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mp4" ContentType="video/mp4"/>
  <Default Extension="jpg" ContentType="image/jpeg"/>
  <Default Extension="txt" ContentType="application/tx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32" r:id="rId4"/>
  </p:sldMasterIdLst>
  <p:notesMasterIdLst>
    <p:notesMasterId r:id="rId37"/>
  </p:notesMasterIdLst>
  <p:sldIdLst>
    <p:sldId id="340" r:id="rId5"/>
    <p:sldId id="343" r:id="rId6"/>
    <p:sldId id="407" r:id="rId7"/>
    <p:sldId id="348" r:id="rId8"/>
    <p:sldId id="374" r:id="rId9"/>
    <p:sldId id="376" r:id="rId10"/>
    <p:sldId id="377" r:id="rId11"/>
    <p:sldId id="398" r:id="rId12"/>
    <p:sldId id="408" r:id="rId13"/>
    <p:sldId id="409" r:id="rId14"/>
    <p:sldId id="410" r:id="rId15"/>
    <p:sldId id="341" r:id="rId16"/>
    <p:sldId id="412" r:id="rId17"/>
    <p:sldId id="413" r:id="rId18"/>
    <p:sldId id="405" r:id="rId19"/>
    <p:sldId id="350" r:id="rId20"/>
    <p:sldId id="256" r:id="rId21"/>
    <p:sldId id="301" r:id="rId22"/>
    <p:sldId id="329" r:id="rId23"/>
    <p:sldId id="327" r:id="rId24"/>
    <p:sldId id="325" r:id="rId25"/>
    <p:sldId id="328" r:id="rId26"/>
    <p:sldId id="331" r:id="rId27"/>
    <p:sldId id="326" r:id="rId28"/>
    <p:sldId id="324" r:id="rId29"/>
    <p:sldId id="414" r:id="rId30"/>
    <p:sldId id="337" r:id="rId31"/>
    <p:sldId id="415" r:id="rId32"/>
    <p:sldId id="416" r:id="rId33"/>
    <p:sldId id="417" r:id="rId34"/>
    <p:sldId id="338" r:id="rId35"/>
    <p:sldId id="3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media/image10.txt>GIF89a&#65533;&#65533;&#65533;&#65533; &#1175;hv&#65533;&#65533;&#65533;{p&#65533;&#1064;idT&#65533;uF&#65533;&#65533;&#65533;&#65533;x&#65533;&#65533;&#65533;&#65533;e4XTE&#716;W&#65533;&#472;P,ujX&#65533;&#65533;k&#65533;&#65533;&#65533;&#65533;&#65533;&#65533;4FN&#1769;vHHEdYH&#40583;&#65533;X)HC4&#65533;&#65533;&#65533;&#65533;&#65533;S&#508;&#65533;SH6#&#65533;&#65533;&#65533;&#65533;l7Ugn&#65533;&#65533;&#65533;&#65533;&#65533;&#65533;&%$&#65533;&#65533;&#65533;zzu/#qD&#65533;&#65533;&#65533;&#1912;&#65533;&#65533;&#65533;&#65533;&#65533;&#65533;&#65533;&#65533;&#65533;&#65533;554iz&#65533;C8'72%f6&#65533;&#65533;x#(&#65533;&#506;WWTD73&#65533;&#65533;&#65533;iie&#65533;&#65533;&#65533;3($ETWskd&#65533;O'8E&#65533;fCTIDdZS&#65533;&#729;wV5K\dgF&WR9&#65533;&#65533;&#65533;fI3&#1916;&#65533;&#65533;&#65533;&#65533;&#36693;&#65533;wV&#65533;iC&#65533;&#473;gcJweI&#65533;&#393;&#1827;iGB)&#65533;|K&#65533;&#65533;&#65533;etxusZyS%U7#&25&#1772;&#65533;xI!uYE&#65533;jUiT7{{k&#65533;&#65533;&#860;&#65533;&#65533;&#65533;&#65533;|WC'&#65533;R&#1910;y&#65533;sZ&#65533;&#65533;&#854;&#65533;&#65533;&#65533;&#65533;ssscD'#&#65533;tE&#65533;&#65533;Z"&#65533;&#65533;{&#65533;&#65533;&#682;&#65533;sslBJT&#65533;&#586;&#65533;&#65533;&#65533;&#65533;&#1500;{sk&#65533;&#65533;&#65533;&#65533;Y?&#65533;&#65533;&#65533;&#738;v&#65533;}_&#65533;&#65533;&#65533;&#65533;i&#65533;&#65533;&#65533;vf3|rc&#65533;ibkw&#65533;&#65533;&#65533;dIF&#65533;&#65533;&#65533;&#65533;&#65533;&#65533;&#65533;&#65533;&#65533;&#65533;&#65533;{#)3&#65533;&#65533;V&#65533;9&#65533;q-&#35522;&#556;&#65533;&#65533;&#65533;&#65533;tYTksgy&#65533;}&#65533;iU&#65533;&#65533;&#609;f@&#65533;&#65533;hT85&#822;&#65533;JRJ&#65533;&#65533;&#65533;f8'&#65533;&#65533;w&#65533;&#65533;&#65533;&#65533;&#65533;s)hU(&#65533;&#65533;&#65533;YcV&#65533;&#65533;&#65533;&#1438;X&#65533;&#65533;s&#65533;&#65533;{&#65533;uGuI4&#65533;&#65533;&#65533;I9B&#65533;&#65533;&#65533;&#65533;&#988;&#826;&#65533;9@A&#65533;&#65533;&#65533;&#664;&#65533;&#65533;&#65533;&#65533;&#65533;&#65533;&#65533;&#65533;[)&#65533;&#443;&#65533;&#65533;&#65533;&#65533;&#65533;&#65533;jNR&#65533;&#65533;y\=&#65533;&#65533;&#65533;R)'&#65533;&#65533;=&#1643;&#65533;2)1&#65533;&#65533;&#65533;&#65533;>~{c&#65533;h&#65533;^ &#65533;&#293;{pE&#65533;&#65533;&#65533;&#565;x&#65533;&#1420;!s{k&#65533;&#65533;&#65533;&#65533;&#65533;&#65533;&#65533;&#65533;&#65533;wJBsrz&#65533;V)1)B)1&#65533;_G&#65533;&#65533;&#65533;&#65533;&#65533;&#65533;&#65533;&#65533;&#32622;&#65533;&#65533;&#65533;`&#65533;&#65533;&#19773;&#65533;&#65533;&#65533;&#65533;&#65533;&#65533;&#65533;&#65533;&#65533;&#65533;|&#65533;&#65533;&#65533;&#65533;}&#65533;e&#65533;&#65533;&#65533;SJRZL)[Zc&#65533;&#65533;|&#65533;&#65533;rkkZ&#60174;&#65533;&#65533;&#65533;&#65533;&#908;&#65533;&#65533;&#318;&#65533;&#65533;&#65533;&#65533;&#65533;&#65533;~JJ9&#65533;&#65533;ss{cnPZ&#65533;}&#65533;&#65533;&#65533;!&#65533;NETSCAPE2.0   !&#65533;
 &#65533; ,    &#65533;&#65533;@&#65533; O&#65533;AP&#65533;&#65533;&#65533;*\&#560;`&#65533;#&#656;&#65533;Pb&#65533;&#65533;'b&#1848;Q#&#463;&#65533;T&#65533;1&#65533;$I&#65533;#E&#65533;\&#65533;&#65533;%&#663;(1&#65533;|9&#65533;&#65533;*6q&#65533;&#65533;&#65533;s&#65533;&#799;@1&#65533;&#65533;`shQ&#65533;&#65533;*M&#65533;t)&#1190;&#65533;JE&#65533;$jUW&#65533;Z&#1866;&#65533;kU$`&#202;&#65533;5&#65533;&#65533;&#65533;h&#1118;]&#65533;&#65533;&#65533;[p&#65533;mv&#65533;&#65533;
t&#65533;&#1685;&#65533;._&#65533;m&#65533;&#65533;&#65533;0&#196;&#65533;*&#65533;&#65533;&#65533;&#65533;&#850;&#65533;&#65533;<&#65533;&#65533;	&#65533;&#65533;&#65533;&#6195;&#65533;&#992;C&#65533;MZ&#65533;!&#65533;S&#65533;^&#65533;&#65533;5k&#1286;b0&#65533;,&#65533;&#65533;&#65533;&#65533;&#65533;&#1965;[&#65533;&#65533;&#65533;&#65533;}w
&#65533;{&#65533;&#65533;C&#65533;Y	@.@&#65533;&#65533;&#65533;&#65533;YE&#65533;.&#65533;VsY&#65533;~&#65533;zus&#65533;&#65533;&#65533;&#1937;&#65533;&#65533;&#65533;&#1251;&#65533;&#4669;&#65533;&#65533;&#65533;&#2047;oA&#65533;&#65533;&#65533;&#65533;&#65533;&#47583;&#65533;}&#65533;-&#65533;&#65533;^&#65533;&#65533;&#65533;g&#65533;-&#65533;a&#65533;	:&#65533;&#65533;F&#65533;VH&#65533;&#65533;7&#65533;u&#65533;y&#65533;&#65533; &#65533;bs$FG&#1801;&#65533;&#65533;*&#65533;&#65533;&#65533;|&#65533;&cl|&#65533;h&#65533;2
0D'&#65533;&#65533;&#65533;4&#65533;At&#65533;H&#65533;&#65533;&#65533;&#65533;&#65533;!&#65533;&#65533;>H&#65533;&#65533;B<&#65533;&#1492;TVYe&#65533;XJ&#65533;&#65533;Zv&#65533;ea`&bK&#65533;&#65533;X&#65533;b&#65533;&#65533;&#65533;ak2&#1638;&#65533;K.&#65533;$cSM&#65533;T&#65533;x&#65533;IT&#65533;Q&#65533;&#65533;6T&#65533;&#65533;&#65533;S&#65533;!J&#65533;&#65533;#&#65533;&#65533;b&#65533;&#65533;PE&#65533;&#65533;&#65533;0i&#65533;&#65533;b&#65533;&#39327;&#65533;$jG=4A&#65533;`&#65533;&#65533;&#65533;*C!&#65533;&#65533;B&#65533;j&#1069;&#65533;&#65533;+$x&#65533;&#1129;&#65533;&#65533;&#1104;&&#65533;Dl/K&#65533;&#65533;&#426;tI&#65533;>&#65533;&#36106;>&#1269;8&#65533;gp&#65533;A&#65533;&#1990;&#65533;&#65533;&#65533;&#5515;&#65533;T&#65533;&#65533;Wb&#65533;&#65533;&#65533;WX&#65533;%F[&#65533;eV]H&#65533;&#65533;&#65533;Yt&#65533;{&#65533;X&#65533;&#65533;[&#65533;&#65533;&#65533;Ap&#65533;&#65533;p&#65533;GQ&#65533;&#65533;?&#65533;p;&#65533;&#65533;&#65533;[\1&#65533;&#65533;&#65533;QXB1&#65533;QP&#65533;&KQ2&#65533;&#65533;/&#65533;&#65533;r&#65533;4&#65533;,&#65533;Q&#65533;&#65533;&#65533;Q8&#65533;3&#65533;&#65533;&#65533;@&#65533;:&#65533;&#65533;&#65533;-/&#65533;2&#65533;WR5&#1026;&#65533;&#65533;p[&#65533;v&#65533;&#65533;&#65533;&#1474;&#65533;&#65533;6i&#65533;&#65533;&#65533;&#65533;&#65533;&#65533;r&#65533;&#65533;&#65533;q&#2029;w&#65533;|&#65533;&#65533;&#65533;&#65533;&#65533;r&#65533;&#65533;-&#65533;@`&#65533;J(&#65533;|S&#65533;"&#65533;G&#65533;&#65533;t&#65533;m&#65533;14&#65533;u&#65533;o&#765;H(&#65533;C&#65533;&#65533;"&#65533;7N:&#65533;;&#65533;&#65533;&#65533;9&#65533;&#65533;^:&#65533;#&#65533;&#65533;&#65533;&#65533;&#65533;&#61167;&#65533;&#65533;&#1771;&#65533;&#65533;u&#65533;&#1742; &#65533;&#65533;w&#65533;&#65533;7&#65533;<&#65533;C&#65533;&#65533;&#65533;&#65533;&#65533;&#65533;&#65533;&#65533;G&#65533;9&#65533;&#65533;&#65533;.&#65533;&#65533;&#65533;{>|&#65533;&#65533;&#65533;&#65533;_w&#65533;&#65533;1&#65533;_&#65533;5&#26847;&#65533;]&#1503;&#65533;5&#65533;&#65533;&#65533;&#65533;_3&#65533;&#65533;e&#65533;*&#65533;1@UpL&#65533;r&#65533;&#65533;\&#65533; `&#65533;R"&#65533;&#65533;aC0Y&#65533;&#65533;&#65533;z&#65533; >&#65533;&#65533;G&#65533;&#65533;Pi%SZ?&#65533;&#65533;&#65533;c&#65533;&#65533;b&#65533;JLb[&#65533;&#65533;r&#65533;&#65533;&#65533;) w&#65533;K&#65533;&#65533;&#65533;&#65533;"&#421;B,&#65533;&#65533; 1&#65533;&#65533;qq&#65533;&#65533;B&#65533;&#65533;H&#65533;.&#65533;H&#65533;&#65533;0&1mE&#65533;]&#65533;WU&#1444;&#65533;&#65533;IQA#&#65533;&#65533;"&#65533;=&#65533;&#65533;&p&#65533;S=&#65533;:&#644;&#65533;&#65533;&#675;&#65533;U-C&#65533;&#65533;R3&#65533;I"uIi*&#65533;(&#65533;&#65533;4%&#65533;&#65533;|&#65533;Q&#65533;&#65533;&#65533;&#65533;JdeU&#65533;z &#65533;W&#65533;
$U&#65533;A&#65533;U&#65533;&#65533;$&#65533;dI&#65533;&#65533;U,>Z&#65533;H&#65533;:gy(EqK$&#65533;&#65533;@&#65533;&#65533;r&#65533;:&#65533;&#65533;&#65533;Q&#65533;e&#65533;&#1189;&#65533;v&#65533;&#65533;]&#65533;J&#65533;&#65533;&#65533;R&#65533;f&#65533;e^M&#65533;&#65533;Y&#65533;B&#65533;|Y&#65533;_l&#65533;&^&#65533;b&#65533;$&#65533;K&#65533;Q0&#65533;&#897;&#65533;&#65533;&#65533;&#65533;ph0&#65533;]&#797;P&#65533;'&#65533;X&#65533;0&#65533;&#65533;&#65533;i)D&#65533;&#65533;&#65533;&#65533;4&#65533;&#65533;&#65533;&#65533;<&#65533;?&#65533;&#65533;&#65533;&#65533;L
EB*&#65533;&#65533;&#65533;hA&#65533;&#65533;&*&#65533;&#65533;"M&#872;&#1036;&#65533;&#1124;9&#65533;&#65533;q&#65533;P&#65533;&#65533;^|-D&#65533;P&#65533;&#1174;&#65533;&#65533;&#65533;XCiL_&#65533;&#1203;&#65533;&#65533;&#65533;6&#65533;)Nw&#65533;S&#65533;o &#65533;P&#65533;T&#65533;/G-*P&#65533;'&#65533;&#65533;&#7081;&#65533;;&#65533;T&#65533;z<&#65533;Q&#65533;&#65533;&#65533;&#65533;R'g=&#65533;z&#65533;&#65533;&#65533;&#266;&#65533;&#65533;.]&#65533;&#65533;Z&#65533;:&#65533;&#65533;&#65533;&#65533;&#65533;pkkY&#65533;&#65533;V&#65533;&#917;&#65533;s=k&#65533;B&#65533;W&#65533;&#65533;&#65533;&#65533;u}+&#65533;"&#65533;<&#65533;&#65533;&#65533;gKO[6&#65533;&#65533;O&#65533;&#65533;&#223;&#1454;!V6&#65533;(&#351;f/&#65533;&#65533; zv9(Cr&#65533;&#65533;&#65533;&#65533; 9&#65533;&#65533;R&#65533;F&./&#65533;&#65533;&#65533;&#65533;&#65533;}&#65533;&#65533;&#65533;E&#65533;&#65533;B&#65533;&#65533;&-i$&#65533;g&#756;&#65533;QLd"S'5&#65533;&#65533;z:&#65533;&#65533;K&#65533;G36&#65533;qZWjJD&#65533;&#65533;h&#65533;h&#65533;&#329;p	&#65533;&#65533;&#65533;&f0aV&#65533;&#431;&#65533;&#65533;LXy&#65533;{&#65533;H_&#65533;Q&#65533;&#65533;&#320;&#65533;h_&#65533;&#65533;&#65533;(v&#65533;cO&#65533;0&#65533;P&#65533;&#65533;	&#65533;&#65533;x)I&#65533;&&#65533;d&#65533;9&#65533;M&#65533;&#65533;&&#65533;$IyHKf$U&#65533;&#65533;0&#65533;4%&#65533;MN&#65533;&#65533;&^Hd s&#65533;b=&#65533;&#65533;&#65533;&#65533;c&#65533;&#65533;&#65533;&#65533;kQ&#65533;Hr&#65533;&#65533;&#65533;&#1581;=&#65533;&#65533;&#65533;&#65533;I;L}&#65533;C62Nsd#&#65533;IL&#65533;o&#65533;&#65533;&#65533;&#817;&#65533;&#65533;,&#65533;&#65533;&#65533;[&#65533;&#65533;D&#65533;vY&#65533;_&#65533;v&#65533;!&#65533;Ya&#65533;&#65533;&#65533;&#65533;&#65533;fw&#65533;&#65533;&#389;s&#65533;&#65533;&#65533;4&#1196;e&#65533;&#65533;Y>9&#65533;g&#65533;9&#65533;&#65533;%&#65533;p&#65533;F4&#65533;&#65533;P&#65533;@&#65533;&#65533;E1JQ&#65533;*Z&#1101;v&#65533;<iG_&#65533;&#1107;&#65533;&#65533;&#65533;+&#65533;yh&#65533;&#1141;%&#65533;n&#65533; v&#65533;&#65533;&#65533;&#65533;&#65533;?&#1038; &#65533;&#65533;u&#65533;h&#65533;&#65533;2&#65533;T&#65533;U)&#65533;Q&#65533; ^&#65533;&#65533;&#1397;&#65533;SzkA&#65533;&#65533;&#65533;&#65533;Hv&#65533;&#65533;&#65533;&#65533;[;;&#1659;v[&#65533;&#65533;&#1468;&#65533;&#65533;&#65533;~=&#65533;Z&#65533;&#65533;5&#65533;&#65533;t&#65533;&#65533;=&#65533;`&#65533;X&#65533;6&#65533;gs^a&#65533;&#65533;&#65533;s&#65533;&#65533;&#65533;[&#65533;&#65533;&#65533;&#65533;n/&#65533;k&#65533;&#65533;,K&#65533;=&#65533;~S&#65533;&#65533;&#65533;N&#65533;&#65533;&#65533;&#65533;&#65533;&#65533;&#65533;&#65533;oS&#65533;&#65533;&#65533;&#1650;iV&#65533;&#65533;&#65533;l&#65533;#`k&#65533;&#65533;&#65533;&#248;&#65533;5&#65533;&#65533;s&#65533;&#65533;&#65533;$ iUA&#599516;&#65533;(&#65533;7&#65533;
V&#65533;&#617920;&#65533;9&#65533;&#65533;&#548;'&#65533;&#65533;&#65533;Gc4F;z&#1761;-&#65533;:&#65533;&#65533;"&#65533;&#65533;&#65533;n&#65533;h&#65533;&#1977;DC(&#65533;&#65533;Z&#65533;&#65533;&#65533;&#65533;&#65533;&#65533;&#65533;&#65533;&#65533;P&#65533;Sw&#65533;Y&#65533;&#65533;&#65533;0&#65533;,&#65533;:&#65533;&#65533;&#65533;!&#65533;&#65533;`i&#65533;&#65533;&#65533;`f&#65533;&#65533;yJP&#65533;&#1172; 3i&#65533;&#65533;^&#65533;&#65533;&#666;&#65533;&#65533;^&#65533;&#1943;&#65533;nBR&#65533;D&#65533;&#65533;T&#65533;NM1&#65533;&#65533;/8&#65533;	&#65533;&#65533;&#65533;9&#65533;?V&#65533;Q&#65533;&#65533;H-BR&#65533;End&#65533;9e&#65533;-&#65533;I&#65533;&#65533;&#65533;&#65533;&y&#65533;&#65533;c,-&#65533;@&#65533;Q&#65533;&#65533;I,&#65533;&#65533;'<&#65533;\S&#65533;JT&#65533;&#1557;&#65533;&#65533;e&#65533;&#44923;&#65533;&#65533;KE*3&#65533;&#65533;t&#65533;&#65533;&#65533;&#65533;'~s&#65533;?Lb&#65533;P&#65533;&#65533;&#65533;&#65533;&#65533;!5&#65533;&#65533;&#65533;&#65533;{&#65533;&#65533;&#65533;&#65533;1?&#65533;3&#65533;{&#65533;&#65533;&#65533;,&#65533;M#&#65533;&#65533;&#65533;&#65533;=&#65533;&#65533;Z:&#1182;f&#65533;g0&#65533;h&#65533;&#65533;&#65533;&i&#65533;&#65533;&#65533;&#65533;&#65533;iZ&#65533;&#65533;&#65533;&#65533; &#65533;i&#65533;&#65533;4&#65533;&#65533;Qw4&#65533;!&#65533;@&#65533;p&#65533;&#65533;&#65533;!&#65533;&#65533;
&#65533;&#65533;&#65533;&#65533;&#65533;&#65533;	&#65533;&#65533;	&#65533;&#65533;&X&#65533;'x&#65533;%&#65533;&#65533;(&#65533;&#65533;&#65533;&H&#65533;@&#65533;&#65533;&#65533;,&#65533;&#65533;-H&#65533;&#673;7&#65533;"R&#65533;&#65533;&#65533;&#65533;FX&#65533;E&#65533;&#65533;j&#65533;&#65533;L&#1540;L&#65533;&#65533;&#65533;(&#65533;&#65533;&#65533;&#65533;MR( R&#65533;R&#1541;&#65533;&#65533;j&#65533;&#65533;&#65533;e&#65533;&#65533;Q&#65533;j&#65533;&#65533;`&#65533;m8&#65533;e&#65533;r(&#65533;e&#65533;cx&#65533;tH&#65533;x&#65533;&#65533;5&#65533;}&#65533;~&#65533;&#33222;0&#65533;&#65533;&#65533;&#65533;s&#65533;&#65533;&#65533;"~&#65533;&#65533;&#65533;&#65533;&#65533;8#&#65533;x&#65533;&#65533;&#65533;&#65533;&#65533;&#65533;#&#65533;&#65533;j&#65533;&#65533;&#65533;&#65533;&#65533;&#65533;&#65533;&#65533;X&#65533;&#65533;x&#65533;&#65533;&#65533;&#65533;&#65533;&#65533;&#65533;(&#65533;&#65533;X&#65533;&#65533;&#65533;&#65533;qt1ttJCt&#65533;&#65533;&#65533; &#65533;&#65533;&#65533;&#65533;&#65533;&#65533;&#65533;&#65533;Q&#65533;&#65533;&#65533;&#65533;&#65533;&#65533;&#65533;gi&#65533;h&#65533;&#1420;LW4&#65533;&#65533;t&#65533;Q&#65533;7B'Du&#65533;&#65533;Bv6C&#1832;u&#65533;uV&#65533;A_&#65533;11&#65533;&#65533;&#525;B&#65533;vnW7&#65533;vo&#65533;e&#65533;X%&#65533;A|&#65533;Awir&#65533;g&#65533;w&#65533;&#65533;_O"&&#65533;h&&#65533;&#65533;$&#65533;&#65533;xeD&#65533;TC5&#65533;&#65533;c&#65533;&#65533;&#65533;)&#65533;yK&(&#65533;T&#65533;&#65533;J&#65533;&#65533;`&#65533;b&#65533;#z&#65533;$&#65533;4I&#65533;a&#65533;c&#65533;D-2&#65533;(&#65533;wc}$&#65533;&#65533;F{B{&#65533;&#65533;'&#65533;We&#65533;|&#65533;We&#65533;&#65533;e{&#65533;e&#65533;u&#65533;&#65533;DsM`v&#65533;1&#65533;GDh&#65533;f6&#65533;Nh&#65533;N 3&#65533;&#65533;&#65533;4<32<s~&#65533;O$&#65533;3H&#65533;P<Wh&#65533;&#65533;&#65533;6Q&#65533;&#65533;&#65533;AfIiH3i&#65533;&#65533;n)i&#65533;&#65533;i&#65533;G&#65533;&#65533;w&#65533;&#65533;&#65533;&#65533;&#65533;h}&#65533;&#65533;
&#65533;(&#65533;
&#65533;i5
&#65533;&3!&#65533; &#65533;&#65533; 3%X&#65533;v; UM&#65533; &#65533;6pY&#65533;&#65533;VT&#65533; T@&#65533; &#65533;S%&#65533;&#65533;&#65533;&#65533;)&#65533;&#65533;9TDU=@&#65533;	&#65533;&#65533;&#65533;&#65533;Y&#65533;&#65533;i,&#65533;&#65533;&#65533;&#65533;&#65533;&#65533;&#65533;.@&#65533;&#65533;&#65533;0&#65533;&#65533;&#65533; &#65533;|&#65533;&#65533;.0&#65533;.&#65533;&#65533;&#65533;&#1628;&#65533;&#65533;&#65533;I&#65533;,&#65533;&#65533;&#65533;i&#65533;&#65533;y&#65533;&#65533;&#65533;&#65533;Y&#65533;&#65533;&#38649;&#65533;&#65533;&#65533;I&#65533;&#65533;9:.`&#65533;&#65533;&#65533;&#65533;&#65533;&#65533;&#65533;&#606;&#61019;&#44637;&#937;&#65533;&#65533;&#65533;&#65533;I&#65533;&#65533;	&#65533;&#65533;&#604;&#65533;Y&#65533;&#65533;)&#65533;&#65533;&#65533;&#65533;&#1631;&#65533;i&#65533;&#65533;i&#65533;&#65533;&#65533;&#65533;&#65533;i&#65533;&#51806;&#65533;&#65533;&#65533;&#65533;&#65533;Y&#65533;&#65533;9:&#65533;s&#65533;:&#65533;&#65533;)&#65533;&#65533;&#65533;:&#65533;&#65533;=r<_S:&#65533;&#65533;9o&#65533;S\o-e6&#65533;&#65533;5e@ /`)&#65533;es&#65533;&#65533;&#65533;&#65533;Q&#65533;n&#65533;
&#65533;&#65533;&#65533;&#65533;<&#65533;&#65533;&#760;&#65533;B&#65533;&#65533;(&#65533;G&#65533;Q&#65533;X&#65533;&tJ'4&#65533;&#65533;O&#65533;&#65533;4I&#65533;OOg&#65533;&#65533;et&#65533;&#65533;A&#65533;5\^*[&#65533;fB&#65533;&#65533;^7C&#65533;&#65533;u]&#65533;&#65533;f:d&#65533;kwf&#65533;Hj&#65533; 7 &#65533;q&#654;szDf&#65533;&#65533;H|r&#65533;wb&#65533;%&#65533;8&#65533;&#65533;&#65533;wH&#65533;_&#65533;g_YA&#65533;&#65533;&#65533;DaC&#65533;&#65533;&#65533;&#65533;`&#65533;&#65533;&y6a&#65533;&#65533;&#65533;&#65533;&#65533;H$&#65533;&#65533;&#65533;&#65533;Hy&#65533;&#65533;&#65533;&#65533;&#65533;J&#65533;K&#65533;"Kzt(HF5&#65533;r&#65533;f&#65533;&#65533;b$e8&#65533;grw=&#65533;/&#65533;Gwr&#65533;MTR&#65533;a&#65533;]&#65533;'f&#65533;$]8t1&#698;f6T1&#65533;WO[&#65533;B&#65533;OY&#65533;gu&#65533;gG&#65533;O6&#65533;t(&#65533;&#65533;cIQa	49sQ&#65533;X&#65533;f&#65533;&#65533;&#65533;hs&#65533; &#65533;i&#65533;&#65533;&#65533;z&#65533;X&#65533;&#65533;9&#65533;&#65533;I&#65533;n&#65533;&#65533;n&#65533;&#65533;&#65533;&#65533; &#65533;&#65533;&#65533;&#65533;&#65533;&#65533;&#65533;&#65533;&#65533;&#65533;:&#65533;&#65533;&#675;&#65533;&#65533;2q&#65533;&#65533;&#65533;&#65533;YUMU&#65533;&#65533;m:&#65533;5gU&#65533;&#65533;&#65533;&#65533;&#38495;&#65533;#&#65533;$+&#65533;&#857;&#65533;&#65533;y&#65533;&#65533;&#65533;&#65533;&#65533;/&#65533;&#65533;2;&#65533;&#65533;&#65533;,&#65533;`&#65533;&#65533;9&#65533;&#65533;:k&#65533;7&#65533;&#65533;>&#65533;@;&#65533;?[&#65533;B&#65533;&#65533;&#65533;Y	&#65533;&#65533;&#65533; Z&#65533;&#65533;&#1630;&#62067;,&#65533;&#65533;9&#756;H&#1780;&#65533;	&#65533;&#65141;QK&#65533;>&#65533;&#65533;X&#65533;&#65533;Bk&#65533;d{&#65533;&#65533;g{&#65533;5&#65533;&#65533;6&#65533;&#65533;?&#65533;&#65533;j&#1780;`k&#65533;a&#65533;&#65533;&#65533;&#65533;&#65533;&#65533;&#65533;&#65533;)&#65533;&[&#65533;&#841;&#65533;+&#1783;'k&#65533;'&#1754;&#65533;	T&#65533;&#65533;UQ&#65533;U[&#65533;&#65533;&#65533;v&#65533;&#65533;&#1656;'&#65533;X-&#65533;TYcbR&#65533;&#65533;hu&#65533;{&#65533;&#752;&#65533;[&#65533;&#65533;&#65533;&#65533;&#739;&#65533;&#65533;&#65533;*&#65533;&#65533;&#65533;&#65533;&#65533;u	&#65533;&#65533;&#1572;B&#65533;&#65533;Lj&#65533;&#65533;Jt&#1786;&#65533;O7Q&#65533;&#65533;s[&#65533;4V&#65533;A&#65533;@ &#65533;&#65533;4&#65533;ud	W&#65533;B&#827;4&v-T&#65533;bw&#65533;&#65533;h&#65533;l&#65533;v&#65533;W&#65533;w&#1102;&#65533;&#65533;&#381;V&#65533;W2%N&#65533;$&#65533;&#65533;&#65533;&#65533;&#65533;&#65533;%&#65533;&#65533;$&#65533;&#65533;^&#65533;Z&#65533;ZA&#65533;&#65533;&#65533;&#65533;&#65533;&#65533;&#65533;&#65533;&#65533;&#65533;2Q@&#65533;y&#65533;H&#65533;y&#65533;d)&#65533;HI&#65533;4JyH9I&#65533;&#65533;&#65533;&#65533;&#65533;&#65533;?GD&#65533;&#65533;qD&#65533;Rq'K&#65533;jB&#65533;&#65533;^`4Tf&#65533;j&#65533;o&#65533;e&#1557;]&#65533;'&#65533;;g &#230;nf1&#65533;5],T\T&#65533;gP&#65533;1&#65533;:h&#65533;[&#65533;&#65533;&#65533;&#65533;3HlL&#65533;&#65533;&#65533;&#494;p&#65533;&#65533;&#65533;&#65533;&#65533;1i&#65533;&#65533;&#65533;&#65533;g&#65533;?z&#65533;~&#65533;&#65533;&#65533;&#65533;&#65533;&#65533;&#65533;	&#65533;b&#816;&#65533;&#65533;&#65533;&#65533;&#65533;n0&#65533;z&#65533;c0&#65533;0|&#65533;&#65533;t\&#65533;l&#65533;&#65533;&#688;&#65533;6g&#65533;A&#65533;a'b&#65533;1&#65533;&#257;&#65533;P8&#65533;&#65533;q&#65533;&#65533;&#65533;&#65533;&#65533;&#526;&#65533;&#528;&#65533;
m &#65533;,h&#65533;&#65533;Q&#65533;5&#1538;&#65533;`s&#65533;&#65533;f&#65533;&#671;&#65533;&#605;\&#670;<&#65533;m&#65533;&#684;&#65533;&#686;&#65533;&#688;&#689;\&#65533;sP&#758;|&#760;&#65533;&#762;&#65533;&#65533;&#65533; &#65533;&#65533; R&#65533;	2&#65533;&#65533; &#65533;&#65533;&#65533;&#65533;l&#65533;&#348; `&#65533;&#65533;&#65533; &#65533;a &#65533;!&#65533;2&#65533;&#65533;|&#65533;&#1564;&#65533;&#65533;,&#65533;&#65533;&#65533;&#65533;&#65533;&#65533;&#65533;&#65533;&#65533;&#65533;&#65533;&#65533;&#65533;&#65533;&#684;&#65533;&#65533;\&#65533;&#65533;l&#65533;&#65533;L&#65533;,&#825;&#65533;&#635;<&#65533;&#65533;<&#65533;f  &#65533;&#65533;&#65533;&#65533;|&#974;&#65533;&#65533;&#65533;&#526;&#65533;
&#65533;0UAO&#65533;4&#65533;+&#65533;6r[#&#1280;&#65533;&#65533;&#65533;&#65533;g&#65533;&#65533;&#65533;{&#65533;&#65533;&#65533;&#65533;&#65533;&#65533;&#65533;&#65533;&#65533;&#65533;&#65533;&#65533;+&#65533;&#1571;&#65533;&#65533;&#65533;&#65533;&#65533;&#65533;9&#1700;>&#65533;&#152;hE'&#65533;%&#65533;V&#65533;&#65533;&#65533;&#65533;O&#65533;k&#65533;&#65533;&#65533;uL#v&#65533;;vf&#65533;u>&#65533;&#65533;?&#65533;D=Dv&#65533;vG&#65533;e&#65533;w|&#65533;$r&#65533;&#65533;&#65533;l&#65533;k&#65533;&#65533;&#65533;&#65533;&#65533;c&#65533;wI&#65533;$I&#65533;_&#65533;&#65533;&#65533;&#65533;+&#65533;&#65533;&#65533; &#65533;fm&#65533;em&#65533;&#65533;&#65533;j&#65533;G&#65533;&#65533;`&#1449;&#65533;JC&#1170;&#65533;&#65533;G&#65533;&#65533;}&#65533;{O&#65533;w&L&#187;|W&#427;.&#65533;&#65533;&#65533;&#65533;p&#65533;e&#65533;&#65533;&#65533;&#65533;\&#65533;
&#65533;&#65533;&#65533;&#65533;M&#65533;?,&#65533;{&#65533;g#T3u&#1465;H&#65533;4&#65533;[&#65533;8tQB&#65533;~&#65533;&#65533;l&#65533;&#65533;&#65533;&#65533;&#65533;&#65533;&#65533;&#65533;&#65533;&#65533;X<&#65533;&#65533;&#65533;&#65533;&#65533;&#65533;&#65533;&#65533;&#65533;&#65533;~i&#65533;&#65533;&#65533;&#65533;&#65533;m &#65533;&#65533;~Y&#65533;&#65533;q&#65533;&#65533;n&#65533;&#65533;&#941;&#65533;&#65533;Mv<&#65533;&#65533;]&#65533;v<&#65533;k&#65533;&#65533;]&#65533;&&#65533;]5&#65533;*&#65533;&#65533;R&#65533;=&#65533;&#65533;=&#1299;;&#1411;UW%U&#65533;IT@E&#65533;AE&#65533;&#65533;&#1911;&#65533;&#631;&#65533;y&#65533;&#65533;&#65533;&#65533;`;&#65533;)&#65533;&#65533;d&#1779;&#65533;&#65533;&#65533;^&#65533;n~&#65533;`&#65533;&#65533;&#65533;&#65533;&#65533;&#65533;&#65533;&#65533;;[&#65533;^&#65533;:&#65533;&#65533;&#65533;&#65533;&#65533;&#65533;N&#65533;&#65533;&#65533;>&#65533;&#65533;&#65533;n&#65533;&#65533;*&#65533;,&#65533;&#65533;-&#65533;6&#65533;*&#65533;&#65533;4N&#65533;5~&#65533;6&#65533;&#65533;2&#65533;&#65533;4&#65533;:.&#65533;`A&#65533;&#65533;>~&#65533;&#65533;&#65533;<&#65533;&#65533;&#65533;&#65533;*&#65533;&#65533;.&#1971;,&#947;P&#65533;$&#65533;F~&#65533;=k&#65533;&&#65533; &#65533;&#65533;&#65533;&#65533;&#65533;&#65533;9&#65533;&#65533;I&#65533;&#65533;)Ud&#65533;S&#65533;&#1931;&#65533;&#65533;#&#65533;6w&#65533;&#65533;&#65533;1#4R#w &#65533;y.&#65533;|>&#65533;~&#65533;&#65533;&#65533;&#65533;&#65533;&#65533;&#65533;&#65533;z&#65533;&#65533;&#65533;&#65533;u&#65533;~&#65533;&#65533;K&#65533;<
&#65533;@&#65533;&#65533;&#65533;[&#65533;&#751;&#523;&#65533;&#715;&#65533;&#61118;&#65533;&#65533;&#65533;x&#65533;gI&#65533;&#65533;&#65533;h&#1336;&#65533;&#65533;&#65533;t&#65533;&#65533;[;&#65533;&#65533;&#65533;U2+&#65533;&#65533;/vbg&#65533;YW&#65533;&#65533;&#65533;vo&&#1321;0C&#65533;&#65533;]z&#65533;&#65533;&#65533;&#65533;&#65533;&#65533;&#574;&#65533;&#65533;&#65533;&#65533;&#65533;&#65533;P&#65533;&#65533;&#65533;&#65533;F&#65533;Fs&#65533;%m&#65533;$&#65533;&#65533;&#65533;a-&#65533;&#65533;^&#65533;7om&#65533;	&#65533;C&#65533;&#65533;&#65533;",&#65533;&#65533;&#53458;D&#65533;$L&#65533;c&#65533;&#65533;&#65533;L&#65533;&#65533;&#343;&#65533;&#65533;*&#65533;&#65533;T&#65533;J&#1619;&#65533;&#65533;3\1&#709;C"28S\&#65533;~&#65533;&#65533;AC3&#1703;-&#65533;tk&#65533;s&#65533;j&#65533;&#65533;&#65533;li&#65533;(&#65533;&#65533;m&#65533;&#65533;}&#65533;::&#421;&#65533;&#65533;]&#65533;;&#65533; &#65533;"&#65533;tn&#65533;&#65533;&#65533;&#65533;|&#65533;&#65533;h&#65533;&#65533;n&#65533;&#65533;%&#65533;&#65533;#&#65533;O&#65533;`&#65533;6_&#65533;c &#65533;&&#65533;&#65533;;&#65533;&#65533;&#65533;&#65533;;&#65533;&#65533;w@}	&#65533;H &#65533;>j&#65533;&#65533;>&#65533;&#65533;5&#65533;>&#65533;Vi>&#65533;W&#65533;&#65533;;s&#65533;&#65533;&#65533;&#65533;&#65533;A&#65533; gpG&#65533;
E&#65533;e_A&#65533;&#65533;h_~n&#65533;r?&#65533;pOP&#65533;wo&#65533;z&#65533;|&#65533;~&#65533; O&#65533;&#65533;?&#65533;&#65533;/&#65533;	p&#65533;&#65533;&#65533;&#65533;		&#65533;&#65533;&#65533;&#65533;&#65533;&#65533;o&#65533;&#65533;O&#65533;&#65533;?&#65533;&#65533;O&#65533;&#65533;&#65533;&#65533;&#65533;&#65533;&#65533;&#65533;&#65533;&#65533;&#65533;&#65533;&#65533;&#65533;&#65533;/&#65533;&#65533;&#65533;&#65533;&#65533;&#65533;&#65533;&#65533;&#65533;&#65533;&#65533;&#65533;&#65533;&#65533;&#65533;&#65533;&#65533;&#65533;&#65533;&#65533; &#65533;&#65533;&#65533;&#65533;&#65533;&#65533;&#65533;&#65533;&#65533;n?&#65533;&#65533;&#65533;&#65533;u&#65533;&#65533;&#65533;&#65533;&#65533;&#65533;&#65533;o&#65533;&#65533;m&#65533;&#65533;&#65533;&#65533;&#65533;&#65533;&#65533;&#65533;_&#65533;&#65533;&#65533;o&#65533;&#65533;i&#65533; l&#65533;~p&#65533;g_E&#65533;&#65533;&#65533;b &#65533;g&#65533;\&#65533; &#65533;	&#65533;`
&#65533;0'&#65533;<# &#65533;r&#65533;8s39&#65533;P&#65533;&#65533;_7%&#65533;&#65533;&#65533;s>&#65533;x&#65533;P((H5&#65533;&#65533;<y>&#1848;&#65533;3&#65533;&#65533;&#65533;15n&#65533;x&#65533;F&#65533;+R&#65533;S2&#65533;&#65533;;|R&#65533;&#65533;&#65533;R&#65533;&#724;+_&#65533;&#65533;&#65533;r&#65533;D7wZ&#65533;&#65533;i&#519;!7&#65533;&#65533;&#65533;e&#65533;P->&#65533;8&#65533;T)&#1252;Q&#65533;&#65533;aZ&#1351;<&#65533;V&#65533;buq&#65533;&#65533;&#65533;]&#65533;v%P&#65533;&#65533;h&#65533;>D&#65533;&#65533;Z&#65533;q	8&#65533;[&#65533;.&#65533;!Q&#65533;&#65533;&#65533;7J&#65533;
&#65533;&#65533;&#65533;0&#65533;p&#65533;&#65533;
&#65533;J\A&#65533;&#456;L&#65533;2e&#792;&#65533;d&#65533;Y3$BB&#65533;&#65533;O&#65533;&#1249;&#65533;q&#65533;zuk&#1324;1&#65533;&#65533;&#65533;&#65533;(&#65533;&#65533;0;Vo&#65533;q`>&#65533;8&#65533;*&#65533;0T&#65533;|y&#65533;*/&#65533;&#65533;H^%&#395;&#65533;zk&#65533;>[;n&#65533;&#65533;&#65533;&#65533;d&#65533;&#65533;&#65533;&#65533;@#)&#65533;&#65533;&#65533;&#65533;H&#527;?&#2046;|&#65533;&#65533;&#65533;8&#65533;o&#65533;&#65533;e&#65533; #&#65533;	P&#65533;($ At0&#65533;&#65533;:k&#65533;&#65533;&#65533;&#65533;,,,k&#65533;&#65533;&#65533;&#65533;&#65533;&#65533;C&#65533;"K<+&#65533;R1&#65533;&#65533;&#65533;r&#65533;&#65533;&#65533;r&#65533;&#65533;&#65533;&#65533;&#65533;&#65533;Fj&#65533;J&#65533;Z&#65533;)&#65533;&#65533;r&#65533;&#65533;!&#65533;&#65533;GC&#65533;0dI&#65533;&#65533;&#65533;	&#65533;'&#65533;&#16847;)&#65533;4d&#662;&&#65533;i"e,&#42143;1i&#65533;.&#65533;&#1320;&#65533;10&#65533;K6&#65533;LS#L&#65533;5&#65533;&#65533;&#65533;&#65533;sO&#65533;&#65533;&#65533;&#65533;&#65533;^p&#65533;&#346;J&#65533;"@&#65533;&#346;DH&#65533;QHmTJ+&#65533;tRJ!N;&#65533;TX8&#65533;E	e&#65533;Q&#65533;@@J&#65533;&#65533;&#65533;&#65533;:&#65533;&#65533;&#65533;&#65533;&#65533;@0&#65533; &#65533;?x&#65533;_&#65533;6?&#65533;&#65533;&#65533;a&#65533;&#65533;&#65533; h6f&#65533;&#65533;VZj&#65533;&#65533;&#65533;&#65533;&#65533;M&#65533;	g&#65533;&#65533;&#65533;n&#65533;&#65533;V&#65533;q&#65533;5&#65533;\t&#65533;E&#65533;&#65533;l&#325;[h&#65533;m&#65533;&#65533;&#65533;&#65533;&#65533;l&#65533;&#65533;W&#65533;l/&#65533;E&#65533;&#65533;&#65533;7&#65533;n&#65533;-x&#65533;m&#65533;&#65533;?&#65533;&#65533;&#65533;&#65533;m&#65533;&#65533;	?&#65533;&#65533;Xe&#65533;Yc&#65533;-&#65533;&#65533;}&#65533;w^c&#65533;&#65533;&#65533;c&#65533;&#65533;&#65533;"&#65533;0&#65533;P#&#65533;
&#65533;&#65533;&#65533;ZO&#65533;&#65533;&#65533;&#65533;0$&#65533;p&#65533;p&#65533;UWzSK#&#65533;&#65533;R&#65533;&#65533;Vzi&#65533;QqTM&#65533;ri&#65533;&#65533;&#65533;;>&#65533;S#9A&#65533;&#1668;&#65533;&#65533;&#65533;&#65533;&#65533;=&#65533;&#65533;l&#65533;R&#65533;&#35084;xz&#65533;&#65533;&#65533;T&#65533;In&#65533;&#65533;&#1929;"C&#65533;&#65533;&#65533;n&#65533;&#65533;&#65533;'7&#65533;&#65533;I&#65533;!&#65533;2<&#551;&#65533;&#65533;&#65533;&#65533;&#65533;&#65533;Z&#65533;*&#65533;&#65533;&#747;&#65533;$&#65533;<,&#65533;&#65533;&#65533;&#65533; &#65533;&#65533;&#65533;&#65533;-&#65533;&#65533;&#65533;&#65533;.&#65533;&#738;kA&#65533;&#65533;&#65533;&#65533;!&#65533;$C&#65533;0&#65533;c&#560;
np,v&#65533;&#65533;lw&#65533;z&#65533;}2&#65533;2&#65533;o3&#65533;Bs&#65533;5&#65533;LC-6
8h^&#65533;&#65533;o[m7!t&#65533;&#65533;&#65533;v&#65533;~{&#65533;kn9&#65533;&#65533;.&#65533;&#1404;&#65533;7&#65533;&#65533;S/y&#65533;&#65533;+>&#65533;&#65533;-&#65533;&#65533;&#60623;2&#65533;&#65533;,@ d&#65533;&#65533;
D1d&#65533;&#65533; (A&#65533;&#65533;&#65533;&#65533;!&#65533;&#65533;EfA&#65533;_&#65533;&#65533;HEWZ&#65533;&#65533;&#65533;&#65533;G9&#65533;	}&#65533;#&#65533; .*G:&#65533;RV&#65533;&#65533;!-)II&#65533;&#65533;&#65533;&#65533;8%&#65533;0pLZg&#65533;1&#65533;CLb&#65533;-2%/&#65533;&#65533;Mb
&#65533;&#65533;&#65533;6&&#65533;AM&#65533;&#65533;&#65533;&#65533;&#65533;6&#65533;&#65533;&#65533;o&#65533;S&#65533;:&#65533;':&#65533;I&#65533;b&#65533;b&#776;&#65533;1*C &#65533;0&#65533;Y$&#65533;
(&#65533;&#65533;&#65533;h&#65533;&#65533;;&#65533; &#65533;&#65533;#0&#65533;G@&#65533;&#65533;&#65533;&#65533;&#65533;#!&#65533;a&#65533;>R&#65533;&#65533;<&#65533;&#65533;&#65533;`&#65533;@&#65533;48D&#65533; %&#65533;A&#65533;8Cd&#65533;	!&#65533;b&#65533;&#65533;&#65533;&#65533;p2e-+&#65533;&#650;&#65533;&#65533;5&#65533;j&#65533;&#65533;&#65533;&#65533;
&#65533;&#144;	\f&#65533;&#65533;&#65533;%>xy&#65533;@ 3,{e&#65533;&#65533;
o&#65533;+]&#65533;"&#1523;&#1685;&#65533;&#65533;1Sa&#65533;2&#65533;&#65533;&#65533;&#65533;&#65533;g&#65533;&#65533;&#65533;Y&#65533;&#65533;@!&#65533; ,?"&#65533;&#65533;pM@&#65533;Pc'&#65533;&#65533;&#65533;&#65533;8&#65533;c&#65533;&#65533;*&#65533;0&#65533;,W&#65533;&#65533;'&#65533;	&#65533;0&#65533;I(&#65533;y&#65533;&#65533;d(>z&#65533;w$!	&#65533;&#65533;D5&#65533;K&#65533;2&#65533;&#65533;%&#65533;&#65533;	J&#65533;&#65533;&#65533;&#1557;BM
5&#65533;&#65533;+,&#65533;	&#65533;&#65533;&#65533;bP&#65533;+N&#65533;
Lf&#65533;&#65533;&#65533;D[@&#65533;&#65533;&#1358;4p&#65533;P&#65533;:T&#65533;&U&#65533;C&#65533;&#65533;R&#65533;&#65533;T;
&#65533;&#65533;A&#65533;&#65533;&#65533;l&#65533;)i[F&#65533;E&#65533;&#65533;)N&#65533;"&#65533;&#65533;$'&#65533;&#65533;&#65533;&#65533;a&#65533;j&#65533;.&#65533;&#1459;&#65533;MkY[]-&#65533;7&#65533;&#65533;M&#65533;%&#65533;k^&#65533;&#65533;&#1533;&#65533;&#65533;;&#65533;a&#65533;[X&#65533;$6&#65533;&#65533;&#65533;SQ&#65533;R&#65533;FV&#65533;*&#65533;&#65533;&#65533;	#W&#65533;&#65533;&#65533;&#65533;,&#65533;;Y*&#65533;&#65533;p&#65533;t&#65533;&#65533;&#65533;&#65533;bZ&#1326;N/&#65533;#&#65533;`#&#65533;&#65533;2&#65533;&#65533;&#65533;&#65533;l<x&#65533;>&#65533;#Mj&#65533;w&#65533;&#65533; &#65533;&#65533;&#65533;'&#65533;mO&#65533;&#709;&#65533;r&#65533;&#65533;Z&#65533;`8&#65533;lR&#65533;&#65533;7&#65533;+{&#65533;?&#65533;&#65533;'?&#65533;&#1615;&#65533;&#65533; &#65533;&#65533;&#1012;&#65533;9&#65533;b&#1060541;&#65533;e.&#65533;%&#65533;&#65533;&#65533;&#65533;&#65533;D&#65533;&#65533;&#65533;"#%G4&#65533;,S&#65533;&#65533;&#65533;*&#65533;pIb&#65533;b&#65533;dX;I&#65533;&#65533;p&#65533;&#65533;F%&#65533;&#65533;&#65533;n&#65533;p&#65533;y&#65533;De&#65533;$&#65533;cp&#200;K&#65533;D&#65533;&#65533;&#65533;&#65533;cP&#65533;&#65533;&#65533;&#65533;.&#65533;I&#65533; &#65533;&#65533;&#65533;*F:&#65533;&#65533;m&#65533;&#65533; v&#65533;3&#65533;&#65533;y+\&#65533;&#65533;&#65533;&#65533;&#65533;
&#65533; &#65533;>z&#65533;\&#65533;&#65533;S&#65533;B &#65533;&#65533;*X&#65533;a@&#1778;&#65533;&#65533;&#65533;e0k&#65533;&#65533;Z&&#65533;&#65533;\&#65533;&#65533;E&#65533;&#65533;[&#65533;&#65533;D Ch	G8&#65533;^&#65533;P0&#65533;&#65533;%&#65533;&#65533;&#65533;&#1026;9&#65533;g&#65533;B&#65533;&#65533;&#65533;&#65533;*&#65533;&#65533;&#65533;$&#65533;-&#65533;!&#65533;w~N-iL&#65533;&#65533;&#65533;8&#65533;)$]l&#65533;(&#65533;vpjT&#65533;z&#65533;P&#65533;{&#65533;&#38106;T&#1459;&#65533;5Mi]&#65533;[&#65533;&#1465;&#65533;&#65533;&#65533;u-&#65533;&#65533;T&#65533;4&#65533;4&#65533;&#65533;]SM&#65533;!&#65533;&C&#65533;Q=hB
&#1536;t&1}h&#65533;2&#65533;&#1135;&#65533;&#65533;&#65533;&#65533;hn+&#65533;&#65533;&#65533;V&#65533;&#65533;ph:&#65533;&#65533;&#65533;>&#65533;(&#837;*p&#65533;1(&#65533;&#65533;&#65533;}&#65533;{&#480;&#65533;&#65533;wp &#65533;7&#65533;@&#65533;&#65533;&#65533;&#65533;%&#65533;&#65533;&#65533;&#65533;&#65533;JGX&#65533;L&#65533; K@ #0s&#65533;KE&#65533;&#65533;gU&#65533;Z:&#65533;qN&#65533;&#65533;&#65533;&#65533;7`rO&#65533;&#65533;-P&#65533;j&s&#65533;&#65533; "8Q"\&#65533;dd:&#65533;<N9&#65533;&#65533;&#65533;&#65533;W&#65533;&#65533;&#65533;kE&#65533;&#65533;x&#59829;&#65533;m*9&#65533;]&#65533;~6&#65533;F]&#65533;S&#65533;&#65533;^&#65533;&#65533;W&#65533;&#65533;&#65533;&#1898;P8&#65533; &#65533;qcg\D&#65533;n&#1649;&#65533;&#65533;&#65533;&#65533;&#65533;&#418;&#65533;]&#65533;c&#65533;&#65533;&#65533;&#1393;n&#65533;|&#65533;K&#65533;&#65533;&#65533;&#65533;!&#1582;/&#65533;&#65533;3&#65533;&#65533;&#65533;N&#65533;_&#65533;e&#65533;\&#65533;&#65533;&#65533;3&#65533;9&#65533;h&#65533;&#65533;['O&#65533;7&#65533;A.k&#65533;&#65533;&#65533;&#65533;^&#65533;&#65533;&#606;&#65533;&#65533;s=5&#65533;A&#65533;v&#65533;;<&#1044;G=&#65533;o&#65533;l?&#65533;&#65533;&#65533;ow&#65533;&#1025;z&#65533;@&#65533;&#65533;0&#65533;]&#65533;&#65533;&#65533;2&#65533;I&#65533;&#65533;X&#65533;&#65533;YN&#65533;
&#65533;HG=zl&#65533;SH&#168;&#65533;()3&#65533;&#65533;c&#65533;/&#65533;&#65533;Pb&#65533;&#65533;&#65533;W&#65533;&#65533;Uo8	1c3BD&#65533;8oU&#65533;0&#65533;&#65533;T& &#65533;&#65533;I&#1343;&#65533;[\&#65533;'&#65533;"*&#65533; $&#65533;&#1736;,*&#65533;3&#65533;)&#1160;,&#162;;&#65533;&#65533;;&#610;(2!3k&#65533;;#&#65533;@&#65533;@3&#65533;&#65533;&#65533;1&#65533;&#65533;&#65533;&#65533;&#65533;&#65533;K&#65533;&#65533;&#65533;&#65533;?&#65533;&#65533;Q&#626;*{&#65533;.&#65533;A.&#65533;24&#65533;A&#65533;S&#65533;3&#65533;&#65533;&#65533;&#65533;3&#1728;&#65533;&#65533;&#65533;^&#65533;Gh%&#65533;&#65533;&#65533;&#65533;*&#65533;}R&#65533;y&#65533;a&#65533;7O8O0&#65533;+<&#65533;u&#65533;&#65533;3&#65533; % &#65533;.&#65533;B1C3TL&#65533;&#65533;&#134;&#65533;&#65533;&#65533;28Kp&#65533;zZ&#65533;&#65533;r&#65533;J6\&#65533;&#65533;<&#65533;$?&#277;?&#1316;"&#65533;&#65533;*D&#65533;&#196;&#65533;&#65533;D4DFdD8lDH&#65533;&#65533;B&#65533;?&#65533;B&#65533;&#65533;d&#65533;6MlP%&#65533;&#65533;.%&#65533;&#65533;s;7R4&#65533;uS7,$4B&#65533;7y{7|&#65533;&#65533;`&#65533;&#65533;`&#65533;&#65533;` &#65533;[&#65533;vx&#65533; &#65533;&#65533;"(78&#65533;RBx8F3&#65533;&#65533;&#65533;&#65533;?&#1536;J`&#65533;&#65533;E&#65533;F&#65533;8&#65533;&#1784;R&#65533;-&#65533;&#65533;l&#65533;&#65533;+&#65533;&#65533;&#65533;N&#65533;N&#65533;&#65533;D&#65533;&#65533;&#65533;&#65533;&#65533;&#65533;&#65533;1&#65533;B# &#65533;2zGzD#"&#65533;&#65533;<a&#499;&#65533;9&#65533;9;&#65533;1v&#65533;&#65533;&#65533;*&#65533;&#494;H&#65533;&#65533;7	+&#65533;d&#65533;&#65533;&#1288;&#65533;&#65533;+&#65533;&#65533;&#65533;&#65533;&#65533;&#65533;+&#65533;&#65533;&#65533;&#65533;H&#65533;4,&#65533;

&#65533;&#65533;:&#65533;Y&#65533;0&#65533;I&#65533;&#65533;3&#65533;&#65533;S;&#697;
&#65533;&#65533; &#65533;s>&#65533;&#65533;;&#65533;&#65533;&#65533;2>&#65533;&#16121; &#65533;&#65533;{&#65533;&#65533;s&#65533;&#65533;c<&#65533;&#65533;i<v&#65533;<&#65533;k<&#864;&#65533;&#65533;&#65533;:&#1536;&#65533;&#65533;a&#65533;&#65533;&#65533;&#65533;&#1768;'s&#65533;&#65533;&#65533;&#65533;&#65533;&#65533;)&#65533;1&#65533;p&#61583;&#65533;/&#1794;&#65533;&#65533; &#65533; :  &#65533;L &#65533;-&#65533;&#65533;&#65533;&#65533;&#65533;&#65533;&#65533;&#65533;<&#65533;&#65533;&#65533;&#65533;s&#65533;&#65533;*&#65533;&#65533;*Lr&#65533;b#&aL
&#65533;!&#65533;c&#65533;&&#65533;&#65533;%&#65533;&#65533;&#65533;Y#&#65533;&#852;L&#65533;&#65533;&#604;&#523; "0!&#65533;s1&#65533;L&#65533; &#65533;18!&#65533;4#*J&#65533;;&#65533;M&#65533;T&#65533;&#65533;4&#65533;x&#65533;&#65533;&#65533;M&#65533;3&#65533;13`&#65533;&#65533;&#65533;&#65533;&#65533;&#65533;9H&#65533;4#"3&#65533;;&#1033;&#65533;&#65533;1&#65533;&#65533;F&#65533;&#65533;2Uy&#65533;&#65533;&#65533;-S&#65533;&#65533;N&#65533;A &#65533;333"\A`L&#65533;BhB c&#65533;&#65533;N&#65533;X&#65533;7w&#65533;ws&#65533;#&#65533;&#65533;vc8%E ]&#65533;:&#65533;&#65533;EP-7&#65533;&#65533;r&#65533;:{PE&#65533;/&#65533;&#65533;X&#65533;2&#65533;O U&#65533;-&#65533;rc&#65533;&#65533;O&#65533;34P&#65533;&#65533;CCu#C3\&#65533;v@&#65533;v8&#65533;=&#65533;mQ3,&#65533;&#65533;0&#65533;0&#65533;&#65533;&#65533;B&#65533;QO&#65533;&#65533;&#65533;&#65533;0tPT,EU4&#65533;U&#65533; E	&#65533;&#65533;+&#65533;Bx&#65533;(=&#65533;*&#65533;yc&#65533;A&#65533;&#65533;#&#65533;&#65533;.=&#65533;,E'&#65533;QO&#65533;
  L`&#65533;&#65533;>`S&`,x&#65533;&#65533;4&#65533;9&#65533;&#65533;@&#65533;f&#65533;&#65533;3#5&#65533;F?&#65533;&#65533;&#65533;&#65533;&#65533;?&#65533;F&#65533;#&#465;#&#65533;n&#65533;?&#65533;&#65533;Dp&#65533;PG&#65533;&#65533;&#65533;2&#65533;&#65533;&#65533;Gyl&#65533;
&#65533;&#65533;y&#65533;G9&#65533;G=&#65533;G0&#65533;&#65533;&#65533;&#1849;&#65533;&#65533;P&#65533;#&#226;&#65533;&#65533;&#65533;*&#65533;=1H&#65533;&#65533;*&#65533;+<:&#65533;&#65533;&#65533;&#65533;&#65533;4&#65533;&#65533;\&#65533;&#65533;)&#65533;\M&#65533;`m:b&#65533;H&#65533;&#65533;H&#65533;&#65533;&#1761;b,&#65533;S,&#65533;D&#65533;&#65533; &#65533;8;&#65533;&#65533;&#65533;&#65533;&#6196;&#65533;&#65533;&#65533;&#65533;;&#65533;$&#65533;&#65533;;&#65533;&#65533;&#65533;&#65533;&#629;(&#65533;&#65533;&#1787;&#65533;&#65533;Ive&#65533;&#674;&#65533;&#65533;T&#65533;&#65533;&#65533;&#65533;&#1953;&#65533;&#65533;-}&#65533;-&#65533;&#65533;-&#65533;D.&#65533;&#65533;<&#65533;(=&#65533;&#65533;&#65533;&#65533;j&#65533;&#65533;H&#65533;|&#65533;-&#65533;&#65533;=&#65533;&#65533;&#65533;&#1547;&#65533;&#523;&#65533;&#65533;&#1547;1&#65533;&#65533;&#65533;&#65533;&#65533;&#65533;&#14360;&#65533;&#740;&#65533;&#65533;&#65533;&#624;#&#65533;s&#65533;V/&#65533;+&#65533;&#588;Y&#65533;&#65533;&#65533;dYCP&#65533;2&#65533;&#65533;4Q#.&#65533;&#65533;?&#65533;&#65533;&#65533;&#65533;&#65533;&#65533;&#65533;"&#65533;
&#65533;&#65533;"&#65533;D&#65533;@&#65533;&#65533;&#65533;M&#1676;@3&#65533;Z&#1852;Z&#65533;&#65533;@&#65533;&#65533;<N&#65533;&#65533;&#65533;&#65533;&#65533;m&#65533;V0&#65533;V8&#65533;&#65533;,&#1778;[&#65533;,[&#65533;}&#65533;&#65533;&#65533;@<
t&#65533;&#65533;&#65533;C&#65533;&#65533;!&#65533;1&#65533;&#65533;$3iO4&#65533;iL3>&#65533;&#65533;&#65533;}&#65533;=&#65533;F`&#65533;g&#65533; &#65533;&#65533;Z`0&#65533;xt0&#1031;x&#65533;&#65533;&#65533;\&#65533;&#65533; &#65533;&#65533;-]&#65533;=]&#1253; &#1165;&#65533;ZP&#65533;&#65533;E]&#65533;u]&#1565;]&#65533;}&#65533;&#65533;U]&#1853;]&#65533;&#65533; <P&#65533;}&#65533;&#65533;&#1941;&#65533;&#65533;^&#65533;-^&#65533;&#65533;&#65533;&#65533;&#65533;]&#65533;&#65533;]&#65533;5&#65533;&#65533;]&#65533;&#65533;]&#65533;}&#65533;&#65533;u]&#2029;&#65533;Z&#65533; &#65533;M]&#1205;&#65533;&#1173;]&#65533;=&#65533;&#65533;E&#65533;&#65533;&#65533;&#65533;&#65533;&#65533;&#65533;E_&#65533;M&#65533;&#65533;U_&#65533;&#65533;&#1117;&#65533;&#65533;-&#65533;&#65533;&#65533;!&#518;9&#65533;&#65533;Dh>&#65533;&#65533;!&#65533;&#65533;&#65533;&#65533;9HX&#65533;3&#65533;Fj&#65533;&#65533;5+&#65533;5&#65533;n&#65533;F&#65533;+&#65533;o4&#65533;
&#65533;&#65533;3S>p&#65533;h&#65533;&#65533;&#65533;&#65533;&#65533;A.&#65533;&#65533;$N6N&#65533;&#65533;a&a K&#65533;&#65533;&#65533;&#65533;&#65533;&#65533;9w&#65533;@&#65533;&#65533;G&#65533;T=&#65533;"0&#65533;aw&#65533;{&#65533;9 ~&#65533;<&#65533;TO&#65533;~&#65533;"&~U~b&&#65533;9>0`&#1401;0&#1683;&&#65533;&#1382;&#65533;b&#65533;	&#65533;&#65533;&#65533;&#65533;!&#65533;&#65533;&#65533;0&#65533;&#1722;&#65533;k&#65533;2&#65533;&#65533;&#65533;$;&#65533;$;&#65533;c
&#65533;&#65533;;&#65533;&#65533;&#65533;oWp&#65533;tMW&#65533;Q&#1501;|&#1499;,<&#65533;h&#65533;%S&#663;&#65533;P&#1036;C&#65533;P&#65533;&K&#65533;C&#1415;EK&#8350;&#65533;p2&#65533;}H.&#65533;&#65533;&#65533;|&#65533;&#65533;W&#65533;Y&#65533;&#65533;`&#65533;&#65533;&#65533;&#65533;
&#65533;SJ&#1242;&#65533;-&#65533;	&#65533;&#65533;(&#65533;&#65533;&#65533;U&#65533;&#65533; 
-,*,&#65533;&#65533;&#65533;3&#65533;{&#65533;&#65533;&#65533;:Q&#65533;&&#65533;b.@&#65533;m&#65533;-&#65533;,>fh&#65533;f-&#65533;&#65533;W&#1363;9&#65533;&#65533;(.&#65533;&#65533;T&#65533;#&#65533;&#65533;m&#65533;&#1634;u&#65533;	&#65533;&#65533;i&#418;&#65533;&#65533;&#1704;&#65533;&#1705;&#65533;&#65533;&#65533;|&#65533;la&#65533;&#943;May>[|F[&#65533;}&#65533;}&#65533;g&#65533;&#65533;&#65533;\&#65533;&#65533;;x&#65533;!&#65533;[&#65533;[&#65533;&#65533;N&#65533;&#65533;&#65533;m`&#65533;&#65533;&#65533;A&#65533;^\^&#65533;E&#65533; G030&#65533;&#65533;&#774;&#65533;D@ &#65533;&#65533;^
&#65533;&#65533;&#65533;&#65533;&#65533;&#65533;e&#65533;&#65533;&#65533;&#1940;V&#65533;&#65533;&#65533;&#1881;&#65533;&#1945;N&#65533;&#65533;M^&#65533;&#65533;i&#65533;5^P ^PP&#65533;j&#65533;^<&#65533;&#65533;>&#65533;&#65533;Ej&#65533;&#323;&#65533;&#65533;vj&#65533;&#65533;&#65533;H&#65533;&#65533;i
&#65533;j&#65533;V&#65533;&#65533;&#65533;&#65533;&#65533;&#65533;&#65533;&#65533;&#1888;.^&#65533;6^&#65533;&#65533;i&#65533;&#65533;i&#1813;&#65533;&#65533;&#65533;i
j&#65533;&#65533;i&#65533;e&#65533;&^&#65533;]k&#65533;&#65533;&#65533;&#65533;&#65533;i&#65533;fi&#65533;l&#65533;=&#1961;&#65533;&#65533;Z&#65533;&#65533;&#65533;Fl<p0&#65533;9&#65533;&#65533;&#65533;b&#65533;J	&&#65533;UH`&#65533;]&#65533;u&#65533;&#181;8.2&#65533;2n&#65533;2&#65533;&&#65533;/&#65533;Nq&#65533;`&#65533;&#65533;`U&#65533;&#65533;l6a&#65533;L&#65533;.a&#65533;LN&#65533;M&#65533;&#65533;V&#65533;&#65533;&#65533;m&#65533;&#65533;[A&#65533;]N&#65533;&#65533;&#65533;&#65533;&#65533;<#J&#65533;G{4&#65533;L&#65533;G=!&#65533;&#65533;"&#65533;&#65533;T6b&#65533;&#65533;"l&#65533;&#65533;f&#65533;&#65533;&#65533;h,F&#65533;=!o*2&#65533;+N&#65533;iVojV&#839;4&#65533;c-	5&#65533;H&#65533;&#65533;:&#65533;&#65533;V&#65533;&#65533;&#1455;;&#65533;jM&#65533;5n
&#65533;k
9&#65533;cp&#65533;&#65533;r&#65533;&#65533;&#65533;&#65533;I&#65533;&#203;&#65533;$<&#65533;+&#65533;c&#219;&#65533;B&#908;C&#65533;&#65533;&#65533;`d&c&#65533;&#65533;&#65533;-P&#65533;FF&#65533;H^&#65533;&#65533;d&#65533; &#65533;&#65533;&#1197;&#65533;W&#65533; &#65533;(&#65533;&#65533;&#65533;&#65533;h&#65533;Y&#65533;&#65533;&#65533;&#65533;&#65533;&#65533;&#65533;`&#29360;&#574;&#65533;&#890;&#65533;&#65533;+e&#65533;&#65533;&#65533;&#65533;@&#65533;&#1378;i&#65533;@j&#65533;&#65533;L&#65533;a&#65533;lV&#65533;r+&#65533;rVXn&#65533;&#65533;&#65533;*?#,&#65533;r.&#65533;g1&#65533;a,&#65533;&#65533;&#65533;L&#65533;&#65533;&#65533;&#65533;Y&#65533;|&#65533;N&#65533;M&#65533;&#65533;1&#65533;s9s9n&#65533;,[G0&#65533;<&#65533;sf&#65533;V[&#65533;&#65533;g@&#65533;|&#65533;g~&#65533;&#65533;(&#65533;9&#65533;&#65533;&#65533;&#65533;&#65533;1[h2;&#65533;&#65533;,\5&#65533;tL&#65533;hd\Ng&#65533;&#65533;&#65533;&#65533;&#65533;&#65533;;&#65533;&#65533;&#65533;&#65533;F&#65533;Vl&#65533;~j&#65533;&#65533;&#65533;&#65533;&#65533;u&#65533;&#65533;&#65533;&#65533;u<`&#65533;Y&#65533;&#65533;Z&#65533;uW&#65533;&#65533;&#65533;&#65533;&#65533;vkX&#65533;u&#65533;&#65533;ucv_Gvc&#65533;uf&#65533;&#65533;f&#65533;u\&#65533;&#65533;^&#65533;jW/l[&#65533;&#65533;V&#65533;&#65533;XGvn&#65533;ujlo&#65533;v&#65533;vaw&#65533;=&#65533;s&#65533;ju&#65533;&#65533;f&#65533;uj&#65533;&#65533;&#65533;&#65533;T&#65533;jy?k&#65533;Fl&#65533;&#65533;i&#65533;&#65533;&#65533;&#43670; P&#65533;wW&#65533;p&#65533;&#65533;t&#594;&#65533;&#65533;&#65533;&#65533;&#65533;&#65533;&#65533;&&#65533;&#65533;5{&#65533;&#65533;N&#65533;&#65533;F	r9-#9d&#65533;&#65533;&#65533;&#65533;&#26396;&#65533;m&#65533;&#65533;&#65533;&#65533;m&#65533;&#65533;m&#65533;&#65533;m;&#65533;&#65533;N&#65533;&#65533;y&#65533;&#65533;a&#65533;7#&#65533;Dn?&#65533;&#65533;&#65533;Ua&#65533;&#65533;s&#917;O&#65533;<&#65533;&#65533;&#65533;&#65533;y&#65533;G&#65533;dl&#65533;&#65533;&#65533;&#65533;&#65533;&#65533;&#65533;&#65533;fa&#65533;&#65533;&#65533;&#1980;@!&#65533;&#65533;'&#65533;b"&2>&#65533;9,&#65533;&#65533;%gY&#900;f&#65533;&#65533;&#11681;&#65017;&#65533;;&#65533;&#65533;H&#65533;p&#65533;&#65533;o}&#65533;&#1598;c&#65533;we&#65533;&#65533;&#65533;&#65533;h&#65533;I&#65533;&#65533;&#65533;A&#65533;&#65533;%&#65533;p&#65533;E&#65533;&#65533;}-&#65533;&#65533;s2&#65533;<$8&#65533;&#65533;-&#65533;&#65533;&#65533;&#65533;&#65533;&#65533;&#65533;&#65533;&#65533;c&#65533;`e&#65533;&#1628;&#65533;&#65533;,&#65533;&#65533;&#65533;&#65533;&#65533;A&#65533;&#65533;iY&#65533;|&#65533;5&#65533;f(v&#1388;&#65533;"&#65533;&#476;&#65533;&#65533;sz&#65533;&#65533;&#65533;&#65533;&#65533;&#65533;&#65533;:u&#65533;:m&#65533;&#1782;m&#65533;&#65533;&#65533;G&#65533;<N&#65533;_&#65533;N>&#65533;Z{>N&#65533;&#65533;y<a&#65533;&#65533;&#65533;?&#65533;9&#65533;&#65533;&#65533;&#65533;&#65533;&#65533;&#65533;&#65533;&#65533;&#65533;~&#65533;D&#65533;&#65533;&#65533;m&#65533;%[&#65533;??&#65533;~v6[Gh&#65533;&#65533;&#65533;&#65533;&#65533;&#65533;&#65533;&#65533;9 &#65533;V&#65533;&#792;i&#65533;&#65533;&#65533;>n&#65533;&#65533; 0d&#65533;.\&#65533;&#65533;&#65533;&#65533;b&#331;7r&#1848;&#65533;&#65533;"C.rQr&#65533;H&#65533; +&#65533;`&#65533;r&#65533;"&#65533;&#65533;&#65533;G&#65533;C&#65533;c&#65533;Px&#65533;&#65533;&#65533;A&#65533;h&#1122;H&#65533;&]&#65533;4&#65533;F&#65533;&#65533;&#65533;a&#65533;&#65533;&#1387;V&#65533;&#65533;&#65533;A&#65533;LN&#65533;*&#65533;&#4166;&#65533;j\&#1136;&#65533;&#65533;[&#65533; &#773;&#65533; &#65533;Ux&#65533;&#1725;&#65533;&#65533;&#65533;&#65533;W
.l&#65533; 1&#65533;&#65533;&#65533;]&#65533;  &#65533;h&#65533;&#65533;/&#65533;1O&#65533;0&#65533;&#65533;VL)]o&#65533;&#65533;4&#65533;LX&#1466;sg&#1027;&#65533;X6&#65533;&#65533;c&#65533;&#65533;&#65533;(&#65533;R&#65533;&#65533;&#65533;E&#65533;b}*&#65533;)R&#65533;F&#65533;/'&#65533;|&#65533;&#65533;&#65533;x&#65533;5
&#65533;]R&#65533;=&#65533;&#65533;s&#65533;&#65533;;6&#65533;&#65533;p&#65533;3&#65533;&#65533;&#65533;=m&#65533;Q&#65533;&#65533;&#65533;J)&#601;\d&#65533;&#65533;}&#65533;&#65533;O&#41445;&#2046;&#65533;&#65533;4&#65533;} p&#65533;"&#65533;b&#65533;C&#65533;&#65533;&#65533;w&#65533;`Bd AYh&#65533;z&#65533;&#65533;@a&#1569;"&#65533;"&#65533;&#65533;!As&#65533;a&#395;/n8#&#65533;5&#65533;&#65533;"&#65533;9&#65533;x#&#65533;s8&#65533;.&#65533;&#65533;A&#65533;&#65533;&i&#402;K&#65533;&#65533;:&#65533;&#65533;&#65533;T&#60961;&#65533;U&#65533;&#65533;#A&#65533;&#65533;&#65533;`z)&#65533;&#65533;&#65533;c~I&#65533;	&#65533;9&#65533;&#65533;m&#65533;&#65533;&&#65533;d&#65533;&#65533;|&#65533;&#65533;&#65533;&#65533;&&#65533;&#65533;&#65533;x}&#65533;w&#65533;&#65533;6&#65533;C&#65533;&#65533;&#65533;&#65533;&#65533;*Z&#65533;4&#65533;&#65533;&#65533;@ &#65533;&#65533;R:)&#65533;C&#65533;&#65533;&#65533;T&#65533;&#65533;7|&#65533;&#65533;&#65533;&#65533;&#65533;&#65533;V&#65533;j&#65533;
&#65533;&#65533;&#43744;&#65533;&#65533;&#65533;&#65533;
1&#65533;&#65533;&#65533;&#1962;&#65533;&#65533;P&#65533;&#65533;&#65533;:,&#65533;&#65533;z&#43626;&#65533;F1&#65533;D&#65533;&#65533;C&#65533;jZi&#65533;&#65533;&#65533;&#65533;<&#65533;6d&#65533;<&#65533;jk&#65533;&#65533;j&#65533;&#65533;&#65533;.&#65533;S&#65533;n&#65533;&#65533;GB&#65533;9&#65533;&#65533;(#&#65533;r&#65533;Y/&#65533;&#65533;&#65533;&#65533;&#65533;g&#65533;;&&#65533;s&#65533;&#6288;T&#65533;&#65533;L*<G+V6&#65533;&#65533;.:&#65533;#&#65533;1:r1&#65533;K&#65533;0&#65533;?V<&#65533;&#65533;&#65533;&#522;$&#65533;h0&#65533;4&Le&#65533;&#65533;&#65533;&#65533;&#65533;_&#65533;&#65533;&#65533;m&#65533;23&#65533;.#|p&#65533;<&#65533;\a&#65533;-#&#65533;[}4&#65533;&#65533;&#65533;&#65533;eX"&#65533;!
&#1110964;b5&#65533;W&#65533;&#65533;b&#65533;\km&#65533;&#65533;\g,&#1039;&#65533;qCA&#65533;&#65533;D]&#65533;6&#65533;&#65533;&#65533;QJ'&#65533;@|&#65533;&#65533;&#65533;D,&#65533;&#65533;R%,m&#65533;RL&#65533;@&#65533;&#65533;9&#65533;&#65533;&#1220;:Du&#65533;qZWUV1&#65533;&#65533;\&#65533;9&#65533;Yq&#65533;&#65533;&#65533;[&#65533;AA-Dn]AzPA&#65533;\LA&#65533; {&#818;&#65533;&#1779;;{&#65533;c&#65533;,&#65533;&<y&#65533;FJ=DHC&#65533;&#65533;&#65533;ND=&#65533;&#65533;&#65533;iSH/<)&#65533;&#65533;Q&#65533;&#65533;{$_&#65533;&#65533;&#65533;OQ&#65533;&#65533;&#65533;&#65533;r&#65533; &#65533;q&#65533;,&#65533;&#65533;{&#65533;&#65533;&#65533;1?&#65533;&#65533;&#65533;A&#65533; &#65533;7&#65533;<4a&#65533;$R3&#65533;4La   &#65533;1&#65533;&#65533;&#65533;HJ&#65533;6&#65533;9&#65533;M0t&#65533;&#65533;&#65533;V&#65533;"9&#65533;<r&#65533;c&#65533;=&#65533;9&#65533;&#65533;&#65533;%|&#65533;U&#65533;#w%&#65533;<a(|&#65533;B&#65533;&#65533;&#65533;&#65533;&#65533;&#65533;&#65533;&#51655;&#65533;&#65533;O&#65533;&#65533;s&#65533;E&#65533;@F&#65533;&#65533;E&#65533;1\C "@&#65533;&#65533;1!&#65533;AmD[&#65533;&#65533;&#198;&#65533;&#65533;&#65533;D,&#65533;&#1676;4&#65533;"&#65533;&#65533;(H&#65533;&#65533;&#65533;&#65533;T&#65533;&#65533;&#65533;(l@j#&#65533;&#65533;(&#65533;"&#65533;bDz&#65533;a =&#65533;q&#65533;~|&#65533;}&#65533;&#65533;@&#65533;1&#65533;F&#65533;&#65533; 	H5F&#1171;&#65533;&#65533;&#65533;H&#65533;Zz&#65533;%{&#65533;9l&#65533;0&#65533;&#65533;BY&Q&#65533;&#65533;KsHS)&#65533;tJ7&#65533;)O&#65533;&#65533;&#65533;|&#65533;&#65533;@&#1106;&#65533;&#65533;&#65533;&#65533;!&#65533;e&#65533;E&#65533;GQ&#65533;LT%eI&#65533;R&#65533;p&#65533;1;5e&#65533;&#65533;S&#65533;R@*&#65533;LW&#65533;&#65533;X&#65533;R&#65533; ,&#65533;&#65533;&#65533;&#65533;&#65533;@&#65533;`Uh&#65533;s&#65533;&#65533;&#65533;&#65533;3&#65533;%MikT&#65533;z&#1446;&#65533;y&#65533;Ja&#65533; &#65533;&#65533;V&#65533;&#65533;&#65533;&#65533;}vK&#65533;@&#65533;&#65533;&#65533; rj!)h.m&#65533;&#65533;1&#65533;A&#65533;c0&#65533;B!&#65533;.e&#65533;&#65533;m&#65533;&#65533;&#65533;&#65533;&#65533;	`&#65533;&#65533;"&#65533;AX!&#1155;U&#65533;c3*&#65533;&#65533;&#65533;&#65533;%	&#65533;f&#65533;&#65533;:&#65533;22&#897;5&#65533;HY! &#65533;&#65533;I&#65533;&#65533;F&#65533;E/x&#65533;K<1&#65533;!&#65533;jKu&#65533;+&#65533;2&#65533;HfS&#65533;&#65533;4d4&#65533;*M=F1&#65533;	&#65533;&#65533;^&#54799;.&#1440;&#65533;Uh%c&#65533;&#65533;&#65533;&#367;&#65533;5kn&#65533;&#1370;&#65533;zED&#65533;&#65533;z&#65533;bxjR,G&#65533;`&#65533;"&#65533;&#65533;&#65533;&#65533;Jb&#65533;lp/a	&#65533;ZY&#65533;<v,&#65533;#z&#65533;&#65533;&#65533;&#65533;&#65533;'&#65533;&#1025;;&#65533;b&#65533;&#741;B&#65533;L&#65533;"&#65533;&#65533;&#65533;&#65533;!pkC &#65533;&#65533;&#65533;v*&#1769;&#65533;&#65533;&#65533;ei&#65533;&#65533;&#65533;@< @A4&#65533;\;&#65533;&#65533;&#65533;&#65533;E&#65533;&#65533;&#65533;&#65533;"&#65533;
&#512;nr&#65533;&#65533;\&#65533;nw&#65533;&#949;&#65533;u&#65533;+^&#65533;6w&#65533;&#65533;mnv&#491;&#65533;&#65533;&#65533;&#65533;&#65533;&#65533;F4&#65533;&#65533;&#65533;&#65533;&#65533;@&#65533;%A /pi@&#65533;*&&#65533;&#65533;'A	&#65533;&#65533;@&#65533;^+[#(&#65533;&#65533;fp/7&#65533;&#65533;Q&#65533;&#156;cm&#65533;@&#65533;&#65533;&#1005;&#65533;&#65533;E-&#65533;&#65533;&#65533;(K&#65533;'=&#65533;&#65533;&#65533;&#65533;l o&#65533;&#65533;&#65533;c&#65533;&#65533;&#1319;>)&#1025;d&#65533;&#65533;D4&#65533;E\&#65533;&#65533;&#65533;&#65533;!P&#65533;&#65533;)4&#65533;&#65533;qE%&#65533;k&#65533;&#629;&#65533;&#1457;&#65533;k&#65533;+&#65533;&#65533;&#65533;0+	HQ&#65533;#&#65533;&#65533;&#65533;&#65533;&#65533;&#786;&#65533;+&#65533;&#1260;&#65533;5&#65533;&#65533;&#65533;nfs&#65533;g&#825;&#65533;r&#65533;3&#65533;&#65533;<&#65533;7&#65533;y&#65533;n&#65533;&#65533;&#65533;&#65533;BB	&#65533;j&#65533;&#65533;&#65533;&#1032;Ofi&#65533;2&#65533;&#65533;&#65533;&#65533;4u&#65533;&#65533;ezS&#65533;|&#65533;z&#882;&#65533;&#65533;&#65533;&#65533;-%&#65533;&#65533;&#65533;@>xT&#65533;$&#65533;&#65533;zR*&#65533;a&&#65533;L&#65533;&#65533;V&#65533;&#65533;U&#1860;&#65533;n&#65533;MW]&#65533;&#65533;4V9&#65533;INuV 

@&#65533;&#65533;*&#65533;&#65533;
\pv &#65533;7&#544;&#1134;6&#65533;&#65533;&#65533;m.p&#65533;g&#65533;A&#65533;&#65533;&#65533;p&#65533;#&#65533;;GP&#65533;&#1261;n.&#65533;[&#65533;&#65533;&#65533;)&#65533;P&#65533;S&#65533;&#1839;(&#65533;}o?<&#65533;&#65533;8B
^&#65533;&#65533;_&#65533;&#65533;P&#65533;-&#65533;b&#65533;&#65533;&#65533;p&#65533;/&#65533; &#65533;[&#65533;&#65533;>Q|&#65533;~8&#65533;&#65533;&#65533;!&#3644;3&#65533;&#65533;`|&#65533;&#65533;&#65533;&#65533;A
&#65533;P&#65533;3|&#65533;&#65533;&#65533;&#65533;&#65533;w&#65533;>&#65533;&#65533;&#65533;}&#65533;&#65533;W&#65533;&#65533;B8.&#65533;a&#65533;/&#65533;&#447; &#65533;?&#65533;?&#65533;B2l~&#65533;$&#65533;6&#65533;&#65533;jn&#65533;&#65533;&#65533;68&#65533;g&#65533;`T\&#65533; C&#1808;&&#65533;y&#65533;j[&#65533;XJ&#65533;D&#65533;&#65533;3&#65533;&#65533;v&#65533;&#65533;&#2027;v5&&#65533;&#65533;n%&#65533;[/&#65533;&#1451;&#65533;lk|#&#65533;&#496;&#65533;ukbN&#65533;&#65533;&#65533;z&#65533;&#65533;&#65533;&#65533; &#65533;7&#65533;&#65533;td&#65533;5&#65533;K&#65533;&#65533;z!&#65533;&#65533;.\%bR&#65533;?D&#65533;&#65533;Tz!&#65533;&#65533;&#65533;&#65533;&#65533;a+|&#65533;V"&#65533;&#65533;|&#65533;;x&#65533;&#65533;w&#65533;&#65533;F&#65533;&#65533; &#65533;&#63888;&#65533;e &#65533;C&#65533;&#65533;dp&#65533;&#65533;&#480;&#65533;1&#65533;&#65533;~L#&#65533;&#65533;x&#65533;6&#65533;&#65533;&#65533;&#65533;&#65533;&#65533;&#65533;&#65533;&#65533;`&#65533;&#65533; 
&#65533; v&#65533;4&#65533; &#65533;&#65533;&#65533;&#65533;l&#65533;&#65533;L	&#65533;_>B&#65533;@-&#65533;&#65533;&#65533;@&#65533; AT&#65533;&#1410;&#1282;n8Q0&#65533;	&#65533; @4@&#65533;=&#65533;^ &#65533;&#65533;&#65533;(A
2&#65533;&#65533;)&#65533;&#65533;&#65533;&#65533;&#65533;&#1366;^&#65533;&#1174;&#65533;9&#65533;&#65533;" &#65533;
y&#65533;&#65533;%&#65533;&#65533;9&#65533;&#65533;&#65533;&#65533;&#65533;&#65533;&#65533;C&#65533;&#65533;&#65533;&#65533;&#65533;H&#65533;&#65533;b&#65533;&#65533;&#65533;&#65533;F&#65533;&#65533;X&#54785;&#65533;&#65533;@&#65533;4&#65533;D&#516;`&#65533;&#65533;`&#1108;E&#65533;]&#65533;]a&#65533;\&#65533;&#65533;&#65533;Y&#65533;&#65533;&#65533;&#65533;&#65533;&#65533;&#65533;!"""&#65533;3`&#65533;"&#65533;#&#65533;#F"$&#65533;&#65533;3PbX"%&#65533;&#65533;3h&#65533;%Vb&#65533;a&#65533;&#65533;&#65533;%V&#65533;&&#65533;&#65533;&R&#65533;(r&#65533;x&#65533;*&#65533;Y&#65533;Ub&#65533;&#354;&#65533;&#65533;,&#65533;&#65533;=&#65533;$Z&#65533;&#65533;&#65533;&#65533;&#65533;&#65533;&#65533;&#65533;]&eI(&#65533;&#65533;&#65533;&#65533;	*%&#65533;&#65533;	&#65533;LH&#65533;\!&#65533;\!y&#1793;&#65533;&#65533;&#65533;<4JC4&#292;L&#65533;&#65533;tc&#65533;(&#65533;2&#65533;J&#65533;|&#65533;&#65533;&#65533;J&#65533;&#65533;&#65533;qS8E&#65533;;&#65533;&#65533;&#65533;9ET&#65533;t&#65533;&#65533;	p&#65533;)\0pA&#65533;&#15789;]&#65533;]0 $&#65533;E\
$d&#65533;]&#65533;l&#65533;\&#65533;CB&#65533;L$3p]&#65533;&#65533;E&&#65533;.X$t$td&#65533;&#65533;H&#65533;I&#65533;&#65533;Z&#65533;$1&#65533;&#65533;\h@ &#65533;&#65533;<t&#65533;&#65533;  K&#65533;K&#65533;8AH&#65533;E&#65533;&#65533;&#65533;Y<&#65533;[<@&#65533;$N"&#65533; ^(%_&#1797;Rn&#65533;& &#65533;T&&#65533;R&#65533;&#65533;^&#65533;.@o&#65533;1 1|db`&#65533;:p&#65533;X2FV$FZ$&#65533;1C!0CEZ$&#65533;e[B&#65533;&#65533;]&#65533;A!d!&#65533;_&#65533;B(&#65533;<&#65533;&#65533;&#65533;m&#65533;X&#65533;Lab&#65533;&#65533;Xe&#65533;&#65533;!&#65533;c&#65533;acB&aLd&#65533;&#65533;&#65533;Lf]ff&#65533;&#65533;&#65533;&#65533;!">&#65533;&#65533;&#65533;&#65533;UB &#65533; &#65533;&#65533;X&#65533;&#65533;j&#65533;&#65533;K&#65533;^k&#65533;L&#65533;&#65533;&#65533;&#65533;e&#65533;&#65533;e&#65533;&#65533;&#65533;EJ&#65533;@&#65533;\&#65533;&#65533;)&#65533;&#65533;&#65533;&#65533;@'&#65533;-_qg&#65533;%'q"sfA &#65533;t&#65533;V( P&#65533;&#65533;m&#65533;2&#770;=&#65533;F &#65533;!&#65533;&#65533;>&#65533;&#65533;&#65533;_&#65533;&#65533;&#65533;&#65533;4&#65533;&#65533;6&#65533;&#65533;&#65533;'|&#65533;}z`&#65533;&#65533;&#65533;&#65533;&#65533;`&#65533; &#65533; 	&#65533;&#65533;	&#65533;_&#65533;&#65533;&#65533;`~6`@&#65533;#l&#65533; &#65533;`-&#65533;qg&#65533;&#65533;&#65533;'	&#65533;&#65533;&#679;q&#65533; 0&#65533;&#65533;&#65533;&#65533;=L&#65533;l&#65533;V:AT &#65533;t&#424;&#65533;"_&#65533;&#65533;h&#65533;M'&#65533;&#662;&#65533;&#65533;`p.!&#65533;&#65533;q&#65533;h&#65533;&#65533;("@&#65533;R&#649;U!&#65533;&#65533;&#65533;&#65533;@@9&#65533;|&#65533;Pd&#65533;!&#65533;&#65533;&#65533;&#65533;&#65533;]i&#65533;YI&#65533;&#65533;&#65533;&#65533; Z&#65533;&#65533; &#65533; zf"&#65533;&#65533;&#65533;
&#65533;&#65533;i&#65533;&#65533;)&#65533;=b+&#65533;&#65533;&&#65533;i]m"#&#65533;"&#65533;@(2&#65533;)bA0&#65533;&#65533;&#65533;&#65533;3&#65533;&#65533;&#65533;*&#65533;&#65533;&#65533;&#65533; &#65533;@"&#65533;
&#65533;b&#65533;F&#65533;2&#65533;&#65533;&#65533;&#65533;&j&#65533;^&#65533;&&#65533;&#65533;'&#65533;i&rj'&#65533;&&#65533;&#65533;%&#65533;&#65533;'&#65533;b&#65533;b&#65533;&#65533;f&#65533;&#65533;&#65533;=&d&#65533;#QV&#65533;0&#65533;&#65533;&#65533;	&#65533;&#4699;8c&#65533;&#65533;D4&#65533;&#296;M&#694;`&#757;&#65533;e
&#65533;4&#65533;&#65533;&#65533;&#65533;#&#65533;M&#65533;d&#1259;t&#65533;8&#65533;&#65533;&#65533;T@:9S&#65533;&#65533;&#65533;&#65533;=rB0$&#65533;\Ar'&#65533;&#65533;&#65533;&#65533;#A$@>&#65533;&#65533;&#241;]
$C&#65533;&#65533;+&#65533;&#65533;+C~&#65533;&#65533;k2$&#65533;&#65533;&#65533;&#65533;@&#65533;2&#65533;C&#65533; &#781;&#65533;B~&#65533;+$&#65533;&#841;BBRl&#65533;y&#65533;ZN&#65533;&#65533;m&#65533;q&#65533;$&#65533;K&#65533;l&#65533;&#65533;V&d&#65533;OV&#65533;Y&#65533;dP>@ &#65533;lZ<&#65533;-(&#65533;;, Z&#65533; l&#65533;&#65533;&&#65533;E|$&#65533;&#65533;&#1022;$&#65533;&#65533;&#65533;1&#65533;&#65533;&#65533;A&#65533;Md&#65533;j&#65533;&#65533;M&#65533;BJ\&#65533;m&#65533;I&#65533;D&#65533;&#65533;W&#1701;+l&#65533;&#65533;&#65533;&#1145;&#65533;"&#65533;&#65533;LX&#65533;)h&g&#65533;&#65533;@&#65533;i&#65533;&#1109;&#65533;&#169;&#65533;"&#65533;a&#65533;&#65533;&#60252;&#65533;&#65533; &#65533;&#65533;(DC|&#65533;{P&#65533;&#65533;T&#65533;"&#65533;q&#65533;k6nc-&#65533;l&#647;e&#65533;&#65533;&#65533;&#65533;+dK&#65533;$k&#65533;&#65533;h&#65533;F&#65533;'t&#65533;&#65533;&#65533;B&#65533;sB&#65533;qJg&#65533;n&#65533;B'&#65533;n&#65533;nt"&#65533;;T&#65533;&#65533;[&#65533;B&#65533;&#65533;&#65533;%%$&#65533;(&#65533;&#65533;-&#65533;&#65533;&#65533;&#65533;&#65533;&#65533;&#65533;'|J&#65533;|z&#65533;&#65533;&#423;&#65533;&/&#65533;&#65533;&#65533;@&#65533;1 &#65533;&#65533;&#65533;&#65533;)L(&#65533;E&#65533;4P&#65533;T&#65533;&#65533;E*&#65533;&#65533;%&#65533;n&#65533;NQ&#65533;&#65533;T&#65533;v&#65533;j`P&#200;z&#65533;&#65533;&#65533;C&#65533;&#65533;B;0&#65533;t&#65533; "&#65533;.p'0&#65533; &#65533;n&#65533;z&#65533;&#65533;)&#65533;&#65533;.&#65533;&#65533;&#65533;n6D0U&#65533;%&#65533;&#65533;&#65533;&#65533;D&#65533;.l&#65533;dM&#268;&#65533;&#65533;&#65533;,nGXi&#65533;H&#65533;&#65533;@9 @MoN&#531;&#1645;&#65533;&#65533;$b&#65533;9"&#65533;&#65533;&#65533;B/8B/`&#65533;&#65533;&#65533;&#65533;">&#65533;Y&#65533;&#65533;3&#65533;.&#65533;&#65533;/&#65533;"0z&#1157;lb&#65533;&#65533;&#65533;K&#65533;&`B+B+,}&#65533;@&#65533;&#65533;&#65533;&#65533;@&#65533;KM&#65533; &#65533;&#65533;&#780;&#65533;&#65533;&#65533;N&#65533;O	&#65533;!&#65533;&#65533;!&#65533;K&#65533;&#65533;'&#585;M&#65533;&#65533;&#596;I&#65533;B&#65533;4&#65533;&#65533;2&#65533;&#65533;&#65533;!&#65533;q(i&#65533;&#65533;&#65533;&#65533;w&#65533;NQ&#65533;{&#65533;&#65533;&#65533;	$&#65533;&#65533;N&#65533;&#65533;&#65533;H&#65533;&#65533;(2(S5&#65533;&#65533;Q&#65533;G,&#65533;r&#65533;&#65533;&,_B5&#65533;P&#65533;ZJ7&#65533;c&#65533;(B/s &#65533;"(@1+&#65533;" &#65533;(&#65533;(<&#65533;3&#65533;4s `&#65533;&#65533;&#65533;&#65533;&#65533;&#65533;J5is&#65533;P@5&#65533;S;}k&#65533;&#65533;&#65533;&#65533;&#65533;C&#65533;&#65533;&#65533;n&#65533;6@&#65533;&#65533;&#797;&#65533;<&#65533;&#65533;&#65533;&#65533;&#65533;&#65533;&#65533;'T&#65533;'&#65533;&#65533;A2+A;&#65533;3{&#65533;q&#65533;u&#65533;&#65533;&#65533;)X&#65533;H&#65533;%X&#65533;&#65533;&#65533;&#65533;&#65533;&#65533;xGc&#65533;'<s2{&#65533;"p&#65533;'&#65533;@#&#65533;&#65533;&#65533;&#65533;8)&#173;`&#65533;4&#65533;
&#65533;&#65533; &#1332;> &#65533;&#65533;|&#65533;p@&#65533;p&#65533;&#65533;&#65533;P&#65533;&#65533;P&#65533;4M&#65533;uQ&#65533;&#65533;Q58&#65533;b T&#65533;&#65533;1&#65533;&#65533;A&#65533;Q57&#65533; 7 7&#65533;&#65533;&#65533;&#65533;@z&#65533;&#65533;)h,P@,&#65533;&#65533;'(A&#65533;1&#65533;&#1542;]&#65533;]$@&#65533;Wn&#242;\&#65533;&#65533; t<&#65533;&#65533;#&#65533;&#65533;&#65533;&#65533;&#65533;$ba&#65533;0&#65533;&#65533;&#65533;&#65533;M&#65533;&#65533;&#65533;#b$&#65533;&#65533;&#65533;!:L&#65533;^&#65533;K&#65533;&#65533;`&#65533;&#65533;0&#39270;&#65533;>&#65533;&#65533;&#65533;iO&#65533;&#65533;YV\&#65533;n&&#65533;&#65533;&#289;\B+p&#65533;&#65533;&#65533;&#65533;&#65533;.n0m&#65533;6o&#1270;o&#65533;v&#65533;&&#65533;&#1792;%&#65533;A&#65533;&#65533;&#57966;x&#65533;x.&#65533;&#65533;&#65533;&#65533;o&#65533;&#65533;&#65533;'&#65533;zh&#65533;&#65533;g&#65533;&#327;2&#65533;&#65533;&#65533;~&#65533;&#65533;\N&#65533;&#65533;C&#65533;&#65533;&#65533;&#65533;5&#65533;&#65533;B&#65533;&#65533;&#1119;1&#559;&#65533;'x&#65533;&#65533;q&#65533;oi&#65533; &#65533;m&#65533;&#65533;wa`.&#1281;&#65533;@=&#1025;4&#65533;&#65533;&#65533;&#65533;&#65533; xHg6&#65533;&#65533;&#65533;O&#65533;&#65533;&#65533;l&#65533;@,&#65533;loxg&#65533;&#65533;.&#65533;&#65533;n&#65533;&#65533;.&#65533;&#1462;&#65533;f&#65533;w&#65533;z&#65533;&#65533; D&#65533;&#65533;&#65533;&#65533;&#65533;&#65533;I&#65533;y6G&#65533;&#65533;gib	&#65533; 8&#65533;&#65533;@&#65533;&#65533;&#65533;!&#65533;!v&#2030;&#65533;&#65533;&#65533;&#65533;q&#65533;m&#65533;Rv&#65533;&#65533;p&#65533;&#65533;2&#65533;&#65533;&#65533;&#65533;*>&#65533;&#65533;8&#65533;&#65533;,&#65533; TR&#65533;P&#65533;&&#65533;&#65533;k&#65533;8@&#65533;&#65533;i 1,@$&#65533;&#922;_&#65533;&&#65533;9&#65533;&#65533;&#65533;8&#65533;2&#65533;yJ:&#65533;I&#65533;9klBZ &#65533;^&#65533;&#65533;* &#65533;&#65533;yJ.  &#65533;i&#65533;&#65533;C$ &#65533;*,&#65533;2&#65533;&#65533;&#65533;&#65533;&#65533;\&#65533;H&#65533;&#65533;&#65533;Tj&#65533;&#65533;n&#65533;&#65533;&#65533;&#65533;^&#65533; &#65533;F@&#65533;&#65533;&#65533; F]&#65533;9]&#65533;&#65533;[ &#65533;&#65533;&#65533;$h&#65533;&#65533;_&#65533;&#65533;P]h@[&#65533;yr&#65533;&#65533;&#65533;&#65533;.&#65533; V&#65533; h&#65533;P&#65533;&#65533;Qz&#65533;$<{H&#65533;&#65533;&#65533;w&#65533;$a&#65533;d)<&#65533;
X&#65533;,@H&#65533;&#65533;&#65533;&#65533;&#65533;&#65533;%o-@R&#65533;{Td&#65533;&#65533;&#65533;&#65533;CB&#65533; 3P$&#65533;&#65533;&#65533;&#65533;F-&#1510;&#65533;&#65533;&#1787;&#65533;n]]&#65533;e]&#65533;<&#65533;&#65533;r&#65533;6&#65533;&#65533;7&#65533;&#65533;3&#65533;D&#65533;&#65533;<&#65533;[<9&#65533;&#1271;&#65533;&#65533;&#65533;&#65533;&#65533;&#65533;&#65533;&#65533;)<$&#65533;&#65533;&#65533;&#65533;&#65533;)&#65533;&#65533;=	&#65533;&#65533;SOoTC&#65533;&#65533;&#65533;o&#65533;@b &#65533;@&#65533;&#65533; &#65533;&#65533;C-&#65533;}= 	<&#65533;:&#65533;&#65533;G5&#65533;p/&#65533;&#65533;B&#65533;&#522;>L}W &#65533;&#65533;(&#65533;C7u&#65533;O&#65533;h=75|&#65533;W&#65533;&#65533;;uT;&#65533;&#65533;"}&#65533;:&#65533;5u&#65533;&#65533;&#65533;O=L&#65533;&#1795;&#65533;&#65533;@W&#65533;@,&#258;&#65533;B&#65533;
&#1852;n]&#65533;&#65533;]@!`$o&#65533;T&#65533;9]&#65533;&#65533;&#65533;9&#65533;&#65533;&#1654;<&#65533;@&#65533;B&#65533;_&#65533;y&#65533;&#65533;#&#65533;d?9&#65533;&#65533;a?6&#65533;Y&#65533;>!&#65533;~&#65533;&#65533;a&#65533;*r&#65533;n6&#65533;&#350;h&#65533;&#65533;&#65533;^h&#65533;^l&#65533;v&#65533;N&#65533;N&#65533;&#65533;&#65533;&#65533;\J&#65533;AD&#65533;&#65533;R8&#65533;Ox&#65533;O8:&#65533;6&#65533;W&#65533;wh&#65533;&#65533;dBo@=&#65533;0&#65533;8&#65533;T&#65533;t+&#65533;&#65533;&#65533;g&#65533;U&#65533;2&#65533;&#65533;bw&#65533;w&#65533;&#65533;~sN*&#65533;P1&#400;!&#65533;&#65533;&#65533;i&#65533;4&#65533;&#65533;K- @$T&#65533;&#65533;#D&#65533;K&#65533;d	&#65533;1!G&#65533;a&#65533;H&#65533;(C&#65533;Q&#65533;&#65533;
(&#65533;&#65533;&#65533;&#65533;&#65533; @ '>n&#65533;@&#65533;&#65533;&#65533;C&#65533;yiR&#65533;$I&#65533;qd&#1319;"&#65533;&#65533;@4&#65533;&#65533;&#1316;M&#65533;&#65533;&#65533;C&#65533;&#65533;!&#65533;&#65533;&#65533;&#65533;Xl`&#65533;&#65533;&#1783;&#65533;\&#65533;%W&#65533;&#65533;{&#65533;&#65533;&#65533;&#65533;&#65533;_&#65533;&#65533;&#65533;&#65533;w&#65533;&&#65533;&#65533;&#65533;c&#132;3&#65533;&#65533;l &#65533;XZh&#65533;&#65533;sh,&#65533;4&#65533;M&#65533; &#65533;&#804;A&#65533;&#65533;<&#1664;
&#65533;*&#65533;&#65533;&#65533;&#65533;&#65533;6m&#1841;k&#65533;R&#65533;&#65533;&#65533;&#2034;~&#65533;	q&#65533;&#65533;A#V &#65533;&#65533;MSf&#1347;h&#65533;&#65533;&#65533;V@&#65533; &#65533;&#65533;&#65533;4&#65533;c&#65533;&#65533;yb&#65533;&#663;&#2036;&#65533;&#65533;zT6-p&#65533;&#65533;y~  l&#65533;&#65533;
q&#65533;&#65533;&#65533;)&#65533;XE&#65533;+&#65533;+@&#65533;(&#65533;WX&#65533;@,L&#65533;h y&#65533;<&#65533;`&#65533;&#65533;&#65533;&#65533;&&#65533;&#65533;
' d&#65533;&#65533;&#65533;A&#65533;&#65533;[ &#65533;&#65533;&#65533;&@J&#65533; &#65533;&#65533;&#65533;[fh&#1176;pB(fa&#65533;&#65533;&#65533;&#65533;&#65533;'  &&#65533;&#65533;"&hb@&#65533;&#65533; &#65533;&#65533;&#65533;Y &#1945;`Bh&#65533;$&#65533;&#65533;&#65533;N9L&#65533;&#65533;wV&#65533;&#65533;:&#65533; &#65533;s&&#65533;{&#65533;&#65533;&#65533;&#65533;c&#65533;`&#1227;.5&#65533;&#65533;@&#65533;,&#65533;'&#65533;pB&#65533;R&#65533;&#65533; &#65533;4&#65533;BRH&#65533;&#65533;RS&#65533;&#65533;	8^9#8B&#65533;X&#65533;a&#65533;Yo&#65533;&#65533;P(&#65533;5&#65533;T*&#65533; &#65533;"&#65533;a&#65533;&#65533;&#65533;(&#65533;&#65533;@&#65533;&#65533;N&#2305;`R&#65533;#&#65533;/&#65533;&#65533;&#65533;&#65533;(&#65533;&#201;'&#65533;Ha&#65533;#&#65533;&#65533;@&#65533;yd&#65533;&#1638;&#65533;&#65533;&#65533;&#65533;xkyz&#65533;}A&#65533;x&#65533;U&#65533;&#65533;&#65533;q&#65533;V
&#65533;&#65533;&#65533;
&#65533; &#65533;&#65533;&#65533;vk&#65533; P$&#65533;&#65533;&#65533;wq&#65533; WZsEP4&#65533;X&#65533;)&#1080;&#65533;;fg&#65533;?&#65533;
&#65533;H&#65533;&#65533;Y&#65533;f&#65533;?Vyf&#65533;5fgf&#65533;KvYe&#65533;q&#65533;&#65533;&#65533;&#65533;&#65533;!^&#65533;&#65533;S~!&#65533;t&#65533;&#65533;5&#65533;H`&#65533;&#65533;&#65533;&#65533;Su&#65533;&#65533;`q&#65533;&#65533;&#65533;	&#65533;S&#65533;p"1&#65533;`&#65533;G^&#13107;^Z&#65533;&#1783;&#65533;:&#47478;&#65533;&#65533;&#65533; &#65533;0&#65533;&#65533;&#65533;&#65533;m&#65533;K&#65533;&#65533;&#65533;_&#65533;3, &#65533;,&#65533;&#65533;&#65533;&#65533;4&#65533;:&#65533;&#65533;&#65533;x&#65533;;&#65533;^&#65533;v&#65533;3&#65533;`7&#65533; *&#1632;&#65533;&#65533;&#65533;&#1195;&#65533;&#65533;&#65533;}/&#65533;e&#65533;&#65533;X&#65533;+.&#65533;V&#65533;`&#65533;?D&#65533;&#65533;d&#65533;/^.&#65533;&#65533;&#65533;`0&#65533;&#65533;&#35015;&#65533;&#65533;&#65533;&#43007;&#65533;z&#65533;	!)&#65533;(s&#65533;M&#1168;f&#65533;VGP0&#65533;&#65533;&#65533;*&#1455;&#65533;}p&#65533;&#65533;&#65533;&#65533;&#65533;&#65533;&#65533;&#65533;&#65533;&#65533;? T&#65533;"&#65533; &#65533;&#65533;&#65533;&#65533;&#65533;-iI4&#65533;$&#65533;&#65533; &#65533;	&#65533;q&#544; &#65533;JP@	!#"&#65533;FG&#65533;&#65533;&#65533; "i&#65533; &#65533;&#65533;K4"1&#65533;&#461;&&#65533;"&#65533;&#65533;&#65533;H&#65533;W&#65533; &#65533;&#65533;&#65533;&#1043;&#65533;&#65533;XD&#65533;{0&#518;W| &#65533;&#65533;&#65533;`&#65533;B&#65533;@ (#6&#1541;&#65533;v&#65533;&#65533;&#366;v&#65533;&#65533;]\WF&#65533;&#65533;&#65533;&#587;&#673;&#65533;i&&#65533;&#65533;d&#65533;0&#65533;&#65533;&#65533;&#65533;&#65533;&#65533;l&#65533;G&#65533;&#65533;&#65533;qkj&#572;Y&#65533;&#65533;&#65533;	&#65533;P&#65533;0&#65533;*&#65533;N"T &#65533;FB&#65533;s0&#65533;&#65533;&#65533;(X ?Z&#65533;  &#65533;&#65533;)&#65533;p&#65533;	T  -&#65533;&#256;%X`B&#65533;&#65533;V&#65533;&#65533;Y&#65533;&#1174;&#65533;&#65533;&#65533;&#65533;P&#530;H&#65533;&#65533;&#65533;&#65533;&#65533;&#65533;%La	M&#65533;&#65533;&#65533;&#65533;&#65533;Y&#65533;&#65533;$,&#65533;&#65533;XZ&#65533;&#65533;m&#65533;&#65533;5&#65533;&#65533;&#65533;Y&#65533;&#65533;H&#65533;4P,P&#65533;4&#65533;&#65533;&#65533;<&#65533;2PD*L`T&#65533;&#65533;b&#65533;"&#65533;&#65533;&#65533;&#1048;&#65533;>yt /&#65533;(&#65533;':Q&#65533;&#65533;>&#65533;&#65533;B	SB-t&#65533;M&#65533;&#65533;Bp&#65533;&#968;pb&#65533;&#65533;&#65533;&#65533;P&#65533;&#65533;&#65533;&#65533;@&#65533;ZH&#65533;&#65533;'&#65533;p )&#65533;&#1170;&#65533;&#65533;&#65533;	8&#65533;&#65533;@&#65533;&#65533;&#1844;&#65533;&#65533;K&#65533;q&#65533;&#65533;`&#65533;j)&#65533;&#65533;p.` V&#65533;JE&#65533;&#65533;Rq&#65533;&#65533;&#65533;JIM&#65533;X&#65533;&#65533;+ YeY&#65533;8P&#65533;&#65533;*_&#65533;&#65533;&#65533;&#65533; ha&#65533;A&#65533;&#65533;&#65533;&#65533;&#65533;"&#65533;A	U&#65533;&#65533;1&#65533;&#65533;v&#65533;u^/&#65533;&#65533;&#65533;E&#65533;&#65533;&#65533;+_s&#65533; 
&#65533;&#65533;/w&#65533;&#65533;&#65533;&#65533;PPu&#65533;ua&#65533;&#65533;&#65533;&#65533;&#65533;w&#65533;&#65533;e5K&#65533;&#65533;4&#755;&#65533;v6g!&#65533;&#65533;hA&#65533;&#65533;&#862;&#65533;&#65533;&#65533;&#65533;X&#65533;T&#65533;&#1692;&#65533;VW?&v&#65533;Z&#65533;H&#65533;&#65533;R&#65533;&#65533;;8&#65533;_H&#65533;
AHC&#65533; &#65533;*&#65533;#H0cb#[ &#65533;
08&#65533;m&#65533;y&#65533;&#65533;&#65533;&7&#65533;d&#65533;&#65533;o&#65533;J&#65533;&#65533;&#65533;&#65533;p&#65533;&#65533;k&#65533;v&#65533;&#65533;&#65533;6&#65533;s&#65533;|=&#65533;&#537;&#65533;q&#65533;3&#65533; _&#65533;&#65533;&#65533;&#65533;&#65533;Be@&#65533;':&#1177;N&#65533;&#65533;E[&#65533;8;&#65533;&#183;&#65533;&#65533;&#65533;(La&#1453;&#65533; &#65533;&#65533;X&#65533;\&#65533;"Ia
&#65533;&#65533;&#65533;$&#65533;&#65533;&#65533;&#65533;&#65533;a&#65533;&#65533;bR&#65533;{Q&#65533;N&#65533;0>{X&#65533;&&#65533;?R&#65533;&#65533;&#384;~gx&#65533;&#65533;&#65533;&#641;&#65533;a ]x&#65533;&#65533;&#65533;&#65533;&#65533;5&#65533;&#65533;GP&#65533;&#149;&#65533;&#65533;%a&#65533;C @}` 	a&#65533;r&#65533;L&#65533;t&#65533;&#65533;&#65533;.&#65533;&#65533;		&F&#65533;}&#65533;&#65533;&#65533;+&#65533;&2@#&#65533;&#65533;&#22274;=&#65533;0&#65533;:)&#65533;&#65533;Q&#65533;&#65533;&#65533;&#65533;&#65533;&#65533;/F1&#65533;&#65533;&#65533;'&#65533;Cb&#65533;Pit`&#65533;&#65533;N&#65533;&#65533;&#65533;(*: &#1350;&#65533;(&#65533;&#65533;&#65533;.,L&#65533;i&#65533;&#442;&#65533;.zi&#65533;b&#65533;&#65533;&#65533;&#65533;9&#1457;&#65533;}&#65533;&#65533;d&#65533;G&#65533;\N&#65533;&#65533;&#65533; 	&#65533;&#65533;<&#65533;&#25606;&#65533;o)IF22&#65533;&#65533;$&#65533;&#65533;0eD&#65533;&#65533;&#65533;&#65533; &#1200;&#65533;&#65533;c &#65533;H&#65533;&#65533;@ (`&#65533; R)U&#65533;&#65533;g&#65533;&#65533;1x&#65533;	&#65533;&#65533;&#65533;74 _&#65533;A&#65533;&#841;&#65533;r&#65533;\x&#65533;2q&#65533;&#65533;&#65533;gs&#65533;!(&#65533;0&#65533;&#65533;Y&#65533;&#65533;d`&#65533;&#65533;&#65533;&#65533;7&#65533;CHA	&#65533;&#65533;&#65533;&#65533;&#65533;&#65533;~&#448;&#65533;&#65533;&#65533;0&#65533;&#65533;&#65533;$&#65533;\&#65533;&#65533;&#65533;&#65533;-&#65533;&#65533;7E&#65533;5&#65533;&#65533;JP&#65533;u&#65533;)&#65533;A&#65533;J7&#65533;&#65533;&#65533;&#837;_4=`P&#65533;"&#288;%x&#65533;[&#65533;&#65533;&#65533;&#65533;&#65533;1&#65533;&#65533;&#65533;H&#65533;E$&#65533;&#65533;&#65533;'0&#65533;	&#65533;x&#65533;"I&#65533;&#65533;&#65533;ABau x)4]
b&#65533;&#65533;&#65533;&#65533; 5<>&#65533;J&#65533;&#65533;&#65533;&#65533;&#65533;(&#65533;&#65533;7&#65533;y&#65533;y3w&#65533;V&#65533;&#65533;u{&#65533;@&#1313;G&#65533;b3 &#65533; &#65533;&#65533;&#65533;T.p&#65533;3	&#65533;&#65533;TS&#65533;{b&#65533;&#65533;@&#65533;&#65533;&#65533;O&#65533;^Y&#65533; Nt&#65533;&#65533;&#65533;&#65533;,&#65533;r&#65533;\&#65533;B&#65533;&#65533;&#65533;6 &#65533;E&#65533;&#65533;&#1358;&#65533;&#65533;"&#65533;&#65533;j&#1531;&#65533;&#1710;&#65533;&#65533;&#65533;tM&#65533;&#65533;&#143;9&#65533;78l&#65533;&#65533;&#65533;&#65533;]&#65533;X&#65533;d%@&#65533;y&#65533;L&#65533;&#65533;@!dL&#65533; Ykeb&#65533;e&#65533;O&#65533;fR+M+&#65533;\&#65533; {FgH&&#65533;x&#65533;&#65533;bA&#65533;!r+ix&#65533;i&#65533;G&#65533;`j
a&#65533;.&#65533;&#65533;&#65533;&#65533;&#65533;&#65533;<DT&#65533;*&#65533;&#65533;l\&#65533;&#1414;Z&#65533;&#1706;&#65533;&#65533;+4&#65533;&#65533;7&#65533;&#65533;K&#65533; &#65533;r&#65533;&#65533;&#65533;&#65533;h&#65533;&#65533;&#65533;$q<&#65533;1&#29742;&#65533;	&#65533;H&#65533;&#65533;0o&#2495;&#65533;&#65533;s
&#65533;&#65533;|`R&#65533;u$&#65533;u"&#65533;%&#65533;v6 v.&#65533;&#65533;*&#65533;&#65533;zxXGX&#65533;&#65533;`&#65533;P&#65533;&#65533;&#65533;&#65533;G( &#65533;&#65533;&#65533;&#65533;N, "&#839;&#65533;[&#65533;&#65533;'t@
\!&#135;Gf&#65533;&#65533;p&#65533;v&#65533;&#65533;&#65533;Z&#65533;
8@&#554;`~&#65533;&#65533;}b "&#65533;&#65533;&#614;&#65533;`q&#65533;&#65533;l&#65533;&#65533;&#65533;&#65533;T&#65533;&#65533;,&#65533;?&#65533;&#65533;/&#65533; ~&#65533;d&#65533;&#8320;l &#65533;,a&#65533;&#65533;&#65533;0"&#65533;0&#65533;1 &#65533;,&#65533;&#65533;&#65533;#z&#65533;L&#65533;b&#65533;m
&#65533;;@&#65533;`&#1098;&#65533;&#65533;"-M&#65533;&&#65533;&#65533;.&#65533;&#65533;(m&#65533;.&#65533;&#65533;&#65533;&#65533;&#65533;&#65533;HP&#842;@
&#65533;@&#65533;X&#65533;-&#65533;&#65533;&#65533;#&#65533;\&#65533;&#65533;h&#65533;!&#872;-! &#65533; C2 &#65533;Z#7v&#65533;&#65533;&#65533;4&#65533;&#65533;&#65533;F&#65533;&#65533;:&#65533;I&#65533;&#65533;-7Lr&#1666;C%K&#65533; &#65533;&#65533;&#65533;&#65533;&#65533;r&#65533;A&#65533;&#65533; &#65533;Ah&#65533;&#65533;<h&#65533;
VaHj&#65533;
tl6&#65533;
&#65533;&#65533;>&#65533; &#65533; > &#65533;&#65533;*&#65533;&#65533;*?&#65533;*&#65533;&#65533;&#65533;H &#65533;J~&#65533;\x&#65533;*@ p&#65533;|@&#65533;R&#65533;&#65533;T&#65533;Z`o&#65533;@ &#65533;&#65533;.&#1358;&#65533;@ XA&#65533;N4a&#65533;&#65533;&#65533;~&#65533;&#65533;&#65533;&#65533;&#65533;&#65533;&#65533;&#65533;d&#65533; &#65533;&#65533; &#65533;A1Q&#65533;
&#65533;&#65533;*&#65533;&#65533;&#65533;P :&#65533;(&#65533; &#65533;,G&#65533;4ep!.Y&#65533;&#65533;p&#65533;&#65533;&#65533;$&#65533;H&#65533;&#65533;&#65533;&#65533;H`^ j&#65533;5&#65533;O&#65533;&#65533;t`RF&#65533;0&#65533;7&#65533;)&#65533;_&#65533;n@ &#65533;&#65533;&#65533; &#65533;G~&#65533;&#65533;71`bP&#65533;&#65533; &#65533;&#65533;&#65533;&#65533;R 5&#65533;J&#65533;&#65533;se&#65533;&#65533;k&#65533;P&#65533;1&#65533;&#65533;*&#65533;>	&8&#65533;>9&#65533;&#65533; bb&#65533;Z&#65533;&#65533;&#65533;&#65533;&#65533;j&#65533;&#65533;&#65533;J b&#65533;W&#65533;e&#65533;&#65533;&#65533;&#65533;&#65533;O&#65533;e&#65533;&#65533;*&#65533;&#65533;B&#65533;&#137;&#65533;&#65533;W&#65533; &#65533;*&#65533;&#65533;&#65533;&#65533;&#65533;&#65533;&#65533;&#65533; &#65533;&#65533;&#65533;&#65533;N!&#65533;&#65533;&#65533;&#1543;&#65533;&#65533;A&#65533;&#65533;&#65533;&#65533;&#65533;&#65533;&#65533;&#65533;"`&#1330;&#65533;_&#65533;_(&#65533;&#1793;^`1	&#65533;&#65533;L^&#65533;&#65533;&#65533; K&#65533;PK&#65533;&#65533;I	&#65533; %&#65533;&#65533;<KJy&&#65533;P&#65533;IG&#65533;d2&#65533;d&#65533;&#65533;e0&#65533;h8&#65533;&#65533;b&#65533;n &#65533;F&#65533;&#65533;&#65533;9&#65533;&#65533;&#65533;	. @O&#65533;<&#65533;&#65533;b
&#65533;&#65533;&#65533;&#65533;&#65533; \&#65533;&#65533;&#65533; &#65533;&&#65533;#M2sP&#65533;&#1684;&#65533;	&#65533;&#65533;&#65533;&#65533;&#65533;&#65533;0&#65533;&#65533;&#65533;Q&#65533;0R'&#65533;	&#65533;n&#65533;&#65533;Qi&#65533;P&#65533;&#65533;k&#65533;&#65533;&#65533;2ZAt&#65533;&#65533;Lgp&#65533;&#65533;^gU[&#65533;U&#65533;&#65533;v&#65533;..&#65533;&#65533;&#65533;7`puD&#65533;&#65533;P
&#65533;&#65533;&#1025;X&#65533;&#65533;{&#65533;$QY&#65533;&#65533;&#65533;&#65533;F"&#65533;&#65533;&#65533;&#65533;&#65533;`
&#480;&#65533;&#65533; (&#65533;&#65533;J&#65533;
&#65533;&#65533;&#520;1&#65533;&#65533;+u&#65533;7&#65533;2z&#65533;((&#65533;j&#65533;"&#65533;%@H&#65533;&#65533;u&#65533;^ &#65533;@&#460; &#65533;Q!N&#65533; &#65533;U&#65533;^,b^Ah&#934;*&#65533;&#65533;NB&#65533;&#65533;&#65533;&#65533;`&#65533;&#65533;&#65533;&#65533; &#65533;`L@&#65533;&#65533;3&#65533;&#65533;&#65533;ZKV&#65533;X&#65533;&#65533;&#65533;&#65533;&#65533;&#65533;d&#65533;&#65533;&#65533;&#65533;&#65533;&#65533;&#65533;,,X&#65533;a&#65533;Bwr&#65533;r-w&#65533;"&#65533;d-&#65533;&#65533;v&#65533;&#65533;h&#65533;&#65533;g&#65533;V&#65533;"r"#c2&#65533;&#65533;:&#65533;3&#65533;Q]C8&#65533;C8&#65533;&#65533;P&#65533;&#65533;&#65533;i%&#65533;V&#65533;\R^&#65533;&#694;%&#65533;@T!T!d!&#65533;';AN&#65533;z2&#65533;C&#65533;&#65533;&#65533;pd&#65533;D:j&#65533;G&#65533;&#65533;&#65533;@
 &#65533;313>7>&#65533;!.&#65533;Sr'7&#65533;+&#65533;`eeXgRfLq&#65533;&#65533;B&#65533;&#65533;&#65533;&#65533;. u&#65533;rV&#65533;u&#65533;&#65533; V&#65533;.	&#65533;0`,&#65533;&#65533;1&#65533;U &#65533;&#65533;&#65533;.M&#65533;x&#1008;&#65533;&#65533;&#65533;&#65533;tOuQ&#65533;t{&#65533;x&#65533;3.U! "`&#65533;V&s&#65533;4#@&#65533;&#65533;zQ&#65533;&#65533;z7u&#65533;sw&#65533;`Z@&#65533;&#65533;{&#65533;0&#65533;"&#65533;&#65533;`&#65533;&#65533;&#65533;&#65533;h&#65533;2;s!&#65533;W*3&#65533;q3&#65533;1&#65533;"7r&#65533;&#65533;`x&#65533;&#65533;&#65533;($Qz&#65533;&#65533; &#65533;&#65533;&#65533;&#65533;&#65533;tE&#65533;&#65533;Y&#65533;b,&#1793;,&#65533;&#65533;&#65533;&#65533;JV&#65533;&#65533;&#65533;&#65533;&#65533;&#65533;-&#65533;B;&#65533;&#65533;&#65533;&#65533;&#65533;CC&#65533;&#65533;&#65533;&#65533;&#65533;N&#65533;&#65533;Tf@E&#65533;&#65533;&#65533;
V&#65533;&#65533;&#65533;^h&#65533;&#65533;&#65533;&#65533;]&#65533;&#65533;\&#65533;u&#65533;&#65533;&#65533;o6Q&#65533;&#65533;ki&#65533;&#65533;&#65533;&#65533;&#65533;&#65533;HW&#65533;V&#65533;@
&#65533;&#65533;
&#65533;&#65533;&#65533;&#65533;&#54675;&#65533;*V&#65533;&#65533;&#65533;&#65533;&#65533;Y&#65533;&#1331;j! &#1368;&#65533;(@&#65533;&#65533;&#65533;&#65533;&#65533;pfB&#434;H&#65533;&#65533;&#65533;AL&#65533;r+&#65533;L0&#65533;@&#65533; =n&#65533;t&#65533;<&#65533;A&#65533;N&#65533;&#65533;N&#65533;eO&#65533;&#65533;&#65533;&#65533;Oi&#65533;&#65533;&#65533;u&#65533;
&#65533;$&#65533;&#65533;&#65533;-o2&#65533;Q&#65533;&#65533;&#65533;&#65533;&#65533;
lSK&#65533;
&#65533;p	&#65533;&#65533;R&#65533;Ps&#65533;	&#65533;`&#65533;m&#65533;&#444;D&#65533;H&#65533;T{|&#65533;U]&#65533;&#65533;&#65533;&#65533;e&#65533;u&#65533;pV-l&#65533;,&#65533;@5}&#65533;&#65533;&#65533;&#65533;&#65533;WX1&#65533;&#65533;H&#65533;e&#65533;5 &#65533;&#1371;&#65533;&#65533;&#65533;&#65533;&#65533;&#370;  &#65533;Zg&#65533;&#65533;&#65533;i&#65533;&#65533;n&#65533;&#65533;&#65533;&#565;&#65533;&#65533;U&#158;&#65533;a&#65533;V&#1569;h&#65533;se&#65533;&#674;&#65533;&#65533;f&#65533;X&#65533;^?B&#65533;z&#65533;&#65533;5&#65533;&#65533;&#65533;&#65533;L&#844;"&#65533;o"&#65533;&#65533;z 0a&#65533; I&#65533;&#65533;'R&#65533;"ZHh&#65533;&#65533; cgh&#65533;D:&#65533;*&QdEv&#65533;KeMY&#65533;U&#65533;U&#807;K&#65533;&#65533;3&#65533;^&#65533;2X	 b&#65533;&#65533;| t.dv&#1954;.&#65533;V0&#65533;&#139;&#65533;&#65533;&#65533;V!&#1512;u
C/&#65533;&#65533;u&#65533;V #2ZAqH&#65533;&#65533;(S;&#65533;&#65533;k&#65533;&#65533;$&#65533;6l[Rn-&#65533;	r&#65533;&#65533;`m&#65533;6&#65533;&#65533;&#65533;&#65533;&#65533;&#65533; &#65533;&#65533;A&#65533;LiV@&#65533;&#65533;&#65533;F&#65533;&#65533;&#1325;G&&#65533;S@`b&#65533;&#65533;&#65533;&#65533;&#65533;&#65533;&#65533;R*/&#65533;+&#65533;&#65533;&#65533;5h&#65533;&#65533;&#1522;&#2035;*E&#65533;r3&#1267;/3&#65533;&#65533;=wq5;3_&#65533;qS$&#65533;&#65533;O1&#65533;+&#65533;%=uS&#65533;wb&#65533;e&#65533;;e&#65533;&#65533;8-&#65533;E'&#65533;&#65533;:&#65533;>&#65533;
&#65533;&#65533;+ N&#65533;=&#65533;3iK&#65533;h|&#65533;3%w&#65533;&#1216;&#65533;*e{&#65533;33&#65533;c&#65533;&#65533;	
(yT&#65533;&#65533;j&#65533;&#65533;C&#65533;&#65533;HJ&#65533;,&#65533;38&#65533;&#65533;&#65533;%c`&#65533;&#65533;&#65533;&#65533;&#65533;&#65533;B&#65533;&#65533;Bu@R&#65533;L&#65533;BD&#65533;E\&#65533;&#65533;&#65533;TN&#65533;&#65533;&#65533;&#65533;G&#65533;&#65533;&#65533;&#65533;&#65533;4^&#65533;eF&#65533;&#65533;&#65533;b&#65533;&#65533;&#65533;_n&#65533;h&#65533;&#65533;&#65533;$B&#65533;&#65533;&#1330;&#65533;&#65533;&#65533;aq:@x\1&#65533;&#65533;>c&#65533;&#65533;|&#65533;&#65533;a&#567;&#65533;_&#2040;&#65533;)&#65533;8&#65533;&#65533;&#65533;[fa&#65533;&#65533;&#65533;KY&#65533;dl&#65533;&#65533;_&#65533;6&#1267;i&#532; Yi&&#65533;p`&#65533;AXj&#65533;&#65533;&#65533;N&#65533;&#65533;~`@&#65533;\A
&#65533;&#65533;m&#65533;v&#65533;&#65533;&#65533;&#65533;ZP&#65533;k&#65533;C&#65533;Y&#65533;S&#65533;p&#65533;e&#65533;Ay&#65533;Z&#65533;&#65533;b&#65533;&#65533;&#65533;:&#65533;&#65533;R)&#1033;p&#65533;&#65533;2x&#65533;&#65533;&#65533;&#65533;&#65533;&#2018;`a&#65533;A]&#65533;+&#65533;&#1287;&#1624;mgVS}u&#65533;&#65533;-|&#65533;X`&#65533;&#65533;h  &#65533;&#65533;b6&#65533;>&#65533;v&#65533;&#65533;lZ&#65533;[,&#65533;&#65533;Y&#1589;&#1638;&#65533;  D&#65533;j&#65533;&#65533;3&#65533;&#65533;H#&#65533;9&#65533;&#65533; ,&#65533;
m,&#65533;[&#65533;&#65533;&#65533;&#65533;&#65533;g&#65533;&#65533;&#65533;&#65533;&#65533;&#65533;, ob&#65533;b&#65533;i(&#65533;~&#65533;&#65533;&#65533;aHiq&#65533;&#65533;"H&#65533;V&#65533;d &#65533;&#65533;&#65533;&#65533;%GQ\&#65533;l&#65533;Ha&#65533;,%>&#65533;&#296;&#65533;&#65533;@&#65533;(&#65533;&#65533;&#65533;hbcU&#65533;:!&#65533;ZL&#65533;7&#65533;&#65533;5&#65533;&#65533;&#65533;&#65533;y&#65533;&#65533;5Y[&#1446;7&#65533;t&#65533;&#1396;@ &#65533;&#65533;&#65533;N !&#1666;&#65533;&#65533;&#1705;&#65533;H0&#65533;&#65533;&#65533;R&#65533;]&#491;k&#65533;uF&#65533;&#65533;2&#1057;"$&#65533;pk&#65533;&#65533;&#65533;&#1754;&#65533;&#65533;$&#65533;&#65533;%U&#65533;r&#2995;&#65533;&&#65533;&#65533;&#65533;&#65533;&#65533;s&#65533;&#65533;!Z &#65533; 
&#65533;
&#65533;&#65533;;&#65533;#&#512;&#65533;&#65533;@d&#65533;&#65533;&#65533;&#65533;$&&#65533;;.&#65533;&#65533;m>&#65533;&#65533;&#65533;n&#65533;&#1458;&#65533;,3&#65533;Q`&#65533;P@+G&#65533;&#65533;;&#65533;&#65533;7{&#65533;&#7369;&#65533;&#65533;&#65533;&#65533;&#65533;[*&#1275;&#65533;&#65533;&#65533;r/3&#65533;8&#65533;19s3&#65533;Wi&#65533;49'&#65533;H&#65533;&#65533;.H&#65533;&#65533;&#65533;c;[&#65533;&#65533;&#65533;&#65533;h&#65533;aV&#65533;o&#65533; tC&#65533;o&#65533;&#65533;i%Vh;&#65533;xe^&#65533;5&#65533;` &#65533;&#65533;
&#65533;&#65533;&#65533;&#65533;1@ve&#65533;=&#65533;&#65533;&#65533;&#65533;^&#65533;s;.&#65533;*&#65533;S&#65533;&#65533;J&#65533;  &#65533;&&#65533;&#65533; . &#65533;&#65533;!&#65533;&#65533;&#65533;Z&#65533;L&#65533;&#65533;,8x&#65533;&#65533;&#23176;%V
&#65533;&#65533;)&#65533;&#65533;?,&#65533;@ &#65533;&#65533;	N&#206;yR&#65533;HN&#65533;f\&#65533;&#65533;&#65533;`G&#65533;&#65533;8r&#25356;/&#65533;&#65533;&#65533;R&#65533;&#13008;&#65533;J&#65533;&#65533;%&#65533;+e&#65533;x&#65533;&#65533;
&#65533;&#65533;H&#65533;&#65533;3&#65533;&#65533;4&#65533;&#65533;&#65533;&#65533;4i&#65533;&#65533;65t&#65533;f
&#65533;&#1181;;;&#65533;A5&#1716;v&#65533;
U=&#65533;&#65533;j&#65533;&#65533;PDCa&#65533;&#905;U0` Y&#65533;&#65533;&#1618;kk&#65533;t&#65533;6d&#65533;m<&#65533;&#1141;&#65533;&#65533;c&#65533;m&#65533;&#65533;r&#65533;u&#65533;,&#65533;m&#65533;^&#65533;&#65533;&#65533;$:t0e&#65533;!&#65533;px:r&#915;-_.&#65533;"&#65533;&#65533;&#65533;&#65533;&#65533;&#65533;q!u&#65533; O&#65533;&#65533;&#65533;F&#65533;^&#65533;j3&#65533;&#65533;$W"&#1865;T&#65533;&#65533;<&#65533;&#65533;^XZ`~\x&#65533;&#65533;&#65533;?&#1948;&#65533;
&#65533;LW&#65533;&#65533;q&#65533;&#1517;So&#65533;&#65533;&#65533;&#65533;&#65533;&#149;&#65533;/&#65533;&#65533;x&#65533;^&#65533;82&#65533;f&#65533;7>&#65533;&#65533;&#65533;&#65533;,&#65533;&#65533;&#65533;&#65533;_&#65533;H&#65533;.&#65533;A&#65533;V&#65533;V&#65533;&#65533;&#65533;T&#65533;&#65533;&#65533;&#65533;&#65533;@&#65533;&#65533;aH&#65533;&#65533;	f@&#65533;X"!$&#65533;&#65533;G + &#65533;(&#65533;&#65533;&#65533;3&#65533;x&#65533;&#65533;%f@"&#65533;0 &#65533;+N &#65533;&#65533;&#65533;&#65533;&#65533;1A)&#640;&#65533;OYUp&#65533;&#65533;p&#65533;AZ^i%%I&#65533;&#65533;#b&#65533;@f&#65533;tfa&#65533;&#65533;y&@H AF&#65533;Ig&#65533;FH Hp&#65533;e&#65533;1&#65533;p&#65533;4'&#65533;0%&#65533;.&#1344;fo&#65533;)&#65533;!d)&&#1284;0&#65533;0d&#65533;=&#65533;&#65533;SIi&#65533;&#65533;&#65533;cO=&#65533;Pa&#65533;b0&#65533;&#12868;&#65533;k&#65533;&#65533;&#65533;&#65533;c&#65533;&#65533;&#65533;z&#65533;&#65533;&#65533;&#65533;&#65533;&#65533;&#65533;(#&#65533;&#65533;&#65533;&#65533;x&#65533;&#65533;jl&#1580;>2&#65533;&#65533;8&#514;&#65533;&#65533;&#65533;&#65533;"&#65533;~n&#65533;&#65533;&#65533;7&#65533;&#65533;0+&#65533; "&&#65533;&#65533;.0&#65533;&#65533;&#65533;K&#65533;y&#65533;&#65533;[o&#65533;&#65533;&#65533;[/&#65533;L0&#65533;90&#65533;
&#65533;
'&#65533;p&#65533;&#65533;&#258;<&#65533;&#65533; H'&#65533;2bD!N+lBL&#65533;,    h`&#65533;i&#65533;SO&#65533;@&#65533;B&#65533;\&#65533;1&#65533;!&#65533;1&#65533;&#65533;&#65533;<&#65533;5&#65533;&#65533;&#65533;&#65533;C&#65533;8XB&#65533;&#65533;1&#65533;&#65533;0M&#65533;|`&#65533;&#512;Bv\mE&#1228;-v&#65533;vx&#65533;v&#65533;c&#65533;&#568;72r&#65533;=7&#65533;m&#1997;&#65533;j&#65533;&#65533;&#65533;}&#65533;&#65533;v&#65533;}&#65533;`&#65533;	/&#21779;)`&#65533;&#65533;)H&#65533;&#65533;&#65533;F8&#65533;29`n&#65533;D&#65533;&#65533;P&#65533;&#65533;&#65533;w&#65533;9(&#65533;{&#65533;&#65533;L&#65533;&#65533;Y8&#65533;&#65533;&#65533;&#65533;&#65533;|m&#65533;cb-&#65533;&#2033;O&#65533;X< 61&#65533;&#65533;A&#65533;&#65533;/<2&#65533;w&#65533;&#65533;P&#65533;&#65533;&#65533;&#1541;&#65533;&#65533;p&#65533; &#65533;&#65533; &#65533;q&#65533;4&#65533;B!&#65533;%&#65533;&#65533;&#65533;@*C&#65533;&#65533;&#65533;&#65533;&#65533;?&#65533;&#65533;
&#65533;&#1022;<&#515;&#65533;&#65533;8 &#65533;&#65533;&#65533;?&#65533;&#65533;U'&#65533;P&#65533;-!9B
&#65533;#|o&#65533;&#65533;&#65533;b c&#65533;&#65533;]@I;&#65533;&#65533;|&#65533;#y&#65533;H-b c&#65533;&#65533;-&#65533;&#65533;
2&#65533;&#65533;&#65533;it&#65533;x &#1938;B&#65533;&#65533;&#65533;&#65533;a8&#65533;&#65533;<*'&#65533;&#65533;U
q&#298;le&#65533;&#65533;&#65533;Wx&#65533;&#65533;&#65533; &#65533;&#65533;&#65533;@
+R [&#65533;&#65533;&#65533;:.R&#65533;&#65533;&#65533;1&#65533;&#65533;,r&#65533;l&#65533;"&#65533;&#65533;&#65533;8"&&#65533;L&#65533;S&#65533; 7&#65533;&#65533;&#65533;&#65533;X&#65533;&#65533; 1&#65533;&#65533;C&#65533;&#65533;&#65533;.8@&#65533;CX&#65533;\&#1574;6*&#65533;&#65533;nrq&#65533;P&#65533;G&#65533;&#28750;v&#65533;&#65533;&#65533;&#65533;&#1172;&#65533;&#65533;&#65533;*&#65533;&#65533;&#65533;Vr&#65533;9&#65533;&#65533;&#65533;y&#1315;&#65533;&#65533;&#65533;c&#65533;&#65533;&#65533;p&#65533;&#65533;&#65533;k@&#65533;!&&#65533;&#65533;&#65533;&#65533;@&#65533;JP&#65533;&#65533;&#65533;]&#65533;g&#65533;&#65533;&#65533;et&#65533;C!2C&#65533;l&#65533;#&#65533;&#65533;E(j&#1136;dd&#65533;&#65533;
G:Z&#65533;&#65533;.&#65533;!8<&#65533;Hi B&#65533;&#65533;&#65533;$-&#65533;&#65533;O?&#65533; &#65533;&#65533;%&#544;O|&#65533;G-&#65533;D&9$T-&#65533;B&#65533;$&4&#65533;&#65533;Q&#65533;2&#166;.:',V@f&#65533;&#65533;&#65533;8&#65533;AAM&#65533;P&#65533; &#65533;&#65533;&#65533;&#65533;&#65533;&#65533;&#65533;S,u&#65533;hH&#65533;R&#65533;p&#65533;&#65533;K&#20743;B&#65533;`&#65533;&#65533;1&#65533;SQa&#65533;&#646;&#65533;&#1545;TX&#65533;&#65533;F&#65533;&#65533;S&#65533;&#683;K&#65533;&#65533;H'R[&#65533;	B&#65533;&#65533;&#65533;@&#65533;2tM&#65533;!&#65533;&#135;>D&#65533;m&#65533;?k&#65533;[&#65533;&#65533;&#65533;r&#65533;@P&#65533;0a3&#65533;&#65533; &#65533;`&#65533;p X&#65533;+&#65533;L&#65533;&#65533;&#65533;rPX&#65533;&#65533;aLP, &#65533;&#65533;Ic9A,6&#65533;&#65533;&#65533;Ac&#65533;&#65533;2&#65533; qx!&#65533;&#65533;61&#65533;Y@&#65533;&#65533;`&#65533;!5&#65533;&#65533; b>]&#65533;&#65533;wEdD	&#65533;&#65533;.J&#65533;&#65533;D&#65533;&#65533;&#65533;&#65533;&#65533; &#65533;&#65533;&#65533;&#65533;
H&#65533;&#65533; &#65533;&#65533;&#65533;!xb&#65533;&#65533;&#65533;6dt P&#65533;&#65533;&#65533;B'&#65533;(&#65533;F&#65533;In*&#65533;Q&#65533;&#65533;N4&#65533;&#65533;&#642;	D&#65533;D&#65533;@!2A*4&#65533;;&#65533;7&#1624;/&#65533; #&#65533;@D&#65533;!&#65533;&#65533;p &q&#65533;&#65533;9&#65533;&#65533;x&#65533;pN+&#65533;9&#65533;&#65533;Q&#65533;&#65533;&#65533;:L&#65533;L!BSFpE)<&#65533;&#65533;&#65533;m&#65533;&#1778;&#65533;.l&#65533;&#65533;&#65533;&#65533;&#1082;@&#65533;&#65533;8P&#65533;dp&#65533;&#65533;hB&#65533;&#65533;E&#65533;)
&#65533;|&#65533;C&#65533;&#1730;9&#65533;&#65533;bF &#65533;&#1410; p &#65533;&#65533;0&#65533;&#65533;i &#65533;&#65533;D&#65533;p}&#65533;"~:x&#65533;&#65533;&#65533;\&#65533;!(&#65533;&#65533;&#65533;&#65533;&#65533;&#65533;@ j&#65533;n&#65533;&#65533;&#65533;* &#65533;74&#65533;"[(9&#65533; h A&#65533;&#65533;.r
%p&#65533;%/!9r&#65533;|&#65533;&#65533;&#65533;&#65533;GV&#65533;&#65533;&#65533;$&&#65533;{&#65533;&#65533;&#65533;&#65533;&#65533;&#65533;&#65533;r7&#613;U&#65533;&#65533;&#65533;P&#1446;&#65533;!&#65533;&#65533;T&#65533;&#65533;&#65533;&#65533;)&#65533;&#65533;`&#65533;&#65533;&#65533;v&#65533;F&#65533;&#65533;1E4~q&#65533;&#678;&#65533;>Lg&#65533;eK;&#65533;3&#65533;&#65533;@q3r&#65533;x#bn&#65533;&#65533;P&#65533;x&#65533;#	^&#65533;&#65533;\H&#65533;&#65533;&#65533;&#65533;-&#800;&#65533;&#1539;#5&#65533;Z&#65533;}a~D\!5&#65533;&#65533;8&#65533;&#65533;&#65533;Y7
gnd!&#65533;&#65533;R&#65533;&#65533;x)-&#65533;&#65533;g\&#65533;L>&#65533;G&#65533;>c&#65533;0!P	c&#65533;&#65533;?+G&#65533;&#65533;X&#65533;gb&#65533;&#65533;l5&#65533;&#65533;!CpHj&#1574;&#65533;&#65533;&#65533;v&#906;-':aTt&#65533;&#65533;VUm:&#65533;&#65533;&#65533;
Hh&#65533;
&#65533;&#65533;BR=&#65533;`D&#65533;e&#65533;A&#65533;&#65533;&#65533;*]	1&#530;Y&#65533;&#65533;}&#65533;	&#65533;5 &#154;j&#65533;&#1031;&#445;Lt'&#1726;&#65533;&#65533;z&#65533;~A	I<&#65533;&#65533;&#65533;Fp&#65533;E&#65533;D&#65533;TdJ&#65533;_&#65533;&#65533;R1&#65533;&#65533;&#403;&#65533;&#65533;P&#65533;&#65533;S&#65533;=&#65533; T&#65533;&#65533; &#65533;bz&#1241;n#b&#65533;&#65533;&#65533;)&#65533;j&#65533;Ho&#65533;p&#65533;HEX8&#65533;	&#1057;&#65533;&#65533;&#65533;2D&#65533;&#65533;ZVh&#65533;5j&#21943;&#65533;&#65533;&#65533;o&#65533;5&#65533;&#356;++&#65533;&#65533;&#1980;&#65533;K}&#65533;&#65533;KX&#65533;v&#65533;S&#65533;&#65533;Tq1&#65533;Av&#65533;&#65533;?ea&#65533;&#65533;gL&#65533;&#65533;&#65533;q&#65533;&#65533;B&#65533;A&#65533;H&#65533;&@&#65533;=&#65533;Y`hYP*+P3S   &#65533;3&#65533; 	X&#65533;&#65533;&#65533;dwGc!&#65533;T&#65533;p%b ``	"&#65533;,Q&#65533;&#65533;&#65533;&#65533;<&#65533;5V&#65533;j&#65533;9;Q^&#65533;&#322;k&#65533;^y&#65533;(0(xP)!&#65533;&#65533;%"w&#65533;C&#65533;C0_?&#65533;&#65533;w&#65533;"`&#65533;%&#65533;&#65533;@L\&#65533;5&#65533; S8-pF&#65533;aV'!b&#65533;&#65533;a&#65533; &#65533;6:&#65533;&#65533;&#65533;aYp)FPc&#65533;dXr]n&#65533;7W&#65533;5&#65533;#E&#65533;PO]&#65533;?&#65533; `O&#65533;&#65533;&#65533;
&#65533; g@v<34(&#65533;8&#65533;&#65533;#(P&#65533;@pP=&#65533; \V 	&#65533;)&#65533;&#65533;&#65533;=J&#65533;
?&#65533;gm&:`?&#65533;H 7@g>&#65533;.&#65533;&#65533;?@&#65533;C|(&#65533;&#65533;&#65533;&#65533; a&#65533;)&#65533; &#65533;_&#65533;&#65533;v)p
!P&#65533;&#65533;&#65533;&h&#65533;A&#65533;&#65533;&#65533;C#A$ 771>Q7TCx2Bzq8/Q;&#65533;8<&#65533;C8&#65533;1&#65533;k&#65533; &#65533;&#65533;&#65533;k&#65533;p&#65533;&lPdl&#65533;07;Vvj&#65533;li&#65533;9&#65533;&&#65533;&#65533;F&#65533;&#65533;F[&#65533;Ek&#65533;E&#65533;&#65533;m&#65533;@AH/Pn&#65533;&#65533;3&#65533;&#65533;=&#65533;	0>&#65533;&#65533;e&#65533;&#65533;H P)PhA&#65533;&#65533;&#65533;&#65533;Bw0&#65533;0&#65533; &#65533;&#65533;&#65533;p&#65533;&#65533;p	&#65533;q&#65533;&#65533;&#65533;&#65533;~&#65533;q&#65533;KAyq;&#65533;&#65533;&#65533;.&#65533;0f  c`n L"p	s.&#65533;r&#65533;T /&#65533; b.,&#65533;&#65533;]&#65533;&#65533;&#65533;&#65533;&#65533;M&#65533;&#65533;M|`@t&#65533;b"&#65533; F&#65533;t&#65533;dt;2&#65533;Ng&#65533;&#65533;UY0-&#65533;&#65533;2p {@&#65533;0&#65533;@4P/0P1&#65533;&#65533;b%U&#65533;&#65533;T&#65533;'h&#65533;%wwwf&#65533;wnr&h&#65533;)&#65533;7&#65533;by%&#65533;y6&#65533;&#65533;e'%x&#65533;W'r&#65533;y&#65533;&#65533;7&#65533;'&#65533;&#65533;&#65533;@&#65533;&#65533;r)v'&#65533;'=&#65533;(&#65533; &#65533;&#65533;2{0S@&#65533;  pF#w&#65533;t&#65533;',1"&#65533;&#65533;7&#65533;&#65533;&#65533;#&#65533;7Ur&#65533;}@t*&#65533;"D&#65533;&#65533;&#65533;,`64&#65533;{a&#65533;&#65533;&#1182;&#65533;&#65533; &#65533;IVR-&#65533;U&#1602;&#65533;&#615;&#65533;&#65533;gs,s&#65533;&#65533;""&#65533; /&#65533;&#65533;/&#65533;&#65533;}&#65533;&#65533;G0&#65533;}&#65533;&#65533;0&#65533;0&#65533;g~&#65533;Y&#65533;~&#65533;5#p&#65533;% &#65533;~&#65533;&#65533; 	&#65533;0&#65533;&#65533; 0&#65533;@t0&#736;&#65533;6i`&#65533;7J2pP>8&#65533; a&#65533;&#65533;&#1028;% &#65533;BM&#65533;&#65533;# \&#65533;	&#65533;4R<&#65533;0(&#65533;b5&#65533;]2P5&#65533;C&#65533;&#65533;5Q/X^m7&k&#65533;v&#65533;&#65533;^+&#65533;s&#65533;&#65533;Y&#65533;W&#65533;&#65533;&#65533;&#1348;&#229;	s&#1668;&#65533;&#65533;	%``0?7&#65533;>
P@# J*\w&#65533;a&#65533;a&#65533;&#65533;&#65533;&#65533;)b`&#35343;
&#65533;&#65533; &#65533;p+Y&#65533;&#65533;#&#65533;:&#65533;&#65533;8&#65533;f&#65533;7W&#65533;6&#65533;zS$ - d8&#65533;&#65533;&#65533;?&#65533;3?:&#65533;	&#65533;&#65533;&#65533;!|P&#65533;-&#65533;IP&#65533;&#65533;e&#65533;&#65533;&#65533; &#65533; &#65533;V &#65533;f&#65533;&#65533;=&#65533;F&#65533;&#65533;&#65533;&#65533;&#65533;&#65533;p&#65533;>&#65533;8&#65533;&#65533;&#65533;?|F_&#65533;&#65533;g&#65533;&#65533;?&#65533;&#65533;3&#65533;&#65533;	&#65533;3&#65533;&#65533;	~ 
&#65533;HA)PA&#65533;&#65533;&#65533;B&#1744;(&#65533;d&#1224;&#65533;&#65533;c&#65533;&#65533;&#65533;&#65533;&#65533;D7qn&#65533;C&#65533;ACkl&#65533;&#65533;&#65533;H8qkcC1&#65533;&#65533;&#65533;&#65533;&#65533;&#65533;&#65533;8P1D&#65533;E;7&#65533;6EjtF^&#65533;lg&#65533;&#65533;&#65533;&#65533;v&#65533;mF&#65533;	&#65533;#G&#65533;p&#65533;&#65533;I&#65533;@:&#65533;&#65533;
&#65533;&#65533;&#65533;&#1545;&#65533;&#65533;e p2&#1523;&#65533;@A[&#65533;&#65533;&#65533;&#65533; p&#65533;Pp&#65533;&#1106;9 &#65533;&#65533;&#65533;3	q&#65533;'q;&#65533;&#65533;&#65533;&#65533;_&#65533;qak&#65533;q&#65533;s|&#65533;&#65533;&#65533;" &#65533;&#65533;W&#65533;/g&#65533;&#65533;L&#1183;R&#65533;@Ma&#65533;&#65533;V:"&#65533;&#65533;&#65533;j+)&#65533;#k&#65533;T&#65533;tU&#65533;M&#65533;&#65533;&bN0@&#65533;&#65533;(C&#1058;&#65533;&#65533;&#65533;p&#65533;3W&#65533;O&#65533;&#65533;f([C&#65533;GxF&#1050;&#65533;&#65533;x&#65533;&#65533;&#65533;	y&#65533;G'fCfC&#65533;)x!&#65533;wE:A(H&#65533;'/ &&#65533; &m'[(&#65533;{'&#65533;a&#65533;&#65533;&&#65533;&#65533;&#65533;&#65533;&#65533;0&#65533;&#377;&#65533;&#65533;&#65533; 4&#65533;&#65533;z#&#65533;&#65533;N&#65533;;&#65533;4",GG#&#65533; &#65533;&#65533;P&#1705;&#65533;&#2041;&#65533;&#65533;@|&#65533;p!&#65533;&#65533;&#65533;eeV&#65533;&#65533;&#65533;!%&#65533;6&#65533;-&#65533;&#65533;-&#65533;&#65533;-&#65533;p&#65533;|&#65533;&#65533;V	&#65533;&#65533;|  &#65533;s&#1127;W|&#65533;q&#65533;&#65533;/&#65533;UX&#65533;&#65533;X&#65533;}&#65533;0&#65533;&#65533;XS&#65533;&#65533;g&#65533;&#65533;U~&#65533;&#65533;1sY&#65533;~&#65533;w-&#65533;~&#65533;&#65533;&#65533;@&#65533;&#65533;&#65533;
&#65533;&#65533;CE&#1699; &#65533;&#65533;3&#65533; &#65533;Y&#65533;	&#65533;&#65533;&#65533;	&#1555; A&#65533;&#65533;&#65533;	&#65533;&#65533;IPI&#65533;%0&#65533;V&#65533;	&#65533;&#65533;!- `a&#65533;
|&#65533;&#65533;&#65533;2]`<&#65533;V3B&#65533;&#65533;&#65533;c%&#65533;e*Y&#65533;&#65533;x&#65533;^&#65533;&#65533;-X)u&#65533;(F)&#65533;jQ4&#65533;7}&#65533;&#65533;4&#65533;:&#65533;:n&#65533;&#65533;&#421;&#65533;&#65533;&#65533;&#65533;&#65533;&#65533;&#65533;Y&#65533;&#65533;&#65533;&#1600;&#592;&#65533;h&#65533;&#65533; &#65533;&#65533;&#65533;l&#65533;+@U: &#65533; 
y:
&#65533;&#65533;&#65533;ed&#65533;7 ;&#65533;( >0&#65533;5&#513;OCp-@ I3d'&#65533;3&#65533;Iv&#65533;3&#65533;W"W&#65533;\&#65533;H&#65533; &#65533; b&#65533;  &#65533;&#65533;	&#65533;=%&#65533;=&#65533;&>&#65533;&#65533;=J`&#65533;&#65533;*&#65533;&#65533;&#65533;?&#65533;Hg&#65533;&#65533;>&#65533;&#65533;g&#65533;&#65533;&#65533;&#65533;?&#65533;&#65533;n &#65533;_phG&#65533;h&#65533;V&#65533;d&#65533;&#65533;&#65533;*]&#65533;A&#65533;&#65533;&#65533;&#65533; &#65533;&#65533;]@&#65533;&#65533;&#65533;(&#65533;Ai?&#65533;(&#65533;&#65533;8qn2q9&#65533;&#65533;&#65533;&#65533;&#65533;&#65533;D&#65533;&#65533;K&#65533;8&#65533;&#65533;&#595;&#65533;#;&#65533;&#65533;&#65533;&#65533;cE7&#65533;9&#65533;&c&#65533;(&#65533;F8&#65533;Em$:@v&#65533;&#65533;&#65533;7;nx&#65533;<0&#65533;&#65533;	&#65533;&#65533;o? f3&#65533;&#65533;7DkH&#65533;&#65533;&#65533;&#65533;&#65533;j &#65533;7&#65533;",&#65533;V&#65533;Y{&#65533;&#1591;&#65533;b&#65533;&#1443;&#275;m&#65533;&#65533;&#1105;&#62612;K&#65533;g|&#65533;"&#65533;rr&#65533;|S9&#65533;r;&#65533;&#65533;4 &#65533;]&#65533; z{s9&#65533;{&#65533;&#65533;t&#65533;k&#65533;k&#65533;#&#2036;&#65533;x&#65533;#&#65533;&#65533;W#&&#65533;&#65533;&#65533;&#65533; p&#65533;&#65533;;&#65533;TPmp	&#65533; 6&#65533;&#65533;&#474;&#65533;&#65533;&#1707;I&#65533;&#65533;k&#65533;=&#65533;EA&#65533;ijr^&#65533;&#65533;vr&#65533;(&#65533;&#65533; {&#65533;&#65533;&#65533;C#(1P\&#65533;%&#65533;&#65533;&#65533;g&#65533;(&#65533;k)&#65533;&#65533;	&#65533;&#65533;&#65533;#&#65533;b&#65533;xpP&#65533;i)&#65533; &#65533;&#65533;{ &#65533;0T p&#65533;{wY+&#65533;&#65533;&#65533;&#65533;T&#65533;&#65533;#.&#65533;&#65533;,&#496;&#65533;&#65533;R,&#65533;Y&#65533;&#65533;&#65533;&#65533;&#65533;`&#65533;.&#65533;&#65533;[VQ&#65533;&#65533;&#65533;&#65533;&#65533;&#65533;!&#65533;&#65533;&#65533;&#65533;V&#65533;&#65533;&#65533;&#65533;&#65533;&#65533;Y&#65533;&#65533;,"z&#65533;,&#65533;w/&#65533;&#65533;/&#65533;&#65533;&#65533;&#65533;&#352;&#65533;XZ&#65533;e]&#65533;&#65533;&#65533;&#65533;Y&#65533;&#65533;&#65533;&#65533;&#65533;Z&#65533;1.9&#65533;&#65533;P&#65533;&#65533;P
&#65533;&#65533;&#65533;&#65533;-&#65533; &#1072; &#65533;&#65533;H&#65533;  &#1943;KWP  @zB&#65533; s
U%&#65533;&#65533;&#65533;	&#65533;&#65533; @R,&#349;`&#65533;&#65533;&#65533;8]&#65533;&#65533;;&#65533;Ep]&#611;6
U&#65533;&#65533;&#65533;`*^v&#65533;(&#65533;&#65533;p&#65533;3&#65533;&#65533;x&#65533;&[t&#65533;vl&#65533;&b&#65533;y&#65533;e&#65533;!&#65533;&#65533;#&#65533;&#65533;P&#659;&#65533;&#65533;&#65533;&#65533;&#65533;&#65533;;&#65533;&#65533;&#65533;0&#65533;>&#65533;T&#65533;&#65533;&#65533;&#65533;t&#65533;&#65533; npAC&#65533;c<R#5&#65533;^c&#65533;&#65533;r5&#560;;&#65533;a	&#65533;	&#65533; &#738;`&#65533;b&#65533;R`	&#65533;&#65533;^&#65533;e&#65533;`	Q&#65533;&#65533;R&#65533;&#65533;&#65533;&#65533;Xd&#65533;H&#65533;&#65533;&#65533;J&#65533;p P `&#65533;&#65533;&#65533;&#935;@&#65533;#|p>&#65533;
&#65533;?&#65533;&#65533;?&#65533;&#65533;&#65533;g&#65533;&#65533;:P&#65533;&#65533;=&#20270;&#65533; 
&#65533;a&#65533;&#65533;0&#65533;}&#65533;&#65533;&#65533;&#65533;&#65533;&#688;&#65533;&#65533;,]&#65533;&#65533;}&#65533;&#65533;&#65533;&#1752;j&#65533;
&#65533;&#65533;*D&#65533;&#65533;O!&#65533;&#65533;7A&#65533; &#65533;-l&#65533;&#65533;&#65533;&#65533;2=&#65533;4}:&#65533;&m_&#65533;&#65533;2&#65533;l>mE/&#65533;l8 4o&#65533;m@G&#65533;&#65533;x&#65533;&#65533;&#65533;&#65533;&#65533;&#65533;&#65533;&#65533;p0&#65533;GO&#65533; &#65533;H:
&#65533;&#65533;Sa&#65533;&#65533;&#65533;&#65533;d#&#65533;SYW&#65533;&#65533;9&#65533;&#65533; &#149;&#65533;  I
&#65533;&#65533;&#65533;I
&#65533;pm&#65533;wOJ&#65533;&#65533;}&#65533;Wf`j&#65533;&#65533; &#65533;qK&#65533;~&#65533;/7.&#65533;r&#65533;&#65533; )4@V &#65533;^C -&#65533;&#65533;&#65533;@&#65533;8"&#65533;&#65533;&#65533;&#65533;&#65533;&#65533;&#65533;&#65533;&#65533;T&#65533;L"&#65533;&#65533;&#65533;SG&#65533;&#65533;SW&#65533;&#65533;&#65533;&p&#1705;&#65533;&#65533;&#65533;i&#65533;&#65533;3&#65533;1&#65533;&#65533;&#65533;Nw&#65533;^weB&#65533;m&#65533;&#65533;Qb&#65533;&#65533;PR&#65533;&#65533;u&#65533;J&#65533;$&#65533;u&#65533;]ZZc&#65533;(&#65533;aF&#65533;&#65533;\8&#65533;&#65533;	)j&#65533;y&#65533;
&#65533;2&#65533;4&#1168;$T&#65533;&#65533;&#65533;&#65533;_&#65533;&#1625;}N&#65533;&#65533;T1&#65533;#M%,=2t&#65533;@z &#65533;&#65533;:t&#65533;@&#65533;&#65533;O&#65533;l&#817;a&#65533;&#65533;&#65533;k&#429;&#65533;PB)Rx&#65533;&#65533;&#65533;A&#65533;&#65533;&#65533;&#65533;a&#65533;&#65533;-&#65533;l&#1253;L&#65533;0m&#65533;&#281;3g&#65533;Z&#65533;&#65533;q&#460;E&#65533;<S&#65533;&#65533;&#65533;&#65533;&#65533;M&#65533;>e&#65533;&#65533;&#65533;&#65533;^&#65533;JUk&#65533;Vs|&#65533;&#65533;&#65533;k&#65533;2d&#854;E[F&#65533;&#65533;&#65533;Fr&#65533;6&#65533;[A&#65533;&#65533;&#65533;&#65533;&#65533;A!H&#65533;h-#&#65533;NW&#65533;M,X&#65533;&#65533;&#65533;&#65533;zS&#65533;&#65533;IcaS&#65533; &#132;Qs&#65533;&#65533;&#65533;4i&#65533;._&#65533;FIUP&#65533;&#65533;&#65533;5a&#65533;T  Idl&#65533;&#65533;&#65533;E<;&#65533;:PP ES&#65533;P&#65533;Q&#65533;&#65533;r @9_&#956;&#65533;t &#65533;_&#65533;P&#65533;&#65533;&#52584;&#65533;&#1925;D95L&#65533;)&#65533;&#65533;|y&#65533;&#65533;&#65533;%&#65533;1B>&#65533;,Y&#65533;GD&#65533;~&#65533; &#65533;&#65533;&#65533;p&#65533;!&#65533;	<&#65533;@6b"&#1640;&#65533;&#65533;>&#65533;&#65533;&#65533;a&#65533;!&#65533;B^0FD&#65533;&#65533;&#65533;9&#65533;d&#65533;&#65533;&#65533;,&#4099;pp@ *&#65533;&#65533;)&#65533;&#65533;1$)z2
0P&#65533;q$K8&#65533;q&#65533;&#65533;&#65533;C&#65533;&&#65533;&#65533;.&#65533; 8&#65533;I&#65533;&#65533;&#65533;&#65533; I&#65533;$n&#65533;B3&#65533;&#65533;A&#65533;\&#65533;;&#65533;&#65533;C&#65533;!&#65533;4&#65533;y&#65533;&#65533;&#65533;=&#65533;&#65533;b&#65533;=&#65533;&#65533;&#65533;&#65533;&#65533;B&#65533;($K-SH ?Di`&#65533;&#65533;(b&#65533;#&#65533;&#65533;&#65533;&#65533;&#65533;&#65533;t&#65533;G&#65533;0&#65533;&#65533;65f&#65533;mHx&#65533;d&#65533;&#65533;Bl&#65533;U&#65533;&#65533;&#65533;Z&#65533;A&#65533;&#65533;&#65533;N|&#65533;Z(&#65533;&#65533;&#65533;Z4DLA&#65533;+&#65533;&#65533;&#65533;^&#65533;&#65533;5Zi&#65533;&#65533;&#65533;&#65533;ey&#65533;W^&#65533;&#65533;&#65533;;N&#65533;&#65533;Z>&#65533;TTU%&#65533;V9&#65533;!a&#65533;Q&#65533;}&#65533;S&#65533;5&#65533;z&#65533;1&#65533;&#65533;7p&#65533;&#65533;0p&#65533;
^0&#65533;&#65533;H&#65533;A
<&#65533;D&#65533;-&#65533;x&#65533;&#65533;- &&#65533;@ +&#65533;&#65533;/&#65533;&#65533;!C&#65533;a&#65533;&#65533;\&#562;J&#65533;&#65533;F&#549;&#65533;IDA @ `&#65533;&#65533;f&#65533;w&#65533;&#65533;&#65533;&#65533;&#65533;&#65533;r&#65533;%)&#65533;.&#65533;h&#65533;&#65533;f&#65533;i&#65533;&#65533;&#65533;:j&#65533;&#65533;f&#65533;&#65533;&#65533;&#65533;&#65533;&#65533;Z1c&#65533;;&#65533;&#65533;&#65533;*&#65533;D'&#65533;&#654;	&#65533;&#65533;f&#65533;&#65533;xr&#1733;J&#65533;(&#65533;&#65533;JX&#65533;&#65533;&#65533;&#65533;&#65533;&#65533;&#65533;0&#65533;&#530;
&#65533;82M&#65533;&#65533;&#544;T(&#65533;&#65533;&#65533;&#65533;q&#65533;z|q&#65533;-_&#65533;&#65533;&#65533;&#65533;!&#65533;D &#65533;8`{&#65533; &#65533;C&#65533;!08&#65533;$&#1689;&#65533;&#65533;*f&#65533;&#65533;1&#65533;&#65533;&#65533;&#65533;Kn&#65533;ZkE&#65533;V&#65533;x&#65533;j&#65533;&#29999;A&#65533;mt&#65533;&#65533;n&#65533;&#65533;&#65533;P&#65533;&#65533;vVgE&#65533;V&#65533;%&#65533;&#65533;&#65533;&#65533;&#65533;&#65533;&#65533;&#65533;!&#65533;&#65533;`&#65533;o&#65533;$<	@1&#65533;q&#65533;&#65533;B&#65533;=&#65533;&#65533;V&#65533;@d#&#65533;\-9&#65533;1&#65533;?&#65533; %&#65533;&#65533;  :` &#601;#q&#65533;\&#65533;a&&#65533;k&#65533;=2b0|&#65533;$"&#65533;O&#65533;&#65533;&#65533;&#65533;&#65533;&f&#65533;ac&#65533;&#65533;&#65533;&#65533;2Q&#65533;&#65533;z&#65533;4&#65533;(E&#65533;&#65533;&#1114;&#65533;&#132;&#65533;&#65533;"*Ry"W&#65533;&#65533;&#65533;`&#330;UKZ&#65533;&#65533;-&#65533;&#65533;(&#65533;&#65533;&#65533;&#65533;&#65533;?\&#1810;xH!
&#65533;&#65533;&#65533;&&#65533;b,`+X&#65533;J!&#65533;M bO(&#65533;6Q&#65533;A.@&#65533;&#65533;Bf&#65533; |&#65533;&#65533;&#65533;FLST $`&#65533;&#65533;'&#65533;&#65533;t&#65533;6&#65533;&#65533;R-&#65533;&#65533;&#65533;D(8
&#65533;&#65533;&#65533;`&#469;F&#65533; ,&#65533;&#65533;Z&#65533; &#65533;%,a&#65533;&#65533;&#65533;@':&#65533;q&#65533;{&#65533;&#65533;&#65533;3&#65533;A~&#65533;&#65533;&#65533;&#65533;&#65533;D7&#65533;q&#65533;nH&#65533;
&#1532;&#65533;&#65533;!&#65533;c&#65533;"A:P8&#65533;&#6150;d&#65533;?&#65533;@6&#65533;qv&#65533;&#65533;C`&#455;V&#65533;=&#65533;&#65533;%B&#65533;xP$&#65533; B&#65533;jd&#65533;&#65533;
&#65533;&#65533;&#65533;&#1103;&#65533;PYBH\
:0&#65533;&#65533; &#65533;@&#65533;@G\O&#65533;A0&#65533;&#65533;&#65533;&#65533;&#65533;cbR p&#65533;4&#65533;TM>&#65533;&#65533;&#65533;|0':&#65533;&#65533;p&#65533;&#65533;&#65533;'?iAQhGn&#1038;b)&#65533;&#65533;&#65533;&#65533;&#65533;&#65533;&#65533;[&#65533;&#65533;&#65533;&#65533;&#65533;K^&#65533;&#65533;1Ju*|=b&#65533;b7\&#65533;T&#65533;*U&#65533;&#65533;*O$&#65533;&#65533;&#65533;&#65533;&#65533;F&#65533;/&#65533;&#65533;w&#65533;&#65533;<1&#65533;a&#65533;&#65533;&#882;&#65533;&#65533;&#65533;c&#65533;t&#65533;8&#65533;2&#65533;&#65533;XnY!&#65533;2;%;Y&#65533;Vv&#65533;&#65533; &#65533;&#65533;Y&#65533;J&#65533;&#65533;&#65533;b&#65533;&#65533;<"Y&#65533;DX,&#65533;#&#65533;&#65533;_@&#65533;,F&#65533;dK S&#65533;!&#65533;B&#65533;&#65533;H&#65533;&#65533;&#65533;&#65533;&#656;&#65533;&#65533;&#65533;,&#65533;&#513;
r&#65533;34&#1529;X&#65533;&#65533;J&#65533;&#65533;p&#65533;"#&#65533;&#65533;&#65533;&#65533;I&#65533;&#65533;&#65533;&#65533;nx&#363;D&#65533;U&#65533;jZ3&#65533;&#65533;`&#65533;&#65533;&#65533;Ald&#1249;&#1792;8&#2036;&#65533;&#65533;&#65533;%&#65533;&#65533;&#403;J&#65533;&#65533; &#65533;&#65533; &#65533;
)(&#65533;&#65533;C&#65533;&#1528;6&#65533;A&#65533;k&#65533;5&#65533;&#65533;&#65533;YP&#65533;>0D&#65533;@:&#65533;&#65533;PZg&#65533;!Av1:&#65533;&#65533;&#65533;&#65533;*&#65533;{D&#65533;W&#65533;&#65533;&#65533;V&#65533;Z&#65533;4&#1171;&#65533;7/&#65533;&#499;	\g&#65533;*&#65533;{&#65533;DQ&#65533;z&#65533;S-&#65533;=&#65533;N1&#65533;&#65533;>j&#65533; &#65533;&#65533;&#65533;&#65533;&#65533;&#65533;&#65533;)a&#65533;&#65533;&#65533;&#65533;D&#65533;&#65533;`&#65533;&#65533;d&#65533;&#65533;&#65533;fSp&#65533;&#65533;&#65533;|&#65533;&#65533;B&#65533;)&#65533;&#65533;&#65533;<B&#65533;c&#65533;&#65533;A	X&#65533;B}$&#65533;&&#65533;!R&#146;&#65533;&#65533;&#65533;;l&#65533;&#65533;+D&#65533;q(Dy&#65533;&#65533;&#65533;4e*&#1677;&#65533;
&#65533;&#65533;)&#65533;&#65533;&#65533;&#65533;X&#562;&#65533;-&#65533;&#65533;oy&#65533;]&#1878;2^&#65533;m&#65533;&#65533;]"&#65533;V&#547;&#65533;(E&#65533;&#65533;&#65533;&#65533;4*&#65533;SX&#65533;4&#65533;	CZITH&#65533;&&#65533;A&#65533; \F&#65533;&#65533;&#65533;&#65533;! &#65533;&#65533;hB`&#65533;&#65533;,&#65533;#1&#65533;p8&#65533;&#65533;m|s&#65533;t&#65533;V&#65533;4&#65533;iU&#1440;&#65533;&#65533;&#65533;e,u&#65533;o&#65533;&#65533;&#65533;&#65533;w1a0p&#65533;&#65533;&#65533;Z&#65533;&#65533;w&#65533;S&#65533;&#65533; <&#65533;A&#65533;&#65533;
l&#65533;&#65533;&#1904;x4&#65533;&#65533;&#65533;&#65533;q&#65533;&#65533; &#65533;1&#65533;&#65533;D&#65533;C&#65533;G&#65533;&#65533;&#65533;D&#65533;&#65533;&#65533;&#65533;&#65533;3s&#65533;&#65533;&#65533;2&#65533;v&#65533;&#65533;&#65533;C&#65533;&#65533;&#65533;^&#65533;)+W&#65533;&#65533;'?i0p&#65533;_&#65533; \A	G8KD&#65533;&#65533;&#65533;jQ&#65533;
 AJ(&#65533;k,QQ|!   
`&#65533;<&#65533;&#65533;!;E&#65533;&#65533; 1 !&#65533;+=&#65533;&#65533;&#65533;S&#65533;i&#65533;&#65533;;&#65533;&#65533;4&#65533;&#65533;&#65533;O&#65533;@PO&#65533;&#65533;S&#65533;&#65533; &#65533;D&#65533;?p!R&#65533;JA
&#65533;&#65533;bk&#65533;M6&#65533;R5&#65533;Q&#65533;8D&#65533;&#65533;&#65533;UV&#490;&#65533;&#1328;d&#65533;&#65533;Z&#65533;&#65533;&#65533;B&#65533;&#65533;W&#65533;V,q&#65533;WS&#65533;&#65533;&#65533;o&#65533;k&#65533;&#65533;I&#65533;r&#65533;&#1232;&#65533;>2&#65533;&#65533;&#65533;&#65533;&#65533;&#65533;&#65533;&#65533;&#65533;;&#65533;NPP &#65533;&#65533;&#65533;,;p&#65533;&#65533;+CpG-&#65533;H&#65533;&#65533;h&#65533;&#65533;/&#65533;P,<&#65533;&#65533;|!&#65533;?3&#65533;O&#65533;a&#65533;&#65533;=&#65533;/&#65533;&#65533;/(&#65533;P&#65533;/RA&#65533;&#769;&#65533;&#65533;&#65533;I&#65533;&#65533;Y[&#65533;&#65533;E&#65533;r&#65533;.X&#65533;&#65533;&#65533;P&#65533;&#65533;&#821;&#65533;`&H&#65533;&#65533;B&#65533;T&#65533;&#65533;4M+&#65533;90&#65533;&#65533;s&#65533;P&#65533;I&#65533;&#65533;&#65533;&#65533;&#65533;&#65533;9&#65533;&#65533;)&#65533;&#65533;&#65533;&#65533;&#65533;/&#65533;&#65533; &#65533;&#65533;&#65533;p&#65533; s 0&#65533;1 &#65533;p C@sP&#65533;&#65533; J&#65533;&#737;
r&#65533;&#65533;&#65533;R&#65533;&#65533; H'yp /A&#65533;&#1603;&#65533;*X&#65533;C@&#65533;&#65533;&#65533;&#65533;&#65533;k&#65533;<&#65533;&#65533;&#65533;Y&#65533;&#65533;Z&#65533;&#65533;1&#65533;1&#65533;&#65533;&#65533;&#65533;P&#65533;&#65533;&#65533;*H&#65533;&#1753;&#65533;@&#65533;IT&#65533;&#65533;&#65533;&#65533;&#65533;&#65533;&#65533;&#65533;,&#65533;&#65533;)[&#65533;&#1650;pPp&#65533;6 @p9ihC&#1152;@ j(&#65533;7#C2&#65533; 2&#65533; 	&#65533;&#65533;7s37&#65533;3]&#65533; "&#65533;&#321;&#65533;*l&#65533;0&#65533;g(
UP|`&#65533;0&#65533;j|&#144;&#65533;&#65533;j$	M&#65533;&#65533;&#65533;G&#65533;H&#65533;A&#65533;&#65533;&#65533;&#65533;)&#65533;&#65533;&#65533;0&#65533;L&#65533;&#65533;P&#65533;
U`x&#65533;&#65533;x&#65533;&#491;&#65533;
&#65533;&#65533;&#65533;*B&#65533;&#65533;0&#65533;&#65533;&#65533;t5Y&#65533;&#65533;&#65533;P#[&#65533;&#65533;hA8&#65533;&#65533;&#65533;&#65533;C&#65533;`Kh Z&#65533;&#65533;  X;f&#65533;&#65533;&#65533;&#65533;&#65533;&#65533;K ?&#65533;t&#65533;P'`&#65533;&#65533;&#65533;&#65533;0C&#65533;&#65533;&#65533;C &#65533;0&#65533; yK&#65533;w&#65533;&#65533;7&#65533;J&#65533;x&#65533;&#65533;{&#247;&#65533;&#65533;7&#65533;&#65533;&#65533;&#65533;#&#65533;&#65533;&#65533;[&#65533;&#65533;[tJ&#897;&#65533;~&#65533;7&#65533;&#65533;&#65533;&#65533;a&#65533;&#65533;d&#65533;I&#65533;&#65533;HK4@&#65533;H&#65533;&#65533; &#65533;	8&#65533; &#65533;5&#771;QH&#65533;&#65533;&#65533;t&#65533;"&#65533;5 :0&#65533;&#65533;&#65533;K:X&#65533;\&#65533;fh&#65533;b&#65533;&#65533;&#65533;&#65533;&#65533;&#65533;&#65533;Ct&#65533;&#65533;s&#65533;&#65533;&#65533;&#65533;&#65533;a&#65533;S&#65533;&#65533;&#193;&#65533;X&#65533;P&#65533;&#793;&#65533;A &#65533; UH&#65533;&#65533;&#65533;9&#65533;&#65533; &#65533;:E&#65533; EP &#65533;:&#65533;&#65533; !@&#65533;&#65533;1&#65533;&#65533;-8&#65533;M&#65533;?u&#65533;&#65533;i&#1730;&#65533;&#1682;-p&#65533;@&#65533;?1h&#65533;
X)&#65533;&#65533;K&#65533;);&#65533;N7&#65533;&#65533;&#65533;9)<&#65533;3&#65533;&#65533;&#65533;h&#65533;*X<.1&#65533;#0&#65533;#&#65533; &#65533;&#65533;&#65533;&#65533;"&#65533;&#65533;SL&#65533;<&#65533;t&#65533;&#65533;i0&#65533;K$&#65533;zs&#65533;1v9&#65533;9(S0vq&#65533;&#65533;&#65533;&#65533;&#65533;&#65533;&#65533;&h
&#65533;L&#65533;&#65533;&#65533;QPQ`&#65533;:>&#65533;&#43774;2>&#65533;&#65533;&#65533;&#65533;$&#65533;B&#65533;&#65533;3&#65533;&#65533;&#65533;&#65533;,&#65533;&#65533;&#65533;&#65533;&#65533;&#65533;&#65533;&#65533;T&#65533;,&#65533;&#65533;a&#65533;&#1146;w&#65533;&#65533;&#65533;S&#65533;i&#65533;&#65533;&#65533;&#65533;z*&#65533;&#65533;&#65533;&#65533;&#65533;&#65533;&#65533;&#65533;&#65533;&#65533;B&#65533; &#65533;&#1709;S()P&#65533;~
&#65533;&#65533;&#65533;&#65533;&#65533;8&#65533;&#65533;	&#65533;&#65533;&#65533;&#65533;&#65533;@&#65533;@&#65533;&#65533;Ph&#65533; &#65533;&#65533;&#65533;&#65533;1&#65533;&#65533;Z&#65533;7&#65533;S&#65533;N3&#65533;&#65533;&#65533;1&#1572;9&#65533;&#65533;&#65533;	&#477;&#65533;A&#65533;y>&#65533;&#65533;&#65533;&#603;&#65533;&#65533;? &#65533;	XB! >,&#65533;B&#65533;&#65533;&#65533;&#65533;&#497;&#65533;JU3
k&#65533;Mu&#65533;&#1553;+X&#65533;AX"&#65533;"hC&#65533;&#65533;F&#65533;&#65533;&#65533;&#65533; &#65533;yU&#65533;&#65533;&#65533;i&#65533;=|1;]&#65533;@<D&#65533;E&#65533;"&#65533;D&#65533;+&#65533;&#65533;H&#65533;&#65533;a&#65533;.&#65533;&#65533;&#65533;#&#65533;&#65533;Pd&#65533;;[&#65533;=&#65533;&#65533;&#65533;n&#323;TP&#65533;R8&#65533;z&#65533;&#65533;T]&#65533;/&#65533;@&#65533;LeW6&#65533;&#65533;_d :&#65533;&#65533;8&#14082;x&#65533;&#65533;B&#65533;@&#65533;![(&#65533;u&#65533; &#65533;&#65533;?(&#65533;0x&#65533;l&#65533;g@X&#65533;n&#65533;&#65533;@&#1353;o|4&#65533;G&#65533;&#65533;&#65533;&#65533;&#65533;&#65533;&#65533;B&#65533;#2&#65533;&#65533;&#65533;
&#65533;&#65533;
&&#65533;&#65533;T&#65533;&#464;&#65533;"UC5}4&#65533;V&#65533;Vk&#65533;X&#65533;#[&#65533;YA`&#65533;&#65533;&#65533;&#65533;HW$&#65533;&#65533;T&#65533;&#65533;$ 8&#1482;&#65533;&#65533;Ab6&#65533; &#65533;&#65533;"&#65533;&#65533;&#65533;#&#65533;+(&#65533;!000&#65533;E&#65533; F&#65533;&#65533;TX)>&#65533;&#65533;&#65533;;&#65533;+&#65533;&#65533;Iz&#65533;&#65533;&#65533;[&#1719;&#65533;1&#65533;&#65533;[J&#65533;&#65533;&#65533;	&#65533;&#65533;&#65533;&#65533;&#65533;&#65533;T&#65533;QH&#65533;n&#65533;J]&#65533;&#65533;&#65533;iB\]&#65533;&&#65533;&#65533;&#65533;&#65533;$&#65533;U&#65533;&#65533;tH&#65533;&#65533;S9&#65533;#=&#65533;\R&#65533;K&#65533;&#65533;\:&#65533;&#65533;=x9&#65533;$&#65533;&#65533;M&#65533;I&#65533;&#65533;I &#65533;P0&#65533;4&#65533; &#65533;w&#65533;&#65533;&#65533;U&#65533;&#65533;&#65533; &#65533;&#65533;Qo&#65533;&#65533;G &#65533;&#65533;>`&#65533;&#65533;Q&#65533;&#65533;&#65533;&#273;&#65533;&#65533;&#65533;&#65533;&#65533;&#65533;_&#65533;Z"&#65533;&#65533;&#65533;&#65533;H&#65533;'P6&#65533;&#1407;&#65533;C&#65533;&#65533;&#65533;&#65533;P$&#65533;&#65533;&#65533;&#65533;;&#65533;&#65533;5&#65533;&#65533;K&#65533;&#65533;1&#65533;&#65533;9&#65533;&#65533;<&#6767;&#1107;&#65533;&#65533;*9&#65533;.&#65533;&#65533;B&#65533;-&#443;&#65533;x&#65533;&#65533;&#1212;&#65533;9&#65533;&#65533;&#1619;t&#65533;&#65533;t!&#65533;U&#65533;&#65533;&#65533;|QVt9&#65533;&#65533;P,&#65533;`&#65533;&#65533;&#65533;&#1236;.&#65533;E&#65533;&#65533;&#65533;}&#65533;&#65533;&#65533;&#65533;P~&#65533;&#65533;&#65533;&#65533;&#65533;&#1085;&#65533;+&#65533;0
`'x&#65533;&#533;u&#65533;8&#65533;&#65533;&#65533;>&#62187;"6&#65533;"&#65533;#&&#65533;&#65533;>&#65533;rb&#802;&#65533;X`&#65533;&#65533;-w&#65533;&#65533;&#65533; &#65533;&#65533;X&#65533;('@&#65533;@&#65533;&#65533;&#65533;H&#65533;'&#65533;Hg&#65533;?&&#65533;"`&#65533;B(&#65533;^&#65533;&#65533;h&#65533;&#65533;&#65533;S&#65533;&#65533;&#65533;P@ <&#65533;@>&#65533;&#65533;	&#65533;&#65533;9A9M&#65533;/9&#65533;&#65533;7E&#65533;q&#65533; &#65533;&#65533;&#65533;&#65533;&#65533;>&#65533;&#65533;&#65533;P&#65533;&#65533;&#65533;&#65533;&#65533;&#65533;B&#65533;&#65533;\0&#65533; 0&#65533;P(&#65533;3 Ie&#65533;0&#65533;&#65533;B&#65533;&#65533;QFN]&#65533;0\&#65533; &#65533;s&#65533;+  4&#65533;&#65533;=&#65533;&#65533;<pC'P9,&#65533;Afd6&#65533;d6&#65533;G<X}&#65533;*&#65533;S&#65533;&#65533;&#65533;&#65533;Q)wIX&#65533;&#65533; &#65533;C&#65533;8&#65533;&#1758;i&#65533;&#65533;R&#65533;[`&#1422;n&#65533;&#65533;Z&#65533;go&#65533;&#65533;&#65533;&#65533;
&#65533;&#65533;&#65533;&#65533;<p&#65533;&#65533; X HP&#65533;;&#65533;\lW5&#65533;&#65533;6[e&#65533;A&#65533;8;&#65533;&#65533;&#65533; 	&#65533;e&#65533;&#65533;&#65533;&#65533;>0&#1857;&#65533;^1XB&#65533;T1&#65533;&#65533;k&#65533;&#65533;&#65533;&#65533;J&#65533;&#65533;&#65533;&#65533;&#65533;&#65533;d&#65533;&#65533;&#65533;E&#65533;&#65533;&#65533;&#65533;&#65533;-&#65533;L&#65533;4&#65533;&#65533; 5&#65533;&#65533;G&#65533;`"x,&#65533;&#65533;F&#65533;S&#1250;&#65533;H&#65533;U&#65533;M#&#65533;&#65533;"[&#65533;&#65533;&#65533;&#65533;k&#65533;Y&#65533;c&#65533;&#65533;d8 h&#65533; &#2851;;&#65533;&#65533; &#65533;A&#65533;&#65533;&#65533;&#65533;S!&#65533;&#65533;!&#65533;]y &#65533;9 &#65533;&#65533; OHV  &#65533;B&#65533;&#65533;L&#65533;&#1429;c&#65533;&#65533;&#65533;2P&#65533;]&#65533;&#1768;$8&#65533;V&#65533;&#65533;&#65533;&#65533;&#65533;&#65533;&#517;[&#65533;]&#65533;&#65533;Ki*&#65533;L8&#65533;@&#65533;[&#65533;&#65533;+&#65533;&#65533;&#65533;QxK&#65533;&#65533;&#65533;^&#65533;8p&#65533;&#965;K&#65533;&#65533;=&#65533;\&#65533;,9&#65533;&#1859;=&#65533;&#65533; &#65533;I&#65533;&#65533;&#65533;X 48k&#65533;&#65533;@K&#65533;&#65533;8`&#65533;&#65533;&#65533;v&#65533;&#65533;OzJ&#65533;&#65533;J&#65533;&#65533;&#65533;P&#65533;&#65533;&#192;&#65533;&#65533;&#65533;V&#65533;&#65533;	&#65533;&#65533;1&#65533;9&#65533;&#65533;&#1252;V&#65533;k&#65533;&#65533;&#65533;T E &#65533;s&#65533;'&#65533;&#65533;@&#65533;j*&#65533;&#65533;-aH&#65533;&#65533;0i&#65533;2&#65533;N&#65533;&#65533;P9&#65533;&#65533;&#65533;+<&#65533;&#65533;&#65533; &#65533;8l&#65533;&#65533;-8&#65533;&#65533;/&#65533;&#65533; &#65533;&#65533;&#65533;&#65533;@(&#65533;&#65533;{1_)&#65533;*Pi|!&#65533;&#65533;{&#65533;{&#65533;&#65533;1&#65533;i&#65533;{"P&#65533;JPa&#65533;= &#65533; &#65533;ll5&#65533;&#65533;;&#65533;$&#65533;P&#65533;+S&#65533;&#65533;x&#65533;Q&#65533;&#1710;&#65533;&#65533;u&#656;M&#65533;uyhQs1&#65533;r&#65533;&#65533;3+^?&#65533;&#65533;b&#65533;!&#65533;&#65533;Fq.&#65533;&#1087;&#65533;&#65533;?b&#65533;&#65533;-8&#65533; |&#65533;"p&#65533;&#65533;j&#65533;X&#65533;G&#65533;&#65533;&#65533;U&#1262;&#65533;0&#65533;V(
3h&#65533;G&#65533;_tGxAIg&#65533;&#65533;qG7 M&#65533;X&#65533;0&#65533;&#65533;Zd&#65533;&#65533;&#1252;&#1070;Q5&#65533;t&#65533;&#65533;&#1076;&#65533;&#65533;&#65533;b&#65533;;&#65533;&#65533;&#65533;d&#65533; &#65533;&#1269;&#7124;&#65533; O&#65533;e`5&#65533;&#65533;h&#65533;9&#65533;T&#65533;&#65533;&#377;&#65533;&#65533;TIUeQ&#65533;&#65533;&#65533; &#65533;&#65533;]&#65533;&#65533;gi&#1027;d&#65533;8|1e&#65533;&#65533;&#65533;F&#65533;q&#65533;&#65533;&#65533;v&#65533;&#65533;v&#65533;u&#65533;u?&#65533;am&#65533;&#65533;z0h&#65533;K&#65533;l&#65533;w&#65533;&#65533;3&#65533;$A&#65533;(/b&#65533;&#65533;&#65533;&#65533;QS4E&#65533;&#65533;&#65533;h&#65533;a&#6469;&#65533;&#65533;&#65533;M&#65533;&#65533;
&#65533;&#65533;	&#65533;QX&#65533;A8&#65533;@PuE&#65533;nWJ%&#65533;&#65533;&#65533;&#1475;&#65533;W&#65533;W2&#65533;Ta(&#65533;&#65533;&#65533;&#65533;&#65533;5&#65533;&#65533;5&#65533;y&#65533;&#65533; T&#65533;&#65533;6&#65533;u&#65533;&#65533;&#65533;`&#1556;&#65533;F&#65533;&#59466;&#841;&#65533;&#65533;&#37405;/&#65533;@&#65533;^&#65533;&#65533;&#65533;VGgT&#65533;&#65533;4&#65533;&#65533;G&#65533;&#522;+B&#65533;}&#65533;z~&#65533;&#65533;Wk&#65533;U&#1762;.&#65533;51"H[&#65533;&#65533;&#65533;]H\&#65533;0&#65533;eH*0&#65533;Y&#65533;&#65533;X&#65533;&#65533;  &#65533;#@&#65533;&#1029;(&#65533;&#65533;&#65533;&#65533;&#65533;!&#65533;^0&#65533;M.&#65533;&#65533;{:&#65533;C&#65533;&#65533;&#1045;!&#65533;t&#65533;&#65533;b&#65533;t&#65533;&#65533;y&#65533;&#65533;Z
&#65533;[|&#65533;\&#65533;&#65533;&#65533;&#1787;&#65533;e&#65533;&#65533;XR&#65533;/X\lB&#65533;A&#65533;}X &#1028;@x&#65533;[x&#65533;&#65533;}&#65533;&#65533;Ip&#65533;&#65533;&#65533;&#65533;c94H&#65533;+(&#65533;+P&#65533;8&#65533;"&#65533;&#65533;&#821;&#65533;#]&#65533;&#65533;&#65533;&8 /  &#65533;gT&#65533;&#65533;y &#65533;&#65533;^&#65533;&#65533;yh&#65533;&#65533;K&#65533;&&#65533;&#65533;0v&#65533;>&#65533;&#65533;V!:&#65533;&#65533;&#65533;&#65533;&#65533;Wy1&#65533;&#65533;&#65533;&#65533;@Ob&#65533;&#65533;0!!H)&#65533;&#65533;B&#65533;1b &#515;&#65533;Q&#65533;&#65533;&#65533;D&#65533;t]&#65533;2&#65533;A&#65533;`[&#65533;p
I&#65533;&#65533;&#3875;&#65533;&#1189;;=} &#65533;7d&#65533;<&#65533;t&#65533;&#65533;&#65533;&#65533;;n&#65533;&#65533;&#65533;&#65533;&#65533;&#65533;(&#65533;b&#65533;`yd&#726;`+&#65533;(&#65533;`&#716;)&#65533;&#65533;h&#65533;&#65533;c]^t&#65533;Fb&#65533;#c&#1740;&#65533;}&#65533;h&#65533;#<d&#65533;&#65533;&#65533;v#&#65533;s&#65533;N&#65533;&#65533;&#65533;&#65533;&#422;&#17946;F&#65533;&#65533;Z&#65533;k&#65533;x&#65533;&#65533;%K&#65533;~a-&#65533;&#1264;7&#65533;N&#65533;.&#65533;&#65533;&#65533;&#65533;&#1454;&#65533;p&#65533;&#65533;&#65533;&#65533;@)&#65533;}cv&#65533;&#65533;
~&#65533;&#65533;VP&#65533;&#65533;&#65533;TCz&#65533;6~#r&#65533;&#531;Cg&#65533;&#65533;sO1&#65533;&#65533;CH&#65533;&#65533;uh&#1793;G-&#65533;B&#65533;&#65533;I&#65533;&#65533;B&#65533;_0KP@8 &#65533;I,E&#65533;'E&#65533;X&#65533;+&#65533;$&#65533;C5eRF90&#65533;&#65533;9(&#1568;&#65533;9&#65533;2a&#65533;&#65533;&#65533;&#65533;H.L&#65533;BLl&#65533;
L&#65533;&#65533;&#65533;&#65533;L&#65533;b&#65533;&#65533;+&#65533;&#65533;"&#65533;/&#65533;&#65533;&#8713;0B&#65533;&#65533;)&#65533;H&#65533;*1&#65533;&#1570;&#65533;-2&#65533;X`&#65533;B&#65533;D&#65533;&#65533;&@u&#65533;&#65533;&#65533;&#65533;SRY&#65533;&#65533;WRYI&#65533;Zfi&#65533;Sj&#65533;A%&#65533;&#65533;&#65533;A&#65533;&#65533;QB'j&#65533;&#65533;a&#65533;&#65533;&#65533;&#65533;Z&#65533;&#65533;!&#65533;d&#65533;G&#65533;{&#42561;&#65533;&#65533;&#65533;&#65533;&#65533;&#65533;A&#65533;&#65533;&#65533;f&#65533;g&#65533;&#65533;fPh&#65533;&#65533;&#65533;&#65533;&#65533;8&#65533;&#65533;&#65533;P&#65533;&#65533;&#65533;&#65533;A&#65533;R&#65533;&#65533;_&#65533;]TCU\&#65533;@gpPEf&#65533;a@&#65533;&#65533;JA-Q&#65533;r&#65533;	V&#65533;&#65533;A&#65533;SL ?&#65533;2&#65533;+~t&#65533;&#65533;0&#65533;&#65533;Kr&#65533;&#65533;2v&#544;&#65533;e@`V&#65533;&#65533;&#65533;J&#65533;eH`&#65533;&#65533;Z&#65533;&#65533;&#65533; D]<2M$&#65533;D*Y&#65533;&#65533;M&#65533;3
T&#65533;&#65533;@ &#65533;&#65533;&#65533;	&Z&#65533;&#65533;~&#65533;g&#65533;+&#65533;p&#65533;<&#65533;&#65533;9	C*(!_&#65533;L&#65533;I&#65533; A%&#65533;|l&#65533;."&#65533;PN&#65533;6x&#65533;&#65533;&#65533;&#65533;&#65533;a8&#65533;&#65533;&#65533;iH&#65533;p&#65533; &#65533;\N&#65533;G&#65533;X&#65533;s&#65533;V&#65533;&#65533;3&#981;l K"|&#65533;`&#65533;fl&#65533;&#777;LP]5&#65533;2&#65533;
#j&#65533;u&#65533;&#65533;nm!&#65533;F&#65533;`&#65533;f+&#65533;`&#65533;&#65533;&#65533;&#65533;5	F&#65533;v&#65533;&#65533;D@w\Sw&#65533;&#65533;\&#65533;"&#65533;&#65533;h &#65533;2&#65533;P 0s3plR&#65533;&#65533;lb &#35973;&#65533;&#65533;Q&#65533;H&#65533;%&#65533;N 
Q&#65533;8lD&#65533;&#65533;&#65533;	C&#65533;0M&#65533;&#65533;&#65533;&#65533;(&#65533;&#65533;P7&#65533;&#65533;r7&#65533;&#65533;&#65533;;&#65533;&#65533;&#65533;} 0PO&#65533;&#65533;&#1095; 
&#65533;&#65533;&#65533;$&#65533;D&#65533;F&#65533;h&#65533;Q&#65533;(&#65533;O&#65533;&#65533;-<   &#65533; &#65533;&#65533; &#716;&#65533;&#65533;&#65533;&#65533;AEh&#65533;G&#65533;&#65533;&#65533;@&#65533;&#65533;@&#65533;Q&#65533;&#65533;|z&#65533;C:H&#65533;R&#65533;c&#65533;&#65533;`:q&#65533;t&#65533;z8&#65533;,&#65533;&#65533;yc	&#65533; &#65533;-&#65533;&#1028;&#65533;&#65533;th&#65533;&#65533;q&#65533;&#65533;&#65533;:&#65533;&#65533;43&#65533; &#65533;	L&#65533;&#65533;i&#65533; 7&#65533;	&#65533;&#65533;&#65533;E10"Fp &#65533;&#65533;E &#65533;&#65533;&#65533;&#65533;&#65533;D&#65533;&#65533;&#65533;Dlf:K&#65533; &#65533;&#65533;&#65533;&@&#65533;&#65533;&#65533;i&#65533; KR&#65533; H8!b&#65533;&#65533;M&#65533;&#65533;&#65533;&#65533;0)A&#65533;M&#65533;bG&#65533;@%&#65533;Na&#65533;Q*p&#65533;p&#65533;%G8&#65533;~8&#65533;&#65533;#\&#65533;	`If6r&#65533;-wy&#65533;&#65533;&#65533;&#65533;.t)&#65533;&#65533;b&#65533;&#65533;&#517;&#65533;&#65533;&#65533;&#65533;g&#65533;>&#65533;&#65533;k&#65533;r&#65533;ta&&#65533;&#65533;@E(&#65533;&#65533;&#65533;&#65533;i&#65533;&#65533;&#65533;&#65533;&#65533;5&#65533;1	j&#65533;&#1664;&#65533;6&#65533;&#65533;&#65533;nn3&#65533;&#65533;D3&#65533;&#65533;;@A
x&#65533;&#1243;6&#65533;	
r~&#65533;&#65533;&#781;&#65533;&#65533;NPt&#65533;B&#65533;&#65533;p0&#65533;p&#65533;&#65533;	&#65533;c&#65533;&#65533; &#49669;D&#65533;&#65533;&#65533;p&#65533;/&#65533; C%&#65533;&#65533;h&#65533;	*	&#65533;&#65533;&#65533;2&#65533; jCP&#65533;&#65533; &#65533;I(l`&#709;&#65533;Q&#65533;&#65533;&#65533;Bk!Q&#65533;Ht&#65533;	&#65533;E0&#65533;&#65533;
d&#65533;Y&#65533;"H72Q.<T&#65533;&#65533;4&#65533;+&#1193;&#65533;&#65533;d$#aacfhC&#65533;&#65533; %&#65533;-&#65533;P&#65533;&#65533;&#65533;&#65533;&#65533;%2&#65533;&#65533;L@&#65533;&#65533;&#65533;&#65533;
6&#65533;ANj0&#65533;2&#768;&#65533;j&#65533;&#65533;zRk&#65533;
u0A&#65533;&#65533;P&#65533;&#65533;&#65533;&#65533;j&#65533;D&#65533;j&#65533;&#65533;&#65533;g&#65533;zL&#65533;&#65533;&#65533;&Va&#65533;U,&#65533;p&#65533;Ml&#65533;&#65533;&#65533;Bv&#65533;&#65533;&#65533;&#65533;&#65533;&#65533;w&#65533;p&#65533;
&#65533;V&#65533;6&#65533;&#1357;&#65533;~V&#65533;M&#65533;&#65533;&#65533;&#65533;&#65533;&#65533;&#65533;&#65533;&#65533;&#65533;P&#65533;p&#65533;&#65533;&#65533;&#65533;l&#65533;!&#65533;z&#65533;&#1462;&#65533;&#65533;&#65533;ni{[&#65533;&#42423;&#65533;&#1069;4&#65533;a\&#65533;&#65533;a
&#65533;&#65533;&#65533;/d&#65533;{+u&#65533;[&#65533;&#65533;&#65533;&#65533;O&#65533;{&#65533;&#65533;&#65533;&#65533;o&#65533;`&#65533;&#65533;&#65533;x?A&#65533;/m&#65533;[]&#65533;l`&#65533;&#65533;&#65533;Nax&#65533;|&#65533;3&#65533;i&#65533;hQ&#65533;&#65533;~&#65533;&#65533;&#65533;&#65533;&#895;GC&#65533;&#65533;n5h&#65533;&#65533;-&#65533;&#1671;&#65533;&#65533;&#65533;-&#65533;"E&#65533;&#65533;&#65533;&#65533;#h^&#65533; F&#65533;&#65533;&#65533;&#65533;n&#65533;&#65533;&#65533;F7_&#65533;&#65533;@"&#65533;W<`&#65533; 14&#65533;{&#65533;p&#65533;H &#65533;&#65533;M y&#65533;XEPR&#65533;
T 
&#65533; @&#65533;zV&#1056;&#65533;X&#65533;q"&#65533;!!&#65533;&#65533;m&#65533;&#65533;&#65533; 4&#65533;&#65533;&#65533;H&#65533; &#65533;A&#65533;&#65533;A5"&#65533;/&#65533;0 DA 4p N &#65533;xh6v@&#65533;
sQc{&#65533;&#65533;&#65533;.$q&#65533;&#65533;~y &#65533;@&#65533;%&#65533; &#65533;&#65533;T&#65533;&#65533;q&#65533;L`&#65533;&#65533;&#65533;&#65533;"$0 &#65533;&#65533;*&#65533;{&#65533;@&#65533;&#65533;
&#65533;j&#65533;&#65533;&#65533;&#174;&#65533;a&#65533;	&#65533;&#65533;
h &#65533;a&#65533;&#65533;T&#65533;A&#65533;&#65533;*&#65533;&#1391;@&#65533;a&#65533;Cp&#65533;f7&#65533;&#65533;@0@&#65533;q&#65533;
$b&#65533;^ &#65533;Q&#65533;J&#65533;&#65533;&#65533;&#9677;&#65533;&#65533;s&#1608;&#65533;Op&#65533;&#65533;&#65533;0]&#65533;8h&#65533;>fdF|&#65533;&#65533; &#65533;$,by&#65533;&#65533;BW&#65533;&#65533;&#65533;!&#65533;w&#65533;}&#65533;>.%&#65533;&#65533;&#65533;&#65533;q&#65533;&#65533;&#65533;*b&#65533;AVZ&#65533;&#564;$&#65533;oL@
&#65533;&#65533;&#65533;&#65533;a&#65533;l'&#65533;&#65533;&#65533;c/&#65533;&#65533;K[z&#65533;s&#65533;&#65533;&#65533;0&#65533;cLcb&#65533;L<&#65533;8&#65533;df&#65533;-&#65533;&#65533;{&#65533;&#65533;&#65533;&#65533;2[&#65533;&#65533;e&#65533;&#65533;&#65533;G&#65533;Pk&#65533;jV&#65533;&#65533;&#65533;&#65533;&#65533;&#65533;&#65533;]&#52426;&#65533;qP&#65533;[&#65533; &#65533;)&#65533;&#65533;&#709;&#65533;&#65533;&#65533;&#65533;c&#65533;L&#65533;p u&#65533;&#1811;&#65533;|A?e	&#65533;X&#65533;C&#65533;P&#65533;&#65533;&#65533;?&#65533;`3&#65533;B&#65533;P&#65533;&#1496;c&#65533;d
&#65533;R&#65533;)&#65533;&#65533;&#65533;&#65533;^&#65533;&#65533;&#65533;&#1462;V!&#65533;B&#65533;&#65533;&#65533;XJ"&#65533;&#65533;(&#65533;B}&#65533;LcT&#65533;&#65533;&#65533;&#65533;&#65533;OQ&#65533;&#65533;d&#65533;|&#65533;&#65533;G&#65533;_>&#65533;P5&#65533;#&#65533; &#65533;0&#65533; L&#65533;&#65533;6D .&#65533;&#65533;~&#65533;D&#65533;.&#65533;&#65533;E&#65533;&#65533;&#1435;&#65533;C&#1548;&#65533;&#65533;a&#65533;&#65533;!&#65533;O}&#65533;k\&#65533;WC&#1877;&#65533;veC&#65533;Etd&#65533; 8A&#65533;&#65533;&#65533;* B&#65533;&#65533;,&#1790;8&#65533;0&#65533;&#65533; 9&#65533;&#65533;`
&#65533;&#65533;&#65533;&#65533;<@xB|&#65533;fi&#65533;#&#65533;&#65533;&#65533;&#65533;&#65533;&#65533;&#65533;&#65533;<&#65533;|<1|&#65533;>&#65533;&#65533;&#65533;&#65533;&#65533;`&#65533; H&#65533;:&#65533;&#65533;&#65533;
a&#65533;&#65533;(&#65533;h}Vd&#65533; &#65533;C&#65533;X&#65533;B&#65533;&#163;<&#65533;&#65533;T!&#65533;\L &#65533;&#65533;	&#65533;d!`&#65533;&#65533;&#65533;qQ&#65533;(p&#12865;&#65533;&#65533;IHA&#65533;&#65533;a	&#65533;&#65533;&#65533;&#65533;&#65533;!&#65533;&#65533;&#65533;|I&#65533;&#65533; &&#65533;&#584;X&#65533;aM&#65533;l&#65533;&#65533;4X&#65533;\&#65533;&#65533;,&#65533;"&#65533;&#65533;@b&#65533;&#65533;&#65533; &#65533;M&#65533;T&#65533; P&#65533;&#65533;D&#65533;&#65533;Y"&&#65533;&#65533;&#65533;&#65533;+&#65533;&#65533;V&#65533;\ ,&#65533;&Di  L@&#65533;&#65533;&#65533;  &#65533;$&#65533;+&#65533;" &#65533;&#65533;&#65533;&#65533;@0&#1417; &#65533;&#65533;8&#65533;&#65533;@&#65533; &#65533;q&#65533;&#65533;&#65533;&#65533;L
&#65533;
&#65533;C&#65533;&#65533;&#65533;@L&#65533;	L&#65533;h
&#65533;&#65533;6&#65533;[c&#65533;&#65533;&#65533;Q&#65533;m&#65533;+|&#65533;&#65533;&#65533;:,&#65533;,&#65533;L&#65533;`J&#65533;C&#65533;M&#65533;$&#65533;&#65533;&#65533;AA&#65533;A&#65533;&#65533;-P&#65533;&#65533;B&#65533;c&#65533;&#65533;?&#65533;&#65533;C d&#65533;E
@&B&#65533;&#65533;M&#65533;&#65533;&#65533;&#65533;&#1702;&#65533;&#65533;&#65533;&#65533;&#65533;&#65533;&#65533;&#65533;,&#232;&#65533;2&#65533;B &#65533;&#65533;&#65533;&#65533;&#1572;8&#65533; &#65533;N&#65533; &#65533;&#65533;d&#65533;&#65533;&#65533;0&#65533;&#65533;2>&#65533;&#65533;&#65533;&#65533;&#65533;*&#65533;&#65533;&#65533;&#65533;N&#65533;MCa&#65533;'&#65533;&#65533;&#65533;&#65533;
&#65533;&#65533;&h3(NJx&#65533;)<&#65533; &#65533;&&#65533;A&#1028;&#65533;Y6L&#65533;OD&#65533;\PP&#65533;&#65533;&#65533;S<&#65533;&#65533;	ShAU&#65533;	&#65533;&#65533;)%&#65533;{&#65533;\%&#65533;&#65533;%][ &#65533;&#65533;&#683;p&#65533;&#1861;`&#65533;&#1786;&#65533;a&#274;&#65533;3MFe&#65533;&#65533;(]h&#65533;&#65533;&#1309;k\3&#65533;F0K&#65533;@&#65533;&#65533;&#65533;q@l&#65533;f&#65533;9&#65533;&#65533;9&#65533;&#65533;m>&#65533;n&#65533;Fn&#65533;&9'<&#65533;f<]S5&#65533;Fn&#65533;F&#65533;6m6&#65533;&#65533;\7&#65533; lx&#65533;;&#65533;&#65533;#&#65533;&#65533;xlG,T&#65533;&#65533;&#65533;&#65533;&#65533;&#65533;x&#65533;G&#65533;h&#65533;&#65533;&#65533;"&#65533;&#744;&#65533;#&#65533;M&#65533;^.`&#41044;&#65533;U&#65533;&#65533;&#65533;&#65533;&#1508;&#1283;&#65533;TO&#65533;K&#65533;H&#65533;&#65533;&#65533;&#65533;&#65533;&#65533;P)X&#65533; U&#65533;!&#1987;&&#65533;&#65533;&#65533;&#1364;H&#65533;=&#65533;8E&#65533;&#65533;&#65533;u&#65533;&#65533;-&#149;|&#65533;&#65533;_x&#65533;&#65533;nU%&#65533;&#65533;!&#65533;N&#65533;&#791;&#65533;4M&#65533;&#65533;U&#65533;&#65533;_2&#65533;&#65533;&#65533;&#65533;&#65533;&#65533;&#65533;@d&#65533;A&#65533;&#65533;&#65533;DSq<&#65533;T&#65533;&#65533;y&#65533;n )o&#65533;r&#65533;P&#65533;!@ &#65533;&#65533;j&#65533;&#65533;E&#65533;'t@"K2&#65533;&#65533;6`&#65533;	&#65533;&#38441;&#65533;)&#65533; ;p&#65533;&#65533; 0&#65533;&#65533; &#65533;; &#157;&#65533;i&#65533;"Bw&#65533;@&#65533;)"&#32799;&#65533;
j&#65533;&#65533;&#65533;&#65533;&#65533;&#65533;(j*&#65533; &#65533;&#65533;&#65533;&#65533;&#65533;&#65533;J^E!&#65533;&#65533;&#65533;ta*&#65533;N&#1504;L&#65533;&#65533;&#807;b!&#65533;D&#65533;&#65533;&#65533;C&#65533;bB60(d&#65533;(&#65533;x&#65533;&#65533;J&#65533;&#65533;H&#65533;!&#65533;&#65533;&#65533;&#65533;&#1479;&#65533;v&#65533;ZI&#65533;&#65533;b&#65533;&#65533; &#65533;&#65533;XM&#65533;&#65533;&#28936;&#65533;&#65533;0"#>"&#65533;yX&#65533;&#65533;&#1542;Qk&#65533;Xk&#65533;a"&#1876;X(&#65533;&#65533;&#65533;&#65533;1 1&#65533;+&#65533;X&#65533;,&#65533;C&#65533;lZ0&#65533;&,si&#65533;&#65533;&#1563;8&#1451;&#65533;&#65533;&#65533;b&#65533;&#65533;4P&#65533;`&#65533;%4&#65533;&#782;T&#65533;1L#2&#65533;&#65533;&#65533;&#65533;&#65533;:	&#65533;&#65533;&#297;	&#65533;N&#512;.*&#65533;Ae2:Q&#65533;&#5219;b&#65533;#5N%&#65533;&#65533;;&#65533; &#65533;d$&#257;&#678;dlP&#65533;&#65533;&#65533;N&#65533;(&#65533;&#65533;&#65533;hB&#65533;L&#65533;&#65533;&#65533;&#65533;&#65533;&#65533;  d&#65533;]&#65533;-&#65533;&#65533;EfB&#65533;eB7&#65533;Z)-h9h&#602;-&#65533;&#65533;-&#65533;&#65533;*V&#65533;8A&#65533;U&#65533;l&#65533;&#65533;M&#65533;dT&#65533;&#65533;&#65533;#+8B&#65533;&#65533; &#65533;&#65533;&#65533; &#65533;&#65533;[2
&#65533;B"&#65533;@&#65533;&#65533;  &#65533;&#1753;A&#65533;&#65533;:k&#65533;&#65533;&#1461;&#65533;&#65533;q&#65533;i@),@&#65533;&#65533;&#65533;&#65533;@&#65533;&#65533;A&#65533;&#65533;XT [z&#65533;[&#65533;%\&#65533;&#65533;N@*&#65533;eS&#65533;^z\TH&#65533;T&#65533;&#65533;<V&#65533;&#65533;zl&#65533;&#65533;'&#65533; &#65533;m%&#65533;5@&#65533; g&#65533;Kfdh&#65533;&#65533;1(&#65533;l&#65533; &#65533;&#65533;6&#65533;@*Mc4,F&#65533;&#65533;dl&#65533;-&#65533;&#65533;6p^&#65533;:&#65533;j&#65533;cX&#65533;jvok&#65533;&#65533;h]k&#65533;&#65533;_8&#65533;mg&#65533;&#65533;&#65533;&#65533;&#65533;&#65533;75&#65533;&#65533;&#65533;/8&#65533;/9a&#65533;p&#65533;&s&#65533;rvr&#65533;&#65533;<E&#65533;i&#258;&#65533;y&#65533;&#65533;&#65533;N@Q@,&#65533;&#65533;'&#65533;&#65533;Y|&#65533;W4&#65533; &#65533;<rE|&#65533;&#65533;&#65533;q&#65533;%A{vhG&#65533;&#65533;&#38238;&#1608;MI&#65533;&#1500;&#65533;&#65533;&#65533;H&#65533;&#65533;&#65533;&#65533;K&#65533;&#65533;I&#65533;&#65533;P&#65533;T&#62536;&#65533;:&#65533;&#65533;&#65533;&#39940;&#65533;&#65533; _&#65533;(I&#65533;I&#65533; lhv&#65533;&#65533;&#65533;&#65533;*q&#65533;&#65533;&#65533;&#65533;I%&#65533;&#65533;!H&#65533;[&#65533;&#65533;&#65533;&#65533;d>&#679;^&#65533;@J |&#65533;o&#65533;&#65533;h!&#65533;&#65533;	v=L&#65533;&#65533;&#65533;&#65533;&#65533;9$&#65533;9&#65533;&#65533;&#65533;Z&#65533;A&#65533;&#65533;q5&#1585;&#65533;A5&#65533;1&#65533;&#65533;1&#65533;&#65533;&#65533;&#65533; T&#65533;	&#65533;&#65533;&#1777;&#65533;jf&#65533;)(B(&#65533;.l&#65533;zBB%@|&#65533;&#65533;Bfi&#65533;(&#65533;"s&#65533;&#65533;&#65533;C6&#65533;&#65533;0&#65533;&#65533;1&#65533;&#65533;)&#65533;2*&#65533;&#65533;&#65533;&#65533;5&#65533;,&#65533;r,&#65533;2,&#65533;&#65533;5&#65533;&#65533;5\C\&#65533;9\C5&#65533;r5&#65533;2/&#65533;&#65533;9&#65533;&#65533;1#&#65533;9&#65533;&#65533;9(3333?3&#65533;1&#65533;&#65533;3P&#65533;5&#65533;6S&#65533;4&#65533;&#65533;3x&#65533;34&#65533;7&#65533;3! 9 :`:&#65533;&#65533;&#65533;&#65533;&#65533;&#65533;&#65533; &#65533;m&#65533;D&#65533;&#65533;&#65533;&#65533;A&#65533;E&#65533;&#65533;&#65533;(D &#65533;&#65533;W&#65533;&#65533;&#65533;&#65533;&#65533;@1&#65533;j_Aw&#65533;2&#65533;&#65533;H&#65533;&#65533;&#65533;!~M&#65533;EX&#65533;6&#65533;&#65533;&#65533;&#65533;&#65533;#z&#65533;&#65533;db&#65533;x&#65533;&#65533;t&#65533;|&#65533;.&#1485;&#65533;&(n&#65533;&#65533;"&#65533;&#65533;a&#65533;&#65533;&#65533;+LoBr&#65533;A&#65533;&#65533;&#65533;&#65533;&#65533;j&#65533;&#65533;j&#65533; &#65533;&#65533;X&#65533; &#65533;&#65533;&#65533;P&#65533;&#65533;&#65533;&#65533;% %``&#65533;&#65533;&#65533; 
D&#224;MCA&#65533;9@ &#65533;&#65533;_&#65533;5Z4rD&#65533;j&#65533;&#65533;&#995;-&#65533;L&#65533;	&#65533;&#65533;i'&#65533;!&#65533;&#65533;!<&#65533;_&#65533; < &#65533;&#65533;<@ v &#65533;&#65533;f&#65533;H&#65533;t&#65533;%tC t&#&#65533;tV&#65533;&#65533;fw&#65533;&#65533;tF&#65533;&#65533;&#65533;(&#65533;&#65533;M&#65533;;&#65533;MZ&#65533;&#65533;&#65533;&#272;	dCk&#65533;;&#65533;&#65533;&#65533;&#65533;@P&#65533;/&#65533;&#65533;&#65533;&#65533;8c&#65533;&#65533;&#65533;@\V&#65533;0M&#65533;&#65533;&#65533;8&#65533; &#65533;&#65533;A&#65533;&#65533;\&#65533;|&#65533;&#65533;J&#65533;&#65533;%mAL&#65533;.DPD&#65533;&#28581;&#65533;P&#65533;&#65533;&#65533;&#65533;&#65533;tT@\&#65533;V &#65533;X&#65533;&#65533;E^"&#65533;&#65533;&#1850;&#65533;&#65533;&#65533;&#65533; 	&#65533;E`Fe8\d&#65533;]d&#65533;`&#65533;R)&#65533;&#65533;]&#65533;R,&#65533;&#65533;+9&#65533;&#65533;_&#65533;^o&#65533;
&#65533;.&#65533;B(&#65533;,`"R%&&#65533;s &#65533;T&#65533;i&#65533;R2&#65533;&#65533;T&#65533;8&#65533;&#65533;2&#515;&#65533;&#65533;&#65533;&#65533;&#65533;7&#65533;x&#65533;&#65533;x&#65533;7c&#65533;&#65533;&#65533;&#65533;&#65533;m&#65533;&#65533;&#65533;&#65533;&#65533;70&#65533;}&#65533;jR&#65533;&#65533;&#65533;&#65533;0)&#65533;X&#65533;JpB00W0&#65533;&#65533;&#65533;&#65533;]w&#65533;&#65533;'&#65533;&#65533;&#65533;g&#65533;&#65533;&#65533;I&#65533;&#65533;IaH&#65533;&#65533;&#65533;H&#65533;(&#65533;&#65533;&#65533;&#65533;&#515;&#58625;&#65533;&#65533;&#65533;T&#65533;%(&#65533;&#65533;&#65533;&#65533;-(&#65533;:&#65533;&#65533;&#2041;&#65533;&#65533;P&#65533;	&#65533;&#65533;&#49920;A&#853;&#65533;a&#65533;(&#65533;0&#65533;&#65533;&#65533;&#65533;!&#856;&#65533;&#65533;N&#1473;&#65533;*&#65533;&#65533;!8A&#65533;_&#65533;A&#65533;A&#65533;&#65533;&#65533;&#65533;&#65533;&#65533;&#65533;&#65533;z&#65533;+&#65533;_d0&#65533;E&#65533;&#65533;&#65533;z;&#65533;&#65533;z&#65533;&#65533;&#65533;&#65533;&#65533;&#65533;:&#65533;3{&#65533;&#65533;&#65533;&#65533;	6p&#65533;&#65533;&#65533;96&#65533;b&#65533;B,&#65533;&#65533;"&#65533;&#65533;&#65533;qkp6h&#65533;-T&#65533;&#65533;&#65533;1q&#65533;&#65533;&#65533;=i&#503;&#65533;B'w/&#65533;&#65533;fov&#1083;&#65533;{&#65533;&#65533;;&#65533;&#65533;{E&#65533;{EmA&#65533;&#65533;|&#65533;&#65533;&#65533;&#65533;G{&#65533;&#65533;&#65533;o&#65533;)&#65533;B&#65533;7&#65533;&#65533;&#65533;&#65533;&#65533;"&#65533;.&#65533;&#65533;&#65533;&#65533;&#65533;+&#65533;&#65533;{|&#451;<&#65533;w<&#511;&#65533;`N<&#547;<&#65533;;&#65533;&#65533;|&#65533;<BU&#65533;&#65533;&#65533;>7&#65533;*&#65533;=&#65533;&#65533;?4&#65533;,&#65533;&#65533;&#65533;A&#65533;&#65533;|&#65533;=&#65533;O&#65533;&#65533;&#65533;ax&#65533;@.@E>&#65533;z&#65533;Q&#65533;!J&#65533;&#65533;y&#65533;EKHF_&#1587;*&#65533;&#65533;Q&#65533;&#65533;D+&#1800;&#65533;&#65533;&#65533;&#65533;&#1740;4&&#65533;&#65533;&#65533;&#65533;&#65533;&#65533;&#65533;Xr&#65533;&#1539;&#65533;4@`mB&#65533;&#65533;b,f&#65533;A0&#65533;&#65533;&#65533;&#65533;&#65533;&#65533;7&#65533;&#65533;N%&#65533;1&#65533;&#65533;v\&#65533;cc4&#65533; 4&#65533;&#65533;&#65533;@X&#65533;&#65533; \&#65533;*<H"&#65533;B&#65533;@&#65533;_C&#1670;&#65533;&#608;L&#672;&#65533;&#65533;&#65533;/&#65533;>&#65533;{&#65533;:&#65533;&#65533;:&#65533;&#65533;&#65533;&#65533;&#65533;&#65533;:&#65533;C&#65533;&#65533;~&#65533;8&#65533;&#65533;&#65533;C&#65533;&#65533;&#65533;&#65533;8&#65533;~&#65533;?&#65533;#&#65533; &#65533;&#65533;+&#65533;7&#65533;&#65533;C&#65533;&#65533;K&#65533;&#65533;S&#65533;&#65533;C&#65533;/&#65533;&#65533;W?&#65533;;?&#65533;&#65533;&#65533;"&#65533;&#65533;B&#65533;&#65533; &#65533;&#65533;&#65533;<&#65533;j]c&#65533;5R&#65533;6D(&#65533;uKN&#65533;$ \ZL@@&#65533;&#65533;&#65533;I&#65533;3&#65533;&#65533;&#65533;&#65533;&#65533;N&#65533;l!&#65533;Y&#65533; yn&#65533;&#65533;&#65533;&#65533;&#65533;>w>&#65533;&#65533;&#65533;&#65533;y&#65533;&#65533;x&#65533;@&#1302;[R&#65533;&#65533;&#65533;&#65533;K8E4&#65533;%A&#65533;#9y&#65533;x&#65533;&#65533;E&#65533;&#442;3F&#65533;i&#65533;m&#65533;x&#65533;&#65533;#jU&#438;&#65533;&#65533;&'2d(P&#65533;"&#65533;&#65533;Q&#65533;Yy&#65533;&#65533;q&#65533;&#65533;,,&#65533;Zaiw.&#65533;T
&#65533;qh&#65533;!&#65533;&#65533;r:&#65533;:A&#65533;OB0&#65533;&#65533;&#65533;&#65533;&#233;(&#65533;&#265;&#65533;&#65533;V&#65533;e(&#65533;.{&#65533;&#65533;I^*!&#65533;(&#65533;&#65533;&#65533;i&#1250;Q&#65533;&#65533; &#65533;&#65533;&#65533;&#1068;a&#65533;&#65533;&#65533;&#65533;&#65533;Bt&#65533;{1&#65533;&#65533;&#65533;$&#65533;q&#65533;O&#65533;M&#65533;l&#65533;&#65533;&#65533;&#133;?R0#&#65533;A&#65533;&#65533;&#65533;l	v&#65533;HC&#65533;	&#65533;#&#456;\&#65533;&#65533;WT}{&#65533;&#65533;&#65533;3&#65533;%&#65533;I&#65533;&#65533;&#65533;1RE~Y9&#65533;cDTAU&#65533;E&#65533;&#65533;&#65533;>Y&#65533;&#65533;B)dBT0C$p&#65533;&#65533;P&#65533;&#65533;&#65533;	Uh&#65533;&#65533;&#65533;&#65533;&#65533;A&#65533;&#65533;&#197;q&#65533;1G]&#65533;Q&#65533;o&#65533;$G!&#65533;&#1157;JA&#65533;&#65533;%&#65533;,A &#65533; C&#65533;(&#65533; @
*&#65533;&#144;C&#65533;&#65533;&#65533;KM&#65533;,A&#65533;JA&#65533;21&#65533;&#65533;3&#65533;&#65533;,&#65533;LTP!3N8G&#65533;&#65533;&#65533;;&#65533;&#65533;NP&#65533;&#65533;OT&#65533;&#65533;S&#65533;?E&#65533;&#65533;>EGJ&#65533;@&#65533;E&#65533;&#65533;$&#65533;7;&#65533;&#65533;&#65533;+&#65533;&#65533;E,&#65533;R&#166;&#8275;<&#65533;EJ;&#65533;&#65533;.b&#65533;D&#65533;X<&#65533;&#65533;S8&#853;S&#65533;H&#65533;B&#65533;&#65533;&#65533;P!&#65533;&#65533;b&#65533;&#65533;&#65533;Xe&#65533;-&#65533;NTJ&#65533;&#65533;h&#65533;Mk&#65533;&#65533;|&#65533;&#65533;o&#65533;&#342;[n&#65533;&#65533;&#65533;w&#65533;M7]t&#65533;&#65533;G&#65533;k&#65533;&#65533;&#65533;&#65533;w&#1109;&#65533;&#65533;/i&#1028;&#65533;C4&#65533;&#65533;&#65533;>&#265;L&#65533;(8&#65533;0&#65533;8&#65533;`)&#65533;&#65533;@0&#65533;&#65533;&#65533;&#65533;NPA&#65533;&#65533;}R&#65533;w&#65533;8&#65533;\H$F01&#192;&#65533;&#65533;)&#65533;&Vf&#65533;&#65533;&#65533;&#65533;&#65533;&#65533;i&#65533;&#65533;&#65533;s`O&#65533;y.&#65533;&#65533;2&#65533;[o&#65533;G&#18080;&#65533;.&#65533;&#65533;2"`Z&#65533;&#65533;&#65533;@&#65533;&#65533;&#704;&#65533;&#65533;k&#65533;&#65533;GW&#65533;Yeb@`&6Ic&#65533;M&#65533;!f&#65533;U&#65533;&#65533;z&#65533;&#65533; l1(P &#65533;@&#65533;&#65533;&#65533;J!&#65533;&#65533;&#65533;iH&#65533;&#65533;&#65533;&#65533;&#65533;&#65533;&#65533;&#65533;F:&#65533;{&#65405;&#65533;"&#65533;&#65533;&#65533;A&#65533;*&#65533;&#65533;&#65533;&#65533;!,!&#65533;>&#65533;&#209;iA&#65533;D&#696;&#65533;`?f&#65533;ol&#65533;&#65533;&#65533;o&#65533;&#65533;&#65533;h&#65533;ggahg&#65533;[&#65533;&#65533;&#65533;&#65533;I&#1943;&#65533;&#65533;a!&#65533;&#1797;/gy&#65533;&#65533;&#65533;&#65533;cla~&#65533;&#16839;&#65533;&#65533;!&#65533;ExaX &#65533;x6~vv&#65533;u/&#65533;&#65533;1&#65533;6&#65533;&#65533;&#65533;&0&#65533;@&#65533;&#65533;O@t&#65533;&#65533;&#65533;!&#65533;&#65533;&#65533;&#65533;&#65533;&#65533;?ABPDq08;X&#65533;&#65533;&#65533;8&#65533;&#65533;L,&#65533;&#65533;&#65533;&#49154;&#65533;	p&#65533;C&#65533;&#65533;!0&#65533;&#65533;&#65533;&#65533;&#65533;&#65533;&#65533;		P*p&#65533;;<$"&#65533;&#65533;&#65533;&#65533;&#65533;l#$		I&#65533;p	-@U8'&#65533;P&#65533;^ &9IA&#65533;Q&#65533;&#65533;&#65533;$Zl&#65533;&#65533;B&#65533;&#65533;d&#65533;M&#65533;&#65533;V&#65533;pFhN*SYJT&#65533;&#65533;&#545;o(H#	&#65533;R
&#65533;&#65533;&#65533;xAV&#65533;b&#65533;P@&#65533;&#65533;#)&#65533;P&#65533;&#65533;&#1025;b&#65533;p&#65533;&#65533;p$ &#65533;) &#65533;&#65533;&#65533;&#65533;a:&#65533;P
A&#65533; ]T&#65533;T&#65533;&#65533;DB!&#65533;	&#65533;x&#65533;&#65533;4&#65533;&&#65533;4&#65533;&#65533;pM/WLP&#65533;&#65533;&#65533;&#65533;klC&#65533;X&#258;&#65533;&#65533;1&#65533;o|C&#65533;&#65533;0&#65533;8&#65533;+J&#65533;&#65533;&#65533;&#65533;bc&#65533;&#65533;
@&#65533;|&#65533;_&#65533;NN!5&#65533;@<#&#65533;y&#65533;S&#65533;j&#65533;&#65533;&#65533; &#65533;E&#65533;"4&#65533;&#65533;&#65533;,@&#65533;a&#65533;&#65533;!&#65533;?&#65533;&#65533;'&#65533;4&#65533;P&#65533;&#65533;D&#65533;&#65533;:&#65533;&#65533;&#65533;&#65533;&#65533;!"&#65533;E&#65533;&#65533;&#65533;b&#65533; &#65533;0&#65533;#&#65533;&#65533;&#65533;&#65533;,&#65533;`&#65533;&#65533;e&#65533;G&#65533;&#65533;X&#65533;1&#65533;&#65533;H,8&#1165;&#65533;&#65533;tJQ&#65533;B&#65533;&#65533;&#65533;0&#65533;3	E-A&#65533;&#65533;-&#65533;*5&#65533;I]&#65533;R&#324;&#1314;N5	&#65533;&#65533;j&#65533;&#65533;Z&#65533;FPu&#65533;&#65533;@&#65533;V&#65533;&#65533;&#65533;~uOcm&#65533;&#65533;J	T@&#65533;&#65533;&#65533;0&#65533;&#65533;&#65533;&#65533;&#65533;&#65533;&#65533;&#65533;&#65533;&#65533;Op"Wv&#65533;@&#65533;&#65533;2&#65533;7&#65533;&#367;v&#65533;`L!@&#65533;y&#65533;&&#65533;)S( &#65533;B%&#65533;&#65533;&#65533;:&#65533;&#1387;f%&#65533;g&#65533;U&#1102;&#65533;&#65533;T=&#65533;Q&#65533;*&#65533;l=UL&#65533;x&#65533;&#65533;^+&#65533;&#65533;&#438;&#65533;&#65533;M&#65533;&J&#65533;%\x&#65533;K_&#65533;R&#65533;&#65533;/&#65533;&#65533;_&#65533;rB2&#65533;5&#65533;&#65533;&#65533;* %&#65533;&#65533;R`*&#65533;&#65533;&#65533;&#65533;zH)&#65533;&#65533;Je&#65533;1#&#65533;,4&#65533;&#65533;(&#65533;&#65533;&#65533;e&#65533;&#65533;Y&#65533;&#65533;&#65533;&#65533; &#65533;g&#65533;)Z}&#65533;K_&#65533;5-hL&#65533;&#1100;5&#65533;	S&#65533;&#65533;&#65533;AWpm&#704;&#65533;*&#65533;Q&#65533;=&#65533;  &#65533;
&#502;&#65533;	P&#65533;k( 3N&#65533;7&#65533;:NC&#65533;&#65533;>n1(&#65533;&#65533;&#65533;*&#65533;&#65533;&#65533;}pr&#520;&#65533;)&#65533;&#65533;9A>%-/&#65533;T&#195;&#65533;h&#65533;6&#65533;&#65533;>cd&#65533;<&#65533;&#65533;802&#65533;pP0&#65533;&#585;&#65533;&#853;&#65533;&#65533;&#65533;&#65533;I&#65533;q]&#65533;&#65533;&#65533;e1&#65533;pZ&#1926;&#24722;f&#65533;j&#65533;A&#65533;1&#65533;q&#65533;&#65533;2k&#65533;7&#65533;&#65533;_&#65533;&#65533;&#65533;	&#65533;&#65533;&#958;)3oB&#65533;&#65533;&#65533;&#65533;&#65533;k&#65533;7d&#65533;T&#65533;&#65533;&#65533;i,&#65533;&#65533;&#65533;&#65533;&#65533;&#65533;^&#65533;&#65533;8&#65533;
&#65533;  &#65533;&#65533;M&#65533;&#65533;&#65533;&#65533;&#65533;!$&#65533;s$$&#65533;!&#65533;D&#65533;&#65533;&#65533;G&#65533;55&#65533;a1TA:&#1602;	&#65533;9&#65533;pB&#65533;&#65533;9&#65533;&#65533; &#65533;&#65533;:(B1&#65533;Q&#65533;R&#65533;<+m>&#65533;&#65533;"&#65533;m&#65533;@+&#65533;X4X&#65533;&#65533;=&#65533;=&#65533;&#65533;&#65533;&#65533;Gc&#65533;&#65533; &#65533;/v&#65533;HF&#65533;a&#65533;P&#65533;""&#65533;
X&#65533;&#65533;&#65533;&#65533;&#65533;e&#65533;&#65533;P&#65533;"Z&#65533;R&#65533;&#65533;&#65533;/&#65533;oX&#65533;&#65533;D*&#65533;q~&#65533;&#65533;/p&#65533;&#65533;&#65533;&#65533;>&#65533;A  &#65533;h&#65533; LP&#65533;&#65533;&#65533;&#65533;yCmCH&#1282;&#65533;4^PLR*&#65533;~H u&#65533;&#65533;n&#65533;-&#65533;'3bbj?dG	`P+z&#65533;&#65533;&#65533;<&#54887;|k&#65533;&#65533;&#26781;&#65533;&#591;&#65533;&#65533;#&#65533;&#65533;v&#65533;C&#65533;&#65533;&#65533;&#1753;&#65533;t&#65533;m&#65533;C&#65533; ]&#65533;&#65533;&#65533;&#65533;E5&#65533;&#65533;&#65533;c&#65533;XpD&#65533;&#65533;&#65533;&#65533;*&#65533;)&#65533;v&#65533;&#65533;&#65533;&#65533;"&#65533;&#65533;A&#65533;)&#65533;&#65533;&#65533;(&#65533;J&#65533;&#65533;&#65533;&#65533;&#65533;eU&#65533;F&#65533;&#65533;&#65533;&#65533;<S&#65533;&#65533;&#65533;&#65533;&#65533;&#1386;&#65533;&#65533;FX&#346;z&#65533;fv&#65533;&#65533;m=ZQA&#65533;_p&#65533;&#1032;=&#65533;`&#65533;&#65533;dE&#65533;
@&#65533;il&#65533;&#65533;-`&#65533;&#65533;ya&#65533;(&#65533;
&#65533; v7&#65533;!&#65533;@&#65533;&#759;&#65533;&#65533;&#65533;h&#65533;P`&#65533;&#65533;-.&#65533;&#65533;>q&#65533;&#65533;&#65533;5i&#65533;t&#65533;&#65533;v&#1961;&#65533;U&#65533;&#65533;&#65533;&#65533;y&#65533;7&#65533;&#65533;&#65533;&#65533;mn&#65533;&#65533;[1&#65533;K_&#65533;&#65533;&#65533;!`&#65533;P`&#65533; &#65533;@&#65533;&#65533;&#65533;`&#65533;
&#65533; &#65533;&#65533;&#65533;&#65533;&#128;D&#65533;b&#997;*p&#65533;~&#65533;!&#65533;6p&#65533;K&#65533;dF@ |&#65533; &#65533; J&#65533;&#65533;L&#65533;	&#65533;&#253;n&#65533;&#65533;C&#65533;&#65533;I&#65533;&#65533;&#65533;&#65533;KF`&#65533;&#65533;&i&#65533;fjzj&#65533;Fj
&#65533;i" &#65533;&#65533; &#65533;!&#65533;`&#65533;&m4`8n&#65533;&#65533;&#65533;&#65533;f&#65533;&#65533;&#65533;&#65533;&&#288;&#65533;&#65533;&#65533;SZ&#65533;&#65533;&#65533;(&#65533;q$&#65533;&#65533;>&#65533;&#65533;:k&#65533;SH`&#65533;&#65533;&#65533;&#65533;&#65533;&#65533;0&#65533;&#65533;^ r(&#65533;&#65533;P&#65533;&#65533;&&#65533;&#65533;: 8^ =ho&#65533; &#65533;&#65533;h&#65533;i&#65533;
H@&#65533;&#65533;&#65533;&#65533;&#65533;&#65533;&#65533;k&#65533;r&#65533;&#65533;&#65533;!&#65533;R&#65533;&#65533;&#65533;)&#65533;@&#65533;+,8&#65533;
&#65533;&#65533;&#65533; r*&#65533;&#65533;(&#65533;&#65533;&#65533;+&#65533;8@&#289;:A&#65533;&#65533;9&#65533;('f`
&#65533;&#65533;T-
|&#65533;#v&#65533;&#65533; &#8642;#&#65533;&#65533;&#65533;l$<&#65533;&#65533;@&#65533;	&#65533;&#65533;N@'N&#65533;&#65533;@&&#65533;Ml. &#65533;-&#65533;a&#65533; Vb&#65533;&#65533;&#65533;j&#65533;&#65533;&#65533; &#1704;&#65533;)&#1448;&#65533;&#65533;m&#65533;d@*&#65533;B&#65533;&#65533;&#65533;&#65533;&#65533;"&#65533;&#65533;)&#65533;)x L`j&#65533;&#65533;t&#65533;&#65533;&#65533;-&#65533;&#65533;&#65533;&#65533;&#65533;&&#65533;&#1990; b&#65533; &#65533;&#65533;AB&#65533; &#321;&#65533; &#65533;02#Y2,&#65533;&#65533;\&#65533;&#65533;&#65533;&#65533;&#65533;pb&#65533;&#65533;j&#65533;&#65533;1'w&#65533;'1 'mc`.&#65533; p&#65533;/&#65533;&#65533;&#65533;b&#65533;&#65533; &#65533;&#65533;	~`d&#65533;9&#65533; &#65533;~&#65533;@@&#65533;R '&#809;&#65533;&#65533;`&#65533; !gp&#65533;<&#65533;)&#65533;#&#65533;f>&#65533;=&#65533;&#65533;=j&#416; &#65533;&#65533;&
f&#65533;&#65533;&#65533;$B&#65533;RB&#65533;&#65533;&#65533;&#65533;nA&#942;&#65533;
&#1247;<&#65533;C&#65533;&#65533;&#65533;N&#65533;&#65533;&#65533;&#65533;`Hjd&#65533;bh&#65533;&#65533;&#65533;&#65533;2&#65533;@&#65533;&#65533;n&#65533;6`&#65533; 	XPJ&#65533;&#65533;$&#65533;k&#65533;&#65533;&#65533;&#65533;&#65533;&#65533;&#65533;\s&#65533;&#65533;*&#65533;H&#65533;&#65533;N&#65533;&#65533;&#65533;J7&#65533;D&#65533;&#65533;
&#65533;&#65533;J&#65533;
E&#65533;J&#65533;,&#65533;h&#65533;&#65533;&#65533; &#65533;&#65533;&#65533;&#65533;<&#65533;"+W&#65533;&#65533;
&#65533;F&#65533;&#65533;&#65533;o&#65533;J&#65533;&#65533;&#65533;JJ&#65533;p@&#65533;x&#65533;&#65533;&#65533;j0p&#65533;&#65533;&#65533;&#65533;&#65533;&#65533;&#683;&#65533;&#65533;&#65533;j3&#65533;&#65533;j65o&#65533;J&#65533;&#65533;&#65533;S&#65533;l+&#65533;&#65533;&#65533;&#65533;&#65533;&#1014;&#65533;&#65533;|&#65533;@&#65533;K&#65533;&#65533;_&#65533;&#65533;%&#65533;K&#65533;&#65533;	 p&#65533;&#65533;A&#65533; h&#65533;&#65533;&#65533;&#65533;&#65533;IT9&#65533;D&#65533;?&#65533;&#65533;&#65533; dA &#65533;&#65533;(eTf?b&#65533;<lte^Pa&#65533;G&#65533;&gh&#65533;wp=&#65533;+&#65533;F&#65533;jF ,"&#65533;,&#65533;&#65533;`&#65533;&#65533;f:&#65533;a6&#65533;&#65533;&#65533;6a
&#65533;a
&#1152;
6&#65533; &#65533;&#65533;
<LT&#65533;4G&#65533;&#65533;0&#65533;xs
M&#65533;)(&#65533;@1&#65533;&#65533;e Yqr&#65533;&#65533;'&#65533;O&#65533;a&#65533;&#65533;&#65533;S&#65533;&#65533;LBcp&#65533;q0&#65533;Rb d &#65533;&#65533;0&#65533;&#65533;&#65533;c&#65533;0&#65533;t&#65533;&#65533;m&#65533;&#65533;jR1`&#65533;&#65533;&#65533;&#65533;&#65533;@&#65533; &#65533;`V_A	&#65533; &#65533;&#65533;d&#65533;-'i&#65533;&#13314;&#65533;qN&#65533;0&#65533;&#65533;B+P1)h&#65533;&#65533;&#65533;&#65533;T&#65533;&#65533;5(@Nx@ &#65533;&#65533;!&#65533;t!&#65533;&#553;R&#65533;&#1520;&#65533;&#65533;&#65533;`&#65533;#"^&#65533;#"&#65533;&#65533;=&#65533;^;"$B#&#65533;&#65533;`&#65533;PBfb'&#65533;Q&#65533;8&#65533;*!v;&#65533;&#65533;&#1297;R&#65533;1&#65533;&#65533;1&#65533;&#65533;*!&#65533;&#65533;&#65533;b1&#65533;8&#65533;+x,R&#65533;$`'&#706;y&#65533;&#65533;&#65533;t@%U&#65533;&#65533;a&#65533;,&#65533;&#289;"cfcV&#65533;&#65533;&#65533;tN&#65533;* 
&#65533;&#65533;g]&#65533;&#65533; R&#193;&#65533;&#65533; #Ut22&&#65533;&#65533;&#65533;`e&#65533;&#65533;n&#65533;&#65533;P&#65533;~&#65533;p&#65533;&#65533;&&#65533;V&#65533;&#65533;&#65533;&#65533;D&#65533;&#65533;&#65533;6&#65533;lm&#65533;&#606;&#65533;r.&#65533;&#65533;^&#65533;9&#65533;&m&#65533;&#65533;&#65533; ;f&#65533;&#65533;Xa@~&#65533;F&#65533;<&#672;fa<xT&#65533;&#65533;/&#65533;C$&#65533;&#65533;&#930;&#65533;/&#65533;q&#65533;&#65533;&#65533;&#1550;&#65533;&#65533;&#65533;&#65533;&#65533;&#65533;6W8&#65533; ZA&3 &#65533;:&#65533;&#65533;cJE3&#65533;kH&#65533;&#65533;E&#65533;@4A&#65533;&#65533;&#65533;&#65533;&#65533;voW h &#65533;&#1796;L&#65533;D[p&#65533;@&#65533;ox&#65533;o[^[&#65533;Z&#65533;o&#65533;&#65533;y&#65533;&#65533;&#65533;DZ&#65533;&#65533;z&#65533;&#65533;D&#65533;&#65533;&#65533;&#65533;&#65533;&#65533;&#65533;R&#65533;&#65533;&#65533;&#65533;	2&#65533; 
 &#65533;&#65533;&#65533;6 	| z,&#65533;@j@(&#65533;"&#65533;2G&#65533;Fj&#65533;Z&#65533;&#65533;@W&#65533;&#65533;&#65533;&#65533;!6 &#65533; \ &#65533;8&#65533;%x&#65533;#8Q&#65533;!XQ&#65533;&#65533;W&#65533;W&#65533;&#65533;&#65533;'&#65533;&#65533;Ex&#65533;;8&#65533;&#65533;&#65533;&#65533;a&#65533;T&#65533;SxE] &#65533;a&#65533;I&#65533;LpZ h &#65533;[@A&#65533;&#65533;_&#65533;e_&&#65533;&#65533;@&#65533;&#65533;A&#65533;&#65533;&#65533;&#65533;IX&#65533;D&#65533;&#65533;O&#65533;&#65533;D&#65533;&#65533;D&#65533;1&#65533;H`!4s&#65533;I&#65533;i&#65533;&#65533;.&#65533;&#65533;n&#65533;pfp&#65533;&#65533;G&#65533;&H&#65533;KHF<Zjxpj&#65533;&#65533;h`k4&#65533;
`&#65533;fV` &#65533;6A
`&#65533;&#65533;
&#65533;&#65533;
fa &#34833;&#65533;&#65533;` &#65533;&#65533;&#65533;&#65533;&#65533;@&#65533;`&#65533;&#65533;&#65533;&#65533;&#65533;&#65533;;Y&#65533;9&#65533;&#65533;@&#65533;!9&#65533;&#65533;&#65533;S9&#65533;&#1618;]&#65533;&#65533; 
&&#1620;&#576;&#65533;&#65533;`&#65533;V&#1621;!&#65533;R&#65533;&#65533;9&#65533;My &#65533;V&#65533;&#65533;&#53331;&#65533;&#65533;&#65533;`    V@&#65533;&#65533;&#65533;59&#65533;&#65533;&#65533;&#65533;&#65533;&#65533;&#65533;&#65533;&#1625;&#65533;y&#65533;&#65533;	H&#65533;V&#65533;`&#774;&#65533;W&#65533;	,&#65533;>&#65533;&#65533;&#65533;&#65533;&#65533;&#65533;y&#65533;&#65533;&#65533;&#65533;&#1753;&#65533;-&#65533; @-&#65533;&#65533;f &#65533;
A-n&#65533; &#65533;#&#65533;&#65533;&#65533;A-&#65533;&#65533;&#65533;&#65533;&#65533;	=&#65533; &#65533;&#65533;&#791;&#65533;lb:*&#1668;8Z&#65533; &#65533;&#65533; L&#65533;&#65533;Q&#65533;&#65533; @ 
`&#65533;Ozm_(&#65533;&#65533;b&#65533;V&#65533;"| Z"8B"$&#65533;&#65533;f-_Gb$&#65533;`&#65533;&#65533;_&#65533;	&#65533;h&&#65533;&#65533;Z&#65533;&#65533;&#65533;n&#65533;&#65533;q;&#65533;&#65533;&#65533;&#65533;)&#65533;q&#1674;) &#65533;b&#65533;c&#65533;q&#1784;mc&#65533;"&#414;b|,&#65533;&#65533;&#65533;b&#65533;&#65533;$&#65533;&#65533;V%&#65533;6v&#65533;gy&#65533;&#65533;@&#65533;$Ce&#65533;fi&#65533;&#65533;"&#65533;g&#65533;&#65533;&#65533;d&#321;&#65533;6%Q&#65533;i&#65533;-i&#65533;VH&#65533;$!&#65533;&#65533;afR58[50`1&#65533;)&#65533;&#65533;t&#65533;c&#65533;&#65533;8&#1537;&#65533;N<l&#65533;~&#65533;&#65533;&#65533;#R +&#65533;!&#65533;b&#65533;*&#65533;&#65533;`&#65533;!:&#65533;&#65533;4g&#65533;&#65533;oDp&#888;&#65533;&#65533;p&#65533;.qd&#65533;&#65533;&#65533;&#65533;/&#65533;[B&#65533;&#65533;&#65533;&&#65533;&#65533;*&#65533;&#65533;3sGd&#65533;V&#65533;s?7tG&#65533;&#65533;p&#65533;t/S3;&#65533;3&#65533;uu4M7v&#65533;E:!&#65533;&#65533;k&#65533;6&#65533;P&#65533;6&#65533;XX&#65533;&#65533;P
&#65533;&#65533;&#65533;O&#65533;a&#65533;&#65533;&#65533;d&#65533;&#65533;&#65533;&#65533;&#65533;&#65533;&#65533;O&#65533;j&#65533;&#65533;&#65533;&#65533;'pG&#65533;X&#65533;&#1408;<&#65533;&#1409;&#65533;aH&#65533;&#65533;M&#65533;&#65533;a&#65533;&#65533;}&#65533;&#65533;&#379;2&#65533;&#65533;aN&#65533;&#65533;&#65533;&#65533;"&#65533;WX&#65533;@&#1171;&#65533;!&#445;&#65533;&#65533;O"`&#65533;/&#65533;&#65533;d&#65533;&#65533;D&#603;&#65533;|z&#65533;&#65533;N&#65533;&#65533;&#65533;&#65533;*y&#65533;&#65533;5&#65533;&#65533;Kx&#65533;&#65533;&#65533;&#65533;x&#65533;w&#65533;&#65533;&#1014;z&#65533;&#18120;&#65533;&#65533;&#65533;_&#65533;&#65533;xG`&#65533;D&#65533;8&#65533;&#65533;<&#65533;&#65533;&#1802;&#65533;&#65533;Fa*!&#251;xFS&#65533;D&#65533;8f&#65533;D&#65533;N&#65533;&#65533;&#65533;&#65533;&#65533;&#65533;Xh&#65533;&#65533;&#65533;&#65533;&#65533;G &#65533;&#65533;FYp&#65533;	d&#65533;k&#65533;8m&#65533;t&#65533;U&#65533;!mV!&#65533;`&#65533;-@	&#65533;c:6aJ&#65533;&#65533;&#65533;`&#65533;&#65533;&#65533;-`&#65533;&#65533;
n @	&#65533;&#65533;&#65533;&#65533;&#65533;F&#65533;&#65533;&#65533;fV&#65533;
&#65533;  <&#65533;&#65533;&#65533;4JG}
&#65533;&#65533;
&#65533;=&#1599;&#65533;
&#65533;&#65533;L&#65533;tm&#65533;p&#65533;&#65533;	&#65533;&#65533;&#65533;} &#65533;
&#65533;`+&#65533;F&#65533;&#65533;	
&#65533;t&#65533;&#65533;&#65533;|z&#65533;A j&#65533;	&#65533;UZ&#65533;}:&#65533;=&#65533;&#65533;=&#65533;&#65533;&#65533;&#65533;&#65533;Z:x&#65533;&#65533; .@&#65533;&#65533;f .@&#65533;&#65533;9~&#65533;&#65533;&#65533;&#65533; &#65533;T(+U&#65533;&#65533;`&#65533;#&#65533;i&#65533;&#65533;5n^&#65533;;&#65533;&#65533;G>&#65533;&#65533;#&#65533;&#65533;A&#65533;i&#65533;&#65533;8&#65533;&#65533;-&#65533;f&#65533;&`&#65533;s[&#65533;i;&#65533;x&#65533;&#65533;&#65533;&#65533;pZ&#65533;&#65533;&#65533;Q"+b&#65533;0B$&#65533;&#65533;&#65533;EN$&#65533;&#65533;&#65533;!
&#65533;`R&#209;*&#65533;&#65533;&#65533;&#65533;'~"'&#65533; a&#65533;&#65533;&#65533;M&#65533;&#65533;1&#1888;&#65533;,&#65533;`&#65533;&#65533;&#65533;S&#65533;"*&#65533;&#1212;&#65533;c}&#65533;&#488;&#65533;jAeUEe;&#65533;V@&#65533;&#65533;&#65533;s&#65533;&#65533;&#65533;&#1969;.C&#65533;!
&#928;&#65533;&#65533;eQ&#65533;hNi-&#65533;&#65533;>)&#65533;lCV,&#65533;hM&#65533;LL&#1700;&#65533;C&#65533;p8&#65533;0"1&#65533;&#65533;2&#65533;&#65533;&#65533;cRi&#65533;&#65533;&#65533;&#65533;*3:&#65533;&#65533;&#65533;&#65533;c&#65533;\&#65533;&#65533; &#65533;&#65533;R&#65533;&#65533;&#65533;g&#65533;f&#65533;&#65533;.&#65533;/&#65533;.&#65533;	/&#65533;C>H&#65533;&#65533;&#65533;/9dB&#65533;;&#65533;&#65533;q&#65533;;&#65533;&#65533;&#65533;&#65533;&#65533;&#65533;CV&#65533;e&#65533;&#65533;dAt}`r!8fE]8&#65533;&#65533;&#65533;cL&#65533;Hd&#65533;&#65533;&#65533;:a&#65533;r&#65533;5&#65533;&#65533;&#65533;&#65533;&#65533;&#1014;&#65533;<O&#65533;
Pz P5!&#65533;@k&#65533;&#65533;4&#65533;&#65533;QC&#65533;I"J&#65533;X&#65533;&#65533;&#65533;"D$A%&#65533;&#65533;!bU&#65533;0&#274;%&#65533;}+V&#65533;&#65533;&#65533;l&#65533;#Cs&#65533;8s&#65533;WI&#65533;z:&#65533;&#65533;A&#65533;"&#65533;&#65533;*&#65533;&#65533;&#65533;p"&#65533;Y&#65533;&#65533;&#65533;&#65533;0&#65533;h&#65533;HOJ&#65533;(R&#65533;&#65533;&#65533;X&#65533;d&#65533;&#65533;&#65533;&#65533;@&#65533;&#65533;&#65533;"X&#65533;&#65533;&#62652;&#731;&#65533;&#2043;&#65533;&#65533;j
L&#65533;&#65533;_&#65533;I&#65533;+&#65533;X&#65533;x	'&#65533;X"b&#1869;%V&#65533;&#65533;S5j&#65533;
CZ&#65533;&#1064;iXC&#65533;g&#65533;.&#65533;&#65533;&#65533;&#65533;&#65533;Om&#1527;m&#65533;&#445;[w&#65533;&#1853;_&#65533;&#65533;&#65533;z&#223;\|&#65533;&#65533;d&#384;&#65533;gT&#65533;`2&#65533;:&#65533;&#65533;9&#65533;&#65533;`&#65533;&#65533;;w&#65533;9&#139;&#65533;&#65533;|v&#65533;er&#65533;_&#65533;^}&#65533;2#&#65533;D(#(&#65533;&#65533;&#65533;&#65533;&#65533;&#65533;-&#181;k&#65533;&#65533;'&#65533;D &#65533;!&#65533; B&#65533;*\&#65533;&#65533;@&#65533; 	0&#65533;&#65533;.h&#65533;&#65533;W&#65533;&#65533;&#839;&#65533;&#65533;@$&#296;c&#65533;&#65533;0&#65533;&#65533;6&#65533;$P 1%&#65533; #3 &#65533;
15&#65533; B&#65533;&#65533;&#65533;&#65533;NWl3&#65533;&#65533;&#552;&#65533;:5&#65533;&#65533;N&#65533;&#65533;	&#65533; &#65533;&#65533; 1&#65533;&#65533;&#65533;&#65533;"&#65533;&&#65533;&#65533;&#65533;&`.P&#65533;:&#65533;$&#65533;#h&#65533;&#65533;&#65533;8&#65533;$pA&#65533;p< &&#65533;2&#65533;&#65533;&#65533;.:&#65533;&#65533;&#65533;u&#65533;B&#774;&#65533;h&#65533;A&#65533;&#65533;&#65533;L
?0C &#65533;h &#65533;&#65533;&#65533;&#65533;p&#65533;&#65533;&#65533;&#65533;&#65533;&#166;[&#65533;  &#65533;&#65533;i
&#65533;&#65533;pAp&#65533;xA
3&#65533;&#65533;&#65533;&#65533;:&#65533;&#65533;&#65533;&#65533;j &#65533;,&#65533;&#65533;&#65533;n&#65533;L&#65533;&#65533;&#65533;&#65533;i
[&#65533;,&#65533;1 Wd&#65533;&#361;&#65533;
Z&#65533;&#65533;[&#65533;x&#65533;&#65533;.Rx&#65533;[&#65533;&#65533;$&#65533;P&#65533;E
&#65533;|QDAqJ&#65533;&#65533;&#65533;&#65533;&#65533;{&#508;&#65533;&#683;&#65533;&#65533;&#65533;/n&#65533;&#65533;&#65533;&#65533;&#65533;&#65533;nh!&#65533;HT&#65533;F&#65533;&#65533;&#65533;&#65533;&#65533;p&#65533;I&#65533;|L0G&#65533;D&&#65533;&#65533;&#1024;<<&#65533;&#65533;&#65533;&#65533;Br&#65533;$A&#65533;/tA&#65533;&#65533;$&#65533;B&#65533;4&#1232;&#65533;&#65533;1 O&#65533;B4 c
r&#65533;`&#757;&#65533;rU0&#65533;lJ,&#65533;&#65533;&#65533;t?M&#65533;&#65533;&#65533;4&#65533;K&#65533;"&#65533;R&#65533;&#65533;[&#65533;&#65533;5&#65533;"&#65533;U&#65533;Y"1&#65533;&#65533;'&#65533;QuY_&#65533;&#65533;56fy&#65533;7<&#65533; &#65533;&#65533;&#65533;&#1910;BXm	&#65533;&#65533;\*&#65533;&#65533;&#65533;
:4&#65533;&#65533;%&#65533;fCM6&#65533;&#65533;q&#65533;&#65533;&#65533;H&#65533;7&#65533;J&#65533;&#65533;T&#65533;&#65533;&#65533;&#65533;E0&#65533;&#65533;&#65533;&#65533;&#65533;Z&#65533;&#65533;n&#65533;&#65533;&#65533;AH+&#65533;0&#65533;&#65533;x&#65533;|^.&#65533;&#989;
9O<&#65533; &#65533;|&#65533;9&#65533;R|&#65533;*&#65533;"&#65533;t&#65533;7o&#65533;&#65533;$&#65533;&#65533;&#65533;&#65533;&#65533;0!&#65533;&#65533;*02]&#65533;&#65533;[>&#65533;&#65533;&#65533;&#65533;&#65533;&#65533;&#65533;&#65533;&#65533;1&#65533;uX`&#65533;#f&#65533;0&#65533;c&#65533;&#65533;l&#65533;&#65533;lH@
&#65533;6, lX@&#65533;{(&#65533;&#65533;;&#65533;'8&#65533;A C\&#65533;'< &#65533; E&#65533;0&#65533;&#65533;&#65533;'&#65533;&#65533;H&#65533;&#65533;&#65533;D&#65533;&#65533;gC&#65533;p  Bw&#65533;&#65533;&#65533;&#65533;:&#65533;&#65533;&#65533;0 :&#65533;&#65533;D\&#65533; h&#65533;
&#65533;&#65533; JFE&#65533;=&#65533;(&#65533;&#65533;x`4ck&#65533;&#65533;=0 &#65533;
6H&#65533;=l Fz&#65533;&#65533;&#65533;&#65533;&#65533;&#1548;,a	Ip&#65533;1&#65533;1&#65533;X&#65533;&#65533;&#65533;&#65533;b&#65533;@H9D&#208;&#65533;,$
&#65533;&#65533;H9 &#65533;&#65533;@;&#65533;#I&#65533;&#65533;/0&#65533;&#65533;	p&#1033;&#65533;&#65533;D<&#65533;&#65533;8&#65533;R`D&#65533;&#65533;N)&#65533;&#65533;&#65533;&#65533;(L&#65533;&#65533;&#65533;I&#65533; &#65533;&#65533;%.qi&#65533;y&#65533;&#65533; 
Q&#65533;&#65533;&#65533; E&#65533;3&#65533; &#65533;`&#65533;j1&#65533;`7&#65533;&#65533;o&#65533;&#65533;&#65533;mzS&#65533;&#65533;9&#65533;*&#65533;&#65533;&`&#65533;&#65533;&#65533;&#65533;S:&#1513;&#65533;y&#65533;
z&#1715;;&#65533;&#743;>&#65533;&#65533;&#65533;&#65533;&#65533;&#65533; &#65533;'{&#65533;I&#65533;T=&#65533;&#65533;}&#65533;&#65533;`L@Y&#65533;X@Dc&#65533;&#65533;&#65533;&#65533;Q`Z&#65533;*&#65533;!&#65533;htC&#65533;&#1168;GWA&#65533;&#65533;"J)E&#65533;l	F9&#1170;Lk&#65533;&#65533;!&#65533;&#65533;G&#65533;Z&#65533;&#65533;vd&
&#65533;@[&#65533;&#65533;T&#65533;&#65533;q&#65533;Q&#65533;Hv&#65533;&#65533;&#65533;U-&#65533;&#65533;&#43634;&#65533;&#65533;&#65533;&#65533;&#685;mqk&#65533;&#65533;&#65533;&#65533;&#65533;d7&#65533;&#65533;z&#65533;&#65533;`&#65533;AP7V&#65533;&#65533;&#65533;&#65533;KkZ&#65533;&#65533;&#65533;x&#813;i}&#65533;\?W&#65533;5&#65533;k^&#65533;&#65533;V&#65533;U&#65533;_&#65533;
&#65533;&#65533;&#65533;
U&#65533;D0P&#65533;30&#65533;\@,&#896;X&#65533;"&#65533;&#65533;&#65533;&#65533;&#65533;_[(&#65533;q&#65533;&#65533;&#65533;h+w	&#65533;&#65533;`q&#65533; X&#65533;&#65533;0j&#65533;V_&#65533;8X&#65533;b&#65533;&#65533;k\k&#65533;&#65533;0VQ`&#65533;g8p 4 T&#65533;&#65533;*c&#65533;r1&#65533;&#65533;&#65533;&#65533;5&#65533;&#65533;&#65533;r&#65533;;&#65533;&#65533;&#65533;$x&#65533;6&#65533;&#65533;GSx&#65533;&#65533;}&#65533;1x&#65533;&#65533;&#65533;&#65533;NSD,(&#65533;Y(&#65533;&#65533;&#1026;|p	&#65533;&#38974;&#65533;&#1244;~&#65533;&#1784;&#65533;&#65533;&#65533;&#65533;k&#65533;1&#65533;&#65533;>.s&#65533;&#65533;&#65533;&#65533;,&#65533;&#65533;&#65533;&#65533;~q&#65533;K |Z&#65533;&#65533;q&#65533;&#65533;&#65533;&#65533;&#65533;9&#65533;CJ8C&#65533;&#65533;&#65533;&#65533;j&#65533;SB}&#1230;~P-o&#65533;E&#65533;B'r'&#65533;j&#65533;w&#65533;&#65533;>&#65533;&#65533;&#65533;&#65533;?&#65533;v&#65533;&#65533;&#65533;&#65533;&#65533;&#65533;&#65533;#_&#65533;&#65533;&#65533;=&#65533;&#65533;{&#65533;a&#65533;&#65533;&#65533;&#65533;>&#65533;&#65533;&#65533;&#65533;&#65533;c&#65533;3?,&#65533;&#65533;~&#65533;&#65533;&#65533;&#65533;&#65533;&#65533;&#65533;&#65533;7&#65533;&#781;8(&#65533;6p 9aS	'&#65533;LJ&#144;&#65533; l&#65533;&#65533;0&#65533;*YCT&#65533;&#1069;|&#65533;+_XLZ&#65533;&#65533;&E3B(&#65533;&#656;&#65533;9\e&#65533;&#65533;H&#65533;%<`V&#65533;:&#65533;R&#65533;&#65533;&#65533;N&#65533;&#65533;;`nhbkp	g&#1868;{|&#65533;&#65533;&#65533;&#65533;&#65533;&#65533;&#65533;L&#65533;K&#65533;&#65533;-&#65533;Q&#65533;&#65533;&#65533;@6&#65533;&#65533;&#65533;le&#65533;:&#65533;v&#65533;&#65533;JmjT[&#65533;&#65533;&#65533;6&#65533;&#65533;m&#65533;R&#65533;@&#65533;v&#65533;6n!iR&#65533;&#65533;`a&#65533;&#65533;nR&#65533;&#65533;&#65533;Mh&#65533;&#65533;&#65533;&#65533;z7&#65533;&#252;wl&#65533;&#65533;<&#65533;&#4461;&#65533;w&#65533;&#65533;BX&#65533;B&#65533;w!&#65533;M&#65533;&#65533;~&&#65533;3j'&#65533;"t4N&#65533;A	&#65533;yf&#65533;&#65533;7j&#65533;f&#65533;C&#65533;&#65533;5C0&#32515;&#65533;c?wny:&#65533;&#65533;y&#65533;s&#65533;}&#1724;=&#65533;h@&#65533;&#65533;&#65533;&#65533;>&#65533;&#65533;
&#65533;&#51744;av&#65533;&#65533;0G &#65533;HwN/&#65533;&#65533;t&#65533;@&#65533;Gw&#65533;s&#65533;tv>g&#65533;&#65533;&#65533;;&#65533;&#65533;&#65533;?&#65533;-8z&#65533;&#1026;D&#65533;&#65533;gwg"&#1566;&#65533;^8G:vo&#65533;&#65533;z&#65533;&#65533;}&#65533;&#65533;H&#65533;&#65533;&#1885;&#65533;&#65533;^&#65533;&#65533; o&#65533;&#1431;&#65533;&#65533;&#65533;?:g&#65533;&#65533;s&#65533;&#1226;V&#65533;&#65533;f&#65533;&#65533;&#65533;-f,,&#65533;z&#65533;&#65533;&#65533;.&#65533;&#65533;&#65533;9&#65533;xF&#65533;T&#65533;&#65533;>l&#65533;&#65533;Zv=&#65533;W&#65533;&#65533;&#1267;&#65533;&#65533;&#65533;{&#65533;!&#65533;&#65533;&#65533;&#65533;&#65533;&#65533;&#65533;oNs&&#65533;&#65533;&#65533;3&#65533;&#65533;&#65533;&#65533;&#65533;&#65533;a&#65533;c&#65533;&#65533;&X9&#65533;M`&#65533;lT&#65533;&#65533;&#1319;&#65533;&#65533;G{	7&#65533;&#65533;`&#65533;uW&#65533;&#65533;&#65533;~&#65533;`|H&#65533;&#65533;&#65533;U0y&#65533;nD&#65533;-&#65533;5&#65533;c&#65533;&#65533;&#65533;&#65533;&#65533;&#65533;&#65533;&#65533;pJ J&#65533;
[PX[p
&#65533;.&#65533;-
&#65533;bAP&#65533;&#65533;g&#65533;&#65533;&#65533; &#65533;UUP	&#65533;
p&#65533;
~Fb~&#65533;OO&#65533;&h	@&#65533;~&#65533;&#65533;r&#65533;p&#65533;&#65533;pp&#65533;+&#65533;&#65533;a`ANh&#131;NP G&#65533;!  &#65533;&#65533;&#65533;P
`Q@&#65533; R&#65533; (=&#1539;p&#65533;&#65533;+&#65533;  '&#65533;P&#65533;p&#65533;&#65533; &#65533; &#65533;&#65533;&#65533;A^0&#65533;0-?U p&#65533;&#65533;@!X&#1810;&#65533;S%V&#65533;%UoTA&#65533;US;&#65533;&#65533;&#65533;`c68:fs&#65533;&#65533;
&#65533;8&#65533;&#65533;&#65533;&#65533;&#65533;&#65533;&#65533;<&#65533;=&#65533;e&#65533;&#65533;Pv>&#65533;dR&#65533;d&#65533;&#65533;Sv>&#65533;&#1226;X&#65533;>&#65533;&#4786;(O&#65533;&#65533;e`&#65533;?0&#65533;&#65533;?&#65533;1r	&#65533;@kl&#65533;@&#65533;$N&#65533;A&#65533;qjP;&#65533;&#65533;NpD&#65533;&#65533;&#65533;C&#65533;&#65533;h&#65533;&#65533;p&#65533;&#65533;BS0L&#65533;&#65533;&#65533;ypB&#65533;F&#65533;&#65533;&#65533;&#65533;oGC&#65533;&#65533;J&#65533;6&#65533;5&#65533;n!&#65533;&#65533;&#65533;&#65533;&#65533;m&#65533;f
&#65533;&#65533;&#65533;A&#65533;&#1039;&#65533;x&#65533;&#65533;uT&#65533;60 g&#65533;&#65533;&#65533;&#65533;&#65533;fF0i&#368;&#65533;kxAj&#65533;o&#65533;jo&#65533;&#65533;&#65533;IABhA&#65533;&#65533;&#65533;&#65533;a 
o &#65533;&#65533;&#65533; &#65533;o z&#65533;` j&#65533;6&#65533;	a@V`v&#65533;po&#65533;0	&#65533;@A&#65533;K&#65533;0o oH	LH&#65533;K&#65533;0	q8	@&#65533;AYK&#65533;&#65533;E&#65533;K&#65533;K&#65533;&#65533;&#1301;&#65533;d&#65533;TP&#65533;&#65533;LN&#65533;&#65533;0	&#276;pz0	&#65533;O &#65533;a&#65533;A~&#65533;L!&#65533;jp%ofIr#'rhV&#65533;&#65533;@&#65533;&#65533;:&#65533;N+v&#65533;s&#65533;3s\&#65533;&#65533;5W&#65533;&#65533;&#65533;s&#65533;&#65533;s:&#1497;B&#65533;9'P&#65533;&#65533;O&#65533;Q&#65533;#&#65533;&#65533;	&#65533;	&#65533;P&#65533;0
U&#65533;&#65533;
&#65533;&#65533;9P&#65533;y&#65533;&#65533;&#65533;&#65533;&#65533;	&#65533;=ws&#65533;&#65533;&#65533;4P&#65533;P&#65533;ac&#65533;a&#65533;TO&#65533;&#65533;e&#65533;?&#65533;&#65533;&#65533;I&#65533;&#65533;zz&#65533;e_&#65533;w&#65533;&#65533;e^fuGWuO&#65533;vh&#65533;JuT&#65533;x\&#65533;&#65533;&#65533;&#65533;t&#65533;&#1630;s&#65533;&#65533;is&#65533;r`&#65533;I&#65533;+}}&#65533;&#65533;}&#65533;&#65533;}&#65533;7&&#65533;&&#65533;N&#65533;&#65533;/&#65533;&#65533;}&#65533;UZ&#65533;g9&#65533;&#65533;Zs~&#65533;&#65533;Zcp&#65533;~n[QPH&#65533;}%b&#65533;@V&#65533;'
G&#65533;&#65533; 1&#65533;vm&#65533;&1s,&#65533;&#65533;&#65533;2&#674;&#65533;W&#65533;1:&#65533;8
&#65533; V2&#65533;-
V;Z&#65533;&#65533; V`&#65533;]&#65533;G&#65533;&#65533;&#65533;b&#65533;3&#65533;&#65533;&#65533;a&#65533;*]&#356;&#65533;B*?&#65533;_@&#65533;&#65533;%&#65533;a&#65533;*`&#357;S&#65533;U&#65533;&#65533;)[j[3p1 x1&#65533;&#65533;j&#65533;&#65533;;j[&#65533;&#65533;)o&#65533;*m&#65533;&#65533;uU[&#65533;
&#65533;&#65533;	&#65533;hce&#65533;
9 &#65533;&#65533;&#65533;<&#65533;&#65533;c&#65533;C&#65533;&#65533;z&#65533;&#65533;&#65533;<Cv&#65533;&#65533;&#65533;&#65533;&#65533;&#65533;&#65533;&#65533;d&#65533;&#65533;d0&#65533;>T&#65533;d&#65533;&#65533;>T&#65533;&#65533;&#65533;?&#65533;xx`m`n0&#65533;&#65533;?&#65533;@T@n&#426;&#65533;&#65533;&#65533;&#65533;h@&#65533;Q	0&#65533;0&#65533;&#65533;`A}FO@:&#65533;&#65533;K&#65533;d&#65533;i&#65533;RI&#65533;&#65533;2&#65533;&#65533; &#65533;R&#65533;0&#65533;&#65533;J&#65533;^&#65533;&#65533;4&#65533;&#65533;z &#65533;^0	+&#65533;&#666;&#65533;q&#65533;&#65533;*&#65533;&#1642;&#65533;Ai&#65533;&#65533;&#65533; &#1070; &#65533;K0T&#65533;0&#65533;f&#65533; J&#65533;ip&#65533;&#65533;:&#65533;&#65533;pGv&#65533;f&#65533;Fk`&#65533;vK&#65533;&#65533;&#65533;&#65533;+&#65533;+0&#65533;&#1456;&#65533;&#65533;&#65533;&#65533;&#65533;6jP+&#65533;&#65533;&#65533;S&#65533;S`^ &#65533;0&#65533;+p~&#65533; &#65533;&#65533;	jp4&#65533;	&#65533;&#65533;	&#65533;pn&#65533;D P&#65533;&#65533;&#65533;Z&#65533;&#65533;&#65533;Tn=&#65533;&#65533;p &#65533;6;&#65533;J
"&#65533;@&#65533;&#65533;T&#65533;U&#65533;P[&#65533;A&#65533;T&#65533;&#65533;&#65533;&#43907;`&#65533;E[&#65533;P&#65533;][&#65533;FI&#65533;G %&#65533;&#65533;  R&#65533;:&#65533;l{&#65533;  N &#65533;H(qp&#65533;	&#65533;pI&#65533;q&#65533;(&#65533;&#65533;@&#65533;r&#65533;)&#65533;&#65533;&#65533;&#65533;@&#65533;dN&#65533;&#1176;&#65533;O&#65533;&#841;&#65533;C&#65533;&#65533;&#65533;&#65533;&#65533;&#65533;&#65533;9&#65533;&#65533;P&#65533;!8&#65533;&#65533;&#65533;&#65533;&#65533;9&#65533;&#65533;&#65533;&#65533;;&#65533;&#65533;&#65533;&#65533;&#65533;&#65533;;3&#65533;c&#65533;+&#65533;&#65533;&#65533;&#65533;&#65533;&#65533;Y&#65533;&#65533;3=&#65533;&#65533;e&#65533;&#221;&#65533;&#65533;&#65533;&#1147;&#65533;&#65533;&#65533;&#65533;	v&#65533;s{&#65533;|&#539;&#65533;&#65533;+|&#65533;i&#65533;0&#65533; &#65533;+7&#65533;&#65533;;&#65533;&#65533;7&#65533;&#65533;m&#65533;	&#65533;Z&#65533;&&#65533;&#65533;&#65533;&#65533; &#65533;j&#65533;N&#1296;&#65533;	&#65533;.&#65533;&#65533;}&#65533;&#65533;&#65533;Z&#65533;&#65533;/*&#65533; &#65533;~&#65533;&#65533;U&#65533; '&#65533;G [pb&#65533;V,&#65533;/&#65533;Vj5&#65533;^&#65533;&#65533;]z&#65533;D&#65533;&#65533;	&#65533;&#65533;D&#65533;&#65533;&#65533;&#65533;o:&#65533;&#65533;&#65533;&#65533;&#65533;@z&#65533;&#65533;0fJ&#65533;T&#65533;&#65533;b(&#65533;B&#165;)(&#65533;&#145;R$&#65533;)&#65533;/\' &#65533;!Fb'3\%{r%=&#65533;'<LTob!D&#65533;&#65533;	P&-rS	&#65533;&#65533;`&#65533;&#65533;&#65533;O q&#65533;&#65533;;&#65533;&#65533;&#65533;&#65533;&#65533;&#65533;js@F&#65533;&#65533;&#14856;*&#65533;&#65533;&#65533;&#65533;#=`,&#65533;&#65533;H&#65533;Lf&#65533;&#65533;z&#406;&#65533;&#415;
&#65533;&#65533;;ym&#65533;&#65533;|&#65533;&#65533;0N&#65533;x&#65533;}&#65533;qu&#65533;&#65533;&#1706;.P&#65533;&#65533;&#65533;sF%&#65533;&#1323;&#65533;A&#65533;&#65533;&#65533;&#65533;&#65533;&#65533;P&#65533;]&#890;&#65533;&#65533;Z&#65533;&#65533;&#1709;&#65533;&#1837;Q9o&#65533;Z&#65533;&#65533;:	&#65533;:&#65533;&#65533;&#1717;V[&#65533;8k&#65533;V&#1774;M&#65533;K&#65533; &#65533;pH&#65533; &#65533;&#65533;&&#65533;+&#65533;K&#65533;&#65533;K&#196534;&#65533;kP@	u&#65533;	K P&#65533;&#65533;i0i0&#65533;&#65533;&#65533;&#65533;&#65533; &#65533;&#65533;	&#65533;&#65533;jpG&#65533;o&#65533;&#65533;&#65533;&#65533;PA0&#65533;@	@&#65533;&#65533;n3&#65533;&#65533;&#65533;&#65533;&#65533;$B&#65533;<&#65533;:&#65533;&#65533;&#65533;&#403;~pQ&#65533;K&#65533;@&#65533;ei&#65533;n[&#65533;&#65533;&#65533;Q{&#65533;&#65533;&#65533;&#65533;&#65533;&#65533;&#65533;&#65533;&#65533;j&#65533;MK&#65533;DK&#65533;=&#65533;=eYRK[R&#65533;&#65533;K]&#65533;p&#65533;&#65533;|!]&#65533;L&#65533;gz&#65533; &#65533;df&#65533;A&#65533;Q&#65533;&#65533;r&#65533;&#65533;M&#65533;q&#65533;P	#&#65533;&#65533;}&#65533;&#65533;N1&#65533;&#65533;$?&#65533;&#65533;AmOC}&#65533;&#65533;&#65533;&#65533;&#65533;&#65533;$&#65533;&#65533;&#65533;>&#473;&#65533;&#65533;&#65533;L&#65533;s&#65533;&#65533;6:W&#65533;&#65533;&#65533;&#65533;&#65533;&#65533;&#1387;&#762;&#65533;&#1658;&#65533;Y&#65533;Qs&#65533;a&#65533;h]&#1464;&#733;d&#65533;&#65533;`&#65533;&#65533;&#65533;&#65533;`&#65533;z&#65533;+ys&#65533;&#65533;&#65533;;|&#65533;ky&#65533;&#508;&#65533;&#1724;&#65533;k&#65533;&#65533;&#65533;&#65533;&#1499;&#65533;&#65533;&#65533;&#65533;&#65533;&#65533;&#65533;W&#65533;&#1287;&#65533;cp&#65533;&#65533;&#65533;	
9&#65533;g9&#65533;&#65533;>`_C&#65533;j~&#65533;"&#65533;c&#65533;~&#65533;K 
p2p'&#65533;  &#65533;[&#65533;p&#65533;3@&#65533;&#65533;&#65533;&#65533;WG@.)pXJ&#65533;&#65533;&#65533;/&#65533;&#65533; U*&#65533;X&#65533;&#65533;%6;&#65533;&#65533;&#65533;sU&#65533;r-Uu&#65533;&#65533; *&#65533;&#65533;m8-&#65533; W&#65533;	`&#65533;A&#65533;&	`b&#65533;m&#65533;Uu&#65533;2xUr	A&#65533;&#65533;q_P&#1775;p&#1816;&#65533;U%z-P&#43311;`&#65533;O&#65533;&#65533;N&#65533;&#65533;&#65533;m&#65533;&#65533;&#135;c[&#65533;U&#65533;&#65533;0X5&#3299;UZ%
H%
^&#65533;&#65533;&#65533;0&#65533;&#65533;U&#65533;`[N&#65533;&#65533;&#65533;V0&#65533;&#65533;{b &#65533;@<&#65533;&#762;&#65533;@&#65533;&#65533;&#762;&#1555;&#65533;&#65533;&#65533;&#330;&#65533;&#364;&#65533;&#65533;a,&#65533;c&#65533;>&#65533;#>f&#65533;&#65533;g&#1833;g?/'&#65533;&#65533;h&#65533;&#65533;# &#65533;&#65533;2&#65533;M&#65533;&#65533;&#65533;&#65533;&#65533;&#65533;x&#65533;sf&#65533;L&#65533;&#1036;&#65533;&#65533;N&#65533;*&#65533;`[&#65533;P{&#65533;E&#65533;&#65533;H&#65533;T&#65533;+&#65533;&#65533;R&#65533;&#65533;&#65533;&#65533;&#65533;&#650;&#65533;&#65533;*&#65533;&#65533;&#65533;&#65533;E&#748;V)&#65533;&#1978;K&#65533;DoS&#65533;&#65533;&#65533;&#65533;
m'&#65533;%&#65533;C&#65533;Ct&#65533;&#65533;XBbNPd4&#65533;`T&#65533;&#65533;@	
9iedJ>&#65533;&#65533;`	&#65533;&#65533;@&#65533;0=4&#65533;&#65533;=&#65533;a&#65533;4&#65533;&#65533;&#65533;&#65533;&#65533;[&#65533;&#65533;&#65533;K&#65533; &#65533; &#65533;&#65533; P@&#65533;P' &#65533;`&#65533;&#65533;z&#65533;K}&#65533;&#65533;&#65533;&#65533;n&#65533;O&#65533;
b&#65533;S&#65533;&#65533;Z&#65533;&#682;&#65533;^&#65533;&#65533;&#65533;&#65533; =&#65533;=&#65533;%e&#65533;&#65533;&#65533;&#65533;&#65533;T&#65533;K&#65533;R  &#65533;&#65533;'&#65533;g&#65533;P&#65533;a&#65533;&#65533;&#65533;0gmVr&#65533;Dr&#65533;1&#65533;&#65533;K&#65533;&#65533;Bn&#1260;0/&#1483;zZ&#65533;&#1393;&#65533;&#65533;+&#65533;=&#65533;&#65533;&#65533;&#65533;&#65533;&#65533;%&#65533;&#1319;K&#65533;67&#65533;[&#65533;&#65533;&#65533;&#65533;&#65533;&#65533;&#65533;&#65533;&#65533;&#65533;&#65533;&#65533;&#65533;"&#65533;&#65533;;?&#65533;&#65533;&#1461;&#65533;>&#65533;k?&#65533;&#65533;N&#65533;&#65533;&#65533;c&#1501;&#65533;[?&#65533;&#65533;&#65533;6&#65533;&#65533;&#65533;&#65533;0|}&#65533;&#65533;-}&#65533;)&#65533;+&#65533;&#65533;iG&#65533;&#65533;&#1883;&#65533; *&#65533;:&#65533;O&#65533;&#65533;&#65533;=&#65533;v&#65533;J_&#65533;&#65533;&#65533;&#65533;7&#65533;&#65533;'0c>&#65533;&#65533;&#65533;&#65533;&#65533;&#65533;&#65533;X&#65533;e&#65533;j&#65533;&#65533;j&#65533;n&#65533;&#65533;&#65533;B&#65533;&#65533;tH 
&#65533;&#65533;b&#65533;&#65533;a&#65533;&#65533;vO&#65533;&#65533;&#65533;&#65533;
&#65533;G&#65533;&#65533;
 
p&#65533;&#65533;&#65533;&#65533;&#65533;&#65533;{_z/&#65533;&#65533;&#65533;&#65533;&#65533;/#q&#65533;&#65533;&#65533;&#65533;&#65533;&#65533;&#65533;`` &#65533;&#65533;&#65533;&#65533;&#65533;&#65533;QP&#65533;Q&#65533;/&#65533;O ,)&#65533;L&#65533;,&#65533;&#65533;?&#65533;`ZP&#65533;&#65533;?_Z`&#65533;&#65533;&#65533;&#65533;&#65533;&#65533;&#65533;&#65533;&#65533;% &#65533;  &#65533;/ &#527;&#65533;&#65533;&#65533;&#65533;&#65533;/ &#65533;&#65533;
&#65533;&#65533;&#65533;s&#65533;
&#65533;_&#65533;&#65533;&#990;-&#65533;tO&#65533;&#65533;&#65533;3&#65533;a&#65533;&#2047;&#65533;=&#65533;c&#65533;XO&#65533;&#65533;&#65533;Am<@&#25108;=&#65533;#&#403;J=_l&#65533;8n&#65533;h&#65533;&#65533;&#65533;&#65533;&#65533;&#65533;fr&#65533;&#65533;&#65533;&#65533;&#994;?*D&#65533;0!B&#65533;]L&#65533;&#65533;&#65533;&#65533;&#65533;?&#65533;&&LX&#65533;&#65533;N\&#65533;&#65533;&H&#65533; )&#65533;&#65533;y&#65533;e&#65533;&#65533;I1'&#65533;&#65533;&#65533;
 &#65533;&#65533;XH&#65533;"&#65533;&#65533;&#65533;^n&#65533;&#65533;&#65533;e&#132;I+&#65533;&#65533;&#65533;f&#65533;&#1127;^&P
&#65533;&#129;&#65533;Y&#65533;"&#65533;dA&#65533;&#65533;a&#65533;z&#65533;B&#65533;K&#65533;3&#65533;=&#65533;&#1984;fM&#65533;4+&#65533;&#1859;&#65533;^q&#65533;&#65533;@&#65533;0&#65533;&#65533;h&#65533;&#65533;)P&#65533;Lu&#65533;,^&#65533;D&#65533;&#65533;+&#65533;&#65533;-&#65533;	&#65533;o[2o^&#65533;&#529;&#65533;&#65533;&#65533;L7'u8&#65533;&#65533;&#65533;!?&#65533;&#65533;&#65533;h&#65533;6y&#65533;&#65533;`q	E&#65533;&#65533;t0u&&#65533;&#65533;/&#65533;&#65533;&#65533;&#65533;&#65533;&#65533;@8&#65533;&#65533;&#65533;&#65533;&#65533;U&#65533;lR&#65533;w&#65533;&#65533;i&#65533;[&#65533;,v&#65533;Q&#65533;&#65533;78&#65533;%&#65533;&#65533;&#65533;&#65533;&#65533;&#65533;GO&#382;w&#65533;&#1385;J&#65533;&#65533;I&#65533; &#65533;P	&#65533; &#65533;pB&#65533;CJa&#65533;Ep&#65533;&#65533;&#65533;&#65533;pX$&#65533;%&#65533;&#65533;B&#65533;&#65533;!5&#258;"&#65533;&#65533;&#65533;P&#1088;g&#65533;PA&`|1F&j&#65533;&#65533;&#65533;s`B&#65533;&#65533;Q&#65533;&#65533;q&#65533;s&#545;&#65533;#&#65533;4rI&&#65533;t&#65533;I(&#65533;&#65533;r&#65533;%&#65533;d&#65533;&#65533;)&#65533;TrHF&#65533;&#65533;&#65533;K-{G&#65533;&#65533;LFjLsM&&#1428;&#65533;F&#65533;|qN:&#65533;QTp&#65533;&#65533;&#65533;T&#65533;&#65533;g&#65533;&#65533;&#65533;&#65533;4 &#65533;gPtQE&#65533;84QF#&#65533;T&#65533;V&#800;&#65533;RZ&#65533;&#65533; K@&#65533;SK&#65533;K5&#65533;TTD'&#65533;Mh&#65533;UWY&#65533;uVZa&#65533;&#65533;&#65533;C&#65533;;z&#65533;&#65533;W`{&#65533;&#263;K&#65533;%&#65533;&#65533;a&#65533;&#65533;AytH&#65533; &#65533;pC&#65533;;&#65533;p&#65533;j&#1880;&#65533;&#65533;1nuW\k&#65533;W&#65533;0&#65533;&#65533;&#65533;5#]3&#65533;h&#65533;]Q&#65533;&#1484;x&#65533;w&#65533;p&#65533; G&#65533;&#65533;&#65533;&#65533;Im&#65533;&#65533;
.&#961;&#59717;^T`&#65533;&#65533;nb;&#65533;80&#65533;N&d&#65533;&#65533;6&#65533;&#65533;R&#65533;H>&#65533;dUH>&#65533;&#17563;&#65533;1&#65533;%&#65533;&#65533;J&#65533;e&#65533;&#65533;GY	2&#65533;&#65533;&#65533;9L-&#65533;&#65533;Q&#65533;&#65533;f$Fxi&#65533;&#980;E&#65533;&#65533;&#65533;.&#65533;&#487;&#65533;fDY&#65533;&#65533;&#65533;j&#65533;&#65533;&#65533;%F&#65533;U&#65533;&#65533;&#65533;?{&#942;&#1022;z&#65533;&#65533;+v&#65533;m&#65533;&#65533;&#65533;&#65533;&#65533;SQ3Lc&#65533;6&#65533;&#65533;&#65533;"|&#65533;&#65533;!&#65533;&#65533;p&#65533;*ta&#65533;J`&#65533;(!<&#65533;&#65533;$q%WR*&#65533;'&#65533;x&#65533;&#65533;&#65533; &#65533;&#65533;&#65533;O&#65533;&#65533;&#65533;&#65533;&#65533;(&#65533;&&#274014;&#65533;
+&#65533;&#65533;&#65533;"O2&#65533;|:* &#65533;;&#65533;2&#65533;&#65533;&#65533;nRO= &#65533;&#65533;DN&#65533;&#65533;&#65533;aDQ0&#65533;8&#65533;@&#65533;&#65533;&#65533;L&#1953;&#65533;&#65533;&#65533;$1&#65533;&#65533;&#65533;&#65533;&#1103;&#65533;&#65533;&#65533;&#65533;&#65533;&#65533;P&#65533;&#65533;&#65533;&#968;&#65533;;&#65533;?O&#65533;&#65533;&#65533;#&#65533;&#65533;}g &#65533;&#65533;3p!&#65533;	T&#65533;&#65533; &#65533;3}@_0Dq&#65533;W&#65533;&#65533;0&#65533;g&#65533;7&#65533; &#65533;X&#65533; `B&#65533;&#65533;&#65533;6&#65533; D{\&#65533;&#65533;0:&#65533;k&#65533;&#65533;bW&#65533;&#1040;Fv&#65533;#OW&#65533;&#65533;&#65533;Xg&#65533;
V&#65533;s&#65533;!&#65533;>C&#65533;O&#65533;&#65533;$R&#65533;+&#65533;&#65533;-&#65533;"
&#65533;&#65533;"`&#65533;/&#65533;C&#65533;&#65533;8&#65533;!}hDA&#65533;DF&#65533;&#65533;^&#65533;&#65533;T&#65533;&#65533;&#1244;&#65533;b&#65533;&5&#65533;&#65533;L;2&#65533;x&#65533;&#65533;)K=#d!&#65533;3.&#65533;I&#65533;<R#&#65533;&#65533;&#65533;CF&#65533;FR&#65533;
I&#65533;?&#65533;{&#65533;#&#65533;<	2=&#65533;I&#65533;r&#65533;&#65533;(Gi&#65533;;&#65533;v3&#65533;&#65533;ZT(W:J&#65533;&#65533;r&#65533;&#1378;U,`&#65533;&#148;&#65533;4e)`f
&#65533;&#65533;&#65533;&#65533;&#65533;H/Sy*^&#65533;&#667;&#65533;R&#65533;L&#65533;&#665;&#65533;&#65533;&#65533; L`Mq&#65533;W(
&#65533;&#65533;p&#65533;\&#65533;*X&#65533;&#65533;&#65533;%&#65533;`NeK&#65533;X&#65533;:&#65533;&#1388;@KZ&#65533;&#65533;&#65533;u&#65533;k&#65533;&#65533;&#1890;&#65533;&#65533;5&#65533;T c&#65533;&#65533;5&#65533;e.&#65533;&#65533;&#65533;HC&#65533;&#65533;P&#65533;&#65533;&#65533;]*&#65533;&#1321;,j^&#65533;R&#65533;&#65533;&#65533;:&#65533;&#65533;C&#65533;"]&#65533;&#65533;F(&#65533;f&#65533;Nc&#65533;
T&#65533;&#65533;&#65533;D&#65533;T&#65533;)k&#65533;&#65533;J&#65533;G&#65533;&#65533;	KVZ&#1166;H&#65533;HF&#65533; fCjaT&#65533;5&#65533;&#65533;&#65533;&#698;t&#1239;&B1&#65533;ZU&#65533;&#65533;&#65533;&#65533;M&#65533;Y&#65533;&#65533;&#1532;&#65533;&#65533;a5&#65533;9x&#1460;v&#65533;&#65533;&#65533;-l`#[[&#1766;&#65533;&#65533;&#65533;M&#65533;)&#65533;k]&#65533;D7&#1613;Ry&#65533;&#65533;&#65533;&#65533;7&#65533;&#65533;!&#65533;#&#65533;`&#65533;&#65533;J,&#65533; &#65533;&#65533;&#65533;b&#65533;`&#65533;C&#65533;&#65533;&#65533;&#65533;#&#65533;&#65533;&#65533;&#65533;$&#65533;+/&#65533;JH&#65533; &#65533;&#65533;rQ
r&#65533;&#65533;&#65533;0E<&#65533;kJfW'&#1398;&#65533;<&#65533;&#65533;&#65533;&#9440;&#65533;&#65533;'&#65533;sJ&#65533;s&#65533;j@W(ap&#65533; 8&#65533; &#65533;(&#65533;t&#65533;&#65533;&#65533;
&#65533;X n&#65533;&#65533;@&#65533;&#65533;?  &#65533;r&#65533; &#65533;h &#65533;&#65533;-!N&#65533;{&#65533;&#65533;^&#1476;&#65533;  {k&#65533;^&#65533;&#65533;W:&#65533;&#65533;*6a&#65533;U `&#65533;a&#65533;Q&#65533;K&#65533;&#65533;
&#65533;&#65533; &#65533;;&#65533;&#65533;.4&#65533;[&#65533;d&#65533;0Z&#65533;&#65533;&#65533;<&#65533;&#65533;&#65533;KF&#65533;&#1104;&#65533;&#65533;+&#65533;&#131;L&#65533;&#65533;'?!1O&#65533;3&#65533;'&#65533;9J<&#65533;&#65533;&#65533;L&#65533;&#65533;	j&#588;D&#65533;&#65533;&#65533;A	&#65533;&#65533;&#65533;&#65533;&#65533;&#65533;Y&#65533;&#65533;`&#65533;&#65533;3d&#65533;&#246;&#65533;# 8&#65533;&#1577;C&#65533;2&#65533;&#65533;&#65533;&#1028;&Mb2&#65533;l&#65533;Q&#65533;&#65533;<V0Y&#65533;|&#65533;&#65533;&#866;&#65533;0&#65533;Y&#789;&#65533;&#1173;&#65533;$/&#65533;9&#65533; &#65533;&#65533;&#65533;8&&#65533;T&#65533;&#65533;&#65533;{6e)&#65533;d&#65533;@&#65533;&#65533;O&#65533;&#65533;S&#65533;&#65533;(&#65533;r&#65533;&#65533;&#680;F;&#1385;&#65533;&#65533;&#65533;S&#65533;&#65533;19ULz&#65533;&#65533;U*U&#65533;H5&#65533;g&#65533;&#65533;&#65533;Uy&#65533;f&#65533;&#65533;9&#65533;1&#65533;*&#1402;&#65533;[&#65533;L N^&#65533;*&#65533;&#65533;<g&#65533;&#65533;&#65533;,&#65533;&#65533;&#65533;&#65533;&#65533;R&#65533;
h+&#65533;&#869813;&#65533;Ov&#65533;zK56&#65533;&#65533;&#65533;kt&#65533;&#65533;6WC#&#65533;.M4&#65533;f`&#65533;&#65533;&#65533;&#1071;~&#65533;K&#65533; &#65533;&#1506;&#65533;}nF%&#65533;`+&#65533;&#65533;=&#65533;=&#65533;TO&#65533;vQ&#65533;&#65533;&#65533;"&#65533;&#65533;-k&#65533;>&#65533;&#1778;&#65533;#&#65533;&#65533;y&#65533;l~3&#65533;x&#65533;IY&#65533;U&#65533;	O&#65533;&#1404;&#65533;&#65533;&#65533;&#65533;&#65533;h&#65533;&#65533;&#65533;L&#65533;L5&#65533;S =&#65533;:&#65533;&#65533;&#65533;W+&#65533;&#65533;&#65533;&#65533;&#65533;&#65533;&#65533;[&#65533;+&#65533;s&#65533;G	H&JQs0&#65533;T&#65533;&#65533;v&#65533;&#65533;-&#65533;&#65533;&#65533;&#65533;&#65533;RD&#65533;.`&#65533;A&#65533; 	Z&#65533;
&#65533;&#65533;&#65533;D&#65533;<M(&#967;GC&#65533;&#65533;<E&#65533;&#65533;&#65533;S&#65533;&#65533;&#65533;&#1171;&#65533;&#65533;n&#65533;M&#65533;&#65533;&#65533;&#65533;;&#1794;&#65533;#&q&#65533;&#65533;!&#65533;C&#65533;Ju&#65533;x&#65533;A&#65533;
i&#65533;C&#65533;A;&#65533;&#65533;&&#65533;U"X&#65533;c&#65533;Q|=,&#65533;|&#65533;h&#65533;&#65533;>&#283; O&#65533;&#310;&#65533;d&#383;&#65533;&#65533; <_&#65533;&#65533;&#65533;}'&#65533;&#65533;&#65533;,P&#65533;G&#65533;,l
&#65533;E&#65533;&#2016;d&#65533;&#65533;0&#65533;#s&#65533;&#65533;&#65533;>w2S&#65533;&#65533;&#65533;?>&#65533;wa &#65533;k&#65533;' W&#65533;I7P&#65533;&#65533;&#65533;&#65533;R&#65533;&#65533;&#65533;&#65533;&#65533;O}&#65533;O&#65533;&#65533;B&#65533;+T!0&#65533;&#65533;&#65533;&#65533;2&#65533;&#65533;x&#65533;8&#65533;&#65533;&#65533;4&#145;&#65533;&#65533;&#65533;e:&#65533;&#65533;&#65533;}s&#65533;&#65533;&#65533;.&#65533;Gws&#65533;&#65533;&#65533;&#65533;&#65533;&#65533;&#65533;&#65533;&#65533;O&#65533;2&#65533;;&#65533;&#65533;&#65533;&#65533;&#65533;yV&#65533;#&#65533;r&#65533;:&#65533;@&#65533;&#65533;&#65533;BCa[Z4\^&#65533;&#65533;M&#1620;J&#65533;OQ&#65533;i*&#65533;&#260;RQAgj&#65533;VqA4r&#65533;p&#65533;#_y5Z&#65533;i) &#65533;&#65533;5v&#1717;\&#1781;v&#65533;!&#65533;a&#65533;|&#65533;&#65533;ji&#65533;b&#65533;e(na&#65533;i&#65533;&&#65533;&#65533;&#65533;TC&#65533;&#65533;z&#65533;uy&#65533;&#65533;m&#65533;9d&#65533;q3&#65533;|17F)7E9&#65533;&#65533;us7&#65533;Y&#65533;&#65533;&#65533;&#65533;&#65533;&#65533;Uz&#65533;:&#65533;C&#65533;&#65533;~&#65533;+&#65533;&#65533;&#65533;&#65533;&#65533;&#65533;&#65533;3&#65533;3&#65533;DH&#65533;'&#65533;&#65533;&#65533;&#65533;&#65533;&#65533;&#65533;&#65533;0K&#65533;+&#65533;&#65533;&#65533;c&#65533;&#65533;?2)@N&#65533;&#65533;4q&#65533;&#65533;2&#65533;k &#65533;&#65533;C&#65533;3&#65533;s9T<&#65533;=&#65533;&#65533;&#219;6&#65533;P&#65533;&#65533;>&#65533;&#1273;&#65533;&#44613; &#65533;/r&#65533;o&#65533;&#65533;&#346;h&#65533;3&#65533;@x&#65533;&#65533;z&#65533;&#65533;p&#65533;{0&#65533;&#65533;&#65533;&#65533;/&#65533;
h&#65533;& -&#65533;k&#65533;&#65533;0h\0R=&#65533;;
&#65533;&#65533;&#65533;&#65533;&#1545;&#65533;&#65533;&#65533;&#65533;&#65533;@&#65533;r&#65533;&#65533;&#65533;&#65533;) -&#65533;&#65533;&#252;&#65533;+&#65533;|<&#65533;&#65533;&#65533;&#65533;&#65533;CG"&#65533;	&#65533;(=4<&#65533;x&#65533;	X~&#65533;G}&#65533;)H&#65533;~&#65533;G&#65533;0&#65533;#&#65533;;&#65533;&#65533;@&#65533;&#65533; &#65533;&#65533;HmD&#65533;e$&#65533;#&#65533;&#65533;:&#65533;&#65533;0&#65533;3;&#65533;,&#65533;fL&#65533;&#65533;&#65533;&#65533;hmd&#65533;$ &#65533;[&#65533;&#65533;:&#65533;&#65533;fh&#65533;X:&#65533;Rx&#65533;K>&#65533;&#65533;#F&#65533; &#65533;&#65533;4&#65533;&#65533;&#65533;>&#65533;S&#65533;Q&#65533;A#&#65533;&#65533;&#65533;7&#65533;&#65533;&#65533;%<c?&#65533;K&#65533;c&#65533;P&#65533;D&#65533;&#65533;&#65533;&#65533;&#65533;J&#65533;L<&#65533;8&#65533;&#65533; T&#756;,8&#65533;KET&#65533;$<s&#65533;&#65533;&#65533;&#65533;&#65533;|s&#65533;&#65533;&#1811;&#65533;&#65533;&#65533;>4A!LDCY&#65533;&#65533;EQ&#781;&#680;H&#65533;H&#65533;4&#65533;&#65533;4t(&#65533;&#65533;&#65533;t&#65533;qy&#65533;&#65533;LZ&#65533;&#65533;&#65533;&#65533;l&#65533;&#65533;^q&#65533;b9&#65533;iAMvB7p&#65533;"&#1281;&#65533;d&#65533;v&#65533;&#65533;T&#65533;&#65533;$\B&$&#65533;k&#65533;'e&#65533;&#65533;)&#900;&#65533;&#65533;,$(hc&#65533;s&#1140;kK&#65533;&#65533;
&#65533;n+Cp&#65533;&#65533;~&#65533;t&#65533;6&#65533;7$B&#65533;&#65533;R&#65533;\*&#65533;C&#65533;%A&#65533;z&#65533;;&#65533;&#65533;&#65533;&#251;&#65533;&#65533;R&#65533;&#65533;CL&#65533;C&#65533;&#65533;yD&#65533;&#65533;&#65533;&#65533;&#65533;&#65533;&#65533;A&#65533;&#65533;O&#65533;&#65533;,8&#65533;&#65533;&#65533;$KN&#65533;&#65533;&#65533;&#1203;P&#65533;&#65533;Qd&#65533;R&#65533;|&#65533;&#65533;K	e&#65533;&#65533;&#65533;&#65533;&#65533;GhX&#65533;&#322;&#65533;[&#65533;E\&#65533;&#65533;q&#65533;/B&#65533;^&#65533;&#65533;&#65533;&#200;F &#65533;3F&#65533;1&#65533;@ &#65533;"&#65533;&#65533;&#65533;R0&#65533;T&#65533;&#65533;&#65533;&#65533;kd (-(&#65533;&#65533; ]&#65533;%h"&#65533;&#65533;)X&#65533;&#65533;&#65533;&#65533;&#65533;PH&#65533;K&#65533;&#259;&#65533;x&#65533;&#283;&#65533;&#65533;&#65533;&#65533;&#65533;&#65533;R&#65533;" &#65533;&#771;)&#515;z(&#65533;=&#65533;&#65533;&#65533;&#65533;4&#65533;{ &#65533;z&#65533;&#65533;1&#65533;"&#65533;&#65533;Q9&#65533;&#65533;Y(S"&#65533;&#65533;<&#65533;R<&#65533;&#65533;=&#65533;A&#65533;&#65533;1&#1259;&#65533;
&#65533;&#65533;C&#65533;?&#65533;S2&#65533;&#65533;/ET1&#65533;&#555;&#65533;v&#65533;&#65533;4p&#65533;)&#1167;&#65533;F"I M&#65533;$&#65533;&#65533;&#65533;&#65533;s&#65533;&#65533;Gl\&#65533;&#1034;&#65533;"&#65533;&#65533;&#512;&#65533;%&#65533;'(0&#65533;&#65533;B&#65533;&#65533;&#65533;]&#65533;(1(&#65533;0&#65533;&#65533;C	W0&#676;3Je&#65533;&#65533;L#&#65533;,#3&#65533;&#65533;&#65533;&#65533;>&#65533;&#1854;&#65533;&#65533;>&#65533;0 &#65533;&#65533;&#65533;hQA^J?&#65533;#&#65533;&#719;Y&#65533;KDK&#65533;&#65533;KEEvmWl&#65533;	]E& &#65533;&#65533;&#65533;&#65533;&#65533;W&#65533;&#65533;&#65533;W2&#65533;=&#65533;=q&#65533;&#65533;E;&#65533;&#65533;&#65533;M&#1108;F&#65533;&#65533;G&#65533;4J&#65533;&#65533;&#700;(S&#65533;&#65533;9`&#65533;f&#65533;&#65533;A&#65533;W!&#65533;$5&#65533;YYZc&#65533;a&#65533;&#65533;s&#65533;vj&#65533;fy'vr&#65533;TX_&#65533;'&#65533;&#65533;h&#65533;&#65533;&#1878;jq&#65533;ji5&#65533;&{
Zi5i;Z.4&#65533;t9.lZ&#65533;&#1718;0&#65533;4{IC3&#65533;&#65533;&#65533;D&#65533;}&#1623;&#65533;&#1192;&#65533;)&#65533;
&#974;O=!&#65533;&#65533;&#65533;&#65533;&#243;&#65533;&#65533;B4&#65533;&#65533;&#65533;&#65533;I|W2Y&#1018;R&#65533;&#65533;z&#65533;<K&#65533;4P&#65533;&#1745;&#65533;#K.&#65533;7&#65533;[&#65533;KU<&#65533;zE\&#65533;&#65533;*[FQ&#65533;p&#1536;?!&#65533;g%#]&#65533;&#65533;Y&#65533;=&#65533;&#1728;'&#65533;}&#65533;(8&#65533;Q&#65533;|U&#65533;0g&#65533;&#65533;l&#65533;0&#65533;&#65533;&#65533;&#65533;&#65533;W&#65533;G&#65533;&#65533;&#65533;y&#65533;&#65533;&#65533;R&#65533;X&#65533;4PHs&#65533;R&#65533;&#65533;!&#65533;&#1201;&#65533;&#65533;&#65533;&#65533;2&#65533;&#65533;Y@&#65533;4&#65533;&#65533;&#65533;^&#65533;&#65533;z&#65533;&#65533;&#1243;&#1159;&#65533;&#483103;xH&#14146;&#65533;&#65533;&#65533;81&#65533;H&#65533;&#65533;&#65533;&#65533;C&#65533;&#65533;&#65533;Gx&#65533;&#65533;e&#1033;&#65533;&#65533;&#65533;&#1386;&#65533;&#65533;&#65533;F&#65533;/@&#1376;(&#65533;&#65533;`U&#1026;&#65533;&#65533;&#65533;:&#65533;&#65533;&#65533;0&#65533;0&#65533;DR$&#65533;&#65533;&#65533;[0[0()(0&#65533;&#65533;B&#65533;&#65533;bu#FH0&#65533;&#65533;:&#1892;42&#65533;&#65533;&#65533;i}J&#65533;a&#65533;|J]&#65533;&#65533;%&#65533;gZLC&#65533;&#65533;&#65533;T\{&#65533;W&#65533;,&#65533;&#65533;	&#720;c&#65533;&#65533;&#65533;&#65533;&#65533;&#65533;3=c&#1816;sb(&#65533;P&#65533;&#65533;&#65533;&#65533;&#65533;&#65533;	&#65533;*vq&#65533;&#65533;&#65533;D&#65533;&#65533;&#65533;&#65533;L&#65533;LX2&#65533;1.cH9&#65533;<cH&#65533;&#65533;@&#65533;;&#65533;b@Q@&#65533;&#65533;+&#65533;&#65533;2C$'a$>n$&#65533;&#65533;3&#65533;&#65533;&#65533;K&#65533;&#65533;&#65533;
-&#65533;&x&#65533;D1&#65533;!&#1025;;&#65533;Yr&#150;_&#65533;'&#65533;d&#65533;M&&#65533;&#65533;(&#65533;%&#65533;h&#65533;&#65533;&#65533;&#65533;&1&#65533;(/,&#65533;x&#65533;&#65533;zY&#65533;2&#65533;&#65533;&#65533;6&#65533;G8&#65533;F&#65533;%[^&#65533;[F&#65533;&#65533;Fay&#65533;+&#65533;BO`&#1944;)&#65533;P%fb;I&#65533;&#65533;)f@Z3M&#65533;3#&#65533;?&#65533;W&#65533;)&#28029;#zM&#65533;d^9&#65533;&#65533;b\[P1&#65533;&#65533;&#65533;&#65533;e&#65533;&#65533;&#65533;&#65533;4&#65533;!&#65533;&#65533;&#65533;&#65533;&#65533;&#65533;m&#65533;p&#65533;&#65533;M@&#1892;{?H ' 'x&#65533;& &#65533;y&#65533;&#65533;{&#65533;X&#65533;&#65533;&#65533;3;&#65533;\0	n$mFm&#65533;&#65533;&#65533;2&#65533;3^&#65533;U_&#65533;_&#65533;L<&#65533;]^&#65533;&#65533;&#65533;r&#65533;H&#65533;&#65533;&#65533;2&#65533;&#65533;&#65533;&#65533;&#65533;&#65533;Hy&#65533;,&#65533;}&#65533;&#65533;&#65533;[^&#731;&#65533;&#1227;^&#379;&#65533;&#65533;&#65533;-&#1678;&#65533;{^&#65533;i&#65533;;H&#65533;&#65533;&#65533;&#65533;@&#65533;BI&#65533;&#65533;&#65533;&#1128;&#65533;&#65533;&#65533;h&#65533;T]&#65533;UmI&#65533;`F	&#65533;:&#65533;-&#65533;.RhH&#65533;m&#65533;&#65533;&#65533;`&#65533;&#65533;&#65533;V? &#65533;&#65533;
+Fd5HH,`&#65533;&#65533;&#65533;a&#65533;ai&#65533;ai&#65533;1	&#65533;&#65533;^&#65533;)&#65533;2&#65533; A&#65533;&#65533;c&#65533;&#65533;E&#65533;&#65533;nl&#65533;]&#526;&#65533;E &#65533;E`[`&#65533;fr&#65533;l&#65533;&#65533;l&#65533;&#65533;&#65533;&#65533;m(&#65533;] m&#65533;.&#65533;&#65533;6m&#65533;Nm&#65533;.&#65533;&mxm&#65533;&#1925;&#1590;(&#65533;_&#65533;&#65533;r&#65533;m&#65533;&#65533;m&#65533;&#65533;&#65533;&#65533;&#65533;&#65533;&#65533;&#65533;m&#65533;&#65533; _&#65533; &#65533;Vn&#65533;&#65533;&#65533;&#65533;&#65533;&#65533;&#65533;&#65533;&#65533;&#65533;Vn&#65533;n&#65533;n&#65533;&#65533;&#65533;&#65533;n&#2046;m&#65533;&#65533;&#65533;&#65533;&#65533;m&#65533;m&#65533;>o&#65533;v&#65533;(&#65533;&#65533;f&#65533;&#65533;&#65533;&#65533;&#65533;l&#65533;&#65533;&#65533; &#65533;&#973;&#65533;o&#65533;l&#65533;E&#65533;o&#65533; &#65533;  &#65533; pp&#65533;&#65533;&#65533;G&#65533;@&#65533;&#65533;k&#65533;&#65533;&#65533;&#65533;2&#65533;&#65533;p&#65533;&#65533;	?&#65533;&#65533;&#65533;&#65533;&#65533;&#65533;&#65533;&#65533;&#65533;I&#65533;&#65533;"q?&#65533;&#65533;&#65533;&#65533;=U8&#65533;{%&#65533;g0&#65533;{mU&#65533;&#65533;x&#65533;&#65533;&#65533;&#65533;qF&#65533;q&#65533;qP3&#65533;&#65533;"&#65533;T&#65533;&#1546;-CzI&#65533;t#&#65533;bh&#65533;&#65533;&#65533;&#65533;)&#65533;&#517;&#65533;&#65533;r,&#65533;rU&#65533;&#659609;(&#65533;pAAh&#65533;8s4&#65533;&#65533;F&#65533;2&#65533;6os&#65533;>&#65533;27l7&#65533;s;/sp=&#65533;s&#65533;>_&#65533;&#65533;&#65533;&#65533;&#65533;]&#65533;N,B&#65533;lr&#65533;&#65533;nt`t&#65533;&#65533;tI&#65533;lF&#65533;&#65533;G&#65533;lr(&#65533;&#65533;&#65533;&#65533;&#65533;tM&#65533;&#65533;&#65533;&#65533;&#65533;&#65533;`Q&#65533;o&#65533;&#65533;&#65533;NGu&#65533;&#65533;&#65533;~u&#65533;&#65533;&#65533;m&#65533;>oO&#65533;&#65533;lNW&#65533;&#65533;&#65533;&#65533;&#1446;&#65533;&#65533;>m`G&#65533;`v&#65533;&#65533;&#65533;&#65533;&#65533;&#65533;&#65533;&#65533;&#65533;Vve&#65533;n_P&#65533;]p&#65533;&#1974;_/&#65533;J Xp&#65533;$&#65533;&#65533;+#&#65533;m&#65533;&#65533;g&#65533;&#65533;l&#65533;&#65533;&#65533;m&#65533;x&#65533;>J}&#65533;g8&#1024;w`&#65533;P&#36990;&#65533;5&#65533;&&#65533;j&#65533;-&#65533;u&#65533;&#65533;0&#65533;&#65533;w&#1573;&#65533;&#1769;&#65533;&#65533;&#65533;&#65533;K<&#65533;&#65533;>T1&#65533;&#65533;5&#65533;&#65533;{&#65533;3_&#65533;%1&#65533;S&#65533;E&#65533;Y&#65533;&#65533;l&#65533;0~&#65533;&#65533;y&#65533;&#65533;}'&#521;&#65533;	&#45652;&#65533;&#65533;8;&#65533;i&#65533;&#65533;&#65533;!&#65533;8!&#65533;&#65533;/&#65533;&#65533;&#65533;&#65533;
&#65533;x&#65533;&#1617;&#65533;&#65533;C&#65533;"}&#65533;&#65533;
&#65533;	pj&#65533;vjT%`ft&#65533;"&#65533;&#65533;&#65533;&#65533;i&#65533;&#65533;$&#65533;FV&#65533;G&#65533;&#65533;'8	&#65533;z1 &#65533;&#65533;`?p&#65533;C@:5&#65533;"bd>'x&#65533;C&#65533;kp&#65533;{&#65533;&#65533;k&#65533;.#&#65533;_g&#65533;&#65533;&#65533;&#65533;&#65533;&#65533;&#65533;D(&#65533;&#65533;&#65533;&#65533;&#65533;l&#65533;&#65533;tL_[P|&#65533;_|&#511;l&#65533;W&#65533;&#65533;&&#65533;&#65533;F|&#65533;&#65533;l&#615;&#65533;&#65533;G&#65533;&#65533;.|V&#65533;|&#65533;&#65533;t&#1510;uZOo&#1239;&#65533;&#65533;~mgon&#65533;n&#65533;~}&#65533;}&#65533;&#65533;n&#2030;}&#65533;N&#65533;&#65533;Ov&#65533;6&#65533;&#65533;^o&#65533;go&#65533;.&#65533;&#65533;&#65533;wo&#65533;.uTGQ&#65533;HQ&#65533;&#65533;^&#65533;E&#65533;&#65533;&#65533;o&#65533;&#65533;&#65533;&#65533;&#65533;&#65533;~&#65533;&#65533;3p4wp&#65533;p
/&#65533;&#65533;s(&#65533;&#65533;W&#65533;&#65533;*&#65533;&#65533;&#65533;7&#65533;&#65533;(&#65533;9h&#65533;&#65533;&#65533;&#65533;&#65533; &#65533;9&#65533;`&#65533;OA&#65533;	(D&#65533;&#65533;!&#264;:&#65533;P&#65533;D&#65533;&#9228;&#65533;&#65533;&#65533;XaH"G
&#65533;&#65533;d&#594;8R&#65533;B&#65533;
\*&#860;&#65533;(Q&#65533;D9t&#1980;&#65533;&#65533;g"U&#65533;T&#65533;C&#65533;\#&#65533;.m&#65533;t&#65533;&#65533;&#65533;FD&#65533;j-&#65533;&#1386;T&#65533;r&#65533;*&#65533;+&#1584;P&#65533;&#65533;@&#65533;&#65533;j&#65533;BX&#65533;&#65533;&#65533;&#1784;&#65533;,ZD&#65533;.^&#65533;w&#65533;&#65533;&#65533;{&#65533;&#65533;&#65533;&#65533;&#65533;pQ&#65533;p&#65533;&#266;W&#65533;S	&#65533;aX\Ll&#65533;2&#65533;4s&#65533;&#52851;&#65533;J&#65533;&#65533;V&#65533;Y4&#65533;&#1130;a&#65533;kM&#901;k&#1458;[&#65533;&W[&#65533;"&#1389;E&#65533;&#65533;&#65533;Z7mX&#65533;`&#65533;^&#65533;&#65533;"&#65533;]$w&#65533;&#65533;&#65533;s&#1291;&#65533;&#65533;&#65533;4]&#65533;u&#65533;&#65533;&#65533;&#65533;&#65533;^&#65533;&#65533;m&#65533;&#65533;m&#65533;#&#65533;&#65533;&#65533;&#65533;&#65533;&#1503;G&#65533;&#65533;&#65533;&#462;];&#65533;V&#65533;I&&#65533;"&#65533;O&#65533;&#65533;&#65533;_&#65533;&#65533;\&&#65533;e&#65533;1&#65533;&#65533;t1'Y8&#65533;< &#65533;&#65533;8&#65533;D~I &#65533;43 &#65533;&#65533;&#65533;,&#65533;8&#713;*&#65533;b"&#65533;4&#1092;4N&#65533;&#65533;&#65533;&#65533;`&#65533;+&#65533;h*
&#65533;&#65533;M&#65533;&#65533;&#65533;K41&#65533;,&#65533;1&#65533;(i&#65533;8&#65533;,3&#65533;5N&#65533;&#65533;<N&#65533;&#65533;i&#65533;&&#65533;\&#65533;x&#65533;=z&#65533;&#65533;i&#65533;&#65533;M1&#65533;t2&#65533;&#65533;x&#65533;&#65533;&#65533;q&#65533;"K&#65533;&#65533;#&#65533;^v&#65533;'&#65533;K@&#65533;&#65533;>&#65533;&#65533;c80&#65533;Lp)&#65533;&#65533;T&#65533;&#65533;H&#65533;c&#65533;m&#65533;i&#65533;&#65533;iL&#65533;&#65533;l&#65533;&#65533;f&#65533;+Y$&#65533;&#65533;&#65533;Z&#65533;&#65533;k9#p&#65533;&#65533;&#65533;&#65533;&#65533;rj&#65533;&#65533;:&#65533;&#65533;&#65533;
&#65533;:E&#65533;8D&#834;!&#65533;`D&#65533;&#161;&#65533;f&#65533;-&#65533;N&#1040;&#65533;\ &#65533;`Z&#65533;en&#65533;&#65533;&#693;&#65533;&#141;&#65533;@U"|Xf&#65533;&#65533;Aa&#65533;6&#65533;&#65533;F&#65533;&#65533; <0&#65533; &#65533;@8	&#65533;&#65533;EY"DP&#65533;&#65533;cY&#65533;&#65533;&#65533;R&#65533;&#65533;&#65533;q"&#65533;&#65533;.&#65533;hb2.-&#1056;2-&#65533;0+1&#65533;&#65533;&#65533;@d&#902;8&#65533;&#65533;&#65533;&#65533;L&#65533;&#65533;M&#65533;&#65533;R&#65533;$&#65533;&#65533;&#65533;&#65533;Q&#65533;&#65533;PW&#65533;&#65533;CS=&#65533;&#65533;f-Q\&#65533;5&#65533;&#65533;&#65533;3&#65533;e&#65533;&#65533;&#65533;!&#65533;&#65533; c&#65533;3&#65533;/&#65533;&#65533;2+0&#65533;!7&#65533;-&#65533;&#65533;w&#666;&#65533;&#2040;$&#65533;&#65533;&#65533;'&#65533;&#65533;&#65533;&% ~&#65533;&#65533;"&#65533;u&#65533;&#65533;t&#65533;SO7&#65533;R&#65533;%&#65533;SO&#65533;{&#65533;y"-&#65533;"&#65533;&#35155;&#65533;&#39495;&#65533;z&#65533;&#65533;&#65533;&#65533;&#65533;&#65533;&#65533;&#52599;0&#65533;&#65533;s&#65533;;&#65533;&#65533;&#65533;&#65533;&#65533;s &#65533;{&#65533;m&#65533;!&#65533;f$/&#65533;&#65533;&#65533;d&#65533; f&#65533;&#65533;K&#65533;[&#65533;&#65533;&#65533;&#65533;&#65533;&#65533;y&#65533;$o&#65533;SR&#65533;32.&#65533;7&#65533;&#65533;&#65533;oM&#65533;O9UTXe&#65533;&#65533;&#65533;&#65533;[&#65533;&#65533;X&#65533;&#65533;&#65533;&#65533;&#65533;&#65533;W&#65533;&#65533;X&#65533;'1 &#65533;+cK&#65533;&&#1429;x-&#65533;+A# AP&#8269;&#65533;*"&#65533;Fl&#65533;| &#65533;BF,|&#65533;&#65533;R&#65533;&#65533;&#58307;la
/&#65533;&#139;%&#65533;~T!U8?&#65533;&#1030;&#65533;&#65533;&#65533;&#1831;&#65533;DDN&#65533;9`&#65533;Rr&#65533;&#65533;&#65533;)IT"&#65533;&#65533;E&#65533;&#22794;7&#606;&#65533;Z&#65533;&#65533;&#65533;C&#65533;~&#65533;&#65533;&#65533;&#65533;&#65533;&#65533;&#1589;l s@&#65533;&#65533;%tH-&#65533;&#65533;$&#1247;?&#65533;1&#65533;&#65533;K] &#65533;&#65533;`
 &#65533; &#65533;'&#65533;Z!j&#65533; &#65533;1 :&#65533;aN&#65533;S&#65533;N$I&#1128;P&#65533;&#65533;&#65533;%k&#65533;&#65533;(E&#65533;&#65533;&#65533;&#65533;&#65533;""4&#65533;Si&#65533;&#65533;4&#65533;t,&#65533;JSxR&#65533;x&#1317;XJIL&#65533;&#65533;&#65533;&#65533;&#65533;T&#65533;&#65533;H&#65533;M&#65533;&#65533; &#41250;?	&#65533;	J&#65533;B3&#65533;0 er&#65533;P&#65533;&#65533;&#65533;*^&#65533;&#65533;Qx2&#1442;&#65533;&#65533;4&#65533;j&#65533;&#65533; &#65533;	KM&#65533;&#65533;0&#65533;&#65533;V&#65533;&#65533;&#850;&#65533;bJg:k&#65533;bH&#65533;&#65533; &#282;T&#65533;&#65533;X&#65533;S&#65533;{:f&#65533;&#65533;&#65533;+b	kU&#65533;&#65533;S&#65533;6I&#65533;G&#65533;&#65533;jup&#65533;(8&#65533;&#65533;7pA	&#65533;r&#65533;&#65533;&#65533;'<&#65533;&#65533;&#65533;&#65533;!J&#65533;&#65533;w&#65533;&#65533;&#65533;&=&#65533;&#65533;&#65533;2"&#65533;%\$UK&#65533;&#65533;&#65533;E&#65533;t&#65533;4&#65533;K_&#65533;&#65533;&#65533;&#65533;y&#65533;OZ&#65533;(&#1312;&#65533;-o,&#65533;[&#65533;&#65533;&#65533;&#65533;&#65533;eM}j  &#65533;PH&#65533;&#65533;V&#65533;&#65533;U# U&#65533;b&#65533;&#65533;^&#65533;&#65533;T&#65533;&#65533;&#1390;@@&#65533;U&#65533;Y! V&#65533;^&#65533;&#65533;em+\&#65533;&#65533;&#65533;R&#65533;&#65533;S&#65533;
V&#65533;\&#65533;&#65533;&#65533;&#65533;
_G&#65533;W&#65533;&#65533;&#65533;)M&#583;&#65533;$W&#293;&#65533;Cq&#65533;{\PT!Y&HV&#65533;&#65533;&#65533;*T&#65533;&#65533;&#65533;j&&#65533;&#65533;l"&#65533;&#65533;&#1106;v&#65533;&#65533;=-jS&#65533;&#65533;&#65533;&#65533;&#65533;}&#65533;3z&#65533;<&#65533;&#1000;m&#65533;j&#65533;&#65533;9&#65533;&#1462;&#65533;3&#65533;&#65533;Z`&#65533;9`&#65533;&#65533;&#65533;%&#65533;qy&#65533;;&#65533;&#65533;n&#65533;&#65533;&#65533;" &#65533;&#65533;&#65533;2&#65533;&#65533;&#65533;&#65533;&#65533;;&#65533;9&#65533;e&#65533;&#65533;&#65533;&#65533;&#65533;&#1538;^&#65533;W&#65533;&#65533;%&#65533;y+&#65533;&#65533;&#65533;E|# &#65533;R&#65533;h>!bl)&#65533;&#65533;
&#65533;2&#65533;&#65533;&#65533;U&#768;%aL&#65533;&#65533;&#65533;&#65533;&#65533;R&#65533;&#65533;&#1592;s&#65533;@G&#65533; &#65533;&#65533;	&#65533;@&#65533;&#65533;%#&#65533;qBm&#65533;c&#65533;&#65533;!X&#65533;&#65533;&#65533;k#&#65533;&#65533;!&#65533;&#65533;&#65533;&#65533;x\&#65533;&#65533;&#65533;&#65533;'\x&#65533;[b&#65533;G&#241;&#65533;3Q,<&#65533;t&#65533;k&#65533;#&#65533;&#50610;.&#65533;&#65533;&#65533;&#65533;(&#65533;6^8&#65533;{&#65533;&#65533;&#65533;V&#65533;b&#65533;&#65533;&#65533;&#65533;.&#65533;;h &#65533;&#65533;&#65533;O&#65533;&#65533;&#65533;B4":&#65533;a&#65533;{ Q&#65533;&#65533;LL&#65533;&#65533;&#65533;Xh0&#65533;L;&#65533;	Y&#65533;&#65533;R,-&#65533;(Fq&#65533;S0&#65533;&#65533;%h&y&#65533;&#1141;&#65533;&#65533;$&#308;&#65533;&#65533;H&#65533;&#65533;&1&#65533;dLc&#65533;&#65533;&#65533;tf3&#65533;	&#65533;$&#65533;S&#65533;n&#65533;f&#65533;&#65533;Y#^&#65533;&#65533;&#65533;\&#65533;%k^&#65533;&#65533;q&#65533;5&#65533;mLO&#65533;&#65533;&#1278;n&#65533;&#65533;&#65533;&#65533;W&#65533;iFJ&#65533;&#65533;&#65533;'((&#65533;&#65533;JJ&#65533;&#65533;&#65533;M&#65533;"U:7&#65533;&#65533;=&#65533;	&#65533;R&#65533;9&#65533; 
D0&#65533;&#65533;@C&#65533;&#65533;&#65533;HQ&#65533;n!&#65533;&#1764;G5,W&#65533;&#65533;&#65533;&#65533;&#65533;k&#65533;7\&#65533;&#65533;o&#65533;&#1126;&#65533;a&#65533;&#65533;&#65533;a?hw&#65533;&#65533;&#65533;p&#65533;&#65533;4`/2&#255;&#65533;&#65533;}#`&#65533;L&#65533;&#65533;&#65533;&#65533;&#747;&#65533;7p&#65533;&#65533;&#1458;&#65533;&#1388;&k&#65533;Z&#65533;&#65533;&#65533;&#65533;,&#65533;&#65533;*&#281;7&#1096;&#65533;&#65533;,&#65533;&#65533;#&#65533;&#65533;$Q(DY/&#1027;&#65533;&#1945;&#65533;&#65533;&#65533;h&#65533;K&#65533;&#65533;&#1081;&#65533;vN:&#65533;+&#1832;&#65533;&#65533;&#65533;&#65533;zs&#65533;&#65533;&#65533;&#65533;&#65533;-z@&#65533;&#65533;&#222;<&#65533;&#65533;h&#65533; &#65533;^&#65533;&#65533;&#65533;&#65533;|0&#65533;|'&#65533;&#65533;U&#65533;&#65533;h&#65533;&#65533;m&#65533;&#65533;&#65533;&#206;&#65533;&#65533;&#222;_&#65533;&#65533;&#65533;yosB&#65533;&#65533;&#65533;&#65533;&#65533;.&#65533;}&#65533;k_}&#65533;2s&#65533;&#65533;&#65533;&#65533;&#65533;-?&#65533;H&#65533;&#65533;T X&#65533;b&#65533;&#65533;&#65533;&#65533;,(&#65533;W &#65533;y&#1375;-&#65533;G&#65533;YT&#3636;4&#65533;T&#65533;&#65533;_&#65533;&#65533;&#65533;&#65533;&#65533;&#65533;'6i&#65533;#&#65533;CX-&#65533;7>J&#1125;&#65533;qU&#65533;&#65533;&#65533;Z0&#65533;&#65533;/&#65533;&#65533;&#65533;?.}q&#65533;&#65533;&#65533;&#65533;-Ua&#65533;&#65533;&#65533;&#65533;&#65533;u+&#65533;&#65533;*&#65533;&#65533;&#65533;lc&#65533;#	:D&#65533;:&#65533;&#65533;&#65533;@<&#65533;&#65533;\$&#65533;I&#65533;&#65533;&#65533;&#65533;&#65533;#&#65533;  `&#65533;&#65533;&#65533; 0 &#65533;y&#65533;0uR&#65533;&#65533;&#65533;&#65533;I=&#65533;&#65533;&#65533;Y3MA&#65533;&#65533;&#1628;&#65533;&#65533;&#65533;B0`&#65533;I@9&#65533;,&#65533;&#65533;%S&#65533;=&#65533;&#65533;`&#65533;&#65533;B&#65533;&#65533;&[J&#65533;8J&#65533;&#65533;&#594;&#604;Q`&#65533;&#65533;	&#65533;&#627;&#65533;J3&#65533;I2&#65533;6&#65533;&#65533;&#65533;`&#65533;1&#65533;>S&#65533;5&#65533;	"S:!a&#65533;4a1&#65533;JB&#65533;Z&#65533;&#65533;&#65533;&#65533;$&#759;&#65533;&#65533;&#65533;dT&#65533;&#65533;&#65533;&#65533;9&#65533;&#65533;&#65533;R&#65533;&#65533;&#65533;aI&#65533;[&#521;&#65533;&#65533;&#65533;&#65533;%U&#65533;&#65533;ZHU&#65533;&#65533; r&#65533;&#65533; &#65533;[&#65533;&#65533;&#65533;U-!&#65533;&#605;*0bY&#65533;&#65533;X&#65533;&#65533;&#65533;&#65533;Z&#65533;&#65533;#&#65533;&#65533;&#264;U&&#65533;&#65533;U&#65533;&#65533;O[&#604;&#65533;I&#65533;(&#65533;")6&#65533;5&#65533;@*.&#65533;*&#65533;&#65533;&#65533;M&#65533;&#17664;d-E5&#65533;&#65533;&#65533;&#65533;Q=&#65533;&#65533;&#65533;/&#65533;&#1201;N&#65533;&#65533;&#65533;&#65533;%&#65533;#&#65533;I&#65533;# W&#65533;&#65533;pW&#65533;&#65533;&#65533;&#65533;	&#65533;m]&#65533;y+&#65533;A6n&#65533;&#65533;7
&#65533;&#1669;#&#65533;&#65533;&#65533;&#65533;&#65533;&#65533;N&#65533;c&#65533;&#65533;&#65533;&#65533;9&#65533;&#65533;&#65533;W&#65533;`&#65533;&#65533;9&#65533;&#65533;9&#65533;{qL&#572;W&#65533;4&#65533;a)&#65533;x&#65533;&#65533;8&#65533;}i&#65533;X8&#65533;(bLA$]^~u&#65533;H&#65533;&#65533;&#65533;&#65533;&#65533;V&#65533;E&#65533;^&#65533;&#65533;YXd&#65533;&#65533;&#65533;u$&#65533;&#65533;&#65533;[&#65533;&#65533;&#65533;a&#40788;&#65533;&#65533;I&#65533;$K&#65533;&#65533;&#65533;"L&#65533;&#65533;L&#65533;&#65533;EK&#65533;&#65533;(&#65533;&#341;&#65533;&#65533;M&#65533;&#65533;&#65533;&#65533;d&#65533;&#343;&#65533;&#65533;&#65533;&#65533;&#65533;&#65533;&#65533;&#65533;_&#65533;5&#65533;&#65533;&#65533;&#65533;Y&#65533;&#65533;&#65533;@&#65533;`&#65533; V&#65533;Y&#65533;M&#65533;&#65533;Z3]a'-&#65533;	&#65533;D&#65533;0&#1347;&#65533;&#65533;&#65533;Z" &#770;2&#65533;e&#65533;&#65533;X&#1161;&#65533;q&#65533;V%&#65533;	&#65533;3[&#65533;,&#689;&#65533;&#65533;&#65533;5f&#65533;&#65533;&#65533;Zb&#65533;&#65533;_&#65533;J&#65533;$
&#65533;A[&#65533;U&#65533;e&#65533;ef&#65533;fj&&#65533;uf&#65533;)a&#65533;&#65533;&#65533;v&#65533;$&#65533;&#65533;&#65533;x	&#65533;&#65533;&#65533;  i@&#65533;h&#65533;l&#65533;&#65533;&#185;&#65533;&#65533;&#65533;&#65533;$&#65533;&#65533;[&#65533;&#65533;"&#65533;&&#65533;&#65533;(V$"&#65533;q&#65533;r&#65533;q&#65533;g[p"j&#65533; &#65533;&#65533;Vi$o&#65533;[0W=" vg&B&#65533;#JL%.&#65533;x&#65533;%^b&#653;&#65533;5H&#65533;&#65533;Y&#65533;]&#65533;&#65533;T&#65533;&#65533;"U&#65533;&#65533;*&#65533;&#65533;]&#65533;g]&#65533;&#65533;|&#65533;&#65533;+&#65533;b5&#65533;-&#65533;"&#65533;&#65533;EQ(/&#65533;D/&#65533;"M#&#65533;!2F&#65533;&#65533;"&#65533;&#65533;A#rU]rUc5j#&#65533;&7
&#65533;A&#65533;&#1481;&#65533;&#65533;&#65533;&#65533;&#65533;&#65533;8&#65533;v&#65533;wm&#65533;&#65533;&#65533;&#65533;&#65533;Qy&#65533;&#65533;&#65533;&#65533;h&#65533;&#65533; ^&#65533;&#65533;&#65533;&#65533;c&#65533;\&#65533;4^@:&#65533;&#65533;	&#65533;S&#65533;&#65533;&#65533;!d]&#65533; &#65533;UD$&#65533;q&#65533;p&#65533;&#65533;&#65533; &#65533;&#1941;v&#65533;xf)X&#65533;&#65533;E&#65533;&#65533;F~$I&#158;&#65533;&#65533;&#65533;&#65533;!&#65533;&#65533;i&#65533;&#65533;&#18006;iH&#65533;&#18102;&#65533;Z_K&#65533;&#65533;Z&#65533;&#65533;&#65533;&#65533;)&#65533;&#65533;)u&#65533;dL&#65533;L*&#65533;&#65533;i&#65533;u&#65533;^R&#65533;&#65533;&#65533;$JI&#65533;Q&#65533;Y&#65533;&#65533;&#65533;&#65533;u&#65533;-&#65533;&#65533;&#65533;Q&#65533;T*&#65533; *&#65533;^&#65533;&#65533;r&#65533;\&#65533;&#65533;&#65533;&#65533;er&#65533;&#65533;&#65533;&#65533;&#65533;&#626;&#65533;Z&#65533;&#65533;Z&#65533;&#65533;&#65533;[&#65533;&#65533;		
R &#65533;&#65533;&#65533;\&#65533;&#65533;3Q&#65533;&#65533;&#65533;&#65533;&#65533;%\:S&#65533;+i&#65533;	d&#65533;&#65533;&#65533; Y&#65533;[&#10288;&#65533;&#65533;&#65533;ak\&#65533;&#65533;&#65533;>!&#65533;&#65533; &#65533;&#65533;Y&#65533;6&#65533;3&#65533;&#65533;B&#4616; &#65533;1&#65533;&#65533;&#65533;
 &#184;}&#65533;&#65533;a&#65533;l&#65533;H&#65533;&#1828;o&#65533;&#65533;r&#65533; &&#65533;&#65533;&#65533;EQ&#65533;&#65533;&#65533;RI&#65533;&#65533;&#65533;&#417;&#65533;&#65533;&#65533;&#65533;5lv:gs.,xBb .&#65533;V}&#65533;U,WA&#65533;Y9"&#625;\&#745;&#65533;V&#65533;U&#534;&#65533;|~"^Y&#65533;]I&#65533;T&#65533;'}&#65533;"*&#65533;&#65533;S&#65533;b>EQ-.&#65533;-&#65533;b&#65533;&#65533;,&#65533;&#65533;&#65533;&#65533;!&#65533;&#65533;V&#65533;&#65533;.&#65533;0&#65533;&#65533;4&#65533;&#65533;&#65533;M&#65533;&#65533; &#65533;3&#65533;&#65533;T&#65533;&#65533;^&#65533;Y]&#65533;&#65533;sUc&#65533;&#65533;&#65533;|-&#65533;,&#1480;&#65533;&#65533;&#65533;B&#65533;&#65533;&#65533;2&#65533;M&#65533;&#65533;A&#65533;&#65533;&#65533;U&#65533;&#65533;&#65533;-&#65533;t&#65533;&#65533;&#65533;&#1261;&#65533;&#65533;&#65533;&#65533;&#65533;W&#608;&#65533;&#65533;>=&#65533;=&#65533;Wa)a	&#65533;&#65533;gB"&#65533;&#65533;f&#65533;]M&#65533;&#65533;R&#65533;B~&#65533;!&#65533;&#65533;&#65533;EVd&#65533;&#65533;G~&#65533;v&#65533;&#65533;&#65533;.&#65533;.&#65533;&#65533;&#65533;&#65533;&#65533;i&#65533;&#65533;I}$&#65533;)&#65533;&#65533;&#65533;M&#65533;&#65533;&#59808;&#65533;.&#65533;z&#65533;M.b"s&#65533;.&#65533;'N_&#65533;&#65533;:j&#65533;&#65533;&#65533;J"H%T&#517;X&#65533;]j&#65533;&#1345;f~Be&#65533;@1&#65533;=&#65533;&#666;&#65533;
-&#65533;&#65533;|&#65533;&#65533;&#65533;&#65533;&#65533;zA&#65533;&#65533;&#65533;z~&#65533;,`&#65533;&#65533;&#65533;Y&#65533;&#65533;&#1628;	IY&#65533;Hv&#65533;&#27637;R&#65533;&#65533;&#47081;&#65533;&#65533;J ;&&#65533;&#65533;h&#65533;[;&#1262;a&#65533;iB&#65533;_&#65533;&#65533;Y&#65533;nei:&#65533;n&#65533;n&#65533;&#65533;ne>&#65533;J
Z&#65533;T&f!4Qf5K&#65533;&#65533;:&#53787;&#65533;&#65533;l&#65533;h@ &#65533;!Fe&#65533;&#65533;&#65533;&#65533;&#65533;&#65533;0r&#65533;aRI&#65533;P&#65533;U&#65533;J&#65533;">&#65533;&#65533;&#65533;&#65533;s"b&#65533;B&#65533;&#65533;6&#65533;v&#65533;&#65533;&#266;&#65533;w^qY&#65533;g$j&#65533;Te&#65533;&n&#65533;&#268;,^i"&#65533;nk&#65533;&#65533;&#65533;'~&#65533;&#65533;&#65533;&#65533;g&#757;&#65533;S&#65533;b&#65533;:E&#65533;&#65533;q&#65533; -&#65533;&#65533;* &#65533;h&#65533;&#65533;cU&#65533;2&#65533;06&#65533;&#65533;F(&#65533;VmpE&#65533;sM&#65533;\&#65533;&#65533;Z%&#65533;s]&#65533;&#65533;&#65533;1&#65533;rq&#12746;8&#65533;h&#65533;>&#65533;A&#65533;	D)&#65533;&#65533;)&#65533;&#65533;&#65533;&#65533;&#65533;&#65533;m&#65533;t&#65533;&#65533;&#65533;&#65533;&#65533;&#65533;&#65533;&#65533;&#142;&#1866;&#65533;&#65533;&#65533;&#65533;&#65533;2&#65533;&#65533;hO.>&#65533;ca&#65533;"1;&#65533;S sS &#65533;1&#65533;&#65533;&#65533;2$I&#65533;&#65533;b)&#65533;&#65533;&#65533;&#65533;)&#65533;\&#65533;&#276;&#65533;u^d&#65533;&#65533;7&#65533;&#65533;&#65533;&#59286;&#65533;&#37550;&#65533;&#65533;&#65533;H&#65533;3;&#65533;i&#65533;&#65533;&#65533;I*=&#2030;&#65533;&#65533;iM&#65533;d&#65533;&#65533;&#65533;a&#65533;"
&#65533;8oiU(Uh&#65533;[0j\&#65533;a&#65533;a&#65533;N&#65533;@>&#65533;&#65533;!</$&#65533; Xo|&#65533;'xZ2}&#65533;w%W&#65533;&#65533;&#65533;&#65533;I&#65533;afh^/&#65533;&#65533;I&#65533;,
Hz4&#65533;	4&#65533;t&#65533;&#65533;M&#65533;t?y&#65533;&#1972;&#65533;&#65533;4&#65533;&#65533;&#266;&#65533;&#65533;
&#65533;X&#65533;&#65533;<
?&#65533;/&#65533;&#65533;&#65533;&#65533;&#65533;/S;&#65533;?&#65533;&#65533;&#65533;BC\&#65533;U[&#65533;<m&#65533;Q&#65533;Jh&#65533;j k
~&Y{ff
&#65533;&#65533;.&#65533;&#65533;&#65533;fS[&#65533;&#65533;&#65533;&#65533;&#65533;L&#65533;I&#65533;&#65533;S&#65533;&#65533;J>y&#65533;&$&#65533;&#65533;&&#65533; C&#65533;&#65533;)&#65533;p&#65533; &#65533;a&#65533;"&#65533;&#65533;2Pu"lBG,&#65533;"&#65533;&#65533;bgZyq &#65533;&#65533;Yavtn&#65533;b#&#65533;&#65533; ]"&#65533;V'W&#65533;l{&#65533;b}&#65533;l~&#65533;'&#65533;&#65533;&#65533;&#65533;&#65533;\&#65533;&#65533;+&#65533;q&#65533;qW&#65533;&#65533;&#65533;&#950;j&#65533;&#65533;)&#65533;&#65533;b&#65533;-&#65533;&#65533;&#65533;1&2&#65533;Y&#65533;$S&#65533;&#65533;I&#65533;	&#65533;&#65533;-&#65533;$c&#65533;&#65533;ah%k&#65533;&#65533;&#65533;&#65533;7&#65533;&#1621;hw8&#65533;&#65533;x3&#65533;&#65533;MW&#65533;&#65533;&#65533;v&#65533;x&#65533;&#65533;&#65533;&#65533;&#65533;Q&#65533;&#65533;h&#65533;&#65533;&#65533;y&#65533;&#65533;iQ&#65533;&#65533;c0&#65533;&#65533;}&#65533;&#65533;&#279;&#65533;6buL&#65533;&#65533;27&#65533;3OE~8T,8&#65533;\&#65533;&#65533;&#65533;&#65533;Uh&#65533;a&#65533;D*PZ]&#65533;&#65533;u&#65533;&#65533;bd&#65533;&#65533;:&#65533;aL&#65533;\&#65533;&#65533;&#1374;&#65533;&#65533;&#1541;&#65533;&#65533;&#65533;B6&#65533;&#65533;U&#65533;&#65533;&#65533;%&#65533;&#65533;^&#65533;&#65533;^U&#888;&#65533;&#65533;[&#65533;8&#65533;:go&#65533;&#333;C&#65533;&#65533;w'VU&#65533;N&#65533;@[&#65533;&#65533;&#65533;Nqq&#65533;xW'C(8&#65533;&#65533;_&#65533;T&#65533;&#65533;&#65533;&#65533;&#65533;=&#65533;&#65533;Yc&#65533;xe&#65533;&#65533;	&#65533;Vk&#65533;&#65533;0&#55260;&#65533;(	p&#65533;
&#65533;;&#65533;&#65533;%L&#65533;&#65533;&#65533;*&#65533;_&#65533;&#1178;&Z+Z*&#65533;tt&#65533;?++kc&#65533;&#65533;&#65533;e#Ki>&#65533;&#65533;&#65533;5h&#65533;&#65533;&#65533;&#65533;&#65533;&#65533;&#65533;&#65533;a&#65533;&#65533;;&#65533;&#65533;9q
&#65533;&#65533;&#681;&#65533;&#65533;=&#65533;&#65533;8|Hm&#65533;&#65533;5&#65533;&#65533;Y&#65533;8#&#65533;'&#65533;6&#65533;Um&#65533;&#65533;&#1016;V&#65533;tbU&#65533;Y&#65533;&#673;,&#65533;V&#65533;&#65533;6,,;&#65533;&#65533;gx&#65533;&#65533;#&#65533;&#65533;&#65533;U'f&#65533;g&#65533;&#65533;%&#65533;&#65533;&#65533;&#65533;&#65533;&#65533;&#65533;UD&#65533;Td{T,&#65533;&#65533;&#65533;&#65533;?&#65533;&#65533;&#65533;'&#65533;b&#65533;">&#65533;@&#65533;&#65533;{S&#65533;&#65533;>&#65533;&#65533;&#65533;">&#65533;>&#65533;{".&#65533;&#65533;;&#65533;&#65533;;&#65533;&#65533;&#65533;&#65533;&#65533;&#65533;&#65533;&#65533; >&#65533;&#65533;&#65533;&#65533;L&#65533; &#65533;&#65533;$&#65533;!&#65533;&#65533;&#65533;&#65533;@&#65533;?&#65533;&#65533;G<&#65533;&#65533;;<&#65533;_<&#65533; &#65533;k&#65533;v;&#65533; x&#65533;&#65533;k&#65533;&#65533;s&#65533;&#65533;s<&#65533;&#65533;&#65533;!&#65533;&#65533;&#65533;<&#65533;c|mf&#363;&#65533;F&#65533;|m&#956;F&#65533;&#65533;F&#65533;F&#65533;|&#65533;&#65533;|&#65533;A&#65533;H&#65533;&#65533;-&#65533;&#65533;&#65533;r&#65533;&#65533;&#65533;I&#65533;K(m&#65533;,}&#65533;5&#65533;0&#65533;&#65533;&#65533;E&#65533;E&#65533;Z&#65533;&#65533;H&#65533;,&#65533;Q&#65533;&#65533;"&#65533;q&#65533;&#65533;&#65533;z&#65533;&#65533;&#1659;&#65533;&#65533;&#65533;&#65533;U&#65533;}V&#65533;&#65533;V&#65533;&#65533;V'[&#65533;U&#65533;6&#65533;c&#65533;xO&#65533;)&#65533;&#65533;X&#65533;&#65533;&#65533;&#65533;&#65533;&#65533;&#65533;&#65533;&#65533;&#65533;&#65533;J>&#65533;&#65533;&#65533;&#65533;#L&#65533;/&#65533;&#65533;j&#65533;&#65533;d&#65533;&#65533;&#65533;&#65533;8&#65533;_gW{Zm&#65533;&#65533;g&#65533;&#65533;wvU&#65533;tZ1&#65533;[&#65533;t&#65533;:&#65533;[&#65533;R5&#65533;1T&#65533;W40 &#65533;;&#65533;4|&#65533;&#65533;	&#65533;[n&#65533;&#65533;9fzZ&#65533;&#65533;&#65533;&#65533;&#65533;&#65533;&#65533;&#65533;c&#65533;&#65533;&#65533;9&#65533;C&#65533;&#65533;G&'0`&#65533;`e2&#65533;&#65533;*
J&#224;1I&#65533;a&#65533;&#65533;?b	=&#65533; &#65533;&#65533;&#65533;&#65533;&#65533;&#65533;&#65533;oK&#65533;&#65533;&#65533;&#65533;&#65533;&&#65533;&#65533;R@&#65533;&#22791;&&#274;%P&#65533;&#65533;&#65533; B&#65533;	&#65533;5t&#65533;&#65533;!&#65533;f&#65533;l2p&#65533;@&#65533;P2
l2&#65533;I&#65533;+,&#65533;i&#65533;HL&#65533;&#792;&#65533;K&#65533;R&#65533;J&#65533;@pS6w&#65533;&#825;&#65533;'9&#65533;&#65533;4&#65533;&#65533;&#65533;Q&#65533;Cy&#65533;&#65533;T&#65533;Tr
&#65533; &#65533;hQ&#65533;7&#65533;&#65533;&#1289;s)W&#65533;@&#594;E%&#65533;&#65533;&#947;&#65533;&#65533;&#65533;]&#65533;m\&#65533;&#65533;P5&#65533;&#65533;&#65533;&#65533;&#65533;$v&#65533;&#65533;&#65533;+&#65533;&#4045;|&#65533;R&#65533;&#65533;u&#65533;4j&#65533;&#65533;1&#65533;&#460;)W&#65533;LP&#65533;[&#65533; &#65533;z&#65533;&#65533;&#65533;&#1057;A&#65533;&#65533;&#65533;4&#65533;w&#65533;=/ &#65533;&#65533;h&#65533;&#65533;\/x &#65533;6m&#1717;&#65533;~`&#65533;v&#65533;&#65533;&#65533;kXp&#65533;&#65533;&#65533;&#65533;&#65533;_a&#65533;\&#65533;&#65533;&#65533;&#989;&#65533;&#65533;&#65533;&#65533;&#65533;&#1715;&#65533;&#65533;&#65533;&#65533;w&#65533;&#65533;&#65533;0}&#65533;&#65533;&#65533;&#1383;&#65533;&#1470; &#65533;&#65533;&#65533;&#65533;&#1231;&#65533;&#65533;&#65533;&#65533;&#65533;&#1535;&#65533;?t&#65533;F&#65533;&#65533;u)&#65533;&#65533;|&#65533;@&#65533;@&#65533;&#65533;&#65533;X&#65533;&#65533;&#65533;5&#65533;pC=l&#65533;I&#1316;&#65533;M&#65533;D5iA\`&#261;&#65533;p&#65533;&#65533;&#65533;sLG&#65533;&#65533;GK&#65533;&#65533;"&#65533;$&#65533;H$&#65533;"&#65533;&#65533;PIJ%K&#65533;f&#65533;!&#65533;&#65533;J*&#65533;,2&#65533;!Q&#615;&#65533;+&#65533;J&#65533;,&#65533;&#65533;R*k&#65533;&#139;Mk"&#65533;k*k&#65533;j&#65533;&#65533;9&#65533;b&#1014;"x&#65533;,&#65533;&#65533;&#65533;&#1053;"&#65533;jP
&#65533;&#65533;&#65533;,k`&#65533;I&#65533;H%*J&#65533;&#65533; L	&#65533;&#65533;&#65533;N&#65533;&#65533;&#65533;*9&#65533;BK&#65533;?-&#65533;&#65533;FB&#65533;&#65533;.&#65533;&#65533;z&#65533;!&#65533;&#65533;s*&#1852;k&#65533;teR&#65533;7&#65533;4&#65533;Y}&#65533;s&#65533;[u}&#65533;&#1458;&#65533;(FwR&#65533;0h&#65533;&#65533;&#65533;j	k$lE`&#65533;[&#65533;)&#65533;:&#65533;&#65533;&#65533;&#65533;&#65533;8&#65533;&#65533;4&#65533;P7&#65533;&#65533;B
i&#65533;&#65533;2&#65533;`&#65533;&#65533;F&#65533;&#1508;%V H&#65533;|_&#1207;&#1998;4h$ZhY&#65533;&#65533;&#65533;&#65533;&#357;&#65533;1&#65533;]&#65533;`&#65533;h &#65533;`&#65533;&#2007;^&#65533;&#65533;^&#65533;&#64888;&#65533;J>H"&#65533;&#65533;&#65533;&#65533;"~/8&#65533;&#65533;	`&#65533;f&#65533;f&#601;&#65533;gi&#65533;&#65533;Y&#65533;&#65533;f&#65533;&#65533;&#35081;>&#65533;&#65533;&#65533;@&#65533;&#65533;&#326;&#65533;&#65533;>&#65533;&#65533;h(&#65533;&#65533;&#65533;>h&#65533;&#65533;&#65533;&#65533;l&#65533;&#65533;&#65533;&#65533;y
>&#65533;&#2255;&#65533;Vi&#65533;*B&#65533;&#65533;%>&#65533;7&#65533;h(&#65533;b&#65533;&#65533;{`&#65533;&#65533;Ax&#65533;&#65533;'&#65533;&#65533;_&#65533;&#65533;&#65533;&#65533;&#65533;u&#65533;&#65533;r#&#65533;&#65533;&#65533;'&#65533;&#65533;&#65533;0g|&#65533;I&&#65533;&#1823;&#65533;?&#65533;\&#65533;	L7&#65533;@&H&#65533;t@Xw}&#65533;W&#65533;&#65533;*h&#65533;&#65533;v &#1565;&#65533;&#65533;y_&#65533;&#65533;&#65533;&#65533;&#65533;&#1857;&#65533;&#1935;&#65533;m&#65533;&#65533;w&#65533;&#65533;&#35167;>&#65533;+&#65533;&#65533;z&#65533;&#990;{&#65533;{&#65533;&#65533;&#65533;&#65533;&#494;&#65533;&#65533;&#206;9&#65533;&#783;N:&#65533;&#65533;z&#65533;&#65533;.}&#65533;&#65533;&#65533;&#65533;&#65533;&#65533;&#511; &#65533;&#65533;&#65533;&#65533;&#65533;&#65533;&#65533;&#65533;G&#65533;&#65533;&#65533;&#65533;<&#65533;Q &#65533;&#65533;&#65533;'p&#65533;z"X&#65533;d&#65533; x&#65533;}4&#65533;&#65533;&#65533;&#65533;A? &#65533;&#65533;&#65533;&#65533;	J@&#65533;&#1037;&#65533;\ N&#65533;gXC&#65533;&#65533;&#65533;&#65533;&#65533;5&#65533;&#65533;@(&#65533;:&#65533;M&#65533;&#65533;&#65533;&#65533;&#65533;&#65533;&#65533;&#65533;&#65533;r&#65533;x&#65533;&&#65533;&#65533;7&#65533;&#65533; n#&#65533;&#65533;&#65533;&#65533;6&#65533;&#65533;&#65533;&#65533;&#65533;&#907;&#65533;&#65533;&#65533;fv &#65533;1ui4#&#65533;\&#65533;:&#65533;&#65533;&#65533;&#65533;&#65533;G G/&#65533;qu&#65533;kcy&#65533;&#1957;&#65533;3s&#65533;c'&#65533;	P&#65533; &#65533;&#65533;&#65533;:*x&#65533;t&#65533;\&#65533;&#65533;(9	&#65533;.&#65533;s]#9Y;&#65533;&#65533;nv&#65533;x&#65533;&#32512;&#65533;L&#65533;&#65533;&#65533;&#65533;,&#65533;&#65533;$&#65533;H4&#1173;&#65533;&#65533;$EgH9Z&#65533;&#65533;&#65533;&#1253;&#65533;&#437;Kr&#65533;R&#65533;&#65533;<&#65533;&#65533; Ab&#65533;&#65533;&#65533;&#65533; &#65533;&#65533;L&#65533;1s&#65533;b&&#65533;&#601;&#65533;Y&#65533;u&#65533;"&#65533;!9cLnZs&#65533;&#65533;4fm&#65533;&#65533;b&#65533;&#65533;&#65533;&#65533;&#65533;,&#65533;:&#65533;&#65533;&#65533;n&#65533;s&#65533;&#65533;&#65533;&#65533;&#1589;&#65533;u&#65533;&#65533;$H&#65533;J&#65533;u&#65533;4&#65533;s&#65533;&#65533;h&#65533;&#65533;&#65533;z]$$&#65533;R&#1787;
/&#65533;]&#65533;f6khH&#65533;V&#65533;&&#17186;&#65533;&#42069;a&#65533;&#65533;&#65533;&#1122;&5&#65533;y&#65533;!^&#65533;&#65533;&#65533;P&#65533;R&#65533;=&#65533;jH&#65533;&#65533;&#65533;P&#65533;&#65533;&#65533;q
&#65533;&#65533;DT&#65533;4&#65533;&#65533;&#65533;I&#65533;&#65533;P&#65533;VT&#65533;B&#871;I}&#65533;|*&#1282;&#65533;TkE;H&#1164;U&#65533;V&#65533;&#65533;MC&#65533;&#65533;n
&#65533;&#65533;yu"g&#65533;G?&#65533;L&#65533;m}W&#65533;$g&#65533;R&#65533;k&#65533;J09.as&#65533;x&#65533;D/&#65533;;/&#65533;&#65533;&#65533;|&#65533;&#65533;`y&#65533;&#65533;w&#65533;}&#65533;?&#65533;&#65533;&#65533;&#65533;&#65533;1&#65533;r&#65533;&#65533;&#65533;&#65533;&#65533;&#65533;B&#65533;&#37661;79sFw6u&#65533;&#65533;4#`}&#65533;&#65533;&#65533;&&#65533;&#65533;T&#65533;.e7&#65533;]V&#65533;
&#65533;(&#65533;l&#65533;&#65533;N&#65533;vq&#65533;k4&#65533;hy{Z&#65533;Ox&#339;q&#65533;&#65533; &#65533;-&#65533;&#65533;&#65533;_&#65533;&#65533;&#65533;&#65533;&#65533;ynt&#65533;&#65533;&#65533;z&#65533;&#65533;&#65533;&#65533;&#65533;&#65533;&#65533;&#65533;d&#65533;&#65533;'LPV&#65533;&#65533;&#65533;A&#65533;&#65533;y&#1003;B&#65533;&#65533;&#65533;&#65533;&#65533;&#65533;
!(@&#65533;&#623;~$&#65533;&#65533;&#65533;&#65533;&#65533;W&#65533; &#65533;SIp&#65533;<&#65533;Q&#65533;&#65533;&#65533;&#65533;`oo;&#65533;[&#65533;&#65533;&#65533;&#65533;&#65533;&#65533;&#65533;
h&#65533;p&#65533;4&#65533;w &#65533;&#65533;p&#65533;B&#65533;&#65533;&#65533;&#65533;!N,&#65533;I<&#65533;&#65533;&#65533;X&#379;#&#65533;?\&#65533;b &#1592;whpl&#65533;o&#65533;c&#65533;
&#65533;l&#65533;u&#65533;&#65533;&#65533; A&#65533;&#65533;o&#65533;&#65533;d'9&#629;&#65533;]1&#65533;&#65533; &#65533;6&#65533;&#65533;&#65533;&#65533;&#65533;&#65533;&#65533;\L+&#65533;&#65533;iT&#65533;&#65533;l{&#65533;vz&#65533;&#822;&#65533;c9&#65533;&#65533;e&#65533;&#65533;&#695;;&#65533;&#65533;lS&#65533;&#65533;&#65533;8&#65533;&#1267;p&#65533;&#65533;d'
&#65533;&#65533;&#65533;&#65533;&#65533;p&#65533;\h&#1814;&#65533;&#65533;&#65533;&#65533;l)&#65533;z&#65533;R&#65533;U&#65533;&#65533;[&#65533;$4&#65533;&#65533;&#65533;&#65533;+_&#65533;"X&#65533;6&#65533;&#65533;&#65533;&#65533;m`-&#65533;H&#65533;&#1418;&#65533;g
&#65533;&#65533;@&#65533;&#65533;&#65533;x&#65533;@$&#65533;&#65533;&#65533;&#65533;Ffy&#65533;&#65533;&#65533;&#65533;tH8:0&#65533;&#65533;5&#65533;&#65533;&#65533;NV&#65533;&#65533; &#65533;v5D&#65533;}1&#65533;rteu&#65533;&#65533;&#65533;&#65533;&#65533;5[#w#&#65533;T&#65533;&#1460;&#65533;rM!&#65533;jK_j&#65533;r&#65533;T&#65533;&#65533;&#65533;X+2}&#65533;&#65533;^(&#65533;&#65533;&#65533;d&#65533;P&#65533;\t]&#65533;&#65533;z	&#65533;&#1526;&#65533;&#65533;&#65533;sf&#377;&#65533;j&#65533;&#65533;&#65533;&#65533;&#65533;i&#65533;&#65533;u&#65533;&#65533;&#65533;48&#65533;g&#65533;&#65533;&#65533;	:&#65533;&#65533;&#65533;&#65533;&#65533;~&#65533;g&#65533;&#65533;&#65533;&#65533;&#65533;&#65533;4Ng&#65533;&#65533;<&#65533;6&#1952;Wn&#65533;&#65533;&#65533;&#1299;y&#65533;&#65533;&#65533;&#65533;Ax{&#50894;&#65533;&#1623;=&#65533;+&#65533;|&#65533;apy&#1571;&#65533;&#51975;&#65533;D&#65533;&#65533;v&#65533;&#65533;&#65533;&#65533;~&#65533;&#1989;&#65533;~L&#65533;&#65533;&#65533;g&#65533;U&#1519;&#65533;&#65533;&#65533;^&#65533;&#65533;W&#65533;&#65533;]az&#65533;&#65533;&#65533;3&#65533;&#65533;g&#1477;&#65533;.&#65533;] ~&#65533;o&#65533;&#65533;&#65533;B &#65533;&#450;MO&#65533;&#65533;
&#65533;&#65533;<&#65533;&#65533;&#1977;&#65533;o\&#65533;&#65533;\|5?|&#65533;&#65533;&#65533;<:&#220;&#65533;&#65533;&#65533;O&#65533;&#65533;&#1981;&#65533;&#463;m2&#65533;m&#65533;y&#65533;w~&#800;?&#65533;#Y&#65533;]n&#65533;&#65533;!E&#65533;z&#630;&#65533;
&#65533;e&#65533;G9{O&#65533;&#65533;&#65533;&#65533;&#65533;&#65533;&#65533;O&#65533;&#65533;Y&#65533;&#65533;&#65533;&#65533;%&#65533;&#65533;&#65533;&#65533;&#65533;&#65533;&#65533;&#65533;&#65533;&#65533;&#65533;iW&#65533;^&#65533;&#65533;sw&#65533;k&#65533;&#65533;&#65533;&#1493;\&#679;~&#65533;O}&#65533;&#65533;&#65533;&#65533;&#65533;&#65533;&#65533;&#65533;&#65533;ov&#65533;&#65533;]&#65533;;\K&#564178;L&#65533;&#65533;$qI&#65533;9&#65533;Q&#65533;!&#65533;"&#65533;&#65533;&#65533;t:&#1447;&#65533;&#1323;&#65533;jl&#65533;&#65533;h&#65533;f&#65533;&#65533;O&#65533;&#65533;FhpI&#65533; [&#65533;vJ"&b&#65533;P&&#65533;Z&#65533;&#65533;b&#65533;&#65533;&#1244;&#65533;&#65533;*j&#65533;&#65533;&#65533;&#65533;h&#65533;&#65533;&#65533;Np&#65533;&#65533;*{&#678;&#65533;*&#65533;~Fk&#65533;&#65533;iF&#65533;&#1812;&&#65533;*E&#65533;&#1784;f&#65533;&#65533;&#65533;&#65533;&#65533;&#65533;
&#65533;
"X-!0f&#65533;M&#65533;J&#65533;HB&#65533;L&#65533;q,&#65533;&#65533;&#65533;6&#65533;&#65533;&#65533;)&#65533;b&#65533;+&#65533;&#65533;&#65533;{&#65533;&#65533;&#65533;&#564;&#176;&#65533;~+&#65533;&#65533;&#65533;+&#65533;>&#65533;&#65533;0&#65533;&#65533;(&#65533;P&#65533;wn&#65533;&#65533;(&#65533;7&#65533;P&#65533;&#65533;&#65533;&#65533;&#65533;7&#65533;&#65533;8&#65533;&#65533;&#65533;&#65533;&#65533;&#65533;&#65533;o9&#65533;&#65533;&#65533;v&#65533;zQq&#65533;&#65533;xOxQ&#65533;&#65533;&#65533;,&#65533;3&#65533;&#65533;':&#65533;&#65533;:&#65533;'}&#65533;&#65533;&#65533;&#48738;&#65533;&#65533;&#65533;&#65533;&#65533;n&#65533;&#65533;&#65533;=&#65533;=&#65533;&#65533;&#65533;.&#65533;&#65533;K&#65533;&#65533;&#65533;&#65533;&#65533;+L&#65533;&#65533;LH]&#65533;&#65533;&#65533;&#65533;&#65533;(&#314;
&#65533;@&#65533;&#65533;&#65533; &#65533;&#65533;$&#65533;&#65533;&#65533;%&#65533;&#65533;&#65533;&#65533;&#65533;&#65533;N&#65533;&#65533;&#65533;&#65533;Q,&#65533;&#65533;&#65533;&#65533;>&#65533;&#65533;F+&#65533;&#433;&#748;&#65533;&#65533;&#65533;)&#65533;&#65533;1&#65533;&#65533;q&#1641;&#65533;f&#65533;H&#65533;&#65533;&#65533;&#65533;&#65533;h&#65533;&#65533;&#65533;&#65533;Lo&#65533;&#65533;O&#65533;&#65533; &#65533;&#65533;&#65533;&#65533;~&#65533; 	rO&#65533;V&#65533;&#65533;Q UZg&#65533;&2 #r,&#65533; #&#65533;&#65533;&#1413;&#65533;:r&#65533;&#65533;&#65533;&#671;&#65533;&#65533;&#65533;i&#65533;&#65533;&#65533;)&#65533;Ji&#65533;H"&#65533;, &#65533;V&#65533;%&#65533;	%fR&#65533;j&#65533;]l&#65533;&#65533;V &#65533;&#65533; mx&#65533;'yr	&#65533;m
&#65533;&#65533;rj&#65533;&#65533;&#65533;&#65533;&#65533;&#65533;mB&#65533;g&#65533;2&#65533;&#65533;&#65533;cR&#65533;&#65533;Fi&#65533;& &#65533;&#65533;*&#65533;f &#65533;&#65533;&#65533;&#65533;+&#65533;jifA,&#466;,&#65533;r+&#65533;r"~F"r&#65533;y&#65533;g
B+&#65533;&#65533;&#65533;F-)&#65533;-&#65533;i&#65533;&#65533;*P G&#65533;if
&#65533;&#65533;
,S0&#65533;Rl&#65533;2&#65533;&#65533;&#65533;&#65533;&#65533;H&#65533;Ap &#65533;&#65533;jL02&#65533;&&#65533;f&#65533;&#65533;&#65533;&#65533;j0&#65533;htf&#65533;8&#65533;"&#65533;o .&#65533;&#65533;&#1926;&#65533;&#906;&#65533;&#65533;&#65533;&#65533;*&#65533;&#65533;&#65533;p$&#65533;	MB&&#65533;Os&#65533;&#350;&#65533;I]&#65533;&#65533;&#65533;&#1199;&#65533;&#65533;&#65533;d&#65533;&#65533;&#65533;&#629;&#65533;s&#65533;
&#65533;B&#65533;&#65533;&#65533;&#65533;&#65533;&#65533;&#65533;&#65533;F+&#65533;vk&#65533;&#624;&#65533;;K&#65533;i&#65533;&#65533;&#65533;&#65533;K&#65533;P&#65533;&#65533;&#65533;&#179;&#14471;8(Q&#65533;{&#65533;&#65533;	o~&#65533;S;
H;&#65533;#&#65533;C&#65533;&#65533;&#65533;>&#65533;N?&#65533;&#65533;&#65533;<&#65533;=&#65533;&#65533;&#65533;C@&#65533;c&#65533;&#65533;&#65533;?&#65533;&#65533;&#57595;f&#1146;&#65533;&#65533;&#65533;?&#65533;n&#65533;&#65533;kB&#65533;&#65533;&#65533;&#65533;&#65533;Hh&#65533;&#65533;N&#65533;&#65533;&#65533;m1&#65533;N@b`DG4NES&#65533;DOT&#65533; E]&#65533;Da4&#65533;&#65533;dF]&#65533;Fc pf&#65533;EwtF{&#65533;
ztG&#65533;&#65533;tH&#65533;@I&#65533;&#65533;I&#65533;&#65533;&#65533;tG&#65533;&#65533;
8 8`J&#65533;&#65533;&#65533;&#65533;J9`K&#65533;&#65533;K&#65533;L&#65533;TL&#65533;	&#65533;&#65533;L&#724;&#65533;TM&#65533; M&#65533;&#65533;M&#65533;&#65533;M 	&#65533;N+&#65533;L&#65533;&#65533;L&#65533;&#65533;&#65533;N&#65533;&#65533;N&#65533;	&#65533;&#65533;&#65533;PuP&#65533;&#65533;P&#65533;Q&#65533;&#65533;QR+ 
$UR'5R)S&#65533; 
65
&#65533;&#65533;S?&#65533;S=UR=uS	&#65533;8uS+UO&#65533;S	@
 UaV[5
d&#65533;Vk&#65533; rUWu&#65533;V{5VQ5U)5U&#65533;&#65533;L&#65533;TIITd &#65533;vBW"&#65533;"&#65533;X&#65533;uZ&#65533;&#65533;Pt&#65533;* &#65533;*:&#65533;[&#65533;&#65533;S&#65533;+&#65533;&#65533;[&#65533;&#65533;\&#65533;]&#65533;U]&#65533;&#65533;&#65533;"a&#65533;&#65533;u &#65533;^&#65533;5]&#65533;"] &#65533;&#65533;`oB`&#65533;`6`V,&#65533;B(&#65533;&#65533;a&#65533;&#65533;ao&#65533;aVb+Vbmba3Vc6(&#65533;&#65533;'>&#65533;(&#1205;]&#65533;&#65533;&#65533;(J&#65533;*&#65533;&#65533;[&#65533;b)&#65533;B+&#65533;&#65533;_&#65533;Bfc&#65533;f&#65533;b&#65533;&#65533;^`dIV]&#65533;&#65533;g&#65533;&#65533;\&#65533;bZ!`h&#65533;X~e~&#65533;&#65533;bW&#65533;dW&#65533;jG tej&#65533;vH&#65533;jK &#65533;&#65533;j&#65533;:&#65533;d&#65533;D4H9@&#1204;X&#1270;PA&#65533;S+&#65533;V&#65533;&#65533;m	 nyuW&#65533;n&#65533;VC&#65533;m&#65533;&#65533;o&#65533;&#65533;S+`XCp+`wP'q)5qWq&#65533;q&#65533;&#65533;R&#65533;O&#65533;&#65533;O&#65533;4m'wr&#65533;X-7P/&#65533;r/&#65533;L&#65533;TN&#65533;N&#65533;@Bu&#65533;@&#65533;4M&#65533;&#65533;MU&#65533;u&#65533;tucwL&#65533;4M&#65533;&#65533;M&#65533;&#65533;ls&#65533;J&#65533;&#65533;l&#65533;&#65533;w&#65533;L&#65533;&#65533;K}&#65533;&#65533;y&#65533;&#65533;x&#65533;ty&#65533;t&#65533;G&#65533;&#65533;H&#65533;TI&#65533;Tz&#65533;Jw&#65533; {&#65533;&#65533;&#65533;{c {c&#65533;Nt|]&#65533;&#65533;wF&#65533;WEUt|&#65533;EKtYW&#65533;D&#65533;uYG&#65533;H&#65533;&#65533;&#65533;~&#65533;Wx&#65533;y&#65533;lM&#65533;Dc&#65533;F_&#65533;De&#65533;Gg4Es&#65533;I&#65533;4{q&#65533;H&#65533;&#65533;z&#65533;&#65533;&#65533;/&#65533;I&#65533;&#65533;K&#65533;&#65533;&#65533;K&#65533;tL&#65533;tJ&#65533;TK&#65533;4MG&#65533;vc7&#65533;&#65533;t&#65533;_W&#65533;&#65533;T	&#65533;T&#65533;g&#65533;LEwNk&#65533;&#65533;&#65533;O&#65533;&#65533;O	&#65533;@QQ&#65533;Q&#65533;&#65533;p/&#65533;R1R&#65533;xQ	uq5UUW&#65533;U&#65533;T%&#65533;&#65533;&#65533;&#65533;Te&#65533;ngU
nUV_&#65533;U&#65533;&#65533;Uk&#65533;&#65533;&#65533;T&#65533;&#65533;&#65533;9&#1356;]5&#65533;&#65533;&#65533;n&#65533;  &#65533;	 &#65533;&#46606;&#65533;x&#65533;&#65533;&#65533;x&#65533;s&#65533;S&#65533;5m&#65533;@0@&#65533; Z&#65533;[e!&#65533;S\&#65533;&#65533;&#65533;\&#65533;&#65533;'&#1618;+Ye&#65533;&#65533;`&#65533;u`&#65533;&#65533;?`&#65533;^&#65533;"n&#65533;^&#65533;_&#65533;bWY&#65533;Sb+&#65533;&#65533;_&#1621;gy&#65533;!&#65533;&#65533;C&#65533;m&#65533;&#65533;s9&#65533;&#65533;^&#65533;ug!&#65533;&#65533;a&#65533;&#65533;]&#65533;&#65533;g&#65533;Y&#65533;!&#65533;(&#65533;&#149;&#65533;&#65533;&#65533;&#1141;&#65533;Y+D&#65533;&#65533;C&#1622;U&#65533;^Q9^&#65533;_C&#65533;&#65533;&#65533;^}&#65533;&#65533;&#65533;&#65533;&#65533;S&#65533;7&#65533;b&#65533;&#65533;&#65533;&#65533;&#65533;*&#65533;g&#65533;y&#65533;&#65533;U&#65533;&#65533;&#65533;Yh&#65533;&#65533;&#65533;vP&#65533;UZ&#65533;uZG&#65533; &#65533;&#65533;&#65533;&#65533;Z&#65533;&#65533;F`&#65533;zr@Wr@r k!&#65533;6"`&#65533; &#65533;1`N&#65533; 7&#65533;T&#65533;vWIZW&#65533;&#65533;xWQZ&#65533;[&#1701;]&#65533;SyuncZn;&#65533;T&#65533;@S&#65533;vqISwX&#65533;&#65533;R!W&#65533;)wp5&#65533;&#65533;&#65533;!5s3&#65533;r;&#65533;s'W0WNE7&#65533;&#65533;&#65533;&#65533;oxt&#65533;&#65533;tgx&#65533;]&#65533;vmwwW&#65533;&#65533; &#65533;&#65533;&#65533;v9&#65533;x&#65533;Z&#65533;&#65533;xCx&#65533;&#65533;&#65533;&#65533;/&#65533;J&#65533;&#65533;H&#65533;&#65533;&#65533;&#65533;&#65533;&#65533;-&#65533;&#65533;TGuT{&#65533;4{&#65533;Z&#65533;&#65533;&#65533;{8E{E&#65533;&#65533;}{&#65533;MT&#65533;&#65533;&#65533;W&#65533;Y&#65533;W&#65533;w}oT&#65533;;Fx&#65533;?&#65533;&#65533;}4Yo&#65533;zE&#65533;&#65533;{7z&#65533;&#65533;y&#65533;z&#65533;9&#65533;&#65533;&#65533;MxJ_&#65533;JK8L&#65533;&#1334;&#65533;&#65533;K&#65533;&#65533;&#65533;{&#1733;gX&#65533;4&#65533;&#65533; &#65533;&#65533;&#65533;s&#65533;:&#65533;w&#65533;N&#65533;&#65533;&#65533;&#65533;&#65533;&#65533;&#1351;)&#65533;&#65533;N&#65533;8r&#65533;&#65533;&#65533;&#65533;R&#65533;&#65533;&#65533;&#65533;:X&#65533;X&#65533;&#65533;&#65533;&#65533;&#65533;9&#65533;&#65533;&#65533;&#65533;V&#65533;&#65533;&#65533;Q&#65533;&#65533;s&#65533;^U
P&#65533;&#65533;&#65533;&#65533;8&#65533;&#48846;&#65533;@&#65533;&#65533;&#65533;&#65533;U&#65533;[&#65533;A&#65533;&#65533;&#65533;&#65533;&#65533;&#65533;\&#65533;&#65533;&#65533;&#65533;&#65533;&#1804;|&#65533;|WS!
&#65533;&#65533;@&#65533;&#65533;HA&#65533; &#65533;&#65533;&#65533;!Z&#65533;&#65533;h#&#65533;&#65533;&#65533;YZ&#65533;&#65533;&#65533;-&#65533;&#65533;[+\<&#65533;!&#65533;_\&#65533;GVj&#65533;&#65533;&#65533;&#65533;&#65533;&#65533;&#65533;&#65533;&#65533;+&#65533;Y&#65533;&#48468;m&#65533;&#65533;!&#65533;&#519;&#65533;&#65533;G&#65533;&#65533;}|&#65533;&#65533;|]&#65533;^G&#65533;&#65533;&#65533;&#65533;&#65533;&#65533;&#65533;y9Jx&#65533;&#65533;K9&#65533;y&#65533;&#65533;\&#773;&#65533;&#723;&#65533;&#527;&#65533;&#65533;\&#65533;&#65533;&#65533;&#65533;&#65533;]&#65533;|&#65533;&#65533;&#65533;&#65533;&#65533;\\&#65533;|&#65533;&#65533;&#65533;]&#65533;&#65533;&#65533;&#65533;+t<n\&#65533;&#65533;&#65533;o&#65533;&#65533;&#65533;&#65533;Z&#65533;&#65533;z&#65533;&#65533;u&#65533;uE&#65533;&#65533;A&#65533;Y&#65533;!Z:.&#65533;&#65533;'&#65533;&#65533;7}&#65533;&#65533;@&#65533;%z&#65533;9=!8|&#65533;=w&#65533;@tu&#65533;u&#65533;&#65533;W&#65533;&#65533;<&#65533;&#65533;&#65533;&#65533;}&#65533;|@&#65533;&#65533;&#65533;X&#65533;	`&#65533;&#65533;&#65533;Qz&#65533;&#65533;&#1479;=W&#65533;&#65533;&#65533;_&#1701;_&#65533;VY&#65533;UM&#65533;T7UTS&#65533;S}Z&#65533;!&#65533;oZT&#65533;8r&#65533;]r&#65533;&#65533;r-&#65533;O &#65533;&#221;r&#65533;&#65533;X&#65533;&#65533;&#1841;z&#65533;&#637;&#1915;&#65533;L]W&#65533;&#65533;w_&#65533;&#65533;&#65533;&#65533;K&#1242;x&#65533;&#65533;K&#65533;=&#65533;&#65533;Z&#65533;9 &#65533;&#65533;&#2027;tH{7y/8&#65533;&#65533;w&#65533;&#65533;z&#65533;W{&#65533;&#65533;:&#65533;1`{&#65533;TG&#65533;&#65533;H&#65533;&#65533;&#65533;7E7{}&#65533;7&#65533;Y&#65533;#&#1777;	xI&#65533;s&#65533;&#65533;&#1587;[&#65533;&#65533;E[z&#65533;&#1391;&#65533;&#65533;wG&#65533;&#65533;&#65533;&#65533;&#65533;t&#65533;&#65533;&#65533;&#65533;[&#65533;&#65533;&#65533;&#65533;&#65533;&#33790;&#65533;&#65533;&#65533;&#65533;&#65533;Zv&#65533;&#65533;i&#65533;L&#65533;zN&#65533;;t&#65533;&#65533;O?&#65533;X&#65533;&#65533;7&#65533;p1Ws&#65533;p&#65533;4&#65533;&#65533;&#65533;&#65533;&#65533;&#65533;&#65533;&#65533;^&#65533;&#1534;WC&#65533;V&#65533;S=uV&#65533;&#65533;&#65533;&#1880;&#65533;X&#65533;)|&#65533;W&#1727;)&#65533;&#65533;	<&#65533;&#65533;&#1806;	\&#65533;|&#65533;|&#65533;@\&#65533;&#65533;&#65533;&#65533;&#65533;&#65533;!&#65533;%_&#65533;&#65533;_v}&#65533;}&#65533;&#65533;&#65533;ju&#65533;X&#65533;d&#65533;&#65533;&#65533;&#65533;&#65533;&#65533;&#65533;|&#65533;&#65533;h{h&#65533;U&#65533;&#65533;u]a&#65533;+v`m`=&#1619;o&#65533;&#65533;&#65533;&#65533;89&#65533;Y`&#65533;&#65533;&#65533;&#65533;&#65533;X &#65533;&#65533;&#65533;&#65533;&#65533;Y&#65533;&#65533;&#65533;&#65533;]@&#65533;&#65533;&#65533;&#65533;&#65533;&#65533;&#65533;&#65533;&#65533;&#65533;`&#65533;&#65533;&#65533;&#65533;&#65533;A&#65533;&#65533;_&#65533;&#65533;&#65533;9Y&#65533;o&#65533;&#65533;&#65533;&#65533;&#65533;_&#65533;&#65533;?&#65533;&#65533;&#65533;`6`&#65533;&#65533;&#65533;U&#65533;&#65533;&#65533;&#65533;&#65533;_&#65533;&#65533;&#65533;&#65533;&#65533;&#65533;?&#65533;~&#65533;#&#65533; &#65533;&#65533;"p&#65533;&#65533;&#65533;&#65533;&#65533;+>&#65533;&#65533;1&#65533;&#397;!X&#65533;&#65533;&#465;!Gr&#65533;&#65533;P&#65533;&#194;%K>&#65533;&#65533;L&#65533;Ub&#65533; &#65533;<{&#65533;&#1801;s&O&#65533;A&#65533;&#65533; !&#65533;&#1189;L&#65533;:U:&#65533;)&#65533;6TB kV&#65533;|&#65533;&#65533;&#65533;&#65533;&#65533;W&#65533;d&#65533;v5[6&#65533;Y>&#65533;sK&#65533;,&#1847;\&#65533;&#65533;&#65533;&#65533;5&#65533;]p&#65533;&#65533;&#65533;&#65533;&#1519;&#65533;&#65533;X&#65533;)%ka&#65533;&#65533;&#65533;Dq&#65533;q&#65533;&#65533;&#65533;!p&#65533;&#65533;&#65533;&#65533;&#590;+d&#65533;&#65533;&#65533;t&#65533;!VG_U@&#65533;&#65533;&#65533;&#65533;
Z&#65533;&#65533;&#826;&#65533;&#65533;&#1652;g#Qp&#65533;6n&#65533;B&#65533;&#65533;&#65533;&#65533;&#65533;w&#65533;&#65533;H&#65533;/&#65533;&#65533;x&#65533;&#65533;&#65533;3&#65533;A_&#65533;&#65533;&#65533;&#65533;A&#65533;'Cu&#65533;&#1315;c&#65533;&#65533;!&#65533;&#65533;&#65533;&#65533;&#731;&#65533;PE<&#65533;&#65533;&#65533;cX~}&#65533;&#65533;U&#65533;&#65533;&#65533;Q&#65533;&#65533;1&#65533;&#65533;&#65533;&#65533;&#65533;&#65533; C/h &#65533;&#65533;P&#65533;&#65533;2CN(a&#65533;&#65533;^zj&#65533;a~&#65533;u&#65533;z"&#65533;X&#65533;>&#2013;^&#65533;&#65533;A&#65533;.&#65533;&#65533;&#65533;&#2045;&#65533;b;4&#1672;9&#65533;&#65533;O;&#65533;&#38428;&#65533;&#65533;&#65533;[p&#65533;g$ &#65533;qb &#65533;d&#65533;J&#65533;&#65533;&#65533;j&#65533;Y	&#65533;kW&#65533;&#65533;@&#65533;e	f&#65533;)fh\&#65533;6f&#65533;i>&#65533;n&#65533;I&#65533;co&F&#65533;'t&f&#65533;`~&#4711;&#65533;v&#65533;i&#65533;WnE&#65533;&#65533;fIqh&#65533;i&#65533;E&#65533;Z&#547;&#65533;\=i&#65533;Xz)&#65533;&#65533;j&#65533;&#65533;!&#65533;&#65533;&#65533;&#65533;&#65533;&#65533;j&#43543;&#65533;&#65533;&#65533;&#65533;&#65533;&#65533;&#65533;&#65533;&#663;&#65533;
@&#65533;_&#65533;&#65533;&#65533;&#65533;5&#65533;&#65533;Z&#65533;5I&#65533;&#65533;+&#65533;IX&#65533;J#&#65533;&&#65533;&#65533;&#65533;&#65533;AT&#65533;B&#65533;*J&#65533;0m&#65533;Z&#65533;&#65533;&#65533;&#65533;n&#65533;SN"|&#65533;&#65533;&#65533;&#1998;&#65533;-&#65533;&#65533;"p.G&#65533;&#65533;&#65533;&#65533;D&#65533;H&#65533;&#65533; ,&#65533;&#65533;{o&#65533;&#65533;+&#65533;&#65533;&#65533;[&#65533;A!&#65533;&#65533;&#65533;&#65533;B1D&#65533; 9&#65533;&#65533;"Stp&#65533;&#65533;q&#65533;&#65533;&#753;&#65533;}<&#65533;&#65533;&#65533;&#65533;&#65533;&#65533;&#65533;&#65533;&#65533;(K$&#65533;D.&#65533;L&#65533;.&#65533;&#65533;/&#65533;3&#65533;&#65533;p&#65533;%l&#65533;I>&#65533;4&#65533;&#65533;M?&#65533;4SN&#65533;&#65533;&#65533;I%TQ&#65533;V&#65533;T&#65533;,5BTU7k&#65533;&#65533;&#65533;6&#65533;&#65533;%&#65533;&#65533;bn9&#65533;&#65533;n&#65533;Mj&#1696;&#65533;&#65533;6&#65533;n&#65533;=&#65533;&#65533;rU&#65533;Yq&#65533;&#65533;&#65533;gI*(&#65533;le&#65533;V[Z&#65533;h&#65533;_&#65533;8Vb&#65533;i&#65533;b&#65533;&#65533;&#65533;Ue\uX&#65533;1&#65533;&#65533;i&#65533;&#65533;Uh&#65533;&#65533;&#65533;f&#65533;&#65533;&#65533;&#65533;&#65533;&#65533;_I&#65533;&#65533;&#65533;&#65533;&#65533;ZmE&#65533;&#65533;&#65533;q&#65533;&#65533;6k&#65533;&#65533;)&#65533;&#65533;&#65533;&#65533;&#1918;&#65533;&#65533;&#65533;&#65533;n&#65533;v&#65533;	!&#65533;&#1889;&#65533;&#65533;%&#65533;{&#65533;&#65533;~#&#135;&#65533;|&#65533;UQ&#65533;&#65533;&#65533;&#65533;7`}&#65533;&#65533; &#65533;/&#65533;&#65533;Bha&#65533;&#65533;G&#65533;&#65533;'b&#65533;&#879;&#65533;&#65533;v,&#65533;8]&#65533;9r&#65533;&#65533;;&#65533;&#65533;&#65533; 
&#65533;GD* &#65533;v&#65533;:&#1321;n&#65533;J&#65533;&#65533;&#65533;&#65533;&#65533;&#65533;@0u)Kd&#65533;L&#65533;&#65533;&#65533;&#65533;&#65533;MjJ&#65533;&#65533;&#65533;&#65533;1&#65533;	Nv&#65533;V&#1684;&#65533;:&#65533;p&#65533;&#65533;{&#65533;<&#65533;&#65533;P00Te&#65533;&#65533;W&#65533;&#65533;U&#65533;BX0U&#65533;H]&#65533;,&#65533;&#65533;&#65533;,u&#65533;&#65533;&#65533;jTKdYe7,QUn&#65533;&#65533;aE)2&#65533;&#65533;n&#65533;&#65533;&#65533;^&#65533;&#65533;&#65533;&#65533;5&#65533;1|&#65533;&#65533;{-);iL&#65533;&#65533;&#65533;&#65533;%h:&#518;F&#65533;&#65533;&#65533;kg2&#65533;H8&#65533;&#65533;&#65533;&#65533;&#65533;"XP&#65533;&#65533;&#65533;&#65533;,X&#65533;#	IT&#9299;d&#65533;XP&#65533;B:&#65533;&#65533;$'&#65533;&#65533;{d#!i&#65533;HzR&#65533;&#65533;&#65533;X&#65533;2&#65533;JG&#65533;&#65533;&#65533;&#65533;&#65533;!g&#65533;Z&#65533;R&#65533;&#65533;|%(&#65533;J &#65533;&#65533;#&#65533;+U1D"3&#65533;&#65533;\$+&#65533;&#65533;K`J3b&#65533;&#65533;J&#65533;M&#65533;&#65533;&#65533;%&#1254;7&#65533;U2p&#65533;Kb;'&#65533;!&#65533;@@f-&#65533;&#65533;B&#1928;&#65533;k&#65533;$&#65533;E&#65533;I&#65533;&#65533;&#65533;&#883;'H&#65533;&#65533;Sr&#65533;&#65533;&#65533;&#65533;*&#65533;&#65533;&#65533;&#65533;67&#65533;@&#65533;&#65533;AC&#65533;&#65533;P&#65533;JtmgKD&#65533;&#65533;&#65533;F&#673;&#65533;r&#65533;&#65533;&#65533;Q&#65533;&#65533;&#65533;Uc	K&#65533;&#65533;&#65533;7&#65533;
V3L&#1240;
Fq&#65533;&#65533;Le&#65533;&#65533;&#240;&#65533;2&#65533;&#65533;&#65533;i@&#65533;9&#65533;y&#65533;&#65533;!*jP3&#65533;6&#65533;&#65533;&#65533;njS&#1397;&#65533;vT&#65533;U&#65533;xs&#65533;&#65533;
&#65533;w&#65533;sN&#65533;&#65533;g&#65533;&#65533;U'&#65533;&#65533;&#65533;&#65533;c"&#65533;}M<fl&#65533;[&#65533;G=&#65533;&#551;8&#65533;&#65533;&#65533;&#65533;&#65533;&#65533;&#65533;&#65533;
&#65533;&#65533;&#65533;&#480;u&#65533;?"&#65533;a&#65533;&#65533;&#65533;&#65533;e&#65533;;&#65533;Iku&#65533;&#65533;X&#65533;`&#65533;:Reh@&#65533;&#65533;f8&#65533;1&#65533;l^&#65533;Y&#65533;8&#65533;uZ&#65533;&#65533;&#65533;&#65533;&#65533;\p2 $&#65533;g&#164;&#65533;6&#65533;IN&#65533;&#65533;&#65533;&#65533;&#65533;'&#65533;&#65533;0r&#65533;5\&#65533;&#65533;&#65533;&#251;&#65533;E&#65533;v1&#65533;H&#65533;&#65533;&#65533;&#65533;&#65533;,ai&#65533;W&#65533;x&#65533;!&QSC&#65533;&#65533;u/U&#65533;&#65533;
T&#65533;&#65533;V&#65533;V&#65533;&#65533;R&#65533;Cy&#65533;x&#65533;(&#65533;&#65533;&#65533;m&#65533;&#65533;&#65533;~&#65533;&#1532;&#65533;%&#65533;S&#65533;&#65533;"&#65533;&#65533;&#65533;&#133;&#65533;s	&#65533;[&#65533;B&#65533;l&#65533;o&#65533;Bd&#65533;&#65533;&#65533;&#65533;>&#65533;k_$!/\&#65533;K.r&#65533;t&#65533;%5&#65533;aLn&#65533;&#213;&#65533;d&#65533;Y&#65533;&#65533;]&#65533;x&#65533;%&#65533;@9P&#65533;&#65533;J&#65533;c&#315;&#65533;q&#65533;&#65533;&#65533;&#65533;&#65533;x&#65533;;&#65533;&#65533;&#65533;a&#65533;c7&#65533;8&#60497;y&#65533;&#65533;$&#65533;&#65533;&#65533;.n&#65533;&#65533;QGy&#65533;T&#65533;&#65533;&#65533;&#65533;le*;&#65533;&#65533;+&#1458;&#65533;W&#65533;b&#65533;y&#65533;d.3&#65533;Q<c$y&#65533;j&#65533;q$&#65533;	&#65533;S&#65533;r&#65533;&#65533;	&#65533;&#65533;I&#65533;q&#65533;k&#65533;z.H&#65533;0"0&#65533;m(2&#65533;&#65533;&#65533;&#65533;&#65533;46&#65533;q[&#65533;*08&#65533;.&#65533;&#65533;&#65533;C&#65533;P^>&#65533;&#65533;&#65533;&#65533;&#65533;&#65533;i&#65533;z&#65533;R|&#65533;&#65533;F*-&#65533;&#65533;u&#65533;B&#65533;v6&#65533;Ij&#65533;a&#65533;[W&#65533;&#65533;\&#65533;&#1325;oc&#203;&#65533;&#8342;&#65533;&#65533;/.u&#65533;%&#65533;&#65533;ck&#65533;2=&#65533;&#65533;F&#65533;S7&#65533;N2&#65533;	j&#65533;&#65533;&#65533;&#65533;<&#65533;4&#65533;1&#65533;c&#65533;p&#65533;&#65533;8S&#65533;&#65533;x&#65533;U&#65533;&#65533;N&#65533;&#65533;&#65533;&#65533;s&#65533;&#65533;"&#65533;&#65533;q&#65533;&#65533;9+(&#65533;!&#65533;&#65533;&#65533;&#65533;&#65533;&#65533;&#65533;&#65533;&#65533;&#65533;5E{]&#65533;^&#65533;&#65533;&#65533;&#65533;b&#1006;&#65533;&#65533;k]&#65533;&#65533;&#65533;&#65533;&#65533;Ar_&#65533;&#65533;S&#65533;&#65533;&#65533;:&#65533;-&#65533;&#449;T&#65533;&#65533;(&#65533;&#65533;&#65533;&#65533;&#65533;&#65533;&#65533;&9&#1324;f?&#65533;&#65533;&#65533;&#678;&#65533;&#65533;Q&#65533;k&#65533;&#65533;&#65533;&#65533;\&#65533;3e&#65533;9kN&]&#65533;%&#65533;&#65533;r&#65533;&#65533;&#65533;*]&#65533;&#65533;&#65533;a&#65533;r&#65533;)dE&#65533;&#65533;&#65533;&#65533;3y *&#65533;&#65533;V&#65533;q&#65533;&#759;&#65533;C&#65533;&#65533;&#65533;2&#65533;Au&#65533;&#65533;-m&#65533;&#65533;T;*&#65533;{7&#65533;W&#65533;"&#65533;~&#65533;&#65533;&#65533;&#65533;|&#65533;{&#65533;&#65533;n&#1981;&#65533;a&#65533;&#65533;/&#65533;&#65533;&#65533; _&#65533;F&#65533;&#65533;&#65533;&#65533;&#65533;&#65533;`S&#65533;&#65533;&#65533;9&#65533;D&#65533;&#65533;=&#65533;!&#47792;&#65533;>&#65533;u&#65533;&#65533;&#65533;"&#65533;@&#65533;y&#1075;&#65533;&#65533;&#65533;&#65533;&#65533;&#65533;__J$&#65533;x&#65533;$62&#65533;u<&#65533;]4&#65533;&#65533;&#65533;=&&#65533;&#65533;K&#65533;&#65533;&#901;&#65533;&#65533;&#65533;&#65533;&#65533;&#65533;O&#65533;r&#65533;&#65533;p &#65533;&#65533;d&#65533;k&#65533;&#65533;&#65533;&#65533;'&#65533;&#65533;&#65533;_&#65533;m^&#65533;&&#65533;&#65533;&#65533;k?&#65533;&#65533;/$&#65533;x92&#65533;&#65533;&#65533;&#65533;&#65533;&#65533;e&#65533;&#65533;5N&#65533;&#65533;&#898;&#65533;&#1632;&#65533;&#65533;&#65533;&#65533;&#65533;)8y
"p49&#65533;&#65533;
&#65533;&#65533;iv&#65533;QR&#65533;wX&#65533;w&#65533;v&#65533;&#65533;i&#65533;V_&#65533;&#65533;i&#65533;j&#65533;&#65533;wn&#65533;&#65533;Fj&#65533;!XEuj &#65533;^u&#65533;Qk&#65533;jE*e#7s#&#65533;6%E&#65533;vc&#65533;&#65533;&#65533;k&#65533;&#65533;l&#65533;&#65533;&#646;l.%S~&#65533;8&#65533;&#65533;l&#65533;&#65533;9A&#65533;mI&#65533;9&#65533;&#65533;
&#65533;&#65533;@&#65533;aT&#65533;&#65533;:&#65533;!n	D&#65533;3;SU<Y&#65533;&#65533;&#65533;;&#65533;&#4475;#&#65533;&#65533;A&#65533;&#65533;o&#65533;o&#65533;c" G&#65533;<&#65533;&#65533;=&#65533;&#65533;>&#65533;&#65533;&#65533;p &#65533;#&#65533;'*b?*Y&#65533;&#65533;#&#65533;&#65533;r&#65533;SY&#833;,&#65533;rH&#65533;T&#65533;&#65533;rd4KbS(Z&#65533;&#65533;T&#65533;6>&#65533;A;&#65533;AJ'&#65533;(&#65533;%4[prBH&#65533;[,t85&#65533;BQ@\/&#65533;lc&#65533;t&#65533;&#65533;u&#65533;X&#65533;&#65533;Bke&#65533;C&#869;)&#65533;5k&#65533;&#65533;)&#65533;rw&#65533;E&#65533;&#65533;EQ&#1054870;*&#65533;&#65533;&#65533;&#65533;&#1345;&#65533;&#65533;&#65533;&#65533;&#65533;E&#65533;&#65533;&#65533;@x&#65533;Xx&#65533;px&#65533;&#461;&#65533;( &#65533;8x& &#65533;|@&#65533;&#65533;Po&#1092;&#65533;#oB&#65533;-&#65533;&#65533;&#65533;404@&#65533;&#65533;&#65533;&#65533;8&#65533;&#65533;&#65533;&#65533;@&#65533;&#65533;&#65533;(&#65533;&#65533;&#65533;
&#65533;i&#65533;i&#65533;s&#65533;&#65533;&#65533;0&#65533;&#65533;&#65533;( &#65533;1&#65533;gPgp&#65533;&#65533;bP` R!&#65533;a&#65533;a $a)&#65533;&#65533;&#65533;a&#65533;)&#65533;a&#65533;&#65533;1i&#65533;j&#65533;+i&#65533;0&#595;A&#65533;>	&#65533;?&#65533;&#65533;A&#65533;O &#65533;BY&#65533;Ai&#65533;K&#596;M&#1620;D&#65533; A&#65533;D)&#65533;Ci&#65533;@)&#65533;Y&#65533;&#65533;C&#65533;&#65533;"&#65533;!&#65533;&#65533;A&#65533;aI&#65533;~`&#65533;fyApk&#65533;&#65533;m&#65533;&#65533;b&#65533; ~&#65533;bI&#65533;c9&#65533;Yy&#65533;yi&#65533;g&#599;|Y&#65533;uy&#65533;u)f&#65533;&#65533;a)&#65533;_	f&#65533;&#65533;~PAP{&#65533;&#65533;~ Y)J&#65533;Gp&#65533;&#65533;\&#65533; o&#65533;	'`
&#65533; &#65533;<&#65533; &#65533;P5&#65533;&#65533;&#65533;&#65533;&#65533;&#65533;U&#65533;&#65533;&#65533;&#1626;&#65533;)&#65533;&#65533;&#65533;&#65533;&#65533;&#1626; &#65533;&#65533;o&#65533;s]!E&#65533;j}Gx}G&#65533;&#65533;H&#65533;cp&#65533;&#585;&#65533;&#65533;j&#65533;&#65533;&#65533;&#65533;%&#65533;&#65533;&#512;&#65533;&#841;&#65533;&#65533;&#65533;&#65533;&#65533;&#65533;i&#65533;9QQ&#65533;P&#65533;P&#65533;)&#65533;k'7.xRp#)w3R%5RhqP&#65533;&#65533;(&#65533;&#65533;8a&#65533;Ax&#65533;5&#65533;9&#65533;SF&#65533;&#65533;)T:&#65533;&#65533;&#65533;T&#65533;:&#65533;SZ4W&#65533;S&#65533;UW%&#65533;vn]&#65533;&#65533;&#65533;&#307;?&#65533;A<&#65533;Ao-rV&#1217;of&#65533;!:p&#65533;=&#65533;S&#65533;&#65533;!p&#65533;A=bW&#65533; W#*r &#65533;3J"&#1480;&#65533;!&#65533;%&#65533;&#65533;HF&#65533;&#65533;X$&#65533;#&#65533;&#65533;(A^&#65533;Aj&#65533;&#65533;Q&#65533;A&#65533;&#65533;Z&#65533;&#65533;&&#65533;RZuUzu&#65533;!&#65533;&#65533;&#65533;'&#65533;8&#65533;"C2&#65533;Cn&#65533;6&#65533;C&#65533;&#65533;7h!D`&#65533;(`&#65533;&#65533;i&#65533;jl&#65533;]o&#65533;v&#65533;Er&#65533;&#65533;&#460;&#65533;&#1408;|&#65533;&#65533;&#65533;&#65533;&#65533;&#65533;_&#65533;&#65533;w&#61788;&#8744;&#65533;&#65533;&#65533;&#65533;&#65533;&#65533;&#65533;c@&#65533;&#65533;Jx`&  m@&#65533;&#65533;&#65533;&#65533;Z&#65533;&#65533;&#65533; &#65533; &#65533;K# 0&#65533;&#65533;p>&#65533;&#65533;&#65533;&#682;&#65533;
&#65533;&#65533;&#65533;&#65533;&#65533;p&#448; #0&#65533;&#65533;&#65533;v&#65533;&#65533;'p1p&#65533;&#65533;R&#1048;E&#65533;&#65533;&#65533;&#65533;&#65533; i	&#65533;x&#65533;&#65533;s&#65533;&#65533;Q9&#65533;D&#65533;&#65533;L&#65533;	F&#65533;F&#65533; O&#65533;&#65533;*&#65533;	@&#65533;&#65533;Z&#65533;&#65533;&#65533;&#1978;&#65533;&#2042;&#65533;&#2734;L&#65533;&#65533;&#65533;&#65533;N&#622;&#65533;*&#65533;&#65533;*&#65533;&#65533;&#1709;&#65533;&#65533;&#65533;*&#65533;r	&#65533;O &#65533;R&#65533;&#65533;&#65533;p)&#65533;`&#65533;&#65533;&#65533;&#65533; &#65533;&#65533;&#65533;&#1914;&#65533;&#65533;&#688;&#65533;&#65533;&#65533;_)&#65533;b&#65533;&#65533;&#65533;9&#65533;&#65533;i&#65533;Y	&#65533;dY&#65533;&#1098;&#65533;&#65533;&#65533;&#65533;Q)&#65533;&#65533;)&#65533;`PJp1&#65533; '&#65533;&#65533;&#65533;	&#65533;&#65533;'&#65533;&#65533;:*&#65533;O&#65533;G&#65533;p&#65533; &#65533;A[&#65533;@{&#65533;&#65533;&#1472;&#65533;&#65533;&#65533;I&#65533;&#65533;L;&#65533;#&#65533;S&#65533;&#65533;@[W{&#65533;fp7 
7&#65533;9:&#65533;&#65533;&#65533;i&#65533;G&#65533;&#65533;:&#65533;&#65533;J&#65533;i&#65533;&#65533;k&#65533;&#169;&#65533;&#65533;9&#65533;&#65533;&#65533;&#65533;&#65533;&#65533;&#65533;&&#65533;&#65533;z&#65533;9&#65533;&#65533;I&#65533;|j&#65533;&#65533;&#1436;{&#1664;Y&#65533;v&#65533;jE&#65533;&#65533;*&#65533;&#65533;j7&#65533;&R&#65533;(l&#1246;24&#65533;&#65533;b&#65533;&#65533;&#65533;&#65533;&#65533;8&#65533;!&#65533;Y&#65533;&#65533;TG:9&#65533;&#65533;Y&#65533;&#65533;!UZ&#65533;&#65533;z;&#672;&#65533;$`8&#65533;zV&#65533;v&#65533;'r&#65533;&#65533;&#65533;&#65533;&#65533;&#65533;Vr&#65533;&#65533;&#65533;&#65533;&#65533;B&#1633;V'Y&#65533;Y&#65533;#&#65533;A@,&#65533;@&#65533;@E&#65533;$&#65533;csXbZ&#65533;&#65533;T&#65533;&#65533;#4t&#65533;&#65533;BuB&#65533;%&#65533;&#65533;!u|&#65533;&#65533;&#65533;&#65533;&#65533;(Y&#65533;&#65533;sQ&#65533;&#65533;&#1382;]g&#65533;H&#65533;]&#65533;5*f&#65533;)h&#65533;6&#65533;Kwk&#65533;&#65533;l&#65533;wsg&#65533;&#65533;&#65533;E&#65533;&#65533;&#65533;&#1628;&#65533;&#65533;&#1288;&#65533;&#65533;
&#65533;&#65533;&#65533;&#65533;&#65533;&#65533;&#65533;c`&#65533;&#65533;* &#65533;&#65533;&#65533;&#65533;&#65533;&#65533;&#65533;&#65533;&#65533;&#65533;&#65533;&#65533;&#65533;j&#65533;&#65533;&#151;&#65533;&#65533;&#65533;P&#65533;X$ &#65533;&#65533;	&#65533;0&#236;p&#65533;  &#65533;&#65533;&#65533;;&#65533;&#221;&#65533;&#65533;>|&#65533;?&#65533;>L&#65533;A<&#65533;G&#65533;&#65533;	&#65533;&#65533;
&#65533;@&#65533;`&#65533;j&#65533;
R&#65533;1&#65533;&#65533;2&#65533;&#65533;&#65533;C`	&#65533;&#65533;fY&#1048;vI&#65533;$&#65533;&#65533;!9&#65533;S&#597;F&#65533;&#65533;@&#65533;&#65533;&#65533;&#65533;&#1786;&#65533;O&#65533;&#65533;
&#65533;&#65533;&#65533;N	y&#65533;&#65533;}l&#65533;&#65533;&#65533;&#65533;J&#65533;s&#65533;&#65533;&#65533;&#65533;&#65533;&#65533;&#65533;O0&#65533;F&#65533;	~&#65533;&#65533;O0&#65533;&#65533;*&#65533;G&#65533;&#724;&#65533;&#65533;&#65533;k&#65533;K&#65533;&#65533;$+&#65533;` &#65533;^&#597;&#65533;g&#65533;&#65533;a`	,9&#65533;&#65533;,&#65533;,&#65533;&#65533;\ 9+&#65533;'&#65533; G ` b`	jp&#65533;&#65533;&#65533;h&#65533;:L&#65533;P&#65533;&#65533;l&#65533;&#65533;|&#65533;&#476;&#65533;&#748;&#65533;6&#65533;&#65533;&#65533;&#65533;&#775;0<&#65533;&#65533;9&#65533;&#198;&#65533;:&#65533;c0&#65533;f[&#65533;"&#65533;&#65533;*&#65533;gkx&#65533;Z&#65533;&#65533;,&#65533;m&#65533;&#65533;&#65533;<x}&#65533;&#65533;\ix&#65533;&#65533;&#65533;&#65533;i&#65533;&#704;&#65533;;&#65533;ug&#65533;&#65533;&#65533;k&#65533;G^&#65533;&#65533;&#65533;&#65533;jk&#65533;j%&#65533;&#65533;&#65533;&#65533;&#65533;{&#65533;&#65533;&#65533;7p&#65533;7&#65533;&#65533;&#65533;zR&#65533;&#65533;&#65533;&#65533;&#65533;&#65533;K8TZ&#65533;Z&#65533;&#65533;&#2022;&#65533;&#65533;&#65533;&#65533;&#65533;&#65533;&#65533;;&#65533;&#65533;&#65533;&#65533;&#65533;f-&#65533;&#65533;&#65533;&#65533;o&#65533;&#65533;<&#65533;;&#65533;q&#65533;W&#65533;&#65533;c&#65533;&#1649;&#435;&#65533;&#65533;&#65533;A&#65533;r&#65533;&#65533;B*s&#65533;{&#65533;3g&#65533;&#65533;;:&#65533;&#65533;&#65533;&#65533;Z&#65533;&#65533;[2%\&#65533;&#65533;RW&#65533;&#65533;&#65533;&#65533;56&#65533;&#65533;&#65533;&#65533;&#65533;&#65533;&#65533;&#65533;jd&#65533;&#65533;&#65533;Qh&#65533;QiM*&#65533;&#65533;&#65533;y&#65533;&#65533;&#65533;&#588;xJ&#65533;s-_&#1672;&#65533;&#65533;&#65533;&#65533;w&#65533;&#65533;&#65533;&#65533;Zx|&#65533;&#65533;&#65533;L&#65533;&#1832;|&#65533;&#65533;&#65533;'&#65533;&&#65533;&#65533;j&#65533;&#65533;-&#1618;m&#65533;&#65533;&#1560;*&#65533;&#65533;&#65533;`&#1732;&#65533;&#65533;U <0&#65533;&#65533; &#65533;t2&#65533;R&#65533;&#65533;r~3NyF|&#65533;&#65533; 4 \pGp&#65533;&#65533;&#65533;&#65533;
b&#65533;a&#65533;&#65533;0&#65533;&#65533;}&#65533;6&#65533; &#65533;&#65533;&#65533; 
&#65533;p&#65533;&#65533;&#65533;&#65533;&#65533;
&#1261;&#65533;_`&#65533;G&#65533;&#65533;_&#65533;
&#65533;&#65533;
&#65533;}&#65533;&#65533;&#65533;_p
&#65533;m&#65533;[&#65533;&#65533;&#2029;&#65533;&#65533;
&#397;&#65533;&#65533;&#65533;dp&#65533;P&#65533;&#65533;&#65533;&#65533;m&#65533;&#65533;&#65533;[p&#65533;&#65533;&#65533;E&#65533;&#65533;&#65533;&#65533;&#65533;&#65533;&#65533;&#65533;&#65533;&#65533;]&#65533;&#3056;&#65533;&#65533;&#65533;&#65533;&#65533;&#65533;&#65533;&#65533;b&#65533;^&#65533;\ &#65533;&#65533;&#65533;&#65533;k@	&#65533; &#65533;&#65533;&#65533;&#65533;&#65533;&#65533;J&#65533;
*&#65533;&#65533;&#1373;&#65533;&#65533;&#65533;&#1786;&#65533;&#65533;
&#65533;&#65533;&#65533;&#65533;G&#65533;&#65533;&#65533;&#65533;&#65533;&#65533;)
g j &#65533;&#65533;,% 4&#65533;`&#65533;&#65533;&#65533;&#65533;?&#1945;&#65533;&#65533;&#65533;3~&#65533;=&#65533;&#65533;&#65533;"&#65533;!7&#65533;s&#65533;4&#65533;&#65533;&#65533;&#65533;&#65533;&#1756;&#65533;P&#65533;pI&#65533;&#65533;/&#65533;&#65533;&#65533;"&#65533;G+h&#65533;FS&#65533;s&#65533;8&#65533;&#65533;q&#65533;&#65533;b&#65533;&#65533;&#65533;I&#65533;(l&#65533;&#65533;n&#65533;&#65533;.&#65533;&#131;N&#65533;&#65533;&#65533;&#65533;d&#65533;&#65533;f&#65533;&#65533;&#34601;&#65533;7&#65533;&#1896;&#65533;&#65533;&#65533;x&#65533;z&#65533;i&#65533;<&#65533;&#65533;&#65533;&#65533;&#65533;&#65533;&#65533;&#65533;&#65533;&#65533;&#65533;&#65533;P&#65533;&#65533;&#65533;&#65533;
&#65533;&#65533;&#65533;	&#65533;&#65533;	&#65533;&#65533;i&#1460;&#65533;&#65533;[Ra&#65533;-&#65533;&#65533;	&#65533;~&#65533;&#65533;&#65533;&#65533;&#65533;&#65533;8~&#65533;&#65533;&#65533;8&#65533;Q9:&#65533;&#65533;&#65533;&#65533;&#65533;^;D5&#65533;&#65533;T&#65533; &#65533;&#65533;&#65533;V&#65533;&#65533;&#65533;C&#65533;&#65533;&#65533;U[eU'&#65533;&#65533;&#65533;&#65533;&#65533;&#849;?&#65533;&#65533;gu&#65533;&#65533;&#65533;&#65533;&#65533;&#65533;lX	&#65533;&#65533;&#65533;&#65533;6&#65533;#&#65533;Q&#65533;&#65533;&#65533;&#65533;&#1083;&#65533;&#465;$&#65533;&#65533;6&#65533;@	&#65533;@`&#137;@&#65533;&9&#65533;86&#1401;&#65533;&#65533;z&#65533;C^J&#65533;i&#65533;D&#65533;&#65533;D&#65533;r*k &#65533;)&#65533;&#1656;&#1461;j&#65533;&#65533;|&#65533;&#65533;,&#65533;~[E&#65533;&#65533;&#1548;-/&#65533;&#65533;&#65533;^&#65533;&#65533;&#65533;]&#65533;&#65533;_&#65533;&#65533;&#65533;{=&#65533;&#65533;&#65533;&#65533;&#65533; &#65533;&#65533;&#65533;&#65533;&#65533;$<&#65533;m0L&#65533;&#65533;&#65533;&#65533;&#65533;&#65533;&#65533;%&#65533;&#65533;M&#65533;&#65533;~&#65533;|&#65533;f&#65533;\&#65533;&#65533;&#65533;&#65533;&#65533;W&#65533;&#65533;&#65533;&#65533;X&#65533;&#34378;&#65533;]&#65533;&#65533;C 

09P/&#65533;0|fz&#65533;3z&#65533;&#65533;&#65533;D&#65533;x_g&#65533;b}"04&#65533;7&#65533;&#65533;&#65533;&#65533;&#65533;&#428;J&#65533;1&#65533;&#65533;&#65533;&#65533;&#65533;&#65533;&#65533;\P&#65533;&#65533;&#65533;&#1753;&#65533;&#65533;?&#65533;&#65533;&#65533;9&#65533;&#40121;&#65533;&#65533;&#65533;i&#65533;&#65533;&#65533;
`&#65533;	&#65533;&#65533;&#65533;p`	&#65533;B&#65533;&#65533;&#65533;&#65533;&#65533;J&#65533;&#65533;i&#65533;&#65533;&#65533;&#65533;&#65533;&#65533;&#65533;&#65533;&#65533;&#65533;&#65533;/&#65533;&#65533;&#65533;&#65533;*.+&#65533;&#65533;&#65533;&#65533;&#1787;&#1844;&#65533;&#65533;&#65533;&#65533;$.&#65533;&#65533;&#65533;?&#65533;&#65533;O&#65533;&#234;&#65533;&#65533;&#65533;	J&#65533;&#65533;&#65533;&#65533;&#65533;&#65533;&#65533;&#65533;&#65533;&#65533;&#65533;&#65533;o&#65533;&#65533;&#65533;&#65533;&#65533;&#65533;\&#65533;&#65533;&#65533;&#65533;&#65533;&#65533;&#65533;g&#65533;	&#65533;&#65533;&#65533;&#65533;%&#65533;&#65533;`&#65533; &#65533;&#65533;&#65533;"b&#65533;(&#65533;&#65533;&#65533;&#65533;&#65533;&#65533;&#65533;\,ZcF&#65533;7.&#65533;&#65533; &#65533;"&#65533;H&#65533;&#65533; e&#65533;o*U&#65533;t&#65533; &#65533;&#65533;*&#65533;HE&#65533;&#65533;7w&#65533;&#65533;:&#65533;D&#65533;C&#65533;1&#65533;0&#65533;&#65533;&#65533;C&#65533;:m&#65533;&#65533;S&#65533;&#65533;0Mj&#65533;j&#1415;B&#65533;jj"&#46623;[&#65533;2Z&#65533;k&#1055;e&#65533;&#65533;]&#65533;&#65533;5>>&#65533;&#347;&#65533;.Y>}&#65533;&#65533;&#65533;,&#65533;&#65533;&#65533;&#65533;&#65533;1&#65533;X&#65533;!7&#65533;x"&#65533;c(rdC&#65533;&#65533;&#65533;t&#65533;&#65533;'c&#65533;<=&#65533;&#65533;Z&#65533;>J&#65533;6&#65533;C&#65533;y&#65533;}&#65533;&#65533;&#1626;&#65533;l&#1708;u&#1950;&#65533;[&#65533;&#65533;!Ct&#65533;N&#65533;&#65533;&#65533;&#65533;&#65533;&#65533;&#65533;p&#65533;&#65533;&#65533;&#65533;
&#65533;?~S&#65533;
&#65533;&#65533;&#65533;]&#65533;v&#65533;HA^&#65533;>&#65533;&#65533;&#65533;&#65533;>&#65533;>&#65533;&#65533;1p&#65533;&#65533;A&#65533;|&#65533;&#65533;&#1999;__,&#65533;&#65533;c&#65533;&#65533;cO<$&#65533;&#65533;&#65533;&#65533;&#65533;&#65533;ppA&#65533;&#65533;NA&#65533;*&#65533;:5&#65533;&#65533;(&#65533; D+H%&#65533;(BD&#65533;D&#65533;&#65533;&#65533;7&#65533;^tq7&#65533;&#65533;&#1097;5U&#65533;&#65533;&#65533;&#65533;tt&#65533;&#1204;&#65533;&#65533;G&#65533;H#&#65533;02I%&#1090;&#65533;&#65533;&#664;4&#65533;I'&#65533;&#65533;r&#65533;&#65533;&#65533;&#766;&#65533;&#65533;C&#65533;&#312;&#65533;r&#65533;/&#65533;L&#65533;0&#65533;2D.1&#65533;&#65533;&#65533;'7&#65533;pC&#65533;&#65533;&#65533;R/;&#65533;&#65533;N=&#65533;&#65533;s&#1011;&#65533;&#65533;&#65533;6&#65533; &#65533;O&#65533;%&#682;D=&#43560;u&#65533;(I%&#652;6&#776;&#65533;RK7&#65533;&#65533;SK%&#372;SO1&#65533;&#65533;z&#65533;q&#65533;L&#65533;`&#65533;E&&#65533;B&#65533;e&#1425;&#65533;&#65533;&#1380;&#65533;v&#65533;&#65533;W~v"^&#65533;&#65533;&#65533;W#x&#65533;&#65533;xZh&#65533;&#65533;0&#65533;C	%&#65533;8&#65533;m&#65533;h@[QD&#65533;&#65533;3&#65533;&#65533;O&#829;&#65533;Zt:&#65533;ZO&#1157;&#65533;Zy&#65533;e^%&#1717;w^$&#65533;@B&#65533;&#65533;7_&#65533;&X&#65533;jV&#65533;Zy&#65533;&#65533;&#65533;`&#65533;	&#65533;8_E&#65533;&#65533;8&#65533;'&#65533;X&#65533;&#65533;&#65533;&#65533;&#2048;&#65533;&#65533;]u=&#65533;&#65533;&#65533;&#65533;%&#65533;dR.e&#65533;&#65533;=&#65533;
m[v\z&#65533;&#65533;&#65533;u&#65533;V&#65533;&#65533;&#65533;&#65533;&#65533;&#65533;8&#65533;C&#65533;HDZ`B&#65533;gx&#65533; &#792;&#65533;&#65533;&#65533;p&#65533;&&#65533;&#65533;#&#65533;&#65533;&#65533;&#33750;&#65533;&#65533;&#65533;PZ&#65533;%&#65533;&#65533;VI#p&#65533;a&#65533;&#65533;z&#65533;&#65533;&#65533;&#65533;&#65533;&#65533;QNC&#65533;&#65533;&#65533;D&#65533;&#65533;4&#64056;JJ&#65533;&#65533;'&#65533;p&#65533;&#65533;&#65533;
&#65533;&#65533;&#65533;*|)&#65533;&#65533;<&#65533;q&#65533;&#65533;&#65533;
&#65533;&#65533;&#65533;&#65533;&#65533;?&#65533;&#65533;<&#65533;&#65533;&#65533;&#65533;&#65533;&#65533;&#65533;"&#65533;0&#65533;K&#65533;&#65533;|r&#65533;&#65533;@&#65533;&#65533;&#65533;kL&#65533;&#65533;&#65533;&#65533;5&#65533;&#65533;&#65533;&#65533;&#65533;ZCm5x&#65533;A' @&#65533;&#65533;&#65533;z&#65533;&#65533;&#65533;N9&#65533;&#65533;On&#65533;&#17467;&#65533;&&#65533;&#1230;&#65533;:&#65533;&#65533;:&#65533;</}!&#65533;{&#65533;}&#65533;&#65533;&#65533;&#65533;8&#1031;&#65533;&#65533;8&#1086;&#65533;bx&#65533;x&#1342;&#65533;&#65533;;&#65533;&#65533;(&#65533;&#65533;	&#65533;!;"BA&#65533;&#65533;&#57672;&#65533;&#65533;i2&#65533;&#65533;E&#65533;&#65533;&#65533;&#65533;u&#65533;p6<&#653;&#65533;L&#65533;#&#1096;H.g2S&#65533;&#65533;&#65533;EKb&#65533;&#65533;p&#65533;&#65533;4&#65533;&#65533;&#65533;d&#1242;&#65533;D(&#65533;!Fbe&#65533; &#65533;.	&#65533;'&#65533;&#65533;=79&#65533;&#65533;Es&#65533;z&#1822;&#65533;&#65533;&#65533;(&#65533;IQ&#65533;"&#1311;5&#65533;A&#65533;&#65533;R~&#1826;*uRyJ &#65533;&#65533;T0A&#65533;9&#65533;&#65533;Rf&#65533;&#1319;Z&#1094;V&#65533;a&#65533;}&#65533;#&#65533;x&#65533;M&#65533;P`&#65533;&#65533;e&#65533;&#1115;1&#65533; .&#65533;&#1388;$y+I&#65533;&#65533;"&#65533;&#65533;"*&#65533;&#65533;Lv&#65533;. &#65533;&#65533;&#1460;&#65533;&#65533;&#65533;&#65533; &#65533;0&#65533; &#65533; &#65533;UB&#65533;s&#65533; &#1311;*&#65533;
&#65533;Pyt)&#65533;]2BR&#65533;&#65533;9&#65533;~<&#65533;P2&#65533;&#65533; q&#65533;&#65533;BP&#65533;3&#65533;&#65533;KgVs&#65533;&#65533;f5&#65533;&#65533;KkJ&#1242;&#65533;&#65533;&#65533;4!&#65533;nr&#65533;_&#65533;&#65533;W9&#1385;&#65533;qB&#65533;&#65533;&#65533;|f4&#65533;&#65533;Mx&#1459;&#65533;&#65533;&#65533;&#65533;&#65533;&#65533;K&#65533;&#65533;&#65533;&#65533;&#65533;n&#65533;&#65533;3&#65533;<&#65533;&#65533;P(/x&#65533;$Z&#65533;P&#65533;}A*&#65533;
a&#65533;te&#65533;&#65533;&#65533;;&#65533;Q&#65533;#&#65533;E~&#65533;I^a&#65533;"y&#65533;H&#65533;F&#65533;&#65533;&#65533;&#65533;&#65533;/&#65533;&#65533;K\&#65533;
>&#65533;&#65533;7$&#65533;X&#1928;G&#65533;&#65533;&#65533;&#65533;&#65533;&#65533;&#65533;&#65533;&#65533;F<&#65533;&#65533;O5*&#65533;V&#65533;F2oPi&#65533;C&#65533;&#65533;&#65533;A&#65533;(&#65533;&#65533;
R&#65533;&#65533;&#65533;1&#65533;(&#65533;&#65533;jU&#65533;:&#65533;&#829;rS4&#65533;T&#65533;&#65533;&#65533;T%&#65533;Aub^;&#65533;&#1297;&#943;~&#65533;&#65533;&#263;&#65533;&#65533;!3&#65533;5l]&#65533;X&#65533;&#65533;p&#65533;R&#65533;&#65533;&#65533;.&#65533;;&#65533;U&#65533;w:0&#65533;X&#65533;y8O6&#65533;&#1225;&#65533;D+&#65533;&#65533;{&#65533;)&#65533;p&#65533;&#65533;&#65533;&#65533;Q0|&#19150;&#65533;&#65533;&#65533;&#65533;&#65533;&#65533;;
 &#65533;x&#65533; &#65533;&#65533;v&#65533;&#65533;&#65533; &#65533;&#222;&#65533;&#65533;/&#65533;&#65533;&#65533;
X!<&#65533;nv.4&#65533;&#65533;;(
&#65533;&#65533;&#65533;"&#60854;&#65533;&#65533;!&#65533;m@&#65533;&#65533;W
&#723;Gz{&#65533;&#65533;&#65533;0w&#65533;&#65533;!gs-i&#65533;K@t&#65533;&#65533;8&#65533;&#65533;&#65533;*r&#65533;
&#65533;E&#65533;&#65533;u&#65533;i&#65533;&#65533;=&#487;38+&#65533;S&#65533;P&#65533;&#65533;&#65533;&#65533;-V&#65533;&#65533;WYpT&#65533;xaIa&#65533;&#206;&#65533;&#65533;Q&#65533;&#65533;H&#65533;&#65533;&#65533;iDc&#65533;J%)V&#65533;&#65533;&#65533;-&#65533;&#232; &#65533;G&#65533;&#65533;&#65533;&#65533;~&#65533;q&#65533;s&#65533;;&#65533;&#65533;&#65533;`&#1100;p&#65533;  GBr&#65533;GI$&#65533;&#65533;M.&#65533;W&#65533;trEXJa&#65533;&#65533;&#65533;&#65533;&#65533;L&#65533;&#65533;;&#1824;&#65533;&#65533;0&#65533;&#1057;&#65533;^&#65533;&#65533;&#65533;0s-$pQ	&#65533;&#65533;&#65533;jns&#65533;&#65533;&#65533;Z&#65533;&#65533;w&#65533;@&#65533;%&#65533;&#65533;=S`&#65533;x&#65533;&#65533;&#65533;&#65533;&#65533;A&#65533;Y&#65533;~~3&#65533;&#65533;h@#Z&#65533;~&#65533;&#65533;A&#65533;&#65533;@z&#1155;&#65533;&#65533;&#65533;&#65533;	pz&#65533;&#65533;&#65533;&#65533;{ j@&#65533;&#65533;65&#65533;}&#65533;?S@&#1390;&#65533;&#65533;&#65533;&#65533;FG:&#1423;&#65533;&#65533;&#65533;-g^&#65533;&#65533;&#1249;u&#65533;	Mi[&#65533;&#65533;v&#65533;5&#65533;&#65533;&#65533;47&#65533;&#65533;&#65533;f&#65533;s&#65533;&#65533;h=Z&#1684;&#65533;&#65533;&#65533;3&#65533;&#65533;&#65533;&#65533;&#65533;&#65533;&#65533;"&#65533;$&{&#65533;&#65533;&#65533;&#65533;[l!)[&#65533;r&#65533;6z&#65533;&#65533;W&#65533;H&#65533;0&#65533;&#65533;&#65533;&#65533;I1j&#65533;&#65533;H&#65533;6&#65533;&#65533;&#65533;&#65533;&#65533;S&#65533;
U&#65533;&#65533;1*&#65533;&#65533;&#674;B&#65533;&#65533;R-&#65533;&#65533;I&#65533;
&"&#65533;&#65533;D&#65533;&#65533;Qg&#65533;&#65533;&#65533;*&#65533;&#65533;&#65533;&#1124;i&#65533;&#676;
&#65533;&#65533;&#65533;Su&#65533;jS&#65533;j&#65533;&#65533;bX-]&#65533;yW&#65533;R:&#65533;&#65533;&#65533;t}-L}&#65533;"&#65533;&#65533;D&#390;&#65533;A&#65533;g(kY&#65533;&#65533;$x&#65533;i&#65533;&#65533;&#65533;Y&#65533;&#65533;&y&#65533;m&#1395;&#65533;=&#65533;7;&#7873;l&#350;&#1746;&#65533;:&#65533;&#65533;&#65533;ms
&#65533;&#65533;V&#65533;&#65533;&#65533;q&#65533;K\&#65533;.&#65533;;&#65533;m&#65533;;&#65533;QwDG&#65533;&#1250;&#65533;G&#65533;&#65533;&#8013;	&#65533;&#65533;^&#65533;&#65533;&#65533;&#65533;A&#65533;Qi&#65533;&#65533;$&#65533;<6&#65533;&#65533;m&#65533;h&3E&#65533;&#441;~&#65533;j&#873688;&#22863;&#65533;V;q&#65533;&#65533;cx&#65533;&#65533;&#65533;W&#65533;&#65533;rWU&#65533;&#65533;0^%&#65533;&#65533;S&#65533;&#65533;a&#65533;&#65533;&#65533;O<|&#65533;&#65533;&#65533;&#65533;&#65533;#!-5<2&#65533;&#65533;.&#65533;q<cW_&#65533;&#65533;&#65533;&#65533;&#65533;&#65533;&#65533;&#65533;@&#65533;op&#65533;&#65533;\d`!W&#65533;L&#65533;&#65533;e^5&#65533;"&#65533;g&#65533;)&#65533;O&#65533;ED&#65533;w&#65533;&#65533;&#65533;l&#65533;!&#65533;&#65533;&#65533;y&#65533;&#65533;I&#1781;[&#65533;5A&#65533;&#65533;Jc4
8&#65533;Tc@k&#65533;SS&#65533;TS&#65533;	t4V5P&#65533;&#65533;=&#65533;Ts&#65533;	&#65533;&#65533;AU3<`&#65533;&#65533;&#65533;,A<&#65533;\AL5SKAS3A,5&#65533;T&#65533;?&#65533;&#65533;Q&#65533;&#65533;t5b&#65533;&#65533;c&#65533;&#65533;\5
,&#65533;#D545W&#65533;4F&#65533;&#65533; T3@&#65533;&#65533;c&#65533;5a&#65533;&#65533;&#65533;&#65533;@&#65533;T&#65533;4<&#65533;&#65533;2&#65533;&#65533;&#122650;&#65533;@ &#65533;h2&#65533;r&#65533;us&#65533;&#65533;&#65533;&#65533;&#65533;Z&#65533;&#65533;B x#	x[&#65533;&#65533;&#65533;&#205;&#65533; &#65533;&#65533;}#7&#65533;2&#65533;&#65533;{&#65533;C,&#65533;&#65533;b>[&#256;&#65533;&#65533;H&#1300;&#65533;&#65533;&#65533;&#65533;J&#65533;Oi&#65533;Py*;j#J|&#65533;5&#65533;D&#65533;Q&#65533;DN&#65533;&#65533;&#65533;&#65533;N4)3)h&#65533;7z1&#65533;E8Z&#65533;Z|9Z&#65533;+&#1171;&#65533;&#39599;0_&#65533;&#440;&#683;&#65533;Yc&#65533;&#65533;P&#65533;&#65533; &#65533;&#65533;R:&#65533;&#65533;&#65533;q&#65533;i&#65533;&#65533;&#65533;&#65533;&#65533;&#65533;,&#65533;m&#65533;:&#45137;o&#1850;T&#65533;q;&#65533;&#65533;1&#65533;*&#65533;P&#65533;&#65533;&#65533;&#65533;B&#65533;r;&#65533;.&#65533;&#65533; &#65533;rG
&#65533;-&#65533;(;&#65533;H&#65533;&#65533;&#65533;&#65533;&#65533;H&#65533; &#65533;&#544;*&#65533;&#65533;&#1741;b&#65533;&#65533;&#781;&#65533;<"&#65533;&#65533;"&#65533;&#65533;'A&#65533;&#65533;&#545;6)+&#65533;&#65533;b=&#65533;&#65533;&#65533;2|&#65533;O|&#65533;&#65533;&#65533;#My>QET$&#65533;&#65533;&#1819;O1E&#65533;Z*&#65533;L&#65533;&#65533;&#65533;&#65533;:&#65533;I1&#65533;##{&#65533;&#65533;&#65533;D&#65533;&#65533;1N,
&#65533;*E&#65533;k>Y&#65533;1I&#65533;&#65533;M&#65533;>&#46846;&#65533;&#65533;&#65533;&#65533;>Gh&#65533;t3&#65533;&#684;&#65533;J&#65533;&#65533;1&#65533;&#65533;&#65533;&#65533;"&#65533;&#65533;&#65533;Fz$HJ&#65533;&#65533;&#65533;b	'S7PR&#65533;MZ?&#65533;&#65533;c1&#65533;&#65533;&#65533;&#65533;p&#65533;!&#65533;0&#65533;&#65533;P,w&#65533;@@&#65533;=&#65533;&#65533;TA&#65533;&#65533;&#65533;&#65533;&#65533;&#65533;&#596;L&#65533;&#65533;&#65533;.&#65533;A#&#65533;&#65533;4&#65533;&#65533;&#65533;&#65533;Z&#65533;&#65533;Z&#65533;&#65533;gk&#65533;<&#758;lS&#65533;&#65533;L&#65533;&#65533;\&#65533;JsM&#65533;:.&#65533;l&#65533;vT@v&#65533; PXMP`&#65533;&#65533;M&#65533;&#65533;&#65533;&#65533;&#65533;]B&#65533;&#65533; &#65533;x&
y'&#65533;}r&#65533;~Q E`}&#65533;EP&#65533;i&#65533;UI&#65533;&#65533;&#65533;N&#820;&#65533;&#65533;&#65533;B&#65533;@lL/&#65533;@tL\O&#65533;d&#65533;R&#65533;&#65533;d&#65533;p&#65533;s&#65533;&#65533;0&#65533;&#65533;0p">0U@&#65533;0&#65533;&#65533;&#65533;e&#65533;9&#65533;&#65533;&#65533;&#65533; &#65533;&#65533;&#65533;0	@>&#285;&#65533;	j&#65533;&#65533;
$$3&#65533;&#65533;>&#65533;P&#65533;&#65533;P&#65533;&#65533;&#65533;&#65533;&#227;%Q&#65533;Y&#65533;D&#65533;&#65533;&#65533;&#65533;CdQ&#65533;QD&#65533;Q&#65533;&#65533;&#65533;&#65533;&#65533;Q&#65533;&#65533;M&#65533;U&#65533;Q&#65533;ER&#65533;&#65533;&#65533;&#65533;E&#65533;&#65533;&#65533;&#65533;$&#65533;9&#65533; &#65533;*)&#65533;&#65533;&#65533;&#65533;R&#65533;&#65533;&#65533;&#65533;,%7.&#65533;.e&#65533;&#65533;r&#65533;&#65533;&#65533;&#65533;&#65533;K@<&#65533; &#65533;&#521;!&#65533;qd&#65533;&#65533;~<G&#65533;1&#65533;a&#65533;&#65533;&#65533;&#1159;zw&#65533;&#65533;&#65533;&#65533;&#65533;&#65533;x&#65533;=U &#59918;~&#782;HaTq&#65533;H-&#65533;4&#65533;&#65533;Y&#65533;&#65533;s<&#65533;$&#65533;&#1312;&#65533;&#65533;&#65533;&#65533;,:0&#65533;C8{+^&#1322;VTU&#65533;&#803;&#65533;dQ&#65533;Jm1BR&#65533;9&#35014;hG&#65533;&#65533;9&#65533;&#65533;m^&#65533;J&#65533;a&#65533;&#65533;&#65533;&#65533;&#19523;CV&#65533;$
DD>M&#65533;Ga&#65533;&#65533;+&#65533;Fd&#65533;R<&#65533;Sl&#65533;&#65533;t>Qt&#65533;b&#65533;jm&#640;&#65533;U&#65533;&#65533;&#254;&#65533;>r=&#65533;&#65533;K&#1516;4 Gp&#65533;v}Ww&#65533;Ww&#65533;&#1518;&#65533;&#65533;&#65533;2&#65533;|C&#65533;_9&#65533;~&#65533;~uKK&#65533;&#65533;&#65533;&#65533;&#762;L&#65533;NZ)&#65533;&#1792;@ &#65533;&#65533;,q&#65533;'	&#65533;;&#65533;&#65533;&#65533;&#828;X&#884;&#65533;&#65533;&#65533;L#&#65533;&#65533;&#65533;&#65533;L&#65533;&#65533;Y&#65533;5Y&#65533;&#65533;Z&#65533;O8&#65533; (&#65533;&#65533;( b&#65533;P&#65533;&#65533;+X&#65533;X&#65533;HX&#65533; &#65533;+ &#65533;&#65533;&#65533;Y&#65533;%&#1695;Z&#65533;&#65533;&#1629;&#65533;&#1633;=&#1703;&#65533;&#65533;U`&#1693;&#65533;Z&#65533;]&#65533;H&#65533;Y&#65533;&#65533;Z4&#65533;Z&#65533;&#65533;Z&#65533;&#65533;Z&#65533;&#65533;&#1713;%[&#65533;&#65533;&#1708;] 4H&#65533;H@&#65533;m&#65533;Up[&#65533;&#65533;&#65533;H&#65533;&#65533;+&#65533;Y&#65533;&#1658;&#65533;'&#65533;&#65533;)&#65533;&#65533;&#1619;&#65533;X&#65533;&#65533;&#65533;&#65533;E&#65533;&#65533;U\&#65533;5&#65533;&#65533;u&#65533;&#884;X&#65533;&#65533;&#65533;t&#65533;&#65533;w&#1025;&#65533;y&#65533;&#65533;&#65533;&#65533;&#65533;&#65533;,&#65533;hC&#65533;&#65533;L&#65533;C9|&#65533;&#65533;z&#65533;&#65533;&#65533;&#65533;)&#65533;&#65533;&#1536;0&#65533;&#65533;&#65533;&#65533;;&#65533;&#65533;&#65533;&#65533;&#369;&#65533;I&#65533;QAQ&#1393;&#65533;&#65533;&#65533;&#1981;&#1125;&#65533;&#65533;&#65533;&#65533;P&#65533;&#65533;&#65533;-&#65533;&#65533;Qa&#65533;&#65533;au&#65533;&#65533;eX&#65533;&#65533;&#65533;&#65533;&#65533;&#65533;&#65533;&#65533;}W&#65533;%_&#65533;5&#65533;&#65533;E_&#65533;u&#65533;&#65533;V&#65533;&#65533;&#65533;&#65533;&#65533;&#65533;&#65533;^&#65533;)_&#65533;-&#65533;W&#65533;&#65533;DTJ"&#65533;&#65533;e8#m&#65533;[ t&#65533;+X*0&#65533;[R&#65533;&#65533;+*]&#65533;f`&#65533;Q~&#221;&#65533;&#1552;&#65533;&#65533;	&#65533;&#65533;	w&#65533;&#65533;&#65533; &#65533;&#65533;&#65533;T7&#65533;&#65533;!G&#65533;(&#65533;:&#65533;-&#65533;X&#65533;&#65533;&#65533;&#65533;&#1810;&#65533;&#65533;&#65533;&#65533;C&#65533;&#65533;(&#65533;G&#65533;&#65533;&#65533;I&#65533;r&#65533;B&#65533;&#65533;&#65533;jT!&#65533;(h&#65533;H&#65533;`&#65533;0&#65533;&#65533;&#65533;&#65533;&#65533;&#65533;&#65533;I&#65533;X|&#65533;sE&#65533;&#65533;e&#65533;&#65533;&#65533;Ua&#65533;UD&#65533;&#65533;&#65533;&#65533;b^c]%c&#65533;(c3&#65533;&#65533;&#65533;,N>&#65533;&#65533;&#65533;8&#65533;&#65533;*&#65533;+&#65533;Ma&#65533;9&#65533;V&#65533;`&#65533;_&#65533;&#65533;]&#65533;&#65533;.~&#65533;&#65533;&#65533;2.&#65533;_&#65533;&#65533;E&#65533;UB&#65533;&#65533;%&#65533;`&#65533;J$z&#65533;&#65533;w&#65533;&#686;&#65533;&#1390;&#65533;de&#65533;J&#65533;&#65533;x&#65533;J&#65533;W&#65533;&#65533;&#65533;&#65533;&#65533;!&#65533; U&#65533;#k&#704;U7Oz?M&#65533;Q&#65533;2&#65533;&#65533;&#65533;Q&#65533;&#65533;&#65533;&#65533;&#65533; L&#65533;L$&#65533;Rh\&#65533;&#65533;X&#65533;&#65533;&#65533;Tfa&#65533;b&#65533;\#X&#65533;&#65533;uf&#65533;&#65533;&#65533;&#65533;fi6&#65533;&#65533;&#65533;&#65533;3&#65533;&#65533;&#65533;[*&#65533;&#65533;	 &#65533;&#65533;w &#65533;p00&#65533;s.&#65533;s&#65533;0&#65533;u6gw.&#65533;t&#65533;)hgv.)&#65533;gs&#65533;g&#65533;(&#65533;"(&#65533;&#65533;g0&#65533;g1&#65533;g1&#65533;&#65533;~>&#65533;&#65533;0&#65533;I&#65533;&#65533;A&#65533;&#65533;&#65533;&#65533;S&#65533;SP&#65533;&#65533;&&#65533;j9&#65533;i&#65533;#8&#65533;3&#65533;h%`&#65533;}&#65533;&#65533;yi&#65533;&#58883;(' &#65533;H&#65533;&#65533;&#65533;Y   x&#65533;S&#65533;&#65533;*Nc&#65533;&#65533;`fj~fa6Y&#65533;&#65533;&#65533;&#65533;&#629;&#1826;f&#65533;M&#65533;efff~fwpf&#65533;&#65533;&#65533;&#65533;\&#65533;&#65533;&#65533;&#65533;&#65533;\&#65533;&#65533;0&#65533;U&#65533;&#65533;&#65533;&#65533;KB&#1072;>&#1879;&#65533;&#65533;-&#65533;&#65533;&#65533;)u&#65533;&#65533; 3&#65533;&#65533;&#65533;&#1901;^&#65533;kMn^&#65533;&#65533;de&#65533;&#65533;&#65533;U[&#65533;&#1086;&#65533;k&#65533;&#65533;7&#65533;&#65533;&#65533;e&#1129;&#65533;k&#65533;&#65533;&#65533;^&#65533;N&#65533;&#65533;m&#65533;&#65533;}&#65533;&#65533;&#65533;&#65533;&#65533;n&#65533;&#65533;&#65533;v&#65533;~&#65533;&#65533;&#65533;&#65533;&#65533;&#65533;&#65533;&#65533;&#65533;l&#65533;m&#65533;.&#65533;&#65533;&#65533;l&#1062;l&#694;lO>_O~l1&#65533;_&#65533;]&#65533;+&#65533;m0&#65533;%&#65533;y&#65533;&#65533;&#65533;m&#65533;T%8&#65533;m[&#65533;&#65533;&#65533;&#65533;R&#65533;&#65533;&#65533;&#65533;+&#65533;0&#65533;&#65533;Q&#65533;&#65533;a&#65533;&#65533;@&#65533;X&#65533;&#65533;-&#65533;&#65533;&#65533;&#65533;xS&#65533;&#65533;7&#329;8M&#65533;&#65533;&#65533;v|&#65533;&#1906;&#65533;&#65533;>&#65533;a&#65533;&#65533;&#65533;G&#65533;&#65533;Q &#65533;~&#65533;&#65533;&#65533;&#65533;&#65533;&#65533;&#65533;&#1246;9&#65533;
&#65533;(P&#65533; ' )&#1056;&#65533;p _/&#65533;&#65533;&#65533;&#65533;LXpP5&#65533;&#65533;u &#65533;4gp&#65533;
&#65533;p)X&#65533;0P&#65533;&#65533;&#65533;&#65533;&#65533;(&#65533;p/w-pg&#65533;o&#65533;w&#65533; P&#65533;C8&#65533;&#65533;&#65533;?x M&#65533;&#65533;&#65533;&#65533;C&#65533;v&#65533;Cpw5&#65533;&#65533;0p58&#65533; 1x&#65533;&#65533;.&#65533;&#65533;h&#65533;&#65533;g'&#65533;&#65533;&#65533;&#65533;Wx&#65533;x&#65533;x.&#65533;tn&#29302;&#65533;V&#65533;`&#1046;`h&#65533;i&#65533;v@&#65533;6&#65533;&#65533;&#65533;S&#65533;J1&#65533;Q1&#65533;&#65533;<&#65533;&#65533;,V-vd3&#65533;dw&#65533;&#65533;J&#65533;c&#65533;&#65533;JC't&#65533;&#65533;dGNtN&#65533;Wx&#65533;tI&#65533;le&#65533;lv&#65533;k&#65533;&#65533;kW=+&#65533;&#65533;	&#517;6&#65533;$V&#65533;&#65533;uV&#65533;K&#65533;Du&#65533;&#65533; &#65533;Kc&#65533;J&#65533;eG&#65533;&#65533;&#65533;7&#65533;&#65533;wH&#65533;&#65533;&#65533;g&#65533;f&#65533;&#65533;uw&#65533;&#65533;^&#65533;`7&#65533;a7&#65533;cGvj&#65533;&#65533;G+&#65533;&#65533;  &#65533;MH&#65533;Y&#65533;&#65533;)H&#65533;	 &#65533;C&#65533;&#65533;Z&#65533;&#1542;&#65533;&#65533;&#65533;&#65533;v w8&#65533;&#65533;tW&#65533;t&#65533;&#65533;vw&#65533;w&#65533;xo&#65533;n'&#65533;i&#65533;@&#65533;|&#65533;&#65533;i8&#65533;x&#65533;q&#65533;i&#65533;9&#65533; 9&#65533;&#65533;|7x&#65533;/&#65533;i&#65533;&#65533;i x&#65533;&#65533;7&#65533;G&#65533;&#65533;.&#1542;.&#65533;&#65533;&#65533;W&#65533;x&#65533;&#65533;&#65533;&#65533;&#65533;&#65533;|&#65533;hH(&#65533;&#65533;e&#65533;Z@x 8(E&#65533;3&#65533;vDH&#65533;&#65533;?&#65533;b&#65533;&#65533;&#65533;&#65533;i&#65533;/v&#65533;&#65533;&#65533;&#65533;&#65533;&#65533;&#65533;&#65533;&#65533;&#65533;za7v&#65533;'&#65533;&#65533;j&#1584;&#65533;i&#65533;&#65533;&#65533;j&#65533;j(&#65533;U&#2010;t&#65533;&#65533;&#65533;&#65533;&#65533;y&#65533;a)&#65533;&#65533;&#65533;<\&#65533;>L&#65533;,Ky&#65533;]&#65533;&#65533;&#65533;&#65533;e>&#65533;&#65533;&#65533;&#694;l&#606;&#65533;&#65533;Ml?&#65533;J&#65533;{&#65533;&#65533;t&#65533;&#65533;k&#65533;&#65533;&#65533;&#65533;&#65533;&#65533;'&#65533;&#65533;&#65533;&#65533;g`&#65533;&#65533;&#65533;G&#65533;&#65533;W|&#65533;o&#65533;&#65533;y&#65533;&#65533;&#551;|&#631;&#65533;g&#65533;&#65533;&#607;&#65533;&#783;|&#65533;m&#65533;&#65533;&#65533;'&#65533;&#65533;&#65533;&#65533;u&#65533;U|t&#65533;&#65533;&#65533;3&#65533;e_&#65533;RL&#65533;&#65533;&#1639;E&#65533;&#65533;7&]`&#65533;&#65533;&#65533;+&#65533;0&#65533;lL&#65533;&#65533;&#65533;aG&#65533;0&#65533;o&#65533;&#65533;;&#65533;s&#65533;&#65533;&#65533;&#65533;SF&#65533;a&#1639;*0&#65533;&#65533;&#65533;8&#65533; .x&#65533;&#65533;N&#65533;&#65533; &#65533;&#65533;&#65533;W&#65533;`8&#65533;`&#65533;&#65533;&#65533;Q&#65533;&#65533;/&#65533;&#65533;H&#65533;-&#65533;&#65533;&#65533;&#65533;`&#407;~&#65533;&#65533;A0&#129;&#65533;$S8&#65533;&#65533;/S&#65533;&#65533;p&#65533;&#9666;;v4&#65533;&#65533;`A?I&#65533;y!A7&#65533;&#65533;*z&#65533;&#65533;&#65533;&#463;d4mf&#65533;&#65533;&#65533;&#65533;L&#65533;>u%z&#65533;bN&#65533;>&#65533;&#65533;&#65533;D&#1188;@&#65533;*Q&#65533; &#65533;&#65533;&#65533;
&#65533;&#65533;&#65533;&#65533;&#65533;'	&#65533;&#65533;!&#65533;N&#1072;p&#65533;&@{!&#65533;&#65533;`[
&#65533;uV&#65533;&#65533;	m&#65533;8&#65533;;g&#65533;^Gx&#65533;6&#65533;H0&#65533;&#65533;&#65533;&#65533;&#65533;&#65533;w&#65533;G&#65533;;v&#65533;&#65533;&#65533;&#65533;&#594;)C&#65533;&#65533;*2&#65533;&#65533;yvd4&#65533;&#1049;9H&#65533;zu&#65533;&#685;[&#65533;&#65533;&#65533;&#65533;Lc&#65533;&#65533;&#65533;G@&#65533;X*&#65533;.|&#65533;&#65533;&#65533;.&#65533;O\&#65533;&#65533;&#65533;,X&#65533;&#65533; &#65533;&#65533;&#2047;&#65533;D`&#65533;&#65533;&#65533;&#65533;&#65533;&#65533;q&#65533;&#65533;B&#65533;H&#65533;&#65533;&#65533;&#65533;&#65533;&#65533;&#65533;o&#65533;&#65533;&#65533;|D&#65533;&#45560;&#65533;&#520;&#65533;x@&#65533;&#65533;D,@&#65533;2&#65533;&#1587;&#65533;2i r&#65533;&#65533;1&#65533;0a&#65533;V(	'&#65533; C-@ &#65533;!/t&#65533;&#65533;&#65533;6'J(&#65533;	)bHa&#65533;&#1756;&#65533;!&#1244;P#7&#65533;0
&#65533;&#65533;c&#65533;tHa&#65533;$&#65533;0&#65533;&#65533;<&#65533;E&#65533;&#65533;&#65533;&#65533;&#65533;\&#65533;^-Kv&#65533;&#65533;]<&#65533;M&#65533;&#65533;&#65533;^&&#65533; &#65533;&#65533;b&#65533;(T&#65533;&#65533;p&#65533;H&#65533;&#65533;&#65533;&#65533;&#65533;&#65533;&#65533;&#65533;g|w&#65533;&#65533;y&#65533;&#65533;&#65533;&#65533;y&#65533;9_&#65533;&#65533;&#65533;&#65533;&#65533;%&#65533;&#65533;&#65533;&#65533;5&#65533;P&#65533;&#65533;s&#65533;A&#65533;H%&#65533;&#65533;&#65533;&#65533;p&#65533;r&#65533;B&#65533;&#65533;&#65533;&#65533;&#65533;-&#65533;&#65533;&#65533;&#65533;&#65533;.&#65533;&#65533;>A&#65533;x&&#65533;a&#65533;&#65533;MVk&#65533;&#65533;&#1707;c&#65533;&#65533;&#65533;&#65533;h&#65533;&#65533;Z,&#65533;"&#65533;l&#65533;&#65533;&#65533;&#65533;&#65533;&#65533;B&#65533;EX&#65533;@&#65533;&#65533;&#65533;J&#65533;&#65533;3Xp&#1773;
&#65533;&#65533;&#65533;&#65533;&#65533;&#65533;&#65533;P&#65533;&#65533;&#40107;&#65533;3&#65533;&#65533;l&#65533;-0&#65533;&#65533;&#65533;&#65533;&#65533;+o&#65533;&#65533;>c&#65533;&#65533;&#65533;p&#65533;&#65533;&#65533;&#65533;o&#65533;	&#65533;Koj?q&#65533;&#65533;&#65533;&#65533;&#65533;c|&#65533;^s<&#65533;s&#65533; &#65533;<&#65533;!&#65533;&#65533;&#65533; u&#65533;,&#65533;&#65533;&&#65533;&#65533; |&#65533;&#775;&#65533;6&#65533;Qh&#65533;>&#65533;&#1843;:l&#65533;&#65533;&#65533;C&#65533;D#=D*C0&#65533;&#65533;&#1257;Tp&#65533;
H]5&#65533;Sc=&#65533;&#65533;(&#65533;5(&#65533;@*TW v&#65533;P&#65533;&#65533;@h&#65533;&#65533;
U&#65533;Pc&#65533;&#65533;&#65533;&#65533;)&#65533;4&#65533;@0&#65533;&#65533;&#65533;w&#65533;&#65533;-&#65533;&#65533;&#65533;&#65533;L
&#65533;|&#65533;&#65533;-&#65533;EQJ1&#204;RAE&#65533;&#65533;&#65533;O&#65533;&#65533;Q&#65533;&#65533;PLu3UWr&#65533; ,&#65533;&#65533;&#65533; <&#65533;&#65533;&#65533;O#:1&#65533;&#65533;&#65533;&#65533;&#65533;^@K,%&#65533;&#65533;&#65533;&#65533;H&#65533;S&#65533;3&#65533;&#65533;&#65533;c.&#65533;TS%&#65533;&#65533;N_o&#65533;O&#65533;G&#65533;&#65533;#&#65533;|m/&#65533;&#65533;[&#65533;&#65533;&#65533;&#4487;O&#65533;p&#65533;s&#65533;&#65533;o8\&#65533;&#65533;&#65533; m&#65533;&#65533;b&#65533;&#65533;?&#65533;&#65533;&#65533;&#65533;Wb&#65533;&#65533;4&#65533;#Mh8&#65533;&#65533;$&#384;,`&#65533;L#&#65533;&#65533; &#65533;&#65533;EjPc&#65533;]&#65533;&#65533;X&#65533;&#65533;&#65533;L0&#65533;&#65533;&#65533;7&#65533;&#65533;qJ&#65533;&#65533;$&#65533;8&#65533;	&#65533;
]&#65533;B&#65533;<':&#65533;!a%&#65533;&#65533;V&#65533;;D&#1217;x&#65533;&#65533;;&#65533;IPY&#65533;&#65533;&#65533;&#65533;!f!&#65533;FDb&#65533;&#65533;D41&#65533;Q&#65533;&#65533;;&#65533; 0(&#65533;&#257;&#50246;&#65533;&#65533;&#452;,$$3&#65533;H4&#65533;&#65533;&#65533;F &#65533;&#65533;pt#kQ&#65533;&#65533;DJ&#65533;:&#65533;&#65533;"4f&#65533;9&#65533;&#399;&#65533;X&#65533;m&#65533;Iz&#65533;B"<&#65533;&#65533;JT&#65533;z&#65533;CG&#881;&#65533;&#770;	&#65533;&#65533;/&#65533; 
&#65533;&#65533;&#65533;26&#65533;&#65533;@8&#65533;&#65533;&#65533;&#65533;&#65533;&#65533;&#65533;)&&#65533;|b,&#65533;&#65533;:&#65533;&#65533;>@&#65533;|&#65533;&#65533;&#65533;&#65533;?P4"&#65533;&#65533;&#65533;&#65533;%
Q&#65533;&#65533;2	&#65533;3@@:.&#65533;!3u&#65533;L&#65533;&#65533;S&#65533;&#65533;&&#65533;&#65533;Y*m&#65533;sX&#65533;fU&#65533;[&#65533;&#65533;1&#65533;\&#65533;&#65533;&#65533;&#65533;&#65533;&#876;FX&#65533;D&#65533;&#65533;&#44653;{&#1715;&#65533;&#65533;&#65533;'&#65533;v&#364;]Z&#65533;&#1685;&#65533;&#65533;&#65533;.&#65533;&#65533;z&#1533;&#65533;q&#65533;{5,^-(&#65533;"&#65533;&#65533;&#65533;^U&#1587;4
1&#65533;&#65533;35&#65533;&#65533;2&#65533;1&#65533;},&#65533;&#65533;X&#65533;Rz2[&#65533;&#65533;.;&#65533;&#65533;V&#65533;2&#65533;&#65533;&#1652;f4&#65533;&#65533;&#65533;|`3&#65533;&#65533;g&#65533;&#65533;&#1160;+&#65533;&#65533;iM[&#65533;&#1198;&5&#65533;=5kO&#65533;Z&#1440;&#65533;5
p&#65533;l7XW&#65533;&#65533;6&#65533;FAo&#65533;&#65533;&#65533;&#65533;&#65533;"|o&#65533;;E&#65533;&#1024; &#65533;oy&#65533;&#65533;&&#65533;#&#65533;u&#65533;&#65533;&#65533;@&#65533;&#65533;&#65533;$(^&#65533;I&#65533;&#65533;7&#65533;&#65533;(&#65533;~&#65533;D&#65533;r&#65533;&#65533;"|&#65533;&#65533;&#65533;&#9549;6&#65533;&#65533;5&#65533;&#65533;"&#65533;Z&#65533;b&#65533;(n%Y  &#65533;D&#65533;&#65533;&#65533;&#65533;&#1795;C  &#65533;	59&#65533;	~&#65533;,2&#65533;'&#65533;&#65533;&#65533;}@&&#65533;&#65533;&#65533;"(&#65533;a&#65533;I^&#65533;&#642;E&#65533;u&#1730;I&#30068;&#65533;e $&#65533;&#65533;.q&#65533;{$\&#65533;)&#1797;&#65533;&#65533;@-&#65533;,y&#65533;&#65533;&#65533;W&#65533;R&#65533;|s&#65533;&#65533;&#65533;3&#65533;&#65533;&#65533;&#65533;T&#1024;&#65533;W&#65533;&#65533;&#65533;Umn&#65533;($b&#65533;&rP&#65533;B&#65533;&#65533;&#65533;+5%&#65533;&#65533;&#65533;l&#65533;7.+&#131;4D&#65533;&#65533;!&#65533;-&#65533;(K&#65533;&#65533;&#65533;&#65533;&#65533;K,&#65533;W&#65533;8&#65533;0&#65533;jL&#65533;W&#935;7&#65533;&#65533;>[&#65533;4&#65533;biH&#65533;J&#65533;1b&#65533;BU&#65533;A&#65533;&#65533;d%[&#65533;&#65533;2`&#65533;&#65533;+W9&#65533;=&#65533;r$&#65533;&#65533;&#65533;-S&#65533;&#65533;&#65533;G&#65533;/&#65533;&#65533;"&#65533;bkL&#65533;HT"7j&#65533;&#65533;F&#65533;q.1&#65533;H&#65533; &#65533;D&#65533;%&#65533;&#65533;P&#65533;&#65533;&#65533;&#65533;V0&#65533;P&#65533;&#65533;&#65533;P&#65533;X&#65533;&#65533;&#65533;8&#1170;&#65533;&#65533;SLi&#65533; &#1233;&#65533;4&#65533;&#65533;cb9&#23704;&#65533;&#65533;e1I&#65533;D&#65533;8&#65533;&#65533;&#65533;&#65533;&#65533;&#804;F&#65533;PO"P&#65533;[&#65533;&#65533;&#1717;&#65533;1&#65533;&#65533;*&#65533;&#65533;&#65533;&#27701;&#65533;&#65533;&#65533;&#65533;L`t&#65533;&#65533;&#65533;&#65533;/&#65533;&#65533;imz&#65533;&#65533;[-&#65533;E/&#65533;]&#65533;j&#65533;&#65533;~&#65533;:A&#65533;$|&#65533;I&#65533;F)&#1096;:x&#65533;&#65533;&#65533;-&#65533;@&#65533;{&#1505;^&#65533;&#65533;
&#65533;&#65533;&#65533;%@
&#65533;&#65533; n&#65533;f4c&#65533;X&#65533;p&#65533;| &#65533;&#65533;&#283;!&#65533;5&#65533;&#65533;&#65533;&#65533;&#65533;&#65533;a&#65533;y&#65533;G.r&#65533;S<&#65533;)8&#737;&#65533;  &#65533;&#65533;H9&#65533;a>&#65533;f4&#65533;&#65533;XBj&#65533;&#65533;&#65533;&#65533;.&#65533;&#65533;i&#4451;}h&#1243;&#65533;&#65533;7a+`&#65533;&#65533;>&#65533;&#65533;K&#65533; &#65533;&#65533;&#65533;?&0 &#65533;T&#65533;&#65533;&#65533;&#65533;1/L&#65533;g_&#65533;&#1248;&#65533;	$ZLT&#65533; X{&#65533;h&#65533;e-&#65533;&#65533;&#65533;&#65533;&#65533;&#65533;]j&#65533; a&#65533;~,`q&#65533;e&#65533;&#65533;&#65533;&#65533;;>&#65533;/D&#65533;P&#65533;"&#65533;&#65533;&#65533;!$TjV&#65533;(( z&#65533;&#65533;mik&#65533;&#65533;&#65533;&#65533;
&#65533;G&#65533;Q+8&#65533;7&#65533;&#65533;f&#65533;&#65533;&#65533;&#65533;7&#65533;;&#65533;	n=&#65533;P&#65533;&#65533;r&#65533;F&#65533;@&#65533;6JdG;&#65533;&#65533;&#65533;wd&#65533;&#65533;&#1852;|&#65533;&#65533;&#65533;8&#65533;&#65533;d@&#65533;&#65533;&#65533;02&#65533;a&#545;&#65533;0F&#65533;&#65533;0&#65533;&#65533;D8 &#65533;n 
&#65533;&#65533;?&#65533;\c&#65533;)&#65533;U&#65533;&#65533;&#65533;&#65533;(&#65533;&#65533;m &#65533;$`-( 4&#65533;&#65533;)&#65533;&#65533;a&#65533;M`2&#65533;>_- &#65533;&#65533;&#65533; H_&#65533;&#65533;tH&#65533;p`@,&#65533;`&#65533;&#65533;	&#65533;`,(A&#65533;&#65533;&#65533;&#65533;&#65533;0&#65533;&#65533;&#65533;&#65533;wi&#65533;Y}&#65533;+@&#65533; &#65533;&#65533;&#65533;#&#65533;@&#65533;&#65533;&#65533;&#65533;&#753;d&#65533;&#65533;M&#65533;jd&#65533;S&#65533;&#65533;W&#65533;&#65533;&#65533;~!kpj&#65533;m&#65533;n&#65533;F. @A1&#65533;&#65533;a&#417;I&#65533;jX&#65533;AQ1&#1140;&#65533;xdC6&#65533;R6@Z&#65533;b!&#65533;"&#65533;X"B&#1677;":&#65533; $&#65533;"&#65533;&#206;A&&#65533;&#65533;A=&#65533;0&#65533;h,&#65533;(2Y&#65533;eH&#65533;&#65533;&#65533;&#65533;H&#65533;*&#153;&#65533;m&#1629;&#65533;&#65533;&#65533;",&#665;&#1055;>p <Y	&#65533;&#65533;&#65533;UH&#65533;&#65533;&#65533;A&#65533;B&#354;$QC&#65533;&#65533;I&#65533;9&#65533;"f&#65533;,Q&#65533;&#65533;'&#65533;&#65533;(&#65533;C$&#65533;)9&#65533;&#65533;"&#65533;"&#65533;&#65533;8>&#65533;A&#65533;b&#65533;R&#65533;&#65533;c;&#65533;&#65533;&#65533;&#65533;&#65533;:&#65533;&#65533;,&#65533;&#65533;&#65533;A&#65533;}&#65533;&#65533;&#65533;v@d&#65533;H&#65533;6&#65533;Z&#65533;&#65533;&#65533;&#65533;&#65533;&#65533;7&#65533;&#65533;ABJ
&#65533;&#65533;&#65533;&#65533;5&#1034;h&#65533;cd&#65533;N&#65533;^&#1782;xaG&#65533;&#65533;&#65533;&#65533;&#65533;H&#65533;&#443;X&#65533;In&#65533;&#65533;&#65533;=&#65533;&#761;0&#65533;C1&#65533;&#65533;L~&#65533;&#65533;&#65533; &#65533;)&#65533;&#65533;7H&#65533;
&#65533;&#65533;l&#65533;&@&#65533;B=&#65533;=&#65533;&#65533;&#65533;M&#65533;&#65533;&#65533;&#65533;&#65533;&#65533;A&#65533;&#65533;=&#65533;&#1539;=TeU&#65533;&#65533;&#65533;8|V)&#65533;T&#65533;&#65533;&#65533;Q&#65533;B&#65533;&#65533;&#65533;&#65533;aeYZ&#65533;;L&#65533;&#65533;Sf%Y&#65533;V&#65533;&#65533;,LA(!&#65533;,L&#65533;4&#65533;&#65533;V"%x&#65533;& &#65533;&#65533;a&#65533;&#65533;,&#65533;&#65533;&1<@&#65533;&#65533;&#65533;U&#65533;&#65533;,&#65533;C&#65533;&#65533;k&#65533;&#65533;X@X&#65533;&#65533;
p&&#65533;q&#65533;&#65533;Y&#65533;&#65533;&#65533;Z&#65533;A3P&#65533;;,  @&#65533;V&#65533;&#65533;,(&#65533;4&#65533;X &#65533;B&#65533;&#65533;'N@&#65533;&&#65533;eZ&#65533;&#65533;&#65533;u]a&#65533;	T&#65533;,@h&#65533;?&#65533;&#65533; 8&#65533;&#65533;&#65533;&#65533;	&#1581;&#65533;&#65533;5&#65533;&#65533;&#1408;&#65533;	kki&#65533;TTEU&#65533;&#65533;UB&#65533;&XN0'&#65533; &#65533;&#1513;&#65533;&#65533;&#65533;N&#65533;x&#65533;<&#65533;J&#65533;&#65533;x&#65533; f]@&<&#65533;+pA`&#65533;TU&#65533;9U&#1364;&#65533;&#1336;&#65533;&#65533;(MQ@*&#65533;&#65533;&#65533;	&#65533;A0&#65533;&#65533;@&#65533;A0 N@B)&#65533;&#65533;^(&#65533;l&#65533;1(&#65533;4&#65533;&#65533;V#&#65533;&#65533;&#65533;,_&#65533;&#65533;&#65533;&#65533;@&#65533;&#65533; &#65533;&#65533;&#65533;&#65533;&#65533;| &#65533;&#65533;&#65533;&#65533;&#65533;Y-&#65533;1&#65533; &#65533;E&#65533;" &#65533;&#65533;q&#65533;6&#65533;&#65533;&#65533;&#65533;&#65533; &#65533;Q&#65533;&#65533;&#65533;_&#65533;&#65533;&#65533;t&#65533;_&#65533;&#65533;&#65533; &#65533;i&#65533;&#65533;&#65533;&#65533;&#65533;) &#65533;&#65533;&#65533;&#65533;&#205;&#65533;h,&#65533;_&#65533;&#65533; 	x&#65533;&#65533;&#65533;&#65533;&#65533; Y&#65533;3&#65533;C!01l&#65533;&#65533;8&#65533;CAH&#65533;&#65533;&#65533;C&#65533;u&#65533;&#1316;R&#65533;a}Kja&#65533;&#65533;EZ&#65533;Aa&#65533;aGjdG&#65533;&#65533;&#65533;rF+xLm&#65533;
&#65533;&#65533;&#65533;&#65533;Pp8X&#65533;	&#65533;&#65533;:&#65533;&#65533;L&#65533;&#65533;a&#65533;&#65533;&#65533;&#65533;a9&#65533;Z8b8&#65533;c&#65533;B&#65533;$J&#65533;&#65533;$&#65533;&#65533;&#65533;X%ZB0&#65533;&#65533;M  &#65533;&#65533;&#65533;B-&#65533; &#65533;&#65533;&#65533;&#65533;	I&#65533;2&#65533;)	&#65533;&#65533;&#65533;&#65533;&#65533;@&#65533;&#65533;Q&#65533;&#1105;&#65533;k&#65533;yY&#65533;&#65533;.&#65533;&#9465;	&#65533;D&#65533;&#65533;&#65533;&#65533;@3&#65533;&#1630;EQ&#65533;&#65533;X&#65533;"&#65533;&#65533;Y&#65533;@&#65533;&#65533;&#65533;&#65533;P&#65533;p&#65533;&#65533;E&#65533;&#65533;r+&#65533;&#65533;@&#65533;f&#65533;&#65533;&#65533;l#&#65533;c&#65533;&#65533;&#1549;&#65533;l"&#65533;l&#65533;Jb6&#65533;Xy&#65533;X&#65533;E&#65533;&#65533;ATGE
&#65533;\&#65533;&#65533;\&#65533;&#65533;&#65533;&#65533;7q&#65533;&#65533;2-8&#65533;&#65533;&#65533;&#65533;8&P&#65533;k<&#65533;R&#1077;l&#65533;FV[&#65533;&#1332;&#65533;&#65533;J&#65533;&#65533;&#65533;2&#65533;&#65533;|&#65533;P&#65533;&#65533;&#65533;&#65533;&#65533;T&#758;yM&#65533;&#65533;
t[(&#65533;&#65533;$x&#65533;@&#65533;&#65533;-H&#65533;4&#65533;-lD2&#65533;&#65533;&#65533;eV&#65533;&#65533;,&#65533;&#65533;L&#65533;X  &#1550;k&#65533;eTj&#65533;UFfd^&#65533;L&#65533;'n&#65533;&L&#65533;&#65533;e&#65533;J&#65533;=H&#65533;(&#65533;&#65533;&#65533;&#65533;&#65533;&#65533;&#65533;&#65533;UZed&#65533;&#65533;&#65533;4&#65533;A&#65533;&#65533;&#65533;y&#1872;A&#65533;ibe&#65533;&#65533;&#65533;
&#65533;Cn&#65533;&#1481;&#65533;&#65533;l&#65533;Z&#65533;^&#65533;]&#65533;&#65533;&#65533; &#65533;&#65533;&#65533;&X&#65533;4 &#65533;&#65533;&#1411;&#65533;f&#65533; &#65533;D&#65533;aJ. 'R&#1701;m.&#65533;&#1574;&#65533;&#65533;&#65533;f&#65533;]0 tzA&#65533;Rg&#65533;&#65533;-x&#65533;&#65533;&#65533;&&#65533;Z&#65533;&#65533;&#65533;&#65533;&#65533;&#65533;N&#462;VT&#65533;L &#65533;Hn,j&#65533;Sd&#65533;N@B&#65533;&#65533;1TE &#65533;I &#65533;&#65533;lAB&#65533;&#65533;&#65533;q&#65533;&#65533;&#65533; &#65533;&#65533;&#65533;xU&#65533;&#65533;B&#65533;Q&#65533;&#1312;&#65533;&#65533;&#65533;B&#65533;&#65533;&#65533;&#65533;Mh&#65533;^&#65533;E8&#65533;l&#65533;,@&#65533;M0|r&#65533;&#65533;&#65533;&#65533;2&#65533;&#1320;&#65533;ni&#65533;D&#1992;0&#65533;&#65533;:i&#65533;t 	&#65533;&#65533;&#65533;C&#65533;	|@4&#65533;&#65533;&#65533;&#65533;`&#65533;&#65533;&#65533;&#65533;N&#65533;&#65533;&#65533;Ti N&#65533;S@&#65533;&#65533;&#65533;)&#65533;q&#65533;&#65533;&#233;&#65533;"`&#65533;	&#65533;&#1448;&#65533;&#65533; c(&#65533;p&#205;&#65533; &#65533;;&#65533; &#65533;B&#65533;&#65533;	&#65533; &#65533;B&#65533;ZN0$*Y&#65533;&#65533;&#65533;8&#65533;&#65533;&#65533;O
&#65533;&#65533;&#65533;B*&#65533;A&#65533;&#65533;z&#65533;&#1512;n*&#65533;&#65533;&#65533;rKFvj&#65533;m&#65533;*&#65533;&#65533;&#65533;/o&#65533;&#65533;ra1&#65533;&#65533;0g&#65533;&#65533;>a0#&#65533;&#65533;&#65533;&#65533;&#65533;m&#65533;&#65533;K&#1730;j/lP&#65533;&#65533;&#65533;A&#65533;&#65533;PA&#65533;!&#65533;!8&#65533;j5M
uHG&#65533;m v&#65533;&#65533;&#65533;Z&#1092;&#65533;&#65533;a&#65533;8v&#65533;&#65533;B=&#65533;s&#65533;Yl>&#65533;,>&#65533;s &#65533;&#65533;?&#65533;XzHA| &#65533;Bh&#65533;&#65533;2&#65533;8&#65533;(&#65533;DH`@&#65533;A&#65533;E&#65533;DW4/*&#65533;#&#1835;&#1280;x&#65533;#D&#65533;&#866;,&#65533;&#65533;&#65533;b&#65533;6&#65533;C&#65533;0/&#65533;+&#65533;&#65533;&#65533;0.Y&#65533;&#65533;&#65533;&#65533;I&#65533;&#65533;&#65533;X<cI&&#65533;>&#65533;&#65533;?&#65533;&#65533;&#65533;&#65533;Y$a&#65533;&#65533;&#65533;&#65533;&#65533;J&#65533;&#65533;B|c=&#2035;P&#65533;&#65533;T&#65533;&#65533;U&#65533;&#65533;&#65533;.&#65533;VW&#65533;=cuP&#65533;&#65533;	&#65533;#w&#65533; &#282;l&#65533;&#65533;2&#65533;&#65533;?-P6&#65533;&#65533;6y3&#65533;&#65533;&#65533;B$&#65533;8&#65533;	&#65533;&#65533;b-ER&#65533;}d&#1670;&#1854;&#65533;2&#65533;a&#65533;m&#65533;&#65533;4&#65533;-&#1818;d2&#65533;$&#65533;&#65533;&#65533;L&#65533;$&#292;L&&#65533;
&#514;e&#65533;&#65533;(C&#65533;&#65533;z@&#65533;&#48002;&#65533;,&#65533;*&#65533;1&#65533;&#65533;w&#65533;&#65533;a&#65533;CP.j&#65533;&#65533;T&#65533;k&#65533;&#65533;&#65533;&#65533;v&#65533;&#65533;:01&#65533;&#65533;&#24374;&#65533;P&#65533;&#65533;6 7&#65533;$7wS&#65533;&#65533;oOq&#65533;N&#65533;&#65533;&#65533;\1\&#65533;\V&#65533;T&#65533;p3pp&#65533;&#65533;p3&#65533;kc&#65533;pc&#65533;R0HNR&#65533;&#65533;&#65533;.&#65533;7P&#65533;7S`&#65533;.t~Ph&#65533;&#65533;,O&#65533;3&#65533;&#65533;LHNX7&#65533;ER&#65533;&#65533;&#65533;tN&#65533;lmD`5&#65533;VR&#65533;.&#65533;DQ&#65533;&#65533;I&#65533;E&#65533;&#65533;F&#65533;&#65533;D&#65533;&#65533;@&#65533;.jS&#65533;3&#65533;&#1960;rn&#65533;&#65533; (&#1420;&#65533;&#65533;M&#65533;&#65533;8&#65533;&#65533;&#65533;&#65533;&#65533;&#65533;&#65533;F&#65533;9T&#65533;&#65533;&#65533;&#65533;&#65533;&#65533;Y&#65533;A
&#65533;&#65533;&#65533;[&#65533;&#65533;&#65533;&#65533;g&#65533;&#65533;M&#65533;&#65533;&#65533;(&#65533;&#65533;&#65533;&#65533;h&#65533;&#65533;&#65533;&#65533;&#65533;&#65533;&#65533;&#65533;y&#65533;LC&#65533;&#65533;1	lC&#65533;*)<&#65533;&#65533;&#1873;&#65533;&#65533;!c&#65533;!#&#65533;&#65533;)&#65533;&#65533;&#65533;&#65533; &#65533;1 &#65533;&#65533;&#65533;&#65533;_&#65533;`"&#1017;&#65533;&#697;&#65533;C&#65533;#&#65533;@,x#&#65533;V&#65533;4&#65533;B&&#65533;B6`&#65533;|2j&#65533;rZC&#65533;vX&#65533; 3&#65533;&#65533;&#65533;&#65533;+&#65533;<&#65533;p&#65533;j&#65533;NsbWK&#65533;&#65533;4&#65533;r4'&#65533;&#65533;&#65533;-&#65533;2&#65533;&#1171;F&#65533;&#748;#v&#65533;&#65533;&#65533;~&#7629;j.&#65533;z&#65533;+s &#65533;&#65533; n&#65533;&#65533;6+X8K&#1584;&#65533;st&#65533;&#65533;&#65533;&#65533;&#65533;[&#65533;&#65533;sX	q&#65533;wt&#65533;Yw&#65533;&#65533;&#65533;&#65533;Tg&#65533;P[&#65533;U[5@&#65533;sU&#65533;&#65533;&#65533; &#65533;S&#65533;w&#65533;&#65533;&#65533;i"'&#65533;&#65533;&#65533;&#65533;&#65533;&#65533;(F&#65533;DW&#65533;D&#65533;@&#65533;"/:&u&#65533;G&#65533;&#65533;&#65533;&#65533;@&#1105;&&#65533;&#65533;lJ&#65533; &#65533;b&#65533;.&#65533;k&#65533;&#65533;@!M&#65533;DW"=B&#65533; #2&#65533;YN&#65533;t&#65533;&#65533;>t+&#65533;&#65533;s&#65533;&#65533;(=&#65533;Q&#65533;&#65533;R{nP>&#65533;&#65533;Eu$&#65533;&#65533;&#65533;=&#65533;&#65533;;&#65533;&#65533;s&#65533;&#65533;8z&#65533;&#65533;&#1523;&#65533;&#65533;;&#65533;&#2043;X&#65533;&#65533;8 3%&#65533;B[KGQ&#65533;5q&#65533;\&#65533;u&#65533;t&#65533;&#65533;&#65533;&#178;&#65533;&#65533;&#65533;&#65533;&#1610;&#65533;&#65533;-cC&#65533;m&#65533;&vc&#65533;:KRveO&#65533;L&#65533;
&#65533;&#65533;e&#65533;}&#65533;&#65533;dL2Bf&#65533;&#65533;fs6>&#65533;&#65533;3&#65533;A!&#65533;LAk+*4X~)&#65533;P&#65533;&#65533;&#65533;&#65533;&#65533;&H&#65533;~~&#65533;&#65533;&#144;W&#65533;t<`&#65533;&#65533;At&#65533;l(&#65533;&#65533;&#65533;B	&#65533;&#65533;&#65533;&#65533;&#65533;&#65533;v&#65533;&#65533;&hB	&#1024; 8&#65533;&#65533;~&#65533;&#65533;Q&#65533;&#65533;&#65533;X20?2&#65533;d&#65533;&#65533; &#65533;0&#65533;&#65533;/?2,&#65533;P&#65533;&#65533;&#65533;@&#65533;&#65533;&#65533;k&#65533;[&#65533;&#65533;W?2&#65533;&#65533;&#65533;&#65533;$B"&#65533;&#65533;t|&#65533;
&#65533;/p&#65533;&#65533;>@&#536;f&#458;C&#65533;&#65533;A&#4465;q&#65533;zC-8^&#552;%&#65533;&#65533;:Cb&#65533;h&#792;$x&#65533;P9m	:&#65533;&#65533;N&#65533;&#521;8.^&#65533;&#65533;&#65533;/&#65533;J$&#65533;#&#65533;&#65533;&#1048;#&#65533;&#65533;p&#65533;&#65533;&&#65533;&#65533;i(&#65533;&#65533;&#65533;&#65533;k&#65533;h]&#65533;&#65533;8&#65533;%&#65533;@&#65533;&#65533;%P&#65533;&#65533;&#65533;&#65533;8&#65533;	&#1027;'[&#65533;p&#65533; &#65533;B&#65533;REI&#65533;j&#65533;&#65533;&#65533;Cn&#65533;&#65533;(&#65533;"0&#65533;2y&#65533;D&#65533;&#65533;ND]x&#65533;K&#65533;E&#65533;=&#65533;s&#65533;H&#65533;&#65533;&#65533;(&#65533;&#65533;&#65533;mc]&#65533;&#65533;M&#65533;v&#65533;&#65533;&#65533;&#65533;a&#65533;
9$^&#65533;&#1249;&#65533;]-&#556;&#65533;P&#65533;&#65533;&#65533;Z&#1521;g&#65533;@w&#65533;B&#65533;&#65533;&#65533;}|&#65533;&#65533;&#65533;&#65533;{?&#65533;^}&#65533;&#65533;&#65533;&#65533;o&#1981;wP&#65533;&#65533;&#65533;&#65533;.d;&#65533;&#65533;&#65533;/x&#65533;ba&#65533;cH&#34819;iL&#65533;!&#65533;t&#65533;&#65533;)D&#65533;&#65533;-&#65533;`f&#65533;!&#65533;-q&#65533;9%&#65533;&#65533;"H&#65533;p&#65533;0Xq&#65533;&#65533;&#65533;h&#51543;Z&#65533;&#65533;hAFU&#65533;{&#65533;&#1088; U8R&#65533; &#65533;&#65533;&#65533; &#65533;4@J&#65533;&#65533;&#65533;&#65533;&#65533;&#65533;&#65533;&#65533;&#65533;\&#65533;HiSL$&#65533;&#65533;&#65533;H&#65533;&#65533;L&&#65533;&#1297;GG&#65533;4&#65533;GZ&#65533;&#65533;&#65533;1&#65533;&#455;1A` &#65533;&#65533;@uA&#65533;A%TQ6&#65533;QF]`&#65533;PX&#65533;&#65533;RK&#65533;&#65533;OX!&#65533;&#65533;O0&#65533;&#65533;t&#65533;#L&#65533;&#65533; Xm&#65533;&#65533;Va &#65533;XY&#65533;5&#65533;U_&#65533;5W`@$)&#65533;(&#65533; &#65533;H&#65533;{,H&#65533; &#65533;h&#65533;Q&
b&#65533;A&#65533;*&#65533;&#65533;&#65533;0	&#65533;*&#65533;&#65533;6&#65533;cG&#65533;&#65533;nP&#65533;!&#65533;&#17443;&#65533;ukx&#65533; &#65533;&#65533;@^	z&#65533;&#65533;#&#65533;!&#65533;z_&#65533;	$&#65533;&#65533;!`b&#65533;&#65533;&#65533;N&#65533;!&#65533;8&#65533;&#65533;&#1920;&#65533;7&#65533;B&#65533;"T&#65533;8&#65533;}d}&#65533;,&#65533;&#355;&#65533;&#65533;&#65533;i&#267;4&#65533;&#65533;g&#65533;z&#1184;&#65533;&#65533;w@D&#1025;]q&#65533;&#65533;&#65533;Yw&#65533;yV^;&#65533;&#65533;gYy&#65533;&#65533;@&#65533;;"&#65533;&#65533;O-q@
PASK] 'RJYX&#261;E*Y&#65533;&#65533;B&#65533;.&#65533;&#65533;&#65533;&#65533;`U @L0&#65533;&#65533;2I&#65533;1rM&#65533;&#65533;&#411;o5&#65533;&#65533;&#65533;&#65533;&#65533;&#220;qL$g&#65533;&#65533;g&#65533;qF W&#65533;Ud&#581;&#65533;&#65533;&#65533;F&#65533;:&#65533;&#65533;g&#281;b&#65533;U:$f&#65533;&#65533;c&#65533;M !F&#65533;6Ye&#65533;e&#65533;&#65533;eE9&#65533;d>&#65533;&#65533;&#65533;&#1985;&#65533;&#1866;i&#65533;&#65533;&#65533;&#65533;&#65533;;&#554;&#65533;&#65533;&#65533;&#65533;&#65533;F'&#65533;&#65533;M&#65533;;&#65533;g&#696;&#65533;k)&#65533;g&#65533;`z! &#65533;$pB&#65533;&#65533;0&#65533;&#65533;(!Q&#65533;&#65533;_&#65533;!0AG&#65533;9&#65533;JdTF&#65533;&#65533;C &#65533;p&#65533; (&#65533; F5E@(&&#65533;&#65533;C"dB !&#65533;G\Ce`&#65533;#&#65533;&#65533;&#65533;&#65533;h&#65533;#&&#65533;&#65533;&#65533;&#65533;D&#65533; &#784;&#65533;&#65533;!@TD`&#65533;&#65533;&#65533;!|*	9&#65533;&#65533;x
&#65533;dP&#65533;@R&#65533;JV&#65533;&#65533;&#65533;(F&#65533;w&#512;NU&#65533;&#65533;;pe8&#65533;+ p&#65533;	&#65533;&#65533;f&#1024;&#996;&#65533;O&#65533;&#65533;]d&#65533;(&#65533;Ch&#65533;a&#65533;&#65533;&#65533;9V@0&#65533;!&#65533;d&#65533;aA2&#65533;&#65533;B&#1049;&#65533;e&#65533;H@;&#65533;&#65533;/&#65533;&#65533;.G&#65533;&#65533;&#65533;P&#65533;&#65533;g&#65533;u&#65533;&#65533;&#65533;G4&#65533;&#65533;&#65533;nP	&#65533;eD&#65533;@	&#65533;Q&#65533;&#65533;&#65533;!(&#65533;&#65533;X&#65533;&#65533;ZP`&#65533;yHvv&#65533;&#65533;&#65533;<&#65533;AO{&#65533;c&#65533;&#65533;,s&#65533;&#65533;&#65533;u*Lf&#391;>&#65533;Oz&#65533;s&#65533;&#65533;&#65533;&#65533;&#65533;iJ&#65533;&#65533;&#65533;&#65533;&#65533;PP&#65533;T*C8&#65533;B)&#65533;&#65533;&#65533;&#65533;0#b$&#65533;&#65533;&#65533;&#65533;p&#65533;&#65533;@&#65533;	&#65533;&#65533;&#65533;&#65533;&#65533;&#241;&#65533;n^b&#65533;&#65533;&#65533;$A&#65533;&#65533;HH&#65533;&#65533;&#65533;.&#65533;&#1085;iTH-&#65533;D&#65533;%&#65533;i&#1313;zs&#65533;&#65533;&#65533;&#65533;V&#809;w&#65533;&#65533;&#65533;&#65533;l&#65533;R&#65533;&#65533;&#65533;&#65533;pzS&#65533;&&#678;&#65533;&#65533;&#1247;&#65533;&#65533;J&#65533;t&#65533;, Mw&#65533;&#65533;6
&#65533; &#65533;&#65533;@%&#65533;K&#65533;7&#65533;*&#65533;Xu3&#65533;n5g&#65533;<&#65533;&#65533;Pai &#65533;,&#65533;,h&#65533;&#65533;&#65533;&#65533;G&#65533;&#65533;&#65533;&#65533;3l&#65533;&#65533; 0P0(`&#65533;p&#65533;&#65533;&#65533;L&#65533;&#1256;&#65533;q&#65533;&#65533;	&#65533;&#65533;^F&#65533;c&#65533;&#65533;X|&#65533;_1@&#65533;V&#65533;&#65533;a2&#65533;]i32w&#65533;+b&#65533;&#65533;&#65533;&#65533;&#65533;&#65533;&#65533;&#65533;&#65533;W#Z+&#65533;&#65533;&#65533;&&#65533;FV :&#65533;C&#65533;  &#65533; 5 &#65533;f&#65533;&#65533; &#65533;&#65533;&#65533;UW&#1098;&#65533;&#65533;&#65533;
&#65533;s&#65533;4&#65533;&#65533;&#65533;&#65533;&#65533;Ux&#65533;a&#65533;Z.*%&#65533;&#65533;eP&#65533;&#65533;&#65533;&#65533;&#65533;&#65533;&#65533;&#65533;k&#65533;e/{&#65533;&#65533;?&#65533;&#65533;h&#65533;&#65533;&#65533;'&#65533;,I	o&#65533;&#65533;&#65533;&#65533;q75&#65533;&#65533;p5\&#65533;	,&#65533;&#65533;1&#65533;q&#65533;+&#65533;
Q&#1026;&#65533;@s&#65533;PE&#65533;&#65533;Q&#65533;	P&#65533;NQq&#65533;b
c44&#65533;&#65533;&#65533;M,@&#65533;+&#65533;&#65533;7&#65533;&#65533;&#65533;&#65533;  O&#65533;&#65533;&#970;;&#65533;&#65533;&#65533;&#65533; &#65533;@Z<&#65533;@&#65533;h*ZQ&#65533;Rt&#65533;&#65533;&#65533;d(Oy&#65533;Ov&#65533;V&#65533;&#65533;&#65533;)&#65533;N&#65533;P&#65533;&#65533;&#65533;y&#65533;c&#65533;i&#65533;&#65533;R&#65533;&#642;&#65533;G&#65533;%&#65533;&#65533;x&#65533;&#65533;u&#65533;&#65533;&#65533;&#65533;y&#65533;C&#65533;Aa~1g&#65533;T&#65533;&#65533;&#65533;H&#65533;&#65533;&#65533;&#65533;d&#65533;&#65533;&#65533;&#65533;pp&#65533;&#65533;!&#65533;$(&#65533;b4&#65533;&#65533;E&#65533;<&#65533;&#65533;`&#65533;&#65533;E;Lc,E0K6&#65533;&#65533;3&#65533;I&#65533;^<&#65533;\	t&#65533; e&#65533;J w&#65533;&#65533;07 &#65533;!#&#65533;L&#65533;&#65533;&#65533;&#65533;&#65533;Y&#65533;&#65533;z&.)(D!N&#632;&#65533;&#65533; AFf&#65533;&#65533;-|&#65533;&#65533;<%o&#65533;&#65533;k&#65533;&#404;&#65533;&#65533;I&#65533;&#1170;&#65533;&#1792;$&#65533;4WH@&#65533;&#65533;lGd&#1721;Nq&#65533;j&#65533;&#65533;
&#138;&#65533;'-dN&#65533;#&#65533;!>&#65533;?&#65533;&#65533;&#65533;&#65533;&#65533;&#65533;&#65533;&#65533;2&#1907;&#65533;&#65533;&#65533;&#65533;&#65533;&#65533;}&#65533;i&#65533;&#65533;<&#65533;*	&#65533;&#65533;&#65533;&#65533;&#65533;&#65533; 6&#65533;O(af&#65533;6&#65533;&#65533;&#65533;z&#65533;(&#65533;$*B&#65533;&#65533;Ot&#65533;E&#65533;&#65533;Q&#65533;^&#65533;"&#65533;&#65533;&#65533;&#65533;I&#65533;9&#65533;Q&#65533;bt&#65533;&#65533;R&#65533;tQ&#65533;&#65533;T&#65533;O&#65533;&#65533;L&#65533;&#65533;$	&#65533;X`&#65533;\*!&#65533;"Bu,&#65533;&#65533;&#65533;&#65533;&#65533;&#65533;<M&#65533;&#65533;&#65533;v&#65533;&#65533;m&#65533;&#65533;@P9 &#65533;&#65533;T&#65533;&#65533;&#65533;B&#65533;j&#65533;&#65533;&#65533;t]&#65533;&#65533;&#65533;&#65533;&#65533;&#65533;&#65533;{r&#65533;&#65533;&#65533;Bb&#65533;0+Z&#65533;&#65533;&#65533;&#65533;o&#1878;]&#65533;&#65533;&#65533;&#65533;&#65533;&#65533;&#65533;&#65533;&#65533;n&#65533;^Z&#65533;}&#65533;&#65533;&#65533;&#65533;&#1319;k]&#65533; &&#65533;&#65533;&#65533;N_&#65533;&#65533;e5&#1773;&#65533;&#65533; &#65533;&#65533;&#65533;V&#65533;y&#65533;&#65533;&#65533;A&#65533;&#65533;&#65533;&#65533;,&#522;c@&#65533;&#65533;lg&#65533;
 &#65533;MPY=|\t&#65533;&#65533;Z-<u&#65533;_&#65533;&#65533;g&#65533;&#1386;&#65533;v&#65533;&#65533;&#65533;~?&#65533;&#65533;&#65533;&#52101;Pj&#65533;2&#65533;!rQ&#65533;&#65533;&#65533;&#65533;&#65533;&#65533;&#65533;&#65533;&#65533;&#65533;&#65533;k&#65533;&#65533;&#65533;&#65533;&#65533;k&#65533;f&#65533;&#65533;&#65533;&#65533;P6&#65533;&#65533;KO&#65533;&#65533;&#65533;g&#65533;&#65533;&#65533;&F&#65533;&#65533;,&#65533;*L&#65533;L$,&#65533;`d%&#65533;	$&#65533;r&#65533;&#65533;T!,s&#640;	z&#65533;&#65533; 
D&#65533;&#65533;6&#65533;&#65533;4@&#65533;A&#65533;&#65533;8f&#65533;&#65533;`&#65533;!&aL.t,&#1200;&#65533;	&#65533;&#65533;Z+&#65533;w&#65533;L&#65533;&#65533;&#65533;&#65533;:&#65533;&#65533;&#65533;&#65533;L"&#65533;pc&#65533;`&#65533;&#65533;&#65533;&#65533;&#65533;&#65533;&#65533;&#65533;d&#65533;&#208;B)@&#65533;0%&#65533;%N&#65533;x&#65533;&#65533;*:&#65533;%&#65533;pA&#65533;&#65533;*&#65533;H&#65533;B["@P&#65533;y`"&#65533;&#65533;(&#65533;&#65533;&#65533;Ld;&#65533;&#65533;"x	#&#65533;&#65533;&#65533;p%XB
&#65533;&#65533;
z': &#448;&#65533;&#65533;&#65533;x&#65533;# *&#65533;&#1184;&#576;&#65533;Z&#65533;&#65533;&#524; "-&#65533;&#65533;b&#65533;&#1242;&#65533;	&&#65533;&#65533;&#65533;&#65533;`R &#65533;\#C
&#65533;B&#65533;&#65533;_&#65533;&#65533;&#65533;&&#65533;&#65533;n`&#65533;^&#65533;2z&#65533;2&#65533;&#65533;&#65533;.28&#65533;` &#65533;&#65533; 	.&#65533;&#65533;&#1628; 0CZ#&#65533;`&#834;&#65533;a&#65533;@"&#65533;&#65533;:^ &#65533;&#65533;&#65533;a-#$&#65533;^ &#65533;&#65533;8&#65533;b&#65533;Z&#65533;@&#65533;&#65533;F%p)&#65533;&#65533;&#65533;p&#65533;p&#65533;8&#65533;&#150;&#65533;!&#65533;&#65533;&#65533;(2&#1944;&#65533;>&#65533;&#65533;n&#65533;,B&#65533;&#65533;&#65533;&#65533;)$	&#65533;&#65533;&#65533;&#65533;#Cr&#65533;&#65533;@"j&#65533;e@&#65533;p&#65533;8&#65533;&#65533;$&#65533;G&#65533;&#65533;&#65533;&#65533;)&#65533;i&#65533;FZ&#65533;F$0&#65533;	PD
&#1280;^&#65533;q0Gd&#65533;F&#65533;A&#65533;&#65533;}&#65533;&#65533;I&#65533;&#65533;I*&#65533;&#65533;&#65533;&#65533;&#65533;&#65533;B&#65533;+j&#65533;&#644;3&#65533;E6&#65533;*&#65533;DG&#65533;&#65533;&#65533;&#65533;`*&#65533;&#65533;&#65533;&#65533;&#65533;P&#65533;&#65533;k&#65533;.&#65533;&#65533;|&#678;&#65533;N&#65533;&#65533;&#65533;R&#65533;J&#65533;4%&#65533;|&#65533;&#65533;BE&#65533;OB&#65533; no&#62347;&#1679;&#65533;k2Y&#65533;&#65533;&#65533;2&#65533;,&#65533;&#65533;8&#65533;&#65533;.SV&#65533;\&#65533;&#65533;&#65533;&#65533;&#65533;j
&#65533;&#65533;J&#65533;&#65533;&#65533;&#65533; &#65533;:6&#65533;j&#65533;fx	;&#27732;&#65533;&#65533;&#65533;&#65533;\&#65533;&#65533;$&#65533;&#65533;&#65533;S&#65533;$&#65533;[&#65533;e[&#35699;`Z&#65533;]J	^J&#65533;.&#65533;&#65533;b&#65533; `&#65533;&#65533;xdh&#65533;&#65533;En&#65533;&#65533;&#65533;` &#65533;F&#65533;e&#65533;&#65533;.&#65533;V83&#65533;&#65533;s&#65533;&#559;>&#65533;&#65533;V&#65533;&#65533;KW&#65533;3&#65533;&#65533;L &#65533;@1&#65533;&#65533;B&#65533;&#65533;&#65533;R$E&#65533;&#65533;&#765; P&#65533;A&#65533;P&#65533;k&#65533;@&#65533;&#65533;kJ&#65533;$&#65533;
&#65533;C&#65533;*iDqg&#65533;&#65533;q&#65533;q",EGP&#65533;X&#65533;E&#65533; &#65533; FG&#65533;Ec&#65533;fP&#65533;&#65533;&#65533;!&#65533;\g^l~Pb&#65533;	X&&#65533;4&#65533; &#65533;b` &#65533;&#65533;&#65533;&#65533;L&#65533;@&#65533;t&#65533;
&#65533;&#65533;<&#65533;"R&#65533;&#556;&#65533;&#65533;g&#65533;&#65533;&#65533;&#65533;SQM&#65533;&#65533;`&#65533;&#65533;L&#65533;&#65533;&#258;A&#65533;&#65533;&#65533;pM&#65533;&#65533;M&#468;&#65533;G8&#65533;&#65533;&#65533;<h&#65533;&#65533;<H&#1830;T&#65533;&#65533;&#65533;'&#65533;f9&#65533;&#65533;TRu`&#65533;&#65533;&#65533;R&#65533;R	&#65533;&#65533;@&#65533;&#1537;?&#65533;l&#65533;&#65533;&#65533;&#65533;&#65533;PAbwGyp&#65533;0&#65533;xg+&#65533;Ew,-J&#65533;,U&#65533;&#65533;&#65533;&#65533;"WCQa&#65533; &#65533; a4&#65533; \ 
&#65533;&#65533;f )&#65533;&#65533;&#65533;&#65533;&#1382;Qg&#65533;2tm&#65533;v&#65533;&#65533;&#65533;&#65533;|&#65533;&#65533;&#65533;&#65533;A&#65533;&C&#65533;&#65533;LY&#65533;&#65533;&#65533;14&#65533;	`&#65533;&#65533;&#65533;<&#65533;av#&#65533;|i&#65533;&#65533;!&#65533;m&#65533;&#65533;&#1022;)&#65533;^&#65533;&#65533;&#65533;&#65533;p&#65533;]&#65533;&#65533;6o&#1239;2&#65533;L&#65533; rA&#65533;8&#65533;H&#65533;&#65533;$6&#65533;&#65533;-&#504;&#65533;+l&#65533;&#65533;&#65533;&#65533;; n&#65533;>6d&#65533;C"\	9&#65533;&#65533;<BV1 $.\ Nh&#65533;d&#65533;d&#930;"&?&#65533;&#65533;a/&#65533;&#65533;&#65533;&#65533;g&#65533;u&#25182;&#65533; ~&#65533;&#65533;&#65533;&#65533;D&#65533; &#65533;&#65533;R&#65533; ,&#65533;D0Aj&#65533;R*yN&#65533;&#65533;&#65533;j1j&#65533;L*I&#65533;dI&
&#65533;&#65533;&#65533;&#65533;&#65533;>&#65533;ATk&#65533;&#65533;J&#65533;&#65533;&#65533;&#416; &#65533;R&#65533;rByJ/&#65533;&#65533;Q&#65533;&#65533;/&#1230;R&#65533;!&#65533;&#65533;&#65533;&#65533;&#65533;&#65533;&#65533;&#65533;&#65533;&#65533;&#65533;s3&#207;&#65533;2-3 7r'&#65533;&#65533;&#65533;&#65533;?&#65533;&#65533;&#65533;&#65533;c &#65533;4`&#65533; &#65533;aP3YJ&#65533;@A9?&#65533;Zp&#65533;&#65533;&#65533;&#65533;&#65533;B0&#65533;^&#65533;&#65533;7&#1605;&#65533;v3w&#65533;c7&#65533;&#65533;&#65533;&#65533;s8&#65533;&#65533;&#65533;A8&#65533;&#65533;@9&#65533;&#65533;&#65533;&#65533;E&#65533;&#33138;z&#65533;>l&#65533;!&#65533;&#65533;:&#65533;&#65533;:K^(&#65533;&#289;&#65533; =&#65533;aV&#65533;&#65533;&#65533;&#760;.&#65533;}/w>)&#65533;>&#65533;s&#65533;dO_&#65533;X&#65533;~&#65533;4{ &#65533; uAS&#65533;&#65533;0&#65533;&#65533;j\&#65533;o4R&#65533; '&#65533;&#65533;l*&#65533;S&#65533;Fn&#65533;fJLD'DCtFD&#65533;&#65533;?PE#L&#65533;0Gr$g&#65533;.&#65533;r4&#65533;E_TZFg4&#65533;&#65533;{r@h&#65533;&#65533;@&#65533;aZLu&#65533;`&@X7a&&#65533;.d,  IA@&#65533;&#65533;X&#65533;I	d&#202;A	11&#65533;&#65533;F,:@L&#65533;&#65533;&#65533;Nw'&#65533;N&#65533;`&#65533;&#65533;&#65533;j&#65533;`&#65533;&#65533;&#65533;%&#65533;kO^&#65533;S&#65533;S:&#65533;3&#65533;z &#65533;k&#65533;&#65533;&#65533;&#65533;&#65533;&#65533;&#65533;,&#65533;#&#65533;&#65533;>&#65533;C&#65533;&#65533;&#65533;Fv&#65533;F&#65533;:&#65533;&#65533;aj#{&#65533;&#65533;&#65533;&#65533;61&#65533;C&#65533;X0&#65533;;&#65533;6&#65533;&#65533;C_&#65533;'y~&#65533; jqwN&#65533;; &#65533;&#65533;&#65533;N~!&#65533;/BL&#65533;&#65533;&#596;l&#65533;L&#65533;K&#65533;&#65533;&#65533;&#65533;E8&#65533;@	&#65533; &#65533;&#65533;@~&#65533;&#65533;5 &#65533;&&#65533;&#65533;&#65533;&#65533;j\v&#65533;m@h2vm&#65533;e&#65533;&#65533;q[&#65533;&#65533;/&#65533;&#65533;&#1920;&#65533;&#65533;0$9a \A&#65533;Y&#65533;Z&#65533;`T&#65533;&#65533;E&#65533;&#65533;-&#1784;&#65533;7LB_&#65533;&#65533;a&#65533;&#65533;&#65533;&#65533;&#65533;&#65533;B%j&#210;&#65533;Cy&#65533; I`%&#65533;&#176;&#65533;V2!&#65533;"&#65533;Mb&#65533;&#1650;&#342;.&#65533;+x!
b&#65533;&#65533;>&#65533;I&#65533;N&#65533;&#65533;&#65533;1">&#65533;	&#1920;x&#65533;0&#65533;&#1793;&#1804;!&y &#65533;&#65533;&#65533;@'&#65533;&#65533;&#65533;B
&#65533;C&#65533;I&#65533;|2-&#65533;a&#1666;A.N&#65533;(Y&#65533;&#65533;r Ld!&#65533;&#65533;&#65533;&#65533;@&#65533;rL*k;&#65533;&#65533;&#65533;,&#1370;,&#65533;&#1709;&#65533;z*y&#65533;H&#65533;&#65533;&#65533;N&#65533;6O&#65533;@n+&#65533;&#65533;(&#65533;&#65533;&#65533;&#1199;&#65533;/&#65533;
S&#65533;j&#65533;&#65533;&#65533;&#65533; 1&#65533;p&#65533;&#65533;&#65533;&#65533; &#65533;q%&#65533;&#65533;$&#65533;Ws&#207;3&#65533;&#65533;&#65533;a%:&#65533;4&#65533;&#65533;f&#65533;t&#65533;e&#65533;A1&#65533;F/.[&#65533;h&#65533;yk&#65533;&#65533;&#65533;&#65533;&#65533;&#1573;J&#65533;A]&#1317;]v&#65533;7&#65533;e&#65533;&#65533;3_&#65533;&#65533;>	&#65533;&#65533;&#65533;$RB%&#65533;&#65533;z'y&#65533;k&#65533;z&#65533;&#65533;&#65533;b/&#65533;a&#65533;<yz)K&#65533;i/&#65533;&#65533;h &#65533;=ga&#65533;w&#65533;&#65533;&#65533;>&#65533;}&#65533;&#65533;&#65533;}&#65533;&#65533;3s&#65533;&#64522;&#65533;&#65533;[s&#65533;2&#65533;&#65533;&#65533;&#65533;&#65533; &#65533;&#65533;F&#65533;&#65533;&#65533;q?%&#65533;&#65533;&#65533;hjP$&#65533;&#65533; 8&#65533;&#65533;F&#65533;2&#65533;\ &#65533;&#65533;2"PK&#65533;&&#65533;,&#65533;QM&#65533;DU&#65533;&#65533;&&#65533;r&#65533;&#65533;&#65533;a<bFm&#1797;5&#65533;a&#640;&#65533;gT&#65533;{&#65533; h@&#65533;&#65533; , &#1280;&#65533; &#65533;Z&#65533;u&#65533;<&#65533;fL& I&#65533;&#65533;&#65533; 2A2!&#65533; &#316;4&#65533;F dH&&#65533;&#65533;`T@&#65533;&#65533;&#65533;&#65533;&#65533;+&#65533;&#65533;&#65533;8&#13838;%&#65533;z&#65533;W_!&#65533;&#452;&#65533;&#65533;H&#65533;).uf&#65533;&#65533;&#65533;'l&#65533;l&#65533;J@ &#1280;&#65533;&#65533;&#65533;>&#65533;&#65533;&#65533;&#65533;b&#65533;&#65533;&#65533;[8&#65533;e&#65533;g/&#65533;&#65533;&#65533;u !&#65533;Y&#65533;&#65533;/z&#65533;&#1324;!pB&#65533;&#65533;&#65533;&#65533;w&#65533;lQM`A&#1072;&#65533;?&#65533;b&#65533;&#65533;_{&#65533;&#65533;&#65533;&#65533;&#65533;&#65533;n&#65533;(&#65533;-&#65533;&#65533;&#65533;@na&#65533;&#332;4`&#1192;&#65533;&#65533;&#808;&#65533;&#65533;&#65533;&#65533;&#65533;'Qi\,&#65533;&#65533;&#65533;2&#65533;&#65533;`*&#65533;&#65533;A&#65533;&#65533;&#1919; C&#65533;&#65533;3&#65533;B&#65533;&#65533;,&#65533;&#65533;&#65533;&#65533;$T&#65533;&#65533;G&#65533;&#65533;H&#65533; &#65533;&#65533;&#65533;&#65533;&#65533;&#65533;&#144;G&#65533;&#65533;&#18573;&#65533;x&#65533;c%:Z!["&#65533;\&#65533;F&#65533;&#1564;&#65533;b&#65533;&#65533;&#65533;&#65533;!x&#65533;B&#65533;&#65533;b&#1702;G&#65533;!&#65533;	?&#65533;&#65533;&#65533;&#65533;&#65533;( fq&#65533;49n `&#65533;L&#65533;&#65533;`D&#65533;&#65533;~&#65533;&#65533;S&#65533;&#65533;&#65533;&#65533;{V&#65533;g&#65533;1&#65533;  &#65533;ss &#65533;r*gjU &#65533;z&#65533;&#65533;Dq&#65533;)&#762;&#65533;&#65533;&#65533;&#65533;7&#65533;C&#65533;>&#65533;RF&#65533;&#65533;&#65533;&#65533;&#65533;	&#65533;&#65533;&#65533;&#65533;&#65533;&#65533;N`&#65533;Z@&#65533;n&#65533;&#65533;V&#65533;R&#65533;&#935;,&#65533;R&#65533;&&#65533;&#65533;@&#65533;&#65533;p&#62408;&#65533;&#65533;&#65533;&#65533;&#65533;-&#65533;r=3&#65533;3{3&#65533;{&#65533;]s&#65533;&&$4&#65533;|-`&#65533;s&#1184;.&#65533; &#65533;&#65533;8c[/&#65533;	&#65533;&#65533;8vd&#65533;E&#65533;kw&#65533;&#65533;&#65533;+w{&#65533;&#65533;^@&#65533;9{-&#1618;&#65533;&#65533;&#65533;&#65533;+X}&#65533;/Ac.&#65533;&#65533;&#65533;&#65533;&#65533;&#1747;)@&#65533;&#2002;&#65533;&#65533;{&#65533;&#65533;^&#65533;&#65533;&#65533;&#65533;,@Tf
&#65533;&#65533;&#65533;L  `&#65533;&#65533;&#65533;&#65533;&#65533;dP&#65533;p&#65533;@&#65533;	F|&#65533;pbDB`hP&#65533; &#65533;&#65533;B &#1319;$!tT&#65533;&#65533;&#65533;!0R&#65533;EK&#65533;7eJ&#65533;&#65533;.zJ&#65533;&#65533;&#1123;H&#65533;&#65533;&#65533;"&#65533;>L&#65533;0c&#384;U,&#65533;Th&#65533;&#65533;U&#65533;`&#65533;2&#712;I&#1651;c&#338;e&#65533;&#65533;&#65533;&#65533;p&#65533;&#645;[&G&#1912;u&#65533;&#65533;4BP&#65533;	&#65533;&XP&#65533;^j&#65533;&#65533;&#65533;&#1702; x&#65533;&#65533;116&#65533;&#65533;&#65533;&&#842;46i&#65533;&#65533;*kF$*&#65533;(&#65533;&#65533;&#534;-E&#65533;
`r[RR!&#1116;X'dt@&#65533;Y'NL&#65533;&#65533;&#372;&#65533;&#65533;M&#65533;&#65533;& &#65533;K&#65533;&#65533;}&#65533;&#65533;&#65533;&#65533;&#65533;<
^&#65533;#!4fC&#65533;&#65533;}&#65533;&#65533;4pi&#133;k&#65533;!>&#65533;h&#65533;1&#65533; > +4&#65533;P&#65533;"$&#65533;&#65533;&#65533;&#65533;Bx&#65533;y!Tha&#65533;&#65533;d&#65533;&#65533;!l&#65533;&#65533;;&#65533;&#65533;FH`	<&#65533; B`@&#65533;V&#65533;!#s&#776;&#65533;'&#65533; f&#65533;&#65533;&#65533;&#65533;&#65533;!>0&#65533;2&#65533;&#65533;A(&#65533;h
L&#65533;2P)C&#65533;`&#65533;e&#65533;p &#65533;1A<&#65533;D3 r&#65533;&#65533;&#65533;&#65533;4&#65533;p3J`&#65533;&#65533;&#65533;@&#65533;&#65533;:&#65533;&#65533;<&#65533;&#65533;i&#65533;7@&#65533;&#65533;&#65533;
:&#65533;>&#65533;&#65533;&#65533;&#65533;D&#65533;&#65533;&#65533;5&#65533;E	l&#65533;&#65533;&#65533;D &#65533;A&#65533;&#65533;&#65533;3&#65533;&#65533;&#65533;&#65533; &#65533;]&#65533;&#65533;&#65533;&#65533;J&#65533;&#65533;&#65533;&#18091;&#65533;/&#65533;*&#65533;18&#65533;&#65533;	&#65533;&#65533;1]&#65533;$ &#65533;L4(8&#65533;M-&#65533;
&#65533;&#65533;&#65533;&#1756;HB&#65533;&#65533;-	&#65533;~;&#65533;&#65533;>&#65533;)&#65533;D&#65533;3&#65533;&#531;&#65533;)U&#65533; G&#65533;&#65533;6&#65533;
&#65533;&#65533;2&#65533;(&#65533;&#65533;q1p@BP &#65533;&#65533;l0X-;&#65533;DJ&#65533;G,D&#65533;K&#65533;@&#286;&#65533;&#65533;1&#65533;&#65533;&#65533;&#65533;,9&#65533;)<&#65533;";&#65533;p&#65533;&#65533; &#65533;&#65533;@1&#65533;&#65533;Lv&#65533;&#65533;&#65533;	\&#65533;&#65533;)&#65533;R&#65533;&#65533;J/&#65533;&#65533;&#65533;&#65533;&#1164;&#65533;&#65533;&#65533;&#65533;*&#65533;&#132;,Ss%&#1394;&#65533;&#65533;uW\w&#65533;^&#65533;-&#65533;&#65533;d&#65533;m&#65533;&#65533;`&#65533;&#65533;u/X&#65533;&#65533;&#65533;m&#65533;1&#65533;n&#65533;&#1099;&#65533;05T%D&#65533;w&#1984;&#65533;7&#65533;zW&#148;&#65533;.&#65533;&#65533;&#65533;o&#65533;&#65533;4&#65533;@&#65533;H^y&#65533;Q@B}&#65533;P)z}0T&#65533;&#65533;s&#65533;&#65533;&#65533;&#65533;@&#848;NHv&#65533;{&#65533;QO&#65533; &#65533;@1&#65533;;&#65533; &#65533;&#65533;&#65533;&#256;&#65533;H !&#65533;>HD,aF@^NK&#65533;&#65533;&#65533;KK&#65533;&#65533;So&#308;&#65533;F<&#65533;&#65533;FP&#65533;&#65533;&#65533;&#65533;*&#65533;6&#65533;<&#65533;~]p}Yh&#65533;&#65533;&#65533;&#1631;^%fWKuF&#65533;5&#65533;&#65533;&#65533;&#65533;CS&#65533; V&#65533;&#65533;CdC &#65533;[]C&#65533;&#65533;H"&#65533;HC2&#65533;t&#65533;&#65533;!]IJ2&#65533;&#65533;&#65533;&#65533;&#65533;&#65533;J&#65533;&#65533;&#65533; rR&#65533;&#65533;3&&#65533;&#65533;&#65533;&#65533;r&#65533;p&#65533;O~"&#65533;&#65533;&#65533;&#65533;J&#65533;!&#65533;&#65533;H&#65533;&#65533;&#65533;&#65533;&#65533;&#65533;&#65533;&#65533;%,a1&#65533;YT&#65533;&#65533;'&#65533;&#65533;-J&#65533;b&#1270;&#65533;E&#65533;&#65533;&#331;ec_&#65533;&#65533;&#65533;&#65533;/&#65533; r&#65533;&#65533;ND&#65533;&#65533;(E&#65533;q&#65533;L@&#65533; F4@&#65533;&#65533;av&#65533;&#65533;&#65533;&&#65533;&#65533;" &#65533;6&#65533;R&#65533;&#65533;`&#65533;K&#65533;&#256;%:A&#65533;&#65533; I*P&#65533;>&#65533;&#65533;,&#65533;LcI&#865;&#65533;&#65533;&#65533;$&#545;&#65533;y&#65533;x&#65533;&#65533;U>&#65533;&#65533;&#65533;v&#65533;s&#65533;&#65533;&#65533;&#65533;"&#65533;a&#65533;9&#65533;r&#65533;&#65533;&#65533;~&#65533;&#65533;Nb
P&#65533;X&#65533;&#65533;!p@0&#65533;J&#65533;&#65533;zF&#65533;e.5&#65533;!B&#65533;&#65533;g&#65533; &#65533;$t&#65533;A*(&#65533;+&#65533; &#65533;|&#65533;&#65533;	&#65533;&#65533;$+gF&#65533;&#65533;&#65533;UT &#65533;&#65533;&#65533;c&#65533; Aj&#65533; &#65533;7h\5&#65533;&#65533;Z9&#65533;L&#65533;4&#65533; &#65533;&#524;fOxSB8&#65533;O&#65533;&#65533;&#65533;U&#65533;@)
P@&#65533;'y*R&#65533;&#292;$%&#65533;AE&#65533;&#65533;8&#65533;4&#65533;&#65533;'t
T&#1344;&#65533;0&#65533;`&#65533;&#65533;OF0d&#65533;&#65533;Xu&#65533;W%&#65533;1&#65533;W+Y&#65533;&#65533;W5&#65533;&#65533;d@&#65533;&#65533;&#65533;[&#65533;&#65533;&#65533;&#65533;L&#1645;m&#65533; Z&#1394;&#65533;1&#65533;&#65533;&#65533;m&#65533;&#65533;[&#274;&#65533;&#65533;*&#65533;&#65533;U:&#65533;r&#65533;	&#65533;&#65533;&#65533;i&#65533;k^&#65533;&#65533;&#65533;x&#65533;~&#65533;KY&#65533;&#65533;A&#65533;&#65533;&#65533;`CX&#65533;&#65533;J&#65533;&#65533;-,&#65533;&#65533;,&#65533;6Qnp&#65533;&#65533;x&#65533;;n&#65533;&#65533;bI(&#65533;&#65533;b&#65533;	Q|&#65533; &#65533;&#65533;~&#65533;Q\Fg&#280;&#65533;&#65533;T&#65533;&#65533; &#65533;&#65533;h&#65533;&#65533;E&#1178;&#65533;&#359;&#65533;"jS&#65533;&#65533;V&#65533;&]&#65533;Y&#65533;&#65533;\I[&#1712;&#65533;]&#65533;l&#65533;Ua&#65533;&#65533;&#65533;&#65533;p&#65533;*Q&#65533;?&#65533;&#65533;o&#65533;\|&#30456;&#65533;&#65533;&#65533;>&#65533;&#65533;&#65533;6&#65533;&#1943;&#65533;&RPL&#65533;&#65533;3&#65533;&#65533;!
&#65533;&#65533;G@&#65533;`&#1281;nt&#65533;&#65533;&#65533;W fAa8&#65533;V&#65533;&#65533;=&#1571;X&#65533;&&#65533;&#65533;!!HE*&#899;&#65533;p&#65533;=Zq6Y|b&#65533;&#65533;&#65533;+^&#65533;&#65533;O&#65533;i&#65533;&#65533;Z/&#65533;+	&#65533;J&#65533;G&#65533;/W&#65533;&#65533;&#65533;"&#65533;T&#65533;z&#65533;UhGbP&#65533;Y&#65533;&#65533;E&#65533;Bv,4?L`"&#65533;&#65533;HF&#65533;&#65533;=&#65533;`&#65533;&#765;&#65533;&#65533;(&#65533;!&#65533;Y$p&#65533;9&#65533;	 &#65533;6L&#65533;s&#65533;&#65533;&#65533;L&#65533;&#65533;`d &#65533;P&#65533;1&#65533;!&#65533;c&#65533;&#65533;&#65533;4&#65533;M&#65533;&#65533;kx&#65533;k&#65533;&#65533;&A&#65533;&#65533;&#65533;3&#65533;tLQ&#65533;?&#1847;&#65533;A
&#65533;&#65533;&#65533;&#65533;&#65533;&#65533;&#65533;&#65533;&#65533;QD&#65533;&#65533;@HG&#65533;&#65533;U&#65533;&#65533;5Q-VL&#65533;[&#65533;&#65533;&#65533;&#65533;&#65533;&#65533;&#65533;6&#65533;&#65533;E&#65533;;/a,&#65533;_&#65533;]&#65533;&#65533;&#65533;eL&#883;&#65533;&#65533;^&#65533;&#65533;R&#65533; &#65533;&#65533;
b&#65533;
&#65533;h&#65533; &#65533;&#65533;&#65533;dF4 &#65533;,0&#65533;<&#65533;`&#65533;&#65533;!&#65533;M&#65533; &#65533;&#65533; &#65533;;&#65533;&#65533;&#65533;F$&#65533;0i&#65533;&#65533;"CDH&#65533;&#65533;>&#65533;&#65533;&#65533;&#65533;I&#65533;&#65533; * &#65533;&#65533;&#65533;
&#65533;8%*Q&#65533;&#65533;&#65533;&#65533;e&#65533;;&#65533;&#65533;&#65533;&#65533;&#65533;<>&#65533;B&#65533;&#65533;C&#65533;&#65533;P&#65533;.<"&#554;&#65533;&#65533;W&#65533;&#65533;CL&#60929;&#957;&#65533;K&#65533;(`&#65533;0|&#65533;]&#65533;&#65533;&#36784;E5@&#65533;&#65533;&#65533;&#65533;&#65533;O&#65533;&#65533;&#65533;@u;&#65533;&#65533;&#65533;&#65533;&#65533;j
&#65533;B&#65533;&#65533;&#65533;&#65533;C&#65533;7&#65533;&#65533;&#65533;
&#65533;Ltl&#65533;&#65533;$&#65533;AC~!&#65533;(X&#65533;&#65533;&#65533;%*@x&#65533;&#65533;&#65533;
&#65533;&#65533;&#65533;.&#65533;|!&#65533;&#1024;
&#65533; 6&#65533;?&#65533;&#65533;\&#65533;&#65533;Rh&#65533;J&#65533;J	u&#65533;B&#65533;IQP1&#65533;&#65533;&#65533;F&#65533;At&#65533;=&#65533;&#65533;&#65533;- &#65533;18A&#65533;&#65533;&#65533;BT&#65533;&#65533;@&#65533;&#65533;
U}&#65533;&#65533;&#65533;JRU&#65533;&#65533;|&#65533;&#65533;&#65533;&#65533;&#65533;&#65533;&#65533;]&#65533;:&#65533;^&#65533;&#1653;X&#65533;B&#65533;&#65533;&#65533;W&#65533;&#65533;&#65533;r&#65533;&#65533;%&#65533;&#65533;&#65533;&#65533;&#65533;&#65533;'&#65533;&#65533;La&#65533;r6&#65533;&#65533;e&#65533;&#65533;&#751;&#65533;&#65533;&#65533;&#65533;&#65533;&#65533;&#65533;60&#65533;/&#1058;0&#65533;Y&#65533;%1c0 &#65533;1&#65533;&#1792;&#65533;p#s"&#65533;E,B&#65533;&#65533;	g&#65533;[po2&#65533;&#65533;[	&#65533;3&#65533;&#65533;)_&#1025;&#65533;&#65533;&#65533;
a&#65533;	&#597;&#65533;P&#65533;6&#917;Y&#65533;
s&#65533;#I&#65533;&#65533;>(9&#65533;5T&#65533;&#65533;&#65533;]Fx&#65533;&#65533;&#65533;X&#65533;X&#65533;6nS^cpu&#65533;&#65533;_&#65533;3_&#65533;U_&#65533;&#65533;&#65533;&#65533;&#65533;^88&#65533;&#65533;&#65533;&#65533;&#65533;^&#65533;91!i&#65533;9&#65533;&#65533;su&#65533;:AwVV&#65533;&#65533;&#65533;&#65533;&#65533;&#65533;&#65533;a!&#65533;&#65533;&#65533;&#65533;vc)"7&#65533;!6&#65533;c+&#65533;q&#65533;>&#65533;&#65533;W&#65533;X&#65533;K&#65533;&#65533;&#65533;&#65533;&#65533;J&#65533;xJF&#65533; <u%S&v&#65533;&#65533;\&#65533;d2@&#65533;se&#65533;&#65533;2!&#65533;&#65533;ea&#65533;0&#65533;&#65533;p?&#65533;x&#65533;&#65533;&#65533;
T&#65533;6T@&#65533;&#65533; shau&#65533;Cu&#65533;DA&#65533;A&#65533;&#65533;&#65533;&#65533;&#65533;&#65533;&#65533;`&#65533;fh&#65533;p&#65533;&#65533;PTg&#65533;&#65533;&#65533;@P&#65533;`i0!&#65533;&#65533;819-&#65533;&#65533;sj&#65533;6jD&#65533;j&#65533;&#1423;&#65533;&#65533;&#65533;&#65533;f&#65533;&#65533;DX&#65533;&#65533;PdE^&#65533;k&#65533;&#65533;4&#65533;&#65533;E&#65533;f8&#65533;&#65533;&#65533;\xql&#65533;la&#65533;}&#65533;0&#65533;vP&#65533;&&#65533;@&#65533;&#65533;
P&#65533;&#65533;s&#65533;&#65533;3&#65533;&#65533;&#65533;m&#65533;&#65533;1&#65533;4@&#288;Pa&#65533;&#65533;VI&#65533;&#65533; &#65533;toI&#65533;&#65533;&#65533;	&#65533;R  &#65533;J&#65533;&#65533;&#65533;&#65533;A&#65533;&#65533;&#65533;V&#65533;} z<&#65533;$&#65533;&#65533;K.&#65533;s&#65533;B &#65533;%Rf&#1345;&#65533;&#65533;P@&#65533;?f&#65533;J&#1746;V&#65533; &#65533;&#279;&#65533;&#65533;J&#65533;q&#65533;&#65533;"&#65533;s&#65533;&#65533;&#65533;Bu&#65533;	D&#30222;&#1613;uVu&#65533;X:Y02&#65533;70  
&#65533;S&#65533;&#577;5&#65533;'`&#65533;`2&#65533; 4&#65533;&#65533;&#65533;g8&#65533; &#65533;`b&#65533; b&#65533;w`@xgx&#65533;R&#65533;&#65533;`	&#65533;&#65533;w&#65533;&#65533;&#65533;&#65533;wC&#65533;TeR&#65533;&#65533;3&#65533;&#65533;&#65533;&#65533;T&#65533;&#65533;&#65533;'3&#547;&#65533; &#65533;&#65533;z&#65533;'$&#65533;!w&#65533;w&#65533;
&#65533;I( (&#65533;&#65533;@{&#65533;G7&#65533;&#65533;{&#65533;{[ U&#65533;wp&#65533;3&#65533;&#65533;)'&#65533;&#65533;&#65533;+]&#65533;>&#65533;+&#65533;&#65533;|v&#65533;e&#65533;&#65533;Zd&#65533;+&#65533;iW&#65533;X&#65533;&#65533;,&#1874;Z&#65533;B-&#65533;-f&#65533;&#65533;X&#65533;&#65533;7&#65533;&#65533;&#65533;,&#65533;&#65533;,&&#65533;/#Z&#65533;&#65533;X1&#65533;$Z2j0BP-&#65533;&#65533;2Z&#65533;&#65533;&#65533;&#65533;&#65533;1&#65533;1&#65533;&#65533;1 "&#65533;0,&#65533;"&#65533;&#65533;	\&#65533;)[&#65533;&#65533;b&#65533;	&#65533;&#65533;&#65533; {4>S\A&#65533;,F&#65533;6I&#65533;&#65533;&#65533;4*&#65533;&#65533; &#65533;&#65533;8&#65533;&#65533;n&#43440;&#65533;&#65533;
 vZ}&#65533;]&#65533;T&#65533;&#65533;~&#65533;]Y&#65533;&#65533;Z#6J&#65533;M&#65533;D&#65533;`Q&#65533;w@&#65533;&#65533;&#325;^&#65533;Y8&#65533;&#65533;U_ &#65533;a&#65533;^&#65533;&#65533;_&#65533;&#65533;7&#65533;1&#65533;'S&#1094;1:&#65533;&#65533;q&#65533;u&#65533;9w&#65533;&#65533; $N&#65533;&#65533;v@Sp &#65533;&#65533;&#65533;&#65533;+/&#65533;Z&#65533;s&#65533;&#65533;&#65533;swM&#65533;&#65533;&#65533;&#65533;&#65533;H~&#65533;&#65533;-&#65533;j&#65533;&#65533;KF&#65533;r	&#65533;1&#65533;<&#65533;&#65533;&#65533;&#65533;*&#65533;SFV$`
&#842;J"g!&#65533;C&#65533;b&#65533;&#65533;Xfi&#65533;?&#65533;&#65533;&#65533; i0&#1200;	&#65533;@&#65533;&#65533;wA&#65533;N&#65533;&#65533;gz&&#65533;&#65533;8&#65533;&#65533;x&#65533;B&#65533;H&#65533;&#65533;`e&#65533;&#65533;0k&#65533;&#65533;``&#65533; &#65533;&#65533;&#65533;1&#65533;a&#65533;&#65533;&#65533;Vj&#65533;8&#65533;&#1551;&k8	k&P&#65533;&#65533;WQk
&#65533;&#65533;)&#65533;	&#65533;J&#65533;kq&#65533;&#65533;&#65533;6sa&#65533;&#65533;&#65533;&#65533;&#65533;&#65533;u&#65533;&#65533;&#65533;&#65533;&#65533;'&#65533;&#65533;&#65533;&#65533;P0&#65533;U &#65533;&#65533; &#65533;&#65533;0y&#304; i&#65533; S&#65533;89 &#65533;a&#65533;&#65533;fo&#65533;@&#65533;&#65533;&#65533;&#65533;&#65533;&#65533;&#65533;&#65533;&#65533;q\s&#65533;7&#65533;U&#65533;}&#65533;A&#65533;D&#65533;%&#65533;&#65533;&#65533;Kj&#65533;&#65533;Q&#65533;S&#65533;&#65533; &#65533;&#65533;&#65533;&#1410;&#65533;&#65533;XvJ$&#65533;&#65533;&#65533;&#19250;$!`&#65533;&#65533;!&#65533;!&#65533;&#65533;@&#65533;	X&#65533; B't&#65533;&t&#65533;&#65533;&#65533;SG&#65533;vXu&#65533;&#65533;hy&#65533;&#65533;&#65533;(&#65533;&#65533;(
&#65533;NZ%<&#65533;pQ&#187;8Pb	BP&#65533;&#65533;>``@ &#65533;&#65533;&#65533;&#65533;&#65533;&#1084;&#65533;+&#667;&#65533;&#65533;&#65533;&#65533;&#65533;a&#65533;&#65533;&#65533;g&#65533;`&#65533;&#65533;&#65533;&#65533;7y &#65533;[O&#65533;)&#65533;3p
3&#65533; &#65533;9&#65533;&#65533;9(&#65533;&#65533;'&#65533;{&#1214;&#65533;&#65533;&#65533;B{Z@{&#65533;&#1502;&#65533;yq&#65533;&#65533;{&#65533;*t&#65533;&#65533;t&#65533;_&#65533;*g&#65533;1&#65533;+V&#65533;|&#65533;VvEd&#65533;&#480;&#65533;2,|&#65533;&#65533;&#65533;&#65533;Z&#65533;&#65533;ur&#65533;8&#65533;&#65533;$&#65533;&#65533;p&#65533;'&#65533;&#65533;&#65533;&#65533;&#65533;&#65533;-&#65533;&#65533;,
&#65533;2&#65533;/1Bv&#65533;&#65533;~&#65533;&#65533;&#65533;&#65533;&#65533;,&#65533;WW>&#65533;>@&#65533;
&#317;bZ&#65533;&#65533;N&#65533;&#65533;$80BP[sbT[&#65533;x&#65533;a&#65533;k&#65533;3pp&#65533;UAP&#65533;/&#65533;4M&#65533;F&#65533;@&#65533;O&#65533;&#65533;-&#65533;0k&#65533;&#65533;j&#65533;Dp&#65533;&#65533;f&#65533;&#65533;V&#65533;D&#65533;6&#65533;&#65533;&#65533;z&#65533;&#65533;]Q&#65533;&#65533;z&#65533;&#65533;&#65533;&#65533;&#65533;&#65533;&#65533;&#65533;&#65533;C&#65533;
&#65533;Y8&#65533;U_&#65533;%&#65533;bh8&#65533;p&#65533;4&#65533;&#65533;&#65533;w&#65533;w` }Bn&#1542;&#65533;J&#65533;&#65533;&#682;s&#65533;&#65533;&#65533; &#65533;&#65533;a&#65533;&#65533;&#65533;@&#65533;&#65533;&#65533;Hp%&#65533;%&#131;&#65533;3wU&#65533;&#65533;&#65533;&#65533;&#65533;>&#65533;8.&#65533;rJ&#65533;&#65533;}&#300;q&#65533;Z&#65533;#&#65533;&#65533;
.U <P&#65533;&#1837;&#65533;&#65533;&#65533;&#65533;S%&#386;&#65533;&#65533;1! &#65533;&#65533;&#1939;&#65533;x?&#65533;&#65533;U&#65533;&#1280;&#65533;&#65533;	&#65533;9&#65533;
 &#65533; &#65533;&#65533;&#65533;:at8&#65533;&#65533;X&#65533;&#65533;&#65533;A6&#65533;&#34829;`g&#65533;`gl&#65533;&#65533;&#65533;&#65533;&#65533;&#65533;&#65533;&#526;&#65533;&#65533;&#1114;&#65533;=&#65533;i#k&#65533;J&#65533;^&#65533;e&#65533;&#65533;&#65533;- (SAK&#65533;]`ESTY&#65533;:&#65533;\&#307;>(&#65533;9&#65533;&#65533;&#65533;&#401;&#65533;&#65533;l|q&#65533;cm&#65533;i&#65533;&#65533;&#65533;&#65533;
RP&#65533;P
S&#65533;_&#65533; 0&#1040;&#65533;&#65533;`M@&#65533;&#65533;&#65533;i&#65533; `&#65533;n{&#65533;&#65533; &#65533;&#65533;q&#65533;&#65533; &#65533;`	H &#65533;e	b &#65533;>&#65533; 8&#65533;p&#65533;&#65533;)&#65533;$q-&#65533;Xrp&#65533;dr"&#470;m&#65533;&#65533;&#65533;#=B>|=&#65533;k&#65533;K&#65533;f&#65533;%&#65533;~&#65533;&#1551;&#65533;	&#65533; 	h@&#65533;W&#65533;h0&#65533;z&#65533;&#65533;=qp &#65533;@&#65533;@&#65533;&#65533;;t&#65533;+t&#65533;&#65533;&#65533;mu&#65533;@0&#65533;:7&#65533;b&#65533;8 Vb&#65533;$&#65533;#&#65533;i< &#65533;4&#1050;#&#65533;&#65533;p&#65533;G&#65533;&#65533;k	&#65533;	x]
&#65533;&#65533;W&#65533;&#65533;uW&#65533;&#65533;&#65533;
 P^PP&#356;1&#359;r
&#65533;&#65533; &#65533;\&#65533;&#65533;&#65533;,&#65533;(&#65533;&#65533;Pq&#65533;&#65533;|&#65533;S&#65533;&#65533;S&#65533;&#65533;&#65533;&#65533;&#65533; Q&#65533;&#65533;'&#65533;PE&#65533;&#65533;')PO&#65533;&#65533;&#65533;&#65533;3&#65533;&#65533;S&#65533;UoE+&#65533;&#65533;&#65533;U&#65533;eT%V&#65533;&#65533;+BF,h&#65533;,[yXh5s&#65533;"W&#1073;&#294;&#65533;	\&#65533;\0K&#65533;$.&#65533;&#65533;`
o0&#65533;%n&#65533;&#65533;&#65533;X3&#1826;O&#65533;&#65533;&#65533;4&#1779;&#65533;(>^&#65533;&#65533;&#65533;7 &#65533;&#65533;1&#65533;&#65533;
D~
&#65533;&#65533;&#65533;&#65533; &#65533;9&#65533;&#65533;&#65533;/&#65533;`
&#65533;&#65533;P &#65533;x P &#65533;['1c'p&#65533;)&#65533;&#65533;),^&#65533;	-`kd&#65533;&#65533;&#65533;;&#65533;4cl&#65533;qJqJ&#65533;&#65533; &#65533;}
q&#65533;z&#65533;&#65533;=&#65533;F]&#65533;5|&#65533;&#65533;{&#65533;D*` &#65533;&#65533;&#65533;=&#65533;>&#65533;4P&#65533;[&#65533;7&#65533;&#1797;-8&#65533;&#65533;&#37788;8&#65533;&#65533;b&#65533;_&#65533;`&#65533;&#65533;&#65533; |&#65533;&#65533;&#65533;a&#65533;
&#65533;&#65533;s&#65533;&#65533;<aV&#65533;&#65533;&#65533; &#65533;	&#65533;z D&#65533;a&#65533;&#65533; &#754;&#65533;&#65533;c&#758;&#50867;|Z&#65533;dW&#65533;&#65533;&#556;&#65533;|&#854;xVr &#65533;z&#65533;1G&#65533;&#65533;&#65533;-20&#65533;&#65533;>e&#65533;&#65533;&#65533;a%d&#65533;e&#65533;kd"7!&#65533;H&#65533;&#65533;&#1585;&#65533;&#65533;+u&#65533;&#873;@&#65533;&#65533; Q-&#65533;0
&#376;
&#65533;&#65533;&#65533;@g&#65533;&#65533;&#65533;&#65533;&#65533;&#65533;	&#65533;`&#65533;&#1005;&#65533;} &#1067;&#65533;&#65533;&#65533;&#65533;&#1072;&#65533;p&#65533;04  &#65533;y\&#65533;m&#65533;&#65533;&#65533;&#65533;	&#65533;&#65533;&#65533;(&#65533;j&#65533;S	&#65533;jQ&#65533;	&#65533;&#65533;&#65533;	)&#65533;&l5&#65533;E&#1616;&#294;<l2&#65533;&#65533;@5}&#65533;&#65533;&#65533;&#65533;:]&#65533;&#65533; &#65533;s&#65533;&#65533;&#65533;&#65533;	&#65533;@G:S0&#65533;&#65533;&#65533;&#1974;G   T0&#65533;&#65533;_&#65533;&#65533;)o`=of&#65533;&#65533;b&#65533;	U&#65533;&#65533;pw&#65533;I 7&#65533;&#65533;!&#65533;&#65533;&#65533;pq&#65533;&#65533;&#897;/&#1120;&#65533;&#65533;&#65533;&#65533;&#65533;N>"0&#65533;?#2"&#65533;&#65533;&#65533;o&#65533;	&#65533;	V&#65533;	&#65533;&#65533;&#65533;P&#65533;&#65533; 	&#65533;	h	p&#65533;  &#65533;&#65533;&#65533;0
&#65533;&#65533;p&#65533;&#65533;@
t@d&#65533;&#65533;D&#65533;yP;&#65533;&#65533;&#65533;D0 &#65533;&#65533;&#65533;	&#65533;&#65533;&#65533;&#65533;H&#65533;l&#65533;t&#65533;&#65533;	&#65533;M&#65533;b&#65533;u&#65533;M%&#65533;}O&#65533;#&#65533;0&#65533;8&#65533;&#65533;"&#65533;&#65533;&#409;&#65533;&#65533;x&#65533;;x&#65533;&#65533;wy&#65533; &#65533;7&#65533;Swn_R )p&#65533;&#65533;13P E&#65533;&#65533;&#65533;7&#65533;z&#65533;y&#65533;6&#65533;&#65533;p&#65533; C&#65533;&#65533;&#65533;&#205;&#65533;&#65533;ax&#65533;&#65533;y&#65533;&#65533;8q"X&#65533;-&#65533;Rk&#65533;&#65533;K'E&#65533;&#65533;HQ2X&#65533;#U&#65533;&#65533;x&#65533;V&#65533;&#65533;&#65533;#Q&#65533;&#65533;4&#65533;j&#65533;0&#65533;&#65533;O&#65533;xl#Qc&#65533;4&#65533;(P&#65533;BaJN9Gkn3&#65533;&#65533;*K&#65533;,&#65533;&#65533;&#65533;)S&#65533;L~<&#65533;15G,
!&#65533;Cw&#65533;&#65533;&#65533;qy&#65533;B&#65533;&#65533;&#65533;&#1915;&#65533;&#65533;&#65533;&#65533;&#65533;7^n(&#65533;1&#65533;&#65533;&#65533;&#137;/&#65533;&#65533;(P&#65533;o&#65533;*&#65533;&#65533;7no&#65533;&#65533;&#65533;&#65533;.&#65533;R&#65533;p&#65533;"&#275;&#65533;&#65533;p4z&#65533;bK&#65533;&#65533;CL&#65533;8[&#65533;4&#65533;Q$HWa&#65533;tj&#65533;&#65533;&#65533;&#65533;&#65533;r&#65533;X&#65533;cD&#65533;d%a9&#65533;`-&#65533;~&#65533;{(&#65533;&#65533;&#65533;&#65533;zY*&#1323;g&#65533;~&#65533;{&#65533;&#65533;&#65533;&#999;_&#65533;&#65533;&#65533;&#65533;L&#65533;00&#460;&#65533;1&#65533;&#65533;c&#65533;\&#65533;&#65533;]&#65533;$A\0&#65533;&#65533;&#65533;&#65533;+9&#65533;&#65533;&#65533;P&#65533;+&#1637;:&#65533;-&#65533;&#65533;D&#65533;8&#65533;D>&#65533; $&#65533;3&#65533;&#65533;&#65533;&#65533;&#65533;Fe&#65533;1&#65533;&#65533;&#65533;&#65533;&#65533;&#65533;&#65533;&#65533; &#65533;&#65533;A&#65533;L4Xe&#65533;&#65533;&#65533;&#65533;&#65533;<&#65533; Eb&#65533;&#65533;b&#65533;&#65533;&#65533;A&#65533;b&#65533;~&#65533;&#65533;&#65533;*0 &#65533;(9&#65533;r&#65533;&#65533;ij(&#65533;&#65533;&#1700;&#65533;<&#65533;A&#65533;9&#65533;&#65533;4j&#65533;&#65533; &#65533;*&#65533;&#65533;&#65533;&#65533;iL&#65533;&#65533;Ce a&#65533;G&#65533;&#65533;&#65533; &#65533;&#65533;&#65533;R	z&#65533;&#65533;0&#65533;"#&#65533;&#65533;P&#65533;&#65533;&#65533;&#65533;h)&#65533;T.@,&#65533;&#65533;&#65533;Q&#65533;&#65533;b&#65533;&#65533;P&#65533; &#65533;_y&#65533;&#65533;`5Xd&#65533;}&#65533;W" &#65533;&#65533; `&#512;&#857;&#65533;l&#65533;=&#65533;j&#65533;FZHD&#176;D
&#1109;B&#65533;u&#65533;&#65533;M&#65533;ap^4&#65533;&#65533;^|&#65533;&#65533;&#65533;7&#65533;&#65533;2&#65533;&#65533;&#65533;SA&#65533;&#65533;fbaUi&#65533;a&#65533;#n8&(&#65533;XbF&#65533;+&#65533;8&#65533;7&#65533;&#65533;&#65533;2&#65533;Y&#65533;&#65533;&#65533;&#65533;&#65533;2&#683;NA&#65533;I&#65533;&#65533;&#65533;;&#65533;&#65533;k&#65533;C&#65533;q&#65533;&#65533;46!&#65533;&#65533;X&#65533;&#30665; &#65533;&&#65533;z&#65533;&#65533;	 !&#65533;&#65533;&#65533; &#65533;N`E &#65533;P&#65533;&#65533;}p&#65533;DK*&#65533;&#65533;
!&#65533;&#65533;&#65533;&#65533;&#65533;&#65533;&#65533; A&#65533;&#65533;@&#65533;&#65533;&#65533;ij:&#65533;&#65533;^j&#65533;&#65533;R&#65533;&#65533;&#65533;TPG5&#65533;&#65533;uq_qR}&#65533;!w&#65533;IF]^yEQ&#65533;&#65533;&#65533;d&#65533;&#65533;$&#65533;H$&#65533;&#65533;H&#1056;&#65533;&#65533;&#65533;&#65533;c:&#65533;&#65533;#"HIg&#65533;<&#65533; e&#65533;&#417;&#65533;&#65533;&#37405;&#65533;<&#65533;w&#65533;'&#65533;&#65533;o&#65533;&#65533;`&#65533;&#65533;1 L&#65533;
(b&#65533;!&#65533;d8t&#65533;&#65533;&#65533;&#65533;&#65533;&#65533;&#65533;
p&#65533;K!8&#65533;&#65533;&#65533;-&#65533;DB&#65533;
,&#65533;&#65533;jZ&#65533;&#65533;D$"&#65533;`Z0&#65533;9&#65533;k&#65533;&#65533;"R &#65533;	&#65533;`&#65533;>c3&#65533;&#65533;&#65533;t&#65533;)p&#65533;mp
$T&#65533; &#65533;&#65533;&#57360;K0&#65533;w&#65533;	&#65533; &#65533;&#65533; *l&#65533;
&#65533;7&#65533;&#65533;Q@B0N&#65533; &#65533;&#65533;)&#65533;&#65533;&#65533; &#65533;Wt&#65533;5[(&#65533;&#65533;&#65533;&#65533;&#65533;&#65533;6&#65533;I&#65533;&#65533;&#65533;&#65533;'>	&#65533;&#65533;b&#65533;mL#&#65533;`
&#65533;&#65533;`
&#65533;&#65533;*&#65533;&#65533;&#65533;K&#65533;&#65533;&#65533;&#65533;d&#65533;^	D7&#65533;1&#65533;7|&#65533;s&#200;&#65533;0&#65533;0O&#65533;&#65533;&#65533;&#65533;1Ei&#65533;&#65533;&#65533;&#65533;&#65533;_&#65533;&#65533;&#65533;T	&#65533;QLd$SP( 2&#65533;lL'5	&#65533;!8f&#65533;&#65533;w&#65533;&#65533;&#65533;S
	p &#65533;Xp&#65533;) Z&#65533;&#65533;A&#65533;]&#65533;p&#65533;emP&#65533;&#65533;&#65533;&#65533;[(B&#65533;&#65533;V&#65533;&#65533;8&#561;&#65533;&#65533;r&#65533;&#65533;&#65533;&#65533;B&#65533;&#65533;&#65533;S	&#62467;&#65533;&#65533;&#65533;w&#65533;)&#65533;m&#65533;&#65533;<9x&#65533;yT&#65533;&#65533;&#65533;?&#65533;a&#65533;:&#65533;&#65533;N&#65533;&#65533;&#65533;>[`h@&#65533;&#196;&#65533;&#65533;&#65533;E&#65533;B2&#1026;*&#65533;&#65533;&#65533;(D&#65533;0&#65533;&#65533;&#65533;&#65533;&#904;h&#65533;&#1426;k&#1352;F&#218;&#1102;n&#65533;&#65533;&#65533;GA&#65533;Ik&#65533;+jxM5hX&#65533;&#65533;ZQANP&#289;&#65533;AqI&#65533;;=S&#65533;0&#65533;5&#65533;iO9y&#65533;&#65533;&#65533;&#65533;&#65533;9&#361;(B&#65533;&#65533;Q&#65533;&#65533;iD&#65533;i*&#1313;x@&#65533;&#65533;oh+&#65533;UI&#65533;* P&#65533;%&#65533;r&#65533;( &#65533;T&#65533;&#65533;x`k2&#65533;V&#65533;J&#65533;&#65533;x&#65533;(&#65533;&#65533;4&#65533;&#65533;V&#65533;Z $At&#65533;&#65533;&#65533;&#337;`&#65533;&#65533;9&#65533;F&#65533;r&#65533;b&#65533;B&#65533;(&#65533;&#65533;h5&#65533;a&#65533;c0+&#65533;l&#65533;
5&#65533;&#65533;]R&#65533;h&#65533;T&#65533;"x&#65533;Aj&#65533;?&#65533;&#65533;/{&#65533;A&#65533;&#65533;&#65533;A7&#65533; \d`f&#65533;&#65533;3&#65533;&#65533;&#65533;&#65533;&#65533;gacB&#65533;&#915;1F7&#65533;]&#65533;&#65533;&#65533;&#65533;\&#65533;e%&#65533;&#65533;N&&#65533;&#65533;&#65533;&#65533;d&#65533;&#65533;&#65533;&#65533;&#65533;&#65533;&#65533;&#65533;R&#65533;&#65533;,&#65533;\Q&#65533;&#65533;&#65533;=z&#65533;&#65533;L&#65533;SH&#65533;&#65533;&#65533;&#65533;&#65533;&#65533;&#65533;*P&#65533;(X`&#65533;&#65533;&#65533;-)&#65533;@ &#65533;^8&#65533;&#65533; V&#65533;&#226;N07+&#65533;%4&#65533;&#65533;&#65533;&#65533;&#65533;&#65533;K.&#65533;&#65533;&#65533;&#65533;8&#65533;&#65533;(&#65533;X&#65533;&#65533;G-d&#1688;&#65533;&#65533;t&#65533;?XB&#65533;W&#65533;q7&#65533;&#65533;&#65533;&#65533;+&#65533;aq 2&#65533;&#1088;&#65533;"&#65533;az&#65533;]&#65533;&#65533;1&#65533;'&#65533;bw&#65533;&#65533;2&#65533;ge&#65533;&#65533;N&#694;&#65533;&#65533;&#65533;A`&#65533;z&#65533;&#65533;&#65533;&#65533;P=&#65533;&#65533;2&#65533;B&#65533;&#65533;x&#65533;&#65533;Mn>&#65533;&#65533;&#65533;!&#65533;:X&#65533;
"&#65533;&#65533;&#65533;`&#65533;&#65533;!L4&#65533;&#65533;U &#65533;&#65533;_&#65533;A	\&#65533;&#65533;&#65533;<&#65533;&#65533;!Fes&#65533;h#O&#65533;&#65533;@`&#65533;P	a&#65533;t@&#65533;&#65533;P&#65533;&#65533;!q&#65533;B-&#65533;&#65533;\&#65533;a0&#65533;&#65533;&#65533;`d0_(&#65533;&#65533;&#65533;&&#65533;&#65533;N&#65533;&#65533;Jb&#65533;C'SyQ&#65533;]&#65533;&#65533;&#65533;]&#65533;"_&#65533;7d&#65533;Q)g&#65533;bL&#65533;=&#65533;H&#65533;&#65533;C&
&#65533;n&#65533;&#65533;s&#65533;0E\&#65533;G&#65533;&#65533;R&#65533;&#65533;c!M!
P1&#65533;ER&#65533;;&#65533;-&#65533;&#65533;%C&#65533;&#65533;&#65533;&#65533;&#65533;;@!R&#65533;`3&#65533;&#65533;V&#65533;&#65533;&#65533;&#65533;4&#65533;8&#65533;&#65533;&#65533;&#65533;&#65533;la?&#65533;3&#65533;&#65533;&#65533;&#65533;	&#1538;&#65533;SP&#65533;t&#65533;&#65533;&#65533;n5Bv&#65533; &#65533;8KN p&#65533;&#65533;=&#65533;1&#65533;N&#65533; &#65533;&#65533;&#65533;&#65533;g&#65533;	c&#65533;{&#65533;)&#65533;u&#65533;3&#65533;*hg&#65533;&#65533;&#65533;u&#65533;`*&#65533;&#65533;&#65533;i&#65533;&#65533;j&#65533;?&#65533;&#65533;&#65533;2&#65533;&#65533;&#65533;6&#65533;&#65533;&#65533;&#65533;P&#65533;&#65533;&#65533; %4[	R0&#65533;  ;Yay&#65533;F&#65533;&#65533;G+&#65533;&#1103;&#65533;&#65533; &#53487;&#65533;&#65533;$-  T&#65533;&#65533;4&#65533;0&#65533;[&#65533;&#65533;&#1554;JT&#65533;S$|)&#65533;\Z&#65533;'N&#65533;S/&#65533;&#65533;	&#65533;&#65533;&#65533;bP&#65533;1q&#65533;"q&#65533;C&#65533;&#65533;	x&#65533;lUxx&#65533;&#65533;&#65533;&#65533;Ub&#146;lCU-&#65533;>_r)&#65533;&#65533;USn&#65533;>&#65533;&#65533;&#65533;V&#65533;bJ&#65533;&#65533;@&#65533;&#65533;&#65533;M!TX&#65533;j&#1296;&#65533;&#65533;*&#65533;&#65533;9zQ&#65533;&#65533;/&#65533;&#65533;&#65533;&#65533;X6rV&#65533;&#65533;g&#65533;(&#65533;&#65533;&#65533;rB0 &#65533;z&#65533;&#65533;P&#65533;J&#65533; p&#65533;Ks&#65533;0p-H&#65533;qt&#65533;&#65533;&#65533;-&#1642;&#65533;K&#65533;z;&#65533;-\8!(,xp&#65533;&#65533;	&#65533;&#65533;&#65533;A&#11928;&#65533;.&#65533;&#65533;&#65533;4&#65533;:&#65533;2&#65533;&#65533;&#65533;x&#65533;&#65533;a&#65533;c&#65533;&#65533;A &#65533;&#1604;4&#65533;&#65533;	X&#65533;&#65533;&#65533;M&#65533;&#65533;&#65533;I&#65533; &#65533;&#65533;/&#65533;&#1668;&#65533;+ &#65533;&#65533;&#65533;&#187;8C&#65533;0&#65533;&#65533;2(&#65533;8&#65533;!P &#65533; +x&#65533;U&#65533;&#65533;E&#65533;&#65533;&#65533;&#65533;P&#65533;&#65533;&#65533;&#65533;#(&#65533;&#65533;[&#65533;&#65533;&#65533;k&#65533; 2I&#65533;&#65533;9&#65533;&#65533;&#65533;8&#65533;C&#65533;M&#65533;&#65533;[&#65533;Q&#65533;A(E%;&#65533;88&#65533;##&#65533;8&#65533;"s&#65533;I&#65533;&#65533;-#[&#65533;&#65533;Q&#65533;&#65533;I &#65533;&#859;&#65533;I8&#65533;&#65533;  &#1084;&#65533;K*&#65533;E=&#1053;I   x8x&#65533;&#65533;&#65533;&#65533;Q&#65533;&#65533;&#65533;&#65533;&#65533;&#65533;	&#65533;&#65533;812&#65533;&#65533;&#65533;&#65533;-)0&#65533;&#65533;&#192;&#65533;&#65533; =&#65533;>X&#65533;P&#65533;&#1028;"&#65533;&#65533;&#65533;H&#65533;UH f&#65533; &#65533;&#65533;&#65533;&#65533;8&#65533;-&#65533;q&#1024;'&#65533;" &#65533;&#65533;&#65533;Kx&#65533;K8&#65533;&#65533;@y&#65533;&#65533;&#65533;X&#65533;r>&#545;;&#65533;H>p&#65533;!&#65533;&#65533;&#65533;_&#65533;8&#65533;`;&#65533; 5&J&#65533;Ls&#65533;-&#65533;&#65533;&#65533;(b&#65533;&#65533;&#65533;6c&#65533;&#65533;.&#1542;j&#713;mc&#65533;C&#65533;&#65533;&#65533;&#65533;&#65533;&#65533;i&#65533;&#65533;&#65533;&#65533;&#65533;@#c&#65533;(&#65533;XPl&#65533;#S&#65533;&#65533;7&#65533;7S&#65533;&#65533;{&#65533;7&#961;8&#65533;&#65533;&#65533;7&#65533;&#65533;&#65533;5&#680;8&#65533;K&#65533;&#57973;&#184;&#199;&#65533;8&#65533;LK&#65533;d&#65533;&#65533;&#65533;8&#65533;H&#65533;&#65533;&#65533;&#65533;3%
p&#65533;&#65533;>&#65533;&#65533;&#65533;i&#65533;&#65533;WH&#65533;"&#65533;L&#65533;&#65533;I&#65533;&#65533;&#65533;'&#65533;&#65533;&#65533;`P0&#65533;&#65533;&#65533;9&#65533;&#65533;&#65533;g&#65533;&#65533;&#65533;&#65533;&#65533;b.\.tB&#65533;&#65533;&#65533;&&#65533;&&#65533;Z&#65533;&#65533;&#65533;:&#65533;&#65533;&#65533;;&#65533;&#65533;&#65533;u&#65533;&#65533;&#65533;&#65533;;&#65533;&#65533;&#65533;&#65533;&#65533;S;Y&#65533;&#65533;A&#65533;r&#65533;&#65533;&#65533;&#65533;&#65533;;&#65533;&#65533;)&#65533;NP5&#65533;@w&#65533;&#65533;&#65533;i&#65533;g&#65533;&#347;?&#443;&#65533;s&#65533;&#65533;&#65533;<&#65533;'&#65533;&#65533;&#859;&#65533;=&#65533;&#65533;QX &#65533;@&#65533;h&#65533;&#65533;&#65533;&#65533;&#65533;@&#1129;&#65533;b&#65533;&#65533;&#65533;&#65533;v &#65533;&#65533;&#65533;&#65533;.&#65533;/&#65533;&#65533;=&#65533;&#65533;`(&#65533;P?p&#65533;@p&#65533;&#65533;&#65533;&#65533;[x&#65533;L&#65533; E!&#65533;x$&#65533;&#65533;Z0+<@&#65533;k&#65533;&#65533;p&#65533;&#65533;&#65533;K1Q&#65533;&#65533;&#65533;Z&#65533;&#65533;&#65533;g&#1117;$&#65533;m&#1542;Z&#65533;&#65533;&#65533;&#65533;&#65533;&#65533;4p&#65533;&#65533;s&#65533;&#65533;&#209;&#65533;&#65533;?&#65533;&#65533;&#65533;&#65533;&#65533;B&#65533;&#65533;&#65533;K&#65533;bY&#65533;&#65533;{tx&#65533;o(_(,-&#65533;&#65533;-&#65533;&#65533;f&#65533;R&#65533; &#65533;	&#65533;LwI&#65533;&#65533;@&#65533;@&#65533;j&#65533;{y&#65533;4N&#65533;-dAxA&#65533;T&#65533;&#65533;&#65533;&#65533;&#65533;&#65533;&#65533;&#65533;&#65533;&#65533;&#65533;&#1311;C&#65533;&#65533;#&#65533;&#37504;&#65533;(&#65533;#d&#65533;`A&#1068;&tW(&#65533;e&#65533;&#65533;&#65533;&#65533;&#65533;M&#1540;MC&#65533;&#65533;&#65533;"H&#65533;@  @&#65533;&#65533;&#65533;&#65533;&#65533; &#65533;j&#65533;ty&#65533;b=D1$&#65533;&#65533;&#65533;+&#65533;&#65533;3&#65533;H$&#546;C&#65533;&#65533;&#65533;&#65533;&#65533;&#65533;&#65533;PQD&#65533;&#65533;&#65533;(&#65533;&#65533;3&#65533;&#65533;]&#65533;+(&#65533;A&#65533;8H&#65533;t&#65533;x&#65533;O&#65533;&#65533;wx P&#65533;= &#65533;Q8&#65533;s=&#65533;QH2#;2&#65533;A&#65533;Q&#65533;E'&#1778;-&#65533;&#65533;t&#65533;%&#65533;&#65533;Y%&#65533;2*&#65533;fh&#65533;&&#65533;2,&#14145;&#65533;&#65533;:(3&#65533;@&#65533;o&#65533;&#65533;P&#65533;&#65533;&#65533;&#65533;&#65533;&#65533;&#65533;&#65533;W&#65533;&#65533;&#1371;22q&#65533;192&#65533;u$Y@KC&#65533;&#65533;&#65533;R&#65533;&#65533;&#65533;&#65533; :&#65533;&#1280;8&#65533;&#65533;&#65533;t&#65533;K&#65533;&#65533;&#65533;H&#65533;&#65533;H&#65533;&#65533;&#65533;Z&#65533;&#181;B&#65533; &#65533;B&#65533;h N&#1568;b&#65533;&#65533;a&#65533;?8.&#65533;I&#65533;&#65533;&#65533;G&#65533;&#65533;&#65533;&#65533;I&#65533;&#65533;&#65533;V&#65533;
&#65533;&#65533;"&#65533;&#65533;	9@&#65533; &#65533;&#65533;&#65533;&#65533;G`	 &#65533;Q&#65533;lPE&#65533;&#65533;W&#65533;Jl&#65533;E&#65533;&#65533;&#65533;&#65533;&#65533;@&#65533;&#65533;&#65533;PP&#65533;&#65533;dK&#65533;u&#65533;&#65533;&#65533;$&#65533;)&#53876;&#65533;h8&#65533;&#65533;K&#65533;&#65533;Kw@K&#65533;L&#65533;!`8&#65533;&#65533;&#65533;T&#65533;(Z%&#65533;(&#65533;Q&#65533;&#65533;&#65533;'&#65533;&#65533;&#1576;&#65533;]*&#65533;&#65533;&#1357;&#65533;&#65533;3P) &#65533;&#65533;&#65533;&#37006;&#65533;&#65533;&#65533;&#65533;&#65533;d&#65533;\&#65533;jb&#65533;&#65533;\&#65533;tM&#65533;s&#65533;&#65533;&#65533;^&#65533;TM&#65533;KF&#65533;^&#65533;&#65533;:&#65533;P&#65533;&#65533;&#65533;&#65533;&#65533;&#65533;M&#65533;&#65533;&#882;&#65533;&#65533;h|r!>0&#65533;!&#65533;&#65533;&#65533;&#65533;;)&#65533;&#65533;&#827;&#65533;NW&#65533;&#65533;&#65533;_C3&#65533;3&#65533;&#65533;&#65533;&#65533;)&#65533;&#65533;&#65533;&#65533;.) "!Op&#65533;+&#65533;<*&#65533;&#65533;)X&#65533;&#65533;s$&#65533;&#65533;&#65533; a&#17122;&#65533;?FaU&#65533;&#65533;;&#1025;0;&#65533;&#65533;0x&#65533;w&#65533;&#65533;w(&#65533;y(&#65533;.&#65533;#Q&#65533;&#65533;&#65533;2*bd&#65533; P` q8H&#65533;&#65533;CXH&#65533;N&#65533;@
\&#65533;0&#65533;4ePx&#65533;&#65533;&#65533;&#65533;&#65533;  &#65533;C&#65533;IGP &#1026;C(&#65533;&#65533;z&#65533;&#65533;Uh&#65533;@P&#65533;&#65533;I&#65533;!=R&#65533;R,>FR&#65533;&#65533;&#65533;&#65533;#&&#65533;&#65533;op&#65533;O&#65533;5A&#65533;;&#65533;&#65533;r&#65533;1%-2=&#65533;&#65533;w&#65533;&#65533;~ZdF&#919;&#65533;8&#65533;d	&#65533;\&#65533;XA&#65533;B&#65533;;&#65533;&#65533;&#65533;&#65533;&#65533;&#65533;?&#65533;e&#65533;&#65533;A&#65533;e&#65533;&#65533;.&#65533;&#65533;.D=&#65533;&#65533;&#65533;&#65533;I&#65533;9BH&#65533;T&#65533;K&#65533;N&#65533;&#65533;&#65533; &#65533;&#65533;&#65533;&#65533; @  &#65533;M&#65533;&#65533;z&#65533;&#65533;&#65533;&#65533;&#65533;	X&#65533;&#65533;&#65533; &#65533;s&#1119;&#65533;r&#65533;&#65533;&#65533;>h&#65533;&#65533;(0&#65533;D`&#65533;&#65533;;$
;&#65533;&#65533; S&#65533; s&#65533;&#65533;&#1025;&#65533;q&#65533;;5&#65533;1P3M&#65533;&#65533;K&#65533;&#65533;&#65533;&#65533;x&#1035;xhh&#65533; &#65533;&#65533;&#65533;?&#65533;&#65533;I$+&#65533;Q &#65533;&#579;Q&#65533;&#65533;(&#65533;a\ *8&#65533;&#1785;%;&#65533;8 F&#65533;.2~&#65533;&#65533;A&#65533;2&#65533;&#65533;$&#65533;&#65533;y&#65533;&#65533;.[&#65533;R&#65533;&#65533;R<&#65533;d&#1283;`FVf^&#65533;9&#65533;&#65533;Fh&#65533;&#65533;W# W+Z&#65533;C
&#65533; &#65533;&#65533;&#65533;E&#65533; vH;
@&#65533;&#65533;X&#65533;&#65533;&#65533;s&#65533;m&#1782;&#65533;2>&#65533;&#65533;3&#65533;&#65533;&#65533;(&#1007;&#65533;&#209;b&#65533;4bH&#65533;gP5&#65533; H1P&#65533;
&#65533;&#518;&#65533;&#65533;&#65533;$&#1698;&#65533;&#65533;T &#65533;&#65533;M&#65533;&#65533;&#65533; &#65533;'&#65533;&#65533;&#65533;&#65533;&#65533;&#65533;&#1736;&#65533;&#65533;&#65533;&#65533;&#65533;LaR&#65533;&#65533;&#65533;&#65533;&#65533;&#65533;&#65533;I&#65533;&#65533;6&#65533;&#65533;&#65533;)&#65533;&#65533;."&#65533;|&#65533;&#65533;&#65533;&#65533;&#65533;&#65533;&#65533;E&#65533;A&#65533;4&#65533;&#65533;.&#65533;	&#65533;&#65533;&#65533;X&#65533;K&#65533;&#65533;&#65533;&#65533;K&#65533;&#65533;&#65533;&#65533;&#65533;Z}$&#65533;&#65533;j&#65533;&#65533;
&#65533;&#65533;~n&#65533;&#445;&#65533;~&#65533;&#65533;&#65533;&#65533;&#65533;&#20918;t{&#65533;&#65533;&#65533;n&#65533;&#65533;&#65533;&#65533;&#65533;&#65533;&#65533;&#65533;&#524;&#65533;&#65533;&#65533;X&#65533;D&#65533;8&#65533;&#65533;W&#65533; ~;&#65533;/(&#65533;-&#65533;&#65533;&#65533;&#533;c&#65533;&#65533;B&#65533;)`&#65533;#&#65533;$&#65533;&#65533;3Mgr&#65533;h*&#65533;&#65533;&#65533;&#65533;M&#65533;&#65533;}Yh&#65533;\&#65533;^&#1444;&#65533;&#65533;&#65533;&#1964;&#65533;^&#65533;&#1359;&#65533;H&#65533;&#65533;l&#65533;&#65533;&#65533;&#1700;M&#65533;&#65533;&#65533;&#65533;p&#65533;-&&#65533;&#65533;&#1980;&#65533;&#65533;c&#65533;6X&#65533;'&#65533;&#65533;&#65533;&#65533;&#65533;&#65533;&#65533;&#65533;&#65533;&#65533;
&#65533;&#65533;\PC&#65533;&#65533;&#65533;s~&#65533;&#65533;s&#65533;&#65533;&#65533;&#65533;&#65533;q&#65533;&r&#65533;&#65533;gaX&#65533;,&#65533;	&#65533;&#65533;Y&#65533;&#65533;&#65533;&#65533;{&#65533;r&#65533;	2&#65533;&#65533;&#65533;	s{&#65533;&#65533;3?s:&#65533;&#65533;5os6&#65533;8&#65533;s`x&#65533;!&#65533;S&#65533;&#65533;&#65533;&#65533;&#1030;d&#65533;&#65533;&#65533;&#65533;a tS #&#65533;@;&#65533;-&#65533;2FotF&#65533;&#65533;&#65533;t2&#65533;tIwtK&#65533;tG&#65533;&#65533;1&#65533;&#65533;  &#65533;C@t&#65533;cS&#65533;&#65533;K&#65533;&#65533;&#65533;?&#65533;dW7&#65533;&#65533;u)]X&#65533;&#65533;H&#65533;&#65533;&#65533;&#65533;&#65533;d^&#65533;&#65533;0M^&#65533;O.Ab&#65533;N6v?&#65533;D0&#65533;&#65533;';=me&#65533;b.&#65533;S&#65533;&#65533;AA&#1880;&#65533;B&#65533;m&#65533;&#65533;$&#65533;&#65533;w&#65533;&#65533;Qq&#2028;#&#65533;N&#1026;Z&#65533;&#65533;&#65533; &#65533;@&#65533;k]&#65533;&#65533;f?&#65533;`&#65533;L &#65533;&#65533;0&#65533;&#65533;&#65533;&#65533;&#65533;&#65533; X&#65533;;&#65533;&#65533;yxS &#65533;&#65533;2&#65533;`k2V &#65533;3&#65533;&#65533;&#32776;G&#65533;&#65533;m&#65533;0q&#65533;&#65533;&#65533;&#65533;E2t&#65533;&#65533;
x&#65533;&#65533;&#65533;&#65533;x&#65533;&#65533;&#65533;&#65533;UP&#65533;Q&#65533;= &#65533;m&#65533;_&#65533;=&#65533; &#65533; &#65533;&#348;&#65533;E=&#65533;&#65533;	&#65533;[&#65533;h&#65533;&#65533;&#65533;R&#1340;&#65533;&#65533;&#65533;@X&#65533;#&#65533;&#65533;A&#65533;+&#65533;w[ R&#65533;&#65533;R&#65533;Vm}i"C&#65533;s]&#1817;&#65533;&#1603;Y&#65533;&#65533;w&#65533;&#65533;&#65533;&#65533;2&#65533;5 M`C&#65533;&#65533;H&#65533;&#65533;&#65533;&#65533;.z&#65533;!|&#65533;&#65533;	&#65533;&#65533;&#65533;DY&#65533;Ze&#498;)E@Q(&#65533;L&#65533;&#65533;&#65533;P&#65533;&#65533;
&#65533;B&#65533;!p&#65533;&#65533;5&#65533;l0&#65533;&#65533;&#65533;&#65533;&#989;&#65533;Zs&#65533;&#65533;&#65533;H&#65533;&#65533;f!7&#65533;y&#65533;&#65533;v&#65533;&#65533;i&#65533;vH&#65533;S&#544;&#65533;=&#508;&#65533;&#65533;@&#65533;&#65533;&#65533;me&#65533;&#65533;x&#65533;&#65533;T&#65533;&#65533;&#65533;6|c 
&#65533;&#65533;	D&#65533;hJ&#65533;&#65533;>&#65533;&#65533;Xx|&#1272;n&#65533;&#65533;&#65533;&#65533;&#65533;&#65533;&#65533;&#65533;&#65533;&#65533;1&#65533;&#65533;&#65533;{&#65533;&#65533;c3&#65533;&#65533;&#65533;&#65533;&#65533;&#65533;&#65533;&#65533;&#65533;&#65533;&#65533;&#65533;&#65533;&#65533; P&#65533;&#65533;b'&#65533;&#65533;
nT`&#65533;`&#65533;&#65533;&#65533;&#65533;&#65533;x&#65533;&#65533;"!&#65533;t&#65533;26&#65533;
S$0&#65533;c&#29251;&#65533;#)R&#792;&#65533;@&#1285;f&#65533;`G181&#65533;<)&#65533;&#65533;)Z&#65533;&#65533;Q-#A&#65533;r&#65533;&#65533;&#65533;4&#1320;Rs1&#65533;
&#65533;&#65533;DY&#65533;&#65533;!K#&#65533;&#65533;&#65533;&#65533;&#869;&#65533;&#65533;Yj&#65533;&#65533;R&#65533;&#65533;m&#1528;m&#65533;&#65533;bk&#65533;&#65533;&#65533;&#65533;m&#1122;&#65533;&#65533;7m_\.&#65533;0&#65533;X&#65533;0F&#65533;&#65533; d3m&#65533;&#65533;q&#65533;&&#65533;J.6s&#65533;&#65533;&#65533;&#65533;f&#860;E&#65533;&#65533;,&#65533;&#65533;&#1178;+mp&#65533;&#65533;O	a&#65533;TPr&#65533;&#65533;$&#65533;2C&#65533;Z&#65533;&#135;g&#65533;C&#65533;&#65533;p&#65533;&#517;?N&#65533;&#65533;r&#65533;&#65533;'&#65533;M&#65533;&#65533;o&#65533;4x&#233;&#65533;&#65533;&#65533;&#65533;9q&#65533;&#65533;&#1916;y&#65533;&#65533;O48&#65533;&#65533;&#65533;2&#65533;&#65533;&#197;&#65533;1&#65533;NL3&#1377;&#65533;&#65533;&#65533;4&#65533;(&#65533;&#65533;&#65533;J2&#65533;&#65533;&#65533;&#65533;VX&#65533;&#65533;&#65533;X1MU&#65533; C&#65533; &#65533;6Ul&#65533;&#65533;b&#65533;a&#65533;%f&#65533;&#65533;&#65533;(&#416;&#65533;&Zx&#65533;(&#65533;xa&#65533;&#65533;
&#65533;&#65533;=&#65533;&#65533;#&#65533;&#65533;d &#65533;&#65533;B&#65533;I&#65533;!;&#65533;d&#65533;&#65533;&#65533;&#65533;&#65533;&#65533;&#65533;@B&#65533;!Ej&#65533;&#65533;a&#65533;&#65533;A&#65533; &#65533;&#65533;&#65533;&#65533;&#65533;&#65533;&#65533;	go&#65533;9&#65533;p&#65533;&#65533;G"|&#65533;`&#65533;f@f&#65533;3X&#65533;&#65533;ca1rUT&#65533;u&#65533;P&#65533;!&#1379;&#65533;&#65533;&#65533; eXZi&#65533;b:&#65533;&#65533;&#65533;&#65533;5&#65533;z*H&#65533;F&#65533;&#65533;&#65533;&#65533;&#65533;)&#65533;@0B.8&#65533;
1&#65533;&#65533;"&#65533;&#65533;@M&#65533;,&#65533;	&#65533;&#65533; 24&#65533;.c&#65533; h &#65533;+&#65533; b&#65533;2&#65533;&#65533;Q&#65533;L&#65533;&#65533;'&#65533;&#65533;|&#1792;7&#65533;&#65533;E1b@&#65533; &#1713;.
&#65533;*&#65533;4&#65533;&#65533;&#243;&#65533;Xa&#65533;4/&#258;&#65533;<&#65533;2
&#65533;`G&#65533;&#65533;0LW @  L&#65533;(qXL&#65533;(&#65533;&#65533;&#65533;&#419;A&#65533; {&#65533;&#65533;1&#65533;&#65533;  &#65533;z&#65533;A&#65533;-&#65533;q&#65533;?h &#65533;&#65533;?4H&&#65533;d&#65533;I7W&#65533;&#65533;&#65533;&#65533;\1&#65533;&#65533;D&#65533; &#65533;&#65533;&#65533;&#65533; 0H&#65533;B&#65533;&#65533;&#65533;A&#65533;&&#65533;&#65533;&#65533;&#65533;C&#65533;&#65533;:&#65533;&#65533;&#65533;w0G"&#65533;&#65533;&#65533;&#65533;12&#65533;CFC&#65533;&#65533;
+&#65533;0&#65533;&#65533;&#65533;&#65533;b&#65533;&#65533;$&#65533;H&#65533; \-&#65533; &#65533;0&#65533;&#65533;&#65533;1$&#65533;@ l&#65533;B&#65533;5&#65533;Bp&#65533;Q&#65533;80&#65533;&#65533;g&#65533;z&#42480;&#65533;&#65533;&#65533;&#65533;&#65533;&#65533;&#65533;Q&#65533;&#65533;&#65533;qc&#65533;>?D&#65533;N&#65533;s&#65533;)+u&#65533;y&#65533;&#65533;&#65533;O&#65533;qJ0CB/&#1330;}-&#65533;&#65533;&#65533;}&#65533;1c&#65533;&#65533;2 &#65533;&#65533;&#65533;&#1744;&#65533;&#65533;4r&#65533;&#65533; a&#65533;rLC&#65533;&#65533;&#65533;&#65533;1&#1732;o&#65533;	&#65533;&#65533;&#65533;&#65533; (&#65533;&#65533;&#65533;&#65533;2@B*p&#65533;`&#65533;&#65533;2&#441;&#65533;&#65533;D&#65533;&#65533;2A&#65533;`&#65533;`!&#65533;&#65533;D"D&#65533;@n &#65533;&#65533;&#65533;&#65533;H,0&#65533;w&#1282; &#65533;Hb!&#65533;z&#65533;_&#65533;&#65533;&#65533;&#65533;/\.&&#65533;&#65533;&#65533;&#65533;&#65533;@&#65533;	&#65533;pB&#65533;&#65533; 5&#65533;!&#65533;&#641; r&#65533;&#65533;pQ*^&#65533;R&#65533;&#65533;&#65533;&#65533;&#65533;&#65533;&#65533;_aTY&#65533;&#65533;&#65533;%1da&#65533;*&#65533;2&#65533;&#65533;&#65533;&#65533;.y&#65533;#_
&#65533;&#65533;<&#65533;&#65533;&#65533;&#65533;Jb9&#65533;&#424; &#65533;1&#65533;d(c&#65533;&#65533;&#65533;N&#65533;Y&#65533;>&#65533;&#65533;I&#65533;f3&#65533;I&#65533;i,y&#65533;&#1492;&#65533; C&#65533;H1lw&#65533;&#65533;&#65533;&#65533; U
g&#65533;&#65533;iN&#65533;&#65533;&#65533;&#65533;!'8&#65533;&#65533;Q `&#65533;K &#65533;&#65533;e6&#65533;&#65533;&#65533;a&#65533;&#65533;&#65533;&#65533;&#65533;&#65533;&#1792;&#65533;{&#65533;&#65533; &#65533;(1 6&#65533;&#65533;'t&#65533;&#65533;&#65533;&#65533;.t&#65533;&#65533;/&#65533;&#65533;AV@
x@&#65533;!&#65533; 
@&#65533;>@aL&#65533;&#65533;8&#65533;$+W&#65533;&#65533;&#51743;&#65533;&#65533;'.
P4&#65533;:&#65533;:&#65533;t&#65533;!&#65533;&#65533;H&#65533;&#65533;&#65533;?#
Q&#65533;4&#65533;&#65533;&#65533;@&#65533;&#65533;&#65533; &#65533;&#65533;&#65533;&#65533;&#65533;p&#65533;&#65533;&#65533;{2&#65533;&#65533;,aH1(&#65533; SPX*x&#65533;&#65533;M&#65533;&#65533;&#65533;"&#65533;&#65533;99&#65533;Mr&#65533;&#65533;4&#65533;<&#65533;&#65533;O
&#65533; 	&#65533;0z&#65533;&#65533;&#65533;&#65533;&#65533;&#65533;&#65533;&#65533;&#65533;L]&#65533;Re&#65533;&#65533;U9%&#65533;l&#65533;R&#65533;*&#65533;V#&#65533;&#65533;*R}
T&#65533;p&#65533;F&#1030;0&#65533;j&#65533; \A@&#65533;ur}  &#65533;P&#65533;Zm"&#65533; F7&#65533;&#65533;&#65533;&#65533;&#65533;BF&#65533;&#65533;&#65533;$"&#65533;  >&#65533;C&#65533;A-x@&#65533;/#8&#65533;&#65533;&#134;  &#1264;b?&#65533;&#65533;.&#65533;P&#65533;xp&#65533;q&#65533;&#65533;^&#65533;K&#65533;&#65533; &#65533;&#65533;$$&#65533;&#65533;&#65533;&#65533;?&#65533;&#65533;*&#65533;&#65533;&#65533;&#65533;8&#65533; `2&#65533;&#65533;&#65533;&#65533;&#65533;,&#65533;d,#&#65533;  p&#65533;&#65533;&#65533;LL&#65533;8&#65533;yyV&#65533;+t&#65533;&#65533;&#65533;u/&#65533;&#65533;^&#65533;ug;s&#65533;&#65533;,q:&#65533;y&#65533;]&#65533;&#65533;&#65533;&#65533;&#442;;&#65533;&#65533;lU&#65533;&#65533;BxC&#65533;&#65533; -0&#65533;'&#65533;	a&#65533;,A&#65533;&#65533;&#65533;&#65533;`&#65533;&#65533;&#65533;&#65533;?&#65533;&#65533;}@.&#65533;&#65533;&#65533;8&#65533;%&#65533;+&#65533;&#65533;.p&#65533;nw&#65533;&#65533;\W6@v&#65533;&#65533;&#65533;n&#65533;;&#65533;&#65533;&#65533;&#65533;s&#65533;<&#65533;&#451;&#65533;p!&#65533;&#65533;&#65533;9f$&#65533;z>&#65533;B!&#65533;p&#65533;&#65533;g}&#65533;&#65533;^&#65533;&#65533;&#65533;&#65533;&#65533;&#65533;&#65533;k&#65533;&#65533;&#695;&#65533;&#65533;&#65533;Z&#65533;&#65533;&#65533;L!&#65533;&#65533;]o|f6s,&#65533;CT 3&#65533;&#65533;#3&#65533;K&#65533;&#1055;-&#1037;
 /8&#65533;J&#65533;&#65533; (&#65533;A
&#65533;&#65533;$,&#65533;
IH&#65533;\d&#65533;c&#65533;&#65533;2k&#65533;&#65533;&#65533;&#65533;&#65533;&#65533;'<Q&#65533;' [p	&#65533;<*'`&#65533;	&#65533;&#65533;&#65533;P&#65533;(FQ&#65533;&#65533;&#356;&#65533;&#65533;\T
&#65533;Gq*T&#65533;X&#65533;0&#389;&#65533;+H&#65533;&#65533;X&#65533;h&#65533;<&#65533;&#65533;w,&#65533;a&#65533;=&#65533;:&#65533;&#65533;/|&#65533;&#65533;^&#65533;&#65533;&#65533;u1yd&#65533;["# &#65533;&#65533;A$&#65533;&#65533;H&#65533;&#65533;&#65533;&#65533;LSh*A&#65533;JT&#65533;&#65533;&#65533;raPV &#65533;&#65533; &#65533;)c&#65533;#H.&#65533;\&#65533;@&#65533;&#65533;&#65533;?.r&#65533;&#65533;&#65533;&#65533;4 &#65533;Cr&#65533;&#65533;&#65533;&#65533;&#65533;E	`.&#65533;&#65533;&#65533;%&#65533;9&#65533;s&#65533;s&#65533;kb&#65533;&#65533;>J&#65533;&#65533;&#65533;&#65533;&#65533;B&#65533;&#65533;'0&#65533;n&#65533;&#988;V&#65533;D~&#65533;	SpC&#65533;8|E&&#65533;&#65533;\gE'pxS[&#65533;&#1594;:&#65533;>=&#65533;(&#65533;&&#65533;w&#65533;&#65533;c&#65533;o&#65533;{	&#65533;&#65533;&#65533;&#65533;&#65533;&#65533;z&#65533;&#65533;&#65533;K&#65533;&#65533;&#1021;&#65533;?<&#65533;&#65533;&#65533;&#65533;? &#65533;&#65533;&#65533;&#65533;&#65533;&#65533;&#65533;&#65533;&#65533;=&#65533;x.&#65533;3&#65533;&#65533;&#65533;k&#65533;8&#65533;B&#2021;&#1099;	R &#65533;&#65533;&#65533;2&#65533;&#65533;&#65533;&#65533;K&#65533;+VX&#65533;?e$s&#65533;{&#65533;&#65533;&#65533;&#65533;&#65533;&#65533;gZ&#65533;'7&#65533; F}&#65533;Z&#65533;&#1560;0&#65533;&#65533;ad&#65533;&#65533;=&#65533;&#65533;K&#1386;S&#65533;WC&#65533;&#65533;&#65533;n&#65533;`U&#65533;&#1018;*O&#65533;*ie&#65533;3&#65533;&#1527;j`K&#65533;&#65533; &#65533;0 @&#65533;&#65533;'&#65533;*&#65533;A2b&#65533;&#65533;&#65533;&#65533;&#65533;(&#65533; &#65533;8&#65533;&#65533;S&#65533;}DH&#65533;O&#65533;&#65533;&#65533;>&#65533;L&#65533;)&#65533;&#65533;3&#65533; &#65533;&#65533;&#65533;	&#1793;&#65533;&#65533;&#65533;I&#65533;&#65533;&#65533;&#65533; 8&#65533;*&#65533;"<&#65533;"T&#65533;&#65533;&#65533;&#65533;&#65533;&#65533;p&#65533;{&#65533;A7&#855;A&#65533;&#65533;&#65533;&#65533;&#65533;&&#65533;&#65533;&#65533;\&#65533;5&#65533;*XC	a4B&&#65533;&&#65533;&#65533;&#65533;1a&#65533;B#X&#65533;&#65533; %4X&#65533;na8&#65533;%&#65533;A8&#65533;&#65533;&#65533;&#65533;*d!f!F *&#65533; *&#65533;&#65533;  &#65533;&#65533;X&#65533;&#65533;&#373;&#65533;
4&#65533;*&#65533;U&#65533;&#65533;"&#65533;&#65533; l@9&#65533; "&",&#65533;"@&#65533;70&#65533;#B@ "e&#65533;PLX&#65533;` &#65533;7P@&#65533;%4S&#65533;@;A&#65533;&#65533;&#65533;l3$&#65533;&#65533;4&#65533;+&#65533;<&#65533;&#65533;D&#65533;<&#65533;&#65533;&#65533;&#65533;&#54027;&#65533;&#65533;&#65533;&#65533;&#65533;&#65533;&#65533;&#65533;#&#65533;&#65533;&#65533;\&#65533;<T &#65533; {|&#65533;|Kp'8&#65533;&#65533;&#65533;+&#896;5&#65533;&#65533;f&#65533;H7&#1935;&#65533;&#65533;O&#65533;&#65533;&#65533;&#65533;&#65533;f&#65533;&#65533;&#65533;&#65533;@&#65533;4HH4&#65533;O&#1049;&#65533;&#65533;&#65533;&#65533;&#65533;&#65533;^B(&#65533;&#65533;.&#514; &#65533;B(@ #&#65533;Bb&#65533;;&#65533;A$&#65533;&#65533;9&&#65533;&#65533;D$&#65533;C)x-xEzC>(C*t&#65533;G~$H&#65533;&#65533;H&#65533;dHz&#65533;H&#65533;&#65533;0X&#65533;'&#65533;K&#65533;&#65533; h!	d&#65533;4&#65533;&#65533;&#65533;&#65533;&#65533;LlN
&#65533;&#65533;&#65533;&#65533;&#65533;&#65533;B&#65533;&#65533;T&#65533;e&#65533;&#65533;&#65533;&#65533;$&#355;H&#65533;SY&#65533;Q&#65533;&#65533;W&#65533;Xh&#65533;&#65533;&#65533;&#65533;U&#65533;&#65533;&#65533;Z&#65533;&#65533;&#65533;&#65533;&#65533;Y&#65533;Eb&#65533;&#65533;&#65533;&#65533;\&#65533;[@&#65533;&#65533;&#65533; &#65533;&#65533;&#65533;&#1289;^zP&#65533;&#65533;NIR&&#65533;&#65533;f&#65533;"\%&#65533;C%&#65533;&#65533;2&#65533;^&#197;RK&#65533;A~(&#65533;&#65533;&#65533;%&#65533;fb&#65533;d&#65533;&#65533; f&#65533;`lfhf&if&#65533;+&#65533;ibf<&#37449;kv&#65533;&#65533;^l&#678;&#65533;x&#65533;tI&&#65533;I&xI&#65533;f&8&#65533;! &#65533;sY&#65533;H&#65533;&#65533; h&#65533;	8]&#65533;!(&#65533;&#65533;&#65533;&#65533;D&#65533;	&#65533;&#65533;"d&#65533;-&#65533;&#65533;&#65533;EpJN&#65533;yL&#65533;&#65533;8&#65533;&#65533;&#65533;/h&#65533;;&#65533;&#65533;&#509;&#65533;z.|&&#65533;&#65533;g&#65533;'}J&#65533;!\^&#65533;&#65533;g~&#935;&#65533;g&#65533;g^^&#65533;&#1703;(
&#65533;~\u&#65533;&#65533;!&#65533;&#65533;&#65533;^l:~&#65533;f&&#65533;&#65533;o&#65533;"&#65533;&#1184;&#65533;Q:&#65533;kB&&#65533;TK&#65533;&#65533;&#65533;@ &#65533;O&#65533;&#65533;&#65533;%O&#65533;&#65533;g_&#65533;&#65533;&#65533;@&#65533;#0&#65533;&#65533;&#689094;Q&#65533;&#65533;&#65533;&#65533;1U&#65533;@&#65533;M_WY&#1380;P&#65533;UY
Wy_&#65533;hXA&#65533;X&#65533;JY&#65533;_&#65533;&#65533;+&#65533;+@&#65533;&,N&#65533;&#65533;,&#65533;*, \-&#65533;&L&#65533;&#65533;&#65533;&#65533;\&#65533;`&#65533;&#65533;P&#65533;%&#65533;&#65533; b!2P&#65533;(&#65533;&#65533;&#65533;LN&#65533;g&#65533;&#65533;j&#65533;O&#65533;L&#65533; p&#65533;p&#65533;&#65533;&#65533;!&#65533;&#65533; &#65533;@"&#65533;&#65533;XA <"#.B9&#65533;&#65533;&#65533;&#65533;&#65533;&#65533;&#65533;&#65533;&#232;&#65533;&#65533;&#65533;&#65533;:&#65533;&#65533;&#65533;&#65533;&#65533;&#65533;&#65533;:&#65533;C&#65533;&#65533;8&#65533;&#65533;&#65533;&#682;&#65533;&#65533;&#65533;8&#49197;&#65533;*&#65533;&#65533;j&#65533;&#65533;&#65533;+&#65533;&#65533;&#65533;+&#65533;&&#65533;&#65533;*&#65533;k&#65533;:+8&#65533;&#65533;&#65533;&#65533;*&#65533;&#65533;j9|C&#65533;&#65533;l&#65533;	@&#65533;&#65533;&#397;&#65533;&#65533;@&#65533;&#65533;F/L&#65533;:N&#65533;	p $x&#65533;_i&#65533;&#65533;&#65533;&#65533;&#65533;`&#65533;\&#65533;&#65533;A
&#65533;F8&#65533;&#65533;}`&#65533;/&#65533;&#65533;&#207;c0&#65533;&#65533;c&#65533;&#65533;C2z&#65533;{4@&#65533;&#65533;&#65533;w&#768;&#65533;lA0`&#65533;)D&#65533;x&#65533;&#855;=&#65533;&#65533;xY&#65533;Y&#65533;&#65533;&#65533;&#65533;&#65533;&#65533;&#65533;6&#65533;c&#65533;&#65533;c4&#65533;
&#65533;&#65533;&#65533;B,&#65533;&#65533;&#65533;,&#65533;P 5$#9&#65533;@
#`&dAe&#65533;@n&#65533;&#65533;C,&#65533;&#65533;&#65533;&#65533;&#65533;&#65533;&#65533;y&#65533;Fm\m; A!8CDZ$4&#65533;&#65533;B&#65533;&#65533;&#65533;B>t&#65533;@B&#65533;&#65533;H&#65533;$&#65533;fG&#65533;mG&#173;q&#65533;&#65533;&#65533;&#65533;|&#65533;&#65533;&#65533;f&#65533;'&#65533;&#65533;P<AA
|&#65533;Ll&#65533;*^&#65533;*&#65533;&#65533;e&#65533;&#65533;&#65533;&#65533;!&#65533;B&#65533;R~
SFE54T6&#65533;UEU&#65533;&#65533;h&#65533;W&#65533;Qm&#65533;&#65533;E&#65533;q%&#593;&#65533;`&#65533;&#65533;[0&#65533;,4
Uh&#65533;&#65533;[&#65533;[&#65533;\&#65533;%]&#65533;^&#65533;&#65533;&#65533;&#65533;&#65533;_/hP&#65533;`b&#65533;&#65533;&#65533;&#65533;&#65533;&#65533;'=&#65533;T@;M\&#65533;&#65533;54B	{&#65533;&#65533;;!&#65533;f/&#65533;vo&#65533;&A&#65533;&#65533;\&#65533;&#65533;&#65533;&#65533;&#65533;&#65533;&#65533;&#65533;/&!ZCa#\a#4X&#65533;&#65533;&#65533;o&#65533;&#65533;oha	&#65533;&#65533;Tgp&#65533;&#65533;&#65533;&#65533;G &#65533;&#65533;&#512;)8&#65533;)&#65533;&#65533;a&#65533;|&#65533;&#65533;&#65533;&#65533;&#1930;&#65533;N&#65533;T]&#65533;&#65533;&#65533;y:2t&#65533;'@&#65533;&#65533;&#65533;/&#65533;Z&#65533;54&#65533;&#65533;/&#65533;&#65533;&#65533;B&#65533;@&#65533;]&#65533;R&#65533;S&#65533;2a&#65533;&#1885;&#65533;;&#65533;&#65533;&#65533;&#65533;!&#1109;&#65533;1&#65533;&q+q&#65533;&#65533;&#65533;]|^~(&#65533;&#65533;sa&#65533;k&#65533; L&#65533;&#65533;&#65533;&#660;&#65533;&#1088;5 &#65533;f&#65533;&#65533;&#65533;&#65533;&#65533;&#65533;^g&#65533;&#65533;&#65533;Q&#65533;&#334;&#65533;&#65533;&#65533;&#65533;T&#65533;VWa&#65533;E&#65533;&#65533;R&#1364;r&#65533;W&#65533;&#65533;&#65533;&#65533;J&#65533;d&#65533;&#65533;&#65533;t&#65533;&#65533;N&#65533;&#65533;&L&#65533;L&#65533;&#65533;
&#65533;&#65533;&#65533;%&#65533;)&#65533;U&#65533;&#65533;@j} &#65533;"&#65533;T ;&#65533;i&#65533;(&#65533;K&#65533;&#65533;)
&#65533;&#65533;au&#65533;FC<B&#65533;&#65533;p0p (&#65533;
zM;&#65533;&#65533;<&#65533;d)B&#1476;&#65533;&#65533;"= G.;&#65533;&#65533;&#65533;&#65533;k&#1480;&#65533;&#65533;&#65533;&;@3;&#65533;"&#65533;!&#65533;p&#65533;&#65533;ul&#65533;&#65533;<&#65533;>(&#65533;&#65533;&#65533;&#65533;&&#65533;&#65533;d&#65533;,&#65533;:W-GN&#65533;&#1792;z3r&#65533;&#1984;&#65533;=&#65533;&#65533;&#65533;&#65533;3<+]>K	L&#65533;&#65533;&#65533;i&#65533;&#65533;&#65533; &#65533;H&#65533;3&#65533;&#65533;&#65533;&#65533;28A),&#65533;&#65533;A0CL.4&#65533;&#65533;I&#65533;&#65533;)&#65533;b&#65533;d&#65533;%&#65533;X&#65533;&#65533;b3&#65533;&#65533;Y1&#65533;-&#65533;&#65533;C&#65533;U@&#1031;G&#65533;k4~&#65533;&#65533;&#65533;|A&#65533;L&#65533;t&#65533;f&#65533;&#65533;&#65533;&#65533;R&#65533;&#530;&#65533;#8&#65533;f4&#65533;&#65533;&#65533;9*&#65533;&#65533;&#65533;&#65533;Sk&#65533;AWS&#65533;&#65533;t&#65533;&#65533;(dT&#65533;1&#65533;&#65533;&#65533;&#65533;Dm&#65533;&#65533;"&#65533;&#65533;&#643;3(&#65533;8@&#65533;'U&#65533;"&#65533;&#65533;&#65533;Q-\+ZBX(&#65533;"z	&#65533;"(&#65533;&#65533;V A&#65533;&#65533;C>X$&#65533;0&#65533;&#65533;8&#65533;&#1682;$fd&#65533;ZG&#65533;P&#65533;v &#65533;&#65533;&#65533;&#65533;&#65533;u@c
lAF+n&#65533;&#65533;&#65533;1QK`&#65533;l&#65533;&#65533;@W(%&#65533;4&#65533;W]T&#686;V&#65533;W&#65533;&#65533;&#65533;&#1454;&#65533;&#65533;Ea&#65533;E&#65533;	&#65533;a&#65533;&#65533;^&#65533;t&#65533;&#65533;&#65533;r[&#65533;qE`&#65533;[&#65533;&#133;&#65533;l&#65533;!9&#65533;8B+&#65533;&#65533;d&#65533;&#65533;2&#65533;,&#65533;&#65533;&#65533;e&#65533;~&#65533;I&#65533;&#65533;l&#65533;=&#65533;	*t&#65533;&#65533;A&#65533;&#65533;&#65533;&#65533;I&#65533;h&#65533;/&#65533;&#65533;x&#65533;&#65533;&#65533;p&#65533;&#65533;&#65533;o:&#65533;:&#65533;&#65533;W&#65533;&#65533;p&#65533;QB&#65533;&#65533;&#65533;/&#65533;A&#65533;X&#65533;&#65533;8&#65533;&#65533;&#65533;&#65533;g&#65533;&#65533;&#65533;&#65533;&#65533; &#65533;@&#515;&#65533;&#65533;&#65533;&#65533;&#65533;&#65533;&#65533;&#65533;/&#65533;&#65533;&#65533;&#65533;&#65533;&#65533;&#1233;&#65533;&#65533;p&#65533;&#65533;&#65533;&#65533;&#65533;&#65533;/*&#65533;&#65533;_&#65533;&#65533;&#65533;pW&#65533;&#65533;0&#65533;&#65533;&#65533;&#65533;Ky1&#65533;&#65533;&#1877;g9&#65533;&#65533;&#65533;]&#65533;&#65533;&#65533;B~&#65533;'&#65533;&#65533;&#65533;&#65533;k&#65533;&#65533;&#65533;&#65533;&#65533;&#65533;8+&#801;&#65533;&#65533;&#65533;&#65533;&#65533;&#65533;&#65533;&#65533;yi&#65533;&#65533;&#65533;M&#65533;I&#65533;*c`%&#65533;A&#65533;&#65533;m&#65533;S1&#65533;&#65533;T&#65533;kU&#65533;m&#65533;&#65533;&#65533;&#65533;&#1365;&#65533;&#778;&#65533;(&#65533;&#65533;&#65533;)LB&#65533;&#65533; &#65533;&#65533;&#65533;&#65533;&#65533;&#65533;3&#65533; 2L|&#65533;&#65533;&#65533;&#65533;&#65533;,&#65533;@<@&#65533;&#1938;&#65533;&#65533;&#65533;&#65533;~@&#65533;j&#65533;&#65533;&#65533;&#65533;&#65533;&#65533;\&#65533;&#65533;N<&#65533;&#65533;&#65533;x&#1594;4CO&#65533;9&#433443;&#65533;f-gyJ&#565;&#65533;&#65533;&#65533;&#734;N;&#65533;&#65533;&#65533;a&#65533;&#65533;&#65533;&#65533;{&#65533;v &#65533;&#65533;&#65533;&#65533;9&#65533;&#65533;'&#65533;&#65533;n&#65533;{r&#65533;2	&#65533;&#65533;&#65533;"C4&#65533;&#65533;G&#65533;k&#65533;O&#65533;1t$B&#65533;0&#65533;&#65533;&#65533;*k&#65533;a&#65533;j&#65533;&#1586;&#65533;@F&#65533;	h&#65533;n&#65533;&#65533;6,{&#65533;&#65533;H9&#65533;@!&#65533;BL&#65533;,\&#65533;xNN#&#65533;&#65533;&#65533;&#65533;&#65533;J&#65533;&#65533;Jl&#65533;&#65533;&#65533;&#65533;&#180;&#65533;&#65533;&#65533;1j&#65533;&#65533;&#65533;&#65533;|4@0CL&#1818;+&#65533;@!&#65533;&#65533;+B&#1008;Aw&#65533;#&#65533;@7&#65533;&#65533;&#1091;c&#65533;&#65533;&#65533;&#65533;hV&#558;&#65533;&#65533;Mb&#65533;&#65533;u&#65533;&#65533;q&#65533;&#65533;X5&#65533;u+&#65533;B5-&&#65533;&#65533;/&#65533;&#65533;[g&#65533;y9&#65533;n&#65533;=z&#65533;`]G$$h&#65533;2&#65533;&#65533;I&#65533;&#65533;&#65533;W&#65533;/&#65533;=a&#65533;kv&#65533;&#1897;%&#65533;V&#65533;eX&#65533;&#65533;&#65533;;`	Xc@-$~-(>&#65533;d&#65533;&#65533;&#65533;&#65533;vp&#65533;}&#65533;ai5&#65533;&#65533;&#65533;&#65533;E&#65533;**.3&#65533;&#65533;O24&#65533;&#65533; &#65533;&#65533;n3&#65533;&#65533;N&#65533;Snn&#65533;Q&#273;`@Et&#65533;nW&#65533;&#65533;nET&#65533;&#353;&#65533;&#65533;[&#65533;.&#65533;&#1989;t&#65533;&#65533;
&#65533;Zf&#65533;v&#65533;E!aA/|&#65533;d&#65533;ey&#65533;&#65533;h&#65533;^&#65533;hO&#65533;Ik&#65533;&#65533;%m &#65533;&#65533;A}~&#65533;w&#65533;A&#65533;h&#65533;&#65533;o&#65533;g&#65533;^&#65533;8&#65533;&#65533;&#65533;?&#65533;;&#65533;&#65533;?&#65533;&#65533;/&#65533;T&#65533;P&#65533;&#65533;H&#65533;Oo8up&#65533;&#65533;&#283;&#65533;8Ra&#65533;!$&#65533;|@&#65533;&#65533;#2&#65533; ?&#65533;4iR&#65533;+&#65533;4&#65533;&#65533;&#65533;i&#65533;&#65533;&#65533;&#718;)O|DP"&#65533;&#65533;NTB&#65533;Lr&#65533;&#1060;HK$i&#65533;&#1321;&#65533;&#1249;Q&#65533;6&#65533;j&#65533;&#65533;Q&#65533;[Kt&#65533;&#65533;&#65533;&#65533;&&#65533;b&#65533;&#65533; k&#65533;&#315;&#65533;&#65533;&#310;e&#65533;&#65533;\&#65533;q&#65533;>&#65533;t&#65533;&#65533;&#65533;C&#65533;2&#65533;q&#65533;p5a&#65533;HF
&#65533;0&#65533;&#65533;a&#65533;O&#65533;?.(O&#65533;&#65533;sf&#859;3Sva&#65533;g&#1122;+mX&#65533;&#65533;E.wL&#65533;3&#65533;&#640;&#65533;g*h3a&#65533;&#65533;	#U9&#65533;&#65533;&#65533;;G&#65533;&#65533;&#193;~|8r&#8133;*S&#65533;9&#65533;&#65533;&#65533;D&#65533;n&#65533;&#65533;&#65533;k&#65533;&#65533;]!(&#65533; &#65533;&#65533;#X&#65533;&#65533;&#65533;&#65533;e&#65533;6&#65533;&#65533;Dk&#65533;=2dfi &#65533;a&#1620;4 &#65533;SYE&#65533; &#65533;@a0&#65533; pP&#65533; p&#65533;@%;Nx!&#65533;i&#65533;8	Cd&#65533;@&#65533;;J&#144;$e&#65533;&#65533;&#65533;Qx&#65533;&#65533;P(&#65533;$d&#65533;&#65533;&#65533;%&#65533;i<&#65533;i(&#65533;&#65533;+r&#65533;&#65533;&#65533;`c(&#65533;&#65533;&#65533;&#65533;#&#65533;&#65533;n&#65533;a%7&#1808;&#65533;^`&#65533;H0&#65533;G &#65533;&#65533;Fwnx&#65533;&#65533;E&#65533;&#65533;&#65533;&#65533;eCrK7=&#8519;Z^&#65533;aE=&#65533;"&#65533;&#65533;&#1296;&#65533;i:H&#65533;I4&#65533;!J&q&#65533;S&#65533;NqB&#65533;&#65533; f&#65533;&#65533; &#65533;h &#65533;/&#65533;&#65533;#&#65533;-NAb&#1848;#TS&#65533;&#65533;V}&#65533;&#65533; @&#65533;;&#65533;&#65533;&#65533;&#65533;\m&#65533;&#65533;^&#65533;&#65533;&#65533;W[&#65533;q#&#65533;
&#912;&#65533;.R&#65533;"&#65533;P5&#65533;$&#65533;&#65533;&#65533;&#65533;&#65533;(&#65533;&#65533;-&#65533;h x&#65533;&#65533;Z&#65533;&#65533;&#65533;&#65533;&#65533;bc&#65533;!a]&#65533;}&#65533;&#65533;i&#1813;&#65533;&#65533;&#65533;&#65533;`C9P&#65533; &#65533;p&#65533;-&#65533;\cx0&#65533;]0aD,L&#65533;&#65533;vy8&#65533;7p&#65533;&#257;C&#65533;'H&#65533; K<&#65533;c&#65533;-&#65533; 
g\&#65533;WPDO,bY&#65533;_*&#65533;EdK@&#65533;fK&#65533;&#537;fK&#65533;B&#780;2&#65533;&#65533;&#65533;A)&#739;&#65533;V&#65533;O0&#65533;$&#65533;&#65533;q&#65533;&#65533;9$&#65533;J!(&#65533;&#65533;&#65533;k/&#65533;&#65533;&#65533;&#65533;&#65533;&#65533;R&#65533;&#65533;f&#1281;&#65533;&#65533;i3&#65533;b&#65533;`&#65533;&#65533;XQa&#65533;&#65533;F&#65533;&#65533;j&#65533;+pFa$&#153;(&#65533;7&#65533;d)<YT`&#65533;&#65533;dQE&#65533;&#65533;&#901;r&#65533;WEY&#65533;&#65533;&#65533;6&#65533;Egbt&#65533;;&#65533;&#65533;s&#65533;Qw&#65533;&#65533;&#65533;]&#65533;&#65533;&#65533;e&#65533;&#65533;&#65533;m&#482;u,z&#65533;&#65533; G&#65533;`7&#65533;&#65533;E&#65533;J*&#65533;M4&#720;&#65533;l&#65533;&#986;&#65533;5&#654;?&#65533;{6@&#65533;&#65533;&#65533;&#65533;&#65533;~{&#65533;S&#65533;&#65533;F&#65533;&#65533;&#683;&#65533;&#65533;2&#65533;&#65533;&#65533;B&#65533;|&#65533;&#65533;W&#65533;(k&#65533;&#65533;&#65533;)k&#65533;Bj)&#65533;&#65533;H&#65533;&#65533;
j&#65533;&#65533;*&#65533;&#65533;&#65533;#m&#65533;&#65533;8'&#65533;&#65533;?&#65533;&#65533;&#65533;&#65533;&&#176;&#65533;(&#65533;&#65533;&#544;L!~&#65533;&#65533;&#65533;/*V&#65533;&#65533;&#65533;`&#65533; &#65533;Mx&#65533;&#65533;B8&#65533;O&#65533;B&#65533;&#65533;/%&#65533;&#65533;&#65533;&#65533;>b&#65533;([&#65533;
&#65533;&#65533;&#65533;&#65533;&#65533;t&#328;]iZ&#65533;&#65533;&#65533;0q,qy]&#65533;\&#65533;&#65533;"\&#65533;&#65533;&#65533;C&#65533;&#65533;&#65533; L`&#65533;`&#65533;&#65533;0Z &#65533;"&#65533;<7~&#65533;&#65533;&#65533;#f&#65533;(&#65533;9&#65533;qod&#65533;h&#65533;G&#65533;5&#65533;X&#65533;	&#768;&#65533;&#65533;&#65533;&#65533;t&#65533;Q#n&#65533;H&#65533;&#65533;&9&#65533;\$&#65533;C&#65533;HF&#65533;e&#65533;&#65533;v&#65533;&#65533;&#65533;Dg&#65533;Ax&#65533;#&#65533;&#65533;&#65533;<&#65533;&#65533;&#65533;&#65533;,&#65533;WX&#65533;&#65533;&#65533;h  T&#65533; &#65533;&#65533;&#65533;,@&#65533;&#65533;&#65533;&#65533;YLc&#65533;fJI<x&#65533;L+DCC&#65533;&#65533;&#65533;&#65533;&#293;Z&#65533;C&#65533;&#806;C&#65533;4&#65533;
H&#65533;&#65533;	\HNo&#65533;&#65533;8&#65533;&#1545;&#65533;u&#65533;S&#65533;O&#65533;g&#65533;&#65533;4T&#65533;"&#65533;@&#65533;I&#65533;zr&#65533;&#65533;&#65533;&#65533;'&#65533;y&#65533;&#65533;&#65533;*&#65533;P18	Qp&#65533;DJ20T S&#65533;2
#&#65533;*&#65533;&#65533;P&#65533;:q&#65533;Nt&#65533;&#65533;qH"`H&#65533;+&#65533;&)b4&#65533;L&#65533;p&#65533;&#65533;8&#65533;1-Bb&#65533;`&#65533;b	&#65533;`&#65533;V &#65533; &#65533;&#65533;&#65533;&#65533;8u&#65533;&#65533;k&#65533;&#65533;&#65533;R&#65533;&#65533;l&#65533;&#65533;ak&#65533;&#65533;@&#65533;W&#65533;&#65533;W&#65533;&#65533;&#65533;&#65533;&#65533;1&#65533;&#65533;&#65533;&#1154;&#65533;&#65533;&#65533;*&#65533;&#65533;XV&#65533;&#65533;&#65533;Np&#65533;p&#65533;&#65533;&#65533;&#65533;&#65533;g&#65533;&#65533;&#65533;&#65533;&#65533; &#65533; \&#65533;"X&#65533;&#65533;E&#65533;&#48279;}&#65533;&#65533;J^$PW&#65533;U&#65533;&#65533;&#65533;&#65533;&#65533;&#65533;&&#65533;&#65533;&#65533;&#65533;a&#65533;&#65533;1&#65533;
("&#65533;&#65533;$.&&#65533;&#65533;&#65533;8&#65533;b<VK&#65533;"
Rp&#65533;r&#65533;&#1074;&#65533;&#65533;2&#65533;Y&#65533;<&#65533;&#65533;~D&#65533;a&#65533;e&#65533;/~&#65533;_&#65533;C&#1153;j1^
&#65533;&#65533;2/&#65533;&#65533;X&#258;h8 7&#65533;!&#65533;S&#65533;	E&#65533;&#65533;&#65533;&#65533;&#65533;/<!fK&#65533;&#65533;&#65533;&#65533; &#65533;l)(&#65533;)&#65533;&#65533;&#65533;0&#65533;&#65533;&#65533;&#65533;[$6I_&#65533;rx;&#65533;&#65533;f&#65533;:&#65533;&#65533;p&#65533;&#65533;&#65533;&#65533;hW:&#1181;&#65533;t$N&#65533;
>:&#1525;.v1&#65533;&#1868;gl&#65533;&#65533;|X&#65533;M+&#65533;`&#65533;&#65533;&#65533; pA&#65533;&#65533;&#1596;>&#65533;&#65533;H&#1420;g&#65533;&#65533;&#65533;m&#65533;"&#65533;&#65533;I&#1376;&#65533;&#65533;0&#65533;&#65533;P&#65533;!J &#65533;p`fas9<Pf3&#65533;&#65533;&#65533;k&#65533;&#65533;&#65533;&#65533;&#65533;5&#65533;&#65533;q&#65533;&#65533;&#65533;&#65533;z&#65533;&#65533;&#65533;k&#65533;&#65533;&#65533;&#65533;&#65533;q&#65533;&#1025;&#65533;&#65533;w@&#65533;5\C&#128;	&#65533;S&#65533;\`&#65533;&#65533;&&#65533;Z&#65533;&#65533;pP&#65533;&#65533;&#65533;2&#1101;@\&#65533;&#65533;hF1&#1456;S&#65533;&#65533;;&#65533;Gt0&#65533;&#65533;&#65533;&#65533;&#65533;&#65533;&#65533;&#65533; S&#65533;$&#65533;v0&#65533;P1&#65533;A&#65533;a&#65533;X&#496;&#65533;&#65533;`&#65533;&#65533;&#65533;&#65533;&#65533;:&#1436;&#65533;f&#65533;&#65533;&#65533;6&#65533;&#65533;&#65533;&#65533;=m&#1568;(&#65533;&#65533;&#65533;&#65533;0Y&#65533;b^^8\&#65533;&#65533;&#65533;"@&#65533;&#65533;G0TD &#1416;&#65533;&#65533;m&#65533;&#65533; &#65533;&#65533;@&#65533;&#65533;&#65533;`&#65533;(&#65533;&#65533;&#65533;&#1161;1&#65533;1&#65533;)&#65533;&#65533;>T&#65533;&#65533;&#65533;&#65533;c&#65533;&#65533;8G&#65533;&#65533;&#65533;&#65533;&#979;eNS&#65533;&#65533;&&#65533;&#65533;b&#65533;&#1286;&#360;c&#65533;"ic&#1852;&#65533;&#65533;1&#65533;M%&#65533;&#65533;&#65533;&#65533;<&#65533;&#65533;&#65533;w4&#65533;&#33287;&#65533;&#65533;0&#65533; 	&#65533;&#65533;>TH&#65533;&#65533;&#65533;&#65533;M&#65533;&#65533;H&#65533;,&#65533;P&#65533;)@&#65533;T&#65533;&#65533;&#65533;W&#65533;&#65533;&#65533;&#65533;&#65533;a&#65533;{61&#65533;O `&#65533;&#65533;&#1697;&#65533;&#65533;&#65533;&#65533;&#65533;&#65533;Y&#65533;&#65533;[&#65533;u]v&#65533;&#65533;&#65533;xe+&#65533;&#65533;  &#65533;r&#65533;]&#2043;L&#65533;&#65533;&#65533;&#65533;?:&#65533;&#65533;x&#65533;G&#65533;&#65533;{o&#65533;&uu&#65533;&#65533;&#65533; A&#65533; &#65533;&#65533;C&#65533;> &#65533;*3@&#65533;&#65533;&#65533;'@&#65533;&#65533;B{V  &#65533;&#65533;W&#65533;|&#65533;cy&#65533;&#65533;&#65533;}&#65533;g<&#65533;&#65533;&#65533;&#65533;>&#65533;&#65533;&#65533;&#65533;7a&#65533;4,#&#65533;&#65533;'&#65533;&#65533;/e&#65533;&#65533;Wj&#65533;@&#65533;&#42054;&#65533;Z&#65533;&#65533;&#65533;jV&#65533;&#65533;&#65533;&#65533;&#65533;Yz&#65533;}&#1782;_)&#65533; S3P&#65533;&#65533;0)8&#65533;!&#65533;&#65533;U6|&#65533;&#65533;^&#65533;u&#65533;>p&#65533;Y&#218;&#65533;^&#65533;V&#65533;o&#65533;&#65533;&#65533;&#65533;*
&#65533;*"&#65533;&#65533;YB%&#65533;0T6&#65533;&#65533;&#65533;&#65533;&#65533;&#65533;&#65533;]&#65533;` \:\&#65533;e&#65533;,&#65533;k&#65533;&#65533;&#65533;[&#65533;&#65533;&#65533;<H^&#1285;`&#65533;&#65533;&#65533;&#65533;,&#65533;n&#65533;&#65533;`+f&#65533;&#65533;f&#65533;&#65533;d&#65533;ff&#65533;&#65533;&#65533;*&#65533;L&#439;|k&#65533;:&#65533;&#256;&#65533;&#65533;eb!&#65533;b&ff&#65533;&#65533;j&#65533;Z&#65533;&#65533;&#65533;
&#65533;eb&#65533;,&#65533;&#65533;&#65533;0&#65533;&#65533;&#65533;&#65533;&#65533;0&#65533;+p =A&#65533;&#65533;`j^`&#65533;&#65533;&#65533;)c&#65533;k&#65533; &#65533;&#65533;Y&#65533;&#65533;&#65533;&m&#1446;&#65533;&#65533; &#65533;+&#65533;A &#65533;&#65533;a&#65533;F`&#65533;~C&#65533;&#65533;&#65533;zCp*qp.Q7&'&#65533;*&#65533;&#65533;@,f&#65533;t &#65533;&#65533;HtHL$'sZG&#65533;fGp4&#65533;&#65533;\LiL)&#65533;nLr,6&#65533;&#65533;&#65533;&#65533;&#65533;@&#65533;,y&#65533;y&#65533;l&#65533;Hy&#65533;l4&#65533;g&#546;&#65533;L*0&#65533;L0 &#65533;&#65533;&#65533;*&#65533;"&#65533;&#65533;&#65533;&#65533;m&#65533;&#65533;&#65533; &#65533;&#65533;&#65533;&#65533;&#65533;&#65533;&#65533;&#65533;BlH ~"&#65533;&#65533;&#65533;&#65533;&#65533;B&#65533; D&#65533;(&#65533;&#65533;6&#65533;&#65533;@&#65533;&#65533;&#65533;&#65533;&#65533;&#65533;-&#65533;RmP,!&#65533;l@&#65533;
2&#65533;&#65533;a &#658;&#65533;*&#65533;&#65533;.2&#65533;&#65533;&#65533;#o&#65533;(a	&#65533;&#65533;&#1921;-J &#65533;&#65533;-&#65533;&#65533;ZR&#65533;A(&#65533;'&#65533;1)B &#65533;G&#65533;p&#65533;s2&#65533;&#65533;&#65533;g|,&#65533;+&#1575;,&#65533;"%54&#65533;(S2%&#65533;Vr%&#65533;&#65533;$&#65533;")i&#65533;&#65533;&#65533;0&#65533;g&#65533;&#65533;P&#65533;"&#65533;y&&#65533;&&#65533;,&#65533;&#65533;,/n&#65533;&#65533;&#65533;`&#65533;`&#65533;T#&#65533;F&#65533;f&#65533;U&#65533;&#65533;6nC7&#65533;&#65533;&#65533;&#65533;&#65533;&#65533;9"&#65533;/)i:a0&#65533;C&#178;#&#65533;4&#65533;z<&#259;;"&#65533;&#65533;h&#65533;b6&#65533;j&#65533;Va&#65533;&#981;$A&#65533;&#65533;3&#65533;A@&#65533;3&#65533;Ft&#65533;<&#65533;3&#65533;&#65533;JSlI@&#65533;R&#65533;&#65533;&#65533;A5&#65533;&6&#838;6U3mdmzs5-E&#65533;&8eS7&#65533;h&#65533;7gs&#65533;&#65533;3&#65533;37i3&#65533;&#65533;t!5&#65533;&#65533;7&#65533;&#65533;l~`&#65533;&#65533;R&#65533;39&#65533;!:&#65533;s9k&#1238;&#65533;F:O&#65533;u&#65533;6&#499;&#65533;js6s&#65533;7&#65533;;&#65533;3. &#65533;&#65533;&#65533;&#65533;&#65533;7l&#65533;S&#65533;&#65533;s&#65533;3.@&#65533;&#65533;&#65533;&#65533; 7L&#65533;2&#65533;?&#65533;&#65533;&#65533;&#65533;@&#65533;&#65533;l&#65533;E;&#65533;&#65533;?&#65533;SZ&#65533;&#65533;l&#65533;s&#65533;&#65533;j&#65533;&#65533;&#688;&#65533;&#65533;&#65533;&#65533;&#65533;o&#65533;PE&#65533;&#65533;O&#65533;t@&#65533;&#65533;0&#65533;0&#65533;&#65533;`&#65533;&#65533;&#65533; "&#65533;N&#65533;&#65533;&#65533;`8&#65533; &#65533;&#65533;&#65533;C?&#65533;&#65533;&#65533;&#65533;&#65533;&#65533;&#65533;\&#65533;\&#65533;^2^d&#65533;Q <"RP^(&#65533;NZP&#65533;&#65533;K&#65533;&#65533;ajP&#65533;x`y&#65533;&#65533;&#65533;kMo&#65533;`N+@

A&#65533;	&#65533;K&#564;&#65533;&#65533;P&#65533;&#1920;b`&#65533;0&#65533;&#65533;-&#65533; &#65533;!&#65533;&#65533;&#65533;Q&#65533;&#65533;P&#65533;+(&#65533;&#65533;!EFd`0 K4&#65533;&#65533;&#65533; &#65533;4Z&#65533;&#65533;	&#65533;a;&#65533;SmL;/ &#65533;&#65533;\!1&#65533;4&#65533;0&#65533;&#65533;&#65533;&#65533;V{#r&#65533;pz&#65533;p&#65533;_&#65533;q~5tDLO&#65533;v &#65533;&#65533;q'&#65533;HqEQY-&#65533;&#65533;d&#65533;&#65533;Dqk&#65533;.&#65533;u&#65533;wv&#65533;e!&#65533;&#65533;&#65533;1&#580;&#65533;;&#65533;4&#65533;&#65533;D &#65533;&#65533;&#65533;/ (	J&#65533;(nA^&#65533;@&#65533;&#65533;@_&#65533;&#65533;&#65533;&#65533;`&#65533;&#65533;_o&#65533;_&#65533; H_&#65533;5`&#65533;_&#65533;&#65533;&#65533;V&#65533;>&#65533;(&#65533;b&#65533; c1&#65533;&#65533;a	4!&#896;&#65533;@rTPL&#65533;&#65533;@
h 	&#65533;a&#65533;&#65533;&#65533;&#65533;v&#65533;&#65533;&#65533;&#1700;&#65533;&#65533;&#65533;&#65533;"&#65533;aXAD&#65533;Q&#1289;&#65533;&#65533;
Ai&#65533;!.5&#65533;&#65533;&#65533;&#65533;&#65533;&#65533;&#65533;&#65533;;&#65533;k&#65533;&#65533;&#65533;&#65533;;&#640;	&#65533;&#65533;|&#65533;a(&#65533;&#65533;` &#65533;v &#65533;&#65533;m&#2006;&#1718;m&#65533;&#65533;vn&#65533;&#65533;n&#65533;H&#65533;n&#65533;Vn&#1878;&#65533;&#65533;H&#65533;	&#65533;&#65533;&#65533;	&#65533; qwpwpw&#65533;`&#65533;a$=&#65533;#&#65533;&#65533;6(&#65533;a&#65533;&#65533;&#65533;0#&#65533;&#65533;&#65533;(*&#65533;&#65533;R&#65533;&#65533;V&#65533;,&#65533;&#1166;L3&#65533;G&#65533;^&#65533;H&#65533;&#65533;P&#65533;6Rn/_&#65533;.aN8(&#65533;/&#65533;8h.9|.;&#65533;#:3y&#65533;&#65533;"&#65533;;z!&#65533;:&#65533;V&#65533;&#65533;  , (&#65533;&#65533;&#65533;&#65533;&#65533;&#65533;&#65533;&#919;&#65533;=V h( &#65533;&#65533;&#65533;`6&#65533;J&#65533;2' 
&#65533;w &#65533;&#65533; &#65533; 
&#65533;&#65533;&#65533;fa  &#65533;&#65533;&#65533;
&#65533; ~&#65533;&#65533;&#65533;n&#65533;&#65533;`	&#65533;w&#65533;&#65533;&#65533;RV&#65533; &#65533;&#65533;` &#65533;a&&#65533;&#65533;&#65533;
&#65533;&#65533;w &#65533;&#65533;&#65533;&#65533;&#65533;&#65533;j&#65533; 
&#65533;aRpi0V&#65533;&#65533;  &#65533;&#65533;&#65533;&#65533;&#65533;&#65533;&#65533;&#65533;
  `\&#65533;}%&#65533;t&#65533;&#65533;\/&#65533;&#65533;&#65533;O&#65533;W&#65533;zi&#65533;@Do&#65533;
&#65533;&#65533;&#65533;&#65533;&#65533;&#65533;&#65533;A&#65533;s&#65533;&#65533;Y&#65533;&#65533;*&#65533;&#65533;
&#65533;R.&#65533;B?&#65533;C-&#332;&#65533;f&#65533;&#65533;@&#65533;&l&#65533;&#65533;&#65533;&#65533;@&#65533;&#65533;C&#65533;[&#65533; &#65533;&#65533;&#65533;&#65533;&#65533;&#65533;E&#65533;&#65533;V^E&#65533;
&#65533;c&#65533;t`&#65533;&#65533;*W&#65533;%&#65533;&#65533;&#65533;&#65533;&#65533;&#65533; &#65533; &#65533;&#65533;&#65533;D&#65533;Y&#65533;&#65533;Z6E&#65533;0&#65533;%&#65533;&#261;I&#65533; &#65533;&#65533;N&#65533;&#65533;]j`B&#65533;&#65533;%JN&#65533;R&#65533;_&#65533;&#65533;\2&#65533;(&#65533;&#1797;`&&#65533;&#65533;&#65533; &#65533;x&#65533;t&#65533;.&#28124;&#65533;&#65533;x0&#65533;nK&#65533;&#65533;4

&#65533;8&#65533;&#65533;&#65533;&#65533;&#65533;[TX&#65533;X&#65533;&#65533;&#1625; &#65533;YZ&#65533;&#65533;Y4t&#65533;&#65533;&#65533;&#65533;y&#65533;&#65533;&#65533;/a&#65533;Y&#351;&#65533;&#65533;&#65533;&#65533;@8&#65533;NaZ&#65533;&#65533;&#65533;&m
&#65533;l&#65533;
&#65533;I&#65533;r&#65533;o&#65533;7&#65533;7$q&#65533;t&#65533;rB:&#65533;x&#65533;&#65533;2&#65533;r^&#65533;G&#65533;6&#65533;&#65533;t&#65533;u[&#65533;Y&#65533;&#65533;&#426;U&#65533;k&#65533;6 &#65533;&#65533;[}&#65533;{!N&#65533;3*n\&#65533;&#65533;&#65533;l4X&#65533;&#65533;&#65533;h&#65533;!&#65533;&#65533;&#65533;/&#65533;b0&#65533; &#1711;@xn&#65533;&#65533;&#65533; &#65533;&#65533;n&#65533;&#1451;&#65533;Zo&#65533;&#65533;&#65533;&#65533;&#65533;&#1708;&#65533;&#65533;&#65533;Z&#65533;&#65533;&#65533;&#65533;@m&#65533;@ &#65533;&#65533;xx&#65533;&#65533;&#65533;:&#65533;Z$x&#65533;H&#65533;&#65533;!&#932;&#65533;<&#65533;n&#65533;]Y&#65533;l` &#65533;m &#65533;&#65533;&#1690;aFrbo&#65533;&#65533; B&#65533;K&#65533;$I&#65533;$Q&#65533;&#65533;&#65533;F&#65533;&#65533;G&#65533;&#65533;&#521;LeS{&#65533;&#65533;EPN&#65533;&#65533;&#1312;&#65533;:&#65533;&#7660;&#474;m&#65533;&#65533;m&#1878;w
&#65533;Z&#65533;&#65533;&#65533;&#65533;&#65533;;p&#65533;ZHq&#65533;&#65533;&#65533;&#65533;;p7o&#65533;;&#65533;&#65533;&#65533;7p&#65533;&#65533;
&#65533;&#65533;
&#65533;sYJ0&#65533;&#65533;0F&#65533;"a&#65533;"=&#65533;,U&#65533;u&#891;&#65533;1&#207;&#65533;&#65533;&#65533;XC.MN&#65533;&#65533;&#65533;&#65533;&#65533;W/9Z&#65533; 1q&#65533;0-i&#65533;#9&#65533;&#65533;9|Nr &#65533;&#640;&#65533;
&#65533;&#65533;&#65533; &#65533;\&#65533;%\T &#65533;
K&#65533;N&#65533;&#65533;&#65533;&#65533;!8&#65533;&#65533;L&#65533;&#65533;&#65533;F\nF\&#65533;&#752;&#65533;&#65533;&#928;k&#65533;@	X&#65533;X&#65533;e&#65533;&#65533;&#1729;&#363;&#65533;&#65533;C&#65533;8`&#65533;u\&#469; 	z&#65533;&#465; &#65533;A*&#65533;&#65533;O&#65533;&#65533;A&#65533;&#65533;*@&#65533;&#1846;&#65533;&#65533;&#673;<&#675; &#65533;\&#749;&#65533;&#693;\&#65533;&#1820;&#65533;*&#65533;&#65533;\h&#65533;yV&#924; 9
&#1436;&#65533;&#65533;<&#65533;&#65533;&#65533;&#65533;u@&#65533;&#65533;&#65533;|&#65533;&#65533;&#65533;&#65533;&#65533;)&#65533;&#65533;9Vn&#65533;| &#65533;q&#65533;&#65533;!9&#65533;&#65533;&#65533;L`U"&#65533;X&#65533;&#65533;&#65533;&#65533;_&#65533;&#65533;U(Y&#65533;O&#65533;&#65533;&#65533;&#65533;NE&#65533;&#65533;jW^&#65533;i&#65533; 5&#65533;&#65533;&#1802;&#65533;m&#21731;&#65533;q`SL&#65533;k&#65533;A&#65533;%,Pk&#65533;[x`&#65533;`&#65533;L&#65533;J&#14679;&#65533;&#65533;&#65533;&#65533;^&#65533;&#65533;&#65533;&#65533;&#65533;&#343;/&#65533;&#65533;}&#65533;&#65533;(&#65533;(@@&#65533;&#65533;&#1633;&#581;&#65533;&#65533;&#65533;&#65533;&#65533;\&#65533;&#65533;&#65533;&#65533;&#65533;&#65533;&#65533;&#65533;&#65533;",&#190;,&#65533;&#601;&#65533;&#65533;&#65533;&#65533;&#65533;EVd1*
.*&#65533;&#65533;&#65533; &#65533; &#65533;-&#65533;&#869;&#65533;&#65533;&#65533;-	&#65533;&#65533;&#65533;&#65533;&#65533;&#65533;=&#65533;@&#1883;\f&#65533;e&#65533;&#65533;&#65533;&#65533;mK+n&#65533;AS&#65533;S;?&#65533;&#65533;&#65533;Ft&#65533;&#65533;&#65533;
lp)W&#65533;&#1763;&#65533;&#228;57<1&#65533;@,&#65533;5&#65533;M&#65533;&#65533;:&#65533;&#65533;Kq&#65533;>gZkG&#65533;b&#65533;&#65533;ig&#65533;r&#65533;I&#65533;&#65533;8&#1639;&#65533;&#828;&#725;&#65533;4ny!&#65533;&&#65533;&#526;&#65533;&#161;&#296;/#&#65533;&#65533;&#65533;&#65533;&#65533;&#65533;&#65533;n&#65533;&#65533;&#48890;&#65533;&#65533;&#65533;&#65533;&#65533;{q&#65533;v &#65533;&#65533;ow&#65533;&#65533;&#65533;&#65533;&#65533;&#65533;&#65533;!&#65533;&#65533;&#65533;n&#65533;&#65533;&#65533;&#65533;~&#65533;m&#65533;c?!	&#65533;&#65533;:&#65533; _'4&#65533;>a&#65533;&#65533;(&#65533;{$&#65533;&#65533;&#65533;&#65533;&#65533;&#65533;&#65533;&#65533;&#65533;&#1686; &#65533;	&#65533; &#65533;>&#65533;h@.&#65533;&#65533;	{&#65533;-&#65533;&#65533;&#65533;v&#65533;&#65533;&#65533; &#65533;&#65533;&#65533;&#65533;&#65533;L&#65533;s_&#65533;${&#65533;&#65533;$B&#65533;A
n&#65533;m&#1529;&#65533;[o&#65533;:o{&#65533;z&#65533;&#65533;&#65533;[&#65533;&#65533;;o&#65533;&#65533;&#65533;&#65533;&#65533;&#65533;[&#65533;&#65533;&#65533;p&#65533;?&&#65533; &#65533; &#65533;w&#65533;&#65533;&#65533;&#65533;&#65533; &#65533;&#65533; &#65533;&#65533;&#65533;0&#65533;&#65533;2&#65533;/&#65533;&#65533;&#65533; PW&#65533;9&#65533;uY7&#65533;&#65533;&#65533;"&#65533;$&#65533;&#453;&#65533;?&#65533;6&#65533;&#65533;!&#65533;&#65533;	LfX&#65533;&#65533;&#65533;IF&s0&#65533;&#516;Q&#463;9&#65533;&#65533;(y&#65533;&#65533;&#595;eV&#65533;\&#65533;Re&#65533;-k&#1212;i3gA#v&#65533;&#65533;&#65533;3&#65533;M&#65533;AeSfg&#65533;&#65533;A&#65533;&#65533;&#65533;&#65533;&#65533;&#1320;<&#65533; ak&#65533;&#65533;[&#65533;&#65533;qM&#1077;2c&#65533;&#65533;&#65533;u&#65533;&#65533;Z&#65533;&#65533;}uDA+{&#65533;&#65533;J&#65533;.&#795;v&#65533;&#65533;&#1882;C&#65533;UB&#65533;Xb&#362;&#65533;J&#65533;&#65533;&#65533;&#529;U&#65533;H&#65533;&#178;&#65533;*&#65533;&#65533;0&#65533;Y&#65533;h&#992;<c&#65533;E&#65533;3,-V&#65533;&#65533;&#65533;&#65533;&#65533;h_&#65533;h&#65533;&#65533;&#65533;&#65533;&#1822;&#65533;;&#65533;p&#65533;&#65533;&#65533;1\&#65533;f&#65533;77=&#65533;s&&#65533;S7&#65533;&#65533;&#65533;	&#65533;&#1787;&#65533;&#65533;&#65533;=&#65533;&#65533;&#65533;&#65533;/&#65533;&#65533;&#65533;&#65533;|y>t&#65533;"&#65533;&#13211;&#65533;|&#65533;&#65533;3f&#65533;1w&#65533;&#1503;&#65533;<CT&#65533;&#65533;SD[L&#65533;&#65533;&#65533;G&#65533;&#65533;@\0x&#65533;E&#65533;&#65533;~H&#65533;B&#65533;&#65533;q&#65533;[\&#65533;@ p&#65533;&#65533;Dp<a&#65533;	<cph&#65533;&#65533;:&#65533;B&#65533;&#65533;Q&#65533;p$0c&#65533;h&#65533;&#65533; h&#65533;b&#65533;D&#65533;B&#65533;:>&#65533;&#65533;&@&#65533;&#65533;&#65533;X@%&#65533;x&#65533;!&#65533;&#65533;&#65533;OR@&#65533;O&#65533;&#65533;&#65533;)&#65533;a.&#65533;(&#65533; &#65533;&#65533;3&#65533;h&&#65533;	&#65533;&#65533;&#65533;?&#65533;&#65533;E2)$&#65533;&#65533;&#65533;<&#65533;&#65533; LY&#65533;?&#65533;&#65533;&#65533;|&#65533;&#65533;28C&#65533;&#65533;@
^JJd&#65533;p&#65533;&#65533;34&#65533;&#65533;A&#65533;!E'&#65533;0&#65533;&#65533;J(&#65533;dR.0&#22666;,&#65533;~&#65533;k&#65533;&#65533;k&#65533;&#65533;&#26626;,&#65533;-&#708;,&#65533;>&#47923;*0&#65533;&#65533;l&#65533;&#714;F&#65533;F&#65533;^&#65533;-&#65533;&#65533;~n&#65533;&#65533;r&#65533;&#65533;FX`a&#65533;#f&#65533;1&#65533;c&#65533;&#65533;&#65533;(D/&#65533;	&#65533;[&#65533;&#65533;&#65533;&#751;&#65533;&#65533;@&#65533;"&#65533;&#65533;&#65533;hrHa&#65533;&#65533;pA8|&#65533;;M4AJz4a&#65533;&#65533;z&#65533;1&#65533;&#65533;&#65533;c&#65533;$&#65533;L&#65533;
&#65533;L&#65533;E&#65533;'&#65533;&#818; &#65533;&#65533;&#65533;&#65533;^&#65533;l&#65533;
 &#65533;l&#65533;1&#65533;<&#65533;&#65533;'&#65533;q&#65533;&#65533;&#65533;|&#65533;<&#65533;P&#65533;&#65533;t&#65533;&#65533;&#1596;&#65533;L3M&#819;&#65533;<WLuK@&#65533;D3&#65533;&#1036;k`&#65533;|B&#65533;'&#65533;|v3K&#65533;&#65533;&#65533;&#1860;&&#65533;&#65533;`&#65533;0&#65533;&#65533;7&#65533;ML1&#65533;
^&#65533;&#65533;O&#65533;^&#65533;&#65533;&#65533;|"@&#65533;&#65533;h&#65533;'&#65533;&#1028;&#65533;Pq&#65533;&#65533;&#65533;&#65533;&#65533;O&K[&#65533;aEj&#65533;&#65533;&#664;&#65533;y&#65533;&#65533;&#65533;&#65533;&#65533;L0	&#65533;'O03&#65533;9&#65533;<&#65533;?  &#65533;&#65533;&#65533;&#65533;&#65533;{&#65533;0;&#65533;O<&#65533;&#65533;>&#65533;$T&#65533;{&#65533;&#65533;&#65533;&#65533;&#65533;&#65533;q@ ~&#65533;&#65533;	v&#65533;J&O&#65533;H	&#65533;&#65533;,&#65533;{PA&#65533;#4&#65533;A&#65533;&#65533;&#65533;&#65533;&#65533;1QEy&#65533;r1A&#65533;PEH8R@&#65533;&#65533;j&#65533;&#65533;&#65533;&#65533;LP&#65533;F&,&#65533;P&#65533;&#65533;&#65533;&#65533;'_&#65533;JW:&#534;&#65533;t&#65533;)$&#65533;	7&#534;&#65533;&#65533;/wi&#65533;_(hB&#65533;p&#65533;2&#65533;&#65533;&#65533;&#65533;&#210;&#65533;&#65533;*QLL&#65533; +Y&#65533;&#65533;F&#65533;&#65533;&#65533;$vK&#65533;&#65533;jX&#65533;&#65533;0&#65533;\&#65533;9&#65533;&#1061;tY$6&#65533;&#65533;&#65533;&#1546;&#65533;&#65533;&#65533;#&#65533;a4@E&#65533;suI&#65533;k&#65533;&L`8R&#65533;q&#270;&#65533;G&#65533;&#65533;;w0A&#65533;H&#65533;&#65533;&#65533; &#65533;!&#65533;s	&#65533;&#65533;&#65533; &#65533;}&#65533;c&#65533;&#65533;&#65533;&#65533;Gp&#65533;*4 &#65533;&#65533;&#65533;&#65533;	N&#65533;&#65533;8&#65533;(D1QThG&#65533;&#65533;+D1&#65533;W|&#65533;aJ&#65533;&#65533;T&#65533;J&#65533;&#65533;&#65533;a&#1666;/}#_n!B[(&#65533;&#65533;F&#65533;?$&#65533;&#65533;l&#65533;2&#65533;&#65533;&#65533;d&#65533;*&#65533;(&#65533;HD"`&#65533;&#65533;KDJ@7&#65533;D#u&#65533;CD&#65533;4g&#65533;&#65533; &#264;3~&#65533;&#65533;0&#65533;	P&#65533;:p&#65533;zvs&#65533;(&#65533;:&#65533;Y&#65533;'&#65533;3&#65533;&#65533;l&#65533;?&#65533;I&#65533;v&t&#65533;&#65533;&#65533;g&#65533;&#65533;	P]&#65533;&#65533;&#65533;&#65533;g=]&#65533;&#65533;7] &#65533;]&#65533;B
X"?0,V&#65533;&#65533;&#65533;}&#65533;+_&#65533;&#65533;0&#65533;,&#65533;E&#65533;D&#65533;0Lh&#65533;&#65533;&#65533;e&#65533;f]+Z&#65533;z&#1460;&#65533;&#65533;&#65533;ke&#65533;D&#65533;F&#65533;&#65533;&#65533;m!&#65533;[D&#889;&#1061;&#65533;6&#65533;&#65533;]&#65533;&#65533;@C&#65533;&#65533;>&#65533;&#65533;&#65533;_&#65533;&#65533;&#1535; &&#65533;&#65533;V}G	&#65533;&#65533;0&#65533;!Rx&#65533;2&#65533;&#65533;elx&#65533;X&#65533;&#65533;b&#65533;;/&#65533;&#65533;&#65533;&#65533; &#65533;A&#65533;&#65533; d;&#65533;&#65533;aYG&#65533;&#65533;&#65533;@[A&#65533;&#65533;&#65533;&#65533;&#65533;&#65533; 0&#65533;&#65533;t&#65533;&#65533;&#65533;(&#65533;&#65533;8&#65533;4(&#65533;&#65533;&#65533;`I&#65533;&#65533;&#65533;Y`[&#65533;&#65533;&#65533;`&#65533;&#65533;aeC[h&#65533;	(&#65533;vv]-k&#65533;&#65533;&#65533;4aP&#65533;	:&#65533;lMkK&#65533;&#65533;&#65533;n7&#65533;&#65533;&#65533;&#65533;&#65533;&#65533;X&#65533;h&#65533;&#65533; )B&#65533;<&#65533;yAh'&#65533;G &#65533;&#65533;	&#65533;&#65533;!&#65533;&#65533;&#65533;i_&#65533;&#65533;A&#65533;
~&#65533;/`a7&#65533;&#65533;7&#65533;&#65533;],&#65533;V&#65533;&#65533;&#65533;nw&#65533;&#65533;&#65533;~Yw9&#1653;n&#65533;&#65533;&#65533;&#65533; &#65533;
Hz&#65533;&#65533;T &#65533;&#65533;a&#65533;`(B&#65533;&#65533;&#65533;""	&#65533;A`&#65533;&#65533;?  a&#65533;&#65533;&#65533;'&#65533;&#65533; &#65533;A&#65533;&#65533;&#65533;&#65533;&#65533;#I	HB&#65533;C&#65533;|d&#65533;@&#65533;`a&#65533;&#65533;#GP&#65533;1l&#65533;&#65533;&#65533;(CY&#65533;%&#65533;&#65533;&#65533;,e&#65533;+XJ&#65533;I&#65533;&#65533;&#65533;00"!W&#65533;E&#65533;&#65533;4#qY&#65533;&#65533;h&#65533;(&#65533;,&#65533; &#65533;P&#65533;"&#65533;E-~q&#65533;^&#65533;_E&#65533;x&#65533;?9&#65533;@c&#65533;&#65533;8t8&#65533;q&#65533;&#65533;&#65533;	&#65533;&#65533;&#65533;`g&&#65533;&#65533;v,]&#65533;IoG<&#65533;&#65533; iD*&#65533;=&#65533;$$&#65533;&#65533;&#65533;&#65533;a&#65533;&#65533;&#65533;&#65533;&#65533;&#65533;*&#65533;@&#65533;&#65533;P02&#65533;&#65533;m&#65533;&#65533;&#65533;&#65533;S&#65533;&#65533;&#65533;&#65533;&#65533;	&#65533;&#65533;&#65533;&#65533;}&#65533;}B&#65533;&#65533; =h&#65533;&#65533;&#65533;Ob&#65533;3&#65533;C&#65533;g:&#65533;&#65533;Nj&#65533;&#65533; &#394;&#65533;&#65533;mok`;ZQ Q&#65533;#G&#65533;&#65533;&#65533;&#60672;&#65533;b&#65533;&#65533;p&#65533;&#65533;-a,T&#65533;&#65533;&#65533;&#65533;&#65533;&#65533;o+-`i`&#65533;&&#65533;t&#65533;MP!&#65533;
&#65533;  &#65533;&#65533;&#65533;M bu&#65533; D&#65533;  &#65533;M @&#65533;H&#65533;&&#65533;&#65533;#&#65533;(&#65533;Uz&#65533;&#65533;&#1065;hZ&#65533;D&#65533;A&#292;&#65533;$&#65533;J&#65533;_&#65533;&#65533;&#65533;<&#65533;&#65533;L&#65533;E-e	&#65533;&#65533;<%&#65533;&#65533;&#65533;&#65533;&#65533;&#1316;Q&#65533;J&#65533;1&#65533;DcE&#65533;&#65533;9cH&#65533;#r&#65533;&#65533;J&#65533;8&#65533;&#65533;CW&#65533;&#65533;Uy-"&#65533;&#65533;&#65533;Y&#842;&#1415;&#65533;aA&#65533;&#65533;[@&#65533;t&#65533;&#65533;u&#65533;&#1387;&#65533;&#65533;[&#65533;&#1369;,gA;-&#65533;&#65533;&#65533;&#65533;&#65533;&#65533; v_&#65533;a&#65533;3&#65533;&#65533;n@c&#65533;&#65533;&#638044;&#866;aXZ&#65533;p<&#65533;S&#65533;&#65533;j&#65533;65&#65533;&#65533;	j&#65533; <0[|"u&#65533;&#65533;^&#65533;&#65533;)t&#65533;&#65533;K&#65533;&#65533;P&#65533;CKx&#65533;&#65533;=&#65533;&#65533;)0&#65533;&#65533;&#65533;&#65533;(&#65533;&#65533;&#1120;J8&#65533;!f&#65533;&#65533;&#65533;[ pS&#65533;&#65533;qSt t`&#65533;&#65533;ig&#65533;&#65533;&#65533;S&#65533;y&#65533;5&#65533;&#65533;&#815;x&#65533;&#1757;&#65533;&#65533;_&#65533;n&#65533;&#65533;?&#1586;&#65533;&#65533;&#65533;&#65533;X&#65533;&#65533;&#65533;x_xey&#65533;&#65533;bjUb&#65533;=a&#65533;!V>&#65533;&#65533;3c&#65533;#c&#65533;b,&#65533; \c&#65533;&#65533;&#65533;#&#65533;
&#65533;a&#65533;&#65533;EY&#65533;cDd<D@:&#65533;&#65533;-&#65533;@[fdCa7&#65533;CY6e+&#65533;AL&#65533;A'&#65533;e=&#65533;DqA9&#65533;@&#65533;B@+&#65533;eE&#1538;F&#65533;K&#516;L&#65533;@B&ffjF&#65533;G.O5E&u&#65533;&#65533;xfZ&#16759;&#65533;gW&#65533;E|&#65533;g&#65533;`a&#65533;ggd h&#65533;&#65533;&#65533;&#65533;F&#65533;&#65533;Qhs GwHudG&#65533;&#65533;|hGc&#65533;&#65533;&#65533;i&#65533;F&#65533;&#65533;&#65533;&#65533;&#65533;&#65533;&#65533;&#65533;&#65533;&#65533;C &#65533;1&#65533;&#65533;&#65533;x&#65533;&#65533;&#65533;&#65533;&#65533;&#65533; &#65533; &#65533;&#65533;v' Z'0&#65533;&#65533;4&#65533;Z&#65533;&#65533;J'&#65533; o&#65533;&#65533;&#65533;&#65533; &#65533;&#65533; &#65533;&#65533; &#65533; &#65533;&#65533;&#65533;&#65533;&#65533;&#65533;J&#65533;&#65533;o&#65533;&#65533;&#65533;&#65533;)&#65533;&#65533;&#65533;&#65533;`&#65533;b&#65533;&#65533;&#65533;&#65533;&#65533;&#33516;&#65533;)&#65533;&#65533;*&#65533;&#65533;&#65533; &#65533;)&#65533;&#65533;&#65533;&#65533;&#65533;1&#65533;&#65533;&#65533;d&#65533;&#65533;(&#65533;&#65533;8&#65533;&#65533;&#270;&#65533;Hk&#65533;&#65533; &#65533;&#65533;&#65533;H&#65533;R&#65533;&#65533;&#65533;B!1&#65533;U&#1039;\p&#65533;&#1295;U&#65533;&#65533;g&#65533;&#65533;P&#65533;&#65533;&#65533;+{&#65533;&#65533;r,tB$Dc&#65533;2S9&#65533;,6&#65533;s&#1234;<%&#65533;&#65533;"GGDM&#65533;&#65533;)&#65533;T&#65533;A.S&#65533;E&#65533;  &#65533;bf&#65533;.P0(&#65533;&#65533;&#65533;U&#65533;&#65533;UXE&#65533;R&#65533;3VpVl>R&#65533;v&#65533;!&#65533;W&#65533;&#65533;;&#65533;s9~5i }&#65533;&#65533;5VY&#65533;33&#65533;W;&#65533;e2&#65533;U;(s s&#65533;3b49cW&#65533;&#65533;3&#65533;&#65533;y0&#65533;&#65533;j&#65533;Lcv&#65533;4&#65533;&#65533;&#65533;&#65533;(
&#65533;&#65533;&#65533;p|&#65533;6&#65533;E[k&#65533;&#65533; \&#65533;&#65533;b &#65533;i!&#65533;&#65533;&#65533;xsyo&#65533;	J&#65533;J&#65533;&#65533;
b&#65533;
E&#65533;&#65533;` +a J&#65533;J`	&#65533;&#65533;&#65533;&#65533;&#65533;&#65533;&#65533;VsM&#65533;&#65533;&#65533;&#65533;&#65533;&#65533;&#65533;0sI&#65533;\&#65533;	&#65533;@&#65533;wU&#65533;Y&#65533;&#65533;&#65533;5&#65533;&#65533;&#65533;<Y&#65533;~&#65533;Sp&#65533;Cx0&#65533;+p &&#65533;p&#65533;qv2&#65533;&#65533;&#65533;x&#65533;y T&#65533;:&#65533;&#65533;&#65533;UY&#65533;X&#65533;3&#65533;&#65533;V&#65533;&#65533;=O&#65533;&#65533;a&#65533;	&#65533;Sb&#65533;&#65533;/&#65533;u&#65533;S&#65533;&#65533;b*f&#65533;&#65533;P&#65533;&#65533;&#65533;&#65533;"/&#65533;&#65533;&#65533;
}&#65533;c&#65533;,J&#65533;T,h&#65533;&#65533;`Vd&#65533;&#65533;e&&#65533;e&#65533;Bqd2&#65533;&#65533;C?X&#65533;]&#65533;d&#65533;67s<t@"&#65533;&#65533;$&#65533;"&#65533;&#65533;a&@e&#65533;c&#65533;f'&#65533;&#65533;a&#65533;Y&#65533;-&#65533;&#65533;P&#65533;E&#65533;`h&#65533;A&#65533;Ee&#262;fd&#65533;&#65533;aFm&#65533;&#65533;kG&#65533;Q&#65533; GPzz&#65533;o&#65533;G&#65533;&#65533;G&#65533;&#65533;P&#65533;]H&#65533;&#65533;&#65533;&#65533;&#65533;&#65533;:@ &#65533;&#65533;I&#65533;&#65533;&#65533;&#65533;.&#65533;&#65533;H&#65533;a&#65533;&#65533;@ f:&#65533;&#65533;&#65533;H&#657879; |*&#65533;}z&#65533;a&#65533;&#65533;&#65533;&#65533;j&#65533;&#65533;&#65533;.&#65533;x&#65533;&#65533;&#65533;.&#65533;&#65533;&#65533;
&#65533;&#65533;*&#65533;&#65533;&#65533;.&#65533;*U&#65533;Ai&#65533;&#65533;&#681;&#65533;&#65533;&#65533;&#65533;hm&#65533;F&#65533;6uf&#65533;	&#65533;&#65533;&#65533;&#65533;HZ&#65533;HzS&#65533;WtY$&#65533;j&#65533;B&#65533;,&#65533;&#1156;+&#65533;0Q&#65533;2&#65533;&#65533;'DCepL1&#65533;&#65533;C&#65533;&#65533;s&#65533;&#65533;&#593;&#65533;&#65533;,:&#65533;s6u,&#65533;&#65533;,&#65533;z87-&#65533;Bt>&#65533;-&&#65533;,(&#65533;t*&#65533;&#65533;-&#65533;&#65533;jT74yU&#65533;]&#65533;^v8/	&#65533;	&#65533;&#65533;&#65533;N&#65533;
&#65533;&#944;VkE#&#65533; &#65533;(&#65533;:X&#65533;&#65533;U}&#65533; p<zx83x&#65533;iWTY;3&#65533;&#65533;_&#65533;&#65533;:&#65533;&#29953;&#65533;_&#65533;N&#65533;^&#65533;&#65533;4&#65533;&#65533;&#1584;!&#65533;&#65533;&#65533;T&#65533;	&#65533;&#65533;
&#65533;@&#65533;&#65533;&#65533;&#65533;&#65533;&#192;&#65533;&#65533;&#65533;\&#65533;	g&#65533;\ &#65533;C&#65533;&#65533;C+&#65533;&#65533;4'&#1075;&#65533;&#65533;:k!N&#65533; &#65533;` &#65533;&#65533;X&#65533;&#65533;&#65533;&#65533;&#65533;&#65533;b&#65533;&#65533;(&#65533;&#65533;h&#65533;&#65533;w&#65533;&#65533;	&#65533;Y&#65533;&#65533;;&#65533;pi[wi&#65533;^p&#65533;&#65533;&#65533;Z&#65533;cWu3i`&#65533;vu3&#65533;&#30472;&#65533;&#65533;iZ&#65533;~&#65533;&#65533;`&#65533;&#503;&#65533;	&#65533;&#65533; &#65533;&#65533;*~&#65533; `&#65533;VS&#65533;&#65533;&#65533;/&#65533;b&#65533;&#238;&#65533;b&#65533;&#65533;&#65533;&#65533;&#65533;&#65533;*&#65533;&#65533;&#65533;&#65533;b&#65533;&#65533;&#65533;Y5s&#65533;&#65533;&#65533;&#65533;'h&#65533;<&&#65533;&Z&#65533;&#65533;&#1184;H(&#65533;&#65533;&#65533;&#43127;{&#65533;"&#65533;&#65533;&#65533;&#65533;&#65533;&#65533;&#65533;cRd'&#65533;&#65533;&#65533;&#65533;M&#65533;tHtD-&#65533;&#65533;Ge&#65533;&#65533;tV&#65533;ZX&#65533;R&#65533;>j&#65533;B&#65533;gDj&#65533;e&#317;F*u&#65533;K&#65533;&#65533;F&#465;&#65533;&#65533;F&#65533;&#65533;Qq$ R&#65533;hv&#65533;y&#65533;&#65533;&#65533;&#65533;&#65533;&#65533;&#65533;&#26950;j&#65533;&#65533;&#65533;&#65533;&#50248;&#65533;&#1599;&#65533;&#65533;&#65533;j&#65533;$I&#65533;A&#65533;&#421;&#65533;&#65533;{X&#65533;&#65533;G&#65533;  L&#65533;&#65533;! &#65533;&#65533;s&#65533;
&#65533;&#65533;&#65533;&#65533;\&#65533;&#65533;!&#65533;&#65533;&#65533;&#65533;Q&#180;&#65533;&#179;&#65533;+\+&#65533;/&#65533;.,&#65533;L&#65533;&#65533;&#65533;4L&#65533;6L&#216;6,<|A&#65533;C<&#279;Q&#278;&#65533;&#65533;&#65533;K&#65533;+&#65533;&#65533;&#65533;O&#65533;Q&#329;&#65533;T&#65533;#p&#378;&#65533;&#65533;T&#65533;&#65533;O,N&#65533;&#65533;^&#65533;c&#65533;&#65533;_&#65533;Rg&#65533;R&#65533;&#65533;&#65533;`&#65533;-&#65533;&#65533;&#65533;z+2&#65533;&#65533;B&#65533;&#450;+&#65533;,US.eC&#65533;S&#65533;"-&#1186;#YtJe-&#1282;&#65533;?&#65533;&#65533;&#65533;&#65533;&#65533;R.&#65533;:ER&#65533;&#65533;w&#65533;&#65533; &#65533;&#65533;&#65533;&#65533;&#65533;b,&#65533;>&#65533;c&#65533;p&#65533;&#65533;uI 	&#65533;j&#65533;&#65533;k&#65533;&#65533;k&#65533;2w'&#65533;$c18&#65533;1;\&#65533;uW@&#65533;&#65533;!#}i)&#65533;l&#758;&#65533;|Z'cW&#65533;Wp&#65533;I&#65533;'a&#65533;&#65533;&#65533;&#65533;&#65533; {&#65533;pIA !&#65533;&#65533;&#65533;&#65533;`	.N&#65533; &#65533;&#65533;NEp&#65533;rk&#65533;&#65533;K&#65533;&#65533;&#65533;	&#65533; &#65533;&#65533;J&#65533;&#65533;&#65533;&#65533;&#65533;	#&#65533;Mp&#65533;1r
P&#65533;L&#65533;&#65533;p	pM&#65533;&#65533;&#65533;d&#65533;a&#65533;
&#65533;&#65533;g2_&#65533;XSyX)S3&#65533;&#65533;X)S&#65533;z&#1392;G3&#65533;|&#65533;\&#65533;&#65533;X&#65533;&#65533;vK&#65533;(m&#65533;&#65533;_&#65533;W&#65533;&#227;Y!&#65533;&#65533;&#65533;&#65533;&#65533;&#65533;	kU&#65533;&#65533;a&#65533;&#65533;&#65533;&#65533;|&#65533;1&#65533;b&#65533;&#65533;&#65533;*F&#65533;&#65533;&#65533;&#65533;&#65533;&#65533;&#65533;&#65533;&#65533;J}&#65533;B&#65533;?7&#65533;G&#65533;&#65533;&#65533;'&#65533;t&#65533;Q&#65533;&#65533;Bf&#65533;H&#65533;&#65533;%&#65533;+&#65533;K&#65533;&#65533;k&#65533;A&&#65533;J6&#65533;g}&#65533;E,e]&#65533;n-&#65533;&#65533;K&#1519;&#65533;f&#65533;[&#65533;y&#65533;&#65533;&#65533;&#65533;&#65533;Ldgy6&#65533;u&#65533;&#65533;W]&#65533;&#65533;g=&#65533;.eh_TFf&#65533;?&#65533;&#65533;F&#65533;v&#65533;hh&#65533;&#65533;r&#65533;f&#65533;&#865;h&#65533;v&#65533;&#65533;&#65533;&#65533;&#1150;&#65533;]&#65533;i	,&#65533;&#65533;&#65533;&#65533;&#65533;q&#65533;&#65533;&#65533;&#65533;&#1471;&#65533;&#65533;&#65533;,&#65533;&#65533;&#922196;8H&#65533;&#65533;&#65533;&#65533;&#6671;z&#65533;1y&#65533;c@&#65533;&#65533;h&#65533;&#65533;&#65533;&#1449;&#65533;&#65533;&#65533;m&#65533;
m&#65533;.i4&#65533;&#65533;#|&#65533;&#65533;E&#1693;.&#65533;&#65533;Q&#65533;&#65533;&#1917; &#65533;&#65533;&#65533;&#1861;5Z&#65533;s6g&&#65533;&#65533;&#1938;&#65533;&#65533;R&#65533;BD&#65533;
&#65533;&#65533;&#65533;&#65533;#Z&#65533;&#65533;&#65533;&#1195;&#65533;&#65533;&#65533;&#65533;+&#65533;&#65533;>&#65533;&#65533;1d&#65533;p&#65533;&#65533;j@a&#65533;&#65533;!%&#65533;;&#65533;D?u@&#65533;"&#65533;R&#65533;Q&#65533;&#1090;&#65533;S&#65533;T&#65533;Z&#65533;{&#65533;&#65533;'&#65533;&#1513;&#6289;&#65533;&#65533;R5m&#65533;&#65533;&#65533;&#65533;89&#65533;1&#385;b&#65533;dW/,P&#647;&#65533;+2&#65533;O&#65533;!@&#65533;&#700;&#65533;[&#65533;eW&#65533;{&#65533;sx3&#65533;&#65533;X&#65533;%&#65533;$}&#65533;&#65533;L&#65533;5\#8l&#65533;&#65533;&#65533;W&#65533;(&#65533;y+&#65533;WT0o7&#65533;&#65533;I&#65533;&#65533;&#65533;o;X&#65533;c8k%&#1337;q&#65533;7&#65533;&#65533;&#65533;&#65533;G~&#65533;g_&#65533;'&#65533;&#65533;&#65533;9C&#65533;&#65533;Wp{;&#65533;&#65533;w&#65533;&#65533; Wp@_.=&#65533;&#65533;'|&#65533;&#65533;&#766;%&#65533;W&#65533;1#8&#65533;5&#65533;&#65533; m&#65533;i&#65533;1hY&#65533;&#65533;$&#65533;&#65533;&#65533;2&#65533;|&#65533;w &#752;&#65533;&#65533;&#65533;&#65533;	 @N#&#65533;,B&#65533;&#65533;&#65533;&#65533;&#65533;&#65533;&#65533;b&#65533;&#61017;&#65533;(f&#65533;K&#65533;&#65533;M&#65533;&#65533;&#65533;k&#65533;
&#65533;8fe&#65533;Ek&#65533;&#65533;&#1266;&#65533;Q&#65533;c&#65533;&#1788;f&#65533;&#65533;&#65533;&#65533;&#65533;&#65533;,D@&#65533;&#65533;?&#65533;&#65533;&#65533;&#65533;&#65533;+
D&#65533;&#65533;&#65533;*:du&#890;z]&#65533;&&#65533;&#65533;iv-k&#65533;&#65533;&#65533;]MDE&#65533;M&#65533;&#65533;&#65533;\H&#65533;[4&#65533;&#1723;&#65533;h&#65533;z&#65533;I&#65533;&#65533;&#65533;!&#65533;pHh&#65533;#G&#1153;qD&#65533;&#65533;G&#65533;G8&#65533;G~&#65533;&#65533;&#65533;&#65533;&#65533;#&#65533;&#65533;&#65533;eJ&#65533;&#65533; &#65533;&#65533;X&#65533;7&#65533;H&#65533;6&#65533;&#65533;H&#65533;&#65533;&#65533;&#65533;&#65533;&#65533;&#65533;Z&#1813;&#65533;&#65533;&#65533;r&#65533;REm&#65533;&#65533;?&#65533;&#65533;&#65533;&#65533;&#65533;&#65533;&#65533;
&#65533;&#145;&#65533;"l &#65533;&#65533;&#65533;&#65533;&#1885;&#1911;&#65533;&#155;A&#65533;0&#65533;&#65533;&#65533;&#65533;O&#65533;&#65533;u&#65533;S&#65533;&#65533;,&#65533;&#65533;-&#674;@&#65533;&#65533;&#65533;b&#65533;i&#65533;S&#890;&#65533;z<&#65533;o&#65533;&#602;&#65533;7E,K&#65533;&#65533;&#65533;&#65533;_&#65533;&#65533;K&#65533;&#1534;&#65533;gf&#65533;s=&#65533;=&#65533;&#65533;d&#65533;$&#65533;-&#65533;&#65533;S&#65533;&#9071;&#65533;X&#65533;&#65533;&#65533;J.&#65533;&#65533;&#65533;&#65533;&#65533;&#65533;&#65533;&#65533;J&#65533;4&&#65533;&#65533;&#65533;
&#65533;&#65533;&#65533;&#65533;&#65533;N&#65533;&#65533;B&#65533;"&#65533;&#65533;XN}Zn8On8^ &#65533;_q&#65533;&#65533;p^&#65533;&#65533;&#65533;&#65533;iPz&#65533;[SP{&#65533;'&#65533;)-&#65533;&#65533;?}k&#65533;3&#65533;3&#65533;&#65533;&#631;&#65533;gZ_&#65533;&#65533;&#65533;&#65533;&#65533;5|&#65533;@&#65533;Sp&#65533;w &#65533;p&#65533;&#65533;&#65533;y&#65533;&#65533;&#65533;&#65533;&#65533;&#35779;&#65533;&#65533;&#2039;&#65533;NwT@&#65533;:&#65533;&#65533;v&#65533;3R.&#65533;&#831;:&#65533;&#65533;`&#65533;&a&#65533;&#65533;:&#65533;&#65533;&#65533;&#65533;F&#65533;&#65533; &#65533;e&#65533;
/&#65533;&#65533;&#523;&#65533;4&#65533;&#65533;bJ&#65533;&#65533;&#65533;4&#65533;&#65533;d&#385;M,XXr&#2321;&#65533;m&#65533;pq&#65533;@&#65533;&#65533;)&#65533;	'3&#65533;<&#65533;&#65533;&$';&#65533; p&#65533;&#65533;&#994;?E&#65533;A&#65533;,&#65533;K&#65533;2M&#65533;R&#65533;D&#65533;&#65533;&#65533;&#65533;&#65533;&#1325;AG&#65533;&#65533;s&#452;e<&#226;B&#65533;k&#65533;2&#65533;&#324;&#65533;&#1847;L&#65533;&#65533;{&#65533;&#65533;]&#65533;r&#65533;&#65533;`X0&#65533;&#65533;96&#65533;&#65533;&#65533;&#65533;vU&#65533;&#65533;90#U&#65533;+_&#65533;&#65533;&#65533;f&#65533;}&#65533;&#65533;&#65533;&#65533;&#65533;&#65533;&#65533;t&#65533;=&#65533;&#65533;&#65533;&#65533;m]&#65533;&#65533;&#65533;$&#65533;Z&#65533;j&#1122;&#65533;&#65533;;m&#65533;g*&#65533;&#36731;&#65533;&#65533;&#65533;&#65533;&#65533;G&#65533;\&#65533;&#65533;Ve&#65533;@W&#65533;&#65533;&#65533;&#65533;&#997;0CV&#65533;&#65533;9&#65533;&#36123;&#65533;>&#65533;&#65533;9&#65533;&#474;&#65533;d&#65533;&#65533;&#65533;&#65533;&#1907;&#65533;nB&#65533;|&#65533;&#65533;&#65533;&#65533;&#1412;&#65533;&#65533;&#65533;&#65533;&#65533;&#65533;Kt&#65533;a&#65533;K
&#65533;&#65533;\p&#65533;ux&#65533;&#65533;T&#65533;&#65533;&#65533;7*t&#65533;&#65533;&#65533;&#65533;7<&#65533;#Dj8&#65533;c&#65533;&#65533;0&#65533;1L@&#65533;E`&#65533;1&#65533;&#65533;l&#65533;&#65533;&#65533;6&#65533;0cG&#65533;<3Z	oG&#65533;&#65533;&#65533;H$&#65533;4&#65533;&#65533;&#65533;4&#690;Z0&#65533;J*hA&#65533;,&#65533;&#65533;&#65533;&#65533;t&#65533;&#887;^&#65533;&#65533;273_C3M&#65533;dQ&#65533;M6&#65533;3.9&#65533;lK5&#65533;Y&#65533;M&#65533;&L&#65533;T&#65533;3?&#65533;&#65533;,FE&#65533;PE,0&#65533;Tq&#65533;	F&#65533;D,0&#65533; &#883;L#&#65533;&#65533;/&#65533;D&#212;&#65533;&#65533;P&#65533;&#65533;&#65533;&#65533;&#65533;D&#65533;NS&#65533;\&#65533;&#65533;U;c&#65533;M&#65533;&#65533;&#65533;&#65533;6z&#65533;e&#65533;&#65533;"j(_}&#65533;&#1506;&#65533;v&#65533;b&#65533;rae&#65533;*&#65533;&#65533;&#65533;&#65533;&#65533;'&#65533;&#65533;	&#65533; p&#65533; H X&#65533;&#65533;&#65533;&#65533;%&#65533;r&#65533;\q&#65533;`	&#65533;&#65533;hB#w5&#65533;&#65533;)&#65533;&#65533;&#65533;&#65533;&#65533;&#65533;w&#65533;&#65533;&#65533;&#65533; &#65533;&#65533;(&#65533;)&#1192;7&#65533;e&#65533;&#65533;&#65533;&#65533;&#65533;&#65533;
*&#65533;&#65533;&#1922;?e
&#65533;&#65533;b&#65533;=&#65533;x&#65533;Y&#65533;&#65533;b&#65533;E&#65533;c&#65533;O&#65533;8&#65533;	V&#65533;h&#65533;<&#65533;gi<&#65533;&#65533;&#65533;&#65533;I&#65533;&#65533;#&#65533;&#65533;&#65533;&#65533;<&#65533;&#65533;&#65533;a&#65533;f&#65533;+&#65533;y&#65533;t` *&#65533;&#65533;&#65533;i&#65533;, &#65533;"v&#65533;m&#65533;&#65533;&#65533;W`&#65533;&#65533;&#65533;M7lxW&#65533;E&#65533;&#65533;&#65533;m&#65533;k&#65533;&#65533;&#65533;&#65533;k&#65533;&#65533;e#&#65533;7&#65533;z&#65533;% q&#65533;&#65533;&#65533;"&#65533;(0&#65533; \	%N)$&#65533;i&#65533;p&#65533;&#65533;'
&#65533;&#65533;&#65533;&#65533;&#65533;&#65533;$	&#65533;B
&#65533;&#65533;(_&#65533;&#733;&#65533;&#65533;(&#65533;|&#65533;\+&#847;&#65533;|&#977;j&#65533;9&#65533;&#65533;,&#65533;&#1826;m.<M&#65533;]&#65533;B+&#65533;SLE&#65533;w&#65533;&#65533;&#65533;SPu&#65533;&#65533;&#65533;KK&#65533;&#65533;&#65533;VU]k6TY&#65533;&#885;&#65533;&#65533;"S7&#65533;&#65533;L&#704;.&#65533;:&#65533;G&#65533;{&#65533;]/k&#65533;&#65533;&#65533;w&#65533;:&#65533;&#65533;&#65533;&#65533;&#65533;&#65533;#&#763;&#65533;&#65533;~&#65533;&#65533;`&#65533;&#65533;&#458;O=&#65533;&#65533;;&#65533;}&#65533;&#65533;&#65533;&#65533;&#65533;&#65533; &#65533;@&#65533;&#65533;D&#65533;=h@&#525315;t&#65533;A.&#65533; 7H&#65533;&#65533;P&#65533;&#65533;&#65533;C&#65533;\&#65533;&#65533;&#65533;&#65533;E1&#65533;&#65533;&#65533;n$&#65533;&#65533;HG3&#65533;D&#65533;&#65533;&#65533;#!&#833;&#65533;HD2&#65533;&#65533;&#65533;gVG&#65533;&#65533;&#65533;&#65533;ic&#65533;&#65533;D&#65533;8&#65533;5&#65533;&#65533;&#65533;R&#65533;&#374;&#65533;iMm&#65533;&#65533;&#65533;&#490;&#1601;&#65533;-x&#147;&#65533;&#65533;*p3&#65533;&#65533;Te!G:jTsq&#65533;&#65533;&#65533;W&#65533;&#65533;,&#65533;4k&#65533;&#65533;a>&#65533;&#65533;1&#65533;&#65533;&#65533;&#65533;&#65533;&#65533;&#65533;HE&#65533;&6l&#65533;B$&#65533;S+7&#65533;&#65533;&#65533;J&#1455;z&#65533;&#65533;e&#65533;*V&#65533;&#65533;&E&#65533;X$kYE)&#65533;&#65533;&#65533;&#65533;bZ&#65533;&#65533;&#23900; &#65533;w0` &#65533;R	G62&#65533;&#65533;&#65533;2]a&#65533;E&#65533;&#788;&#65533;&#65533;^&#65533;&#65533;&#65533;&#65533;<b&#65533;}Y&#65533;`#&#65533;&#342;&#65533;i>&#65533;b&#65533;XR&#65533;2&#65533;Y&#65533;g(&#65533;&#65533;&#65533;6r&#65533;b &#65533;&#65533;&#1591;(&#65533;&#65533;Bh&#65533;&#65533;&<O&#65533;L|%&#65533;d&#65533;;&#65533;((&#65533;&#65533;Q &#65533;p&#65533;&#1246;&#65533;4o&#65533;,&#65533;&#65533;t&#65533;2&#65533;&#65533;}1&#65533;&#65533;&#65533;D"&#65533;/=4!&#65533;&#65533;B&#65533;q6&#65533;&#65533;Mmi&#65533;&#65533;D&#658;&#65533;L&#65533;\&#65533;JI&#65533;&#65533;6&#65533;&#65533;&#280;^pB&#65533;&#1079;&#65533;&#65533;o~&#65533;[x&#65533;WL&#65533;Ax&#65533; &#65533;&#670;<&#65533;"(JV,&#65533;&#65533;&#65533;)esOmJS9&#65533;&#65533;L&#65533;+`&#65533;&#65533;&#65533;&#65533;*&#1190;&#65533;&#65533;&#65533;&#65533;WWe<>&#65533;&#65533;gE+Z&#65533;&#1460;&#65533;&#65533;&#65533;&#65533;&#65533;+&#65533;&#65533;+&#65533;N&#62448;k&#65533;`s&#65533;&#65533;Z12&#65533;&#65533;m&#65533;&#65533;D&#65533;=&#65533;&#65533;]&#65533;&#65533;pr&#65533;&#65533;H~o|&#65533;1_s$&#65533;&#65533;&#65533;l&#65533;}&#65533;AG+&#65533;&#65533;B';&#65533;Ot4&#65533;&#782;&#65533;;&#65533;&#65533;&#65533;&#65533;&#65533; &#65533;&#65533;`&#65533;=&#65533;-`&#65533;l&#65533;Cd&#65533;&#65533;bQ`nXB&#65533;&#567;&#65533;&#65533;%4$&#65533; I&#65533;&#65533;8&#65533;q&#65533;&#65533;@&#65533;J&#1081;:&#65533;&#65533;/&#65533;&#65533;&#65533;D&La&#65533;T&#65533;&#65533;&#65533;pE*o&#65533;&#65533;&#65533;&#65533;	`:&#65533;&#65533;x&#65533;&#65533;&#65533;w<&#65533;I&#65533;&#65533;;&#65533;&#65533;o&#65533;&#65533;]&#65533;g&#65533;&#65533;TO&#65533;O&#65533;&#65533;&#65533;^&#65533;&#394;i&#65533;&#65533;kTS&#65533;D&#546;&#65533;&#65533;`&#65533;&#65533;5/M&#65533;&#65533;S&#65533;&#248;&#65533;;&#65533;&#65533;&#65533;&#65533;4X&#340;X&#65533;&#65533;1&#65533;^d&#65533;&#65533;&#65533;iJ&#65533;&#65533;&#65533;*#&#65533;&#65533;&#65533;L&#65533;yp&#65533;&#65533;$&#65533;&#65533;&#65533;6h&#530;&#65533;4V&#65533;B&#65533;I&#65533;&#65533;r)&#65533;&#65533;(K&#65533;&#65533;S&#65533;2(&#65533;&#65533;&#65533;&#65533;5KX&#65533;[&#65533;;,&#65533;&#65533;a&#65533;&#65533;&#65533;+yE&#1317;5]&#1931; f&#65533;E&#65533;&#65533;I&#65533;DT&#65533;&#1044;&#65533;&#65533;&#65533;&#843;&#65533;&#65533;`&#948;&#65533;&#65533;9&#848;&#65533;kU&#65533;&#666;&#65533;P|A&#65533;`&#65533;l'90 u~&#65533;"S`@="&#65533;y:&#65533;&#65533;&#65533;&#65533;4BK&#65533;&#65533;&#65533;&#65533;&#65533;_c&#65533;V&#65533;&#65533;&#65533;
&#65533;&#65533;&#65533;Y&#65533;U&#65533;0&#65533;&#65533;L&#65533;+&#65533;&#65533;HQ&#65533;&#65533;&#65533;j[&#65533;&#65533;BhA6&#65533;A&#65533;&#65533;11B/&#65533;&#65533;$$Z&#65533;&#65533;&#65533;&#65533;h&#65533;1&#65533;&#65533;vS&#65533;&#65533;!&#65533;;&#65533;&#65533;!~&#65533;&#65533;@&#65533;dZ&#65533;8&#65533;&#65533;8&#65533;&#1321;&#65533;&#65533;JA&#65533;T&#65533;&#65533;9&#65533;%f&#528;	&#65533;&#65533;&#65533;&#65533;t/&#65533;&#65533;&#65533;w&#65533;{&#65533;&#65533;U}&#65533;+`7&#65533;&#65533;&#65533;&#65533;&#65533;&#65533;&#65533;A^&#65533;&#65533;Ax&#65533;>&#65533;"&#8328; &#65533;1&#65533;C&#65533;&#65533;&#65533; r&#65533;&#65533;&#65533;\+&#65533;&#65533;&#65533;U&#65533;&#65533;\Y,pd>s&#65533;&#65533;&#65533;&#65533;2_&#65533;&#65533;[^&#65533;&#65533;&#65533;&#65533;1&#65533;y&#901;^s&#65533;&#65533;b&#65533;S&#65533;&#65533;s.&#65533;E&#65533;|&#65533;(&#65533;&#547;>u&#65533;O=T&#65533;:&#65533;&#65533;q&#65533;_C&#65533;&#65533;&#65533;&#1455;vB&#65533;a&#65533;5&#174;&#65533;&#65533;&#65533;&#65533;e8&#65533;*&#65533;>w&#65533;&#65533;&#65533;0&#65533;c&#65533;&#65533;&#65533;&#65533;<&#65533;-&#65533;L0&#65533;&#65533;@&#65533;&#65533;&#65533;n&#65533;JxB&#65533;h&#65533;&#65533;&#65533;/&#65533;&#827;&#65533;&#65533;&#65533;E>&#65533;T&#65533;
I&#65533;dY|&#65533;?&#65533;&#65533;&#65533;fAlY&#65533;[&#65533;&#65533;11&#65533;&#65533;&#65533;d&#65533;&#65533;|&#65533;&#65533;L&#65533;&#65533;&#65533;&#65533;k&#65533;&#511;&#952;&#65533;&#65533;k&#65533;&#65533;-&#65533;3&#65533;&#65533;Ma&#65533;&#65533;&#65533;&#65533;*-&#65533;;&#65533;[\5H&#65533;TF2e&#65533;&#65533;&#65533;|h&#65533;6&#65533;&#65533; &#65533;&#65533;\'&#65533;l:&#65533;$tC6V&#65533;{e&#65533;&3&#65533;&#65533;&#65533;&#65533;+&#65533;&#65533;  &#65533;$&#65533;,&#65533;&#65533;&#65533;&#65533;Y&#65533;")&#65533;&#65533;&#65533;&#65533;c&#65533;42&#65533;5&#1778;v	&#65533;7C(94}:&#65533;!&#65533;&#65533;&#65533;&&#65533;&#65533;&#65533;}1&#65533;?K$4K&#65533;&#65533;&#65533;i('&#65533;!'(&#65533;&#65533;w&#65533;4w"lJ&#65533;{&#65533;4&#65533;&#65533; &#65533;&#65533;&#65533;&#65533;&#65533;g&#1687;Ih &#65533;&#65533;t&#65533;&#65533;r&#65533;t&#65533;&#65533;&#65533;&#65533;&#65533;y&#65533;/&#65533;&#65533;I&#65533;&#65533;	&#65533;&#65533;&#65533;J&#65533;v&#65533;(&#65533; &#65533;)&#65533;&#65533;&#171;&#65533;B&#65533;&#65533;&#65533;P&#65533;	 2&#65533;&#65533;&#65533;&#65533;?53&#65533;)&#65533;A&#65533;a&#65533;%x&#65533;&#65533;&#65533;&#65533;&#65533;&#65533;6k&#65533;)&#65533;r&#65533;C&#65533;&#65533;&#65533;pp$&#65533;87&#65533;B &#65533;&#65533;R&#65533;&#65533;B42&#65533;a&#65533;r(_&#65533;&#65533;&#65533;&#65533;K&#65533;&#65533;L&#65533;&#65533;L\&#65533;M&#65533;&#65533;N&#65533; P&#65533;&#65533;Q$&#65533;R&#65533;D&#65533;&#65533;T&#65533;&#65533;r&#65533;&#65533;r&#65533; W&#65533;&#65533;W&#65533;&#65533;Y&#65533;&#65533;r&#65533;(&#65533;&#65533;\&#65533;E\&#65533;&#65533;&#65533;E^&#65533;9 &#65533;+&#65533;c&#65533;&#65533;&#65533;&#65533;&#65533;e&#65533;9g&#65533;&#65533;&#65533;xFgd&#65533;&#65533;[&#65533;&#65533;&#65533;&#65533;j|&#65533;j&#65533;&#65533;n&#65533;&#65533;k&#65533;&#65533;o&#65533;&#420;K&#65533;&#65533;(&#65533;jL&#65533;t\&#65533;t&#65533;FS*&#65533;l&#65533;Flt&#65533;o&#65533;&#65533;?&#65533;&#65533;g&#65533;Fe&#65533;&#65533;y&#65533;&#65533;~&#65533;Fo&#448;&#65533;&#65533;k&#65533;&#65533;o(H&#65533;S&#292;&#65533;&#65533;&#65533; &#1594;&#65533;&#65533;&#65533;&#65533;\H&#65533;&#65533;&#561;&#65533;H&#65533;&#65533;&#65533;&#65533;&#65533;2&#65533;&#65533;&#65533;&#65533;&#65533;&#527;&#65533;&#529;&#65533;H&#65533;&#65533;U@&#596;LUX&#65533;Dp&#65533;H&#65533;,Q&#65533;,i&#65533;&#65533;&#65533;&#65533;&#603;&#65533;I,&#65533;+&#65533;&#65533;&#65533;>0&#65533;U@8&#65533;&#65533;8&#65533;&#65533;HA&#65533;H&#65533;t&#65533;&#65533;&#65533;8&#65533;&#65533;:&#65533;&#65533;&#65533;&#65533;&#65533;&#65533;DD:&#65533;P:&#65533;s&#65533;S%&#65533;T&#65533;&#65533;t&#65533;`&#65533;&#65533;&#65533;r FH&#438;&#65533;E&#65533;&#760;&#65533;KV&#65533;&#65533;V&#65533;KT&#65533;&#65533;X&#65533;KK&#65533;KT&#65533;DU,EM\&#65533;&#65533;$&#65533;&#65533;,LKL&#65533;Q&#65533;DPtLK|LQEM&#65533;&#65533;&#65533;D&#764;D&#65533;<L&#65533;&#65533;&#65533;&#65533;&#65533;Lt&#65533;&#65533;|&#65533;&#65533;lE_`E&#65533;&#65533;&#65533;Y&#1797;&#65533;&#65533;E&#1396;EH\&#65533;&#65533;|&#65533;&#1556;&#65533;&#65533;\M&#1772;M[<K&#65533;&#65533;J&#65533;&#65533;b$Fb
d&#65533;G&cHA`U&#65533;"&#65533;&#65533;&#65533;&#65533;N&#65533;&#65533;xN&#65533;&#1610;Obf&#65533;GT*&#65533;Jp&#65533;&#65533;&#65533;`&#65533;W&#65533;	?&#65533;&#65533;@&#65533;[&#65533;oY&#65533;o!' &#65533;?R&#65533;?&#65533; &#65533;h&#65533;&#65533;Z&#65533;&#65533;`&#65533;23c&#65533;	 &#65533;	&#65533;&#65533;Q P&#65533;94mjA&#65533;&#65533;3B&#65533;1&#129;&#65533;&#65533; &#65533;('r&#65533;Y0Au&#65533;&#65533;&#65533;H&#65533;&#65533;&#65533;A6&#65533;A	&#65533;6<&#65533;&#65533;&#65533;&#65533;8&#65533;&#65533;&#149; @x@ &#65533;M &#65533;Cc&#192;&#65533;5&#65533;&#65533;(7&#65533;&#65533;p5&#65533;2&#65533;&#65533;&#65533;&#65533;&#65533;r&#65533;5&#65533;&#65533;&#65533;&#65533;&#65533;&#144;:3&#65533;P&#65533;&#65533;&#65533;&#65533;'&#65533;&#65533;&#65533;vQ&#65533;%8(&#65533;&#1051;"&#65533;C1&#65533;&#65533;S&#65533;&#65533;L&#65533;Y&#65533;03=&#65533;C7q#7C\&#65533;&#65533;&#65533;&#65533;9&#65533;&#65533;&#65533;&#65533;&#65533;&#65533;4&#65533;&#1116;&#65533;&#65533;&#65533;&#65533;J&#65533;LRl&#65533;&#65533;&#65533;D&#65533;&#65533;K&#65533;TKLT&#65533;&#65533;&#65533;&#65533;&#65533;&#1436;&#372;&#65533;&#345;&#65533;&#65533;&#65533;2&#65533;@%&#65533;i
D&#65533;T&#65533;&#65533;O&#65533;PUT@&#65533;@|0&#65533;k &#65533;(&#65533;&#65533;U(&#65533;&#261;D&#65533;&#65533;Z&#65533;&#65533;Z&#1348;&#65533;&#65533;&#65533;]u&#65533;]&#65533;U`&#65533;`eVV&#65533;:VP>PVe&#65533;50Cx&#65533;h5p&#65533;k&#65533;Vp )&#65533;VK&#65533;&#65533;(&#65533;&#65533;(&#65533;&#65533;p%&#65533;( &#65533;!&#65533;&#65533;qt&#65533;
P&#65533;
&#65533;&#65533;_&#65533;Wx&#65533;&#65533;z&#65533;W SE@$&#65533;&#65533;U }&#65533;&#65533;
&#65533;WP1P&#65533;&#65533;&#65533;w&#65533;&#65533;w&#65533;Wx&#65533;&#65533;x&#65533;&#65533;(@Wr%W&#65533;Vyp &#65533;&#65533;Xk&#65533;X&#65533;&#65533;&#65533;C&#1026;&#65533;u-8YCP&#65533;h]Yep&#65533;&#927832;&#65533;&#65533;&#1625;&#65533;&#65533;1&#65533;&#65533;9&#65533;H&#65533;&#65533;&#65533;&#65533;Y&#65533;$&#608;&#1679;#&#1679;&#65533;&#65533;&#656;&#65533;:8&#65533;&#65533;k&#65533;&#65533;3&#65533;P8:$[&#65533;J`9&#65533;&#65533;9&#65533;&#65533;9&#65533;&#65533;&#65533;&#65533;&#1711;&#1776;&#65533;&#65533;&#65533;[&#65533;,&#65533;[&#65533;dE&#65533;D[&#65533;t[&#65533;|&#1787;<&#1337;&#65533;D&#65533;\L&#65533;DL&#65533;&#65533;LC&#65533;[&#65533;&#65533;&#1791;&#65533;&#65533;&#65533;&#65533;ItE&#65533;&#65533;&#65533;StE?&#65533;&#65533;MT&#65533;&#65533;&#65533;V$&#65533;&#65533;&#65533;Nj*&#65533;&#65533;
&#65533;&#65533;&#65533;DvC&#65533;&#65533;&#65533;&#65533;!%&#65533;&#65533;w8&#65533;&#65533;&#65533;%kI&#65533;&#65533;,&#65533;& :&#65533;&#65533;!&#65533; 'o&#65533;?&#65533;&#65533;&#65533;o&#65533;O&#65533;&#65533;BGK&#65533;&#65533;H	p&#65533;&#65533;t
&#65533;&#65533;&#65533;&#65533;&#65533;"&#65533;&#65533;}&#1127;Q8 &#65533;z(:C&#65533;&#65533;&#65533;'P&#65533;Ao&#65533;&#65533;&#65533;&#65533;&#65533;%&#65533;&#65533;&#65533;3`Z6&#65533;I&#65533;\&#65533;&#65533;U&#65533;
&#65533;&#1352;)0A&#65533;Ol)&#65533;a&#65533;2t&#65533;@&#65533;&#65533;z&#65533;4OsABS&#65533;&#65533;0&#1171;X&#65533;&#65533;x&#65533;3;3&#65533; )4KaJd&#65533;B'-&#65533;!&#65533;&#65533;&#65533;eO&#65533;m(&#65533;C%8.&#65533;.x&#65533;&#65533; &#65533;i&#65533;&#65533;'H&#65533;Y:@&#65533;&#65533;&#65533;&#65533;&#65533;f&#65533;F&#65533;&#65533;E&#65533;&#65533;u&#65533;&#65533;5&#65533;N&#1539;X{&#65533;W|&#65533;&#1479;&#65533; t&#65533;XK  o&#65533;k&#65533;V&&#65533;i5&#65533;e&#65533;Ya&#65533;&#65533;9&#65533;&#65533;]m&#65533;UMp&#65533;X&#65533;h&#65533;REk&#65533;83&#65533;;&#65533; O]&#65533;6&#65533;HNm&#65533;8ND&#65533;&#65533;:&#65533;&#65533;&#65533;D&#65533;&#65533;D&#65533;C<D&#65533;&#65533;&#555;+Z&#65533;,&#1698;Ec&#65533;&#65533;&#65533;JT&#65533;JC6&#65533;d&#65533;D;F&#65533;&#65533;UU&#65533;&#65533;UU&#65533;K&ITZ1&#65533;d&#65533;T8&#65533;;&#65533;P&J&#65533;4$&HSV&#65533;\P|{&#65533;&#65533;&#65533;&#65533;;&#65533;&#65533;e&#65533;&#65533;;&#65533;<,9&#65533;YV&#65533;9x^&#65533;&#65533;^&#65533;&#65533;[&#65533;"!&#65533;&#65533;0f&#65533;t fe&#65533;!th&#65533;&#65533;&#65533;@&#65533;&#65533;&#65533;&#65533;&#65533;
&#65533;Ww&#65533;fj&#65533;&#65533;|bo&#65533;og &#65533; 0g!WqM&#65533;t-&#65533;y5&#65533;!8&#65533;x&#65533;&#65533;v&#65533;u=&#65533;!&#65533;&#65533;!bK&#65533;&#65533;t&#65533;&#65533;&#65533;E&#65533;#&&#65533;! h&#65533;Eh&#65533;^&#65533;((h&#65533;&hK&#65533;#&#65533;Vn&#65533;&#65533;m&#65533;&#1418;&#65533;hl&#65533;&#65533;0&#65533;&#65533;&#65533;h&#65533;&#65533;&#65533;00&#65533;i5&#65533;F&#38118;&#1429;f&#65533;f&#1621;&#65533;&#65533;&#1432;605pYh%&#1617;&#65533;V&#65533;&#65533;i&#65533;&#65533;h-&#65533;i&#65533;&#65533;V&#65533;&#65533;Y&#65533;U>&#65533;&#65533;hE&#65533;)&#65533;&#65533;eVf&#65533;Y&#65533;&#65533;9&#65533;&#65533;&#65533;j&#65533;&&#65533;6`&#65533;&#65533;&#65533;V&#65533;&#65533;&#65533;&#65533;&#65533;f&#65533;9V&#65533;&#65533;UV8&#65533;^u&#65533;-n&#65533;^&#65533;&#1400;&#65533;&#65533;D&#517;&#65533;%&#65533;\pI&#65533;&#65533;Y&#65533;l
M&#65533;*F&#65533;\&#65533;u&#65533;&#65533;&#65533;&#65533;`2&#1193;&#65533;d&#65533;N`x&#65533;@xl8&#65533;8&#65533;MX&#65533;&#65533;]&#65533;&#65533;?&#65533;&#65533;]oyO&#65533;&#65533;I&#65533;&dB&#65533;&&#65533;&#65533;1&#65533;&#150;j&#65533;z &#65533;&#65533;&&#65533;q&#65533;&#1063;&#65533;&#65533;&#65533;L_&#65533;p&#65533;&#65533;&#65533;&#65533;&#65533;&#1871;ir:&#65533;oi&#65533;5&#65533;(&#65533;&#65533;
^&#65533;oq&#65533;q&#65533;t&#65533;&#65533; &#65533;<&#65533;&#65533;6K&#65533;(&#65533;&#65533;M&#65533;&#65533;*(&#65533;M CC&#65533;&#54441;&#65533;&#65533;&#65533;&#65533;&#65533;&#65533;&#1589;xq&#65533;&#65533;&#65533;_c[&#65533;1|	)&#65533;5&#65533;&#65533;5&#65533;V&#65533;&#65533;1R4&#65533;&#65533;&#65533;:(&#65533;A (&#65533;'H ?&#65533;&#65533;/8&#65533; x &#65533;&#65533;6'&#65533;&#65533;&#65533;o&#65533;&#227;l9qg
&#65533;&#65533;J&#65533;&#65533;\R&#65533;&#65533;:F&#65533;Pp&#65533;#sq`qX&#65533;c&#65533;d
&#65533;7BL
&#65533;q&#1217;&#65533;&#65533;K&#65533;&#65533;&#1290;9!7&#65533;"O&#65533;&#65533;&#65533;$&#65533;q&#65533;k&#555;&#65533;&#65533;<&#65533;c&#65533;&#65533;c&#65533;&#65533;H@dAd&#65533;&#65533;&#65533;-&#65533;&#682;#9/G&#65533;,&#65533;&#65533;;&#65533;&#65533;/&#65533;:&#65533;d&#65533;5gs&#65533;&#65533;8&#65533;&#65533;&#65533;9&#65533;HH&q&#65533;d&#65533;,JQ&#65533;&#65533;Q&#65533;&#65533;?&#65533;sHA'&#65533;&#65533;A&#65533;I-A&#65533;CWt-&#65533;I&#65533;&#65533;e&#65533;&#65533;t&#65533;&#65533;I\&#65533;&#65533;$)&#65533;K'&#65533;&#65533;&#65533;c&#65533;&#159;&#65533;&#65533;&#65533;&#65533; &#65533;Vh&#65533;&#65533;&#65533;&#65533;SWuG&#65533;&#65533;&#65533;^&#65533;IX&#65533;W&#65533;uX&#65533;&#65533;&#65533;&#65533;&#65533;U\&#65533;u@&#65533;&#65533;D&#65533;&#65533;/&#65533;U`_I1&#65533;&#65533;V&#65533;Hd&#65533;R%Ie&#65533;Hf?&#65533;@&#17371;v&#65533;&#65533;&#65533;i&#65533;&#65533;;&#65533;&#65533;&#65533;&#65533;&#65533;&#65533;&#65533;no&#65533;4&#65533;7&#65533;&#65533;l?DO&#65533;&#65533;O&#65533;c8VHQ&#65533;T>n&#65533;p&#65533;&#65533;u&#65533;w&#65533;&#65533;&#65533;&#65533;L5&#65533;&#605;wtS&#65533;&#65533;N}o&#65533;&#65533;&#65533;&#65533;s&#65533;&#673;\&#65533;G&#65533;B,DC&#65533;&#757;\:m&#65533;&#65533;9&#65533;r&#65533;&#65533;p&#65533;&#65533;&#65533;&#65533;1&#65533;&#65533;?&#65533;!&#65533;&#65533;a&#65533;&#65533;
S&#65533;&#65533;p(&#65533;8&#65533;&#65533;w&#65533;y&#65533;&#65533;&#65533;^&#65533;&#1597;%&#65533;]4&#65533;7'&#65533;_4s&#65533;&#65533;&#65533;^&#65533;
~&#65533;&#30597;fXn&#65533;&#65533;&#65533;`_&#65533;&#65533;u*&#65533;e&#65533;n&#65533;&#65533;&#65533;&#65533;&#65533;"&#65533;m&#65533;&#65533;%+e&#65533;&#65533;&#65533;&#65533;&#65533;&#65533;&#65533;_n(@n&#65533;&#65533;&#65533;_&#65533;^&#65533;&#65533;~&#65533;cj&#65533;cb{%6Q&#65533;m&#65533;&#65533;&#65533;y&#65533;&#65533;{0&#65533;&#65533;&#65533;&#65533;{0\&#65533;&#65533;|&#65533;6&#65533;&#65533;"	e&#65533;&#65533;zX"&#65533;Y:8&#65533;8W&#65533;ox|&#65533;|&#65533;&#65533;;GH&#65533;&#65533;J&#65533;}*O&#65533;;&#65533;cD&#65533;c&#65533;&#65533;q&#1335;&#65533;k&#65533;&#1447;&#65533;K&#65533;&#65533;g&#530;&#65533;:&#1599;&#1251;&#65533;&#65533;69T8&#65533;A&Z&#65533;&#65533;}&#65533;+&#65533;&#2023;&#680;L&#65533;&#65533;?s&#65533;&#65533;H&#65533;&#65533;&#65533;H&#65533;d&#65533;&#65533;&#65533;&#65533;dVE&#590;&#65533;Z&#65533;&#65533;&#18293;&#65533;Q&#65533;&#65533;&#769;D&#65533;&#65533;&#65533;&#65533;&#65533;u&#65533;D&#65533;&#65533;T&#65533;g&#65533;Fw&#65533;&#65533;&#65533;&#65533;&#65533;&#65533;I,AI&#65533;&#629;&#65533;#&#65533;&#65533;bFf&#65533;&#65533;&#65533;jN3&#65533;aef&#65533; &#65533;sl(Q &#65533;&#65533;&#65533;&#65533;abN&#65533;&#65533;&#65533;:&#65533;)&#65533;W\-&#65533;&#261;re/&#65533;.iJ$Sf&#65533;&#65533;5k&#65533;HTb&#65533;*&#65533;&#65533;F&#65533;:&#65533;&#1058;F&#65533;"5a&#65533;&#65533;M&#65533;Fh*"&#65533;T#&#65533;R&#858;U&#65533;&#65533;X&#65533;&#65533;!,Y&#65533;&#930;M&#65533;6&#65533;&#1718;n&#65533;&#141;kvn\&#65533;t&#65533;&#65533;&#65533;&#758;&#65533;^&#65533;}&#65533;&#65533;&#65533; o&#65533;&#134;#N&#65533;.,&#65533;&#65533;.&#65533;q&#65533;&#459;&#65533;%L&#65533;&#65533;`&#899;&#65533;&#65533;&#65533;h&#1119;pI&#65533;=xp(u&#65533;@&#65533;5Y&#65533;C&#65533;&#65533; &#65533;n&#65533;&#65533;&#65533;&#65533;n&#1916;k&#65533;.|&#65533;&#65533;Y&#399;&#65533;b&#65533;|&#1438;{&#65533;?&#65533;&#65533;Y&#1383;@&#65533;&#65533;];w&#65533;&#1969;3&#65533;>|v&#65533;gO&#65533;q&#65533;&#65533;&#65533;&#65533;m&#65533;w&#65533;f&#65533;&#65533;w&#974;?|r&#65533;&#65533;&#65533;7&#65533;&#65533;}&#65533;10`{&#65533;`{&#729;&#65533;mB&#65533;&#65533; R(&#65533;:&#65533;LvN&#65533;a&#65533;6&#65533;&#65533;{4&#65533;&#65533;%6aA&#65533;+&#65533;`&#65533;*&#65533;&#65533; &#65533;h&#65533;6&#65533;x&#65533;&#65533;:r0%pe&#65533;eC&#65533;Ad@ F.y&#65533;&#65533;]5e&#65533;NR&#65533;d&#65533;Q&#65533;u&#65533;&#65533;[6&#613;&#65533;]&#65533;&#65533;$&#65533;N&#65533;%&#1430;I&&#65533;&#65533;Y9&#65533;&#65533;&#65533;'&#65533;Hb&#65533;&#65533;&#65533;i&#65533;)&#65533;5qF&#65533;&#65533;&#65533;T&#65533;&#65533;'&#65533;&#65533;&#65533;&#65533;&#1374;{J&&#1633;K&#65533;&#65533;&#65533;&#65533;&#65533;*&#65533;hRG]ST&#65533;&#65533;&#65533;>C&#65533;&#65533;SF}&#65533;&#65533;*9&#65533;&#65533;&#65533;*&#65533;&#65533;&#65533;&#65533;&#65533;&#65533;&#65533;:&#65533;&#65533;&#65533;&#65533;&#65533;R&#65533;&#65533;&#65533;&#65533;&#65533;I&#65533;&#1962;&#65533;H&#65533;&#65533;j &#65533;&#65533;&#65533;&#65533;k&#65533;&#65533;&#65533;:G&#65533;&#65533;&#65533;j G&#65533;>&#1324;&#65533;&#65533;:[Ps,&#65533;&#65533;A
)&#65533;PA	&#65533;&#65533;Y&#65533;&#65533;&#65533;0&#65533;G&#65533;&#65533;H&#65533; &#65533;&#65533;B&#65533;&#65533;	H&%&#65533;&#1195;5&#65533;&#65533;O%&#65533;&#65533;K	&#65533;&#65533;&#65533;N?u
&#65533;;a&#65533;&#65533;d&#65533;&#1297;M=UTb5e&#65533;&#65533;OU%&#65533;UUmUV&#65533;au&#65533;&#65533;'&#65533;<&#65533;&#65533;a&#65533;u&#65533;P&#65533;lr&#65533;+w&#1394;&#65533;P&#65533;u3f&#1424;{&#65533;&#65533;3&#65533;C&#1650;&#65533;\&#65533;$&#65533;K#0&#65533;&#65533;u&#65533;|&#65533;WWK&#65533;2&#65533;`&#65533;%&#65533;tZBZ&#65533;Wcl&#65533;&#65533;&#65533;-&#65533;Ih&#65533;&#65533;;&#65533;&#65533;&#65533; &#65533;43 &#65533;&#65533;&#65533;D3B&#65533;w&#65533;xX&#65533;m&#65533;&#65533;G&#65533;,&#65533;&#65533;&#65533;n&#65533;vK,1ES&#65533;]`r&#65533;&#65533;&#65533;&#65533;&#65533;7&#65533;&#65533;,>&#65533;B&#65533;&#65533;z&#65533;K&#65533;&#65533;&#65533;&#65533;&#65533;W&#65533;}&#65533;&#65533;&#65533;&#65533;&#38987;&#65533;&#1931;g.&#65533;&#65533;&#65533;&#65533;z&#65533;&#65533;&#65533;&#65533;E&#65533;&#65533;&#65533;n&#65533;K&#65533;h9&#65533;&#65533;&#65533;~&#65533;&#65533;&#65533;3&#65533;&#65533;&#65533;7a:&#65533;&#65533;&#65533;&#65533;&#65533;=&#40387;&#65533;=&#65533;+&#65533;&#1562;&#65533;&#65533;&#65533;&#65533;&#65533;&#65533;&#65533;J&#65533;&#65533;&#65533;&#65533;b&#65533;&#65533;e&#65533;c&#65533;&#65533;T&#65533;&#65533;&#65533;&#65533;&#65533;&#65533;&#65533;&#65533;&#65533;)&#65533;&#65533;iJB &#65533;$3&#65533;&#65533;T&#65533;&#65533;&#65533;&#65533;
;&#65533;	I&#65533;J&#65533;eA&#65533;&#65533;)P|&#65533;&#65533;_&#65533; &#360;fQG&#65533;&#65533;FI
&#65533;$d&#65533;	&#65533;&#65533;)L%eS<&#65533;9 f&#65533;Q!&#65533;T&#65533;&#65533;&#65533;V&#65533;&#65533;&#65533;&#65533;V&#65533;&#65533;U&#65533;:&#65533;+`!1&#65533;!&#65533;#&#65533;(,&#65533;KY&#65533;*&#65533;&#65533;&#65533;+&#65533;!&#65533;&#65533;&#65533;&#65533;e&#65533;&#65533; &#65533;"&#65533;&#65533;XFq&#65533;&#65533;sP#A&#65533;w&#65533;+&#65533;&#65533;
&#636;&#65533;U&#65533;;&#65533;&#65533;$z&#65533;#>p&#65533;}&#65533;&#65533;&4b u&#65533;&#65533;&#65533;%S&#65533;d&#65533;&#404;&#65533;eb&#65533;&#65533;3&#65533;1&#65533;\e+TY&#65533;&#65533;"AMnr&#65533;4&#65533;d&#65533;H&#65533;&#65533;&#65533;&#65533;&#65533;+S9&#65533;&#65533;&#65533;,&#65533;&#65533;l&#65533;,&#65533;&&#65533;&#65533;2&#65533;v9K_&#65533;$&#65533;&#65533;9MI&#65533;&#726;X&&#65533;%-i&#65533;[&#65533;0&#65533;)3&#65533;Sic&#65533;&#65533;&#65533;&#65533;F&#65533;k^&#65533;[8&#65533;&#65533;&#65533;&#65533;&#65533;|&#65533;&#65533;&#65533;l&#65533;C&#6183;>&#65533;\gn&#65533;&#65533;&#65533;:&#1113;&#65533;&#65533;YO&#65533;-A<&:Q&#65533;&#65533;&#65533;&#65533;e'&#65533;&#65533;&#65533;&#65533;&#65533;@&#65533;&#65533;5Ny&#65533;C&#65533;&#65533;WP&#65533;2&#65533;u&#1763;&#65533;&#65533;Y&#65533;&#65533;&#65533; 
%&#65533;&#65533;8Z&#1088;&#58208;&#65533;!&#65533;&#65533;4&#1090;&#65533;&#65533;p*-&#65533;J&#65533;&#1170;&#65533;&#65533;&#65533;&#65533;&#65533;
d8&#65533;dgv&#65533;#&#65533;,&#65533;&#65533;&#65533;(8&#65533;&#65533;&#65533;&#65533;/&#65533;p&#65533;&#65533;&#65533;&#65533;&#65533;&#65533;&#65533;R&#65533;U&#65533;&#65533;O&#65533;	a2&#65533; &#65533;&#65533;&#65533;!I&#65533;T &#65533;&#65533;:@<0M&#65533;&&#65533;&#65533;*>&#65533;Mi&#65533;+&#65533;&#65533;IAy&#65533;&#65533;&#65533;^&#65533;&#65533;&#65533;&#65533;&#65533;&#65533;2a
E&#65533;&#65533;ER0&#65533;&#65533;_&#65533;8&#65533;&#65533;&#65533;p&#65533;&#65533;&#65533;l(k&#65533;\&#65533;j&#65533;3&#620;&#65533;(&#65533;&#1006;&#65533;G&#65533;&#65533;t5D&#65533;*q&#65533;yb&#65533;&#65533;&#65533;&#65533;&#1366;&#65533;&#65533;S&#65533;"&#65533;j&#65533;,+
$!&#65533;&#65533;"&#65533;&#1360;0&#65533;1&#65533;&#65533;E&#65533;&#65533;.>&#65533;&#65533;&#65533;&#65533;G7B&#65533;&#65533;n&#65533;&#65533;&#65533;&#65533;;&#1931;&#65533;{&#65533;WG&#65533;u&#472;&#65533;>!&#65533;Ov&#65533;&#65533;)&#65533;a&#65533;=&#65533;&#65533;&#545;@LbcT&#65533;2V&#65533;&#65533;&#1365;*&#65533;(&#65533;&99M8&#65533;,d[YL`&#65533;!&#65533;e
^&#65533;+cI&#65533;V&#65533;&#65533;g&#460;pZ&#65533;&#65533;?cX&#65533;&#65533;&#1817;a&#65533;)M&#65533;Y&#65533;&#178;&#1829;&#65533;*l&#65533;&#204;L&#65533;4%[&#65533;[M&#65533;D&#65533;i&#65533;&#65533;&#65533;.&#65533;&#65533;&#65533;&#65533;'8SS&#65533;R&#65533;a	&#65533;&#65533;Mp&#65533;6&#65533;&#65533;nnq\&#65533;&#1527;&#65533;&#65533;&#65533;8&#65533;&#65533;&#65533;
T&#65533;g&#65533; &#65533;q&#65533;&#65533;&#65533;'&#65533;=&#65533;h&#65533;h&#65533;3STt&#65533;&#65533;]&#65533;<&#65533;f&#65533;en{&#65533;(&#65533;P&#65533;7&#65533;&#65533;t&#65533;&#65533;s&#65533;&#1548;&#65533;5sn&#65533;(B&#65533;GEg=&#65533;a&#65533;t&#65533;&#1950;&#65533;h&#48232;t&#65533;&#65533;&#65533;4&#65533;&#65533;i&#65533; &#65533;{&#65533;9&#65533;F&#65533;5$h &#65533;&#65533;&#65533;&#65533;S&#65533;Ye&#65533;&#65533;f&#65533;&#65533;H&#65533;&#65533;&#65533;VV3&#65533;K&#65533;<&#1259;&#65533;&#65533;&#65533;cz&#1561;#&#65533;&#1261;!&#65533;&#65533;5[&#65533;|&#65533;&#65533;
b0&#65533;,{OxX&#65533;,&#65533;d$+&#65533;&#65533;\&#65533;&#65533;H	&#65533;P&#65533;XO&#65533;JT<&#65533;!&#65533;0&#65533;0&#65533;&#65533;&#65533;&#65533;:Tg	I&#65533;!&#65533;6&#2018;&#65533;	jG&#65533;&#65533;&#1218;&#65533;DX&#65533;&#65533;UG&#65533;&#65533;`-&#65533;&#65533;&#65533;&#65533;&#65533;&#65533;g=&#65533;Y&#65533;&#65533;@&#65533;&#23370;0\b&#65533;&#65533;b|&#65533;&#65533;|&#65533;r&#1656;F6&#65533;&#65533;n\cu&#65533;&#65533;r&#65533;v&#65533;$&#65533;&#1699;&#65533;&#65533;&#65533;G|&#65533;$_:&#65533;&#65533;h&#65533;&#65533;L'A&#65533;	&#65533;&#65533;&#65533;&#547;4RbL&#65533;&#65533;})&#65533;&#65533;&#65533;&#65533;&#65533;&#65533;&#65533;/'7&#65533;&#2022;&#65533;&#65533;(S&#65533;(<a?8&#65533;&#65533;&#65533;,b&#65533;&#65533;e&#65533;`w&#65533;&#65533;&#65533;va"3&#65533;&&#65533;u&#65533;W&#65533;&#65533;aO&#65533;,!&#65533;&#65533;&#65533;'&#65533;&#65533;&#65533;&#65533;&#1172;Y&#65533;&#65533;!&#65533;TJ+&#65533;&#65533;P&#65533;J&#65533;l	&#65533;X&#65533;&#65533;"(Aj&#535;&#65533;wYC&#65533;&#65533;&#65533;&#65533;p&#1243;	g>&#65533;$&#65533;&#65533;&#65533;&#65533;&#65533;&#65533;&#65533;&#65533;Y&#65533;&#65533;&#65533;&#826;&#65533;&#65533;&#65533;c&#65533;Hcg&#65533;&#65533;&#734;<&#65533;8&#65533;}&#65533;&#65533;i&#65533;.&#65533;&#65533;&#65533;!&#65533;&#65533; :{&#65533;Z&#65533;<&#65533;)&#65533;&#65533;&#65533;	&#65533;&#65533;B&#65533;&#65533;&#65533;)&#65533;&#65533;B&#65533;gOp&#65533;&#65533;&#65533;&#1799;&#65533;D&#65533;&#65533;3&#65533;&#65533;@&#65533;&#65533;8&#65533;&#65533;h*&#65533;2&#65533;U&#65533;&#65533;&#65533;e&#1362;m}&#65533;&#65533;&#65533;o%6&#65533;	&#65533;&W&#65533;_	&#65533;&#65533;&#65533; &&#65533;&#65533;&#1370;&#65533;&#65533;&#65533;&#65533;&#65533;	[5 &#65533;&#65533;&#65533;&#65533;&#65533;&#65533;X^&#65533;&#670;4&#65533;&#65533;&#65533;_&#65533;a&#1892;&#65533;&#65533;Q&#65533;&#65533;c&#65533;&#65533;&#65533;
&#65533;&#65533;&#65533;	&#65533;Jx&#65533;\H&#65533;j&#65533;V&#65533;&#65533;
&#65533;&#65533;\l&#65533;&#65533;k1\&#65533; ^Q&#65533;&#65533;V&#65533; D&#65533;t&#65533;!0&#65533;!P&#65533;*&#65533;&#65533;&#65533;&#65533;&#65533;&#65533; &#65533;<\&#65533;&#754;<&#314;x!&#65533;&#65533;aj&#65533;`
Q"&#65533;&#235;&#65533;[!&#65533;&#65533;D.&#65533;&#65533;O&#1913;&#65533;&#1081;9&#1444;&#65533;R&#65533;{-&#65533;5&#65533;&#65533;&#65533;5p &#65533;&#65533;!&#65533;@]&#65533;&#65533;E!&#65533;E(&#65533;&#65533;(!&#65533;5LM&#65533;Q&#65533;&#65533;	&#65533;!&&#65533;&#65533;&#65533;	%*%N&#65533;$&#65533;""&#1584;QU&#65533;&#65533;&#65533;pY=&#65533;B&#65533;&#836;b&#65533;&#65533;&#65533;,&#65533;&#65533;&#65533;P)&#65533;b,&#65533;&#65533;1&#65533;b-&#162; &#65533;&#65533; <`(&#65533;&#65533;rU&#65533;&#65533;&#65533;&#65533;tI+&#65533;&#65533;D&#65533;X&#65533;;&#65533;&#65533;&#65533; &#65533; @# x L@&#65533;&#65533;&#65533;B&#65533;S&#65533;&#65533;&#65533;&#65533;&#65533;6FAy&#65533;&#65533;&#65533;&#65533;q&#65533;S&#65533;&#65533;w&#65533;&#65533;&#65533;&#915;A&#65533;&#65533;&#65533;8B&#65533;?&#65533;H&#65533;h&#65533;>&#65533;>&#65533;C&#65533;&#65533;&#65533;&#65533;&#65533;}&#65533;&#65533;8YM&#65533;&#65533;I&#65533;&#65533;&#65533;&#65533;&#65533;#>eT&#65533;qT&#65533;&#65533;N&#65533;&#65533;8NBi&#65533;7F&#65533;&#65533;4O8&#65533;&#65533;H&#65533;&#65533;&#65533;&#65533;D&#65533;&#65533;Y&#65533;]&#65533;&#65533;&#65533;&#65533;&#65533;&#65533;MBL@K&#65533;&#65533;&#65533;&#65533;&#65533;89&#65533;8&#65533; (J&#65533;&#65533;&#65533;&#65533;&#65533;&#65533;&#65533;"P&#65533;&#65533;([&#65533;JO&#65533;&#65533;*&#65533;&#65533;&#65533;&#65533;7&#65533;&#65533;X\&#65533;&#65533;ITN%Q&#65533;&#65533;]e&#65533;&#65533;&#65533;,&#65533;&#65533;OT*X&#9568;x&#65533;W&#65533;&#1313;&#65533;5&#65533;&#65533;5&#65533;&#65533;&#65533;$|&#65533;&#65533;[&#65533;&#65533;\&#65533; []&#1957;y&#65533; .&#65533;e	h]f`&#65533;&#65533;_&#65533;_j&#65533;a"fb&&0(&h&#65533;c:&#65533;c*f&#65533;P&8&#65533;M8&#65533;Mjh&#65533;klf&#65533;&#65533;&#65533;jp&#65533;g&#65533;f&#1740;&#65533;g&#65533;&#65533;i&#65533;fj&#65533;&#65533;j&#65533;&#65533;j&#65533;&#65533;k&#65533;S8&#65533;f&#65533;&#65533;&#65533;j&#65533;&#65533;i@ &#65533;&#65533;fo&#65533;&#65533;&ogd'q&#65533;p&#65533;q&#65533;q&#65533;&#65533;&#65533;&#65533;&#65533;D&#65533;&#65533;8&#65533;tMg&#65533; &#65533;&#65533;L&#65533;&#65533;v&#65533;Df&#65533;&#65533;&#65533;&#65533;&#65533;&#65533;&#65533;*`&#65533;M&#65533;&#65533;&#65533;&#65533;&&#65533;5&#65533;&#65533;5&#65533;|&#65533;&#65533;a&#871;F@ Jr&#65533;X&#65533;&#65533;X&#65533;]e&#65533;&#65533;S&#65533;}C&#65533;O\&#65533;E0&#65533;"&#65533;1&#65533;L&#65533;&#65533;,L &#65533;&#329;6&#65533;0&#65533;&#65533;&#65533;&#65533;&b&#65533;S&#65533;",B&#65533;0z&#65533;P&#65533;_&#65533;&#65533;&#2033;)&#65533;&#65533;H&#65533;&#65533;&#65533;&#65533;&#65533;4&#65533;V&#65533;&#65533; `&#65533;U*PV&#65533;h,"&#65533;.&#65533;P&#8795;eW$A	$A@&#65533;5&#65533;
&#65533;&#65533;I&#65533;N&#65533;&#65533;H-&#65533;~&#65533;&#65533;&#65533;&#65533;&#1608;&#65533;&#65533;&#65533;&#65533;&#65533;&#65533;H@Y&#65533;&#65533;Y)>-A&#65533;>i&#65533;}&#65533;&#65533;&#65533;&#65533;&#926;&#65533;&#65533;Nu&#65533;&#65533;T&#65533;GG9&#65533;{&#65533;&#65533;&#65533;&#65533;B&#65533;&#65533;&#65533;&#65533;NCf&#65533;&#65533;&#65533;&#65533;5d&#65533;J8&#65533;D&#14361;&#65533;$&#65533;&#65533;!&#65533;|&#65533;6b&#65533;Jad>&#65533;&#65533;(&#65533;CjA&#65533;&#65533;vD&#65533;&#65533;&#65533;p&#1695;&#65533;&#65533;H&#65533;&#65533;%PB8&#65533;X#4&#65533;&#65533;j#X&#65533;&#65533;&#65533;jZ&&#65533;Z&AZ&#65533;&#65533;&#65533;&#65533;`f)$A>&#65533;j&#65533;&#65533;-&#65533;8&#65533;&#65533;&#65533;;4&#65533;RBX<kX4*&#65533;j&#65533;&#65533;j&#65533;&#65533;*&#65533;&#65533;&#65533;5&#65533;B&#65533;v&#65533;&#65533;&&#65533;&#65533;&#65533;C)&#65533;&#65533;; B)&#65533;&#65533;&#65533;-<c&#65533;&#65533;C&#65533;&#65533;&#65533;k&#65533;%-|&#65533;
H&#65533;&#65533;&#65533;k&#65533;&#65533;H&#65533;&#65533;L&#65533;k&#65533;&#548;&#65533;&#65533;*&#65533;LN&#65533;x&#65533;$x&#65533;&#65533;H&#65533;&#65533;6&#65533;&#65533;Jl&#65533;J&#65533;?d, P&#65533;? B&#65533;&#65533;?&#65533;, &#65533;?P p,&#65533;n , &#754;&#65533;&#65533;,&#818;&#65533;&#65533;,&#65533;&#65533;&#65533;&#65533;^&#65533;&#65533;&#65533;&#65533;&#65533;&#65533;&#65533;&#65533;&#65533;,&#65533;&#65533;&#65533;&#65533;&#65533;&#65533;>&#65533;&#65533;&#65533;&#65533;m&#65533;&#65533;&#65533;m&#65533;j &#65533;F&#65533;L-&#65533;^A Xm&#65533;V-&#65533;&#65533;&#65533;&#1474;m&#1546;&#65533;&#1554;-xm7\A7 &#65533;&#65533;&#1710;&#65533;&#1730;@&#65533;m&#1842;-&#65533;&#65533;&#65533;&#65533;m7&#65533;&#65533;&#65533;m&#65533;&#65533;m&#65533;&#65533;&#65533;&#65533;&#65533;&#65533;&#65533;m&#65533;&#1709;.$@7$@&#65533;2&#65533;.t&#65533;&#65533;-&#65533;*n&#65533;& &#65533;&#65533;X&#65533;.\&#65533;&#65533;&#65533;&#65533;&#65533;&#65533;B'&#65533;&#65533;&#65533;n&#65533;&#65533;!+&#65533;B&#65533;.&#65533;&#65533;&#65533;.&#65533;&#65533;&#65533;Q&#65533;&#65533;&#65533;&#65533;&#65533;n C&#65533;&#65533;&#65533;Q/&#1024;&#65533;&#65533;n&#65533;&#65533;&#65533;&#65533;&#65533;c&#65533;&#65533;a2&_j&#65533;&#65533;&#65533;&#65533;_&#65533;&#65533;&&#65533;H&#65533;>&#65533;&#65533;&#1189;&#65533;&#65533;%].&#65533;&#65533;&#65533;&#65533;&#65533;&#65533;&#65533;&0&#65533;c&#65533;.c&#65533;/&#65533;&#65533;/&#65533;&#65533;&#65533;&#65533;&#65533;/&#65533;/&#65533;J&<@ef&#65533;V&#65533;&#65533;h&#65533;&#65533;&#65533;o&#1724;&#65533;&#65533;&#65533;o&#65533;&#65533;&#65533;-&#65533;C&#65533; p&#2026; S&#65533;&#170;&#65533;&#9041;&#363;R+[&#65533;bk&#65533;&#65533;*%&#65533;*k0*&#1281;&#65533;p#&#65533;&#65533;w&#65533;-0&#65533;B&#65533;6&#65533;&#65533;p&#65533;&#65533;7B&#65533;&#65533;&#490;&#1776;&#496;&#65533;:c4&#65533;04&#65533;&#65533;&#65533;+M&#65533;&#65533;K&#65533;&#65533;Z&#65533;&#65533;d&#65533;&&#65533;&#1218;LZ&#65533;/&#65533;&#65533;&#65533;&#65533; ,&#65533;Rq&#65533;&#65533;d&#65533;&#65533;B&#65533;&#65533;k&#65533;JZ&#65533;k&#65533;B&#65533;&#65533;'&#65533;|d&#65533;&#65533;&#65533;M&#65533;&#65533;$L&#65533;&#65533;qK&#65533;&#65533;&#65533;&#1312;&#65533;&#65533;&#65533;C&#65533;&#65533;q&#65533;&#65533;<&#65533;E&#65533;c&#65533;H=&#65533;&#65533;!&#1608;N&#65533;0&#65533;!&#65533;&#65533;&#65533;i##2"+&#65533;&#65533;T&#65533;B&#65533;T&#65533;8&#65533;&K$'s&#65533;&#65533;T&#65533;nd&#65533;&#65533;Tv&#65533;&#65533;&#65533;&#65533;I@&#65533;H=&#65533;&#65533;z&#65533;)[&#518;H_&#65533;`&#65533;&#65533;m&#65533;&#65533;&#65533;&#65533;&#65533;r)&#65533;F(k&#65533;I&#65533;&#1285;&#65533;&#524831;&OY&#21290;Jb&#65533;Q&#65533;&#65533;&#65533;&#17574;$J*&#65533;&#65533;*l&#65533;$7&#65533;d7k&#65533;&#65533;:&#65533;&#65533;Nc)  &#822;,&#674;&#65533;&#65533;&#65533;&#65533;&#65533;&#1196;:&#65533;-&#65533;&#65533;&#65533;&#65533;&#65533;<&#65533;l;&#65533;&#65533;&#65533;&#65533;s>&#65533;s?&#65533;&#65533;?&#1267;;&#65533;&#65533;;&#65533;@&#65533;l=&#65533;s=&#1523;&#65533;*tC&#65533;&#65533;C&#65533;&#1986;<KtD&#499;D?4&#65533;Z&#65533;-  l&#65533;<_4 lBH&#65533;&#65533;&#658;4 &#65533;4I&#65533;&#65533;E&#65533;&#65533;G{4F?&#65533;F+&#65533; &#65533;9&#65533;3<&#65533;&#65533;;&#65533;,&#65533;&#65533;&#65533;M&#65533;4&#65533;&#65533;L/ &#65533;
uPk&#65533;h &#65533;&#65533;(u&#65533;&#65533;&&#1614;-&#65533;^&#65533;&#65533;z&#65533;SSu&#65533;~m&#65533;&#65533;-&#1838;&#65533;&#65533;f&#65533;B&#65533;$ t5n&#65533;.&#65533;&#65533;C&#65533;&&#65533;: nZ&#65533;53&#65533;3&#65533;u&#65533;&#65533;&#65533;&#65533;&#65533;&#65533;u]_@&#65533;&#65533;-&#65533;&#1197;S&#1773;SO&#65533;T&#65533;&#65533;Tw&#65533;`wmbgmT&#65533;,T3&#65533;c[&#65533;&#65533;&#65533;&#65533;>m>&#65533;?&#65533;At;&#65533;s>w&#65533;gtN&#65533;&#65533;=&#1780;B&#65533;i&#65533;6B;&#65533;B&#65533;6C&#65533;&#65533;&#542;&#65533;k&#65533;6&#670;lj&#65533;&#65533;F&#65533;,n&#65533;o4n&#65533;&#65533;l&#65533;6<&#758;:&#65533;,Ls4G&#65533;M&#65533;t=wq37&#65533;&#65533;6s&#65533;4L/7sKws+&#65533;s/7q&#65533;&#65533;&#65533;>&#65533;s&#65533;v&#65533;bw&#65533;n&#65533;p&#65533;&#65533;&#65533;zlys&#65533;&#65533;N&#65533;z_l{&#65533;$LrZ|&#65533;&#65533;@&#65533;&#65533;{&#65533;&#65533;&#65533;&#65533;c&#65533;&#65533;\>&#1705;F&#65533;&#65533;&#65533;i&#65533;&#65533;&#65533;M&#1869;&#65533;H&#65533;&#65533;&#65533;2&#65533;&#65533;&#65533;&#65533;2&#65533;&#65533;&#65533;TO&#65533;&#65533;NMy&#65533;G&#65533;Hr&#65533;$*[i$&#65533;r&#65533;e&#65533;-&#65533;&#65533;&#65533;&#65533;T1CH&#1812;&#65533;&#65533;q&#65533;)$*#8&#65533;Z&#65533;&#65533;`&#65533;A&#65533;%S&#65533;&#65533;&#65533;&#65533;&#65533;&#65533;&#65533;&#65533;t&#65533;!9&#65533;32(&#65533;&#65533;&#65533;&#65533;*&#65533;&#65533;&#65533;&#65533;&#65533;h&#65533;&#65533;&#65533;g&#65533;&#65533;
&#65533;&#65533;&#65533;&#65533;&#65533;7&#65533;&#65533;K&#65533;&#65533;&#250;w{O 5&#65533;&#65533;&#65533;&#65533;r&#65533;z&#65533;l&#65533;&#65533;,&#590;9&#65533;9{&#65533;&#65533;&#65533;&#65533;,4&#65533;y&#65533;swy&#65533;&#65533;y&#65533;&#65533;n&#65533;&#65533;&#606;7lO@&#482;&#65533;&#65533;&#65533;9C&#65533;,w&#65533;y&#65533;&#65533;lqwwG&#65533;&#65533;o&#65533;sA&#65533;&#65533;o?&#65533;&#65533;&#65533;;&#65533;&#65533;9&#65533;lQ?@Qu&#65533;s&#65533;;u&#65533;/u&#65533;&#65533;,&#65533;z&#65533;F&#65533;Q&#65533;:&#1394;z&#1338;:&#65533;&#65533;&#65533;&#65533;&#65533;&#65533;&#65533;k@b&#1530;&#65533;Rm&#1534;z&#65533;&#65533;&#65533;b&#65533;&#65533;T&#65533;&#65533;&#65533;&#65533;:U&#65533;&#65533;&#65533;u&#65533;ou&#65533;v&#65533;&#65533;&#65533;&#65533;&#65533;mY&#65533;@X&#65533;u&#65533;&#65533;&#65533;&#65533;&#65533;&#65533;#n7\;&#65533;F&#65533;&#65533;&#65533;u&#65533;j.&#65533;W.&#65533;&#65533;u&#65533;&#2037;&#65533;&#65533;5&#65533;&#65533;\@&#65533;fu&#3245;&#65533;kuV&#65533;&#65533;&#1854;-&#65533;&#65533;TOm&#65533;&#65533;&#65533;&#65533;&#65533;{&#65533;&#1018;&#65533;^&#65533;g4gC&#65533;@&#1004;A'|&#65533;/<B&#65533;&#65533;C&#65533;>|NG|C&#65533;lp&#65533;&#65533;o&#65533;6&#474;l&#65533;S|&#65533;&#65533;&#65533;w&#65533;&#511;v&#478;,&#65533;{&#65533;p&#65533;&#65533;&#65533;j,&#65533;z&#594;&#65533;&#65533;R&#65533;&#65533;&#508;w+&#65533;&#65533;:x&#65533;7s&#65533;v&#65533;&#65533;&#65533;&#65533;&#65533;&#65533;&#65533;&#65533;&#65533;&#65533;&#65533;&#65533;&#65533;&#555;sH&#65533;&#65533;:&#65533;&#65533;&#65533;+z&#65533;?&#65533;&#690;y&#65533;&#65533;&#65533;n&#65533;<&#65533;9{O&#65533;&#65533;N,&#65533;b&#65533;&#65533;k&#65533;z&#65533;3&#65533;>&#65533;c&#65533;$X@Kj&#65533;&#65533;&#65533;&#65533;&#65533;&#65533;&#65533;A&#65533;t&#65533;~&#65533;&#65533;&#65533;&#253;&#65533;r&#65533;&#49695;&#65533;&#65533;M&#65533;&#782;J&#65533;&#65533;%&#1784;&#65533;k&#65533;?E&#65533; &#46295;&#398;&#65533;&#65533;^J&#65533;S&#65533;&#65533;&#65533;&#65533;&#65533;>&#65533;&#65533;&#65533;&#65533;}&#1923;&#65533;&#65533;&#65533;H&#65533;=Ri(W*(&#65533;&#65533;#&#65533;&#65533;M&#65533;}&#65533;&#462;J&#1613;&#65533;&#65533;8$;r&#65533;>&#65533;.&#65533;13y3|B3&#65533;x&#65533;&#65533;&#65533;~&#65533;&#65533;&#65533;&#65533;&#1854;&#65533;&#65533;&#65533;cd?A&#65533;&#65533;&#65533;N&#65533;8&#65533;}&#65533;}&#65533;&#65533;r&#65533;&#65533;F,5&#65533;&#65533;&#65533;c&#65533;&#65533;&#65533;&#65533;&#65533;&#65533;n&#65533;<&#65533;[?4J,&#65533;&#65533;9&#65533;c?&#65533;&#65533;&#65533;&#65533;&#65533;&#65533;O=m&#65533;&#65533;s&#65533;&#65533;Ls<&#147;v&#894;&#65533;&#65533;>&#65533;&#65533;&#65533;&#65533;&#65533;t&#65533;&#65533;?@hX&#65533;@&#65533;&#65533;&#65533;&#65533;$x&#65533; &#198;"t&#65533;p"C&#65533;/&#65533;&#65533;&#65533;"C&#65533;&#65533;&#65533;8RdI&#65533;"O&#65533;LY&#65533; &#726;& &#65533;&#65533;&#65533;eM&#65533;7C&#65533;&#65533;	&#65533;%&#923;?k&#65533;h)&#65533; Q&#65533;E&#65533;&#65533;S &#65533;&#65533;OA<I&#65533;&#65533;'T&#65533;v&#65533;&#65533;mj&#1515;	&#65533;t&#65533;fs&#65533;&#732;4&#65533;&#65533;Lr#D&#65533;&#65533;&#397;kp&#65533;\&#65533;t&#65533;&#65533;&#65533;f&#65533;&#65533;~&#65533;&#65533;&#65533;&#65533;w_&#65533; &#65533;8&#65533;&#65533;&#394;W)&#65533;jPd*&#65533;.g&#396;&#65533;J&#65533;&#723;9g&#65533;<&#65533;
 &#1121;I&#65533;&=&#65533;&#644;	&#65533;Z&#65533;v=&#65533;u&#65533;&#1517;q&#65533;B&#65533;&#65533;&#1723;YO8&#1051;&#65533;$&#65533;&#65533;&#65533;&#65533;[&#65533;&#65533;&#1662;'EWN[y&#65533;&#65533;&#65533;]_&#65533;;v/&#1855;O?&#65533;&#65533;/&#65533;&#579;/^&#65533;&#65533;4&#65533;&#65533;{y&#65533;&#65533;w&#65533;4&#65533;&#1260;&#65533;&#65533;_~&#65533;&#65533;&#65533;o&#65533;&#65533;sM<&#65533;&#65533;&#65533;&#65533;\&#65533;V&#65533;`&#65533;&#65533;ap&#65533;y&#65533;&#65533;&#65533;I&#65533;`&#65533;&#1026;#&#65533;p&#65533;&,hb&#65533;&#65533;b&#65533;` &#65533;U&#65533;"F&#65533;1&#65533;Y&#65533;&#65533;&#65533;&#65533;&#65533;%&#65533;od&#65533;&#65533;=r&#65533;&#65533;&#65533;&#65533;&#65533;%&#65533;&#65533;1G(|L&#65533;*&#65533;&#65533;f&#65533;&#65533;b&#65533;&#65533;.&#65533;&#65533;&#65533;&#65533;1&#65533;&#65533;r&#65533;+&#65533;&#65533;&#65533;&#65533;/g&#65533;r&#65533;&#65533;&#65533;&#65533;9&#65533;&#65533;&#65533;K9&#65533;&#65533;S&#65533;=&#65533;&#65533;s&#65533;f&#65533;&#65533;s&#65533;8&#65533;&#65533;@&#65533;4&#65533;P8&#65533;&#65533;&#65533;C	u&#65533;&#65533;G&#65533;4&#65533;l &#65533;&#65533;.7&#65533;rR;&#65533;&#65533;&#65533;'&#65533;4T(l&#65533;3O.&#65533;d&#65533;S&#65533;&#1632;&#65533;PYu&#65533;%&#65533;tJ&!&#65533;B/|&#65533;&#65533;&#65533;^&#65533;&#1086;&#65533;\&#65533;;&#65533;&#65533;	&#65533;e&#65533;@&#1434;&#65533;&#65533;f&#65533;  n&#65533;L&#65533;m&#65533;&#65533;[&#65533; &#65533;&#65533;w&#789;]&#65533;&#65533;]&#65533;&#65533;&#65533;&#65533;&#65533;q(&#65533;&#65533;r&#65533;&#1503;q&#65533;M&#1503;&#65533;&#65533;7`&#65533;&#65533;&#65533;&#65533;&#65533;&#65533;uV[&#374;&#65533;&#65533;M&#65533;&#65533;Yz#V&#65533;&#65533;t&#65533;&#65533;&#65533;|&#65533;U&#65533;&#65533;&#65533;:&&#65533;&#65533;w{&#65533;c&#65533;H&#65533;w&#65533; &#65533;=nY/&#65533;&#65533;&#65533;&#65533;&#65533;&#65533;2yf&#65533;p&Hg&#65533;Y&#65533;&#65533;~&#61031;&#65533;&#65533;.)&#65533;NZ&#39251;&#65533;&#43690;&#65533;&#65533;j*&#65533;&#65533;&#65533;j]&#65533;:&#65533;&#65533;&#65533;k&#65533;&#65533;&#65533;Z&#65533;&#65533;t;&#65533;&#65533;N&#65533;+&#65533;&#65533;nk?&#65533;&#65533;&#65533;&#65533;^&#65533;&#43667;.@&#65533;n$
I
&#65533;
)&#65533;&#65533;&#65533;;p&#65533; &#65533;I-&#65533;6Bi#&#65533;&#65533;&#65533;-&#65533;&#65533;L&#65533;&#65533;+&#65533;r&#65533;:6&#52351;[&#65533;yW&#1655;3&#65533;J&#65533;&#65533;&#65533;&#65533;Y7M&#65533;&#65533;Q?]v&#65533;bgM6*n&#65533;6&#65533;&#65533;t&#65533;&#65533;&#65533;&#1985;^w&#1794;^&#65533;&#65533;}&#65533;&#65533;g[&#65533;&#65533;&#65533;h&#65533;G~&#65533;4&#65533;/&#65533;y&#1498;&#65533;^&#65533;&#65533;&#65533;&#65533;&#65533;&#1986;4F,&#65533;H,v&#65533;&#65533;&#65533;0?{mb&#65533;)&#65533;h&#65533;&#65533;~&#65533;&#65533;PQ&#65533;&#65533;M,&#65533;&#65533;_&#65533;&#65533;&#65533;A	
M&#65533;&#1260;8e)K&#65533;Sl`&#65533;A'=0&#65533;&#65533;R&#65533;d&#65533;P&#65533;&#65533;R3&#65533;p%R=&#65533;V+&#65533;&#65533;&#65533;&#65533;&#65533;S-&#65533;+p&#1369;X&#65533;A&#65533;jY:&#65533;@&#65533;&#65533;2&#65533;ILp&#65533; &#65533;&#65533;0&#65533;)S2&#65533;&#65533;&#65533;&&#65533;&#648;a&#65533;!&#65533;&#65533;4&#65533;&#65533;jNL&#65533;&#65533;&#65533; UD:Q)S&#65533;&#65533;&#65533;&#404;)/&#65533;&#65533;&#65533;m&#65533;&#65533;&#65533;&#65533;)6&#65533;I&#65533;&#65533; G90&#65533;[&#65533;&#65533;,=&#65533;&#65533;=:&#65533;}B&#65533;@&#1927;=&#65533;)$&#65533; &#65533;HE^Ky&#699;&#65533;&#65533;&#65533;F:/b&#65533;&#65533;L&#65533;$&#65533;,&#65533;i&#65533;&#65533;&#65533;U&#65533;&#65533;)lcc&#65533;)&#65533;u1U.l[&#65533;&#65533;&#65533;8&#65533;v9&#65533; &#65533;-vyY]&#65533;&#65533;\.&#65533;&#65533;&#65533;H*r&#65533;|&#65533;#&#65533;&#65533;Z&#65533;&#65533;&#65533;&#65533;%g&#65533;IY&#65533;b&#65533;&#65533;&#65533;E&#65533;&#65533;&#65533;|&#65533;Mm&#1924;(~+&#65533;Rn&#542913;S(&#65533;DZS
 &#933;8&#65533;*~&#65533;&#65533;;c &#65533;x&#384;&#65533;&#65533;&#65533;&#65533;=&#65533;O|V!U&#65533;g?&#65533;&#65533;O&#65533;4&#65533;&#65533;(&#65533;&#65533;&#65533;&#65533;&#65533;u(C&#65533;&#1030;b&#65533;U&#65533;&#65533;E&#641;3p&#65533;&#65533;&#65533;F=&#65533;Q&#65533;r&#65533;&#65533;#5&#65533;GQ&#65533;R&#65533;"&#65533;&#65533;-u&#65533;KaS&#65533;&#65533;T4&#65533;i&#65533;&#65533;&#65533;&#65533;&#65533;t&#65533;:EN+T5&#65533;E5&#65533;Q&#65533;*&#65533;.&#65533;&#65533;Q&#65533;S&#65533;Z&#65533;(L&#65533;S&#65533;&#65533;S&#65533;j&#65533;!Da&#65533;]&#65533;jV&#65533;j	&#65533;NV%@&#65533;p&#65533;&#65533;&#65533;&#65533;u&#65533;m&#65533;&#65533;Z&#65533;&#1391;~U&#65533;Q5&#65533;O[&#65533;R&#65533;&#65533;&#65533;}&#65533;Xk&#65533;&#65533;# &#65533;&#65533;&#65533;&#65533;&#65533;#h&#65533;c;k4v&#65533;&#65533;&#65533;d%&#65533;&#65533;&#65533;Z&#1456;&#65533;&#65533;&#65533;"&#65533;v&#65533;&#65533;%&#65533;iM&#65533;&#65533;&#1198;&#65533;&#65533;&#65533;^+&#65533;&#65533;&#65533;&#65533;&#65533;&#65533;`&#65533;&#65533;&#65533;&#65533;&#65533;&#65533;&#65533;&#65533;he&#65533;&#65533;&#65533;&#1527;&#65533;&#65533;&#65533;qg&#65533;[&#65533;.&#65533;&#65533;&#65533;&#65533;sw&#65533;\&#65533;" "Gu&#65533;k]&#65533;b&#65533;&#65533;&#65533;&#65533;mt&#65533;&#65533;]&#65533;&#65533;&#65533;&#65533;r&#65533;[^&#65533;&#1532;&#65533;E&#65533;t&#65533;&#65533;^&#65533;:&#65533;%ozq+_&#65533;&#58879;&#65533;&#65533;&#65533;uuk^ &#65533;w&#65533;&#65533;.hK\&#65533;B&#65533;&#65533;&#65533;e&#65533;iGa&#1250;"&#65533;p&#65533;Kak&#1456;&#65533;&#65533;&#65533;;\&#65533;\&#65533;&#65533;&#65533;&#65533;&#65533;UE	J<&#65533;'b&#65533;&#65533;PFN&#1025;&#65533;&#65533;&#65533;&#1031;M&#65533;Z&#65533;!&#65533;&#65533;:&#65533;&#65533;&#65533;&#65533;U&#65533;&#65533;C(&#65533;,d#&#65533;&#65533;L&#65533;*&#65533;j&#65533;(&#65533;&#65533;HE&#65533;&#65533;&#65533;&#65533;:&#65533;&#65533;[&#65533;&#65533;U&#65533;
f&#65533;"5&#65533;:&#65533;N+&#65533; &#65533;&#65533;&#65533;l>&#65533;&#65533;}Z&#1244;&#65533;Ys&#65533;&#65533;&#65533;<S$&#65533;&#65533;5&#65533;s^U&#65533;$xt&#65533;H&#65533;&#65533;>8&#65533;hC'&#65533;`t&#65533;=&#65533;hHG&#65533;&#1102;&#65533;&#65533;&#65533;&#641;K+&#65533;&#1244;Nh&#65533;A&#65533;PQK&#1317;&#65533;H&#65533;&#65533;t8&#65533;g\&#65533;&#65533;S&#65533;:&#65533;&#65533;&#65533;&#65533;&#65533;q&#65533;Oy&#65533;S&#65533;&#65533;&#65533;&#65533;<{&#65533;&#65533; &#65533;&#65533;&#65533;&#65533;;&#65533;&#65533;l&#65533;s&#65533;&#65533;&#65533;g&#65533;&#65533;z&#65533;&#65533;&#65533;&#65533;&#65533;&#65533;&#65533;&#65533;Ob&#65533;:&#65533;&#65533;&#65533;V&#65533;?&#65533;UT&#1315;6&#65533;Cz&#65533;F&#65533;&#65533;U&#65533;E+&#65533;n^&#65533;z&#65533;h&#65533;Q&#65533;&#65533;[&#65533;+Ei&#65533;_*hA|&#65533;&#65533;V&#65533;,$(\&#65533;}f&#65533;&#65533;q&#65533;&#65533;<O&#65533;O&#65533;R&#65533;&#65533;q&#65533;'&#65533;g&#65533;O&#65533;&#65533;&#65533;5&#65533;uej&#65533;&#65533;:&#1453;&#65533;u&#65533;_&#65533;[&#65533;j&#1367;&#65533;5
/&#65533;X&#65533;&#65533;&#65533;&#65533;Yr&#65533;&#65533;&#65533;(&#65533;\ &#65533;&#1115;&#65533;t&&#65533;|&#65533;Ku&#65533;}&#65533;&#65533;
8b&#65533;-&#65533;&#65533;&#65533;&#65533;&#65533;&#65533;&#65533;&#65533;&#65533;&#65533;&#65533;e7;&#1615;1&#65533;&#65533;C`&#65533;lw{&#65533;&#65533;&#65533;v&#65533;&#477;&#65533;sW;&#65533;q&#65533;&#65533;&#65533;&#65533;&#65533;&#65533;&#65533;m&#65533;&#65533;&#65533;>&#65533;|&#65533;;&#1743;&#65533;x&#65533;&#65533;&#65533;&#65533;`&#65533;&#1615;&#319003;&#65533;&#65533;yG&#65533;@&#65533;#&#65533;&#65533;o&#65533;&#65533;&#65533;|&#65533;&#65533;y&#903;^&#65533;&#65533;&#65533;&#65533;&#65533;C&#65533;z&#65533;v&#65533;&#65533;/&#65533;&#65533;C/3&#65533;&#65533;&#65533;u/&#65533;U&#65533;&#65533;&#65533;.&#65533;&#65533;G&#65533;&#65533;&#65533;{&#65533;}&#65533;y&#65533;;&#65533;&#65533;^w&#65533;&#1501;&#65533;Yw>&#65533;_/Z&#65533;&#65533;&#65533;&#65533;&#65533;p&#65533;&#65533;&#65533;}Ud&#65533;&#65533;#&#65533;~&#65533;sa&#65533;&#65533; &#65533;+8P&#65533;~J&#65533;&#65533;9&#65533;&#65533;V&#874;t&#65533;&#991;&#65533;I_&#65533;&#1207;zV&#65533;C&#65533;&#65533;&#65533;&#65533;&#65533;&#65533;&#65533;,&#65533;vl &#65533;&#65533; &#65533;j&#65533;&#65533;j&#65533;&#65533;,&#65533;&#65533;&#65533;R&#65533;&#65533;&#652;&#65533;
&#65533;&#65533;L&#840;&#65533;&#65533;@&#65533;2&#65533;3&#65533;&#65533;&#65533;&#805;<&#65533;&#65533;L[&#65533;&#65533;&#65533;&#65533;N&#65533;&#65533;m[p&#65533;\P&#65533;n&#65533;&#65533;&#65533;&#65533;&#65533;P
&#65533;M8&#65533;s0-M7&#65533;&#65533;&#65533;$&#65533;&#65533;
&#65533;&#65533;F&#65533;&#65533;*&#65533;H&#65533;&#65533;&#65533;&#65533;&#65533;&#65533;&#65533;&#65533;b&#65533;N&#65533;&#1768;&#65533;&#65533;T&#65533;&#65533;&#65533;&#65533;&#65533;&#65533;p&#65533;&#65533;P&#65533;~m&#65533;x-&#65533;&#65533;i&#65533;&#65533;&#65533;&#65533;)&#65533;z&#65533;&#1694;M&#65533;&#65533;^m&#65533;&#65533;&#65533;&#65533;&#65533;&#65533;&#65533; &#65533;&#65533;<	
	!&#65533;&#65533;&#65533;(&#65533;&#65533;(&#65533;&#65533;-&#65533;PJ&#65533;6&#674;&#65533;1&#65533;&#65533;&#65533;n&#65533;&#65533;	Y&#65533;n&#65533;&#65533;l&#65533;(&#65533;&#65533;".q&#65533;&#65533;,&#65533;&#65533;@&#65533;&#65533;T1Q&#1128;&#65533;&#65533;&#65533;&#65533;J&#790;&#65533;U&#65533;&#65533;H&#65533;&#65533;&#65533;&#65533;j&#65533;&#65533;&#65533;&#65533;&#65533;&#266; bN&#65533;n&#65533;&#65533;J&#65533;*&#65533;1&#65533;nN&#65533;&#65533;&#65533;&#65533;&#65533;&#65533;&#65533;&#65533;&#65533; &#65533;&#65533;&#65533;n&#65533;n&#65533;&#65533;+&#65533;&#65533;&#65533;A&#65533;&#65533;&#65533; T&#65533;&#65533;&#65533;.&#65533;&#65533;&#65533;&#65533;O&#47535;&#65533;&#65533;1&#65533;n&#65533;&#65533;&#65533;N&#65533;N&#65533;&#65533;&#65533;1&#65533;q&#65533;&#65533;&#65533;&#65533;1&#65533;Ba&#65533; &#65533; 	&#65533;&#65533;/&#65533;&#65533;n &#65533;!C&#65533;&#65533;@&#65533;&#65533;<&#65533;"&#65533;&#65533;!&#65533;&#65533;!g&#65533;&#65533;"2"&#65533;."&#65533;#!&#65533;#?&#65533;!MR#O#/&#65533;^&#65533;%&#65533;&#65533;&#65533;p/&#65533;H&#65533;&#65533;`a&#65533;~O#OB!&#65533;j&#65533;!u&#65533;&#65533;~&#65533;&#65533;
%;&#65533;!Mr&#65533;r&#65533;)&#65533;&#65533;&S&#65533;&#65533;p&#65533;&#65533;&#65533;B&#65533;&#65533;&#65533;&#65533;8O&#65533;!&&#65533;&#65533;&#65533;&#65533;r&#65533;&#65533;N&#65533;&#65533;,&#65533;&#65533;,G&#65533;&#65533;&#65533;&#65533;&#65533;-&#65533;&#65533;&#65533;&#65533;F&#65533;.&#65533;2r`&#65533;Rr!Xl&#65533;/&#65533;@&#65533;&#65533;&#65533;&#868;&#65533;&#65533;o&#65533;&#65533;&#65533;&#65533;&#65533;&#65533;&#65533; 32&#65533;l&#606;&#65533;&#65533;&#65533;S&#65533;&#65533;*&#65533;&#65533;&#65533;v&#65533;&#65533;j&#65533;&#65533;*&#460;*H&#65533;&#866;&#65533;&#65533;~J&#65533;&#65533;,W3&#65533;B&#65533;&#65533;xjY&#65533;&#65533;l&#65533;6]&#65533;{&#65533;&#65533;j&#65533;,q&#65533;m&#65533;-8/&#1123;xP|qP&#1176;S&#1172;&#65533;9&#65533;&#65533;&#65533;&#65533;P&#65533;P&#65533;	&#65533;&#65533;b&#65533;&#1322;&#65533;T&#65533;&#65533;&#65533;&#1770;&#65533;&#1734;&#55176;m{m&#1728;&#65533;&#65533;&#65533;&#1550;&#65533;^&#65533;=&#65533;&#65533;=&#65533;3}&#65533;&#37471;&#65533;&#65533;&#65533;&#65533;&#65533;&#1704;m&#65533;&#1784;3<j&#65533;H&#65533;&#65533;&#65533;&#65533;E&#65533;&#65533;*&#65533;&#65533;Q&#1948;3&#65533;M&#65533;~&#65533;&#65533;(1C74&#65533;`&#65533;&#65533;@	BT&#65533;HT&#65533;&#65533;&#65533;DE&#65533;W3
@&#65533;e&#65533;&#65533;
O&#65533;&#65533;&#65533; 7&#65533;Fq4&#65533;t&#65533;&#65533;^N&#65533;|4&#1258;&#65533;&#65533;&#65533;&#65533;&#65533;T&#65533;&#65533;Q&#65533;Q&#65533;/&#65533;N
&#65533;n&#65533;&#65533;,HoNI&#65533;T&#65533;&#65533;&#65533;aK&#65533;QK&#65533;&#65533;I&#65533;,&#65533;&#65533;&#65533;@0&#65533;&#65533; z&#65533;A+AK&#65533;&#65533;J+&#65533; &#65533;N&#65533;&#65533;N&#65533;O&#65533;4O&#65533;&#65533;O&#65533;t&#65533;&#65533;(y/&#65533;&#65533;k'c&#65533;,&#65533;hO&#65533;d&#65533;&#65533;Q!&#65533;Q&#65533;Q)&#65533;QI&#65533;&E"&#65533;&15$9&#65533;&#65533;0#!&#65533;SG&#65533;TI&#65533;T=U$A&S/R{&#65533;QUO"&#65533;nUg5UeuUMr RW	R)&#65533;&#65533;.&#65533;!m&#65533;&#65533;Nr&#65533;&#65533;U&#65533;Z&#65533;&g&#65533;Q&#65533;Q&#65533;t&#65533;&#65533;&#65533;&#65533;&#65533;NZ&#65533;/&#65533;.&#65533;&#65533;2&#65533;&#946;&#65533;&#65533;!.&#65533;u\&#65533;R.&#65533;R.&#65533;&#65533;&#65533;&#65533;/&#65533;Za
&#65533;&#65533;0 &#65533;&#520;&#65533;&#65533;t@&#65533;n_&#65533;Q&#65533;&#65533;Q26`&#37870;\.&#65533;&#65533;J&#65533;^N&#65533;z&#65533;>&#65533;P
bqt&#65533;*&#65533;&#65533;&#65533;&#65533;,c&#65533;&#65533;&#65533;6&#65533;&#65533;<&#65533;@1E&#65533;&#65533;&#65533;7S0mSeS&#65533;&#65533;&#65533;ey:&#65533;39{&#65533;&#65533;`&#1236;s&#65533;J>A&#65533;&#65533;gt	1 &#1400;&#65533;&#1378;&#65533;;&#65533;S;&#65533;s&#65533;&#65533;&#65533;&#65533;&#65533;u&#65533;&#65533;&#65533;I=&#65533;V&#65533;&#65533;=&#65533;s&#65533;m&#65533;&#65533;`&#65533;&#65533;3&#1776;-l&#65533;&#65533;&#65533;*@1&#65533;&#65533;&#65533; 1&#1366;&#65533;A&#65533;M&#65533;&#65533;&#65533;&#65533;&#65533;&#65533;P&#65533;+&#65533;8&#65533;&#65533;.TC3&#65533;&#65533;&#65533;&#65533;\&#65533;&#65533;H&#65533;&#65533;N&#65533;
&#65533;DY&#65533;5]S&#65533;nj&#65533;&#65533;&#65533;X4&#65533;&#65533;&#65533;&#65533;D&#65533;&#65533;
&#65533;<&#65533;&#65533;E9s3_1
&#288;F&#65533;&#65533;&#65533;&#685;&#65533;&#65533;&#65533;h&#65533;z.H&#65533;&#65533;1s&#65533;_a&#65533;&#65533;Ig7&#65533;&#65533;J&#65533;t&#65533;w&#65533;&#65533;&#65533;J&#65533;4x&#65533;&#65533;K&#65533;7x&#65533;Nx&#65533;&#65533;&#570;&#65533;n&#65533;L&#65533;&#1537; Z`&#65533;&#65533;&#65533;M&#65533;&#65533;&#65533;z&#65533;%&#65533;&#65533;{&#65533;&#65533;&#1742; 5r'E"!&#65533;&#65533;xUV&#65533;&#65533;&#65533;&#65533;P'r#g&#65533;}&#65533;R'm2}&#65533;W$&#65533;NUC&#65533;#Y&#65533;%&#65533;&#65533;&#65533;<&#65533;&#65533;H2&#65533;&#65533;&#65533;&#65533;!"&#65533;&#65533;i&#65533;9&#65533;+&#65533;nk5&#65533;W&#65533;V&#65533;&#65533;&#65533;!&#65533;&#65533;&#65533;&#65533;&#718;Z&#65533;&#65533;&#65533;n&#65533;1&#65533;&#65533;5&#65533;Ak&#65533;&#65533;&#65533;&#1392;&#65533;&#65533;M&#65533;&#65533;&#65533;5/&#736;r@&#65533;s@j&#65533;&#65533;s a( &#65533;9&#65533;&#65533;&#65533;&#65533;^}&#65533;&#65533; &#65533;5_&#65533;LLa7K}&#65533;&#65533;&#65533;K&#65533;t&#65533;&#65533;&#1544;&#65533;T`&#65533;x2&#65533;&#65533;&#65533;&#65533;ja=&#65533;&#65533;l&#65533;L&#65533;&#65533;J&#65533;&#65533;&#65533;&#65533;&#65533;bI&#65533;b&#65533;,&#65533;%&#65533;:&#65533;5&#628;&#65533;>&#65533;9&#65533;&#65533;&#65533;&#65533;Y&#65533;&#65533;&#65533;&#65533;&#65533;TVe}0&#65533;S*9y&#65533;T
&#65533;(&#65533;&#65533;2;&#65533;vh&#65533;v&#65533;$&#65533;h&#65533;&#65533;&#1342;&#65533;h&#65533;&#65533;&#65533;Pm&#65533;rm&#65533;&#65533;&#1786;j&#65533;&#65533;}>&#65533;&#65533;&#65533;&#65533;&#65533;j&#65533;&#65533;&#65533;l&#65533;&#65533;&#65533;v&#65533;M	&#65533;m&#65533;&#65533;&#65533;g&#65533;2-q&#65533;J&#65533;&#65533;B&#65533;&#866;x&#1443;&#65533;9&#65533;&#65533;&#65533;T&#65533;d&#65533;&#65533;&#65533;6&#65533;;&#65533;:&#65533;@&#65533;c&#65533;&#844;W&#65533;&#65533;l&#65533;#&#65533;&#65533;%&#65533;&#65533;r&#65533;4i1m&#65533; &#65533;&#65533;FK&#58109;&#65533;&#65533; &#65533;&#65533; &#65533;1[w&#33550;&#65533;&#65533;J&#65533;&#65533;u&#65533;&#65533;&#65533;&#65533;&#65533;x&#65533;YK&#65533;9K&#65533;x&#65533;K&#65533;4&#65533;&#65533;Y&#65533;7&#65533;&#65533;!&#65533;,&#65533;&#65533;@&#65533;( &#65533;&#65533;&#65533;-O&#65533;\Y8&#65533;@&#65533;C[&#65533;&#65533;&#65533;NZ&#65533;qU:&#65533;Y&#65533;&#65533;&#65533;2&#65533;&#65533;&#65533;{&#1489;O&#65533;&#65533;&#65533;m&#65533;&#65533;&#65533;o&#65533;&#558;}&#65533;&#65533;&#65533;&&#65533;&#65533;&#65533;&#65533;4&#65533;"&#65533;&#65533;&#65533;&#65533;%&#65533;&#65533;&#65533;&#65533;4&#65533;&#65533;&#65533;&#65533;4&#65533;&#65533;&#65533;O&#65533;38&#65533;&#65533;Q{&#2033;&#65533;#&#65533;^&#65533;&#65533;&#65533;&#65533;&#65533;&#65533;&#65533;&#65533;+.&#65533;Z&#65533;G&#65533;TA&#65533;&#65533;&#65533;&#65533;&#65533;&#65533;2&#65533;&#65533;R&#36526;U&#65533;&#65533;&#65533;/&#65533;R&#65533;&#65533;/s&#65533;&#65533;&#65533;8&#65533;tL&#454;&#65533;&#65533;&#65533;Xx&#65533;&#65533;&#65533;&#65533;&#65533;&#65533;&#945;&#65533;&#65533;.&#65533;&#65533;&#65533;u[7&#65533;&#65533;&#65533;&#65533;1&#65533;&#65533;&#65533;l1&#65533;&#65533;&#65533;,&#65533;~l&#65533;&#65533;&#65533;&#65533;}&#65533;2Q&#65533; &#65533;`&#492;&#65533;Q&#65533;b&#65533;
&#65533;&#65533;&#65533;LaS&#65533;&#65533;&#65533;D6&#65533;&#65533;d_&#65533;&#384;&#65533;7c&#65533;&#65533;&#65533;f&#65533;&#65533;3&#65533;&#65533;~&#65533;&#65533;lL&#65533;&#65533;&#65533;&#65533;&#65533;	&#65533;

S&#65533;&#65533; &#65533;&#65533;^ i&#65533;i&#65533;&#65533;&#65533;&#65533;89&#1514;&#65533;&#65533;^M&#65533;&#65533;P&#65533;&#65533;&#65533;&#65533;P&#1780;&#65533;&#65533;lmY<&#65533;-m&#65533;&#1058;8&#65533;&#65533;*m&#65533;&#65533;&#65533;&#65533;#&#1343;SJ&#65533;9&#65533;&#65533;&#65533;&#857;+q8&#65533;&#65533;&#65533;\&#65533;&#65533;x;&#65533;2&#65533;&#65533;&#65533;&#65533;&#1775;cg&#65533;q&#65533;&#65533;&#65533;&#65533;&#65533;&#65533;&#65533;)V&#828;&#65533;3;&#65533;*3&#65533;Q&#65533;&#65533;o&#65533;&#65533;y&#65533;&#65533;&#65533;__<L}w&#65533;~&#65533;^&#65533;XK&#65533;t&#65533;Z
&#65533;&#65533;&#65533;x&#65533;&#65533;&#65533;&#65533;&#65533;&#65533;&#65533;	&#65533;K&#65533;\&#65533;T&#65533;|K&#65533;&#65533;&#65533;&#65533;|K&#65533;&#65533;&#65533;&#65533;xn&#65533; |&#65533;&#65533;R]&#65533;R&#65533;&#65533;|&#65533;&#65533;&#65533;&#761;<\&#65533;<&#65533;&#65533;,&#65533;&#65533;&#65533;\&#65533;&#65533;&#65533;&#65533;&#1796;a&#1116;&#65533;&#65533;&#65533;&#65533;&#498;&#65533;&#65533;u&#65533;2x&#65533;&#65533;&#65533;&#65533;&#65533;NTK&#65533;!%&#65533;*&#65533;&#65533;&#65533;O&&#65533;&#65533;X&#65533;kPU#7&#65533;*&#65533;&#65533;&#65533;&#65533;&#65533;&#65533;N*&#65533;&#65533;&#65533;&#65533;&#65533;&#65533;/&#65533;&#65533;&#65533;"{&#65533;&#65533;&#65533;:=&&#65533;&#65533;&#65533;|z&iz&#65533;&#65533;&#65533;&#65533;&#65533;&#65533;.&#65533;&#65533;&#65533;&#65533;&#65533;&#65533;?o,&#65533;&#65533;,&#65533;-&#65533;\&#65533;@&#65533;&#65533;:.&#65533;&#1835;Q&#65533;&#62598;q&#65533;&#65533;&#65533;Z&#65533;&#65533;`&#65533;&#65533;@ @&#65533;&#65533;&#634;&#65533;&#65533;&#65533;t&#65533;&#65533;&#431;&#65533;&#65533;&#65533;&#65533;&#65533;&#1609;&#65533;&#65533;&#65533;&#65533;1&#65533;i<&#65533;&#65533;,&#65533;&#65533;L&#65533;&#65533;o&#65533;&#65533;&#65533;&#65533;&#65533;l&#65533;&#65533;&#65533;^&#65533;O &#65533;&#65533; &#65533;8&#606;&#65533;&#65533;&#65533;&#65533; GS&#65533;&#65533;`&#65533;v&#65533;&#65533;&#65533;]&#65533;&#65533;&#65533;&#65533;~&#65533;&#65533;&#65533;/&#1831;&#65533;&#65533;&#65533;@&#65533;[&#65533;&#65533;7&#65533;l7&#65533;`Q&#65533;&#9819;&#65533;1&#1977;&#65533;;&#65533;&#65533;Q&#65533;&#65533;;&#65533;9&#65533;:&#65533;&#65533;J&#65533;&#1258;ph5&#65533;;&#37459;[&#65533;&#65533;&#65533;&#65533;
&#1011;&#1658;&#65533;&#65533;OY&#65533;&#65533;&#65533;&#65533;0?&#1787;&#65533;&#65533;&#65533;&#65533;&#329129;h&#65533;P&#65533;&#65533;3&#65533;&#65533;&#65533;&#65533;&#65533;n)&#65533;o&#65533;&#65533;&#65533;z3&#65533;w'n&#65533;Fw&#65533;
>&#65533;5&#65533;&#65533;&#65533;
&#65533;&#65533;j&#65533;o&#65533;&#65533;;&#65533;&#65533;&#65533;&#65533;r&#65533;F&#65533;~&#65533;&#65533;,&#65533;&#65533;W&#65533;&#65533;&#65533;&#349;&#65533;&#65533;Y\&#1677;&#65533;&#65533;&#65533;&#65533;&#65533;n|&#65533;&#65533;&#65533;&#65533;&#65533;&#65533;&#65533;}&#65533;&#65533;&#65533;Z&#65533;&#65533;&#65533;&#65533;&#65533;&#374305;&#65533;\&#65533;'&#65533;&#65533;&#65533;&#65533;&#65533;&#65533;&#65533;&#65533;u&#65533;&#65533;q&#65533;&#65533;&#65533;n+&#129;&#65533;&#65533;&#65533;&#65533;!&#1090919;gK&#65533;n&#762;&#65533;+&#65533;y&#762;F?&#65533;H&#2038;l&#65533;&#65533;]&#65533;&#65533;&#65533;k&#65533;&#65533;&#65533;|&#65533;&#65533;y&#2041;&#65533;&#65533;&#65533;&#65533;&#65533;&#65533;&#65533;&#65533;&#65533;&#65533;&#65533;&#65533;&#65533;&#65533;&#65533;&#65533;&#65533;&#65533;_&#65533;u&#65533;&#65533;&#65533;&#65533;Z?&#65533;&#65533;&#65533;&#65533;&#65533;&#65533;&#52726;&#65533;&#65533;&#65533;&#65533;%,&#65533;&#65533;&#65533;&#184;&#65533;&#65533;&#65533;&#65533;A&#65533;&#65533;&#65533;&#2034;&#65533;&#65533;&#65533;&#65533;?&#65533;&#65533;_&#65533;k&#65533;&#65533;&#170;&#65533;&#65533;&#65533;&#65533;E PE@5&#65533;&#65533;&#65533;T(&#65533;Z&#65533;G@&#65533;8&#65533;&#65533;&#65533;%
&#65533;Xq&#65533;&#65533;G&#65533;,H&#65533;Z&#65533;$&#65533;J&#65533;\&#65533;Re&#65533;&#65533;%&#65533;9"H&#65533;5K&#65533;&#65533;S&#65533;I\T @@Q&#65533;&#65533;&#65533;K&#65533;&#1287;&#65533;Ju&#65533;4&#65533;S&#65533;S&#65533;V&#65533;&#1914;&#65533;&#65533;S&#65533;>&#65533;2-J&#65533;&#65533;&#65533;I&#65533;&#65533;Ez&#1324;&#1137;h&#65533;&#65533;=J&#65533;&#33850;x&#65533;&#1165;r&#65533;(_|&#65533;&#151;&#65533;
&#65533;SUX&#65533;8pc&#65533;
&#65533;&#65533;X&#65533;a&#65533;V&#65533;&#65533;&#65533;&#928;;&#65533;&#65533;Y&#65533;&#65533;&#65533;
&#65533;&#65533;V&#65533;:&#65533;k&#1392;a&#65533;&#65533;&#65533;6&#65533;&#65533;&#65533;&#65533;&#65533;&#65533;&#65533;m$&#65533;s&#65533;&#65533;&#833;7m&#65533;y'&#65533;&#65533;&#1059;G&#65533;Cu}&#933;k&#65533;&#65533;C&#65533;&#1727;c&#65533;&#65533;=&#65533;x&#65533;b&#65533;&#65533;]}&#65533;&#65533;b&#65533;&#65533;O&#65533;&#65533;&#65533;&#65533;&#65533;_&#65533;&#495;_F&#65533; &#65533;&#65533;&#65533;&#65533;Ua&#65533;&#65533;&#65533;x&#2009;&#65533; &#65533;UD&#65533;&#65533;wR^v&#65533;y'!tg@W\q&#65533;=&#65533;A&#65533;"~h&#65533;U&#65533;&#65533;+~&#65533;&#65533; &#65533;"&#65533;/&#65533;Vc&#65533;m8&#65533;[j&#65533;&#65533;v&#65533;&#65533;#&#65533;Did&#65533;&#65533;%&#65533;Y*&#65533;1&#65533;&#65533;N*&#65533;XH	&#65533;XNIX\v&#65533;e&#65533;T`\F`h&#65533;9&#65533;j&#65533;&#65533;&#65533;^l&#65533;Qo&#65533;&#65533;VZJ&#24148;Rx&#65533;&#596;&#65533;&#65533;RE&#65533;&#65533;R&#1365;<&#65533;:&#65533;EW&#65533;&E&#65533;ZD*i&#65533;&#65533;Bj&#65533;&#65533;F&#65533;&#65533;v&#65533;&#35295;&#65533;u&#65533;	Y&#65533;&#65533;Z&#65533;&#65533;3j&#65533;&#65533;&#427;&#65533;&#65533;&#65533;&#65533;&#65533;&#65533;&#65533;&#65533;!j&#65533;+&#65533;&#700;&#65533;k&#65533;&#65533;
&#65533;&#65533;&#65533;&#65533;+@'&#65533;&#65533;&#48285;4&#65533;,+&#65533;4{&#65533;&#65533;&#65533;&#65533;!&#65533;b{&#566;&#65533;2&#65533;!&#65533;&#65533;&#65533;!4&#65533;k.&#65533;B&#65533;m'&#65533;f&#65533;&#65533;&#65533;&#65533;&#65533;
&#65533;&#65533;&#65533;k&#65533;&#65533;&#65533;&#65533;	-&#65533;&#65533;&#65533;&#65533;:&#65533;n&#65533;/4 &#65533;..&#65533;"&#65533;/&#65533;&#65533;&#65533;0&#65533;&#65533;F&#65533;I&#65533;PLq&#65533;#&#1803;&w&#65533;q&#65533;4 \&#65533;&#312; S2.(&#65533;&#65533;&#65533;,&#65533;&#65533;20&#65533;\&#65533;&#65533;&#65533;&#65533;&#65533;&#65533;&#65533;0&#65533;4&#65533;k&#65533;&#65533;1&#65533;C}&#65533;&#65533;:&#65533;&#65533;s&#65533;L3}&#65533;&#65533;&#65533;-<SW&#65533;-&#65533;&#65533;B&#65533;&#65533;&#1906;m&#65533;t&#65533;&#65533;i}&#1881;&#65533;S&#65533;Z&#65533;&#65533;U>X&#65533;6V[I&#65533;To&#65533;*VTv&#65533;&#65533;&#65533;&#65533;f&#65533;5&#65533;&#65533;I&#65533;U&#30468;N&#65533;&#65533;!~x`&#65533;n9d&#65533;$&#65533;&#65533;&#65533;O&#65533;&#65533;&#65533;QvC&#65533;&#65533;U&#65533;X&#65533;d&#65533;f&#65533;h>&#65533;VZ&#65533;;&#65533;&#65533;&#65533;m&#65533;&#65533;&#65533;&#65533;o&#65533;&#65533;&#65533;&#65533;&#65533;&#65533;&#65533;8&#65533;q&#65533;!&#65533;\&#65533;&#65533;&#65533;&#65533;r&#65533;e&#65533;&#65533;&#65533;&#65533;&#65533;w&#65533;%&#65533;&#65533;&#65533;&#1889;&#65533;&#65533;&#65533;y&#65533;&#65533;|&#65533;-&#65533;|&#65533;'o&#65533;~&#65533;&#65533;w&#65533;x&#65533;&#65533;	6&#65533;!&#65533;F&#65533;~&#65533;2x&#65533;w&#1289;&#34633;!&#65533;&#65533;&#65533;&#1583;"&#65533;&#65533;&#65533;/dm,&#65533; &#65533;&#65533;&#65533;&#65533;(G
&#65533; &#65533;&#65533;@"&#65533;s&#65533;&#65533;\d&#65533;&#1337;(Pp&#65533;`&#65533;&#65533;&#65533;&#65533;&#65533;&#644;&#65533;sa&#1242;D&#65533;%2&#65533;&#65533;M#&#65533;&#1243;&#65533;&#65533;&&#65533;&#65533;&#65533;Nd&#65533;B^&#434;7?5&#65533;Q&#65533;2&#65533;sh(B&#65533;)T&#65533;r&#65533;&#1668;X&#65533;Dqm&#65533;&#1154;!65&#65533;MBR&#65533;&#65533;&#65533;&#65533;&#65533;&#553;*2Q-&#65533;)&#842;&#65533;S&#65533;"&#4101;&#65533;(&#65533;&#65533;&#1100;e&#920;&#65533;6&#65533; k&#65533; &#2040;&#65533;@&#65533;&#65533;v&#65533;#&#65533;G9&#65533;q&#65533;|&#65533; &#65533;&#65533;?|&#65533;&#65533;&#65533;0&#65533; &#65533;&#65533;?,&#65533;&#65533;&#65533;t&#65533;&I&#65533;J.&#65533;&#65533;&#65533;&#65533;0&#65533;&#65533;Nr&#65533;&#65533; %9@	&#65533;J,&#65533;&#65533;H%#S	&#65533;J&#65533;&#65533;&#65533;&#65533;&#65533;&#65533;%&#65533;Z&#65533;&#1171;&#65533;<&#65533;)c&#65533;KJ&#65533;&#65533;&#65533;&#65533;7\0&#65533;b&#65533;@&#65533;&#65533;L&#65533;$&#65533;&#65533;Kc:&#1241;&#65533;f4&#65533;&#65533;CV&#65533;&#65533;&#65533;\&#65533;&#65533;Gnn&#65533;&#65533;&#2342;5&#65533;I&#65533;G&#65533;&#65533;&#65533;Lg"&#65533;iHC&#65533;2&#65533;&#65533;L'&#65533;&#65533;&#65533;yj&#65533;&#65533;&#65533;>!&#65533;~&#65533;Q&#65533;&#65533; &#65533;<&#65533;	G&#1312;=&#65533;zG&#65533;&#27745;&#65533;&#65533;DG &#1098;Z4&#65533;P&#65533;&#65533;&#65533;&#65533;&#65533;(VY&#65533;S&#65533;&#65533;7&#65533;M*&#65533;J&#65533;TV:&#65533;&#65533;&#65533;&#65533;)0&#65533;&#65533;&#65533;&#65533;&#65533;R&#65533;&#65533;&#65533;,|&#65533;Z`&#65533;&#65533;&#65533;&#65533;p]\^W&#65533;&#65533;&#27151;#&#65533;e&#65533;&#65533;x&#65533;0N&#65533;b@&#65533;&#65533;l&#65533;3&#65533;S&#65533;B&#65533;&#65533;&#1261;&#65533;t&#65533;&#1233;&#65533;T#&#65533;&#65533;&#65533;&#65533;m&#65533;&#65533;&#65533;mQ&#65533;!&#65533;nt&#251;&#65533;Y&#494;&#65533;&#65533;v&#65533;C<&#65533;8o<&#61646;|&#65533;7
&#65533;g>&#65533;&#65533;}[&#65533;&#65533;&#65533;{&#65533;+&#65533;&#407;&#65533;&#65533;/}:_f1&#65533;&#65533;&#65533;d'E&#65533;;Qr&#65533;&#1506;&#65533;&#65533;&#65533;8&#65533;&#65533;&#65533;W&#65533;&#65533;&#65533;&#35555;&#65533;k&#65533;&#65533;&#65533;&#65533;sF&#65533;c.&#536;:&#65533;J&#65533;&#65533;&#65533;n3&&#65533;&#65533;EL[&#65533;&#65533;&#65533;&#65533;&#65533;n&#65533;l)\r&#65533;7&#65533;&#65533;&#65533;l&#686;&#65533;u&#65533;2%&#65533;NyT&#65533;&#65533;&#65533;&#65533;^J&#65533;)Eoz'u&#65533;%*Q&#65533;nx&#65533;&#65533;&#65533;hED!jQE&#65533;&#65533;&#65533;".b&#65533; &#65533;&#65533;&#65533;Z&#65533;&#65533;&#65533;&#65533;&#65533;&#65533;&#632;&#65533;&#65533;1x&#65533; 'Lapz&#65533;&#65533;&#65533;f"&#65533;&#65533;Mo6&#65533;&#65533;d&#65533;C|L`&#65533;&#65533;&#65533;$.CY&#65533;&#65533;r&#65533;`&#65533;7&#65533;&#65533;P.&#65533;&#65533;8&#65533;(slJS&#65533;9&#65533;&#65533;2_&#65533;&#65533;&#65533;&#65533;&#65533;&#65533;"Z&#65533;d&#65533;,&#65533;2.?&#65533;b#&#65533;&#65533;X&#65533;"LY&#65533;&&#65533;&#666;D&#65533;2&#65533;iI"'&#65533;&#65533;F&#65533;&#65533;,7y&#65533;Z3&#65533;Dn&#65533;&#65533;&#65533;L&#65533;Z&#65533;&#65533;n&#65533;s<&#65533;&#65533;G&#65533;&#65533;&#65533;&#65533;&#65533;3&#65533;&#65533;&#65533;C~#&#65533;&#65533;&#65533;&#65533;zP@&#65533;&#65533;&#65533;F&#65533;'}&#65533;JcT&#65533;w&#769;<&#65533;&#65533;&#65533;O*i&#65533;J&#65533;)R&#65533;&#65533;&#65533;+}[&#65533;%&#1174;&#65533;m&#65533;#&#65533;5V&#65533;&#65533;&#65533;&#65533;&#65533;&#65533;)z&#65533;&#65533;&#65533;Z&#65533;&#65533;&#65533;&#65533;&#65533;%,r&#65533;&#65533;O&#65533;&#65533;8&#65533;%&#65533;&#65533;&#422;e2&#65533;&#65533;VN&#65533;&#65533;&#65533;e8&#65533;&#65533;jW&#65533;&#1671;&#65533;vW#X@&#1473;&#1344;&#65533;&#65533;ZSV&#1556;u6&#65533;&#65533;Moj&#65533;&#65533;&#65533; 'wt&#65533;N]{&#507;&#65533;dH;&#65533;&#65533;&#65533;&#65533;.DqG:&#65533;&#65533;A&#65533;&#65533;&#65533;&#65533;&#65533;&#65533;&#497;&#65533;8~&#65533;&#65533;&#65533;&#65533;&#1095;&#65533;&#65533;&#65533;&#65533;&#65533;&#65533;*&#65533;&#29191;&#65533;&#65533;&#65533;Z&#65533;!&#65533;o7B&#65533;&#65533;&#65533;>&#65533;&#65533;&#65533;&#65533;u<&#65533;&#65533;]np&#65533;&#65533;t&#65533;3]&#65533;`A(}PJ&#65533;&#65533;&#65533;&#65533;%&#65533;&#65533;)2_Zn&#65533;&#65533;N&#65533;6&#65533;&#65533;&#65533;iz!]&#65533;~6M7&#65533;.&#65533;&#65533;&#65533;.&#65533;&#65533;PO&#65533;&#65533;S&#65533;h&#65533;&#1893;P&#65533;S&#65533;-&#65533;&#65533;&&#919;&#65533;&#65533;&#65533;&#65533;&#65533;n>&#65533;&#65533;&#65533;k&#65533;&#65533;&#65533;&#65533;vC&#65533;&#65533;&#65533;k&#1019;&#65533;&#65533;=&#65533;<&#653;!LH&#65533;:&#65533;UhC&#65533;&#65533;&#65533;" &#65533;c(	&#65533;C&#65533;&#65533;&#65533;&#65533;f;&#65533;9&#65533;&#65533;&#65533;S&#578;&#65533;&#65533;.+Ic&#65533;&#65533;&#65533;S&#65533;e90&#65533;zc&#65533;&#65533;1&#65533;&#65533;&#65533;Q&#65533;&#65533;&#65533;G&#65533;}'&#65533;a&#65533;&#65533;W&#65533;&#65533;&#65533;D&#65533;&#65533;&#65533;&#65533;Ir&#65533;&#65533;&#65533;&#551;&#65533;&#65533;&#65533;{;&#65533;&#65533;&#65533;&#65533;~&#57583;{&#65533;C?&#65533;&#65533;\&#65533;&#65533;&#65533;&#65533;fd&#65533;&#1233;&#65533;&#65533;&#65533;1&#65533;MH&#65533;Q&#65533;&#65533;p &#65533;/^&#65533;vTc&#65533;x;&#65533;q&#65533;F&#65533;&#65533;:&#65533;&#1379;e&#65533;RR&#65533;vn`&#65533;kgj{&#65533;&#65533;%%n&#65533;&#65533;k&#65533;I&#65533;v&#65533;"R&#65533;&#65533;j0&#65533;j&#65533;E7p&#65533;tsSo^&#65533;xC'&#65533;&#65533;z&#65533;&#65533;&#65533;a!l&#65533;V&#65533;@ /&#65533;l2H&#65533;c&#65533;q&#65533;&#65533;&#65533;9&#65533;&#65533;&#65533;U&#65533;&#65533;A&#65533;&#65533;U2&#65533;rc&#65533; &#65533;VVJ&#65533;Vj&#65533;&#65533;&nd5g&#65533;Vp&#65533;&#65533;sVH&#65533;f\&#65533;&#65533;!_&#65533;&#65533;&#65533;&#65533;S&#65533;Q&#65533;C=&#65533;e&#65533;&#65533;n&#65533;f&#65533;&#65533;&#65533;&#65533;c&#65533;&#65533;&#65533;<&#65533;Y&#65533;q&#65533;&#65533;Py&#325;&#337;q&#65533;q 'r4&#132;'Wr&#65533;&#65533;&#65533;:&&#65533;:&#65533;&#65533;:&#65533;e$&#65533;#:Ps4&#65533;&#65533;&#65533;9 4&#65533;&#65533;&#65533;9B&#65533;sB&#65533;At&#t\d&#65533;&&#65533;&#65533;B&#65533;8&#65533;H'X&#65533;S&#65533;&#65533;u&#65533;%u~&#65533;u[&#65533;C?DC&#65533;'^WDId&#65533;&#65533;&#65533;De&#65533;^O&#65533;v&#65533;&#65533;vV&#65533;wn&#65533;w&#65533;wK&#65533;&#65533;p&#65533;&#65533;uw&#65533;&#65533;){&#65533;&#65533;c&#65533;&#65533;~eVQk&#65533;`l&#65533;F&#65533;`&a&#65533;~&#65533;M&#65533; ~~&#65533;h&#65533;&#65533;$I7&#65533;H&#65533;7{Ic&#65533;2f&#65533;Y&#65533;&#22544;&#65533;&#65533;2&#65533;&#65533;&#65533;&#65533;&#65533;&#65533;&#65533;c-&#65533;z&#65533;{.f}&#65533;7I&#65533;&#65533;&#65533;&#65533;z&#65533;{&#65533;G{&#65533;}&#1319;b&#65533;&#65533;&#65533;&#65533;&#65533;D{&#65533;&#65533;2v&#65533;y&#65533;69&#65533;8y&#65533;7&#65533;{&#65533;&#65533;K&#65533;K&#65533;&#65533;o6~}&~&#65533;Db&#65533;Ig~~&#65533;~&#25856;Taz$Gt&#65533;FU&#65533;XiQ&#65533;7|`:&#65533;C|BjK&#65533;Dyg&#65533;h&#65533;w&#65533;&#65533;j&#65533;&#65533;y&#65533;)&#65533;&#65533;vz&#65533;6&#65533;FR&#65533;)O!Rp&#65533;j&#65533;]&#65533;&#65533;&#65533;'t3R}&#65533;&#65533;&#65533;vr&#65533;=&#65533;&#65533;&#65533;&#65533;sb	~&#65533;&#65533;&#65533;&#65533;qTB&#65533;TEe&#65533;&#65533;1NU%&#65533;&#65533;&#65533;&#65533;!%&#65533;v@s2'&#65533;Fx&#65533;Hn&#65533;qH&#65533;:&#65533;&#65533;&#65533;&#65533;;PXo&#65533;<&#353;B&#65533;i&#65533;&#65533;a&#65533;^&#65533;aX&#65533;&#65533;&#65533;hh&#65533;r&#65533;nh &#65533;&#65533;&#65533;A&#65533;pu&#65533;z&#65533;>~8!"&#65533;&#65533;!&#65533;A&#65533; ?)&#65533;&#65533;&#65533;&#65533;; &#65533;;2&#65533;qC&#65533;V%&#65533;:=&#65533;ZA&#65533;+g@@&#65533;$&#17996;&#5737;&#65533;A&#65533;e%&#65533;s&#65533;Hs@w&#65533;&#65533;e\&#65533;&#65533;Au&#65533;%&#65533;&>&#65533;t&#1477;SQ&#65533; &#65533;'&#65533;E]|&#151;&#65533;iC&#65533;EvD$^&#65533;D&#65533;RD&#65533;^&#65533;2&#65533;&#65533;b&&#65533;z&#65533;g&#65533;&#65533;&#65533;&#65533;l&#65533;v.*w&#65533;hw2:|0&#65533;8wG&#65533;k&#1485;yg(=&#65533;&#65533;0&#65533;$`Q&#65533;`Fz&#65533;H
FaL&#1700;|F&#65533;&#548;&FT&#65533;F" Fc"&#65533;&#65533;&#65533;&#65533;`&#65533;&#65533;&#65533;dNVNcjN!&#65533;JN&#65533;&#65533;&#65533;&#1318;mjN&#65533;zKP&#65533;&#65533;~&#65533;w&#65533;&#65533;~uJG&#65533;&#65533;h&#65533;x&#65533;&#65533;P&#65533;&#65533;&#65533;&Q&#65533;gi&#65533;j&#65533;&#65533;fQ&#65533;FQ&#65533;i&#65533;&#65533;&#65533;&#65533;Q&#65533;&#65533;z&#65533;&#65533;&#65533;&#65533;&#65533;Z&#65533;&#65533;&#65533;#&#65533;# &#65533;&#65533;&#65533;
&#65533;z&#65533;&#65533;&#65533;&#65533;&#65533;:&#65533;j&#65533;&#65533;&#65533;
&#65533;z&#65533;&#65533;&#65533;&#65533;@&#65533;&#65533;Z&#65533;&#65533;&#43657;&#65533;&#65533;&#65533;
&#65533;&#65533;&#65533;&#65533;&#65533;&#65533;&#65533;&#65533;&#65533;&#65533;&#65533;&#65533;*&#65533;&#570;&#65533;&#65533;
&#65533;&#65533;&#65533;&#65533;&#65533;&#65533;&#65533;
&#65533;)&#65533;&#65533;&#1226;-&#65533;&#65533;&#65533;K^%u&#65533;o&#65533;&#65533;*&#65533;&#65533;z|`&#65533;&#65533;&#65533;<Z&#65533;ni&#65533;cij&#65533;&#65533;URw&#65533;)&#65533;b&#65533;&#65533;&#65533;R{&#65533;&#65533;W!&#65533;&#65533;27r17C&#65533;&#65533;&#65533;kyc;u&#65533;;&#65533;~&#65533;&#65533;/],&#65533;&#65533;q9K%U&#65533;&#65533;[S&#65533;9U&#65533;l>&#65533;&#65533;X&#65533; &#65533;r&#23962;&#65533;&#65533;&#65533;PX&#65533;S&#65533;&#65533;&#65533;&#65533;IW"&#65533;&#65533;	&#65533;&#603;&#65533;1&#65533;&#65533;f&#65533;&#65533;Wjx&#65533;&#65533;s&#65533;&#707;&#65533;&#65533;sX&#803;&#65533;5&#65533;&#65533;&#65533;>Jk&#65533;&#65533;S&#65533;&#65533;Y&#65533;&#65533;&#221;&#65533;&#65533;;&#65533;E-2r&#65533;h&#65533;&#65533;y#;&#65533;r&#65533;q&#65533;&#65533;&#65533;#&#65533;	AM&#65533;&#65533;&#65533;(&#65533;d&#65533;&#65533;B&#65533;%&#65533;&#65533;_@gB&#65533;&#65533;&#65533;'4&#65533;H&#65533;r&#65533;&#65533;s&#65533;&#65533;&#65533;`&#65533;S&#65533;&#65533;]&#65533;&#65533;&#65533;&#65533;]&#65533;R^Ad&#65533;^EQt&#65533;u&#588;N_J&#65533;^&#65533;&#65533;&#65533;&#1686;qI&#65533;n&#65533;&#65533;7:wn0&#65533;;w9&#65533;&#65533;&#65533;;&#65533;&#65533;&#65533;&#65533;&#65533;zEYTd&#65533;C  &#138;&#65533;&#65533;@2&#65533;&#65533;0&#1562;2&#65533;&#65533;2%&#65533;&#65533;&#65533;&#65533;&#747;8&#65533;#Q&#65533;&#65533;&#65533;K&#65533;h&#65533;Gi4&#65533;[F&#65533;&#65533;{&#65533;h&#65533;7&#65533;S*G&#65533;`&#65533;~&#65533;G&#65533;wL&#65533;&#65533;}g&#1469;&#65533;4&#65533;&#65533;bJY&#65533;D&#65533;&#65533;&#4564;&#65533;7&#65533;=&#1662;&#65533;K	}&#65533;7I.&#65533;&#65533;g&#65533;&#65533;&#65533;{&#65533;tz)Vz&#65533;+f&#65533;&#65533;K&#65533;&#65533;K&#65533;&#65533;WN&#65533;6&#65533;
L&#65533;D&#65533;y&#65533;&#65533;&#65533;&#65533;M&#65533;$&#65533;La~&#65533;|&#65533;*Q&#65533;&#65533;&#65533;&#65533;&#65533;&#65533;rG&#65533;&#65533;R&#65533;cy&#65533;&#65533;w&#65533;&#65533;kg&#65533;8w<*w&#1368;wc	_O4&#65533;&#65533;&#1720;js&#65533;$eRK&#65533;j&#65533;fk&#65533;&#1431;&#65533;kdlnqS&#65533;&#1584;&#65533;y&#65533;f&#65533;&#65533;&#65533;&#631;t1krTKTP&#65533;&#65533;9U&#65533;qU`&#771;&#65533;&#65533;U&#65533;SD8!&#65533;&#421;&#65533;&#65533;CHH&#65533;L&#65533;&#65533;Q&#65533;&#65533;&#65533;&#445;!&#65533;&#65533;)&#65533;4{&#65533;&#243;&#65533;&#65533;q&#65533;&#65533;	&#5235;&#65533;&#65533; g=&#65533;Q&#65533;&#65533;>&#65533;&#65533;>&#65533;2+oRKX&#65533;&#65533;a&#65533;Wr&#65533;&#65533;&#65533;&#65533;&#65533;m&#65533;&#65533;r&#65533;&#65533;/&#65533;&#65533;&#65533;V&#417;&#65533;%9&#65533;&#65533;O&#65533;[!&#65533;&#65533;&#65533;&#586;&#65533;5t
&#65533;&#65533;|&#65533;x&#65533;$&#65533;&#65533;u&#65533;&#65533;&#65533;&#65533;&#65533;&#65533;'&#65533;;&#65533;&#65533;&#65533;&#65533;D!
)9&#65533;uv&#65533;9)&#65533;"_&#65533;"&#65533;&#65533;&#65533;D&#65533;&#65533;K&#65533;&#65533;&#65533;&#65533;&#65533;&#65533;&#65533;&#65533;,w&#65533;&#65533;8&#65533;8&#1721;5*&#65533;8&#65533;&#932;&#65533;&#65533;&#33549;&#65533;)&#65533;H%&#65533;&#65533;B@ &#65533;&#65533;M
FP&#65533;,&#65533;l&#65533;U9Gyz&#65533;&#65533;&#65533;MDH&#1700;d&#65533;&#65533;J
~&#65533;&#65533;H&#65533;I&#65533;$z&#65533;+&#65533;,)&#65533;1&#65533;I}&#65533;,`&#65533;&#65533;&#65533;&#65533;&#65533;&#894;&#1191;}K6&#1427;&#65533;{z&#65533;&#65533;&#65533;|iz-&#65533;b&#65533;|&#65533;T&#65533;5&#65533;b&#65533;&#65533;&#65533;.I&#65533;;I&#65533;&#1616;&#639;&#65533;|oV&#65533;&#65533;&#65533;b&#65533;&#65533;&#65533;H&#65533;&#65533;']&#65533;N&#65533;&#65533;EI~&#65533;4M,H&#65533;&#960;&#65533;&#65533;q4\&#65533;xdFr&#65533;&#65533;7 &#65533;6&x&#65533;&&#65533;m&#65533;&#1438;{&#65533;1,&#65533;&#65533;:&#65533;o&#65533;&#65533;&#59149;&#65533;&#65533;&#65533;&#65533;5&#65533;&#65533;&#65533;
&#65533;@&#65533;&#65533;&#65533;&#65533;)&#65533;
&#65533;&#65533;(:|&#65533;'&#65533;&#65533;=&#257;&#65533;&#65533;&#65533;&#65533;& &#65533;&#65533;&#65533;ER&#816;e&#65533;k<&#65533;&#65533;&#65533;u&4h&
&#65533;&#65533;:K%%PU&#65533;\&#65533;3&#65533;&#65533;JrU&#65533;q:&#65533;&#65533;rj|&#65533;&#65533;&#65533;V&#65533;&#65533;_&#65533;#n&#65533;&#65533;&#65533;&#65533;&#65533;&#65533;&#65533;&#65533;&#1051;z&#65533;:[&#65533;7&#65533;W&#65533;&#65533;&#65533;&#65533;&#65533;&#65533;A&#65533;&#65533;&#65533;&#1372;&#65533;&#65533;&#65533;J&#65533;o&#65533;&#1245;&#65533;!&#65533;Z&#65533;&#65533;&#65533;?&#65533;&#65533;;&#65533;&#65533;"&#65533;Q&#65533;%&#65533;&#65533;&#65533;&#65533;&#65533;&#65533;&#65533;&#65533;&#65533;I:5&#65533;[&#65533;&#65533;]&#65533;s&#65533;\&#65533;s&#65533;vK&#65533;p&#65533;&#65533;Bz{6x&#65533;'[&#65533;u&#268;]}y6&#65533;k&#65533;&#65533;2^$
&#65533;`&#65533;(%j&#65533;&#65533;e&#65533;8|&#65533;8\&#65533;~&#65533;&#65533;&#65533;&#65533;&#65533;&#65533;&#65533;&#65533;s&#65533;$&#65533;&&#65533;&#65533;(&#65533;&#65533;&#65533;&#65533;&#65533;-&#65533;&#65533;-N&#65533;8&#65533;&#65533;x&#1484;f&#65533;T&#65533;66&#65533;|L`&#65533;W&#65533;&#65533;&#65533;h&#65533;&#1511;DN&#65533;&#65533;&#65533;GO9aJ&#399;&#65533;&#65533;GH&#65533;&#65533;f&#65533;&#65533;&#65533;&#65533;&#65533;&#65533;&#65533;&#65533;=&#65533;s&#65533;V&#65533;&#65533;l&#65533;&#65533;`&#65533;&#65533;&#65533;;&#65533;&#65533;d~Q&#65533;&#65533;&#65533;k&#65533;A&#65533;&#779;
&#65533;&#65533;&#65533;&#65533;&#65533;&#65533;&#65533;#&#65533;{.8&#65533;&#65533;&#65533;&#1772;&#65533;&#65533;&#65533;&#65533;&#65533;&#65533;&#939;:!a&#65533;&#65533;&#65533;N&#35488;|&#65533;&#30014;&#65533;{&#65533;&#65533;&#65533;&#40187;&#65533;&#65533;k&#65533;(&#65533;&#40299;&#65533;&#65533;>&#65533;&#65533;&#65533;&#65533;/&#65533;23&#65533;n&#65533;&#65533;f&#65533;&#43214;&#65533;&#65533;z&#65533;*@&#65533;&#554;
&#65533;&#65533;&#65533;&#65533;&#746;&#65533;&#65533;&#65533;*&#65533;&#65533;J- &#65533;`&#65533;j&#65533;s&#65533;l&#845;r&#65533;&#65533;*&#65533;2^&#65533;&#65533;&#65533;9&#65533;/*&#219;&#65533;&#65533;&#65533;&#65533;&#65533;u_&#65533;&#65533;&#65533;&#65533;)xI&#65533;AL&#65533;*u&#65533;xj&#65533;&#65533;6zY/&#65533;'45R&#65533;&#65533;&#65533;&#65533;&#65533;=&#65533;k.&#65533;&#65533;sls&#65533;&#65533;zQ4X&#65533;&#65533;&#65533;&#65533;6&#65533;&#65533;$&#65533;&#65533;&#65533;@XUf&#65533;&#65533;&#65533;&#65533;&#65533;&#65533;nK&#65533;&#65533;y&#65533;&#65533;c&#65533;U&#65533;&#65533;&#65533;;&#65533;qW&#65533;&#65533;&#65533;&#65533;&#65533;&#65533;)&#65533;&#509;I&#65533;1k&#65533;<<&#65533;&#1884;i&#65533;p7&#65533;&#65533;o&#65533;&#1245;&#65533;&#65533;&#65533;&#65533;&#65533;&#65533;q&#737;&#65533;&#65533;]&#65533;T&#65533;_&#65533;_&#65533;&#65533;[K&#65533;&#696;&#65533;&#654;&#65533;j	s&#65533;&#65533;&#65533;%T(T&{A&#65533;T&#65533;&#65533;/&#65533;&#65533;&#65533;&#65533;&#65533;&#65533;&#65533;YG&#65533;&#65533;&#65533;r&#65533;&#65533;Ev&#65533;RD&#52096;o&#65533;Y&#65533;x/&#65533;&#65533;&#65533;d&#65533;w&#65533;&#65533;&#65533;&#65533;&#65533;v6&#65533;&#65533;&#65533;&#896;/&#65533;v&#65533;/&#65533;0&#65533;&#65533;o&#65533;&#65533;&#65533;&0&#65533;&#65533;&#65533;&#65533;O&#65533;i&#65533;&#65533;&#65533;:`&#65533;&#65533;$(/-@Q^&#65533;&#65533;&#65533;&#65533;F^N&#65533;&#65533;?&#65533;&#65533;  6V&#65533;&#65533;&#65533;&#65533;p2&#65533; gpG&#65533;
[P&#65533;&#65533;E&#65533;&#65533;0&#65533;~ ~&#65533;A&#65533;&#65533;&#65533;_&#65533;&#65533;&#65533;~&#65533; &#65533;	&#1455;&#65533;&#65533;O&#65533;&#65533;&#65533;&#65533;	&#65533;&#65533;&#2015; &#65533;?&#65533;&#65533;?&#65533;&#65533;&#65533;&#65533;&#65533;&#65533;&#65533;&#65533;&#65533;&#65533;&#65533;&#65533;&#65533;&#65533;&#65533;&#65533;&#65533;&#65533;/&#65533;&#65533;O&#65533;&#65533;?&#65533;&#65533;&#65533;&#65533;&#65533;O$x"&#65533;&#65533;&#65533;&#65533;&L&#65533;!&#65533;&#65533;	 B&#65533;Xqa&#65533;&#65533;L&#65533;&#65533;`A&#65533;!Cv$$&#65533;&#65533;&;&#65533;L&#65533;&#65533;O&#65533;K&#65533;/&#65533;&#65533;&#65533;&#65533;&#65533;B&#65533;B$&#65533;&#65533;&#65533;P&#65533;&#65533;N&#65533;&#65533;o8-&#65533;&#65533;a&#65533;
#`!&#65533; B&#65533;P ,&#65533;&#65533;&#65533;+&#65533;`&#65533;Z&#65533;&#65533;&#65533;`&#65533;~&#65533;*B&#65533;[&#65533;s&#65533;&#39136;`&#65533;:&#65533;&#65533;ps&#65533;&#984;&#65533;&#65533;&#65533;,&#65533;0`&#263;&#65533;&#65533;&#12687;&#65533;&#65533;|&#65533;&#65533;&#65533;&#65533;&#433;e&#719;53&#65533;&#65533;&#1647;C&#65533;??&#65533;&#65533;oh&#1238;&#65533;M&#65533;&#245;i->b&#65533;q&#65533;zvm&#1845;&#65533;&#65533;&#1931;&#65533;G&#65533;&#65533;{&#65533;&#65533;&#65533;&#65533;&#65533;&#65533;<y|p&#65533;&#65533;&#65533;&#65533;&#65533;&#65533;3&#65533;M &#65533;t&#65533;&#497;o&#65533;>/&#65533;!Q&#65533;|&#65533;;y&#65533;&#16327;&#65533;&#65533;&#144;&#65533;*(&#65533;&#65533;&#65533;&#65533;&#65533;&#65533;C&#65533;&#65533;&#1903;&#65533;?~&#65533;&#65533;&#65533;/@P$LP&#65533;t	&#65533;&#65533;AB!(&#65533;	&#65533;&#65533; C&#65533;&#65533;PC&#784;)&#65533;&#65533;&#65533;&#65533;&#65533; Wt&#65533;&#65533;X\&#65533;a&#65533;k&#65533;bFp&#65533;&#65533;&#65533;&#65533;&#65533;&#65533;Z|&#65533;1&#65533;&#65533;&#65533;&#65533;*^Tr&#65533;9&#65533;B&#65533;&#65533;&#65533; &#65533;)3&#65533;pC/&#65533; &#65533;!&#65533;&#65533;K$&#65533;L0L&#65533;D&#65533;&#65533;&#65533;,&#65533;$ p?7&#65533;N&#65533;&#65533;&#65533;&#65533;N;&#65533;&#243;&#65533;&#65533;*&#65533;O?&#65533;&#65533;&#65533;(&#65533;+4
K(TQE&#65533;&#65533;'&#65533;G&#65533;c&#65533;9&#65533;s&#65533;&#65533;K3&#340;:&#65533;&#65533;&#65533;&#65533;&#65533;3NQC&#65533;&#65533;H%&#65533;UeS&#65533;67Z&#65533;mVyV&#65533;bV&#65533;b-M&#65533;]U&#65533;u&#65533;&#65533;JC&#65533;&#65533;&#65533;pC>&#65533;&#65533;L&#65533;&#65533;&#65533;1d&#65533;c&#65533;Yc	#&#65533;Yk&#65533;&#65533;V[&#65533;&#65533;&#1412;1 W&#65533;n&#65533;&#65533;v0j&#65533;&#65533;&#65533;17&#65533;&#65533;n&#65533;&#65533;&#1040;\"@ &#65533; 8&#65533;*}&#65533;&#65533; &#65533;}&#65533;&#65533;_&#65533;&#65533;&#65533;E&#65533;M&#65533;&#2029;&#65533;&#65533;&&#65533;o&#65533;&#65533;F&#65533;o&#65533;f&#65533;&#65533;&#65533;&#65533;:>&#65533;&#65533;8C&#65533;"&#65533;&#65533;&#65533;.&#8351;&#65533;(b&#65533;Bh2I&&#65533;ZZ	&#65533;&#65533;DZ)&#65533;&#65533;y"?&#65533;&#65533;&#65533;#&#65533;&#65533;h&#65533;&#65533;&#65533;f(i&#65533;9&#65533;&#65533; &#65533;&#65533;&#65533;&#547;&#65533;"%&#65533;&#65533;&#65533;9&#65533;9&#65533;z#&#65533;&#65533;&#65533;i&#65533;&#65533;R&#65533;&#65533;&#65533;1B&#65533;&#65533;'|z&#65533;>z{&#65533;xr	&&#65533;&#65533;&#65533;&#65533;b&#65533;&#65533;&&#65533;g&#65533;&#65533;MRYo&#65533;_&#65533;yp1&#65533;8&#65533;(&#65533;&#65533;&#65533;&#65533;&#65533;;&#2114;\&#65533;
&#65533;&#65533;}	&#65533;&#65533;c<'&#65533;&#65533;~7?&#65533;&#65533;I]_&#1327;uPG&#65533;
&#65533;&#65533;&#65533;^&#65533;2&#65533;&#65533;&#65533;&#65533;&#65533;l%>1&#65533;%&#65533;1&#65533;.&#65533;l&#65533;&#65533;5C&#65533;&#65533;&#65533;&#65533;&#65533;+4>&#65533;~2C&#65533;&#65533;!4&#65533;&#65533;l&#65533;&#65533;p&#65533;&#65533;5&#65533;&#65533;/&#65533;T&#65533;r&#65533;a&#65533;&#65533;~&#949;&#65533;&#65533;&#65533;&#65533;&#65533;c&#65533;&#65533;&#65533;&#65533;&#65533;&#65533;8G&#65533;&#65533;&#65533; /&#65533;Q&#65533;x&#65533;D&#65533;(&#65533;>
&#65533; (&#65533;&#65533;&#65533;>&#65533;&#65533;&#1244;&#65533;&#65533;&#65533;i@:&#65533;/=&#65533;A&#65533;&#65533;&#65533;&#65533;y&#65533;B &#65533;P&#65533;H&#65533;"&#65533;H&#65533;-&#65533;&#1099;pT#&#288;GAJRs$!&#65533;"CdR&#65533;&#65533;!ihCT&#65533;&#65533;	&#65533;&#293;3&#65533;ILe&#65533;b&#65533;&#65533;x&#65533;1%&#522;Z&#65533;&#1244;&#65533;t&#65533;&#65533;&#65533;Q&#65533;&#65533;&#65533;&#65533;&#65533;&#65533;&#65533;
O&#65533;x,&#65533;() &#65533;&#1161;ct&#65533;g&#65533;&#65533;eJ
&#65533;q&#65533;&#65533;#?Z&#65533;&#225;&#65533;N&#65533;&#65533;&#15114;&#65533;&#65533;&#65533;#&#65533;#&#65533;&#65533;&#65533;U&#65533;&#65533;&#65533;&#65533;&#65533;w+L&#65533;*{&#65533;&#1090;&#65533;,&#65533;&#65533;&#65533;]&#65533;W&#65533;1&#65533;&#65533;&#65533;,T>&#65533;&#65533;Z%&#65533;U&#65533;1`x&#65533;DL&#65533;&#65533;E&#65533;m&#65533;\c&#65533;%/M  r&#65533;0&#65533;&#65533;&#65533;&#65533;&#65533;#`&#65533;r&#65533;Lf&#65533;&#65533;&#65533;&#65533;5_gM&#1485; &#65533;&#65533;f7&#65533;/pF&#65533;&#65533;&#65533;&#65533;9&#65533;)&#65533;2&#65533;+-&#65533;&#65533;"6&#65533;x&#65533;c1P&#65533;&#65533;pO?&#65533;8&#65533;&#65533;\f7&#65533;&#65533;&#65533;$!&#65533;	&#65533;xvP&#65533;nq&#65533;&#65533;,&#65533;4&#65533;D$&#65533;Vk&#65533;&#65533;<rQ&#65533;A&#65533;&#65533;&#65533;&#65533;F=&#693;&#65533;D&#65533;j&#65533;V[[I&#65533;V&#65533;|&#65533;4l	&#65533;&#65533;J"&#65533;&#65533;&#65533;noZB&#65533;&#65533;&#65533;&#65533; o&#65533;iJh&#28096;&#1164;ou&#65533;&#65533;P}&#65533;&#65533;&#65533;d%>yI&#65533; &#65533;
(&#65533;
o8'&#65533;Z&#65533;&#65533;&#65533;`Z&#65533;m&#65533;+&#65533;&#65533;WX&#65533;Z&#65533;&#65533;&#65533;&#65533;i=+[&#65533;&#65533;Mm&#65533;&#65533;&#65533;LD&#65533;&#1666;^&#65533;&#65533;&#65533;&#65533;K&#65533;v&#65533;_&#65533;k0&#65533;$l`&#65533;&#65533;&#65533;Zfx&#65533;+&#65533;&#65533;4c<&#13121;3&#65533;&#65533;&#65533;f&#65533;u=&#65533;V&#65533;1&#65533;&#65533;l&#65533;&#65533;&#1058;&#65533;5&#65533;&#65533;%[&#65533;+K&#65533;&#65533;|&#65533;r k&#65533;G&#65533;yj}&#65533;Z&#65533;!&#65533;s[&#65533;&#65533;6&#65533;&#65533;&#65533;w&#65533;c&#65533;&#65533;&#65533;GQ&#65533;%`{~&#65533;&#65533;&#65533;&#65533;'&#65533;&#65533;&#65533;)&#65533;&#65533; m&#65533;&#65533;&#65533;=&#1026;&#65533;+&#65533;&#65533;&#65533;K&#65533;&#65533;&#1028;*&#65533;B
ih&#65533;&#65533;&#65533;>V&#65533;"&#65533;WI&&#65533;&#65533;&#65533;z&#65533;&#65533;&#65533;&#65533;&#65533;&#65533;/_&#65533;)&#65533;7J&#65533;U&#65533;&#65533;&#65533;&#65533;&#65533;&#65533;^)&#65533;&#65533;&#65533;&#65533;B5%&#65533;&#65533;&#65533;&#65533;&#65533;`{1&#65533;&#65533;&#65533;-L&#65533;
(*&#65533;&#65533;:&#65533;5&#65533;&#65533;R&#65533;9&#65533;5v&#65533;&#65533;G@&#65533;S&#65533;&#65533;c&#65533;&#65533;&#65533;&#65533;=&#65533;T&#65533;b&#1384;Z;&#65533;&#1900;&#65533;&#426;&#65533;1&#65533;&y+c&#65533;&#65533;&#65533;d&#65533;&#65533;&#65533;IC&#65533;&#65533;&#1595;&#65533;2&#65533;+g&#370;3&#65533;&#65533;&#819;&#65533;&#65533;e&#65533;&#65533;&#65533;$&#65533;-&#65533;l&#65533;/3K&#65533;&#65533;&&#65533;&#65533;u&#65533;&#65533;}&#65533;\&#65533;4&#65533;/&#65533;&#65533;6&#65533;&#65533;&#65533;&#65533;S+&#65533;k&#65533; &#65533;&#65533;&#65533;&#65533;&#65533;&#65533;$&#65533;&#65533;.A&#65533;}hD:%X4&#65533;&#65533;&#65533;E&#65533;&#65533;&#1145;Xt.&#65533;,}&#65533;&#65533;#&#65533;&#65533;&#65533;t)&#65533;A)&#65533;&#65533;r<&#65533;*`&#65533;0&#65533;&#65533;'[&#65533;P_&T&#65533;&#65533;gJ5h&#65533;A&#1166;
d$l&#65533;5&#992;&#65533;&#65533;\&#65533;M&#65533;&#65533;&&#65533;G&#65533;l^O&#65533;$z&#65533;&#1484;&#65533;&#1158;-h&#65533;C="&#65533;]&#65533;&#65533;&#65533;^&#65533;&#65533;&#53687;o&#65533;A
5&#65533;)M&#1168;|&#65533;&#65533;O&#65533;&#65533;O&#65533;&#65533;0&#65533;!&#65533;@&#65533;'b&#65533;&#65533;&#65533;]5dJ &#65533;&#65533;U&#65533;&#65533;@&#65533;]&#65533;7&#65533;N&#65533;#&#65533;&#65533;&#65533;f8+~&#65533;G&#65533;&#65533;wx'aq&#65533;&#65533;&#65533;8X!&#65533;8&#65533;&#65533;]&#65533;.&#65533;X&#65533;&#65533;&#65533;w&#65533;&#65533;&#65533;S&#65533;Z&#65533;<&#65533;$&#2006;d3&#65533;&#65533;1&#65533;w&#65533;&#65533;d&#65533;s&#65533;c&#65533;&#65533;&#65533;&#65533;U&#65533;&#65533;&#65533;&#65533;&#65533;Y&#65533;J&#65533;&#65533;)&#65533;&#65533;&#65533;&#65533;&#65533;8&#65533;3&#65533;1&#65533;c&#65533;&#65533;%'T&#65533;jNm&#65533;&#925;;&#65533;v&#65533;x&#65533;p&#65533;3&#65533;2>>j&#65533;&#65533;&#65533;[A&#65533;V&#65533;?s&#65533;.u&#65533;./&#65533;b7&#65533;&#65533;P&#65533;&#65533;P&#65533;&#65533;
&#65533;D&#65533;<&#65533;&#811;"&#65533;&#65533;&#65533;/&#65533;&#65533;&#65533;~&#65533;&#65533;&#65533;&#1086;&#65533;&#65533;&#1162;&#65533;X` #&#65533;&#65533;P&#65533;&#1157;,&#65533;3m&#65533;&#65533;i&#65533;&#65533;&#65533;&#65533;TA&#65533;DAN&#65533;&#1246;&#65533;'p&#65533;6wh/&#65533;&#65533;&#65533;R&#65533;&#65533;B&#65533;&#65533;wH@&#65533;&#65533;&#65533;N&#65533;Y&#65533;F>&#65533;&#499;
&#65533;$c&#65533;&#65533;&#65533;OU&#65533;&#65533;d&#65533;&#65533;|&#65533;$W?{&#65533;-&#65533;&#215;&#65533;&#65533;&#65533;&#65533;&#65533;z&#65533;'Y9emY&#65533;&#65533;&#293;&#65533;&#65533;/X2&#65533;o&#65533;&#65533;C&#65533;s&#65533;&#65533;\&#65533;W&#65533;&#65533;&#65533;&#65533;&#65533;,eP&#65533;$+&#65533;B1&#65533;h&#65533;&#65533;&#65533;8l@|&#65533;&#65533;&#65533;8	&#65533;&#65533;&#65533;V&#65533;@V&#65533;*x&#65533;8&#65533;s0P1H&#65533;&#65533;&#65533;
&#65533;&#65533;SS&#65533;"x7&#65533;x&#65533;o&#65533;&#65533; &#65533;&#65533;*&#65533;a&#708;&#65533;	&#65533;A&#65533;&#65533;A?&#65533;)&#65533;q&#65533;&#65533;&#65533;"&#65533;&#65533;b&#65533;$,%|&#65533;&l&#65533;%L6&#65533;	r&#65533;&#65533;|
?&#65533;&#65533;L&#65533;&#65533;-&#65533;Bf&#218;&#65533;0&#65533;0D&#65533;0@	&#65533;J	&#65533;&#65533;4D&#65533;|7? &#65533;&#65533;&#65533;&#65533;p*x&#65533;)&#65533;&#65533;&#65533;;4&#65533;;&#65533;0&#65533;7,&#65533;'T&#65533;C&#65533;&#65533;CU&#65533;&#65533;
&#65533;7&#65533;&#65533;*&#65533;&#65533;)&#65533;&#65533;&#65533;7T;|&#65533;&#65533;&#65533;DK&#65533;DL&#65533;@M&#19981;&#65533;8OD&#65533;O&#65533;&#65533;C&#65533;&#65533;&#65533;M`&#65533;0&#65533; &#65533;&#65533;&#65533;&#65533;&#65533;&#65533;&#65533;&#65533;6,aZ&#65533;&#65533;]R3&#65533;&#65533;%&#65533;&#65533;%&#65533;&#65533;+&#65533;c?&#65533;&#65533;,&#65533;,&#65533;&#65533;,dLF&#65533;3:&#65533;-f-&#65533;h&#65533;&#65533;-J:&#65533;&#65533;&#65533;l&#65533;1m&#269;m&#65533;&#65533;&#65533;s&#65533;&#65533;&#65533;&#65533;&#65533;&#65533;Q&#65533;&#48163;&#65533;&#65533;Iy&#65533; &#65533;&#65533;&#65533;&#65533;&#65533;&#65533;z&#65533;	z&#65533;&#65533;"}&#65533;;&#65533;#&#635;&#65533;&#65533;.<&#65533;/&#65533;/Q&#65533;&#65533;!}&#65533;&#65533;&#65533;Z<#&#65533;/ &#1633;*&#65533;<&#731;(&#65533;<&#65533;&#65533;&#65533;&#65533;0I&#65533;-!!;&#65533;S[&#65533;&#1179;
&#65533;&#65533;=&#65533;&#65533;32 &#65533;<;&#65533;&#65533;&#65533;E&#65533;&#65533;R&#65533;&#65533;I&#65533;3OA$&#10463;p&#65533;&#618;&#65533;&#65533;&#65533;&#65533;K&#65533;!&#65533;P&#1188;[Q&#678;%&#65533;&#65533;$&#65533;&#740;MR&#65533;c9&#65533;&#65533;4&#65533;&#65533;&#1034;2+&#754;c!&Sr&#65533;`&#65533;/{&#65533;W*K&#65533;;&#65533;&#65533;+&#65533;&#65533;zK&#65533;j&#65533;&#65533;&#761;&#65533;?&#65533;&#65533;?`&#65533;? @79&#65533;3&#65533;,&#65533;&#65533;&#65533;&#65533;&#65533;!&#129;! M&#65533;M &#65533;&#460;L &#65533;&#65533;L&#732;&#65533;&#684;L&#65533;&#65533;&#756;&#65533;&#65533;&#65533;&#65533;&#65533;|L\(M&#65533;,&#65533;&#65533;5P.8%xG,EP&#65533;
&#65533;&#65533;&#65533;M&#65533;&#65533;808&#65533;`8&#65533;N&#65533;,N&#65533;L&#65533;#@&#65533;/&#65533;/8&#65533;&#65533;LN&#65533;LQ@N&#65533;t&#65533;#x&#65533;W&#65533;W&#65533;[&#65533;&#65533;&#65533;&#65533;&#65533;2&#1537;q&#65533;&#65533;Cx&#65533;&#65533;&#65533;&#65533;&#65533;/X&#65533;&#65533;&#65533;&#65533;tN&#65533;lO&#65533;|&#65533;&#65533;&#65533;NQ&#65533;&#65533;\&#65533;&#65533;&#65533;O&#65533;\&#65533;&#65533;$&#65533;&#65533;&#65533;O&#65533;$P&#65533;&#65533;&#65533;&#65533;N&#65533;N&#65533;&#65533;=&#65533;&#65533;<&#65533; &#65533;&#65533;&#65533;&#65533;P2&#65533;&#65533;C8&#65533;8=&#65533;-&#65533;3&#65533;&#65533;@&#1123;0
&#65533;	&#65533;"&#65533;J&#65533;(X&#65533;&#65533;&#65533;:p&#65533;"@
&#65533;HQ&#65533;h&#65533;&#65533;RX&#65533;&#65533;R&#65533;5&#1536;&#65533;&#65533;&#65533;&#65533;%&#65533;&#772;&#65533;P&#65533;&#65533;&#497;T&#65533; &#65533;T %&#65533;&#65533;#&#65533;&#65533;(&#65533;&#65533;&#65533;
&#65533;&#65533;&#1536;?p&#65533;&#65533;6eS8]S8]&#65533;?&#65533;S;&#65533;S&#65533;&#65533;<E&#65533;p&#65533;S=&#65533;S?&#65533;&#65533;>TV&#65533; 0AP&#65533;&#65533;T&#523;&#65533;@&#65533;&#314;&#65533;&#65533;&#65533;&#65533;&#65533;8&#65533;&#65533;&#65533;&#65533;T&#65533;]&#65533;&#65533;o&#65533;&#65533;&#65533;&#65533;E&#65533;&&#65533;A&#65533;L&#65533;&#65533;R&#65533;&#65533;&#65533;@&#65533;&#65533;9&#65533;&#65533;&#1024;&#65533;gdFZ&#65533;F&#65533;iF$&#65533;&#65533;(&&#65533;A&#65533;^M&#65533;!&#65533;&#65533;&#65533;&#65533;&#65533;2&&#65533; &#65533;&#65533;&#65533;&#65533;8V&#65533;&#65533;&#65533;0&#65533;&#65533;Gj&#65533; &#65533;R&#65533;&#65533; &#65533;&#65533; 	R.:&#65533;.~,&#65533;&#65533;&#65533;&#65533;&#65533;q&#65533;&#65533;&#65533;&#65533;&#65533;&#65533;&#65533;$/&#65533;:&#65533;qH%&#65533;&#1480;&#65533;&#65533;&#65533;*0A&b!&#65533;&#65533;&#65533;2!A"0&#65533;&#65533;&#1810;("&#65533;&#65533;T&#65533; Q&#65533;6&#65533;&#65533;&#65533;&#65533;&#65533;0P EQ;lu&#65533;&#65533;@&#65533;&#65533;&#65533;0H&#65533;G&#65533;&#65533;OAD*$S&#65533;D&#65533;&#23245;k&#65533;K&#65533;&#65533;&#65533;&#65533;&#65533;U&#65533;&#65533;&#65533;Q&#65533;Y&#65533;%&#65533;^	&#65533;&#65533;&#65533;2&#65533;&#65533;&#65533;d&#735;&#65533;&#65533;&#65533;&#65533;&#65533;&#65533;&#65533;2&#65533;FZbK&#65533;&#17848;&#65533;&#763;&#65533;&#65533;&#65533;&#65533;K&#65533;&#65533;?&#65533;&#65533;K &#825;&#65533;?&#65533;^t&#65533;&#65533;X &#65533;x1&#65533;&#65533;y&#65533;Xp&#65533;&#65533;@&#65533;&#65533;X[&#65533;&#65533;
&#65533;M[&#65533;&#65533;&#65533;EX&#65533;[&#65533;&#65533;[:&#65533;[&#65533;&#65533;&#65533;9&#65533;&#1785;=&#65533;?@`&#65533;*&#65533;W&#65533;&#1556;MK&#65533;&#65533;&#65533;&#65533;rX&#65533;1&#65533;&#65533;S&#65533;M&#65533;=&#65533;1-&#65533;&#65533;&#65533;\&#65533;&#65533;&#1811;&#65533;\&#65533;&#65533;&#65533;&#65533;}Cl&#65533;&#65533;5&#65533;&#65533;&#65533;OP&#1085;&#65533;6|&#65533;|&#65533;&#989;]&#65533;%&#65533;&#65533;&#65533;&#1811;]&#65533;E=&#65533;]&#1597;&#65533;&#65533;9=&#65533;\&#65533;	]0&#65533;&#65533;&#65533;&#65533;&#65533;&#65533;&#65533;\0&#65533;0&#65533;P&#65533;&#65533;&#65533;5&#1028;Tl(&#65533;&#65533;&#65533;&#65533;&#65533;&#65533;-&#65533;W&#65533;H&#65533;W&#65533;&#65533;&#65533;&#65533;\&#65533;4Q%&#65533;&#65533;&#65533;M_L&#65533;WP&#65533; &#65533;h&#65533;&#65533;&#65533;&#2019;0&#65533;3&#65533;&#65533;&#65533;&#65533;&#65533;`&#65533;&#2019;8&#65533;&#65533;&#65533;&#65533;@L&#65533;&#65533;p &#65533;&#65533;<lhE&#65533;&#65533;@SX&#65533;J&#65533;&#1785;]X&#65533;`N[a&#65533;&#65533;H&#1738;a&#65533;8&#65533;&#65533;&#65533;&#65533;H&#65533;VlT&#464;&#65533;Z&#1362;[&#65533;Y&#65533;&#65533;\&#65533;TIm&#65533;&#65533;&#65533;&#65533;OU^RZ &#65533;TY&#1302;&#65533;DU%.&#65533;&#65533;J&#65533;WmU&#65533;3&#65533;&#65533;&#65533;&#65533;*&#65533;9&#65533; &#65533;X&#65533;y&#65533;&#65533;k&#65533;,&#65533;b1&#65533;:1&#65533;F&#65533;-&#65533;J&#65533;&#65533;Z&#65533;&#1547;&#65533;&#65533;&#65533;6&#65533;&#65533;uG&#65533;&#65533;&#65533;&#65533;=&#65533;c?&#65533;&#65533;n&#65533;&#65533;&#65533;&#65533; &#65533;&#65533;&#65533;
&#65533; B>d&#65533;&#65533;&#65533;E&#65533;G&#65533;&#65533;q&#65533;t&#65533;&#65533;&#65533;&#65533;&#65533;&#65533;&#65533;4Q&#65533;)<&#339;!&#65533;&#65533;&#65533;&#145;I&#65533;Q!&#65533;,&#65533;&#65533;	&#579;!=-Z&#65533;omX7Q=?Y=2&#65533;c&#65533;{&#65533;x&#65533;&#65533;&#65533;-IyVMq &#65533;5>&#65533;&#65533;&#65533;&#65533;1G">Y9&#65533;&#65533;AJ&#1368;&#65533;&#65533;&#65533;&#1636;h&#65533;&#1627;&#65533;&#65533;&#65533;&#65533;~&#65533;a)[&#65533;&#65533;47gTJ&#65533;Zv&#65533;Y&#65533;&#65533;2&#65533;e?&#65533;&#65533;?z&#65533;?&#65533;&#65533;?&#65533;&#65533;&#1725;t33&#65533;&#1727;&#65533;&#65533;6 &#65533;~&#65533;&#65533;s&#65533;Z&#65533;&#65533;&#65533;&#65533;&#65533;&#65533;x&#65533;7&#65533;&#65533;&#65533;=]&#65533;<&#65533;[:&#65533;&#1226;&#65533;[&#65533;&#65533;&#1276;&#65533;[6&#65533;[8&#65533;&#65533;f&#65533;?&#65533;&#65533;&#65533;CP&#65533;&#65533;&#65533;{R&#65533;D&#65533;&#65533;{&#247;7&#65533;&#65533;`&#65533;`*&#65533;&#65533;&#65533;&#65533;i&#65533;i&#65533;&#65533;3h&#65533;&#65533;V&#65533;d_O&#65533;`M&#65533; X&#65533;uX`&#65533;0E&#65533;&#1532;&#940;N&#65533;f&#2029;N&#65533;&#65533;&#65533;&#65533;&#65533;j&#65533;k&#65533;k&#65533;>k&#65533;&#65533;j&#65533;m&#65533;N&#2020;v&#2038;n&#65533;3P) &#65533;O&#65533;&#65533;5&#65533;j&#65533;9 &j&#65533;&#65533;&#65533;l&#65533;.Q&#65533;Nl]l&#65533;a&#65533;&#65533;=&#65533;2&#65533;i&#65533;&#65533;&#38566;&#65533;`&#65533;&#65533;l&#65533;&#65533;i&#65533;&#65533;&#65533;%&#65533;M(>&#65533;U{C0x&#65533;&#65533;A5>E&#542;9&#65533; &#65533;&#65533;`&#65533;`&#65533;&#65533;&#65533;F&#65533;&#65533;&#65533;6&#65533;&#65533;&#65533;.aF h&#65533;`&#65533;E&#65533;&#1456;&#65533;\&#65533;]&#65533;R&#65533;&#65533;|&#65533;&#65533;&#65533;
&#65533;Y$3M&#65533;a&#65533;,&#65533;&#65533;&#65533;!&#65533;K^db&#65533;&#65533;;h&#65533;.&#65533;&#65533;&#65533;b&#65533;NoW&#1868;*&#65533;&#65533;&#65533;&#65533;&#65533;#&#65533;&#65533;(-.>&#65533;2&#65533;&#65533;&#1472;&#65533;&#65533;#&#65533;&#65533;0&&#65533;&#65533;X&#65533;&#65533;&#65533;U&#65533;&#65533;Eh-&#65533;&#65533;&#65533;&#65533;w&#65533;&#65533;w\p?>d&#65533;&#65533;&#65533;P&#65533;>&#65533;&#65533;:dodFn&#65533;&#65533;&#65533;&#65533;peY.!&#65533;d,9&#65533;&#65533;cW&#65533;&#65533; !&#65533;&#65533;a/R&#913;%&#65533;
&#65533;&#65533;&#65533;&#65533;&#65533;	!&#65533;
&#65533;-b&#1540;&#65533;.C&#65533;&#65533;B&#65533;1*#N&#65533;=.&#65533;&#65533;&#65533;b&#910;&#65533;p&#65533;&#65533;;&#65533;&#7189;Z&#65533;1I&#65533;&#65533; k&#65533;&#65533;$L&#65533;>&#65533;&#65533;Ug&#65533;Yg&#65533;,&#65533;
-&#1018;&#65533;&#65533;&#65533;di&#65533;&#65533;&#65533;&#65533;&#65533;&#65533;7&#65533;j&#65533;V&#65533;f!&#65533;i&#65533;&#65533;13&#65533;&#65533;/&#65533;&#65533;2"&#1942;A&#65533;&#65533;7S9&#65533;&#65533;&#746;&#65533;&#65533;p&#65533;ZG3&#65533;&#65533;K&#65533;&#65533;&#65533;h&#65533;&#65533;t`&#65533;}&#65533;&#65533;]&#65533;`&#65533;&#65533;&#65533;1&#65533;&#65533;&#65533;&#3909;&#65533;&#65533;&#65533;ST&#65533;&#65533;&#65533;UO&#65533;&#65533;}u&#65533;&#65533;[X&#65533;Y&#65533;&#65533;&#65533;&#65533;h&#65533;9&#65533;&#65533;^WK@&#65533;# &#65533;&#65533;&#65533;80&#65533;&#65533;&#65533;&#65533;i&#65533;&#65533;_&#65533;Y&#65533;f&#65533;_&#65533;&#65533;&#65533;f_`_i&#65533;v&#65533;m&#65533;&#65533;&#65533;&#65533;T&#65533;&#65533;DoW&#65533;z&#65533;&#65533;&#65533;&#65533;&#65533;&#65533;&#65533;	Auo_u_&#65533;tgwx&#65533;&#65533;v&#65533;wsMu&#65533;&#65533;{7&#65533;&#65533;&#65533;&#65533;&#390;&#65533;&#65533;&#65533;'{&#134;&#65533;&#65533;&#65533;&#65533;"&#65533;&#65533;&#65533;O&#65533;n&#65533;v1P&#65533;&#65533;&#65533;zz&#65533;w&#65533;x&#65533;&#838;&#65533;&#65533;&#65533;e&#65533;&#65533;&#65533;iOpMh&#65533;&#65533;&#65533;&#65533;*&#65533;&#65533;2&#65533;5QO&#65533;Q&#65533;&#65533;&#614;&#65533;&#65533;0<&#65533;&#65533;Em%&#65533;&#65533;0`&#65533;&#65533;&#65533;0 &#65533;03h&#65533;pprxu&#65533;&#65533;`&#65533;mX&#65533;&#65533;?&#65533;z&#65533;&#65533;&#65533;&#65533;&#65533;&#65533;m&#65533;&#65533;&#65533;	&#65533;?H&#65533;<&#65533;&#65533;&#65533;nr&#65533;&#65533;|&#61415;&#65533;&#65533;7s&#65533;&#65533;&#65533;Z&#65533;&#65533;3&#65533;&#65533;Z&#65533;&#65533;aI&#65533;&#1282;nn&#65533;&#65533;T&#65533;&#65533;&#65533;&#1445;&#65533;U&#65533;9&#65533;&#65533;&#65533;J&#65533;R&#65533;TMo&#65533;sU&#65533;&#65533;&#65533;4_&#65533;&#65533;&#65533;&#65533;-&#65533;&#65533;&#65533;&#65533;&#65533;F&#65533;'&#65533;.&#65533;crc&#65533;Q&#65533;bV&#65533; &#65533;&#65533;&#65533;&#65533;c&#65533;7&#65533;&#65533;caV&#65533;
&#65533;&#65533;&#65533;&#65533;&#65533;C&#65533;D&#65533;&#65533; Q&#65533;&#65533;
qKfWYW&#65533;R&#65533;(&#65533;d&#65533;&#65533;&#65533;"&#65533;&#65533;&	&#65533;
/'Z&#65533;0I&#65533;&#65533;,Z&#65533;&#65533;"71&#65533;&#65533;3&#65533;&#65533;(&#65533;;6;h}&#65533;&#65533;@cqGPic&#65533;>.&#65533;r&#65533;&#65533;&#65533;&#65533;3&#65533;&#65533;tN&#65533;&#65533;POr|4'Kt%&#65533;e|&#65533;4dh&#65533;&#65533;&#65533;c&#65533;3&#65533;B&#65533;&#65533;&#65533;&#199;&#65533;&#323;!&#65533;&#65533;&#65533;&#65533;aG&#65533;?&#65533;,i2&#65533;&#65533;&#65533;*S&#65533;&#65533;&#65533;rLJ&#65533;2c&#65533;l&#65533;F@&#65533;6&#65533;&#65533;l&#65533;2&#65533; &#65533;6&#65533;&#65533;j&#65533;&#65533;&#65533;I&#65533;m&#65533;&#65533;(&#1255;6&#65533;E&#65533;&#1220;C7w&#65533;&#65533; P&#65533;&#408;\\&#65533;B &#65533;&#994;&#65533;f&#65533;&#65533;a&#65533;v[&#65533;&#65533;\,&#65533;k&#65533;&#65533;&#65533;&#65533;zY&#65533;]&#65533;Wo&#65533;Jt#`ie &#65533;&#65533;gsZ&#65533;	#F&#619;"&#65533;&#65533;(9&#65533; &#65533;0.&#65533;5&#65533;&#65533;&#65533;Qg&#65533;x&#65533;\&#65533;HiOg:&#65533;^]Y	%&#65533;c&#726;}&#65533;H&#65533;&#65533;Jp&#65533;nW[&#65533;E&#65533;&#65533;&#65533;.n&#65533;xn&#2034;&#65533;&#65533;&#65533;&#65533;&#65533;&#32161;K&#65533;&#65533;&#65533;&#65533;&#65533;&#1137;Gsm&#65533;4h&#1378;H&#65533;/&#65533;&#65533;4&#986;c\^&#65533;`3&#65533;3&#65533;E&#65533;^m&#65533;&#65533;&#65533;v&#65533;&#65533;;&#1262;&#65533;c &#65533;&&#65533;$&#65533;Bb	`&#65533;&#65533;E&#65533;&#65533;|&#65533;PI]u&#65533;&#65533;WZb&#65533;~!&#65533;&#65533;7&#65533;t8&#65533;"&#65533;&#65533;M&#65533;$"&#65533;&#65533;&#65533;3&#65533;&#65533;&#65533;&#65533;a&#65533;	7&#65533;&#65533;#&#65533;;5UQP!&#65533;cJX&#65533;H&#65533;&#65533;&&#65533;&#65533;&#65533;8&#65533;&#65533;&#65533;&#65533;7y&#65533;&#65533;P&#65533;&#65533;&#65533;IX&#65533;%&#65533;Wv&#65533;&#65533;aZ&L`b&#65533;&#65533;&#65533;@&#65533;&L|&#65533;&#65533;&#65533;Eq:&#65533;&#65533;EsZT&#65533;&#65533;t&#441;'&#65533;}&#65533;&#65533;AU&#65533;n&#65533;x&#65533;&#65533;	&#65533;&#65533;&J&#65533;&#65533;&#65533;&#65533;0)&#65533;&#65533;Z:&#65533;<&#65533;&#65533;)&#65533;dJ&#65533;&#65533;&#65533;&#65533;&#65533;&#65533;*&#65533;&#65533;]&#65533;Z&#65533;&#65533;&#65533;&#65533;c&#65533;&#65533;&#65533;&#65533;&#65533;0&#65533;z&#65533;&#65533;z&#65533;_}&#65533;@&#65533;&#1952;&#65533;&#65533;*p&#65533;&#65533;{&#65533;&#65533;
&#65533; &#65533;F;&#65533;H&#65533;c&#65533;B&#65533;-&#65533;&#65533;l+&#65533;R&#65533;&#65533;>&#65533;n&#65533;&#65533;R`.&#65533;&#65533;.&#54443;-&#65533;Hp&#65533;m&#65533;&#65533;"a&#65533;&#65533;&#65533;&#65533;&#65533;&#65533;<p&#65533;&#65533;l&#65533;&#65533;&#65533;&#65533;8&#65533;pG\A&#65533;QQ1&#65533;&#65533;j+&#65533;&#65533;&#65533;&#65533;f&#65533;v&#1704;(&#65533;&#65533;(&#65533;Z&#65533;&#65533;&#65533;!/&#65533;!4&#65533;l&#65533;2&#65533;&#65533;(&#65533;)&#65533;sB4WD&#65533;C9=&#65533;A
&#65533;&#65533;QH&#65533;&#65533;&#65533;D!)DnL&#1296;2*i&#65533;5&#65533;\&#65533;tP/&#65533;&#275;O<1IvGLIvSA6&#65533;&#65533;&#65533;8%5dTG&#65533;&#65533;+x&#65533;&#65533;&#65533;&#65533;pO&#65533;&#65533;&#65533;&#65533;}&#65533;UYm&#65533;&#65533;WaA&#65533;GYp&#65533;&#65533;&#65533;ZpI&#65533;V\ &#1157;&#65533;]&#65533;iN&#65533;_.&#65533;&#65533;`&#65533;&#65533;	Xb :&#65533;&#65533;j&#65533;!_&#65533;&#65533;'n&#65533;&#65533;f&#65533;&#65533;&#1596;"&#65533;&#65533;&#65533;&#65533;&#65533;&#65533;+&#65533;&#65533;cS<&#65533;&#65533;><&#65533;&#65533;	'&#65533;&#65533;&#65533;&#65533;=&#65533;&#65533;&#65533;.F&#65533;g&#65533;=&#65533;&#65533;{|&#65533;&#65533;&#65533;=&#65533;&#65533;G&#65533;&#65533;&#65533;+&#65533;&#65533;&#65533;&#65533;W<&#65533;&#65533;{&#65533;&#65533;p&#65533;&#65533;_|&#65533;w&#65533;&#65533;&#65533;!!C=&#65533;y&#65533;9&#65533;Q&#65533;?206B&#65533;Ml"&#65533;&#65533;&#65533;&#295;3&#65533;&#65533;(&#65533;#&#65533;&#65533;&#65533;>&#65533; &#65533;P"Af`&#65533;9&#65533;&#65533;Bb&#65533;&#65533;[&#65533;&#65533;
I&#65533;Bv&#65533;&#65533;&#65533;2&#65533;&#65533;&#65533;@K&#65533;Vd"!&#65533;(D&#65533;CQ&#65533;&#65533;&#65533;"R&#65533;hFZ&#65533;&#65533;&#65533;B8&#65533;&#1357;Gi&#65533;J&#65533;&#65533;&#65533;#-&#65533;&#65533;FT:RQ&#65533;&#65533;$&#65533;&#65533;LXIS&#65533;&#532;%&#65533;1&9c&#65533;Zr&#65533;4&#65533;&#65533;G(aZPd&#65533;&#65533;&#65533;	$>y&#65533;H&#65533;$&#65533;&#65533;&#65533;&#65533;O&#65533;&#65533;&#65533;p&#65533;&#65533;1&#65533;e5
$&#65533;EA&#65533;F&#65533;&#65533;&#1125;f&#65533;)l2d&#65533;Y&#65533;>&#20526;&#65533;&#65533;&#65533;&#65533;%T5&#65533;Y&#65533;&#65533;&#65533;l&#65533;^&#65533;*&#65533;&#65533;W&#65533;&#65533;&#65533;&#65533;+a&#65533;Y&#65533;&#65533;%&#65533;&#65533;U-<&#65533;[&#1610;V&#65533;&#65533;&#65533;&#65533;{&#65533;+\&#65533;&#65533;&#65533;&#65533;&#65533;&#65533;.!&#65533;&#65533;]&#65533;"&#1532;&#65533;&#65533;&#65533;k&#65533;kZ&#65533;&#65533;&#65533;&#65533;0&#65533;+akV*&#65533;N&#65533;) 
&#65533;X,&#65533;&#65533;&#65533;&#65533;&#65533;b&#65533;&#65533;&#65533;&#65533;&#65533;&#65533;&#65533;S&#65533;&#65533;&#65533;
P&#65533;&#65533;&#65533;&#65533;+s&#65533;&#65533;&#65533;C&#65533;&#786;&#65533;T&#65533;&#65533;(B=T&#65533;&#65533;&#65533;E&#65533;&Q&#65533;&#65533;"I&#65533;h&#65533;&&#65533;5&#65533;"#-&#65533;LF:Br-ka)LcJ&#65533;<&#65533;Q&.I&#1704;&#65533;$&#65533;4&#65533;lX&#65533;&#65533;&#65533;6&#65533;&#65533;&#65533;GB&#65533;R&#65533;7&#65533;&#65533;&#65533;&#65533;Hj&#65533;pE^&#65533;&#65533;C<&#65533;&#65533;&#65533;&#65533;.&#65533;c&#65533;&#65533;&#186;9	&#65533;&#65533;&#65533;&#65533;)&#65533;B&#65533;^`&#65533;&#65533;Y&#65533;3Cp&#65533; &#65533;&#65533;&#65533;&#65533;A&#65533;&#65533;U	&#65533;p&#65533;&#5999;~&#65533;&#65533; &#65533;s&#65533;&#65533;'&#65533;\&#65533;cc&#65533;&#65533;&#65533;&#65533;;&#65533; a1&#65533;&#65533;&#65533;&#369;W_&#65533;'ZJ&#65533;&#65533;<- &#65533;&#65533;,&#65533;6&#65533;&#65533;+m&[Y&#65533;(&#65533;6&#65533;&#65533;m&#65533;Q&#65533;@1Pb&#65533;oH&#65533;&#65533;V&#65533;&#65533;&#65533;_d#&#186;.&#65533;&#65533;v&#65533;+&#8515;&#65533;&#65533; 1x&#65533;u&#65533;&#65533;&#65533;&#65533;&#65533;`p&#65533;	T&#65533;&#65533;g&#65533;W&#65533;-PAC&#65533;&#65533;#&#65533;j&#65533;
Y(&#65533;&#65533;a&#65533;x&#65533;&#65533;&#65533;&#65533;&#65533;&#65533;&#65533;| &#65533;IM&#65533;LKA&#65533;R&#65533;&#65533;&#65533;&#65533;*D
&&#65533;;8L8xnJj&#1798;&#65533;&#65533;_%MB&#65533;&#65533;&#65533;&#65533;&#65533;1}&#65533;&#65533;8!c&#65533;|&#65533;"UI(b&#65533;&#65533;X|G&#65533;&#65533;%"&#65533;IP&#65533;$b5&#65533;XI|0A&#65533;'8	&#65533;N}J&#65533;V$J&#65533;&#65533;X&#65533;P4&#65533;E&#65533;(C]JR&#65533;&#65533;&#1317;Hv&#65533;&#65533;@d&#65533;"Y*G&#27560;J&#65533;&#65533;*c	&#65533;X&#65533;W&#65533;&#65533;&#65533;Wz5&#65533;,8&#65533;W&#65533;b'0&#65533;&#65533;KP &#65533;&#65533;H E2&#65533;&#65533;n&#65533;&#65533;[&#65533;&#65533;&#505;&#65533;&#65533;gV/&#65533;&#65533;&#65533;&#65533;&#65533;&#65533;|m&#65533;^&#65533;&#65533;&#65533;&#65533;)&#65533;&#65533;&#65533;&#65533;W&#46446;&#65533;P&#65533;S&#65533;&#65533;&#65533;>&#65533;O&#65533;&#65533;#
 &#65533;X&#65533;J&#65533;&#65533;Nr2S
M&]&eE%&#65533;:&#65533;@ j&#65533;&#65533;mi&#65533;IIGJ&#65533;D&#65533;LTi/&#65533;l[&#65533;&#1175;&#65533;&#65533;&#65533;r{&#65533;b&#65533;Qz&#65533;&#1265;&#65533;&#65533;mC&#65533;&#65533;O&#65533;T&#65533;&#65533;Pe*>
&#65533;&#65533;&#65533;&#65533;&#65533;5&#65533;&#65533;HyjS&#65533;T&#65533;&#65533;Kw&#1546;U&#65533;0&#65533;&#65533;zur&#65533;&#65533;&#65533;W&#65533;B!T(s&#65533;(k&#65533;+&#65533;p&#65533;H&#65533;d&#65533;&#65533;
F|&#65533;&#65533;.H&#65533;f &#65533;&#65533;&#65533;&#65533;&#65533;&#65533;
U&#65533;nt&#65533;&#65533;&#65533;&#65533;&#65533;&#65533;&#65533;&#65533;+&#65533;&#65533;1&#65533;&#65533;"&#65533;&#65533;zWt&#65533;&#65533;r&#65533;&#65533;&#65533;/&#65533;9&#65533;e&#1966;&#65533;&#65533;<&#65533;&#65533;
&#65533;&#1029;t&#65533;&#65533;b&#65533;K&#65533;9&#65533;q.&#65533;&#65533;&#2012;&#65533;:Gy&#933;&#65533;&#65533;&#65533;s^8&#65533;&#65533;&#1397;.v&#65533;&#65533;}&#65533;E&#65533;&#65533;t&#65533;{&#1873;cW8&#65533;Ad w&#65533;&#65533;&#1914;*&#65533;&#821;&#65533;&#65533;v&#65533;&#65533;&#1141;&#65533;&#65533;&#65533;_&#65533;&#65533;&#65533;&#65533;&#65533;&#65533;	&#65533;&#65533;&#65533;"P &#65533;&#65533;&#65533;
`#&#65533;E|&#65533;&#65533;&#65533;
a&#65533;s~&#65533;"&#65533;w&#65533;&#65533;/&#65533;\&#65533;
&&#65533;&#65533;S&#65533;&#65533;&#65533;&#65533;&#759;&#65533;&#65533;-G:&#65533;&#65533;&#65533;&#669;`&#65533;&#478;&#65533;&#65533;W&#65533;&#1834;"b&#65533;&#65533;&#65533;&#65533;N&#65533;p&#65533;&#65533;&#65533;ciq&#65533;&#791;b&#65533;&#65533;&#65533;&#65533;&#65533;X&#65533;&#65533;&#12837;4&#65533;e{x&#65533;>&#65533;&#65533;&#65533;$&#65533;&#65533;&#65533;M&#65533;&#1811; 	&#65533;&#65533;NU+&#65533;&#65533;&#65533;TY&#65533;;&#65533;iP&#65533;2&#65533;"y}&#65533;&#65533;f9&#65533;X&#65533;2&#65533;&#65533;&#65533;&#65533;&#65533;&#65533; &#65533;&#65533;rR&#65533;iL&#65533;&#65533;R&#65533;&#65533;&#65533;&#65533;&#749;&#65533;
&#65533;) &#65533;\&#65533;(4&#65533;n`1y (l&#1248;&#366601;&#65533;&#65533;m&#65533;&#65533;&#65533;&#65533;&#65533;&#65533;&#65533;U&#1717;&#65533;&#65533;&#65533;&#65533;&#65533;R&#65533;&#65533;`&#65533;&#228;S&#65533;&#1555;&#65533;&#65533;
&#147;=5 ?&#65533;J&#65533;&#65533;&#65533;&#65533;S&#65533;xJA&#65533;&#65533;A)&#65533;A&#65533;F&#1199;Y&#1306;&#65533;t&#65533;F@&#65533;&#65533;xa&#65533;e	&#65533;1[J&#65533;T&#65533;	&#65533;&#65533;&#65533;&#65533;&#65533;Kh&#65533;L&#785;&#65533;&#65533;&#65533;l&#65533;&#65533;T&#65533;&#65533;DN&#65533;&#65533;&#65533;&#65533;&#65533;&#65533;A'&#65533;DO&#65533;&#65533;N&#65533;&#65533;&#65533;QT&#65533;&#65533;&#65533;T&#65533;&#65533;&#65533;&#65533;&#65533;&#65533;&#65533;&#65533;&#65533;&#65533;&#65533;<&#65533;R&#65533;[$"%
IN&#65533;&#515;&#65533;&#65533; &#65533;&#65533;t&#145;&#65533;&#65533;T&#65533;&#65533;&#65533;&#65533;&#65533;&#65533;&#65533;|&#65533;"&#65533;I&#65533;"&#65533;@&#65533;1\^ &#65533; &#65533;&#65533;&#65533;&#65533;P&#65533;P&#65533;&#65533;&#65533;&#65533;&#65533;A*P@-&#65533; &#65533;#&#65533;2.#3c-8c&#65533;A#3N#1V&#65533;3^&#65533;3J&#65533;3j#l#P&#65533;P@7&#65533;&#65533;&#1985;c5&#65533;&#65533;7J&#65533;7&#65533;c-h&#65533;&#65533;&#65533;9&#65533;#:&#65533;#&#65533;#:&#65533;&#65533;:&#65533;#&#65533;&#65533;:R 8&#65533;?&#65533;&#65533;8$A&#65533;&#65533;@&#65533;B:&#419;9&#65533;#6
&#65533;4&#65533;&#65533;&#65533;ic;&#65533;#8&#65533;&#65533;6#Db&#65533;2B&#65533;4v$3&&#65533;&#65533;&#65533;&#65533;&#1985;&#65533;Hf&#65533;DJ&#65533;3R&#65533;;&#65533;&#65533;&#65533;&#65533; &#65533;&#65533;&#65533; &#65533;&#1124;&#65533;&#769;* &#65533;&#65533;M&#65533;\&#65533;i&#65533;&#28766;&#65533;&#65533;&#65533;\&#65533;&#65533;&#65533;e)&#65533;&#65533;&#65533;&#65533;&#65533;&#65533;&#65533;$&#65533;#&#65533;&#65533;)&#65533;9e&#65533;&#65533;&#65533;&#65533;b&#65533;%&#65533;&#65533;1&#65533;&#65533;&#65533;m&#65533;M&#65533;X&#65533;&#526;&#65533;&#65533;&#65533;Q&#65533;&#65533;&#65533;&#65533;&#65533;]&#1542;&#65533;&#270;m&#65533;L&#65533;&#65533;L&#65533;&#65533;&#65533;9I^&#65533;e&#65533;&#65533;IA&#65533;<M&#65533;I&#65533;&#65533;AV&#65533; &#65533;F&#65533;&#65533;"IT&#65533;&#65533;&#803;<&#677;&#65533;&#2006;Q
(a&#65533;&#65533;&#65533;&#536;&#65533;Y&#65533;X&#65533;'&#65533;&#65533;&#65533;4&#65533;&#65533;&#65533;&#65533;&#1299;&#65533;&#65533;&#65533;
&#65533; &#65533;j&#65533;&#65533;
&#65533;Sl&#65533;&#65533;Cm&#65533;&#65533;2Q@
&#65533;n"&#65533; p&#65533;x&#65533;&#65533;0i&#65533;&#65533;qZ9&#65533;R&#65533;&#1299;:&#65533;&#65533;=E&#65533;&#65533;!?)!&#65533;&#65533;&#65533;&#65533;&#65533;A9R&#65533;<&#65533;N!x&&#65533;DM&#65533;a&#65533;&#65533;!<&#65533;G&#65533;&#65533;MI&#65533;&#65533;aL(]&#65533;&#65533;rM&#65533;&#65533;O&#65533;']&#65533;D&#65533;&#65533;&#65533;X&#65533;e&#65533;&#65533;&#65533;N&#65533;!&#65533;y&#65533;&#65533;&#65533;&#65533;(&#65533;&#65533;&#65533;&#65533;&#65533;&#65533;&#65533;&#65533;&#65533;QE&#65533;Q&#65533;^&#65533;PeR&#65533;&#1981;&#65533;&#65533;[Q&#65533;&#65533;^b+<"&#65533;}&#65533;&#65533;&#65533;>T&#65533;JWA(f&#65533;^PN&#65533;&#65533;b&#161;b&#65533;&#65533;E*V&#65533;&#65533;&#1476;&#65533;&#65533;N&#65533;b&#65533;	$&#65533;	&#1793;;&#65533;&#65533; &#130; /
&#65533;6&#65533;CF&#65533;#ER&#65533;E&#65533;&#65533;&#65533;&#65533;&#65533;?c7V&#65533;@&#65533;c:&$CZ&#65533;B&dB&#65533;8&#65533;&#65533;:&#65533;&#65533;&#65533;&#65533;>&#65533;&#65533;&#65533;#>&#669354;&#65533;&#65533; ?&#65533;&#65533;&#65533;)&#65533;&#65533; &#65533;&#65533;)&#65533;)(&#65533;i&#65533;&#65533;i &#42690;&#159;&#65533;&#65533;&#65533;&#38798;id&#38426;#&#65533;.&#65533;&#65533;<V$?&#65533;c;&#65533;&#65533;j&#65533;B
&#65533;&#65533;f&#65533;B>&#65533;&#65533;&#65533;&#65533;Fv&#65533;R)<$Br&#65533;&#1187;=&#65533;&#65533;8&#65533;&#65533;/&#65533;&#65533; &#65533;&#65533;&#65533;&#65533;&#65533;&#65533;&#65533;A" @&#65533;"+~&#65533;O&#58375;&#65533;&#65533;&#65533;&#1479;&#65533;&#65533;&#65533;+&#65533;&#65533;&#65533;&#65533;&#65533;&#65533;1X&#65533;D&#49073;&#65533;&#65533;&#65533;M&#65533;P&#65533;&#65533;$n+&#65533;&#65533;&#65533;&#65533;&#65533;&#65533;&#65533;M&#65533;&#65533;&#65533;&#65533;H&#65533;Q_E"I&#65533;!&#577;&#65533;&#65533;Q,&#65533;&#65533;&#65533;ER&#381;&#65533;\&#65533;&#65533;\&#65533;&#65533;&#65533;+}&#65533;X&#65533;p&#65533;&#65533;&#65533;b&#65533;E&#329;&#65533;&#65533;&#65533;&#65533;J%]&&#65533;&#65533;&#65533;&#65533;v&#1623;&#65533;&#65533; &#65533;n&#65533;&#65533;&#65533;R&#65533;&#65533;&#65533;&#65533;P`&#65533;&#65533;&#65533;&#65533;q&#65533;q*@l
	&#65533;&#1651;&#65533;f	N&#65533;&#65533;&#65533;\&#65533;&#65533;&#65533;&#65533;]&#65533;&#65533;,&#65533;91&#65533;&#65533;`&#65533;S&#65533;@&#65533;&#65533;u&#65533;&#683;&#65533;H2a&#65533;iJ&#684;&#65533;C&#65533;&#65533;x.&#65533;&#65533;BYE&#65533;&#65533;HK&#65533;&#65533;I&#65533;&#65533;&#65533;D&#65533;&#65533;g|&#65533;&#65533;&#65533;_&#65533;&#65533;Q}&#65533;'\&#65533;e&#65533;&#65533;&#65533;Q&#65533;&#65533;JUEN&#359;N&#65533;&#847;&#65533;m&#1640;M&#65533;&#65533;&#65533;&#65533;[&#65533;I(&#65533;&#65533;2&#65533;&#65533;&#65533;n&#33282;&#65533;&#65533;:&#65533;N&#65533;&#65533;r&#65533;&#65533;Fn&#65533;jB&#2860;(`&#65533;&#65533;&#65533;R&#65533;&#65533;(\+&#65533;&#65533;*&#65533;b&#65533;Q\&#65533;I&#65533;:&#65533;&#65533;&#65533;"m\.c&#65533;#&#65533;&#65533;)6nc&#65533;&#65533;&#65533;2&#65533;?~&#65533;@/&#65533;C&#65533;&#59995;&#65533;&#38786;i&#65533;&#65533;)&#65533;&#65533;j&#65533;&#65533;i&#65533;No&#65533;&#65533;*&#65533;&#65533;);\&#65533;&#65533;&#65533;Cl&#65533;&#65533;&#65533;)(&#65533;&#65533;&#65533;~&#65533;&#65533;no&#65533;&#65533;&#65533;&#65533;&#65533;&#65533;&#26844;&#169;&#65533;d?&#65533;&#65533;&#65533;&#65533;=&#65533;&#65533;&#65533;&#65533;)&#65533;&#65533;&#65533;@&#65533;&#65533;&#65533;&#65533;/&#65533;V&#65533;A^&#65533;Ebd<Fj&#65533;&#65533;c<&#65533;*&#65533;6p=2&#65533;&#65533;V&#65533; ,%&#65533;@&#65533;Q&#65533;A&#65533;j|&#65533;&#65533;]p&#65533;z&#65533;kP&#65533;Q"&#65533;&#1605;*&#65533;&#65533;'&#65533;;&#65533;&#65533;F+&#65533;&#65533;&#65533;#&#65533;bk&#65533;r&#65533;;&#65533;&#65533;8T9&#65533;X:T&#781;P&#65533;&#65533;&#65533;&#65533;&#65533;&#65533;RX&#65533;3&#65533;&#65533;<E&#1986;e&#65533;IR&#65533;0&#65533;&E&#65533;P&#65533;&#747;&#65533;&#65533;&#65533;z&#65533;&#65533;&#65533;r&#65533;uIL&#65533;!a:&#283;&#65533;!&#65533;&#810;_&#65533;I&#65533;m&#65533;&#65533;jE&#65533; &#65533;&#65533;dN&&#65533;&#65533;&#65533;f&#65533;
&#65533;`W&#65533;
&#65533;A &#65533;&#65533;&#667;&#65533;&#65533;&#1299;;&#65533;&#65533;&#65533;&&#65533;l`k&#65533;&&#762;&#65533;&#65533;(&#65533;&#65533;*Sm&#65533;f&#870;&#65533;n&cpB&#65533;&#65533;&#65533;0&#65533;,&#65533;&#65533;`&#200;&#65533;`&#65533;&#1106;&#65533;&#65533;&#65533;&#1206;J &#65533;L&#65533;LB9&#65533;P-&#65533;LR&#65533;&#65533;&#65533;b

EL0&#65533;'&#65533;&#65533;&#65533;{2&#65533;r&#65533;Q&#65533;&#65533;M(sPEQ&#65533;<3&#65533;&#65533;+&#65533;&#65533;!&#65533;{13#bm&#65533;"P&#65533;a&#65533;M&#65533;V&#65533;mH&#65533;&#6579;:K(&#65533;Zk+&#65533;&#65533;;&#65533;&#65533;#&#65533;ATN&#65533;&#65533;U.&#65533;Rn&#65533;&#65533;(&#65533;vh&#65533;B1V&#65533;&#65533;xn&#65533;&#65533;&#65533;A&#65533;&#65533;&#65533;.&#65533;&#65533;.-&#65533;b`&#546;&#65533;&#65533;&#65533;-&#65533;&#65533;&#65533;U&#65533;&#65533;m&#65533;&#65533;3&#65533;&#65533;&#65533;>&#65533;#&#65533;&#65533;&#65533;'/&#65533;j&#65533;&#65533;&#65533;I&#65533;A</K&#65533;t=&#65533;&#65533;K&#65533;&#65533;J&#65533;tK&#65533;4&#65533;&#65533;&#65533;t&#65533;&#65533;J?&#65533;J'&#65533;&#65533;4P&#65533;4&#65533;P&#65533;&#65533;JcoO'uO&#65533;&#65533;M&#65533;*N&#65533;4L&#65533;4LG&#65533;=&#65533;&#65533;H'/Rc&#65533;IouJ&#65533;&#65533;H&#65533;G&#65533;u&#65533;B*A&&#65533;H&#1775;&#65533;&#65533;)O&#65533;/>&#65533;&#65533;&#65533;@&#65533;&#65533;XD&#65533; Y&#65533;mp|54&#65533;&#65533;u&#65533;u~+&#65533;&#65533;H&#65533;&#65533;H~&#65533;&#65533;&#65533;&#65533;p&#65533;&#65533;&#65533;&#65533;&#65533;&#65533;$n&#65533;&#65533;&#65533;.&#65533;&#65533;&#65533;0$&#65533;p&#65533;V&#65533;&#65533;M&#65533;S&#65533;&#65533;&#65533;T(&#65533;
q&#65533;v&#65533;jbTX&#65533;&#65533;&#65533;{v&#65533;&#65533;&#65533;[&#65533; &#65533;6&#65533;E&#2027;&#65533;&#65533;6&#65533;&#65533;&#65533;]&#65533;-]np/	&#65533;1`&#65533;g&#65533;&#65533;1&#65533;&#65533;!&#65533;1&#65533;&#65533;IB,t&#65533;_S&#65533;Pw&#65533;a&#65533;&#65533;&#65533;&#65533;hJ*uL&#65533;&#65533;,x&#65533;&#65533;&#65533;i:'&#65533;&#65533;f z&#65533;&#65533;$&#65533;&#65533;>&#65533;lN&#65533;E&#65533;%&#65533;
&#65533;&#65533;&#65533;&#65533;&#65533;(&#65533;7:&#65533;;&#65533;:&#1106;&#65533;&#65533;&#65533;
&#65533;&#65533;Km(&#65533;&#65533;-g
'&#65533;#%&#65533;\!/&#65533;&#65533;&#65533;QK7s&#65533;&#65533;"k&#65533;/b_&#65533;&#65533;2&#65533;Q&#65533;&#1926;I&#65533;&#65533;T&#65533;%K&#65533;&#65533;&#65533;}&#65533;pb&#65533;&#65533;v&#65533;&#65533;&#65533;e&#65533;0g&#65533;&#65533;">c&#65533;?n$>.&#65533;G.>K&#65533;&#65533;?&#65533; &#65533;@&#65533;h.&#65533;&#65533;)*&#65533;X&#65533;&#65533;"&#1320;l&#65533;^;49&#65533;&#65533;&#65533;&#65533;l&#65533; @P&#65533;&#65533;4&#65533;&#65533;&#65533;n*&#65533;&#65533;:&#65533;&#65533;&#65533;&#65533;tN_o&#65533;u&#65533;&#65533;)&#65533;&#745;&#65533;&#65533;9&#65533;7&#65533;G&#65533;&#65533;Us&#65533;U?&#65533;Uc&#65533;&#65533;S&#65533;>&&#65533;&#65533;&#65533;&#65533;)&#65533;&#65533;oV+5&#65533;&#65533;9&#65533;&#1699;&#65533;&#65533;t&#65533;&#65533;t&#65533;&#65533;cU&#65533;&#65533;&#65533;w&#65533;&#65533;T*7&#65533;B&#65533;&#65533;&#65533;&#65533;&#65533;&#65533;y&#65533;&#65533;&#65533;&#65533;&#65533;z&#65533;&#65533;R3&#65533;U&#65533;&#65533;U&#65533;)=J/>^j&#65533;"u&#65533;M&#65533;&#65533;[&#65533;&#65533;&#304;&#457;&#65533;j&#65533;&#65533;EOv^&#65533;&#65533;*&#65533;x&#65533;}iH&#65533;&#65533;&#65533;&#65533;&#65533;b&#65533;&#65533;&#65533;$&#65533;&#65533;:.&#65533;&#65533;&#65533;&#65533;3&#65533;&#65533;cvf&#65533;&#65533;&#65533;B&#65533;e&#65533;0&#65533;&#65533;&#65533;k&#65533;e&#65533;&#65533;&#65533;0&#65533;&#65533;;&#65533;&#670;&#65533;&#65533;&#65533;n+&#65533;n&#65533;R&#65533;&#65533;&#65533;z&#65533;&#65533;&#65533;^&#65533;&#65533;F&#65533;!&&#65533;[&#65533;&#65533;c&#65533;&#65533;&#65533;+&#65533;^&#65533;&#65533;uY&#65533;&#65533;&#65533;+&#330;*&#65533;&#65533;&#65533;"&#65533;.%&#65533;&#555;fz&#65533;&#65533;k&#65533;,&#774;`r&#65533;2%&#65533;&#65533;&#1655;>Xr&#65533;&#65533;&#65533;7:!K:&#65533;&#65533;&#164;&#65533;:&#65533;&#1260;&#65533;Z&#65533;L'a&#65533;x
&#65533;4&#65533;&#65533;&#65533;2&#65533;&#1714;&#65533;&#65533;r&#65533;&#65533;&#65533;%
&#65533;&#65533;K&#65533;&#65533;&#65533;&#65533;QXx&#65533;&#65533;&#65533;Pb&#65533;\qm&#65533;&#65533;&#65533;=&#65533;&#65533;#8&#65533;&#65533;&#65533;"&#65533;&#65533;Ge&#65533;=vg&#65533;&#65533;V&#65533;&#65533;&#65533;&#65533;&#65533;&#65533;Sh&#65533;&#65533;&#65533;&#65533;&#65533;s&#65533;&#65533;&#65533;T&#65533;=&#65533;UO&#65533;j&#65533;j_h$:&#65533;S&#1118;&#65533;W&#65533;&#65533;&#65533;"&#65533;#&#65533;&#65533;&#65533;O><W>&#65533;g>&#65533;(ZfE&#65533;&#65533;&#65533;&#65533;&#65533;&#1813;&#65533;&#65533;]l&#65533;B&#65533;&#65533;&#65533;=&#65533;`&#65533;&#65533;&#65533;&#65533;9&#65533;&#65533;I&#65533;&#65533;TD&#65533;&#65533;9O&#65533;t&#65533;&#65533;9W&#65533;&#65533;R&#65533;&#65533;&#65533;&#65533;u&#65533;&#65533; &#65533;&#65533;&#65533;&#65533;&#65533;&#65533;&#65533;%4&#65533;&#65533;O&#65533;&#65533;&#192;&#65533;<&#65533;o=&#65533;oUT<&#339;H&#65533;&#65533;X&#65533;X&#65533;&#65533;%&#65533;A&#65533;K&#65533;&#65533;&#65533;&#65533;&#65533;&#65533;&#65533;&#65533;&#65533;&#65533;&#65533;&#65533;&#65533;&#65533;&#65533;?&#65533;&#65533;'&#639;! D5jTc&#544;'Nf
&#65533;&#1057;&#65533;0&#65533;&#65533;a&#65533;&#65533;&#133;N m&#65533;&#65533;&#65533;&#609;@&#65533;qH&#65533;&#65533;&#65533;Z&#65533;n&#65533;p&#1635;&#65533;&#728;/]&#65533;&#65533;a&#65533;%&#65533;:y&#65533;&#65533;&#65533;&#65533;&#65533;N<:&#65533;&#65533;&#65533;&#1603;&#65533;&#740;x&#65533;&#65533;l&#65533;&#1309;&#65533;&#65533;p&#65533;&#65533;P&#65533;&#65533;a|&#65533;&#65533;jF&#65533;],*&#65533;XT&#65533;&#65533;"&#65533;&#65533;\&#65533;e&#65533;&#65533;&#1781;&#65533;&#65533;&#65533;]d&#65533;&#65533;&#1718;.&#65533;&#65533;&#891;h&#245;&#65533;Ct&#65533;&#65533;s&#65533;&#65533;&#65533;6f&#65533;i&#65533;&#65533;&#65533;&#65533;&#65533;7&#65533;L&#65533;&#65533;c&#526;9S&#65533;l3&#65533;&#801;7&#985;Suj&#1387;+&#65533;vm&#65533;4k&#1568;&#65533;&#65533;=&#65533;&#65533;k&#65533;&#65533;&#65533;m_&#65533;&#65533;&#65533;w&#65533;&#1971;&#65533;&#65533;Nm&#65533;&#65533;k&#1258;&#65533;&#65533;&#1453;Z&#65533;L&#1129;&#65533;&#65533;&#65533;&#65533;:c&#65533;&#1773;&#985;* &#65533;T&#65533;&#65533;|'&#65533;&#65533;z>T&#65533;&#65533;W&#65533;&#65533;kz&#65533;^&#65533;&#1511;&#65533;j&#65533;&#65533;n|&#65533;&#65533;&#65533;&#65533;*&#65533;&#65533; 0Py
&#65533;D|&#65533;!$tp&#65533;T&#65533;&#65533;&#65533;&#65533;*&#65533;0&#65533;SQ`n&#65533;MT &#65533;&#65533;P &#65533;&#65533; &#65533;c\Q&#65533;&#65533;&#65533;F}&#65533;&#65533; }@"F&#65533;H&#65533;H><&#65533;$&#65533;&#65533;&#65533;!&#65533;H%&#65533;!&#65533;&#65533;*&#65533;&#65533;&#65533;@&#65533;jK&#65533;&#65533;O&#65533;&#65533;aL7&#65533;0&#65533;7&#65533;\&#1232;4&#65533;&#65533;&#208;1&#65533;#Ne&#65533;N&#65533;&#65533;,o&#65533;;&#65533;&#65533;s&#65533;6&#65533;[&#65533;P&#65533;&#65533;8m13&#65533;8&#65533;P&#65533;&#65533;=&#65533;E3mG&#65533;3&#65533;&#65533;L1&#333;R&#65533;r&#65533;&#65533;&#65533;y-&#65533;H=&#65533;&#65533;R&#65533;`&#65533;PA}&#65533;1B&#65533;&#65533;:Ag&#65533;&#65533;\i5VY%MTUHW&#65533;5Q&#65533;&#65533;m1aMM-&#65533;V$&#65533;&#65533;&#65533;&#65533;8&#65533;&#65533;1g&#65533;}&#65533;&#65533;h1&#65533;&#65533;m&#65533;&#65533;&#65533;&#65533;p&#65533;m&#337;&#65533;5a>&#65533;&#65533;&#65533;&#65533;!&#65533;&#65533;&#65533;&#523;^z]&#65533;&#65533;&#65533;|&#65533;=&#65533;/&#65533;&#65533;-&#65533;&#65533;&#65533;
.x&#65533;a&#65533;&#65533;&#65533;&#65533;
+&#65533;&#65533;&#65533;!&#65533;&#65533;i&#65533;X&#0&#65533;&#65533;&#9612;0&#65533;&#65533;?&#65533;&#65533;&#65533;9&#65533;Z&#65533;P&#65533;84x&#65533;  &#65533;yf*Vd*t&#65533;&#65533;&#65533;e&#65533;8&#65533;&#65533;e&#65533;&#65533;&#65533;A&#65533;*&#65533;&#65533;4Vi&#65533;i4&#65533;&#65533;
&#65533;&#65533;&#65533;b&#65533;&#65533;&#65533;v&#65533;H&#65533;&#65533;&#65533;&#65533;&#65533;;&#65533;H&#65533;&#65533;&#65533;&#47967;&#65533;&#65533;&#65533;x:j&#65533;&#65533;n&#65533;&#65533;&#1118;&#65533;&#65533;&#65533;"&#65533;
&#65533;C&#65533;0&#65533; &#65533;46&#65533;d&#65533;g&#152;&#65533;&#393;*
&#65533;,&#65533;	&#65533;&#65533;&#65533;i	&#65533;b&#65533;&#65533;&#65533;&#65533;&#65533;K&#65533;&#65533;r N>&#65533;h&#65533;&#65533;z+.&#65533;&#65533;z]&#65533;&#65533;dwk&#65533;&#65533;l&#65533;&#14076;\(g| &#816;;&#65533;0&#65533;&#65533;&#65533;&&#65533;&#65533;&#604;&#65533;&#65533;&#65533;>&#65533;L4&#806;&#65533;&#65533;6&#65533;:&#65533;T&#65533;&#65533;'&#65533;-6&#65533;?&#65533;&#65533;l&#65533;|&#65533;&#65533;O&#65533;}&#65533;&#65533;&#65533;9&#65533;&#495;^8&#65533;&#65533;&#65533;&#65533;&#65533;&#1386;&#65533;&#65533;:&#65533;&#65533;&#65533;&#65533;&#65533;&#65533;&#65533;y&#65533;&#65533;'>&#65533;g&#65533;&#65533;A&#65533;{(&#65533;x&#65533;i&#65533;( &#65533;|&#65533;*"P&#65533;&#65533; &#65533;BJ&#65533;E&#65533;,d!	&#65533;pC!&#65533;&#1031;4T&#65533;	E&#65533;P&#65533;&#65533;X4&#65533;&#65533;&#65533;F8&#65533;&#65533;tC)EZ&#65533;&#65533;*&#65533;&#65533;F&#65533;IQj&#65533;&#65533;T%9&#65533; Z"&#65533;&#65533;&#65533;&#65533;%+Ze@]&#65533;R&#65533;&#1316;&CL&#65533;Mp&#65533;&#65533;W&#65533;>&#65533;i&#65533;S&#1256;'6&#65533;	&#65533;{&#65533;&#65533;i"E&#65533;c%JS&#65533;&#65533;0&#65533;&#65533;<&#65533;&#65533;5&#65533;d&#65533;&#65533;&#553;O&#65533;&#65533;1&#65533;"&#65533;&#65533;&#65533;&#65533;_I*V&#65533;&#65533;&#65533;&#65533;,Y&#722;&#65533;j&#65533;4&#65533;&#65533;W}&#65533;V&#65533;\&#1330;&#10728;@&#65533;o1ut&#65533;b&#65533;X)&#65533;&#65533;&#65533;Z&#1434;V,eY&#65533;r&#65533;&#406;&#65533;&#65533;e.sK=n&#65533;&#65533;&#65533;e&#65533;S&#65533;W&#65533;&#65533;&#65533;&#1025;&#65533;F y&#65533;&#65533;v&#65533;&#65533;&#65533;&#65533;&#65533;&#65533;&#65533;\sf&#65533;&#65533;&#65533;&#37042;&#65533;-&#65533;&#65533;8+&#65533;&#65533;A4 c&#65533;'dC7 &#65533;.&#433;&#65533;&#65533;Dc!3&#65533;&#65533;&#65533;8&#65533;Nq&#65533;(&#65533;&#65533;PT&#65533;A&#65533;1$&#65533;&#65533;&#65533;&#65533;
&#65533; F$r&#65533;&#65533;a&#65533;XF9:&#65533;&#65533;f4M&#65533;HI&#65533;&#65533;t
&#65533;&#65533;JW&#65533;R&#65533;&#65533;&#65533;&#65533;'U)X&#65533;&#65533;)&#65533;a
y&#65533;J=z&#1182;&#65533;4&#65533;,e@&#65533;A&#65533;z&#65533;a{&#65533;C=fAi4u&#65533;&#65533;&#65533;4&#65533;!U&#65533;R&#65533;{&#65533;&#65533;4&#65533;&#65533;&#65533;z`5&#65533;4&#65533; h b&#65533;&#65533;&#65533;~&#65533;&#65533;d&#65533;&#65533;'>+&#65533;&#65533;&#65533;2nq+Y]&#65533;Y9#&#65533;#&#65533;=&#65533;@&#65533;i&#65533;&#65533;&#1857;*&#65533;&#65533;&#65533;&#65533;&#65533;&#65533;&#65533;e	&#65533;&#65533;\&#65533;&#65533;&#65533;&#65533;&#357;u&#65533;s8&#65533;&#65533;&#65533;&#65533;/&#65533;&#65533;50<&1&#65533;i&#65533;&#65533;.&#65533;&#564;&#65533;&#65533;&#65533;fgh&#65533;?i9&#65533;|&#65533;&#65533;dr[&#65533;&#65533;&#182;y&#65533;M&#65533;(&#65533;=&#65533;&#65533;o|&#65533;!&#65533;&#65533;&#65533;&#65533;\&#65533;9&#65533;7&#65533;&#65533;&#65533;m(5&#65533;V&#65533;~&#65533;{&#65533;q&#65533;&#65533;&#65533;F &#65533;&#65533;.&#65533;&#65533;&#65533;&#65533;}&#65533;&#65533;AGy&#65533;3>&#65533;y&#65533;
|&#65533;&#65533;&#65533;z&#65533;&#65533;&#65533;&#65533;&#65533;$A&#65533;'&#65533; 4&#65533;&#65533;T )&#65533;p&#65533;a&#65533;$&#65533;&#65533;q&#65533;&#65533;B&#65533;Ot&#65533;
aFH&#65533;qx#
&#65533;&#65533;?<&#65533;
&#65533;&#65533;&#65533;) 
B"&#65533;F&#65533;B&#65533;&#65533;[&#65533;&#65533;&#65533;&#65533;(&#65533;.uiLcZ&#1240;&#65533;&#1254;&#65533;N&#65533;0&#65533;&#65533;&#65533;&#65533;&#65533;&#65533;&#65533;7&#65533;&#65533;&#65533;zr{e*U&#65533;&#65533;Q&#65533;&#65533;&#65533;+G&#65533;G*SyS&#65533;&#65533;&#65533;&#65533;K.WJ~&#65533;&#65533;N&#65533;>&#65533;G&#65533;&#65533;&#65533;d&#65533;^U&#65533;E&#65533;&#65533;&#65533;3&#65533;&#65533;<,^&#335;U&#65533;&#65533;.&#65533;))RN&#65533;5&#65533;&#65533;&#65533;&#65533;&#65533;,^&#146;&#65533;&#65533;&#65533;&#65533;-LF&#65533;&#65533;J&#65533;1&#65533;pe@ #@&#65533;&#65533;&#65533;yE&#65533;&#65533;&#65533;f&#65533;[&#65533;i&#65533;&#65533;&#65533;&#65533;&#65533;&#65533;&#65533;&#836;&#65533; &#65533;d&#65533;&#65533;!"&#65533;<&#65533;c{&#65533;?&#65533;W&#65533;&#65533;&#65533;v&#514;&#65533;&#65533;`&#65533;&#65533;&#65533;&#65533;&#65533;	&#65533;&#272;&#65533;'co&#65533;X&#65533;`=4a&#65533;6f1R0&#65533;	D&#65533;&#65533;@&#65533;qk[&#65533;HU&#65533;&#65533;0&#65533;&#65533;&#65533;&#65533;*EiJ5&#65533;&#65533;z&#65533;&#1316;#&#65533;&#65533;EM&#65533;&#65533;&&#65533;4&#65533;&#65533;&#65533;e&#65533;&#65533;j&#65533;&#65533;&#65533;P&#65533;&#65533;0&#65533;%4&#65533;hF3&#65533;&#65533;&#65533;%&#65533;c&#65533;&#253;&#65533;&#65533;&#65533; &#65533;&#65533; &#65533;U&#65533;&#65533;>\&#65533;&#65533;c&#65533;#&#65533;1&#65533;[&#65533;i2]&#65533;&#815;&#65533;&#949;?&#65533;s&#65533;&#65533;&#65533;&#65533;0&#65533;a+&#65533;&#65533;y.&#65533;Z,&#65533;nz&#65533;&#65533;fA&#65533;f3[&#65533;&#65533;&#65533;&#65533;YG &#65533;x&#65533;D&#65533;&#65533;B-&#65533;0&#65533;<&#65533;&#65533;&#65533;=&#65533;o&#65533;E&#65533;&#65533;N&#65533;9&#65533;&#65533;.q&#65533;&#65533;&#65533;&#65533;v&#65533;&#65533;&#65533;;&#65533;&#65533;&#65533;&#65533;oq&#65533;&#65533;
<&#65533;&#65533;wq&#65533;&#65533;&#65533;&#65533;Vs&#65533;&#65533;&#65533;&#65533;&#65533;F4&#65533;+&#65533;&#65533;&#951;=@_>&#65533;&#65533;&#65533;&#65533;u8&#65533;&#65533;t&#65533;;X&#65533;u&#65533;&#65533;&#65533;<&#65533;=&#65533;}&#65533;X:C&#65533;?&#65533;&#65533; &#65533;$`*&#65533; 	F&#65533;	C4&#65533;&#65533;&#65533;&#65533;&#65533;N&#65533;)&#65533;&#65533;&#65533;H&#65533;fQ&#65533;^&#65533;&#65533;&#65533;HDqJL&#65533;$&#65533;IOj&#9578;&#65533;,&#65533;C&#65533;R&#1810;@~&#65533;4&#1419;&#65533;&#65533;&#65533;X_&#65533;t&#65533;&#65533;k&#65533;&#65533;:&#65533;dD*&#65533;&#65533;&#65533;<+&#65533;&#65533;V&#65533;&#65533;	T&#65533;&#65533;&#766;&#65533;&&#341;&#65533;&#65533;S&#65533;L&#65533;^&#65533;&#65533;%&#65533;(&#65533;&#65533;]&#65533;hN&#65533;B&#65533;X&#65533;R&#65533;&#65533;V&#65533;&#65533;p&#65533;Nc&#65533;&#65533;(7&#65533;&#65533;l&#65533;&#65533;&#65533;&#65533;&#65533;#Z$&#65533;^&#65533;m&#65533;&#65533;&#65533;j&#65533;I&#1210;&#65533;\&#65533;U&#65533;&#65533;&#1242;&#65533;&#65533;:-&#65533;@m&#65533;B&#65533;-&#65533;&#65533;-&#65533;E`L&#65533;R&#859;&#65533;&#347;Z-a&#65533; &#1321;&#65533;&#65533;`&#65533;&#65533;&#65533;nM&#65533;f&#65533;&#65533;m&#65533;Ra&#33453;&#65533;&#1612; &#65533;&#65533;&#65533;B&#65533;d>&#65533;&#65533;&#65533;&#65533;Va&#1184;	&&#65533; &#65533;&#65533;&#65533;&#65533;Q&#65533;&#65533;&#65533;&#65533;&#65533;	1&#65533;#Q'1&#65533; &#65533;&#65533;PJ,@g&#65533;&#65533;	&#65533;&#65533;G&#65533;&#1168;IQe.&#65533;&#65533;g&#65533;&#65533;&#65533;&#65533;&#65533;P&#65533;f&#1136;&#65533;&#65533;&#65533;#&#65533;FG#&#65533;&#65533;R&#65533;&#65533;$&#65533;&#65533;&#65533;&#65533;`&#65533;&#65533;*&#65533;.<q&#65533;v&#65533;&#65533;v\&#65533;&#65533;&#65533;6h&#65533;L&#65533;&#65533;&#65533;n0&#65533;&#65533;&#65533;[p0&#65533;&#65533;&#65533;|+&#65533;zk&#65533;&#65533;&#65533;+&#65533;&#65533;1&#65533;&#65533;k}&#65533;&#65533;&#65533;&#1208;&#65533;&#65533;Q!&#65533;&#65533;&#65533;&#65533;&#65533;&#65533;&#65533;&#65533;&#65533;&#65533;&#65533;&#1649;s&#65533;&#65533;&#65533;G&#65533;&#65533;&#65533;&#775;7&#65533;+&#65533;&#65533;@&#65533;L#&#65533;&#1927;R&#65533;K"&#65533;c6&#65533;4&#65533;:&#1451;O&#512;&#65533;K>&#65533;h=&#65533;&#65533;>&#65533;(&#65533; $&#65533;d@ &#65533;
&#65533;%&#65533;@D(&#65533;&#65533;%&#65533;LHBn&#65533;B@d&#65533;B&#65533;&#65533;ZD&#65533;~&#65533;G@&#65533;&#65533;|&#65533;&#65533;&#65533;&#65533;>&#65533;&#65533;L&#346;&#65533;I&#65533;D&#348;&#65533;CTl&#65533;,B D,BDA\&#65533;&#65533;&#65533;DK&#65533;dt&#65533;&#65533;*rl&#65533;&#65533; -&#65533;&#65533;M&#65533;r-&#1618;-&#1737;&#65533;A.&#65533;&#65533;&#65533;&#65533;.&#65533;&#65533;&#65533; O&#65533;!&#65533;R&#65533;&#65533;h&#65533;X&#65533;&#65533;&#65533;&#65533;&#65533;&#65533;&#65533;&#65533;&#65533;1&#65533;&#65533;&#65533;&#65533;&#1280;0;&#65533;2+&#65533;&#65533;,&#65533;.&#65533;&#65533;&#65533;&#65533; &#65533; B4-A
JS
&#65533;4&#65533;&#65533;4&#65533;b &#65533;$
&#65533; &#65533;
&#65533;&#256;6&#65533; 
^&#65533;6s3
&#65533;o&#65533;h&#65533;&#65533;Z&#65533;>0&#65533;ApS&#65533;3&#760;,&#65533;&#65533;&#65533;&#65533;MwP3&#65533;R&#65533;&#65533;&#65533;&#65533;&#65533;&#65533;&#65533;&#65533;e;&#65533;&#65533;;e&#65533;\&#65533;&#65533;&#21206;&#65533;]&#65533;`&#65533;	&#65533;E=&#65533;p=&#65533;E&#65533;&#65533;s&#65533;&#65533;&#65533;&#65533;Nm*&#65533;&#65533;&#65533;&#1668;&#65533;Fg&#65533;C&#65533;a&#65533;&#65533;&#65533;P&#65533;J&#65533;&#65533;P&#65533;0&#65533;A&#1904;A&#65533;&#65533;'(&#65533;&#65533; f `&#65533;`&#65533;a
&#1152;
J&#65533;* &#65533;Ax&#65533;d EQ&#65533;N`EOTEO&#65533;N&#65533;REc@lGoGm&#65533;DO`: &#65533;H&#65533;FO&#65533;GiTEy`La&#65533;&#65533;IQ@~T&#65533;&#65533;t&#65533;t&#65533;4H&#65533;TH`j&#65533;H&#65533;&#65533;&#65533;jA&#65533;`&#65533;&#65533;&#65533;@t&#65533;&#65533;&#416;&#65533;&#65533;&#65533; 
&#65533;ar @qM&#65533;&#65533;A&#65533;A&#65533;&#65533;ATA&#65533;PAOq@&#65533;&#65533;&#65533;MQB&#65533;Q&#65533;A?&#65533;>&#65533;&#65533;&#65533;*.&#65533;&#65533;&#65533; R&#476;&#65533;.
&-&#65533;p/&#1939;/&#65533;&#65533;-&#65533;&#65533;&#65533;&#65533;wz&#65533;&#65533;&#65533;0&#65533;Q&#65533;&#65533; y&#65533; &#65533;&#65533;&#65533;v&#65533;&#65533; O4&#65533;%2t&#65533;;w&#1397;&#65533;&#65533;;&#65533;&#65533;&#65533;s&#65533;\k&#65533;&#65533;&#65533;&#65533;&#65533;&#65533;W&#65533;UZ&#65533;&#65533;Z&#65533; &#65533;&#65533;&#65533;1[r[&#65533;Z&#65533;uWk&#65533;7&#65533;&#65533;u\k&#65533;4&#65533;a&#65533;9&#65533;&#246;8O^&#65533;&#65533;&#65533;&#65533;h&#65533;h&#65533;L&#1154;
&#65533;?&#65533;&#65533;@&#65533;&#65533;&#65533;f&#65533;&#65533;l&#65533;&#65533;Lh&#65533;|O&#65533;Zh&#65533;&#65533;Eh&#518;fH&#65533;|&#65533;F@&#65533;H4d&#65533;&#65533;&#65533;&#65533;&#65533;&#65533; &#65533;* H&#65533;@8`GB&#65533;&#65533; D&#65533;&#1665;&#65533; e&#65533;&#65533;
&#896;e=&#65533;&#896;&#65533; 	&#65533;&#65533;&#65533;&#65533;6kg&#65533;`g&#65533; gy&#65533;6&#65533; LShM&#65533;hES!&#65533;V 2&#65533;":3&#65533; &#65533;&#65533;&#288;^&#65533;^a&#65533;Vk&#65533;&#65533;&#65533; k&#65533;&#65533;&#65533;&#65533;&#65533;&#65533;j&#65533;&#65533;&#406;e&#65533;&#65533;l&#65533;&#65533;&#65533;&#65533;&#65533; k&#65533; &#65533;&#65533;&#65533;VnG"&#65533;`l&#65533;&#65533;	&#65533;&#65533;k&#65533;@n&#65533; &#65533;&#65533;m&#65533;. l&#65533;&#65533;n&#65533;&#65533;`l&#65533; . &#65533; &#65533;r7R&#65533;.&#65533;&#65533;p&#65533; ^&#65533;W&#65533;a&#65533;&#65533;q+&#65533;@uW&#65533;u&#65533;&#65533;l&#65533;V
 &#65533;6	6&#65533;5`&#65533;S2&#65533;&#784;~WTzwT&#65533;t	&#65533;h0:&#65533;&#65533;k&#65533;[&#65533;U;&#65533;&#65533;y&#65533;i;&#65533;q&#65533;u9!p&#65533;&#65533;A&#65533;3=M&#65533;T&#1779;&#65533;&#65533;i&#65533;&#151;&#65533;8&#65533;,8&#65533;&#65533;&#65533;&#65533;
Y&#65533;L&#65533;&#65533;*&#65533;@S&#65533;@I1A&#65533;&#65533;tP&#65533;~&#65533;wP&#65533;&#65533;&#65533;&#65533;^!bFf&#65533;&#65533;84&#65533;&#65533;p0&#65533;Dc&#65533;F&#65533;IK&#65533;F&#65533;tFS4*&#1538;-&#65533;Fo4Ec&#65533;I&#65533;tK;&#65533;I]&#65533;Ut&#65533;&#65533;&#65533;&#65533;&#65533;&#65533;!L&#65533;4L&#65533;&#65533;L&#65533;a%|&#65533;&#65533;&#65533;j&#65533;j&#65533;Li&#65533;Lk&#65533;&#65533;]"&#65533;&#65533; &#65533;&#65533; V &#65533;tO9`(>FU	5B&#65533;&#65533;QB&#65533;&#65533;&#65533;UR&#65533;&#65533;&#65533;TP&#65533;V&#65533;&#65533;A.US/5@L&#65533; &#65533;&#777;>&#65533;B&#65533;&#65533;&#65533;&#65533;uN&#65533;_F&#65533;w&#65533;&#65533;`&#65533;&#65533;b&#65533;j&#65533;&#65533;&#65533;"&#65533;af&#65533;&#65533;8&#65533;|&#65533;Y	o!	&#65533;Y&#65533;&#65533;&#65533;&#65533;&#1269;&#65533;W&#65533;\#Y&#65533;&#65533;&#65533;&#65533;&#65533; &#65533;3Y&#65533;7&#65533; T&#65533;&#65533;&#65533;&#65533;*9&#65533;&#65533;Q&#65533;I&#1620;&#65533;1&#65533;[`&#65533;W&#65533;&#65533;&#65533;A&#65533;[&#65533;[&#65533;&#65533;&#65533;&#65533;&#65533;u&#65533;&#725;\R\&#65533;q7&#65533;93&#65533;%&#65533;4&#65533;&#65533;@&#1176;&#1731;&#65533;&#65533;}&#65533;&#65533;&#65533;&#65533;Z2`&#65533;&#65533;&#65533;6&#65533;&#65533;Ha&#65533;&#65533;&#65533;`&#65533;e&#65533;&#65533;H,&#65533;)&#65533;RI&#65533;&#65533;b&#65533;8A&#65533; &#65533;Y&#65533;9&#65533;&#65533;&#65533;@&#1977;&#65533;yu&#1017;&#65533;&#65533;&#65533;&#65533;&#65533;Ww\wuM&#65533;&#65533;&#65533;9w&#65533;W7Dau9!&#65533;&#65533;E!zDa*&#65533;&#65533;&#65533;y27&#65533;+:&#65533;)&#65533;&#65533;!:&#65533;z&#65533;&#65533;&#65533;,:&#65533;&#65533;&#65533;D:&#65533;E&#65533;&#65533;&#65533;&#65533;&#65533;K&#65533;&#65533;S`HZ&#65533;9&#65533;s]:.&#65533;	&#65533;\zs!&#65533;&#65533;&#65533;g&#65533;:&#65533;R`&#65533;9&#65533;&#65533;!&#65533;&#65533;A &#65533;&#65533;y&#65533;&#65533;p_&#65533; t&#65533;p`s/&#65533;~&#65533;&#65533;&#65533;&#65533;&#65533;`&#65533;&#65533;Z&#65533;&#65533;Z&#65533;&#65533;z&#65533;S&#65533;t&#65533;&#65533;&#65533;&#65533;V
*@0&#65533;x&#65533;	) s&#65533;&#65533;&#65533;x&#65533;w&#65533;&#65533;&#65533;&#65533;W;&#65533;%&#65533;e&#65533;&#65533;&#949;&#65533;wz&#65533;&#65533;Yp&#65533;&#65533;&#65533;&#65533;^8&#65533;{&#65533;&#65533;&#65533;&#65533;{&#65533;W>&#65533;&#65533;&#567;&#65533;\&#65533;>&#65533;S&#65533;&#65533;*&#65533;.&#65533;Sc&#65533;A&#65533;&#65533;&#65533;A!p&#65533;Aq&#65533;&#65533;u&#65533;~q;&#65533;&#65533;&#65533;@&#65533; &#65533;&#714;
4&#1280;&#65533; 4&#65533; 0 I/&#65533;&#65533;+&#65533;D&#65533;&#65533;D]&#65533;&#65533;&#65533;&#65533;IIMtE&#65533;[&#65533;&#65533;&#65533;D&#65533;&#65533;I&#65533;&#65533;;&#65533;&#65533;Q H&#1115;&#65533;o&#65533;
&#65533;[&#180;I&#65533;4LaLy&#65533;&#65533;Tcj&#65533;&#65533;_ &#65533;&#65533;&#65533;&#65533;&#1332;J&#65533;AM&#65533;J&#65533;&#65533;N&#65533;&#65533;&#65533;&#65533;&#65533;a&#65533;&#65533;P&#65533;{;&#65533;'|&#65533;&#65533;xP&#1289;5B&#65533;w&#65533;WP%&#65533;&#65533;}[*u&#65533;4&#65533;.5&#65533;&#65533;+:5&#65533;&#65533;&#65533;&#1560;&#65533;&#65533;&#141;&#13838;&#65533;a`&#65533;xwZ&#65533;w~&#463;&#65533;&#65533; &#1792;V&#65533;QZ&#65533;&#878837;&#65533;e&#65533;Y&#65533;&#65533;&#65533;W{x&#65533;&#65533;&#65533;e&#65533;?Y&#65533;/y&#65533;&#65533;\&#65533;5&#65533; &#65533;&#65533;A&#65533;\&#65533;/&#65533;&#65533;=9&#817;&#65533;T &#65533;&#65533;&#65533;<&#65533;[&#65533;&#65533;\&#65533;&#65533;\&#65533;&#65533;&#65533;&#65533;&#65533;U&#65533;&#65533;&#65533;&#65533;&#65533;&#65533;\&#65533;&#65533;<&#65533;[yQ&#65533;&#65533;Q&#1621;]&#65533;&#65533; &#65533;&#65533;&#65533;&#65533;&#981;!&#65533; &#65533;S./&#65533;&#65533;&#65533;#&#65533;$&#65533;&#65533;&#65533;&#675;>&#65533;+&#65533;+?,&#65533;_&#65533;@6(&#65533;&#65533;&#65533;&#65533;.$C&#65533;D&#65533;N&#261;bH&#65533;o0l&#65533;&#65533;&#65533;&#294;R)&#65533;G&#65533;@FO`e&#256;&#65533;&#65533;&#65533;&#65533;Y&#65533;&#65533;9&#65533; &#65533;Y&#65533;r&#65533;&#65533;&#65533;Z&#65533;+ZsI&#65533;&#65533;&#65533;&#65533;z&#65533;!&#65533;z&#1717;}&#1703;]&#65533; &#1851;&#65533;&#65533;&#65533;:&#65533;&#65533;&#65533;&#1791;:|&#65533;&#65533;&#65533;&#65533;z&#65533;&#65533;&#65533;&#65533; ZZs/&#65533;&#65533;t&#65533;&#65533;{&#65533;&#65533;]&#541; 
&#65533; &#65533;&#65533; &#65533;&#65533;&#65533;   tf`,&#65533;	H&#65533;&#65533;&#65533;"&#65533;&#1784;m &#65533;&#65533;&#1766;&#65533;&#65533;&#65533;&#65533;N*&#65533;&#65533; h&` &#65533;0t&#65533;e&#65533;&#65533; &#65533;[^4&#65533;&#65533;4&#65533;&#25153;&#65533;&#65533;&#65533;&#65533;&#65533;&#65533;&#65533; &#65533;<E&#65533;&#65533;&#65533;FPxQP&#710;&#65533;&#65533;&#65533;&#65533;&#65533;^\&#65533;%M&#1190;>&#1182;&#65533;&#65533;5&#65533;&#65533;&#65533;&#65533;&#65533;N&#65533;&#65533; &#65533;@&#65533;&#65533;=&#65533;&#65533;&#65533;&#65533;&#65533;|&#65533;~>&#65533;P&#65533;&#65533;&#65533;&#65533;!&#65533;fo&#383;&#65533;0.&#65533;&#65533;a&#65533;&#65533;&#1527;o;&#65533;G<&#65533; ?&#65533;s[&#65533;&#65533;&#65533;&#65533;&#65533; &#65533;j&#65533;aCI
&#65533;&#65533;&#65533;HwT&#65533;1xE&#65533;A&#65533;T:&#65533;&#65533;gXMi&#65533;&#65533;&#65533;&#65533;&#65533;gt&#65533;)8IYTFcTFi&#1284;?&#65533;tE&#65533;!L&#65533;&#1285;o&#65533;%&#65533;z&#65533;&#65533;&#65533;&#65533;&#65533;PpX&#65533;t&#65533;&#65533;&#65533;%@&#65533;&#65533;h &#65533;|
&#65533;af4 &#65533;!|A&#65533;&#65533;&#65533;?*&#65533;&#65533;{&#65533;&#65533;&#65533;&#65533;&#65533;/|&#63608;~&#65533;&#65533;&#65533;&#65533;&#65533;&#65533;s&#65533;0&#65533;&#65533;&#65533;S|t&#65533;&#65533;b&#65533;&#65533;&#65533;&#44169;u&#65533;p&#65533;l<&#65533;o&#65533;&#65533;b&#65533;&#65533;&#65533;A&#65533;&#12480;&#65533;;wL&#65533;y&#65533;&#65533;L+'R&#65533;&#65533;1&#65533;&#397;):&#65533;h&#65533;&#65533;G#9&#65533;<&#65533;&#65533;$&#65533;&#65533;&#65533;L&#65533;&#65533;&#65533;XT&#65533;&#65533;L&#65533;&#65533;+k&#65533;4&#65533;Bf&#65533;1&#65533;&#65533;8&#65533;&#65533;I&#65533;L&#65533;:5&#65533;"h&#65533;gQ&#65533;Fe&#65533;&#65533;&#1312;M&#65533;&#65533;ha`h&#1558;V&#65533;&#65533;&#65533;&#65533;&#1589;c&#65533;Z&#65533;&#65533;6&#65533;M&#65533;r&#65533;&#65533;&#65533;6&#14091;&#65533;|&#65533;k`&#65533;^3s.L&#65533;&#65533;&#65533;&#65533;&#65533;!&#65533;lF@&#65533;&#530;M&#65533;lY&#65533;e>&#65533;5o6&#65533;'4&#65533;;&#65533;}&#65533;&#65533;&#1671;:&#65533; &#65533;P^&#132;&#65533;_&#65533;&#65533;&#65533;@&#65533;!&#65533;&#65533;&#65533;[&#65533;&#65533;&#137;?J&#65533;PB&#65533;&#65533;A&#65533;&#65533;T&#65533;S&#65533;p&#65533;B&#65533;&#65533;&#65533;A&#65533;"&#65533;&#265;&#65533;Nm9,X&#65533;&#65533;&#48740;O/*}&#65533;G&#65533;l&#65533;&#65533;%&#65533;&#65533;&#65533;&#65533;]&#65533;&#65533;L$`&#65533; Bp(&#65533; >h&#65533;	&#65533;&#6145;&#65533;a&#65533;&#65533;A&#65533;&#225;&#65533;`&#65533;&#65533;&#65533;>qa &#65533;"&#65533;t&#65533;&#65533;&#65533;\!&#65533;&#65533;W<&#65533;&#65533; d&#65533;a&#65533;&#65533;&#65533;&#65533;
r&#65533;c&#65533;9vH&#65533;&#65533;&#1569;&#65533;OH(a&#65533;&#65533;NY!1 PH&#65533;&#65533;[&#65533;P&#65533;:p&#65533;)&#65533;&#65533;&#65533;&#65533;&#65533;A$i&&#65533;^
)&#65533;R&#65533;+N&#65533;&#65533;&#65533;<&#65533;&#65533;&#65533;_~&#65533;&#65533;&#65533;~9h&#65533;&#65533;&#65533;g&#65533;&#65533;&#65533;(I-&#65533;h&#65533;&#65533;:&#65533;(&#65533;&#65533;&I&#65533;Z*`&#65533;&#65533;&#65533;&#65533;X8&#65533;KJi&#65533;&#65533;Cm0&#65533;&#65533;`&#65533;l&#65533;&#65533;.&#65533;J&#47922;&#65533;Zk&#65533;.TR+&#65533;&#65533;&#65533;&#65533;&#65533;&#65533;&#65533;&#65533;&#65533;V&#65533;&#65533;&#65533;&#65533;&#65533;<8@ &#65533;&#65533;&#65533;&#65533;&#65533;:&#65533;pm! &#65533;&#65533;&#65533;&#1926;&#65533;&#65533;&#8859;E&#65533;&#24731;&#65533;&#65533;"&#65533;n&#65533;&#65533;&#65533;.&#65533;!&#65533;&#1219;E<&#65533;&#65533;&#65533;,c&#65533;=i&#65533;;&#65533;#C&#65533;&#448;&#65533;#'L#&#65533;6@H@1&#65533;O\&#65533;@&#1330;1/l&#65533;6<\&#65533;&#65533;'8<2&#65533;&#65533;`&#65533;4.w0&#65533;	&#65533;&#65533;&#65533;	5LC&#65533;6/t&#65533;]&#65533;"A-&#65533;\R&#65533;&#65533;=&#65533;B1&#65533;w&#65533;3&#65533;=&#65533;`D& &#65533;H&#65533;@aO=&#65533; &#65533;@ sZ&#142;&#65533;rKv&#65533;&#43435;&#65533;d&#65533;&#65533;&#65533;&#65533;n&#65533;&#65533;&#65533;&#65533;r&#65533;&#65533;-&#65533;&#65533;&#65533;&#65533;&#65533;&#1734;&#65533;&#65533;&#65533;&#65533;&#65533;%.&#65533;&#65533;w&#65533;&#65533;&#65533;&#65533;&#65533;H%&#306;PI&#13491; &#65533;@&#65533;ty&#65533;o~&#65533;&#65533;&#65533;&#65533;&#65533;A&#65533;CI&#65533;QG&#65533;z&#65533;H&#65533;&#65533;QI&#65533;&#65533;N&#65533;F+&#65533;&#65533;&#65533;E-&#65533;&#65533;&#65533;M/&#1918;&#65533;K2&#65533;N&#65533;%UN&#65533;&#65533;&#65533;SNu5UV&#65533;G&#65533;|&#65533;-&#65533;E&#65533;\k&#65533;&#65533;Z&#1623;5&#65533;&#65533;Uu^s&#1877;}Fta&#1573;}&#65533;&#65533;a&#65533;-&#65533;Xb&#65533;=&&#65533;C&#65533;QfY&#65533;&#65533;&#65533;&#65533;f &#65533;A&#65533;&#65533;)&#65533;iR&#65533;&#65533;8K!&#65533;i D&#65533;@&#65533;&#1798;7&#65533;&#65533;*pA&#65533;h&#65533;8&#65533;QNr:(
Hg:&#65533;&#65533;&#65533;C&#65533;Z8&#65533;H&#65533;wd&#1025;&#65533;&#65533;&#65533;8&#65533;z&#65533;&#65533;3p&#65533;&#65533;	F}^a&#65533;&#65533;&#65533;&#65533;?&#65533;&#65533;&#65533;&#65533;&#65533;(&#65533;?&#65533;&#65533;&#65533;&#65533;&#65533;D&#65533;\&#65533;&#65533;&#65533;&#65533;&#65533;&#65533;H&#65533;!*&#65533;D&#65533;&#65533;/&#65533;&#65533;/&#65533;&#65533;?&#65533;P&#65533;&#65533;xq&#65533;h&#65533;&#983;&#1304;&#65533;/$&#65533;[Dc2&#65533;D6^q&#65533;K&#1285;.@&#65533;&#65533;@6H&#65533;H&#65533;:&#65533;f&#65533;&#65533;, 1@&#65533;!&#65533;(F"F&#65533;*&#65533; 8&#65533;hL
r&#65533;p&#65533;B\ 	e~&#65533;cDHh&#65533;	&#256;C!R&#65533;&#65533;	a@&#65533;@&#65533;F&#65533;&#65533;P~&#65533;/{&#65533;(@&#65533;&#65533;P&#65533;R&#65533;&#65533;,&#65533;(d*&#65533;&#65533;&#65533;11&#65533;>dz*u	&#65533;&#65533;0*GE&#65533;2&#65533;&#65533;&#65533;&#65533;&#65533;W&#65533;&#65533;V&#65533;*&#65533;&#65533;&#65533;&#65533;_&#65533;&#65533;q&#65533;:6&#65533;&#65533;?D&#65533;X`&#65533;nC&#65533;; &#65533;Z&#65533;&#65533;&#65533;&#1674;v&#65533;v&#65533;+&#65533;m&#65533;&#65533;
/&#65533;&#65533;[&#65533;R $&#65533;}&#65533;&#65533;&#65533;&#65533;&#65533; qP&#65533;
,[X&#65533;<&#690;&#65533;@&#65533;g&#65533;&#65533;&#65533;4V1&#65533;e&#65533;b&#65533;B&#65533;R&#65533;&#65533;&#65533;&#65533;ld<&#65533;&#65533;)`&3&#65533;&#65533;$x&#65533;^&#65533;1&#65533;&#65533;&#65533;&#65533;5&#661;
#<m&#65533;&#65533;&#65533;z &#65533;>jRFh&#65533;&#65533;Y&#65533;c
&#736; V0&#65533;Al&#65533;R(q&#1460;&#65533;&#65533;&#65533;r&#65533;&#65533;&#65533;O&#65533;&#65533;&#65533;&#65533;nr&#65533;&#65533;\&#65533;&#65533;7p&#65533;&#65533;hCC(8hN&#65533;&#65533;&#65533; 0,&#65533;&#65533;q&#65533;s&#65533;&#65533;0&#65533;&#65533;&#65533;n&#65533;&#65533;&#65533;e;&#65533;9&#65533;&#1798;t&&#65533;%D*u&#65533;&#1689;d$&#65533;&#65533;&#65533;&#65533;DK&#65533;k&#65533;'&#65533;[IP.b&#65533;&#65533;#&#65533;f@F&#65533;b&#65533;&#1582;.&#65533;&#65533;&#65533;&#65533;KR&#65533;&#65533;&#1317;.y&#65533;[&#65533;&#65533;&#65533;&#65533;&#65533;&#65533;s&#65533;;\&#65533;`d}&#65533;&#843;&#65533;&#178;&#65533;&#65533;h&#65533;"&#65533;&#65533;v&#65533;+&#65533;&#65533;<d&#65533;&#65533;-&#65533;&#65533;&&#65533;^&#65533;T&&#65533;&#65533;&#65533;f&#65533;&#1497;lp4&#65533;&#65533;/&#65533;&#65533;&!&#65533;}&#65533;
&#65533;F;C&#65533;NA&#65533;4&#65533;9&#65533;80q&#65533;&#65533;A&#65533; &#65533;B@&#65533;uH&#65533;&#65533;h&#65533;:&#65533;&#65533;&#65533;&#65533;p&#65533;&#65533;p&#65533;_xB&#65533;&#65533;&#65533;&#65533;g&#65533;gx&#65533;z&#65533;3b&#65533;&#65533;x=&#63041;&#65533;o<&#65533;0&#65533;1h$&#65533;y&#65533;&#65533; &#65533;M8V&#65533;R &#65533;&#65533;&#65533;&#65533;6v&#65533;&#65533;&#65533;&#65533;&#65533;'&#65533;&#65533;1&#65533;&#65533;x?&#65533;h&#65533;&#65533;9&#65533;,%m(&#65533;&#65533;&#65533;&#65533;L\&#65533;EZ&#65533;&#65533;\&#65533;'&#65533;2(&#65533;&#65533;&#65533;&#65533;1&#65533;&#65533;~&#65533;3&#65533;7;&#65533;I	&#65533;2&#65533;&#65533;e?&#65533;B&#65533;L~&#65533; =&#65533;&#65533;nR&#65533;&#65533;&#65533;g &#65533;&#65533;`&#65533;.&#65533;K&#65533;h&#65533;:#&#65533;&#65533;&#65533;B2*&#65533;d&#65533;&#1341;m55W&#65533;;&#65533;&#65533;&#65533;T&#65533;rCB&#65533;q&#65533;&#668;&#65533;V&#65533;&#65533;g,_=&#65533;X&#65533;|&#65533;&#65533;\V8`&#65533;&#1082;&#65533;B|p&#65533;&#65533;&#65533;M&#65533;&#65533;R&#65533;&#65533;&#65533;&#1411;f&#65533;&#65533;l&#65533;v&#65533;&#826;m(&#65533;&#65533;=&#65533;&#65533;x&#65533;M&#65533;A{H&#65533;EK	@ga&#65533;GA&#1172;&#65533;4&#65533;;&#65533;IWZ1&#65533;
<c&#65533;x&#65533;v&#65533;&#576;&#65533;&#65533;Ne&#65533;Gl&#65533;L#&#65533;S&#65533;&#65533;&#65533;K&#65533;&#65533;H&#65533;Z&#65533;&#65533;e&#65533;&#65533;Ml&#65533;&#65533;&#1404;0&#65533;&#65533;#&#65533;&#65533;j &#65533;0&#65533;&#65533;lj&#65533;yZ&#65533;]&#65533;&#65533;&#65533;:&#65533;&#65533;~7&#65533;&#65533;u&#65533;f&#65533;k&#65533;&#65533;fm&#65533;z&#65533;]&#65533;&#65533;kG&#65533;(H&#65533;&#1042;+"P&#65533;&#65533;&#65533;&#65533;&#65533;c-&#65533;k&#65533;&#65533;&#65533;s&#65533;&#65533;&#65533;&#1541;&#65533;&#65533;9&#65533;&#65533;&#65533;CP&#65533;j&#65533;&#420;'&#65533;&#65533;&#65533;oY&#65533;&#1685;&#65533;b&#65533;U/x&#65533;&#65533;g&#65533;#&#65533;&#984;C'.&#65533;	>&#65533;!4&#65533;&#65533;&#65533;&#65533;0&#65533;&#65533;	j&#65533;D'&#1312;&#65533;&#65533;;&#65533;&#65533;&#65533;&#65533;<y&#755;&#65533;p&#65533;&#65533;C@&#65533;4&#65533;&#65533;A &#65533;<&#65533;1&#65533;&#1623; %(&#65533;5z&#65533;&#65533;&#65533;&#65533;&#65533;#&#65533;FPa|T&#65533;@&#65533;&#65533;&#65533;&#65533;&#65533;&#65533;&#65533;"	&#1319;&#65533;5&#65533;P&#65533;$&#65533;&#65533;&#65533;G&#65533;_&#65533;R&#65533;&#65533;&#65533;&#65533;_&#65533;|&#65533;#&#65533;&#65533;&#65533;&#65533;;&#65533;&#65533;{M&#65533;&#65533;&#65533;x&#65533;&#65533;i{`&#65533;&#65533;&#65533;&#65533;x@&#65533;&#65533;	 &#65533; &#65533; &#65533;&#65533; &#65533;wz&#65533; (&#65533;&#65533;&#65533;(&#65533;H (&#65533; &#65533;&#65533;&#65533;&#65533;&#65533;&#65533;@&#65533;zN@&#65533;&#65533;g&#65533;&#65533;W&#65533;xI2&#65533;%r&#65533;jaO@&#65533;A&#65533;&#65533;RR ` E AXEp
E&#65533;&#65533;b&#65533;&#65533;&#65533; p&#65533;&#65533;b&#65533; &#65533;&vUx&#65533;
"&#65533;B*&#65533;a&#65533;BR&#65533;aU&#65533; &#65533;&#65533; &#65533;Q[p0b3Tj8&#65533;&#65533;&#65533;C?XJ&#65533;
`p&#65533;R0&#65533;C&#65533;CA gg&#65533;&#65533;&#65533;&#65533;"&#65533;&#65533;0&b&#65533;$~&#65533;G&#65533;&#65533;&#65533;&#65533;P&#65533;O&#65533;eN&#65533;$N&#65533;&#65533;&#65533;&#65533;2&#65533;&#65533;&#65533; &#65533;&#65533;	 &#65533;X&#65533;&#65533;0FA&#65533;	&#65533;&#65533;A&#65533;&#65533;E&#65533;ez&#65533;&#65533;&#65533;&#65533;&#65533;&#65533;aC3&#65533;CGp&#65533;&#65533;~&#65533;&#65533;~;&#65533;&#65533;Gp\&#65533;bo&#65533;u&#65533;J0&#65533;&#65533;\&#65533;&#65533;o@&#65533;o&#65533;	\&#65533;	`&#65533; a&#65533;	\&#65533;&#65533;&#65533;;&#65533;C&#65533;&#65533;&#65533;&#65533;	1&#1037;&#65533;Hc&#65533;&#65533;h&#65533;qd) zV&#65533;6D[ /&#65533;&#65533;&#65533;&#65533;
4&#65533;A]$&#65533;&#65533;w&#65533;3&#65533;qZ&#65533;j&#65533;S&#65533;w&#65533;cM}G&#65533;&#65533;[&#65533;sw &#65533;(&#65533;6&#65533;F &#65533;&#65533;*&#65533;p+&#65533;&#65533;+&#65533;&#65533;k&#65533;&#65533;+%	l&#65533;2l&#65533;O&#65533;&#65533;+&#65533;&&#65533;"&#65533;4&#65533;t:m&#65533;V5&#65533;.&#65533;n&#65533;V&#65533;fVAn&#65533;&&#65533;&#65533;r&#65533;&#65533;&#65533;n @i&#65533;U&#65533;/&#65533;&#65533;co1P&#65533;U2)&#65533;R]Y1N&#65533;&#65533;L&#65533;4NC1!5F&#65533;&#65533;&#65533; 
H&#65533;Wi0$`S.s2:5q>&#65533;3J&#65533;4Pr&#65533;@TF0Tb&#65533;;gV!`&#65533;&#65533;&#65533;&#65533;&#65533;pri t&#65533;r&#65533;&#65533; ]&#65533;	1&#65533;&#1810;8g&#65533;7w&#65533;9&#65533;&#65533;0&#65533;s&#65533;&#65533;sg&#65533;&#65533;&#65533;&#65533;6&#65533;&&#65533;tm&#65533;&#65533;Em&#65533;Y&#65533;&#65533;uQX&#65533;b&#65533;0,,&#65533;u&#65533;59&#65533;&#65533;8a'Y&#65533;&#65533;9 -&#65533;v&#65533;@&#65533;%&#65533;&#65533;-&#65533;&#65533;&#65533;s&#65533;&#1628;yGw1&#65533;9<-&#65533;Q&#65533;&#65533;6&#65533;;&#678;&#65533;p&#65533;0&#65533;&#65533;0S`5&#65533; &#65533;&#65533;&#1072;	&#65533;B&#65533;&#65533;
&#65533;&#65533; &#65533;Y&#65533;&#65533;&#65533;	&#65533;i&#65533;&#65533;	 &#65533;y&#65533;p&#65533;&#65533;&#65533;&#65533;Y&#65533;&#65533;&#65533;	J&#65533;J&#955651;p 0&#65533;U]&#1376;h&#65533;&#65533;&#65533;&#720;&#65533;`Q&#65533;-&#65533;	z "&#65533;	&#65533;	`&#65533;&#65533;&#65533;
 J&#65533;&#65533;&#65533;5z&#65533;&#65533;0&#65533;&#65533;&#65533;W	&#65533;dI&#65533;I&#65533;3J&#65533;U &#65533;  &#65533;d&#65533;1#p&#65533;rQ&#65533;&#65533;Q&#65533;Iz&#65533;D&#65533;I6&#65533; &#65533;&#65533;]#RZ&#65533;[Q&#65533;&#65533;>&#65533;!ZB h&#65533;Hh&#65533;p&#65533;!&#65533; &#65533; E&#65533;&#65533;&#65533; R &#65533;U FtD&#65533;q&#65533;`&#65533;1C`&#65533;&#65533;&#65533;&#65533;`$&#65533;a&#65533;Q`&#65533;&u&#65533;&#65533;g&#65533;CA&#65533;pP&#65533;&#65533;b&#65533;&#65533;G&#65533;b&#65533;&#65533;<4&#65533;&#65533;S&#65533;3cp&#65533;R<#qL&#65533;&#65533;&#65533;Sgp&#65533;JWx&#65533;&#1216;V(&#65533;r&#65533;S@&#65533;3wI&#65533;Pp<
&#65533;&#1708;&#874;&#65533;&#65533;&#65533;&#1130;&#65533;&#65533;&#65533;&#65533;&#65533;&#1130; &#51222;&#1386;&#65533;&#753;&#65533;*&#65533;&#65533;&#65533;&#65533;&#65533;3&#65533;&#65533;&#65533;&#65533;&#65533;&#65533;@&#65533;&#65533;*&#65533;&#650;"D&#65533;J&#65533;&#65533;
&#65533;&#65533;&#65533;&#65533;&#65533;&#65533;@3/&#65533;!&#65533;<&#65533;p&#65533;@&#384;&#65533;&#65533;E0&&#65533;ZJE&#65533;&#65533;&#65533;J	R_&#65533;gN&#65533;&#65533;&#65533; Pz&#65533;p=&#65533;X&#65533;w%+&#65533;'&#65533;M&#65533;#;&#65533;&#65533;&#65533;	&#65533;&#65533;Z9&#65533;&#65533;)&#65533;&#65533;(&#65533;&#65533;&#65533;&#65533;&#65533;&#1297;&#65533;&#65533;k#y&#65533;>l&#65533;B&#65533;&#65533;&#65533;N&#65533;+&#65533;VO&#65533;&#65533;l4&#65533;8&#65533;s&#65533;I&#65533;S+&#65533;U;&#65533;&#65533;&#65533;&#65533;&#65533;G&#65533;,&#65533; K9&#65533;v i &#65533; @oV&#65533;n&#65533;&#65533;<02;&#65533;&#65533;A&#65533;M&#65533;T&#65533;	5pS&#65533;&#65533;hy4H&#65533;m&#65533;Q&#65533;0.CW0$&#65533;&#65533;&#65533;4h&#65533;E&#343;O&#65533;s&#65533;n!'&#65533;&#65533;&#65533;u&#65533;+&#65533;&#65533;&#65533;&#65533;n\&#65533;j &#65533;70&#65533;?&#65533;&#65533;&#65533;&#65533;&#65533;&#65533;&#1625;8&#65533;&#65533;i&#65533;m&#65533;&#65533;6&#1222;&#65533;&#65533;&#65533;m@I&#65533;
&#65533;tNgDu&#65533;B&#65533;&#61723;&#65533;B,&#65533;&#65533;u&#65533;&#1051;aGv&#65533;I+&#65533;@&#65533;
&#65533;v&#65533;5,&#65533;&#65533;&#65533;Z&#873;;'K&#65533;&#65533;&#18232;&#65533;&#65533;3w4A9&#65533;I&#65533;L&#1053;&#65533;! Z&#65533;H &#65533;P&#65533;]&#676;)J&#65533;9QS`&#65533;#&#65533;&#65533; Y&#65533;	&#65533;&#65533;P&#65533;&#65533;&#65533;&#65533;&#65533;SP&#65533;8&#65533;U&#65533;&#65533; )&#65533;Ut&#65533;/K&#65533;	,&#65533; {0&#65533;#&#65533;&#65533;&#65533;t@!l&#65533;;

&#65533;&#65533;&#65533;&#65533;
&#65533; &#65533;5&#65533;@t@&#65533;0 +@&#65533;&#65533; &#65533;0 S&#65533;&#65533;P
LI&#65533;&#65533;bD&#65533;&#65533;  4&#1189;:&#65533;&#65533;U&#65533;!&#65533;&#65533;0  &#65533;M&#65533;&#1072;&#65533;TLD@I&#65533;&#65533;Tl"&#65533;&#65533;00 &#65533;&#65533; K&#65533;^ &#65533; &#65533;&#65533;&#65533;@&#65533;&#65533; p&#65533;&#65533;K0&#65533;!LP  &#65533; .&#65533;&#65533;3&#65533;&#65533;&#65533;+&#65533;}LM &#65533;t&#65533;, ^@
D&#65533; &#65533;%o&#65533;0 &#65533; &#65533;&#65533;	&#65533;!p &#65533;U &#65533;?&#65533;p&#65533;+`&#65533;  &#65533;&#65533;&#65533; c&#65533;H&#65533;!E&#65533;&#65533;&#65533;&#1064;Sx&#65533;&#1578; f&#65533;&#65533;:Q&#65533;&#65533;&#65533;&#65533;&#129;%&#65533;&#65533;&#65533;&#65533;&#65533;#v
&#65533;&#1414;G&#65533;
AP&#65533;q1&#65533;&#65533;Z&#65533;w	T&#65533;&#65533;&#65533;z&#65533;]`&#65533;P&#65533;/&#65533;[&#65533;&#65533;&#65533;&#65533;K&#65533;&#65533;`&#65533;*=u&#65533;w&#65533;&#65533;&#65533;&#65533;z&#65533;&#65533;&#1133;&#65533;j&#65533;&#65533;&#65533;&#1354;&#65533;V&#65533;&#65533;&#65533;&#65533;/&#65533;j&#65533;Y&#65533;&#65533;j&#65533;m&#65533;&#65533;j&#65533;&#65533;&#65533;&#65533;&#65533;293&#65533;!12&#65533;4328&#65533;&#65533;8`[&#65533;&#65533;&#1182;&#65533;&#65533;&#65533;[&#65533;x *&#65533;&#65533;&#65533;J&#65533;&#65533;Op&#65533;P&#65533;{&#65533;X\3A&#65533;$\&#65533;j;&#65533;&#65533;.+Zv&#65533;&#65533;Qw&#1675;&#65533;I&#65533;&#1320;&f&#65533;c&#65533;;N&#65533;&#65533;k&#65533;4N&#65533;&#65533;&),D&#65533;d&#65533;+&#65533;$O&#65533;tO&#65533;q&#65533;&#65533;&#65533;&#65533;V&#65533;y&#65533;D)nW[&#65533;&#65533;&#65533;&#65533;00&#65533;z&#65533;&#65533;p&#65533;&#65533;&#65533;Q &#65533;D NI&#65533; &#65533;P&#65533;&#65533;&#65533;l&#65533;#&#65533;0Jc&#65533;1(&#65533;1`Y1J&#65533;q&#65533;]&#65533;&#65533;&#65533;{&#65533; &#65533;
3S&#65533;3:&#65533;2w&#1621;&#65533;]&#65533; &#65533;&#65533;+6&#65533;&#65533;&#65533;&#439;&#65533;&#1656;!&#65533;uP&#65533;&#65533;5i&#65533;&#321;&#65533;>p&#65533;&#65533;&#1477;-&#1884;i&#65533;?&#65533;&#65533;&#65533;&#48830;&#890;&#65533;K&#65533;&#65533;&#65533;&#65533;&#65533;F&#65533;&#65533;&#65533;sw&#65533;&#65533;&#65533;b&#65533;t&#65533;&#65533;	O&#65533;&#65533;+&#65533;"&#65533;9`gN&#65533;k&#65533;qv&#65533;&#65533;k&#65533;&#65533;K&#65533;S&#65533;}G&#65533;;&#65533;&#65533;&#65533;&#65533;k&#65533;f&#3571;2a&#65533;&#65533;&#65533;s&#65533;:A&#65533;g&#65533;&#65533;{&#65533;p`&#65533;
&#65533;&#65533;&#65533;P&#65533;0"&#65533;&#65533;P&#65533;&#65533;4&#65533;&#65533;&#65533;`&#65533; &#65533; &#65533;&#65533;P&#65533; P&#65533;&#65533;p&#1822;&#65533;@&#65533; &#65533; &#65533;&#65533;&&#65533;&#65533;[&#65533; &#65533;&#65533; "&#1701;&#65533;&#65533;&#65533;&#65533;	&#65533;&#65533;	X&#65533;+ &#65533;&#65533;&#65533;&#65533;&#65533; #
-&#65533;!&#65533;&#65533;&#65533;\#+&#65533;!&#65533; Wi&#65533;" &#65533;&#65533;&#65533;+&#65533;rB&#65533; p&#65533;&#65533;&#65533;l&#65533; &#65533;&#65533;&#65533;%Z&#65533;R&#65533;n,&#65533;;f&#65533;f&#65533;&#65533;"&#457;>&#65533; &#65533;^@&#65533; &#65533;&#65533;&#65533; &#65533;@&#65533;u w&#65533;"1&#65533;&#65533;&#65533;fBR&#65533;.2&#65533;Gb&#65533;1&#65533;UO*&#65533;	&#65533;\&#65533;#&#65533;&#65533;&#65533;C"8&#65533; &#65533;LFi.&#65533;$%rg%&#65533;MFgO&#65533;
&#1928;`&#65533;&#65533;A&#65533;`&#65533; &#65533;&#65533;&#827;u&#65533;&#65533;a&#65533;!u&#65533;m)CA&#65533;&#65533;_&#65533;&#65533;&#1030;4v&#65533;&#65533;
H&#65533;	2&#65533;&#65533;j&#65533;&#65533;&#65533;&#65533;3;c9c&#65533;&#65533;
&#65533;<&#65533;&#65533;8&#65533;&#202;3=u&#65533;&#65533;Z&#65533;&#65533; &#65533;&#65533;&#65533;&#65533;&#1133;&#65533;&#1133;YX&#64172;&#65533;&#65533;&#65533;&#65533;&#1482;&#65533;&#65533;
_&#65533;&#65533;:&#65533;&#65533;Y&#65533;&#65533;!4&#65533;
&#65533;&#65533;&#65533;&#65533;&#65533;	&#65533;&#65533;Y&#65533;&#65533;m&#65533;'S&#65533;&#65533;&#65533;B8 &#1247;4Jp
`B &#65533;&#65533;!&#65533;@&#65533;&#65533;&#65533;&#65533;&&#65533;&#65533;i&#65533;&#65533;&#65533;G&#65533;>iM4q&#65533;M&#65533;[&#65533;&#65533;;Q-&#1378;bwtg;I&#65533;&#65533;1&#65533;&#65533;_&#1463;6&#1456;&#65533;&#65533;&#65533;f&#65533;&#65533;C&#65533;&#65533;&#65533;&#65533;+H&#1746;&#65533;&#65533;lP8&#65533;&#65533;Y&#65533;w?&#65533;y_&#1543;-&#65533;}o&#65533;0&#65533;	&#65533;&#1547;&#65533;%&#65533;d+&#65533;&#65533;&#65533;&#65533;&#65533;WR&#65533;&#65533;]&#65533;3LC&#65533;(&#65533;R&#65533;p&#65533;&#65533;i&#65533;&#65533;&#65533;&#65533;p	&#65533;0.331 T&#65533;&#65533;N#.&#65533;[4&#1698;&#1918;M&#65533;&#65533;&#65533;T:P
8{&#1048;\&#65533;&#941;&#65533;&#65533;&#65533;0 &#65533;&#65533;&#65533;&#65533;&#65533;&#65533;&#65533;&#65533;?&#65533;&#65533;&#65533;&#65533;m&#65533;&#65533;t&#65533;&#65533;&#65533;&#65533;&#65533;&#65533;`&#65533;&#65533;A&#65533;c	&#65533;&#65533;@&#65533;&#65533;&#65533;uDK&#65533;&#65533;u&#523;&#2005;5Y&#65533;Y&#65533;R&#65533;&#65533;&#65533;	&#65533;&#65533;L9&#65533;&#65533;5<&#65533;	x)&#65533;&#65533;&#65533;&#65533;ZsG&#65533; &#65533;&#65533;&#65533;g*&#65533;Ta@EA&#65533;-z&#65533;PQ&#65533;&#65533;&#65533;&#65533;(CR&#65533;&#65533;)&#65533;&#65533;&#1780;&#65533;^ZS&#65533;l&#65533;	&#65533;&#65533;&#65533;XE&#65533; *&#65533;&#65533;&#65533;&#65533;e&#65533;&#736;-K3&#65533;$&#65533;z#7-X6e&#65533;&#65533;B&#684;YP&#65533;R&#65533;2a&#138;)
&#1281;:&#65533;&#65533;&#65533;&#65533;&#65533;Q&#65533;&#65533;ko&#65533;
/&#65533; -&#65533;&#65533; &#65533;z&#65533;&#65533;&#65533;Q{w&#65533;&#65533;Y&#65533;&#65533;X&#65533;&#65533;@&#65533;&#155;&#65533;0&#65533;2&#65533;.&#1386;h&#65533;,i&#65533;&#65533;&#65533;RP&#65533;&#65533;!&#65533;&#65533;&#65533;&#50789;g  &#65533;Py `&#65533;e&#65533;&#65533;iV&#65533;I/&#65533;&#65533; &#65533;&#65533;tf5a&#65533; @ J&#65533;^&#65533;&#1881;'&#65533;xn &#65533;Vx&#65533;DC&#65533;f&#65533;&#65533;&#65533;&#65533;&#65533;q&#65533;4
T z8&#65533;h&#65533;&#65533;&#742;&#65533;:_&#65533;B&#65533;&#65533;&#65533;	'&#65533;x&#65533;0B+&#65533;&#65533;AnH&#65533;&#65533;n &#65533;$n&#65533;"&#65533;(&#65533;&#1040;&#65533;5L&#65533;&#65533;A&#65533;"
8&#65533;&#65533;&#65533;8	f&#65533; &#65533;x%N&#65533;&#65533;2'&#65533;(b&#65533;-&#65533;8B&#65533;v<&#65533;&#65533;ac&#65533;&#65533;.^x&#65533;&#65533;#&#65533;|$&#65533;t2&#65533;&#65533;&#65533;&#65533;&#65533;&#65533;fp&#65533;&#65533;vj&#65533;&#65533;hP&#1042;c^&#65533;&#65533;P&#133142;)&#65533;D&#65533;P&#65533;&#65533;.&#65533;&#65533;3O='|&#65533;A;&#65533;PvTP&#65533;&#65533;B
b&#65533;@+4TNDeGN9&#65533; SM#}&#65533;x&#65533;&#65533;X(&#65533;H0&#65533;3e&#65533;!&#65533;p"&#65533;'&#65533;&#65533;u&#65533;H&#65533;bV&#65533;&#65533;^&#65533;&#3009;&#65533;&#65533;b@1`&#65533;G &#65533;H!Z0&#65533;&#65533;h&#65533;&#65533;,Z&#65533;&#65533;&#1604;&#65533;&#65533;&#65533; j&#65533;&#65533;6\o&#65533;%&#65533;\k&#65533;E&#65533;\u&#1509;V\q&#65533;&#65533;&#65533;&#65533;u&#65533;W&#65533;n&#65533;]|BWZGp&#273;6&#65533;&#65533;7| @&#65533;\&#65533;`a&#65533;8b&#65533;'~&#65533;&#65533;&#65533;-&#65533;c0f&#65533;&#65533;&#65533;Y&#65533;&#65533;&#65533;*&#65533;&#65533;&#65533; &#65533;V&#65533;&#65533; K&#65533;&#65533;l&#65533;0&#65533;o&#65533;9g&#65533;&#65533;&#65533;9g&#65533;w&#65533;9 &#65533;&#65533;&#65533;hx&#65533;&#65533;n&#65533;$&#65533;4X&#65533;&#65533;4&#65533;&#65533;%&#65533; GP0&#65533;&#65533;*b&#65533;&#65533;&#65533;c &#65533;&#65533;&#65533;V&#65533;&#65533;&#1430;c&#65533;&#65533; B&#65533;&#65533;;&#65533;%&#65533;&#65533;&#65533;&#65533;&#65533;&#65533;&#65533;&#65533;!P$&#65533;&#65533;&#65533;b&#65533;&#65533;&#65533;,O &#451788;&#65533;&#65533;&#65533;&#65533;&#65533;!&#65533;,.&#508;&#65533;,&#65533;&#65533;&#65533;fLl&#65533;&#65533;&#65533;&#65533;&#65533;$	/&#65533;X&#158;z&#65533;&#65533;&#65533;&#65533;&#65533;&#65533;D&#65533;8&#65533;ft&#65533;&#65533;q&#65533;g&#65533;&#1497;v&#65533;&#65533;&#30671;&#65533;&#65533;l.&#65533;&#65533;V&#65533;&#65533;!&#65533;&#65533;$&#65533;&#65533;	&#65533;&#65533;&#65533;&#65533;6&#1573;&#65533;=^d&#65533;E*	&#65533;&#167;X&#65533;&#65533;&#65533;&#65533;&#65533;&#65533;_&#65533;&#65533;&#65533;waZ&#65533;f>L&#65533;&#65533;3Z&#65533; &#65533;&#65533;.l&#65533;&#65533;&#65533;9&#65533;&#65533;(j&#65533;!9Hr&#65533;!&#65533;&#65533;5x&#65533;^H&#65533;"&#65533;Z&#65533;
-T&#65533;&#65533;&#65533;rb&#65533;d&#65533;) &#65533; X`&#65533; O3V &#65533;&#65533;$7&#65533;!I&#65533;2(&#65533;&#65533;&#65533;4^h&#65533;&#65533;&#1033;&#65533;&#65533;&#65533;c&#65533;&#5524;XM+&#65533;[&#65533;2&&#65533;&#65533;MH&#65533;'SXA|&#1210;ML@&#65533;5&#65533;W&#65533;@L &#1048;i&#65533;8&#65533;q*Y rHC&#65533;2Z&#65533;/i&#65533;&#65533;&#65533;r&#65533;L&#65533;&4&#65533;@!&#65533;H&#65533;M %Z&#65533;&#65533;V&a&#340;&#65533;&#65533;$j&#65533;4M$3YL&#65533;&#65533;l&#65533;&#65533;&#65533;x&#65533;&#65533; *y&#65533;` &#65533;G>&#65533; T0&#65533;y&#65533;&#65533;&#65533;&#1298;&#65533;&#65533;GZ&#65533;K8|$&#65533; X(L$&#65533;&#65533;&#65533;L@2&#65533;&#65533;`&`&#65533;&#65533;&#65533;%v&#65533;&#65533;&#65533;#$ &#65533;&#65533;&#65533;pp 	
R@R!&#65533;!L(B]&#65533;&#65533;&#65533;&#65533;9&#65533;&#65533;eH&#65533;&#65533;&#65533;&#65533;&#65533;<T&#65533;&#65533;&#65533;&#1340;&#65533;&#65533;)#&#65533;p8B
&#65533;&#65533;&#65533;/&#65533;H	U&#65533;&#65533;1&#65533;$$l#IKB&#65533;$&#65533;$&#65533;ZiJ2 A&#65533;H&#65533;&#65533;&#65533;7&#65533; 	&#260;9&#65533;&#65533;&#65533;q&#65533;C&#65533;&#65533;t&#65533;3&#65533;@S/&#65533;iLe&#65533;Di
S6&#852;&#65533;t&#65533;&#65533;H&#65533;4Q=&#65533;&#1248;*E&#65533;K
S&#65533;&#65533;p&#65533;)p&#65533;&#65533;&#65533;&#65533;`&#65533;&#65533;L1&#65533;U&#65533;"&#65533;0&#65533;. &#65533;&#65533;&#65533;&#65533;UK4 &#65533;M@&#65533;)H&#65533;&#65533;&#65533;H8&#65533;b+h&#65533;&#65533;&#65533;ZqD&#65533;&#65533;&#65533;Y&#65533;W&#65533;&#65533;&#365;&#1419;]&#65533;&#65533;&#65533;&#65533;;&#65533;&#65533;JK]&#65533;&#65533;a&#65533;5&#65533;tY!&#65533;&#65533;&#65533;e&#65533;%&#65533;&#65533;&#65533;&#65533;&#65533;1$K&#65533;&#65533;4&#65533;&#65533;&#65533;]&#821;&#65533;&#65533;&#65533;B&#65533;&#65533;m&#65533;&#65533;&#65533; ,&#65533;2&#65533;]O:&#65533;&#65533;`@&#65533;xEC&#65533;&#65533;k\&#65533;&#65533;&#65533;&#65533;U&#65533;&#65533;B&#65533;
)&#65533;?QK&#65533;,&#65533;`&#65533;4`M7&#65533;&#65533;b&#65533;&#65533;*&#65533;ml&#65533;*/&#65533;P&#65533;&#60225;&#65533;+&#65533;G !&#65533;&#65533;&#65533;$&#65533;7&#65533;&#65533;&#65533;o&#65533;&#65533;>8&#65533;&#65533;&#65533;l2&#65533;&#65533;&#65533;4&#65533;`&#65533;9&#65533;n&#65533;&#65533;$G;&#65533;b"&#65533;&#65533;&#65533;&#25915;&#65533;&#65533;&#65533;s&#1243;&#65533;&#65533;&#65533;7&#65533;&&#65533;d&#65533;&#65533;! &#65533;l&#1836;&#65533;&#65533;&#65533;&#65533;r_]&#65533;&#65533;&#65533;&#65533;7&#65533;q&#1042;&#65533;\t&#65533;&#65533;&#65533;&#65533;m&#65533;&#65533;&#65533;&#65533;&#65533;&#65533;&#65533;h&#65533;&#65533;&#342;&#65533;#&#2003;S;&#21037;o~&#65533;sA9&#65533;g&#65533;&#65533;&#65533;&#65533;3&#65533;&#65533;L.{=P!	&#65533;&#65533;5x&#65533;	&#65533;&#65533;&#65533;&#65533;&#65533;&#65533;&#65533;z&#65533;L`&#65533;&#65533;$&#65533;"*&#65533;3&#65533;l1HX&#65533;.W1&#65533;),c),,Eg&#65533;X&#65533;&#65533;&#65533;<-Y&#65533;QZ&#65533;F&#65533;&#65533;g&#65533;&#65533;4&#65533;&#65533;&#65533;t&#65533;&#65533;^f{vy&#65533;KCm&#65533;&#65533;&#1125;r&#65533;j&#65533;&#65533;d&#65533;&#803;!-m&#65533;S&#698;&#65533;&#65533;&#65533;5&#65533;S&#65533;&#65533;&#65533;&#65533;&7&#65533;&#65533;H&#65533;&#65533;+ j&#65533;&#65533;eA0&#65533;_/&#65533;&#65533;&#65533;&#65533;6&#65533;&#65533;&#65533;m&#65533;&#65533;&#65533;	&#1502;v&#65533;&#65533;Cd3&#1623;&#65533;&#564;&#65533;YLf&#65533;&#65533;0&#65533;&#65533;quz'&#65533;	 @w1&#1361;&#65533;\]&#65533;&#65533;	x&#65533;&#65533;&#65533;'@&#65533;F8&#65533;uD&#65533; &#65533;&#65533;wR&#65533;&#65533;&#65533;&#65533;&#65533;&#65533;&#65533;&#65533;&#65533;p* B&#65533;L&#65533;$t&#65533;ahz&#9223;B$&#981;i&#65533;@&#65533;	&#65533;&#1024;/&#65533;&#65533;G&#65533;&#65533;&#65533;&#65533;@&#65533;&#65533;&#65533;
&#65533;&#65533;&#65533;&#65533;&#65533;F&#65533;V&#65533;&&#65533;S4J&#65533;&#1193;&#65533;&#65533;S&#65533; &#65533;u;j&#65533;^&#65533;&#65533;LH&#65533;&#65533;&#65533;&#65533;&$)&#65533;/&#65533;&#65533;Lij)&#65533;&#65533;&#65533;&#65533;>&#65533;&#65533;N-%wH=JR;&#65533;&#65533;&#65533;&#65533;U!&#512;&#65533;.BTy`&#65533;&#65533;bU!&#65533;&#65533; &#65533;P&#65533;&#65533; &#65533;$t&#65533;&#65533;2&#65533;&#65533;&#65533;8&#65533;+&#65533;Z&#65533;&#65533;&#949;&#65533;&#65533;zH/RW&#65533;&#65533;[s&s&#65533;&#65533;u&#65533;&#65533;&#65533;&#65533;%&#65533;&#65533;&#65533;5{&#65533;&#1502;&#65533;&#65533;&#65533;&#1462;&#65533;e&#65533;&#65533;V[&#65533;OH&#65533;&#65533;-k&#65533;&#65533;&#65533;&#65533;&#65533;l&#65533;&#65533;&#65533;<&#65533;&#65533;Tn-l&#65533;_&#65533;&#65533;R&#65533;&#65533;c&#65533;&#65533;F2&#65533;&#65533;,e&#65533;}&#65533;o&#65533;@3|N&#65533;3&#65533;&#65533;r]&#65533;&#65533;&#65533;&#65533;&#65533;1&#65533;t&#65533;&#65533;&#65533;rj&#65533;&#65533;&#65533;&#65533;P&#65533;&#65533;&#65533;&#65533;`&#65533;&#65533;*/&#65533;A&#65533; &#65533;&#65533;b&#65533;&#65533;&#65533;&#65533;&#65533;&#65533; &#65533;	&#65533;&#65533;&#65533;&#65533;&#65533;#&#65533;/&#65533;&#65533;&#65533;&#65533;&#65533;!@&#65533;&#65533;&#65533;&#65533;X3&#65533;"Q&#65533;&#65533;/&#65533;&#65533;L&#65533;&#65533;&#65533;&#65533;{.&#65533;&#65533;@	 &#65533;&#65533;	&#65533;V&#65533;&#65533;&#65533;&#65533;
T
&#65533;C&#65533;&#65533;r?"&#65533;1&#65533;[&#65533;S&#65533;&#65533;J?&#65533;&#65533;&#65533;&#65533;&#65533;B&#65533;*2)&#65533;&#65533;&#65533;r&#65533;#&#65533;&#65533;&#65533;a&#65533;&#65533;Y&#65533;'#&#65533;)&#65533;&#65533;3&#65533;-k.&#65533;/&#65533;1;,5C &#1259;&#65533;9&#65533;3&#65533; &#65533;X&#65533;&#65533;3:&#65533; =4<&#65533;3&#65533;&#65533;=S&#65533;P&#65533;(W&#65533;&#65533;&#65533;&#65533;`k&#65533;^!&#65533;}#h&#65533;&#65533;R&#65533;MXH u u`&#65533;v&#65533;n&#65533;&#65533;&#65533;[&#65533;7uc&#65533;S&#65533;&#65533;&#65533;&#65533;&#65533;E&#65533;
f&#1030;&#65533;bH&#65533;&#65533;u&#65533;Eb&#65533;&#65533;d&#65533;]$_,F&#1029;&#65533;&#65533;x&#65533;c&#65533;&#65533;@Ee&#65533;&#65533;d`Y&#65533;a&#65533;L]&#65533;6S&#65533;]H&fL&#65533;b&#65533;xS&#65533;a<Ef&#65533;&#65533;&#65533;h&#65533;&#65533;w&#65533;&#65533;hL&#65533;b&#65533;&#65533;&#65533;H&#65533;/&#65533;&#65533;b<8}$&#65533;&#65533;]hGbL&#65533;&#65533;G&#65533;&#65533;&#65533;b&#65533;&#65533;dx&#65533;(&#65533;w&#65533;&#65533;fD+&#65533;D&#65533;&#65533;&#65533;&#518;&#65533;&#65533;ZG&#65533;&#65533;Ha&#65533;&#65533;&#463;|&#65533;&#65533;&#65533;aIQX&#463;<Q&#65533;&#65533;(I&#65533;DIN&#65533;Ia&#4249;<H&#65533;
h &#65533;v&#1783;xI )\&#1602;3&#65533;o9&#65533;&#65533;TPJ)'vP&#65533;&#65533;&#65533;xb&#65533;&#65533;&#65533;y9&#65533;*8&#65533;{r&#65533;&#65533;&#65533;8&#65533;&#65533;9?&#65533;#(&#65533;i&#65533;&#65533;&#65533;&#65533;&#65533;&#65533;&#65533;&#65533;#&#65533;&#65533;(&#65533;&#65533;&#65533;2&#65533; !&#65533;&#65533;c`&#65533;(
0d-9&#65533;Z&#65533;)<&#65533;H$aL&#65533;&#65533;;&#65533;&#65533;&#65533;&#65533;&#65533;;&#65533;&#65533;)&#65533;&#233;&#65533;{;&#65533;&#65533;@y&#827;K&#65533;&#65533;L&#65533;&#65533;7&#65533;Qw&#65533;&#65533;&#65533;&#65533;i&#65533;:
H&#65533;;&#65533;&#65533;6P&#65533; &#65533;*x[&`R_&#65533;q&#65533;C&#65533;S(&#65533; p)&#65533;+&#65533;&#65533;&#65533;<C&#65533;&#65533;&#65533;&#65533;l&#65533; g&#65533;,m&#65533;3&#65533;&#65533;s&#65533; &#65533;&#65533;&#65533;s=&#65533;|,wa&#65533;l&#65533;t&#65533;=z&#65533;Nq)&#65533;:&#65533;C&#65533;&#65533;A>&#65533;1&#65533;&#65533;&#65533;:&#65533;&#65533;&#65533;&#1442;&#65533;&#65533;>&#65533;q&#65533;&#65533;-&&#766;&#65533;&#65533;-`&#65533;&#65533;Q&#65533;&#65533;Z&#65533;&#65533;&#65533;&#65533;s&#65533;&dP'l&#65533;'&#65533;1#l?&#65533;
&#65533;&#65533;'&#65533;<&#65533;i&#65533;? &#65533;qP&#65533;T&#65533; A&#65533;&#65533;3&#65533;&#65533;&#65533; 	&#65533;8&#65533;GX&#65533;&#65533;ZP&#65533;&#65533;, &#65533;&#65533;&#65533;&#65533;/&#65533;&#65533;Z&#65533;&#65533;&#65533;&#65533;&#65533;A8M&#65533;$#&#65533;&#65533;0&#65533;&#65533;&#65533;&#65533;0&#65533;&#65533;&#65533;&#65533;{A&#65533;&#65533;&#65533;&#65533;&#65533;&#65533;:&#65533;)&#65533;&#65533;\&#65533;@0&#1641;&#65533;&#1745;P3%B]P&#65533;&#65533;1&<&#65533;c.&#65533;+B&#65533;&#65533;&#65533;&#65533;&#65533;k&#65533;&#65533;Q&#65533;&#65533;&#1536;r)T0&#65533;2++C&#65533;&#242;&#65533;)&#65533;?h?7|Cr&#65533;&#65533;[&#65533;=&#65533;&#65533;3&#65533;,&#65533;&#65533;&#1342;&#65533; &#65533;3@&#65533;&#65533;3P&#65533;R&#65533;@&#1352;&#65533;&`<{&#65533;9P)8g(&#65533;I&#65533;&#65533;A2 {h&#65533;)&#65533;&#65533;&#65533;Z&#65533;U&#65533;&#65533;M(&#65533;&#65533;.&#65533;&#65533;@;&#65533;d@fmVg}V&#65533;V;&#65533;Vk&#65533;&#65533; 8&#65533;$&#65533;&#65533;p &#65533;C &#65533;&#65533;&#65533;
&#65533;&#65533;e&#65533;&#65533;ue&#65533;v]Wd&#65533; d@&#65533;&#1025;&#65533; &#65533;h&#65533;WdhV+&#65533;&#65533;x`Vd&#65533;&#65533;h&#65533;&#65533;0; &#65533;xX&#65533;xhVw&#65533;&#65533;yh&#65533;D  !@&#65533;_&#65533;&#65533;&#65533;&#65533;!x9E&#65533;&#65533;d&#65533;V&#65533; &#65533;&#65533;9&#65533;&#65533;J&#65533;&#65533;&#65533;Lx&#65533;Z@&#65533;Q&#65533;W0&#65533;&#65533;Lq&#65533;&#65533;&#65533;z&#65533;z&#65533;Q&#65533;&#65533;9&#65533;&#65533;&#65533;S&#1106;&#65533;
&#65533;&#65533;&#65533;!C!H&#65533;&#65533;&#65533;9 &#65533;&#65533;!P&#65533;&#65533;&#65533;W>&#1025;T &#65533;&#65533;3&#65533;,&#65533;V98&#873;&#65533;V&#65533;~&#65533;;@&#65533;&#65533;&#65533;0&#65533;&#65533;T&#65533;Ef&#65533;z&#65533;&#65533;-&#65533;&#65533;&#65533;&#65533;[&#65533;oz&#65533;T&#65533;&#65533;&#65533;UJ\/Q'&#65533;&#848;&#65533;&#65533;&#65533;&#682;&#65533;&#65533;(&#65533;'&#65533;&#65533;.\aI&#65533;s(&#65533;&#65533;<&#65533;&#128;&#65533;&#65533;&#65533;[&#743;k&#65533;#1&#65533;3A&#65533;&#65533;&#65533;(9@&#65533;x&#65533;&#65533;&#65533;K
&#65533;y&#65533;&#65533;D&#65533;&#65533;d&#65533;&#140;&#65533;4q&#65533;&#65533;&#65533;)&#65533;&#43610;b;&#65533;LLaL&#65533;&#65533;&#65533;*C*&#65533;D&#65533;z&#65533;&#65533;2 M&#65533;&#65533;*&#65533;*<S&#65533;&#65533;.7p&#65533;&#65533;SH&#65533;&#65533;&#65533;^&#65533;^a&#65533;S &#65533;S KW&#65533;&#65533;\&#65533;P&#65533;C&#65533;t&#65533;h&#65533;&#65533;&#65533;&#65533;&#65533;&#65533;=t&#65533;&#65533;N,xI=&#65533;,x&#65533;&#2046;&#65533;&#65533;p&#65533;&#65533;T&#65533;@&#65533;&#65533;&#65533;&#65533;j&#65533;&#874;GP&#65533;&#65533;3&#65533;&#65533;&#65533;&#65533;t&#65533;&#65533;&#65533;&#65533;>&#65533;#&#65533;&#65533;&#65533;&#65533;&#65533;&#65533;&#976;	&#65533;@&#65533;&#65533;r P&#65533;&#65533;S&#65533;.&#65533;R&#1881;&#65533;u&#65533;&&#65533;?3US	B	&#65533;&#65533;&#65533;'&#65533;&#65533;4&#65533;&#65533;=&#65533;@&#65533;1&#65533;@&#65533; T&#65533;&#65533;2/&#65533;y&#65533;&#65533;&#65533;/&#65533;&#1105; %&#65533;&#65533;&#65533;&#65533;&#65533;&#65533;&#65533;&#65533;&#65533;&#65533;p&#65533;b&#65533;C&#65533;&#65533;&#65533;a&#65533;&#1542;$5&#65533;&#65533;1TA&#65533;&#65533;c#&#770;&#65533;&#65533;&#65533;1Lh/&#65533;/]&#65533;(&#65533;@&#65533;2&#65533;&#65533;!|B4&#65533;f&#65533;&#65533;+.&#65533;1&#65533;&#65533; v&#65533;(l&#65533;M)PQ&#65533;&#65533;>&#65533;-&#65533;&#65533;&#65533;2&#65533;1&#65533;Cu&#65533;&#65533;rX&#65533;DpT074 L&#65533;&#65533;&#65533;&#65533;&#65533;&#65533;&#65533;&#65533;TM&#1376;I&#65533;&#65533;4&#65533;&#65533;Q&#65533;O&#65533;3SefVu&#65533;H&#65533;g!&#65533;p1(q&#65533;(&#65533;P&#65533;5&#65533;&#65533;&#65533;&#65533;X&#65533;^)# (&#65533;/&#65533;&#65533;B&#65533;&#65533; &#65533;&#65533;Y+I&#65533;Pi&#65533;!p&#65533;0&#65533;5 C(&#65533;!0&#65533;&#65533;C &#65533;
&#1581;N8\(TH&#65533;D&#65533;Mh5PCKEX&#65533;U&#65533;&#65533;!HWh&#65533;&#65533;~&#65533;Wg&#65533;&#65533;h&#65533;(|&#65533;&#1424;&#65533;&#65533;x&#65533;&#65533;e&#65533;W`&#65533;&#65533;!>&#65533;&#65533;
&#65533;B>p&#65533;!xZ&#65533;&#65533;iPVS&#65533; >(!0)&#65533;&#65533; ]&#65533; &#65533;&#65533;&#65533;Z&#65533;&#65533;90w&#65533;Ej&#65533;N(&#65533;R&#65533;&#65533;n&#65533;&#65533;=Y&#65533;&#65533;x+&#65533;K&#65533;C&#65533;V(&#65533;H&#65533;&#65533; `>  &#65533;t&#65533;R&#1459;uix}Wge[&#65533;F&#65533;&#65533;&#65533;&#65533;S&#65533;O^&#65533;&#65533;@H&#65533;&#65533;&#65533;"&#65533;#(J$x9&#65533;&#65533;&#582;&#65533;&#65533;<\&#65533;M&#1833;d\&#65533;&#65533;&#65533;&#65533;\&#65533;&#65533;&#65533;&#65533; H&#65533;i&#65533;98x &#65533;&#65533;&#65533;a9&#65533;WnJ&#65533;=]&#65533;&#65533;&#65533;%9&#65533;&#65533;C&#65533;+&#65533;&#65533;i&#65533;&#65533;&#65533;-&#65533;&#65533;]&#65533;l&#65533;&#65533;L&#65533;&#283;&#65533;&#65533;]&#2045;&#65533;H&#65533;&#65533;&#65533;&#65533;;&#65533;6^&#532;&#65533;&#65533;E;&#65533;&#65533;&#65533;&#65533;K&#65533;&#65533;G&#65533;^&#65533;&#65533;&#65533;OAj&#65533;&#65533;k&#65533;&#65533;&#65533;Z&#65533;u)p&8pg2_mX&#65533;&#65533;5+&#65533;&#65533;`&#65533;&#65533;s0&#65533;&#65533;&#65533;&#65533;&#65533;&#346;&#65533; &#65533;&#65533;3&#65533;T
&#65533;_&#65533;&#65533;_&#65533;{&#65533;3`2O&#65533;&#215;&#65533;&#65533; ;&#65533;+&#65533;&#65533;&#65533; &&#65533;Z=jq&#65533;lq&#65533;V&#65533;&#65533;6&#65533;&#65533;&#65533;&#65533;&#65533;O&#65533;&#65533;.&#65533;&#65533;&#65533;&#65533;&#65533;'UV&#65533;&#65533;#&#65533;&#65533;=-eyh&#65533;,&#65533;t&#65533;a v&#65533;VS&#65533;&#65533;3bIb&#65533;A&#65533;Tp &#65533;&#756;Ub-&#65533;&#65533; (&#65533;$&#65533;&#65533;!&#65533;&#65533;&#65533;M&#65533;x&#65533;-v&#65533;&#65533;&#65533;A&#65533;/&#65533;Q2v&#65533;&#65533;&#65533;Ds&#65533;&#65533;@&#65533;J@&#65533;&#65533;|R&#65533;&#1857;&#65533; &#65533;&#65533;? ;<&#65533;k8/&#1859;)($TrTD&#65533;"&#65533;&#65533;G&#65533;&#65533;dI&#65533;dMn&#65533; &#65533;d&#65533;1&#65533;>>&#65533;=-eC&#65533;S&#65533;&#65533;>U&#65533;2CM&#65533;W&#65533;&#65533;&#65533;&#1600;Y&#65533;&#65533;[~C]NN	&#65533; &#65533;&#65533;3&#65533;&#65533;M]J&#65533;N@&#65533;&#65533;&#65533;Uff>&#65533;V%v&&#65533;if&#65533;`&#65533;2`G&#65533;Y&#65533;&#65533;X&#65533;t&#65533;c&#65533;Y&#65533;  &#65533;&#65533;.&#65533;&#65533;&#65533;&#65533;&#65533;&#65533;&#65533;q&#65533;W2&#65533;&#65533;&#1822;&#65533;O&#65533;V&#65533;mT ;v&#65533;;@X&#65533;26&#65533;&#65533;2(&#65533;g&#65533;w&#65533;6j&#65533;&#65533;&#65533;
&#65533;h!PK &#65533;'xx&#65533;*qY&#65533;~&#65533;&#65533;X&#65533;K&#65533;2&#65533;sG,5&#65533;&#65533;s%&#65533;- yT`&#65533;&#65533;&#65533;m&#65533;&#65533;&#65533;Y&#65533;&#65533;k&#65533;&#65533;K{
  >&#65533;&#65533;!&#65533;)v`
Xj&#65533;&#320;X@ {&#65533;g&#65533;d>&#65533;d9&#65533;9h&#65533;Z\&#65533;&#65533;D(&#65533;(0&#65533;&#65533;&#65533;&#65533;&#65533;h&#65533;N&#65533;juV&#65533;&#65533;v&#65533;k&#65533;n&#65533;*p&#65533; &#65533;R&#65533;&#65533;^&#65533;&#65533;ij&#65533;`&#65533;H&#65533;DQXq'&#65533;^J&#65533;&#65533;&#65533;l&#790;&#65533;&#65533;&#65533;&#65533;\$&#65533;\.m8(&#65533;Sh&#65533;&#65533; 8 &#65533;@(&#65533;&#65533;&#65533;[&#65533;&#65533;&#41124;]&#65533;&#65533;|&#204;&#65533;&#65533;&#193;&#65533;&#65533;(&#1576;&#65533;&#826;@y&#850; &#65533;#aK&#65533;6n&#65533;=&#65533;C&#65533;&#65533;&#1671;&#65533;&#65533;~&#65533;K;&#65533;&#65533;&#65533;&#65533;&#65533;&#65533;&#65533;&#65533;n&#18281;F&#65533;&#65533;&#65533;&#65533;&#59333;*c &#65533;&#65533;%YwH&#65533;&#65533;	&#65533;&#53635;<&#65533;&H H&#65533;&#65533;&#65533;"&#65533;Wpg 5`&#65533;`U&#65533;&#65533; &#65533;(>`&#65533;&#65533;&#65533;&#65533;&#65533;L&#65533; &#65533;&#65533;&#65533;&#65533;&#65533;&#65533;>&#65533;&#65533;&#65533;p&#65533;&#65533;&#65533;B &#65533;&#65533;&#65533;&#65533;&#65533;0&#65533;&#65533;^PH&#65533;!Aa&#65533;&#1088;&#65533;Vf&#1676;&#65533;&#65533;&#65533;&#65533;6Tr&#65533;r&#65533;J&#65533;.U&#65533;&#65533;S&#65533;&#65533;5Sn&#65533;`&#65533;%&#65533;J,~V*&#65533;bQ&#65533;8p %&#65533;&#65533;t\2&t&#65533;b&#65533;
&#65533;&#65533; [&#65533;&#65533;&#65533;5,Y&#65533;YBHqi&#65533;&#65533;	if&#1651;&#65533;&&#65533;qcRQ&#65533;"#F&#65533;*&#65533;q&#65533;&#65533;&#65533;&#65533;&#65533;e&#65533;@&#65533;b!
&#65533;)"&#65533;&#65533;irj`&#65533;&#65533;&#65533;<z&#65533;md&#65533;&#65533;&#65533;C&#65533;&#65533;P+&#65533;1&#65533;&#65533;#&#65533;&#65533;&#1254;&#65533;&#65533;#&#65533;&#65533;./&#65533;l&#65533; &#65533;&#65533;&#65533;Y&#65533;&#65533;&#65533;&#65533;&#65533;8&#65533;&#65533;aa&#65533;&#65533;&#65533;Yu&#65533;&#65533;L&#65533;boO&#65533;  &#65533; @G&#65533;e&#65533;c5&#65533;u&#65533;&#65533;&#65533;&#65533;&#65533;o&#65533;&#44985;W&#65533;&#65533;&#65533;&#65533;'K]6MX&#65533;_&#65533;&#65533;&#65533;&#65533;2#&#65533;&#65533;SL&#65533;&#65533;&#65533;&#65533;".,&#65533;&#65533;&#65533;&#65533;T&#65533;&#65533;b&#65533;&#65533;a%5&#65533;" :&#65533;`&f&#65533;a&#65533;&#65533;&>#&#65533;@+>&#65533;&#65533;A&#65533;&#65533;1&#392;&#332;2
&#65533;&#65533;5&#65533;x&#65533;?&#65533;(##*0&#65533;&#272;E2a&#65533;&#65533;&#65533;&#65533;H"*&#65533;`&#65533;9L&#1033;<&#65533;"-&#65533;&#65533;&#65533;&#65533;0&#65533;v+l&#65533;&#65533;X0&#65533;2sY` 	\&#65533;&#65533;v &#65533;2u~&#65533;&#65533;&#65533;{&#57932;(t&#65533;&#65533;&#1248;`E&#65533;&#65533;X&#65533;&#65533;&#65533;&#65533;	$I&#65533;&&#65533;&#65533;:d&#65533;&#65533;&#1624; &#65533;&#65533;~j&#65533; &#65533;&#65533;&#65533;&#229;&#65533;@&#65533;&#65533;q;&#65533; &#65533;&#65533;@&#65533;N&#65533;&#1384;&#65533;D&#65533;&#65533;
&#65533;&#65533;&#487;&#65533;&#65533;&#65533;&#65533;e&#65533;&#65533;>&#65533;&#65533;&#65533;O4&#65533;A&#244;-$&#65533;J"&#65533;b;&#65533;|&#65533;&#65533;&#65533;&#65533; D0&#65533;5 &#65533;&#65533;&#21120;J%&#65533;P.%D o&#65533;#&#65533;n&#1492;&#65533;&#176;|&#65533;Cd/` &#65533;HA&#65533;$L&#65533;&#65533;m&#65533;&#65533;Zk&#65533;J&#65533;V&#65533;&#65533;&#65533;&#65533;)(
v&#307;&#65533;'p&#65533;&#65533;^x&#65533;	1	G	&#65533;&#65533;@&#65533;l&#65533;<q&#65533;p&#65533;&#65533;&#65533;&#682;&#65533;&#65533;&#65533;&#65533;7,-tQu&#65533;&#65533;&#65533;&#65533;&#65533;U?E@H&#65533;&#65533;&#65533;&#837;&#65533;|J^o&#65533;O&#65533;L0_&#65533;&#65533;)G&#65533;&#65533;&#65533;6]&#65533;&#65533;o&#65533;&#65533;&#65533;7pz&#65533;&#1079;&#65533;&#624;&#65533;r&#65533;`&#65533;C&#65533;(D&#65533;&#65533;&#65533;&#65533;PK-&#65533;I&#65533;w&#2002;O&#65533;&#65533;&#65533;&#65533;&#65533;b&#65533;+&#408;&#29317;N&#65533;&#35235;&#65533;&#65533;&#65533;`0y&#65533;3&#65533;&#65533;&#50883;&#65533;&#65533;&#65533;&#65533;;&#52227;&#65533;&#65533;&#65533;&#65533;C,7&#65533;&#65533;;&#65533;&#1240;&#65533;&#65533;/:&#65533;&#65533;_&#65533;0C
O@&#65533;23	&#65533;p=1&#65533;&#65533;C
)&#65533;E&#65533;8#&#65533;&#65533;&#65533;&#1035;&#65533;9&#65533;&#65533;&#65533;1:&#65533;&#65533;&#65533;9&#65533;&#65533;QEQD&#65533;C&#521226;/&#65533;h &#65533;&#65533;H &#65533;G&#65533;&#65533;&#1551;&#65533; &#65533;&#65533;%&#65533;?&#65533;!&#65533;+&#65533;&#65533;a&#65533;V8&#65533;#!qIp&#65533;&#65533;$&#65533;0a&#65533;Lb&#65533;&#65533;&#65533;&#65533;&#65533;&*D&#65533;z2&#65533;"'&#65533;(
+&#65533;&#65533;&#65533;0$e$w0:zh&#65533;&#65533;&#65533;=BD!P&#65533;"&#65533;'&#65533;G&#65533; *L&#65533; {&#65533;&#65533;&#65533;2&#65533;&#65533;#&#65533;&#65533;M_&#65533;4&#65533; &#65533;
&#65533;&#65533;mb v&#1824;1B&#65533;^&#65533;F&#65533;YF&#65533;&#65533;ygzp&#65533;&#65533;1&#65533;&#65533;Mj^ $p-6&#65533;&#65533;&#65533;mp&#65533;&#65533;` wNp&#65533;PG;&#65533; 9&#65533;8}&#65533;&#65533;&#65533;&#65533;&#65533;&#65533;&#65533;I&#65533;pzp&#65533;|&#65533;&#65533;P&#65533;&#65533;=&#65533;C&#65533;h@&#65533;@NW2pW&#65533;9Z&#65533;{f9&#65533;&#65533;'&#65533;p&#65533;~&#65533;cC&#65533;&#65533;)0D.\&#65533;&#65533;=H'&#65533;&#65533;"!9&#65533;&#65533;&#524;f43d&#65533;?l&#65533;&#65533;&#65533;&#65533;Bd&#65533;V&#65533;&#65533;DySt@1DG7z&#1998;rD#w
H&#65533;Q&#65533;&#65533;$%!)J&#65533;JV.&#65533;&#65533;0&#65533;LpD&#65533;&#65533;&#65533;,&#65533; &#65533;&&#65533;A:&#65533;"&#65533;&#65533;&#65533;&#65533;&#65533;m"M &#65533;$4&#65533;&#65533;&#65533; x&#65533;II&#65533;'Dq&#65533;c~&#65533;&#65533;X&#486;&#65533;FL&#65533;c&#65533;X&#65533;D&#65533;&#65533;&#65533; &#65533;$8&#65533;&#65533;&#65533;W?"&#65533;&#65533;8Hd,&#65533;H&#65533;&#65533;f&#65533;&#65533;( &#65533;&#65533;NV@O&#65533;&#65533;<&#65533;&#65533; &#65533;' &#65533;&#65533;TOp@D&#65533;&#65533;*P&#65533;&#65533;b&#65533;&#65533;A6&#65533;% >&#65533;&#65533;&#65533;&#65533;&#65533;&#65533;~&#65533;-&#65533;&#65533;&#65533;&#65533;&#65533;A&#65533;P&#65533;&#65533;V&#65533;&#65533;yo&#20713;|&#65533;&#65533;@P&#65533;n&#65533;HLdB&#65533;n&#65533;1:&#65533;&#65533;O&#65533;&#65533;&#65533;I&#65533;:&#65533;a2F&#65533;&#65533;	@&#65533; &#65533;&#65533;j6&#65533;"&#65533;m&#65533;D&#65533;&#65533;$mUp&#65533;&#65533;x{&#65533;TD&#65533;N&#65533;Z&#65533;4&#65533;Mm&#65533;U&#65533;A&#1186;&#65533;&#65533;3&#1318;)&#65533;B!
&#1102;`p&#65533;Gx&#65533;&#65533;&#65533;&#65533;"8&#65533;&#65533;)Nq&#65533;l&#65533;&#65533;H&#65533;o&#65533;&#1463;&#65533;&#65533;7o&#65533;&#65533;&#65533;K6&#65533;i&#65533;&#65533;&#65533;&#65533;&#65533;AY&#145; r&#65533;&#65533;&#65533;9&#65533;&#65533;&#65533;s&#65533;S&#65533;&#65533;&#65533;&#65533;&#65533;i&#65533;1&#65533;#Z&#65533;_&#65533;:P`u.&#65533;b&#65533;&#65533;A&#65533;w&#65533;&#65533;&#65533;8&#65533;&#65533;&#65533;^p`
&#65533;&#65533;xQ&#65533;&#65533;-&#65533; &#65533;'&#65533;!9^m&#65533;&#65533;Zk &#65533;&#65533;&#65533;&#65533;&#65533;&#65533;8&#65533;|&#65533;S&#2000;&#65533;'?&#335;&#65533;&#65533;d&#65533;Ch=&#65533;&#65533;&#65533;C&#65533;'&#65533;&#65533;-&#65533;E|&#65533;)r&#65533;&#65533;&#65533;!&#65533;&#242;&#65533;2&#65533;&#65533;Vx$w&#65533;&#65533;<&#65533;&#65533;y&#65533;:&#65533;Mp&#65533;B&#65533;&#65533;EP|R&#65533;0)K1DR&#65533;1&#65533;lT&#65533;A&#65533;%&#65533;&#706;D&#65533;dA&#65533;&#65533;&#65533;&#65533;H&#65533;=&#65533;&#65533;.&#65533;&#65533;&#65533;&#65533;&#65533;&#65533; &#65533;g&#65533;_&#65533;&#65533;&#65533;`&#65533;&#65533;3&#65533;"&#65533;@&#65533;DVF&#65533;&#65533;&#65533;;sG&#65533; &#65533;4&#65533;&#65533;&#65533;&#65533;&#65533;&#65533;&#65533;pQ6&#65533;R&#65533;^&#65533;R&#65533;&#65533;&#65533;&#65533;u&#65533;$h&#65533;&#65533;&#65533;IR9&#65533;AF&#65533;&#65533;M&#65533;^XH)&#65533;&#65533;&#65533;&#65533;@&#65533;T&#65533;&#65533;JXV&#65533;,&#65533;&#65533;%W&#65533;&#65533;[&#65533;R=eyw&#65533;sa&#65533;&#65533;&#65533;&#65533;A.*&#65533;&#65533;L&#65533;bf5&#65533;&#65533;&#775;/&#65533;&#65533;|&#65533;5g&#65533;&#858;l&#65533;C&#65533;&#65533;f8M&#65533;rf9E"&#65533;x9&#65533;&#65533;&#65533;&#65533;&#65533;&#65533;1&#65533;&#65533;<&#47716;{)e8G&#65533;&#65533;&#65533;\&#65533;@&#65533;(&#65533;&#65533;&#1696;,&#65533;&#65533;i&#65533;:&#65533;p&#65533;&#65533;n&#65533;KgJ&#65533;&#65533;*@&#65533;A&#65533;&#65533;f6&#65533;e&#65533;&#65533;8&1&#65533;AO!&#65533;&#65533;F&#65533;&#65533;;&#65533;&#65533;i&#65533;&#157;J
&#65533;&#65533;&#65533;T&#65533;r&#65533;;&#65533;&#65533;&#65533;&#65533;&#65533;&#65533;6z&#65533;Az&#65533;&#65533;&#65533;Z&#65533;"&#65533;&#65533;&#65533;&#65533;&#65533;&#65533;&#65533;&#65533;+&#65533;&#65533;$&#397;D&#65533;4P&#65533;&#65533;Xn004@L&#65533;&#65533; mM&#65533;Y&#65533;&#65533;&#65533;m&#65533;&#65533;&#65533;t';t R&#65533;  Z&#65533;&#65533;&#65533;R=i&#65533;.j&#2035;S&#65533;&#1452;&#65533;bno&#65533;&#65533;[&#65533;&#65533; B#&#65533;&#1296;6&#65533;&#65533;*7k&#65533;P &#65533;j&#65533;T&#65533;&#65533;&#65533;&#65533;&#65533;&#65533;&#65533;`&#65533;&#65533;_ &#65533;b &#65533;&#65533;&#65533;&#65533;&#65533;&#65533;&#65533;o&#65533;&#65533;7&#65533;&#65533;$&#65533;)@&#65533;h&#65533;&#65533;&#65533;&#65533;&#65533;:s&#65533;&#65533;B&#65533;B!&#65533;P&#65533;v&#65533;FVILdU&#65533;uQuU&#65533;38&#65533;T&#65533;&#65533;&#65533;&#65533;&#65533;&#65533;Nr&#65533;&#65533;P &#65533;&#65533;X&#65533;h&#65533;&#65533;&#65533;&#65533;&#654;&#65533;)&#65533;&#65533;&#394;&#65533;;&#65533; d&#65533;	&#65533;&#65533;d`&#65533;'(A&#65533;%&#65533;E&#65533;^&#65533;&#65533;310&#65533;&#65533;|O!&#65533;$&#65533;8&#65533;&#65533;&#1808;&#65533;B&#65533;&#65533;&#65533;T&#65533;&#625;&#65533;&#65533;!&#65533;91PA0&#65533;@&#65533;5D&#65533;H&#5661;&#65533;&#65533;i&#65533;U&#65533;.&#65533;&#65533;Q!E`F&#65533;YG&#65533;A&#65533; &#65533;&#65533;
&#65533;BN&#65533;,0&#65533;.,&#65533;K&#65533;Y	&#65533;&#65533;&#65533;&#65533;Nl&#65533;&#65533;&#65533;&#65533;Q  8 "&#65533;%&#65533;&#65533;5P&#65533;&#65533;U\Z&#65533;9b#&#65533;&#65533;.Q&#65533;UbV&#65533;&#65533;8@=&#65533;&#65533;&#65533;&#65533;&#65533;] ?&#65533;>p&#65533;&#65533;y&#65533;a&#65533;$R`&#65533; &#65533;&#65533;&#65533;N&#65533;	AX&#65533;&#65533;&#513;&#65533;D&#65533;.^F<&#65533;g&#65533;Fc&#65533;&#65533;n&#65533;bl&#65533;&#65533;`&#65533;J&#65533;&#65533;&#65533;&#65533; gGhh&#65533;gX[&#65533; U&#65533;%eA t'&#65533;&#65533; C(&#65533;w x&#65533;&#65533;!&#65533;&#65533;&#65533;]&#65533;%b&#65533;&#65533;&#509;&#65533;.&#65533;RV`&#65533;&#65533;&#65533;,Ybd &#65533;&#65533;1&#65533;&#65533;0&#65533;1&#65533;O&#65533;H&#65533;,d&#65533;I&#65533;39&#65533;3!\&#345;PL&#65533;K&#65533;9&#65533;	&#65533;H&#65533;&#65533;&#65533;&#465;&#1803;&#65533;\&#65533;0A<&#65533;&#65533;&#65533;!!I&#65533;\&#65533;	>E&#65533;&#65533;I&#65533;1A&#1564;*&#65533;, TT/&#65533;4l&#65533;&#1125;-&#65533;A&#65533;i&#65533;jAB)&#65533;&#65533;iy&#65533;9&#65533;&#65533;&#65533;&#65533;H!&#65533;&#65533;&#65533;&#65533;&#65533;&#65533;I&#65533;J&#65533;&#65533;]VJd&#65533;&#65533;&#65533; S&#65533;&#65533;&#65533;&#65533;&#1649;&#1311;p&#65533;YnL&#65533;e%&#572;&#65533;Z&#65533;^&#65533;i\&#65533;&#65533;&#1765;&#1825;&#1311;t&#65533;N&#65533;X&#65533;&#65533;&#65533;&#65533;a&#65533;&#65533;I;&#65533;&#65533;b&&#65533;Q@`&#65533;&#65533;&#65533;$&#65533;Y&#65533;&#65533;d%e&#65533;Jh
l&#65533;(@	R&#65533;&#65533;!&#65533;f&#65533;&#65533;H&#65533;&#65533;f}fU~&#65533;Z&#65533;I&#65533;&#65533;&#65533;H1P3l&#65533;&#65533;&#65533;&#65533;&#65533;V&#65533;&#65533;&#65533;V&#65533;&#65533;;(M&#65533;&#65533;&#65533;&#65533;&#65533;&#65533;$&#65533;0WpMVq&#65533;B&#65533;BdW0$@ <&#65533;(&#65533;&#65533;&#65533;i_;&#65533;Z&#65533;DcxZN&#1992;_|&#65533;&#330;A&#65533;&#65533;&#65533;	&#65533;{&#65533;d&#65533;&#65533;UNm&#65533;&#65533;&#65533;L&#65533;<&#65533;t&#65533;&#65533;8&#65533;&#65533;l&#65533;h&#65533;&#65533;&#65533;&#65533;*&#65533;&#65533;C&#65533;X&#65533;&#65533;l&#65533;&#65533;&#65533;&#65533;&#65533;T&#65533;&#65533;D&#65533;JX*&#65533;&#65533;&#65533;	&#65533;&#65533;	&#65533;&#65533;&#65533;`&#65533;&#65533;^&#65533;&#65533;X&#65533;&#65533;X 1&#65533;&#65533;|&#65533;A&#65533;OtB&#65533;S&#65533;a&#65533;&#1576;
<&#65533;&#65533;aI&#65533;&#65533;&&#65533;&#65533;YB!BPZY&#65533;YD6&#65533;&#65533;h&#65533;&#65533;&#65533;&#1935;&#65533;&#65533;&#65533;`P&#65533;Q&#65533;%&#65533;D/ &#65533;NT&#65533;.&#65533;&#65533;&#929;&#65533;&#65533;&#65533;&#65533;J Z
&#65533;PP&#65533;!Ql@ &#65533;GR&#65533;&#65533;!""&#65533;:0b#BbV &#65533;$&#65533;$&#65533;c%&#65533;Y\&#65533;&#65533;&#65533;A&#65533;|ZY 4`(&#65533;b&#65533;&#65533;)&#65533;&#65533;&#65533;^`&#65533;&#65533;@&#65533;&#65533;Q
*&#65533;<&#65533;4&#1280;&#65533;&#65533;/&#65533;g&#65533;&#65533;&#65533;&#65533; &#1072;&#65533;2&#65533;&#264;_&#65533;b&#65533;&#65533;&#65533;pH &#65533;	[rP&#65533;i &#65533;|&#65533;h&#65533;qdA6 C)xA3&#65533;C) &#65533;&#65533;t&#65533;%&#65533;[;Z&#65533;+&#65533;iY&#65533;R.&#65533;&#65533;&#65533;c%&#65533;&#65533;&#65533;&#65533;&#65533;&#65533;@BA&&#65533;&#65533;&#65533;2A&#281;&#65533;41&#65533;C&#65533;+D^&#65533;h&#65533;&#65533;&#65533;8Z&#65533;&#65533;HG&#65533;&#65533;
&#65533;&#65533;A&#65533;&#1230; &#65533;&#65533;&#613;&#17404;$&#65533;(&#65533;&#65533;DI&#65533;2A&#65533;VC&#65533;d&#65533;&#65533;\&#65533;&#65533;&#65533;9&#65533;<(&#65533;8&#65533;8@&#65533;PnOFA@&#65533;D&#65533;&#65533;&#65533;BDm4x&#65533;L&#65533;&#65533;&#65533;&#65533;&#65533;&#351;U)U	&#65533;&#65533;&#65533;&#65533;&#65533;l&#65533;&#65533;&#1673;&#65533;p&&#65533;&#65533;&#65533;MV&#65533;E&#65533;&#65533;FU&#65533;&#65533;&#65533;&#65533;V&#65533;a@#b&#65533;Q&#65533;&#65533;&#65533;&#65533;
`&&#65533;l&#65533;&#65533;&#65533;@Q&#65533;P&#65533;&#65533;Q&#65533;&#65533;&#65533;nUQ	&#65533;>&#65533;Z&#65533;&#65533;SA&#65533;c&#65533;"&#65533;&#65533;C&#1140;&#65533;pBF&#65533;NF-&#65533;&#65533;Q&#65533;&#65533;&#65533;&#65533;T&#65533;&#65533;^L&#65533;]V	&#65533;<&#65533;0&#65533;T&#65533;^&#65533;}Lh~&#65533;d&#65533;&#65533;&#65533;	&#65533;8 &#65533;&#65533;
L@j&#65533;&#65533;S&#65533;&#65533;8&#65533;< lA0&#65533;fn&#65533;&#65533;%M&#65533;&#65533;&#65533;,&#65533;&#65533;]&#65533;S,&#65533;&#515;,&#65533;DAp@&#65533;&#65533;&#65533;\T!Lgun&#65533;&#65533;&#65533;&#1784;&#874;A#yJo&#65533;DN&#65533;&#65533;&#65533;&#65533;&#65533;&#394;(&#65533;&#65533;&#65533;@-&#65533;g&#65533;y/p&#65533;&#65533;&#65533;g&#65533;<&#65533;&#65533;e&#1798;&#65533;'&#65533; &#65533;.RTAy&#65533;o&#65533;&#65533; &#65533;>&#65533;&#65533;I&#65533;&#65533;Nbp&#65533;Y&#65533;&#65533;&#65533;&#65533;&#65533;&#65533;&#65533;&#65533;U&#65533;&#65533;hha&#65533;;&#65533;&#8666;&#65533;)&#65533;`,&#65533;&#65533;'&#65533;O&#65533;m&#65533;&#65533;&#65533;&#65533;&#65533;&#65533;Vn&#65533;&#65533;$H&#65533;&#65533;&#65533; &#65533;1&#65533;,&#65533;&#65533;>&#595; &#65533;;%!B&#65533;&#65533;&#65533;&#65533;i&#65533;p=a&#65533;1&#65533;ba&#65533;&#65533;7i_&#65533;&#65533;8D&#65533;j&#1052;&#65533;CI|&#65533;&#65533;)&#65533;&#65533;a&#277;)	UdE&#65533;P6&#65533;DN$&#544;&#65533;i&#65533;
"&#65533;"&#65533;&#65533;)&&#65533;&#65533;)%&#65533;}+/&#65533;1%&#65533;&#65533;*?&#65533;&#65533;V\&#166;&#65533;&#65533;* &#65533;&#65533;&#65533;L&#65533;&#65533;&#65533;&#65533;F+&#65533;&#65533;]&#65533;&#1020;&#65533;
&#65533;f}JN&#65533;=&#65533;#&#65533; 	d&#65533;#l&#65533;4j&#65533;&#65533;&#65533;&#65533;0&#65533;2&#65533;&#65533;k&#65533;3&#1926;3>&#65533;6D[&#65533;Z'	[`&#175;&#65533;&#65533;&#65533;&#65533;&#65533;t&#65533;gPc`.(k&#65533;&#65533;&#65533;@+<&#65533;!&#1793;y&#65533;bk&#65533;&#65533;&#65533;=&#65533;&#65533;3&#65533;[X&#65533;&#65533;.&#65533;&#65533;!&#65533;&#65533;Z&#1385;&#65533;*&#65533;A*2U&#65533;&#65533;kC&#65533;+8W&#65533;^Q&#65533;&#65533;&#65533;&#65533;Hx:&#65533;D&#65533;&#65533;9&#65533;&#65533;&#65533;&#65533;s&#65533;&#65533;H&#65533;&#65533;&#65533;	=1&#65533;&#65533;&#65533;&#65533;&#65533;?&#604;&#65533;&#65533;\&#65533;&#65533;\&#342;A&#65533; +&#65533;\&#65533;@&#65533;$&#65533;&#65533;&#65533;&#65533;n&#65533;L&#65533;&#65533;$4&#65533;E&#65533;&#65533; &#65533;.l&#65533;&#65533;l&#65533;&#65533;&#621; E&#65533;&#65533;"&#65533;&#65533;&#65533;&#65533;&#65533;m&#65533;&#65533;L&#65533;&#65533;&#65533; &#65533;&#65533;L&#236;&#65533;&#65533;K&#65533;&#65533; &#65533;&#65533;&#1458;Q&#1490;m&#65533;dY&#65533;Th2&#65533;f&#1364;YJ&#65533;	&#65533;&#65533;N&#65533; .&#65533;&#65533;|&#1111;Y&#65533;6d&#65533;&#65533;P&#65533;`&#65533;&#898;&#65533;&#65533;&#65533;QNQ&#65533;W&#65533;&#65533;CP&#65533;
&#65533;@&#65533;&#1286;&#65533;&#65533;`&#65533;&#65533;&#65533;&#65533;&#65533;&#65533;&#65533;&#65533;&#1889; J&#65533;|huf&#65533;De&#65533;&#65533;4&#65533;8 &#65533;Bi&#65533;G&#65533;&#65533;&#65533;9Cd&#65533;A|&#65533;&#65533;!&#65533;Ls&#65533;s!Mh;M&#65533;&#65533;&#65533;&#65533;$&#65533;&#65533;Uso0&#65533;&#65533;&#65533;Q''&#65533;@h&#65533;&#65533;B
&#65533;&#65533;&#65533;&#65533;y_x&#65533;&#1985;&#65533;&#65533;&#65533;&#65533;&#65533;-W+&#65533;<&#65533;,&#65533;&#65533;:&#65533;&#65533;Q&#65533;&#65533;&#65533;'&#65533;.&#65533;&#65533;&#65533;&#65533;&#65533;&#65533;&#65533;&#65533;&#65533;&#65533;&#65533;e&#65533;&#65533;4&#1839;&#65533;&#65533;&#65533;&#65533;&#65533;&#65533;`w&#65533;&#65533;d&#65533;UzK&#65533;&#65533;&#65533;5bn&#1538;&#65533;&#65533;&#65533;&#65533;&#65533;&#65533;X&#65533;&#65533;X&#65533;T&#65533;7&#65533;&#65533;Y0`f&#65533;\ &#65533;l&#65533;E&#65533;L!\&#65533;&#65533;&#332;&#65533;&#65533;&#65533;M&#65533;&#65533;+&#65533;A&#65533;0.&#65533;#P8&#65533;S?&#65533;p&#65533;d&#1971;&#65533;&#65533;&#65533;&#65533;p	&#65533;'1&#65533;"&#65533;&#65533;i8&#65533;z8&#65533;&#65533;O&#65533;&#65533;u)&#65533;Rd	m&#65533;&#65533;&#65533;&#65533;a&#65533;i 
&#65533;!&#65533;A&#65533;&#65533;&#65533;F&#65533;&#65533;>&#65533;&#65533;&#65533;1<&#65533;R&#65533;"&#1147;&#65533;K9?&#65533;Yl&#65533;ZP&#65533;&#65533;4&#65533;\xA)("Wj&#65533;&#582;&#65533;&#65533;&#65533;&#65533;>x&#65533;&#65533;&#65533;%&#65533;&#65533;90&#65533; '&#65533;p&#65533;j&#65533;k&#65533;j&#65533;&#65533;#&#65533;ZmPLn&#65533;&#65533;^&#65533;#ur&#65533;R&#65533;>dA*&#65533;&#65533;-&#65533;>&#65533;G&#65533;&#65533;6&#1282; &#65533;0@&#65533;v&#65533;2&#65533;R1&#65533;c%RyS&#65533;>&#65533;c&#65533;N&#65533;z&#65533;E4&#65533;Xd@&#65533;&#65533;1!&#769;&#65533;&#65533;&#65533;&#65533;&#65533;&#65533;&#65533;R0E&#65533;&#65533;&#65533;NEL$&#65533;&#65533;<H&#65533;;&#65533;&#65533;&#914240;h&#65533;Fv&#621;&#1842;&#65533;A&#65533;&#65533; 1;?K;&#753;d&#65533;8,@t&#65533;O&#65533;M&#65533;\C&#65533; t&#65533;&#65533;)tB&#65533;{.&#1024;2T@&#65533;&#65533;E&#65533;.  P&#65533;)- 1&#65533;&#65533;24&#65533;&#65533;&#65533;&#65533;pA\c&#65533;(&#65533;L&#65533;&#65533;&#65533;(@,&#65533;&#65533;&#65533;f&#1972;&#65533;\&#65533;&#65533;W&#640;~&#65533;&#65533;\w&#65533;^&#65533;S&#724;O&#65533;TJ}|Y&#65533;~R&#65533;&#65533;&#65533;&#65533;&#65533;I^&#65533;&#65533;&#65533;&#65533;Oa@c[_&#65533;O&#65533;u`:Ub&#1468;b&#65533;&#65533;&#65533;o&#65533;|&#1970;&#65533;&#65533;&#65533;<&#65533;&#65533;&#65533;&#65533;&#65533;&#65533;&#65533;&#65533;
&#65533;z&#65533;eU&Ka&#65533;&#65533;@ &#65533;^&#778;&#65533;&#1245;&#65533;v&#65533;&#65533;A&#65533;&#65533;&#65533;8-&#65533;&#65533;&#65533;&#65533;<@) &#65533;e&#65533;&#65533;m&#65533;%@!<+&#1198;&#1092;v&#65533;&#65533;&#65533;&#65533;&#1084;.r&#65533;<&#65533;&#65533;&#65533;&#65533;i&#65533;$6&#65533;O&#65533;&#65533;e&#65533;\'m&#65533;vA&#65533;&#65533;&#65533;&#65533;M&#65533;&#65533;&#65533;Zo&#65533;_p[N\&#65533;^&#65533;&#65533;/Lw&#65533;%&#65533;wq&#65533;&#65533;&#65533;&#1408;)&#65533;&#65533;t&#65533;'&#65533;&#65533;&#65533;&#65533;w&#65533;&#65533;&#65533;&#65533;&#65533;Mm&#65533;|{&#65533;&#65533;DN|n&#65533; &#65533;9&#65533;e&#65533;&#65533;WK&#898;F&#65533;9`>&#65533;"&#65533;&#65533;&#65533;c&#65533;)&#65533;&#65533;&#65533;&#65533;&#65533;&#65533;$@E%@&#65533;&#65533;&#65533;&#65533;P&#65533;&#65533;&#65533;&#65533;I&#65533;|A&#65533;&#65533;&#65533;&#65533;&#65533;4&#65533;&#65533;'&#65533;&#65533;&#65533;I&#65533;&#1226;&#65533;8&#65533;X!@`Qa K&#65533;&#65533;&#65533;P&#65533;&#65533;&#65533;&#65533;*(1"C1J&#1304;&#65533;&#65533;E,&#65533;&#65533;|i&#65533;Q&#65533;6c&#65533;&#65533;1&#65533;&#65533;`&#65533;&#65533;9&#65533;&#65533;&#65533;J5o&#1700;&#65533;&#65533;&#65533;M&#65533;>{n`!&#65533;&#1198;r,X&#65533;&#65533;P	&#65533;&#65533;&#65533; &#1360;!&&#65533;"&#65533;! &#65533;Z&#65533;v&#65533;5 &#65533; &#65533;&#65533;=K&#65533;&#65533;X&#65533;&#3725; "&#65533;4l&#65533;`!&#65533;=S&#65533;&#65533;)&#65533;U&#65533;ph&#65533;	&#65533;3b&#65533;H&#65533;&#65533;}$ R&#65533;sg&#911;&#65533;tyT&#65533;D&#65533;G&#65533;5KP&#65533;&#65533;H&#65533;&#1452;_&#65533;&#65533;&#65533;AA&#65533;*&#65533;&#65533;&#65533;1&#65533;&#65533;41c&#65533;Auj&#65533;&#65533;&#65533;P"&#65533;%#&#65533;e&#65533;&#65533;Uk&#1782;&#65533;%P&#526;&#65533;7&#65533;&#65533;`&#65533;&#1921;U6=`&#65533;&#1709;o&#65533;&#65533;m&#65533;&#65533;~}&#65533;&#65533;1&#65533;EWF&#65533;,Y`&#65533;&#65533;&#65533;&#65533;&#65533;@DtGA	x
*&#65533;0$&#65533;p&#65533;BGpA(&#65533;Xp&#65533;&#218;&#65533;I&#65533;I&#65533;&#65533;xat0&#65533;V&#65533;1&#65533;g2#&#65533;P!G3&#65533;&#65533;GRGF&#65533; &#65533;&#65533;"&#65533;&#513;UQ&#65533;&#65533;'&#65533;&#65533;!&#65533;2&#65533;&#65533;A)&#65533;,c&#65533;*)&#65533;J&#65533;Q&#65533;&#65533;B &#65533;f@`&b &#65533;"&#65533;M&#65533;!F@&#65533;xs&#65533;	V`&#65533;&#65533;t&#65533;&#65533;&#65533;&#65533;*&#65533;&#65533;&#65533;3&#65533;@42O&#65533;&#65533;i:@&#65533;08&#65533;>t&#65533;&#65533;N&#65533;d&#65533;&#65533;M;P&#65533;&#65533;+:&#65533;F&#65533;H&#65533;0m4&#998;&#65533;L&#65533;YgE!&#65533;h&#65533;&#65533;V9P&#65533;&#65533;&#65533;&#65533;[u&#65533;a&#65533;-uXR&#65533;&#65533;&#65533;T;&#65533;&#65533;tSH&#65533;&#65533;H0&#65533;R&#65533; u&#65533;k&#65533;&#65533;&#408;&#65533;&#65533;&#65533;Z0&#65533;&#65533;;
&#65533;M&#65533;!(`7&#65533;w)&#65533;&#65533;(&#65533;&#65533;&#65533;d&#535;&#65533;R?&#65533;6U&#65533;&#65533;&#65533;
+&#52259;&#65533;&#65533;&#65533;7&#65533;&#65533;0J-8&#65533;(&#65533;&#65533;b&#65533;#MUcHU=&#65533;&#65533;@&#65533;&#65533;c&#65533;8&#65533;6&#65533; &#65533;&#65533;(&#65533;&#65533;/fh&#65533;&#65533;&#65533;&#65533;d&#65533;@.8&#65533;
P&#65533;&#65533;&#65533;u`&#65533;&#65533;T&#65533;&` &#65533; y&#65533;^Z&#65533;&#65533;&#65533;&#65533;A7&#65533;Zj*&#65533;&#65533;d&#65533;&#65533;&#65533;&#65533;N&#65533;H&#65533;&#65533; Di &#65533;#R&&#65533;3b&#65533;&#65533;&#65533;.^&#65533;\&#65533;&#65533;x!&#65533;&#65533;&#65533;&#65533;Z&#65533;wZ&#65533;&#65533;P@&#65533;&#65533;XS&#65533;>t&#65533;&#65533;&#65533;c&#65533;&#65533;!VU1&#65533;c&#65533;7W&#65533;W&#65533;&#65533;&#65533;S
!&#65533;&#65533;&#1195;&#65533;&#65533;[&#65533;&#1397;&#65533;I&#65533;@BP&#1569;&#65533;v
@&#65533;}vtA&#65533;=w}&#65533;&#65533; p&#65533;A)&#65533;&#65533;&#65533;{&#65533;&#65533;&#65533;0&#65533;&#65533;y&#65533;p&#65533;&#65533;w^&#65533;&#65533;S:&#65533;6&#65533;&#65533;=)&#65533;'.&#65533;&#65533;&#65533;&#65533;!f&#65533;4[b&#65533;&#65533;&#65533;&#65533;&#65533;&#65533;'
#z&#65533;&#65533;I#&#65533;&#65533;&#65533;D01`&#65533;b&#65533;vd! I`A &#1552;&#65533;&#65533;D!4 #b &#65533;h&#65533;!&#65533;Fl&#65533;@.&#65533;#"	IL&#65533;&#65533;&#65533;&#65533;%0)Mr&#65533;&#65533;(?&#65533;a%&#65533;&#65533;&#65533; e)M&#65533;PU&#65533;`58&#65533;X!D&#65533;&#65533;&#65533;p%-h&#65533;9K&#65533;"&#65533;&#551;+pI&#65533;\&#65533;B&#65533;,8 pX&#65533;&#65533;&#65533;&#65533;<&#65533;a/&#65533;F)&#65533;P&#65533;&#65533; 1&#65533;&#65533;M&#65533;&#65533;h&#65533;*,&#65533;&#65533;y&#65533;&#65533;f&#65533;&#1232;&#65533;4&#65533;B&#65533;p&#65533;&#65533;9&#65533;y(&#65533;Q 7U&#65533;o|&#65533;&#65533;v&#65533;#/ &#65533;k&#65533;&#517;+\&#65533;&#65533;(&#65533;&#65533;&#65533;&#65533;)A&#65533;q&#65533;a
&#65533;)`&#65533;&#65533;C&#65533;&#65533;,r&#65533;b&#65533;"&#65533;&#65533;&#65533;&#65533;,&#65533;&#65533;Z&#65533;&#65533;&#755;&#65533;&#470;V4f\&#1041;t<&#65533;&#65533;&#65533;&#65533;T,&#65533;Q&#65533;B&#65533;&#65533;&#65533;&#65533;&#65533;(D/&#65533;fMN&#65533;p&#65533;0E&#65533;`V&#65533; #&#65533;!&#65533;Gv$$y&#65533;&#65533;>&#65533;&#65533;&#65533;D$'-&#65533;&#65533;P&#65533;&#65533;&#65533;t%,&#65533; &#65533;V&#65533;R&#65533;r&#65533;Ce&#65533;&#65533;&#65533;&#294;Y&#65533;&#65533;S&#65533;1&#58630;	&#65533;i
X &#65533;q&#65533;#(&#65533; h&#65533;V`&#65533;&#65533; &#65533;K5A&#65533;
&#512;d2x&#65533;n0&#65533;L!&#65533;@&#65533;&#65533;	z&#65533;&#65533;O&#65533;&#65533;&#65533;&#65533;@&#65533;y&#65533;G3M=M&#65533;&#65533;&#65533;&#65533;LN&#65533;\&#65533;&#65533;&#65533;@&#1656;&#65533;;w &#171;\5"&#1026;D&#65533;&#65533;&#65533;s0&#65533;&#65533;&#65533;&#65533;!&#65533; C&#65533;&#65533;&#65533;0L&#65533;&#65533;&#65533;&#65533;&#65533;+X&#65533;&#65533;&#65533;q&#65533;r&#65533;&#65533;&#65533;69&#65533;M,_q@S&#65533;N#q&#65533;&#65533;&#65533;Lu*;`&#65533;QC`&#65533;Xa	$x"@Bmx&#1025;l&#65533;&#65533;&#65533;TN [Sx&#65533;&#65533;&#65533;&#65533;)0 &#65533;!8&#65533;|&#65533;&#65533;&#65533;&#65533;&#1062;	&#65533;lep&#65533;@
f0&#65533;$&#65533;f0&#65533;cp&#65533;M&#65533;&#65533;?;Z&#65533;~&#65533;4&#65533;i&#65533;S{&#65533;&#65533;&#65533;p&#65533;&#65533;&#65533;B0N&#65533;&#65533;S&#65533;cKA4&#65533;#4&#65533;l;{&#65533;C&#65533;&#1028;&#65533;nv&#65533;/&#2042;&#65533;-&#65533;p&#65533;#&#65533;1j&#65533;&#65533;&#65533;
&#65533;&#65533;	&#65533;&#443;PJ\&#65533;&#65533;i.&#65533;a?&#65533;r&#65533;&#65533;&#65533;FW&#65533;n&#65533;&#54273;&#65533;ZG,^&#65533;&#65533;`&#65533;&#65533;&#65533;&#65533;`&#65533;&#65533;&#65533;&#65533;+x&#65533;&#65533;y&#65533;&#65533;&#65533;&#65533;&#65533;]&#65533;&#65533;d&#65533;
&#65533;&#65533;&#65533;0&#65533;R&#65533;&#47947;J(&#65533;&#65533;&#65533;&#65533;-&#65533;I&#65533;PX&#65533;&#65533;&#65533;O~GB  !-&#65533;&#65533;&#65533;`&#65533;=U&#65533;&#65533;"m&#65533;,&#65533;l@5&#65533;p&#65533;t&&#65533;;&#65533;i&#65533;&#65533;<&#65533;&#65533;&#65533;&#1651;&#65533;`&#65533;(lCL&#65533;&#65533;%&#65533;&#65533;!ai&#65533;H&#65533;&#65533;>
w&#65533;&#229;l&#65533;N&#65533;&#65533;Am&#65533;&#65533;&#65533;!-&#65533;&#65533;&#65533;&#65533;&#65533;(&#65533;&#65533;&#65533;&#65533;O&#65533;9-B&#65533;&#65533;2,0&#65533;&#65533;&#65533;&#65533;p&#65533;_ &#65533;1xA&#65533;O3&#65533;i&#65533;-+&#972;&#65533;MMjt&#65533; &#65533;&#65533;xQ(6b&#65533;&#1615;M&#65533;&#1926;&#65533;&#65533;
&#65533;&#1856;&#65533;(A&#65533;nP&#65533;&#65533;&#65533;&#65533;&#65533;9Hw&#65533;u`&#65533;x&#65533;a&#65533;8&#65533; `E6&#65533;&#65533;X&#65533;T&#65533;&#65533;/!n&#65533;&#65533;&#65533;&#65533;&#65533;&#1610;9&#65533;&#65533;&#308;&#65533;L@@9&#65533;0h>E&#65533;&#65533;&#1029;&#65533;&#65533;}h&#65533;.&#65533;&#65533;7a^&#65533;p&#65533;&#65533;$(.&#65533;&#65533;&#65533;&#65533;"&#65533;&#65533;3RA;&#65533;&#65533;&#65533;yHL0&#65533;&#1105;&#65533;##1)I&#65533;g&#1237;&#65533;&#65533;)M&#65533;WA&#65533;>%Al&#65533;&#65533;P&#65533;&#65533;	/L`r&#65533;&#65533;x&#65533;&#65533; &#65533;&#65533;&#65533;&#65533;44&#65533;&#65533;(@&#65533;&#65533;&#65533;&#65533;aC&&#65533;&#65533;&#65533;C&#65533;&#65533;&#65533;&#65533;&#65533;* KT&#65533;&#65533;P&#65533;
(BU8A&#65533;,&#65533;&#65533;
&#65533;*2&#65533;&#1381;'&#1753;&#65533;6Ncm&#65533;'W&#65533;B6&#65533;a&#65533;~&#65533;|&#65533;&#65533;npD&#65533; &#65533;@&#65533;	&#65533;l   &#65533;,.X&#65533;ahs	J&#65533;3&#65533;&#65533;&#65533;&#65533;.&#65533;kB&#65533;&#65533;6V9Z]&#65533;a;&#65533;&#65533; &#65533;&#65533;vS&#65533;&#65533;lb&#65533;&#65533;&#65533;&#65533;&#65533;&#65533;&#65533;$&#65533;B&#65533;&#65533;)&#65533; E&#65533;&#65533;&#65533;&#65533;PZh
8&#65533;&#65533;@ &#65533;X&#65533;&#65533;&#65533;h`^p &#65533;&#65533;,P&#65533; 4  4 &#65533;&#65533;f&#65533;&#65533;V&g&#65533;&#65533;g&#65533;&h&#65533;&#65533;iP&#65533;hn&#65533;h&#65533;&#65533;&#65533;Kj&#65533;j&#65533;F&#65533;k&#65533;b&#65533;@N&#65533;|&#65533;kl&#65533;!4&#65533;	&#65533;&#65533;f&#65533;&#65533;@&#65533;&#65533; n&#65533;E&#65533;&#65533;&#65533;n&#65533;eo&#65533;0&#65533;&g&#65533;$&#65533;&#65533;&#65533;Z&#65533;\&#65533;Vg&#65533;[
'w(,\,&#65533;rH@U&#65533;&#65533;,&#65533;&#65533;:&#65533;V&#65533;&#65533;
Dl&#65533;&#65533;J&#65533;X&#65533;e&#344;T&#65533;*&#65533;x&#65533;&#65533;v&#65533;x&#65533;&#65533;\6&#65533;&#65533; Q&#65533;&#65533;&#65533;x yz'b&#65533; &#65533;&#65533;(&#65533;&#65533;TZ^&#65533; ]b&#65533;&#65533;&#65533;&#65533;&#65533;&#65533;
A}&#65533;&#65533;&#65533;4&#65533;.`~&#65533;&#65533;&#65533; &#65533;@&#65533;&#65533;&#65533;&#65533;$&#65533;&#1580;&#65533;T &#65533;&#65533;&#65533;:b&#65533;&#65533;,&#65533;z&#65533;F~&#1026;q#&#65533;&#65533;&#65533;DH$&#65533;&#65533;&#65533;$&#65533;&#65533;&#65533; &#65533;&#65533;(&#65533;'*--&#65533;r&#65533;*&#65533;&#1172;"&#1222;&#65533;&#1244;BBA &#65533; &#65533;D&#840;&#65533;(&#65533;N&#65533;&#65533;&#65533;&#65533;&#65533;&#1026;&#65533;ni&#65533;&#65533;&#65533;&#65533; an&#65533;&#65533;`&#65533;&#65533; &#65533;A&#65533;
&#65533;1c1 #pC&#65533;J3\&#65533;&#65533;&#65533;&#65533;3&#65533;&#65533; &#65533;&#1716;&#65533;&#65533;&#65533;2&#65533;&#65533;^&#65533;[&#65533;&#65533;&#65533;L	&#65533;&#65533;-&#65533;&#65533;&#65533;+B %S&#65533;&#65533;&#65533;&#65533;R&#65533;5&#65533;&#65533;&#65533; Z&#65533;fa&#65533;`6ah &#65533;&#65533;&#65533;&#65533;&#65533;&#65533;&#65533;&#65533;&#65533;"&#65533;"n&#65533;&#65533;=&#65533;"&#65533;&#65533;~&#65533;&#65533;&#65533;&#65533;*NNBL&#65533;$A(D&#65533;&#65533;b.,&#65533;I&f&#65533;&#65533;x&#65533;&#65533;&#65533;E&#1161;&#65533;4&#65533;&#65533;"&#65533;n&#65533;&#65533;I&#65533;&#18408;n&#65533;&#65533;2K&#65533;J&#65533;NK&#65533;&#65533;K&#65533;.p&#65533;*@
&#65533;&#65533;$M4p&#65533; &#65533;VF&&#65533;&#65533;`&#65533;	,`&#65533;&#65533;&#65533;@	8`&#65533;68&#65533;&#65533;&#65533;&#65533; &#65533;&#1280; &#160;h@"`KDn&#65533;b`&#65533;&#65533;_P&#65533;&#65533;f&#65533;>f&#65533;&#65533;%&#65533;j&#65533;T&#65533;&#65533;&#65533;&#65533;&#65533;S&#65533;+&#65533;^&#65533;E@ &#65533;&#65533;&#65533;&#65533;&#65533;&#65533;&#65533;E&#65533;&#65533; &#65533;&#65533;&#65533;8MF R&#65533;/&#65533;&#65533;Z@ &#65533;&#65533;
&#65533;i&#65533;Z#&#65533;&#65533;&#1009;vA&#65533;J&#65533;&#65533;&#65533;=&#65533;z&#65533;&#65533;&#65533;&#65533;&#65533;L0 q.k&#65533;nS&#65533;&#65533;%&#65533;&#65533;&#65533; &#65533;`Z&#65533;&#65533;b&#65533;&#65533;*!#~&#65533;&#65533;&#65533;&#65533;&#65533; &#65533;&#65533;@0 "KZ<&{&#65533;Z&#65533;&#65533;7L&#65533;&#65533;a0&#65533; &#65533;&#65533;eb&&#65533;&#65533;&#65533;.&#65533;&#65533;6|h&#65533;+h`0h&#65533;i`&#65533;h&#65533;&#65533;&#65533;HU&#65533;i*&#65533;H&#65533;&#65533;&#65533;&#65533;`&#65533;!8a&#65533;&#65533;&#65533;&#65533;&#65533;&#65533;%&#65533;&#65533;&#65533;&#65533;&#65533;&#65533;:8&#65533;n&#65533;s&#65533;p \&#65533;&#65533;&#65533;H &#65533;`&#65533;&#65533;&#65533;:&#432;^&#65533;&#65533;r*'5&#65533;&#65533;0&#65533;ye&#1697;\&#65533;&#65533;pc q&#65533;uV&#65533;&#65533;A&#65533;x&#65533;&#65533;wt&#65533;xfg&#65533;&#65533;"&#65533;xp^r'Dz0&#65533;p&#65533;d &#630;G&#65533;<&#65533;&#65533;@&#672;,&#65533;.@&#65533;ezr}~ 	&#65533;&#65533;	&#65533;&#65533;&#65533;@X&#1418;&#65533;&#65533;Hj&#65533;&#65533;p&#65533;&#65533;&#65533;#xq&#65533;,&#65533;&#65533;&#65533;&#65533;&#65533;&#65533;F&#65533;&#65533;Z&#65533;$M%&#65533;&#65533;&&#65533;&#65533;&#65533;u&#65533;&#65533;&#65533;&#65533;.M&#65533;4&#65533;&#1246;&#65533;&#65533;h*&#65533;&#65533;F&#1362;&#65533;+&#65533;B&#65533;&#65533;v&#65533;&#1350;2&#65533;"@ 4`&#65533; &#65533;0 &#65533;&#65533;&#65533;$&#65533;Bc&#65533;&#65533;6c&#65533;v&#65533;^&#65533; 2"&#65533;&#65533;6c3D4&#65533;&#65533;
'&#65533;:&#36110;&#65533;C;L	#+%&#65533;%&#65533;J9.!.!Nv9V&#65533;$&#65533;&#65533;&#65533;G&#65533;C3&#65533;&#65533;&#65533;h&#65533;&'jt2&#65533;f&#65533;)&#65533;&#65533;^&#65533;q-&#65533;c>&#65533;)&#65533;&#65533;&#65533;&#65533;&#65533;=&#65533;B+&#65533;&#65533;)	@\&#65533;6@E&#65533;I&#65533;$$&#65533;,&#65533;*J&#65533;+Yn&&#65533;R,an&#65533;d&#65533;&#65533;p&#65533;&#65533;XA&#65533;&#1330;&#31776;-&#65533;,&#65533;&#11422;t&#65533;G&#65533;&#65533;&#65533;RJ&#65533;/&#65533;v/&#65533;J&#65533;RK7&#65533;&#65533;!
&#65533;&#65533;  

  &#65533;&#65533;&#65533;1&#65533;$/j&O&#65533;  &#65533;&#65533;&#65533;DM*RS &#65533; 8&#65533;6<a&#65533;8&#65533;<a4&#65533;&#65533;n&#65533;`^&#65533; :`&#65533;6&#65533;7tz&#65533;8&#65533;&#1676;#93c&#65533;No8UO&#65533;\^&#65533;&#65533;&#65533;&#65533;ht &#65533;&#65533;Co`|`p!&#65533;&#65533;XJ J |QA&#65533;&#65533;Z &#65533;&#239;&#65533;&#65533;s&#65533;+&#65533;&#65533;>&#65533;W&#65533;k9&&#65533;&#65533;>&Zd &#65533;&#65533;&#65533;@o&#65533;`>&#65533;`&#65533;&#65533;&#65533;Jp&#65533;t`F`&#65533;&#65533;&#65533; 8 RT+R@'&#65533;xJb&#65533;S#D&#65533;	 &#65533;&#65533;`&#65533;&#65533;$@ &#65533;Km.@_!&#65533;3&#65533;&#65533;G&#65533;&#65533;j&#65533;Fhr&#65533;il0j&#65533;&#65533;&#65533;&#65533;F&#65533;l8
*&#65533;d&#65533;JW&#65533;|&#65533;)&#65533;	&#65533;@&#65533;&#65533;@&#65533;R`Ji&#65533;H c&#65533;o&#65533;Fr4&#65533;L&#65533;E&#65533;&#65533;&#65533;&#1136;&#65533;&#65533;>eX&#65533;tCIL&#65533;&#65533;&#65533;&#65533;&#65533;	&#65533;&#65533;&#1712;s&#65533;&#65533;\&#65533;&#65533;P&#65533;&#65533;v#Q&#65533;EY&#65533;&#65533;Q?&%&#65533;&#65533;^&#65533;Gx&#65533;Ey&#65533;'\1w&#65533;GR%&#65533;]t&#65533;S&#65533;&#65533;B&#65533;&#65533;&#65533;&#65533;TI&#65533;&#65533;z&#645;&#65533; &#65533;&#65533;&#65533;R&#65533;}F2&#65533;De&#65533;L&#65533;N&#65533;	 &#128;W[&#65533;&#65533;&#65533;H&#65533;$`y&#65533;r&#65533;X&#65533;RG&#65533;u&#866;5&#65533;&#65533;,&#65533;&#65533;&#65533;F&#65533;	&#65533;0h&#65533;&#65533;&#65533;O&#65533;&#65533;&#65533;$&#65533;&#65533;D &#65533;&#65533;[&#65533;&#65533; m)4$(&#65533;&#65533;%v&#65533;&#65533;&#65533;&#65533;&#65533;&#65533;b&#1269;&#65533;&#65533;&#65533;]&#65533;h&#65533;&#65533;^&#65533;&#65533;&#65533;&#130;h&#65533;&#65533;&#65533;|&#65533;&#65533;&#65533;&#65533;&#65533;u&#65533;&#65533;&#65533;a&#65533;!k*/2&#65533;a&#960;&#65533;&#65533;&#65533;&#65533;&#65533;&#65533;&#65533;&#65533;!9c3&#65533;M"O#4&#65533;&#65533;&#65533;&#65533;:&#65533;&&#65533;&#65533;&#65533;D#k%W&#65533;d]e=&#65533;d&#65533;&#65533;&#65533;E&#65533;-9&#65533;&#65533;9&#65533;&#65533;9&#65533;&#65533;&#65533;&#65533;&#65533;A1&#65533;'&#65533; &#65533;`&#65533;=&#1410;ham&#65533;&#65533;&#65533;+&#65533;&#65533;&#65533;h&#65533;(&#65533;&#65533;^&#65533;&#65533;A&#65533;&#1849;)&#65533;&#65533;&#65533;&#65533; &#1057;jY&#65533;l h`&#65533; D&#65533;@&#65533;&#65533;&#65533;&#65533;B"$V&#65533;+&#65533;&#65533;l&#634;&6&#65533;nN:&#65533;VFbG(.&#65533;	&#65533;f&#65533;&#65533;&#60831;&#65533;'&#65533;&#65533;:J&#206896;&#65533;&#65533;:ww&#65533;A&#65533;w&#65533;Wq!
&#65533;&#65533;M&#65533;d&#65533;` `
&#65533;&#65533;&#65533;&`&#65533;d&#65533;;&#65533;&#65533;P&#65533;" 6G J&#65533;&#65533;"B&#1312;&#65533;&#65533;&#65533;&#65533;*wO&#65533;78%w&#65533;&#65533;&#65533;v#R&#65533;&#65533;&#65533;-&#65533;&#65533;75&#65533;&#65533;4F&#65533;b&#65533;&#65533;a&#65533;w&#65533;&#65533;&#65533;&#65533;@-&#65533;&#65533;4&#65533;&#65533;;&#65533;h@Z@&#65533;`5&#65533;&#65533;g|@h |# &#65533;&#65533;;&#65533; fC&#65533;&#65533;
}&#65533;W9&#65533;A&#65533;j&#65533;&#65533;7&#65533;&#65533;/&#65533;&#65533;&#65533;&#65533;:&#65533;?!&#65533;&#65533;&#65533;&#65533;`$&#65533;6x&#65533;0&#65533;&#65533;&#65533; #&#65533;N &#65533;J n@&#65533;eSx*eP8 &#65533;V&#65533;&#65533;HJ&#65533;pZ@&#65533;&#65533; .&#65533;&#65533;&#65533;&#65533;&#65533;j&#65533;	b&#65533;J?pe&#65533;a&#65533;L0iX&#65533;k&#65533;c&#65533;m&#65533;&#65533;4&#65533;}&#65533;&#65533;}&#65533;J&#65533;G&#65533;xl&#65533;&&#65533;@R@&#65533;&#65533;f&#65533;&#65533;@n&#65533;&#383; Lr<&#65533;N&#65533;&#65533;?#+&#65533;&#65533;&#65533;r&#65533;&#65533;\&#65533;&#65533;&#65533;&#65533;M&#65533;p&#65533;$&#511;&#696;4&#1200;4&#1588;r&#525;s4G&#1665;t&#65533; 
&#65533;A&#65533;&#65533;@&#65533;&#65533;&#65533;>&#65533;&#65533;&#65533;Q&#65533;&#65533;&#65533;(&#65533;( x&#65533;&#65533;]f&#65533;0(&#65533;&#65533;Rm&#65533;&#65533;e&#65533;y&#65533;&#65533;&#65533;q&#65533;p&#65533;$&#65533;(y&#65533;&#65533;E	&#65533;&#65533;	&#65533;e&#65533;} } &#65533; &#65533;U&#65533;&#65533;&#65533;&#65533;&#65533;&#65533;&#571;raJ&#65533;:`Y&#65533;&#65533;U1&#158;t&#65533;&#65533;&#65533;U&#65533;}&#65533;(&#65533;z&#65533;"&#65533;-Zm&#65533;d&#65533;M &#65533;&#65533;Y&#65533;!&#65533;&#65533;U&#65533;&#65533;&#65533;&#1701;qmy&#134;&#65533;)2m&#65533;&#65533;*&#65533;\?&#65533;*&#65533;&#65533;&#65533;@ Z&#65533;&#65533;&#65533;&#65533;B&#65533;R-Z-&#65533;&#65533;+&#65533;&#65533;&#65533;3&#65533;,&#1025;&#65533;9&#65533;<&#65533;&#65533;&#65533;a
F!=* &#65533;I&#1542;&#65533; q	 ^1 ^N&#65533;8&#65533;j&#65533;&#65533;*;D&#610;-ZfGZ&#65533;0z&#65533;F&#65533;L&#65533;&#65533;z &#65533;f&#65533;&#424;&#65533;8&#65533;0&#65533;e&#65533; @&#65533;&#65533;&#65533;&#65533;&#65533;8&#65533;&#65533;Nb&#65533;z&#65533; &#65533;j&#65533;&#65533;N&#65533;&#65533;&#65533;=&#65533;&#65533;:&#65533;&#65533;&#65533;&#65533;&#65533;	`&#65533;&#65533;&#65533;&#65533;)&#65533;,0A+&#65533;&#1193;&#65533;X&#65533;l@X&#1771;&#903933;&#65533;AJ&#65533;C8d&#65533;&#442;&#65533;&#65533;&#65533;&#65533;&#65533;&#65533;*&#65533;IFpd&#65533;&#65533;I&#65533;:&#65533;&#65533;&#65533;&#65533;&#942;&#65533;&#65533;&#65533;&#65533;/&#65533;&#1967;{&#65533;&#65533;&#65533;&#65533;&#65533;!@"&#65533;0;&#65533;q&#65533;&#65533;&#65533;`&#65533;,/&#65533;$3!&#65533;N&&#65533;
`&#65533;m&&#65533;!&#65533;&#65533;eS&#65533;!+@&#65533;_{&#65533;&#65533;!&#65533;Z &#65533;o&#65533;P&#65533;&#65533; 2pvW&#65533;&#65533;b&#65533;&#65533;(&#65533;J&#65533;x&#65533;;&#65533;&#65533;b&#65533;&#65533;&#65533;&#65533;xIO&#65533;&#65533;L&#65533;j&#65533;Z &#65533;p&#65533;Q&#65533;&#65533;O&#65533;.&#65533;&#65533;&#65533;&#65533;vi&#65533;Z&#65533;&#65533;A&#65533;J&#65533;&#65533;&#65533;&#65533;>&#65533;&#65533;}&#65533;&#65533;&#65533;[@&#65533;@&#65533;&#65533;p a&#65533;&#65533;Q&#65533;@? &#65533;&#65533;
N * T *T&#65533;q&#65533;G<a&#65533;&#65533;P&#65533;&#65533;
&#65533;&#65533;"*T&#65533;h!@&#65533;7&#65533;P&#65533;&#65533;&#65533;$1&#65533;$&#65533;&#189702;@ &#65533;( &#65533;&#1356;&#65533;&#65533;&#65533;
3%&#65533;&#65533;"@T&#65533;<y>-
&#65533;FRF}&#65533;&#65533;&#65533;U7U&#65533;bu@ J;9w^&#65533;pdF&#65533;N&#65533;&#65533;j0#X&#65533;&#65533;&#65533;5&#65533;&#65533;&#715;&#65533;u&#65533;&#65533;r&#65533;V- &#65533;&#65533;&#65533;0&#65533;B&#65533;I&#65533;d&#65533;&#65533;3m&#65533;&#65533;$&#65533;!&#65533;&#65533;&#65533;&#65533;&#65533;&#65533;P&#65533;&#65533;W&#65533;6c$HL&#65533;!&#65533;&#65533;&#65533;i&#65533;L&#65533;n<&#65533;q&#65533;iU&#1693;&#65533;&#65533;$J1&#65533;6&#65533;&#795;7/;&#65533;x!.&#65533;&#65533;16&#65533;%&#65533;r
&#65533;)8&#65533;&#65533;W&#65533;&#65533;&#22235;/W&#65533;\;&#65533;&#65533;B0p&#65533;&#65533;&#65533;
&#65533;&#65533;a0f&#65533;CS<p&#65533;&#65533;A&#1303;'lI&#65533;NfO1, &#65533;)&#65533;L!&#65533;&#65533;!&#65533;&#65533;&#65533;&#65533;K&#65533;0&#65533;#9&#65533;&#710;&#65533;&#18562;,L&#546;&#136;*0Q"&#65533;"&#65533;H&#65533;,&#65533;8".&#65533;(#&#65533;0&#65533;8&#65533;&#65533;3&#65533;c&#65533;/&#65533;&#1547;@&#65533;&#65533;Fc&#65533;&#65533;!&#65533;&#65533;pO%.4&#65533;&#65533;NB&#1636;&#65533;O:Ye&#65533;.lP&#65533;&#65533;&#65533;hYe%,&#65533;)f9l&#65533;>&#65533;a&#65533;!&#65533;&#65533;&#65533;>&#65533;`F}d`g vf@Hx&#65533;&#65533;g&#65533;&#65533;&#65533;g&#65533;&#65533;jg&#65533;I6>8&#65533;&#65533;&#65533;p&#65533;&#65533;H3&#65533;&#65533;2&#65533;<PA1pP&#65533;BHp&#65533;D&#65533;`&#65533;&#65533;ux&#65533;&#65533;C&#65533;aD&#65533;&#65533;&#65533;&#65533;F&#65533;&#65533;&#65533;&#65533;&#65533;&#65533;&#65533;&#65533;&#65533;&#65533;*&#65533;&#65533;&#65533;Y-P A&#65533;&#65533;&#65533;~&#65533;&#65533;1T!&#65533;]&#1744;&#65533;H&#65533;!&#65533;=BY&#65533;&#65533;E&#65533;&#65533; 0&#65533;&#65533;-&#65533;&#65533;n&#65533;&#491;Y` &#65533;La&#65533;,&#65533;n&#65533;&#65533;&#65533;dc&#59398;

(&#65533;&#65533;&#65533;Y&#65533;&#65533;&#65533;(&#65533;
/ !&#65533;&#128;N &#65533;&#65533;'&#65533;?L&#65533;&#65533;&#65533;a@&#65533;&#65533;48 E&#65533;R8&#65533;3Z&#65533;&#65533;@m&#65533;1B&#65533;,x&#578;7[&#65533;&#65533;&#65533;<&#65533;&#65533;s&#65533;&#65533;&#65533;s&#65533;i&#65533;&#65533;&#65533;L&#65533;2&#65533;&#65533;4&#65533;N_(5&#65533;2a&#65533;&#65533;L&#65533;5#&#65533;p&#65533;u&#65533;]g(&#65533;v9&#65533;-v&#65533;e&#65533; &#65533;&#65533;j&#65533;pM&#65533;k&#65533;=B/&#65533;Dq&#65533;+&#65533;&#65533;&#65533;&#65533;W&#65533; &#65533;/&#65533;&#65533;0&#65533;&#65533;&#65533;@3&#65533;&&#65533;] Fj&#65533;&#65533;&#65533;!4r&#65533;&[R&#65533;Jpp&#65533;@C&#65533;&#65533;<&#65533;02&#65533;&#65533;&#1248;&#65533;2&#65533;1&#65533;&#65533;`&#65533;&#65533;r&#65533;&#65533;;&#65533; <&#1970;+&#65533;&#65533;&#65533;k&#1774;&#65533; &#65533;&#65533;&#65533;*&#65533;&#65533;T&#65533;p&#65533;SN&#65533;&&#65533;&#65533;0&#65533;:&#65533;&#65533;&#65533;
@C&#65533;&#65533;R4H&#65533;&#65533;j&#65533;&#65533;! "&#65533;&#65533;&#65533;&#65533;n uV&#65533;?!&#65533;bB1&#65533;&#65533;"(&#65533;&#65533;` :> ;`&#1473;&#65533;&#65533;&#65533;
@&#65533;t&#65533;+LCB0&#65533;0&#65533;DD a&#65533;AT&#65533;B(U&#65533;Ib&#65533;Nq#2&#65533;JP&#65533;&#65533;rj&#65533;88C
&#65533;&#65533;&#65533;$	&#65533;&#65533;&#1216;&#65533;&#65533;&#65533;&#65533;&#65533;!&#65533;ER&#65533;"T&#65533;B&#65533;&#65533;&#65533;"&#65533;&#65533;&#65533;<t&#65533;(f+FrW*&#1038;7&#65533;&#65533;383&#65533;&#65533;	N&#65533;'OX&#65533;Rp&#65533;&#65533;&#65533;&#432;&#65533;^&#65533;&#65533;.l&#65533;Yv&#65533;`&#65533;&#65533;&#65533;&#65533;&#65533;&#65533;hH&#65533;9H&#65533;2&#65533;y&#65533;j&#65533;&#65533;&#896;&#65533;&#65533;&#65533;h6i&#1368;&#65533;4&#65533;a&#65533;n.X&#65533;B&#65533;g&#65533;${&#65533;J&#65533;&#65533;8&#65533;&#65533;GN&#65533;&#65533;&#65533;Lg3&#65533;&#65533;%s&#65533;[f';&#1593;&#65533;/&#65533;Q&#65533;07pG,H&#1054;&#65533;#B&#65533;<&#65533;&#65533;-$ @`F&#65533;&#65533;mqp	@&#65533;).&#65533;8&#65533;"bE/rA&#65533;
&#65533;mC&#65533;&#65533;&#1031;B&#65533;"1&#65533;G&#65533;&#65533;'>m&#65533;#}&#65533;&#65533;*&#65533;Q/&#65533;&#65533;#8BHc&#65533;&#218;z&#65533;&#65533;&#65533;&#65533;?&#65533;&#65533;&#65533;&#65533;DQ,a	LA&#65533;&#65533;.*Q&#65533;c53S`&#65533;&#65533;&#65533;M&#65533;&#65533;&#65533;66&#65533;AmlO|&#65533;S&#65533;&#65533;&#65533;?&#65533;&#65533;&#65533;&#65533;&#917;&#65533;&#65533;  0{&#65533;Co&#65533;8Dvi&#65533;T&#65533;&#65533;&#65533;JE*f&#65533;-Z&#65533;J]Xm&#65533;&#65533;&#65533;\&#65533;JU&#65533;&#65533;&#65533;]&#65533;&#65533;I<&#65533;x&#65533;&#65533;&#65533;^7C&#65533;M&#65533;&#65533;&#65533;@&#65533;Hk	&#65533;[&#65533;&#65533;V&#65533;0&#65533;&#65533;,,,]&#65533;&#65533;C&#65533;&#65533;&#362;x&#65533;&#65533;&#65533;&#65533;&#65533;5*l&#65533;_&#65533;&#65533;WNs&#65533;0&#65533;)&#65533;O&#65533;E&#65533;&#65533; v.&#65533;td&#65533;&#65533;`0&#65533;(B@lc3&#65533;3&#65533;&#65533;&#65533;&#65533;&#65533;&#65533;8&#65533;&#65533;L&#65533;&#65533;&#65533;&#65533;&#65533;8&#65533;&#65533;&#65533;r&#65533;&#65533;E&#65533;&#823;&#65533;Y&#898;&i&#65533;&#65533;T&#65533;&#65533;hDX+&#65533;.6YWjY&#750;&#65533;(&#65533;&#65533;&#65533;mdo&#65533;&#65533;@^A&#65533;&#65533;&#65533;jD&#65533;&#65533;2&#65533;@m&#65533;e&#65533;zqQ&#65533;B@X1@ &#65533;&#65533;D&#65533;&#65533;&#1938;(&#65533;&#65533;h i &#65533;&#65533;&#65533; 95X&#65533;&#65533; &#65533;;$&#65533;$4&#65533;"0&#65533;4x&#65533;(G0`&#65533;i&#1537;u&#65533;&#65533;*;&#65533;&#65533;&#65533;@&#65533;&#65533;&#65533;&#65533;!&#65533;G<&#65533;&#531;@&#65533;&#1157;&#65533;&#65533;I@[&#65533;&#65533;V&#65533;%&#65533;&#65533;&#65533;U&#65533;,j&#65533;&#65533;.&#65533;X&#65533;T&#65533;&#65533;&#65533;X&#65533;&#65533;&#65533;&#65533;&#65533;&#1389;&#65533;&#65533;/~&#65533;&#65533;&#65533; &#65533;qA&#65533;]0&#65533;&#65533;1&#65533;&#65533;p&#65533;&#65533;&#65533;&#65533;h&#65533;&#65533;&#1601;!&#65533;&#65533;&#65533;@,( &#65533;@1'&#65533;&#65533;4f'A&#65533;&#65533;&#65533;'&#65533;&#65533; Z&#65533;B(	)&#65533;&#65533;Ze&#65533;&#65533;&#65533;&#65533;&#65533;r&#65533;"* &#65533;z&#65533;&#65533;&#65533;!&#65533;
&#65533;&#65533;&#65533;J8B *<&#65533; B&#65533;~&#1970;8&#65533;H&#65533;&#65533;p)E&#65533;Ga&#65533;Rz&#65533;E*&#65533;XA&#65533;&#65533;$&#65533;&#544;&#65533;&#65533;&#24702;`N&#65533;&#65533;	(/&#65533;&#65533;n&#65533;"s&#65533;&#65533;1&#65533;r&#65533;1&#65533;u&#65533;&&#65533;qL&#65533;&#65533;&#65533;$PMhH&#65533;&#65533;G6F&#65533;/&#65533;g3&#65533;&#65533;&#65533;&#65533;\M&#65533;O&#65533;&#420;&#65533;5&#65533;&#65533;+Y)&#65533;&#65533;&#65533;"&#65533;&#65533;&#65533;&#65533;d&#65533;b&#65533;9&#65533;&#65533;.C&#65533;[F:&#65533;&#65533;t&#65533;&#65533;&#65533;&#65533;&#65533;<&#65533;&#65533;b&#65533;&#65533;&#65533;&#65533;8&#65533;f,&#65533;`&#65533;&#65533; h&#65533; &#65533;&#65533;&#65533;7nr&#65533;-Ft&#65533;9!&#65533;vbC&#65533;&#65533;<Q]&#65533;&#65533;&#65533; &#65533;z>&#65533;)&#65533;&#65533;&#65533;(&#65533;*0@Aa&#65533;H&#65533;&#65533;&#65533;Q&#65533;U&#1314;M&#65533;&#65533;&#65533;&#65533;Q1&#65533;&#65533;Lgb&#65533;&#65533;&#65533;4&#65533;+&#65533;&#65533;Ka&#65533;&#65533;&#65533;&#65533;&#1318;6&#65533;d&#65533;,4
&#65533;B&#65533;&#65533;q)*&#65533;@Y&#65533;&#65533;w	&#619;k&#65533;&#65533;&#65533;&#65533;|&#65533;Y&#65533;JV&#65533;&#368;&#65533;&#65533;.&#65533;&#1388;&#65533;&#65533;&#65533;&#65533; &#65533;Z&#65533;@&#65533;&#65533;	d&#65533;&#65533;&#65533;&#544;&#65533;'&#65533;&#65533;@&#65533;&#65533;&#65533;&#1720;&#65533;&#65533;j&#65533;0&#65533;Wu&#65533;9 X&#65533;&#65533;` &#65533;<p9&#65533;&#65533;&#65533;Tc&#65533;uH6`&#65533;&#1246;O&#65533;&#65533;&#52378;m&#65533;&#65533;U&#65533;5&#65533;&#1344;:&1:&#65533;&#65533;}X&#65533;5<@&#65533;5&#65533; &#65533;EYmg&#65533;2&#65533;&&#65533;A&#65533;3&#65533;%&#65533;:\N&#65533;[\:#&#65533; -p\f&#65533;1&#65533;&#65533;\&#65533;E"Q5Vc!&#1749;&#65533;RS5_&#65533;&#65533;tH76&#65533;^&#65533;U&#24898;&#65533;&#65533;&#65533;^&#65533;U&#65533;&#65533;6(&#65533;69@_&#65533; &#65533;&#65533;7&#65533;&#65533;7&#65533;&#65533;`i&#65533;/&#65533;	i0{0i&#65533;&#65533;TP &#65533;
&#65533;c9&#65533;&#65533; &#65533;afa&#65533;&#65533; `&#65533;&#65533;&#65533;# Bh&#65533; C&#65533;3;@
&#65533;:&#65533;qb&#65533;&#65533;;6<&#65533;&#65533;&#65533;|&#65533;<wuW&#65533;"=&#65533;&#65533;<&#65533;&#65533;&#65533;r,F X&#65533;&#65533;7pu&#65533;{6V6&#65533;G&#65533;8IO&#65533;&#65533;+&#65533;&#65533;&#65533;&#65533;g&#65533;0&#65533;&#65533;f&#65533;n&#65533;&#65533;&#65533;&#65533;&#65533;f&#65533;x&#65533;&#65533;5g&#65533;Exw6&#65533;&#65533;g@&#65533;' o&#65533;&#65533;6A&#65533;&#65533;:&#65533;&#65533;&#65533;!C&#65533;&#65533;<&#65533;4  &#65533; &#65533;&#65533;&#65533;Q&#65533;&#65533;&#65533;&&#65533;&#65533;R&#65533;&#65533;h	Rp2&#936; B&#65533;&#65533;&)pN&#65533;DJD&#65533;p&#65533;&#65533;O &#65533;&#65533;k[&#65533;ER&#65533;Y&#65533; &#65533;H!&#65533;&#65533;`&#65533;f$R&#65533;&#65533;@i:aM&#65533;&#65533;&#65533;&#65533;F&#65533; &#65533;O`&#65533;v&#65533;)&#65533;&#65533;&#65533;&#65533;&#65533;&#65533;pV&#65533;&#65533;}&#65533;G&#65533;@&#65533;&#273;)w&#65533;&#65533;&#65533;a&#65533;Ao&#65533;&#65533;&#65533;$&#65533;&#65533;&#65533;xAV&#65533;ApWp&#65533;!J&#65533;&#65533;&#65533;&#65533;&#65533;p&#65533;D(&#65533;p&#65533;A&#65533;Vp&#65533;&#65533;q"!r&#65533;&#65533;8@I&#1169;K&#65533;$&#65533;!L&#65533;AL&#65533;&#65533;&#65533;&#65533;&#65533;&#65533;&#65533;0'&#65533;&#65533;	:&#65533;_&#65533; &#65533;@&#65533;M@&#65533;M&#9221; &#65533;&#65533;&#65533;&#65533;NE&#65533;N&#1893;t&#65533;"&#65533; 5V&#1495;&#65533;&#65533;O~)u&#65533;\0]&#65533;u&#65533;v&#65533;P	e&#1496;;svj&#65533;v&#65533;)%`R&#65533;, Re&#65533;0Rl&#1177;l&#65533; F&#65533;w8&#65533;R5&#65533;R~'xw&#65533;&#65533;&#65533;G(&#65533;&#65533;&#65533;&#65533;0&#65533;&#65533;g&#65533;&#65533;0
&#65533;&#65533;mPy&#65533;7ySUU&#65533;&#65533;7y&#65533;&#65533;&#65533;7P&#65533;=&#65533;K&#65533;op&#65533;u&#65533;z&#65533;&#65533;&#65533;&#65533;xc&#65533;&#65533;GA&#65533;&#65533;&#65533;&#65533;&#65533;&#65533;&#65533;&#65533;R&#65533;&#65533;{&#65533;&#65533;zF .&#65533;&#65533;W|5|&#65533;".&#65533;&#65533;<&#65533;&#65533;! &#65533;&#65533;&#65533;0&#65533;U&#65533;&#65533;&#65533; `}&#65533;' @&#65533;&#65533;&#65533;&#65533;&#65533;&#65533;&#65533;U0&#65533;&#65533;}	3~&#65533;&#65533;(&#65533;P&#65533;P&#65533;~&#65533;&#65533;?&#65533;&#65533;?&#65533;Z&#65533;&#65533;@&#65533;m's&#65533;&#65533;30&#65533; &#65533;3M2&#65533;=&#65533;&#65533;&#65533;&#65533;;3&#65533;&#65533;&#65533;&#65533;:p4&#65533;4&#65533;&#65533;t&#65533;4X&#65533;&#65533;]&#65533;]&#65533;]"&#65533;!&#65533;u&#65533;&#14658;J*7-x&#65533;^q3_u9&#65533;@~P0&#65533;	&#65533;0&#65533;&#65533;@&#65533;&#65533;c94@&#65533;&#65533; aUXa&#65533;@	&#65533;&#65533; &#65533;&#65533;&#65533;	&#65533;c9&#1080;A`b&#321;j8&#65533;hH&#65533;&#65533;SV&#65533;&#65533;&#65533;{&#65533;&#65533;&#65533;&#65533;&#65533;3XE=&#65533;&#65533;&#65533;r&#65533;&#65533;<]@&#65533;Qc&#65533;&#65533;z&#65533;&#65533;&#65533;<&#65533;&#65533;<X&#65533;.&#65533;.&#65533;&#65533;&#65533;go6&#65533;&#65533;&#65533;&#65533;&#65533;z&#65533; &#650;&#65533;x(&#65533;F0y6|@&#65533;;h4' AV&#65533;&#65533;&#65533;c	&#65533;&#65533;`&#65533;&#65533;b@j'&#65533;&#65533;&#65533;&#65533;i&#65533;&#65533;i&#65533;H &#65533;xB&#840;&#65533;&#65533;3&#65533;
_pp&#65533;3&#65533;[&#65533;&#65533;pAG&#65533;D&#65533;N&#65533;k&#65533;&#65533;k&#65533;&#65533;&#65533;&#65533;&#65533;&#65533;k^&#65533;&#65533;&#65533;Z&#65533;Ea$&#65533;QPg`F&#65533;p
O &#65533;&#65533;&#65533;&#65533;&#65533;&#65533;
&#65533;v\&#65533; ' H&#65533;f&#65533;}&#65533;&#65533;&#65533;e5o&#65533;stQ&#65533;&#65533;&#65533;pw&#65533;&#65533;&#65533;&#65533;&#65533;F&#65533;&#65533;&#65533;rp&#65533;	g&#65533;6&#65533;5;r&#65533;&#65533;&#65533;&#65533;&#65533;p&#65533;&#65533;AYh&#65533;L&#65533;&#65533;q#QI&#1748;N&#1652;&#65533;AV&#65533;o&#65533;&#65533;&#65533;&#65533;&#65533;r&#65533;!sJ&#65533;	[@&#65533;	P &#65533;&#65533;;&#65533;8m	G9&#65533;&#65533;
uY&#65533;5&#65533;&#65533;NY&#65533;#&#65533;A&#65533;m&#247;&#65533;&#65533;&#65533;x&#65533;&#65533;&#65533;%&#65533;&#65533;Y&#65533;&#65533;&#65533;#L&#65533;W&#65533;&#65533;$f&#65533;&pn&#65533;cw%&#65533;9Q&#65533;&#65533;v&#65533;&#65533;&#65533;&#65533;$&#65533;Y&#65533;&#65533;0v&#65533;&#65533; 4&#65533;&#1368;&#65533;I'P1&#65533;'u&#65533;~w(~x&#65533;( z'0&#65533;:&#65533;)&#65533;bT&#65533;	I0&#65533;I=&#65533;+&#65533;S&#65533;&#65533;&#65533;&#65533;*&#65533;R&#65533;&#604;&#65533;&#65533;;&#65533;&#65533;z&#65533;&#38665;(&#65533;&#65533;jz*&#65533;&n&#65533;g-'ANfz5 |&#65533;W+&#65533;	&#65533;[.&#65533;&#65533;&#65533;&#65533;&#65533;,A6&#65533;Y&#65533;yS&#65533;0&#65533;p T@&#65533;&#65533;&#45530;&#65533;&#65533;&#65533;#0&#65533;&#65533;&#65533;&#65533;&#65533;Y|rZ0E&#65533;&#65533;Y&#65533;U&#65533;&#65533;&#65533;'&#65533; Z&#65533;&#65533;&#65533;0&#65533;%``@[&&#65533;&#65533;&#65533;&#65533;&#65533;	P3&#65533;&#65533;&#65533;&#65533;&#65533;V&#65533;0
&#65533;]&#65533;&#65533;&#453;@&#65533;&#65533;:&#663;<&#641;R]@&#65533;w;&#65533;Dz6Hz&#65533;&#65533;U^pc^y&#65533;6q#&#65533;^&#65533;&#65533;
&#65533;@&#65533;&#65533;p)_&#65533;s&#65533;&#65533;8 f&#65533;i&#65533;G5i0M8~&#65533;&#65533;&#65533;&#65533;oZ&#65533;%PI&#65533;&#65533;&#65533;H`	&#65533;a&#65533;&#65533;&#65533;}&#65533;:&#65533;:&#65533;C&#65533;bMd&#65533;&#65533;&#65533;;s8&#65533;&#65533;
&#65533;z8X&#65533;&#65533;&#65533;&#65533;&#65533;,&#65533;'X&#65533;&#65533;&#65533;&#65533;&#65533;5&&#65533;&#65533;&#65533;w&#65533;&#65533;&#65533;&#65533;j?&#2206;&#65533;b&#65533;mv&#65533;pF&#65533;lv&#65533;&#65533;`&#65533;&#65533;&#65533;v&#65533;&#65533;uF'&#65533;&#65533;&#801;C&#65533;&#65533;&#65533;&#65533;A&#65533;s&#65533;Cqf&#65533;oP4&#65533;&#65533;{&#65533;# &#65533;i&#65533;&#1432;&#65533;&#65533;&#65533;` &#65533;&#65533;&&#65533;H '3&#904;&#65533;&#65533;&#65533; &#65533; 9&#65533;MO&#65533; p&#65533;;	&#65533;&#65533;&#65533;&#65533;TEFQ=&#65533;Se&#65533;f&#65533;ZD&#65533;&#65533;F&#65533;dD:&#65533;&#65533;&#65533;&#65533;	 	~&#65533;&#65533;s
&#65533;&#65533;n6&#65533;~&#65533;G&#65533;&#65533;&#65533;&#65533;&#65533;&#65533;b&#65533;Q'&#65533;p&#65533; q&#65533;qo&#65533;&#65533;&#65533;$.&#65533;p&#65533;&#65533;*&#65533;&#65533;c'c&#65533;W&#65533;dt*M&#65533;9&#1876;K&#596;&#65533;G&#65533;:-LDM@Vy&#65533;&#65533;D&#65533;&#65533;&#65533;g&#65533;&#65533;	Ep&#65533;67 B4&#65533;&#65533;U I&#65533; e9&#65533;N&#65533;&#65533;&#65533;&#65533;TDL&#65533;&#65533;D!&#65533;&#65533; &#65533;&#65533;&#65533;&#65533;!&#65533;&#65533;t&#65533;  &#65533; z&#65533;^#&#65533;*&#65533;"&#65533;y&#65533;&#65533;&#65533;O&#65533;k5&#1400;&#65533;&#65533;&#65533;&#65533;&#65533;v&#65533;&#1657;&#65533;&#65533;&#65533;LQ&#65533;Y&#65533;,&#65533;%]&#65533;&#65533;P2&&#65533;&#65533;&#65533;i=&#65533;&#65533;r1ybS&#65533;b&#65533;&#65533;	&#65533;&#65533;&#65533;&#65533;2&#65533;&#65533;@&#65533;PT&#65533;g8&#65533;&#65533;U&#65533;
_&#65533;&#65533;&#65533;)U&#65533;&#65533;&#65533;&#1766;"-&#65533;&#65533;&#65533;z&#65533;1&#65533;&#65533;&#65533;-&#65533;7fz&#65533;&#65533;&#1728;&#65533;0&#65533;&#65533;&#65533;{&#65533;-&#65533;&#65533;&#65533;&#65533;&#65533;-&#65533;&#65533;-{&#65533;Y&#65533;<5.&#65533;&#65533;&#65533;R&#65533;&#65533;&#65533; &#65533;"{`T  &#65533;&#65533; &#65533;&#65533;&#65533;&#1708;)(|&#65533;&#65533;&#1975;0\Y&#65533;5&#65533;&#65533;&#65533;s&#65533;0U1&#65533;&#65533;&#65533;l`L`&#65533;&#65533;k &#134;`	&#65533;5&#65533;&#65533;e&#65533;&(4*&#65533;$/&#65533;3	&#65533;3lv3
'x&#65533;	9&#65533;Z6&#163;<,]R&#65533;&#65533; &#65533;]A&#65533;5gC&#65533;%x&#65533;IL^P&#65533;&#65533;M&#65533;^QJ&#65533;TL&#65533;&#65533;0S&#65533;dT&#65533;&#65533;Xh&#65533;7C&#65533; &#65533;&#65533;&#65533;ip &#65533;&#65533;&#65533;&#422;&#65533;&#65533;PF&#65533;&&#65533;=&#65533;#&#65533;" &#65533;&#65533;&#65533;&#65533;&#65533;hH&#65533;vb&#65533;&#65533;
`&#65533;(&#65533;&#65533;4&&#65533;&#531;<8&#65533;&#65533;&#65533;&#65533;&#65533;,&#65533;u&#65533;&#65533;<&#65533;o&#65533;#&#65533;qc&#65533;&#65533;&#65533;C,&#65533;B.&#65533;&#65533;&#65533;&#65533;&#65533;&#65533;&#65533;.&#65533;2g&#65533;H&#65533;&#65533;h~&#65533;z&#65533;&#65533;X&#1672;"@7 
&#65533;&#65533;&#65533;&#65533;g&#65533;1Cj&#65533;;&#65533;&#65533;&#65533;&#65533;&#65533;&#65533;Q&#65533;&#65533;s`&#65533;&&#65533;Nn&#65533;R&#65533;&#65533;&#65533;x&#65533;&#1690;&#65533;'&#65533;i&#65533;X&#65533;Q &#65533;&#65533; &#65533;&#65533;&#65533;ETD&#65533;&#65533;q
&#65533;&#65533;*p(&#65533;C0&#65533;.&#65533;&#65533;&#65533;>0&#65533;&#65533;&#65533;&#65533;2pp[0&#65533;e&#65533;)&#65533;O&#65533;7&#65533;stK|1&#65533;&#65533;c&#65533;&#65533;&#65533;b&#65533;&#65533;2&#65533;&#65533;(K&#65533;&#65533;&#65533;/&#65533;&#65533;&#65533;o|&#65533;A4&#65533;g&#65533;1&#65533;(`&#65533;>)&#65533;&#65533;5&#65533; &#65533;&#65533;&#65533;T&#65533;&#65533;&#65533;0&#65533;t@L)&#65533;&#65533;&#65533;qx!H8p&#65533;&#65533;&#628;&#65533;L&#65533;[a)
&#65533;P&#65533;&#65533; &#65533;h&#65533;sa&#65533;a{l[&#65533;&#65533;@&#65533;&#65533;5&#65533;u+90" b&#65533;y&#65533;&#65533;{&#65533;&#65533;{-&#65533;k&#65533;^b&#65533;L7&#65533;b&#65533;!d&#65533;"3R&#65533;&&#184;&#65533;&#65533;&#65533;c &#65533;|&#65533;&#65533;%&#65533;)&#1627;;&#65533;&#344;&#65533;&#65533;&#65533;&#65533;}&#65533;eR	&#65533;&#65533;&#65533;&&#65533;&P!'&#65533;(&#65533;]&#1715;&#65533;'&#65533;y&#65533;&#65533;&#65533;&#65533;&#65533;&#65533;&#65533;(&#65533;;TE&#65533;/&#752;	&#65533;&#65533; &#65533;a*&#65533;&#65533;&#65533;&#65533;p&#65533;/*&#65533;&#65533;UP@&#65533;S&#65533;&#65533;kV&#65533;T&#1834;o&#65533;&#65533;&#65533;z&#65533;+&#65533;%O&#65533;&#65533;&#65533;)&#65533;m&#1907;&#65533;&#65533;j&#65533;I&#493;<&#65533;y&#65533;&#65533;&#65533;*&#65533;&#65533;.&#65533;&#65533;B.&#65533;Z&#65533;
&#65533;B&#65533;P&#65533;&#65533;&#65533; p&#65533;&#65533;&#2003;&#65533;}&#65533;}&#65533;&#65533;Y&#65533;&#65533;&#65533;&#1626;&#65533;1v&#65533;&#65533;&#65533;X&#65533;P&#65533;;&#65533;&#65533;&#65533;W&#65533;'<&#65533;%|R&&#65533;"&#65533;&#65533;&#65533;&#65533;[&#65533;.$X&#1056;&#65533;J8&#65533;&#65533;&#196;	t$x&#65533;B&#65533;&#65533;1b&#65533;&#516;	#&9&#65533;$92d&#65533;&#65533;T&#65533;d&#65533;&#65533;%I&#65533;er&#548;9&#65533;LA7&#716;$&#65533;&#65533;&#65533;kFD&#65533;&#65533;SQ\&#65533;&#65533;m	b 4&#65533;&#65533;SuVYY&#65533; h&#65533;4(D&#65533;5&#65533;hz&#65533;	X[&#65533;&#65533;4&#65533;&#65533;@&#65533;%&#65533;a&#65533;x&#65533;&#65533;&#65533; &#65533;> &#65533;3&#65533;v&#65533;!3&#65533;A	;(&#65533;MC&#65533;&#65533;# &#65533;&#65533;&#65533;l&#65533;&#1849;&#65533;&#65533;&#65533;&#65533;=&#65533;t&#65533;jI &#65533;&#65533;&#65533;G5j&#65533;&#65533;3h<=z1&#65533;.&#65533;&#65533;&#65533;!&#65533;GT<&#65533;	L&#65533;&#65533;a&#65533;&#65533;FF&#65533;&#65533;&&#65533;&#65533;&#65533;&#65533;&#1649;Wg&#65533;&&#65533;w&#65533;&#65533;	&#65533;&#65533;&#65533;,&#65533;n&#65533; &#65533;&#65533;&#65533;v^&#65533;!&#65533;&#65533;	&#65533;:t&#65533;l&#65533;&#65533;
4&#65533;&#65533; !&#904;&#65533;&#65533;0&#65533;&#65533;D
K&#65533;P
$&#65533;PBK,&#65533;&#65533;
2&#65533;PB&#65533;&#65533;&#65533;A)&#65533;&#65533;C&#65533;&#65533;!&#65533;
x&#65533;`fh`&#65533;
I&#65533;&#65533;S&#65533;P&#65533; yz&#65533;&#455;&#65533;&#65533;AH|&#65533;&#65533;R	R-|pC&#65533;'&#65533;pC&#65533;)&#65533;t&#65533;y&#65533;h'f&#65533;&#65533;&#65533;&#65533;&#65533;N&#65533;I &#65533;'&#65533;%&#65533;/&#65533;H&#65533;&#65533;&#65533;#&#65533;&#65533;&#65533;Z^x&#65533;c&#249035;;&#65533;&#65533;&#65533;O&#65533;!&#65533;&#65533;
&#65533;&#65533; &#65533;F&#65533;&#65533;P@^"s&#65533;:)&#65533;&#65533;&#65533;Z2&#65533;s>pP&#65533;P&#65533;&#65533;&#65533;O=&#65533;&#65533;G[lUV!m&#65533;UWy&#65533;&#65533;U+
&#65533;A&#65533;A&#65533;a&#65533;:&#65533;&#65533;&#65533;h&#65533;&#65533;F&#65533;@}$&#65533;@I8VYd&#65533;&#65533;np&#65533;&&#65533;q&#65533;&#65533;LA&#65533;SL&#65533;!&#65533;XB&#65533;"8&#65533;xb&#65533;
X&#65533;&#65533; &#65533;]8&#1812;&#65533;-&#65533;p&#65533;,Vp&#65533;%&#65533;Ai&#65533;\x&#65533;F&#65533;(&#65533;vi&#65533;Uq&#65533;(&#65533;s&#65533;hbYT&#65533;xb&#65533;3&#65533;xc&#65533;;&#65533;&#65533;c&#65533;3f&#65533;&#65533;P,$2&#65533;&#65533;p&#65533;G &#65533;&#65533;&#65533;&#65533;
&#65533;y&#65533;&#65533;&#65533;y&#65533;&#65533;\&#65533;9&#65533;&#65533;u&#65533;&#65533;&#65533;&#65533;y&#65533;J&#65533; &#65533;&#65533; &#65533;&#65533;+&#65533;&#65533;&#65533;/&#65533;3 &#65533;&#65533;&#65533;:k&#65533;&#65533;l&#65533;&#65533;<&#65533;@'pB&#65533;U&#65533;8`{&#65533;"&#65533;AB&#65533;8&#65533;&#65533;&#65533;A&#65533;v8&#65533;&#65533;p89&#65533;&#65533;&&#65533;]e&#65533;uQ&#65533;w&#65533;U&#65533;&#65533;e&#65533;&#65533;&#826;&#65533;\&#65533;&#65533;d&#65533;&#65533;&#65533;*&#65533;&#65533;&#65533;q.O&#65533;&#65533;&#65533;&#65533;O&#65533;Ey&#65533;&#65533;5&#1932;&#65533;`&#65533;,0	A7&#65533;&#65533;&#65533;&#65533;A;ki&#65533;&#65533;,B&#65533;C&#65533;	&#65533;&#65533;f&#65533;V`&#65533;@&#65533;&#65533;B&#65533;N&#65533;&#65533;&#65533;&#65533;.&#65533;&#65533;&#65533;[|&#65533;&#65533;  B&#65533;'&#65533;&#65533;)&#65533;&#65533;j&#65533;&#65533;&#65533;&#65533;6&#65533;;s&#65533;1&#65533;5v&#65533;g&#65533;b&#65533;&#65533;&#65533;&#65533;@!)&#65533;!B&#65533;&#65533;C&#65533;X&#65533;&#65533;>&#65533;f&#65533;&#65533;@&#65533;`A&#65533;&#65533;f
iACL`R&#65533;d&#65533;&#65533;E6"&#65533;&#65533;&#65533;&#65533;#	Is&#65533;&#151;&#272;_2&#65533;	Nn&#65533;&#65533;&#65533;!6&#65533;I&#65533;&#65533;&#224;D&#65533;(0
&#65533;X&#65533;1@&#65533;S8@T@@DQ,&#65533;(&#65533;&#65533;&#65533;Mdq\&#65533; .P&#65533;0&#65533;E-4&#65533;&#65533;&4&#65533; &#65533;&#65533;&#65533;P8 &#65533;X&#65533;3&#65533; #&#65533;&#65533;>(&#65533;&#65533;bP&#65533;t 2&#65533;A&#65533;4&#65533;&#65533;&#65533;$2&#65533;&#65533;c&#65533;n&#65533;	0&#65533;&#65533;&#65533;af,&#65533;&#836;&#65533;7&#65533;&#65533;z&#65533;swX&#65533;/CP&#65533;/,&#65533;I\A&#65533;@+&#65533;J4&#65533;&#65533;&#65533;G#"p&#65533;&#65533;PG;&#1569;_&#65533;&#65533;#&#65533;&#65533;>&#65533;O&#65533;Y&#65533;n&#65533; 
&#512;&#65533;&#65533;&#65533;i&#65533;&#65533;d&#65533;&#65533;&#65533;p&#65533;&#65533;&#65533;A"&#65533;&#65533;"&#65533;Y&#65533; &#65533;D&#65533; q&#65533;Ab&#65533;&#65533;/&#65533;&#65533;&#65533;_&#65533;`(JQ &#65533;&#65533;+3&#65533;A!PD&#65533;&#65533;C;&#65533;Q&#65533;&#65533;&#65533;&&#65533;&#65533;&#65533;&#65533;% &#65533;&#65533;TrCE-zQDA2&#65533;&#65533;	&#65533;q&#65533;S&#296;&#65533;h@0&#65533;P&#65533;-|&#65533;)X)K&#65533;&#65533;&#65533;C&#65533; &#65533;&#65533;S&#65533;&#65533;&#65533;8?	&#65533;O&#65533;A&#65533;u&#65533;A&#65533;jP&#65533;&#65533;~&#65533;:c&#65533;&#65533;&#65533;&#65533;&#65533;&#65533;s&#65533;&#65533;&#65533;'&#65533;&#65533;+&#65533;&#65533;Q&#65533;&#65533;&#65533;jT3&#65533;&#65533;&#65533;
&#65533;c%&#65533;1P&#65533;&#65533;&#65533;&#65533;j&#65533; (@&#65533; &#65533;&#65533;&#1389;s&#65533;&#65533;'&#65533;&#65533;H&#65533;+Z&#65533;e&#65533;L&#65533;P&#65533;&#65533;&#65533;&#65533;&#65533;&y}&#65533;]&#65533;

@&#65533;}&#65533;&#65533;&#65533;B&#65533;u&#65533;N&#65533;K$#&#65533;W. &&#65533;\&#65533;D&#65533;&#65533;&#65533;hG&#65533;&#1318;6&#65533;&#65533;HhC+&#65533;&#65533;Y&#65533;b&#65533;Y&#65533;fk1&#65533;&#65533;V&#65533;&#65533;%!&#65533;Hv&#65533;&#65533;&#65533;,s&#65533;b6&#65533;
&#65533;,&#65533;&#65533;&#65533;Y&#65533;&#65533;&#65533;hH&#65533;>T&#65533;9 Hw@&#65533;&#65533;&#694;5&#65533;&#65533;ml&#65533;#oy&#65533;5&#65533;&#65533;&#65533;mo[&#65533;*P&#65533;&#65533;Ma&#65533;p&#65533;&#65533;&#65533;8&#65533;
	&#65533;&#65533;&#65533;b&#65533;8.j&#65533;&#65533;M&#65533;(g&#65533;&#65533;v	&#65533;mb&#65533;N6&#65533;!A &#65533;_9&#65533;N&#65533;;&#65533;&#65533;&#65533;%8&#65533;s&#65533;&#65533;&#65533;ong&#65533;,Pcw&#65533;N&#65533;LL&#65533;. 2&#65533;0&#65533;D+&#305;&#65533;Q<&#65533;T&#65533;&#65533;&#65533;&#1150;&#65533;7&#65533;&#65533;&#65533;^y&#65533;W>$&#65533;/}KV&#65533;&#65533;s?&#65533;e@~Y&#65533;&#65533;5&#65533;&#1095;s&#65533;ok&#65533;A d&#65533;&#65533;B&#65533;&#65533;X&#65533;&#65533;&#65533;&#65533; t&#65533;&#65533;&#65533;3z&#65533;f!&#65533;J&#65533;&#65533;&#65533;p# &#65533;&#65533;&#65533;C&#656;`1&#65533;INl&#65533;&#65533;&#65533;&#65533;9A&#65533;&#65533;H&#65533;1JI&#65533;&#65533;&#65533;&#65533;C&#65533;1&#65533;V1&#65533;	h&#65533;]&#65533;&#65533;  &#1301;&#65533; &#65533;Q&#65533;h&#65533;&#353;&#65533; &#65533;`P(:&#65533; v2&#65533;Af[&#65533;&#65533;e0&#65533;HE&#65533;.&#65533;&#65533;&#65533;&#65533;&#65533;$9&#65533;MrR&#65533;&#65533;&#65533;&#65533;g@D&#65533;BP&#65533;8&#65533;1&#65533;&#65533;&#65533;&#65533;&#65533;&#65533;] U&#65533;2&#65533;&#65533;$&#65533;&#65533; &#65533;&#65533;&#65533;t&#65533;A&#1971;&#65533;&#65533; @&#65533;[@@&#65533;&#1721;&#65533;}&#65533;&#65533;j&#65533;M&#65533;\&#65533;&#65533;&#65533;&#65533;W?&#65533;\&#65533;b&#65533;&#65533;E&#769;&#65533;<&#65533;5&#65533;&#65533;a&#65533;&#65533;&#65533;&#65533;&#65533;t&#65533;&#65533;&#65533;&#65533;8n#&#65533;A`&#65533;@ &#65533;&#65533;&#65533;) &#158;&#768;C&#65533;#&#65533;&#65533;&#65533;&#65533;A}$&#65533;'&#65533;H|&#65533;&#65533;&#65533;&#65533;%HT&#65533;N&#65533;(F&#65533;&#65533;&#65533;&#65533;E&#65533;&#1484;&#65533;p&#65533;'a&#65533;H&#65533;&#65533;&#65533;&#65533;v4&#65533;|&#65533;&#65533;L_`&#65533;?&#65533;&#65533;P:5OJ\Mf&#65533;&#65533;r&#65533;&#65533;b&#65533;&#65533;Je&#681;&#65533;1&#65533;&#65533;&#65533;Oc}&#65533;O&#65533;:&#65533;7l&#65533;&#65533;&#65533;|&#65533;X&#65533;&#65533;*;&#1569;&#224;&#65533;&#65533;]&#65533;&#65533;&#65533;&#65533;&#65533;E[) &#65533;&#65533;R&#65533;&#65533;7&#65533;^&#65533;&#65533;&#65533;&#65533;&#65533;&#65533;&#1088;T4&#65533;a
&#65533;&#65533;Ex&#65533;&#65533;Sp&#65533;&#65533;`Ep 1&#65533;&#65533;_`[&#65533;W&#65533;&#65533;C&#65533; EA&#65533;O<&#65533;/&#65533;2b&#65533;,a&#65533;&#65533;c&#65533;_&#65533;&#561;&#65533;PQ&#65533;&#65533;&#65533;&#65533;my{~&#65533;&#65533;c$p%2\&#65533;&#65533;0&#65533;@&#65533;&#1180;3&#65533;6Wg&#65533;&#65533;&#65533;&#990;&#65533;&#65533;2&#65533;&#65533;&#65533;&#65533;&#65533;.&#65533;q&#65533;&#65533;>&#65533;2&#65533;&#38831;&#65533;&#65533;@&#65533;2&#65533;9&#65533;I&#65533; `&#65533;&#65533;&#65533;"&#65533;/*x '&#65533; &#65533;&#65533;3&#65533;/&#65533;*&#65533;3&#65533;0xA&#65533;x&#65533;&#665;30&#65533;&#65533;&#65533;&#65533;&#65533;.&#65533;&#65533;&#65533;&#65533;&#65533;&#591;&#65533;&#65533;3&#65533; &#1776;&#65533;&#65533;&#65533;&#65533;/e&#65533;G&#65533;1&#65533;&#65533;&#65533;&#65533;&#65533;&#65533;&#65533;;&#65533;&#1793;`&#1540;)&#65533;i&#1585;U&#65533;&#65533;&#65533;&#65533;&#65533;&#65533;	&#65533;&#65533;QC&#65533;YC&#65533;9$&#65533;&#65533;&#65533;%[BpB&#65533;&#65533;'&#65533;&#65533;&#65533;&#65533;k`s&#65533;&8&#65533;5&#65533;5  C &#65533;j&#65533;Fd&#65533;&#65533;@3&#65533;S3K$7&#65533;&#65533;&#65533;&#65533;&#65533;&#65533;z&#65533;&#65533;&#65533;&#65533;P!&#65533;(&#65533;*&#341;X&#65533;&#65533;&#65533;3&#65533;&#65533;@&#65533;!C&#65533;!&#65533;H4AX&#65533;E&#65533;&#65533;G&#65533;4A &#65533;&#65533;&#65533;&#65533;&#65533;(P&#65533;4X&#65533;&#65533;
b&#65533;(&#65533;{H&#65533;U&#65533;&#65533;0&#65533; &#65533;	&#515;P&#65533;?81:m&#65533;&#65533;m\5&#65533;&#65533;C&#65533;50]&#65533;&#65533;&#65533;&#65533;^&#65533;m&#65533;&#65533;&#65533;&#65533;cS$z&#65533;&#65533;g&#65533;&#65533;&#65533;&#65533;&#65533;~&#65533;BHb&#65533;&#65533;&#65533;H&#65533;Z&#65533;*N&#65533;7&#65533;d&#65533;m&#65533;8&#65533;+@&#65533;+(&#65533;@x&#65533;h&#65533;&#65533;A&#65533;&#65533;tH&#65533;A RX&#65533;&#65533;&#65533;&#65533;=&#65533;" &#65533;4I"&#65533;&#65533;&#65533;}&#65533;&#65533;&#65533;&#65533;&#65533;&#65533;&#65533;<&#65533;&#65533;!&#65533;&#65533;P&`&#65533;&#65533;&#65533;&#65533;&#65533;&#65533;!&#65533;&#65533;&#65533;&#128;! p&#65533;&#65533;&#65533;&t&#65533; v:&#65533;Q'&#65533;&#65533; n&#65533;&#65533;&#65533;&#65533;&#65533;/&#65533;&#65533;&#65533;=&#2027;&#65533;&#65533;k&#65533;r)! $i&#65533;"&#65533;&#65533;&#65533;&#65533;;&#65533;&#65533;T &#65533;'I&#65533;&#65533;S&#65533;&#65533;&#65533;(&#65533;y&#65533; &#65533;`&#65533;&#65533;/&#65533;&#65533;&#65533;p&#65533;"(&#65533;&#65533;&#65533;&#65533;`H&#65533;C&#65533;:&#65533;@1BYc&#65533;?9&#65533;&#65533;&#65533;&#65533;D	&#65533;\qd0*_&#65533;&#65533;&#65533;;&#65533;&#65533;cH&#65533;ny&#65533;a&#65533;?&#65533;&#65533;*S&#65533;&#65533;&#65533;&#65533;&#65533;&#65533;&#65533;&#65533;&#65533;&#65533;|&#65533;&#65533;>z<&#65533;&#65533;M&#65533;&#65533;&#65533;;&&#65533;[&#65533;&#65533;&#65533;N&#65533;=bZ&#65533;TN&#65533;&#65533;n&#65533;&#65533;&#1267;&#1387;&#65533;&#664;&#65533;&#65533;&#65533;&#65533;s&#65533;ta&#65533;&#65533;&#65533;#&#65533;&#65533;0)&#65533;kt5&#535;&#65533;A&#517;&#65533;d&#65533;A	&#1562;>&#45253;&#65533;#&#65533;&#65533;P@&#65533;P&#65533;&#65533;&#65533;&#65533;P&#65533; &#65533;O&#65533;a&#65533;R?M&#1040;&#4618;&#65533;&#65533;90&#65533;?G&#65533;?&#65533;y&#65533;&#65533;&#65533;?&#65533;D&#65533;&#38494;I&#34457;&#65533;&#65533;?&#65533;&#65533;A&#65533;(`&#65533;1&#65533;&#65533;&#65533;&#65533;,&#65533;&#65533;&#65533;/&#65533;
&#774;&#65533;z&#65533;U&#65533;7i&#65533;&#65533;<*  'P&#65533;l &#65533;&#65533;)&#65533;&#65533;&#65533; &#65533;9)&#65533;&#65533;H&#65533;&#65533;)&#65533;&#65533;Q0&#657;&#65533;&#65533;&#1664;&#1049;&#65533;i&#65533;l&#65533;&#65533;&#65533;&#65533;i&#65533;0@&#65533;&#65533;A9&#65533;H&#65533;&#1037;&#65533;K&#65533;&#65533;	&#65533;&#2016;&#65533;;&#65533;&#65533;&#65533;6m&#65533;/&#65533; "&#65533;&#65533;1e&#65533;Lp&#65533;
t&#65533;7,&#65533;:d&#65533;&#65533;&#65533;C&#65533;&#65533;&#65533;D&&#65533;2(&#65533;&#65533;c&#65533;pDN&#65533;&#65533;&#65533;&#65533;p&#65533;DQ&#65533;&#284;&#65533;3&#65533;&#65533;3&#65533;&#520;&#65533;&#65533;&#65533;Td&#65533;V	Ut&#65533;&#65533;p&#65533;A&#65533;	[&#65533;	\-&#65533;&#65533;UD&#1761;&#65533;&#65533;4H
&#65533;&#65533;&#65533;Z&#65533; Up	q&#65533;RHh&#65533;M&#65533;&#65533;&#65533;&#65533;&#65533;R&#65533;v&#65533;+&#65533;&#65533;4&#65533; X &#65533;&#65533;A'&#65533;&#65533;pU&#65533;p&#65533;C7&#65533;&#65533;&#65533;!&#65533; P !x&#65533;Z&#65533;&#1039;&#65533;6&#65533;&#32826;CCB&#65533;z&#65533;&#65533;6&#65533;&#65533;6&#65533;&#65533;G~&#65533;&#65533;~<&#65533; &#65533;&#65533;&#65533;&#65533;G&#65533;&#65533;B&#65533;&#65533;IN2&#65533; Nm&#1030;U&#65533;&#65533;H&#65533;&#65533;&#65533;F  &#65533;&(&#65533;Qx&#65533;A&#65533;H=&#65533;"&#65533;&#65533;H&#596;&#65533;&#65533;&#1795;&#65533;5h&#65533;fhJ\&#65533;&#65533;&#65533;&#65533;C&#65533;@&#65533;&#65533;<w  L&#65533;+&#65533;B&#65533;>&#65533;<&#65533;&#65533;&#65533;Dh&#65533;9&#65533;P&#65533;&#65533;R&#65533;&#65533;&#65533;&#65533;v&#65533;&#65533;&#65533;&#65533;r&#65533; 7&#65533;4&#65533;n&#65533;6$`'9&#65533;&#65533;&#522;	OQ&#65533;}*&#65533;-p'p1h&#65533;
0K&#65533;&#65533;&#65533;&#65533;&#65533;&#65533;ujxK%:&#65533;&#65533;K&#65533;&#65533;&#65533;&#65533;&#146;
&#1554;&#65533;&#65533;&#65533;T&#65533;&#65533;&#65533;&#65533;&#65533;'&#65533;&#65533;&#156;6&#1602;SH&#65533;`&#65533;&#65533;&#10323;:&#65533;&#65533;2m&#65533;\&#65533;N&#65533;&#65533;&#661;&#1369;;^(&#65533;$_A&#65533;]Q&#65533;&#65533;M;&#65533;@?&#516;@&#65533;Q <S&#65533;&#65533;X`wPxS ^&#65533;M&#65533;&#65533;&#65533;&#65533;#U&#65533;Md&#65533;&#65533;&#65533;&#65533;&#867;<&#699;<&#65533;&#65533;&#65533;&#10539;&#65533;,Nv@&#65533;&#65533;r&#65533;&#39739;&#65533;!&#65533; &#65533;P&#65533;&#65533;&#65533;&#65533;&#65533;a&#65533;&#65533;,&#65533;&#65533;B&#65533;&#65533;&#65533;&#65533;TC&#65533;&#265;~q&#65533;}&#65533;O&#65533;&#65533;&#65533;~&#65533;&#65533;E&#65533;&#65533;E&#65533;&#65533;&#65533;&#65533;>>&#65533;E &#65533; &#53844;(&#65533;UP
&#65533;`&#65533;&#65533;P&#65533;&#65533;1&#65533;>&#65533;&#65533;p&#65533;M&#65533;P&#65533;?.&#65533;&#65533;
&#65533;&#65533; r@&#65533;&#65533;&#65533;^3&#65533;0 &#65533;&#65533;&#65533;1&#65533;&#65533;&#65533;&#65533;&#65533;B=&#65533;&#65533;
&#65533;&#65533;5p&#65533;&#65533;&#65533;eA"&#65533;e  &#65533;&#65533;&#65533;&#65533;3&#65533;&#65533;&#65533;/%U&#425;&#65533;&#497;R&#65533;&#1649;&#65533;Ec t&#65533;,&#65533;&#65533;-&#65533;&#65533;3&#65533;&#65533;&#65533;&#65533;SHB&#65533;&#65533;&#65533;\&#65533;(L$G&#669;&#65533;8&#65533;&#65533;&#65533;\(&#65533;TH1`&#1546;<&#65533;8&#65533;Qp&#65533;@UXB%&#65533;G8L2EEK&#65533;@t&#65533;&#65533;&#65533;&#65533;&#65533;I&#65533;&#221;&#65533;&#518;;x&#65533;(&#65533;sM&#65533;&#65533;8NM &#65533;&#282;&#65533;&#65533;QU37+U&#65533;S&#65533;&#65533;T]UjU^&#65533;&#65533;?&#996776;&#65533;\f&#65533;&#65533;&#65533;]=&#65533;X&#65533;&#1374;&#65533;&#65533;\&#65533;&#65533;e&#65533;&#65533;9&#65533;#WX&#65533;f&#65533;&#65533;c\&#65533;&#65533;&#65533;&#714;&#65533;
  &#65533;4  /&#65533;&#65533;kl&#65533;`>P V`g8&#65533;u&#65533;&#65533;v&#65533; !&#65533;&#65533;K&#65533;+&#65533;h&#65533;&#65533;0}&#65533;&#65533;a&#65533;&#65533;&#65533;y&#65533;Wg&#65533;G|&#65533;$&#65533;&#65533;&#452;=&#65533;u&#65533;&#65533;&#65533;&#65533;~&#65533;,&#65533;?H&#65533;k&#65533;aH&#65533;&#65533;&#65533;&#65533;&#65533;H&#65533;&#65533;&#65533;E&#65533;@*&#65533;&#65533;&#65533;&#835;&#65533;|&#65533;Q&#65533;th&#65533;t&#1027;vSY2 : &#65533;<&#65533;Q"&#65533;i&#65533;&#65533;&#65533;y&#65533;&#65533;p&#65533;&#65533;8&#65533;&#65533;5&#65533;#&#65533;&#65533; &#65533;x58&#65533;&#65533; &#65533;zu&#65533;<&#65533;9&#65533;&#65533;&#65533;&#65533; h>&#65533;j&#65533;K&#65533;@&#65533;+&#65533;D&#65533;&#65533;9xZs&#65533;KP &#65533;&#65533;&#65533; &#65533;&#65533; %&#65533;&#65533;HH f&#65533;&#65533;4q&#65533;8&#65533;&#1088;'&#65533;&#1786;E&#65533;#9&#65533;&#65533;&#65533;&#65533;&#65533;):&#65533;d:+&#65533;&#65533;&#65533;r&#65533;&#65533;% &#65533;&#65533;&#65533;&#65533;:&#65533;*&#821;&#65533;&#65533;&#65533;5&#65533;:&#65533;}&#65533;4;&#65533;&#65533;)\&#65533;&#65533;LS@&#65533;%&#65533;D&#65533;L&#65533;X&#65533;s&#65533;&#65533;h&#1569;0J&#65533;\M1O&#65533;&#65533;&#65533;&#65533;@&#65533;?&#65533;&#65533;%POP&#65533;!&#1025;~n&#65533;mn&#65533;M&#65533;&#65533;&#65533;&#65533;&#65533;&#868;e&#65533;N&#65533;&#65533;&#65533;&#65533;dN&#65533;&#65533;&#65533;TpP Jh&#65533;&#65533;_&#65533;I&#65533;vnS&#65533;yz 8x&#65533;&#1341;&#65533;&#1963;9&#65533;C&#65533;"(0p&#65533;&#65533;&#65533;&#65533;(&#65533;&#65533;&#65533;!pO&#65533;&#65533;&#65533;&#65533;>&#65533;&#65533;&#43774;&#53445; P&#65533;
&#65533;`&#65533;&#65533;&#65533;&#65533;&#65533;&#65533;&#65533;&&#65533;X&#65533; &#65533;&#65533;Po&#65533;&#65533;)&#65533;A&#65533;-0&#65533;F&#65533;) &#65533;&&#65533;&#65533;&#65533;&#65533;&#65533;
&#65533;&#65533;&#65533;&#65533;&#65533;
&#65533;&#65533;x&#65533;&#65533;&&#65533;&#65533;=&#65533;&#1540;@p#k&#65533;&#65533;1&#65533;B&#345;r.&#65533;&#65533;r2&#924;&#1820;&tR&#65533;&#65533;0&#65533;1&#65533;7>&#65533;8&#65533;&#65533;&#65533;&#65533;S&#65533;1d&#65533;&#65533;&#65533;L&#65533;&#65533;Mj$&#65533;&#65533;m&#65533;&#65533;&#65533;I&#65533;p&#65533;CXV1&#65533;&#65533;U&#65533;fHP&#65533;&#65533;&#65533;!.&#65533; &#65533;9&#65533;C&#65533;d&#65533;&#65533;&#65533;&#65533;&#65533;&#65533;&#65533;s&#65533;&#65533; e&#65533; N&#65533;Gd&#1028;PaX&#65533;e5&#65533; &#65533;&#65533;B\E&#65533;EVe	&P&#65533;`v&#65533;&#65533;0&#65533;pW&#65533;	&#65533;&#65533;!]v&#65533;!`u&#65533;&#65533;&#65533;0&#65533;k&#65533;&#65533;&#65533;i&#1442;&#65533;}F,&#65533;
Q#&#65533;M&#65533;"n*&#65533;p&#65533;u&#65533;C&#65533;pg&#65533;rG&#65533;ds&#65533;&#65533;&#65533;>08&#65533;H&#65533;0xo&#65533;i&#65533;c&#65533;@&#65533;x&#65533;&#65533;&#65533;&#65533;e&#65533;$&#65533;&#65533;&#453;m&#65533;&#65533;	&#65533;&#65533;&#65533;&#65533;1x&#65533;&#65533;#`&#65533;&#65533;]&#65533;lx&#65533;WQ&#65533;&#65533;VHT&#65533;&#65533;U&#65533;&#65533;HX&#65533;I &#65533;\&#65533;<Hi=(y&#65533;&#65533;Y2&#65533;&#65533;I&#65533;&#65533;&#1624;%=&#65533;&#65533;&#65533;	&#65533; &#65533;0&#65533;YD`v&#65533;&#65533;&#65533;&&#65533;&#65533;&#65533;&#65533;&#65533;W&#1540;&#65533;i&#65533;&#65533;&#65533;P&!09oE&#65533;6E&#65533;ZsG@&#65533;.0&#65533;u&#65533;&#65533;v^g&#65533;&#65533;5&#65533;x @&#65533;&#65533;M &#65533;&#65533;f&#65533;h[&#65533;&#65533;&#65533;r&#65533;&#65533;&#65533;(@&#65533;&#65533;8&#65533;(q&#65533;;&#65533;;&#1025;!&#65533;&#65533;\&#65533;r>&#65533;{&#65533;&#65533;($&#65533;&#65533;+&#65533; (&#65533;&#65533;n&#65533;&#65533;&#65533; &#65533;&#65533;2&#65533;:&#65533;;&#65533;&#284;&#65533;.&#65533;&#65533;X&#65533;A&#65533;&#65533;&#65533;}&#1590;&#65533;N&#65533;&#65533;&#65533;&#65533;&#65533;AG&#65533;9&#65533;wS &#65533;AI*&#65533;4P&#65533;&#65533;&#65533;&#65533;&#65533;L&#65533;]&#65533;&#65533;&#65533;<&#65533;<&#65533;<&#65533;T&#65533;}f^dh^&#65533;&#65533;&#65533;*xW&#65533;&#65533;$&#65533;&#65533;n&#39932;TwXNS&#65533;a&#65533;+k&#65533;&#65533;; npy)&#65533;E&#65533;&#65533;&#65533;kr&#65533;&#65533;v&#65533;=&#65533;&#65533;&#65533;"&#65533;o p&#65533;&#65533;&#65533;T&#65533; &#65533;&#65533;&#65533;4`&#65533;P&#65533;`-"&#65533;bBr&#65533;`A&#65533; (GY*1&#65533;&#65533;&#65533;b&#65533;*6r&#65533;&#65533;#&#65533;&#65533;"G&#65533;,)2&#65533;I&&#65533;cF&#65533;>|&#65533;DpQ&#65533;&#924;:w&#65533;&#65533;y&#65533;g&#923;l&#65533;&#65533;&#65533;&#65533;&#65533;J,&#65533;2&#65533;&#65533;&#65533;0CaP&#65533;&#65533;@
V|&#65533;=&#65533;`.&#65533;>&#65533;-k6&#65533;&#1651;&#65533;&#65533;f`&#65533;&#1453;&#1782;a&#65533;&&#65533;&#65533;hV&#65533;c&#65533;&#65533;(*&#65533;(&#65533;&#65533;CF&#65533;qh&#65533;	&#65533;1T&#65533;r&#65533;
&#65533;m$&#65533;x&#65533;D9&#65533;j&#65533; M&#65533;&#65533;&#65533;&#1194;G&#65533;&#65533;&#65533;&#65533;ti9&#65533;eT&#65533;&#65533;'&#65533;&#65533;>&#65533;6	/j&#65533;&#65533;&#65533;&#65533;&#65533;%&#65533;&#65533;B-K&#65533;=z12&#65533;:<$h&#65533;.A(5&#65533;&#65533;&#65533;Le&#65533;*&#65533;&#65533;&#65533;@&#65533;-&#65533;&#65533;e&#2047;[?&#65533;&#65533;e	&#65533;'D&#65533; &#65533;UM5_e &#1409;^y&#326;-,&#65533;S&#65533;&#65533;PB``&#65533;URdxa&#65533;h&#65533;M.bO.&#65533;Q"&#65533;&&#65533;&#65533;SR &#65533;&#65533;>&#65533;&#65533;&#65533;,=&#65533;&#65533;J*&#65533;&#65533;&#65533;L0&#65533;
#L&#65533; $D&#65533;#&#65533;&#65533;I&#65533;XQ&#65533;M:&#65533;CP&#65533;!HUNY%&#65533;W&#65533;PFS:&#65533;&#65533;\^&#65533;	r&#65533;1&#65533;&#1026;!R81&#65533;&#65533;&#65533;&i@&#65533;4&#65533;0' &#65533;L1&#65533;&#65533; &#65533;&#65533;&#65533;\&#65533;&#65533;"&#65533;&#65533;Q&#65533;/&#65533;V F`<Z&#65533;%&#65533;Z"&#65533;!|&#65533;@&#65533;
(&#65533;&#65533;>&#65533;C&#65533;$&#65533;&#65533;
&#65533;X&#65533;&#65533;vL\(&#65533;&#65533;$&#1282;&#65533;&#65533;&#65533;jD0&#65533;&#65533;&#65533;t&#65533;X&#65533;&#65533;U&#65533;\&#176;&#65533;&#65533;&#65533;&#65533;&#65533;L7&#65533;&&#65533;&#65533;+&#65533;`&#65533;&#65533;&#65533;H&#1165;&#65533;&#65533;J&#65533;&#65533;&#65533;&#65533;!n&#65533;&#65533;R&#65533;&#65533;z&#65533;Az&#65533;&#65533;.)&#65533;0 &#65533;&#65533;A/&#65533;p/&#65533;&#65533;&#65533;q&#65533;$&#65533;BEq&#65533;E}n&#65533;Q&#65533;;78|(7( &#65533;&#65533;&#65533;Bn'&#65533;`&#65533;&#65533; &#65533;#&#65533;&#65533;&#65533;#&#65533;&#65533;&#65533;|P&#65533;"B&#65533;&#65533;&#65533;)&#65533;&#65533;/&#65533;`U&#65533;&#65533;(&#65533;K&#65533;p&#65533;D&#65533;&#65533;&#65533;&#65533;	h&#65533;&#65533;&#256;&#65533;3\&#65533;&#65533;H=&#65533;	q&#65533;)HT&#65533;<&#65533;&#65533;p&#65533;&#65533;&#65533;#&#65533;n&#65533;A&#65533;:A&#65533;1&#65533;]6&#65533;w&#65533;m&#65533;&#65533;hE;14pBGQ&#65533;Q7&#65533;&#65533;O&#65533;&#1152;()&#65533;&#65533;)&#65533;r&#65533;&#65533;&#65533;2&#65533;&#65533;|\p&#65533;M#&#65533;)$&#65533;0&#65533;`&#65533;&#65533;&#65533;F&#65533;f&#65533; &#65533;K4(t&#65533;yp&#65533;&#65533;>&#65533;&#205;"&#65533;d&#65533;{&#65533;&#65533;&#65533;+&#252;&#65533;&#65533;o#|&#65533;&#65533;?&#65533;'&#65533;&#65533;7o&#65533;&#65533;A<\,&#65533;&#65533;j&#65533;&#65533;&#65533;woG&#65533;&#65533;&#65533;C(&#65533;Sp>&#65533;&#65533;_&#65533;&#65533;&#65533;&#65533;&#65533;>&#65533;&#65533;>1p&#65533;	7&#65533;`&#65533;&#65533;;8&#65533;&#65533;&#65533;H&#65533;
&#65533;"(4&#65533;&#65533;&#65533;`&#65533; &#65533;&#65533; &#256;C&#65533;&#65533;&#65533;-8&#65533;	O&#1040;X&#1099;-=D&#65533;&#65533;r&#65533;&#65533;&&#65533;&#65533;&#65533;@HACX(d)&#65533;A@&#65533;"&#65533;HH,&#65533;&#65533;&#65533;&#65533;#D,"&#65533;hD$&#65533;HhK&#65533;  &#516;5Y&#65533;&#162;&#65533;p1)!r
S&#65533;&#65533;&#65533;&#65533;&#65533;BZ&#65533;&#65533;&#65533;`gX&#65533;|0!T!Ae&#65533;&#65533;&#65533;&#261;X&#65533;Z:`&#65533;&#65533;08A&#65533;&#65533;&#65533;@&#65533;&#65533;, &#65533;&#65533;Mej&#1240;IR&#65533;6gh&#65533;db&#65533;&#65533;mh&#65533;s&#65533;q&#65533;g8c&#1252;&#65533;3&#65533;!gF&#65533;J9&#1030;U&#65533;x`&#65533;&#65533;6&#65533;$A^ ]&#65533;8&#65533;&#65533;&#65533;/&#65533;&#65533;&#65533;&#65533;*;=&#65533;&#65533;t&#65533;C&#65533;a&#65533;Zx y&#65533;1&#65533;e&#65533;g&#65533;P&#65533;&#65533;s&#65533;p?&#65533;&#65533;&#65533;Y&#65533;&#65533;&#65533; &#65533;g, "&#65533;&#65533;9&#65533;&#65533;&#1472;&#65533;:v0&#65533;5&#65533; bH#&#65533;&#65533;&#65533;&#65533;&#65533;&#65533;&#65533;C&#65533;&#584;~&#65533;&#65533;&#65533;&#65533;h&#65533;9)&#65533;Ay&#65533;&#1053;&#65533;&#65533;E1&#65533;Q&#65533;p#Q&#65533;GB&#65533;h&#65533;&#65533;$U&#65533;&#65533;F&#65533;&#1316;(a&#65533;JW:)&#65533;H8&#65533;3&#65533;&#65533;K&#65533;A&#65533;&#65533;&#65533;&#65533;R&#65533;
I[EV&#65533;&#65533;)X DMR&#65533;(*L  ( &#65533;&#65533;(I&#65533;A&#65533;&#65533;&#65533;&#65533;"*@ @ s`&#65533; |&#65533;)&#65533;@&#65533;>&#65533;W&#65533;&#65533;b
x3Y&#65533;&#65533;&#1760; &#65533;&#65533;&#65533;&#65533;^&#65533;@X &#65533;8&#65533;U&#65533;f&#65533;X&#65533;b&#65533;1&#1568;&#65533;L&#65533;&#65533;&#65533;E7&#65533;&#65533;l&#65533;aw&#65533;&#65533;?&#65533;&#65533;&#65533;&#834;+&#65533;:W&#65533;	&#1094;v&#65533;&#65533;&#65533;&#65533;1&#65533;AL"z &#380;b[&#65533;=&#65533;+_t`W&#65533;&&#65533;&#65533;w,&#65533;&#65533;&#65533;HB5L&#65533;O5h&#65533;&#65533;(0&#65533;&#65533;&#65533;&#65533;P ;*F:&#65533;&#65533;`&#65533;&#65533;&#65533;x&#65533;&#65533;&#65533;* tpYd&#65533;&#65533;&#65533;!p&#65533;#&#65533;&#65533;&#65533;&#65533;&#65533;UST&#65533;`	X&#65533;&#65533;Q&#65533;(0-tJ3$&#65533;'|Aj&#65533;&#65533;B&#65533;&#65533;dmk]&#65533;&#65533;&#65533;&#65533;V&#65533;K&#65533;&#65533;&#65533;e&#65533;&#65533;&#65533;6&#65533;&#65533;&#65533;&#65533;Q@&#65533;&#65533;dp&#65533;B<&#65533;&#65533;k&#65533;&#65533;&#65533; &#65533;-&#65533;.&#65533;&#65533;&#65533; &#65533;ZH&#65533;]&#65533;$&#65533;.&#65533;&#65533;D&#65533;b8&#65533;n&#65533;tl&#65533;&#65533;!&#65533;&#65533;&#65533;1<&#271;&#65533;/xQ&#65533;&#65533;&#65533;&#65533;&#65533;&#65533;(&#65533;&#65533;	S&#65533;&#65533;^~&#65533;D!
&#65533;M&#65533;&#1419;&#65533;&#65533;&#65533;&#65533;&#65533;&#65533;{j&#65533;&#65533;&#65533;>&#65533;&#65533; &#65533;&#65533;1&#65533;E&#65533;&#65533;&#65533;&#65533;&#65533;<&#65533;Y&#65533;+&#65533;0p&#65533;&#65533;&#65533;&#65533;&#65533;&#65533;b&#65533;&#65533;&#768;&#65533;(D 6&#65533;'8-Lc&#65533;#&#65533;_&#65533;&#65533;5t&#65533;&#65533;&#65533;%&#65533;&#65533; &#65533;+4&#65533; "&#65533;C3})&#65533;_*S&#65533;k&#65533;&#65533;D"Md&#65533;D&#65533;&#65533;&#65533;&#65533;#&#65533;&#65533;&#65533;VAH&#65533;&#65533;&#65533;g&#65533;&#1462;&#65533;
&#65533;` G&#65533;%&&#65533;&#65533;L&#65533;&#65533;&#65533;	&#65533;&#65533;%*
6&#65533;&#65533;&#65533;&#65533;&#65533;j&#65533;g&#65533;b!&#65533;&#65533;1&#65533;i!&#65533;|&#65533;&#598;=&#65533;&#65533;&#65533;&#65533;&#65533;&#65533;&#65533; &#65533;&#65533;&#65533;\&#65533;&#65533;Y&#65533;<&#65533;	b&#65533;\&#577;3L2&#65533;&#65533;$&#65533;&#65533;@&#65533;&#65533;T&#65533;1&#65533;&#65533;8f"&#65533;I&#972;r/&#65533;~#&#65533;X&#65533;r&#65533;AA+_&#65533;&#65533;&#65533;l#&#65533;&&#65533;\&#16787;&#65533;&#65533;&#65533;rr>'&#65533;u&#65533;y&#65533;&#65533;j&#65533;E'&#65533; &#65533;<&#65533;a&#65533;&#65533;&#65533;@ &#65533;pL&#65533;&#65533;&#65533;&#65533;&#65533;&#65533;&#65533;&#65533;op&#65533;&#65533;?&#65533;&#65533;&#1223;u&#65533;&#65533;c&#65533;:&#65533;&#65533;&#65533;s&#65533;"P&#65533;&#65533;(&#65533;#\&#65533;&#65533;w&#65533;>&#65533;P!t&#65533;8&#65533;{&#65533; &#65533;&#65533;E&#65533;BS&#65533;Q&#65533;7&#65533;#y&#65533;&#65533;Cz|T!R(Q&#65533;&#65533;&#65533;&#65533;<IOjR*&#65533;4L&#65533;&#65533;uK&#65533;&#65533;y&#65533;&#65533;&#65533;!kR&#65533;&#65533;7albt&#65533; &#65533;&#65533;h &#65533;&#65533;H&#65533;&#65533; &#65533;&#65533;&#65533;&#65533;A&#65533;L&#65533;&#65533;&#65533;(&#65533;*)E&#65533;O&#65533;&#65533;	&#65533;:T&#65533;n&#65533;
H`]Y&#65533;
/&#65533;&#65533;t&#65533;j&#65533;&#65533;&#65533;UX&#65533;&#65533;&#65533;6&#65533;&#65533;&#65533;&#65533;&#65533;&#65533;&#65533;mx&#65533;[&#65533;&#65533;!&#65533;|\!&#65533;&#65533;&#65533;&#65533;j&#65533;h&#65533;Ah&#65533;&#65533;h&#65533;&#65533;-&#65533;j&#65533;n)&#65533;l5`3&#65533;&#65533;&#65533; P &#65533;Vo  &#65533;?&#65533;$&#771;?<@ 8AX1W&#65533;8&#65533;&#65533;&#65533;&#65533;P&#65533;\u&#65533;&#65533;&#65533; &#65533;&#65533; tWb&#65533;&#65533;&#65533;'D&#65533; xB&#65533;`&#65533;&#65533;h+&#65533;@"a"&#65533;B&#65533;+&#65533; &#65533;< &M\@&#65533;lA&#65533;X!$P &#65533;AhtM&#65533;\&#65533;%&#65533;&#65533;%&#65533;&#65533;&#65533;a&#65533;p
jX&#65533;&#525;&#65533;&#838;&#65533;&#65533;<&#65533;M&#65533; &#2036;&#65533;EM0&#65533; &#65533;A0Ad&#65533;&#65533;&#65533;h&#65533;m&#65533;&#65533;<&#65533;6C&#65533;6\&#65533;6&#65533;&#65533;tF&#65533;&#65533;&#65533;1L&#65533;&#65533;!]&#65533;&#65533;&#65533;&#65533;h&#65533;&#65533;E&#65533;&#65533;YY7`&#65533;x&#1623;-&#65533;',&#65533;&#65533;&#65533;)pB&#65533;&#65533;&#65533;&#65533;&#65533;	Ztu&#65533;\&#65533;&#667;qO&#65533; &#65533;C&#65533;&#1694;)&#65533;&#65533;&#65533;&#65533;5c&#65533;0&#65533;/Z&#65533;&#65533;&#65533;'P&#65533;&#65533;&#218;&#1060;&#65533;B&#65533;)&#65533;&#65533;A&#65533;Z
H&#65533;&#65533;YP&#841;&#65533;&#65533;X&#65533;&#65533;&#65533;T&#65533;&#65533;Z&#65533;&#65533;&#65533;eK&#65533;&#65533;&#65533;u[&#65533;&#65533;&#65533;&#65533;&#65533; $@&#65533;&#65533;&#65533;&#65533;A&#1032;#`&#65533;
h&#305;%&#65533;&#65533;1[J,&#65533;&#65533;IdYdG`CZ[>&#65533;&#65533;	|&#65533;&#65533;&#65533;"&#65533;&#65533;&#65533;&#65533;H&#65533;&#65533;&#65533;&#65533;&#65533;P&#65533;&#65533;&#65533;&#65533;[&#65533;&#65533;&t&#65533;M&#1188;&#65533;&#65533;&#65533;&#65533;&#65533;[Y&#65533;Z&#65533;&#65533;Y&#65533;X&#65533;&#65533;&#65533;E&#65533;&#65533;&#65533;&#65533;E&#65533;9&#65533;&#65533;(&#65533;,&#65533;&#65533;&#65533;&#65533;eP&#65533;c\&#65533;$YR&E&#65533;&#65533;&#65533;d,FcP&#65533;&#65533;9&#65533;&#65533;&#65533;p&#65533;'tB840H&#65533;p&#65533;'&#65533;`O&#65533;Y&#65533;L0Q&#65533;tA.&#65533;r&#65533;&#65533;0y&#65533;21&#65533;yG&#65533;0&#65533;b2&#65533;w&#65533;`@@&#65533;&#65533;4L` &#1321;A6h&#65533;&#65533;}&#65533;&#1413;&&#1425;&#65533;Xx9&#65533;9&#65533;&#65533;9&#65533;&#65533;&#65533;1H&#65533;C9&#65533;&#131;DH&#65533;&#1536;&#65533;C8&#65533;&#65533;&#65533;&#65533;3&#65533;&#65533;>&#65533;&#65533;&#65533;N&#65533;&#65533;&&#65533;&#65533;B&#65533;NrbQC&#65533;&#65533;&#65533;]>&#65533;&#65533;3p&#65533;0&#65533;G-	H-&#65533;&#65533;A&#65533;&#65533;u'&#65533;U^&#65533;&#65533;&#65533;q	M&#65533;&#65533;L&#1364;&#65533;&#65533;&#65533; H$<&#65533;&#65533;&#65533;2l&#65533;,&#65533;&#65533;&#65533;&#65533;&#798;q  B&#65533;M&#65533;&#65533;@&#65533;&#65533;&#65533;&#65533;U`V&#65533;&#65533;T&#65533;p@&#65533;J,U&#65533;&#65533;	X&#65533;&#65533;
&#65533;op&#65533;&#65533;|&#65533;&#65533;Au&#65533;&#65533;&#65533;&#65533;&#65533;_&#65533;&#2033;&#65533;&#65533;&#65533;h5dB&#65533;d&#758;p&#65533;&#65533;&#65533;&#65533;f-&#65533;&&#65533;&#65533;j&#65533;-&#65533;&#65533; @ ~Vh &#65533;&#65533;&#65533;&#65533;&#65533;(&#65533;&#65533;&#65533;&#65533;k&#65533;V&#65533;(i&#65533;|&#65533;\&#65533;L&#65533;&#65533;&#65533;(&#65533;&#65533;&#65533;B:&#65533;<&#65533;&#65533;L&#65533;$L&#65533;;&#65533;!&#65533;&#65533;&#65533;&#65533;&#65533;&#65533;)&#522;&#65533;&#65533;&#65533;&#65533;!A&#65533;&#65533;N,HF]~&#65533;&#65533;D&#65533;d&#65533;L&#824;L&#65533;&#65533;Ld&#65533;)&#65533;` &#65533;&#65533;T@&#65533;&#65533;&#65533; B,@&#65533;&#65533;&#65533;8&#873;q!&#65533;&#65533;&#65533;&#65533;: &#1836;a~&#65533;&#65533;&#65533;&#65533;&#65533;M&#65533;&#65533;!&#65533;&#65533;&#65533;&#65533;&#65533;&#65533;&#65533;] &#65533;&#65533;&#65533;a0HM|&#65533;&#65533;l&#65533;B)&#65533;&#65533;*&#65533;&#65533;@"&#65533;X$B&#65533;#jF%b&#65533;b"&#65533;&#1541;N&#65533;D/&#65533;&#65533;&#65533;F&#65533;&#65533;&#65533;&#65533;&#65533;tA&#65533;&#65533;&#65533;&#65533;&#65533;&#65533;&#65533;&#65533;+&&#65533;&#65533;x&#65533;)&#65533;k&#65533;7&#65533;b*&#811;&#65533;&#65533;&#65533;;&#65533;"&#65533;&#65533;&#65533;4W/&#65533;&#65533;&#65533;:/Z&#65533;&#27360;&#65533;;&#65533;&#65533;&#1920;'&#65533;&#65533;R &#174;&#65533;&#65533;P&#65533;&#65533;C&#65533;\Z&#65533;&#65533;Z
0Ca!&#65533;&#65533;:ZM&#65533;&#65533;A&#65533;#J&#65533;#=J&#596;4	&#65533;=&#65533;v>I.&#65533;,0A&#65533;.&#65533;&#65533;A&#65533;a&#65533;H8&#65533;&#65533;&#65533;&#65533;M&#65533;&#65533;n&#65533;Ff&#65533;>v&#65533;&#65533;AH&#65533;J&#65533;$&#65533;4mP&#65533;I&#65533;&#65533;)&#65533;J&#65533;A	tBp&#65533;&#65533;&#65533;&#65533;&#65533;T&#65533;QW&#65533;dh&#65533;P%[&#65533;&#65533;&#65533;&#65533;W&#65533;E&#65533; &#65533;RR&#65533;I`L&#65533;A&#65533;@(bNp&#65533;cD&#65533;R&#65533;$1&#65533;Uc.&#65533;*\&#65533;&#65533;&#65533;&#65533;&#65533;&#65533; &#65533;C1|&#65533;,A3,&#65533;'&#65533;C&x',&#65533;&#65533;	&#65533;"3&#65533;w&#65533;&#65533;_&#65533;&#65533;ea0&#65533;&#65533;&#65533;$&#65533;&#65533;&#65533;&#65533;&#993;&#65533;&#65533;&#65533;R&#65533;U&#65533;L&#65533;\f<]&#1333;&#65533;&#65533;&#65533;f7&#65533;&#65533;&#65533;&#65533;9&#65533;&#65533;~&#65533;Gj&#65533;&#65533;&#65533;! !|&#65533;lB&#65533;z&#65533;m&#1446;&#65533;&#65533;&#65533;&#65533;H&#65533;3&#65533;B&#65533;&#65533;&#1478;&#65533;?&#65533;D&#65533;a&#65533;B)&#65533;r>&#65533;Q&#65533;&#1560;&#65533;AF&#65533;DYg&#65533;<vV&#65533;v2&#595;x&#65533;&#65533;b^x>&#65533;xfIy:&#65533;&#65533;&#65533;&#65533;5&#65533;&#65533;z&#65533;&#65533;M&#65533;&#65533;&#65533;&#65533;,C=&#65533;&#65533;@&#65533;=&#65533;&#65533;=x&#65533;a&#65533;`&#65533;@  1 &#65533;A&#65533;,
\&#65533;H
	3&#65533;"T&#65533;Q&#1001;&#65533;@&#65533;@&#65533;&#65533;&#65533;&#65533;L&#65533;l&#65533;Z&#341;&#65533;&#65533;]u@-&#65533; &#65533;&#65533;J_q&#65533;}&#65533;h`K &#65533;&#65533;u!&#65533;.H&#65533;&#65533;&#65533;&#65533;j&#65533;&#65533; &#65533;&#2009;&#1922;q&#153;v&#65533;g&#65533;&#65533;g&#65533;K&#65533;ih&#65533;&#65533;&#65533;&#65533;&#65533;&#65533;&#65533;&#65533;&#65533;&#65533;l &#65533;4&#65533;&#65533;V:4)X&#65533;&#65533;&#65533;&#65533;2&#65533;&#65533;&#65533;
&#65533;C&#65533;&#65533;&#65533;&#65533;&#65533;K3(&#65533;$&#65533; 0&#65533;&#65533;(@,D&#65533;a&#65533;&#65533;&#65533;&#1042;&#65533;lU,&#65533;in&#1824;wE&#65533;d,j&#65533;&#65533;X&#65533;$	&#65533;6F]jU&#65533;\&#65533;&#65533;\&#65533;&#65533;0&#65533;^@&#65533;&#65533;&#65533;&#1576;&#65533;j&#65533;&#65533;&#65533;&#65533;a&#65533;&#65533;&#65533;&#65533;&#131;=&#1578;&#65533;&#65533;&#65533;&#65533;&#65533;&#65533;&#65533;&#65533;&#65533;&#65533;&#65533;&#65533;&#65533;&#65533;h&#65533;&#65533;&#65533;&#65533;&#65533;&#896;m&#65533;&#65533;X&#65533;&#65533;R'&#65533;1&#65533;J&#65533;g<Y,&#65533;\p&#65533;&#65533;#`+&#65533;D&#65533;hxh&#65533;&#65533;N0QN,X&#65533; O,&#65533;&#65533;0p&#65533;&#65533;&#65533;&#65533;vn&#65533;&#65533;&#65533;x&#65533;3
,&#65533;&#65533;&#65533;&#65533;(@&#65533;@B&#30335;&#65533;6t&#65533;:&#65533;&#65533;&#65533;&#65533;C&#65533;&#65533; B,l&#65533;H&#65533;
&#65533;&#65533;|A4&#65533;9&#65533;c&#65533;	$$&#65533;&#65533;&#65533;&#65533;&#65533;:&#65533; &#65533;@.DI5X	&#65533;J&#65533;&#65533;&#65533;&#65533;U&#65533;,&#1103;&#514;*&#65533;l&#65533;R&#65533;&#65533;N&#65533;&#65533;"R&#65533;l![PDD5&#65533;5H&#65533;&#65533;&#65533;rd&#65533;y&#65533;&#65533;&#65533;&#65533;&#65533;&#65533;I:&#65533;N&#65533;&#65533;&#65533;9&#65533;&#65533;&#65533;b&#65533;3dm&#65533;&#65533;i&#65533;!&#65533;&#65533;Z&#65533;&#65533;&#65533;~&#65533;&#65533;&#65533;&#65533;Q&#65533;[&#65533;5]&#65533;&#65533;&#65533;&#65533;!l X&#65533;4H&#65533;OI&#65533;&#65533;lL\y+bx&#65533;i&#65533;&#65533;I\m&#65533;&#65533;a d&#65533;&#65533;&#65533;B&#65533;&#65533;)&#512;X&#65533;)p&#65533;(&#65533;Ad&#65533;+&#65533;A7&#65533;s&#65533;&#182;&#65533;&#38686;@&#65533;&#65533;&#65533;&#1176;&#65533;&#182;&#65533;&#65533;6_nn&#65533;n&#65533;m&#205;qR&#28426;&#65533;&#65533;&#65533;A)xA"Mz@]'&#65533;&&#65533;&#65533;YohB7&#65533;&#401;&#65533;!&#65533;7&#65533;&#65533;*&#65533;&#65533;]+@@l>&#515;&#65533;&#65533;mJ/&#65533;x `&#65533;&#65533;&#65533;&#65533;&#65533;pq-&#65533; R&#65533;oW&#65533;wr
&#65533;&#65533;&#65533;&#65533;&#65533;/&#65533;U&#65533;u*&#65533;&#65533;8&#65533;&#3027;t&#65533;&#65533;	&#65533;_Id&#597;&#65533;&#1049;p&#65533;J}&#600;&#65533;&#65533;C&#65533;&#1326;&#65533;&#65533;3&#65533;&#65533;8&#65533;&#65533;&&#65533;:&#65533;}zASE&#65533;, &#65533; &#65533;&#65533;@&#65533;&#65533;4&#677;$&#65533;&#65533;&#65533;J&#65533;&#65533;&&#65533;uY&#65533;&#65533;&#65533;&#65533;&#65533;[q&#65533;&#65533;D&#65533;B&#65533;&#65533;O&#65533;&#65533;&#65533;&#65533;&#65533;@ud&#65533;&#65533;&#65533;]&#65533;_}l]&#65533;&#65533;&#65533;B24&#65533;DB&#65533;&#65533;A:hyi&#65533;&#65533;&#65533;&#65533;&#65533;&#65533;- &#65533;$&#65533;xq&#65533;&#65533;&#65533;B&#65533;y&#65533;&#65533;&#65533;&#65533; &#65533;1j&#65533;&#65533;A&#65533;&#899;&#65533;&#65533;&#65533;&#65533;&#65533;&#65533;k&#65533;&#65533;&#65533;k&#65533; &#65533;&#65533; 4&#65533;&#65533;&#65533;&#65533;&#65533;&#65533;{&#65533;-<&#65533;!&#65533; !&#65533;d&#65533;&#65533;@&#65533;&#65533;N&#65533;&#65533;U&#65533;`&#65533;&#65533;a&#65533;|N&#65533;a&#65533;&#65533;-&#65533;&#65533;&#65533;&#65533;1&#1697;&#65533;&#65533;dd&#65533;(&#65533; X>&#1111;&#65533;&#936;1M@7&#65533;&#65533;v!&#1586;&#65533;a&#65533;&#65533;&#65533;&#65533;/&#65533;&#65533;&#65533;&#65533;&#65533;&#65533;&#65533;J&#65533;8 0sp&#65533;ArB&#65533;&#65533;&#65533;&#65533;&#65533;X
l6&#65533;&#65533;&#65533;&#65533;Xp8"8w&#65533;$b&#65533;&#65533;{,a&#65533;oo&#65533;:&#65533;)&#65533;&#65533;&#65533;&#65533;v-&#258;"X&#65533;6&#65533;&#65533;/&#65533;647&#65533;s&#65533;&#65533;b&#65533;&#65533;&#65533;&#65533;8&#65533;&#65533;&#65533;&#65533;3&#65533;Y&#65533;	(&#65533;&#1945;&#65533;HC?L&#65533;lD{&#65533;&#65533;l*4&#65533;&#65533;&#65533;&#65533;&#65533;&#65533;P s&#322;1t&#65533;&#65533;5&#65533;&#65533;&#65533;<$&#65533;&#65533;J&#65533;DP!&#65533;Z6&#65533;T@&#630; &#65533;8x&#65533;I
U&#65533;N&#65533;	IC&#65533;,#&#65533;&#65533;&#65533;wQO[R_=&#65533;Q&#65533;mD>&#65533;&#65533;&#65533;,&#65533;R&#65533;F&#65533;&#65533;Uw&#65533;G"&#65533;&#65533;I&#65533;7X&#65533;&#65533;&#1787;@&#65533;S&#65533;&#65533;&#65533;&#65533;&#65533;5p&#65533;u&#65533;&#65533;&#65533;&#65533;&#65533;&#65533;&#65533;\s&#65533;Q&#65533;Q&#65533;&#65533;E^&#65533;&#65533;R&#65533; P&#65533;&#65533;^&#65533;O&#65533;%&#65533;Iv&#65533;&#26384;o>&#65533;&#65533;;&#65533; &#65533;Ac?`&#65533;;&#65533;y1&#65533;C1&#65533;&#65533;?6C&#65533;&#65533;&#65533;&#65533;&#65533;&#65533;t 8 &#312;&#65533;/&#65533;U&#65533;tG&#65533;&#65533;&#65533;E_&#65533;B&#65533;(S&#65533;&hl&#65533;h&#65533;@&#65533;@ C`OA&#65533;&#65533;*X&#65533;&#65533;&#65533;9w&#65533;&#65533;Gt{?&#65533;&#65533;:&#65533;&#65533;u&#65533;&#65533;;&#65533;	! &#65533;&#65533;R&#65533;&#65533;.l@9&#65533;B9L&#65533;`&#65533;;&#65533;f&#65533;r&#65533;H&#65533;&#65533;&#65533;&#65533;?&#65533;\t&#65533;&#65533;&#65533;&#65533;&#65533;"l&#65533;p&#65533;&#198;V&#1712;&&#792;1&#65533;&#65533;
LF&#65533;dr2&#65533;&#65533;V&#65533;b&#65533;2&#65533;&#664;,c&#65533;,&#65533;&#65533;f&#65533;8m&#65533;,#H'&#65533;&#65533;&#65533;:GtM&#65533;&#65533;I&#65533;^+a&#65533;RA&#65533; !.a\iX&#65533;f&#65533;*&#65533;hX&#65533;I&#65533;h&#1627;&#65533;&#1668;e 
&#65533;H F&#65533;0Q,Yr &#65533;A`C&#65533;&#65533;	c
&#65533;R!&#65533;&#65533;&#65533;&#51248;l&#1607;i&#65533;&#65533;1&#65533;;L&|&#65533;C&#65533;F&#65533;&#65533;@&#65533;&#65533;  &#65533;&#65533;g&#65533;!7&#65533;&#65533; &#65533;&#65533;DTp?&#65533;D&#65533;&#65533;9&#65533;8&#65533;&#65533;&#65533;&#65533;3&#65533;&#65533;&#65533;W  x&#65533;&#65533;@&#65533;F&#65533;&#65533;~`&#65533;*q&#531;_E&#65533;&#65533;W&#65533;ZN~T&#65533;tzH5&#65533;G&#65533;&#2016;A&#65533;&&#65533;OG&#65533;&#65533;t&#65533;d&#65533;	  @&#65533;&#65533;&#65533;&#65533; b&#65533;f&#65533;y&#65533;>&#65533;&#65533;&#65533;4&#65533;&#65533;&#65533;;&#65533;&#65533; &#65533;&#65533;D&#65533;&#65533;&#65533;&#65533;,&#65533;&#65533;ja&#65533;b1l4Fx&#65533;1Gs&#65533;8&#65533;&#65533;&#65533;&#705;0  &#65533;W
&#65533;c&#65533;6!&#65533;&#65533;.&#65533;&#65533;Nf&#65533;&#65533;&#65533;@$&#65533; @7&#1848;&#65533;K&#65533;P&#1223;6}&#65533;g&#65533;!|pcN3&#65533;&#65533;M&#65533;t&#193;(&#1673;&#65533;&#65533;8b&#65533;-&#65533;	&#65533;&#65533;R(&#65533;-&#65533;a&#65533;/&#65533;0&#65533;&#65533;t&#65533;c&#65533;y&#280;G6&#65533;&#65533;S&#65533;p<UG&#65533;)u&#65533;iJ&#65533;^,CA&#65533;j&#65533;&#65533;Q&#65533;1&#65533; jE&#65533;&#65533;F&#65533;WQ&#147;d&#65533;&#65533;n&#65533;&#65533;&#65533;&#65533;7&#65533;1%WjM&#65533;&#65533;n&#65533;V&#65533;mo&#65533;&#65533;[o&#65533;&#65533;\P`!&#65533;]&#65533;@y7\Pn&#65533;&#65533;&#65533;w&#65533;W&#65533;y&#65533;%w^Ob&#65533;f&#65533;=q&#477;Zx&#65533; &#65533;: v&#65533;B	1.&#65533;'&#65533;&#65533;`&#24716;D8
&#65533;"&#65533;`D9B&#65533;0X&#65533;e&#65533;&#65533;&#65533;)&#65533;b&#65533;	&#65533;j&#65533;&#65533;f&#65533;sY)FT&#65533;&#357;\&#65533;:&#65533;&#65533;H&#65533;	YDZ&#65533;&#39321;NjY&#65533;V&#65533;&#65533;&#65533;{Ii&#65533;r Z&#43805;&#65533;&#65533;iF&#65533;^,T0&#65533;&#65533;Z1&#65533;&#65533;4 &#65533;E &#65533;&#65533;n(&#65533;(&#65533;&#65533;&#65533;`&#65533;JX&#65533;&#65533;&#65533;6&#65533;&#65533;&#65533;N&#65533;&#65533;&#65533;5&#65533;R#q5&#65533;1&#65533;j&#65533;&#65533;#&#65533;&#65533;+&#65533;<&#65533;&#65533;3&#65533;F&#65533;&#65533;;&#960;&#65533;&#65533;C&#65533;&#65533;&#65533;K&#65533;&#65533;C&#30480; &#1081;#'&#65533;&#65533;&#65533;e&#65533;&#65533;b&#65533;*Vy&#65533;&#65533;&#65533;x&#65533;&#65533;&#65533; 8&#65533;&#65533;&#65533;_>yb&#65533;w&#65533;y&#65533;0&#334;&#65533;&#65533;$&#65533;n&#65533;&#65533;n)&#65533;]tIfN8Q&#65533;^b&#65533;&#65533;
N&#65533;x`&#65533;&#65533;k&#65533;}&#65533;eV&#65533;?&#65533;&#65533;&#65533;_`&#65533;M&#65533;3K&#65533;&#65533;&#65533;&#65533;&#65533;&#65533;&#65533;&#65533;E&#65533;&#65533;Y&&#65533;&#65533;)X w X@ &#1296;t&#65533;&#65533;s&#65533;`&#65533;&#65533;&#65533;z&#65533;&#65533;!&#65533;`)g&#65533;&#65533;&#65533;&#65533;&#65533;!&#65533;&#65533;&#65533;&#65533;&#65533;&#65533;a(C&#65533;}&#65533;o9&#65533;&#65533;l&#65533;&#65533;o&#65533;@R&#65533;3&#65533;1&#65533;$))a0Di &#65533;&#65533;M"&#65533;bA&#65533;X&#65533;&#65533;&#65533;&#65533;"&#65533;G<&#65533;&#65533;&#65533;(Q&#65533;K\RF&#65533;&#65533;&#65533;>&#65533;INv&#65533;F&#65533;(e(q&#65533;	&#65533;&#65533;B&#65533;p&#65533;&#820515;#HD'&#65533;&#65533;&#65533;!&#65533;&#65533;&&#65533;&#65533;&X&#65533;
pP&#65533;A&#65533;)&#65533;T&#65533;&#65533;*z&ET`/&#65533; &#65533;&#65533;  S&#929;P&#65533;&#65533;&#65533;*P P&#65533;+D&#65533;&#65533;&#65533;&#65533;H &#65533;&#65533;&#65533;&#65533;# &#65533;&#65533;V&#65533;&#65533;&#65533;&#65533;JETA'&#65533;
&#65533;`dT&#65533;DS&#65533;+&#65533;s&#65533;&#65533;B&#65533;g$&#65533;R&#1025;{h&#65533;- &#65533;&#65533;:&#65533;&#65533;&#65533;v&#65533;&#65533;&#65533;8&#65533;;&#785;g&#65533;&#65533;lo=&#65533;qy*\&#65533;=&#65533;&#527;@&#65533;#O&#65533;M&#65533; &#65533;&#65533;2&#1072;
&#65533;&#65533;o&#65533;&#65533;&#65533;KC:&#65533;&#65533;Z0U&#65533;@ &#65533;d &#65533;`&#65533;&#65533;&#65533; (&#65533;c&#65533;(D-&#65533;Q&#65533;d&#65533;#&#65533;HG$8	b&#65533;&#65533;&#65533;@C&#786;,.|&#65533;^@@&#65533;$&#65533;d&#65533;R&#65533;
q&#65533;ST&#65533;e2&#65533;&#65533;TV7&#65533;)N&#65533;&#65533;%&#65533;D&#65533;&#65533;&#65533;a|&#65533;&#65533;&#65533;&#804;&#65533;>&#65533;&#65533;&#65533;J&#65533;)R&#65533;&#65533;,q"	&#65533;&#65533;&#65533;&#65533;,m&#65533;&#65533;&#65533;&#65533;v&#1349;m&#65533;`T&#65533;"&#65533;&#65533;L&#65533;S&#65533;&#65533;TU&#65533;&#65533;&#65533;&#65533;H +^T&#65533;	&#65533;&#65533;&#65533;r5Y^&#65533;JD&#65533;&#65533;E&#65533;<&#65533;Op&#65533;&#65533;&#65533;&#65533;	&#65533;`&#65533;&#1690;bZ$ -^ &#65533;(T&#65533;5&#65533;Z&#65533;&#773;/w&#65533;&#65533;X&#65533;&#65533;\&#65533;K&#65533;&#65533;r&#65533;&#1301;\{uk_&#1189;&#65533;v&#65533;%]&#65533;&#65533;o&#65533;Q,P0 Las&#65533;&#65533;&#65533; )&#230;`R	&#65533;&#65533;~@_&#65533;&#65533;&#65533;b[(&#65533;|OQ)&#65533;&#65533;-H&#65533;&#65533;&#65533;\$ef9&#65533;Y.&#65533;&#65533;&#65533;08]s&#65533;&#65533;VB&#65533;&#65533;miI&#65533;&#1570;&#65533;a(Mi$!&#65533;&#65533;@&#65533;a&#65533;&#65533;&#65533;j)&#65533;P&#65533;&#65533;30>>&#65533;&#65533;&#65533;&#65533;nh&#65533;bE&#65533;-oA&#65533;&#65533;&#65533;&#65533;7&#65533;m&#65533;&#65533;3&#65533;&#9772;'B s&#65533;&#65533;*&#65533;9s&#65533;Ps&#65533;&#65533;2&#65533;4&#65533;9-oYt`f&#65533;t&#65533;&#65533;&#65533;x  Z{&#65533;c t&#65533;&#65533;&#65533;@&#65533;:&#1753;y&#65533;&#65533;&#65533;&#65533;g?&#65533;PP&#65533;	ri&#65533;a&#65533;&#65533;~&#65533;6=&#65533;d&#65533;|&#65533;&#65533; 2(&#65533;&#65533; 
&#65533;&#65533;&#65533;w&#65533;&#65533;N&#65533;&#1313;u&#65533;&#65533;Q&#65533;(&#65533;z{ B,p &#65533;&#65533;&#65533;&#65533;&#65533;i]k[{p&#65533;+$&#302;y&#65533;&#65533;^&#65533;&#65533;8&#65533;*T&#65533;UD&#65533;&#65533;h&#65533;&#65533;&#65533;&#65533;&#65533;&#65533; I(&#65533;!&#65533;Dk'&#65533;&#65533;&#65533;P&#65533;&#65533;*&#65533;X!&#65533;&#65533;&#65533;&#65533;&#65533;7\&#65533;a#&#65533;&#65533;&#65533;a6&#65533;&#268;)&#65533;7K&#65533;(&&#65533;d&#65533;&#65533;&#65533;P&#65533;&#65533;o:>(&#65533;#&#65533;.&#65533;)&#65533;#U p&#65533;&#65533;R&#65533;&#65533;6!&#65533;M&#65533; &#65533;X&#65533;8&#65533;&#65533;;&#65533;:&#65533;&#65533;&#65533;&#65533;&#65533;/&#65533;&#65533;!X&#65533;rV&#65533;"&#65533;- @M&#65533;&#65533;6`&#65533;&#65533;&#65533;&#65533;O&#65533;a&#65533;I&#65533;&#65533;&#65533;D&#838;L&#65533;&#65533;&#65533;&#65533;a&#65533;"`&#65533;(&#65533;&#65533;E&#65533;&#65533;&#65533;)m&#65533;xTf&#65533;)Cp$&#65533;&#65533;&#65533;&#65533;Y&#65533;4&#65533; !9&#65533;&#885035;'&#65533;/&#65533;b&#65533;D &#65533;&#65533;Q&#65533;I&#65533;=&#65533;D&#65533;N&#65533;&#65533;P	&#65533;&#65533;&#65533;WX@{&#65533;04&#65533;&#65533;
E&#65533;?&#65533;&#65533;&#65533;&#65533;&#65533;&#65533;O&#65533;&#220;&#65533;&#65533;&#65533;&#65533;a&#65533;h`&#65533;&#1016;CN|&#65533;F&#65533;&#65533;9&#65533;&#65533;>P@R&#65533;&#65533;&#65533;&#65533;&#65533;&#65533;&#65533;^&#65533;&#65533;&#65533;&#65533;U&#65533;&#65533;U&#65533;L&#65533;&#65533; U&#65533;`+&#65533;&#65533;HP)?&#65533;&#65533;&#434;&#65533;&#65533; h O&#65533;*P&#65533;&#65533;&#65533;&#65533; +Y;&#65533;!&#65533;&#65533;As&#65533;&#65533;&#65533;&#65533;&#65533;7&#65533;&#1390;&#65533;&#65533;&#65533;&#65533;Bl!&#65533;&#65533;&#65533;&#65533; &#65533;&#65533;&#65533;PEH $.p&#65533;0&#65533;&#65533;&#65533;~%S4&#65533;&#65533;&#65533;SpL&#359;r&#295;&#65533;a9&#65533;&#65533;b&#65533;2&#65533;W&#65533;&#65533;P &#65533;b&#65533;V&#65533;&#65533;&#65533;Zt&#65533;Zx&#65533;ZL&#65533;&#65533;r&#65533;&#65533;AL8`&#65533;fe:`&#65533;`[&#65533;M&#65533;gEw&#65533;&#65533;-#P }0p&#65533;&#65533;&#65533;&#65533;h&#65533;+0&#65533; &#65533;F&#65533;&#65533;B&#65533;&#65533;+ar&#65533;a(&#65533;8&#65533;&#65533; &#65533;f &#65533;4&#65533;c.&#65533;&#65533; &#65533;k$&#65533;P&#65533; &#65533;&#65533;X(X&#65533;rAfdF&#65533;t&#65533;l&&#65533;&#65533;j&#65533;&#396;,&#65533;hD,&#252;f&#218;&#65533;&#250;&#65533;$J&#65533;I&#65533;&#65533;LL&#65533;"q&#348;&+1&#65533;d,m`m&#65533;&#65533;d&#65533;`&#65533;&#65533;"&#65533;bp$&#65533;"*&#65533;"&#65533;J&#65533;&#65533;&#1746;&#65533;&#65533;&#65533;8&#65533;s0&#65533;t0Gu4&#65533;&#760;&#65533;&#756;l&#65533;tvQ&#65533;(4"4  &#65533;!&#65533;&#65533;&#65533;&#65533;&#862;&#65533;&#65533;&#65533;&#65533;&#65533;&#65533;&#65533;&#932;q&#65533;&#65533;&#65533;L&#65533;&#65533;l&#65533;&#65533;@N&#65533;
&#65533;Qa8af@&#65533;a!%E&#65533;&#65533;&#65533;'3>&#65533;
&#65533;
&#65533;fa&#65533;&#65533;&#65533;&#65533;`@2 	R &#65533;q&#65533;&#65533;&#65533;&#65533;!&#65533;&#65533;`
V&#65533;&#65533;d$r
&#65533;`	N
&#65533;!'&#65533;
&#65533;&#65533;:&#65533;&#65533;&#65533;`&#65533;n%Sr&#65533;*&#65533;t&#65533;$_&#65533;&#65533;b&#65533;&&#65533;&#65533;An&#65533;&#65533;&#65533;@,A &#65533;&#65533;B&#65533;b1&#65533;&#65533;&#841;&#65533;&#1764;()"&#65533;&#65533;r!,&#65533;a&#65533;:&#65533;#&#65533;&#65533;&#65533;N&#65533;$&#65533; &#65533;Tb&#65533;&#65533;h&#65533;T"&#65533;r",&#65533;M(&#65533;&#65533;e&#65533;&#65533;&#65533;&#65533;&#65533;&#65533;&#65533;H-.&#65533;n*.*&#65533;&#65533;&#65533;&#65533;&#65533;7&#65533;4F&#65533;`
 &#65533; D|&#65533;&#65533; &#65533;#0&#65533;@&#65533;p&#65533;&#65533;  r&#65533;&#65533;&#65533;$\&#65533;ad`&#65533;&#65533;&#65533;f&#65533;&#65533;&#65533;&#65533;*cahIf&#65533;,!Ux`&#65533;q&#65533;*&#65533;\&#65533;p&#65533;DAR$E&#65533;#&#65533;&#65533;C&#291;&#65533;&#65533;&#65533;
&#65533; &&#65533;&#65533;&#65533;	&#65533;&#65533;&#65533;,&#65533;@&#65533;&#65533; &#65533;a&#65533;&#65533;C&#65533;&(2A;3a{&#65533;/9&#65533;&#65533;c!&#65533;@>&#65533;&#65533;&#675;9Fa&#65533;&#65533;)&#65533; 5&#65533; &#65533;L&#65533;&#65533;&#65533;a&#65533;&#65533;&#65533;@BD@ &#65533;T*x&#65533;t&#65533;6{&#65533;AG&#65533;&#65533;Dp&#65533;&#65533;&#65533;(T&#65533; 	<AH&#65533; &#65533;	&#65533;@&#65533;&#65533;&#65533;&#65533;f &#65533;`&#65533;J&#65533;&#65533; &#65533;@&#65533;:&#65533;C&#65533;/M&#1792;&#65533;&#65533;&#65533;3&#65533;&#65533;L&#65533;/&#65533;r&#65533;&#65533;&#65533;&#65533;&#65533;N&#65533; &#65533;P&#65533;dK&#65533;K&#65533;o&#65533;&#65533;P
&#65533;&#65533;Rpk&#65533;&#65533;!S&#65533;!K&#65533;Ub&#65533;rdk&#65533;UP V*Ch&#65533;&#65533;xED&#65533;@D&#65533;EbA&#65533;a^&#65533;H&#65533;I&#65533;: F&#65533;!
&#65533;@&#65533;&#3690;k&#65533;&#65533;KX&#65533;&#65533;&#65533;]UQ&#65533;k&#65533;@a&#65533;&#65533;&#65533;Q&#65533;&#65533;^&#65533;kR&#65533;e&#65533;@&#65533;&#65533;&#65533;&#65533;E
6FOc&#65533;&#65533;&#65533;&#65533;@b&#65533;&#65533; &#65533;&#65533;&#65533;;&#65533;&#65533;&#65533;&#65533;,&#65533;*&#65533;&#65533;V&#65533;K
&#65533;&#65533;h&&&#65533;&#65533;&#65533;&#65533;&#65533;&#65533;&#65533;&#65533;&#65533;Mh&#65533;fk~&h&#65533;&#65533;&#65533;i&#65533;&#65533;1&#65533;J&#65533;&#65533;u&#65533;$1&#65533;&#65533;1&#65533;NmhL&#832;=q`&#65533;D&#65533;&#65533;&#65533;5C1&#588;&#65533;n&#65533;apJ`+&#65533;B
&#65533;@"&#65533;/&#65533;$&#865;&#65533;L&#65533;~&#65533;&#65533;l&#65533;v1u:'  2&#65533;	&#65533;&#65533;&#65533;&#65533;&#65533;a&#65533;"vb&#65533; &#65533;&#65533;0Vb36&#65533;.&#65533;@v&#65533;&#65533;&#65533;dIV&#65533;J&#65533;d_&#65533;&#65533;`eA:&#65533;&#849;f`D&#65533;&#65533;&#65533;&#65533;|&#65533;g&#65533;&#65533;&#65533;
: N&#65533;&#65533;&#65533;&#65533;PR@&#65533;/&#65533;&#65533;VPt&#65533;&#65533;Q&#1707;R&#65533;&#65533;j&#65533;VPej&#65533;&#65533;b Q&#65533;V&#65533;&#65533;&#65533;&#65533;*lc E^&#65533;R&#65533;mm&#65533;&#65533;&#65533;&#1411;&#1430;&#65533;@&#65533;%SHnQ&#65533;uZ` R&#65533;j8&#65533;'&#65533;&#65533;2/&#65533;@	&#65533;`(&#65533;&#65533;&#65533;zl&#65533;&#65533;&#65533;wq&#65533;&#480;R*7b&#1900;&#572562;+e&2,&#65533;M,?7&#65533;&#65533;eF-&#65533;2&#65533;&#65533;&#65533;-# &#65533;Nu*F@ &#65533;4`V&#65533;&#65533;b &#65533;v&#65533; -&#65533;G~w 
 4&#65533;

 8`H&#65533;WNW
J&#65533;D&#65533;&#65533;y&#65533;&#65533;baL&#65533;0T!Z&#65533; &#65533;`&#65533;`&#65533;d&#65533;&#65533;&#65533;2x@|&#65533;4&#65533;@N&#65533;Dv&#65533;&#65533;&#65533;`0&#65533;zU&#65533;4_P&#65533;j&#65533;@`&#65533;@&@?&#65533;&#65533;7&#65533;&#65533; &#65533;C&#65533;&#65533;@&#65533;&#65533;`&#65533;&#65533; `&#65533;&#65533;&#65533;&#65533;*<$  `M;&#65533; &#65533;&#65533;8&#65533;&#65533;;/&#65533;&#65533; ?J&#65533;&#65533;&#65533;;&#65533;<tg&#65533;c``5A&#65533;C&#65533;C(&#65533;" !`&#65533;?&#65533;&#65533;o&#65533;@&#65533;&#65533; *&#65533;&#65533;&#65533;&#65533;y[&#65533;F^&#65533;	+&#65533;4&#409;&#65533;&#65533;Gb&#65533;&fv&#441006;*U&#65533;&#65533;Kn&#65533;&#65533;&#65533;J&#65533;B&#1028;F&#65533;M&#65533;&#65533;3&#298;Nz4H&#65533;&#65533;&#65533;&#65533;G&#65533;&#65533; EQ
&#65533;b&#65533;TKNA&#65533;&#65533;&#65533;Q&#65533;&#65533;&#65533;&#65533;RT&#65533;W&#65533;&#65533;J&#65533;M&#65533;&#65533;&#65533;&#65533; qD&#65533;cOS&#65533;	&#65533;&#65533;&#65533;
,&#65533;ULED8&#65533;&#65533;^&#65533;W&#65533;&#65533;&#65533;bAV&#65533;eZP&#65533;N&#871850; 	&#65533;f&#65533;&#65533;&#65533;\&#65533;\&#65533;e&#65533;(&#65533;&#65533;f&#65533;d&#65533;&#65533;&#65533;^&#65533;e_&#165;[&#65533;e_&#65533;e^&#65533;	4u&#65533;&#65533;t&#65533;tKarET)&#65533;<&#65533;tc&#1456;K&#65533;&#65533;U&#880;&#65533;&#65533;Gc&#65533; &#65533;&#65533;&#65533;&#65533;sWwb}uf&#65533;PXwgpFr&#65533;&#65533;&#65533;%pf&#65533;uK&#65533;Y&#65533;&i&#65533;&#65533;k&#65533;&#65533;[&#65533;&#65533;&#65533;&#65533;ZQ[],Z&#65533;5&#65533;f&#65533;#&#800;pL&#65533;&#65533;&#65533;&#65533;@&#65533;GQ&#65533;&#1589;&#65533;!&#65533;&#65533;"Vq^;!&#65533;@p&#65533;&#65533;d#&#65533;!m='%{6t`&#65533; j*&#65533;&#65533;h&#65533;&#65533;oz&#65533;r&#65533;&#65533;&#65533;A&#65533;8&#65533;&#65533;
&#65533;&#65533;
&#65533;`&#65533;&#65533;&#65533;&#65533;@/&#65533;,&#65533;x&#65533;&#65533;&#65533;Qf &#65533; ~&#65533;&#65533;&#65533;i&#999;{&#65533;&#65533;@2RARAom&#65533;&#65533;@AoS&#65533;n`&#65533;&#65533;z&#65533;&#65533;%5&#18797;&#1626;&#65533;&#2010;&#65533;&#65533;z5&#65533;!4Bc&#65533;W&#65533;]n@`&#65533;lO&#65533;&#65533;
;&#65533;N&#1155;&#65533;uD(&#65533;&#65533;ny&#65533;	(&#65533;0!t @a&#65533;&#65533;&#65533;&#65533;&#65533;^?&#65533;&#65533;&#65533;/>&#65533;&#65533;b&"&#65533;&#65533;&#65533;&#39306;&#65533;"&&#65533;&#1325;*&#65533;&#65533;r&#65533;H&#1924;&#65533;&&#65533;&#65533;f@W,E&#65533;&#65533;&#65533;-&#65533;m)&#65533;;&#65533;X&#65533;u&#65533;r&#65533;&#65533;&#65533;&#65533;a&#65533;AV7
Jm&#65533;DV&#65533;*.~&#65533;`&#65533;&#65533;D!U&#65533;*&#65533;"4Wd&#65533;H|`R&#65533;&#65533;&#65533;jC&#65533;&#65533;e/&#65533;E&#65533;&#65533;&#65533;&#65533;&#65533;&#65533;&#65533;p@y&#65533;&#65533;@&#65533;f&#2007;&#65533;&#65533;&#65533;	3(&#858;&#65533;&#65533;b@&#65533;	&#65533;C=.8;&#1587;<&#65533;&#65533;<&#65533;&#65533;<5i&#65533;&#65533;$&#65533;&#65533; X&#65533;H&#65533;&#65533;1&#65533;H&#65533; Hxna&#65533;&#65533;I;-&#65533;&#65533;J&#65533;
&#65533;&#65533;&#65533;&#65533;@j\&#65533;  &#65533;&#65533;&#65533;&#65533;&#65533;#&#65533;,j&#65533;&#65533;&#65533;&#65533;E[&#65533;C&#65533;&#65533;C8bA2E&#65533; &#65533;A*&#65533;&#65533;&#65533;)&#65533;W &#65533;@1&#65533;omd&#65533;&#65533;XQs&#65533;N&#65533;&#65533;&#65533;&#65533;&#65533;&#65533;cu&#65533;t&#65533;&#65533;K&#65533;&#65533;&#65533;&#65533;8`&#65533;&#1732;&#65533;&#65533;&#1580;.&#65533;&#47373;&#65533;&#65533;G&#65533;&#65533;&#65533;&#783;O&#65533;4&#65533;&#65533;$&#65533;&#65533;&#65533;}&#65533;X&#65533;KN!&#65533;&#1040;E&#65533;k&#65533;_&#65533;yFxjYe&#65533;&#65533;&#65533;&#65533;ip&#65533;p Y&#65533;9&#65533;&#65533;o*S&#65533;V:&#65533;d]Oq`&#65533;&#65533;T&#65533;T%&#65533;&#65533;&#65533;]
u]&#65533;&#65533;&#65533;&#65533;^d9&#65533;$U&#65533;X&#65533;&#65533;&#65533;e^&#65533;&#65533;^&#65533;Y&#65533;&#65533;&#65533;^&#65533;F9&#65533;&#65533;N	&#65533;
c) VK	&#65533;&#65533;&#65533;	&#65533; .&#65533;	&#65533;&#65533;&#49322;b5&#65533;JF&#65533;qU a&#65533;n&#65533;&#65533;r&#65533;&#65533;&#62519;)&#65533;&#65533;&#65533;M%&#65533;&#65533;g&#65533;&#65533;&#65533;&#65533;&#65533;&#65533;[&#65533;&#65533;&#65533;fZ:[A&#65533;&#65533;]&#800;&#65533;i.&#65533;2&#65533;#&#65533;#z&#65533;&#65533;b&#65533;&#621;]&#65533;
&#65533;/DI
&#65533;&#65533;&#65533;ZL&#65533;&#65533;zaU(s&#65533;&#65533;&#1410;&#65533;&#65533;lt;6^hc
i#&#65533;{>z&#65533;^&#65533;&#65533;&#65533;!&#65533;>&#65533;C&#65533;&#65533;&#65533;&#65533;@&#903;&#65533;&#65533;&#65533;N&#65533;:@K^&#65533;^&#65533;&#65533;&#65533;~@U9&#65533;`&#65533;P&#65533;&#65533;(`&#65533;&#65533;&#65533;} &#65533;&#65533;&#65533;>&#65533;&#65533;@&#65533;&#65533;&#65533;&#65533;a&#65533;&#65533;&#65533;&#65533;&#65533;&#65533;&#2014;&#65533;&#65533;&#65533;&#65533;~&#65533;'&#65533;5&#65533;&#65533;&#65533;&#65533;&#65533;&#65533;&#65533;&#65533;&#65533;sl&#65533;&#65533;nO(&/&#65533;u&#65533;&#65533;&#65533;&#65533;T&#65533;&#65533;&#65533; I>&#65533;^&#65533;&#65533;^Cqu&#65533;]W&#65533;)[)!Z&#65533;d&#65533;h&#65533;*A&#65533;*E&#65533;$|&#65533;&#65533;{&#65533;CW'&#65533;&#65533;(&#65533;&#65533;eT&#65533;(&#65533;)&#65533;&#65533;P7-&#65533;&#65533;&#65533;&#65533; V&#65533;GV{&#65533;@w&#386;6&#65533;&#65533;A&#65533;&#65533;`2&#65533; &#65533;&#65533;&#65533;jN@\&#52169;(&#65533;`&#65533;&#65533;%Nn`#>&#65533;&#65533;_P&#65533;7&#65533; &#65533;&#65533;5a*&#65533;@&#65533;&#65533;&#65533;i1 &#65533;&#65533;&#65533;$x&#65533;&#65533;8&#65533;&#65533;;(:v&#65533;(&#208;C&#65533; B&#65533;2&#65533;&#661;h&#65533;&#65533;5*&#65533; * &#65533;p`&#65533;&#65533;=xh&#65533;&#65533;<z&#65533;!2&#65533;H&#65533;&#65533;&#65533;t%P&#65533;LT&#65533;X&#42473;[&#65533;+h&#65533;\&#65533;&#65533;MX&#65533;Wx&#65533;5&#65533;&#65533;&#65533;p$L&#65533;&#65533;rc&#65533;;K:&#65533;&#65533;&#65533;q'&#65533;>&#65533;&#65533;&#65533;&#65533;E"T""&#65533;&#65533; &#65533;D80(&#65533;&#65533;*&#1096;&#65533;&#65533;&#65533;&#65533;&#65533;<&#65533;&#1609;&#65533;&#65533;c&#65533;$N&#65533;&#65533;6&#65533;&#65533;	NG&#65533;&#65533;J3A&#65533;?&#65533;&#65533;&#65533;1#X&#65533;-A&#3642;pI&#65533;&#65533;&#65533;q&#65533;&#65533;&#65533;&#65533;&#65533;&#65533;&#397;&#65533;&#65533;&#65533;e&#65533;&#65533;&#65533;>c&#65533;&#65533;&#65533;"&#65533;B;')&#65533;`&#65533;oNR&#65533;&#65533;&#65533;&#65533;A&#65533;`_&#65533;&#65533;
1&#65533;@&#65533;#@&#65533;&#65533;B-&#65533;$&#65533;&#65533;]4&#65533;&#65533;1<&#65533;p&#65533;d/&#65533;&#65533;&#65533;6&#65533;0&#65533;&#65533; &#65533;KGMC&#65533;1&#65533;M&"&#65533;&#65533;&#65533;t&#65533;/1&#65533;&#65533;&#65533;F5Zc&#65533;&#65533;P\&#65533;&#451;)<PB&#65533;rd&#65533;&#65533;,&#65533;&#65533;&#65533;B8&#65533;d&#65533;F&#65533;b$TZ&#65533;&#914;Z&#65533;&#65533;%(7,&#65533;e&#65533;&#65533;( &#65533;_&#65533;y8&#65533;&#65533;&#65533;&#65533;&#258;&#65533;;&#65533;&#65533;B&#65533;0>&#65533;;&#65533;&#65533;&#65533;	)$&#65533;&#65533;3&#65533;w&#65533;[\&#65533;L&#65533;	CL|&#65533;&#65533;D`8&#65533;s$R&#65533; 9h&#65533;K.9&#65533;&#65533;i&#65533;&#65533;J&#65533;,9&#65533;j&#65533;
&#65533;&#65533;&#65533;&#65533;*&#65533;&#65533;&#65533;H.L&#538;&#65533;
L&#1578;B&#65533;L&#530;k&#65533;&#65533;&#65533;&#43691;&#65533;&#65533;*&#750;&#65533;&#65533;&#65533;&#65533;&#65533;&#65533;z+#&#65533;&&#748;
&#65533;N+m&#65533;&#65533;&#65533;&#65533;m&#65533;&#65533;2&#65533;-X&#65533;&#65533;`Fc&#65533;&#65533;F#&#65533;&#65533;B&#65533;&#65533;&#65533;&#65533;"&#65533;o&#65533;&#65533;&#65533;{&#65533;&#65533;&#65533;&#65533;&#65533;&#65533;&#65533;&#65533;&#65533;&#65533;&#65533;l&#65533;o	j8 E&#65533;H&#65533;0s&#65533;p!L<q X&#65533;q &#65533;&#65533;&#65533;&#65533;&#65533;&#65533;1&#65533;"&#65533;L2&#65533;&#1368;&#65533;G&#65533;k\r&#65533;.&#65533;\M1W&#65533;::&#65533;ra&#65533;&#65533;&#65533;&#65533;&#65533;"(&#1089;B&#65533;q&#65533;j8&#65533;D7Ot&#65533;&#65533;|&#65533;&#65533;V| &#65533;Rod&#65533;	&#65533;`Bl|&#838;&#65533;a&#65533;M&#65533;&#65533;b&#65533;&#65533;r&#65533;.w&#65533;&#65533;&#65533;m&#65533;&#65533;2w&#65533;&#1229;w&#65533;,w&#65533;&#65533;~k&#65533;&#65533;&#386;8&#65533;$"&#65533;&#65533;`&#279;&#65533;d8!&#65533;&#65533;&#65533;&#65533;9&#906;&#65533;&#65533;&#65533;&#65533;&#65533;&#65533;&#65533;&#65533;&#65533;&#65533;&#762;&#65533;&#65533;.&#65533;&#65533;&#65533;&#65533;o"|&#65533;`&&#65533;&#65533;&#823;&#65533;2&#65533;-#L&#65533;&#65533;&#65533;&#65533;_|e(&#65533;&#65533;&#65533;&#65533;RF&#65533;&#65533;K&#65533;i&#65533;&#65533;D&#65533;i&#65533;c/&#65533;&#65533;w/&#65533;5&#1483;&#65533;&#65533; &#65533;&#65533;5D&#65533;&#65533;3p@&#65533;J&#65533;&#65533;2&#65533;&#65533;*&#65533;0&#65533;&#65533;&K&#65533;R-i&#65533;1*@&#65533;&#65533;	xp&#65533;|@!(&#65533;&#65533;&#65533;@&#65533;9&#65533;&#65533;I8&#65533;@&#65533;
a&#65533;
P&#65533;( &#65533;!`&#65533;&#65533;&#65533;`	&#65533;`&#65533;DFx D&#65533;&#65533;DZ&#1242;&#65533;&#65533;&#65533;&#65533;&#65533;IQ&#65533;+)b$&#65533;&#65533;$q&#65533;&#65533;H&#65533;8&#65533;D 4&#65533;    T&#65533;&#65533;8&#65533;h&#65533;W&#516; 2&#65533;C&#65533;&#65533;&#65533;&#65533;&#65533;h&#65533;~ K
@&#65533;0&#65533;&#65533; &#65533;"C&#65533;&#65533;}&#65533;&#65533;^@ Br<&&#65533;	&#65533;@H&#65533;&#65533;.
0#&#65533;P -A	h&#65533;&#65533;&#65533;&#65533;&#65533;&#65533;&#65533;&#65533;dJ&#65533;&#65533;&#65533;&#65533;:; #!
Z&#65533;q `&#65533;3.&#65533; \`P&#65533;9&#65533;&#65533;&#65533;&#65533;&#65533;D&#65533;&#65533;|N`&#65533;9H&#65533;&#65533;:&#65533;&#65533;Nv&#1029;M&#65533;&#65533;&#65533;I&#65533;&#1054;&#65533;lA>3&#65533;O
&#65533;&#65533;&#65533;&#65533;&#65533;F~&#289;G&#65533;AbP&#65533;&#65533; cH&#65533;"&#65533;&#65533;T&#65533;i&#65533;&#65533;CVQG&#65533;`
C&#65533;&#65533;&#65533;&#65533;&#65533;L&#295;a&#65533;&#65533;N0&#65533;&#65533;x&#65533;#&#65533;@&#65533;&#65533;DL&#1168;&#65533;7 &#65533;&#65533;d&#65533;(&#65533;JNb)&#65533;&#65533;d$}&#65533;I.&#65533;&#65533;&#65533;D&&#65533;.&#65533;L\&#65533;&#65533;&#65533;&U&#65533;B&#65533;&#65533;	;&#65533;PUr&#65533;O&#65533;89&#65533;&#65533;B&#65533;&#65533;[`&#65533;&#65533;#8&#65533;C&#65533;&#65533;$&#65533;{&#65533;&#645;&#65533;&#65533;&#65533;&#65533;&#65533;/&#65533;&#65533;A&#65533;f5&#65533;S&#65533;&#685;&#65533;&#65533;&#65533;ne+e%BY&#65533;z&#65533;r&#65533;W]-&#65533;X&#65533;&#65533;_&#65533;&#65533;&#65533;&#65533;Z&#65533;&#65533;&#65533;&#65533;{&#65533;&#65533;&#65533;Uh&#65533;y;&#65533;`^&#65533;]&#65533;T&#65533;Y&#65533;&#65533;k&#65533;.&#65533;&#65533;&#65533;u/rT&#65533;&#65533;&#65533;p&#65533;&#65533;&#65533;T&#65533;
C&#65533; D&#65533;`&#65533;&#65533;&#65533;P&#65533;&#65533;
&#65533;&#65533;&#65533;#&#65533;&#65533;&#65533;&#65533;&#65533;w&#65533;&#65533; n5&#65533;w&#65533;2&#65533;!}&#65533;M&#65533;u&#65533;[&#65533;&#65533;iW|&#65533;&#65533;1&#65533;q6&#65533;w&#65533;&#65533;(&#65533;1&#65533;a&#65533;&#65533;&#65533;&#65533;&#65533;h/ U@4&#65533;!!&#65533;6bOdB.
&#65533;&#65533;a	&#65533;@&#65533;Ox&#65533;(8aK&#65533;F6&#129;14&#65533;w&#65533;&#65533;&#65533;E&#65533;&#65533;!cx}P&#65533;&#65533;&#65533;&#510;&#65533;\C&#288;&#641;*L&#65533;bU&#65533;"&#65533;hq&#65533;K&#65533;&#504;&#346;&#65533;q&#65533;[&#65533;	&#65533;X8&#65533;&#65533;i@&#65533;&#65533;&#568; 2&#65533;[`&#65533;$yL>&#65533;&#65533;  (?&#65533;&#65533;-&#65533;&#65533;&#65533;&#65533;&#65533;8&#65533;\fE'&#65533;&#65533;C8 
P&#65533;&#65533;bp%HA.r&#65533;\&#65533;&#65533;&#65533;CD&#65533;&#65533;&#65533;+&#65533;&#65533;&#65533;&#65533;;&#2041;&#65533;&#65533;-&#65533;&#65533;&#65533;&#65533;&#65533;&#65533;&#65533;&#65533;&#65533;ouuW&&#65533;j&#1100;`4&#65533;&#65533;**&#65533;5&#65533;y&#1259;^&#65533;
>&#65533;&#65533;{&#65533;&#65533;==&#65533;&#65533;]/|P&#65533;fX&#65533;W0j&#65533;&#65533;-6!&#65533;X&#65533;2F&#65533;&#65533;&#65533;mb&#65533;A@Kd&#65533;@
&#65533;C&#65533;&#65533; 'vB &#65533;5&#65533;V&#65533;!l&#65533;&#65533; &#65533;&#65533;IlP&#65533;&#65533;&#65533;&#65533;Q&#65533;&#65533;&#65533;C&#65533;&#65533;t&#65533;"&#65533;Jl&#65533;21P&#65533;q&#65533;?&#65533;B&#65533;&#65533;&#65533;6&#65533;&#65533;&#65533;|&#65533;[&#65533; &#65533;. &#65533;)XB&#65533;&#65533;T&#65533;&#1033;C&#519;hx&#65533;mb&#65533;w&#65533; R&#65533;&#65533;&&#65533;p3f"&#65533;af3U&#65533;B5l<&#65533;a@&#65533;&#65533;&#65533;p5&#65533;|&#65533;*G+h&#65533;
)J&#65533;0&&#65533;C6L&#65533;&#65533;Fz&#65533;f@6")&#65533;!&#65533;0t9&#65533;&#788;&#2961;8&#65533;&#65533;&#65533;&#65533;&#65533;g&#65533;&#65533;>HE&#65533;&#65533;@ | &#65533;d Y~&#65533;h&#65533;&#65533;&#65533;&#65533;&#65533;&#65533;D&#65533;!&#65533;~&#65533;s&#65533;"|&#65533;&#657;&#65533; &#65533;`&#65533;w&#65533;`&#65533;&#65533;&#57895;<&#65533;&#65533;&#1155;&#65533;&#65533;&#65533;=&#65533;|Z9&#65533;c&#65533;&#65533;&#65533;,&#65533;N&#1088;7&#65533;@/8P=&#65533;&#1632;m&#65533;&#65533;"&#65533;&#65533;&#65533;!&#65533;&#65533;D"B&#65533;d&#65533;&#65533;&#65533;Y9B&#65533;&#65533;i&#65533;%H&#65533;.&#65533;&#65533;&#65533; &#65533;
o AH
RT&/7H&#65533;]T&#65533;JF	&#65533;P&#65533;K]z&#65533;&#65533;niKY&#65533;&#65533;M{&#65533;S!&#65533;&#65533;mz&#65533;&#65533;&#65533;&#65533; F&#65533;B,<&#65533;W<&#65533; O&#65533;H&#65533;~&#65533;i&#65533;B1#W&#65533;@|&#65533;p&#65533;U`E*&#65533;)&#65533;2f&#65533;)e&#65533;ilU<&#65533;+p&#65533;W&#65533;&#65533;hH+&#65533;&#65533;+&#65533;&#65533;W&#65533;&#65533;+&#65533;X&#65533;&#65533;&#65533;&#65533;b,&#1010;,&#65533;e&#65533;&#65533;&#65533;X+Y&#1666;W&#65533;2Y&#65533;uY5&#65533;u&#65533;Z&#65533;&#65533;g&#65533;&#65533;&#65533;&#65533;3Z&#65533;c/&#65533;PZ&#65533;&#65533;ZP&#65533;`R@ R&#65533;9&#65533;f&#65533; 9&#65533;4&#65533;pTh&#65533;G@&#65533;&#65533;&#65533;Z&#517;X&#65533;<!&#65533;aH&#65533;bh&#65533;X4&#65533;i(&#65533;&#65533;&#65533;l&#65533;nn&#65533;&#65533;s8&#65533;%&#65533;%`0&#65533;&#65533;#&#65533;&#65533;@R#4
&#65533;&#65533;&#65533;&#65533;B&#65533;R&#65533;&#65533;&#65533;&#65533;^!&#65533;&#65533;&#65533;&#65533;"&#65533;&#65533;"n&#65533;nAB#0a9q&#1481;V&#65533;&#265;V4&#65533;qgE&#65533;xN&#65533;&#65533;&#65533;&#65533;&#65533;H&#202;&#65533;x4Np4%G&#65533;h&#65533;&#65533;&#65533;Ap&#65533;q&#65533;A&#65533;Ut${&#65533;`&#65533;AP&#65533;&#65533;X&#65533;h&#65533;&#65533;&#65533;~&#65533;&#65533;G&#65533;`~&#65533;G~&#65533;Fh&#65533;fNQr&#65533;&#65533;&#65533;&#65533;&#65533;&#65533;X&#65533;&#65533;9(` H |&#65533;0L(&#65533;0&#65533;/:&#65533;Yy&#65533;gz&/&#65533;&#65533;.~v:tF;.&#65533;c&#65533;;&#65533;fOwh&#65533;&#65533;90<&#592;9<n&#65533;V&#65533;F&#65533;H=&#65533;V=&#65533;S&#65533;=&#65533;&#65533;i&#65533;=&#65533;3j&#65533;Sj!&#65533;j&#944;j&#65533;&#65533;&#65533;@@P&#65533;&#65533;&#65533; &#65533;p?&#65533;&#65533;
&#65533;&#65533;k&#65533;P &#65533;&#65533;80@p&#65533;Aj&#65533; /&#65533;(&#65533;0<PBPwApt_GA&#65533;&#65533;A&#65533;d&#65533; &#65533;&#65533;sp+&#65533; &#65533;&#65533;&#65533;s&#65533;&#65533; H|&#65533;r&#65533;0&#65533;&#65533;>&#65533;eas&#65533;  &#65533;>&#65533;ea&#65533;&#65533;C0&#65533;S&#65533;&#65533;&#65533;Z6P6`&#65533;&#65533;&#65533;`&#65533;&#65533;&#65533;&#65533;Y&#65533;&#65533;&#65533;&#65533;k@&#65533;k@&#65533;I&#65533;&#65533;I&#65533;&#65533;&#65533;&#65533;@&#65533;&#65533;&#65533;P&#65533;&#65533;&#65533;&#65533;9&#65533;&#65533;&#65533;&#65533;&#65533;&#65533;&#65533;&#65533;&#1625;&#65533;&#65533;&#65533;&#65533;)&#65533;&#65533;&#1624;&#65533;&#65533;&#65533;&#65533;&#1626;&#65533;&#65533;&#65533;&#65533;9&#65533;&#65533;&#65533;&#65533;,&#65533;&#65533;&#65533;&#65533;C&#65533;&#65533;lv0&#65533;aJ&#65533;&#65533;'myQ&#65533;&#65533;&#65533;K@U&#65533;&#65533;&#65533;&#65533; 	&#65533;&#65533;tww&#65533;Lz&#65533;&#65533;&#65533;w&#1489;&#65533;&#65533;&#65533;w&#65533;@x{'&#65533; &#65533;3p(0&#65533;&#65533; P)  )&#65533;G&#65533;N %&#65533;&#65533;&#65533;&#65533;O&#65533;&#65533;!&#65533;&#65533;{R&#65533;(B &#65533;V&#65533;P&#65533;!&#65533;&#65533;"&#65533;w	&#496;
&#65533;&#65533;&#65533;&#65533;VX&#65533;
&p	C&#65533; H&#65533;g$&#65533;RLYPR&#65533; &#65533;&#65533;&#65533;P
&#65533; Z&#65533;
(EK&#676;M&#676;&#65533;Q&#676;Wr%N:}&#65533;g%T&#65533;&#65533;&#65533;]&#65533;	 'F&#65533;~&#65533;&#65533;~&#65533;&#65533;	&#65533;T(r&#65533; &#65533;`(&#65533;&#65533;&#65533;&#65533;[&#65533;G&#65533;&#928;&#65533;&#65533;&#65533;&#65533;V&#65533;&#65533;&#65533;<&#65533;c*&#65533;&#65533;*&#65533;&#65533;V&#65533;&#65533;&#65533;v-&#1394;+{&#65533;-&#65533;&#65533;W}&#65533;$&#65533;,&#65533;&#65533;,)&#65533;X&#65533;&#322;-&#65533;-/&#65533;&#65533;-&#65533;"&#65533;=G&#65533;&#65533;&#335;&#65533;&#65533;&#65533;&#65533;;&#65533;&#65533;/&#65533;zZ&#65533;&#65533;&#65533;&#65533;ZBhZ&#65533;%[&#65533;S&#65533;&#65533;X&#65533;&#65533;
Jp_&#65533;
&#65533;&#65533;&#65533;Zy&#65533;&#65533;&#65533;:&#65533;&#65533;*&#65533;&#250;Me&#65533;&#65533;:N&#65533;&#65533;&#1274;&#65533;&#65533;&#65533;Z&#65533;&#65533;Z&#65533;&#65533;Z&#65533;P&#65533;By&#65533;&#65533;&#65533;&#65533;&#65533;&#65533;x&#65533;JG&#65533;&#65533;Gg&#65533;y&#65533;7	&#65533;&#65533;B"&#65533;&#65533;0Q&#65533;&#65533;&#65533;	&#65533;(&#65533;&#65533;&#65533;&#65533;	B&#65533;&1&#65533;&#65533;\:~	T5Vc&#65533;&#65533;&#65533;&#65533;&#65533;&#65533;O&#65533;K&#65533;&#65533;x&#65533;&#456;&#65533;&#65533;&#65533;&#753;[&#65533;_&#65533;#&#65533;R &#65533;'&#65533;
j&#65533;
O &#65533;&#65533;h&#65533;RP0&#65533;&#65533;Z&#65533;&#65533;H&#65533;&#65533;Z&#65533;&#65533;*&#65533;&#2026;&#65533;~&#65533;&#65533;9A+poF&#65533;s/&#65533;&#65533;&#65533;&#65533;&#65533;&#65533;Kkg&#65533;&#65533;&#65533;&#65533;&#65533;gi;Yh&#65533;&#65533;&#65533;h&#65533;&#65533;&#65533;I*)i&#65533;&&#65533;g&#65533;&#65533;&#65533;&#65533;&#65533;&#65533;i#&#65533;=6j!)%yj&#65533;
&#65533;&#65533;	&#65533;1k0+0i &#65533; S&#65533;&#65533;&#65533;	&#65533;K&#65533;&#65533;P T&#65533;u&#65533;!m^'&#65533;05
&#65533;!&#65533;&#65533;g&#65533;$&#65533;&#65533;&#65533;&#65533;dJ&#65533;!&#65533;fCP)&#65533;!Vj;&#65533;}&#65533;&#65533;&#65533;&#65533;P&#65533;`&#65533;&#65533;&#65533;&#65533;&#65533;	&#65533;k &#65533;&#65533;Y&#65533;&#65533;&#65533;&#65533;&#65533;i&#65533;&#65533;&#65533;&#65533;&#65533;&#40678;&#65533;&#65533;&#65533;&#65533;&#65533;&#1755;&#65533;[&#65533;&#459;&#65533;&#619;&#65533;&#65533;&#764;&#65533;&#46846;&#601;&#65533;&#65533;&#65533;&#65533;&#65533;ui#&#65533;&#65533;&#65533;&#65533;J!P&#65533;&#65533;B&#65533;&#65533; Q'(`5&#65533;q
&#65533;T &#65533;&#65533;&#532; t&#671;&#65533;&#65533;vs&#65533;&#65533;Q`wx&#65533;L&#65533;&#65533;wj4&#65533;	&#65533;&#65533;1&#65533;M&#65533;1n&#65533;M1&#65533;&#65533;U&#65533;&#65533;x)`U&#65533;&#65533; 3&#65533;&#65533;&#65533;!&#65533;&#65533; &#65533;&#65533;&#65533;W < O2`&#65533;Q"q&#65533;R&#65533;&#65533;zE"&#65533;""Z"Ew &#65533;&#65533;&#65533;'&#65533;#&#65533;	w0&#65533;`&#65533;&#65533;0  &#65533;# 5$1&#65533;~&#65533;&#65533;	A&#65533;&#65533;@ML&#65533;0&#65533;&#65533;&#65533;&&#65533;$M
&#65533;R&#65533;&#65533;YL%4U&#65533;U&#65533;&#65533;&#65533;g&#65533;&#65533;&#65533;&#65533;`$&#65533;l( R8&#65533;~&#65533;Wp&#65533;N&#65533; _&#65533;A`(&#65533;Vu&#65533;q|&#65533;O&#65533;&#65533;&#1550;j c&#65533;V&#65533;&#65533;V=i&#65533;"&#65533;&#65533;&#65533;&#65533;&#65533;&#65533;&#65533;&#65533;&#65533;&#65533;&#65533;,&#65533;BX&#65533;,X$&#65533;&#65533;y&#65533;&#1384;&#65533;&#65533;&#65533;&#130;&#553;&#65533;*Y&#65533;RY&#65533;s@&#65533;&#65533;U&#65533;&#65533;r&#65533;&#65533;&#65533;&#65533;&#65533;&#65533;/&#65533;&#1194;&#65533;&#65533;&#65533;&#65533;Z&#65533;U	&#65533;0&#65533;&#65533;	&#65533;f`&#65533;&#65533;&#1880;r&#65533;&#65533;pR&#65533;d&#620;d&#65533;&#65533;&#65533;A&#65533;	&#65533;&#65533;&#65533;&#65533;&#65533;&#65533;&#65533;	&#1388;	&#1452;&#65533;&#65533;P&#65533;l&#65533;%&#65533;&#65533;&#65533;vH&#65533;&#1628;&#65533;LER&#65533;l&#65533;31 o&#65533;&#65533;v`
B&#65533;&#65533;&#65533;&#647; vE`p&#65533;o&#65533;[&#65533;	[*&#65533;&#65533;"	&#65533;#&#65533;P&#65533;"@	"&#65533;&#65533;"&#65533;
&#65533; &#65533;&#65533;&#65533; &#65533;I&#65533;&#65533;`&#65533;
I`&#65533;&#65533;!&#65533;&#1128;@&#65533;%]&#65533;I@&#65533;%&#65533;%&#65533;
*&#65533;(&#65533;&#65533;&#65533;&#65533;--&#65533;%&#65533;&#65533;.&#65533;&#65533;x&#65533;&#65533;;&#65533;&#65533;&#65533;p&#65533;1&#65533;	0&#65533;&#65533;+&#65533;&#65533;&#65533;&#65533;,&#65533;&#924;&#65533;&#65533;&#65533;p&#65533;&#522;H&#205;&#65533;&#65533;`&#65533;?&#65533;G&#65533;&#1230;&#65533;0&#65533;
&#65533;&#65533;;&#65533;&#65533;&#65533;&#65533;&#65533;I&#65533;&#65533;s&#65533;&#65533;&#65533;+&#65533;#<&#65533;&#65533;-&#65533;&#65533;&#40257;
&#65533;&#65533;sibK=t=&#65533;i&#65533;E&#65533;&#65533;&#65533;#9>%&#65533;>4&#65533;&#65533;
&#65533;&#65533; &#65533;&#65533;(&#65533;&#65533;&#65533;T0
S0
&#65533;P&#65533;&#65533;[ &#65533;&#65533;$&#65533;B&#65533;&#65533;&#65533;&#65533;V08`&8P&#65533;2pI8P&#65533;&#65533;TC"!K&#65533;&#65533;&#1851;&#65533;&#65533;&#65533;&#65533;&#65533;&#65533;&#65533;R&#65533;&#65533;&#65533;
&#65533;&#65533;a&#65533;E&#65533;&#65533;9&#65533;&#65533;-&#65533;6&#65533;&#65533;i&#1811;y&#1846;Y&#65533;&#65533;&#65533;&#65533;	&#65533;&#65533;&#65533;&#65533;]&#65533;&#65533;m&#65533;&#1021;&#65533;p&#1900;i&#65533;&#65533;&#65533;&#65533;&#65533;&#1846;Y&#333;&#65533;&#65533;&#1752;&#65533;i&#65533;`&#65533;)&#65533;&#65533;-&#65533;&#65533;l&#65533; &#65533;e&#65533; &#65533;&#65533;}&#65533;`&#65533;cw&#65533; &#65533;!1J8p&#65533;&#65533;b&#65533;&#65533;&#65533;&#65533;&#65533;KE&#65533;&#65533;Kp&#65533; &#65533;&#65533;
[PO`(t&#65533;&#65533;&#65533;&#65533;&#65533;FPM&#65533;&#65533;.&#65533;M&#65533;yxP&#65533;aNr&#65533;&#65533;gUE&#65533;&#65533;&#65533;&#65533;&#65533;&#65533;&#65533;%R &#65533;RzR&#65533;"\&#65533;&#65533;P&#65533; &#65533;rP"	RO$
&#65533;.&#65533;
&&#65533;
&#65533;&#65533;
&#65533;b 9&#65533;c&#65533;
i&#65533;&#65533;9&#65533;&#65533;&#65533;x&#65533;&#65533;&#65533;&#65533;'U&#65533;#U`&#65533;&#65533;&#65533;&#65533;C&#65533;&#308; s&#65533;&#65533;&#65533;&#65533;!&#65533;&#65533;Y&#65533;&#65533;&#65533;g}T&#65533;&#65533;$K&#65533;JB@T/&#65533;"2&#65533;&#65533;$\&#65533;p&#65533;&#65533;REUx&#65533;&#65533;I&#65533;&#65533;&#65533;&#65533;N&#65533;a=&#65533;&#65533;&#65533;9P&#65533;&#65533;&#65533;&#483;&#527;\W&#65533;<&#595;&#65533;&#1450;"&#596;&#65533;+&#65533;-u&#65533;&#65533;-w&#65533;,&#65533;&#65533;Xu&#65533;&#65533;&#65533;5&#65533;&#65533;&#65533;xu&#681;&#65533;&#65533;&#65533;x&#65533;&#65533;Z&#65533;/&#65533;&#65533;:&#65533;&#65533;.@&#65533;Z&#65533;u&#65533;P&#65533;9&#65533;<[C&#65533;&#65533;p94&#65533;Dm&#65533;:&#65533;Ip&#65533;t&#65533;&#65533;&#65533;\&#65533;o&#65533;&#65533;+m*&#65533;&#65533;I&#65533;&#65533;&#65533;&#65533;&#65533;&#65533;*&#65533;I!-&#65533;&#65533;&#65533;&#65533;&#65533;&#65533;&#65533;$&#65533;&#65533;&#65533;&#65533;4Pp&#65533;&#65533;0!o0$7N_&#65533;&#65533;#'&#65533;&#65533;	4$&#65533;3&#65533;&#65533;"&#65533;5 &#65533;&#65533;$&#65533;&#65533;4&#65533;Q&#65533;&#65533; % &#65533;&#65533;&#65533;&#65533;M&#65533;*&#65533;/&#65533;&#65533;&#65533;m&#65533;&#65533;&#65533;&#65533;9&#65533;&#65533;=&#65533;&#65533;&#65533;&#65533;C&#65533;&#65533;&#65533;p&#65533;I&#65533;&#65533;>m&#65533;+&#65533;3&#65533;&#65533;K&#65533;&#65533;5&#65533;&#65533;F&#65533;F&#65533;&#65533;w=&#65533;pY/r&#65533;&#65533;&#65533;S&#65533;&#65533;n&#65533;&#65533;
&#65533;@&#65533;&#65533;&#65533;&#65533;a&#1871;`&#65533;YbM&#1464;&#65533;	g&#65533;ti&#65533;k=&#65533;m&#65533;&#65533;	&#1506;&#65533;&#65533;&#65533;u-&#65533;`;&#65533;&#65533;&#65533;&#65533;s&#65533;&#65533;#&#65533;&#65533;3j&#65533;&#65533;a&#65533;@&#1552;@8&#65533;j&#65533;&#65533; &#65533;&#65533;{0i&#65533;&#65533;&#65533;`?&#65533;PL4k&#65533;&#65533;i^P<&#65533;A&#65533;&#65533;T&#65533; &#65533;!&#65533;&#65533;k$@&#65533;,$lI&#65533;&#65533;A&#65533;-
P&#65533;;2's&#65533;HNg *&#65533;*&#65533;&#65533;`Yf&#65533;H&#65533;$ I&#65533;&#65533;Ch8&#65533;Hs&#65533;&#1890;
L u&#65533;&#65533;&#65533;&#65533;t0&#65533;&#65533;&#65533;I&#65533;t&#65533;&#65533;?.&#65533;&#65533;8g&#65533;&#65533;;&#65533;&#65533;6&#65533;sT&#65533;wuqR&#65533;&#65533;w}I4*&#65533; qc&#65533;"D&#65533;&#65533;&#65533;o&#65533;&#65533;QAB&#65533;&#65533;f&#65533;
&#65533;&#556;&#65533;&#65533;&#65533;A&#65533;D&#65533;Lv&#65533;&#65533;2%&#65533;*&#65533;hH&#65533;c&#709;	\&#1554;"X&#65533;-	&#65533;&#65533;&#65533;&#65533;Iy>&#65533;d&#65533;s4&#65533;7I}<%&#65533;&#647;7S&#65533;6u&#65533;'&#65533;V>Luh!P&#65533;&#65533;	ND&#892;&#65533;bF&#65533;	&#65533;	&#65533;H&#65533;&#65533;&#65533;&#65533;&#13425;G&#65533;&#65533; QcZ&#65533;9v&#65533;C&#65533;&#65533;c2dl3&#65533;C&#65533;&#65533;m$&#65533;&#65533;A&#65533;&#65533;cb/jQ&#65533;P&#65533;d&#65533;Jo&#65533;&#65533;&#65533;&#65533;c&#65533;v&#65533;&#65533;E.&#1329;j.&#65533;&#65533;!&#65533;Cg&#65533;&#65533;&#65533;A&#65533;#&#65533;<	&#65533;Cy&#65533;&#65533;B&#65533;&#65533;&#65533;&#65533;&#65533;&#65533;*U&#65533;!&#65533;I&#65533;7o&#65533;hA&#65533;&#65533;7k&#65533;Q Z&#65533;zP&#65533;&#65533;ShJ&#65533;&#65533;&#65533;&#65533;&#65533;&#65533;O7&#65533;8bQ&#65533;!&#65533;H@&#65533;&#65533;Ly&#65533;&#65533;<Qb&#65533;-&#65533;P+&#65533;fJ&#65533;f&#65533;"&&#65533;&#65533;S^i5hH$A!&#65533;r&#577;&#65533;&#65533;&#65533;&#65533;f&#65533;&#65533;F[d&#65533;&#65533;\td"&vT&#65533;&#65533;Dx&#65533;1YZRF&#65533;T&#65533;&#65533;&U&#65533;E&#65533;(ey&#65533;	&#65533;&#65533;J(&#65533;dB&#65533;,&#65533;&#805;&#65533;&#65533;\&#65533;L&&#65533;|2M5&#65533;l&#65533;&#65533;&&#65533;&#65533;&#65533; &#65533;0C&#65533;1|`X&#65533;p&#65533;>&#65533;&#65533;3PA&#65533;&#65533;A&#65533;&#65533;$&#65533;D&#65533;&#65533;3QGYp&#65533;&#65533;{FP&#193;(&#65533; &#65533;&#65533;&#65533;&#65533;&#65533;&#65533;h&#65533;&#65533;$&#65533;I&#65533;M&#65533;)A&#65533;TK-UMREuUUSU&#65533;&#65533;Z&#65533;&#65533;5&#65533;\U&#65533;FP&#65533;&#65533;Wa&#65533; &#65533;WT&#65533;=&#65533;WJ&#65533;P&#211;N&#65533;&#65533;nx&#65533;v1cpx&#65533;&#65533;L9&#65533;&#65533;!~&#65533;&#65533;&#65533;&#65533;&#65533;\S&#65533;&#65533;&#65533;&#65533;r&#65533;}&#65533;&#1724;N&#65533;&#65533;&#65533;&#65533;&#65533;&#65533;+&#65533;&#65533;&#65533;J&#65533;D&#65533;_&#65533;&#65533;&#65533;ay=&#65533;&#65533;`u&#65533;&#1370;$F&#65533;a&#65533;s&#65533;R&#65533;&#65533;UTRKM&#65533;&#65533;Yi&#65533;&#65533;V`<v&#65533;&#65533;&#65533;y&#65533;cM4&#65533;&#65533;U^&#65533;i8&#65533;Md>&#65533;f&#65533;kvB&#65533;L&#65533;&#65533;g)&#65533;&#65533;70&#65533; :
K&#65533;&#65533;&#65533;&#65533; &#65533;D5&#65533;P&#65533;&#65533;:&#1066;&#65533;Z&#65533;\H&#65533;N&#65533;0CN&#65533;i&#65533;&&#65533;f&#65533;&#500;&#65533;}d[&#65533;itqF&#65533;&#65533;a&#65533;2F&#65533;&#65533;&#65533;&#65533;c&#65533;&#65533;D&#65533;G(#&#65533;2&#65533;&#65533;&#65533;&#65533;7<&#65533;&#65533;@&#65533;FqkXQ&#65533;qJYFb&#65533;f&#65533;Y&#44096;
F&#65533;&#65533;:&#1176;`&#65533;U&#65533;BxP	&#65533;&#65533;L&#65533;&#65533;&#65533;!&#65533;&#65533;&#65533;(&#65533;M!0 0%d: &#65533;dTB&#65533;x:&#65533;&#65533;vp&#65533;&#65533;h&#65533;8&#65533;^9}a&#34241;~&#65533;z&#65533;&#65533;v&#65533;&#990;&#65533;&#65533; $&#65533;&#65533;S_&#65533;&#65533;&#65533; }&#65533;&#65533;&#510;&#65533;&#1941;&#65533;&#65533;"&#65533;&#65533;W&#65533;bB&#65533;?&#65533;&#65533;//2&#65533;&#64533;&#65533;&#65533;&#65533;1&#65533;&#65533;N&#65533;w&#65533;E&#65533;<&#65533;&#65533;&#65533;&#65533;&#65533;&#65533;Y&#65533;@&#65533;&#65533;d&#459;&#65533; !&#65533;&#65533;&#65533;u&#65533;&#65533;B`I&#65533;&#65533;a&#65533;&#65533;h&#65533;&#65533;x  &#1184;b\&#65533;&&#65533;&#65533;N.&#65533;8<aB&#65533;BQ&#59395;&#65533;,&#65533;)wx&#65533;&#65533;b&#65533;\&#65533;]&#65533;&#65533;&#65533;p	7&#65533;#
b&#65533;&#65533;	p&#65533;&#65533;laki&#65533;&#65533;&#65533;&#65533;`l&#65533;E&#65533;@&#65533;p f]&#65533;&#65533;1&#65533;@&#65533;&#65533; &0&#65533;&#65533;&#65533;&#65533;&#65533;`&#65533;&#65533;L44&#65533;@&#65533; jQ&#65533;.d+&#65533;&#65533;p&#65533;%L&#65533;&#65533;Mb&#65533;`&&#65533;&#65533;q&#196;&#65533;&#65533;&#65533;&#65533;&#65533;H@&#65533;R&#65533;&#65533;&#65533;&#65533;&#65533;&#65533;9&#65533;&#65533;&#65533;p9&#65533;
@GH&#65533;N&#1665;&#65533;S8&#65533;r&#65533;&#65533;x&#65533;&#65533;&#65533;>&#65533;&#65533;;&#65533;&#65533;&#65533;&#65533;B&#65533;&#65533;&#65533;&6'&#65533;@&#65533;P&#65533;
&#1305;X,&#65533;GxB &#65533;&#65533;&#65533;&#1796;&#65533;&#65533;!2&#65533;@&#65533;g&#65533;&#65533;A&#65533;mF+&#65533;Q&#65533;!&#65533;&#65533;&#65533;mGGr&#65533;&#65533;&#65533;iI9x&#65533;&#65533;%)UtJR&#65533;&#65533;D&#65533;4&#65533;D&#546;&#65533;&#65533;(&#65533;&&#65533;61&#65533;JfB)&#65533;T&#65533;&,`A-&#65533;&#65533;&#65533;V&#65533;&#65533;NnC.`&#65533;'&#65533;&#65533;&#615;T&#65533;Z&#1446;&#65533;?D&#65533;,p&#65533;&#65533;6&#65533;T@
 T&#336;O&#65533;S&#65533; &#65533;&#65533;h&#65533;1&#65533;u&#65533;&#65533;\&#65533;U	&#65533;U,]&#65533;&#65533;X#&#65533;&#65533;z&#65533;+P,`nE&#65533;PA&#65533;p$A \&#65533; &#65533;$&#65533;&#65533;&#65533;@(&#65533;&#65533;L!T&#65533;&#65533;o&#65533;W`&#65533;;S&#65533;&#65533;&#65533;&#65533;&#65533;Ef&#65533;;x&#65533;&#65533;  	&#65533;&#65533;&#274;+s&#65533;&#65533;&#65533;U&#65533;c&#65533;&#65533;"Yp&#65533;k&#65533;
{V&#65533;&#65533;u&#65533;&#65533;B&#65533;&#65533;&#65533;&#65533;U&#1670;&#65533;V&#65533;&#1387;&#65533;J&#65533;Xu5d&#65533;:Yp&#65533;\M&#65533;&#65533;&#469;&#65533;&#65533;n&#65533;C&#65533;L9&#65533;Yt&#65533;&#65533;3&#65533;: &#65533;u&#65533;h&#65533;?,&#65533;PC&#65533;)&#65533;Q&#65533;&#65533;&#65533;a&#65533;&#65533;U&#65533;&#65533;&#65533;&#65533;&#65533;k`&#65533;K&#65533;4&#2036;1!HAb[&#65533;&#65533;)&#65533;&#65533;&#65533;Wny&#65533;&#65533;<8&#65533;N&#65533;&#1801;w'&#65533;qf\&#65533;AW&#65533;&#65533;&#65533;&#65533;&#65533;&#65533;&#65533;&#65533;  &#65533;&#65533;&#65533;&#65533;Mlb&#65533;&#65533;&T&#65533;&#65533;t`^(&#65533;&#65533;&#65533;&#65533;&#65533; 48 AE0 &#65533;&#65533;<!&#65533;B&#65533;f&#65533;&#65533;F&#65533;&#65533;!&#65533;&#61506;|&#65533;&#65533;e&#65533;Xf]&#65533;&#65533;&#65533;HPG&#65533;p&#65533;&#65533;K6&#65533;d&#65533;&#65533;&#65533;y&#65533;K&#65533;&#65533;B&#65533;&#65533;&#65533;&#65533;&#65533;0&#65533;Y&#65533;F
&#65533;&#65533;Z&#65533;#Hf$&#65533;&#65533;ld&#65533;&#65533;a&#65533;%&#65533;&#65533;&#65533;&#65533;L.&#65533;B &#65533;&#65533;6&#65533;&#65533;il&#65533;c>^&#65533;>B&#65533;&#65533;~ &#65533;FvW&#65533;&#65533; &#65533;0&#65533;&#65533;^P&#65533;&#65533;E!+&#65533;&#65533;&#65533; &#65533;&#65533;&#65533;&&#65533;&#65533;8&#65533;W&#65533;&#65533;HHbU&#65533;&#65533;&#65533;&B*R&#65533;J&#65533;&#65533;E,n&#65533;&#65533;&#65533;&#65533;&#65533;&#65533; 1v&#65533;&J#3&#65533;r&#65533;/T&#65533;G&#65533;&#65533;]$&#65533;&#65533;Jv&#65533;&#65533;/&#65533;c&#65533;&#65533;&#65533;&#65533;@&#65533;&#65533;&#65533;1e&#65533;&#65533;&#65533;I&#65533;&#65533;3&#65533;(&#65533;&#1148;&#65533;/H#B&#65533;&#65533;&#65533;6&#65533;7B&#65533;\|&#65533;a&#65533;v:O0&#65533;q&#65533;&#65533;c	&#65533;&#65533;&#65533;&#65533;&#65533;&#65533;1N&#65533;3`&#65533;:&#65533;lG*`>&#65533;\7x&#65533;gj&#65533;&#65533;I&#65533;&#65533;^y&#65533;cN&#212;&#65533;&#65533;&#65533;;&#65533;&#65533;&#65533;2#&#65533;&#65533;&#65533;&#65533;&#65533;&#65533;&#65533;&#570;-&#65533;&#65533;&#65533;&#65533;&#1361; &#65533;!Cj	&#11639;&#65533;0&#65533;&#65533;&#65533;&#65533;&#65533;Q.R&#65533;7&#65533;&#65533;wGC&#65533;&#65533;G&#65533;&#65533;?4&#65533;]r&#65533;&#65533;&#65533;Q#AM&#1874;&#65533;&#65533;v&#65533;&#65533;&#65533;Jv&#65533;&#65533;I&#1012;&#65533;&#65533;&#65533;T&#65533;-}iK1&#1242;&#65533;4&#65533;{&#65533;z&#65533;&#65533;&#65533;&#65533;PGM&#65533;&#65533;&#65533;&#65533;T)\
i&#65533;&#65533;&#65533;:&#65533;&#65533;&#65533;ml&#65533;&#65533;=&#65533;j&#65533;&#65533;&#65533;&#342;&#65533;&#65533;e&#65533;Zak&#65533;&#65533;U&#65533;&#65533;&#65533;k8J &#65533;7`9&#65533;&#65533;,p&#65533;&#65533;&#65533;&#65533;&#65533;&#65533;y&#65533;&#65533;(z#&#65533;,&#65533;&#65533; E &#65533;&#65533;&#65533;&#65533;&#65533;&#65533;&#65533;&#65533;&#65533;h&#65533;&#65533;[&#65533;&#65533;%&#65533;Y&#1258;&#65533;&#65533;&#65533;6&#65533;&#65533;E&#65533;mEo&#65533;&#1079;_d&#65533;=&#65533;&#514;[&#65533;&#65533;&#65533;&#65533;&#65533;=n&#788;&#45341;&#65533;g&#65533;&#65533;&#65533;T
g&#65533;.&#65533;&#65533;&#65533;&#65533;&#65533;&#65533;C&#65533;&#65533;/&#65533;&#65533;&#65533;I&#65533;&#65533;&#65533;&#65533;z&#65533;&#65533;y&#65533;&#65533;&#65533;&#65533;J&#65533;&#65533;r1&#65533;/&#65533;C&#65533;TA9A&#65533;&#65533;&#65533;&#65533;Q&#65533;c&#65533;&#65533;i&#65533;&#65533;@x&#65533;&#65533;&#65533;tX&#65533;&#65533;U&#65533;*@&#65533;&#65533;&#65533;(&#65533;[b V&#65533;&#65533;8&#65533;&#65533;&#65533;&#65533;&#65533;!&#65533;&#65533;Y	?&#65533;1!C6C&#65533;HCEC&#65533; &#65533;&#890;&#65533;H&#65533;&#65533;&#65533;&#816;&#65533;&#16497;C42\	{)CEs2&#65533;&#65533;&#65533;=&#65533; F&#65533;&#65533;@Cd@l!2&#65533;Cd&#65533;&#65533;&#65533;&#65533;2d&#65533;`&#65533;;&#11340;J,&#65533;&#65533;R&#65533;m&#65533;8T&#65533;&#65533;@3B2@&#65533;9&#65533;&#65533;&#65533;&#65533;k&#65533;24&#65533;&#65533;&#65533;i&#65533;8&#65533;@(&#65533;&#65533;	VK&#65533;X&#65533;&#65533;&#65533;B&#65533;5$&#33445;&#65533;&&#65533;&#65533;)
&#65533;&#65533;&#522;+j&#65533;,:6&#65533;&#65533;&#65533;v&#65533;&#65533;6&#65533;#f&#65533;&#65533;h&#65533;`&#65533;&#65533; :&#65533;`&#65533;&#65533;87o{&#65533;r4Gss&#65533;&#65533;@&#65533;&#65533;m&#65533; .;&#65533;h@&#65533;&#312;&#65533;I&#65533;$
&#65533; 	(G&#65533;0&#65533;T&#65533;Ap&#1424;&#1025;_PE(%!&#65533;8\" &#65533;&#65533;Tr&#65533;Nq&#65533;&#65533; &#65533;&#65533;0&#65533;^&#43329;(8\
&#65533;&#65533;&#65533;KI\&#65533;8\&#65533;&#65533;0HI&#65533;&#65533;!X&#65533;&#65533;&#65533;I}X&#65533;&#65533;&#65533;n&#65533;&#65533;&#65533;&#65533;Zx&#65533;&#65533;&#65533;
&#65533;&&#65533;&#65533;'x&#65533;&#65533;&#65533;&#65533;W&#65533;&#65533;&#65533;S&#65533;&#65533;	7J ?&#1538;#(a&#65533;&#65533;a&#65533;P&#65533;&#65533;)&#65533;&#65533;1&#65533;(&#65533;&#42160;&#65533;&#65533;a&#65533;&#708;J&#65533;&#65533;&#65533;6	)&#65533;&#65533;&#65533;5A&#65533;&I)3&#65533;&#65533;(&#65533;&#65533;Gp&#65533;60&#65533;1&#65533;)&#65533;**&#65533;b&#65533;*&#65533;&#65533;{&#65533;&#65533;&#65533;{&#1562;&#33066;&#65533;&#65533;&#65533;BK&#65533;&#65533;b+&#65533;s?&#65533;&#1258;Z1=&#1634;&#65533;&#65533;K&#65533;&#65533;a&#65533;&#65533;q&#65533;y&#65533;&#65533;&#65533;ph&#65533;&#65533;&#65533;&#65533;&#65533;&#65533;N&#65533;&#65533;P]&#65533;&#65533;f:4M&#65533;&#65533;h&#65533;>&#65533;&#65533;&#65533;R&#65533;E&#65533;n`&#65533;&#65533;&#65533;&#65533;?&#65533;^H>+&#65533;>&#65533;@ &#65533;T&#65533;Fh&#65533;&#65533;&#65533;&#65533;J&#65533;&#65533;*&#65533;&#65533;"&#65533;&#65533;&#65533;&#65533;&#65533;&#65533;+Y&#65533;&#65533;s?&#65533;&#65533;&#65533;bO&#65533;{&#65533;&#65533;.&#65533;?&#65533;&#65533;&#65533;Cx &#65533;a&#65533;&#65533;z.5&#65533;O&#65533;.&#65533;&#65533;.&#65533;2g&#1582;F&#65533;&#65533;&#65533;,&#65533;&#65533;&#65533;&#65533;	&#65533;<&#65533;@&#65533;	&#65533;+)&#65533;I(&#65533;&#65533;&#65533;&#65533;/A&#65533;ZA&#65533;&#65533;0&#65533;&#65533;Y&#65533;S&#65533;&#65533;y&#65533;&#65533;&#65533;	&#65533;qH&#65533;epBb&#1540;)@&#65533;M&#65533;y&#65533;)&#65533;&#65533;&#65533;&#65533;h&#155;PL&#65533;&#65533;1&#65533;@J&#65533;F&#65533;&#690;&#65533;&#65533;9>P&#65533;D3&#65533;&#65533; Dd&#561;&#65533;&#65533;x D&#180;1&#65533;D9xJ&#65533;3E4;0&#65533;B&#65533; &#15475;3=?+S&#65533;K4&#65533;F&#65533;Z&#65533;P&#65533;&#65533;&#65533;=Cc &#65533;S!3&#65533;h&#65533;Z&#65533;&#65533;&#65533;&#65533;H&#65533;Bd$
&#65533;&#65533;Z0&#65533;/,D&#65533;SHd3'&#65533;+t&#65533;i&#1542;&#65533;&#65533;@&#65533;&#65533;&#1089;	f&#65533; z&#65533;5&#65533;H&#65533;"H&#65533;B&#65533;&#65533;3F&#65533;"&#65533;8&#65533;a&#65533;")&#65533;&#65533;&#65533;&#65533;&#65533;&#65533;"&#65533;&#65533;".&#65533;"h&#65533;&#65533;&#65533;&#65533;&#65533;&#65533;	3*&#65533;S&#65533;&#65533;&#65533;&#65533;1&#1666;S&#65533;&#65533;:&#65533;$ &#65533;Iz&#65533;t&#65533;n&#65533;@&#65533;2?2&#65533;m(&#65533;&#65533;2&#65533;&#1192;&#65533;}&#65533;<z&#65533; &#65533;K&#65533;,hN*&#515;T&#65533;XP&#65533;X &#65533;&#65533;d&#65533;]&#165;
P%e&#65533;HHp !&#65533;&#65533;&#65533;uEH&#65533;&#28686;&#65533;&#65533;&#1479;-&#65533;&#65533;&#65533;W&#65533;&#65533;x&#65533;&#65533;&#65533;&#65533;&#1056;&#65533;&#65533;&#65533;&#65533;&#992;&#65533;r&#65533;&#65533;7&#65533;&#65533;9&#65533;,&#65533;&#65533;0&#65533;&&#65533;8x	&#65533;&#65533;	f&#1538;&#65533; &#65533;M:&#65533;&#65533;&#65533;8&#65533;-&#65533;*x&#65533;J&#65533;&#698;a&#65533;,&#65533;90i&#65533;&#65533;'!&#65533;3&#65533;!)&#65533;&#65533;&#65533;S&#65533;&#65533;&#65533;Z&#65533;&#1275;&#65533;d&#65533;~&#65533;Z&#65533;&#65533;&#65533;&#1787;&#65533;d,&#65533;K&#65533;&#65533;&#65533;&#65533;4&#65533;\&#65533;J&#65533;&#65533;c<&#65533;&#65533;>Q&#65533;&#65533;J&#65533;&#1536;{`&#65533;&#65533;&#65533;<&#65533;C&#65533;*&#65533;&#65533;&#65533;&#65533;\O&#65533;&#65533;-&#1003;-&#65533;&#838;)M&#1220;+&#65533;:&#65533;&#65533;
&#65533;~&#65533;P&#65533;&#1715;&#1987;Y&#65533;&#65533;&#65533;!&#65533;^&#65533;B<24%&#65533;&#65533; &#65533;&#65533;&#65533;p&#65533;+`&#65533;&#65533;&#65533;&#570;S&#65533;C&#65533;JX\b	&#65533;&#65533;$&#65533;\&#65533;&#812;
&#65533;R&#65533;bI&#65533;&#65533;&#65533;V&#65533;<&#65533;C&#65533;&#65533;&#65533;&#65533;&#65533;X.&#65533;&#65533;|&#65533;&#65533;&#65533;?M&#65533;?&#65533;?&#65533;&#217;&#65533;t&#65533;&#65533;&#890945;*&#65533;O-&#65533;.&#65533;		4/&#65533;b&#65533;&#65533;L&#65533;&#65533;&#65533;&#1626;J&#65533;&#65533;&#65533;I&#65533;&#65533;&#65533;&#65533;&#65533;j&#65533;&#65533;&#65533;U&#65533;/&#65533;&#65533;&#65533;&#1079;&#65533;&#65533;E`!Q&#65533;9Q&#65533;&#65533;&#65533;k(&#219;&#385;&#65533;&#65533;&#65533;	&#65533;0HX&#65533;eX&#65533;K&#65533;d&#65533;[&#65533;4&#65533;&#65533;&#65533;U&#65533;8&#65533;C\&#65533;&#65533;&#65533; &#65533;P&#65533;&#65533;&#65533;&#65533;l1&#65533;(&#65533;&#65533;rI&#65533;24&#65533;&#65533;&#65533;a!C&#65533;Gx&#65533;i&#65533;&#65533;&#65533;!&#65533;F&#65533;SJ#&#65533;&#65533;&#65533;+&#65533;&#1558;+F&#65533;&#65533;HU&#65533;Q&#65533;&#65533;&#2043; &#65533;x&#65533;;&#65533;x&#65533;&#65533;.8&#65533;5&#65533;3&#65533;&#65533;&#65533;&#65533;:&#65533;&#65533;i&#65533;&#65533;T&#65533; 9&#65533;&#65533;&#65533;2&#65533;&#65533;i0$(&#65533;&#65533;*&#65533;R&#65533;,&#271;&#65533;BVTS&#65533;2!&#1031;8&#65533;&#65533;&#65533;&#65533;38"&#65533;'&#65533;]`&#65533;&#65533;&#65533;-&#65533;'&#65533;&#65533;8&#65533;Zm
\&#65533;U(&#741520;&#65533;e&#65533;U&#65533;xF&#65533;&#65533;i<h&#65533;- &#65533;5ZNH&#65533;BX#&#65533;Y&#65533;&#65533;&#65533;&#65533;&#65533;$m5&#65533;t&#65533;&#65533;&#65533;?bf&#384;&#65533;&#65533;GA&#65533;J2&#65533;n&#65533;&#65533;BL&#65533;&#65533;c8&#1025;~`EgO0&#65533;
&#568;&#65533;&#65533;X&#65533;t&#65533;W&#65533;&#65533;Np&#65533;
8&#65533;s&#65533;^j&#65533;u&#65533;&#29165;&#1567;&#65533;&#65533;&#65533;&#1549;&#65533;X&#65533;&#65533;9N&#65533;|U!&#1081;9Y&#65533;1!
&#65533;.&#65533;!ZU&#65533;&#65533;&#65533;&#65533;M&#65533;Hi+ l&#65533;&#65533;{&#65533;"g0&#65533;&#65533;&#65533;$A&#65533;Z&#65533;-A"&#65533;&#65533;"&#65533;e&#65533;Y&#65533;&#65533;/*&#65533;i&#65533;&#65533;&#65533;&&#65533;&#1693;&#65533;&#1673;Z&#65533;&#65533;(&#65533;&#65533;K'[&#65533;*[8&#65533;6&#65533;\&#1577;E&#65533;u&#65533;&#65533;<&#65533;&#65533;&#65533;<&#65533;&#65533;?&#65533;0C&#65533;&#65533;&#65533;&#65533;&#65533;&#65533;&#65533;&#65533;&#65533;&#65533;&#65533;L&#65533;&#65533;*&#65533;$\&#65533;5OUA&#1799;qk&#65533;k&#65533;E&#889;&#65533;&#65533;&#65533;|p&#65533;-&#65533;&#65533;0&#65533;7x%&#65533;lx{!&#65533;1&#65533;3^@&#65533;&#1549;&#65533;h&#65533;&#65533;&#288;]&#1058;&#65533;mk09&#65533;NTYOP&#65533;&#65533;&#65533;&#65533;[&#65533;&#65533;|&#65533;&#65533;[=&#65533;&#65533;*&#65533;E+&#65533;,&#65533;&#65533;V1&#65533;T&#1133;&#65533;&#65533;&#65533;&#65533;m&#65533;&#65533;-&#65533;&#65533;&#65533;&#65533;&#65533;&#65533;&#65533;&#65533;?&#65533;&#65533;&#989;q&#65533;C&#65533;O &#65533;&#65533;&#65533;&#65533;&#65533;P&#65533;u_&#65533;	&#65533;&#65533;&#65533;L<&#65533;&#65533;&#65533;_&#65533;&#65533;_@&#65533;&#65533;&#65533;&#65533;*&#65533;&#2007;&#65533;&#65533;A=&#65533;&#65533;&#65533;nAu&#65533;
nQ&#65533;&#65533;&#65533;g8&#65533; #L1 &#65533; f H&#65533;= &#65533;4&#1540;&#65533;&#65533;. 8y<dA\&#65533;A&#65533;EDA;&#65533;	GyD&#65533;2&#65533;&#65533;&#65533;&#65533;R&#65533;(&#65533;#;2&#65533;8d&#65533;qY3E.&#65533;5&#65533;SC4E=>&#65533;{]&#65533;b&#65533;&#1224;+K>8#&#65533;&#65533;.&#65533;=&#65533;&#65533;#N&#65533;q &#65533;&#65533;!&#65533;&#65533;&#65533;/&#65533;"&#65533;  &#528;V+&#65533;&#65533;&#65533;&#65533;&#65533;(p&#65533;R>&#65533;l&#65533;&#65533;&#65533;x"&#65533;&#65533;&#65533;!&#65533;U&#65533;&#65533;&#65533;_%6&#65533;&#65533;
/B.&#65533;&#65533;fk&#65533;&#65533;&#65533;d&#65533;#8&#65533;#lf&#65533;&#65533;&#65533;&#65533;lMGd&#65533;&#65533;@&#65533;f&#65533;	*&#65533;&#65533;HDi6&#65533;i&#65533;Gz&#65533;J"&#65533;f,`&#65533;&#65533;&#65533;g&#65533;&#65533;&K&#65533;`&#65533;&#521;,q&#65533;&#65533;Jag]&#65533;&#65533;vXcj%- &#65533;]X&#65533;&#65533;&#65533;W&#65533;&#65533;X&#65533;&#847;&#65533;X&#65533;&#65533;_&#65533;u&#65533;&#65533;&#65533;&#65533;&^g&#65533;&#65533; &#65533;^o&#65533;X&#65533;&#65533;&#65533;yna&#65533;&#65533;&#65533;&#65533;S)X'&#65533;&#65533;'&#65533;&#65533;H&#65533;wr:llU&#65533;&#1858;B&#65533;'V&#65533;&#219;&#65533;{&#65533;!&#65533;,&#65533;&#65533;*&#65533;&#65533;&#65533;/&#65533;&#65533;&#65533;x'&#65533;&#65533;&#65533;&#65533;-YK&#65533;&#65533;w&#65533;&#65533;&#65533;&#65533;&#65533;/&#65533;&#65533;;*&#65533;+&#65533;*&#65533;t7i)9A[&#65533;&#65533;&#65533;<&#65533;t&#1735;&#65533;&#65533;&#65533;u&#65533;d&#65533;&#65533;jMe&#65533;.&#65533;V&#65533;&#65533;&#65533;)&#65533;&#65533;<O&#65533;&#65533;&#65533;&#65533;&#5973;&#65533;#&#65533;[&#65533;&#65533;&#65533;+&#65533;&#65533;?&#469;k&#65533;&#702;:&#65533;&#65533;&#65533;&#683;axK&#65533;&#65533;L&#65533;w&#65533;&#65533;[x&#65533;C&#65533;g&#65533; &#65533;|&#65533;&#65533;Fl&#65533;\Sx>k&#65533;+&#65533;&#65533;&#65533;x)&#65533;&#65533;zOP&#65533;&#65533;&#65533;&#65533;&#65533;&#65533;&#65533;&#65533;&#65533;O&#65533;&#65533;&#17928;	{&#65533;K&#65533;&#65533;&#65533;O{Z9{\{Z&#65533;-|&#65533;&#65533;&#65533;&#65533;&#65533;&#65533;&#65533;&#65533;{&#65533;?&#65533;&#65533;&#65533;&#65533;&#65533;&#65533;&#65533;&#65533;'&#65533;&#65533;&&#65533;&#65533;F&#65533;&#65533;&#65533;<&#65533;&#7072;:&#65533;&#65533;&#65533;&#65533;~|&#65533;b<&#65533;nx	u/L&#65533;n9&#65533;&#65533;&#65533;1&#65533;&#65533;&#65533;&#65533;&#65533;6&#65533;&#65533;	Q,&#65533;&#65533;Y&#65533;&#65533;	&#65533;&#65533;&#65533;&#65533;uW&#65533;&#65533;!dL1&#65533;yBbhx&#65533;&#1584;M &#65533; &#65533;|R&#65533;N&#65533;&#65533;0&#65533;&#65533;`&#65533;Np&#65533;d&#65533;Cp &#65533;)&#65533;PGxH58`&#65533;k&#65533;&#65533;F &#65533;&#65533;:`(&#65533;)&#65533;F&#65533;P&#65533;&#65533;:&#65533;C(J&#65533;J(&#65533;R &#65533;O&#65533;&#65533; &#65533;&#65533;&#65533;;J&#65533;>5jtpI&#65533;O&#65533;A&#65533;D&#65533;&#65533;O+&#65533;@&#65533;2`@&#65533;:&#342;x&#65533;&#65533;q&#594;f 6#Yl&#65533;&#65533;&#380;&#65533;\1&#65533;M/M &#65533;&#65533;&#65533;e&#65533;&#914;&#858;&#65533;t&#65533;OZ^4&#65533;&#65533;t&#65533;S6&#65533;c&#65533;b&#65533;M&#65533;v&#65533;`0K*&#65533;&#65533;P
&#1042;&#65533;& &#1056;&#65533;&#65533; &#65533;&#65533;X&#65533;h&#65533;&#65533;p&#65533;4&#65533; &#65533;p&#65533;&#65533;}&#65533;&#65533;&#65533;&#1525;&#65533;&#65533;Z&#65533;pP_b 0&#65533;&#65533;bF&#65533;3&#65533;m&#65533;p&#65533;&#65533;$Q&#65533;&#65533;&#65533;&#65533;&#65533;&#65533;&#65533;&#65533;nH&#65533;&#65533;1&#65533;@h7&#65533;&#65533;&#65533;&#65533;&#65533;&#65533;&#65533;>&#65533;k&#65533;q&#65533;EKgdp
&#65533;%&#65533;'&#65533;q
&#65533;%&#65533;&#65533;#[&#65533;y~&#65533;K&#65533;<&#65533;x$&#65533;&#65533;.]^&#65533;&#65533;F&#65533;1&#65533;$&#915;&#65533;q&#65533;z2&#931;@&#65533;&#65533;
9&#1254;&#65533;Qk&#65533;&#65533;/&#65533;=&#65533;&#65533;Y&#1825;C?&#65533;&#65533;&#65533;&#65533;"&#65533;(&#65533;I,B&#65533;bI&#65533;@"&#65533;&#65533;bX
j8`&#65533;%Cx8&#65533;&#65533;&#65533;3&#696;&#65533;+*"&#65533;"&#65533;&#65533;/ &#65533;&#34887;a&#1544;`&#65533;
.&#65533;&#65533;/7&#65533; 
(Yy&#65533;&#65533;KR&#65533;p&#65533;&#65533;&#65533;&#65533;&#65533;&#65533;)&#65533;&#65533;A$&#65533; &#273;8(&#65533;q3P6\?&#65533;&#65533;&#65533;?01g&#65533;sE&#65533;3&#65533;&#65533;&#65533;&#65533;H5e&#65533;&#65533;}&#65533;&#1639; }Z&#65533;&#65533;&#65533;*K&#65533;&#65533; &#65533;&#65533;&#65533;#&#65533;B
i.L\
i&#65533;&#65533;2&#65533;i&#65533;&#65533;&#65533;&#43560;&#65533;~&#65533;B&#65533;&#65533;vJi&#65533;&#65533;B:&#65533;&#65533;&#65533;&#65533;&#43628;&#65533;z&#65533;LL&#65533;X`@+f&#65533;`&#65533;c&#65533;&#65533;&#65533;&#65533;l&#65533;(&#1772;&#65533;:&#65533;,&#65533;&#65533;N&#65533;&#65533;&#65533;*[I&#65533;l&#65533;&#65533;&#65533;p&#65533;RH&#65533;&#65533;a&#65533; 4XcM	#&#65533;&#65533;.*&#65533;&#65533;&#65533;&#65533;&#65533;[/&#65533;&#65533;&#65533;&#65533;7&#65533;&#65533;&#65533;&#65533;7\&#65533;,|&#65533;A&#65533;&#2032;p&#65533;G&#65533;,l@&#65533;c&#65533;A9k\&#65533;C&#65533;&#65533;4(&#65533;&#65533;0G"&#65533;&#65533;&#65533;&#65533;&#65533;<&#65533;~d&#65533;I &#65533;s%4&#65533;&#65533;&#65533;&#65533;&#65533;8C&#65533;&#65533;S>&#65533;c&#65533;&#65533;&#65533;&#65533;O&#65533;`&#65533;Xa&#342;p&#65533;&#65533;7k&#65533;&#65533;4&#65533;Ow&#65533;&#65533;&#65533;c&#65533;1&#65533;&#65533;e;&#65533;&#65533;:e{&#65533;&#65533;&#65533;^;&#65533;&#65533;&#65533;i&#65533;Aw&#65533;t&#1501;&#65533;&#65533;&#65533;&#887;&#65533;\N&#65533;@ &#65533; &#65533;5&#65533;[3*&#65533;PB"&#65533;&#65533;S>&#65533;&#65533;&#65533;&#65533;!&#65533;&#1081;&#65533;&#65533;&#65533;a&#65533;^z'&#65533;kb&#65533;&#65533;&#65533;" &#65533;&#65533;\;&#65533;&#65533;N&#65533;&#65533;&#65533;^&#65533;&#65533;&#65533;.&#65533;&#65533;&#65533;a&f&#65533;j&#65533;3&#65533;vz&#65533;&#65533;L&#65533;&#65533;H&#65533;&#1946;&#65533;RO=&#65533;&#65533;&#65533;p}&#65533;&#65533;&#65533;}&#65533;&#65533;w&#65533;&#65533;&#1743;&#65533;&#65533;5&#65533;2&#160;&#65533;&#65533;M&#65533;&#65533;l&#65533;
1 &#65533;&#65533;&#65533;&#65533;&#65533;&#65533;,&#65533;L&#65533;&#65533;&#65533;&#65533;&#65533;ai8&#65533;61&#65533;4&#65533;&#65533;S&#65533;&#65533;4f!&#65533;{@P&#65533;&#65533;F= h&#65533;Y@p &#65533;&#65533;&#65533;&#65533;PZ&#65533;&#65533;&#65533; &#65533;0&#65533;<(&#65533;&#65533;&#65533;&#65533;&#65533;,&#65533;B&#65533;)&#65533;b&#65533;&#65533;&#65533;G=&#65533;`C&#65533;b &#65533;&#65533;&#65533;0"&#65533;6d &#65533;&#65533;&#65533;	L&#65533; )T4&#65533;H&#65533;MP!&#65533;(&#65533;&6 &#65533; &#65533;&#65533;&#65533;&#65533;&#65533;&#65533;V&#65533;
*P&#65533;&#65533;^&#65533;&#65533;&#65533;h?&#65533;&#65533;&#65533;gT&#65533;Z&#65533;A.&#65533;&#1101;&#65533;X&#65533;&#65533;P&#65533;+&#65533;
x&#65533;&#65533;&#65533;&#65533;&#65533;42&#65533;rlc&#65533;R 7&#1157;&#65533;~t&#65533;G>&nr&#65533;W&#65533;&#65533;K>&#599492;&#65533;&#65533;.f&#65533;&#65533;&#65533;&#65533;&#65533;&&#65533;P&#65533;|a2)XN.&#65533;&#65533;v !&#65533;A&#65533;hfS&#65533;;&#65533;F`Mn\3&#65533;&#65533;&#65533;&#65533;|&#65533;0]&#65533;)&#65533; &#65533;
&#65533;&#65533;L
.Y&#65533;&#65533;M[Fe.j6&#65533;=&#65533;&#65533;&#65533;v&#65533;&#1221;m<b&#65533;&#65533;x&#291;&#65533;&#65533;&#65533;<&#1744;&#65533;6x02&#65533;&#65533; &#65533;)&#65533;&#65533;&#1221;&#65533; @&#65533;I&#65533;	t0&#65533;~&#65533;&#65533;A	&#65533;a&#65533;
&#65533;
&#65533;@&#65533;&#65533;
UC&#65533;P&#65533;&#65533;
&#65533;&#65533;QP<&#65533;"&#65533;F&#65533;&#65533;P&#65533;<&#65533;K&#65533;&#65533;G.j&#65533;Jg4&#65533;&#65533;&#65533;H2%&#65533;>&#65533;&#65533;$
&#614;Gz&#1043;<Aw&#65533;$&#65533; }&#65533;&#65533;vx	\p&#65533;f&#65533;&#1088;f^ MiJ&#65533;@&#65533;&#65533;^&#65533;Ep&#65533;+&#1280;&#65533;&#65533;&#65533;O&#65533;&#65533;#U&#65533;&#65533;&**P&#65533;&#65533;"&#65533;&#65533;J&#65533;&#65533;R&#65533;&#65533;&#65533;&#65533;<5&#65533;&#65533;&#65533;&#65533;T&#65533;2&#1382;&#65533;
&#65533;W&#65533;&#65533;V&#65533;&#65533;&#65533;&#1129;]&#65533;&#65533;&#65533;&#240;p&#65533;&#65533;&#65533;nZ&#65533;&#65533;]d&#65533;&#65533;&#65533;di&#65533;&#65533;B&#65533;'&#65533;&#65533;	C&#65533;A&#65533;3&#65533;&#65533;&#1328;&#65533;F&#1568;&#65533;D&#65533;.&#65533;1&#65533;&#65533;c&#65533;&#65533;&#65533;k=&#65533;7&#1750;&#65533;&#65533;&#65533;-lu&#65533;4&#65533;6&#65533;&#65533;n&#1226;&#65533;&#65533;&#65533;oM&#65533;&#65533;&#65533;&#65533;&#65533;&#65533;$B$&#65533;&#65533;tK&#65533;&#65533;&#65533;P=&#65533;F&#65533;&#65533;m 	&#65533;&#65533;D7&#65533;=&#65533;&#65533;(&#65533;v&#65533;&#65533;&#65533;&#65533;&#65533;@&#65533;&#65533;.f&#65533;?&#65533;@v&#65533;&#65533;:`
nXB&#65533;&#65533;@1.&#1606;E&#65533;&#65533;&#65533;&#65533;%
&#65533;&#65533;&#65533;!&#65533;"&#65533;0&#65533;'&#65533;`T0X&#65533;`&#65533;&#65533;&#65533;a8&#65533;mX,C&#328;I&#65533;8&#481;&#65533;&#65533;)N&#65533;&#65533;&#65533;&#65533;x&#65533;+r&#65533;&#65533;.4&#65533;&#65533;X&#65533;&#65533;&#65533;j1&#65533;&#1989;&#65533;&#65533;8r&#65533;8hG&#65533;.)&#65533;A
&#65533;&#65533;&#65533;h&#65533;2i&#65533;&#65533;u&#65533;&#65533;&#65533;&#65533;bGe+W&#65533;v&#714;Xf&#65533;;&#65533;@x&#65533;&#65533;&#65533;&#354812;[5&#65533;y&#1043;Y&#65533;zV&#65533;&#65533;9&#65533;&#65533;s&#65533;&#65533;GgA&#65533;&#65533;e&#1075;&#65533;F&#65533;&#65533;oq&#65533;P$&#65533;&#65533;&#65533;U&#65533;qi&#65533;&#65533;&#65533;&#65533;u0&#65533;&#65533;&#65533;	&#65533;&#65533;l&#1259;&#65533;&#65533;26&#65533;&#65533;M{&#65533;&#65533;U&#65533;&#65533;/&#65533;FNCC&#65533;TXF&#65533;&#65533;W&#65533;o&#65533;n&#65533;&#65533;2>M&#65533;Q,&#65533; `Lb&#65533;&#65533;+&#65533;&#65533;&#1388;&#65533;&#65533;2pm&#65533;USA&#1515; &#65533;*&#65533;&#65533;i(&&#65533;&#65533;^E&#65533;h?>^Q-W&#65533;&#65533;?&#65533;@ &#65533;o&#65533;&#65533;&#65533;_ J]D&#65533;  &#65533;-MG5.&#65533;&#65533;v, &#65533;4s,&#65533;&#65533;t,&#65533;&C	&#65533;C&#65533;2 X&#65533;Ap&#1386;&#65533;2&#65533;Y&#65533;&#65533;&#65533;&#65533;&#65533;Q-&#65533;fx&#65533;=&#65533;&#647;3c&#65533;_&#524;&#65533;&#65533;&#65533;q&#65533;T&#65533;&#65533;S%&#65533;&#2070;'&#65533;&#65533;3&#65533;&#65533;A6X.&#65533;[&#65533;@&#65533;&#65533;&#65533;ibc&#65533;_&#65533;&#65533;&#65533;q@&#65533;y&#65533;4`8p&#65533;&#65533;f&#65533;&#65533;&#65533;|&#65533;&#65533;qN&#65533;&#65533;&#65533;|~G;&#65533;&#65533;8&#65533;Y&#65533;G&#65533;3&#65533;&#65533;&#65533;&#65533;:&#65533;3&#65533;h&#65533;&#65533;>&#65533;)>t&#65533;pb&#65533;&#65533;p&#65533;?y&#65533;#E&#1312;)&#65533;`$&#65533;
(B}hD%&#65533;Ug &#65533;&#65533;=u&#65533;&#65533;B&#65533;#yHF
B,<&#65533;xO&#65533;&#65533;&#65533;  LgJ&#65533;!a&#65533;&#65533;&#144;0&#65533;	|&#1959;px&#65533;&#65533;%&#65533; &#65533;&#65533;8C&#65533;&#65533;&#65533;7]@&#65533;&#65533;\&#65533;&#65533;$m&#65533;4m!NxB&#65533; &#65533;0|{b-#&#65533;jV&#65533;&#65533;P&#65533;/>#.EVU&#65533;&#65533;&#65533;&#65533;&#65533;Z&#65533;&#65533;&#65533;\&#65533;&#65533;S&#65533;JD&#65533;}&#65533;&V&#65533;&#65533;&#65533;&#65533;55&#65533;&#65533;6y&#65533;&#65533;&#65533;aye G,&#65533;cp&#65533;d&#65533;U&#65533;-GK&#65533;&#65533;&#65533;&#65533;e&#48109;&#65533;z.l&#65533;&#65533;&#65533;&#65533;&#65533;!hB#&#65533;&#65533;5$A	<&#65533;&#65533;&#65533;X&#65533;&#65533;&#65533;Q&#65533;&#65533;&#65533;&#65533;&#65533;XR &#65533;E@&#65533;&#65533;~ &#65533;e`#|&#65533;(&#65533;&#65533;&#65533;&#65533;&#65533;&#65533;&#65533;&#65533;&#65533;&#65533;&&#65533;@&#65533;&#65533;&#65533;|&#65533; |&#65533;C3&#65533;C&&#65533;6d6&#65533;C&\&#65533;:&#1824;&#65533;&#65533;&#65533;|&#65533;&#65533; &#65533;&#65533;!HH&&#65533;>&#65533;L1PBCP&#65533;	R&#65533;x&#65533;&#65533;%&#65533;&#65533;&#65533;&#65533;m&#65533;ea&#65533;&#65533;&#65533;aZ&#65533;R`&#65533;B&#417;&#65533;=N&#18465;&#65533;5`&#65533;X	$&#65533;&&#65533;&#65533;&#65533;&"h!&#65533;& b"&b	(&#65533;"2&#65533;&#65533;&#65533;&#65533;N&#65533;&#65533; &#65533;N&#65533;&#65533;&#947;h"&#65533;\&#1620;y"&#65533;&#65533;&#65533;p"&#65533;&#65533;, K. &#65533; &#65533;,&#65533;&#65533;8O,&#65533;&#65533;&#65533;&#65533;X&#65533;-fO.&#65533;&#65533;q&#65533;&#65533;&#65533;Y&#65533;&#65533;Y&#65533;"&#65533;&#65533;&#65533;&#65533;&#991;	2&#65533;08&#65533;&#65533;&#65533;&#65533;c&#65533;HB&#65533;Q&#65533;&#65533;&#65533;&#65533;)&#65533;)=Q&#65533;&#65533;&#65533;a&#65533;&#65533; q&#65533;&#65533;*&#65533;&#65533;%]&#65533;&#65533;&#65533;c&#65533;&#65533;[&#65533;\&#65533;A&#65533;%&#65533;&#65533;.@@&#65533;$C2&#65533;I&#361;&#65533;&#65533;h&#65533;. &#65533;&#65533;6&#65533;&#65533;&#65533;c&#65533;1&#65533;.xR&#65533;A3Ld&#65533;]&#65533;&#65533;8d&#65533;&#65533;&#65533;1&#65533;.0&#65533;6D&#65533; $3t&#65533;&#65533;c
&#65533;#@2$J6$&#229;$&#65533;&#65533;I2&#768;Lb&#65533;H&#896;&#65533;&#65533;$@F&#65533;d&#65533;dOR&#65533;\&#65533;Mb$J&#65533;&#65533;M&#65533;$eP&#65533;%&#612;e&#65533;&#65533;&#65533;5%L2Sf&#65533;I5&#65533;d0LU
`Ff&#65533;&#65533;&#645;.&#65533;&#65533;&#348;&#65533;Rk&#65533;&#65533;&#65533;&#65533;m &#65533;n&#65533;&#65533;&#65533;2&#65533;&#65533;&#65533;M'4 f0G&#65533;eV&#65533;A&#65533;&#65533;yD]&#65533;&#65533;_&#1939;y&#65533;:&#65533;{&#65533;
&#65533;2&#65533;B<&#65533;&#65533;y&#65533;&#65533;`n&#65533;8&#65533;@,&#65533;C&#65533;!&#65533;&#65533;&#1931; H&#65533;&#65533;]&#65533;&#65533;]H&#65533;H&#1941;&#65533;+@&#65533;+8&#65533;&#65533; x&#1923;@&#65533;&#65533;&#65533;&#65533;&#65533;yH&#65533;&#65533;&#65533;&#65533;&#65533;t&#65533;'&#65533;&#65533;A&#65533;&#65533;&#65533;&#65533;L&#65533;&#65533;&#65533;~&#65533;o&#65533;&#65533;&#65533;q~&#65533;&#65533;&#65533;^&#65533;&#65533;)&#512;q&#65533;@pA0A#eTi&#65533;&#241;	&#65533;&#65533;ENF&#65533;&#65533;V9&#65533;W&#65533;&#65533;&#65533;dO&#65533;&#65533;&#65533;)&#2017;&#65533;&#65533;{&#65533;B&#65533;u&#2018;&#65533;}2&#65533;`]&#65533;&#65533;U_u&#65533;&#65533;&#65533;J]&#65533;&#1388;P_}2J}&#65533;&#1345;&#65533;a!&#1005;&#65533;
b&#65533;_&#65533;&#65533;&#65533;
ei"&#65533;V(&#65533;L&#65533;(FK%tK&#65533;&#65533;@	&#65533;N'lN&#39425;&#65533;jB0&#65533;&#65533;&#65533;&#65533;&#712;u&#65533;8N&#65533;&#65533;xa&#65533;&#65533;&#65533;
&#1960;&#65533;r&#65533;&#65533;z!&#65533;&#945;x>&#769;&#65533;&#65533;!&#65533;*PB94&#65533;,&#65533;&#65533;&#65533;&#65533;&#65533;&#65533;&#65533;&#65533; &#65533;F&#65533;"&#65533;&&#65533;&#65533;!&#65533;&#65533;A&#65533;&#65533;(&#65533;(&#65533;&#65533;&#65533;&#65533;C7X&#65533;&#65533;&#65533;LA&#65533;4&#65533;(&#65533;&#65533;&#65533;r&#1308;r&#65533;"&#65533;)&#65533;&#65533;"&#65533;&#65533;&#65533;&#65533; &#65533;&#65533;&#65533;r`&#65533;&#65533;&#65533;&#523;&#65533;j&#65533;&#1377;&#65533;&#65533;X&#65533;&#65533;&#65533;&#65533;&#65533;K&#65533;"0H&#65533;&#65533;h&#65533;8&#65533;&#65533;<">$&#65533;&#65533;&#65533;X	&#65533;X&#65533;&#1624;!&#65533;&#65533;h&#65533;K&#65533;&#65533;&#65533;&#65533;N&#65533;&#65533;(&#65533;&#65533;&#65533;,,,K'&#65533;b&#65533;&#65533;j&#65533;T&#65533;&#65533;$&#65533;&#65533;&#65533;"&#65533;bh(V&#65533;Y&#65533;k&#65533;&#65533;&#65533;+&#65533;M.&#65533;&#65533;{&#65533;.&#65533;b&#65533;&#65533;O&#65533;&#65533;&#65533;&#65533;#&#65533;uO#&#65533;lO2&#65533;0@&#65533;4Q&#65533;@&#65533;D&#65533;P(dJ&&#65533;6&#65533;kJ&#65533;&#65533;.H&#65533;:&#65533;&#65533;&#65533;+&#65533;&#65533;+C&#65533;+&#65533;&#65533;#&#65533;&#65533;+@$&#65533;.&#65533;h&#65533;&#65533;&#683;B&#65533;&#65533;k&#65533;$B&#41146;&,?&#65533;&#65533;
&#65533;&#65533;R&#65533;!&#252;6&#65533;G&#65533;&#65533;Q\&#65533;E&#65533;U&#65533;&#65533;6|&#65533;B&#65533;&#65533;&#65533;^@<&#65533;&#65533;?&#65533;$&#65533;\&#65533;C&#65533;&#65533;&#65533;&&#65533;&#65533;8&#65533;L&#65533;$&#65533;,&#65533;&#65533;,&#65533;&#65533;&#65533;&#65533;$FV&#65533;%EM&#65533;[]&#65533;,&#65533;M&#65533;&#1983;&#65533;&#65533;4e&#65533;&#65533;
&#65533;&#65533;,lS6&#65533;$C&#65533;&#65533;&#65533;	&#65533;&#65533;&#65533;&#65533;"&#65533;&#65533;A&#65533;1&#65533;5}A!$@!|,}FW&#65533;&#65533;-&#65533;Fi&#65533;&#65533;&#65533;&#65533;0&#65533;&#65533;/&#65533;l&#65533;n&#65533;&#65533;&#65533;rH&#65533;]Z&#65533;~Au&#65533;sA0p&#65533;&#65533;	|G&#65533;&#65533;vpGv&#65533;&#65533;`&#65533;{&#65533;&#65533;{&#65533;b~&#65533;|&#1287;(.&#65533;G;&#65533;&#65533;&#1373;G,&#65533;&#65533;&#65533;5A&#65533;&#65533;gn&#65533;gV &#65533;h&#65533;k&&#65533;&#65533;U D&#65533;ib@j6&#65533;G&#65533;.&#65533;&#65533;&#65533;&&#65533;&#65533;&#65533;p&#65533;m:&#65533;&#65533;H?X&#65533;&#1792;>' &#65533;&#65533;&#65533;~ &#65533;q&#65533;&#65533;&#65533;(';&#65533;C-&#65533;4&#65533;5&#65533;t.U*&#65533;&#65533;<&#65533;&#65533;d&#65533;I&#65533;p&#65533;&#65533;A8&#65533;&#65533;&#65533;Z]O&#65533;&#65533;gY&#65533;B&#65533;$_&#65533;&#1985;&#65533;'&#65533;&#65533;&#65533;\&#65533;/#X&#65533;&#65533;g&#65533;&#65533;g&#65533;&#65533;&#65533; &#65533;&#65533;U&#65533;&#65533;&#65533;&#65533;&#65533;_&#65533;J&#65533;$&#65533;+&#65533;Y&#65533;&#65533;&#65533;&#65533;&#65533;&#65533;.L&#65533;&#65533;Q(&#65533;](&#65533;&#65533;&#65533;\&#65533;&#65533;t&#65533;&#65533;&#65533;%&#65533;K&#65533;&#65533;*6&#65533;&#65533;&#65533;;D&#65533;&#65533;&#65533;p?&#65533;; &#65533;#&#65533;0&#65533;&#65533;&#65533;1&#65533;1&#65533;&#65533;&#65533;&#65533;&#65533;aw&#65533;"&#65533;&#65533;(@+&#65533;"&#65533;.&#65533;&#65533;&#65533;&#37962;&#65533;',&#65533;8&#65533;&#65533;@Ao&#65533;&#65533;&#65533;x =&#65533;qw&#65533;&#213;aX&#65533;u&#65533;&#65533;1&#65533;q,&#65533; 7&#65533;&#65533;)&#65533;&#65533;y\&#65533;bB&#65533;&#65533;&#65533;&#65533;B&#65533;n&#1792;B&#65533;;H&#65533;&#65533;@8 DB4&#65533;P&#65533;%&#65533;&#65533;%&#65533;D1&#1281;C|DC0Ct&#65533;'&#65533;&#65533;&#65533;J&#65533;I&#65533;r1&#65533;&#65533;K&#65533;&#65533;P&#65533;&#65533;$'&#65533;-q&#65533;&#65533;&#65533;a-&#1522;;q7&#65533;&tB&#65533;jA&#65533;&#65533;j&#65533;&#65533;@&#65533;.B&#65533;$&#65533;|b&#65533;8s&#65533;~b&#65533;&#65533;&#65533;hK"&#65533;&#65533;&#65533;*&#65533;-&#65533;E&#65533;&#65533;&#65533;"&#65533;6&#65533;X
&#65533;0+.&#153;&#65533;x&#65533;/&#65533;O0&#65533;O&#65533;&#65533;&#65533;&#65533;&#65533;2&#65533;&#65533; C'< &#65533;&#65533;&#65533;B\&#65533;&#65533;&C#&#65533;&#65533;&&#65533;&#65533;&#65533;&#65533;A&#65533;&#65533;c<&#65533;&#65533;&#65533;&#65533;&#65533;&#65533;&#65533;&#65533;%i&#65533;&&#65533;&#65533; &#65533;?g&#65533;&#65533;Q!&#65533;&#65533;ERDcQ&#65533;l&#65533;wr&#65533;&#65533;&#65533;&#1791;&#65533;&#65533;A=|1<$(&#65533;&#65533;A`Z&#65533;A&#65533;&#65533;L@&#65533;&#65533;&#65533;&#65533;&#65533;&#65533;&#65533;
l&#65533;C&#65533;&#65533; &#65533;QdD&#65533;&#65533;&#65533;p$E&#65533;[&#65533;@&#65533;5q&#65533;k|4d&#65533;lXE&#65533;&#65533;&&#65533;'&#65533; @&#65533;&#65533;&#65533;&#65533;&#65533;&#65533;QCS-'MRC3&#65533;&#497;&#65533;&#605;Q&#65533;n&#65533;$&#65533;[$E&#65533;&#65533;5!&#65533;f&#65533;R&#65533;E&#65533;&#65533;eFac\'&#65533;&#65533;<&#65533;pRc&#65533;^\&#65533;&#65533;&#65533;^&#65533;&#65533;&#65533;&#649;Fj&#284;&#65533;&#65533;g&#65533;&#65533;;&#65533;&#65533;&#65533;Fn&#65533;&#65533;&#65533;	&#65533;i&#65533;AfW &#65533;&#65533;@&#65533;AV&#65533;&#65533;%' *&#65533;V=A &#65533;&#65533;&n&#65533;&#65533;&#65533;~&#65533;_&#65533;:&#65533;&#65533;yp&#65533;&#65533;SDC&#65533;&#65533;&#65533;bq&#65533;&#65533;&#65533;s&#65533;&#65533;&#65533;&#65533;&#65533;G^!&#65533;f&#65533;]h~&#65533;&#65533;&#65533;& g&#65533;&#65533;i&#65533;&#64904;&#65533;&#65533; 7&#512;|r&#65533;&#65533;&#65533;C?&#65533;&#65533;\&#31811;&#65533;&#65533;&#65533; 	&#65533;( R&#65533;&#65533; &#65533;h&#65533;&#65533;,&#65533;&#65533;/&#65533;.&#65533;&#65533;!<&#65533;0&#65533;*=bc&#65533;Um&#65533;&#65533;MU<&#65533;8@'&#65533;I&#65533;-k&#65533;&#1903;&#65533;&#65533;/#p_&#65533;;O&#65533;}s,&#65533;&#65533;&#65533;&#65533;
&#65533;&#65533;&#683; po&#676;&#65533;U&#65533;5p&#65533;T&#65533;]%p&#65533;{Ja&#65533;&#686;&#65533;&#131;n&#65533;&#65533;B&#65533;*&#65533;&#65533;b&#65533;&#65533;&#65533;&#65533;&#65533;&#65533;&#65533;"&#65533;&#65533;U&#65533;&#65533;&#65533;&#65533;&#65533;&#65533; &#65533;A&#65533;B8A &#65533;IL&#65533;X@&#65533;y&#771;&#65533;B&#65533;)4&#65533;&#65533; lD&#65533;&#65533;y&#65533;&#65533;&#65533;&#65533;&#65533;R&#65533;&#65533;&#65533;&#65533;q&#65533;&#65533;z&#65533;&#65533;&#65533;&#65533;#&#65533;&#65533;:|&#65533;Z&#65533; &#65533;`&#65533;w^-&#65533;&#65533;&#65533;&#640;"t*x&#65533;&#65533;&#65533; &#65533;&#65533;l&#65533;)l&#65533;&#65533;&#65533;t&#65533;8&#65533;&#65533;8&#65533;&#65533;&#1516;&#65533; &#65533;&#65533;&#65533; 
&#65533;&#65533;r&#65533;&#65533;&#65533; :&#65533;z &#65533;:&#65533;&#65533;:d" B6{6{&#65533;;:&#65533;&#65533;&#65533;&#65533;&#65533;&#65533;3&#65533;&#65533;X&#65533;A&#65533;&#65533;&#65533;&#65533;&#65533;[{&#65533;&#65533;&#65533;&#65533;&#65533; l;&#65533;o&#65533;&#65533;&#505;X&#65533;<&#65533;&#65533;&#65533;&#65533;L&#185;O&#65533;L&#186;O&#65533;&#65533;&#65533;&#65533;&#65533;&#65533;A&#65533;&#65533;9&#65533;&#65533;;&#65533;&#65533;{&#65533;&#65533;&#65533;@B&#65533;%"&#65533;&#1608;&#65533;^&#65533;&#65533; *&#65533;W&#65533;Uh3C&#65533;&#682;3&#65533;&#65533;&#65533;N&#65533;&#65533;&#65533;&#65533;`A&#65533;&#65533;&#65533;ys-&#674;&#65533;&#65533;&#65533;&#65533;"&#65533;-
:&#65533;x&#65533;&#65533;b/V&#65533;&#65533;&#65533;A&#65533;&#1014;&#65533;O/&#65533;0l&#65533;&#65533;QA&#65533;U&#65533;&#65533;l&#65533;&#65533;4Q&#65533;&#65533;8p&#65533;@}U(&#65533;&#65533; &#65533;&#65533;5&#65533;&#65533;?t &#65533;Q&#65533;y&#65533;|&#65533;&#65533;=z#&#65533;&#65533;&#65533;&#65533;@&#65533;&#65533;&#65533;im&#65533;a[h&#65533;&#65533;&#65533;S;&#65533;&#65533;&#65533;8"&#65533;&#65533;8&#65533;&#65533;#e#&#65533;sc&9&#65533;&#65533;Y&#65533;E&#65533;&#65533;r\!&#65533;&#65533;s|A*&#65533;)l&#65533;s &#65533;)A&#65533;^S
,&#65533;0&#65533;U&#65533;&#65533;U2>&#65533;;~;`&#65533;5q~&#65533;_&#65533;\&#65533;&#65533;&#65533;cSe&#65533;&#65533;T&#65533;k&#65533;&#65533;^f&#65533;&#65533;W&#65533;&#65533;%upA&#65533;WA0T&#65533;T&#65533;A&#65533;&#65533;&#65533;S&#65533;&#65533;,&#65533;ei&#65533;&#65533;%&#65533;R&#65533;&#65533;F/&#65533;-&#65533;&#65533;n&#65533;T@&#65533;&#65533;&#65533;&#65533;&#65533;l&#65533;&#65533;}&#65533;&#65533;B&#65533;&#65533;+lA^&#65533;&#65533;zL7&#65533;&#65533;~&#65533;&#65533;"7	&#65533;&#65533;&#65533;%.b&#65533;&#65533;b&#65533;8&#65533;&#65533;&#65533;4&#65533;zT7&#65533;n&#65533;"&#65533;&#65533;&#65533;s @&#65533;&#65533;&#65533;&#65533;`KQ,U&#65533;%&#65533;&#134;&#65533;*@T$Q&#65533;&#65533;(&#916;&#264;&#65533;&#211;&#65533;&#65533;B&#65533;j&#65533;kHBK#o(R&#65533;N&#65533;&#65533;&#57784;&#65533;A@GM&#65533;7u\&#665;S&#65533;%&#65533;:&#65533;&#65533;3U&#866;Eu&#65533;P!H&#65533;"_R4&#65533;&#65533;e&#719;-_~&#65533;`&#65533;3R&#65533;&#65533;z!&#65533;)&#65533;z1*#&#65533;Z&#65533;&#65533;&#21019;#&#65533;[&#65533;&#65533;w&#14992;&#65533;&#65533;Q&#65533;&#65533;&#65533;&#65533;&#65533;;X&#65533;,&#65533;f"kqb&#65533;*!fl1d&#65533;&#65533;~&#65533;9re&#991;%&#65533;&#65533;&#65533;e,L&#65533;0b&#65533;E&#65533;11&#65533;&#472;^`&#65533;p&#65533;g&#65533;?&#65533;u&#65533;&#65533;{&#65533;&#65533;&#65533;&#65533;u&#65533;9&#65533;&#65533;8&#65533;&#65533;&#65533;&#65533;&#65533;'0'N&#65533;8	L&#65533;0Ox@&#65533;)"&#65533;&#65533;"&#65533;G={=M&#1327;&#65533;@&#65533;&#65533;&#65533;&#65533;&#65533;&#65533;&#1535;&#65533;H&#65533;&#65533;p"&#65533;&#65533;&#65533;X&#65533;@&#65533;&#257;&#52227;^>@&#65533;&#65533;-&#65533;'^P&#65533;S|a&#65533;&#65533;&#65533;&#65533;&#65533;lh&#390;{&#65533;&#65533;&#65533;&#65533;&#65533;&#65533;D<&#65533;&#65533;&#65533;%>)f&#65533;%&#1969;&#276;&&#65533;&#65533;
+<&#65533;&#65533;#-&#65533;"&#65533;&#65533;&#65533;!&#65533;&#65533;&#65533;&#65533;&#65533;(=T&#65533;&#65533;&#65533;&#65533;&#65533;&#65533;P&#65533;&#65533;/S&#65533;1&#65533;,P&#65533;&#65533;&#65533;?&#65533;&#65533;&#65533;c&#65533;&#65533;&#65533;K&#65533;&#65533;&#65533;&#65533;&#65533;&#65533;;&#65533;&#65533;O&#65533;y&#65533;G&#65533;t&#65533;&#65533;&#65533;&#65533;&#65533;&	&#65533;W&#144;BQ)&#65533;Q52!&#65533;&#65533;qa&#65533;&#1773;7&#65533;6&#65533;&#65533;S&#65533;8&#65533;&#65533;SQA8&#65533;X&#65533;c3|03^3@&#65533;gC&#65533;VU&#65533;5&v&#65533;&#1529;&#65533;
VX&#65533;&#65533;X&#65533;XA&#65533;-6&#65533;2&#65533;m&#65533;Yg&#65533;u6&#1653;F&#65533;&#65533;ZA&#65533;&#65533;q8\&#65533;&#65533;[b &#65533;H4&#65533;&#65533;&#65533;a&#65533;]w&#65533;&#65533;&&#65533;&#65533;&#65533;i&#65533;&#1900;.&#65533;&#683;-&#65533;&#1354;&#65533;&#65533;&#65533;*&#2027;&#65533;"&#65533;&#65533;/&#65533;+&#65533;&#65533;f&#65533;# F&#65533;)>&#65533;&#8899;&#65533;&#65533;$&#65533;&#65533;&#65533;&#65533;`&#65533;&#65533;8d.&#65533;bd&#65533;Q&#65533;!&#65533;&#65533;&#65533;
&#65533;\n&#65533;&#65533;*hv&#65533;&#65533;3&#65533;&#65533;&#65533;&#65533;q&#65533;9&#65533;{:&#65533;v&#65533; &#65533;&#34507;N&#65533;h8h&#65533;%&#65533;&#65533;&#65533;$&#65533;FB&#65533;&#65533;h&#65533;&#43881;C$&#65533;&#65533;&#65533;&#65533;&#65533;&#558;&#65533;&#65533;&#65533;H&#65533;&#65533;&#65533;J;&#65533;&#65533;&#65533;;&#65533;&#65533;&#65533;&#65533;n&#65533;&#65533;&#65533;n&#65533;}&#65533;&#269;K&#65533;\p&#65533;&#65533;&#65533;7tH&#65533; &#65533;p&#65533;q>&#65533;p&#65533;&#65533;;&#65533;&#65533;&#65533;&#65533;!&#65533;\&#65533;(&#65533;&#65533;&#65533;&#65533;7f&#65533;&#65533;&#65533;.8&#65533;N&#719;#h&#65533;c&#65533;&#65533;&#65533;Ay&#65533;&#65533;&#65533;q&#65533;]&#65533;Z^x&#65533;&#65533;'&#65533;Sj&#65533;f&#65533;g&#65533;;*&#65533;&#65533;&#65533;k&#65533;&#65533;L&#65533;&#65533;xx&#65533;cx&#65533;E&#65533;_B&#65533;(&#65533;7x&#65533;&#65533;g:&#65533;9q&#65533;?&#65533;e!`&#1809;&#65533;&#65533;k&#65533;&#65533;&&#65533;&#65533;&#65533;&#615;&#65533;u2D&#65533;&#65533;&#65533;&#65533;k&#65533;&#65533;&#65533;&GJ&#65533;bw(&#65533;\(BS&#65533;&#65533;&#65533;&#65533; +H@@ b&#65533;&#65533;*&#65533;&#65533;p&#65533;&#65533;TCqq&#65533;&#65533;R&#65533;a&#65533;e0&#65533;&#65533;U.&#65533;&#65533;C&#696730;&#65533;Lc@C&#65533;&#65533;L&#65533;3&#65533;&#65533;&#65533;f2&#217;&#65533;,Q&#65533;K,&#65533;&#65533;T&#65533;&#65533;&#65533;F6&#65533;&#65533;nt&#65533;M&#65533;&#65533;]&#65533;b&#65533;&#65533;&#65533;&#65533;@&#65533;8&#921;N8J&#65533;&#65533;&#65533;B;&#65533;y&#65533;Q&#65533;I@*P&#65533;&#65533;&#65533;f&#65533;b<g&#65533;&#1153;&#65533; &#65533;?&&#65533;2d &#65533;&#65533;!r u&#65533;':I&#65533; &#65533;&#1355;d&#65533;&#65533;&#65533;b&#65533;V0&#65533;60"&#65533; &#65533;EP&#65533;&#65533;&#65533;Fl&#65533;&#65533;\&#65533;8&#1424;&#65533;f&#65533;2Gu8&#65533;+&#65533;P&#65533;t&#65533;&#65533;0$&#65533;&#65533;KS&#65533;&#65533;3&#65533;1&#65533;iLd&#65533;R&#65533;&#65533;<&#65533;%&#65533;yI.P&#65533;Lj2&#65533;&#65533;&#65533;&#65533;&#65533;&#65533;M&#65533;f~&#65533;s&#65533;p&#65533;IN&#65533;&#65533;&#65533;9&#65533;d&#65533;A&#65533;&#65533;>&#65533;9&#65533;;&#65533;S(?x'Q`C&#65533;&#1256;0&#65533;&#65533;&#65533;@@-&#65533;j&#65533;&#65533;2&#65533;&#65533;&#65533;&#65533;&#65533;&#65533;U&#65533;&#65533;&#65533;kf&#346;&#65533;\&#65533;V&#65533;&#65533;&#65533;E&#65533;&#65533;n&#65533;Yu&#65533;G=&#65533;&#1104;J&#65533;X&#65533;&#65533;PZ&#65533;j&#65533;&#65533;p&#65533;Ka&#65533;R&#65533;&#65533;&#65533;&#65533;&#65533;p&#65533;S&#65533;:@n&#65533;GN&#65533;&#65533; &#65533;&#65533;C%&#65533;| T&#65533;&#1381;Fe&#65533;!&#65533;ZT&#65533;5&#65533;&#65533;p&#65533;K&#65533;:T-,u&#65533;B&#65533;&#65533;R&#65533;&#65533;&#1388;&#65533;&#65533;&#65533;_&#65533;jQ#V&#1825;&#65533;&#65533;&#65533;Ph&#65533;K&#65533;c&#65533;&#65533;&#65533;&#65533;&#65533;&#65533;&#65533;,n&#65533;&#65533;&#65533;&#65533;&#65533;8jd&#65533;&#65533;5&#65533;a&#65533;pXW-&0&#235;&#65533;Y&#610;&#65533;&#65533;&#65533;U+b&#65533;9&#65533;a&#65533;&#65533;&#65533;&#65533;`Z&#1086;f&#65533;m&#65533;B+&#65533;&#65533;J6&#65533;&#65533;E&&#65533;a&#65533;b&#65533;&#65533;&#65533;&#65533;&#65533;bM@X&#65533;&#65533;&#65533;&#65533;&#65533;&#65533;Q&#65533;&#65533;]&#65533;o&#65533;#&#65533;&#65533;&#65533;&#65533;&#65533;5.&#65533;&#65533;&#65533;&#65533;s&#65533;0&#65533;1W&#65533; @8&#65533;&#65533;aH&#65533;TIA0Z7&#65533;&#65533;.d&#65533;&#65533;&#896;&#65533;&#65533;&#65533;^ &#65533;&#65533;&#65533;&#65533;&#65533;&#65533;4&#65533;g<&#65533;@y&#1136;&#65533;&#65533;`&#65533;&#65533;Q&#65533;&#65533;3&#65533;( d!&#65533;&#65533;&#65533;&#65533;&#65533;&#65533;&#65533;&#65533;&#65533;&D&#65533;&#65533;mBaP&#1537;H&#65533;&#65533;M88&#65533;&#65533;&#65533;&#65533;N&#65533;&#65533;H\&#65533;&#65533;X&#65533;7 &#65533;M&#65533;&#65533;&#65533;&#65533;&#65533;4~1RlB (&#65533;C&#65533;&#65533;&#65533;p%`UQ&#65533;X
Q&#65533;&#65533;&#65533;e&#65533;\&#65533;C&#65533;FX}&#65533;&#65533;y&#65533;&#65533;&#65533;&#134;>&#65533;f&f%"&#65533;2&#65533;1&#65533;c&#65533;\&#65533;&#556;&#65533;2lv"h&#65533;f&#65533;@Q&#65533;S&#65533;&#65533; L &#65533;&#65533;&#65533;&#65533;&#65533;&#65533;F&#1872;c&#65533;A&#65533;+A&#65533;4$R&#65533;NS&#65533;/&#65533;&#65533;kZ&#65533;,HQ&#65533;l&#65533;<&#65533;&#65533;&#65533;&#65533;&#65533;&#65533;<&#65533;GH&#65533;&#65533;3&#65533;91&#65533;&#65533;&#65533;&#65533; \M&#65533;&#65533;&#65533;&#65533;&#65533;sR$9&#65533;&#65533;7&#65533;a&#65533;&#431;{&#65533;&#65533;_&#2260;*"&#65533;)m&#65533;&#65533;{&#65533;&#65533;&#65533;h&#392;T&#65533;&#65533;JY&#65533;&#65533;&#65533; vi=n&#65533;D$!&#65533;6&#65533;&#65533;ow{&#65533;&#65533;&#65533;"<&#65533;&#65533;&#65533;&#258;&#65533;&#65533;&#65533;%&#65533;oy&#65533;[&#65533;&#65533;&#208;&#1952;&#65533; b	&#65533;&#65533;&#65533;&#65533;V&#65533;S&#65533;&#65533;Y&#988;&#1433;'>M&#65533;>&#65533;
&#65533;:&#65533;yN9&#65533;&#65533;=&#65533;8~&#65533;3	&#65533;&#65533;&#65533;&#65533;3&#65533;&#65533;'@&#65533;	&#65533;&#65533;gr~&#220;R&#65533;&#65533;&#65533;e9&#65533;N&#65533;&#65533;?'`&#65533;&#65533;bE&#65533;&#65533;&#1546;&#65533;YNMjT&#65533;\&#65533;B&#65533;{&#65533;&#755;&#65533;,&#65533;0&#65533;WH'H&#65533;.RA\C&#65533; &#65533;&#65533;&#65533;g&#65533;&#65533;XlX&#65533;&#65533;&#65533;uA&#65533;a&#65533;c7{"0&#65533;D&#65533;k&#65533;:&#65533;&#1518;v&#65533;&#65533;&#65533;X&#65533;&#1905;^&#65533;j&#65533;Yl&#65533;z&#1775;&#65533;&#65533;&#65533;&#65533;S_&#65533;&#1389;^u&#65533;&#65533;_]&#54015;&#65533;&#65533;&#65533;&#65533;&#65533;&#65533;&#65533;4&#65533;&#65533;&#65533;0&#65533;&#65533;&#811;B&#65533;&#65533;&#572;[F`&#65533;=&#65533;WE"N&#65533;&#1391;&#65533;&#65533;&#65533;WA"^?&#65533;Y1&#65533;&#65533;&#65533;j&#65533;&#65533;&#65533;V&#65533;&#65533;&#65533;Dq&#65533;&#65533;&#65533;&#65533;&#65533;5S|M2&#65533;|&#65533;&#65533;&#65533;g&#65533;&#65533;&#65533;&#65533;&#946;&#65533;&#65533;&#65533;w&#65533;&#65533;&#65533;}j&#65533; &#65533;&&#65533;&#65533;&#65533;&#65533;A&#65533;&#65533;&#65533;&#65533;q,`&#65533;u&#65533;&#65533;2&#65533;&#65533;&#65533;&#65533;&#65533;t&#65533;K9&#65533;E&#65533;&#65533;@<!&#65533;#&#65533;&#65533;_ /&#65533;R`t&#65533;&#65533;N&#65533;u\&#65533;s&#65533;@#&#1920;&#65533;N&#65533;!0e&#65533;d -09&#65533;NG>&#65533;db vb&#65533;sv&#65533;dL&#65533;u&#65533;&#65533;f`b&#28366;&#65533;*Nb F	hP&#65533;@	niP	&#65533;@&#65533;D&#65533;&#65533;&#65533;_.`&#65533;pI&#65533;?(&#65533;&#65533;<(	=(&#65533; 
&#65533;#&#65533;&#65533;&#65533;&#65533;  %;&#65533;&#65533;:&#65533;(&#65533;)&#65533;@ &#65533;(&#65533;:&#65533;&#65533;
;nXGbf &#65533;&#65533;&#65533;*~ &#65533;&#65533;* &#65533;&#65533;&#65533;[&#65533;)&#65533;&#606;X&#65533;,.&#65533;B&#65533;&#65533;&#65533;&#65533;2&#645;&#65533;bs&#65533;&#65533;&#65533;,1&#65533;L&#65533;&#65533;&#65533;2&#556;&#65533;.&#65533;1&#65533;&#65533;&#65533;4&#65533;&#65533;&#65533;L&#65533;&#65533;2&#65533;&#65533;^&#242;&#65533; &#65533;&#65533;&#65533;6 &#672;&#65533;&#65533;&#65533;&#65533;H&#65533;X&#65533;8&#65533;&#65533;-:v&#65533;&#65533;c&#65533;&#65533;`;&#65533;&#65533;&#65533;&#65533;&#65533;&#65533;$Md&#65533;&#65533;	?&#65533;h?\&#65533;&#65533;&#65533;&#65533;`V&#65533;	f&#65533;&#65533;&#65533;$L*&#65533;&#65533;&#65533;&#65533;&#65533;&#65533;&#65533;&#65533;1L&#65533;&#65533;&#65533;`:&#65533;
6&#65533;&#65533;(A&#65533;(&#65533;&#65533;aQ&#65533;&#65533;&#65533;6&#65533;&#65533;&#65533;@E&#65533;`E>&#65533;&#65533;6`	6&#65533;&#65533;&#65533;&#65533;&#65533;&#65533;&#65533;&#65533;ax &#65533;x&#65533;2A &#65533;!	R;2!"3&#65533;Q,<&#65533;<&#65533;6b&#1886;&#65533;|^$&#65533;a$Ar"&#65533;A^&#65533;&#65533;&#65533;&#65533;
&#65533;&#65533;&#65533;&#65533;&#65533;a&a&#65533;&#65533;N&#65533;#&#65533;&#1315;<&#65533;c
&#65533;&#65533;=&#1956;&#65533;&#65533;&#65533;&#65533;&#65533;&#65533; drO&#65533;d&#65533;&#65533;&#65533;`E)'&#65533; &afr)&#65533;&#65533;&#65533;+`PB&#65533;N&&#65533; &#65533;@
&#65533;&#65533;&#65533;;&#65533;#&#65533;&#65533;86&#65533;9Z&#65533;&#65533;
.ME7`&#65533;`:j.p+&#65533;&#65533;A&#65533;zO&#736;HW&#65533;b0&#65533;&#65533;H/X&#65533;n&#65533;n1&#65533;N&#65533;&#65533;e&#65533;&#65533;J*&#65533;J&#65533;1-&#65533;Y&#65533;A&#65533;2s3&#65533;`3s&#65533;-:&#65533;Z&#65533;&#65533;Z&#65533;n4MS&#65533;TJ&#65533;.51O5S4s &#65533;b&#65533;h&#65533;.ds&#65533;p&#65533;Y&#65533;Ta&#65533;J&#65533;&#65533;&#65533;&#65533;r@8M&#65533;7{sW&#65533;&#65533;&#65533;&*&#65533;&#65533;&#65533;&#65533;2&#65533;VZ@&#65533;&#65533;&#65533;`:&#65533;&#65533;:&#65533;zA&#65533;&#65533;&#65533;&#65533;;g&#65533;;&#65533;o<&#65533;&#65533;<&#65533;&#65533;o&#65533;&#65533;&#65533;&#65533;&#65533;!&#65533;&#65533;&#65533;=&#65533;O &#65533;@ &#768;>&#65533;&#65533;&#800;&#65533;&#65533;>&#65533;&#65533;&#65533;&#65533;&#65533;`6&#65533;&#65533;&#65533;&#65533;&#65533;A&#65533;&#65533;O&#65533;&#65533;+'&#65533;j&#65533;&#65533;o&#65533;&#65533;q&#65533;&#65533;0Gr4gs&#65533;&#65533;&#65533;V0Yu&#65533;bx&#65533;dBb&#65533;&#65533;&#65533;i;VGt@]&#65533;@&#65533;@@ &#65533; &#65533;%
!&#65533;FK&#65533;&#65533;]&#773;\&#65533;&#65533;&#65533;&#65533;&#65533;6&#65533;6A &#65533;t&#65533; &#65533; !]V&#65533;Ha6&#65533; "&#65533; &#65533; J!]4@&#65533;J@J  &#65533;	
&#65533;&#65533;&#65533;4 &#65533;&#65533;J&#65533; &#65533;4
&#65533; F' O&#65533;N&#65533;&#65533;[&#65533;B]&#65533; G n!]@ 	A&#65533;	@`	&#65533;` &#65533;L&#65533;&#65533;P?&#65533;NA _&#65533;P&#65533;&#65533;`N&#65533;a&#65533;&#65533;4hH?&#65533;&#65533;&#65533;&#65533;"&#65533;&#65533;&#65533;&#65533;Q:&#65533;&#65533;&#65533;,&#65533;&#65533;&#1986;&#65533;r@TAWu&#65533;&#65533;W&#65533;&#65533;&#65533;L0 &#65533;&#65533;&#65533;&#49670;&#65533;&#65533;&#65533;+&#65533;0&#65533;&#65533;06q48&#65533;V<&#65533;1@&#65533;5&#65533;,?M-%.m]qaQe.8&#65533;&#65533;#&#65533;D &#1320;Q&#65533;&#65533;&#65533;&#65533;&#65533;&#65533;&#65533;&#65533;n&#65533;&#65533;&#65533;&#65533;&#65533;5O&#65533;=&#65533;$&#65533; &#65533;R(&#65533;&#65533;`&#65533;&#65533;`va&#65533;I=&#26715;&#65533;q&#65533;&#65533;`8&#65533;&#1952;&#65533;`&#292;`&#65533;c&#65533;q&#65533;&#65533;QS&#65533;&#65533;&#65533;E>&#65533;d&#65533;&#1610;&#65533; &#65533;&#65533;CLJ@&#65533;&#65533;a&#65533;&#65533;&#65533;L&#65533;&#65533;c&#65533; D&#65533;>A &#65533;	b&#65533;4&#65533;@&#65533;)ObI&#65533;&#65533;&#65533;&#65533;Ha&&#65533;&#65533;
&#65533;a&&#65533;j&#65533;t&&#65533; *W`&#65533;v&&#65533;l&#65533;&#65533;,@`&#65533;&#65533;vm'a&#65533;&#65533;m&#65533;A*&#65533;r*&#65533;V*&#65533;r&#65533;V*&#65533;`*&#65533;&#65533;
&#65533;&#65533; &#65533;&#65533;*&#65533;&#65533;+5.,&#65533;`;&#65533;&#65533;;%&#65533;2-+ES&#65533;*]&#65533;-)&#65533;&#65533;"77f&#65533;j&#65533;&#65533;0!&#65533;&#65533;2&#65533;P&#65533;W~N&#716;&#65533;0&#65533;n7&#65533;&#65533;&#65533;&#65533;B23&#65533;&#65533;uQ&#65533;5&#65533;&#65533;2G`v&#65533;&#65533;v[3v[&#65533;v_&#65533;4C&#65533;wgsr&#65533;wO
&#65533;5a7yY&#65533;uE&#65533;&#65533;p&#65533;&#65533;,Ws&#65533;.&#65533;WvuW=C0&#65533;l&#65533;&#65533;&#65533;{&#65533;&#65533;&#65533;@V&#65533;5T`|&#471;:&#65533;&#65533;&#65533;&#65533;&#65533;t&#65533;}_C&#65533;&#65533;&#65533;<&#65533;W&#65533;&#65533;7&#65533;`&#372;8+&#65533;@K&#65533;8+&#65533;&#65533;>%&#65533;&#65533;X68&#65533;&#65533;&#65533;&#65533;OAGA&#65533;&#65533;p&#65533;'&#65533;Oq&#16505;,tr(&#65533;&#65533;&#65533;Os&#65533;	&#65533; &#65533;&#65533;),&#65533;t8&#65533;R&#65533;:4&#65533;Pu&#65533;&#65533;uTxD!,D&#65533;&#65533;&#65533;+f&#65533;&#65533;i8&#65533;"&#65533;j&#65533;&#65533;&#65533;&#65533;`&#65533;&#65533;9H&#65533;&#65533;O&#65533;v8&#65533;&#65533;&#65533;&#65533;Bav,&#65533;88(&#65533; &#65533;k&#65533;&#65533;&#4631;&#65533;&#65533;&#65533;&#65533;	&#65533;!F&#65533; U&#65533;x&#65533;&#65533;D&#65533;P&#65533;&#65533;p&#65533;kx&#65533;&#65533;&#65533;&#65533;&#65533;&#65533; g&#65533;&#65533;_&#65533;^!&#696;uR&#65533;&#65533;Q&#65533;&#65533;PX*6&#65533;
AR&#65533;`&#65533;&#65533;`&#65533;".&#65533;&#65533;&#65533;`UY&#65533;W&#65533;&#65533;.X`&#65533;W&#65533;Xu%&#65533; &#65533;&#65533;b{&#65533;&#65533;1&#65533;u{&#65533;&#65533;&#65533;&#65533;U&#65533;B&#65533;3&#65533;&#65533;&#65533;D&#65533;J&#65533;&#65533;&#65533;F&#65533;&#65533;&#65533;&#65533;(8&#65533;9&#65533;&#65533;&#65533;X&#65533;9*a6&#65533;:&#65533;&#65533;&#65533;q&#65533;&#65533; &#65533;&#65533;(&#65533;2+&#65533;^&#65533;&#65533;&#65533;u&#65533;Y&#65533;&#65533;&#65533;&#65533;&#65533;TkVl&#65533;&#65533;*&#65533;Y&#65533;&#65533;v&#65533;W@`	&#65533;k&#214;*&#65533;rn&#65533;y&&#65533;'`   &#65533;R=>!&#65533;&#65533;,V	4&#65533;&#65533;&#65533;v&#65533;&#65533;&#65533;&#65533;V 
&#65533;!d&#65533;-&#65533;&#65533;&#65533;N&#65533;&#65533;A&#65533;&#65533;&#65533;&#65533;`&#65533;&#65533;cf&#65533;&#65533; zV&#65533;'&#65533;&#65533;'&#65533;&#65533;&#65533;&#65533;o&#65533;&#65533;&#65533;>&#65533;&#65533;&#65533;4&#65533;<!&#65533;	&am&#65533;&#65533;fR&&#65533;A&&#65533;&#65533;&#65533;9&#65533;i&#65533;&#65533;e&#65533;v&#65533;&#1436;&#889;o&#65533;6O&#65533;v*}&#1690;&#65533;Vl&#601;
&#65533;&#65533;&#65533; &#65533;ym&#65533;&#65533;&#65533;ozk&#65533;&#65533;&#65533;&#65533;j&#65533;@&#65533;&#65533;y&#65533;&#65533;m&#65533;r&#65533;P& &#65533;&#65533;QPT&#65533;8&#65533;
&#65533; -&#65533;&#65533;8&#65533;&#65533;.&#65533; z0&#65533;S&#65533;rU&#65533;9\`U&#65533;&#65533;v&#65533;5P&#65533;9&#65533;7te/ &#65533;Wr&#65533;t&#65533;&#34071;1E&#65533;2I&#65533;2&#65533;{1&#65533;NZ&#65533;&#65533;&#65533;&#65533;7&#65533;+&#65533;y&#65533;-&#65533;&#65533;z{eX WP&#65533;&#65533;&#65533;33&#65533;1$&#65533;5&#65533;&#65533;5h%&#65533;P&#65533;&#65533;&#65533;W&#65533;&#65533;&#65533;|&#65533;&#65533;|&#65533;&#65533;~m&#65533;~&#65533;&#65533;&#65533;FK&#65533;R&#65533;&#65533;&#65533;&#65533;&#65533;L ?!+&#65533;&#65533;&#65533;X&#65533;&#65533;OA&#65533;;B&#65533;&#65533;&#65533;X"&#65533; &8r.&#65533;r&#65533;{(&#65533;2&#65533;6G8 gJ&#65533;Y&#65533; &#65533;&#65533;&#65533;&#65533;&#65533;&#65533;&#65533;&#65533;&#65533;&#65533;&#65533;&#65533;&#65533;&#65533;&#65533;&#65533;&#65533;&#65533;{&#65533;EA&#65533;&#65533;&#65533;&#65533;&#65533;E&#65533;&#65533;&#65533;&#65533;&#65533;A&#65533;&#65533;&#65533;&#65533;&#65533;a&#65533;&#65533;&#65533;&#65533;&#65533;&#65533;&#65533;&#65533;	|&#65533;&#65533;&#65533;&#65533;X&#65533;&#65533;&#1543;%|&#133;xO&#65533;L&#65533;&#65533;MU&#65533;&#65533;T/\	&#65533;P&#65533;T=&#65533;&#185;&#65533;&#65533;8&#65533;&#65533;&#65533;	&#65533;&#65533;4&#65533; \\@I&#65533;H&#65533;&#65533;At\S&#65533;P\&#65533;F`4&#65533;t &#65533;&#65533;&#65533;&#65533; &#65533;&#65533;,`4&#1858;&#65533;`&#65533;&#65533;&#65533;&#65533;S.1Xq&#518; &#65533;&#65533;"&#65533;X)Q18y&#65533;:CZ;y&#65533;E&#65533;&#65533;k&#65533;&#65533;Ly&#65533;&#65533;U&#65533;7&#65533;&#65533;[&#65533;[U.8ly9&#65533;&#65533;&#808;:!&#65533;&#65533;D&#65533;&#65533;	&#65533;o&#65533;2O&#65533;&#65533;g2&#65533;&#65533;&#65533;v&#65533; &#65533;&#65533;k&#65533;&#65533;&#65533;&#65533;_&#65533;U`&#65533;v*&#65533;&#65533;&#65533;&#65533;t&#65533;&#65533;&#65533;#&#65533;&#65533;&#65533;&#65533;'!OH&#65533;d&#65533;&#65533;@ a&#65533;&#65533;l&#65533;&#65533;&#65533;`h
&#65533;1e=@c&#65533;1&#65533;&#65533; dW`&#65533;}	&#65533;&#65533;&#65533;`	A	 i`	&#65533;&#65533;&#65533;&#65533;'-&#65533;&#65533;&#65533;&#65533;'&#65533;8&#65533;>A,&#65533;h@&#65533;&#65533;&#65533;&#65533;`=&&#65533;&#65533;&#65533;&#65533;pZl&#65533;!&#65533;&#65533;&#65533;&#65533; &#65533;> 7&#65533;&#65533;&#65533;y&#65533;&#65533;&#65533;o&#65533;&#65533;&#65533;&#65533;&#65533;&#65533;&#65533;&#65533;yJ&#65533;&#1327;&#65533; o&#65533;6&#65533;{&#65533;o&#65533;&#65533;j&#65533;&#65533;&#65533;}&#65533;@&#65533;&#65533;&#1337; M&#65533; Q&#65533;)&#65533;&#65533;	&#65533;&#65533;	&#65533;&#65533;#7v&#65533;&#65533;&#65533;z&#65533;&#65533;rr-w&#65533;_~&#65533;c p&#65533;&#65533;}&#65533;&#65533;&#65533;N5 [&#65533;/j&#65533;&#65533;,7&#65533;7/&#1778;&#65533;&#65533;&#65533;&#65533;&#65533;>13&#65533;S&#65533;&#65533;&#65533;&#65533;~tC&#65533;&#65533;K{&#65533;'
1&#65533;&#65533;Ic&#65533;[;&#65533;Z&#65533;&#47464;|&#65533;o|g&#65533;&#65533;n&#65533;&#65533;1&#65533;v{&#65533;C&#48619;&#65533;&#65533; &#1664;&#65533;&#65533;&#65533;J&#65533;&#65533;+@&#65533;&#65533;&#65533;t&#65533;&#65533;&#65533;t&#65533;&#65533;q
&#569;&#65533;&#65533;&#65533;k&#65533;&#65533;&#65533;&#65533;r&&#65533;$t&#65533;"&#65533;&#65533;&#65533;d&#65533;&#65533;@&#65533;,f &#65533;P&#65533;&#65533;&#1596;&#65533;&#65533;#\&#65533;&#65533;&#1790;&#1800;&#65533;&#65533;&#65533;&#65533;S`&#65533;&#65533;&#137;0&#65533;&#65533;&#65533;`~@&#65533;b&#65533;&#65533;&#65533;&#65533;;&#65533;&#65533;&#65533;&#525;p&#65533; &#65533;&#65533;%&#65533;&#65533;&#65533;y?&#65533;&#65533;%~&#65533;&#65533;&#65533;_&#65533;_&#1993;|&#65533;&#65533;&#65533;&#65533;&#65533;&#65533;&#65533;&#65533;&#65533;&#65533;&#65533;&#65533;&#65533;e&#65533;&#65533;&#65533;&#65533;!\&#65533;&#65533;&#65533;&#65533;&#65533;&#65533;&#65533;&#65533;&#65533;8. P&#65533; &#65533;&#65533;&#65533;7&#65533;|&#65533;&#65533;"W&#65533;&#65533;W&#65533;W	[/&#65533; &#65533;&#65533;RAP&#65533;,&#65533;T&#65533;&#65533;&#65533;&#130;2a&#65533;D&#65533;3Z&#65533;&#65533;#&X&b&#65533;&#320;3mL&#65533;&#65533;(&#65533;.b&#668;&#65533;gf&#794;.p&#65533;&#65533;s&#65533;Lr&#65533;h&#65533;T&#65533;&#65533;?%&#65533;&#65533;	&#65533;&#65533;&#65533;U?`&#65533;&#65533;y&#65533;&#65533;&#65533;$=z&#65533;&#65533;90)&#65533;&#65533;	_'Lv&#65533;?*`&#65533;N:&#65533;el&#1647;&#65533;&#65533;&#65533;&#65533;&#65533;&#65533; &#65533;	x&#65533;&#1469;/&#65533;&#65533;g&#65533;N&#65533;&#65533; &#65533; &#65533;&#65533;&#65533;&#65533;&#65533;&#65533;a"&#65533;P&#524357;Qi,Xh[&#65533;&#65533;&#65533;K&#65533;&#65533;&#65533;&#65533;&#65533;F&#65533;5kl&#65533;&#65533;V&#65533;&#65533;'(Ph&#65533;X&#65533;&&#65533;&#65533;+&#65533;&#65533;h&#65533;&#65533;N&#65533;&#65533;&#65533;Y&#65533;&#65533;&#65533;&&#531;7&#65533;&#65533;&#65533;T?&#65533;QR&&#65533;&\&#65533;<@&#65533;&#188;y&#65533;&#65533;&#65533;&#65533;d&#65533;</&#65533;q&#65533;`&#458;&#65533; &#65533;,,V<&#65533;&#65533;_&#65533;&#65533; &#65533;&#65533;;v&#65533;X&#65533;&#65533;&#65533;5&#65533;`&#65533;&#65533;aWv&#65533;Zy&#65533;&#65533;&#65533;&#65533;g!ZN`&#65533;&#65533;  G&#65533;&#65533;&#65533;T~Q&#65533;L=&#65533;&#65533;D&#65533;$&#65533;@Q>&#65533;&#65533;&#65533; 0#,&#65533;&#536;c&#65533;&#65533;c&#65533;?&#65533;&#65533;#&#65533;<&#65533;T&#65533;f&#65533;`&f&#65533;d&#65533;3}&#65533;&#65533;D&#65533;&#65533;&#65533;&#65533;1&#65533;
#9tie\ry&#65533;`zi&#65533;e&#65533;&#65533;f9&#65533;&#65533;f&#65533;p&#65533;)g&#65533;n&#65533;ig&#65533;x&#1961;'&#65533;]&#65533;&#65533;&#65533;{&#65533;'&#65533;[&#65533;&#65533;j&&#43350;&#65533;nY&#65533;L&#65533;Q&#65533;&#65533;FJ&#38168;R&#65533;)DX&#65533;&#65533;L&#65533;&#65533;E&#65533;Bi&#65533;
&#65533;&#65533;&#65533;&#65533;
&#65533;v&#65533;&#65533;&#65533;&#65533;&#19252;&#65533;:k&#65533;&#65533;&#65533;dF&#65533;M&#65533;
:'&#65533;j:&#65533;j&#65533;s&#65533;3&#65533;&#65533;&#802;dBJ&D+-&#65533;&&#65533;Q&#65533;	&#65533;Dk&#65533;&#65533;&#65533;&#1921;&#65533;&#65533;&#65533;+&#65533;n&#65533;{&#65533;&#65533;&#65533;&#65533;&#65533;%:&#65533;&#65533;C*&#65533;C.&#65533;|&#65533;&#65533;&#65533;G&#65533;|&#65533;q&#65533;&#65533;&#65533;&#65533;Q(p&#65533;24&#65533;[qD0&#65533;&#65533;&#65533;&#65533;&#65533;p03&#65533;@q
)T&#65533;&#65533;&#65533;`&#65533;C
&#65533;|&#65533;&#65533;&#65533;$&#65533;&#65533;&#65533;&#65533;&#592;&#65533;&#65533;&#65533;)&#65533;&#65533;&#65533;&#65533;+&#65533;&#65533;&#65533;?&#1036;2&#65533;-&#65533;2&#65533;&#65533;&#65533;&#65533;[&#65533;&#65533;&#65533;&#65533;,2&#65533;G_&#65533;&#65533;L_&#65533;&#65533;&#65533;&#65533;0sA&#65533;	&#65533; V&#65533;@&#65533;Zs&#65533;u P 1d&#65533;M&#65533;gk&#65533;&#65533;&#65533;&#65533;p&#65533;&#65533;&#65533;&#65533;k&#65533;&#65533;	&#65533;p&#65533;M&#65533;&#65533;&#65533;&#65533;&#1984;&#65533;&#65533; l&#65533;O|1C&#418;&#65533;RD!a&#65533;&#65533;#e&#65533;&#65533;&#674;er&#65533;h&#65533;&#65533;&#132;&#65533;&#30722;&#65533;&#65533;0&#65533;#&#65533;&#65533;NQC&#65533;zB&#65533;SdEud&#65533;&#65533;5&#65533;&#65533;F&#65533;&#65533;&#682;&#65533;&#918;&#65533;&#65533;H&#65533;&#65533;&#65533;&#65533;&#65533;	&#65533;M:&#65533;&#65533;@1&#65533;&#65533;1&#65533;&#65533;&#65533;+#&#65533;&#65533;O&#65533;&#65533;;&#65533;&#65533;&#65533;&#65533;b\&#65533;u&#65533;$&#65533;Q&#65533; xy&#65533;X[l&#65533;&#1109;X|	8&#65533;m~&#1366;W&#65533;&#65533;eV^&#65533;)&#1025; @&#65533;&#65533;&#65533;A3&#65533;(F& &#222; &#65533;2S&#65533;&#65533;mV&#65533;&#65533;&#65533;&#65533;&#65533;iLc&#65533;&#65533;&#65533;&#65533;&#65533;&#65533;&#65533;(&#65533;`
(&#65533;&#65533;
-&#65533;< &#65533;&#65533;&#65533;0&#65533;&#65533;B&#65533;LA&#65533;a&#65533;&#65533;&#65533;&#65533;:!:&#65533;	&#65533;4&#65533;	Op&#65533;D&#65533;&#65533;|*x&#65533;&#65533;&#65533;&#65533;a&#65533;{&#65533;&#65533;y0&#65533;3&#65533;&#65533;&#65533;Y&#1599;&#65533;l&#65533;|ni_&#65533;&#65533;&#65533;1&#65533;&#65533;	d&#65533;B&#65533;!&#65533;&
g &#65533;A_ &#65533;&#65533;&#65533;&#65533;EE{*&#65533;
Q&\&#1122;&#65533; 7&#65533;&#65533;~&#65533;< &#65533;hF&#65533;&#332;&#65533;H&#65533;d&#65533;&#65533;&#65533;&#356;^a&#65533;SQ&#65533;&#65533;G&#65533;&#65533;/&#65533;&#596;_j&#65533;*&#65533;'@mNP&#65533;&#65533;&#65533;*&#65533;JW&#65533;&#65533;O&#65533;D&#65533;&#65533;&#65533;9>&#65533;IK&#65533;\&#65533;0I&#65533;&#65533;SK&#65533;&#65533;&#65533;&#436;)M9&#65533;&#65533;&#65533;&#648;H|w*Sy&#65533;$&#65533;|&#65533;I`e&#65533;&#65533;&#65533;J&#65533;&#65533;
&#65533;&#65533;&#65533;g&#65533;V&#65533;&#65533;$&#65533;&#65533;U&#65533;&#65533;%&#65533;d-&#65533;Y&#65533;:&#65533; &#65533;E&#65533;h&#65533;AZ&#65533;&#65533;&&#65533;&#65533;OiQ&#65533;&#65533;&#65533;V@&#65533;EPq&#65533;&#65533;&#65533;&#65533;AB&#65533;7&#65533;&#65533;C&#65533;&#65533;&#65533;&#65533;`&#65533;|&#65533;K_&#65533;&#663;&#65533;  &#65533;
&#65533;&#65533;p&#65533;&#65533;)&#65533;a&#65533;&#65533;&#137;
Q&#65533;^&#65533;	&#65533;&#65533;&#65533;4&#65533;-&#65533;i	&#65533;C&#65533;&#1758;&#65533;'&#65533;&#65533;O}&#65533;&#65533;&#65533; &#65533;&#65533;&#65533;*&#1318;&#65533;	&#65533;&#65533;&#1994;*&#65533;&#65533;1&#65533; y*&#65533;&#65533;&#65533; &#256;N&#65533;&#1256;n&#65533;h&#65533;@Q&#65533;&#65533;&#1447;n&#65533;&#65533;&#65533;J&#65533;T&#65533;n&#65533;&#65533;R=&#65533;&6!&#65533;&#65533;B&#65533;m&#65533;X&#65533;~
U&#65533;&#65533;&#65533;&#65533;&#65533;{&#65533;W&#65533;@&#65533;&#65533;m&#65533;@Q&#65533;&#65533;d"&#1856;C7&#65533;P&#65533;&#65533;&#65533;!&#65533;&#65533;l&#65533;&#65533;&#65533;*mi&#65533;&#65533;&#65533;(f"&#65533;9@r9&#65533;&#65533;&#65533;.&#1509;0&#65533;M\&#65533;&#65533;&#65533;&#65533;T:U&#65533;V&#65533;&#65533;nEZ7;&#65533;&#65533;n!&#65533;qw&#65533;\&#65533;&#39865;&#65533;T&#65533;&#65533;&#1610;{&#65533;&#65533;n&#65533;C^&#65533;<JIF&#65533;&#65533;Ix&#65533;&#65533;<&#65533;&#65533;d&#65533;;&#264;&#65533;&#65533;&#65533;q/O&#65533; &#65533;&#65533;&#65533; 7&#65533;&#65533;&#65533;S&#65533;&#65533;&#65533;R&#65533;
&#899;C&#65533;&#65533;&#65533;&#65533;&#65533;}%&#65533;b,&#65533;&#65533;$$&#65533;h&#525;&#65533;&#65533; g&#65533;Z&#65533;&#65533;H&#65533;&#65533; &#65533;X&#65533;&#65533;&#65533;
&#65533;2Qz&#65533;&#65533;&#65533;&#65533;D1>&#65533;p7&#65533;YB&#65533;&#65533;l&#65533;&#65533;&#65533;	n&#65533;&#65533;&#65533;%L6&#65533;&#65533;&#65533;&#65533;&#1033;OP'4(&#65533;<q&#65533;k&#65533;6lBqB#e(<&#65533;'hO&#65533; &#65533;&#65533;w&#65533;&#65533;X(&#65533;&#65533;&#65533;&#65533;-g&#65533;p&#65533;&#65533;&#65533;f&#65533;&#559;.B&#65533;&#65533;&#65533;e&#65533;&#65533;&#65533;&#636;g&#65533;`&#65533;#&#65533;&#65533;&#65533;BC!aTI:&#65533;&#65533;&#65533;u&#65533;$m&#65533;#I2&#65533;;&#65533;&#65533;K2&#65533;
o&#732;OI&#65533;*E&#65533;c&#65533;&#65533;&#65533;a2&#65533;&#65533;5g&&#65533;V&#65533;rM&#65533;&#65533;&#65533;&#65533;&#65533;4&#65533;=&#1114;&#65533;e&#1061;&#65533;w&#65533;&#65533;A%&#65533;r&#65533;&#65533;&#65533;1&#65533;d&#65533;b&#65533;r&#65533;&#65533;6e&#65533;,e)e?&#65533;&#1655;&#65533;&#19116;&#1642;i&#65533;
V&#65533;&#65533;&#65533;8&#65533;&#65533;&#65533;r&#65533;&#668;M&#65533;&#65533;:q&#1388;v&#65533;&#65533;&#65533;&#65533;*&#1465;&#65533;&#65533;xN&#65533;&#65533;&#1122;&#65533;&#65533;e-&#65533;v\-(A&#1525;&#65533;&#65533;*&#65533;]&#65533;&#65533;AD&#65533;EQY&#65533;^&#65533;&#65533;W&#65533;(&#65533;(&#65533;&#65533;
28'$&#905;&#65533;s&#65533;&#65533;x&#65533;&#2000;q&#65533;W&#65533;&#65533;x&#65533;@~q&#65533;c&#65533;&#65533;'&#65533;&#65533;0L^r&#65533;[&#65533;&#65533; F&#65533;f &#65533;&#65533;b&#65533;"&#65533;9&#65533;0.&#65533;&#65533;&#65533;&#65533;1&#65533;&#399580;&#65533;5_9&#65533;)6t&#65533;&#65533;\&#65533;!&#65533;y&#463;&#65533;q&#65533;&#65533;Xw&#65533;&#65533;Y&#65533;&#65533;&#65533;#&#65533;&#65533;Y&#65533;&#65533;&#65533;1&#901;S&#65533;&#65533;vt&#65533;&#65533;m)Y&#65533;&&#781;&#65533;[:&#65533;ou&#65533;&#65533;&#65533;&#65533;9.Bd&#65533;&#65533;&#65533;A&#65533;&#65533;&#65533;(&#65533;&#65533;*&#65533;&#65533;^&#65533;&#517;&#65533;&#65533;<L[2&#65533;2i&#65533;L`A&#65533;a&#65533;x@J{&#65533;R&#65533;&#65533;u&#65533;* &#65533;&#65533;6t>&#65533;&#65533;73t&#65533;|:T&#65533;
&#65533;&#65533;@j10[&#65533;"&#65533;4&#65533; &#65533;dT&#13805;&#65533;&#65533;&#65533;H&#65533;y&#65533;&#65533;0&#65533;%&#65533;&#65533;&#65533;&#65533;1&#65533;&#65533;P&#65533;L8?O&#65533;&#65533;.&#65533;&#65533;&#65533;'&#65533;&#65533;DMjR&#65533;&#65533;&#65533;&#65533;&#65533;&#1385;&#65533;T&#65533;O~)(&#65533;&#65533;&#65533;)<a	)&#65533;&#65533;A&#65533;&#65533;&#65533;&#65533;&#65533;~)X&#65533;&#65533;&#65533;N&#65533;	E&#65533;&#65533;&#65533;&#65533;&#65533;&#65533;&#65533;&#65533;
(
J&#65533;&#65533;&#65533;P&#65533; b&#65533;
J&#65533;v&#65533;v`&#1568;+@
&#65533;%&#65533;&#65533;QAw&&#65533;&#65533;GRGb&#65533;rqG&#65533;#&#65533;&#65533;7vF&#65533;&#65533;yT_BcG&#65533;A@ga!i&#65533;! _&#65533;#&#65533;S!&#65533;&#65533;"&#65533;v&#65533;&#65533;H&#65533;I&#65533;&#65533;H&#65533;&#65533;h&#65533;40&#65533;&#65533;/&pn&#65533;%&#65533;"%&#65533;&#65533;(&#278;l&#65533;F(&#65533;f[&#65533;r(&#65533;&#65533;J&#65533;&#65533;'&#228;9zrKk8k^&#65533;k&#65533;f&&#65533;&#65533;J&#65533;&#65533;9&#65533;&#65533;j&#65533;6)&#65533;&#65533;v&#65533;4)&#65533;)[2)&#65533;&#65533;LaM&#65533;&#65533;)&#65533;+%Am&#65533;&#65533;*&#65533;&#65533;M&#65533;R&#65533;&#65533;&#65533;m&#65533;&#65533;m&#65533;&#65533;
&#65533;n&#65533;N&#65533;&#65533;n&#65533;&#65533;N&#65533;r,&#65533;t&#65533;&#65533;&#65533;n)&#65533;&#65533;&#65533;-&#65533;&#65533;&#65533;"P&p&#65533;&#65533;o&#65533;.
&#65533;o&#65533;pG >0Q&#65533;RQ&#65533;&#65533;c&#65533;/>&#65533;&#65533; @ &#65533;U1@0&#65533;'p7&#65533;&#65533;R'&#65533; '&#65533;&#65533;1&#65533;q&#65533;&#65533;&#65533;q&#65533;R&#65533;h&#65533;1p&#65533;&#1624;&#65533;o&#65533;	&#65533;&#65533;&#65533;&#65533;&#65533;&#65533;&#65533;&#13838;>&#65533;o&#65533;&#65533;&#65533;&#65533;&#65533;&#65533;&#65533;&#65533;&#65533;&#65533;\&#65533;&#65533;&#65533;8&#65533;&#65533;&#65533;10&#65533;&#1232;c0101&#65533;&#65533;C&#65533;9&#65533;&#65533;p9R&#1617;g&#65533;g&#65533;&#65533;&#65533;"&#65533;"y&#65533;!&#65533;"&#65533;H -&#1618;&#1554;  4	Q&#65533;&#65533;QPQ&#1043;Q@ @)=I R@&#65533;D&#65533;&#65533;&#536;&#65533;J&#65533;&#65533;&#65533;&#1044;M&#65533;,&#65533;&#65533;g&#65533;%p\q\u&#65533;[&#65533;s%&#65533; &&#65533;&#65533;:&#65533;Rw^&#65533;&#65533;&#65533;&#65533;u&#65533;&#65533;\&#65533;x&#65533;%x&#65533;&#65533;l&#65533;&#65533;&#65533;Mf  c`/m&#65533;/q<&#65533;&#65533;H&#1941;<&#65533;&#65533;<&#65533;4&#65533;&#65533;##&#65533;Y	2&#65533;M&#65533;&#65533;&#65533;&#1240;A &#65533;&#65533;&#65533;&#65533;3&#65533;p2P&#65533;B`!&#65533;a{]&#65533;&#65533;)&#65533;]1&#65533;3 Fka&#65533;QCTA&#65533;pCy@&#65533;Cv&#65533;(&#65533;B&#65533;	&#65533;&#65533;&#65533;&#65533;u&#65533; aP}~ 
&#65533;&#65533;	IPb'&#65533;&#65533;&#65533; Epu&#65533;&#65533;&#65533;&#65533;&#65533;&#65533;I&#65533;&#65533;i`&#65533;&#1768;@&#65533;&#65533;D&#65533;p&#65533;&#65533;@|&#65533;&#65533;t`eR&#65533;&#65533;&#65533;&#65533;&#65533;GaP&#65533;Ym^&#65533;&#65533;&#65533;&#48734;&#1440;&#65533;wa' &#65533;P&#65533;&#65533;&#65533;q?&#65533;&#65533;F'&#65533;&#65533;a_&#65533;G?~&?b&#65533;G&#65533;&#65533;&#65533;&#65533;%Wh&#65533;&#65533;v$&#65533;&#65533;&#65533; ~A@uT@v&#65533;`T	&#65533;"&#361;=E E&#65533;="&#65533;&#65533;P"&#65533;&#65533;&#65533;&#65533;&#65533;'#&#65533;&#65533;4I4&#65533;#5$A&#65533;&#65533;&#65533;d#A&#65533;&#65533;G2&#65533;(,O&#1157;&#65533;2j&#65533;h)&#65533;t(&#65533;&#65533;b&#65533;9s&#65533;v&#65533;&#65533;&#65533;`ZKb
&#65533;&#65533;vJu&#65533;]&#65533;&#65533;cb&#65533;&#65533;&#1351;&#838;lV&#65533;&#65533;&#65533;S&#65533;w&#65533;t*&#65533;JzZm[&#65533;$&#65533;N&#65533;&#65533;&#65533;&#65533;N&#65533;&#65533;+&#65533;&#65533;&#65533;b &#65533;&&#65533;&#65533;&#65533;,&&#65533;,`&#65533;$&#65533;&#65533;&#65533;&#65533;&#65533;&#65533;O&#65533;&#65533;-&#65533;R&#65533;&#65533;8.&#65533;2/&#65533;%&#65533;&#65533;&#65533;P&#65533;
/&#65533;HQ&#65533;/&#65533;/uY/&#65533;&#65533;>&#65533;Q0CP&#65533;&#65533; &#65533;&#65533;&#65533;&#65533;
&#65533;C0&#65533;?	&#65533;?)&#65533;&#65533;&#314;&#65533;&#65533;&#65533;Q&#65533;>	&#65533;&#65533;
&#65533;&#65533;J H)&#65533;&#65533;&#65533; &#65533;*&#1434;&#65533;&#1562;&#65533;&#65533;*&#65533;&#65533;&#65533;&#456;&#65533;&#65533;z&#65533;&#65533;&#65533; &#65533;z&#65533;&#1738;]Z&#65533;&#65533;&#65533;&#65533;M&#65533;QZ&#65533;Z&#65533;/&#65533;Z&#65533;&#65533;&#65533;&#65533;P&#65533;&#65533;&#65533;O&#65533;:o&#65533;&#65533;m&#65533;&#65533;B&#65533;&#65533;&#65533;&#65533;&#65533;&#65533;&#65533;f&#65533;&#65533;&#65533;&#1072;&#65533;&#65533;0&#65533;-` -@&#65533;-&#65533;&#65533;&#65533;-&#65533;-&#65533;&#65533;
-&#65533;
*&#65533;
L&#65533;L&#65533;
&#65533;&#65533;&#65533;&#65533;&#65533;&#65533;v&#65533;S_2:&#65533;3&&#65533;&#65533;&#65533;&#65533;S&#65533;&#65533;t&#65533;9&#65533;[&#65533;&#65533;%&#65533;%9&#65533;&#65533;&#65533;&#65533;wk&#65533;wm&#65533;&#65533;&#65533;"&#65533;ti&#65533;xy&#65533;w&#65533;&#65533;$y&#65533;&#65533;h&#65533;G&#65533;&#65533;&#65533;x&#65533;&#65533;M&#65533;&#65533;&#1368;>&#65533; :4cQ	Rg&#65533;&#65533;&#65533;B(8G &#65533;!&#65533;#?Ta&#65533;&#65533;g&#65533;]{&#65533;i&#65533;v?&#65533;&#65533;QA&#65533;A
&#65533;&#65533;
&#65533;&#65533;9&#65533;P&#65533;P^p &#65533;K&#65533;&#65533;ps&#65533; 
&#65533;&#65533;qV&#65533;	&#65533;&#65533;&#65533;&#65533;&#65533;&#65533;&#65533;p&#65533;&#65533;&#65533;&#65533;&#65533;&#65533;&#65533;&#65533; &#65533;&#65533;&#65533;&#65533;&#65533;1t&#65533;&#65533;V&#65533;6&#65533;&#65533;lu8&#65533;&#65533;~&#65533;~&#65533;&#65533;`pA&#65533;	&#65533;&#65533;R&#65533; &#65533;&#65533;"&#65533;&#65533;&#65533;&#65533;&#65533;&#65533;^&#65533;&#65533;~&#65533;&#65533;\&#65533;&#65533;&#65533;r`&#65533;cFs&#65533;f&#65533;QxT&#65533;h&#65533;G&#65533;7u&#65533;&#65533;&#65533;YC&#65533;&#65533;x$AXdGYtf&H&#65533; h&#65533;&#65533;	&#65533;YQ&#65533;=&#65533;j&#65533;	I&#65533;&#65533;&#65533;Ci|	$&#65533;F&#65533;&#65533;&#65533;8&#65533;&#65533;7"&#65533;7r&#65533;i&#65533;&#1508;&#65533;&#65533;&#65533;QJ&#65533;&#65533;F%&#65533;&#65533;J[J&g*&#65533;h&#65533;&#65533;S)&#65533;&#65533;&#65533;h&#65533;&#136;&#65533;(&#65533;v(&#65533;Tj'<&#65533;nJ)XZ&#65533;=|(&#65533;t&#65533;&#65533;x&#65533;&#65533;*&#65533;B*&#1700;M&#1158;&#65533;&#65533;Z+&#65533;&#65533;m&,&#65533;&#65533;+Q&#65533;&#65533;&#65533;+;&#65533;&#65533;,&#65533;&#65533;,&#322;&#65533;&#65533;4O&#65533;&#65533;n&#65533;R&#407;*-&#65533;:&#65533;&#65533;BnL&#65533;&#65533;&#65533;&#65533;&#65533;P&#65533;]u<&#65533;&#65533;&#65533;&#65533;&#65533;&#682;&#65533;hQ&#65533;&#65533;p\&#65533;o&#65533;-&#65533;R-&#65533;v--&#752;&#752;&#65533;&#65533;&#65533;k&#65533;&#65533;&#65533;&#65533;&&#65533; &#65533;&#65533;N&#65533;&#65533;N&#65533;&#65533;&#65533;&#65533;X &#670;<&#701;@&#65533;&#65533;&#611;&#65533;&#684;<]N&#65533;&#65533;<&#65533;&#65533;&#65533;&#65533;&#65533; )&#65533;t%&#65533;te&#65533;v&#65533; &#326;&#65533;&#65533;&#65533;'&#65533;&#817;U&&#65533;&#65533;j&#65533;&#65533;vxr&#65533;&#853;&#65533;&#761;\&#838;[]&#65533;&#65533;`&#65533;&#65533;&#65533;S&#65533;&#65533;&#533;&#65533;%wV)&&#65533;&#65533;]&#65533;&#65533;#ei&#65533;{&#65533;&#65533;&#65533;]&#65533;&#244;C&#65533;P++'1&#65533;|`U&#65533;&#65533;Q&#65533;&#65533;&#65533;$y&#65533;sH&#65533; I&#65533;9&#65533;&#65533;&#65533;N&#65533;&#65533;&#600;Aph+&#65533;&#65533;&#65533;&#65533;A@
&#65533;&#65533;e:&#65533;?&#65533;&#65533;j&#65533;&#65533;{{ m&#65533; =m&#65533;_&#65533;&#65533;&#65533;Xh&#65533;&#65533;EPq`4}a1&#17314;&#65533;a&#65533;^&#65533;&#65533;
&#240;&#65533;&#65533;&#65533;&#65533;	I&#65533;
&#65533;`	\p&#1254;0q'&#65533;&#65533;&#65533;8&#65533;&#65533;&#65533;&#65533;x&#65533;&#1784;&#65533;8&#65533;&#65533;8o&#65533;r&#19983;&#65533;&#65533;&#65533;&#525;&#65533;&#65533;&#65533;w&#65533;&#65533;&#65533;&#65533;&#65533;	&#65533;&#65533;&#65533;G&#65533;&#65533;o&#65533;&#65533; Whds4G&#65533;&#65533;f6&#65533;f4&#65533;zq?D]&#65533;&#65533;g&#65533;&#65533;S&#65533;q&#65533;&#65533;c`&#65533;&#65533;*&#65533;f&#65533;&#65533;X&#65533;&#65533;&#65533;#&j&#65533;&#65533;6&#65533;&#65533;:*I&#65533;&#65533;>Z&#65533;&#65533;6i>z&#65533;;J&#65533;F*I&#65533;&#65533;x&#65533;&#65533;&#65533;&#65533;$R&#65533;$&#65533;&#65533;&#598;j&#65533;&#65533;&#65533;&#65533;][c&#65533;&#186;&#65533;9&#940;&#1779;f&#65533;4&#65533;?&#65533;&#65533;W&#65533;&#65533;:&#65533;; &#65533;L.&#65533;&#65533;&#65533;&#65533;&#65533;%&#65533;B*&#65533;"&#65533;G|&#65533;&#65533;d&#65533;R&#65533;&#65533;&#65533;&#65533;&#65533;n&#65533;&#65533;&#65533;&#65533;4&#65533;&#65533;x&#65533;&#65533;&#65533;,&#65533;&#65533;+&#65533;&#65533;&#65533;&#65533;2&#65533;&#65533;&#65533;nc&#65533;&#65533;i&#65533;-&#65533;&#65533;&#65533;&#65533;-&#65533;&#169;q&#65533;.&#65533;p&#65533;x&#65533;y&#65533;&#65533;w&#65533;/&#65533;B&#559;&#65533;&#65533;&#1010;O)1&#65533;&#65533;" &#65533;&#65533;
f &#65533;m&#65533;&#65533;N&#65533;&#65533;&#65533;,&#65533;&#65533;[<&#65533;{&#65533;k&#65533;&#65533;&#65533;&#65533;&#65533;&#65533;+&#65533;&#65533;&#65533; k&#65533;&#65533;"K&#65533;/&#65533;2n&#65533;&&#65533;&#65533;&#65533;&#242;&#65533;c&#65533;9&#65533;9<~9>&#65533;&#65533;+{9&#65533;&#65533;D&#65533;&#65533;F^&#65533;p&#65533;HN&#65533;I&#65533;&#65533;]2^&#65533;&#65533;G&#65533;&#936;C&#65533;:.W&#65533;&#65533;e&#65533;eX&6+:&#65533;#w&#65533;EwT9wA&#65533;vd^\i&#65533;w&#65533;&#65533;w&#65533;&#65533;&#65533;&#65533;&#65533;&#65533;:t&#65533;&#65533;&#65533;,&#1007;&#65533;VNeLQm&#65533;&#65533;&#65533;x&#65533;&#65533;&#65533;&#65533;\I-#&#65533;Y&#1037; 	j&#65533;"&#65533;&#65533;yA&#65533;S&#65533;B.Xfj4c&#65533;&#65533;&#65533;&#65533;&#65533;#&#65533;&#65533;&#65533;*&#65533;&#1137;&#65533;&#65533;~q&#65533;&#65533;&#65533;_pW @8&#65533;%
&#65533;@&#65533;&#65533;&#65533;`&#65533;&#65533;&#65533;&#65533; Np&#65533;[&#65533;&#65533;	D-&#65533;b&#65533;&#65533;q-&#65533;\ &#65533;&#65533;&#65533;&#65533;gpg&#65533;&#65533;1&#65533;'&#65533;J&#65533;&#65533;
'u&#65533;&#65533;0
&#65533;&#65533;S91
s
&#1838;0&#65533;Z6WZ~p&#65533;&#65533;q&#65533;{&#65533;u3&#65533;,&#65533;>&#65533;&#65533;f&#65533;&#65533;lV&#65533;(&#65533;>w&#65533;&#65533;&#65533;&#65533;{&#65533;A&#65533;&#65533;
o&#1543;}&#65533;&#65533;&#65533;EY&#65533;8&#65533;&#65533;&#65533;&#65533;=&#65533;p&#65533;j&#65533;7&#65533;&#65533;&#65533;Vi"&#65533;#&#65533;]&#65533;0i(O&#1698;&#65533;&#65533;11m .&#65533;&#65533;&#1897;R&#65533;$|&#65533;&#65533;F&#1764;&#65533;LVl&#65533;M&#65533;&#65533;&#65533;m&#65533;&#65533;&#65533;&#65533;&#65533;m&#65533;j&#65533;-&#65533;HoL&#65533;&#65533;&#65533;&#65533;&#65533;&#65533;1&#65533;B,&#65533;&#65533;&#65533;)&#1270;*5JI&#65533;&#65533;&#65533;MLL+&#65533;h+&#65533;*NQL&#65533;&#15173;&#65533;Bn&#65533;&#65533;&#65533;&#65533;&#65533;B&#65533;a,O&#65533;r&#65533;&#65533;4&#65533;&#65533;&#65533;Ou_&#65533;&#1106;-&#65533;P&#65533;B&#65533;p<&#65533;&#65533;&#65533;o&#65533;bP&#65533;b.&#65533;P&#65533;&#65533;.&#65533;&#65533;P7&#65533;&#65533;&#65533;/&#65533;&#65533;p &#65533;N&#65533;&#65533;&#537;J-&#65533;&#65533;&#65533;&#65533;&#65533;&#65533; &#6319;&#65533;m&#65533;,&#65533;&#65533;,&#65533;&#65533;,n+[+&#65533;#&#60530;&#65533;&#65533;\&#65533;*&#65533;&#65533;&#65533;&#65533;"&#65533;&#65533;*&#65533;&#65533;&#65533;&#65533;&#65533;&#65533;0&#65533;&#65533;/&#65533;-&#65533;&#65533;&#65533;&#65533;\&#65533;&#65533;N&#65533;&#65533;&#1516;&&#65533;&#65533;=&#65533;jS.&#65533;L~&#65533;&#65533;/&#65533;&#65533;&#65533;9&#1839;[+{&#65533;4&#65533;&#65533;e&#65533;`&#1941;]&#65533;&#65533;>&#65533;&#65533;&#65533;&#65533;(;&#65533;[jN;s&#65533;1p&#65533;&#65533;&#65533;&#65533;S&#65533;w&#65533;&#65533;&#65533;L&#65533;d&#65533;&#65533;A&#65533;&#65533;&#65533;&#65533;N&#65533;D&#65533;*-&#65533;C&#65533;&#65533;&#331;)j&#312;&#65533;O&#65533;&#65533;&#65533;a&#65533;q&#65533;&#65533;,&#65533;&#65533;&#65533;S&#65533;&#65533;$&#65533;2&#65533;r&#65533;&#65533;U&#65533;"A&#65533;<&#65533;&#65533;&#65533;&#65533;&#65533;	A'&#65533;d&#65533;IHI&#65533;`a&#65533;&#999;+V8&#65533;&#65533;&#65533;KU/iV&#1594;b&#65533;W&#65533;X&#65533;NmZ&#65533;BQ&#65533;V&#65533;X=p@&#65533;hA'P&#1652;@C&#65533;'~t&#65533;&#65533;&#65533;&#65533;@&#65533;&#65533;&#65533;)P8&#65533;Q~2&#65533;&#65533;&#65533;&#65533;&#65533;~~l&#65533;&#65533;&#65533;B&#65533; @.&#1849; &#65533;&#65533;@t&#65533;&#1837;0&#65533;@W_&#65533;&#65533;&#65533;&#65533;&#65533;&#65533;&#65533;&#65533; &#65533;&#65533;&#65533;|e * &#65533;`&#65533;&#1759;Y&#65533;M&#65533;E&#65533;&#65533;yN&#65533;>u>&#65533;jP@&#65533;;&#65533;&#65533;d&#65533;&#65533;%e&#65533;&#65533;w&#65533;&#386;&#1461;&#1446;	&#65533;&#65533;&#65533;&#65533;&#65533;&#65533;&#65533;p&#65533;&#65533;&#65533;'&#65533;&#65533;8	&#65533;)N0&#65533;P&#65533;&#65533;&5)J&#65533;&#65533;&#65533;@`&#65533;E&#65533;pA&#65533;&#65533;&#65533;+&#65533;&#65533;;&#65533;AF&#65533;L&#65533;&#65533;x&#26627;
R&#65533; &
b$Fi&#65533;1&p&#1297;&#65533;f&#65533;1 sR&#65533;!s&#65533;&#65533;&#65533;&#65533;DrI%&#65533;&#65533;H(&#65533;&#65533;H&&#65533;l&#65533;!&#65533;T&#65533;JF&#65533;&#65533;2I#q&#65533;&#65533;G&f4&#65533;L4yqM&#65533;t&#65533;M8&#2004;3NR&#65533; &#65533;1&#65533;&#65533;dqE;&#65533;X1&#65533;%&#65533;PDE1&#65533;C]&#65533; tRl&#65533; &#65533;@Q!J#&#65533;&#65533;&#65533;J-5&#65533;0&#65533;&#65533;9@&#65533;SP&#65533;uTJtu&#65533;V_-qh&#65533;&#65533;m5&#65533;&#65533;;x&#65533;W`&#65533;cX&#65533;&#65533;5&#65533;&#65533;;&#1848;dY.&#65533;&#65533;&#65533;&#65533;fupCj	H&#65533; y&#65533;uc[7&#65533;&#65533;&#1441;n&#65533;C\>&#65533;(&#65533;&#65533;1&#65533;U&#65533;Vvce(&#65533;6jc&#65533;6&#65533;&#65533;^|=&#65533;T!~&#65533;h&#65533;&#65533;6Z&#65533;7!I&#65533;&#65533;`B1@&#65533;^&#65533;h&#65533;a&#65533;#&#65533;8P&#65533;&#65533;&#65533;&#65533;sc&#65533;;&#65533;&#65533;&#65533;57VE&#65533;H6&#65533;dU&#1068;&#65533;&#65533;4&#65533;\&#65533;(aN2&#65533;&#720;y&#658;s&#65533;Eg&#65533;w&#65533;d&#65533;&#65533;&#65533;&#65533;d&RsGU^&#785;dY&#65533;&#65533;2&#65533;U&#65533;A3&#65533;VSM&d&#65533;zk&#65533;&#65533;v&#65533;&#65533;&#65533;&#65533;&#65533;k&#65533;&#65533;&#65533;c&#65533;&#65533;V{m&#65533;&#65533;^&#65533; &#65533;)m&#196;m!&#65533;&#65533;A&#65533;&#1763;&#65533;;&#65533;&#65533;"&#65533;JJ0&#65533;&#65533;\&#65533;&#65533;p&#65533; Q&#65533;'&#65533;p&#65533;&#65533;&#65533;I&#65533;&#65533;&#65533;+&#680;&#65533;0&#65533;&#65533;)&#65533;&#65533;&#65533;&#65533;&#907;&#976522;&#65533;&#65533;P]9&#65533;&#65533;&#65533;j<&#65533;&#65533;
&#65533;+&#65533;
}&#65533;&#65533;V1n8 VA#7&#65533; 6&#65533;Tc&#65533;&#65533;-&#65533;&#65533;y&#65533;&#1544;&#65533;-7&#1897;&#65533;&#65533;&#65533;U&#65533;&#65533;^&#65533;&#65533;&#65533;&#65533;&#65533;{&#65533; &#65533;&#65533;-&#65533;&#65533;r+&#65533;&#65533;^8&#65533;&#65533;&#65533;=&#65533;&#65533;&#65533;&#65533;<&#65533;&#65533;8&#65533;&#65533;&#65533;8&#65533;&#65533;	&#65533;5AG&#65533;&#65533;x&#65533;&#65533;&#65533;d*&#65533;9&#65533;
&#65533;&#65533;:&#1761;g<jY&#65533;y&#65533;#&#65533;&#65533;&#65533;O>&#65533;&#65533;&#65533;&#65533;L4&#65533;AQD&#65533;&#1027;\&#65533;BX &#65533;&#65533;1&#65533;&#65533;&#65533;*&#65533; &#65533;&#65533;&#1030;&#65533;&#65533;D4&#65533;Q=&#65533;Eg&#65533;&#1099;&#65533;&#65533;&#65533;&#65533;a)F=&#65533;&#1165;&#65533;&#65533;&n&#65533;LP&#65533;b&#65533;XE,&#65533;(eK&#65533;&#65533;&#65533;&#65533;xE0fq&#65533;MTY&#65533;&#776;&"&#65533;IHHd#&#65533;&#65533;&#65533;&#397;&#65533;&#65533;cp&#65533;#&#65533;87	&#65533; +&#65533;&#65533;u<*n#$&#65533;yH&#65533;Q*!&#65533;Rd&#65533;8&#65533;&#65533;Fr&#65533;&#65533;&#1047;&#65533;&#65533;&#65533;&#65533;O&#65533;*T&#65533;&#65533;&#65533;b5+W&#65533;&#65533;|&#65533;&#65533;&#65533;u&#65533;a&#65533;&#65533;&#65533;D&#65533;\&#65533;JXJ&#65533;Z&#65533;z&#65533;&#65533;Q&#65533;A&#65533;&#65533;&#65533;&#65533;&#65533;e&#65533;d%&#65533;&#65533;"&#65533;&#65533;&#65533;&#65533;&#65533;v&#842;!&pW&#65533;&#65533;i&#65533;&#65533;E&#65533;^&#65533;&#65533;&#65533;%&#65533;i&#65533;9&#65533;&#65533;&#65533;&#65533;&#65533;"&#65533;i&#65533;n"&#65533;&#65533;TX&#65533;Z`&#65533;s&#65533;S-h&#65533;:&#65533;Y'<&#65533;&#65533;N&#65533;<&#65533;v&#974;&#65533;B&#65533;&#65533;'&#65533;<&#65533;&#65533;&&&#65533;%&#65533;@ZP&#65533;&#65533;Pc(&#65533;65&#65533;&#65533;bK=(&#65533;&#65533;&#65533;&#65533;4&#65533;e&#65533;G&#65533;&#65533;h&#65533;V&#65533;&#65533;&#65533;FPc&#65533;&#65533;&#297;&#65533;&#65533;L*&#65533;&#65533;dE&#65533;&#65533;H&#65533;&#65533;&#65533;i&#65533;tS:&#65533;dbQ&#65533;&#65533;&#65533;6&#65533;&#65533;py&#65533;[Q&#65533;&#65533;&#65533;fd$-1&#65533;"78&#65533;m&#65533;&#65533;8&#65533;+&#65533;88&#65533;p&#65533;&#65533;&#65533;&#65533;&#65533;&#65533;e)N&#65533;&#65533;OFg&#65533;(Ay&#65533;Z&#65533;&#65533;&#65533;lRY&#65533;&#65533;3&#1753;&#65533;<&#65533; {&#65533;&#65533;&#65533;|T&#65533;&#65533;@&#1590;G~&#1027;&#65533;&#65533;&#65533;Ya
&#65533; p6q>&#65533;&#65533;&#898;|M&#65533;&#65533;BX&#65533;np>&#63044;gC&#65533;&#65533;&#65533;4&#65533;=&#65533;qKSLK&#65533;A&#65533;&#65533;&#65533;_UZ&#65533;&#65533;)0@&#65533;&#65533; &#65533;W@W;&#65533;&#65533;
w&#65533;3&#65533;&#65533;DE:S&#65533;&#65533;&#65533;&#65533;&#65533;&#65533;&#65533;&#65533;&#65533;s&#65533;n{&#65533;&#1567;&#65533; &#65533;&#65533;V&#65533;P?<&#65533;N0P8&#65533;
&#65533;0&#65533;2|&#65533;&#65533;K&#65533;&#65533;&#65533;C6&#65533;&#65533;Q&#65533;6 1R*R&#65533;&#65533;@&#65533;&#65533;&#65533;F<&#65533;&#65533;&#65533;&#65533;242&#65533;adp{$$2&#65533;G&m0&#65533;&#65533;&#65533;&#65533;&#65533;&#65533;&#65533;g&#65533;i&#65533;&#5686;&#65533;&#65533;7d+"&#65533;&#65533;&#65533;'@&#65533;(&#65533;&#65533;&#65533;&#65533;DHz&#65533;I&#65533;3f&#65533;&#65533;&#65533;"Gj&#65533;&#65533;&#1572;$&#65533;&#65533;	&#65533;k&#65533;R&#65533;:UM$*L&#65533;&#65533;&#65533;K~&#65533;&#65533;DE&#65533;S&&#65533;`&#65533;X&#65533;2Z&#1274;&#65533;-u0&#65533;!&#65533;&#65533;b&#65533;%&#65533;&#65533;9.c&#65533;&#65533;&#65533;&#65533;2&#65533;&#1066;7&#65533;J]&#65533;&#65533;&4C&#65533;z&#65533;K&#65533;{&#1431;6&#65533;&#65533;Mn&#65533;&#65533;&#65533;sPX9&#65533;"C#&#65533;&#65533;O&#65533;tg;=O-&#65533;&#65533;c<5&#65533;&#1014;&#65533;s&#65533;&#65533;&#65533;g>&#65533;&#65533;&#65533;&#65533;&#65533;&#65533;&#65533;&#65533;K-QT&#65533;B&#65533;}&#35273;&#65533;#&#65533;&t&#65533;WShH	&#65533;&#65533;/&#585;&#65533;&#65533;&#65533;&#65533;E&#65533;2&#65533;H&#65533;.&#65533;&#65533;&#65533;v&#65533;&#65533;z:&#65533;6&#65533;i&#65533;=&#65533;&&#65533;"$E&#65533;@&#1860;z8&#65533;rD&#65533;&#65533;&#65533;v&#65533;,B&#65533;&#65533;>&#65533;x&#65533;&#65533;&#65533;&#65533; &#65533;p'<qB :.a&#65533;F&#65533;Os&#1194;&#65533;&#65533;&#65533;&#65533;t&#65533;&#65533;BW&#65533;He
K&#65533;&#65533;&#65533;&#65533;W&#65533;&#65533;O&#65533;&#65533;U&#65533;2 &#65533;Y&#65533;&#65533;g+&#65533;}&#65533;&#65533;&#65533;cR<6&#65533;&#65533;6q&#65533;&#65533;)|&#65533;e&#65533;&#65533;kE+&#65533;&#65533;R&#65533;=&#65533;=&#65533;ek&#65533;&#65533;&#65533;&#65533;&#65533;&#65533;
&#65533;&#65533;&#65533;s&#65533;&#65533;&#65533;8Ai
 &#65533;P\&#65533;I*&#65533;Y&#65533;@p&#65533;&#65533;,&#65533;&#65533;P&#65533;o8&#65533;&#65533;HG*&#65533;&#65533;&#65533;S&#65533;t&#65533;h&#65533;*ga&#65533;&#65533;&#65533;2.&#65533;s&#65533;xq &#65533;p&#65533;B&#65533;]&#65533;z&#65533;&#65533;&#65533;i&#65533;B&#65533;;&#65533;&#22240;&#65533;B&#65533;&#65533;&#152;M&#65533;$# &#65533;&#65533;&#65533;MR&#65533;&#65533;&#65533;&#65533;	>KN&#13459;p&#65533;a	[&#65533;&#65533;_&#65533;&#65533;&#65533;&#65533;&#65533;&#65533;H|&#65533;&#65533;?&#65533;G&#239;)&#65533;'&#65533;&#1225;'mb=&#65533;&#65533;(&#65533;&#65533;&#65533;&#65533;&#65533;(A&#1112;Q&#65533;:&#65533;m|)F^&#65533;&#65533;&#1724;&#65533;&&#65533;&#65533;&#65533;Y&#65533;H&#65533;&#65533;&#65533;*)&#65533;&#1172;T&#65533;&#65533;&#65533;&#65533;u&#65533;e&#65533;&#65533;&#1314;&#65533;&#65533;&#65533;&#65533;&#65533; [&#65533;"&#65533;y>&#65533;&#65533;?&#65533;3&#65533;&#65533;&#65533;7&#65533;
&#65533;&#65533;&#65533;&#65533;&#65533;&#65533;~|&#65533;&#65533;_&#1388;&6&#65533;	&#65533;Az&#65533;&#65533;&#65533;&#65533;&#65533;&#65533;rJ't&#65533;G&#65533;&#65533;>:&#65533;&#33101;&#65533;&#65533;&#65533;&#65533;&#65533;4&#65533;&#1140;~R&#65533;\&#65533;4	&#65533;(T&#65533;&#65533;&#65533;(&#65533;J&#65533;&#65533;&#65533;&#65533;&#65533;[5&#65533;&#65533;&#65533;r&#65533;&i&#65533;[[&#65533;c2y&#65533;&#65533;"&#65533;c&#65533;&#65533;$&#65533;A&#65533;k&#65533;&#65533;&#65533;A&#963;@g&#65533;&#65533;&#65533;&#65533;&#65533;B&#65533;&#65533;&#65533;PX&#1536;&#65533;&#65533;6o&#65533;6&#65533;R&#65533;&#65533;@	&#65533;&#65533;&#65533;&#65533;&#65533;Jq&#65533;x&#65533;&#65533;&#65533;&#65533;p&#65533;&#65533;
&#65533;Z&#65533;&#65533;&#65533;&#65533;0:&#65533;;:&#65533;p&#65533;&#65533;{&#65533;&#65533; &#65533;&#65533;c&#65533;&#65533; :&#65533;P&#65533;&#65533;&#1260;&#65533;&#65533;,&#65533;-&#65533;,&#65533;&#65533;&#65533;&#65533;p-&#65533;p&#65533;e&#35625;p&#65533;&#65533;r&#65533;&#65533;&#65533;&#65533;&#65533;@8&#65533;&#65533;)&#65533;&#65533;&#626;&#65533;&#65533;&#65533;&#65533;&#65533;:L&#65533;&#65533;&#35616;&#65533;&#65533;I&#65533;&#65533;4&#65533;&#65533;&#65533;`.IT-M&#65533;l&#65533;I&#65533;&#65533;&#65533;j
R+b
&#65533;&#65533;p@&#65533;5t.&#65533;&#65533;&#65533;&#65533;&#65533;&#65533;&#1247;x&#65533;+&#65533;	&#65533;!&#65533;(&#65533;&#65533;H&#65533;&X&#65533;e\&#65533;bpF&#65533;k&#65533;;&#65533;
&#65533;&#65533;&#65533;&#65533; &#1551;&#65533;p&#65533;H&#65533;B&#65533;rz&#65533;&#65533;k!&#65533;!&#65533;&#673;&#65533;&#65533;&#187;!&#65533;&#65533;*;&#65533;&#65533;bS|&#65533;0&#65533;;&#65533;1&#65533;&#65533;&#65533;&#65533;#&#65533;&#65533;,H&#65533;6t&#65533;"&#65533;7&#65533;&#65533;s&#65533;&#65533;&#65533;f{&#65533;?&#65533;&#65533;&#65533;HK1<&#65533;B&#65533;&#65533;,$&#65533;K&#65533;G!&#65533;&#65533;&#65533;1B&#65533;G&#65533;M&#65533;=3&#65533;=&#65533;&#65533;"&#65533;=&#65533;K&#65533;"K2W	&#65533;&#65533;;&#65533;&#65533;c&#65533;SBd9hy&#65533;h&#65533;&#65533;&#65533;>j&#65533;%kI1&#65533;o&oqJ&#65533;&#65533;#?t)&#65533;9k&#65533;&#65533;&#65533;&#65533;x9?x&#65533;&#65533;&#65533;?j&#65533;?&#65533;&&#65533;&#65533;o&#65533;?C+&#65533;DC&#65533;sB'&#65533;s&#65533;Gk&#758;&#17932;&#65533;&#65533;>&#1112;&#65533;&#65533;&#65533;&#65533;&#65533;Q&#65533;&#65533;a&#65533;&#1626;&#65533;l&#65533;&#65533;&#65533;&#65533;Q&#65533;&#65533;&#65533;V35&#65533;&#65533;"&#65533;&#65533;&#65533;&#65533;&#65533;&#65533;&#65533;&#65533;<~d&#65533;&#65533;&#65533;04&#1212;&#65533;&#65533;&#218;&#65533;&#65533;&#65533;&#65533;&#65533;<&#65533;t#!&#65533;;&#65533;G&#65533;)7&#65533;&#65533;I&#65533;'t&#163;&#558160;&#65533;E&#65533;&#65533;?&#65533;&#65533;&#65533;&#65533;hH&#65533;F'X7&#489;F&#65533;J
&#65533;L&#65533;]t&#223; &#65533;&#65533;&#65533;&#65533;&#65533;9
(&#65533; &#65533;k&#65533;6&#65533;-&#65533;&#65533;&#65533;:\-&#65533;&#65533;,&#65533;&#65533;N&#812;&#65533;:&#65533;	@&#65533;&#65533;&#858;&#65533;YH&#65533;&#65533;&#65533;-L|9&#65533;:&#65533;G|&#65533;H&#65533;&#65533;A&#65533;<&#65533;&#65533;&#65533;&#65533;I&#65533;t&#65533;&#65533;G&#771;) &#65533;&#65533;E&#1810;&#65533;R,&#65533;&#65533;JT&#65533;*(-&#65533;&#156;&#65533;&#65533;f\F&#65533;PfD
&#65533;N~kCfd (&#65533;&#65533;&#65533;h&#65533;&#379;j&#65533;d&#65533;&#65533;%&#65533;'&#65533;?&#65533;&#65533;Q&#65533;9&#65533;C&#65533;w(H@&#65533;'p&#65533;&#65533;&#65533;&#65533;F&#65533;rHH&#65533;&#65533;R&#65533;q&#65533;pd;%G&#65533;&#65533;&#1121;	&#65533;!&#65533;&#65533;9 "Lh&#65533;zd&#65533; &#65533;&#493;&#65533;&#65533;&#65533;&#1114;&#65533;&#65533;&#65533;&#65533;k#2&#65533;0$:H&#65533;,S5u"&#209;&#65533;t&#211;&#65533;&#65533;&#617;&#65533;&#65533;K&#65533;&#65533;&#65533;&#65533;	&#65533;&#65533;&#65533;A&#65533;&#65533;&#65533;31&#65533;J&#65533;&#65533;&#65533;D&#65533;&#65533;&#65533;9&#65533;&#65533;Y&#65533;&#65533;II&#65533;$T2O	&#65533;S&#65533;&#65533;&#65533;I&#65533;[2&#65533;&#65533;I\&#65533;&#1309;\>&#65533;&#65533;&#65533;eY3JY&#65533;&#65533;&#65533;&#65533;%/&#65533;%jI&#65533;PJ^23n&#65533;&#65533;cr&#65533;&#65533;&#682;&#65533;&#65533;&#65533;&#65533;&#65533;Vi&#65533;&#65533;&#65533;3=&#65533;Jj&#65533;3Vh&#598;$&#65533;&#65533;&#65533;n:&#65533;CI&#757;@&#65533;t'&#65533;&#65533;&#65533;YKs&#65533;&#65533;=&#65533;S<&#65533;K&#65533;&#65533;K}&#65533;:&#65533;&#65533;&#65533;&#65533;&#740;&#65533;/R&#65533;O{(s&#65533;&#65533;&#65533;K&#65533;&#65533;~Z&#65533;/	&#65533;563S&#65533;;"2&#65533;&#1514;&#65533;1&#65533;m}S&#65533;|&#65533;&#65533;&#65533;#@R&#65533;9&#65533;&#65533;&#65533;$d&#65533;&#65533;lB&#65533;	&#65533;&#65533;&#65533;t&#1860;&#65533;&#65533;p&#65533;&#154;&#65533;&#65533;H &#65533;(&#65533;wh"`&#65533;&#65533;C&#927;&#65533;&#65533;&#65533;:h8^t	m( f&#65533;&#65533;E&#65533;&#65533;&#65533;&#65533;\&#65533;&#65533;&#65533;&#65533;Qh&#65533;&#65533;&#65533;&#65533;H&#65533;C&#65533;+&#65533;&#65533;&#65533;&#65533;&#65533;&#65533;&#65533;)&#65533;&#65533; &#65533;D&#65533;&#65533;&#65533;&#65533;&#65533;{&#65533;&#65533;=&#65533;&#65533;R&#65533;H&#65533;&#65533;&#65533;&#65533;"&#515;Y&#65533;&#1008;&#65533;D&#65533;=&#65533;) &#65533;&#65533;&#65533;Y&#65533;&#65533;&#65533;i&#1539;z&#515;&#65533;&#65533;&#65533;&#65533;j&#65533;&#65533;&#643;&#65533;&#65533;O&#65533;%&#65533;z&#65533;&#65533;<&#1539;&#65533;m,R&#65533;=&#65533;&#65533;&#1138;&#65533;&#65533;@&#65533;&#1048;&#65533;&#1658;Z&#408;&#65533;\&#65533;&#65533;Y&#65533;8f&#65533;Y&#65533;&#65533;&#65533;8&#65533;&#65533;P&#65533;Q&#685;&#1082;&#65533;&#65533;&#453;&#65533;%&#65533;'(&#65533;B &#65533;&#65533;]&#65533;(&#65533;
1 &#65533;0&#65533;Q&#65533;&#65533;&#65533;,&#65533;*v&#65533;&#65533;&#65533;&#65533;&#65533;q;
&#65533;!sT&#65533;t&#65533;!&m!&#65533;R	@&#65533;&#225;R I@	&#65533;&#65533;&#65533;.&#65533;&#65533; c#&#65533;&#65533;01&#65533;L5m#/&#65533;^{&#65533;^3%S&#65533;&#65533;&#65533;E&#65533;&#65533;&#65533;&#522;&#65533;&#65533;&#65533;&#65533;&#65533;&#65533;&#65533;&#1272;&#65533;_B&#65533;1&#65533;&#65533;T$La&#65533;N&#1108;G&#65533;&#65533;&#65533;&#65533;&#65533;!&#65533;&#65533;&#65533;#&#65533;&#65533;&#65533;T&#65533;&#65533;&#65533;';%&#65533;&#65533;Tb&#65533;VUp%&#65533;&#65533;2y&#65533;%UMU&#65533;&#65533;;&#65533;&#65533;O&#65533;Uv)aP&#65533;&#65533;V&#65533;&#65533;&#65533;f&#65533;&&#65533;&#65533;&#65533;&#919;1&#65533;?&#255;&#65533;&#65533;?BC4N4C&#65533;&#65533;&#65533;K&#65533;&#65533;'&#65533;&#65533;Km&#65533;VY&#65533;(&#65533;&#65533;@M#&#65533;8&#65533;d&#65533;:6&#65533;&#65533;&#65533;s&#65533;&#65533;&#65533;b&#65533;&#65533;&#65533;&#65533;L5<&#65533;&#65533;&#65533;&#65533;&#65533;0"&#65533;&#65533;&#65533;J&#65533;&#65533;&#65533;0S
;&#1984;mc&#65533;&#65533;&#65533;&#65533;&#65533;&#65533;0&#65533;&#65533;r&#65533;1h&#65533;$7&#65533;&#65533;M&#65533;&#65533;>v*&#1844;&#65533;&#65533;&#65533;JhM&#65533;&#65533;&#65533;&#65533; &#65533;X&#65533;y "&#65533;&#65533;&#65533;y:&#65533;&#65533;P&#65533;&#65533;-&#65533;H&#65533;I&#65533;J> &#65533;&#65533;,&#65533;&#1035;&#65533;9&#65533;=&#65533;&#65533;M&#65533;&#65533;&#65533;P=&#65533;&#65533;8&#65533;heH&#65533;e&#65533;&#65533;&#1022;&#65533;&#65533;&#1539;&#65533;&#65533;Y&#65533;-H&#65533;&#65533;[V["p["x&#1783;&#65533;O&#65533;&#65533;Y&#65533;&#65533;[&#65533;i&#65533;dVVe&#245; &#65533;@&#65533; &#65533;mZ&#65533;&#65533;&#65533;2&#989;&#65533;&#316;&#65533;&#65533;
r,&#65533;&#65533;&#65533;&#65533;&#65533;&#65533;&#65533;\&#65533;=g&#65533;L&#65533;&#65533;&#860;&#65533;&#65533;Yw&#65533;eT&#65533;  &#65533;&#65533;g}1(&#65533;"&#65533;]&#65533;Q&#65533;&#65533;&#65533;&#65533;8&#65533;&#65533;&#65533;]!^&#65533;{&#65533;s&#65533;&#65533;&#65533;};&#65533;s;&#65533;&#65533;&#65533;;&#65533;R&#65533;&#65533;V9&#65533;&#65533;&#65533;i&#65533;,&#65533;&#65533;G3&#65533;&#65533;2Iil&#38294;&#65533;&#65533;&#65533;;&#65533;&#65533;,&#65533;Ypid&#65533;&#65533;&#65533;' &#65533;&#65533;&#65533;&#65533;/=&#65533;&#65533;)&#65533;&#65533;*&#65533;&#65533;D$9&#65533;&#65533;A1&#65533;&#65533;&#65533;M$D%&#65533;&#65533;{$}93&#65533;jG&#65533;&#65533;K&#65533;&#65533;I=2&#65533;>K&#65533;&#65533;(&#65533;&#65533;R&#65533;a&#65533;I*&#65533;I&#65533;&#65533;|&#65533;f	&#65533;&#65533;3&#65533;&#65533;# H&#65533;&#741;
&#65533;2&#65533;&#65533;&#65533;&#65533;.&#65533;!&#65533;Q
lO:&#65533;ZIah&#65533;&#65533;;&#65533;&#65533;&#65533;&#65533;&#65533;2 &#65533;&#65533;&#65533;&#65533;?&#65533;&#65533;&#65533;&#65533;#A&#65533;>iKi&#65533;l&#1875;&#65533;&#65533;&#65533;&#65533;@n&#65533;4&&#65533;&#65533;5yb&#65533;&#65533;&#65533;&#65533;&#65533;A&#65533;l(&#65533;.&#65533;&#65533;&#65533;&#65533;yu6]&#65533;&#811;&#65533;&#65533;&#50821;d&#65533;&#65533;.&#65533;&#65533;-0&#65533;sc&#65533;X!$&#65533;A&#65533;6&#65533;1p&#65533;<6&#65533;&#65533;&#65533;&#65533;&&#65533;;X&#65533;&#65533;j&#146;&#65533;MA&#65533;1&#65533;&#65533;&#65533;&#65533;&#65533;&#65533;&#65533;*&#65533;&#490;d&#65533;&#65533;&#65533;&#36919;&#65533;&#65533;Nf&#65533;&#65533;&#65533;&#65533;d&#65533;7&#65533;M9&#65533;Y&#65533;&#65533;&#65533;O&#65533;&#65533;o=&#65533;&#65533;eX&#65533;&#65533;
&#65533;4p&#65533;&#65533;+&#65533;&#65533;p&#65533;}Z&#65533;&#65533;&#65533;&#65533;-&#65533;&#557;z&#65533;&#65533;R&#65533;&#65533;ET&#65533;&#65533;p&#65533;&#65533;&#65533;RF&#65533;&#65533;v&#65533;&#65533;&#65533;&#65533;&#65533;8&#65533;&#65533;M&#65533;i&#65533;g&#65533;&#65533;&#65533;&#65533;(&#65533;MN&#65533;~K&#65533;&#65533;Y&#1253;\&#65533;&#65533;J>.x&#65533;&#18013;&#65533;&#65533;&#65533;C&#65533;YF/XQ?()(&#65533;~&#65533;]$&#65533;&#65533;	 &#65533;	&#65533;&#1579;Z&#65533;&#528;&#65533;&#65533;&#65533;&#65533;r&#65533;;G-o&#65533;&#65533;&#65533;&#65533;&#65533;&#65533; :&#65533;&#65533;&#65533;&#65533;n&#65533;&H4&#65533;V&#65533;&#65533;8vsF&#65533;~&#65533;s&#65533;X)&#65533;_&#65533;$H<&#65533;&#65533;&#65533;G&#65533;&#65533;&#65533;{&#65533;t9s&#65533;&#36557;t&#65533;&#65533;&#65533;#A&#65533;#;I&#65533;F&#65533;&#65533;n&#65533;Cyj&#65533;&#65533;&#65533;V&#65533;/HR&#65533;k&#65533;&#65533;&#65533;&#65533;&#65533;&#65533;&#65533;&#65533;&#65533;#u&#65533;<&#65533;U1&#65533;T&#65533;&#65533;&#65533;yuQuhu3PHu!&#65533;~!&#65533;y4&#65533;J&#65533;&#65533;0&#65533;`&#65533;kc!v&#65533;&#65533;&#65533;Ql&#65533;&#65533;s9aZy&#65533;g&#65533;&#65533;:&#65533;&#65533;&#65533;&#196;&#65533;&#947;`&#65533;?RA&#65533;&#65533;&&#65533;C%&#65533;&#65533;n=&#65533;&#65533;&#65533;roV&#65533;&#65533;F&#65533;&#65533;&#65533;&#65533;"N_8rb&#65533;&#65533;b&#65533;&#65533;&#1942;
&#65533;m&#65533;&#65533;4&#65533;ss#s&#65533;0&#65533;&#65533;_&#65533;m{&#65533;2&#65533;^~ec&#65533;&#65533;&#65533;C&#65533;AEn&#65533;fn%&#65533;6&#65533;&#65533;r&#65533;ut&#65533;&#65533;&#65533;&#65533;%l&#65533;8&#65533;&#65533;&#65533;&#65533;&#65533;&#65533;L&#65533;oy;&#65533;w&#65533;N&#65533;&#65533;9&#65533;k&#65533;&#65533;&#65533;&#65533;r&#65533;&#65533;&#65533;D&#65533;&#65533;D&#65533;&#65533;&#65533;?&#65533;7e&#65533;&#65533;B&#65533;&#65533; /&#65533;_&#65533;)@p&#65533;&#65533;&#65533;e&#65533;"F&#65533;&#65533;&#65533;e&#65533;f&#65533;EQ<&#65533;&#65533;&#65533;y&#65533;&#2028; 
&#65533;&#222;&#65533;&#65533;&#65533;O&#65533;&#65533;O G&#65533;B&#65533;0&#65533;&#65533;`&#65533;&#65533;&#65533;E&#65533;&#65533;&#65533;&#65533;0./&#65533;\uf&#65533;fx&#65533;&#65533;N&#65533;M&#434;X&#65533;
&#65533;:y&#65533;8&#65533;&#65533;|F&#65533;#&#65533;g&#65533;&#65533;g0(5&#65533;]8&#65533;&#65533;	D&#65533;&#65533;C&#65533;*&#65533;&#65533;.&#65533;|%&#65533;&#65533;&#65533;&#65533;&#65533;/&#65533;&#892;&#1263;&#65533;&#65533;&#65533;M&#65533;f#&#65533;l65&#65533;S8&#65533;s&#65533;&#65533;&#65533;7&#65533;#7&#65533;i&#1759;i&#65533;&#65533;&#65533;c&#65533;v&#65533;&#65533;:i&#65533;&#65533;&#65533;&#65533;<i&#65533;v2&#65533;\H$2&#65533;&#65533;&#65533;&#65533;i~&#65533;y&#65533;&#65533;&#65533;&#65533;&#65533;&#65533;~&#65533;A&#65533;A&#65533; &#65533;&#65533;&#65533;&#65533;&#65533;&#65533;&#65533; &#65533;&#65533;&#65533; &#65533;/&#65533;&#65533;&#65533;&#65533;&#65533;&#65533;w&#65533;&#65533;&#65533;'&#65533;&#65533;&#65533;&#65533; &#65533;_&#65533;&#65533;	&#65533;@0&#65533;&#65533;&#65533;
!0Dx-&#65533;&#65533;&#65533;Ft&#866;&#65533;&#65533;^,&#65533;&#65533;#&#527;#B~<&#65533;&#65533;&#65533;*&#65533;*S&#65533;*s&#65533;%&#65533;sLd2a&#65533;&#50762;&#65533;&#65533;&#65533;&#65533;&#65533;7>&#65533; %J&#65533;&#65533;&#65533;F&#65533;2&#65533;&#65533;4&#65533;	>Q&#65533;&#65533;u&#65533;&#65533;1&#65533;n&#65533;&#1348;&#65533;6&L&#65533;	&#65533;Z3m&#1326;m&#65533;&#65533;&#796;9&#65533;&#389;kw.^&#65533;&#65533;x&#65533;5c&#65533;&#65533;#&#65533;c1P&#65533;0&#65533;&#65533;&#65533;&#65533;2L&#65533;&#65533;*&S&#65533;&#65533;E&#65533;&#65533;&#666;5&#65533;&#65533;&#65533;3h&#65533;7&#65533;&#65533;:45U&#65533;&#65533;&#65533;&#65533;5k&#979;O&#65533;&#65533;&#65533;vMFLt&#65533;~&#65533;&#65533;&#65533;j&#65533;)&#65533;&#65533;&#65533;&#65533;&#65533;&#65533;&#65533;&#65533;+&#65533;&#65533;&#65533;&#65533;&#65533;&#65533;&#1063;K&#65533;Ny&#65533;&#65533;&#65533;&#65533;X&#65533;\&#65533;&#65533;W&#65533;&#65533;1n&#65533;8&#65533;&#65533;a&#65533;&#65533;&#1075;O&#65533;&#65533;&#65533;?&#65533;&#65533;,&#65533;&#65533;~&#65533;&#65533;?&#65533;&#65533;&#65533;_&#65533;&#65533;"&#65533;7&#65533;&#65533;l&#65533;B#@&#65533;D &#65533;Dp0XJ&#65533;&#65533; ST&#1540;&#65533;M&#65533;&#65533;&#65533;~h&#65533;S&#65533;&#65533;&#65533;(~&#65533;"&#65533;$&#65533;&#65533;bKX0&#65533;^L&#65533;&#65533;i&#65533;8&#65533;&#65533;SL1&#65533;&#65533;&#65533;&#792;&#65533;2:&#65533;!&#65533;iA&#65533;&#65533;L0AiL&#65533;&#65533;&#65533;JZeS&#65533;S&#65533;,]&#65533;2@&#65533;4&#65533;&#65533;2P&#985;Na&#65533;U&#65533;&#65533;&#65533;Q^&#65533;&&#65533;u&#65533;x &#65533;iLB&#65533; &#65533;  TP%&#65533;4&#65533;&#65533;&&#65533;8N&#65533;&#17619;0&#595;^D:&#65533;^&#65533;&#65533;&#65533;0~X)-&#65533;VZ-&#65533;2 E&#65533;&#65533;&#65533;&#65533;&#65533;
1z8&#65533;&#65533;&#65533;!&#65533;(&#65533;&#65533;"&#65533;&#65533;j&#65533; NQD`&#65533;*&#65533;!F&#65533;&#65533;&#65533;&#65533;&#65533;&#65533;+O8&#65533;&#52432;$!&#65533;~&#36416; &#65533;&#65533;`&#65533;&#65533;&#65533;&#65533;u&#65533;&#65533;|&#65533;&#65533;&#65533;&#65533;&#65533;&#1814;&#65533;&#65533;&#65533;&#65533;&#65533;e&~&#65533;Yp&#65533;&#65533;v&#65533;L&#65533;&#65533;H&#65533;&#65533;&#65533;&#65533; #RF&#65533;&#65533;&#65533;&#65533;a4&#65533;&#65533;1&#65533;0&#65533;K<1C&#65533;&#65533;@&#65533;h&#65533;&#395;p&#65533;19,&#65533;,2&#65533;#&#65533;pr9&#65533;&#65533;|&#65533;&#65533;*&#65533;P.&#65533;3&#65533;+&#65533;&#65533;r99&#65533;3&#65533;9&#65533;&#65533;&#65533;=t&#65533;A&#65533;&#65533;r&#65533;6&#65533;l&#65533;&#65533;7'&#65533;&#65533;&#65533;.@=&#65533;",T}&#65533;&#65533;j&#65533;5&#1483;@&#65533;&#65533;&#65533;_SLq&#65533;]&#65533;C=&#65533;vDe&#65533;p&#65533;&#65533;q&#65533;&#65533;&#65533;&#65533;&#65533;.&#65533;&#65533;&#65533;&#31266;&#65533;L,&#65533;&#65533;S:	&#65533;;.&#65533;&#65533;s>&#65533;3&#65533;d&#65533;P>TQKY~&#65533;QH9%&#65533;Tc&#65533;&#65533;&#65533;Ul&#65533;&#65533;YU&#65533;e[h	&#65533;xf&#65533;>&#65533;]&#65533;&#65533;&#65533;&#65533;&#65533;x&#65533;u&#65533;^&#65533;&#65533;b&#65533;5&#65533;Xd&#65533;9&#65533;&#65533;a&#65533;_&#65533;l&#65533;&#65533;&#65533;&#65533;&#65533;&#65533;&#65533;&#65533;&#63179;&#65533;&#65533;&#65533;{Rp&#65533;E'&#65533;{o&#65533;l&#265;&#65533;&#65533;&#65533;&#65533;Qw&#65533;r&#65533;GW]&#65533;&#65533;&#65533;&#65533;&#65533;s&#65533;&#607;&#65533;v&#65533;Y&#65533;&#65533;j&#1513;&#65533;w&#65533;AF&#65533;&#65533;&#65533;&#135;&#65533;8&#65533;&#65533;V&#65533;&#65533;&#65533;-t=&#65533;&#65533;&#65533;z&#65533;&#65533;&#65533;&#65533;&#65533;@&#65533;\&#65533;&#65533;u5r&#65533;&#65533;&#65533;? &#65533;x@@"`&#65533;&#65533;^&#65533;!&#65533;&#65533;C&#65533;&#65533;&#65533;&#65533;2&#65533;&#65533;!1&#65533;0&#65533;&#65533;&#65533;&#65533;&#65533;, $DiJR&#65533;&#65533;&#65533;$&#65533;GQ&#65533;&#65533;&#65533;4&#65533;5&#65533;	DZ&#65533;&#65533;&#65533;&#65533;&#65533;.&#65533;&#65533;G;&#65533;&#1177;&#65533;&#65533;CQ&#65533;H &#65533;&#1234;^&#65533;&#65533;5Q1&#65533;L&#65533;&#65533;&#65533; (A1
&#65533;WJ&#1315;&#65533;&#65533;'&#65533;CO&#65533;z&#65533;? 1&#65533;:X&#65533;R&#65533;R&#1127;&#65533;@Hhx&#65533;S&#65533;"&#65533;T&#65533;&#65533;%|HF&#65533;&#65533;&#65533;h&#65533;&#65533;&#65533;D&#65533;&#65533;&#65533;'H&#65533;&#65533;&#65533;|,^&#65533;aA&#65533;
&#65533;&#65533;"h=K&#1242;&#65533;|&#65533;c&#65533;]&#65533;k[&#65533;&#65533;&#65533;&#65533;Km)0&#65533;&#65533;B 
&#65533;&#65533;&#65533;6&#65533;&#65533;3&#65533;&#65533;&#788;y&#65533;&#65533;&#65533;&#65533;3&#65533;&#65533;lz`&#65533;&#65533;&8&#65533;)&#65533;q&#65533;&#65533;&#65533;&#65533;&#65533;&#65533;9=p&#65533;t&#65533;s&#65533;&#65533;;&#713;N&#65533;y&#65533;&#65533;&#65533;&#65533;'>&#65533;9Nk:&#65533;&#65533;6&#65533;&#65533;?:4&#65533;!&#65533;hSc&#65533;-&#65533;&#1070;&#65533;&#65533;A&#65533;70&#65533;&#65533;&#65533;."&#65533;&#65533;(&#65533;&#65533;&#65533;&#65533;l
I&#65533;A&#65533;V&#65533;&#65533;-m$}&#65533;IKj&#65533;&#65533;t&#65533;.)GM&#65533;&#65533;&#65533;m&#65533;&#65533;x[h&#65533;&#1269;&#65533;&#65533;5&#65533;&#65533;F0&#65533;&#65533;&#65533;&#65533;F5&#65533;*&#65533;&#65533;&#1317;2&#65533;&#65533;pj&#65533;&#1026;D@&#65533;&#65533;TU&#65533;p&#65533;@\&#65533;&#65533;&#65533;*&#65533;&#65533;&#65533;C&#65533;&#65533;R4&#65533;j<&#65533;s&#65533;{&#65533;&#65533;&#149;&#1249;&#65533;&#65533;f	]&#880;:&#65533;&#65533;&#65533;u{&#65533;K+p7&#65533;&#65533;&#65533;&#65533;/{9&#65533;&#65533; &#65533;;&#65533;&#65533;Uc/Y,&#65533;&#65533;&#65533;&#65533;&#65533;le&#1730;&#65533;u&#65533;&#65533;&#65533;,h?&#65533;&#65533;&#514;z&#65533;!&#65533;&#65533;R&#751;&#65533;&#65533;&#65533;&#65533;&#65533;}&#65533;HF&#65533;&#65533;zd`&#65533;&#65533;&#65533;V&#65533;L`KXF&&#65533;&#65533;b&#65533;"&#65533;&#65533;r)&#65533;&#1805;lDc;&#65533;H&#65533;&#65533;&#1801;#b&#1389;&#65533;&#240;&#65533;0&#65533;j-]&#65533;&#65533;&#65533;{&#1060;&#65533;#d&#65533;u9&#65533;&#65533;&#65533;D &#65533;&#65533;&#65533;&#65533;&#65533;&#65533;&#1799;[&#65533;&#65533;&#65533;{&#133;KR0&#65533;&#65533;&#65533;&#65533;&#65533;&#65533;bA&#65533;|P@ 0@&#65533;*&#65533;P&#65533;XH&#65533;&#65533;P&#65533;&#65533;&#65533;&#65533;_&#65533;&#65533;L&#65533;&#65533;u&#65533;&#65533;&#65533;h#&#65533;I&#65533;y8&#65533;}D&#65533;"MINW&#65533;&#65533;V &#65533;-q&#65533;K[&#65533;&#65533;B"&#866;Le"&#65533;&#65533;8$_&#65533;J&#65533;&#65533;&#65533;&#65533;*(1&#65533;QT T&#65533;&#65533;H&#65533;MP&#65533;JeT&#65533;&#65533;&#65533;&#65533;&#65533;&#65533;#D&#65533;&#65533;&#65533;&#65533;&#65533;Bv&#65533;E&#65533;&#65533;:&#65533;&#65533;&#65533; E6&#65533;&#865;&#65533;d&#65533;II5&#65533;&#65533;u&#1924;&#65533;?&#65533;!&#65533;&#65533;G&#65533;L&#65533;&#65533;&#65533; U&#65533;&#65533;b &#65533;&#65533;&#65533;&#65533;&#65533;;A&#65533;z&#65533;4a&#65533;&#65533;>&#65533;&#65533;41&#65533;&#65533;&#65533;s&#65533;+&#65533;&#65533;&#65533;~&#65533;&#65533;&#65533;l&#65533;(&#65533;/L&#65533;&#65533;U&#65533;&#65533;f*{&#65533;&#65533;c&#65533;&#65533;&#65533;e*&#65533;&#65533;LV2f&#65533;:iR&#65533;Z&#65533;&#65533;&#65533;&#65533;a3T&#65533;\&#65533;&#65533;&#65533;l&#65533;-&#65533;&#65533;&#65533;&#65533;&#65533;&#65533;&#65533;&#65533;&#65533;Nm'&#65533;&#65533;&#65533;&#65533;4&#65533;&#65533;&#65533;&#65533;&#65533;&#921;&#65533;&#65533;3&#65533;4&#65533;&#65533;&#65533;&#642;_&#65533;&#65533;&#65533;&#65533;v&#65533;&#65533;7&#65533;&#65533;&#1761;&#65533;&#65533;CzQl&#65533;-bk*B&#65533;k&#65533;m&#65533;@&#65533;M&#65533;p&#65533;&#65533;@o8S&#65533;&#65533;&#65533;&&#65533;&#65533;T&#65533;&#65533;T[&#1026;^h&#65533;&#65533;&#65533;&#65533;&#65533;An&#65533;&#1361;&#65533;s`&#65533;^E&#65533;r&#65533;&#65533;&#65533;&#65533;&#65533;&#65533;&#65533;&#65533;&#796;	&#65533;P&#65533;&#65533;s&#65533;
&#65533;&#65533;6Cu&#65533;&#65533;&&#65533;&#65533;d&#65533;a&#65533;-&#65533;&#65533;&#65533;6]&#65533;B&#65533;&#65533;d&#65533;1&#65533;&#1901;}&#65533;k&#65533;`B&#65533;#&#65533;&#65533;It&#65533;&#65533;:&#1589;&#65533;&#65533;-B&#65533;&#65533;>&#65533;&#65533;&#65533;&#65533;&#65533;o&#65533;&#65533;&#65533;&#65533;&#65533;@uw&#65533;&#65533;&#65533;9&#65533;&8&#65533;&#65533;M~^&#65533;&#65533;w&#65533;;&#65533;&#65533;n&#894;&#65533;&#65533;&#65533;&#65533;<<&#65533;&#65533;xr&#65533;&#65533;&#65533;l&#65533;7!&#65533;&#65533;r&#65533; &#65533;6&#65533;&#65533;&#65533;]&#65533;W&#65533;&#65533;~&#65533;{ X&#65533;&#65533;&#65533;'&#65533;[&#65533; } &#65533;&#65533;j&#65533;?4!A&#65533;&#65533;Q&#65533;&#65533;&#65533;`!&#65533;p&#65533;a&#65533;&#65533;&#1240;<5	Z&#65533;&#65533;T&#1971;&#65533;>&#65533;"&#65533;GBz&#65533;&#65533;&#65533;&'&#65533;&#65533;&#65533;&#65533;rT'<-&#65533;&#65533;^&#65533;&#65533;&#65533;T&#65533;u&#65533;U%&#65533;LT&#65533;=
gT~&#65533;&#65533;&#65533;&#65533;&#65533;/&#65533;+&#65533;&#65533;&#65533;&#65533;&#65533;&#65533;	@
 &#65533;&#65533; &#65533;&#65533;
 &#65533;&#65533;J&#65533;4&#65533;&#65533;i&#65533;&#65533;I&#65533;X&#65533;&#202;T&#65533;]&#650;R&#65533;= &#65533;&#65533;&#65533;$mJ&#65533;IJ&#65533;&#65533;C&#65533;X
&#65533;&#65533;h&#1560;|&#65533;&#65533;&#65533;&#65533;A!&#65533;T&#65533;&#65533;`&&#65533;&#65533;<&#65533;+8&#65533;&#1042;&#65533; &#65533;&#65533;&#65533;u&#65533;&#65533;&#65533;&#65533;	
&#65533;&#65533;&#65533;M&#65533; A0&#65533;C&#65533;&#65533;7X!&#65533;%[&#1192;L&#924;&#65533;&#65533;&#65533;0&#65533;&#65533;&#65533;&#65533;4&#65533;&#65533;&#65533;&#65533;&#65533;av&#65533;5&#65533;&#65533;v&#65533;6&#65533;&#65533;&#65533;S=&#65533;S&#65533;3U&#65533;7U^@&#65533;&#65533;&#920;&#1909;&#65533; &#65533;!~&#65533;&#65533;&#65533;&#65533;&#65533;7&#65533;&#65533;&#65533;0"0&#65533; $F&#65533;$Jb&#65533; *&#65533;2&#65533;*&#65533;&#65533;&&#65533;B'r&#65533;P}b	&#65533;C	$B)&#65533;*j*&#65533;0&#65533;&#65533;& C&#65533;"&#65533;"-&#65533;&#65533;&#65533;&#65533;-&#65533;+&#65533;&#65533; &#65533;&#65533;!&#65533;&#65533;@0&#65533; &#65533;2"c&#65533;4&#65533;&#65533;A3JA4&#65533;XBTcXB5ZBt#T&#65533;7v&#65533;"T&#65533;"(@9*&#65533;"A9"&#65533;( ;
&#65533;;
&#65533;&#65533;<&#65533;#=&#65533;#&#65533;#p&#65533;>b@T$?&#65533;&#65533;<b&#65533;=&#65533;>
&#65533;>($=R &#65533;&#65533;
&#65533;&#65533;&#65533;&#65533;&#65533;&#65533;P&#65533;&#65533;&#65533;P	]oA&#65533;&#1044;I!B &#65533;/&#65533;R%&#65533;d%&#65533;&#65533;#6!&#65533;<&#65533;&#65533;dK&#65533;&#65533;&#65533;&#65533;&#65533;&#65533;&#65533;&#65533;X&#65533;]&#65533;M&#65533;&#65533;&#1729;&#65533;&#1769;!z&#65533;|&#7645;&#65533;&#65533;%&#65533;&#65533;&#65533;3&#65533;&#65533;&#65533;R&#1664;S:&#65533;Rn@%&#65533;&#65533;TNe&#65533;a&#65533;T2&#65533;R&#65533;d&#65533;i&#65533;0&#65533;3&#65533;&#65533;?y&#1784;1A&#65533;&#65533;Z&#65533;eM~&#6773;&#65533;&#744;LP&#65533;@%&#65533;L]&#65533;e&#65533;&#65533;L%&#65533;%9T&#65533;^&#65533;&#65533;_&#1189;_&#65533;&#65533;`&#65533;&#65533;"TBz%f%&#65533;zf&#65533;&#65533;&#65533;i&#65533;&#65533;z&#65533;&#65533;&#65533;9&#65533;e.&#65533;e&#65533;&#65533;z&#65533;g&#65533;Gz&#65533;&#65533;g&#65533;h&#65533;W&#65533;yLzy&#65533;j.B(x&#65533;&#65533;&#65533;Bz}&#65533;&#496;&CF(&#65533;1}&#65533;&#65533;&#65533;&#65533;z&#65533;&#65533;&#65533;&#65533;&#65533;'~&#65533;&#65533;&#65533;&#65533;&#65533;G&#65533;&#65533;&#65533;x&#65533;&#65533;&#131;D&#65533; B38&#65533;&#65533;e&#65533;&#65533;&#65533;&#65533;&#65533;&#65533;&#65533;&#65533;_&#65533;h&#65533;&#65533;y&#65533;&#65533;qR&#65533;J&#65533;LQ&#65533;&#65533;&#65533;(&#65533;B:8	&#65533;L&#65533;&#65533;&#65533;&#65533;'&#65533;9Q&#65533;&#65533;&#65533;&#65533;Y&#65533;&#65533;&#65533;&#65533;qH&#65533;&#65533;&#1549;eH&#65533;M&#65533;&#65533;&#65533;I&#65533;&#65533;&#65533;&#520;&#65533;&#65533;&#65533;y&#65533;&#65533;|&#65533;@&#65533;&#65533;&#1991;&#65533;&#65533;&#65533;&#65533;<	 &#160;p&#65533;&&#65533;&#65533;&#65533;&#65533;&#65533;&#65533;&#65533;]h&#65533;&#65533;&#595;&#65533;&#1951;&#65533;l&#65533;M&#65533;&#65533;&#65533;&#65533;$h&#65533;&#793;&#65533;&#65533;&#65533;&#65533;&#65533;&#65533;x&#65533;$UH&#65533;&#65533;&#65533;&#65533;&#65533;&#65533;J*&#65533;A|#&#65533;&#65533;&#65533;&#65533;:&#65533;&#65533;d&#65533;&#65533;&#65533;&#65533;@	P&#65533;fZ"!/&#65533;&#65533;J&#65533;&#65533;D&#65533;&#65533;&#65533;&#65533;&#65533;&#65533;&#65533;&#65533;US?&#349;&#65533;&#65533;&#65533;M&#65533;d&#65533;&#65533;&#65533;mPr*&#65533;&#1270;&#65533;&#65533; &#65533;dbI&#65533;$BXC\&#65533;&#65533;X&#65533;&Z&#65533;P&#65533;&#65533;&#65533;W	&#65533;b	&#65533;&#65533;+&#65533;&#65533;&#65533;&#65533;&&#65533; 0T*0&#65533;"-&#65533;&#65533;.vB'&#65533;&#65533;&#65533;&#65533;&#65533;&#65533;*&#65533;0&#65533;&#65533;2(&#65533;1&&#65533;&#65533;"&#65533;&#65533;&#65533;3:#8@&#65533;6c&#65533;@&#65533;&#65533;&#65533;%AD&#65533;*&#65533;V &#65533;&#65533;j7k7FA`&#65533;5Z#&#65533;
&#65533;&#65533;&&#65533;F&#65533;&#65533;Z&#65533;&#65533;&#65533;j3Z&#171;:cX9&#65533;!&#65533;&#65533;&#65533;&#65533;&#65533;S&#65533;&#65533;&#65533;&#65533;&#65533;&#685;\'&#65533;&#65533;.&#65533;&#65533;&#65533;&#65533;@.&#26790;&#65533;b&#555;#&#65533;@&#65533;k&#65533;&#65533;&#65533;#&#65533;&#65533;+&#65533;&#65533;&#65533;&#1152;#&#65533;k&#65533;&#65533;8+(&#65533;.&#65533;&#65533;&#198;&#65533; &#65533;&#65533; &#65533;&#65533;&#65533;B"p.&#65533;@&#65533;Z&#65533;v,&#65533;&#65533;\.$&#162;&#65533;&#65533;&#65533;1\Fv$M&#65533;GvdD &#65533;&#65533;&#738;&#65533;Hn&#1702;&#375213;$F&#65533;l&#65533;&#65533;&#1948;&#65533;,&#65533;&#65533;&#65533;"&#65533;&#65533;&#65533;TZ[%m&#65533;&#65533;&#20081;i&#65533;`^&#676;L@a^&#65533;@&#54942;&#65533;@&#65533;&#65533;&#65533;&#65533;S&#65533;U&#65533;&#65533;&#65533;&#65533;9%@Q&#65533;Sb&#65533;&#65533;&#65533;&#65533;:&#65533;&#65533;]&#65533;&#65533;&#65533;a49&#65533;/ %&#65533;&#65533;&#65533;&#65533;&#65533;-&&#65533;&#65533;"%&#65533;&#65533;m?&#65533;&#65533;?q&#65533;&#65533;
&#65533;&#65533;&#65533;&#65533;&#65533;&#65533;!&#65533;a&#65533;Zv&#65533;&#65533;nS&#1266;@((&#65533;&#65533;y&#65533;qg~&#65533;&#65533;.&#65533;&#1501;&#65533;&#65533;!&#65533;"&#65533;&#65533;0'0(&#65533;@&#65533;A&#65533;5u&#65533;
&#65533;&#65533;X&#65533;]HX&#65533; &#65533;&#65533;&#65533;&#65533;&#1547;@&#65533;&#65533;"&#65533;&#65533;X&#65533;&#65533;&#65533;	&#65533;,C&#65533;|&&#65533;q&#65533;&#776;&#65533;'1&#65533;&#65533;&#65533;&#65533;&#65533;&#65533;&#65533;I&#65533;&#65533;@R&#65533;&#65533;&#65533;&#65533;&#65533;&#65533;&#65533;P~"Y&#65533;&#65533;
%&#65533;&#65533;R&#65533;
`&#65533;DI&#65533;&#65533;&#65533;H&#65533;&#65533;&#65533;&#65533;&#65533;=&#65533;<&#65533;&#65533;&#65533;&#65533;&#65533;	&#65533;&#65533;&#230;&#65533;&#65533;&#65533;&#65533;&&#65533;&#65533;&#65533;(&#65533;U&#666;&#65533;Y%]J
&#65533;&#65533;&#65533; @&#65533;(&#65533;&#65533;&#65533;&#65533;(A&#65533;0&#65533;&#65533;&#65533;&#65533;&#65533;&#1971;&#65533;-&#65533;i&#65533;&#65533;(&#65533;&#65533;&#65533;p&#65533;!&#65533;&#65533;&#65533;-j>L.&#65533;&#65533;&#65533;k\l*p&#65533;!1&#65533;&#65533;&#65533;&#65533;&#681;(&#65533;/&#65533;&#65533;k&#65533;&#65533;&#65533;&#65533;f&#65533;3b+&#65533;V+&#65533;j&#65533;&#65533;f&#65533;6f&#65533;&#65533;&#51893;&#65533;*3c2z&#65533;&#65533;&c&#65533;&#65533;&#65533;&#65533;.&#171;&#65533;-&#65533;+&#65533;&#65533;B&#65533;&#65533;*&#65533;b.<j&#65533;.&#65533;q&#65533;&#65533;&#65533;&#65533;
&#65533;{&#65533;&#65533;!&#65533;&#65533;5(&#65533;P&#1108;&#65533;&#65533;&#65533;&#65533;^"BHr#w$&#65533;"D%[&#65533;&#65533;Z&#65533;@\&#65533;&#65533;&#65533;&#65533;&&#65533;2(
&#65533;*(*>&#65533;@	&#65533;&#65533;&#65533;&#65533;+&#65533;+G&#65533;u&#65533;
&#65533;-W&#65533;f$J&#65533;&#65533;R=&#65533;*&#65533;r&#65533;8&#65533;3H&#65533;Nh&#65533;&#65533;@1&#65533;1'&#65533;b&#65533;3&#1221;`33&#65533;&#65533;&#65533;&#65533;E&#65533;&#65533;Ml&#545;5&#65533;&#65533;q&#65533;&#65533;&#65533;&#65533;B&#65533;@&#325;l&#526;&#65533;{&#65533;&#65533;&#65533;r%#&#65533;G&#65533;,<O&#65533;d&#65533;&#65533;G&#65533;&#65533;&#65533;C&#65533;G&#65533;d&#65533;&#65533;G"
&#65533;}.&#65533;&#65533;L&#65533;&#65533;m&#65533;~l&#65533;A&#65533;iA&#65533;&#65533;&#65533;_f&#65533;A&#65533;OV&#65533;E_4&#65533;ftM-]j4&#65533;&#65533;&#65533;O&#65533;M&#65533;&#65533;H&#65533;Hc&#65533;E&#65533;&#65533;I&#65533;&#65533;&#65533;&#65533;&#65533;dN&#65533;&#19829;&#1729;&#65533;L[&#65533;!&#65533;
&#65533;bM"&#65533;&#65533;&#65533;l&#65533;5&#65533;&#65533;P&#65533;C&#65533;&#65533;&#65533;&#28112;K&#65533;&#65533;"&#65533;&#65533;&#65533;s"p~&#1238;&#65533;l&#65533;&#65533;&#65533;1u&#65533;\&#65533;|&#65533;G&#65533;&#65533;Gs*&#65533;	A'&#65533;&#65533;n  B&#65533;&#65533;&#65533;.&#65533;&#65533;&#65533;&#65533;P3&#65533;.&#65533;u&#65533;&#65533;&#1560;&#65533;X&#65533;r&#65533;&#65533;&#65533;&#65533;&#65533;&#65533;&#49226;&#65533;&#65533;&#65533;&#65533;&#65533;H|&#65533;&#65533; &#65533;&#65533;&#1865;&#65533;&#65533;&#65533;&#65533;y&#65533;&#65533;&#65533;\&#65533;&#65533;n&#65533;&#65533;Buv/&#65533;&#65533;&#65533;&#65533;J&#65533;&#65533;&#65533;&#65533;&#65533;&#65533;&#65533;2&#65533;$X&#65533;&#65533;&#65533;&#65533;J&#65533;&#65533;6&#65533;&#65533;&#65533;&#65533;&#65533;&#65533;&#65533;&#431;&#65533;&#65533;&#65533;&#65533;&#65533;&#65533;=  &#65533;!&#65533;&#65533;&#65533;&#65533;&#35220;&#65533;!h&#65533;L&#65533;&#65533;&#65533;&#65533;&#65533;!A&#65533;t&#65533;5&#65533;&#65533;u&#65533;&#65533;!&#65533;6HA&#65533;&#65533;&#65533;&#65533;&#65533;EK&#65533;&#691;&#65533;&#65533;^)&#65533;&#688;z&#65533;&#65533;&#65533; Sz&#65533;B&#65533;&#65533;8&#65533;&#65533;)&#65533;w"h&#65533;&#357;2#&#65533;&#65533;OI&#65533;0&#65533;&#65533;&#65533;&#65533;&#65533;&#65533;^D&#65533;PSD	&#65533;RFMW&#65533;G8CLx&#65533;&#65533;0]m2&#65533;um&#65533;&#65533;O&#65533;:&#65533;@&#65533;&#65533;&#65533;&#65533;&#65533;xI&#65533;3&&#65533;,&#65533;rXC.&#65533;x.&#65533; #*&#65533;r&#65533;&#65533;q&#65533;2r>$*)?&#65533;*&#65533;&#65533;&#65533;-U*3&#65533;J$&#65533;&#65533;&#262;&#65533;&#65533;&#65533;f=9eYed&#65533;&#65533;&#49429;#N&#65533;&#65533;&#65533;l&#65533;3p&#65533;&#65533;&#65533;\&#65533;N3S&#65533;&#65533;&#65533;&#65533;i&#65533;&#65533;js\h&#65533;7&#65533;A6&#65533;1&#65533;&#65533;&#65533;&#889;&#741;&#65533;&#65533;&#65533;9/&#65533;&#11942;&#65533;&#65533;k0&#65533;&#65533;&#65533;&#46979;&#65533;!&#65533;&#65533;&#65533;0z&#65533;&#65533;"&#65533; #&#65533;"&#65533;"q&#65533;&#65533;&#65533;&#65533;&#65533;&#65533;Q:&#65533;&#65533;&#65533;&#65533;&#65533;b/&#65533;9&#65533;s:&#65533;&#48739;&#65533;&#65533;!&#65533;z'&#65533;!&#65533;:&#65533;&#65533;&#65533;&#65533;&#65533;+&#65533;&#65533;&#65533;D&#65533; &#65533;&#65533;&#65533;&#65533;9&#65533;&#65533;&#65533;&#65533;0#&#65533;#12&#65533;&#65533;+&#65533;&#65533;#&#65533;1&#65533;1"&#65533;2"&#65533; &#65533; (&#65533;1.&#65533;,&#65533;&#65533;!&#65533;&#65533;&#65533;v&#65533;&#65533;*&#65533;/&#65533;p&#65533;&#65533;b+4:&#65533;S&#65533;&#65533;&#65533;@&#65533;&#45101;&#65533;j&#65533;Rk&#65533;&#65533;&#65533;&#65533;&#65533;;&#65533;&#65533;{&#65533;&#516849;&#65533;&#65533;&#65533;&#65533;&#65533;&#65533;+@|&#65533;|&#65533;"&#65533;&#65533;*&#65533;&#65533;v&#65533;&#65533;*&#65533;+A>
X&#250;&#65533;7/i&#65533;&#65533;&#65533;&#65533;W&#65533;o&#65533;&#384;5&#65533;Y&#65533;&#65533;&#65533;&#65533;&#65533;<&#65533;&#65533;B)&#65533;&#65533;[kQ\&#65533;nv&#65533;&#65533;&#65533;&#65533;&#65533;&#65533;&#65533;p&#65533;&#65533;C&#65533;b&#65533;J&#65533;&#65533;u&#65533;&#65533;&#65533;ZI&#65533;5o&#65533;[&#65533;&#65533;&#65533;&#65533;I&#65533;L&#65533;&#65533;&#65533;&#65533;1hD&#65533;&#65533;f&#65533;I3t/&#65533;P4&#65533;t p&#65533;&#65533;&#65533;J^&#1155;&#65533;&#65533;&#65533;	&#65533;&#65533;&#65533;8&#65533;&#65533;}&#65533;&l&#65533;&L  &#65533;4&#1334;'&#65533;&#65533;&#65533;&#65533;n
&-&#65533;ZJ&#65533;&#65533;h!&#65533;&#65533;&#65533;&#650;tOw&#65533;&#65533;t[&#65533;&#65533;b&#65533;&#65533;&#65533;8&#65533;&#65533;B0'4@pA0&#65533;8&#65533;7&#65533;&#65533;&#65533;&#65533;~x&#65533;70-!{&#65533;>v&#28084;&#65533;&#65533;F@&#65533;8&#65533;)$&#65533;d=&#65533;M&#65533;[&#65533;&#65533;P&#65533;&#396;&#65533;Duf&#65533; @(&#65533;&#65533;yMF}C&#65533;8&#65533;&#65533;&#65533;&#65533;y&#65533;&#65533;&#65533;W&#65533;t&#65533;d&#65533;&#1476;M&#65533;&#65533;s&#65533;+&#65533;sYx&#65533;m&#65533;&#65533;W2&#65533;,J&#65533;&#65533;&#65533;&#65533;?&#65533;&#65533;&#65533;&#65533;,&#65533;&#65533;&#65533;%M&#65533;&#65533;&#65533;#D&#758;&#65533;&&#65533;3&#65533;&#65533;&#65533;	X&#65533;`B&#65533;9.&#65533;&#65533;bD&#65533;G<&#789;&#65533;&#65533;&#65533;&#65533;Tp&#65533;&#65533;Q&#65533;*&#65533;#I2Q&#65533;&#65533;&#65533;I&#65533;-&#65533;&#65533;p&#65533;&#65533;&#65533;&#65533;gsf&#65533;&#65533;9&#65533;@sl&#65533;&#65533;9&#65533;gP&#65533;@&#65533;03&#65533;&#65533;&#65533;&#65533;.&#65533;&#65533;&#65533;&#65533;&#65533;(C&#65533;V&#65533;z5
K&#65533;h%&#65533;&#65533;&#65533;Wb8&#65533;a&#65533;&#65533;&#65533;|r&#65533;&#65533;m&#1782;o&#65533;&#65533;1&#65533;&#65533;-&#65533;&#65533;MY	&#36119;&#65533;_&#65533;&#65533;&,&#65533;0&#65533;9&#65533;&#65533;&#65533;&#65533;xqd&#65533;4(W&#65533;&#65533;&#65533;&#65533;&#65533;&#65533;p&#65533;&#11065;sh&#1123;q%*&#65533;&#65533;&#65533;&#65533;&#65533;&#65533;&#65533; &#65533;jl&#1649;GX&#65533;0"Bn&#1847;s&#65533;&#65533;AD#&#201;7."&#65533;&#215;G&#65533; &#65533;&#65533;&#65533;H&#65533;s;vX&#1651;K&#1998;=&#65533;v&#65533;&#65533;+&#65533;qa>&#65533;&#65533;*&#65533;w&#65469;&#65533;&#65533;&#65533;&#65533;&#65533;&#65533;}&#65533;&#65533;&#65533;&#65533;w&#1119;&#65533;P&#65533;,&#65533;@&#65533;&#65533;[&#65533;&#65533;J&#65533;D&#65533;d&#65533;&#65533;
&#65533;&#65533;&#65533;&#1264;&#65533;E4t0C&#65533;&#65533;B&#65533;&#65533;&#65533;H|&#65533;9XX\&#65533;D&#65533;&#65533;e&#65533;?&#65533;U&#65533;.&#65533;E|&#65533;HX&#65533;&#65533;.`&#65533;y &#65533;&#65533;&#65533;#&#65533;@&#65533;&#65533;&#65533;&&#1539;&#65533;) &#65533;,&#65533;d&#65533;&#65533;Y&#65533;lL,XA&#65533;&&i&#65533;4- &#65533;&#65533;.gys.&#65533; 3&#65533;%,``
&#65533;`&#65533;>X&#65533;&#65533;&#65533;?&#65533;&#65533;&#65533;<&#65533;&#65533;B&#65533;<&#65533;\4Xt&#65533;&#65533;&#65533;b2&#65533;$s&#65533;&#65533;&#65533;3N/&#65533;y&#65533;B&#65533;&#65533;Q&#65533;d`&#65533;>Y&#65533;V&#65533;&#65533;%R&#65533;4&#65533;)2M#&#65533;\W&#65533;u&#65533;9&#65533;&#65533;&#65533;&#65533;4&&#65533;s&#65533;&#65533;<6&#65533;d&#65533;HvQ[&#65533;&#65533;&#65533;Y<&#65533;&#65533;&#65533;YDme&#65533;&#65533;V&#65533;&#65533;&#65533;[V[&#65533;&#65533;&#65533;pi&#1365;&#65533;%&#65533;&#65533;&#65533;X&#65533;`&#65533;&#65533;Y&#65533;&#1076;&#65533;]&#65533;S&#65533;I  &#1024;_&#65533;&#65533;&#65533;	'&#65533;	&#65533;&#65533;&#65533;p%&#65533;
~&#65533;	J&#65533;%&#65533;&#65533;&#65533;-&#65533;XG"&#65533;(7J&#65533;&#65533;F&#65533;!9&#65533;&#65533;=f&#65533;&#65533;M&#65533;&#65533;&#65533;&#65533;NNY&#65533;_v&#65533;&#65533;gV&#65533;&#65533;%&#65533;&#65533;o&#65533;&#65533;&#65533;{&#65533;Y&#34829;.&#65533;&#65533;]&#65533;e&#65533;i&#65533;^&#65533;&#39393;&#65533;&#65533;F&#65533;&#65533;&#65533; &#65533;&#65533;^&#65533;c&#65533;o&#65533;`&#273;&#65533;&#65533;&#65533;#&#65533;&#65533;&#65533;&#65533;&#65533;&#65533;7A"pn&#65533;y&#65533;&#65533;&#65533;r&#65533;&#65533;&#65533;(&#65533;\&#65533;N$&#65533;O$U
?&#65533;p&#65533;_<&#65533;^`z&#65533;&#65533;&#65533;[&#65533;&#65533;&#65533;&#65533;b&#65533;&#65533;q&#65533;<&#65533;&#65533;v&#65533;	(&#65533;D&#65533;&#65533;&#65533;&#65533;B
u&#65533;&#65533;*&#65533;&#65533;&#65533;kc&#65533;&#65533;X)
0&#65533;|`Glj&#65533;&#65533;t&#65533;&#65533;%&#65533;7&#65533;%\`2&#65533;D&#65533;o&#65533;4&#65533;O&#65533;4&#65533;rIz&#65533;K&#65533;&#65533;\k&#864;&#65533;&#65533;&#65533;7T&#175;&#65533;6&#65533;#0&#65533;&#65533;sK?7&#65533;{&#65533;&#65533;&#65533;&#65533;Vn&#65533;&#65533;&#65533;&#65533;?&#65533;&#65533;&#65533;c&#65533;9&#65533;&#65533;G&#65533; |&#65533;X@&#65533;&#65533;&#65533;	|&#65533;&#65533;.&#418;p4&#65533;F&#65533;y&#65533;uH&#65533;&#65533;
>&#65533;&#65533;&#65533;7x1&#65533;Lb-!X1&#65533;hb$&#65533;&#65533;&#1154;$#&#65533;&#65533;e#&#65533;&#65533;
Y&#65533;&#65533;&#65533;&#65533;.R_C&#65533;HG&#65533;Q{&#65533;&#65533;?<&#65533;<&#65533;H&#65533;&#65533;&#65533;&#65533;C(	INxB&#65533;J&#1100;T&#65533;&#65533;&#65533;_&#65533;&#65533;Oui&#65533;&#65533;&#1058;O5 &#65533;&#65533;R#&#65533;>&#65533;F@aNyjS&#65533;&#65533;&#65533;*8&#65533;	K&#1050;c1u+/&#65533;&#65533;&#65533;&#65533;V0	Bz&#65533;&#65533;&#65533;&#65533;&#65533;5Gv&#65533;&#45925;:U&#65533;&#65533;&#65533;&#65533;yM&#65533;N&#65533;&#65533;4&#65533;&#65533;L&#65533;&#65533;&#65533;&#65533;%V&#65533;&#65533;9U&#65533;&#65533;&#42333;&#65533;5'0&#65533;&#721;`re&#65533;&#65533;&#65533;&#65533;Z&#65533;*T&#65533;e3&#1429;F6&#65533;2&#65533;klF&#65533;.sSV&#65533;&#65533;&#65533;&#65533;&#65533;Hve&#65533;R&#65533;&#65533;J&#241; 1@(,&#65533;tB&#65533;&#65533; &#65533;@&#65533;`K&#65533;|XBs&#65533;&#65533;E2&#65533;&#65533;5"0A%&#65533;s=&#65533;<&#65533;SO{&#65533;&#65533;&#65533;&#65533;<{t#&#65533;&#65533;&#65533;&#65533;&#65533;&#65533;&#65533;N&#65533;&#65533;&#65533;&#65533;Y&#65533;&#65533;&#65533;6&#65533;&#65533;&#65533;&#65533;c&#65533;D)ZQvN&#65533;&#65533;&#65533;;&#65533;k&#65533;&#65533;&#65533;&#65533;HGR&#65533;&#65533;&#65533;{&#65533;SE	D&#65533;7&#65533;&#65533;@0&#65533;iLUq&#65533;&#65533;&#660;5&#65533;&#65533;E&#65533;&#65533;S&#373; @&#65533;
&#65533;&#1312;&#65533;x/AjR&#65533;&#65533;&#65533;8&#65533;%&#65533;3&#65533;N>&#65533;&#65533;&#65533;&#65533;&#65533;tY&#65533;&#65533;V&#1776;:&#280;ava&#65533;&#65533;X&#65533;&#65533;&#65533;n/|&#65533;&#65533;&#65533;&#65533;&#65533;.w&#65533;&#65533;]h&#65533;&#65533;x&#65533;K*h&#65533;W<&#65533;.4>&#65533;&#65533;j&#65533;R&#65533;Yoz&#65533;&#65533;I&#65533;&#65533;&#65533;&#65533;&#65533;&#65533;7&#65533;&#65533;d&#1399;>&#734;&#65533;}&#65533;U&#65533;"&#65533;Y&#65533;&#65533;o&#65533;&#65533;&#65533;&#65533;&#65533;&#65533;&#65533;&#65533;o \&#65533; U&#65533;&#65533;%&#1312;&#65533;}'V&#65533;&#65533;&#65533;&#65533;,&#65533;mn&#65533;	C&#65533;(c5&#65533;&#65533;{X\&#65533;Fd&#65533;r&#65533;&#65533;&#65533;&#65533;e&#65533; k&#65533;	&#65533;&#65533;&&#65533;&#65533;&#65533;&#65533;&#65533;?&#65533;&#1762;&#65533;(&#65533;>:b	4&#65533;'&&#65533;&#65533;&#65533;&#65533;x&#65533;-ZQ&#65533;]l&#65533;{gaE`B&#65533;&#65533;&#65533;mc~&#65533;&#65533;6&#65533;&#65533;M&#65533;&#65533;&#65533;&#65533;1&#65533;)&#65533;&#65533;&#65533;q&#65533;&#1282;&#65533;Jb&#65533;&#65533;&#65533;&#65533;&#65533;d%&#65533;&#65533;J]&#65533;&#617290;&#65533;&#65533;5+Nz8&#65533;!&&#1531;&#436;&#65533;\&#65533;JV	&#65533;w&#1389;n&#65533;&#65533;1&#65533;D&#65533;f&#65533;)Z&#65533;JW.V&#65533;&#65533;y&#65533;cQ&#65533;8S&#65533;,&#65533;&#65533;&#65533;V&#65533;&#65533;l:&#65533;`&#65533;t&#65533;+&#65533;&#65533;@8&#65533;&#65533;&#1493;&#65533;e&#65533;4&#65533;&#65533;f(&#65533;Y&#65533;c&#65533;1&#65533;|&#65533;&#65533;\&#65533;&#65533;&#65533;&#65533;L&#65533;&#65533;&#65533;l&#65533;/[CM&#65533;P&#22829;c&#65533; *J&#65533;&#65533;=&#65533;&#65533;}sn.&#65533;&#65533;&#65533;&#65533;y7)o8z&#65533;z&#65533;7)-&#65533;@P&#65533;RE$&#65533;,&#65533;&#65533;&#65533;(MS&#65533;nd&#65533;&#65533;#O&#65533;&#65533;i&#65533;&#65533;G*SI]j&#65533;:&#65533;&#65533;=&#65533;N&#65533;
&#1528;n&#65533;]m&#65533;&#65533;*V&#65533;&#65533;&#1388;gU
&#65533;&#1066;V&#65533;&#65533;&#65533;su&#65533;&#65533;&#65533;<&#65533;M&#65533;y&#65533;@&#65533;&#65533;;&#65533;&#65533;)&#65533;&#65533;&#65533;&#65533;&#65533;&#65533;<&#65533;A&#65533;5&#65533;&#581;A&#65533;&#65533;&#65533;G&#65533;F &#65533;._&#65533;&#1431;&#65533;&#65533;&#65533;F~&#1173;&#65533;&#65533;&#65533;>Bl&#65533;&#65533;&#65533;XB&#65533;&#65533;&#65533;&#1758;g&#65533;y&#65533;~&#65533;&#65533;S&#65533;&#65533;&#65533;&#65533;^&#1086;&#65533;y&#65533;&#65533;&#65533;&#65533;<	G&#65533;&#65533;&#65533;&#65533;A&#65533;3&#65533;:>&#65533;v$&#65533;&#65533;&#65533;&#65533;&#65533;G&#65533;&#65533;&#65533;v&#65533;3&#65533;&#65533;V&#65533;C&#65533;&#65533;F&#65533;&#65533;&#65533;f&#65533;(d.&#65533;&#65533;&#65533;&#65533;&#65533;dt#gpO^&#65533;&#65533;GP&#65533; &#65533;&#65533;K&#65533;&#65533;#	&#65533;&#1028;&#65533;&#65533;&#65533;$&#65533;&#65533;&#65533;UR&#65533;|&#65533;&#65533;t&#65533;?&#1870;wp&#65533;&#376;+&#65533;
&#65533;&#65533;/~&#65533;&#65533;&#65533;V&#65533;R&#65533;'&&-&#65533;.&#65533;&#65533;&#65533;K]&#65533;&#65533;&#65533;8G^ 
&#65533;&#65533;&#65533;&#65533;o&#65533;rV(fU)&#65533;&#65533;&#65533;R&#65533;&#64650;&#1345;u&#65533;si&#65533;R'#&#65533;&#65533;&#65533;&&#65533;&#221;&#65533;V&#65533;T&#65533;&#65533;u.&#445;&#65533;&#65533;,2&#65533;&#65533;H&#1463;&#65533;&#65533;J&#65533;&#65533;&#294;& &#65533;&#65533;Iv&#65533;&#65533;	&#65533;oc&#65533;)&#65533;&#65533;&#65533;&#65533;&#65533;&#65533;&#1101;l_&#65533;n&#65533;GVB&#65533;&&#65533;&#65533;%`&#65533;M&&#65533;&#65533;&#65533;&#65533;~5>B&#65533;&#65533;|&#1947;&#1460;&#65533;1m&#65533;&#65533;/}&#65533;Emv&#65533;G&#65533;e8_m&#65533;M&#65533;Ep&#65533;&#65533;&#65533;&#65533;}&#65533;F4;9Z7&#65533;v&#65533;&#65533;&#65533;v&#65533;&#65533;&#65533;_&#65533;&#1460;&#65533;&#65533;y&#65533;tMi&#65533;i&#65533;&#65533;q<&#65533;&#65533;B&#65533; K&#65533; &#65533;&#65533;%pB'&#65533;&#65533;j&#65533;&#65533;&#65533;
&#1460;*)&#65533;&#65533;&#65533;&#65533;ju&#938;&#65533;x1zm&#65533;&#65533;&#65533;&A&#65533;`Bw&#65533;js"&#65533;x&#65533;&#65533;qpAJcy&#65533;&#65533;4&#65533;&#65533;y&#65533;'z&#65533;-zV#&#1778;-{&#65533;&#65533;5&#65533;&#65533;h&#65533;&#65533;/&#65533;"k&#65533;8K&#65533;B+&#65533;&#65533;	&#65533;&#65533;&#1828;&#65533;}Jk8Zk&#65533;&#65533;8&#65533;9&#65533;&#65533;&#65533;^&#65533;&#1910;P&#65533;&#65533;&#65533;&#65533;&#65533;h&#65533;2Hb&#65533;&#65533;&#65533;&#65533;&#65533;&#65533;&#65533;P&#65533;,&#65533;&#65533;Pd&#1840;&#65533;&#65533;&#65533;&#65533;X&#65533;&#65533;&#65533;&#692;+&#65533;&#65533;&#65533;&#65533;0&#65533;"H&#65533;|D&#65533;D 	&#65533;KI&#65533;!&#65533;&#65533;&#65533;&#65533;&#65533;&#65533;.&#65533;&#65533;q&#65533; &#65533;&#65533;&#65533;&#65533;&#65533;M&#65533;&#65533;&#65533;2N
,&#65533;o&#65533;&#65533;&#65533;H&#65533;&#65533;h&#65533;&#65533;&#65533;J&#65533;&#524;&#65533;h&#65533;&#65533;&#65533;a(&#65533;&#65533;&#268;8O&#43534;&#65533;&#65533;&#65533;K&#65533;&#65533;&#65533;&#65533;&#65533;i&#65533;&#65533;&#65533;"o&#65533;&#65533;&#65533;&#65533;.]pI&#65533;&#65533;&#65533;1&#65533;&#65533;O&#65533;&#65533;`&#65533;\0&#595;&#65533;dS&#65533;L&#65533;I&#65533;&#65533;IV&#65533;&#65533;&#65533;&#65533;L&#65533;t&#65533;f&#65533;fQ&#65533;/e&#65533;&#65533;n.J&#65533;ff&#65533;&#65533;&#65533;&#65533;o&#65533;V&#65533;&#65533;&#65533;&#65533;&#65533;&#65533;~&#65533;QlZ&#65533;&#1836;l&#65533;&#65533;
&#65533;~&#1062;&#65533;&#65533;&#65533; 	R&#65533;&#65533;&#65533;<&#65533;j&#65533;&#65533;F&#65533;&#65533;&#65533;&#551;&#65533;&#65533;"&#65533;&#65533;&#1030;p#&#65533;&#65533; &#65533;&#65533;&#65533;
&#65533;5V&#65533;&#65533;Fr &#65533;G%G" U2 &#65533;
&#65533;&#65533;#g&#65533;&#65533;&#1312;&#65533;&9gybwVm(&(&#65533;&#65533;(&#65533;&#65533;&#65533;X&#65533;)h&#65533;&#65533;tm0&#65533;J &#65533;J "0wD&#65533;Mp&#65533;&#65533;&#65533;wZ&#65533;&#1538;&#1678;-&#65533;g&#65533;l&#65533;zV&#65533;S&#65533;5r*G &#65533;K-{&#65533;&#65533;&#65533;F&#65533;bc&#65533;`c&#1808;&#65533;}4&#65533;6&#65533;8B&#65533;7&#65533;&#65533;8N+&#65533;&#65533;&#65533;Nk
&#65533;&#65533;&#65533; H&#65533;&#65533;0
&#65533;&#65533;0(&#65533;p&#65533;&#65533;&#65533;P2/&#65533;&#65533;&#65533;&#65533;6&#65533;&#65533;:S&#65533;>3&#65533;&#65533;&#65533;6r&#65533;&#65533;v&#65533;&#65533;0&#65533;|&#65533;FN&#65533;&#161;&#65533;I&#65533;$I&#1451;&#65533;&#65533;H&#65533;&#65533;&#65533;&#65533;r&#65533;&#65533;&#65533;(&#65533;&#1320;&#65533;D&#65533;&#65533;&#65533;&#65533;&#65533;v&#65533;L&#65533;TL&#65533;&#65533;eSlEWp%Wh&#65533;9&#65533;&#65533;&#65533;nn,U&#65533;&#65533;[b%&#65533;D,S&#65533; &#65533;&#65533;&#65533;&#65533;&#65533;haYV&#65533;&#65533;&#65533;3&#65533;&#1203;=qE&#65533;>iW&#65533;q&#65533;&#65533;l	&#65533;&#65533;\&#421;&#65533;~&#65533;\tL&#65533;^&#65533;&#65533;&#65533;3@e&#65533;&#65533;&#65533;%&#65533;&#65533;lL@&#65533;&#530;&#65533;a&#65533;&#65533;&#65533;&#65533;aTh&#65533;&#65533;le&#65533;ob&#65533;&#65533;&#65533;&#65533;&#65533;&#65533;&#65533;&#65533;&#65533;*D34DG&#65533;&#65533;&#65533;&#65533;&#65533;&#65533;=&#65533;&#1382;&#65533;>&#65533;&#65533;&#65533;&#65533;&#65533;&#65533;&#65533;&#65533;j&#65533;&#65533;:&#65533;&#65533;r&#65533;7F&#65533;&#65533;*rn&#65533;&#65533;|
&#65533;&#65533;o&#65533;&#65533;"=&#65533;HM&#65533;@&#65533;&#65533;&#65533;&#65533;&#65533;&#897;&#65533;`&#65533;$m
&#65533;Vj&#65533;D&#65533;%_R&#65533;&#65533;&#65533;8&#65533;%&#65533;&#65533;%j&#65533;2'o&#65533;&#65533;tw&#65533;x&#65533;'@&#65533;&#65533;&#65533;2&#65533;&#65533;J&#65533;&#65533;t&#65533;&#65533;v`&#65533;(v&#65533;)=&#65533;Xaw&#65533;J&#65533;^&#65533;&#65533;&#65533;&#65533;RP&#65533;&#65533;q@y:h&#65533;z&#65533;&#65533;,&#65533;R5"&#65533;&#65533;V&#65533;&#65533;&#65533;&#65533;&#65533;d&#65533;|&#65533;&#65533;L|"K}P!&#65533;.}&#65533;&#65533;&#65533;&#65533;-~&#1197;0S&#65533;1&#65533;S
1&#65533;Ef52m&#65533;*H&#65533;(&#65533;&#65533;2%fW3&#65533;&#65533;&#65533;&#65533;&#1934;&#65533;&#65533;&#65533;&#65533;X&#65533;5X&#65533;,(&#65533;&#1330;4i&#65533;X/&#65533;&#65533;9&#65533;C&#65533;Z&#65533;&#65533;i&#65533;&#65533;&#65533;&#65533;&#65533;N&#65533;l&#65533;;Nfq&#65533;&#65533;k&#65533;&#65533;&#65533;$&#831;<&#65533;M6&#65533;]&#65533;&#65533;Y,O&#65533;S_{&#65533;N&#65533;P&#65533;&#65533;H&#65533;SFe&#65533;&#65533;&#65533;\Z&#65533;&#65533;)&#65533;&#65533;&#65533;&#65533;&#65533;&#344;|&#65533;]&&#65533;z%V&#65533;L?Ql>&#1092;Np&#65533;&#65533;&#65533;&#65533;W@v&#65533;%&#65533;"&#65533;ri^&#65533;&#65533;]@&#65533;	&#65533;&#65533;&#65533;&#24920;Z&#65533;&#65533;&#65533;&#65533;&#65533;&#65533;&#65533;\&#65533;)T,)[&#65533;qb&#65533;DM&#65533;&#65533;]JI4`&#65533;&#65533;&#65533;&#65533;&#65533;"T&#65533;&#65533;&#65533;fD &#65533;OD&#65533;D6&#65533;ldfD&#65533;&#65533;j&#65533;E&#65533;D5&#65533;&#65533;TTcL&#65533;k&#65533;&#766;&#65533;&#65533;&#65533;/&#65533;&#65533;fl&#65533;7&#65533;&#65533;7&#65533;n&#65533;!3&#65533;&#65533;&#65533;&#65533;&#65533;&#65533;&#65533;H1&#65533;&#65533;&#65533;6&#1108;&#65533;#&#65533;&#65533;{&#65533;&#65533;&#65533;&#65533;t&#65533;&#65533;p&#65533;Sk*&#65533;&#65533;&#65533;%WRK&#65533;&#65533;KE&&#65533;*&#65533;&&#65533;%*&#65533;L'7&#65533;'&#65533;&#65533;';&#65533;'Kgt&#65533;4&#65533;&#65533;&#65533;&#65533;&#65533;@v&#65533;Tu&#65533;&#65533;(&#65533;BO&#65533;0&#1322;O&#65533;
(&&#65533;2&#65533;&#65533;&#65533;rQ&#65533;rw&#65533;gy&#65533;&#65533;3&#65533;M&#65533;&#65533;&#65533;,&#65533;&#65533;&#65533;&#1201;.U&#65533;&#65533;7$i&#65533;n>&#65533;H&#65533;&#65533;|&#65533;O/&#65533;R&#65533;&#65533;&#65533;8&#65533;&#65533;{Y&#65533;&#65533;&#65533;0&#65533;Pi&#65533;1&#65533;&#1525;&#65533;X&#65533;0}S}k&#65533;b&#65533;bJ&#65533;&#65533;&#65533;;b&#65533;&#65533;&#65533;WY]&#65533;&#65533;wY&#65533;&#65533;&#65533;&#65533;&#65533;ku&#65533;3Y&#65533;~&#65533;&#65533;4&#65533;5&#65533;&#65533;i&#65533;&#65533;5&#65533;+I&#65533;K&#65533;ts&#65533;XQ&#65533;&#65533;&#65533;J4&#65533;:x ^Q&#65533;D&#65533;&#65533;&#65533;(&#65533;&#65533;(&#65533;"q 4&#65533;&#65533;&#65533;]&#65533;&#65533;&#65533;k&#65533;&#65533;H&#65533;+i&#1094;&#65533;&#65533;K&#65533;K^7,&#65533;Qu)]pN~8&#65533;&#65533;Egv],I`&#65533;s&#65533;t&#65533;&#65533;]&#65533;;&#65533;&#65533;&#65533;&#2030;Ul &#65533;&#65533;e&#65533;&#65533;&#65533;&#65533;&#65533;d&#65533;&#65533;[0&#65533;&#65533;d&#65533;&#65533;&#65533;&#65533;I&#65533;d&#65533;T&#65533;	&#65533;&#65533;&#65533;&#65533;B&#65533;Vj&#65533;&#65533;&#65533;"`&#65533;&#65533;i&#65533;&#65533;c&#65533;k&#65533;&#65533;DMTE&#65533;&#65533;k&#65533;V!&#65533;&#417;&#65533;FK&#65533;|&#65533;&#65533;&#65533; &#65533;l&#65533;&#65533;z&#65533;O7&#65533;vn&R&#65533;&#65533;oH	&#65533;n&#65533;O#&#65533;&#65533;"G&#65533;y-&#65533;&#65533;&orj&#65533;f*&#65533;&#65533;&#65533;rj&#65533; &#65533;&#65533;&#65533;qPL%&#65533;r&#340;r[ sIMw<tzR&#65533;&#65533;tw&#65533;tt'&#65533;&#65533;()h&#65533;&#1420;&#65533;(&#65533;wL`)h&#65533;/`W &#65533;&#65533;)A&#65533;t2&#65533;&#65533;&#65533;o7wMpw]"+&#65533;&#65533;Mx&#65533;&#65533;x"&#65533;Q&#65533;&#65533;&#65533;&#65533;ro&#881;f&#65533;&#65533;&#65533;L.&#65533;2}@u&#65533;&#65533;7/Q&#65533;	S&#65533;	&#65533;w!&#65533;&#65533;1OK1&#65533;&#65533;1&#65533;&#65533;&#65533;&#983;&#65533;&#65533;&#1525;l&#65533;V'&#65533;&#65533;z}#&#65533;E&#65533;2&#65533;&#65533;j9&#65533;3&#65533;&#65533;YY&#65533;P&#65533;HZ&#65533;&#65533;U&#65533;t&#65533;4Q&#65533;&#65533;8&#65533;&#65533;,&#65533;\&#65533;&#65533;&#65533;i6S&#65533;J&#65533;h6&#65533;&#65533;I&#65533;.&#65533;@&#65533;S&#65533;t&#65533;&#65533;x&#65533;;g&#65533;fgV&#65533;&#65533;M&#65533;&#65533;8&#65533;&#65533;M&#65533;aY6\`&#65533;&#65533;&#65533;&#65533;bK&#65533;&#65533;Z&#65533;&#65533;&#1707;&#1253;&#65533;h&#65533;&#65533;&#65533;u&#65533;&#65533;u]&#65533;&#65533;&#65533;&#65533;$&#65533;)L&#65533;
O[&#526;&#65533;&#65533;&#65533;&#65533;:&#65533;Mi	&#1022;x&#65533;d&#65533;Xa&#1128;KVaM6Vh&#65533;&#65533;&#65533;E&#65533;})&#65533;&#65533;Z&#65533;q&#65533;t&#65533;K&#65533;\&#65533; 6AI&#65533;&#65533;&&#65533; !iwU&#65533;&#65533;&#65533;xb&#65533;&#65533;Cc&#65533;&#65533;L&#65533;EE;&#844;&#65533;&#65533;&#65533;&#65533;9&#65533;f!&#65533;l"&#65533;y&#65533;&#65533;F#*&#65533;!&#65533;&#65533;&#65533;&#1015;&#65533;&#65533;m/&#65533;&#65533;&#65533;&#980;&#65533;&#65533;&#1038;&#65533;n"&#65533;O&#65533;&#65533;@R&#65533;^&#65533;&#65533;&#65533;&#65533;.&#65533;&#65533;K&#65533;&#65533;&#65533;>&#65533;&#65533;&#65533;Lp';&#65533;&#65533;"M&#65533;&#65533;M='&#65533;&#65533;"&#65533;&#65533;&#65533;&#1458;&#65533;g&#492;&#65533;v&#65533;9&#65533;&#65533;&#154;&#65533;&#65533;&#65533;&#65533;@ &#65533;9&#65533;&#65533;[/&#65533;&#65533;&#65533;&#65533;&#65533;Yw&#53916;&#65533;yxR&#65533;%|Q&#65533;&#65533;&#65533;&#65533;&#65533;&#65533;G,Y&#65533;,'&#65533;R&#65533;&#65533;W&#65533;&#65533;&#65533;&#65533;r&#65533;&#65533;T)&#65533;n&#48562;&#65533;	&#65533;w&#1866;&#65533;
	&#65533;
[50_\0a&#1377;g&#65533;|!&#65533;1s&#65533;	&#65533;&#65533;M1:&#65533;#&#65533;&#65533;&#65533;7&#65533;&#65533;&#65533;i3)T&#523;\g&#65533;&#65533;W&#65533;6!7bzBa&#1666;h&#65533;H&#65533;&#65533;&#65533;6&#65533;&#65533;&#1921;&#65533;3&#65533;O&#65533;&#588;&#65533;I&#65533;&#65533;s&#65533;d&#65533;^&#65533;&#65533;eYv&#65533;&#65533;ZO
&#65533;@Q3&#65533;&#65533;n&#31238;&#65533;&#65533;&#65533;&#65533;&#65533;&#65533;X[&#65533;X&#65533;&#60757;b&#65533;c&#229;&#65533;(,UVve&#65533;&#65533;&#65533;>&#65533;\&#65533;EeU&#65533;&#65533;o6&#65533;;&#65533;8CO&#65533;&#65533;)[\6&#65533;Q	UD&#65533;UP&#65533;&#65533;&#65533;8V&#65533;<&#65533;&#65533;&#65533;&#65533;tV&#65533;d6&#65533;C&#1452;- W&#65533;iYpe&E&#65533;*;&#65533;&#65533;X&#65533;&#65533;&#65533;I&#65533;jmO&#65533;B&#65533;B&#65533;C&#65533;,&#65533;'&#65533;&#65533;/&#802;&#65533;O&#65533;jQ{&#65533;&#65533;&#65533;&#65533;&#65533;&#65533;&#358;&#65533;&#1654;g&#65533;
&#65533;!!&#65533;&#65533;/&#65533;&#65533;H&#65533;&#1817;t&#65533;&#65533;&#65533;&#203;&#65533;&#1817;&#65533;&#65533;8&#65533;&#1032;&#65533;&#65533;!&#65533;n&#65533;&#65533;&#65533;[o&#65533;&#65533;&#65533;a&#65533;,k&#65533;&#65533;:&#65533;&#65533;&#1303;&#65533;j&#65533;~&#65533;&#65533;t&&#65533;&#65533;sx&#65533;2&#65533;?'M&#65533;4&#65533;u&#65533;tF&#65533;MM&#65533;0wL7&#65533;p&#31514;b&#65533;&#65533;4&#65533;M&#65533;&#65533;{&#65533;&#65533;&#65533;&#65533;&#65533;@&#65533;4&#65533;)C&#65533;&#65533;v&#65533;P&#473;w&#65533;&#65533;&#65533;&#65533;&#65533;5&#65533;c&#159;M&#65533;&#65533;YR%SUC$&#65533;g-&#65533;&#65533;S)k&#65533;7k/?&#65533;&#65533;&#65533;&#65533;&#65533;0|&#65533;&#65533;&#65533;&#65533;U&#599;&#65533;!:&#65533;+&#65533;U!&#65533;i&#65533;w&#65533;&#65533;&#1024;&#65533;Q&#65533;U&#65533;&#517;&#65533;~&#65533;&#65533;i_&#65533;:&#65533;&#65533;G-q&#65533;E&#65533;c&#65533;ju&#65533;drD&#65533;&#65533;&#592;&#65533;&#65533;w&#65533;&#65533;&#65533;&#65533;&#65533;&#65533;&#522;&#65533;&#65533;&#65533;%&#65533;&#1448;]&#65533;T&#65533;&#65533;vS&#1434;&#65533;&#65533;&#65533;gA&#65533;&#65533;&#65533;VI&#65533;&#65533;)&#65533;&#65533;zT&#65533;%;&#65533;=&#65533;=)&#65533;&#65533;&#65533;S&#65533;&#65533;&#65533;X&#65533;R&#1331;=OLc5&#65533;V^&#65533;q&#65533;X&#65533;[&#65533;3WI=[&#65533;=&#65533;s=&#65533;3;&#65533;3&#65533;&#65533;&#65533;g&#65533;&#65533;&#65533;&#404;:&#65533;a&#65533;&#65533;&#691;<&#65533;n@&#65533;&#65533;&#65533;:c&#65533;:eQ&#65533;DW Ah&#65533;&#269;&#65533;`|&#65533;i&#65533;O&#65533;+&#65533;&#65533;&#65533;8l&#65533;pjc&#65533;c&#65533;&#65533;DcFe&#65533;&#65533;&#714;&#65533;&#65533;?:&#65533;oF&#65533;&#1663;&#65533;B&#65533;5",H&#65533;&#65533;&#65533;&#65533;*&#65533;&#65533;a&#65533;k)Fq1#E&#65533;7N&#65533;&#65533;1&#65533;&#460;$C&#65533;8&#65533;2&#65533;&#660;9N&#65533;&#65533;eU3U%&#65533;	3gKU#T&#65533;&#65533;i&#65533;&#25115;DM&#65533;#Q&#996;=&#65533;6&#65533;	&#65533;'&#1120;S&#65533;Z&#65533;&#65533;&#65533;*&#1379;-u&#65533;&#65533;&#1387;&#65533;d&#730;=&#65533;&#65533;&#65533;&#65533;e&#1526;p&#65533;v&#65533;&#65533;sZ&#565;&#65533;&#65533;-&#65533;9s&#65533;&#65533;&#65533;&#65533;&#65533;Vs&#65533;L&#65533;&#65533;&#65533;&#140;&#65533;r, r&#65533;&#65533;f"[&#65533;\9&#65533;	||&#65533;iCcN&#65533;&#65533;4&#65533;hA&#1716;h&#1324;[&#65533;nMZ&#1652;i&#65533;&#65533;&#65533;H6>&#65533;Xs[-a&#65533;&#65533;&#65533;&#65533;J	/~\&#65533;&#65533;&#65533;#P&#65533;t&#65533;|&#65533;&#65533;&#1259;c|;&#65533;"&#65533;s&#65533;&#65533;=<&#65533;&#65533;&#65533;&#711;&#65533;z"&#1291;`&#65533;>&#65533;z&#65533;&#65533;&#1907;&#65533;&#65533;?&#65533;&#65533;&#65533;&#65533;&#65533;&#65533;&#65533;&#65533;&#65533;&#65533;^&#65533;&#65533;w&#65533;~*(`&#65533;	"&#65533;`&#65533;&#65533;a&#65533;&#65533;n&#65533;^&#65533;&#65533;u&#1991;	&#65533;G"T&#65533;&#65533;"f&#65533;!&#65533;&#65533;&#65533;H&#65533;1&#65533;&#65533;].&#65533;&#65533;&#65533;)&#65533;b&#65533;12&#65533;b&#65533;&#65533;~&#65533;&#65533;&#65533;&#65533;&#65533;$$&#65533;r-K&#65533;R&#65533;'K@1 &#65533;Zn&#65533;@3[^	&#65533;&#65533;P4a&#65533;i&#65533;&#65533;4&#65533;%W.&#65533;&&#65533;oj&#65533;&#65533;&#65533;ZN&#65533;&#65533;&#65533;fB&#65533;&#65533;+&#65533;	h&#65533;&#65533;&#65533;-^ &#65533;&#65533;&#65533;^&#65533;&#161;&#65533;:&#65533;h&#65533;&#65533;&#65533;`(-&#65533;P&#65533;&#31062;bz&#65533;&#65533;d&#65533;&#39324;&#65533;&*%&#65533;&#65533;b&#65533;B&#65533;&#65533;&#65533;&#65533;i&#65533;X63&#65533; &#65533;&#65533;*&#65533;,&#65533;&#65533;b&#65533;&#65533;[&#65533;&#65533;k&#65533;^&#65533;&#65533;&#65533;&#65533;&#65533;&#65533;:g&#65533;[k'&#65533;&#65533;~&#65533;jKL&#65533;&#65533;&#65533;61( \&#65533; &#65533;&#65533;jR&#137;\&#65533;&#65533;&#65533;&#65533;a&#65533;&#65533;k&#65533;&#65533;&#65533;&#65533;&#65533;&#2010;&#65533;_NuG&#65533;B&#65533;}&#65533;a&#65533;&#65533;&#65533;&#65533;m&#65533;'&#65533;&#65533;&#65533;BAToC&#65533;&#65533;&#65533;A&#65533;*D&#65533;&#65533;=\&#65533;&#65533;&#65533;	$Q&#65533;o&#65533;PG }tGa4&#65533;&#65533;$&#65533;dQA"&#65533;,&#65533;&#65533;&#65533;&#65533;\&#65533;,U&#65533;UU&#65533;&#65533;&#65533;V&#65533;e&#65533;&#65533;&#65533;[:&#65533;|]x9&#65533;[u&#65533;^s-M&#65533;\M?X&#65533;f&#65533;r&#65533;mHm&#65533;!&#65533;&#65533;&#65533;dp}&#65533;j\66&#65533;Ef&#65533; c&#65533; &#65533;&#65533;&&#65533;h&#65533;&#65533;=&#65533;kd&#65533;v&#65533;k?&#65533;vm^&#65533;&#65533;o&#65533;&#65533;&#65533;[pC&#65533;&#65533;*%&#65533;&#65533;p&#65533;)&#65533;&#65533;&#65533;#D&#65533;C&#65533;]~&#65533;&#65533;_w&#65533;w&#65533;t&#65533;w&#65533;&#65533;&#39428;7&#65533;&#65533;&#65533;&#570;&#65533;1&#65533;_&#65533;&#65533;x&#65533;&#65533;B&#65533;&#65533;`&#65533;B&#65533;|&#65533;G&#65533;&#65533;&#65533;J8&#16503;&#65533;8n{>&#65533;&#65533;<&#65533;&#65533;&#65533;.&#65533;&#65533;&#65533;+&#65533;&#65533;&#1093167;&#65533;&#65533;&#65533;&#65533;&#65533;Y&#65533;&#65533;'*&#65533;/&#65533;%&#65533;&#65533;Rn8%<pH&#65533; &#65533;<	H&#65533;&#872;&#65533;&#65533;&#65533;&#65533;&#65533;&#65533;&#65533;&#65533;&#65533; 
&#65533;&#65533;_&#65533;&#65533;@&#65533; &#65533;\&#65533; &#65533;P&#65533;Y&#842;&#65533;&#65533;&#65533;-&#65533;&#65533;&#65533;&#65533;VX&#65533;&#65533; &#65533;&#65533;&#65533;&#65533;&#65533;@&#65533;&#65533;&#65533;&#65533;]&#65533;&#65533;&#65533;R&#65533;(+&#65533;OV(&#65533;S&#65533;PX&#65533;&#65533;&#65533;K4ac&#65533;&#65533;&#65533;)K&#65533;*"&#65533;&#65533;&#65533;A1)&#65533;XZ2&#65533;&#65533;e'b5&#65533;&#65533;&#922;&#65533;
&#65533;&#1384;C-jQu&#65533;&#65533;&#65533;&#65533;'&#65533;I&#65533;&#65533;&#65533;&#65533;&#65533;&#65533;OC&#21713;&#65533;&#65533;&#1519;w&#65533;(<a&#65533;&#65533;$F/|}/&#65533;&#65533;&#65533;&#65533;&#65533;&#65533;E>5&#65533;ny&#65533;&#65533;&#65533;l&#65533;&#65533;7&#65533;1bS&#65533;&#296;G&#65533;}&#65533;#.&#65533;&#65533;&#65533;T&#65533;&#595;\f&#65533;&#65533;$s^"&#65533;&#65533;&#65533;&#65533;'4Q
M&#65533;R&#65533;Te+&#65533;GQ&#65533;W\I|&#65533;m&#65533;e9&#65533;J&#65533;GM&#65533;&#65533;<M]J&#65533;&#65533;\&#65533;%4~Q&#65533;&#65533;&#65533;&#65533;&#65533;)s&#65533;&#65533;T&+&#65533;	&#65533;hF2&#65533;&#65533;5&#65533;&#65533;C&#65533;m&#65533;j&#65533;&#65533;&#65533;&#65533;es&#65533;e&#65533;&#65533;&#65533; C,&#65533;0|)M_&#65533;i&#65533;x&#65533;5Dk&#65533;-&#65533;9O&#65533;&#65533;o&#65533;&#65533;&#65533;Ww3&#65533;&#65533;(M&#65533;&#65533;Iz&#65533;&#65533;&#1299;&#65533;&#65533;Ns.b9&#65533;X&#65533;#&#65533;&#65533;C&#65533;&#65533;1&#65533;h&#65533;;&#65533;]y&#65533;&#253;&#65533;Ka&#65533;*&#65533;l'!3&#65533;N&#65533;`PK&#65533;S&#65533;&#65533;g@&#65533;&#65533;]&#65533; q5&#65533;yq&#65533;&#65533;&#65533;&#65533;Fq&#65533;&#65533;y;&#65533;&#382;&#65533;HG&#65533;t&#65533;q&#65533;S&#65533;zG&#65533;Mz&#65533;A&#65533;E@ P&#65533;#T&#65533;&#1439;&?q,&#65533;&#65533;&#145;Mpp&#65533; &#65533;&#65533;<`&#65533; D&#65533;P&#65533;&#65533;5UV&#19178;X&#65533;&#65533;?&#65533;5U&#65533;&#65533;Sa	&#65533;'=UW &#65533;&#1267;&#65533;@&#65533;)4k&#65533;K&#65533;@&#65533;&#65533;&#65533;'>&#65533;	
&#65533;&#65533;l&#65533;>&#65533;&#65533;*&#65533;&#65533;&#65533;&#65533;l&#65533;,&#65533;&#65533;d=1NO&#787;&#65533;d&#65533;&#65533;P&#65533;6T&#65533;*&#65533;
jk&#65533;&#1834;&#65533;Yxj&#65533;F8&hA&#65533;Ynb k&#65533;Z9&#65533;o&#65533;K&#65533;&#65533;n&#65533;{&#65533;&#65533;&#65533;R&#65533;&#65533;&#1312;&#1168;hL`&#65533;i&#65533;@w'@&#65533;&#65533;N&#65533;&#65533;&#65533;bq-H&#65533;&#65533;e&#65533;i`A>oL&#65533;&#65533;Z&#65533;&#65533;&#65533;GEUbe@&#65533;O&#65533;:.&#65533;>&#65533;&#65533;&#65533;&#65533;&#65533;&#65533;&#375814;&#65533;_&#65533;kW&#65533;&#65533;&#65533;&#65533;PcL5E.\&#65533;?&#65533;!&#65533;&#65533;&#65533;,&#65533;Qsn&#65533;#&#65533;&#65533;B[r#&#65533;&#65533;lq
&#65533;&#65533;&#65533;&#65533;&#65533;&#65533;cr%&#65533;q&#65533;K&#65533;8|&#65533;&#65533;&#65533;&#65533;&#65533;1.J&#65533;M$B&#65533;&#65533;D&#65533;&#65533;&#65533;&#65533;h&#65533;Xr&#65533;&#65533;|&#65533;&&#65533;M&#65533;2hpM\Y&#65533;V&#65533;&#65533;&#65533;&#65533;L&#65533;&#65533;y&#65533;b&#65533;!&#908;eH&#65533;y&#65533;ln&#65533;&#65533;&#65533;,?1f&#65533;&#65533;]/&#65533;&#988;	;&#65533;&#65533;&#65533;&#65533;&#65533;&#65533;&#65533;&#65533;g?;!&#65533;.4&#65533;&#65533;D&#65533;Q&#65533;alt&#65533;&#65533;H;!&#975;&#65533;D&#65533;V&#831;&#65533;%&#1241;>-?&#65533;&#65533;&#65533;&#65533;c*&#65533;SE&#65533;K&#65533;c&#65533;L&#65533;'3&#65533;JPp"&#65533;M&#65533;Zd$&#65533; &#65533;?&&#65533;&#65533;z&#65533;;}~&#65533;k &#65533;t"&#65533;/z&#65533;&#65533;l`&#65533;T&#65533;&#65533;&#65533;u&#65533;<D&#65533;B&#65533;@&#323;&#65533;&#65533;&#65533;&#65533;&#65533;S&#65533;&#359;&#65533;&#65533;&#65533;z^
&#65533;&#65533;&#65533;&#65533;&#65533;&#65533;&#181;&#65533;P&#65533;{&#65533;X&#65533;&#65533;&#65533;&#65533;w&#251;&#65533;&#65533;&#1962;V&#65533;&#65533;&#65533;v&#65533;&#65533;v&#65533;w&#65533;&#65533;&#65533;_t8_&#65533;*}&#65533;&#65533;&#65533;&#65533;&#65533;0&#65533;]&#65533; )@5&#65533;&#65533;&#65533;p&#65533;&#65533;&#65533;&#65533;*&#65533;#d&#65533;o&#65533;
R&#65533;&#65533;@&#65533;&#65533;&#65533;D8&#65533;&#65533;|&#65533;#&#65533;8&#65533;>%B&#65533;&#65533;&#65533;&#65533;8&#65533;&#65533;1 &#65533;&#65533;&#65533;2a&#65533; +&#65533;i&#65533;]*&#65533;sY&#65533;&#65533;Z}V&#65533;&#65533;&#65533;*h&#65533;&#65533;U&#1371;{u&#238;&#65533;J&#65533;uVmy&#65533;&#65533;&#65533;	d&#65533;B, Y&#65533;}&#65533;S&#65533;&#65533;&#65533;&#65533;nj&#65533;S&#65533;"0J&#65533;&#65533;&#65533;%&#1357;&#65533;&#65533;7&#65533;m&#65533;&#65533;&#65533;a&#65533;&#65533;&#65533;&#1979;&#65533;_&#65533;&#65533;A&#65533;;&#65533;&#65533;&#65533;&#65533;5H&#719;&#65533;&#65533;1W&#65533;:&#65533;&#65533;&#65533; J&#65533;&#65533;U%&F&#65533;5&#65533;p&#65533;&#1315;&#65533;&#65533;&#65533;G}	&#65533;&#65533;&#65533;&#65533;&#65533;&#65533;&#65533;D&#65533;k&#1005;&#65533;k&#65533;&#65533;&#65533;&#65533;<{&#65533;&#65533;&#65533;On20&#1921;|&#65533;&#65533;&#65533;&#65533;?>&#65533;&#65533;$&#65533;&#65533;&#65046;&&#65533;&#65533;}&#65533;O&#65533;&#65533;&#65533;&#65533;&#65533;&#65533;&#65533;&#65533;&#65533;k [&#65533;@ &#65533;u~&#65533;z&#65533;&#16322;&#815;~&#65533;&#65533;&#65533;&#65533;&#65533;&#65533;&#65533;&#65533;&#65533;(&#65533;&#65533;&#65533; &#65533;&#65533;&#65533;p&#65533;W&#65533;&#65533;&#65533;&#512;&#65533;&#65533;&#65533;7&#65533;&#65533;&#65533;H&#65533;&#65533;&#65533;	p&#65533; &#65533;&#65533; &#65533;&#1872;	 &#65533;!&#65533;P&#65533;h&#65533;	&#65533;%&#65533; &#1872; (&#65533;&#65533;	&#65533;	p&#65533;}a D&#65533;&#65533;dQO>S4d1A&#65533;<3&#65533;L&#65533;&#65533;PaV&#65533;j&#65533;&#65533;j&#65533;fj&#65533;&#65533;#0c'&#65533;KA2&#65533;9&#65533;&#65533;&#65533;e 9$&#65533;Q1Q&#1424;p#f&#65533;I&#65533;k&#65533;&#65533;#&#65533;:&#65533;&#65533;!&#65533;1:&#65533;s:w(x&#65533;l|W>E&#65533;Fn&#65533;#Q_itH/&#65533;R&#65533;SD&#65533;H-&#65533;&#65533;&#65533;;&#65533;&#65533;&#65533;&#65533; &#65533; B.&#65533;&#65533;m&#65533;x<3r&#65533;
&#65533;S&#65533;&#65533;/N&#65533;`&#65533;#&#65533;.*#Q/&#65533;pz&#65533;T&#65533;&#65533;T&#65533;&#65533;&#65533;."`b&#65533;P
wZqW&#65533;&#65533;&#65533;D<dqB&#65533;Xl&#65533;s,&#65533;&dq!TA&#65533;BBAWr9&#65533;q+BdW&&#65533;\f&#65533;,&#65533;'dX&#65533;wE)&#65533;rW&#65533;X]&#65533;x)t&#65533;'{&#65533;u&#65533;&#65533;&#65533;t^G&&#65533;UZd&#65533; d&#65533;s&#65533;sr#&#65533;Xb2'&#65533;&#65533;_&#65533;DK&#65533;&g,&#65533;&#65533;&&#65533;u'&#65533;"X&#65533;%(&#65533;E"-&#65533;&#65533;&#65533;)&#65533;&#65533;P
I&#65533;{(&#65533;&#65533;s&#65533;l&#65533;)&#65533;y&#530;"&#65533;y&#65533;
%&#65533;
&#65533;Cl&#65533;V&#65533;&#65533;&#65533;&#65533;fz&#1456;&#65533;&#65533;wzI {@	&#65533;&#65533;G&#65533;A	&#65533;&#65533; &#65533;I&#65533;&#65533;H	&#65533;&#65533;&#65533;&#65533;O&#65533;P&#65533;&#65533;Q&#65533;&#65533;PVy&#65533;]D	&#368;&#65533;]&#597;_&#65533;	&#65533;&#65533;c&#65533;z&#65533;WxUuPx&#342;&#368;&#65533;k&#65533;E&#65533;&#65533;&#65533; &#65533;0&#65533;ry&#65533;&#65533;&#65533;&#65533;P&#65533;&#65533;  &#65533;   &#65533;&#65533;I&#65533;&#65533;i&#65533;&#65533;&#65533;p&#65533;&#600;&#65533;&#65533; &#65533;&#65533;&#65533;r%&#65533; &#65533;&#65533;9&#65533;&#65533;&#65533;I&#65533;&#65533;y&#65533;&#65533;  &#65533; &#65533;&#65533; &#65533;I&#65533;8&#65533;&#65533;&#65533;&#65533;y&#65533;&#65533;&#65533;)&#65533;&#65533;y&#65533;&#65533;&#65533;&#65533;&#65533;w&#65533;&#65533;&#65533;i&#65533;&#65533;y&#65533;&#65533;&#65533;&#65533;&#65533;&#65533;&#65533;p&#65533;&#65533;&#65533; 	 &#65533;&#265;&#65533;&#65533;&#65533;&#65533;&#1537;&#65533;Y &#65533;Y&#65533;&#1145;&#65533;&#65533;&#65533;&&#65533;&#65533;&#65533;,/&#65533;&#1888;&#1881;&#65533;&#1753; 2h&#65533;3&#65533;&#65533;-&#65533;&#36446;&#65533;&#65533;&#65533;&#65533;&#65533;&#65533;&#65533;&#65533;	&#65533;&#65533;&#65533;_&#65533;N4&#65533;Lpse&#65533;aWve&#65533;$7&#65533;&#65533;Ogad&#65533;QC8B&P:P*PG&#65533;8.&#65533;&#65533;&#65533;PJ&#65533;b+&#65533;P#p#&#145;%&#65533;8Z&#65533;%&#65533;&#339;$&#65533;$&#65533;I&#65533;1&#65533;&#65533;vQ&#65533;&#65533;&#65533;Vb&#65533;7&#65533;&#65533;
&#65533;&#65533;&#65533;q&#65533;0&#65533;q8#&#65533;c"h&#65533;&#65533;T`U!rHl&#65533;S&#65533;&#65533;&:q&#65533;&#65533;1G<%p&#65533;B&#65533;&#65533;%`%&#65533;`&#65533;b>#>sRv&#65533;s(U&#65533;1p(&#65533;v&#65533;&#65533;&#65533;T!2Q0
v&#65533;&#65533;"M:&#65533;N&#65533;&#65533;&#65533;&#65533;&#65533;!&#65533;&#65533;]4&#65533;^&#1035;&#65533;&#65533;&#65533;&#65533;&#65533;Ydg[&#65533;&#65533;)d&#65533;u&#65533;UXvR[&#65533;&#65533;r&#65533;:'&#65533;2[&#65533;&/Gu&#65533;Yn&#65533;uc'z&#65533;%&#65533;&#21357;&#65533;&#65533;*&#65533;Z[]']W&#65533;\6W[&#389;[P&#65533;'&#65533;&#65533;Mw&#65533;&#834;&#65533;|&#1384;Y&#65533;h&#65533;tSt%&#65533;0EF&#65533;+&#65533;`'&#538;&#65533;gR&#65533;k&#65533;j&#65533;&#65533;)d+&#65533;*&#65533;&#65533;'dgv&#65533;&#65533;[&#65533;&#65533;&#65533;&#65533;:&#65533;p&#65533;	&#65533;&#65533;	&#65533;&#65533;V9&#65533;UB	&#65533;@&#65533;&#65533;J	&#65533;&#65533;&#65533;&#65533;
&#65533;&#65533;ZT&#65533;]&#65533;E&#65533;&#65533;&#65533;&#65533;&#65533;&#65533;u&#65533;[[&#65533;ujI&#65533;&#65533;;&#65533;&#65533;R&#65533;b&#65533;&#65533;Z&#65533;&#65533;b&#65533;&#65533;&#65533;&#65533;&#1154;&#65533;^0	&#65533;&#65533;[$)Z&#65533;&#65533;Y&#65533;E{ &#65533; &#65533;!{ +&#65533;&+&#65533;#;	&#65533;&#65533;&#65533;&#65533;&#65533;]T&#65533;2+^3K7+&#65533;T  3 7&#65533;:&#65533;&#65533; 0 &#65533; Dk&#65533;&#65533;Y&#65533;G&#65533;&#65533;F&#65533;
H&#65533;O&#65533;&#65533;&#65533;&#65533;&#65533;I&#65533;U&#65533;&#65533;&#65533;i&#65533;T&#65533;&#65533;&#65533;y&#65533;\K&#65533;&#65533;)&#65533;&#65533;i&#65533;&#65533;&#65533;&#65533;&#1653;&#65533;&#65533; &#65533;&#65533;j&#65533;&#65533;&#65533;&#65533;&#65533;	&#65533;&#65533;)&#65533;&#65533;&#65533;r&#65533;&#65533;s&#65533;&#65533;X&#65533;x&#705;  &#65533;i&#65533;+&#65533;+(&#65533;&#65533;&#65533;&#65533;&#65533;h&#65533; &#65533;&#1656;&&#65533;&#65533;I&#65533;&#65533;&#733;/x&#65533;&#65533;1&#65533;O&#1026;&#65533;&#65533;	&#65533;&#65533;&#65533;	&#65533;&#65533;e zehF&#65533;&#65533;{&#65533;`&#65533;&#65533;K&#65533;_F&#65533;&#65533;Z&#65533;dE8@8&#65533;[&#65533;&#65533;k&#65533;@&#443;&#65533;{?&#65533;&#65533;+&#65533;&#65533;K&#65533;1&#65533;1&#65533;# {1Yz;&#444;E&#65533;cA&#65533;z?&#65533;&#65533;&#65533;&#65533;zM&#65533;z&#65533;k&#65533;`<&#637;&#1515;&#65533;&#6868;&#65533;+&#65533;O&#65533;Ip&#65533;G&#65533;N&#65533;&#65533;!&#638;39&#65533;,&#65533;&#65533;TI&#65533;&#65533;&#65533;&#65533;&#1790;&#65533;&#765;&#65533;k&#65533;&#65533;&#65533;&#65533;&#65533;&#65533;&#65533;<&#65533;&#65533;z&#65533;kbB&#65533;&#65533;&#65533;&#65533;&#788;&#65533;&#724;Oy&#65533;B&#65533;&#65533;@Y&#65533;&#65533;&#65533;&#65533;E&#65533;&#65533;&#65533;&#65533;{^&#65533;&#1063;V)&#65533;Yy&#65533;"&#65533;&#65533;&#65533;Q&#65533;,&#65533;!&#1838;$&#65533;&#65533;&#31382;#<&#65533;&#65533;&#65533;&#65533;&#65533;:&#65533;&#65533;J	&#65533;&#65533;&#65533;Z&#65533;jy(&#65533;&#1202;(&#65533;]p &#65533;5	&#65533;E^&#65533;w&#65533;&#65533;&#65533;{Ed&#65533;&#65533;R&#65533;)~&#1386;&#65533;E\&#65533;u?&#65533;b'[&#65533;u_lu`&#65533;D&#65533;&#680;_WEUDXX&#65533;
&&#65533;&#65533;&#65533;&#684;&#65533;&#65533;ZSg[&#65533;&#1359;&#65533;&#65533;A&#65533;%&#65533;&#65533;%{<C~&#65533;&#65533;~&#65533;?&#65533;&#65533;%6&#65533;&#455;&#65533;?6&#65533;?k0 &#65533;<&#559;&#65533;&#65533;&#562;&#65533;&#65533;s&#65533;E&#65533;'+7q&#65533;&#65533;[|&#65533;&#65533;g&#65533;[q7&#65533;BL(i`(&#65533;U]&#65533;W&#65533;&#727932;(i&#65533;&#65533;&#65533;C&#65533;&#50677; ~&#65533;&#65533;&#65533; &#65533;&#65533;&#759;L&#65533;&#65533;&#65533;&#65533;&#65533;&#65533;;&#1751;&#65533;,&#827;&#65533;&#65533;&#764;&#65533;I&#65533;&#777;i&#65533;&#65533;&#65533;&#65533;I&#65533;hP&#65533;&#65533;L&#65533;K&#65533;&#65533;J&#65533;&#65533;&#65533;G&#65533;&#65533;&#65533;&#65533;&#65533;&#65533;<&#65533;]&#65533;&#65533;&#65533;&#65533;&#65533;&#65533;&#1644;&#65533;&#65533;&#65533;&#922;&#65533;&#856;&#65533;V&#65533;	W&#65533;l&#65533;&#65533;&#65533;&#65533;&#65533;I&#912;I&#65533;&#65533;&#65533;&#983;	&#1044;I&#65533;&#65533;i&#65533;]&#65533;&#65533;&#602;&#65533;&#65533;&#65533;&#65533;&#65533;&#65533;&#65533;~&#65533;g&#65533;&#65533;&#65533;&#1078;&#65533;&#65533;&#65533;|&#65533;&#65533;n&#65533;&#65533;x{&#65533;&#65533;&#65533;&#65533;&#65533;&#65533;&#65533;&#65533;0&#65533;&#65533;&#65533;&#65533;&#65533;&#1897;&#65533;18&#65533;&#65533;&#65533;&#65533;&#65533;i&#65533;&#65533;Y&#65533;a0h~&#65533;g&#65533;fh7?&#65533;&#65533;&#65533;C~&#65533;&#65533;?-&#65533;&#65533;G&#65533;&#65533;"&#65533;w~E}-&#1815;}&#1687;|&#65533;&#65533;&#65533;&#65533;w&#65533; %P&#65533;&#65533;P&#65533;X}&#65533;&#65533;&#65533;&#65533;&#65533;P[&#65533;&#65533;[&#65533;&#65533;am&#65533;b&#65533;&#65533;)&#65533;a&#65533;&#65533;&#65533;pom&#65533;q-&#65533;tU
W&#65533;k&#65533;x&#65533;&#65533;&#65533;<&#65533;|&#65533;}	0&#65533;&#65533;pW&#65533;0	xi&#65533;[&#65533;&#1582;&#65533;&#65533;&#20823;&#65533;&#65533;&#651;&#65533;&#65533;&#65533;(&#65533;&#65533;=	s&#65533;&#65533;v&#65533;&#65533;&#65533;&#65533;&#65533;s&#65533;+k&#65533;&[^[D&#65533;K<&#1613;M&#65533;w&#1361;I&#1571;&#65533;&#65533;q&#65533;&#65533;r&#65533;&#65533;{&#65533;&#65533;&#65533;&#65533;&#65533;&#1593;&#65533;&#65533;r&#855;0K&#318;M^&#65533;&#1790;&#65533;]&#65533;&#65533;&#65533;&#65533;&#65533;&#1665;&#855;&#65533;&#65533;&#65533;|Y&#748;M&#65533;{Ekw&#65533;&#1557;&#65533;&#1557;G|&#256;&#1675;&#65533;we&#808;7&#375;&#65533;&#65533;&#65533;&#65533;&#65533;K`tEGv&#65533;Ps&#65533;&#65533;&#65533;!&#65533;&&#65533;}&#65533;D&#65533;&&#65533;&#65533;&#65533;8G&#65533;@&#65533;&#65533;@&l|&#65533;&#65533;&#65533;&#65533;&#65533;&#65533;&#65533;z&Yb&#65533;&#65533;&#65533;&#65533;",&#65533;EE&#65533;&#65533;@&#65533;&#467;&#65533;&#65533;&#65533;&#65533;P&#65533;&#65533;}< ~&#65533;&#65533;%V&#65533;D&#65533;t!,&#65533;Z&#65533;B&#65533;&#65533;r&&#65533;jD&#65533;&#65533;,&#65533;&#65533;&#65533;S&#65533;v&#65533;&#65533;&#65533;&#552;iG&#65533;r(&#65533;&#65533;&#65533;&#65533;J\&#65533;&#65533;&#65533;&#65533;?&#65533;,k&#65533;&#65533;&#65533;
-&#65533;H[&#65533;M&#65533;&#65533;&#65533;&#65533;&#65533;9&#65533;&#65533;)&#65533;&#65533;&#65533;&#65533; &#65533;&#1660;&#65533;Y&#65533;&#65533;D&#65533;&#65533;&#65533;Y&#65533;^&#65533;&#65533;&#65533;&#65533;a>&#65533;d&#65533;8&#1779;;^&#65533;M&#65533;7^o&#65533;&#65533;&#65533;&#65533;M&#65533;\&#65533;v&#65533;&#65533;\&#1792;P&#65533;l&#65533;uN&#65533;=&#65533;&#65533;.&#65533;}~&#763;&#65533;A&#65533;	i&#65533;&#65533;&#65533;o&#65533;&#715;&#65533;&#65533;&#65533;&#65533;&#65533;&#65533;&#65533;&#65533;L&#65533;&#65533;&#65533;&#65533;&#65533;x&#65533;&#65533;&#65533;&#65533;I&#65533;&#65533;y&#65533;&#65533;y&#65533;&#65533;)&#65533;'&#65533;&#65533;~&#65533;&#65533;+&#65533;/&#65533;&#65533;/&#65533;&#65533;&#65533;&#65533;0&#65533;&#65533;	&#65533;&#65533;&#65533;&#65533;&#65533;	&#65533;4&#65533;4x	&#65533;N&#65533;&#65533;s[&#65533;&#65533;I&#65533;h&#65533;l&#65533;b&#65533;&#65533; &#1116;&#65533;&#65533;&#65533;&#65533;&#65533;&#65533;'WR[&#65533;Nk&#65533;&#65533;<&#65533;NN&#65533;d&#65533;IK&#65533;&#65533;&#65533;&#65533;&#65533;&#65533;&#65533;&#947;&#636;&#65533;g>&#65533;&#65533;7+&#65533;9+&#65533;/[&#65533;?K&#65533;&#65533;&#65533;an&#65533;9;&#65533;AK&#65533;9;&#65533;2&#65533;&#65533;&#65533;&#65533;&#65533;&#65533;&#65533;&#65533;&#65533;n&#65533;}M&#65533;/+&#65533;&#65533;&#65533;&#65533;3[&#65533;|9&#65533;&#65533;&#65533;&#65533;~&#759;\&#65533;w&#65533;&#65533;&#65533;&#65533;&#65533;&#65533;&#65533;t&#38391;&#65533;	$&#65533;(&#65533;&#65533;&#65533;&#65533;&#2007;w&#65533;!&#65533;&#65533;.&#65533;:;&#65533;&#65533;2_&#65533;y&#65533;&#65533;?&#65533;A&#65533;:&#65533;Al<&#65533;G&#65533;]&#1501;&#65533;&#763;&#65533;NLZrw[&#65533;JZ&#65533;5&#65533;&#65533;&#65533;&#65533;#Z&#65533;
&#1968;&#65533;&#65533;V_&#398;jX&#65533;
Y]&#65533;so,n&#65533;&#65533;&#65533;&#65533;
i+&#65533;&#65533;&#65533;&#65533;&#65533;,&#65533; &#65533;r@&#65533;AKDD&#65533;@&#65533;&#65533;x/&#65533;x&#65533;l&#65533;&#65533;&#65533;&#65533;&#65533;&#65533;&&#65533;s&#65533;&#65533;*&#65533;Y&#65533;sI&#483;&#65533;Z2&#65533;=&#65533;X&#65533;"Yg&#65533;&#65533;5GvM&#1841;:n&#65533;J&#65533;&#65533;@&#65533;&#65533;A&#65533;&#65533;0K&#65533;&#65533;&#65533;&#65533;x^4[&#65533;}&#882;&#65533;]&#65533;/K&#65533;&#65533;&#65533;&#65533;&#65533;3&#65533;&#65533;&#65533;}&#65533;&#65533;&#65533;&#65533;&#65533;&#65533;&#65533;&#62913;&#65533;&#65533;-&#65533;/&#65533;&#396;&#65533;&#65533;&#65533;&#65533;.&#65533;l.&#65533;u&#65533;&#65533;&#65533;&#65533;&#65533;&#65533;&#65533;&#65533;&#65533;&#65533;&#65533;&#65533;.&#65533;&#1036;&#65533;&#65533;l&#1048;.&#65533;&#65533;&#65533;&#65533;&#65533;&#1050;&#65533;&#65533;&#65533;O&#65533;&#65533;.&#65533; &#65533;t&#65533;&#304;&#65533; &#65533;&#65533;&#65533;&#65533;&#65533;D&#65533;P&#65533;B&#65533;:\D&#65533;&#65533;
+Rd(&#65533;&#65533;D&#65533;;JD&#65533;&#65533;&#65533;H&#65533;&#65533;hD&#65533;&#65533; Q&#65533;&#1301; &#65533;L1&#1804;y&#65533;M&#65533;:e&&#65533;T&#65533;F&#65533;Y&#65533;XPc&#143;%I|
&#65533;&#65533;AI&#65533;W&#65533;&#65533;&#65533;&#65533;&#65533;&#236;]&#65533;.&#65533;
&#65533;&#65533;X&#65533;c&#65533;.@6-&#1715;h&#1124;mw&#65533;o&#65533;&#65533;]&#65533;&#65533;.&#1908;|&#65533;xx&#65533;&#65533;&#65533;  &#65533;&#65533;a4&#65533;&#65533;6^&#65533;&#65533;p&#65533;s;&#65533;|Y3*&#65533;4;&#65533;&#65533;9&#65533;g&#65533;TH&#65533;F}&#65533;&#65533;_&#65533;&#65533;S&#65533;d8vl Tf&#1588;)&#65533;&#65533;&#1664;:w&#65533;&#1014;m:O&#65533;&#65533;&#65533;&#65533;&#65533;zT&#65533;|[3m&#1185;&#65533;&#65533; &#1911;?&#65533;&#1897;L&#65533;&#65533;eR/&#65533;&#65533;&#65533;O3i&#65533;$&#65533;-&#65533;&#65533;t&#65533;&#65533;&#65533;&#65533;&#65533;&#1272;&#65533;&#1060;I~K&#65533;,a &#65533; &#65533;&#65533;@d&#65533;&#65533;&#65533;&#65533;&#65533;hp&#65533;ga&#65533;&#65533;
$p"&#65533;&#65533;&#65533;f6l&#65533;B(&#65533;!&#65533;%&#65533;&#65533;o&#65533;f &#65533;B&#65533;&#65533;&#65533;h
&#65533;a<q	mD&#65533;&#65533;eP&#65533; c&#65533;&#65533; &#65533;&#65533;"&#65533;\&#65533;&#65533;&#65533;lf&#65533;"&#65533;$r (kt&#65533;J*&#65533;&#65533;G&#65533;&#65533;&#65533;&#65533;W\&#65533;Fo$&#65533;%>&#65533;&#65533;&#65533;&#65533;dS&#65533;%I|&#65533;M9&#65533;bN;&#65533;\r&#65533;7&#65533;d&#65533;&#65533;Y&#65533;&#65533;&#65533;@A&#65533;hb&#65533;&#65533;\&#65533;&#65533;E&#65533;,X&#65533;&#65533;&#971;4&#65533;R&#65533;&#65533;/&#65533;&#65533;&#795;`;&#65533;:&#65533;;&#1740;C&#65533;&#65533;N;&#65533;&#65533;N&#65533;&#65533;TU&#65533; D7X&#65533;&#65533;&#65533;&#65533;T&#65533;&#65533;.&#65533;&#65533;n&#65533;8&#65533;D&#65533;&#820;^k&#65533;&#954;&#1512;&#65533;n&#65533;&#65533;z.&#65533;&#65533;&#65533;&#65533;+&#65533;e&#65533;EkY&#65533;&#65533;&#65533;&#65533;&#65533;j[ [j&#65533;EKp&#65533;%&#65533;Y&#65533;:&#65533;&#65533;p&#65533;K&#65533;&#65533;]&#65533;s&#65533;&#65533;&#65533;z&#65533;&#65533;*]&#65533;&#65533;e&#65533;_&#65533;&#65533;&#65533;(&#65533;,"*%&#65533;W:&#65533;%&#65533;ui&#614;&#65533;X"I&#65533;nN`&#65533;&#65533;&#65533;b]t&#65533;#&#65533;&#65533;/&#65533;8&#65533;:&#65533;	&#65533;&#65533;&#65533;#(&#65533;&#65533;&#65533;&#65533;&#65533;X)&#65533;n<&#65533;&#65533;&#65533;&#65533;&#65533;&#65533;+&#65533;&#65533;&#65533;+v}>++v&#65533;&#65533;&#65533;
&#65533;&#65533;&#65533;+i&#65533;&#65533;&#65533;K&#65533;&#65533;(;&#65533;.\&#65533;&#65533;&#65533;B&#65533;z&#65533;&#65533;&#65533;&#65533;2c&#65533;-&#65533;:&#65533;7+M8&#65533;&#65533;&#65533;,&#65533;&#904;&#65533;M&#65533;\E&#65533;&#65533;&#65533;n&#65533;&#65533;m&#65533;v&#65533;4&#916;3&#65533;6&#65533;v&#65533;.&#65533;\o#&#65533;&#65533;&#65533;&#65533;&#65533;2d&#65533;&#65533;6&#65533;&#1378;&#65533;&#65533;f&#65533;u&#65533;&#1725;&#65533;z&#65533;r n&#65533;+&#65533;&#65533;8w&#65533;&#65533;Mzc&#65533;7&#65533;:&#65533;&#65533;S&#65533;*%&#65533;Z&#2004;&#65533;M%&#65533;</`&#65533;b&#65533;&#65533;W&#65533;w&#2007;Xx&#65533;y'&#65533;&#65533;&#65533;k,&#65533;&#65533;&#65533;h!&#65533;&#65533;&&#65533;&#65533;Q&#65533;&#1268;&#65533;M/&#65533;D1&#65533;D&#65533;{Q&#65533;&#65533;G4&#65533;&#65533;&#65533;~&#65533;&#1921;&#65533;q
&#65533;Q&#65533;>F&#65533;cl&#65533;D3&#65533;&#65533;sI*&#65533;X1&#65533;&#65533;<Q&#65533;,&#65533;O&#65533;&#65533;,&#293;/&#65533;&#65533;D4&#65533;N&#65533;&6&#65533;&#65533;Oq&#65533;&#65533;&#1444;&#65533;V&#65533;MTj&#65533;&#65533;&#65533;w"#&#65533;&#65533;?&#65533;c&#65533;&#1375;&#65533;&#65533;.&#65533;&&#65533;yl&#65533;&#65533;&#65533;eju.<&#65533;&#65533;^5*U&#65533;jW1&#65533;&#65533;&#65533;t&#65533;&#65533;Y&#65533;
V&#65533;&#65533;a&#65533;l&#65533;C&#65533;J&#65533;&#225;[&#65533;&#65533;&#65533;a-&#65533;&#65533;ys&#65533;&#65533;&#65533;45U&#65533;&#65533;-.j&#65533;q\&#65533;L&#65533;&#65533;"&#65533;&#65533;&#65533;+_f!&#65533;Y&#65533;X&#65533;3&#65533;&#1101;ol&#65533;&#981;&#65533;@h%+s&#65533;B&#65533;&#65533;=&#65533;!9{&#575;"&#65533;&#65533;&#65533;	2)M&#65533;&#65533;&#65533;P&#65533;HF2&#65533;	!yIKH&#65533;&#65533;I&#65533;	6&#65533;&#65533;Ip2&#65533;&#65533;p$+&#65533;&#65533;ff&#514;&#19535;X&#65533;&#65533;5&#65533;.&#65533;&#65533;&#716;DK&#65533;&#65533;&#65533;&#65533;&#65533;T.3^d&#65533;G&#65533;&#65533;[P&#65533;j&#65533;	&#65533;g&#65533;&#65533;A&#65533;&#65533;&#65533;&#65533;&#1115;&#65533;~3&#65533;&#65533;g8&#65533;&#65533;x&#65533;&#65533;&#65533; &#65533;m&#65533;&#65533;&#65533;5&#65533;&#65533;6&#65533;&#65533;&#65533;l&#65533;9[8&#65533;h&#65533;&#65533;T&#65533;8&#65533;TU&#65533;H&#65533;&#30506;&#65533;g<O&#65533;w&#65533;&#65533;&#65533;&#65533;,&#65533;q&#65533;OW&#65533;G&#65533;&#65533;&#65533;y8&#65533;Oy&#1312;&#65533;9@@:	&#65533;*&#65533;&#65533;&#65533;Y&#65533;x&#65533;3	&#65533;P&#1314;&#65533;
hy &#65533;B/pR&#65533;&#65533;&#65533;,&#65533;&#65533;&#65533;&#65533;N&#65533;&#65533;&#65533;&#993;&#65533;&#65533;&#65533;&#65533;g
/%5B&#65533;4j&#65533;Q&#65533;&#65533;$#?I&#65533;A&#65533;&#65533;&#65533;T&#65533;:&#834;CF&#65533;Q'$(&#65533;B=5*&#65533;&#65533;&#65533;'&#65533;B&#65533;AC
R&#65533;,&#65533; &#65533;Gj&#65533;&#65533;&#65533;$AIA!&#1183;&#65533;&#65533;&#65533;	&#65533;IJR}&#65533;&#65533;&#65533;z@)Y&#65533;I&#65533;&#65533;&#65533;"&#1575;MHK&#65533;&#65533;R&#65533;8A&#65533;&#65533;/L{&#65533;&#65533;&#65533;&#65533;&#65533; &#65533;2)&#65533;&#65533;&#65533;7&#65533;O\P&#65533;cR&#65533;&#65533;Z&#1339;Iu&#65533;w&#65533;&#65533;]&#65533;$C~Q&#65533;>"q&#65533;&#65533;+d1s6&#65533;&#65533;&#65533;&#65533;3&#65533;&#65533;&#1110;&#65533;&#65533;[n&#65533;&#65533;&#65533;fmq[&#65533;&#65533;Ko&#65533;&#65533;KnW/&#65533;{&#65533;&#65533;&#65533;K&#65533;w5w]&#65533;KZ&#65533;&#65533;.26W_&#65533;lW&#65533;&#65533;5n&#65533;&#65533;&#1941;v&#65533;;^&#65533;2\&#65533;&#65533;&#65533;&#1195;J&#65533;$]&#65533;&#65533;*&#65533;2/&#65533;&#65533;&#65533; !A&#65533;U&#65533;Jz	&#65533;&#65533;&#65533;/SjF3&#65533;(E&#65533;0
 0&#65533;&#65533; x&#65533;&#65533;&#65533;&#65533;<&#65533;&#65533;&#65533;I.&#65533;HR&#65533;&#65533;&#65533;&#65533;&#65533;&#65533;P&#65533;/|&#65533;,h&#65533;b&#65533;N<.&#65533;&#65533;&#65533;&#65533;}kS&#65533;&#65533;@F&#65533;&#65533;&#65533;*r&#65533;cFm;&#65533;g&#65533;&#65533;6!9ml#26&#65533;L*&#65533;&#65533;m&#65533;D6&#601;6R%&#65533;&#65533;&#425;&#65533;&#65533;I&#65533;|&#65533;M&#65533;&#65533;=:f2&#65533;&#904;c&#65533;h@5&#65533;&#65533;&#1777;&#65533;=OG&#65533;CZ6w&#65533;&#65533;w&#65533;E&#1507;&#65533;&#65533;&#65533;Y&#65533;&#65533;QOg&#65533;&#65533;&#1509;&#65533;&#1043;B&#65533;m&#1694;F-!?&#65533;2&#65533; ]&#65533;%&#65533;o
Pxi&#65533;&#65533;&#65533;M&#65533;P&#65533;.&#65533;
&#65533;S&#65533;?C+P&#65533;S
&#1389;t&#65533;S&#65533;&#65533;
&#65533;&#65533;&#65533;&#65533;"P==&#65533;S&#65533;&#65533;';&#65533;&#65533;Nz&#65533;[4&#65533;&#65533;&#65533;&#65533;&#65533;&#65533;5\&#65533;&#65533;&#65533;9&#1600;&#1661;v&#65533;&#65533;&#65533;&#65533;&#65533;h&#65533;aN&#65533;&#65533;`&#65533;jY3&#65533;&#1774;&#65533;SQc=&#65533;f&#65533;z &#942;&#65533;&#65533;&#65533;&#65533;m=&#629;&#1864;}&#65533;&#65533;&#65533;M&#65533;a/v&#65533;k&#65533;&#65533;&#65533;&#65533;&#65533;y&#65533;&#65533;&#65533;&#65533;}&#65533;&#65533;=+ta&#65533;&#65533;yDXT&#65533;&#65533;&#65533;nu;&#65533;(&#65533;r&#65533;&#65533;^&#65533;&#65533;9+6'&#65533; xbez&#65533;9&#65533;&#65533;&#65533;.&79t3&#65533;&#65533;&#65533;r&#65533;&#65533;&#65533;x&#65533;13q&#1292;&#65533;/&#858;&#943;5&#65533;&#65533;L&#65533;L&#13048;&#65533;k]&#65533;&#65533;q&#65533;&#65533;=z&#65533;&#65533;t&#65533;&#65533;+&#65533;&#65533;0}&#65533;^?B&#65533;&#65533;&#65533;&#65533;&#65533;&#65533;<&#65533;&#65533;F&#65533;&#65533;$*Q&#65533;'&#595;&#65533;hlc&#65533;I&#65533;v&#65533;v&#65533;&#65533;&#65533;&#65533;[ &#65533;$&#65533;&#65533;o&#65533;&#65533; p&#65533;$&#65533;e&#65533;&#65533;&#65533;}&#65533;W)&#65533;&#65533;?x5>,=KW&#65533;&#65533;8&#1048;&#65533;&#65533;j<&#65533;i&#65533;&#603;&#65533;S`hBU&#65533;&#65533;j&#65533; &#65533;<DU&#65533;&#65533;&#65533;W*&#871;&#65533;&#65533;&#65533;&#65533;&#65533;&#65533;&#65533;&#569;&#65533;&#65533;&#65533;T&#65533;&#65533;&#65533;K&#65533;&#65533;&#65533;&#65533;&#65533;&#65533;05ZL&#65533;&#65533;<&#65533;&#65533;=<3oP5&#65533;&#65533;&#1532;&#65533;7&#65533;{&#2766;&#65533;&#65533;&#408;&#65533;|LU<&#65533;&#65533;&#65533;&#65533;1&#65533;&#65533;&#65533;~&#65533;&#1847;>&#65533;[&#65533;&#65533;kj&#65533;&#65533;?&#65533;x&#65533;c&#65533;&#65533;&#1831;&#65533;!|&#65533;&#65533;lo&#65533;&#65533;&#65533;&#65533;&#65533;&#65533;&!&#65533;&#65533;$&#65533;"&#65533;&#65533;&#65533;P&#65533;&#65533;5Ba&#65533;&#65533;4&#65533;&#65533;(a7Yc&#65533;q&#65533;)&#65533;[&#65533;?	A*a&#65533;g&#65533;&#65533;&#65533;&#65533;x&#65533;&#65533;=&#65533;@f[&#65533;bk&#65533;a&#65533;&#65533;&#65533;*&#65533;&#65533;&#65533;&#65533;T&#65533;W&#65533;@b&#65533;&#65533;r3&#65533;ms&#65533;&#65533;&#65533;&AAv&#65533;w&#65533;z3&#65533;&#65533;&#65533;A&#65533;&#65533;&#65533;!&#65533;&#65533;<7h&#65533;&#65533;&#65533;&#65533;i&L&#65533;&#65533;4)!y&#65533;&#65533;&#65533;E&#65533;,&#2017;&#65533;&#65533;&#65533;;;&#65533;K&#65533;=I&#65533;&#65533;&#65533;3&#65533;&#65533;"z8&#65533;&#65533;5"64&#65533;!b&#65533;Z	&#65533;&#65533;2&#65533;"&#65533;&#65533;&#65533; &#65533;&#1564;&#65533;&#65533;&#65533;C&#65533;&#65533;&#65533;&#65533;&#65533;-`&#65533;&#1057;9&#65533;Q&#65533;&#65533;&#1540;[&#65533;&#65533;n&#65533;&#65533;&#65533;*.1Z&#65533;"&#65533;Xj/&#65533;&#65533;#&#65533;&#65533;8&#65533;I$&#65533;)&#65533;R&#1288;SL&#65533;&#65533; ER&#65533;&#65533;Ij$&#65533;&#65533;ER&#65533;&#65533;&#65533;	&#65533;!	&#65533;&#65533;&#65533;&#65533;&#65533;$M&#676;&#65533;&#65533;&#65533;&#65533; &#65533;&#65533;E&#65533;F&#65533;&#65533;&#65533;&#65533;a&#65533;&#65533;1&#65533;S&#65533;;&#65533;&#65533;&#65533;&#65533;&#65533;&#1083;&#65533;;i|&#65533;C&#65533;h&#65533;&#65533;&#65533;&#65533;&#65533;S"&#65533;o&#65533;.&#65533;!&#65533;&#65533;`Y&#65533;	&#65533;&#65533;p
&#65533;Y&#65533;v&#65533;`&#65533;&#65533;p:&#65533;&#65533;!'k&#65533;&#65533;&#65533;&#65533;C,&#65533;&R>yJuB>&#65533;&#65533;H&#65533;&#65533;T&#65533;4&#65533;&#65533;&#65533;&#65533;&#1597;&#65533;D&#65533;2&#65533;,32k&#65533;"&#65533;H&#65533;&#65533;:T&#65533;3k&#65533;&#65533;#&#65533;&#65533;&#65533;&#523;4&#578;&#1320;&#65533;DL&#65533;H&#65533;c&#65533;&#65533;k&#65533;&#65533;&#65533;B&#65533;&#65533;Z&#65533;,$h&#65533;B@J&#65533;?&#65533;&#65533;)QC&#65533;&#65533;&#65533; 5&#65533;5Q&#65533;&#65533;TJ"&#65533;&#65533;I&#65533;R&#65533;&#65533;TJ&#65533;A&#65533;&#65533;&#65533;&#65533;&#65533;&#1824;&#65533;&#620;&#65533;ZP&#65533;&#65533;,&#65533;*&#65533;q&#65533;l&#65533;&#65533;2&#692;l&#65533;vCA&#65533;&#65533;f&#65533;6d,&#65533;&#65533;%&#65533;&#65533;&#65533;&#65533;:J&#65533;$,&#65533;7l&#65533;q&#65533;uk&#531;|&#1782;7YC7;&#65533;5&#65533;+TC&#65533;d&#65533;&#700;&#65533;&#65533;&#65533;&#597;&#65533;&#65533;&#65533;&#65533;&#65533;&#65533;&#65533;&#65533;&#65533;B4D&#65533;0C&#65533;&#1661;&#65533;z83&#65533;&#65533;S&#65533;&#65533;&#1749;&#65533;&#65533;~&#65533;&#65533;$"&#65533;&#65533;&#65533;&#65533;&#65533;&#65533;&#65533;@&#65533;PD&#65533;H&#65533;&#65533;l<&#65533;x&#65533;wY%&#65533;&#65533;X2&#65533;L\&#65533;3j&#65533;&#65533;#&#65533;&#65533;#=2%9&#65533;&#65533;&#65533;&#65533;&#65533;<&#1775;k&#65533;&#65533; $g&#65533;&#65533;S&#65533;&#65533;&#1544;U&#65533;&#65533;!&#1005;K&#65533;&#65533;D"&#65533;&#65533;y&#354;&#65533;&#65533;0Bb&#65533;&#65533;Ok&#65533;&#65533;&#65533;&#65533;'&#65533;O&#65533;&#65533;&#65533;:&#65533;4&#65533;&#65533;&#65533;$&#65533;&#1850;g&#65533;&#65533;&#65533;&#65533;&#65533;N&#65533;&#65533;&#65533;
&#65533;G&#65533;`&#65533;&#65533;l&#65533;K#5J&#65533;&#65533;&#65533;2
&#65533;&#1121;&#65533;&#200;&#65533;&#65533;+Q&#65533;S&#65533;&#65533;0&#65533;&#65533;Q&#65533;&#1089;Q&#1808;&#65533;&#65533;&#65533;e&#65533;Qa&#65533;&#65533;&#1386;C&#65533;&#65533;&#65533;&#65533;Mb&#65533;&#65533;&#65533;-&#65533;8R&#65533;*R&#65533;`R&#1626;%-&#65533;XiC&#65533;&#65533;&#65533;&#65533;&#65533;&#65533;d&#65533;&#65533; &#65533;M&#65533;.&#1357;:&#65533;&#2003;&#65533;&#65533;C2&#65533;&#65533;H&#65533;K&#65533;&#65533;&#65533;&#65533;&#65533;&#65533;&#65533;&#65533;&#65533;ZS&#65533;9&#65533;4Y&#65533;;&#65533;S%&#65533; ;&#65533;J1!&#65533;)+&#65533;&#65533;?]J&#65533;S&#65533;,&#65533;&#65533;4a&#65533;8Z&#65533;&#65533;O&#65533;&#65533;<KBE&#65533;K}'1&#65533;"&#65533;&#65533;&&#65533;"1L&#65533;LK(&#65533;&#65533;@&#65533;O5&#1316;,J&#65533;LU"&#65533;C&#65533;TR%I}UY&#65533;U4&#65533;UR&#65533;&#65533;O@&#65533;Z&#65533;&#65533;|&#65533;&#65533;^E&#65533;W&#65533;&#65533;TI] &#65533;$VE&#65533;&#65533;%`&#65533;&#65533;	&#65533;K:]&#1937;&#65533;&#65533;&#65533;&#65533;l&#65533;&#65533;-&#65533;3/&#65533;&#65533;	&#65533;&#65533;p&#65533;:&#65533;@h3:l8s&#65533;rC6&#65533;&#65533;&#1792;Y&#65533;&#65533;(&#65533;&#65533;&#65533;&#65533;&#65533;&#65533;z&#65533;&#65533;&#65533;&#65533;'&#65533;&#65533;&#65533;&#65533;&#1892;&#65533;&#65533;%&#65533;&#65533;5&#65533;&#65533;\&#604;&#65533;9&#65533;&#65533;-&#65533;5Q&#65533;:&#65533;r7&#65533;&#65533;&#65533;&#65533;&#65533;&#65533;&#65533;&#65533;:&#65533;&#65533;<&#1674;:z&#65533;&#65533;&#65533;&#1553;5%<2#&#65533;&#65533;&#65533;&#65533;#&#65533;e&#65533;@&#65533;&#65533;&#65533;/&#65533;&#65533;#@&#65533;/&#65533;*&#65533;E&#65533;&#65533;&#44061;&#65533;&#65533;A&#65533;&#1612;@0&#65533;&#65533;&#65533;S&#65533;O&#65533;&#65533;&#65533;'@&#65533;n@Z&#65533;&#65533;&#65533;'P&#1674;&#65533;0&#65533;}&#65533;&#65533;&#65533;&#65533;'H&#65533;&#65533;}&#65533;&#65533;&#65533;&#1710;&#65533;&#65533;&#65533;Z&#65533;&#65533;&#65533;&#65533;&#65533;&#65533;-&#1777;E[&#65533;M&#1780;5&#1782;u&#65533;*0[&#65533;-[&#65533;&#65533;&#65533;&#65533;&#65533;&#1787;&#65533;&#65533;*&#65533;&#1786;&#65533;&#1790;&#65533;&#1791;&#65533;&#65533;&#65533;&#65533;&#65533;&#65533; &#65533;&#65533;E&#65533;*8&#65533;&#65533;=&#65533;&#65533;E&#65533;&#133;&#65533;&#65533;&#320;&#349;&#65533;&#165;\&#65533;&#65533;&#65533;&#65533;\$&#65533;\&#65533;&#65533;\&#65533;&#65533;&#65533;&#65533;\&#65533;&#65533;\}]&#65533;E&#65533;M]}H&#65533;&#65533;u&#65533;&#1477;&#65533;&#1541;]H]&#65533;E&#65533;&#65533;&#65533;&#1645;&#65533;&#65533;U&#65533;
&#65533;&#65533;&#65533;&#65533;
&#65533;]&#65533;&#65533;&#65533;&#65533;E&#65533;&#65533;]&#65533;&#65533;&#65533;u&#65533;&#25410;&#65533;&#65533;&#65533;(&#65533;^&#39744;&#65533;^&#65533;&#65533;^&#65533;]^&#65533;U&#65533;&#65533;U &#65533;&#65533;&#65533;%_&#65533;&#65533;&#65533;e&#1853;=[8&#65533;&#65533;&#65533;&#65533; &#65533;V&#65533;&#65533;&#65533;&#65533;_&#65533;=&#65533;N`&#65533;N&#65533;&#65533;&#65533;&#65533;_V8&#65533;&#65533;&#65533;&#65533; f&#65533;`6`&#65533;&#65533;VX&#65533;&#65533;&#65533;p	&#65533;&#65533;	&#65533;&#65533;
&#65533;&#65533;&#65533;&#65533;&#1028;&#65533;&#65533;&#65533;&#65533; \ &#65533;6aM0&#65533;&#389;DPa\@a.MH&#65533;&#65533;&#65533;&#65533;a.&#65533;&#65533;&#65533;&#65533;&#65533;&#65533;&#65533;&#65533;&#65533;(&#65533;\b"&#65533;".$.&#65533;`&#65533;&v&#65533;'nb")&#65533;b&&#65533;&#65533;&&#65533;,&#65533;&#65533;-&#65533;&#65533;&#65533;b/f&#65533;/&#65533;bk&#65533;&#65533;(&#65533;3&#65533;&#65533;0&#65533;&#65533;5N&#65533;(&#65533;&#65533;7&&#65533;8&#65533;&#65533;9&#65533;&#65533;*&#901;!&#65533;&#65533;<&#65533;c<&#901;>&#65533;&#65533;>&#65533;D&#65533;&#901;f&#65533;F&#65533;n&#65533;E^&#65533;vd\ aG&#65533;&#65533;	&#65533;&#65533;J&#65533;&#65533;9&#65533;d&#65533;&#65533;K`Vh&#65533;&#65533;&#65533;h&#2032;&#65533;&#65533;&#65533;&#65533; &#65533;e&#65533;&#65533;&#65533;Vve&#65533;^&#65533;&#65533;
&#65533;&#65533;
&#65533;&#2045;e[&#65533;&#65533;]&#65533;&#65533;Y&#65533;eZf&#65533;e&#65533;b&#65533;c6^bF&#65533;&#65533;&#65533;e&#65533;&#65533;m&#65533;X~&#65533;h&#65533;fVnejveV&_k&#65533;f&#65533;&#65533;&#65533;&#65533;f$&#65533;fn&#65533;&#65533;n&#65533;&#65533;r&#65533;&#65533;&#65533;&#65533;Ug&#65533;e&#65533;vfg&#65533;\x&#65533; x&#65533;g&#629;g&#65533;-&#65533;y&#65533;&#65533;}&#65533; &#65533;g&#65533;&#321;&#65533;&#65533;~v&#1855;5\&#65533;Eh&#65533;&#320;h&#65533;&#65533;&#65533;^h&#65533;.&#1798;f&#65533;n&#65533;p&#1740;V&#1741;^[&#65533;&#65533;Z&#65533;&#65533;&#1680;&#65533;&i&#65533;Z&#65533;>&#65533;&#65533;>[&#65533;&#65533;&#65533;m&#65533;v&#37214;&#1787;]h&#65533;&#65533;i&#65533;&#65533;i&#65533;5&#65533;&#65533;&#65533;&#65533;&#65533;&#65533;3&#65533;&#65533;&#65533;&#65533;[&#65533;&#65533;^&#65533;30]&#65533;U\&#65533;v&#65533;v&#65533;vv]&#1301;j&#65533;%]&#65533;&#65533;&#65533;&#65533;E]&#65533;&#65533;]&#65533;%&#65533;
&#65533;]&#65533;&#65533;&#44014;&#65533;&#65533;E&#65533;&#65533;5k&#65533;%^&#65533;&#65533; 1Pk&#65533;N^&#65533;uk&#65533;^&#65533;&#65533;&#65533;&#65533;&#65533;&#65533;^&#65533;&#65533;^&#65533;&#65533;&#65533;&#65533;&#65533;&#65533;&#65533;&#65533;&#48910;&#65533;!&#65533;(&#65533;&#65533;^00&#65533;&#42306;( &#65533;&#65533;vl&#65533;ml&#65533;~&#65533;&#582;l&#206;ll&#65533;&#65533;&#65533;&#65533;&#65533;k&#65533;M&#65533;&#65533;e&#65533;&#65533;&#65533;3&#65533; &#65533;e&#65533;&#65533;$&#65533;3F&#65533; &#65533;&#65533;&#65533;xm&#65533;&#65533;m&#1854;&#65533;&#65533;&#65533;&#65533;&#1982;m&#65533;&#65533;&#65533;n&#65533;n(n&#65533; Hn&#65533;f&#65533;&#65533;^n&#65533;nn&#65533;n&#65533;n&#65533;^&#65533;&#65533;&#65533;&#65533;E&#65533;&#65533;X@ &#65533;&#65533;n&#65533;^&#65533;&#65533;&#65533;&#65533;~n&#65533;F&#65533;&#65533;V&#65533;oP&#65533;&#65533;&#65533;&#65533;?@ &#65533;&#65533;o&#65533;&#65533;&#65533;&#65533;&#65533;&#65533;&#65533;&#65533;o&#65533;&#65533;&#65533;&#65533;&#65533;Voo&#65533;F&#65533;&#65533;&&#65533;&#65533;&#65533;&#65533;o&#65533;oG X&#65533;n&#65533;v&#65533;'&#65533;	G&#65533;
G&#65533;&#65533; H&#65533;&#65533;&#65533;&#65533;&#65533;m&#65533;&#65533;&#65533;&#65533;&#65533;m&#65533;F3&#65533;&#65533;&#65533;&#65533;o&#65533;&#65533;"&#65533;&#65533;(&#65533;=&#65533;TF&#65533;W&#65533;&#65533;&#65533;&#65533;!&#65533;qZ&#65533;&#65533;&#65533;lro&#65533;!(&#65533;#&#65533;&#65533;.&#65533;$&#65533;&r &#65533;l(&#65533;q&#65533;&#65533;e`&#65533;&#65533;&#65533;&#65533;&#65533;&#65533;v^iveh&#65533;//&#65533;X^k&#1709; E&#65533;]&#65533;Fk&#65533;FEH]7_&#65533;&#65533;6so>gp&#65533;t&#65533;q&#65533;j<j&#65533;Mj&#65533;t&#65533;g&#65533;yFty&#384;tNgz&#65533;gO&#65533;g&#65533;&#65533;B&#65533;t&#517;t|n&#1824;&#65533;iM&#65533;&#65533;~&#65533;&#33326;&#65533;&#29366;&#65533;P/&#1728;&#65533;hT&#65533;&#36013;&#65533;&#65533;nu&#65533;v&#65533;^&#65533;E&#1781;&#65533;Z&#65533;(&#65533;&#24659;&#1749;&#65533;&#65533;Y&#65533;&#1784;}&#65533;&#65533;-&#65533;&#65533;&#65533;&#65533;&#65533;&#65533;&#1790;ev&#65533;&#65533;&#65533;&\&#65533;&#65533;v&#65533;%j&#373;v&#65533;&#65533;&#65533;&#65533;&#65533;&#65533;l&#65533;vh&#65533;n&#65533;l&#65533;&#65533;p/&#65533;oj&#1133;&#65533;&#1565;&#65533;t&#65533;s&#65533;&#65533;&#65533;&#65533;-&#65533;xO&#65533;l&#65533;jxok&#65533;&#65533;&#65533;&#1911;&#65533;&#65533;&#65533;&#65533;&#65533;&#65533;,o^1&#65533;&#65533;-&#65533;]&#65533;&#65533;&#65533;&#510;&#65533;&#65533;&#65533;&#1925;7&#65533;&#65533;&#65533;&#542;l&#65533;>l&#65533;&#65533;&#65533;l&#622;l&#65533;Ol%&#65533;&#65533;&#65533;r&#65533;&#65533;&#65533;&#65533;&#65533;&#65533;&#65533;&#65533;l&#65533;e&#65533;&#65533;m&#65533;^&#65533;P &#65533;&#65533;,&#65533;m3&#65533;&#65533;3&#65533;&#65533;k&#65533;&#65533;&#65533;&#65533;y&#65533;&#65533;&#65533;&#65533;&#65533;&#65533;p&#65533;>&#65533;8&#65533;.&#65533;&#65533;&#65533;&#65533;W&#65533;&#65533;7z8z&#65533;&#65533;&#65533;P&#65533;E&#65533;z&#65533;_[@&#65533;&#65533;&#65533;&#65533;&#65533;z&#65533;&#65533;&#65533;&#65533;&#65533;z&#65533;&#65533;_&#65533;7&#65533;&#65533;&#65533;w&#65533;?&#65533;&#65533;z&#65533;7&#60487;&#65533; &#65533;&#65533;{&#65533;&#65533;p&#65533;&#65533;p&#65533;&#65533;{&#65533;&#65533;{&#65533;&#65533;p&#65533;Wn&#65533;&#65533;&#65533;&#65533;&#65533;&#65533;{&#65533;&#65533;&#65533;&#65533;&#65533;/o	&#65533;&#65533;g&#65533;&#471;|G&#65533;&#65533;>&#65533;Px{&#815;p&#65533;&#65533;|&#65533;&#65533;|&#65533;&#65533;&#65533;&#65533;&#65533;&#1031; &#65533;}&#65533;&#65533;y&#65533;&#65533;y4fq'&#65533;&#65533;66bUX&#65533;$&#65533;&#65533; &#65533; &#65533;&#65533;[C&#65533;&#65533;&#65533;&#65533;&#65533;T&#65533;('y#7&#65533;&#65533;&#65533;&#65533;G&#65533;&#65533;wr&#65533;&#65533;&#65533;&#65533;'~&#65533;~&#65533;&#65533;&#65533;&#65533;_&#65533;&#65533;
&#65533;&#65533;&#65533;&#65533;k&#65533;&#65533;&#65533;&#65533;^&#65533;~&#65533;U&#65533;(pfg&#65533;~f&#65533;&#44294;&#65533;&#65533;&#65533;&#65533;-&#65533;&#65533;]s:&#65533;s7&#65533;]&#65533;&#65533;f&#65533;f&#65533;'g&#65533;&#65533;&#65533;<&#65533;s&#65533;@&#65533;D!8 9&#65533;!&#196;H&#65533;!&#65533;&#65533; J<h&#65533;&#65533;A;n&#65533;X&#1107;E$)&#65533;&#65533;I&#65533;JE&#65533;.1&#65533;&#65533;	sf&#666;10&#65533;l&#65533;&#65533;&#65533;&#926;Ub&#1290;&#65533;g&#65533;&#65533;Bo*&#65533;J&#1056;Ic&#65533;&#65533;C&#1386;BeL&#65533;JU+V&#65533;/&#65533;&#65533;*&#65533;*&#65533;&#65533;G&#65533;^&#874;V&#65533;&#65533;m&#65533;&#141;K&#65533;&#65533;&#65533;&#65533;v&#65533;&#65533;&#65533;&#65533;&#1049;U^&#65533;&#65533;	80a&#65533;&#65533;p&#65533;r&#65533;&#65533;&#65533;*&#65533;#v&#65533;X&#65533;c&#65533;U&#65533;1&#65533;&#65533;q&#451;&#65533;:/&#65533;P&#65533;@&#65533;&#65533;D&#65533;p5&#65533;&#1454;_#Q Pv&#65533;&#65533;k&#65533;FR&#65533;n&#65533;
* &#65533;[&#65533;&#65533;&#65533;&#259;#^&#65533;8&#65533;&#65533;&#291;T&#65533;.=&#65533;&#65533;Q&#65533;&#65533;&#65533;<&#65533;t&#65533;`&#65533;G&#65533;n	&#65533;&#65533;&#65533;&#22732;G&#65533;&#65533; &#65533;&#65533;&#65533;	&#65533;E
|)&#65533;&#8167;o>y&#65533;&#65533;&#65533;&#65533; &#65533;<&#65533;!&#65533;&#65533;&#65533;&#65533;&#65533;)|&#65533;`'&#65533;l	U$C&#65533; Br&#65533;&#65533;5\&#65533;5!~("&B&#65533;&#65533;&#65533;+&#65533;&#65533;&#65533;1&#65533;@&#65533;b&#65533;0&#65533;X&#65533;7&#664;&#65533;&#65533;2
r&#65533; 3&#65533;h&#65533;&#65533;r&#65533;"&#65533;&#65533;&#65533;"D2Y&#65533;C	c(1&#65533;&#65533;M&#65533;&#65533;&#65533;&#65533;&#843;Zb	&#65533;&#65533;K~S&#65533;&#65533;Vye&#65533;&#65533;c&#65533;-Z&#65533;&#65533;e&#65533;ov&#65533;@&#65533;rB@&#65533;&#65533;s&#65533;8&#65533;&#65533;&#1996;&#65533;&#65533;^&#65533;&#65533; &#65533;&#65533;Y&#65533;&#65533;&#65533;)h&#65533;)N&#65533;(S&#65533;&#65533;b&#65533;uN&#65533;&#65533;&#65533;&#65533;"&#65533;&#65533;x^&#65533;&#65533;&#65533;&#65533;&#65533;
&#65533;&#65533;Zf&#65533;"&#65533;T&#65533;He&#65533;&#65533;F&#65533;&#8685;&#65533;
"&#65533;&#65533;x(&#65533;&#1484;&#65533;&#65533;&#65533;&#65533;&#65533; &#65533;&#65533;&#65533;;&#65533;&#65533;&#65533;;l.&#150;pl.&#65533;&#65533;"+Hd&#338;>)&#65533;[&#65533;&#65533;&#65533;&#65533;.&#1581;&#65533;&#1986;&#65533;&#65533;&#65533;&#65533;&#374;&#65533;&#65533;&#65533;&#1133;k.&#65533;&#1137;+]y&#65533;+/p&#65533;&#65533;\*&#65533;!&#1519;&#65533;X&#65533;&#65533;m &#2011;\&#65533;&#65533;&#65533;V&#65533;&#1362;F&#65533;b8&#65533;&#65533;o&#65533;)"&#1732;9$D&#65533;H&#65533;&#65533;&#65533;&#65533;7rAM{QB=D&#65533;DIT&#65533;'&#65533;i&#273;I&#65533;&#65533;rM3&#65533;&#65533;_&#65533;&#65533;ts&#65533;=&#65533;4RN%&#65533;S-D&#65533;&#65533;&#65533;x=&#65533;&#65533;ZV&#65533;&#65533;UZ^Q&#65533;aY=VWeu&#65533;Pu&#65533;&#65533;ZI&#65533;U&#65533;G&#1605;N{&#65533;}S`0&#612;&#65533;&#1799;)V&#65533;&#65533;%V&#65533;a0%&#65533;&#65533;9&#65533;f&#65533;OYg&#65533;@&#65533;&#65533;&#65533;1&#312;k&#65533;&#65533;Z&#240;QN&#65533;&#374;&#65533;&#65533;&#65533;&#369;&#65533;&#65533;&#65533;&#65533;&#65533;&#65533;&#65533;&#65533;&#65533;&#65533;v&#65533;&#65533;/&#65533;&#65533;&#65533;&#65533;&#65533;&#65533;&#65533;&#65533;n]t&#65533;&#875;&#65533;&#65533;&#65533;Y_&#65533;&#65533;&#65533;u&#65533;&#65533;&#65533;_&#65533;&#65533;&#65533;&#30659;Q&#65533;`&#65533;&#65533;w&#65533;&#65533;&#65533;w&#65533;&#65533;&#65533;.&#65533;&#65533;&#65533;&#944;F8A .'vb&#65533;Dp"&#65533;&#65533;s&#65533;&#65533;vx>&#65533;?&#65533;L&#65533;?&#65533;&#65533;&#65533;x&#65533;1&#65533;o?&#65533;&#65533;&#65533;&#65533;~1
&#65533;"&#65533;D&#65533;'-	R&#65533;&#65533;&#1187;&#65533;$&#65533;&#65533;hzb &#65533;&#65533;$*t	K&#65533;&#1162;N5%!&#1025;<&#65533;&#65533;J&#65533;&#65533;
K&#65533; &#65533;&#65533;"r0S-*_&#65533;`&#65533;":
9&#65533;a&#65533;&#65533;D(E&#65533;&#65533;&#65533;Z&#65533;}&#65533;&#65533;"&#65533;I&#65533;r&#65533;&#65533;$AQ)qLl&#65533;
&#65533;&#65533;&#65533;)&#65533;&#65533;&#65533;aM&#65533;&#65533;]&#65533;~a&#263;&#65533;H&#65533;&#65533;k&#65533;BD$Z&#65533;&#65533;H&#65533;&#65533;]&#65533;&#65533;&#65533;VFP&#65533;&#65533;&#65533;&#65533;+@&#65533;Yk&#65533;&#662;&#65533;&#65533;w&#65533;B"&#65533;[&#65533;$&#65533;&#773;&#65533;G&#65533;&#65533;<&#65533;&#65533;vL'&#65533;}E&#65533;&#1513;&#65533;&#65533;T&#65533;&#65533;&#65533;&#65533;uK&#65533;&#65533;&#65533;E&#65533;&#65533;<&#65533;Z&#65533;q&#65533;i&#65533;0&#65533;-&#65533;b
0&#65533;kd&#65533;&#65533;&#65533;5nc&#65533;&#65533;&#65533;P&#65533;&#65533;&#65533;L&#65533;e&#65533;&#65533;G8&#65533;&#65533;&#65533;&#65533;9&#65533;2eF3&#65533;p&#65533;%7&#65533;|&#65533;&#65533;HS$H&#65533;&#65533;O&#65533;"&#65533;,-(jC
&#65533;&#609177;&#65533;-S&#65533;ZT&#65533;"&#65533;SkW&#65533;&#65533;X&#65533;f&#943;&#65533;&#65533;l&#65533;<&#65533;>&#65533;2&#65533;&#65533;&#65533;&#65533;/n&#65533;&#65533;_&#65533;&#38358;&#65533;&#65533;gu&#65533;C&#65533;&#65533;&#65533;3&#65533;&#65533;&#65533;&#65533;&#65533;&#65533;&#65533;&#65533;3&#65533;T&#65533;&#65533;9&#65533;T&#65533;r&#65533;&#65533;\n,WK&#65533;d.t&#65533;&#65533;&#1455;&#65533;&#65533;t&#713;L&#65533;U&#65533;&#65533;&#65533;&#65533;u&#1649;$%gG&#65533;&#1693;g=&#65533;c&#65533;~&#65533;g&#65533;&#65533;Tx&#65533;C&#65533;&#65533;s<&#65533;@/x&#65533;&#65533;&#65533;&#65533;wHn&#65533;g&#65533;&#65533;IP&#65533;@&#65533;&#714;t&#65533;&#65533;&#65533;&#65533;6T&#65533;&#65533;&#65533;G&#65533;c[&#1786;!&#891846;4&#65533;&#65533;&#65533;&#65533;Z&#65533;&#65533;&#65533;GqUQ&#65533;
&#65533;&#65533;&#65533;=!
&#65533;(&#65533;&#65533;&#65533;&#65533;\&#65533;T&#65533;&#65533;&#65533;I50&#65533;ue)[*b&#65533;L&#65533;&#65533;;)&#65533;	&#65533;&#65533;&#65533;&#65533;"&#65533;S"&#65533;_&#65533;)9&#65533;U&#65533;&#65533;XD&#65533;&#65533;JP_Z&#65533;&#65533;&#65533;(&#65533;&#65533;"&#65533;J&#65533;
&#65533;&#65533;"5&#65533;&#65533;&#65533;z].\&#65533;&#65533; 7BW&#65533;&#65533;&#65533;&#65533;&#65533;X]\&#65533;	&#65533;q&#65533;&#65533;U&#65533;&#65533;$"&#65533;&#65533;&#65533;w&#65533;xT@&#65533;*&#65533;^&#65533;-&#65533;\UE$&#65533;i_q&#65533;[&#65533;2|&#1157;&#65533;HF&#65533;_<&#65533;&#65533;O!&#65533;.Nr&#65533;_
&#65533;d &#668;Zka&#65533;L&#65533;&#65533;R&#65533;&#65533;Ic
in6&#65533;&#657;&#65533;&#65533;&#65533;X&#65533;&&#65533;&#723;&#65533;l!)&#65533;A&#65533;&#65533;&#65533;yf&#65533;&#523;Kbc&#65533;&#19226;=&#65533;1KvR&#65533;ln&#65533;'j&#65533;K7o&#65533;&#65533;qY*?qJ9&#65533;&#65533;&#65533;~B&#65533;*h&#65533;r;&#65533;F&#65533;&#65533;&#576;&#65533;&#65533;<&#65533;R&#774;&#65533;&#65533;&#1061;lt&#65533;[&#65533;RP&#65533;&#65533;M&#65533;:>h6&#65533;M&#65533;&#65533;&#65533;&#65533;&#65533;&#65533;D;#&#65533;&#65533;&#65533;&#866;&#65533;&#65533;&#65533;&#65533;&#972;&#65533;q&#65533;&#65533;HC
_&#65533;r&#65533;&#65533;J|a&#1033;&#65533;t-&#65533;)N_&#65533;&#1241;&#467;2&#65533;xd&#65533;&#65533;&#65533;Y&#65533;;&#65533;OP&#65533;&#65533;&#65533;&#65533;H&#65533;<E&#65533;&#65533;Q&#65533;W&#65533;Wo>r*S=&#65533;&#65533;&#746;p&#65533;&#65533;&#65533;w ^&#65533;yW]x*p&#65533;ji&#65533;P&#65533;&#65533;
>AXc}gu+&#65533;4k[&#1773;{&#65533;+&#65533;&#65533;&#65533;&#65533;nw{&#65533;&#65533;&#65533;-,&#65533;Xn&#65533;&#65533;&#65533;2&#65533;&#65533;L{&#65533;w&#65533;&#65533;R&#65533;&#65533;7&#65533;=Uo#&#65533;&#65533;Mku&#65533;o&#65533;&#65533;T&#65533;&#65533;&#65533;&#65533;&#1603;&#65533;
&#65533;@@i^'&#65533;sV&#65533;&#65533;&#65533;&#65533;+&#65533;"&#298;V&#65533;l`M8EfpN&#65533;&#65533;&#65533;~&#65533;x/<EB&#65533;[&#65533;"&#65533;5&#65533;q&#65533;&#65533;[&#65533;_E@&#65533;&#65533;j&#65533;&#65533;&#65533;X&#65533;&#65533;&#65533;u&#65533;&#65533;&#65533;kG&#65533;:"&#65533;&#65533;&#65533;&#65533;&#65533;{&#65533;u	A: W}&#65533;1_o&#65533;&#65533;ZO&#1081;&#65533;&#65533;_&#65533;w^&#65533;I&#65533;:]v&#65533;m&#65533;<&#65533;&#65533;W'&#65533;&#65533;&#65533;&#65533;88&#65533;&#65533;&#65533;p&#65533;&#65533;&#709;I&#65533;7&#65533;&#65533;&#65533;J&#65533;&#65533;&#65533;&#65533;X&#65533;v)&#8448;l"){H&#65533;&#65533;&#65533;D&#65533;	&#65533;E;Sc&#65533;%5{&&#65533;;&#65533;&#65533;#&#65533;&#482;&#65533;&#65533;&#65533;&#65533;6&#65533;&#65533;DmN&#65533;:&#65533;i&#65533;'&#65533;3&#65533;&#65533;&#65533;&#65533;&#65533;&#65533;&#65533;&#65533;`9,\[&#65533;&#1598;|&#1011;	&#65533;.&#65533;7&#65533;K&#65533;i&#65533;&#65533;&#65533;;&#65533;1K&#58777;&#65533;nqun&#65533;E&#65533;&#65533;9&&#65533;&#65533;&#65533;&#65533;Q&#65533;&#65533;&#65533;?&#65533;&#65533;&#65533;	&#65533;6&#65533;0&#65533;&#65533;&#65533;&#1760;N8Q@&#65533;&#65533;&#65533;3&#65533;&#65533;&#65533;4u&#65533;IpO&#65533;&#33306;&#65533;u&#65533;u&#65533;&#263;Q]&#65533;x&#65533;|&#65533;Z&#65533;&#65533;&#65533;&#65533;Z&#65533;4&#65533;&#65533;&#65533;,O&#65533;&#65533;S&#65533;&#65533;*&#65533;&#65533;&#65533;Z8 &#65533;&#65533;&#1353;`&#65533;$&#65533;&#65533;&#65533;&#510;&#65533;&#65533;*	&#65533;>&#65533;&#515;
&#65533;&#1350;&#65533;U&#65533;Q[e&#65533;&#65533;&#65533;&#65533; &#65533;&#65533;&#65533;^&#65533;U&#65533;&#65533;&#65533;[&#65533;&#65533;J	&#65533;J&#65533;J&#65533;A&#65533;k&#65533;&#65533;&#65533;	d&#65533;&#65533;&#65533;&#65533;&#1059;&#65533;&#65533;&#65533;&#65533;&#65533;f&#129;&#65533;5&#65533;&#65533;!dM&#65533;&#65533;u&#65533;&#65533;5
&#65533;&#65533;I&#65533;&#65533;&#65533;-d&#65533;F&#1437;<&#65533;l&#65533;g&#65533;P&#65533;p&#65533;&#65533;&#65533;&#65533;Y&#65533;&#65533;&#65533;&#65533;&#65533;&#65533;&#65533;t&#65533; &#65533;&#65533;&#65533;&#65533;&#65533;&#65533;&#1840;&#65533;\&#65533;m&#65533;I"&#65533;Q8&#65533;&#65533;W:&#65533;{A&#65533;H]Vm&#2953;&#65533;T]&#65533;&#65533;W&#65533;&#65533;W*n&#65533;&#65533;hP&#65533;&#65533;&#65533;&#65533;t&#65533;N&#1099;&#65533;@&&#65533;r&#65533;&#65533;4X&#65533;&#65533;&#65533;&#65533;&#65533;&#65533;J]&#65533;&#224;&#65533; &#1926;m&#65533;&#65533;	#1Z&#65533;+a&#65533;l&#65533;&#1159;&#65533;&#65533;&#65533;&#65533;4D&#612;L&#65533;&#65533;&#65533;<&#1931;E^&#65533;&#65533;&#65533;&#65533;&#1348;eX&#65533;zu&#65533;&#65533;&#65533;&#65533;	&#65533;&#65533;Y:&#65533;Rl&#65533;;&#65533;&#65533;&#65533;&#65533;&#65533;&#65533;&#65533;S;&#65533;ST&#65533;&#65533;&#65533;&#65533;&#65533;&#65533;&#65533;a&#65533;&#1568;MT&#65533;^$&#1680;R&#65533;Q&#65533;&#65533;&#65533;&#65533;&#65533;Y9&TK,&#65533;E(&#65533;T^&#65533;)NG&#65533;&#65533;&#65533;FG GZj&#65533;d&#65533;_&#65533;5#i&#65533;&#65533;&#65533;&#65533;&#65533;&#65533;_oL&#65533; &#65533;&#65533;&#65533;$t&#65533;&#65533;&#65533;TR&#65533;	&#65533;'&#65533;O&#65533;TN&#65533;]&#1705;&#65533;&#65533;S)QM&#65533;(&#65533;&#65533; &#65533;eR&#1344;&#65533;G&#65533;<8&#65533;<&#65533;&#65533;&#1711;&#65533;&#65533;Vb&#65533;&#65533;&#65533;&#65533;}&#65533;Wr%Vn&#65533;	&#65533;K
V&#65533;&#65533;9&#65533;&#65533;&#65533;[&#65533;%[&#65533; &#65533;&#65533;\&#65533;&#65533;&#65533;&#65533;&#65533;&#65533;&#65533;Vk&#65533;\g&#65533;!Ja&#65533;&#65533;&#65533;&#65533;`	&#65533;,&#65533;aq&#65533;eM&#65533;&#65533;H&#65533;j5P&#65533;Yfda&#65533;X&#65533;fb&g&#65533;&#65533;&#65533;Jh&#65533;&#65533;hj&&#345;fgF&#65533;bq&#65533;j&#65533;!]&#65533;^&#65533;f &#65533;!!&#65533;&#65533; &#65533;&#65533;&#65533;&#65533;\&#273;n&#65533;&#65533;&#65533;o&#65533;&#65533;&#65533;&#65533;$
g&#65533;&#65533;$"&#65533;%&#65533;z1]&#65533;&#65533;&#65533;&#1229;L&#65533;&#65533;&#65533;&#65533;)&#65533;he&#65533;u&#65533;&#65533;e&#65533;(&#65533;W&#1453;b+vX&#65533;&#65533;&#65533;M&#1155;&#65533;Nt&#65533;&#65533;&#65533;&#65533;&#65533;0&#65533;$&#228;*&#65533;&#65533;*&#65533;3jj&#65533;&#65533;@&#65533;X&#65533;&#65533;m&#65533;&#65533;4&#65533;M6v&#65533;G&#65533;`GdcF
&#65533;3&#65533;&#269;&#65533;&#65533;>&#65533;&#65533;&#65533;&#65533;&#65533;&#65533;&#65533;&#65533;&#65533;ih&#65533;Y7!9&#65533;&#65533;Q4B:&#65533;&#1560;&#65533;>&#65533;&#65533;UlE;&#65533;&#65533;&#65533;&#65533;XT&#65533;&#65533;B"&#65533;[&#65533;&#65533;]&#65533;Y&#65533;&#1669;O&#65533;&#65533;&#65533;<&#65533;Kl&#65533;&#1780;&#65533;&#65533;4F&#65533;Fel&#65533;&#65533;L&#65533;^&#65533;hTh&#65533;&#65533;F&#65533;&#65533;k&#1042;&#65533;F*!c&#65533;=&#65533;mHL&#65533;&#65533;m&#65533;&#65533;&#65533;_&#65533;&#65533;m&#65533;&#65533;!s&#65533;&#932;&#65533;&#2047;TR&#65533;&#65533;$&#65533;&#65533;&#65533;&#65533;&#65533;&#8668;&#65533;{&#65533;&#65533;(.&#65533;u&#65533;iRB%TN`T]e&#65533;3H&#65533;Ube&#65533;&#65533;&#65533;)beXzeWJ&#65533;>&#65533;WH&e&#65533;Y* (&#65533;C-&#65533;&#65533; ^&#1884;&#65533;O]&#65533;%&#65533;&#65533;&#65533;&#65533;&#65533;H&#65533;&#65533;&#65533;&#65533;&#65533;&#65533;&#65533;&#65533;&#65533;&#65533;&#65533;&#1001;&#65533;*&#65533;$&#65533; &#65533;&#596;&#65533;&#65533;&#65533;&#65533;d&#65533;&#65533;&#65533;&#65533;a.&#65533;&#473;P&#65533;&#65533;&#65533;	&#65533;a&#65533;&#65533;&&#65533;&#65533;f&#65533;&#65533;
&#65533;|&#65533;|&#1035;C&#65533;`&#65533;r+&#65533;&#65533;N&#65533;g&#65533;J&#65533;@J(&#65533;O&#65533;&#65533;!fv&#65533;&#65533;&#65533;&#65533;&#65533;&#65533;O&#65533;&#65533;&#65533;&#65533;l&#912;&#65533;&#65533;&#65533;o&#65533;&#65533;&#65533;&&#65533;&pNb&#65533;&&#65533;]&#65533; &#65533;&#65533;q"gD&#65533;,&#65533;&#1193;&#65533;s>&#65533;'N]&#65533;&#65533;@&#65533;L&#65533;).&#65533;v&#65533;&#65533;Vv&#65533;&#855;&#65533;W
&#543;&#65533;&#65533;x&&#65533;y&#65533;GP&#65533;"z&#65533;&#65533;X&#65533;&#779;&#65533;&#65533;&#65533;&#295;&#65533;)&#65533;R&#65533;&#65533;&#65533;,&#326;i`i&#65533;&#65533;&#65533;&#65533;y&#65533;.&#1874;&#65533;YcF4&#65533;&#65533;A^&#65533;v&#65533;&#65533;U&#1933;&#65533;&#65533;&#65533;51&#65533;&#1412;&#65533;&#65533;&#65533;ymE&#65533;9!&#65533;&#65533;&#65533;SR&#65533;&#65533;T@W&#65533;h&#65533;&#65533;m&#1464;&#65533;X&#65533;>}&#65533;&#1854;&#65533;&#65533;&#65533;&#65533;&#65533;&#1837;&#65533;bA&#65533;&#960;&#65533;&#65533;&#65533;d@LH&#65533;&#65533;dD&#65533;I&#65533;FG}&#65533;&#1697;&#65533;&#65533;&#65533;hNk&#65533;&#65533;uN&#65533;t&#65533;hnt&#65533;&#65533;|&#65533;&#65533;-&#65533;.&#65533;&#65533;&#65533;&#65533;%&#65533;y&#65533;f&#65533;V&#65533;Wy* &#65533;0&#65533;&#65533;TO&#65533;L&#65533;|&#65533;,	&#65533;iW&#65533;&#1349;&#65533;&#65533;J&#65533;&#65533;&#65533;&#65533;&#65533;F&#65533;&#65533;JjLj&#65533;&#65533;&#65533;&#65533;T(&#65533;&#65533;&#65533;&#65533;&#65533;&#65533; &#65533;&#65533;nb/&#65533;&#65533;&#65533;&#65533;&#65533;&#65533;&#65533;&#65533;k&#65533;&#65533;&#65533;&#65533;&#65533;Z&#65533;&#65533;&#65533;U &Wr&#65533;&#65533;&#753;&#65533;l&#426;&#65533;&#65533;&#44578;P&#65533;&#65533;&#65533;&#65533;Pk.&#65533;&#65533;&#65533;P&#65533;&#65533;!&#65533;&#65533;&#65533;/&#65533;vQ &#65533;
0&#65533;&#65533;%\&#65533;&#65533;&#65533;&#65533;^&#65533;&#62056;j_A&#65533;k:&#65533;[&#65533;!&#65533;&#65533;&#65533;&#65533;&#65533;&#65533;#&#65533;J`&#65533;v&#65533;&#65533;&#65533;q&#65533;&#65533;I"&#230;0y&#65533;W&#65533;@.&#65533;&#65533; &#769;0&#65533;&#65533;&#65533;sF&#65533;~&#65533;&#346;&#65533;&#598;&#65533;v&#65533;&#65533;&#65533;v'd&#65533;&#65533;]&#490;l"&#65533;N&#1605;]&#65533;KW1&#65533;y&#65533;"p0&#1539;Lq&&#65533;l&#65533;&#65533;&#65533;(&#65533;]&#65533;&#65533;*M&#65533;}NL&#65533;Q&#65533;&#1158;X&#65533;>&#65533;&#65533;@-&#748; &#65533;yD&#65533;=^&#65533;Y&#1923;j@&#65533;E&#65533;&#65533;E&#65533;&#65533;&#65533;e&#65533;&#1438;&#65533;&#65533;l-B}&#65533;&#1716;&#1812;;&#65533;#Q&#65533;&#65533;<r&#65533;&#65533;&#365;&#65533;\E&#65533;&#65533;&#65533;&#65533;0&#65533;&#65533;&#1128;&#65533;&#65533;&#65533;&#65533;&#65533;&#65533;^d&#65533;&#65533;&#1306;&#65533;&#65533;&#65533;&#65533;DEeF&#65533;&#861;&#65533;Q_b&#65533;&#65533;&#2028;&#65533;+&#65533;&#65533;>8&#65533;&#14604;5&#65533;&#65533;R&#65533;&#65533;&#65533;J~q3&#65533;&#65533;)&#65533;&#65533;&#65533;&#65533;,3r&#65533;&#65533;m&#65533;|fO&#65533;ez&#65533;&#65533;&#65533;&#65533;bQ&#65533;&#65533;R&#65533;( "]&#65533;U&#65533;&#897;[&#65533;,(/&#65533;/&#65533;&#65533;&#65533;W
/&#65533;&#65533;3&#65533;*&#65533;:k&#65533;&#65533;j'&#65533;&#1766;J&#65533;;&#65533;&#65533;5X&#65533;#&#65533;f&#65533;l&#65533;&#65533;&#65533;!J[m&#65533;f&#65533;&#65533; &#65533;4 zo&#65533;&#65533;&#65533;A&#65533;B;4 &#156;r)0&#65533;&#65533;&#65533;&#65533;`EJ&#65533;&#683;&#65533;j\&#65533;jE&#65533;k&#65533;&#65533;&#65533;G&#65533;&#789;&#65533;&#65533;&#65533;&#65533;&#65533;H&#65533;a&#65533;&#65533;l&#65533;&#65533;K&#65533;&#65533;f&#65533;[&#65533;&#65533;E&#65533;&#65533;&#2027;&#65533;&#1387;&#65533;&#65533;J&#65533;H&#65533;5&#753;&#65533;i/&#65533;b?7"[&#65533;_C&#65533;&#65533;*D&#65533;T&#65533;gx&#65533;qb&#65533;&#65533;&#65533;U{W"&#65533;B"&#65533;@X&#65533;&#65533;X&#65533;&#65533;X&#65533; `"XQK&#65533;&#65533;&#65533;1&#65533;z`\&#65533;nwZ&#65533;,&#65533;&#65533;!q&#65533;]W'&#1377;l&#65533;T&#65533;&#65533;&#65533;&#65533;'F&#65533;8&#65533;a&#65533;&#65533;]&#65533;&#65533;&#65533;%&#65533;{&#65533;K&#65533;a&#65533;&#65533;&#65533;&#65533;(&#65533;&#65533;&#65533;s&#65533;/{1g{v&#65533;&#65533;&#65533;&#65533;&#65533;&#65533;&#65533;j|_/&#65533;&#65533;&#65533;,(F&#65533;`1yLk&#65533;`&#65533;&#65533;E&#65533;1m&#65533;1FH&#65533;&#65533;&#65533;K`(M&#65533;&#65533;n&#65533;E9&#65533;&#65533;&Y&#65533;M&#65533;&#65533;&#65533;:NA6&#1622;&#65533;&#65533;YL2&#65533;&#65533;\`r&#65533;&#65533;~r&#65533;@dE&#1805;&#65533;&#65533;7V&#65533;&#65533;0&#65533;&#65533;jTG&#65533;rz&#65533; &#65533;&#65533;25
&#65533;-/&#65533;k&#65533;WIE&#65533;J&#65533;&#65533;#&#65533;*&#65533;&#65533;
&#65533;&#65533;&#65533;&&#65533;&#65533;P68tPv&#65533;M&#65533;&#65533;Y&#65533;u&#65533;+&#65533;,Qv&#65533;SA&#65533;57R&#65533;`R^8&#65533;:&#63151;&#65533;`U&#65533;:&#65533;`&#65533;Cj&#65533;&#65533;`;&#65533;&#824307;<h&#65533;&#65533;&#65533;&#65533;:Kj@&#65533;&#65533;&#65533;&#1410;&#65533;&#1297;
7&#65533;&#65533;&#65533;&#65533;Y/A&#65533;sA&#65533;A&#65533;@&#65533;&#65533;&#65533;#yA&#65533;&#65533;&#65533;?&#65533;&#65533;&#65533;5&#65533;A&#65533;=&#65533;O&#65533;&#29647;`&#65533;&#65533;&#65533;&#555;&#65533;&#65533;&#65533;&#65533;Fk4&#65533;&#65533;&#65533;&#65533;&#65533;D[&#65533;&#65533;&#65533;&#65533;tH&#65533;V&#65533;&#522;&#65533;X&#65533;L&#65533;N&#65533;y&#65533;&#65533;&#65533;Fg0&#65533;&#65533;y&#1396;&#65533;&#65533;&#65533;o&#65533;&#65533;&#65533;&#669;&#65533;&#65533;&#65533;Q&#65533;&#65533;&#65533;M&#65533;&#65533;e&#65533;&#849;&#65533;&#65533;&#65533;9@&#65533;pB5&#1129;#d:&#65533;"l&#65533;g5xu&#65533;&#65533;W&#65533; X&#65533;B&#65533;&#65533;&#65533;&#65533; ;&#1792;Ix&#65533;5V&#65533;&#65533;&#65533;&#65533;&#618;3&#65533;&#1466;x,&#65533;&#65533;&#65533;^wo&#65533;ke&#682;b&#65533;&1&#65533;9H&#65533;&#65533;WaK6p&#65533;&#1337;&#65533;c&#65533;&#65533;&#65533;,&#65533;Q&#65533;&#65533;&#1317;&#65533;~&#65533;7g&#65533;g&#65533;&#65533;&#65533;&#65533;qJ&#65533;&#65533;-M&#564;&#65533;&#65533;j&#65533;X&#65533;&#65533;v&#65533;&#1458;m_D_D&#65533;&#65533;W&#65533;&#65533;&#65533;/&#1905;n&#65533;;&#65533;m&#65533;4&#65533;^6q-&#65533;&#65533;XQ&#65533;&#65533;p&#65533;ZD&#328;&#65533;m&#1512;&#65533;Y&#65533;VX&#65533;&#65533;^w&#65533;&#65533;&#65533;&#65533;&#65533;&#65533;+&#65533;w&#65533;Dxs&#65533;&#65533;&#65533;&#65533;&#65533;A&#65533;&#65533;y+N+&#65533;&#65533;&#65533;&#65533;&#65533;{5&#65533;&#65533;_&#65533;&#65533;&#40086;&#65533;2&#65533;sp(3&#65533;&#65533;"&#65533;4&#65533;&#65533;uegG.&&#65533;&#65533;&#65533;"&#65533;=xW&#65533;&#65533;}&#65533;&#65533;/&#65533;V)&#65533;&#65533;&#65533;H&#65533;oV&#65533;&#65533;&#65533;&#65533;&#65533;&#65533;&#65533;&#65533;sW&#65533;&#65533;9&#65533;8&#65533;&#65533;&#1547;&#65533;|`;w=&#65533;&#65533;&#65533;&#65533;+&#65533;]&#65533;&#65533;&#65533;  +&#65533; &#65533;&#65533;&#65533;BXC&#65533;b&#65533;&#65533;=&#65533;&#1779;"&#65533;o&#65533;sB&#65533;&#65533;G&#65533;&#65533;&#65533;U&#65533;o&#6228;&#65533;&#65533;V&#65533;&#65533;7&#65533;&#65533;&#65533;&#65533;"\&#65533;&#65533;k&#65533;&#65533;o>`y&#65533;7&#65533;&#65533;~&#65533;@&#65533;s&#65533;&#65533;P
J&#65533;&#65533;&#65533;>&#65533;&#65533;&#65533;>&#65533;~p&#65533;&#65533;&#65533;&#65533;>&#65533;&#65533;&#65533;>&#65533;&#1534;o&#65533;I&#65533;&#65533;>p&#65533;~*&#65533;&#65533;?&#65533;4a&#65533;&#65533;&#65533;&#65533;&#65533;&#65533;&#65533;&#65533;&#65533;&#65533;&#65533;&#65533;&#65533;&#65533;&#65533;tGW&#65533;Z&#65533;&#65533;&#65533;&#65533;=&#65533;
&#65533;&#65533;&#65533;&#65533;W'&#65533;&#65533;'.&#65533;&#65533; &#65533;&#65533;(H&#65533;&#65533;&#65533;G&#65533;&#65533;&#643;&#65533;&#65533;[[&#65533;{&#65533;&#65533;&#65533;@&#65533;p@@A&#65533;$&#65533;&#65533; &#195;>l&#65533;aE&#65533;!&#65533;1c&#65533;!Q<F&#65533;8$U&#65533;!&+&#65533;<&#65533;&#65533;&#65533;&#147;QD)Y!J&#65533;4g&#1196;&#65533;`'&#661;=y*T&#65533;&#65533;!C&#65533;&E&#65533;D(&#1254;O&#65533;FE2U&#65533;TR&#65533;N&#65533;U&#65533;&#65533;_&#65533;VE&#65533;&#65533;*&#1649;B&#65533;qH&#65533;V-Y&#65533;h&#65533;&#65533;%&#65533;&#65533;-&#65533;&#65533;&#1403;&#65533;o_&#65533;U0 &#65533;0&#65533;#&&#65533;#&#65533;&#398;W&#65533;&#65533;re&#727;+&#720;Q&#65533;&#65533;&#863;cl~&#65533;Y&#65533;&#65533;U(Wy&#65533;&#65533;5&#65533;&#1255;Y&#65533;&#65533;-q&#65533;&#65533;&#65533;&#65533;[&#65533;n&#65533;g8&#65533;=&#65533;a&#65533;]&#65533;&#65533;&#65533;&#1773;&#65533;ay&#65533;&#65533;&#65533;9&#65533;>}l&#65533;i&#65533;"&#65533;&#65533;u&#65533;V&#65533;Y&#65533;&#65533;z&#65533;z+x&#65533;Q&#65533;4?t&#65533;z&#65533;Hn&#65533;,&#65533;3&#65533;|&#65533;0k&#65533;&#65533;Y&#65533;&#65533;&#922;&#65533;&#65533;&#65533;O'&#65533;@&#39120;DJ&#65533;@&#65533;@0A&#65533; &#65533;&#65533;&#65533;&#65533;&#65533;)H!&#65533;*D&#65533; )&#65533;!>&#65533;&#65533;&#131;B,&#65533;&#65533;&#65533;B&#65533;SLQ&#65533;a\&#65533;-f&#65533;&#65533;B&#65533;&#65533;&#65533;&#65533;/$&#65533;&#65533;9F&#65533;&#65533;pD &#65533;&#65533; &#65533;9&#65533;&#65533;&&#65533;|&#65533;I(&#65533;D`I+&#65533;&#65533;`I-!&#65533;&#65533;+&#65533;&#65533;rIX`&#65533;RL,&#65533;L&#65533;&#65533;?&#65533;&#65533;L!&#65533;\&#65533;6]p&#65533;;&#65533;&#65533;:&#65533;&#65533;&#65533;O>Y&#65533;3P&#65533;&#65533;&#65533;:aA&#65533;&#65533;?&#65533;&#65533;&#65533;F&#65533;8T&#65533;E(e&#65533;R&#65533;\J1&#65533;K!&#65533;&#65533;4T!&#65533;	5&#65533;RE&#65533;TLm&#65533;&#65533;N&#65533;M5&#65533;UA&#65533;SZoU3&#65533;p&#65533;&#65533;&#65533;H+E&#65533;5&#65533;`&#65533;|&#65533;W5&#65533;SM&#65533;&#65533;&#65533;&#65533;E&#65533;&#65533;UZi&#65533;s&#65533;f7&#65533;&#65533;&#65533;&#65533;[P&#65533;V\n#&#1042;&#65533;#&#996;6&#65533;u&#65533;mW&#65533;&#65533;mw]T&#27479;^TF&#65533;&#65533;&#65533;|&#65533;}7V&#65533;"QD&#65533;&#65533;A&#65533;Nxa&#65533;^X&#65533;&#65533;&#65533;`&#65533; x&#65533;&#65533;&#1121;&#65533;4&#65533;&#544;&#65533;B&#65533;&#65533;!>ri&#65533;&#65533;)&#65533;P&#65533;	&#65533;>&#65533;O?&#65533; &#65533;)&#65533;~2&#65533;&#65533;&#65533;R&#65533;	(&#65533;&#65533;&#65533;(&#65533;&#65533;&#65533;i&#65533;&#65533;&#65533;jz&#65533;&#65533;&#65533;&#65533;.&#65533;&#65533;&#65533;&#65533;&#65533;&#65533;&#642;&#65533;&#65533;&#65533;&#65533;&#65533;N&#65533;&#65533;B&#65533;&#65533;&#65533;&#65533;2&#65533;l&#65533;|+;1&#65533;c{&#65533;&#65533;;&#65533;
&#65533;&#65533;&#65533;5&#65533;&&#65533;,&#65533;&#65533;&#65533;:&#65533;&#65533;&#65533;&#65533;(#-&#65533;&#65533;I&#65533;&#821;&#65533;Y&#65533;,5&#65533;dk\0&#65533;&#65533;M&#65533;&#65533;'7[&#65533;&#65533;&#65533;&#65533;k&#65533;&#65533;7_n&#65533;v&#50318;&#65533;&#65533;&#65533;&#65533;n&#65533;&#65533;&#65533;&#65533;;&#65533;h&#65533;&#65533;&#65533;;<%&#65533;N&#65533;&#65533;&#65533;&#65533;/=&#65533;&#65533;&#65533;&#63904;&#65533;&#65533;/&#65533;&#65533;&#65533;K&#65533;x&#65533;&#65533;&#65533;&&#65533;&#65533;pA|&#65533;&#65533;Z&#65533;z&#65533;&#65533;&#65533;0
&#65533;Y&#65533;(N&#65533;&#65533;B&#65533;G&#65533;&#1425;ECD}}X&#65533;}&#65533;&#65533;&#65533;E&#65533;QEyp&#65533;&#65533;&#65533;m&#65533;>Xb .Pa&#65533;X#%&#65533;8	N&#65533;&#65533;&#65533;A.,&#65533;&#65533;&#65533;&#65533;&#65533;&#65533;E	p&#65533;A&#65533;&#65533;&#65533;"l&#65533;K(&#65533;r&#65533;&#65533;-&#65533;&#65533;&#65533;A\&#65533;"!&#65533;!Q(B&#65533;P&#65533;&#65533;(	}&#65533;&#65533;&#65533;&#65533;&#65533;C&#65533;`Kx&#65533;&#65533;&#65533;&#65533;!&#65533;a	&#65533;&#65533;&#65533;&#65533;p&#65533;+&#65533;5&#65533;&#65533;,^&#65533;&#65533;&#65533;&#65533;"0&#65533;F\&#65533;&#65533;&#65533;aL.&#904;&#65533;h&#65533;4h&#65533;&#65533;&#65533;9&#65533; &#65533;&#65533;zqG:&#65533;{&#65533;#&#65533;HA2&#65533;W&#65533;&#65533;!&#65533;x&#65533;1&#65533;&#65533;&#65533;&#65533;#!&#65533;&#65533;EF&#65533;&#65533;&#65533;&#65533;$&iIM&#65533;4&#65533;&#65533;'iG=&#65533;&#1101;4e7&#65533;&#65533;T&#65533;wd<>&#65533;&#65533;Nf&#582364;&#65533;&#65533;&#65533;&#65533;&#65533;!d!&#65533;&#65533;&#65533;0&#65533;	&#65533;&#65533;f1&#65533;	?`&#65533;&#65533;C&#65533;Y&#65533;2&&#65533;E&#65533;&#65533;&#65533;&#65533;&#65533;B&#65533;&#65533;Y&#65533;#&#65533;H&#65533;8&#65533;&#853;&#65533;&#65533;#3&#65533;&#65533;MTB&#65533;&#65533;Df1IN&#65533;v&#65533;&#65533;(&#65533;<&#65533;=&#65533;6&#65533;|&#65533;"&#65533;=&#65533;&#65533;U&#65533;S&#65533;&#65533;dm-_&#65533;x&#65533;&#65533;&#65533;&#65533;%-_&#65533;&#65533;&#65533;r6&#65533;&#65533;Mv&#65533;&#65533;Z&#65533;&#65533;&#65533;&#65533;mx&#65533;&#65533;a@&#65533;&#65533;&#396;&#65533;1&#65533;8aH&#65533;.&#65533;1&#65533;&#65533;L&#65533;8&#153;&p&#65533;I&#65533;&#65533;`3R&#65533;&#806;q&#65533;&#65533;m&#65533;&#65533;&#65533;&#65533;5&#65533;@&#65533;6&#65533;&#65533;&#65533;T8&#65533;&#65533;tD&#65533;&#65533;&#65533;;&#65533;&#65533;JW &#65533;4&#1529;Nw&#65533;|&#65533;z&#65533;&#65533;&#65533;&#65533;&#65533;&#65533;&#65533;L&#65533;&#65533;(&#65533;?9&#65533;I[	T=&#65533;y&#65533;A^&#65533;&#65533;&#1504;&#65533;^&#65533;z&#65533;&#65533;^&#65533;&#65533;&#1535;fO$&#65533;&#65533;H&#65533;B>&#65533;U&#65533;|&#65533;A:&#65533;&#65533;%&#65533;E&#65533;eQ&#65533;0&#65533;?&#65533;(~*&#65533;&#65533;g&#65533;"&#65533;&#840;&#65533;&#65533;&#65533;QBr&#65533;!-&#65533;"a&#65533;!&#1312;&#65533;&#65533;vB&#65533;&#65533;j&#65533;&#65533;mq&#65533;&#65533;&#65533;&#65533;V&#65533;-l&#65533;&#65533;C&#65533;a&#65533;&#65533;-&#65533;q&#65533; \&#65533;&#65533;&#65533;&#65533;npck\&#65533;6&#65533;&#65533;&#65533;u&#65533;p&#65533;&#65533;]&#65533;2W&#65533;&#1837;&#65533;wa&#65533;&#65533;&#65533;V&#637;&#65533;y&#65533;&#65533;C&#65533;w&#65533;&#65533;U&#65533; &#1963;&#65533;&#65533;&#65533;6&#65533;|&#65533;nn&#65533;&#65533;]&#65533;b&#65533;&#65533;&#65533;&#65533;&#65533;&#65533;&#65533;W&#65533;&#65533;os&#65533;+_&#65533;&#662;&#65533;&#65533;&#65533;c&#65533;&#65533;&#65533;w&#65533;&#65533;&#65533;{&#65533;&#65533;`&#65533;&#65533;&#65533;&#65533;&#1346;T&#65533;&#65533;8&#65533;%&#65533;u&#65533;`_&#65533;N&#65533;&#65533;,&#65533;s&#65533;{`&#65533;&#65533;&#1477;&#65533;&#65533;qL\&#65533;&#65533;u@z&#65533;0&#65533;h&#65533;)*&#65533;&#65533;&#65533;$&#65533;X~+&#65533;q&#65533;&#65533;&#65533;&#65533; ; 
&#65533;O&#65533;B0`S&#65533;&#65533;4&#65533;gY&#775;A&#65533;&#65533;\^f3&#860;&#65533;X&#65533;&#65533;&#65533;&#65533;&#65533;&#65533;a1&#65533;M&#65533;&#65533;&#65533;&#65533;&#65533;,,CP&#65533;&#849;&#65533;&#65533;$>1&#65533;J&#681;Ns&#65533;s&53&#65533;Ip&#65533;&#65533;&#65533;>D&#1639;&#65533;&#65533;&#40118;w&#65533;iB&#1082;&#65533;^-T&#65533;&#65533;"&#65533;&#65533;t.&#65533;&#65533;E%&#65533;&#44213;m/m&#65533;ha&#65533;&#1238;&#65533;&#65533;&#65533;&#65533;Yj&#65533;&#65533;(N&#1472;&#65533;L&#65533;'&#65533;&#65533;&#65533;&#65533;&#65533;&#65533;&#65533;i&#65533;&#65533;I&#65533;&#65533;>&#65533;M&#65533;d&#65533;9&#65533;pn&#65533;&#65533;&#1756;&#65533;&#65533;&#65533;DG&#65533;&#65533;&#65533;N&#65533;*;&#1549;;)=9&#65533;{&#65533;V&#65533;&#65533;&#65533;&#65533;&#65533;&#65533;&#65533;&#65533;&#1917;w&#65533;&#65533;:&#65533;&#65533;&#65533;&#65533;&#65533;y&#65533;&#65533;e&#1179;k&#65533;&#65533;*X&#65533;&#65533;&+d;@ &#65533;h&#65533;&#788;&#65533;&#65533;:&#65533;&#65533;&#1062;&#65533;&#65533;0&#65533;&#65533;:&#65533;&#65533;&#65533;B&#65533;-&#65533;J[Z&#65533;f6&#65533;&#65533;&#65533;&#65533;&#65533;{"W-t&#65533;&#65533;&#65533;G'hpV&#65533;&#65533;5&#65533;9sV&#65533;&#65533;T&#65533;&#65533;&#65533;F&#65533;&#65533;&#65533;&#65533;-P#&#65533;&#65533;&#65533;+z&#65533;&#65533;Hg:&#168;S&#65533;c&#65533;b_&#65533;&#65533;Jp&#65533;&#65533;:&#65533;Ih&#65533;&#65533;&#65533;&#65533;I`&#65533;xv&#65533;'&#65533;lg{&#65533;&#65533;&#65533;$	&#65533;&#65533;;&#65533;&#65533;&#65533;/&#65533;^&#65533;J&#65533;&#65533;/k&#65533;&#65533;}|&#65533;/&#65533;&#65533;&#65533;^&#65533;g&#65533;&#65533;!&#65533;&#65533;&#65533;C~&#65533;&#1531;&#65533;&#65533;4,$>&#65533;s&#65533;;&#65533;&#65533;x&#65533;o&#65533;&#65533;&#65533;&#65533;<&#65533;&#65533;nw}&#65533;]_xw=&#65533;&#65533;$&#65533;>&#65533;n&#65533;}&#65533;&#65533;5&#65533;}&#65533;_&#65533;&#65533;}&#65533;&#65533;&#65533;|&#65533;&#65533;&#65533;LB&#65533;G&#65533;&#65533;&#65533;&#1863;&#65533;0{&#65533;&#478;D&#65533;'&#65533;&#65533;,&#65533;"&#65533;&#167;?&#65533;QxSL&#65533;&#144;&#65533;~&#65533;&#65533;&#65533;@&#65533;?&#65533;s&#65533;&#65533;&#65533;d&#65533;&#65533;&#65533;L&#65533;&#65533;1S&#65533;#C8&#65533;&$2&#65533;D&#65533;u&#65533;&#65533;`neTfe&#65533;&#65533;% m%b&&#65533;H&#65533;L&#156;&#65533;&#65533;&#65533;&#65533;&#65533;&#1034;h&#862;&#65533;Ii0&#65533;&#65533; &#65533;&#65533;&#65533;&#65533;&#65533;&#65533;Z)4&#65533;&#65533;&#65533;&#65533;k6m+@&#65533;-&#65533;&-Ll&#65533;&#65533;&#65533;2*&#65533;x&#65533;m&#65533;-2#&#65533;:j0F*o'&#65533;T&#677;b&#65533;)C}3b&#65533;o
&#65533;4&#65533;7&#65533;&#65533;&#65533;&#65533;m&#65533;&#65533;&#65533;&#65533;&r#m&#65533;&#65533;8F&#65533;G&#65533;t&#65533;P:&#65533;u&#65533;-uVG&#65533;&#65533;c&#65533;&#65533;i&#65533;nGv&#65533;Fx&#65533;&#65533;f@&#65533;>`B>&#65533;*yl&#65533;x&#65533;&#65533;?&#65533;&#65533;&#65533;&#65533;@&#65533;gz&#65533;&#65533;{.&#65533;B
,&#65533;c>&#65533; &#65533;&#65533;&#65533;|&#65533;GGn&#65533;D&#65533;&#65533;(q}Z&#65533;}&#65533;&#65533;.&#65533;&#65533;&#65533;E&#65533; :&#947;f$&#65533;&#65533;OEB&#65533;P1&#65533;"B&#1140;bn&#65533; PO&#65533;"&#65533;&#65533;D/&#65533;"&#65533;^!&#65533;^v&#65533;_&#65533;&#65533;W&#65533;%M&#65533;eZdeZ&#65533;&#65533;&#65533;L %REPe&#65533;P&#65533;&#65533;P`&#65533;Q&#65533;&#65533;&#65533;1&#65533;#&#65533;P&#65533;&#65533;&#65533;&#65533;O&#65533;&#65533;&#561;&#65533;M&#65533;1&#65533;&#65533;P&#65533;&#1137;&#65533;&#65533;&#65533;Dk&#65533;meT&#65533;&#65533;V&#65533;T&#65533;&#65533;&#65533;&#65533;]&#65533;T&#65533;&#65533; 	&#65533;R&#65533;&#65533;Y&#65533;E!&#65533;%ZRY&#65533;$Z&#65533;&#65533;J&#65533;&#65533;K*&#65533;K&#65533;2&#65533;\&#65533;E#7&#65533;]&#65533;%&#65533;&#65533;^&#65533;]&#65533;% /@&#65533;'&#65533;&#65533;&#776;	&#65533;&#65533;&#65533;&#1103;&#65533;>&#65533;%&#65533;&#65533;&#65533;&#65533;&#65533;*&#65533;`&#65533;gG&#65533;&#65533;!x&#65533;&#65533;&#65533;&#65533;.B#&#65533;r&#65533;0B&#65533;8&#65533;&#65533;&#65533;&#65533;&#65533;PeRa&#1054;r*p&#65533;&#1577;&#65533;~&#65533;&#962;'&#65533;&#65533;h&#65533;&#65533;(&#65533;&#65533;r(&#65533;&#1108;F,'&#65533;&#65533;&#65533;c-&#65533;&#65533;&#1174;&#65533;&#65533;&#65533;&#65533;,&#65533;b&#65533;&#65533;B.&#65533;B&#1332;&#417;&#65533;&#65533;&#65533;m&#65533;*g2X
&#65533;0n&#65533;P&#65533;0Q#o~&#1060;h&#65533;&#65533;,&#65533;1=&#65533;&#65533;&#65533;&#65533;r&#65533;&#65533;6&#65533;&#65533;&#65533;4s700&#65533;M&#65533;&#65533;m:&#65533;&#65533;&#1720;&#65533;t&#65533;ud'&#65533;&#65533;P&#65533;&#65533;&#65533;* v&#65533;
	&#65533; 	&#65533;&#65533;6&#65533;&#65533;&#170;&#65533;&#65533;&#65533;&&#1968;&#65533;|&#65533;@&#65533;Pg&#65533;&#65533;&#65533;&#65533;&#65533;0&#65533;&#65533;[&#65533;(&#65533;&#65533;x	&#65533;L!&#65533;&#65533;C&#65533;&#65533;&#65533;&#65533;&#65533;F~ .\D&#65533;F6&#65533;~>F&#65533;G8&#65533;8N&5&#65533;&#65533;N&#65533;=U1Av&#65533;*&#65533;
 &#65533;D`!&#65533;3#&#65533;&#65533;?&#65533;&#65533;?&#65533;&#65533;")#5&#65533;[ 4A	K8X&#65533;&#65533;!R &#65533;&#65533;T&#65533;&#65533;L&#65533;L6.&#65533;M&#65533;&#65533;R&#65533;X&#65533;YB&#65533;I&#65533;)&#65533;N&#65533;D] E)EC[&#65533;C%&#65533;RFm&#65533;D&#65533;C&#65533;C'% C&#65533;Y&#65533;&#65533;&#65533;&#65533;&#65533;H&#65533;&#65533;&#65533;q&#65533;&#65533;H&#65533;I&#65533;TH]&#65533;C&#65533;QN&#65533;&#65533;R(Z&#65533;&#65533;Jg &#65533;!&#65533;4Lm&#65533;HC&#65533;L&#65533;Z&#65533;J&#340;R &#65533;&#65533;DK&#65533;Z6%N-&#65533;K&#65533;&#65533;Nm&#65533;M&#65533;&#65533;I4A9&#65533;@&#65533;&#65533;O;rP!&#65533;<&#65533;P;R#U&#65533;&#65533; &#1670;B&#65533;&0&#65533;&#65533;&#65533;O&#65533;A=&#65533;&#65533;&#65533;&#65533;&#65533;&#722;&#65533;>q&qR&#65533;&#65533;a&#65533;&#65533;&#65533;3d&#65533;	"&#65533;&#65533;9&#65533;&#624;&#65533;&#910;&#65533;"fF a5&#990;r$&#65533;&#65533;VG&#65533;8&#65533;&#65533;&#65533;&#65533;&#65533;R&#65533;++&#65533;&#1088;Uh&#786;(&#65533;&#65533;r'&#1074;c&#65533;&#65533;&#65533;E0,@&#65533;&#65533;,&#65533;uj&#65533;&#161;&#65533;b[&#65533;&#65533;&#65533;&#65533;&#65533;&#65533;&#65533;lbP&#65533;x&#65533;1&#65533;&#65533;&#65533;&#65533;&#65533;&#65533;&#65533;~p&#65533;U&#65533;f&#65533;&#65533;3B&#230;,&#65533;5
&#65533;j
&#65533;
39&#65533;0&#65533;@&#65533;&#65533;7v8&#65533;psX&#65533;&#65533;&#65533;&#65533;5&#65533;&#65533;a&#65533;m=&#65533;B&#65533;xbwn'=*V,&#65533;v&#65533;&#65533;&#65533;x&#65533;7&#65533;&#65533;{&#65533;&#65533;&#65533;&#65533;y&#65533;0&#65533;&#65533;
&#65533;&#65533;@&#65533;SB&#65533;S&#65533;&#65533;&#65533;|F&#65533;}&#65533;fM&#306;&#65533;SE@&#65533;`&#65533;3<=+&#65533;v&#65533;:&#65533;&#65533;8&#65533;T$=&#65533;V=&#65533;S<kG&#65533;$&#65533;1&#65533;&#65533;#CAI&#65533;4kT^6&#65533;[&#65533;&#65533;-&#65533;1M4%N&#65533;qM&#65533;&#65533;X&#65533;&#65533;M\&#65533;m&#65533;Gu&#65533;&#65533;AnK&#65533;n&#753;X o&#65533;QC&#65533;dJ&#1873;P&#65533;F&#65533;&#65533;n'&#65533;N&#65533;nwK&#65533;P&#65533;4I&#65533;P&#65533;$P&#65533;r&#65533;&#65533;qItR&#65533;&#65533;&#65533;eJm&#65533;G'%t&#65533;&#65533;F&#65533;&#65533;K'&#65533;p&#65533;4u1&#65533;&#65533;H[7H&#65533;&#65533;JewM&#65533;&#65533;Y&#65533;&#65533;J8&#65533;Y&#65533;&#65533;M&#65533;&#65533;Ix&#65533;N&#65533;I@&#65533;&#65533;\F&#65533;]&#65533;7Q9&#65533;]r@&#65533;k|&#65533;c:&#65533;(&#65533;&#65533;&#65533;&#816;'&&#65533;&&#65533;&#65533;&#65533;B"&#408;$&|)Qa&#65533;&#65533;&#65533;&#65533;&#65533;&#65533;lD&#65533;I&#65533;F&#65533;}&#65533;&#65533;&#65533;&#265;&#65533;Fb&#65533;n&#65533;~&#65533;If&#65533;wg&#65533;&#65533;&#65533;&#65533;xmY&#65533;-Y&#65533;&#65533;$x,&#65533;&7a&#65533;'&#864;&#65533;&#65533;=F0&#65533;&#65533;U,&#65533;"&#65533;&#65533;R/&#65533;\[pl&#65533;m\&#65533;]A*1&#16803;n&#65533;n.c2$&#65533;4V&#65533;&#65533;&#65533;&#65533;(&#65533;^O&#65533;13&#65533;_1&#65533;_+&#65533;&#65533;&#65533;7&#65533;J4V&#65533;&#65533;&#65533;:&#65533;<Tb&#963;i^g>*&#65533;'&#1453;&#288;c&#65533;&#1545;}'&#65533;&#65533;&#429;&#65533;j@&#65533;&#65533;&#65533;'&#7214;&#65533;&#2014;G&#65533;&#65533;&#65533;D&#65533;&#65533;r!&#65533;VuD&#65533;)DNCkq&#65533;}t-&#65533;~<&#65533;gW&#17293;V&#65533;&#65533;h&#65533;s&#65533;hda&#65533;&#1363;F&#65533;&#65533;=&#65533;&#65533;&#65533;,&#65533;Av*&#65533;jAr&#65533;P&#65533;&#65533;&#65533;l/&#65533; /&#65533;4o[&#65533;eHDyl?&#65533;V&#65533;QM&#65533;%CM&#65533;WXy&#65533;&#1910;U&#65533;&#65533;G&#65533;1&#65533;DO&#65533;d&#65533;&#65533;&#65533;&#65533;C&#65533;QN&#65533;&#65533;&#65533;&#65533;W&#65533;&#65533;yIcyJ{*a&#65533;&#65533;&#65533;&#65533;$o&#65533;yn'&#65533;F&#65533;&#65533;F&#65533;9&#65533;&#65533;y&#65533;&#65533;A&#65533;&#65533;y&#65533;e&#65533;&#65533;&#65533;Nl&#65533;l&#65533;s=&#65533;Y&#65533;&#65533;CWt=T&#65533;&#65533;yPt&#65533;A&#65533;t&#65533;&#65533;&#65533;ypot&#65533;&#65533;tS&#65533;&#287;Mt7Y&#65533;JB&#65533;Ak&#65533;Z&#65533;tB&#65533;&#65533;O&#65533;sK
T@P=ry&#65533;v]r&#65533;&#65533;"&#65533;&#65533;O&#65533;x&#65533;&#65533;h&#65533;{&#1139;&#65533;F&#65533;R&#65533;&#65533;.';U|&#65533;l&#65533;&#65533;o&#65533;|v&#65533;&#65533;l&#65533;C&#65533;7&#65533;&#65533;O&#65533;z&#65533;U_&#65533;#&#65533;W&#65533;&#65533;&#65533;)&#65533;)&#65533;^&#65533;&&#65533;&#65533;*h&#65533;b%-Xm&#65533;,&#65533;&#65533;Z&#65533;&#65533;&#65533;(`&#65533;&#65533;&#65533;pA&#65533;Y'8&#65533;&#65533;j&#65533;&#65533;j&#65533;bk<&#65533;&#65533;&#65533;&#65533;/&#65533;&#65533;.*
&#65533;G&#65533;&#65533;&#65533;1&#1333;n&#65533;&&#65533;P&#65533;4:C2)&#65533;1c5:&#65533;3&#65533;&#65533;G_s&#65533;0&#65533;F\&#65533;Ms&#65533;z-&#65533;C&#65533;&#65533;b&#65533;&#65533;&#65533;;&#65533;;P&#65533;&#65533;#7&#65533;&#65533;&#65533;J&#65533;&#65533;&#65533;&#65533;&#65533;
&#65533;&#65533;o&#65533;-8&#65533;&#65533;y&#60276;&#65533;&#65533;?&#65533;?&#65533;3e	&#1100;&#65533;&#65533;"&#1336;9&#65533;&#65533;{&#1676;&#65533;{&#65533;p&#65533;&#65533;&#65533;f#K&#65533;.&#65533;<&#65533;X&#65533;6&#65533;&#65533;&#65533;&#65533;N&#1145;&#65533;&#65533;&#65533;{&#65533;&#65533;&#65533;&#65533;&#65533;&#65533;&#65533;&#384;&#65533;@&#65533;&#65533;&#65533;v&#65533;y&#65533;%&#65533;b&#65533;&#65533;)&#65533;	| 4]x&#65533;K$zk&#65533;&#65533;?&#65533;@a&#65533;KNylR"!ZK.&#1312;&#65533;&#65533;M&#65533;&#65533;uWq&#65533;6o&#65533;1&#65533;&#65533;&#65533;&#65533;rU&#65533;&#65533;U&#65533;uWq&#65533;&#1624;%&#65533;&#65533;s&#65533;&#213;&#65533;&#65533;&#65533;&#65533;O2<&#65533;&#65533;a&#65533;I5<[M&#65533;&#65533;&#373;4Me&#65533;K+%N&#65533;GK7w&#65533;1&#65533;"SY&#65533;&#65533;\&#65533;\&#65533;A&#65533;&#65533;[*&#65533;]&#65533;&#65533;]&#65533;&#65533;u&#65533;#uadr&#65533;&#65533;<&#65533;&#65533;&#65533;&#677;;~&#65533;SIK&#751;7~&#65533;&#65533;&#65533;,&#65533;NDT&#65533;7&#65533;&#65533;:iZC<&#65533;|&#65533;&#65533;:&#65533;`"ct&#65533;Uhe,&#65533;Vc&#65533;&#65533;&#65533;h&#65533;&#65533;h&&#65533;&#65533;W%Pb&#65533;&#65533;#&#65533;&#65533;&#65533;&#982;&#65533;&#65533;&#65533;&#65533;&#65533;I&#65533;\&#65533;&#65533;3M&#65533;/&#53427;#[M&#65533;j&#65533;F&#65533;&#65533;&#65533;8&#65533;/(&#65533;&#65533;&#65533;$&#65533;&#65533;W&#1572;&c&#65533;g&#65533;5T=2T}nFJo&#65533;&#65533;Mc&#65533;&#65533;_&#65533;&#65533;0&#65533;5`&#65533;b9&#65533;&#1326;&#65533;Q0;$[&#65533;&#65533;&#65533;&#65533;U&#65533;u&#65533;&#65533;-&#65533;&#65533;&#65533;&#243;%6&#65533;fh4&#65533;cK[M&#1454;&#65533;&#65533;&#65533;&#65533;G&#65533;&#65533;&#65533;&#65533;&#728;S&#65533;kd&#65533;&#1201;&#65533;lg&#65533;&#65533;&#65533;&#65533;&#455;&#65533;p&#65533;&#65533;QD&#65533;&#65533;~&#65533;&#65533;&N<GN&#65533;&#65533;B&#65533;&#683;&#65533;R&#65533;[&#65533;&#65533;&#65533;&#65533;&#745;<&#65533;&#65533;&#65533;t&#65533;A]<&#65533;`&#65533;D#&#65533;&#65533;&#65533;&#1761;7~@&#65533;A9&#65533;&#65533;	\&#65533;k|J&#65533;E&#65533;&#65533;E&#65533;&#1623;&#65533;9&#65533;Y`&#65533;&#65533;&#65533;&#753;X&#65533;&#65533;m&#65533;&#65533;q>&#65533;i&#65533;&#65533;&#65533;Q&#65533;a&#65533;w&#65533;%&#65533;&#65533;&#65533;&#65533;q&#65533;Qu&#65533;Q&#65533;I&#25182;7&#65533;&#34782;n9\q&#65533;~&#65533;y&#65533;r!&#65533;&#32094;&#65533;~q/\&#65533;W&#65533;&#65533;>&#303;&#65533;&#65533;&#65533;&#65533;q'&#65533;&#65533;S&#65533;J&#65533;&#65533;&#285;&#65533;&#439;&#65533;&#65533;u<[p&#65533;&#487;E\&#65533;&#65533;&#65533;K&#65533;A&#65533;e&#65533;wQ^vQ&#65533;`Z&#65533;e&#65533;z&#65533;&#65533;S&#65533;&#65533;&#65533;&#65533;&#65533;|&#65533;1U{&#65533;&#65533;%[&#1689;&#65533;W&#65533;*f&#65533;#&#65533;|Af&#65533;z)(&#65533;&#65533;8d&#65533;+"&#65533;&#65533;Z&#65533;z&#65533;B&#65533;&#65533;%&#65533;Wk&#65533;'rBX&#65533;C&#65533;&#1896;&#65533;&#65533;&#65533;&#65533;&#65533;&#1105;f&#65533;&#65533;&#1177;&#65533;&#1159;&#65533;&#65533;&#65533;&#10997;&.&#65533;".#&#65533;:&#65533;&#65533;&#65533;&#65533;&#65533;&#403622;&#65533;&#65533;&#65533;"&#65533;&#65533;&#65533;&#65533;Cx&#65533;<J&#65533;W8&#65533;	&#228;&#1542;&#65533;S&#65533;1'&#65533;5&#65533;qf-r&#65533;&#65533;x&#65533;&#65533;1.&#65533;36&#1569;&#65533;&#65533;_-&#65533; 8 &#65533;7&#65533;@&#65533;H&#65533; I&#65533;&#65533;&#65533;B&#65533;H0&#65533;&#65533;b&#328;%*&#65533;xQc&#65533;&#65533;|&#65533;0$&#589;"I&#65533;&#65533;&#65533; &#65533;JQ*&#276;93&#65533;K&#65533;2U&#65533;t&#65533;3g&#65533;(Cb&#65533;I&#65533;g&#65533;(&#65533;*E&#65533;T&#65533;&#1252;?&#65533;"&#65533;'&#65533;ASHT% &#65533;&#65533;&#1316;R&#65533;j&#65533;*V^&#1584;\&#65533;V&#65533;&#65533;&#1409;&#1783;p&#65533;q&#65533;&#365;Z&#65533;u&#65533;&#65533;&#1883;&#65533;&#65533;u&#741;&#65533;&#65533;!-Z&#65533;&#65533;]&#65533;&#65533;&#65533;b&#394;#&#65533;&#65533;&#400;d&#342;/&#65533;q&#65533;&#65533;&#65533;&#65533;&#65533;n|P&#65533;zr&#65533;C&#65533;&#65533;FA D&#65533;&#65533;&#65533;uk&#1654;!&#65533;&#65533;&#65533;@&#65533;m&#65533;&#65533;+&#65533;&#65533;&#65533;&#65533;$G&#65533;\9&#65533;&#65533;&#65533;]H&#65533;N}:,&#65533;&#65533;&#1584;}{&#65533;&#65533;o&#65533;&#65533;&#65533;<&#65533;&#65533;&#65533;&#65533;&#65533;&#702;&#65533;&#65533;&#65533;J&#65533;W&#190;(;&#65533;&#65533;&#65533;7&#20463;&#65533;:&#65533;&#65533;&#2016;' y&#65533;wv.&#65533;&#65533;_~&#65533;	&#65533;&#65533;&#65533;r'a&#65533;jW&#65533;uv&#65533;`&#65533;&#65533;!h&#65533;&#65533;&#65533;
&#65533;7.&#65533;&#65533;"&#65533;)Z&#65533;&#65533;"&#65533;)&#65533;".&#65533;&#65533;&#65533;"&#65533;X#u4B&#65533;&#65533;79&#65533;d&#65533;D&#65533;&#65533;&#65533;j&#65533;&#65533;&#65533;&#65533;k&#65533;1&#65533;ZoL.&#65533;&#65533;l&#65533;&#65533;m&#65533;&#65533;`&#65533;DB&#65533;&#65533;&#65533;_&#65533;&#65533;&#65533;&#65533;qGdg~&#65533;fbc~6Xdl&#65533;&#65533;\&#65533;&#65533;0&#65533;&#65533;&#65533;&#65533;y&#65533;&#65533;|&#65533;I&#65533;&#65533;Z&#65533;&#65533;]&#65533;vU(&#65533;&#65533;&#65533;&#65533;&#65533;&#65533;^i&#65533;&#65533;SJu)L:&#65533;%Ia:&#65533;R&#65533;Z&#65533;TP&#65533;*&#65533;&#65533;:D&#65533;&#65533;*p&#65533;G&#65533;&#65533;&#65533;&#65533;"&#65533;&#65533;*&#65533;"&#65533;dkI!&#1642;&#65533;&#65533;)&#65533;&#65533;%&#65533;&#1072;(A&#65533;&#1008;]24&#65533;&#65533;
&#65533;&#65533;$&#307;&#65533;B&#65533;&#65533;p&#65533;&#65533;&#65533;R&#65533;&#65533;&#65533;&#65533;l&#65533;&#65533;&#65533;&#65533;&#65533;B.&#65533;&#65533;K8&#65533;R&#65533;&#65533;&#65533;&#65533;.&#65533;U&#65533;&#65533;&#65533;&#65533;o&#65533;&#65533;&#255;1&#65533;PE&#65533;&#65533;&#65533;/ &#65533;&#65533;2T&#65533;0&#65533;W&#65533;&#65533;&#65533;W&#65533;&#65533;&#65533;+&#65533;U@+1U&#65533;&#65533;1&#65533;&#1426;\m&#65533;&#65533;T&#65533;&#65533;*&#65533;&#65533;&#65533;&#65533;)&#65533;&#65533;&#65533;&#65533;Z&#65533;F(&#65533;R&#65533;<&#13970;K)&#65533;4S7&#65533;&#65533;SN+&#65533;dQGE&#65533;LNG&#65533;Q&#65533;&#65533;V=i&#65533;ca&#65533;&#65533;&#65533;HIA&#65533;Zw&#65533;VWa&#65533;&#65533;]g&#65533;&#65533;_s&#65533;&#65533;&#65533;`&#65533;&#65533;&#65533;&#65533;&#1792;&#65533;X&#1864;f&#65533;a&#65533;9&#65533;&#65533;c&#65533;If&#65533;d&#409;&#65533;&#65533;&#65533;a&#65533;|(&#65533;&#65533;f&#65533;mf&#65533;^&#65533;&#65533;&#65533;SiH&#65533;&#65533;&#65533;&#65533;S&#65533;&#65533;&#65533;k"X):&#65533;"&#65533;&#65533;y&#65533;H"Y&#65533;&#27255;&#65533;Zp&#65533;&#65533;&#65533;,&#65533;7&#65533;q&#65533;&#65533;~!uJ8&#65533;.T&#65533;&#65533;&#199;W<&#65533;&#65533;!_&#65533;w&#65533;,?&#65533;&#65533;Wa&#65533;&#65533;oW`&#65533;&#1431;&#194;&#65533;&#65533;S&#990;&#65533;&#1799;&#65533;y&#65533;0&#65533;=&#65533;&#65533;&#65533;<&#65533;&#65533;O8&#65533;&#65533;&#65533;&#65533;&#65533;&#65533;&#65533;&#65533;&#65533;O?&#65533;&#65533;]&#65533;&#65533;&#65533;&#65533;&#65533;&#65533;&#65533; &#65533;&#1032;X&#65533;&#65533;G:&#65533;&#65533;rR&#65533;&#65533;"&#65533;&#65533;7&#65533;&&#65533;&#1213;&&#65533;U&#65533;(&#65533;&#65533;&#65533;&#65533;X&#24795;I&#65533;&#65533;4B5&#65533;P2l&#65533;L
#&#65533;&#65533;;Ou&#65533;S&#65533;&#65533;&#65533;&#65533;<&#65533;I&#65533;&#65533;!&#65533;t&#65533;A&#65533;&#65533;l^&#65533;&#65533;*&#65533;&#65533;&#65533;$&#65533;P&#65533;Jb&#65533;")&#65533;%&#65533;R&#65533;&#65533;&#65533;<&#65533;T&#65533;&#1385;d&#65533;E&#65533;&#65533;&#65533;&#65533;^\&#65533;&#65533;T&#65533;&#65533;R&#65533;*W>&#65533;&#1390;&#65533;h&#65533;d+X&#202;H&#65533;&#65533;&#65533;%e&#65533;QY
i&#1460;&#65533;&#65533;&#65533;g	Z{&#65533;>I.o&#65533;\&#65533;Z&#1529;&#65533;E.F:r&#65533;&#12439;&#65533;&#65533;E/&#65533;^&#65533;&#65533;&#65533;&#65533;&#65533;&#65533;
&#65533;&#65533;>i1&#65533;E&#65533;b&#65533;X&#65533;T9&#65533;g&#65533;Kd&#65533;*&#65533;,Mv&#65533;g5&#65533; ,cDv3&#65533;&#65533;&#65533;W9&#65533;Y&#65533;n&#65533;3&#65533;&#65533;&#65533;#)	K&#65533;&#65533;&#65533;&#65533;8&#1227;:
I&#65533;&&#65533;&#65533;X3&#65533;(O&#65533;&&#1326;&#65533;&#65533;&#65533;h&#65533;V[JR*&#65533;D&#65533;&#65533;m&#65533;i9[&#65533;&#65533;&&#65533;&#65533;Pm&#65533;D&#65533;&#18550;y&#1427;mr&#65533;a&#65533;V&#65533;~&#65533;-1d&#65533;&#65533;&#65533;&#65533;&#65533;&#65533;I&#65533;p&#65533;&#65533;&#65533;&#65533;:&#65533;&#65533;Mfq&#65533;y&#65533;&#65533;
w&#65533;&#65533;8&#65533; &#65533;&#1608;!F&#65533;&#65533;F5&#65533;i&#65533;FJ&#1170;&#65533;nuGJW&#65533;R&#65533;'L&#65533;!X&#65533;&#1318;&#65533;S&#65533;Jm&#65533;&#65533;&#65533;&#65533;&#65533;&#65533;&#65533;O &#65533;&#65533;&#65533;T&#65533;,8*|&#65533;&#65533;&#1316;.&#65533;A&#65533;&#65533;"&#65533;T&#65533;BBQ&#65533; &#65533;&#65533; &#65533;hG_&#65533;&#65533;&#65533;h&#65533;#&#65533;p&#65533;?&#65533;X&#65533;s&#65533;&#65533;&#65533;&#65533;H&#1527;&#65533;&#65533;x&#65533;&#65533;\8W&#65533;&#65533;&#65533;&#65533;&#65533;&#65533;`oz&#65533;&#65533;&#65533;
v7&#65533;qR&#65533;&#65533;9&#65533;8vJ&#65533;&#65533;&#65533;m";&#65533;&#65533;Zv6&#1480;&#65533;h&#65533;&#65533;lv&#65533;&#65533;lhE&#65533;&#65533;&#65533;&#65533;@m.&#65533;&#65533;R5EN&#65533;&#65533;&#65533;&#65533;J&#65533;>x&#65533;w&#65533;&#65533;&#65533;&#65533;TP&#65533;tLvLeb&#65533;&#65533;&#65533;&#65533;)&#65533;&#65533;&#1875;&#65533;&#65533;A)&#65533;Q-&#65533;&#65533;&#65533;&#301;&#65533;&#65533;&#65533;&#739;&#65533;)'N&#65533;)&#65533;&#65533;R@5*+&#65533;&#693;&#65533;&#65533;U2]r&#65533;R-VEco&#65533;&#65533;&#65533;&#65533;&#65533;j&#65533;:&#200;&#65533;8&#65533;Jf&#65533;&#65533;&#65533;&#65533;&#65533;&#467;]\&#65533;Jd&#65533;&#65533;&#65533;H!&#65533;&#65533;&#65533;&#65533;0%&#65533;u/z&#331;]&#65533;&#65533;&#65533;
&#65533;IL_&#65533;b&#65533;&#65533;&#65533;u&#65533;&#65533;&#65533;&#65533;aC&#65533;&#65533;&#613;-B&#65533;&#65533;&#65533;&#65533;&#65533;&#65533;L2h%&#65533;!&#65533;\A`&#65533;c&#65533;xf>&#65533;&#65533;o&#65533;&#65533;
T$&#65533;A3&#65533;&#65533;I>"M&#65533;&#65533;&#65533;hJ;&#65533;3&#65533;&#180;&#65533;eiX&#27030;&#65533;+&#935;D&#65533;r&#65533;&#65533;&#65533;9&#65533;&#65533;&#65533;2&#65533;&#65533;&#65533;m)&#65533;&#65533;&#65533;&#65533;Ymm&#65533;&#65533;&#65533;&#65533;97&#65533;i&#65533;&#65533;u&#65533;&#1757;&#65533;g=&#65533;&#65533;&#65533;i(f&#65533;&#65533;&#65533;6t&#65533;V&#65533;&#65533;&&#65533;2q&#65533;JF&#65533; G&#65533;&#65533;HD/Z&#65533;&#65533;&#65533;&#65533;4 &#65533;&#65533;i@G&#65533;&#65533;&#1319;&5&#65533;;&#65533;&#65533;P&#65533;&#65533;&#1373;&&#65533;&#65533;g}jZ;&#65533;&#1341;&#65533;4z&#65533;&#65533;Ww&#65533;&#1504;^&#65533;&#65533;&#65533;=&#65533;a&#65533;&#65533;H6&#65533;&#65533;&#65533;^&#65533;&#1614;hA&#65533;&#65533;&#65533; &#65533;&#65533;&#65533;^&#65533;&#65533;&#65533;mkW&#65533;&#65533;&#65533;^u&#65533;&#65533;&#65533;mr&#65533;&#65533;&#65533;s0&#65533;&#65533;&#65533;&#65533;q&#65533;&#65533;&#65533;&#65533;N&#65533;&#65533;&#65533;&#65533;&#65533;z&#1787;&#65533;&#65533;7&#65533;&#1357;ow&#65533;&#65533;&#65533; 7&#65533;&#65533;&#65533;&#65533;os&#65533;&#65533;&#65533;&#65533;N&#65533;&#65533;&#65533;Mo{;&#65533;&#65533;s0C&#65533;!N&#65533;[|&#65533;&#65533;&#65533;%&#65533;&#58139;A&#65533;&#2040;&#65533;GN&#65533;\ #&#65533;&#65533;H&#65533;&#65533;@-WF'&#65533;8
X&#65533;&#65533;ZU&#65533;&#65533;&#65533;&#65533;&#65533;!&#65533;#&#65533;mn&#65533;&#65533;&#65533;	&#65533;&#65533;&#65533;nk&#65533;s&#65533;2sJ&#65533;&#65533;&#65533;&#65533;&#188;L&#65533;&#65533;|&#65533;!&#65533;v&#65533;u&#65533;|&#65533;N&#65533;-&#65533;t&#65533;T]DmE&#65533;&#65533;u&#65533;&#1428;b	(:&#65533;&#65533;\&#65533;R65*&#65533;&#331;&#65533;%cW%F0&#65533;h&#65533;cH`&#371;&#171;&#1150;&#65533;M&#65533;[&#65533;&#65533;*K&#65533;&#65533;&#1827;B I&#65533;iM&#65533;&#65533;&#65533;0&#65533;&#65533;q9&#65533;&#65533;&#65533;&#65533;&#65533;#9&#65533;vI,&#208;t&#65533;'?&#65533;Iy&#65533;&#65533;`&#65533;&#65533;&#65533;S&#65533;&#65533;&#65533;&#65533;b&#65533;&#2008;&#65533;&#65533;.&#65533;&#65533;i+&#65533;&#65533;H&#616;&#65533;&#65533;k&#65533;R&#65533;*#A &#65533;&#65533;^r"!&#65533;0&#65533;5_e6&#65533;h79cNRQMl&#900;'I;&#65533;&#65533;fM,w&#65533;)X&#65533;27GN&#65533;W&#65533;&#65533;G&#65533;&#1688;&#65533;&#65533;&#946;&#65533;&#65533;&#65533;\&#65533;<&#65533;&#65533;&#65533;&#65533;/&#65533;D7vC&#65533;PsS&#65533;5P	&#65533;g*&#65533;&#65533;P&#65533;&#65533;&#65533;qh&#65533;V&#65533;&#65533;hHKgZqw&#338;&#65533;&#65533;&#65533;&#65533;n&#65533;
%&#65533;	&#65533;&#65533;&#65533;&#65533;&#65533;&#65533;(&#65533;&#65533;+&#65533;
4 &#65533;0Hjs&#65533;k6&#65533;j&#65533;&#65533;l:&#65533;&#65533;&#65533;&#1411;&#65533;&#65533;i&#65533;&#65533;B8&#65533;D&#65533;	C&#65533;H&#65533;&#65533;&#65533;&#65533;H&#65533;&#65533;&#65533;0L&#65533;
RhZ&#65533;&#65533;9P&#65533;I&#65533;&#65533;Ux&#65533;\&#65533;&#65533;# &#65533;&#65533;_8&#65533;bX&#65533;&#65533;u&#65533;hx&#65533;&#65533;&#65533;&#65533;&#65533;&#326;j&#518;h&#65533;Y&#65533;jH&#65533;&#65533;E&#65533;&#65533;e&#65533;z&#65533;Yn&#65533;Y#P&#65533;y&#65533;Yv&#65533;&#65533;U&#65533;&#65533;uY&#65533;&#65533;EYS&#1160;&#65533;&#1096;&#65533;&#65533;%&#65533;&#65533;&#65533;X&#65533;&#65533;&#65533;&#65533;w&#65533;&#65533;&#65533;H&#65533;&#65533;&#33246;&#65533;Y&#65533;5&#65533;&#65533;(&#65533;&#65533;&#65533;q&#65533;&#65533;&#65533;&#65533;m&#65533;Y&#65533;UZe0O(&#65533;&#65533;8&#65533;R&#65533;&#65533;&#65533;&#65533;&#65533;C&#65533;&#65533;&#65533;D&#65533;&#65533;@ B 1&#65533;&#65533;s&#65533;&#65533;Q&#65533;P&#65533;&#65533;tf"tEwt#&#65533;[&#65533;&#65533;K&#65533;&dR&#65533;&#65533;&#65533;B&#65533;C&#65533;\z"&6&#65533;C[&#65533;gS&#65533;&#65533;5^W&#65533;UNM&#65533;v&#65533;]&#65533;E)m^qEWdEYD^wgE&#65533;D&#65533;&#65533;*&#65533;&#65533;)q&#65533;B_;C_&#65533;&#65533;x&#65533;Rt&#65533;F2&#65533;_&#65533;&#65533;&#65533;&#65533;G&#65533;b2}$&#65533;.&#65533;WH&#65533;&#65533;y)z&#65533;&#65533;H&#65533;/iaFa{&#65533;0&#65533;&#65533;&#65533;0*vb(&#65533;1&#65533;&#65533;0&#65533;&#65533;{&#65533;&#65533;-&#391;2&#65533;w-&#65533;|,cK&#65533;$&#65533;&#65533;&#65533;&#65533;c13&#65533;&#65533;F&#65533;Z&#65533;}J&#65533;&#65533;B#~R9~>YVE&#65533;&#65533;V&#65533;&#65533;PN&#65533;tDQ`&#65533;&#65533;Z_#C&#65533;f&#65533;fhs6X&#65533;&#65533;f&#65533;D&#65533;mCu}&#65533;u&#65533;&#65533;&#65533;&#65533;|&#65533;7&#65533;a&#65533;Q&#65533;1&#65533;&#65533;Q&#65533;&#65533;0&#65533;y&#65533;h[&#65533;&#65533;&&#65533;&#65533;5&#65533;&#65533;{B@ &#65533;&#65533; . %&#65533;!R&#65533;R&#65533;&#65533;:&#65533;&#65533;RpW35W&#65533;&#65533;W&#65533;1(&#65533;R;&#65533;S<5Wp&#65533;m#:"&#65533;&#65533;&#65533;TL&#65533;TG<K&#65533;&#65533;&#65533;&#65533;&#65533;&#65533;qV&#65533;&#65533;&#65533;	&#65533;&#65533;&#65533;&#65533;
"TD&#65533; &#65533;&#65533;;&#65533;S&#65533;&#3164;&#697;&#65533;&#65533;&#65533;&#65533;&#65533;&#65533;&#65533;!&#65533;i&#65533;&#65533;&#65533;!&#65533;S&#65533;&#65533;&#65533;"&#65533;&#65533;=&#65533;&#65533; rV&#65533;&#65533;&#65533;VhEV&#65533;Y@5r#&#65533;Q&#65533;&#65533;0&#65533;@/&#65533;VX&#65533;eX&#65533;e%&#65533;QA&#65533;S:&#65533;.`[&#65533;I]R*&#65533;B(w&[>&#65533;Gg[BGBHGQ&#65533;\&#65533;&#65533;t&#552;P&#65533;A'!\34u&#65533;&#65533;'9D(;&#65533;uf&#65533;&#65533;i	]K&#65533;vP&#65533;v&#65533;&#65533;&#65533;&#65533;8&#65533;&#65533;2*&#65533;TE&#65533;b^a&#65533;*&#65533;&#65533;&#65533;H&#65533;w&#65533;4&#65533;&#1492;&#65533;&#65533;&#65533;7&#65533;G&#65533;b&#65533;&#65533;G&#1154;|&#65533;B&#65533;G&#65533;&#65533;`&#65533;&#65533;-&#65533;.&#65533;&#65533;&#65533;#9/&#65533;&#65533;"I&#65533;&#65533;H&#65533;z&#65533;&#65533;rZ/1 b%v{&#65533;&#65533;&#65533;29.&#65533;22&#65533;7.cc&#65533;$&#65533;&#65533;&#65533;&#711;K&#65533;&#65533;c&#65533;&#65533;K&#65533;cB&&#65533;"&#65533;&#65533;ad#!&#65533;&#65533;N&#65533;-&#65533;Fc2&#65533;&#65533;&#65533;U&#65533;&#65533;Tf&#65533;P&#65533;eE&#1109;&#65533;&#65533;e&#65533;sD\\VhA6&#65533;6aq=UaO&#65533;7o&#65533;&#65533;r!gt&#65533;O|qv&#65533;g&#65533;&#65533;ghgMW8&#65533;
&#65533;Z&#65533;&#1130;X8&#65533;&#65533;&#65533;&#65533;8&#65533;i&#65533;&#1786;h%&#65533;=gI&#65533;+H&#65533;y&#65533;&#65533;'&#65533;&#65533;#&#65533;9e%&#65533;XW&#65533;$&#65533;3;p&#65533;&#65533;&#65533;;&#65533;&#65533;S&#65533;
WrE&#65533;q&#65533;R H&#65533;T&#281;&#65533;&#65533;I&#368;&#65533;&#65533;&#65533;9&#65533;;@&#65533;&#65533;&#65533;&#65533;a&#65533;&#65533;#T &#1310;X@&#617;&#65533;&#1641;&#65533;!&#65533;&#65533;9&#65533;&#1961;&#65533;""&#65533;&#65533;&#65533;=&#65533;#&#65533;q&#65533;&#65533;&#65533;U&#65533;Y&#65533;&#65533;a&#65533;'[&#65533;:&#65533;&#65533;<&#65533;#>2#&#65533;&#65533;&#65533;$LbX&#65533;%%R&#65533;$&#65533;AW2Y&#65533;&#65533;#&#65533;&#65533;y&#65533;&#65533;);&>&#65533;7&#65533;&#65533;[	&#65533;&#65533;&#65533;&#65533;&#65533;&#65533;&#65533;&#14460;&#65533;&#65533;=&#65533;s&#65533;&#65533;&#65533;&#65533;&#65533;&#65533;2&#65533;&#65533;1CT&#65533;4&#65533;BY7'&#65533;(&#65533;&#65533;f&#1269;&#65533;&#65533;D&#65533;&#65533;n&#65533;@j&#65533;&#65533;H&#65533;&#65533;r&#65533;&#65533;{*&#65533;u&#65533;r&#65533;&#65533;&#335;&#65533;&#65533;3$!&#65533;%&#65533;^M&#65533;+Q
&#65533;iG:&#65533;&#65533;&#65533;&#65533;B&#65533;G7FH&#65533;&#65533;&#65533;&#65533;&#65533;-&#65533;ry&#65533;.&#65533;'z&#65533;&#65533;.6I$&#65533;H&#65533;&#65533;&#65533;&#65533;I&#65533;20)&#65533;0&#65533;&#65533;&#65533;J3&#65533;2&#65533;1&#65533;-#2	&#65533;&#65533;&#65533;&#65533;$&#65533;2&#65533;|D	3&#65533;cC&#65533;+&#65533;e&#65533;dI&#65533;}N&#65533;&#65533;N~&#65533;&#1879;e&#2020;&#65533;&#65533;&#65533;eW&#65533;&#65533;&#65533;")i&#65533;&#65533;XC6&#65533;&#65533;&#65533;6y[f6&#65533;6qy&#65533;w&#65533;&#65533;lg&#618;&#65533;z&#65533;&#65533;&#556;&#65533;P{s&#65533;&#65533;&#1688;&#65533;&#65533;&#65533;)&#65533;&#65533;&#65533;&#65533;&#65533;&#65533;&#65533;&#65533;&#65533;&#65533;&#65533;&#65533;s&#65533;&#65533;XQn&#65533;1&#65533;_y&#65533;&#65533;:GR&#65533;PAp&#187;q&#131;5&#65533;&#65533;&#65533;@&#65533;&#65533;@}$&#913;&#65533;&#65533;#&#65533;&#65533;@:L&#65533;eV;b&#65533;9&#65533;&#65533;S&#65533;&#65533;&#65533;=B,=&#755;4&#65533;&#131;&#65533;&#65533;&#65533; I\&#65533;&#65533;T&#65533;I&#65533;&#65533;<&#65533;&#65533;&#65533;Z&#65533;&#65533;Y,=&#65533;3H&#65533;;&#65533;>&#65533;c&#65533;&#65533;&#158;&#65533;9@!<	&#65533;&#65533;o&#65533;$@8&#65533;&#65533;r&#65533;!&#65533;"yl&#65533;<B$&#65533;W&#65533;&#65533;W&#65533;5&#65533;&#65533;X&#65533;&#65533;&#65533;Y&#65533;S	4TK&#65533;`&#65533;&#65533;c&#65533;&#65533;&#65533;s&#65533;&#65533;&#65533;x[&#65533;#9&#65533;&#665;&#65533;trk\&#65533;8'&#65533;|\&#65533;LC1)&#65533;'t&#65533;z&#65533;C&#65533;T(e&#65533;Dm&#483;&#65533;&#47306;&#65533;D&#65533;&#65533;&#65533;&#65533;&#65533;V&#65533;&#65533;&#65533;[tw&#65533;L4&#65533;L^&#65533;&#17393;BFc$x&#65533;&#185;&#65533;_4C,&#65533;&#65533;x&#65533;&#65533;J^
-&#65533;&#65533;y&#65533;wy&#65533;2H`&#65533;	&#65533;&#65533;&#65533;&#65533;h&#65533;1&#65533;R0&#65533;$&#65533;&#65533;&#65533;&#65533;&#65533;T&#65533;&#65533;4&#65533;&&#65533;&#65533;&#295;&#65533;2&#65533;g&#65533;&#1426;-&#65533;7c&#7972;&#65533;&#65533;EI&#65533;:}&#65533;&#65533;&#65533;&#65533;Z&#65533;&#65533;d&#65533;&#65533;E&#65533;&#65533;K&#65533;<!MC&#65533;M&#1476;eW&#65533;5&#65533;&#65533;&#65533;j5i&#65533;M&#65533;$M&#65533;hq&#65533;_S9&#65533;j&#65533;&#65533;Cj&#65533;fs&#65533;OyC&#65533;o&#65533;6&#65533;&#65533;&#65533;g9]&#65533;&#65533;z&#65533;zs&#65533;@}&#65533;&#65533;&#65533;&#65533;&#65533;8E=&#65533;&#65533;&#65533;&#65533;8l&#65533;&#65533;) c &#65533;M&#65533;8|8|&#65533;5&#65533;&#65533;_
 &#65533;&#65533;3|&#65533;&#65533;&#65533;&#225; &#65533;&#65533;9&#65533;&#203; i&#65533;i&#65533;&#65533;&#65533;&#65533;Wx%#&#65533;)V&#65533; u&#65533;u&#65533;#,@=R	<&#65533;;&#65533;&#65533;=&#65533;S&#65533;&#65533;`&#65533;&#65533;&#65533;]>&#65533;&#65533;&#1548;&#65533;&#65533;&#65533;&#65533;&#65533;c<W\=&#65533;a=&#65533;&#65533;&#344;&#65533;&#65533;Wl=&#65533;&#65533;&#1621;&#1698;]&#65533;\&#65533;&#65533;]l&#65533;_&#65533;>&#65533;!&#65533;E&#65533;&#65533;&#1583;]&#65533;b,&#65533;&#65533;&#65533;&#65533;J&#22263;&#1883;&#65533;&#65533;&#296;&#65533;=&#65533;&#65533;T&#65533;yT&#57971;&#65533;##&#65533;y!n&#65533;I&#11146;&#65533;9&#65533;&#65533;X+AJ&#65533;&#65533;&#65533;  Cp,&#65533;)ZP&#65533;&#65533;&#1910;u8^&#65533;h&#65533;&#65533;8&#65533;=&#65533;&#65533;Ch&#65533;|PY+&#65533;&#65533;|&#65533;&#65533;&#65533;t&#65533;&#65533;&#65533;
%&#65533;.&#310;z&#65533;&#65533;&#65533;L&#65533;x&#65533;&#65533;l&#65533;|&#65533;'`&#65533;\z{&#65533;&#65533;D&#65533;&#65533;KN(&#65533;D&#65533;&#65533;&#732;2wFz&#65533;.&#65533;W&#312;I&#65533;wH:+&#65533;3&#65533;\&#65533;w&#65533;&#65533;3&#65533;_&#65533;R&#65533;Y&#65533;&#1859;&#314;&#65533;ly&#65533;DH&#65533;.&#65533;&#65533;i&#65533;H#&#65533;.&#65533;4b&#65533;/&#65533;,J80&#65533;&#65533;&#65533;,&z59K&#65533;$c&#65533;G--&#65533;&#65533;N~&#65533;&#65533;&#65533;!&#65533;R&#65533;h&#65533;})&#65533;dY&#65533;Q&#65533;~&#65533;&#65533;&#65533;&#65533;&#1129;&#65533;&#65533;G&#65533;&#65533;&#65533;dvQ&#65533;&#1386;a6fUQd&#65533;N&#65533;&#65533;&#65533;o3&#65533;o3gu&#65533;7&#65533;<PZ&#65533;B&#65533;}&#1234;\&#65533;&#65533;\&#1282;&#65533;7&#65533;&#65533;&#65533;#&#65533;I&#65533;8&#65533;&#65533;8M]&#65533;&#65533;~&#65533;&#65533;h&#65533;&#65533;&#65533;n0@&#65533;&#65533;=s0hh&#65533;h&#65533;&#65533;W&#65533;&#65533;&#65533;u&#44608;&#43422;&#65533;~&#65533;g&#65533;H&#65533;n1hj&#65533;&#65533;FC&#65533;&#48654;&#65533;&#65533;	&#65533;n&#65533;F&#65533;P&#65533;^&#65533;&#206;%@&#65533;&#638;&#65533;&#65533;>&#65533;&#654;&#65533;^&#65533;0&#65533;&#65533;&#65533;&#65533;0&#65533;&#65533;4p&#54960;&#65533;&#65533;&#65533;&#65533;&#65533;n&#65533;&#65533;&#65533;7Hj&#65533;`&#65533;6x&#65533;&#65533;&#65533;4&#65533;&#65533;&#65533;&#65533;&#65533;&#65533;&#65533;&#65533;&#65533;&#65533;.&#65533;&#65533;~&#65533;&#65533;&#65533;&#65533;&#65533;	&#65533;&#65533;N&#65533;&#63328;&#65533;&#65533;	&#65533;.&#65533;j&#65533;&#65533;&#65533;&#65533;&#65533; &#65533;&#65533;&#65533;?&#65533;/ &#65533;&#65533;&#65533;&#65533;&#65533;&#65533;&#65533;	&#65533;&#65533;&#65533;&#65533;&#65533;	&#65533;&#65533;&#65533;$_&#65533;&#65533;&#65533;&#65533;&#65533;)&#65533;&#65533;{pa	2?&#65533;&#65533;s$&#65533;&#534;* l=&#65533;&#65533;&#65533;??l=&#65533;F&#65533;G&#65533;H&#65533;&#65533;Y&#65533;I8&#65533;#`7&#65533;` 70v{&#65533;[&#65533;&#65533;hw&#65533;8&#65533;&#65533;h&#65533;]&#65533;^&#65533;&#65533;&#65533;&#65533;&#65533;P&#65533;A&#65533;k&#65533;&#65533;g&#65533;PIw&#65533;S&#65533;&#65533;&#65533;&#65533;Pg%&#65533;&#65533;24\/tC.'&#65533;&#65533;&#65533;(lFvn1];zv_)N&#65533;A&#65533;E&#65533;k&#65533;n&#65533;Z&#65533;&#65533;|4&#65533;&#65533;L&#65533;w&#65533;VN&#870;,&#65533;&#65533;8`&#65533;&#65533;&#65533;byK&#65533;G&#65533;&#65533;&#65533;&#65533;&#1338;a&#65533;`&#65533;&#65533;&#65533;[z&#65533;&#65533;&#65533;k:b&#65533;&#65533;&#65533;&#65533;&#65533;&#65533;0&#65533;c&#65533;&#65533;-&#65533;ZcA9H&#535;c&#65533;&#65533;&#65533;&#32353;&#65533;&#65533;D&#65533;&#65533;&#65533;3&#65533;&#65533;&#1675;&#65533;&#65533;M&#65533;&#65533;O&#65533;Z&#65533;*&#65533;&#65533;&#65533;e&#65533;e&#65533;e&#65533;&#65533;c&#65533;e&#65533;z&#65533;e&#65533;&#65533;&#65533;r&#65533;d&#65533;&#65533;d&#65533;fl&#65533;&#65533;
&#65533;&#65533;&#65533;vY7{&#65533;&#65533;&#65533;>&#65533;&#65533;!X&#65533;&#65533;A&#65533;	r&#208;aA>&#65533;&#440;&#65533;&#519;&#65533;E&#65533;&#65533;&#65533;E&#65533;Q&#65533;>c&#65533;u$Y&#65533;&#65533;&#590;&L&#65533;Q&#626;&#65533;&#661; &#65533;&#65533;qs&#614;yRQ&#65533;@&#65533;>}&#65533;&#65533; &#1666;&#65533;QGG&#65533;&#65533;QJ#i&#1190;Q&#65533;N5J&#65533;W&#65533;^*&#65533;&#65533;j!&#65533;&#65533;+v&#65533;t&#65533;&#65533;&#65533;S&#65533;&#65533;&#65533;&#65533;&#65533;j&#65533;&#65533;"[&#65533;957n&#65533;E&#65533;&#65533;&#65533;;7&#65533;&#65533;{&#65533;&&#65533;&#65533;&#136;&#65533;_`&#65533;&#1585;cf&#65533;+N,&#65533;q&#726;13&#65533;L&#65533;O&#65533;&#65533;&#65533;&#65533;&#65533;8A&#65533;&#65533;/&&#65533;9&#65533;&#432;]&#998;]&#65533;&#65533;&#32569;q3>\&#65533;&#65533;`&#65533;&#65533;&#65533;8&#65533;-&#65533;O&#65533;:&#65533;B-&#65533;f9&#65533;&#65533;B&#65533;&#65533;&#65533;\@&#65533;&#65533;}{w&#65533;&#7631;&#65533;0^&#65533;w&#65533;&#65533;&#65533;&#65533;^=&#65533;L&#65533;@A&#528;&#571;&#519;&#65533;>&#65533;	)$&#65533;,&#65533;@&#65533;	#7 )@	&#65533;c&#65533;'&#65533;&#973;&#65533;2&#65533;&#65533;&#65533;C&#65533;(&#65533; Jt&#65533;7P,Q&#65533;W,&#1089;&#65533;&#65533;|&#65533;&#65533;Fi&#65533;&#65533;yt&#65533;&#65533;&#65533;&#65533;&#65533;&#65533;i&#65533;&#65533;&#65533;&#65533;&#65533;iI&#65533;&#65533;A?&#65533;&#65533;)&#65533;&&#65533;{&#65533;&#65533;*&#65533;lr&#65533;*&#65533;b&#65533;(&#65533;&#65533;&#65533;2
&#65533;$&#65533;&#65533;0&#65533;s&#65533;0&#748; &#65533;!*&#65533; 9SQ@&#65533;
&#65533;)O>&#65533;&#65533;)&#65533;?&#65533;'B}*&#65533;P$@BD"&#65533;G&#65533;&#65533;iQJ&#65533;t&#1119;8&#65533;I8&#65533;&#65533;&#65533;O=&#65533;&#65533;N)&#65533;@&#65533;&#65533;&#65533;&#65533;U1p&#65533;U0&#65533;&#65533;UYk&#65533;&#65533;Zj&#65533;!&#65533;*&#65533;&#65533;&#65533;
\{&#65533;&#65533;&#65533;*&#65533;&#65533;&#65533;Xf&#65533;&#65533;Vfo&#65533;&#65533;
QO&#65533;&#65533;NE&#65533;	}&#65533;&#65533; [m&#65533;&#65533;&#65533;&#65533;G&#65533;E"&#65533;q&#65533;U4QE&#65533;5W&#65533;A&#65533;&#65533;3&#65533;>&#65533;&#65533;&#65533;9&#65533;&#65533;S&#65533;(&#65533;&#65533;w&#65533;4&#65533;&#65533;&#65533;7&#65533;&#65533;b`K&#65533;&#834;&SK&#65533;&#65533;d&#65533;a&#65533;&#65533;&#65533;ob&#65533;&#65533;r&#65533;%y&#65533;X&#525;&#65533;&#65533;&#65533;&#65533;&#65533;&#65533;xd&#65533;&#65533;p@d&#65533;a<Ye-&#65533;&#65533;Aye&#65533;&#65533;&#65533;y &#65533;J&#65533;!&#65533;1&#1305;A&#65533;&#65533;h#e6C#>&#65533;&#65533;&#65533;"&#65533;&#65533;.&#65533;#Qr&#65533;&#65533;X`&#65533;&#65533;] &#65533;&#65533;&#65533;&#65533;&#65533;y&#65533;&#1121;L; &#647;D"A;&#65533;&#65533;f/m&#65533;D0&#65533;&#65533;&#65533;&#915;{n&#65533;&#65533;^&#65533;n&#65533;]Xdp&#65533;&#65533;&#65533;NH&#65533;#&#65533;&#65533;&#65533;?
I\
&#357;&#143;&#451;&#65533;\r&#65533;#&#65533;|&#65533;&#65533;&#65533;\&#65533;&#962;x&#65533;	&#65533;=&#65533;&#65533;&#65533;(&#65533;t&#65533;S"&#65533;&#65533;V&#65533;&&#65533;&#65533;[&#65533;&#65533;t&#65533;g&#65533;&#65533;v&#65533;s&#65533;}w&#65533;O&#65533;]&#65533;&#65533;?{&#65533;&#65533;N&#65533;&#65533;&#65533;&#65533;?-5&#65533;N&#65533;y&#859;W>z&#873;&#65533;&#65533;z&#65533;3&#65533;z&#1035;&#65533;&#65533;&#65533;C&#65533;&#65533;z&#65533;7&#65533;&#65533;x&#65533;3&#65533;\&#65533;&#65533;#&#65533;<&#65533;&#65533; &#65533;&#65533;&#65533;_&#65533;"
&#65533;&#65533;&#65533;&#65533;&#65533;F&#65533;&#65533;p&#65533;&#65533;AF&#65533;&#65533;E@ &#65533;Y&#65533;&#65533;&#65533;@&#65533;|G&#65533;&#65533; &#65533;cv&#65533;G7&#65533;P&#65533;&#65533;5&#65533;@
"&#65533;&#1297;e&#65533;F(&#65533;!
&#65533;Cb&#1028;h"&#65533;&#1124;!;tA&#65533;&#65533;qF2&#65533;&#1612;T&#65533;&#65533;"&#65533;H&#65533;F2&#65533;~&#65533;&#65533; icD&#65533;&#65533;$61"Q&#65533; Q&#65533;&#65533;#&#65533;5m&#65533;]B&#65533;&#65533;T&#65533;8&#65533;&#65533;h&#65533;&#65533;&#65533;&#65533;&#295;x&#65533;&#65533;]&#65533;&#65533;&#1249;&#65533;.F&#65533;&#65533;Q&#65533;T/&#65533;-NE&#65533;R&#65533;&#65533;&#65533;&#65533;)
 &#65533;S&#65533;2&#65533;>XE&#65533;X4&#65533;U&#65533;&#65533;&#65533;&#65533;v&#65533;a&#65533;&#65533;U&#65533;&#65533;&#369;b&#65533;c&#65533;@1&#65533;d)&#65533;hM&#65533;&#65533;
&#65533;&#65533;&#65533;&#65533;&#65533;Wf&#65533;Q&#65533;&#65533;&#65533;c&#65533;&#421;&#65533;s&#65533;QvT&#65533;&#65533;'x&#65533;Q&#65533;&#65533;&#65533;&#65533;&#65533;&#65533;F:&#65533;+`[&#65533;&#65533;&#65533;p0.&#65533;L&#65533;\&#65533;~&#65533;&]s&#65533;&#65533;&#65533;&#65533;&#65533;E|&#65533;&#65533;[&#65533;&#65533;<,F1s2ic#&#65533;"&#65533;&#65533;&#65533;&#917;&#65533;&#65533;d&#65533;&#65533;&#65533;^&2|&#65533;&#65533;eZ0&#65533;&#65533;r&#65533;O&#65533;ed#:3Z&#65533;.&#65533;&#65533;}D&#65533;"&#65533;H&#1098;F&#65533;&#65533;P$O&#65533;(I&#65533;&#65533;R&#65533;!&#65533;&#65533;&#65533;&#65533;5&#65533;&#65533;&#65533;S>&#65533;&#65533;&#65533;*x&#65533;&#65533;,b;w&#65533;&#65533;"&#65533;&#65533;&#1173;n&#65533;&#65533;Mi
&#65533;&#65533;&#65533;&#65533;&#65533;&#65533;&#65533;b&#65533;7&#65533;	&#65533;U &#65533;&#25784;&#65533;!&#65533;c*&#65533;z9&#65533;E&#65533;{&#39146;&#65533;2&#65533;&#1881;Nx&#65533;;MW&#65533;&#65533;&#65533;b&#65533;v&#65533;[&#65533;&#65533;LWV&#1833;&#940;eE&#65533;&#65533;&#65533;&#65533;J&#65533;&#65533;&#65533;&#65533;K]E3&#65533;&#65533;&#65533;&#65533;&#963;&#65533;\&#65533;&#65533;&#65533;z&#65533;{&#65533;{&#65533;&#65533;&#65533;Z&#65533;&#65533;^&#65533;r}&#65533;{&#65533;"&#65533;/q{U\&#65533;&#65533;&#65533;&#65533;&#65533;;&#65533;&#65533; &#65533;&#65533;A&#65533;&#65533;&#65533;)xT`&#65533;	&#65533;1 p&#1598;V&#65533;&#65533;q&#65533;lk&#65533;&#65533;&#65533;R&#65533;&#65533;-L&#65533;
&#65533;&#65533;&#65533;C&#65533;d&#65533;&#65533;&#65533;&#65533;%d&#65533;r4C&#65533;pg &#65533;.i&#65533;&#65533;&#65533;!&#65533;&#65533;&#65533;!dH&#65533;&#65533;&#65533;?o&#65533;&#65533;H&#65533;&#584;F&#65533;]"&#65533;&#65533;&#65533;D(v&#65533;&#65533;LzH&#65533;hM'&#65533;Kc&#786;&#65533;&#65533;#&#65533;/&#65533;)&#65533;n
c&#65533;&#65533;&#65533;5&#65533;iOp&#65533;&#65533;&#65533;&#65533;&#65533;:&#65533;K&#65533;vD&#65533;/%&#65533;SJR&#65533;&#65533;V&#65533;8&#65533;&#65533;@~JR`&#65533;&#65533;~&#65533;&#65533;&#543;&#65533;jY&#65533;&#65533;$&#65533;buIh&#65533;W&#65533;&#65533;U&#65533;&#65533;&#65533;l#&#65533;d1&#65533;&#65533;&#65533;,T&#65533;2Z&#65533;&#65533;&#65533;dY.$'&#65533;R&#65533;:&#1528;&#65533;&#65533;96&#1559;&#65533;&#65533;&#65533;&#33127;d&#27352;&#65533;&#65533;&#65533;&#65533;&#65533;l`&#65533;l7&#65533;&#65533;&#65533;&#65533;D&#65533;&#65533;&#280;&#65533;YN/&#185;&#65533;&#65533;&#65533;&#65533;:&#65533;vg!&#65533;&#65533;evf'&#65533;4f2&#65533;&#65533;,&#1025;>&#65533;&#65533;dv2z&#65533;Af&#65533;&#65533;gA&#65533;2&#288;:#&#1038;&#65533;B~Tt$&I&#65533;dRQP&#65533;dj1&#65533;&#65533;&#65533;&#1696;&#65533;&#65533;&#65533;&#65533;:&#65533;&#326;&#65533;&#65533;&#65533;=&#65533;&#65533;-wpkk&#65533;&#65533;&#65533;2&#65533;&#65533;7b&#65533;&#65533;o&#65533;&#65533;&#65533;&#65533;&#65533;&#65533;	8&#65533;3(&#65533;E &#65533;^&#65533;M&#65533;]&#65533;&#65533;&#65533;&#65533;,&#65533;-W9&#306;Or&#65533;&#65533;&#65533;H&#65533;&#65533;&#65533;&#65533;&#65533;ck&#65533;&#65533;&#65533;:&#65533;&#65533;5&#65533;&#65533;{&#65533;&#65533;zwVv&#65533;&#65533;&#65533;&#65533;>&#65533;R7&#65533;{{&#1387;&#65533;&#65533;&#65533;&#65533;&#65533;z&#65533;&#65533;iox&#65533;&#65533;&#65533;&#65533;&#65533;&#65533;|&#65533;&#65533;&#65533;=9&#65533;z&#65533;&#65533;&#65533;&#65533;&#1591;W&#65533;f&#1833;&#65533;&#65533;&#47614;&#65533;J&#65533;q&#65533;V&#65533;&#65533;&#65533;&#65533;&#65533;&#65533;&#65533;&#65533;	&#65533;&#65533;&#1717;&#65533;&#65533;ym&#65533;&#1691;C &#65533;&#1512;&#65533;l&#65533;&#65533;[&#65533;&#65533;;7&#65533;5&#65533;~t&#65533;G7&#65533;<x&#65533;O'&#65533;%Q&#65533;IR &#65533;D]&#65533;X&#65533;O&#1517;&#65533;&#174;&#65533;&#65533;&#65533;b&#65533;!&#65533;]&#65533;1&#65533;"&#65533;A&#65533;&#65533;5&#65533;&#65533;r&#65533;D&&#65533;L&#65533;v&#65533;'&#65533;lD&#65533;&#65533;:IH&#65533;|}&#65533;4N&#65533;&&#65533;Le&#65533;&#65533;&#65533;&#65533;&#431;)`Kf1&#65533;&#65533;;&#65533;&#65533;dO&#65533;&#65533;&#65533;&#65533;&#65533;&#65533;B-&#65533;Q&#65533;&#65533;#&#65533;&#65533;&#65533;&#65533;sX&#65533;&#65533;&#65533;&#1288;&#65533;&#65533; &#65533;&#65533;&#65533;U&#65533;x,&#65533;+&#65533;U&#65533;&#65533;x,&#65533;S&#65533;#&#65533;&#1282;V&#65533;&#65533;u&#65533;my&#65533;&#65533;H~&#65533;-&#65533;&#65533;K>>&#65533;&#580;&#65533;r&#65533;&#1383;6V&#65533;&#65533;&#380;&#65533;&#65533;}{}Y&#65533;&#65533;&#65533;&#65533;&#65533;oJ&#65533;J&#65533;&#65533;&#65533;&#65533;y&#65533;t&#65533;S&#65533;&#65533;&#65533;;&#65533;O&#65533;&#65533;&#65533;&#65533;&#65533;&#65533;&#65533;!N&#65533;h&#65533;&#65533;'C&#65533;'|2&#18908;&#65533;&#65533;&#65533;H&#65533;&#65533;&#65533;&#65533;y@e&#65533;&#65533;&#65533;b(&#65533;&#65533;:&#65533;&#65533;&#65533;&#65533;4,&#65533;Q&#65533;&#65533;&#65533;I&#65533;6&#65533;S&#65533;@U#&#65533;&#65533;&#65533;/_&#65533;&#65533;&#65533;&#65533;&#65533;&#65533;&#65533;3:&#65533;&#65533;AA&#65533;A&#65533;&#1081;&#65533;9&#65533;&#65533;&#65533;&#65533;- &#825;2&#65533;!8#&#65533;06dS&#65533;1 0@&#65533;&#65533;&#65533;&#65533;&#473;&#65533;k&#65533;8&#65533;&#1654;+&#65533;&#65533;;8&#65533;&#170;&#65533;&#65533;*0&#65533;7}C+yS&#65533;&#65533;A&#65533;&#1953;&#65533;&#1793;74&#65533;7&#65533;R&#65533;&#65533;&#65533;&#65533;&#65533;*&#65533;A&#65533;&#65533;i&#65533;&#65533;j&#1128;&#242;R&#65533;&#65533;#8/&#65533;&#65533;o&#708;&#65533;&#65533;B&#65533;&#65533;&#65533;&#4728;&#65533;&#65533;&#65533;&#65533;&#65533;+&#1848;&#65533;&#65533;8&#65533;&#65533;&#65533;&#65533;D1P&#65533;#-c;&#65533;78E@#>H&#65533;p&#65533;28&#65533;&#65533;&#65533;A&#65533;AV&#65533;&#65533;R&#65533;E,Y&#65533;2]&#65533;&#65533;Rl&#65533;]&#65533;&#65533;9X;&#65533;&#65533;&#65533;&#65533;5&#65533;&#65533;&#65533;&#65533;(&#65533;:&#65533;&#65533;.&#65533;.&#65533;&#65533;&#65533;&#65533;&#65533;&#65533;&#65533;m&#65533;.&#65533;.&#65533;3&#65533;&#65533;2@
&#65533;o$G&#65533;R/DC4&#65533;&#65533;i&#65533;#wz'*&#65533;/xT&#65533;&#65533;&#806;/&#1711;&#65533;05*&#65533;[3205B&#65533;{&#65533;72H7&#1724;(=	&#65533;0B&#65533;C&#65533;G9=K$@&#65533;c&#65533;M!&#65533;VY1WYU)%&#65533;{N&#65533;&#65533;^)&#65533;&#192;&#65533;#%g&#65533;&#65533;s%&#65533;d&#65533;$&#726;lq2ri&#65533;&#65533;S&#65533;\&#65533;&#65533;%&#971;&#65533;*&#65533;2:&#65533;(&#65533;2-&#65533;>)&#65533;&#65533;&#65533;&#65533;&#65533;&#65533;!&#65533;&I?2&#65533;,&#65533;&#65533;5&#1234;sZ&#65533;&#65533;&#65533;?&#65533;Z&#65533;&#65533;&#65533;&#65533;&#65533;&#65533;&#65533;*&#65533;&#65533;)Kyr"v&#65533;'4C{KF&#65533;'~&#65533;&#65533;4&#65533;&#65533;	&#1305;&#65533;&#65533;&#65533;q&#65533;&#65533;@&#65533;&#65533;&#65533;D!&#65533;&#65533;@M[F&#65533;&#65533;&#65533;&#65533;(05&#65533;,	&#65533;&#65533;&#65533;&#65533;&#65533;Nh\(\H&#65533;D&#65533;&#65533;&#65533;&#65533;&#65533;&#517;_M&#65533;&#65533;E&#65533;&#65533;8&#65533;_\&#65533;&#65533;&#769;&#65533;&#65533;\&#65533;&#65533;D&#65533;V`5&#65533;&#65533;h9&#65533;P')p6)4,k&#248;&#729;8&#65533;B,&#1822;&#65533;&#65533;&#65533;7,&#65533;&#65533;J&#65533;&#65533;&#65533;&#65533;&#65533;oSCrk&#65533;4&#65533;&#65533;2&#65533;&#65533;&#65533;&#954;&#65533;&#65533;8&#65533;&#65533;&#65533;=d&#65533;&#65533;&#65533;&#65533;&#65533;&#65533;iOwD.D&#65533;&#65533;&#313;&#65533;D&#65533;B&#65533;&#65533;O&#65533;&#65533;&#65533;&#65533;8&#65533;&#65533;&#65533;
)&#65533;0&#65533;0&#65533;&#65533;7&#65533;&#65533;N&#65533;&#65533;&#65533;&#65533;p&#65533;?&#65533;&#65533;
&#65533;YE &#65533;&#65533;5&#65533;=&#65533;&#65533;&#65533;&#65533;P&#65533;P5&#65533;&#65533;P&#65533;&#65533;\0&#65533;&#65533;&#65533;(&#65533;&#65533;(&#65533; 5u	&#65533;&#65533;:jf4!&#65533;&#65533;&#65533;&#34441;B&#43950;&#65533;&#65533;&#65533;&#65533;&#65533;.&}&#65533;&#65533;J&#65533;~&#65533;!E"&#65533;&#65533;*M&#65533;!&#65533;!z@&#65533;$&#65533;&#65533;&#65533;&#65533;&#65533;&#65533; &#65533;&#65533;&#65533;&#65533;&#65533;0&#65533;<&#65533;&#65533;Q&#65533;115i&#65533;&#65533;&#65533;&#65533;5&#65533;&#65533;8I&&#65533;[0a&#65533;<[H&#65533;&#65533;0=
TCQ&#65533;&#65533;E&#65533;&#65533;I&#65533;H&#65533;
G&#65533;&#65533;e!fy&#65533;&#65533;Z&#65533;&#65533;+&#65533;`&#65533;W&#65533;HfYC&#65533;&#65533;&#65533;&#65533;Bz%&#65533;,&#65533;S&#65533;&#65533;ri&#65533;&C>&#65533;&#65533;w&#65533;&#65533;&#65533;&#65533;U&#65533;J[mJ&#65533;[<&#65533;3&#65533;&#65533;&#65533;(I&#65533;&#65533;7k+&#175;7S3%&#65533;&#65533;;;S&#65533;&#19697;,4&#65533;&#65533;&#1470;+&#65533;&#65533;1K&#65533;&#65533;&#65533;&#65533;#"&#65533;!&#65533;B&#65533;&#710;&#65533;(&#65533;V |4&#65533;&#65533;&#65533;&#65533;&#65533;&#710;@&#65533;&#65533;&#65533;I&#65533;&#65533;&#65533;&#65533;&#65533;&#65533;4O[&#65533;&#65533;&#65533;A&#807;&#65533;Q&#65533;&#65533;&#65533;6&#65533;S&#65533;W&#65533;&#65533;ep&#65533;R&#65533;?(XU&#65533;]X&#65533;EX&#65533;&#65533;&#65533;P&#65533;&#65533;&#65533;X&#65533;=X&#65533;&#65533;XX&#65533;&#1550;E&#65533;&#65533;&#65533;&#65533;?&#65533;&#65533;0B#&#65533;OK@&#65533;',&#65533;&#65533;8&#65533;sD&#65533;&#1694;&#65533;&#65533;B&#65533;a&#65533;5&#65533;&#65533;&#65533;&#65533;&#65533;&#65533;v&#65533;7&#65533;&#65533;8x&#65533;&#65533;=Z&#65533;L&#65533;&#65533;&#65533;&#65533;&#65533;&#65533;&#65533;&#1065;N&#65533;	&#65533;y]8]@&#65533;&#65533;&#65533;C&#65533;!&#242;28&#65533;&#65533;B&#65533;&#65533;&#65533;iO&#65533;&#65533;6&#65533;=N&#65533;Y&#65533;&#65533;98&#913;&#65533;&#65533;,,&#329;,&#65533;2P5P)&#65533; O&#65533;&#65533;&#65533;&#65533;O(&#65533;@&#65533;^\&#65533;=&#65533;&#65533;&#65533;\&#65533;&#65533;l\&#65533;5\M(M&#65533;&#65533;&#621;\MH&#613;&#65533;&#65533;]&#65533;&#613;\&#65533;&#65533;-&#65533;&#65533;LG&#65533;&#65533;&#65533;&#65533;&#65533;&#65533;&#65533;d&#65533;(U&#65533;&#65533;&#65533;)	&#65533;&#65533;=	&#65533;&#65533;		&#65533;&#65533;&#65533;&#65533;&&#65533;]&#65533;&#65533;]	W&#65533;&#65533;&#1158;0GQ/tD&#65533;&#65533;&#65533;&#1209;C0}/&#65533;"&#65533;)&#65533;3&#65533;&#65533;/f&#65533;&#65533;5eS7&#65533;/-&#65533;&#65533;3#&#65533;&#65533;&#65533;<M&#65533;7J&#546;&#787;8&#65533;?&#1148;(&#65533;&#65533;?&#65533;&#65533;&#65533;H?:2De=MiTDRTU	I&#65533;&#65533;sK%IK`_%;&#65533;&#65533;D>&#65533;0>X&#65533;RE&#1371;,BJ&#65533;r&#65533;&#65533;u&#65533;I&#65533;&#65533;&#65533;J&#535;&#65533;&#65533;,&#211;&#65533;<&-a^&#1894;N&#65533;'bV'&#65533;J&#65533;Z3.R'&#65533;&#65533;&#65533;&#494;&#65533;3&#65533;&#65533;|&#1203;}&#65533;V{&#65533;&#65533;&#65533;E&#65533;|*&#65533;&#65533;&#65533;&#65533;&#65533;&#65533;&#65533;o&#65533;K%&#65533;I[&#65533;u&#65533;	&#65533;&#65533;&#65533;L&#65533;,^&#65533;O&#65533;&#244;&#1486;&#65533;W&#65533;&#65533;6(c3&#65533;&#65533;&#65533;5&#65533;&#1513;c	&#65533;76&#65533;|&#65533;0&#65533;4&#65533;6&#65533;\&#65533;c\ >&#65533;cM &#65533;@&#65533;` &#65533;&#65533;C.dENdF^dFV
x&#65533;x&#65533;dI&#65533;&#65533;^ &#65533;8
H&#65533;&#65533;CP&#65533;
&#65533;M&#65533;&#65533;&#65533;MK&#65533;&#65533;&#65533;&#65533;f&#65533;&#65533;&#65533;b&#65533;&#138;&#65533;Z&#65533;&#65533;&#65533;&#65533;&#65533;e&#65533;&#65533;&#65533;)Zn[Nn&#65533;*&#65533;Z5&#65533;N`~7&#65533;&#65533;x&#65533;&#65533;~&#65533;C&#65533;&#65533;&#65533;kO@lZx&#65533;&#65533;5D&#65533;&#65533;&#65533;&#65533;&#65533;&#65533;&#65533;&#65533;&#65533;G&#65533;6&#65533;JD&#65533;*D&#65533;
&#65533; &#65533;F&#65533;&#65533;1P)&#65533;&#65533;&#65533;&#65533;N<&#65533;3hB&#65533;&#65533;T&#65533;&#65533;<&#65533;z&#65533;&#65533;NP&#65533;|&#65533;N&#65533;&#65533;N&#65533;g5&#65533;&#65533;&#65533;&#65533;&#65533;&#65533;&&#65533;N&h&#65533;6h&#65533;&#65533;[&#65533;6&#65533;CH&#65533;&#65533;!&#65533;	!&#65533;z&#65533;W&#65533;K&#65533;&#65533;(&#65533;&#65533;]&#65533;&#65533;&#65533;&#65533;Q&#65533;&#1914;&#65533;&#65533;&#65533;bm&#65533;&#65533;SR&#65533;&#396; Gs&#65533;&#65533;'=&#65533;-&#65533;&#65533;&#65533;&#65533;+&#65533;i&#65533;Y&#65533;%&#65533;&#65533;&#65533;&#913;v&#65533;"&#42867;6&#65533;^&#65533;H&#65533;&#65533;&#65533;&#65533;C0:I#&#65533;E_>1H&#65533;0^z&#65533;&#1003;&#65533;&#1235;%XbT&#65533;$&#65533;&#65533;M&#65533;Sa$IbJ&#65533;=fLb&#65533;<`T&#65533;1;&#65533;Y*U&#65533;m&#65533;&#65533;&#65533;k&#65533;{>&#65533;&#65533;%?	&#65533;&#65533;&#65533;&#65533;+c&#65533;&#65533;&#26087;L&#65533;1&#65533;&#65533;23?6&#65533;&#65533;&#65533;J&#65533;&#65533;l&#65533;\'r&#65533;lg&#65533;3&#65533;&#65533;D&#756;&#65533;3&#65533;&#65533;&#65533;&#65533;&#65533;K&#65533;Q&#728;IG&#65533;&#1473;&#65533;&#65533;(&#65533;&#65533;(&#65533;m@ dW!&#65533;&#65533;&#65533;&#65533;&#65533;&#65533;&#65533;(&#65533;	&#65533;&#65533;m0&#65533;eDc5n&#65533;&#14746;&#65533;YnS[&#65533;7Ae&#65533;&#65533;&#65533;&#65533;?&#65533;6&#65533;NhL~~&#65533;|&#65533;C &#65533;Np}&#65533;&#65533;&#65533;&#65533;&#65533;&&#65533;|&#65533;nN&#65533;~^&#65533;N&#65533;M&#65533;&#65533;&#65533;&#57732;N&#65533;&#65533;KD.8&#65533;7&#65533;M!&#65533;&#65533;
&#65533;M'&#65533;&#65533;H|&#65533;&#753;Y&#65533;a&#65533;&#65533;&#65533;4&#65533;L &#65533;L&#65533;' g&#65533;&#65533;6WH 8H&#65533;
WZ&#65533;&#65533;4&#65533;&#1633;-&#65533;d&#65533;N&#65533;9&#65533;D&#65533;O[&#65533;&#65533;&#65533;8A&#65533;6&#65533;C&#65533;&#65533;0 P&#593;?p&#65533;&#65533;&#65533;'|BTF&#65533;w&#65533;&#65533;&#65533;o&#65533;&#65533;&#65533;sv&#65533;&#65533;_ E&#65533;X&#65533;w&#65533;&#65533;f&#65533;&&#65533;&#65533;D&#65533;
+&#65533;&#65533;*&#65533;&#65533;+?&#65533;+?&#65533;&#65533;&#65533;r/7&#1295;K&#570;8^&#65533;Q&#65533;&#65533;&#65533;&#65533;&#65533;|&#65533;5v&#65533;RcF&#65533;E&#65533;U]&#65533;&#65533;&#65533;i;>&#65533;s>w&#65533;tA&#65533;F&#65533;$&#65533;@o&#65533;>@&#65533;&#65533;&#65533;&#65533;&#65533;;w&#65533;"$&#65533;a&#267;&#65533;$&#65533;prS&#65533;&#65533;-i&#65533;4&#65533;t&#459;2I_Y&#65533;j&#65533;&#65533;<&#65533;&#65533;;&#688;&#65533;&#65533;H&#240;E&#65533;&#65533;&#65533;#&#65533;D:kIRkZ&#65533;T`&#65533;&#65533;&#65533;&#65533;S&#65533;&#65533; &#65533;H&#65533;kR&#65533;kn&#65533;#&#65533;p&#1095;\">8&#65533;&#65533;g&#65533;?jO&#65533;&#65533;&#65533;1Y?&#65533;&#65533;&#65533;nr&#65533;n&#65533;lz\V;S&#65533;e-&#65533;u&#65533;i=&#65533;h&#65533;#~&#729;Q4&#65533;&#65533;&#65533;&#65533;B&#65533;V&#65533;@%~bC;@&#65533;&#65533;&#65533;&#65533;&#65533;&#65533;&#65533;x@&#65533;$&#65533;&#65533;&#65533;@&#65533;&#65533;&#65533;D&#65533;4&#12591;&#65533;2&#65533;&#65533;3n&#65533;S&#65533;&#65533;&#65533;A&#65533;A&#65533;&#65533;&#65533;f&#65533;
p&#65533;N&#65533;D&#65533;r&#65533;&#65533;&#65533;+&#65533;&#65533;(&#65533;F&#65533;@y&#65533;&#65533;.&%&#65533;&#65533;UY!&#65533;!&#65533;o&#65533;&#65533;&#1501;&#65533;O&#65533;0&#65533;&#65533;&#65533;/z&#65533;&#65533;D&#65533;&#65533;e7&#65533;w&#65533;&#65533;yz&#65533;&#65533;&#65533;6]&&#65533;&#65533;&#65533;Z&#65533;&#65533;Lp&#65533;C&#65533;&#65533;&#65533;&#65533;?&#65533;&#65533;wg&#65533;&#65533;qF{&#65533;[&#65533;w&#65533;&#65533;p8h{T&#65533;&#65533;&#1016;0&#65533;&#65533;&#65533;&#65533;Cp&#65533;h5K &#65533;0&#65533;r&#65533;&#1476;&#65533;vqFG&#65533;0P&#65533;&#65533;&#65533;_P&#65533;N&#65533;3`618&#65533;&#65533;W&#65533;&#887;5&#65533;&#65533;+g&#65533;&#65533;&#65533;&#65533;$&#65533;&#65533;0|NN&#65533;&#65533;&#65533;d&#65533;0&#65533;/&#65533;&#65533;C&#65533;}&#65533;8C&#65533;&#65533;T&#65533;&#65533;&#65533;&#65533;J.8&#65533;v&#65533;4W&#65533;d\&#65533;&#65533;&#65533;&#65533;&#65533;&#65533;;g.&#65533;&#65533;&#65533;&#65533;s&#65533;&#65533;&#65533;&#65533;!@OtD&#65533;&#65533;&#65533;&#65533;o&#65533;~&#65533;&#65533;&#65533;-&#65533;&#65533;u&#65533;~G05&#65533;&#44888;4&#1903;&#65533;&#65533;"*&#65533;&#65533;*&#65533;&#65533;&#65533;*&#65533;&#65533;u&#65533;&#65533;&#65533;G&#65533;&#65533;_&#65533;7R&#65533;&#65533;[_w&#65533;

,8&#65533; &#132;
"&#65533;@
&#65533;@&#65533;bE!&#65533;4V&#1319;&#65533;
&#65533;&#65533;`&#65533;&#65533;X Qb&#65533;&#65533;&#65533;e&#65533;*&#65533;T&#65533;&#65533;E&#65533; ?b&#65533;@&#65533;&#65533;&#65533;}E&#65533;&#65533;E$&#65533;*=&#1684;&#65533;R&#65533;!J&#65533;:&#65533;&#65533;&#65533;+p&#65533;J&#65533;&#65533;`&#1520;&#65533;&#65533;&#65533;P&#65533;&#65533;&#65533;(c&#1394;%
&#65533;&#65533;&#941;[.^&#65533;t&#65533;: &#65533;W&#65533;&#2046;&#65533;@&#65533;&#65533;&#264;&#65533;]&#65533;81d&#200;!O&#65533;&#65533;&#65533;&#65533;&#730;&#65533;l&#65533;b&#65533;&#65533;g&#65533;>4&#65533;m&#65533;&#65533;&#65533;&#1116;=r&#65533;:&#65533;k&#65533;Z\&#65533;&#65533;&#65533;6&#65533;&#1694;]&#65533;~=&#65533;&#65533;7&#65533;&#65533;	&#65533;GpC&#65533;&#65533;0o&#59193;r&#65533;&#65533;&#65533;({&#65533;\@&#945;&#65533;&#65533;&#65533;&#65533;z&#65533;&#65533;&#1691;&#65533;&#65533;^&#65533;|&#65533;1&#65533;&#65533;sOo&#65533; &#65533;&#859;y_^&#65533;&#65533;&#963;&#65533;"&#65533;&#65533;Jj&#65533;0 &#65533;R *&#65533; &#65533;&#65533; &#65533;&#65533;	-&#1056;&#65533;&#65533;&#65533; s&#65533;R(&#65533;b&#65533;&#65533;&#65533;&#65533;&#65533;&#65533; &#65533;&#65533;'.&#65533;&#65533;&#65533;;NHQ&#65533;[&#65533;x&#65533;&#65533;7&#65533;&#65533;H&#65533;E&#1592;&#335;<&#65533;d&#65533;4&#65533;&#65533;&#65533;&#65533;q$>&#65533;l&#65533;A9&#65533;e3&#65533;<YL&#65533;&#65533;&#65533;>&#65533;&#65533;~l&#65533;&#65533;+&#65533;&#65533;c&#65533;5~&#65533;&#65533;`n&#65533;&&#65533;o&#65533;'&#65533;p&#65533;&#65533;&&#65533;w&#65533;&#65533;&#65533;_&#65533;&#65533;&#65533;&#65533;&#65533;r&#65533;|&#65533;&#65533;&#65533;*&#65533;&#65533; &#65533;2&#65533;+&#65533;&#65533;&#65533;&#288;&#65533;1&#65533;)J&#65533;&#65533;&#65533;l&#65533;&#65533;J&#65533;&#65533;6`PPrHgs&#65533;&#65533;q&#65533;~$a&#226;&#65533;&#65533;@&#65533;!&#65533;(&#65533;4&#65533;&#65533;&#65533;&#65533;&#65533;rHE&#65533;g&#65533;q(k&#65533;@&#65533;%1&#65533;&#65533;&#65533;`&#65533;q&#65533;&#65533;Jp&#65533;&#65533;%&#65533;&#65533;"*&#65533;`M&#65533;Xsn&#65533;&#65533;&#65533;n&#65533;&#65533;&#65533; /&#65533;&#65533;&#65533;[o	&#65533;&#65533;;/&#65533;%&#65533;P&#190;&#65533;&#65533;&#65533;<&#65533;&#65533;&#65533;s&#611;&#65533;n&#65533;&#65533;s&#65533;&#1030;|&#1497;`&#65533;g&#65533;&#65533;I&#65533;]&#65533;c_s&#65533;e&#65533;&#65533;&#65533;&#65533;&#65533;+&#65533;&#65533;o|&#65533;<3&#65533;5&#65533;l&#65533;&#21299;&#65533;<&#65533;\&#65533;A&#65533;Z&#65533;B}4o&#65533;&#65533;Q&#65533;kL2&#65533;Z&#65533;&#65533;&#65533;eSW-u&#65533;TS-&#1351;m-c&#65533;y}>,V6&#65533;4&#1431;^z&#65533;&#65533;6&#65533;v&#65533;5wt&#65533;]&#65533;&#65533;@&#65533;u&#65533;&#65533;w&#65533;\}e&#65533;|/txD&#65533;DQUSa$&#65533;&#337;O$	Q&#65533;&#65533;D&#65533;H'u~&#65533;K/&#65533;&#65533;L2apSN=&#65533;&#65533;&#65533;O&#65533;s@&#65533;G&#65533;&#916;EIe&#65533;SLIU%&#65533;UUYa&#65533;&#65533;Z`&#65533;UW&#65533;&#65533;7Zz&#65533;&#65533;[s&#65533;&#65533;e&#65533;\{&#65533;]&#65533;&#65533;&#65533;&#65533;&#65533;&#1667;M&&#65533;c&#65533;/&#65533;b&#65533;&#65533;&#65533;&#65533;&#65533;&#65533;&#65533;&#1432;]&#65533;&#65533;&#327092;&#65533;&#65533;&#65533;V&#65533;lE&#65533;?&#65533;&#65533;&#65533;&#65533;&#65533;&#65533;&#65533;&#65533;f&#65533;&#65533;rp&&#65533;&#65533; &#448;&#65533;&#65533;&#65533;&#65533;&#65533;&#65533;$G:&#809;u.&#65533;&#65533;^'<&#65533;&#65533; s&#65533;S1&#65533;&#583;b&#65533;1z&#65533;3&#65533;&#65533;&#65533;>&#65533;&#65533;x&#65533;&&#65533;&#65533;&#65533;M-&#65533;&#65533;&#65533;&#65533;sE&#65533;&#65533;"&#65533;&#65533;&#65533;&#65533;&#65533;r&#65533;&#65533;&#65533;&#65533;&#65533;xD,&#65533;&#65533;ILQ&#65533;T$E)&#65533;!#8&#65533;@+AqkR`&#65533;&#1456;&#65533;1&#65533;qPP&#65533;&#65533;&#65533;5&#65533;&#65533;)&#65533;&#65533;&#65533;(&#65533;7&#65533;&#65533;u&#65533;&#65533;`&#65533;&#65533;/&#65533;1&#65533;r&#65533;#&#65533;~&#65533;T&#65533;ce,&#65533;!&#624;'&#65533;&#65533;R_x&#65533;&#65533;.&#65533;HH>r&#65533;&#65533;&#65533;&#65533;&#65533;D&#65533;A&#65533;Q&#65533;&#65533;&#65533;&#65533;;	)IB&#65533;&#65533;&#65533;&#65533;)&#65533;(S&#65533;&#596;[&#65533;&#65533;+YI&#65533;qIXyH2&#65533;&#65533;[&#65533;&#1127;8%+ZV&#65533;&#65533;&#65533;&#65533;&#65533;5&#65533;CCH&#65533;&#65533;xQ&#65533;a&#65533;&#65533;&#65533;&#65533;&#65533;&#65533;&#1568;&#65533;6&#65533;D8h0&#65533;&#65533;&#65533;&#65533;>tOU&#65533;&#65533;&#65533;&#65533;0(&#65533;C&#1978;&#1113;&#65533;5&#65533;34&#65533;
&#65533;H&#65533;\ P&#65533;a=&#65533;AZ&#65533;)2&#65533;&#65533;}&#65533;]0&#65533;&#65533;&#576;&#65533;&#65533;&#65533;07&#556;9&#65533;&#65533;&#65533;&#208;&#65533;0c*&#65533;N&#670;&#65533;&#1160;&#65533;l&#65533;*&#65533;sZf&#65533;&#65533;=&#65533;86&#65533;&#65533;b&#65533;&#1117;
&#65533;&#65533;&#65533;OmV&#65533;&#65533;5gw&#65533;M&#1172;&#65533;&#65533;&#65533;&#65533;MmiL&#65533;T&#65533;&&#65533;&#65533;j&#65533;&#65533;V&#65533;*&#65533;&#65533;V&#65533;&#344;-mkC[&#65533;&#65533;6&#65533;&#65533;UnqZ	&#65533;&#65533;&#65533;&#65533;&#65533;h&#347;Z&#65533;&#1460;&#65533;&#65533;,hu&#65533;&#65533;&#65533;&#65533;&#65533;uo&#65533;&#65533;W&#65533;&#65533;&#65533;!qb&#65533;e#D&#65533;c7&#65533;9&#65533;&#65533;&#65533;s%&#65533;JD7:&#65533;&#65533;@&Ux&#65533;L';&#65533;&#65533;&#65533;u&#65533;{&#65533;"&#65533;&#65533;%*&#65533;&#65533;J&#65533;&#65533;&#65533;Y&#65533;*&#65533;^X&#65533;g&#65533;&#65533;9oyju&#65533;[&#65533;&#65533;&#1464;&#65533;%nrQ&#65533;a&#65533;7&#65533;&#65533;-|&#65533;&#65533;Ld.#]&#876;/jV&#65533;&#65533;T&#65533;&#65533;T&#1364;j&#65533;kx&#65533;'&#65533;&#65533;h|&#65533;_&#65533;&#65533;&#65533;/g&#65533;&#65533;p8&#65533;&#65533;8&#65533;c&#65533;&#65533;! xF&#65533;8 &#65533;&#65533;s0&#65533;&#65533;&#65533;ne#&#65533;&#65533;	'&#65533;&#65533;6&#65533;&#65533;&#65533;&#65533;i&#65533;yDZ&#65533;&#65533;0u&#65533;&#65533;U&#65533;H^&#65533;y&#65533;&#65533;P&#65533;&#65533;&#65533;&#65533; &#65533;:&#65533;&#65533;&#65533;&#65533;,f*&#65533;&#65533;b&#65533;* &#65533;S&#65533;H&#65533;&#128;&#65533;&#65533;&#65533;&#65533;&#65533;&#65533;&#65533;	+.F&#65533;&#578;z&#339;&#65533;D&q&#65533;H;&#65533;1&#65533;nl`&#65533;&#65533;&#65533;&#65533;.7p0(kL4&#65533;&#1166;&#1196;&#65533;+w&#65533;Hk~s&#65533;l&#65533;9&#249;&#65533;:"&#65533;&#128;
1&#65533;&#65533;&#65533;t#&#65533;&#65533;&#65533;"&#65533;&#65533;K""&#65533;&#65533;&#65533;1AY&#65533;&#65533;&#65533;&#65533;^ALQ&#65533;&#65533;&#65533;&#65533;4CT1(	$&#65533;&#65533;4&#65533;&#65533;	Q|+jLr0&#65533;&#65533;&#65533;*&#65533;&#65533;
&#65533;&#65533;p&#65533;&#65533;9&#65533;&#65533;&#65533;.4>cE"!8&#65533;@.&#65533;&#65533;!&#65533;`/&#65533;6v&#65533;&#65533;&#65533;-&#1761;&#65533;&#65533;&#65533;&#65533;&#65533;&#65533;1u&#65533;dB&#65533;&#65533;!i&#65533;(j&#65533;&#1165;aG&#65533;c)	CJ&#65533;&#65533;g&#65533;&#65533;iwK&#65533;M&#1171;Y&#65533;&#65533;y&#65533;t^6S&#65533;&#65533;&#65533;&#65533;&#65533;&#65533;&#65533;&#65533;o&#65533;&#65533;[&#65533;6&#65533;7OqF3&#65533;&#65533;&#65533;&#65533;/x&#65533;&#65533;T&#65533;R&#65533;&#65533;&#65533;&#65533;V&#65533;&#65533;5&#65533;2&#65533;i&#65533;\t&#65533;&#65533;\/:&#65533;p&#65533;&#65533;&#65533;&#65533;&#1389;q&#65533;&#65533;\&#65533;&#65533;&#65533;&#65533;&#65533;}5\^&#65533;J&#65533;&#65533; >&#65533;bX&#65533;>&#65533;q&#65533;H&#65533;^&#65533;&#65533;p&#65533;s+&#65533;,@r9&#65533;&#65533;&#65533;&#65533;(&#65533;&#65533;[b&#65533;&#65533;$?Im&#65533;m&#65533;&#65533;&#65533;&#65533;GI&#65533;k'b&#65533;&#65533;*eqY	lV&#65533;&#65533;&#65533;&#65533;&#65533;p&#65533;	\\2&#65533;<&#65533;&#1104;&#65533;~&#65533;&#1596;'&#65533;*&#65533;{&#65533;Lf&#65533;&#65533;>&#65533;1&#65533;&#65533;T&#65533;&#65533;&#65533;2&#65533;&#65533;&#1140;&#65533;&#65533;#&#65533;&#1032;V^&#65533;)&#65533;&#65533;&#65533;mo&#65533;&#65533;&#755;&#65533;&#65533;&#446;&#1097;L`&#65533;&#65533;&#65533;/&#65533;w`&#668;&#65533;&#65533;&#65533;)&#65533;}&#65533;S&#65533;=&#22424;&#65533;s&#65533;&#65533;&#65533;&#65533;@-&#65533;1X&#65533;&#65533;nh&#65533;}&#65533;x&#65533;.&#65533;&#65533;&#65533;&#65533;g&#65533;&&#958;&#65533;&#65533;&#65533; &#65533;C&#65533;jc&#65533;&#65533; &#65533;0&#65533;&#65533;&#65533;&#65533;&#65533;7&#65533;0&#65533;5&#65533;	&#65533;&#65533;E&#65533;D&#65533;&#65533;:"&#65533;&#65533;&#65533;Y&#65533;&#141;`&#65533;&#65533;&#65533;A&#65533;&#65533;&#65533;!&#65533;&#65533;&#65533;&#65533;;h&#65533;&#65533;H`&#65533;-&#593;A!D`R`&#65533;H~&#65533;F 	N&#65533;&#65533;&#65533;&#65533;&#65533;&#65533;&#65533;&#65533;,&#65533;I&#65533;&#65533;H&#65533; &#65533;i &#65533;a&#65533; &#65533;&#65533;R&#65533;)&#65533;!H6p&#65533;&#672;&#65533;&#65533;&#65533;&#65533;_ *K&#65533;5&#65533;(&#65533;&#65533;&#65533;X&#1708;&#65533;0&#65533;&#1258;qAX!&#65533;]&#65533;&#65533;&#1143;&#65533;@&#65533; ~!Xx&#65533; &#65533;&#65533;!X&#65533;&#65533;&#65533;+&#65533;&#65533;+&#65533;&#65533;/T &#65533;&#65533;&#65533;U&#65533;Y&#65533;&#65533;&#65533;a&#65533;&#65533;&#65533;1C-[&#65533;-&#65533;A&#65533;C&#65533; &#65533;1&#65533;@&#65533;&#65533;&#65533;4&#65533;&#65533;y$&#65533;&#65533;&#65533;%z&#65533;@"xH&#65533;&#65533;8&#65533;&#548;&#65533;&#632;&#65533;$&#65533;&#65533;&#65533;&#65533;&#65533;(&#65533;5&#65533;N&#65533;&#65533;M&#65533;&#65533;&#65533;&#65533;P&#65533;&#65533;&#65533;&#65533;L&#65533;&#65533;F&#65533;T&#65533;&#65533;M&#65533;&#65533;]Tq&#65533;U&#65533;0j&#65533;&#65533;h&#65533;&#65533;l&#65533; &#65533;u&#65533;X!#Y&#65533;&#65533;&#65533;M&#65533;&#65533;&#821;&#65533;&#765;&#65533;&#65533;&#65533;&#65533;&#65533;&#65533;&#65533;&#65533;&#65533;&#65533;&#65533;&#65533;&#65533;&#65533;&#65533;@ &#65533;&#65533;&#65533;&#65533;&#65533; &#65533;&#65533;iD&#65533;4OT&#65533;F&#65533;Ph&#65533;e&#65533;D&#65533;|&#65533;f&#65533;NKt<zD&#65533;&#65533;FL&#65533;O@&#65533;j=T&#65533;&#65533;&#65533; &#65533;AN&#65533;&#65533;X[&#65533;DN&#65533;&#65533;&#65533;4B&#65533;3&#65533;`@F*LsyO&#65533;&#65533;&#65533;a&#65533;&#65533;b&#65533;&#65533;G&#902;t%&#65533;I&#65533;u&#65533;4&#65533;X&#65533;&#65533;&#65533;&#65533;&#65533;lM&#65533;&#65533;kG&#65533;r&#65533;&#65533;&#65533;%&#65533;mP&#65533;&#65533;&#65533;&#48987;(&#65533;&#65533;{&#65533;S&#65533;&#65533;x,&#65533;Dev&#65533;P&#65533;v&#65533;&#65533;&#65533;G&#65533;&#65533;&#65533;&#65533;&#65533;&#65533;]&#65533;&#1700;B&#65533;,&#65533;&#65533;!@&#65533;&#65533;&#1545;&#65533;&#20997;&#65533;A&#65533;BuB)[A&#65533;&#65533;&#65533;&#65533;&#65533;T%&#65533;_.&#65533;AH&#65533;pJ&#65533;Y&#65533;&#65533; &#65533;&#65533;"&#65533;&#65533;'&#65533;&#65533;T&#1260;&#65533;J1q
&#65533;&#65533;C:&#65533;&#65533;&#65533;&#65533;&#1254;&#65533;&#65533;0&#65533;&#1701;P&#687;(B&#65533;&#65533;, &#863;&#65533;Q&#65533;LY&#65533;xf&#65533;&#1223;@&#65533;k
&#65533;&#65533;H&#65533;&#806;l>!&#65533;4&#65533;eF!kN&#65533;oz&#65533;o&#65533;&#65533;kV&#65533;p&#65533;e*A&#65533;&#65533;&#65533;&#65533;C&#65533;&#65533;8&#65533;@	 &#65533;&#65533;&#677;i&#65533;:}&#65533;c"&#65533;p
5&#65533;Qw&#65533;5q&#65533;M&#65533;XSb&#65533;&#65533;&#65533;y&#65533;&#65533;&#65533;]&#7656;&#1719;,fx&#65533;&#65533;&#65533;&&#65533;&#65533;&#65533;&#65533;H&#65533;HA&#65533;&#65533;&#65533;&#65533;&#65533;&#65533;@&#65533;&#1584;&#65533;&#65533;&#65533;Y
" b&#65533;&#65533;&#65533;&#65533;!N&#65533;&#65533;@@&#65533;`&#65533;F9L&#65533;&#65533;T&#336;&#775;v"&#65533;,%Iy&#65533;	M&#65533;J&#65533;&#65533;[K&#65533;&#65533;%j&#65533;&#65533;&#65533;T)v&#65533;&#672;bGY&#65533;)&#65533;+&#65533;&#65533;+&#65533;h&#65533;(&#65533;&#65533;&#65533;&#65533;Q&#65533;&#65533;Q&#65533;bS&#65533;&#65533;k@&#65533;.&#65533;W0FUvqM0z&#65533;&#65533;qWu&#1472;&#65533;&#1680;&#65533;&#533;&#65533;E&#65533;&#65533;\&#65533;&#1109;&#65533;y)6b#&#65533;&#65533;&#65533;^&#65533;i^}&#65533;7f&#65533;W&#65533;#;&#65533;b9&#65533;?j&#65533;E5&#65533;&#65533;&#950;9V&#1229;&#65533;H&#65533;e&#1635;fi&#65533;&#576;&#65533;	&#65533;&#65533;&#65533;?&#65533;i@&#65533;&#65533;k-E&#65533;dmO&#65533;&#65533;&#65533;W&#65533;&#1869;E&#65533;U&#65533;ujEF&#65533;&#397;&#509;&#65533;_x&#65533;}&#65533;&#65533;xde&#65533;&#65533;&#65533;&#65533;O&#65533;=H&#65533;&#65533;&#65533;N&#65533;&#65533;<&#65533;&#65533;t&#65533;RaR&#65533;m&#65533;&#65533;&#65533;&#65533;&#65533;&#65533;&#65533;u&#65533;&#65533; &#65533;$&#65533;rG9&#65533;&#65533;iPu<&#65533;&#65533;&#65533;&#65533;es|&#65533;u&#65533;{X+S&#65533;G{&#65533;^&#65533;Y&#65533;&#65533;1&#65533;&#65533;f&#65533;&#65533;&#65533;&#65533;&#65533;$&#65533;P&#65533;AW&#65533;&#65533;@AY2&#65533;T_&#890376;&#65533;k]&#65533;+]&#65533;@&#1893;&#65533;&#65533;_&#65533;&#65533;2tB'&#65533;&#65533;k&#65533;&#65533;&#65533;_	&#65533;Bx&#65533;&#65533;&#65533;6 &#65533;E&#65533;y&#65533;&#65533;&#65533;&#65533;i5U5&#65533;&#65533;&#65533;>&#65533;&#65533;X'&#65533;Q&#65533;9U&#65533;&#65533;&#65533;&#65533;&#65533;&#65533;X&#65533;'h6S&#65533;&#1223;d&#678;&#65533;SmV&#65533;uS&#65533;&#65533;l0&#65533;l&#65533;&#65533;&#65533;&#65533;&#65533;&#65533;f&#65533;,&#65533;gk&#65533;&#551;&#65533;&#65533;!&#65533;@YC8&#65533;"&#65533;&#65533;x&#166;&#65533;,&#65533;&#65533;
&#65533;&#65533;&#65533;Z&#65533;wv&#65533;&#65533;^&#65533;V,&#65533;va&#65533;a&#65533;6&&#65533;&#65533;&#65533;0`&#65533;&#65533;&#65533;&#65533;9&#65533;S-&#65533;@h&#65533;/(&#65533;&#65533;&#2332;B'&#65533;&#65533;&#65533;&#65533;a
&#65533;&#65533;"&#65533;&#65533;&#65533;&#65533;!&#65533;%&#65533; &#65533;%&#65533;2(8&#65533;&#65533;R&#65533;CU&#65533;_1b&#65533;&#65533;&#65533;&#65533;&#65533;&#464;&#65533;&#65533;I&#65533;	&#65533;&#65533;$v&#65533;whLI}&#65533;&#65533;(&#65533;qe&#65533;&#65533;M&#65533;"&#65533;L&#65533;&#65533;(&#65533;&#65533;&#65533;&#65533;n,:\O&#144;.&#65533;&#65533;b-&#65533;"T1&#65533;SM&#65533;h&#65533;V&#65533;&#65533;&#65533;J)&#65533;&#65533;MVI)&#65533;x\2&#65533;r&#65533;&#65533;&#65533;&#65533;4r)6&#65533;)]&#65533;&#65533;&#65533;&#65533;&#65533;&#65533;U&#65533;&#65533;&#1818;&#65533;)&#65533;.&#283;&#65533;&#65533;L&#65533;Qh&#65533;&#65533;"&#65533;&#65533;dD&#65533; &#65533;&#65533;&#65533;#&#65533;*&#65533;&#65533;I&#65533;DG&#65533;#&#65533;v&#65533;D&#65533;&#65533;&#65533;T4&#65533;&#65533;`nQ&#65533;&#1793;[pEDn&#65533;&#65533;&#65533;4&#65533;&#65533;&#65533;&#65533;&#65533;4&#65533;r&#65533;&#65533;<&#65533;G&#65533;&#65533;e&#65533;&#65533;h&#65533;&#65533;j&#65533;&#65533;e&#518;&#65533;&#65533;&#65533;&#65533;j&#65533;v&#65533;&#65533;(,*&#65533;&#65533;&#65533;L&#65533;&#65533;M&#65533;?&#65533;&#65533;&#65533;pp&#65533;&#65533;&#65533;}MPY&#65533;sD&#65533;q&#65533;Lz&#65533;&#501;L&#65533;{8&#65533;z$&#65533;s&#65533;GS6&#65533;&#65533;=&#1592;&#65533;PVbe &&#65533;k	_&#65533;&#65533;Z&#65533;&#65533;e&#65533;&#65533;&#65533;AU&#65533;&#65533;X&#65533;&#65533;X&#65533;&#65533;k^&#65533;a]&#65533;&#65533;%"&#65533;5&#65533;C'&#65533;&#65533;&#65533;&#65533;%&#65533;Af&#65533;'0&#65533; &#65533;&#65533;4&#65533;&#1666;&#65533;&#65533;US&#65533;Zl$&#65533;%&#65533;&#65533;'&#65533;'&#65533;&#65533;p &#65533;P&:&#53724;&#65533;&#65533;p&#65533;'&#65533;"&#65533;&#65533;&#65533;&#65533;gnJ&#65533; &#65533;&#65533;qZ&#65533;&#65533;2&#65533;&#65533;&#65533;,&#65533;2.&#65533;&#1138;2/O&#65533;&#65533;!&#65533;&#65533;0&#65533;21&#65533;q&#65533;1&#65533;)&#65533;&#65533;(O&#65533;&#65533;&#65533;t&#65533;&#65533;,e^&#65533;Q&#65533;X&#65533;5&#65533;&#65533;&#65533;&#65533;9Y&#65533;$&#65533;&#65533;&#262;!c&#65533;Z&#65533;&#65533;xJS&#65533;b&#65533;hB& 
r&#65533;&#65533;&#65533;!&#65533;@&#769;=&#65533;&#65533;&#65533;@&#65533;&#65533;&#65533;9&#65533;)(>&#65533; 2&#65533;!:&#65533;AG&#65533;J&#65533;"&#65533;&#65533;&#1399;qT&#276;|D&#65533;&#65533;
&#65533;PT&#65533;P&#65533;u&#65533;"&#65533;&#65533;[(vb&#676;[&#65533;&#65533;T&#65533;.1&#65533;&#65533;&#65533;&#65533;&#65533;&#65533;&#1646;&#65533;&#65533;&#65533;&#65533;&#65533;&#149;&#65533;z&#65533;&#65533;N&#65533;+m&#65533;Fi&#65533; &#65533;&#65533;&#65533;Y&#1372;&#65533;&#65533;.iVa&#65533;&#521;\&#65533;&#65533;&#65533;&#65533;&#360;>#[&#65533;&#65533;&#65533;&#65533;&#65533;&#65533;)Fq/_&#65533;&#65533;5&#65533;&#65533;&#65533;e&#65533;&#65533;&#65533;&#65533;&#65533;&#65533;A&#65533;&#65533;a]&#65533;&#321342;&#65533;@&#65533;&#65533;&#65533;C&#65533;Y&#65533;&#65533;o&#65533;d&#65533;K&#65533;&#65533;I&#258;>"&#65533;&#65533;&#65533;&#65533;E!]&#65533;&#65533;Nk&#1614;l&#65533;V?&#65533;AC&#65533;&#65533;&#65533;nu&#65533;&#1685;ER&#65533;d?&#65533;&#469;*&#65533;&#65533;&#65533;g&#65533;&#65533;%&#65533;e<&#65533;INW	&#65533;&#65533;|Fl&#65533;jfpFy&#65533;dQ&#65533;0M&#65533;&#65533;&#65533;&#431;G&#65533;&#65533;&#65533;&#65533;&#65533;&#65533;&#65533;&#65533;WUG&#65533;E&#65533;~&#65533;^&#65533;q&#65533;G&#65533;pwP&#65533;/&#65533;g&#65533;zD1z&#65533;^E{+WeO&#65533;tOeyLL&#65533;_&#65533;&#65533;&#65533;&#65533;&#65533;&#65533; &#65533;&#1387;B&#65533;&#65533;A&#65533;wc&#65533;&#65533;y&#65533;&#65533;&#65533;&#65533;+&#65533;UB&#65533;&#65533;B&#65533;@8~&#65533;&#65533;&#65533;&#65533;%&#1229;&#65533;&#65533;'8_K#&#65533;&#65533;ts5u&#65533;%&#65533;'7&#65533;&&#65533;'&#65533;&#65533;&#65533;O&#65533;r&#65533;(&#65533;&#65533;&#65533;&#65533;&#65533;&#65533;&#65533;&#65533;&#65533;&#65533;&#65533;/s&#65533;&#65533;&#65533;&#65533;'2&#65533;&#65533;&#65533;&#65533;&#65533;&#65533;&#65533;8&#65533;&#65533;&#65533;&#65533;6&#65533;Z&#65533;&#65533;#,&#65533;&#1632;&#65533;&#65533;&#65533;/&#65533;x&#65533;&#65533;*&#65533;&#1998;&#65533;3&#65533;A&#65533;&#65533;&#65533;y&#65533;[x&#65533;a8u&#65533;2&G9&#65533;W&#65533;&#65533;&#65533;&#65533;#&#65533;m9&#65533;-H,&#65533;&#65533;`&#65533;A&#65533;H&#65533;&#65533; TH &#65533;&#65533;&#65533;&#769;>&#65533;&#65533;&#65533;&#65533;&#65533;&#65533;&#65533;&#65533;&#65533;&#65533;B&#65533;&#65533;\Fn&#65533;6&#65533;bC&#65533;@"&#65533;2&#643;&#220;.&#65533;e&T&#65533;yht&#65533;w"
&#65533;PEk&#65533;&#376;&#65533;Q&#65533;V&#65533;&#616;&#65533;&#560;h&#42158;cb&#65533;&#65533;J&#65533;&#65533;)&#65533;a
&#65533;L&#65533;L&#65533;L&#65533;&#65533;&#65533;&#65533;&#1386;&#65533;.&#65533;&#65533;&#65533;4Um&#65533;kK&#655;&#65533;T&#65533;&#65533;/&#65533;Q[M&#65533;9@R&#65533;&#1480;&#65533;&#65533;&#65533;2&#65533;&#65533;1&#65533;&#65533;TSp&#65533;&#65533;V&#65533;&#65533;e7&#65533;&#65533;&#65533;U&#65533;&#1372;W&#315;&#169;Y&#65533;&#65533;R&#65533;5[;&#65533;E&#1910;y&#65533;&#65533;&#65533;&#65533; *&#65533;&#1717;>&#65533;?Z&#65533;_;&#65533;&#1641;]aK&#65533;&#65533;0B &#65533;b#&#65533;&#65533;Ec&#65533;B&#65533;&#65533;M&#65533;V0_&#65533;&#65533;D&#65533;c8&#65533;&#65533;IOePft&#65533;e&#65533;&#65533;&#65533;&#65533;&#65533;j&#65533;&#65533;lB	&#65533;&#65533;i&#65533;L&#65533;&#65533;&#1032;&#65533;{}&#65533;&#65533;&#65533;")\p&#65533;&#65533;}UP&#65533;&#65533;|%P&#65533;W&#65533;Ls&#65533;&#65533;&#65533;p7q&#915;Rjw&#65533;Sq&#65533;&#65533;{&#65533;&#65533;&#65533;&#65533;&#65533;9z&#65533;&#65533;Vr1&#65533;tq&#65533;5w&#65533;`&#65533;1&#65533;-&#65533;&#65533;>&#65533;&#65533;&#65533;%&#65533;#&#65533;&#65533;]&#65533;7&#65533;&#65533;&#65533;a%&#65533;w&#65533;&#65533;&#65533;s=&#65533;fx&#759;H&#65533;&#65533;R25)&#65533;%_&#65533;2:&#65533;&#65533;&&#65533;&#65533;&#65533;<x&#65533;s&#65533;?x:&#65533;&#65533;-Wx&#65533;&#65533;H K*&#65533;x&#65533;&#65533;&#65533;&#65533;-&#754;-?y-&#65533;2&#65533;&#65533;r&#65533;>-O&#65533;0&#65533;
&#65533;&#65533;&#65533;&#65533;&#65533;&#1656;&#65533;#y~&#65533;6&#65533;&#65533;&#65533;&#65533;&#65533;3G~&#65533;&#65533;953x5&#8020;S&#65533;9M9z~&#65533;2&&#65533;W&#65533;&#65533;S;&#65533;&#65533;am&#65533;g&#65533;=&#65533;3&#65533;&#65533;&#65533;y&#65533;&#65533;&#65533;&#65533;&#65533;&#65533;y&#65533;&#65533;&#65533;&#65533;7&#65533;C.&#65533;&#65533;?&#65533;3&#65533;&#65533;{&#65533;&#65533;r&#864;c&#65533;v[&#65533;&#65533;m1&#65533;9&#1571;&#65533;&#65533;E&#65533;&#65533;&#65533;&#396;&#65533;&#65533;&#65533;RbbJ&#65533;&#65533;1&#65533;4hP&#65533;@&<&#65533;p&#5640;6D&#65533;p&#65533;&#65533;4&#65533;&#65533;OF&#65533;Ef4&#65533;&#65533;&#65533;H&#65533;+Y&#65533;Ty&#65533;!7&#65533;>&#65533;&#65533;1d&#65533;M8&#65533;&#65533;&#65533;9&#1255;&#991;=&#65533;&#65533;4z&#65533;&#65533;Qy>&#65533;9&#65533;&#65533;#&#65533;&#65533;&#65533;|P&#65533;*&#65533; V&#65533;v&#23171;&#65533;K:&#65533;p-K`H&#1651;]&#998;u&#65533;&#65533;CnTH[w&#65533;&#65533;
z&#65533;&#65533;[&#65533;&#65533;&#65533;B6,&#65533;$&#65533;+&#65533;&#65533;&#65533;&#467;&#65533;&#65533;&#65533;O2
0c&#65533;a3h&#1055;1&#65533;.&#65533;&#1012;i/Js&#65533;093&#65533;&#339;&#65533;&#1294;&#65533;D&#65533;&#65533;&#1674;&#65533;&#65533;&#65533;w&#65533;
{&#65533;&#65533;&#65533;7&#65533;&#65533;&#65533;
Ro><&#656;&#65533;&#1253;{&#65533;&#65533;&#65533;&#1517;L&#65533;6&#65533;&#65533;]&#65533;&#1318;&#65533;&#65533;&#65533;&#65533;&#65533;&#65533;&#65533;&#65533;&#65533;5&#1342;&#65533;{&#65533;&#65533;&#65533;&#65533;|&#63933;P72&#65533;kq&#65533;?&#65533;&#65533;l
0&#65533;P>4d&#65533;&#65533;L&#140;&#65533;1&#65533;(&#65533;&#65533;&#65533;'$1&#205;1l0#eLz&#65533;DE,E&#65533;P&#65533;&#65533;"U&#65533;&#65533;&#65533;_&#65533;Q&#65533;6j&#65533;F&#65533;&#65533;&#65533;1xlH&#65533;&#1164;sl&#65533;$&#65533;T2&#65533;&&#65533;2I$&#856;&#65533;$k&#65533;h&#65533;;&#65533;&#65533;&#65533;&#65533;&#65533;0&#65533;X&#65533;\&#65533;&#65533;?&#65533;\&#65533;6&#65533;ta&#1668;&#65533;&#65533;8&#65533;t&#65533;<&#65533;3&#65533;<7p&#65533;&#65533;0&#65533; &#65533;)&#65533;&#65533;&#1296;B%&#65533;(B&#65533;3&#65533;&#65533;&#65533;&#65533;&#65533;&#65533;.&#65533;%&#65533;N7=&#211;#>TQ&#65533;P&#147;3T&#65533;&#1299;H&#65533;P&#65533;&#65533;Wa="TQ&#65533;&#65533;&#65533;&#65533;WEu&#65533;]e&#65533;U&#65533;_&#65533;&#65533;&#65533;&#65533;^&#65533;&#65533;&#65533;&#65533;d&#65533;}U&#65533;SOu&#65533;c&#65533;u&#65533;j&#65533;&#65533;u&#65533;l&#65533;&#65533;&#65533;[lc&#65533;&#65533;[X&#65533;&#65533;UgcU&#65533;UkUU&#65533;&#65533;OS]TxA&#65533;&#147;N&#65533;&#65533;&#65533;&#65533;I'&&#65533;uI%&#65533;URM&#65533;&#65533;&#65533;`
&#65533;7&#65533;&#1000;&#65533; hP%&#65533;8&#65533;&#65533;B&#856;&#65533;&#65533;&#65533;&#1536;&#65533;J&#65533;&#65533;x&#976;&#65533;&#65533;ed4&#65533;&#65533;&#65533;6&#65533;D M&#65533;]^&#65533;&#65533;a~&#65533;&#65533;&#65533;t!&#1186;&#65533;&#65533;;bl&#65533;!!&#65533;&#65533;&#65533;!&#65533;R 3LP(h&#65533;~&#65533;i&#65533;&#65533;^(&#65533;0b&#65533;&#65533;&#65533;#Z&#65533;&#330;J&#65533;&#299;2(&#65533;&#698;l&#65533;$"&#65533;"&#65533;$
&#65533;kO:&#65533;&#65533;&#65533;&#65533;v)$&#65533;&#65533;&#65533;&#613;&#65533;F&#65533;i&#65533;&#65533;t&#65533;o&#65533;&#65533;z&#65533;o&#65533;&#65533;&#65533;:&#65533;&#65533;&#65533;Zj)&#65533;&#65533;&#65533;&#60073;&#65533;&#65533;*,&#65533;+;&#65533;&#65533;B&#65533;&#65533;&#65533;?w+&#65533;&#65533;&#1818;+.&#65533;&#65533;&#65533;&#65533;&#65533;&#65533;&#65533; &#65533;0v&#65533;&#65533;0&#65533;&#65533;&#65533;&#65533;&#65533;`&#65533;&#65533;&#65533;&#65533;>C&#65533;&#65533;&#65533;(H&#65533;R&#65533;&#1418;&#65533;2!8&#65533;}1}j&#65533;^&#65533;&#65533;KL1&#65533;&#65533;&#65533;8&#334;#:&#12675;&#953;
&#65533;&#65533;&#65533;&#65533;(&#65533;&#65533;&#65533;}&#889;&#65533;&#65533;}&#65533;&#65533;&#65533;.&#65533;&#65533;&#65533;&#65533;&#65533;&#65533;S&#65533;&#65533;&#65533;&#65533;&#65533;&#65533;>&#65533; t&#65533;&#65533;&#65533;g&#65533;4 P&#183;9&#65533;&#65533;&#640;P&#65533;@&#288;	&#65533;hD"&#65533;&#65533;:&#65533;!>`H&#65533;+&#65533;=TB&#65533;&#65533;rC&#65533;&#65533;h&#65533;#&#65533;I&#65533;F&#65533;&#65533;&#65533;r4C &#65533;hH5r&#65533;&#65533;x&#65533;&#65533;#%&#65533;JS&#65533;&#1168;&#65533;$D&&#65533;&#65533;&#65533;&#65533;&#1168;&#1574;&#65533;&#65533;&#65533;K_
&#65533;&#65533;&#65533;&#65533;&*&#65533;&#65533;MY&#65533;&#65533;&#65533;&#65533;2.&#65533;&#65533;,&#65533;&#65533;7&#65533;&#65533;'<&#65533;i&#65533;"!&#65533;@t<&#65533;48D&#65533;/M&#65533;&#65533; s&#65533;+^&#65533;G1`C&#65533;d &#65533;&#65533;&#65533;B&#65533;&#65533;bV"&#65533;&#65533;(@&&#65533;&#65533;&#65533;&#65533;$&#65533;&#65533;HK2b&#65533;&#65533;&#65533;&#65533;ID&#65533;&#65533;&#65533;d&#65533;HR&&#65533;&#65533;&#65533;,&#65533;*I	JPr&#65533;&#65533;&#65533;t&#65533;)&#65533;I@z&#65533;&#65533;&#65533;&#65533;"&#65533;KKz&#65533;&#65533;&#65533;&#65533;&#65533;f&#65533;&#65533;
(B/&#65533;8&#65533;6yLDS	&#65533;z&#65533;/&#65533;KEj&#65533;W&#65533;&#65533;f4&#65533;&#65533;&#65533;s&#65533;[&#65533;z&#1535;:UN.TA^UPg&#65533;&#65533;0&#65533;M&#65533;L&#65533;X&#65533;
5{f&#65533;,#9&#65533;&#65533;&#65533;&#65533;Ld$cY&#65533;&#65533;a&6&#1100;f1&#65533;Z&#65533;&#65533;&#65533;)g&#65533;&#65533;&#65533;&#65533;&#65533;&#65533;JC&#65533;&#65533;F&#65533;vQ!9mm1&#65533;&#1685;<
&#65533;&#65533;&#65533;I&#65533;F1b&#65533;&#65533;&#65533;&#65533;5R&#65533;!!&#65533;&#65533;&#65533;&#65533;5&#65533;&#65533;&#65533;kv&#65533;C6&#65533;&#65533;&#65533;-#q&#65533;PE&#65533;7&#65533;&#65533;&#65533;o&#65533;&#65533;CJ
&#65533;&#65533;&#65533;9&#65533;?&#65533;&#65533;I&#65533;&#65533;&#65533;8&#65533;&#65533;&#65533;~&#65533;&#65533;&#65533;&#65533;&#65533;&#65533;x&#65533;*:p
&#65533;F&#65533;>&#65533;&#65533;L-g5&#65533;[&#1042;&#65533;&#1277;n/]&#65533;k\&#65533;Y&#65533;Y&#65533;v&#65533;&#65533;e^S&#65533;H&#65533;3&#65533;jR&#65533;88&#65533;>r&#65533;U&#65533;y&#65533;&#65533;&#65533;n&#65533;&#65533;=&#65533;`&#1006;&#65533;&#65533;Kb&#65533;'&#65533;&#65533;0}&#65533;yN&#65533;&#65533;G&#65533;(&#65533;&#940;\&#590;u&#65533;&#65533;&#65533;&#65533;<&#65533;[&#65533;z&#65533;&#65533;&#65533;g&#65533;&#65533; &#65533; &#65533;&#65533;*&#65533;>&#65533;q&#65533;&#65533; &#65533;,&#65533;A&#65533;&#65533; &#65533;$ C A&#901;.t;"&#65533;&#65533;*&#65533;g&#65533;&#1031;,&#65533;&#65533;&#65533;&#65533;D)&#65533;
g&#65533;&#65533;&#65533;&#65533;G=&#65533;&#65533;itC&#65533;G;&#65533;&#65533;&#65533;xX_&#65533;&#65533;B"&#65533;&#65533;&#65533;&#65533;9&#65533;&#65533;D&#65533;E&#65533;&#65533;T&#65533;E&#65533;$&#65533;",&#65533;DE6&#65533;I&#65533;_&#65533;b&#65533;&#648;'1&#137;&#65533;y&#65533;&#65533;*&#65533;J&#65533;BP&#65533;&#65533;B &#65533;	6&J&#65533;&#65533;&#65533;&#65533;(&#65533;)Q&#65533;J/>&#65533;&#65533;&#65533;&#65533;i&#1624;X&#65533;&#65533;1&#65533;^!&#65533;&#65533;&#65533;&#441;"X&#65533;8&#1069;X-+W&#65533;8B&#65533;&#65533;\c ;&#65533;&#65533;K&#65533;r&#65533;&#65533;&#65533;++{S[&#666;&#1461;n|+`&#65533;&#751;&#899;&#65533;8p*2c&#65533;&#559;rV&#65533;v-u&#65533;&#65533;&#65533;&#65533;&#65533;R&#65533;&#65533;:&#65533;&#65533;-6&#65533;&#65533;&#65533;E*O&#65533;&#65533;&#65533;&#65533;&#65533;"=&#65533;"U&#65533;0&#65533;s&#65533;	&#65533;&#65533;ZP&#65533;{j&#65533;c&#65533;. &#65533;&#65533;Z&#65533;&#65533;&#65533;l&#65533;E&#65533;&#65533;X&#65533;&#1048;&#65533;&#65533;M9&#65533;YN&#1808;&#1896;&#65533;&#65533;i$&#65533;&#65533;&#65533;&#65533;&#65533;4 9m&#65533;&#65533;&#65533;G&#65533;&#65533;&#65533;&#65533;:&#65533;#]&#65533;@&#65533;6&#65533;&#65533;diV&#65533;!M&#1398;&#65533;&#65533;a&#65533;&#65533;&#65533;M&#65533;&#65533;S&#65533;&#560;!y&#65533;Qa&#65533;S&#65533;&#65533;&#65533;u&#65533;&#568;&#65533;&#65533;m&#65533;&#65533;%J&#65533;&#65533;H&#65533;C&#65533;&#65533;&&#65533;?S&#65533;	&#65533;&#65533; %'&#65533;&#65533;&#65533;&#65533;"&#65533;a&#65533;;&#65533;+XC&#65533;&#65533;y%&#65533;	&#65533;&#65533;Z&#65533;&#65533;&#1463;&#65533;&#65533;&#65533;&#65533;&#65533;#&#65533;&#65533;.1&#65533;se&#65533;&#65533;&#65533;&#1007;pc7&#65533;&#65533;h&#65533;4&#65533;U,"&#65533;&#65533;4&#65533;y&#65533;MmsY&#65533;p&#65533;0&#65533;&#65533;&#65533;&#727;&#65533;&#65533;&#65533;&#65533;S&#65533;tN&#65533;Z&#65533;&#65533;o&#65533;]&#65533;&#65533;&#1209;#&#65533;&#65533;&#65533;<&#65533;&#65533;&#65533;Oo{&#65533;&#65533;x&#65533;&#65533;&#65533;&#65533;} t!&#65533;+&#65533;&#65533;&#749;`&#65533;lbDAs+au1&#65533;&#65533;&#65533;&#65533;&#65533;&#65533;&#65533;S8&#65533;&#65533;`&#65533;&#65533;:&#65533;&#65533;t_&#581;2&#65533;&#65533;&#65533;	o_"&&#65533;IE|&#65533;&#65533;&#65533;&D$&#65533;&#65533;@3HT&#65533;&#65533;
/&#65533;I&#65533;S&#65533;&#65533;&#65533;,&#1932;&#65533;\4&#65533;&#65533;-F?y!&#65533;!Z&#65533;6&&#65533;&#65533;Pq&#65533;&#65533;&#65533;;rJS&#65533;&#65533;&#65533;&#65533;C&#65533;+&#65533;&#65533;Yk&#65533;&#65533;o&#65533;GA&#65533;&#65533;Tjf&#65533;&#65533;&#65533;u&#65533;n&#65533;*T&#65533;t&#65533;u&#65533;c+3&#65533;Wg&#65533;&#65533;&#65533;/+#+	&#65533;&#1489;&#65533;&#65533;iI+&#65533;&#65533;j3&#65533;&#65533;&#65533;9&#65533;[&#65533;&#150;&#65533;&#65533;o~q&#65533;sY&#1615;&#1337;&#65533;&#65533;&#65533;9&#65533;9&#65533;&#65533;&#65533;ER&#65533;)^&#652;Z&#65533;&#65533;\&#65533;&#65533;<<b q@*&#65533;&#65533;&#65533;&#801;&F&#65533;&#65533; Q`@c0-&#65533;&#65533;&#65533;;md&#65533;&#65533;he\f&#65533;P&#65533;f&#65533;g&#65533;&#65533;,XM&#65533;v&#65533;&#65533;z(J&#65533;H&#65533;&#65533;~P&#65533;,&#65533;&#65533;&#65533;&&#65533;&#65533;F@J&#1540;K&#65533;&#65533;&#65533;&#1038;&#65533;Xdj&#65533;&#65533;&#65533;&#65533;f&#65533;`&#548;&#65533;$T"F&#65533;&#65533;&#65533;m&#65533;&#65533;n>&#65533;E&#65533;&#65533;&#65533;m&#65533;F&#65533;$V&#65533;&\"qv"%&#65533;J&#65533;
' G'&#65533;&#65533;')&#65533;<&#65533;c&#65533;&G&#65533;&#65533;)&#65533;&#65533;)2g&#65533;G,D&#65533;&#65533;&#65533;&#65533;.&#65533;"-&#65533;. &#65533;&#65533;.(&#65533;K2Q&#65533;h&#65533;v&#65533;;&#65533;2c6|&#65533;2|G38cxN&#65533;38P5V&#65533;&#65533;&#65533;&#65533;ydCz&#65533;h#{h&#65533;&#65533;&#65533;&#65533;&#65533;h&#65533;8&#65533;&#65533;&#65533;&#65533;8&#65533;&#65533;&#65533;C-N+&#65533;&#60682;N&#65533;&#65533;'<&#65533;n*&#65533;b<"&#65533;;&#65533;&#65533;&#65533;&&#65533;#q&#65533;*&#65533;P&#65533;C&#65533;&#65533;&#65533;&#440;&H$oB&#65533;B&#65533;&#65533;A*$&#65533;&#65533;D&#65533;a&#65533;&#65533;&#741;&#65533;M&#587;&#65533;&#65533;E&#65533;k&#65533;&#65533;&#65533; &#65533;&#765;&#65533;H&#65533;i&#65533;&#65533;x(I0!&#65533;&#65533; o&#65533;&#65533;+&#65533;&#65533;&#65533;&#65533;&#65533;&#65533;0&#65533; &#65533;&#65533;&#65533;&#65533;K&#65533;&#65533;&#65533;&#65533; &#65533;M<r&#65533;&#65533;&#65533;&#65533;d&#65533;iOX&#65533;$&#12575;&#65533;I&#65533;&#65533;H&#65533;J0@ &#65533;	[@Z &#65533;,!&#65533;&#65533;dCC&#65533; (&#65533;21&#65533;&#65533;'{Q&#65533;&#65533;G*`)&#65533;i|~&#65533;)&#65533;R)&#65533;&#65533;&#65533;&#65533;&#65533;&#65533;&#65533;/&#65533;&#65533;\8 X&#65533;&#65533;+&#65533;&#65533;O&#65533;E&#65533;&#65533; +&#65533;	&#1074;,&#65533;&#65533;,&#1746;-&#65533;&#65533;&#65533;`,&#1618;.&#65533;&#65533;d/q#/e&#65533;.'+&#65533;&#143;/&#65533;&#65533;&#65533;0s0&#65533;E(_+&#65533;&#65533;1 &#65533;&#65533;R&#65533;~r)&#65533;i/&#65533;&#65533;)&#65533;&#65533;{&#65533;&#65533;,&#65533;&#65533;'&#65533;+?3/&#65533;
&#1096;&#65533; c ^&#65533;&#65533;A5[&#65533;5[&#65533;T&#65533;R&#65533;Z l3r&#65533;6&#65533;&#65533;&#65533;F`2m&#65533;&#65533;Dd %NH&#65533;8	JeT&#65533;I&#65533;9m:&#65533;&#65533;Mr&#65533;u&#65533;)`bjz&#65533;!r&#65533;$&#65533;&#65533;D&#65533;&#65533;D&#65533;zs;&#65533;S&#65533;fmil&#1548;P&#65533;lM&#65533;bmv*"&#65533;#&#65533;pG&#65533;S&#65533;|&#65533;&#65533;p&#65533;=QJ&#65533;&#65533;fkx&#65533;&#65533;&#65533;&#65533;v
?wj&#65533;&#65533;&#65533;&#65533;&#65533;\&#65533;&#65533;&#65533;BT&#65533;?`"&#65533;(T&&#65533;&#65533;& &#65533;iB&#65533;&#65533;&#65533;p)&#65533;B&#65533;F4*F&#65533;*&#394;+&#65533;j,&#65533;"&#65533;&#65533;&#65533;&#65533;&#65533;- &#65533;u&#65533;&#65533;F&#65533;&#65533;K#G
n&#65533;&#65533;GT&#65533;&#65533;|.&#65533;w&#65533;&#65533;H&#65533;&#65533;I&#65533;HK4&#65533;G&#65533;t1&#65533;&#65533;&#65533;&#65533;|&#65533;0z1&#65533;z&#65533;u&#65533;&#65533;&#65533;^g&#65533;&#65533;&#65533;&#65533;+$&#65533;}&#65533;&#65533;+&#65533;+&#65533;"&#65533;Ts&#65533;"&#65533;&#65533;g&h+(&#65533;Q&#65533;&#65533;&#65533;&&#65533;&#65533;&#65533;&#65533;+@&#526;&#65533;&#65533;&#65533;C&#657;C&#65533;*&#65533;&#65533;D&#1841;B&#782;uQ%&#65533;Y&#65533;R&#614;&#65533;M&#65533;&#65533;S&#715;D&#65533;&#65533;EZH&#65533;&#65533;&#65533;&#65533;&#65533;Ts(Hbm&#65533;&#65533;&J&#65533;+U&#65533;H!&#65533;H&#65533;&#65533;&#65533;&#65533;IZAIR"S&#65533; .&#65533; 4R&#65533;<$;&#65533;&#1218;&#65533;&#65533;D28&#65533;%5-&#65533;&#168;&#218;5&#65533;PZ&#65533;&#65533;&#65533;h&#65533;&&#65533;4&#65533;&#65533;&#520;\O&#65533;5&#65533;&#65533;\{&#65533;\&#65533;&#65533;&#65533;&#65533;&#65533;\{&#65533;]&#65533;&#65533;&#65533;&#65533;]&#65533;&#65533;<]&#65533;&#65533;]W&#65533;^&#65533;&#65533;x&#65533;&#65533;^&#65533;U^&#65533;&#65533;\&#65533;]m]&#65533;u M#^&#65533;^&#65533;x&#65533;&#65533;a&#65533;&#65533;]y&#65533;`'v4&#65533;u\&#245;4&#65533; &#65533;:&#65533;cM3&#65533;5?&#65533;4&#65533;5%5_@_`5j&#65533;&#65533; 6]f_&#65533;
^ fcSh3Q Qr&#65533;t&#65533;| iL&#65533; &#65533;S8&#65533;&#65533;&#65533;&#65533;&#65533;&#1028;#&#65533;&#65533;9&#65533;&#65533;9&#65533;sNT&#65533;:s;&#65533;F;&#65533;&#65533;#
&#65533;U&#65533;#&#65533;<&#65533;&#65533;<&#65533;&#65533;o_M&#65533;-&#65533;&#65533;&#65533;X&#65533;&#65533;&#65533;&#65533;,&#676;&#65533;&#1058;&#65533;&#65533;K&#65533;J&#65533;&mT
&#1776;F&#65533;&#65533;
}&#65533;
&#65533;&Q&#65533;&#65533;pK&#65533;`B#j&#65533;q&#65533;&#65533;,&#65533;&#65533;&#65533;&#1878;&#65533;|&#65533;&|&#65533;0Wp&#65533;s&#65533;*&#65533;&#65533;-D&#65533;"&#65533;&#65533;-;&#65533;"s&#65533;-&#682;_&#65533;LatF#&#65533;iGz&#65533;GCzt1@!Hs&#65533;wvwI&#65533;&#65533;I&#65533;&#65533;kx&#65533;&#497;p&#65533;&#65533;&C&#65533;&#65533;&#28167;/&#65533;t&#65533;&#65533;LU&#65533;LC&#65533;&#65533;J&#65533;'&#65533;&#65533;&#65533;`+&#65533;A
&#65533;&#65533;} &#65533;&#65533;&#65533;(&#65533;&#1962;N}&#65533;-&#53259;&#65533;c&#1233;&#65533;&#65533;&#65533;&#65533;+&#65533;&#65533;&#706;.u&#65533;*uR&#65533;C&#1937;FDD&#65533;&#65533;n"&#65533;<&#65533;S;uE&#65533;.&#65533;&#65533;&#65533;b&#65533; &#65533;F&#65533;THr&#65533;	&#65533;I&#65533;&#65533; &#65533;&#65533;&#65533;AV#&#65533;!%r&#65533;kUI&#65533;"&#448;&#65533;+n&#65533;W&#65533;&#65533;&#65533;bxX?&#65533;$&#65533;&#65533;$=%=&#390;]28+&#65533;%&#65533;uO"@&#65533;&#65533;&#65533;H&#65533;&#65533;&#65533;@bAem65Q&#65533;b fm&#65533;&#65533;c&#65533;&#65533;eS6q&#65533;&#65533;0&#65533;&#65533;ca&#65533;&#65533;8&#65533;&#65533;&#65533;&#65533;k&#65533;k[&#65533;X&#65533;&#65533;X&#1368;eY6&#65533;&#65533;&#65533;&#65533;&#65533;&#65533;&#65533;&#65533;X&#65533;&#48654;&#65533;4&#65533;&#1550;)&#65533; &#65533;&#65533;&#65533;eY&#65533;]&#65533;&#65533;&#65533;&#65533;Y&#65533;&#65533;&#65533;e&#65533;x&#65533;&#65533;x&#65533;&#65533;X5&#696;&#65533;&#65533;&#65533;&#65533;&#65533;&#65533;x5(&#65533;&#65533;?9&#65533;C&#65533;e&#65533;x&#65533;]&#65533;&#65533;&#65533;5SS5S3&#65533;_3fYy&#65533;&#65533;U&#65533;&#65533;M&#65533;&#65533;e]&#1419;&#65533;fo&#65533;( &#65533; cx&#65533;6&#65533;&#65533;&#65533;&#65533;:&#65533;#@@&#65533;FRi&#65533;&#65533;O&#65533;MV&#1312;&#65533;e&#65533;&#65533;&#65533;&#65533;M&#65533;-&#65533;st!&#65533;"g-&#65533;&#65533;S;&#65533;hJ&#563;k&#65533;Hr&#65533;&#65533;m#ibm
amk&#65533;&#65533;n&#65533;==J?&#65533;&#65533;H&#65533;&#65533;&#65533;&#65533;&#1438;p?&#65533;&#65533;@	&#65533;o&#65533;AT&#65533;&#65533;V&#65533;&#909;$tj&#65533;&#65533;&#65533;B&#65533;q&#65533;cqk&&#65533;mr&#65533;4&#65533;g&#65533;t&#65533;s&#65533;&#65533;&#65533;;&#65533;&#65533;DY&#65533;&#65533;*&#65533;*1t&#65533;&#65533;&#65533;&#65533;j&#65533;h&#65533;&#65533;&#65533;G&#65533;wi#I{&#65533;2&#65533;&#65533;2&#65533;&#65533;4&#65533;txQ&#65533;x[z&#65533;:&#65533;&#65533;&#65533;&#65533;t/&#18602;&#65533;:L&#65533;'-&#65533;J{&#65533;&#65533;&#65533;c+&#65533;s&#65533;"&#65533;&#65533;"+&#65533;4)&#65533;b&#65533;:4&#1928;&#65533;&#65533;&#65533;&#65533;&#65533;k&#65533;&#65533;	&#65533;&#65533;&#65533;#&#1809;&#65533;&#65533;N&#65533;&#65533;zR&#65533;0&#1862; &#1798;&#65533;l&#65533;&#65533;&#1515;&#65533;.&#65533;&#65533;&#1227;l&#1777;&#65533;1&#65533;&#65533;Y&#65533;&#65533;k/"E&#65533;!&#65533;&#65533;:&#65533;V&#65533; W&#65533;&#65533;;&#65533;&#65533;TXKf&#65533;&#65533;&#65533;W7R&#65533;=O&#65533;&#65533;D%&#65533;U&#65533;URY&#65533;&#65533;%&#65533;5Z;&#65533;&#768;&#65533;&#65533;&#65533;&#65533;&#65533;&#65533;&#65533;&#65533;&#65533;(`&#65533;!&#1622;o&#1657;&#65533;&#65533;9&#65533;&#65533;&#65533;&#65533;&#65533;&#65533;&#65533;[&#65533;&#65533;&#1786;&#65533;&#65533;&#1787;&#65533;&#65533;&#65533;[&#65533;Y&#65533; 9&#65533;k&#65533;&#65533;[&#65533;@&#12028;&#65533;{&#65533;&#32507;&#65533;&#65533;&#65533;&#65533;&#65533;k&#65533;&#65533;&#65533;&#1791;&#65533;;&#65533;&#65533;[&#65533;&#65533;&#65533;&#65533;&#65533;&#65533;&#603;&#65533;Y&#65533;&#65533;&#65533;&#65533;|&#65533;o&#65533;&#65533;&#65533;&#65533;o&#65533;&#65533;&#1553;Y&#65533;|&#65533;'&#1849;)&#65533;&#65533; c&#65533;&#65533;`[&#65533;k:br&#65533;&#65533;;&#65533;B&&#65533;&#65533;y9S&#65533;&#65533;&#65533;&#65533;_p&#65533;&#520;&#65533;&#65533;&#65533;&#65533;&#65533;&#65533;&#65533;&#65533;&#65533;&#65533;.fU/&#65533;&#65533;s&#65533;&#65533;&#65533;&#65533;3&#65533;<%;&#65533;yj&#65533;&#65533;I&#65533;&#65533;Hp&#894;(&#65533;&#65533;&#65533;&#706;&#65533;s&#65533;=&#65533;0>&#65533;6&#65533;&#65533;v&#65533;Zp&#65533;&#65533;&#65533;m&#65533;&#65533;m&#65533;&#65533;DBq1:o.Zo&#65533;*&J&#65533;q&#65533;m&#65533;;&#65533;s&#65533;&#65533;q&#65533;*&#65533;&#65533;(P4&#65533;&#65533;&#65533;T&#65533;&#65533;&#65533;t&#65533;jF&#65533;"G&#65533;0v&#65533;0p&#65533;v	C2@,&#65533;&#65533;3JQ&#65533;1&#65533;I[5&#65533;&#65533;gC-#&#65533;"{R&#65533;7* 	&#65533;&#65533;u&#65533;,G&#455;&#65533;&#65533;&#65533;&#65533;u&#1332;:&#65533;Z&#65533;&#65533;&#65533;&#65533;&#65533;|&#65533;&#65533;&#65533;&#65533;-=&#65533;#&#2018;&#65533;O&#65533;0&#65533;M&#65533;&#718;&#65533;&#65533;&&#65533;UA<&#65533;&#65533;&#65533;&#65533;%&#65533;&#65533;p&#65533;&#65533;q&#65533;&#65533;&#65533;)U&#1791;|&#65533;j&#65533;&#65533;&#65533;w&#65533;<-5Tq&#65533;&#65533; o&#65533; &#1538;&#65533;&#65533;TQ&#65533;&#65533;=&#65533;V]U&#65533;qJ>&#65533;&#65533;E[&#65533;o&#65533;&#65533;G&#65533;&#65533;&#65533;}&#65533;R8&#65533;[&#65533;&#65533;ax&#65533;a{M&#65533;&#65533;&#5333;Y&#65533;N&#65533;&#1351;&#65533;5&#65533;Y&#65533;&#65533;y&#65533;R!6&#65533;!&#65533;t&#65533;&#181;{&#65533;&#65533;&#65533;&#157;&#65533;&#65533;&#65533;&#65533;&#65533;&#1787;&#65533;W&#65533;Q&#65533;&#65533;{&#65533;&#65533;[&#65533;) &#65533;&#65533;&#65533;&#763;&#65533;e&#65533;&#65533;o&#65533;&#65533;{>&#65533;&#65533;&#65533;&#65533;&#65533;&#65533;i&#65533;&#65533;&#65533;&#65533;&#65533;&#65533;&#65533;j&#65533;&#65533;&#65533;&#65533;o&#65533;&#65533;&#65533;&#65533;q&#65533;&#65533;&#65533;&#65533;&#1915;&#65533;&#65533;;&#65533;&#65533;~&#65533;&#65533;>&#65533;&#65533;&#65533;&#65533;&#65533;~&#65533;&#65533;&#65533;&#65533;^&#65533;&#65533;&#19963;&#65533;#&#65533;&#65533;&#65533;&#65533;&#65533;&#65533;&#65533;&#65533;&#800;&#65533;K&#65533;V 2&#65533;&#65533;`&#65533;&#65533;&#65533;X&#65533;9&#407;VY0&#65533;&#65533;&#65533;[F:&#65533;&#65533;*&#1793;g&#65533;&#65533;&#65533;&#65533;y&#65533;&#65533;&#65533;&#65533;&#65533;&#65533;6l&#65533;&#65533;&#65533;+x&#65533;&#65533;&#65533;wP&#65533;|&#519;^&#65533;&#65533;$&#65533;l3
&#65533;T_m&#65533;&#65533;&#65533;&#65533;<&#65533;}&#65533;&#65533;Zl&#65533;&#785;&#65533;&#65533;&#65533;&#65533;&#65533;&#65533;!
W&#65533;%&#65533;Oa&#65533;&#65533;Q&#65533;&#65533;l&&#65533;&#65533;C&#65533;j'&#65533;?&#65533;q.&#65533;:&#65533;&#65533;&#65533;qu&#65533;&#65533;v&#65533;BGcGwtv~H&#65533;&#65533;s&#65533;&#65533;@1c&#65533;&#65533;&#65533;&#65533;C}c&#65533;&#65533;+8lc&#65533;&#65533;8|&#65533;. &#65533;&#65533;&#65533;!&#65533;D1&#65533;8$&#65533;&#65533;&#65533;i1&#65533;&#65533;(&#65533;&#531;"&#65533;AEy;:&#65533;&#65533;&#65533;A&#528;nD&#65533;4&#65533;&#65533;&#65533;&#65533;+S&#65533;t&#65533;&#65533;&#65533;!&#65533;4g&#65533;&#65533;1&#65533;(&#65533;#@&#65533;&#65533;&#65533;A&#65533; &#65533;&#65533;g&#1182;Ly&#65533;&#65533;ThS&#65533;L&#65533;>&#65533;
&#65533;&#65533;U&#65533;&&#1688;&#65533;&#65533;X&#65533;_&#65533;&#65533;&#65533;&#65533;mZ&#65533;g&#1514;m;uL&#65533;m&#65533;&#65533;uj7&#65533;&#1851;m&#65533;&#65533;&#65533;w.O&#65533;&#65533;&#65533;5&#65533;&#65533;&#65533;&#329;+Nq&#65533;&#557;*&#65533;2c&#65533;&#65533;e&#777;5c&#65533;&#65533;y&#65533;>&#65533;&&#65533;&#65533;q&#65533;&#65533;1#T&#65533;&#65533;&#65533;&#65533;&#1651;c&#1494;&#65533;&#65533;Enr&#65533;+&#65533;&#65533;&#65533;b&#65533;o&#65533;s&#65533;p&#65533;&#65533;7&#65533;&#65533;&#599;/&#65533;0&#65533;	:(&#1314;&#65533;&#65533; :&#65533;^&#65533;&#65533;^&#65533;w
&#65533;&#65533;_&#65533;%&#65533;<&#65533;&#65533;&#65533;&#65533;&#65533;9&#65533;&#65533;&#65533;&#65533;&#65533;&#1343;&#65533;&#65533;~&#65533;&#65533;&#65533;&#65533;&#65533;W/&#65533;~&#65533;&#1863;&#65533;}&#65533;B(&#65533;&#65533;"&#65533;&&#65533;&#65533;&#65533;1Ha&#65533;&#65533;&#65533;Gb&#65533;&#65533;&#65533;&#65533;&#65533;!
&#65533;&#65533;&#65533;!8&#65533;&#65533;&#65533;q&#65533; &#65533;&#65533;&#65533;&#65533;&#65533;	X&#65533;~&#65533;H &#65533;&#65533;9&#65533;&#65533;&#65533;&#65533;&#65533;W#y&#65533;&#65533;(&#65533;x&#65533;g&#65533;wF._yM>Y&#65533;&#65533;&#65533;&#65533;&#65533;(N&#65533;_,C&#65533;p&#65533; -&#65533;1&#65533;: ef~%&#65533;&#65533; &#65533;&#65533;&#65533;&#65533;INn&#65533;&#65533;)'&#65533;&#65533;!0&#65533;7 p'&#65533;&#65533;&#65533;'&#65533;&#65533; &#65533;@&#65533;&#65533;&#406;&#65533;>&#65533;0&#65533;>&#65533;p_9Fi&#65533;&#65533;)&#65533;&#65533;m&#65533;ai&#65533;&#65533;V*&#65533;c&#65533;BV&#65533;c&#65533;z&#65533;a~&#65533;&#65533;j&#65533;a&#65533;* &v&#65533;&#1367;W&#65533;&#65533;&#65533;&#65533;&#65533;u&#65533;Z*d&#65533;&#65533;
V&#65533;]&#65533;IU&#65533;Ck&#65533;&#65533;e&#65533;Xh>{,WV9k&#65533;&#65533;&#65533;&#65533;V&#65533;Fmk&#65533;&#65533;&#65533;~&#65533;&#65533;3&#65533;t&#65533;!>&#65533;d&j+&#65533;&#65533;.j&#65533;&#65533;o&#65533;&#65533;$&#995;"&#65533;4R&#65533;&#65533; &#65533;&#65533;&#65533;Pj:X&#65533;D&#65533;9&#65533;P&#65533;!&#65533;PAC(&#65533;&#65533;&#65533;&#65533;P&#65533;
T&#65533;&#65533;&#65533;
d&#65533;q&#65533;&#65533;&#65533;&#65533; !2&#65533;
&#65533;,&#65533;>B&#65533;&#65533;&#65533;+&#65533;&#65533;r&#65533;-S&#65533;&#65533; &#1138;H&#65533;,&#65533;&#65533;'o&#65533;&#65533;&#65533;A+t&#65533;c&#65533;1&#65533;/M&#65533;@9&#65533;B!D&#65533;A_&#65533;h&#65533;Gy&#65533;$&#65533;$6jZ&#65533;TSJ.&#65533;&#274;L?&#65533;&#65533;:&#1908;-VD&#65533;&#65533;VQJiewZY&#65533;=m&#65533;Tme&#65533;&#65533;<MWV&#65533;]&#65533;&#65533;U[s&#65533;5&#65533;]l&^&#65533;&#65533;&#65533;\r&#65533;&#65533;&#65533;&#65533;&#65533;W&#65533;&#65533;n+yqn&#65533;&#37489;b&#65533;rzi&#65533;&#65533;9&#65533;&#65533;>&#65533;-&#65533;f&#65533;&#65533;&#65533;&#65533;e&#65533;U&#65533;i=&#65533;&#65533;&#65533;	&#65533;&#65533;&#65533;&#65533;-&#65533;(nn&#65533;&#65533;p&#65533;&#65533;p&#65533;&#65533;&#65533;r&#65533;,KHg&#65533;w&#65533;&#65533;&#65533;	&#65533;&#65533; 
x&#65533;Ey&#65533; &#65533;&#65533;&#65533;z&#65533;&#1111;&#65533;|Sx&#65533;&#65533;?&#65533;)&#65533;&#65533; &#65533;&#65533;'Aj&#65533;(t@u&#65533;D&#65533;4&#65533; eh&#65533;&#65533;`&#65533;(&#65533;&#65533;A&#1096; &#65533;&#65533;h?;&#65533;&#1102; #&#65533;&#65533;@&#65533;&#65533;&#65533;F(&#65533;&#65533;&#65533;&#65533;HM*&#65533;n&#65533;#!&#65533;PF0z&#65533;&#65533;&#65533;&#65533;&#65533;&#65533;&#65533;&#65533;Ki2&#227;&#65533;b&#65533;&#65533;H&#65533;)MkZ&#923;&#65533;&#65533;&#65533;9E&#65533;N&#65533;&#1171;&#65533;&#65533;&#65533;&#65533;o&#65533;OY&#65533;&#65533;&#65533;&#65533;&#65533;B&#65533;O&#65533;&#65533;&#65533;T&#65533;&#65533;8J|&#65533;&#65533;&#65533;4&#65533;)&#65533;)&&#65533;&#65533;&#65533;&#65533;?5&#65533;fI&#65533;T&#65533;&#1635;&#65533;&#65533;&#65533;,a&#1866;V&#242;U&#65533;juH`U&#65533;&#65533;bF&#65533;&#65533;Bk(&#65533;&#65533;U&#65533;
&#65533;&#65533;b+&#65533;&#65533;&#65533;$&#65533;&#65533;b-me&#65533;Z&#65533;&#65533;&#246;L&#65533;&#65533;n&#65533;2\&#65533;&#1530;P&#65533;&#65533;s&#65533;&#65533;\&#65533;|,&#65533;&#65533;z&#65533;&#65533;_&#65533;X.&#65533;V0&#65533;5d`&#65533;&#65533;&#65533;&#65533;0&#65533;%d&#65533;&#65533;A6&#65533;Td&#65533;b&#65533;X&#65533;@v&#847;	&#65533;d)7Y&#65533;2P&#65533;3g3&#65533;j&#65533;&#65533;&#65533;&#65533;LgB&#65533;&#65533;&#65533;&#1649;&#65533;&#65533;hKZ=&#65533;&#65533;=s &#65533;(&#65533;&#1314;&#65533;&#65533;.&#65533;kY&#65533;HC4&#11596;|d&#65533;
&#65533;&#189;&#65533; &#65533;&#65533;&#65533;&#65533;m6&#65533;&#65533;Em&#602906;&#65533;,E&#65533;&#65533;NQ&#65533;&#65533;@%-R&#65533;&#65533;&#65533;N&#1683;N&#65533;t&#65533;D&#65533;\_PZF>k&#65533;&#65533;&#65533;&#65533;&#65533;4&#65533;&#65533;&#65533;&#65533;D&#65533;<&#1372;&#65533;w9&#65533;&#65533;&#65533;W&#65533;&#65533;&#65533;xU&#65533;1.U&#65533;+&#65533;&#65533;6eM&#65533;&#65533;1&#65533;&#65533;fB&#65533;;&#65533;\u&#65533;&#65533;&#1629;&#65533;8&#217;&#65533;`&#65533;x@k*&#65533;&&#65533;1&#65533;6&#851;q&#65533;H=&#65533;NOz&#65533;1Ns&#65533;&#65533;=&#65533;I&#65533;Q&#1624;&#65533;bL&#65533;&#65533;$-	&#65533;&#65533;)&#65533;u&#65533;s$&#65533;p&#65533;&#65533;Qlc&#1617;A&#65533;&#65533;@&#65533;&#65533;&#65533;
&#65533;S#&#65533;&#65533;&#65533;3&#672;g4"&#65533;v&#65533;&#41031;&#65533;&#65533;&#1330;&#65533;Od_&#65533;&#65533;&#65533;&#65533;&#65533;-&#65533;7@&#65533;&#65533;hF&#65533;Jazz$&#65533;J&#65533;~&#65533;Af&#65533;k&#65533;&#65533;(7&#65533;$|&#65533;
&#65533;&#65533;&#65533;6@&#1053;&#65533;&#65533;&#65533;d&#65533;#&#65533;&#65533;Q&#65533;&#65533;	&#1284;&#65533;&#65533;&#65533;u&#65533;R&#65533;&#65533;a&#65533;&#65533;0&#65533;&#65533;N&#65533;&#65533;%F;&#65533;`il&#65533;&#65533;`&#65533;;:&#65533;&#65533;rLi&#65533;)&#65533;Z*1y&#65533;U&#65533;&#65533;(&#65533;@2&#65533;TaQpMgu:&#65533;.&#65533;V&#65533;j&#65533;T&#65533;&#65533;U5+T&#432;&#65533;&#65533;&#65533;aMJ+ZO&#65533;X&#65533;&#65533;,Q&#65533;|lI&#65533;&#65533;&#65533;&#65533;Vr&#65533;&#65533;R[,a&#65533;c&#65533;D&#463;r&#65533;-&#65533;&#65533;^&#65533;Kk&#65533;&#65533;/	&#65533;&#65533;I$!&#65533;T3&#65533;&#65533;O&#65533;I&#65533;c&#65533;t&#65533;&#65533;A&#65533;&#65533;q&#65533;L&#65533;&#65533;&#65533;&#65533;&#762;,3
&#65533;&#65533;f&#65533;&#65533;&#65533;&#65533;6&#65533;&#65533;y&#65533;hKk&#65533;=&#65533;&#65533;&#65533;8&#65533;!&#65533;&#65533;&#1294;y0&#65533;j-#[&#65533;H
&#65533;8&#65533;#Z(&#65533;"&#65533;&#65533;&#65533;&#65533;&r&#1256;&#65533;&#65533;"&#65533;&#65533;d'#&#65533;&#65533;%/M&#65533;&#65533;&#65533;&#65533;.&#65533;a&#65533;&#65533;9&#65533;+Jb&#65533;&#65533;&#65533;&#65533;&#65533; i+]&#65533;&#65533;q9&#65533;\&#65533;&#65533;&#65533;&#65533;&#65533;E&#65533;.8&#65533;&#65533;R&#65533;&#65533;&#65533;O#U/JEdR&#1760;&#65533;&#65533;B&#65533;u&#65533;&#65533;#T&#65533;&#65533;&#65533;&#65533;j&#65533;w&#65533;&#65533;W&#65533;&#65533;;&#1845;b2&#1594;Cjb<&#1508;7l&#65533;6&#65533;&#65533;*&#1527;B&#65533;8&#65533;&#65533;+s&#65533;&#65533;N'^&PVuf&#65533;&#65533;&#65533;&#65533;&#65533;}&#65533;l&#65533;&#65533;&#65533;&#65533;~&#65533;&#1954;&#65533;sm[&#65533;&#65533;N&#65533;G&#65533;-xiI&#718;$\&#65533;&#65533;P&#65533;&#65533;&#65533;p&#65533;6&#65533;&#65533;M&#65533;&#65533;&#65533;M&#65533;sH&#65533;&#65533;Qu&#65533;&#65533;\&#1798;&#65533;@w-eUT&#65533;&#65533;&#65533;&#65533;&#65533;&#65533;&#65533;&#65533;&#65533;&#65533;&#62483;\&#65533;&&#65533;,&#65533;\[#&#65533;&#65533;X&#65533;&#65533;`&#65533;#z&#65533;&#11115;o&#651;&#65533;*&#65533;&#65533;]&#65533;b&#65533;&#65533;&#65533;&#65533;C&#65533;&#65533;&#1039779;&#65533;p&#65533;6&#42495;&#65533;{&#65533;&#65533;&#65533;G&#65533;&#1101;&#65533;#&#65533;T&#65533;&#65533;H_W8T&#65533;&#65533;&#65533;&#65533;w&#65533;`&#65533;P&#65533;&#65533;&#65533;$&#65533;Lu+&#65533;&#65533;&#65533;&#65533;J]&#65533;[&#65533;&#65533;3k&#65533;D&#65533;p&#65533;&#65533;&#65533;d&#65533;Y&#65533;&#65533;&#753;&#65533;&#65533;T
 (M&#65533;[&#13416;&#65533;V&#65533;&#65533;&#65533;&#65533;M&#1590;&#65533;u&#1394;&#65533;&#65533;z&#65533;.&#65533;iD#&#65533;R=&#65533;U&#65533;&#65533;&#65533;&#65533;>a	&#65533;34&#65533;l&#65533;&#65533;o&#65533;&#65533;VN&#65533;&#65533;&#65533;&#65533;Mq&#65533;&#65533;&#65533;'&#65533;&#65533;(`N&#65533;&#65533;d&&#65533;&#65533;&#65533;&#65533;i&#65533;6;M&#65533;&#65533;&#65533;2&#65533;&#65533;0&#65533;&#65533;kJf&#65533;&#65533;&#65533;&#65533;&#65533;&#65533;&#1697;a&#65533;&#65533;&#65533;C/&#65533;&#931;&#65533;&I&#65533;)&#65533;"&#65533;T&#65533;'&&#65533;)&#65533;)&#65533;R&#65533;SN&#1492;Ti&#65533;&#65533;_8&#65533;&#65533;*&#65533;D+&#65533;&#65533;S&#65533;Ak&#65533;&#65533;9&#65533;&#65533;*t&#65533;S&#65533;bkB%&#65533;&#65533;&#65533;k&#65533;l&#65533;&#65533;u&#65533;&#65533;^&#65533;u&#65533;&#65533;V&#65533;U&#65533;&#65533;l&#65533;&#65533;l&#65533;;&#1366;euV&#1782;V&#65533;&#65533;V&#65533;S=P4^&#65533;Ew&#65533;D&#65533;&#65533;=&#65533;R&&#65533;*&#65533;A&#65533;0g!&#65533;&#65533;&#65533;?&#65533;&#65533;"&#65533;v &#65533;q O&#65533;!O&#65533;C&#65533;#
b@&#65533;!&#65533;&#65533;q&#65533;@&#65533;e&#65533;_Y(2&#65533;&#65533;q&#65533;&#65533;@iHZ]xp(&#65533;&#65533;&#1221;&#65533;R&#65533;#=r&#65533;&#65533;&#65533;5&#65533;q&#65533;&#65533;g&#65533;&#65533;&#65533; @&#65533;C&#65533;x&#65533;&#65533;8B&#65533;"&#65533;xq&#65533;V
&#65533;&#65533;i&#65533;s&#65533;&#65533;]&#65533;5&#65533;tMt2Iw^s&#65533;E|&#65533;EV&#65533;Ea_R&#1481;&#65533;C_j&#65533;]<!`Q&#65533;:&#65533;&#65533;&#65533;&#65533;)v&#65533;&#65533;&#65533;&#65533;`xG;k&#65533;&#65533;&#65533;G&#65533;4&#65533;&#65533;&#65533;&#65533;z&#65533;H`&#65533;G	&#65533;Ru&#65533;&#65533;|&#65533;,s0*p&#65533;w&#65533;(va'&#65533;l&#65533;a&#65533;&#65533;i&#65533;&#65533;x&#65533;,NQ<&#65533;~@a&#65533;J&#65533;&#65533;y8A&#65533;&#65533;bQ5Q.j&#65533;?K(&#65533;c&#65533;&#65533;/&#65533;&#65533;(&#65533;E&#65533;/&#65533;/&#65533;&#65533;g&#65533;wL&#788;
&#65533;e&#65533;1&#1444;1&#65533;&#65533;1Y62&#65533;&#65533;3Z&|&#167;&#519;|&#65533;d3g&#65533;fVO&#65533;D}&#65533;w1&#65533;dg5w&#65533;Lz&#65533;g|&#65533;K!~)&#65533; %1h&#65533;&#65533;c&#65533;.6&#65533;QG&#65533;&#65533;FiJ&#65533;$&#65533;7&#65533;$-%&#65533;j&#65533;&#65533;9&#65533;d:&#65533;&#65533;w&#65533;9Gu&#65533;A):}Q&#65533;&#65533;&#65533;a}&#65533;	OI&#65533;&#65533;$wVT&#65533;&#65533;j&#65533;&#65533;&#65533;}&#4157;&#34149;aLe&#65533;&#65533;&#65533;:&#65533;Us&#65533;&#65533;&#65533;vy&#65533;l]<V&#65533;lmi&#65533;&#65533;8V&#65533;&#65533;m+&#65533;<&#65533;&#65533;&#65533;fFO$n&#65533;&#65533;f&#65533;f&#65533;&#65533;6Y&#65533;&#65533;r&|X&#65533;@&#65533;&#65533;r&#65533;&#65533;|&#1542;&#65533;&#65533;!&#65533;&#65533;&#65533;7#s&#65533;#&#65533;&#65533;&#65533;7&#281;&#65533;i&#65533;X&#65533;&#65533;&#65533;&#65533;&#65533;&#65533;Z_X &#65533;&#65533;&#65533;&#65533;ZG&#65533;&#65533;&#65533; &#65533;&#65533;&#65533;&#65533;&#65533;&#65533;&#65533;&#65533;P&#65533;oH&#65533;&#65533;&#65533;&#65533;&#65533;Eq&#65533;&#1605;j&#65533;&#65533;q(&#65533;w&#65533;?&#65533;@)&#65533;r!,B!&#65533;&#65533;s&#65533;2&#65533;&#65533;R&#65533;&#65533;u&#65533;&#65533;3E&#65533;i'`&#65533;E_&#65533;E&#65533;&#65533;E&#65533;&#65533;&#65533;^&#65533;#p&#65533;)ZwGt;&#65533;#l&#65533;&#65533;_d&#586;&#65533;9Ut&#65533;&#65533;&#65533;d`p&#65533;xgv&#65533;);&#65533;G&#65533;9x&#65533;&#65533;k&#65533;T&#65533;&#65533;a&#65533;(&#65533;bG&#65533;&#65533;&#65533;k&#65533;'&#65533;&#525;'J&#65533;RyM&#65533;,&#65533;c/&y&#65533;8y&#65533;&#65533;&#65533;3&#65533;&#65533;&#162;&#65533;/7&#65533;&#65533;B/!&#65533;&#65533;&#65533;/'	&#65533;&#65533;&#1487;&#65533;MCM&#65533;&#65533;&#65533;&#65533;
&#65533;M&#65533;T2&#65533;&#65533;2 &#65533;e&#65533;&#65533;-S3&#65533; O&#65533;&#65533;NG&#65533;NKC&#65533; M?&#677;_&#65533;&#65533;Q P#IP}VLH&#65533;z*&#65533;&#65533;'h&#65533;&#65533;&#65533;rz~5!&#65533;E&#65533;1&#65533;&#65533;&#65533;&#65533;8A&#65533;&#65533;`j&#65533;k&#65533;&#65533;Z&#65533;H&#65533;aU&#65533;*&#65533;XwH&#65533;j&#65533;&#65533;k&#65533;Q&#65533;k=&#65533;3&#65533;_&#65533;&#65533;za&#65533;&#65533;&#65533;&#65533;U&#65533;;&#65533;`&#65533;&#65533;;\&#65533;l&#65533;&#65533;l%8+F&#65533;1f&#65533;&ju&#65533;&#65533;V&#65533;
&#65533;&#65533;&#65533;<&#65533;n&#65533;&#65533;&#515;V&#515;p &#65533;r.0.w&#65533;&#65533;&#65533;C&#65533;I&#65533;hH&#65533;g&#65533;&#65533;Yq&#65533;e&#65533;Xh&#65533;&#65533;&#65533;Cv&#65533;&#65533;&#65533;ep&#65533;)&#65533;8&#65533;&#65533;&#65533;fh&#65533;{8&#65533;&#65533;&#65533;&#65533;&#65533;&#65533;&#65533;&#65533;&#65533;)&#65533;8$&#65533;&#65533;9&#65533;&#65533;xp&#65533;&#65533;:&#65533;&#65533;j&#65533;&#65533;
&#65533;(&#11104;9]&#65533;8s&#65533;Yg&#65533;A&#65533;p&#65533; &#65533;&#65533;&#65533;s&#65533;&#65533; &#1938;&&#65533;&#65533; &#65533;&#65533;&#65533;t;E&#65533;9'&#65533;&#65533;@'&#65533;(&#65533;2&#65533;p&#65533;&#65533;&#65533;&#65533;_&#65533;&#65533;&#65533;&#65533;&#65533;&#65533;&#65533;/&#65533;)hyG&#65533;&#65533;&#65533;F&#65533;&#65533;8&#65533;;&#65533;&#65533;&#65533;:&#65533;&#65533;.&#65533;&#65533;?[&#65533;1&#65533;&#65533;&#65533;&#65533;v&#65533;)Gk&#65533;&#65533;A&#65533;Kkx&#65533;b&#65533;*&#65533;&#65533;(&#417;&#65533;tbK>&#1941;&#65533;&#65533;2y&#65533;&#65533;&#65533;@&#65533;&#65533;&#65533;imA&#65533;&#65533;&#65533;&#65533;.@vz&&#65533;z&#65533;&#65533;g&#65533;K&#65533;d&#65533;
 &#65533;&#65533;1&#65533;&TVM&#65533;&#65533;NX&#65533;&#65533;&#65533;&#292;&#65533;&#1316;MJ&#65533;&#535;29&#65533;D&#65533;&#65533;Hj4X&#65533;1&#65533;D&#65533;g_&#65533;
&#65533;Wgd&#65533;}&#65533;}i&#65533;z&#65533;Kk6&#65533;&#65533;&#65533;V~&#65533;&#65533;h+&#65533;6&#65533;{p&#65533;&#65533;&#65533;&#65533;G&#65533;&#65533;`&#65533;&#65533;&#65533;eg&#65533;&#65533;q;&#65533;;UR&#65533;&#65533;&#65533;&#8956;K`&#65533;rv&#65533;3D&#65533;+&#65533;I&#65533;&#65533;fT@&#65533;St&#65533;&#65533;g&#65533;&#65533;vfG	&#65533;&#65533;&#65533;E&#65533;&#65533;&#65533;&#65533;&#65533;&#65533;Y&#65533;Um&#65533;&#65533;&#65533;&#65533;q<&#65533;&#65533;U&#65533;:&#65533;&#65533;&#65533;&#65533;&#65533;&#65533;&#65533;a&#65533;&#65533;Vs&#65533;2&#65533;DhU	&#65533;&#65533;&#65533;&#65533;.@&#65533;s`&&#65533;&#65533;P&#65533;)w&#65533;
&#65533;&#65533;&#65533;&#65533;I&#65533;#&#65533;&#65533;4A &#65533;Z,&#65533;&#65533;Z=`&#65533;yo&#65533;,&#65533;&#65533;>&#65533;>/'/&#65533;\-$o&#65533;N&#65533;A&#65533;&#65533;&#65533;X&#65533;5ZC&#65533; &#65533;?&#65533;Y%&#65533;a$&#65533;1&#65533;3&#65533;&#65533;Z&#65533;%.&#65533;@&#65533;P&#65533;&#65533;&#65533;\&#65533;&#65533;Zz&#65533;&#65533;J&#65533; {q&#65533;%A&#65533;YqG&#65533;&#65533;&#65533;@&#65533;&#65533;%&#850;d>&#65533;!?g&s&#65533;P&#65533;%nT&#65533;&#65533;k^t&#65533;K'&#62814;$[(0_&0L){&#65533;&#65533;Wh &#65533;&#536;&#538;1&#535;1&#65533;f&#65533;&#517;&#525;L&#514;&#65533;&#621;@&#65533;&#65533;H)&#65533;@&#599;&#65533;&#65533;D&#65533;h9&#560;C&#65533;&#65533;&#65533;n&#1281;&#65533;*&#65533;b&#65533;L&#65533;n&#65533;+&#65533;&#65533;&#65533;`v&#65533;x&#65533;&#1154;&#65533;c!KD&HT&a)?&#65533;Dc&#65533;&#713;&#65533;&#65533;fd&#65533;R&#65533;&#65533;/&#65533;&#65533;&#65533;&#65533;&#65533;f
&#65533;&#65533;e&#65533;O|&#65533;&#65533;X&#65533;N)&#65533;3&#375;&#65533;13&#65533;D&#65533;H&#1080;@&#65533;SF&#65533;&#65533;O`*gx&#65533;0Vc&#65533;&#65533;gP&#65533;a&#65533;"Q/
&#65533;&#65533;uh&#65533;Q&#65533;&&#65533;&#65533;&#65533;h&#65533;TQ&#65533;@7&#65533;Db&#65533;Xx&#65533;bw/&#65533;T&#65533;&#587;&#587;&#65533;f&#65533;s&#65533;&#65533;&#65533;&#65533;8;&#65533;&#65533;&#65533;&#65533;&#65533;&#65533;{&#65533; v&#65533;Tyw&#65533;&#65533;.I&#65533;&#65533;&#65533;&#65533;"&#65533;&#65533;&#1193;Hkp)&#65533;pmYe&#65533;3&#65533;
4m&#65533;sP&#65533;9&#65533;&#65533;l&#65533;Q&#65533;&#65533;
&#65533;n&#65533;&#65533;J&#65533;&#65533;&#65533;&#65533;r&#65533;&#65533;&#65533;&#65533;I]	&#65533;&#65533;&#65533;*>"aY7>,&#65533;&#65533;ypix"Il&#65533;7`&#65533;&#65533;&#65533;&#65533;&#65533;
&#65533;=#DLf&#65533;3&#487;&#65533;&#65533;&#65533;&#65533;!2Hz
;&#1504;&#65533;H*&#65533;7&#65533;&#65533;a&#65533;&#65533;}&#65533;&#65533;&#65533;d&#65533;d&#65533;4L&#65533;q&#1548;&#65533;s&#65533;`	 &#65533;&#65533; &#65533;=&#1621;M&#65533;&#65533; `&#65533;&#65533;b&#65533;&#65533;` &#65533;m	R &#1699;-a &#65533;]&#65533; &#65533;&#1693;&#65533;&#65533;&#65533;+r&#65533;`&#65533;&#65533;&#1418;&#65533;\hq(&#65533;&#65533;&#65533;J&#65533;&#65533;&#65533;ZY&#65533;&#65533;p &#65533;p7&#65533;&#65533;_&#65533;&#65533;&a.c\Q@&#65533;&#65533;!&#65533;;&#65533;n&#65533;&#65533;p<&#501;&#65533;%&#1329;/|<m`&#592;&#65533;&#65533;&#65533;&#65533;&#65533;&#544;&#65533;&#529;&#65533;&#526;&#65533;
&#65533;&#65533;Q&#65533;&#65533;3&#65533;&#65533;)M&#661;&#65533;4&#65533;&#65533;^g s&#65533;&#65533;]&#65533;&#897; &#65533;&#65533;N&#2009;&#65533;&#65533;&#65533;&#65533;&#65533;&#65533;a&#65533;F&#65533;8Kx&#65533;I&#65533;,&#65533;&#65533;D&#65533;W&&#669;&#65533;&#65533;&#65533;a.h{D&#65533;<&#65533;&#65533;R&#65533;&#65533;&#65533;z &#65533;&#65533;q&#65533;Lv&#65533;&#860;&#65533;&#65533;&#65533;0z;M3&#65533;h|,s2&#65533;&#65533;31&#65533;|&#65533;4N&#65533;|#MI#&#65533;&#65533;k&#65533;\J&#65533;&#65533;LK>P&#65533;&#825;eD&#65533;#&#65533;$&#65533;P&#65533;QX&#65533;s&#65533;&#65533;3&#65533;Qx9&#65533;7&#65533;a&#65533;&#65533;&&#65533;4&#65533;&#65533;{&#65533;s$&#65533;&#65533;&#65533;&#65533;&#65533;G&#65533;&#1138;&#65533;&#65533;&#65533;BG'&#65533;&#65533;&#248;&#65533;M&#65533;&#65533;2&#1155;&#65533;H.&#65533;&#65533;&#65533;&#65533;&#65533;^G
=G?;;&#65533;&#65533;&#65533;R5&#65533;m&#65533;vUm&#65533;1&#65533;;%&#65533;&#65533;a&#65533;9&#65533;&#65533;&#65533;b&#65533;&#65533;&#65533;&#65533;&#483;<{)&#65533;C]&#65533;q'4&#65533;&#65533;&#65533;&#65533;&#65533;&#65533;&#65533;l!A&#65533;?>&#65533;p&#65533;&#65533;&#1711;&#65533;&#65533;i7&#65533;&#65533;&#65533;&#65533;&#65533; &#65533;&#65533; R&#65533;jA&#65533;O&#65533;&#65533;OO &#65533;&#65533;>&#65533;	&#1438; &#65533;&#65533;pP N&#65533;&#65533;&#65533;&#65533;O&#65533;&#65533;`&#65533;&#65533;&#65533;&#65533; &#65533; &#65533;@&#65533;&#65533;&#65533;&#65533; &#65533;	`&#65533;&#65533;&#65533;&#65533;&#65533;0&#65533;&#65533;&#65533;&#65533;&#65533;&#65533;&#65533; &#65533;n&#65533;O&#65533;&#65533; &#65533;  P
&#65533;	&#65533; &#65533;0&#65533;	&#65533;p&#65533;&#65533;&#65533;	&#65533;  &#65533;@ `&#65533;P&#65533;&#65533;A  &#65533;t&#65533;&#65533;&#65533;-o&#65533;&#65533;&#65533;!&#65533;&#65533;&#65533;3&#65533;&#65533;z&#65533;&#65533;&#65533;&#65533;&#65533;!&#237;p&#397;&#65533;&#65533;&#1815;&#65533;D#a/&&#65533;f&#65533;%{0&#65533;&#65533;M&#65533;&#65533;&#65533;&#65533;-'&#65533;QFN&#65533;&#65533;&#65533;>`_&#65533;&#65533;&#65533;&#65533;1&#1976;3&#65533;&#65533;&#65533;&#1943;&#65533;&#65533;&#65533;&#65533;Ua&#65533;&#65533;f&#65533;&#65533;k&#65533;:&#65533;&#65533;&#65533;E&#65533;&#65533;&#65533;-&#65533;s&#65533;&#65533;&#65533;&#65533;&#65533;N&#65533;&#65533;&#65533;&#65533;&#65533;&#65533;&#65533;&#65533;&#65533;&#65533;&#65533;|GJ+&#65533;&#948;&#65533;,&#65533;<&#65533;&#65533;?&#65533;&#65533;&#161;&#65533;/&#65533;&#65533;&#65533;&#65533;&#65533;J1&#65533;&#65533;2j&#65533;&#207;&#604;&#810;&#65533;&#65533;D&#677;	A1I1#M&#65533;M@&#65533;29&#65533;&#65533;K&#65533;&#65533;&#65533;3I&#65533;#&#65533;MV6&#19008;&#65533;<&#917;&#65533;&#65533;L~&#65533;OnP&#65533;<&#65533; &#65533;Pa&#65533;6)&#65533;q&#65533;&#65533;&#65533;&#65533;nS&#65533;!&#65533;7&#65533;+d&#65533;kz&#65533;_&#499;g&#65533;&#65533;&#65533;}&#65533;&#65533;	&#65533;U&#65533;&#65533;h&#65533;&#65533;p$&#65533;u&#65533;&#65533;&&#65533;&#65533;+&#65533;&#65533;&#65533;&#65533;d&#65533;&#65533;&#65533;&#65533;&#65533;&#32603;)o&#317;&#65533;&#65533;_ &#65533;f&#65533;@3&#65533;
4SPa+&#65533;.T&#65533;&#65533;BG&#65533;*^&#65533;&#65533;&#65533;&#330;
&#65533;|41f&#65533;&#65533;0&#65533;&#65533;q&#65533;K&#65533;5i.&#65533;&#65533;s&#65533;&#65533;9Y&#65533;&#65533;&#37020;&#65533;J&#65533;X%&#65533;b&#65533;&#65533;&#65533;&#65533;&#464;CU&#65533;&#65533;&#65533;&#65533;&#65533;(<=&#65533;~V&#65533;X&#65533;Fz&#65533;&#65533;aD&#65533;&#1652;l&#866;EC%E2&#65533;&#65533;`&#65533;[T Q&#65533;0&#65533;
&#65533;M&#65533;-&#65533;&#65533;p`&#65533;b=&#65533;G&#65533;Kw &#65533;d&#592;#&#65533;&#65533;Y&#65533;A&#65533; ,&#65533;&#65533;@&#65533;h h8SYe&#65533;4&#65533;8'N&#65533;&#65533;3g&#65533;&#65533;6&#65533;t&#65533;&#65533;&#65533;&#65533;&#65533;&#65533;i,&#65533;&#65533;b\1&#65533;&#65533;&#65533;SY&#65533;6j&#65533;TH&#65533;&#65533;'@&#65533;*&#65533;&#65533;&#65533;[&#65533;[&#65533;v&#65533;&#65533;+x&#65533;&#65533;&#65533;wU&#65533;^~&#65533;&#65533;&#65533;&#186;&#65533;&#65533;G &#65533;&#65533;&#65533;! &#65533;&#65533;A&#65533;`a&#65533;E~&#649;'&#65533;&#65533;&#65533;&#65533;!&#65533;&#65533;Aa&#65533;0&#216;&#65533;&#65533;&#65533;&#65533;E J&#65533;L&#65533;&#65533; |&#65533;&#65533;jLh&#65533;&#65533;2&#65533;&#65533;&#65533;&#1100;c&#65533;1!&#65533;0&#65533;eT&#65533;[&#65533;&#204;9&#65533;,&#65533;E$&#65533;dr&#65533;&#65533;&#65533;&#65533;2J&#65533;&#65533;|1&#65533;%&#65533;4r&#65533;8&#65533;&#65533;VbDRK-&#65533;$&#65533;K1&#65533;,SL0&#65533;&#65533;I7&#65533;\&#65533;&#65533;7&#65533;&#65533;&#65533;&#65533;$&#65533;2O=&#65533;&#65533;&#65533;>&#65533;&#65533;&#65533;O&#65533;&#65533;&#65533;PB&#65533;&#65533;D`T&#65533;F]T&#65533;QI&#65533;S4&#65533;&#65533;L&#65533;*SL1&#65533;&#65533;SK$)T &#65533;@&#65533;J*&#65533;DL&#65533;DL|&#65533;W&#65533;8)&#65533;!&#65533;&#65533;&#65533;!R&#65533;&#65533;&#65533;T&#65533;
&#65533;&#65533;A&#65533;b&#65533;U Y@BYf&#65533;&#65533;&#65533;YP&#65533;&#65533;gZ!&#65533;&#65533;&#65533;&#65533; 	&#65533;EYq&#65533;&#65533;&#65533;Ws}=7
^	H%
Zc&#65533;7^y&#65533;u@&#65533;&#65533;&#19063;&#65533;&#65533;&#65533;s@&#65533;5DC&#1832;&#65533;`&#65533;&#65533;@&#65533;*7&#65533;&#65533;QC&#65533;P&#65533;a&#65533;P&#65533;Q&#65533;/&#65533;&#65533;bD&#65533;0&#14542;;&#65533;I&#65533;&#65533;&#65533;&#65533;&#13451;d&#65533;G&#65533;L&#65533;&#65533;_vd&#65533;&#65533;&#65533;&#65533;9f&#65533;Q&&#65533;H&&#65533;,yO&#65533;M&#65533;s &#65533;?Z &#65533;&#65533;>:i&#65533;&#65533;.&#65533;&#28934;&#65533;c&#65533;_t&#1676;&#65533;&#65533;&#65533;&#65533;&#911;&#65533;&#65533;8&#65533;&#65533;&#65533;h&#65533;[&#65533;u&#1329;F&#65533;U&#65533;&#65533;\~&#65533;m&#65533;&#65533;{"&#65533;C&#65533;&#65533;PR&#65533;%&#65533;^zi&&#65533;&#65533;'&#65533;q&#65533;&#65533;p"&#65533;(&#65533;&#65533;&#1696;&#65533;?&#65533;&#65533;&#65533;
&#65533;
+&#65533;&#65533;O&#65533;&#65533;&#65533;3&#190;&#65533;&#65533;K&#65533;&#65533;&#65533;2&#65533;,#R7"&#65533;Zp&#65533;&#65533;?&#65533;&#65533;&#65533;&#65533;@&#65533;"&#65533;&#65533;E[%5&#65533;z_&#65533;5&#65533;T&#65533;}&#65533;"a&#65533;&#65533;U&#65533;G>&#65533;+&#65533;>&#65533;&#31696;&#65533;z&#30799;&#65533;&#65533;&#65533;g^&#65533;&#32255;&#65533;&#65533;&#65533;o^&#65533;&#65533;D&#65533;&#65533;^&#65533;&#65533;%&#65533;&#65533;&#65533;&#1801;&#65533;&#65533;&#65533;&#65533;&#65533;C	Oj&#65533;&#65533;&#65533;&#65533;V&#65533;&#65533;&#65533;&#65533;9&#65533;}>a9`&#65533;&#65533;2:&#65533;&#65533;&#65533;^A&#65533;&#65533;rw&#65533; S&#65533;	&#65533;&#65533;&#65533;&#65533;A,&#65533;	r&#65533;&#65533;&#65533;PB:!&#65533;0D!!&#65533;&#65533;-D&#65533;KXR&#65533;&#65533;D'J&#65533;	X&#65533;'&#65533;m9R&#65533;&#65533;&#65533;%&#65533; &#65533;G_J&#65533;&#65533;&#65533;9iiG@Bb}&#65533;3=&#1641;&#65533;e&#65533;b&#65533;&#65533;D&#65533;,vN^&#65533;b&#65533;&#65533;$F6&#65533;&#65533;J_&#65533;S}&#65533;'&#65533;&#65533;	PoD&#65533;&#65533;GA=JPutT/&#65533;CJ&#65533;&#463;&#65533;&#65533;7&#65533;;&#65533;&#65533;r&#65533;&#65533;IF&#65533;{&#1611; &#65533;z$&#65533;&#65533;&#65533;
^&#65533;&#65533;&#65533;&#65533;&#65533;&#65533;Mr&#1171;&#65533;&#65533;&#65533;BY&#65533;c&#65533;+\&#65533;R@&#65533;&#65533;5-$p[&#65533;&#65533; &#65533;&#65533;n&#65533;r\&#65533;*W&#65533;&#65533;&#65533;+&#65533;+
&#65533;&#65533;e*N&#65533;a&#65533;&#65533;&#65533;Ib&#65533;/|&#65533;&#217;&#65533;&#65533;&#65533;&#65533;&#65533;&#65533;&#65533;&#65533;&#65533;J&#22802;&#874;4,b&#65533;xX&#65533;D1&#65533;d&#65533;PFCg&#65533;&#65533;5&#65533;}Dfnb&#65533;&#924;&#65533;&#65533;&#65533;&#65533;d0{&#65533;&#812;&#65533;&#65533;7&#65533;S&#65533;VBZ&#1280;&#65533;5&#65533;Q&#65533;&#65533;@&#65533;&#65533;&#65533;&#65533;&#65533;&#65533;&#65533;biI;hA!&#65533;&#65533;&#65533;RId;c&#65533;&#65533;&#65533;O'&#65533;!i&#65533;&#65533;.&#182;&#65533;8i&#65533;1i&#65533;&#65533;&#65533;&#65533;&#65533;5&#65533;m-&#65533;&#65533;&#65533;&#65533;&#65533;B&#65533;-%+iI&#65533; &#65533;&#65533;&#65533;p!
Kt&#65533;2&#65533;(IQ&#65533;&7nb&#65533;*Y&#65533;A|
&#65533;?&#65533;&#65533;-` K&#65533;&#65533;&#65533;0=x]^&#65533;&#65533;&#65533;&#65533;&#65533;#&#65533;:&#65533;*&#65533;(oy&#65533;&#65533;&#65533;&#65533;&#65533;&#1462;&#65533;Ny&#65533;h&#65533;]&#65533;&#65533;&#65533;Uf&#65533;)&#65533;`&#65533;&#65533;.&#65533;&#65533;&#65533;a&#65533; &#1457;&#65533;1&#65533;a,0&#65533;&#65533;$&&#65533;iH&#65533;&#65533;a1&#65533;Y&#65533;aS&#65533;f&#65533;&#18534;v&#65533;E 2&#65533;&#65533;&#65533;&#65533;&#65533;&#65533;&#65533;X&#65533;&#1430;>&#65533;&#65533;S&#65533;&#65533;&#1393;&#65533;&#65533;&#65533;&#65533;&#65533;&#65533;&#65533;&#65533;&#65533;2&#65533;&#65533; &#65533;&#65533;@&#65533;?=at+T&#65533;.b&#65533;&#65533;K&#65533;&#65533;!9&#65533;&#65533;>&#65533;&#65533;p&#65533;;&#65533;&#65533;E%b&#65533;&#65533;&#65533;&#65533;&#65533;GR&#65533;&#65533;&#65533;#3&#65533;&#586;bB"&#65533;d$E}&#65533;Hd&#65533;&#1114;&#65533;t_#&#65533;&#65533;F&#65533;&#65533;&#65533;8&#65533;-&#65533;q&#65533;&#65533;5@&#65533;&#65533;&#65533;&#65533;#&#65533;&#65533;&#65533;7&#65533;"&#65533;p&#65533;>-&#65533;O&#65533;&#65533;&#65533;UGt@
R&#65533;:&#65533;~0&#65533;&#65533;L&#65533;x&#345;&#608628;i&#65533;D&#65533;&#65533;&#65533;&#65533;&#65533;u&#65533;&#65533;V&#65533;&#65533;]&#65533;f&#65533;6&#65533;!&#65533;&#65533;X&#65533;<V)m&#65533;,e&#65533;&#65533;[H&#65533;&#65533;&#65533;&#65533;&#65533;%K&&#65533;&#65533;&#701;D&#65533;&#65533;* &#65533;s&#65533;]&#65533;&#65533;&#65533;&#65533;JT&#65533;F&#65533;jU&#65533;,I&#65533;&#65533;%M&#65533;&#65533;&#65533;`&#65533;&#65533;&T&#65533;&#65533;0>&#65533;&#65533;&#65533;&#65533;&#65533; &#65533;&#65533;0F&#65533;9&#65533;&#65533;X&#65533;*<&#65533;*if1&#65533;Y&#65533;&#65533;h&#65533;&#65533;&#65533;&#65533;&#65533;d4&#65533;&#65533;y&#65533;&#65533;1ie&#65533;~'&#65533;@&h&#65533;uz "&#65533;R&#65533;:Pv&#865;&#65533;h&#65533;Cz4&#65533;=&#65533;&#65533;&#1691;b&#975;&#65533;&#65533;&#65533;&#65533;&#65533;Y&#65533;&#65533;&#65533;&#1180;&#65533;T#&#65533;&#65533;H&#65533;3&#65533;#&#65533;;n/&#65533;&#65533;&#65533;4r7&#65533;D|&#65533;&#65533;&#65533;d&#65533;S&#65533;$.&#65533; &#65533;s&#65533;;&#65533;&#65533;&#65533;&#65533;(&#65533;M&#65533;R&#65533;S5\.s&&#1025;YH&#65533;&#65533;'&#65533; \ M'o&#65533;v&#65533;tm&#65533;^&#65533;1&#65533;&#65533; 1&#65533;&#65533;
&#1888;!4h8&#65533;&#65533;P&#65533;"&#65533;c{&#65533;F&#65533;&#65533; q"Hc_&#65533;4&#65533;&#65533;zL&#65533;&#65533;&#65533;~q"@\'&#65533;&#65533;U&#65533;q&#65533;&#65533;|*'BH&#65533;&#65533;)&#65533;\&#65533;4&#65533;C&#65533;&#65533;0&#65533;Y&#65533;|&#65533;{&#65533;&#65533; &n&#65533;&#1731;&#65533;E&#65533;&#65533;N&#65533;&#65533;+}&#65533;D:&#65533;0&#65533;F1 &#65533;&#65533; &#65533;&#65533;0&#65533;&#65533; kox&#65533;&#65533;&#65533;^]wX&#1677;[&#65533;&#65533;N<&#65533;3&#65533;&#39802;&#65533;&#65533; &#149;
&#65533;&#65533;&#65533; K&#65533;&#65533;r&#65533;e.&#65533;+x&#65533;&#65533;DB&#1197;&#65533;1&#65533;&#65533;C&#65533;6PC&#65533;&#65533;*b&#65533;y&#65533;&#65533;_"&#65533;&#65533;&#65533;&#65533;&#65533;_&#65533;&#65533;&#65533;&#65533;hS"&#65533;&#65533;&#65533;%m&#65533;&#65533;&#65533;&#65533;&#65533;&#65533;&#65533;&#65533;2&#65533;&#65533;&#65533;"&#65533;{&#1971;&#65533;&#65533;/&#65533;&#65533;|?&#65533;&#65533;&#65533;GX&#65533;&#65533;&#65533;&#65533;&#65533;'m&#65533;1Z&#1291;&#65533;V&#65533;&#65533;&#65533;&#65533;~&#65533;a:&#65533;M&#65533;&#65533;&#65533;&#65533;&#65533;7&#65533;5&#65533;JE*R&#65533;&#65533;q&#65533;e|C&#65533;&#65533;&#1476;&#65533;&#65533;&#61802;&#65533;J&#65533;&#65533;&#65533;&#65533;j%&#65533;]&#65533;&#65533;&#65533;&#65533;RB&#65533;R*&#65533;eQ%&#65533;nQ&#65533;n&#65533;}&#65533;%\J&#65533;-&#65533;@s&#65533;&#65533;\B_&#65533;&#65533;! &D&&#65533;`$~&#65533;&#65533;G&#1696;5&#65533;&7&#65533;Q&#65533;&#65533;!s&#65533;&#65533;&#65533;&#1551;r&#65533;3s&#65533;Atj&#65533;&#65533;c&#65533;>&#65533;N+&#65533;&#65533;&#65533;:&#65533;&#65533;)&#65533;K&#65533;&#65533;D[&#65533;H&#65533;&#65533;,Q4&#65533;&#65533;&#65533;&#65533;&#65533;&#65533;5&#65533;&#65533;&#65533;O&#65533;&#65533;&#65533;
&#65533;M+&#65533;6`&#65533;&#65533;Q5,\&#65533;&#65533;5W&#65533;0(&#65533;5N&#65533;&#65533;C{&#65533;]+G&#712;&#65533;J&#65533;`&#65533;576&#65533;q&#65533;&#65533;H&#65533;&#65533;Z&#65533; 	> &#65533;&#65533;H	X&#65533;i{	&#65533;&#65533;j+&#65533;&#65533;&#65533;"<
o&#65533;	&#65533;y&#65533;P*&#65533;7C&#65533; &#65533;&#65533;!&#65533;*u;&#65533;&#65533;&#65533;&#65533;7&#65533;H&#65533;&#47800;S&#65533;&#65533;2&#65533;{K&#65533;Z8&#65533;~&#65533;bX&#65533;&#65533;&#65533;&#65533;&#65533;,` &#65533;&#1731; "&#65533;E&#65533;&#65533;:&#65533;&#352;:&#65533;&#65533;p&#65533;&#65533;&#65533;8&#411;&#1273;&#65533;3&#65533;&#65533;BdDF&#65533;&#65533;&#65533;h<&#65533;&#65533;&#1208;&#65533;3Fh&#1848;dDF&#65533;o&#65533;&#65533;o<Fb&#65533;&#65533;&#65533;&#65533;&#65533;k&#65533;Yh\&#65533;&#65533;hG\ R &#65533;&&#65533;&#65533;&&#65533;&#65533;&X&#65533;|&#65533;&#65533;	0&#65533;Mp&#65533;M&#1024; &#65533;&#65533;&#1159;&#65533;8&#65533;&#65533;&#65533;7&#65533;$;j&#65533;&#65533;
&#65533;OdH&#65533;H&#65533;&#65533;-&#65533;&#65533;&#65533;S&#65533;&#65533;2w&#65533; ?&#65533;&#1184;}&#1632;&#65533;&#65533;&#65533;&#65533;&#65533;Y&#65533;@&#65533;	Q&#597;4&#65533;a&#65533;&#65533;E&#65533;&#65533;!&#65533;&#65533;<p &#65533;i!&#65533;&#65533;&#65533;J&#1603;&#65533;&#65533;B&#65533;&#65533;&#65533;&#65533;&#65533;&#65533;=$&#65533;&#65533;3&#65533;&#65533;/&#1603;J&#931;=}&#65533;&#65533;'.&#65533;&#65533;&#65533;L&#65533;1&#65533;"&#65533;&#65533;J&#65533;&#10392;y&#65533;&#65533;K&#65533;&#65533;&#65533;4&#65533;>,&#65533;"&#65533;&#65533;&#65533;0&#65533;>%&#830;&#65533;&#65533;&#65533;&#65533;#u&#65533;s2&#65533;&#65533;&#65533;&#65533;>&#65533;&#65533;#&#65533;#M&#65533;&#65533;1&#65533;1&#65533;&#65533;&&#65533;&#65533;&EZ$&#65533;|&#625;&#65533;p&L&M&#676;"&#65533;&#65533;^&#65533;&#65533;`&#65533;2,&#65533;d9&#65533;n&#65533;nI&#65533;dq2&#65533;&#65533;+K&#65533;_&#65533;&#65533;^bM
&#65533;-C`&#65533;2&#668;&#65533;p&#65533;hR&#65533;6&#65533; &#65533;A&#65533;Q!	&#65533;`&#65533;&#65533;k&#65533;&#65533;&#65533;=&#65533;&#216;N&#65533;&#65533;N&#65533;A,&#65533;A&#65533;4&#65533;&#65533;K&#65533;&#65533;&#65533;#&#65533;&#65533;wr&#65533;&#65533;&#65533;N3&#65533;4J&#231;|2CK&#65533;;&#65533;&#65533;&#65533;q&#65533;&#65533;\&#65533;W&#65533;B&#65533;"&#65533;Q&#65533;&#65533;&#65533;'&#65533;&#65533;&#65533;,&#65533;&#65533;&#65533;p&#65533;&#65533;&#65533;B(&#65533;&#65533;&#65533;&#65533;4O3&#65533;L&#65533;&#65533;&#65533;Q4"1&#65533;Gk&#65533;;\&#65533;'&#65533;&#65533;&#65533;&#65533;&#65533;&#65533;_#6&#65533;&#65533;&#65533;&#65533;=&#65533;J=|6&#65533;?X
&#65533;&#1065;&#65533;D&#65533;&#65533;&#65533;&#65533;j&#65533;&#65533;&#65533;7&#65533;&#65533;&#65533;Z
H&#65533;&#65533;&#65533;&#65533;&#761;
t&#65533;M&#65533;z&#65533;&#65533;&#65533;:&#65533;R$&#65533;St&#65533;&#65533;- &#65533;7&#65533;&#128;"&#65533;V|EbX&#65533;&#65533;&#65533;	 &#65533;'-&#65533;'&#65533;[(&#65533;Rx x@&#65533;&#65533;: &#65533;F&#65533;R(&#1860;/&#65533; &#1035;S3%&#65533;Mx &#65533;(3U&#65533;&#65533;&#65533;q&#65533;S3}&#65533;;&#65533;&#65533;<]&#65533;;&#65533;=]S&#65533;&#65533;@&#65533; H&#65533;&#65533;@pbp&#65533;@P&#65533;@&#65533;S`&#65533;SF&#65533;&#65533;E]TB&#65533;&#65533;H&#65533;	X&#65533;&#65533;[&#65533;M&#65533;&#65533;3&#65533;&#65533;Z &#65533;&#65533;&#65533;&#65533;5E&#65533;7z;&#65533;&#1193;&#65533;&#65533;{;&#65533;&#65533;7&#65533;&#65533;HSR&#65533;;wH&#65533;&#65533;&#65533;C.&#65533;&#246;&#65533;&#246;&#65533;B<&#65533;t&#65533;&#65533;&#65533;&#65533;&#65533;&#65533;&#65533;&#65533;&#65533;&#65533;2&#65533;&#65533;&#1249;&#65533;'&#65533;&#679;|J&#65533;&#1033618;&#65533;&#65533;&#65533;&#65533;&#65533;&#729;$J&#65533;4j&#65533;&#65533;&#65533;&#65533;B0&#65533;&#65533;&#65533;&#65533;&#65533;=&#65533;&#65533;xE&#65533;yu&#65533;zE&#65533;&#65533;&#65533;&#65533;&#65533;&#239;&#65533;W&#65533;,K&#65533;T0&#65533;ZJ&#65533;4X&#48132;5&#65533;&#65533;&#65533;&#65533;0&#65533;&#65533;&#65533;A1?I)?K&#65533;&#65533;}1=#L&#65533;&#65533;&#65533;&#65533;[A8&#65533;&#65533;FB&#65533;x&#65533;g&#65533;?y	2Z	&#65533;"Cd&#65533;&#65533;&#65533;D&#65533;q&#65533;&#65533;TZ&#65533;V&#65533;%o&#65533;%&#65533;\Ms%Pj&#65533;&#65533;l&#65533;/k&#65533;0&#65533;e2&#65533;&#65533;MR&#65533;;C&#65533;?Q&#65533;C&#65533;4&#65533;N&#65533;&#65533;;&#65533;&#65533;&#1331;&#65533;&#65533;A&#65533;0&#65533;&#65533;&#65533;&#65533;&#65533;K#dB&#50983;&#65533;-P&#65533;4&#65533;&#65533;4E&#65533;&#65533;y&#65533;&#65533;&#65533;0&#65533;8&#65533;5&#65533;&#65533;QtZ&#65533;&#65533;&#65533;>bSk&#65533;aV&#65533;&#65533;&#65533;&#65533;&#65533;&#65533;dI&#65533;&#65533;$&#65533;N&#65533;&#65533;&#65533;%&#65533;O&#65533;&#65533;5'y&#65533;6e&#65533;&#65533;}&#1034;&#65533;^&#65533;e&#65533;D&#65533;&#65533;&#65533;&#65533;?<%&#65533;@&#65533;&#65533;A&#65533;&#65533;Y&#65533;J@D&#65533;X&#65533;J&#65533;C&#65533;&#65533;6&#65533;I&#65533;?&#65533;&#65533;&#65533;;&#65533;&#65533;&#65533;&#1345;&#65533;&#65533;&#65533;&#65533;&#65533;
EU&#561;&#65533;3&#65533;S&#65533;U# RS=&#65533;`U&#65533;&#65533;&#65533;&#65533;&#65533;p&#65533;Mx&#65533; 8&#65533;&#65533;&#65533;^&#65533;&#65533;^&#65533;=&#65533;_&#65533;&#65533;&#65533;&#65533;5_&#65533;5_&#65533;&#65533;&#65533;M&#65533;&#65533;=&#65533;i&#65533;&#65533;&#65533;&#65533;_&#65533;&#65533;&#65533;&#65533;&#65533; &#65533;&#65533;&#65533;&#65533;&#65533;&#65533;&#65533;&#65533;&#65533;_S&#65533;&#65533;&#65533;5&#65533;&#65533;&#65533;&#65533;i&#65533;8&#65533;k&#65533;&#65533;	&#65533;*&#1024;x&#65533;3&#65533;&#65533;&#65533; &#65533;&#65533;%&#65533;S&#65533;&#65533;=&#65533;&#65533;;&#65533;&#65533;Q&#65533;kHa&#65533;5&#65533;6&#65533;6E&#1025;^&#1879;&#65533;&#65533;Q&#65533;
p!cM&#65533;F&#65533;
&#65533;&#65533;&#65533;&#65533;<&#65533;&#1769;&#65533;p&#65533;&#65533;i&#65533;<&#65533;A&#65533;t&#65533;&#1827;&#65533;&#1963;P&#65533;&#65533;/*&#65533;&#65533;;,&#65533;.&#65533;&#65533;&#65533;&#65533;&#65533;&#65533;:$&#65533;~&#65533;&#65533;&#65533;036 4V&#65533;3v5nc6&#65533;Nc8v&#65533;8&#65533;&#65533;x&#65533;4>&#65533;&#65533;&#65533;&#65533;&#65533;|M0.:&#1475;54!0&#65533;&#65533;0+J&#1593;&#65533;#9&#65533;<&#65533;#&#65533;&#65533;&#65533;@Z&#65533;|A&#65533;&#65533;&#65533;&#65533;A&#65533;K&#65533;&#65533;L&#65533;&#65533;&#65533;|Lz]&#1663;NB&#65533;[yYdI&#65533;$&#65533;Y&#65533;L&#65533;SM!x&#65533;a&#65533;%&#65533;L&#65533;-&#65533;&#65533;&#65533;&#65533;%,S&#65533;]
&#65533;_B&#65533;&#65533;&#65533;$&#65533;&#65533;W)&#65533;4#A&#65533;&#65533;&#65533;p 7&#65533;M&#65533;&#65533;l:L&#65533;#&#65533;j&#65533;&#1707;&#344;&#65533;q&#65533;&#65533;&#65533;&#65533;&#65533;&#65533;UB&#1777;MB#&#65533;4a&#65533;(sN[&#65533;4&#65533;i&#65533;&#65533;,&#65533;'&#65533;&#65533;&#65533;&#65533;\O&#65533;E&#65533;&#65533;&#65533;|&#65533;&#1545;&#65533;EI&#65533;,<'A&#65533;&#65533;@5&#65533;B&#65533;&#65533;5&#65533;]B<&#65533;'&#65533;ag5\&#65533;}&#65533;^&#65533;&#65533;&#65533;&#65533;&#65533;`&#65533;P&#65533;&#65533;CG&#65533;&#65533;&#712;q&#65533;&#65533;&#65533; 	&#65533;H	&#65533;&#221;&#65533;&#65533;&#65533;&#65533;l&#65533;&#65533;q.&#65533;&#374;&#65533;2*&#65533;Z&#65533;J&#65533;D&#65533; &#550;&#65533;&#65533;&#65533;s&#1217;&#65533;E&#65533;&#65533;>&#65533;&#65533;&#1165;\&#65533;X^v&#65533;Z&#65533;&#65533;-&#65533;^b&#1540;M&#65533;&#65533;z&#65533;&#65533;%&#65533;@x5&#65533;&#65533; &#65533;6&#65533;F&#65533;V&#65533;f&#65533;v&#48582;k&#65533;&#65533;' &#65533;4X&#65533;)&#1539;e 	~&#65533;WP R&#65533;&#65533;&#65533;&#65533;&#65533;>E&#65533;&#65533;&#65533;NH&#65533;O&#65533;Q&#65533;&#65533;&#65533;&#65533;U&#65533;&#65533;`#8&#65533;&#1824;&#65533;&#65533;;&#65533;K.&#65533;&#65533;&#65533;~.rX&#65533;&#65533;{&#65533;S&#65533;&#65533;bV&#65533;&#65533;&#65533;&#65533;4&#65533;#&#65533;.&#65533;&#65533;&#65533;&#65533;&#65533;=*~J1N&#65533;&#65533;&#65533;<&#65533;\&#65533;&#65533;N",&#65533;&#65533;&#65533;&#65533;&#65533;0&#65533;y&#65533;W&#65533;c4&#65533;&#65533;&#65533;>&#65533;&#65533;c&#65533;^&#65533;&#65533;&#65533;<>>GPn&#65533;&#65533;=&#65533;&#65533;3v&#65533;6&#65533;&#65533;&#65533;&#65533;>K&#65533;lX&#65533;&#794;&#65533;&#65533;@	1Bi&#65533;;&#65533;BA1&#65533;|&#65533;&#65533;&#65533;d&#65533;%&#65533;&#65533;&#65533;?YGr&#65533;;&#65533;Q>&#65533; &#65533;?N&#661;
&#1557;D&#65533;b&#65533;&#65533;[R@&#65533;T&#1396;&#65533;rA&#65533;
&#65533; $&#65533;%\i&#65533;&#65533;&#65533;&#65533; &#65533;%v&#65533;My&#65533;IX&#65533;$&#65533;&#65533;M5s&#65533;z&#65533;MQq{&#65533;gv&#65533;!&#65533;j&#65533;3~pf>&#65533;&#65533;&#65533;&#65533;o&#65533;r&#65533;`N>sNF	r!(pnx&#65533;&#31329;9Y&#65533;D&#65533;B&#65533;r&#65533;5&#65533;<&#65533;rFQ&#65533;&#65533;-&#65533;r-&#65533;5 7CP s&#65533;se04&#65533;r&#65533;&#65533;&#65533;y&#65533;&#65533;&#65533;&#65533;&#65533;-&#65533;&#65533;&#65533;D&#65533;&#65533;&#65533;4&#65533;<&#65533;&#65533;?&#65533;N &#65533;&#65533;*9&#65533;&#65533;	&#65533;&#210;&#65533;Eg&#65533;6T&#65533;`S&#65533;&#65533;}&#65533;n&#65533;&#65533;&#65533;1&#65533;=&#65533;&#65533;C&#65533;&#65533;&#65533;T&#65533;D@&#65533;&#65533;&#65533;&#65533;Q'u?u&#65533;[&#65533;&#65533;i&#65533;&#65533;i&#65533;&#65533; &#65533;&#65533;&#65533;&#65533;k"&#65533;t&#65533;&#65533;e^&#65533;V^R&#65533;`6&#1383;&#65533;&#65533;`&#65533;&#65533;5&#1397;&#65533;	(&#65533;'(&#65533;&#65533;&#65533;&#65533;K*x&#65533;CP&#65533;&#65533;_ &#65533;l&#65533;&#65533; n'&#65533;i0&#65533;ih&#65533;&#1542;&#65533;&#65533;v@&#65533;t?&#65533;s&#65533;o&#65533; &#65533;&#65533;xG&#65533;&#65533;&#65533;lo&#65533;{&#65533;&#65533;n&#65533;&#65533;x&#65533;y&#65533;w~&#65533;&#65533;~&#65533;&#65533;h&#65533;&#65533;x&#65533;9@&#65533;i&#65533;&#1542;.x&#65533;. &#65533;&#65533;&#65533;&#65533;&#65533;&#65533;w&#65533;&#65533;&#770;{H&#65533;&#65533;&#65533;&#516;"P&#65533;&#65533;:&#65533;R&#65533;uaG&#65533;_W&#65533;&#65533;`&#65533;^&#65533;/&#65533;&#65533;&&#65533;]/&#65533;&#65533;&#65533;]&#65533;&#65533;&#65533;&#65533;W&#65533;&#854;Q*j.C4&#65533;	1&#65533;&#65533;B&#65533;&#65533;&#1929;&#65533;T&#65533;&#65533;.&#65533;&#65533;"&#65533;&#65533;.(q&#65533;uWK&#65533;&#65533;o&#65533;&#65533;&#1661;K&#65533;V&#65533;G&#65533;&#65533;&#65533;K7&#65533;&#65533;&#65533;&#65533;G&#65533;&#65533;d&#65533;v&#65533;&#65533;&#65533;{&#65533;&#65533;&#65533;{&#65533;&#65533;&#65533;}&#65533;&#65533;&#65533;{&#65533;&#65533;",&#658;&#65533;&#65533;[&#65533;&#65533;0&#65533;~&#65533;&#65533;&#1545;E|I&#65533;&#65533;I&#65533;&#65533;&#65533;&#65533;&#625;O&#65533;&#65533;a&#65533;&#65533;&#65533;!`&#65533;`Q&#65533;V&#65533;p&#65533;e!x&#65533;iy&#65533;g&#65533;_&#65533;p&#65533;&#65533;&#65533;(&#65533;&#65533;&#65533;2&#65533;&ua&#65533;&#65533;w&#65533;c&#65533;c"&#65533;7_&#65533;(&#65533;b&#65533;&#65533;:&#65533;&#65533;9&#65533;sY7&#65533;&#790;s&#65533;/~1&#65533;5P5 &#65533;0&#65533;r&#65533;&#65533;1&#65533; 0&#65533;&#65533;&#65533;&#65533;&#65533;&#65533;&#65533;&#65533;Gs&#65533;W&#65533;?V8&#65533;N&#65533;&#65533;&#65533;?`&#65533;N&#65533;~&#65533;~'H'P&#65533;C&#65533;&#65533;&#65533;w&#65533;&#65533;&#65533;&#65533;&#65533;0&#65533;Q&#65533;I&#65533;&#65533;0&#65533;)2p"&#321;]9#f&#65533;v&#65533;xDrj&#65533;$b*T&#65533;"Ef&#65533;&#65533;q3&#65533;&#730;sZ&#65533;&#65533;)s&#65533;L&#65533;;m&#65533;c&#65533;g&#984;&#65533;M&#65533;t&#65533;&#1190;&#65533;&#65533;*5&#65533;&#65533;&#65533;TGY&#65533;z5+&#1515;^&#65533;+6&#65533;U&#65533;Io&#65533;i&#65533;f&#792;;>0&#65533;&#65533;&#65533;?\&#65533;&#875;w/&#2046;z+&#65533;e&#65533;&#65533;&#65533;&#65533;7T&#1696;&#65533;n&#65533;p&#65533;&#65533;&#65533;&#65533;n&#65533;&#65533;&#65533;&#65533;&#65533;&#65533;&#65533;&#860;&#65533;&#65533;&#65533;N&#65533;h#&#65533;?&#65533;&#65533;:&#65533;i&#1258;_&#206;&#65533;&#65533;]v(y&#65533;&#65533;&#65533;&#65533;M&#65533;&#65533;&#1563;&#65533;fB&#65533;C0l&#65533;q&#65533;&#65533;1&#65533;&#65533;XN&#65533;9u&#65533;&#747;&#65533;&#558;&#65533;&#65533;&#65533;&#65533;&#923;&#65533;&#1441;&#65533;&#65533;&#18909;H&#65533;;x&#1254;&#65533;&#65533;&#65533;&#65533;|9&#65533;&#65533;&#65533;&#65533;&#65533;}&#65533;&#65533;r&#65533;&#65533;7&#65533;#$&#65533;H]&#65533; / H&#65533;&#65533;=&#65533;`&#65533;	%x&#65533;-P&#1555;&#65533;*&#65533;P&#65533;A&E(Q&#65533;&#65533;&&#65533;&#65533;&#65533;&#65533;&#65533;&#65533;(&#65533;Fb&#65533;$&#65533;&#65533;Y&#65533;-n&#65533;&#65533;)&#65533;&#538;i:&#65533;`|&#65533;@&#65533;X"de>&#65533;&#65533;&#65533;TRa&#65533;,&#65533;&#65533;",,&#65533;&#65533;PZ&#65533;7l&#65533;%&#65533;D&#65533;[.&#65533;&#65533;"&#65533;  &&#65533;h&#65533;&#65533;s&#65533;&#65533;&#65533;wPc&#65533;	fHe&#65533;R&#65533;b@&#65533;x&#65533;9VX}
&#65533;g+&#65533;&#65533;&#65533;T&#65533;&#65533;&#65533;T&#65533;c(X&#65533;2Z)&#65533;bj&#65533;&#65533;&#65533;rji|&#65533;)&#65533;&#65533;&#65533;
V&#65533;&#65533;&#65533;&#65533;&#65533;&#65533;&#65533;&#65533;&#65533;j&#65533;&#65533;&#65533;5&#486;0U*&#65533;P{
e&#65533;&#65533;&#65533;'&#65533;&#65533;&#65533;&#65533;R&#65533;&#65533;&#65533;&#65533; B;&#65533; &#730; @&#65533;&#65533;B&#1772;&#65533;&#65533;&#65533;&#65533;?b&#65533;&#65533;w&#65533;&#65533;ny&#65533;&#65533;D&#65533;&#65533;[&#65533; &#65533;&#65533;&#65533;&#65533;&#65533;QA*C&#65533;PA&#65533;&#65533;(0&#65533;7(`&#65533;&#65533;&#65533;0(&#65533;&#65533;"&#65533;&#65533;
&#65533;&#65533;&#65533;&#65533;`&#65533;O&#65533;
&#65533;[&#65533;&#715;R*()&#65533;n&#65533;&#65533;&#65533;?&#65533;&#65533;!&#65533;R&#65533;&#65533;\&#65533;I+W F*os&#65533;Q&#65533;1&#65533;&#65533;&#65533;L&#65533;R&#1068;&#65533;&#65533;0&#65533;AtF4&#65533;&#65533;t&#65533;EE&#65533;q&#65533;&#65533;QoT&#65533;bF!X&#65533;aQA8q&#65533;N&#65533;1&#65533;!&#65533;&#65533;b;&#65533;_?&#65533;&#65533;r&#65533;&#65533;&#65533;]&#65533;+G&#65533;&#65533;&#65533;R&#65533;&#65533;w&#65533;X}D0&#65533;lQ&#65533;&#65533;_&#65533;&#65533;J~&#65533;&#65533;&#65533;&#65533;Gnx0|&#65533;L&#65533;&#1145;&#65533;p&#1145;&#65533;(!&#65533;&#65533;&#65533;&#65533;&#65533;<&#65533;&#65533;L&#65533;&#65533;&#65533;&#65533;@=&#65533;&#65533;&#65533;&#65533;TVN&#65533;&#916;&#65533;&#65533;&#65533;V&#65533;k&#65533;&#65533;W&#65533;&#65533;e&#1377;O&#65533;&#1350;&#65533;m&#65533;E&#65533; sv&#65533;_zY}_&#65533;&#65533;e&#65533;&#65533;&#65533;X]8&#65533;d&#65533;&#2001;&#65533;$&#65533;&#65533;&#1676;&#65533;&#65533;V&#65533;&#65533;&#65533;&#65533;&#65533;&#65533;q&#65533;&#65533;&#65533;V o&#65533;&#65533;&#65533;&#65533;P&#65533;&X1@&#65533;9&#65533;y&#65533;&#65533;@&#65533;4g='&#65533;Nw*&#65533;@&#65533;@&#65533;&#65533;)&#65533;3
&#65533;&#65533;&#65533;<8&#65533;{&#65533;3N&#65533;?)$&#65533;6&#65533;<H&#65533;z\&#65533;  &#65533;p8&#65533;&#65533;@&#65533;;&#65533; i f&#65533;&#65533;&#65533;C~PF&#65533;D&#65533; &#65533;'&#65533;&#65533;V&#65533;&#65533;&#65533;5&#65533;sMh^&#65533;&#65533;&#65533;F:&#65533;C6&#65533;"&#65533;A"&#65533;!&#65533;&#1029;M&#65533;9&#65533;d&#65533;*&#65533;w&#1827;&#65533;&#65533;&#65533;2&#65533;1M]B&#65533;&#65533;&#65533;&#65533;7&#65533;I&#2026;S0&#65533;&#65533;CI*R&#65533;&#65533;&#1315;5&#65533;?)JR&#65533;*&#65533;%ULR2&#65533;&#65533;%&#65533;Ji),&#65533;&#65533;T-xF&#65533;V&#65533;)V&#65533;T&#65533;&#65533;%&#65533;Xi X&#1714;&#65533;l&#65533;&#65533;-M&#65533;&#65533;Q&#65533;RP&#65533;j&#65533;0S[&#65533;EVzz&#65533;h&#65533;L<	&#65533;X&#1156;fP&#65533;5&#65533;8+Xw&#65533;f&#65533;&#65533;-f	&#65533;%&#65533;&#65533;V&#65533;&#65533;&#65533;-p&#65533;+\:@;&#629;&#65533;u&#65533;&#65533;]&#65533;&#65533;&#65533;@O{&#65533;`&#65533;|X&#65533;&#65533;&#65533;&#65533;-&#65533;a&#65533;&#65533;&#65533;j&#65533;&#65533;&#65533;&#65533;c&#65533;&#65533;8P&#65533;3T!&#65533;N":&#65533;pA&#65533;N&#65533;DW:%&#65533;T	G&#65533;IC&#65533;Q%&#65533;DJP'&#65533;&#65533;&#65533;4&#65533;&#65533;&#65533;&#65533;=&#65533;np[&&#65533;P&#65533;-8&#65533;_0\
&#65533;/|&#65533;&#65533;&#65533;&#65533;&#65533;&#65533;#&#768;)p&#65533;+&#65533;&#65533;/<&#65533;P&#65533;(&#65533;p&#65533;c&#65533;&#65533;&#65533;&#65533;&#65533;&#65533;#&#65533;	9ER&#65533;&#65533;&#65533;^`I&#65533;&#65533;&#65533;&#65533;&#65533;
&#65533;&#65533;&#65533;o&#65533;&#65533;&#65533;&#65533;&#65533;5I-&#65533;RS0&#65533;&#65533;&&#65533;_E2^&#65533;&#65533;'(v&#65533;%&#65533;ag &#1647;&#65533;us&#65533;&#65533;&#65533;z&#65533;Mn Cp&#65533; T&#65533;&#65533;&#65533;&#1124;vC&#65533;Ij&#65533;&#65533;&#1703;&#65533;&#65533;%8&#65533;IPv&#65533;&#65533;&#65533;&#65533;&#65533;&&#65533;c&#65533;n&#65533;&#65533;&#65533;
&#65533;x]&#65533;&#65533;&#65533;w&#65533;&#65533;&#65533;yvC&#65533;&#65533;"&#65533;&#65533;I{.&#65533;&#65533;t&#65533;&#65533;&#65533;&#65533;&#65533;0&#65533;&#65533;nb V&#65533;!2C:&#65533;	2#&#65533;&#65533;&#65533;&#65533;&#65533;&#65533;7E&#65533;&#65533;&#65533;&#65533;y\4&#65533; &#65533;&#65533;L&#65533;i&#65533;@&#65533;&#65533;&#65533;&#65533;&#65533;&#65533;T&#65533;&#65533;&#65533;&#65533;wx&#65533;&#65533;&#65533;&#65533;&#65533;&#65533;&#65533;#&#65533;`&#65533;<x?&#65533;!A8&#65533;&#65533;.&#65533;&#65533;2&#65533;lHC&#65533;p&#65533;1&#65533;E&#65533;B0&#65533;&#65533;&#65533;a8&#65533;&#65533;*&#65533;?&#65533;#ze&#65533;&#65533;&#1483;A&#65533;&#65533;&#65533;kE&#1556;&#65533;D&#65533;&#21583;&#65533;&#65533;F&#65533;Q2&#65533;:V&#65533;H&#65533;(&#1393;&#65533;T&#65533;#&#65533;&#65533;]2&#65533;)Mg*$&#772; &#65533;Cf&#65533;&#65533;t0&#65533;:	&#65533;P&#65533;&#65533;$&#65533;8I(N&#65533;r&#65533;&#65533;&#1684;&#65533;+&#65533;&#65533;K&#65533;S&#1016;%&#65533;m&#65533;B#&#65533;&#65533;a&#65533;&#65533;&#65533;hZ-&#65533;&#65533;3T` HO&#65533;&#65533;&#65533;&#65533;t&#65533;o&#65533;&#65533;[&#65533;&#65533;&#65533;-&#65533;&#65533;&#65533;0&#65533;iVRZ&#65533;&#65533;~e&#65533;y9V&#65533;U&#65533;BU3k&#65533;(e&#65533;
&#65533;&#65533;&#65533;&#65533;z=;c)&#65533;&#65533;'&#65533;&#65533;&#1362;c&#65533;(&#65533;&#65533;&#65533;9&#65533;).vF&]&#65533;'&#65533;&#65533;bOx&#65533;s^&#65533;&#65533;&#65533;&#65533;I&#65533;&#65533;&#65533;A&#65533;&#65533;&#65533;ULH&#65533;B&#65533;Pws!&#65533;&#65533;&#65533;	&#1952;Q&#65533;&#65533;&#65533;&#65533;&#65533;F;&#65533;&#65533;r!&#65533;&#65533;&#65533;&#65533;0&#65533;3|6&#65533;&#65533;*[7&#65533;Q|v?&#65533;&#65533;&#65533;zX&#65533;v&#65533;_,g+&#65533;&#65533;B&#65533;3RC&#65533;U&#65533;o&#65533;&#65533;&#65533;&#65533;&#65533;bC.V&#65533;-&#65533;H&#65533;&#65533;?&#65533;&#65533;&#65533;"u~&#65533;@;&#65533;'<a'&#65533;&#65533;&#65533;&#65533;&#65533;2N&#65533;H&#65533;+&#65533;&#65533;&#1305;' &#65533;&#65533;@&#65533;Y~t&#65533;&#65533;&#65533;P&#65533;F&#65533;&#65533;Q}&#65533;q&#65533;&#65533;a&#65533;z&#65533;&#65533;!7/+&#65533;9&#65533;X)(@&#65533;&#65533;Lz[&#1762;VwE&#65533;Ire2&#65533;e&#65533;&#65533;&#65533;&#65533;&#65533;&#65533;&#65533;ne&#65533;&#65533;]|)o&#65533;&#27461;&#65533;&#1115;t&#65533;&#65533;&#65533;[w/&#65533;&#715;&#65533;&#65533;&#65533;&#65533;&#65533;q&#65533;|&#65533;&#65533;&#65533;&#65533;t&#65533;#aF&#65533;&#65533;_&#65533;&#65533;d&#65533;&#65533;&#554;&#65533;b&#65533;cCE&#65533;&#65533;AE&#65533;&#65533;z@Z&#65533;&#65533; &#65533;&#65533;/&#65533;&#65533;`?&#65533;&#65533;&#65533;9&#65533;6&#65533;&#65533;&#65533;&#65533;TX&#65533;&#65533;&#65533;	H@&#65533;iD&#1540;&D&#65533;#hA&#65533;G&#65533; &#65533;&#65533;Y&#65533;&#65533;Z&#65533;_&#65533;!&#65533;A&#65533;&#1506;@&#65533;&#65533;x(&#65533;&#65533;&#65533;&#65533; D&@&#65533;!&#65533;&#1816;P@&#65533;&#65533;X&#65533;^" &#65533;&#65533;&#65533;&#65533;T&#65533;&#1295;&#65533;Y&#65533; &#65533;&#65533;&#65533;[&#65533;d&#65533;&#65533;&#65533;&#65533;&#65533;|&#65533;]&#65533;&#65533;d&#65533;&#65533;lYu&#65533;	&#65533;&#65533;&#600;&#65533;	^&#65533;&#1626;&#65533;&#65533;"&#65533;&#65533;&#65533;,&#65533;&#65533;h&#65533;qU&#65533;&#65533;$O&#65533;e&#65533;$&#65533;&#65533;&#65533;&#65533;Xa&#65533;q
&#65533;&#65533;&#65533;&#410;&#65533;1&#65533;9aBd&#65533;&#65533;.&#1362;&#65533;Y&#65533;+a!-&#65533;&#65533;R&#65533;.e&#65533;&#146;&#65533;&#65533;
&#65533;&#65533;&#65533;+&#65533;R/&#65533;R1U&#65533;&#65533;&#1707;&#34477;9m&#65533;N&#65533;!&#65533;&#65533;mYSr&#65533;N&#65533;&#65533;,&#753;&#65533;&#65533;8a&#65533;"&#65533;&#65533;&#65533;&#65533;"&#65533;&#65533;:@&#65533;&#65533;S&#65533;\&#1788;&#787;=U&#65533;&#65533;&#758;&#65533;&#65533;%>&#65533;&&#140;&#65533;HL&#65533;&#65533;&#65533;\&#496;&#65533;q&#65533;fm&#65533;*&#65533; &#65533;&#65533;b+&#65533;[&#65533;&#65533;&#65533;g&#65533;[*n&#65533;&#65533;5@*Z&#65533;.n&#629;&#65533;-"U&#65533;i\e&#65533;&#65533;&#65533;Y&#65533;-&#65533;&#65533;&#65533;&#65533;&#65533;&#65533;u&#65533;d=&#65533;&#529;&#65533;&#65533; &#1617;&#65533;&#65533;`}&#65533;&#65533;&#65533;e&#65533;&#65533;^%&#65533;6&#1948;4^&#65533;+&#65533;\2<&#65533;2
&#65533;&#1601;&#65533;a&#65533;&#65533;4:c&#65533;&#65533;$&#65533;2j&#65533;<&#65533;&#65533;6Nc6&&#65533;7N&#65533;&#65533;&#65533;&#65533;7^&#65533;&#65533;]t&#65533;&#65533;&#65533;&#65533;&#65533;%VB$&#65533;}c&#65533;&#65533;C~&#65533;7&#65533;7fc&#65533;8&#65533;&#65533;]&#900;n&#65533;V&#65533;l^H&#65533;G&#65533;&#65533;&#65533;&#65533;&#65533;&#63012;R&#65533;$Sx&#65533;&#65533;WK&&#65533;&#65533;d*
R&#65533;&#65533;&#65533;9W.&#65533;&#65533;&#65533;P&#65533;Y&#65533;&#65533;q^v&#65533;&#65533;(&#65533;b|&#65533;&#65533;&#65533;&#65533;&#65533;@y&#65533;^* &#65533;j&#65533;&#65533;&#65533;- &#65533;E&#65533;U&#670;j&#65533;n<A}&#65533;o&#65533;C&#65533;&#65533;&#65533;EA-`q&#65533;-G&#65533;&#65533;&#65533;1&#1985;]Xy&#65533;&#65533;E&#65533;&#65533;a&#65533;]&#65533;&#65533;q&#65533;U&#65533;&#65533;6&#65533;%&#65533;&#65533;&#65533;&#792067;&#65533;B*@&#65533;&#65533;@&#65533;u&#65533;%&#65533;$&#65533;&#65533;&#65533;	&#65533; @&#65533;
 `&#65533;=@O)&#65533;&#65533;h Bh^eh&#65533;&i.&#65533;&#65533;T&#65533;W{9 j&#65533;O&#65533;a`su &#65533;0ee&#65533;`P	&#65533;&#65533;&	FI
&#65533;`t&#65533;&#601;h	&#65533;&#65533;&#65533;&#65533;"&#65533;&#65533;%&#1793;&#65533;&#65533;N&#65533;&#65533;'*!&#65533;E/,&#65533;t
&#672;%&#65533;8&#65533;
`&#65533;wZ*A&#65533;}gyV&#65533;IZzVZ&#65533;&#65533;&#65533;z&#65533;&#65533;z!&#65533;&#31285; `a{&#65533;&#65533;V&#65533;~&#65533;a{b!&#65533;&#65533;&#65533;&#65533;&#65533;&#65533;*&#65533;E1&#65533;&#65533;$S3&#65533;J&#65533;&#65533;&#65533;2&#4738;&#65533;N&#65533;%&#65533;[&#65533;&#65533;&#65533;&#65533;&#65533;T9e&#65533;!b&#65533;&#515;;-&#65533;;&#65533;&#65533;&#65533;&#65533;&#65533;h&#65533;&#1278;&#1291;&~&#65533;>u&#65533;':&#65533;HL&#65533;&#65533;[(&#65533;K>)&#65533;C&#65533;b&#255;&#65533;&#65533;*6@&#65533;&#65533;&#912;r&#65533;-&#65533;&#65533;f&#65533;]&#65533;m&#65533;$&#65533;2&#65533;&#65533;&#65533;L$E&#65533;]9nA;V)3VV8"&#1363;&#65533;@>N#&#65533;J&#13674;#&#1677;c;
U&#65533;&#65533;6~&#65533;9
&#65533;6^ @&#65533;i;&#65533;@&#65533;
&#65533;.0&#65533;?&#65533;&#65533;i&#65533;)&#65533;j&#65533;-   &#65533; j&#65533;&#65533;W2&#65533;&#65533;*lB&#65533;n&#65533;&#65533;&&#65533;&#65533;>&#65533;&#65533;o<&#65533;}1&#65533;&#65533;&#65533;F1l*$&#65533;1&#65533;&#65533;&#65533;B&#65533;X&#65533;]!|*&#65533;&#65533;&#65533;&#65533;Z&#65533;&#65533;G
&#65533;G&#65533;*I&#65533;&#65533;&#65533;&#65533;*n&#65533;&#65533;I&#65533;J&#65533;dpq&#65533;p&#65533;$&#65533;&#65533;q&#65533;	&#65533;EN6&#65533;&#65533;&#65533;_ e&#65533;i_t&#65533;Qeb &#65533;$e&#65533;O&#65533;4&#65533;y&#1615;j@%|Y ae&#65533;&#65533;&#65533;&#65533;&#65533;i&#65533;&#65533;&#65533;te&#65533;mB &#65533;-,&#65533;BY&#65533;&#65533;z&#65533;&#65533;rLs&#287;H&#65533;c&#65533;&#65533;&#65533;&#65533;%XZR_&#65533;EG&#65533;>X9	m&#65533;|0&#65533;w &&#65533;&#65533;&#65533;#&#65533;PlC-4Q\Bdh&#65533;&#65533;%,&#65533;,&#65533;id&#65533;	&#65533;@)@&#65533;`&#65533;
&#65533;:&#65533;I@&#65533;i
&#65533;iV&#65533;&#65533;&#65533;M&#65533;&#65533;&#65533;&#65533;lH&#65533;{a%l &#65533;k&#65533;W&#65533;	y&#65533;A&#65533;&#1108;&#65533;&#65533;&#65533; 
&#65533;-}q&#65533; &#65533;E&#65533;&#65533; &#65533;&#65533;K&#65533;&#1312;#&#65533; &#65533; v&#65533;&#65533;Xl&#65533;&#1802;&#65533;3&#65533;R&#65533;&#65533;&#65533;&#65533;-&#65533;&#65533;&#65533;vz&#65533;&#65533;-&#65533;&#65533;&#65533;e&#65533;y&#65533;@z&#65533;'}&#65533;g&#65533;.&#65533;&#65533;JZj&#65533;&#65533;&#65533;R&#65533;&#65533;&#65533;*&#65533;&#65533;..&#65533;&#65533;R^~&#65533;&#65533;&#65533;&#65533;&#65533;&#65533;&#65533;&#65533;&#65533;J&#65533;S&#65533;&#1818;&#65533;&#65533;E6&#65533;MD&#65533;&#65533;T&#65533;&#65533; &#65533;&#65533;7=K J&#65533;&#65533;&#65533; &#65533;9&#65533;<&#65533;&#65533;&#515;&#65533;&#65533;(\&#65533;B&#65533;]%&#65533;&#65533;&#65533;l&#65533;L'2&#65533;&#65533;&#65533;&#65533;&#65533;&#65533;[)^L&#65533;&#65533;&#65533;rp&#65533;&#65533;&#65533;&#65533;&#65533;l&#65533;&#65533;&#1791;&#65533;&#65533;fYU&#65533;&#65533;\X&#65533;c2&#65533;&#65533;&#65533;J&#65533;&#65533;&#65533;i@&#65533;&#65533;&#65533;&#65533;@~&#65533;.&#65533;&#65533;C&#65533;&#65533;>&#65533;&#65533;&#65533;&#65533;&#129;&#65533;&#65533;&#65533;&#65533;&#65533;}i&#65533;&#65533;&#65533;&#65533;]&&#65533;^  &#65533;k&#65533;+0&#65533;:&#65533;>&#65533;i@ pj&#65533;o&#65533;L  P	S&#65533;	&#65533;0 P&#65533;{A&#65533;&#65533;&#65533;&#65533;&#65533;&#65533;&#65533;$&#65533;0&#1264;&#65533; l&#65533;&#65533;B&#65533;&#65533;&#1961;&#65533;j&#65533;&#65533;z*0' 30D>$&#65533;3&#65533;#$&#65533;+D]&#65533;Y&#65533;&#65533;*8&#810;&#65533;&#65533;*N&#65533;&#65533;k&#65533;j&#65533;&#65533;1n&#65533;&#65533;dR&#65533;&#65533;&#65533;&#65533;+L:B/8&#65533;&#65533;kJ&#65533;&#65533;&#65533;<&#65533;Z&#65533;&#16744; &#65533; ,Tk^\kPfk^l&#65533;`&#65533;` &#65533;`$&#65533;&#65533;Cd&#65533;&#65533;&#65533;&#65533;&#65533; B&#65533;&#65533;&#65533;&#1694;&#65533;&#65533;+&#65533;f (&#65533;k)&#65533;&#65533;i&#65533;;&#65533;}QA&#65533;&#65533;&#846;p'&#65533;&#65533;H&#65533;&#65533;y&#451;]&#65533;&#65533;!l/'l[&#65533;l&#65533;&#65533; \J&#65533;Gt&#1317;&#65533;>&#65533;{&#65533;G&#65533;ey,&#65533;&#65533;&#65533;0Q (&#65533;&#65533;&#65533;&#65533;B&#65533;6&#65533;&#65533;&#65533;&#65533;&#65533;&#65533;&#65533;,5&#65533; &#65533;&#65533;&#65533;&#65533;&#65533;&#65533;>&#65533;ZU@&#65533;&#65533;;&#65533;&#1038;&#65533;UB&#65533;&#65533;fj&#65533;&#65533;U&#65533;+<G&#65533;('l&#65533;&#65533;&#65533;X&#65533;@&#65533;&#65533;j&#65533;#s&#65533;bI&#65533;2&#65533;or&#1622;&#65533;Y&#65533;&#65533;A&#65533;}K&#65533;t&#65533;`&#65533;&#65533;&#65533;&#65533;mG&#65533;-&#1922;4&#65533;&#65533;&#65533;:!
.&#65533;y&#65533;y&#65533;x&#65533;m&#65533;e&#65533;&#1703;&#65533;&#65533;&#65533;&#65533;>.&#65533;&#65533;'{2&#65533;
@.M;.&#65533;&#65533;&#65533;a&#65533;&#658;-m{&#65533;&#65533;J&#1178;&#65533;rt&#65533;&#1185;&#65533;<5m%&#753;&#65533;&#945;Xu&#65533;vS&#65533;&#65533;a n(&#65533;z&#65533;&#65533;9&#65533;&#65533;&#65533;;9"\t&#65533;&#65533;&#65533;$&#1171;&#65533;&#65533;&#65533;&Z&#65533;&#65533;&#65533;S&#65533;Lo&#65533;&#65533;(&#65533;&#65533;h&#332;&#65533;&#65533;i;(&#65533;)h&#65533;&#65533;(&#65533;(XUg&#65533;@Ya]Y&#65533;)3&#65533;&#65533;>6q&#65533;#&#65533;&#65533;q$1&#65533;jpf&#65533;We&#65533;{&#65533;&#65533;&#65533;&#65533;g*&#65533;Zv&#65533;&#65533;&#65533;p8Af&#65533;&#65533;jK&#65533;&#65533;v&#65533;.@gvW&#1431;}a*&#65533;&#65533;&#65533;h&#65533; @h{&#65533;Opfw*&#65533;&#65533;3&#65533;&#65533;:&#65533;c@7&#65533;~&#65533;FsB&#65533;&#65533;&#65533;&#65533;&#65533;Ag71@&#65533;&#65533;&#234;fqWq&#65533;&#65533;&#65533;&#65533;&#65533;&#1877;&#65533;&#65533;&#65533;&#65533;D&#65533;&#65533;1&#65533;&#65533;&#65533;&#65533;wp5&#65533;&#65533;|k&#65533;&#65533;qF&#65533;q&#65533;r	&#65533;&#65533;2&#65533;&#65533;&#373;Z&#65533;&#65533;	&#65533;e#;2&#65533;dW$&#65533;@&#65533;AX/&#65533;}&#65533;\&#65533; &#65533;&#65533;&#65533;=&#65533;&#65533;)&#454;)&#65533;&(g&#65533;(g3)k&#65533;*&#65533;&#65533;&#65533;,&#65533;&#65533;&#65533;. &#65533;&#65533;-[P&#65533;&#65533;/'&#65533;/A&#65533;&#65533;&#65533; H&#65533;=s&#65533;]&#65533;\V&#65533;&#65533;&#65533;t\&#65533;}Lm&#198;u8&#65533;P&#65533;&#65533;H&#65533;l&#65533;&#65533;9&&#65533;&#65533;&#65533;&#1631;&#65533;bB9_&:&#1126;&#65533;&#65533;%&#65533;h&#65533;k<&#65533;&#65533;&#65533;&#65533;9=[eUv&#65533;&#65533;&#65533;s=&#65533;x&#65533;&#65533;&#65533;&#65533;t&#65533;Qb-82n>	&#65533;&#65533;&#65533;n:t&#65533;&#65533;&#65533;&#65533;&#65533;"&#65533;&#65533;A#V&#65533;b4&#65533;&#65533;&#65533;Fw&#65533;&#65533;&#65533;!&#65533;&#65533;-&#65533;z&#65533;&#65533;:I&#65533;&#65533;&#65533;-~&#65533;3&#65533;y&#65533;&#351;I!&#65533;&#65533;'}*&#65533;onN?&#65533;N&#1524;&#65533;;&#65533;L&#65533;g&#65533;&#65533;&#65533;&#65533;&#65533;rZ&#65533;&#65533;&#65533;&#65533;&#65533;.&#65533;&#65533;&#1195;&#65533;&#65533;'=JBu&#65533;&#686;&#65533;&#690;(&#752;&#65533;&#65533;&#65533;W#&#65533;!&#65533;&#65533;R&b&#65533;&#65533;h#R[&#65533;&#65533;&#65533;=&#65533;&#65533;&#308;&#65533;>&#65533;;&#65533;&#65533;h'
&#65533;'&#65533;5&#65533;&#65533;K&#65533;&#65533;&#65533;&#65533;B)&#65533;&#65533;&#65533;B&#65533;&#65533;f&#320;&#65533;&#65533;&#65533;&#65533;i&#65533;d%&#65533;`&#65533;&#62918;&#65533;@&#65533;)&#65533;&#65533;&#65533;*|\Ii&#65533;&#65533;&#1811;&#65533;)&#65533;&#239;&#65533;&#65533;/n&#65533;vm&#65533; S&#65533;&#65533;&&#65533;s&#65533;  &#65533;|O&#65533;&#65533;&#65533;-&#65533;&#65533;;&#65533;&#65533;v d &#65533;&#65533;n &#65533;&#65533;&#65533;-&#43434;v&#65533;	&#65533;<&#65533;0k&#65533;@:&#65533;G7D&#65533;?$&#65533;;q@&#65533;&#65533;2&#65533;&#65533;&#65533;&#65533;&#65533;8&#65533;wwcq
 @&#65533;+ &#65533;&#1837;&#65533;V&#65533;$&#65533;&#65533;&#65533;{&#65533;{&#65533;$&#65533;
W~&#65533;&#65533;W&#65533;&#65533;&#65533;1&#65533;;J
&#65533;&#65533;&#65533;&#1194;&#65533;&#65533;&#65533;&#65533;V+ &#65533;&#65533;&#65533;&#65533; &#65533;&#65533;!#&#65533;O.2^<&#65533;u&#65533;&#65533;#:&#65533;~&#65533;w&#65533;C&#65533;&#65533;&#65533;&#65533;O&#65533;&#65533;&#65533;&#65533;&#65533;){&#65533;&#65533;&#65533;&#65533;&#65533;&#65533;&#65533;+&#65533;&#65533;&#52974;xh&#65533;m&#65533; 1&#65533;N&#65533;&#65533;&#65533;&#65533;&#65533;@Z&#65533;ETU&#65533;&#65533;&#65533;&#65533;&#65533;y/A&#65533;&#65533;&#65533;%&#65533;mC&#65533;}_x&#65533;&#65533;{<&#65533;l&#65533;#0H[&#65533;a&#65533;>T&#65533;&#65533;&#65533;&#65533;&#65533;&#65533;&#65533;2&#65533;f5&#65533;&#65533;e&#65533;&#65533;=&#65533;&#65533;&#65533;&#65533;YBh&#65533;&#65533;&#65533;&#65533;&#65533;&#65533;&#65533;&#65533;&#65533;&#1209;(&#65533;&#65533;&#65533;&&#65533;&#65533;&#65533;r)&#65533;2@&#65533;s&#455;,H&#65533;&#65533; :&#65533;&#65533;&#65533;&#65533;&#65533;&#65533;&#65533;,&#65533;s&#65533;bG&#65533;&#65533;&#65533;&#65533;&#1553;&#65533;H&#65533;&#65533;&#65533;)&#65533;R&#65533;&#65533;"&#65533;&#65533;!&#65533;&#65533;&#65533;fp&#65533;1&#65533;&#65533;gO&#65533;?&#65533;&#65533;tt&#65533;P&#65533;G&#65533;&U&#65533;&#65533;&#998;;&#65533;B&#1865;&#65533; &#1386;S<&#65533;&#65533;T&#65533;O&#65533;M&#65533;&#65533;x&#1410;lY&#65533;g&#65533;&#490;x&#65533;&#65533;[&m[0a;&#65533;&#65533;&#1843;e&#65533;&#65533;&#554;w&#65533;&#65533;&#65533;&&#65533;&#65533;&#65533;&#2047;}&#65533;&#65533;&#65533;sq&#65533;s@&#65533;9&#65533;&#65533;s&#65533;`&#65533;&#65533;y3N&#857;&#65533;&#65533;# &#65533; &#65533;&&#65533;N&#65533;:5>&\&#462;}&#65533;&#65533;&#65533;&#65533;k&#65533;!o&#65533;&#65533;&#65533;&#65533;2D&#65533;&#65533;&#65533;CRO&#65533;&#65533;s&#987;7&#65533;|&#65533;t&#65533;&#65533;&#65533;e&#65533;^!U&#1855;s>&#65533;$UN&#65533;olK&#65533;/&#65533;pjp&|&#65533;&#65533;&#65533;r$E&#65533;G&#65533;&#65533;&#65533;
I &#65533;&#65533;Al0fAB8@x&#65533;&#65533;
&#65533;'&#65533;&#65533;&#65533;'<,&#65533;C
(&#65533;&#65533;&#65533;c&#65533;\&#65533;&#65533;&#65533;0&#65533;X&#65533;P&#65533;&#65533;H&&#65533;djd&#65533;F/&#65533;&#65533;G&#65533;mtaF!&#65533;&H&#65533;&#65533;&#65533;G'&#65533;&#65533;%u&#65533;$&#65533;
&#65533;x"A&#65533;&#65533;B/0P&#65533;,/&#65533;B@3&#65533;&#65533;/&#65533;v&#65533;K!&#65533;-&#65533;&#65533; &#65533;9&#35838;S.&#65533;&#65533;0&#65533; &#65533;43	&#1280;@&#65533;p&#65533;PBMT&#65533;E-&#65533;QCT&#65533;I&#657;V,&#65533;&#65533;A9jSK+5SQ%&#65533;&#65533;&#65533;N&#65533;&#65533;&#65533;&#65533;&#65533;&#65533;&#65533;Wy&#65533;t&#65533;V&#65533;h&#65533;&#65533;1&#65533;p&#65533;7rA`&#65533;&#65533;H&#65533;a&#65533;&#65533;a16&#1613;&#65533;u!&#65533;_+&#65533;&#65533;"6&#1568;&#65533;`&#65533;&#65533;&#65533;r&#65533;&#65533;&#65533;j&#65533;CA$&#65533;r&#65533;=&#65533;,B`&#65533;&#65533;v&#65533;e&#65533;,&#65533;uw&#65533;u&#65533;&#65533;W&#65533;,&#65533;&#65533;C0@&#65533;S*&#65533;&#65533;&#65533;h&&#65533; &#65533;C&#65533;&#65533;&#65533;&#65533; &#65533;X"&#65533;&#65533;&&#65533;E&#65533;&#65533;&#65533;&#65533;X&#65533;&#65533;A&#65533;&#65533;=&#65533;&#65533;&#65533;&#65533;Fex&#65533;&#65533;&#65533;\&#65533;xb&#65533;&#65533;&#65533;y&#65533;'&#65533;ax&#65533;&#65533;d j&#65533;&#65533;c<@1&#65533;zCH&#328;&#65533;&&#65533;_&#1048;i#B&#65533;&#65533;:&#65533;H
:&#65533;Y&#65533;
 ) 0z&#65533;&#65533;\&#65533;E&#65533;,&#65533;&#65533;&#65533;&#65533;-&#65533;^u&#65533;E7&#1915;&#65533;6&#65533;n&#65533;&#65533;6&#65533;\v&#757;W&#65533;x&#65533;&#65533;&#65533;J!&#65533;l&#65533;#&#65533;r*&#1160;&#65533;G	$N&#65533;|%&#65533;3w&#65533;&#65533;&#65533;&#65533;&Lp&#65533;(&#65533;&#65533;

&#65533;&#65533;Y&#65533;&#65533;&#65533;&#65533;Iv&#65533;j**&#65533;&#65533;&#65533;J+&#65533;&#65533;&#65533;=&#65533;&#65533;
KK&#65533;&#65533;&#65533;&#683;0&#65533;&#45804;&#65533;|g~'&#65533;~?&#65533;&#65533;&#65533;h'j2&#65533;*&#65533;L{&#65533;&#1080;&#65533;&#65533;&#65533;F&#65533;4&#65533;I3-&#65533;&#65533;Q3!}\&#65533;6&#65533;\&#65533;&#65533;&#65533;&#65533;t&#65533;&#65533;t&#65533;&#65533;&#65533;&#65533;&#65533;&#65533;:&#65533;@&#65533;&#65533;|&#65533;&#65533;&#65533;'
&#65533;)Ow&#307;&#65533;&#65533;GU&#65533;A8&#65533;S!&#65533;'@&#65533;&#65533;4&#65533;&#65533;	&#65533;^&#65533;&#65533;&#65533; ,l&#65533;&#65533;&#65533;&&#65533;&#65533;)&#65533;&#65533;&#65533;j&#65533;C&#65533;P&#65533;2&#65533;&#65533;&#65533;&#65533;&Q&#65533; C&#65533;&#65533;&#65533;&#65533;/,1GK&#65533;a&#65533;&#65533;4&#65533;GN&#65533;"&#65533;4 )IIA	&#65533;&#65533;/ %	&#65533;&#65533;D&#65533;(&#65533;&#65533;&#65533;F3&#65533;&#65533;&#65533;&#65533;X#&#808;&#65533;&#65533;&#1101; &#65533;&&#65533;<.&#65533;|&#65533;6&#65533; b&#65533;xB&#65533;&#65533;&#65533;&#65533;9&#65533;	e&#65533;B&#65533;&#65533; &#65533;IAp&#65533; $&#65533;"&#1631;&#65533;&#65533;	NpF&#65533;&#65533;&#65533;
Hu
2&#65533;Q,EM&#65533;T&#65533;2&#65533;+9&#65533;)X&#146;S&#65533;D-&#65533;&#65533;K]&#65533;&#65533;:
&#65533;`UKL&#65533;&#65533;V&&#65533;&#1390;z&#65533;&#65533;`&#65533;Xaf3&#65533;&#65533;,iF&#65533;"&#1194;&&#65533;U-k&#65533;A[&#65533;s&#65533;W&#65533;K&#65533;Kn&#65533;l&#1530;&#65533;N~&#65533;&#65533;_&#65533;&#65533;&#65533;&#65533;&#65533;6y&#65533;sm&#65533;&#65533;;&#65533;p&#65533;@,  0&#65533;&P&#65533;CDA&#65533;X(vP&#65533;&#65533;&#65533;-&#65533;&#65533;J&#65533;&#65533;&#65533;&#65533;Lh#&#65533;&#65533;&#65533;&#65533;&#65533;&#65533;g.&#65533;B'v&#65533;&#1900;e.&#65533;&#65533;#&#65533;&#65533;&#65533;jeK&#65533;`p&#65533;&#65533;I&#65533;$cZ04	&#65533;&#65533;Y&#65533;F/&#65533;&#65533;(&#1571;i&#65533;&#65533;9&#65533;&#65533;&#65533;&#65533;ll{&#65533;<&#1510;&#65533;&#65533;&#65533;MUn&#65533;&#65533;&#65533;&#65533;&#65533;&#65533;&#65533;&#65533;&#65533;n&#65533;&#65533;&#65533;w&#65533;}&#65533;&#65533;p&#65533;qHB&#65533;&#65533;&#65533;4&#65533;&#65533;&#65533;EB&#11024;&#65533;&#65533;!&#65533;&#65533;6W&#65533;&#65533;&#65533;d&#65533;&#65533;&#65533; b2&#65533;&#65533;&#65533;&#65533;&#65533;&#65533;&#65533;a&#65533;^`&#65533;&#65533;&#65533;&#65533;V&#65533;B&#65533;\&#65533;&#65533;]&#65533;J	&#65533;&#65533;&#65533;nS&#33309;N e&#65533;&#65533;n'&#65533;*&#65533;Pk &#1194;&#65533;&#65533;A&#65533;&#65533;&{&#65533;R&#65533;&#65533;&#65533;&#65533;Lh`[&#65533;&#65533;&#65533;2&#65533;&#65533;-l&#65533;&#147;&#888;v&#65533;&#65533;&#65533;f&#65533;{\&#65533;r&'&#65533;)lN
[>&#65533;|&#34030;&#65533;&#65533;&#65533;&#65533;&#1376;&#65533;}&#65533;&#65533;&#65533;B&#65533;&#65533;&#65533;~&#65533;&#65533;&#65533;|&#65533;&#65533;!X&#65533;&#65533;&#65533;N&#65533;;&#65533;
&#65533;W&#65533;&#65533;	 &#65533; &#65533;&#65533;	&#65533;&#559;&#65533;`&#65533;&#65533;O:&#65533;Q (&#65533;&#65533;@&#65533;&#65533;&#65533;;t&#65533;w&#65533;`&#65533;*&#256;'F&#65533;&#65533;&#65533;p&#65533;Ng&#65533;B@b&#65533;&#65533;&#65533;3H&#65533;&#65533;&#65533;&#65533;D*&#65533;G<&#65533;&#65533;a&#780;-&#65533;&#65533;&#65533;?<1&#65533; &#65533;Q&#65533;;NA&#65533;P&#65533;&#65533;&#65533;!**&#128;&#65533;&#65533;%8<&#65533;&#65533;Y&#65533;R&#65533;&#65533;&#65533;-&#65533;	%
&#65533; p <@&#65533;&#13823;&#65533;&#65533;&#65533;&#65533;  &#65533;;&#65533;&#65533;-&#65533;y&#65533;&#65533;pB&#65533;&#65533;"gI`&#65533;&#65533;&#65533;T&#65533;&#65533;8O&#65533;"QD&#65533;&#65533;	&#65533;?^"a&#65533;&#65533;Jn&#65533;>38&#65533;&#65533;.pH-&#65533;&#65533;&#65533;&#987;"&#65533;I$&#547;&#65533;0&#65533;b|b&#65533;&#1314;&#65533;&#65533;&#65533;2CjM]&#65533;&#65533;&#65533;ru&#65533;M,&#65533;Vg&#65533;&#1529;&#65533;+^q&#65533;&#65533;.5[	&#65533;&#65533;~&#641;&#65533;8&#65533;&#65533;{&#65533;&#65533;t&&#65533;&#65533;&#65533;&#65533;iZ&#65533;&#65533;&#65533;&#166;&#65533;&#65533;&#65533;MV&#65533;&#65533;[&#65533;BB|0ND&#65533;3n&#65533;&#65533;&#1527;&#65533;)Vx&#65533;s&#65533;j&#65533;jT&#65533;&#65533;&#65533;&#65533;&#65533;&#65533; q&#65533;Y&#65533;#&#65533;&#65533;&&#65533; PLb&#65533;&#65533;Ag&#65533;&#1064;]&#65533;c&#65533;$&#65533;&#65533;&#65533;&#65533;&#65533;&#65533;T&#65533;&#65533;&#65533;&#65533;b2&#65533;4:P&#65533;&#65533;&#65533;&#65533;&#65533;)&#65533;C[jD&#65533;]o)&#588;@5#&#1314;3&#65533;K1&#65533;:xaK j&#65533;8H5X&#65533;f&#65533;&#65533;&#1700;
&#65533;&#65533;&#65533;&#65533;0&#65533;&#1101;~U&#65533;&#65533;+&#65533;r&#65533;&#65533;V&#65533;]Nt9&#65533;&#65533;&#65533;&#65533;*<&#65533;;N&#65533;&#65533;uQ&#183;&#65533;&#65533;&#1389;u&#65533;&#65533;H4&#65533;&#65533;&#65533;&#65533;&#65533;&#65533;x&#65533;\J6w&#65533;&#65533;s&#65533;&#248;2&#65533;&#65533;&#65533;&#65533;&#65533;&#65533;&#65533;^&#65533;W&#65533;&#65533;&#65533;CEU&#65533;&#65533;5T&#65533;&#65533;&#65533;&#214;&#65533;0&#65533;k&#65533;g&#1352;&#65533;&#65533;Q&#65533;&#65533;&#65533;g&#491;A&#65533;&#65533;&#65533;&#1664;&#65533;6&#65533;&#65533;&#65533;0&#65533;&#65533;&#65533;@X&#65533;&#65533;mh&&#65533;&#65533;&#65533;&#1022;&#65533;4`&#65533;&#65533;M/&#65533;&#65533;&#65533;24&#65533;&#65533;|&#65533;&#65533;&#65533;&#255;&#65533;&#65533;ip&#65533;&#65533;_&#65533;&#65533;~&#65533;&#65533;1{&#65533;b&#65533;&#1095;<&#65533;&#65533;&#65533;&#1779;&#65533;&#65533;&#65533;'&#65533;&#65533;_&#65533;N&#65533;&#65533;&#65533;7&#65533;!&#399;~&#65533;&#65533;&#65533;&#65533;&#65533;&#65533;&#65533;&#65533;&#1239;_ &#65533;(?+&#65533;`&#65533;&#65533;g&#65533;&#65533;&#65533;&#65533;&#65533;lE&#65533;&#65533; &#65533;&#65533;&#65533;&#65533;&#65533;&#65533;&#65533;&#65533; &#65533;[&#65533; &#65533;@&#65533;&#65533;&#65533;&#65533;&#65533; &#65533;
4p9P+@	&#65533;@&#65533; &#65533;@	@&#65533;&#65533;&#65533;L&#65533;&#1697;[P*@&#65533;&#65533;#&#65533;h(:&#65533;n &#65533;&#65533;n`&#65533;L<&#65533;&#65533;* &#65533;&#899;&#65533;8&#65533;&#65533;&#65533;&#65533;Na&#65533;&#65533;&#65533;&#65533;&#65533;@&#65533;@&#65533;>Fl&#65533;C&#65533;@&#65533;	m&#65533;RL&#65533;D&#65533;jH&#65533;&#65533;&#65533;&#65533;&#65533; &#508;p&#65533;H$&#65533;&#65533;@&#65533;&#65533;SL@T&#65533;$m&#65533;&#65533;D&#65533;$&#65533;&#65533;B`&#65533;&#65533;&#65533;&#65533;&#65533;l&#65533;&#65533;&#784;&#65533;$&#65533;&#65533;&#65533;!&#672;&#65533;&#602;&#65533;&#65533; &#65533;&#65533;&#65533;"m&#586;&#65533;LTd~F>&#65533;&#65533;,L&#65533;&#65533;&#280;&#65533;iNT1&#65533;&#65533;\&#65533;O:&#65533;Q@-&#65533;V'&#65533;&#65533;&#65533; &#65533;T&#854;zb&#65533;b&#65533;&#65533;`m&#65533;~"&#65533;j&#65533;&#65533;4&#65533;VR&#65533;&#65533;L &#65533;&#65533;	6&#65533;&#65533;%&#65533;&#65533;Y&#65533;&#65533;&#65533;Y&#65533;&#65533;&#65533;&#65533;	&#65533;."&#1716;&#65533;&#65533;&#65533; 
&#65533;&&#65533;M&#65533;&#65533;&#65533;l&#65533;&#65533;&#65533;&#65533;&#65533;&#41102;m&#65533;&#65533;&#65533;&#65533;&#65533;J&#65533;&#65533;-&#65533;h&#65533; fa&#65533;`&#65533;a&#65533;&#65533;b&#65533;&#65533;&#65533;bffd`&#65533;HFd&
&#65533;,&#65533;&#65533;n&#65533;n&#65533;dj&#65533;
<&#65533;#+nbj&#65533;P&#65533;&#65533;<&#65533;|e&#65533;FZ&#65533;i&#65533;&RA&#65533;B $&#65533;&#65533;&#65533;j&#65533;`&#65533;&#65533;&#65533;&#65533;B &#65533;&#65533;&#65533;&#65533;&#65533;&#65533;&#65533;`&#65533;a&#65533;z&#65533;\&#65533;N&#34322;)&#65533;.&#65533;&#65533;\&#65533;&#939;&#65533;f*&#65533;&#412;&#65533;n&#65533;&#65533;&#65533;&#65533;&#65533;_&#65533;_&#65533;&#65533;p&#65533;8,a&#65533;&#65533;&#65533;&#65533;&#65533;Z(&#65533;Y&#1198;&#65533;8&#65533;&#65533;&#65533;&#65533;&#65533;&#65533;sJb#&#65533;&#65533;&#65533;N ^&#65533;tN&#65533;&#65533;&#65533;1)\&#65533;*3(&#65533;w&#65533;&#65533;&#65533;&#65533;n&#65533;*&#65533;B-&#65533;&#65533;2&#65533;4A&#65533;&#65533;&#65533;4&#65533;2&#65533;2&#65533;&#65533;&#65533;A*32&#65533;&#65533;&#65533;!3&#65533;J&#65533;&#65533;&#65533;A5&#65533;&#65533;J&#65533;J&#65533;a6[&#65533;&#65533;&#65533;r&#65533;&#65533;&#65533;h!(&#65533;&#65533;&#65533;>&#65533;&#65533;&#65533;8&#65533;&#65533;&#65533;&#65533;l&#65533;97&#65533;9&#65533;&#65533;9&#65533;&#65533;6`	&#65533;&#65533;&#65533;s	h&#65533;&#65533; ;?a&#65533;&#65533;>&#65533;;&#65533;&#65533;&#65533;&#65533;<s&#65533;&#1331;h&#65533;=?&#65533;&#65533;&#65533;h&#65533;;iA=&#65533;S=&#65533;&#65533;&#65533;&#65533;&#65533;&#65533;>&#65533;j&#65533;6Ka@	46e&#65533; &#65533;&#65533;  &#65533;A&#1267; &#65533; aB#tB4A&#65533;s&#652;&#65533; &#65533;&#65533;d&#65533;476+&#65533;B&#65533;Ja&#65533;,&#892;,Y&#65533;&#65533; ^&#65533;4&#65533;dTEA	&#65533;	x&#65533;	p&#65533;	&#65533;&#65533;\&#65533;	\!&#65533;&#65533;&#65533;4I&#65533;&#65533;tI&#65533;&#65533;I&#65533;&#65533;I&#65533;&#65533;&#65533;&#65533;@	&#65533;+&#65533;l&#65533;&#65533;&#65533;CA&#65533;"&#65533;<&#65533;pL&#144; b@h=&#65533;&#65533;&#1118;P
O&#65533;0H&#65533;&#65533; 
&#65533;&#65533;DA&#65533;&#65533;H&#65533;&#65533;&#65533;&#65533;&#65533;&#65533;&#65533;d!&#65533;&#65533;&#65533;&#65533;&#65533;i&#1086;&#65533;&#65533;&#65533;&#65533;&#65533;!&#65533;`&#65533;,&#65533;DE&#65533;&#65533;&#65533;&#65533;&#522;&#65533;X&#65533;&#65533;,\&#1296;0&#65533;&#634;(L&#58130;&#65533;'&#65533;&#65533;&#65533;H&#65533;P&#65533;v&#65533;&#65533; &#65533;&#65533;&#65533;^&#65533;&#65533;&#65533;&#65533;&#65533;R_!WE&#65533;&#65533;pWq&#65533;OwV&#65533;4D&#65533;&#65533;&#65533;&#65533;@Z(X&#65533;@&#65533;@X&#65533;tVd&#65533;&#65533;&#65533;NN&#65533;M&#65533;d&#65533; &#65533; 	&#65533; &#65533;0&#65533;&#65533;za&#65533;T&#65533;L]-&#65533;x&#65533;/&#65533;n&#1456;&#65533;]&#65533;5SZA&#65533;F&#65533;&#65533;&#65533;&#65533;~&#65533;&#1560;&#65533;&#1590;&#65533;&#65533;	a&#369;Z&#65533;e&#65533;&#65533;&#65533;|&#65533;&#65533;&&#65533;-&#65533;&#65533;&#65533;&#65533;&#65533;e)&#65533;&#65533;c&#65533;1A&#65533;)&#65533;2nR&#65533;n&#65533;&#65533;&#65533;
   &#65533;`&#65533;&#65533;&#65533;&#65533;  @0`!&#65533;&#65533; &#65533;eJ&#65533;*&#65533;&#65533;.#ir&#65533;4&#65533;lx&#65533;@!i&#65533;&#65533;&#65533;&#65533;e&#65533;&#65533;0n0&#419;P&#65533;gZ&#65533;%[R&#65533;@&#65533;bri&#65533;&#65533;j\i&#65533;&#65533;R&#65533;z&#65533;A&#65533;&#65533;fa
I&#65533;&#65533;&#65533;&#65533;f&#65533;D&#65533;)&#65533;Fn&#65533;r*&#65533;&*&#65533;&#65533;m&#65533;c&#65533;_&#65533;)n&#65533;&#65533;&#65533;&#65533;&#65533;m&#65533;-,&#65533;@&#65533;&#65533;r&#65533;&#65533;&#65533;X!&#65533;&#65533;&#65533;&#65533;-&#65533;&#65533;#&#545;.&#65533;r.&#65533;&#65533;$Z&#65533;$&#65533;&#65533;&#65533;f&#65533;&#65533;&#65533;R&#65533;^i0o(&#65533;&#65533;swz&#65533;&#65533;B&#65533;*&#65533;1&#65533;N&#65533;&#65533; 
V&#65533;ha&#65533; 
&#65533;`	&#65533;w
&#65533;`	V`&#65533; k&!a&#65533;&#65533;&#65533;f&#65533;&#65533;	&#65533;@yW k&#65533;m&&#65533; &#65533;&#65533;&#65533;&#65533;,`&#65533;W|i&#65533;x&#65533; |'&#65533;,`
&#65533;&#65533;	&#65533;&#65533;x&#65533;vz&#65533;&#65533;&#65533;&#65533;`mga&#65533;a~g&#65533;&#65533;&#65533;&#65533;&#65533;~&#65533;w&#65533;
&#65533;	&#65533;&#65533;&#65533;&#65533;&#65533;&#65533;&#65533;&#65533;w	&#65533;W{&#65533;&#65533;&#65533;z&#65533;,&#65533;y' |&#65533;&#65533;&#65533;aDx{f&#65533;&#65533;&#796;{&#65533;&#65533; &#65533;&#65533; &&#65533;&#65533;&&#65533;
d&#65533;&#65533;yE&#65533;kV&#65533;k&&#65533;&#65533;aeW&#65533;&#65533;&#65533;&#33219;X&#65533;sx&#65533;7a&#65533; &#65533;| &#65533;X&#65533;&#65533;h&#65533;&#65533;&#65533;&#65533;&#65533;L&#65533;&#65533;&#65533;&#65533;&#65533;X&#65533;&#65533;&#65533;X&#65533;&#65533;&#65533;&#65533;S&#65533;&#65533;P&#65533;P3$&#65533;&#65533;&#65533;@&#65533;&#65533;8&#65533;&#65533;&#65533;9&#65533;c&#65533;9&#65533;&#65533;LL,&#65533;	&#65533;&#65533;b&#65533;8l	&#65533;&#65533;>&#65533;P
&#65533; MM&#65533;&#65533;&#65533;ZA&#65533;&#65533;&#65533;4W&#65533;I!Y	&#65533;`NQ(Oa&#65533;I&#65533;&#65533;&#65533;:)&#65533;F&#65533;A&#65533; &#65533;&#65533; J&#1620;&#65533;@&#65533;&#65533;&#65533;@	&#65533;5&#65533;T
4P
P
lY^&#65533;!&#65533;&#65533;&#65533;&#65533;&#65533;&#65533;9&#65533;KP+ &#65533; &#1880;&#928;
p&#65533;8&#65533;n&#65533;&#1848;&#65533;&#65533;@&#65533;&#65533;p b &#65533;&#65533;&#65533;1&#65533;&#65533;&#65533;0&#65533;&#65533;&#65533;&#65533;'Z&#65533;e&#65533;&#65533;Z0&#65533;&#65533;y&#65533;c&#65533;&#65533; &#65533;&#65533;&#1752;&#65533;&#65533;y&#65533;&#65533;&#65533;&#65533;.&#65533;L&#65533;(O&#65533;&#65533;J&#65533;@&#65533;&#65533;M&#65533;&#65533;j&#65533; &#65533;/]&#65533;+kU&#65533;&#65533;*k&#65533;&#65533;&#65533;&#1360;bK&#65533;/M0&#65533;(&#65533;(&#65533;_&#65533;&#1112;t&#65533; &#65533;&#65533;&#65533;2&#65533;&#65533;Q&#65533;&#65533;-r&#593;&#65533;ebG&#65533;&#65533;&#65533;&#65533;)&#65533;&#681;&#65533;&#65533;&#65533;Qd&#65533;:dGv&#65533;Le&#65533;( &k,`fkV!&#65533;&#65533;!e&&#65533;z&#65533;&#65533;,&#65533;i&#65533;&#65533;%&#65533;&#65533;if*&#65533;i&#65533;&#65533;&#65533;..&#65533;X&#419;&#65533;&#65533;j)2k&#65533;&#65533;`R&#1868; v*pi&#65533;&#65533;hS&#65533;|r&#65533;&#65533;&#65533;&#65533;&#65533;&#65533;&#65533;&#65533;(&#65533;V&#65533;&#65533;vnE&#65533;&#65533;&#65533;n&#65533;.o&#65533;&#65533;&#65533;&#65533;&#1786;2+&#65533;&#65533;&#1816;&#65533;&#65533;jm&#65533;p&#65533;!&#65533;-!7r&#65533;&#65533;r;"&#65533;6&#65533;&#65533;&#65533;n.Y"&#57517;#6  /&#65533;&#65533;0&#65533;tG&#65533;0_&#65533;v{_&#65533;"&#65533;&#65533;@&#65533;&#65533;&#65533;Ov&#65533;&#65533;v&K &#65533;@
&#257;&#65533;
R&#65533;&#65533;@4&#65533;&#1968;{&#65533;&#65533;&#65533;&#65533;
&#65533;&#65533;&#65533;L8&#65533;&#65533;&#65533;&#65533;{&#65533; &#65533;&#65533;&#65533;&#65533;[&#65533; )&#65533;&#65533;la&#65533;`dx&#65533;&#65533;&#65533;H&#65533;W8&#25150;&#65533;a&#65533;&#1741;&#65533; &#65533;|}&#65533;|&#65533;&#65533;&#65533;&#65533;&#65533;'&#65533;&#65533;&#65533;{&#65533;f
&#65533;!&#65533;r&#5102;&#65533;&#65533;sX&#65533;&#1965;&#65533;&#65533;X&#65533;&#65533;&#1741;&#65533;&#65533;&#65533;&&#65533;&#65533;&#65533;&#265;&#65533;&#65533;&#65533;&#65533;@&#65533;@&#65533;&#65533;&#65533;F&#65533;&#904;&#65533;&#1160;&#65533;~&#65533;
D&#65533;H&#65533;&#65533;&#65533;&#65533;&#65533;iJ!&#65533;&#65533;&#65533; &#65533;&#521;&#65533;i&#65533;&#65533;&#65533;B$D&#65533;&#65533;&#65533;B&#65533;(&#65533;&#65533;x&#65533;&#65533;&#65533;AB&#65533;A&#644;&#65533;J 	C&#400;Ad,&#65533;&#65533;&#65533;&#65533;8@&#65533;&#65533;&#65533;&#65533;&#65533;&#65533;&#65533;&#65533;&#65533;&#65533;4&#65533;ki&#65533;x>&#65533; G&#65533;&#65533;	&#65533; I&#65533;&#65533;>&#65533;&#65533;O&#65533;&#65533;p&#65533;&#65533;!"q&#65533;0@&#65533;}&#65533;k&#65533;&#65533;_&#65533;"R&#1722;&#65533;&#65533;yb0@&#65533;C&#65533;&#65533;&#65533;P &#65533;H&#65533;^&#65533;&#65533;#b&#65533;(&#65533;&#65533;p@`&#65533;&#65533;&#65533;a:@!&#65533;j&#65533;Ap&#65533;&#65533;&#65533;&#65533;&#65533;&#65533;u=iy]&#1475;]&#65533;s&#65533;KW&#65533;"}&#1613;!&#65533;&#65533;}&#1603;&#65533;&#1091;f&#65533;&#65533;&#65533;&#65533;&#65533;]&#65533;&#65533;&#1711;=&#1209;&#65533;&#65533;q &#65533;_&#65533;LjG( p&#65533;&#65533;&#65533;&#65533;D1*m&#65533;XdN&#65533;&#65533;
A&#65533;. j&#65533;\&#65533;&#65533;&#65533;r&#65533;,&#65533;G&#65533;&#65533;&#65533;OZ&#65533;q)&#65533;5&#65533;=z&#65533;k0[&#65533;T&#65533;T&#65533;&#65533;&#65533;ZZ T&#65533;&#65533;1&#65533;&#65533;`6&#65533;;~Y6&#65533;&#65533;b&#65533;&#65533;&#65533;&#65533;&#65533;B.&#65533;&#65533;.&#781;_4&#65533;&#65533;&#65533;Z&#65533;C&#65533;c&#65533;&#65533;\&#65533;:&#65533;&#65533;Z&#65533; &#65533;&#65533;&#65533;+g&#65533;&#65533;@&#65533;b&#65533;z&#65533; &#65533;&#65533;&#65533;&#65533;&#65533;&#65533;k&#346;h&#65533;&#65533;hSnix&#65533;i+n&#65533;&#65533;&#65533;:jb"&#65533;&#65533;&#65533;&#65533;:.&#65533;&#65533;&#65533;&#65533;V&#1900;&#65533;&#65533;&#65533;&#65533;]&#65533;&#65533; y`(&#65533;&#65533;(yN&#65533;&#65533;&#65533;n&#65533;&#65533;V&#65533;&#65533;&#65533;+&#65533;-&#65533;&#65533;&#65533;&#65533;
&#65533;&#65533;p&#65533;6&#65533;q7&#65533;G[  &#65533;"&#65533;&#65533;T;&#65533;,&#65533;#b:&#65533;6&#65533;#67Xf&#65533;&#65533;`&&#65533;@to"&#65533;[euK&#65533;(L&#65533;#KS&#65533;&#65533; &#65533;v&#65533;;.&#65533; &#65533;`&#65533;U&#65533;&#65533;&#65533;&#65533;	&#65533;@&#65533;apnd&#65533;&#65533;.&#40599;a&#65533;D|&#65533;&#1345;D&#65533;[&#65533;&#65533;`z&#65533;|V`v&#65533;&#65533;V&#65533;&#65533;
6&#65533;&#65533; &#65533;&#65533;&#65533;&#65533;
V&#65533;&#65533;	&#65533;`&#65533;&#65533;&#65533;&#65533;&#65533;&#65533;&#65533;&#65533;&#65533;&#65533;&#65533;&#65533;&#65533;@&#65533;a&#65533;`&#65533;&#65533; &#65533;&#810;7a&#65533;&#65533;&#65533;&#65533;,&#1307;&#65533;&#65533;&#65533;4S&#65533;&#1114;ba&#65533;=&#65533;\)&#65533;`/S&#65533;h&#65533;@l&#65533;:+&#65533;&#65533;3 &#65533;i&#65533;&#1651;&#65533;&#65533;&#65533;
&#65533;4&#65533;a&#65533;L{S6 q &#65533;	xh&#65533;&#65533; &#65533;&#65533;`&#65533; &#65533;Poj2&#65533;(u&#65533;T &#65533;@&#65533;&#65533;Xe &#32838;LW4&#65533;&#65533;I&#65533;O&#65533;&#65533;)&#65533;`&#359;O&#65533;)&#65533;aS&#65533;+6i &#65533;&#65533;&#65533;] 4 &#65533;Y &#65533;&#65533;&#65533;
&#65533;tSCfB'H &#65533;&#65533;{5d&#65533;&#165;
!
bW&#65533;q#v&#65533;&#1696;n&#65533;&#65533; ;&#65533;&#65533;
&#65533;* &#65533;0$J&#65533;!&#65533;S&#65533;B&#65533; 	&#65533;31&#65533;HQ(&#534;#&#65533;858&#65533;N&#65533;&#65533;)&#133;&#65533;	S'HlSo&#65533;E-&#65533;&#65533;&#2047;&#65533;&#2046;&#65533;&#65533;.$&#65533;&#65533;&#65533;&#65533;&#65533;&#65533;&#65533;0&#65533;B&#65533;B2&#65533;D&#65533;
r&#65533;WK-]&#65533;&#65533; &#65533; (&#65533;&#1126;&#65533;&#65533;&#65533;&#65533;&#65533;&#65533;!&#65533;&#65533;A&#65533;&#65533;!&#65533;&#65533;
`H(&#65533;H&#65533;&#65533;0&#136;&#65533;&#65533;bP&#65533;&#65533;7&#65533;(c&#65533;&#65533;&#65533;8&#65533;&#65533;&#65533;{&#65533;&#65533;`&#65533;&#65533;&#512;&#65533;&#65533;"	&#65533;DI&#65533;&#65533;M&#65533; N&#65533;a&#65533;&#65533;%&#65533;&#65533;	&#65533;$&#65533;&&#312;&#65533;E
)|&#65533;t&#65533;&#65533;&#65533;&#65533;Ht&#1026;&#65533;X&#65533;g/&#65533;`&#1127;&#65533;&#65533;&#65533;&#65533;&#65533;j&#34888;&&#65533;&#65533;#&#65533;6&#65533;&#35021;b!&#65533;y&#65533;&#31057;Z&#39252;&#65533;&#551;&#65533;&#65533;2Gm&#65533;0&#65533;&#65533;&#65533;0F"l&#65533;&#171;&#65533;&#65533;&#65533;B&#65533;&#65533;&#65533;&#65533;G&#65533;&#65533;&#65533;Jk&#65533;&#65533;&#65533;&#65533;&#65533;,&#65533;&#65533;A&#65533;&#242;P&#65533;D&#65533;
&#65533;C8&#65533;&#65533;w &#65533;&#373;0d"&#65533;&#65533;&#65533;-&#65533;&#65533;j&#65533;&#65533;&#65533;&#65533;K&#65533;&#65533;&#34971;"!&#65533;sOh&#65533;&#65533;&#65533;&#65533;aAi &#65533;&#65533;&#65533;C&#65533;&#65533;[1&#65533; &#65533;&#65533;<&#65533;&#65533;&#65533;&#65533;2&#65533;"&#65533;&#65533;@<,@8&#65533;0=dlD&#65533;=`&#65533;p!&#65533;&#65533;&#65533;&#65533;&#65533;> \&#65533;&#65533;'L3&#65533;)&#65533;(,&#65533;&#65533;2&#65533;&#65533;&#65533;{,r!&#65533;&#65533;\&#65533;=&#65533;P.&#65533;=&#65533;0r&#65533;&#65533;S&#65533;i@a&#65533;!&#65533;&#65533;&#65533;&#65533;p&#65533;&#1446;&#65533;&#65533;&#65533;&#65533;r&#65533;-&#65533;&#65533;
=&#65533;&#65533;Bgm&#65533;&#65533;&#1454;{m&#65533;&#1734;&#65533;&#65533;&#65533;&#65533;&#157;-&#65533;dq&#65533;&#65533;&#65533;&#65533;%{;&#65533;7D&#65533;&#65533;.&#65533;K&#65533;&#65533;T&#65533;&#555;&#65533;&#65533;&#65533;&#65533;&#65533;&#65533;&#65533;&#65533;W&#65533;&#65533;&#65533;/~9&#65533; &#65533;z&#65533;m&f&#65533;&#1098;&#65533;k&#65533;&#742;&#65533;&#65533;)&#65533;&#65533;
i&#65533;&#65533;*`Q&#65533;&#65533;&#65533;&#65533;&#65533;&#65533;&#65533;&#65533;&#1922;
&#65533; &#65533;&#65533;&#65533;P;&#65533;&#65533;&#65533;N&#65533;x3-dj&#65533;&#65533;&#65533;&#65533;&#65533;E{t/4d^  j&#65533;A&#65533;&#65533;tx5K&#65533;O&#65533; &#65533;9&#65533;&#65533;{&#65533;A4y&#65533;&#65533;,&#1331;R&#65533;+ &#65533;D&#65533;&#65533;&#65533;&#65533;7&#65533;&#65533;&#65533;&#65533;?&#65533; &#65533;&#1026;&&#65533;&#65533;&#65533;&#65533;&#65533;/+&#65533;[&#1826;&#65533;&#65533;&#65533;&#65533;&#65533;&3/4&#65533;~&#65533;&#65533;4&#65533;F&#65533;&#65533;"2&#65533;&#65533;&#65533;f1	 &#65533;&#65533;(&#65533; &#65533;&#65533;(&#770;&#65533; MP&#65533;&L&#65533;0a&#65533;&#65533;&#65533;&#65533;&#65533;^&#65533;bV&#65533;&#65533;B&#65533;e&#65533;?&#65533;2&#65533;&#65533;5&#65533;I&#65533;@&#65533;B&#65533;< eY 	`&#65533;&#65533;h 4&#65533;&#65533;&#65533;&#65533;&#65533;0&#65533;&#65533;d&#65533;h&#65533;&#65533;p)L&#65533;&#65533;&#65533;&#65533;&#1040;EK&#65533;	.&#65533;&#65533;&#65533;&#65533;g&#65533;`&#65533;&#65533;&#65533;F&2l*&#65533;&#65533;!'8&#65533;&#65533;Bq@Y&#65533; &#65533;1&#65533;&#65533;v&#65533;&#65533;B!&#65533;&#65533;)&#65533; &#65533;"4@	Ep&#65533;&#65533;&#65533;&#65533;&#512;<x{*$$&#65533; &#65533;>&#524;&#65533;6&#65533;0&#65533;&#65533; ?/&#65533;&	D&#65533;i HA.&#65533;|&#65533;#	e(C&#65533;&#65533;&#65533;v&#65533;&#65533;sE("'&#65533;t&#65533;s&#65533;hF&#65533;&#65533; <m&#65533;#&#21022;&#65533;&#65533;&#65533;=&#65533;Y!&#65533;&#1247;&#65533;47p&#65533;&#65533;*f&#65533;&#65533;A-&#65533;&#65533;	0&#65533;AK&#65533;)&#65533;h&#65533;&&#65533;&#65533;&#65533;&#65533;&#65533;&#65533;B&#65533;&#65533; Bp +&#65533;4'F&#65533;&#65533;uzT&#65533;dg&#65533;&#65533;&#65533;&#65533;&#65533;Q&#65533;&#65533;&#65533;Lg&#65533;&#65533;&#1521;&#65533;S5&#65533;)J&#65533;&#65533;O&#65533;N &#65533;r&#65533;  V&#65533;W&#65533;&#65533;&#65533;&#65533;t&#65533;&#65533;^5&#65533;,&#65533;T&#65533;u&#65533;&#65533;&#65533;@&#65533;&#1779;&#65533;&#65533;KT&#65533;&#65533;&#65533;V6&#65533;&#65533;-s&#65533;una&#65533;&#1721;&#65533;&#65533;&#65533;k]&#65533;0&#187;&#65533; &#65533;&#65533;&#65533;&#65533;^&#65533;&#65533; 0&#65533;L`UP&#65533;6&#65533;&#65533;b&#65533;&#65533;&#65533;$&&#65533;&#65533;lck&#65533;&#65533;K&#65533;&#65533;&#65533; H@&#65533;&#65533;h&#65533;&#65533;&#65533;@f&#65533;(T&#65533;&#65533;&#65533;,cH&#65533;&#65533;%.&#1139;&#65533;&#65533;\a&#65533;&#1100;&#65533;3&#1398;&#65533;t&#65533;B&#65533; &#65533;8&#65533; 7pG&#65533;&#1322;5p&#65533;U\d-W&#65533;&#65533;&#65533;l&#65533;-mok&#65533;&#65533;&#65533;*&#65533;,&#65533;&#65533;nx&#1258;&#65533;&#65533;7&#65533;"p&#65533;&#65533;*T&#65533;8&#65533;)&#65533;q&#65533;U*&#65533;*79&#817;q&#65533;&#1835;:&#65533;9&#65533;&#65533;&0A&#65533;Rg(&#65533;&#65533;P&#65533;zF&#65533;&#65533;&#65533;'&#65533;&#65533;+}&#65533;l&#65533;&#65533;	Xw&#65533;k0&#65533;&#65533;,<&#65533;Lx&#65533;&#65533;&#65533;&#65533;YOw&#65533;`&#65533;&#65533;P&#65533;&#65533;&#65533;&#65533;Cd &#65533;B&#65533;&#65533;&#65533;&#65533;,&#65533;P&#65533;&#65533;&#65533;W&#65533;&#65533;&#65533;&#1060;|&#65533;&#65533;&#65533;&#65533;&#65533;&#65533;y&#65533;P&#65533;&#65533;&#1237;=L&#65533;p&#65533;&&#65533;P>&#65533;&#65533;&#65533;&#65533; &#65533;&#65533;ZxY1i\&#65533; h&#65533;/Kej&#65533;p&#65533;Jq&#65533;xA(Nx@&#65533;&#65533;P&#65533;#7@S&#65533;&#65533;&#65533;.N&#65533;0] &#65533;P&#65533;:8&#65533; T&#65533;&#65533;x@&#65533;&#65533;&#65533;&#65533;-Jh0&#65533;^&#65533;&#65533;V*HA&#65533;D&#65533;&#65533;M&#65533;&#65533;&#65533;S&#65533;2&#65533;&#65533;Kp&#1688;&#1906; &#65533;c&#65533;+&#65533;&#65533;&#65533;&#65533; S&#65533;&#65533;X&#65533;l&#65533;&#65533;PA*&#65533;[ K&#65533;b&#65533;_YA&#65533;I#/&#65533;&#1796;O Mh(
&#65533;<&#65533;1	&#65533;&#65533;C&#65533;&#65533;&#65533; ~&#65533;+&#65533;p&#65533;9&#65533;&&#65533;&#65533;&#65533;&#65533;0&#65533;7&#65533;D&#65533;(S1oQF&#65533;Qp*Wy&#65533;/!G&#65533;e&#65533;&#65533;[r&#65533;E(B0&#65533;&#65533;.&#65533;R=&#65533;&#2436;&#65533;&#65533;&#65533;&#65533;ta=Gz&#65533;>&#65533;#&#65533;XhH&#65533;8&#1026;P0hr&#65533;&#65533;&#65533;'&#65533;h&#65533;"P&#65533;H&#65533;&#65533;':A&#65533;"a&#65533;E#&#9156;&#65533;)&#65533;q&#65533;&#65533;&#65533;&#65533;&#1095;;&#65533;)&#65533;&#65533;&#1247;&#65533;xA&#1175;&#65533;&#65533;&#65533;&#65533;=I&#65533;&#65533;/&#65533;&#65533;&#65533;&#65533;J$8&#65533;&#65533;10&#65533;P1<&#65533;&#65533;(E&#65533;&#65533;&#65533;h@pH&#65533;FC#HB&#65533;&#65533;&#65533;t'K&#65533;&#65533;O0})M(&#65533;&#65533;&#65533;&#63074;&#65533;0&#65533;w&#65533;&#654;S&#65533;&#65533;i&#65533;&#65533;P&#65533;S&#65533;F&#65533;&#1390;v&#65533;^&#65533;Z&#65533;I}&#1391;&#65533;%U&#65533;n Y&#65533;&#1198;&#65533;|@&#65533;,&#65533;mn&#65533;&#65533;&#65533;q&#2042;5s&#65533;&#65533;\l&#65533;&#65533;[&#65533;%W0&#65533;Uzv&#65533;k&#65533;&#65533;W&#65533;&#65533;,&#65533;&#65533;&#65533;&#65533;/&#65533;q&#65533;&#65533;vb&#65533;&#65533;c%&#65533;#H d&#65533;&#65533;*[&#65533;&#65533;q&#65533;&#65533;&#65533;=X&#65533;\&#65533;&#65533;&#65533;Z&#65533;&#65533;&#65533;&#65533;XmCp&#65533;k&#65533;i&#65533;J+B&#65533;|&#65533;&#65533;&#65533;&#65533;p&#65533;&#65533;Q&#65533;4&#65533;&#65533;-&#65533;&#65533;&#65533;p&#65533;;&#65533;&#1491;&#748;f&#65533;5&#65533;&#65533;5f&#65533;\&#65533;u-&#65533;U&#65533;&#65533;&#65533;&#1938;&#65533;p	>&#65533;&#65533;&#65533;&#65533;7&#65533;7&#65533;&#65533; > ^Q%^&#65533;u^&#65533;&#65533;8.p8&#65533;&#65533;9&#65533;_%(_.P&#65533;&#65533;&#65533;|`m`:&#65533;rwu`&#65533;&#65533;`&#65533;b`8H`.&#323;-&#65533;`&#65533;r;&#65533;;a&#65533;&#65533;;&#65533;<L&#65533;a&#65533;&#65533;&#65533;&#65533;p
&#65533; &#65533;PC&#65533;&#65533;@ED&#65533;0j&#65533;P
&#65533;&#65533;b<&#65533;&#65533;0&#65533;P&#65533; c&#65533;	@c&#65533;k&#65533;@&#65533;&#65533;T`&#65533;&#65533;b0&#65533; CQ9&#65533;P#!o!&#65533; &#65533;&#65533;&#65533;*&#65533;P&#65533;&#65533;@di&#65533; #&#65533;  &#65533;/&#65533;cj&#65533; &#65533;@&#65533;&#65533;o&#65533;AG&#65533;[&#65533;&=&#65533;l&#65533;&#65533;&#65533;&#65533;g`i&#65533;&#65533; f#&#65533;P&#65533;&#65533;f&#65533;&#65533;i&#65533;&#65533;&#65533;h&#65533;Xk&#65533;&#521;e1&#65533;f 	&#65533;&#65533;7&#65533;k&#65533;6C&#65533; O =&#65533;&#65533;&#65533;&#65533;9&#65533; &#65533; &#65533;h&#65533;&#65533;&#65533;H&#65533;&#65533;&#65533;O1{&#65533;kn&#65533;&#65533;%z&#65533;&#65533;&#65533;#!&#65533;$&#65533;&#65533;p&#65533;E &#65533;&#65533;&#65533;I&#65533;f"
@&#65533;a&#65533;Ao&#65533;U&#65533;F &#65533;&#881;o'&#65533;&#65533;A&#65533;&#65533;&#65533;	&#65533;	~&#65533; &#65533;&#65533;&#65533;J&#65533;U`$&#65533;A&#65533;M&#65533;&#65533;O&#468;LW3&#65533;
&#65533;B!g&#65533;MI&#65533; @&#65533;O&#65533;&#65533;!&#65533;&#65533;r&#65533;?RB&#65533;N&#65533;4t?&#65533;*bs,&#65533;s4b#1 $&#65533;$1&#65533;&#65533;TN?G8&#65533;!=&#65533;&#65533;&#65533;&#65533;&#65533;&#65533;TB8pP&#65533;RM"&#65533;&#65533;&#65533;&#65533;&EQ&#65533;&#752;	c	&#65533;&#65533;m&#65533;N 	j &#65533;	&#65533;0'&#65533;&#65533;;&#65533;Ra&#65533;&#65533;&#65533;&#65533;:&#65533;y&#65533;*&#65533;w&#65533;&#65533;R&#65533;&#65533;&#65533;&#65533;7)(e&#65533;&#65533;;&#65533;&#65533;)&#65533;yx&#65533;&#65533;x&#65533;`@&#65533;xDyHEyK&#65533;+&#65533;&#65533;&#65533;O&#65533;yS%U&#65533;z&#65533;&#65533;7R&#65533;7&#65533;r(.&#65533;G7&#65533;&#65533;&#65533;&#65533;&#65533;V&#65533;){&#65533;WsUWp>&#65533;&#65533;/@ }&#65533;2&#65533;70&#65533;&#65533;0&#65533;&#65533; 3&#65533;&#65533;X&#65533;w&#65533;s&#65533;&#65533;g&&#65533;&#65533;}&#65533;&#65533;&#65533;&#65533;}&#65533;&#65533;&#65533;uX&#65533;&#65533;|&#65533;W~<S[&#65533;e.&#65533;&#65533;|&#65533;&#65533;&#65533;&#65533;p&#65533;&#65533;&#65533;^&#65533;V&#65533;-n&#65533;&#65533;&#576;&#65533;&#65533;5&#65533;7&#65533;b6&#805;.Z&#65533;	&#65533;&#65533;p7y&#65533;C@&#65533;Q J&#1877;&#65533;&#65533;c,&#65533;&#1473;&#65533;^ 8&#65533;&#65533;E&#65533;$&#65533;8&#65533;C_,x_&#65533;&#65533;f&#65533;:&#65533;C&#65533;+ea&#65533;b`&#65533;&#65533;&#65533;&#65533;;Fay2a-@`&#65533;;V;Va&#65533;;&#65533;0&#65533;&#65533;&#1220;&#65533;aN&#65533;Zp
Q &#65533;`&#65533;g&#65533;&#65533;Q&#65533;7&#65533;f*4dW&#65533;F&#65533;s&#65533;&#65533;&#65533;:1&#65533;&#65533;H=&#65533;8&#65533;&#65533;	s&#65533;&#65533;Q&#65533;j8&#65533;&#65533;e+`i&#65533;&#65533;&#65533;a&#65533;&#65533;	^@&#65533;&#65533;\&#65533; MP&#65533;_&#65533;)D=&#65533;&#65533;2&#65533;&#65533;hS&#65533;S&#65533;&#65533;&#65533;ka&#65533;&#65533;&#65533;g&#65533; F&#1072;&#65533;&#65533;u&#65533;i&#65533;&#65533;&#65533;&#65533;>cV1 T@&#65533;z&#65533;kz6B#&#65533;&#65533;:F+&#65533;&#65533;&#65533;&#65533;M&#65533;dM&#65533;&#65533; E&#65533;p@b&#65533;&#65533;K&#65533;j&#65533;
ER&#65533;&#65533;&#65533;&&#65533;0>n&#65533;&#65533;I4&#65533;&#65533;gLq&#65533;&#65533;x&#65533;&#65533;&#65533;J&#65533;K&#65533;Nq&#65533;W&#65533;d&#65533;&#1035;m&#65533; &#65533; l&#65533;%&#65533;1&#65533; )&#65533;&#65533;Hn&#65533;&#527;C&#65533;I&#65533;a,'&#65533;
p&#65533;q&#65533;&#65533;&#65533;,Q&#65533;,	&#65533;&#65533;&#65533;&#65533;qpO05p&#65533;&#65533;&#65533; E&#65533;&#9233;'b&#65533;&#65533;@&#65533;&#65533;&#65533;a!&#65533;!)	!&#65533;L&#1490;&#65533;&#65533;8&#65533;!B&#65533;(&#65533;$&#65533;t7OR&#65533;/&#65533;&#65533;3&#65533;&#65533;5&#65533;)&#65533;s02qG&#65533;W&#65533;&#65533;3&#65533;sC&#65533;&#65533;&#65533;r)&#65533;rA&#65533;"G&#65533;s-'"&#41237;d	L&#65533;&#65533;$#&#65533;&#65533;<%&#65533;&#65533;&#65533; rj)NY&#65533; )&#65533;&#65533;&#65533;&#816;p&#65533;
&#65533;&#65533;&#65533;~&#65533;oRPH RrB't&#65533;Rw&#65533;'&#65533;&#65533;:Fa3(&#65533;.&#65533;Gx&#65533;&#65533;:&#65533;&#65533;&#65533;&#65533;&#65533;&#65533;&#65533;&#65533;'&#65533;&#65533;
&#65533;&#65533;'T y&#65533;"y&#65533;&#65533;*&#65533;r&#65533;&#65533;&#65533;y&#65533;&#65533;y&#65533;",S%,&#65533;&#65533;,&#65533;&#65533;,ZU&#65533;&#65533;&#65533;&#65533;&#29851;z.&#65533;&#65533;&#65533;&#65533;&#65533;&#65533;n&#65533;.&#65533;b{&#65533;z&#425;&#65533;&#65533; &#65533;Y&#65533;&#65533;{+c0&#65533;;@&#65533;5&#65533;&#65533;&#65533;]P&#65533;&#65533;X&#1465;|&#65533;UY&#65533;&#477;&#1463;Y&#65533;%&#65533;1&#65533;0&#1211;s3&#65533;&#65533;4&#65533;w-&#65533;&#65533;&#65533;&#65533;&#65533;&#65533;1:&#65533;&#65533;1&#65533;{&#65533;&#65533;&#65533;&#38889;&#65533;&#65533;le&#65533;&#65533;&#65533;5&#65533;&#65533;&#789;5&#65533;&#65533;5]&#65533;B&#65533;:.&#65533;u&#65533;&#65533;,&#65533;]&#65533;T&#65533;&#65533;&#65533;Te,&#65533;&#65533;8&#65533;&#65533;8!&#65533;&#65533;&#65533;E&#65533;&&#65533;^&#65533;&#65533;^&#178;&#65533;&#65533;uc &#65533;&#65533;e -:(&#65533;{x&#65533;&#65533;R6%&#65533;?j`2j&#65533;2&#65533;&#65533;BaDja&#65533;;&#65533;&#1028;&#65533;#Il< bP&#65533; S uX
&#65533;+d&#65533;3h&#1294;&#65533;@
&#65533;p&#65533;W~&#65533;b&#65533;@&#65533; 3&#65533;&#65533;&#65533; i&#65533;
A=&#65533;@n<>&#65533;Se?c&#65533; &#65533;&#65533;D4>?f&#65533;&#65533;0 D&#65533;Bp~&#65533;&#65533;&#65533;&#65533;/&#65533;4M&#65533;&#65533;pg7&#65533;G&#65533;xBp,&#65533;d&#65533;&#65533; &#65533;&#65533; &#65533;cT&>},&#65533;>&#65533;?"4&#65533;&#65533; @E3&#65533;ck&#65533; L4 &#65533;&#65533;@&#65533;&#65533;6&#65533;&#65533;&&#65533;&#65533;?&#65533;&#65533;&#65533;$45P&#65533;&#65533;j&#65533;&#65533;g&#65533;,5R&#65533;&#65533;&#65533;Q&#65533;C&#65533;<A`&#1544;&#1052;O`l &#65533;&#65533;&#65533;&#65533;&#65533;&#65533;gT A&#65533;m&#65533;O&#65533;&#65533;O0n&#65533;6I&#65533;Q&#65533;&#65533;1&#65533;Vy&#65533;V&#385;&#65533;&#65533;&#65533;Y&#65533;'&#65533;G&#65533;y&#65533;&#65533;&#65533;Q&#65533;O 
)&#1041;	'J@&#65533;#Yq&#65533;&#65533;r&#65533;&#62546;&#65533;5S&#65533;g&#65533;,&#65533;&#65533;&#65533;Pr&#65533;A$&#65533;T&#53362;B">&#65533;!.&#1525;P&#65533;&#65533;&#65533;s]&#65533;!+&#65533;!&#65533;N &#65533;&#65533;;=sL&#65533;s>'&#65533;J&#65533;*&#65533;&#65533;&#65533;$<)&#65533;w&#65533;S&#65533;&#65533;&#65533; NPk~p
[&#65533;&#65533;@&#65533;v;&&#65533;&#65533;&#65533;3 &#65533;&#65533;&#65533;&#65533;&#65533;-&#65533;&#260;Ya&#65533;&#65533;&#65533;&#65533;[;&#65533;&#65533;; &#65533;w~&#65533;&#65533;&#65533;&#65533;9lx8|R?z&#65533;w&#65533;&#65533;&(&#65533;&#1209;&#65533;TCUT&#65533;[y&#65533;&#65533;&#65533;O&#65533;&#65533;&#65533;)UU&#65533;y&#65533;[&#65533;~&#65533;&#182;&#1600;j%&#65533;&0&#65533;&#65533;&#65533;&#65533;&#65533;p&#65533;m&#65533;&#65533;U&#65533;%&#65533;vW&#65533;&#65533;&#65533;&#65533;&#65533;&#1628;&#65533;&#65533;&#65533;[&#65533;k&#65533;5Pr&#65533;&#65533;&#65533;~&#65533;&#65533;X&#65533;E2&#65533;K&#65533;&#65533;&#65533;&#65533;&#65533;2&#65533;&#65533;M&#65533;	0&#65533;k1&#65533;&#65533;|&#65533;u-&#65533;I[&#65533;G.&#65533;&#65533;&#65533;1: AAqp&#1055;&#65533;I&#65533;&#65533;&#65533;&#1957;&#65533;&#65533;&#65533;&#65533;X.&#40064;&#65533;&#1376;&#65533;&#65533;&#1952;&#1915;xs&#65533;P&#65533;ho&#65533;P&#65533;&#801;&#65533;&#65533;y&#65533;C&#65533;!&#65533;&#65533;JE&#65533;&#65533;_&#65533;&#65533;&#65533;&#65533;&#65533;&#1218;/&#65533;_-&#65533;_&#65533;&#65533;-&#355;CZ`:*&#65533;F&#65533;;7&#65533;;C,aC&#65533;&#65533;&#403;&#65533;&#387;&#65533;&#65533;&#65533;&#65533;&#65533;&#65533;N&#65533;
&#65533; &#65533;S&#65533;s&#65533;&#65533;iPi&#65533; Q_pP>4 *1 &#65533;hC&#65533;&#65533;&#65533;&#65533;&#65533;&#65533;&#65533;m,a&#65533;&#65533;
wV\v&#65533;X&#65533;&#65533;`\i&#65533;P&#65533;&#65533;&#65533;&#65533;&#65533;1&#65533;&#65533;&#65533;P&#65533;/&#1072;&#65533;b&#65533;`&#65533;T&#1034;&#65533;\&#65533;&#65533;&#65533;&#65533;\6&#65533;&#65533;&#65533;&#65533;g,&#65533;&#65533;S&#65533;&#65533;t~&#65533;&#65533;&#65533;&#65533; &#65533;
&#65533;&#65533;&#65533;p &#65533;kt.&#65533;A&#65533;^jT@&#65533;`&#65533;k&#65533;&#65533;4+0	^ EG1B&#65533;:&#65533;v&#65533;F&#65533;&&#1939;&#65533;&#65533;&#65533;&#65533;&#65533;b&#65533;&#988;&#65533;&#65533;&#65533;e*&#65533;u&#65533;&#65533;6dv&#65533;&#65533;G&#65533;&#65533;%	 &#65533;&#65533;QU&#65533;&#65533;F&#65533;&#65533;&#65533;&#933;  &#65533;&#65533;V&#65533;I&#65533;&#65533;&#65533;&#65533;>I&#65533;&#65533;V[~&#65533;&#65533;~&#65533;J&#65533; e=&#65533; ~ 	R&#65533;&#65533;&#65533;J&#65533;F"L(&#65533;(!]@&#65533;&#65533;qLmq&#65533;2&#65533;}"MU='&#65533; &#65533;&#65533;>&#65533;&#65533;a*&#65533;&#65533;=&#65533;?&#65533;"W&#65533;r&#65533;D&#65533;X&#65533;+&#65533;PK"oN&#27924;Hm&#65533; &#65533;&#65533;&#30996;&#65533;&#65533;&#65533;&#65533;4P&#65533;A&#65533;3&#65533;&#65533;[&#65533;&#65533;&#65533;zqG0&#65533;D&#65533;Pv&#65533;pv&#65533; 	gem&#65533;&#65533;&#65533;&#65533;&#65533;@&#65533;&#65533;aH<&#65533;)&#65533;'za&#65533;-&#65533;@&#65533;S&#65533;I&#65533;&#65533;Ix&#65533;&#65533;)&#65533;I&#65533;&#65533;G&#65533;&#65533;	&#65533;&#65533;&#65533;&#65533;&#65533;;&#65533;R8&#65533;'~*&#65533;' cp&#65533;&#65533;&#65533;{&#65533;&#65533;&#65533;&#65533;&#65533;&#65533;&#65533;&#65533;&#65533;Q5,&#65533;&#65533;y.&#65533;&#65533;7&#65533;0&#65533;&#65533;&#65533;&#65533;&#65533;@	\&#65533;&#65533;&#65533;&#65533;&#65533;&#65533;&#65533;-!pR&#65533;&#65533;z&#65533;&#65533;&#65533;&#65533;&#65533; &&#220;&#65533;&#65533;&#65533;&#65533;/&#65533;|&#65533;U&#65533;-&#65533;&#65533;&#65533;] Y&#65533;%1x&#65533;&#65533;&#65533;&#65533;Z&#65533;G["&#1245;&#65533;&#65533;&#65533;-C&#65533;Y0&#65533;&#65533;YA.&#65533;&#65533;Z&#65533;gV&#65533;3&#65533;&#65533;|&#65533;y	&#65533;&#65533;4~&#65533;S&#65533;&#65533;\&#65533;&#65533;]&#65533;&#65533;&#65533;-&#65533;m&#65533;j&#65533;gE&#65533;&#65533;&#65533;&#65533;&#65533;&#65533;p7&#65533;&#65533;7Q`	&#65533;&#65533;&#65533;,|6^PU8n&#65533;&#65533;&#65533;&#1552;9%z&#65533;)&#65533;&#65533;-wL0&#65533;&#640;&#65533;&#65533;&#65533;&#65533;b!&#65533;g&#65533;%Ft&#528;&#65533;BTH&#808;&#65533;&#65533;&#397;&#65533;t&#1320;1bD&#65533;*@&#65533;T&#65533;l&#65533;H&,e&#65533;`b`&#65533;!1&#65533; y&#65533;&#65533;d&#65533;4@&#1780;i&#65533;6y&#65533;0a&#65533;%&#65533;xT&#65533;SLI&#65533;b&#65533;zP&#1188;&#65533;6&#65533;,4&#65533;&#65533;&#65533;&#65533;&#65533;&#65533;v&#65533;WZi&#65533;@&#65533;&#65533;u&#65533;&#65533;&#65533;5&#65533;uJ&#65533;i&#65533;&#65533;;&#65533;&#65533;&#65533;	&#65533;&#65533;zLk
(&#65533;&#65533;{`&#178;	&#65533;'P!&#65533;&#65533;&#65533;e&#65533;&#65533;z&#65533;2	qix&#65533;R&#65533;y&#65533;&#229;' P@&#65533;&#65533;Tu&#65533;M&#65533;jf@&#65533;&#65533;n&#65533;&#65533;3 &#65533; &#1072;&#65533;&#65533;&#65533;&#65533;j&#65533;&#65533;&#65533;:uI&#65533;&#65533;S i&#65533;&#65533;&#65533;s'&#65533;&#65533;&#65533;&#65533;&#65533;Hp&#65533;&#65533;y8&#65533;&#65533;&#65533;O &#65533;;|&#65533;O&#65533;4h&#65533;"H&#65533;&#65533;&#65533;3b&#65533; 	*&#65533;&#65533;&#65533;Tn&#65533;! tP&#65533;(P@&#65533;&#65533;"&#65533;(HE&#65533;!8$`&#65533;T&#65533;bC8&#65533;A&#65533;R&#65533;&#65533;&#65533;&#65533;&#65533;&#65533;&#65533; '&#65533;(&#65533;"&#65533;F	%&#912;&#65533;&#65533;m&#65533;!a&#65533;G&#65533;|&#65533;&_x&#65533;Z&#65533;x2J'&#65533;4&#65533;&#65533;&#65533;&#65533;p e)&#65533;&#65533;hP&#65533;f&#65533;#_&#65533;&#65533;P&#65533;+&#65533;|
@&#65533;&#65533;N;)&#65533;SO>&#65533;&#65533;@?&#65533;&#65533;&#65533;A54OD&#65533;sOP@&#65533;&#65533;;mtRJ)&#65533;&#65533;I)&#65533;Ax&#65533;
&#65533;&#1108;S&#65533;1&#65533;(&#65533;ALP#&#65533;-Rf&#65533;&#65533;PGf4XF&#65533;U&#65533;!&#65533;&#65533;&#65533;R8&#335; &#65533;p&#65533;1`&#65533;G6b&#65533;&#65533;&#65533;e&#65533;^&#65533;	&#65533;&#65533;6b&#65533;!&#65533;&#35172;m&#65533;]&#65533; r&#65533;}&#65533;q&#65533;U&#65533;[vj&#65533;&#65533;t&#1749;&#65533;[zA&#65533;6Z&#65533;DI&#65533;^1&#65533;_3&#65533;h&#196;1&#65533;&#65533; A`v&#65533;&#65533;+&#65533;X&#65533;&#65533;&#65533;b&#65533;/fa&#65533;J8&#65533;&#65533;&#65533;]&#65533;@&#65533;	&#65533;&#65533; )J&#65533;&#65533;l&#65533;&#65533;&#65533;e&#65533;a &#65533;g~&#65533;fp&#65533;&#65533;&#65533;{&#65533;9g&#65533;a&#65533;&#136;T&#65533;#)&#38297;e&#65533;f&#65533;P&#65533;&#65533;B&#65533;p&#65533;&#65533;
&#65533;&#65533;a&#65533;O&#65533;&#65533;&#65533;&#65533;&#51334;&#65533;(&#65533;l	&#65533;&#65533;#z&#65533;@&#65533;&#1558;&#65533;&#65533;&#65533;&#65533;f{m&#65533;&#65533;&#65533;G$&#65533;&#65533;&#65533;&#65533;,&#988;&#65533;&#1261;W|<&#65533;&#65533;&#65533;m&#65533;&#65533;&#65533;&#65533;Bh0Y[&#65533;&#65533;1&#65533;9&#65533;,Bp{q&#65533;)&#65533;&#65533;g
&#65533;x&#65533;	&#65533;A&#65533;et|v=&#65533;&#65533;&#65533;&#65533;yv&#65533;k&#65533;&#65533;q&#65533;s&#65533;yw&#65533;[7&#65533;|8&#65533;&#65533;(,&#65533;&#65533;	p&#65533;>P&#65533;&#65533;cX&#65533;q&#65533;&#48327;x&#65533;&#65533;&#65533;&#65533;&#65533;&#65533;E&#65533;&#65533;&#65533;&#65533;i&#65533;V6&#65533;3h&#65533;&#65533;&#65533;&#65533;qw$&#65533; 	%&#65533;F&#65533;%&#65533;r)&#65533;|&#65533;/Z  JT&#65533;&#65533;&#65533;YX`g&#65533;&#65533;&#65533;&#65533;(&#65533;8&#65533;1&#65533;%h (&#65533;&#65533;D=&#65533;@bC(&#65533;h&#65533;,R&#65533;YL&#65533;-iH&#65533;[.&#65533;&#65533;&#65533;eiX&#65533;2&#65533;a&#65533;&#389;,&#65533;qJQ|&#65533;&#65533;B&#65533;&&#65533;&#65533;&#65533;&#65533;&#65533;&#65533;>&#65533;&#65533;&#65533;3&#65533;&#65533;&#65533;p8&#65533;&#65533;Ma&#65533;&#65533;&#65533;b5&#65533;&#65533;&VA&#65533;e`Z\&#65533;u&#65533;C&#65533;&#65533; &#65533;&#65533;M&#65533;&#65533; ':mlNr&#65533;&#65533;:b&#65533;:&#65533; &#65533;&#65533;x&#65533;&#65533;&#65533;cv&#65533;&#65533;&#65533;&#65533;(&#65533;&#65533;{&#65533;f&#65533;(&#65533;&#65533; Rt!IGFR>&#65533;&#65533;&#65533;z&#65533;#&#65533;<&#65533;&#65533;&#65533;~&#65533;&#65533;D2&#65533;!L@
&#65533;&#65533;WP'>[(&#65533;&#65533;&#65533;
D&#65533;B&#65533;/&#65533;&#65533;(
&#65533;HC"&#65533;P&#65533;JT2U &#65533;*:'&#65533;&#65533;&#65533;'&#65533;&#65533;2&#65533;Q!Q&#65533;'&#65533;&#65533;H&#65533;&#65533;&#65533;
%L&#65533;HEJ&#65533;1&#65533;&#65533;&#65533;'&#65533;IJP&#65533;R&#65533;&#65533;&#65533;%R&#577;/&#65533;&#65533;;R&#65533;v&#65533;&#65533;Lgz&#277;jQ'7&#65533;&#65533;&#400;&#65533;?&#65533;&#65533;'C%&#65533;&#65533;P&#65533;B&#65533;B&#65533;&#65533;&#65533;DA&#65533;OvR &#65533;&#65533;a&#65533;FjQ&#65533;&#65533;&#65533;&#65533;&#65533;X&#65533;&#65533;80&#65533;&#65533;&#65533;$
&#65533;&#65533;&#65533;0&#65533;&#65533; &#65533;&#65533;&#65533;&#65533;&#65533;&#65533;!&#65533;@&#65533;&#65533;&#65533;&#40012;1haY&#65533;&#65533;&#65533;U&#1026;L+&#65533;&#65533;#	+&#65533;.oa&#65533;Z&#65533;"T&#65533;.nQ&#65533;\[&#65533;&#65533;&#65533;Wy&#65533;]&#65533;rHG&#65533;&#65533;{Uk!&#65533;&#65533;#a&#65533;&#65533;&#65533;&#65533;>  v1&#65533;aL&#65533;.&#65533;k_-&#65533;0&#65533;I&#65533;&#65533;&#65533;&#65533;&#65533;&#65533;N&#65533;&#65533;x);&#65533;|p&#65533;l&#65533; f&#65533;&#65533;&#65533;&#65533;h&3&#65533;&#65533;&#65533;g:&#65533;&#65533;&#964;&#65533;&#65533;!)&#65533;&#65533;@=&#65533;&#65533;4@&#65533;CQ&#65533;Z&#1392;&#65533;5&#65533;]8&#65533;&#65533;&#65533;F6&#65533;&#65533;&#65533;l@&#65533;A|&#65533;&#65533;&#65533;&#65533;mn&#65533;&#65533;&#65533;&#1932;5$ AE&#65533;&#65533;&#65533;&#65533;&#65533;l&#65533;Qz&#65533;&#65533;&#65533;&#65533;a&#65533;&#65533;&#65533;|&#65533;&#65533;&#65533;&#65533;M&#65533;q&#65533;Dp`hi@&#65533;t&#65533;K&#65533;&#65533;`&#65533;&#65533;&#65533;u&#65533;&#65533;]ek&#65533;&#65533;&#65533;&#22014;&#65533;&#65533;&&#65533;<&#65533;d'C&#65533;R&#65533;<>Xc&#65533;&#65533;"&#65533;&#65533;0r4l&#65533;&#65533;&#65533;&#65533;&#65533;za&#65533;i&#65533; &#65533;&#65533;&#1063;&#65533;&#65533;&#65533;!\&#65533;&#65533;Y7R&#65533;&#65533;&#65533;$&#65533;&#65533;V&#65533;+r&#65533;&#65533;&#748;&#65533;K	g&#65533;&#65533;&#1537;&#65533;&#65533;3n&#65533;\&#65533;&#65533;\&#65533;*&#65533;1&#65533;,c!$&#65533; A&#65533;"E&#65533;&#65533;H%3@@&#65533;X&#65533;&#65533;&#65533;x$3&#65533;&&#65533;&#65533;&#65533;W6&#65533;wBX&#65533;G&#65533;G=j$&#65533;&#65533;#&#65533;E&#65533;G&#65533;ds&#696;&#65533;&#65533; `m&#65533;&#65533;&#65533;s&#65533;r&#65533;:W2&#65533;!l!&#65533;&#65533;+, &#65533;W&#65533;x&#65533; 4&#65533;&#65533;AYx&#65533;&#65533;
h&#65533;$&#65533;G&&#65533;&#65533;&#65533;	&#65533;#&#65533;f<&#65533;&#65533;~F3#&#65533;&#65533;&#65533;$&#65533; Au&#65533;<kM%&#65533;Y&#65533;|&#65533;&#65533;PnR&#1459;&#65533; &#65533;g}&#65533;m&#65533;&#65533;bv&#65533;kU&#65533;&#65533;&#65533;r-&#65533;B!&#42176;-!&#65533;&#65533;P.u&#65533;&#65533;&#65533;&#65533;CP&#65533;.&#65533;U`C&#65533;&#65533;&#65533;	&#65533;&#65533;&#65533;&#65533;&#65533;,B4&#65533;#m&#65533;&#65533; &#65533;A	&#65533;6^P$&#65533;W&#65533;&#65533;&#65533;&#65533;:&#1881;%&#65533;@&#65533;&#65533;d&#65533;&#65533;&}&#65533;&#65533;IR&#65533;`'&#65533;&#65533;Im&#65533;Bjr&#65533;&#65533;|&#65533;&#65533;S&#65533;.&#65533;(GA&#65533;Q&#65533;&#1192;&#65533;6&#65533;&#323;&#65533;&#65533; &#65533;"&#65533;)|Nc!&#65533;@GK4&#65533;`$ AQG&#65533;&#369;&#65533;_&#65533;&#65533;&#65533;G8E &#65533;&#65533;d&#65533;Y&#65533;&#65533;R&#65533;&#65533;V&#65533;&#65533;x$&#65533;&#65533;A&#65533;&#65533;&#65533;x)$\^&#65533;&#65533;U&#65533;&#65533;U&#65533;&#65533;&#65533;[S&#65533;&#65533;&#65533;&#65533;&#65533;&#65533;pp#&#65533;*k&#65533;0rUG&#65533;&#65533;&#65533;#&#65533;f&#65533;&#65533;^8c]|&#65533;&#65533;&#65533;1&#65533;vl&#65533;&#65533;a&#65533;&#65533;&#65533;d&#65533;&#65533;AdaF&#65533;&#65533;&#65533;.&#65533;&#65533;&#65533;&#65533;f_W&#65533;&#65533;&#65533;V
Op&#65533;r61&#65533;=&#65533;5&#65533;5D*&#65533;&#65533;&#65533;m&#65533;!kZ&#65533;&#65533;&#65533;8P&#65533;v&#65533;~Id+&#65533;&#65533;&#65533;&#65533;	&#65533;vh&#65533;%&#65533;&#65533;&#65533;&#65533;[&#65533;k&#65533;&#65533;8&#65533;&#65533;&#65533;3y&#65533;&#65533;8@R&#65533; &#65533;&#65533;&#65533;-&#65533;&#65533;n&#65533;|4&#65533;&#65533;&#251;&#65533;&#65533; &#65533;&#65533;&#65533;Lx&#65533;2S&#65533;G
&#1483;:&#1401;&#65533;&#65533;E=&#65533;g&#65533;;&#65533;
@&#65533;
&#65533;&#65533;&#65533;&#65533;))p&#65533;&#65533;1&#65533;YC&#65533;&#65533;&#65533;&#65533;&#65533;&#65533;&#752;&#65533;&#65533;&#65533;0&#65533;&#65533;&#65533;&#65533;&#65533;I&#65533;`K&#65533;&#65533;&#65533;&#65533;1 &#65533;&#65533;&#65533;&#65533;;&#65533;@&#65533;b&#65533;&#241;gi&#65533;k&#65533;&#65533; &#65533;Spo&#65533;hh&#65533;&#65533;(&#65533;%!W&#65533;&#65533;(&#65533;(&#65533;e!f&#65533;H&#65533;&#65533;:S&#65533;S&#65533;L41{$&#65533;&#65533;I*&#65533;?C
uH&#65533;&#65533;&#65533;2\&#65533;&#65533;DS&#65533;T&#65533;5b&#65533;B-&#65533;2/+ ^&#65533;-+ ]&#65533;&#65533;D&#65533; ]&#65533;m&#65533;&#65533;+&#65533;&#65533;5&#65533;&#65533;&#65533;4f&#65533;M&#65533;&#65533;&#65533;-&#65533;b&#65533;&#65533;&#65533;&#65533;b&#65533;&#65533;K:6Fb&#65533;&#65533;&#65533;dX&#65533;&#65533;>&#65533;?&#1029;n&#65533;&#65533;&#65533;&#65533;`&#65533;E,&#65533;d@&#65533;L&#65533;2DTf&#65533;&#65533;dHf{&#65533;T{&#65533;&#65533;&#65533;S&#65533;5\&#65533;^&#65533;&#65533;-H Q&#65533;T&#65533;&#65533;&#65533;&#65533;&#65533;J&#65533;Dc\6^&#65533;/&#65533;&#65533;&#65533;)e&#65533;&#65533;W&#65533;&#65533;W&#65533;&#65533;8Y&#65533;H&#65533;&#65533;&#65533;&#65533; h&#1830;`&#65533;&#65533;&#65533;&#65533;3&#65533;&#65533;%&#65533;&#65533;^
&#65533;q&#65533;&#65533;&#65533;&#65533;6bwC&xC&#65533;&#65533;&#65533;`x&#65533;8&#65533;&#65533;&#65533;/p&#65533;M&#550;-&#65533;'iR&#209;.s&#65533;5&#65533;&#521;&#65533;*y8,&#65533;&#65533;yz&#65533;&#65533;sw2&#1144;GP&#65533;
(+&#65533;&#65533;b&#65533;&#65533;&#65533;&#65533;B&#65533;&#65533;&#65533;9Fq&#65533;E&#65533;(F&#65533;&#65533;&#65533;&#65533;&#601;&#65533;9;&#65533;&#590;&#65533;n&#65533;9v`&#65533;Z&#65533;&#65533;S&#65533;SA)&#514;V	&#65533;&#65533;&#65533;G8&#65533;$H&#65533; q&#65533;&#680;&#65533;&#65533;38&#65533;bq1V&#65533;&#65533;&#65533;1&#65533;R&#65533;&#65533;&#65533;&#65533;{&#40650;P&#65533;&#65533;;n&#65533;&#65533;q&#618;&#65533;S;v&#65533;&#65533;&#65533;&#1247;&#65533;&#65533;&#65533;<&#65533;&#65533;S&#749;+&#65533;c&#65533; ;&#65533;&#65533;&#65533;\&#65533;&#65533;&#65533;&#65533;&#65533;&#65533;&#65533;B&#65533;&#1600;J&#65533;&#65533;+&#65533;&#65533;+&#65533;&#1259;&#65533;&#65533;&#65533;sL&#65533;B,&#65533;1&#65533;&#65533;I&#65533;&#65533;i&#753;,&#65533;&#65533;&#65533;&#65533;&#65533;&#65533;BM&#65533;3&#65533;&#65533;Q&#65533;&#65533;&#1088;*&#65533;&#65533;&#65533;@(~&#65533;&#65533;&#65533;&#65533;&#65533;&#1277;*&#65533;&#65533;&#65533;&#65533;&#65533;&#65533;=&#65533;&#65533;G &#65533;&#65533;1&#65533;H>&#65533;J&#65533;&#65533;&#65533;&#65533;&#65533;z&#65533;&#65533;&#65533;&#65533;&#65533; &#65533;&#65533;&#65533;&#153;&#65533;&#65533;>&#65533;&#65533;Gx&#65533;.&#30940;&#65533;&#65533;&#65533;&#65533;&#65533;&#65533;\&#65533;&#65533;{&#65533;&#65533;j&#65533;O8&#65533;!{&#65533;&#65533;0
&#65533;&#65533;?&#65533;/&#65533;&#65533;,&#65533;@&#65533;&#65533;&#65533;AM&#65533;&#65533;> y8&#65533;C&#65533;&#65533;Y&#65533;J(&#65533;&#740;L&#65533;&#65533;&#65533;&#65533;&#65533;+&#65533;&#65533;&#65533;&#65533;kLAk9A&#65533;&#65533;&#65533;3Q|&#65533;&#65533;&#65533;g&#65533;&#65533;&#65533;1&#65533;`&#65533;&#1329;&#65533;&#65533;&#65533;&#65533; &#65533;&#65533;&#65533;A[&#65533;&#65533;Gt&#65533;(&#65533;&#65533;&#65533;&#65533;Q &#65533;%&#65533;2&#65533;'&#65533;Q&#65533;&#65533;z&#65533;f\6m&#65533;&#65533;&#1538;"&#65533; ?&#65533;&#65533;@p&#65533;H,&#65533;@`&#65533;&#65533;)&#65533;/0&#65533;i&#65533;&#65533;/&#65533;&#65533;F-mF`&#65533; Qh&#65533;-&#1858;i&#65533;a&#65533;&#65533;&#65533;&#65533;x&#65533;&#65533;EedS?P6Qp&#65533;&#65533;b&#65533;&#65533;W&#65533;EQh&#65533;&#65533;&#65533;x&#65533;lKT-&#65533;&#65533;&#65533;<&#65533;&#65533;F&#65533;&#65533;Wx&#65533;(e&#65533;NMTR&#65533;&#65533;C-?&#65533;DT&#65533;6Q&#65533;o:&#65533;i&#65533;`&#65533;U&#65533;&#65533;W}&#65533;"&#1538;W&#65533;O&#65533;Q&#65533;QPH&#65533;UY&#65533;&#65533;o*P&#65533;&#65533;#Pp:&#65533;_&#65533;.x&#65533;7&#65533;j&#65533;l&#65533;&#65533;&#65533;&#65533;&#65533; l&#65533;VN&#65533;&#65533;'&#65533;	X 8&#65533;&#65533;O*&#65533;`&#65533;&#65533;Y&#65533;-[&#65533;a&#65533;&#65533;y47@&#65533;T`)&#65533;c"&#65533;&#65533;!&#65533;Q ~&#65533;&#65533;m&#65533;I&#65533;|s&#65533;H&#65533;8&#65533;zoR.&#65533;t&#65533;sRIw&#65533;&#65533;&#65533;*&#65533;&#65533;,190&#65533;.X&#65533;&#65533; 9&#65533; ^&#1080;yZ&#65533;&#65533;8&#65533;&#1553;&#65533;&#65533;&#1320;&#65533;,&#65533;&#65533;{I&#65533;&#65533;BI&#65533;&#65533;d(&#65533;|&#606;&#65533;&#65533;&#65533;&#65533;&#65533;II&#65533;&#65533;&#1172; J&#65533;I0&#65533;&#65533;<c&#65533; `J&#65533;B&#65533;&#65533;&#65533;&#65533;6f &#65533;&#65533;&#169;_&#65533;&#65533;`&#65533;bq&#65533;
p&#65533;+&#65533;&#65533;&#65533;
Q&#65533;&#65533;l&#65533;&#65533;4Lz1K&#65533;x&#65533;&#65533;+&#65533;&#65533;*&#65533;|&#65533;&#65533;K&#65533;&#65533;*&#236;[hq&#1139;d*&#65533;&#65533;,h&#65533;V0C&#65533;&#65533;&#65533;Y&#65533;
&#65533;&#65533;&#65533;&#65533;+&#65533;&#65533;&#65533;&#65533;&#65533;&#65533;&#65533;&#65533;&#1792;&#65533;b&#65533;&#65533;4&#851;&#65533;&#1036;&#65533;&#65533;P&#65533;&#1050;&#65533;&#65533;&#65533;&#793;&#65533;&#65533;&#1412;&#65533;$&#65533;H&#65533;\&#65533;&#65533;&#65533;&#65533;k-&#65533;&#65533;&#65533;&#65533;&#65533;&#2043;&#65533;&#65533;&#65533;&#65533;-&#65533;"&#65533;&#65533;&#642;&#65533;Y&#65533;&#65533;&#65533;&#65533;4.&#65533;c?&#65533;Q.&#65533;&#65533;&#65533;&#65533;&#65533;&#594;*P$I(Q&#65533;&#65533;	&#65533;&#65533;&#65533;}&#1569;&#65533; &#512; X&#65533;&#65533;&#65533;	&#65533;#hJP!&#65533;&#65533;&#65533;#&#65533;C&#65533;&#65533;&#65533;&#65533;&#65533;?&#65533;i&#65533;&#65533;&#65533;&#1083;,&#65533;&#65533;O&#65533;&#65533;B&#65533;&#65533;&#65533;a@&#65533;UP&#65533;&#65533;&#65533;"&#65533;&#65533;\&#65533;&#65533;&#65533;0&#65533;&#65533;&#1031;&#65533;0&#65533;+H&#65533;]&#65533;&#65533;1&#65533;&#65533;1&#65533;&#65533;&#65533;&#65533;y&#65533;&#65533;2 &#65533;@1&#65533;&#65533;	S&#65533;&#65533;	&#65533;A&#65533;`  )W((&#65533;&[{ &#65533;&#65533;&#65533;&#65533;&#65533;MH&#65533;&#65533;
h0&#65533;M S.&#65533; ;&#65533;b,&#65533;b,&#65533;V.&#65533;+&#65533;;@&#65533;&#65533;08M(&#65533;$&#65533;&#65533;0Xc50c&#65533;
&#65533;&#65533;&#65533;d&#65533;&#65533;x&#65533;b<&#65533;b/&#65533;&#65533;8!&#65533;&#65533;9&#65533; &#65533;+c-&#65533;.&#65533;UpT&#65533; &#65533;&#65533;-&#65533;d/F&#65533;&#65533;&#65533;c;8&#65533; V&#65533;P[B&#65533;&#65533;!P&#65533;
&#65533;&#65533;&#65533;-9&#65533;7&#65533;&#65533;! d!&#65533;e!`&#65533;Z&#65533;&#65533;r&#65533;(B&#1107;!&#65533;&#65533;x30@&#65533;
&#65533;&#65533;X&#65533; &#65533;}hG&#65533; &#65533;M &#65533;>p&#65533;&#65533;&#65533;&#65533;550&#65533;0P%&#65533; 0V&#65533;&#65533;76Z&#65533;@.e>&#65533;&#65533;
&#65533;N&#65533;&#65533;0)R9I&#65533;bd&#65533;&#65533;8&#65533;@ e&#65533;V&#65533;&#65533;xbp[>&#65533;H&#65533;y&#65533;W0)&#65533;`&#65533;W|$&#65533;v;y&#65533;&#65533;}&#65533;&#65533;7&#65533;&#65533;#&#65533;&#1152;&#65533;&#65533;&#65533;&#65533; &#65533;.hV&#65533;s&#65533;&#65533;&#65533;&#65533;u&#65533;&#65533;&#65533;&#338;M&#65533;&#65533;i@&#65533;&#65533;H(&#1619;c4&#65533;&#65533;&#65533;r&#65533;7&#65533;&#65533;&#65533;&#600;d&#599;&#65533;&#65533;&#65533;&#65533;&#1620;&#65533;Y&#65533;&#65533;I<&#65533;(&#65533;&#65533;&#65533;&#65533;&#65533;(&#65533;&#65533;&#65533;&#65533;&#65533;Z&#65533;&#65533;&#65533;}Z@&#65533;TX&#65533;&#65533;za&#65533;&#65533;C&#65533;&#65533;&#65533;&#65533;$&&#65533;&#65533;,-&#65533;+&#65533;"&#65533;:&#33111;&#65533;&#65533;U[&#65533;J&#65533;&#65533;1&#65533;&#790;l&#65533;&#65533;yi;&#65533;&#65533;rA;&#65533;	&#65533;&#65533;K&#65533;&#65533;&#65533;&#65533;&#65533;&#65533;&#65533;{&#65533;&#65533;^0&#65533;&#65533;&#65533;&#65533;&#65533;&#65533;&#65533;&#65533;&#684;&#65533;&#636;&#65533;u&#65533;$m&#65533;&#65533;&#65533;*,&#65533;&#65533; &#65533;&#65533;9&#65533;&#65533;&#65533;K`&#65533;&#65533;&#65533;&#65533;=&#65533;T&#65533;&#65533;Y&#65533;&#65533;&#65533;.&#65533;A&#65533;Tp 8p&#65533;&#1291;&#65533;&#65533;
&#65533;q&#65533;&#65533;&#65533;&#65533;m&#65533;&#65533;&#1618;-&#538;&#65533;9X&#65533;&#65533;&#65533;-&#65533;{&#65533;&#65533;.&#65533;.&#65533;1&#65533;&#65533;	&#65533;&#65533;*P.&#65533;&#65533;8&#65533;4!&#65533;&#65533;z&#65533;&#65533;&#65533;.&#65533;.&#65533;_&#65533;-_&#65533;&#348;&#65533;Q_&#65533;i&#65533;&#65533;&#65533;&#65533;:&#65533;&#65533;&#65533;&#65533;&#65533;eh&#65533;8CP&#65533;&#65533;&#65533;,&#65533;&#65533;&#65533; `&#65533;1&#65533; $@&#65533;&#65533;o&#65533;R` &#65533;[@&#65533;&#65533;\&#65533;	&#65533;&#65533;&#65533;&#65533;&#65533;
&#65533;`&#65533;&#65533;&#65533;Z&#65533;D &#65533;j&#65533;&#65533;*&#65533;&#65533;&#65533;&#65533;l&#65533;M1&#65533;a&#65533;&#65533;kc	=&#65533;&#65533;Q&#65533;&#65533;dFh&#65533;v&#65533;&#65533;&#65533;4&#65533;&#65533;UH{&#65533;(@&#65533;@&#1186;M&#65533; *&#65533;&#65533;n&#65533; &#1996;&#65533;{&#65533;&#65533;R&#65533;dI&#65533;&#65533; 4G&#65533; P&#65533; &#65533;F&#65533;A&#65533;5&#65533;C&#65533;fCP&#65533;&#65533;@&#65533;KFL&#65533; Atd&#65533;&#65533;&#65533;&#65533;9pc&#65533;@t:&#65533;&#65533;:&#65533;cH&#65533;&#65533;X0&#65533;H&#65533;=&#65533;t@tB'!@&#65533;H&#65533;fs3`&#65533;&#65533;
&#65533;$&#65533; 9ft+&#65533;&#65533;0&#65533;!&#65533; '&#65533;n]&#449;Z&#65533;&#65533;Z&#65533;&#65533;Z&#1556;9Q)&#518;&#65533;&#65533;&#65533;&#65533;,&#65533;+&#65533;T&#65533;.Q X&#65533;Y&#65533;&#65533;&#65533;jGeN&#65533;h&#65533;f! N8&#65533;@&#65533;&#65533;&#65533;&  &#65533;&#65533;> &#65533;Q!2&#65533;&#65533;0&#65533;sy&#65533;s;(&#65533;>?.&#65533;&#65533;]&#1732;@&#65533;&#65533;pt%N&#65533;&#65533;"(&#65533;Mx 9O&#65533;&#65533;
&#65533;&#65533;|&#65533;&#65533;hz&#65533;9i&#65533;&#65533;&#65533;h&#65533;&#65533;&#65533;&#65533;i&#65533;&#65533;&#65533;&#65533;"&#65533;&#496;&#65533; &#65533;M&#65533;&#65533;&#1561;V8wR&#65533;&#65533;5&#65533;&#65533;&#65533;&#525;4cX&#65533;4Yd&#65533;9&#65533;&#65533;;I
(&#65533;o&#65533;&#65533;X&#65533;&#65533;&#65533;H&#65533;j&#65533;K&#65533;&#65533;&#65533;&#1631;&#65533;&#65533;&#65533;n&#65533;&#65533;&#65533;I&#65533;)&#65533;&#660;&#65533;&#65533;9&#65533;&#65533;hf)J&#65533;&#65533;Zw`J7p&#65533;[&#65533;&#65533;P&#65533;+&#65533;+&#65533;&#65533;R8&#65533;&#65533;&#65533;R	jI*qyQ&#65533;&#65533;&#65533;&#65533;&#1776;&#65533;&#65533;[&#65533;&#65533;[&#65533;"&#65533;|A&#65533;&#65533;&#65533;&#65533;p&#65533;&#65533;&#65533;1&#65533;&#65533;&#65533; 
 &#65533;&#65533;&#65533;&#65533;V&#65533;+&#65533;+&#65533;n&#65533;&#65533;&#65533;\&#65533;&#65533;&#379;\&#1174;&#65533;L&#876;< &#65533;&#65533;y@&#65533;&#1089;&#65533;&#65533;&#65533;&#65533;&#65533;&#65533;_>=&#65533;&#65533;&#65533;&#65533;&#65533;,&#65533;' $ &#65533;'f&#65533;&#1280;&#65533;`&#65533;&#65533;&#65533; &#65533;&#65533;&#65533;&#858;&#65533;2&#65533;&#1834;&#65533;&#65533;&#65533;&#65533;&#65533;f&#65533;&#65533;&#65533;~&#65533;N&#65533;)&#65533;&#65533;n&#65533;&#1963;&#65533;q&#65533;N&#65533;cO&#65533;Q&#65533;}&#65533;]&#65533;\&#65533;_#&#65533;&#65533;&#65533;z? &#65533;= *">&#65533;? &#65533;}&#65533;?&#65533;&#65533;&#65533;p&#65533; 0&#65533;(h&#65533; B&#65533;&#65533;a t&#65533;`&#65533;&#65533;a&#65533;RH&#65533;&#65533; &#65533;>#6&#65533;bQ&#612;(],b&#65533;&#65533;&#65533;&#65533;E.f&#1196;i&#65533;&N&#65533;X&#65533;QeB&#65533;&0&#65533;1c&#65533;,*&#65533;2U&#65533;L&#65533;&#65533;&#65533;P&#65533;2}&#65533;&#65533;i&#1320;X&#65533;&#65533;&#1578;T&#1573;L&#146;-;&#65533;&#65533;
&#65533;Laa&#65533;6&#65533;&#65533;&#65533;L&#65533;1q&#65533;&#65533;&#65533;&#65533;B&#65533;&#65533;ZE&#52166;R&#65533;4&#65533;Cl4(&#65533;k&#1588; &#65533;_Dq&#65533;h&#65533;!&#65533;&#65533;`&#65533;&#65533;&#459;80T&#65533;P&#65533;&#65533;4hh&#181;&#65533;l&#65533;&#65533;a]B&#65533;&#65533;&#65533;&#65533;r`	LE<&#336;&#65533;&#65533;&#65533;&#65533;4S$b&#65533;&#65533;#Vd&#65533;>H&#65533;N&#65533;&#65533;&#65533;&#65533;&#65533;b&#65533;v&#65533;&#65533;&#65533;N&#1866;&#65533;&#65533;&#550;a  &#65533;E"&#65533;2Wp @&#65533;&#65533;
&#65533;&#65533;&#65533;&#65533;0&#65533;>&#65533;1&#65533;/&#65533;`&#65533;6<&#65533;&#65533;h8&#65533;&#65533;,&#65533;C&#65533;1&#65533;7&#65533;&#65533;&#65533;&#65533;2g	!&#65533;0&#65533;4$s&#65533; s&#65533;p&#65533;&#65533;1&#34881;&#65533;&#65533;B&#65533;&#65533;K	"&#65533;"&#65533;(bks&#65533;&#65533;&#65533;`&#65533;&#65533;1&#1248;&#65533;dKfW&#65533;&#65533;&#1585;$&#65533;TN&#65533;@0O&#65533; &#65533;$&#65533;@^6&#65533;I3&#65533;&#65533;<&#65533;&#65533;Up&#65533;&#65533;CT&#65533;&#668;&#65533;&#65533;&#65533;&#65533;y&#65533; &#65533;7DqgJ &#65533;&#65533;&#65533;C&#65533;&#65533;&#65533;FQ&#65533;H&#65533;p&#65533;&#65533;\&#65533;&#65533;)&#65533;&#65533;&#65533;p&#65533;<PD&#65533;&#65533;p&#65533;&#65533;(&#65533;Av&#65533;&#169;&#65533;.h*&#65533;&#65533;v&#1093;1&#65533;&#65533;!#&#65533;A&#65533;7&#65533;&#65533;&#65533;;&#513;&#786;!n&#65533;B-P&#65533;&#497;&#65533;"!&#65533;&#706;
&#65533;&#65533;&#65533;&#65533;ZKm&#65533;&#65533;^k,&#65533;&#65533;z&#65533;&#65533;&#65533;&#65533;Z&#65533;&#65533;&#65533;&#1882;{&#65533;&#65533;&#998;-&#65533;&#65533;R&#65533;&#947;&#65533;b&#65533;&#65533;<&#1547;C,&#65533;@&#65533;)&#65533;2&#65533;&#35459;a&#65533;&#65533;_d
&#65533;:&#65533;0&#65533;&#65533;h 	3)&#65533;L0G&#65533;D`h&#65533;
&#65533;,&#65533;T/%&#65533;&#65533;&#65533;QXt&#65533;&#65533;R]&#65533;&#65533;TWX&#65533;&#65533;&#65533;5&#65533;&#65533;&#65533;TI!&#65533;:&#65533;&#65533;3&#65533;A&#65533;sR(&#65533;&#65533;U&#65533;/&#732;&#65533;2353&#65533;Ji&#65533;&#65533;TM-&#65533;&#65533;#&#65533;&#1034;m&#65533;1&#65533;>&#65533;3F"&#65533;lpS%5&#65533;M&#65533;&#65533;3&#65533;&#65533;B&#65533;io &#65533;g&#65533;&#65533;&#65533;&#65533;&&#65533;T&#65533;&#65533;!+e&#65533;QF@&#1873;&a&#65533;&#65533;1>:&#65533;/&#65533;C&#65533;?9&#65533;&#65533;H*<&#65533; L&#65533;&#65533;{X&#65533;&#65533;&#65533;&#65533;3F*&#65533;&#65533;&#65533;&#65533;1&#65533;qU&#65533;&#65533;E&#65533;&#65533;W&#65533;;h&#65533;&#65533;P&#65533;r |&#65533;&#65533;&#65533;&#65533;&#65533;@&#65533;&#65533;GF4&#65533;|=H0&#65533;&#65533;K`&#65533;&#65533;&#65533;!&#65533;A1&#65533;#&#65533;&#65533;Ul&#65533;&#65533;@L&#65533;&#65533;&#65533;F&#65533;&#65533;E&#65533;&#65533;P&#65533;&#65533;E&#65533;&#65533;"F`R&#65533;
&#65533;0{&#65533;a
i&#65533; &#65533; &#65533; &#65533;s/&#1528;&#65533;<!&#65533;&#65533;B,H&#65533;&#65533;pPrD:LP&#65533;&#65533;d6&#65533;&#65533;HDB&#65533;&#65533;&#65533;&#65533;&#65533;np&#65533;	]&#65533;&#65533;&#65533;&#65533;&}&#65533; &#65533;"&#65533;&#65533;()&#65533;&#65533;3&#65533;&#1172;&#65533;&#65533;*.&#65533;&#65533;&#613388;&#65533;,`QKZ&#65533;(F&#65533;%*&#65533;&#65533;
&#65533;8&&#65533;@ RC!&#65533;AZ, &#65533;&#65533;&#65533;&&#65533;Hu&#65533;
&#65533;&#65533;46&#65533;&#65533;MPA&#65533;p&#65533;&#65533;P&#1025;&#65533;V$@&#959;&#65533;&#65533;G&#1549;&#65533;2&#65533;&#65533;g>&#65533;&#65533;0&#65533;F C&#65533;&#65533;e&#65533;&#65533;&#65533;D`&#65533;H&#65533;kh &#65533;C&#65533;Aa&#65533;&#65533;&#1051;0&#65533;G&#65533;h&#65533;qF&#65533;&&#65533;;&#65533;At`&#65533; v&#65533;Gv&#65533;s&#65533;)&#65533;&#65533;V&#65533;RC&#65533;&#65533;&#65533;>&#65533;&#65533;&#65533;!&#65533;I&#65533;_&#65533;&#65533;a&#65533;>h&#65533;"24&#65533;&#65533;&#65533;&#65533;f&#65533;;(&#65533;mv(D&#65533;&#65533;&#65533;&#65533;#$>&#65533; &#65533;hd` c&#65533;&#65533;&#65533;! M&#65533;&#65533;&#65533;@E	&#65533;&#65533;C&#65533;
&#65533;@,T+%&#65533;&#1174;&#65533;&#65533; D!*&#65533;)UiI'&#65533;B &#65533;&#65533;$ &#65533;I&#65533;&#65533;&#65533;&#65533;&#65533;"$&#65533;E&#65533;&#65533;H#&#65533;
&#65533;)
&#65533;SK&#65533;4&#65533;&#65533;	N&#65533;&#160;&#65533;&#65533;&#65533;&&#65533;P&#65533;&#65533; &#65533; &#65533;2}&#65533;		8&#165;&#65533; &#65533;LXBi&#65533;&#65533;&#65533;&#65533;&#65533;&#65533;j&#65533;ReUT&#65533;
&#65533;&#65533;\(
p&#65533;+^Q`&#65533;"	&#65533;&#65533;bQ@&#65533;Z&#65533;&#65533;&#65533;&#65533;&#65533;uUk^t&#65533;&#65533;&#65533;&#65533;-r&#65533;k&#65533;}&#65533;&#48744;&#65533;&#65533;tAK^&#65533;P&#65533;&#65533;&#65533;}&#65533;&#65533;^<&#65533;&#65533;g&#65533;&#65533;c&#65533;&#65533;_&#65533;&#65533;&#65533;&#65533;&#65533;'p6O&#65533;&#65533;&#65533;0&#65533;&#65533; 3&#65533;&#65533;N!Np&#65533;&#65533;pG&#65533;`da1Y/N&#65533;3#&#65533;jH&#65533;Y&#1306;6&#65533;&#65533;le?&#65533;&#978;&#1779;&#65533;&#65533;(P&#65533;Z&#938;&#65533;&#65533;lfaq&#65533;uk&#65533;&#65533;,)&#65533;&#65533;&#1458;fV&#65533;&#65533;a[&#65533;&#65533;f&#65533;&#65533;&#65533;Wm&#65533;u[&#65533;&#65533;&#2043;&#65533;Mo,&#65533;&#65533;&#65533;&#65533;&#65533;&#65533;5:8\&#65533;&#65533;&#65533;&#65533;L&#65533;&#65533;&#65533;`&#65533;&#65533;W&#65533; !&#65533;&#65533;&#65533;&#65533;&#1105;&#65533;&#65533;&#65533; 4&#65533;:&#65533;&#65533;.8&#65533;&#65533;W&#65533;&#65533;U&#65533;&#65533;&#65533; "&#65533;M&#65533;x&#65533;&#65533;]&#65533;&#65533;>&#65533;&#65533;&#65533;&#65533;k&#65533;$&#65533;&#65533;&#65533;&#416;
&#65533;r&#65533;q&#65533;&#65533;&#65533;|i&#65533;&#65533;&#65533;&#65533;&#1475;&#65533;/~0h2D&#34241; 0y}&#65533;&#65533;AJ&#65533;&#65533;&#65533;&#65533;i&#65533;&#65533;&&#1969;@4&#65533;&#65533;&#65533;&#65533;`&#65533;0&#65533;
v&#65533;&#858;&#65533;&#65533;A6&#65533;&#65533;&#65533;&#65533;&#65533;!&#65533;#&#65533;-&#65533;B}&#65533;p(&#65533;&#65533;
K&#65533;&#65533;&#836;,q9dR&#65533;E&#65533;p&#65533;&#65533;C"~&#65533;&#65533;)I&#65533;
&#65533;j&#65533;Lc&#65533;&#1421;&#678;&#65533;"&#65533;&#65533;<&#1097;M4&#65533;S&#65533;FPQ&#65533;&#65533;bb]&#65533;jp&#1099;&#65533;pF)&#65533; &#65533;&#65533;&#65533;&#65533;i 1&#952;&#65533;)&#770;&#65533;&#65533;cP <&#65533;&#65533;<&#25704;.#J&#65533;)&#65533;&#65533;&#65533;2&#65533;8`&#65533;9$b:&#65533; &#65533;pp><&#65533;	&#65533;(&#65533;9&#941;&#65533;`&#65533;&#65533;&#251;&#65533;&#65533;
!	&#65533;7&#65533;0&#65533;%~&#65533;&#65533;&#65533;D&#65533;&#256;&#65533;!&#290;&#2038;&#65533;.{&#65533;G&#65533;&#65533;C&#65533;h &#65533;&#65533;"@G&#65533;:A$&#65533;J&#65533;&#65533;!&#65533;&#65533;G&#65533;`XH&#65533;&#65533;|pw@&#65533;&#65533;&#65533;gV>&#65533;M&#65533;x&#65533;&#65533;&#65533;}P&#65533;2B&#65533;&#65533;&#65533;n	&#65533;&#65533;`&#65533;/A	P&#65533;&#65533;&#65533;H&#65533;\T&#65533;&#398;&#65533;I(xRu&#65533;-&#1098;R&#65533;p &#65533;P`?&#65533;_&#65533;&#65533;:U&#65533;S(&#65533;_8&#65533;'8&#65533;&#65533;&#65533;&#65533;2&#65533;&#65533;&#65533;'@&#65533;T&#65533;9-&#65533;&#65533;&#65533;'&#65533;b`&#65533;&#65533;&#65533;&#65533;&#65533;p&#65533;L=&#65533;	&#65533;&#65533;A&#65533;>5*y&#65533;&#65533;&#65533;JU&#65533;0o&#1389;cV&#65533;QXs&#65533;+v&#290;g-6&#65533;*W&#65533;&#65533;&#65533;&#65533;&#65533;&#65533;&#65533;{&#65533;&#1455;&#65533;&#65533;=&#65533;_&#65533;{iAkZw}&#1425;k&#65533;pR&#65533;_&#65533;&#65533;&#65533;%| &#65533;"|&#65533;6&#65533;H&#65533;aFZH&#65533;[&#65533;X

&#65533;C&#65533;&#65533;c&#65533;&#65533;m&#65533;&#65533;[&#65533;9&#65533;&#65533;&#65533;]&#65533;RPF&#65533;q&#65533;fRKYR&#65533;&#65533;&#65533;&#65533;&#65533;&#65533;}&#65533;p&#65533;r]&#65533;&#65533;&#65533;h&#65533;M&#65533;q&#65533;t&#65533;&#1440;L&#1460;&#65533;t&#65533;	&#65533;<&#65533;@z&#65533;&#65533;{&#65533;&#65533;L&#65533;&#65533;\`&#65533;&#65533;WJ&#65533;W&#65533;&#65533;&#65533;&#65533;&#65533;~&#65533;&#65533;G &#65533;% &#65533;X&#65533;&#65533; &#65533;DD&#65533;&#65533;&#65533; &#65533;Dp&#65533;&#65533;&#65533;&#65533;PxA)&#65533;C&#65533;&#65533;&#65533;&#65533;&#65533;Xq&#65533;O&#65533;G&#65533;&#65533;K&#65533;AB&#65533;
&#65533;&#65533;X&#65533;&#65533;L!&#65533;E&#65533;&#65533;&#65533;&#65533;H&#65533;T&#65533;&#65533;&#65533;&#65533;	t&#65533;	&#65533;\&#65533;d&#65533;&#65533;&#978;&#65533;L&#65533;&#65533;>&#65533;&#65533;&#65533;C`&#65533;&#65533;&#65533;5$4&#65533;p&#65533;=H&#65533;&#65533; ,&#65533;;&#65533;Y:&#65533;X&#65533;&#19481;&#65533;&#284;&#65533;Y&#65533;)&#65533;
&#65533; D&#65533;D&#65533;&#65533;&#65533;lp&#65533;GdD&#65533;&#65533;&#65533;&#65533;JZK&#516;&#65533;1&#65533;)&#65533;&#291;&#327;QZ&#65533;L&#65533;&#65533;&#65533;&#65533;&#332;Ul&#65533;A&#65533;&#65533;&#65533;Z&#65533;&#65533;&#65533;A&#65533;YP&#65533;*&#65533;
&#65533;&#65533;&#65533;u&#65533;&#65533;L&#65533;_&#65533;&#65533;&#65533;&#65533; &#65533;&#65533;
,&#65533;FCc&#65533;B&#65533;	4&#65533;&#1421;&#65533;8&#65533;H&#65533;&#65533;	&#65533;&#65533;&#65533;&#65533;A&#65533;@6&#65533;M&#65533;&#65533;&#65533;	&#65533;\\&#65533;7&#65533;5&#65533;&#65533;3&#65533;&#65533;5]<q Ge&#65533;P&#65533;J&#65533;l&#65533;&#65533;&#65533;M&#65533;&#65533;&#65533;&#65533;+&#65533;$E&#65533;G&#65533;&#65533;&#65533;&#65533;@	&#65533; *D&#65533;&#65533;&#65533;p&#1288;%&#65533;G&#579;8&#65533;\&#65533;T&#65533;h&#65533;F,&#65533;&#65533;s &#65533;=&#65533;&#65533;&#65533;%&#65533;&#65533;%&#65533;&#65533;@J&#65533; .$B	@&#65533;&#65533;$*&#65533;d&#65533;VZ&#65533;1&#65533;lbMb&#401;&#65533;&#65533;&#65533;S&#65533;&#1618;ud&#65533;&#65533;!C4TIzD&#65533;&#65533;&#65533;8&#65533;&#65533; &#65533;&#65533;h]&#65533;&#65533;pB&#65533;|A!<&#65533;&#65533;I&#65533;E$&#65533;&#65533;I&#65533;&#65533;&#65533;L&#65533;D&#65533;N1&#65533;NJ&#65533;&#65533;&#65533;&#65533;J4J&#65533;q|&#65533;&#65533;$&#65533;&#65533;&#65533;8&#65533;@B`&#65533;&#65533;&#65533;&#65533;&#65533;&#65533;&#65533;J&#65533;J&#65533;
W&#65533;&#65533;O&#65533;&#65533;U&#65533;;&#65533; 
&#65533;e&#65533;&#65533;&#341;&#65533;)&#65533;^&#65533;^&#65533;&#65533;p&#65533;q&#65533;&#1976;&#65533;_&#65533;&#65533;&#65533;&#65533;&#65533;&#65533;&#65533;&#65533;rN&#65533;8Q!Q&#65533;_e)G-$e&#65533;I&#65533;&#65533; f
lA&#65533;:h&#65533;&#332;&#65533;&#65533;&#65533;t&#65533;&#448;_[|&#65533;&#65533;&#65533;v&#65533;_&#65533;%&#65533; &#65533;n	 w9&#65533;&#65533;0M&#65533;_&#65533;&#65533;V&#65533;I&#65533;mM&#65533;&#65533;&#65533;&#65533;&#65533;VwUxa&#65533;#pM&#1484;&#65533;&#65533; &#65533;W&#1708;M&#65533;&#151;&#65533;&#663;&#65533;R |&#65533;M&#65533;&#65533;J&#65533;&#65533;N&#65533;&#65533;&#65533; @&#65533;lb(a&#65533;&#65533;@	JD&#65533;&#65533;C&#65533;Hb!&#65533;h&#65533;&#65533;&#65533;@R&#65533;&#65533;&#65533;&#65533; &#65533;&#65533;2&#65533;&#65533;&#65533;&#1550;Br&#65533;t&#65533;&#65533;<d&#65533;&#65533;&#65533;/&#65533;I&#65533;>N&#65533;&#65533;T&#65533;&#65533;&#65533;a&#65533;va&#65533;xO&#65533;&#65533;&#65533;	YV&#65533;&#65533;&#65533;I&#65533;65&#65533;&#65533;&#65533;&#65533;&#65533;C&#65533;&#5317;@&#65533;&#65533;&#65533;X&#65533;&#65533;AP=|Y&#65533;"&#65533;h!&#65533;B&#65533;"&&#65533;1&#65533;)"&!@&#65533;&#65533;&#225;&#65533;&#65533;Fl&#65533;&#65533;&#65533;'&#65533;&#65533;I&#65533;)&#65533;L&#65533;)&#65533;*&#65533;b&#65533;	&#65533;:&#65533;R&#65533;&#65533;S\EU&#65533;&#65533;5&#65533;&#65533;&#65533;&#65533;6&#1129;1&#65533;&#65533;I&#65533;[&#65533;&#65533;X #&#65533;&#65533;&#65533;&1&#65533; &#65533;[/x&#65533;C &#65533;&#65533;hc&#65533;&#65533;y&#65533;@&#65533;P&#65533;&#65533;@= &#65533;C8N&#499;&#65533;c9&#65533;U&#65533;&#65533;&#1151;&#65533;#2&#65533;BwH&#65533;&#65533;A&#65533;&#65533;3 :d&#238;&#65533;#&#65533;@&#65533;&#1450;Pd&#65533;sA&#65533;&#65533;&#65533;g|&#65533;<y&#65533;&#65533;&#65533;	&#1290;&#65533;l&#65533;P&#65533;&#65533;9&#65533;&#65533;&#65533;&#65533;*&#65533; &#558;&#65533;&&#65533;eh&#65533;&#1088;T&#65533;,%&#65533;@Sn&#65533;G&#65533;\R	D&#65533;&#65533;t&#65533;&#65533;\S6e	|l%&#65533;,%A &#65533;l8XV&#65533;$*X&#65533;&#65533;&#65533;&#65533;&#65533;&#65533;&#65533;T&#65533;B"&#65533;&#65533;&#65533;&#188;5&#65533;(@L:&#65533;P&#65533;5Ul*&#65533;&#65533;[&#65533;&#1171;\&#65533;TIvH	
&#65533;@&#65533;&#65533;&#65533; &#65533;` &#65533;&#65533;&#65533;'&#65533;@k&#65533;A D&#65533;&#65533;&#65533;&#65533;&#1308;&#65533;T&#65533;&#65533;&#65533;&#65533;&#65533;&#65533;&#1940;d&#65533;&#65533;&#65533;&#65533;&#65533;eB
&#65533;&#65533;&#65533;^~&#65533;&&#65533;&#65533;&#65533;&#65533;|&#65533;&#65533;&#65533;&#65533;6&#65533;
&#65533;xn&#65533;&#65533;&&#65533;
lBl&#65533;&#65533;J&#65533;&#65533;&#36672;L&#65533;&#65533;^&#65533;,&#65533;&#65533;&#65533;or&#756;V&#65533;&#65533;&#65533;&#65533;tvu&#65533;K^&#65533;&#65533;&#65533;&#65533;.&#65533;&#65533;.s&#65533;c&#65533;&#65533;&#65533; &#65533;&#65533;&#65533;&#65533;4<f&#1891;&#65533;&#65533;Q]&#65533;&#65533;<Lah#1l&#65533;&#65533;&#65533;)$&#65533;&#65533;&#65533;&#65533;j&#65533;&#65533;[`&#65533;&#65533;X&#65533;&#65533;&#65533;&#65533;u&#65533;&#65533; RM&#65533;&#65533;o&#65533;&#65533;&#65533;&#65533;&#65533;`~&#65533;b&#65533;&#65533;&#65533;&#65533;g&#65533; &#65533;&#65533;&#65533;e&#65533;&#1024;W+pMy&#1857;&#65533;&#65533;&#65533;&#65533;&#263;F&#65533;|U&#65533;&#65533;h{&#65533;&#65533;&#65533;&#65533;&#2008;D9&#65533;&#65533;N&#65533;B9&#781;&#65533;z&#65533;	&#65533;M&#65533;&#65533;	J&#1025;I&#65533;&#65533;<"
&#65533;&#65533;>&#294;&#65533;p&#65533;&#65533;@&#65533;&#65533;<&#65533;&#65533;H&#65533;&#65533;}Y)l&#65533;&#65533;&#65533; i<)&#65533;&#65533;N&#65533;SDlH&#65533;h&#1406;&#65533;4<&#65533;&#65533;tA-,O&#65533;`&#65533;&#65533;&#65533;3&#65533;&#65533;tA4
&#65533;i&#65533;&#65533;O&#65533;n&#65533;&#65533;&#1321;&#65533;&#65533;O&#65533;4&#65533;&#65533;&#65533;YB&#65533;H&#65533;&#65533;a&#65533;5&#65533; B,&#65533;A&#65533;&#65533;+ &#65533;2&#65533;@&#65533;&#998;NY&#65533;b&#65533;&#65533;Z&#65533;&#65533;&#65533;Y!N&dCMzH@	&#65533;&#65533;&#65533;I &#65533;L&#65533;DL&#65533;&#65533;(&#65533;&#65533;&#65533;&#65533;)&#65533;&#43165;M.&#65533; &#1002;&#65533;&#65533;&#65533;R&#65533;,KW&#65533;&#65533;&#65533;+&#65533;&#65533;&#65533;&#65533;&#65533;E&#65533;&#65533;&#65533;&#65533;&#65533;/c$#]&#65533;&#65533;&#65533;&#65533;L&#65533;`&#65533;&#65533;
&#65533;&#65533;,@A&#65533;j&#65533; P&#65533;&#65533;
(D&#65533;&#65533;&#65533;&#65533;FvDzP&#65533;x&#65533;&#65533;&#65533;N&#65533;&#65533;&#65533; 
&#65533;&#65533;&#65533;&#65533;&#65533;P&#65533;&#65533;P&#65533;&#65533;]&#512;&#769;&#65533;,<~&#65533;&#65533;&#1971;?&#65533;&#65533;@&#1285;&#65533;&#318;&#65533;&#65533; X&#65533;?&#65533;&#65533;&#65533;&#65533;&#65533;>&#65533;}&#65533;>&#65533;&#65533;=&#65533;<:&#65533; &#65533;B&#65533;H&#65533;&#65533;&#65533;&#462;&#65533;&#65533;&#65533;&#65533;T&#65533;&#65533;~4&#65533;4&#65533;N%T&&#65533;&<mG?&#65533;=C"|&#65533;5T&#1210;-&#65533;&#65533;&#65533;/&#65533;Cg(B&#65533;&#65533;&#65533;&#65533;J&#65533;&#65533;Z%&#65533;4Z~sZ&#65533;m&#65533;,&#65533;x&#65533;G<&#65533;&#65533;&#65533;&#65533;&#65533;&#65533;&#65533;&&#65533;%i&#65533;&#65533;&#65533;<&#65533;l$ &#65533;p&#65533;>&#65533;&#65533;&#65533;&#65533;N)&#65533;N&#65533;@&#65533;&#65533;&#605;T c&#65533;&#1889;&#65533;T]
PU&#65533;D&#65533;)&#65533;&#65533;+ &#65533;&#65533;&#65533; &#65533;`L0&#65533;&#1781;&#65533;iv&#65533;1 &#65533;&#65533;&&#65533;e&#65533;&#65533;&#65533;&#65533;&#65533;&#65533;&#65533;Y&#65533;f[&#65533;&	X1&#65533;J&#65533;&#65533;&#65533;q&#65533;KpjK&#65533;&&#65533;&#65533;&#65533;r&#65533;&#65533;&#65533;&#65533;&#65533;%V&#65533;<'Dz&#65533;l&#65533;v&#65533;&#65533;&#65533;@&#65533;u&#65533;&#65533;&#65533; f%e(!L
&#65533;@
&#65533;'1doGu&#65533;&#65533;&#65533;&#65533;&#65533;&#65533;&#65533;&#65533;&#65533;&#65533;+&#65533;&#65533;hA&#65533;&#65533;&#65533;
&#65533;&#65533;&#65533;N&#65533;&#65533;&#65533;
@(&#65533;&#65533;/&#65533;>&#65533;V&#65533;/u&#65533; ;M &#65533;&#65533;&#65533;Y&#65533;&#65533;&#65533;&#65533;&#65533; &#65533;&#65533;x&#65533;#`&#65533;#&#65533;	&#65533;&#204;60,@&#65533;&#65533;&#65533;W&#65533;&#65533;&#65533;&#65533;&#65533;&#1828;&#65533;&#65533;x&#65533;&#65533;B&#65533;}(9&#65533;&#65533;&#65533;&#65533;&#65533;0"r&#65533;CPA&#65533;&#65533;&#65533;&#65533;l&#65533;X&#65533;,&#65533;&#65533;&#65533;&#65533;hX&#65533;`&#65533;h&#65533;	&#65533;&#65533;&#65533;&#65533;@g&#65533;&#65533;&#65533;P&#65533;&#65533;\&#65533;xF&#65533;O&#65533;&#65533;2O&#65533;i&#65533;!&#65533;&#65533;qvO&#65533;&#65533;1&#65533;&#1547;&#65533;&#65533;CX&#1387; &#65533;&#65533;&#1577;&#65533;y&#65533;>&#65533; D&#753;&#65533;PgA&#65533;]&#1025;=$*&#65533;&#65533;<&#65533; B&#65533;&#65533;!&#65533;&#65533;
R&#65533;"'&#65533;&#65533;Q&#65533;#G&#1044;e !DrMj"&#65533;&#65533;&#65533;\&&#65533;&#65533;(z&#65533;&#65533;&#65533;&#65533;(&#65533;&#65533;&#65533;&#65533;r(&#65533;r&#65533;2+&#65533;&#65533;&#65533;&#65533;&#65533;&#65533;&#65533;&#65533;U&#65533;&#65533;-&#65533;j,+&#65533;E&#65533;&#65533;&#65533;&#65533;&#65533;ri0&#709;0#1&#65533;&#65533;!&#65533;&#65533;EAalB&#1539;=@&#65533;, 1 &#65533;lBX&#65533;&#65533;2O&#65533;,[&#65533;s8&#65533;k&#65533;Yz ;y&#65533;z&#65533;&#65533;=&#65533;&#65533;9&#65533;=&#65533;&#65533;&#65533;<&#65533;fhF&#65533; GZ2P@&#65533;&#65533;5&#65533;&#65533;Q@c&#65533;&#65533;&#873;&#65533;&#653;P&#65533;R&#1069;&#65533;&#65533;&#65533;Bpd&#65533;p4&#65533;&#65533;)B&#65533;dDM&#1979;&#1316;&#65533; P&#65533;&#65533;&#65533;&#65533;&#65533;0&#65533;?&#65533;&#1218;lD&#65533;&#65533;}&#65533;F&#65533;&#65533;&#65533;3&#65533;%4&#65533;	&#65533;	 :&#65533;&#65533;;l)Kd&#65533;&#65533;X&#1874;&#65533;&#65533;&#65533;)&#65533;&#65533;&#65533;YG8KGn&#65533;R<h&#65533;H&#65533;&#65533;&#65533;HA p&#65533;h z&#65533;e&#65533;&#65533;@`#&#65533;_@;&#65533;&#65533;&#65533;A&#65533; &#65533;;&#65533;T&#65533;&#65533;&#65533;&#65533;I&#65533;J&#65533;&#65533;uO&#65533;BP&#65533;5&#65533;d&#65533;+&#65533;B0&#65533;&#65533;hJaC
&#65533;&#65533;B&#65533;&#65533;&#65533;&#65533;1<&#65533;l&#65533;&#33198;kne&#65533;R&#65533;M&#65533;P@F&#65533;&#65533;&#1353;|&#65533;&#65533;g&#65533;&#1394;&#65533;
&#65533;&#65533;.&#63094;&#65533;Vr&#65533;njK&#65533;DH&#65533;<$_&#65533;&#65533;&#65533;&#65533;Ks&#65533;&#65533;&#65533;'&#65533;;tf&#65533; &#65533;&#65533;v&#65533;&#65533;&#65533;&#65533;&#65533;{H&#65533;&#65533;R1&#65533;&#200;VFj&#65533;&#65533;<&#65533;+8&#65533;&#65533;<&#65533;&#65533;uc7Y&#65533;7wO&#65533;&#65533;"&#65533;v&#65533;{&#65533;'&#65533;pe&#65533;&#65533;w&#65533;&#65533;&#65533;I&#65533;&#65533;&#65533;&#65533;&#65533;<&#65533;&#65533;B+Th&#65533;&#65533;ByQ&#65533;&#65533;78&#65533;_V 8&#65533;&#65533;&#65533;&#65533;&#65533;&#65533;&#65533;&#65533;(&#65533;&#65533;&#65533;&#65533;&#65533;l*?&#65533;dx&#65533;&#65533;&#65533;&#65533;mxt8$, &#65533;Z x&#65533;L 0 &#65533;&#65533;T&#65533;&#65533;&#65533;&#65533;J;b&#520;qaCBnT&#65533;@&#65533;/p&#65533;2FBN&#65533;i5u&#65533;&#65533;&#200;&#65533;!T&#65533;L&#65533;RB&#65533;H&#65533;T&#65533;#&#65533;M<&#65533;M&#65533;!CF&#65533;/&#65533;&#65533;&#65533;r	J{&#65533;&#65533;	&#65533;,Y&#65533;&#65533;p&#65533;&#65533;&#1300;'O&#65533;&#65533;V&#65533;N&#65533;&t&#65533;&#65533;KC&#65533; td&#65533;&#65533;5@&#65533;s&#65533;&#65533;}&#65533;m^&#65533;Y&#65533;Z&#65533;&#65533;&#65533;/&#65533;s&#65533;&#65533;.&#65533;&#65533;,v@&#65533;&#65533;&#65533;&#342;&#65533;80&#65533;k&#65533;\&#65533;,&#65533;&#65533;h&#65533;&#931;&#65533;u&#65533;&#65533;&#65533;s&#65533;&#1003;U&#65533;v&#65533;vl`op&#65533;K cL`2c xp,&#1008;&#65533;0&#65533;&#65533;&#65533;3&#341;O&#65533;\&#65533;
&&#1129;S&#65533;.&#65533;:&#65533;&#65533;&#1521;O&#65533;&#65533;&#65533;&#65533;&#13928;
&#65533;*&#65533;D&#65533;&#65533;`&#296;&#65533;&#65533;&#65533;*$&#65533;V&#65533;&#65533;4&#1074;7
&#65533;@H&#65533;&#65533;p&#65533;&#65533;MV&#65533;b&#65533;	
&#65533;a&#65533;P@&#65533;
-&#65533;&#65533;B
1&#65533;+&#65533;&#65533;&#65533;Q&#65533;@d0&#65533;dT&#65533;&#65533;
&#65533;&#65533;&#1034;=&#65533;Q&#65533;ED&#65533;F&#1841;&#65533;i:&#65533;&#65533;Gs&#65533;&#65533;N &#65533;HS&#65533;&#65533;&#65533;&#65533;]&#65533;F^&#65533;&#65533;&#65533;&#65533;!{$&#65533;p&#65533;`&#65533;-1&#65533;&#65533;"n&#65533;"~&#65533;&#65533;;|&#65533;&#65533;&#65533;&#65533;;t&#65533; &#65533;L2&#65533;aG<)&#65533;&#65533;
b:&#65533;ttBE&#65533;&#65533;&#65533;&#65533;xa"e2GI&#65533;&#65533;&#65533;h^&#65533;pC'9&#65533;;:8&#65533;&#65533;#&#65533; &#65533;&#65533;M&#65533;a&#65533;fh S7&#65533;b&#65533;P&#65533;}*&#65533; &#65533;@&#65533;!&#65533;&#65533;T&#65533;"b&#65533;Q&#65533;&#65533;(&#65533;&#65533;X&#65533;q&#65533;g&#65533;v$8 &#65533;S($&#65533;8i&#65533;T&#65533;&#65533;u&#65533;&#65533;&#1570;%&#65533; &#65533;c&#65533;&#65533;&#408;.6&#65533;H&#1955;&#65533;5&#65533;&#65533;&#65533;&#65533;&#65533;H&#65533;F&#65533;i&#65533;&#65533;&#65533;w(xa&#128;G"&#65533;Zj&#65533;&#65533;&#65533;v&#65533;&#65533;=A&#65533;&#65533;bP&#65533;&#65533;&#65533;T@&#65533;1&#65533;&#65533;&#65533;1&#65533;&#65533;S&#416;&#65533;&#65533;T&#65533;&#65533;1&#65533;&#65533;k&#65533;&#65533;&#65533;m&#65533;xf&#65533;_&#65533;&#65533;&#65533;'b&#65533;&#65533;nH&#65533;&#65533;&#65533;"cQ&#65533;PC&#65533;H &#65533;&#65533;&#65533;a&#65533;U&#65533;5 &#65533;&#65533;SRH&#65533;'&#65533;p&#65533;1&#65533;&#65533;&#65533;&#65533;&#65533;SAz&#65533;%&#65533;&#65533;&#35192;&#65533;+&#60986;&#65533;k&#65533;&#65533;&#65533;"o&#65533;&#65533;p&#65533;&#65533;&&#65533;&#65533;&#65533;&#65533;&#65533;{q&#65533;&#65533;&#65533;%&#65533;&#65533;\p&#65533;&#65533;&#65533;&#65533;/<o&#65533;&#65533;p&#65533;Z1&#65533;&#65533;&#65533;a&#65533;^`&#65533;&#65533;u8{&#65533;&#65533;&#65533;a&#65533;6&#65533;j&#65533;}&#65533;m&#65533;$&#65533;&#65533;Y&#524;&#65533;r4&#65533;&#65533;6XY&#65533;&#65533;0*[&#775;K&#65533;&#65533;t&#65533;&#65533;*&#65533;&#65533;> B&#65533;&#1182;&#65533;&#65533;&#65533;
&#65533;WY&#65533;
*&!b&#65533;)&#1200;`&#65533;|&#65533;HE
J(&#65533;l&#65533;&#65533;&#65533;&#65533;0P&#65533; w&#65533;a&#65533;^`&#65533;&#65533;!&#65533;&#65533;A&#65533; <&#65533;D%,&#65533;`JV&#65533;	lc&&#65533;	&#65533;&#65533;&#65533;(&#65533;&#65533;&#65533;&#65533;&#65533;p&#65533;J&#65533;+=&#65533;U&#65533;&#65533;&#65533;&#65533;.&#65533;&#65533;KB&#65533;	A&#65533;F&#65533;B>&#65533;&#65533;&#65533;,T &#65533;Z:&#1110;&#65533;h{I&#65533;&#65533;`&#65533;&#65533;&#65533;%0M&#65533;&#65533;\2 t&#65533;@1&#65533;q&#65533;c$&#65533;&#65533;&#65533; &#65533;&#65533;jJ&#65533;1~&#65533;eDMg&#65533;&#65533;&#65533;6&#65533;&#65533;&#65533;kl&#65533;&#65533;&#65533;&#65533;&#65533;	p.&#65533;&#65533;&#65533;&#65533;8&#65533;&#65533;Nv&#65533;&#65533;An&#65533;;&#65533;y&#275;&#65533;j&#65533;&#65533;&#65533;PO(	&#65533;&#65533;&#65533;&#65533;&#65533;@&#65533;3&#65533;QZ,&#65533;U&#65533;D)6&#65533;&#65533;,@ &#65533;D&#65533;WN`&#1912;&#65533;&#65533;0!N&#1874;S*&#65533;&#65533;B&#65533;S&#65533;&#65533;h&#1120;P&#65533;&#65533;r&#65533;&#65533;&#65533;&#65533;E&#65533;T&#65533;2W&#1314;\f&#65533;I&#65533;&#65533;&#65533;4&#65533;YMu(CB&#65533;&#65533;E&#65533;wc#y&#65533;&#65533;&#65533;&#65533;&#65533;&#65533;&#1800;1&#65533;&#65533;&#65533;a&#65533;DU&#65533;0&#65533;&#65533;&#65533;#&#65533;D&#65533;&#65533;&#65533;&#65533;&5%;DS:&#65533;/X&#65533;&#65533;a^h&#65533;N&#65533;&#65533;P
@&#65533;&#65533;  &#65533;Z&#65533;&#65533;#A&#65533;&#65533;.&#65533; A&#65533;&#65533;~U&#65533;`+C&#65533;&#65533;&#65533;
fkZ&#914;GL&#65533;UT&#65533;&#65533;&#65533;U!&#65533;v
o5 O&#65533;`%&#65533;-l\GX&#65533;!&#65533;x&#65533;K^&#65533;&#65533;&#65533;Q
U}&#65533;]&#65533;&#65533;	A0&#65533;cB	&#65533;&#65533;V
Plbg&#65533;&#65533;&#65533;0v&#65533;(&#65533;5
R(D&#1978;+&#65533;&#65533;Lq&#65533;Br&#65533;&#65533;&#65533;&#65533;&#65533;,S&#65533;&#65533;n&#65533;&#65533;&#65533;m&#65533;b&#65533;&#65533;&#65533;L&#65533;&#1562;i&#65533;#<0&#65533;&#65533;&#65533;t"&#65533;&#65533;"K&#52737;&#65533;&#65533;&#65533;@jT&#65533;&#65533;D&#65533;&#65533;m!&#65533;HA&#65533;V65&#65533;"mkk&#65533;&#65533;&#65533;F&#65533;&#65533;&#1613;&#65533;&#65533;&#65533;&#65533;&#65533;&#65533;&#65533;&#65533;&#65533;&#65533;mp&#65533;3&#65533;&#65533; G&#65533;&#65533;&#65533;6&#65533;&#65533;%&#65533;&#65533;&#65533;&#65533;&#65533;=wp&#65533;c&#65533;rn;&#65533;V&#65533;&#65533;&#65533;&#65533;R&#65533;&#65533;&#65533;&#65533;Nv&#65533;&#65533;klG^&#65533;&#61242;K&#65533;y5&#65533;Jh&w"8^&#65533;&#65533;&#65533;&#65533;&#65533;`M&&#65533;^ &#65533;&#65533;D&#65533;&#65533;&#65533;.R&#578;<\&#65533;&#65533;lb@&#65533;F&#65533;h c&#65533;_&#896;\&#65533;&#65533;<&#65533;&#65533;&#65533;&#65533;&#65533;c&#65533;p&#480;&#65533;&#65533;$0&#65533;r 	S"&#65533;
&#65533;&#65533;xA8&#65533;&#65533;&#65533;T!'8&#65533;&#65533;	"B&#65533;$&#65533;7&#65533;&#65533;YHC&#65533;0 2&#65533;V&#65533;&#65533;P&#65533;  |H&#65533;Yq&#65533;(&#65533;[&#65533;B&#65533;&#65533; &#65533;|&#65533;_&#65533;w&#65533;&&#65533;&#65533;zT&#65533;Mp&#65533;-nQ2&#65533;b.\&#65533;&#956;Q4flj&#1048;&#65533;&#65533;&#65533;&#995;&#65533;&#65533;eS&#65533;&#65533;&#65533;&#65533;f@&#65533;&#65533;&#65533;&#65533;&#65533;4w&#65533;z&#65533;!'&#65533;&#65533;JO&#65533;;&#65533;Y$#sP&#65533;2&#65533;'=&#65533;&#65533;$%&#65533;q&#65533;6H&#65533;&#65533;&#65533;&#1297; @ci0%1&#65533;&#65533; h&#802;,i  6&#65533;&#65533;+&#65533;&#65533;\&#65533;&#65533;5J&#65533;&#65533;&#65533;<&#65533;B;&#65533;%&#65533;&#65533;H&#1098;<&#65533;a3D&#65533;&#65533;e4&#65533;d&#834;&#1753;&#65533;&#65533;p&#65533; i&#65533;&#65533;,&#65533;&#65533;=&#65533;&#65533;&#65533;e&#65533;&#65533;&#65533;;&#65533;"d&#704;B&#65533;6&#65533;$&#65533;l&#65533;J&#65533;=h2&#65533;)&#65533;x&#65533;H&#65533;&#65533;v&#65533;&#65533;&#65533;&#65533;Y&#65533;Uh&#65533;U&#65533;U&#65533;`&#65533;&#65533;&#65533;A&#65533;.@58$&#65533;&#65533;H&#65533;U*&#65533;&#65533;&#65533;@&#65533;|X&#65533;S&#65533;&#65533;XJ&#65533;&#65533;6K&#65533;3}V&#65533;*P&#65533;&#65533;&#65533;4&#65533;&#439;&#65533; &#65533;<&#65533;&#65533;[&#65533;&#65533;p&#65533;|s&#65533;Q-J&#1165;&#65533;&#65533;&#65533;&#65533;D&#65533;&#65533;&#65533;4&#65533;&#65533;&#65533;P&#65533;)+W&#1258;&#1418;Q&#812;&#65533;k
&#65533;S &#65533;&#65533;&#65533;s&#65533;&#65533;	dw&#65533;&#65533;&#65533;
2&#65533;&#65533;&#65533;egg&#65533;&#65533;:&#1563;!&#65533;f&#65533;&#65533;&#65533;&#65533;&#65533;&#65533;!i&#65533;8`p`
S&#65533;&#65533;H&#65533;B,8&#65533;
&#65533;E&#65533;&#65533;&#65533;%P&#65533;@&#65533;0&#65533;3H&#65533;&#65533; 	W&#65533;&#65533;&#65533;4&#65533;&#65533;tf&#1739;&#65533;&#1101;&#65533;&#1105;&#65533;&#65533;~&#65533;&#65533;&#65533;W&#65533;t&#65533;=&#65533;&#65533;G&#65533;&#65533;:&#65533;En&#65533;&#65533;G&#65533;&#65533;s&#65533;&#65533;so&#65533;&#65533;&#961;ntm&#65533;&#65533;;&#65533;Dx&#65533;v&#65533;7/x&#65533;&#65533;&#1773;7w&#65533;u]&#65533;&#65533;&#65533;&#65533;&#65533;&#65533;7w&#65533;&#65533;c*&#65533;&#65533;&#65533;7zH&#65533;`&#20477;&#65533;&#65533;&#65533;{Z&#65533;&#65533;&#65533;&#65533;&#65533;&#65533;&#65533;&#65533;G&#65533;,L!,l&#65533;&#65533;	8&#65533;R&#65533;&#65533;L(&#65533;&#65533;&#354;A&#65533;&#65533;&#65533;\&#65533;&#65533;6p%bl#&#65533;	n&#65533; b&#65533;&#65533;&#65533;&#1550;~&#65533;")&#65533;P%n&#65533;) "(&#65533;&#65533;&#130;&#65533;&#65533;C J&#65533;~h&#65533;b&#65533; @&#65533;t &#622;B&#65533;&#65533;L&#894;&#65533;z&#65533;{&#65533;+&#65533;H&#788;&#65533;0&#65533;({&#65533;HM&#65533;&#65533;(&#65533;&#65533;&#65533;&#65533;2xG3&#65533;4B&#65533;&#65533;D&#65533;&#65533;&#65533;&#65533;&#65533;,&#65533;&#65533;l&#65533;&#65533;6n&#65533;-&#65533;M|&#65533;&#65533;&#65533;9&#65533;&#65533;n&#65533;:))&#1274;&#65533;<&#65533;	6m<&#65533;&#65533;&#65533;&#65533;CD&#65533;&#65533;JM>&#65533;&#65533;&#65533;C&#65533;&#65533;V&#65533;?6a
d&#65533;
`&#65533;&`&#65533;  
@hi&#65533;B&#65533;&#65533;&#65533;&#65533;&#65533;&#65533;&#65533;F&#65533;&#65533;-CP&#65533;&BQp`
JJ1&#1814;&#65533;&#65533;&#65533;&#65533;@&#65533;&#65533;&#65533;&#38920;IR&#65533;&#65533;d &#65533;ZQ&#65533;f&#65533;J&#65533;&#65533;I_&#65533;&#65533;&#65533;&#65533;C\&#65533;&x ^DT&#65533;M&#65533;  "&#65533;
&#1762;aJ4&#65533;&#65533;lq&#65533;&#65533;V&#65533;&#65533;!&#65533; &#65533; U`U$&#65533;^%
</&#65533;&#65533;BJY&#65533;G Q.&#65533;X&#65533;&#65533;c&#65533;&#65533;H&#65533;dNZ&#65533;&#358;&#65533;&#65533;N V&#65533;&#65533;&#65533;vN&#65533; &#65533; &#65533;&#65533;&#65533;&#65533;&#65533;&#65533;&#65533;&#65533;&#65533;&#65533;&#65533;&#1549;&#65533;&#938;L&#65533;&#65533;%R&#65533;&#65533;&#65533;&#65533;<BS&#65533;&#65533;F&#65533;b*&&#59169;
&#65533;&#65533;&#65533;`&#65533;zD&#1668;G|Dc&#65533;~&#65533;)&#65533;&#65533;f&#65533;$+f &#1009;DF&#65533;hF&#65533;+d&#65533;&#65533;`&#65533;)K&#65533;&#65533;^&#65533;&#65533;&&#65533;b!<&#65533;&#65533;B&#65533;&#65533;j &#65533;a&#65533;&#65533;[&#65533;f&#65533;&#65533;&#65533;&#65533;&#65533;&#65533;`&#65533;&#65533;&#65533;&#65533;mz&#65533;T&#65533;01&#65533;&#65533;^&#65533;&#65533;c&#65533;&#65533;s&#65533;Os
G&#65533;(S&#65533;&#65533;&#65533;&#65533;&#65533;&#65533;&#65533;&#65533;2y&#65533;&#65533;&#65533;&#65533;r"M&#65533;G1o&#65533;>&#65533;&#65533;o&#65533;&#65533;@&#65533;&#65533;r&#65533;3`&#65533;V&#65533;3&#65533;H&#65533;&#65533;&#1020;&#65533;&#65533;&#65533;8cw&#559;&#65533;X&#65533;x&#65533;3&#65533;&#65533;y&#65533;l1&#65533;&#65533;&#65533;Kz&#65533;&#65533;&#65533;&#65533;{&#65533;&#65533;0&#65533;g&#65533;&#65533;&#65533;*&#65533;S{&#65533;3+h(|&#391;
&#65533;o,&#65533;&#65533;&#65533; &#65533;` &#65533;&#65533; &#65533; &#65533;&#65533; &#65533;'&#65533;&#65533;"@&#65533;&#312;$&#65533;BB&#65533;j&#65533;&#65533;4&#65533;_b)&#65533;-&#65533;&#65533;&#65533;H&#65533;'~&#65533;&#65533;0`&#65533;&#65533;&#65533;&#65533;&#65533;L&#65533;fP%``&#65533;&#65533;-f&#65533;&#65533;l&#65533;&#65533;&#65533;&#65533;~&#65533;&#662; &#65533;a&#65533;&#65533;`&#65533;z&#65533;	S&#65533;.&#65533;&#1087;&#65533;&#65533;&#65533;&#65533;&#65533;	C
&#65533;&#1034;&#65533;&#65533;&#65533;F&#65533;&#65533;8&#65533;&#65533;&#65533;h36&#65533;&#65533;&#65533;&#65533; &#65533;H&#65533;&#65533;&#65533;&#1448;&#65533;H&#65533;&#65533;^C&#65533;&#65533;&#65533;&#65533;6`pCt&#65533;M&#65533;H8i&#65533;&#65533;&#65533;a1&#65533;&#1210;&#65533;K&#65533;&#65533;<&#65533;CL&#65533;&#65533;&#65533;&#65533;E&#65533;=&#65533;CZ&#65533;&#65533;&#65533;ia
VakD&#65533;&#65533;&`&#65533;@. fA&#65533;8&#65533;  ~&#65533;&#65533;&DEv&#65533;>&#65533;&#65533;&#65533;C&#65533;&#65533;&#65533;&#65533;&#65533;$DC&#1713;Dv&#65533;.S&#65533;&#65533;_&#65533;&#65533;'&#65533;&#65533;H>(&#65533;&#65533;&#65533;&#685;&#65533;&#653;T&#65533;	&#65533;&#65533;8$&#65533;Z&#65533;&#65533;f&#287;&#65533;&#65533;&#65533;R&#287;Fd&#65533;.&#65533;H&#65533;iK&#65533;$&#65533;&#65533;L<LX&j!\&#65533;&#65533;&#65533;&#65533;&#65533;&#65533;&#65533;FG&#65533;&#65533;&#65533;B&#65533;JZ&#65533;/	&#65533; %T&#65533;d&#65533;&#65533;&#65533;&#65533;&#65533;-\&#65533;&#65533;&#65533;~1T:&#65533;&#65533; V``&#65533;&#65533;R&#65533;U&#65533;!&#65533;&#65533;&#65533;
&#65533;&#65533;&#65533;*`L&#65533;%~E &#65533;%&#65533;&#65533;j&#65533;&#65533;&#65533;!&#65533;e&#65533;j&#65533;Tt*s&#65533;"g&#65533;2R&#65533;#&#65533;&#65533;&#65533; &#484;j^&#65533;b&#65533;8&#65533;&#65533;&#65533;&#65533;D&#65533;%i&#65533;%c&#65533;&#65533;&#65533;&K&#65533;a(&#65533;&&#65533;N&#65533;n&#65533;!NpIt`zD: &#65533;nT&#65533;&#65533;~&#65533;>~2|
&#65533;&#65533;r*Q&#433;+f&#65533;&#65533;&#65533;&#809;+Kf&#65533;^ ,&#65533;&#65533;"&#65533;&#65533;&#65533;( -=A	&#65533;&#65533;&#65533;&#65533;&#65533;&#65533;&#65533;Zm?&#65533;k&#65533;&#65533;&#65533;l&#65533;@
`&#65533;&#65533;&#65533;n
&#65533;0eoKm&#65533;s&#48608;&#65533;&#504;&#65533;&#65533;&#65533;&&#65533;8&#65533;2&#65533;2&#65533;O&#65533;|&#65533;&#65533;,&#65533;n&#65533;&#65533;N35I&#65533;&#65533;5]&#65533;ud&#65533;3h&#65533;&#65533;&#65533;+7s3&#65533;&#65533;w&#1963;&#65533;&#65533;/x&#65533;sG&#65533;&#65533;&#65533;&#65533;&#65533;&#65533;:&#65533;&#65533;&#65533;&#65533;&#65533;&#65533;l:S;&#65533;&#65533;&#65533;&#65533;/ &#65533;;,}&#65533;g&#65533;&#65533;&#65533;7&#65533;&&#65533;!p`cz&#65533;6&#65533;XK&#65533;jOL&#65533;S&#65533;VL&#65533;r&#65533;%&#65533;7&#65533;&#65533;&#65533;&#65533;&#65533;K&#65533;&#65533;_N&#65533;&#65533;&#65533;n&#65533;X&#65533;&#65533;"%P&#65533;**&#65533;&#65533;&#65533;&#65533;/&#65533;'&#432;&#1477;&#65533;&#65533;&#65533;=Q&#65533;&#65533;&#65533;P&#65533;&#65533;&#65533;	c&#1289;Xt&#65533;&#65533;x&#65533;h&#65533;9&#65533;l&#65533;n&#65533;&#65533;P&#65533;z4~&#65533;9&#65533;&#65533;h&#65533;&#65533;&#65533;:xYC&#65533;&#65533;pI&#65533;+J 9&#65533;&#65533;B&#65533;J5&#65533;&#65533;I&#65533;p&#65533;&#65533;;&#692;&#65533;&#65533;&#1286;s&#65533;L&#2019;AMM-&#65533;z&#65533;M&#65533;&#65533;&#65533;@U&#65533;&#65533;&#65533;&#65533;4 &#65533;&#1184;&#65533;&#65533;\&#65533;$R&#65533;z&#65533;&#65533;&#1846;!&#65533;.&#65533;&#65533;&#65533;&#65533;6&#65533;&#65533;B&#65533;&#65533;-A(S&#65533;S1(&#65533;&#65533;#vBG&#941;D&#65533;&#65533;&#65533;&&#65533;&#65533;.&#65533;/#&#65533;XQ0bP&#65533;x	&#65533;K&#65533;K&#65533;DK&#65533;&#65533;'YS&#6733;y'&#65533;&#65533;e&#65533;uOhO&#65533;,&#65533;&#65533;ba#~&#65533;&#65533;&#65533;QI&#65533;J"ECF&#65533;&#65533;&#65533;&#65533;N@&#65533;BS&#65533;m&#65533;N&#65533;&#65533;&#65533;&#65533;f&#65533;&#65533;&#65533;	z&#65533;}T&#65533;.@^@&#65533; 4 &#65533;&#65533;0`_&#65533;W&#65533;&#65533;&#65533;c&#65533;`&#65533;!}&#65533;Y&#65533;&#65533;
&#65533;&#65533;&#65533;`[&#65533;&#65533;[8a&#65533;
&#65533;&#65533;&#65533;&#65533;&#65533;#E&#65533;(6&#65533;(&#65533;&#65533;c&#65533;&#65533;^&#65533;&#65533;DT&#65533;_Ln&#65533;H@&#65533;lv&#65533;&&#65533;&#65533;&#65533;&#65533;&#65533;h&#65533;&#65533;&#65533;fF&#65533;`vS&#65533;A|&#65533;&#65533;g&#65533;	&#65533;&#1388;&#65533;
&#65533;&#65533;-&#65533;#&#65533;&#65533;&#65533;&#65533;b &#65533;&#65533;,&#65533;&#65533;p&g&#65533;&#65533;Ve`hn&#65533;&#65533;2i&#664;&#1042;&#65533;&#65533;&#65533;
&#65533;&#65533; &#65533;j:&#65533;&#65533;&#678;&#65533; \&#65533;&#65533;&#65533;&#65533;Z n&#65533;`n&#2022;n&#65533;&&#65533;&#65533;&#65533;s&#65533;4gp=&#65533;r&#65533;:&#65533;&#65533;&#65533;'3m&#65533;&#65533;&#65533;&#65533;t&#65533;&#65533;z&#65533;4&#65533;&#65533;tL`&#65533;&#65533;&#65533;@&#65533;rg&#65533;6K&#65533;uj&#65533;:&#65533;&#65533;&#1035;&#65533;&#65533;&#65533;G&#65533;s&#65533;&#65533;&#65533;&#65533;ty4&#65533;&#65533;&#65533;9&#65533;&#11233;S&#65533;&#65533;(	&#65533;3;v&#65533;B;&#65533;&#65533;xw
,&#65533;}&#65533;Wx&#10490;&#65533;&#65533;&#65533;s&#65533;0 &#65533;&#65533;k9&#65533;X;&#65533;&#65533; &#65533;z()4T{_&#65533;b^@j&#65533;&#65533;8&#65533;J&#65533;y&#65533;&#65533;&#65533;`#&#65533; b4&#434;&#65533;-"&#65533;}&#65533;&#65533;B&#65533;&#65533;&#65533;(H*&#65533;&#65533;x&#65533;&#65533; &#65533;&#1154;&#65533;&#65533;8Ev&#65533;&#65533;9et0&#65533;&#65533;&#65533;j&#65533;&#65533;O&#65533;uy&#65533;D&#65533;A&#65533;v<8I&#65533;&#65533;&#65533;l35&#65533;(&#65533;&#1584;G@ &#65533;3&#65533;&#65533;8&#65533;p&#65533;&#65533;\x&#65533;&#65533;&#65533;dx&#65533;&#65533;&#65533;j&#65533;&#1859;&#65533;&#65533;&#65533;&#65533;&#897;&#65533;F&#65533;&#65533;&#1332;&#65533;a0&#65533;&#65533;J
&#65533;@&#65533;&#65533;q&#65533;&#65533;?&#65533;&#65533;] &#65533;O' V&#65533;5 &#65533;m&#65533;&#65533;&#65533;f&#1609;n&#65533;&#65533;)&#65533;&#65533;&#65533;X&#65533;&#65533;&#65533;&#65533;}dUiQ\&#65533;&#65533;C&#65533;&#65533;o$&#65533;zG|&#65533;S&#65533;&#65533;H&#65533;)&#65533;&#1464;&#65533;e&#65533;&#65533;&#65533;&#1360;o"&#701;$&#65533;&#65533;<&&#65533;&#65533;@Hl&#65533;&#65533;P&#65533;%PJ&#65533;N@P&#65533;&#65533;&#65533;&#65533;KHvp@0&#65533;[il&#65533;0&#65533;&#65533;&#65533;q$\}J&#65533;&#65533;
 &#65533;&#65533;&#65533;&#65533; &#65533; &#65533;dmk&#65533;&#407; &#65533;&#65533;J&#65533;&#65533;&#992;
@&#65533;&#65533;E &#65533;&#65533;P&#65533;c&#65533;9&#65533;&#65533;9&#65533;%&#65533;Et*&#65533;&#65533;&#65533;&#65533;&#65533;.&#65533;	&#65533;@`%&#65533;&#65533;&#65533;D&#65533;&#65533;&#1561;(&#65533;W&#65533;&#65533;&#1439;nd&#65533;&#65533;&#65533;I&#65533;Z<!&#65533;&#65533;Q&#65533;&#65533;M&#65533;&#65533;&#159;Za&#65533;@I&#65533;]g%&#65533;fih&#65533;&#65533;&#65533;&#65533;I,&#65533;&#65533;F&#65533;&:&#65533;&#65533;}&#65533;&#65533;&#65533;iG&j&#65533;&#65533;&#65533;&#65533;&#65533;&#65533;&#65533;&#65533;&#65533;&#65533;&#65533;&#65533;&#65533;&#65533;6F&#65533;&#65533;R&#65533;&#65533;!&#65533;&#65533;!&#65533;,~&#2622;&#65533;k
&#65533; A
\&#65533;Vo0&#65533;&#65533;&#65533;j+:&#65533;&#65533;pKnw35&#1258;&#65533;Op&#65533;6q&#65533;&#65533;p&#65533;p'&#65533;o-G2&#65533;&#65533;&#65533;Q3&#65533;Lu&#65533;&#1019;^C6WG6KC&#65533;&#65533;7q&#65533;C&#65533;&#65533;&#65533;&#65533;&#65533;2&#65533;LwG&#65533;f&#65533;W&#65533;&#65533;]&#1519;&#65533;B&#65533;&#65533;z&#65533;&#65533;3&#65533;&#65533;&#65533;k7&#65533;&#65533;ow<&#65533;&#65533;&#65533;!x'L&#65533;.L&#65533;g=m&#65533;!J&#65533;&#65533;&#65533;&#65533;&#65533;&#65533;&#65533;&#65533;&#65533;J&#65533;&#65533;t&#65533;%&&#65533;W&#65533;&#65533;&#65533;w~p&#65533;O&#65533;&#65533;&#65533;
&#65533;a&#65533;L&#65533;)&#65533;L%&#65533;&#183;S&#65533;&#706;&#65533;,(}]&#65533;*&#65533;wf&#65533;&#65533;`&#65533;&#65533;
&#65533;&#65533;-&#65533;&#65533;&#65533;p&#65533;&#65533;{&#65533;&#65533;&#65533;"&#65533;&#65533;&#65533;&#65533;uG&#65533;&#65533;G1&#65533;&#65533;&#65533;&#65533;H&#1531;5&#912;4\&#65533;I&#1883;&#65533;&#65533;&#65533;&#65533;3&#65533;&#65533;p&#65533;Cp&#65533;:&#65533;&#65533;-&#65533;K1L&#65533;&#65533;L&#65533;<&#65533;=&#1667;&#65533;<&#65533;&#65533;;&#65533;&#65533;&#65533;N&#65533;&#65533;&#65533;&#1033;&#65533;&#65533;&#65533;&#65533;|h&#65533;&#65533;&#65533;5jIsIe&#65533;&#65533;&#65533;D&#65533;&#65533;&#65533;&#65533;&#65533;m&#65533;&#65533;BH&#65533;D&#65533;&#65533;&#65533;&#65533;&#65533;S&#65533;IQs&#65533;'&#65533;)?&#65533;&#65533;&#65533;&#65533;mQE&#65533;iv@&#65533;&#65533;&#65533;H&#65533;&#3149;&#65533;1&#65533;&#65533;(G-&#65533;(P&#142;H!
&#65533;)PpC&#65533;&#65533;&#65533;&#65533;)C,8p`&#65533;)&#65533;Dd&#65533;&#65533;t&#65533;qpa&#65533;&#65533;&#65533;@a&#65533;2+&#65533;>4&#65533; 5&#65533;&#1321;N&#65533;&#65533;Q&#65533;&#65533;
&#129;&#65533;&#65533;8&#65533;i&#65533;i&#65533;h &#65533;&#65533;ONR&#65533;&#65533;TJ&#65533;C&#65533;/&#65533;0 Q&#65533;&#65533;^&#65533;:&#65533;&#65533;K U`P
&#65533;+&#65533;&#65533;&#65533;&#331;}0&#65533;&#65533;&#65533;@&#65533;6&#65533;&#65533;P&#65533;&#65533;8q
v&#65533;&#595;")&#65533;l9}$X&#65533;/&#65533; y&#65533;H&#65533;&#65533;k&#65533;~&#65533;{6&#65533;82&#65533;x&#65533;c&#65533;p/(&#1832;EE&#65533;&#65533;rH<&#65533;&#1893;&#65533;&#65533;&#65533;/&#65533;=.gZv9&#65533;&#65533;k&#65533;.&#65533;&#65533;&#65533;&#65533;hw*&#65533;&#65533;&#65533;gN&#296;&#65533;A&#65533;>&#65533;)&#1322;o?&#65533;~&#65533;&#65533;&#65533;&#65533;&#65533;&#65533;QG&#65533;Q 
&#65533;&#65533;R&#65533;6$&#65533;&#65533;1&#65533;&#65533;&#65533;@u`J$&#65533;@A,&#65533;p!&#65533;	\&#65533;E
)\ 3&#808;&#65533;hP&#65533;&#65533;3&#65533;&#65533;E&#65533;@"&#65533;&#65533;&#65533;&#65533;&#65533;&#51714;,&#65533;$&#65533;&#65533;*Id&#65533;*`a&#65533;F"&#65533;&#65533;$&#65533;&#65533;&#65533;d&#65533;PN&#65533;E/Hb&#65533;&#149;GfY&#65533;Xb&#65533;&#65533;N&#1611;&#65533;e6&#65533;&#65533;&#65533;R~&#65533;&#65533;a&#65533;Y%&#65533;&#65533;`&#65533;H+&#65533;&#65533;&#1094;	w&#65533;!&#65533;	&#65533;&#65533;RI&#65533;.&#65533;&#65533;&#160;&#65533;&#65533;PI&#65533;&#65533;"&#65533;&#34892;&#65533;&#65533;&#65533;N&#41124;&#65533;&#65533;P	&#65533;&#65533;PN%&#65533;H&#65533; &#65533;&#65533;j&#65533;&#65533;&#65533;&#65533;!&#65533;@H @&#47926;&#65533;&#65533;&#65533;&#65533;&#1946;k &#65533;&#65533;*k&#65533;&#65533;;+&#65533;d&#65533;3&#65533;&#65533; P&#65533;SX&#65533;F&#65533;&#65533;&#65533;>TQ|&#65533;&#65533;M&#65533;z&#65533;A&#65533;8p &#65533;=&#65533;r_&#65533;&#65533; &#65533;#&#65533;&#65533;P&#65533;45<H&#1027;&#65533;&#65533;&#65533;&#65533;!&#65533;&#65533;l&#65533; &#65533;m&#65533;U&#65533;@&#65533;4_&#65533;&#65533;^;U&#65533; ]k&#65533;&#65533;&#65533;&#1775;Ssl&#65533;&#65533; &#65533;Y&#65533; &#65533;&#65533;&#65533;&#65533;&#65533;&#65533;%&#65533;&#65533;t&#65533;Q&#65533;TL&#65533;&#65533;&#65533;&#65533;&#65533;&#65533;&#65533;l&#65533;&#65533;&#65533;t&#65533;B&#65533;&#65533;&#65533; =&#65533;&#65533;&#65533;!&#65533;&#65533;&#488;&#65533;:&#65533;&#65533;RbH.&#65533;&#65533;&#65533;&#65533;&#65533;z&#65533;&#65533;"&#65533;,v&#65533;&#65533;&#65533;Pv&#65533;d&#65533;&#65533;&#65533;&#65533;8Z&#65533;&#1744;J:+&#65533;&#65533;`&#65533;&#65533;&#65533;&#65533;3j2&#65533;e&#65533;L&#65533;&#65533;&#272;&#65533;Nx&#65533;#&#65533;&#65533;&#65533;L&#65533;&#516;*&#65533;HN9#9&#65533;&#65533;&#22167;&#65533;ye&#65533;&#65533;&#65533;s^F5-&#65533;&#65533;&#65533;)&#65533;&#65533;&#65533;&#65533;,&#65533;I+@&#65533;h@4&#65533;@&#65533;&#65533;&#1390;`&#65533;	&#65533;&#65533;B&#65533;&#65533;UT!3&#65533;E8&#65533;&#65533;!j(q&#65533;Rv8l
&#65533;t&#65533;&#65533;U&#65533;"&#65533;t&#65533;B	$&#65533;&#65533;2&#65533;&#65533;[5&#65533;O&#65533;2&#65533;pA&#65533;wu&#65533;U&#65533;&#65533;/&#65533;@&#65533;OC`@7&#65533;&#65533;q&#65533;&#65533;%&#65533; EH&#65533;@B&#65533;&#65533;&#65533;O&#65533;&#1539;0&#1025;
p&#65533;o`&#65533;&#65533;&#65533;&#65533;8&#65533;Mud&#65533;m&#65533;o~&#65533;&#65533;OPp&#65533;$e(&#65533;&#65533;&#65533;XAy&#65533;s&#65533;Rzb&#65533;h\E&#65533;[&#65533;&#65533;@&#65533;s&#65533;&#65533;&#65533; &#65533;6&#65533;, 3h@[
8<Dg&#65533;*&#65533;&#65533;&#65533;/~&#1089;`R1&#65533;&&#65533;&#65533;y&#65533;!$` &#65533;0M!.&#65533;&#65533;#D&#65533;`&#65533;-&#65533;F5&#65533;&#65533;l&#65533;E&#65533;&#65533;&#65533;&#388;&#65533;&#65533;#&#65533;&#65533;0&#65533;&#65533;&#65533;&#65533;vP0&#65533;G&#65533;&#388;&#65533;&#65533;C &#65533;&#65533;&#65533;G;&#1785;dy&#65533;&#65533;&#65533;	&#65533;i&#65533;&#65533;r&#65533;G>&#65533;&#65533;}0PK&#65533;h? &#65533;O&#65533;n&#65533;&#65533;vq&#279;&#65533;R&#65533;"&#65533;&#65533;p#%&#65533;	*T&#65533;&#65533;"8&#65533;&#65533;.&#65533;My&#65533;0QTD8l&#65533;3)&#65533;B&#65533; 	'D&#65533;F4&#65533;&#65533;&#65533;&#65533;8Y$b&#65533;BJ&#65533;=&#65533;&#65533;&#65533;&#65533;MYZS?&#65533;&#65533;$5TIS&#65533;&#65533;4%&#65533;"pJBC&#65533;%/&#65533;&#65533;JV&#65533;&#1245;&#65533;0&#65533;=&#65533;c*@&#65533;&#65533;U(B1*Q&#65533;*)&#65533;&#65533;J&#65533;&#65533;R&#65533;&#660;&#65533;6&#65533;&#65533;&#65533;V"T(Uq&#65533;Q&#65533;&#65533;U&#65533;&#65533;Y&#1218;&#65533;^&#65533;X&#65533;&#65533;Qu&#65533;4&#65533;	&#65533;h&#65533;&#65533;G&#65533;&#65533;&#65533;	<K&#1202;&#65533;&#65533;5&#65533;&#65533;lm&#65533;\&#65533;&#65533;V&#65533;&#65533;&#65533;&#65533;x&#65533;&#65533;}&#65533; /xu_&#65533;X&#1026;&#65533;&#65533;&#65533;}&#65533;k&#65533;s%&#65533;}&#429;mq+&#65533;q&#65533;&#65533; &#65533;ml&#65533;5&#65533;q&#894;$&#65533;&#65533;,d&#65533;&#65533;(Y&#65533;Bp4&#65533;&#65533;,F&#65533;e&#65533;P&#65533;`&#65533;=&#65533;3*&#65533;&#65533;f&#65533;8Z&#65533;|&#65533;&#65533;[%m&#65533;&#65533;E&#1166;F+&#65533;&#65533;V&#65533;r&#65533;3&#65533;&#65533;&#65533;&#65533;T&#65533;&#65533;iMG&#65533;&#65533;d
&#65533;^K&#65533;&#65533;&#65533;&#65533;*w&#65533;&#65533;&#65533;&#65533;&#65533;6&#65533;D&#65533;&#65533;&#65533;&#65533;	&#65533;f&#65533;iw&#65533;&#65533;&#65533;8&#197;&#65533;q&#65533;s<s&#65533;&#65533;&#65533;7&#65533;&#65533;&#65533;&#65533;&#65533;&#65533;:&#65533;&#65533;&#65533;*&#65533;&#65533;!T'Z&#65533;c	`F4&#65533;,`&#65533;J&#65533;,&#65533;1&#65533;&#65533;&#65533; &#65533;.&#65533;&#65533;&#65533;&#65533;&#65533;&#65533;
Y&#65533;Q&#65533;<&#65533;D&#65533;&#65533;"d0&#65533;&#65533;|&#65533;&#65533;p&#65533;{&#65533;p?&#65533;&#65533;&#65533;a+HW&#65533;?&#65533;&#65533;&#65533;*V&#65533;1&#65533;&#65533;&#65533;&#65533;&#65533;/&#65533;&#65533;&#65533;&#65533;&#65533;=S&#65533;+<&#520;KHb&#65533;h%&#1281;|p&#65533;(G9wp&#65533;&#65533;&#65533;&#65533;&#65533;Q&#65533;&#657;&#7319;&#65533;!$P$&#65533;&#65533;M>&#65533;Sl&#65533;&#65533;&#65533;J&#65533;&#65533;&#65533;
&#65533;&#65533;Ma&#65533;&#65533;b&#65533;&#65533;&#65533;&#65533;&#65533;zC\&#65533;@h&#65533;&#65533;&#65533;~  &#65533;	`EpHA&#65533;1&#65533; |hg&#65533;&#65533;*&#65533;F6&#65533;&#21249;Y&#65533;4&#65533;&#65533;&#316;q1zI&#65533;&#65533;&#65533;`&#65533;&#65533;X&#65533;g&#65533;&#65533;&#65533;&#65533;&#65533;4&#65533;&#65533;"kpC&#65533;$R&#65533;&#65533;&#65533;5n2&#155;Z&#65533;&&#65533;&#65533;&#65533; bA&#65533;&#65533;,&#65533;;&#65533;$&#65533;"u&#65533;&#65533;`&#65533;&#65533;&#65533;&#65533;&#65533;x&#65533;&#65533;I&#65533;DcgX&#65533;&#65533;O&#65533;&#65533;&#65533;z'&#65533;.&#65533;)&#65533;&#65533;&#65533;&#65533;&#65533;&#1646;E&#65533;{7&#65533;&#65533;T&#65533;&#65533;{7&#65533;E&#65533;&#65533;\!
I&#65533;&#65533;&#65533;&#65533;&#65533;0&#65533;-&#65533;&#65533;&#65533;&#65533;A@@<]&#65533;	&#65533;|B&#65533;@&#65533;^&#65533;sG&#65533;E.&#65533;y&#976;IM&#65533;&#65533;&#65533;&#65533;N&#65533;&&#65533;&#65533;&#65533;J\&#65533;&#65533;&#65533;Q&#65533;&#65533;&#65533;&#65533;o&#65533;&#65533;&#65533;&#65533;8&#65533;&#610;y&#65533;&#65533;z&#65533;Q8W&#65533;&#65533;j&#1315;&#65533;&#936;&#65533;4&#65533;.&#65533;T9b&#65533;&#65533;&#65533;&#65533;&#65533;&#65533;X&#65533;&#65533;&#65533;Ve&#65533;W&#65533;&#65533;U>Sm&#65533;j,&#65533;&#1174;X&#65533;5&#65533;P&#1271;L`&#65533;EU{W
ed>&#65533;&#65533; &#65533;&#65533;-n&#65533;&#65533;
&#65533;@&#65533;&#65533;p&#65533;/&#65533;&#65533;&#65533;^&#65533;&#65533;&#65533;s_x}&#310156;&#65533;&#65533;&#65533; 
9&#65533;&#65533;&#65533;k #V&#65533;l_&#65533;=lbC&#65533;&#65533;&#422;&#65533;_8&#65533;,&#65533;BpX]&#65533;&#65533;&#65533;x&#65533;<&#65533;Y&#65533;&#65533; Tx@'&#65533;&#65533;.&#65533;i&#65533;?-P&#65533;&#65533;&#65533;&#65533;&#65533;&#693;&#65533;k&#65533;&#65533;&#65533;&#65533;&#65533;&#65533;&#65533; &#65533;&#65533;&#65533;&#65533;&#65533;&#65533;S3&#65533;*E\&#65533;&#65533;&#65533;&#65533;&#65533;r&#65533;~&#65533;&#65533;F@ :&#65533;&#65533;&#65533;&#65533;&#65533;6tM&#65533;PA&#65533;&#65533;&#65533;&#65533;&#671;&#65533;*&#65533;&#65533;&#65533;&#65533;&#65533;&#65533;&#65533;&#65533;&#65533;&#65533;U/#&#65533;&#65533;^9&#65533;&#65533;3&#65533;s9&#65533;&#65533;&#65533;&#65533;9&#65533;&#65533;&#65533; &#65533;&#65533;S&#65533;
&#65533;D &#65533;	   p&#304; +&#65533;&#65533; &#65533;<TP &#1904;\&#65533;D&#65533;&#65533;&#65533;&#65533;:&#65533;&#65533;&#65533;2 V&#65533;&#65533;&#65533;@lCMa'&#65533;&#65533;s<Y&#65533;I' d&#65533;4&#65533;&#65533;KQa&#65533;v&#65533;Q&#65533;S8cUX&#65533;o&#65533;?8&#65533;o<&#65533;q&#65533;f&#65533; &#65533;`&#65533;&#65533;2qA t&#65533;@B&#65533;"&#65533;n&#65533;0&#65533;&#65533;p9TJ&#65533;V&#65533;1 80&#65533;&#65533;&#65533;&#65533;y&LX>2f>>1BV&#65533;&#65533;a
&#65533;V&#65533;V
 &#65533;&#65533; ([V&#65533;	&#65533;&#65533;&#65533;&#65533;L&#65533;ikF&#65533;6&#65533;p&#65533;j&#65533;&#65533;|&#65533;&#65533;A r&#65533;oPG~Ap
&#65533;&#65533;AP N&#65533;3&#65533;~Pkg&#65533;&#65533;bH&#65533;&#65533;&#65533;&#65533;k&#65533;l&#65533;AA&#65533;&#900;&#65533;b
B&#65533;&#65533;QL&#65533;fSJ&#65533;4&#65533;	C&#65533;P&#65533;&#65533;&#65533;x
&#65533;&#65533;&#65533;&#65533;f&#65533;&#65533;-&#65533;o&#65533;&#65533;&#65533;&#65533;.!X&#65533;d/&#65533;&#65533;e&#65533;&#65533;$ Q Ra&#65533;&#65533;&#65533;&#65533;&#65533;&#65533;!&#65533;&#65533;&#65533;&#65533;p_&#65533; &#65533;T"&#768;&#65533;	&#65533;P&#816;_p&#65533;&#65533;&#65533; &#65533; ';&#65533;#GO"wOq&#65533;~&#65533;r&#65533;&#65533;PV&#65533;P-7&&#65533;7\&#65533;&_&#65533;O%88&#65533;$%GQX&#65533;
<&#65533;'|&#65533;sA~pSt&#65533;RtYI),&#1365;&#65533;&#65533;)\S&#65533;"*8}&#65533;b&#1429;uC%,&#65533;%4lT&#65533;"&#65533;&#65533;&#65533;{I|gWS&#65533;;0
&#65533;2-&#65533;0q&#65533;U_ew&#65533;Iy1 V&#2018;pVk&#65533;E/&#65533;y/&#65533;2/m%/&#65533;&#65533;x&#65533;x'#&#65533;&#65533;w&#65533;&#65533;-9!&#65533;&#65533;y
2&#65533;&#65533;&#65533;x@&#65533;Xz0PY&#65533;&#65533;x`L
&#65533;&#65533;&#65533;S&#65533;Y&#65533;&#65533;T&#65533;&#65533;6C2&#65533;&#65533;4=Evv	T&#65533;)|&#65533;I|$2&#521;&#65533;!&#65533;&#65533;&#665;X&#65533;e&#65533;gu7&#65533;E*&#65533;\&#65533; S&#65533;6&#1881;6&#65533;&#65533;q&#65533;\)5~q]&#1637;]&#65533;>Y84&#65533;O&#65533;7&#65533;g&#65533;&#65533;&#65533;c9&#65533;&#65533;&#65533;&#65533;8&#65533;&#65533;c&#65533;	X
H_&#65533; 	&#65533;&#65533;&#65533; (`&#65533;&#65533;&#65533;&#65533; &#65533;&#65533;&#65533;&#65533;	&#65533;`S@&#65533;&#65533;J &#65533;\&#65533;!J&#65533;o&j	>&#65533;:&#65533;<@R&#65533;&#65533;g&#65533;&#65533;Ma<&#65533;&#65533;=&#65533;&#65533;Z&#65533;&#65533;&#65533;grP	&#65533;C&#65533;&#1136;&#65533;K?&#65533;Kz&#65533;;V&#65533;K&#65533;&#65533;Oj=RXc&#65533;@'&#65533;o>&#65533;bZ&#65533;&#65533;F&#65533;&#65533;T$&#65533;j(Bd&#65533;u&#65533;&#196;&#65533;fV&#65533;&#547;&#65533;M&#65533;&#65533;W&#65533;=
&#65533;&#65533;J`	a&#65533;&#65533;<&#65533;Xc@&#65533;c&#65533;3F&#65533;&#65533;'&#65533;jOp&#65533; &#65533;M&#256;&#65533;&#65533;XGp&#65533;&#65533;@&#65533;&#65533;V@&#65533;&#65533;&#65533;&#65533;&#65533;da$j&#65533;&#65533;F&#65533;&#65533;>&#65533;&#65533;&#65533;&#65533;Qo&#65533;\&#65533;Az&#65533; N&#65533;&#65533;&#65533;&#65533;&#65533;p#&#65533;A&#65533;&#65533;m&#65533;Q1&#65533;&#65533;&#65533;Hc&#65533;&#65533;&#65533;&#65533;&#65533;&#65533;&#65533;I&#65533;Aex&#65533;&#65533;&#65533;l&#65533;1m&#65533;JA&#65533;&#65533;&#65533;&#65533;&#65533;&#65533;&#65533;&#65533;&#65533;&#65533;Ix=&#65533;dK&#65533;6 &#65533;&#65533;n&#65533;o&#65533;&#65533;l&#65533;&#65533;n&#65533;&#65533;&#65533;J &#65533;A7`8&#65533;k	&#65533;&#65533;D!R&#65533;&#65533; &#65533;!	&#65533;&#65533;&#65533;&#65533;_&#65533;&#65533;N&2N&#65533;&#65533;APb&#65533;&#65533;&#65533;#&#65533;96	rL&#65533;$F&#65533;&#65533;;&#595;&#65533;&#65533;rnb&#65533;l&#65533;rY&#65533;&#65533;&G&#65533;P(&#65533;&#65533;9'&#65533;&#65533;R&#65533;s@&#65533;(W&#65533;RE{t\Y)*&#65533;&#65533;^&#65533;R&#1785;)&#65533;&#65533;4&#65533;57u*Ug&` &#65533;r+\&#65533;+&#65533;&#65533;{s&#65533;3Z&#65533;S&#65533;&#65533;|:+xN&#65533;	&#65533;i@U&#65533;wZ&#65533;U&#65533;&#65533;-x&#1497;&#65533;C.&#65533;v&#65533;&#65533; &#65533;Wr@/&#65533;&#65533;VmExhW&#65533;&#65533;&#65533;&#65533;&#65533;Y
 y&#1778;&#65533;|&#65533;b8&#65533;wpo&#65533;&#65533;&#65533;X&#65533;&#65533;
&#65533;
&#65533;&#65533;&#65533;vo&#65533;Q&#65533;&#1079;}k&#65533;&#65533;	&#65533;P&#65533;&#65533; &#752;
T&#65533;&#65533;&#65533;`G&#65533;H&#65533;S&#65533;'&#65533;CC|&#1083;&#65533;40&#65533;30&#65533;&#65533;&#65533;&#65533;&#65533;&#65533;&#65533;}/B0V&#65533;&#1355;S&#65533;Y}&#65533;&#65533;&#65533;Y(&#1783;6&#65533;	&#65533;&#65533;~&#65533;E~:&#65533;&#30174;&#1374;&#65533;&#1246;&#65533;&#65533;&#65533;8&#65533;@&#65533;&#65533;c&#65533;&#65533;&#65533;&#65533;&#65533;&#65533; &#65533;9&#65533;&#1247;(:
(&#65533;*@&#65533;P&#65533;p&#65533; 0&#65533;0&#65533;&#65533;TP-
+p  P&#65533;Op4&#65533;
&#65533;0gPM\pJp&#65533;p&#65533;&#65533; &#65533;&#65533;-&#65533;0@&#65533;5G9Q&#65533; C|&#65533;&#65533;?;:&#65533;&#65533;&#65533;&#65533;&#65533;&#65533;&#233;&#65533;V&#65533;w1&#1079;[&#65533;&#65533;&#65533;k&#65533;&#65533;yo&#65533;&#65533;&#65533;I&#65533;H&#65533;@&#65533;&#65533;&#65533;X*&#65533;&#65533;&#65533;&#65533;&#65533;K&#65533;j&#65533;k&#65533;&#65533;&#65533;f&&#65533;&#65533;&#65533;C&#65533;;&#65533;C&#65533;&#65533;=v*&#65533;PC&#65533;&#65533;i&#65533;p&#65533;&#65533;0$&#65533;P&#65533;&#65533;c&#65533;&#65533;&#65533;g&#65533;B&#65533;&#65533;&#65533;&#65533;Dv~P
&#65533;&#65533;&#65533;_&#65533;&#65533;_`&#65533;&#65533;P&#65533;&#65533; &#65533;:@
&#65533;&#65533;&#65533;l$&#65533;&#65533;j&#65533;*j&#65533;&#65533;&#65533;&#65533;&#65533; &#65533;&#65533;@&#65533;P&#65533;&#65533;G&#65533; ~$
&#65533;0[P&#65533;&#65533;&#65533;@&#65533;&#65533;&#65533;H&#1089;&#65533;&#65533;%&#65533;o&#65533;jl&#513;&#1290;&#65533;&#269;&#65533;&#65533;k&#65533;*5&#65533;&#65533;!d&#65533;D&#65533;&#65533;&#65533;&#65533;&#65533;&#65533;h&#65533;&#65533;&#65533;&#65533;&#65533;&#65533;&#65533;&#65533;&#65533;&#65533;j&#65533;&#65533;&#65533;n9B&#65533;& &#65533;t&#65533;+&#65533;&#65533;&#65533;LA&#65533;o &#1792;[&#65533;	K&#65533; Y4&#65533;&#65533;E&#65533;$&#65533;g&#65533;p&#65533;&#1137;&#65533;&#65533;1&#65533;q4i&#65533;&#65533;&#65533;&#65533;&#65533;&#65533;4&#498;&#65533;U$D&#65533;PTr&+'%E&#65533;H)&#65533;3W&#65533;+&#65533;:&#65533;T)&#65533;B&#65533;}H{&#65533;E&#65533;tK&#65533;tb&#65533;)&#65533;"&#65533;QK&#65533;e&#65533;`&#65533;&#1429;&#65533;Z++\{T&#65533;&#65533;+K%,&#153;|&#65533;[Y&#65533;a&#65533;&#65533;&#65533;	-{@-&#65533;&#65533;&#65533;
&#1778;&#65533;w&#65533;>&#65533;&#65533;-&#65533;&#65533;x&#65533;	&#65533;&#65533;KxB&#65533;&#65533;y&#65533;(&#65533;x= &#65533;Pr$.&#65533;"&#65533;&#65533;C&#65533;&#65533;]&#65533;y&#65533;R~{X&#65533;H&#65533;&#65533;&#65533;K&#65533;-@&#65533;&#65533;&#65533;F&#262;@`&#65533;&#65533;0i&#65533;&#65533;w&#65533;v&#65533;&#65533;&#1322;E&#65533;&#65533;&#65533;&#65533;&#65533;E2&#65533;&#65533;4a&#65533;T&#65533;&#65533;X&#65533;| &#65533;&#1383;&#65533;w&#65533;a&#65533;&#65533;&#65533;5&#65533;`s\&#65533;&#65533;&#65533;-&#65533;&#65533;Y&#65533;&#29406;&#65533;&#65533;&#65533;%^&#65533;K$&#65533;	&#65533;&#65533;3&#65533;&#65533;S&#65533;&#65533;{&#65533;&#65533;&#65533;&#65533;&#65533;&#65533;&#65533;&#65533;&#65533;H:&#65533;&#65533;jP&#65533;&#65533;p&#65533;&#65533;&#65533; &#65533;@t0@&#65533;&#65533;3&#65533;&#65533;&#65533;O &#65533;&#65533; @&#65533;&#65533;&#65533; &#65533;J&#65533;b `@s&#65533;aDVd@8`C1&#65533;B&#65533;&#65533;4&#65533;&#65533;&#512;&#65533;s&#65533;&#65533;&#65533;&#60872;+&#65533;`2~&#65533;&#65533;kY&#65533;r	&#65533;&#65533;
&#65533;&#65533;&#65533;`e"&#65533;&#65533;% f0sp]|&#65533;(q&#65533;&#65533;*:&#65533; &#65533;]V7~&#13733;&#65533;n}F !&#65533;`2&#65533;&#65533;/x&#65533;&#65533;&#65533;&#65533;1?!VKq<p&#65533;?rL 7&#65533;:  `	`p<p.1CJH&#65533;96J&#65533;s&#65533;&#65533;]dF&#65533; PR&#65533;&#65533;^&#65533;")&#65533;)`&#65533;&#65533; `&#65533;P &#65533;&#65533;.&#65533;&#65533;&#611;&#65533;&#65533;v&#65533;&#65533;&#65533;&#65533;&#65533;'Z&#65533;&#65533;'&#65533;!&#65533;&#65533;&#65533;&#65533;&#65533;&#65533;mp&#65533;G&#65533;X&#65533;&#65533;p\0&#65533;&#65533;a&#65533;1&#65533;&#65533;&#65533;I3%TB&#65533;A&#65533;*&#65533;&#65533;&#65533;&#65533;(&#65533; &#65533;&#65533;&#65533;&#65533;K&#65533;Q&#355;T&#65533;&#65533;<J&#1793;&#65533;&#65533;:&#65533;\&#65533;&#65533;Q&#65533;&#65533;HD5li&#65533;&#65533;&#65533;Y&#65533;&#65533; &#65533;&#65533;&#65533;&#65533;&#65533;j &#65533;n&#901;&#65533;&#65533;&#65533;&#65533;&#65533;!+d&#65533;B&#65533;&#65533;	Epp(&#65533;&#65533;&#65533;M&#65533; &#65533;+" "E &#65533;J&#65533; "&#65533;N&#65533;&#65533;qw&#65533;'}&#65533;M&#65533;&#65533;&#65533;%1;s
e&#65533;C& &#65533;Pu&#1213;&#65533;&#65533;*m'=&#65533;&#65533;V&#65533;&#65533;F&#65533;&#65533;2&#65533;(,E&#65533;b&#65533;1]&#65533;r&#65533;P&#65533;&#65533;p&#65533;A&#65533;TM+]&#65533;&#65533;&#65533;v`;,&#65533;&#65533;{J2&#65533;&#65533;&#65533; P-i@&#65533;rU r&#65533;1&#65533;Q&#65533;&#15248;&#65533;-&#65533;&#65533;&#65533;k&#65533;y&#264;&#65533;1&#65533;&#65533;X&#65533;&#65533;&#65533;&#65533;2&#65533;&#65533;U&#65533;bx&#65533;w&#65533;o&#65533;&#65533;&#65533;&#1176;&#65533;&#65533;jlxP &#65533;&#65533;&#1543;}&#65533;D&#65533;=&#65533;&#1536;&#65533;&#1553;MqP3&#65533;&#65533;{&#65533;B&#65533;&#65533;&#65533;&#1307;4&#65533;-4zO+&#65533;2K}ZK+&#65533;`&#65533;&#65533;&#65533;&#65533;0\&#65533;y&#65533;&#65533;&#65533;&#65533;&#65533;&#65533;&#65533;&#1501;&#65533;m&#1749;&#65533;&#65533;N&#65533;&#65533;&#65533;i L&#65533;&#65533;&#65533;-&#1823;O&#65533;&#65533;m&#65533;&#65533;&#65533;&#65533;&#65533;W&#65533;&#65533;&#895;&#65533;:&#65533;/&#65533;&#65533;&#65533;&#65533;;&#1597;"&#65533;&#65533;&#65533;&#65533;DR&#65533;	@-&#65533;&#65533;&#65533;&#65533; O&#65533;&#65533;&#65533;&#65533;/&#65533;&#65533;#ucWN &#65533;@C&#65533;&&#65533;o -0^=Pq=opCW&#65533;l&#65533;oQq&#65533;&#65533;&#65533;&#65533;&#65533;o&#65533;&#65533;&#65533;X:&#65533;ezbe&#65533;p&#65533;&#65533;*&#65533;&#65533;k[fe&#65533; 1b&#65533;&#65533;&#65533;&#65533;&#65533;c&#65533;B&#65533;&#65533;j&#1100;wx,^&#65533;&#1251;&#65533;&#65533;&#65533;F<~&#65533;&#65533;.D&#65533;<&#65533;a&#65533;"&#65533;P&#65533;&#65533;&#65533;c<x&#65533;@fYN;v&#65533;}&#65533;`&#334;&#65533;&#65533;&#65533;&#65533;!`&#65533;&#65533;<Nt&#65533;&#65533;&#65533;&#65533;"&#65533;^&#65533;&#65533;&#65533;&#308;'L&#65533;pjS
C|&#65533;iQ&#1505;0G&#65533;< &#65533;Iu&#65533;&#65533;&#65533;&#65533;M&#65533;&#65533;&#65533;&#1166;&#65533;&#65533;!&#65533;8l8&#65533;&#65533;!
&#65533;G@&#65533;&#65533;&#594;'&#65533;p&#65533;f&#65533;&#65533;&#65533;8&#65533;&#65533;&#65533;E&#1302;-&#65533;&#65533;5&#65533;&#65533;&#65533;H&#65533;@OD5h&#65533;7&#65533;&#65533;31&#65533;&#65533;x&#65533;&#65533;&#65533;&#65533;./z&#65533;&#187;&#65533;oc/d&#65533;&#1853;&#65533;	&#65533;&#65533;&#65533;+
&#65533;_8&#65533;B&#65533;Z/&#65533;o{DbZ&#65533;i&#65533;&#601;v~|z&#65533;&#1321;&#65533;hWH&#65533;&#65533;&#65533;&#65533;N&#65533;&#65533;&#65533;b&#65533;{&#65533;&#65533;z&#65533;8&#65533;
&#65533;&#558;@&#65533;
&#65533;&#65533;&#65533;	&#65533;@&#65533;&#54307; B	'&#65533;&#65533;@&#65533;&#65533;7x&#65533;&#65533;ZRq'L&#65533;&#65533;&#65533;SH&#65533;&#65533;v(&#65533;&#65533;&#65533;-.&#65533;`&#65533;/RH&#65533;8&#65533;I u&#65533;X@&#65533;&#65533;&#1634;&#65533;&#65533;&#65533;&#65533;	'&#65533;&#65533;z&#65533;&#65533;	FTPA&#65533;DTHdJ(&#65533;&#65533;R&#65533;,&#65533;&#65533;K/&#65533;T(&#65533;&#65533;L0&#65533;4&#65533;3&#65533;3&#65533;5&#65533;|3&#65533;0{&#65533;&#65533;&#65533;Vq&#65533;N3&#65533;&#65533;&#65533;&#65533;&#65533;J\pa&#65533;B	5QB=&#65533;QFmt&#65533;AY&#1536;K&#745;&#65533;I&#65533;&#65533;C&#65533;&#65533;T O&#65533;&#65533;&#65533;&#65533; &#65533;&#65533;V]5&#65533;&#65533;&#65533;UYc&#65533;&#65533;&#65533;Ze&#65533;&#65533;&#65533;VY&#65533;&#65533; @&#65533;,&#65533;&#65533;G*&#65533;&#65533;@&#65533;=&#65533;&#65533;&#65533;&#65533;4&#65533;&#65533;&#65533;&#65533;!&#65533;*&#65533;&#65533; 	8&#65533;Bp&#65533; O&#65533; j@]9&#1429;#&#65533;v&#1773;&#65533;&#65533;G&#65533; &#65533;^ $&#65533;7_|&#65533;&#65533;&#65533;&#65533;@&#65533;@[&#65533;&#65533;V&#65533;&#65533;H&#65533;!bxa&#65533;{&#65533;&#65533;"P&#65533;p&#65533;b<$&#65533;&#65533;&#8881;&#65533;Hb	(&#65533;8#&#65533;&#65533;&#65533;	&#65533;&#478;Y&#1184;&#65533;
 8$t&#65533;U&#65533;^o&#65533;5V&#65533;q&#65533;&#65533;W&#65533;&#65533;&#65533;e&#65533;&#65533;h&#65533;uf5&#65533;&#65533;&#65533;&#65533;&#65533;&#65533;&#65533;&#65533;oF`&#65533;&#65533;&#65533;&#1259;&#65533;p &#65533;=M&#65533;J	ea&#65533;EE;m&#65533;&#65533;^&#65533;&#65533;&#65533;&#65533;4&#65533;90&#65533;T&#65533;n&#65533;K&&#65533;&#1851;o&#65533;&#65533;o&#65533;&#65533;f&#65533;I&#223;d"&#65533;&#65533;UqRFr`"F&#65533;&#65533;&#65533;2r&#65533;<s&#65533;&#65533;e&#65533;2<!&#65533;)C&#65533;sqD&#65533;(
y`&#65533;4V!f&#65533;4&#65533;ch&#65533;1&#65533;r&#65533;&#65533;`&#65533;4&#65533;&#65533;c.H&#65533;%&#65533;&#65533;&#65533;0&#65533;&#210;0iADHV,Q&#65533;&#65533;3<9&#65533;&#65533;Q&#65533; d&#65533;&#65533;x&#65533;&#65533;c&#65533;:*&#65533;i&#65533;&#65533; &#65533;j &#65533;^}&#65533;&#65533;W&#65533;&#65533;&#65533;&#65533;&#65533;&#65533;&#65533;&#65533;_&#268;0D&#65533; s0&#65533;t&#65533;&#65533;&#65533;&#65533;@7&#65533;A&#65533;&#65533;d&#65533;&#65533;0&#65533;"&#65533;&#65533;r&#65533; -&#65533;`	,&#65533;&#65533;&#65533;&#65533;&p&#65533;&#65533;&#65533;A&#65533;&#65533;F&#65533;&#65533;&#65533;&#65533;$5&#65533;&#65533;H>BMX0&#65533;&#65533;1d&#65533;&#65533;&#65533;&#65533;=JPtb&#65533;TA1s0 d&#65533;&#65533;&#65533;!*
&#65533; O&#65533;E.v&#1099;<&#65533;,&#65533;&#65533;&#65533;&#65533; &#65533;&#65533;&#65533;&#65533; D5 8C&#65533;B0&#65533;q&#65533;H<`.1&#65533;&#65533;c#&#65533;&#65533;&#65533;&#65533;p&#65533;b"CF&#65533;@&#65533;&#65533;&#65533;#+&#65533;4&#65533;&#65533;p&#65533;i&#65533;N&#65533; &#65533;E0f&#65533;#&#65533;6&#65533;yDq~3&#65533;&#65533;7&#65533;&#65533;Mq&#65533;&#65533;!&#65533;&#65533;&#65533;i;^&#65533;&#65533;&#38919;&#424;v(&#1437;&#1916;&#65533;&#65533;Y&#65533;y&#531;&#65533;e&#65533;g&#65533;F&#65533;#j&#65533;&#65533;>'&#65533;Ox&#65533;;l&#65533;1&#1031;
&#270;&#65533;8H;&#65533;&#65533;v&#65533;&#240;Z&#65533;&#65533;B&#65533;<&#65533;9%&#285;Z&#65533; <&#65533;P&#65533;(&#65533;&#65533;T&#65533;B$"&#65533;&#65533;&#610;W\&#65533;	?&#65533;3&#65533;p&#65533;1&#206;PG!~&#65533;&#65533;&#65533;&#65533;&#65533;&#65533;&#1312;$\4IKL&#65533;&#65533;
p&#65533;*5I3)H&#65533;4&6&#65533;&#65533;L+u&#65533;&#65533;&#65533;&#65533;&#65533;&#65533;&#65533;4&#65533;k&#65533;&#65533;&#65533;,&#65533;{&#65533;&#65533;&#65533;J
RGE&#65533;Q&#65533;&#65533;&#65533;FE&#65533;&#65533;&#65533; 9&#65533;A)&#65533;b&#65533;E&#65533;&#65533;&#65533;>&#65533;&#65533;j0:&#65533;q&#65533;W)&#65533;U&#65533;&#65533;&#65533;&#65533;v&#65533;+&#65533;&#65533;&#65533;>V&#65533;x4d)&#65533;Y&#65533;&#65533;<&#65533;5-ka [&#65533;V&#65533;&#133;-`@&#65533;r&#65533;&#65533;U&#65533;w&#65533;&#65533;~&#65533;&#65533;&#65533;&#65533;&#65533;&#65533;* 

&#65533;&#65533;&#65533;&#65533;&#65533;&#65533;&#65533;a&#65533;nvS&#65533;&#65533;&#65533;&#65533;&#65533;Hn@&#65533;i&#65533;&#65533;&#65533;Hjg&#65533;#&#65533;&#65533;&#65533;B&#65533;V&#1458;U&#65533;,0&#65533;&#65533;&#65533;&#65533;+&#65533;&#65533;*&#65533;=ZrF&#65533; &#65533;0 l&#65533;&#65533;&#65533;&#65533;&#65533;&#65533;5&#65533;`&#65533;"&#65533;&#65533;&#65533;}&#65533;ka&#65533;&#65533;&#65533;@&#65533;&#65533;&#65533;U&#65533;m&#65533;Eoz]&#65533;6&#65533;&#65533;&#65533;,&#65533;&#65533;<t`&#65533;S&#65533;oaz&#65533;&#65533;&#65533;&#65533;&#65533;&#65533;7p&#65533;-\&#65533;
W8&#65533;&#65533;&#65533;q~\&#65533;&&#65533;`&#65533;i&#65533;&#65533;&#65533;&#65533;&#65533;>'&#65533;&#1113;&#65533;t-P&#65533;3 &#65533;U&#65533;&#65533;&#65533;V0&#65533;&#65533;&#1102;}ICV0&#65533;	&#65533;&#65533;G&#65533;&#65533;	5&#65533;8aP&#65533;hP &#65533; Us *P&#65533;_&#65533;&#65533;&#65533;&#65533;4&#65533;&#65533;>&#65533;=&#65533;'G|
zb&#65533;hD&#65533;~&#65533;&#65533;&#65533;a&#65533;Y &#65533;&#65533;~'A"&#65533;p3&#65533;&#65533;w&#65533;/J&#65533;&#65533; &#65533;0&#65533;	&#65533;&#65533;i
#&#65533;AKe&#801;%H"&#65533;&#65533;&#65533;$7|&#65533;G&#65533;&#65533;&#65533;%&1B&#65533;G&#65533;,&#65533;B&#65533;&#65533;&#65533;n&#65533;>&#65533;&#65533;(B&#65533;	
b0&#65533;A&#65533;&#65533;&#65533;&#65533;&#1543;RW&#65533;)'&#65533;&#65533;&#65533;P&#65533;jy&#65533;B&#65533; &#65533;&#65533;&#65533;9D!&#65533;&#65533;&#65533;x&#65533; <&#65533;&#65533; &#65533;<&#65533;;<&#65533; 6&#65533;H&#65533;&#65533;&#65533;&#65533;!&#65533;L&#65533;|&#65533;&#65533;(@2&#65533;^&#65533;e"&#65533;Hyh&#65533;&#65533;&#65533;&#65533;`s&#65533;&#65533;>&#65533;&#65533;',&#1690;R&#65533;&#65533;E&#1538;NyK&#65533;&#65533;&#65533;N,{&#65533;&#65533;&#65533;&#65533;&#65533;&#65533;a&#65533;u&#65533;&#65533;K_&#65533;&#65533;&#65533;&#65533;&#65533;w&#65533;m&#65533;&#65533;G$@&#65533;2&#65533;&#65533;&#65533;g&#65533;&#65533;
&#65533;&#65533;|&#65533;&#65533;&#65533;lN'&#65533;&#65533;&#65533;&#65533;r&#65533;&#65533;A&#65533;y=&#65533;&#65533;%&#65533;&#65533;N&#65533;n 
pc&#65533;2&#65533;&#65533;@&#65533;O&#65533;&#65533;&#65533;
&#65533;;&#417;7&#65533;#&#65533;&#65533;V&#65533;A&#65533;&#273;&#65533;&#65533;(%&#65533;O&#65533;&#65533;H&#65533;&#65533;&#65533;R-&#65533;&#65533;I6&#65533;&#65533;&#65533;T&#1238;&#65533;	N0e;&#65533;Wj&&#65533;&#1161;&#65533;w&#65533;)&#65533;&#65533;&#65533;'&#65533;*uQH&#65533;{&#65533;&#64038;J
&#65533;R&#65533;&#65533;UY&#65533;&#65533;&#171;^&#65533;&#65533;&#65533;&#800;&#65533;&#65533;&#65533;&#684;k5.Zq&#65533;&#65533;Y&#65533;&#685;&#65533;&#65533;U\&#65533;&#65533;&#65533;&#65533;5Y&#65533;`V &#33007;2P;&#65533;&#65533;-&#65533;&#367;&#65533;k&#65533;>H&#65533;?&#294;&#65533;&#65533;c&#65533;&#65533;&#65533;&#65533;&#65533;&#65533;&#65533;&#65533;&#65533;&#65533;w&#65533;&#65533;m&#65533;D6}&#65533;m$!&#65533;~J&#65533;&#65533;&#65533;&#1326;6Y&#65533;V&#65533;&#65533;&#65533;&#65533;&#557;&#65533;X&#65533;w&#65533;&#65533;&#65533;&#65533;&#65533;6&#65533;+&#65533;&#65533;_&#65533;&#65533;&#65533;&#65533;s&#65533;&#65533;&#65533;&#65533;R&#65533;i&#65533;&#65533;0&#65533;g&#65533;.&#65533;2&#65533;&#65533;&#65533;&#65533;&#65533;0K!&#65533;&#65533;&#65533;	L&#65533;&#65533;*&#65533;&#65533;&#65533;&#65533;2&#65533;2 ,&#65533;/3&#65533;/&#65533;&#65533;/&#65533;&#65533;/;&#65533;k&#65533;&#65533;&#65533;|&#65533;&#65533;&#65533;
&#65533;&#65533;&#65533;0&#65533;k&#517;^P)(H&#65533;X&#65533;&#65533;#&#65533;&#65533;:&#1641;&#65533;eQ1`1eK Qp&#65533;&#65533;&#65533;1X&#65533;B&#65533;9&#65533;&#65533;@ P&#65533;&#65533;>&#65533;&#65533;Q2&#65533; &#65533;&#65533;&#65533;;@&#65533;&#65533;
&#44035;*&#65533;&#65533;+&#65533;:&#1330; &#65533;&#65533;&#1687;&#65533; &#65533;l&#65533;/ D3 &#65533;&#65533;6&#65533;K0t(3X&#65533;&#65533;r&#65533;p@&#65533;<&#65533;5@&#65533;&#65533;D&#65533; T\0w(&#65533;&#65533;8&#65533;&#65533;8	&#65533; 	D`4F&#65533;!>,&#65533; &#65533;&#65533;&#65533;&#65533;g&#1161;&#65533;&#65533;&#65533;$&#65533;2d&#65533; Py&#65533;2h!&#65533;"&#65533;&#65533;&#65533;T&#65533;W{&#65533;&#65533;&#65533;0&#65533;&#65533;9`!VP3!&#65533;=&#65533;@&#65533;&#65533;&#65533;&#65533;&#65533;&#65533;.&#65533;&#65533;@x&#65533;MH&#65533;eK&#65533;/8&#65533;&#65533;&#1538;&#65533;&#65533;i&#184;&#65533;BrGl+&#65533;&#565;E&#65533;&#65533;p&#65533;H&#65533;G&#65533;&#65533;@7&#65533;y&#65533;&#65533;&#65533;-(&#65533;R&#65533;&#65533;xp&#65533;&#65533;&#292;8&#65533;W8&#65533;*&#65533;&#65533;&#65533;>k%&#65533;&#65533;&#65533;&#65533;&#65533;&#65533;&#65533;&#65533;&#65533;&#65533;&#65533;H&#65533;&#65533;%d&#65533;&#65533;x&#65533;&#65533;&#142;&#65533;&#65533;&#65533;c&#65533; &#65533;&#1080;&#65533;H&#65533;&#65533;&#65533;&#65533;&#65533;9&#65533;&#65533;&#65533;&#65533;m:&#65533;&#65533;&#65533;&#65533;&#65533;&#65533;&#65533;	&#65533;q9&#65533;&#249;&#65533;&#65533; b&#65533;&#65533;s&#65533;xR&#677;'qr&#65533;X&#65533;&#65533;&#65533; )"&#65533;!&#65533;&#65533;&#65533;&#65533;X8.&#65533;&#1408;&#65533;H&#65533; bp(&#1088;&#65533;&#65533;&#65533;-p&#65533; pHp0&#1576;&#65533;&#65533;&#65533;&#65533;&#65533;&#645;&#65533;S)&#65533;&#65533;&#723;B&#65533;&#65533;&#65533;)&#65533;&#9370;&#65533;;&#65533;&#65533;&#65533;L&#65533;&#65533;),h&#65533;&#65533;&#65533;&#65533;*A&#65533;;&#65533;&#65533;&#65533;&#65533;L&#65533;s/Ky&#65533;&#65533;&#65533;&#65533;&#65533;&#65533;&#65533;&#65533;&#65533;&#65533;&#65533;K&#65533;>&#65533;&#65533;&#65533;2&#65533; &#65533;<&#1444;?&#65533;b&#65533;&#65533;&#65533;?Z&#65533;&#65533;l&#65533;&#65533;0&#65533;&#65533;d&#1603;=&#65533;8&#65533;	&#65533;&#65533;k&#65533; &#65533;&#1750;&#65533;&#65533;&#65533;&#256;&#65533;&#65533; }&#1031;&#65533;z,wq&#65533;&#65533;B&#65533;#&#65533;&#65533;&#65533;	&#65533;&#65533;&#65533;&#65533;&#65533;&#65533;br&#65533;&#65533;9>&#65533;&#65533;&#65533;&#254;&#65533;&#65533;>&#65533;&#65533;&#65533;K&#65533;&#65533;X&#65533;&#65533;&#65533;&#65533;(&#65533;N@&#65533;Y&#65533;&#65533;=`&#65533;U&#65533;&#65533;&#65533;3&#65533;
.&#1636;&#65533;&#65533;;&#65533;&#11967;&#65533;c.&#65533;SMBp&#65533;&#65533;L&#65533;3h&#65533;&#65533;&#61082;&#65533;&#5807;1&#65533;\p&#65533;
$Q	&#65533;@&#65533;&#65533;&#65533;&#65533;&#65533;&#65533;&#65533;@&#65533;&#65533;&#65533;&#65533; ;&#65533;&#65533;&#65533;{A&#65533;&#65533;&#65533;Q&#65533;Q&#65533;&#65533;	&#65533;\P&#65533;\&#65533;4X !&#65533;$&#65533;9H&#65533;&#65533;[1*(&#65533;&#65533;&#65533;W&#65533;
&#65533;=XS&#65533;j&#65533;%PK&#65533;*&#65533;P &#65533;&#65533;&#65533;(&#65533;%&#65533;E0&#65533;
&#65533;(&#65533;I&#65533;h&#65533;9&#65533;C} &#65533;&#65533;&#65533;:&#65533;&#65533;0&#710;&#65533;b&#65533;&#65533;X FS @&#65533;&#1536;?&#65533;T&#65533;&#65533;(&#65533;&#65533;&#65533;&#65533;&#65533;&#65533;M&#65533;0&#65533;&#65533;&#65533;&#1698;,D	RET&#65533;&#65533;&#65533;&#514;&#65533;&#65533;@p&#65533;&#65533;&#65533;&#65533;&#65533;A&#65533;'S9O&#65533;/L5.&#65533;&#65533;&#65533;&#65533; !@R3`&#65533;K&#65533;h6&#65533;&#65533;&#65533;&#65533;9&#65533;&#65533;&#65533;x&#65533;  &#65533;( &#65533;#&#65533;'&#65533;&#65533;&#65533;&#65533;6:&#65533;uL&#65533;&#65533;xGmCW&#65533;o&#65533;z7Ir&#65533;x&#65533;&#65533;~T&#65533;7p&#65533;"8&#65533;&#65533;&#65533;&#65533;&#65533;&#65533;&#65533; &#65533;&#65533;|=&#65533;&#65533;&#65533;~K%&#65533;&#65533;&#65533;&#65533;p&#65533;&#65533;{%L;&#65533;&#65533;i(&#65533;&#65533;%&#65533;@&#65533;&#65533;&#65533;AI&#675350;&#65533;U&#65533;&#1848;0&#65533;er&#65533;i&#65533;&#65533;&#65533;&#65533;&&#65533;&#65533;&&#65533;&#65533;&#65533;Z&#65533;&#65533;&#65533;
&#65533;&#65533;&#65533;&#65533;&#65533; &#65533;&#65533;&#65533;&#65533;&#65533;aJ
&#65533;Jn&#65533;Z`&#65533;&#65533;3&#65533;&#65533;4&#65533;&#65533;&#65533;.&#65533;&#65533;&#65533;&#65533;&#65533;/&#65533;&#65533;&#65533;&#65533;!<&#65533;%&#65533;&#65533;-8&#65533;:W&#65533;(V&#65533;K&#65533;&#65533;&#65533;&#65533;&#65533;&#65533;&#65533;,9&#65533;&#276;)&#65533;&#65533;)&#65533;SL&#65533;&#65533;t&#65533;&#65533;S&#65533;9&#65533;VpLG&#65533;Ly&#65533;&#65533;&#65533;&#65533;L&#65533;&#65533;&#65533;&#65533;&#65533;&#65533;B1<&#65533;LJQ<&#65533;&#65533;Pq&#65533;&#65533;2&#65533;&#611;<V&#65533;<&#397;&#65533;c+&#65533;&#65533;=`&#65533;0( &#65533;\&#65533;4&#65533;{&#65533;M&#65533;(X&#65533;=&#65533;&#65533;m&#65533;&#65533;Z&#65533;m&#1149;&#65533;y,&#65533;N&#65533;&#65533;-;&#65533;&#1701; 2&&#65533;#8&#65533;'&#1186;'&#65533;>#h&#65533;&#65533;&#65533;E#	&#65533;]&#65533;&#65533;{O&#65533;?&#65533;&#65533;&#65533;&#65533;Hy8&#65533;R&#65533;&#65533;&#925;&#65533;&#65533;UxH&#65533;_Q&#65533;-.ZAP&#65533;&#65533;&#65533;&#65533;.-+@	M&#65533;?&#65533;&#65533;?@&#65533;&#65533;.&#65533;	 &#65533;&#65533;T&#65533;-&#65533;-&#65533;&#65533;E&#65533;:&#65533;&#65533;&#65533; &#65533;&#65533;&#65533;&#65533;$A=&#65533;K&#65533;]A&#65533;&#65533;&#65533;Q&#65533; &#65533;&#65533;&#65533;&#65533;NXH&#65533;&#65533;)&#65533;&#65533;&#65533;L &#65533; &#65533;&#65533;YKhHhp&#65533;)`  &#65533;&#65533;/(&#65533;&#65533;i&#65533;&#65533;&#65533;1&#65533; n &#65533;o&#65533;&#65533;&#65533;0 1P&#65533;P&#65533;&#65533;&#65533;&#65533;&#1545;&#65533;&#65533;B&#65533;@&#65533;&#65533;1&#65533;&#65533;x&#65533;&#65533;&#65533;>&#65533;2>&#65533;&#65533;<&#65533;&#65533;A&#65533; &#65533;bw0&#65533;R&#65533;&#65533;&#65533;!&#1025;9(R\&#65533;-<%&#1649;D&#65533;3N&#65533;;&#65533;&#65533;J&#65533;!CkUz4&#65533;H&#65533;Tl&#65533;&#65533;!~&#65533;)&#65533;&#65533;&#65533;&#1376;x2&J&#65533;&#65533;T&#65533;5&#65533;&#65533;6DC@7&#65533;&#1058;a&#65533;&#65533;M&#65533;&#65533;o&#65533;'&#65533;&#65533;3x/&#65533;&#65533;'&#65533;t&#65533;&#65533;&#65533;&#651;B&#65533;&#65533;&#65533;H&#65533;&#65533;cGl3$qK&#65533;u&#65533;G&#65533;F&#65533;e&#1026;x&#65533;&#65533;&#65533;&#1031;7H&#65533;` &#65533;&#65533;&#65533;Nzo|&#65533; &#65533;&#65533;R2%&#65533;&#65533;&#65533;&#65533;&#65533;&#65533;&#65533;&#65533;&#1122;&#65533;&#65533;&#65533;&#65533;	&#65533;@&#65533;&#65533;&#65533;%nj&#210;&#65533;&#65533;&&#65533;&#65533;&#65533;X&#65533;Z&#65533;%&#65533;H&#65533;vp&#65533;p&#65533;s&#65533;S&#65533;&#65533;&#65533;&#65533;&#65533;d&#65533;&#65533;&#65533;,&#65533;1h&#65533;d&#65533;&#65533;Z&#65533;&#65533;&#65533;&#65533;Yx&#65533;&#65533;&#65533;6Zp&#65533;&#65533;&#65533;&#65533;&#65533;&#65533;&#65533;e#&#65533;M&#65533;/&#1538;&#65533;tT&#65533;&#65533;&#65533;&#65533;&#65533;&#65533;&#65533;&#65533;#&#65533;&#65533;#&#65533;K\&#65533;K'&#65533;&#65533;D&#65533;K&#65533;2)&#65533;&#65533;&#65533;&#65533;L&#1785;&#65533;&#65533;&#65533;&#65533;=[&#65533;k&#65533;&#65533;&#65533;)G0&#65533;&#65533;&#65533;1&#65533;(*&#65533;&#65533;&#830;&#65533;&#65533;&#65533;&#65533;&#65533;&#65533;*&#65533;%`&#65533;4&#65533;&#65533;3Mt@M&#65533;&#65533;&#65533;&#65533;1&#65533;&#65533;R&#65533;&#995;\&#65533;&#65533;&#65533;Z *&#65533;^&#65533;u&#65533;&#65533;&#65533;o&#65533;$&#65533;&#65533;i1&#1919;&#65533;&#65533;&#65533;&#65533;&#65533;&#65533;>x&#65533;&#65533;x&#65533;&#65533;.&#65533;&#65533;&#65533;&#65533;&#65533;)-&#65533;&#65533;&#65533;>&#65533;^&#65533;6&#65533;&#65533;KpUW&#65533;&#65533;&#65533;&#65533;&#65533;&#65533;&#65533;&#65533;&#65533;1&#65533;&#65533;&#65533;N#&#514;} @&#65533; &#65533;\&#65533;&#65533;&#65533;-&#65533;&#65533;&#65533;&#65533;&#65533;I&#65533;\&#65533;M&#19135;&#65533;&#65533;&#65533;z&#65533;&#65533;.&#65533;c.e&#65533;V@&#65533;&#65533;&#65533;>@/&#65533;&#65533;&#65533;&#65533;&#65533;&#65533;&#65533;&#65533;&#65533;@&#65533;&#65533;&#65533;&#65533;&#65533;&#65533;&#65533;&#65533;d`&#65533;&#65533;&#65533;&#65533;:&#65533;a&#65533;&#65533;&#65533;&#65533;&#65533;v&#65533;20&#65533;&#65533;AA&#65533;A&#65533;&#65533; &#65533;,hX&#65533;Mx&#65533;&#65533;  8&#65533;&#1921;']B&#65533;&#65533;&#65533;C&#65533;&#65533;&#65533;V`&#65533;1b&#65533;K&#65533;K &#65533;c&#65533;%&#65533; *&#65533; &#65533;G 
&#65533;
&#65533;E]&#65533;&#65533;	;8&#65533;&#65533; &#65533;.&#65533;>&#65533;&#65533;+&#65533;&#65533;=&#65533;,&#514;B`3&#65533;59&#65533;>02&#65533;&#65533;<3&#65533;&#65533; 2#;&#65533;&#65533;0 &#136;Q&#65533;&#65533;&#65533;!B&#65533;Sd4Uu	S&#65533;W-~A8jT&#65533;#*&#65533;&#65533;&#65533;E+&#65533;&#65533;e&#65533;&#65533;5(&#65533;G !VOx5&#65533;&#65533;E&#65533;&#65533;;&#65533;Ee6&#65533;pi#%&#65533;@h&#65533;Yh&#65533;~( 8 &#65533;g&#65533;#&#65533;&#65533;[&#65533;4^&#65533;p$&#264;&#65533;&#65533;B&#65533;Fgt}&#65533;?&#65533;&#65533;tK&#65533;H&#1192;(&#65533;&#65533;x&#65533;&#65533;&#65533;i&#65533;`(X&#65533;&#65533;&#65533;&#65533;V&#65533;&#65533;&#65533;&#65533;n&#65533;H&#65533;&#65533;,&#65533;1&#65533;h&#65533;Cg&#65533;&#65533;Y&#65533;U"8&#1066;&#65533;e&#65533;&#65533;`Ig&#65533;b&#65533;&#65533;|F&#1642;XYm&#65533;&#65533;&#65533;&#65533;=	9&#675;L&#65533;&#65533;3&#583;&&#65533;&#65533;&#65533;h1'&#65533;Y{&#65533;X wp
(&#1677;&#65533;&#65533;X&#65533;'OXZ&#65533;&#65533;(&#65533;e&#65533;&#65533; &#65533;&#65533;&#1794;&#65533;&#186;@&#65533;Z&#65533;&#65533;&#489;i&#65533;[&#65533;);&#65533;&#65533;&#65533;B[&#65533;&#923;&#65533;&#65533;)9&#65533;)&#65533;c[&#65533;&&#65533;^`Q&#65533;m*e&#65533;&#65533;&#65533;vj&#65533;&#65533;jE&#65533;&#65533;J&#65533;j&#65533;&#65533;C&#65533;&#65533;&#65533;&#1989;L	&#65533;&#65533;#M&#65533;+C0H&#65533;&#931;&#65533;&#65533;&#65533;ZQ+&#65533;:&#65533;&#65533;&#65533;L&#65533;&#65533; &#65533;&#65533;&#65533;&#941;&#65533;)X&#65533;&#65533;&#65533;p&#65533;&#65533;(,lQNn),s9&#65533;t,uQ&#65533;&#65533;&#65533;&#2027;&#65533;&#65533;.&b&#65533;Xj&#65533;&#65533;1&#65533;H^&#65533;4&#65533;&#65533;&#678;&#65533;&#478;&#65533;t&#65533; &#65533;&#65533;&#65533;&#65533;&#65533;&#65533;&#65533;h&#65533;|0m&#65533;A=&#1350;&#65533; &#65533;&#65533;&#65533;&#65533;&#65533;&#65533;&#65533;&#65533;&#65533;&#65533;&#65533;&#65533;&#65533;&#65533;j&#65533;.&#65533;&#65533;&#65533;g&#65533;`&#65533;G&#65533;D&#65533;r<-&#65533;&#65533;PO)&#65533;-&#65533;&#1095;&#65533;&#65533;&#65533;J&#65533;&#65533;RY&#1147;yx&#65533;FA&#65533;n&#65533;&#65533;&#65533;&#65533;Q|&#65533;&#65533;&#65533;%&#65533;&#65533; &#65533;~oH&#65533;o&#65533;&#65533;0&#65533;hx b&#65533;0&#65533;a&#65533;IR*&#65533;8&#65533;N(&#65533;&#65533;&#65533;I-RM>&#65533;CP&#65533; /$	1&#645;9&#65533;&#65533;o&#65533; &#65533;@&#65533;&#65533;F&#65533;(&#65533;k&#65533;Sx-@&#65533;b@E&#65533;&#65533;Y&#65533;&#65533;&#65533;2> &#65533;&#65533; &#65533;&#65533;lw&#65533;d&#65533;ff&#65533;&#65533;9$&#65533;&#65533;&&#65533;&#65533;&#65533;&#65533;&#65533;4&#65533;&#65533; &#65533;h&#65533;!&#65533;&#65533;&#65533;&#65533;&#65533;'&#65533;J#.C&#65533;&#65533;	&#65533;&#65533;&#65533;:&#1900;&#65533;L&#65533;&#65533;0&#65533;g$^&#65533;"&#65533;&#65533;;(&#65533;ZA&#65533;*2+<&#65533;H&#65533;&#132;&#65533;&#65533;&#65533;&#65533;&#65533;&#65533; >xth&#1697;&#65533;4S<d&#520;&#65533;G&#65533;g0p&#65533;&#65533;A&#65533;&#65533;!&#65533;&#65533;f&#65533;@K&#65533;l&#65533;&#65533;&#65533;&#65533;'3p&#65533;&#65533;`K8p.&#65533;&#1255;&#65533;G:<&#65533;'&#65533;3&#65533;&#65533;G&#65533;&#65533;!O&#65533;&#65533;&#65533;>t&#65533;&#65533;&#65533;&&#65533;<&#65533;UdH&#65533;&#65533;&#150; &#65533;&#65533;&#65533;&#593;)&#65533;&#65533;&#65533;&#65533;&#58124;m$m&#65533;&#65533;b&#65533;&#65533;&#65533;@^&#65533;&#65533;&#65533;&#65533;&#65533;&#65533;&#3968;+&#65533;&#65533;irH&#65533;@&#65533;QT^&#65533;H&#65533;E(<&#65533;w&#65533;b~&#65533;&#65533;&#65533;&#65533;&#65533;&#65533;{ &#65533;R&#65533;{2&#65533;&#65533;L!&#65533;(&#65533;`!&#65533;&#65533;&#65533;&#65533;S(PX!/(Dc/&#65533; &#65533;/&#65533;&#65533;qB&#65533;W&#65533;&#65533;&#65533;P&#65533;&#65533;&#65533;&#65533;&#615;&#65533;*&#65533;&#65533;&#65533;&#65533;&#65533;&#65533;p#C-&#65533;&#65533;8&#65533;&#65533;&#65533;)$&#65533;@A,&#65533;&#65533;&#65533;&#65533;|a&#65533;$&#65533;Lp&#65533; h&#65533; o)&#65533;&#65533;&#65533;&#65533;&#65533;K&#65533;&#65533;&#65533;C&#65533;&#65533;H"&#65533;&#65533; &#65533;&#65533;0&#65533;q&#65533;&#65533;&#65533;&#65533;{&#65533;&#65533;'&#65533;X&#65533;&#65533;'&#65533;&#65533;&#65533;&#65533;E/&#65533;&#65533;'&#65533;&#65533;&#65533;&#65533;g&#65533;&#65533;&&#65533;&#30739;J&#65533;&#162;&#65533;&#65533;m&#65533;1&#65533;>(&#1218;&#65533;&#65533;P&#65533;&#65533;&#65533;&#65533;j&#65533;&#65533;&#65533;jj&#65533;&#65533;&#65533;&#65533;A&#65533;&#65533;*&#65533;.&#65533;&#65533;+&#65533;&#65533;&#65533;A&#65533;&#65533;&#65533;A&#65533;!&#65533;&#65533;a&#65533;&#65533;0&#65533;&#65533;_&@!d&#65533;&#65533;8&#65533;&#65533;&#65533;J&#65533;m&#65533;B&#65533;!&#1538;&#65533;&#65533;&#65533;b&#65533;I6&#65533;&#65533;&#65533;&#65533;TP1&#65533;&#65533;&#65533;3&#65533;2&#65533;S&#65533;1&#1798;C^&#65533;&#65533;U&#65533; &#65533;&#65533;&#65533;`P@&#1296;&#65533;&#65533;&#65533;&#65533;&#65533;&#65533;&#65533;&#65533;Rv&#65533;qG&#65533;u&#65533;I&#65533;&#65533;&#65533;&#65533;CF&#65533;&#65533;R&#65533; &#65533;Tr*.&#65533;&#65533;J&#65533;&#65533;B*&#65533;&#65533; J&#65533;&#65533;&#65533;&#497;0`Y&#65533;&#65533;o,A!P&#65533;
.&#65533;&#65533;!&#65533;4&#65533;&#65533;0&#65533;*&#65533;,p&#65533;	?&#65533;[&#65533;&#65533;&#65533;r@&#65533;Zs&#877;&#65533;]s&#65533;&#65533;&#65533;0RM}&#65533;q&#65533;&#65533;Z;&#65533;v&#65533;`b&#65533;*,x&#65533;&#65533;&#65533;:&#65533;&#65533;Z&#65533;&#65533;w&#65533;&#65533;&#65533;&#65533;%&#65533;j+&#65533;&#65533;&#65533;&#65533;&#65533;3&#1976;&#65533;&#65533;&#65533;z&#65533;k&&#65533;`&#65533;&#65533;&#65533;F&#65533;D&#65533;&#65533;k&#65533;9&#65533;0&#65533;&#65533;&#65533;:#&#65533;&#65533;&#65533;:&#43755;&#904;&#65533;9&#65533;&#65533;&#65533;&#65533;&#65533;&#65533; #"H#&#65533;&#65533;{&#65533;&#65533;&#65533;&#65533;E!&#65533;&#65533;B&#65533;&&#65533;&#65533;&#65533;t&#65533;AG=&#65533;HI4DX&#65533;FS&#65533;&#65533;L&#65533;&#65533;&#65533;b&#65533;&#65533;&#65533;&#65533;&#65533;l`&#65533;6l&#65533;@"&#65533;@E- N<<&#65533;&#1025;T&#65533;Ls&#65533;	&#65533;L&#65533;
v8&#65533;LA&#65533;iP&#65533;&#65533;&#65533;@>&#65533;atX&#65533;&#65533;@n,Y@G &#65533;&#65533;&#65533;&#65533;-&#65533;04&#65533;&#65533;T&#260;&,&#65533;&#65533;&#65533;!(&#65533;/&#65533;&#65533;DD&#65533;;T&#65533;B =`&#65533;&#65533;<V2&#65533;&#65533;&#65533;%&#65533;INp&#65533;&#65533;#jP J&#65533;B&#65533;&#65533;&#65533;&#65533;e/@&#65533;Z&#65533;&#1185;&#65533;&#65533;&#65533;!*@&#65533;&#65533;>&#65533;o8[d&#65533;(q&#65533;K&#65533;p&#65533;3x&#65533;&#65533;&#65533;P&#65533;! &#65533;@@&#65533;X&#65533; B3&#65533;&#65533;6&#65533;X&#65533;1O&#65533;&#65533;d~&#65533;B0&#65533;&#65533;&#65533;&#65533;f:&#65533;&#1012;&#25760;&#65533;$jR&#65533;&#65533;&#65533;&#65533;&6&#65533;&#65533;&#65533;h*&#65533;&#65533;4@7&#65533;&#65533;B0r&#65533;@&#65533;_&#65533;BoR&#65533;&#65533;@G:&#65533;y&#65533;&#310;C&#65533;&#65533;t&#65533;;20Fx&#65533;S9Lc&#65533;!&#65533;&#65533;&#65533;&#65533;&#65533;`g>&#65533;&#65533;Owx&#65533;&#65533;&#65533;&#65533;&#65533;&#65533;&#65533;{&#65533;d&#65533;
&#65533;`&#65533;&#65533;aN&#65533;&#65533;Z'&#65533;P&#65533;!^|&#65533;C :&#65533;H&#65533;{&#65533;(E&#65533;D&#65533;&#65533;"P &#65533;E&#65533;`@&#1026;Th&#65533;R@&#65533;T&#65533;&#65533;A&#65533;[p&#65533;
AR( &#65533;&#65533; ,&#65533;J&#800;&#65533;&#65533;&#65533;&#65533;8&#65533;&#65533;&#65533;E&#65533;&#65533; &#65533;
1&#65533;fB&#65533;&#65533;&#65533;&#1318;7&#65533;&#65533;N*`&#65533;N&#65533;&#65533;&#65533;Q@=P-UT&#65533;&#65533;RF&#65533;&#65533;3&#65533;&#65533;N&#65533;&T&#65533;r&#65533;^u+Xa&#65533;&#65533;&#65533;&#65533;&#65533;&#65533;jU&#65533;[&#65533;&#65533;&#65533;&#65533;&#65533;5&#65533;b&#65533;X&#65533;&#65533;&#65533; &#1686;&#65533;h}&#65533;[X&#65533;&#1461;&#65533;v&#65533;&#65533;&#65533;5\Z&#65533;D|`&#65533;@<&#65533;]&#65533;xW=&#65533;&#65533;@&#65533;+2&#65533;W^&#65533;&#65533;/|!!`&#65533;&#65533;&#65533;j &#65533;G\&#65533;&#65533;&#65533;|(&#65533;&#65533;&#65533;J`%"C&#65533;&#65533;z3&#65533;z,d7&#65533;&#65533;j=&#65533;&#719;]&#65533;gYpI&#65533;W&#65533;!h&#65533;50&#65533;R$&#65533;&#1176;65&#65533;Q-&#65533;t&#65533;&#65533;&#1460;&#65533;&#65533;5&#65533;i&#65533;&#65533;&#65533;&#65533;&#1715;&#406;6&#65533;yk[l&#65533;&#65533;&#65533;a&#65533;2&#65533;&#65533;w3&#65533;&#65533;-&#65533;&#65533;~&#731;&#65533;A8_!&#65533;p&#65533;&#65533;/}9HN&#65533;&#65533;&#65533;&#65533;2&#505;&#65533;jt&#65533;]&#65533;>&#65533;:&#1309;)&#65533;&#65533;K&#65533;&#65533;j'&#65533;&#1685;A&#65533;&#65533;&#65533;&#65533;;&#65533;a&#65533;&#65533;&#65533;E'&#65533;	h@&#248;&#65533;X&#65533;&#65533;0&#65533;Ypo#&#65533;  &`&#65533;&#65533;Ac&#65533;8i&#65533;&#65533;O RP&#65533;!Xq&#65533;&#65533;&#65533;$&#65533;&#65533;&#65533;0U@ &#65533;BQ:&#65533;&#65533; &#65533;&#65533;&#1247;&#65533;Y&#65533;
&#1378;;X/&#1584;~&#65533;&#65533;&#65533;&#364;&#65533;&#65533;&#65533;&#65533;&#65533;-n!!Eh&#65533;&#65533;7&#65533;&#65533;&#65533;&#65533;&#65533;&#65533;pt&&#65533;|hA&#65533;y&#65533;>&#65533;&#65533;g/&#65533;IM&#65533;&#65533;&#65533;#&#65533;&:&#65533;&#65533;Nn&#65533;h&#65533;&#65533;$ &#65533;&#65533;lT&#65533;C&#65533;(&#65533;&#65533;,J&#65533;*&#65533;&#65533;	b&#65533;&#65533;&#65533;b&#65533;&#65533;	`	&#65533;&#65533;v&#65533;&#65533;'&#65533;($T&#65533;/shAHFb&#65533;&#65533;`&#65533;&#65533;&#65533;&#65533;&#65533;%A&#65533; &#65533;!&#65533; &#65533;&#65533;a3&#65533;&#65533;#&#65533;%~&#592;4&#65533;&#65533;&#65533;<&#65533;&#65533;&#65533;x&#65533;&#1762;&#65533;kt0\b&#65533;&#65533;Q@NPm-&#65533;22)x&#65533;&#65533; &#65533;&#65533;8&#65533;nG0&#65533;&#65533;&#65533;&#65533;&#65533;&#65533;&#65533;&#65533;&#65533;v)&#65533;&#65533;&#65533;e?&#26182;1&#65533;C&#65533;&#65533;8&#65533;@&#65533;&&#65533;&#65533;&#65533;kv&#65533;&#65533;&#65533;&#65533;8	&#65533;&#65533;L&#65533;&#65533;&#395;&#65533;3&#65533;&#65533;)H&#65533;
&#65533;D&#65533;&#65533;I&#65533;h&#65533;S&#65533;&#65533;B&#808;
&#65533;&#65533;D&#65533;\&#65533;?&#65533;&#65533;&#1028;&#65533;&#65533;E&#65533;A&#65533;
!&#65533;&#65533;9&#65533;&#65533;Mc&#65533;n&#65533;&#65533;&#1553;lL&#65533;&#65533;W:)&#65533;&#65533;&#65533;f&#65533;[(o&#65533;&#65533;
58C4&#65533;.&#65533;&6&#65533;	Nr&#65533;&#65533;&#65533;&#65533;D&#65533;&#65533;&#65533;Ry7R&#65533;&#65533;&#65533;@&#65533;&#65533;&#65533;&#65533;&#65533;$&#65533;)G&#801;CTEU	T&#65533;*&#65533;<V&#65533;J&#65533;X&#65533;&#65533;T&#65533;k&#65533;v&#65533;&#65533;&#65533;BXg&#65533;&#65533;&#65533;f"mo&#65533;&#65533;&#65533;:&#1523;&#65533;U&#65533;y&#65533;k_q&#65533;uQa&#65533;&#65533;2&#65533; a/|&#65533;/ &#65533;&#65533;&#65533;&#65533;&#65533;
A&#65533;&#65533;a&#65533;C&#65533;&#65533;d&#65533;P&#65533;&#65533;c&#65533;&#65533;fG&#65533;.&#65533;A&#664;&#65533;&#65533;&#65533;&#65533;gf/&#65533;Nt&#65533;&#65533;&#65533;i0&#65533;&#65533;F|&#65533;&#65533;d&#65533;Ac 4&#65533;&#65533;^&#65533; M{@&#65533;&#65533;W&#65533; HLMt&#65533;&#1975;x&#65533;sq&#65533;D&#65533;tu&#883;&#65533;&#65533;\&#65533;x&#755;0`&#65533;:&#65533;C&#65533;&#65533;&#65533;&#65533;&#65533;8@yu&#65533;&#65533;&#65533;h{N&#65533;	&#65533;W
&#65533;&#65533;	F&#65533;&#65533;W&#20496;u&#65533;&#65533;&#1280;&#1632;&#65533;X&#65533;&#65533;`&#65533;&#65533;&#899;=&#65533; &#65533; &#65533;&#65533;&#65533;`&#65533; h&#65533;pX&#65533;$ &#65533;&#65533;&#65533;&#65533;=    h&#65533;Im&#65533;L@dO&#65533;X&#65533;&#65533;)&#65533;&#65533;&#65533;&#65533;	&#65533;O^X&#65533;K&#65533;A@	D&#65533;&#65533;&#65533;"D&#65533;&#65533;@&#65533;O4&#65533;&#65533;&#65533;&#65533;>&#65533;@<&#65533;3&#65533;Y&#65533;-}&#65533;e]&#65533;&#65533;I@nZO$&X&#65533;&#65533;%&#65533;&#65533;	&#65533;&#65533;&#65533;&#65533;&#65533; &#65533;`&#65533;&#1310;&#65533;&#65533;&#65533;&#65533;&#65533;&#65533;&#65533;)ZQ&#65533;$&#65533;&#65533;N@&#65533;&#65533;p&#65533;-E&#65533;R0&#65533;  &#65533;i&#65533; &#65533;&#65533;&#65533;&#65533;Z&#65533;@"&#65533;&#65533;&#65533;E&#65533;&#65533;dTT&#65533;%&#65533;&#65533;LD"&#65533;I@@&#65533;&#65533;t&#65533;&#1544;x&#65533;\&#65533;&#65533;&#65533;1<&#65533;<&#65533; &#65533;&#65533;|&#65533;oHaX3&#65533;d[&#65533;u&#65533;&&#65533;&#65533;['&#65533;&#65533;@&#65533;&#65533;l&#65533;&#65533;j &#65533;&#65533;&#65533;d&#65533;&#65533;&#65533;F+qB
AA0&#65533;&#65533;&#65533;C0&#65533;&#65533;x\~\&#65533;&#65533;v&#65533;p&#65533;&#65533;1M&#65533;#`	t&#516;&#65533;&#65533;#&#1036;}X&#65533;t&#65533;s Hy&#65533;&#65533;&#65533;l&#65533;7y&#65533;4L&#541;Bd&#65533;&#65533;(a;&#65533;&#65533;4&#65533;&#65533;:&#65533;\<&#65533;&#65533;\&#65533;&#65533;&#65533;&#65533;&#65533;&#65533;T&#65533;H&#65533;&#65533;G&#65533;&#65533;&#65533;&#65533;&#65533;BeeA!(&#65533;&#65533;&#65533;&#65533;&#65533;&#65533;	I]&#65533;x&#65533;&#65533;"&#65533;3t30&#65533;`	&#65533;]
d&#65533;8&#65533;&#65533;&#65533;@/&#65533;	M&#65533;T&#65533;&#21788;&#65533;O&#65533;]&#65533;1f&#65533;&#65533;	&#65533;&#65533;]&#65533;8&#65533;&#65533;M&&#65533;)U&#65533;&#65533;&#65533;h&#678;&#65533;&#65533;ZI&#65533;&#65533;&#65533;&#65533;i&#65533;U&#65533;&#65533;&#65533;\&#65533;&#65533;&#65533;&#65533;U&#65533;&#1390;t&#65533;&#65533;^&#65533;N&#65533;B&#65533;&#65533; &#65533;&#759;&#65533;^]&#65533;&#65533;u&#606;rI_&#335;&#65533;&#65533;&#65533;&#65533;&#65533;&#65533;(&#65533;&#65533;`&#65533;&#65533;&#65533;K&#65533;&#65533;&#328; &#65533;&#65533;&#65533;@}L&#616;&#65533;uz&#548;V&#65533;&#65533;&#65533;&#65533;&#775;&#65533;&#65533;K&#65533;&#65533;&#65533;S-&#65533;Gs&#65533;&#65533;s<B&#65533;K&#65533;&#65533;mAmI&#65533;&#65533;&#65533;&#65533;&#65533;&#65533;e5&#65533;@)X@=H&#65533;&#65533;&#65533;!&#65533; &#65533;&#65533;\5&#65533;&#65533;&#65533;J&#65533;tI&#65533;&#65533;|K5@`&#65533;QK&#65533;&#65533;A&#65533; :<C&#65533;&#65533;&#65533;  |&#65533;&#65533;&#65533;&#65533;W&#65533;&#65533;{&#65533;J|&#65533;&#65533;&#65533;&#65533;&#65533;&#65533;W&&#65533;&#65533;&#65533;&#65533;&#65533;r&#65533;&#65533;&#65533;&#65533;&#65533;"&#65533;&#65533;&#65533; &#65533;&#65533;&#900;&#65533;N&#65533;&#65533;N&#65533;&#65533;N&#65533; .t&#65533;&#65533;+ &#65533;01 &#65533;L&#65533;&&#65533;1,&#65533;&#65533; H!4T)1&#65533;&#65533;&#65533;u&#65533;H&#65533;&#1984;`&#65533;b&#65533;I&#65533;&#65533;T &#65533;u&#65533;h&#65533;&#65533;&#65533;T &#258;&#65533;&#65533;&#65533;&#65533;2t&#65533;A&#65533;4&#65533;S&#65533;&#65533;"&#65533;}Ly^&#65533;-"&#65533;g4&#65533;u&#65533;&#800;!&#65533;$&#65533;%R0&#65533;&#65533;!tBB&#65533; V&#65533;&#65533;&#65533;!&#65533;&#65533;&#65533;&#65533;8+&#65533;&#65533;i|&#801;&#65533;",&#65533;&#65533;M&#65533; &#65533;&#65533;jm&#65533; :(&#65533;&#65533;lw&#65533;U &#65533;&#65533;a&#65533;|&#65533;RT&#65533;A&#65533;SX&#65533;&#65533;&#65533;@&#784;_&#65533;&#65533;&#65533;&#65533;&#65533;&#65533;B)&#65533;&#65533;V&#65533;&#65533;l&#1920;p ]&#65533;a&#65533;&#65533;&#65533;8~&#65533;9&#65533;E*]@ `I t&#65533;&#65533;&#65533;&#65533;<F&#65533;&#65533;&#65533;^&#65533;c_&#65533;&#65533;'q&&#65533;&#65533;F&#65533;Fh&#65533;&#65533;@&#643;A&#65533;&#65533;A&#643;)&#65533;'&#65533;&#65533;n\&#65533;^J&#65533;D&#65533;AE>&#65533;&#65533; &#65533;i$x&#65533;/&#65533;~t&#65533;yZ&#65533;w&#65533;&#65533;0&#65533;&#65533;&#65533;!&#65533;J&#65533;@&#65533;d&#65533;&#65533;@L&#65533;~CM&#65533;NH&#65533;yO&#65533;&#65533;&#65533;A&#861;A&#65533;&#200;&#65533;l;&#65533;&#65533; %&#65533;%%&#65533;&#604;<&#65533;&#65533;O&#65533;&#65533;>&#65533;T&#65533;&#65533;&#65533;Lg@&#65533;H&#65533;A-@	X&#65533;v&#65533;&#65533;&#65533;&#65533;&#65533;&#65533;&#65533;X"&#65533;'(&#65533;+&#65533;"&#65533;@
\&#65533;&#65533;&#65533;]V&#65533;C&#65533;[!&#65533;&#65533;}D.&#65533;a&N&#65533;]&#65533;&#65533;&#65533;b2f&#65533;FJe&#65533;&#65533;&#65533;&#65533;&#65533;N&#65533;!g&#65533;B/&#65533; j:&#65533;h&#65533;f&#65533;&#65533;
&#65533;@^j&#65533;
TB9&#65533;&#65533;x&#65533;k
N&#65533;m&#65533;f&#65533;&#65533;&#65533;&#2485;h&#65533;&#65533;f&#65533;&#833;&#65533;&#65533;&#65533;&#65533;C&#65533;8ARq&#65533;&#65533;&#65533;8$g&#65533;&#65533;^ &#65533;T&#65533;&#65533;&#65533;b&#65533;&#260;&#664;&#65533;u&#65533;&#65533;jyL}&#65533;&#65533;L&#65533;&#65533;m&#65533;f&#65533;QlCp@TA9:&#65533;&#244;&#65533;&#65533;&#65533;|R&#65533;}&#65533;&#65533;Qn5&#65533;&#428;&#65533;&#65533;'&#65533;&#65533;&#65533;M&#65533;P&#65533;&#65533;B vKo&#65533;&#65533;&#65533;6W&#65533;&#65533;*&#65533;&#65533;*&#65533;d&#65533;&#65533;&#65533;&#65533;J&#65533;&#65533;b!&#65533;&#65533;&#65533;&#65533;&#65533;&#65533;&#65533;&#65533;B5z&#65533;&#65533;&#65533;z&#65533;&#65533;!$&#65533;	&#65533;(&#65533;bp&#65533;&#535;&#65533;&#65533; &#65533;&#65533;`&#65533;I&#65533;&#65533;&#65533;&#65533;&#909;&#65533;N&#65533;&#65533;&#65533;$&#65533;&#65533;,&#65533;&#65533;&#65533;(&#65533;&#65533;N&#65533;p
&#65533;&#65533;B&#65533;5&#65533;&#65533;*&#65533;&#65533;&#65533;&#65533;T&#65533;D&#65533;&#65533;V! L&#65533; B&#65533;&#65533;d&#65533;&&#65533;&#65533;&#65533;&#65533;&#65533;&#65533;!&#65533;&n&#65533;D&#65533;&#65533;&#65533;&#65533;	&#65533;@	40&#65533;A&#65533;N&#65533;<Y&#65533;&#65533;[&#65533;)&#65533;&#65533;aS&#65533;A<&#65533;&#65533;e)&#65533;!&#65533;&#65533;&#65533;&#65533;&#65533;b&#65533;:j&#65533;&#65533;&#65533;&#65533;&#65533;&#65533;&#65533;x&#283;uB&#65533;&#65533;	&#32797;&#65533;B&#65533;@&#65533;&#65533;&#65533;&#65533;&&#65533;&#65533;&#65533;&#65533;&#65533;0&#65533;P&#65533;&#65533;/&#65533;&#65533;*(d&#65533;X*&#65533;&#65533;PC&#65533;&#65533;AZL&#65533; &#44210;&#65533;$&#65533;@&#65533;/W&#65533;Y&#65533;&#65533;&#65533;&#65533;)&#65533;&#65533;x&#65533;&#65533;2&#1242;q&#65533;&#65533;&#65533;&#65533;&#65533;q&#65533;X&#65533;&#65533;@^&#65533;&#65533;>|&#65533;&#65533;u&#1208;&#65533;&#65533;kk&#65533;&#65533;&#65533;&#65533;+&#65533;&#65533;&#65533;|&#65533;j&#65533;d&#65533; &#65533;~,l8A&#65533;&#65533;&#65533;&#65533;&#65533;C4&#65533;&#65533;~&#65533;.a&#65533;uH&#406;&#65533;x|J&#65533;6&#65533;ATT&#65533;{`&#65533;}d&#65533;tl&#65533;&#658;&#65533;s&#65533;&#65533;&#65533;f&#65533;&#65533;&#65533;&#65533;&#65533;&#65533;l&#862;&#65533;&#65533;&#65533;r&#65533;&#65533;-&#65533;,
&#65533;t&#65533;&#65533;&#65533;&#65533;m-&#65533;=U&#21272;&#65533;&#280;&#65533;T>m&#65533;T&#65533;&#65533;C&#65533;&#1792;&#65533;L&#65533;TE]T)&#65533;+&#65533;&#65533;<1<>&#65533;]&#65533;m0P&#65533;+&#65533;&#65533;K+&#65533;B.f&#65533;&#65533;&#65533;&#65533;O)&#65533;&#2010;&#65533;c&#65533;&#65533;Y&#65533;&#65533;O1&#65533;e&#65533;&#65533;&#65533;&#65533;&#65533;&#65533;&#65533;=&#65533;&#65533;&#65533;V&#65533;&#65533;&#65533;U&#65533;&#65533;&#65533;&#65533;&#65533;uY&#65533;&#65533;tn{&#65533;&#65533;&#65533;&&#65533;&#661;&#65533;v&#65533;&#65533;&#65533;&#43694;^&#65533;M&#65533;&#65533; &#65533;.aY&#65533;&#65533;BrV&#65533;>&#65533;&#65533;&#65533;&#1920;J&#65533;&#65533;CA&#660;&#65533;&#65533;&#65533;&#65533;&#700;"i&#65533;k&#65533;&#65533;&#65533; &#65533;LV&#65533;EoC&#65533;Zt&#65533;&#65533;\&#65533;V&#65533;Xol&#65533;6&#65533;G&#65533;D&#65533;&#65533;|&#65533;&#65533;&#65533;	&#65533;>&#65533;LLhY&#65533;&#65533;LP&#65533;&#65533;&#65533;&#65533;C&#65533;&#65533;&#65533;&#1024;	p&#65533;&#65533;&#65533;&#65533;\&#65533;*&#65533;x'`&#1488;&#65533;&#65533;V&#65533;OT&#65533;&#1716;&#1764;&#65533;&#65533;&#65533;3&#65533;&#65533;&#65533;&#65533;&#65533;&8&#65533;&#65533;&#65533;zy&#65533;K&#65533;&#65533;&#65533;&#65533;&#65533;"&#65533; &#65533;'x&#65533;xx&#65533;&#65533;&#65533;&#65533;&#65533;|&#65533;=&#65533;
\x&#65533;x&#65533;	&#65533;	&#65533;&#65533;&#65533;X&#65533;&#65533;I0A&#65533;&#65533;&#65533;&#65533;&#65533;N&#65533;&#65533;&#65533;&#1422;&#65533;&#624;&#65533;&#65533;N&#65533;&#65533;&#65533; &#65533;&#65533;&#65533;&#65533;&#65533;&#65533;$ &#844;&#65533;&#65533;:&#65533;&#65533;Z&#65533;&#65533;H-&#65533;t&#65533;  <A<A&#65533;&#65533;&#65533;;&#65533;C&#65533;@	4B#&#65533;C84&#65533;&$&#65533;&#1536;&#65533;&#65533;CP&#65533; `&#65533;)&#65533;&#65533;&#65533;&#65533;&#65533;9&#65533;&#65533;&#65533;&#65533;&#65533;&#65533;&#65533;Sc[&#65533;?&#65533;&#65533;&#65533;&#65533;&#65533;u&#65533;GjLou&#65533;KT&#65533;?q&#65533;;$&#65533;$&#65533;2&#65533;&#65533;r&#65533;	&#65533;&#65533;j&#65533;&#65533;&#65533;&#65533;&#65533;DM&#534;B&#65533;&#65533;VmM&#65533;Z'&#65533;/&#65533;&#65533;&#65533;B(g&#65533;(&#65533;r&#65533;&#65533;&#65533;P@&#65533;`&#65533;&#65533;&#65533;&#65533; 	&#65533;@-&#65533;EK&#65533;&#65533;&#65533;&#65533;  &#65533;F&#65533;4&#65533;&#65533;/&#1807;S&#65533;&#65533;[&#65533;E&#65533;&#65533;(&#65533;(&#65533;( &#65533;#&#65533;"L&#65533;&#65533;W&#65533;&#65533;&#65533;&#65533;l  &#65533;<!&#65533;&#65533;5g&#65533;&#65533;{A7j&#65533;&#65533;&#65533;&#65533;}&#65533;j&#65533;F@&#65533;8dA&#65533;3mx&#65533;)I&#65533;(@	&#65533;&#65533;R&#65533;&#65533;&#65533;&#65533;&#1566;B0&#65533;i&#65533;tp41]&#65533;.&#65533;w&#65533;P&#65533;&#65533;&#65533;=&#65533;:u/ zD&#65533;yZ&#65533;E_7y&#65533;&#65533;&#65533;  &#65533; 2-&#65533;&#137;4P&#65533;&#65533;J&#65533;4&#65533;l&#65533;K&#65533;&#65533;&#65533;&#65533;&#1032;T&#65533;&#1174;v`%M&#65533;\O&#65533;|&#65533;&#65533;&#65533;0&#65533;&#65533;P&#65533;F-&#65533;&#65533;@R&#65533;z&#258;&#65533;&#65533;&#65533;&#65533;&#65533;T&#65533;&#65533;&#65533;:P	1&#65533;%-m&#65533;)&#65533;+&#65533;&#65533;&#65533;vu&#65533;T&#65533;&#65533;&#65533;&#65533;&#65533;&#65533;I&#65533;&#65533;&#65533;Z&#65533;5&#65533;&#65533;	&#65533;^Z&#65533;&#65533;&#65533;u&#65533;&#65533;\&#65533;
&#65533;,N^g&#65533;U&#65533;
W&#65533;&#65533;&#65533;`n9&#65533;=&#65533;&#65533;&#65533;l&#65533;5&#65533;fm&#65533;C&#65533;vK\&#65533;^c&#65533;&#65533;wdB&#65533;\&#65533;&#65533;V&#65533;e&#65533;Kfo@}&#65533;&#65533;Kx&#65533;&#744;Lj&#65533;&#596;&#65533;i&#65533;@&#65533;&#65533;&#65533;&#65533;&#65533; o&#65533;Pw\tF&#65533;~u&#1282;>&#65533;&#65533;&#65533;&#65533;Q&#65533;@&#65533;&#65533; &#65533;.g&#65533;&#65533;#&#65533;&#65533;&#65533; &#65533;b|&#65533;&#65533;&#65533;o&#65533;P&#65533;&#65533;K&#65533;&#65533;&#65533;/&#65533;&#65533;&#65533;.&#65533;a&#65533;v&#65533;od/&#65533;&#65533;/&#65533;w&#65533;B&#65533;&#65533;'&#65533;(_h&#65533;8&#65533;&#65533;3x&#65533;P&#65533;=&#65533;&#65533; y&#65533;M&#65533;&#65533;@&#65533;&#65533;g\L&#65533;b!&#65533;E.Bd&#65533;P"C&#65533;1bT&#65533;b&#65533;|&#65533;0a&#140;&#65533;XT&#65533;T&#65533;&#65533;&#65533;
&/_&#65533;t&#584;I&#65533;&#65533;0a&#65533;&#65533;&#65533;&#65533;f&#65533;7s*&#65533;L&#65533;&#65533;G&#65533;&T&#65533;&#65533;&#65533;2K&#65533;&#65533;&#65533;&#1320;&#65533;]&#65533;&#65533;&#65533;&#65533;&#65533;B&#65533;J&#65533;&#65533;D f&#65533;#ba14+  &#65533;&#65533;	
$F&#865;C4h&#65533;&#65533;&#65533;F&#65533;&#65533;&#65533;c(&#65533;6*	 @C &#65533;&#65533;|&#65533;&#65533;"&#65533;&#65533;&#65533;2DFv&#65533; &#65533;U&#65533;&#65533;#&#65533;@bQ#d&#65533;&#65533;[&#65533;	F&#65533;&#65533;&#65533;7&#65533;&#65533;x&#65533;&#65533; &#65533;&#65533;&#65533;]&#65533;u&#65533;&#65533;^&#65533;:P&#65533;&#65533;)`w&#65533;&#461;&#65533;|&#65533;'&#65533;&#65533;&#65533;&#1869;&#65533;&#65533;Bll	&#65533;&#65533;&#65533;&#1521;>0`#&#65533;8&#65533;&#65533;|	&#65533;&#65533;	&#65533;&#65533;&#65533;&#65533;&#65533;&#65533;
b&#65533;
&#65533;CH&#65533;l&#65533;&#720;A&#398;&#65533;A&#65533;+x&#65533;&#65533;&#65533;&#65533;&#65533;D&#65533;&#65533;&#65533;&#65533;&#65533;
O88&#65533;%&#65533;P&#65533;&#65533;_&#296; &#65533;(,&#65533;&#146;+&#65533;QG*H&#65533;&#65533; &#65533;&#65533;&#65533;+&#65533;&#65533;&#65533;/RHa86&#65533;&#65533;&#65533;&#65533;Gt&#65533;G&#65533;	S&#65533;S&#65533;#@&#65533;3&#65533;O&#65533;&#65533;|p&#65533;N7&#65533;Oeh &#65533;-&#65533;&#65533;#&#65533;/&#65533;&#4371;#&#65533;x&#65533;&#65533;'&#65533;&#65533;&#65533;-&#65533;&d&#65533;&#920;&#65533;&#1606;&#65533;{&#65533;O&#65533;&#65533;&#65533;&#65533;^&#65533;AF&#65533;&#65533;&#65533;i&#65533;&#65533;&#65533;P&#65533;"46}&#65533;:
&#65533;&#65533;&#1304;mv}&#65533;&#65533;&#65533;&#65533;&#65533;U`&#65533;`&#65533;&#65533;i&#65533;&#65533;&#65533;b&#65533;@V&#65533;&#65533;V&#65533;iy&#65533;&#65533;&#65533;&#65533;&#65533;&#1418;ge&#65533;&#65533;:!@E
&#65533;-&#65533;&#65533;ZJ}r&#65533;&#65533;&#65533;]r&#65533;&#65533;&#65533;x1&#65533;&#65533;&#65533;ax&#65533;&#65533;&#65533;&#65533;j&#65533;&#65533;&#65533;:0&#65533;&#65533;&#65533;&#65533;#&#65533;&#65533; &#65533;&#65533;&#65533;&#65533;8@H &#65533;('&&&#65533; &#65533;&#65533;S&#65533;pE
5X&#65533;%Fx&#65533;&&#65533;\rI$&#65533;\T&#65533;&#65533;	&#65533;U`&#65533;&#65533;W&#65533;Y&#65533;k&#65533;Y&#65533;y&#65533;y%&#65533;|&#65533;&#34825;&#65533;y&#65533;V&#65533;&#65533;0&#65533;&#65533;9&#65533;`C&#65533;0&#65533;*&#65533;&#65533;&#65533;&#65533;.&#65533;&#65533;&#65533;-&#65533;:&#65533;&#763948;w&#65533;`&#65533;&#65533;&#65533; &#65533;1&#65533;~&#65533;&#187;B&#65533;00 &#65533;3 $&#65533;&#65533;&#65533;@&#65533;6&#65533;&#65533;&#65533;?&#65533;>.&#65533;&#65533;' &#65533;&#65533;&#65533;&#65533;&#65533;&#65533;)&#65533;&#65533;&#1165;R	At&#65533;CA&#65533;.&#65533;&#65533;T&#65533;`&#65533;&#65533;&#65533;A'&#65533;&#65533;&#65533;aO&#65533;&#65533;p)&#65533;&#65533;&#65533;&#65533;&#65533;&#65533;~&#65533;&#65533;&#65533;&#65533;j&#65533;&#65533;V&#65533;W&#65533;*&#65533;&#65533;&#65533;B&#65533;&#65533;&#65533;y[&#65533;s&#65533;.~&#65533;&#65533;&#65533;&#65533;&#65533;C&#65533;!&#65533;}&#65533;B&#65533;&#65533;|&#65533;&#887;T&#65533;&#65533;&#65533;&#65533;:&#65533;&#65533;C{&#65533;&#65533;`&#65533;U4&#65533;&#65533;t&#65533;&#65533;q&#65533;&#65533;&#65533;&#65533;@p&#65533;&#704;&#65533;&#65533;p&#65533; :&#65533;W&#65533;&#65533;l&#65533; &#65533;A&#65533;&#65533;}x&#65533;&#65533; &#65533;c&#65533;&#65533;&#65533;&&#65533;P&#65533;+T&#65533;!3&#65533;$d&#65533;&#65533;\&#65533;HD"r&#65533;&#1680;&#65533;&#65533;&#65533;GB2&#65533;&#65533;&#65533;$%&#1000;YKp&#65533;&&#1060;'KT&#65533;Kz&#65533;&#65533;&#65533;d(CA&#65533;&#65533;&#148;&#65533;4%(X&#65533;
U&#65533;b&#65533;&#65533;&#65533;+&#65533;
4&#65533;&#65533;
bcXfa&#65533;d)+&#65533; &&#65533;RLBH&#65533;+&#65533;&#1047;&#65533;< &#65533;x&#65533;`J&#65533;&#65533;&#65533;4B&#65533;&#65533;4Q&#65533; #&#65533;&#65533; &#65533;p&#65533;&#772;&#65533;3&#65533;	*Pg&#65533;*rhM`&#65533;&#65533;P&#65533;&#65533;&#65533;o&#65533;&#65533;&#65533;&#1798;&#65533;&#65533;&#65533;&#65533;y&#65533;&#65533;;&#65533;&#65533;&#65533;w]&#65533;&#65533;s&#65533;&#65533;&#65533;V&#65533;^&#65533;1&#65533;&#65533;#&#65533;e&#65533;&#65533;8&#65533;&#65533;[&#65533;&#65533;?&#65533;&#384;&#65533;&#65533;m^3&#65533;)&#65533;&#65533;&#65533;&#65533;&#65533;"&#65533;+&#65533;&#65533;&#65533;K&#65533;&#65533;&#65533;&#65533;&#65533;4@&#65533;d&#65533; 	4h&#65533;&#65533;<1)&#65533;B7&#657;~&#65533;#0&#65533;;&#65533;&#65533;
{TK&#65533;H&#65533;&#65533;"&#65533;$%&#65533;BI&#65533;hR^&#65533;D&#65533;'\&#65533;)8&#65533;&&(1x	Lb&#65533;I&#65533;$&7&#65533;i`:SI&#65533;&#65533;K&#65533;&#65533;Nyr&#65533;&#65533;&#65533;N&#65533;&#65533;R&#65533;8&#65533;&#65533;D= 	(&#65533;&#65533;&#65533;`TA&#65533;&#65533;F&#65533;&#65533;)^&#65533;&#65533;&#65533;/&#1557;k&#65533;u&#65533;S&#65533;&#65533;W&#65533;&#65533;
2&#65533;,&#65533;&#1642;&#65533;BtB&#363;M	/X&#65533;V&#65533;Lq,`K&#65533;h&#65533;P&#1068;iI&#65533;Z&#1136;&#1461;&#65533;&#65533;&#65533;&#65533; B W&#65533;&#65533;e&#65533;s&#65533;
&#65533;P&#65533;&#65533;&#65533;&#65533;&#65533;x&#65533;w&#65533;&#65533;&#65533;&#65533;&#65533;&#65533;P&#65533;&#65533;2&#65533;&#65533;V&#899;}&#65533;aT&#65533;&#65533;&#65533;.&#396;'=IXX
f&#1024;l&#65533;N&#65533;X&#65533;FV&#65533;&#65533;&#65533;le-{&#65533;Kn\&#65533;&#65533;&#65533;5;&#1102;[\&#65533;&#65533;%&#65533;h&#65533;&#65533;&#65533;&#65533;Q&#65533;4&#65533;&#65533;&#65533;&#65533;C&#65533;&#65533;l&#65533;%&#65533;&#65533;+&#65533;&#65533;&#65533;`mkS&#65533;&#65533;&#65533;&#65533;&#65533;-4
p&#65533;!t&#65533;&#65533;&#65533;%&#65533;@&#65533;&#65533;&#65533;&#65533;_).&#65533;&#65533;&#65533;!&#65533;&#65533;0P&#65533;r&#65533;&#65533;&#65533; Q&#65533;1&#65533;&#65533;|&#65533;;]mb&#65533;&#65533;&#65533;86&#65533;&#65533;&#250; &#65533;;&#65533;b%&#65533;|g=&#1520;&#65533;r&#65533;&#65533;&#65533;&#65533; t&#65533;&#65533;k&#65533;:&#65533;&#65533;&#65533;&#65533;&#65533;y8xA&#65533;[s&#65533;&#65533;&#65533; &#644;&#65533;l&#65533;,&#65533;o&#65533;3&#65533;z&#65533;&#65533;&#65533;&#65533;S&#65533;&#65533;4f1*&#1807;&#65533;&#65533;&#65533;&#65533;&#65533;7&#65533;i&#65533;&#65533;]N&#65533;&#65533;&#65533;&#65533;@1k&#65533;F&#65533;@&#65533;a0 }&#65533;9&#65533;&#65533;
&#65533;$&#65533; 0&#65533;^)@&#65533;&#65533;X&#65533;&#65533;&#65533;&#65533;&#65533;&#65533;#&#65533;&#65533;F,&#65533;&#65533;!<ttC8&#65533;&#65533;&#65533;&#65533;$&a&#65533;&#65533;&#65533;D&#65533;&#65533;&#265;&#65533;`&#65533;&#65533;&#65533;E)J&#65533;&U$JR&#65533;X&#65533;l&#65533;)9&#65533;&#65533;T&#65533;&#65533;2&#65533;+ZW&#65533;&#65533;&#65533;e&#65533;&#65533;E&&#65533;bl"&#65533;&#65533;&#65533;&#65533;&#65533;*@&#65533;C&#65533;r&#65533; &#65533;&#65533;&#65533;&#65533;"&#65533;&#65533;F*&#65533;%&#65533;DJ&#65533;	C&#1024;&#65533;&#65533;&#65533;8&#65533;&#65533;F&#65533;&#65533;
Ld&#65533;R&#306;&#65533;l&#65533;&#65533;&#65533;&#65533;&#65533;&#65533;&#65533;&#393;&#65533;-m&#65533;&#65533;K&#65533;9@&#65533;&#65533;&#65533;&#65533;G&#65533;X&#318;t&#65533;&#65533;&#65533;&#65533;&#65533;&#65533;&#65533;&#65533;C"&#65533;A&#65533;&#65533;&#65533;C>&#65533;&#65533;>&#59342;[&#1242;&#65533;063`&#65533;&#65533;&#65533;'z&#1027;  }&#277;'&#65533;N&#65533;&#65533;&#65533;@3&#65533;&#65533;&#65533;&#65533;Kp&#65533;&#65533;&#65533;&#65533; 1&#65533;&#65533;=Z&#65533;@&#65533;&#65533;&#65533;Z&#65533;GN&#65533;&#65533;&#65533;&#65533;&#65533;V@G[&#65533;X &#65533;&#65533;X&#783;&#65533;0{
&#65533;Z8A_*&#65533;&#65533;D&#65533;2&#65533;&#65533;+&#65533;&#65533;t&5&#65533;)Ox&#147;&#65533;P&#65533;&#65533;r&#65533;	&#65533;&#65533;&#65533;[&#65533;&#65533; &#65533;&#65533;Ie
&#65533;&#65533;zD&#65533;&#65533;j)&#65533;o*&#65533;6&U&#65533;4&#65533;*9|5&#65533;&#65533;'Y&#65533;&#65533;)]&#65533;j&#65533;&#65533;&#65533;j&#65533;V5&#1529;K&#65533;&#514;V&#65533;&#65533;&#65533;&#1534;V+&#65533;&#65533;&#65533;&#65533;	&#65533; &#65533;w=W&#65533;z&#65533;dk&#65533;o&#65533;.\&#15532;&#65533;pPdr&#65533;&#65533;_&#65533;<q0+&#65533;&#65533;hO&#65533;j&#1377;Z&#65533;HI&#65533;V&#65533;&#65533;+&#65533;
\&#65533;l&#65533;&#65533;UY&#65533;\3F$B&#65533;&#757;&#65533;&#914;&#65533;&#65533;&#65533;&#65533;&#65533;+at&#65533;f&#65533;&#65533;!&#65533;&&#65533;lh&#65533;&#65533;&#65533;&#65533;&#65533;&#65533;k*&#65533;$pm&&#65533;#&#65533;&n&#65533;K&#65533; -<H&#65533;&#65533;&#65533;og&#65533;
G&#65533;&#65533;&#65533;&#65533;&#35583;&#65533;&#65533;@&#65533;&#65533;&#65533;&#65533;&#65533;&#65533; &#65533;gs&#65533;aJ&#65533;R&#65533;t.LJ&#65533;e&#65533;tV'8&#65533;&#65533;&#133;% ]n,&#65533;~&#65533;5&#65533;	I&#65533;&#302;&#65533;&#65533;yX&#65533;&#348;&#65533;Bf&#65533;yb&#65533;&#65533;&#65533;5&#65533;{&#65533;&#65533;|D'&#65533;|&#65533;G|&#65533;g&#65533;z,}|&#65533;&#65533;&#65533;}&#65533;&#65533;&#610;l&#65533;Va&#65533;P&#65533;q,hq&#65533;&#65533;&#65533;&#65533;&#65533;h&#65533;&#65533;&#65533;&#65533;&#65533;*&#65533;&#65533;2&#65533;3&#65533;&#65533;&#65533;&#65533; &#65533;l6 &#128;&#996; 
X&#65533;&#65533;@&#65533;F !
&#65533;&#65533;(B&#65533;&#65533;!*&#65533;&#1144;&#391;X &#65533;(m&#65533;&#65533;&%d&#65533;&#65533;t&#65533;f&#65533;	<&#65533;4&&#65533;&#65533;&#65533;r@L&#65533;&#65533;R-&#65533;&#65533;&#65533;)hmf&#65533;&#65533;"@&#65533;a+&#65533;&#65533;\!,&#65533;&#65533;&#65533;&#65533;a
 &#65533;&#65533;BP$F6&#65533;.&#65533;
&#65533;-&#65533;&#65533;/&#65533;b&#65533;&#65533;4A &#65533;&#65533;&#65533;&#65533;&#65533;h`&#65533;&#65533;&#65533;(&#65533;L&#65533;de3:5&#65533;j&#65533;&#65533;x`CNc&#65533;&#65533;&#65533;&#65533;M6^ ZI&#65533;t&#65533;8j&#65533;&#65533; &#65533;&#65533; "&#65533;`	&#340;L&#65533;&#280;0#[C
&#65533;#=Fgt.&#65533;  &#65533;)@&#65533;	@L2&#65533;&#65533;&#65533;?&#65533;&#65533;&#65533;&#65533;L&#65533;&#65533;&#65533;q&#65533;&#65533;&#65533;&#65533;&#65533;&#65533;0`Uj._N &#65533;N&#65533;<&#65533;&#65533;aD&#65533;&#65533;&#65533;&#65533;-R$G&#65533;&#65533;&#65533;&#65533;&#65533;&#65533; &#65533;&#65533;GtD&#65533;*
&#65533;&#65533;j.&#65533;	
 &#65533;.&#65533;&#65533;!c&#65533;!
aI4 &#65533; 	n`&#65533;&#65533;&#65533;R&#65533;&#65533;&#65533;&#65533;&#932;L&#65533;L&#65533;&#65533;&#65533;&#65533;N&#65533;&#65533;&#65533;p&#65533;&#65533;O&#65533;
&#65533;f&#65533; &#65533;J&#65533;&#65533;&#65533;&#65533;&#65533;&#65533;&#65533;&#65533;x&#65533;S&#65533;&#65533;w6&#65533;SH&#65533;&&#65533;*eS&#65533;ZJo&#65533;&#65533;OW&#65533;&#65533;4&#1259;&#65533;
X`sY&#65533;&#65533;&#65533;&#65533;6; &#65533;&#65533;&#65533;P&#65533;&#65533;&#65533; &#65533;z[&#65533;&#65533;&#65533;&#1797;&#65533;&#65533;]n&#23634;o&#65533;&#65533;w( &#65533;&#65533;&#65533;&#65533;p n@&#65533;&#65533;/`:&#65533;&#65533;J&#65533;D&#65533;J &#65533;&#65533;.&#65533;I&#65533;&#65533;&#65533;c&#65533;&#65533;	&#65533; &#65533;@f&#65533;&#65533;&#65533;'x"P&#65533;&#65533;r&#65533;%!&#65533;3d&#65533;&#65533;p&#65533;?&#65533;&#65533;?&#65533;&#760;,&#65533;&#65533;&#65533;&#65533;&#65533;&#65533;&#65533;&#65533;&#65533;&#65533;+#P&#1003; &#65533;@&#65533;PhM&#65533; &#65533;&#65533;$&#65533;Lq&#65533;&#65533;R&#65533; &#65533;.ar*&#65533; 0gh0&#65533;&#65533; ,,&#65533;Z&#65533;FW'&#65533;B@R&#65533;@&#65533;kA:&#65533;&#65533;	5&#65533;&#65533;&#65533;&#65533;0&#65533;&#65533;&#65533;&#65533;d&#65533;d&#65533;d ^&#65533;BN@JkL&#65533;2&#65533;g6&#65533;P8&#65533;&#65533;&#1040;&#65533;`{|&#65533;L&#65533;&#65533;{&#65533;&#65533;@&#65533;a&#65533;
V &#65533;&#65533;&#770;bR&#65533;&#65533;&#65533;&#65533;&#65533;&#65533;>&#65533;&#65533;g?&A&#65533;&#65533;&#65533;&#65533;&#1568;&#65533;&#65533;&#65533;&#65533;&#65533;z&#65533;X(&#65533;2&#65533;m!(&#65533;"F&#65533;"v&#65533;Q1&#65533; &#65533;&#65533;&#65533;&#65533;N&#65533; R&#65533;5M&#65533;&#65533;&#65533;>&#65533;Uo&#65533;U&#65533;&#65533;&#65533;~1(&#65533;&#65533;pU&#1352;&#65533;)^-*F&#65533;W&#65533;B&#65533;&#65533;X&#65533;+\A&#65533;a&#65533;4 &#65533;&#65533;'.&#65533;&#65533;`
&#65533;&#65533;&#65533;&#65533;
&#65533;&#65533;"&#65533; &#65533;10&#65533;!&#65533;&#65533;&#65533;&#65533;&#65533;B&#65533;&#65533;X&#65533;&#65533;1(&#65533;&#65533;T&#65533;>&#65533;(@&#65533;&#65533;4P&#65533;&#1974;&#65533;&#65533;&#65533;&#65533;&#65533;7Rz&#65533;L#&#65533;`&#65533;Z&#65533;&#65533;&#65533;&#65533;0&#65533;a&#65533;bc&#65533;C=>RtD&#65533;&#65533;&#65533;`&#65533;&#65533;&#65533;N&#65533;$&#65533;)@Z&#65533;&#65533;&#65533;&#65533;&#65533;&#65533;&#65533;&#65533;&#65533;&#65533;\d@(&#65533;3b&#65533;'&#65533;&#65533;
:&#65533;2&#65533;x@h &#65533;@	V&#65533;K&#65533;&#65533;I&#65533;t&#65533;&#65533;
&#65533;n|d&#65533;&#65533;2j&#65533;&#65533;R&#65533;&#65533;(J-&#65533;~@k&#65533;r&#65533;31&#65533;&#65533;M&#65533;d&#65533;P
L|&#65533;&#65533;R&#65533;M&#65533;/k&#65533;&#65533;&#65533;&#65533;&#65533;&#65533;&#65533;&#65533;\&#65533;&#65533;&#65533;P&#65533; &#65533;	&#65533;&#65533;Q&#65533;"J&#65533;&#65533;&#65533;|gWnlW4e37&#65533;TL4AoU&#65533;
V&#138;VN&#65533;:>&#65533;&#414;&#65533;WH Yj&#65533;&#65533;l&#65533;Xl&#65533;sm&#65533;6&#65533;&#65533;4&#65533;e7&#65533;&#65533;7&#65533;f&#65533;&#65533;&#65533;&#65533;&#805;]"	&#65533;g^&#65533;o9u&#65533;9&#65533;&#65533;&#65533;ba&#65533;:+`@Kb!&#65533;&#65533;&#65533;&#65533;&#65533;$Pb&#65533;S.&#65533;b-K&#65533;1&#65533;&#65533; &#1333;=sA(&#65533;S>Q&{e&#65533;&#65533;7&#65533;r XG`(&#65533;w|MM&#65533;&#65533;f&#65533;@&#65533;&#65533;}&#65533;%&#65533;&#65533;&#800;@&#65533;&#65533;&#65533;B&#65533;&#65533;&#65533;&#65533;&#65533;&#65533;&#65533;@%&#65533;&#65533;&#65533;&#65533;`&#65533;&#65533;&#65533;&#829;&#65533;C&#65533;AW&#65533;qL&#65533;q&#65533;&#65533;D&#65533;&#65533;&#1057;!4  `&#65533;"&#662;J`FG&#65533;t0&#65533;F{0&#65533;&#65533;p&#65533;&#65533;H&#65533;pH&#65533;&#65533;H&#65533;&#65533;&#290;P&#65533;@&#65533;&#65533;&#356;&#65533;yv&#65533;J&#65533;Gj&#65533;z&#65533;t!EG9B &#65533;&#65533;&#65533;l|&#65533;GL&#65533;&#65533;L&#65533;,&#65533;&#65533;FA-&#65533;
&#65533;&#65533;N &#65533;'1X&#65533;DtO&#65533;&#65533;&#65533;&#65533;T&#65533;&#65533;&#65533;N)&#514;2H&#65533;3hDQ&#65533;&#65533;&#65533;a6&#65533;&#65533;n&#65533;&#65533; &#65533;&#65533;&#65533;J@&#65533;5"&#65533;N&#65533;S9l6&#65533;BI5mM&#65533; &#65533;%X&#65533;U[(&#65533;s&#65533;hBw&#65533;=k5S&#65533;)&#65533;1X}5+&#65533;B&#65533;&#65533;&#65533;X&#65533;&#65533;+&#65533;&#65533;Z&#65533;B
 &#65533;x&#65533;s&#65533;A&#65533;u&#65533;a6&#306;&#160;&#65533;&#65533;&#65533;Q0&#65533;Q&#65533;&#65533;,A ]&#65533; 	A &#685;&#65533;@3&#65533;&#65533;&#65533;:@*&#65533;'Q&#65533;&#65533;&#65533;	c&#65533; V&#65533;&#948;&#65533;|&#65533;9H&#65533;$r&#65533;Z&#65533;&#65533;Fb&#65533;&#65533;5&#793;b=2B&#65533;&#65533;E&#65533;&#65533;&#65533;T|&#65533;C&#65533;VRdd&#65533;&#65533;@N&#65533;&#65533;5R&#65533;&#65533;e4L@p`&#65533;&#65533;&#65533;l&#65533;&#65533;uVCd@Z &#65533;@&#65533;Ibn]&#65533;N&#65533;&#65533;v&#65533;&#65533;&#65533;r&#65533;|$
j&#65533;&#655;&#65533;&#65533;&#65533;
&#65533;;&#65533;&#65533;&#65533;&#1191;`&#65533;&#65533;,&#65533;	&#1838;l&#65533;&#65533;&#65533;&#65533;&#65533;&#65533;Z*/}&#65533;N
O&#65533;&#65533;&#65533;NL&#65533;v&#65533;8&8&#65533;e@*&#65533;&#65533;&#65533;&#65533;.&#65533;4&#65533;IA&#65533;p'SqG39&#65533;R4Yot; J&#65533;4o%W&#65533;&#65533;RnlS&#65533;&#65533;t&#65533;!&#65533;n&#1263;s8&#65533;O&#65533;X&#65533;&#65533;&#65533;Z&#65533;&#65533;E&#65533;Y&#65533;7y!`&#65533;ArW\&#65533;Wl&#65533;&#65533;p&#65533;8&#65533;e&#65533;&#65533;3:}x&#65533;!&#65533;&#1011;&#65533;x=A	&#65533; &#65533; &#65533;.@&#65533;&#65533;/&#65533;
&#65533;&#65533;@&#65533;&#65533;4&#65533;&#65533;&#65533;	&#65533;@~6{}&#65533;V&#65533;er@z1" &#65533;&#65533;&#65533;! &#65533;;&#65533;1*&#65533;&#569;&#65533;&#65533;}&#65533;&#65533;{&#65533;Y&#65533;&#65533;&#65533;	&#65533;`~&#65533;&#65533;&#65533;!@3&#65533;AX&#65533;&#65533;7&#65533;&#65533;!B&#65533;&#65533;:&#65533;k&#129;&#65533;@&#65533;&#65533;&#65533;&#65533;t&#317;|&#65533;CO0DG&#65533;.xq*&#65533;&#65533;&#65533;&#65533;8&#65533;	>&#65533; &#65533;!s&#65533;&#65533;J&#65533;L&#65533;tt$&#65533;u:,\&#65533;@S	Y&#65533;UX&#65533;"i&#65533;&#65533;&#65533;9&#478;&#1044;&#65533;g
&#65533;()%L|R&#65533;&#65533;J&#65533;&#1288;&#65533;&#65533;&#65533;&#65533;&#65533;#&#65533;&#65533;L&#65533;#&#65533;y&#65533;o&#65533;&#65533;|&#65533;&#65533;&#65533;&#65533; ,&#65533;&#65533;&#65533;&#65533;2&#65533;8&#65533;&#768;@T&#65533;&#65533;&#65533;h&#65533;&#65533;lo4&#65533;&#65533;&#65533;<&#65533; Q&#65533;&#65533;&#65533;&#65533;&#65533;&#65533;a&#65533;&#65533;&#65533;&#65533; &#1605;TH&#65533; "S&#65533;&#65533;:&#65533;&#65533;&#65533; *A!o0&#65533;Z&#65533;&#65533;R&#65533;&#65533;U&#65533;%&#65533;hV&#65533;y&#65533;&#65533;c&#65533;&#65533;&#65533;&#65533;E9WI*&#65533;&#65533;R9X!&#65533;&#1422;&#65533;K&#65533;&#65533;A@@&#65533;`vJ&#65533;&#65533;&#65533;a&#65533; &#65533;8/&#65533;&#65533;&#65533;0C0&#65533;&#65533;&#65533;&#65533;&#65533;&#65533;&#65533;@&#65533; &#65533; Y&#65533;&#65533;({.&#65533;&#65533;LA&#65533;E&#65533;N&#65533;
27&#65533;]}&#1465;&#65533;&#65533;&#65533;L&#65533;97&#65533;&#65533;a&#65533;a3<&#65533;;&#65533;	&#65533;Y6:cE2$3vc&#372;&#65533;&#65533;adI&#65533;&#65533;&#65533;&#65533;&#65533;&#65533;%z&#1900;Lu`A&#65533;\&#65533;R(&#65533;Z&#65533;&#65533;584&#65533;@*&#65533;&#65533;D&#65533;)b&#65533;&#65533; &#65533;&#65533;&#65533;&#65533;V&#65533;&#65533;{&#65533;34&#65533;&#65533;&#65533; ,!^&#65533; &#65533;	&#65533;  f&#65533;@@P&#65533;OR&#65533;&#65533;&#65533;	N&#65533;&#65533;&#65533;&#65533;&#65533;&#65533;rN&#65533;&#65533;u&#65533;J~&#65533;&#65533;2N&#65533;&#65533;&#65533;R&#65533;:&#65533;9@&#65533;&#65533;&#65533;/&#65533;@&#65533;&#65533;`&#65533;d&#65533;NR(esyeW&#65533;*:x&#65533;&#65533;7eT>&#65533;&#65533;*<&#65533;&#65533;B&#65533;&#65533;&#65533;&#65533;&#65533;P&#65533;5&#65533;Yn3&#65533;&#65533;*Zp&#65533;p&#65533;&#65533;&#65533;t&#65533;e&#65533;&#65533;AVZW[t&#65533;&#65533;&#65533;^&#1957;v/&#65533;8&#65533;/&#65533;&#65533;&#65533;%^&#65533;&#370;>&#65533;&#65533;&#65533;:_&#65533;>&#65533;&#65533;&#65533;AN; &#65533; &#65533;&#65533;/f&#65533;%&#65533;-0Fc&#65533;&#65533;n&#65533;@&#65533;A X&#65533;'|&#65533;{&#65533;Wfr B+a`a  \_&#65533;&#65533;;&#65533;5&#65533;w%z&#65533;&#65533;u&#65533;?&#65533;&#36531;&#65533;$Za&#65533;&#1083;&#235;&#65533;&#65533;&#65533;&#65533;&#65533;&#65533;&#1472;#0m&#65533;&#65533;&#65533;&#65533;&#65533; &#65533;&#65533;ZH$<&#65533;q&#65533;D/&#65533;D&#65533;&#65533;&#65533;7x&#65533;&#65533;,&#65533;J8	P&#65533;&#65533;&#65533;&#65533;&#810;&#65533;&#65533;
p&#65533;y&#65533;]:&#65533;HG6[&#65533;W&#65533;&#65533;H&#65533;&#65533;a&#65533; &#65533;&#65533;x&#65533;h[-H0&#65533;XG&#1254;&#65533;&#65533;Q&#65533;&#65533;&#65533;5H<&#65533;H#F$&#65533;&#65533;BS&#65533;!`&#65533;#e&#65533;j&#65533;)&#65533;&#65533;T&#65533;&#65533;&#65533;'m&#65533;(*&#65533; h8$ &#65533; &#65533;*]&#65533;)&#1189;N3D@Uj&#1387;9&#65533;&#65533;!&#65533;&#65533;`=&#65533;5C&#65533;&#65533;&#1584;&#65533;f&#65533;&#429;&#65533;P&#144;)&#65533;&#28523;7&#65533;&#65533;&#65533;&#65533;&#65533;&#65533;&#133;&#65533;&#198;^&#16561;&#335;#&#65533;L&#65533;r%*!p&#65533;&#199;	fxf &#65533;&#65533;
&&#65533;S&#65533;^}&#65533;	FLr&#286;-&#65533;6&#65533;&#65533;e&#65533;z&#65533;&#65533;&#65533;&#65533;29&#65533;N\xA#G&#65533;&#65533;Zr&#65533;  &#65533;&#65533;&#65533;Y!H&#65533;&#65533;&#65533;!&#65533;&#65533;&#65533;&#65533;&lZ@L&#194;M&#65533;&#65533;l&#65533;4!&#65533;&#65533;2&#65533;Q&#65533;&#65533;&#1057;4h&#65533;X&#65533;$&#65533;4B&#65533;&#65533;&#65533;&#65533;jH&#65533;&#65533;"&#65533;!D&#65533;|&#65533;2&#65533;&#65533;&#65533;V&#65533;&#65533;&#65533;4&#65533;(&#65533;
D&#65533;B4a&#65533;(&#65533;h&#65533;,&#65533;4&#65533;L&#65533;&#65533;,&#65533;&#65533;E-1&#65533;d&#65533;#r&#65533;(Ar&#65533;&#65533;uqb-x|&#146;&#65533;4"O>&#65533;HT&#65533;&#65533;&#65533;Z&#65533;d&#65533;%Zv)&#65533;ZJq&#65533;&#65533;I&#65533;&#65533;G &#65533; r&#65533;&#65533;9&#65533;
P&#65533;&#65533;B&#65533;&#65533;
 &#65533;&#65533;A&#65533;&#65533;1T0GC(&#65533;I88&#65533;J&#65533;&#65533;&#65533;&#65533;&#65533;&#65533;w5j&#612;`T`i&#65533;&#65533;E Q&#65533;&#65533; &#65533;l&#65533;&#65533;&#65533;&#65533;&#65533; p$&#65533;@OlL&#65533;&#65533;&#65533; $&#65533;\p&#65533;>
 &#1006;&#65533;u&&#65533;&#65533;]r&#65533;	>&#65533;P&#65533;&#65533;&#65533;&#65533;&#65533;<(&#65533;&#65533;@&#65533;&#65533;&#65533;T&#65533;N&#65533;&#65533;&#65533;&#65533;)[lqJ&#65533;4&#65533;Bp\&#65533;&#65533;3&#65533;&#65533;@0g&#65533;&#65533;/ta&#65533;6&#65533;dL/lC/	&#65533;&#65533;&#65533;&#65533;&#65533;&#65533;)&#220;/C&#65533;4="&#65533;!2xNC&#65533;8R@&#65533;&#65533;V&#65533;&#65533;&#65533;(&#65533;&#65533;g&#65533;&#65533;p<&#65533;&#65533;&#1088;<b&#65533;&#65533;&#65533;A&#65533;&#65533;M4V &#65533;&#65533;&#65533;0&#204;&#65533;	2`@(B&#65533;r&#65533;7&#65533;
&#65533;&#65533;&#65533;&#65533;&#65533;&#65533;&#65533;&#65533;&#65533;&#864;&#65533;&#65533;&#65533;&#1184;&#65533;r8&#65533;&#65533;M&#65533;8&#65533;&#65533;r&#65533;&#65533;&#65533;4&#65533;T-D,&#65533;&#65533;rD&#65533;[|qAp&#65533;&#65533;6wph&#65533;&#65533;&#65533;pDp8&#65533;+a(C.&#65533;&#65533;pp&#65533;&#65533;"x&#2034;&#65533;"K &#65533;&#65533;&#65533;&#65533;&#65533;8c&#65533;/&#65533; &#65533;G &#65533;&#65533;#&#65533; &#65533;
&#65533;w&#65533;&#65533;&#30727;.&#65533;&#35095;nz&#65533;a&#65533;X&#65533;&#1418;f&#65533;&#65533;&#65533;w8&#65533;e.&#65533;n&#65533;&#65533;#&#65533;&#65533;&#65533;&#65533;&#65533;&#65533;U&#130;&#65533;T&#65533;Y%&#65533;&#65533;&#65533;&#65533;&#65533;KA &#65533;&#65533;&#65533;&#65533;&#65533;Yg-E!I=&#65533;}&#65533;R&#65533;&#65533;&#65533;&#65533;&#65533; :Y\&#65533; p&#65533;{&#65533;3&#65533;&#65533; &#65533;&#65533;&#65533;&#65533;&#65533;s&#65533;AcP &#65533; B8&#65533;&#65533;&#65533;/&#65533;F&#65533;&#65533;&#65533;&#513;&#65533;&#65533;&#65533;FHAb&#65533;]&#65533;&#65533;&#65533;}$&#65533;!&#65533;&#65533;6"B&#65533;&#65533;<&#65533;&#65533;&#65533;&#65533;D#,	&Q&#65533;JX&#65533;&#65533;%&#65533;D&8&#65533;H*&#1824;&#65533;)Hc&#65533;0>d&#65533;(&#65533;&#1246;R&#65533;&#65533;&#65533;M&#65533;*P&#65533;&#65533;&#65533;(&#65533;l&#65533;|,9&#65533;Qq&#65533;&#65533;&#65533;I-l&#65533;&#65533;9&#65533;p&#65533;&#65533;&#65533;t	C&#65533;&#65533;&#65533;F&#65533;&#65533;%&#65533;&#65533;*#&#65533;&#65533;4&#65533;&#65533;x&#65533;&#65533;d.&#65533;&#65533;&#65533;3w&#65533;&#65533;hD&#65533;9&#65533;R5&#65533;&#65533;Mmbs&#65533;&#65533;0R&#65533;&#65533;&#65533;&#65533; I&#65533;&#65533;&#65533;7&#65533;&#65533;dq&#65533;s&#65533;&#65533;t&#65533;9&#65533;y&#65533; &#65533;1V8&#65533;:&#65533;&#65533;&#65533;v&#65533;q &#65533;&#65533;&#65533; bw4&#65533;&#65533;' &#65533;&#65533; &#65533;&#65533;&#65533;G?&#65533;&#65533;&#65533;&#65533; J &#65533;&#65533;&#65533;&#257;&#65533;&#65533;!&#65533;&#32772;>`&#65533;&#65533;&#65533;NV&#65533;&#198;0&#65533;&#65533;D$&#65533;X&#65533;:&#65533;&#65533;r&#65533;1ZQ&#65533;jB&#65533;&#65533;&#65533;&#65533;H1&#65533;F&#65533;#&#65533;(&#1054;4Q&#65533;lbw,&#65533; m&#1172;&#65533;&#65533;&#65533;&#65533;\&#65533;K&#1874;&#65533;&#65533;1&#65533;&#65533;`	Le2S&#65533;n&#65533;4v(&#65533;M7&#65533; &#65533;&#65533;7&#65533;	A&#65533;&#65533;&#65533;'&#65533;&#65533;J&#65533;&#65533;'0&#65533;&#65533;C&#65533;&#65533;`&#65533;&#65533;&#65533;FII&#65533;R&#65533;&#65533;B&#65533;&#65533;Y)ET@&#65533;&#65533;R&#65533;&#65533;&#65533;,&#65533; p&#65533;&#65533;R&#65533;&#65533;uch&#65533;&#65533;]&#65533;&#65533;W:&#65533;t&#65533;&#65533;&#65533;XV&#65533;&#65533;&#65533;-i9`ZnhV8&#65533;&#65533;4`l[H&#65533;0&#65533;&#65533;&#65533;&#65533;]&#65533;&#65533;&#65533;TL^&#65533;&#65533;W&#65533;&#65533;&#65533;&#65533;&#65533;&#65533;&#65533;_ &#65533;1&#65533;&#1539;=pxr&#65533;&#65533;&#65533;&#65533;Ilb&#65533;&#1486;&#1458;&#65533;!&#65533;&#65533;&#65533;&#65533;YgU;t,d)Cm&#65533;B&#65533;&#65533;&#65533;Lh9C&#65533;3&#65533;&#65533;&#65533;h&#65533;&#192;&#65533;&#65533;qY&#65533;ML&#65533;&#65533;&#65533;F&#65533;A&#1832;&#65533;&#65533;X{&#65533;):&#65533;5&#65533;&#65533;k*&#65533;&#65533;.&#65533;&#65533;2&#65533; 	8vA`&#65533;T&#65533;mnA&#65533;3&#1328;&#65533;\&#65533;o&#65533;&#65533;&#65533;&#65533;&#65533;&#65533;F&#65533; &#65533; &#194;E@ &#65533;&#367;~&#65533;JAD 7&#65533;cD"d&#65533;&#65533;&#65533;&#65533;&#65533;&#65533;&#65533;&#65533;&#65533;&#65533;&#1397;&#65533; &#65533;k&#65533;	&#65533;&#65533;&#65533;;&#65533; &#65533;&#65533;a4&#65533;;&#65533;ux&#254;&#65533;D&#65533;G&#65533;&#65533;&#65533;&#65533;&#1027;&#65533;&#65533; X&#65533;z&#65533;x&#65533;&#65533;&#65533;&#65533;&#65533;5|I&#65533;1&#65533;&#65533;&#65533;l&#65533;&#65533;`}  &#65533;&#65533;&#65533;&#65533;&#65533;Q&#65533;hE0 @$ a&#65533;M&&#65533; 	&#65533;&#65533;.D&#65533;&#65533;X&#65533;&#65533;&#65533;\&#65533;qjy#&#65533;&#65533; [&#65533;E&#65533;&#65533;&#65533;&#65533;&#65533;	&#65533;&#65533;!&#65533;&#5298;&#65533;&#65533;&#65533;T&#65533;&#65533;&#65533;&#65533;&#65533;&#65533;&#65533;&&#65533;&#65533;4&#65533;0&#65533;P 8&#65533;&#1121;c&#65533;&#65533;*&#65533;sJY&#65533;8&#65533;Is&#65533;*&#65533;0
!&#817;=&#65533;&#65533;W#[&#688;&#65533;&#65533;&#65533;#&#65533;C&#65533;&#65533;&#65533; &#65533;&#65533;&#65533; &#65533;@&#65533;`&#65533;&#65533;&#65533;&#65533;&#65533;&#1462;&#65533;c&#65533;&#65533;&#65533;?VX&#65533;&#65533;&#65533;&#65533;!&#65533;&#65533;&#65533;&#65533;&#1593;&#65533;M#&#65533;&#65533;&#65533;&#65533;f&#65533;&#65533;4s&#65533;&#65533;O^&#65533;r&#65533;&#65533;N)&#65533;!HxciP&@&#65533;r&#65533;" A  &#65533;L&#65533;&#65533;S&#65533;B&#65533;q?&#65533;&#65533;&#65533;>&#65533;&#1551;&&#65533;&#65533;o&#65533;4&#152;&#65533;:&#65533;&#65533;0&#65533;&#478;@&#65533;4&#65533;`&#65533;&#65533;&#65533;
-&#65533;&#65533;p&#65533;&#65533;&#65533;D&#65533;&#65533;&#65533;9i&#65533;Ow&#1192;&#65533;8&#65533;'&#65533;&#65533;iA&#65533;P&#65533;&#65533;&#65533;	l&#65533;w&#65533;&#65533;$ eRx&#65533;\&#65533;Y&#65533;!&#65533;&#65533;P&#65533;rI&#65533;Ph&#65533;&#65533;Fa,&#65533;L}&#65533;D&#65533;&#65533;4&#65533;&#65533;`O{d&#65533;&#65533;k&#65533;&#65533;d\)
d &#65533; &#65533;1&#65533;&#65533;&#65533;*H1
&#65533;&#65533;&#65533;&#65533;N-&#1129;!p&#65533;&#65533;L&#65533;00&#65533;&#65533;x&#65533;&#65533;R&#65533;&#65533;U&#65533;&#65533;&#65533;JT&#65533;&#65533;+&#65533;&#65533;&#65533;&#65533;]&#65533;jW&#65533;&#65533;&#65533;e&#65533;xZZpC&#65533;&#1098;&#65533;j&#65533;C&#65533;:EP&#65533;#\&#65533;C^%&#65533;n&#65533;&#65533;]&#65533;&#65533;&#65533;&#65533;E/|&#65533;K_&#65533;&#65533;&#65533;GK0&#65533;!LD&#1752;&#65533;,Ktf&#65533;`#&#65533;@4XK&#65533;&#11980;&#65533;@>jy&#65533;&#855;!&#65533;&#65533;3&#65533;&#65533;&#65533;&#65533;W&#65533;&#65533;mC#&#65533;&#65533;&#65533;&#65533;&#65533;&#65533;&#65533;&#65533;k&#65533;&#65533;mH&#65533;n&#65533;
v(&#65533;&#65533;%&#65533;s&#65533;&#65533;3|!&#65533;JA
V&#65533;f&#65533;&#65533;I[!&#65533;&#65533;&#1529;&#839;&#65533;&#65533;&#65533;&#273;^&#65533;I*p8&#65533;&#65533;&#65533;8&#65533;&#65533;&#32787;s9&#65533;&#65533;_&#65533;&#65533;C`	&#65533;&#65533;&#65533;&#65533;&#65533;&#65533;:&#65533;:;F;&#65533;#bz&#65533;;&#65533;;6G&#65533;&#65533;;,X<&#65533;&#65533;,&#65533;&#65533;'&#65533; Z&#65533;j&#65533;S&#65533;&#65533;`&#65533;&#65533;&#65533;Sc5&#65533;DE&#65533;hl&#65533;PP&#65533;>:&#65533;>&#65533;C&#65533;#?S&#65533;&#65533; &#65533;b@L&#65533;dN&@!@S&#65533;.&#65533;&#65533;e\F&#1760;e&#65533;e]`e]&#65533;/&#65533;d&#65533;&#65533;&#65533;&#65533;f2&#65533;/&#65533;@&#65533;".&#65533;9w.D%&#65533;hC|&#65533;Onv&#65533; h&#65533;#D&#65533;PD&#65533;P:&#65533;D&#65533;3&#65533;&#65533;V&#65533;SdNtiF&#65533;\&#65533;&#65533;&#65533;&#65533;&#65533;bDF&#496;r&#65533;jn&#65533;&#65533;&#65533;K&#65533;k&#65533;&#65533;6&#65533;&#65533;b|&#65533; &#65533;f&#65533;`&#65533;0&#65533;&#65533;&#65533;&#65533;&#65533;&#65533;l&#65533;ILPI&#65533;&#65533;7&#65533;&#65533;&#65533;&#65533;X&#65533;1&#641;9&#65533;q&#65533;&#65533;q&#65533;E&#65533;&#1089;&#65533;&#65533;!&#65533;&#65533;m@&#65533;&#65533;&#65533;P  &#65533;&#65533;phD&#65533;	R&#65533; &#65533;&#65533;&#65533;&#65533;	&#65533;&#65533;o4 Pa&#65533;&#65533;&#65533;&#65533;?&#65533; MRv&#65533;&#65533;&#65533;&#65533;2&#1216;0&#1988;&#65533;pq)&#65533;"5r",&#65533;"0&#65533;r&#65533;q+&#65533;fn&#65533;&#65533;3!&#65533;4&Y$kX&#65533;&#65533;O'&#65533;P&#65533;$x&#65533;$&#65533;&#65533;&#65533;	&#65533;&#65533;&#65533;pW&#65533;&#65533;	%0J&#65533;&#65533;%A&#65533;s_j&#65533;Fc&#65533; &&#65533;N&#65533;4
pq&#65533;&#65533;wM'0Xw2&#65533;&#65533;&#65533;&#65533;&#65533; J5&#65533; &#65533;&#65533;)o7)4)&#65533;DS`0w`&#65533;j&#65533;&#65533;(:*A&#65533;wz&#65533;N&#65533;*	&#65533;6q&#65533;W&#65533;*	p+&#65533;
&#546;,&#370;+&#65533;H&#65533;2&#65533;&#65533;,>`V&#65533;&#65533;&#65533;9y&#65533;&#65533; &#65533;1&#65533;V&#65533;p&#65533;ysz&#65533;7\ x[P&#65533;p&#65533;&#65533;z&#65533;&#65533;z&#65533;B/&#65533;`0$&#65533;X&#65533;%&#65533;0&#65533;/X&#65533;0&#65533;&#65533;1&#65533;0&#65533;`4&#65533;&#65533;&#65533;&#65533;u}$&#65533;\ &#65533;\&#65533;&#65533;|&#65533;&#65533;|&#65533;3&#649;|&#65533;I|vp4|&#65533;y0X&&#65533;@&#65533;G/&#65533;&#65533;/&#65533;&#65533;#/&#65533;BuS&#65533;&#65533;`5&#65533;5&#65533;&#65533;&#65533;`&#65533;&#65533;pO O&#65533;]h&#65533;*mS }&#65533;w&#65533;EzG&#65533;&#65533;74&#65533;7e&#65533;l&#65533;#&#65533;&#65533;&#65533;90&#65533;u_&#65533;&#65533;&#65533;&#65533;_@&#65533;&#65533;u_e&#65533;`&#65533;&#65533;&#641;&#65533;&#65533;&#65533;#X;"&#65533;;t&#65533;&#65533;&#65533;&#65533;.&#65533;G&#65533;&#65533;G&#65533;&#1250;$&#65533;&#65533;q&#65533;&#65533;&#65533;S&#65533;2=`=}&#65533;&#65533;&#65533;=&#65533;Cc&#65533;=&#65533;6>I&#65533;=L&#65533;B6
&#65533; &#65533;&#65533;&#65533;e[&#65533;Q&#65533;S8&#65533;/)&#65533;e5p&#65533;]&#65533;&#65533;&#65533;'i$&#65533;ed&#65533;U&#65533;dV&#65533;&#65533;!%4&#65533;&#65533;&#65533;&#65533;D2&#65533; &#65533;fF&#65533;&#65533;ogy&g,&#65533;&#65533;@#p&#65533;
&#65533;>&#65533;&#65533;&#65533;&#65533;LT>>&#65533;c&#65533;h&#65533;&#65533;HiY&#65533;4&#65533;;&#65533;&#65533;&#65533;sI&#65533;&#65533;&#65533;&#65533;0Fe&#65533;&#65533;&#65533;V`@ |&#1098;x=&#65533;&#65533;&#65533;&#65533;&#65533;&#65533;&#65533;&#65533;&#65533;&#65533;&#65533;|&#65533;&#65533;&#65533;&#65533;&#65533;&#65533;&#65533;&#65533;H&#65533;F&#65533;&#65533;&#65533;&#65533;&#65533;H&#65533;hI&#65533;&#396;&#998;&#129;&#65533;&#65533;X&#65533;s&#65533;v9&#65533;&#1576;&#65533;&#65533;&#65533;&#65533;&#65533;
&#1928;&#1697;@ &#65533;&#65533;	P&#65533; &#65533;&#65533;*&#65533;&#65533;C&#65533;T&#65533;&#65533;&#65533;&#196;&#65533;	&#65533;&#65533;Pg&#65533;|&#65533;&#65533;>&#65533;p&#65533;0'&#65533;zb&#65533;u8`&#65533;
&#65533;&#65533;(&#65533;(&#65533;&#65533;{&#65533;&#65533;B!1&#65533;F&#65533;f+&#65533;B&#711;IAr&#65533;B1-&#65533;
:&#65533;wp&#65533;@ s&#65533;P &#65533;p&#65533; 	h@&#65533;h&#65533;&#65533;W&#65533; &#65533; &#65533;&#65533;%&#65533;s&#65533;QI&#65533;@!&#65533;M&#65533;qB4VR&#65533;~&#65533;`\&#65533;'&#65533;&#65533;\&#65533;&#65533;-eb S&#65533;&#65533;(k')l&#65533;v&#65533;&#65533;(&#65533;c	0&#65533;&#65533;&#65533;(``6&#65533;&#65533; z&#65533;wi&#65533;&#65533;&#65533;
&#65533;P.&#65533;0U&#65533;&#65533;+&#370;&#65533;&#65533;&#65533;&#65533;0&#562;,i5&#65533;&#65533;-&#1122;&#65533;&#65533;,&#65533;&#65533;&#65533;&#65533;`+&#65533;&#65533;	)`Wp&#65533;d&#65533;&#65533;y~&#65533;g&#65533;"X&#65533;/&#65533;&#65533;&#65533;G/s&#65533;Q&#65533;<@AS#&#65533;&#65533;&#1648;&#65533;1x`&#65533;[&#65533;&#65533;Uw&#65533; ~&#65533;	&#65533;&#65533;&#65533;&#65533;&#65533;&#65533;p&#65533;Z&#65533;y|&#65533;&#65533;|&#279;M&#65533;y&#65533;&#1637;&#1721;1&#65533;&#65533;1&#65533;}&#65533;G&#65533;&#65533;e&#65533;sr$ ~S&#65533;&#40562;`X&#65533;~8@`&#65533;&#65533;&#65533;&#65533; 3&#65533;H&#65533; &#65533;6&#65533;P&#65533;[&#65533;.&#65533;P&#65533;%`&#65533;&#65533;P&#65533;&#65533;&#65533;&#65533;&#65533;7&#65533;&#65533;(&#65533;9&#65533;
9&#65533;&#65533;^\`&#65533;9&#65533;&#65533;9&#65533;&#1569;\&#65533;&#65533;&#65533; (&#65533;w@&#65533;&#65533;c&#65533;&#65533;&#65533;&#65533; &#189;&#65533;;(&#65533;<"&&#65533;"F&#65533;6&#65533;b&#65533;&#65533; :E &#1251;|`G&#65533;&#65533;J&#65533;D&#65533;cCZ&#65533;ab&#65533;&#65533;&#65533; &#65533;&#65533;&#65533;&#65533; L&#65533;	N&#65533;.&#65533; @w&#65533;pH(X&#65533;&#65533;&#65533;'&#65533;&#65533;&#65533;&#65533;V&#65533;@y&#65533;@z&#65533;&#65533;l&#65533;&#65533;@'g&#65533;Of&#65533;jJ&#65533;aBwx{&#65533;&#65533;pt
C!@&#65533;5$gYp&#65533;&#65533;&#65533;2!Th&#65533;&#65533;&#65533;vh&#65533;hPC&#43536;z&#65533;[Q&#65533;W&#65533;E<&#65533;EH	&#65533;&#65533;&#65533;&#65533;&#65533;k`&#65533;j&#65533;n&#65533;j&#65533;&#65533; &#65533;&#65533;&#65533;:_&#65533;&#65533;&#592;&#65533;"&#65533;&#65533;P&#65533;&#65533;&#65533;&#65533;&#65533;a&#65533;&#65533;&#65533;&#65533;&#43721;$I&#65533;&&#65533;&#65533;&#1676;9&#65533;&#65533;&#65533;&#65533;&#65533;&#65533;&#65533;&#938;&#65533;(&#65533;&#65533;&#65533;&#65533;&#65533;&#65533;&#65533;Q&#65533;
&#65533; n&#65533;q]&#65533;&#65533;&#65533;&#1709; &#65533; &#65533;Sp &#65533;Vo&#65533;t&#65533;z&#65533;`&#65533;&#65533;&#65533;&#65533; B&#65533;K&#65533;[&#65533;c&#65533;p&#65533;&#65533;&#65533;| E'"&#65533;%!&#753;+&#65533;L&#65533;&#65533;&#65533;,&#65533;&#65533; a&#65533;(&#65533;rF&#65533;&#65533;(&#65533;O&#65533;`%&#65533;B&#65533;&#65533;Rwc&#65533;p&#65533; &#65533;7&#65533;&#65533;0&#65533;&#65533;&#65533;}&#1091;p"t>&#65533;P_dt<&#65533;X ^uMwk"u&#65533;&#1310;&#65533;d2&#65533;2P4@C&#65533;&#65533;"+f	&#65533;&#65533;)lWv&#65533;&#65533;v`;&#65533;?%&#65533;&#65533;Sb&#65533;K]n'&#65533;p  B&#65533;wH&#65533; 
&#65533;	v&#65533;&#65533;a&#65533;x|&#65533;&#65533;&#65533;&#65533;&#9788;&#65533;&#65533;	y&#65533;'y&#65533;&#65533;&#154;y&#65533;&#65533;&#65533;W&#65533;2P&#65533;-&#65533;w}&#65533;}&#65533;&#65533;z&#1245;&#65533;&#65533;/&#65533;&#65533;X&#65533;X&#65533;&#65533;0&#65533;&#65533;Z&#65533;9&#65533; 1&#65533;&#65533;{&#249;X&#65533;&#65533;Qo&#65533;	&#1584;&#65533;~&#65533;&#65533;0op&#65533;%&#65533;&#65533;	3&#65533;}&#65533;&#65533;&#65533;'&#65533;{&#65533;&#65533;&#65533;d0&#65533;@&#65533;W&#65533;1&#65533;&#65533;@&#65533;[@Rs&#65533;&#65533;
r&#65533;&#65533;Z&#65533;~&#65533;`&#65533;&#65533;&#1534;x]&#65533;)&#65533;w&#65533;R&#65533; P&#65533;"7&#65533;&#65533;&#65533;KZp|&#65533;l&#65533; 8&#65533;^X0f&#65533;&#65533;&#65533;=s` &#65533; &#65533;&#65533;=&#1934;&#65533;&#1917;&#1547;&#65533;t&#65533;&#65533;&#65533;&#65533;-&#65533;&#65533;&#65533;:!*&#65533;la&#65533;&#65533;k &#65533;a&#65533;&#65533;&#65533;&#65533;c&#65533;"&#65533;&#691;&#65533;@&#65533;y7&#65533;pP&#65533;I1&#65533;8&#65533;=O&#65533;g&#65533;&#65533;&#21700;&#65533;&#65533;&#65533;&#65533;&#65533;Bv &#65533; &#65533;&#720;hB&#65533;I|P&#65533;d&#65533;&#65533;A'/ Aj&#65533;&#65533;&#65533;&#65533;=&#65533;@Y&#65533;k8&#65533;k6A$p&#65533;`&#65533;g`&#65533;q&#65533;m&#65533;ft1{&#65533;!&#65533;nL&#65533;sP0&#65533;&#65533;1&#65533; c 0&#65533;}&#65533;&#65533;&#65533;DqD~c&#65533;&#65533;&#65533;WaEZAi&#65533;<G&&#65533;&#65533;&#542;j&#65533;:&#65533;&#65533;R&#65533;v&#65533;}&#65533;&#608;L&#65533;&#65533;&#629;&#65533;&#65533;L&#65533;6&#668;Q&#696;&#65533;&#65533;&#65533;<&#65533;&#65533;ll&#65533;&#65533;l&#65533;&#65533;l&#65533;,&#65533;&#65533;&#41782;&#65533;&#759;&#65533;&#65533;&#65533;&#766;\&#65533;0&#65533;j&#1585;!&#65533;P
&#65533;:&#65533;
&#65533;aDt&#65533;&#65533;j&#65533;&#65533;|&#65533;!&#65533;`&#65533;&#65533;n	HS&#65533;2&#65533;&#65533;l&#65533;&#65533;&#65533;a&#65533;"Yyq+&#177;!a&#65533;[&#65533;&#65533;&#65533;B+&#65533;BK&#65533;&#65533;"&#65533;&#65533;*R.&#65533;&#65533;&#65533;
&#65533;&#65533;&#65533;&#65533;~&#65533;&#65533;&#65533;`&#65533;;&#65533;&#65533;&#65533;&#65533;&#65533;&#65533;@D&#65533;&#65533;q&#65533;&#65533;&#65533;0&#65533;Z&#65533;&#65533;&#65533;%&#65533;&#65533;W"Q:&#65533;&#65533;Ow&#65533;0
P&#65533;&#65533;.&#65533;!&#65533;|&#65533;&#65533;Y\&#1663;U&#65533;	ag	v&#65533;6Sm&#65533;)&#65533;&#65533;Lya&#65533;&#65533;&#1039;c&#65533;&#65533;H&#65533;&#65533;!&#65533;`&#65533;&#65533;&#65533;Mp*|&#65533;]&#65533;&#65533;.[&#65533;&#65533;&#65533; &#65533;&#65533;&#65533;&#65533;GV&#690;&#65533;:&#65533;&#65533;&#65533;|p&#65533;&#65533;,&#65533;Ky&#65533;cn0;&#65533;&#65533;&#1432;&#65533;.&#65533;&#65533;yse&#65533;	&#65533;*&#65533;"&#1511;&#65533;&#65533;-&#65533;}]&#65533;&#65533;&#65533;&#65533;&#65533;&#65533;I C0_0&#65533;7&#65533;&#65533;!&#65533;&#65533;&#65533;Y&#65533;9/&#377;\&#65533;g
o0&#65533;0&#65533;&#65533;p&#65533;&#65533;<&#65533;Z&#65533;'&#65533;&#65533;|&#65533;-&#65533;&#65533; &#65533; &#65533;&#65533;&#65533;@~&#65533;&#65533;&#65533;&#65533;&#65533;&#65533;?&#65533;&#65533;&#65533;O &#65533;O&#65533;&#65533;i&#65533;7&#65533;&#65533;&#65533;5~7P"&#65533;-&#65533;&#65533;&#65533;e&#65533;T_&#65533;6&#65533;i&#65533;T&#65533;WT&#65533;^&#65533;&#65533;
&#1389;&#65533;&#65533;=8&#65533;&#1568;&#65533;&#65533;_&#65533;&#65533;&#65533;&#1640;&#65533;&#65533;`&#60257;&#65533;&#1889;(&#65533;&#65533;:&&#65533;,&&#65533;k&#65533;&#65533;&#65533;&#65533;F<&#65533;&#65533;&#65533;&#65533; ,&#65533;&#65533;Q`&#65533;&#65533;C &#65533;&#65533;&#65533;&#65533;&#65533;&#65533;&#65533;&#65533;&#65533;&#65533;&#65533;<&#65533;D&#32818;H
&#65533;^&#65533;&#65533; &#65533;&#65533;2v&^@&#65533;&#965;&#65533;&#65533;.&#65533;e$j&#65533;VCN&#65533;&#65533;&#65533;3M&#65533;&#65533;&#65533;5&#65533;&#65533;RQb&#65533;&#65533;&#65533; C&#65533;1&#65533;p&#65533;C&#393;i'd&#65533;&#65533;&#1106;&#65533;#&#65533;0&#65533;&#65533;0&#65533;H&#65533;Y`&#65533;&#65533;&#65533;#D&#65533;,?&#65533; &#65533;&#715;ZRa&#65533;&#65533;
&#65533;)&#65533;fY&#65533;B&#65533;&#65533;C&#65533;&#65533;&#65533;&#65533;&#65533;W&#65533;a&#65533;&#65533;5CW&#65533;g&#1382;EK(&#65533;[&#65533;n&#65533;&#65533;3&#65533;&C]6y3&#65533;T&#65533;&#1063;Z^6&#65533;&#789;&#65533;&#65533;n&#1848;%&#65533;! &#369;&#65533;X&#65533;<9&#65533;,6&#65533;p&#65533;&#65533;&#65533;g&#1057;E&#65533;^&#65533;&#65533;&#789;:&#65533;v&#65533;zG>|&#65533;&#65533;d&#384;,*&#65533;&#65533;V&#65533;{7&#65533;&#65533;&#65533;3bB&#65533;&#65533;*F9&#65533;/W&#65533;&#65533;&#65533;s&#65533;&#1119;&#65533;&#65533;!&#65533;&#65533;&#65533;2&#1459;g&#65533;f]&#65533;&#65533;E -B&#65533;&#65533;&#65533;!tO&#65533;&#65533;Y!W&#65533;&#65533;-[&#65533; DW&#65533;JmZ@&#65533;&#1538;M  &#65533; b&#65533; &#65533;x&#129;0&#65533;8&#65533;y &#65533;%&#65533;a&#65533;(&#65533;@&#65533;0&#65533; C&#65533;;>&#65533; N &#65533;P8&#65533;&#65533;&#65533;&#65533;9:@&#65533;&#65533;&#65533;$&#65533;qG	&#65533;&#65533;&#65533;G &#65533;rH"&#65533;*v&#65533;I&#65533;u,&#65533;I x&#65533;&&#65533;
0&#65533;&#65533;%&#65533;&#65533;&#65533;0&#65533;y&#65533;&#65533;+&#65533;s&#65533;AA&#65533;&#65533;A&#65533;&#65533;&#65533;:&#65533; e&#65533;tF&#65533;&#65533;&#65533;A&#65533;&#65533;#*&#65533;&#65533;a&#65533;&#65533;&#1262; &#65533;&#747;>&#65533;D&#65533;n"QEo&#65533;&#65533;p8!F;&#65533;A&#394;J&#65533;&#65533;Vh&#65533;p&#65533;&#65533;C`L
&#65533;(C&#65533;&#65533;TQE5
0*C&#65533;
bU&#65533;\&#65533;BC0&#65533;&#65533;"@,&#65533; bH&#65533;f&#65533;!&#65533;-&#65533;&#65533;DH8	&#65533;&#65533;Z&#65533;|&#65533;A[&#65533;.&#65533;&#65533;|[y|&#65533;&#65533;7&#65533;q&#65533;t&#65533;]&#65533;]&#65533;@"&#65533;8c&#65533;B&#65533;8"&#65533;z&#65533;&#65533;&#65533;&#65533;-&#65533;Y6&#65533;-.8&#21267;d@j&#65533;&#65533;0f&#65533;&#65533;~x&#65533;&#65533;&#65533;bc8B&#65533;iZD&#65533;E&#65533;9P&#65533;h&#65533;(&#65533;&#65533;&#65533;Z^h8cSL&#65533;&#65533;eS&#65533;fnN0&#65533;&#65533;;&#2371;&#65533;&#2032;&#65533;f;&#65533;&#65533;&#65533;R&#65533;&#65533;6&#65533;&#35053;Y!u&#65533;i&#65533;&#65533;@&#65533;&#65533;jv&#65533;:Qb&#65533;&#65533;n"&#65533;&#65533;v^ ^&#65533;&#65533;vb&#65533;D&#65533;W&#65533;&#65533;`&#65533;R&#65533;ac(@&#65533;&#65533;&&#65533;&#65533;&#65533;&#65533;"&#65533;pEVZ&#65533;%&#65533;&#65533;%&#65533;WN&#65533;F&#65533; &#65533;E&#65533; &#65533;&#65533;&#65533;s&#65533;aY$&#65533;&#65533;&#65533;&#65533;&#65533;&#65533;&#65533;RW}u&#65533;[w&#65533;u&#65533;c&#65533;]v&#65533;`,n3&#65533;3L&#65533;&#65533;>&#65533;&#65533;&#65533;&#65533;Z&#65533;&#65533;x&#65533;=C&#65533;5&#65533;W3&#65533;&#65533;JX&#65533;~z&#65533;&#65533;&#65533;&#65533;&#65533;&#65533;,&#65533;@&#65533;
*&#65533;&#65533; L0&#65533;@&#65533;"&#65533;P&#65533;&#65533;&#65533;&#65533;&#65533;>&#65533;r&#65533;}&#65533;@'&#65533;KpB &#65533;X&#65533;{&#65533;j5 A1&#65533;@;&#65533;&#65533;WU&#65533;&#65533;&#65533;&#65533;PPe&#65533;Fb&#65533;&#65533;d&#65533;!&#65533;FL,2&#65533;`&#65533;&#65533;&#65533;>p&#65533;@&#65533;$)1EKDb&#65533;G&#65533; &&#65533;IM&#65533;&#65533;&#65533;&#65533;(G&#65533;&#65533;*&#65533;&#65533;&#65533;"&#65533;&#65533;061iH&#65533;*TX V&#65533;&#65533;&#65533;&#65533;&#65533;,S\K&#65533;r&#65533;&#65533;.d&#65533;K &#65533;&#65533;&#65533;&#65533;&#65533;^&#65533;_&#65533;Rs&#65533;&#65533;k&#65533;bP&#65533;W&#65533;&#65533;1&#65533;	&#65533;p&#65533;l 3&#65533;&#65533;cA&#65533;G&#1144;-&#65533;&#65533;	L`&#65533;&#65533;&#65533;7&#65533;&#65533;qr&#65533;&#65533;GF&#65533;&#65533;Tr,&#65533;&#65533;PG&#65533;&#65533;&#65533;$u&#65533;s&#65533;r;&#65533;NzF&#65533;&#65533;'=&#65533;8&#65533;x&#65533;&#65533;'&#65533;"&#65533;!&#65533; &#65533;4&#65533;BiX&#65533;&#65533;&#65533;bl&#65533;@-&#65533;)&#65533;&#65533;A&#65533;P&#65533;$&#65533;@&#65533;@`&#65533; &#65533;&#65533;!0&#65533; D#*&#1097;:&#65533;&#65533;&#65533;t /&#65533;Q&#65533;:&#65533;"E&#65533;G?jR&#65533;&#65533;&#65533;N&#65533;D(IBR=&#65533;&#65533;$(&#65533;&#65533;&#65533;&#65533;&#65533;&#65533;	N0Q\&#65533;&#65533; &#65533;@&#65533;&#65533;+&#65533;
  &#65533; &#65533;&#65533;t@tkj,j&#65533;Q&#65533;B&#65533; &#65533;&#65533;`/&#65533;#~&#65533;^&#65533;R&#65533;A&#65533;% &#65533;z&#65533;&#65533;0
@<&#65533;g&#65533;fLm&#65533;SC8C&#65533;80Ch&#65533;&#65533;&#65533;B&#65533;&#65533;&#65533;&#65533;&#65533;&#65533;2&#65533;&#65533;&#65533;bUE(!W&#65533;@&#65533;/z5&#65533;/&#65533;@&#65533;@&#65533;&#65533;&#65533; &#65533;HA!&#65533; 	8<aZ&#1394;V&#65533;&#65533;U&#65533;rm&#65533;w|&#65533;&#65533;t&#65533;K&#65533;{}&#65533; y&#65533;&#65533;&#65533;8&#65533;&#457;,EE
^q&#65533; &#65533;&#65533;Uh&#65533;&#65533;j&#65533;&#65533;&#65533;,	F&#65533;A&#65533;b/&#65533;&#65533;4&&#243;ECm-&#65533;)b&#65533;&#65533;e+#A&#65533;x&#65533;2&#65533;&#65533;7&#65533;Yoy&#65533;&#65533;hCCZq&#65533;&#65533;&#65533;P`kT&#65533;&#1380;v&#65533;&#65533;&#65533;&#65533;j&#65533;u&#65533;&#65533;HqcbK&#65533;&#65533;&#65533;&#65533;Ec&#392;&#65533;&#1748;&#65533;&#65533;&#65533;)&#65533;&#65533;&#65533;&#65533;&#65533;&#65533;&#65533;&#65533;&#65533;z&#634;&#65533;"!bE/&#65533;&#65533;bq#p#7&#977;&#65533;s&#65533;,  :&#65533;Cs&#65533;&#65533;&#65533;&#65533;,|ag&#65533;&#65533;&#183;&#1741;
&#65533;&#1026;&#65533;&#65533;&#65533;&#65533;&#65533;Z &#65533;fy&#65533;cqg&#65533;&#65533;G&#65533;&#65533;&#65533;&#65533;&#65533;&#65533;&#65533;&#65533;T"4(d&#65533;&#65533;T&#65533;&#65533;&#65533;+&#65533;W&#65533;&#65533;>&#65533;}&#65533;+HFr&#65533;&#65533;0&#65533;&#65533;&#65533;&#65533;&#65533;&#65533;7&#65533;e&#65533;&#65533;s&#65533;L&#129;*$	&#65533;3&#65533;9pb -&#65533;&#65533;B&#65533;l0!&#65533; '&#65533;.\&#258;!&#65533;&#65533;P%&#65533;&#65533;&#65533; a(&#203;<"J&#65533;&#65533;NRa&#65533;,DZ(L&#65533;EE.+&#65533;4&#328;Q&#65533;&#65533;(&#65533;&#65533;KH&#65533;&#65533;\Q&#65533;&#65533;&#226;>T[Q&#65533;&#65533;b\X&#54711;&#65533;#P{1#X&#65533;&#65533;4&#65533;@&#65533;4&#65533;k&#65533;&#65533;16&#65533;@&#65533;?&#65533;&#399;&#65533;^6 &#65533;&#65533;&#65533;r6&#65533;&#65533;&#65533;Mn~&#219;&#65533;HR&#1748;,&#950;&#65533;&#65533;&#65533;M&#65533;&#65533;&#65533;&#65533;&#65533;&#65533;v&#65533;mR~g<&#65533;D*&#65533;&#65533;nA&#65533;&#65533;;s&#65533;L,&#1232;&#65533;&#65533;&#65533;&#65533;&#65533;2&#65533; `&#65533; DH1&#65533;$&#65533;&#65533;k&#65533;3&#65533;&#65533;C&#65533;&#65533;&#65533;&#65533; Um:&#65533; $B&#65533;&#65533;&#65533;&#65533;i&#65533;l&#65533;(&#65533;
L&#65533;1;&#65533;A&#65533;&#65533;\&#65533;&#65533;zT&#65533;"&#65533;&#65533;HIR&#65533;v2i&#65533;&#65533;S@&#65533;&#65533;&#65533;]]C&#65533;&#65533;&#65533;&#65533;[&#65533;
&#65533;h&#65533;8&#1702;q&#65533;a &#65533;&#65533;&#65533;p&#65533;=&#65533;K(,lQ&#1170;z%&#65533;&&#65533;&#65533;&#65533;&#65533;&#65533;&#1175;
&#65533;,4&#65533;,&#65533;S;&#65533;@4hAp`OT&#65533;Uj&#65533;&#65533;0Ku2&#65533;&#65533;&#65533; &#65533; &#65533;&#65533;&#65533;&#65533;&#65533;&#65533;&#65533;Z&#65533;&#65533;`&#65533;&#65533; &#1996;&#65533;&#65533;&#65533;+A8+
&#65533;(&#1557;[&#65533;&#1153;&#65533;&#65533;u&#65533;&#65533;^b\&#65533;*&#65533;^&#1861;.7&#65533;&#65533;ww&#65533;G&#65533;N&#65533;&#65533;&#65533;-&#65533;&#65533;&#65533;y8&#65533;"&#65533;&#65533;B&#65533;&#65533;&#65533;Z6&#65533;{D&#65533;:Z&#962;&#65533;
&#65533;ie&#65533;Y&#65533;p&#65533;m&#65533;&#65533;D&&#65533;&#65533;&#65533;V&#65533;&#65533;&#65533;&#65533;&#65533;x&#65533;&#65533;W`C&#65533;&#65533;&#1028;&#65533;&#1750;&#65533;&#65533;/&#233;q&#65533;o&#65533;&#65533;<&#65533;&#65533;s&#65533;&#27945;&#65533;&#65533;r&#65533;&#65533;&#65533;.&#65533;
p&#65533;H&#65533; &#65533;78;&#65533;AdP&#65533;&#65533;*/8&#65533;&#65533;&#65533;&#65533;&#65533;&#65533;2&#65533;&#65533;*&#65533;&#65533;&#65533;9&#65533;&#65533;&#1199;B&#65533;/\` &#705;&#65533;&#65533;&#65533;&#65533;&#65533;&#65533;&#65533;Q&#65533;&#65533;	&#65533;A\r&#65533;&#65533;7&#65533;`Y&#65533;0#<B$\&#65533;&#65533;&#65533;1@1&#65533;&#65533;Y&#65533;g&#65533;B&#65533;&#561;<&#65533;&#65533;&#27249;&#65533;&#65533;&#65533;&#65533;&#65533;&#65533;&#65533;2&#65533;&#65533;g&#65533;&#65533;&#65533;"%C8,&#65533;$k2&#65533;&#65533;&#65533;(;L&#65533;p 8&#65533; 4X&#65533;&#65533;{&#65533;(&#65533;8	0&#65533;B&#65533;1C&#65533;J&#65533;&#65533;&#65533;&#65533;
&#65533;39C&#65533;`&#65533;&#65533;P&#65533;3&#65533;&#65533;J&#65533;
&#65533;&#65533;H	(&#65533;&#65533;)&#65533;&#65533;&#65533;&#65533;&#244;!&#1121;&#65533;&#65533;&#65533;&#65533;&#65533;&#65533;&#1593;&#65533;I
LK&#1543;&#65533;&#65533; i&#65533;Oc&#65533;&#65533;ep&#65533;:&#65533;5&#65533;{&#65533;+&#65533;&#65533;+J&#65533;Vc5it5&#65533;a5&#65533;&#65533;&#65533;Z&#65533;&#65533;51bs(&#65533;&#65533;&#368;&#65533;!&#65533;&#65533; &#65533;:&#65533;#M&#65533;@ e&#65533;gc6f&#65533;#gc&#65533;h+$3@&#65533;g&#65533;F&#65533;n&#65533;&#65533;K&#65533;&#65533;o&#65533;$F Hq+H&#65533;&#65533;&#65533;s&#65533;&#65533;&#65533;TJR2&#65533;&#65533;7y&#65533;&#46146;N&#65533;&#65533;M H8"{&#65533;&#65533;&#65533;X&#65533;&#65533;&#65533;&#1732;&#65533;&#65533;&#65533;4&#65533;&#65533;	&#65533;&#65533;&#1583;&#65533;s&'8&#65533;&#65533;t&#65533;0&#65533;&#65533;&#65533;&#65533;!P&#65533;_&#65533;&#65533;&#65533;&#65533;&#65533;&#65533;r*&#65533;&#65533;D&#65533;&#65533;K&#65533;q&#65533;&#65533;&#65533;9#9&#65533;&#65533;P&#65533;&#65533;J&#65533;sJ&#65533;&#1849;&#65533;&#65533;&#65533;+&#65533;&#65533;H&#65533;n &#65533;&#65533;&#65533;&#65533;H@&#65533;H&#65533;&#65533;  &#1540;I&#65533;&#65533;N&#65533;&#65533;:&#65533;(" : &#65533;5 =&#515;&#65533;&#65533;&#65533;&#65533;&#65533;:Rh&#65533;b&#65533;&#65533;P&#65533;&#65533;&#65533;&#65533;Y&#45269;B&#65533;&#65533;y)v&#65533;&#65533;&#65533;b3&#65533;@d&#65533;&#65533;&#65533;&#65533;P >&#65533;&#65533;
&#65533;&#65533;
p >P&#65533;*&#65533;
 &#65533;&#65533;&#65533;&#65533;XQ&#65533;*<$&#65533;%&#65533;&#65533;_&#65533; &#65533;&#759;`( &#65533;I&#65533;bp&#65533;=&#65533;=t&#65533;&#65533;KPj&#65533;! &#65533;&#1427;&#65533;{&#65533;[&#65533;&#65533;&#65533;=&#65533;k&#65533;8&#65533;&#65533;&#1687;z&#65533;8?h&#65533; >&#65533;&#65533;&#65533;&#65533;,&#65533;Z&#65533;&#8727;&#65533;&#65533;G&#65533;&#65533;R&#65533;6&#65533;>&#65533;&#1304;:&#65533;&#40838;&#1544;&#65533;&#65533;&#65533;{
&#65533;&#65533;X&#65533;&#65533;&#65533;LP&#65533;a&#65533;-+&#65533;&#65533;&#65533;?&#65533;&#1773;&#65533;A&#65533;&#65533;3&#65533;&#65533;C&#612;&#806;&#65533;.F&#65533;&#65533;&#65533;&#23194;&#65533;&#65533;&#65533;P&#65533;&#65533;|&#65533;H&#65533;Tp&#65533;
&#65533;|&#65533;&#65533;&#65533;+I&#65533;H&#65533;-&#1538;/&#65533;&#65533;&#65533;L&#65533;&#65533;Af&#65533;&#65533;&#65533;R?5&#65533;Vh&#65533;&#65533;|&#65533; 0s&#65533;\&#65533;F&#65533;7&#65533;&#65533;&#65533;	h&#65533;E&#65533; A&#65533;&#65533;&#65533;)&#65533;$S2&#65533;cB3 '4&#65533;q)&#65533;&#65533;&#65533;q8&#65533;&#65533;&#65533;&#65533;B;&#1379;&#65533;&#65533;&#1432;&#1541;C C&#65533;&#65533;
(&#65533;(&#65533;&#65533;!#&#65533;&#65533;i:&#65533;&#65533;G5&#65533;&#65533;&#65533;&#65533;"[)=t&#65533;'&#65533;@&#65533;{&#65533;&#65533;  '&#65533;8D&#65533;Fd&#65533;&#65533;&#1318;&#65533;&#1062; &#65533;m&#65533;&#65533;@b&#65533;&#65533;&#65533;&#65533;&#65533;z&#65533;8#&#65533;*8R&#65533;&#65533;H&#65533;i&#65533;&#65533;&#65533;&#65533;&#962;&#1580;G&#65533;u&#65533;	L&#65533;{&#65533;&#65533;Y&#65533;&#65533;Z&#65533;X&#65533;&#65533;Lx &#65533;&#65533;i&#65533;&#65533;&#65533;&#65533; &#65533;1&#65533;VS2-:W&#65533;&#65533;HgT&#65533;U&#65533;"7&#65533;&#65533;W&#65533; &#65533;&#65533;&#65533;i&#65533;`s&#65533;&&#65533;&#65533;o&#65533; &#65533;&#65533;T&#65533;d:&#65533;&#65533;YG8}Gx&#65533;#&#65533;&#65533;&#65533;&#65533;&#65533;B&#65533;&#65533;DR$~&#1334;&#65533;\&#65533;L&#65533;~&#65533;&#65533;&#65533;0&#65533;p&#65533;r&#65533;sk7&#65533;&#65533;&#65533;p7&#65533;@&#65533;c&#65533;&#65533;k&#65533;&#65533;&#512;YZ&#65533;&#65533;&#65533;(&#65533;{`&#65533;&#65533;&#65533;&#65533;&#65533;/ &&#65533;&#65533;d
&#65533;&#65533;|&#65533;NpY&'*&#65533;3V`p&#65533;!&#65533;*5&#65533;&#65533;S,9&#65533;&#65533;&#65533;&#65533;k+P&#65533;a')i&#65533;y&#65533;J&#65533;K&#65533;s&#65533;&#65533;y &#65533;&#65533;J#&#65533;cpN&#65533;&#65533; Nm KIK&#65533;\&#65533;[&#65533;8 R&#65533;A&#65533;2&#65533;&#65533;8&#65533;&#65533;&#65533;&#65533;&#65533;(&#65533;k&#65533;6&#65533;&#65533;&#65533;fh&#65533;&#65533;&#65533;&#65533;L&#65533;{&#65533;b&#65533;y)P&#65533;&#65533;&#65533;j&#65533;K&#65533;} &#65533;9@&#65533;&#65533;@ &#65533;&#65533;&#65533;R&#65533;&#65533;&#65533;
&#65533;&#65533;{*E&#1040;_$&#65533;z&#65533;_8C&#1344;&#65533;&#65533;u&#65533;C&#65533; ~I,L&#65533;i&#65533;&#65533;(p&#65533;o&#65533;&#65533;&#65533;&#65533;&#65533;s&#65533;ma&#65533;&#1491;&#65533;&#65533;7&#65533;C&#65533;%&#65533;&#65533;SX&#65533;z&#65533;&#65533;&#65533;&#65533;i/&#65533;j&#65533;`&#65533;> J &#65533;>&#65533;|	&#65533;&#65533;&#65533;#-c&#65533;&#65533;&#65533;&#65533;&#65533; &#65533;&#65533;&#65533;?&#65533;&#65533;&#65533;0&#65533;&#65533;&#65533;p&#65533;l &#65533;;&#65533;%&#65533;&#65533;L&#65533;l&#65533;&#65533;I&#65533;S8&#65533;&#65533;&#65533;&#65533;&#65533;&#65533;7Ha&#65533;&#65533;&#65533;&#65533;
&#65533;?&#65533;&#65533;&#65533;&#65533;&#65533;&#65533;&#65533;&#65533;&#65533;&#65533;a&#65533;.O&#65533;&#65533;&#65533;&#65533;X8&#65533;Z&#65533;O&#65533;z!p&#65533;+q/&#65533;&#65533;&#65533;&#65533;-f&#65533;/&#65533;&#65533;&#65533;:?pW0R\PH&#65533;PR&}&#65533;'&#833;&#65533;[26&#65533;&#1089;-&#65533;R D&#65533;&#65533;&#1281;&#65533;2&#65533;c:&#65533;&#65533;&#65533;x&#65533;&16&#65533;&#65533;&#65533;&#65533;B9d:&#65533;&#65533;,&#65533;&#65533;&#1432;1/d&#65533;?T2tY&#65533;8&#496;+38&#65533;&#65533;1&#65533;7\&#65533;&#65533;h2M&#65533;d&#65533;&#65533;&#65533;@)&#65533;&#65533;&#65533;yp&#65533;L&#65533;&#65533;@&#65533;Q&#65533;  8&#65533;yy!:&#65533;S&#65533;=y&#65533;Q&#65533;W-&#65533;U]&#328;&#65533;&#65533;&#268;&#65533;&#65533;;{&#65533;&#65533;@&#65533; _e RES(&#65533;b&#65533;<S4&#65533;E&#65533;&#65533;&#65533;&#65533;&#65533;H&#65533;&#65533;9&#65533;&#65533;&#65533;&#65533;zj&#65533;4&#65533;j&#65533;En&#65533;Vp&#65533;&#1344;@Pj&#65533;"Iu&#65533;f|F&#65533;pCd&#65533;FW&#65533;Y&#65533;0&#65533;Cl&#779;k&#65533;t0&#65533;g&#65533;]M s|AX&#65533;PXAn&#65533;f&#45831;M&#65533;J&#65533;&#65533;iC$k&#65533;X&#65533;&#65533;&#65533;J&#65533;X&#65533;&#65533;&#65533;h&#65533;7s&#65533;s%&#65533;h7&#65533;L%&#65533;A&#65533;&#65533;&#65533;&#65533;1)&#65533;7&#65533;&#65533;Q\&#65533;b&#65533;&#65533;&#65533;&#65533;+&#65533;@&#65533;  ]X8	&#65533;&#65533;<5PZ50&#65533;0&#65533;`&#65533;9&#65533;&#65533;9&#65533;&#65533; E&#65533;Z&#65533;&#65533;&#65533;&#65533;&#65533;&#65533;&#65533;&#65533;&#65533;h0&#65533;&#65533;&#65533;&#1401;&#65533;&#65533;&#65533;&#65533;L[&#65533;m[t5&#65533;&#65533;}&#65533;&#65533;&#65533;&#65533;JS&#65533;&#65533;&#1753;I&#65533;&#65533;$K4(&#65533;&#65533;D&#65533;I&#552;&#65533;&#65533;:8&#65533;&#65533;8&#65533;&#65533;&#65533;&#744;&#65533;:"&#65533;&#406;&#65533;5&#65533;&#65533;&#65533; &#65533;y&#65533;K&#65533;&#65533;&#65533;&#65533;&#65533;\D&#65533;&#65533;&#65533;vx)t@&#65533;&#65533;&#65533;&#65533;&#65533;&#65533;&#65533;&#65533; &#65533;& &#65533;&#988;&#65533;D&#65533;&#65533;E`&#65533;r&#65533;&#65533;.=&#65533;]&#65533;&#419;j&#65533;&#65533;L\i<!&#65533;&#65533;&#65533;P&#65533;H&#65533;L&#65533;<&#65533;&#1092;&#65533;&#65533;~&#65533;hI&#65533;" =&#65533;&#65533;&#65533;&#65533;m&#65533;&#65533;u&#65533;&#65533;&#65533;T=&#65533;u9_&#65533;K&#2046;
&#65533;y&#65533;3&#65533;N&#65533;L&#65533;&#65533;&#65533;.&#65533;/&#65533;&#65533;#&#65533;&#65533;P>
&#65533; &#65533;&#65533;&#65533;(`@`&#65533;\&#65533;Ghf&#65533;&#65533;&#65533;&#65533;?&#65533;&#65533;&#65533;_X0&#65533;?&#65533;L&#65533;O&#65533;&#65533;&#65533;{&#65533;&#65533;t@0&#1112;Q&#65533;&#65533;&#65533;	5&#65533;P&#65533;9&#65533;&#65533;&#65533;P}&#65533;&#65533;a&#65533;&#65533;&#65533;Tp@&#65533;m&#65533;&#65533;E&#65533;%&#65533;`U&#65533;W&#65533;&#65533;P&#65533;&#65533;&#65533;&#65533;&#65533;(&#65533;&#65533;&#65533;*f&#65533;M&#65533;RW`A&#65533;R&#65533;|Y8&#65533;&#65533;&#65533;2&#65533;&#65533;R5Vc3vc&#65533;	&#65533;:.&#65533;9&#65533;6&#65533;&#65533;&#1784;G0C&#65533;&#65533;9&#65533;&#65533;&#65533;S@d&#65533;&#65533;&#65533;;?d&#65533;SE&#65533;1@&#350;2&#65533;&#600;nt 7&#65533;E&#65533;8D2&#65533;qT&#65533;&#65533;I]&#65533;&#65533;y&#65533;&#65533;C&#65533;;e"&#65533;VPm&#65533;5	S-3&#65533;x &#65533;PD5s3YU&#65533;M|3Y]&#65533;&#65533;&#65533;&#267;&#65533; U/f3S!&#65533;&#65533;&#65533;a&#65533;&#65533;~	<S&#65533;e&#65533;Eh&#324;&#65533;&#65533;	x&#65533;!&#65533;&#65533;f &#65533;	&#65533;&#65533;&#65533;<&#65533;&#1450; IHP&#65533;; &#65533;ml&#65533;S&#65533;&#65533;v&#65533;FC&#65533;F&#65533;&#65533;&#441;&#65533;&#65533;Iq?6&#65533;&#65533;B&#65533;&#65533;g&#65533;&#65533;V(h&#65533;8&#65533;bC&#65533;ulG&#65533;fh>bX&#65533;u&#65533;&#1545;&#65533;&#65533;|&#65533;&#13030;&#65533;&#65533;&#65533;h&#65533;gH&#65533;&#65533;i&#65533;&#65533;67&#65533;>&#65533;w&#65533;&#532;6&#65533;uCxiY&#65533;&#65533;bQH&#65533;&#65533;)Z&#65533; U&#65533;\&#65533;'&#1029;&#65533;9&#65533;00C 8&#65533;&#65533; &#65533;&#65533;&#868;*&#65533;&#65533;q &#65533;P;P	&#65533;.&#65533;&#336;1J&#65533;R&#65533;!i'"qJ&#65533;t&#1782;~ft[z&#134;&#65533;KQe&#65533;&#65533;&#65533;&#1285;&#65533;K&#65533;&#65533;&#65533;H/h&#65533;&#65533;&#65533;[l&#65533;&#65533;(&#65533;&#1155;f 2&#65533;&#65533;o&#65533;bl&#65533;[&#65533;&#65533;&#65533;I&#65533;X&#65533;l&#65533;&#65533;&#247;&#1025;`v&#65533;I&#65533;Z&#65533;&#449;b-9&#65533;&#65533;!&#65533;&#65533;&#65533;&#65533;&#65533;;&#65533;I&#65533;&#65533;I&#65533;,MK&#65533;&#65533;&#65533;w&#65533;&#1438;] &#65533;Dh&#65533;6&#65533;&#65533;&#65533;&#65533;&#65533;&#22440;&#65533;m&#65533;0r&#65533;&#1602;&#65533;<8x N&#65533;&#65533;n&#65533;&#65533;&#65533;FC_&#1411;N7&#65533;&#1982;
&#65533;&#65533;
&#65533;z&#65533;&#65533;~}&#65533;v&#65533;&#65533;&#65533;ei_&#65533;&#65533;&#620;&#65533;&#65533;9&#65533;o&#65533;&#65533;&#65533;&#65533;&#65533;&#65533;&#65533;O&#65533;&#65533;&#65533;9>&#65533;!&#65533;Bpc&#65533;`l0&#65533;&#65533;`&#65533;KaQ&#65533;&#65533; e0&#65533;g&#65533;@a.&#65533;
&#65533;dDf&#65533;&#65533;	}7@&#65533;P&#65533;&#65533;&#4934;#R&#65533;X&#65533;C&#65533;7Rm&#65533;+7&#65533;8b&#65533;&#65533;&#65533;&#65533;(H&#65533;b'D&#65533;W&#65533; G&#1285;	.&#65533; &#65533;$8	&#65533;&#65533;&#65533;H&#65533;&#65533;a&#65533;&#65533;&#149;&#65533;&#65533;&#65533; &#65533;9r	&#65533;&#65533;j&#65533;&#65533;&#65533;&#65533;&#65533;&#65533;hQ%r_C-"&#65533;B&#65533;X&#65533;&#65533;&#65533;&#65533;AP&#65533;&#65533;T&#65533;U!&#65533;.&#1980;z&#65533;&#65533;&#65533;&#65533;&#65533;/`&#65533;LTV&#65533;&#65533; b3f&#65533;&#65533;chN&#65533;&#65533;\&#65533;&#65533;L&#65533;&#65533;e&#791;-S&#65533;Y&#65533;&#65533;&#65533;EW*]&#65533;&#65533;&#1193;+I&#65533;C&#65533;PRd&#726;2&#65533;&#65533;B2&#65533;&#65533;&#1863;&#65533;&#65533;&#65533;&#65533;&#65533;&#65533;o&#65533;&#65533;&#65533;+_&#65533;&&#65533;&#65533;&#65533;0&#65533;&#65533;&#65533; &#65533;&#65533;UTH&#65533;Gd&#65533; &#65533;&#65533;T&#65533;&#65533;!&#65533;y&#65533; iw>8&#65533;c&#65533;&#65533;&#65533;d&#65533;&#65533;&#65533;&#65533;&#2047;&#65533;?&#65533;&#65533;H&#65533;#5X`~$&#65533;G&#65533;&#65533;&#65533;A&#65533;&#65533; &#65533;	&#65533;t02&#65533;&#65533;	v&#65533;!!J0&#65533;=&#65533;d&#65533;&#65533;&#65533;&&#65533;`&#65533;F&#65533;&#65533;] QK&#65533;&#65533; B&#65533;X&#65533;GPA&#65533;*8&#65533;&#65533;&#65533;&#65533;&#65533;rM:)&#65533;qQFY&#65533;Q&#65533;dq&#65533;`&#65533;%&#65533;&#1249;&#65533;&#65533;9l&#65533;9&&#65533;lT&#65533;L6>d&#65533;&#65533;&#65533;h&#65533;&#65533;&#65533;t&#65533;Y&#65533;&t&#65533;&#65533;&#65533;&#65533;&#65533;'&#65533;&#65533;&#65533;&#65533;&#160;&#65533;RV&#65533;e&#65533;!&#1026;>&#65533;`&#65533;&#65533;aQ&#65533;&#65533;D&#65533;b&#65533;H&#65533;&#65533;&#169;&#65533;&#65533;f:&#43421;~&#65533;CY&#65533;&#65533;*&#65533;&#65533;&#65533;&#1387;&#65533;F+&#65533;&#65533;r&#65533;[&#65533;&#65533;&#65533;e&#65533;z&#65533; &#65533;\3&#65533;#&#65533;H&#65533;D)&#65533;&#65533;&#65533;1&#65533;@&#65533;B &#65533;@&#65533;41&#65533;
&#65533;l  &#65533;&#65533;&#65533;`&#65533;!&#65533;&#1056;	4&#65533;&#65533;&#65533;XR`&#65533;[&#65533;'(&#65533;&#65533;'&#65533;&#65533;8dG&#65533;)&#65533;a&#65533;v&#65533;0&#65533;4&#65533;&#65533;K#&#65533;(&#65533;&#65533;!H&#65533;"&#65533;0Xlq k\&#65533;s&#65533;&#65533;0&#65533;&#65533;&#65533;+&#65533;&#65533;&#1165;6&#1596;"&#65533;0p2C2&#65533;h&#65533;&#65533;$5K	&#65533;43 t&#65533;&#65533;3&#65533;D&#65533;1&#65533;&#65533;1&#65533;8d&#65533;&#65533;L&#65533;&#65533;G{&#65533;&#65533;&#65533;&#787;&#65533; &#65533;x&#65533;1&#65533;q&#65533;d&#65533;:,$&#65533;K&#65533;Q&#65533;/&#65533;&#65533;&#1252;&#1281; spH&#65533;&#65533;&#65533;B(&#65533;p&#65533;&#65533;&#65533;&#65533;&#65533;"&#65533;R&#65533;&#65533;&#65533;" &#65533;$&#65533;G0B"s&#65533;&#65533;`|Q&#65533;ML&#65533;I&#65533;$ &#65533;&#65533;&#65533;@
	@H&#65533; Q4z&#65533;&#65533;&#65533;&#65533;&#65533;&#65533;n5w!O&#65533;>&#17339;&#65533;&#65533;O&#65533;!&#65533;&#65533; OH&#65533;p&#65533;[&#65533;E0&#65533;&#65533;~&#65533;+E&#65533;L
_l&#65533;&#65533;)G&#65533;Q&#65533;/&#65533;r~-&#65533;?&#65533;!&#65533;$&#65533;&#65533;>/&#65533;p&#65533;}2&#65533;~&#65533;&#705;/&#65533;a&#65533;&#65533;&#1441;G&#65533;}&#65533;&#65533;6&#65533;&#65533;&#65533;f"&#65533;&#65533;&#65533;(&#65533;0%&#65533;L&#65533;&#65533;&#65533;0&#65533;&#65533;	rc|L&#65533;d|&#65533;&#65533;&&#65533;@AR8&#65533; qC2B&#65533;&#65533;h$"2&#65533;aDRQ&#65533;T( &#65533;&#65533;&#65533;b&#65533;&#1282;P		p&#65533;&#65533;(a &#65533;&#65533;f0&#65533;&#65533;%&#65533;&#65533;&#65533;&#65533;&#65533;R&#65533;H&#65533;)(B&#65533;&#65533;&#65533;BUpD.r&#65533;&#65533;d%&#65533;&#522;  &#65533;&#65533;&#65533;&#65533;+&#65533;@&#65533;X&#65533;R&#65533;&#65533;&#65533;-p&#65533;&#65533;,TA&#65533;@&#65533;&#65533;e.&#65533;T&#65533;!&#65533;&#65533;E&#65533;.&#65533;l&#65533;^9&#65533;&#65533;&#65533;0&#65533;A&#65533;&#65533;&#65533;>&#65533;2&#65533;	(3&#65533;&#912;&#65533;&#65533;&#65533;&#65533;&#65533;jPc&#65533;&#65533;&#65533;&#65533;&#65533;&#65533;K) 7&#65533;p!&#65533;&#65533;&#65533;<&#65533;&#65533;&#65533;&#65533;X&#65533;&#65533;&#65533;&#65533;TG
&#65533;&#65533;  Vq&#65533;<&#65533;CSX&#65533;x&#65533;&#1038;*@&#65533;&#65533;&#65533;a&#65533;&#65533;&#65533;`~&#65533;A0&#65533;M&#65533;}5&#65533;&#65533;&#65533;&#65533;&#65533;&#65533;@&#65533;&#65533;$<(B&#65533;&#1029;0&#65533;&#65533;p&#65533;Cz&#65533;&#65533;H&#65533;	!&#1280;A.&#1122;=l&#65533;4&#65533;&#65533;z&#1027;T&#65533;&#65533;HC=&#65533;1
"-@&#65533;P&#65533;	&#65533;&#65533;&#65533;_&#65533;&#65533;J&]&#65533;&#1494;-m&#65533;. :`&#65533;&#65533;Tc7&#65533;o&#65533;a&#65533;B&#65533;&#65533;XD9&#65533;`&#65533;!Nr&#65533;&#65533;Q&#65533;<}2Q&#65533;
%(E&#65533;C&#65533;I&#65533;&#65533;&#65533;&#65533;`&#65533;78
R&#65533;&#65533;&#1317;*E*Q&#65533;1S&#65533;&#65533;&#1320;@U&#1458;&#65533;jU&#65533;&#65533;&#65533;&#65533;&#65533;
+`&#65533;&#65533;VQ&#65533;&#65533;te&#65533;A&#65533;&#65533;,e&#65533;B[&#65533;&#65533;6A&#65533;Mh&#65533;&#65533;@G5&#65533;&#65533;i(&#65533;&#65533;&#65533;A&#65533;&#65533;&#65533;U&#65533;&#1098;a&#65533;&#65533;p&#65533;&#65533; dH=&#65533;&#1462;6&#65533;&#65533;&#1144;&#65533;f&#65533;&#65533;&#65533;a&#65533;&#1545;P41&#65533;@&#65533;&#65533;&#65533;&#65533;@&#65533;&#65533;&#65533;&#65533;@1x&#65533;&#826;&#65533;&#65533;&#65533;&#65533;?E2&#65533;&#65533;&#65533;nt&#65533;fh&#65533;&#65533;&#65533;&#65533;L&#65533;{&#65533;&#65533;3&#65533;<&#65533;&#65533;zE{&#65533;4&#65533;&#65533;&#65533;g&#65533;&#65533;&#65533;&#65533; &#65533;&#65533;I`&#65533; &#65533;&#65533;C&#1486;&#65533;&#65533;L'!(&#65533;q&#65533;&#65533;P@x&#65533;Np&#312;u&#65533;8P@&#65533;&#65533; &#65533;&#65533;&#65533;&#15492;8 b&#65533;(&#65533;p
(&#65533; ZwU &#357;&#65533;&#65533;bl	@ &#65533;&#65533;b&#65533;X&#65533;&#65533;&#65533;)0&#65533;&#65533;&#65533;q&#65533;&#65533;&#65533;&#53277;&#65533;j&#65533;&#65533;&#65533;&#65533;&#65533;&#65533;Lp&#65533;K&#65533;&#65533;&#65533;V&#65533;&#65533;&#65533;&#65533;&#65533;&#65533;qw&#65533;`&#65533;&#65533; &#65533;`&#65533;E(&#65533;&#65533;RP&#65533;'&#65533;3&#65533;I
Q&#65533;&#65533;}&#65533;&#65533;&#65533;&#65533;&#65533;7&#65533;&#65533;&#65533;$0&#65533;^&#65533;&#65533;&#65533;&#65533;~&#65533;s&#65533;R&#65533;? v@?&#65533;@&#65533;1
H&#65533;&#65533;C	`x &#65533;&#65533;&#65533;&#65533;&#65533;,&#65533;&#65533;&#65533;&#65533;	#&#65533;o0&#65533;)&#65533;@&#65533;&#65533;P&#65533;)DH&#65533;0&#65533;&#65533;Y&#65533;&#65533;IG|DnxB&#65533;&#65533;8&#65533;Q&#65533;&#65533; &#65533;(&#65533;&#65533;&#65533;/&#65533;`_&#65533;&#65533;A@d&#65533;&#65533;{m&#65533;&#65533;&#65533;1&#65533;1&#1344;c&#65533;RVY&#65533;1&#65533;u[&#65533;m&#65533;=&#65533;c-~&#65533;U 9&&#65533;1&#65533;^&#65533;$&#65533;oH&#65533;&#65533;.&#65533;&#65533;K&#65533;)I&#65533;\&#65533; &#65533;d'=)&#65533;&#65533;r&#65533;{&#65533;h@S&#65533;?&#65533;2&#65533;&#65533;i&#65533;+Q+'&#65533;D&#65533;&#65533;&#65533;|&#65533;.o&#65533;'%&#65533;&#65533;&#65533;&#65533;iP&#65533;\`
&#1328;&#65533; &#65533;f~gp&#65533;&#65533;j&#65533;x=H&#65533;W8&#65533;0&#295;
&#65533;&#65533;3&#65533;&#1513;&#65533;u&#65533;&#65533;?&#65533;|&#65533;&#65533;&#65533;i&#819;&#65533;:_&#65533;&#65533;&#65533;&#65533;&#65533;&#65533;&#65533;&#65533;F5&#65533;H&#65533;&#65533;(!&#65533;&#65533;b&#65533;$Q&#65533;&#65533;&#65533;&#65533;&#65533;&#65533;&#65533;&#65533;&#65533;4&#65533;A&#65533;&#65533;&#65533;&#65533;2&#384;&#65533;&#65533;&#65533;&#65533;&#65533;'&&#65533;v&#65533;&#65533;&#65533;_&#65533;&#65533;Z&#65533;&#65533;L&#65533;&#65533;r&#65533;&#65533;&#65533;&#1384;&#65533;&#65533;&#65533;{&#65533;&#65533;xS6g&#65533;NKE&#65533;dH&#65533;p&#65533;K&#65533;&#65533;&#65533;&#65533;Sh6&#65533;&#65533;^4&#65533;Q&#65533;2 
S&#65533;J&#65533;&#65533;&#65533;j&#65533;&#65533;&#65533;J&#1452;&#1822;&#65533;&#65533;JUT&#65533;&#65533;Z&#65533;5*&#65533;&#65533;&#65533;&#65533;&#65533;&#65533;&#65533;k@ &#65533;&#65533;&#65533;V&#65533;&#65533;&#65533;lB&#65533; &#65533;&&#65533;X8, &#1046;b &#65533;&#65533;&#65533;u&#65533;"m&#65533;&#65533;K0&#65533;kR0&#65533;&#65533;|	a&#65533;&#65533;V;&#1784;&#65533;&#65533;&#65533;-m&#65533;V-P&#65533;@&#65533;&#65533;T&#65533;&#65533; &#65533;&#400;&#65533;&#65533;$&#65533;&#456;IdAt&#65533;&#65533;$C7`&#65533;&#65533;lwm`wIBx}W&#65533;x&#65533;&#65533;	&#65533;&#65533;{&#65533;BzM:&#65533;)4&#65533;&#1004;&#65533;|&#65533;&#65533; &#65533;&#65533;&#1316;W&#1380;&#65533;$L&#65533; L&#65533;?4&#65533; x&#65533;H	G &#65533;&#65533;&#65533;&#65533;&#65533;P&#65533;&#65533;&#65533;&#65533;&#65533;&#65533;&#65533;&#65533;_'&#65533;@d&#65533;!&#65533; &#65533;&#65533;&#65533;%A|&#65533;&#65533;&#65533;&#65533;"&#65533;&#65533;&#65533;&#65533;K&#65533;D&#65533;h&#65533;&#65533;(&#189; &#65533;&#65533;&#65533;&#65533;&#65533;&#65533;H&#65533;O0C&#65533;&#65533;&#65533;&#65533;4@0lA!&#1617;E&#65533;(&#65533;0&#65533;&#65533;&#65533;&#65533;T&#65533;&#65533;&#65533;&#65533;u&#65533;&#65533;Y&#65533;@&#65533;Rl&#65533;&#65533;&#65533;|A&#65533;&#65533;&#65533;&#65533;&#65533;&#65533;&#65533;@
L&#65533;&#65533;&#65533;&#65533;H&#65533;&#65533;&#65533;&#65533;&#65533;B<&#1694;&#335;7&#65533;1&#65533;*JD&#65533;&#65533; P&#188;&#65533;D&#65533; &#65533;O&#65533;)&#65533;eZd6D&#65533;&#65533;&#65533;"t&#65533;&#65533;&#65533;&#1704;&#65533;&#65533;&#65533;&#65533;	&#65533;/&#65533;Z&#65533;&#65533;ZA&#65533;P&#65533;P&#65533;mc&#65533;&#65533;q&#65533;|pCH&#65533;;&#65533; &#65533;D&#65533;&#65533;&#65533;&#2012;&#65533;&#65533;YQV&#65533;&#65533;&#65533;D&#65533;&#65533; b[l<&#65533;&#1131;p
QVd&#65533;&#65533;&#65533;&#65533;&#65533;},&#65533;&#65533;&#65533;B&#65533;&#65533;&#65533;&#65533;#&#65533;&#65533;T&#65533;^&#65533;U$#&#65533;&#65533;#&#65533;^&#65533;_T&#65533;!&#65533;&#65533;-&#65533;&y&#65533;&#65533;5&#65533;U&#65533;F&#65533;FSM&#65533;&#361;k&#65533;.&#65533;Rl(&#65533;lH&#65533;<:&#1810;&#65533;&#65533;&#65533;&#537;\s<	&#681;&#65533;0&#65533;tLG6&#65533;&#65533;&#65533;-zm&#65533;&#65533;&#65533;"&#65533;h&#65533;&#65533;&#65533;X{L%&#65533;E&#65533;` &#65533;$&#65533;&#65533;&#65533;Y<%&#65533;:&#65533;&#65533;WB&#65533;;&#65533;&#65533;&#65533;&#65533;&#65533;&#65533;S&#65533;pH&#65533;m?&#65533;@}&#65533;&#1477;H&#65533;D&#65533;@&#65533;]*H&#65533;&#65533;&#65533;&#65533;@&#65533;A&#65533;&#65533;8&#65533;,&#65533;&#65533;&#65533;*&#65533;D &#65533;5&#65533;T&#65533;&#65533;&#65533;&#65533;U	&#65533;^&#65533;X&#65533;&#65533;&#65533;&#65533;%^M&#65533;O&#65533;R5&#65533;&#65533;1|&#65533;1&#65533;&#65533;Om@#&#65533;&#65533;&#1436;l\&#65533;&#65533;F&#65533;I&#35940;&#65533;J&#65533;Jm
mn&#65533;U&#65533;&#65533;u&#65533;&#65533;M
]x&#65533;X&#65533;^&#65533;e&#65533;&#679;$g&#65533;&#65533;&#65533;
&#65533;&#597;\&#65533;&#65533;D T&#65533;J(&#65533;^&#65533;QK`&#65533;E&#65533;&#65533;]&#65533; &#1539;=@&#65533;&&#65533;&#65533;&#65533;&#65533;0@|_M&#65533;&#65533;N&#65533;V&#65533;&#65533;&#65533;&#65533;&#65533;&#65533;i9 0&#65533;&#65533;&#65533;&#65533;&#65533;T 	&#65533;&#65533;)&#65533;b&#65533;&#65533;A4&#65533;&#65533;&#65533; &#65533;\q}MryLp4&#65533;&#65533;r= @&#65533;&#65533;.&#65533;B2`&#65533;ta (&#65533;t&#65533;&#65533;&#65533;&#65533;&#65533;&#65533; Bx&#65533;&#65533;&#65533;A&#65533;&#65533;&#65533;{U&#65533;&#65533;&#65533;&#65533;&#65533;&#65533;&#65533;&#1252;W{&#65533;&#65533;&#65533;   &#65533;&#65533;
X &#65533;&#65533;r&#65533;&#65533;E&#65533;&#65533;&#65533;D-&#65533;&#65533;Q&#65533;@h&#65533;&#65533;&#65533;@Ha"t&#65533;&#65533;&#65533;&B&#65533;&#65533; @&#65533;&#65533;&#11531;&#779;&#65533;&#65533;&#65533;"&#49992;)&#65533;&#65533;K&#65533;Xd&#65533;3\ &#65533;&#65533;&#65533;&#65533;$&#65533;$&#65533;&#65533;N$&#65533;0Y&#65533;&#65533;&#65533; &#65533;&#65533;<p&#65533;"b&#65533;&#65533;&#65533;&#65533;&#65533;?&#65533;&#65533;&#65533;&#65533;Hb&#65533;C\&#65533;`"&#65533;l&#65533;+4&#65533;&#65533;,[0&#65533;C;&#65533;O&#65533;P,&#65533;&#65533;&#65533; +Ft&#65533;&#1704;M&#65533;&#65533;&#65533;&#65533;8E&#65533;&#65533;"&#65533;B&#65533;#D)&#65533;&#65533;)&#65533;u&#65533;&#65533;&#65533;&#65533;&#65533;&#65533;3&#65533;&#65533;&#65533;&#65533;&#65533;&#65533;&#65533;0&#65533;Pt@&#65533;N&#65533;@T&#65533;5&#65533;&#65533;&#65533;&#65533;&#65533;&#65533;&#65533;&#65533;&#65533;+&#65533;&#65533;+&#65533;&#189;&!&#65533;&#65533;k&#65533;&#65533;&#65533;&#11004;&#65533;+&#65533;&#911;8&#65533;@&#65533;&#65533;9&#65533;%Q,&#65533;#&#65533;A&#65533;&#65533;9&#65533;&#65533;&#65533;&#65533;&#65533;&#65533;p&#65533;=&#65533;&#65533;8C4&#65533;H&#65533;?&#65533;Q@&#65533;,0&#65533;&#65533;&#65533;&#65533;&#65533;&#65533;!&#65533;&#65533;&#65533;,B&#65533;&#65533; &#65533;Q&#65533;uJ&#65533;&#65533;EF&#65533;&#65533;FB&#65533;&#65533;&#65533;GH:&#65533;H&\&#65533;fIj&#65533;&#65533;&J6&#349;Fj&#65533;Fil&#65533;=&#65533;&#65533;&#65533;Fl&#65533;,j&#65533;gnT&#65533;&#65533;&#65533;&#65533;&#529;&#65533;&#1630;\&#65533;&#65533;P&#65533;%8&#65533;&#65533;\&#65533;&#65533;&#65533;RR&#65533;&#65533;&#65533;&#534;&#65533;&#1287;UN&#65533;{&#65533;&#451;del&#65533;&#65533;(&#65533;&#65533;)&#65533;#$&#65533;&#65533;&#65533;*&#65533;X.n&#65533;&#65533;YV&#65533;&#65533;LH&#65533;9&#65533;>q]&#65533;&#65533;&#519;&#65533;HI@D&#65533; `R&#65533;&#65533;&#65533;&#65533;&#65533;]&#1777;]-&#65533;a&#1181;3 &#65533;h $&#65533;AH&#65533;&#65533;c&#65533;&#1300;&#65533;&#65533;dr&#65533;\&#65533;&#65533;L!&#65533;M&#65533;&#65533;&#65533;Ah&#65533;&#65533;:&#65533;&#65533;P&#65533;&#65533;/&#1289;&#65533;m^xM2&#65533;&#65533;&#65533;&T9m(I&#65533;e`&#65533;&#44382;W&#65533;]&#65533;&#65533;&#65533;&#65533;Y&#65533;JY&#65533;&#65533;&#65533;,&#60245;&#65533;&#65533;&#65533;&#65533;&#65533;Jt&#65533;u&#65533;JT&#65533;&#65533;&#65533;f'&#65533;&#65533;&#65533;y&#65533;L&#65533;t&#65533;0&#65533;,&#65533;B=@4@C@K{&#65533;gG &#65533;i&#65533;&#65533;&#734;&#65533;A&#65533;&#65533;&#65533;&#65533;&#65533;d&#65533;&#65533;&#65533;&#65533;&#65533;&#65533;&#65533;&#65533;@&#65533; m&#65533;&#65533;&#65533;!&#771;F	$!@Ae&#65533;.&#65533;r&#65533;0xh0= #&#65533;&#65533;A&#65533;&#65533;&#65533;&&#65533;&#65533;&#139;&#65533;&#65533;<&#65533;(G&#65533;h&#65533;&#65533;&#65533;i~&#352;&#65533;&#65533;Wz1&#65533;&#65533;&#65533;&#65533;?&#65533;&#65533;&#65533;&#65533;-&#65533;A`&#65533;%&#65533;>&#514;&#65533;Zi&#65533;G!(&#65533;D&#65533;D&#65533;&#1664;&#65533;&#65533;&#65533;&#65533;4p &#65533;&#65533;"&#65533;&#65533;&#65533;&#65533;&#65533;&#65533;8N&#65533;@&#65533;`&#65533;&#65533;!&#65533;&#65533;%&#65533;&#65533;&#65533;K&#65533;&#65533;Ne&#65533;&#1639;&#65533; <&#65533;&#65533;&#65533;#<&#65533;&#65533;#^&#65533;&#65533;B&#65533;&#65533;&#65533;!&#65533;4Y&#65533;&#65533;|Y*&#65533;"&&#65533;"v&#65533;&#65533;&#65533;&#65533;&#65533;4OX&#1002;^@&#65533;&#65533;}Q&#65533;&#65533;&#65533;c0&#65533;&#65533;&#65533;&#65533;&#65533;&#65533;Y&#65533;&#65533;&#65533;~&#50800;&#65533;,&#65533;b&#65533;$&#65533;@&#65533;&#65533;23&#65533;F&#65533; 0f&#65533;&#65533;6w}&#65533;)&#65533;&#65533;2v&#65533;&#65533;&#65533;&#65533;Z&#65533;%&#65533;I&#65533;&#65533;5&#65533;&#65533;&#65533;&#65533;&#37119;&#65533;s&#65533; $&#65533; N&#1700;a@-&#65533;3=&#1011;|&#65533; 7t&#65533;&#65533;@&#65533;
&#65533;J&#65533;V,`&#65533;&#65533;UK)<&#65533;&#65533;P&#65533;&#65533;&#65533;&#65533;P`&#65533;M|Od2&#65533;&#65533;!t?&#65533;&#65533;?ZE@&#65533;&#65533;U&#65533;,&#65533;&#377;&#1361;&#65533;&#65533;l( &#65533;&#65533;&#65533;]RL&#65533;&#65533;&#65533;m&#65533;&#65533;F&#65533;tG&#65533;a&#65533;b8&#65533;&#65533;1-&#65533;&#65533;&#65533;&#233;&#65533;&#65533;d&#1398;&#65533;&#65533;i-.(l&#65533;M&#65533;n0	sP&#65533;&#65533;&#65533;&#65533;&#65533;%t&#65533;&`&#65533;v$y&#65533;&#65533;&#65533;4e&#65533;jH8=&#65533;&#65533;=&#65533;{&#65533;&#65533;&#65533;&#65533;&#65533;&#65533;&#1085;&#65533;6@&#65533;&#65533;n&#65533;&#65533;$n&#65533;4&#65533;;&#65533;S~H&#65533;&#65533;b&#65533;=Yn&#65533;e]&#65533;&#65533;S&#65533;&#65533;&#973;,6&#65533;4&#65533;&#65533;H H (&#65533;&#65533;&#65533;f&#65533;&#65533;&#65533;&#65533;&#65533;&#65533;]F&#65533;&#65533;$&#65533;a%&#65533;L]&#65533;&#65533;HfJAIe&#65533;&#65533;&#65533;&#65533;&#402;&#65533;&#65533;J&#65533;&#65533;p4&#65533;&#65533;=^&#65533;C&#65533;&#65533;:&#65533;&#65533;&#65533;&#65533;&#65533;@T &#65533;JA&#65533;&#65533;f&#65533;&#65533;$&#65533;&#65533;fT=m&#65533;&#1382;&#65533;&#65533;f&#65533;&#65533;&#65533;W&#65533;&#65533;&#65533;/&#65533;&#65533;o&#65533;&#65533;&#65533;&#65533;o&#65533;&#65533;s&#65533;/&#65533;&#65533;&#65533;5&#65533;&#65533;$&#65533;&#65533;oxONw&#65533;&#65533;P1Tlb&#65533;A &#65533;* &#65533;&#65533;%p&#65533;b&#2000;&#65533;DA&#65533;g&#65533;Y&#65533;k&#65533;R&#1496;l&#65533;|&#65533;&#65533;&#65533;&#65533;	&#65533;&#65533;J&#65533;p	/h&#65533;&#65533;&#65533;l&#65533;&#65533;@&#65533;&#65533;lL&#65533;q&#65533;&#65533;"&#65533;C&#65533;&#65533;jZ&#65533;vW7$&#65533;t&#1023784;?&#65533;&#65533;&#65533;&#65533; &#65533;*&#65533;#&#65533;(&#65533;C&#65533;&#65533;&#65533;&#65533;&#65533;&#65533;B~&#65533;&#65533;&#984;W&#65533;&#65533;&#65533;&#65533;L,@ &#65533;&#65533;; &#65533;-&#65533;&#65533;B&#1092;?&#65533;&#65533;;&#1024; &#65533;&#65533;1&#65533; &#65533;&#65533;8x&#65533;&#65533;
&#65533;&#65533;@&#65533;&#65533;{&#1219;A&#65533;&#65533;&#65533;&#65533;D&#65533;@	 &#65533;&#65533;&#1544;&#65533;&#65533;&#65533;&#65533;&#65533;&#65533;&#65533;d&#65533;&#65533;&#65533;&#65533;&#65533;PDj#S* &#65533;N&#65533;&#65533;&#230;.X&#65533;^&#65533;"&#65533;*&#65533;`h&#65533;&#65533;&#65533;C-&#65533;!R&#65533;%&#65533;@0<D3&#65533;,&#65533;\b1&#65533;Y6n&#65533;&#65533;&#10133;&#65533;3&#65533;q&#65533;&#65533;&#65533;4[5&#65533;&#65533;&#65533;&#65533;&#65533;nP&#65533;c&#65533;p&#1512;&#65533;&#65533;8k&#65533;^&#65533;A&#15966;@&#65533;D&#65533;J&#65533;&#65533;&#65533;Z5&#179;y&#33020;&#65533;k&#65533;v&#65533;&#65533;+F&#555;&#65533;+D4&#305;&#65533;0,t9&#65533; *"tQ&#65533;:&#65533;Dp&#65533;<&#65533;&#65533;&#929;2CEP&#65533;&#65533;&#65533;&#65533;&#65533;&#65533;cV&#65533;&#65533;&#65533;&#65533;o&#65533;&#65533;_%<&#65533;+&#65533;&#65533;7\&#65533;Q&#65533;-M&#65533;&#65533;^<&#65533;e<&#65533;_&#65533;&#65533;&#65533;N&#65533;"&#65533;$&#65533;b&#65533;&#65533;d5&#65533;5r&#65533;floi&#65533;VM&#65533;j&#65533;&#65533;&#65533;I&#65533;N&#65533;M-O&#65533;$i&#65533;&#65533;0&#65533;L&#65533;&#65533;&#65533;A&#65533;.&#65533;vDM0&#65533;&#65533;|&#1299;U&#65533;&#65533;zL&#65533;{D&#65533;&#65533;&#65533;&#65533;z&#65533;&#1568;&#65533;&#65533;&#65533;|e&#65533;(&#65533;&#65533;>&#1287;>&#65533;&#65533;&#65533;&#65533;P&#65533;=1a&#65533;&#65533;`&#65533;6Z&#65533;&#65533;&#65533;b&#65533;&#65533;&#65533;&#65533;&#65533;&#65533;&#65533;&#65533;&#65533;e&#65533;&#1593;&#65533;S@p&#65533;&#65533;J&#65533;G5d&#65533;&#65533;Go&#65533;&#65533;&#65533;>>U&#65533;&#65533;Ku&#65533;p&#310;&#65533;&#65533;6&#65533;B &#726;&#65533;8&#65533;Pj
&#65533;T&#65533;&#65533;&#65533;~&#65533;&#65533;<&#65533;B&#65533;&#65533;N&#1375;&#65533;&&#65533;&#65533;g&#65533;&#65533;&#65533;f&#65533;J7q&#65533;&#65533;&#65533;&#65533;>&#1002;U&#65533;&#65533;U&#65533;lU&#65533;U&#65533;T&#65533;\A&#65533;y&#1738;&#65533;&#65533;U&#65533;&#65533;oU&#65533;&#65533;K)X&#65533;h1<&#65533;@c&#65533;L&#65533;&#65533;Bd_&#65533;&#65533;&#65533;&#65533;'&#65533;&#65533;&#65533; &#65533;B&#65533;&#65533;@&#65533;*&#65533;Z&#65533;&#65533;z$&#65533;,82T&#65533; &#65533;4;&#65533;"C1!
&#65533;vP&#65533;Pp#F`&#65533;&#65533;&#65533;&#330;3t&#65533;&#65533;QX&#65533;&#65533;!&#65533;?&#65533;{&#65533;&#65533;[7]&#65533;$IJ&#65533;2S&#65533;C&#65533;&#65533;&#65533;&#65533;M&#65533;&#65533;5*N&#65533;8&#65533;&#65533;D&#65533;4&#990;=y&#65533;&#65533;L&#65533;'&#65533;D&#65533;&#65533;Jd&#65533;&#65533;&#65533;VL&#65533;&#65533;o&#65533;&#65533;+ &#65533;&#65533;&#65533;,&#65533;I`9&#65533;sG&#65533;&#65533;T7&#65533;E	{yL&#65533;`'&#65533;&#65533;<&#65533;&#65533; Gs&#65533;&#65533;	&#65533;'&#65533;c`p,d&#65533;&#65533;&#65533;&#65533;&#65533;h&#65533;q`&#65533;B&#65533;
&#65533;&#65533;&#65533;y&#22976;&#65533;&#65533;0c&#65533;&#65533;&#151;`3&#65533;&#65533;J&#65533;D&#65533;'E&#65533;T &#65533;&#65533;G&#65533;;w.&#65533;&#65533;&#65533;FG&#65533;K&#65533;&#65533;&#65533;&&#65533;&#65533;&#1695;?&#65533;&#65533;]&#65533;yQ&#65533;&#65533;8&#65533;&#65533;H&#65533;&#65533;g&#65533;&#1554; &#918;`_&#65533;o)&#65533;&#65533;&#793;/^&#65533;&#65533;&#65533;&#152;mHxd&#65533;&#65533;&#65533;!&#65533;i&#65533;&#65533;&#65533;d&#65533;&#65533; Dp@y&#65533;&#394;&#65533;P0e&#65533; &#65533;3&#65533;&#65533;#&#65533;L&#65533;&#65533;&#65533;Q&#65533;0&#65533;e&#65533;q&#65533;=&#339;&#65533;y&#65533;q &#65533; &#65533;&#65533;&#65533;GP&#65533;&#65533;&#65533;$&#65533;&#65533;&#65533;&#65533;b&#65533;B &#65533;&#65533;&#65533;&#65533;*&#65533;&#65533;r&#65533;&#65533;b2n$&#65533;ew^ a:&#65533;&#65533;&#65533;EO&#65533;&#65533; 8'&#65533;&#65533;&#65533;.H &#65533;&#65533;&#65533;&#65533;9&#65533;	&#65533;&#65533;&#65533;p&#65533;	X&#65533;eA&#680;&&#65533;2!&#65533;rht&#65533;&#65533; &#65533;K5&#65533;`SM=MT&#65533;P&#65533;T&#65533;P&#65533;TFP5U&Z}&#65533;&#65533;Xa-U&#65533;Zm&#65533;UUuEUV\}&#65533;u&#65533;]&#65533;&#65533;&#65533;Yh&#332;6LXn&#65533;&#65533;a&#65533;&#65533;j&#65533;&#65533;&#65533;l+&#65533;v[&#65533;&#65533;&#65533;[k7&#65533;&#65533;J6&#65533;&#65533;&#65533;&#65533;&#65533;5&#1296;^K&#65533;PB&#65533;&#65533;B>&#65533;w&#65533;>&#65533;&#65533;&#65533;_;&#65533;&#65533;&#65533;&#896;&#65533;8 t`&#65533;&#65533;&#65533; &#65533;&#65533;&#65533;&#65533;e\&#65533;&#65533;&#65533;*8&#65533;&#65533;c&#65533;8@&#65533;&#65533;9(&#65533;R&#65533;d&#65533;P&	&#65533;&#65533;pP@&#65533;&#65533;&#65533;*b&#65533;F&#65533;N&#65533;&#65533;&#65533;`L2e&#65533;X&#65533;&#65533;&#65533;a&#65533;&#65533;s&#65533;&#65533;Z&#65533;x&#65533;&#65533;&#65533;&#65533;?	&#65533;&#65533;&#48057;&#65533;&#65533;&#65533;&#65533;%&#65533;@&#65533;&#65533;&#442;
&#65533;x&#65533;&#65533;z&#65533;&#65533;&#65533; *VY >L@&#30850;&#65533;&#65533;H_&#65533;;&#1207;o&#65533;3&#65533;&#65533;oB&#65533;&#65533;B &#65533;&#65533;&#65533;&#34955;0!&#65533;pB&#65533;Er&#65533;`2&#65533;<A0&#65533;p^0&#65533;&#65533;W)&#65533;C
Kh@&#65533;Zp&#65533;&#65533;#&#65533;&#65533;k&#65533;[&#65533;q&#65533;v&#65533;p]P&#65533;^&#65533;&#65533;&#65533;3&#65533;P&#65533;&#65533;5&#65533;T&&#65533;&#65533;&#65533;&#65533;&#65533;&#65533;>&#65533;&#39279;&#65533;&#65533;&#65533;&#736;t&#65533;&#65533;&#65533;&#65533;{E&#65533;&#65533;&#65533;&#65533;&#65533;WT&#65533;&#65533;&&#65533;&#65533;Q?N5&#65533;&#65533;&#65533;@
'JIc
*6&#65533;&#65533;&#65533;F&&#65533;&#65533;&#65533;l"T&#65533;&#65533;&#65533;0&#65533;2&#65533;Dq&#65533;&#65533;
V &#65533;i*&#65533;AE&#65533;@1 a&#65533;1&#65533;&#65533;V&#65533;Lad|&#65533; &#65533;&#65533;B&#65533;a&#65533;&#65533;%l&#65533;H&#65533;4&#65533;C&#65533;&#65533;$""I&#65533;`&#65533;&#65533;d%.q&#65533;!&#65533;&#65533;&#65533;,f&#65533;IP&#65533;4&#65533;(h&#65533;&#65533;O&#65533;&#65533;"&#65533;&#65533;&#65533; &#65533; &#65533;THA&#65533;YL%y &#65533;&#65533;1&#65533;[ b^!&#65533;&#65533;v&#65533;I&#65533;cz&#65533;[qC .A&#65533;(&#65533;&#65533;&#65533;<&#65533;'&#65533;K`&#65533;0&#65533;A C&#193;&&#65533;&#65533;\&#65533;&#65533;&#65533;%M&#65533;!|R&#65533;&#65533;a&#65533;(&#65533;&#65533;@ &#65533;&#65533;C&#65533;&#65533;&#65533;&#65533;q&#65533;3.p&#65533;&#65533;&[&#65533;&#65533;84 1G3&#1593;&#65533;|p&#65533;&#65533;39&#65533;&#65533;u&#65533;&#65533;&#65533;<&#65533;&#65533;&#65533;&#65533;&#65533;&#65533;&#65533;p&#65533;&#65533;&#65533; &#1344;&#65533;&#65533;A&#65533;&#65533;{&#65533;&#65533;&#65533;&#65533;)?&#65533;O-^&#65533; &#65533;&#65533;&#65533;&#65533;#&#65533;A&#65533;I&#65533;&#65533;&#65533;&#65533; t &#1107;&#65533;&#65533;&#65533;&#65533;a
&#65533; D!&#65533;b&#65533;u&#65533; &#65533;&#65533;6\4&#65533;7&#65533;F&#65533;&#65533;&#65533;&#65533;0p&#65533;Q&#65533;B&#65533;&#65533;&#65533;&#65533;
&#65533;&#65533;'&#65533;@-H&#65533;^(&#65533; v&#65533;&#65533;&#65533;0P&#65533;&#65533;\IK9&#361;N&#65533;&#65533; 
H_r&#65533;&#65533;L!&#65533;&#65533;)M&#65533;E&&#65533;t&#65533;#&#65533; &#65533;vJ 1&#65533;&#65533;&#65533;X&#65533;&#5948;&#65533;B&#65533;&#65533;tQ&#65533;sT&#65533; 5&#65533;&#65533;M&#65533;R&#65533;&#65533;@&#65533;&#65533;&#65533;VN&#65533;UT&#65533;&#65533;&#65533;&#65533;V&#65533;&#65533;R&#65533;
&#65533;&#65533;&#65533;&#1392;l,^&#65533;&#65533;&#65533;|&#65533;&#65533;&#65533;&#65533;&#65533;caAY&#65533;`&#65533;&#65533;&#65533;&#65533;D&#65533;v&#65533;&#65533;&#65533;&#65533;&#65533;&#65533;-k&#65533;n\&#65533;&#65533;l&#65533;&#65533;&#65533;&#65533;&#65533;R&#65533;~b&#65533;&#65533;zF &#65533;&#1751;j&#65533;&#65533;7s&#65533;&#65533;&#65533;-&#65533;&#24776;i`b&#515;4&#65533;0
*,&#65533;	`&#65533;Y&#464;&#65533;$&#65533;&#65533;&#65533;"#nVv&#65533;v&#65533;&#65533;dsL&#65533;;&#65533;K&#65533;&#12034;&#65533;8&#65533;	&#65533;&#65533;&#65533;&#65533;&#65533;1}&#65533;&#65533;B&#65533;-m&#65533;B;&#1531;^&#65533;T&#65533;jg&#65533;&#65533;&#1462;&#65533;5&#65533;&#65533; l`&#195;&#65533;&#694;_&#65533;&#65533;&#65533;h&#65533;,0&7&#65533;&#65533;nyk&#65533;&#65533;&#65533;&#65533;yD`&#65533;;\&#65533;w&#65533;&#65533;&#65533;&#65533;\&#65533;&#65533;&#65533;j8
&#65533;{&#65533;7&#65533;&#65533;
M8@R&#65533;+&#65533;&#65533;.&#65533;au&#65533;&#65533;hW&#65533;&#65533;&#65533;N&#65533;.&#1565;&#65533;ng-&#494;Z&#65533;&#65533;<c=&#65533;V&#843;&#65533;&#65533;&#65533;&#65533;&#65533;eO{&#65533;&#65533;&#65533;&#65533;&#65533;7>&#65533;=&#65533;|&#65533;&#65533;&#65533;&#65533;&#65533;&#65533;&#65533;&#6978;&#65533;&#65533;1&#65533;w&#65533;08Ai &#65533;&#65533;4 (&#65533;
i0 1@P &#65533;&#65533;&#65533;T&#65533; fK`-&#65533;&#65533;2&#65533;&#65533;v&#1027;8&#65533;x&#65533;&#65533;&&#65533;&#65533;2-Z^C&#65533; &#65533;
Q&#65533;&#65533;&#65533;&#65533;0 &#6210;&#65533;&#65533;/&#65533;&#65533;d&#65533;&#170;_&#146;+&#65533;&#65533;M&#65533;	>q&#65533;&#65533;e;&#65533;&#65533;O&#65533;B-^&#65533; FA&#65533;&#65533;@=&#65533;&#65533;D&#65533;&#65533; &#65533;&#65533; &#65533;_&#65533;&#65533;&#65533;&#65533;&#65533;&#65533;&#65533;ThJ:&#65533;a&#65533;2Z&#65533;,Tx&#65533;!&#65533;&#65533;&#65533;x	&#65533;&#65533;]&&#65533;4&#65533;&#65533;&#65533;D&#65533;&#65533;p22&#65533;tL&#65533;?&#65533;I(&#65533;&#2006;L74^&#65533;&#65533;&#65533;)&#65533;+&#65533;@La
&#65533;H -uq&#65533;-&#65533;G&#65533;&#65533;&#65533;)&#65533;&#65533;L7\&#65533;&#65533;&#65533;aN2&#65533;i&#65533;8&#65533;&#65533;&#1801;&#65533;w&#65533;i&#65533;j^&#65533;g&#65533;&#65533;)&#65533;&#65533;&#65533;B$@7x&#65533;&#65533;M>&#65533;&#65533;&#65533;&#65533;6&#65533;&#65533;&#65533;&#65533;w&#65533;&#65533;'&#65533;&#65533;I&#65533;&#65533;!&#65533;&#65533;x)/x&#65533;9 &#288;&#424;EB&#65533;&#65533;&#902;&#65533;&#65533;E&#65533;b&#65533;	&#65533;&#65533;&#65533;6&#65533;GM&#65533;&#65533;7`&#65533;sI&#65533;&#1845;$!&#65533;`&#65533;&#65533;&#65533;&#65533;B^&#65533;^LC&#65533;8i&#65533;$PHiHtA&#65533;M	ox&#65533;&#65533;e2&#65533;&#65533;&#65533;P_`
3&#65533;&#65533;`&#65533;&#65533;&#65533;&#65533;&#65533;B&#65533;&#65533;x&#65533;m0UH&#65533;&#412;&#65533;H&#65533;)&#65533;C&#65533;QY~T&#65533;&#794;&#282;&#65533;Y&#65533;k&L&#65533;,&#65533;&#65533;&#65533;&&#65533;&#65533;&#65533;O&#65533;&#15978;&#65533;&#65533;&#65533;&#65533;&#65533;gU&#65533;\=&#2030;{u&#65533;&#65533;&#65533;&#65533;c+Y&#65533;2&#65533; &#65533;u&#65533;h&#65533;&#65533;Z9&#65533;1e&#65533;U&#65533;jQ+&#65533;&#65533;&#65533;@&#65533;8&#65533;&#65533;&#65533;&#65533;&#65533;a&#65533;&#267;&#65533;5&#65533;.8`&#65533;&#65533;mGbk&#65533;&#65533;&#65533;va&#65533;`'.&#65533;&#65533;p `
x&#759; &#65533; g0@&#65533;@&#65533;cb&&#65533;&#65533;K&#65533;@&e&#65533; f&#65533; &#65533;&#65533;+&#65533;&#65533; g&#65533;K&#65533;&#65533;L&#65533;&#65533;&#65533;l`&#65533;`&#65533;&#65533;&#65533;&#65533;2)G&#1920;b J&#65533;&#65533;&#65533;&#637;&#65533;kj~&#65533;?&#8959;&#65533;k&#65533;&&#65533;&#65533;k&#742;&#47526;?* &#1184;&#65533;a
&#65533;An&#65533;&#65533;&#65533;&#65533;&#65533;&#65533;&#65533;%`&#65533;O`&#65533;&#65533;&#65533;0&#65533;r&#65533;Pq(&#65533;&#65533;&#65533;&#65533;l&#65533;|&#65533;&#65533;&#65533;&#65533;a&#65533;a&#65533;`<`\ &#65533;etX'&#65533;&#65533;V&#65533;&#65533;@@\p,w&#65533;&#65533;&#65533;|lu&#65533;v&#65533;E&#518;G&#65533;&#65533;&#65533; &#65533; &#586;E&#604;&#65533;&#65533;:&#65533;&#608;&#65533;&#65533;&#65533;l&#65533;&#65533;G|&#65533;&#65533;|e&#65533;&#65533;&#65533;&#65533;&#65533;,~.&#65533;&#268;}&#65533;G &#65533;&#854;A&#65533;V&#65533;
&#65533;gfa6!6V&#65533;&#65533;&#65533; &#65533;&#65533; &#65533;&#65533;&#65533;,4&#65533;4R&#65533;&#65533;8H	$P&#65533;&#65533;B&#65533;N&#65533;&#65533;P&#65533;H&#65533;N` > &#65533;0o&#65533;&#65533;n&#65533;n&#65533;>&#65533;&#65533;&#65533;#"&#65533;&#65533;4&#65533;&#65533;&#65533;&#65533;"a&#65533;Vm&#65533;&#65533;
n!&#65533;&#65533;bM4&#65533;  &#65533;&#65533;`&#1185;&#65533;x-&#65533;(&#65533;h&#1398;&#65533;&#65533;&#65533;&#65533;&#65533;&#65533;&#65533;&#65533;&#424;"G!|BV`- `&#65533;-,@&#65533; &#65533;&f&#65533;&#65533;$'&#65533; H&#65533;	X&#65533;	&&#65533;&#65533; n`&#65533;&#65533;A"&#272;H&#65533;b0&#65533;&#65533;&#65533;*i1Ch&#65533;m&#65533;.&#65533;&#2000;@&#65533;m&#1984;J1"&#65533;&#65533;b`&#65533;&#65533; &#65533;J&#65533;n&#65533;&#65533;&#65533;&#65533;&#65533;&#65533;)&#65533;$
A	&#65533;&#65533;&#65533;c&#65533;&#65533;&#65533;H&#65533;:L&#65533;&#65533;Xn&#65533;c&#65533;&#65533;&#65533;&#65533;C&#803;&#1665;&#65533;&#65533;)&#65533;f&#65533;tN7&#65533;&#65533;	4&#65533; &#928;&#65533;&#65533;?&#65533;&#65533;f&#65533;&#65533;&#65533;&#65533;^&#65533;@&#65533;i&#65533;&#65533;x B&#65533;&#65533;B&#65533;&#65533; &#65533;&#65533;A&#65533;&#65533;&#65533;&&#65533;&#65533;&#65533;&J&#65533;&#65533;&#65533;&#65533;nGRSF&#65533;&#65533;L&#65533;&#65533;Hj&#65533;&#65533;&#65533;d.&#65533;D.&#65533;a&#65533;&#65533;&#65533;H&#65533;&#65533;&#65533;$Kr&#65533;6w
K&#65533;D&#65533;n&#65533;1"&&#65533;&#65533;&#65533;&#65533;x&#65533;&#65533;a&#65533;&#65533;&#65533;x&#924;B/O&#65533;!&#1281;
&#65533;&#65533; &#65533;+&#65533;&#65533;&#65533;&#65533;NA
&#65533;}&#65533;' ER&#65533;GUz&#65533;V&#58030;&#65533;VT%d!&#65533;&#65533;V&#65533;X&#65533;&#65533;&#65533;&#65533;&#65533;&#65533;&#65533;&#65533;&#65533;&#65533;o?&#65533;&#65533;&#65533;&#65533;/&#65533;&#65533;O&#65533;&#48230;E&#65533;&#65533;&#65533;&#65533;&#65533;&#52400;e\&#65533;]&#65533;o\&#65533;&#65533;&#65533;&#65533;&#65533;&#65533;&#65533;^!_&#65533;&#65533;&#65533;o&#65533;ODc&#65533;`&#65533;`&#65533;o l&#65533;`& )z&#65533;&#128;&#65533;f:&#65533;*&#65533;8&#65533;1D0e&#65533;f&#65533;ke&#65533;I&#65533;4e&#65533;&#65533;&#65533;&#65533;&#65533;a &#65533;&#65533;&#65533;&#65533;&#65533; 	&#65533;&#65533;E&#65533;$1N&#65533;p&&#1864;&#65533;$&#65533;j&#65533;iL&#65533;&#65533;&#65533;&#65533;&#65533;s&#65533;&#65533;&L&#1780;&#65533;&#65533;M3&#65533;&#65533;	&&#65533;&#65533;&#65533;&#65533;p&#65533;&#65533;&#65533;&#65533;&#1334;&#65533;#&&#65533;&#65533;F%Lp&#65533;eq2 &#65533;x&#65533;&#65533;&#65533;&#65533;&#65533;&#1968;&#65533;&#65533;(&#65533;R=&#65533;07&#65533;&#65533; &#65533;H'&#65533;
qu&#65533;%py&#65533;G&#65533;&#65533;v&#65533;&#65533;P&#65533;&#65533;&&#65533;&#65533;,&#65533;XT &#65533;&#65533;&#65533;y<W?E&#65533;W&#65533;&#65533;&#65533;&#65533;|R&#65533;}<~&#65533;'&#65533;&#65533;,Sd&#65533;v&#65533;&#65533;6a&#65533;a&#65533;@&#65533;D a &#65533;  &#65533; O.&#65533;8&#65533;&#65533;&#65533;&#65533; ^&#65533;&#65533;&#65533;U8 m&#65533;|&#65533;&#65533;&#65533; H&#65533;&#65533;&#65533; c&#65533;&#1929;9bj&#65533;&#65533;B&#65533;?bQ}ho&#65533;&#65533;&#65533;&#65533;DA$&#65533;
&#65533;'&#65533;'p"4&#65533;5!&#65533;&#65533;&#65533;&#65533;T&#65533;'R(>U &#65533;(&#65533;b &#65533;&#65533;&#65533;&#65533;"&#65533;&#65533;&#65533;-2&#65533;&#65533;m&#65533;l&#65533;"&#65533;&#65533; ! &#65533;,(&#65533;,` &#65533;6&#65533;&#65533;	&#1921;&#65533;&#65533;&#65533;a( &#272;N@&#65533;&#65533;"&#65533;&#65533;0&#65533;A&#65533;)&#65533;22&#65533;2 &#65533;(&#65533;@@&#65533;C&#65533;&#65533;2&#65533;&#65533;&#65533;&#65533;&#65533;&#65533;&#65533;&#65533;&#65533;m&#65533;6&#65533;$7nI&#65533;&#65533;)&#65533;~I&#65533;&#65533;&#65533;&#65533;&#65533;9&#65533;r&#65533;Nn;&#65533;&#65533;-
&#65533;&#65533;&#65533;C<&#65533;&#65533;b&#65533;&#928;&#65533;&#65533;&#65533;&#65533;r&#65533; >&#65533;&#65533;&#65533;&#65533;bI&#65533;`?&#65533;c&#65533;&#65533;d&#65533;&#65533;&#65533;&#65533;&#65533;)2#&#65533;2!&#65533;Bl3c&#65533;&#65533;H&#65533;3&#65533;&#65533;?&#65533;&#65533;&#65533;&#65533;E8&#65533;&#65533;&#65533;&#65533;4&#65533;&#65533;&#65533;&#65533;b&#65533;5O0Fp@&#65533;Bi&#65533;S&#65533;~i&#65533;i&#65533;&#65533;7}3y&#65533;$8e36&#65533;.p`&#65533;a2(&#65533;t&#65533;&#65533;&#65533;&#65533;9&#65533;B&#65533;%&#65533;&#65533;&#65533;&#65533;=&&#65533;6JOOz)7&#65533;D&#65533;&#65533; &#65533;3&#704;&#65533;(&#65533;F&#65533;&#65533;Q@&#65533;&#65533;sR&#65533;T&#65533;j&#65533;&#65533;&#65533;&#65533;&#65533;S&#65533;h%&#65533;T&#65533;&#65533;&#65533;@+Y&#65533;Y&#65533;&#65533;&#65533;B'T&#65533;%&#65533;w&#65533;&#65533;\&#1583;&#65533;&#65533;&#65533;&#65533;@TI&#65533;^&#65533;&#65533;q&#65533;DGtP&#65533;&#65533;_NT&#65533;&&#65533;&#65533;pq`&#65533;&#65533;&#65533;`,pmT&#65533; &#65533;d &#65533;&#65533;&#65533;HFH&#65533;TH&#65533;Kd4&#65533;dR&#65533;~	&#65533;&#65533;&#65533;L&#65533;&#65533;&#65533;&#65533;&#65533;&#65533;&#65533;&#65533;&#65533;&#65533;&#65533;&#65533;b/&#65533;$*@&#65533;&#1343;&#65533;	&#1835;j&#65533;	&#65533;&#65533;&#65533;&#65533;&#65533;&#65533;&#65533;&#65533;3&#65533;&#65533;?&#65533;&#65533;&#65533;a&#65533;j!
&#65533;p
&#65533;TO&#65533;&#65533; o&#65533;o&#65533;5&#65533;&#65533;&#65533;9&#65533;&#65533;)&#65533;"uR-&#65533;R-5S1&#65533;S&#65533;%F'&#65533;D&#65533;&#65533;I&#65533;&#65533;u&#65533;@vQ&#65533;SU&#65533;vLBa&#65533;xd&#65533;T&#65533;&#65533;yLW&#65533;&#65533;&#65533;w{&#65533;&#65533;~=O1=&#65533;&#65533;X&#65533;&#65533;&#65533;<&#65533;~&#65533;&#65533;~&#65533;&#65533;h
V&#65533;&#65533;&#65533;h&#65533;&#65533;h&#65533;&#65533;&#65533;&#1450;&&#65533;&#984;H&#65533;&#65533;&#65533;:&#65533; H&#65533;SCA	4&#65533;i&#65533;&#65533;&#65533;.x&#65533;
&#65533;&#1900; &#65533;C&#65533;!&#65533;_&#65533;&#65533;&#65533;1&#65533;&#65533;q;ba>"&#65533;&#65533; ~`%&#65533;&#65533;&#65533;&#65533;&#65533;&#65533;&#65533; &#65533;3&#65533;&#65533;a
n&#65533;'2&#65533;c&#65533;(!&#65533;
|-&#65533; +&#65533;&#65533;)&#65533;&#65533;&#65533;&#65533;&#65533;eI!#&#65533; &#65533;M$&#65533;&#65533;f&#65533;B*&#65533;&#65533;X&#65533;&&#65533;P:h&#65533;&#65533;&#65533;&#65533;4	&#65533;RAki'&#65533;&#65533;&#65533;D0&#65533;t@0`&#65533;&#65533;&#65533;&#65533;&#1926;&#65533;2"&#978;,C&#65533;&#65533;&#65533;&#65533;M&#65533;&#65533;&#65533;&#65533;Q&#65533;&#65533;
 8d&#65533;6p&#65533;nI&#65533;
&#65533;&#65533;8no&#65533;&#65533;o&#65533;	&#65533;J&#65533;&#65533;t`p&#1778;pW&#65533;&#65533; ._.&#65533;&#65533;&#65533;
&#65533;&#1571;+)W>&#65533;#&#65533;&#65533;
&#65533;&#65533;&#65533;&#65533;I&#65533;&#65533;&#65533;&#65533;i&#65533;i2!&#65533;&#65533;VwZW^_&#65533;39&#65533;>0 \#w]&#65533;\3&#65533;&#65533;&#53271;5&#65533;ux&#65533;&#65533;!~sz&#65533;d&#65533;&#65533;x&#65533;&#65533;8&#65533;&#65533;7&#65533;&#65533;8eSb&#65533;&#65533;[1b&#65533;&#65533;Y&#65533;9&#65533;&#65533;6&#65533;&#65533;&#65533;N&#65533;#&#65533;&#65533;&#65533;}&#65533; O&#65533;V6  &#65533;&#65533;&#65533;&#288;&#65533;ra|&#65533;%&#65533;=&#65533;gz&#65533;'{&#65533;'&#65533;{dA&#65533;	r&#65533;!W&#65533;&#65533;RE&#65533;&#65533;X&#65533;&#1262;&#65533;/?x&#65533;&#65533;/&#65533;+&#65533;&#65533;Y&#65533;*a08#&#65533;w8x\&#65533;l&#65533;&#65533;%&#65533;&#65533;O&#65533;O&#65533;`t
_&#65533;&#65533;`&#65533;p&#65533;&#65533;`&#65533;eE&#65533;&#65533;` adk&#65533;/"&#65533; bL&#65533;
,&#65533;&#65533;&#65533;G&#65533; &#65533;D&#65533;^q&#65533;&#65533;i:V&#65533;&#65533;&#1848;&#65533;Km&#65533;A&#65533;&#65533;@&#65533;@	P&#65533;^&#65533;j&#65533;^&#65533;&#900;&#65533;&#65533;&#65533;h*k&#65533;K&#65533;&#65533;&#65533;&#65533;&#65533;&#65533;?&#65533;&#65533;&#65533;&#582;l&#65533;&#65533;&#65533;&#65533;^&#65533;&#65533;&#65533;&#65533;A!&#65533;&#65533;&#65533;t&#65533;&#65533;&#65533;
&#65533;&#65533;q u&#65533;&#65533;P&#65533;&#65533;&#65533;&#65533;&#65533;GpBQ&#1104;r&#65533;x&#65533;&#65533;2yR1S&#65533;&#65533;l&#65533;Rm&#65533;&#65533;&#65533;\?&#65533;3(&#65533;d&#65533;&#65533;V&#65533;UqLU!&#65533;&#65533;&#65533;ql[6 &#65533;&#65533;&#65533;x&#65533;&#65533;f&#65533;y&#65533;&#470;9&#65533;&#616;G&#65533;&#65533;LGQ&#65533;&#65533;&#65533;|%=&#1383;S&#1831;A%&#65533;&#65533;}p&#65533;&#65533;&#65533;&#65533;7 &#65533;&#65533;&#65533; &#65533;&#65533;7a& ,@ &#65533;M\&#65533; &#65533;&#345;&#65533;*&#65533;&#65533;9 &#1177;&#65533;
&#65533;!|&#65533;&#65533;a&#65533;e 3? &#65533;iDBj&#65533;Av&#65533;xo &#65533;&#65533;">ba&#65533;_ 0&#65533;&#65533;@Z&#65533;a	&#65533;&#65533;&#65533;h`-,V&#65533;X-t+2&#65533;&#65533;8&#65533;cW&#65533;Q&#65533;F!)&#65533;&#65533;f&#65533;&#65533;&#65533;&#65533;&#65533;&#65533;'2&#65533;f-@%5&#65533;&#65533;m&#65533;&#65533;&#65533;*&#65533;&#65533;*&#65533;a&#65533;&#65533;&#65533;&#65533;&#65533;	&#65533;E&#65533;t&#65533;0&#65533;2'&#65533;M!x@M|@p`(&#65533;&#65533;:&#65533;
&#65533;R&#65533;&#65533;:&#65533;&#65533;&#65533;1&#65533;&#65533; &#65533;&#65533;&#65533;Q&#65533;&#65533;N&#65533;&#65533;6&#65533;7O&#393;7&#65533;`&#65533;&#65533;&#2881;&#65533;&#65533;>&#65533;&#65533;&#65533;&#65533;o&#65533;#-	&#65533;&#65533;a-&#65533;&#65533;&#65533;-&#65533;&#65533;_&#65533;b`<&#65533; /@&#65533;&#65533;@>r	<&#65533;&#65533;D&#65533;?&#65533;n&#65533;)&#65533;&#927;&#65533;&#65533;u+3Aj`&#65533;[&#65533;&#65533;!&#65533;&#65533;&#65533;&#65533;j&#65533;&#65533;D&#65533;,&#65533;&#65533;A&#65533; Gr&#65533;&#65533;&#65533;!{Ws&#65533;&#65533;&#65533;&#65533;x&#65533;~[HR!6o`&#65533;{&#65533;z{&#65533;&#65533;&#65533;&#65533;&#65533;d&#65533;&#65533;&#65533;&#65533;&#65533;&#65533;&#65533;&#65533;&#65533;&#65533;;&#65533;&#65533;&#65533;&#65533;u&#65533;&#65533;&#65533;L&#65533;_&#65533;&#65533;&#65533;*&#65533;&#65533;&#1559;&#65533;&#65533;m&#65533;&#65533;&#65533;&#65533;&#65533;&#65533;&#65533;&#65533;:&#65533;s&#65533;Q>l{&#65533;;A&#65533;A&#65533;?&#65533;;&#65533;&#65533;&#65533;&#65533;Q&#65533;&#65533;&#65533;u&#65533;	B
&#65533;r&#65533;&#65533;B+&&#65533;&#65533;c&#65533;DY&#65533;d&#65533;h1d&#322;$&#65533;&#65533;EEJ,,pd&#65533;&#65533;&#65533;;wEp&#65533;&#133;&#925;<{&#65533;&#65533;&#65533;&#65533;N&#65533;:&#65533;&#65533;t&#65533;i&#65533;JXlx&#65533;&#65533;O&#65533;Nj&#65533;&#65533;q&#65533;&#65533;U5a&#408;y&#65533;&#65533;O&#1585;b3&#65533;&#65533;f6&#65533;&#1716;h&#1628;M&#65533;6&#65533;&#65533;n&#65533;&#65533;5 &#65533;;a&#65533;hX &#65533;JiyFQ&#65533; &
&#65533;H&#65533;&#65533;&#65533;CF&#65533;*&#65533;`&#65533;eU0T&#65533;|94&#65533;Zj&#65533;&#65533;P&#65533;&#65533;&#65533;S&#65533;&#65533;Y9&#65533;&#65533;O&#65533;~46&#65533;6l&#65533;:X&#65533;B
dv:&#65533;(m&#65533;&#65533;&#65533;&#65533;&#65533;&#65533;<z-	(&#2654;&#65533;&#715;&#65533;.&#1786;x&#65533;&#65533;&#65533;&#65533;6&#65533;&#65533;&#65533; &#65533;"53%&&#65533;&#65533;3e&#65533;UW 9qc"@&#1653;&#65533;&#65533;&#65533;%&#65533;_Z &#65533;!&#65533;&#65533;!&#65533;@`&#65533;y&#65533;!:f`2&#65533; ,&#65533;&#65533;&#65533;&#65533;lX&#65533;&#65533;&#65533;&#65533;&#65533;&#65533;&#65533;&#65533;LR&#65533;&#65533;&#65533;[&#65533;aH4&#65533;&#65533;&#65533;>&#65533;d&#65533;9&#65533;#&#65533;<&#65533;&#65533;c&#65533;7&#65533;&#65533;&#65533;&#65533;&#65533;	&&#65533;&#65533;)1&#65533;P&#65533;L&#65533;0e&#65533;T^)&#1044;9l&#65533;e&#65533;e&#65533;&#65533;eb~&#65533;&#65533;@\&#65533;&#65533;&#65533; b&#65533;&#65533;f#&#65533;	&#65533;&#65533;&#65533; u^&#65533;v&#65533;y&#65533;1x&"@&#65533;l&#65533;&#65533;2&#65533;&#65533; 1 Lp  $&#65533;Lp<&#65533;&#65533;_&#65533;X@E	&#65533;&#65533;

T F+Z&#65533;XR&#65533;&#65533;&#65533;&#65533;'&#65533;&#65533;&#65533;Ca&#65533;47&#1792;&#65533;4&#65533;@6&#65533;(&#65533; &#65533;7&#65533;
(&#65533;&#65533;B&#65533;&#65533;&#65533;&#65533;&#65533;7&#65533;&#65533;&#65533;j@m 0T+mZ&#65533; A\$&#1229;$hD	h&#257;n&#65533;&#65533;r&#65533;?&#65533;&#65533;&#65533;- &#65533;&#65533;&#65533;&#65533;&#65533;s@&#65533;&#65533;&#39089;
&#65533;T&#305;&#65533;&#65533;W\an:&#65533;&#65533;&#65533;p&#39203;)M&#65533;3&#65533; &#65533;&#65533;&#65533;4&#65533;&#65533;&#65533;2 )&#844;\&#65533;&#65533;@k@&#65533;<&#65533;<&#65533;K&`q&d#&#65533;	C&#65533;&#65533;&#65533;62&#65533;&#65533;&#65533;4(&#65533;>&#65533;&#65533;&#65533;&#65533;&#65533;&#65533;&#65533;1/&#65533; &#65533;&#65533;C&#65533;PGChTO&#65533;	&#65533; &#65533;&#65533;&#65533;&#65533;@&#1622;&#65533;1&#65533;O&#65533;E&#65533;&#65533;&#65533;&#65533;&#65533;)&#65533;1A&#65533;&#65533;D8&#65533;&#65533;<n\r&#65533;%>&#65533;t&#65533;&#65533;&#65533;&#65533;*&#65533;&#65533;n&#65533;&#65533;&#65533;&#65533;&#65533;&#65533;|&#65533;a&#21691;&#65533;@H&#65533;&#65533;&#65533;	&#65533;&#65533;r&#65533;&#65533;&#65533;&#65533;&#65533;&#65533;O|&#65533;@0)&#65533;&#65533;&#65533;&#65533;&#65533; &#65533;6&#1789;&#65533;&#65533;c&#1736;gw&#65533;&#65533;X&#65533;KCmd&#65533;9&#65533;+	&#65533;L&#65533;/v,&t&#65533;$&#65533;&#65533;j&#65533;-W&#65533;/`&#65533;&#65533;6&#65533;x&#65533;&#65533;&#65533;x&#65533;7&#65533;p1&#65533;o&#65533;`J&#65533;&#65533;&#65533;&#678;r+&#65533;&#65533;&#65533;`&#65533;&#65533;&#65533;?;
&#65533;&#65533;!(KX7&#65533;&#65533;&#65533;W&#65533;&#1551;~L`&#65533;&#65533;f5&#65533;&#65533;FbAw&#65533;gZH&#65533;&#65533;a	&#65533;[&#65533;[.&#65533;&#65533;-\`&#65533; h[$%&#65533;-&#65533;&#65533;2T&#65533;
\$Lj&#65533;SF&#65533;&#65533;-&#65533;&#65533;K)&#65533;&#65533;&#65533;0"&#65533;&#532;&#65533;&#65533;&#65533;!&#65533;&#65533;D&#65533;x&#65533;&#65533;t&#65533;	&#65533;&#65533;bE8&#65533;/f1$%)&#65533;)&#65533;&#65533;`&#65533;I0&#65533;I&#65533;&#65533;p&#65533;&#65533;i&#65533;E	&#65533;&#65533;&#65533;&#65533;&#65533;$eK&#65533;S&#65533;4&#65533;&#65533;&#65533;&#65533;Z&#1090;&#65533;&#65533;(2,&#65533;QZ&#65533;&#65533;&#65533;&#65533;&#65533;m&#65533;&#65533;]&#65533;&#65533;&#65533;&#65533;	&#65533; &#65533;&#65533;i&#65533;KA&#65533;&#1390;$&#65533;&#65533;` l&#65533;&#65533;&#65533;(&#65533;&#65533;F:&#1105; (&#65533;P.t&#65533;g&#65533;;&#65533;1&#65533;b&#65533;#&#65533;&#65533;&#65533;&#65533;	?&#65533;&#65533;7&#65533;&#65533;2&#65533;&#65533;&#65533;
 G9&#793;Nu&#65533;@&#65533;&#65533;d3&#65533;&#1577;&#65533;&#65533;&#65533;M&#65533;P x&#65533;&#65533;9% &#65533;&#65533;t&#65533;<5hz&#65533;&#65533;L< &#65533;O&#65533;&#65533;V&#65533;&#65533;t&#65533;&#65533;i&#65533;&#65533;&#65533; h@5&#65533; &#65533; &#65533;*&#65533;@&#65533;8&#65533;*&#65533;&#65533;4-&#65533;&#65533;&#65533;&#65533;.<&#65533;&#1099;&#65533; D""&#65533;&#65533;"g&#65533;&#65533;E.&#65533;J0&#65533;&#1105;G@&#65533;#K&#65533;4&#487;,|H&#1170;&#65533;&#65533;$)1&#65533;JV&#65533;&#38222;&#65533;%0&#65533;iL\bD&#65533;&#65533;&#65533;&#228;&#65533;Aoz&#65533;R&#65533;&#65533;TAH5OsA&#65533;&#65533;*?E P&#896;&#65533;8&#65533;&#65533;&#65533;M,&#65533;-\  &#65533;Dm
&#65533;&#65533;&#65533;&` &#65533;&#65533;&#65533;T&#65533;'*XB
$&#65533;&#65533;`jB0AA8&#65533;&#65533;&#65533;>&#65533;+&#65533;&#65533;Mt&#65533;
g&#65533;&#65533;&#65533;c&#65533;&#65533;&#65533;&#65533;j]&#65533;Z0A&#65533;`&#65533;&#1314;&#65533;&#65533;&#65533;&#65533;(&#65533;&#65533;.q&#65533;&#65533;\&#65533;&#65533;& &#65533;&#65533;#&#65533;&#65533;&#65533;5&#65533;&#65533;&#65533;k&#65533;D,v&#1794;-`C&#65533;q&#65533;5&#65533;&#65533;E&#65533;&#1309;&#65533;?&#65533;&#65533;	z&#65533;&#65533;,`&#65533;	&#65533;&#65533;&#65533; @n&#65533;J&#65533;&#65533;&#65533;	@&#65533;&#60452;;&#65533;@&#65533;$ &#65533;&#65533;&#65533;gh2&#65533;&#65533;hR&#65533;&#65533;&#65533;&#65533;&#267;j15,2&#65533;&#65533;Z*&#65533;	&#65533;&#65533;@\&#65533;)X&#1024;&#65533;0&#65533;M&#821;&#65533;&#65533;H&#65533;(P&#65533;B&#65533;Anb&#65533;&#65533;&#65533;6G&#65533;&#65533;!q>X&#65533;9&#65533;M&#65533;rn&#65533;&#65533;&#65533;6&#65533; &#65533;t8C&#65533;P&#65533;q&#65533;_&#65533;&#65533;R&#65533;&#65533;"\&#65533;&#65533;&#65533;cZwp&#65533;;&#65533;&#65533;.w&#65533;&#65533;&#65533;&#65533;V<&#989;&#65533;q&#65533;&#65533;: &#65533;&#65533;&#34370;&#1697;%s&#65533;&#65533;alT@&#65533;&#65533;&#65533;"&#65533;@&#65533;ap&#65533;&#65533;&#65533;&#65533;	&#65533;&#65533;>xv&#65533;e gH@&#65533;&#65533;&#65533; -&#65533;PX|&#65533;&#65533;&#65533;[&#65533;&#1175;n&#65533;;R&#65533;&#65533;&#65533;@&#65533;&#65533;&#65533;A7&#515;&#65533;&#65533;&#65533;&#65533;&#65533;&#65533;&#65533;&#65533; &#65533;&#65533;		&#65533;&#65533;/&#65533;[&#65533;&#65533;O&#65533;&#65533;&#65533;1&#65533;"&#65533;&#65533;9&#65533;S&#1652;&#65533;&#65533;
&#65533;L]b"P&#65533;&#65533;&#65533;\<&#65533;J&#65533;&#65533;?Rm+Zq&#65533;`&#65533;"E6&#65533;l&#65533;&#65533;"e4&#65533;&#65533;&#530;5:&#65533;fP&#65533;&#65533;&#65533;E&#529;&#65533;C"&#65533;&#65533;&#65533;&#65533;Q)L&#65533;&#65533;&#65533;HWT+7$"&#65533;&#65533;&#65533;>(&#1183;&#65533;t$$&#65533;&#65533;G&#1701;&#65533;&#65533;@5@&#65533;&#65533;p&#65533;$ 1&#65533;z&#65533;&#65533;0A&#65533;&#65533;6N &#65533;&#65533;h&#65533;2&#65533;&#65533;Z5i	s&#65533;&#65533;"&#65533;h:&#65533;&#65533;0&#65533;&#65533;&#65533;&#65533;&#65533;<&#65533;A&#65533;b&#65533;&#65533;&#65533;'~&#203;&#65533;7&#65533;&#65533;&#65533;R&#65533;,&#1164;&#65533;X&#65533;&#65533;&&#65533;&#65533;&#65533;&#65533;l&#65533;&#693; ER&#65533;&#65533;K&#65533;&#65533;&#65533;&#1529;&#65533;r&#65533;&#65533;N&#65533;t&#65533;:h0&rC&#65533;bD'L&#65533;B&#65533;&#65533;&#65533;P@J &#65533;%&#65533;&#65533;&#65533;&#65533;&#65533;q&#65533;[G6&#65533;&#65533;`&#65533;x&#65533;@e&#65533;&#65533;JR&#65533;&#65533;/:iJa&#42198;&#1928;G=*}&#65533;o&#65533;X$&#65533;&#65533;Jb&#65533;K&#65533;&#260;&#65533;C&#615;&#65533;&#65533;)P&#65533;&#65533;&#65533;&#65533;>LJ]&#42646;&#65533;&#65533;9&#65533;I&#65533;Q&#65533;S&#65533;T'A@&#65533;&#65533;&#65533;&#65533;qL T&#65533;1.P&#65533;&#65533;&#65533;/&#65533;&#1064;&#65533;
*L&#65533;P(&#65533;>*&#65533;j&#65533;lHr &#65533;&#65533;
>(&#65533;j&#65533;0E &#65533;!&#65533;&#65533;&#1136;&#65533;&#65533;&#65533;Y&#65533;@>PS&#65533;E &#65533;` &#65533;'_&#65533;&#65533;h&#65533;RZF&#65533;&#65533;]P((&#65533;P&#65533;0Up_ 
_&#65533;p&#65533;2[&#65533;"\&#65533;&#65533;. &#65533;s&#65533;&#65533;   &#65533; \&#65533;&#65533;/&#65533;e\q@\&#65533;\c.7&#65533;.&#65533;1L&#65533;&#65533;&#65533;&#65533;&#65533;u z0&#65533;&#65533;
&#65533;e^&#65533;Gw&#65533;@&#65533;&#65533;1&#65533;&#65533;&#65533;8&#65533;&#325;&#65533;,&#65533;&#65533;`8P+&#65533;+&#65533;&#65533; 3A&#65533;E 4?c`&#65533;<&#65533;$ 5T&#65533;4&5&#65533;05@*dc	&#65533;~&#65533; &#65533; h&#65533;-T &#65533;[l&#65533;&#65533;:&#65533;p&#65533;&#65533;778&#65533;#c&#65533;&#65533;8&#65533;C 8&#65533;c?V9&#65533;&#65533;&#65533;&#65533;9&#65533;&#65533; &#65533;CCt&#65533; &#65533;e	&#65533;d&#65533;&#65533;&#65533;x&#65533; 5< &#65533;1=&#65533;&#675;;&#65533;&#65533;4_&f
6&#65533;q(`&#257;&#65533;&#65533;d&#65533;>$&#65533;4&#65533;&#65533;/&#65533;&#65533;g&#65533;pgw&
x&#65533;	&#65533;>&#65533;>&#65533;&#65533;f&#65533;&#65533;si&#65533;v+&#65533;&#65533;i&#65533;f?iBP,&#65533;X,&#65533;&#65533;&#65533;&#65533;&#65533;,
$&#65533;&#65533;g1&#65533;&#65533;&#65533;A&#65533;&#65533;&#65533;KCC&#65533; @B&#65533;b&#65533;P)p&#65533;/Tk@W&#65533;&#65533;B)p:&#65533;J0l&#65533;o"P&#65533;C&#694;lGd&Gm&#65533;&#65533;&#65533;&#65533;a&#65533;Qam&#65533;vE1&#65533;&#65533;n]`$n&#65533;F&#65533;V&#65533;nk&#65533;f&&#65533;O&#65533;FoG&#65533;ox&#65533;&#65533;H&#65533;&#65533;|&#65533;o&#65533;&T&#65533;U!p&#65533;`Z  m&#65533;&#65533;H&#65533;&#65533;&#65533;&#65533;q&#65533;dIeiqf&#65533;&#65533;&#65533;&#65533; i0ip T&#65533; &#65533; J&#65533;&#65533;pg&#65533;&#65533;P&#65533; &#65533;&#65533;h
 &#65533;i&#65533;&#65533;&#65533;&#65533;&#65533;i&#65533;7@ &#65533;'&#65533;&#65533;&#65533;K&#65533;&#65533;s&#65533; t&#65533;&#65533;_0F&#65533;H&#65533;L&#65533;&#65533;` +`&#65533;p i&#65533;&#65533;&#65533;&#752;	T&#65533;	&#65533;	&#65533;&#65533;P
&#65533;&#65533;&#65533;I)&#65533; &#65533;&#65533;&#65533; &#65533; 	&#65533;iN&#65533;+FHU	&#65533;0&#65533;&#65533;4s&#579;&#65533;  &#1616;&#65533;w|  eAP}@P&#65533;&#65533;&#65533;&#65533;&#65533;&#65533;Q&#65533;&#65533;&#65533;xM&#65533;>&#65533;GIQj&#65533;"!&#65533;"&#65533;&#65533;\&#65533; &#65533;@#&#65533;&#65533;R&#65533;&#65533;R?S&#65533;&#65533;2ES6&#65533;zN&#65533;S&#65533;&#65533;S:%Yr{g&#65533;{>tTk&#65533;Tc&#65533;T&#65533;wlKrB'x"'&#65533;w&#65533;w&#65533;  &#1063;&#65533;9V 7&#65533;	&#65533;(p@&#65533;&#65533;	s&#65533;&#65533;`~B @*|U6j&#65533;8* s0&#65533;06&#65533;&#65533;
`&#65533;&#65533;&#65533;`VV&#65533;B@_&#65533;&#65533;A&#65533; &#2006;f&#65533;Y&#546;uB&#65533;[&#65533;&#65533;&#65533;&#65533;&#65533;/&#65533;&#65533;p&#65533;&#65533;
J 
[>&#65533;&#65533;&#65533;@)3 M0&#65533;&#65533;t&#65533;&#65533;&#65533;/&#65533;&#65533;.&#65533;&#65533;/&#65533;&#359;&#65533;/<&#65533;\&#773;@&#65533;1&#65533;&#65533;5&#65533;&#65533;&#65533; &#65533;&#65533;&#65533;e&#65533;[&#65533;&#65533;&#65533;/S&#65533;
&#65533;0wu' HBY:@ &#65533;% f0&#65533;:0&#65533;4t(Ys`&#65533;Ak&#65533;eVU&#65533;4O#&#65533;&#65533;(&#65533;$p<&#65533;Ju&#519;1&#65533;WgS7~&#65533;y&#65533;6ps	&#65533;&#65533;(&#65533;*&#65533;bQ &#65533;H&#65533;&#65533;83&#65533;8C&#65533;&#65533;9&#65533;c&#65533;C9&#65533;&#65533;&#65533;&#65533;#9&#65533;&#65533;9&#65533;&#65533;:&#65533;s3&#65533;d)&#65533;p&#65533;du&#65533;:&#65533;&#65533;&#65533;3&#65533;&#65533;&#65533;;&#65533;&#65533;e<&#65533;e&#65533;=&#239;iG&#65533;&#65533;L&#65533;&#65533;A+kf
&#65533;&#1036;Y&#65533;&#65533;qvg&#65533;&#65533;{&#65533;g&#65533;&#65533;&#65533;&#65533;>&#65533;&#65533;&#65533;C&#65533;&#178;h&#65533;X@#K@&#65533;&#65533;h&#65533;&#65533;hTW,&#306;h'[u&#65533;&#65533;h&#65533;.[,&#65533;Cu&#162;*&#26831;&#65533;&#65533;A&#65533;&#65533;dj&#65533;j[p&#65533;'&#65533;?&#65533;+&#65533;ky&#65533;%F&#65533;&#65533;CBb &#65533;&#65533;	-`l&#65533;&#65533;% &#65533;l]&#65533;D#IDQ&&#65533;&#65533;E.9E0&#65533;m1I&#65533;&#65533;Eb$9&#65533;&#65533;<&#65533;&#65533;?	&#65533;&#65533;fc`9p&#65533;G9GIYGK&#65533;{&#65533;L&#65533;G&#65533;Y&#65533;&#65533;&#65533;_&#65533;&#65533;
&#65533;Hk&#65533;&#65533;K&#65533;&#65533;d&#65533;Iqai&#65533;&#65533;&#65533; &#65533;
PS0
&#65533;&#505;@.&#65533;K&#65533;&#65533;&#65533;
&#65533;K.&#65533;&#65533;&#65533;&#65533;&#65533; &#65533;&#65533;s'&#65533;&#65533;K0&#65533;&#65533;&#65533;&#65533;s&#1536;&#65533;&#65533;pW@L&#1888; 
&#65533;&#65533;	&#65533;`
&#65533;Q&#65533;&#65533;Y&#65533;&#65533;&#65533;R&#65533;&#65533;5&#65533;"&#65533;&#65533;B&#65533;r&#65533;
&#65533;+&#65533;&#65533;9&#65533;&#65533;{&#65533;&#65533;;&#65533;&#65533;+&#65533;&#65533;&#65533;0&#65533;;
&#65533;O&#921;&#65533;5&#65533;&#65533;&#65533;~&#65533;&#65533;Z&#65533;Z&#65533;IXp&#65533;I	Q&#65533;&#65533;&#65533;&#65533;&#65533;&#65533;&#65533;&#65533;9y&#65533;&#65533;Q&#65533;&#65533;&#65533;.&#65533;y(U&#65533;&#65533;Gz&#65533;&#607;&#65533;7$/EGE&#65533;H&#65533;z8E&#65533;&#65533;&#65533;w&#65533;z{d&#1184;h&#65533;%I&#65533;TUk&#65533;p&#65533;&#65533;G'{&#65533;'x&#65533;U &#65533;(~&#65533;&#65533;  0&#65533;@&#65533;0)&#65533;
i&#65533;V&#65533;&#65533;&#65533; ?&#65533;)
0&#65533;{&#65533;~&#65533;  &#65533;&#65533;
s&#65533;&#65533; * X&#65533;& .
8&#65533;,<&#65533;v &#65533;@B@&#65533;&#65533;u&#65533;&#65533;T*` fpC&#65533;,&#65533;&#65533;&#65533;P&#65533;&#65533;&#65533;JjgGP&#65533;30&#65533;!&#65533;&#65533;  	&#65533;.&#65533;&#65533;>&#65533;M&#65533;.P&#65533; &#65533;1&#65533;1&#65533;&#65533;/&#65533;DP&#65533;@&#565;&#65533;&#65533;&#65533;s&#65533;&#65533;&#65533;.c1h&#1027;F&#65533;&#65533;S}&#65533;\}&#65533;&#65533;&#582;&#65533;&#65533;OP)j&#65533; &#65533;&#65533;>  &#65533;&#65533;@ 
Q#&#65533;&#65533;p&#65533;I&#65533;?C5&#65533;&#65533;&#65533;4&#1020;&#65533;&#65533;<p(aC&#65533;W &#65533;p&#65533;Y p 	&#65533;p&#65533;)&#65533;&#65533;d&#65533;&#65533;	PE&#65533; &#65533;J&#65533;&#65533;Z&#65533;&#65533;&#65533;&#65533;7&#65533;8&#65533;&#65533;9&#65533;w9&#65533;9&#65533; Q&#65533;&#65533;x&#65533;)p
3&#65533;{7r&#65533;:mU&#65533;u&#65533;*&#65533;&#65533;;&#65533;&#65533;e&#65533;S`&#65533;<d&#65533;I&#65533;{&#65533;&#1264;f&#65533;(f&#65533;&#65533;M&#65533;-m&#65533;&#65533;&#65533;&#65533;	0M>&#65533;p&#65533;&#65533;',&#898;&#65533;&#65533;&#65533;?-[@3&#65533;&#65533; &#1778;T'&#1748;&#65533;SW&#1294;6NS&#65533;,5{?&#64050;TG&#65533;fA&#65533; ?&#65533;4&#65533;f&#65533;i&#65533;&#65533;) C_&#65533;BH[&#65533;&#65533;7q&#65533;)&#65533;dHV0&#65533;	4&#65533;
<&#65533;TA&#65533;"YD"&#65533;&#65533;&#65533;&#65533;*@%&#65533;V&&#65533;m/y&#65533;&#1750;E&#1894;&#65533;b&#1298;btFp&#65533;L&#65533;@i &#65533;&#65533;F>`&#65533;foz{G}&#65533;&#65533;&#65533;v#B&#65533;L&#65533;#&#65533;d&#65533;&#65533;&#65533;&#65533;s&#65533;&#65533;	&#65533;&#65533;&#65533;&#65533;&#65533;4&#65533;&#65533;k&#65533;cY&#65533;&#65533;D-&#65533;kN@&#65533;&#65533;7&#65533;&#65533; P0+&#65533;+0PP&#65533;&#65533;&#65533;]&#1843;0&#65533;&#65533;&#65533;&#893;&#65533;&#65533;&#65533;&#65533;&#65533;&#65533;&#65533; &#65533;J&#65533;&#65533;&#65533;&#65533;&#65533;-&#65533;&#65533;'`V&#65533;&#65533; [?&#65533;&#65533;&#65533;&#65533;&#65533;`top&#65533;&#65533;&#65533;c'P&#65533;d`&#65533;tp&#65533;d`&#65533;&#65533;&#65533;&#65533;&#65533;&#65533;&#65533;&#65533;&#65533;d&#65533;&#65533;&#65533;&#65533;&#65533;&#65533;]&#65533;&#65533;&#65533;&#65533;/&#65533;&#65533;	&#985;w&#65533;+&#4135;z&#65533;H&#65533; 
&#65533;&#65533; &#65533; &#1984;   &#65533;% &#65533; 6&#65533;l&#65533;&#65533;&#65533;&#65533;&#65533;1.&#65533;*B&#65533; &#65533;&#65533;&#65533;&#65533;G&#65533;&#65533;&#65533;&#65533;&#65533;&#65533;z,&#65533;&#65533;&#65533;&#65533;W{j%Ht&$&#65533;&#65533;
&#65533;&#65533;&#65533;&#65533;&#65533;&#65533;Qn'&#1681;w&#65533;|u2&#65533;&#65533;	`)&#65533;&#1084;&#65533;0)&#65533;&#65533;7y&#65533;&#65533;{)r&#65533;&#65533;)Nl&#65533;&#65533;&#65533;
&#65533;@U&#65533;&#718; X&#65533;
&#65533;j&#65533; E&#65533;jB#&#400;U&#65533;&#65533;IRY&#65533;&#65533;)q
&#65533;&#65533;!@&#65533;&#65533;z4P2&#65533;&#65533;a&#65533;},&#65533;&#65533;\ &#546;&#65533;6&#65533;&#65533;&#65533;P.&#65533;&#65533;/&#1389;2D&#65533;&#65533;r &#65533;B&#65533;0]&#65533;
&#65533;&#65533;1S&#65533;{&#65533;&#65533;y0&#65533;&#65533;E0&#65533;&#65533;|&#65533;@[&#65533;&#65533;&#65533;|F8&#682;l&#65533;0&#65533;J&#65533;\&#65533;&#65533;.&#65533;r&#65533;&#65533;  N&#65533;8&#65533;2:&#65533;&#65533;&#65533;&#65533;&#65533;&#65533;@&#188;&#65533;B&#65533;&#65533;> &#65533;&#65533;&#65533;O&#65533;/&#65533;Js&#65533;+r&#65533;+&#65533;&#65533;*&#65533;<&#65533;C&#65533;~e	Q`		&#65533;&#65533; &#65533;&#65533;B&#65533;&#172;&#65533;[&#65533;bOp
&#65533;L Gc&#65533;_&#65533;&#65533;&#65533;&#65533;5&#429;&#65533;sc`&#65533;&#65533;H&#65533;&#65533;x&#65533;[p
&#65533;&#65533;&#65533;*&#65533;d&#65533;&#1844;&#65533;0;&#65533;&#65533;&#65533;&#65533;;&#65533;<&#65533;&#524;&#65533;&#65533;&#65533;4&#65533;x<&#65533;&#65533;rP&#65533;#&#65533;&#65533;@f&#65533;&#560;Y&#65533;M&#65533;&#65533;	&#65533;&#65533;&#65533;a&#65533;&#65533;&#65533;>&#65533;&#65533;&#65533;&#65533;/pK7&#65533;&#65533;T&#65533;&#65533;&#65533;&#65533;(&#65533;&#1604;,&#65533;d&#65533;W&#65533;&#65533;Y&#65533;&#65533;Xu&#65533;MSS&#65533;&#65533;@5N<&#65533;Ak&#65533;&#65533; &#65533; 
&#65533;c:v&#65533;&#65533;+T&#65533;	&#65533;B&#65533;&#65533;k+t
&#65533;&#65533;&#65533;j&#65533;-&#65533;&#65533;&#65533;%&#65533; Du&#65533;&#65533;\&#65533;a&#65533;(&#65533;L&#65533;&#65533;*)&#65533;E&#65533;m&#65533;-&#65533; %d&#65533;&#65533;&#65533;&#65533;&#65533;c&#65533;&#65533;&#65533;&#65533;&#1550;&#65533;n.!&#65533;c&#65533;8f0&#65533;&#65533;&#1624;&#65533;|&#65533;&#65533;&#65533;m#&#65533;,&#65533;GH!&#65533;0&#65533;U&#65533;&#65533;j&#65533;&#65533;&#65533;0gIw&#65533;&#65533;{I&#65533;&#65533;&#65533;&#65533;&#65533;&#1714;jp&#65533;&#65533;&#65533;&#65533;&#65533;)c&#65533;&#65533;n&#65533;&#65533;&#65533;&#65533;&#65533; &#65533;&#65533;*	`&#65533;&#1884;&#65533;
~ &#65533;&#1696;&#1696;&#65533;&#1974;&#65533;&#65533;&#65533;8&#65533;&#512;$ &#65533;@&#65533;O&#65533;&#65533;&#65533;&#65533;&#65533;t&#65533;&#65533;&#65533;O&#65533; aoV&#65533;<+ &#65533;&#65533;&#65533;>&#65533;Q&#65533;D&#65533;&#65533;&#65533;!&#65533;&#65533;&#65533;F&#65533;5>&#65533;&#65533;I&#65533;s&#65533;&#26651;&#65533;"&#65533;#Vc9Sf53mJ&#65533;&#65533;&#65533;&#65533;.v&#65533;&#65533;&#65533;&#65533;P&#65533;>&#65533;5Z&#65533;&#65533;.&#65533;a&#65533;L+U&#65533;&#65533;`&#65533;U+&#65533;\&#65533;v&#65533;5&#65533;&#65533;&#65533;r&#65533;&#65533;QFmZ&#65533;e&#1722;&#65533;&#65533;L&#1849;u&#65533;D&#65533;A&#1077;&#65533;}&#65533;&#65533;&#1899;&#65533;&#65533;^&#65533;&#65533;&#65533;6&#65533;&#65533;86m"&#65533;A&#1830;:&#65533;JK D&#65533;	&#65533;,&#65533;4	&#65533;&#65533;@W&#65533;(&&#65533;5&#65533;:u&#65533;b&#65533;F&#65533;p&#65533;Ba&#65533;	wpL&#65533;P&#65533;	&#65533;PXA&#65533;&#65533;&#65533;>t&#65533;&#65533;i&#65533;d&#65533;)&#65533;p&#65533;&#65533;&#65533;&#65533;&#65533;&#556;&#1585;&#65533;&#65533;&#65533;
(I&#65533;&#65533;|?&#1864;E&#65533;g&#65533;"&#65533;4#e&#65533;&#1177;&#287;	&&#65533;&#65533;&#65533;&#65533;&#65533;&#65533;&8p
"&&#65533;c&#65533;t&#65533;&#65533;&#65533;U -=&#65533;&#65533;4&#65533;&#65533;&#65533;V\1&#65533;A\L'&#65533;&#65533;&#65533;oG&#65533;&#65533;F+&#771;? 9&#65533;&#65533;!&#65533;B&#65533;C &#65533;B>h&#65533;&#65533;%+`R^&#65533;&#65533;&#65533;,&#65533;&#65533;K/e0f8&#65533;H&#65533;&#65533;iL1&#65533;:-1P&#65533;*PDE&#65533;&#65533; &#65533;@ &#65533;&#65533;f.H&#65533;&#65533;fh&#65533;&#65533;-&#65533;&#65533;$&#65533;S&#65533;&#65533;&#65533;&#65533;&#65533;&#65533;#Fu&#205;Gu R&#65533;&#65533;&#65533;&#65533;&#65533;H&#65533;Hh>&#65533;&#65533;4&#65533;H  &#65533;=&#65533;B&#65533;H!N&#65533;&#65533;8&#65533;&#65533;&#65533;-&#65533;&#65533; &#65533;S&#904;!c&#65533;y&#65533;Z&#65533;xac!Y&#65533;A&#65533;&#65533;_y&#65533;2Z&#65533;%a&#65533;j&#65533;1m&#65533;&#65533;@&#65533;j&#65533;!&#65533;&#65533;0&#65533;	&#65533;&#65533;X<&#65533;nx0&#65533;]wIp&#65533;w&#65533;5&#65533;^&#65533;'
}&#65533;&#65533;&#65533;&#65533;~&#65533;&#65533;_&#65533;&&#65533;&#65533;k&#492;&#65533;&#65533;i&#65533;3N&#65533;i~8ay&#65533;f&#65533;&#65533;&#65533;J_ &#65533;&#65533;P0&#65533;&#65533;8W%.x&#65533;/fHa&#65533;>/&#65533;&#65533;>7&#65533;&#65533;`&#65533;!&#65533;#&#65533;PC&#65533;NZ!.&#65533;r&#65533;%AF &#65533;&#65533;&#65533;b$&#65533;&#65533;&#65533;&#65533;V!dQE&#65533;&#65533;&#65533;&#65533;,&#65533;z&#43609;&#65533;E&#65533;d&#65533;l&#65533;&#65533;6l&#65533;&#65533;f&#65533;l&#65533;&#65533;[&#52018;&#65533;&#65533;m&#65533;&#65533;&#65533;:&#65533;&#65435;	&&#65533;&#65533;&#65533;&#65533;h&#332;6&#65533;&#65533;&#1292;`Q&#65533;q&#65533;]&#65533;&#65533;&#65533;{&#65533;&#65533;&#65533;&#65533;&#65533;&#65533;`&#65533;&#65533;+a&#65533;&#65533;&#65533;K&#35110;&#65533;z&&#65533;C&#65533;0&#65533;&#65533;&#65533;h&#65533;&#65533;&#65533;&#65533;&#65533; &#65533;&#65533;g&#65533;&#65533;!&#65533;k&#65533;&#65533;&#65533;g&#65533;=&#65533;>&#65533;&#65533;#'&#65533;&#130;<&#65533;&#65533;&#65533;:&#65533;H&#65533;2&#65533;_&#65533;&#65533;&#65533;&#65533;^z&#27239;&#65533;&#65533;&#65533;&#65533;{2&#65533;9&#65533;+&#65533;&#65533;&#65533;.&#65533;&#65533;"Q&#65533;QNfe&#65533;+&#974;:&#65533;&#65533;&#65533;&#65533;&#65533;&#65533;&#65533;&#65533;&#65533;&#65533; &#1597;&#65533; y&#65533;k&#65533;&#65533;&#35846;&#65533;&#65533;b
&#65533;X&#65533;;&#65533;&#65533;l&#65533;"&#65533;&#65533;&#65533;D&#65533;&#65533;rD#&#65533;F"BB&#65533;&#65533;UA&#65533;t &#65533;&#65533; &#65533;&#65533;&#65533;&#65533;,!&#65533;&#65533;&#65533;9	&#65533;&#12802;&#65533;&#65533;&#65533;q>
S\&#65533;>DfZ0&#65533;&#65533;&#65533;&#329;\1K&#65533;&#65533;*&#65533;&#330;j&#65533;&#65533;]&#65533;&#65533;&#65533;E&#65533;&#65533;!&#446;M0&#65533;&#65533;a&#65533;\tBx&#65533;Y1&#65533;&#65533;8 pH&#65533;&#65533;
0`&#65533;X  &A&#65533;@&#65533;`&#65533;* &#65533;&#65533;I&#65533;&#65533;.h&#65533;8A&#65533;aB&#65533;&#65533;s&#65533;&#65533;&#65533;iP &#65533;&#65533;&#65533;&#65533;&#65533;c`&#65533;B&#65533;&#65533;a&#65533;&#65533;X&#65533;9`&#65533;8&#65533;d	&#65533;&#65533;&#65533;y&#65533;&#65533;&#65533;&#65533;&#65533;P&#65533;(&#65533;&#65533;&#65533;\&#65533; X@&#65533;zD&#65533;&X`&#65533;&#65533;D&#65533;s&#65533;	&#65533;AAy&#65533;&#206;&#65533;`h"&#65533;Eq *  &#65533;&#65533;P&&#65533;Y &#65533;&#65533;D'B&#65533;?Bt&#65533;A&#1331;&#65533;1JG>i&#65533;&#65533;&#65533;GD&#65533;f&&#65533;&#65533;R&#65533;&#65533;I7H&#65533;&#65533;0&#65533;&#65533;AsX&#65533;)&#65533;1&#65533;'%&#65533;&#65533;He-5&#65533;%&#65533;b&#65533;8&#65533;&#65533;&#65533;D&#65533;t&#65533;:h:&#65533;4z&#65533;`@/&#65533;@L&#65533;qHl"iX@&#65533;&#65533;&#1127; *A&#65533;4&#65533;&#65533;S(!
&#65533;b&#65533;&#65533;&#360;K`&#65533;*&#65533;T&#65533;2%&#65533;M}j&#65533;&#65533;US&#65533;&#65533;&#65533;&#65533;&#65533;&#65533;'@&#65533;&#65533;&#65533;@&#65533;&#65533;-&#65533;&#65533;Y"V-&#65533;E,d&#65533;v&#65533;6&#65533;&#65533;,&#65533;I&#1386;A&#65533;&#65533;&#65533;&#65533;&#65533;&#65533;d&#65533;&#65533;&#65533;&#65533;&#65533;a&#65533; &#65533;&#65533;'b&#65533;.v&#65533;&#65533;]&#65533;2&#65533;Lq&#65533;@RP &#65533;&#65533;.&#65533;&#65533;K&#65533;&#65533;&#65533;1Z&#65533;&#65533;&#65533;X&#65533;}(&#65533;&#65533;&#65533;j&#65533;&#65533;&#65533;m&#65533;e,fQ+Yd&#65533;&#65533;&#65533; &#65533;Xl&#65533;c(&#65533; K&#65533;&#65533;&#65533;"x\&#65533;&#65533;&#65533;&#65533;&#65533;&#65533;`&#65533;p&#65533;LX&#65533;*&#65533;&#65533;&#65533;a&#65533;R&#65533;"&#65533;&#65533;E HK.&#65533;V&#65533;&#65533;7&#65533;L&#65533;&#65533;&#65533;T&#65533;&#65533;&#65533;&#65533;Wk\S[&#1592;&#65533;&#65533;&#65533;&#895;f&#65533;&#65533;&#65533;F7&#65533;&#65533;&#65533;m&#65533;&#65533;&#65533;&#65533;&#65533;&#65533;&#65533;o&#65533;&#194;&#65533;g8j$nq&#65533;{&#65533;&#65533;0&#65533;a&#65533;&#65533;)&#65533;c&#65533; &#65533;&#65533;&#1029;&4&#65533;&#65533;Ka&#65533;gT&#65533;Q&#65533;&#65533; &#65533;&#65533;&#65533;&#1646;w&#65533;sH&#65533;o&#65533;&#12692;0x&#65533; p&#65533;)&#65533;&#65533;&#65533;E&#65533;G=&#65533;<&#65533;##GS&#65533;&#65533;6&#65533;&#65533;&#65533;&#65533;&#65533;&#65533;&#65533; &#65533;&#65533;;&#65533;o|&#65533;&#65533;&#65533;0z&#65533;>1&#65533;``&#65533;/p9>;&#65533;"&#65533;&#65533; &#20234;U&#257;
$&#65533;&#65533;;&#65533;Y"{&#65533;&#65533;&#65533;}&#264;&#65533;9&#65533;zh&#65533;L;&#65533;y&#65533;\&#65533;4&#65533;&#65533;3&#65533;AJS&#65533;!&#65533;`G0&#65533;A&#65533;&#65533;&#65533;!:&#65533;&#65533;P &#65533;PB&#65533;`	%&#65533;&#65533;&#65533;&#65533;&#65533;L&#65533; &#65533;C&#35079;&#65533;bQ&#65533;&#65533;&#65533;\'e)M!bT&#65533;&#65533;&#301;4&#65533;+P}&#65533;"&#65533;*6&#65533;&#65533;v&#65533;b&#65533;v&#65533;&#65533;&#65533;&#65533;c&#65533;K&#65533;&#65533;&#65533;&#65533;&#65533;&#65533;&#65533;Y&#65533;&#65533;	&#65533;,&#65533;BE7 71r.`&#65533;8  @&#65533;?&#65533;B&#65533;&#65533;&#65533;% &#65533;	&#65533;&#65533;-&#65533;E.&#65533;&#1730;1H%'e&#65533;I&#65533;&#65533;&#65533;RK1&#65533;I&#65533;&#65533;&#65533;x&#65533;&#65533;H&#65533;&#65533;&#65533;=&#65533;J&#65533;&#65533;&#984688;&#65533;B,&#65533;0Lb&#65533;
&#65533;&#65533;&#65533;H1&#65533;8`&#65533;FC&#65533;&#65533;&#65533;)P&#65533;O&#65533;&#65533;qfwn&#65533;&#65533;&#580; &#1305;&#65533;@&#65533;3&#65533;O7Q&#65533;V4&#65533;&#65533;&#65533;&#65533;&#65533;}&#1959;?&#65533;&#65533;&#65533;	<&#65533;&#65533;&#65533;)&#65533;&#65533;&#65533;
l #&#65533;&#65533;0&#65533;&#65533;Z&#65533;&#65533;&#65533;SRp&#65533;W&#65533;r)&#65533;w&#1023;&#65533;c&#1213;#&#65533;&#65533;&#65533;&#65533;&#65533;vp&#65533;XB=0&#65533;1}&#65533;S0&#65533;&#65533;<E@&#65533;|&#65533;&#65533;&#65533;>&#65533;&#65533;&#65533;&#65533;&#65533;$MQUT	&#65533;&#65533;&#65533;&#65533;y8@\&#65533;'N&#1024;`&#65533;&#65533;Ux&#65533;&#65533;&#65533;@&#65533;B&#65533; &#65533;&#65533;
&#65533;&#65533;Q&#65533;e	K&#65533;s&#65533;&#65533;&#65533;&#65533;&#65533;&#65533;h&#65533;&#1201;~Ebk&#65533;&#65533;l!&#65533;h&#65533;&#65533;&#65533;U&#65533;`&#47434;8W,&#65533;5/xe&#65533;^&#65533;&#65533;	&#65533;&#65533;(( 7&#65533;&#65533; sA
!&#65533;&#65533;?;&#65533;&#65533;&#65533;&#65533;&#65533;&#65533;?}&#65533; 4&#65533;<&#65533;&#65533;&#192;&#65533;S@T&#65533;&#65533;c&#65533;&#1287;Z&#65533;&#65533;&#65533;&#65533;r&#65533;T&#65533;x&#65533;&#65533;&#65533;&#65533;&#65533;S&#65533;W&#65533;&#65533;&#65533;)Xy&#65533;&#65533;&#65533;&#65533;&#784;&#65533;X&#65533;K&#65533;Ys eh&#65533;\&#65533;&#65533;"/&#65533;A&#65533;&#65533;b&#65533;&#65533;&#65533;&#65533;Q&#65533;&#65533;&#65533;&#65533;&#65533;&#65533;/&#65533;&#65533;&#65533;Q&#65533;&#65533;&#65533;#<&#65533;0&#65533;&#65533;&#65533;b&#65533;&#65533;&#65533;&#1755;{0&#65533;&#65533;&#65533;&#65533;)&#65533;6&#65533;0P&#425;&#65533;^&#65533;0&#65533;&#65533;&#65533;&#65533;&#65533;&#65533;&#65533;&#65533;&#65533;11Y0&#65533;%&#65533;&#65533;&#65533;&#65533;&#65533;&#1977;C&#65533;&#65533;&#65533;=&#65533;4t@&#65533;C8&#65533;@&#65533;&#65533;+&#1024;(&#65533;&#65533;&#65533;D4&#65533;F&#65533; Fk&#65533;Et&#65533;+(&#65533;+&#65533;&#65533;&#560;&#65533;&#65533;&#65533;L, &#65533;&#65533;Mt&#65533;0&#65533;&#65533;&#65533; /&#65533;0k&#65533;H&#65533;W&#65533;&#65533;&#65533;&#65533;&#65533;\E&#65533;&#65533;?&#65533;=&#1107;&#65533;]`]&#65533;E]&#1286;&#65533;&#65533;`Fa$&&#65533;&#65533;bJ&#65533;dd&#65533;&#65533;I&#65533;d&#65533;&#1731;FbJa:Ep&#65533;l&#65533;&#65533;J&#65533;&#65533;&#65533;L&#65533;4&#65533;4o&#65533;&#65533; L+&#65533;  B@GB&#65533;&#65533;,H&#65533;&#65533;&#65533;&#65533;K&#65533;&#65533;&#65533;&#65533;_8&#65533;{T%H&#65533;0&#65533;.&#65533;&#65533;&#65533;&#65533;&#65533;5&#65533; C&#65533;&#65533;!_"`+"&#65533;&#65533;
&#65533;X&#65533;b;&#65533;'b&#65533;&#65533;p&#65533;6g&#65533;&#65533;&#65533;&#65533;.&#65533;6l&#65533;1&#65533;&#65533;n&#65533;"5&#65533;&#65533;P&#65533;M&#1024;J&#65533;&#65533;&#65533; hX( b0'&#65533;(y&#65533;'(&#65533;&#65533;6Q$*a7&#589;!p&#65533;K&#65533;&#914;  &#65533;&#65533;&#65533;h3  0K&#65533;mA&#65533;&#65533;&#65533; &#65533;&#65533;&#65533;&#65533;&#65533;&#65533;&#65533;&#65533;2&#65533;&#65533;P;&#65533;&#65533;Jm&#65533; &#65533;&#65533;&#65533;&#65533;&#65533;nX&#65533;A&#65533;&#65533;,&#65533;&=&#65533;&#65533;&#65533;&#65533;/&#65533;@0" Ys X yJ:X&#65533;)&#65533;<C&#65533;&#65533;&#65533;&#65533;&#65533;<&#65533;3~"&#65533;&#65533;&#65533;&#65533;7' &#65533;&#65533;&#872;0&#65533;D@&#65533;&#65533;v&#65533; &#65533;&#65533;9 &#65533;&#65533;#&#65533;z&#65533;&#65533;&#65533;&#65533;@&#65533;&#65533;&#65533;&#65533;&#65533;&#65533;&#65533;&#65533;&#65533;X&#739;&#65533;&#65533;&#65533;&#65533;"&#65533;&#65533;x b &#65533;&#65533;&#65533;X&#65533;&#65533;Hx&#65533;&#65533;&#811; p&#65533;&#65533;&#65533;<7&#65533;Fy&#65533;&#65533;&#65533;*&#65533;&#65533;&#1291;-p&#65533;
@&#65533;7 &#65533;@	&#65533;&#65533;&#317;&#65533;)8&#65533;/&#65533;&#65533;&#65533;:&#65533;&#65533;+&#15045;&#65533;&#65533;>&#65533;#&#65533;.`&#65533;m&#1042;&#65533;)&#65533;&#65533;&#65533;@^&#65533;&#65533;&#65533;p&#65533;
5&#65533;Z`&#65533;&#65533;&#65533;,O?&#802;&#65533;&#65533;&#65533;&#65533; 1p&#65533;(&#65533; &#65533;?&#65533;&#65533;&#65533;&#65533;?uQ&#65533;kQ&#65533;SQ&#65533;&#1223;&#65533;? &#65533;&#65533;&#65533;&#1279;&#65533;&#65533;?&#65533;&#65533;&#65533;&#65533;?O&#65533;&#65533;a&#65533;&#65533;&#65533;,&#65533;X`&#65533;&#65533;&#65533;S&#65533;&#65533;,V&#65533;&#65533;&#65533;\&#65533;f&#65533;&#65533;&#65533;&#65533;O'&#65533;&#65533;")&#65533;&#65533;A&#65533; &#65533;&#65533;&#65533;&#65533;T&#65533;)&#65533;Q&#65533;I&#65533;&#65533;&#65533;&#65533;/!&#65533;&#65533;/#&#65533;&#65533;<-B&#65533;Y&#65533;'tBk0)&#65533;(&#65533;B&#65533;&#65533;,&#65533;&#65533;.&#816;E&#65533;1tT&#65533;&#65533;&#65533;&#65533;&#65533;1\C7r&#65533;7&#65533;3&#65533; &#65533;&#65533;C"&#65533;P&#65533;&#65533;&#65533;&#65533;y&#65533;C&#65533;1S%&#65533;l&#65533;Kh&#734;&#65533;)Q&#65533;&#65533;X&#65533;ah&#65533;Z&#65533;U3&#65533;&#1393;&#65533;7h _`&#65533;U_=.&#65533;&#65533;&#65533;vqE/&#65533;2&#65533;WXVtEXE;0^&#65533;&#65533;&#65533;&#65533;&#65533;=n&#65533;&#65533;{&#65533;&#65533;&#1234;8&#65533;&#65533;<&#65533;t-J&#65533;&#65533;&#65533;7&#65533;(u}&#65533;Z:&#65533;m&#65533;&#65533;&#65533;t&#65533;&#392;(Gu$G&#65533;4N&#65533; q&#65533;~=Gr!t&#65533;&#65533;,0&#65533;&#65533;&#65533;_P5&#65533;&#65533;&#65533;&#65533;&#57397;Y&#65533;5[K&#65533;\&#65533;*&#514;&#65533;!!
68"bc&#65533;&#65533;&#65533;&#559;&#65533;"&#65533;&#65533;&#65533;H&#1609;&#65533;&#65533;h&#65533;6&#65533;&#65533;&#65533;H&#65533;&#65533;6&#65533;&#65533; &#65533;&#65533;`)p&#65533;qKIq*&#65533;*&#65533;e 7&#65533;X&#65533;	H&#65533;x3D?h)W;5&#65533;&#65533;&#65533;;4&#65533;,Q&#65533;&#65533;&#65533;&#65533;p&#65533;&#65533;&#65533;&#65533;8(`&#65533;&#65533;&#65533;&#65533;&#65533;8&#65533;&#65533;9<&#65533;&#65533;!&#65533;&#65533;&#65533;r&#65533;H&#65533;&#65533;Tpv&#65533; p1)&#65533;;&#65533;k Q&#65533;I &#65533;t&#65533;&#65533;&#65533;&#65533;&#737;&#65533;&#65533;&#1603;&#65533;&#65533;<&#65533;&#65533;w$&#65533;&#65533;1&#65533;z2&#65533;@&#516;&#65533;Q&#65533;4F&#65533;&#65533;&#65533;&#65533;&#65533;&#65533;&#65533;\ &#65533;&#65533;3&#591;!&#65533;'&#65533;&#65533;&#65533;&#1124;]&#65533;&#65533;&#65533;&#65533;&#65533;&#65533;&#65533;&#65533;&#65533;&#65533;:J&#65533;&#65533;%&#65533;+	)&#65533;J@&#65533;&#65533;&#65533;&#65533;&#65533;&#65533;&#65533;]B{9&#65533;^&#65533;_&#65533;&#65533;,&#355;&#65533;(&#65533;H^&#65533;&#65533;&#65533;r&#65533;B&#572;&#65533;h&#65533;GyIOwM&#65533;sGB&#65533;O&#65533;PaO&#65533;&#65533;&#65533;h&#65533;BX&#65533;Vy&#65533;(&#65533;&#65533;&#65533;`&#65533;&#65533;/. >`	&#65533;&#65533;&#65533;>b&#65533;h&#65533;%&#1884;;,Q&#65533;i&#65533;d&#65533;^@9@&#65533;_)&#65533;&#65533;&#65533;>r&#65533;8=&#65533;&#65533;&#65533;y&#65533;^&#65533;&#65533;&#65533; $1X; &#65533;&#65533;&#65533;&#65533;}&#65533;})&#65533;?]QP PP&#65533;&#65533;aP&#65533;&#65533;&#65533;&#65533;!&#65533;V&#65533;&#65533;&#65533;&#1756;&#65533;7&#65533;&#65533;&#65533;q&#65533;&#65533;X&#65533;&#65533;&#65533;:&#65533;&#65533;&#65533;&#65533;&#65533;&#65533;&#65533;&#65533;&#65533;&#65533;&#65533;&#65533;x&#65533;&#65533;-&#1049;T{A1U&#1638;9S\&#65533;(r&#65533;8&#65533;"FH&#65533;&#65533;&#65533;/(&#65533;;MB<M&#65533;\ 0(&#65533;&#65533;kB&&#65533;S@6d&#65533;aF &#65533;&#65533;&#65533;&#65533;1&#65533;EeT&#65533; 
1&#65533;&#65533;K6&#65533;&#65533;&#65533;&#65533;&#65533;&#65533;J&#65533;(%&#65533;&#65533;3P&#65533;&#65533;T&#65533;&#65533;&#65533;&#65533;|&#65533;&#65533;Smt&#65533;&#65533;&#65533;v&#65533;&#65533;&#65533;&#65533;&#65533;&#65533;\v!\v&#65533;]F&#65533;`&#65533;&#65533;&#65533;&#65533;`&#65533;|&#65533;&#1176;@P?e-&#65533;S\&#65533;&#1029;W &#65533;V|&#65533;\"K}P&#65533;&#65533;j}&#65533;f	&#65533;?n&#65533;p&#65533;&#65533;fP@&#65533;&#65533;3&#65533;R]&#65533;&#65533;?< <P&#65533;&#292;&#65533;t,XVv&#65533;r&#65533;&#65533;~&#65533;&#65533;J&#65533;~&#65533;W&#65533;&#65533;&#65533;o&#1800;tT&#65533;"&#1025;&#65533;5&#65533;5P)0&#65533;6d$&#65533;0&#65533;!)&#65533;&#65533;,&#65533;&#65533;5&#65533;&#65533;&#65533;I&#65533;&#65533;&#65533;&#65533;0&#65533;&#540;DH&#65533;ac&#529;&#65533;
'RS&#65533;rc&#65533;M,&#65533;&#65533;i&#65533;6&#65533;&#65533;/&#65533;&#65533;&#65533;&#65533;&#524;,&#256;&#65533;&#65533;]&#65533;&#65533;&#1860;8Zh&#65533;&#65533;=&#65533;&#65533;	&#65533;&#448;&#65533;&#65533;4&#65533;&#65533;eX&#65533;)X&#65533;&#65533;&#65533;#&#65533;&#65533;,&#65533;^w5W&#65533;&#65533;,ve&#65533;&#65533;$&#65533;+&#1101;"&#65533;&#65533;k)&#65533;`&#65533;&#65533;&#65533;&#65533;;&#65533;&#65533;!h&#65533;s&#65533; &#65533;pE;&#65533;,&#65533;m&#65533;&#65533;%&#65533;&#65533; &#65533;+&#65533;&#65533; &#65533;&#65533;&#65533;&#65533;&#65533;p&#65533;&#65533;pJk"R&#65533;	  &#581;7&&#65533;&#65533;!('&#65533;D&#65533;&#65533;7&#65533;s44&#65533;&#65533;H,G;&#65533;n&#65533;&#65533;@C4D&#65533;&#65533;=&#65533;4X&#65533;&#908;&#65533;&#65533;&#65533;&#65533;&#65533;`&#65533;&#65533;F(&#65533;U&#65533;&#65533;&#65533;H	&#65533;@ &#65533;8;&#1484;&#65533;,	&#65533;X&#65533;D&#65533;C&#65533;$Sk&#65533;&#65533;&#65533;&#65533;&#65533; QVRK2&#65533;-&#65533;^.&#65533;^8&#65533;.8&#1577;&#65533;&#65533;@&#65533;&#65533;&#65533;&#65533;S&#65533;&#65533;D&#65533;<&#65533;2&#65533;&#65533;&#65533;&#65533;Z&#65533;&#65533;&#65533;>&#65533;&#65533;N&#65533;H1&#65533;z=S	&#65533;38&#65533;[&#65533;_&#65533;&#65533;-&#65533;&#65533;&#65533;&#65533;6><Pa&#65533;+&#65533;3P0q,&#65533;,&#65533;&#65533;&#65533;&#65533;;Sx&#65533;:&#65533;Z &#65533;&#65533;sInXv&#65533;,F&#65533;&#65533;*`a10&#65533;&#65533;%`&#65533;&#65533;&#65533;;%&#65533;&#65533;q&#65533;&#65533;%N&#65533;"&#65533;a!&#65533;"b!r"&#65533;M"&#65533;@!&#65533;@%&#65533;&#65533;&#65533;&#65533;bO&#65533;aJ&#65533;'?p&#65533;'0&#65533;=y&#65533;&#65533;3&#1433;"`&#65533;$eP&#65533;H&#65533;6&#65533;&#65533;0&#65533;Q6&#65533;&#65533;&#65533;7&#65533;&#65533; &#65533;&#65533;&#65533;&#65533;&#65533;&#1258;&#65533;&#65533;;&#65533;&#65533;>E0B&#65533;C>&#65533;`,t&#65533;0G0&#65533;&#65533;p&#65533;6X`&#65533;E&#65533;&#65533;E&#65533;d2&#65533;&#65533;&#65533;&#65533;&#65533;&#65533;@C&#65533;&#65533;&#65533;$ &#65533;&#65533;!)xCp K&#65533;
B&#65533;&#65533;y&#65533;T&#65533; Vg&#65533;R&#65533;u=&#65533;&#65533; &#65533;&#65533;&#65533;&#65533;?}&#65533; r6&#65533;^'g$b`&#65533;&#65533;a7g@&#65533;cG&#65533;d&#65533;&#65533;N&#65533;MPE&#65533;w&#65533;8e.EgM&#65533;&#65533;&#65533;hN&#65533;3&#65533;j&#65533; d&#65533;&#65533;&#65533;&#65533;R&#65533;L#8&#65533;TP&#65533;ug&#65533;v_wt&#65533;&#65533;tG&#65533;&#65533;wzw#p&#65533;|&#65533;w|&#65533;&#65533;&#65533;&#65533;T@&#65533;,@|&#65533;gJ&#65533;&#65533;&#65533;W~6Gr<&#65533;G&#65533;!&#65533;&#65533;C?&#65533; &#65533;x&#65533; %&#65533;&#65533;&#65533;&#65533;&#33317;X&#65533;&#65533;t&#65533;&#65533;]{&#65533;F&#65533;&#65533;&#65533; X@iaS&#65533;`i&#65533;h&#65533;Q&#65533;4&#65533;&#38309;&#65533;&#65533;&#65533;&#38783;0*#4R#0*&#65533;&#65533;(jb&#65533;U&#65533;&#65533;$&#65533;&#65533;#<jh&#65533;*p&#65533;8e6&#65533;&#882;&#65533;&#65533;&#747;&#65533;&#65533;&#65533;&#65533;h&#65533;`&#65533;&#65533;&#65533;!(&#24700;5&#65533;Q&#65533;z&#65533;fPl&#65533;&#65533;&#65533;&#65533; Ox&#65533;&#65533;8,&#65533;&#65533;&#65533;&#65533;&#65533;%&#65533;-&#65533;"&#65533;&#65533;4&#65533;&#65533;8&#65533;	&#65533;8&#65533;&#65533;!+&#65533;I (r&#65533;&#65533;(&#65533;j&#65533;&#65533;&#65533;l"H*PDG&#65533;&#65533;U&#65533;L`m&#65533;v&#65533;n@&#65533;H&#65533;&#1414;LDs&#65533;F;&#65533;@S4&#1798;)&#65533;&#65533;&#65533;&#1776;M&#65533;M&#1936;J$Q	&#65533;th&#65533;&#65533;-&#65533;&#65533;! &#1672;&#65533;&#65533;P&#65533;&#65533;;&#65533;&#65533;S)&#65533;&#65533;n&#65533;&#65533;~&#65533;&#65533;.&#65533;<&#65533;&#65533; <&#1705;=&#65533;&#65533;S&#65533;&#65533;&#65533;h&#65533;v&#65533;&#65533;&#65533;X&#65533;&#65533;&#938;&#65533;&#65533;&#65533;<OI&#65533;&#65533;&#65533;V=7X&#65533;&#65533;&#65533;*8&#65533;&#65533;&#65533; X&#65533;`&#65533;p&#65533;t$&#65533;Bg&#65533;H&#65533;&#65533;H&#65533;2Hl{Qk&#65533;F&#65533;/>&#65533;&#65533;r&#65533;1&q&#65533;x&#65533;&#65533;E$&#65533;M&#65533;,
&#65533;H&#65533;&#1585;&#65533;.9_3&#387;&#65533;&#65533;&#65533;F&#65533;&#65533;&#40994;SU&#65533;T&#1262;&#65533;&#65533;&#65533;/0PP &#65533;(PB&#65533;j&#65533;&#65533;&#65533;&#65533;Xb&#65533;&#65533;=KVHX&#65533;
n&#65533;r&#65533;k&#1849;Z&#65533;&#133;{&#65533;&#65533;1&#65533;pC)&#285;&#65533;&#65533;Z<&#65533;&#65533;0E&#65533;X<)&#65533;a&#65533;[&#65533;&#65533;Ip!gu	&#65533;K&#65533;%&#1548;3&#65533;&#65533;FY&#65533;De&#65533;b&#65533;#W&#65533;#j&#65533;&#925;C&#65533;&#65533;&#65533;T&#65533;&#673;B8&#65533;&#65533;&#65533;&#65533;V&#65533;H&#65533;
Y&#857;8W}&#65533;,&#65533;&#65533;&#65533;&#65533;Z]&#65533;&#65533;&#1963;Ko.&#65533;;&#65533;&#65533;&#951;{O&#65533;~&#65533;z&LA&#65533;"&#1984;Gf&#1688;p&#65533;&#65533;X.&#65533;&#65533;&#65533;&#65533;&#65533;&#65533;&#65533;XI&#65533;
&#65533;`&#65533;&#65533;&#65533;&#65533;&#65533;nP&#65533;It&#65533;l(E&#65533;0&#65533;&RM'&#65533;&#65533;b&#65533;&#65533;b&#65533;&&#65533;&#518;&#65533;'&#648;b&#65533;5&#65533;@ 0&#65533;E?d&#65533;!B*G&#65533;B@*: y&#65533;&#65533;I"&#65533;dL.I&#65533;X&#65533;x&#65533;B&#65533;	'&#65533;C<&#65533;&#65533;&#65533;()$#J2?$&#65533;K&#65533;3$&#267;|`&#65533;b7X&#65533;C| @6&#65533; h&#65533;Y B&#65533;&#65533;&#65533;&#65533;(&#65533;&#65533;2&#65533;&#34825;^B&#65533;>F&#65533;&#65533;Yd&:0&#65533;&#65533;tzb&#65533;&#65533;&#65533;Z&#65533;3*&#65533;&#65533;&#65533;&#65533;A&#65533;&#65533;&#65533;JH &#65533;&#65533;&#65533;&#65533;&#65533;&#65533;&#65533;&#65533;&#65533;7P&#65533;A("&#65533;!r&#65533; &#65533;R &#65533;&#65533;&#65533;X&#65533;&#130;&#65533;&#65533;
H-&#65533;&#65533;bkm&#65533;&#65533;&#65533;"&#65533;&#65533;1&#65533;f&#65533;g -&#65533;&#65533;&#65533;t9&#65533;&#65533;Jn&#65533;&#65533;ne&#65533;@&#65533;&#65533;&#65533;&#65533;&#65533;&#65533; &#65533;&#65533;&#65533;o&#65533; |&#65533;&#65533;F &#65533;&#65533;e&#65533;o&#65533;&#65533; r&#65533; @&#65533;&#65533;&#65533;*&#65533;1P&#65533;&#65533;2&#65533;&#65533;&#65533;p&#65533;&#65533;8&#65533;Lq&#65533;&#65533;&#279;_N&#65533;)&#65533;&#1537;&#65533;vL&#65533;-&#65533;&#65533;;A&#65533;	f8@5Y&#65533;&#65533;&#65533;,m&#65533;&#65533;UQ&#65533;8&#65533;v|&#65533;L/ aI&#65533;&#65533;%&&#65533;@&#65533;RRK]&#65533;M<``&#65533;&u&#65533;3wG&#65533;w$q&#65533;G&#65533;&#65533;A <&#65533;   &#65533;&#65533;&#65533;&#65533;;&#65533;L0&#65533;(S&#65533;A&#65533;tA&#65533;&#65533;&#65533;|&#65533;&#65533;tH&&#65533;Xb&#65533;&#65533;&#65533;\&#65533;&#65533;$&#1904;&#65533;&#65533;&#65533;{&#65533;&#65533;W&#65533;&#65533; t&#65533;&#65533;Iaq&#65533;&#65533;7&#65533;&#65533;&#65533;&#65533;&#65533;C6&&#65533;&#65533;&#65533;	}&#65533;9.#&#65533;P}	sX"&#280;C&#576;&#65533;|$"B (&#65533;p>	(&#65533;mG&#1232;9&#65533;&#65533;'4&#65533;pL&#65533;Ih?\&#65533;&#65533;)D&#65533;EH&#65533;&#65533;&#1038;v&#65533;Z&#65533;&#65533;&#65533;&#65533;&#65533;;\&#65533;n&#65533;&#65533;t&#65533;&#65533;C?t&#65533;!&#65533;&#65533;&#65533;&#65533;!&#65533;&#65533;&#65533;&#65533;(&#65533;M 9EA&#137;/&#65533;,&#65533;	&#65533;. &#65533;"p&#65533;".&#65533;&#65533;N>&#65533;&#65533;$(2(	J^`&#65533;&#65533;&#65533;&#65533;%r&#65533;Ml&#65533;&#65533;&#65533;&#65533;@&#65533;&#65533;1&#65533;&#1153;&#65533;\&#65533;(L&#65533;Ex&#65533;&#512;&#65533;&#65533;&#65533;2&#65533;&#65533;+a&#65533;Z&#65533;&#65533;F&#65533;&#65533;&#333;lI&#65533; &#65533;&#65533;&#65533;&#65533;+z&#65533;&#65533;&#65533;&#65533;&#506;l&#65533;{_p&#65533;&#65533;7&#65533;%pG*p&#65533;&#65533;+&#641;8&#65533;<&#65533;"h&#65533;	&#65533;B0&#65533;&#65533;&#65533;p& `1,S&#65533;-\&#65533;&#65533; \&#65533;&#65533;&#65533;&#65533;&#65533;&#65533;6&#65533;M&#65533;&#65533;&#65533;&#65533;29&#65533;&#65533;*&#65533;&#65533;&#65533;G;&#1193;1&#65533;S&#65533;&#49927;=&#65533;Oy&#65533;&#65533;u9S&#65533;&#1180;&#65533;t&#65533;,&#65533;&#65533;>&#65533;&#65533;&#65533;~&#65533;&#65533; a&#65533;ZX&#65533;&&#301;s
&#65533;&#65533;
\P&#65533;&#65533;&#65533;&#65533;`	{&#65533;&#65533; (&#65533;H&#65533;#&#65533;E8&#65533;&#65533;@U&#65533;#&#65533;`Q&#65533;b&#65533;&#65533;0u&#65533;&#65533;:S&#65533;&#65533;B&#65533;a>&#65533;&#65533;&#65533;'&#65533;&#65533;&#65533;&#65533;&#65533;2&#65533;&#65533;&#65533;+&#65533;&#65533;&#65533;&#65533;&#65533;&#65533;&#65533;x':0&#65533;&#65533;&#576;C&#65533;&#65533;&#65533;&#65533;L4 &#65533;&#1705;Nu&#65533;	M&#65533;hS*Q&#65533;&#65533;&#65533;&#65533;&#65533;&#65533;;**S&#65533;&#65533;&#65533;> U&#65533;&#65533;g&#65533;&#65533;jPSa&#65533;&#65533;&#65533;
&#65533;TE&#65533;&#65533;&#65533;&#65533;*&#65533;&#65533;":fu+&#65533;&#65533; Y&#65533;`Wj&#65533;&#65533;+&#65533;"&#65533;&#65533;&#65533;&#65533;d&#65533;&#65533;Y&#65533;:&#65533;&#65533;&#65533;-kI+&#65533;&#65533;&#1302;&#65533;&#65533;&#65533;a&#65533;\&#65533;
&#65533;&#65533;&#65533;&#65533;.&#65533;&#65533;k&#65533;&#65533;&#65533;&#1533;&#65533;/~&#65533;6#&#65533;,f71A&#65533;`_&#65533;}X&#65533;>&#65533;0&#65533;J&#65533;+&#65533;&#65533;b&#65533;b&#65533;&#65533;1&#65533;U&#65533;&#65533;uX6	qP!&#65533;DQ&#65533;/!&g:&#65533;| 4&#65533;&#65533;xC&#65533;&#65533;`>&#65533;&#65533;f/&#65533;&#65533;&#65533;&#65533;i&#65533;j&#65533;&#65533;%p&#65533;&#65533;um8P&#65533;&#390;&#65533;3&#65533;&#65533;&#65533;P&#65533;w&#65533;w6}X&#65533;&#65533; @$&#1072; &#65533;&#65533;nh&#65533;&#65533;7&#65533;@&#65533;q!&#65533;;AO &#65533;\*G=`pW@&#65533;&#65533;FW&#65533;&#65533;eu&#65533;&#65533;&#65533;&#65533;Z&#65533;&#1617;8&#65533;[q&#65533; :'&#65533;A&#65533;Vr&#65533;&#65533;f&#65533;<&#65533; &#65533;w&#518;z&#65533;c&#65533;&#65533;&#492;h&#65533;J&#65533;C( %2P&#65533;,!&#65533;&#1456;b&#65533;}yAJb@;D&#65533;
R{&#65533;|&#65533;&#65533;>0&#65533;o&#65533;&#65533;D&#65533;&#65533;&#65533;&#65533; &#65533;9&#65533;&#65533;`@*&#65533;&#65533;&#65533;%&#65533;&#65533;&#65533;Zi&#65533;t&#65533;K&#65533;&#65533;&#25409;&#65533;0&#65533;&#65533;&&#65533;&#65533;c&#65533;&#65533;&#65533;&#65533;f&#65533;&#65533;`	'&#372;&#207;&#65533;&#65533;#"&#65533;&#65533;&#65533;d&#65533;&#65533;$.&#65533;	k&#65533;9<&#65533;'AJN&#65533;r,r&#65533;}^&#65533;&#65533;]z^S&#65533; 	
 &#65533;&#65533;&#65533;&#65533;c&#65533;&#65533;u&#1802;&#65533;r&#65533;&#65533;,B&#65533;&#65533;&#65533;r&#65533;&#65533;&#65533;&#65533;+y|&#65533;=&#65533;&#65533; 20&#65533;f&#65533;&#65533;&#65533;&#65533;&#65533;P &#65533;&#65533;&#65533;Dq&#65533;@$X&#65533;f&#65533;&#65533; u&#65533;6&#65533;&#65533;&#65533; &#65533;&#65533;&#65533;p%&#65533;`i&#65533;&#65533;&#406;&#65533;q&#65533;c&#65533;&#65533;&#65533;&#65533; G8&#65533;&1&#65533;SLb^&#65533;&#65533;a3&#371;h&&#65533;&#65533;&#65533;Ny&#65533;#,0&#65533;W~&#65533;&#1247;&#65533;&#65533;s@"':&#65533;YN&#65533;A&#1170;&#65533;&#1721;X&#65533;j&#65533;&#65533;&#65533;O&#65533;&#65533;&#65533; &#65533;U&#65533;&#65533;&#65533;S7r&#65533;&#65533;&#65533;&#65533;YA&#65533;SI&#65533;*&#1387;&#65533;)Xa&#65533;&#65533;P&#65533;&#65533;aT&#65533;Kv&#65533;&#65533;E&#65533;'d&#65533;	~&#1029;.&#65533;&#65533;&#65533;W&#65533;&#65533;ciH&#65533;d&#65533;D#&#65533;&#65533;A&#65533;&#65533;&#65533;&#65533;&#65533;&#65533;2<&#65533;&#65533;n&#65533;i&#65533;&#65533;r&#1373;n&#65533;&#65533;?^U&#65533;&#65533;<&#65533;&#65533;ltP&#65533;rG&#65533;n&#65533;_IAr&#65533;*`z0DY&#65533;&#65533;!&#65533;&#65533;&#65533;<&#27743;&#65533;&#65533;%s&#65533;&#1502;A&#65533;&#65533;	0A.&#65533;&#65533;&#65533;&#65533;&#65533;"8&#65533;&#65533;_Y&#65533;&#65533;_&#65533;&#65533;&#65533;<{Y&#65533;
&#65533;&#65533;&#65533;&#65533;&#65533;J&#65533;kHl&#65533;u &#65533;l;[b&#65533;&#65533;&#65533;&#65533;&#65533;&#65533;&#65533;&#65533; @&#65533;&#65533;&#1048;&#65533;53&#65533;&#65533;&#65533;7g;&#65533;&#65533;pq&#65533;`(n@&#65533;^]&#65533;&#1168;&#65533;&#65533;p&#65533;|&#65533;&#65533;&#65533;&#65533; X&#65533;	X&#65533;&#65533;&#1033;&#65533;W&#65533;&#65533;X`@U&#65533;Lh&#65533;	`W&#65533;&#65533;&&#65533;I&#65533;J&#65533;&#65533;&#65533;&#65533;&#65533;Al-&#65533;&#65533;!&#65533;`&#65533;&#1024;>&#65533;~M &#65533;&#65533;2&#65533;X&#65533;&#65533;A&#65533;&#65533;&#65533;u&#65533;NM&#65533;&#65533;&#782;&#65533;&#65533;!a&#65533;Nt&#65533;&#65533;8aX&#65533;&#65533;&#65533;&#65533;\uP&#65533;&#65533;;O&#65533; O&#65533;&#65533;&#65533;&#65533;T&#1045;\a&#65533;&#65533;
&#65533;( <Y	&#65533;&#65533;&&#65533;&#65533;`&#65533;c`&#65533;)&#65533;/T&#65533;Y&#65533;W&#65533;&#65533;&#65533; &#65533;IM&#65533;&#65533;	pAh@)l&#65533;&#65533;@&#65533;&#65533;&#65533;|Ai4@
&#65533;&#65533;&#65533;&#65533;&#65533;D&#65533;4&#988;1&#65533;%D&#65533;&#65533;l&#65533;&#1625;y&#65533;&#65533;(&#65533;&#65533;&#65533;C &#65533;&#65533;5&#65533;\&#65533;&#65533;&#65533; B,"ClA&#65533;&#65533;p&#65533;AX&#65533;M<&#65533;&#65533;&#65533;&#65533;&#166;i&#65533;H&#65533;DItZ&#65533;%&#65533;4,&#65533;LLMM(F.&#65533;&#65533;<&#65533;O&#65533;&#65533;`Q&#65533;&#65533;}Q&#65533;&#65533;ZXD&#65533;Q &#65533;&#65533;&#1776;%[1&#1778;&#65533;&#65533;cW&#65533;&#65533;Vp&#65533;U[&#65533;&#65533;&#65533;V&#65533;&#65533;#`&#65533; &#65533;&#1282;&#65533;$&#65533;M&#65533;BcXH&#65533; &#65533;&#65533;"n&#65533;&#65533;&#65533;&#65533;h&#442;&#65533;&#65533;B8C&#65533;@&#65533;&#65533;F.&#65533;Vm&#65533;&#65533;&#65533;Km &#65533;*&#65533;@/%&#65533;&#65533;c-&#65533;0&#65533;xP&#65533;0a# &#65533;w&#65533;&#65533;zT\41&#65533;&#65533;m\N>S5I6&#65533;&#65533;}0&#65533;&#577;S&#65533;%Q>&#825;&#65533;=8&#65533;&#65533;)&#65533;&#65533;(%.&#65533;&#65533;&#65533;&#65533;&#65533;&#65533;&#65533;&#65533;:&#65533;&#65533;&#65533;&#65533;&#65533;&#65533;\&#65533;S&#65533;%TA&#65533;X&#65533;&#555;$&#65533;9&#65533;
! &#65533;&#65533;&#65533;&#65533;&#65533;&#65533;&#65533;&#65533;&#65533;e&#3137;&#65533;^]&#65533;]5&#65533;&#65533;;P&#65533;GF&#65533;&#599;(A(BR&#65533;]&#65533;A&8&#65533; >&#65533;.&#65533;&#65533;p&#65533;&#38998;m'H&#65533;;&#65533;&#65533;&#65533;&#65533;y&#65533;g&#65533;&h
^h&#65533;&&#65533;&#65533;g&#65533;&#65533;kT&#65533;jf&#65533;]&#65533;&#65533;Z&#166;9&#65533;f&#550;9&#65533;m&#65533;f&#65533;9&#65533;m&#65533;n&#65533;&#65533;m
&#65533;l
'm&#65533;&m&#65533;&#65533;X&#65533;J&#65533;&#65533;HY&#65533;
&`^6&#65533;&#65533;&#65533;Y\l&#65533;E&#65533;&#65533;&#65533;&#65533;&#902;&#65533;&#65533;DE&#65533;&#65533;&#65533;H+&#65533;&#65533;R
&#65533;&#1118;`	&#1462;&#65533;^{&#65533;&#65533;@&#65533;&#51128;&#65533;&#65533;b	&#65533;&#65533;Kd&#65533;fhh&#65533;&#65533;&#65533;<&#65533;&#65533;&#65533;&#65533;&#65533;&#65533;&#65533;&#156;Vi-hj&#65533; +hAn&#65533;&#65533;&#65533;&#65533;mi&#65533;8,&#65533;&#664;&#65533;&#65533;A&#65533;&#65533;_&#65533;( &#65533;&#65533;!&#65533;&#65533;&#65533;&#65533;&#65533;&#65533;&#65533;XO&#65533;`&#65533;K&#65533; ;&#65533;&#65533;&#65533;&#65533;b(&#65533;`&#65533;4&#65533;I&#1504;&#65533;$)&#65533;&#65533;&#65533;&#65533;&#65533;&#65533;&#65533;|v&#65533;MYB &#65533;	B&#65533;FB	&#65533;&#65533;- &#65533;&#65533;x&#65533;A&#65533;&#65533;&#65533;!&#65533;&&#65533;&#65533; &#65533;&#65533;< &#65533;&#65533;@aM&#65533;&#65533;&#65533;&#65533;&#65533;&#65533;I&#65533;&#65533;&#65533;A|X&#65533;&#65533;U&#65533;&#65533;Hb&#65533;&#65533;j!&#65533;q&#65533;&#65533; &#65533;|&#65533;&#65533;&#65533;&#65533;&#65533;J&#65533;&#65533;+&#65533;.&#1024; &#65533;&#65533;t&#65533;a&#65533;&#65533;@-&#65533;&#65533;X&#65533;YB&#65533;&#65533;M48 &#65533;xMA&#65533;"03&#65533;@)&#65533;"n&#65533;+&#65533;F; A$.&#65533;Y%JYP&#65533;m&#65533;~&#65533;&#65533;&#65533;1&#65533;&#65533;&#65533;>&#65533;&#65533;i&#65533;RA&#65533;&#65533;&#65533;&#65533;&#65533;&#65533;D0pAu	<BFx&#65533;&#65533;&#65533;&#1062;m
&#65533;&#65533;6&#65533;&#65533;K&#65533;@&#65533;5QM&#65533;8|&#65533;1l&#65533;36cF&#65533;&#65533;4r&#65533;&#65533;WH&#65533;+`V&#65533; v&#65533;b&#65533;B&#1364; &#65533;&#65533;W&#65533;&#65533;W(&#65533;&#65533;&#65533;B,&#65533;&#1169;&#65533;&#65533;&#65533;W&#65533;#]&#65533;c&#65533;&#65533;&#65533;#&#65533;P"8S$	PJ&#65533;&#65533;&#65533;DD&#314;}&#65533;$$3&#65533;$&#65533;&#65533;p&#65533;@&#65533;&#65533;j&#65533;&#65533;&#65533;&#65533;Rmh&#65533; &#65533;&#65533;+u&#65533;ndGv&#65533;Rv$&#65533;s<VH&#65533;s&#65533;01BI~&#65533;-e&#65533;s&#65533;&#65533;&#65533;=&#65533;y$&#65533;a&#65533;2&#65533;&#65533;&#65533;2GJ:&#65533;{&#65533;K6&#1351;@P
&#65533;&#65533;e&#1734;&#65533;Q>&#65533;(&#65533;&#65533;&#65533;&#65533;&#65533;C%&#65533;&#65533;&#65533;&#65533;&#65533;2H&#65533;&#65533;E&#65533;&#600;<&#1793;&#65533;JYE&#65533;&#65533;&#65533;&#65533;n Y"&#1866;8&#65533;j&#65533;&#65533;i&#65533;f5&#65533;&&#65533;&hC&#65533;&#65533;j&#65533;&#65533;rn&#65533;&#65533;B&#65533;&#65533;1@&#65533;1|C&#65533;=&#65533;&#65533;F&#65533;S&#65533;"p&#65533;)&#65533;&#65533;&#65533;&#65533;&#65533;&#65533;&#65533;&#65533;N7&#65533;&#65533;&#65533;R&#65533;&#65533;&#65533;)&#65533; &#65533;&#65533;&#65533;&#65533;5&#65533;&#65533;-&#1538;0|&#65533;&#65533;&#65533;B&#65533;/&#65533;B&#65533;7&#65533;&#65533;1\C&#65533;N&#65533;&#65533;J/&#65533;a`o&#65533;&#65533;*&#65533;&#65533;*h&#65533;*&#65533;&#65533;9&#65533;&#65533;9&#65533;/>\&#65533;*&#65533;&#65533;9&#65533;B"&#65533;/>&#65533;F&#65533;&#65533;/&#65533;&#65533;o&#65533;&#65533;o &#65533;&#769;&#65533;&#65533;&#65533;&#65533;A&#65533;/&#65533;&#65533;/:&#65533;:&#65533;K&#65533;&#65533;3<C(0&#65533;o&#65533;&#65533;&#65060;&#65533;!&#65533;&#558;]&#65533;&#65533;&#65533;&#65533;v&#65533;^&#65533;&#65533;&#65533;&#65533;S&#65533;&#65533;'*8|&#65533;_&#65533;&#65533;	&#65533;&#65533;&#65533;&#65533;&#1397;&#65533;S"&#65533;P&#65533;&#65533;&#65533;3&#65533;d&#65533;J&#65533;&#65533;G&#65533;gn&#65533;'e]&#65533;&#65533;&#65533;&#65533;H&#65533;&#65533;2&#65533;i&#65533;)(&#65533;L&#65533;@&#65533;5h_&#65533;&#65533;&#65533;&#1878;&#65533;Fn&#65533;&#65533;*&#65533;&#65533;j&#65533;&#65533;ld&#65533;&#65533;&#916;((&#65533;&#65533;&#65533;&#65533;&#65533;&#65533;4&#65533;%&#808;&#65533;LC&#65533;&#65533;(&#65533;&#65533;c&#65533;E&#65533;&#65533;q&#65533;&#65533;]U`W&#65533;&#65533;&#65533;&#65533;*x&#65533;_&#65533;D /&#65533;Ip@<&#65533;@&#65533;6D)&#65533;&#65533;.&#65533;&#65533;&#64553;B&#65533;&#65533;`%&#65533; &#65533;&#65533;&#65533;&  &#65533;&#65533;&Xvd &#65533;&#65533;&#65533;&#65533;X&#65533;&#65533;F&#65533;)[B=&#65533;&#65533;&#65533;r&#65533;@&#65533;&#65533;8 P`&#65533;&#1049;,O&#65533;*j&#65533;&#65533;W&#1172;&#65533; &#65533;a&#65533;>&#65533; *MO-?&#65533;&#65533;&#65533;&#65533;&#65533;&#65533;&#65533;&#65533;&#65533;q&#65533;Z&#65533;	)&#65533;gh&#65533;&#65533;&#65533;j&#65533;^&#65533;)&#65533;&#65533;&#65533;*&#65533;&#65533;&#65533;-&#65533;;&#65533;&#65533;ib&#65533;&#65533;	}&#65533;&#65533;2k8kB&#65533;&#65533; &#1076;&#1680;&#65533;&#65533; -^@&#65533;&#65533;&#65533;&#65533;2n&#65533;H&#65533;&#65533;&#65533;I&#65533;H&#65533; &#65533;6l&#65533;&#65533;@F/&#65533;&#65533;)8&#65533;KF&#65533;&#65533;GP&#65533;"p 7L&#65533;&#65533;&#65533;&#65533;)&#65533;&#65533;&#65533;T&#65533;EQ`WQ &#65533;:*l8&#65533;&#65533;&#65533;&#65533;I&#65533;9&#65533;O&#65533;c&#65533;qE;Z&#65533;&#65533;&#371;u=r7&#65533; 7x&#65533; "&#65533;hH)&#65533;$&#65533;'C&#65533;&#65533;A&#65533;&#65533;I&#65533;&#65533;!&#65533;&#65533;&#65533;&#65533;l&#65533; I&#65533;2&#65533;ld&#65533;&#65533;&#65533;k &#65533;q&#65533;&#65533;*&#65533;q&#65533;R&#65533;&#65533;s,Gw,Gq&#65533;GHn&#65533;&#65533;&#65533;&#65533;jm&#1522;&#65533;*&#65533;&#1234;myt&#65533;&#65533;&#65533;&#65533;P&#65533;
&#65533;g9&#65533;&#621;;-B%,&#65533;S*&#65533;R&#65533;&#65533;!&#65533;&#65533;w&#65533;&#65533;>E&#65533;&#65533;B&#65533;&#65533;j!L(&#65533;&#65533;&#65533;@.&#65533;v	\*m&#65533;6.&#65533;6n&#65533;&#65533;^j.&#65533;&#65533;l&#65533;owl&#65533;vp'B&#65533;"&#65533;&#65533;*w&#65533;*ws&#65533;r;wt+7>$&#65533;$&#65533; (B&#65533;`&#1323;&#65533;&#65533;ya&#65533;&#65533;L'&#65533;`&#65533;&#65533;&#65533;&#65533;d&#65533;CK1E&#65533;p&#65533;/&#65533;B,&#65533;A"&#65533; &#1024;&&#65533;w&#65533;@hB~&#65533;w&#65533;8`*&#65533;&#65533;7&#65533;+8&#65533;&#65533;&8&#65533;&#65533;&#65533;&#65533;k>&#65533;@&#65533;O&#65533;&#65533;[&#65533;&#65533;[8r&#65533;&#65533;&#65533;!&#65533;&#65533;&#65533;;hB&#65533;&#65533;&#65533;;&#65533;&#65533;&&#65533;8&#65533;&#65533;&#65533;&#65533;?&#65533;&#65533;&#65533;&X&#65533;
&#65533;&#65533;
@'&#65533;&#65533;2&#65533;&#65533;&#65533;P&#65533;&#65533;&#65533;rU&#65533;&#65533;&#65533;&#65533;A&#65533;&#65533;&#65533;^U&#65533;&#65533;&#65533;&#65533;%&#65533;&#65533;+H_&#65533;8&#65533;&#1811;;y&#65533;&#65533;&#65533;e&#1246;&#65533;&#65533;&#65533;&#65533;0&#65533;=Sc&#65533;&#65533;n&#65533;&#1175;3B/&#65533;[&#65533;&#65533;&#65533;K&#65533;V&#65533;A&#1985;&#65533;&#65533;fA&#795;&#65533;&#65533;;&#65533;&#1302;l}4&#65533;&#65533; &#65533;,&#65533;8&#65533;&#65533;&#65533;/1&#65533;&#65533;	&#65533;*
&#65533;&#65533; &#65533;&#65533;|&#65533;H&#65533;/&#65533;&#65533;wMM&#65533;&#65533;&#65533;&#65533;&#65533;cV&#65533;&#65533;&#65533;&#65533; 3O&#65533;&#65533;&#65533;&#65533;&#65533;&#65533;Q`p x&#65533;=&#65533;:TJ&#65533;&#65533;+&#65533;&#65533;&#65533;&#65533;6&#65533;&#65533;&#65533;	&#65533;&#65533;.&#1065;*&#65533;N&#65533;~&#65533;x&#65533;;&#65533;~;&#65533;h&#65533;&#65533;&#65533;&#65533;&#65533;&#65533;&#65533;&#65533;~&#65533;&#65533;&#65533;&#65533;&#65533;&#65533;C&#65533;&#65533;#&#65533;&#65533;&#65533;&#65533;&#65533;;&#65533;&#65533;8n+w&#65533;B&#65533;&#65533;@&#65533;&#65533;{"&#65533;dy&#65533; &#65533;0&#65533;&#65533;&#65533;~&#65533;&#188;&#65533;&#65533;kG &#65533;;k&#65533;&#65533;&#65533;J-&#65533;B&#65533;&#65533;a&#65533;B&#65533;&#65533;(d&#65533;4@!&#65533;&#65533;&#65533;C&#1066;,&#65533;"#Z&#65533;:GA&#65533;Q&#1071;&#65533;&#65533;5&#65533;e&#65533;&#65533;5&#65533;z&#65533;6&#47229;A&#65533;YF+N<,&#65533;&#65533;&#65533;)&#65533;B&#65533;&#65533;/&#65533;C&#65533;+&#65533;&#65533;DQUlCK&#65533;&#65533;&#65533;&#65533;L&#65533;+
&#65533;&#65533;M$&#65533;&#65533;&#65533;&#65533;F&#65533; 0B+&#65533; =v&#65533;]&#65533;<&#65533; AL&#65533;.	&#65533;b&#65533;:&#65533;&#65533;W&#65533;&#65533;&#65533;&#65533;&#65533;&#65533;4&#202;E&#65533;&#65533;&#1399;&#65533;&#65533;&#65533;q=f&#65533;$Q&#65533;T&#450;1(&#65533;&#65533;,F,du&#65533;A &#65533;&#65533;&#65533;&#65533;&#65533;[&#65533;&#65533;C#&#65533;L&#65533;&#65533;&#65533;R&#65533;&#65533;F.&#65533;&#1213;&#65533;I&#65533;\&#65533;&#65533;q&#65533;R&#65533;20-&#65533;K&#65533;Bz&#65533;u`&#65533;$&#65533;&#65533;0Nn&#65533;b/63&#65533;&#65533;&#65533;&#65533;&#65533;-&#65533;&#65533;^&#65533;QK_%f/&#65533;&#65533;&#65533;m&#65533;B&#65533;T&#65533;U&#65533;&#65533;&#65533;&#1299;!&#65533;~+&#65533;&#65533;&#65533;'&#65533;&#65533;[r&#65533;7&#65533;??&#65533;&#65533;&#65533;&#65533;&#65533;& &#65533;&#65533;_&#65533;_&#65533;&#65533;&#65533;8&#65533;&#65533;&#65533;&#65533;&#65533;@&#65533;?&#65533;&#65533;&#65533;&#65533;&#65533;&#65533;&#65533; *&#65533;+&#65533;&#65533;&#65533;&#65533;&#65533;|&#65533;&#65533;X&#65533;w&#65533;BxW&#65533;z&#65533;ysXz&#65533;@&#65533;&#65533;t&#65533;&#65533;&#65533;&#65533;&#65533;&#65533;N&#65533;|F$&#65533;8&#65533;&#11977;%&&#65533;zWbcG&#65533;&#65533;4&#65533;&#65533; $&#65533;&#65533; C&#65533;&#1332;r%M.i&#65533;93&#65533;L&#65533;7&#65533;r&#65533;S&#65533;&#925;N&#65533;8&#65533;T&#65533;&#65533;La2%E&#65533;4&#65533;&#806;Nm&#1436;IT&#65533;&#65533;0A&#65533;&#65533;&#65533;)R)R&#65533;&#65533;&#65533;*F&#65533;&#1519;&#65533;Zb&#65533;
&#65533;&#65533;&#65533;u&#65533;&#65533;&#1914;&#65533;&#65533;&#65533;&#65533;-_&#65533;q&#65533;&#65533;&#65533;&#65533;&#65533;E">wL&#65533;1c&#65533; &#65533;&#65533;&#65533;&#65533;&#772;I&#65533;&#661;&#65533;&#700;Ys&#991;?&#65533;&#65533;!&#65533;&#65533;&#65533;&#65533;e&#65533;B&#65533;:&#65533;&#1346;\_S&#65533;5&#65533;&#1522;G&#1038;p-&#65533;&#65533;&#1982;&#65533;A&#65533;}m+)O@[&#65533;&#1684;YP&#65533; &#65533;&#65533;&b&#585;)&#65533;4&#65533;:&#65533;-'>L{&#65533;K@>C0&#65533;2&#65533;&#65533;/&#65533;P&#65533;8&#65533;C&#65533;&#65533;
(PrC(:&#65533;&#65533;&#65533;&#65533;&#65533;&#65533;&#65533;Q@&#65533;A- &#65533;&#65533; &#65533;B|0&#65533;8&#65533;Va%&#65533;&#65533;&#26665;D\&#65533;E&#65533;XL&#65533;&#65533;A%Q&#65533;A&#65533;?&#129;&#65533;&#65533;&#65533;&#65533;k&#65533;J\&#65533; &#65533;E&#65533;{6&#65533;&#65533;&#65533;%&#65533;&#65533;&#65533;&#65533;$&#65533;&#65533;&#65533;&#65533;)&#65533;&#65533;J\@&#346;@@&#65533;)m('&#65533;'&#65533;bAL)&#65533;)g&#65533;X@@&#65533;\&#65533;r&#65533;9!&#65533;5X&#65533;&#65533;&#65533;5&#65533;&#65533;O&#1156;PP aB(&#65533;+&#50179;&#65533;(&#65533;&#65533;&#65533;P 
* `!p&#65533;B'&#65533;#&#65533;~&#65533; 8&#65533;&#65533;&#65533;&#65533;XM&#65533;T8&#65533;h&#65533;(0&#65533;&#65533;l&#65533;&#65533;U&#65533;;l&#65533;&#65533;&#65533;qCXa&#65533;p&#65533;;&#65533;Hv&#65533;;&#65533;p&#65533;Xy&#65533;@&#65533;&#65533;?F]&#65533;&#65533;S&#65533;b&#65533;o&#65533;&#65533;.b&#65533;&#65533;&#65533;&#65533;&#65533;Z&#65533;U&#65533;&#65533;t&#65533;1&#65533;xe8hd0&_&#65533;9W&#65533;A&#65533;&&#65533;&#65533;P&#65533;F&#65533;y&#65533;&#65533;&#65533;W]
.d_B&#65533;&#65533;Fa&#65533;&#65533;&#65533;h&#65533;T&#65533;C&#65533;
N0&#65533;&#65533;Ix&#65533;&#65533;!t&#1025; -&#65533;&#65533;?v@E&#65533;&#65533;o&#65533;
v&#65533;&#65533;&#65533;&#65533;g&#65533;k&#65533;&#65533;&#26827;&#65533;&#65533;h&#65533; &#65533;&#65533;#&#65533;&#65533;7p&#65533;O&#65533;&#65533;&#65533;&#65533;&#65533;H&#65533;E&#65533;Xp&#65533;&#65533;R&#65533;Nf&#65533;&#65533;-~`&#65533;&#65533;&#65533;&#65533; &#65533;oOb+&#65533;&#65533;&#65533;#&#65533;&#65533;l&#65533;\>&#65533;&#65533;&#65533;>\&#65533;r&#65533;3YT&#65533;E&#65533;r`&#65533;&#65533;&#65533;U`D2&#65533;&#65533;&#65533;1da"&#65533;7&#65533;&#65533;&#65533;;=&#65533;&#65533;K&#65533;&#65533;&#65533;'&#65533;&#65533;&#65533;&#65533;a&#65533;&#65533;&#65533;&#65533;+&#65533;&#65533;v&#65533;S?&#65533;1&#65533;&#65533;>&#65533;`&#65533;&#65533;&#65533;
&#65533;&#65533;&#65533;K&#65533; &#65533;b&#65533;~&#65533;J&#65533; &#65533;&#553;&#65533;&#65533;&#65533;&#65533;&#65533;E&#786;"
&#65533;&#65533;R&#65533;&#65533;w&#65533;y&#65533;&#65533;&#65533;&#65533;?&#65533;&#65533;o&#65533;}My&#65533;&#65533;&#65533;&#65533;&#65533;&#65533;@4	&#65533;&#65533;@&#65533;&#65533;&#65533;&#65533;&#65533;&#65533;&#65533;0&#65533;&#65533;&#65533;H@&#65533;&#640;7&#65533;&#65533;b&#65533;&#65533;&#65533;&#65533;
&#65533;`&#65533;&#65533;!>&#65533;B&#65533;&#65533;!'8a&#65533;@,&#65533;&#65533;&#65533;6&#65533;&#65533;	L&#65533;o&#65533;Fp05&#65533;b&#65533;1E,&#65533;?d%+~&#65533;&#65533;&#65533;&#65533;&#65533;&#65533;&#65533;E&#65533;&#65533;&#65533;&#65533;&#301;,&#65533;&#65533;E&#65533;&#65533;)^&#65533;'B&#65533;_8&#65533;&#65533;E+&#65533;&#138;O&#65533;&#65533;)Nq&#65533;/&#65533;&#65533;e,&#65533;&#65533;h&#65533;3&#65533;Qdl&#65533;&#65533;&#65533;&#65533;WA&#65533;&#65533;&#1546;&#65533;rDf&#65533;E&#65533;c&#65533;&#65533;&#65533;0|bP&#65533;&#65533;08&#65533;&#65533;8&#65533;5&#65533;&#65533;<&#65533;%/x&#65533;&#65533;^&#65533;<&#65533;&#65533;E&#65533;&#65533;+&#65533;aL&#65533;&#65533;82&#65533;&#65533;&#65533;e 78U&#65533;`&#65533;&#65533;&#65533;iJC&#1320;f&#65533;&#65533;&#65533;lf&#218;&#1528;&#65533;&#65533;o&#65533;)a&#65533;&8&#65533;)&#65533;\&#65533;lb+&#65533;&#65533;@(x&#65533;&#65533;&#65533;B&#65533;&#65533; &#65533;b&#65533;X&#65533;65@&#65533;|&#65533;&#65533; 8&#65533;&#65533;GQ&#65533;&#1443;&#65533;`$&#1031;"&#65533;&#65533;I&#65533;&#65533;t&#65533;y&#65533;&#65533;2&#65533;&#65533;2T U&#65533;&#65533;f&#65533;&#65533;&#24587;D&#65533;?&#65533;&#1172;&#65533;d&#65533;+&#65533;)M&#65533;&#65533;<&#65533;'0)&#65533;I&#65533;&#65533;&#65533;&#65533;&#65533;=&#65533;i&#65533;p)8D&#65533;&#65533;>&#65533;c5&#65533;&#65533;Mm&#65533;&#65533;q&#49191;=&#65533;&#65533;8hZS&#65533;&#65533;&#65533;&#65533;E&#65533;&#65533;N&#65533;jT&#65533;&#65533;t&#65533;&#65533;XG&#65533;&#65533;&#65533;E  &#65533;&#65533;&#65533;! &#65533; &#65533;]&#65533;&#65533;&#65533;q&#65533;qn&#65533;
&#65533;&#65533;&#65533; &#65533;"<!&#65533;&#65533;&#65533;&#65533;&#65533;@&#65533;'|aH&#65533;'|&#65533;&#65533;&#65533;&#65533;l&#65533;&#65533;]&#65533;W>&#65533;&#65533;&#65533;&#65533;,7BX&#65533;Q&#65533;r%&#65533;hM&#65533;U&#65533;&#65533;&#65533;TN&#65533;5&#65533;&#65533;&#65533;)R`E+&#65533;\&#65533;B&#1472;&#1589;. &#65533;&#65533;&#65533;&#65533;&#65533;&#65533;A&#65533;&#65533;yP_&#65533; A&#65533;&#65533;0&#65533;L&#65533;x&#65533;1l&#65533;&#65533;&#65533;K^&#65533;&#65533;1&V1Yd&#65533;q3 &t&#65533;&#65533;
 Ad$;&#65533;&#65533;H`&#65533;&#65533;&#65533;&#65533;: 0Ja&#65533;|&#65533;C2&#231;>&#65533;&#65533;&#65533;&#65533;&#65533;&#65533;&#65533;u&#65533;&#65533;p4&#65533;&#65533;f4&#65533;&#65533;&#1248;&#65533;n&#65533;jh&#65533;Y- &#65533;y-&#65533;&#65533;&#65533;0&#65533;&#65533;&#65533; m&#65533;&#65533;B&#65533;&#65533;J&#65533;am&#65533;&#65533;&#65533;&#65533;0&#65533;`&#283;&#65533;6&#65533;\&#65533;&#65533;&#65533;K\&#65533;@#&#65533;&#65533;s&#65533;k\gl&#65533;&#65533;qn&#358;k1&#65533;P&#65533;8&8&#65533;t&#65533;[])U&#65533;&#65533;&#65533;&#65533;&#65533;v1.r&#65533;"&#65533;g&#65533;1&#65533;&#65533;]&#65533;&#65533;&#65533;IN&#65533;E&#65533;&#65533;q&#65533;'&#65533;= my,&#65533;&#65533;&#65533;PCx&#65533;`&#65533;B&#65533;	&#65533;&#65533; &#65533;p+t&#65533;V&#65533;&#65533;$&#65533;q&#65533;sv&#65533;&#65533;"E:#&#65533;&#65533;yL"&#65533;&#65533;h&#65533;&#65533;y&#65533;~&#65533;s&#65533;=g?t&#65533;JxC&#65533;@&#65533;&#65533;5&#65533;&#65533;&#65533;&#65533; P&#1537;&#65533;&#1031;&#65533;xE&#65533;&#65533;	%&#65533;pjS{&#65533;b&#65533;
v&#65533;
&#65533;F&#65533;{&#65533;gE&#65533;&#1012;6&#65533;&#65533;&#65533;&#65533;D&"&#1530;^&#65533;&#65533;&#65533;&#65533;Da&#65533;k&#65533;W|&#65533;)&#65533;&#65533;G]#&#65533;&#65533;L|&#65533;&#65533;x&#65533;c&#65533;1&#65533;&#1030;v&#65533;&#65533;&#65533;&#65533;(&#65533;Y&#65533;Ad &#65533;W&#65533;&#65533;9@
8E5iIJ^R&#65533;zIw&#65533;&#65533; &#65533;&#65533;YLcXG&#65533;pF&#65533;&#65533;&#65533;&#65533;f\&#65533;&#65533;X&#178;&#65533;&#65533;&#293;lz&#65533;&#65533;&#65533;R&#65533;&#65533;&#65533;l~&#65533;b
g&#65533;q&#65533;+&#65533;&#65533;	&#65533;k<&#65533;&#65533;&#65533; h&#65533;&#65533;	&#65533;@S&#65533;&#65533;&#65533;W&#65533;&#65533;Mh@&#65533;N&#65533;&#65533;|&#65533;&#65533;&#65533;&#65533; &#65533;YT&#65533;&#65533; &#65533;&#65533;<&#65533;&#65533;&#65533;p&#65533;&#65533;&#65533;&#65533;s&#65533;~"&#65533;&#65533;&#65533;@e
&#65533;&#65533;!!&#65533;DT&#1815;]&#65533;j]&#65533;&#65533;Q&#65533;N&#65533;O&#65533;&#65533;:JQ&#65533;'&#65533;z]&#65533;,&#65533;=&#65533;&#65533;&#1305;&#65533;	&#65533;I&#361;N&#65533;
&#65533;w&#65533;*&#65533;&#65533;u7jRy:w&#65533;
&#1383;j/&#65533;- &#65533;&#65533;&#65533;&#1556;&#65533;P`&#65533;z&#65533;&#552;&#65533;1b&#65533;&#65533;&#65533;&#451;&#65533;o8&#65533;&#65533;&#65533;:&#65533;W]`&#65533;3&#65533;4 &#65533;&#65533;&#65533;&#65533;&#65533;&#65533;`	&#65533;+&#65533;4&#65533;&#65533;*&#65533;!&#65533;&#65533;X&#65533;&#65533;P d&#65533;&#65533;x&#65533;&#65533;m&#65533;Nu&#65533;&#65533;&#65533;f+&#65533;A&#65533;&#1390;&#65533;&#65533;"&#65533;&#65533;r&#65533;&#65533;&#65533;e[~&#65533;_&#65533;2&#65533;&#65533;&#65533;&#65533;&#65533;&#65533;&#65533;&#65533;&#138;{&#65533;&#65533;Zl&#65533;&#65533;&#65533;&#65533;`&#65533;L#&#65533;&#65533;)&#65533;a&#65533;G&#65533;@&#65533;&#65533;&#65533;<&#65533;&#65533;&#65533;&#65533;_&#65533;&#65533;&#65533;&#65533;&#65533;K&#65533;&#65533;0&#65533;&#65533; &#65533; &#65533;Ign&j&#65533;b&#65533;&#65533;R&#65533;&&#65533;!&#65533;&#65533;>b&#65533;<&#65533;&#65533;Lemf`&#65533;&#65533;&#65533;&#65533;Jn&#65533;&#65533;&#65533;&#65533;!&#228; &#1280;&#65533;&#65533;o&#65533;$D&#65533;&#65533;r&#65533;h4VIqP&#65533;sr&#65533;qH'r:&#65533;rv&#65533;u4'&#65533;&#65533;r<,qzL&#65533;x,t|L&#65533;Z&#65533;&#454;&#65533;t&#65533;&#65533;
k&#468;(&#212;T`w&#65533;l|@x&#65533;&#65533;&#65533;&#65533;M&#690;L.&#65533;G&#65533;<iz*&#65533;&#706;&#65533;rA&#65533;*@&#1036;&#65533;I	&#1320;&#65533;&#65533;Hm&#65533;h&#1790;@&#65533;-&#65533;&#1932;&#65533;&#65533;&#65533;
m&#65533;d&#65533;&#65533;q}H&#65533;&#65533;+&#65533; &#65533; D!&#65533;&#65533;"&#65533;d(&#65533;%&#128;&#65533;La&#65533;d&#65533; &#65533;2!L&#65533;&#65533;&#65533;8ajp`^b`&#65533;hh&#1388;&#65533;&#65533;@&#65533;@&x&#65533;'z&#65533;}&#65533;&#65533;q&#65533;&#65533;w&#65533;&#65533;&#65533;q&#65533;"&#65533;b&#65533;&#65533;&#65533;*&#65533;&#65533;g&#65533;&#65533;&#65533;&#65533;(&#65533;&#65533;XP%&#65533;&#65533;&#1420;&#65533;&#65533;m+&#65533;&#65533;&#65533;&#65533;+&#65533;"&#589;&#65533;h&#65533;F&#65533;/*)&#1645;.&#65533;&#1938;g
cYB&#65533;&#65533;&#65533;u&#65533;&#65533;&#65533;&#65533;- '&#65533;N&#65533;V&#65533;&#65533;X&#65533;&#65533;x)&#65533;v&#65533;b6zI &#65533;v&#65533;&#65533;,&#65533;4@&#65533;&#65533;!&#65533;`&#65533;`&#65533;&#65533;&#65533;&#65533;&#1184;&#65533;&#65533;`&#65533;#&#65533;0Rd ,Dd&#65533;&#65533;&#65533;QH &#65533;A&&#65533;&#65533;Q&#65533;	p@&#65533;&#65533;&#65533;&#65533;,&#65533;d&#65533;P&#65533;:&#65533;0@&#65533;`&#65533;6$&#65533;&#65533;&#65533;!&#65533;&#65533;&#65533;&#65533;&#1188;&#65533;n&#65533;&#65533;n&#1038;O&#65533;.&#65533;&#65533;&#1422;&#65533;&#65533;A&#65533;&#65533;2&#65533;&#65533;r&#65533;&#65533;&#65533;&#65533;&#65533;&#65533;&#65533;&#65533;r.&#65533;&#65533;&#27558;&#65533;&#65533;&#65533;&#65533;&#65533;&#65533;&#65533;&#65533;`B|`&#65533;SLko&#65533;&#65533;v&#65533;\3&#65533;b X&#65533;&#65533;!&#65533;
.&#65533;>0
&#65533; &#65533;@V*&#65533;rWaW&#1824;&#65533;~%X&#65533;&#65533;`x&#65533;\&#65533;Y&#65533;EZr&#65533;&#65533;&#65533;&#65533;[l&#65533;R&#65533;`&#65533;&#774;&#65533;R&#65533;Fqa&#65533;&#65533;&#65533;d&#65533;&#65533;/^n&#65533;(y&#65533;&#65533;&#65533;9&#65533;&#65533;_&#65533;&#65533;&#65533;P &#65533;`&#65533;P&#65533;&#65533;j&#65533;`k@&#65533;ka&#65533;&#65533;B&#6356;KB&#65533;7d&#65533;L&#65533;RA&#65533;	b&#65533;:&#65533;d&#65533;&#65533;k&#65533;>8&#65533;k0E&#65533;A&#65533;&#65533;&#65533;h
h&#65533;&#65533;K`0&#1899; )&#65533;  0h$|&#65533;&#65533;&#134;&#65533;&#65533;^ >&#65533;&#65533;R
<&#65533;&#65533;&#65533;2g&#65533;&#65533;UT%~`7A@Lp&#65533;a&#65533;L
&#65533;GT&#65533;3 &#65533;3Tc nGgp*Cr&#65533;!&#65533;p&#65533;j&#65533;
/&#65533;s<gIMv&#65533;&#65533;	ig
&#65533;&#65533;
&#65533;T&#65533;6g&#602;&#65533;C&#65533;&#65533;G &#65533;p&#65533;&#65533;&#688;&#65533;&#65533;+a&#65533;&#65533;&#65533;6 &#65533;&#65533;{&#65533;l&#65533;&#65533;-&#65533;)#1(z&#65533;sB&#65533;&#65533;N{B'&#65533;1O&#65533;obP	&#65533;	&#65533;&A*!&^&#65533;&#65533;&#65533;&#65533;"mjf&#65533; X&#65533;&#65533;LA&#65533;@&#65533; &#65533;&#1920;&#65533; n&#65533;VQR&#65533;&#65533;p&#65533;&#65533;UQu&#65533;,&#65533;R&#65533;&#65533;&#161;&#65533;&#65533;AK(B"0"	0bW}UWy&#65533;#&#65533;&#65533;#R&#65533;#&#65533;#&#65533;5$&#65533;UYEb%P&#65533;&#65533;&#65533;5ZAbYY&#65533;Z&#65533;&#65533;Z9&#65533;E&#65533;X`bQ&#65533;&#65533;P&#65533;t&#65533;&#65533;	v&#65533;@&#894;&#65533;&#65533;&#65533;,&#65533;&#65533;&#65533;u-&#65533;&#65533;/&#308;&#65533;&#65533;^&#1986;&#65533;&#65533;&#65533;&#65533;qwC&#65533;&#65533;&#65533;r0&#65533;K&#65533;p
&#65533;&#65533;&#65533;&#65533;5N&#65533;&#65533;N&#65533;&#65533;&#65533;&#65533;$&#65533;&#65533;&#65533;@6&&#65533;7&#65533;&#65533;"YA&#65533;@&#65533;`VA&#65533;&#65533;aL&#65533;E&#65533;&#219;&#65533;&#65533;&#65533;Rrd`n&#65533; a0 &#65533;&#65533;j&#65533;&#65533;
&#159;8&#65533;>&#65533;O0&#65533;p`t&#65533;&#65533;&#65533;0;&#65533;&#65533;jp&#65533;8@*&#65533;&#65533;&#65533;@ X&#65533;&#65533;.7&#65533;&#65533;K &#65533;>&#675; &#65533;k&#65533;&#65533;k&#65533;&#65533;&#65533;&#534;&#65533;n*,&#65533;n&#65533;2&#65533;n*-&#65533;&#65533;-&#65533;*&#65533;&#36008;ljm&#65533;N&#65533;&#65533;&#65533;&#65533;lO
P&#1188;k&#65533;&#291;&#65533;A&#65533;!&#65533;8&#65533;&#65533;Sp`0q&#65533;&#65533;&#65533;01&#65533;&#65533;&#65533;f&#65533;8&#65533; &`D&#65533;T&#65533;&#65533;&#65533;2s&#1706;[&#896;&#65533;&#65533;&#65533;E&#65533;JSWNS&#65533;&#65533;&#65533;&#65533;5&#65533;&#65533;&#65533;&#65533;`YfsZ8&#65533;R F&#65533;l8&#65533;7&#65533;&#65533;
&#65533;&#928;&#11666;/]&#65533;e&#65533;&#65533;&#65533;&#65533;&#65533;\b&#65533;S&#65533;s:F97`x&#65533;`&#65533;s&#65533;&#65533;&#65533;&#65533;&#65533;&#65533;j&#65533; &#65533;<&#65533;&#65533;@&#911;&#65533;&#65533;&#65533;n 8 	&#65533;h(~&#65533;&#65533; VU&#65533;b8@&#65533;&#65533;&#65533;!&#65533;&#65533;S@t@&#65533;A&#65533;!
n&#65533;&#65533;A&#65533;g&#65533;&#65533;&#65533;!&#65533;B03tC&#65533;R.&#65533;U&#65533;`&#65533;`nr7&#65533;R E/`E'l&#65533;m&#65533;&#65533;	&#65533;`&#65533;&#65533;&#65533;@h j&#65533;3r&#65533;F3&#65533;MxtG&#65533;&#65533;&#65533;,&#65533;&#332;t&#65533;s&#65533;2|&#65533;&#65533;.gMG&#65533;4&#65533;&#482;P&#546;&#65533;	&#65533;t&#552;t
&#65533;4&#65533;Z K&#65533;Lx&#65533;4&#1958;LL&#65533;'y&#65533;&#65533;&#65533;'&#65533;&#65533;&#65533;*aMK@&#65533;'
,!
&#65533;B
&#65533;&#65533;&#65533;gD&#65533;$J`E&#65533;!&#65533;&#65533;a%&#65533;X&#65533;&#65533;x&#65533;YdE&#65533;8&#65533;Y$&#65533;Y&#65533;u&#65533;W)&#65533;WQ&#65533;W&#65533;!W)j&#1361;&#65533;&#65533;&#65533;!	&#65533;&#65533;[&#65533;&#65533;b &#65533;&#65533;R&#65533;&#65533;&#65533;&#65533;&#65533;`&#65533;&#65533;>6&#65533;&#65533;!=!&#65533;4yU&#65533;&#65533;QU>_&#65533;&#65533;&#65533;&#65533;&#65533;"l$&#65533;uY&#65533;k&#65533;Fb&#65533;FD zY&#65533;&#65533;Y~&#65533;&#65533;&#65533;&#65533;Py&#65533;&#65533;&#65533;&#65533;&#65533;&#65533;&#65533;8&#65533;&#65533;&#65533;&#65533;x&#65533;&#65533;X&#65533;&#65533; &#65533;&#65533;&#65533;&#65533;Z&#65533;&#65533;&#65533;u#X&#65533;&#65533;u%&#65533;'~&#1447;&#65533;|&#65533;&#65533;+&#65533;b&#65533;&#65533;&#65533;&#65533;&#65533;&#1282;K&#65533;&#1098;&#65533;5L&#65533;&#65533;&#65533;&#65533;5.&#65533;&#65533;_Ei&#65533;NI`	&#65533;2&#65533;`SiG&#65533;4T&#65533;bW&#65533; u&#65533;bq&#65533;5z&#65533;60&#65533;&#65533;468*&#65533;&#65533; &#65533;RN%&#1345;&#65533;I#SvF!$G&#65533;dW&#65533;&#1283;8&#65533;&#65533;!`n6&#65533;n&#65533;zn'	0&#65533;&#65533;&#65533;&#65533;N(/(q6&#65533;r&#65533;d &#65533;I&#65533;&#65533;&#65533;vCh&#65533;jUa&#65533;Z" &#65533;l&#65533;&#65533;L&#65533;ZP&#65533;&#65533;&#65533;|&#65533;>&#65533;&#65533;:P&#65533;&#65533;&#65533;&#65533;&#65533;o&#65533;&#65533;&#65533;&#65533;&#65533;$&#65533;&#65533;.o&#7853;&#65533;&#65533;&#65533;<*PX &#65533;&#65533;z&#65533;&#65533;&#65533;l&#65533;&#65533;&#65533; &#65533;&#65533;&#1712;&#65533;&#65533;&#65533;&#65533;2&#65533;5&#65533;&#65533;&#65533;@"&#65533;&#65533;&#65533;&#65533;&#65533;T`&#65533;V&#65533;	&#65533;a&#65533;@S~&#65533;f9 (E&#65533;&#65533;c&#65533;I&#65533;q&#65533;r#@&#65533;&#65533;@&#65533;&&#65533;m&#65533;j&#65533;&#65533;&#65533;`4&#65533;FV&#65533; XuU5Y&#65533;u&#65533;Yb&#65533;&#65533;C&#65533;&#65533;!
0&#65533;6&#65533;&#65533;[Np[(&#65533;U\&#65533;
&#65533;&#65533;&#65533;8&#65533;w^Z+&#65533;&#65533;&#65533;y&#65533;w:&#65533;&#65533;9&#65533;%^&#65533;&#65533;1&#65533;&#65533;&#65533;&#65533;&#65533;%&#65533;&#65533;+^&#65533;&#65533;{o&#65533;0&#65533;&#65533;1&#65533;0&#65533;.&#65533;Z&#65533;n`A9&#65533;&#65533;A&#65533;sk&#65533;w><&#65533;<l&#65533;/&#65533;&#65533;N&#65533;&#65533; &#65533;&#65533; 
&#65533;@&#65533;A&#65533;C&#65533;B&#65533;K&#65533;B8R^1#P4&#65533;&#65533;&#65533;V5N&#65533;&#65533;&#65533;
&#65533;3a&#65533;s&#1638;mJ&#65533;ww&#65533; &#65533;&#196;&#65533;Fg&#65533;oh&#65533;&#65533;	&#65533;P&#65533;GY&#65533;3F'&#65533;HC&#65533;r&#65533;T&#65533;&#65533;4&#588;&#1556;&#65533;&#65533;&#484;<s&#65533;&#65533;&#558;&#1033;&#65533;ps&#65533;&#65533;w|gK&#65533;L&#65533;G&#690;&#65533;&#65533;<&#762;&#65533;z&#1296;&#65533;&#65533;&#65533;&#65533;X+ 
*@|&#65533;[&#65533;&#65533;Wy&#65533;	]&#65533;&#65533;&#65533;G &#65533;&#65533;E"&#65533;&#65533;c&#65533;&#1105;9&#65533;&#65533;9&#65533;%&#65533;&#65533;#&#65533;Fl&#65533;&#65533;i@|2V!&#65533;C)c&#65533;&#65533;&#65533;L!B&#65533;&#65533;^&#65533;&#65533; B&#65533;SKF>"l@&#65533;&#65533;cA!f&#65533;&#65533;x@ D py&#65533;&#65533;=&#65533;g&#65533;&#65533;'&#65533;&#1553;=&#65533;&#65533;&#65533;&#65533;yU"&#65533;"&#65533;&#65533;&#1065;&#65533;E&#65533;&#65533;Wy&#65533;&#65533;u&#65533;&#65533;&#65533;&#65533;&#65533;&#65533;&#65533;&#1765;&#65533;&#65533;U&#65533;Zi"&#65533;e&#65533;w&#65533;*&#65533; &#65533;]&#65533;&#1265;+&#65533;x&#589;F&#65533;^&#65533;L&#65533;&#65533;&#65533;U&#65533;&#65533;&#65533;&#65533;&#1376;v&#65533;
&#65533;&#65533;]&#65533;aI&#65533;p5"&#65533;&#65533;rbgC&#65533;&#65533;&#65533;7&#65533;N&#65533;&#65533;<v&#65533;T2;$&#65533;&#65533;&#65533;&#65533;:Jv9&#65533;&#65533;
Lv^V8&#65533;&#65533;&#65533;Qx`=n&#65533;&#65533;eA&#65533;6= &#65533;&#65533;P _&#65533;&#65533;&#65533;&#65533;`&#18655;&#65533;&#65533;i+`&#65533;&#65533;)!&#65533;&#65533;&#65533; &#65533;6T&#65533;	&#65533;Z/&#65533;&#65533;Ta&#65533;&#65533;r`&#65533;7&#65533;&#65533;9{&#65533;&#65533;&#65533;&#65533;&#65533;^8&#640;&#65533;&#65533;&#65533;{&#52442;&#65533;&#65533;&#65533;-&#65533;&#65533;&#65533;&#65533;&#65533;&#65533;'[&#65533;ap#&#65533;{&#65533;-;&#65533;&#65533;&#65533;&#65533;-&#65533; &#65533;&#65533;pu Y&#65533;&#65533;A1&#65533;p5&#65533;W Y&#65533;&#65533;~&#65533;t &#65533;X&#65533;l&#65533;&#65533;B&#65533;P&#65533;R&#65533;&#65533;$&#65533;8&#65533;
\: XgO&#65533;a2I&#65533;&#65533;&#65533;,\&#65533;3&#65533; 4E&#65533;ku}&#65533;&#65533;&#65533;a&#65533;#K&#65533;&#65533;&#65533;u&#65533;R&#65533;wwV~&#65533;IK8&#65533;%^&#65533;&#65533;&#65533;&#65533;&#65533;w&#65533;3e\}&#65533;&#65533;E&#65533;0&#65533;3r.&#65533;a](&#65533;]&#65533;&#65533;y&#65533;bAc&#65533;&#65533;&#65533;3&#65533;cL&#65533;&#1423;&#65533; &#65533;&#65533;BR%&#65533;&#65533;e&#65533;&#65533;&#65533;&#65533;&#65533;X8p`&#65533;G&#65533;&#65533;&#65533;8s%&#923;7h&#65533;hAI&#65533;c>e&#65533;P %&#65533;&#65533;&#65533;&#727;0c&#65533;5s%L&#65533;5i&#65533;&#65533;&#65533;	G,&#65533;t&#65533;{1E&#65533;(L&#65533;&#65533;&#65533;&#65533;&#535;'&#65533;&#65533;$&#65533;&#65533;&#65533;&#65533;[~0&#65533;C&#65533;X&#65533;-)&#65533;&#65533;&#65533;&#65533;1jX%$hD&#65533;#r&#65533;&#296;&#65533;&#1787;x&#65533;&#65533;&#65533;&#65533;(&#65533;&#65533;&#65533;T&#65533;&#65533;&#65533;&#65533;&#65533;&#65533;N&#65533;H&#65533;&#65533;&#65533;*3&#613;"&#65533;,&#471;_&#65533;&#65533;&#65533;&#65533;
&#983;7&#65533;=&#65533;4_&#732;97^95g&#990;?&#65533;e&#65533;&#65533;&#65533;&#65533;0&#65533;&#65533;&#2047;&#65533; \8&#65533;&#65533;&#65533;W&#65533;\&#65533;&#65533;&#65533;&#65533;&#633;&#65533;&#290;R&#65533;J(&#65533;b&#65533;&#65533;&#65533;(Q8&#65533; E&#65533;&kIJ&#65533;x&#65533;&#65533;&#65533;;&#65533;&#65533;&#1519;/&#65533;]&#65533;&#65533;&#65533;J&#20191;&#986;&#65533;&#65533;&#65533;&#65533;&#65533;5&#65533;&#65533;&#65533;&#65533;&#65533;&#65533;"&#65533;&#65533;&#65533;&#65533; &#65533;B&#65533;.&#65533;J#&(&#65533;:X&#65533;%1&#65533;!&#65533;&#65533;&#65533;	&#65533;&#65533;p&#65533;&#65533;&#65533;`&#65533;v&#65533;"&#65533;%&#65533;&#65533;&#1537;)"&#65533;X&#65533;)&#65533;t`&#65533;G&#65533;&#65533;'&#65533;&#1299;&#65533;&#1585;&#65533;GvP+&#65533;&#65533;#&#65533;&#65533;	FY`&#65533;ZS%&#65533;S&#65533;PB&#65533;#$&#65533;J	 &#65533;&&#65533;&#65533;&#65533;&#65533;zh&#65533;&#65533;&#1943;&#51545;>&#65533;%&#65533;O&#65533;&#65533;&#65533;&#65533;&#7390;&#65533;&#65533;h&#65533;&#30656;&#65533;&#65533;!&#65533;hBC&#65533;&#65533;&zH N&#65533;&#419;&#65533;J&#65533;&#65533;I&#65533;T&#65533;@&#65533;2&#65533;q&#65533;'*q&#385;:&#65533;&#65533;&#329;&#65533;&#65533;&#65533;&#65533;&#65533;	&&#65533;Q&#65533;X|&#65533;&#301;&#65533;2&#65533;ka&#65533;&#65533;&#1519;z&#65533;e&#1520;9;&#65533; e&#65533;&#65533;V&#65533;&#65533;l&#65533;F &#65533;&#65533;&#65533;B{M[&#65533;H&#65533;&#65533; &#65533;f&#65533;&#65533;5\3*&#65533;&#65533;&#65533;&#65533;,&#65533;&#65533;&#65533;l&#65533; 4&#65533;CD&#65533;&#65533;&#65533;&&#760;&#65533;&#65533;*&#65533;&#65533;\&#65533;`2&#65533;&#65533;<&#35008;8&#65533;&#65533;#C,/&#65533;&#65533;&#65533;&#65533;&#65533;8&#65533;A<wl&#65533;&#65533;@&#65533;4!&#65533; B(R&#65533;C&#65533;&#65533;0&#65533;&#65533;&#65533;:&#65533;&#65533;2&#65533;&#65533;&#65533; :&#65533; &#65533;7(&#1074;w&#65533;Q4&&#65533;13&#65533;C&#65533;w&#65533;&#65533;3&#65533;w&#65533;@ &#65533;C&#65533;k&#65533;<&#1004;&#65533;7&#65533;&#65533;&#65533;U&#65533;P&#65533;&#65533;!4&#65533;f&#65533;&#65533;4&#65533;-	1&#65533;%X&#65533; Eq&#65533;&#65533;7&#65533;P&#65533;&#65533;&#65533;M&#65533;D
&#65533;S&#65533;&#65533;&#65533;("E&#65533;&#65533;&#65533;&#65533;&#65533;&#65533;&#65533;3$&#65533;c@&#65533;&#65533;V,&#65533;(,T9&#65533;&#65533;&#65533;2&#65533;&#65533;&#65533; &#65533;&#65533;X&#65533;LO|&#65533;E
)l&#65533; p&#65533;1P&#65533;@}&#65533;&#65533;&#65533;&#65533;N&#65533;&#65533;&#65533;&#65533;n&#65533;a&#65533;&#65533;E7&#65533;&#65533;n&#65533;pIJ&#65533;&#65533;	'&#65533;V&#1831;p&#65533;u&#65533;[p&#1984;
=&#65533;&#65533;6&#400;&#65533;~&#65533;&#65533;&#65533;r&#65533;&#65533;6&#65533;K,r&#65533;&#65533;?B&#65533;&#65533;C&#65533; 3f&#65533;ZP&#65533;&#65533;0&#65533;6DF&#65533;&#65533; &#65533;89
_&#65533;b&#65533;[&#65533;`&#65533;T@&#65533;b(x&#256;$&#65533;Ey&#65533;C|2&#65533;-N	&#65533;&#65533;)
&#65533;&#65533;&#65533;@c$PIH&#65533;&#65533;xha8&#65533;&#65533;Mnb&#65533;&#65533;&#65533;9&#65533;7&#65533;&#65533;XA(/&#65533;&#65533;&#65533;Bn@&#65533;\p&#65533;&#65533;&#65533;&#65533;Te&#65533;&#65533;`&#65533;&#65533;&#1173; &#65533;`&#65533;&#65533;&#65533;C&#65533;#9&#65533;V\&#65533;&#65533;b&#65533;wa_x5&#65533;>&#65533;W&#65533;Q#&#65533;&#65533;@F1&#65533;q&#65533;cd&#65533;D&#65533;&#65533;4&#65533;&#65533;&#815;&#65533;H&#496;&#65533;5&#65533;&#65533;&#65533;&c3&#65533;9&#65533;&#65533;&#65533;@|3*S&#65533;JT&#65533;j&#65533;r&#65533;c&#65533;&#65533;@:&#65533;X&#65533;u&#65533;&#65533;H!
`&#65533;&#65533;C5&#65533; @&#65533;y&#65533;&&#17638;bMqROz&#65533;d&3&#65533;&#65533;@b&#65533;O#(&#65533;&#65533;Fx&#65533;&#65533;&#65533;DE&#65533;&4&#65533;Q"&#65533;&#65533;B8&#65533;"&#65533;&#65533;&#65533;G&#65533;&#65533;	jd&#65533;i&#65533;&#65533;B&#65533;t&#1281;i&#65533;sF&"Q:&#65533;i&#65533;7 &#65533;
&#1105;>p$#0jHB8(1&#65533;M&#65533;A&#65533;&#65533;&6&#65533;i&#65533;n(&#65533;&#872;F&#65533;4&#65533;&#65533;&#65533;	s&#65533;&#65533;(>@&#1702;6&#65533;M&#65533;4&#65533;0WZ&#65533;?&#65533;&#65533;O&#65533;&#65533;	B&#65533;tQ&#65533;r&#65533;!2&#65533;&#65533;L@&#65533;R&#65533;&#65533;&#65533; &#65533;KYB
&#65533;	&#65533;L9&#65533;&#65533;&#65533;&#65533;&#65533;&#65533;|&#65533;S&#65533;&#65533;&#65533;V&#65533;*V&#65533;&#65533;&#65533;p&#65533;&#65533;[&#65533;}&#65533;&#65533;W&#65533;e,;Z&#65533;b&#1458;&#1162;Vna&#65533;&#1162;\&#65533;&#65533;-oE \&#65533;X&#65533;&#65533;@c&#65533;b&#65533;&&#1168;&#65533;]&#65533;&#65533;V@*&#65533;&#65533;H@<&#65533;"&#65533;&#65533; l&#65533;&#65533;4x&#65533;
&#65533;&#65533;&#65533;&#65533;&#65533;&#65533;
f&#65533;E&#65533;t&#65533; 2P@P&#65533;n8&#65533;&#65533;&#65533;8&#65533;&#65533;&#65533;aeWk&#65533;&#65533;&#65533;
&#65533;L+&#65533;&#65533;&#65533;&#65533;1&#65533;&#65533;M7&#65533;E&#710;{&#65533;X@&#65533;q&#65533;&#65533;r]&#65533;&#938;k\E&#65533;"&#65533;&#65533;-N&#65533;+.w&#65533;&#1784;&#65533;&#65533; &#65533;\u&#65533;&#65533;&#65533;&#65533;&#630;"A&#65533;D0&#65533;\&#65533;p7"/&#65533;|#&#65533;&#65533;&#65533;&#65533;(&#1264;-:@:&#913;ls&#1248;&#65533;Jd02S&#65533;&#65533;&#65533;EA\&#65533;M B (&#65533;p&#65533;&#65533;&#65533;`&#65533;&#65533;&#65533;0&#65533;&#65533;&#65533;&#65533;:&#65533;F&#65533;&#65533;;&#65533;@&#65533;;&#65533;&#65533;g&#65533;y&#65533; &#65533;	8&#65533;&#65533;/$&#65533;+)h &#65533;R&#65533; H&#65533;&#65533;)A&#65533;C&#65533;&#65533;&#65533;&#65533;@}&#65533;&#65533;&#65533;&#65533;&#65533;"&#65533;&#65533;@v&#65533;^`&#65533;o}&#65533;"2x1&#65533;'&#65533;&#65533;&#65533;x@ &#65533;&#65533;fP&#65533;&#65533;&#65533;`K(&#65533;1&#65533;8c&#65533;&#65533;&#65533;@&#65533;0P&#65533;BlD&#65533;@d&#45652;&#65533;&#65533;&#65533;?I&#65533;/*&#65533;&#65533;_:&#65533;U&#65533;H!
&#65533;&#65533;&#65533;&#65533;|D$8,I&#65533;q&#65533;&#65533;QHuNV
#&#65533;&#1715;Kd&#65533;&#65533;1&#65533;&#65533;&#65533;&#65533;Vd&#65533;l'&#65533;xo&#65533;?c&#65533;&#65533;&#65533;4&#65533;&#65533;E8&#65533;&#65533;&#65533;&#65533;&#65533;.&#65533;&#65533;K&#65533;1V<&#65533;E&#65533;z\&#65533;#&#599;&#65533;F&#65533;&#65533;6#&#65533;&#65533;&#65533;&#65533;&#65533;	&#65533;fd&7&#65533;&#65533;E~&#65533;&#65533;L&#65533;#&#65533;3y&#65533;&#1420;2X&#65533;&#65533;&#65533;I&#65533;&#65533;c&#65533;&#65533;&#65533;*TN&#65533;&#65533;&#65533;+]P&#65533;&#65533; ;I&#65533;&#65533;JU 
G&#65533;&#65533;&&#65533;Y&#65533;&#65533;s&#65533;&#65533;LO2&#65533;T&#65533;2i&#65533;&#65533;&#65533;&#65533;&#65533;':!mR&#65533;ZP&#65533;RN	&#65533; &#65533;&#65533;&#65533;	<&#65533;O&#65533;a&#65533;8&#65533;&#65533;Ip&#65533; &#65533;P&#65533;&#65533;&#65533;&#65533;#qCD&#65533;&#65533; &#65533;&#65533;9&#65533;u&#65533;j&#65533;H=&#1550;&#65533;HK&#65533;&#65533;I+&#65533;&#65533;)%&#65533;s&#65533;&#65533;&#1748;&#65533;&#65533;&#65533;&#65533;L&#65533;oIMri&#65533;&#65533;tL&#65533;&#65533;=&#65533;~ziL&#65533;&#1176;&#65533;`&#65533;&#65533;&#65533;&#65533;&&#65533;&#1245;>&#65533;&#65533;&#65533;
C&#65533;&#65533;*&#65533;
U
&#65533;&#65533;&#65533;A&#65533;~&#65533;[&#65533;&#65533;O&#65533;pJ&#65533;x&#65533;,gU&#65533;&#65533;UeU&#65533;n&#1387;&#65533;&#65533;&#65533;[&#65533;&#65533;la&#65533;&#65533;.&#65533;BV&#65533;&#65533;:&#65533;g&#65533;&#65533;&#65533;&#1354;k&#65533;&#65533;p&#65533;\&#65533;&#65533;vD&#65533;"0&#65533;&#65533;@p&#65533;&#65533;&&#65533;&#65533;&#65533;&#65533;&#1667;&#65533;h&#65533;&
 &#65533;&#65533;A&#65533;h&#65533;*&#65533;&#65533;&#65533;E	&#65533;&#65533;4&#65533;Z
&#65533;`&#65533;&#65533;&#65533;&#65533;"&#65533;iD#&#65533;&#65533;&#65533;fq&#65533;&#65533;&#65533;&#65533;&#65533;.&#65533;-&#65533;k[$&#65533;vq&#65533;&#65533;/w1&#65533;[!&#1302;"a&#65533;e[&#65533;5h &#65533;"_&#65533;U\&#65533;>R]&#65533;U_8&#65533;_"R&#65533;
&#65533;N&#512;(2"bN^&#65533;@'02^fe&#65533;4VO32&&#65533;NFq$cO.&#65533;F:&#65533;&#65533;`&#65533;'&#65533;9I12&#65533;#&#65533;E&&#65533;&#65533;&#65533;T&#65533;@&#65533;kV1;aQ;&#65533;&#65533;[&#65533;.=w&#65533;b*<RX5N#&#531;<&#611;4n&#65533;`&#65533;&#65533;&#65533;C P3E&#65533;O&#65533;a3&#65533;	&#65533;v;[&#65533;&#65533;AGp>&#65533;>&#65533;&#65533;&#65533;&#65533;>&#65533;S$&#65533;e&#65533;32$ 1&#65533;&#65533;e&#65533;&#65533;@&#65533;sZ&#65533;&#65533;Z&#65533;&#65533;/&#65533;x&#65533;	&#65533;e&#65533;S@&#65533;`&#65533;&#65533;	&#65533;&#65533;	X&#65533;D&#65533;&&#65533;&#65533;&#65533;&#65533; 	&#65533;&#65533;
&#65533;ah&#65533;&#65533;(&#65533;8*&#65533;02&#65533;&#1418;&#65533;&#65533;H&#65533;g&#65533;`i!A%&#65533;
&#65533;D,aD&#65533;(j&#65533;Xj&#65533;j&#65533;&#65533;&#65533;&#65533;&#65533;jHAE&#65533;ph&#65533;p&#65533;&#65533;&#65533;bt	&#65533;:&#65533;F&#65533;&#65533;S&#65533;T&#65533;&#65533;V`&#65533;&#65533;`l&#65533;FGeP&#65533;&#65533;l&#65533;&#65533;&#65533;A&#65533;1H&#65533;$&#65533;4&#65533;&#65533;&#65533;&#65533;H&#65533;&#65533;H&#65533;&#65533;m&#65533;&#65533;&#65533;n&#65533;TI&#65533;2&#65533;X&#65533;&#65533;&#65533;&#65533;
m&#65533;&#65533;&#65533;o&#65533;V	&#65533;&#65533;o&#65533;&#65533;x *&#65533;Qp&#65533;&#65533;p&#65533;`)QPT&#65533;w)``	&#65533;aM&#65533;&#65533;&hRq&#65533;v6&#65533;qg&#65533;%&#65533;&#65533; &#65533;Equ&%
&#65533;r&#65533;&#65533;r&#65533;o&#65533;OM&#65533;\?(&#65533;&#65533;&#65533;St&#65533;&#65533;`(&#65533;&#65533;"S&#65533;sNg#&#65533;$3&#65533;N&#65533;&#65533;H#FPI&#65533;#&#65533;0&#65533;&#65533;B	&#65533;TQ&#65533;%^w&#65533;&#65533;$vw&#65533;9&#65533;_&#65533;M&#65533;&#65533;Lh&#65533;&#65533;&#708;q-&#65533;,eq&#484;R/%(&#65533;rw&#65533;&#65533; &#65533;p(7&#65533;(=&#65533;&#65533;x&#65533;&#65533;xGE)H&#65533;x&#65533;U&#65533;F&#65533;%&#65533;&#65533;&#65533;&#65533;Iy&#65533;a&#65533;&#65533;*#  Q&#65533;U&#65533;&#65533;I&#65533;+&#65533;&#65533;z&#65533;R&#65533;yqV&#65533;&#65533;V&#65533;&#65533;V&#1218;,n{&#65533;&#65533;b{u%qV{&#65533;&#65533;W&#256;/&#65533;r/+ S`&#65533;&#65533;   }&#65533; ?&#65533;	&#65533;&#65533;#2 7&#65533;0&#65533;&#65533;&#65533;&#65533;&#65533;&#65533;g9E:&#65533;eO&#65533;~&#65533;_&#65533;ce&#65533;F2&#61634;'`&#65533;<&#65533;e([&#65533;&#65533;t8&#65533;$p&#65533;Z&#65533;H2&#65533;&#65533;e!&#65533;&#65533;&#65533;&#193;)&#65533;e0&#65533;&#65533;&#65533;&#65533;0&#65533;_&#65533;&#65533;Jg&z&#65533;T&#65533;Y&#65533;c&#65533;c&#65533;&#65533;5O&#65533;W`'ZZ*&#674;&#65533;#u(&#65533;<'&#65533;VP:-&#65533;9I&#65533;a1&#65533;&#65533;&#65533;&#65533;NDQ&#65533;e1&#65533;&#65533;&#65533;&#65533;&#65533; &#65533;&#65533;&#65533;&#65533;a_@E&#65533;;_&#65533;Q 3&#65533;S&#65533;V8<&#371;&#65533;2&#65533;6Vc&#65533;#&#65533;P&#65533;op=&#65533;&#65533;=&#1731;=3 &#65533;qXPIv&#65533;'r&#65533;&#65533;{&#65533;&#1760;>O&#25030;&#65533;&#65533;?~&#65533;?<&#1031;r00&#65533;pe&#65533;sfh6&#65533;:&#65533;e&#65533;H:`&#65533;&#65533;
&#35849;&#65533;pg&#65533; &#65533;&#65533;"&#65533;&#65533;&#65533;&#65533;p&#928;&#65533;&#65533;&#65533;	Z&#65533;P&#65533;&#65533;>&#65533;2&#65533;&#65533;C`&#65533;t&#65533;&#65533;C`	&#65533;Zp1p&#65533;&#65533;&#1040;?Tj/a&#65533;&#65533;&#428;&#874;)&#65533;BA1&#65533;&#65533;T&#65533;&#65533;&#65533;G&#65533;&#65533;b&#65533;&#65533;&#65533;&#65533;&#65533;&#65533;&#65533; &#65533;&#65533;:&#65533;&#65533;a&#65533;&#65533;E&#65533;&#65533;&#65533;'&#65533;&#65533;&#65533;-v&#65533;G&#65533;(&#65533;&#65533;H&#65533;V&#65533;&#65533;&#65533;&#65533;F&#65533;A&#65533;&#65533;f&#65533;&#65533;&#65533;&#65533;&#41999;&#65533;m&#65533;fn&#49584;&#65533;&&#65533;o&#65533;&#65533;f&#65533;I&#65533;&#65533;&#65533;&#65533;&#65533;&#65533;o&#65533;&#65533;J&#65533;&#65533;&#65533;&#65533;	&#65533;Eu&#65533;&#65533;&#65533;3y&#65533;5&#65533;v9&#65533;v&#65533;	&#65533;=yv&#65533;&#65533;qa2rD)M%&#65533; &#65533;r>k!&#65533;Pj0v s&R"<p&#65533;<w&#65533;S&#65533;&#65533;&#65533;rB&#65533;&#65533;H&#65533;9&#65533;d&#65533;I&#65533;tS&#65533;&#65533;|&#65533;
&#65533;<&#1059;R&#65533;#:&#65533;Pq&#65533;M&#65533;&#65533;v&#65533;u]&#499;c'&#65533;{yM^&#65533;6&#65533;&#65533;0&#65533;v-&#65533;&p&#65533;&#65533;)&#1368;&#500;R&#65533;&#65533;9S4&#65533; &#65533;&#65533;(&#65533;r(&#65533;&#65533;(&#65533;)x&#65533;&#65533;x&#65533;&#65533;&#65533;&#65533; 4 &#65533;Py *&#561;&#65533;&#65533;y&#65533;&#65533;&#474;&#65533;&#65533;&#65533;'&#65533;&#65533;&#65533;y&#65533;b&#65533;&#65533;&#65533;&#65533;&#65533;ae&#347;&#65533;&#65533;z&#65533;&#65533;&#65533;&#137;-&#65533;B-nu{&#65533;&#65533;&#65533;l&#65533;-&#65533;&#65533;{4`.&#65533;0&#65533;@@&#65533;&#65533;X&#2041; W&#65533;.iP &#65533;p&#65533;&#65533;+F&#18019;&#65533;2B&#65533;Y<&#65533;8Ry&#65533;
&#65533;&#65533;`0&#65533;5f&#65533;F?&#65533;k&#65533;&#65533;&#65533;1H&#65533;&#65533;#&#1248;"&#65533;&#65533;&#65533;&#65533;`&#65533;&#65533;jMK&#65533;`&#1763;;&#65533;&#65533;&#22979;Vv&#65533;&#65533;':=&#65533;Z0S&#30895;&#65533;&#65533;"&#65533;&#65533;&#65533;&#65533;&#65533;"&#1120;&#65533;4h&#65533;V&#65533;>z0	V1&#65533;Z&#65533;&#65533;[f1&#14572;&#65533;Y&#65533;;0&#65533;Z&#65533;'1<G:,@&#65533;9&#65533;&#65533;0&#65533;9&#65533;@1&#65533;Kf$&#65533;#22 QJ&#65533; ^&#65533; &#887;h&#65533;	&#65533;&#65533;xJ>^&#65533;&#65533;&#65533;;b&#65533;;W&#65533;b&#435;&#65533;&#1027;&#65533;&#65533;S4&#65533;p<&#65533; &#65533;`=&#1907;l8d&#65533;S&#65533;Sh&#65533;"~&#65533;&#65533;&#65533;&#65533;&#65533;{&#65533;f&#65533;3&#65533;&#65533;@2&#65533;>a&#65533;?62&#65533;r0&#65533;Dx 
iv&#65533;&#65533;`/p&&#65533;Dq&#65533;&#65533;&#65533;&#65533; <q[&#65533;jx&#928;&#65533; &#65533;&#65533; &#65533;&#65533;=q&#65533;p&#65533;&#65533;V&#65533;&#65533;&#65533;&#65533;j	&#65533;&#65533;&#65533;&#65533;&#65533;&#65533;(C&#65533;&#65533;&#65533;&#65533;0C &#65533;F&#65533;1a@&#65533;|@$DJ&#65533;DN&#65533;
&#65533;&#1410;:1&#65533;&#65533;&#65533;~ 3&#65533;&#65533;&#65533;H&#65533; @&#65533;&#65533;&#65533;g4&#65533; 
G&#65533;
&#65533;&#65533;
&#65533;@&#65533;p&#65533;fV&#65533;6H&#65533;l&#65533;A&#65533;I&#65533;fI&#65533;&#65533;&#65533;FA&#65533;&#65533;f&#65533;*@&#65533;<&#65533;&#65533;lH
&#65533;&#65533;&#65533;&#65533;n&#65533;T&#65533;*0&#65533;&#65533;&#65533;&#65533;io&#65533;&#65533;o&#961;*y&#65533;2&#65533;&#65533;GU&#65533;J#[&#65533;&#65533;p)&#65533;&#65533;" &#498;7&#65533;&#65533;2&#65533;&#65533;7&#65533;>&#65533;Md'&%Q8&#65533;Mn&#65533;r
B	&#65533;&#65533;j&#65533;	J&#65533;F&#65533;t#&#65533;&#65533;$&#65533;<&#65533;>0< u&#65533;Z@*@3R&#65533;&#65533;V&#65533;&#65533;'0&#65533;&#65533;`&#65533;&#65533;H&#65533;&#65533;"&#65533;&#65533;&#65533;'&#65533;&#65533;&#65533;`&#65533;R&#65533;&#65533;	"&#65533;&#65533;)vd&#65533;g&#65533;M&#65533;h}R&#292;&#65533;ibR&#65533;&#65533;R&#65533;IS4U&#65533;&#65533;@u&#65533;&#65533;&#65533;&#65533;&#65533;(&#65533;g&#65533;/&#65533;)&#65533;[&#65533;L&#65533;&#65533;&#65533;fJ&#65533;y&#1543;&#1882;&#65533;"&#65533;.&#65533;y&#65533;i&#65533;&#65533;!&#1003;&#65533;&#65533;&#65533;&#65533;z&#65533;{&#65533;&#65533;&#65533;=&#65533;&#65533;&#65533;V&#65533;.&#1472;{&#65533;&#65533;&#65533;&#65533;N&#65533;ipXW &#65533;&#65533;.0 &#65533;&#65533;2+&#65533;	&#65533;&#65533;
&#65533;&#65533;&#65533;&#65533;9
&#65533;`&#65533;&#65533;&#65533;&#65533;ZB l?<&#65533;&#65533;&#65533;Z2&#65533;Z&#65533;&#65533;J&#65533;&#65533;E&#65533;9$2H&#65533;"&#65533;{&#65533;&#65533;&#65533;ZEB0&#65533;]:&#65533;&#65533;`&#65533;&#65533;&#65533;M:/&#65533;N!l0&#65533;&#65533;E&#65533;7&#65533;&#153;&#228;+r&#1960;e>&#65533;>&#65533;&#65533;Z4,&#384;&#65533;&#65533;&#65533;M~}&#65533;&#65533;!2&#65533; 	4&#65533;&#1085;&#65533;<&#65533;&#65533;I&#65533;DM1h0&#65533;&#65533;c&#65533;&#65533;&#65533;&#65533;&#65533;&#65533;&#65533; &#65533;&#65533;&#65533;&#65533;|&#65533;yF&#65533;&#65533; qJ>O&#65533;Q cF&#65533;RL&#65533;/f&#65533;]&#65533;iJ[&#65533;KU`=YDk]D&#65533;pPa!>&#65533;&#65533;="&#65533;]&#65533;G&#65533;I&#65533;&#65533;H~&#65533;H&#65533;?&#65533;f&#65533;
&#65533;&#65533;c~V&#65533;&#453;H&#65533;&#65533;&#65533;[n&#65533;k&#65533;&#557;@ADg&#65533;&#65533;	C&#65533;i&#65533;&#65533;j&#65533;&#65533;&#65533;&#65533;&#65533;&#65533;
&#65533; &#11282;B&#65533;Y&#65533;&#65533;2&#65533;
&#65533;&#65533;&#65533;&#65533;&#811;&#65533;&#65533;&#65533; &#65533;j&#65533;Up&#65533;&#65533;&#65533;13&#65533;&#65533;&#764;L7Z&#65533;&#65533;&#720;&#65533;&&#65533;	&#65533;&#65533;&#65533;&#65533;P<&#1474;9&#65533;&#65533;&#65533;b&#65533;Ei&#65533;ac&#65533;	&#65533;\&#65533;Al&#65533;E[P&#65533;p&#262;&#65533;&#65533;sTG&#65533;j&#65533;&#65533;|!&#65533;&#65533;&#65533;&#65533;&#65533;&#65533;&#65533;&#920;&#65533;&#65533;)H&#65533;&#65533;&#65533;&#5069;T&#65533;&#65533;&#65533;&#65533;&#65533;&#65533;&#65533;&#65533;&#65533;&#65533;&#65533;M&#65533;&#65533;&#65533;&#65533;t&#65533;&#65533;F*&#65533;&#65533;x&#65533;&#65533;T&#65533;&#65533;'&#65533;&#65533;&#65533;&#65533;Y)&#65533;Y&#1906;&#65533;a&#65533;t+&#65533;yM[2&@9Q!W&#65533;&#65533;Tr&#65533; .&#65533;	&#65533;&#65533;&#65533;4}#fy"&#65533;&#65533; &#65533;"&#65533;N&&#65533;Z&#65533;M:&#65533;.&#65533;&#65533;v&#65533;&#65533;&#65533;&#65533;&#65533;&#65533;4&#65533;k&#598;Gr&#65533;&#65533;&#65533;&#65533;R&#65533;&#65533;;&#65533;&#65533;l&#1751;q&#65533;dM&#65533;&#900;&#65533;5I&#65533;&#65533;&#65533;ngL%&#65533;&#65533;/&#65533;&#65533;&#65533;I&#65533;~rw&#65533;&#65533;(&#65533;k&#65533;|&#65533;({&#857;&[xD&#65533;T&#65533;&#65533;x&#65533;&#65533;&#65533;T&#65533;&#65533;&#65533;&#65533;&#65533;&#1576;&#65533;&#65533;&#65533;&#1550;]&#65533;&#65533;Gn&#65533;1&#65533;b_&#65533;&#65533;~&#65533;f5&#65533;&#65533;{&#65533;Y&#65533;l&#65533;&#65533;&#65533;&#65533;&#65533;&#65533;&#1659;&#65533;&#65533;
&#65533;&#1707;p]&#65533;2&#315; T&#65533;&#65533;&#65533;&#65533;&#65533;&#65533;&#65533;&#65533;&#65533;&#65533;"&#65533;&#65533;8v&#65533;\@&#65533;m&#65533;&#65533;&#65533;&#65533;{&#65533;T&#65533;&#65533;:&#797;Z&#65533;`
/&#65533;1&#65533;&#560;&#65533;&#65533;&#65533;&#65533;&#65533;c&#65533;&#65533;Z&#65533;&#65533;&#65533;&#927973;&#65533;v &#65533;/0&#65533;&#845;&#65533; Z&#65533;o$&#65533;7D&#65533;&#65533;&#65533;&#65533;s&#65533;e&#65533;&#65533;O&#65533;f&#65533;&#65533;&#65533;L&#1882;C&#65533;V&#65533;Yj@&#65533;&#65533;N&#65533;&#65533;1P&#65533;X&#65533;&#65533;&#65533;N&#65533;&#65533;`)&#65533;&#65533;_H&#65533;+6&#65533;Y(&#65533;W&#65533;<b&#65533;&#65533;@n@ &#65533;pih&#65533;h&#65533;=&#65533;&#65533;&#65533;5 l &#65533;72H&#65533;x&#65533;K&#65533;&#65533;4&#65533;&#65533;&#65533;&#65533;&#65533;&#65533;x&#65533; &#65533;q&#65533;c
&#65533;YA&#65533;&#65533;&#65533;^&#1322;&#65533;&#65533;P.k&#65533;0f&#65533;E&#65533;>&#65533;&#65533;&#65533;&#65533;JP&#65533;K&#65533;~)&#65533;&#333;&#65533;&#65533;_&#65533;XbjiHKQ&#65533;u&#65533;$&#65533;$8&#65533;b&#65533;$D&#65533;WEB&#65533;$m&#65533;4LL4]j&#65533;&#65533;"!&#65533;|&#65533;&#65533;#@ &#65533;!&#65533;(&#65533;&#65533;&#65533;&#65533;/}@Q
nobx&#65533;&#65533;NG$:&#65533;&#65533;&#1025;&#65533;^vB&#65533;I&#65533;&#65533;&#581;)$&#65533;&#65533;,3f &#65533;K&#65533;&#65533;&#709;'A&#65533;F&#65533;^9&#65533;&#65533;+W&#65533;&#65533;'^<&#65533;p&#65533;&#65533;r1&#65533;&#65533;b&#65533;pY9&#65533;&#17445;*&#65533;&#65533;*&#65533;k&#65533;^&#1915;u&#65533;&#65533;%b&#65533;&#65533;&#65533;&#65533;&#65533;&#65533;&#65533;&#65533;sO&#2044;&#65533;v&#65533;&#793;w__&#65533;&#65533;&#65533;&#65533;&#65533;&#65533;c&#65533;&#65533;&#65533;?&#65533;^Z1&#65533;&#65533;V&#65533;`7&#65533;&#65533;&#65533;?*&#65533;&#65533;&#65533;B
+&#65533;PB
1&#65533;&#65533;1&#65533;&#65533;>&#65533;&#1029;&#65533;&#65533;&#65533;)&#65533;&#65533;0* C&#65533;0^@&#65533;$&#65533;(&#65533;o&#65533;1G{&#65533;&#65533;G}&#65533;Q!&#65533;&#65533;&#65533;q&#65533;Y&#65533;I'&#65533;lT&#65533;&#65533;RT(i&#65533;&#65533;,&#65533;&#211;8	&#65533;S*;&#65533;n8&#65533;&#65533;   &#65533; &#65533;&#65533;&#65533;3&#65533;&#65533;&#65533;&#1299;$+H&#65533;&#65533;O@%&#65533;JB+>&#34007;&#684;x&#65533;&#65533;D&#65533;&#65533;:P&#65533;t&#65533;$&#65533;&#65533;rJM&#65533;&#65533;I$?e2I&#65533;$UG!&#65533;UU&#65533;&#65533;QGXu|'&#65533;&#65533;5)A\u&#65533;Uz&#65533;&#65533;49&#65533;&#65533;ay&#65533;a9&#65533;	5&#65533;u&#65533;0&#65533;8&#65533;0&#65533;&#65533;D
&#65533;&#65533;D&#65533;pCp9&#65533;P\&#65533;&#65533;s&#65533;EwBv7qr&#65533;L0&#65533; |&#65533;cb&#65533;}Q&#65533;_&#65533;&#65533;&#865;&#65533;6&#65533;`&#65533;&#65533;A&#65533;`&#65533;&#65533;&#65533;X&#65533;&#65533;&#65533;&#65533;&#65533;k &#65533;8&#65533;&#65533;&#65533;@&#65533;k@&#65533;&#65533;5\g&#65533;4V#f&#65533;MVY@&#65533;+V[%&#65533; `*&#65533;&#65533;~PBx&#65533;&#65533;(&#65533;A(&#65533;&#65533;&#33872;&#65533;^0;&#65533;&#65533;Z&#65533;&#65533;@a&#941;&#65533;&#65533;b&#65533;&#65533;:l&#65533;Mj(&#941;&#65533;&#65533;&#65533;&#65533;&#65533;H&#65533;P&#65533;&#65533;&#65533;&#65533;n[&#65533;&#65533;&#65533;&#65533;&#65533;&#65533;&#65533;K
;dxa&#65533;&#65533;F&#65533;&#65533;Z(x&#65533;&#65533;&#65533;&#54588;(&#65533;&#65533;&#65533;&#65533;&#65533;Fa
n&#65533;,s&#359;1&#65533;&#65533;&#309;&#65533;&#65533;!wn8&#65533;t:K&#65533;r&#65533;&#65533;&#65533;zsjG&#65533;&#65533;!&#65533;8&#1842;&#65533;>&#1806;h&#65533;A&#65533; F@8&#65533;f&#65533;&#65533;&#65533;&#65533;&#65533;"&#65533;Rh&#65533;(&#65533;1&#260;;&#65533;&#998;&#65533;&#65533;&#65533;&#65533;{&#65533;!@7&#65533;w&#65533;&#65533;&#65533;&#65533;&#65533;&#65533;&#65533;?&#65533;K&#65533;&#65533;&#65533;&#65533;
&#65533;b&#65533;/R&#65533;>&#65533;$&#65533;&#65533;&#65533;&#65533;&#65533;p&#65533;&#65533;@!$&#65533;&#65533;&&#65533;&#65533;&#65533;@&#65533;"]&#65533;4&#145;&#65533;X$"&#65533;S46&#65533;&#65533;&#65533;4&#65533;%#&#65533;Fn&#65533;	F#>i&#65533;&#65533;0v&#65533;&#65533;&#65533;PDYl&#65533;(H&#65533;U&#65533;&#65533;2&#65533;vO&#65533;&#65533;+&#65533;&#65533;&#65533;&#65533;X^X&#65533;&#65533;0%&#65533;k&#65533;&#65533;%&#1058;&#65533;&#65533;&#65533; &#65533;&#65533;D6&#65533;&#65533;&#65533;"&#65533;Y&#1314;&#65533;&#65533;&#65533;M8H&#65533;;R&#65533;&#65533;P&#65533;2-&#65533;&#65533;P&#65533; Bpx&#65533;h~p&#1312;F5&#65533;&#65533;B&#65533;&#65533;&#65533;&#65533;WA
j`y&#65533;&#1243;&#65533;a&#65533;	p&#65533;3&#65533;g9&#65533;`N"&#65533;#JRr9&#65533;y&#547;&#65533;&#65533;G?&#49231;
&#65533;cJT&#65533;&#65533;>&#65533;&#65533;v&#65533;&#65533;JS&#65533;&#65533;?XpD-&#65533;	 "&#65533;&#65533;&#65533;&#65533;E.`&#65533;&#65533;B&#65533;&#65533;&#65533;&#65533;&#65533;^&#65533;h%JB'b&#65533;"&#65533;(9&#65533;&#1129;x&#65533;&#65533;U&#65533;hV?z&#65533;&#65533;&#65533;P&#65533;jTI&#65533;F&#65533;&#65533;&#65533;'%&#65533;S&#65533;&#65533;;55)Th&#65533;&#65533;&#65533;&#65533;	:@&#65533;0&#65533;&#65533;&#65533;&#65533; &#65533;&#65533;&#65533;O&#544;z&#65533;S&#65533;$G&#65533;:&#65533;&#65533;
8&#65533;C	(&#65533;tBP&#65533;&#65533;&#65533;;&#65533;@s&#65533;&#65533;&#65533;Ky&#65533;J"gI3uR&#65533;&#65533;&#65533;T&#65533;rU&#65533;&#65533;&#1642;Ums&#65533;&#65533;&#65533;&#65533;he&#65533;\&#65533;W&#65533;&#65533;&#65533;&#65533;u,&#65533;*&#65533;X&#65533;jVQ&#65533;"&#65533;jI&#65533;&#65533;b*&#65533;&#65533;&#65533;&#65533;&#65533;A&#65533;fT&#65533;&#65533;
^&#665085;&#65533;&#65533;&#65533;<L`&#318;&#65533;&#65533;Ug8#&#65533;"&#65533;&#65533;&#65533;uak+&#65533;&#65533;&#688;&#65533;&#65533;&#65533;b#&#65533;X_K&2&#65533;E&#65533;&#65533;&#65533;\&#65533;2&#65533;i&#65533;x&#728;&#65533;=&#65533;@&#65533; &#65533;&#65533;&#65533;	 Pa&#65533;(&#65533;:.pXFI[&#65533;&#65533;&#65533;&#1042;dq2&#65533;&#65533;&#65533;:5&#65533;!&#65533;&#65533;&#65533;d&#65533;&#65533;&#65533;&#65533;&#65533;m$p\nj&#65533;&#65533;&#65533;&#65533;&#65533;h&#65533;@&#65533;&#65533;P&#65533;&#65533;&#610;d&#65533;&#65533;H^gQ>&#65533;&#65533;8 &#65533; &#65533;'>Q&#65533;7&#65533;&#65533;1&#65533;&5&#65533;&#65533;&#65533;&#65533;w&#65533;vP&#65533;&#65533;<&#65533;B?h4&#1061;mq{Ac|&#1254;\&#65533;&#65533;m&#65533;&#65533;&#65533;&#65533;d&#2432;&#1813;&#65533;`&#65533;&#65533;:Rgh&#65533;&#65533;&#65533;D&#65533;q&#65533;&#65533;&#832; &#65533;)D
&#65533;&#65533;e&#65533;}w&#65533;&#65533;&#65533;p&#65533;&#65533;&#65533;&#65533;|&#65533;S&#65533;&#65533;&#65533;'?&#65533;&#65533;O&#65533;@;d &#65533;`&#65533;5) Hi&#3077;`&#65533;E&#65533;C0b&#65533;@&#65533;D&#65533;y&#65533;D&#65533;.td!&#65533;`G&#65533;Ad&#65533;&#65533;*i&#65533;L&#65533;m\d!&#1025;	0&#65533;&#65533;V`&#65533;yQ;&#65533;&#65533;O(bLd&#65533;&#65533;&#65533;R&#65533;&#65533;PE&#65533;p <aZ&#65533;1,&#65533;(&#65533;&#65533;&#65533;g&#65533;&#65533;A-r&#65533;"Z&#65533;&#65533;&#1917;lq&#65533;&#65533;&#65533;b`F1j%&#65533;Cc&#65533;P&#433;C/&#65533;C&#65533;&#65533;@&#65533;&#164;IAi&#65533;Q&#65533;&#65533;$&#65533;y&#65533;&#65533;(&#65533; HB&#65533;g7&#65533;&#65533;&#65533;#F&#65533;&#65533;&#65533;jUk.&#65533;&#65533;YlR9&#569;Ny&#65533;s&#65533;&#65533;\':&#65533;Iz&#65533;#W&#146;&#65533;&#65533;&#65533;&#65533;*UYX&#65533;&#30060;&#65533;$d&#65533;^&#65533;@&@&#65533;&#65533;"0&#65533;_b&#65533;WU7&#65533;&#65533;&#65533;L
&#65533;&#65533;&#65533;G&#65533;P&#65533;Ll&#65533;&#65533;Z&#65533;&#65533;&#65533;V&#65533;&#65533;&#65533;(V=:&#65533;&#65533;N:N&#65533;&#1512;&#65533;&#65533;d&#65533;:Q&#65533;N+U	K&#65533;&#292;JE&#65533;&#65533;&#1175;>&#65533;&#65533;V &#65533;&#65533;\&#65533;&#65533;&#65533;[d&#65533;&#65533;&#65533;(PD	$&#65533;p&#65533;&#65533;<P&#1314;0&#1665;A"&#65533;y&#65533;&#41988;J&#65533;&#65533;&#65533;&#65533;2R&#65533;&#65533;$R&#65533;&#65533;&#65533;&#65533;&#65533;RR&#65533;&#65533;&#65533;t[&#65533;&#65533;F5&#65533;U&#1323;&#65533;&#65533;\a&#65533;&#65533;&#65533;&#65533;&#65533;Nw&#65533;+"&#65533;Dm&#65533; &#65533;&#65533;i&#65533;&#65533;ERp@&#65533;&#65533;)&#65533;&#65533;&#65533;P&#65533;&#65533;uw&#65533;&#65533;&#65533;&#65533;{&#65533;&#65533;X&#65533;&#65533;D&#65533;&#65533;^&#65533;&#65533;j&#65533;CV&#65533;
,9&#457;&#65533;&#65533;&W&#65533;+,&#65533;t%X&#65533;,&#65533;&#1485;e&#65533;&#65533;e&#65533;Xa&#65533;1A@&#65533;8&#65533;&#65533;@&#65533;eLa&#65533;H=&#65533;A2&#65533;&#65533;&#65533;&#65533;&#65533;,@&#65533;&#65533;Q &#65533;)@&#65533;&#65533;&#65533;&#65533;I&#65533;}S&#65533;J&#1153;&#65533;F&#65533;&#65533;&#65533;]lu['&#65533;m&#65533;&#65533;&#65533;&#65533;4^@&#65533;G&#65533;&#65533;&#65533;&#65533;&#65533;E&#65533;&#65533;&#65533;+&#65533;R&#65533;{e&#65533;q&#65533;&#65533;2&#65533;&#65533;&#65533;Op&#65533;&#65533;&#65533;i&#46918;)&#65533;Q&#65533;&#65533;&#65533;@&#65533;/B&#65533;p&#65533;&#65533;&#1736;z@&#65533;w&#65533;&#65533;&#65533;q&#65533;&#65533;&#65533;v&#65533;^&#65533;&#65533;H	.&#369;	4Z>&#65533;&#65533;&#65533;h&#65533;(&#65533;&#65533;&#65533;&#65533;&#65533;&#65533;y 0b&#65533;&#65533;&#65533;&#65533;&#65533;+ 8@&#65533;Y&#65533;H&#65533; &#65533;&#1794;S&#65533;y&#65533;&#65533;0&#65533;	&#65533;;1y(&#65533;&#65533;&#65533;&#65533;I&#65533;K&#65533;&#65533;7&#65533;&#65533;&#1024;&#65533;/&#65533;&#65533;(&#65533;&#65533;&#65533;&#65533;&#65533;.h&#65533;&#65533;&#65533;&#65533;&#65533;*&#65533;&#65533;&#65533;x&#65533;mX3<C'S @d&#65533; &#65533;&#65533; &#65533;&#65533;2c&#65533;2&&#65533;P0,&#65533;V&#65533;&#65533;v(&#65533;&#129;&#65533;`j&#65533;Pg&#65533;xe&#65533;&#65533;&#65533;&#65533;&#65533;&#65533;4=
&#65533;&#65533;?&#65533;!)R"ML&#65533;!&#65533;!&#1547;.&#65533;Ec&#65533;&#65533;Y&#65533;,&#65533;4n&#65533;

pw&#65533;4F&#65533;&#65533;&#65533;('x&#65533;9&#1666;x&#65533;&#1538;&#65533;&#65533;&#65533;&#65533;&#65533;#c5Q&#1538;"&#65533;A*$&#65533;&#65533;&#65533;&#65533;$&#65533;&#565;&#65533;a$b&#718;&#65533;&#65533;8&#65533;&#65533;&#65533;&#65533;&#36900;&#65533;$&#48142;&#65533;&#65533;$Q&#65533;&#65533;&#65533;@%Sb&#65533;MBGu&#65533;&#65533;l&#65533;6l&#65533;6&#25637;^7&#65533;&#65533;r&#65533;%_
&#65533;&#65533;r7~l&#65533;qyte*k`&#65533;j&#631;kq"Q&#942147;)n8&#65533;K&#65533;&#65533;&#65533;"I&#65533;QI&#65533;&&#65533;N&#65533;&#65533;M&#65533;&#65533;I&#65533; Ex&#65533;K3&#65533;&#65533;'&#65533;8O&#65533;
&#65533;(9&#65533;&#65533;&#65533;&#65533;&#65533;r&#65533;Q9&#65533;&#65533;T@&#65533;I&#65533;&#65533;&#65533;\9&#65533;&#65533;7&#65533;C&#65533;F&#65533;(YP1:P&#65533;&$&#65533;&#65533;&#65533;$k28S&#65533;Vy&#65533;&#65533;:&#65533;&#65533;&#65533;&#65533;&#65533;&#1274;`&#65533;)&#65533;^1K`&#65533;&#65533;#f&#65533;5 *h&#65533;&#65533;q&#65533;(8*5&#65533;oa&#65533;s&#635;&#65533;&#65533;;&#65533;c7&#65533;&#65533;x&#65533;&#65533;&#65533;&#65533;z1&#65533;{y&#65533;&#65533;&#65533;&#65533;&#65533;&#65533;&#323;&#65533;&#65533;&#65533;<&#619;L&#571;&#65533;&#763;&#65533;&#65533;&#65533;+&#65533;&#65533;&#65533;&#65533;#&#65533;AW@&#65533;eX&#65533;&#65533;&#1604;4&#65533;&#65533;d0&#1308;&#65533;z&#65533;&#65533;4`&#65533;X&#65533;) %&#65533;2&#65533;(&#65533;&#65533;&#65533;22&#65533;&#1086;&#65533;&#65533;&#65533;y>d&#65533; &#65533;&#65533;>&#65533;&#65533;&#65533;&#65533;&#65533;&#65533;Z&#65533;4&#65533;&#1619;&#65533;&#1122;&#65533;2&#65533; T&#65533;&#65533;x(&#65533;;&#65533;H&#65533; &#65533; 4A&#65533;\I&#65533;&#193;.4-0&#65533; 7R%x1&#65533;18%8E&#1025;l&#65533;&#65533;-&#65533;)&#65533;&#1257;&#65533;&#65533;)	\&#65533;&#65533;&#65533; &#65533;C&#65533;)&#65533;m&#65533;&#65533;&#65533;-&#65533;&#65533;&#65533;&#65533;&#65533;&#65533;&#65533;&#65533;&#65533;D
8&#65533;&#65533;!&#65533;3p(&#65533;0&#65533;&#1120;&#65533;),&#65533;"xH&#65533;#R {&#65533;&#65533;C&#65533;0&#65533;&#65533;&#65533;&#65533;7`&#65533;*8&#65533;q&#65533;&#65533;pN&#65533;&#65533;-&#65533;&#65533;&#65533;0	&#65533;(&#65533;&#65533;9&#65533;&#65533;&#65533;2&#65533;&#65533;m&#65533;R4DC&#65533;,CS(&#65533;&#65533;C	&#65533;h&#65533;9&#65533;&#65533;2c L&#65533;c,&#65533;K&#65533;&#65533;(
&#65533;3B&#65533;&#65533;!p
&#65533;&#65533;!WXDHpI&#65533;H&#65533;
&#65533;("&#65533;(&#65533;<&#65533;!A&#65533;3&#65533;D&#65533;&#65533;`&#65533;&#65533;&#65533;&#65533;R&#65533;TI5E-&#65533;
L&#65533;&#65533;UlE&#7860;&#361;&#65533;6&#65533;O'&#65533;&#65533;&#65533;x0_d&#65533;;&#65533;&#65533;?H&#65533; &#65533;j&#65533;5&#65533;!&#2040;&#65533;\&#65533;5hT&#65533;&#65533;P&#65533;j&#65533;t&#65533;o&#65533;&#65533;k$Vh+q&#65533;&#65533;&#65533;+&#65533;&#65533;H&#65533;a&#65533;&#65533;hGm&#65533;&#65533;n&#65533;&#65533;y&#65533;%&#65533;G^&#65533;;&#65533;J7a&#65533;&#65533;wH&#1600;J(8&#65533;&#65533;&#278;&#65533;&#65533;&#65533;&#65533;&#65533;J&#65533;&#65533;&#65533;d&#65533;&#65533;;&#65533;QY8&#65533;,&#65533;&#65533;&#65533;&#1479;&#65533;&#65533;&#65533;I&#65533;&#65533;&#65533;M8&#65533;&#65533;8&#65533;3QO8l&#65533;0&#65533;N&#65533;&#65533;B.=&#65533;<&#65533; &#65533;t&#65533;$`!&#65533;&#65533;&#65533;c&#65533;T&#65533;.&#65533;&#65533;*&#65533;H~&#65533;p&#65533;&#65533;R)&#65533;&#65533;&#640;{HV&#65533;&&#65533;&#65533;&#65533;&#65533;&#65533;&#65533;&#65533;&#65533;]&#65533;&#1648;&#65533;&#65533;&#65533;K&#65533;K&#736;*fyK&#65533;B&#65533;&#65533;;&#65533;&#65533;[*i&#65533;&#65533;&#65533;&#65533;*Q&#65533;&#65533;K&#65533;&#65533;&#65533;~&#65533;t&#65533;&#65533;&#65533;*|&#65533;&#65533;@&#65533;&#65533;9&#65533;t&#772;i<&#65533;\&#1785;&#65533;<&#65533;",&#65533;&#65533;&#5695;&#65533;<&#65533;&#65533;&#65533;&#65533;&#65533;z*&#65533;uPb`0 P,&#65533;X&#65533;4&#65533;&#65533;YH@&#1540;&#1620;,8 &#65533;&#65533;1&#65533;&#65533;
&#65533;&#65533;&#65533;1&#65533;
$N&#65533;&#65533;9x?&#65533;&#65533;&#65533;@&#1706;&#433;&#65533;&#65533;&#65533;&#65533;>&#65533;&#65533;&#65533;U#&#65533;I&#65533;@H&#65533;.|&#65533;&#65533;EO&#65533;&#65533;&#65533;?&#65533;+&#974;&#65533;.w&#65533;&#65533;?&#65533;&#65533;&#65533;(/&#65533;E&#65533;&#65533;3&#65533;&#65533;|&#65533;&#65533;&#1804;&#65533;&#65533;P O&#65533;?&#65533;l;&#65533;&#65533;Z`&#65533;&#65533;
]&#65533;&#1625;&#65533;&#65533;&#65533;&#65533;&#65533;&#65533;&#65533;.&#65533;2P&#65533;@&#65533;&#65533;?&#65533;]&#65533;&#65533;&#65533;i(&#65533;R`&#65533;YH&#65533;&#65533;&#65533;&#65533;`&#65533;&#65533;)&#65533;-&#65533;&#65533;M&#65533;f&#65533;&#65533;&#65533;&#65533;&#65533;&#65533;0^M&#65533;;0&#65533;&#65533;Q$|&#65533;&#65533;&#65533;&#65533;&#65533;&#65533;&#65533;A&#65533;A&#65533;&#65533;"&#65533;#&#65533;&#65533;B&#65533;&#65533;&#65533;&#65533;R##&#65533;Gx-&#65533;R3&#65533;R&#65533;(	&#65533;&#65533;&#65533;&#65533;&#65533;+&#65533;&#65533;9\c`&#65533;Lx!&#65533;&#65533;T&#65533;0&#65533;N@WC`&#65533;De&#65533;<&#65533;S8s&#65533;&#65533;:A&#65533;3B&#65533;&#65533;K&#65533;&#65533;E&#65533;&#65533;&#65533;/&#65533;bPc1&#65533;&#65533;&#65533;&#65533;` c&#65533;&#65533;5^&#65533;I;&#65533;2&#65533;4X&#65533;&#65533;M&#65533;&#65533;0\d&#65533;'&#65533;&#65533;(5T#>&#65533;Q&#65533;W&#65533;&#65533;0`&#65533;0&#65533;&#1968;&#65533;&#65533;ft&#65533;]Ma&#65533;&#65533;@G&#65533;c<W&#65533;$&#65533;&#65533; %NB&#65533;p&#65533;e&#65533;Vj3%Kj6SV&#65533;f&#65533;Q&#65533;&#65533;w&#65533;n&#65533;^&#65533;qkP&#65533;&#65533;G&#65533;*&#65533;#&#65533;o-&x&#65533;&#65533;&#65533;&#65533;&#65533;r&#65533;&#65533;F&#65533;&#65533;m&#65533;&#65533;&#65533;s&#65533;0&#33030;&#65533;Hy}&#1494;z&#65533;&#65533;&#65533;Wj&#65533;p&#65533;&#65533;j&#65533;M&#65533;('&#65533;&#65533;?&#65533;9&#65533; &#65533;&#65533;9H1&#65533;1J&#65533;&#65533;&#65533;a&#65533;&#65533;29&#65533;2&#65533;&#65533;&#1681;^&#65533;|F	c&#65533;&#65533;0&#1593;Ii&#65533; > &#65533;{&&#65533;&#65533;
K&#65533;&#65533;&#65533;9&#65533;&#65533;f&#65533;&#65533;&#65533;X)&#65533;&#65533;&#1508;&#65533;JX&#65533;JZ&#593;&#65533;&#65533;&#65533;&#954;&#65533;Z&#65533;%&#737;&#1914;^9&#65533;_1&#65533;v&#65533;&#65533;5&#65533;C6&#65533;&#65533;&#65533;&#65533;&#65533;&#65533;i&#65533;&#65533;&#65533;K&#65533;6^&#65533;q&#65533;&#65533;&#65533;<30	&#65533;&#65533;$[&#65533;&#65533;&#820;e&#1781;&#65533;<&#65533;&#65533;&#65533;&#65533;[&#65533;&#65533;<&#65533;&#65533;a&#65533;(&#65533;&#65533;Q&#65533;\*X &#65533;&&#65533;X X &#65533;&#221;&#65533;&&#65533;&#65533;MX&#65533;&#65533;&#65533;8x&#65533;&#1181;k&#65533;&#65533;k&#65533;&#65533;k&#65533;&#65533;&#65533;&#65533;9(+&#65533;&#65533;&#1481;&#65533;	&#65533;x&#65533;&#65533;/&#65533;&#65533;&#65533;&#65533;&#65533;&#65533;&#65533;z&#65533;/&#65533;&&#65533;&#65533;#P&#65533;&#65533;&#608;l&#65533;&#65533;&#65533;&#65533;&#65533;&#65533;&#65533;+&#65533;&#65533;:X&#65533;0?%{&#65533;&#814;&#65533;&#65533;+&#65533;&#65533;&#65533;&#65533;%m &#65533;&#65533;&#60372;&#1800;&#65533;;?&#65533;&#65533;$&#65533;&&#65533;"&#65533;&#65533;P&#65533;`V&#65533;&#65533;&#65533;-&#560;&#65533;Q&#65533; &#65533;Q#\&#65533;	&#65533;&#65533;&#65533;qjp-  $&#65533;&#65533;&#65533;&#65533;B&#65533;Q&#65533;h&#65533;&#65533;9&#65533;&#65533;&#65533;&#65533;"8.&#65533;Bx0&#65533;2,c&#65533;mxBC&#65533;<*&#65533;&#65533;jCz&#65533;&#65533;&!&#65533;(S&#65533;Y`&#65533;VhT9&#65533;!V&#65533;RH&#65533;Cp&6&#65533;S&#65533;&#65533;&#65533;gP&#65533;jDI&#65533;=&#65533;
&&#65533;b&#65533;J&#65533;&#65533;/q@cPP?P&#65533;&#65533;4>qq&#65533;!6&#65533;&#65533;!h&#65533;y&#65533;&#65533;&#65533;&#65533;&#65533; 7z<&#65533;&#65533;&#65533;&#65533;&#65533;&#65533;E&#65533;X&#65533;mU&#65533;p&#65533;" &#65533;&#50741;E&#65533;U]{F^c&#65533;&#65533;X&#65533;M&#65533;V&#65533;&#65533;L>[K6%&#65533;K&#65533;dU&#65533;rlVs&#65533;&#65533;q&#65533;V&#65533;&#65533;x&#65533;6 &#65533;Vr&#65533;e&#65533;&#65533;&#65533;&#65533;&#65533;}d&#65533;o&#65533;&#65533;Y7&#65533;&#65533;&#65533;&#65533;&#65533;&#707;lZC`&#65533;a)&#65533;&#65533;&#65533;&#65533;w%8&#65533;{Y&#65533;&#65533;&#65533;&#65533;&#65533;&#65533;&#65533;r
&#65533;}&#65533;&#65533;urh hVx&#65533;&#65533;&#65533;7&#65533;%&#65533;&#65533;Lx&#65533;w&#65533;Jx&#65533;0&#65533;&#65533;&#65533;&#65533;i&#65533;S&#65533;&#30804;z&#65533;SHK&#65533;&#65533;)&#65533;DO;P9&#65533;|}:&#648;c&#65533;R&#65533;J&#65533;v&#65533;R)&#65533;&#65533;&#65533;&#65533;&#65533;Y|&#65533;)&#65533;&#65533;&#65533;]&#65533;M&#65533;&#65533;&#65533;&#65533;&#65533;k&#65533;&#65533;&#65533;_aQKd1b*eQ&#65533;L@&#65533;C&#65533;&#65533;&#65533;N*q&#65533;&#65533;&#65533;i&#65533;&#65533;&#65533;&#65533;&#65533;&#65533;&#65533;Ku&#65533;sq&#65533;Z&#65533;S&#65533;&#65533;3&#65533;]&#65533;&#65533;&#65533;[j&#65533;f&#65533;&#65533;L&#65533;&#65533;j&#65533;n&#65533;k&#65533;<&#65533;	,6&#1880;&#65533;0&#65533;&#65533;&#65533;&#65533;Y&#1400;&#65533;W&#65533;&#65533;&#65533;~&#65533;&#65533;f0&#65533;518?&#65533;|2&#65533;y2&#65533;<&#65533;&#65533;S&#65533;&#65533;I&#579;&#65533;&#65533;`&#65533;&#65533;T&#65533;}X&#65533;&#65533;\&#65533;&#65533;!P !XA&#65533;`A2&#65533;y$&#65533; &#65533;D!z&#65533;G&#65533;
&#65533; &#65533;T&#65533;&#65533;W E&#65533;z7&#65533;! &#65533;&#65533;!h&#65533;&#65533;z$e&#65533;&#65533;hi&#65533;&#65533;&#65533;u&#756;o&#65533;b9&#65533;&#65533;J&#65533;ay i&#65533;U' *c&#583;RX&#65533;&#65533;?H&#65533;H &#65533;F&#65533;&#65533;R &#65533;	c)&#65533;Rh&#65533;:(&#65533;&#65533;t&#65533; x' &#65533;:&#65533;&#65533;&#65533;o|'&#65533;A' &#65533;R&#65533;/x&#65533;@&#65533;&#65533;'&#65533;q8&#65533;&#65533;&#679;&#65533;R&#1024;P{&#65533;x&#65533;&#65533;EHp+@X&#65533;z&#65533;X&#65533;s&#65533;&#65533;&#65533;&#1794; &#65533;&#65533;&#65533;&#65533;&#65533;&#65533;&#65533; \&#65533;&#65533;&#65533;&#65533;&#65533;&#65533;&#65533;&#65533;1&#65533;O&#65533;&#65533;&#65533;y&#65533;&#65533;&#65533;>&#65533;	&#65533;1{&#65533;&#65533;&#65533;&#65533;)&#65533;&#1986;#&#65533;R~ 1,&#65533;,&#65533;@3$&#965; _&#65533;o&#65533;F&#65533;&#65533;&#65533;&#65533;h&#65533;&#65533;&#65533;c8!Y&#65533;KC&#65533;)*&#65533;(&#65533;'&#65533;&#65533;:&#65533;k(&#65533;&#65533;&#198;&#65533;&#65533;8&#65533;di&#65533;E&#65533;&#65533;*D&#65533;&#65533;&#789;2H&#65533;p&#65533;H&#65533;IE&#65533;&#65533;l&#65533;T&#65533;"&#792;W&#65533;R&#65533;&#65533;&#65533;!&#65533;(&#65533;@&#65533;&#991;&#65533;~RJ&#65533;&#65533;
&#65533;px&#65533;&#65533;w&#65533;Lu&#65533;&#1249;	&#65533;~bPN&#65533;/)R\ &#65533;&#65533;&#65533;&#65533;#v&#65533;&#716;3&#65533;|)"&#65533;&#65533;V&#65533;r*3&#65533;o&#65533;eb8&#65533;a&#193;'F|&#65533;&#65533;&#65533;&#65533;&#65533;L&#65533;&#65533;&#65533;&#65533;&#65533;&#792;&#65533;\N&#65533;&#1650;&#65533;&#801;+s&#65533;l&#65533;&#65533;&#65533;&#1184;E_V&#65533;&#65533;&#65533;k&#1330;g&#65533;N&#836;g&#65533;,*&#65533;&#65533;&#65533;&#65533;L&#65533;1>&#65533;P&#65533;&#65533;?&#535;'g&#65533;&#65533;&#65533;s&#65533;&#741;+&#65533;S&#65533;&#65533;&#65533;&#65533;&#65533;L&#65533;aI&#65533;">&#65533; #&#65533;&#65533;Q&#65533;T%Jh&#65533;&#65533;&#65533;~}&#65533;%&#65533;&#863;&#65533;&#65533;{x&#65533;&#65533;I&#65533;'&#65533;|
&&#65533;&#643;&#65533;2!&#65533;&#65533;X&#65533;&#65533;&#65533;VX&#65533;&#65533;'J`&#65533;&#65533;&#65533;&#65533;&#65533;;&#65533;&#1826;&#65533;!>(&#65533;/ &#65533;&#65533;5&#65533;x&#65533;$&#65533;&#65533;&#65533;&#65533;%2&#65533;b&#65533;Upr&#65533;&#65533;8&#65533;	*"L&#65533;$&#65533;%88%&#65533;TJ&#65533;d|&#65533;&#65533;^|]&#65533;&#65533;&#65533;&#65533;_{c&#65533;w&#836;h&#65533;&#65533;&#18024;D&#65533;&#65533;N&#65533; *&#279;>&#65533;&#65533;&#65533;|&#65533;&#65533;'+&#65533;&#65533;p&#65533;,z&#545;&#65533;*zH&#65533;j&#65533;&#65533; &#65533;:&#65533;a&#65533;QRH&#65533;F4&#65533;@]r&#65533;&#65533;&#65533;&#65533;u&#65533;&#65533;:*&#65533;&#65533;&#65533;J&#65533;&#1465;&#65533;s&#65533;2WI%#p&#65533;	&&#65533;&#1115;&#65533;&#65533;&#65533;&#65533;L&#65533; &#65533;*&#65533;&#65533;&#65533;c&#65533;*&#65533;&#65533;`&#65533;&#65533;&#65533;`e&#65533;%m&#65533;&#65533;e&#65533; #&#65533;&#65533; &#1492;q&#65533;&#65533;&#65533;
2&#65533;5&#65533;`&#65533;&#65533;&#65533;&#65533;&,p&#65533;&#65533;&#65533;n&#65533;\Q&#65533;  2 &#65533;&#65533;&#65533;&#65533;&#65533;@SG&#65533;&#65533;&#65533;&#65533;x&#65533;&#65533;=P&#65533;C%&#65533;&#65533;&#65533;&#65533;&#65533;&#65533;'6 L	- -&#65533;&#65533;b&#65533;k@&#65533;&#65533; k&#65533;AG3K|&#65533;&#65533;1&#65533;C&#65533;d&#65533;&#65533;2P&#65533;&#65533;&#65533;9`O&#65533;4&#65533;s&#65533;&#65533;&#65533;&#65533;&#65533;F&#65533;|4&#1203;@&#65533;&#65533;E@D+&#65533;&#65533;2&#65533;&#65533;KC&#65533;t&#65533;AD&#65533;_&#65533;BJ3D&#65533;!&#65533;&#65533;&#65533;&#65533;)&#65533;&#65533;s&#65533;^X@&#65533;&#65533;8M&#65533;
^L&#65533;D&#65533;S&#65533;,&#65533;&#65533;3&#65533;iL&#65533;	 &#65533;&#65533;a&#65533;SX&#65533;&#65533;h&#65533;  &#65533;m&#65533;
&#65533;/&#65533;&#65533;&#65533;P&#65533;$h z &#65533;k9&#20488;&#65533;AL&#65533;&#65533;&#65533;Cb&#65533;&#39795;{z&#65533;<&#65533;@&#65533;&#65533;\)|&#65533;&#65533;Xg &#65533;<>&#1841;&#65533;&#65533;0&#65533;&#65533;&#65533;w&#65533;&#65533;:&#65533;q&#65533;|d&#65533;w?&#65533;&#1851;a&#65533;DQA'p&#65533;Yp&#65533;&#65533;&#65533;(&#65533;p2&#65533;&#65533;&#65533;BEl&#65533;&#65533;\&#65533;	&#65533;&#65533;Z&#65533;&#65533;@(`^&#65533;cl#&#65533;$y &#65533;	&#65533;&#65533;2&#65533;&#65533;&#65533;&#65533;&#65533;r@&#65533;4&#65533;8&#65533;Z&#65533;&#65533;&#65533;&#65533;0	Px\&#1857; &#65533;&#65533;	;
&#65533;O(B
qqH'T&#65533;"&#65533;&#65533;F8&#65533;W8&#65533;&#65533;aJ~1&#65533;&#65533;&#548;&#65533;,1HAn&#65533;&#65533;( (&#65533;
Pj&#65533;-&#65533;&#65533;>a&#65533;S&#65533;&#65533;&#65533;&#65533;(&#65533;&#65533;U&#65533;&#9445;x,&#65533;&#65533;&#65533;.&#65533;&#65533;\@mI&#65533;f@&#65533; &#65533;&#65533;p +z-&#65533;&#65533; 0&#65533;&#65533;&#65533; r&#65533;&#65533;e1FY&#65533;YLT&#65533;&#696;&4&#65533;&#65533;&#65533;$CcM&#65533;&#65533;6&#65533;Q&#65533;
F&#65533;&#65533;&#65533;&#403;&#65533;&#65533;&#65533;p&#65533;&`&#65533;&#65533;&#65533;1&#65533; &#65533;&#65533;$&#1617;t&#65533;&#65533;K]&#426;:&#65533;i&#65533;s&#65533;&#65533;&#65533;Jt&#65533;;&#65533;&#65533;&#65533;&#65533;&#65533;&#65533; C,S4 .J&#65533;&#65533;hf&#65533;K&#65533;q&#65533;&#65533;&#65533;&#65533;&#65533;	9	h&#65533;R&#65533;&#65533;Y&#65533;!@&#65533;,&#65533;|&#65533;&#65533;u&#65533;@&#65533;&#65533;D&#65533;&#65533;I&#65533;s&#65533;&#65533;&#65533;7&#65533;&#65533;
pc&#65533;CO&#65533;&#65533;!8@ &#65533;A&#65533;;&#65533;Ld&#65533;
&#65533;%&#65533;&#65533;	T&#65533;E&#65533;x;.&#65533;U&#65533;7&#65533;&#65533;E&#65533;&#65533;l&#65533;6p&#65533;P&#65533;t&#65533;&#65533;&#65533;!PA&#65533;rx&#65533;5&#65533;&#65533;Im&#65533;S&#65533;&#65533;&#1316;&#65533;&#65533;~&#65533;S&#65533;&#65533;&#65533;E&#65533;&#65533;Q&#65533;&#1317;
&#65533;&#65533;&&#65533;&#65533;R&#65533;&#65533;T&#65533;.u&#65533;A@&#65533;*&#65533;&#16555;^&#65533;&#65533;}&#65533;C&#65533;&#65533;&#65533;iP&#65533; 2&#65533;&#65533;MMJRax+[&#65533;&#65533;&#65533;&#65533;(GT&#65533;J&#65533;&#65533;J&#65533;&#1533;&#65533;9&#1169;&#65533;&#65533;&#65533;(&#65533;&#65533;&#65533;nH	&#65533;c&#65533;&#65533;*&#65533;"&#65533;,h&#65533;Q6Z&#1274;l&#65533;&#65533;&#65533;&#65533;|&#65533;[&#65533;2&#65533;&#65533;&#65533;rA&#65533;+4xT 6A&#65533;u.S&#65533;&#65533; &#65533;M&#65533;v&#65533;&#65533;&#1184;&#65533;&#65533;	&#65533;&#65533;&#65533;&#65533;&#65533;h&#65533;&#65533;&#65533;c&#65533;&#65533;&#65533;o&#65533;v4(@&#65533;mA&#65533;&#65533;ss6&#65533;&#65533;:mk+&#65533;&#65533;&#65533;4&#65533;&#65533;&#65533;s&#65533;q}6&#65533;&4&#65533;B#&#65533;&#65533;&#65533;&#65533;)&#65533;&#65533;X-&#65533;&#65533;&#65533;	&#65533;&#65533;T&#65533;&#65533;&`&#65533;&#65533;&#43132;&#65533;&#65533;n'1&#65533;&#65533;_&#65533; &#65533;&#65533;P9~Q 
&#65533;&#65533;*&#65533;9&#1565;N&#65533;f-&#65533;?&#65533;&#65533;Mtnt&#65533;&#65533;&#65533;&#65533;>L&#65533;H&#65533;&#65533;&#65533;p&#65533;pG&#65533;&#1409; &#256;C&#65533;&#65533;&#65533; 3&#65533;&#65533;&#65533;`,&#65533;&#65533;w>&#65533;1&#65533;&#786; &#65533;.z&#65533;&#65533;&#65533;&#65533;&#65533;&#65533;y&#65533;k&#65533;&#65533;&#65533;<7Doz&#65533;&#65533;&#65533;l&#65533;q&#65533;{c&#65533;&#215;&#65533;A> }'h@0&#65533;&#65533;-C~p&#65533;]N1&#65533;W&#65533;o&#65533;_&#1029;*pl`)(h\p&#65533; 2&#65533;B.&#65533;&#65533;4!Qh&#65533;T&#65533;@z&#65533;&#65533;	&#65533;&#65533;	&#65533;&#65533;&#65533;#&#65533;&#65533;DC-F]&#65533;%&#65533;&#65533;@
1&#65533;((b&#65533;y&#65533;L`&#65533;&#65533;&^PL&#65533;&#65533;pP$&#65533;'Y<JP&#65533;B&#65533;!&#65533;&#65533;&#65533;;^&#65533;&#65533;4+[ac&#65533;p&#65533;`&#65533;&#65533;fYr2R&#65533;f&#65533;&#65533;x&#65533;&#65533;&#65533;?&#65533;&#65533;Y9(&#65533;`!&#65533;&#65533;8&#65533;&#65533;z&#65533;c&#65533;&#836;&#65533;2&#65533;&#65533;d$&#65533;NR&#65533;4&#65533;&#65533;(/I&#65533;S&#65533;&#65533;&#65533;&#65533;a%+U&#65533;&#65533;&#65533;&#65533;&&#517;-&#65533;	&#65533;]R&#65533;&#65533;&#65533;&#65533;_&#65533;&#65533;&#65533;@9&&#65533;&#65533;sLCt&#65533;d'&#65533;CR&#65533;&#65533;c-_y&#717;&#65533;S&#65533;&#1383;7&#65533;&#65533;r&#65533;&#65533;&#65533;&#65533;k&#65533;@&#576;.&#65533;&#65533;&#65533;&#65533;d&#65533;X&#65533;&#65533;&#65533;1D`(&#65533;&#65533;40&#65533;
,ScWs&#65533;z&#65533;&#1124;5&#65533;O0&#65533;nQ&#65533;f&#65533;I&#65533;X&#65533;8v&#65533;&#65533;&#65533;&#65533;&#65533;9@&#65533;l02&#65533;}&#65533;&#65533;@&#65533;`S&#65533;&#65533;<&#65533;&#65533;7&#1198;&#65533;&#65533;&#65533;&#65533;&#65533;?&#65533;&#65533;&#1150;&#65533;u&#65533;&#65533;&#65533;E/&#65533;&#65533;/y&#65533;=&#65533;&#65533;9Ouz&#65533;&#65533;&#65533;g;&#2004;U7YC&#65533;&#65533;|&#65533;&#65533;&#65533;|&#65533;&#65533;O&#65533;:&#294;&#65533;&#1256;N(&#65533;&#65533;&#65533;D2&#65533;Q&#65533;&#65533;&#65533;&#65533;&#65533;&#65533;&#65533;&#65533;:*`_&#65533;&#65533;&#65533;&#65533;&#65533;&#65533;&#65533;&#65533;&#65533;5&#65533;r&#65533;&#65533;&#65533;&#65533;J&#65533;&#65533;[&#65533;&#810;,e5&#65533;}kmZ&#1210;&#65533;# .qy&#65533;&#65533;&#65533;r&#65533;&#53809; * x&#65533;M&#65533;*4&#65533;&#65533;4&#65533;c&#65533;&#65533;&#65533;&#65533;@&#65533;`&#65533;&#65533;m&#65533;&#65533;&#65533;&#65533;M &#65533;_&#65533;V&#65533;$&#65533;&#65533;&#65533;&#1283;4&#65533;&#65533;&#65533;&#65533;&#65533;&#65533;M &#65533;&#65533;&#65533;&#65533;&#65533;m&#65533;&#65533;,4&#65533;&#65533;*&#65533;&#704;AC@&#192;&#65533;&#65533;M&#65533;}!&#959;&#65533;&#65533;*&#65533;`:&#65533;|&#65533;&#65533;v&#65533;&#65533;X[DN[C&#65533;&#65533;&#65533;&#65533;&#65533;&#65533;&#1548;&#65533;&#65533;&#65533;X&#1937;:&#65533;&#65533;&#65533;N^&#65533;&#65533;&#65533;\A&#65533;M&#65533;U&#65533;E&#65533;&#65533;&#65533;&#65533;&#65533;&#65533;X[,&#65533;&#65533;&#1815;&#65533;0X$ 3&#65533;_&#65533;L&#65533;&#65533;2&#65533;N&#65533;&#204;&#65533;a&#65533;E&#65533;&#65533;)Y&#65533;&#65533;&#65533;&#65533;Z&#65533;&#65533;&#65533;&#65533;&#65533;$&#65533;C&#65533;&#65533;&#65533;$&#65533;D&#65533;&#65533;P&#65533;P&#65533;&#65533;`&#65533;&#65533;x&#65533;]b&#65533;&#530;h&#65533;<&#65533;&#65533;p&#65533;&#65533;@&#65533;&#65533;\&#65533;&#65533;C0&#65533; *A&#65533;&#65533; =B!Pu
&#65533;&#65533;&#65533;&#65533;&#1056;E&#65533;&#65533; 	h&#1036;&#65533;&#65533;L&#65533;#&#65533;&#65533;6\T,&#65533;&#65533;	&#65533;Q&#65533;&#65533;&#65533;&#1035;&#65533;&#65533;Z9$&#65533;&#65533;C`&#65533;C|Gh&#65533;t&#65533;3&#65533;&#65533;Z)QK(Q&#65533;q&#65533;A&#65533;;&#65533;DP&#65533;ZP&#65533;&#65533;O&#65533;S&#65533;S[&#65533;&#65533;@U&#65533;Q,&#65533;&#65533;&#65533;B&#65533;&#65533;)(&#65533;X4&#65533;(&#65533;E
dZp3&#65533;&#65533;&#65533;(&#65533;+&#65533;A^&#65533;Bh%&#65533;K&#65533;["&#65533;&#65533;<&#65533;1F.|&#65533;&#65533;a&#445;a&#65533;&#65533;&#65533;&#65533;M&#65533;k&#1839;&#65533;Lr&#65533;*&#65533;+ &#65533;)_.&#65533;&#65533;-&#65533;U/Y/&#65533;&#1195;&#65533;r&#65533;&#65533;l&#65533;ux&#65533;&#65533;9&#65533;!&#65533;&#65533;&#65533;2&#65533;5&#65533; I}&#65533;X&#65533;&#65533;=&#65533;&#65533;	&#65533;V&#65533;W6&#1069;&#65533;V&#65533;%&#65533;eY6&#65533;&#65533;e&#65533;8&#65533;&#65533;Z&#65533;%Z&&#65533;&#65533;y&#65533;&#65533;@P&#65533;	,&#65533;.,&#184;&#65533;#&#65533;^&#65533;Nm %h&#65533;Ad&#65533;&#65533;&#65533;&#65533;cR&#1197;&#65533;d&#65533;&#65533;&#65533;&#65533;  &#65533;d&#65533;'&#65533;	&#65533;
&#65533;&#65533;&#65533;@?&#65533;&#65533;&#65533;&#65533;Q&#65533;&j&#65533;fj&#65533;&#65533;f9&#65533;&#65533;kUkn&#65533;7&#65533;Tm&#1190;U&#65533;7P&#65533;7&#65533; o&#65533;@o&#65533;&&#65533;&#65533;;&#65533;&#65533;lS7&#65533;S7%g&#65533;&#65533;&#65533;5&#65533;I{&#65533;&#65533;5&#65533;&#475;&#65533;I&#65533;e&#598; &#65533;L
&#65533;H&#65533;%4
&#65533;&#65533;^&#65533;e^&#65533;y&#65533;g^&#65533;&#65533;&#65533;d/!_&#65533;-&#65533;$&#1455;,&#65533;&#65533;&#65533;&#65533;cU&#65533;&#65533;M&#65533;&#65533;=Kfa&#65533;&#65533;u&#65533;_&#65533;&#759;p&#65533;&#65533;&#65533;&#65533;&#65533;&#65533;w&#65533;&#65533;&#65533;&#65533;L&#65533;=&#65533;_&#65533;&#65533;&#65533;&#65533;n&#65533;&#65533;&#65533;&#65533;&#65533;&#65533;f&#65533;vh&#65533;&#65533;&#65533;BX&#65533;(&#65533;p&#65533;&#65533;&#65533;&#65533;&#65533;&#65533; &#65533;n(&#65533;N&#65533;1&#65533;B&#65533;z(&#65533;f&#65533;Z!&#65533; &#65533;&#65533;&#65533;&#65533;2l&#65533;2&#65533;&#65533;*&#65533;Wf(&#65533;&#65533;}&#1879;
N&#65533;&#65533;B&#65533;&$&#65533;|&#65533;~&#65533;ji&#65533;&#65533;h&#65533;&#65533;`&#65533;&#65533;&#65533;. 4L&#65533;&#65533;4)&#65533;&#65533;&#65533;&#35608;&#65533;&#65533;&#65533;&&#65533;_&#65533;X&#65533;&#65533;)&#65533;&#65533;&#65533;&#65533;K&#65533;B&#65533;&#65533;&#65533;Z&#523;:&#65533;!&#65533;&#65533;1&#65533;V&#65533;&#1577;&#65533;&#65533;&#65533;-&#65533;&#65533;]&#65533;&#65533;X&#65533;E&#65533;&#65533;Z&#65533;&#65533;X&#65533;&#65533;&#65533;&#65533;&#65533;&#65533;":Y#J&#1620;&#65533;&#65533;&#65533;&#65533; \Y&#65533;e&#65533;&#65533;&#65533;&#65533;&#65533;&#65533;&#65533;&#65533;hA A&#65533;&#65533;"B^ &#65533;'"5&#65533;&#65533;&#65533;&#65533;&#65533;&#256;&#65533;b,&#65533;"AP1*&#65533;I&#65533;E&#65533;/&#65533;&#1100;&#65533; 
&#65533;Ek&#65533;&#65533;P&#65533;&#65533;&#65533;
&#65533;@?@cM&#65533;'p&#230;&#65533;&#65533;Fl&#65533;"&#65533;A&#65533;|&#65533;i#BU@y8&#65533;p &#65533;&#65533;&#65533;&#65533;L&#65533;&#65533;&#65533;&#65533;&#65533;JD&#65533;&#65533;<&#65533;#&#65533;&#65533;R&#65533;QB&#65533;&#65533;&#65533;UD&#65533;V$&#65533;'pA0&#65533;A&#65533;&#65533;&#65533;$&#65533;Y&#65533;%Z&#65533;&#65533;D$!JXd e&#65533;a_&#65533;&#65533;"F#&#65533;HB&Q&#65533;&#65533;&#65533;R&&#65533;&#65533;&mR&#65533;&#65533;$k\L&#65533;&#65533;L&#65533;M&&#65533;n,,&#65533;&#65533;,%&#65533;qH\tL{&-Q&#65533;J&#65533;&#65533;RR&#65533;Rv&#65533;2&#65533;&#65533;H
4&#65533;IU&#65533;|&#65533;'X>&#65533;r|p~Bm&#65533;
m&#65533;-a&#65533;mm&#65533;&n&#65533;&#65533;Q*&#65533;&#65533;&#65533;&#65533;&#65533;n&#65533;&#65533;o.G&#65533;%%&#65533;&#65533;A&#65533;&#65533;&#65533;eM&#65533;&#65533;&#65533;C&#65533;M&e&#65533;&#65533;|&#65533;0T7\A7tC&#65533;&#65533;%x@&#65533;*&#65533;&#65533;&#65533;I&#65533;&#65533;P&#65533;u&#65533; <&#65533;&#65533;&#65533;'tJD&#65533;S1&#65533;&#65533;7&#65533;&#65533;&#65533;P*&#65533;&#65533;>&#65533;&#65533;>&#65533;&#65533;6&#65533;.8&#65533;.&#65533;$&#65533;&#65533;&#65533;&#65533;{&#65533;&#65533;&#65533;&#65533;&#65533;&#65533;&#65533;}&#65533;& C} &#65533;&#65533;o	 &#65533;&#65533;&#65533;06f&#65533;p&#65533;dJ&#65533;&#65533;&#65533;u &#489;&#65533;&#65533;^&#65533;&#65533;z&#65533;&#65533;&#65533;&#65533;&#65533;)&#65533;&#65533;&#65533;&#65533;&#65533;&#65533;&#65533;L&#65533;c&#65533;g~>&#65533;9&#65533;r&#65533;z&#65533;&#65533;&#65533;&#65533;hq&#65533;&#65533;&#65533;K&#65533;|$&#65533;&#65533;&#65533;&#65533;*&#65533;&#65533;mi&#65533;:&#65533;)3h&#65533; &#65533;&#65533;&#65533;&#65533;C&#65533;&#65533;&#65533;&#65533;&#65533;j&#1376;&#65533;&#65533;&#65533;&#65533;&#65533;&#65533;(&#65533;&#65533;(&#65533;_&#65533;  1X!&#65533;F&#65533;24&#65533;4&#65533;&#65533;S&#65533;&#65533;*&#65533;&#65533;&#65533;p&#65533;&#65533;&#65533;(,&#65533;&#65533;i&#65533;$`&#65533;t&#65533;Z&#65533;&#65533;&#65533;}9&#65533;&#65533;&#65533;N &#65533;B&#65533;&#65533;&#65533;ENR&#1595;&#65533;&#65533;-&#65533;&#65533;&#704;&#65533;N&#65533;&#1612;&#65533;&#65533;&#65533;&#65533;'C2&#65533;&#65533;x&#65533;&#65533;&#65533;1CC&#65533;q&#65533;&#65533;&#65533;Y&#65533;&#65533;&#65533;&#65533;&#65533;m&#65533;h&#65533;/$Zh&#65533;&#65533;&#65533;&#65533;&#1142;&#65533;E&#65533;&#65533;&#65533;X &#65533;&#65533;L*#3C&#65533;&#65533; &#65533;&#65533;$&#960;&#65533;!&#65533;&#65533;#B&#65533;bO&#65533;&#65533;&#65533;$&#65533;&#65533;i&#1000;n&#65533;&#65533;d&#65533;&&#65533;Y&#65533;&#65533;Y$@
&#65533;j
&#65533;&#11553;"!~&#65533;&#65533;O&#65533;&#65533;Y=&#65533;6&#65533;&#65533;&#26802;.+?"/&#65533;&#1055;!&#65533;&#65533;&#65533;&#65533; (\&#65533;l+;p&#65533;R&#65533;&#65533;L&#65533;&#65533;&#65533;q T&#65533;5&#65533;&#65533;C&#65533;<t&#65533;3&#65533;&#65533;&#65533;&#65533;&#65533;&#65533;&#65533;&#65533;&#65533;&#65533;'&#65533;s&#65533;&QD&#366;,>B<8&#65533;;$U4lV&#65533;&#65533;S(&#65533;<&#65533;x&#65533;&#65533;@&#65533;&#65533;&#65533;2&#65533;)&#65533;&#65533;\@&#65533;&#65533;By(&#65533; &#65533;E&#65533;&#65533;,a&#65533;&#65533;&#65533;&#65533;gHB#&#65533;&#65533;BkT&#65533;IFRJ&#65533;&#65533;h&#65533;,k&#1030;K&#65533;&#65533;&#65533;\&#1014;dM&#65533;o&#65533;a5&#65533;&#65533;&#65533;O&#65533;&#65533;s&#65533;&#65533;&#65533;&#65533;&#65533;J&#65533;r&#65533;&#1322;&#65533;R&#65533;&#65533;&#65533;:
+&#65533; q6B&#65533;<I&#65533;&#65533;|lI&#65533;&#65533;nV&#65533;.r"&#65533;4&#65533;r7&#65533;	Y&#65533;uW&#65533;u	&#65533;Al &#65533;&#65533;=&#65533;&#65533;j&#65533;&#65533;A3&#65533;B Ln7dB7&#65533;C?B9&#565;&#1681;&#65533;:&#65533;@&#65533;|&#65533;'  +T&#65533;$	&#65533;&#65533;!&#65533;C &#65533;&#132;&#207;6;&#65533;&#65533;P&#65533;hveg&#65533;H&#65533;T;Iho&#65533;&#65533;P5&#65533;L&#65533;&#65533;&#775;&#65533;H	k+k{&#65533;&#65533;Y&#65533;&#65533;&&#65533;&#65533;GX&#65533;}H&#65533;n&#65533;&#65533;&#65533;&#65533;R&#926;&#65533;&#65533;&|
y
z~/&#65533;'/&#65533;&#65533;tX&#65533;&#65533;&#65533;&#65533;"&#65533;AcK&#65533;}&#65533;&#65533;j&#65533;~&#687;&#65533;/feV&#65533;&#65533;KD&#65533;&#65533;&#52217;(%$t&#65533;&#65533;&#65533;&#65533;&#65533;&#65533;&#65533;B&#65533;&#65533;&#65533;n-&#65533;&#65533;,&#65533;&#65533;h&#65533;&#65533; &#65533;&#65533;&#65533;&#65533;
&#65533;&#65533;F&#1539;]X&#65533;&#65533;_&#65533;.&#65533;Jh&#65533;&#65533;&#65533;&#65533;&#65533;&#65533;&#65533;6&#512000;64$&#65533;&#65533;(v&#65533;6&#65533;&#153;&#65533;&#65533;6t&#65533;<4&#65533;&#65533;&#65533;>&#65533;&#65533;r2&#65533;E&#65533;13&#65533;&#65533;Q&#65533;&#65533;&#65533;&#65533;"Y7&#65533;&#65533;}C.&#65533;&#65533;h,&#65533;&#65533;Q2%g&#65533;&#65533;&#65533;&#65533;&#65533;&#65533;&#65533;B&#65533;&#65533;Sr!C&#65533;&#65533;a&#65533;Xd&#65533;X&#65533;&#65533;E&#65533;&#65533;&#65533;"&#65533;$O&#65533;&#65533;"9&#65533;&#65533;Q\&#65533;&#65533;&#65533;I&#65533;$+Y!&#65533;&#65533;"^'?b&#65533;Q&#65533;eY%V&#65533;%&#65533;j&#65533;qb(@&#65533;C<&#65533;&#65533;&#65533;@&#65533;"&#65533;&#65533;*r&#65533;&#65533;&#65533;-_ k&#65533;&#866;&#65533;&#65533;@1v&#65533;2&#65533;&#65533;&#65533;"
t@%k13
Q&#65533;@l&#65533;J&#65533;c,&#65533;&#65533;&#65533;&#65533;Q6&#65533;+&#65533;A|D&#65533;&#65533;C&#65533;BI&#65533;T&#65533;'0EI&#65533;&#65533;&#65533;&#65533;&#65533;&#65533;&#65533;%&#65533;s&#65533;&#65533;3&#65533;B&#65533;/&#65533;&#65533;lE>&#65533;S&#65533;&#65533;&#65533;&#65533;@,P&#65533;;&#65533;&#65533;#aP@&#65533;&#65533;&#65533;&#65533;< C_,&#65533;&#65533;&#65533;A&#65533;&#65533;&#65533;&#65533;h@ <AEA^R5&#65533;5"y&#65533;&#650;4b4FdD&#65533;H&#65533;&#65533;&#65533;&#65533;d&#65533;&#65533;&#65533;I#|i |'&#65533;&#65533;H&#65533;%&#65533;&#65533;&#65533;L&#65533;&#65533;&#275;$&#65533;&#65533;&#65533;&#65533;&#65533;&#65533;&#65533;[n&#1844;&#189;R,]&#65533;$B&#65533;!-.	&#65533;&#65533;	&#65533;Ob&#65533;Q[U&#1482;@	&#65533;&#65533;8@&#65533;4uT&#65533;4&#130;<&#65533;{0&#65533;6a&#65533;&#65533;l&#65533;&#65533;&#65533;u7&#65533;6h67!&#65533;&#65533;?Ir&#65533;&#65533;q&#65533;&#65533;9&#65533;&#65533;&#65533;Q&#65533;`o&#65533;'h&#65533;&#65533;%<6&#65533;f&#65533;&#65533;&#65533;&#65533;q&#65533;C84&#65533;'&#65533;;4Td&#65533;C1&#65533;}D&#65533; %&#65533;=X{&#65533;&#65533;&#65533;&#65533;&#65533;&#65533;*Hu$&#65533;&#65533;&#65533;&#65533;<&#65533;&#65533;F	&#65533;&#65533;&#65533;k&#65533;&#65533;&#65533;v&#65533;&#1991;&#65533;"&#65533;m#&#65533;XoXU&#65533;&#65533;[~&#65533;&#1415;&#65533;&#65533;17&#65533;&#65533;&#65533;&#65533;^&#689;J&#65533;&#65533;Brx&#65533;&#65533;~s&#65533;&#65533;/&#65533;&#65533;QVa1&#65533;|&#65533;&#65533;&#65533;n&#65533;&#65533;&#65533;a@&#65533;c&#65533;~&#65533;&#65533;&#65533;fq&#1461;<&#65533;&#65533;&#65533;&#65533;&#65533;&#65533;/&#65533;&#65533;o&#65533;&#65533;K&#65533;&#65533;&#65533;w&#65533;&#65533;w&#65533;&#65533;&#65533;O&#65533;Z@q&#65533;&#65533;&#65533;iC&#1688;Xa&#65533;&#65533;&#65533;6&#65533;Q&#65533;&#65533;1&#65533;6&#65533;1`?3&#65533;&#65533;&#65533;&#65533;&#65533;&#65533;)&#65533;&#65533;&#65533;.&#831;.\&#51110;x2 &#1608;&#65533;&#65533;6 D&#65533;&#594;&#65533;(&#65533;&#65533;]&#820;Lh!A&#65533;?&#65533;hcv#&#65533;&#65533;62;X0Y&#65533;&#65533;&#65533;@pL&#65533;&#65533;m^&#65533;&#65533;c&#65533;&#65533;&#65533;&#65533;5&#65533;&#65533;P&#65533;A&#65533;1eTx&#65533;&#979;?R&#65533; *&#65533;g&#65533;	@ &#65533;&#65533; &#65533;/!&#65533;&#65533;H&#65533;&#65533;&#65533;&#65533;0&#65533;&#65533;,&#65533;hQ&#65533;1&#65533;&`&#65533;&#65533;j&#1520;)&#65533;&#65533;r&#65533;&#1046;vH&#65533;&#65533;ss&#65533;G&#65533;&#65533;w&#65533;&#65533;&#65533;&#65533;&#65533;t&#65533;q&#65533;b&#65533;}&#65533;4&#65533;f&#65533;F&#65533;&#65533;(Hb&#65533;h&#1024;&#65533;&#65533;8e&#65533;&#65533;&#65533;2&#65533;-E&#65533;pi &#65533;&#483;/&#65533;&#65533;&#65533;&#65533;uc]&#65533;&#65533;&q&#65533;m<&#65533;&#65533;&#65533;A
d&#514;&#65533;&#65533;6&#65533;&#65533;6c$~&#65533;6&#65533;|&#65533;X
~UW&#65533;&#48802;X&#65533;p(f&#559;
&#65533;-&#65533;7_&#1914;&#65533;(&#916;ArI&#65533;+gb<&#65533;&#65533;&#65533;I~!&#65533;&#479;&#65533;`	@E&#65533;>&#65533;&#65533;_&#65533;&#65533;a&#65533;(&#65533;&#65533;Z &#65533;0&#65533;'&#65533;&#65533;>&#65533;p&#65533;&#403;X&#65533;q&#65533;:&#65533;&#65533;&#65533;p&#65533;b&#65533;&#65533;'&#65533;#&#65533;&#65533;p&#39236;&#65533;a&#65533;-&#65533;H!&#65533;&#65533;p%-X&#65533;Fr(c&#65533;r8&#65533;&#65533;2&#65533;e&#65533;(&#65533;&#65533;rIr&#65533;&#65533;&#65533;&#65533;R&#65533;.Q&#65533;TS&#65533;&#65533;(3&#65533;0&#65533;dBL5U&#65533;&#65533;L6&#65533;T&#65533;2&#65533;s&#65533;7&#65533;s&#65533;2&#65533;L&#65533;O@&#65533;&#65533;A&#4371;,T&#65533;5&#65533;&#65533;pc&#65533;D"&#65533;&#65533;&#65533;?\&#65533;tSM9&#65533;&#65533;S<&#65533;4&#65533;RE&#65533;UQ?&#65533;&#65533;&#65533;J\&#65533;&#65533;p&#65533;9&#65533;5jUC&#65533;0&#65533;&#65533;&#65533;M&#65533;i&#65533;&#65533;$JvX\&#65533;&#65533;&#65533;|F@e&#65533;f&#65533;E&#65533;Yg&#65533;&#65533;&#65533;&#65533;&#65533;V&#65533;k&#65533;&#65533;&#65533;&#65533;o&#65533;M&#65533;[q&#65533;&#65533;&#65533;m&#65533;E&#65533;\t&#65533;	&#65533;lKX66h&#65533;l&#65533;w&#65533;5&#65533;g&#65533;&#65533;x&#65533;5P9< &#65533;&#65533;&#65533;&#65533;Xg&#65533;nKh&#65533;&#65533;Nq&#65533;0&#65533;&#65533;#&#65533;wn)MA&#65533;&#65533;&#65533;)&#65533;5&#65533;&#65533;C&#65533;p9&#65533;&#152;fCp=&#65533;M&#65533;`w&#65533;r&#65533;&#65533;6Zl&#65533;^6&#65533;G(&#65533;&#65533;U&#65533;YbK &#65533;&#65533;a&#65533;vzXM)A\4&#65533;:&#65533;5i&#65533;k&#65533;&#65533;&#65533;Z&#65533;C	&#65533;\ C
&#65533;o&#405;T`A&#65533;&#65533;E6&#65533;&#65533;&#65533;E&#65533;FUo&#65533;&#65533;&#65533;&#65533;o&#65533;&#65533;|p&#65533;9&#65533;{&#65533;?T&#65533;&#65533;; u&#65533; E&#1628;&#65533;&#65533;--&#65533;2#5&#65533;&#65533;&#65533;&#65533;9&#65533;&#65533;2:&#65533;&#65533;#)&#65533;I&#65533;O&#65533;&#65533;t&#65533;U!&#65533;k&#696;f&#65533;k"&#65533;vA&#65533;&#65533;fg*V!&#65533;&#65533;`&#65533;&#1176;&#65533;
uti!]@&#65533;"&#65533;&#65533;&#65533;&#65533;&#65533;j&#65533;&#65533;&#65533;.&#65533;I'&#65533;&#65533;&#65533;Bh{m&#65533;Y|&#65533;&#65533;&#65533;I{&#65533;*(&#65533;&#65533;&#65533;&#65533;&#65533;&#65533;&#65533;?&#65533;&#65533;&#65533;&#65533;~&#65533;^#&#65533;_D2?&#65533;&#65533;O!K &#65533;&#65533;H!&&#65533;	&#65533;&#65533;&#65533;&#65533;H L&#65533;&#65533;&#65533;]P,Q&#65533;@
P 8\&#65533;*&#65533;&#65533;&#65533;&#65533;r&#65533;|!p&#1056;T&#65533;b&#65533;&#65533;$ @&#65533;S&#65533;B8&#65533;h&#65533;VI&#65533;&#65533;
&#65533;B&#65533;&#65533;	&#65533;&#65533;\&#65533;r&#65533;;d&#65533;&#65533;&#65533;&#65533;&#65533;&#65533;&#65533;0w0_&#65533;&#1560;1<&#65533;&#65533;&#65533;d*s&#65533;&#65533;-)&#65533;LV&#65533;&#65533;&#65533;S&#65533;1_(Mb&#65533;&#65533;<&#65533;7&#65533;XMkV&#65533;.&#65533;&#399;&#65533;&#65533;Mn~#&#65533;L#8&#65533;&#65533;Eq&#65533;@c&#65533;@9&#65533;y&#65533;l&#65533;&#65533;&#65533;:&#65533;&#65533;E&#65533;&#65533;&#65533;&#65533;&#65533;&#65533;:&#65533;4&#65533;(&#65533;# &#65533;&#65533;&#912;&#65533;8&#65533;&#65533;g?&#65533;A&#65533;%&#65533;&#65533;&#65533;&#65533;&#65533;&#65533;&#65533;$&#65533;&#65533;K&#65533;&#65533;&#65533;&#65533;&Dc&#65533;&#65533;'cq&#65533;&#65533;&#65533;&#65533;E&#65533;&#65533;q"e&#65533;&#65533;h&#65533;aP&#65533;&#65533;A%&#65533;&#65533;&#65533;&#65533;S0&#65533;&#65533;IGJ&#1170;&#65533;&#65533;$A&#65533;"&#65533;]&#65533;&#65533;&#65533;z&#65533;&#65533;K&#65533;&#65533;&#65533;&#65533;YO~
Oo&#65533;&#65533;&#65533;&#1668;&#65533;C&#65533;	&#65533;(&#65533;&#65533;TP&#65533;&#65533;)F&#65533;R&#65533;rP':
&#65533;&#65533;:h&#65533;&#65533;&#65533;(&#565;&#65533;&#65533;%*L&#65533;&#65533;T&#65533;&#1383;R&#65533;*&#65533;&#65533;&#65533;T&#65533;J)&#65533;\&#65533;&#65533;O&#65533;`Vf3[&#65533;l&#65533;&#65533;^5&#65533;Ij&#65533;&#65533;&#65533;4&#65533;Y+[8W&#65533;&#65533;&#65533;.v=u&#65533;&#65533;&#65533;&#65533;T&#65533;&#65533;-vQ&#65533;[P&#65533;*&#65533;&#145;-M&#65533;&#65533;! &#65533;&#65533;&#528346;&#65533;&#65533;&#65533;&#65533;a&#65533;8\&#65533;&#65533;E,L&#65533;r&#65533;A"A K8&#65533;8&#65533;&#65533;`&#65533;K&#65533;b&#65533;&#65533;&#65533;&&#65533;E.&#65533;&#65533;&#65533;P&#65533;&#65533;&#65533;&#65533;3\V&#65533;&#65533;&#65533;&#65533;&#65533;E(@B&#65533;!Z&#65533;&#65533;a%&#65533;X&#65533;Q&#65533;&#65533;	&#65533;&#757;&#65533;&#65533;m&#65533;d&#65533;5&#1622;@k&#65533;&#1562;n&#65533;&#65533;&#1762;&#65533;&#65533;&#65533;&#65533;&#65533;&h&#65533;&#65533;&#65533;lfR&#65533;&#65533;v3&#65533; .&#65533;L&#65533;8&#65533;&#65533;&#1533;.v&#65533;*Tejq>0&#65533;	&#65533; 9&#65533;U&#65533;L&#65533;&#65533;&#65533;&#65533;&#65533;&#65533;%&#1093;.`&#65533;&#62950;T:&#65533;&#65533;&#65533;u&#65533;k]&#65533;&#65533;&#65533;:&#65533;&#65533;.#&#1053;&#65533;x7k&#65533;&#65533;&#65533;&#65533;&#65533;@&#65533;o &#65533;:&#65533;'&#65533;&#65533;=&#65533; &#1555;D&#65533;(&#65533;&#65533;&#65533;TO&&#65533;:&#65533;&#65533;&#65533;&#65533;5&#65533;QG@&#65533;a&#65533;&#65533;&#65533;&#65533;&#65533;_&#65533;A&#65533;`KD&#65533;h&#65533;&#1399;&#65533;&#65533;O&#65533;&#65533;P&#65533;bd&#65533;a
&#65533;&&#785;&#65533;&#65533;b!Q&#2003;0&#17568;&#65533;&#65533;+&#65533;&#65533;&#65533;&#65533;}&#65533;%_	3J8&#65533;F&#65533;3LJT2hB]&#65533;&#65533;    &#65533;  <`&#65533;3&#65533;&#65533;.
&#65533;@&#65533;WIA &#65533;=&#65533;` &#65533;H&#65533;HB?C"&#65533;k&#65533;&#65533;dx&#176;&#65533;&#65533;&#65533;C&#65533;&#65533;l&#65533;	&#65533;&#65533;B;&#65533;&#319;@&#65533;&#65533;S&#65533;0	s&#65533;&#65533;$&#1416;&#65533;&#65533;&#65533;r-8`2UxCg&#65533;&#65533;&#65533;z&#65533;[&#65533;L&#65533;&#65533;`&#65533;F&#65533;Y&#65533;&#65533;&#65533;&#1580;f&#65533;&#65533;&#884;y`Hc R8&#520;FpL1&#65533;G&#65533;Q&#65533;&#65533;&#65533;&#65533;&#65533;m<a&#65533;L
h;&#65533;y&#65533;-R&#65533;&#65533;&#65533;&#65533;&#65533;&#65533;&#65533;&#65533;&#65533;?	&#65533;dh&#65533;0`&#65533;&#1800;7&#65533;&#65533;L^^@:`&#65533;&#65533;j&#65533;bN(B&#65533;@&#65533;&#65533;&#1249;93D&#65533;,&#65533;)p@&#65533;kr!G&#65533;UrX&#65533;.&#65533;(-&#65533;&#65533;Q&#65533;0$&#1321;3J&#65533;t&#65533;<&#65533;I&#65533;&#65533;1"&#65533;&#65533;9&#65533;&#65533;&#65533;&#65533;z&#65533;I&#65533;a&#65533;&#65533;&#65533;&#65533;tP1%&#65533;N&#65533;&#1245;&#65533;&#65533;&#65533;D0!P&#65533;z&#1321;&#65533;&#65533;g&#65533;U&#65533; )IQJ&&#852;JYj&#65533;R&#65533;&#65533;&#65533;&#65533;J&#65533;L+&#65533;&#65533;&#65533;e&#65533;&#65533;&#1404;&#65533;v3`|K&#65533;&#65533;}&#65533;f&#65533;ZT&#65533;&#65533;\I&#65533;j&#65533;&#65533;&#65533;`&#65533;&#65533;&#65533;|&#65533;K&#65533;a&#65533;&#65533;W|&#1925;&#65533;T&#65533; J&#65533;&#65533;g&#65533;P&#65533;_'&#65533;-%J&#65533;2&#65533;c&#65533;&#65533;=P&#65533;&#65533;u&#65533;&#65533;&#65533;&#65533;G^&#65533;:&#65533;?&#65533;&#65533;&#65533;&#65533; &#65533;&#65533;&#65533;A &#65533;&#65533;&#65533;&#65533;&#65533;ir&#65533;&#65533;&#65533;&#65533;nd&#65533;&#65533;*B&#65533;&#65533;&#65533;A&#65533;Y&#65533;&#65533;:J&#65533;&#65533;\,&#65533;I&#65533;&#65533;p&#65533;&#65533;&#65533;&#65533;&#65533;E#&#1311;&#65533;:&#65533;&#65533;&#65533;&#65533;&#65533;&#65533;)A&#65533;&#65533;Sb&#65533;&#65533;&#65533;) !~&#65533;&#65533;&#65533;&#65533;&#65533;! &#65533;&#65533;&#65533; 0&#65533;f&#65533;m&#65533;+fh&m&#65533; n&#65533;n:N%p&#65533;Fp&#65533;+7&#65533;&#65533;&#65533;S!qr&#65533;q&#555;&#65533;Er&#65533;r&#65533;K&#65533;&#65533;&#1705;&#65533;&#65533;&#65533;H&#65533;tZ&#65533;Q&#65533;&#65533;l&#65533;vv&#65533;nG&#65533;&#65533;wF&#65533;w&#65533;6!&#1096;&#65533;
V!&#65533;` F&#65533;A&#65533;@@&#65533; &#65533;A&#174;G&#65533;&#65533;
$&#65533;Xl}L&#65533;&#65533;a  &#136;&#65533;,6&#65533;xV&#65533;&#65533;&#1072;x&#65533;&#65533;)&#65533;Lx4 &#65533;&#65533;&#65533;x2m&#65533;&#65533;&#164;&#65533;
&#65533;&#65533;&#65533;
&#65533;&#568;&#65533;&#65533;p&#65533;3M&#65533;!	&#1248;A &#65533;4`6a&#65533;`&#65533;&#1028; ahA	5&#65533;$&#1799;$&#65533;&#65533;x"z
`Va6&#65533;`&#65533;&#65533;^&#65533;@`&#1184;&#65533;&#65533;(&#65533;&#65533;&#65533;Fhd&#65533;4&#65533;&#65533;`&#65533; &#65533;(b#&#65533;L&#65533;&#65533;&#65533;&#65533;&#65533;F&#65533; &#65533;4&#65533;#f$`&#65533;a&#65533;&#65533;[q&#65533;2(&#65533;&#65533;a&#65533;'&#65533;q&#65533;&#1178;p&#65533;g&#65533;p(&#65533;@`G(*&#65533;	&#65533;&#65533;&#65533;`4
!&#65533;&#65533;&#65533;&#1283; &#65533;&#65533;&#65533;&#65533;B/T&#65533;&#65533;X&#65533;#&#65533;&#65533;/&#65533;&#65533; c&#65533;(&#65533;:Q&#65533;38!&#65533;&#65533;&#65533;&#65533;&#65533;&#65533;&#65533;&#65533;4&#65533;H&#65533;&#65533;M&#65533;&#65533;&#65533;&#65533;&#65533;5&#65533;m&#65533;L&#65533;9&#65533;&#65533;9&#65533;aD&#65533;c&#1766;%?&#65533;&#65533;	%&#65533;C&#65533;8.&#65533;&#65533;;&#65533;&#65533;C&#65533;&#65533;?~&#65533;?&#65533;C&#65533;&#65533;R&#65533;&#65533;&#65533;
&#65533;&#65533;8&#65533;&#65533;&#65533;&#65533;zI'&#65533;&#65533;&#2028;&#65533;@p&#65533;&#65533;&#65533;$A&#65533;&#65533;|&#65533;&#65533;&#65533;&#65533;,&#65533;iC<!&#65533;:D&#1825;&#65533;x&#65533;DH&#65533;&#65533;(&#65533;>&#65533;&#65533;t&#65533;&#65533;&#65533;!&#65533;b&#65533;&#65533;-.&#65533;F&#65533;&#65533;fH&#65533;$u&#65533;&#65533;If&#65533;&#65533;@&#65533;&#65533;zn&#65533;&#65533;+sT&#65533;&#65533;
&#65533;K&#65533;d&#65533;J&#65533;&#65533;DLtJ&#65533;DOjO&#65533;I&#65533;0&#65533;3&#65533;*&#65533;nPN&#65533;2&#65533;&#65533;&#65533;<&#65533;Q@J&#65533;H*&#65533;&#65533;\j6&#65533;&#65533;&#65533;gg&#65533;U^&#65533;D&#65533;*&c&#65533;&#65533;m&#65533;&#65533;&#65533;&#65533;&#65533;jk&#65533;&#65533;  O &#65533;N9&#65533;&#65533;9&#65533;@`:&#65533;&#65533; p; &#65533;;&#65533; &#65533;&#65533;&#65533;&#65533;&#65533;&#65533;&#65533;&#65533;&#65533;&#65533; D&#65533;&#65533; &#65533;0&#65533;
*&#65533;L&#65533;&#65533;&#65533; 0	(a`l 
v!@&#65533;%_
&#65533;@&#65533;&#512;&#65533;&#65533;&#65533;&#65533;&#65533;&#65533;&#65533;&#65533;b&#65533;&#1537;&#65533;&#65533;,&#65533;&#65533;*&#65533;&#65533;a&#65533;&#65533;&#65533;D&#65533;D!&#65533;D P&#65533;&#65533;`&#65533;b&#65533;&#65533;l&#65533;&#65533;a	&#65533; Gq&#65533;&#65533;`rGI&#65533;&#65533; H&#65533;H&#65533;&#65533;Hk&#65533;H&#65533;4I&#65533;&#65533;&#65533;Hst
t&#65533;	vt&#65533;`&#65533;a&#65533;&#65533;&#65533;&#65533;&#65533;O&#65533;&#65533; &#65533;&#65533;/&#65533;&#65533;&#65533;&#65533;&#65533;@3&#65533;&#65533;&#65533;&#1222;&#65533;!&#65533;&#65533;KU*&#65533;/&#65533;N&#65533;kN3&#1083;@&#65533;r&#65533;q&#65533;#&#65533;ko.&#65533;8G5G&#65533;&#65533;5GG&#65533;`&#65533;]&#65533;uwlG&#65533;z&#65533;w&#65533;4&#65533; $l&#65533; &#65533;&#257;&#65533;q&#65533;&#65533;f
&#65533;`&#65533;l&#65533;  a&#65533;&#65533;V&#65533;&#65533;&#65533;	&#65533;`&#65533;T&#65533;W&#65533;a `J&#65533;&#65533;fa &#65533;YK&#65533;&#65533;AYW@W&#65533;`V   &#65533;&#65533;Z&#65533;` 8&#65533;x q&#65533;&#65533;&#65533;&#65533;V V 
&#65533;&#1173;&#65533;&#65533;U&#65533;5&#65533; !^&#65533;
&#65533;&#65533;&#956;&#65533;t&#65533;X&#65533;&#65533;&#65533;&#65533;&#65533;&#65533;`&#65533;&#65533;&#65533;W`&#65533;&#65533; `&#65533;&#65533;u&#936;&#65533;&#65533;&#65533;{1x&#65533;u&#65533;&#65533;&#65533;&#65533;^]&#65533;&#65533;&#65533;5&#65533;&#65533;81&#65533;&#65533;x4h&#65533;&#65533;&#65533;x&#65533;0Q&#65533;"f1#&#65533;&#65533;H&#65533;"&#65533;{J&#65533;/&#65533;%Z&#65533;&#65533;1&#65533;p&#65533;&#1182; i&#65533; &#65533;&#65533;	&#65533;&#65533;*@&#65533;&#65533;/&#65533;&#65533;&#65533;&#65533;|&#65533;q&#65533;&#65533;&#65533;`&#65533;&#65533;&#65533;f&#65533;&#65533;#j&#616;!&#65533;h&#65533; &#65533;&#65533;&#1954;"&#65533;`4&#65533;&#65533;	&#65533;&#65533;P&#65533;D&#65533;5&#65533;h$&#65533;&#527;&#65533;&#65533;$uCV2&#65533;&#65533;&#65533;
&#65533;&#65533;T&#65533;#}&#65533;P&#65533;9p'&#65533;C*&#65533;&#65533;&#65533;-(Ci&#65533;D	A>);&#256;mr&#65533;>0 &#2012;R&#65533;&#65533;&#65533;&#65533;&#65533;&#65533; ~A	&#65533;&#65533;*&#65533;&#65533;@&#65533;&#65533;)&#65533;
&#65533;&#65533; &#65533;&#65533;+&#65533;&#65533;&#65533;C&#65533;&#65533;&#65533;&#281;@&#65533;@&#65533;&#65533;&#65533; n`&#65533;&#65533;	&#65533;`&#65533;&#65533;&#65533;v&#65533;!n&#65533;,&#65533;Q&#65533;&#65533;&#65533;&#65533;&#160;&#65533;Dtv&#65533;)&#65533;&#65533;&#65533;&#65533;^&#65533;&#65533;&#65533;i&#65533;B&#65533;&#65533;&#65533;d&#65533;&#65533;I s1&#65533;&#608;&#65533;dM"*J&#65533;"&#65533;&#65533;03&#65533;&#65533;4#&#65533;*O&#65533;&#132;Q&#65533;5&#864;&eT&#65533;R&#65533;&#65533;V&#65533;6m3&#65533;&#65533;&#65533;67&#65533;U6&#65533;&#65533;e&#1312;x/W\&#65533;&#65533;&#65533;&#65533;&#65533;&#65533;&#65533;&#65533;&#65533;&#65533;&#65533;4Go&#1284;kt	&#65533;&#65533;FW&#65533;	lT&#65533;_XIcX&#65533;kt &#1414;&#65533;5`&#65533;U&#65533;wX&#65533;&#65533;&#65533;?&#65533;`&#65533;&#65533;&#65533; R.a@&#65533;&#65533;7N&#65533;p&#65533;&#65533;>&#65533;&#65533;
l` <&#65533;&#65533;&#65533;&#65533;E_&#65533;AOo&#65533;&#65533;&#65533;Zo&#385;&#65533;x(&#65533;x&#65533;<&#65533;@&#65533;&#65533;&#65533;&#65533;2&#65533;&#65533;&#65533;&#65533;&#65533;&#65533;&#65533;
&#1616;&#65533;&#801;&#1536;&#65533;&#65533;&#65533;&#65533;&#65533;&#65533;&#65533;#Y&#897;	&#65533;&#65533;@>a&#65533;&#65533;&#65533;y&#1555;?&#65533;y&#65533;Iu&#65533;&#65533;&#65533;HaR&#65533;&#65533;a-&#65533;&#65533;]y&#65533;&#65533;HAHO&#65533;	&#65533;}4&#65533;yG{K&#65533;]&#65533;&#65533; &#65533;&#65533; M&#65533;&#65533;&#65533;&#65533;&#65533;&#1460;M&#65533;K&#65533;J&#65533;&#65533;&#65533;&#65533;&#65533;N5&#65533;&#65533;>&#65533;\&#65533;O&#65533;bD!O&#65533;+&#65533;K&#65533;/&#65533;H&#65533;kI&#665;J5Q&#65533;0W&#65533;&#65533;&#65533;+&#65533;$uvu&#65533;&#65533;v'&#65533;"&#65533;Xa' &#65533;P	ix6&#65533;
&#65533;&#65533;&#65533;d#QV&#65533;&#65533;P&#65533;`&#65533;5\&#65533;@Qq1&#65533;&#65533;hu&#65533;&#65533;&#65533;-@Ve&#65533;&#65533;duh5&#65533;sQ&#65533;];#Q-&#65533;W&#65533; &#1953;`!q&#65533;&#65533;agU
`&#65533;&#31051;'&#65533;&#65533;&#65533;&#65533;&#65533;&#65533;&#65533;&#65533;&#65533; aqd&#65533;&#65533;&#65533;&#65533;`&#65533;&#65533;&#65533;&#65533;T&#65533;)h&#1412;&#65533;4&#65533;	bs&#65533;-x. pH&#65533;&#65533;&#65533;&#65533;/&#65533;&#65533;:3&#1306;.5&#65533;5&#237;O!,z&#65533;&#1550;&#65533;&#65533;&#65533;&#65533;&#1246;&#65533;&#65533;&#65533;&#65533;&#65533;&#1538;&#65533;&#65533;&#65533;&#65533;&#65533;&#65533; &#65533;O&#65533;&#65533;&#65533;&#65533;&#7253;&#65533; &#65533;&#65533; 	 j&#65533;H&#65533;&#65533;&#65533;.! &#65533;	&#65533;&#65533;&#1161;`&#65533;&#384;&#65533;&#65533;&#406;2&#65533;&#65533;&#65533;|&#65533;&#65533; "&#886;"E&#65533;&#65533;&#65533;m&#65533;#UCBd&#65533;&#65533;&#65533;&#1702;&#65533;`&#65533;9&#65533;&#65533;&#65533;&#65533;%&#65533;m5&#65533;&#65533;&#65533;9n%&#65533;!'D&#65533;&#65533;&#65533; &#65533;&#65533;<;J&#65533;&#65533;@&#65533;&#65533;A&#65533;&#65533;&#65533;&#65533;&#65533;0 ?b&#65533;&#65533;&#65533;r&#65533;&#65533;qwC\&#65533;&#65533;&#65533;?|@&#65533;	&#65533;[x	 t&#65533;&#65533;&#65533;&#1790;&#65533;&#65533;&#65533;&#65533;&#65533;&#65533;u F&#65533; &#65533;&#65533;&#65533;Z&#65533;>h)JbGdDF. H&#65533;&#65533;p&#65533;&#65533;Al.s&#65533;$19&#65533;P&#65533;&#65533;&#65533;"J&#375;&#65533;&#65533;B3|&#65533;|&#1092;&#65533;&#65533;&#65533;&#65533;&#65533;&#65533;>S&#65533;wP&#65533;7w|M&#65533;&#65533;eQX&#65533;(&#65533;&#65533;.E&#65533;&#65533;&7&#65533;&#65533;f&#65533;&#65533;&#65533;&#65533;W&#65533;&#65533;(8e&#65533;`&#65533;&#128;&#65533;&#65533;6 &#65533;&#65533;&#65533;Goy&#65533;&#65533;&#65533;&#65533;&#65533;&#65533;O&#65533;&#65533;&#1244;&#65533;` &#65533;&#65533;I&#65533;`WwU`&#65533;\]&#65533;&#65533;Z7&#65533;&#65533;&#65533;<&#65533;&#65533;&#65533;Z&#65533;&#65533;&#65533;&#65533;}xW7y&#65533;&#65533;&#65533;&#65533; 0&#65533;.!R&#65533;&#65533;&#65533;&#65533;&#65533;&#65533;&#65533;&#65533;&#65533;(!`&#65533;&#65533;_&#65533;&#65533;&#1275;&#65533;&#65533;&#65533;S&#65533;PA&#1473;&#65533;i&#65533;&#65533;&#65533;^&#65533;&#65533;&#65533;B@&#65533;C&#65533;&#65533;@n$ &#65533;&#65533;n&#65533;&#65533;&#65533;pw&#65533;&#65533;y]B$&#65533;&#65533;o]&#65533;&#65533;&#65533;&#1825;u+@~&#65533;&#65533;&#65533;\&#65533;?Y&#65533;wx&#65533;&#65533;&#65533;&#65533;&#65533;&#65533;&#65533;&#65533;W&#65533;&#65533;&#65533;&#65533; &!&#65533;'&#65533;&#65533;&#477;&#65533;&#65533;&#65533;&#65533;&#65533;&#65533;&#65533;&#604;p&#65533;&#1919;&#65533;&#65533;&#1148;	&#65533;&!&#65533; &#65533;&#65533;&#65533;&#65533;&#65533;&#65533;fnF&#65533;^&#65533;fnp&#65533;&#65533;&#65533;&#65533;&#65533;&#65533;&#65533;p&#65533;<&#65533;H&#65533;[&#65533;&#65533;)gW&#65533;&#65533;K|Q&#65533;YQ=G&#65533;Q&#65533;Q&#65533;L&#65533;`&#65533;&#65533;
&#65533;&#65533;&#65533;!Ly~ZV&#65533;&#65533;
.z&#65533;`Nq&#65533;'q
&#65533;&#65533;&#65533;&#65533;`
 x^>&#65533;c&#65533;&#65533;&#65533;&#65533;&#65533;LQ&#65533;0&#65533;K&#1128;&#65533;&#65533;	&#65533;z&#65533;2&#65533;x\5&#65533;\&#65533;&#65533;&#65533;&#1066;i&#65533;&#65533;&#65533;2X&#65533;f&#65533;~&#65533;L&#65533;	&#65533;&#65533;&#156;&#65533;&#488;>f&#478;&#65533;&#65533;&#65533;B&#65533;F&#65533;g&#65533;b-&#162;&#65533;&#65533;&#65533;&#65533;&#65533;&#65533;&#65533;&#65533;C&#65533;&#65533;&#65533;&#65533;&#65533;&#65533;&#65533;&#65533;&#65533;&#65533;&#65533;e&#65533;2 &#65533;2,&#65533;,C&#65533;&#65533;&#65533;(&#65533;)N&#65533; _&#65533;!_&#65533;+?"&#65533;&#65533;9`A&#65533;&#65533;TM&#65533;/&#65533;ck&#65533;&#65533;1&#65533;&#65533;J&#65533;0R;
&#65533;v&#844;F&#65533;&#65533;.cF&#65533;M&#65533;&#65533;@
4&#65533;&#65533;&#65533;#n&#65533;{&#65533;pm#7&#65533;&#65533;&#65533;e`x &#65533;\Rp	&#65533;&#65533;&#65533;&#65533;{&#65533;	7&#65533;&#65533;qa&#65533;&#65533;&#65533;;,!
h&#65533;&#65533;&#65533;?&#65533;m&#65533;N@&#65533; &#65533;&#65533;2&#65533;&#65533;v&#65533;&#65533;<&#65533;;;8&#65533;>4EjWx&#65533; &#65533;&#65533;&#65533;&#65533;S&#65533;&#65533;"&#65533;/ &#65533;&#65533;B&#65533;&#65533;&#65533;	&#65533;*&#65533;j&#65533;0p&#65533;	&#65533;`&#406;[~&#65533;&#65533;x!&#65533;?Rx&#65533;&#65533;%&#65533;)&#65533;z&#65533;V-&#65533;*U&#65533;d	3&#65533;K&#65533;&#65533;&#1388;&#65533;&#65533;Q&#925;&#65533;r&#65533;`&#65533;S&#65533;&#65533;@U&#65533;b&#65533;&#65533;RY*&#65533;*&#65533;&#65533;QM&#65533;N&#65533;&#65533;(&#1389;\&#65533;&#65533;&#65533;+&#65533;&#1120;]&#65533;2a&#65533;&#65533;
,X&#65533;meF&#65533;	7czE&#65533;&#65533;&#1439;E&#65533;&#65533;u8&#65533;&#65533;&#65533;&#65533;&&#65533;&#65533;&#65533;&#65533;&#65533;&#65533;+qH&#65533;5jD	&#65533;&#65533;&#65533;@&#65533;H5&#65533;&#65533;&#65533;Ih=&#65533;,&#65533;&#65533;@&#65533;&#65533;&#65533;&#1188;Z&#65533;~;6RDf&#1534;m&#65533;vk&#1784;&#65533;&#65533;| &#65533;k4p&#148;)9(&#65533;&#65533;=z4&#793;[1&#65533;G&#282;&#65533;&#65533;=x&#65533;&#65533;x&#65533;P&#65533;&#65533;&#1862;&#65533;5lXRl&#615;$aH&#65533;2&#1372;/(x9&#65533;`< &#65533;&#65533;&#65533;&#1473;&#65533;&#65533; /&#65533;<&#65533;~&#65533;Y&#65533;&#65533;&#65533;V&#65533;aaP&#65533;&#65533;&#65533;&#65533;p"&#65533;p$&#65533;{&#1334;&#65533;l&#65533;5&#65533;&#65533;n&#65533;&#65533;&#65533;iz&#1832;&#65533;i&#65533;1&#65533;&#65533;&#65533;X&#65533;c&#65533;&#65533;&#65533;i8&#65533;H
&#65533;4&#65533;&#65533;B ~\&#65533;H#9%ej&#1024;
.&#65533;&#65533;W`}&#65533;&#65533;&#65533;}&#65533;&&#65533;c&#65533;%f&#65533;|&#65533;c&#65533;p&#65533;	f&#65533;a&#65533;[k=C&#65533;PL0&#65533;&#65533;~&#65533;&#65533;&#1183;1J(Le&#65533;ph&#65533;&#65533;&#65533;h&#65533;&#65533;2&#65533;(&#65533;&#65533;&#65533;Ai&#65533;Z:&#165;&#65533;dZ&#65533;
s&#65533;0A&#65533;h &#65533;&#65533;j &#65533;&&#65533;&#65533;&#65533;&#65533;h@1W&#65533;&#65533;&#65533;&#65533;N&#65533;&#65533;&#65533;JL&#65533;&#65533;&#65533;@&#65533;&#65533;
&#65533;&#47999;&&#65533;&#65533;&#65533;.&#65533; 3<&#65533;&#65533;&#65533;nA-&#65533;_|&#65533;&#65533;[\{&#65533;)lq
&#65533;)&#65533;&#65533;&#65533;&#65533;;n0&#65533;&#65533;0CD&#65533;o&#65533;D&#65533;&#65533;[/&#65533;&#65533;&#65533;&#65533;&#65533;&#65533;C\,&#65533;<0&#65533;&#65533;&#65533;&#65533;/&#65533;p&#65533;HLq1T&#65533;Ek\&#65533;&#65533;&#1137;&#65533;kr&#65533;g&#65533;&#65533;r(&#65533;&#65533;&#65533;&#65533; 3&#65533;&#65533;&#65533;-&#460;&#65533;
&#65533;&#65533;3&#65533;&#65533;&#819;">+&#65533;&#65533;;Mt&#65533;IWP&#65533;qG&#65533;RC&#65533;&#65533;\r&#65533;&#65533;&#65533;nt}|&#65533;v&#65533;n&#65533;a&#65533;Z&#65533;C g&#65533;&#65533;IDG\&#65533;P0q&#65533;&#65533;G&#65533;+&#65533;\&#65533;&#65533;$&#65533;&#65533;B-&#65533;nx&#65533;@~x&#65533;&#65533;4$HN&#65533;&#65533;&#65533;&#65533; c&#65533;&#65533;&#444; &#65533;&#65533;&#65533;Mc
	&#65533;<NB,&#65533;&#65533;&#186;"&#65533;{&#141;)&#65533;X&#65533;&#65533;!&#65533;&#1161;QZ&#65533;{&#65533;&#65533;Q&#65533;&#47867;&#65533;"LK&#65533;x&#65533;&#65533;B&#65533;&#65533;z&#65533;&#65533;;&#65533;&#65533;A &#65533;C&#65533;&#65533;@WG&#65533;uA&#65533;D~&#65533;]&#65533;&#65533;i=P*
&#65533;QDm&#65533;&#65533;&#65533;&#65533;&#65533;CF1&#65533;&#65533;&#65533;&#65533;0&#65533;&#65533;&&#65533;H	LV&#136;&#65533;J&#65533;6i NzA&#65533;&#65533;D+@a&#65533;T&#65533;&#65533;&#65533;T&#65533;)y&#65533;&#65533;U&#65533;&#65533;d&#65533;,eKGhBr&#65533;,iJ[&#65533;&#65533;&#65533;.v&#65533;&#65533;&#65533;&#65533;&#65533;(&#65533;06$L&#65533;(/&#65533;a&#65533;&#65533;&#65533;&#65533;&#65533;P&L`4S&#1862;6KZMl&#65533;&#65533;&#65533;&#65533;&#65533;&#65533;&#65533; j" g8&#65533;&#65533;I&#65533;&#65533;&#65533;Cll#@	K&#65533;&#65533;
z&#65533;&#65533;&#49676;;>&#65533;B &#65533;&#65533;&#65533;4&#65533;;&#65533;i&#65533;&#65533;`h&#65533;<&#65533;&#65533; &#65533;#&#65533;fP"&#65533;>&#65533;8D:&#65533;
&#65533;&#65533;
&#65533;&#65533;#2&#65533;&#65533;&#65533;Pj&#65533;&#65533;#/&#65533;p&#65533;TN&#34088;&#65533;&#65533;+U&#65533;;t Rx&#65533; &#65533;&#65533;&#65533;&#65533;&#65533;D(2Q&#65533;&#65533;@1&#65533;&#65533; &)&#65533;&#65533;&#65533;,i6&#65533;L&#65533;3&#65533;&#65533;&#1316;&#65533;H82&#65533;~&#65533;#yf&#65533;&#65533;&#65533;(J!&#65533;[&#9554;&#65533;%X &#65533;&#65533;_2&#65533;&#65533;&#65533;&#65533;&#65533;x&#65533;s&#65533;lr&#65533;&#65533;&#65533;8&#585;Nn&#65533;&#65533;Z&#65533;$&#65533;>	&#65533;O|
T&#65533;&#65533;Ci&#65533;R&#65533;bI&#65533; %)J94&#65533;&#65533;C&#65533;&#65533;&#65533;ZJ&#65533;&#65533;&#65533;&#65533;b&#65533;A(D\Q&#65533;&#65533;&#65533;	&#65533;iG<r-t}$1&#65533;)Mg&#65533;&#65533;&#65533;&#65533;t\&#65533;)&#65533;&#65533;&#65533;&#65533;&#65533;_B*&#65533;&#65533;u&#65533;`$5&#65533;\&#65533;h*R&#65533;Z2&#65533;&#65533;A&#65533;S&#65533;&#65533;&#614;&#1678;&#65533;&#65533;,d&#65533;&#65533;&#65533;V&#65533;:3&#65533;&#65533;	&#65533;&#65533;&#65533;0V&#65533;&#65533;L1c&#65533;Ya&#65533;&#65533;
 &#65533;it&#65533;&#65533;&#65533;`&#65533;!&#1589;&#65533;t&#65533;&#65533;_&#65533;@&#65533;(lm&#65533;Ql`&#65533;&#1581;&#65533;Ck&#65533;% &#65533;| &#65533;&#65533;&#65533;i[c_e&#65533;GY&#65533;j{&#65533;&#65533;&#65533;&&#65533;;PMj&#65533;cl&#1532;5&#65533;&#65533;m&#65533;e&#65533;j&#65533;$&#65533; n\&#65533;&#65533;&#65533;0&#65533;&#65533;IDo|&#65533;W&#65533;&&#65533;G &#65533;q&#65533;K&#65533;&#65533;^&#65533;8&#65533;Mn&#1256;&#65533;&#65533;d &#65533;i4&#65533;A&#65533;&#65533;&#65533;6@:&#65533;&#65533;t&#65533;0F&#65533;&#65533;&#65533;&#65533;u&#65533;p],`g
&#65533;&#65533;&#65533;8J&#65533;&#65533;C(cw&#65533;&#65533;&#65533;&#65533;&#65533;
&#65533; &#65533;&#65533;&#65533;&#65533;=&#65533;&#65533;X+p&#65533;&#65533;f&#65533;&#65533;o&#65533;&#40666;&#65533;&#1127;>&#65533;A8}&#65533;;&#65533;&#1815;&#65533;#&#65533;Y_ &#65533;.&#65533;e&#65533; 	&#65533;@&#65533;J<&#65533; &#65533;$*&#65533;&#65533;^&#65533;@&#65533;dPTI.V"&#65533;&#65533;x&#65533;&#65533; XT&#65533;&#65533;B&#322;D&#65533;`SB&#65533;A&#65533; y,'K
&#65533;Ld,&#65533;&#65533;-0&#65533;&#65533;&#65533;r&#65533;&#65533;&#65533;)L&#65533;&#65533;&#65533;&#65533; &#65533;&#65533;&#65533;,&#1569;cJ0&#65533;4O&#65533;y@&#65533;8E&#65533;&#65533;y&#65533;t.:&#65533;&#65533;6&#65533;&#65533;{&.&#65533;@&#65533;5&#1026;.t&#65533;&#65533;&#65533;g6vh	&#65533;8CL&#65533;&#65533;&#65533;&#65533;&#469;&#65533;&#591;~>&#65533;l`&#65533;&#65533; &#65533;&#65533;&#65533;@&#65533;&#65533;&#65533;&#65533;&#65533;x:&#65533;&#832;On&#65533;&#65533;t&#65533;&#65533;Q&#65533;gm&#65533;&#65533;`&#65533;&#65533;5	N&#65533;&#65533;&#65533;_&#65533;&#65533;<(&#65533;&#65533;&#65533;&#65533;d&#65533;&#65533;&#65533;.6&#65533;&#65533;&#65533;]&#537;&#65533;'x&#65533;+>&#65533;&#65533;&#65533;&#65533;8&#65533;&#65533;&#65533;&#65533;&#65533;f&#65533;6&#65533;&#589;3&#65533;&#65533;n$&#65533;4&#65533;~f3g&#65533;$e&#902;&#65533;~&#65533;&#65533;3F"W&#65533;&#65533;&#65533;&#65533;<*&#65533;&#65533;-y&#65533;8,&#65533;&#65533;&#65533;&#65533;&#65533;	&#65533;&#65533;&#65533;S&#65533;&#1314;<	EO&#65533;8A&#65533;&#65533;*&#65533;Q&#65533;x&#65533;U&#1093;ft&#65533;&#65533;&#65533;!&#65533;&#65533;&#65533;L)Wy;R.&#65533;S&#65533;&#65533;H&#65533;&#65533;&#65533;k>&#65533;SD&#65533;&#27112;&#65533;)X&#65533;&#65533;S(&#65533;Ao&#65533;&#1033;.W&#65533;&#65533;A&#65533; &#65533;&#1251;&#65533;&#65533;&#65533;&#65533;&#65533;t5la&#65533;[&#1595;
6
R(l&#65533;&#65533;u&#65533;o&#65533;p&#65533;&#65533;&#65533;&#782;&#65533;&#65533;l*&#65533;&#65533;vy&#65533;]&#65533;q&#65533;&#65533;&#65533;&#65533;na&#65533;&#65533;&#65533; &#2043;D&#65533;| Y&#65533;&#65533;#&#65533;&#65533;/<&#1570;F&#65533;8)^j&&#65533;&#65533;L`&#65533;&#475;@.&#65533;&#65533;C&#65533;!/&#65533;&#65533;e&#65533;r2:&#65533;4&#65533;&#65533;w&#65533;&#65533;<&#65533;&#1089;	3`"&#65533;&#65533;7=&#65533;1a&#65533;C>&#65533;0A&#65533;Ko{&#65533;&#65533;>&#65533;&#65533;&#65533;C6&#65533;&#65533;&#65533;O&#65533;&#65533;&#65533;&#65533;&#65533;&#65533;&#65533;v&#65533;fc&#65533;j&#65533;[$x&#65533;&#65533;&#65533;[&#65533;&&#65533;&#65533;mo&#65533;(&#65533;&#65533;&#65533;&#65533;&#65533;&#65533;-&#65533;&#65533;
&#65533;&#65533;GD&#65533;&#65533;&#65533;'&#65533;h<&#65533;s&#65533;&#65533;&#65533;&#65533;Q&#65533;&#65533;u&#65533;&#65533;y&#65533;&#65533;&#65533;0&#65533; &#65533;&#65533;&#65533;&#65533;		&#65533;&#65533;&#65533;&#65533;&#65533;&#65533;v&#65533;&#65533;`&#65533;=:pf&#65533;&|&#65533;&#65533;F&#65533;&#65533;{Wa H8
&#65533;&#65533;P Da&#65533;.?&#65533;&#850; &#65533;&#65533;,!.[&#65533;+V&#65533;Rc&#65533;&#65533;&#65533;0c4v&#65533;:&#65533;9&#65533;c'dAKfd&#65533;AE&#65533;AW&#65533;Ad&#65533;d)&#65533;&#65533;LF&#65533;*&#65533;BjAeo&#65533;y4&#65533;ex1Oa&#65533;%__&#65533;%]v&#65533;q&#65533;&#65533;Qf;&#65533;Hiv&#65533;&#65533;R @A&#65533;	&#65533;&#65533;&#65533;D&#65533;"&#65533;&#65533;m-&#65533;&#65533;&#65533;D&#65533;p$LRD"b&#65533;K&#65533;&#65533;F&#65533;&#65533;F&#848;\0k&#65533;&#65533;&#65533;&#65533;&#393;&#65533;&#65533; 	rJ'0&#65533;&#65533;&#65533;&#65533;f&#65533;F	&#65533; &#65533;p&#65533;&#65533;&#65533;&#65533;&#65533;H	u&#65533;~&#65533;&#65533;&#65533;&#65533;&#65533;k&#65533;&#65533;	&#65533;&#65533;&#65533;&#65533;&#65533;J&#65533;&#65533; &#65533;$K&#65533;(&#65533;&#65533;x&#65533;&#65533;&#65533;&#65533;&#65533;&#65533;&#65533;&#65533;&#65533;t4&#65533;&#65533;_4&#65533;@&#65533;
&#65533;&#65533;&#65533;&#65533;&#65533;&#65533;XL`&#65533;&#65533;a&#65533;]T&#65533;&#65533;&#65533;6"M&#65533;&#65533;n&#65533;6#&#65533;&#65533;L&#65533;&#65533;&#65533;&#65533;&#65533;QE P&#65533;	jp#&#65533;p&#65533;ap&#65533;p&#65533;dp&#65533;&#65533;#&#65533;Or&#65533;pP1qwq%(W(&#65533;(&#65533;q&#65533;&#65533;(!Gr5r5)*&#65533;&#65533;  &#65533;  2&#65533;&#65533;*9,&#65533;&#65533;*&#65533;&#65533;c&#1042;m&#65533;&&#65533;*&#65533;y6&#65533;q1'm&#65533;y@9'r" s0qq&#65533;I&#65533;
sP&#65533;F&#38124;&#65533;Q969ym`m@&#65533;29&#65533;2i&#65533;S&#65533;\&#65533;U&#65533;{c&#65533;{f@&#65533;&#65533;Gi&#65533;&#65533;&#65533;0jI&#65533;&#65533;0&#65533;&#65533;&#65533;&#65533;z&#65533;g&#65533;&#65533;W&#65533;&#65533;g&#65533;&#65533;z{&#65533;z~	@&#65533;'&#65533;T'&#65533;i &#65533;` &#65533;p&#65533;&#65533;&#65533;&#65533;&#960;&#65533;&#65533;&#65533;&#65533;i&#65533;&#65533;i&#65533;&#65533;i&#65533;&#65533;I&#65533;&#65533;&#65533;&#65533;&#65533;&#30184;&#65533;	&#65533;&#471;&#65533;&#65533;z&#65533;Gz&#65533;G&#65533;&#65533;&#65533;{w&#65533;&#65533;&#65533;%Z&#65533;'|x&#65533;&#65533;SY^&#65533;Zgs6&#1015;|n wQ&#65533;&#65533;#/4&#65533;&#65533;'/&#1767;/&#65533;w&#473;18&#65533;&#65533;G\&#65533;s\@&#65533;@`&#65533;@&#65533;&#65533;\5&#65533;~&#65533;]&#65533;&#65533;9(@9&#65533;&#65533;&#65533;S&#65533;&#65533;/&#65533;&#65533;&#65533;&#65533; &#65533;&#65533;=&#1859;Z&#65533;:A`&#65533;&#65533;&#65533;&#65533;)5Y0|F&#65533;&#65533;
&#65533;&#65533;&#65533;
7@&#65533;C0&#65533;$&#65533;&#65533;!&#65533;q&#65533;((
&#65533;P&#65533;&#65533;G&#65533;&#65533;b&#65533;&#65533;&#65533;R&#65533;&#65533;&#65533;t	t@.&#65533;@&#65533;2&#65533;D&#65533;&#65533;AV8L(dO(&#65533; &#65533;BS&#516;%&#65533;&#65533;@&#65533;B&#65533;&#65533;O/d p&#65533;&#65533;`(&#65533;&#65533;t&#65533;G&#65533;&#65533;i&#65533;&#65533;jxCF&#65533;&#65533;&#65533;&#65533;&#65533;&#65533;f&#65533;!@ &#65533;&#65533;u&#65533;mtg&#65533;M&#1636;&#65533;!&#65533;&#65533;&#65533;&#65533;&#65533; g&#65533;&#65533;`g&#65533;&#65533;&#352;	o`&#65533;``!&#65533;&#33528;6kV04&#65533;i&#65533;j&#65533;f&#65533; &#65533;&#65533;p&#880;&#65533;&#65533;&#65533;&#65533;&#65533;@	&#65533; p&#65533;&#65533;&#65533;lp&#65533;&#65533;&#65533;&#65533;&#65533;&#65533;&#1350;&#65533;&#65533;&#65533;&#65533;&#65533;&#65533;&#65533;J&#65533;&#65533;0&#65533;&#65533;&#65533;&#65533;	&#65533;&#65533;&#65533;&#65533;&#65533;&#65533;&#65533;&#65533;&#65533;&#65533;&#65533;&#65533;&#65533;x&#65533;rf&#65533;&#65533;Dfj&#65533;&#65533;QL&#65533;1&#65533;&#65533;&#65533;# &#65533;&#65533;&#65533;&#65533;H"o&#65533;o&#65533;M&#65533;&#270;&#65533;8t&#65533;D&#65533;&#65533;D&#65533;&#65533;&#65533;
&#65533;&#65533;%&#65533; C&#65533;&g(&&#65533;&#65533;9&#65533;&#65533;.&#65533;&&#65533;&#21513;&#65533;- &#65533;&#65533;'WP&#65533;b&#65533;I(&#65533;j(&#65533;P&#65533;&#65533;P&#65533;&#65533;Q&#65533;&#65533;&#65533;(&#65533;P{&#65533;B+&#65533;'&#65533;&#65533;b@9&#65533;&#65533;&#65533;,1&#65533;&#65533;&#3081;&#65533;
&#65533;(&#65533;&#65533;(&#65533;R&#1376;
&#65533;&#65533;&#65533;@)&#65533;Z&#65533;&#65533;&#65533;&#65533;&#65533;&#65533;@&#65533;&#65533;&#65533;&#65533;&#65533;&#65533;c&#65533;c^&#1136;L@&#65533;7&#65533;&#65533;9&#65533;8K&#65533;6&#65533;A[&#65533;F&#65533;"&#65533;LP&#65533;Gk&#65533;*&#65533;[&#65533;[&#65533;R&e&#65533;K&#65533;&#65533;&#65533;{&#65533;&#65533;Y&#65533;&#65533;&#65533;&#65533;&#65533;&#65533;[k -p&#65533;&#65533;9P&#65533;ubG&#601;&#65533;&#65533;&#65533;zs&#65533;z&#65533;yf)'&#65533;G&#65533;c&#65533;&#65533;&#65533;ZP&#65533;5VZ&#65533;&#65533;|&#65533;3&#65533;&#65533;&#65533;&#65533;c06|@&#65533;&#65533;Z&#1051;&#65533;"
[P&#65533;i/&#65533;[&#65533;&#65533;&#65533;&#65533;01&#65533;]0\&#65533;&#65533;~&#65533;	:]08&#65533;9r&#65533;\&#65533;#&#65533;&#65533;u&#65533;&#65533;C&#1973;<&#65533;]r&#65533;&#65533;k&#65533; YX> &#65533;	&#65533;&#65533;&#1147;:&#65533;z&#65533;p&#65533;&#65533;&#65533;Y&#65533;&#65533;Y&#65533;&#65533;=&#1651;5&#987;v&#65533;37&#65533;<B@ &#65533;`4&#65533;p
 
&#65533; &#65533;+&#65533;&#65533;&#65533;&#65533;&#65533;`&#65533;&#491;&#65533;&#65533;&#65533;_	&#65533;_7&#65533;IG 
&#65533;P?&#65533;bp &#784;?&#65533;&#65533;Ub$&#65533;&#65533;&#65533;P$&#65533;&#65533;&&#688;,&#65533;5&#65533;7&#65533;c&#65533;&#65533;d&#65533;&#65533;Wd3P&#65533;8&#65533;&#65533;&#65533;B@&#65533;&#65533;L{&#1285;AjVI&#65533;["&#65533;O^&#65533;&#65533;?&#65533;&#65533;,&#65533;pCihCc&#65533;&#65533;1a&#65533;oa&#65533;DO&#65533;z(&#2469;&#65533;*#&#65533;d#&#65533;1iJns&#65533;&#65533;M`&#65533;&#65533;&#317;&#65533;&#65533;X&#65533;&#65533;D0p&#65533;&#65533;&#65533;&#65533;u&#65533;&#65533;&#65533;&#65533;&#65533;h&#65533;&#65533;&#65533;&#65533;  &#65533;P&#428;&#65533;
f&#65533;&#65533;&#65533;&#65533;ZH&#65533;&#65533;&#65533;&#25220;&#41630;&#65533;&#65533;&#65533;&#65533;&#65533;8I&#65533;P&#65533;&#65533;	&#65533;&#65533;&#65533;
"@&#65533;"&#65533;&#65533;L	&#65533;&#65533;&#532;&#65533;&#65533;&#65533;>&#65533;&#65533;@ &#65533;&#65533;&#65533;  &#65533;p&#479;&#65533;&#65533;&#65533;	&#65533;@	&#65533;w&#65533;
j&#65533;	BGo &#65533;&#65533;x&#65533;K<&#65533;&#65533;Q&#65533;&#65533;(&#65533;J6bM&#1604;M&#1684;n@2&#65533;p$&#65533;&#1102;&#65533;&#812;4&#65533;&#65533;M"N&#65533;&#65533;O&#65533;D&#65533;*p7&#65533;&#65533;&#65533;i&#65533;f&#1197;\rD&#65533;'&#65533;&#65533;R&#65533;&#65533;6&#1731;&#65533;&#65533;&#65533;&#65533;&#65533;&#65533;&#65533;&#905;&#65533;)5)&#65533;
Q&#65533;rQ&#65533;&#65533;eQ&#65533;P@&#65533;&#65533;)&#65533;&#65533;&#985;&#65533;&#65533;&#65533;&#65533;&[)]&#65533;&#65533;=)&#65533;&#65533;&#962;&#65533;&#1044;"&#65533;%[&#65533;&#65533;&#65533;&#65533;&#65533;&#65533;r&#65533;M&#65533;&#65533;&#65533;&#65533;&#65533;Kr9@r&#65533;&#65533;#`&#65533;'m&#65533;&#65533;&#65533;:&#65533;&#65533;+}&#65533;k&#65533;1&#65533;&#65533;E&#1774;&#65533;&#65533;&#65533;\&#65533;&#65533;&#65533;&#65533;&#65533;&#65533;&#65533;P&#65533;&#65533;&#65533;&#65533;&#65533;&#65533;&#65533;&#65533;j W&#65533;_+&#65533;a['e&#65533;&#65533;K&#65533;&#65533;M&#65533;fk&#65533;iK&#65533;>&#65533;&#65533;W- t&#65533;ywK&&#65533;&#65533;_&#65533;xz{b>V|&#65533;e&#65533;~&#65533;>&#65533;&#65533;5&#263;&#65533;&#65533;&#65533;&#65533;&#65533;&#65533;5&#65533;&#1656;\&#65533;P&#65533;7&#2002; J&#65533;&#65533; &#65533;&#65533;[&#65533;l2Pl&#65533;]l&#65533;&#65533;\&#65533;69&#65533;&#65533;]&#65533;&#65533;&#65533;&#65533;k&#65533;8&#65533;&#488;&#65533;&#65533;Fl&#1286;&#65533;<@l2 8o 8c11&#65533;1D&#65533;Su&#65533;gp@WU5&#65533;5s&#65533;P3&#65533;spPUG&#65533;
&#65533;&#65533;&#1745;[-&#65533;{&#65533;?x]~&#65533;&#65533;&#65533;S&#65533;?vNE&#65533;N7&#65533; ,&#65533;tQ &#65533;fg	N&#1862;@&#65533;&#65533;o&#65533;&#65533;&#65533;V&#65533;;Rp
&#65533;&#65533;.&#65533;I-&#65533;,&#65533;{&#65533;{-pP pp[E&#65533;&#65533;&#65533;&#65533;&#65533;>x&#65533;&#65533;b&#65533;&#65533;-6&#65533;<C&#65533;cK&#65533;&#65533;DV&#65533;?[!&#65533;&#65533;X&#65533;&#65533;&#65533;-T&#65533;14X&#65533;&#65533;`&#65533;>&#65533;&#65533;6&#65533;&#4337;AD&#65533;l&#65533;&#65533;&#65533;!&#65533;&#65533;D&#65533;&#65533;Q&#65533;&#65533;}HgE&#65533;&#65533;&#65533;&#324;&#65533;3~F&#65533;&#65533;m&#65533;&#65533;K&#65533;Y&#65533;&#65533;e4&#65533;>.L'B&#65533;@&#65533;&#65533;&#65533;&#65533;&#65533;&#65533;
&#65533;1HP&#65533;&#65533;&#65533;&#65533;&#65533;&#422;jP&#65533;&#65533;&#65533;&#65533;&#65533;&#65533;&#456;:&#65533;&#336;&#65533;&#65533;&#65533;&#65533;
&#65533;8`&#65533;@	&#65533;&#65533;&#595;&#65533;&#65533; &#65533;p&#65533;p&#65533;&#65533;&#65533;0&#65533;e	|0&#65533;f	&#65533;&#65533;	&#65533;~&#65533;0&#65533;&#65533;n&#65533;j&#65533;&#65533;&#65533;I&#65533;|&#1592;&#65533;/#&#65533;T&#765;Z&#65533;ejn&#65533;&#549;92z&#65533;&#65533;NM&#65533;&#65533;&#65533;A&#65533;#&#65533;&#65533;#GrM&#65533;M&#65533;P &#65533;&#65533;&#65533;#a&#1815;j&#65533;	a@&#65533;*&#65533;*L&#65533;&#65533;<&#65533;&#65533;^&[l&#65533;&#65533;W&#65533;l&#65533;&#65533;',T&#65533;&#65533;&#896;&#65533;&#65533;&#65533;&#65533;&#1150;&#65533;(&#65533;|&#65533;&#65533;&#65533;&#65533;J&#65533;&#65533;\)&#65533;\&#982;R-KQ&#65533;&#1970;&#65533;&#65533;&#65533;$&#65533;) &#65533;&#65533;&#65533;^&#65533;#&#65533;&#65533;&#65533;&#65533;&=&#65533;&#65533;BQ&#65533;&#65533;"&#65533;&#65533;#&#65533;&#65533;&#65533;&#65533;(&#65533;&#1155;r(&#65533;&#65533;&#65533;&#65533;&#65533;[<k&#65533;Ik&#65533;_&#65533;&#65533;&#65533;9q&#65533;&#65533;&#65533;0&#65533;&#65533;&#65533;z'&#65533;&#65533;&#65533;b&#750;-&#65533;&#65533;&#65533;&#65533;&#65533;R}&#65533;$o&#65533;Lm&#65533;(O&#65533;U&#857;Y&#65533;&#65533;k&#65533;&#1363;'3y&#65533;&#65533;&#65533;j9&#65533;]=&#65533;;Z&#65533;yg&#1911;j|&#65533;4&#65533;&#65533;|&#65533;k&#65533;q&#65533;6&#65533;&#65533;W&#65533;&#65533;&#65533;&#65533;&#65533;B&#65533;&#65533;s&#65533;&#65533;&#65533;&#65533;T&#65533;&#65533;&#65533;p&#65533;D&#65533;&#65533;T&#65533;&#65533;Gp
c/sG0&#65533;i&#65533;&#65533;]&#65533;&#65533;)&#65533;&#65533;o&#65533;&#65533;&#65533;&#65533;&#65533;&#65533;&#1839;0t&#65533;?&#65533;&#65533;&#65533;_&#65533;&#65533;-&#65533;R~0?&#65533;&#65533;&#65533;"&#65533;&#65533;wX&#65533;+Or &#65533;M7&#65533;,OP &#64383;Eb&#65533;&#65533;&#65533;&#65533;&#1936;@&#65533;&#65533;p&#65533;&#65533; &#65533;&#65533;*@&#65533;&#65533;&#65533;&#65533;&#65533;&#65533;p&#65533;&#65533;&#65533;P&#65533;p&#65533; &#65533;&#65533;&#65533;UR&#65533;p2G.a/Vj&fb&#65533;ND&#65533;	&#65533;0&#65533;&#65533;%J(.*A,&#65533;I&#65533;&#65533;&#65533;&#65533;|&#65533;b1d&#65533;&#65533;,&#65533;N6Nd>&#65533;&#65533;l&#65533;(&#65533;eBt&#65533;L&#65533;&#65533;^&#65533;&#65533;&#65533;&#65533;&#65533;&#65533;&#65533;G&#65533;h&t% &#65533;'&#65533;@'&#65533;&#65533;!ED&#65533; "*L&#65533;&#65533;!)&#65533;&#65533;P$u&#65533;"&#140;&#27728;&#386;&#65533;&#65533;M6&#65533;&#65533;&#65533;&#65533;I"&#65533;Z"l&#65533;&#65533;&#943;7&#65533;&#65533;&#65533;&#65533;&#65533;&#65533;'E&#65533;|&#65533;&#65533;&#65533;&#1211;O&#858;&#65533;&#65533;`&#65533;&#65533;&#65533;fPl,&#65533;&#65533;&#65533;&#423;&#65533;G4+&#65533;.&#65533;&#65533;&#65533;&#65533;xt&#65533;&#65533;s&#65533;0&#65533;dE&#65533;e&#65533;&#65533;&#65533;&#65533;&#65533;&#65533;&#65533;&#65533;&#65533;&#65533;&#65533;&#65533;0&#65533;)&#65533;&#65533;"&#65533;&#65533;&#65533;8&#65533;^E5&#65533;&#65533;v&#65533;)&#65533;p<O&#65533;H&#65533;&#65533;&#65533;L&#65533;0&#65533;&#65533;f=&#65533;&#65533;&#65533;&#65533;y&#65533;&#65533;I&#65533;v&#65533;8&#65533;<&#65533;&#65533;3Y&#65533;&#65533;z\&#65533;&#65533;4a&#65533;&#65533;t&#65533;c&#65533;&#65533;&#65533;&#65533;ERz&&#65533;&#65533;&#65533;I&#65533;0&#65533;&#65533;H)R$&#65533;+'&#65533;&#65533;J&#46027;?&#65533;&#65533;&#65533;&#65533;&#65533;&#65533;"&#65533;&#65533;&#479;?o&#65533;&#65533;z&#65533;&#48963;k&#65533;\|&#65533;1a&#65533;&#65533;~,*T0a&#65533;&#65533;r`&#65533;@F&#65533;`D&#65533;&#801;A&#65533;0&#65533;2$&#65533;&#65533;B
&#65533;'&#65533;&#65533;B3,&#65533;A&#65533;aB	G$&#65533;9&#65533;&#65533;&#65533;L&#65533;&#65533;;&#65533;&#65533;kB&#65533;pFA&#65533;&#65533;&#65533;s&#65533;&#65533;Cs&#65533;&#65533;D&#65533;&#65533;&#65533;
&#65533;D2&#65533;'<'&#65533;&&#65533;&#65533;P&#65533;&#65533;TPC&DPJ,&#65533;K/&#65533;|F&#65533;0&#65533;&#65533;&#65533; &#65533;&#290;&#65533;&#65533;L&#1216;&#65533;&#65533;la&#65533;8[&#65533;&#65533;&#65533;g&#65533;O9&#65533;&#65533;O?&#65533;&#65533;&#192;@&#856;&#65533;@5&#65533;&#65533;B5&#65533;P3&#65533;T 3$&#65533;&#65533;,5!SM3&#65533;>L&#65533;c&#65533;&#65533; &#65533;TS&#65533;p&#65533;T&#65533;&#65533;K&#65533;P5VR!&#65533;7P5&#65533;>&#65533;&#65533;&#65533;^&#65533;&#65533;uWT&#65533;&#65533;&#65533;&#65533;
&#65533;8&#65533;&#65533;f&#65533;b&#65533;/&#65533;	&#65533;&#65533;e&#65533;&#65533;B&#65533;h&#65533;&#65533;`D9&#65533;&#65533;&#65533;+&#65533;-&#65533;&#65533;x&#65533; 
iv&#65533; &#65533;h&#65533;B.X' &#65533;@8&#65533;"&#65533;B&#65533;]&#65533;&#65533;-&#65533;z&#65533;y&#65533;&#65533;'&#65533;s"&#65533;p"_8.&#65533;&#65533;"&#65533;@.&#65533; &#65533;r!Y &#65533;R&#65533;p&#65533;	'&#65533;&#65533;`&#65533;&#65533;@&#65533;&#65533;&#600;&#65533;5x &#65533;
&#65533;&#65533;&#65533;R&#65533;&#65533;&#65533;5&#1024;&#65533;z&#65533;&#65533;Y&#65533; &#65533;x.&#65533;e&#65533; &#65533;&#65533;@
  &#65533;/&#65533;9&#65533;&#65533;a&#65533; 6&#65533;Y&#65533;&#65533;M&#65533;&#65533;SR&&#65533;.&#65533;af&#65533;I&#65533;mf.&#65533;"&#65533;&#65533;NA&#65533; &#65533;!d$F&#65533;PG\&#65533;\7\&#65533;dQrFT&#65533;|&#65533; +&#65533;/s&#65533;3&#65533;&#65533;?&#65533;&#65533;cB&#65533;&#65533;T&#65533;&#65533;&#65533;OG=&#65533;&#65533;1&#65533;&#65533;t&#65533;&#65533;Gg&#65533;&#65533;3&#65533;k&#332;6L&#3415;&#65533;&#65533;$=&#65533;&#65533;o;&#65533;&#65533;^&#65533;&#65533;&#65533;&#65533;&#65533;&#65533;s&#65533;&#65533;&#65533;y&#65533;5&#65533;P#)&#65533;&#65533;"&#65533;0&#65533;&#65533;Yr&#65533;&#65533;&#423;h&#65533;&#65533;&#65533;I&#65533;&#65533;|&#65533;c&#65533;&#65533;,k&#65533; &#65533;2kB&#65533;&#65533;Hib&#65533;&#65533;&#65533;&#65533;&#65533;)B	)&#65533;&#65533;P&#65533;o&#65533;I8&#65533;c&#65533;(&#65533;' A&#65533;&#65533;(&#65533;&#1536;T&#65533;&#65533;,e)&#65533; !S&#65533;&#65533;&#65533;%&#65533;&#65533; &#65533;1&#65533;	O&#65533;ea&#65533;&#65533;/&#65533;&#65533;f,&#65533;&#65533;4lF&#65533;&#65533;5&#65533;&#65533;z&#65533;&#65533;E|&#65533;&#65533;5&#65533;pK&#65533;_&#65533;Cx&#65533;&V&#65533;@&>A&#65533;bL&#65533;T&#65533;&#65533;&#65533;L"&#65533;)&#65533;<R&#65533;&#65533;&#65533;4&#65533;c&#65533;c&@ \&#65533;&#65533;&#65533;q&#65533;S&#1148;f5u&#65533;&#65533;&#65533;&#65533;&#65533;.&#65533;&&#65533;&#65533;@o&#65533;&#65533;&#65533;&#65533;Y&#65533;&#65533;&#65533;3&#65533;&#65533;e&#65533;I@&#65533;&#65533;&#65533;&#252;&#65533;T&#65533;w&#65533;t&&#65533;CI&#65533;&#65533;&#65533;>&#65533;&#65533;&#65533;&#65533;#  hA&#65533;&#1172;&#65533;&#65533; &#65533;e&#65533;p&#65533;&#65533;P&#65533;P4&#65533;&#328;&#65533;&#65533;&#1104;:&#65533;K&#65533;F&#65533;8&#65533;&#65533;&#65533;s S&#65533;&#65533;,&#65533;*&#65533;T&#65533;&#65533;E&#65533;P3o9&#65533;	&#65533;HD&#1244;&#65533;T&#65533;Ju&#65533;@	&#65533;&#65533;6&#65533;JUJ&#65533;J\"P)I&#65533;%vriLc&#65533;&#65533;&#65533;T&#1055;&#65533;&#65533;s&#65533;v&#65533;S&#65533;&#65533;'=&#65533;S&#65533;h&#65533;&#65533;C(t&#65533;:&#65533; 5&#65533;H-&#65533;R&#65533;2C&#65533;.u&#65533;MU&#65533;&#65533;&#65533;(&#65533;Ne&#65533;T&#65533;jU&#65533;z&#1386;V5+&#65533;&#65533;'&#1365;&#65533;&#65533;&#65533;&#65533;R> &#65533;&#65533;:)&#65533;1(AY3&#65533;&#65533;R&#65533; i5 _8Cb&#1024;n&#65533;K A@Y&#65533;&#65533;&#65533;&#65533;C& [8&#65533;&P
&#65533;&#65533;&#65533;^N}$&#435;&#65533;&#588;iX &#65533;F&#65533;M@&#65533;1 0/8&#65533;	^(E &#65533;&#65533;M&#65533;ub
&#65533;B1V&#1028;yx N&#65533;&&#65533;&#65533;&#65533;2M&#65533;&#890;&#65533;t&#65533;&#65533; @lBc&#65533;&#65533;C&#65533;p&#65533;&#622;mk&#65533;Dc'7&#65533;&&#65533;m&#65533;j&#65533;!&#65533;&#65533; , s&#65533;Aj&#65533;&#65533;&#65533;&#65533;^  +1@&#65533;Yf&#65533;&#65533;mk&#65533;&#65533;R&#65533;&#65533;&#65533;&#65533;U&#65533;)8&#65533;&#65533;&#1773;`&#65533;&#65533;n&#65533;&#65533;&#65533;&#65533;&#65533;-&#65533;`Y3&#539;+&#65533;&#65533;&#65533;@&#65533;`ev&#1504;\&#65533;2q&#65533;&#65533;&#65533;&#65533;^o&#65533;&#65533;p&#65533;&#65533;&#65533;D':&#65533;&#65533;&#65533;t&#65533;S&#65533;&#65533;&#65533;{:&#65533;j&#65533;t&#65533;]]z[&#65533;:&#1597;	n2@&#65533;.&#65533;R&#65533;5O<&#36943;&#65533;G&#65533;&#65533;-&#65533;&#65533;&#65533;`A&#65533;&#65533;&#65533;<&#65533; %&#65533;&#65533;&#65533;&#65533;&#65533;iOd&#65533;G&#65533;S&#65533;&#65533;&#65533;&#396;hl&#65533;
&#65533;&#65533;&#432;&#65533;5z&#65533;+qf&#65533;4&#65533;&#65533;&#65533;;_J&#65533;&#65533;&#65533;&#65533;4&#65533;D&#65533;&#65533;?&#65533;&#65533;&#65533;&#65533;&#65533;@&&#65533;&#65533;&#65533;`#	W  &#1554;&#65533;&#65533;p	&#65533;&#65533;&#65533;&#65533;	J|")LY&#65533;-:& 6&#65533;&#65533;&#65533;&#65533;&#65533;0&#65533;P&#65533;J&#65533;S&#65533;q&#65533;&#65533;w&#65533;&#65533;&#65533;&#65533;&#65533;&#65533;V\(&#65533;&#65533; _&#65533;&#65533;F&#65533;&#65533;&#65533;&#65533;!&#65533;&#65533;D+db1b&#65533;&#65533; &#65533;@d&#65533;
&#65533;&#65533;&#65533;n&#65533;&#65533;E&#65533;L&#65533;&#65533;P&#65533;&#1112;&#65533;&#65533;&#1101;&#65533;@u&#65533;Q&#65533;:&#65533;&#65533;x&#65533;M&#65533;G&#65533;&#65533;+R&#65533;&#65533;&#65533;y&#65533;k&#65533;3	&#65533;l R &#65533;t2Q&#65533;0X;&#65533;&#65533;`&#65533;lM&#65533;&#65533;&#1622;&#65533;d&#65533;&#65533;&#65533;?&#65533;%&#65533;H&#65533;&#65533;-&#65533;J&#1710;&#65533; '&#65533;	&#65533;z&#65533;&#65533;/T#&#65533;aF&#65533;&#65533;&#65533;l&#65533;&#65533;^v&#65533;&#65533;0&#65533;&#65533;r&#65533;o~&#65533;`&#65533;&#65533;&#65533;w.&#65533;o[&#65533;&#65533;&#65533;Aj&#65533;&#65533;&#265;$&#65533;5h&#65533;&#65533;&#65533;&#65533;&#65533;K&#65533;$Bs&#65533;{];4&1&#65533;X y&#65533;E>&#65533;&#65533;&#65533;&#65533;Mg&#65533;?&#65533;t'&#65533;{&#65533;&#65533;w&#65533;:&#65533;&#65533;&#65533;&#65533;&#65533;]h&#65533;&#65533;&#65533;F4?&#65533;0:L&#65533;	3 =&#65533;@zE5&#65533;&#65533;lx*|x&#65533;Fa5&#65533;K&#65533;&#65533;&#65533;VU&#65533;&#65533;Hiu&#65533;[&#65533;&#43197;&#65533;&#65533;XzR7&#515;&#65533;&#65533;&#65533;&#65533;&#65533;-&#65533;&#65533;&#65533;&#65533;&#65533;&#65533;&#1344;7H&#65533;&#65533;3&#65533;&#65533;&#65533;%&#65533;&#65533;&#65533;&#65533;P&#65533;)&#1935;@-&#65533;&#65533;)&#65533;{&#65533;&#65533;FX&#65533;&#65533;&#65533;	t&#65533;-S=&#65533;6&#65533;B&#65533;&#65533;Z&#65533;&#65533;sk&#65533;&#65533;Zvk&#65533;e&#65533;&#65533;&#65533;^&#65533;n&#65533;&#65533;&#65533;&#65533;&#65533;R&#65533;	&#65533;&#65533;&#286;&#65533;&#65533;&#65533;&#65533;n&#65533;g*&#65533;p&#65533;&#65533;&#65533;mYHSMo{&#65533;&#65533;&#65533;&#65533;&#65533;E2&#65533;.&#65533;df&#65533;&#65533;B&#2033;&#65533;&#65533;7&#1053;=&#65533;&#65533;&#65533;&#65533;&#65533;S&#65533;o&#65533;N&#65533;,&#65533;&#65533;&#65533;^:&#65533;	C'Z&#65533;1Hp&#65533;\w!&#65533;&#65533;&#65533;)N&#65533;&#65533;&#961;&#65533;'9)%&#65533;&#65533;/&#65533;&#65533;&#65533;&#65533;z/&#65533;/&#65533;*&#65533;&#793;&#65533;&#65533;/&#65533;&#65533;b&#65533;&#65533;&#175;&#65533;&#65533;/&0&#65533;&#65533;*&#65533;&#65533;&#65533;&#65533;&#65533;a0	&#65533;&#65533;&#65533;CPJ&#65533;@&#65533; &#240;&#65533;@WX&#65533; &#65533;&#65533;&#65533;&#524;D&#65533;&#65533;+&#65533;N&#1229;&#65533;(&#65533;,&#65533;&#65533;h&#65533;&#65533;&#65533;/8 #$&#65533;$&#65533;&#65533;&#564;O#&#65533;&#65533;#&#65533;x&#65533;&#65533;&#65533;b&#516;aH NPM&#65533;&#65533;&#65533;X/&#65533;+&#65533;Z&#65533;&#65533;&#65533;f&#65533;&#65533;:&#65533;"&#65533; &#65533;&#65533;{&#65533;{&#65533;
&#65533;X&#65533;bx#+&#65533;&#65533;	O&#65533;Sx!/&#65533;/0&#65533;&#65533;&#65533;1&#65533;&#153;y&#65533;;&#65533;3C&#65533;5&#65533;M.&#65533; &#65533;y&#65533;&#65533;+&#65533;BH&#65533;"'X&#65533;&#65533;h&#65533;b &#65533;X#I&#65533;"J&#65533;&#65533;5&#65533;AM&#65533;A&#65533;8&#65533;#&#65533;AP&#65533;6&#65533;&#65533;6&#65533;&#65533;W|&#65533;R&#65533;A[&#65533;&#65533;#5&#1165;A&#65533;Q&#65533;"   ^t&#65533;AH&#65533;H; b&#65533;&#65533;I&#65533;(&#65533;&#65533;&#65533;&#65533;&#65533;a&#65533;X6&#65533;FeX@&#65533;&#65533;&#65533;F&#65533;y&#65533;f&#65533;6&#65533;Q6&#65533;Ry&#65533;&#65533;&#65533;8m &#65533;T&#65533;8XJ&#65533;&#65533;"&#65533;U&#65533;G97&#65533;&#65533;u&#1765;z+&#65533;~T7&#65533;G&#65533;gj&#65533;f&#65533;&#65533;&#65533;CH&#65533;&&#65533;S%&#273;&#65533;y&#65533;r&#722;&#65533;nSGR2&#65533;&#1308;&#65533;6&#65533;&#65533;&#65533;&#65533;2&#65533;&#65533;:&#65533;&#65533;&#65533;&#65533;&#65533;@>&#65533;&#65533;&#65533;b&#65533;?&#65533;3h&#65533;&#65533;&#65533;I&#65533;#HQ(&#65533;#:H!&#65533;LA:&#65533;&#65533;&#65533; &#65533;L&#65533;(&#65533;#&#65533;R&#65533;:&#65533;&#65533;&#65533;&#65533;[	&#65533;&#65533;&#1173;&#65533;s)0&#65533;cI&#65533;&#65533;&#65533;"@&#65533;Z&#65533;{;&#65533;&#65533;&#687;&#65533;&#65533;&#65533;&#65533;&#65533;&#65533;&#46846;&#65533;&#65533;&#65533;&#65533;&#65533;&#65533;&#65533;&#65533;&#65533;&#65533;)&#65533;K&#65533;&#65533;&#65533;&#65533;cKi&#65533;&#65533;dP=&#65533;&#150;&#65533;=&#65533;D&#65533;d&#65533;&#764;L=&#65533;&#65533;&#65533;&#65533;&#65533;&#65533;'&#65533;&#65533;&#65533;K&#65533;\&#65533;&#65533;&#65533;&#65533;K&#65533;&#762;D&#65533;&#65533;4&#65533;&#65533;#>&#668;&#65533;&#65533;&#65533;&#815;$&#764;D<&#65533;&#39680;y*&#65533;
&#65533;&#65533;&#65533;5&#65533;&#65533;&#65533;k&#65533;&#65533;&#65533;.&#201;&#65533;k&#65533;&#65533;Q&#65533;&#65533;c&#65533;&#65533;&#65533;&#65533;&#65533;&#889;&#65533;&#65533;)&#65533;uZ/&#65533;q&#65533;D/&#65533;K&#65533;\@&#65533;&#65533;&#65533;&#65533;9t&#65533;I&#65533;&#65533;j&#65533;p&#65533;&#65533;d0q&#65533;&#65533;&#65533;J(A&#65533;&#65533;&#65533;I&#65533;&#65533;0&#65533;h&#65533; &#65533;&#65533;q&#65533; D:&#140;&#65533;p&#65533;&#65533;H&#65533;QE&#65533;RE@&#1037;L&#65533;&#65533;.&#65533;&#65533;X3&#65533;&#65533;&#65533;1&#308; &#65533;O&#65533;x&#65533;|1&#162;W&#802;t&#65533;  +&#65533;&#65533;&#65533;&#65533;&#65533;&#65533;&#65533;&#65533;B/5&#65533;!&#65533;{&#65533;&#65533;+K&#65533;&#65533;7Q2&#65533;&&#65533;&#65533;&#65533;y+&#65533;&#65533;&#65533;@&#65533;&#65533;x&#65533;b&#65533;1X&#65533;4&#65533;O@&#65533;?&#65533;C5&#65533;ChD&#65533;&#65533;H&#65533;&#65533;J&#65533;&#65533;7J1&#65533;( .`&#65533;L &#65533;Y&#65533;&#65533;AF`&#65533;5@&#65533;"&#65533;O.: U&#65533;R&#781;Z&#65533;E*u#6&#65533;--E&#65533;h5U&#65533;&#65533;UE @`E^&#802;-&#65533;&#65533;	XFW&#65533;0&#65533;&#65533;(&#65533;'x&#65533;&#65533;C&#65533;&#65533;j&#65533;E&#65533;&#65533;nDTo&#65533;o&#65533;&#65533;IZ&#65533; &#65533;>&#65533;u&#65533;obG&#65533;S%o&#65533;&#65533;o[&#65533;$I&#65533;Y&#65533;q+7W&#65533;G&#65533; 9&#65533;t&#1348;U&#65533;&#65533;%O=&#65533;&#65533;&#65533;.&#65533;H &#65533;&#65533;u&#65533;&#65533;&#65533;&#65533;@&#65533;&#65533;6&#65533;&#65533;Hz&#590;LGb&#65533;8 +&#65533;&#65533;d&#1430;&#65533;Il{&#601;&#65533;&#65533;i&#65533;&#65533;G&#65533;&#610;&#65533;(&#65533;N1&#65533;N&#65533;&#65533;n5&#65533;o&#65533;VOj&#65533;&#65533;&#65533;4&#65533;WA&#65533;&#65533;&#65533;&#65533;C&#65533;&#65533;
&#65533;&#65533;&#65533;&#65533;&#65533;])&#65533;b&#65533;&#65533;v8&#65533;&#65533;:&#65533;S&#65533;&#65533;k&#65533;&#65533;*QK&#65533;&#65533;L&#65533;,&#65533;&#65533;{.&#65533;&#65533;&#767;&#65533;&#65533;&#65533;&#65533;J&#65533;&#65533;&#65533;&#65533;&#65533;&#65533;&#820;d&#1541;eK&#65533;M&#782;&#65533;K&#65533;>&#65533;s&#783;M&#65533;&#65533;&#65533;&#65533;]&#557;d&#65533;&#65533;3Y&#65533;&#65533;&#65533;&#65533;<&#65533;&#65533;<&#65533;&#65533;&#65533;(&#881;&#65533;,??&#65533;
&#65533;f9&#65533;&#65533;K,q&#65533;&#1580;&#65533;bH &#65533;C<&#65533;s) G`?&#631;&#65533;&#65533;.&#65533;&#65533;?&#65533;|&#65533;&#65533;&#65533;Z*&#65533;&#65533;&#880;&#895;&#65533;$&#908;&#65533;M&#65533;1&#65533;&#65533;A&#65533;&#65533;D&#65533;,&#65533;&#65533;z@&#65533;LN9 kNxN>h&#65533;&#65533;&#65533;&#65533;&#65533;&#65533;NXX&#65533;,&#65533;J@&#65533;&#65533;&#65533;&#65533;5p0&#65533;&#65533;x&#65533;&#65533;&#65533;&#65533;M&#65533;2&#65533;O@`#&#65533;&#65533;R/&#65533;40&#65533;&#65533;&#65533;&#820;#5L&#65533;&#65533;Lk&#65533;&&#65533;&#65533;S&#65533;D&#568;"`\ *&#65533;&#65533;
5(&#65533;C%&#65533;&#65533;&#65533;&#65533;&#65533;&#65533;&#65533;&#65533;%h&#65533;+&#65533;&#65533;5X&#65533;2^&#65533;&#65533; &#65533;&#65533;&#1067;&#65533;Z&#65533;@PS0&#65533;7P&#65533;&#65533;&#65533;&#65533;L&#65533;&#65533;&#65533;&#65533;&#65533;3&#65533; &#65533;&#392;E7&#65533;B&#65533;E&#65533;(&#65533;'&#845;(F`$ESd5&#65533;&#65533;	&#65533;S>&#65533;&#65533;/&#65533;&#65533;&#65533;R &#1421;R&#65533;" &#65533;&#65533;5b&#65533;)m`&#65533;&#65533;`*m&#65533;I&#65533;+&#65533;&#65533;&#65533;&#65533;y&#65533;{&#1648;C(&#65533;&#65533;&#65533;&#65533;PT &#65533;~T&#65533;Ims&#310;&#65533;&#65533;&#65533;&#65533;&#65533;&#65533;M&#65533;.&#65533;&#1362;&#1356;U$&#65533;&#65533;WUHV]&#65533;V&#65533;V&#65533;aX&#65533;&#65533;q*/o{&#65533;[&#65533;Ur&#65533;U^Ub&#65533;4@,&#65533;qb&#65533;&#65533;&#65533;{&#65533;31&#65533;&#65533;@&#65533;3I?YI&#65533;&#65533;&#65533;/&#65533;&#65533;V@&#65533;g&#65533;&#65533;&#65533;|I&#65533;r&#65533;GIc&#65533;c&#65533;Jy&#65533;&#65533;K&#65533;V&#65533;&#65533;N	Wn&#65533;o&#65533;`A&#65533;SQ&#1507;l&#65533;ZY&#1495;"&#65533;x]W{&#65533;&#65533;(@&#65533;&#65533;l	&#65533;Sx&#65533;#p&#65533;&#45819;W&#65533;de&#65533;&#65533;&#65533;/&#65533;;&#65533;p&#65533;/xj	YPv&#65533;R6e&#65533;&#1730;Wh&#65533;C<&#65533;&#65533;&#65533;Mv&#65533;Yj&#65533;&#65533;-?&#65533;&#65533;W&#65533;e&#65533;&#65533;&#65533;&#65533;ZY&#65533;&#65533;&#65533;/h&#65533;&#65533;s&#65533; &#65533;&#65533;?H ]&#65533;&#65533;&#65533;]?&#65533;&#65533;&#65533;(&#65533;&#1658; m@Ye&#65533;lNf&#65533;&#65533;&#65533;&#65533;&#65533;f&#1187;8&#65533;fn&#65533;fbHb q>gtv&#65533;&#65533;&#65533;Y&#65533;M8&#65533;&#65533;v~&#65533;&#65533;L&#65533;h&#65533;`&#65533;&#65533;b&#65533;&#65533;&#891;I?&#65533;.)&#65533;&#65533;&#65533;&#65533;Z&#65533;c&#65533;
Y&#65533;&#65533;Z&#529;&#65533;&#65533;h&#65533;&#65533;&&#65533;+&#65533;&#65533;&#1820;&#65533;&#65533;&#65533;l@&#65533;4N&#65533;&#65533;[YXN>qN&#65533;&#65533;&#65533;
&#65533;&#65533;\&#65533;N&#65533;1&#65533;&#65533;0&#65533;&#65533;&#65533;T&#65533;_k&#65533;&#1088;&#669;&#65533;2"#!&#65533;&#65533;&#65533;&#65533;R*&#65533;&#65533;.R1&#65533;&#65533;4&#65533;&#65533;&#65533;&#65533;O&#1357;&#65533;/&#65533;O&#65533;,&#1256; J5z&#65533;7&#65533;&#65533;&#65533;&#65533;&#65533;b&#65533;](R &#65533;&#65533;&#65533;&#65533;O/:&#65533;&#65533;uC&#65533;&#65533;5&#65533;5&#65533;J&#65533;&#65533;&#65533;&#65533;^&#65533;&#65533;^&#65533;&#65533;&#1028;&#65533;&#65533;C&#65533;&#65533;&#65533;&#65533;&#48986;&#65533;Jd+C&#65533;Q<&#65533;&#65533;&#65533;E!&#65533;&#65533;p&#65533;.&#65533;#&#65533;&#65533;D&#65533;&#65533;&#65533;d&#65533;#)&#65533;_&#65533;&#65533;&#65533;&#65533;&#65533;5U&#65533;,&#65533;E+j`&#65533;&#65533;&#65533;&#65533;&#65533;&#65533;}&#65533;&#1896;&#65533;&#65533;^&#65533;&#65533;+&#65533;-&#65533;``lD&#65533;&#65533;&#65533;&#1694;?&#65533;&#65533;c+&#65533;&#65533;YT&#65533;&#65533;&#65533;0nG=&#65533;&#65533;Y0&#65533;Ts&#65533;9&#65533; %L&#65533;T"v&#65533;o&#65533;&#65533;n
b%&#65533;&#65533;R=&#65533;&#65533;a&#65533;&#65533;7&#65533;&#65533;&#65533;&#65533;FZ&#65533;Un&#65533;I&#65533;&#65533;&#65533;&#65533;&#65533;6&#65533;&#65533;&#65533;&#65533;y&#65533;&#65533;+&#65533;H&#65533;&#65533;o7&#65533;d&#21461;k&#65533;0&#65533;91(i&#65533;I&#65533;D&#65533;&#65533;&#65533;:pIY&#65533;&#65533;&#65533;9J&#65533;&#65533;9&#65533;cp&#65533;c	&#65533;=&#65533;&#65533;&#65533;[&#1516;KJw&#65533;WB~&#65533;&#65533;p7p ci&#65533;&#65533;
X1&#65533;&#65533;;n&#5565;&#65533;&#65533;Mf=U&#65533;*\f&#65533;&#65533;&#65533;-Q&#65533;LZ&#65533;-	-?&#65533;&#65533;S&#65533;&#954;g&#65533;&#1157;8&#26365;&#65533;n&#65533;&#65533;x&#65533;&#1019;Y(g<&#65533;r<&#65533;B&#65533;*&#65533;g&#65533;3&#65533;"7r&#65533;&#65533;&#65533;&#1714;&#65533;&#65533;}&#65533;1=ms&#65533;beN&#65533;e&#65533;&#65533;&#65533;3gm&#65533;&#65533;9W]&#65533;&#65533;5&#65533;&#65533;77&#65533;=&#65533;&#863100;&#65533;L&#65533;[&#65533;&#65533;Z&#65533;9)0&#65533;&#1324;GV&#65533;&#65533;#&#65533;&#65533;<&#65533;&#65533;&#65533;M&#65533;r&#65533;&#65533;&#65533;h&#65533;&#65533;&#65533;Nl&#1743;V&#65533;&#65533;&&#65533;&#65533;&#39888;&#65533;&#65533;&#65533;[&#65533;&#65533;[&#65533;&#65533;N&#65533;du&#65533;Y&#65533;&#65533;&#65533;&#65533;M0S_sF?&#1566;&#1114;&#65533;yH&#65533;&#65533;	uB&#65533;&#65533;&#65533;B&#65533;d&#65533; &#65533;j&#65533;&#65533;1&#65533;>E&#65533;&#65533;"&#909;&#65533;&#65533;&#65533;&#1605;&#65533;&#65533;&#65533;&#65533;L@ U&#65533;&#65533;m&#65533;&#65533;&#65533;&#65533;n&#65533;&#65533;-Q0&#65533;&#65533;ohZ&#65533;&#65533;&#65533;k&#65533;C&#65533;&#65533;&#65533;} E8&#65533;&#65533;&#65533;&#65533;Q&#65533;1&#1150;B&#65533;[&#65533;&#65533;&#65533;&#65533;0&#65533;\PH&#65533;DA&#65533;&#65533;&#65533;I&#65533;&#65533;h&#65533;&#65533;5&#65533;&#65533;&#65533; ? &#65533;&#65533;#6"&#65533;.&#65533;K&#65533;&#1998;&#65533;&#65533;:&#65533;4b&#65533;X$&#65533;X;&#65533;&#65533;6&#65533;.RS6&#65533;&#65533;U&#65533;&#65533;&#1598;&#65533;&#65533;&#65533;&#65533;&#65533;&#65533;A5&#65533;&#65533;&#65533;&#65533;Ss&#65533;G&#65533;&#415;&#65533;&#65533;U6F&#65533;n$&#65533;&#65533;n&#65533;&#65533;TJ&#65533;&#65533;l&#65533;Tt:%&#65533;N&#65533;U&#65533;N&#65533;&#65533;H|o&#65533;&#65533;&#65533;u&#65533;&#65533;'&#65533;x&#65533;&#65533;&#65533;&#65533;&#65533;&#1351;&#65533;&#65533;&#65533;&#65533;Y&#65533;%&#65533;xB&#65533;Q&#65533;b4)V'~&#65533;&#65533;&#65533;R_I&#65533;L&#65533;f&#65533;&#65533;&#65533;&#65533;7ci&#65533;t&#65533;&#65533;GA&#65533;Bq&#65533;&#65533;&#65533;&#65533;&#65533;&#65533;:&#65533;&#65533;q&#65533;=n&#65533;'&#65533;?fW&#65533;d&#65533;&#65533;&#65533;A&#65533;(&#65533;&#65533;)&#65533;[&#65533;&#65533;v&#65533;&#65533;{&#65533;&#65533;%K&#65533;&#711;&#65533;&#1549;&#65533;X&#65533;d&#711;e&#65533;&#1679;}&#1791;&#65533;&#65533;L&#65533;uZ&#65533;&#65533;&#65533;&#65533;&#1659;&#65533;K&#65533;~&#65533;L_>>_V~&#65533;K&#65533;O&#65533;&#65533;w~_~~&#65533;&#65533;s&#65533;~&#1466;-@&#65533;&#65533;&#65533;&#65533;&#65533;&#65533;&#65533;&#65533;&#65533;g`Ew8&#65533;lM&#65533;&#65533;Z&#65533;&#65533;&#65533;&#65533;&#65533;&#65533;+&#65533;N@&#65533;&#65533;t&#65533;&#65533;&#65533;&#65533;b[DNPu&#993;[&#65533;&#65533;"&#65533;&#65533;&#820;1&#65533;&#65533;O&#65533;&#65533;6&#65533;&#65533;&#65533;'"&#330;+b&#808;1"&#65533;&#65533;*U&#65533;&#65533;&#65533;&#65533;0&#65533;&#65533;8&#65533;&#65533;O&#65533; O&#65533; &#65533;GJ&#65533;&#65533;&&#65533;&#65533;4a&#65533;&#65533;	=wN D&#65533;&#65533;	9WL&#65533;r&#65533;&#65533;I7&#65533;&#65533;<`aU&#65533;LW&#65533;&#65533;T&#65533;N&#65533;A&#65533;Q&#65533;&#65533;T&#65533;?  &#65533;&#1564;d&#65533;I15&#65533;:p&#65533;&#65533;F&#579;&jZH&#65533;4&#65533;<&#65533;+V|Z&#65533;&#65533;&#65533;&#65533;5&#65533;&#1576;&#1224;&#65533;(Ph&#65533;M3&#65533;&#138;%&#65533;ZX&#65533;@&#777;o&#65533;,Y&#65533;vJ&#65533;&#65533;vI5AM&#65533;Y&#65533; &#65533;Q:d)L&#65533;J<&#65533;z&#65533;=&#65533;7&#65533;&#65533;ex .&#65533;&#65533;X&#65533;&#65533;&#65533;&#65533;T&#65533;N&#65533;&#65533;;&#65533;&#65533;&#65533;b&#65533;&#65533;\&#65533;i&#932;R&#65533;6kv&#65533;Y&#65533;&#65533;&#65533;-&#65533;t'Z&#65533;&#65533;&#1057;&#65533;`&#65533;&#65533;&#65533;
&#65533;T$&#65533;&#65533; E&#65533;<&#65533;&#65533;aq&#65533;5T&#65533;&#65533;"&#65533;&#65533;&#450; &#65533;`&#65533;RH&#65533;^X!&#65533;T&#65533;D#p&#65533;f&#65533;Q&#65533;X&#65533;&#65533;*&#65533;&#65533;D.2&#65533;#&#65533;0&#65533;&#65533;&#65533;5&#65533;&#65533;&#65533;&#65533;.&#65533;h&#65533;&#65533;?&#65533;&#65533;C&#65533;dA"y&#65533;&#65533;I&&#65533;&#65533;F:&#65533;&#65533;QR)&#65533;&#65533;D&#65533;x&#65533;&#65533;T:&#65533;&#204;_&#65533;H#&#65533;c&#65533;&&#65533;g&#65533;&#65533;&#65533;12"&#65533;m&#65533;&#65533;&#65533;&#65533;q&#65533;&#65533;&#65533;
&#992;&#65533;&#65533;&#65533;*&#65533;&#65533;3|&#65533;&#65533;&#65533;~&#65533;x"&#65533;&#65533;` &#65533;J&#65533;&#65533;&B&#65533;&#65533;f&#65533;c&#65533;&#65533;XJ&#65533;&#65533;&#65533;b&#65533;)&#65533;&#65533;~&#65533;&#65533; &#65533;&#65533;1&#65533;f&#65533;j&#65533;&&#65533;j&c$&#1322;&#65533;&#65533;&#65533;a5&&#65533;&#65533;*5w&#65533;P&#199;&#65533;&#65533;&#65533;&#65533;&#65533;&#65533;&#432;&#65533; &#65533;&#65533;%:&#65533;B&#65533;&#65533;&#65533;a&#65533;|K&#65533;&#65533;|X&#45494;>&#547;&#65533;24&#65533;&#65533;[qD0&#65533;&#1024;(&#65533;p&#65533;&#65533;4&#65533;	&#65533;&#65533;&#155;&#65533;&#65533;&#1947;&#65533;&#65533;&#65533;&#65533;&#65533;&#65533;&#65533;&#65533;&#65533;&#65533;&#1839;&#65533;3<C
&#65533;&#65533;&#65533; K&#65533;p
&#65533;&#65533;&#65533;&#65533;|&#65533;C2?&#65533;&#65533;3&#65533;<r&#65533;&#65533;0&#65533;&#65533;*k&#65533;&#65533;&#65533;/&#236;&#65533;:&#1896;5&#65533;|&#65533;. &#65533;31 &#65533;&#65533;3 P&#65533;&#65533;HD&#65533; G&#65533;9&#65533;t&#65533;&#65533;&#65533;A1O\&#65533;&#65533;[&#65533;+&#65533;&#65533;&#65533;&#65533;C5>&#65533;&#65533;##g&#65533; &#65533;5&#65533;&#65533;n&#65533;&#65533;&#65533;
:&#65533;)&#65533;*v&#65533;I&#65533;&#65533;y&#65533;(K&#65533;&#65533;&#65533;8&#1987;&#65533;&#65533;&#65533;*&#65533;&#65533;8&#65533;3&#65533;&#65533;L&#65533;&#65533;&#65533;@&#65533;&#65533;B&#65533;&#65533;&#65533;&#65533;&#65533;s&#65533;9&#65533;itE&#65533;+&#65533;&#65533;G.Tr&#65533;H%&#65533;J`!&#65533;~/0&#65533;]&#65533;&#65533;&#65533;&#65533;O]&#65533;#XZ&#65533;&#65533;&#65533;y&#65533;&#65533;&#65533;RS&#65533;&#65533;^I&#65533;&#65533;&#65533;OEM TSQ1&#65533;&#65533;&#65533;em&#65533;aE\s=&#65533;@&#65533;&#65533;M&#65533;M&#65533;a&#65533;x`X3PRc&#65533;Af&#65533;dwa&#65533;&#65533;;&#65533;&#65533;&#65533;&#65533;&#65533;&#65533;&#65533;)&#65533;Z
XR&#65533;&#65533;&#65533;&#65533;M&#160;	\&#65533;&7&#65533;&#606;iJ&#65533;/&#65533;&#65533;8@&#65533;r &#65533;&#65533;4%,&#65533;!&#65533;v&#65533;&#65533;&#52007;)=&#65533;JN <*&#65533;e< &#65533;u&#65533;C&#65533;T&#65533;(T&#65533;&#65533;&#65533;3*l&#65533;:&#65533;J&#65533; &#65533;&#65533;hv-y&#65533;&#65533;&#65533;0&#65533;C$&#65533;#&#65533;s&#65533;8&#65533;!a&#65533;B&#65533;&#65533;E&#65533;&#65533;EY&#65533;B9&#65533;&#65533; "U&#65533;Pz&#65533;y&#65533;F&#65533;&#65533;Kr<[&#65533;&#65533; &#65533;'&#65533;QHF&#65533;&#65533;&#65533;&#65533;?V)&#65533;\"&#65533; &#65533;&#65533;%:&#1201;&#65533;o\"&#1094;&#65533;6ARMm&#1681;&#65533;&#65533;T'&#65533;aroy&#65533;&#65533; &#65533;&#65533;C$&#65533;&#65533;*&#65533;3L&#65533;(G&#65533;&#65533;Ze+0&#65533;&#65533;Me*&#65533;%&#65533;&#65533;&#65533;&#65533;)t&#65533;j&#65533;&#65533;%&#65533;l&#65533;*U	&#65533;U&#65533;&#65533;	+&#65533;
&#65533;c&#65533;&#65533;2m%&#65533;g&#65533;&#65533;X&#65533;R&#65533;%&#65533;&#65533;&#65533;e]B&#65533;z&#65533;&#65533;&#65533;&#65533;bak&#65533;&#1174;<&#65533;$T^&#65533;&#65533;Nq&#65533;&#65533;"_&#1538;&#65533;&#65533;&#65533;y&#65533;&#65533;&#65533;&#65533;<&#65533;&#65533;&#65533;&#65533;]&#65533;#c&#65533;@	&#65533;J&#65533;\@dE&#65533;t&#65533;P]&#65533;&#65533;e&#65533;ph7 Q&#65533;:TM G*&#1026;& e&#65533;&#65533;?A&#65533;&#1104;4&#65533;G&#1041;r4&#65533;	 F&#65533;&#65533;&#65533;&#65533;6&#65533;&#65533;4@&#65533;&#65533;&#65533;&#65533;V*1&#65533; &#65533;&#65533;&#65533;>5&#65533;*&#65533;J&#65533;Ul&#65533;&#65533;Q&#65533;jS&#65533;J&#65533;eQ(&#65533; &#65533;&6&#65533;&#65533;h&#65533;^-&#65533;&&#65533;&#65533;&#1395;&#65533; OW7 l"	&#442;&#65533;q&#65533;&#1541;&#65533;&#65533;`&#65533;&#65533;&#65533;V6D&#65533;mH=z&#65533;&#65533;&#392;\&#65533;Hmss&#65533;8=&#65533;I&#65533;y&#65533;&#65533;&#65533;&#65533;$&#65533;&#65533;nq&#65533;&#65533;,f&#65533;8Y`Ar&&#65533;&#65533;|&#65533;&#65533;&#65533;"uW\m72&#65533;)&&#65533;&#65533;&#65533;H(&#65533;&#65533;&#65533;$-&#65533;-&#65533;=&#65533;$-@&#1629;V&#65533; @4%xG	^R&#65533;&#147;&#65533;4&#65533;+VQ^&#524446;&#65533;&#65533;'^&#65533;^y&#65533;&#65533;&#65533;&#65533;&#65533;&#65533;H&#65533;	&#65533;&#65533;&#65533;Y&#65533;b|+&#65533;&#65533;&&#65533;&#65533;w&#65533;&#65533;&#65533;;&#65533;>QJf	&#65533;&#65533;&#65533;&#65533;{?&#1100;&#65533;&#65533;&#65533;g*@&#65533;&#65533;O&#65533;l &#65533; p&#65533;&#65533;8Di &#65533;&#65533;8&#65533;v!&#65533;h&#65533;&#65533;&#65533;"&#65533;&#65533;&#65533; &#65533;&#65533;)&#65533;qK&#65533;&#65533;&#65533;&#65533;&#506;&#1669;
U&#65533;&#65533;&#65533;&#65533;p<;|&#65533;Nt&#65533;&#65533;OG(&#65533;`k&#65533;&#65533;b&#65533;&#65533;dr&#65533;OT&#65533;&#65533;8axbGG&#65533;*b1&#65533;a&#65533;&#65533;&#65533;*f&#65533;&#65533;@%F`&#65533;3&#65533;(&#65533;j&#65533;&#65533;&#65533;#7&#65533;1&#65533;f2S&#65533;&#65533;&#65533;$"&#65533;&#65533;&#65533;@
&#65533;&#65533;&#65533;&#65533;?/&#590;7"&#1245;&#65533;7&#65533;1&#65533;."&#65533;&#65533;&#65533;6&#65533;&#65533;Lk&#65533;l&+&#887;A&#65533;&#65533;&#65533;x&#65533;&#65533;JyJU&#65533;r&#65533;&#65533;5&#65533;&#1164;&#65533;MujS&#65533;&#65533;&#1321;`KK&#65533;&#65533;&#65533;$&#65533;-&#65533;&#65533;*Q&#65533;&#664;&#65533;:&#65533;h&#65533;*f&#65533;
&#65533;&#1020;&#65533;&#65533;&#65533;,c&#65533;@:p&#65533;&#65533;U&#65533;&#65533;LZ&#65533;&#65533;8&#65533;&#65533;Ms&#65533;3&#65533;&#65533;&#65533;&#65533;&#65533;&#65533;E &#65533;&#445;&#65533;B\&#65533;k&#65533;N7Lo
&#65533;&#65533;&#65533;4M&#65533;&#65533;&#65533;&#65533;VS&#65533;&#65533;i:m&#65533;O&#65533;&#65533;4&#65533;&#65533;jH3M&#65533;T&#65533;&#65533;T{7&#65533;.&#1458;*&#65533;&#65533;&#65533;jO&#1287;&#65533;&#65533;&#65533;[r&#445;&#65533;qD&#1831;A=*Q5&#65533;	&#65533;o&#65533;:\ &#699;&#65533;&#65533;&#65533;&#65533;u'&#65533;'G&#65533;&#1962;&#65533;&#65533;u&#65533;7/@O&#65533;8<&#65533;&#65533;B&#65533;&#65533;s&#65533;&#65533;E8&#65533;6&#65533;B&#65533;l&#65533;&#65533;Q.&#65533;&#65533;#&#65533;&#65533;&#65533;m&#65533;&#65533;b&#65533;&#65533;>&#65533;&#65533;s"eg&#65533;&#65533;&#65533;&#65533;jG;&#65533;>+9T&#65533;&#65533;&#65533;u&#65533;r&#65533;9&#1414;&#1610;&#65533;-l/&#65533;E&#534;&#65533;&#65533;&#749;+D&#65533;&&#65533;&#65533;	 nM&#1411;\&#65533;e:&#65533;k&#65533;]&#65533;+&#65533;&#65533;&#65533;&&#65533;k&#65533;Utg&#1886;,&#65533;+&#65533;&#65533;M&#65533;&#65533;&#65533;&#65533;&#65533;|&#65533;&#65533;x;P^M0&#65533;.&#65533;+&#65533;$ &#1037;W\ &#65533;X_&#65533;&#65533;g&#65533;&#65533;~&#65533;&#65533;&#65533;&#65533;&#65533;&#65533;&#65533;&#65533;&#65533;`8A&#65533;@c&#65533;&#65533;L!&#65533;XY&#65533;PWp&#65533;	&#65533;&#65533;D&#65533;K &#65533;3&#65533;w9@&#65533;B&#65533;&#65533;|&#65533;&#65533;8&#65533;rJ&#65533;A&#65533;&#65533;P>i&#65533;Y&#65533;&#65533;9&#65533;&#245;nr&#65533;&#65533;&#65533;&#65533;&#65533;W&#65533;&#65533;|l{&#1816;&#65533;&#65533;Y&#65533;u&#65533;&#65533;$ &#65533;&#65533;%&#65533;&#65533;&#65533;&#65533;D&#65533;&#65533;&#65533;D4H&#65533;&#65533;-B&#65533;p&#65533;l&#65533;&#65533;q&#65533;D&#65533;&#65533;&#65533;&#65533;&#65533;&#65533;!&#1697;-R&#65533;&#65533;&#604;&#1352;&#65533;\]&#65533;&#1631;]I&#65533;(I&#65533;R&#65533;&#1617; &#65533;`
&#65533;&#58961;D&#65533;&#65533;&#65533;`&#65533;&#65533;&#65533;:&#65533;&#65533;D&#65533;H&#65533;&#65533;P&#65533;f&#65533;@d&#1693;&#65533;&#65533;&#65533;&#65533;	&#65533;&#65533;a&#65533;&#65533;&#65533;
&#65533;&#65533;!&#65533;&#65533;,&#850;&#65533;&#65533;&#65533;&#65533;&#65533;&#65533;&#65533;&#65533;
-&#65533;
&#65533;&#65533;&#1706;&#65533;Z1&#65533;
&&#65533;&#1707;&#65533;&#685;&#65533;&#65533;&#65533;	&#65533;&#65533;)[&#65533;i&#65533;&#65533;U&#65533;&#65533;Q&#756;a&#65533;&#65533;t&#65533;&#65533;&#65533;h[t&#65533;&#65533;+&#65533;&#65533;y&#65533;&#65533;B&#65533;&#65533;&#65533;(]&#65533;&#65533;&#65533;&#65533;|A?&#65533;A &#65533;\&#65533;q&#65533;(&#65533; &#65533;&#65533;&#65533;S&#65533;AO9AG&#65533;b&#65533;	&#65533;L\<-&#65533;&#65533;&#881;&#65533;&#65533;&#65533;&#65533;`N&#65533;&#65533;% 1cl&#65533;0#-&#65533;T&#65533;M&#65533;D &#65533;&#65533;&#65533;4R&#65533;;<&#65533;&#65533;9&#65533;&#65533;&#65533;&#65533;bXi&#65533;/&#65533;&#65533;&#65533;&#65533; &#65533;&#65533;&#65533;+ &#65533;;:&#65533;G&#65533;b &#65533;&#65533;,&#65533;*Z&#65533;2&#129;<&#65533;tCE&#65533;&#65533;&#65533;)&#65533;&#65533;6&&#65533;\&#65533;&#65533;&#189;&#65533;K<&#65533;K0&#65533;&#1403;4&#65533;]&#65533;&#65533;&#65533;&#1476;&#65533;&#1552;&#65533;&#65533;&#1352;&#65533;&#1680;h]&#65533;&#65533;&#846;&#269;&#65533;8&#65533;&#65533;X&#65533;&#65533;&#65533;]&#65533;\&#1773;g&#65533;&#2040;&#65533;&#65533;H+ &#65533;&#65533;&#65533;]G&#65533;&#65533;&#65533;	&#65533;&#65533;&#65533;&#65533;&#65533;I&#65533;&#65533;&#65533;D&#65533;IJ&#65533;NK&#65533;,@&#65533;&#65533;vX&#65533;&#65533;&#65533;Xq&#65533;Cv&#65533;X&#24151; n&#65533;&#65533;tq&#65533;&#65533;si&#65533;&#65533;ve&#1484;9E&#65533;&#65533;&#65533;,&#65533;y)&#65533;;4&#65533;F&#65533;&#65533;tC&#65533;&#65533;&#65533;&#65533;5&#65533; x&#65533; &#65533;&#65533;A3|~&#65533;~&#65533;&#65533;&#65533;_&#65533;5Cd6CL&#65533;&#65533;t&#65533;g|B3&#65533;&#65533;&#65533;&#65533;A4&#65533;,@8&#65533;&#65533;&#65533;&#65533;&#65533;&#65533;D&#65533; 4&#65533;
&#65533;&#65533;&#65533;&#65533;&#65533;f` &#65533;%&#65533;r&#65533;X&#65533;&#65533;T$Yu&#330;&#65533;|u&#65533;R8EZ&#65533; &#17930;&#65533;&#65533;U&#65533;{p&#65533;{X'&#65533;N&#65533;&#65533;5&#65533;&#65533;&#65533;&#65533;MT&#65533;HQP&#65533;&#65533;`5&#65533;MH	&#65533;D&#65533;Y&#65533;&#65533;)	JdE&#65533;&#65533;'&#65533;%&#1687;(&#65533;&#65533;&#65533;a&#65533;&#65533;Q&#65533;&#65533;
&#65533;&#65533;&#65533;	R~B&#65533;~&#65533;&#65533;I&#65533;}I&#65533;&#65533;H&#65533;&#868;&#65533;x!&#65533;&#65533;$&#65533;&#65533;&#65533;&#65533;J&#65533;&#65533;&#65533;&#65533;&#65533;&#1704;&#65533;a+T&#65533;&#65533;&#65533;&#65533;&#65533;&#65533;hzJ&#65533;&#65533;a&#65533;&#65533;R&#65533;&#1362; &#65533;&#1678;&#65533;C&#65533;&#1679;"S&#65533; &#65533;&#65533;
&#65533;
&#65533;&#65533;5[&#65533;U&#65533;$"7E&#65533;&#65533;AK8&#65533;9 |&#65533;&#65533;&#523;:qi&#65533;&#65533;&#65533;&#65533;&#65533;&#65533;&#65533;&#65533;K0LL&#65533;&#65533;&#1240;&#65533;S&#65533;&#65533;&#65533;&#65533;&#65533;&#65533;&#244;&#65533;+&#65533;&#65533;&#65533;&#65533;&#65533;&#65533;&#65533;&#65533;&#65533;&#65533;n&#65533;)&#65533;&#65533;)n#B&#65533;B2,d&#65533;B2&#65533;i
&#65533;&#65533;<&#65533;&#65533;&#65533;S&#1444;&#65533;<&#65533;&#152;&#65533;&#65533;(&#65533;+|A&#65533;&#65533;&#65533;&#65533;K&#65533;&#65533;&#65533;J&#65533;&#65533;U0&#65533;&#65533;&#65533;A&#65533;&#65533;&#65533;0&#65533;)&#65533;&#65533; Fz*&#65533;&#65533;&#65533;E&#65533;)&#65533;&#170;:&#65533;&#65533;&#65533;&#65533;*&#65533;p' L&#65533;&#65533;D&#65533;*&#65533;&#65533;i&#65533;&#65533;&#65533;&#65533;j&#65533;&#65533;&#65533;&#65533;&#65533;G&#65533;&#65533;&#65533;&#1680;&#65533;&#65533;&#65533;&#65533;V&#65533;,J&#65533;d&#65533;a&#65533;&#65533;&#65533;L&#65533;df&#1380;f}k&#65533;<#&#65533;*&#65533;&#65533;&#65533;&#65533;&#65533;V&#65533;x&#65533;	N&#65533;&#65533;xD&#65533;&#65533;&#65533;l&#65533;V%$%%&#65533;I&#65533;H&#65533;&#65533;&#65533;&#65533;&#65533;Ct&#65533;&#65533;W&#65533;U&#65533; &#65533;]&#771;{9gZ!W[v&#65533;x&#65533;O&#65533;&#65533;$&#65533;&#330;&#65533;shW&#65533;Oo&#65533;&#65533;&#65533;&#65533;\&#65533;&#65533;x&#65533;&#65533;	p&#65533;!&#65533;A&#65533;yA&#65533;-&#65533;&#65533;Cv&#65533;_&#65533;a&#65533;&#65533;&#65533;&#65533;@1d&%$A&#65533;#&#65533;C&#65533;4B&#65533;-&#65533;*m&#65533;&#65533;!(&#65533;)&#65533;%&#65533;@$A)$&#65533;;&#65533;&#65533;;`m&#65533;R&#65533;&#1330;&#65533;"&#65533; &#65533;/(&#65533;/X&#65533;p&#65533;&#65533;A B&&#65533;m&8A h&#65533;&#65533;&#65533;h&#65533;!<&#65533;&#65533;xqP,^z o &#65533;&#65533;IWv&#65533;W&#65533;
e&#65533;&#65533;"&#65533;Xd,U&#65533;&#65533;[&#65533;&#65533;&#784;	9Ev&#65533;$p &#65533;&#65533;u
&#65533;x@GU&#65533;K&#65533;&#65533;K4Q&<&#65533;&#65533; yr&#315;
&#65533;&#65533;&#65533;&#65533;u&#1110;&#65533;&#65533;D&#65533;g&#65533;&#65533;Y&#65533;&#65533;&#1609;&#65533;&#65533;B&#65533;*R&#65533;&#578;&#65533;&#65533;&#65533;(&#65533;4&#65533;&#65533;&#65533;&&#65533;&#1665;&#65533;	J	&#1184;&#65533;&#65533;&#65533;Ph$&#65533;&#1635;U(&#65533;X&#65533;&#65533;&#65533;&#65533;@&#65533;o&#65533;<
*&#65533;a&#65533;&#65533;I&#65533;/ &#65533;&#65533;&#65533;&#65533;&#65533;&#65533;&#65533;&#65533;&#65533;N&#65533;&#65533;&#879;&#65533;R&#65533;p
&#65533;&#65533;&#65533;&#65533;&#65533;&#65533;-}
&#65533;&#65533;&#1706;&#65533;&#65533;/&#65533;&#65533;J&#65533;&#65533;J&#65533;&#65533;
5&#65533;"&#65533;4-i&#65533;2&#65533;6AK&#65533;|&#65533;N&#65533;8@P"'&#65533;&#65533;&#65533;~&#65533;&#65533;&#65533;&#65533;s\&#65533;&#65533;k&#65533;&#65533;&#65533;&#65533;&#65533;0	&#65533;&#65533;s&#65533;&#65533;0&#65533;&#65533;0&#65533;&#65533;0&#65533;Kki&#65533;&#65533;&#65533;&#65533;
oi&#65533;&#65533;*&#65533;t&#65533;:m&#65533;&#65533;&#65533;0&#65533;&#761;p&#65533;$+&#65533;q&#65533;&#65533;0[q&#65533;0&#65533;&#65533;s8q&#65533;<1&#65533;h&#65533;&#65533;A&#65533;A&#65533;&#65533;&#65533;&#65533; `&#65533;Xk&#65533;&#65533;&#65533;x&#65533;&#1716;1&#65533;9V"&#65533;HKn&#65533;
&#65533;&#65533;&#1613;k&#65533;&#65533;&#65533;&#65533;&#65533;1d&#65533;	h&#65533;I&#65533;T&#65533;B&#65533;A&#65533;&#65533;k&#65533;-&#65533;&#65533;eD&#65533;&#65533;&#65533;G&#65533;&#65533;$&#65533;8&#65533;&#65533;*^s&#65533;&#65533;&#65533;&#65533;&#65533;q&#65533;D&#65533;H(&#65533;&#65533;Vi&#65533;&#65533;P&#65533;&#65533;XN&#65533;&#65533;:&#65533;,&#65533;&#65533;&#65533;LE&#65533; &#65533;(&#65533;&#566;&#65533;0&#65533;A&#65533;yF&#65533;&#65533;W&#65533;(&#65533;S=-&#65533;-a2&#65533;&#65533;R%8&#65533;"xB{&#65533;&#65533;&#65533;(x&#65533;(pA6&#65533;)6s&#65533;u&#65533;g&#65533;&#65533;&#65533;&#65533;&#65533;(&#65533;+&#65533;&#65533;:s&#65533;(Bp&#65533;'p&#65533;'&#65533;&#65533;x&#65533;&#65533;3`6&#65533;i&#65533;%&#65533;&#65533;&#65533;@&#65533;&#65533;B8&#65533;&#65533;8A1&#65533;)&#65533;&#65533;GZLE}p&#65533;	&#65533;E[BEw&#65533;&#65533;v&#65533; "W&#65533;mG
a&#65533;R@2&#65533;&#65533;PP&#65533;\=&#65533;KxbT&#65533;k@&#65533;&#65533;6&#65533;{&#65533;g&#65533;n&#514;&#65533;n&#65533;&#65533;|&#65533;N&#65533;&#65533;C&#65533;&#65533;
&#65533;&#65533;&#65533;x&#65533;}V(&#65533;&#1568;&#65533;\/&#65533;>&#65533;&#65533;X(!!&#65533;&#65533;&#65533;&#65533;R//&#65533;&#65533;Y&#65533;BI&#65533;Fo&#65533;8&#65533;&#1608;	.&#65533;&#65533;f/&#65533;/&#65533;r/&#65533;&#65533;5&#65533;b&#65533;&#65533;q&#65533;&#65533;&#65533;&#65533;&#65533;b&#1696;&#65533;u&#65533;pa&#296;&#65533;u&#65533;&#65533;uA&#65533;&#65533;D&#65533;&#65533;&#65533;&#65533;&#65533;&#65533;&#65533;&#666; &#65533; &#65533;(&#65533;&#65533;&#65533;J2&#65533;	&#65533;A[&#65533;X&#65533;&#65533;&#65533;4!&#65533;&#65533;b65&#754;u&#1269;L&#65533;&#65533;&#65533;!8&#65533;$&#65533;h&#65533;	&#65533;vk{0k&#65533;El&#65533;&#65533;l&#65533;&#65533;&#65533;6k{0&#65533;pk&#758;	&#65533;&#65533;)&#65533;&#65533;&#65533;&#65533;0&#65533;"k&#65533;0q&#65533;&#65533;&#65533;0t&#65533;6&#65533;)&#65533;bducwv&#203;&#65533;u&#65533;k&#65533;w&#65533;&#65533;:&#320;W&#65533;T&#65533;&#65533;&#65533;wy&#65533;&#65533;&#65533;y&#65533;wz&#65533;A;p@;T&#65533;|&#65533;&#65533;|#&#65533;}&#65533;C~s&#65533; &#65533;&#65533;&#65533;&#65533;&#65533;&#65533;A&#65533;+@&#65533;AT D&#65533;&#200;&#65533;&#162;&#65533;&#65533;&#65533;&#65533;&#65533;&#973;&#65533;&#65533;#8&#1436;)V&#65533;&#65533;@&#65533;&#65533;&#65533;&#65533;&#65533;q_R&#65533;&#65533;&#65533; &#65533;Z&#65533;&#65533;h&#65533;B(2+&#65533;&#65533;\N;&#65533;&#65533;l&#65533;F&#65533;]j&#65533;&#65533;&#65533;	&#65533;k&&#65533;D&#65533;p&#65533;&#163;&#458;r&#65533;`&#65533;P&#65533;e$&#65533;&#65533;2 `&#65533;&#65533;&#65533; E&#65533;ER,n[&#65533;r&#65533;&#65533;&#65533;]&#65533;&#65533;&#65533;L&#65533;(&#65533;&#65533;&#16451;I&#65533;&#65533;&#65533;&#65533;O&#65533;T&#65533;!&#65533;&#65533;!&#65533;-&#65533;m&#65533;&#65533;B&A3&#65533;&#65533;8&#65533;A&#65533;&#65533;&#65533;'d&#65533;8&#65533;&#65533;B&#65533;&#65533; &#225;&#65533;;h&#65533;p &#65533;^&#65533;&#65533;&#65533;;L&#65533;;&#65533;&#165;B#&#65533;B# &#65533;}}B)&#65533;&#65533;&#65533;0&#65533;!&#65533;&#65533;!&#65533;@X&#65533;!%&#65533;&#65533;&#65533;&#65533;V&#65533;|`ht&#65533;X&#65533;0&#65533;&#65533;;&#65533;Bl6&#206;&#65533;`&#1348;&#230;\&#65533;a&#65533;rf,[9&#65533;=&#65533;q&#65533;&#65533;Z&#65533;X&#65533;&#65533;oF&#65533;&#65533;&#65533;&#65533;&#65533;	&#65533;{&#65533;tK&#65533;&#65533;&#65533;t&#65533;4M&#65533;&#65533;&#65533;&#65533;&#65533;&#65533;:&#65533;&#622;&#65533;g&#65533;|&#65533;&#65533;&#65533;&#65533;&#65533;&#65533;&#65533;L6&#65533;&#65533;&#65533;&#65533;z&#65533;X&#465;!]&#65533;&#1365;&#65533;T#&#65533;&#65533;&#65533;V("|&#65533;$R&#65533;|&#65533;E<&#65533;&#1049;&#65533;&#65533;&#65533;&#65533;N&#65533;&#65533;s&#65533;w&#1415;v&#65533;&#65533;&#608;&#1589;\J&#65533;&#65533;a^&#65533;&#65533;&#65533;&#65533;R&#65533;&#65533;&#65533;&#65533;&#65533;&#65533;&#65533;&#65533;&#65533;&#775;
&#65533;0c&#65533;J&#65533;&#1852;&#65533;&#65533;&#65533;h2&#65533;&#65533;e)&#65533;"&#65533;K4A&#65533;5&#65533; &#65533;*&#65533;<8&#65533;8K7&#65533;B&#65533;&#65533;&#65533;k&#65533;i@( TAp}l&#65533;&#65533;&#65533;xsA&#65533;&#65533;&#65533;=&#1559;7` &#1615;}{&#65533;&#65533;&#1783;7|&#65533;&#65533;&#65533;&#65533;y{&#65533;&#65533;s@&#1951;&#65533;&#65533;&#65533;=&#65533;&#65533;}y&#65533;&#65533;&#65533;&#65533;&#65533;&#65533;&#65533;&#65533;&#65533;&#65533;=&#65533;+&#65533;&#65533;/&#65533;|+&#65533;}C&#65533;~G&#65533;}&#65533;7&#65533;&#65533;&#65533;c>&#65533;&#65533;&#65533;'8l&#65533;&#65533;GAT@0&#65533;%&#65533;~X&#65533;&#65533;&#39678;&#65533;&#65533;&#65533;<8&#65533;&#65533;k&#65533;;&#65533;ik&#65533;i&#65533;&#65533;!(&#65533;!&#65533;&#65533;&#65533;&#65533;&#65533;2&#65533;>?&#65533; &#65533;h&#65533;&#65533;h'&#65533;(+t+&#65533;&#65533;&#65533;&#65533;&#528;\&#65533;Ij]J&#65533;M&#65533;&#65533;&#65533;H&#65533;H&#65533;k&#65533;&#65533;&#65533;&#838;&#65533;x&#65533; &#65533;&#65533;&#65533;4&#65533;&#65533;&#65533;&#65533;&#2360;&#65533;&#65533;&#65533;`&#65533;&#65533;&#65533;$&#65533;&#65533;&#65533;B"&#65533;8z&#65533;8Pw$G2@&#65533;pA&#65533;,&#65533;&#65533;#&#65533;&#1183;$N&#65533;<q&#65533;*&#65533;&#65533;A&#65533;$&#65533;&#65533;`&#65533;/&#65533;&L&#65533;DeT&#65533;  4!&#842;&#65533;,&#65533;9P &#65533;	7?&#65533;&#65533;&#65533;b&#65533;/7'&#65533;l&#65533;s&#65533;"&#65533;&#65533;D
&#65533;'&#65533;&0-&#65533;&#65533;
s&#1300;<DVRb&#65533;NW
4&#1036;&#65533;:&#65533;8y&#65533;eX&#65533;a&#65533;&#65533;JB&#65533;S&#65533;%K4qR&#65533;l&#65533;&&#65533;2&#65533;&#65533;dp&#65533;w`N&#65533;z&#65533;f	&#65533;&z;&#65533;x&#65533;&#65533;`Qz(&#571;4,&#65533;k&#65533;&#65533;&#65533;O@57yi2&#65533;&#65533;f%&#65533;&#65533;&#65533;c&#65533;
'%&#65533;&#65533;&#65533;&#65533;ga&#65533;N&#65533;tN&#65533;&#65533;D2&#65533;N&#65533;i&#1724;9&#65533;&#65533;:&#65533;O3&#65533;&#65533; 6&#65533;>S&#65533;&#65533;	&#957;&#65533;$I&#65533;{&#65533;&#65533;&#65533;<&#580;#&#65533;"E&#65533;<Q&#65533;&&#1249;&#65533;&#65533;&#65533;&#65533;"&#65533;&#65533;&#65533;&#65533;O@&#65533;&#65533;#p&#65533;&#65533;&#65533;&#65533;?P0AZ&#65533;F&#65533;cL0&#65533; &#65533;PA&<&#65533;D&Hd&#65533;OD&#65533;&#65533;&#65533;`&#65533;&#65533;Q%&#65533;e&#65533;1Fr(#&#65533;x&#65533;&#65533;&#65533;&#65533;&#65533;G$RGu<R&#65533;%&#65533;&#1809;&#65533;%&#65533;&#65533;&#65533;a&#65533;&#65533;&#65533;T&#65533;1&#65533;O&#65533;rE&#65533;&#65533;2&#65533;&#65533;,&#65533;&#65533;CLS&#65533;5=&#65533;&#65533;&#65533;l&#65533;t&#65533;g&#65533;|f&#65533;=&#65533;&#65533;O=&#65533;&#65533;O &#65533;P&#65533;H&#65533;B&#65533;0&#65533;QE!&#65533;3&#65533;&#65533;04C.5&#65533;SA&#1348;G5&#65533;&#65533;Q&#65533;0&#65533;UW&#65533;&#65533;&#65533;U/q#&#65533;Y&#65533;&#65533;.&#65533;Wt&#1077;W&#65533;&#65533;A&#65533; &#1421;ck&#65533;&#65533;e&#65533;u&#65533;Y7&#65533; *P@$&#65533;&#65533;V[k&#65533;U&#65533;&#65533;o&#65533;&#65533;&#65533;(&#65533;&#65533;&#65533;&#65533;(&#557; 	p&#65533;&#65533;V&#65533;v&#65533;&#65533;&#65533;t&#65533;Ew&#65533;!&#65533; &#65533;
&#65533;&#567;&#65533;z	&#65533;"`z&#65533;&#1490;iv`Z)fxa&#65533;&#65533;&#65533;)&#65533;&#65533;&#65533;b&#65533;xb&#65533;&#65533;&#65533;X&#65533;d&#65533;} YCBZ>1&#65533;Vn&#65533;>0d>Xv&#1421;1&#65533;Pfx&#65533;&#65533;1:	&#65533;&#65533;6H:iV&#65533;`&#65533;9&#65533;&#65533;&#65533;&#65533;&#65533;&#65533;h&#65533;&#65533;9hAk&#65533;&#65533;&#65533;z&#65533;e&#65533;Q&#65533;JF<&#65533;A&#65533;&#65533;>&#65533;l&ra&#65533;&#65533;\fl&#65533;d&#65533;n&#65533;&#65533;f$&#65533;e!&#65533;FU&#65533;&#65533;C&#65533;&#65533;3p&#65533;&#65533;&#65533;&#65533;&#65533;_\&#368;&#65533;&#65533;bOG&#65533;h&#65533;g&#65533;H&#261;`	&#65533;&#65533;&#65533;&#65533;&#65533;?h!&#65533;P7&#65533; &#65533;&#65533;hH&#65533;&#65533;&#65533;#&#65533;&#65533;&#65533;(&#65533;B&#65533;&#65533;(&#65533;&#65533;xj&#65533;&#65533;R&#65533;N&#65533;&#65533;b&#65533;*&#65533;	&#65533;&#65533;b&#65533;&#65533;|ri&#65533;&#65533;&#65533;&#65533;&#65533;&#65533;D:*&#65533;&#46559;
&&#14962;`
= &#65533;&#65533;7:&#65533;&#65533;&#65533;&#65533;&#65533;,&#65533;V&#65533;&#65533;&#65533;bV&#65533;"&#65533;Wf&#65533;&#65533;&#65533;&#65533;&#65533;zc&#65533;"&#65533;DQ&#65533;&#1032;b&#65533;o&#65533;+&#65533;&#65533;
&#65533;1&#65533;&#65533;)&#65533;PDb&#65533;J&#65533;&#65533;7&#65533;&#65533;O|b&#65533;&#&#65533;p&#65533;-&#65533;	?&#65533;&#65533;&#65533;B &#65533;&#65533;&#65533;&#65533;<@&#65533;&#65533;&#65533; &#65533;&#65533;&#65533;%&#65533; &#65533;&#65533;Nx&#65533;	&#65533;&#65533;o&#65533;1&#65533;&#65533;&#65533;&#65533;&#65533;B&#65533;6&#65533;&#65533;&#65533;&#65533; ?I	 &#65533;&#65533;,O:&#1753;&#65533;&#65533;<&#65533;&#65533;&#1937;Iw&#65533;&#30724;831&#65533;L&P&#65533;d&#65533;	A&#65533;&#65533;&#65533;&#65533;Q&#65533;~&#65533;&#65533;&#65533;&#65533;&#65533;&#65533;iP&#65533; 9H&#65533;&#65533;&#65533;#B"&#65533;
&#65533;!S&#65533;&#65533;D&#65533;!3MRJ&#65533;&#1099;0	#5	J&#65533;\&#1173;zD$Pz&#65533;&#65533;M&#65533;&#65533;Z&#65533;JJIFT&#65533;&#65533;&#65533;.I&#65533;&#65533;HL&#65533;&#65533;-&#65533;4"4A&#65533;q!&#65533;&#65533;
&#65533;&#65533;&@Mw&#65533;&#65533;&#65533;d =INP&#65533;&#65533;S+6MHS&#65533;&#65533;&#1680;&#65533;&#65533;&#65533;&#65533;I%&#666;f@&#65533;"&#65533;&#65533;&#65533;o&#65533;&#65533;R&#65533;&#65533;T&#65533;L&#65533;)L&#65533;3&#65533;&#65533;"&#65533;&#65533;.t!j&#65533;!U&#65533;&#65533;&#65533;&#65533;&#65533;y&#65533;;&#34015;&#65533;&#65533;&#65533;?&#65533;O^]B&#65533;"&#782;&#65533;U&#65533;lY&#65533;Z&#65533;C&#65533;p,&#65533;&#65533;c&#65533;B*&#65533;@&#65533;&#65533;nT&#65533;&#65533;&#65533;B*&#65533;&#65533;1y&#65533;&#65533;&#65533;%%)H&#65533;1-|&#804;,&#1346;JJQ&#65533;"4&#65533;4u&#65533;&#1824;&#65533;&#65533;&#65533;L&#65533;8&#361;&#65533;\&#65533; &#65533;i!&#65533;n&#65533;&#497;&#65533;&#65533;&#65533;&#65533;.Ug	&#65533;&#65533;&#65533;Y+&#65533;&#65533;g|&#65533;&#65533;Nu*Pa&#65533;r&#65533;&#65533;P&#65533;
&#65533;&#65533;E
&#65533;&#65533;0&#65533;YE&#65533;V&#65533;&#65533;C&#65533;\&#65533;&#1700;&#65533;&#65533;&#65533;p&#65533;H&#65533;&$B}&#65533;+&#65533;&#65533;Q&#65533;&#65533;&#65533;&#65533;# &#65533;9Ta&#65533;	)l-&#65533;[&#65533;p&#65533;&#65533;MvJ7J#&#65533;&#1442;&#65533;&#65533;&#65533;n&#65533;=&#65533;6&#65533;&#65533;5paC\&#65533;&#65533;8&#65533;&#65533;&#65533;&#65533;&#65533;{"&#65533;&#65533;BYN&#65533;&#65533;&#65533;&#1796;D:>&#42423;&#65533;A&#65533;&#65533;~+XTb&#65533;KBp;&#65533;&#65533;&#65533;&#65533;=y&#1969;&#65533;&#65533; Ox6&#65533;&#65533;S&#65533;7&#65533;p &#65533;&#65533;M&#65533;&#65533;=&#65533;&#65533;8&#65533;&#65533;t&#65533;&#468;I&#65533;c&#65533;&#65533;G&#65533;&#65533;&#65533;I|*&#65533;Y&#65533;&#65533;&#65533;Nt&#65533;&#65533;'&#65533;&#65533;%&#65533;x&#65533;;B&#65533;W&#65533;&#65533;&#65533;&#65533;&#65533;Q&#65533;&#65533;E&#65533;C2&#65533;h#&#65533;K@&#65533;&#65533;&#65533;S&#65533;&#65533;~0&#65533;/`&#65533;"\ ~&#65533;&#65533;&#65533;&#65533;%&#65533;&#65533;-\&#65533;0&#65533;&#65533;&#65533;W(&#65533;G&#65533;(&#65533;dQ&#65533;&#65533;3V&#65533;0N&#65533;&#65533;&#65533;&#65533;&#65533;p &#65533;&#65533;&#1939;pq%&#65533;@&#65533;r&#65533;&#65533;&#65533;&#65533;T&#65533;$J9NG&#65533;3_&#65533;`*[&#65533;&#65533;J&#65533;#&#65533;&#12817;&#65533;&#65533;AII&#65533;<&#65533;&#65533;&#65533;&#65533;o|O\&#65533;0`X&#65533;	GA&#65533;h&#65533;&#65533;&#65533;&#65533;#&#65533;&#65533;&#65533;'A&#65533;$pO&#65533;V02C&#65533;&#65533;d&#65533;F&#65533;K2a&#65533;&#65533;&#65533;&#65533;l&#65533;N&#65533;)&#65533;&#65533;&#65533;&#65533;dQ&#65533;JW&#65533;&#65533;&#1307;u(&#65533;&#65533;$*u&#65533;J&#65533;&#65533;&#65533;&#65533;k9&#65533;\&#62610;&#65533;D&#65533;.&#65533;Z&#65533;&#65533;&#65533;&#65533;f&#65533;&#65533;&#1602;&#65533;&#1240;&#65533;&#65533;&#65533;&#65533;9&#65533;=&#65533;&#65533;&#65533;&#1292;&#25000;&#65533;(n"&#65533;Q&#65533;g8'&#65533;)qwj&#65533;&#65533;:&#65533;&#65533;J&#65533;xR&#65533;U&#65533;&#65533;&#65533;g%+[&#65533;J&#65533;&#65533;&#65533;&#65533;|,&#65533;YeVC&#65533;&#65533;OX&#65533;JXAq&#1387;&#65533;&#65533;&#65533;&#65533;v&#65533;V&#65533;i&#65533;6&#65533;&#65533;S&#65533;&#65533;&#353;*&#65533;aj&#65533;m&#65533;W+r&#65533;&#65533;&#65533;&#65533;0y+&#65533;&#65533;q&#65533;&#65533;&#65533;fu&#65533;&#65533;(&#65533;o&#65533;&#65533;&#65533;9&#65533;&#65533;jV&#65533;&#65533;Irl}+&#65533;&#65533;i&#65533;e&#65533;h&#65533;(&#65533;&#65533;&#65533;&#65533;&jY&#65533;H&#1312;&#65533;&#65533;&#65533;&#65533;^&#65533;&#65533;&#65533;T&#65533;$&#65533;zkW'I&#65533;&#65533;&#65533;&#65533;&#65533;s&#65533;&#65533;s@Ilp&#65533;&#65533;ee&#65533;v&#65533;&#65533;]u;&#65533;&#65533;#&#65533;&#65533;]o>Z&#65533;&#65533;y&#65533;&&#65533;&#65533;&#1159;S-&#65533;&#65533;5&#65533;&#65533;K&#206;-(&#65533;)&#65533;i&#65533;s&#65533;u&#65533;&#65533;O&#65533;&#65533;&&#65533;;B&#65533;&#65533;&#65533;&#654;v&#65533;&#65533;p&#65533;&#65533;&#65533;&#65533;&#65533;5I&#65533;J:&#65533;&#65533;M&#65533;)+(&#65533;M&#65533;w^,&#431;%F&#65533;"&#65533;&#65533;D&#65533;&#65533;w$Sf&#65533;y<+[ &#65533;&#65533;~&#65533;&#65533;&#65533;_N&#65533;&#65533;~oPB&#65533;&#65533;LB&#65533;?n&#65533;1l	O&#65533;!&#65533;:\&#65533;&#65533;&#65533;|&#65533;&#65533;&#65533;I1&#65533;b&#65533;&#65533;~&#65533;o?&#65533;&#65533;o?&#65533;s&#65533;&#65533;&#65533;?&#65533;&#65533;&#65533;_&#65533;&#65533;P&#65533;&#65533;&#65533;:@&#65533;8&#65533;2a&#65533;5&#65533;&#65533;&#65533;&#65533;&#65533;'&#65533;/$&#65533;&#65533;&#65533;p:&#65533;b{&#65533;&#65533;'^&#65533;{&#65533;&#65533;'&#65533;,:b&#65533;(&#65533;C&&#65533;(&#65533;^&#65533;&#65533;&#1064; &#65533;&#65533;&#65533;H
&#1955;
!&#65533;&#65533;&#978;@&#65533;+&#65533;d&#65533;<&#65533;s&#65533;&#65533;`?&#65533;?x&#65533;&#65533;&#65533;&#65533;&#65533;(d&#65533;&#65533;C&#65533;&#65533;&#65533;L&#65533;J&#65533;P&#65533;8&#65533;	ai&#65533;N&#65533;&#1378;HD)&#65533;>ml&#65533;I&#65533;K&#65533;&#65533;&#65533;&#65533;&#65533;Kn&#65533;&#65533;4&#65533;j&#65533;&#65533;t&#65533;	&#65533;nL&#65533;&#1216;M&#65533;&#65533;C&#65533;I&#65533;&#65533;d&#1560;&#65533;-&#65533;$&#65533;M&#65533;D&#65533;&#65533;-P%&#1712;&#602;&#65533;-&#1782;&#28333;P &#65533;&#65533;"&#65533;R2&#65533;S&#1193;S Q&#65533;&#65533;MT&#65533;&#65533;&#65533;&#65533;&#65533;X&#65533;&#65533;&#65533;I&#65533;jW~%W&#65533;&#65533;&#65533;-&#65533;8&#65533;&#2010;EYxf&#65533;-&#65533;0L&#65533;&#65533;&#65533;r:&#65533;&#65533;:&#65533;Ql&#65533;&#65533;f&#65533;&#65533;^no&#65533;&#65533;D&#1620;-k&#65533;&#65533;&#1444;&#65533;&#65533; zAN&#65533;Q&#65533;&#65533;z&#65533;&#65533;&#65533;!H&#65533;{IJ&#65533;&#65533;&#65533; &#65533;&#65533;&#65533;vd&#53134;	&#65533;&#65533;&#65533;&#65533;D&#65533;&#65533;VI&#65533;&#65533;&#65533;XmlL&#65533;
&#65533;&#65533;&#65533;&#65533;rDE&#65533;J&#65533;pH<M&#65533;&#65533;&#65533;&#65533;Fn&#65533;&&#65533;r&#65533;&#65533;N&#65533;&#65533;J/&#65533;n&#1296;&#65533;&#65533;mM&#65533;&#65533;&#65533;&#65533;N&#65533;(&#65533;&#65533;`&#65533;D&#65533;&#65533;&#65533;l&#65533;r.&#65533;2&#65533;p&#65533;k&#65533;"O$K&#65533;tL2&#65533;*&#65533; &#65533;+&#65533;N&#65533;!B\&#65533;@s#&#65533;@x&#65533;'&#65533;(&#65533;g{&#65533;H&#65533;<&#65533;&#65533;rb&#65533;&#65533;c&#822;'&|c&#65533;~&#65533;z&#65533;&#65533;$&#65533;B%~(&#65533;&#65533;&N&#65533;*k&#65533;&#65533;@&#519;6&#65533;&#65533;&#65533;G&#65533; &#65533;&#65533;	6&#65533;k&#65533;!4&#65533;.&#65533;&#65533;(A&#65533;A&#65533;b &#65533;b &#65533;&#65533;.&#65533;&#65533;`/&#65533;&#65533;<A&#65533;&#65533;+&#65533;&#65533;&#65533;&#65533;&#65533;&#896;&#65533;&#928;0&#65533;&#65533;1S	 &#65533;/&#65533;&#65533;&#65533;&#65533;2&#65533;&#65533;&#65533; &#65533; &#65533;h&#65533;&#65533;&#65533;jb&#65533;:N#; &#65533;&#642;b5&#65533;`%V&#65533;'tR%&#65533;k&#65533;&#65533;&#65533;%&#65533;&#65533;%&#65533;g'&#65533;#n&#65533;7c&#65533;;&#264;%&#65533;#8&#65533;&#65533;<& =P0&#65533;&#65533;&#65533;&#65533;&#65533;&#65533;&#526;&#65533;c&#65533;@&#65533;n&#65533;&#65533;@&#65533;A&#65533;dB*$U*mC&#65533;.&#65533;&#65533;&
W&#65533;&#65533;\I&#65533;&#65533;&#65533;F&#65533;&#65533;&#65533;pHXmG&#65533;&#65533;&#65533;=&#65533;&#65533;V&#65533;
oM&#65533;&#65533;&#65533;&#65533;&#65533;&#65533;v-&#65533;&#65533;L&#65533;M&#65533;&#65533;&#65533;&#65533;<D&#65533;&#65533;&#65533;&#65533;QO&#65533;&#65533;&#65533;&#65533;&#65533;N&#65533;&#65533;&#65533;&#65533;&#65533; q&#65533;eC&#65533;mCc.&#65533;-Q8&#348;&#1705;DE&#65533;&#65533;0&#18292;*&#65533;&#65533;&#65533;\aE&#65533;h&#65533;Ud&#65533;W>1&#65533;N@&#65533;&#65533;&#65533;tg&#65533;&#65533;&#1908;j_&#65533;&#65533;&#65533;R&#65533;&#65533;&#65533;*&#65533;&#65533;jR%J!j&#65533;J%&#65533;Q&#65533;&#65533;&#65533;&#65533;k&#65533;&#65533;&#65533;4U L&#468;	&#65533;&#65533;L&#65533;T&#65533;aL'&#65533;&#65533;IZD&#65533;&#1135;&#65533;&#65533;&#65533;N&#65533;&#65533;N&#65533;d&#65533;0K&#65533;&#65533;=s&#65533;n&#65533;3&#65533;T&#65533;P&#65533;N&#65533;&#65533;1&#65533;pQqDm,&#65533; &#65533;&#65533;n<&#65533;&#65533;P&#65533;&#65533;L&#65533;!&#65533;&#65533;p"RS+2T-2#a&#65533;$'&#65533;&#65533;@&#65533;26 &#65533;\&#65533;{&#65533;U?&#65533;?&#65533;+%MG!&#65533;!@&#65533;&#65533;&#65533;	&#65533;@&#65533;&#65533;w@ow&#65533;)Z&#65533;$&#65533;&#65533;wc{&#65533;&#65533;&#65533;p/&#65533;&#65533;&#65533;'z&#65533;&#65533;&#65533;r&#65533;B'&#65533;B&#1739;&#65533;&#65533;A&#65533;&#65533;&#65533;&#65533;&#65533;&#65533;&#65533;5&#65533;&#65533;&#65533;&#65533;`+h&#65533;~&#65533;&#65533;&#65533;!&#65533;A
&#65533;@2&#65533;&#65533;&#65533;4&#65533;P&#65533;>&#65533;&#65533;&#65533;&#65533;@&#65533;&#65533;.&#65533;.&#65533;/&#65533;&#65533;&#65533;2&#65533;|&#65533;&#65533;&#65533;@ &#65533;&#448;&#65533;*3&#65533;c&#65533;ac9&#65533;b&#65533;&#65533;1A&#65533;2)&#65533;b&#65533;&#65533;^&#65533;&#65533;&#65533;&#65533;~^&#65533;&&#65533;&#65533;05&#65533;&#65533;-&#65533;&#65533;&#65533;f&#65533;&#65533;5&#65533;&#65533;7&#65533;g&#65533;&#65533;&#65533;(&#65533;&#65533;7&#65533;&#65533;7&#65533;b;&#65533;H'&#65533;L&#65533;~B&#1448;&#932;&#65533;=&#65533;(-&#65533;&#65533;>&#65533;:&#65533;@&#65533;&#1134;&#65533;s&#65533;&#65533;&#65533;kM&#65533;|&#65533;;&#65533;&#65533;R%QT&#65533;"&#65533;LrM&#65533;>F&#65533;&#65533;D\$H&#65533;&#65533;?&#65533;&#65533;?&#65533;p&#65533;&#65533;s&#65533;>	o&#65533;6&#65533;&#65533;&#65533;m&#1235;&#65533;X$&#65533;&#65533;&#65533;&#65533;ptq&#65533;q&#65533;&#65533;@y&#65533;&#65533;&#1048;&#65533;&#65533;z&#65533;M&#65533;&#65533;&#1620;&#65533;&#65533;&#65533;&#65533;&#1630;&#65533;&#65533;&#65533;&#65533;&#65533;&#65533;&#65533;&#65533;
&#65533;6&#65533;t	1D1Rb.C&#265;S&#65533; &#65533;,E7&#65533;S&#65533;-&#65533;N&#65533;J&#65533;W%&#65533;`t&#65533;&#65533;W&#65533;8Q&#65533;&#65533;WJ&#65533;&#65533;yu&#65533; &#65533;Ej&#65533;&#65533;y!&#65533;&#65533;&#65533;&#619;D&#65533;a{&#65533;&#65533;R&#65533;I J&#65533;&J&#65533;&#65533;&#65533;&#65533;&#65533;&#65533;|7&#65533;j`N&#65533;&#65533;7K&#65533;&#65533;}&#65533;Wk&#1556;L[@Z&#65533;L&#65533;M&#65533;&#65533; Gk&#65533;dMX X&#65533;&#65533;aMsao7&#65533;0i&#65533;&#65533;Os&#65533;#XP#&#65533;&#65533;8&#65533;&#65533;FPG 6x&#65533;#&#65533;&#65533;-8&#65533;+&#65533;PI&#65533;P&#65533;&#65533;P&#65533;TRU&#65533;Q&#65533;m"5&#65533;.+&#65533;&#65533;&#65533;h&#65533;n&#65533;&#65533;&#65533;N2&#65533;&#65533;:u&#65533;&&#65533;C>5	Eu&#65533;&#65533;"/&#65533;T&#65533;ihT5Xu:e5Va5&#65533;<G&#65533;&#65533;jY&#65533;&#65533;&#65533;v&#65533;&#65533;&#65533;B&#65533;#&#65533;,Y&#65533;&#65533;"&#65533;0&#536;Y}&#65533;xdh&#65533;&#65533;k&#65533;&#65533;(&#65533;d[&#65533;&#65533;&#65533;#z&#65533;)&#65533;&#65533;&#65533;W&#65533;&#65533;J"5&#65533;,; &#65533;&#65533;@R&#65533;~&#65533;!	&#65533;5&#65533;&#65533;&#65533;U0&#65533;^3&#65533;>&#65533;,&#65533;&#65533;D&#65533;0&#65533;9&#65533;&#65533;&#65533;&#65533;&#65533;1&#65533;&#65533;&#65533;0&#65533;a&#65533;&#65533;`^a&#65533;&#65533;Na&#65533;[&#65533;cS&#65533;c&#65533; hy&#65533; &#65533;.&#65533;&#65533;Sy&#65533;y&#65533;&#65533;&#65533;&#65533;&#65533;&#65533;&#65533;&#65533;&#65533; &#65533;&#65533;n&#65533;&#65533;&#65533;&#65533;&#65533;h&#65533;&#65533;d&#65533;x&#65533;&#65533;f}&#65533;
n&#65533;&#65533;j&#65533;7"&#65533;&#65533;&#65533;&#65533;)&#65533; &#65533;&#65533;&#65533;y3&#65533;&#65533;c8&#65533;&#65533;&#65533;&#65533;&#65533;75@=&#65533;&#525;&#65533;#>\!-&#65533;&#65533;PA]&#65533;:&#65533;6l&#65533;Azp&#65533;&#65533;&#65533;&#65533;&#65533;s?D&$`U\&#65533;&#65533;&#65533;pm&#740;m&#65533;J&#65533;&#65533;m]&#65533;u&#65533;'uQ&#65533;&#65533;=&#65533;&#65533;5:&#65533;a&#65533;&#65533;<U&#65533;4)Etq7&#65533;&#65533;&#65533;K&#65533;&#65533;"&#65533;&#65533;m&#65533;&#16677;+&#65533;s%%T&#65533;@&#65533;OD7t&#65533;i&#65533;y&#65533;;&#65533;&#65533;&#65533;C&#65533;&#65533;P&#65533;&#65533;&#65533;RL&#65533;Rj&#65533;HK&#65533;zOE&#65533;&#65533;&#65533;U&#65533;.&#65533;&#65533;&#65533;V&#65533;IV<&#65533;
JX&#65533;&#65533; v&#65533;&#2010;&#65533;&#65533;&#1514;&#65533;jHYQ&#65533;Zi&#65533;i&#65533;&#65533;&#65533;&&#65533;&#65533;WQ&#65533;7|&#65533;k&#65533;K&#65533;4k&#65533;1L&#65533;:&#65533;4D&#65533;&#65533;~=d&#65533;&#65533;&#65533;LA$&#65533;[&#65533;&#65533;&#65533;[MN&#65533;n&#65533;&#65533;&#65533;&#65533;U&#65533;&#65533;1&#65533;&#65533;&#65533;&#65533;G &#65533;8&#65533;&#65533;%X&#65533;SXJ;U&#65533;:[&#65533;u&#65533;&#1198;&#65533; YD &#65533;f!&#65533;&#65533;l:Dv&#65533;&#65533;zxSKkp$&#65533;&#65533;&#65533;&#65533;q0&#65533;&#65533;&#65533;iT&#65533;eU7&#65533;jI2&#65533;&#65533;&#65533;&#65533;B%//&#65533;L'&#65533;&#65533;8&#65533;&&#65533;&#65533;Np#z&#65533;[&#1899;z&#65533;&#65533;&#65533;&#65533;&#65533;C&#65533;&#875;&#65533;&#65533;&#65533;y&#65533;O'&#65533;y&#65533;&#65533;&#65533;61&#65533;&#65533;&P7&#65533;C&#65533;&#427;8&#65533;&6a &#65533;/ ~L&#65533;&#65533;&#286;&#65533;&#65533;&#65533;&#65533;~L&#65533;l&#65533;,&#65533;&#65533;&#65533; f &#65533;&#65533;&#65533;/"4&#65533;&#65533;&#65533;8&#65533;V&#65533;&#65533;N02
&#65533;&#65533;M<&#65533; X@ &#65533;A&#65533;Y|&#65533;_\
&#65533;&#65533;&#65533;_x&#65533;&#65533;5&#65533;&#65533;O<N\d'&#65533;&#65533;f&#65533;&#65533;&#65533;&#190;&#65533;;~v&#65533;5&#65533;&#65533;ls&#252;&#235;x&#65533;&#65533;&#65533;&#65533;&#65533;%xs&#65533;H&#65533;&#65533;i&#65533;C&#65533;:b&#65533;2L&#962;`&#65533;&#65533;&#65533;2&#65533;&#65533;&#65533; &#65533;x@&#65533;&#65533;&#65533;&#65533;&#65533;k&#65533;Sk&#65533;&#65533;&#65533;&#65533;&#65533;A&#65533;&#65533;&#65533;&#982;&#65533;1&#65533;&#65533;6L&#65533;&#65533;F7&#65533;RiFHDN&#65533;o&#65533;6&#65533;/&#65533;&#65533;&#65533;-}p&#65533;&#65533;+&#65533;J&#65533;&#65533;?q	&#65533;A=&#65533;SzA&#65533;&#65533;&#65533;&#65533;&#65533;&#1540;&#65533;&#65533;&#65533;1&#65533;	&#65533;Bq&#65533;&#65533;x&#65533;&#65533;6WWuC&#65533;&#65533;\WD/ES0ESq&#65533;&#65533;	T&#65533;
<&#65533;U^&#65533;w_E&#65533;W&#65533;&#65533;&#65533;&#65533;C&#65533;&#65533;&#65533;]F1Yt&#65533;j&#65533;&#65533;&#65533;f0&#65533;&#65533;&#65533;i,h&#317;&#65533;&#65533;=&#65533;&#829;E&#65533;&#65533;j&#65533;&#65533;}Ja=P&#65533;8D&#65533;/&#65533;&#65533;q&#65533;"[&#65533;;&#65533;A&#65533;&#65533;1&#65533;&#65533;$&#65533;&#65533;&#65533;C+&#65533;>IO&#65533;GF;&#65533;&#65533;F&#65533;-&#65533;Gb&#65533;&#65533;&#65533;Mk&#65533;$&#65533;[&#65533;&#65533;&#65533;&#65533;E &#65533;R&#2038;&#65533;"U&#65533;&#65533;!&#65533;{S}&#65533;S&#65533;T&#65533;&#65533;&#65533;EdN&#65533;X#92&#65533;&#65533;x&#65533;G&#65533;&#65533;&#65533;$kU%1&#65533;!&#65533;&#65533;W&#1250;&#65533;&#65533;&#65533;0)&#65533;&#65533;)&#65533;&#65533;&#65533;#*&#65533;Y&#599;&#65533;'&#1592;'t/&#65533;&#65533;kZk&#65533;(&#65533;b&#65533;&&#65533;&#65533;6&#65533;8pO&#741;2;~<&#495;&#65533;&#65533; &#65533;[&#65533; \&#65533;/&#65533;&#65533;!&#65533;&#65533;eY(D3&#65533;&#65533;t&#65533;&#65533; N&#65533;&#393;&#65533;&#65533;&#65533;4I&#65533;&#65533;&#65533; H&#65533;&#65533;K&#65533;&#65533;&#65533;&#65533;W&#65533;&#65533;Is&#65533;h&#65533;&#65533;&#65533;&#65533;&#65533;
&#65533;&#65533; &#65533;&#65533; &#65533;&#698;+&#65533;g6&#65533;&#252;&#65533;&#30313;&#65533;g&#65533;&#1817;&#65533;&#65533;&#65533;o&#65533;S&#65533;	&#65533;&#65533;&#65533;`&#65533;&#65533;&#65533;&#65533;{<&#65533;&#65533;&#65533;s&#65533;&#65533;&#65533;&#65533;&#65533;I&#65533;&#65533;)">&#65533;"&#65533;?.OA&#65533;?;&#65533;&#65533;&#65533;&#528;M?&#65533;6&#65533;&#65533;S&#65533;] &#65533;&#65533;&#65533;&#65533;iC&#65533;.&#65533;&#548;m=&#1697;c&#65533;F&#65533;V&#65533;&#65533;&#65533;'&#65533;&#1201;&#65533;&#65533;&#65533;&#65533;&#65533;&#65533;&#1183;P&#65533;o	qC T0Hp&#65533;&#65533;&#65533;*T&#65533;&#65533;C,&#1008;&#65533;&#65533;&#65533;&#65533;
*&#65533;\T&#65533;&#1024;G&#65533;X&#65533;4&#65533;&#803;&#466;&Q&#65533;&#65533;&#65533;j&#65533;&#726;`&#65533;19&#65533;f&#729;&#65533;&#65533;&#65533;&#627;&#65533;t<&#65533;&#65533;&#65533;i&#65533;&#65533; &#65533;&#65533;0Q&#65533;&#65533;R&#65533;PM<&#65533;&#65533;&#65533;	&#65533;&#65533;&#65533;\5q&#65533;&#65533;W&#65533;&#65533;&#65533;&#65533;&#65533;&#1181;Kn&#1050;us&#65533;&#65533;&#65533;K>t&#65533;&#65533;&#65533;Cn&#65533;K:n&#65533;&#65533;-&#65533;;|&#65533;
&#65533;&#65533;1&#65533;&#65533;(&#65533;&#65533;&#65533;&#65533;b&#65533;&#65533;D~&#65533;&#65533;&#65533;&#65533;&#727;&#65533;h&#1980;&#65533;L3&#65533;&#820;&#65533;J&#65533;&#65533;&#1188;c&#65533;n&#65533;z&#65533;K&#65533;&#65533;&#65533;&#65533;6&#65533;K&#65533;&#1782;s&#65533;&#65533;&#65533;[#&#65533;&#65533;'&#65533;0&#65533;&#65533;&#65533;&#531;+O&#65533;&#65533;&#65533;&#65533;&#65533;&#1059;?g&#168;Z&#65533;29&#65533;h/S=&#65533;&#65533;&#65533;&#65533;s,W%&#65533;<&#65533;&#65533;&#9823;W&#65533;DU&#65533;&#65533;&#65533;T&#594;&#65533;<&#65533;&#65533;9d&#65533;&#65533;&#65533;$&#65533;
&#65533;&#65533;&#65533;&#132;&#65533;&#65533;&#65533;&#65533;&#65533;&#65533; &#65533;A&#65533;04A
&#65533;&#65533;&#65533;&#65533;U&#1568;
&#65533;@&#65533;`&#65533;v&#65533;&#65533; &#65533;&#65533;#&#65533;RH&#65533;(5[m$&#65533;&#65533;&#65533;&#65533;&#65533;1&#65533;8#&#65533;7&#65533;X#&#65533;8&#65533;&#65533;.&#65533; K%&#65533;&#65533;&#65533;&#65533;YI&#65533;&#65533;8&#65533;D&#65533;!eO&#65533;&#65533;
x&#65533;&#65533;$\Z0I:X&#65533;D&#65533;f&#65533;&#65533;&#65533;&#65533;j&#65533;&#65533;&#65533;&#65533;&#65533;ix&#65533;F+Lg&#65533;iL&#65533;&#65533;tz1&#65533;&#65533;i&#65533;&#65533;$xi&#65533;&#65533;+&#65533;@'&#65533;z&J&#65533;,&#65533; ,&#65533;&#65533;&#65533;,	 &#65533;^&#65533;1&#65533;&#65533;AO&#65533; B7&#65533;j&&#65533;t&#65533;&#1868;&#65533;\&#65533;&#65533; &#19115;&#65533;&#65533;f&#65533;&#65533;?&#65533;, &#65533;P&#65533;&#65533;*&#65533;Np@&#65533;&#65533;R&#6962;vn&#65533; &#65533;.`+&#65533;0&#65533;&#65533;
&#698;&#65533;h&#65533;&#65533;&#65533;9&#65533;
c2&#65533; )e&#65533;&#65533;&#65533;&#65533;#&#65533;&#65533;&#65533;&#65533;&#65533;&#379;&#65533;.a&#65533;&#65533;i>&#65533;&#65533; &#65533;&#65533;g&#65533;&#65533;l&#65533;+[0&#65533;&#65533;NHpd&#65533;a<&#65533;+N:&#65533;&#65533;!%  &#17483;&#65533;&#65533;&#65533;"{,&#65533;&&#65533;x2&#65533;&#65533;8&#65533;&#65533;%&#65533;x2&#65533;&#65533;L#&#65533;&#65533;&#65533;&#65533;+w0&#65533;&#65533;I$
gD&#65533;uH&#65533;&#65533;}&#65533;&#65533;w&#65533;&#65533;K&#65533;t&#65533;GWM4&#65533;=&#65533;&#65533;&#65533;Zw&#65533;&#65533;&#65533;O;&#65533;_d&#65533;}_s&#65533;y&#65533;6&#65533;`&#65533;&#65533;5~Mc&#65533;tsI]&#65533;&#65533;x&#65533;&#65533;&#65533;&#65533;&#65533;&#65533;]&#65533;Am$QEeT&#65533;F'&#65533;&#65533;&#65533;&#65533;.5&#65533;&#65533;&#65533;,E.9k:U^SO&#65533;c^TPJ!&#65533;RRTI&#65533;&#65533;TPe&#341;c[&#65533;&#65533;&#65533;WV&#65533;~VZm&#65533;uGZi&#325;^u&#65533; O&#65533;&#65533;C_}&#65533;n|a&#65533;&#65533;eZ-%c&#65533;I&#65533;&#65533;	mP&#65533;&#65533;&#65533;	&#65533;&#65533;g;&#65533;&#1098;&#65533;&#1947;&#65533;&#65533;hf&#65533;&#65533;&#65533;s&#65533;&#65533;>&#65533;&#65533;>&#65533;&#65533;&#65533;&#65533;&#65533;&#65533;&#65533;&#65533;&#65533;&#65533;t&#65533;n&#65533;&#65533;{&#65533;	 |&#65533;f&#65533;&#65533;&#65533;m];&#65533;&#65533;&#65533;F&#65533;D&#65533;&#65533;&#65533;&#65533;EHA&#65533;&#65533;<&#65533;i&#65533;{&#65533;F&#65533;&#65533;&#65533;g>&#65533;&#65533;&#65533;&#65533;&7 &#365;iG+&#65533;}0T
-$CLXb&#65533;M .&#65533;P&#65533;.&#319;&#65533;&#65533; $&#65533;&#65533;<&#65533;&#65533;&#65533;&#65533;E&#65533;&#65533;}&#65533;&#65533;9QGR&#908;&#65533; M&#65533;&#65533;8*F&#65533;'x&#1099;N&#530;&#65533;&#65533;E.15Af&#65533;&#65533;$&#65533;8&#867;Nj&#65533;&#1244;&#65533;&#65533;&#65533;8*Q&#65533;H&#65533;&#65533;&#65533;&&#65533;d&#65533;&#65533;&#65533;Qa&#65533;Z&#65533;&&#65533;&#65533;&#65533;	&#65533;i  &#65533;y&#65533;\&#65533;c&#65533;&#65533; &#65533;&#65533;N@&#65533;&#65533;&#1390;&#65533;,@P&#65533;&#65533;p&#1454;rUJc&#65533;&#65533;&#65533;&#65533;W&#65533;%&#65533;&#65533;a&#65533;<&#65533;&#65533;&#65533;&#65533;&#65533;L&#65533;&#65533;
K&#65533;5&#65533;b6a
~,#&#65533;&#65533;&#65533;/s9Ny$&#1498;&#65533;&#65533;'r&#65533;KLS&#65533;c&#65533;&#65533;&#65533;;&#65533;PsZ&#65533;&#65533;&#65533;T&#65533;
&#65533;$X&#65533;Q%8&#65533;*~&#65533;R&#412;&#65533;&#65533;&#65533;YCA&#65533;Q&#65533;D&#65533;O&#65533;e%{Y&#65533;<&#65533;&#65533;&#65533;&#65533;&#65533;dO&#281;F&#1030;&#65533;%%&#65533;&#65533;&#65533;&#65533;&#65533;f&#65533;&#65533;&#1030;'T!&#65533;&#564;^&#65533;&#65533;&#65533;&#65533;&#65533;0&#65533;5&#65533;&#65533;m&#65533; M&#65533;&#1836;&#65533;&#1210;at&#65533;&#65533;B&#65533;?&#65533;&#65533;-DqHD"&#65533;&#65533;D&#65533;&#65533;&#65533;HD8r&#65533;&#65533;&#65533;#*&#65533;&#65533;RWB9&#65533;&#65533;&#297;&#65533;&#65533;&#65533;&#990;&#65533;&#65533;&#65533;j&#65533;&#65533;+JV&#65533;Z&#65533;&#65533;z&#65533;u&#65533;s(X&#65533;B&#65533;&#65533;&#65533;&#65533;h&#65533;]&#65533;z&#65533;&#65533;&#65533;E&#65533;&#65533;nW<&#65533;Fy&#65533;&#65533;y&#65533;c$#&#65533;-e2&#65533;&#65533;&#65533;_&#65533; &#65533;&#65533;v&#65533;s@&#65533;&#65533;&#1034;&#65533;&#23627;uc&#65533;X&#65533;&#65533;&#64664;}_&#65533;&#65533;&#1474;&#65533;&#65533;&#65533;UAg&#65533;&#65533;&#65533;b$&#65533;&#65533;&#65533;DP&#65533;C&#65533;mA&#65533;&#65533;&#65533;l&#1166;&#65533;&#886;o&#65533;t&#65533;&#65533;[F&#65533;&#65533;&#65533;&#65533;&#848;s&#65533;&#65533;&#65533;\h-&#65533;&#65533;nQ8&#167;y&#65533;m&#65533;I&#65533;@&#65533;&#65533;7&#65533;&#65533;&#65533;%&#65533;D&#65533;{C&#65533;&#65533;&#65533;C&#65533;&#65533;&#65533;L&#65533;&#759;&#65533;&#65533;&#65533;&#65533;vb&#65533;&#65533;&#65533;&#65533;E6&#65533;&#65533;|y4&#65533;%:QH.X&#65533;&#65533;$&#65533;`I&#1408;D&"&#26889;&#65533;p&#65533;&#65533;hFR&#65533;i&#65533;&#1178;&#65533;&#65533;&#65533;&#65533;'&#65533;!&#65533;Nk&#65533;&#65533;&#65533;u&#65533;,&#65533;&#65533;K&#65533;&&#65533;9&#704;&#65533;O&#65533;4&#65533;)M&#65533;&#65533;q:r&#65533;<&#65533;&#65533; 2E&#65533;I&#65533;&#65533;&#65533;&#65533;&#65533;&#65533;&#65533;4&#65533;M r&#65533;&#65533;e7&#65533;eKH&#65533;\&#65533;LV9&#65533;U&#65533;I y&#65533;'.f&#65533;&#65533;,&#65533;0&#65533;&#65533;&#65533;%+9&#65533;ekQ&#65533;T2&#65533;D&#65533;0&#65533;I&#65533;D&#65533;p&#65533;&#65533;&#65533;M~b&#1277;&#65533;,&#65533;%&#65533;&#65533;Q&#65533;c&#65533;&#65533;&#65533;&#65533;&#65533;y&#65533;T:&#65533; hHj&#65533;b &#65533;&#65533;^&#65533;y&#65533;&#65533;I&#65533;t&#65533;OZ&#65533;&#65533;,&#65533;&#65533;&#65533;&#65533;2&#65533;&#1900;&#65533;3&#65533;&#65533;&#514;&#65533;3&#65533;&#65533;&#296;&#65533;&#65533;&#65533;6@&#65533;zW&#65533;W&#65533;htC&#65533;&#65533;Z&#65533;&#65533;U&#65533;	&#65533;&#1462;&#65533;&#65533;l&#65533;f&#65533;&#65533;U&#65533;j&#65533;&#65533;&#65533;&#65533;&#65533;pP&#65533;l&#65533;u&#65533;#&#65533;&#65533;&#65533;i}z&#65533;&#65533;Vd&#65533;&#65533;^*L&#65533;&#65533;&#1307;&#65533;D&#65533;:&#65533;&#65533;c&#65533;m&#1373;|&#65533;&#65533;L&#65533;&#65533;V&#65533;&#1357;UuC&#65533;&#65533;_&#65533;7WzV&#65533;z&#65533;&#65533;,f&#65533;&#65533;&#65533;&#65533;&#65533;&#65533;.o&#65533;]]&#65533;
&#65533;xu5&#65533;_s&#65533;&#65533;>&2&#65533;{&#65533;c&#65533;&#1688;&#65533;,&#65533;&#65533;&#65533;S&#65533;g<3V&#65533;&#65533;&#65533; &#65533;x&#65533;";&#614;(}&#40684;f&#65533;&#65533;&#1622;&#65533;&#65533;&#65533;&#65533;&#65533;D
&#65533;&#65533;&#65533;o&#65533;&#65533;&#65533;nm_+&#65533;&#65533;.&#65533;>&#65533;&#1871;~&#65533;&#65533;&#65533;?H&#975;|&#65533;B&#65533; ]&#65533;&#65533;a&#65533;&#1253;N&#65533;&#65533;e&#65533;5&#65533;r&#65533;&#65533;&#65533;&#65533;&#65533;&#65533;&#65533;&#65533;&#65533;t&#1890;a&#65533;nQ+;w&#65533;Vv&#65533;&#65533;&#65533;&#65533;E6&#65533;&#65533;&&#65533;E&#65533;i&#65533;&#1979;&#65533;&#65533;&#65533;&#65533;&#65533;&#65533;oa&#65533;!&#65533;&#65533;&#65533;&#65533;/&#65533;&#157;B&#15476;&#65533;{&#65533;McB&#1249;&#65533;a{U&#65533;&#65533;2W&#65533;E&#65533;'G&#65533;&#65533;&#65533;S&#65533;p&#65533;&#64040;~&#65533;8`+$&#65533;&#65533;&#65533;Je&#65533;&#65533;&#65533;j&#65533;&#65533;1M&#65533;&#65533;&#65533;!&#65533;_0A&#65533;&#65533;&#65533;&#65533;&&#65533;&#65533;<LB&#65533;&#65533;&#65533;&#1459; 6&#65533;&#65533;&#65533;&#65533;&#65533;4&#65533;&#65533;x&#65533;&#65533;b=&#65533;&#65533;+(&#65533;5Of&#65533;+JK0^3&#65533;&#65533;&#65533;8&#65533;&#65533;`&#65533;&#65533;5I&#65533;h&#65533;&#65533;)&#65533;&#65533;l&#65533;Ne&#65533;&#65533;U2`&#65533;xc1i&#65533; $:rP&#65533;Ti&#65533;&#65533;i&#65533;6P&#65533;F30#,&#65533;i:&#65533; A&#65533;P>&#65533;3&#65533;&#65533;w&#1397;j6TNlJ&#65533;k&#65533;v[o&#65533;6jl)T@n&#194;.&#1538;5&#65533;vc5&#310;&#65533;$w4&#65533;!q<esD&#65533;C&#65533;l8&#65533;am&#65533;&#65533;T&#65533;m&#1718;3Q&#65533;&#65533;v&#65533;&#65533;cn&#65533;&#65533;X9Qn@&#65533;	f&#65533;	`&#65533;n&@&#65533;Xu&#65533;Qo&#65533;F&#65533;0o&#65533;v&#65533;&#65533;qhof&#65533;o&#65533;6u&#65533;Vn&#65533;ou&#65533;;&#65533;Sp&#65533;p&#65533;QWW&#65533;&#65533;<&#65533;&#65533;W&#65533;&#65533;W&#65533;=&#65533;!X&#65533;&#65533;&#65533;&#65533;q&#65533;%r&#65533;U&#65533;&7CaY)&#65533;Y&#65533;h&#65533;&#65533;.'s&#65533;s8g?&#65533;a8&#65533;&#65533;s&#65533;5>&#65533;sL&#65533;tG D7&#65533;IWtL&#65533;tT'&#65533;&#65533;8&#65533;&#65533;&#65533;&#65533;au&#65533;!&#65533;Q6&#65533;fC#&#65533;kh&#65533;&#65533;t34&#65533;v!]f&#65533;j)8&#65533;k&#65533;j4&#266;p&#65533;&#65533;8Su&#65533;&#65533;&#65533;w&#65533;D&#65533; xOx&#65533;&#65533;wFB&#65533;&#65533;_U&#65533;_ &#65533;xN&#65533;N&#65533;xa&#65533;f&#65533;&#65533;/d6Mu&#65533;F~&#65533;f&#65533;kRz&#65533;(xdzfv&#65533;&#65533;&#65533;(&#65533;&#65533;z&#65533;&#65533;z(V0&#679;&#720;-S&#65533;'sN&#65533;bcc2D0&#65533;&#65533;e&#65533;d&#65533;R.&#65533;W}(&#65533;0N&#65533;0C6d&#65533;G{&#65533;0B&#65533;K&#65533;GH&#65533;&#65533;J&#65533;&#65533; &#65533;&#65533;b&#65533;bcVGg&#65533;&}&#65533;j&&#65533;	g&#65533;gr&#65533;`&#65533;&#65533;	y~&#1423;&#65533;wz&#65533;g&#65533;'RI/&#65533;&#65533;`&#65533; &#65533;&#65533;$&#65533;0Opp&#65533;A&#65533;#.&#65533;i&#65533;&#65533;i830&#65533;i(&#65533;X3.&#65533;&#65533;m&#1025;e&#65533;&#65533; &#65533;k&#65533;&v&#65533;&#65533;vZ&#65533;\&#65533;V&#65533; &#65533;\7(&#65533;Zg&#65533;&#65533;&#65533;B;&#65533;&#65533;&#65533;FQySQmw?&#65533;!&#65533;#&#65533;&#65533;Z&#838;&#65533;&#65533;&#65533;Cuw&#65533;&#65533;#&#65533;&#65533;	U.AU&#65533;QUs Y(n=&#65533;I&#65533;`H&#65533;&#65533;Z&#65533;&#65533;j&#65533;&#65533;]&#1350;]1&#65533;o&#65533;&#65533;&#65533;on&#65533;V&#65533;&#65533;;&#65533;;t!pyapGWt&#65533;p&#65533;&#520;&#65533;&#65533;&#65533;&#65533;W&#65533;&#65533;=&#1347;q&#65533;&#65533;q&#65533;&#65533;X"r&#65533;Xr%&#65533;X&#65533;&#65533;&#65533;&#65533;Y&#65533;s&#65533;Y&#65533;&#65533;V&#65533;8&#65533;?&#1704;l&#65533;%&#65533;&#65533;67&#997;5&#693;&#65533;AgtFu&#65533;Yu&#65533;&#65533;[&#65533;`6&#65533;9k&#65533;XR_&#65533;\w&#65533;&#65533;([&#65533;EC1&#65533;j&#65533;F&#65533;&#65533;l"&#1165;:Qu7"&#65533;&#65533;&#65533;x|W&#65533;&#65533;x&#65533;&#65533;&#65533;&#65533;2&#65533;&#65533;&#65533;&#65533;&#65533;&#65533;&#65533;_K&#65533;&#65533;H&#65533;8&#65533;`b&#65533;&#65533;&#65533;&#65533;yz&#65533;~J9u c06-&#65533;&#65533;&#65533;&#65533;&#65533;Rao&#65533;"&#65533;M&#65533;Db(&#65533;&#65533;|2&#65533;Dd&#65533;&#65533;&#65533;b&#65533;vdK&#1047;N&#65533;b96:&#65533;'&#65533;t&#65533;&#65533;g|&#65533;@&#65533;Q&#65533;b&#65533;B(&#65533;&#65533;My&#65533;	sJ&#65533;bds &#65533;'VZ}nJ)&#65533;&#65533;&#65533;I&#65533;&#65533;J&#65533;d~q&#65533;aP&#65533;~&#65533;P/6g&#65533;&#65533;&t&#1187;&#65533;&#65533;&#65533;f&#65533;G&#65533;&#65533;&#65533;|&#65533;&#65533;&#65533;&#65533;F{&#65533;F&#65533;&#65533;&#65533;&#65533;&#65533;F&#65533;&#65533;N	&#65533;E&#65533;p 	N&#65533;N&#65533;
&#65533;&C#"&#65533;O&#534;&#65533;&#65533;2!#&#65533;+cP&#65533;fP&#65533;Pw&#65533;01T&#65533;]~i5&#65533;\&#65533;&#65533;&#65533;&#65533;\&#65533;&#600;&#1512;&#65533;(&#65533;&#65533;&#65533;&#65533;&#586;&#65533;&#65533;&#65533;!&#65533;9^&#65533;&#65533;&#65533;?!&#65533;&#65533;3G&#65533;?&#65533;F&#65533;Qx&#65533;L90&#65533;&#65533;&#65533;:&#65533;](U&#65533;)&#65533;&#65533;&#65533;y&#65533;&#65533;a&#65533;&#65533;&#46491;e&#65533;U&#65533;&#65533;U&#65533;	&#65533;^1on8&#65533;&#65533;c&#65533;s&#65533;o&#65533;&#65533;;&#65533; &#65533;6p70WWlq&#65533;pW&#65533;&#65533;p&#65533;&#65533;:&#29222;&#65533;&#65533;&#65533;I=(&#65533;q&#65533;&#65533;&#65533;(&#65533;&#65533;X&#65533;ir&#65533;r&#65533;&#65533;5&#65533;&#65533;&#65533;3&#65533;&#65533;&#65533;&#65533;&#65533;&#65533;&#65533;&#65533;&#65533;&#65533;Y&#65533;&#65533;&#65533;1&#65533;&#65533;&#65533;C,$\&#65533;`W7 Tg\R&#65533;t&#629;4SW  u	*&#65533;&#65533;eC&#65533;&#65533;yB#&#65533;&#65533;&#65533;&#65533;Rucv&#65533;Ek&#65533;%&#65533;&#65533;&#65533;&&#65533;C&#65533;v&#65533;&#65533;&#65533;&#65533;8"&#65533;&#65533;#&#65533;^&#65533;_*&#65533;&#65533;+x&#65533;U&#65533;U$1&#65533;6:O&#65533;O	&#65533;`&#65533;hF&#65533;gp'DZ&#65533;&#65533;&#65533;&#65533;c4g&#65533;&#65533;&#65533;&#65533;f{&#65533;G&#65533;d&#65533;&#65533;0Pd>&#65533;}j&#65533;&#65533;W&#65533;g&#65533;&#65533;,%&#65533;(S&#65533;_&&#65533;c&#65533;G&#65533;&#65533;i&R&#1447;&#65533;(&#9489;)&#65533;w&#677;&#65533;}&#65533;7G&#65533;g&#65533;&#9682;	&#65533;e&#65533;&#65533;+M&#65533;&#65533;&&#628;`&#65533;fE&#65533;&#1072;&#65533;&#65533;j&#65533;<&#65533;/&#65533;&#65533;a&#65533;g&#65533;&#948;&#65533;&#65533;&#65533;&#1315;&#65533;K&#65533;&#368;uPoV H&#65533;&#65533;
S&#65533;N&#65533;c#&#65533;P&#65533;&#65533;&#65533;&#65533;k&#65533;PE&#65533;o)3#c&#65533;v&#65533;&#65533;&#65533;S"(&#65533;2&#65533;&#65533;&#65533;9&#65533;&#65533;&#65533;&#65533;z&#65533;&#1226;4&#552;&#65533;S&#65533;e&#65533;&#65533;-&#65533;Q&#65533;&#65533;&#65533;&#65533;&#65533;&#65533;&#65533;&#65533;&#65533;l&#65533;&#65533;&#65533;S&#65533;&#65533;G&#65533;TP&#65533;5|&#65533;&#65533;&&#65533;p&#65533;6&#65533;31&#65533;9&#65533;j&#65533;&#65533;&#65533;&#65533;&#65533;&#65533;&#65533;&#65533;E&#65533;n&#1755;&#65533;&#65533;K&#65533;&#65533;&#65533;&#65533;&#65533;;&#65533;&#65533;&#65533;v&#65533;&#65533;&#65533;;r&#65533;&#65533;&#65533;&#65533;_,&#65533;&#65533;&#65533;&#65533;&#65533;p&#65533;!&#65533;&#851;&#65533;&#65533;&#1629;&#65533;&#65533;+K&#65533;&#65533;e&#65533;&#65533;c&#65533;&#65533;&#65533;7k-'&#65533;&#65533;&#65533;&#65533;Z?&#65533;&#65533;!?&#65533;sZ&#65533;C&#65533;&#65533;7&#65533;\&#65533;2!
&#65533;&#65533;&#65533; !uVw VW&#65533;Sw&#65533;	b&#65533;
z&#65533;S[6&#661;&#65533;&#65533;&#65533;M&#65533;4l@#hQ:&#65533;@&#65533;k&#65533;&#65533;j&#465754;&#65533;&#65533;&#65533;Z&#65533;&#65533;fw%&#65533;8&#65533;"&m&#65533;2j$};&#65533;&#65533;E5#$&#65533;W$&#65533;
x&#65533;&#65533;&#1770;&#65533;&#65533;*`&#65533;Y&#65533;G&#65533;"bH&#65533;f&#65533;&#65533;fq&#65533;Gc&#1209;&#65533;/c~&#65533;lf&#65533;&#65533;brz&#65533;UJK&#65533;&#65533;	&#65533;gO&#65533;Wz &#65533;+&#65533; eR&#65533;W)&#65533;&#65533;d&#65533;&#65533;&#65533;&#65533;MV&#65533;K#&#65533;&#65533;&#65533;&#65533;3&#65533;&#65533;}&#65533;&#65533;"&#65533;-&#65533;&#1015;-&#65533;&#65533;+&#65533;r&#65533;&#65533;pLgD&f&#65533;&#65533;v&#65533;&#65533;^0&#65533;u'&#1739;&#65533;&#1708;&&#65533;Pz&#1932;&#65533;&#65533;zN
H&#65533;&#65533;F&#65533;o&#65533;&#65533;&#65533;&#65533;&#65533;[&#65533;&#65533;<= t0 &#65533;&#65533;E	&#426;&#65533;&#65533;N	%&#65533;
P82+P&#65533;*P&#65533;xPni$H&#65533;@cl&&#65533;&#65533;&Cg7&#65533;&#166;&#65533;&#65533;J&#65533;h&#65533;kK&#65533;&#65533;L&#747;&#65533;&#65533;f&#65533;&#65533;&#65533;X&#65533;F&#65533;&#65533;&#65533;&#65533;&#65533;&#65533;&#65533;&#65533;?28/&#65533;&#65533;&#65533;&#65533;l%&#65533;&#65533;&#65533;:&#65533;&#65533;&#65533;&#1578;&#65533;@\nD,&#65533;X&#65533;{&#65533;&#65533;&#65533;n&#65533;&#65533;&#65533;&#65533;FoQ&#65533;bE&#65533;&#65533;y&#65533;k&#65533;:&#65533;o&#65533;&#65533;&#65533;[l&#65533;&#65533;9W~&#384;&#7240;&#65533;x&#65533;i&#65533;<&#65533;qq&#1315;=&#65533;&#65533;&#65533;=&#65533;u&#65533;&#65533;5Y2&#65533;rD&#65533;&#65533;&#65533;8.&#65533;r:&#65533;&#65533;&#65533;5m&#65533;&#65533;&#65533;&#65533;3m&#65533;&#65533;!3tW7&#65533;&#65533;&#65533;&#65533;&#65533;&#526;&#65533;&#531;\&#65533;&U\&#65533;&#65533;4*t rA76Y&#65533;&#65533;_+6&#65533;&#1454;&#65533;&#65533;`m&#65533;rk&#65533;&#65533;m+&#65533;p&#714;yM&#65533;A&#65533;&#65533;&#65533;&#65533;U&#65533;&#65533;&#65533;&#65533;N&#65533;GB&#65533;&#65533;@xG&#65533;&#65533;&#65533;&#65533;&#65533;H&#65533;]&#65533;`
v&#65533;&#65533;$&#65533;&m&#65533;C&#65533;a&#65533;&#65533;wf&#65533;&&#65533;&#65533;'&#65533;4&#65533;,&#1872;&#65533;&#65533;b_&#65533;&#65533;[&#1722;Sf&#65533;&#65533;KL&#65533;&#65533;.;{&#1616;&#65533;&#65533;&#65533;&#65533;<0	MK&#65533;7&#65533;&#65533;&#65533;3e&#65533;&#65533;y&#65533;&#65533;&#65533;D&#65533;?>&#65533;&#1559;&#132;&#65533;&#65533;&#65533;I&#65533;&#65533;G&#65533;&#65533;`&#65533;&#65533;~dg!&#65533;&#65533;&#65533;&#65533;&#65533;P&#65533;P&#65533;a&#65533;&#65533;L&#65533;[&#65533;&#1291;&#65533;N&#65533;u&#65533;x&#65533;&#65533; I&#65533;&#65533;&#65533;	x&#65533; &#65533;A&#65533;
U	&#65533;&#65533;&#65533;	&#65533;%K&#65533;2+&#1216;8P&#1792;1s&#65533;'33&#65533;N&#65533;(c$90&#65533;y9&#65533;B&#1559;&#65533;i&#65533;o&#65533;&#65533;g{&#1437;N&#65533;v&#1240;&#65533;	&#1505;&#65533;\ 4&#65533;&#65533;&#65533;&#65533;w&#65533;s&#65533;&#65533;&#65533;+&#65533;&#65533;&#65533;&#65533;w&#65533;&#65533;&#65533;&#65533;&#65533;yT&#65533;j&#65533;&#1606;&#65533;n]x9&#65533;&#65533;&#65533;<&#1114;&#65533;I&#65533;&#65533;\&#65533;&#65533;]&#65533;&#65533;^&#65533;&#65533;a&#65533;&#65533;&#65533;&#65533;&#65533;&#65533;&#65533;&#65533;f&#1479;&#65533;#&#65533;C &#65533;@W&#65533;&#65533;~&#65533;&#65533;&#65533;y&#65533;M&#65533;&#819;&#65533;&#65533;&#65533;|uqm&#65533;&#65533;&#65533;&#65533;&#65533;&#405;&#65533;&#65533;&#65533;%&#65533;&#65533;9&#65533;6&#65533;&#65533;x&#65533;{&#65533;AZ&#65533;&#65533;m6&#65533;&#1181;&#248;&#65533;,&#65533;J&#65533;&#1871;&#65533;&#65533;!&#65533;&#65533;&#65533;7&#65533;(&#65533;@&#65533;4A'6d&#65533;&#65533; &#65533;u&#65533;\&#65533;&#65533;&#65533;|&#65533;&#65533;&#65533;v&#1384;vv&#65533;7D&#65533;&#65533;&#65533;Dv&#65533;&#65533;&#65533;U&#65533;&#65533;&#65533;&#65533;&#65533;&#65533;^&#65533;	&#60115;#&#65533;&#65533;O&#65533;Ka&#65533;N(yp04.f&#65533;&#65533;G&#65533;&#65533;&#65533;{&#65533;Gc&#65533;/&#65533;&#65533;G&#65533;&#65533;&#65533;,b(&#65533;fB&#65533;&#65533;kK&#65533;&#65533;&#65533;&#65533;&#65533;;d[
&&#567;&#65533;k&#65533;&#65533;c: &#65533;`&#65533;&#65533;LK&#65533;e]LJ&#65533;DV&#65533;S&#65533;&#65533;PdZD&#65533;k:z &#65533;&#65533;&#65533;&#65533;L&#65533;&#65533;An&#65533;A&#65533;&#65533;&#65533;e&#65533;&#65533;5&#65533;|&#65533;&#65533;T?&#65533;i&#65533;]/&#65533;&#65533;N:&#65533;&#65533;&#65533;bd~&#65533;&#65533;z\&#65533;&#65533;
&#65533;&#65533;&#65533;&#65533;&#65533;&#65533;	Ep&#65533;` E &#65533;/Ra&#65533;&#65533;&#65533;
&#65533;&#65533;`&#65533;	x3&#65533;&#65533;&#65533;s&#65533;&#65533;jI&#65533;&#65533;&#65533;&#65533;PM&#65533;$&#65533;&#65533;&#65533;!&#65533;&#1376;&#65533;&#65533;8&#65533;&#65533;~&#65533;.&#65533;&#65533;&#1446;&#65533;&#65533;i&#65533;&#65533;^&#65533;&#65533;>&#65533;?"&#65533;&#65533;&#65533;&#65533;&#65533;zmwW&#65533;&#65533;&#65533;&#65533;l5&#1036;3&#65533;:h&#65533;&#65533;&#195;&#65533; &#65533;&#65533;3&#1122;	tfL<4&#65533;icG=jY&#65533;&#65533;I&#65533;!&#65533;X&#65533;&#65533;N6&#65533;wd&#916;yi&#65533;&#65533;Kn.&#65533;&#65533;yg&#65533;N&#65533;t*t&#65533;&#65533;&#65533;Iu %p&#65533;&#65533;<7Q&#65533;&#65533;&#65533;&#65533;&#65533;>Y&#65533;d&#65533;&#65533;&#65533;&#65533;1a&#334;1!&#65533;&#65533;Y&#65533;c&#65533;&#65533;l#&#65533;m&#65533;q&#65533;qkf&#65533;VxV&#65533;&#65533;j&#65533;&#65533;&#65533;&#65533;(&#65533;Q&#65533;&#65533;la&#65533;&#65533;&#65533;-zIn&#65533;&#65533;@/*&#65533;&#65533;&#65533;&#65533;YE&#65533;&#798;U&#65533;&]&#65533;&#65533;i&#1316;&#65533;`&#154;&#65533;&#65533;&#1136;c&#65533;&#65533;-&#65533;Im&#65533;e&#65533;n&#65533;$&#65533;\&#65533;&#65533;&#65533;E\&#65533;D&#533;&#65533;b&#65533;C&#65533;s&#65533;&#863;^}&#65533;&#65533;\&#65533;&#65533;&#65533;h&#1948;&#65533;&#65533;&#65533;L1!?^&#65533;y&#65533;&#65533;&#735;_&#65533;^&#65533;{&#65533;&#65533;&#65533;3	&#65533;&#65533;&#65533;z&#1533;S&#65533;7&#65533;&#65533;~ &#65533;0@&#1456;`&#65533;&#65533;53&#65533;&#65533;&#65533;p&#65533;\&#65533;&#65533;&#65533;?&#65533;X&#65533;&#65533;/&#65533;p&#65533;5&#65533;C?&#65533;X&#65533;&#65533;&#65533;&#65533;&#65533;&#65533;/l&#65533;'b&#65533;	8&#65533;b&#65533;@JY&#65533;&#65533;hb&#65533;&#65533;H&#65533;/&#65533;&#65533;/&&#65533;c&#65533;&#65533;2&#65533;&#65533;Xb&#65533;&&#65533;&#65533;r&#65533;(&#65533;l&#65533;&#65533;&#65533;&#65533;V &#1218;4&#65533;L&#65533;&#65533;4(s&#1564;b
0&#65533;4&#65533;&#65533;1-8`&#65533;	&#65533;&#1043;&#65533;&#1193;3&#65533;Q&#65533;|&#65533;&#65533;Y&#65533;&#65533;&#65533;C&#65533;&#65533;N&#65533;&#65533;A&#65533;"&#65533;z*&#65533;T&#65533;;'8 &#65533;<&#65533;(&#65533;&#65533;=B&#1859;R;&#65533;&#65533;M&#14082;&#65533;S7&#65533;&#65533;&#65533;Y&#65533;&#65533;&#65533;i&#65533;&#65533;'A;&#65533;&&#65533;B&#65533;y&#65533;&#65533;)$&#65533;rJ)&#65533;&#65533;&#65533;J&#65533;&#65533;&#65533;G&#65533;&#65533;Ij&#65533;&#65533;rJ(&#65533;&#65533;&#65533;Z/&#65533;m&#65533;&#65533;(}&#65533;r&#65533;:&#65533;(&#65533;"&#65533;&#65533;0&#65533;p&#65533;&#65533;"\&#65533;&#65533;	W&#65533;pb^&#65533;&#65533;&#65533;F8&#65533;$	6D&#65533;&#65533;e&#65533;&#65533;	&#65533;&#65533;&#65533;&#65533;.&#65533;&#65533;/L&#65533;xa&#65533;#N&#65533;&#65533;`q&#65533;6|X)!&#65533;&#65533;8&#65533;7&#65533;&#65533;3&#65533;&#65533;&#65533;&#1027;o&#65533;&#65533;&#65533;S&#65533;d&#65533;_F9&#65533;&#65533;s9f&#65533;e&#65533;>l&#65533;&#65533;&#65533;5&#65533;)&#65533;h&#65533;&#65533;i!i&#65533;&#65533;&#65533;"d&#65533;&#65533;6&#65533;&#65533;&#65533;z &#65533;&#65533;zk&#65533;&#65533; &#65533;@'&#65533;&#518;!32&#65533;&#65533;&#65533; &#65533;(#&#65533;&#65533;&#545;&#65533;4I#&#65533;R&#65533;[&#65533;h&#65533;&#65533;&#65533;&#65533;&#65533;&#65533;&#65533;&#65533;*&#65533;'&#65533;B
&#65533;&#65533;&#65533;b|qyRqJ&#65533;&#65533;&#65533;r&#65533;&#65533;&#757;
&#65533;&#65533;&#65533;8&#65533;&#65533;&#65533;L &#65533;&#65533;&#65533;D/&#708;&#65533;Pwk.&#65533;Xo&#225;&#65533;&#65533;&#65533;&#65533;&#65533;&#65533;0&#65533;r&#65533;}w&#65533;z&#65533;l&#65533;&#65533;z&#65533;lj,:&#65533;,4&#65533;>K^&#18523;W-@&#65533;&#65533;&#65533;m5&#65533;r&#65533;-?&#65533;`&#65533;&#953;&#65533;T&#65533;&#65533;&#65533;{&#65533;r &#65533;&#65533;&#65533;&#65533;9&#1592;&#65533;&#65533;&#65533;&#1388;&#65533;9&#65533;o>&#65533;h&#65533;&#65533;&#65533;&#65533;zf&#65533;&#65533;&#65533;&#65533;&#65533;&#65533;>&#65533;&#65533;y&#65533;&#65533;&#65533;
x@%&#65533;@U;]&#65533;&#1158;^H&#65533;-XAvD$:&#65533;"(&#65533;"&#65533;&#65533;E&#65533;&#65533;P&#65533;=!	&#65533;&#65533;J&#1092;Y&#770;G&#65533;j&#1177;&#65533;`&#65533;&#1968;&#65533;&#65533;W&#65533;&#65533;&#65533;#*eIJ]&#65533;&#65533;&#65533;&#65533; '1	MiR&#65533;&#65533;&#294;F&#65533;)&#65533;k&#65533;&#65533;&#65533;'>&#65533;C&#65533;&#65533;&#1380;&U&#65533;B!J&#65533;&#65533;E=T%([-&#65533;T&#65533;&#65533;&#65533;4&#65533;XFH&#65533;iS&#65533;&#65533;&#65533;&#65533;
&#65533;Y&#65533;&#65533;v*Sw&#65533;&=&#65533;&#65533;&#65533;&#65533;&#65533;&#65533;&#65533;V&#65533;iw&#65533;&#280;P&#65533;emK&#65533;&#1493;&#65533;&#65533;)L	H&#65533;&#1266;&#65533;&#65533;&#65533;g&#65533;&#65533;J&#778;&#65533;&#65533;&#65533;%)&#65533;&#65533;&#65533;b&#65533;&#65533;&#65533;&#65533;w&#65533;&#65533;&#65533;&#65533;+b4&#65533;~&#1899; &#65533;&#65533;D	f&#65533;&#65533;=&#65533;b&&#65533;&#65533;0&#65533;&#65533;!aSf0&#65533;&#65533;!&#65533;&#65533;#`&#65533;&#65533;&#65533;f4&#65533;&#65533;&#65533;d&#65533;;&#65533;T&#65533;&#65533;&#65533;t&#1243;9#&#65533;&#65533;&#1955;?&#65533;&#556;&#65533;43`;&#65533;&#65533;L&#65533;&#739;&#65533;&#542;!2&#65533;!&#65533;L+&#61045;&#65533;i&#65533;j]#hA&#65533;&#65533;&#65533;&#65533;&#65533;&#65533;!
&#65533;&#65533;E&#65533;&#65533;&#65533;&#65533;x+&#65533;&#65533;&#65533;&&#65533;&#65533;&#65533;&#65533;#&&#65533;&#65533;&#65533;T&#65533;&#65533;d&#65533;o&#65533;\M&#65533;&#65533;&#65533;q&#65533;[&#65533;&#65533;&#1208;&#65533;H&#65533; &#65533;&#65533;&#65533;&#65533;0gS&#65533;|&#65533;s[&#65533;)&#65533;&#65533;b:&#65533;&#65533;&#65533;tn)&#65533;[&#65533;b&#65533;&#65533;E H}]&#65533;(B&#65533; !s &#65533;LU&#251;&#65533;&#65533;n &#65533;&#65533;W&#65533;F<&#65533;&#65533;3&#65533;D&#65533;84&#65533; (z&#65533;&#65533;&#65533;&#65533;&#65533;7&#65533;&#1452;&#65533;z&#65533;&#65533;&#65533;
~&#220;&#65533;$&#65533;{&#65533;&#65533;&#65533;\&#65533;=&#2040;o:&#65533;!lw&#65533;&#65533;&#65533;&#65533;&#65533;&#1243;-&#65533;&#291;&#65533;&#65533;'&#65533; Lg &#65533;
4wf&#65533;&#65533;:Pg&#65533;&#65533;&#65533;TE &#65533;@&#65533;Bt&#65533;jP&#65533;"&#1168;2&#65533;A}&#65533;E-rA	c&#65533;/=&#4353;&#65533;&#65533;!Cp&#65533;2&#65533;&#65533;&#65533;&#65533;&#65533;J&#65533;##Z\&#65533;&#65533;Q&#65533;t&#65533;	&#65533;I&#65533;OL&#65533;&#65533;D&#65533;(JN&#65533;&#65533;&#65533;&#65533;&#65533;&#65533;^ &#65533;&#65533;"&#65533;&#65533;K)B)&#65533;&#65533;c&#65533;;)"&#65533;0&#65533;&#65533;&#1667;&#65533;h)2&#65533;)o&#65533;&#65533;&#65533;&#65533;&#65533;J&#65533;
Wz&#65533;6&#65533;MP  &#65533;&#65533;&#65533;&#65533;{&#65533;<&#65533;&#65533;Q&#65533;&#65533;/xy&#65533;&#65533;1A&#65533;I&#65533;&#65533;&#65533;[&#65533;)!&#1492;&#1834;&#65533;'&#65533;&#65533;&#65533;&#65533;&#65533;G&#65533;]B&#65533;t&#65533;&#65533;)&#65533;	A(B!&#65533;&#1390;(&#65533;&#65533;]`&#65533;e&#65533;l&#65533;'&#65533;K4&#65533;&#65533;J!X&#65533;a[&#65533;"&#65533;)Ld2a&#65533;2&#65533;@h&#65533;&#65533;&#65533;&#65533;&#65533;&#65533;I&#65533;6Y&#65533;&#860;&#65533;e.cl&#65533;&#1449;N&#65533;&#65533;&#65533;g&#65533;EO&#65533;&#188;2&#65533;f&#65533;;&#65533;i^&#65533;&#65533;y&#65533;~N-k}Z&#1456;i&#1069;e&#65533;&#65533;1 &#65533;	=h&#65533;&#65533;!nS&#546;&#65533;6Q&#65533;&#65533;"u[&#65533;,&#65533;&#1102;&#65533;$&#65533;&#65533;&#65533;GI&#65533;&#38042;&#65533;&:I&#65533;Og&#65533;,n(&#65533;K&#65533;Lup&#65533;!P&#65533;c&#65533;	&#65533;.&#65533;9&#65533;&#1306;&#65533;3&#65533;&#65533;L&#65533;&#65533;&#1221;d-j&#65533;Z&#65533;&#65533;&#65533;&#1333;&#65533;.t&#65533;&#65533;[&#65533;&#65533;&#65533;&#65533;&#1174;&#65533;T&#65533;:&#65533;&#65533;&#928;O;&#65533;g8&#65533;&#65533; o4&#65533;w&#65533;@&#65533;&#65533;&#65533;\65?C+d&#65533;&#65533;n&#65533;&#65533;&#65533;}&#65533;&#65533;fZ&#65533;9&#59906;>&#65533;&#65533;&#65533;&#65533;&#65533;&#65533;o&#65533;=&#65533;;$&#65533;3&#65533;&#65533;&#65533;&#186;&#65533;&#65533;j.Ox&#787;&#65533;&#65533;&#65533;6&#65533;ll&#65533;7{q&#65533;{v&#65533;&#65533;H&#65533;&#65533;&#65533;18B&#65533;f&#65533;&#65533;&#65533;&#65533;&#65533;&#65533;&#65533;k'X!&#918;&#65533;8D&#65533;&#65533;&#65533;"&#65533;&#65533;&#65533;,&#65533;&#65533;0&#65533;K&#229;&#65533;&#65533;5&#65533;&#45541;&#65533;&#1431;&#65533;&#65533;#&#65533;;&#65533;iR&#65533;&#65533;X&#65533;6M&#65533;N&#1373;&#65533;&#65533;u|W&#65533;q&#65533;&#65533;&#65533;&#65533;(Pj &#65533;"&#65533;,~&#65533;#x&#65533;S1$T&#65533;&#65533;F&#59049;&#65533;&#65533;&#65533;&#65533;&#65533;:&#65533;&#65533;'&#65533;&#65533;iP&#65533;&#65533;&#65533;+^Y &#65533;&#65533;&#18588;&#65533;96&#202;l&#65533;J&#65533;&#65533;6&#65533;&#65533;*&#65533;V&#65533;,@aY&#65533;&#65533;)&#65533;&#65533;&#65533;C&#65533;KQjR&#65533;&#65533;&#65533;K&#65533;7&#65533;q!&#65533;P1&#65533;&#65533;&#65533;rBlH&#65533;|_p8&#65533;F0c&?&#65533;{&#65533;1&#65533;&#65533;&#65533;B&#65533;&#65533;&#1836;&#65533;&#65533;&#65533;&#65533;>&#65533;&#65533;&#65533;3p&#65533;O&#65533;&#65533;#?#pf2&#65533;&#65533;&#65533;h&#65533;&#65533;j&#65533;@N&#65533;d&#65533;&#65533;&#65533;&#65533;&#65533; z
&#65533;5&#65533;&#65533;&#65533;wO &#65533;'&#65533;)A@&#65533;&#65533;4$&#65533;B&#65533;C[&#65533;V&#65533;&#65533;l@l&#65533;V&#65533;Z&#65533;&#65533;&#65533;&#65533;p&#65533;&#65533;&#65533;&#65533;*	&#65533;&#65533;&#65533;&#65533;&#1576;L&#1755;&#65533; &#65533;5&#65533;&#137;K
&#16992;&#65533;7&#65533;
&#65533;&#65533;	&#65533;A&#65533;&#65533;&#65533;&#65533;&#65533;&#65533;b5H&#65533;&#65533;H&#65533;X&#65533;7&#65533;&#65533;&#65533;&#757;\&#65533;&#65533;]&#65533;
&#65533;
&#65533;&#65533;0&#65533;a&#65533;&#65533;d[h#&#65533;&#65533;yV&#65533;&#65533;&#1633;*0&#65533;&#65533;H3,&#65533;&#65533;&#65533;&#65533;&#65533;&#65533;y*&#65533;b&#241;J7u&#65533;C&#65533;&#65533;+x&#65533;&#65533;&#65533;r7&#65533;&#65533;7&#65533;X&#65533;&#65533;&#65533;&#65533;YH&#65533;&#65533;&#65533;CLET,&#65533;K,&#65533;;&#65533;&#65533;'5+,&#65533;#&#65533;/&#65533;,s&#65533;&&#65533;&#65533;&#65533;&#65533;s&#65533;&#65533;&#65533;&#65533;q&#65533;&#65533;&#65533;@&#65533;&#65533;*9'S&#65533;&k&&#65533;rE&#65533;B-&#1538;&#65533;&#65533;c&#65533;J&#65533;-	8H ?8!H   &#65533;&#65533;.h&#65533;&#65533;r&#65533;&A&#65533;&#65533;B&#65533;&#65533;+Fpq&#65533;&#27286;bl&#65533;&#65533;/?&#698;@&#65533;&#65533;QX&#65533;4X&#65533;3&#65533;&#65533;:2&#65533;&#432;&#65533;&#65533;S&#65533;@r<G&#65533;&#65533;b&#65533;&#65533;&#65533;K&#65533;z&#65533;I&#65533;&#65533;7&#65533;&#65533;%:&#65533;@&#65533;/7	<md&#65533;&#65533;&#65533;UX [0=I&#65533;Q&#65533;0
&#65533;4&#65533;&#65533;;&#65533;.&#627;&#65533;^I&#65533;E2&#65533;R&#65533;&#65533;b/&#65533;&#65533;P&#65533;&#65533;)&#65533;H&#65533;&#65533;H@8=s&#65533;&#65533;&#65533;L&#65533;&#65533;&#65533;r&#65533;&#65533;u&#65533;&#65533;&#1843;&#65533;"&#65533;&#65533;q5p&#65533;&#1175;&#65533;&#65533;&#65533;^&#65533;&#65533;ej&#65533;&#65533;[&#65533;&#65533;J&#65533;d&#65533;&#65533;&#517;9&#65533;&#65533;8&#65533;&#65533;&#65533;&#65533;N,&#65533;&#65533;&#65533;D&#65533;&#65533;6c&#65533;&#65533;&#65533;,&#65533;&#65533;&#65533;J4&#65533;J&#65533;?&#65533;&#65533;&#65533;&#65533;,&#65533;&#65533;&#65533;#&#65533;&#65533;x<&#65533;?&#65533;&#1679;&#65533;&#65533;~&#65533;>&#65533;&#65533;2@&#65533;&#65533;4D(
44&#65533;&#65533;@&#65533;)&#65533;&#65533;`(&#65533;Y&#65533;@&#65533;`&#65533;(&#65533;&#65533;&#65533;&#65533;3`&#775;	L&#65533;&#65533;N&#65533;L&#65533;,&#65533;,	N3j0&#65533;&#65533;&#65533;L&#65533;&#65533;L^&#65533;4&#65533;&#65533;L&#65533;&#582;K(&#65533;&#737;	hM&#65533;&#65533;
&#65533;6(&#778;_&#65533;&#65533;`#6&#65533;+&#65533;&#65533;9-|&#65533;ic&#65533;&#65533;1&#65533;&#65533;&#65533;&#65533;*&#65533;B&#65533;3DC&#65533;&#65533;&#65533;&#65533;(n&#65533;&#65533;&#65533;&#65533;6|&#65533;&#65533;&#65533;:\&#65533;&#65533;&#65533;&#65533;&#65533;&#65533;&#65533;&#65533;&#65533;y&#236;&#1480;&#65533;/s&#65533;&#65533;&#65533;&#65533;&#65533;QO&#65533;&#65533;&#65533;4c&#65533;&#65533;&#65533;&I&#65533;&#65533;&#602;&#65533;	&#65533;&#65533;&#5706;&#65533;J&#65533;&#65533;O&#65533;&#65533;&#65533;*&#65533;&#65533;570G@  ZEa&&#65533;+&#65533;&#65533;&#65533;&#65533;&#65533;k&#65533;&#65533;&#65533;Jx2&#65533;&#65533;`$&#65533;H&#65533;&#740;&#65533;z1&#65533;3:&#65533;&#65533;&#65533;+I&#65533;k&#65533;;&#65533;&#65533;I:&#65533;&#65533;&#65533;)&#65533;&#65533;4&#65533;.|&#65533;&#65533;)&#65533;.&#65533;&#65533;1&#65533;;U&#65533;b&#65533;yd&#65533;&&#65533;&#65533;x&#65533;)&#65533;(%&#65533;(UH?b&#65533;6&#65533;:8)&#65533;c&#65533;eP0&#65533;\&#65533;&#65533;+R+&#65533; &#65533;CS<&#65533;<&#65533;&#65533;&#65533;&#65533;I&#65533;H&#65533;kq&#65533;&#65533;&#1275;&#65533;j&#65533;&#65533;"&#65533;&#5796;gLF1I&#65533;cD&#65533;&#1475;Rk)?8&#65533;&#1619;V&#65533;T&#65533;&#65533;T&#65533;}&#1661;&#65533;&#65533;I_:>(k>M}>N&#65533;&#1313;L2!&#65533;J&#65533;&#65533;aJ&#65533;(&#65533;'&#65533;&#65533;8&#65533;k&#1370;&#65533;&#65533;&#65533;8L&#65533;&#65533;&#65533;&#65533;&#65533;&#65533;&#65533;&#65533;1C&#65533;&#65533;&#65533;J&#65533;<K&#65533;P&#1395;,&#65533;r&#65533;K`&#757;&#65533;&#65533;&#65533;@&#65533;e&#1395;&#65533;"&#65533;&#65533;L&#772;"&#65533;&#65533;&#65533;I;&#65533;&#65533;,L&#65533;&#65533;&#65533;n](p&#65533;hL&#65533;ICs4&#65533;TC&#65533;;7v&#65533;&#65533;&#65533;J&#65533; &#65533;W&#65533;a&#65533;g&#65533;W&#65533;a&#65533;&#65533;1&#65533;l&#65533;&#65533;$&#65533;5&#65533;@&#65533;Z[B&#65533; 6&#65533;&#65533;&#65533;]6&#65533;
&#65533;bS&#1589;&#65533;M+&#65533;&#65533;&#65533;	N&#65533;b*&#65533;&#65533;&#65533;&#65533;
&#65533;&#65533;04&#65533;&#65533;&#65533;X&#1821;&#65533;&#768;&#65533;&#65533;&#65533;&#65533;87y&#65533;N&#65533;4&#65533;&#65533;&#65533;5&#65533;&#65533;t7&#65533;=&#65533;&#65533;&#65533;&#65533;U&#65533;&#65533;&#65533;&#65533;a&#65533;&#65533;&#65533;J&#65533;D&#989;&#65533;&#65533;o&#65533;&#962;KO&#65533;;&#65533;m
&#65533;U]Z&#65533;C&#65533;&#65533;-d&#65533;
SD&#65533;J&#65533; !P]&!&W&#65533;&#656;&#65533;&#65533; Z&#65533;&#65533;&#65533;jM>]&#65533;
&#65533;Q&#65533;&#65533;&#65533;C&#65533;0&#65533;0h<&#65533;p9%&#65533;&#65533;&#65533;&#65533;!&#65533;#&#65533;}&#65533;"RA&#1091;|&#65533;R>&#65533;&#65533;&#65533;"&#65533;&#65533;&#65533;o&#65533;R4Y&#65533;)@&#65533;CA&#65533;Tf\&#65533;'&#65533;&#65533;&#65533;*&#65533;(u&#65533;&#65533;uz&#65533;.&#65533;&#660;_&#65533; S&#65533;&#65533;J\G&#65533;S&#65533;E&#65533;&#65533;I&#65533;pa:@&#65533;H&#65533;&#1249;lQ1S&#65533;	&#65533;3&#65533;}FiA1A&#65533;<&#65533;&#65533;&#1627;=&#65533;c&#65533;&#65533;,H&#65533;5p&#65533; p&#65533;{&#65533;&#65533;&#65533;KeEO&#674;$&#65533;N&#65533;&#65533;g&#65533;ZR&#54799;&#65533;8&#65533;O&#65533;&#65533;OW}_&#65533;D&#65533;&#65533;&#65533;&#65533;&#65533;T&#65533;&#65533;&#65533;D&#65533;I&#65533;;KaM&#65533;&#65533;&#65533;`&#65533;$&#65533;&#65533;8&#65533;&#65533;&#65533;?(>&#65533;&#65533;`K&#65533;C &#911;lr&#65533;&#65533;8&#65533;&#65533;(U(&#65533;`&#65533;&#65533;&#65533;&#65533;&#65533;&#65533;`.AVaFa&&#65533;N&#65533;a^aA(F&#65533;@&#65533;k&#65533;&#65533;  &#65533; &#65533;&#65533;&#65533;&#65533;aVa>&#65533;.&#65533;6a(>&#65533;&#65533;bU&#65533;&#65533;&#65533;_&#65533;&#1079;&#65533; &#65533;1&#65533;W&#65533;YM&#65533;&#921;	&#65533;`&#65533;&#65533;&#1552; &#65533;&#65533;8&**d&#65533;&#65533;4*&#65533;z&#65533;;n*&#15112;&#65533;&#65533;60D&#911;&#65533;X&#65533;uNT&#65533;&#65533;&#65533;&#65533;&#65533;&#65533;N&#65533;IY&#65533;NG&#65533;'&#65533; 7;&#65533;&#65533;w&#65533;=&#65533;>&#65533;_L&#65533;J8&#65533;&#65533;&#65533;&#65533;&#65533;&#65533;<&#65533;s&#65533;&#65533;r&#65533;&#65533;&#65533;O&#65533;m&#65533;&#65533;8&#65533;A&#65533;O&#65533;e&#65533;w
&#65533;<s@&#65533;8&#65533;0&#65533;&#65533;&#65533;ZQ&#65533;&#65533;&#65533;&#65533;`&#65533;P&#65533;&#368;&#65533;&#65533;
&#65533;&#65533;-&#65533;C&#65533;IQ!)&#707;&#65533;EFi&#65533;cD:((F&#65533;&#65533;&#65533;!i&#65533;&#65533;&#65533;[&#65533;=&#65533;2m7	R(&#65533;&#65533;/&#65533;&#65533;&#65533;&#65533;.vF&#65533;[&#65533;&#65533;z#&#65533;CE&#65533;fjF&#65533;Ja&#65533;&#65533;m&#65533;(&#65533;&#65533;w&#65533;&#65533;F]9&#65533;F&#65533;/<Q0&#65533;L]<	g#&#65533;&#65533;;&#65533;&#1093;&#65533;"M&#65533;&#65533;8&#65533;&#65533;T&#65533;&#65533;!&#1019;&#65533;&#65533;&#65533;g&#65533;&#65533;"g&#65533;&#65533;&#65533;&#65533;f&#65533;&#65533;'&#65533;&#65533;:&#65533;FE0x&#65533;v&#65533;iW&#65533;C&#65533;TI&#65533;&#65533;&#65533;&#65533;}	&#65533;|&#65533;&#65533;&c
&#65533;&#65533;&#65533;&#65533;-&#65533;&#65533;&#65533;&#65533;e&#645;&#65533;&#65533;{&#702;&#65533;}e;&#65533;&#65533;_=&#65533;
&#958;D&#65533;N&#65533;Dd&#65533;&#65533;g}V&#65533;&#65533;&#65533;/&#65533;&#65533;-&#65533;7&#65533;a(&#65533;&#65533;a"b&#65533;&#65533; &#65533;k&#65533;&#65533;&#48710; &#65533;k&#65533;&#65533;k'&#1788;&#65533;&#65533;&#65533;&#65533;&#65533;&#65533;~&#65533;&#65533;[&#65533;[8&#65533;E&#65533;&#65533;&#65533;fl&#65533;&#65533;&#65533;cl&#65533;&#65533;l&#734;l&#65533;>&#758;l&#65533;&#65533;k&#65533;&#65533;lp&#65533;&#65533;&#65533;&#65533; "~&#65533;&#65533;6&#65533;&#65533;k"^m"n&#65533;&#65533;6m&#65533;&#65533;&#65533;k&#65533;&#65533;&#1518;m&#65533;~m.&#65533;k&#65533;&#65533;s8&#65533;2 n&#65533;n&#65533;&#65533;&#65533;f&#65533;s@n&#65533;W&#65533;xt&#65533;5&#65533;tX&#65533;Ac&#65533;\&#65533;&#65533;&#65533;M&#65533;M&#65533;&#65533;&#65533;n&#65533;D6d;&#65533;&#65533;X&#65533;&#65533;&#65533;c<&#1931;1&#65533;&#65533;&#65533;&#65533;6l#Q&#65533;zN&#65533;q&#65533;&#65533;&#65533;N&#65533;)&#65533;&#65533;&#65533;K&#65533;+&#65533;h&#65533;&#65533;&#65533;[&#862;;&#65533;&#65533;&#65533;u&#65533;&#65533;&#65533;&#929;9p:+3&#65533;3&#65533;H8S>&#65533;&#65533;&#65533;&#1002;&#65533;&#646;+&#65533;&#786;j&#65533;&#1055;L&#65533;7]&#65533;'t[&#65533;ME
Jj&#65533;I&#65533;^n&#65533;^&#65533;&#65533;Zhr9Z&#65533;&#65533;&#1698;&#65533; ]&#65533;&#65533;}q!&#65533;#&#65533;h&#65533;!&#65533;=i&#65533;&#65533;U&#65533;&#65533;&#65533;&#65533;&#65533;&#65533;&#65533;+L&#65533;[&#65533;&#65533;F&#65533;&#65533;:z&#65533;.9&#65533;>&#65533;F6Yg5&#1391;&#65533;R&#65533;3&#65533;\6&#65533;9&#65533;Scy&#65533;}vR&#65533;&#65533;&#65533;%27&#65533;g)&#65533;(&#65533;*&#65533;S&#65533;&#65533;&#65533;&#65533;>z&#65533;.]&#65533;&#65533;&#65533;&#65533;&#1894;;F&#65533;&#65533;&#1251;&#65533;&#65533;l+	=z&#65533;g&#38022;&#65533;etQ&#65533;k&#65533;&#65533;K%'HT&#65533;;&#65533;<&#65533;&#65533;=&#65533;&#65533;	&#65533;&#65533;&#65533;%_&#65533;&#65533;_&#65533;&#65533;T&#65533;^&#65533;T&#65533;2&#65533;&#65533;R]&#65533;S&#65533;g]V;&#65533;&#65533;|&#65533;&#65533;&#65533;A$&#65533;Fba?aF&#65533;&#65533;cbA&#65533;&#65533;&#65533;pvh&#65533;&#310;&#65533;&#65533;"&#65533;&#65533;bl&#65533;&#65533;vkG&#65533;Zr&#65533;vpgo&#65533;r&#65533;&#65533;r?w(&#65533;p_wvG&#65533;l&#65533; v&#65533;&#65533;	
&#65533;&#65533;v&#65533;&#65533;x&#65533;w{wq&#65533; &#1538;&#65533;x&#65533;&#65533;E&#65533;wxw9&#65533;gjOl&#65533;_&#65533;oXx&#65533;n&#65533;&#65533;
&#65533;gv&#65533;&#65533;&#65533;V&#65533;&#65533;&#65533;&#65533;m&#1670;k&#1750;&#65533;&#65533;&#65533;&#65533;sP&#65533;&#65533;&#65533;&#65533;g&#1561;&#65533;&#65533;&#1509;I&#65533;z&#65533;&#65533;&#65533;&#65533;t&#65533;&#65533;c&#65533;&#65533;3&#65533;y&#65533;f&#65533;&#65533;acX&#1161;B&#65533;&#65533;&#136;]*gc&#65533;&#65533;6&#65533;&#65533;6&#65533;&#1434;&#65533;&#65533;&#1538;&#65533;&#65533;&#65533;6&#65533;&#65533;&#65533; &#65533;r&#65533;&#937;&#65533;zus,w&#65533;Y&#65533;n&#65533;9&#65533;&#65533;&#1690;Y7Z&#65533;s&#65533;&#1608;&#65533;p&#65533;&#65533;&#65533;&#1708;>\&#65533;O47&#65533;i&#65533;1&#65533;&#65533;&#1349;&#65533;&#1675;&#65533;P&#65533;fJ&#65533;&#65533;&#65533;&#65533;&#65533;&#65533;E&#65533;dn[&#65533;&#65533;9 X&#65533;Y &#65533;f&#65533;&#65533;hv=i&#65533;&#65533;nI&#65533;&#65533;&#65533;"_&#65533;%j&#65533;(&#65533;z&#65533;&&#65533;GMg&#65533;<&#65533;&#65533;&#65533;w&#65533;&#65533;&#525;&#65533;u&#65533;!&#65533;s.f|}Ns,&#65533;:w&#65533;:3aG&#1647;?&#65533;}5&#65533;&#65533;;?&#65533;&#65533;&#1390;F&#65533;&#65533;4&#65533;&#65533;IX&#65533;7M&#65533;&#65533;AG%*&#65533;&#65533;&#65533;&#65533;<"A&#65533;:&#65533;&#65533;:&#65533;&#65533;%&#65533;&#65533;Q&#65533;Io&#65533;y&#65533;c&#65533;&#65533;3&#65533;i(@T&#65533;>&#65533;&#253;&#65533;&#65533;1&#65533;&#65533;I[&#65533;&#65533;}'p>(n&#1119;?.\&#65533;B&#65533;&#65533;aC&#65533;'JD&#65533;&#65533;"&#65533;?%&#65533;Y&#65533;q&#1096;9&&#65533;`2c&#65533;&#65533;3Lr&#65533;a&#65533;eKAe&#1132;yM&#65533;5&#65533;"&#65533;&#65533;)&#65533;&#1056;B!,"j&#65533;-&#65533;&#65533;2&#65533;&#65533;&#65533;&#65533;&#65533;N&#65533;&#65533;&#65533;&#65533;T&#65533;&#65533;r&#65533;&#65533;uk9&#65533;,&#150;&#65533;U&#65533;&#65533;Y&#65533;g&#1514;ekc&#65533;[k&#1142;-k&#65533;&#65533;]&#65533;e&#65533;&#65533;&#65533;{&#65533;o9&#65533;~&#65533;&#65533;<&#65533;p&#65533;u3&#65533;pv&#65533;U&#65533;^&#65533;~&#65533;Z&#65533;&#65533;"&#65533;&#65533;`&#65533;&#65533;&#65533;g&#65533;&#65533;~&#65533;&#65533;&#65533;4&#65533;&#65533;&#65533;B&#65533;&#65533;&#65533;O&#65533;d&#238;&#65533;&#65533;&#65533;er&#65533;&#393;S&#65533;&#65533;9T&#65533;Q5|&#65533;&#65533;&#65533;&#65533;-W&#65533;D&#65533;s&#65533;&#1057;?&#65533;&#18026;g&#65533;[h&#65533;&#65533;&#65533;&#65533;g'&#467;r&#65533;y3|&#65533;&#65533;&#65533;&#65533;|&#65533;&#65533;&#65533;&#65533;&#65533;S&#65533;>&#65533;&#65533;G&#65533;&#65533;_?#&#65533;4F&#65533;c&#65533; &#65533;&#65533;0F
&#65533;q&#65533;&#65533;m&#65533;&#65533;&#65533;Nh!&#65533;s&#65533;1G+s&#65533;&#65533;&#65533;!&#65533;&#65533;"&#65533;&#65533;a&#65533;#&#65533;&#65533;"&#65533;'9B&#1931;'a!c/&#65533;&#333;5&#65533;#-&#65533;7&#65533;&#65533;&#808;&#65533;Ey&#65533;&#65533;X&#65533;&#1026;&#65533;H:&#65533;$&#65533;G&#674;&#148;U2!L&#65533;&#65533;&#65533;L0&#65533;R&#65533;`VI%&#65533;Q&#65533;4&#65533;si&#65533;&#65533;&#538;m&#65533;&#65533;f&#65533;qv'&#65533;\F&#65533;%&#65533;`&#27237;
Mf&#65533;&#65533;r&#65533;i$&#65533;z&#65533;i&#65533;u&#65533;i&#65533;&#65533;X8&#65533;(y.&#65533;2!n&#65533;&#65533;&#65533;t&#65533;,`&#65533;&#1126;u&#65533;&#65533;&#65533;"&#65533;&#1062;&#65533;&#65533;Tg	%&#65533;&#65533;B.&#65533;&#65533;&#65533;!&#65533;&#65533;~ak &#65533;&#65533;@&#65533; ;&#65533;ML&#65533;B4&#65533;&#65533;K4&#65533;@&#65533;MHk&#65533;
&#65533;V&#65533;&#65533;&#65533;&#65533;J+-&#65533;&#65533;*K&#65533;^&#65533;q&#65533;&#65533;Q&#65533;SX0&#65533;&#65533;&#65533;&#42651;&#65533;y&#65533;&#65533;&#42171;&#65533;&#65533;Lp&#65533;&#65533;&#751;&#65533;iL1E=&#65533;l&#65533; C1&#65533;&#65533;N&#65533;,&#65533;0Pp=&#65533;&#65533;&#65533;
 3&#751;&#65533;&#65533;&#65533;n&#65533;&#65533;{&#65533; p2)S1&#65533;&#65533;;E [p@-&#65533;1I&#65533;&#65533;L&#178;?&#65533;&#65533;<&#65533;^T&#65533;m&#65533;:[&#65533;&#65533;xQ&#65533;&#65533;&#65533;xAK&#65533;&#65533;B&#65533;&#65533;G7&#65533;m&#65533;&#65533;.&#65533;&#65533;&#65533;3 m&#65533;&#65533;R&#65533;,u8&#65533;+i&#65533;-bQ&#65533;&#65533;&#65533;j<&#65533;+N	&#65533;&#65533;]&#65533;&#65533;*&#65533;&#65533;D9d&#65533;C&#65533;@&#65533;&#65533;S&#65533;8&#65533;u&#65533;*&#65533;&#65533;&#65533;S(K}&#65533;&#65533;ty&#65533;W9&#65533;&#65533;U&#65533;\&#65533;&#65533;e&#65533;&#65533;j&#65533;z&#65533;6x&#65533;&#65533;&#65533;{&#65533;&#65533;&#65533;n&#65533;;&#65533;&#65533;&#65533;&#65533;&#65533;&#65533;&#65533;;&#65533;&#65533;?<&#65533;&#65533;<&#65533;&#507;&#65533;&#65533;&#65533;&#65533;7_&#65533;&#65533;&#65533;U&#65533;_&#65533;&#65533;&#65533;&#65533;&#65533;&#65533;c&#65533;U%.t&#65533;=&#65533;/~h&#65533;&#65533;f&#65533;h&#38902;&#65533;iA&#65533;&#1434;m&#65533;]S&#65533;m&#65533;&#65533;6o#&#65533;_p&#65533;&#65533;&#65533;&#65533;&#65533;&#575;&#65533;&#65533;84 r&#65533;@&#65533;&#65533;8&#65533;9&#65533;9&#65533;w&#65533;<p&#65533;`r&#65533;#&#65533;*G&#65533;&#65533; &#65533;&#65533;&#65533;&#65533;&#65533;&#1025;&#65533;&#65533;&#65533;&#65533;&#65533;?&#65533;~\&#65533;&#65533; H@C&#65533;&#65533; !H&#65533;2&#65533;)&#65533;C3&#65533;P&#65533;:&#65533;&#65533;&#800;&#65533;%.q'zb&#65533;Ld&#65533;&#65533;&#65533;F8&#65533;yU&#65533;&#65533;G3&#65533;&#65533;j&#65533;&#65533;1&#65533;&#65533;&#65533;NbD"d&#65533;&#65533;D&#65533;P&#65533;&#65533;e&#65533;#&#65533;O{b&#65533;&#65533;&#63783;;&#65533;qKn&#65533;#&#65533;&#65533;&#65533;&#65533;5&#65533;H&#65533;4@&#65533;&#65533;&#65533;E&#65533;Qw4&#65533; &#65533;(&<&#65533;<&#65533;&#65533;&#65533;H&#65533;`G&#65533;&#65533;&#65533;&#65533;H&#65533;4"JUE&#65533;&#65533;&#65533;&#550;R&#65533;&#65533;S&#65533;
U&#65533;R,\&#65533;&#65533;YA&#65533;V&#65533;C.&#65533;&#65533;&#65533;&#65533;	&#65533;,&#65533;&#65533;5&#65533;!&#65533;h&#65533;BV&#1554;&#65533;&#65533;bEK[_c&#65533;&#65533;Vp i&#65533;&#65533;_&#65533;&#65533;5&#1989;&#65533;&#65533;&#65533;K&#65533;&#65533;&#65533;&#65533;U&#65533;&#65533;&#65533;&#65533;_/&#65533;&#65533;
v&#65533;Y$,&#65533;&#65533;*&#65533;&#65533;1&#65533;El`&#65533;r&#65533;9v&#65533;&#65533;&#65533;&#65533;Z&#65533;&#1659;&#65533;U2*&#65533;&#65533;d&#65533;X&#65533;&#65533;b&#65533;/&#65533; g7WC-0&#65533;&#65533;&#65533; &#1044;&&#65533;&#65533;-&#65533;&#65533;KXA&#1170;&#65533;4Z&#65533;&#65533;i+X&#1356;&#1456;&#65533;"&#65533;A{&#65533;&#65533;&#65533;&#65533;-aMl&#65533;2&#65533;&#65533;V&#65533;&#65533;&#65533;m`pE &#65533;&#65533;&#65533;&#65533;"y&#1243;@&#65533;&#65533;&#65533;&#65533;rT&#65533;{*&#65533;&#65533;&#65533;&#65533;2r&#65533;&#65533;U&#65533;h%-&#65533;&#65533;&#65533;'&#1457;o&#65533;3&#65533;Y=`&#1461;&#65533;&#65533;k(&#65533;Z&#65533;V&#65533;&#65533;Uw&#65533;&#65533;&#65533;v&#65533;&#65533;&#65533;&#65533;ewY&#65533;`&#65533;B&#65533;&#65533;lo2&#65533;&#65533;Ub&#65533;&#65533;&#65533;&#65533;&#65533;&#65533;1_h&#65533;"&#65533;&#65533;9&#65533;#&#65533;5&#65533;&#65533;a&#65533;&#65533;&#65533;&5&#65533;&#65533;jJ&#65533;&#1352;v5A1&#65533;&#65533;f&#65533;>&#65533;&#65533;d(&#65533;U-hG&#730;&#65533;
e6&#65533;&#65533;lf&#65533;[&#65533;&#65533;&#65533;6&#65533;&#65533;_n\&#65533;&#65533;&#65533;&#65533;/&#65533;&#65533; r&#65533;&#196;D&#65533;&#65533;&#65533;-XR&#65533;+&#65533;&#65533;@$&#65533;&#65533;v&#65533;&#65533;B&#65533;p&#65533;0&#65533;O|&#65533;&#65533;&#145;&#816;>8</z&#65533;&#65533;^.&#65533;&#65533;r&#65533;$&#65533;
1&#65533;&#65533;#r&#65533;&#65533;0&#65533;&#65533;&#65533;W&#65533;&#65533;&#65533;Q&#65533;&#65533;&#65533;XF&#65533;&#65533;&#65533;`-&#65533;&#65533;&#65533;&#65533;c"&#65533;G-1B&#65533;&#65533;&#65533;&#2004;_&#65533;Jd&#65533;&#1175;r &#65533;x&#65533;l&#65533;&#65533;S&#65533;&#65533;6&#65533;&#65533;&#65533;,~&#65533;&#65533;c&#65533;&#65533;&#1240;&#65533;0)&#205;o&#65533;&#65533;%*&#65533;&#65533;KfB&#65533;&#65533;$3	N&#65533;qBd"&#65533;d&#65533;K&#65533;&#65533;O&#65533;&#65533;&#65533;(&#1508;&#&#65533;E.T&#65533;"G$"&#65533;N%\&#65533; &#65533;0&#65533;S&#65533;:&#65533;*;&#65533;JW)d!^n&#65533;&!g9&#65533;!	H J&#65533; `&#65533;}V&#65533;&#65533;&#65533;&#65533;i%sh&#65533;&#65533;&#65533;&#65533;OfZ&#65533;d,&#65533;B&#65533;5&#65533;Q&#268;f&#65533;&#65533;&#28478;9&#65533;eT&#65533;&#65533;&#65533;"&#65533;8iF&#896;&#65533;L&#65533;k'&#65533;>&&#65533;&#65533;=&#65533;&#65533;&#65533;@&#1141;&#65533;w&#65533;3&#1346;Y?&#65533;&#65533;&#65533;&#65533;&#65533;&&#65533;V *l&#65533;&#65533; &#65533;&#65533;B&#65533;E&#65533;&#65533;&#65533;Lg&#65533;&#65533;D'a&#65533;imhC&#65533;J&#65533;6&#65533;A&#65533;&#65533;L&#65533;&#65533;&#65533;&#65533;5&#65533;&#65533;&#65533;>&#65533;&#65533;&#65533;&#65533;,hA&#65533;&#65533;5&#65533;&#65533;&#65533;&#65533;&#65533;&#65533;f[O&#2022;&#65533;&#65533;:!o&#65533;B&#65533;&#1463;C cqc&#65533;T&#1385;R5&#65533;L&#65533;U5XDF.t&#65533;&#65533;&#65533;&#65533;&#65533;&#65533;&#1729;Ut&#65533;&#65533;&#65533;^{'r&#65533;&#65533;&#65533;&#65533;~e&#65533;c"&#65533;Hf2&#65533;&#65533;&#65533;&#65533;_~&#65533;Vn&#65533;31&#65533;&#65533;f&#65533;B&#65533;E&#65533;|&#65533;p&#65533;S~.t&#65533;|&#65533;E?&#65533;&#65533;cU&#65533;&#65533;&#65533;3D&#65533;&#65533;9&#213;&#65533;&&#65533;_b&#65533;&#65533;{&#65533;{&#65533;&#65533;^b&#65533;w&#65533; &#65533;+d&#65533;9&#1395;&#65533;&#65533;&#65533;s&#65533;&#65533;&#65533;Q_c&#65533;&#65533;&#65533;K&#65533;&#65533;&#65533; j&#65533;&#1982;&#1762;&#65533;@Emn&#65533;&#65533;&#65533;&#65533;/7&#65533;&#479;&#65533;TQ@&#65533;&#65533;&#65533;EN&#65533;*&#65533;&#65533;&#65533;'&#65533;&#65533;&#65533;&#65533;&#65533;&#65533;&#65533;D&#65533;&#65533;&#65533;u&#65533;&#65533;&#65533;
&#65533;&#961;&#65533;&#65533;&#65533;&#65533;P@*&#65533;&#65533;T&#65533;&#65533;&#65533;J&#65533;&#1030;&#65533;z&#1879;&#65533;&#65533;&#65533;&#65533;Q&#65533;eG_&#65533;&#65533;&#65533;&#65533;&#65533;k&#65533;D,&#65533;&#65533;&#65533;8&#65533;&#65533;&#1604;&#65533;&#65533;wx&#65533;4&#65533;E&#65533;S,o?&#65533;&#65533;&#65533;&#65533;d&#1462;&#65533;&#65533;&#65533;5&#65533;j'&#65533;~&#65533;&#65533;&#65533;&#65533;o&#65533;&#65533;/&#65533;&#65533;&#65533;&#65533;&#65533;&#65533;R&#65533;9&#65533;dn)&#65533;&#65533;&#65533;"&#65533;,  &#65533;&#65533;"`S&#65533;F&#65533;` &#65533;&#65533;=&#65533;&#1666;&#65533;L&#65533;&#65533;M`&#65533;&#65533;BfN&#65533;&#65533;T&#65533;U&#65533;&#65533;T&#65533;&#65533;&#65533;E&#65533;R&#65533;Cg&#65533;\h&#65533; Vp&#65533;&#65533;&#65533;&#65533;V&#65533;X&#65533;&#1157;&#65533;&#65533;^,&#65533;`k&#774;&#65533;5B(&#65533;aG|D&#65533;t
&#65533;&#65533;Y&#65533;&#65533;&#65533;&#65533;9&#65533;-&#65533;&#65533; &#300;&#1290;&#65533;9A&#65533;&#65533;Y/&#65533;&#65533; &#49264;&#65533;&#65533;&#65533;&#65533;&#65533;&#65533;&#65533;&#7308;&#65533;&#65533;&#65533;&#65533;fK&#65533;!&#65533;&#65533;&#65533;&#65533;8&#65533;&#65533;&#752;K&#65533;PZ8]&#65533;(&#1283;&#65533;&#65533;K&#65533;&#65533;S8qZ&#65533;&#65533;9"9&#65533;&#1705;&#65533;&#65533;,&#65533;S&#65533;dK&#65533;LL=&#65533;&#65533;\K&#65533;\&#65533;&#1626;&#65533;Q&#65533;dL&#65533;&#65533;&#1710;&#65533;&#65533;-&#65533;A&#65533;&#65533;& &#1768;&#65533;&#65533;&#65533;&#65533;&#844;&#65533;X&#65533;4&#65533;y&#65533;&#65533;&#65533;T&#65533;&#65533;&#65533;&#65533;&#65533;x&#65533;&#65533;&#65533;AI&#65533;&#1090;&#65533;9K&#65533;,&#65533;&#1132;&#65533;&#65533;&#65533;E&#65533;&#1052;&#1312;-&#65533;&#65533;0&#65533;X&#65533;&#65533;&#65533;NUc&#1780;&#65533;O&#589;&#65533;&#65533;&#65533;Q&#1610;+&#65533;0l&#65533;*E&#65533;&#65533;X&#65533;D&#65533; LUDhV&#65533;cV5NB&#65533;@&#65533;x&#65533;P&#65533;T&#65533;&#65533;&#645;&#65533;&#65533;&#65533;&#65533;cf@j&#65533;&#65533;@V&#65533;`B&#160;&#65533;1$f&#65533;&#65533;\&#65533;i&#65533;&#65533;p&#65533;&#65533;Yd&#65533;5&#65533;F&#65533;c?&#65533;G&#65533;c&#65533;$a&#65533;_&#65533;$I&#65533;d_8Fb&#65533;&#65533;c&#65533;&#65533;c&#65533;$&#65533;&#65533;$dx&#65533;&#65533;,N.h&#65533;N~&#65533;O&#65533;d&#65533;`&#65533;D&#65533;j&#65533;Vm &#65533;&#65533;&#65533;&#65533;&#65533;&#65533;Pr&#65533;%&#65533;t$&#65533;w&#65533;&#65533;t&#65533;&#65533;tq&#65533;eWj^&#65533;}%&#65533;&#65533;&#65533;&#65533;&#65533;&#65533; &#65533;y&#1351;v&#65533;&#65533;%v&#65533;8&#65533; \&#65533;&#65533;(&#65533;	&#65533;D&#65533;&#65533;H&#65533;&#65533;&#65533;&#65533;B"&#65533;&#65533;Y&#1548;m&#65533;nx&#65533;M&#65533;_&#65533;-&#65533;&#65533;&#326;j=&#65533;m&#65533;&#65533;h&#65533;e`l&#65533;k&#65533;&#65533;l&#65533;&#65533;v&#65533;|&	&#65533; BV&#65533;&#65533;&#65533;U&#65533;&&#65533;T&#65533;l&#65533;F&#65533;&#65533;V&#65533;&#65533;`&#65533;$m&#1446;m&#65533;E&#65533;T&#65533;&#65533;HOnZ\&#65533;&#65533;f&#65533;'^&#65533;&#65533;@&#65533;&#65533;&#1102;&#65533;|&#65533;&#65533;&#65533;NX&#65533;&#65533;0gX&#65533;rB&#65533;rb&#65533;&#65533; &#65533;tOC&#65533;@%&#65533;R)&#65533;&#1192;\&#65533;F&#65533;
(&#65533;RS&#65533;J
6U&#65533;p&#65533;40&#1546;&#65533;=&#65533;&#65533;&#65533;M&#65533;4&#65533;&#65533;a0}M&#65533;&#65533;&#65533;&#65533;H"&#65533;&#65533;&#65533; K39&#65533;&#65533;&#65533;&#65533;&#65533;&#544;&#65533;P&#65533;(&#65533;&#826;&#65533;a&#65533;&#65533;M&#65533;&#65533;&#65533;&#65533;&#65533;&#65533;&#65533;b%&#65533;&#813;E&#65533;:&#817;&#65533;&#65533;L1b&#65533;LKZ"&&#65533;&#710;Z&#65533;&#65533;&#820;&#65533;&#65533;&#65533;&#65533;&#65533;&#65533;&,&#65533;&l (T5Q&#1326;&#65533;K&#65533;L&#65533;$&#65533;H&#65533;&#65533;b&#65533;&#65533;&#65533;X[&#65533;&#65533;&#65533;&#65533;&#65533;b&#65533;&#65533;&#65533;IuT&#65533;.&#65533;&#65533; #Fi&#65533;&#65533;&#65533;&#65533; S&#65533;Y&#65533;A!&#65533;T!&#65533;&#65533;&#65533;O&#65533;&#65533;+&#65533;g8A-	&#65533;@&#65533;&#65533;&#2524;&#65533;&#65533;U&#65533;F4&#65533;E&#65533;C$D&#65533;&#65533;
&#65533;&#65533;fm&#65533;E&#65533;U@&#65533;z S&#65533;&#65533;.&#65533;&#65533;]&#65533;0p&#356;vE&#65533;B9&#65533;C&#65533;&#65533;&#65533;>f&#65533;0&#65533;&#65533;ZV_&#65533;&#65533;Z&#65533;&#65533;p&#65533;*uZ&#65533;&#65533;&#65533;&#65533;&#65533;&#65533;&#65533;&#65533;&#65533;&#65533;P&#65533;n&#65533;al L&#65533;*&#65533;&#65533;j&#65533;&#65533;B&#65533;&#541;&#65533;&#65533;&#65533;B &#65533;&#1565;&#65533;Q&#65533;&#65533;&#65533;&#65533;&#65533;@&#65533;&#65533;&#65533;@&#65533;&#65533; *&#65533;&#65533;&#65533;&#180;Vk&#65533;&#65533;O	&#65533;@&#65533;n&#65533;&#65533;&#65533;@"xk	&#65533;>&#65533;k	&#65533;&#65533;&#19776;&&#65533;@t&#65533;&#65533;&#65533;+&#65533;&#65533;&#65533;&#65533;+&#65533;+&#65533;
 + &#65533;&#65533;eY&#65533;&#65533;&#65533;&#912;!&#65533;evY&#65533;X,&#65533;&#65533;(l&#65533;V&#65533;<,&#65533;*&#65533;&#65533;"&#65533;&#65533;&#65533;V&#65533;>&#65533;`@&#65533;~,&#65533;l&#65533;&#65533;&#534;&#65533;&#582;l&#65533;&#65533;s&#65533;B.&#65533;&#65533;,&#65533;&#65533;q&#65533;&#65533;=&#65533;&#65533;&#65533;&#65533;&#65533;N&#65533;F&#65533;&#65533;m&#65533;DP&#224;&#65533;&#65533;&#65533;&#65533;_R&#65533;Bc&#65533;&#65533;&#65533;.&#65533;g&#65533;&#65533;&#65533;&#65533;&#1577;$K&#65533;$&#1386;&#65533;J&#65533;&#65533;^&#65533;Eal&#65533;&#65533;`g``&#65533;&#65533;2&#65533;&#65533;&#526;&#65533;&#65533;U&#65533;&#65533;&#65533;&#65533;&#65533;[&#65533;-&#65533;&#65533;\&#65533;[&#65533;&#65533;&#65533;&#65533;&#1634;&#65533;&#65533;&#65533;-t&#65533;t*'&#65533;&#65533;&#1990;Np~&#65533;s&#65533;&#65533;tN&#65533;&#65533;$&#65533;)Fjn i~&#65533;R&#65533;F&#65533; &#65533;E&#65533;&#65533;&#65533;V&#65533;&#65533;'&#65533;&#65533;)a&#65533;&#65533;B&#1816;u&#1309;&#65533;B&#65533;,&#65533;'&#65533;&#65533;|:A@ 4&#65533;@~&#65533;0&#65533;)&#65533;&#65533;&#65533;&#65533;X&#65533;<&#65533;&#65533;&#65533;Fc&#65533;K&#65533;A&#65533;&#65533;n&#65533;&#65533;&#65533;B&#65533;&#65533;(\&#588;K&#65533;&#65533;B&#65533;&#65533;&#65533;&#65533;&#65533;![4e&#65533;De&#65533;&#65533;&#65533;&#770;&#65533;&#65533;&#65533;&#260;&#65533;3NA&#65533;&#65533;&#65533;@&#65533;3&#65533;h&#65533;r&#65533;&#65533;K%&#65533;&#65533;&#65533;T&#65533;&#65533;&#50872;&#65533;@&#65533;&&#65533;/ &#65533;( P&#65533;&#65533;&#65533;&#65533;&#65533;o!J&#65533;&#65533;&#65533;&#65533;&#65533;i29&#65533;&#65533;&#65533;&#65533;0&#65533;&#65533;&#65533;&#65533;F&#65533;&#65533;I&#65533;E&#65533;E&#65533;&#65533;&#65533;C_&#65533;Fc&#65533;Q&#65533;&#65533;&#65533;85&#65533;&#65533;&#65533;T&#65533;&#65533;lP&#65533;&#65533;@B&h&#65533;&#65533;&#65533;'&#65533;0&#65533;*:&#1961;&#65533;RUk&#65533;_&#65533;OjVCJFY&#65533;NZ&#65533;&#65533;&#65533;&#65533;s&#65533;&#65533;.s&#65533;m\&#65533;Z&#65533;&#65533;\&#65533;&#65533;&#65533;-&#1786;&#65533;X&#65533;&#65533;&#65533;&#65533;Y&#65533;&&#65533;&#65533;j&#65533;T&#65533;.&#65533;&#65533;ibBr&#65533;-D&#65533;&#65533;&#65533;O+&#65533;&#65533;i&#65533;:2&#65533;G+*XC&#65533;1S+&#65533;&#65533;7&#65533;&#65533; &#65533;R.&#65533;k$>&#65533;&&#65533;k&#65533;5&#65533;++&#65533;$&#65533;&#65533;!t&#189;v&#65533;!&#65533;&#65533;2&#65533;&#65533;!l&#65533;'&#65533;k`&#65533;(;&#65533;);&#65533;%&#65533;2&#65533;Z&#65533;*GT@&#65533;&#65533;+&#242;"&#65533;(&#65533;-&#2034;&#65533;( .s&#65533;&#65533;0&#65533;A0s1s&#65533;' &#65533;&#65533;&s0&#65533;/s&#65533;"3&#65533;F,5W3,_36gsT@ts&#65533;%&#65533;[&#65533;&#65533;8&#65533;&#65533;8c&#65533;d&#65533;&#154;&#65533;
&#65533;&#65533;&#65533;&#65533;#p|&#65533;<&#65533;&#65533;&#65533;&#65533;&#65533;o&#65533;,n&#65533; l-&#65533;:&#65533;&#65533;:
&#65533;&#65533;&#65533;E&#65533;&#65533;&#65533;A&#65533;&#65533;&#65533;&#65533;L&#65533;&#65533;&#65533;&#1664;J&#65533;&#65533;R&#65533;D&#65533;f&#65533;&#65533;fD&#65533;&#65533;&#65533;X&#65533;&#1538;-Gw&#65533;&#65533;:&#65533;&#65533;&#65533;NF&#65533;4&#65533;&#65533;
O&#65533;&#65533;jnjq&#65533;&#65533;]&#65533;4&#65533;&#910;q~-MO&#65533;&#65533;&#65533;*m&#65533;&#65533;K&#65533;&#65533;&#65533;&#60712;&#65533;fK>&#65533;_&#65533;.TBV&#65533;V&#65533;&R/uA.$&#65533;&#65533; @&#65533;&#65533;&#65533;&#65533;\ ~f&#65533;&#65533;
&#65533;&#1631;@@g&#65533;&#65533;(%a&#65533;a)&#65533;yJ(&#65533;&#65533;.&#65533;&#65533;Jg&#65533;&#65533;&#65533;&#65533;
&#65533;B&#65533;&#65533;&#65533;n&#65533;&#65533;&#65533;&#65533;)p/&#65533;&#65533;&#65533;<&#65533;&#65533;DE&#65533;H&#65533;&#65533;Bc&#65533;&#65533;Z&&#65533;&#707;N&#65533;&#65533;&#65533;&#65533;2&#65533;&#65533;&#65533;&#65533;K&#65533;&#65533;&#65533;8&#65533;&#65533;&#65533;N&#65533;&#65533;`&#65533;i/&#65533;&#65533;&#65533;&#65533;hG&#65533;&#65533;,&#65533;&#65533;.&#65533;&#65533;3&&#65533;&#65533;&#65533;v2&#65533;o&#1572;&#65533;&#65533;L&#65533;&#65533;QF]&#65533;&#65533;&#65533;0&#65533;L&#588;&#65533;$&#65533;&#65533;B9Z&#65533;>&#65533;-M&#65533;&#65533;K&#65533;,&#65533;IM&#65533;c1$&#65533;k&#65533;Fc&#65533;@&#65533;&#65533;[&#65533;L .&#65533;M6F&#65533;	P&#65533;&#65533;&#65533;&#65533;&#65533;i&#65533; &#65533;&#65533;&#65533;0&#65533;&#65533;pTD&#65533;L&#65533;-&#1714;tK'&#65533;&#65533;&#65533;ZHm&#65533;V&#65533;]&#65533;&#65533;&#65533;k&#65533;&#65533;&#65533;dj|&#65533;:&#65533;&#65533;3+*&#65533;&#65533;5XCo&#65533;&#65533;[&#65533;$!&#65533;@>r.&#65533; .&#65533;8.&#65533;&#65533;&#65533;&#65533;8&#65533;&#65533;&#65533;!&#65533; 8&#187;&#696;&#65533;Kr&#65533;&#939; tB&#65533;&#65533;2&#65533;&#65533;2&#65533;&#65533;'&#65533;&#65533;&#65533;2&#65533;&#65533;&#65533;&#65533;&#65533;7&#229;%9\J&#65533;%t3&#65533;,&#65533;r	c&#65533;/\&#65533;;&#65533;Kl6&#65533;2&#65533;V@&#65533;"&#65533;%&#65533;&#65533;XB&#65533;&#65533;&#65533;l\:y&#65533;y:&#65533;&#65533;&#65533;y(&#65533;&#65533;'&#65533;A&#65533;&#29182;&#65533;&#65533; &#142;&#65533;9&#65533;&#1963;|&#65533;&#65533;B&#65533;&#48918;&#65533;&#65533;&#252;*&#65533;&#65533;&#65533;&#65533;;&#65533;&#32869;&#65533;&#65533;&#65533;z&#65533;s$B&#65533;f&#65533;&#65533;&#998;_&#65533;&#65533;&#65533;&#65533;&#902;&#65533;.+&#65533;C&#65533;j&#65533;&#65533;&#65533;2\&#65533;j&#65533;&#65533;T&#65533;&#65533;T&#65533;:&#65533;CF&#65533;&#65533;C&#65533;5&#65533;&#65533;)&#65533;G&#65533;&#65533;A&#65533;z&#65533;&#65533;O&#65533;&#65533;z&#65533;p'&#65533;&#65533;&#65533;&#65533;^O&#65533;%&#65533;aaOB_O%<&#65533;&#65533;;&#65533;&#65533;&#1203;&#65533;A&#65533;'4&#65533;+&#65533;&#65533;&#65533;jB&#65533;1&#1649;&#65533;J&#65533;9&#65533;5@;&#65533;&#65533;;9uw&#65533;;,&#65533;&#65533;B&#65533;;
&#65533;\&#65533;&#234;&#65533;&#65533;&#65533;#d&#65533;&#65533;&#1853;&#65533;&#65533;	vfg&#65533;\." &#65533;<&#65533;Y5&#65533;<&#65533;[&#65533;&#65533;&#65533;&#65533;G&#65533;&#65533;&#65533;&#65533;&#1041;C(T<&#65533;A&#65533;-L&#65533;1&#65533;DPC[&#65533;&#65533;&#65533;u&#65533;&#65533;i&#65533;b.&#65533;.!&#65533;`&#65533;&#65533;Yx&#65533;&#65533;&#1618;&#65533;R h&#65533;&#65533;&#65533;u&#65533;&#65533;&#65533;q/_&#65533;&#65533;0eL&#65533;A&#65533;f&#65533;jg&#65533;&#65533;8&#65533;&#65533;p&#65533;&#65533;$&#65533;&#65533;&#65533;&#65533;&#65533;>e&#65533;&#65533;qg3&#65533;&#65533;&#65533;&#65533;&#65533;~&#65533;&#65533;t&#65533;&#65533;&#200;&#65533;&#65533;$}&#65533;&#65533;6&#65533;&#65533;&#65533;QK&#65533;&#65533;&#65533;&#65533;6[&#65533;L&#65533;&#52217;&#65533;&#65424;S&#65533;Y/c&#65533;&#65533;&#65533;M0L&#65533;TK	&#65533;&#65533;&#65533;&#65533;G&#1634;&#65533;`i&#65533;8p7&#1088;&#65533;2&#65533;&#1334;pt&#65533; &#1396;[MA&#65533;7&#65533;&#65533;&#65533;+&#65533;z&#65533;7&#65533;&#65533;
'&#65533;BB|&#65533;Y&#65533;:&#65533;}&#65533;#~&#65533;YO&#65533;PmH&#65533;dL&#65533;&#65533;o&#65533;A&#65533;&#65533;&#65533;7&#1082;&#65533;&#1274;;&#65533;z&#65533;&#65533;&#65533;T-&#65533;&#65533;&&#65533;&#65533;&#65533;&#65533;Kk W!O&#65533;&#65533;&#65533;B"&#65533;&#65533;&#65533;GW&#65533;F&#65533;:X&#65533;%&#65533; &#65533;'&#65533;t&#65533;&#65533;&#65533;&#65533;Bh&#65533;&#65533;;&#65533;&#65533;&#65533;&#65533;&#65533;&#65533;3t37&#65533;os&#65533;D&#65533;

$(&#65533;@&#65533;&#65533;eH&#65533;	&#65533;p`&#65533; &#266;R,:&#65533;&#65533;&#1123;!&#65533;"&#65533;R&#65533;L&#65533; |T&#65533;&#65533;&#65533;&#65533;K&#65533;&#65533;&#1048;s&#65533;&&#65533;sZ&#65533;l&#65533;(&#65533;D&#65533;Z&#65533;IW&#1188;E&#65533;-*4QT|-&#65533;%&#65533;Z&#65533;&#65533;&#65533;&#65533;T&#65533;&#65533;&#65533;&#65533;k&#65533;&#65533;Z&#65533;rj&#65533;&#65533;&#65533;&#65533;7&#1398;&#65533;&#65533;\Gr&#65533;&#65533;e5&#65533;.+3s&#65533;&#65533;&#65533;{&#1228;&#65533;&#65533;&#65533;&#65533;ab&#65533;
&#65533;*&#65533;&#65533;&#65533;8d&#65533;C&#65533;zs&#65533;&#65533;ra&#65533;&#65533;yD&#65533;&#65533;G&#65533;
=&#65533;i&#65533;#"&#65533;&#65533;&#65533;&#65533;u&#65533;&#65533;"DD&#65533;-U&#65533;&#1783;m&#65533;&#65533;&#65533;7&#65533;7~y&#65533;&#65533;\4w&#65533;9,&#65533;&#65533;S^&#65533;ys.&#65533;w&#65533;&#925;E&#65533;&#65533;&#65533;U&#65533;&#65533;&#65533;|&#65533;]&#65533;&#1571;g&#65533;&#65533;&#65533;&#65533;&#65533;7&#65533;&#65533;o&#65533;?&#65533;]&#65533;&#65533;&#65533;&#32715; 0@w&#65533;`\&#65533;&#65533;lo=&#65533;&#65533;	&#65533;r$D&#65533;&#65533;&#65533;&#65533;@&#65533;&#65533;&#65533;&#65533;v!gC&#65533;9&#65533;UL1&#65533;&#65533;Zt1&#65533;<0F&#65533;&#65533; +&#65533;&#65533;&#65533;&#65533;&#65533;@&#65533;&#65533;G&&#65533;&#65533;&#65533;r&#65533;QRIly&#65533;A&#680;&#65533;E`A&#65533;X&#65533;&#65533;E&#65533;&#65533;&#65533;-&#65533;&#65533;%L0&#65533;&#65533;&#65533;&#65533;,&#65533;s&#65533;-]X&#65533;&#65533;&#65533;E:&#1921;$&#65533;@&#65533;&#65533;&#65533; &#65533;( Ja`&#65533;=&#65533; b&#65533;@QE &#65533;&#65533;Y&#65533;&#65533;&#65533;	,&#65533;g/&&#65533;&#139;KW&#65533;`&#65533;&&#65533;&#65533;&#65533;&#65533;RMe`&#65533;J?mb&#65533;)R&#835;&#65533;<&#65533;&#65533;&#65533;&#65533;Q,&#65533;&#65533;9 Ke&#65533;&#65533;&#65533;Y-&#65533;5&#65533;^{&#65533;TTZW&#65533;d&#65533;&#65533;pv&#65533;\&#65533;&#65533;&#65533;D&#65533;E5&#65533;%&#65533;&#65533;&#65533;Q&#65533;&#65533;&#65533;SQm&#65533;&#65533;)>=TF&#65533;VZ(R&#65533;&#65533;&#65533;O&#65533;`v&#65533;	&#65533; &#65533;	&#65533; &#65533;	&#65533;&#65533;&#65533;&#65533;^?v&#65533;&#65533;aK&#65533;&#65533;b&#65533;L3&#65533;&#1291;&#65533;Cmb&#65533;J1&#852;S/&#65533;&#65533;&#65533;Z&#65533;Xb	&#65533;` &#65533;R&#65533;&#65533;4_@8&#65533;&#65533;&#65533;&#65533;&#65533;&#65533;S&#65533;&#65533;\	&#65533;1t&#65533; &#65533;
&#65533;(&#65533;' &#65533;&#65533;	'\1&#65533;	'&#65533;&#65533;hqJG&#65533;&#65533;&#1172;&#65533;+&#65533;&#65533;&#65533;j&#65533;&#65533;:L&#65533;"&#65533;&#693;&#65533; x&#646; 7&#65533;PY&#65533;&#65533;&#65533;&#65533;@e&#65533;&#65533;&#65533;.&#65533;&#65533;K&#65533;&#65533;&#65533;&#65533;&#65533;[&#65533;Z&#65533;D'&#65533;{&#65533;&#65533;&#65533;&#65533;m:&#65533;&#65533;&#65533;&#65533;o)&#65533;%5XI&#65533;0| &#39118;&#65533;&#65533;"&#65533;*&#65533;&#530;(B&#65533;(t&#1123;x(tKP?&#65533;&#65533;(&#65533;p]t&#65533;&#65533;&#65533;&#65533;&#65533;m&#65533;H&#65533;&#65533;&#65533;B-vG&#65533;N&#65533;g&#65533;q&#65533;?&#65533;x&#65533;'&#1809;&#65533;&#65533;&#65533;&#65533;3&#65533;&#65533;J&#65533;&#65533;&#65533;P&#65533;&#65533;&#65533;&#65533;W+a&#65533;&#65533;&#65533;{&#65533;Q&#65533;5&#65533;&#65533;&#65533;&#65533;&#65533;&#65533;>&#65533;TI&#65533;&#65533;&#65533;&#65533;&#65533;&#65533;&#65533;&#65533;L&#65533;^&#514;&#65533;&#65533;Ty&+ |F&#65533; &#65533;&#65533;&#65533;&#65533;&#65533;+ &#65533;[&#65533;&#65533;&#65533;e'&#65533;&#65533;$&#65533;^p-z&#1120;_&#65533;&#65533;&#65533; &#65533;1&#65533;a0&#65533;&#65533;]&&#65533;0&#65533;i8&#65533;&#65533;&#65533;|&#65533;&#65533;&#65533; f&#65533;k&#65533;&#65533;8&#65533;" &#65533;J&#65533;&#65533;&#65533;&#65533;!~#L&#65533;&#65533;Nv&#65533;S'&#65533;&#65533;Q&#65533;&#65533;|&#65533;ND&#65533;*&#65533;&#65533;':&#65533;&#65533;&#65533;&#65533;rt&#65533;a&#65533;&#65533;}1F&#65533;&#65533;&#65533;&#65533;&#65533;&#65533;5&#65533;q&#65533;kt&#65533;&#65533;HG9&#65533;&#65533;u&#65533;&#65533;&#65533;&#65533;G?&#65533;&#65533;&#65533;&#65533; 	&#65533;&#65533;<&#65533;|&#65533;&#65533;E&#65533;q&#65533;&#65533;t&#65533;9&#65533;D&#65533;@U&#65533;&#65533;&#65533;&#65533;&#65533;4Y	Lr
&#65533;'?&#65533;M~I&#65533;&#1217;S&#65533;&#65533;&#65533;p &#65533;y*&#65533;&#65533;@&#65533;&#65533;	{ v9 I&#65533;RQ&#65533;Z&#65533;&#65533;H&#65533;,&#65533;-&#65533;R&#65533;Z&#65533;&#65533;JE&#65533;H&#65533;jd&#65533;J&#65533;`UZ&#65533;&#65533;V&#65533;&#65533;U&#65533;~,&#65533;&#65533;&#65533;&#65533;*&#65533;&#65533;&#65533;0&#65533;&#65533;,Z&#65533;&#65533;u-&#65533;&#65533;j
&#65533;2&#65533;4&#65533;&#65533;&#65533;w&#65533;&#65533;]K &#65533;@e.&#65533;
&#65533;&#65533;&#1468;&#65533;e&#65533;zmb_S(8j&#65533;&#65533;&#65533;+a&#65533;r&#65533;&#65533;&#65533;&#65533;1uZ4c+&#65533;&#65533;&#1305;NN&#65533;&#65533;["&#65533;&#65533;2&#65533;&#65533;&#65533;e]&@Mu&#65533;f,!	AP&#65533;&#65533;&#65533;3&#65533;&#65533;Gx&#65533;!&#65533;&&#65533;L8#iB;D&#65533;h&#65533;D&#65533;JS&#65533;Z&#1430;*&#65533;&#65533;=59W&#645; &#65533;&#65533;&#65533;&#65533;%+&#65533;*&#65533;&#41169;8&#65533;ap&#65533;X&#65533;&#65533;&#65533;5&#65533;"&#65533;&#65533;Zp&#65533;&#65533;a&#65533;&#65533;&#65533;E&#25233;&#65533;l&#65533;#&#65533;&#65533;+[&#65533;J9&#65533;f5&&#555;IM&#65533;2&#202;&#65533;z&#65533;a&#65533;b&#65533;&#65533;&#1944;Mle#Nqh&#65533;T&#65533;^&#65533;8b3&#65533;m~&#65533;&#65533;&#65533;&#65533;0&#65533;&#65533;&#65533;&#65533;k&#65533;&#65533;&#65533;&#65533;f&#65533;H-&#65533;&#65533;g&#65533;&#65533;&#65533;s&#65533;*T[U&#1039;~&#65533;&#65533;&#65533;ni&#65533;U0!LP&#65533;p'&#65533;&#65533;&#65533;&#65533;&#65533;U&#65533;9|&#65533;&#65533;:&#65533;`th &#65533;^&#65533;&#65533;l v&#65533;{A	Z&#65533;&&#65533; &#65533;&#65533;&#65533;&#65533;7I&#65533;zU&#65533;
&|&#65533;gVx&#65533;d&#65533;5&#65533;&#65533;l*&#65533;&#65533;&#65533;&#65533;>,N(p&/"D,&#65533;&#65533;&#65533;H&#65533;ETbF&#1166;v&#65533;&#221;&#65533;&#65533;&#65533;&#65533;&#65533;y&#65533;9<&#65533;+&#1664;&#65533;&#65533;&#65533;7 b.&#59531;)6&#65533;U&#65533;&#65533;7&#65533;r&#65533;&#65533;_|&#65533;D2&#65533;3&#65533;q&#65533;]&#65533;&#65533;/&#65533;Q&#65533;mL&#65533;&#65533;X&#65533;5&#65533;1&#65533;a,&#466;&#65533;,F%&#65533;Q&#65533;P&#65533;&#980;&#65533;\e+_&#65533;,&#65533;&#65533;&#65533;S&#65533;&#65533; &#65533;C_&#65533;Ox`A&#65533;OR9Xs&#65533;&#65533;&#65533;53&#65533;iKH&#65533;&#65533;&#65533;1&+&#65533;&#65533;&#65533;&#65533;&#65533;&#65533;&#65533;?(-&#65533;&#65533;hB&#65533;&#65533;@&#65533;C&#65533;RR&#65533;&#65533;%&#65533;hRX&#65533;S&#65533;*&#65533;&#65533;,&#65533;&#65533;V+Q&#65533;LU&#65533;&#65533;A&#65533;C&#65533;&#65533;R&#65533;&#65533;6&#65533;a&#65533;)&#65533;J&#65533;&#65533;&#65533;&#65533;E&#65533;\&#65533;&#65533;&#65533;&#65533;>f&#65533;H&#65533;&#151;&#65533;&#65533;VH&#65533;Y&#65533;&#65533;&#65533;&#65533;ff&#65533;&&#65533;t&#65533;&#65533;]&#65533;r&#1529;&#65533;e)f&#65533;^&#65533;&#65533;v&#65533;(&#65533;&#65533;&#65533;KX&#65533;&#1510;8-&#65533; &#65533;0i&#65533;-&#65533;&#65533;&#65533;&#65533; d&#65533;|g&#538;PR&#65533;q[&#65533;&#65533;,&#65533;K&#1356;&#65533;&#65533;&#65533;j &#65533;!%&#65533;A&#65533;&#65533;&#65533; &#65533;iN8&#65533;Q9&#65533;f&#65533;>&#65533;&#65533;1&#65533;S[&#65533;&#65533;&#65533;&#65533;">&#65533;&#65533;7W&#65533;&#889;&#65533;&#65533;V&#65533;&#65533;H&#65533;U&#65533;j&#65533;wYKN&#1491;&#65533;X&#65533;o%&#65533;&#65533;&#65533;&#65533;T&#65533;&#65533;&#65533;&#65533;&#65533;q&#65533;&#65533;&#65533;5&#65533;&#65533;9&#65533;&#65533;s&#65533;&#65533;K'&#65533;&#65533;q&#65533;&#65533;
&#65533;&#65533;-y	&#65533; p&#65533;!&#65533; _&#65533;&#65533;f&#65533;al&#65533;&#65533;u&#65533;&#65533; &#65533;&#65533;{xC&#65533;_&#65533;8l&#65533;~&#65533;Xk&#65533;&#65533;&#65533;m;&#65533;'s&#65533;V{&#65533;E&#65533;*F&#65533;&#65533;&#65533;&#65533;&#65533;e&#65533;&#65533;9h[&#65533;&#2026;&#65533;&#65533;=&#65533;s##&#65533;&#65533;>&#65533;1&#65533;%&#65533;3&#65533;&#65533;&#65533;6&#65533;
4@&#27483;&#65533;&#65533;G&#65533;&#65533;&#65533;&#65533;&#65533;&#65533;Az&#1239;>&#65533;&#65533;:"&#65533;z&#436099;k&#65533;&#65533;zW_&#65533;&#1387;D0 TI6X&#65533;&#65533;U&#65533;&#65533;&#65533;&#65533;&#65533;hRC&#65533;&#65533;+{&#65533;&#65533;&#65533;&#65533;&#65533;&#65533;_&#65533;J&#65533;7&#65533;Np&#65533;&#65533;Y&#65533;W&#65533;&#65533;&#65533;&#65533;q&#65533;&#65533;}&#65533;&#65533;&#65533;&#65533;&#65533;&#65533;&#65533;&#65533;&#65533;&#65533;8ai9M]&#65533;&#65533;&#65533;&#65533;&#65533;w&#65533;&#65533;&#65533;}&#65533;5&#65533;&#65533;&#65533;X&#65533;&#65533;&#65533;&#65533;&#65533;? &#65533; &#65533;&#65533;&#65533;&#65533;&#65533;&#65533;h&#65533;&#65533;&#65533;&#65533;&#65533;&#65533;&#65533;&#1071;&#65533;~c&#65533;&#65533;&#65533;&#65533;&#65533;A&#65533;&#65533;!8P;0&#65533;<&#65533;P88P&#65533;&#65533;(k8&#65533;&#57802;c&#65533;&#65533;c&#65533;l&#65533;n6&#65533;&#65533;o&#65533;F`&#65533;R&#65533;'pA&#65533;&#65533;j&#65533;&#818;&#65533;&#65533;L&#65533;&#65533;L&#65533;&#65533;&#548;&#65533;X	K&#1807;N\	 &#65533;&#65533;$&#65533;FP&#65533;
&#65533;%&#65533;J&#65533;QMdj&#1317;)md&#65533;&#65533;&#65533;2&#65533;T6&#65533;`&#65533;PB&#65533;VlW&#65533;&#65533;&#65533;&#65533;&#1136;M&#65533; &#1350;&#65533;X&#65533;&#65533;&#65533;R&#65533;&#65533;Rh&#65533;R&#65533;&#21992;%&#65533;&#65533;&#65533;T&#65533;&#65533;T&#65533;&#65533;e "Q&#65533;&#65533;]&#1573;&#65533;&#65533;&#65533;]&#65533;	T&#65533;&#65533;&#65533;S&#65533;&#65533;_&#65533;6&#65533;
&#65533;&#65533;_&#65533;&#65533;_&#65533;&#65533;a&MM^&#65533;%`&#685;&#65533;Z&#65533;-&#65533;&&#65533;&#65533;&#65533;&#65533;&#65533;MTJ
v&#65533;&#65533;<&#65533;:j&#65533;&#65533;%&#65533;&#65533;X&#65533;&#65533;&#65533;j
&#65533;&#65533;&#65533;&#65533;&#65533;pO&#65533;&#65533;&#65533;h&#65533;&#65533;	&#65533;&#27138;0&#65533;&#65533;&#65533;J"`'Z&#65533;{|&#65533;7p&#65533;&#65533;\P8&#65533;!&#65533;&#65533;&#65533;Q&#65533;&#65533;8&#65533;D&#954;fK&#676;&#65533;&#65533;M&#65533;&#65533;&#65533;&#65533;&#65533;&#65533;K&#65533;&#65533;ce0L!2&#65533;&#65533;!&#65533;&#65533;~(&#65533;&#65533;.&#65533;&#65533;nl&&#65533;&#65533;&#65533;&#902;&#65533;&#902;4e(6V#ra&#65533;&#65533;&#65533;$&#65533;&#65533;&#65533;F X&#65533;&#65533;&#65533;5Z&#65533;4 O&#65533; &#65533;&#65533;n&#65533;&#65533;&#64990;&#65533;'&#65533;&#65533;~&#65533;&#65533;'&#65533;&#65533;(+&#65533;&#65533;&#65533;&#65533;&#65533;:o&#65533;DO&#65533;(&#65533;&#65533;&#65533;&#65533;JO*M&#65533;&#65533;T&#65533;&#65533;&#523;&#65533;h&#65533;&#65533;lo&#65533;&#65533;'&#65533;B'&#65533;"'&#65533;&#65533;&#65533;t&#65533;'&#65533;&#65533;&#65533;(&#65533;&#65533;,&#65533;A'&#65533;Rp!.&#65533;R)4&#65533;.q!-&#65533;p&#65533;&#65533;.&#65533;J ) s.&#65533;20S0eN1&#65533;&#65533;1&#1264;&#65533;g1&#65533;1&#1095;z&#65533;&#65533;}d&#65533;203*&#65533;&#65533;F&#65533;n&#65533;&#65533;&#65533;&#65533;&#65533;a4&#65533;4I&#65533;n4&#65533;nT&#65533;5?&#65533;3&#65533;6&#65533;&#65533;R&#65533;&#65533;6s.&#65533;0&#65533;R)z&#65533;.n&#65533;&#1842;/[&#65533;-&#65533;&#65533;8&#65533;&#65533;8&#65533;&#65533;-&#2002;&#65533;pj"'&#65533;&#65533;:Wn&#65533;lb&#65533;&#1410;&T/^/,H/&#65533;*&#65533;&#65533;j&#691;<&#65533;<&#65533;&#65533;<&#448;&#65533;&#384;&#65533;(&#65533;&#65533;&#65533;&#65533;4&#65533;>5n>&#1994;&#65533;&#65533;3
8$*&#65533;#*&#65533;&#65533;&#65533;|&#65533;6 &#65533;&#65533;&#65533;&#65533;&#787;&#65533;&#65533;LJij&#65533;D&#65533;&#65533;&#65533;	&#65533;&#65533;L&#65533;O&#65533;O&#65533;@ie	&#65533;&#65533;&#65533;&#65533;0&#65533;&#65533;&#65533;&#65533;S&#65533;&#1872;E&#1882;I&#65533;DU6&#65533;&#65533;Wj%Wv&#65533;WN&#65533;&#1390;mF&#65533;I&#65533;&#65533;%&#65533;&#65533;&#65533;&#65533;&#65533;&#65533;My&#65533;Z(&#1113;2&#65533;1R&#65533;IqM&#1232;&#65533;S&#65533;&#65533;&#65533;@&#65533;U&#65533;&#65533;T\%E?&#65533;^&#65533;&#65533;_ `&#65533;_&`Lj&#65533;&#65533;%&#65533;&#65533;YF&#65533;"&#65533;M&#65533;&#65533;&#65533;&#941;&#1866;&#65533;&#65533;&#65533;&#65533;&#65533;De&#65533;&#65533;&#65533;H&#65533;&#65533;%&#65533;&#65533;QO&#65533;%&#1880;&#65533;V`&#65533;A&#65533;&#65533;8&#65533;Q9&#65533;&#65533;&#65533;&#65533;&#65533;&#65533;&#65533;
&#65533;D!&#65533;&#65533;&#65533;O&#209;&#65533;S&#65533;&#65533;&#65533;&#65533;c$up9&#65533;&#65533;&#65533;09&#65533;&#65533;3&#65533;&#65533;&#65533;&#65533;d&#65533;L&#65533;&#65533;&#65533;J^&#65533;UkUVaq&#1351;tU[|&#65533;Wgu&#65533;&#65533;!&#65533;&#65533;Xw&#65533;&#65533;&#65533;k&#65533;:&#65533;&#65533;*R&#51125;#&#65533;&#65533;#&#65533;O6&#65533;F@Pc[&#65533;u5&#65533;5[GR&#65533;&#65533;&#65533;&#766;&#65533;&#65533;&#65533;&#65533;g5r&#65533;&#65533;&#65533;]&#65533;u&#65533;&#65533;&#65533;&#65533;&#65533;&#65533;&#65533;&#65533;n+&#65533;U_&#65533;&#65533;_&#65533;&#65533;3r&#65533;&#65533;"#2&#58743;r &#65533;&#65533;&#65533;1$O1~&#65533;)&#65533;(&#65533;&#65533;Zo&#65533;*v'&#65533;"&#65533;fO&#65533;&#65533;"0jO &#65533;A0Nd	 &#65533;>&#65533; <&#65533;?I&#65533;tP&#65533;&#65533;8'eE&#65533;d	@vdVv@G
`#f&#65533;"fGfE&#65533;"dVfwV&#65533;&#65533;&#65533;&#65533; &#65533;&#65533;&#65533;&#65533;h&#65533;6f&#65533;&#65533;d&#65533;&#65533;t&#65533;&#65533;&#65533;@&#65533;i&#65533;J&#65533;&#65533;iI6f1#&#65533;`dM6t&#65533;&#65533;&#65533;Vl&#65533;6vb'i&#65533;&#65533;hO6mA&#65533;hS'lkgvn&#65533;v&#65533;Vf&#65533;m&#65533;vfg&#65533;?9gvjh&#65533;6#$"h&#65533;g&#65533;@v&#65533;p}&#65533;!N"* !*&#65533;&#65533;&#65533;&#65533;&#65533;&#65533;?O&#65533;&#65533;kBr&#65533;6&#65533;"7rKVj&#65533;&#65533;`t}&#65533;&#65533;as&#65533;!eW&#65533;"T&#65533;u_&#65533; T&#65533;PWj?=&#65533;wFBLB&#65533;w{&#65533;T&&#1282;&#65533;%T&#65533;&#65533;&#65533;&#65533;&#65533;C&#65533;<&#65533;&#908;&#65533;&#890;&#65533;K$&#65533;&#65533;&#65533;&#65533;`&#65533;B&#65533;&#65533;	&#65533;J&#65533;&#65533;<&#65533;&#65533;&#65533;Q&#65533;R
&#65533;a&#65533;4N+&#65533;&#65533;i&#65533;i&#65533;]FER&#65533;`V&#65533;iFu&#65533;V&#65533;&#65533;V&#65533;Ea&#65533;&#65533;&#65533;&#65533;&#65533;&#65533;&#65533;&#65533;T0&#65533;I &#65533;&#65533;HMe&#65533;~
"q &#65533;`&#165;[@&#65533;&#65533;&#65533;e&#65533;&#65533;&#65533;]&#65533;&#65533;]FEH&#65533;%W4e   `&#660;
N&#65533;'&#65533;`&#65533;&#65533;&#1318;)Z&#65533;&#65533;&#65533;&#65533;V&#65533;&#65533;kNm&#65533;&#65533;&#65533;EG
c6&#65533; &#65533;&#65533;&#65533;[&#65533;&#65533;&#65533;v&#65533;&#1780;&#65533;`"f&#65533;&#65533;4 &#65533;&#65533;&#65533;&#65533;&#65533;&#65533;A&#65533;hnf&#65533;&#65533;&#65533;&#65533;!D&#65533;K&#65533;S&#65533;89Z&#65533;4$k &#65533;f8&N&#65533;\&#65533;BLK&#65533;&#65533;&#65533;L
&#65533;&#65533;&#65533;H8&#65533;X8&#65533;H&#65533;&#65533;VqW[5Y&#65533;yWLX&#65533;&#65533;9!&#65533;&#65533;&#65533;&#65533;k&#65533;&#65533;F&#65533;&#65533;&#65533;&#65533;#7r&#65533;y&#65533;l*&#65533;5(&#65533;#;&#65533;5h(&#65533;72&#65533;R&#65533;lh&#65533;[&#65533;&#65533;Q&#65533;oh#&#65533;&#65533;&#65533;&#65533;5&#65533;u&#65533; &#65533;wy_G _}9_s!&#65533;&#65533;&#65533;&#65533;&#65533;_[&#65533;V&#65533;&#65533;&#65533;&#1177;B&#65533;+&#65533;v&#65533;n&#65533;bQ&#65533;b&#65533;&#65533;*1h/pO%&#65533;`0p&#65533;&#65533;00@8@&#65533;&#65533;&#65533;&#985;&#65533;y&#65533;&#65533;&#65533;&#65533;&#65533;&#65533;A&#65533;&#65533;YA&#65533;Y@&#65533;Y!&#65533;!&#65533;qa!0&#65533;!.WtP&#65533;s.&#65533;izi&#65533;j)&#65533;&#65533;&#65533;o&#65533;$F&#65533;$0>7>w&#65533;%&#65533;&#65533;\&#65533;qbB&&&#65533;&#65533;&#65533;Y&#65533;W:&#65533;&#485;&#65533;&#65533;.&#65533;R&#65533;&#65533;S/&#65533;&#65533;.{&#65533;{S4&#65533;&#65533;4x&#65533;w:&#65533;&#65533;&#65533;&#65533;3s&#65533;{:0&#65533;!J&#65533;%Q3j&#65533;5&#65533;n&#65533;X+|&#65533;G&#65533;Tr&#65533;&#65533;G&#65533;&#65533;qh&#65533;m&#65533;m0&#65533;&#65533;lf&#65533;&#65533;&#65533;z3k'&#65533;9&#65533;@&#65533;Q&#65533;6iSA&#65533;3&#65533;&#65533;&#65533;&#65533;&#65533;A&#65533;WM&#65533;d&#65533;&#65533;/B&#65533;&#65533;z+T{&#65533;$&#65533;h&#65533;	 &#65533;V@&#65533;&#65533;&#261;&#65533;J&#65533;Rb&#860;&#65533;bV%&#65533;&#65533;PI&#65533;%&#65533;0&#65533;`
&#65533;&#65533;Xv&#372;&#65533;&#65533;VNMX\&#65533;&#65533;&#65533;Xf&#65533;&#65533;&#65533;&#65533;EH&#65533;&#65533;&#65533;&#5598;4&#65533;Le&#65533;&#65533;&#65533;&#65533;&#65533;&#65533;8&#65533;&#50441;Y&#65533;&#65533;&Z>&#65533;&#65533;&#65533;&#65533;&#65533;`_&#65533;&#356;&#65533;&#65533;LO`&#65533;U&#65533;4&#65533;&#65533;%]4x&#65533;A&#65533;_&&#1856;q&#65533;&#65533;&#65533;&#65533;8EA&#648;K&#65533;f&#65533;&#65533;&#65533;&#65533;1S&&#65533;&#65533;F &#65533;&#65533; &#65533; &#65533;&#65533;&#65533;&#65533;x&#65533;&#65533;&#65533;&#65533;8&#65533;&#65533;J&#65533;&#65533;J&#65533;&#65533;&#65533;@&#65533;&#65533;[#&#65533;&#65533;JY&#65533;q8&#65533;&#65533;j^Pkh5&#65533;&#65533;Y&#65533;&#65533; E&#1837;?&#65533;&#147;&#199;&#65533;&#65533;7&#65533;&#65533;&#65533;2&#65533;9&#65533;&#273;`a&#65533;k&#65533;&#65533;a&#65533;&#65533;o|&#65533;&#65533;W]&#65533;W&#65533;&#65533;!&#65533;Y&#65533;Kn&#65533;&#65533;cc"Q&#65533;F&#65533;&#65533;&#65533;&#65533;&#65533;m&#65533;&#65533;&#65533;/4&#1927;&#65533;&#65533;&#65533;&#65533;&#65533;&#65533;~C&#65533;&#65533;,&#65533;&#65533;,&#65533;-H&#65533;&#65533;<&#65533;xBb&#65533;&#65533;&#65533;&#65533;&#65533;&#65533;&#65533;&#65533;&#65533; &#65533;&#65533;&#65533;6(&>&#65533;&#153;0&#65533;\ 4&#65533;G<&#65533;&#65533;`&#65533;xy&#65533;w:Y&#65533;,&#65533;&#713;&#65533;&#65533;{&#65533;&#65533;&#65533;Y&#65533;W&#65533;\&#746;&#65533;:ln&#65533;mh&#65533;&#65533;2}&#65533;57&#65533;&#65533;o&#65533;G&#65533;&#65533;K&#65533;&#65533;&#65533;!&#65533;&#1071;8&#65533;&#65533;&#65533;&#65533;&#65533;&#65533;&#65533;&#65533;c]&#65533;c&#65533;Q&#65533;&#65533;&#65533;N&#65533;p&#65533;&#65533;l&#65533;&#65533;D&#65533;&#65533;&#65533;&#65533;|]&#65533;&#65533;j|=&#65533;&#65533;DMr}M&#65533;C&#65533;&#65533;$&#65533;	&#65533;N&#65533;9&#292;&#65533;&#65533;&#65533;F&#65533;SYI&#1723;&#65533;&#65533;M	&#65533;r &#65533;&#1357;&#65533;&#65533;&#1021;&#65533;&#65533;&#65533;&#65533;&#65533;&#65533;y&#65533;&#65533;&#65533;&#65533;oA&#65533;W&#65533;&#65533;&#65533;&#65533;D&#65533;&#65533;&#65533;&#65533;&#65533;&#65533;&#65533;&#65533;u	&#65533;L&#65533;D&#65533;[&#65533;%Y*&#65533;&#65533;F&#65533;&#65533;0MI&#65533;&#65533;PeR,&#65533;&#65533;&#65533;&#65533;K-de&#65533;A&#65533;&#65533;:>&#65533;&#65533;&#65533;&#65533;E]n{ &#65533;&#65533;M&#439;#1&#1568;@&#65533;&#65533;&#1435;&#65533;&#65533;MJ&#65533;Z&#65533;&#65533;&#65533;4&#65533;&#65533;I&#65533;<&#65533;&#1680;-&#65533;&#65533;&#65533;&#65533;I&#65533;K&#1733;I)8&#65533;~&#65533;[&#65533;d&#65533;{&#65533;q&#65533;Vj&#65533;d&#65533;&#65533;O&#65533;U&#65533;&#65533;&#65533;&#763;'a@q&#65533;&#65533;&#65533;&#65533;&#65533;&#65533;P
&#65533;&#65533;&#65533;&#1953;&#65533;&#65533;&#65533;n&#65533;<&#10662;6L&#65533;&#65533;$&#65533;&#65533;5&#65533;W&#65533;}&#65533;YO|&#65533;3&#65533;!&#65533;&#65533; &#65533;&#65533;&#65533;9&#65533;&#65533;&#65533;9&#65533;&#65533;P&#65533;&#65533;&#65533;&#65533;*&#65533;M&#1700;k&#65533;&#65533;&#65533;|&#65533;U&#65533;&#65533;&#65533;&#65533;K&#65533;5&#65533;&#65533;&#65533;&#65533;&#65533;&#65533;&#65533;{j&#1623;&#65533;y&#65533;[&#65533;3&#65533;&#65533;]&#65533;/c&#65533;&#65533;&#65533;,&#65533;,&#65533;R&#65533;&#65533;&#65533;a&#65533;&#65533;)&#65533;&#65533;&#801;y&#65533;&#65533;\&#877;&#65533;&#65533;&#65533;&#65533;&#65533;/&#65533;&#65533;5&#65533;+&#65533;&#65533;b&#65533;&#65533;&#65533;&#65533;`&#65533;&#65533;?&#65533;&#65533;&#65533;'&#65533;b' &#65533;y&#65533;&#65533;+&#65533;&#65533;(&#65533;&#65533;u&#65533;)&#65533;&#65533;3K&#65533;&#65533;&#65533;A~(}&#65533;&#65533;zf&#687;nZ&#65533;&#65533;.=6&#65533;| B&#65533;F &#65533;p &#65533;":l("&#65533;D&#65533;DT&#65533;&#65533;!C&#65533;t&#65533;&#65533;&#1123;H&#65533;K&#65533;&#65533; &#65533;G&#65533;*W&#65533;|)&#65533;L2=&#1468;	&#65533;&#65533;&#729;/Y&#65533;&#65533;Y&#65533;&M&#65533;B,&#65533;i&#65533;?G&#65533;&#65533;bJThP&#65533;E&#65533;5&#65533;4+V&#65533;\_.Z&#65533;VXIE^-&#1781;,k9F p1&#65533;'Z&#65533;i&#65533;,]oX&#65533;&#65533;2u&#65533;&#65533;E8` =x&#65533;&#65533;&#65533;0N= &#65533;l &#65533;*&#65533;<`&#65533;f&#65533;6{&#65533;&#1804;A&#65533;Y&#65533;00:&#65533;h&#65533;Y7a&#65533;ul&#65533;Df&#65533;f@&#65533;6SX&#65533;&#65533;&#65533;d&#65533;&#65533;&#65533;+&#65533;&#65533;&#65533;e&#65533;&#65533;I&#65533;^V&#65533;&#65533;&#65533;|&#65533;&#65533;Mb7&#65533;&#1178;5&#65533;%M&#65533;t&#65533;&#65533;:4&#65533;&#1367;XX&#65533;&#65533;z&#65533;&#65533;-4q&#65533;&#65533;&#65533;y&#65533;&#65533;&#65533;7&#65533;^}J&#65533;)P&#65533;/&#65533;&#65533;&#65533;vS&#65533;&#1028;{&#65533;&#65533;&#65533;&#65533;~ X&#65533;vP<&#65533;uN8&#65533;jM&#65533;v!lp&#65533;!~&#65533;m&#65533;&#65533;&#1801;x&#65533;&#65533;m&#65533;a3'V&#65533;i 7&#65533;&#65533;&#65533;H)&#65533;c&#65533;N<&#65533;$&#65533;8q&#65533;&#65533;&#65533;\]&#65533;dWWE0&#65533;&#65533;tVG}e&#65533;Q&#65533; p&#65533;7&#65533; &#65533;^~	&#65533;W&#65533;&#65533;If&#65533;fj&#65533;&#65533;U7&#65533;&#65533;&#65533;[T]&#65533;&#65533;H&#65533;&#65533;&#65533;i&#65533;&#65533;D A&#65533;~&#65533;	&#65533;&#65533;&#65533;)&#65533;A&#65533;&#65533;&#65533;5&#65533;&z&#65533;5&#65533;&#18723;N:&#65533;d&#65533;&#65533;Z&#65533;&#65533;5Mjzi&#65533;&#65533;&#65533;v&#65533;K&#65533;m&#65533;*&#65533;&#65533;&#65533;&#65533;&#43593;&#65533;j&#65533;&#65533;#$k&#65533;&#65533;&#65533;J&#65533;
&#65533;&#1946;&#65533;
-&#65533;&#65533;k&#65533;&#65533;&#65533;&#65533;k"&#65533;&#65533;Jl&#65533;&#65533;&#747;s&#65533;&#65533;-(&#65533;l&#65533;&#65533;&#65533;1&#65533;&#65533;^&#65533;m&#65533;s&#65533;a&#65533; &#1754;&#65533;
&#65533;&#65533;K&#65533;&#65533;
&#65533;&#65533; &#35483;&#65533;&#65533;&#65533;&#65533;&#65533;&#65533;&#65533;:&#65533;&#65533;:&#65533;o&#65533;ko&#65533;&#65533;&#65533;&#65533;&#175;&#65533;&#65533;&#65533;+.-&#65533;&#65533;K"&#65533;&#65533;&#65533;H&#65533;#1.&#65533;$,&#47855;&#65533;ZB&#65533;%&#65533;*&#65533;w&#65533;&#65533;&#478;Z3&#65533;&#65533;%&#65533;&#65533;$&#65533;(&#65533;|&#65533;@)&#65533;&#65533;&#65533;&#65533;&#65533;Ce&#65533;CYD'F5&#65533;&#65533;&#65533;#&#65533;t&#65533;F&#65533;&#65533;Q(-&#65533;HE&#65533;DQSAS&#65533;@ME&#65533;&#65533;h&#65533;e$]G&#65533;&#65533;&#65533;#&#65533;&#65533;uY}&#65533;&#65533;&&#65533;SH&#65533;&#65533;5LhA&#65533;q.4=&#65533;&#65533;c&#1741;&#65533;&#65533;@-5&#65533;RW;X8%&#65533;x&#1549;&#65533;8v&#65533;;K`&#65533;xe{d9i&#65533;WF&#65533;,&#65533;5s&#65533;j&#65533;an&#65533;j&#65533;1&#65533;x&#65533;m&#65533;&#65533;,&#65533;&#65533;F
o&#65533;&#65533;G_t/&#65533;8&#65533;&#65533;&#65533;&#65533;&#65533;t&#925;&#65533;&#65533;j&#65533;i&#65533;h&#1677;&#65533;&#65533;&#65533;t&#65533;AW&#65533;y&#295;&#65533;&#65533;&#65533;&#65533;&#65533;&#65533;w&#65533;&#65533;7 &#65533;&#65533;W&#65533;&#710;&#65533;&#65533;&#65533;.&#1667;&#65533;Cx&#65533;wv[h&#10856;&#65533;&#65533;&#65533;&#65533;~&#65533;&#65533;y&#65533;&#65533;&#65533;I&#65533;"r&#65533;&#65533;Hhp#'4F&#65533;&#65533;&#65533;&#65533;!&#65533;`k_k W&#65533;D&&#65533;Jf2\&#65533;&#65533;`P&#65533;DS&#65533;&#65533;6&#65533;&#65533;&#577;$	&#65533;&#65533;T&#65533;:&#65533;&#65533;Z&#65533;,&#65533;&#65533;&#65533;;&#65533;Q&#65533;&#65533;*5(D&#65533;p&#65533;<4&#65533;&#65533;"&#65533; &#65533;QCb&#65533;*&#65533;M}&#65533;R&#65533;A&#65533;&#1577;S&#65533;&#65533;#&#65533;X[Fp&#374;&#65533;"&#65533;:&#1385;&#65533;&#65533;&#65533;D&#65533;Bb,#&#65533;H+Y1l&#65533;&#65533;jc&#65533;&#65533;&#65533;8&#689;W&#1130;&#65533;&#65533;&#65533;,jik&#65533;&#65533;&#65533;&#65533;&#65533;&#65533;r\&#65533;&#65533;&#65533;&#1390;s&#65533;k&#65533;&#65533;&#65533;C&#65533;&#65533;/&#65533;+_&#65533;&#1687;&#65533;.&#65533;IK&#65533;X&#65533;&#65533;&#65533;Z01Xe,&#65533;L&#65533;(K&#65533;U&#65533;`c&#65533;&#536;&#65533;D&#65533;K&#65533;L&#65533;&#65533;&#65533;b&#65533;&#65533;\C#&#65533;e&#65533;bK&#65533;&#65533;2g?&#65533;e&#65533;2&#65533;&#65533;g&&#65533;H&#65533;2r&#65533;&#65533;p&#65533;j=&#602;&#1314;&#65533;&#65533;k&#65533;D'&#65533;&#65533;&6w&#65533;Mo^&#65533;+l&#65533;	^&#65533;&#65533;&#65533;&#65533;&#65533;%.2[;&#65533;v7&#65533;&#65533;S&#65533;Z)a&#65533;&#33943;&#65533;&#65533;N&#65533;&#65533;&#65533;&#65533;F&#65533;x&#65533;S&#65533;z&#65533;&#65533;&#65533;&#65533;&#1431;p nL&#65533;{&#65533;!&#65533;8&#65533;&#1832;K&#65533;f"&#65533;Xtr&#65533;&#65533;&#65533;G&#1351;&#65533;&#65533;jN4&#65533;&#65533;\&#65533;&#65533;&#65533;&#1817;&#65533;t&#65533;S]&#65533;z&#65533;&#65533;&#65533;'8&#233;i&#65533;$&#1797;&#65533;t&#65533;&#65533;]w&#65533;&#65533;!&#65533;|;&#65533;&#65533;l&#1667;&#65533;&#65533;0oy&#65533;i&#65533;&#65533;<&#65533;&#65533;&#65533;uOu&#65533;&#65533;&#65533; &#65533;'z#&#65533;&#65533;W&#65533;V&#65533;E&#65533;&#65533;""&#65533;S&#1091;&#65533;O&#65533;@&#65533;k%&#65533;V&#65533;&#1500;I&#65533;8s&#65533;&#65533;;4&#65533;&#65533;&#65533;	&#65533;Cc&#65533;D&#65533;$D&#65533;&#65533;&#65533;,a&#65533;&#65533;&#65533;&#65533;&#65533;&#65533;Nw&#65533;cK&#65533;&#65533;&#414;&#1073;al&#65533;[Y&#65533;
&#65533;\9a
+&#65533;B&#65533;&#1161;&#65533;!9&#65533;a
&#65533;&#65533;&#65533;&#65533;|&#65533;&#65533;x8J&#65533;&#65533;&#65533;-*~[&#65533;&#65533;&#65533;&#65533;&#65533;&#65533;#5&#65533;I5QS&#65533;&#65533;&#65533;c&#65533;)V&#65533;Xlns&#65533;&#65533;&#65533;WyQ&#65533;&#65533;B&#65533;u&#1256;&#65533;6&#65533;&#65533;d&#65533;&#65533;Gf=+Y&#65533;rV&#65533;&#65533;-=V[&#65533;j&#65533;&#65533;x-3&#65533;&#65533;]f8&#65533;&#65533;&#65533;e&#65533;E&#42449;>&#65533;&#65533;!&#1883;G&#65533;&#65533;&#65533;&#65533;"p&#65533;v%IM&#65533;&#65533;`&#65533;&#368;&#65533;0&#65533;alV&#65533;&#65533;(9&#65533;$X&#65533;&#65533;S1&#65533;FP2Z&#65533; a&#65533;&#65533;(U&#65533;&#1708;&#65533;&#65533;&#65533;17&#65533;&#536;h4&#65533;h?&#65533;&#65533;&#65533;X&#65533;]&#65533;&#65533;K&#393;&#65533;{3I>&#65533;g&#65533;d&#65533;&#65533;&#65533;K&,&#65533;9P&#65533;&#65533;D&#65533;!IF8&#65533;&#65533;&#65533;m&#65533;&#65533;\2>&#65533;&#65533;4&#65533;. &#65533;&#65533;B&#65533;&#65533;&#65533;p$&#65533;F8z&#65533;D'&#65533;8&#65533;Vf&#65533;r&#65533;&#65533;i0j&#65533;&#65533;hTr&#65533;&#65533;(Ks&#65533;&#65533;&#65533;p&#65533;tS`i=Jwh&#65533;&#65533;x&#65533;&#65533;^K{&#65533;&#65533;&#65533;T.3&#65533;&#65533;x&#65533;&#65533;&#65533;'2&#65533;&#899;&#65533;s&#65533;&#65533;&#65533;&#65533;9&#65533;&#65533;j&#65533;&#65533;3j&#65533;&#65533;G=&#65533;a&#65533;fJ?&#65533;X&#1002;&#1147;OWm]&#65533;&#65533;&#65533;&#65533;}&#65533;~&#65533;&#65533;B&#65533; 9HB&#65533;#_w&#65533;&#65533;"&#65533;&#65533;&#65533;&#65533;&#65533;A&#65533;-&#65533;&#65533;&#65533;&#65533;H	$R&#65533;&#65533;&#65533;&#65533;z$S8&#65533;e)K&#65533;&#1002;p&#65533;&#65533;&#65533;ld&#65533;&#65533;&#65533;s&#65533;&#65533;O&#65533;&#65533;v&#65533;&#65533;&#65533;<&#65533;0&#65533;1&#65533;W&#65533;&#65533;&#65533;>&#44427;Z&#1315;&#65533;&#65533;'&#65533;&#65533;&#65533;&#65533;?.S&#65533;[MeJ&#65533;&#65533;m8&#65533;kEVi&#65533;&#65533;&#65533;&#65533;x&#65533;w&#65533;+&#65533;&#65533;&#65533;&#65533;&#65533;&#65533;u&#1936;K&#65533;&#65533;5@z&#65533;8&#65533;&#65533;Vk&#65533;&#65533;&#65533;{&#65533;&#65533;s&#887;[&#65533;&#65533;&#65533;}&#65533;Hs&#65533;W &#65533;&#65533;c&#65533;&#65533;&#65533;&#65533;&#241;`&#65533;$&#65533;&#65533;N&,&#65533;&#65533;&#856;+&#65533;.JR&#65533;&#65533;&#65533;&#65533;&#65533;&#65533;n&#65533;&#65533;Lf2&#65533;B~&#65533;Ld&#65533;l#0&#65533;&#65533;&#65533;:&#65533;&#65533;&#65533;&#65533;&#65533;'2&#65533;&#65533;&#65533;&#65533;&#65533;&#65533;i&#65533;&#65533;.&#65533;K_&#65533;^w&#65533;&#65533;&#65533;*u&#65533;;&#65533;&#65533;&#58878;&#65533;E&#65533;v&#65533;P&#65533;&#65533;&#65533;+^&#65533;L6&#65533;_&#65533;&#38373;<E&#65533;d&#65533;K&#65533;,&#65533;.g>/&#65533;D&#65533;&#65533;%m.&#65533;$&#65533;`&#65533;"&#65533;&#791;Soe&#65533;&#65533;&#65533;&#65533;,Bk`D	W&#65533;&#65533;Lf2u&#65533;&#65533;)-&#65533;&#65533;}&#1179;y&#65533;&#65533;&#65533;z$&#65533;t&#65533;&#65533;&#65533;&#65533;&#65533; &#65533;&#65533;nw|&#65533;Lg2&#65533;@&#65533;f P&#65533;>&#65533;&#65533;/!&#65533;&#65533;&#65533;&#1319;^-&#65533; &#65533;@a&#65533;_&#65533;&#65533;&#394;&#65533;&#65533;j&#65533;<&#1259;vV&#65533;&#948;&#65533;A&#65533;&#65533;]QG:R&#65533;c9&#65533;9&#65533;&#65533;&#65533;&#65533;g&#65533; 
&#65533;9&#1489;&#65533;vX9&#65533;<&#65533;l&#65533;&#65533;&#65533;#{&#65533;&#65533;p8
DX&#65533;&#65533;@&#65533;&#65533;BN&#65533;X&#65533;&#65533;nNSX&#65533;&o&#65533;&oh&#65533;B0&#65533;nw&#65533;5&#65533;&#65533;&#65533;&#65533;B=S'&#65533;2o>(&#65533;=H(&#65533;&#65533;o&#65533;&#65533;Za(&#65533;&&#65533;TDIpC$DEdpN&#65533;D&#65533;&#65533;pw\&#65533;e)&#65533;K&#65533;PETT&#65533;E*&#65533;eq&#65533;b*&#65533;&#65533;e&#65533;qf&#65533;&#1589;]',&#65533;r"r'&#65533;,&#65533;RGzx^&#65533;&#65533;&#65533;r{&#65533;-1' &#65533;2&#65533;&#65533;RH&#65533;&#65533;G&#65533;&#65533;.:&#65533;_&#65533;&#65533;- &#65533;/&#65533;&#65533;`E&#65533;I&#65533;&#65533;&#65533;&#65533;0&#65533;&#65533;&#65533;&#65533;t*`J&#65533;&#65533;0&#65533;&#65533;*&#65533;&#65533;1W&#65533;a&#65533;2&#65533;&#65533;1&#65533;a&#65533;b&#65533;&#65533;b1&#65533;34CQ&#65533;.&#65533;P&#65533;&#65533;wWCx&#65533;gx&#65533;&#65533;wP&#65533;&#65533;&#65533;&#65533;&#600;x&#65533;Dx]&#65533;WMM&#65533;4`Q6&#65533;wOFf&#65533;&#65533;h4S&#65533;$&#65533;`'&#65533;DB&#65533;&#65533;NR&#65533;egC% &#65533;&#65533;P&#65533;G8&#65533;&#65533;}t&#65533;{&#65533;G&#65533;&#65533;&#65533;Q&#65533;&#65533;&#65533;1 &#439;&#65533;&#65533;&#65533;|P&#65533;|&#65533;g&#65533;&#65533;Y=Y&#65533;&#65533;&#65533;&#65533;&#65533;&#65533;&#65533;&#65533;&#65533;R&#65533;&&#65533;crF>&#65533;l&#65533;'<&#65533;7&#65533;&#65533;|&#65533;! &#593;,eTF&#65533;&#65533;(|&#567;&#65533;&#65533;&#65533;}
&#65533;}/&#65533;}1&#65533;&#65533;0I&#65533;2Y2&#65533;8&#65533;1)!&#65533;WR&#65533;&#65533;1&#65533;&#65533;f&#65533;&#65533;&#65533;f&#65533;&#65533;#&#65533;&&#65533;&#65533;Q&#65533;&#461;&xHC5&#65533;X&#65533;FM_#&#65533;&#65533;&Y,&#65533;n]&#578;&#65533;&#65533;Y])4&#65533;&#65533;o1[&#65533;U&#65533;9&#65533;@&#65533;ZA[&#4402;&#65533;&#65533;&#1348;&#65533;rDp#&#65533;&#65533;&#65533;[&#65533;u&#65533;}&#65533;p&#65533;D&#65533;p&#65533;UE&#917;E&#65533;Bqj&#65533;EkH]&#65533;&#65533;&#65533;+&#65533;&#65533;uh&#65533;"Gr&#65533;&#65533;,&#65533;&#65533;,&#65533;&#65533;,-&#65533;&#65533;&#65533;G}$&#65533;&#65533;b&#65533;&#65533;&#65533;.&#65533;d-&#65533;&#136;;&#65533;s&#65533;&#65533;,&#65533;tI	&#65533;`&#65533;&#65533;I&#65533;&#65533;0&#65533;H&#65533;*&#65533;&#65533;&#65533;&#65533;&#65533;&#65533;&#65533;ra&#65533;&#65533;a&#65533;a&#65533;y&#65533;&#65533;&#65533;$+3K&#65533;&#65533;2(&#65533;a	&#65533;&#65533;b&#65533;Tb&#65533;&#65533;-&#65533;2&#65533;&#65533;&#65533;;6&#65533;Tc&#65533;&#1629;:FB&#65533;)MY&#65533;vEv$L3D3&#65533;Q&#65533;&#65533;v&#65533;g&#65533;&#65533;u&#65533;&#65533;!&#65533;&#65533;F6%HK&#65533;A`af&#65533;x&#65533;A8&#65533;Q
M &#65533;w&#65533;1&#65533;&#65533;&#65533;&#65533;1k`&#65533;&#65533;&#65533;&#65533;&#65533;&#65533;&#65533;&#527;')&#65533;&#65533;(&#65533;&#65533;&#65533;&#65533;&#65533;&#65533;&#65533;&#65533;&#65533;&#65533;g%Zjk`u&#65533;&#65533;q&#65533;&#65533;&#65533;&#65533;&#65533;i&#65533;3:#&#65533;|&#65533;&#1442;&#65533;p&#65533;'y&#65533;>I9Y&#65533;8	&#65533;D&#658;9&#1619;8&#65533; &#65533;&#467;&#65533;&#65533;&#65533;c&#65533;F&#65533;&#65533;=H9m(@>r>&#65533;	&#65533;&#65533;	&#65533;8&#65533;Y&#65533;)mAZVin`	(n}&#65533;&#65533;&#65533;&#65533;n0$Cc&#65533;Bw&#65533;Bqn(&#65533;do&#65533;&#65533;&#65533;&#342;&#65533;&#65533;'&#65533;&#65533;&#65533;o&#65533;2Z G&#65533;&#65533;p|))&#65533;\It&#65533;&#65533;j&#65533;	'\&#65533;&#65533;&#65533;&#1253;
&#65533;&#65533;*&#65533;\\&#65533;&#65533;cd]&#65533;&#65533;p&#65533;F&#65533;&#65533;F&#354;]&#65533;&#618;&#65533;Rr&#65533;Y^&#65533;&#65533;&#65533;-&#65533;&#65533;
&#65533;5s&#65533;4&#65533;&#65533;Bs&#65533;&#65533;_&#65533;&#65533;.&#65533;&#65533;H&#65533;"t&#65533;I,&#65533;&#65533;I&#65533;&#1307;&#65533;y0	s0&#65533;	uQu&#65533;&#65533;J&#65533;&#65533;1&#65533;&#65533;&#65533;&#65533;&#65533;a&#65533;r2&#65533;b&#65533;3a&#65533;L(&#65533;b&#65533;74&#65533;&#65533;L:VoU)C&#1929;3&#65533;8&#65533;&#65533;&#65533;j'&#65533;E&#65533;&#65533;D&#65533;&#65533;&#1118;c&#65533;&#65533;V&#65533;3&#65533;&#65533;5&#65533;e&#65533;d&#65533;&#65533;&#1910;&#65533;DVnQ&#65533;ef&#65533;x&#65533;P&#65533;P&#65533;&#65533;{&#65533;#&#65533;&#65533;{*&#65533;k&#65533;&#65533;{&#65533;Cg&#65533;&#65533;&#65533;}&#65533;!:&#65533;1 &#65533;&#65533;8&#65533;8&#65533;&#65533;&#65533;;&#65533;|&#65533;#h&#65533;9&#65533;&#1250;&#65533;&#65533;&#65533;&#65533;&#65533;}&#65533;-&#65533;,&#65533;85jT&#65533;&#65533;iG&#65533;i&#65533;6S&#65533;&#65533; &#1953;&#65533;g"&#65533;c&#65533;4K&#65533;0Zl&#65533;i&#65533;~&#65533;&#65533;&#65533;&#65533;&#65533;&#65533;~&#65533;6!&#65533;Vl&#65533;'>&#65533;s&#65533;&#65533;c"P&#65533;h&#65533;G&#65533;fK	&#65533;&#65533;_JM+h4p&#65533;&#65533;&#65533;#&#65533;[w&#65533;'P&#65533;n&#65533;&#742;kj&#65533;&#65533;&#65533;B~&#65533;Bd
&#65533;&#65533;Z&#65533;okI&#65533;&#65533;&#65533;urC&#65533;&#65533;&#65533;8&#65533;Z&#65533;&#65533;
&#65533;&#65533;&#65533;&#471;FdDU&#65533;&#65533;j&#65533;Yh&#65533;)EW&#65533;p`&#65533;# &#65533;R$&#65533;^K`$&#65533;G&#65533;&#65533;&#65533;Z&#65533;&#65533;B&#65533;&#65533;J&#65533;&#65533;&#65533;,&#1266;+z&#65533;&#65533;&#65533;&#65533;&#65533;H&#65533;&#65533;&#65533;&#65533;.&#65533;B&#65533;&#65533;&#65533;-&#65533;&#65533;&#65533;&#65533;&#65533;&#65533;H&#65533;G&#65533;"&#65533;&#450;/&#65533;j,DGtavJSWJcu&#65533;YTG&#65533;&#665;&#65533;&#65533;&#65533;a&#65533;&#40621;&#65533;&#65533;jb
L&#65533;J&#65533;&#65533;
M&#65533;J&#65533;&#65533;3&#65533;h&#65533;<sY&#65533;I&#65533;!&#65533;&#65533;
&#65533;&#65533;&#1945;&#65533;8&#65533;@&#65533;&#65533;5&#65533;&#65533;&#65533;&#65533;&#65533;{&#65533;&#65533;+&#65533;&#65533;Y&#1816;&#65533; u4>h$&#65533;&#65533;(1&#65533;;&#65533;&#65533;&#65533;&#65533;n&#65533; &#65533;&#65533;Z&#65533;&#65533;9&#65533;a&#65533;1&#65533;$&#65533;&#65533;&#65533;R&#65533;Q&#65533;&#65533;R"&#65533;D&#65533;GS&#65533; &#14400;
&#65533;&#65533;&#65533;&#65533;B&#65533;&#65533;;y&#65533;""J&#65533;o5j&#65533;&#65533;<&#65533;PW&#65533;&#65533;"&#65533;&#65533;T&#65533;&#65533;T^<V=rV&#65533;&#65533;Un&#65533;>\d"l&#65533;k&#65533;CT?&#65533;&#65533;&#65533;S&#65533;&#65533;D&#65533;&#65533;&#1409;&#65533;#&#65533;&#65533;&#65533;C&#247;#&#65533;&#65533;lB.&#1301;&#2022;&#521;&#65533;&#65533;&#65533;&#533;&#65533;&#535;&#65533;&#551;ZD&#65533;&#65533;&#65533;&#1784;&#65533;o&&#65533;&#65533;F&#65533;w&#65533;&#65533;&#65533;o&#65533;Y(&#65533;u&#65533;w&#65533;&#65533;v&#65533;&#65533;u&#65533;[&#65533;&#46549;z&#759;&#1832;&#65533;+&#65533;&#65533;&#65533;&#65533;&#65533;K&#65533;&#65533;&#169;h&#65533;\Sg&#65533;n(&#65533;l+&#65533;q&#65533;&#65533;F&#65533;+&#65533;&#65533;]&#65533;;,&#65533;&#65533;&#65533;&#65533;5^&#65533;&#65533;&#65533;&#65533;-&#65533;+&#65533;&#65533;&#346;&#65533;<H&#65533;&#65533;&#65533;&#65533;&#65533;&#65533;&#65533;&#65533;H&#65533;&#65533;G&#65533;)&#65533;&#65533;&#65533;/B7&#65533;v&#65533;&#65533;&#65533;0H7a&#254;&#65533;D&#65533;&#65533;&#65533;J&#65533;*Cu&#65533;&#621;&#65533;r2&#65533;d&#65533;%3)&#65533;&#65533;2a&#65533;&#65533;&#65533;v&#65533;DL&#65533;d&#65533;\&#65533;&#65533;&#65533;&#65533;)&#65533;&#65533;&#65533;L<4&#820;L|&#65533; ]B!&#65533;&#65533;&#65533;&#65533;&#65533;&#65533;&#1838;&#65533;&#65533;-M&#65533; &#65533;m&#65533;&#65533;&#65533;Fc&#65533;+P),f`A&#65533;&#65533;c&#65533;.Q&#65533;P&#65533;9&#65533;&#65533;&#65533;>=&#65533;g&#65533;&#65533;Q&#65533;&#65533;D&#372;&#65533;}Z&#65533;&#65533;}r&#65533;&#65533;a&#65533;!jr&#65533;k8&#65533;=&#65533;&#65533;&#65533;f&#65533;kx&#65533;&#493;&#65533;&#65533;.2&#65533;rUW_]Ud&#65533;"sU&#1527;C o+S&#65533;n&#65533;&#65533;&#65533;&~&#65533;&#65533;&#65533;u&#65533;kn&#65533;}&#65533;j&#65533;c<&#65533;&#65533;l9&#65533;A&#165;&#65533;X&#65533;v&#65533;&#65533;X&#65533;&#65533;&#65533;01&#600;&#65533;n)C&#65533;&#65533;&#1624;,&#1682;%&#65533;2&#1592;&#65533;U&#65533;>&#65533;&#65533;&#65533;&#65533;&#65533;;Z2&#65533;&#65533;&#65533;&#65533;uC&#65533;2[&#65533;&#65533;(w&#65533;&#65533;p9&#65533;&#65533;Y&#760;&#343;&#65533;&#65533;&#65533;&#65533;&#442;
&#65533;p&#65533;&#65533;&#65533;&#65533;&#65533;j)c&#65533;TER&#65533;&#65533;d&#65533;Eb4FfT&#1918;&#65533;&#65533;&#65533;]&#65533;,&#65533;L&#65533;&#65533;+&#65533;%&#65533;&#5959;}xG&#65533;&#65533;&#885;JH&#65533;JH&#65533;r&#65533;&#65533;r&#65533;&#65533;&#65533;s&#65533;e&#65533;\&#65533;&#65533;t&#65533;&#65533;&#65533;+&#65533;&#65533;I&#65533;I&,&#65533;&#65533;t&#1242;J&#65533;j&#65533;&#65533;&#65533;b&#65533;"2&#65533;b&#65533;	&#65533; FK&#65533;&#65533;uL&#1305;&#65533;&#65533;&#65533;&#65533;&#65533;&#65533;&#65533;/4&#65533;&#65533;M&#65533;l"&#65533;&#65533;b&#65533;&#65533;&#65533;&#65533;&#65533;&#65533;&#65533;n=&#65533;Y<SzY&#65533;N#\'%&#65533;zF&#65533;&#65533;<&#65533;&#133;c&#65533;&#65533;W
+`Q?&#65533;;=&#65533;H:&#65533;g&#65533;&#65533;QjIh&#65533;&#65533;gV-&#65533;X]&#65533;b &#65533;&#65533;j&#947; xhI&#65533;&#65533;&#65533;&#65533;F+SXn<&#65533;U&#65533;&#65533;F&#65533;C~smU&#65533;=O &#65533;&#1206;&#65533;&"b&#65533;K&#65533;&#65533;sV&#65533;&#65533;L&#1781;&#65533;f&#65533;&#65533;&#65533;^k&#65533;&#65533;&#65533;&#65533;"&#982;&#65533;{u8t	4p&#65533;$&#65533;&#65533;-x&#65533;&#65533;&#65533;&#65533;&#65533;&#65533;&#65533;&#65533;&#1699;>&#1683;&#65533;&#65533;u&#65533;B&#65533;V&#65533;wZY&#65533;&#65533;&#1694;&#65533;C&#65533;&#65533;b&#65533;&#65533;&#65533;&#65533;&#65533;D&#65533;KK8p&#65533;K)B&#65533;&#65533;&#65533;&#65533;&#65533;;&#1855;&#22302;&#65533;&#65533;_&#65533;)&#65533;&#65533;&#65533;&#65533;&#65533;*&#65533;j&#65533;&#65533;]&#65533;&#65533;&#65533;F!&#65533;&#65533;&#65533;&#65533;&#65533;&#65533;&#1369;&#65533;&#1799;&#65533;&#65533;&#65533;&#65533;]&#65533;&#65533;K&#65533;s&#65533;&#65533;&#65533;B&#65533;&#65533;[&#941;y&#65533;&#65533;&#65533; |&#65533;
&#65533;b/&#65533;&#65533;&#65533;&#65533;&#65533;+4&#65533;&#65533;t,&#65533;.&#65533;&#65533;`-&#65533;	m$&#65533;+&#65533;B&#65533;&#65533;J&#65533;&#65533;&#65533;&#65533;&#65533;&#65533;&#517;&#65533;&#65533;	&#65533;&#65533;$&#65533;&#65533;&#65533;3-&#65533;b&#65533;&#65533;&#65533; &#65533;&#65533;&#65533;L76&#65533;&#65533;&#65533;&#65533;&#65533;&#65533;'&#65533;&#65533;&#65533;8&#65533;&#65533; o&#65533;&#65533;y&#65533;&#65533;]&#65533;+n&#65533;.&#65533;&#65533;/&#65533;=v&#65533;&#65533;z&#65533;&#65533;&#65533;6&#65533;&#65533;s&#65533;&#65533;f67`&#65533;fZ8&#65533;qV&#65533;&#65533;&#65533;}&#65533;69%&#65533;&#350;&#65533;}B&#65533;R	&#65533; &#65533;&#65533;NT &#65533;iI&#65533;;&#65533;&#65533;&#65533;&#65533;c&#65533;8,u&#65533;U&#65533;&#65533;1RZ&#65533; &#65533;}&#65533;~&#65533;S&#65533;3&#65533;;QJ!y&#65533;&#65533;&#65533;&#65533;]&#65533;&#65533;9&#65533;_R?y&#65533;a&#65533;Z"WSY&#65533;&#65533;x&#65533;!&#65533;x8&#65533;p&#65533;y&#65533;&#65533;&#65533;&#536;<MT[&#38311;&#65533;&#65533;&#17831;&#65533;&#743;&#65533;&#871;&#65533;[(&#65533;&#65533;&#1710;&#65533;&#65533;&#65533;&#65533;&#65533;&#65533;&#65533;|2&#65533;)&#65533;.p&#65533;&#65533;CM&#65533;&#65533;&#1853;&#65533;&#65533;&#65533;&#65533;&#65533;&#65533;&#65533;&#829;&#1828;&#65533;&#1798;&#65533;*&#65533;JEc&#65533;4&#65533;&#65533;U&#65533;&#65533;&#65533;&#65533;.&#65533;&#1212;+&#65533;	r&#65533;&#65533;&#65533;r&#65533;&#65533;&#65533;r&#22343;&#1999;&#65533;&#65533;;&#65533;&#65533;s&#65533;&#65533;&#65533;&#65533;M&#65533;&#65533;.&#65533;&#65533;.&#65533;d&#65533;. 404 &#65533;&#65533;&#65533;&#65533;`&#65533;&#65533;&#65533;&#65533;b&#65533; &#65533;&#65533;@&#65533;&#65533;&#65533;J&#65533;&#65533;&#65533;D=LT&#65533;&#265;K&#65533;&#65533;x1&#65533;&#65533;=v,&#65533;c.&#65533;!=&#65533;&#65533;&#65533;&#65533;#J&#65533;#&#65533;@&#65533;2&&#791;"&#316;i3&#65533;&#65533;&#65533;#DD&#65533;&#65533;&#927;6&#65533;&#65533;(P&#65533;J&#65533;U&#65533; iRR&#65533;R&#65533;&#65533;*&#65533;]&#65533;n&#65533;UlX&#65533;\&#65533;^&#65533;&#65533;U-&#1709;]&#1130;&#65533;&#65533;&#65533;Y&#65533;u&#65533;&#65533;&#347;W*J&#65533;F&#65533;&#65533;&#65533;o&#2020;k&#65533;F|X&#65533;^&#389;5Bc&#65533;&#65533;&#65533;&#65533;&#65533;&#65533;&#65533;&#65533;&#65533;&#65533;7&#65533;X&#65533;8&#65533;	W&#65533;&#65533;&#65533;&#1345;&#65533;~ h&#65533; :th&#65533;&#65533;&#65533;n&#1981;w&#65533;&#65533;&#65533;&#65533;&#65533;YP?&#65533;&#65533;&#1920;&#65533;&#65533;q&#65533;]&#65533;&#65533;&#65533;{&#65533;&#65533;b&#65533; &#65533;v&#1185;&#65533;&#65533;=&#65533;&#65533;&#65533;&#65533;&#65533;cg0e&#65533;v&#65533;&#1675;&#65533;_&#65533;&#65533;&#65533;&#21323;&#65533;?_&#65533;&#65533;&P&#65533;7a&#65533;?&#65533;&#65533;p;&#65533;&#65533;m&#65533;&#65533;[o&#65533;&#65533;&#65533;0&#65533;&#65533;&#65533;&#65533;B&#65533;&#65533;pA5&#65533;o&#65533;&#65533;&#65533;&#65533;&#65533;&#65533;
&#65533;[&#65533;&#65533;&#65533;&#65533;b&#65533;-hb@&#65533;&#65533;5Hqb&#65533;@f&#65533;&#65533;Jh/~&#720774;R&#574;~$2I&#65533;&#65533;z&#613;&#65533;&#65533;&#65533;&#65533;&#65533;*R&#65533;&#65533;&#65533;&#65533;l2&#65533;&#65533;&#65533;&#65533;#&#65533;&#65533;&#65533;'&#65533;L
&#65533;&#65533;i&#65533;3&#65533;sM5&#65533;2&&#65533;9&#65533;L&#65533;&#65533;&#27433;&#65533;k"&#65533;3&#65533;l&#65533;3&#65533;>&#65533;iOB&#65533;&#65533;&#65533;O&#65533;&#1875;Q&#65533;&#65533;&#65533;(RI'&#65533;(&#65533;rP&#65533;&#65533;K/&#65533;&#65533;<&#65533;&#65533;u&#1287;T&#65533;(TQU&#65533;UVSMD&#65533;Re&#65533;jM(&#65533;dm&#65533;W[&#65533;UW_&#65533;%&#65533;XZ8&#65533;G&#65533;&#65533;&#65533;&#65533;9&#65533;E&#1408;f&#65533;m&#65533;Yi&#65533;&#65533;#&#65533;l&#65533;&#65533;V[o&#65533;e&#332;p&#65533;&#65533;&#65533;9&#792;C 30!&#65533;u&#65533;5&#65533;]&#1309;&#65533;&#65533;y&#65533;&#65533;_5q&#65533;Vh&#65533;a&#65533;&#65533;v&#65533;&#65533;&#65533;ihazA&#65533;&#65533;^z8b&#65533;jH!&#65533;&#65533;&#65533;&#65533;&#65533;,BU&#65533;F0&#39120;J 	&#65533;%e&#65533;$Jeb&#65533;&#65533;^&#65533;	'&#65533;&#65533;&#65533;)&#65533;r
&#680;&#65533;&#65533;&#65533;J&#65533;&#65533;&#65533;&#65533;J&#65533;&#65533;&#65533;|Z&#65533;&#65533;&#65533;*&#65533;.&#65533;&#506;&#47840;&#65533;j&#65533;,&#65533;&#65533;&#65533;&#65533;p&#65533;&#65533;&#65533;&#65533;?&#65533;/&#65533; ,/&#65533;c&#65533;&#65533;&#65533;(C&#65533;l&#65533;&#65533;6&#65533;&#65533;&#65533;.#i&#65533;&#65533;:&#65533;n&#65533;&#65533;&#65533;&#65533;?LC 5&#65533;`s6@&#65533;&#65533;&#65533;&#65533;l&#65533;q&#1756;C<8&#65533;lS&#65533;&#65533;&#65533;&#395;OA&#25883;&#65533;&#65533;+&#1020;&#65533;8&#65533;&#65533;&#65533;&#65533;t&#65533;/>&#65533;&#65533;&#65533;&#65533;&#65533;X&#65533;?&#65533;\W&#65533;AM\b&#65533;&#65533;3&#65533;&#65533;&#1563;X&#65533;&#65533;W&#65533;&#65533;v&#65533;&#65533;&#65533;&#65533;&#65533;&#496;&#65533;&#65533;&#65533;B&#65533;D&#65533;&#65533;&#65533;&#65533;&#65533;^&#65533;&#1801;&#65533;b&#65533;&#65533; &#65533;4&#65533;&#65533;	'n&#65533;&#65533;C&#65533;&#65533;&#65533;&#65533;&#65533;2~+&#65533;&#65533;EH&#65533;&#65533;&#65533;&#65533;$&#65533;&#65533;&#65533;&#65533;&#65533;&#65533;&#65533;-&#65533;&#65533;&#65533;\T&#65533;&#65533;'&#65533;&#65533;&#65533;'s&#65533;L&#65533;&#65533;&#65533;@550M&#65533;&#65533;KD&#1064;Bu0&#65533;&#65533;S&#65533;&#65533;A&#65533;d&#65533;B&#65533;&#65533;&#65533;&#142;&#65533;&#65533;&#65533;&#65533;&#65533;&#65533;G,e)M&#1136;S&#65533;I&#337;&#65533;&#65533;T&#65533;J&#1386;NDX=&#65533;WG&#65533;U&#65533;x&#65533;$6&#65533;aO&#65533;&#65533;&#65533;5&#65533;dQ&#65533;Y&#522;&#11576;&#65533;-nm&#65533;[&#65533;&#65533;&#216;.2&#65533;]&#665084;L&#65533;&#65533;{&#65533;&#65533;^&#65533;&#65533; &#65533;1/5&#65533;v4&#65533;&#65533;50&#65533;	&#65533;`TX&#65533;|&#65533;0bAbHC&#65533;H&#65533;h&#65533;&#65533;&#65533;&#65533;&#65533;@6&#65533;&#65533;&#65533;bd&#65533;4YHN&#65533;2&#65533;&#65533;&#65533;e&#65533;&#65533;S&#65533;t2&#673;E(9C&#65533;~f&#65533;&#65533;&#65533;&#65533;@&#65533;_&#986;B&#65533;&#65533;M,Jc.&#210;&#65533;]&#65533;%&#65533;H&#65533;ZZ&#65533;r7^&#1714;&#65533;i^&#65533;&#1578;&#65533;&#65533;&#65533;rlQ&#65533;&#65533;2&#65533;I&#65533;&#65533;1f1g&#65533;f4&#65533;%&#65533;&#65533;-jp&#65533;&#65533;&#65533;V5&#65533;\&#65533;j&#65533;&#65533;j&#1953;&#65533;&#65533;&#65533;5&#65533;|&#65533;-&#65533;@8&#65533;&#926;&#65533;&#65533;&#65533;)&#65533;&#65533;C&#880;&#65533;  
;&#65533;2&#65533;:&#65533;&#65533;\t&#65533;&#65533;&#545;&#65533;&#65533;C&#65533; &#65533;&#65533;&#65533;x%&#65533;(E&#65533;&#65533;AAw&#65533;&#65533;GuG&#65533;&#65533;&#65533;&#65533;&#65533;&#65533;&#65533;T&#65533;&#65533;&#65533;v&#65533;&#65533;E&#65533;';&#65533;&#65533;&#1318;&#65533;cO}&#65533;&#65533; }&#65533;&#65533;B&#65533;k&#1925;&#65533;T{>&#65533;&#65533;&#65533;gv&#65533;&#606;&#65533;&#65533;&#65533;s&#65533;p&#65533;D&#65533;&#65533;&#65533;v&#65533;+`&#65533;&:&#65533;R&#65533;&#65533;|4&#65533;&#65533;&#65533;p&#65533;&#65533;SKd&#65533;G&#65533;&#65533;ZI/&#65533;R&#349;&#65533;&#65533;&#65533;3}I&#65533;&#65533;&#65533;\&#65533;&#65533;$)a&#65533;&#65533;< 7&#65533;&#65533;&#65533;&#65533;V&#65533;e&#65533;a&#65533;d&#65533;9Oz&#65533;`#&#65533;A&#670;&#65533;%&#65533;j&#65533;	&#65533;(?y&#65533;&#65533;Ta8&#65533;M&#65533;&#65533;S8TjE&#65533;~j&#65533;b&#65533;+'&#65533;&#65533;WK&#65533;bn&#65533;u&#65533;k`Y&#850;Vo&#65533;8&#65533;g]&#65533;[&#65533;&#65533;&#65533;&#1350;1fK &#65533;"W&#65533;&#65533;&#65533;\6&#65533;+_&#65533;&#65533;&#1533;&#416;&#65533;ym&#1486;z&#65533;W	&#65533;@&#65533;a&#65533;$"21F*&#65533; &#65533;&#65533;&#65533;lg&#65533;&#65533;&#65533;&#65533;&#65533;T&#65533;*&#65533;Ff&#65533;I&#432;%)e&#65533;3+J&#65533;(&#65533;<JO&#65533;&#65533;&#65533;V:&#65533;*C)e+g&#65533;`&#65533;r/I&#65533;&#65533;&#65533;0&#65533;Kc2&#65533;&#65533;N&#65533;g&#65533;&#65533;4&#65533;&#65533;&#65533;.W3&#65533;[&#65533;YK&#65533;&#65533;8m.&#65533;&&#65533;&#65533;&#65533;bk
-&#65533;Lk&#65533;&#65533;&#377;&#65533;r&#65533;&#65533;o&#65533;x&#65533;8&#65533;&#65533;N!&#65533;&#65533;u(&#65533;>&#65533;&#65533;O\&#65533;&#65533;&#65533;&#65533;-&#65533;P)O&#65533;W&#65533;r&#65533;&#65533;e(g&#65533;&#65533;[&#65533;E&#515;2Og &#1073;&#65533;tJ&#65533;&#65533;5&#1475;&#65533;&#65533;y(&#65533;&#65533;&#65533;:&#65533;&#65533;(>u&#65533;&#65533;&#65533;J';>G&#65533;tr6&#65533;&#65533;Z:&#65533;&#65533;G=*R&#65533;`P&#65533;%gtO&#65533;g3fq&#65533;&#1133;g&#65533;&#65533;&#65533;&#65533;0&#65533;&#65533;&#65533;&#65533;&#65533;=&#65533;3&#65533;
&#65533;&#65533;;&#65533;&#65533;8U&#65533;F&#65533;&#65533;j&#65533;b5W&#65533;&#65533;U&#65533;&#65533;&#65533;&#65533;&#65533;F&#65533;s&#65533;&#65533; &#65533;&#65533;&#65533;&#65533;im+[&#65533;&#65533;&#65533;#&#65533;&#65533;z&#65533;b.s&#65533;&#65533;+&#65533;&#1810;&#65533; X&#65533;IMnJ,&#65533;&#65533;}&#65533;d+PL&#65533;&#65533;&#605;&#65533;&#65533;&#65533;&#65533;q&#65533;&#65533;&#65533;*&#65533;)K&#65533;&#65533;&#65533;IQ&#65533;7&#65533;&#65533;mB&#1086;P&#65533;&#65533;&#65533;iA&#65533;Z&#65533;&#65533;PT&#65533;&#65533;-le&#65533;&#65533;""&#65533;&#65533;&#65533;&#173;n&#65533;&#65533;jU&#65533;&#1018;"&#65533;&#65533;k&#65533;n%&#65533;[&#65533;zns&#65533;&#65533;\&#65533;1&#65533;&#65533;.vC~&#65533;5&#65533;&#718;&&#65533;n&#65533;Mn>&#65533;`&#65533;&#65533;X&#65533;V&#65533;A&#65533;
&#65533;&#65533;5&#65533;zg&#65533;&#65533;/c&#65533;&#65533;H&#65533;TaIJ&#263;&#65533;Ya2&#65533;&#65533;&#65533;$&#65533;.q&#65533;	S"&#65533;(&#65533;&#65533;I)&#65533;&#65533;&#65533;\&#65533;*&#65533;:&#65533;.&#65533;&#65533;k&#65533;&#65533;&#65533;&#65533;\2&#65533;&#65533;c&#65533;&#1879;&#65533;&#65533;&#65533;0yL&#65533;,I&#65533;0&#65533;{&#65533;g\wj&#65533;&#65533;6&#65533;&#665;(	K&#65533;&#65533;&#65533;&#65533;j1'WNd!&#65533;&#65533;&#65533;&#65533;yG) &#65533;&#65533;&#65533;6]A1&#65533;G&#65533;&#883;z&#65533;]&#65533;r&&#65533;&#65533;&#65533;e&#65533;&#65533;S`&#65533;&#65533;&#65533;L&#65533;&#65533;Y&#65533;&#65533;&#65533;&#65533;?&#923;AWf&#65533;uH}&#30384; &#65533;&#65533;k&#65533;&#65533;&#65533;':&#65533;&#65533;&#65533;&#65533;&#65533;&#65533;&#65533;&#65533;2&#65533;&#65533;&#65533;xe~&#65533;2&#65533;{H&#65533;S&#65533;%^R&#65533;SM#&#65533;&#65533;~&#65533;&#65533;&#1699;&#65533;y6&#65533;&#65533;&#65533;(T&#65533;}&#65533;oO{X&#65533;&#65533;&#65533;&#65533;4&#65533;&#65533;&#65533;i`&#65533;&#65533;&#65533;&#65533;&#65533;&#65533;&#65533;&#35537; &#888;&#65533;&#65533;&#65533;`&#65533;&#65533;&#65533;b&#65533;&#65533;k&#65533;&!&#1643;m&#65533;&#65533;&#65533;R&#65533;e&#65533;&#65533;h#&#65533;jC t&#65533;l&#65533;61y &#65533;J r&#65533;&#65533;&#65533;&#65533;z&#65533;>Iy&#65533;,@&#65533; &#65533;G&#65533;&#65533;wc&#65533;&#65533;z&#65533;&#65533;Z&#65533;&#1082;&#65533;I&#65533;Z&#65533;&#65533;&#1185;~&#65533;&#65533;b&#65533;&#65533;-&#65533;&#65533;[98&#65533;[&#65533;&&#65533;&#65533;z&#65533;(<&#65533;k8-&#65533;&#65533;.&#65533;&#65533;oI.t&#65533;&#65533;9&#65533;8&#65533;*&#65533;p&#65533;82&#65533;&#65533;&#238;3T&#65533;3&#65533;5bCvY&#214;3&#65533;&#65533;/@&#65533;9&#65533;&#65533;#A:/A*&#65533;&#65533;J/&#65533;;&#65533;&#65533;&#65533;&#65533;&#65533;&#65533;&#65533;&#65533;&#65533;&#65533;&#65533;&#65533;&#65533;2&#65533;&#65533;&#65533;&#65533;&#65533;-&#65533;&#65533;	&#65533;z&#65533;&#65533;&#65533;w&#713;&#65533;&#65533;:&#65533;&#65533;&#65533;@&#65533;&#65533;&#65533;&#65533;&#65533;&#65533;&#65533;:
&#65533;&#65533;&#65533;&#65533;&#65533;R&#65533;CE[&#65533;&#65533;y&#65533;[&#1163;V\;'C&#65533;&#65533;&#65533;&#65533;&#65533;E&#65533;0&#65533;e;_\&#65533;&#65533;1&#65533;&#65533;&#65533;&#65533;&#65533;p&#65533;&#65533;&#65533;&#65533;&#65533;P&#65533;&#1472;&#65533;R&#65533;&#65533;&#611;'&#497;&#65533;I#&#65533;&#1872;4&#65533;&#65533;&#65533;n&#65533;&#65533;&#65533;=&#65533;q&#65533;&#65533;0&#65533;&#50693;z&#65533;&#65533;&#65533;&#65533;G8&#65533;&#65533;X&#65533;&#18511;&#65533;&#65533;(a&#65533;&`V&#65533;&#65533;!5&#65533;#5&#65533;&#65533;<&#65533;&#65533;&#65533;&#65533;&#65533;&#605;&#65533;	&#521;Z&#65533;&#65533;{,&#65533;&#65533;&#1320;&#65533;K*8&#65533;&#65533;&#65533;&#65533;z&#65533;&#65533;j&#65533;B&#65533;&#9321;>&#65533;G&#65533;&#65533;&#65533;\&#65533;&#65533;&#65533;&#65533;&#65533;5&#65533;&#65533;&#65533;; &#65533;&#65533;U&#65533;:x&#65533;&#65533;[+&#65533;&#65533;	6+&#65533;6*&#1618;&#65533;<&#65533;&#65533;&#65533;&#65533;M&#65533;&#65533;&#65533;\+J&#65533;j3&#65533;h&#758;&#65533;p&#65533;*&#65533;_t&#65533;
&#65533;&#65533;29&#65533;&#65533;w3&#522;&#65533;&#65533;&#65533;&#65533;H&#65533;H&#620;yC!&#65533;7&#65533;R!{&#65533;&#65533;&#65533;&#1812;&#65533;,&#65533;K&#65533;&#65533;\&#65533;!LA&#65533;&#65533;K!*B&#65533;J&#65533;#R"&#65533;J&#65533;&L(j&#65533;("&#65533;&#236;+,&#65533;+.&#65533;&#65533;G&#65533;&#65533;T.1
&#65533;rC2&#65533;yq&#65533;yq&#65533;&#65533;2&#65533;x197&#65533;;&#65533;C >&#65533;#?&#667945;C<&#65533;&#65533;&#65533;&#65533;&#65533;CM&#65533;&#1273;&#65533;HAl&#65533;T&#65533;&#65533;D<&#65533;&#65533;"&#65533;I:I	&#65533;J&#65533;	N-IT&#65533;&#65533;(&#65533;&#65533;&#65533;:30P&#65533;&#65533;s&#65533;W&#65533;0R&#65533;;Z2E&#65533;&#65533;T&#65533;N^&#65533;&#65533;aJ&#65533;0&#65533;&#65533;&#65533;&#65533;&#65533;&#65533;&#65533;i&#65533;+&#574186;&#65533;&#65533;&#65533;
&#65533;J&#65533;\ &#65533;&#171;
&#65533;	&#65533;&#65533;&#65533;&#65533;]&#65533;Q<&#65533;PH&#1041;"{&#65533;w@&#65533;&#65533;&#65533;k(I&#65533;'&#65533;S&#65533;5&#65533;&#65533;5&#65533;F&#65533;&#65533;&#65533;&#65533;=r&#65533;&#65533;a=&#65533;K	&#65533;?&#65533;x))&#65533;RQ&#65533;&#65533;Ih&#65533;pQ&#65533;&#65533;yh5X[&#65533;&#65533;&#65533;<&#65533;d&#65533;&#65533;&#65533;H&#65533;&#65533;Q&#65533;{I/x&#65533;bX!R!-R$HR&#65533;&#65533;&#65533;&#65533;&#755;(Q&#65533;&#65533;&#65533;GVcQ&#65533;&#65533;&#65533;,&#65533;H&#65533;"&#892;.%&#65533;]5&#65533;&#65533;?&#65533;&#65533;*0&#65533;V&#65533;&#65533;R[&#65533;5&#1617;&#65533;&#65533;\T@&#65533;&#1170;&#65533;&#65533;&#65533;IQ)&#698;z&#65533;t&#65533;8&#65533;I a&#65533;&#65533;J,&#1343; 
n&#65533;&#65533;&#65533;62AZ&#65533;&#65533;J&#65533;&#65533;ZP&#65533;&#65533;@&#65533;|!&#65533;&#65533;&#65533;|&#65533;!"-}&#65533;&#65533;LI&#65533;&#65533;""&#65533;&#65533;!B&#65533;Q&#65533;&#65533;&#65533;&#65533;4"X&#65533;&#65533;U&#65533;8&#65533;`&#65533;[&#65533;UaqB(:&#65533;&#65533;&#65533;i&#65533;B&#65533;&#65533;"&#65533;&#65533;c&#65533;&#65533;o#V`.0z&#65533;g#&#44695;&#860;4D&#65533;&#65533;&#646;&#65533;LM&#65533;&#193;&#65533;C&#65533;&#65533;M&#65533;&#65533; $&#65533;&#65533;9&#65533;2&#65533;Yy&#65533;&#65533;&#65533;MN&#65533;&#65533;/&#65533;2&#65533;&#65533;&#65533;&#65533;&#65533;Q	 &#65533;&#65533;&#65533;[N&#65533;&#65533;&#297;;%&#65533;&#65533;&#65533;ML&#65533;W&#65533;NF&#65533;&#65533;&#65533;&#65533;&#65533;N&#65533;]&#65533;&#65533;&#65533;&#65533;4O&#65533;}&#65533;b1&#65533;&#65533;&#65533;b&#65533;&#65533;LO`{&#65533;f&#65533;&(YYt&#65533;&#65533;&#65533;E&#65533;&#65533;&#65533;&#65533;Q1&#65533;&#65533;&#65533;D&#65533;&#65533;&#65533;;&#65533;&#65533;5dL+&#65533;&#65533;g&#65533;5&#65533;z&#65533;#+&#65533;%&#208;&#65533;&#65533;1(&#372;m&#65533;>&#65533;Y(&#65533;&#65533;&#65533;>&#65533;:&#65533;&#65533;&#65533;&#65533;Y5&#65533;Rs&#65533;=0%)&#65533;sRV&#65533;&#65533;*-Rh&#65533;I!&#65533;2(kQ/&#65533;Qe&#65533;&#65533;IR&#65533;&#65533;R-)&#65533;&#65533;&#65533;&#65533;&#1786;&#370;-&#65533;2#&#65533;&#1791;&#65533;&#65533;&#65533;&#65533;&#65533;&#65533;~&#65533;R(]&#65533;j2Z@\&#65533;<&#65533;&#65533;m&#1824;5\&#931;[/&#65533;&#65533;&#65533;|&#65533;1e5.&#65533;&#65533;[`&#65533;&#65533;&#65533;H&#65533;&#65533;&#65533;9M&#65533;D&#65533;@&#1301;&#65533;&#65533;=&#65533;6&#65533;&#65533;)]%)@&#65533;+A&#65533;S<u&#65533;&#65533;&#65533;&#65533;M&#65533;&#65533;T&#65533;&#65533;:&#65533;&#65533;t&#65533;|A&#65533;Z&#65533;&#65533;L&#65533;&#65533;c&#65533;&#65533;&#65533;&#65533;&#65533;&#799;P&#65533;A&#65533;&#65533;&#65533;&#65533;&#65533;M&#65533;^J&#65533;&#65533;&#65533;&#65533;&#65533;&#65533; 
&#65533;\&#65533;&#65533;R&#65533;&#188;&#65533;`}&#65533;d&#65533;-&#1938;&#65533;+&#65533;kIV&#65533;&#65533;Bgm&#65533;6p&#65533;j&#65533;&#65533;C&#65533;&#65533;&#65533;u#V8&#65533;&#65533;&#65533;`&#65533;o&#22723;9&#65533;&#1460;&#65533;j	&#65533;r&#65533;&#65533;>&#65533;&#65533;MD&#65533;M&#1860;&#65533;x&#65533;&#1488;&#65533;7&#65533;d&#65533;&#49505;&#65533;0c&#919;&#65533;&#65533;S&#65533;&#65533;&#65533;u0&#65533;&#1658;&#65533;S&#1542;eXQ$&#65533;Ql&#969;&#65533;&#65533;&#65533;dX&#65533;qEb&#65533;a&#65533;&#65533;&#1547;&#65533;&#65533;&#65533;&#65533;&#65533;&#65533;%&#720;&#65533;&#65533;&#65533;0&#65533;&#1574;&#1100;&#65533;@`&#65533;&#65533;&#65533;&#65533;&#65533;&#65533;$&#914;&#65533;C&#65533;&#65533;&#65533;&#1905;p&#65533;Y&#65533;}`&#65533;&#65533;1&#65533;:h2*&#65533;&#65533;*	&#1758;j&#65533;&#65533;}&#65533;&#65533;&#65533;&#803;R&#65533;!&#65533;&#1841;&#65533;&#65533;84&#65533;
5&#65533;&#65533;&#65533;"&#65533;c/C[&#65533;:RA&#65533;$=[&#65533;5R?&#65533;c&#65533;&#65533;&#65533;&#65533;&#65533;M&#65533;C&#65533;&#65533;'&#65533;&#65533;RQ.K&#65533;%&#1778;R&#65533;DRF&#65533;e&#65533;
&#65533;4&#65533;a&#65533;&#65533;(&#65533;R&#65533;&#47183;&#65533;	&#1763;z&#65533;W&#65533;'&#65533;U)&#65533;S&#65533;&#65533;&#65533;b&#65533;I&#65533;&#65533;*&#65533;&#65533;#&#65533;I&#65533;Q]>-f9=6&#65533;(&#65533;-&#65533;&#65533;%&#65533;	 n3A_&#65533;&#65533;m&#65533;6lfTG5,u^n&#65533;TF7nnAKE&#65533;MM&#65533;N%&#65533;t^&#65533;&#65533;&#65533;s+&#65533;b&#65533;yS!&#65533;T&#65533;&#65533;&#65533;D&#65533;U&#65533;&#65533;g`E&#65533;&#1810;&#65533;&#65533;aY&#65533;DL&#65533;tf&#65533;&#65533;m&#65533;"&#65533;&#65533;&#65533;1&#65533;L0&#65533;6&#65533;L7&#65533;_&#65533;_&#65533;&#65533;_&#65533;&#65533;&#65533;|&#65533;&#65533;&#65533;&#65533;;&#65533;>p &#65533;T&#65533;:Wq&#65533;&#65533;<&#65533;CsE&#65533;^&#65533;&#65533;v&#377;&#65533;&#65533;&#65533;&#65533;a&#65533;&#65533;&#925;&#65533;/D&#65533;&#65533;WNj:&#65533;&#1308;&#65533;:U&#65533;&#258;]&#65533;&#65533;l0&#65533;&#65533;&#65533;
&#65533;NQ,&#65533;&#65533;&#65533;&#65533;b&#1701;&#65533;&#1011;&#65533;&#65533;f&#65533; ^&#65533;D]&#1914;{b:&#65533;]&#65533;&#65533;
&#65533;H&#65533;&#65533;8k4&#65533;'i&#65533;)&#65533;gNk&#65533;r&#65533;&#65533;pPE&#65533;FP&#65533;&#65533;&#65533; &#65533;ZZ0&#65533;&#1872;z&#1214;n&#65533;&#65533;mTz
&#65533;z(&#65533;&#65533;&#65533;&#65533;&#65533;&#65533;&#65533;&#65533;P&#65533;&#65533;&#3315;TK&#65533;&#65533;&#65533;H&#65533;&#65533;&#65533;yc&#65533;-&#65533;&#65533;&#65533;&#65533;tm&#65533;b&#65533;&#65533;k&#65533;!Q&#65533;&#65533;&#65533;&#65533;=&#65533;V&#65533;&#65533;W&#1437;&#65533;&#65533;&#65533;&#65533;'&#65533;&#65533;&#65533;&#65533;@&#65533;q&#65533;
Y&#65533;&#65533;^&#65533;&#65533;&#65533;n&#65533;&#65533;&#65533;&#54324;&#65533;&#65533;3&#65533;&#65533;*&#65533;&#65533;&#65533;</x&#65533;&#65533;&#65533;&#65533;&#65533;)&#65533;&#65533;5]!ITi&#65533;&#65533;0Af&#65533;L&#65533;(N&#65533;&#65533;&#65533;@&#65533;&#65533;&#1237;&#65533;J8&#65533;&#65533;4&#65533;&#65533;=-Jn&#1206; &#65533;&#65533;&#65533;I%&#65533;n6,&#65533;=&#65533;@&#65533;&#65533;=	&#65533;K5!v&#65533;&#65533;&#65533;&#65533;LU&#65533;L&#65533;&#65533;&#65533;5_&#65533;&#65533;p&#65533;V&#65533;&#65533;e1&#65533;)&#65533;"&#476;&#65533;&#65533;Z&#65533;&#65533;&#65533;&#65533;la.&#65533;&#65533;&#956;&#65533;&#65533;&#983;L&#65533;:&#65533;q&#65533;&#65533;#&#65533;&#65533;0&#65533;&#65533;8<i&#65533;I?J&#65533;@*h&#65533;&$&#65533;&#65533;s=&#65533;Dz&#65533;&#65533;+&#65533;&#65533;&#65533;&#65533;B&#65533;&#65533;+&#65533;{&#65533;K&#65533;P&#65533;&#65533;/&#65533;&#65533;P&#65533;&#65533;&#65533;	&#65533;&#65533;k&#65533;YaWz&#65533;&#65533;&#65533;j&#65533;&#1098;*&#65533;&#65533;VE&#65533;&#65533;s&#65533;&#65533;&#65533;&#65533;W&#65533;&#65533;&#65533;&#65533;&#65533;&#65533;&#65533;&#65533;&#65533;&#1219;&#65533;&#65533;x&#65533;&#1830;&#65533;&#65533;N>5A&#65533;&#65533;O&#65533;^&#65533;	"6b_,p&#65533;&#65533;&#65533;Y&#65533;&#65533;&#65533;&#65533;&#65533;&#65533; &#1269;1&#65533;O&#65533;&#1960;&#65533;&#65533;&#65533;T&#65533;&#1984;&#65533;U&#65533;i&#65533;&#65533;q&#65533;Q&#65533;&#873;&#65533;&#65533;J(&#65533;&#65533;&#65533;[&#65533;5&#65533;Z&#65533;~<C&#65533;&#65533;X&#65533;&#641;&#65533;x<&#65533;&#65533;&#65533;&#65533;J&#65533;&#625;&#65533;&#65533;`&#65533;&#65533;P&#65533;&#65533;Nn&#65533;.Z&#65533;&#65533;&#65533;5m&#65533;m&#65533;&#65533;&#65533;&#65533;S6H&#65533;&#65533;&#65533;&#65533;\&#65533;YH&#65533;&#65533;@&#65533;`@&#65533;&#65533;&#65533;a&#65533;&#1663;&#65533;o&#65533;&#65533;&#65533;&#65533;u&#65533;&#65533;&#65533;L&#65533;h&#65533;&#65533;&#65533;&#65533;F&#65533;&#65533;]@&#65533;a]&#65533;&#65533;H&#1003;&#65533;&#65533;K&#65533;t!s&#65533;&#65533;t&#65533;kKM-j&#65533;^R&#65533;&#65533;P	&#65533;&#65533;K&#65533;&#65533;gV=&#65533;}~\E&#65533;$&#65533;Ya&#65533;^m&#65533;&#65533;&#65533;&#65533;=LcY&#65533;h&#65533;"f5.&#65533;"/Rq&#65533;~&#65533;&#65533;&#65533;&#996;h&#65533;$z&#65533;&#65533;&#65533;{&#65533;&#65533;:&#65533;q&#65533;q W&#65533;r&#65533;/@&#65533;#q5&#1604;&#65533;&#65533;^@$>&#65533;&#65533;i&#65533;&#65533;&#65533;&#65533;&#1560;&#65533;?&#65533;&#65533;&#65533;&#65533;&#65533;}egI&#65533;	Ks&#65533;&#1241;&#65533;K&#65533;&#65533;{&#65533;&#65533;D|&#65533;n&#65533;&
&#65533;s&#65533;&#65533;&#65533;&#65533;&#65533;&#65533;&#65533;&#65533;&#65533;&#65533;&#65533;+&#65533;&#65533;I&#65533;&#1910; &#65533;&#65533;&#561;&#65533;R&#65533; &#65533;&#65533;&#65533;&#65533; 	&#65533;&#65533;G&#65533;m&#65533;&#65533;$&#65533;&#65533;&#367;LY&#65533;&#65533;|&#65533;
&#65533;%&#65533;&#65533;&#65533;&#65533;&#338; &#903;&#65533;&#65533;&#65533;ET&#65533;M0P&#531;&#65533;&#65533;z&#65533;&#65533;&#65533;yuW&#65533;&#65533;&#65533;l&#753;&#65533;&#65533;7v[&#2012;w&#65533;&#65533;&#65533;&#65533;F&#65533;&#65533;&#65533;@&#65533;&#65533;&#65533;&#65533;&#65533; G&#905;&#65533;f&#65533;&#65533;&#65533;h4&#65533;&#65533;y&#65533;y&#65533;pD&#1673;~2K&#65533;&#65533;&#65533;~&#65533;&#65533;&#65533;&#65533;&&#65533;6&#65533;&#65533;&#65533;&#65533;&#65533;y&#65533;&#65533;Rm&#65533;&#65533;['sR&#65533;H&#65533;"&#65533;@&#65533;&#65533;&xI&#65533;&! /&#65533;J=x &#65533;H4JXC&#65533;!D&#65533;(R&#65533;&#530;"&#65533;4Y2&#65533;&#65533;%I&#65533;D9"&#456;&#65533;Z&#65533;&#65533;&#65533;&#925;&#65533;&#65533;&#65533;&#984;$[zj&#65533;cKX&#65533;&#65533;LRK&#65533;$IF@u-BV&#65533;&#65533; &#65533;
&#65533;,W&#65533;TA&#65533;&#65533;&#65533;u&#65533;Z&#65533;k&#65533;F&#65533;&#65533;5.]&#65533;&#65533;ak&#65533;&#65533;6b/&#2046;&#65533;&#65533;,&#65533;&#65533;&#829;&#65533;&#65533;87B&#65533;&#65533;&#334;U&#65533;hL3Q&#65533;D&#65533;,'&#684;ys"|&#65533;3{&#65533;&#65533;"&#65533;h&#65533;-:&#65533;N4&#65533;&#65533;&#1322;[&#65533;&#65533;&#1090;&#65533;&#1718;o&#65533;&#941;{7&#65533;C4&#65533;9&#65533;+&#65533;&#65533;'~H&#65533;r&#65533;&#799;7w.\&#65533;&#65533;&#65533;&#65533;&#65533;Q&#65533;$;&#65533;&#65533;j&#65533;k&#65533;I&#65533;&#65533;&#65533;&#65533;&#65533;;	S^MK&#65533;&#1048;3'>}G4&#65533;&#65533;&#65533;Z&#65533;&#65533;&#65533;&#65533;&#65533;&#65533;&#65533;&#65533;&#65533;&#65533;&#65533;K/&#65533;&#65533;`"&#65533;p&#65533;Y	6&#65533;&#65533;N8B.}&#65533;&#65533;W\&#65533;e&#65533;W&#65533;Z8!&#65533;|m&#65533;!b|&#65533;&#341;5q&#65533;&#65533;&#65533;&#65533;eMX+&#65533;&#65533;&#65533;&#65533;&#65533;&#65533;;&#65533;&#65533;#&#65533;;&#65533;&#65533;FG!u&#65533;U(!&#65533;&#65533;&#65533;%&#1362;&#65533;&#65533;JjRNY&#65533;Wj&#724;&#65533;&#65533;&#65533;%&#65533;q&#65533;e&#65533;h&#65533;&#65533;"&#65533;&#65533;dSJ:&#65533;cJ		&#65533;&#65533;O&#65533;&#65533;Jw&#65533;y&#65533;M&#65533;$Nj&#65533;&#65533;&&#65533;0E&#65533;VHR&#65533;&#65533;*&#65533;h&#65533;&#65533;BZ&#65533;&#65533;G&#65533;
&#65533;pi&#65533;&&#65533;9&#65533;&#65533;l&#65533;&#65533;&#65533;&#65533;&&#65533;4&#65533;-+&#65533;&#65533;&#65533;+,&#65533;D&#65533;6E&#65533;&#65533;&#65533;
&#65533;&#65533;B&#65533;&#48054;&#65533;&#65533;k&#65533;&#65533;&#65533;:&#65533;S@&#65533; &#65533;0&#65533;&#65533;,&#65533;&&#65533;&#65533;&#65533;
&#65533;
M;&#65533;&#65533;&#1790;j,&#65533;&#65533;&#65533;&#65533;*-&#3978;&#65533;MX&#48632;&#65533;:&#48063;&#65533;+&#65533;&#65533;&#65533;; &#65533;&#65533;&#65533;:&#65533;&#65533;&#65533;&#65533;&#65533;&#6331;m&#65533;M0P0S&#65533;{&#65533;&#65533;&#65533;2&#1840;&#65533;7&#65533;D&#65533;K&#65533;n&#65533;
&#65533;&#65533;&#65533;i&#65533;"&#1066;&#65533;&#65533;&#65533;&#65533;BL&#65533;F&#65533;$&#65533;&#65533;rB&#1281;*D&#65533;P4F&#65533;&#65533;Q&#65533;,&#65533;&#65533;dH&#65533;B
&#65533; &#65533;&#65533;J8JhZr1&#65533;4S>-&#65533;&#65533;&#65533;F*I&#65533;&#65533;&#65533;&#137;V&#1352;&#65533;&#65533;,8o=RH_}%&#65533;5X&#65533;U&#65533;&#65533;K&#65533;,&#1185;e&#65533;&#534;&#65533;tmUS&#65533;6rU&#65533;\)&#65533;&#65533;&#65533;{&#65533;K.&#65533;&#65533;&#65533; d{&#65533;3>&#65533;!&#65533;a_&#65533;'2a">&#65533;&#65533;~V&#65533;&#65533;&#13561;&&#65533;k>&#65533;&#65533;&#65533;&#65533;4hB&#65533;&#40329;CC&#65533;4Xd&#65533;!&#65533;&#65533;&#65533;&#65533;o&#65533;&#65533;^&#65533;&#65533;&#65533;1&#65533;&#65533; &#65533;yg&#65533;y&#65533;e"@&&#65533;qz&#65533;&#65533;N&#65533;&#65533;p&#65533;ST&#65533;&#65533;7}&#65533;A&#65533;&#65533;&#65533;&#65533;?&#65533;&#65533;&#967;8"&#65533;&#65533;&#65533;g_&#65533;&#65533;&#65533;&#65533;#-&#65533;/&#65533;&#65533;&#65533;&#65533;&#65533;&#65533;&#65533;&#1135;Zf&#65533;C&#65533;&#65533;E&#65533;&#65533;e&#65533;&#65533;&#65533;q&#65533;&#65533; &#65533;"&#276;HC|&#65533;^&#65533;&#65533;@&#65533;&#65533;-a	&#65533;&#65533;&#65533;"&#65533;&#65533;&#65533;&#65533;*W&#65533;Q9&#65533;A&#65533;yG&#65533;&#1230;&#65533;&#65533;pH#lRRN&#65533;#&%&#65533;,taG&#65533;B&#65533;&#65533;pOQ&#65533;RLp&#65533;&#65533;H1E(1)&#65533;&#1300;&#65533;&#65533;#&#65533;&#65533;*J"&#65533;)A&#65533;&#65533;#&#65533;&#988;x(&#65533;&#65533;P&#65533;&#65533;x&#65533;4&#65533;!I &#65533;P&#65533;Rl&#65533;&#65533;&#297;  &#65533;&#65533;&#65533;]&#65533;#&#65533;&#65533;&#65533;&#65533;&#65533;&#65533;Q\&#65533;V&#65533;&#65533;>n+Y&#922;E&#65533;
&#65533;&#65533;Yq[&#65533;
$&#160;0eA&#1169;&#65533;|U&#65533;&#65533;&#65533;G@&#65533;&#65533;&#65533;&#65533;&#65533;X&#65533;&#65533;&#366;>R&#65533;]&#65533;&#65533;*$&#65533;1&#65533;f&#65533;rX&#65533;&#65533;*&#1455;Nf&#65533;\&#65533;$&#1525;i&#65533;&#65533;a&#65533;&#65533;&#65533;&#65533;&#65533;&#65533;&#709;=,&#65533;&#65533;&#65533;
&#65533;1&#464;&#65533;&#65533;&#1688;&#65533;&#65533;&#65533;(&#65533;&#65533;
&#65533;:x&#65533;e&#65533;E.&#65533;&#65533;1g>&#65533;&#1629;" &#65533;G&#65533;$&qKY&#65533;&#65533;&#65533;7&#65533;&#65533;hZ&#65533;&#65533;Ke5&#65533;\&#65533;&#65533;L&#65533;&#65533;&#65533;O&#65533;Lc#&#1679;H&#65533;R&#65533;
m?&#65533;6&#65533;&#65533;&#65533;/1bQV&#65533;&#151;&#65533;%%&#65533;[&#65533;.&#65533;Q&#65533;~&#65533;B%&#65533;H:&#1169;&#65533;&#65533;*&#65533;&#65533;J&#65533;&#65533;&#65533;&#10523;&#65533;MkZS&#1237;.&#65533;6&#65533;)NwJ&#65533;Ch&#65533;@&#65533;A &#65533;&#65533;&#65533;&#65533;
&#65533;&#65533;F-jDp&#65533;&#169;&#65533;&#65533;T&#1383;N5&#65533;V&#65533;&#65533;&#65533;Va&#65533;U&#65533;N&#65533;SbD&#65533;&#65533;J&#65533;NQ$&#65533;j]+X&#65533;&#65533;&#1463;&#65533;&#1388;aUkY&#65533;:V&#65533;&#65533;&#65533;	y&#1899;^3&#65533;&#65533;&#65533;&#65533;&#65533; &#65533;7>&#65533;"V>&#65533;{c&#65533;XE2&#65533;&#65533;g.cY&#808;"&#65533;ic&#65533;&#65533;&#65533;&#65533;0&#65533;&#65533;&#1737;6dQ&#65533;6&#65533;.&#65533;Jj/&#65533;&#1068;&#65533;&#515;7&#65533;`&#65533;"&#65533;&#65533;&#1165;*&#1432;-o&#65533;&#65533;&#65533;&#65533;*&#65533;GK&#65533;&#65533;
S&#65533;B&#65533;6&#65533;5&#65533;&#65533;
wd&#65533;&#65533;&#65533;M%&#65533;I8&#65533;&#65533;$&#65533;&#65533;(&#65533;=.w=&#65533;&#65533;4]*&#65533;f/y&#65533;
3&#65533;w&#65533;u&#65533;I&#1451;6A&#52426;&#65533;.V&#65533;&#308;'&#880;fi&#65533;&#65533;ZVA&#65533;"&#65533;	&#1420;[&#65533;W[V&#65533;#Y+&#2002;W.&#65533;&#65533;&#65533;&#65533;&#1388;<&#65533;&#770;0&#65533;	&#65533;gm&#65533;&#144;&#65533;p!oy&#65533;7+&#65533;&#1114;U&#65533;&#65533;&#65533;C&#65533;Y`&#65533; &#65533;1c&#65533;:>&#65533;&#65533;]I&#65533;V&#65533;&#65533;_&#65533;&#65533;c&#65533;y1&#65533;&#65533;a&#65533;f&#260;9Lp}&#65533;\&#65533;&#65533;&#65533;&#65533;&#65533;/WY&#65533;+&#1074;&#65533;b&#65533;/&#65533;9Z&#65533;&#470;Y%`Z&#65533;&#65533;&#65533;D	&#65533;&#295;w^&#65533;j&#65533;THz&#65533;&#65533;&#65533;&#65533;&#65533;k&#65533;&#65533;&#65533;[&#65533;&#65533;?C@'<i"&#65533;&#65533;B&#65533;&#1456;&#65533; 	[&#661;.&&#65533;-&#65533;N&#65533;G&#65533;$T&#65533; &#1242;&#65533;&#65533;_&#65533;&#65533;&#65533;$#0J&#65533;5Bm&#65533;&#65533;b&#65533;I&#65533;P&#65533;WzR`&#65533;&#65533;&#65533;f3&#65533;cM&#1233;&#65533;&#1703;;}@My&#65533;kM&#65533;&#65533;&#65533;&#65533;&#65533;5&#65533;&#65533;&#65533;k&#65533;&#65533;&#65533;&#65533;n*&#65533;&#65533;&#65533;l&#65533;&#65533;B&#65533;Q&#65533;v&#65533;#Bmik &#65533;&#65533;R&#65533;&#65533;&#65533;&#65533;n{&#65533; &#65533;&#65533;&#65533;&#65533;&#65533;&#65533;&#65533;&#65533;&#65533;{&#65533;&#65533;7&#65533;&#65533;n&#65533;&#65533;&#65533;&#65533;&#1790;B &#65533;M&#65533;h&#65533; &#65533;&#65533;&#65533;&#65533;3&#65533;&#65533;&#65533;&#65533;&#65533;&#65533;7&#65533;A &#65533;'&#65533;_8&#187;&#65533;&#65533;'&#65533;|0&#65533;&#65533;&#65533;p&#65533;&#366;&#65533;&#65533;3@&#65533;&#65533;>&#65533;@&#65533;k&#65533;&#65533;F&#65533;&#65533;C&#65533;&#65533;y&#65533;b&#65533;&#65533;d&#65533;e&#65533;C+)&#65533;&#65533;-&#1488;&#65533;&#65533;&#65533;&#65533;s&#65533;60&#65533;&#65533;z&#65533;&#65533;&#740;b))&#1389;.,&#65533;&#65533;&#65533;?xiJRr:&#1379;&#65533;&#1899;C&#65533;'4&#65533;&#65533;&#65533;&#65533;u&#65533;!&#65533;b{q&#65533;&#65533;&#65533;E&#65533;Q&#65533;:&#65533;&#1630;&#65533;&#65533;&#65533;,&#65533;&#65533;&#65533;z&#65533;&#1182;B?-&#65533;)EI&#2013;&#65533;&#65533; &#65533;&#65533;&#65533;&#65533;e&#65533;&#65533;&#65533;&#65533;&#65533;&#247;&#65533;0&#65533;GuDJA&#65533;l>&#65533;!&#65533; &#65533;aB&#65533;`&#65533;&#65533;U&#65533;W&#65533;+&#65533;&#1172;9&#65533;|&#65533;"&#65533;B&#65533;X&#65533;&#65533;"&#65533;&#65533;qY,YA&#65533;W&#65533;&#65533;V#k&#65533;`&#65533;~`c&#65533;&#65533;i&#65533;`&#65533;/&#65533;&#65533;M&#3138;&#65533;&#65533;c&#1955;c&#65533;W'&#65533;I&#65533;W&#65533;c&#65533;&#65533;&#1400;&#65533;P}Q&#65533;JU&#65533;&#65533;&#65533;&#65533;VY1`>&#65533;&#65533;x&#65533;'&#65533;e,]!K`&#65533;B&#65533;&#65533;l&#65533;MA`.3&#65533;&#65533;U&#65533;< 	&#65533;&#65533;&#65533;&#65533;&#65533;$'&#65533;&#65533;U|&#65533; &#65533;&#65533;  [\&#65533;;&#65533;&#65533;ITE &#65533;&#65533;7 &#65533;&#65533;LP&#65533;&#1051;&#65533;V&#65533;h&#65533;&#65533;Bsio&#65533;VByPX &#65533;&#65533;d`&#65533;&#65533;`V&#65533;B#&#65533;`
&#65533;`#&#65533; &#65533;%A#&#65533;`&#65533;`&#1696;
&#928;&A&#65533;&#65533;C&#65533;&#65533;&#65533;&#65533; &#65533;a!
!
a&#65533;Y6&#65533;&#65533;&#65533;,&#65533;&#65533;&#65533;I&#65533;&#65533;&#65533;h&#65533;.&#65533;za&#65533;y&#65533;&#65533;la&#65533;i &#65533;&#65533;&#65533;^&#65533;&#65533;&#65533;[&#65533;&#65533;&#65533;]A&#65533;a&#65533;&#8101;a&#65533;&#65533;&#65533;&#65533;&#1789;&#65533;&#65533;&#65533;a&#65533;&#65533;  &#65533;&#65533;\7&#65533;&#65533;!b"&&#65533;!vC4&#65533;#&#65533;B$@$R&#65533;$6b%&#65533;.&#65533;&#65533;L&#437;F&#65533;&#65533;&#65533;&#65533;&#65533;(&#65533;&#565;&#65533; &#545;&#65533;&#65533;&#65533;&#65533;k\F&#517;&#65533;&#65533;`&#65533;eHV&#65533;@&#65533;9&#65533; .&#65533;&#65533;^&#65533;\a&#1564;E&#65533;^&#65533;W&#65533;M&#65533;&#65533;&#65533;&#65533;&#65533;E1&#65533;E&#65533;\^&#65533;M.&#65533;3*&#65533;&#65533;&#65533;&#65533;8&#65533;&#65533;&#65533;wEu&#65533;&#65533;yc&#1737;&#65533;&#1961;&#65533;}M&#65533;&#65533;8&#65533;]&#1160;&#65533;Gxc;&#65533;&#65533;ciD&#65533;&#65533;P&#65533;&#65533;i&#65533;&#65533;e&#65533;&#65533;&#65533;WIK4`?&#65533;&#65533;@]CE&#65533;?^M&#65533;&#65533;R0&#65533;&#65533;&#65533;%II&#65533;IdZ	&#65533;4<-X&#65533;&#65533;&#65533;&#65533;&#65533;&#65533;PX&#65533;*i^Iv&#65533;&#65533;&#65533;&#65533;&#65533;&#65533;&#65533;&#65533;&#65533;^&#65533;Q&#65533;&#65533;&#65533;&#65533;&#65533;&#65533;&#65533;&#65533;KV/!&#65533;|&#65533;&#65533;YK6y&#65533;&#12619;&#65533;&#65533;1S1=&#65533;Q%-&#65533;-&#65533;Q&#65533;
DY&#65533;e&#65533;e&#1214;&#65533;Q&#65533;&#65533;&#65533;&#65533;X&#65533;&#65533;R&#65533;(&#65533;(&#65533;
*&#65533;e*_)&#65533;eZ&#65533;&#65533;&#65533;&#65533;&#65533;&#65533;K&#65533;`&#65533;&#65533;xd&#65533;p&#65533;|&#65533;&#65533;&#65533;&#65533;
&#65533;&#65533;;`;z&#65533;&#65533;	
&#65533;]aZa2&#65533;_f&#65533;=R&#65533;&#2020;&#65533;&#65533;&#65533;"&#65533;&#65533;&#65533;&#65533;&#65533;&#65533;Bd&*Xf&#65533;&#65533;g&#65533;fh&#65533;f&#65533;&#65533;&#65533;g&#65533;`&#65533;&#65533;&#65533;&#65533;e6B84BP%&#65533;fl&#65533;fm&#65533;fnRBn&#65533;&n&#1409;o&#65533;fnb&#65533;o'q&#1922;q' &#65533;&#65533;-  0' &#65533; H'tNguR&#65533;t&#65533;&#65533;HgtFavB&#65533;v>&#65533;t&#65533;'F&#65533;&#65533;&#65533;JyN&#65533;Dabazf&#65533;\azN&#65533;t&#65533;&#65533;a&#65533;&#65533;&#65533;a&#65533;&#65533;~&#65533;g&#65533;a&#65533;&#65533;a&#65533;&#65533;(&#65533;&#65533;&#65533;&#65533;&#65533;%(&#65533;-( 
&#65533;&#65533;&#65533; N(!b ""#*b&#65533;*&#65533;"&#65533;B7&#65533;L&#65533;!~&#65533;$~h&&#65533;&#65533;$&#65533;&#65533;&#65533;N&#65533;h"%^&#65533;.&#65533;&#65533;&#680;&#65533;r"&#361;&#429;&#65533;&#974;z"&#65533;x\k<&#621;&#65533;i&#65533;&#65533;hh&#65533;g&#65533;b&#65533;<c0&#65533;e$/&#65533;&#65533;guVhQ&#65533;L&#65533;\\&#65533;` c`&#1037;&#65533;&#65533;4z&#37236;&#65533;&#65533;&#1113;)&#1756;E;&#65533;	B&#65533;&#65533;&#1492;&#65533;&#65533;&#65533;C&#65533;&#65533;9&#65533;@fQ&#1232;&#65533;&#65533;&#65533;=&#65533;&#65533;@&#65533;Esq iR&#65533;&#65533;&#65533;&#65533;&#65533;&#65533;&#65533;&#65533;&#65533;e&#65533;&#65533;!*&#65533;&#1097;?&#65533;)L&#537;IX&#65533;;]Y(@*&#65533;;&#65533;&#65533;D&#65533;GL&#65533;D&#65533;&#65533;&#65533;&#65533;&#65533;Y&#65533;u&#65533;&#65533;&#65533;&#65533;&#712;&#65533;^&#39780;&#65533;d&#65533;&#65533;X&#65533;&#65533;d&#65533;&#65533;&#65533;HB&#65533;&#65533;&#65533;)	&#65533;Jj&#65533;&#65533;&#1986;&#65533;&#65533;j&#65533;&#65533;&#1566;&#65533;&#65533;R&#65533;h&#65533;<&#65533;&#65533;KP%T&#65533;&#65533;Q&#65533;&#65533;,q&#65533;'&#65533;&#65533;&#65533;'m&#65533;&#65533;&#65533;&#65533;$&#65533;Y&#65533;&#65533;
&#65533;&#65533;mX&#65533;&#65533;0&#65533;/&#65533;&#48924;e+&#65533;k&#65533;&#65533;%&#65533;&#65533;JX
&#1655;&#65533;&#65533;&#65533;&#65533;
&#65533;`&#65533;&#65533;y&#65533;]&#65533;_&#65533;&#65533;&#65533;&#65533;&#65533;jNfEU&#65533;&#65533;&#65533; 
~&#65533;(N&#65533;X,&#65533;&#65533;Z&#65533;&#65533;0p,0&#65533;q&#65533; 0&#65533;&#65533;!W&#65533;&#65533;&#65533;Q&#65533;gZC&#65533;&#65533;C&#65533;&#65533;&#24810;&#65533;T&#774;_&#65533;`	&#65533;&#65533;&A)&#65533;&#65533;j&#65533;&#65533;&#65533;&#65533;&#65533;m&#65533;&#65533;&#65533;&#65533;R&#65533;|BQ%ne1&#65533;f1yA1$&#65533;&#65533;Rm&#65533;Z&#65533;&#65533;&#65533;r6&#65533;&#65533;JSC`&#65533;&#65533;&#65533;C&#65533;Qs6&#65533;yj&#65533;&#1626;mNa&#65533;&#65533;|&#65533;m~N!|&#679;&#65533;&#1197;}&#65533;g> |&#65533;&#65533;&#65533;}&#65533;&#65533;}&#65533;'}&#65533;g&#65533;n&#65533;&#65533;&#65533;"&#65533;&#929;.&#65533;&#65533;bt&#65533;t&#65533;^&#65533; J.&#65533;E.&#65533;Bn rn&#65533;Bn&#65533;jh!.&#65533;&#33448;&#65533;"b&#65533;.!&#65533;n"&#65533;&#65533;%^&#65533;&#65533;&#65533;&#33466;h&&#65533;h&#65533;&#65533;&#65533;&#1192;&~&#65533;&#65533;&#65533;&#65533;|&#65533;G|&#65533;&#65533;l&#65533;G&#65533;\&#65533;b=.&#65533;j$o&#65533;&#65533;&#65533;nF&#65533;@/&#65533;,ia&#65533;&#65533; M&#65533;&#657;b&#65533;jy&#65533;&#65533;F#&#65533;D&#65533;&#65533;&#65533;&#65533;&#65533;J&#65533;&#65533;:c&#65533;Jc&#65533;P&#65533;^&#65533;*&#65533;?&#65533;W&#1548;&#65533;&#65533;i&#65533;`&#65533;	&#65533;&#65533;&JHZ[&#65533;U&#65533;&#65533; W&#65533;&#65533;t&#65533;D&#65533;P&#671;$I$&#65533;&#65533;?n}&#65533;\&#65533;&#65533;&#65533;C% &#65533;Z&#1701;&#65533;0V#?YN&#65533;&#65533;^&#65533;&#65533;=&#65533;&#65533;&#65533;6 &#65533;&#65533;&#65533;@DA&#65533;&#1145;&#65533;&#65533;&#65533;&#65533; &#65533;2k&#65533;&#65533;&#44186;X.&#65533;F&#748;+.A+&#65533;1&#65533;&#65533;&#1923;&#65533;&#65533;&#65533;&#65533;&#65533;H&#65533;&#65533;&#697;|&#65533;Y0&#65533;&#65533;&#65533;&#65533;&#65533;-&#65533;S&#65533;&#65533;W&#750;&#65533;2Iq&#459;&#65533;&#65533;&#658;]_&#65533;&#65533;&#65533;&#65533;&#65533;R&#65533;KY&#65533;1&#65533;&#65533;k*&#65533;&#65533;*)&#65533;&#764;&#65533;+&#65533;L&#65533;5&#65533;]&#65533;&#65533;&#65533;!O&#65533;!K&#65533;|&#65533;'&#65533;&%&#65533;C&#65533;f\&#65533;$7%\r&&#65533;&&&#65533;&#65533;i&#65533;&#65533;&#65533;&#65533;&#65533;&#918;&#65533;&#65533;&#65533;0&#65533;&#65533; &#65533;&#65533;A#&#65533;&#65533;#&#65533;&#65533;l>&#65533;l&#65533;&#1058;&#65533;,&#65533;&#65533;p:&#65533;&#65533;J-.Gm&#65533;%Q&#65533;R&#65533;&#65533;N&#65533;$l&#65533;X 2XBL3Sm37s&#65533;63&#65533;&#65533;T&#65533;5S5g36W&#65533;uz&#65533;7&#65533;|&#65533;&#65533;&#65533;8&#493;&#65533;&#65533;&#65533;9&#65533;&#65533;9&#237;9.:&#65533;&#65533;3&#65533;^A&#1962;&#65533;&#65533;&#65533;&#65533;&#1894;!&#65533;(??&#65533;&#65533;>&#65533;N&#65533;&#65533;bnA&#65533; N&#65533;b(&#65533;&#65533;&#65533;""&#65533;&#65533;!*&#65533;&#65533;"&#65533;:"&#65533;)\&&#65533;F&#65533; H&#65533;8&#65533;&#65533;:b&#39086;&#65533;M&#65533;#&#65533;t#>&#65533;JK&#65533;&#65533;Zb\&#65533;{&#65533; +&#65533;&#65533;L&#65533;4M&#65533;G&#65533;&#65533;&#65533;l&#65533;&#65533;O&#65533;N&#65533;.H"hh &#65533;&#65533;,HS&#65533;&#65533;&#65533;,&#65533;@&#65533;&#65533;&#65533;\&#65533;&#65533;TH&#65533;&#65533;&#65533;r5&#65533;&#65533;^`&#338;&#65533;^&#65533;Z&#65533;`X{5Fu&#65533;B,gN&#65533;&#65533;g&#65533;&#65533;&#65533;&#65533;A&#65533;&#65533;5&#65533;&#65533;&#65533;LP&#65533;d&#65533;&#65533;&#65533;&#1875;T&#65533;?} m}&#65533;l&#65533;&#1050;&#58767;&#65533;&#65533;&#65533;&#65533;&#1879;}&#65533;Z4&#65533;K(&#65533;a&#65533;o&#65533;&#65533;&#65533;&#65533;B&#65533;Vg[c[hH&#65533;h&#65533;&#65533;-p-&#65533;Z&#65533;&#65533;n&#65533;&#65533;&#65533;&#65533;&#65533;&#65533;Hg&#65533;&#65533;.D3&#65533;m/&#65533;BT&#65533;&#65533;&#65533;k&#65533;d&#65533;'	&#65533;&#65533;0&#65533;=&#65533;&#65533;1Mk5}&#65533;&#65533;a&#65533;&#65533;R&#65533;&#65533;1&#65533;&#1172;&#65533;F&#812;4&#65533;&#65533;&#65533;&#65533;*5&#65533;9&#65533;|&#186; &#65533;&#65533;X&#65533;&#65533;&#65533;(&#45881;k{&#65533;&#765;&#65533;+&#65533;&#65533;+&#65533;&#65533;&#763;&#65533;e&#65533;&#65533;XZ&#65533;&#65533;&#65533;&#65533;aYV&#65533;L&#65533;&#65533;d&#726;a&#65533;&#65533;\L&#65533;.&#65533;!X)-A&#65533;Me#&#65533;&#65533;3&#65533;'-&#65533;7e#?&#65533;&#65533;GY&#65533;&#65533;&#65533;&#492;&#65533;&#65533;)l}&#65533;xK&#65533;x&#65533;xUF%&#65533;(&#65533;[&#65533;&#65533;<X &#65533;{&#65533;O4&#65533;&#65533;@&#65533;[ 4{A4s&#65533;O&#65533;AL&#65533;@&#65533;@&#672;L6#y7S P&#65533;&#65533;&#65533;su&#65533;u&#65533;&#65533;7&#65533;A&#1770;&#65533;&#1722;-L&#65533;&#65533;&#65533;&#65533;&#65533;v99&#65533;s&#65533;&#65533;;&#65533;s&#65533;.&#65533;&#65533;&#65533;&#65533;!&#65533;&#65533;&#65533;&#65533;!&#65533;&#65533;'&#65533;&#65533;a&#65533;&#65533;&#65533;&#65533;&#221;&#65533;&#65533;&#65533;..&#65533;
&#65533;&#65533;&#65533;[&#65533;j&#65533;&#65533;&#129;C#t &#65533;\C7&#65533;&#65533;1!&z&#65533; &#65533;&#65533;&#65533;c&#65533;&#65533;1\H&#65533;&#65533;&#65533;C\&#65533;B'&#65533;M&#65533;4N&#65533;Fm&#65533;m&#65533;4o&#65533;&#65533;O5Q&#65533;.h&#65533;&#65533;&#65533;&#65533;&#65533;:L&#65533;.&#65533;&#174;&#2042;U&#65533;T&#65533;&#65533;&#1712;&#65533;&#65533;H&#65533;&#65533;&#65533;Z&#65533;&#65533;&#65533;W&#65533;&#65533;&#65533;}&F&#65533;&#1322;&#65533;Z&#65533;e&#65533;&#65533;&#65533;&#65533;&#65533;,&#65533;&#65533;li&#65533;@gb&#65533;&#65533;k&#65533;&#65533;h&#65533;&#65533;fV&#65533;&#65533;a&#65533;g&#65533;f&#65533;&#65533;&#65533;d&#65533;H&#65533; &#65533;&#65533;H#&#65533;f&#65533;&#571;5T&#65533;K&#65533;&#65533;c&#4015;&#65533;&#65533;&#65533; e&#65533;&#65533;e~{#&#65533;H&#65533;;g&#65533;v&#65533;&#65533;*&#65533;&#65533;&#65533;&#235;`g&#65533; &#65533;+<&#65533;U|&#65533;&#65533;l&#65533;F|&#65533;&#65533;&#65533;&#65533;&#65533;fl&#65533;&#65533;&#3887;&#65533;j&#65533; &#65533;w&#65533;&#65533;&#65533;`8&#65533;|&#65533;K2&#1082;&#65533;
-mFr,&#742;+C2%8&#65533;o&#65533;&#65533;&#65533;L&#1232;&#65533;&#65533;b&#65533;!S&#65533;&#65533;U&#65533;
&#65533;&#65533;+;1&#65533;8&#65533;3w&#65533;6&#65533;&#65533;7&#23180;&#65533;3&#65533;&#65533;Ak&#65533;LK\&#65533;&#65533;&#65533;7Y&#65533;&#65533;/&#65533;&#65533;&#65533; &#65533;&#65533;i&#65533;&#65533;&#65533;)&#1112;)&#1611;&#65533;&#65533;}&#65533;C&#65533;&#65533;=&#65533;&#65533;&#65533;&#65533;&#65533;&#65533;&#65533;&#65533;&#65533;&#65533;&#65533;&#65533;}&#65533;[&#65533;&#65533;&#65533;&#65533; &#65533;A&#65533;&#1752;&#65533;&#65533;7*&#65533;&#65533;X&#65533;&#573;&#65533;&#65533;etw&#65533;&#65533;&#65533;&#65533;%&#65533;!2&#65533;H&#65533;&#65533;<^&#65533;Y&#65533;r+eT&#65533;&#65533;&#65533;Vm5-3&#65533;FB&#65533;&#65533;N&#65533;&#65533;&#65533;&#65533;&#65533;&#65533;L&#65533;~m&#65533;R3 49 (9&#65533;Ws&#65533;;&#65533;?0&#65533;&#65533;3&#65533;&#65533;t&#65533;-8&#65533;t&#65533;&#65533;&#65533;g&#1786;&#65533;&#65533;[y&#65533;{9&#65533;&#65533;&#65533;:&#65533;&#65533;&#65533;&#65533;&#65533;&#1459;&#65533;&#1703;&#65533;v&#65533;na~z
|z!~&#65533;-}&#65533;{&#65533;-}&#1447;&#65533;}&#65533;'}Z&#65533;&#65533;&#65533;&#65533;&#65533;'&#65533;?&#65533;&#65533;?&#65533;&#65533;'@hxE&#65533;@j&#65533;&#65533;&#65533;&#65533;&#65533;&#65533;8&#65533;bE&#65533;3a,&#65533;&#65533;&#65533;&#65533;&#65533;3v&#65533;&#65533;&#65533;H &#65533;&#65533;<	&#164;J&#65533;	`&#65533;&#65533;9SW&#65533;n3o&&#65533;`&#65533;&#1249;C&#65533;&#65533;&#65533;)&#65533;&#65533;F&#65533;&#65533;ziS&#65533;Oi&#65533;&#65533;J&#65533;&#65533;U5&#65533;&#1028;W\_&#65533;z&#65533;&#65533;k&#65533;&#65533;J&#65533;B&#65533;&#65533;,&#1715;m&#65533;&#405;;&#65533;n&#65533;$r&#65533;&#65533;5&#65533;d&#65533;^kI&#65533;&#65533;&#855;&#65533;D`&#65533;%&#65533;XC&#65533;8o&#65533;%&#1981;&#65533;&#65533;&#65533;]&#725;+[&#65533;Lysg&#986;&#65533;j&#65533;$&#65533;h&#1165;P&#65533;F-&#65533;&#65533;&#65533;&#1445;E&#65533;&#65533;6zv&#65533;F&#65533;S&#65533;&#65533;&#65533;&#65533;/&#65533;$&#65533;;&#65533;&#61012;&#65533;&#65533;I&#65533;&#65533;&#65533;\Bye&#65533;&#593;GO&#65533;n:t&#65533;&#1199;&#65533;&-&#65533;V&#65533;F&#65533;&#65533;&#65533;T&#65533;|y&#65533;&#65533;&#479;W&#65533;&#65533;|&#65533;:&#65533;&#65533;O&#65533;&#65533;&#65533;&#65533;>&#65533;_&#65533;_~Z&#65533;&#65533;&#65533;&#1022;OV ?/&#65533;&#65533;&#65533;?J\&#65533;&#65533;&&#65533;Ya/&#65533;&#65533;b&#65533;4Hc&#65533;'&#65533;&#65533;&#65533;B&#65533;XA&#65533;&#65533;Aq&#65533;:$,q&#65533;&#65533;h
f&#65533;QFh&#65533;&#65533;&#65533;&#65533;&#65533;&#65533;f|&#817;(&#65533;&#65533;BD&#65533;&#65533;&#65533;%&#65533;$&#65533;H#&#65533;\F"o&#65533;F&#65533;&#65533;^l&#65533;&#65533;r&#65533;f&#65533;&#65533;&#65533;yLs&#65533;!i&#65533;&#65533;I%&#65533;L&#65533;&#65533;&v`&#65533;&#65533;&#65533;
<&#65533;&#65533;sO=&#65533;&#65533;s&#65533;A%&#65533;P &#65533;&#65533;OD	&#65533;O&#65533;&#65533;&#65533;!&#65533;&#65533;P3+&#65533;&#65533;Hw&#65533;&#65533;Ow&#65533;&#65533;O&#65533;&#65533;&#65533;AS-&#65533;`&#65533;&&#65533;a&#65533;T%&#65533;&#65533;BZ&#1168;&#65533;&#65533;Xe&#65533;pB/x&#65533;&#65533;W^+&#65533;P&#65533;	&&#65533;X@  &#65533;&#65533;mv&#65533;e&#65533;uV&#65533;i&#65533;&#65533;&#65533;&#65533;&#65533;&#65533;&#65533;Zl&#65533;&#65533;Zn&#65533;&#1398;&#65533;g&#65533;&#65533;&#65533;Ye&#65533;-&#65533;&#65533;l&#65533;%W\v&#65533;e&#65533;\w&#65533;&#65533;&#65533;&#65533;&#65533;W&#65533;}&#65533;&#65533;&#65533;&#65533;q&#65533;U&#65533;&#65533;&#65533;&#65533; &#65533;&#65533;&#65533;&#65533;]8&#65533;&#65533;fv&#65533;n&#65533;&#65533;w&#65533;&#65533;c&#65533;&#65533;m&#65533;!:&#65533; &#65533;&#65533;&#65533;&#65533;@N&#1440; &#65533;Qny &#65533;M. &#65533;&#65533;h&#65533;&#65533;&#65533;&#65533; &#65533;&#65533;2z"&#65533;A&#65533;L@ &#65533;&#65533;nd&#65533;)&#65533;&#65533;Vz&u&#65533;N&#65533;&&#65533;j&#65533;e&#42648;&#65533;"5&#65533;&#65533;	&#65533;&#65533;>&#65533;k&#65533;z
&#65533;l&#65533;&#65533;J&#65533;&#65533;&#65533;fJ+&#65533;&#65533;&#65533;&#65533;&#65533;j&#65533;*&#65533;&#65533;[&#65533;&#65533;&#65533;&#65533;J`&#65533;2&#65533;&#65533;<p&#65533;&#65533;D2&#65533;(C&#65533;q&#65533;7K2&#65533;&#65533;&#65533;{o&#65533;!+&#22397;&#65533;&#65533;&#65533;?&#65533;$t&#65533;&#65533;.&#65533;&#65533;&#65533;&#65533;&#65533;&#65533;&#65533;	D&#65533;@&#65533;}&#65533;&#65533;&#65533;y&#65533;&#65533;&#65533;#&#65533;&#65533;v&#65533;&#2041;&#65533;w&#65533;&#65533;{&#65533;&#65533;&#65533;[T#&#65533;4&#65533;&#65533;#	&#22119;&#65533;J&#65533;&#65533;&#65533;y&#39127;&#65533;&#65533;&#65533;w>yJn&#65533;$y&#65533;|/|&#65533;Wo&#65533;&#65533;&#65533;K&#65533;</&#65533;/&#65533;}&#65533;&#1283;o&#65533;&#65533;&#1819;&#65533;&#65533;_&#65533;&#65533;&#65533;^&#65533;&#65533;&#65533;X&#65533;' &#65533; &#65533;&#65533;U&#65533;&P&#65533; "&#65533;X&#65533;j&#65533; A	B0&#65533;&#65533;&#65533;w&#65533;&#65533;%p&#65533;&#65533;&#65533;Re&#65533;&#65533;`i0&#65533;&p&#65533;&#65533;&#65533;CJ&#1097;P&#65533;&#65533;#F zP&#65533;&#65533;t#7&#65533;IT&#65533;&#65533;&#65533;&#65533;&#65533;#!&#65533;L"&#65533;4D &#65533;&#65533;G&#65533;@"&#65533;t&#291;5	&#65533;&#65533;&#65533;&#65533;QC&#65533;&#65533;5&#65533;i&#65533;d&#1247;&U)J&#65533;&#65533;&#65533;n&#148;&#65533;8U&#65533;P&#65533;&#65533;Qmt#&#65533;0u&#65533;K&#41734;&#65533;&#65533;U&#65533;&#65533;1Rc&#65533;&#65533;&#65533;D)J&#65533;L4&#65533;Q&#65533;d*O&#65533;i&#65533;&#65533;&#65533;&#65533;&#1184;&#65533;R&#65533;
U+&#65533;&#65533;%-	&#65533;`&#65533;0X&#65533;&#65533;&#65533;'-&#65533;&#65533;a	&#65533; j&#65533;&#65533;&#65533;&#65533;yq&#65533;&#65533; Ke&#65533;(&#65533;.X&#65533;&#65533;_&#65533;&#65533;,&#65533;E&#65533;~&#1394;]C&#1529; f-*P&#65533;&#65533;$&#65533;? 0 &#65533;c&#65533;@&#65533;3&#65533;&#65533;L*&#65533;Y`5Adis&#65533;&#65533;&#65533;&#65533;&#65533;	|&#65533;&#65533;&#65533;4g6&#65533; @l"Y&#65533;L&#65533;&6&#65533;Ny&ka&#65533;t=&#65533;I&#65533;f&#65533; &#65533;&#65533;&#65533;&#65533;	&#65533;lb(C&#65533;eP&#65533;e&#65533;c+&#65533;B &#65533;&#65533;&#65533;MTf6&#65533;IjV&#65533;`g'&#65533;h&#912;v&#65533;&#65533;&#65533;4h%%&#65533;Kn&#65533;&#1184;-&#65533;	0&#65533;3&#65533;&#65533;&#65533;@m&#65533;0aF`&#65533;
S&#65533;J&#65533;j7&#65533;&#65533;&#65533;~&#65533;&#65533;l&#65533;	Nh&#65533;Q&#65533;&#65533;T&#65533;&#65533;.v&#65533;KjSa&#65533;&#65533;l&#65533;&#65533;HU&#65533;&#65533;P&#65533;&#65533;&#65533;c;&#65533;&#65533;&#65533;&#65533;&#65533;&#65533;&#65533;5&#65533;&#65533;&#65533;n10&#65533;&#65533;w&#65533;h+5&#4780;o&#65533;&#65533;&#1572;&#65533;\&#65533;	&#65533;o"&#65533;{&#1387;:&#65533;qnVS&#65533;&#65533; &#65533;&#65533;&#65533;&#954;&#65533;U&#65533;&#65533;&#65533;_X&#65533;&#65533;&#65533;
&#65533;$&#65533;?&1&#65533;I`v&#65533;&#65533;lf&#65533;&#65533;&#65533;&#65533;v6&#65533;&#65533;&#65533;,&#65533;.K&#65533;&#810;&#65533;&#65533;&#65533;l&#65533;&&#1761;&#65533;&#1461;&#65533;}-i]&#65533;&#65533;&#65533;&#65533;v&#65533;&#65533;&#65533;d%[Z&#65533;
W&#65533;&#65533;
&#65533;q&#65533;+&#65533;
&#1491;
&#65533;5XX&#65533;ya&#65533;&#65533;&#65533;a&#65533;g@O
&#65533;B&#65533;y,t&#65533;&#65533;&#65533;&#65533;.&#65533;&#65533;] :&#65533;k&#65533;&#65533;^&#65533;&#65533;e&#65533;yh\&#65533;kB!L&#65533;	3dN&#1962;V&#65533;&#65533;B&#65533;`&#65533;&#65533;(I&#65533;&#65533;&#65533;&#65533;&#65533;".qiNKp&#65533;&#65533;&#65533;&#65533;Q&#65533;&#65533;IjB3&#65533;t`*&#65533;F&#65533;&#65533;,U&#65533;0&#65533;Q&#65533;\$S&#65533;&#65533;&>&#65533;1&#65533;&#65533;BT&#65533;T)7&#65533;I&#65533;5&#65533;&#65533;&#65533;F0&#65533;)P&#65533;&#65533;c&#65533;8<&#65533;Q&#65533;&#65533;x&#65533;'&#65533;X&#65533;AI
&#65533;a&#65533;&#65533;&#65533;&#65533;&#65533;0&#664;w&#65533;Q&#65533;&#65533;&#65533;&Cn*&#65533;"ZU&#65533;V&#65533;CI&#65533;a)5&#65533;R&#65533;B&#65533;d.j&#65533;g&#65533;N &#65533;&#65533;b&#65533;B&#485;&#65533;&#65533;&#65533;&#65533;&#65533;V&#65533;0&#65533;U,&#65533;lUV;&#65533;&#65533;y&#65533;3&#65533;&#65533;$'&#65533;-O}Z+&#65533;&#65533;t&#65533;xWgMp&#65533;&#65533;F-&#65533;&#65533;&#65533;&#65533;k&#65533;3&#65533;&#65533;$`&#65533;Q=nB&#65533;ZZ&#65533;>&#65533;&#65533;&#65533;&#65533;Oi&#65533;&#65533;Z%&#65533;&#65533;:&#65533;J&#65533;&#65533;&#51325;&#65533;&#65533;A$r&#65533;&#65533;Q4&#65533;6&#65533;&#912;4&#65533;&#65533;d&#65533;&#65533;v&#65533;&#65533;o"&#65533;&#65533;.mi%&#65533;&#65533;L&#65533;&#65533;&#65533;Q-&Q&#1011179;&#65533;&#65533;R&#65533;:&#65533;&#65533;.&#65533;&#65533;&#65533;,"&#65533;&#65533;&#65533;&#65533;&#6992;@&#65533;[&#65533;&#65533;&#65533;&#65533;B&#65533;}&#65533;&#65533;l&#65533;0&#65533;&#1662;&#9222;
d&#65533;&#65533;&#406;&#65533;&#65533;&#65533;zYf&#65533;&#65533;&#65533;&#778;.&#65533;&#65533;U&#65533;&#65533;t&#65533;&#65533;&#65533;&#65533;&#65533;gs&#65533;&#65533;B&#65533;^&#65533;&#65533;k&#65533;&#65533;Y&#65533;V:m&#65533;b&#65533;X&#65533;5&#65533;&#647;YL&#65533;Z&#65533;&#65533;&#65533;]&&#65533;Us&#65533;@&#65533;1W!&#65533;?&#65533;&#65533;&#65533;&#1816;&#65533;&#65533;9&#745;0	&#65533;&#65533;&#65533;|m&#861;&#65533;i&#65533;P&#65533;q&#65533;&#65533;&#65533;[W&#65533;&#44401;\&#65533;&#65533;8&#65533;9W&#65533;&#65533;S&#65533;&#65533;&#65533;&#65533;&#65533;&#65533;&#65533;Y&#65533;s&#65533;&#65533;F&#65533;>&#65533;INQ&#65533;&#65533;&#65533;g&#65533;;&#65533;=T!N&#65533;J&#65533;&#175;&#65533;#IL&#65533;&#65533;M0&#1090;MT&#65533;%8&#65533;ZZ&#65533;&#65533;L'&#65533;W&#65533;U0&#65533;&#65533;&#65533;&#65533;&69&#65533;#.#&#65533;&#65533;&#65533;&#65533;$&#65533;&#65533;;&#65533;1&#65533;&#65533;X&#65533;f&#65533;NS&#65533;QylcI&#65533;1&#65533;=&#65533;&#65533;&#65533;h!&#65533;&#65533;&#65533;&&#65533;&#65533;m&#65533;F&#65533;&#753;&#65533;51&#65533;&#65533;D&#65533;'&#65533;U\&#65533;&#65533;@&#65533;R&#65533;hG&#65533;&#65533;&#65533;&#65533;&#65533;k&#65533;lF.&#65533;&#65533;N&#65533;&#1706;Z&#65533;dO&#65533;:Y;YP&#65533;]&#65533;gd&#65533;N&#65533;&#65533;S&#65533;&#65533;,`&#65533;&#65533;&#65533;&#65533;&#65533;&#65533;N&#65533;&#201;&#65533;&#65533;i &#65533;E&#65533;b&#65533;&#65533;
b&#65533;&#65533;&#65533;&#65533;.&#1310;&#732;&#65533;&#65533;"0&#65533;&#65533;&#65533;
H&#65533;&#65533;0PZ0&#65533;&#65533;&#65533;&#65533;r&#65533;&#65533;>&#65533;d&#65533;&#65533;@&#65533;&#65533;DP 
&#65533;$&#65533;Vfe&#65533;Ae&#65533;&#65533;&#65533;mc0&#65533;&#65533;&#65533;&#65533;&#65533;gtp&#65533;&#65533;&#65533;-/&#65533;&#1624;i&#65533;M&#1786;AV&#65533;$&#65533;pi&#65533;&#65533;$&#65533;&#65533;&#1696;0i&#65533;&#65533;&&#429;&nbj&#65533;&#65533;&#65533;`&#65533;f&#65533;"b0"&jf&#65533;&#65533; &#65533;`&#65533;&#65533;P&#65533;&#65533;e&#65533;&#65533;&#65533;d&#65533;&#65533;&#65533;&#65533;&#65533;_&#65533;&#65533;^L&#65533;&#65533;&#65533;&#65533;[&#65533;e&#65533;&#65533;%&#65533;&#65533;p&#65533;VI&#65533;:&#1047;&#1157;&#65533;&#65533;&#65533;:.&#65533;&#65533;N &#65533;&#65533;nn&#65533;1&#65533;&#65533;&#65533;`&#65533;Y&#65533;&#65533;&#65533;&#65533;)&#65533;nn&#65533;&#65533;;.&#65533;xn&#65533;( r&#65533;&#65533;&#65533;)&#65533;\-&#65533;-&#1466;&#65533; _m&#65533;&#19038;&#65533;&#65533;&#65533;&#65533;M&#65533;Pm&#65533;&#65533;&#65533;&#65533;&#65533;I&#65533;&#65533;I&#65533;_MQp&#65533;zQ&#65533;&#65533;,&#65533;<&#65533;&#65533;&#65533;`&#51908;TC.&#65533;M(&#65533;:IWL$F&#65533;LI&#65533;E&#65533;$&#65533; &#65533;&#65533;l&#65533;$/&#65533;$/D*LI&#65533;&#65533;&#65533;d&#65533;6,G&#65533;hL&#65533;/H&#65533;d&#65533;~DM8, &#65533;R%Q&#65533;h&#65533;&#65533;O&#65533;&#65533;&#65533;Q
r&#65533;)&#65533;&#65533;&#65533;L&#65533;H&#65533;@&#65533;&#65533;,&#65533;&#65533;&#1800;P4R&#65533;f&#65533;#	&#65533;&&#65533;M&#65533;L
&#586;6&#65533;&#65533;&#65533;DP&#65533;&#65533;&#65533;&#65533;be&#65533;&#65533;&#58674;&#65533;&#65533;&#65533;	'O&#65533;21sr'C)&#65533;&#65533;&#65533;&#65533;&#65533;&#65533;/ 5&#1116;6&#65533;&#65533;/Y8.&#65533;&#65533;i&#65533;n&#65533;.*&#65533;&#65533;7&#65533;&#65533;,&#65533;&#65533;&#65533;Z\&#65533;&#65533;N&#65533;&#65533;&#65533;80[&#65533;&#65533;,n&#65533;B0c&#65533;&#65533;D&#65533;&#65533;&#65533;H&!&#65533;&#65533;d&#65533;.&#65533;Pe`&#65533;.&#65533;[0f&#65533;S0&#65533;&#65533;p"Se&#65533;P"&#65533;&#65533;0&#65533;1S&#65533;-%B&#65533;&#65533;B
	&#65533;&#65533;i&#65533;&#65533;i&#65533;mi&#65533;m
&#65533;Mj&#65533;&#65533;&#65533;F&#65533;jB4&#65533;M'&#65533;i&#65533;mg"S=&#65533;1&#65533;0&#720;&#1648;6m&#65533;6	&#65533;&#65533;&#65533;^&#65533;_x&#65533;7&#65533;&#65533;&#65533;&#65533;&#65533;E]&#65533;&#65533;\&#65533;&#65533;&#65533;IY&#65533; &#65533;3:&#65533;S&#65533;&#65533;s^&#65533;&#65533;1;'&#65533;&#65533;&#65533;F&#65533;&#65533;;&#325;Z&#65533;&#65533;a&#65533;3p_&#860;|&#65533;&#65533;r+&#65533;3>&#65533;q&#65533;
-&#65533;4&#65533;&#19672;&#65533;&#65533;1&#65533;&#65533;&#65533;&#65533;?-&#65533;P&#65533;&#65533;<&#65533;&#65533;BH&#65533;6&#65533;C&#65533;A&#65533;&#65533;"i&#65533;&#65533;&#65533;&#65533;&#65533;&#65533;x&#65533;`(T&#65533;&#65533;H&#65533;.&#65533;&#65533;&#65533;&#65533;H&#65533;&#65533;&#65533;f&#65533;&#65533;&#65533;&#686;&#65533;Ht&#65533;&#65533;X&#65533;_&#65533;&#65533;|&#65533;~&#65533;C}&#65533;&#236;N4&#65533;&#65533;&#65533;&#65533;n&#775;0&#65533;G&#65533;&#65533;!&#65533;&#65533; i&#65533;&#65533;&#520;&#65533;(H&#65533;HEgD&#65533;&#932;H&#65533;D&#65533;&#65533;4J)JM&#65533; Q&#65533;&#630;&#702;&#65533;Q&#65533;h &#65533;&#265;0&#65533;&#65533;&#65533;\E&#65533;&#65533;OK
&#65533;D&#65533;&&#65533;A&#65533;&#65533;&#65533;&#65533;B:&#65533;&#65533;6-&#1300;r&#65533;.&#65533;&#1326;.&#65533;&#65533;&#65533;M-&#1338;I&#65533;&#65533;o&#65533;&#65533;	&#65533;&#65533;&#65533;&#65533;=&#65533;.&#65533;&#65533;&#65533;&#65533;&#65533; u&#65533;&#65533;&#65533;;&#65533;&#65533;\&#65533;%&#65533;[&#65533;-Kp]&#51989;B.5&#65533;&#65533;J&#65533;S&#65533;&#65533;&#65533;&#65533;P&#65533;&#65533;V	.!&#65533;e/k&#65533;  &#65533;/&#65533;p&#65533;&#65533;P6)&#65533;as&#65533;U1&#65533;&#65533;&#65533;&#1600;F&#1632;M&#65533;&#65533;P&#65533;$&#65533;	&#65533;M3i&#65533;j&#65533;&#65533;3&#65533;&#65533;j&#65533;U&#65533;&#65533;&#65533;&#65533;.@&#65533;&#65533; &#1914;5\u&#65533;&#65533;&#65533;&#65533;529&#65533;&#65533;$&#65533;g$&#65533;$&#1717; &#65533;^%"^&#65533;&#65533;6g7&#65533;&#65533;6us_&#65533;e&#65533;&#65533;E`v_
&#65533;`&#65533;E`&#65533;&#65533;9&#65533;s9&#65533;S&#65533;&#65533;:&#65533;&#65533;:&#65533;&#65533;9&#65533;I&#65533;&#65533;&#65533;b&#65533;sb-v:&#65533;&#65533;G&#65533;&#65533;&#65533;&#65533;OZldU&#65533;&#65533;&#65533;&#65533;&#65533;d&#65533;&#1035;&#1098;f&#65533;&#65533;e&#65533;&#65533;&#65533;&#65533;S&#853;&#65533;&#65533;,&#65533;&#65533;?&#65533;re&#65533;&#65533;>&#65533;&#65533;&#1184;1(9-&#65533;&#65533;&#65533; &#65533;&#65533;&#65533;B	C&#65533;&#65533;&#65533;4&#65533;&#65533;RW^&#65533;&#65533;B&#65533;&#65533;H&#65533;&#65533;H8F&#65533;dGH!GMt&#65533;&#65533;GZ4E;&#65533;&#65533;&#65533;&#65533;DF.&#65533;&#65533;,l[$&#65533;&#65533;1F&#65533;,N&#65533;&#65533;Kd$&#65533;6%&#65533;&#65533;&#65533;JK&#65533;&#65533;4J&#65533;&#65533;&#65533;0&#65533;&#65533;&#65533;&#65533;mwI&#65533;&#65533;&#534;&#65533;Or&#65533;&#65533;&#65533;22&#65533;&#65533;H$/P67&#65533;*2O2&#65533;&#65533;rtF&#65533;&#65533;LK&#65533;UL&#65533;%&#65533;P&#65533;A&#65533;vB&#65533;&#705;&#65533;&#65533;&#65533;&#65533;p&#65533;p&#65533;&#65533;&#65533;&#65533;&#65533;&#65533;&#65533;(U&#65533;b&#65533;&#65533;=+&#65533;&#1138;&#65533;&#65533;5Sm&#65533;Y&#65533;&#65533;
*&#5559;&#65533;<&#65533;8w&#65533;z&#65533;s&#65533;&#65533;]&#65533;E{q&#65533;h&#65533;zy&#65533;7&#65533;&#65533;&#65533;&#65533;Us&#631;&#65533;}&#65533;76sc&#65533;0&#65533;&#65533;0s%&#65533;&#65533;&#65533;0&#65533;&#65533;w%R&#65533;&#1642;&#65533;&#65533;&#65533;&#65533;V&#65533;2&#65533;&#65533;&#1740;&#65533;&#1778;&#65533;&&#65533;&#65533;3yJ@S'&&#65533;&#65533;&#65533;4&#65533;M&#65533;&#65533;&#65533;&#65533;&#65533;u%V5&#65533;g\&#65533;56&#65533;u]&#65533;&#65533;&#65533;&#65533;5&#65533;{s&#65533;&#65533;W7&#65533;`k	:&#65533;&#65533;Pa&#65533;&#65533;c&#65533;&#65533;&#65533;Y8&#65533;b&#65533;s&#65533;&#65533;Sc}8c&#65533;&#65533;:&#65533;&#65533;c&#65533;&#65533;&#65533;3&#904;E6&#65533;&#65533;&#65533;=&#65533;Cq&#1192;&#65533;&#65533;2N&#65533;`&#65533;&#65533;i&#65533;&#65533;&#65533;x3&#65533;_&#65533;&#65533;q&#65533;&#65533;+*&#65533;)&#65533;&#65533;I&#65533;&#65533;%&#65533;&#65533;s+&#65533;&#65533;@N &#65533;&#65533;&#65533;&#65533;I&#65533;_&#65533;WNSE&#65533;J&#65533; Y9&#65533;&#65533;&#65533;S[p&#65533;&#65533;&#65533;&#65533;1@&#65533;&#65533;&#65533;&#65533;KX,d&#65533;ZN&#65533;<&#65533;W&#515;pe&#65533;?&#65533;E&#65533;q&#65533;&#65533;u&#65533;J$&#65533;o&#65533;$J&#65533;&#65533;E&#65533;MBYN&#65533;&#65533;B&#65533;&#1427;K&#1619;&#1265;nu&#33834;&#65533;&#65533;J&#65533;&#65533;&#65533;7&#65533;J@&#65533;&#65533;&#65533;&#65533;&#65533;0LG.,&#65533;a&#65533;&#544;yJ&#65533;qrL&#65533;&#538;Io&#65533;&#65533;&#65533;H&#65533;&#65533;&#65533;&#65533;&#65533;J5l&#65533;B)t&#65533;&#65533;&#65533;c&#65533;&#65533;&#65533;&#65533;&#65533;&#65533;r&#65533;&#65533;,&#65533;&#65533;&#65533;(!+&#65533;&#65533;	O&#65533;&#1532;&#65533;ix&#65533;W&#65533;&#1577;&#65533;T&#65533;&#65533;)&#65533;&#65533;&#1116;*Y&#65533;&#65533;&#65533;y-`&#65533;WZ$f&#65533;Zz&#65533;b&#65533;{&#65533;&#65533;=&#65533;&#65533;
._8:8&#65533;&#65533;_}&#65533;q3&#1367;}&#1495;&#65533;&#65533;P&#65533;P&#65533;&#65533;&#65533;W&#65533;}&#65533;&#65533;u&#65533;)"1uP&#65533;\&#65533;&#65533;&#65533;5y&#65533;&#65533;{:3I&#65533;	&#65533;02&#65533;&#65533;i&#65533;&#65533;&&#65533;-'&#65533;&#65533;&#65533;&#65533;&&#65533;U&#65533;L&#675;&#65533;fq&#65533;&#65533;&#65533;&#874;&#65533;&#65533;&#65533;_&#65533;W&#65533;K&#65533;o&#65533;_Yx&#65533;7&#65533;&#65533;8[&#65533;&#65533;]&#65533;E&#65533;&#65533;&#1658;&#65533;&#65533;`=U&#65533;&#65533;e&#65533;&#65533;h&#65533;&#65533;Y(&#65533;g&#65533;&#65533;;&#65533;&#65533;X&#65533;&#65533;&#65533;&#65533;Q&#65533;*&#54067;&#65533;>&#65533;8&#65533;LN=&#65533;&#65533;=&#65533;&#65533;<c&#65533;&#1989;c&#65533;ij&#65533;&#65533;s&#65533;o&#65533;
;&#65533;&#65533;&#1298;EiNGHB$&#65533;&#65533;6(7DBY&#65533;&#65533;v&#65533;&#65533;p&#65533;&#65533;&#65533;&#62685;d&#65533;&#65533;La&#65533;o&#65533;&#65533;&#65533;d&#65533;&#65533;6M&#65533;&#65533;&#65533;&#65533;&#65533;s(N&#65533;&#65533;n&#65533;[Kf&#65533;&#65533;uhN&#65533;&#65533;o&#65533;&#65533;&#65533;&#65533;V&#65533;Jr&#65533;&#65533;&#65533;&#672;&#65533;&#65533;&#65533;&#65533;U&#65533;&#65533;&#65533;DCD&#65533;&#65533;( ]o&#65533;&#65533;t&#65533;&#65533;&#65533;I&#65533;&#65533;&#65533;&#65533;&#65533;&#65533;I&#65533;$&#65533;&#65533;&#65533;$&#65533;&#65533;&#65533;&#65533;
&#65533;&#65533;T&#65533;&#65533;&#65533;u&#65533;V&#65533;4&#65533;&#65533;&#65533;W&#65533; &#65533;&#65533;lv	&#65533;&#65533;&#65533;'&#65533;q&#65533;&#65533;&#65533;&#65533;&#65533;
&#65533;&#65533;d6&#65533;&#65533;&#65533;N&#65533;O&#65533;.yS&#65533;i#z&#65533;&#65533;&#65533;&#65533;3{3Z8W|8&#65533;cDZ&#65533;C&#65533;|}&#65533;&#65533;y&#65533;.y&#1259;k|/m&#65533;&#65533;P6&#65533;&#65533;/e&#65533;}}u&#65533;kp&#65533;+Bop~&#65533;&#65533;f&#65533;&#65533;&#65533;w&#65533;&#1552;u&#65533;&#65533; gFb$ &#65533;$R&#65533;&#65533;T&#65533;&#65533;]*&N&#65533;[c&#65533;&#65533;&#65533;&#65533;gv&#65533;&#65533;&#65533;"&#65533;&#65533;&#65533;i&#65533;&#65533;R.e57&#65533;d~&#65533;U&#65533;&#65533;-Q&#65533;&#65533;8&#65533;&#65533;%9;&#65533;]&#65533;:&#65533;&#65533;&#65533;=&#65533;<&#65533;6@/M&#65533;&#65533;8&#65533;&#65533;&#65533;&#65533;>Q&#65533;JQ&#65533;&#65533;X&#65533;[y&#943;#q&#65533;&#65533;&#65533;X&#65533;d&#65533;&#65533;&#65533;&#65533;&#65533;J[&#65533;U]&#65533;&#65533;O&#65533;&#65533;R&#65533;2&#65533;;&#65533;&#65533;K(&#65533;&#65533;&#65533;\&#928;&#65533;)&#65533;&#65533;&#1743;&#65533;}&#65533;M;&#65533;2&#65533;&#65533;Yk&#65533;&#65533;&#65533;&#65533;d+&#65533;&#65533;]&#65533;&#65533;&#65533;N\B&#65533;&#49132;&#1470;dhBeh&#65533;HA&#65533;&#65533;&#1725;]&#65533;&#65533;&#65533;&#65533;m&#65533;v&#65533;&#65533;=&#65533;6&#65533;LBt&#65533;>l&#65533;&#65533;h&#65533;]T&#65533;H&#65533;&#65533;etI&#1636;FE%&#65533;&#65533;S&#65533;&#65533;k&#65533;yS8e&#65533;HW&#65533;&#65533;D&#65533;07&#65533;q&#65533;&#65533;\&#65533;G&#65533;9%&#65533;&#1945;9&#65533;/&#65533;+>J&#65533;&#65533;&#65533;G&#65533;&#606;4&#65533;+W&#65533;?^&#65533;&#65533;&#65533;&#65533;&#65533;&#65533;&#65533;&#65533;$Ib&#65533;&#65533;j&#65533;Bk&#65533;Bqe&#65533;b&#65533;&#65533;f&#65533;G&#65533;=&#65533;Q&#65533;&#242;&#65533;t&#65533;&#65533;^1&#65533;&#65533;&#65533;R c&#65533;;&#65533;	[e9&#65533;&#65533;[pic
jS&#65533;&#65533;_&#65533;&#1842;_&#1842;]&#65533; n&#65533;&#65533;o&#65533;!p&#65533;&#65533;&#65533;&#65533;O&#65533;&#65533;&#65533;&#65533;y&#65533;&#65533;&#65533;Wa&#65533;&#65533;&#65533;w&#65533;&#65533;ks&#65533;&#65533;Ra&#65533;&#65533;&#65533;pW&#65533;W&#65533;&#65533;&#65533;c&#65533;c&#65533;&#611;&#65533;&#65533;&#65533;&#65533;&#65533;$Xb&#65533;&#65533;&#65533;Q&#65533;W&#65533;G&#65533;1S&#737;z#l:&#65533;ed&Of&#573;u&#65533;&#65533;&#65533;u&#65533;&#65533;E&#65533;&#65533;&#65533;&#65533;&#65533;&#65533;&#65533;/5;&#65533;x:&#65533;&#65533;&#65533;:&#65533;&#65533;&#873;'_&#65533;VN&#65533;&#65533;&#1010;*&#65533;&#65533;N&#65533;&#65533;Q(&#65533;~]&#65533;p&#65533;&#65533;r&#65533;k&#65533;'&#65533;&#1775;&#65533;&#65533;&#65533;&#65533;&#65533;N(m_&#1565;&#65533;n&#65533;f'&#65533;o&#65533;&#65533;&#65533;&#65533;&#65533;&#65533;Jk&#65533;3&#65533;&#65533;4&#65533;&#65533;&#65533;X&#65533;N;&#65533;M&#65533;&#65533;uk&#65533;&#65533;&#65533;|&#65533;J)&#65533;&#65533;e&#65533;&#65533;AdXl&#65533;&#65533;.&#65533;B'&#65533;&#65533;$	 ,4i2&#65533;&#65533;+L&#65533;&#65533;&#65533;Md&#65533;&#65533;	&#65533;&#65533;&#65533;dd0&#65533;&#65533;&#65533;, &#65533;&#65533;d &#65533;&#65533;fR&#65533;,	&#65533;&#65533;,&#65533;%g&#65533;&#65533;%&#65533;&#65533;H35&#65533;LIs@&#728;&#65533;J&#65533;l&#65533;I&#65533;E&#65533;&#65533;42(&#1163;I&#65533;&#65533;\&#65533;*&#782;<&#65533;&#65533;T&#65533;5%JXQ&#65533;&#65533;:&#65533;L&#65533;P&#65533;V];&#65533;&#16403;Q&#65533;5z&#65533;(&#736;x&#65533;&#65533;$:&#1326;&#2002;x&#65533;&#65533;R(&#65533;C&#65533;]bw&#594;D3&#65533;&#65533;&#65533;&#65533;%+2c&#65533;&#65533;&#65533;&#714;4&#65533;9[&#65533;&#1611;i/iLOX&#65533;e&#65533;&#65533;&#1408;\&#65533;@&#65533;&#1656;&#65533;&#65533;w&#65533;&#65533;&#1718;l&#65533;M&#65533;&#65533;&#65533;&#65533;&#523;&#65533;&#65533; y&#65533;&#20383;/`N|&#65533;&#65533;&#65533;g0&#65533;&#65533;&#65533;&#379;Wp;w&#65533;&#65533;&#65533;s?&#65533;&#65533;Vu&#65533;&#823;&#65533;&#65533;&#65533;>}&#65533;&#65533;&#65533;&#494;&#65533;&#65533;&#65533;&#65533;&#65533;h~&#65533;w&#65533; }W&#65533;w&#65533;&#65533;4&#65533;&#65533;`&#65533;

h_&#65533;&#65533;&#65533;&#65533;&#1986;*&#65533;f&#65533;&#65533;&#65533;	>&#65533; &#65533;&#65533;bp&#65533;3&#65533;(c8&#65533;x#&#65533;7&#65533;&#65533;#&#65533;@	&#65533;&#65533;B &#65533;&#65533;E&	&#65533;L6&#612;&#65533;p&#65533; B&#65533;Q&#65533;&#65533;&#65533;&#65533;WV&#65533;&#65533;&#65533;Vv&#65533;&#65533;&#65533;	t&#65533;&#65533;&#65533;c&#65533;&#65533;&#65533;_"&#65533;&#65533;9"c W&#65533;&#65533;&#65533;p&#65533;&#65533;&#65533;xg&#65533;J&#65533;'v~(&#65533;&#65533;}&#65533;^}&#65533;&#65533;(}hp7&#65533;z&#65533;6&#65533;&#65533;&#65533;&#65533;&#65533;&#65533;o&#65533;&#65533;)T&#65533;&#425;&#65533;&#65533;&#65533;:[&#65533;&#65533;&#65533;&#65533;TL0I&#65533;&#65533;&#65533;&#65533;&#65533;&#65533;&#65533;:A&#65533;T&#65533;&#65533;&#65533;&#65533;&#65533;&#65533;:&#65533; &#65533;&#65533;s &#65533;&#65533;&#65533;zk&#65533;Rl&#65533;&#65533;"k&#65533;j&#65533;&#65533;&#65533;:+&#65533;&#65533;:&#65533;&#1716;&#65533;Vk&#65533;&#65533;&#65533;&#65533;&#65533;&#65533;&#1782;6mk&#1970;fmk&#65533;&#65533;&#3990;&#1721;&#65533;&#65533;;&#65533;i&#65533;y&#65533;j&#2014;{&#65533;&#65533;&#65533;&#65533;&#65533;&#65533;oj gZj&#65533;e&#65533;PB&#65533;&#65533;&#65533;M1&#65533;C&#65533;0&#65533;$DMT&#65533;EP\&#65533;&#65533;E5&#65533;T&#65533;Mm&#65533;$VK+m&#65533;L3&#65533;$2H2e$&#65533;[m&#65533;&#65533;&#65533;iiM&#65533;&#65533;&#65533;&#65533;aX&#65533;T`&#65533;	&#65533;U^\q&#65533;r&#65533;K6&#65533;Wk&#65533;V&#65533;T&#65533;&#65533;&#65533;U&#65533;U&#65533;tOL[&#65533;5&#65533;Ko&#65533;3`]i&#65533;4&#1233;&#65533;&#65533;s&#65533;6T&#65533;&#65533;'?&#65533;-Zh&#65533;&#65533;o&#65533;&#65533;&#65533; &#65533;&#1094;&#65533;&#65533;&#65533;&#65533;&#65533;&#65533;7\&#65533;&#65533;;G&#65533;r&#65533;=&#65533;&#65533;o&#65533;yWhz&#65533;&#65533;&#65533;Wyq&#65533;&#65533;&#65533;&#65533;&#65533;&#65533;&#65533;w&#65533;}&#65533;&#65533;&#65533;]|&#65533;y&#65533;&#65533;&#65533;&#65533;m&#65533;&#65533;&#65533;a&#65533;t&#65533;&#65533;&#65533;&#65533;x&#65533;Jy&#65533;&#65533;o&#65533;;w&#65533;'*_w&#65533;&#65533;N&#65533;w&#1693;&#65533;_&#65533;#x&#65533;&#48111;(&#65533;&#65533;&#65533;h}&#65533;=&#65533;)&#65533;&#65533;2&#65533;&#65533;c&#65533;Ws#1D&#65533;(>&#65533;I>&#65533;>&#65533;O&#65533;&#65533;%&#65533;aJ&#65533;M&#65533;&#65533;W)%&#65533;&#65533;&#15307;&#65533;c&#65533;&#65533;&#65533;.&#65533;  &#65533;w&#65533;&#65533;	}9&#65533;&#1232;&#65533;#<9O)z&#1055;&#65533;4&#65533;
NpPT&#65533;&#65533;A&#65533;&#65533;&#65533;t&#65533;w&#65533;&#65533;H&#65533;&#65533; &#65533;T
Wx&#65533;Up&#645;+&#65533;T&#65533;`h&#65533;O&#65533;&#1029;&#65533;&#65533;&#65533;&#65533;~&#65533;+Y&#1866;V&#65533;Z&#65533;&#65533;&#65533;&#65533;*&#65533;&#65533;&#65533;&#65533;j&#65533;&#65533;V&#65533;DU&#65533;FX&#65533;"&#65533;&#65533;&#65533;5	'VZ&#65533;&#1686;&#65533;&#65533;&#65533;7vQ&#65533;Y&#65533;&#65533;&#65533;Z3&#65533;2z&#65533;4i`&#65533;T&#65533;&#65533;~M `i&#65533;Dj&#65533;&#65533;F&#65533;&#65533;&#65533;]&#65533;&#65533;W,0&#65533;&#65533;xa!&#65533;X&#65533;&#65533;&#11639;8Z &#65533;&#65533;&#65533;&#65533;&#65533;&#517;(b#HA&F&#65533;0`
&#65533;&#65533;&#65533;&#65533;4	&#65533;z&#65533;&#65533;#1&#65533;&#65533;%%&#65533;&#65533;$fS&#65533;Xe&#65533;B&#65533;VrD#&#65533;YZH&#1173;&#65533;&#65533;gI&#65533;I+3&#65533;&#65533;&#844;&#65533;e&#65533;ZZ&#65533;&#405;&#65533;&#65533;M%N+[&#1594;&#405;&#65533;&#65533;d&#65533;&#65533;3&#65533;&h&#65533;&#65533;&#65533;$&#65533;&#892;&#65533;&#65533;xS(&#1732;Xlp3&#65533;&#65533;%&#65533;l&#65533;_&#65533;b&#65533; &#65533;+&#65533;D&#65533;:&#65533;&&#863;&#65533;&#65533;p&#65533;&#65533;f&#65533;&#65533;\&#65533;n&#65533;&#65533;L:C&#65533;&#65533;2&#65533;U<#&#65533;
7&#65533;&#65533;5&#65533;&#65533;_&#65533;?lC&#65533;&#65533;&#65533; &#65533;q&#65533;&#65533;&#65533;x&#65533;#&#1693;&#65533;P&#65533;A&#65533;&#65533;R&#701;&#65533;&#65533;&#65533;&#65533;&#65533;&#65533;&#65533;&#65533;n&#65533;Dc&#65533;Q&#65533;v.<&#65533;\&#65533;j&#65533;&#1233;&#65533;&#65533;<&#65533;&#65533;N&#65533;&#65533;C&#65533;&#65533;&#65533;;&#65533;&#65533;&#65533;&#65533;&#65533;&#65533;&#1385;nAM&#65533;&#65533;&#65533;P&#65533;&#65533;<&#65533;&#65533;	$&#65533;&#65533;X&#65533;#&#65533;&#65533;H&#65533;&#65533;&#65533;&#65533;g&&#65533;&#620;_"kY&#65533;&#65533;&#65533;}&#65533;K 4&#65533;&#65533;&#65533;&#65533;V&#65533;&#65533;&#65533; &#65533; &#65533;*&#65533;&#65533;^&#65533;<&#65533;$&#65533;
I&#65533;/&#65533;v&#65533;&#65533;b&#65533;X<&#65533;)N|&#1284;&#65533;&#65533;X&#65533;^pO
&#65533;&#65533;S&#65533;&g2&#65533;&#65533;pt&#65533;$&#65533;&#65533;5&#65533;J&#65533;iW{*&#65533;N&#757;&#65533;1&#1519;d;&#65533;&#65533;&#65533;\U4&#65533;mUUF&#65533;&#65533;v&#65533;]p&#65533;u &#65533;&#11660;&#65533;*.p&#65533;[&#65533;&#65533;Z&#65533;&#1143;&#65533;eM&#65533;&#65533;]&#65533;&#65533;&#65533;&#65533;&#65533;&#65533;&#65533;&#65533;&#65533;(&#65533;&#65533;V1&#65533;&#65533;j&#65533;5^j&#65533;&#65533;Z&#65533;&#65533;c&#65533;UH;z&&#65533;#Q&#65533;^&#65533;&#65533;7&#65533;&#65533;&#65533;&#65533;g&#65533;H&#65533;y&#65533;1^q&#65533;&#65533;&#65533;&#601;&#65533;a{L&#65533;*&#65533;&#516;1&#65533;&#65533;&#65533;t&#65533;&#65533;'&#65533;I&#65533;}2&#65533;2	&L~R#&#65533;&#65533;;g&#65533;&#65533;&#1028;g &#65533;%&#65533;v&#65533;&#65533;&#65533;&#65533;&#65533;$3&#65533;&#65533;&#65533;xB5{dsf&#65533;&#65533;&#65533;;&#65533;&#27879;]&#65533;lY&#65533;2u&#65533;&#65533;&#65533;Me`[0&#65533;iK&#65533;&#65533;&#65533;)Q&#65533;&#65533;&#65533;&#65533;&#65533;&#65533;&#65533;&#65533;*O&#65533;&#65533;3&#65533;4j&#65533;lmC&#65533;
>&#65533;&#65533;&#65533;~*La&#65533;?9s&#65533;&#1024;&#65533;&#65533;&#65533;!&#65533;&#65533;P/^w&#65533;&#65533;&#65533;n8=&#930;&#65533;&#65533;E&#65533;&#65533; &#65533;&#65533;&#65533;&#65533;&#65533;.&#65533;{&#65533;[Z&#1028;V4M&#65533;&#65533;&#65533;&#65533;&#65533;T&#65533;&#65533;&#65533;&#65533;GEjJ7&#65533;&#65533;n&#65533;)&#65533;T&#65533;:&#65533;3&#65533;p&#65533;&#65533;&#65533;!ur&#1885;&#65533;*&#144;&#65533;&#65533;&#65533;&#65533;&#65533;&#65533;&#65533;Q&#65533;&#65533;q&#65533;S&#65533;&#65533;&#65533;&#65533;&#65533;&#65533;&#65533;&#65533;&#65533;&#65533;&#298;l.&#65533;&#1388;e=kY&#65533;&#65533;&#65533;&#65533;&#65533;&#1389;&#1286;&#65533;&#65533;&#65533;&#65533;&#65533;&#65533;&#65533;7^&#221;?&#65533;&#65533;&#576;&#65533;8&#65533;t&#65533;V$VH&#65533;&#65533;Q&#65533;&#65533;y&#65533;H6&#65533;&#65533;&#65533;&#65533;&#65533;&#65533;>&#65533;&#2006;&#65533;P$&#65533;4p@E&#65533;&#65533;&#65533;M&#65533;&#65533;&#65533;h&#65533;&#65533;j6&#65533;x&#65533;O&#746;&#65533;v:6&#65533;l(&#65533;ZT	K&#65533;&#65533;&#65533;"&#65533;\&#65533;&#65533;UM&#65533;[&#65533;R(Jg&#65533;m&#65533;&#65533;0Gmw&#65533;X&#65533;&#65533;&#65533;&#65533; &#65533;w>-&#65533;&#65533;`u&#65533;&#65533;yy&#65533;K]&#65533;&#663;&#65533;i&#65533;y&#65533;&#65533;7&#65533;&#65533;7&#65533;&#65533;E&#65533;O&#65533;&#65533;T]&#65533;&#65533;Lh&#65533;&#65533;7&#65533;[_&#65533;(\I	KR&#65533;"&#65533;0&#65533;B9&#65533;M&#275;8&#65533;&#65533;D>&#65533;&#65533;&#65533;l&#65533;U&#65533;Y/[&#65533;K&#65533;&#65533;&#65533;&#65533;C&#65533;&#65533;&#65533;&#65533;&#65533;&#65533;&#65533;&#65533;O&#65533;J&#65533;I5&#65533;&#65533;&#65533;&\&#1147;G&&#65533;x&#65533;&#65533;&#65533;&#65533;4&#1743;&#65533;&&#65533;`&#65533;&#65533;Z&#65533;6&#65533;iL;&#65533;&#65533;O&#65533;8&#65533;)f&#65533;&#65533;A-&#65533;&#65533;&*C&#65533;J&#65533;U&#65533;c&#65533;/&#65533;E,&#65533;&#65533;&#65533;-&#65533;3&#65533;&#65533;}h<&#65533;7&#65533;d&#65533;&#65533;k&#65533;&#65533;&#65533;F&#65533;&#65533;&#65533;&#33466;&#65533;&#65533;,sj&#65533;&#885;&#65533;&#65533;&#65533;&#65533;&#65533;&#65533;&#65533;&#65533;&#65533;
7&#1706;&#1375;->&#65533;&#65533;v*p&#65533;&#65533;&#65533;G}&#65533;&#65533;7&#65533;&#65533;&#65533;&#65533;t&#65533;"&#65533;&#1611;8&#65533;&#65533;&#65533;w&#65533;&#65533;&#65533;&#65533;O;&#65533;S(J&#65533;k&#65533;6!Oe TA&#65533;%l
Dl&#65533;&#65533;W&#65533;F"&#65533;A&#65533;&#65533;%o&#65533;$R&#65533;&8&#65533;U&#1537;&#886;&#65533;"&#65533;&&#65533;&#65533;la&#65533;V&#1222;%rEn&#65533;sm&#65533;&mW&#65533;mo&#65533;m&#65533;6@&#65533;Sn8&#65533;~p(8V&#65533;vlL&#65533;&#65533;&&#65533;&#65533;&#65533;&#65533;v#&#65533;eX6&#65533;o&#65533;&#65533;&#65533;&#65533;oP&#65533;&#65533;1u~2d~2&#65533;&#65533;&#65533;i\&#65533;*&#65533;&#65533;)^&#65533;)b&#65533;&#65533;&#65533;`+&#65533;&#65533;e&#65533;Z&#65533;&#65533;D&#65533;r&#65533;&#65533;&#65533;-&#65533;&#65533;3W-'&#65533;t&#65533;BG1&#65533;^E7}D&#65533;^&#65533;r &#65533;2E &#65533;&#65533;&#1506;}c-&#65533;Q&#1410;s1w^&#65533;"tv8.&#65533;"/qD/&#65533;G&#65533;"H&#65533;eu{40&#65533;_&#65533;uv
&#65533;&#65533;`&#65533;h1c7v&#65533;&#65533;"#Ca&#65533;(I&#65533;$c&#65533;&#65533;3,v5&#65533;&#65533;d&#65533;&#65533;{'c&#65533;4L&#65533;&#65533;&#65533;&#65533;.C{/&#65533;&#65533;&#65533;t&#65533;&#65533;n&#65533;K&#65533;&AyQQ&#65533;'&#65533;&#65533;N4&#65533;&#65533;&#65533;f=4Z&#65533;eJ&#65533;3&#65533;-&#65533;&#65533;?&#65533;&#65533;&#65533;h&#65533;?e^1OXA5_!5&#65533;DNZ&#65533;d&#1156;N&#1864;N&#65533;&#65533;y*&#65533;&#65533;Xw&#65533;Jv&#65533;&#65533;{&#65533;4&#1616;	&#65533;+0P
&#65533;0v0`wus4_kt.&#1072;7-gg9G}&#65533;r&#65533;u&#65533;&#65533;E+&#65533;GQ&#65533;A&#65533;&#65533;v&#65533;&#65533;&#65533;a&#65533;&#65533;Y
WS"(&#65533;#R&#65533;FT&#65533;&#65533;T&#65533;:&#65533;"-RUF'G&#65533;"H'&#65533;&#65533;&#65533;&#65533;&#65533;V D(&#65533;(&#65533;Gb&#65533;W9&#65533;&#65533;6XA&#65533;ldul=X&#65533;bI?&#65533;V&#65533;ay&#65533;h&#65533;%&#65533;&#65533;Wr%&#65533;C%de?pP T"%T&#1174;v&#65533;%gr\BV\&#65533;>&#65533;&#65533;V9X&#65533;&#65533;$(XG$Ih&#65533;o3&#132;G&#65533;Xz&#65533;Q&#65533;@&#65533;rj&#65533;Qj&#65533;&#65533;*&#65533;)&#65533;&#65533;(T &#65533;&#65533;2&#65533; &#65533;(&#65533;&#65533;)&#65533;	&#65533;&#2039;~EO&#65533;}&#65533;&#65533;&#65533;&#65533;&#65533;&#1394;]&#65533;b&#65533;&#65533;UE&#65533;]cD[&#65533;&#603;o&#65533;]&#65533;Y\&#65533;U[&#65533;sW&#65533;D&#65533;&#582;&#514;E&#65533;&#65533;r&#65533;xZ'&#65533;P&#65533;&#65533;D&#65533;&#65533;g&#1385;&#65533;y&#65533;)&#65533;&#65533;&#65533;/G&#65533;H u&#65533;%G&#65533;&#65533;&#65533;x&#65533;&#65533;&#65533;&#44618;&#65533;71&#65533;1&#65533;&#65533;yf&#65533;A&#65533;&#65533;&#65533;b#&#65533;&#65533;&#1631;&#65533;&#65533;J&#65533;&#65533;e6&#65533;&#65533;&#65533;J&#65533;iZ&#65533;e&#65533;&#65533;&#65533;&#65533;D^`&#65533;&#1080;&#65533;&#65533;(&#65533;&#65533;&#904;&#65533;&#65533;d#&#65533;x4&#1972;&#65533;(4Ze&#65533;&#65533;b&#65533;I&#65533;?&#65533;Lf&#65533;OE#M&#65533;&#65533;&#65533;75&#65533;47&#65533;&#65533;H2&#65533;$w7QJ&#65533;{e&#65533;Q&#65533;&#65533;&#65533;&#65533;&#65533;0u&#201;&#65533;^&#65533;&#65533;r(g/&#65533;Y&#65533;&#65533;&#65533;gZ&#65533;&#65533;7Q\z~&#65533;h4	 &#65533;&#65533;8&#65533;&#65533; ej'&#65533;kjj&#65533;fh&#65533;&#65533;^&#65533;pq
(4Y&#65533;!&#65533;&#65533;2"J&#65533;XL&#65533;)&#65533;Uw&#65533;"&#65533;'&#1280;
4lK&#65533;&#65533;&#65533;A&#65533;$&#65533;lX&#65533;&#65533;&#65533;\&#65533;&#65533;&#65533;&#65533;&#65533;x$O&#65533;U&#65533;&#65533;&#65533;&#65533;&#65533;%Q&#65533;&#65533;Sr$Z&#65533;n\&#65533;LRo&#65533;&#65533;&#65533;&#65533;&#65533;&#65533;&#65533;LX&#65533;&#65533;z&#65533;&#65533;VY&#65533;&#65533;&#65533;&#65533;Y%&#65533;&#65533;
&#65533;&#65533;&#65533;A&#65533;aB9&#65533;\X&#65533;7&#65533;&#65533;&#477;&#65533;&#65533;q@&#65533;,oXq&#65533;b&#65533;&#65533;&#65533;&#65533;z-'W-&#65533;u&#65533;2Wq&#65533;5&#65533;&#65533;&#65533;&#65533;&#65533;E\&#65533;B&#65533;&#65533;B&#65533;&#65533;&#65533;\&#65533;^&#65533;:&#65533;&#65533;u{T&#65533;&#65533;Z&#65533;&#65533;&#65533;`&#65533;$FJ#Qv&#65533;$&#65533;3I#&#65533;5&#65533;.&#65533;3&#65533;xt&#65533;&#65533;2&#1480;gK&#65533;2&#65533;T&#65533;@&#65533;&#65533;&#65533;X&#65533;BS&#65533;&#65533;&#65533;5&#65533;	K&#65533;xpA'&#65533;{&#65533;y&#65533;&#65533;&#65533;&#1522;&#65533;Gy&#65533;-&#65533;L-&#65533;2&#65533;&#65533;A&#65533;L&#65533;&#65533;N&#65533;&#65533;&#65533;a&#65533;d&#65533;&#65533;&#65533;&#65533;JY&#65533;&#65533;V&#65533;&#65533;&#65533;yf&#65533;|&#65533;&#65533;FO&#65533;^k&#65533;s.&#65533;P$&#65533;&#65533;&#65533;9&#65533;&#1863;*')8&#65533;&#65533;&#65533;~&#65533;7&#65533;&#65533;&#65533;i,	&#65533;&#65533;&#65533;	ZZ&#65533;&#65533;h&#65533;1&#65533;&#65533;i&#65533;&#65533;&#65533;&#65533;y&#65533;i&d&#65533;BAS((&#65533;&#65533;@}:Y	&#65533;&#65533;&#65533;&#65533;'$&#1191;K)A&#65533;+A&#65533;f&#65533;&#65533;&#65533;@&#65533;@&#65533;y&#65533;qB>w&#65533;&#65533;&#65533;y&#65533;&#65533;&#65533;&#65533;O&#65533;&#65533;&#65533;&#65533; &#65533;##&#65533;C&#65533;&#65533;	&#65533;\&#65533;#k&#65533;&#65533;&#65533;z&#65533;]%N&#65533;&#65533;
&#65533; ;&#515;m&#65533;y&#65533;mh&#65533;&#65533;&#65533;&#65533;&#65533;fE&#65533;&#65533;&#65533;mb&#187;&#65533;&#65533;&#65533;&#65533;{&#65533;&&#65533;#Q&#65533;l&#65533;*&#65533;&#65533;Z$uY$1&#65533;U\u>&#65533;&#65533;&#65533;6&#65533;"&#65533;&#65533;&#65533; &#65533;[&#65533;0&#65533;&#65533;P&#65533;&#65533;&#766;&#59134;&#35582;&#65533;K&#65533;&#65533;=&#65533;&#65533;&#65533;<&#65533;&#65533;<&#65533;&#65533;<&#65533;[!&#65533;1&#65533; &#65533;&#65533;&#65533;&#65533;&#65533;;&#65533;|&#65533;&#65533;&#65533;&#65533;\&#65533;&#65533; \&#65533;&#65533;&#65533;&#65533;&#65533;3&#65533;&#65533; &#65533;&#65533;&#65533;&#65533;&#65533;&#65533;&#65533;&#65533;&#65533;&#65533;:	l&#65533;&#65533;&#65533;#,&#65533;(&#65533;&#65533;&#817;*&#65533;&#65533;&#65533;&#65533;&#65533;&#65533;&#65533;&#65533;	&#753;2n&#65533;&#65533;8&#65533;&#247;&#3493; 8?&#256;&#65533;&#65533;[
&#256;&#65533;[Z&#65533;&#65533;&#65533;J\&#65533;EL&#65533;u&#65533;R&#372;@	u`&#65533;X|&#340;@W&#65533;&#65533;WL&#65533; &#65533;`\\l&#65533;e&#65533;V&#65533;Q&#65533;&#65533;h\jL	l|&#65533;j&#65533;u&#65533;t&#65533;&#65533;Y&#65533;	x&#65533;&#65533;V\&#65533;P&#65533;iL	p,&#65533;]<&#65533;Q&#65533;	&#65533;&#65533;&#461;P
IP&#65533;@&#528;,&#521;&#65533;&#338;L	&#65533;&#65533;&#520;l&#578;l&#65533;&#65533;&#65533;&#65533;U&#65533;&#579;&#65533;&#65533;&#65533;z|&#595;&#65533;&#544;|&#65533;kL&#580;l&#65533;l&#65533;X&#65533;&#65533;&#580;,&#65533;V|&#490;\&#65533;v&#65533;&#65533;t&#65533;&#65533;u&#65533;&#65533;x&#65533;&#445;&#65533;&#65533;&#65533;@&#65533;h<&#65533;Q&#65533;&#507;&#65533;&#65533;Q|&#65533;&#65533;\&#65533;&#700;&#65533;G<&#320;&#65533;&#65533;DL&#65533;C&#293; &#65533;&#1564;&#65533;&#65533;&#65533;&#65533;&#65533;&#65533;&#65533;&#65533;P
&#65533;&#65533;&#65533;L&#65533;&#65533;L&#65533;&#65533;&#65533;&#869;@&#65533;&#65533;&#65533;&#65533;,&#65533;&#65533;&#65533;&#65533;&#65533;&#65533;&#65533;&#65533;<&#65533;&#65533;|&#65533;l&#65533;&#65533;,&#65533;&#65533;&#65533;&#65533;|&#65533;&#65533;L&#65533;&#65533;&#1790;L&#65533;&#65533;&#65533;&#65533; &#14078;&#65533;&#65533;&#65533;&#65533;&#65533;&#65533;;&#65533;$s$$&#65533;P &#65533;&#65533;8&#65533;&&#65533;&#65533;&#65533;&$&#65533;##&#65533;&&#65533;&#65533;&&#65533;&#65533;$+&#65533; &#65533;&#1142;&#65533;+&#65533;&#65533;&#65533;&#65533;82&#65533;3m&#65533;:-&#65533;M%t9&#65533;&#65533;0&#65533;BM&#65533;t9%E]&#65533;Hm&#65533;V&#65533;H&#65533;f&#1366;L&#854;&#65533;;&O&#65533;	0&#65533;UM&#65533;X=&#65533;O Z&#65533;&#65533;U&#65533;&#65533;W&#65533;&#65533;^-&#65533;_&#65533;bb&#65533;c&#65533;&i&#65533;&#65533;g&#65533;&#65533;;xnmm&#65533;&#65533;T&#65533;&v]@;&#65533;
 !&#65533;
 &#65533; ,&#65533;&#65533; J @&#65533; &#65533;	H&#65533;&#65533;&#65533;&#65533;*\&#560;&#65533;&#199;	Z&#65533;w&#1034;dv&#65533;&#65533;&#65533;V&#65533;"&#65533;&#65533;4&#65533;&#65533;x&#65533;&#65533;V&#65533;4&#65533;&#65533;J&#65533;)#6&#65533;X&#65533;W&#65533;&#65533;&#65533;l&#65533;&#65533;&#627;&#65533;&#991;@&#65533;
J&#65533;&#65533;&#1123;H&#65533;*]&#692;&#65533;&#1255;P&#65533;&#65533;< &#65533;@&#65533;&#65533;1d&#65533;8A&#65533;&#65533;2^&#65533;&#65533;&#65533;&#65533;&#1409;<L&#65533;S&#65533;&#65533;&#244;&#65533;&#65533;;;&#65533;_&#1475;w	&#65533;
&#1123;&#65533;]&#65533;y&#65533;&#1419;.&#65533;&#65533;I&#65533;&#65533;C &#65533;^&#65533;J&#65533;L&#65533;&#65533;&#65533;&#728;3k&#65533;&#825;&#65533;g&#65533;&#65533;&#65533;A#H CX&#65533;t	&#65533;%|p&#65533;b&#65533;/
&#65533;&#65533;&#65533;&#65533;&#65533;&#1842;&#65533;&#65533;&#65533;F&#65533;{&#65533;4&#65533;Ze&#65533;&#65533;&#1669;&#65533;&#65533;ZS	&#65533;&#65533;x 	&#65533;&#65533;>&#65533;&#65533;&#65533;&#65533;&#65533;p&#65533;K&#65533;&#65533;&#65533;&#65533;&#203;&#65533;O&#65533;&#65533;y&#65533;&#65533;BO &#65533;&#65533;&#65533;U&#65533;&#65533;i&#65533;5.P&#65533;&#65533;&#65533;&#65533;#l<&#65533;>`&#65533;&#1574;\&#65533;&&#65533;6&#65533;p}&#65533;q&#65533;?00&#65533;&#65533;?N8_&#65533;&#65533;yv&#65533;&#65533; &#65533;(&#65533;&#65533;&#65533;&#65533;?&#65533;&#65533;vA&#65533;?&#65533;9&#65533;[sI`&#65533;@&#65533;&#65533;(A&#65533;AD&#65533;&#65533;&#65533;&#65533;&#65533;&#65533;&#1806;&#65533;&#65533;&#65533;r8ZWs&#65533;&#65533;&#195;&#65533;&#65533;&#65533;,&#65533;&#65533;C&#65533;\v&#65533;&#65533;`&#65533;)&y&#65533;&#65533;Q&#65533;q&#65533;&#65533;&#65533;CU&#65533;P&#65533;Aa!&#65533;P~&#65533;&#65533;&#65533;&#1037;&#65533;_A$D nW&#65533;&#65533;L"&#65533;)&#65533;?&#65533;&#65533;!&#65533;&#65533;cVj&#39256;f&#65533;&#65533;Y\&#65533;@B&#65533;&#65533;)&#65533;?8$'A&#65533;&#65533;P&#65533;@` &#65533;_r&#65533;&#65533;&#65533;&#65533;<&#65533;&#65533;Rx&#1876;Q>&#65533;OF &#65533;>&#65533;qp&#1372;&#65533;&#65533;&#65533;OWu&#65533;&#65533;&#65533;h*&#65533;9&#65533;&#65533;@0&#1060;b&#65533;q&#1046;k&#65533;)&#65533;&#65533;&#65533;m&#65533;&#65533;
&#65533;&#65533;&#65533;&#65533;n&#65533;&#65533;&#65533;&#65533;+&#65533;&#65533;&#65533;&#65533;h&#65533;&#65533;8&#65533;&#2731;q.&#65533;A&#65533;QP&#65533;$&#65533;@rl#A&#65533;&#65533;k&#65533;&#65533;V;&#65533;u&#65533;
&#65533;,&#65533;&#65533;&#65533;0[&#65533;&#65533;&#65533;&#65533;&#65533;%&#65533;&#65533;&#65533;!d&#65533;&#65533;+&#65533;&#65533;&#65533;@&#65533;&#65533;cB&#65533;&#65533; &#65533;hp&#65533;A&#65533;&#65533;C&#65533;&#65533;&#65533;{.&#65533;D&#65533;C&#65533;&#65533;I&#65533;&#65533;&#65533;a &#65533;&#65533;?QJ&#65533;o&#65533;D&#65533;&#65533;"&#65533;B&#65533;&#65533;&#65533;"}&#65533;&#65533;?[&#257;'T0&#65533;&#65533;T&#65533;&#65533;yr&#65533;'&#65533;-P&#419;B&#65533;&#65533;&#65533;&#65533;YrF&#65533;r4&#256;&#65533;&#65533;RF.X&#65533;x8&#65533;BiX M&#65533;&#65533;&&#65533;@to&#65533;A5$&#65533;&#65533;
&#1738;$&#65533;&#65533;&#65533;&#65533;X&#65533;&#65533;&#65533;&#65533;zA&#65533;/VW&#65533;&#65533;w&#65533;&#65533;&#65533;-&&#65533;{&#65533;_^2&#65533;@&#65533;&#65533;&#65533;;&#65533;B&#65533;&#65533;N&#65533;9&#65533;&#65533;&#65533;&#65533;#&#65533;&#65533;&#65533;?e&#65533;&#65533;p/2&#65533;t&#65533;n&#65533;&#65533;&#65533;h&#65533;&#65533;&#65533;&#65533;!&#65533;3&#65533; &#65533;&#65533;&#65533;/&#65533;!4&#65533;&#65533;;;`&#65533;?B&#65533;@&#65533;p &#65533; &#65533;&#65533;&#65533;&#65533;@XKH&#65533;&#65533;`"&#65533;7&#65533; &#65533; (@A2h&#65533;i&#65533;&#65533;/RX&#65533;&#65533;&#65533;!,&#65533;(&#65533;&#65533;X&#65533;/KG7&#65533;&#65533;&#65533;U2&#65533;&#65533;^&#65533;*R&#65533;&#65533;&#65533; &#65533;&#65533;&#65533;
&#65533;&#65533;&#65533; &#65533;&#65533;n&#65533;&#129;l&#65533;,&#65533;&#65533;&#65533;&#65533;&#65533;&#65533;&#65533;&#65533;!43H&#65533;&#65533;&#65533;&#65533;
&#65533;&#65533;@F1ed&#903;"&#65533;&#65533;@z8&#65533;&#65533;TP&#65533;&#65533;&#65533;&#65533;G&#65533; a4&#65533;&#1411;U&#65533; &#65533;C&#65533;?D&#65533;Z	&#65533;YA5&#65533;=u%&#65533;&#65533;A6$&#65533;%&#65533;#K&#65533;   R$FY&#979;&#65533;&#65533;@Yt5o&#65533;\&#65533;&#65533;F&#65533;zd&#65533;&#65533;&#65533;&#65533;&#65533;&#65533;T%&#65533;	A&#65533;&#65533;&#65533;&#65533;}o|&#65533;@,a&#65533;&#65533;M &&#65533;&#65533;&#1798;
2q 2(&#65533;&#65533;&#65533;&#65533;d&#65533;C &#65533;2&#65533;B&#65533;&#65533;brs!n&#65533;3&#65533;&#65533;&#65533;&#65533;&#65533;@1&#65533;s
&#65533;&#65533;?&#65533;&#65533;&#65533; &#65533;$&#65533;&#65533;
R&#65533;O&#65533;en&#65533;[1&#65533;&#65533;)&#65533;&#65533;$$PK&#65533;&#65533;[R&#65533;&#65533;I4&#65533;&#65533;[b&#65533;&#65533;P b&#65533; &#65533;&#65533;&#65533;&#65533;&#65533;
&#65533;"&#65533;&#65533;y&#65533;&#65533;&#1386;&#65533;&#65533;&#65533;`&#65533;&#1778;&#65533;&#65533;G{M-&#65533;&#65533;P&#65533;ja&#65533;i&#65533;Jt&#65533;&#65533;&#65533;}"&#65533;@&#65533;	N&#65533;*&#65533;	H&#65533; &#65533;&#593;&#65533;*e&#65533;B ,&#444;&#65533;x&#65533;@VD&#65533;&#65533;&#65533;&#65533;]&#65533;S)&#65533;&#464;&#65533;&#65533;&#65533;K&#1352;_'&#65533;&#65533;B&#65533;
S("r&#65533;&#65533;&#289;&#65533;&#65533;kH&#65533;&#65533;&#65533;x&#65533;&#65533;y&#65533;&#65533;H-j&#65533;&#65533;tb&#65533;X&#65533;&#65533; d[&#65533;&#152;	&#65533;.&#65533;&#65533;?&#65533;&#65533;&#65533;*&#65533;"&#65533;&#65533;&#65533;&#65533;&#65533;&#65533;&#65533;&#65533;$&#65533;(J*&#65533;=&#65533;1&#65533;W\`DU;&#65533;R&#65533;&#65533;g!&#65533;@&#65533;&#65533;`&#65533;&#65533;n&#65533;@ &#65533;6&#65533;&#65533;&#65533;p&#65533;SA &#65533;j&#65533;&#65533;&#65533;t&#65533;&#65533;&#65533;&#65533;&#65533;a @v&#1159;&#65533;^WZ&#65533;&#65533;z&#65533;R&#65533;h&#65533;&#65533;&#65533;j&#65533;&#65533;&#65533;&#65533;&#65533;h&#65533;@&#65533;H&#65533;$&#65533;5&#65533;F&#65533;V&#65533;&#65533;&#65533;	Z&#65533;BHKOu&#65533;&#65533;:&#65533;QsR&#65533;&#65533;Ev&#65533;&#65533;a&#65533;&#65533;F&#65533;d&#65533;&#65533;CC&#65533;&#65533;&#65533;&#65533;zX&#65533;D&#65533;&#65533;&#65533;&#65533;A=&#65533;;aE&#65533;Y&#65533;T&#65533;&#65533;&#65533;&#65533;&#65533;DA &#65533;[V"d&#65533;&#65533;I&#65533;2&#65533;&#65533;f 6A,&#65533;&#65533;&#65533;&#65533;d&#65533;&#65533;&#65533;EQ2Z&#65533;&#65533;5&#65533;=HI&#65533;&#1220;&#65533;,\Y#&#65533;&#65533;D&#65533;`&#65533;,&#65533;&#65533;qr&#65533;&#249;c(4&#65533;&#65533;&#65533;Y&#65533;
H&#65533;L&#65533;Y&#65533;M&#65533;mB(a&#65533;&#65533;h&#65533;%&#65533;A&#65533;W&#65533;L&#65533; BrRL&#65533;&#65533;&#65533;#HN&#65533;]&#65533;]w&#65533;&#65533;&#65533;p&#65533;i&#65533;az&#65533;&#65533;&#65533;@&#65533;(&#65533;p&#65533;hG0p&#65533;&#65533; sZ&#65533;>0`&#65533;&#65533;d&#65533;&#65533;	&#65533;hk&#65533;4&\&#65533;&#65533;&#65533;~(&#65533;.H&#65533;?&#65533;$&#65533;m&#65533;#&&#65533;&#65533;&#65533;&#65533;&#65533;sQ&#65533;@&#65533;ipg&#65533;&#65533;@!$&#1902;Ik&#65533;&#65533;H&#65533;&#1010;%&#65533;&#65533;&#65533;K*&#65533;[i&#65533;&#65533;&#65533;&#65533;&#1133;@&#65533;
&#65533;&#65533;D&#65533;&#65533;+p&#65533;@2E8 &#65533;l&#65533;&#938;"&#65533;&#65533;&#65533;&#65533;&#65533;-&#1650;&#65533;d&#65533;%&#4626;&#65533;
&#65533;&#65533;-&#65533;&#65533;	&#65533;&#65533;m&#65533;ov&#65533;&#65533;(&#65533;]&#65533;p&#65533;o&#65533;-&#65533;&#6251;&#65533;(&#65533;X$&#65533;&#65533;3&#65533; &#65533;&#65533;&#65533;f&#65533;:AJ5&#65533;&#65533;p-CF&#65533;H&#65533;AAkP&#65533;
&#65533;n&#65533;&#65533;&#65533;a q&&#65533;H!E&#65533;~&#65533;&#65533; .&#568;&#65533;w&#65533; |W c&#65533;&#65533;&#65533;)-&#65533;Io&#65533;cH&#65533;&#65533;&#65533;&#65533;X`E&#65533;&#65533;<&#1683;&#65533;9&#65533;&#65533;&#65533;3m&#65533;&#65533;&#65533;&#65533;&#65533;!&#65533;{&#526;?&#65533;&#65533; &#65533;kv&#65533;&#65533;X&#65533;&#65533;w:&#65533;.H-n&#65533;s	P&#65533;&#65533;&#65533;&#65533;&#65533;>h!&#65533;T&#65533;3&#65533;&#65533;&#65533;C$l&#65533;&#1200;&#65533;&#65533;&#65533;E&#65533;"&#65533;&#65533;&#65533;&#65533; &#65533;(&#65533;<&#65533;)&#65533;
&#65533;&#65533;1&#65533;x&#65533;WD&#65533;&#65533;&#65533;CF}&#65533;!&#65533;@&#65533;&#65533;&#65533;BP&#32786;a&#65533;&#65533;@QN 7&#65533;&#65533;&#65533;&#65533;&#65533;&#65533;&#65533;&#65533;?&#65533;|&#65533;&#65533;&#65533; b&#65533;&#65533;M&#65533;&#65533;&#65533;A&#65533;}y&#65533;'`]!7Ys&#65533;6h&#65533;Po&#65533;CC&#65533;&#65533;&#65533;?&#65533;&#65533;&#65533;[&#65533;&#65533;&#65533;c&#65533; 7&#65533;h&#65533;&#65533;}\&#65533;v&#65533;&#65533;i&#65533;&#65533;]&#65533;&#65533;]n&#65533;&#65533;USPop&#65533;F&#65533;&#65533;^&#65533;*&#65533;l&#65533;Tz:&#65533;w&#65533;&#65533;f$#&#65533;z&#65533;&#65533;5%7&#65533;+7&#65533;!&#65533;|&#65533;G&#65533;GF&#65533;&#65533;&#1473;=&#65533;p~&#65533;@j?w&#65533;&#65533;l&#65533;z&#65533;&#65533;
&#65533;&#65533;+ E@ a`	` ;j&#65533;&#65533; &#65533; 7&#65533;c'3&#65533;&#65533;FH'KEE&#65533;&#65533;|1T1&#65533;	&#65533;#&#65533;&#65533;&#65533;$)gVp&#65533;f&#65533;oaA&#65533;PO&#65533;$O&#65533;&#65533;
@6&#65533;&#65533;RUJ&#65533;V&#65533;&#65533;d&#65533;&#65533;bT&#65533;&#65533;s&#65533;a
o&#65533;eQ`&#65533;?&#65533;?&#65533;@6q"&#65533;Aqd&#65533; &#65533; pu&#65533;&#65533;[q&#65533;&#65533;&#65533;&#65533;&#65533;s&#65533; &#65533;$#(&#65533;("o&#65533;]&#65533; i+&#65533;i &#65533;&#65533;&#65533;s&#65533;1n0&#65533;}	1
&#65533;&#65533;&&#65533;"&#65533;&#65533;5r&#65533;G&#65533;j&#65533;&#65533;ER:&#65533;fH&#65533;B&#65533;&#65533;&#65533;&#65533;&#65533;&#65533;W4&#65533;ENbF&#65533;f&#65533;q{&#65533;&#65533;&#65533;
R&#65533;y 
=&#65533;D&#65533;a&#65533;!P&#65533; &#65533;!F@&#65533;a&#65533;di0&#65533; j~(ex&#65533;&#65533;VhX4mH6&#65533;:w&#65533;XZO&#65533;

&#65533;F&#65533;!&#65533;&#65533;	&#65533;&#65533;eG@ TJ&#65533;G!&#65533;~&#65533;` &#65533;&#65533;&#65533;&#65533;&#65533;&#65533;&#65533;&#65533;&#65533;1N&#65533;G6&#65533;&#65533;%#&#65533;&#65533;&#65533;4z&#65533;!&#65533;7&#65533;}P&#1165;I&#65533;&#65533;nC&#65533;9&#65533;&#65533;h&#65533;&#65533;v5Y&#65533;2&#65533;>[V&#65533;&#65533;\P>&#65533;&#65533;aYD&#65533;dO8(_ &#65533;p&#65533;&#65533;$&#65533;@ &#65533;&#65533;&#65533;&#65533;:&#65533;&#65533;&#65533;&#1559;\v+&#65533;.*8g&#65533;xW^&#65533;&#65533; /PH @"#&#65533;&#65533;$&#65533;,{&#65533;uq&#65533;&#65533;$i&#65533;&#65533;&#65533;&#132;&#65533;$z&#65533;Q1S&#65533;/&#65533;I &#65533;%2&#65533; &#65533;&#65533;&#65533;&#65533;Y b&#65533;1&#65533;a7&#65533;&#65533;a&#65533; &#65533;&#65533;&#65533;% &#65533;&#65533;p&#65533;a&#65533;&#65533;&#65533;qn&#65533;&#65533;I&#65533;&#65533;&#2005;v&#65533;w39"S&#65533;&#1030;	&#65533; N&#65533;?&#65533;SI |&#65533;&#65533;&#65533;&#65533;.0&#65533;&#65533;N&#65533;&#65533;&#65533;&#65533;Mik o&#65533;&#65533;&#65533;Uq#&#65533;DN&#65533;@&#65533;&#65533;&#65533;&#65533;i6&#65533;@o&#65533;&#65533;I&#65533;GY&#65533;-&#65533;Y &#65533;q&#65533;
&#65533;Rl &#65533;&#65533;%&#65533;&#65533;P_&#65533;&#65533;>&#65533;p/`&#65533;tu&#65533;N&#65533;&#65533;>$&#65533;c&#65533;e f &#65533;p&#391;2qbpx&#1124;b'&#65533;v&#65533;yn&#65533;=1i&#65533;&#65533;n&#65533;&#1055;&#65533;o2R&#65533;)S&#65533;(F&#65533;&#65533;&#65533;&#65533;	)Y&#65533;&#65533;P_1svR}P	&#65533;/ 
YG2% g &#65533;pGy&#65533;&#65533;o&#65533;$&#65533;Pa&#65533;BU&#1058;+&#65533;YN&#65533;$T&#65533;	 &#65533;L&#65533;&#65533;?!&#65533;	!]&#65533;&#1029;	q&#65533;&#65533;0& c&#65533;5&#65533;P!&#65533;&#65533;	R`\&#65533;&#65533;&#65533; &#351;qz&#65533;&#65533;A	%&#65533;7&#65533;MD&#65533;&#65533;&#65533;@&#65533;&#65533;&#65533;x&#65533;)&#65533;R!&#65533;&#517;&#65533;k?&#65533;&#65533;&#65533;&#65533;&#65533;&#65533;g&#65533;&#586;&#65533;	&#65533;&#65533;_Z@4?yF &#65533;&#65533;V&#65533;&#65533;&#65533;,oP@&#65533;3LR&#65533;&#65533;r#/"rXr&#65533;?R&#1035;s(&#389;c&#65533;&#65533;@)P)`&#65533;>"H&#65533;pL>&#65533;_&#65533;&#65533;m7&#65533;&#65533;&#65533;&#65533;n&#65533;
Qm&#65533;$:&#65533;
[G-&#65533;r|1B&#65533;&#65533;vQ&#65533;&#65533;Z&#65533;wGwTPi&#65533;&#65533;&#65533;&#65533;B6'&#65533;&#65533;&#65533;${&#65533;&#65533;Q&#65533;C&#65533;(3&#65533;A&#65533;&#65533;
3&#65533;O&#65533;&#65533;!=&#65533;*p&#65533;O&#65533;Ma0.&#65533;&#65533;&#65533;'&#65533;&#65533;&#1129;;&#65533;&#65533;&#65533;0\&#65533;&#65533; Z%|:aI5
&#65533;W&#65533;4R&#65533;T=&#65533;&#65533;2&#65533;&#65533;}&#65533;0&#65533;$+&#65533; v4&#65533;&#65533;II&#65533;&#65533;&#65533;~&#65533;"&#65533;&#65533;&#65533;!&#65533;q&#65533;&#65533;&#65533;&#65533;&#65533;-&#65533;
=&#65533;!&#65533;D&#65533;r$PZ%7s ?sC> &#65533;R&#65533;7b5&#65533;B  +_&#65533;&#65533;&#699;&#65533;#&#65533; ~ P ,9&#65533;&#65533;
 &#65533;&#65533;&#65533;&#65533;&#65533; \&#65533;]1i*h&#65533;C1&#65533;q&#65533;&#65533;HS7Xx&#65533;&#65533;&#65533;7'8P&#65533;&#65533;&#65533;_@&#65533;y&#65533;_&#65533;&#65533;&#65533;Ay&#658;,&#65533;cl&#65533;T&#65533;&#545;&#65533;&#65533;&#65533;y&#65533;&#65533;(l*&#65533;&#65533;&#65533;&#65533;
&#65533;	a&#65533;cz&#65533;a	&#65533;&#65533;UCaK.&#65533;&#65533;&#65533;f&#65533;# &#65533;`#&#65533;&#65533;z&#65533;&#65533;Q&#65533;&#65533; [&#65533;I&#65533;.&#65533;?3&#65533;Db)sP&#65533;&#65533;*aI&#65533;&#65533;[&#65533;&#65533;&#65533;&#65533;&#65533;T~I&#65533;B&#65533;&#65533;G&#65533;&#65533;G&#65533;!H{W&#65533;hr&#65533;(g(&#65533;&#65533;`l &#65533;[+i&#1483;	0&#65533;
o
7 &#65533;
`s&#65533;&#65533;A$&#65533;&#65533;`	J H&#65533;0L`s&#1547;&#65533; &#65533;&#65533;&#65533;&#65533; 7l	&#65533; 7r,&#65533;~ph/&#65533;&#920; [&#65533;&#65533;&#7950;&#65533;&#65533;a&#65533;d&#65533;M&#65533;&#65533;&#65533;X&#65533;gG&#65533;&#65533;&#386;O&#65533;&#65533;"&#65533;w&#65533;&#65533;&#65533;&#65533;oB@&#193;&#65533;&#65533;C&#65533;&#65533;S>U&#65533;&#65533;cG3&#65533;qx&#65533;xTa&#1287;G&#65533;&#65533; r&#65533;`~"&#65533;A&#65533;&#65533;&#65533;J&#65533;0
&#65533; SG&#65533;>&#65533;i&#65533;&#65533;a&#65533;&#65533;aqi&#65533;&#693;&#65533;\-&#65533;&#65533;0&#65533;&#65533;&#251;&#65533;b+.p&#65533;&#65533;b&#65533;&#65533;&#65533;@&#65533;Q&#65533;b, ,&#65533;0Q&#65533;&#65533;Q&#65533;&#65533;	&#65533;&#65533;{@&#65533;&#65533;<&#65533;&#65533;&#65533;4 cQ&#65533;&#65533;^&#65533;&#65533;5&#65533;[(`&#65533;&#648;&#65533;&#65533;&#65533;&#65533;&#65533;QU!,!
\@\&#65533;&#65533;&#65533;&#65533;`&#65533;0&#65533; &#65533;@
D&#65533;&#65533;&#65533;&#65533;-&#65533;]W&#65533;
&#65533;~&#65533;E&#65533;&#65533;gV &#65533;&#65533;&#65533;&#65533;qL `@La/&#65533;z&#65533;P&#65533;62&#65533;&#65533;&#65533; _&#65533;U&#65533;"&#65533; &#65533;7M&#65533;-&#65533;Q	p&#65533;&#65533;4&#65533;&#65533;K R=&#65533;&#1265;&#65533;&#65533;i9&#65533;&#65533;&#1797;&#65533;&#65533;[WA7&#65533;G&#65533;&#65533;q!v&#65533;r&#65533;&#65533;_&#65533;_&#65533;3+&#65533;\&#65533;A&#65533;&#1850;&#65533;&#65533;yBK*s&#65533;|&#65533; 4[2&#65533;&#65533;&#65533;)&#65533;Ua&#65533;Z&#65533;`t&#65533;&#1507;i&#65533;vs]&#65533;&#65533;e
&#65533;&#65533;&#65533;z!&#65533;&#65533;&#65533;&#65533;p&#65533;&#65533;|&#65533;&#65533;&#65533;&#65533;&#65533;&#65533; &#65533;,&#65533;&#65533; &#65533;-&#65533;u&#1131;ph&#65533;&#65533;&#65533;&#65533;&#65533;m&#65533;&#65533;&#65533;&#65533;mo&#65533;&#65533;&#65533;
|&#65533;?gR&#65533;&#65533;Q&#65533;TZC&#65533;&#65533;Y0&#65533;$&#65533;}&#65533;u&#65533;0&#65533; &#65533;&#65533;4&#65533;&#65533;&#65533;&#65533;&#65533;&#65533;@Fvd&#65533;a&#65533;&#65533;t0 +R&#65533;t&#65533;&#65533;&#65533;&#65533;0\;i&#65533;&#65533;v&#65533;m@&#65533; &#65533; T;&#65533;CR&#65533;&#65533;&#65533; &#65533;&#65533;&#65533;&#65533;&#65533;K&#65533;>&#65533;&#816380;&#65533;&#65533;&#65533;gS&#65533;&#65533;&#65533;&#65533;Q&#65533;hO&#65533;&#65533;&#65533;&#65533;&#65533;&#65533;&#65533;{f&#65533;&#65533;&#1708;g9~v&#65533;&#1657;&#65533;y&#65533;?&#65533;U`P&#65533;&#65533;j&#809;H&#65533;w&#65533;&#65533;F&#65533;W&#65533;&#65533;k&#65533;&#65533;&#65533;&#65533;y&#65533;x&#65533;&#65533;&#65533;J&#65533;V&#1347;Mna
p!H&#65533;&#65533;@&#65533;_9&#65533;T&#65533;&#65533;&#65533;&#267;&#65533;&#65533;F&#65533;&#65533;&#65533;&#65533;R&#65533;s &#65533;P&#65533;(&#65533;&#65533;&#65533;&#1265;bj=&#65533;&#65533;&#867;i&#65533;&#65533;j&#65533;&#65533;&#65533;&#65533;p&#65533;&#65533;&#65533;+U&#65533; \&#65533;&#65533;b&#962;&#65533;&#1785;&#65533;&#65533;	&#65533;&#65533;&#65533;y&#65533;&#65533;&#65533;&#65533;0&#65533;&#65533;&#65533;&#65533;q&#65533;`05Q&#65533;?&#65533;=XU-&#65533;&#65533;2V&#1291;&#65533;&#65533;	n&#65533;&#65533;&#65533;
&#65533;)&#65533;W	&#65533;&#398;T&#65533;&#65533;AFy&#65533;y&#65533;&#65533;&#65533;m2=&#65533;x&#65533;@&#65533;.5-&#65533;&#65533;v&#65533;970&#65533;&#65533;~8&#65533;Dg$&#65533;&#65533;&#65533;7&#65533;&#65533;=&#65533;|&#65533;K&#65533;&#65533;&#65533;>&#65533;&#65533;&#65533;&#65533;&#65533;&#65533;&#65533;&#65533;k^&#65533;j`m8>&#65533;&#14734;-H&#65533;-&#65533;&#65533;&#65533;&#65533;&#65533;	q]>&#65533;Q&#65533;&#65533;&#65533;U&#65533;Po&#65533;&#65533;:s8&#65533;&#65533;j&#65533;&#65533;xC&#1776;&#65533;@&#65533;eGJi&#65533;:&#65533;&#65533;&#65533;CR &#65533;&#65533;r5d&#65533;&#65533;&#65533;&#65533;&#65533;
&#1167;&#65533;&#65533;&#1727;&#65533;A!&#65533;-%3&#65533;&#65533;{s+&#65533;&#65533;H&#65533;&#65533;;qw&#65533;f=&#65533;J&#65533;&#65533;&#65533;M1&#65533;&#65533;(&#65533;&#65533;&#65533;.@&#1748;n&#65533;e&#65533;&#65533;&#65533;&#65533;q&#65533;&#65533;X
&#65533;Q&#65533; &#65533;&#65533;318vM6&#65533;$p&#65533;?l$&#65533;&#65533;&#65533;y&#65533;Q(&#312;>&#65533;&#65533;&#65533;&#65533;&#65533;&#65533;&#65533;&#65533;,&#1568;1&#65533;qhB&#65533;	q&#65533;"&#65533;&#65533;T1	&#65533;&#65533;&#65533;&ED&#65533;&#65533;ms5&#65533;&#65533;&#65533;&#65533;&#65533; W&#354;/&#65533;&#65533;&#65533;D
 &#65533;|]&#65533;``&#65533;&#65533;&#65533;&#65533;*&#65533;&#65533;?&#65533;c&#65533;P&#65533;&#65533;
&#65533;t&#65533;r#&#65533;dg&#65533;>Np{&#65533;&#65533;&#65533;{)&#65533;jW&#65533;&#65533;zB~9&#65533;&#65533;&#65533; &#65533;&#65533;&#65533;p&#65533;D&#65533;&#65533;&#65533;&#65533;
b l&#65533;p(&#65533;&#65533;G&#65533;&#65533;*-%&#65533;&#65533;H&#65533;4(&#65533;&#65533;&#65533;&#639;&#65533;&&#65533;&#65533;B&#65533;%"&#65533;@a&#65533;@&#65533;&#65533;&#523;&#65533;1&#65533;&#65533;&#65533;&#65533;&#65533;&#65533;$U&#65533;&#65533;3&#65533;"I&#65533;C&#65533;AX"&#65533;&#65533;&#65533;\&#65533;&#65533;9&#65533;DB&#65533;&#65533;&#65533;@&#65533;_&#65533;&#65533;%&#65533;_S&#65533;F{N&#65533;i&#65533;&#65533;U&#65533;Y&#65533;n&#65533;&#65533;uj&#65533;e	&#65533;&&#65533;e&#65533;&#65533;&#65533;B&#65533;&#65533;3'&#65533;&#65533;M&#1652;j&#65533;U/T&,&#65533;&#65533;@"&#65533;&#65533;L&#65533;&#65533;&#884;<NH$!&#65533;
&#65533;&#528;&#65533;&#65533;&#65533;&#65533;4&#65533;o 4&#65533;D&#65533;a8E&#65533;A&#65533;&#65533;&#65533;!&#65533;&#65533;g1"&#65533;&#65533;&#65533;B&#65533;&#65533;>&#65533; f&#65533;&#65533;&#65533; &#65533;@&#65533;&#65533;A&#65533;g'&#65533;&#65533;&#65533;&#65533;X&#65533;0i&#65533;?&#65533;&#65533;}&#65533;&#65533;&#65533;o&#65533;&#65533;j&#65533;&#65533;&#65533;&#65533;&#65533;&#65533;&#65533;x!&#65533;&#65533;i&#65533;&#65533;G&#65533;&#65533;/&#65533;&#65533;/&#65533;&#65533;O&#65533;
&#65533; &#65533;&#65533;&#65533;&#65533;&#65533;&#531;&#65533;&#65533;&#572;&#65533;.`&#65533;&#65533;.&#65533;% r&#65533;+
+&#65533;J&#65533;0&#65533;Q&#65533;*3&#65533;&#65533;&#65533; B&#1769;&#65533;&#65533;A&#65533;&#264;&#65533;&#65533;&#65533;&#65533;T&#65533;&#65533;k&#65533;N&#65533;Q&#65533;2S&#65533;!&#65533;d&#65533;&#65533;&#65533;&#65533;y&#65533;&#65533;*p&#65533;&#65533; &#459;&#65533;&#1295;"&#65533;&#65533;8c&#65533;+&#65533;&#65533;GQ\&#65533;,&#65533;&#65533;&#65533;&#65533;g&#65533;&#65533;&#65533;&#65533;	F&#65533;&#65533;4:&#65533;5&#65533;:r&#65533;&#65533;&#65533;j`&#65533;&#65533;.z&#1057;&#65533;&#65533;&#65533;p&#65533;&#65533;$
*&#65533;&#65533;&#65533;$&#284;AE&#768;4&#65533;v&#65533;&#65533;&#65533;v&#65533;j&#65533;&#65533;C
b&#65533;&#65533;RL3&#65533;!AFD,O&#65533;B&#65533;&#65533;&#1338;&&#65533;&#65533;&#65533;&#65533;&#65533;c&#65533;&#65533;'&#65533;&#65533;&#65533;C=7&#65533;G&#65533;6y.7&#65533;<&#65533;
&#65533;&#65533;&#65533;&#65533;&#1565;d&#65533;! &#65533;!9&#923;h&#65533;&#65533;&#65533;&#65533;&#65533;&#65533;;&#65533;&#65533;'&#65533;Bt	Q&#65533;&#65533;&#65533;!?&#65533;&#65533;d&#65533;&#65533; x" n&#65533;&#65533;&#1161;h&#65533;8Y'&#65533;V&#65533;/&#65533;hsI&#65533;&#65533;"&#65533;Mg
R&&#65533;&#65533;bn)e8&#65533;F&#65533;&#65533;&#65533;`&#65533;&#65533;yA&#65533;&#65533;&#65533;&#65533;&#65533;/e0&#65533;<&#65533;&#65533;Cp&#65533;sq8y'&#65533;0P$I&#65533;&#65533;&#65533;F&#65533;JAh8&#65533;&#65533;
&#65533;M&#65533;&#65533;&#65533;*&#65533;\&#65533;H\BjE&#65533;\d&#229;&#65533;&#65533;>&#65533;&#65533;&#65533;&#65533;JE&#65533;J#&#65533;&#65533;X'&#65533;&#65533;&#65533;&#65533;&#65533;v["i,|&#65533;&#65533;"&#43037;&#65533;&#65533;@(&#65533;&#43131;&#65533;&#65533;&#65533;&&#65533;&#65533;&#65533;;"{v&#65533; &#65533;)&#65533;&#65533;J&#65533;p&#65533;&#65533;h\`&#65533;H&#65533;&#65533;&#65533;&#1096;l&#65533;&#65533;&#65533;3&#65533;|s&#65533;F&#65533;&#65533;&#65533;2"
]&#65533;SI]kUW&#65533;&#65533;d&#65533;&#65533;&#65533;Zh"&#65533;&#65533;&#65533;V&#65533;	&#65533;1D&#65533;&#65533;&#65533;!&#65533;'&#65533;Tp&#65533;&#1608;&#65533;&#65533;F1&#65533;&#65533;&#65533;&#530;I2d&#65533;&#65533;&#65533;&#65533;e&#65533;3&#65533;D&#65533;&#65533;&#65533;X&#65533;&#65533;t&#65533;&#65533;]&#65533;#b&#65533;&#65533;&#65533;&#65533; &#65533; &#65533;
&#65533;&#65533;&#65533;l&#65533;&#65533;C &#65533;6&#65533;&#65533;t\&#65533;/&#65533;&#65533;!&#65533;!&#65533; G&#65533;&#65533;&#65533;&#65533;&#65533;<" S&#65533;F2&#65533;&#65533;"$@&#65533;4&#65533;&#65533;`<8&#65533;?,1!)P"&#65533;&#65533;KD&#65533;&#65533;&#65533;4 "O&#65533;&#65533;?&#65533;&#65533;&#65533;KU&#65533;.&#65533;&#65533;= &#65533;	5P&#65533;DY&#65533;&#519;&#65533;&#65533;5-Q.JQD&#65533;V*&#65533;d&#65533;a&#65533;&#65533;&#1525;&#65533;Q&#65533;
&#65533;&#65533;&#65533;*&#65533;&#65533;U&#65533;;.V&#65533;1&#65533;&#65533;\A&#65533;&#65533;&#65533;&#65533;U!&#65533;i&#65533;&#65533;H7&#65533;&#65533;&#65533;Ld&#130;@&#65533;&#65533;T&#65533;&#1159; $P0
&#65533;&#65533;&#65533;&#65533;&#65533;H&#65533;&#65533;&#65533;&#65533;&#65533;V&#65533;&#65533;&#65533;&#65533;,i)&#65533;&#65533;"&#65533;)&#65533;x&#65533;&#65533;&#65533;&#65533;&#65533;&#65533;&#65533;&#65533;P&#65533;V}&#65533;#M b&#65533;
&#65533;d&#65533;&#65533;&#65533;"B-(&#65533;&#65533;&#65533;&#65533;&#65533;&#65533;("&#65533;ABa&#65533;t@"&#65533;
&#65533;j4&#65533;tX`T&#65533;&#65533;F&#65533;&#65533;&#65533;&#65533;&#65533;   &#65533;&#65533;@&#65533;z&#65533;&#65533;&#65533;2&#65533;&#65533;6&#65533;&#65533;W&#65533;&#65533;1
&#65533;&#65533;&#65533;VV&#65533;&#65533;D>&#65533;&#65533;&#65533;&#65533;Z&#65533; (&#65533;&#65533;&#65533;h&#65533;yR&#65533;&#65533;E$3&#65533;P&#65533;i&#65533;&#65533;L%&#65533;&#65533;&#65533;T&#65533;&#65533;7\&#65533;{&#65533;&#65533;&#65533;Q"&#65533;&#65533;&#65533;&#65533;&#65533;*$<&#65533;&#65533;D>)D&#65533;&#65533;&#65533;TMq&#65533;p&#65533;&#65533;BC&#65533;&#65533;&#65533;=&#65533;&#65533;&#65533;&#65533;&#65533;&#65533;
&#65533;&#65533;v&#65533;H&#65533;&#65533;n&#65533;&#65533;!P+'X&#65533;Df&#65533;&#65533;,&#65533; &#65533;&#65533;&#65533;N:&#65533;&#65533;&#65533; |H&#65533;N&#1825;&#65533;h%&#65533;@HX&#65533;&#65533;&#65533;F$`M+WpZ&#65533;F"&#65533;)}j&#65533;D&#65533;A&#65533;&#65533;&#65533;&#65533;DH&#65533;rWI&#65533;RR,&#65533;$&#65533;&#65533;F&#65533;)&#65533;&#65533;S&#65533;&#65533;&#65533;Z@	&#65533;OB&#65533;&#65533;*p&#65533;?&#65533;&#65533;C&#65533;$@\&#65533;&#65533;T&#65533;&#65533;&#65533;&#65533;&#65533;$&#65533;&#65533;&#65533;
&#65533;&#65533;S&#65533;je&#395362;&#65533;&#65533;&#65533;&#65533;&#65533;@&#65533;>?&#65533;	2#&#65533;x&#65533;c&#65533;&#65533;&#65533;&#65533; &#65533;&#65533;&#65533;F"w&#65533;Q&#65533;&#65533;&#65533;&#65533;&#65533;&#65533;Jl&#65533;&#65533;G&#65533;&#65533;0~D&#65533;&#65533;&#65533;IP%&#65533;&#65533;&#65533;#&#65533;&#65533;&#65533;@P&#65533;&#65533;[.&#65533;&#65533;E&#65533;AN}"&#65533;&#65533;H,&#65533;&#227;&#65533;q&#65533;|&#65533;|&#65533;&#65533;&#773;&#65533;&#65533;&#65533;0D&#65533;&#65533; HlBt&#65533;&#65533;&#65533;&#65533;Jvt&#65533;"&#65533;&#65533;$&#65533;e &#318;`^D&#65533;&#65533;r5E&#65533; &#65533;&#65533;S&#65533;&#65533;'"&#65533;CF)J&#65533;&#65533;&#558;DM&#65533;]&#65533;&#65533;&#65533;ll&#65533;&#65533;&#65533;&#65533;&#65533;P&#65533;	!&#1153;&#65533;f&#65533;%V&#65533;&#65533;b&#65533;C
 &#65533;l&#65533;8&#65533;10u6@9u;&#65533;&#65533;9F7e&#65533;&#65533;&#65533;'&#65533;0&#65533;9&#65533;&#65533;,{&#336;;y&#65533;?@3`&#65533;&#65533;G6L&#65533;&#65533;l&#65533;&#65533;? S&#65533;&#65533;&#65533;&#65533;&#65533;&#65533;s&#65533;&#65533;2XUM&#1027;&#65533;D&#65533;&#65533;I&#506;D&#65533;&#65533;&#65533;*#&#65533;
&#65533;&#65533;qli&#65533;&#65533;Dt&#65533;x+&#65533;~&#65533;z:&#65533;&#65533;!!&#65533;V&#65533;m&#65533;&#65533;	&#65533;K&#65533;&#65533;~[&#65533;&#65533;x"&#65533;/V&#65533;l&#65533;0&#65533;&#65533;x&#65533;&#65533;K &#65533;&#65533;&#65533;&#65533;x@p&#65533;!d>&#65533;!H)B&#65533;&#65533;&#65533;nd"&#65533;.&#65533;&#65533;&#65533;&#65533;L=&#65533;&#65533;&#65533;4&#65533;?`A&#65533;&#65533; _&#65533;&#65533;|&#65533;@D &#65533;xp`&#65533;&#65533;O&#65533;&#65533;B&#65533;+"&#65533;&#65533;&#65533;&#65533;&#65533;&#65533;v|@&#65533;:[a"M&#65533;H&#65533;&#65533;&#65533;rQ8G&#65533;&#65533;&#65533; &#65533;G&#65533;&#65533;&#65533;JTb&#65533;`&#65533;&#65533;q)&#65533;&#65533;&#65533;;Z&#65533;&#65533;a&#65533;&#65533;&#65533;&#65533;	"&#65533;x_G&#65533;&#65533;9&#65533;FH5&#65533;r&#65533;<!2&#65533;&#65533;&#65533;P&#65533;_D&#65533;&#65533;&#65533;&#65533;%&#65533;c&#65533;&#65533;&#65533;&#65533;yPD&#65533;&#65533;?!&#65533;&#65533;
&#65533;_q&#65533;&#65533;&#65533;&#65533;P&#65533;&#65533;+Nq&#65533;-`&#65533;_&#65533;&#65533;&#65533;~&#65533;W&#65533;&#65533;a&#65533;&#65533;&#65533;A&#65533;_&#65533;&#65533;RG&#65533;&#65533;~&#65533;Wl&#65533;&#65533;E&#65533;;B. u&#65533;T@	V&#65533;&#65533;&#65533;)&#65533;0&#65533;&#65533;&#65533;$DB&#65533;&#65533;&#65533;y2&#1129;&#65533;&#65533;Y$&#65533;&#65533;&#65533;d &#65533;&#65533;D4`&#65533;&#65533;&#65533;Gy&#65533;*&#65533;&#65533;R?8&#65533;F&#65533;&#65533;&#1059;&#65533;c&#65533;&#65533;&#65533;&#65533;&#65533;*U"&#65533;&#65533;&#65533;?&#65533;&#65533;&#65533;&#65533;&#65533;&#65533;&#65533;&#65533;&#65533;&#65533;1&#65533;&#65533;&#65533;"&#143;=&#65533;&#65533;&#65533;C&#65533;&#65533;&#65533;&#65533;&#65533;d;`&#65533;K}&#65533;&#65533;&#65533;G&#65533;&#65533;&#65533;&#65533;w&#65533;&#65533;	&#65533;D&#65533;&#65533;&#65533;&#65533;&#65533;&#65533;d&#65533;&#65533;-$&#262;&#65533;&#65533;&#65533;S&#65533;&#65533;\>,&#65533;u;&#65533; &#65533;v&#1925;&#65533;&#65533; T&#65533;,&#65533;D&#65533;4%&#65533;&#65533;T`@&#65533;@&#65533;&#65533;&#65533;&#65533;kT&#65533;@D&#65533;
&#65533;&#65533;	l&#65533;&#65533;&#65533;&#65533;&#65533;&#65533;&#65533;&#65533;&#65533;<&#65533; &#65533;&#65533;p	&#65533;&#65533;X&#65533;
&#65533;&#65533;	&#65533;@&#65533;&#65533;&#65533;&#65533;@k&#65533;&#65533;&#65533; T&#65533;&#65533;{BT(&#65533;&#65533;A,"@D|(B LB&B&&#65533;&#65533;&#65533;&#65533;&#65533;&#65533;&#65533;w&#65533;$|&#65533;$&#65533;)t	&#65533;&#65533;8M8&#65533;&#65533;&#65533;T&#65533;&#65533;0&#65533;I!&#65533;p K&#65533;&#65533;&#65533;&#65533;h8&#65533;&#65533;&#65533;=	&#65533;&#65533;	&#65533;"&#65533;D&#65533;{G 9L&#65533;U+&#65533;&#65533;R&#65533; &#65533;$&#65533;&#65533;&#65533; &#65533;&#65533;&#65533;'&#65533;h&#65533;^h&#65533;&#65533;Uq&#65533;c&#65533;&#65533;o&#65533;&#65533;[L?&#65533;&#65533;o`&#65533;Q&#65533;8&#65533;[&#65533;&#65533;&&#65533;	X&#65533;Z[&#65533;&#65533;&#2003;x&#65533;&#63176;Sl&#65533;&#65533; &#65533;&#65533;`&#65533;Y&#65533;&#65533;c(,&#65533;&#65533;&s2&#65533;0&#65533;Pz&#65533;&#65533;&#65533;2;&#392;h&#65533;&#65533;0&#65533;@F&#65533;&#65533;&#65533;&#65533;&#65533;PSx&#65533;&#65533;&#65533;&#65533;&#65533;X&#65533;B&#65533;)8&#65533;(:9&#65533;?8&#65533;&#65533;?&#65533; &#65533;&#65533;&#65533;a!&#65533;&#65533; &#65533;&#65533;H&#65533;({&#65533;|&#65533;&#65533;|&#65533;{&#65533;G&#65533; BB{$H&#65533;&#65533;&#65533;H&#65533;&#65533;&#65533;$h{l&#65533;	&#65533;@D&#65533;CP&#65533;&#817;&#65533;&#65533;&#1435;&#65533;&#65533;:5&#65533;&#65533;K&#65533;:@&#65533;D&#65533;&#65533;&#65533;H&#65533;&#65533;&#65533;&#65533;$@&#65533;LH&#65533;&#65533;G&#65533;&#65533;$&#65533;G&#65533;L&#65533;@&#65533;w&#65533;G&#65533;&#65533;&#476;&#65533;M&#65533;B&#65533;&#65533;&#171;&#65533;B&#65533; &#65533;&#65533;&#1855;&#65533;!&#65533;j&#65533;
a&#65533;kxA&#65533;z&#65533;t&#65533;&#669;P@OI,<&#65533;&#65533;&#65533;&#65533;&#65533;&#1635;&#65533;&#65533;2&#65533;C&#65533;U&#65533;&#65533;&#65533;&#65533;&#65533;i&#65533;&#778;G&#65533;<&#65533;&#65533;4&#65533;[&#65533;0&#65533;x&#65533;&#65533;&#65533;K&#65533;
&#58989;0&#65533;&#65533;0c&#1542;&#65533;&#65533;&#65533;&#65533;&#65533;&#65533;5&#65533;x&#65533;&#236;D&#65533;&#65533; &#297;`&&#65533;2(&#65533;C&#65533;4&#65533;@(&#65533; &`&#65533;	&#65533;K&&#65533;M&#65533;8&#65533;K&#65533;&#65533;&#65533;&#65533;8&#65533;d&#65533;&#65533;&#713;`&#65533;&#65533;&#1241;&#65533;
&#65533;c7&#65533;r&#65533;&#65533;&#65533;?h8#&#1673;v&#65533;G&#65533;&#65533;&#65533;8&#65533;AI&#65533;&#65533;I&#65533;&#65533;I&#65533;&#65533;G&#65533;d&#896;&#65533;G}&#65533;I&#65533;d&#65533; L&#65533;=&#65533;~DH&#65533;D&#65533;H&#65533;JA&#65533;D&#65533;0&#65533;&#368;O&#65533;G&#65533;&#65533;^&#65533;4
&#65533;&#65533;&#65533;&#65533;&#915;&#65533;&#65533;&#65533;&#65533;&#65533;@&#65533;&#65533;
&#65533;H&#65533;&#65533;	&#65533;\&#65533;&#65533;D&#65533;&#65533;&#65533;&#65533;-&#65533;&#65533;&#65533;&#65533;&#617;@JM&#65533;&#65533;1D&#65533;&#65533;&#65533;&#377534;&#65533;D&#65533;aG&#1860;&#65533;u\G&#65533;&#65533;&#65533;N&#65533;C@C&#65533;&#65533;	&#65533;&#65533;%,SW0&#745;&#65533;&#65533;&#65533;
z&#65533;D&#65533;&#65533;3&#1308;&#65533;&#65533;&#65533;.&#65533;&#65533;&#65533;&#65533;&#65533;&#65533;&#65533;u&#65533;m&#65533;H&#65533;&#65533; &#65533;@&#65533;&#65533;&#65533;0&#65533;7&#65533;&#65533;&#65533;&#65533;&#759;&#65533; 3A&#65533;&#1129;@&#65533;O&#65533;+ Ri&#65533;&#65533;&#524;&#65533; 9'`0&#778;&#65533;`p	y@&#65533;&#65533;&#65533;&#65533;&#65533;&#1876;/&#65533;X&#65533;v&#65533;J&#65533;&#65533;P&#65533;&#65533;&#65533;&#65533;4&#65533;&#65533;I&#65533;@N&#65533;&#65533;&#1224;PN&#65533;T&#65533;&#65533;\N&#65533;&#65533;&#939;&#65533;@&#65533;@J&#65533;&#65533;&#65533;&#65533;&#65533;ah(&#65533;&#436;+DH&#65533;h&#968;Pq&#592;I&#65533;&#65533;GTP&#580;dI~&#65533;I&#65533;&#65533;&#597;<&#65533;#T&#65533;TU&#905;&#684;&#65533;&#585;&#65533;&#1057;&#65533;	EJ&#65533;tP&#65533;'P&#65533;LH"T&#65533;6&#65533; V&#65533;&#65533;M&#65533;hS&#65533;X:&#65533;P&#65533;S&#65533;&#65533;+&#1096;(&#65533;PBT&#65533; &#65533;&#65533;&#65533;&#65533;&#65533;&#65533;&#65533;P &#65533;&#65533;-&#65533;&#65533;Q&#65533;&#65533;&#65533;&#1602;&#65533;&&#65533;K&#65533;&#65533;&#65533; &#65533;&#65533;&#65533;&#65533;	
&#65533;a&#65533;&#65533;i&#65533;&#1156;&#65533;9&#65533;&#65533;t&#65533;&#65533;&#65533;(&#65533;&#65533;&#65533;W&#65533;&#65533;0 C&#65533;&#65533;&#65533;W&#65533;&#65533;&#65533;+&#65533;&#65533;&#65533;&#65533;&#65533;.E&#65533;,&#65533;&#65533;&#65533;t	^&#65533;&#65533;&#65533;h&#65533;&#1207;T&#65533;x&#65533;	&#65533;P&&#664;&#65533;X X&#65533;&#65533;Z&#65533;&#65533;o&#65533;M&#65533;F&#65533;h8E&#1416;x&#474;%&#65533;w&#65533;&#65533;&#65533;
eH&#65533;&#65533;&#65533;&#65533;V&#65533;&#65533;&#65533;<Z&#65533;
%&#65533;&#65533;&#65533;&#65533;&#65533;&#65533;P&#65533; :LQ&#65533;&#65533;&#65533;7&#65533;&#65533;R&#65533;&#1593;&#65533;&#65533;&#65533;pp&#65533;&#65533;&#65533;&#65533;
&#65533;&#65533;&#65533;&#65533;/&#65533;}T&#65533; &#1769;&#65533;E&#65533;&#65533;o&#65533;M^&#65533;E&#65533;z&#1737;hV ?&#65533;&#65533;&#65533; K&#65533;U&#65533;1&#65533;&#65533;1)X&#65533;fe&#65533;(\&#65533;2\&#65533;P\g}&#1455;X&#65533;&#65533;&#65533; K&#65533;&#65533;&#65533;(@&#65533;&#65533;i\&#65533;&#65533;&#65533;&#10243;0&#65533;&#65533; R0]&#65533; &#65533;f@&#65533;& &#65533;/X&#65533;H/&#65533;&#65533;&#65533;,&#65533;&#65533;&#65533;&#65533;&#65533;&#65533;&#65533;I&#65533;&#65533; &#65533;&#65533;<`&#65533;]&#65533;&#65533;&#1885; &#65533;&#65533;&#65533;&#65533;&#65533;&#65533;&#65533;&#65533;!&#65533;&#65533;!&#65533;i&#1449; "&#65533;&#65533;&#65533;c&#1865;&#65533;E&#65533;&#65533;&#65533;&#65533;&#65533;&#65533;j3&#65533;<E&#1772;&#65533;@H_T[&#65533;@&#65533;pTL&#65533;&#65533;pH_&#65533;hT&#65533;&#65533;&#65533;&#1833;&#65533;_&#65533;&#65533;&#65533;`&#65533;&#65533;&#65533;&#65533;AU&#65533;&#65533;@P@&#53859;&#65533;	M0&#65533;&#65533;&#212;&#65533;&#65533;&#65533;&#65533;U8&#65533;&#65533;e&#65533;J&#65533;&#65533;`&#65533;&#65533;&#65533;^&#65533;&#65533;aKRY,R&#65533;&#65533;T&#65533;V&#65533;&#65533;&#1668;e&#65533;&#65533;&#65533;&#65533;	&#65533;K&#65533;]&#65533;&#65533;&#65533; &#65533;&#1438;H&#65533; &#65533;&#65533;b &#65533;"&#65533;&#65533;+&#65533;<]H&#65533;d&#65533;*&#65533;&#174; &#65533;&#65533;&#65533;/&#65533;&#65533;&#65533;&#65533;&#65533;&&#65533;&#65533;&#65533; nb&#65533;Y1&#1929;&#65533;&#65533;rD&&#65533;&#65533;&#65533;&#65533;&#65533;&#65533;&#65533;&#65533;8c5&#65533;&#65533;d&#65533;Y&#65533;^&#65533;&#65533;^&#65533;uGw&#65533;&#65533;^s&#65533;OTa&#65533;`&#65533;=+&#65533;y&#65533;=I&#65533;&#918;&#49801;d)P&#65533;
&#569;;U]]&#65533;(&#65533;&#65533;&#65533;n&#65533;O&#65533;&#65533;&#65533;%eEe$&#65533;&#65533;&#771;&#65533;&#65533;|&#65533;$x&#65533;V~&#65533;&#65533;IY&#65533;eM&#65533;&#65533;Z&#65533;e\&#65533;e]N&#65533;&#65533;&#65533;&#65533;-|&#65533;&#65533;{&#65533;`&#65533;&#65533;Xne
&#65533;>&#65533;;&#65533;^&#65533;&#65533;&#65533;&#65533;s&#65533;gv&#65533;c&#65533;fj&#65533;f&#65533;c	&#65533;&#1297;VD&#65533;=&#65533;&#65533;Hx ]&#65533;&#65533;&#65533;8&#65533;p&#65533;&#65533;B&#65533;t&#65533;&#65533;&#65533;f&#65533;>&#65533;l&#65533;&#65533;FSQ&#65533;&#65533;&#65533;&#786;&#65533;&#65533;#u&#65533;7&#65533;&#65533;&#65533;&#65533;&#65533;&#65533;.&#65533;&#65533;'&#65533;&#65533;&#65533;&#65533;6&#65533;
&#65533;&#65533;)&#65533;b&#65533;X^&#65533;&#65533;&#65533;@ &#65533;2}&#1964;  &#65533;,h&#65533;08&#65533;&#1929;8&#65533;-@G&#65533;&#1576;I&#65533;&#65533;9&#404;Cp&#65533;3&#65533;&#65533;&#65533;&#65533;	F&#65533; R &#65533;&#65533;&#38494;<&#65533;&#65533;&#65533;&#65533;i"&#65533;i&#65533;&#65533;&#65533;U&#195;m&#65533;&#65533;)E>x&#65533;5&#65533;&#65533;t\(09@&#65533;&#65533;F9&#65533;&#1116;j&#65533;&#65533;h&#65533;&#65533;!&#65533;&#65533;{&#65533;&#65533;&#65533;&#65533;&#65533;&#65533;=&#65533;i&#65533;=&#65533;=H&#65533;y&#65533;&#65533;9&#65533;I&#65533;k&#65533;~&#65533;I8&#65533;&#65533;&#65533;X&#65533;0&#65533;&#65533;&#65533;&#65533;OX&#65533;&#1619;&#65533;&#65533;J&#65533;&#65533;y&#1418;&#65533;&#65533;&#65533;&#65533;&#65533;3&#65533;&#1352;X &#65533;&#65533;&#65533;M 6&#32814;&#65533;X&#65533;&#65533;&#65533;	{v&#65533;&#65533;K &#65533;&#65533;-(&#65533;H&#65533;`&#65533;&#65533;&#65533;&#65533;d`b&#65533;&#65533;8&#65533;b*&#65533;&#65533;&#1478;&#65533;&#65533;

&#65533;&#65533;m&#65533;&#65533;&#65533;&#65533;&#65533;j &#65533;[&n&#65533;&#65533;&#65533;&#65533;``&#65533;s&#65533;&#65533; &#65533;&#27522;3&#65533;hn&#65533;&#65533; &#65533;&#65533;&#65533;&#65533;&#5000;&#65533;&#65533;3e&#65533;&#1044;&#65533;P&#246;0&#65533;&#65533;&#65533;&#65533;&#65533;kMA&#65533;&#17075;v	&#65533;&#65533;	&#65533;v^&#65533;&#65533;&#65533;&#65533;&#65533;
&#65533; h&#65533;&#65533;&#65533;&#65533;"&#65533;&#65533;&#65533;&#65533;&#65533;Q&#65533;&#65533;C&#65533;&#65533; p--&#65533;t&#65533;fP]&#65533;&#65533;&#65533;^&#1882;f R&#65533;p&#65533;&#65533;&#65533;< =&#65533;&#65533;&#65533;&#65533;&#65533;&#65533;iG&#65533;&#65533;&#65533;)&#528;B &#65533;&#65533;&#65533;&#325;&#65533;i&#65533;q&#65533;&#65533;&#65533;&#65533;q&#65533;&#65533;&#65533;&#206;&#65533;&#65533;@&#65533;!&#65533;
p	G&#65533;Zhj&#65533;D&#65533;&#65533;&#65533;&#1063;&&#65533;(&#65533;&#65533;EIG&#65533;(&#65533;&#65533;&#65533;h&#65533;g s&#65533;&#65533;h$&#65533;&#65533;&#65533;p,&#65533;r&#65533;&#65533;g&#65533;&#65533;iD&#65533;g@Fh&#65533;g`&#65533;:&#65533;
d$4&#65533;	&#65533;&#65533;9?X9&#65533;37&#65533;V@F&#65533;1 &#65533;5@&#65533;Ewt@&#65533;`3&#65533;@0&#65533;H&#65533;&#65533;x3&#65533;&#65533;;&#65533;&#65533;&#65533;k&\&#65533;&#65533;M8d&#65533;&#65533;&#65533;
&#1005;&#65533;&#65533;&#65533;U&#65533;&#65533;)H&#65533;&#65533;&#65533;&#65533;&#65533;&#65533;&#65533;&#65533;pR&#65533;p&#65533;&#65533;&#62048;&#20354;9&#65533;&#65533;&#65533;&#65533;v	&#65533;&#65533;&#65533;&#65533;&#65533;{X]&#65533;&#65533;`&#65533;2t6Tr&#65533;@8&#65533;&#65533;8c&#65533;&#65533;1&#65533;fh&#65533;&#1549;	&#65533;&#65533;&#65533;F &#65533;&#65533;&#65533;&#65533;&#65533;]M&#65533;&#65533;&#65533;&#1027;&#65533;&#65533;ju&#65533;&#65533;&#65533;&#65533;t&#65533;&#65533;L&#65533;`v&#65533;?&#65533;&#65533;&#625;&#65533; /&#65533;20x&#65533;?x&#65533;&#65533;&#65533;Q&#65533;&#65533;Gx&#65533;r&#65533;&#65533;&#65533;&#65533;x&#65533;&#65533;&#65533;2&#65533;C&#65533;&#65533;xa4&#65533;&#65533;?x&#65533;w&#65533;&#65533;
U`&#65533;&#65533;OyBRh4 @&#65533;&#65533;R,x&#65533;#&#65533;&#65533;H&#65533;sL1&#65533;9@&#65533;>&#65533;&#65533;&#65533;&#65533;&#65533;5&#65533;&#65533;&#65533;%3&#65533;F&#65533; L7&#65533;t&#65533;&#65533;&#65533;M&#65533;&#65533;Y&#65533;t>0&#65533;&#65533;&#65533;&#65533;&#65533;&#65533;&#65533;%o&#65533;&#65533;&#65533;&#385;e&#65533;0"&#65533;&#65533;&#65533;}&#65533;&#65533;]&#65533;&#65533; &#65533;]w&#65533;&#65533;&#65533;4 ]/w&#65533;g&#65533;I&#65533;&#65533;&#1549;&#65533;IX&#65533;I&#65533;]&#65533;Pw&#2000;&#65533;&#65533;&#65533;&#65533;w&#65533;h&#65533;8TF&#65533;x&#1865;h&#65533;{X&#65533;O&#65533; &#65533;o[&#65533;&#65533;IP&#65533;q&#65533;&#65533;&X&#65533;@@&#22339;&#65533;PK&#65533;&#65533;&#65533;&#65533;&#65533;&#65533;&#65533;t&#65533;&#65533;&#65533;&#65533;&#65533;&#65533;&#65533;&#65533;&#65533;u&#65533;&#65533;y&#65533;&#65533;&#65533;&#65533;k&#65533;&#65533; &#65533;&#65533;&#65533;&#1929;	&#65533;&#65533;,&#65533;&#65533;&#65533;&#65533;&#65533;1&#65533;&#1600;.I!:&#65533;"d&#65533;Pl`&#65533;&#65533;&#65533;9&#65533;&#65533;x&#65533;&#65533;&#65533;&#65533;&#65533;&#65533;M&#50327;C&#65533;gF&#65533;&#450;&#65533;&#65533;&#65533;&#65533;&#65533;#/&#65533;7os&#65533;&#65533;&#65533;L9tF?XF7M&#458;6&#65533;&#65533;&#65533;h L&#65533;&#65533;&#65533;S&#65533; 5&#65533;&#65533;C&#65533;&#65533;&#65533;&#65533;'R&#65533;H&#65533;.0r&#65533;qc&#268;#&#65533;&#65533;h&#65533;&#65533;p&#248;R&#65533;O&#65533;??a&#65533;<q&#587038;z&#65533;Ks&#65533;&#65533;@/&#65533;Mh&#65533;I&#65533;&#65533;&#65533;&#65533;&#65533;	^&#65533;N<`a&#65533;&#993;&#65533;&#65533;&#65533;&#65533;U&#65533;&#65533;	T&#65533;&#65533;&#17354;?&#65533;D'&#65533;C&#65533;&#65533;&#65533;@-&#65533;&#65533;&#65533;&#65533;&#65533;&#65533;W@&#65533;4&#1030;&#65533;{u&#65533;&#65533;&#65533;B"&#1857;,&#65533;49&#65533;d&#65533;DR&#65533;I&#65533;LQ&#65533;&#65533;"6&#65533;&#65533;&#65533;D&#65533;&#65533;&#65533;&#65533;&#65533;
&#65533;ZM&#65533;&#65533;s&#65533;&#65533;C&#65533;F&#65533;&#1722;bj&#65533;Q&#65533;&#65533;&#1558;&#65533;&#65533;c7&#65533;&#65533;&#482;&#65533; &#65533;&#65533;+&#65533;&#65533;&#65533;@X%E&#65533;E&#65533;&#65533;&#65533;?&#1567;o&#65533;Nq&#65533;&#65533;G&#65533;.o&#65533;<&#65533;&#65533;&#65533;sH&#65533;Qt&#65533;&#2027;&#65533;o&#65533;>&#65533;&#65533;&#65533;Ob1&#65533;&#65533;&#65533;DX&#65533;&#65533;_E&#65533;&#65533;&#65533;$:&#65533;,&#65533;`&#65533;&#65533;5h&#65533; U(Q)d&#65533;%&#65533;C&&#65533;!&#65533;~&#65533;y&#65533;&#65533;v&#65533;'QF&#1001;&#65533;&#65533;J&#65533;&#65533;&#65533;&#65533;@E&#65533;FD&#65533;&#65533;QZ&#65533;&#65533;$5&#65533;&#65533;&#65533;1&#974;&#65533;,&#65533;&#65533;qedQG&#65533;6&#65533;P&#65533;&#65533;&#65533;ZS&#65533;5TT&#65533;1&#65533;&#65533;D&#65533;X&#65533;&#65533;&#65533;&#65533;&#65533;&#65533;&#65533;3%&#65533;&#65533;&#65533;DI3kD&#65533;DK&#65533;&#65533;&#65533;&#65533;&#65533;&#65533;	&#65533;DD30`&#65533;K&#65533;.Bx"&#65533;V&#65533;1&#65533;&#65533;L:P &#65533;P&#65533;b+&#65533;&#65533;VX<NPA&#65533;&#65533;dP&#65533;&#65533; U&#65533;u&#65533;Y&#65533;VT ~&#65533;&#65533;DM&#65533;&#65533;-Z7x&#65533;yw"wQw&#65533;X&#65533;+x&#65533;6&#65533;b&#65533;&#65533;&#65533;&#65533;&#65533;Y[m&#65533;&#65533;$&#65533;~&#65533;q&#65533;-&#65533;&#65533;&#65533;&#65533;3&#65533;g&#65533;&#65533;=&#65533;_+&#65533;&#65533;1P+&#65533;;P&#65533;&#65533;&#65533;&#65533;&#65533;:&#65533;&#65533;&#65533;aF&#65533;&#65533;&#65533;#&#65533;&#65533;!A	O&#65533;&#65533;@Q&#65533;&#65533;&#65533;&#65533;,h%AG^H-&#65533;q>7&#65533;&#65533;&#268;%&#65533;XQ@M2j&#65533;&#65533;&#65533;
,&#1494;&#65533;&#65533;V^&#65533;&#65533;)WR&#65533;&#65533;&#65533;]`RT&#65533;? &#65533;&#65533;"&#65533;&#65533;&#65533;O&#65533;E&#65533;&#65533;0&#65533;E&#65533;&#65533;!-q&#65533;DH&#1205;&#65533;?E&#65533;@&#65533;$&#65533;x&#65533;XETO&#65533;&Y&#65533;&#65533;&#65533;&#65533;&#65533;&#65533;YEV&#65533;#J&#65533;D&#65533;&#65533;3&#65533;z4EzM  ZV&#65533;&#65533;Z&#65533;&#65533;T&#65533;y&#65533;&#65533;&#65533;&#65533;I&#65533;E&#397;iW&#1199;(^&#65533;&#1010;&#65533;&#65533; w&#65533;D&#65533;D&#65533;&#65533;,,&#65533;&#65533;(1&#34891;>:&#39275;&#65533;nD&#65533; z&#65533;*&#65533;_&#65533;&#65533;&#65533;&#65533;&#65533;&#65533;&#65533;&#65533; [&#65533;;hcD4&#65533;&#65533;$J&#65533;&#65533;&#65533;*&#65533;&#65533;&#65533;x&#65533;&#65533;&#65533;&#65533;&#65533;5&#65533;&#65533;v)j4&#65533;&#19984;&#65533;=U&#65533;B%%Y&#65533;O&O&#65533;&#65533;J&#65533;H&#65533;+]e&#65533;&#435;g&#65533;&#65533;%&#65533;$[p&#65533;^&#65533;&#65533;&#65533;M&#65533;&#65533;r&#65533;&#65533;&#65533;V&#1924;R%&#65533;&#65533;.yz&#65533;&#65533;&#65533;%$a"1&#65533;H&#65533;0&#65533;3<&#65533;&#65533;`E&#65533;&#65533;&#65533;3(AG8&#65533;&#65533;q.&#65533;&#65533;g&#65533;&#65533;M&#65533;&#65533;r&#65533;
	&#65533;A&#65533;7&#65533;
&#65533;G &#65533;&#65533;&#65533;l""I	&#65533;&#65533;^&#65533;&#65533;&#65533;&#65533;/+&#65533; &#65533;&#65533;3&#65533; q1+SM&#65533;&#65533;&#65533;&#65533;FU?&#65533;&#65533;@&#65533;#&#65533;h,;QV&#65533;`&#65533;&#65533;)+s&#65533;&#65533;&#65533;t&#65533;&#65533;9a)&#65533;s&#65533;3&#65533;(&#65533;9&#65533;Q"&#65533;&#65533;&#65533;&#821;.tiKA&#65533;;&#639;^0pqH!&#65533;&#65533;@|&#65533;>&#65533; !&#65533;K&#65533;C&#65533;:&#65533;&#65533; &#65533;&#65533;&#65533;H&#65533;&#65533;&#65533;dB"&#65533;&#65533;&#65533;&#65533;ve&#65533;&#65533;&#65533;,"&#65533;iBb3&#65533;$q+[ICWJ&#404;&#65533;&#65533;&#65533;&#65533;"&#65533;c
W\&#65533;3&#65533;&#1541;+&#65533;4O 
d#&#65533;&#65533;t&#65533;&#193;h&#65533;&#65533;&#65533;@&#65533;)&#65533;&&#65533;&#65533;l&#65533;&#65533;&#65533;
p&#65533;&#65533;&#65533; &#65533;?&#65533;y6&#65533;&#65533;B,T&#65533;&#65533;@ &#65533;
&#65533;\i+&#65533;\&#65533;8%&#65533;&#65533;&#805;*9&#65533;g$&#65533;&#65533;&#236;`H&#65533;&#65533;VV0&#65533;<2t9&#65533;/+&#65533;&#752;&#65533;&#65533;*&#65533;&#65533;&#65533;(&#65533;&#65533; &#1540;%&#65533;&#65533;g&#65533;&#65533;)K:&#65533;&#14129;8'R&#521;t&#65533;&#65533;#&#65533;&#65533;"I&#65533;&#65533;&#65533;.}&#65533;&#65533;&#314;&#65533;&#65533;k^&#65533;&#65533;H&#65533;&#65533;&#65533;&#65533;!R!B&#65533;D">&#65533;&#65533;xE&#65533;&#65533;u&#65533;&#65533;&#65533;sT&#65533;&#65533;J,&#65533;&#65533;(&#65533;F&#65533;&#65533;&#65533;$&#65533;&&#65533;&#65533;&#65533;A&#65533;b&#65533;&#65533;K[&#65533;Ed&#65533;&#65533;&#1701;e&#65533;&#65533;;"&#65533;p6&#65533;%&#65533;&#65533;&#65533;u&#65533;&#65533;&#65533;&#65533;&#5892;&#65533;:O&#65533;5&#65533;I&#65533;&#65533;&#65533;&#65533;Hp&#290;&#65533;N@g&#65533;Y&#65533;&#65533;&#65533;&&#65533;&#65533;".&#65533;H&#65533;&#65533;&#65533;&#65533;`V1`U&#65533;f	&&#65533;&#65533;(&#65533;QQE&#65533;&#65533;dF]&#65533;&#65533;&#65533;&#931;9&#65533;&#65533;1&#65533;&#65533;&#65533;Ls&#65533;&#65533;&#65533;&#65533;&#65533;<J&#65533;&#65533;&#65533;&#65533;}&#65533;&#65533;3U&#65533;J2/&#65533;Xd&#65533;
&#65533;&#968;&#65533;&#65533;&#65533;J&#65533;!&#65533;x&#65533; \&#65533;&#65533;d&#65533;&#65533;
&#65533;JHQ&#65533;PXI&#65533;&&#65533;U&#65533;&#65533;&#65533;&#65533;W&#65533;&#65533;&#386;.y&#65533;%O&#65533;&#65533;(&#65533;,&#65533;&#65533;MO^&#65533;&#65533;&#65533;@&SX&#65533;tf_&#65533;&#65533;#<&#65533;H[&#65533;I&#65533;)P&#65533;1&#65533;Mhe&#65533;A&#65533;%T&#65533;	/A'&#65533;&#279;&#65533;&#65533;\A&#65533;nQ&#65533;[T&#65533;v&#65533;4)&#65533;aB&#65533;c&#65533;Y&#65533;E&#65533;&#1737;$+Y&#1009;&#65533;&#65533;&#65533;+&#65533;&#9786;F>2&#65533;C&#506;&#65533;&#65533;&#65533;]2@+&#65533;E&#65533;&#65533;&#65533;`&#65533;&#65533;
&#65533;	&#1806;&#65533;&#65533;&#65533;t&#65533;&#65533;d&#65533;&#65533;&#65533;&#65533;&#65533;+8('&#65533;&#65533;G&#65533;1"&#65533;"&#65533;i&#65533;i&#65533;&#65533;&#65533;&#65533;&#65533;]&#65533;&#65533;C&#65533;8N&#65533;M&#65533;&#65533;&#65533;@&#65533;0&#65533;&#65533;&#160;&#65533;EfQN&#65533;&d&#65533;&#65533;1&#65533;&#65533;&#65533;<&#65533;!&#65533;&#65533;&#65533;{&#65533;xm&#1120;&#65533;/&#65533;&#65533;Y&#65533;&#65533;W"P&#65533;l&#65533;&#65533;S>0B`&#65533;&#173;+0&#65533;O&#65533;&#65533;'&#65533;&#65533;vE&#65533;&#65533;2&#65533;&#65533;&#65533; &#65533;&#65533;2&#65533;,&#65533;&#65533;&#65533;&#65533;&#17955;-&#65533;$&#491;&#65533;P&#65533;2 &#65533;&#65533;&#65533;z&#65533;&#761;&#65533;&#65533;)&#65533;&#65533;&#65533;&#65533;e&#65533;&#65533;]&#65533;&#1588;&#65533;]&#65533;&#65533;	of&#65533;@0&#65533;W&#65533;&#65533;&#1282;&#65533;\3W&#65533;&#65533;{.^8&#65533;&#65533;&#65533;=&#65533;Q&#65533;&#65533;&#65533;tE&#65533;&#65533;&#65533;&#65533;&#65533;c&#65533;&#65533;a'&#65533;&#65533;&#65533;&#65533;x-&#65533;`&#516;&#65533;&#65533;&#65533;&#65533;&#65533;1&#65533;U&#65533;&#65533;sI&#65533;&#65533;&#65533;&#65533;&#65533;&#65533;)y&#65533;&#65533;g&#65533;&#65533;&#65533;j&#65533;&#65533;_E.L&#65533;4!&#65533;v&#65533;&#65533;P&#65533;&#65533;%$&~@\D&#65533;P0&#65533;&#65533;&#65533;&#65533;(]&#65533;&#65533;xWdr>&#65533;&#65533;&#65533;)W&#65533;cr&#65533;r&#1483;&#65533;&#60499;&#65533;&#65533;&#65533;&#65533;&#65533;&#741;v&#1385;&#65533;p&#65533;
&#65533;&#65533;&#65533;&#65533;G$&#65533;&#65533;R&#65533;&#65533;&#65533;&#65533;=]1^DQ&#65533;&#65533;&#65533;&#65533;&#65533;&#65533;&#65533;&#65533;Woi&#65533;|&#65533;&#65533;&#65533;&#65533;g&#65533;;&#65533;QV&#65533;&#65533;&#65533;'.p&#65533;&#65533;&#65533;o.zILN>{&#65533;&#65533;	R&#65533;&#65533;l&#65533;E&#65533;&#65533;M&#65533;u&#65533;g@=`/i[&#65533;:&#65533;xO@&#65533;r&#65533;&#65533;&#22630;&#65533;&#65533;&#65533;&#65533;P0&#65533;TKC&#65533;i&#1348;V&#65533;U&#65533;&#65533;&#65533;7&#65533;N&#65533;JW&#65533;Lg&#65533;?&#65533;P&#65533;"&#65533;&#65533;m&#65533;N&#65533;@v&#65533;U&#65533;&#65533;&#65533;&#65533;&#65533;&#65533;&#65533;&#65533;/&#65533;&#65533;@D/&#65533;&#65533;G&#65533;&#65533;9&#65533;\"&#65533;&#1472;&#65533;?\CDD&#65533;&#65533;A@\&#65533;ND&#65533;&#65533;5&#65533;&#65533;&#65533;{&#1031;E|&#65533;@&#65533;&#65533;&#38331;9&#65533;q$@&#65533;&#65533;&#65533;&#65533;&#65533;D&#65533;_&#1113;_&#65533;&#65533;&#65533;5&#65533;&#65533;&#65533;U&#65533;Y&#65533;&#65533;&#65533;&#65533;&#65533;U&#65533;&#1444;)&#65533; &#65533;&#65533;&#65533;&#65533;2&#65533;&#65533;$&#65533;&#65533;A&#65533;&#65533;M&#65533;@8&#65533;
&#65533;&#65533;ELA&#65533;&#65533;&#65533;&#65533;&#65533;?&#65533;&#65533;]p&#65533;&#65533;&#65533;i&#65533; l&#65533;*$&#65533;&#65533;I&#65533;&#65533;&#65533;&#65533;\&#65533;h&#65533;&#65533;^&#65533;&#65533;D@&#65533;&#65533;y&#65533;-&#65533;&#1256;&#65533;ExE&#65533;M^>}&#65533;1&#65533;`H&#65533;&#65533;&#65533;&#65533;&#1626;&#65533;&#65533;&#65533;&#65533;e$&#65533;Jx 0&#65533;&#65533;&#65533;D&#65533;Y&#65533;&#65533;!&#65533;Q&#65533;&#65533;$&#65533;"&#65533;lY&#65533;?&#65533;&#65533;D&#65533; 9`bD&#65533;&#65533;-&#65533;&#65533;"&#65533;&#65533;'&#65533;"(&#65533;&#65533;&#65533;b&#65533;t&#65533;&#65533;&#65533;&#65533;&#65533;}&#65533;I&#65533;&#65533;7&#65533;+"&#65533;7&#65533;_y&#65533;&#65533;?&#65533;&#65533;-ND<&#65533;5&#65533;B/&#65533;&#65533;/&#65533;&#65533;&&#65533;D&#65533;&#65533;?&#65533;)&#65533;&#65533;&#65533;@E4&#65533;dQD&#65533;&#65533; &#65533;c&#1029; &#65533;<&#65533;&#65533;&#65533;&#65533;G&#65533;&#65533;&#65533;]&#24893;&#65533;&#65533;`&#65533;&#65533;U&#65533;EBQ&#2017;&#65533;&#65533;&#65533;&#65533;&#65533;&#65533;ay&#65533;&#65533;&#65533; B&#65533;&#65533;Y&#65533;&#65533;c=~&#65533;&#65533;&#1797;&#65533;&#65533;&#65533;Pq4V&#728;&#65533;&#169;&#65533;&#65533;&#65533;>Eg&#65533;&#65533;A&#65533;&#65533;q&#65533;&#65533;&#65533;&#65533;&#65533;U&#65533;1 &#65533;&#65533;W&#65533;&#65533;G&#65533;&#65533;y&#65533;&#65533;-F&#65533;&#65533;&#65533;du&#65533;-J&#65533;7&#65533;&#65533;&#65533; %&#LF&#65533;&#65533;@fDDf&#65533;&#65533;@&#65533;@h.&#65533;&#65533;D&#65533;>&#65533;&#65533;?&#65533;dD&#65533;2&#65533;$>T&#65533;&#65533;G"&#65533;@&#65533;S2&#65533;Qc&#65533;$&#65533;UVe&#65533;&#65533;&#65533;*l&#65533;1&#420;KYG%4BD@]&#65533;AW&#65533;&#65533;?&#65533;&#65533;?@&#65533;H&#65533;&#65533;&#65533;\&#65533;&#65533;\&#65533;*5F&#1189;]&#65533;`c,&#65533;UX&#65533;(&#65533;&#65533;`.&#65533;&#65533;&#65533;&#65533;y&#65533;&#65533;D\NX&#65533;&#768;&#65533;^$&#65533;&#65533;&#65533;H&#65533;,0@5F-&#65533;_A&#65533; &#65533;&#65533;g&#65533;&#65533;&#65533;!]5&#65533;&#65533;&#1093;&#65533;&#65533;&#65533;E`&#65533;&#65533;&#65533;f%&#65533;&#65533;LBIRmV&#65533;&#65533;,&#65533;&#65533;iID&#1732;Ly,"L&#65533;&#65533;E&#65533;H&#65533;}&#65533;"(&#65533;$"+&XF'E&#65533;"u>`&#65533;&#65533;&#65533;.&#65533;&#65533; &#65533;&#65533;@&#65533;&#65533;?&#65533;&#65533;&#65533;h&#65533;&#65533;DD.<&#65533;}&#65533;Bw&#65533;&#65533;0&#65533;B",&#65533;t&#65533;&#65533;~ C&#65533;&#65533;&#65533;[&#65533;}2&#65533;&#65533;u&#65533;@Zf&#65533;`g&#65533;&#65533;E&#65533;&#1347;eP&#65533;^^&#65533;cJ_7^&#65533;}&#65533;Z&#65533;&#1760;&#65533;&#65533;&#65533;4&#65533;&#1025;B=!d&#65533;&#65533;d&#65533;&#65533;!&#65533;J&#65533;&#65533;bJh~ &#65533;&#65533;We&#65533;"&#65533;yLd)\=@ @&#65533;ldE&#65533;dK&#65533; vF @&#65533;&#65533;&#65533;&#65533;
 Z&#65533;|&i}D&#65533;&#65533;&#65533;G&#65533;'S*&#65533;&#65533;&#65533;N&#65533;dJVQD[&#65533;%&#65533;&#65533;G~&#65533;&#65533;D&#65533;&#65533;&#65533;v)~&#65533;&#65533;&#65533;&#476;e&h&#65533;&#65533;&#65533;P&#65533;&#845;&#65533;"Q&#65533;a&#65533;$&#65533;M7V&#65533;&#65533;&#65533;&#612;&#65533;igT&#65533;&#65533;&#65533;&#65533;)$&#65533;&#65533;?\i B&#65533;4&#65533;!"o&#65533;&#65533;M&#65533;&#65533;&#65533;50 &#65533;Njz$&#65533;&#65533;B	&#65533; {h&#65533;Dp&#65533;%|>&#65533;&#65533;&#65533;u&#65533;@&#65533;7&#65533;&#65533;&#65533;&#65533;&#65533;}&#65533;&#65533;&#65533;&~&#65533;h&#65533;)zti&#65533;=&#65533;&#65533;M&#65533;h&#65533;R=R&#65533;mRD&#1009;`&#65533;&#65533;&#331;&#65533;(d&#65533;&#65533;&#65533;&#65533;M&#65533;&#65533;,&#65533;&#65533;F+&#65533;&#65533;&#65533;*&#65533;hF&#65533;i&#65533;E^&#65533;&#65533;-pS *EXi&#65533;&#65533;*&#65533;&#65533;&#65533;V&#65533; J&#65533;`&#65533;z&#65533;&#48774;'J&#65533;{&#65533;&#65533;{&#65533;&#65533;'{&#65533;k&#65533;&#65533;+J&#65533;&#65533;D&#1576;&#65533;&#1543;g&#65533;*h&#1065;&#65533;l&#65533;_&#65533;cn&#65533;&#65533;&#65533;&#65533;&#1506;a&#65533;&#65533;>&#1815;&#65533;&#65533;&#65533;&#65533;-_&#65533;N&#65533;&#65533;>&#65533;&#65533;D@&#65533;&#65533;&#65533;&#65533;&#65533;&#65533;B&#65533;,P&#65533;@&#65533;i&#65533;b$&#65533;9&#65533;&#65533;&#65533;[&#65533;&#65533;&#65533;&#65533;&#65533;&#65533;&#1337;&#65533;&#467;&#65533;&#65533;&#65533;&#65533;l&#65533;&#65533;g	&#65533;1&#65533;&#65533;&#65533;J&#65533;&#65533;,&#65533;ZDQ&#65533;}Fa$y&#65533;C&#65533;!Y_N&#65533;&#65533;>&#1825;@&#65533;fN&#65533;&#65533;&#65533;E&#65533;&#65533;&#1346;{&#65533;D~&#427;&#65533;G&#65533;ID3XJ&#65533;\$u&#65533;&#65533;f-Dr-&#1506;&#65533;<b-E$&#65533;^&#65533;&#65533;&#65533;Xkf`D<]&#65533;.u=&#65533;&#65533;n&#65533;D&#65533;+2&#65533;&#65533;R~*wZ&#65533;{&#65533;&#1138;&#65533;&#65533;"m8 @8@@&#65533;&#65533;&#65533;&#65533;h 87&#65533;kE &#65533;y&#65533;-&#65533;&#65533;<&#65533;J&#65533;nE&#65533;&#65533;&#65533;c:&#65533;/U&#65533;D&#65533;&#65533;&#65533;~@CC&#65533;&#65533;&#65533;&#65533;&#60686;&#945;&&#65533;&#1935;&#65533;E}&#65533;&#65533;@$&#65533;q^&#65533;&#65533;>/&#65533;&Y&#909584;
i&#65533;&#65533;&#65533;@@ &#65533;&#65533;&4&#65533;8&#65533;zD&#65533;&#65533;N&#65533;&#1056;&#65533;&#65533;p&#65533;&#65533;&#65533;Uz&#65533;&#65533;?!&#65533;lf&#65533;&#65533;&#65533;&#65533;&#65533;&#65533;&#1088;&#65533;&#65533;&#65533;&#65533;&#65533;B&#65533;&#65533;&#65533;,&#65533;&#65533;.JD&#65533; \o&#65533;&#65533;@&#65533;&#65533;&#65533;D&#65533;F&#65533;&#65533;k"&#65533;&#65533;O&#65533;yd&#65533;&#65533;&#65533;C4&#65533;^&#65533;&#65533;&#65533;&#65533;&#65533;&#65533;&#1581;&#238;&#65533;d&#65533;bly&#65533;&#65533;N,	&#981;D&#1551;&#65533;&#65533;&#65533;&#65533;'&#65533;&#65533;&#65533;&#65533;B+?Ud&#65533;ed9&#65533;0EC&#65533;&#65533;@&#65533;  R0K&#65533;K&#65533;%1&#65533;&#65533;&#65533;Z&#65533;TD&#65533;.&#65533;&#65533;&#65533; ]&#65533;&#65533;&#65533;&#65533;E&#65533;.&#65533;s-&#65533;1&#65533;&#65533;i&#65533;1&#1966;&#65533;EL+D&#65533;&#65533;&#65533;<&#65533;I&#65533;&#65533;&#334635;A+&#65533;QJ&#65533;&#65533;&#65533;&#65533;_&#65533;&#65533;&#65533;&#65533;&#65533;g&#65533;qE&#65533;Y4&#65533;&#65533;
J
&#65533;F&#65533;)&#65533;|&#65533;
&#65533;.$/&#65533;&#65533;&#65533;q1|qK&#65533;&#65533;&#65533;\&#65533;n2'SD&#65533;^&#65533;&#65533;)&#65533;&#65533;&&#65533;d&#65533;l2+&#65533;C+?@,&#65533;&#65533;&#65533;&#65533;)gr&#65533;&#65533;&#65533;&#65533;&#65533;&#65533;&#837;}&#65533;&#65533;o&#65533; &#65533;Xz&#65533;&#65533;&#65533;&#65533;%&#65533;"&#65533;&#65533;_QV &#65533;D&#65533;)	&#65533;0&#65533;D&#65533;&#65533;&#65533;&#65533;&#65533;e&#65533;B&#65533;&#1898;&#65533;&#65533;Bl&#65533;J&#65533;[&#65533;p&#65533;&#65533;&#65533;6&#65533;&#65533;g&#65533;&#65533; &#65533;)&s&#65533;&#558;&#65533;&#65533;D&#65533;&#65533;&#65533;&#65533;<r~&#65533;/>&#65533;"&#65533;&#65533;&#65533;'&#65533;9^&#1925;Ze&#65533;p!&#65533;&#3218; &#65533;&#65533;B&#65533;&#65533;&#65533;D&#65533;S7-&#65533;D&#65533;hzp&#65533;@#'c4Q(#&#65533;&#65533;C&#1490;.&#65533;&#65533;A&#65533;&#65533;&#65533;&#65533;~&#65533;&#1660;&#65533;&#65533;f*2&#65533;&#65533;m&#65533;&#65533;&#65533;X&#65533;&#65533;&#65533;1A&#65533;&#65533;&#65533;&#65533;fN&#65533;&#65533;&#65533;&#65533;&#65533;w&#65533;Pg&#65533;&#65533;&#65533;&#65533;&#65533;&#65533;s&#65533;&#65533;3 &#65533;&#65533;6&#65533;&#65533;5&#65533;s&#65533;&#65533;- &#65533;1J&#65533;a&#65533;&#65533;&#65533;qqZ}EPH&#65533;iQ	&#65533;x&#65533;&#65533; <UDYG&#65533;'G({&#65533;*wr'k4-&#65533;2\K&#65533;*&#65533;23m&#65533;*&#242;Fk]W&#65533;u&#65533;&#65533;f&#65533;c&#65533;"&#65533;Dl-&#65533;62&#65533;R&#65533;&#65533;&#65533;&#65533;-&#65533;"2f&#65533;&#65533;g&#65533;&#65533;&#65533;&#65533;%&#65533;&#65533;&#65533;6&#65533;&#65533;&#65533;&#65533;&#65533;E&#65533;@06R+5&#65533;tEp&#65533;D&#307;E&#65533;sD&#65533;6=&#65533;e&#65533;&#65533;3~&#65533;&#65533;&#65203;mg&#65533;&#65533;p<&#65533;&#65533;;;&#65533;&#1710;-h&#65533;&#65533;5Ws&#65533;&#65533;&#65533;&#65533;&#704;&#65533;iyE&#65533;&#65533;5`&#65533;&#65533;E/&#65533;E&#65533;*YGD&#65533;&#65533;&#65533;0a5Q4Ex&#65533;~&#65533;u]Sj,	v&#65533;E[&#65533;I`41&#65533;&#65533;E&#65533;r]&#1269;&#65533;7\&#65533;7,@-&#65533;7~&#65533;2_&#65533;&#65533;_G&#65533;<*&#65533;&#65533;N&#65533;&#65533;&#65533;&#1602;&#65533;E&#65533;&#65533;6&#65533;&#65533;;7&#65533;joZ~Vc&#65533;&5~&#1831;&#1590;l&#65533;&#65533;s&#65533;jm&#65533;>+&#65533;&#65533;&#65533;&#65533;&#39224;-&#65533;&#65533;3&#65533;&#65533;&#65533; &#1536;&#65533;6&#65533;&#65533;&#65533;q&#65533;&#65533;&#1667;2x:#r9&#65533;<&#65533;&#65533;E&#65533;)~&#65533;8J &#65533;-`t&#65533;;&#65533;&#65533;@&#65533;&#65533;&#65533;>&#65533;&#65533;&#65533;m&#65533;&#65533;4&#65533;Q&#65533;h&#65533;&#65533;G&#1330;L\8&#65533; &#65533;D&#211;&#65533;&#65533;MY3IjX&#65533;?Xt&#65533;S&#65533;vOt]&#65533;&#65533;}&#65533;&#65533;D&#65533;wEh&#65533;6&#65533;9G&#65533;&#65533;$&#65533;$tCH&#65533;&#65533;_&#65533;yD0&#65533;0&#65533;y7H&#65533;?&#65533;&#65533;&#65533;#S&#65533;&#65533;?&#65533;9H&#65533;z7&#65533;  &#65533;&#65533;;&#65533;T&#65533;\&#65533;@D&#65533;&#65533;&#65533; &#65533;&#65533;&#261;\&#65533;&#65533;&#65533;&#1344;&#424;O&#65533;\&#65533;
JDt&#65533;4&#65533;&#65533;6PDh&#65533;?|&#65533;@L&#65533;?l&#685;&#65533; &#65533;&#65533;&#65533;&#65533;@LD&#65533;@<&#65533;6t&#65533;?&#65533;:Et&#65533;K &#65533;(&#65533;&#65533;M:&#65533;W&#65533;&#65533;_;o	&#65533;@ @#&#65533;P&#65533;@Dh&#65533;zD&#65533; &#65533;&#65533;&#65533;&#1282; A-&#65533;DD&#65533;&#65533;&#65533;&#487;&#65533; 	&#65533;&#65533;)&#65533;C&#65533;&#65533;	&#65533;B&#65533;k&#65533;?\&#65533;&#65533;&#65533;&#65533;Dt&#65533;&#65533;Bd&#65533;%&#65533;&#65533;&#65533;&#65533;{D &#65533;&#65533;G&#65533; &#65533;A&#65533;*`&#65533;&#65533;o<&#65533;w&#65533;&#65533;&#65533;&#65533;=T&#65533; &#65533;{&#65533;&#65533;&#65533;:&#65533;&#65533;@&#65533;OD&#243;&#65533;&#65533;&#65533;&#65533;&#747;&#65533;&#65533;D&#65533;&#65533;&#65533;z&#65533;+;&#299;&#65533;&#65533;A,|&#65533;@*HD&#65533;AD&#65533;;&#65533;KDx<&#65533;7&#65533;&#65533;?}yHSj&#65533;&#65533;R@&#65533;&#65533;&#65533;zT&#65533;&#65533;&#65533;&#65533;&#65533;&#65533;?&#65533;@&#65533;&#65533;|D4&#65533;y&#65533;@D&#65533;}D&#65533;(&#65533;=u&#65533;@&#65533;&#65533;&#65533;&#65533;&#65533;@&#65533;@&#1155;}&#65533;WD*&#65533;B,&#65533;?&#65533;&#65533;}E&#65533;?\&#65533;#&#65533;-zC=&#65533;'&#65533;&#65533;&#65533;2&#65533;&#65533;&#65533;&#65533;@&#65533;&#65533;<&#65533;&#65533;h&#65533;&#65533;&#65533;z&#65533;&#65533;@&#723;&#65533;&#65533;}D&#65533;H&#65533;&#65533;&#65533;&#65533;&#65533;@&#65533;&#65533;?&#65533;&#65533;&#65533;>&#65533;&#65533;&#65533;&#65533;>TD&#65533;K&#65533;&#65533;&#65533;&#65533;&#65533;&#65533;&#1907;>&#65533;gAD*~&#65533;&#65533;@d&#65533;&#65533;&#65533;S|&#65533;&#65533;C&#65533;HC&#65533;&#65533;&#65533;&#65533;O?&#65533;W&#65533;&#65533;*&#65533;&#65533;&#65533;&#65533; &#65533;a&#65533;DTA&#65533;D&#65533;&#315;?&#65533;#DD&#65533;&#65533;&#65533;W&#314;&#65533;&#1603;&#65533;&#65533;W&#65533;&#65533;&#65533;DT0{&#65533;&#65533;&#65533; D#&#65533;&#65533;&#65533;w&#65533;&#65533;K!
&#65533;&#65533;&#65533;a &#65533;F&#65533;H&#65533;&#1475;`#&#65533;&#65533;&#65533;H&#65533;G&#65533;#I&#65533;4yeJ&#65533;+Y&#65533;t&#65533;fL&#65533;3i&#1460;ygN&#65533;;y&#65533;&#65533;&#65533;(A0&#65533;nZ6&#65533;_&#65533;&#65533;Z&#65533;a G&#65533;3NEr8)&#65533;&#65533;#&#65533;b4&#1552;&#65533;#&#205;F(P&#65533;(C&#65533;	&#65533;8H&#65533;&#65533;&#65533;0&#65533;C&#65533;!`&#65533;&#65533;o&#65533;W	xD"&#65533;&#1041;&#65533;&#65533;&#65533;&#65533;&#65533;.@&#65533;&#201;vrd&#595;)W&#65533;|yg]&#65533;0w&#65533;&#65533;4J&#65533;J&#65533;A5AUVc&#65533;&#65533;t*&#65533;l9&#65533;&#65533;&#65533;O&#65533;? =&#65533;d	&#65533;&#65533;W&#65533;/R&#65533;{&#65533;&#65533;&#65533;?&#65533;&#65533;1&#65533;&#65533;&#65533;a&#65533;&#65533;&#65533;'&#65533;>&#65533;&#65533;&#65533;&#65533;Rq&#65533;&#65533;&#65533;&#65533;&#65533;&#65533;&#65533;8&#65533;&#65533;*C&#65533;O~|&#65533;9_U&#65533;&#65533;Q&#65533;U&#65533;/8&#65533;&#65533;&#65533;&#65533;&#65533;&#65533;&#65533;&#65533;p6
c&#65533;$H&#65533;&#65533;&#490;&#65533;xP&#65533;&#65533;&#52226; zp&#65533;x&#65533;@C5$&#65533;&#65533;Q&#65533;C&#65533;`$7&#65533;@&#65533;&#65533;2&#65533;&#65533;&#65533;p&#65533;9&#65533;2f&#65533;cd0&#65533;&#65533;^&#65533;&#65533;j!&#65533;&#1593;&#192;9t`&#65533; &#65533;t&#65533;&#65533;!a#,7be
>&#65533;-&#65533;s(&#65533;&#65533;G&#65533;&#65533;&#65533;hAw&#65533;&#65533;&#65533;&#65533;&#65533;&#65533;d&#65533;&#65533;&#65533;#:&#65533;&#65533;&#65533; &#65533;&#65533;&#65533;42&#65533;d&#65533;M>&#65533;&#65533;R&#65533;Q&#65533;H&#65533;B&#65533;&#65533;p&#65533;&#65533;&#65533;#7R`&#65533;&#65533;&#65533;&#65533;psH&#1301;&#65533;&#65533;,&#65533;&#65533;&#65533;!9&#65533;&#65533;p&#65533;.4&#1357;&#65533;&#65533;&#65533;&#65533;&#65533;&#65533;&#65533;
&#65533;&#65533;&#65533;C&#65533;&P&#65533;&&#65533;&#65533;s&#65533;&#65533;d&#65533;i#c	}Z&#65533;&#65533;&#65533;&#457;&#65533;&#65533;'9Q0F&#65533;A&#65533; `}&#65533;"&#65533;q&#65533;&#65533;&#65533;&#65533; I	b&#65533;&#65533;&#65533;&#1165;Q&#65533; >bWG&#65533;h8d&#65533;3Mp&#65533;[&#65533;&#65533;,
&#65533;P&#65533;&#65533;!&&#65533;_&#65533;&#65533;&#65533;&#65533;b&#65533;&#65533;&#65533;%&#65533;&#65533;&#65533;#&#65533;G&#65533; &#65533;&#65533;Y&#65533;&#65533;&#65533;M&#65533;&#65533;&#65533;&#65533;&#65533;Jx&#65533;&#417;&#65533;&#65533;gD&#65533;&#65533;y&#65533;&#65533;&#65533;&#65533;&#417;v&#65533;x&#481;J &#65533;h&#65533;&#65533;I)\&#65533;&#289;&#65533;b#7@q&#65533;5&#65533;V&#65533;&#65533;8&#65533;^K&#65533;&#65533;p&#65533;&#65533;Ois&#65533;&#65533;&#65533;r&#65533;&#65533; n&#65533;&#65533; &#65533;&#65533;rH&#65533;&#65533;&#65533;*&#65533;*p&#65533;&#65533;&#65533;&#65533;h&#65533;&#65533;  &#65533;&#65533;&#9295;n-&#1505;,&#65533;#H&#65533;&#65533;0&#65533;&#65533;&#65533;$b&#65533;&#65533;z,&#65533;=&#65533;&#65533;&#65533;&#65533;#c&#65533;&#65533;n&#65533;&#65533;8_&#65533;&#65533;&#65533;I&#1700;&#65533;&#65533;&#65533;LK&#65533;>&#65533;&#65533; c7&#65533;N&#65533;]v&#65533;B&#825;%G&#65533;&#65533;SH&#65533;c6
&#65533;&#65533;&#65533;&#65533;&#65533;_|ts&#65533;bG&#65533;
b&#65533;&#65533;&#65533; &#65533;q&#65533;X&#65533;&#65533;&#65533;?&#65533;&#33689;&#65533;&#65533;&#65533;g<&#65533;&#65533;&#65533;f&#65533;&#65533;&#65533;]$;kw&#65533;&#65533;&#65533;&#65533;&#65533;P$&#65533;&#65533;&#65533;&#65533;&#65533;&#65533;u&#65533;&#65533;&#65533;&#65533;&#65533; (&#65533;&#65533;A&p9&#65533; CM&#1626;&#65533;&#65533;&#65533;3G51&#65533;Aj&#65533;&#65533;&#65533;&#65533; &#65533;&#65533;G~&#65533;'&#65533;h&#65533;&#65533;c&#65533;&#65533;&#65533;n&#65533;1&#65533;r&#65533;&#65533;>&#65533;&#65533;!&#1041;&#65533;Cw&#65533;0&#65533;;&#65533;&#65533;&#65533;E&#65533;`j&#65533;&#65533;^hM&#65533;3&#65533;&#65533;&#65533;=&#65533;c&#65533;&#65533;&#568;^3&#65533; &#65533;	R&#65533;c$&#65533;(I&#65533;8&#65533;B&#65533;t@&#1042;&#65533;&#65533;g&#65533;&#608;g&#65533;J&#65533;&/&#65533;&#65533;Nfy&#1800;&#65533;&#65533;&#65533;X&#65533;o}&#65533;S&#65533;L1&#65533;6}0d&#65533;*4&#65533;?&#65533;&#65533;&#65533;$&#872;/)_7B&#65533;D&#65533;&#65533;&#65533;J<rH&#65533;&#65533;&#65533;3;&#65533;&#65533;N&#65533;$
*&#65533;&#65533;&#544;Br:&#65533;?>PK&#65533;nE$&#65533;&#1032;~;x&#65533;v}J&#65533;G&#65533;&#65533;&#65533;T&#65533;#T&#65533;T&#65533;8D 7a&#65533;\&#65533; &#65533;z2 &#65533;" X\@&#65533;M&#65533;LS&#65533;&#65533;&#65533;G5&#65533;&#1607;&#65533;&#65533;&#65533;#	B&#65533;F&#148;&#65533;&#65533;X&#65533;&#65533;q&#65533;
&#65533;^&#65533;&#1004;H&#1402;&#65533; &#65533;-&#65533;R&#65533;&#65533;"&#65533;i&#65533;&#65533;5&#65533;&#65533;@c&#65533;&#65533;&#65533;&!&#65533;C&#648192;&#65533;-I+&#65533;&#65533;{&#65533;D&#65533;&#65533;)9E&#65533;*&#65533;&#65533; vQ4Y&#65533;S&#65533;&#65533;&#65533;!M&#65533;&#65533;&#65533;L&#65533;#&#65533;&#65533;*&#65533;;&#65533;%&#65533;!2"&#65533;Q&#65533;&#65533;&#65533;&#65533;N'Xd&#65533;&#65533;j&#65533;-&#65533;L&#65533;&#65533;4&#65533;&#65533;r&#65533;&#65533;3&#65533;,R&#65533;&#65533;b%+&#1783;&#65533;b#&#65533;&#65533;&#65533;&#65533;;&#428;&#65533;Y&#1653;&#65533;&#65533;&#65533;c&#65533;Y&#65533;&#65533;&#65533;&#65533;&#1875; &#1276;&#65533;d8&#65533; FeQ&#65533;r&&#65533;:&#65533;RO&&#65533;&#65533;&#940;&#2125;&#1804;&#65533;i&#65533;QE&#65533;&#65533;&#800;O$&#65533;At  gr&#65533;&#65533;&#65533;b&#65533;772MsR&#65533;#]&#65533;6IJ&#65533;&#65533;&#309;&#1940;&#65533;4&#65533;,&#65533;
&#65533;p&#65533;&#65533;V&#65533;&#65533;p&#65533;-Vi&#65533;&#65533;&#65533;Y&#65533;
&#65533;&#65533;&#65533;&#65533; &#65533;&#1684;j#unJj&#65533;)&#65533;d&#65533;!J=c&#65533;W&#65533;H #&#65533;&#65533;Hn &#65533;#&#65533;`/&#65533;&#65533;w&#65533;B&#65533;\&#65533;A&#65533;&#401;&#65533;&#65533;&#65533;&#65533;&#65533;%mN&#65533;&#65533;D&#65533;&#65533;&#65533;I<&#65533;&#65533;!)@&#65533;&#65533;&#65533;?&#65533;F&#65533;P&#65533;#3&#65533;&#65533;$ CX&#65533;!J &#65533;&#65533;&#65533;A&#65533;&#65533;&#65533;J]&#65533;&#65533;&#65533;&#65533;&#65533;<m&#65533;"1&#65533;@V\	&#65533;m"y&#65533;W7&#65533; &#60929;&#65533;&#142;z~&#65533;&#65533;&#65533;&#65533;&#65533;&#65533;&#65533;&#65533;&#65533;&#65533;fu+%W&#65533;W&#65533;'A@&#65533;&#65533;\MMS>&#65533;r&#65533;&#65533;)&#849;~&#65533;+&#65533;'&#65533;&#65533;&#65533;&#65533;]:s&#519;n&#65533;&#65533;6&#65533;D&#65533;C&&#65533;&#65533; ;o&#65533;	&#65533; &#65533;&&#65533;F!lv#e&#65533;8&#65533;&#593;p&#1216;&#65533;&#65533;	&#65533;&#1684;&#1558;&#65533;&#65533;&#65533;0&#65533;`&#65533;&#65533;%k&#65533;"&#65533;&#65533;I*&#65533;m&#65533;&#65533;H&#65533;&#65533;&#65533;_D&#65533;&#65533;4=&#65533;&#65533;&#65533;&#939;&#65533;&#65533; !&#65533;&#65533;&#65533;&#65533;&#65533;1&#65533;W&#65533;&#65533;&#65533;&#65533;+!&#65533;?&#65533;&#65533;&#65533;i9&#65533; #~KB&#65533;&#65533;&#65533;&#65533;&#65533;&#65533;vPr@&#65533;JD&#65533;&#65533;Lxp&#65533;&#65533;&#65533;&#65533;$#&#65533;G&#65533;&#65533;&#65533;l&#65533;&#65533;9&#65533;x&#65533;&#65533;D80A&#65533;x&#34662;$&#65533;:&#65533;G6&#65533;s&#65533;&#65533;&#65533;&#65533;&#65533;=&#65533;&#65533;&#65533;&#65533;f1I&#65533;&#65533;k&#65533; B&#65533;&#65533;D
7<&#65533;&#65533;G&#1949;%&#65533;^G&#65533;&#65533;
f#&#65533;&#65533;Qvy&#65533;&#65533;x&#65533;?&#65533;6&#65533;&#65533; &#65533;!R&#65533;&#65533;@&#65533;&#65533; &#65533;HR&#65533;&#65533;'X&#65533;?C&#65533;kgM$ Ap\&#65533;&l&#65533;Inf &#65533;} i &#65533;&#65533;&#65533;F&#65533;Da&#65533;&#65533;G&#65533;&#65533;&#65533;n&#65533;&#65533;8&#65533;'&#65533;&#65533; &#65533;&#65533;m&#65533; 5V&#65533;F&#65533;&#65533;&#65533;&#65533;&#65533;&#65533;&#65533;&#1998;g+){&#65533;&#65533;"X&\&#65533;&#65533;&#65533;&#65533;&#65533;s&#65533;@r&#1859;|&#65533;A&#65533;&#65533;^S{&#65533;	&#65533;)&#65533;^E&#65533;[&#65533;&#65533;g&#65533;&#65533;&#65533;%Q!&#65533;;m&#65533;OFQ&#65533;&#65533;&#65533;&#65533;&#65533;D!&#65533;?&#65533;&#65533;|&#65533;_q&#65533;>&#65533;&#65533;#' s&#797;Z&#65533;&#65533;&#65533;m0yK&#65533;s&#65533;&#65533;&#65533;K s&#65533;.t&#65533;&#65533;&#65533; &#65533;HzI"&#65533;&#65533;&#65533;&#65533;&#65533;&#65533;&#65533;o&#65533;&#65533;&#65533;"&#65533;#"&#65533;&#65533;	&#65533;I$&#65533;zJ&#65533;F43p&#65533;&#65533;&#65533;G&#65533;d&#65533;9F&#65533;&#575;SV#?L&#65533;$f&#65533;&#65533;j&#65533;&#65533;Cz8&#65533;#t &#65533;&#65533;&#65533;<&#65533;&#65533;$&#11574;&#65533;N&#65533;&#65533;bB&#65533;&#65533;&#65533;!&#65533;A&#65533;&#65533;&#65533;h&#65533;&#896;R&#65533;&#65533;&#65533;&#65533;&#65533;Fp&#65533;&#65533;&#65533;&#65533;"&#65533;&#65533;x&#65533;&#65533;&#65533;&#65533;&#65533;&#65533; &#65533;&#65533;Oz&#65533;"n&#65533;&#65533;&#65533;"&#65533;&#65533;c&#65533;x%&#65533;&#65533;,T&#65533;=&#65533;&#188;,&#65533;&#65533;c&#65533;l&#65533;&#65533;Xd&#181;.&#65533;$JJ%,P&#65533;>&#65533;!8bu&#65533;b&#65533;&#65533;h&#65533;&#65533;&#65533; &#65533;&#65533;I-.&#65533;6&#65533;Hc>bM&#65533;@&#65533;&#1068;$&#65533;&#65533;x&#65533;#&#65533;-&#65533;,BS&#65533;+&#65533;o&#65533;&#65533;A&#65533;&#65533;&#65533;&#1935; &#65533;&#65533;&#65533;XO&#65533;&#65533;&#65533;"&#65533;$.,&#65533;&#65533;&#65533;&#65533;`K=0A,Hl&#65533;x&#65533;g&#65533;~8"&#65533;e#R&#65533;F&#65533;#M&#65533;#Tq$&#1840;&&#65533;&#65533;&#65533;k#&#65533;&#65533;D&#65533;A&#65533;q&#65533;&#65533;&#65533;&#65533;6&#65533;&#65533;&#65533;&#65533;&#65533;&#65533;0&#65533;%&#65533;&#65533;&#65533;&#65533;<B$ &#65533;z&#65533;&#65533;k&#65533;N,B&#65533;DB &#65533;&#65533;&#65533;&#1093;"&#65533;&#65533;Q &#65533;&#65533;&#65533;&#65533;bM&#65533;&#65533;&#65533;&#65533;d^jMJ15&#1797;6^&#65533;B&#65533;9&#65533;&#65533;&#65533;Kq6B,@&#65533;&#65533;&#65533;&#65533;b&#65533;&#65533;  ,&#65533;G'm&#65533;F&#65533;
&#65533;&#65533;)!m&#65533;<&#65533;!&#65533;@0@
&#65533;&#65533;#&#65533;&#65533;&#65533;fa&#65533;T"4P&#65533;&#65533;J&#65533;<Fr&#182;&#65533;&#65533;&#65533;D5z&#65533;&#65533;&#65533;}P&#65533;x,&#65533;&#65533;&#65533;#&#1830;&#481;&#65533;"&#65533;8b&#65533;jp4&#65533;&#65533;&#65533;&#65533;&#65533;&#65533;&#65533;D8lb|A&#65533;&#65533;&#65533;$&#65533;&#65533;#&#65533;&#65533;*}&#65533;&#65533;&#65533;&#52048;
iBP&#65533;&#65533;`g&#65533;&#65533;&#65533;F&#65533;&#65533;8D	8&#65533;F6B*&#65533;&#65533; 0$&#65533;&#65533;&#65533;>&#65533; ~&#65533;&#65533;&#65533;&#65533;&#65533;hO&#65533;&#65533;#&#65533;@&#65533;J"lD&#65533;&#65533;.&#65533;&#65533;&#65533;&#65533;&#65533;&#65533;&#65533;N&#731;,&#65533;&#65533;dB&#65533;`&#65533;&#65533; 6&#65533;$&#65533;c&#65533;&#65533;&#65533;#&#65533;u&#65533;4S&#65533;&#65533;&#65533;gr&#65533;#`3+&#65533;T
&#65533;)&#65533;&#65533;&#65533;&#65533;&#65533;!&#65533; &#65533;B&#65533;&#65533;x&#65533;p&#65533;	&#65533;7&#65533;+$&#65533; ,&#65533;7E&#65533;&#166;&#65533;&#65533;%:O%&#65533;n&#1130;i&#65533;&#65533;&#65533;|Q&#65533;&#65533;&#65533;Ab&#65533;&#65533;8&#65533;&#65533;&#65533;&#1043;3&#65533;t&#65533;&#65533;#&#65533;&#65533;&#65533;e$Va>&#65533;&#65533;&#65533;6&#65533;&#65533;6&#65533;&#65533;&#65533;" &#65533;8&#65533;&#65533;~&#65533;}&#65533;&#65533;,&#65533;sp&#65533;&#65533;?&#65533;&#65533;'&#65533;&#65533;e&#65533;&#65533;&#65533;&#65533;&#65533;L&#65533;&#65533;&#65533;D&#65533;Z&#65533;m>&#65533;&#65533;(N$&#65533;&#65533;q#|&#65533;T&#65533;&#65533;R$&#65533;&#65533;;&#65533;&#1508;[X&#65533;p&#65533;Gt&W&#65533;-&#65533;&#65533;&#65533;&#65533;!j&#65533;&#65533;&#65533;&#65533;r#&#65533;&#65533;&#65533;&#65533;&#65533;"&#65533;lGU&#65533;&#65533;&#65533;#&#65533;&#65533;| &#65533;&#65533;I&#65533;)JO"Q&#65533;;&#65533;%r# &#65533;&#65533;@5&#65533;j!&#65533;D6	&#65533;&#65533;L&#65533;&#65533;$&#65533;&#65533;&#65533;H&#65533;&#65533;&#65533;&#65533;&#65533;BG&#65533;

&#65533;&#65533;%50&#65533;#&#65533;&#65533;&#65533;&#65533;M&#65533;&#65533;&#65533;B&#65533;!D&#65533;:`LS&#65533;&#65533;jR&#65533;&#65533;a#,&#65533; &#65533;&#65533;&#65533;&#65533;$&#65533;&#65533;2M";]&#65533;!&#65533;I&#65533;&#65533;&#65533;SOJK&#1253;%*&#65533;"%&#1206;&#65533;AX&#65533;&#65533;&#1587;2a&#933;&#65533;&#65533;&#65533;U&#65533;M&#65533;&#65533;&#65533;&#65533;\&#65533;f&#65533;&#65533;D"@&#65533; &#65533;&#65533;D$&#65533;m&#65533;r&#65533;&#65533;VI&#65533;&#65533; 6w&#65533; f-&#65533;&#65533;6&#65533;&#65533;&#65533;&#2036;&#65533;Jb/0&#65533;&&#65533;&#65533;N&#65533;N&#65533; &#65533;&#65533;&#65533;+&#65533;R+&#65533;&#65533;&#65533;&#65533;$!&#65533;AzHq#&#65533;T&#65533;&#65533;Nb&#65533;I9&#65533;h&#65533;&#65533;&#65533;&#65533;<7&#65533;&#65533;&#65533;"&#65533;(&#65533;&#65533;&#65533;?)/q&#65533;dDI	"bUBa&#65533;A&#65533;&#65533;I&#65533;&#65533;* 
.&#65533;E&#65533;N&#65533;N&#65533;&#65533;T2&#65533;`@R&#65533;&#65533;&#65533;&#65533;&#65533;&#65533;5&#1680;k&#65533;#&#65533;&#65533;j&#65533;fk&#65533;fq&#65533;fk6}D"'&#65533;	&#65533;&#65533;dHOI&#159;l%&#65533;&#65533;&#663043;+0&#65533;&#65533;n&#65533;!&#1664;#&#65533; &&#63272;&#65533;&#65533;jB"&#1157;&#65533;!&#65533; l&#65533;&#65533;k&#65533;&#65533;D&#65533;#&#65533;&#65533;R"Iu#&#65533;&#65533; \`X nY(&#301;T&#65533;V&#65533;h&#65533;T/Vwk#&#65533;&#65533;&#65533;0 &#65533;&#65533; A>&#65533;s$j&#65533;&#65533;_ &#65533;@&#65533;&#65533;h&#65533;@	&#65533;&#65533;&#65533;&#65533;B&#65533;&#65533;&#65533;&#65533;t%N&#65533;#&#65533;&#65533;'&#65533;c(&#65533;&#65533;Y&#65533;&#65533;c&#65533;&#65533;!"9$&#65533;a&#65533;AH!ab&#65533;&#65533;&#65533; &#65533;a&#65533;&#65533;&#65533;>&#65533;\&#65533;&#65533;&#65533;al	&#65533;&#777;i&#65533;&#65533;&#65533;0&#65533;p@7=~&#65533;_&#65533;emV
&#65533;&#65533;&#65533; &#65533;&#65533; !M&#65533;2|&#65533;A&#65533;&#65533; &#65533;p P@&#65533;#&#65533;a&#65533;`&#65533;A.&#65533;&#65533;!&#65533;&#65533;b&#65533;&#65533;&#65533;&#65533;&#65533;z4aM&#65533;&#65533;S&#65533;8&#156;&#65533;'A&#65533;T&#65533;&#65533;!Y&#65533;&#65533;&#11792;D8&#65533;&#65533;Om&#65533;fs&#65533; &#65533;b&#65533;!7l&#65533;g.&#65533;g&#1606;&#65533;Ee&#65533;c58 O&#65533;&#65533;D-T&#65533;o&#65533;"+&#65533;-i&#2026;9&#65533;=&#65533;&#65533;&#65533;&#65533;&#370; &#65533;&#65533;&#65533;&#65533;&#65533;!&#65533;3&#65533;dBKE&#65533;&#950902;&#65533;&#65533;&#65533;$\&#65533;	l&#65533; d&#65533;2& M
 &#65533;!*&#65533;n&#65533;&#65533;&#65533;&#65533;\" WU&#65533;"&#65533;&#65533;&#65533;&#65533;&#65533;&#65533;&#65533;&#65533;&#65533;$&#65533;&#65533;#rI&#65533;
(&#65533;&#65533;&#65533;$EB&#65533;R`&#65533;&#65533;&#65533;&#65533;}4t#&#1932;TBtSbt&1&#404;&#65533;8&#65533;f"&#65533;&#65533;&#65533;A"&#65533;
&#65533;&#65533;$&#385;&#65533;b&#65533;&#65533;6&#65533;!X2+E"2&#65533;E&#65533;,&#65533;G$&#65533; &#65533;~&#65533;)R&#65533;F	Bnd&#65533;7
&#65533;&#65533;&#65533;C&#65533;w`&#65533;&#65533;$&#65533;h&#65533;Ab/`#&#65533;&#65533;&#65533;	
&#65533;&#65533;&#65533;&#65533;E4*&#65533;*aU&#65533;e&#65533;&#65533;X$&#65533;&#65533;&#201;$L&#65533;%&#65533;`&#65533;&#65533;9&#65533;*&#65533;&#65533;e&#65533;G&#65533;&#65533;&#65533;5&#65533;*N=&#65533;gw&#65533;&#65533;z&#65533;h&#65533;&#65533;,5&#65533;&#65533;&#65533;d`o
&#65533;&#65533;t&#65533;&#65533;:"&#65533; R&#65533;&#65533;dV&#65533;~&#967;bFOs&#65533;4%&#65533;xq&#65533;\N&#65533;'C
&#65533;&#65533;&#65533;&#65533;&#65533;&#65533;&#65533;VsU&#65533;&#65533;&#65533;&#65533;x&#65533;K&#65533;&#65533;&#65533;V&#65533;W@Q&#65533;&#65533;&#65533;"&#65533;&#65533;.&#65533;4M F&#65533;&#65533;@&#65533;&#65533;&#65533;&#65533;]:m\n'&#1282;N&#65533;&#65533;&#65533;&#65533;&#65533;&#287;&#65533;"&#65533;,
y# s$B&#65533;8&#65533;X&#65533;u&#65533;Af`&#65533;`#&9&#65533;E&#65533;	B&#65533;v&#65533;&#307;&#65533;7b&#65533;`$4S&#65533;&#65533;&#65533;x&#65533;&#65533;&#65533;&#65533;j&#65533;&#65533;E`C&#65533;&#65533;l#P&#65533; &#65533;X&#65533;DX1t&#65533;_	 
&#65533;&#65533;`&#1748;&#65533;hH(O&#65533;&#65533;HKB&#65533;&#65533;=K&#65533;X&#65533;;7&#65533;}&#65533;$&#65533;V%L &#65533;&#65533;lf&#65533;# &#1802;#&#65533;	M7&#65533;kfHT&#65533;&#65533;p^&#65533;&#65533;7&#65533;Mq&#65533;mj&#65533;&#65533;&#65533;T&#65533;0&#65533;f{V-&#65533;&#364;DOka&#65533;J-&#65533;|&#63602;`!*"&#65533;&#65533;&#65533;`/&#65533;h&#65533;&#65533;)&#65533; #&#65533;&#65533;h&&#65533;&#730;F&#65533;&#65533; &#65533;&#65533;[=&#65533;&#65533;%&#65533;&#65533;)]:&#65533;oE"*&#65533;&#65533;&#65533;&#65533;#0:&#65533;}"o?&#65533;V9B&#65533;&#65533;&#65533;{%&#65533;AQ&#65533;K$&#65533;`&#65533;&#1042;&#65533;&#65533;s&#65533;`&#65533;p!_vl#&#65533;LA&#65533;D"&#65533;Zg&#65533;&#65533;YJ&#65533;x&#65533;&#65533;\3&#65533;]Q&#65533;&#65533;A&#65533;&#65533;&#65533;&#65533;&#65533;&#65533; &#65533;o&#65533;`&#65533;
|&#65533; H{&#65533;&#65533;#|&#65533;bva&#65533;a&#65533;&#65533;q &#65533;&#65533;&#65533;9b&#65533;w<&#65533;&#65533;	&#65533;%&#65533;B"&#65533;&#65533;&#65533;&#65533;(&#65533;6$K&#35115;a*&#65533;S&#65533;&#65533; P&#65533;&#65533;A&#65533;-&#65533;&#65533;a&#65533; ,AG&#65533;rhO_&#65533;s&#65533;&#65533;&#65533;3&#65533;"&#65533;$H&#65533;&#65533;6&#65533;*3 &#65533;I"d9bJ&#65533;Q$&#65533;&#65533;&#65533;b&#65533;GvSM&#65533;&#65533;#&#183;R&#65533;@&#65533;&#65533;&#763;&#65533;U$&#65533;BX&#65533;8&#65533;C&#65533;&#388;&#592;&#65533;?t#j&#65533;&#65533;&#65533;&#65533;&#65533;&#65533;&#65533;Xp/|&#65533;#&#65533;&#65533;#o&#65533;&#65533;&#65533;&"s&#65533;h&#65533;&#65533;&#65533;&#65533;&#65533;S&#65533;&#65533;?&#65533;J&#65533;kk&#65533;%&#65533;&#65533;&#493;&#65533;&#65533;&#65533;!&#65533;e&#65533;&#65533;&#65533;z&#65533;i&#65533;&#65533;  &#65533;	&#65533;&#65533;p&#65533;Q&#65533;9b &#65533;_&#65533;D&#65533;&#65533; &#65533;x@&#65533;
&#65533;#^gD&#65533;&#65533;"&#65533;&#65533;x&#65533;O&#65533;&#65533;&#65533;&#65533;&#65533;&#65533;&#65533;
&#3939;&#65533;n?""F&#65533;&#65533;&#65533;a&#65533;Bw&#65533;n&#65533; z\&#65533;?&#65533; &#65533;0&#65533;Q&#65533;&#65533; >&#65533;&#65533;&#65533;&#65533;@0&#65533;6iVd&#65533;?&#65533;jN*&#65533;*&#65533;z&#65533;&#65533;&#65533;&#65533;&#65533;&#65533;&#65533;&#65533;k&#65533;&#65533;b&#65533;&#65533;Ee&#65533;d&#65533;M&#65533;h &#65533;&#65533;(F&#65533;0&#65533;&#65533;&#65533;&#65533;&#65533;&#65533;=7mW&#65533;2G&#65533;&#65533;~~&#65533;&#65533;&#65533;&#65533;.&#65533;&#65533;&#65533;!&#65533;@ kH&#65533;&#65533;&#65533;x&#65533;&#65533;&#65533;`B&#65533;M-o&#65533;5x&#65533;7Bk&#65533;2a&#65533;6&#65533;&#65533;#&#65533;6b&#65533;&#65533;&#636;&#65533;t&#65533;&#65533;"&#65533;&#65533;&#1265;&#65533;&#65533;Z&#65533;l9&#65533;+&#65533;&#65533;+V&#65533;$
&#65533;f
:&#65533; &#65533;&#65533;'\&#65533;&#65533;&#65533;&#65533;&#865;&#65533;9&#986;&#65533;0%&#65533;&#65533;&#65533; $&#65533;#&#65533;!z&#65533;&#65533;1c&#65533;8&#65533;V&#65533;}V&#837;&#65533;&#65533; 6A)&#65533;&#65533;#&#65533;&#65533;.&#65533;&#65533;&#65533;#&#65533;&#65533;V(&#65533;#M&#65533;b&#65533;
H&#65533;
zV$&#65533;&#30720;dU0&#65533;P&#65533;&#65533;&#65533;&#65533;  &#65533;&#65533;&#65533;
tWv	&#65533;'&#65533;9&#65533;w-`&#65533;7B&#65533;&#65533;&#65533;GA&#65533;fw&#65533;&#65533;&#65533;5y&#65533;&#65533;	v&#65533;!&#65533;a&#65533;`&#65533;&#65533;&#65533;J&#65533;&#65533;` &#65533;H&#65533;&#65533;7&#65533;&#65533;&#65533;k\&#65533;T&#65533;e&#65533; &#65533;
80&#65533;;&#65533;&#65533;&#133;&#65533;p tX&#65533;&#65533;&#65533;Bb&#65533;&#65533;	&#65533;A&#65533;>&#65533;8&#65533;[&#65533;	2c&#65533;&#65533;&#65533;A&#65533;([&#65533;|	3&#65533;&#773;,&#65533;*&#65533;&#65533;OMWjx&#65533;Q&#65533;&#65533;Z&#65533;>&#65533;9X&#65533;&#1727;&#65533;&#65533;.&#65533;&#65533;&#65533;&#65533;&#65533;"&#65533;S&#65533;&#65533;&#65533;p&#65533;FB&#65533;&#65533;1^&#65533;&#65533;Qk&#65533;@j&#65533;&#65533;&#65533;&#65533;mK&#65533;&#65533;&#65533;&#65533;&#65533;!&#65533;&#65533;&#65533;&#65533;&#65533;&#65533;O&#65533;Cjt:&#65533;B H)b&#65533;!7&#65533;&#65533;WA&#65533;&#65533;&#65533;&#65533;<&#65533;&#469;&#4284;13&#65533;&#1682;S&#65533;&#65533;&#65533;&#3242;&#65533;.>&#65533;&#65533;&#65533;&#65533;E%&#65533;6&#65533;&#65533;nag8&#65533;&#65533;L:&#65533;&#65533;&#65533;&#795;3/#&#65533;5A#&#65533;S&#65533;&#65533;&#65533;k#&#65533;w&#65533;&#65533;&#65533;R&#65533;L&#65533;
&#65533;?b'&#65533;U$fyK&#65533;&#65533;&#65533;X&#65533;&#65533;&#65533;&#65533;7&#65533;&#65533;X&#65533;&#65533;?&#65533;04ME&#65533;&#65533;&#65533;? t&#65533;&#65533;&#65533;#&#65533;A@ $G&#65533;4(&#65533;2&#65533;3MK&#65533;&#65533;f&#65533; = Z\&#65533;&#65533;&#65533;&#65533;&#65533;O-&#65533;&#65533;AT&#65533;w&#65533;&#1560;&#65533;K&#65533;0&#65533;O&#65533;Yp&#65533;  &#65533;&#760;&#65533;&#65533;hr&#65533;&#65533;qtJ8&#65533;&#65533;?$( J
2&#65533;0C&#65533;&#65533;&#65533;A1&#65533;I&#65533;A&#65533;R(2C0O&#65533;&#65533;&#65533;:1&#65533;&#65533;)U&#65533;\&#65533;0m&#65533;&#65533;B&#65533;&#65533;v&#65533;&#65533;&#65533;S&#65533;&#65533;Q&#65533;&#65533;a&#65533;(S&#65533;:Te0l91T&#65533;Kd&#65533;D&#487;&#65533;a=&#65533;&#65533;j&#65533;t&#65533;&#65533;*B&#65533;&#65533;&#65533;6&#65533;`&#65533;&#65533;(&#65533;40&#65533;0Vf&#65533;asd&#65533;&#65533;&#1007;&#65533;&#65533;&#65533;,D4QJ &#65533;&#65533;A&#65533;rD%&#65533;&#65533;&#65533;HK-:.m&#65533;l&#65533;&#65533;n&#65533;,t&#65533;I'&#65533;&#65533;t&#65533;1D]ed&#477;w&#65533;Ap&#65533;&#65533;&#65533;&#65533;?&#65533;&#65533;D$&#65533;&#65533;BK&#65533;T@&#65533;&#65533;&#65533;Vj&#65533;Mn6D&#65533;&#65533;&#1633;&#65533;3&#65533;|&#65533;&#65533;A&#65533;&#65533;'&#65533;%Cd&#65533;&#65533;&#65533;.&#65533;&#65533;BE&#65533;&#65533;&#65533;&#65533;+?&#1082;&#65533;&#65533;q&#65533;&#65533;AD43&#65533;A&#65533;8I&#65533;&#65533;AB9s&#65533;)&#65533;"B4.H7&#65533;&#65533;&#65533;$(&#1656;P:H&#65533;&#65533;&#65533;&#65533;&#65533;qP@3&#65533;&#65533;A&#65533;&#65533;w&#65533;]s&#65533;3&#65533;?&#65533;@&#65533;&#65533;&#65533;&#65533;0&#65533;&#65533;&#65533;2(&#65533;&#150;	ML&#65533;?'&#65533;]&#65533;)&#65533;&#65533;&#65533;a0M&#65533;m&#65533;6D(&#65533;&#65533;v&#65533;&#65533;&#65533;f&#65533;A&#65533;&#1142;&#65533;=&#65533;&#784;w&#65533;BG9&#65533;T&#65533;S9&#65533;&#65533;LP9&#65533;&#65533;&#65533;5 &#65533;&#65533;~P&#65533;o&#65533;&#65533;'&#65533;&#65533;&#65533;&#65533;	&#65533;t&#65533;&#65533;&#65533;c'&#65533;&#65533; &#65533;A&#65533;&#65533;&#65533;&#65533;&#65533;%VKc&#65533;&#65533;0Jk&#65533;eBg&#65533;PY&#65533;&#65533;C-&#803;Y}&#65533;&#65533;&#65533;j&#65533;3&#65533;Z&#65533;&#65533; &#65533;(&#65533;P0&#65533;%&#65533;&#65533;&#65533;q&#65533;&#65533;O&#65533;#&#65533;vw&#1997;;&#65533;u&#65533;&#65533;&#65533;&#65533;=&#65533;&#65533;Bpp&n0&#65533;o&#65533;A&#65533;&#65533;&#65533;&#65533;&#65533;&#65533;&#65533;&#65533;A&#65533;&#65533;&#65533;BC&#65533;&#65533;dP&#817;&#65533;a&#65533;&#65533;4:&#65533;7&#65533;&#65533; u&#65533;&#65533;&#65533;*B&#65533; &#576;Q&#65533;&#65533;&#65533;\&#65533;&#65533;m>s&#65533;A&#65533; &#65533;!a&#65533;&#65533;r&#65533;[ DiFC&#1218;t#*&#65533;&#65533;&#720;&#65533;&#65533;AP(&#65533;wq&#65533;&#65533;&#65533;&#65533;&#65533;&#543;&#65533;!&#65533;&#65533;&#65533;d
&#65533;&#65533;e0w&#65533;*&#65533; k!&#65533;K&#49154;&#65533;&#65533;$&#65533;	&#65533;A&#65533;&#65533;&#65533;mkp&#65533;!&#65533;?i&#65533;&#65533; &#65533;&#65533;CH&#65533;&#65533;&#65533; &#65533;M`&#65533;SL&#65533;&#65533;9De.Qa&#1315;&#65533;&#65533;&#65533;&#65533;&#65533; &#65533;<]2&#65533;&#65533;&#65533;&#65533;&#65533;&#65533;t&#65533;?&#65533;&#65533;Z&#65533;`+}/!&#65533;/&#65533;&#65533; <ks&#65533;&#65533;&#65533;d&#65533;)&#1209;&#65533;}(_ 2&#65533;LmAs&#65533;&#65533;&#1108;&#65533;&#65533;q&#65533;dCJ!&#65533;&#43221;(&#65533;o&#65533;&#65533;\N&#65533;&#688;t&#65533;&#65533;&#65533;B&#65533;)&#65533;&#65533;0&#65533;;&#65533;&#65533;,&#65533;q@&#65533;_&#65533;&#65533;&#65533;&#65533;@}&#65533;Mm&#65533;&#65533;b&#65533;]*d&#65533;;L&#65533;t&#65533;&#65533;&#65533;'&#1565;&#65533;&#676;&&#65533;(&#65533;%&#65533;&#65533;!J&#65533;&#65533;&#65533;MP&#65533;D&#65533;p&#65533;&#65533;&#65533;x&#65533;&#65533;&#65533;&#65533;"Ic&#65533;K&#65533;9&#65533;&#65533;&#65533;j&#65533;?&#65533;2`O
c&#65533;&#65533;0&#65533;&#65533;I&#65533;&#65533;vv&#65533;&#65533;@&#65533;?&#65533;&#65533;&#65533;&#65533;&#65533;&#65533;B&#65533;&#65533;!&#65533;BA&#65533;&#65533;&#65533;m&#65533;&#65533;&#65533;<H"&#65533;J&#65533;C*&#65533;&#65533;\.V0D`&#65533;&#65533;&#65533;e&#65533;Q&#65533;&#65533; -&#65533;4&#65533;j"&&#65533;&#65533;0&#65533;&#65533;&#65533;&#65533;&#65533;D&#65533;(Ac&#65533;&#65533;&#65533;&b&#65533;ou&#65533;*&#65533;&#65533;&#65533;&#65533;&#65533;&#65533;V&#65533;xGQ&#137;&#65533;m!r[&#65533;*&#65533;&#65533;6&#65533;x&#1348;j&#65533;X&#65533;&#15721;&#65533;-j&#65533;&#65533;&#65533;&#65533;&#65533;mIo&#65533;&#65533;	&#65533;&#65533;&#65533;&#65533;%.Ht\&#65533;:4&&#65533;&#65533;&#65533;7&#65533;&#65533;&#65533;&#65533;%Z)&#65533;u&#65533;K&#65533;&#65533;[&#4750;&#65533;&#65533;&#65533;-&#65533;sE@\2&#65533;&#65533;&#65533;Z2&#65533;h&#65533; &#65533;U&#65533;?&#65533;@&#65533;&#65533;&#65533;&#65533;v\&#65533;+&#65533;&#65533;&#65533;&#65533;&#899;&#65533;(E&#65533;&#2037;&#65533;LAM:&#65533; &#65533;&#65533;&#65533;
&#65533;	&#65533;P&#65533;&#65533;&#65533;&#65533;&#65533;&#65533;&#65533;&#65533;&#65533;&#65533;&#65533;uc&#65533;&#65533;&#65533;&#65533;L&#65533;X&#65533;6	Ik&#65533;&#65533;$@&#65533;&#65533;e*&#65533;bTP&#65533;&#65533;h&#65533;&#65533;1&#65533;&#65533;P&#65533;&#65533;H#j&#65533;Jb  8A&#65533;"&#65533;
!D&#65533;&#65533;*T`&#65533;$9`g&#65533;&#65533;l &#65533;(Y&#65533;A&#65533;&#784;&#65533;&#65533;C&#65533;`cC2!&#65533;g0H&#65533;&#65533;&#65533;
8&#65533;&#65533;$&#65533;m&#65533;Y&#65533;&#65533;J0&#65533;&#65533;&#65533;&#65533;M[s&#65533;&#982; L	*J&#65533;x&#65533;&#65533;"$&#65533;&#65533;&#65533;[&#65533;aW&#65533;&#65533;&#65533;B2qi&#65533;&#65533;&#65533;&#65533;T&#65533;_&#65533;&#65533;L|&#65533;<!5^&#65533;&#65533;&#65533;&#65533;&#65533;&#65533;&#65533;E&#65533;(&#65533;&#65533;ap&#65533;!&#65533;&#65533;*Bx&#65533;E&#65533;&#65533;&#65533;?&#65533;r4&#65533;&#65533;`{&#65533;&#166;&#65533;^&#65533;1&#1599;B&#65533;V&#65533;K&#65533;}&#65533;&#65533; &#65533;&#65533;&#65533;NvK&#65533;&#65533;k&#65533;8a&#65533;&#65533;<&#65533;&#65533;H&#65533;%`&#65533; &#65533;S&#65533;:&#65533;{&#65533;&#65533;&#2039;&#65533;&#65533;&#65533;&#65533;x&#65533;%L&#65533;&#65533;q,&#65533;=x!C&#65533;&#65533;&#65533;&#65533;PLl*&#65533;;&#65533;w EH&#65533;&#65533;H&&#65533;`w&#65533;&#65533;G&#65533;&#65533;&#65533;!Td&#65533;&#65533;&#65533;Ce&#65533;a00&#65533;U&x&#65533;:&#65533;&#65533;&#65533;&+?&#65533;8N&#65533;&#65533;&#65533;`3&#65533;G&#65533;g&#65533;&#65533;&#65533;;&4&#65533;	=&#65533;1&#65533;&#65533;&#65533;&#65533;&#65533;@&#514;&#1320;&#784;IoEI1&#65533;B&#65533;&#65533;&#65533;3&#65533;&#65533;v&#65533;&#65533;;&#65533;U&#65533;!G%&#65533;|8&#65533;,$
Q&#65533;&#65533;7c&#65533;&#65533;w&#65533;&#65533;%`&#65533;A&#65533;&#65533;&#65533;&#65533;&#65533;&#65533;j&#65533;	&#65533;&#65533;&#65533;&#65533;&#65533;#&#65533;N%&#65533;Qc&#65533;1&#386;_&#65533;&#65533;"O&#65533;1P`&#65533;F&#65533;&#65533;&#65533;&#65533;v3&#65533;&#65533;?&#65533;&#65533;&#65533;&#65533;&#65533;s&#65533;{&#2003;&#65533;&#65533;]&#65533;.a-&#65533;Y&#65533;v&#1271;}&#65533;y&#65533;{	&#65533;`b&#65533;&#65533;~&#65533;&#65533;W;>&#65533;&#65533;&#1722;&#65533;&#65533;&#65533;&#462;I&#65533;0]0&#65533;[&#65533;]&#65533;&#65533;B&#1418;&#65533;&#65533;&#484;9`>C&#65533;&#65533;&#65533;&#65533;&#65533;&#65533;;3&#65533;2&#65533;&#720;&#65533;&#65533;%&#65533;=H.&#65533;&#65533;7&#65533;( &#65533;W&#65533;*Cxp&#65533;&#65533;3&#65533;
Z]&#65533; )&#65533;r&#65533; ;&#65533;#&#65533;0&#65533;D&#65533;&#65533;8C&#65533;(A >&#65533;=&#65533;&#65533; &#65533;&#65533;&#65533;&#65533;(&#65533;%&#65533;&#65533;Fg&#65533;`&#65533;%&#65533;&#65533;aAB&#65533;&#65533;P&#65533;2&#65533;q&#65533;&#65533;F&#65533;&#65533; <&#65533;&#65533;FQ~-afu3Z&#451;&#65533;rt&#65533;#&#65533;&#65533;&#65533;&#695;9&#65533;t&#65533;O&#65533;&#65533;&#65533;dAbMxM&#65533;&#65533;.VN5&#65533;Sxz&#65533;&#65533;W&#65533;wcI&#65533;I&#65533;y5vy&#65533;'16c4&#65533;cX&#65533;	.Q7
&#65533;t&#65533;&#65533;&#65533;[%&cJ&#65533;&#65533;&#65533;y1&#65533;&#65533;'Phb}&#65533;}&#65533;zzGz&#65533;&#65533;ly&#65533;W&#65533;&#65533;&#65533;&#65533;Z&#65533;0l&#65533;W&#65533;,&#65533;I3q&#65533;!?>&#65533;&#65533;~&#65533;?&#65533;&#65533;NK&#65533;N&#65533;q&#65533;&#65533;&#65533;1i&#65533;o&#65533;o.&#65533;&#65533;`&#65533;0/&#65533;&#65533;&#65533;Fz&#65533;&#65533;&#65533;&#65533;&#65533;%J5&#65533;&#1094;Qq\5&#65533; &#65533;&#65533;U&#65533;&#65533;p&#65533;!(&#65533;Kn3&#65533;!&#65533;pA&#65533;p&#65533;&#65533;0s&#65533;&#65533;4&#65533;&#2040;&#65533;2&#65533;A&#65533;a&#65533;&#65533;PG/&#65533;&#65533;&#65533;&#48652;&#65533;'D&\"7u3&e&#65533;^0z&#65533;_ &#65533;&#65533;&#65533;&#65533;,&#65533;&#65533;H&#65533;&#65533;&#65533;&#535;&#65533;H&#65533;&#65533;5&#65533;&#65533;%&#65533;aR0|(&#65533;zz&#65533;nw&#65533;'&#65533;&#65533;&#65533;~{&#65533;&#65533;b{WbO8z&#65533;T6&#65533;w&#65533;&#65533;&#65533;8&#65533;Fa
&#65533;&#65533;&#65533;e6a&#65533;iT^&#65533;&#65533;`c&#65533;&#65533;y(Iz%)&#65533;&#65533;&#65533;(&#65533;wK&#65533;zh&#466;Q&#65533;Z&#65533;&#65533;,&#65533;6\A"&#65533;&#65533; &#65533;Uj&#65533;& &#65533;&#65533;&#65533;&#65533;&#65533;Z?&#65533;g0&#65533;&#65533;&#65533;iI&#1749;]&#65533;&#65533;NV&#65533;&#65533;}&#944;&#65533;$&#65533;)&#65533;&#65533;&#65533;,QB&#65533;k(q&#65533;&#65533;,$&#65533;q0
&#65533;&#65533;zc&#65533;xG&#65533;&#65533;q&#65533;&#65533;(&#65533;J(&#65533;&#65533;0&#65533;[b&#65533;&#65533;}&#65533;&#65533;&#65533;&#65533;(&#65533;0&#65533;&#65533;9&#65533;&#65533;~&#65533;&#65533;&#65533;dR&#65533;0/&#65533;&#65533;&#65533;(&#65533;&#65533;&#65533;V&#65533;&#65533;@X&#65533;&#65533;K&#65533;&#65533;Q&#65533;&#65533;9&#65533;")&#65533;DIb&#65533;&#65533;&#65533;)&&#65533;Q&#65533;&#65533;&#65533;&#65533;&#65533;J&#65533;3%&#65533;&#65533;&#65533;&#65533;'&#65533;&#65533;A&#65533;&#65533;ww&#793;b&#65533;&#65533;S&#516;Z&#530;&#65533;I&#65533;u&#65533;O&#65533;n&#65533;&#65533;lWID&#65533;&#65533;&#65533;&#65533;&#65533;&#65533;&#65533;	&#65533; &#65533;e&#65533;&#65533;jYV&#65533;&#65533;6&#65533;&#65533;r&#608;O&#65533;&#65533;&#65533;D&#65533;W&#65533;&#65533;&#65533;#&#65533;&#65533;&#65533;|&#65533;PQ&#65533;&#65533;jl#&#65533;	pA&#65533;UP&#65533;0&#65533;&#65533;&#65533;&#65533;i&#65533;J&#65533;E 0}R2Z&#65533;a&#65533;&#65533;p&#65533;&#65533;	&#65533;&#65533;T'a1&#65533;&#65533;h9&#65533;&#65533;&#65533;&#65533;&#65533;&#65533;t&#65533;.&#65533;&#65533;.&#65533;&#65533;Y&#65533;&#65533;&#65533; &#65533;a&#65533;&#65533;kPr)&#65533;%wdj]A&#65533;7&#65533;Jf&#65533;U&#65533;n&#65533;&#65533;!&#65533;&#65533;'-&#65533;&#65533;&#65533;p&#65533;_&#65533;_j&#65533;(QrpF6 &#65533;d&#65533;6P&#65533;&#65533;&#65533;&#65533;Z(x&#65533;&#65533;&#1353;|UP&#65533;
&#65533;&#65533;&#65533;Zdq&#65533;&#65533;pY&#65533;&#65533;&#65533;&#65533;\&#65533;&#65533;&#65533;&#65533;)r&#65533;
&#65533;&#65533;*r&#65533;&#1642;&#65533;sm	&#65533;&#65533;&#65533;?&#65533;&#65533;&#65533;E0&#65533;)&#65533;&#65533;&#65533;&#65533;s&#65533;
&#65533;&#65533;
&#65533; `'/&#65533; @&#65533;&#65533;,Q CJ?&#65533;&#65533;hzu&#65533;`EAp p&#65533;.qK!-&#65533;&#65533;&#65533;#\}&#65533;&#65533;#&#65533;&#65533;&#65533;&#65533;P&#65533;&#65533;&#65533;H"&#65533;&#65533;QV&#65533;&#649;&#853;&#65533;#&#65533;&#65533;&#65533;&#687;%&#65533;&#65533;&#65533;&#65533;y {yL&#65533;0&#65533;&#65533;59&#65533;(!&#65533;4v&#65533;&#65533;f&#65533;&#65533;X~&#65533;	Job&#65533;l&#65533;&#65533;NU&#65533;&#65533;&#489;ac&#65533;&#65533;&#65533;Y&#65533;&#65533;u&#65533;EY&#65533;&#65533;q&#65533;A&#65533;&#65533;&#65533;a&#65533;S
>&#65533;&#65533;&#258;?&#1472;N&#65533;&#65533;&#65533;&#65533;
 0b&#65533;G&#65533;&#65533; -&#65533;B&#65533;2<-a'&#65533;&#65533;O9&#65533;?&#65533;QKq&#65533;2A&#65533;&#65533;&#65533;&#65533;&#65533;&#65533;OU;(q&#65533;_&#65533;U&#65533;&#65533;&#65533;&#65533;C&#65533;J)PKO&#65533;V&#65533;i;?x&#65533;-&#65533;&#65533;L&#656;
&#1636;&#65533;HN
&#65533;&#65533;&#65533;|&#65533;R83A"IP
&#65533;&#65533;Jt&#65533;&#65533;&#65533;&#65533;Pu&#65533;&#65533;&#65533;&#65533;&#65533;&#65533;&#65533; a&#65533;&#65533;&#65533;&#65533;W&#65533;p6 &#65533;&#65533;&#65533;&#65533;-v&#65533;pU&#65533;l&#65533;~Bp&#65533;>&#65533;C9&#65533;&#65533;&#65533;&#65533;0 &#65533;&#65533;2>&#65533;&#65533;`3z`z`3-&#65533;CQ&#65533;&#65533;]&#65533;&#65533;y`&#65533;&#65533;x+&#65533;&#65533;Ko&#1217;&#65533;jo&#65533;,x1p+&#65533;&#65533;P
&#1675;t&#65533;&#65533;p&#65533;&#65533;^Lr&#65533; &#65533;P&#65533;-&#65533;}&#65533;&#65533;C&#65533;&#65533;
&#65533;&#65533;&#65533;P &#65533;5&#65533;42A&#65533;`/&#65533;/q,&#65533; v&#65533;[&#65533;&#65533;&#275;_&#65533;[&#65533;|&#822;a&#65533;&#65533;v&#65533;&#65533;&#65533;j&#65533;	[&#65533;&#65533;m&#65533;
N&#65533;&#65533;A&#65533;&#65533;38&#65533;&#65533;{&#65533;r]&#65533;&#65533;&#65533;&#65533;Hg&#65533;&#65533;&#65533;&#171;-@&#65533;q!'&#65533;&#65533;&#65533;&#65533;&#65533;g
' Z&#65533;f&#65533;&#65533;=&#65533;"&#65533;&#65533;&#65533;*&#65533;*&#65533;*>&#65533;9&#65533;z&#65533; 8&#65533;C&#65533;&#65533;T&#65533;&#65533;&#65533;&#891;y 4T&#65533;s&#65533;3.&#65533;&#65533;r0&#65533;&#419;-&#65533;&#65533;&#65533;&#65533;H&#65533;&#65533;&#65533;&#65533;&#65533;&#521;,( &#65533;-&#65533;&#65533;G&#65533;&#65533;&#65533;/!&#65533;&#65533;&#65533;p
&#65533;&#65533;)p&#65533;)p&#65533;&#65533;&#65533;&#65533;&#65533; 8&#65533;&#65533;H&#65533;&#65533;&
&#65533;-a&#65533;A&#65533;&#65533;

 N(1&#728;&#65533; C &#65533;&#65533;&#65533;&#65533;Q@ &#65533;tk&#65533;&#65533;,&#65533;&#65533;&#65533;A &#65533;@ : &#65533;'&#65533;&#65533;&#65533;H&#65533;n&#65533;&#65533;&#65533;$&#65533;y&#65533;F&#65533;y& &#65533;3&#65533;&#65533;&#65533;>&#65533;&#65533;&#65533;H&#65533;&#65533;Hk&#65533;Jj3&#65533;^ &#65533;&#65533;&#65533;&#65533;  &#65533;D&#65533;5.&#1150;&#65533;&#65533;Z8&#65533;k&#65533;&#65533;8&#65533;. &#65533;6&#65533;&#65533;&#65533;\&#65533;&#65533;&#65533;-%&#65533;m&#65533;I&#65533;&&#65533;@0l&#65533;&#65533;@P&#65533;2!j&#65533;@&#65533;&#65533;&#65533;&#65533;/&#65533;&#65533;&#65533;&#65533;&#65533;k|&#65533;9&#65533;&#65533;&#65533;$!&#65533;2&#65533;n<&#65533;&#65533;&#65533;M%@d[&#65533;&#65533;&#65533;&#65533;&#65533;&#65533;&#1292;<&#65533;E&#65533;&#65533; &#65533;6qe&#65533;<&#65533;6&#65533;&#65533;&#65533;/)&#65533;QQQ&#65533;&#65533;X-&#65533;&#65533;}L&#65533;&#65533;&#65533;w&#65533;P&#65533;&#65533;d&#65533;d&#65533;&#65533;/&#65533;0&#65533;-&#65533;&#65533;*&#65533;X eq&#65533;&#65533;&#65533; e&#65533;L &#65533;rM&#65533;g&#65533;&#65533;&#65533;b s&#65533;
"&#65533;&#65533;P&#65533;1f&#65533;&#65533;=&  f  &#65533;-A&#1719;&#65533;&#65533;&#641;&#65533;&#65533;b&#65533;&#65533;"&#65533;&#65533;j0&#65533;E&#65533;&#65533;V&#65533;Q&#65533;&#65533;&#65533;&#65533;&#65533;+0	&#65533;$&#65533; $&#65533;&#65533;/&#65533;&#65533;&#65533;&#65533;0&#65533;&#65533;&#65533;&#65533;&#65533;&#65533;&#65533;&#65533;&#65533;&#65533;&#65533;&#65533;&#65533;D0&#65533;11M0&#781;D2&#1019;&#65533;&#65533;M@&#65533;&#65533;&#65533;&#65533;!"&#65533;&#65533;}&#65533;/&#65533;/\1	&#65533;}&#65533;Lr&#65533;&#65533;&#65533;&#65533;&#65533;&#1923;0#&#65533;/-e&#65533;y&#65533;O&#65533;Op&#65533;&#65533;|)&#65533;n&#1673;&#65533;L&#65533;&#65533;m&#65533;|&#65533;&#65533;|`&#65533;&#65533;-&#65533;&#65533;<&#65533;?&#65533;Te&#1929;&#65533;N/6U&#65533;&#1329;&#65533;(&#65533;&#65533;^&#1458;&#65533;&#65533;&#65533;b&#65533;&#65533;&#65533;G&#65533;X&#65533;&#65533;+&#65533;-a X&#65533;&#65533;&#65533;&#65533;&#65533;&#65533;b &#65533;&#65533;&#65533;Gg&#65533;&#65533;&#65533;
&#65533;m&&#65533;=f&#65533;	&#65533;&#65533;&&#65533;M&#65533;L&#65533;&#65533;&#1335;&#65533;&#1646;&#65533;B,&#1798;&#65533;u&#65533;2&#65533;&#65533;&#65533;&#65533;-&#65533;m`&#65533;=^&#65533;&#65533;&#65533;| ^N&#2028;&#65533;_~&#65533;A#4&#65533;&#65533;&#65533;z&#65533;&#65533;;&#65533;&#65533;&#65533;&#65533;&#65533;+ &#65533;&#65533;&#65533;&#65533;Q&#65533;a&#65533;&#65533;&#65533;-&#65533;&#65533;]&#65533;}&#65533;&#848;&#65533;6&#65533;3m&#65533;T&#65533;2z&#65533;&#65533;&#65533;&#65533;2&#65533;y&#65533;&#65533;V&#38128;&#65533; 0R&#65533;V4&#65533;&#65533;&#65533;]&#65533;&#65533;&#65533;&#65533;&#65533;&#65533;G&#65533;0&#65533;W&#65533;&#65533;A&#65533;aYR~a&#65533;0&#65533;&#65533; &#65533;s&#65533;&#65533;&#65533; &#65533; &#65533;:&#65533;&#65533;&#65533;&#65533;^}&#65533;3&#65533;&#65533;;&#65533;&#65533; &#65533;uy&#65533;&#65533;:&#65533;&#65533;P&#65533;+^&#65533;(Q&#65533;&#65533;&#65533;&#65533;&#65533;
7&#65533;&#65533;
b:n &#65533;&#65533;
&#65533;&&#65533;(&#65533;=&#65533;&0&@4&#65533; &#65533;&#65533;>&#65533;&#65533;&#65533;q&#65533;z&#65533;@&#65533;&#65533;x&#65533;&#65533;.a0&#65533;~D&#65533;&#65533;0&#1236;V4	&#65533;&#65533;&#65533;c&#65533;d>	i@&#65533;&#65533;&#65533;&#65533;_&#65533;{&#65533;6t&#65533;&#65533;&#65533;&#65533;l&#65533;
&#65533;&#65533;k&#65533;&#65533;\e&#65533;&#65533;0&#65533;&#65533;&#65533;&#65533;&#65533;&#65533;&#65533;2&#65533;S0&#65533;&#65533;&#65533;&#1365;&#65533;&#65533;J&#65533;p(&#65533;&#65533; &#65533;JR^&#22990;&#65533;>p;&#65533;~&#65533;&#65533;&#65533;&#65533;&#65533;(&#2022;C&#65533;>&#65533;>&#65533;&#65533;&#65533;T%&#1675;&#65533;&#65533;&#65533;9&#65533;z|^&#65533;&#65533;J&#65533;&#414;&#65533;~&#65533;&#65533;&#65533;t&#2022;&#65533;t&#65533;q&#65533;&#65533;.A&#65533;&#65533;&#65533;X&#65533; &#65533;N`F'&#65533;3&#65533;&#53997;&#65533;&#65533;&#65533;M&#17039;`&#65533;&#65533;& &#65533;&#65533;&#65533;m A&#65533;&#65533;&#65533;&#65533;n&#65533;c0&#65533;&#65533;>&#65533;&#65533;-&#65533;&#65533;&#65533;
&#65533;&#65533;&#907;&#65533;&#65533;&#65533;qw&#65533;&#65533;N \&#65533;&#65533;&#65533;&#65533;&#65533;&#65533;	L&#65533;W&#65533;&#65533;pi &#65533;&#65533;&#65533;o^&#65533;3T&#65533;&#65533;s&#65533;&#65533;&#65533;&#65533;f&#65533;&#65533;pF0 }&#65533;-&#65533; &#65533;&#65533;+\&#65533;:&#65533;&#65533;+.&#65533;
&#65533;&#65533;!b0u-H&#65533;	(C&#65533;q&#65533;"&#65533;#a)&#65533;&#65533;_&#65533;&#65533;&#65533;&#65533;&#65533;&#65533;&#65533;&#65533;&#65533;o&#65533;1iS'&#1402;&#65533; &#65533;&#65533;&#65533;&#65533;&#65533;&#65533;1&#65533;&#65533;&#65533;&#65533;@&#65533;
48&#65533;@X&#65533;Z&#65533;&#65533;&#65533;&#65533;F&#65533;=~R$&#65533;&#65533;&#65533;&#65533;+&#65533;&#1188;&#658;#[2,S&#65533;&#65533;&#65533;_&#65533;ly&#65533;&#913;=}&#65533;T&#65533;G&#65533;&#65533;&#65533;&#65533; &#65533;gC=&#65533;b8&#65533;@tE&#65533;&#65533;9&#1348;M&#65533;&#65533;5,&#494;&#65533;Rh&#65533;&#65533;;&#65533;&#65533;:&#65533;&#65533; &#441;r&&#65533;{&#65533;E&#453;.&#65533; &#65533;&#65533;&#351;&#65533;&#65533;&#65533;&#65533;U&#65533;&#65533;&#65533;ZX1iRG/&#65533;My&#65533;&#65533;_&#65533;  Q&#65533;7y&#65533;d'{8	2g/i&#65533;LZ&#65533;o&#65533;@'q&#65533;&#65533;&#65533;l&#1216;@z&#65533;&#65533;
&#65533;c&#65533;&#65533;&#65533;&#65533;&#65533;&#65533;0&#65533;o:l&#65533;&#293;&#65533;&#65533;1&#1948;&#65533;&#65533;&#2032;&#65533;&#65533;&#65533;&#65533;&#65533;PNV>g&#65533;@m&#65533;&#65533;&#65533;7&#65533;&#65533;&#65533;Z&#65533;&#65533;&#65533;&&#65533;&#65533;-&#65533;&#65533;&#65533;&#65533;C[&#65533;,&#65533;&#65533;V&#65533;`&#65533;&#65533;h&#65533;&#1200; 7&#65533;|&#65533; &#65533;&#65533;&#65533;L&#65533;&#65533;&#65533;&#65533;\	C&#65533;&#65533;&#65533;&#65533;>&#65533;&#65533; &#65533;"*&#65533;?&#65533;\&#65533;&#65533;E&#65533;f&#65533;&#65533;Fo&#65533;1Gw&#65533;)0&#65533; &#65533;2H&#65533;&#65533;&#65533;&#65533;#&#65533;&#2802;&#65533;|&#65533;#&#65533;&#65533;&#65533;,&#65533;&#65533;iK7&#1664;!&#65533;&#65533;r./3
s#&#65533;
&#65533;&#65533;&#65533;
&#65533;&#65533;&#65533;&#65533;&#65533;&#65533;C&#65533;H&#65533;&#65533;'6&#65533;&#65533;&#65533;& &#65533;L&#65533;&#65533;&#65533;&#65533;&#65533;&#65533;&#65533;&#65533;&#65533;&#65533;[&#65533;&#65533;&#65533;VH&#65533;@&#65533;T&#65533;&#65533;&&#65533;.MJ&#65533;&#65533;&#65533;6&#65533;&#65533;M6&#65533;4&#65533;":&#65533;#&#65533;:e&#65533;B&#65533;&#65533;&#65533;&#65533;&#65533;&#65533;'&#65533;H&#65533;!Zz&#65533;&#65533;J&#65533;M&#65533;&#65533;f&#65533;&#65533;&#65533;B&#65533;!&#65533;O&#65533;&#65533;&#65533;&#590;m&#65533;&#65533;)0&#65533;&#65533;=&#65533;Pb&#65533; e&#65533;&#65533;>&#65533;&#65533;	9)&#128;u&#65533;r;jQ!Y\&#65533;C&#65533;h&#330;&#65533;&#65533;2_}&#65533;&#65533;_C&#65533;&#680;&#65533;&#65533;&#65533;J&#553;h%&#65533;V&#65533;4H&#65533;.2&#65533;!&#65533;Q t&#65533;&#65533;&#65533;'&#504;cJ&#65533;&#65533;&#65533;&#65533;$L2O.Y&#782;&#65533;&#65533;8&#65533;&#1225;;*&#65533;#&#65533;&#65533;&#65533;A&#65533;&#65533;H&#65533;5&#65533;&#65533;m&#65533;DL&#65533;FQ&#65533;&#962;%,&#1068;Qz&#65533;?&#65533;y&#65533;&#65533;6io*>Kp&#65533;F&#65533; 4*&#65533;	&#65533;&#134;&#65533;&#65533;gj&#65533;&&#65533;`&#65533;&#1780;9+&#65533;&#1606;&#65533;&#65533;t&#65533;&#65533;!&#65533;&#1014;&#65533;&#65533;t&#65533;)
]&#65533;Q&#65533;F}&#65533;&#65533;k	&#65533;&#65533;V&#65533;'
&#65533;&#65533;N;Jb&#1858;&#65533;&#65533;E5gH]&#65533;&#65533;1&#390;67&#65533;&#65533;&#65533;09u&#65533;Wg&#65533;u&#65533;&#65533;a&#65533;&#65533;]&#65533;&#65533; &#65533;&#65533;%&#65533;2&#65533;&#1033;2-&#65533;&#65533;&#65533;(K{q&#65533;1&#65533;/&#65533;&#65533;&#65533;&#65533;&#65533;B&#65533;&#65533;&#21484;y&#65533;	&#65533;&#65533;&#65533;&#65533;r&#65533;&#65533;B3&#65533;&#65533;&#65533;&#65533;&#65533;&#65533;&#28067;Byf->h&#65533;&#65533;&#65533;&#65533;z&#65533;&#65533;&#65533;&#65533;&#65533;e&#65533;&#65533;&#65533;f&#65533;_O&#65533; ?
%&#65533;'&#65533; &#65533;&#65533;6&#65533;1&#65533;3&#65533;&#65533;>&#1203;&#65533;&#65533;ZQ&#65533;&#65533;&#65533;&#65533;G&#65533;&&#262;&#65533;&#65533;l<&#65533;&#65533;4a	UcH*5#z&#65533;Ht&#65533;&#65533;&#65533;&#65533;&#65533;&#65533;:&#65533;&#1030;7&#273;&#65533;&#65533;&#65533;&#65533;&#65533;`F&#65533;X&#65533;4&#65533;&#65533;l&#65533;&#65533;cW&#65533;&#65533;hD%
 &#65533;N&#65533;&#405;&#65533;&#65533;&#65533;&#65533;&#65533;6R&#65533;S&#65533;@&#65533;&#65533;!&#65533;&#65533;&#560;r#&#65533;&#65533;&#65533;p#+XB&#65533;&#11716;&#65533;&#65533;4&#65533;&#65533;&#65533;(zb&#65533;
e&#65533;&#65533;&#65533;>&#65533;=L&#65533;y&#65533;c&#65533;&#65533;8"&#65533;!~z &#65533;J&#65533;&#65533;&#65533;&#65533;5u&#65533;&#65533;?&#65533;0?&#65533;&#65533;
M&#65533;V&#65533;V&#65533;&#65533;3&#65533;&#65533;#&#65533;&#65533;&#65533;&#65533;&#65533;&#65533;lR3&#65533;&#65533;&#65533;&9R&#65533;&#65533;AC9&#65533;@&#65533;&#65533;&#65533;&#65533;&#65533;	&#65533;z&#65533;a&#65533;5&#65533;v-BEIB&#65533;"{&F!&#65533;&#65533;&#65533;&#65533;Lf6&#65533;&#65533;&#65533;&#658;z&#65533;&#65533;&#65533;#R9&#65533;?&#178;&#65533;&#65533;&#904;U&#65533;fq&#65533;&#65533;53u&#65533;&#1220;&#65533;&#65533;=&#65533;&#65533;CZ&#65533;&#65533;8B&#65533;2`|&#65533;#&#65533;&#65533;&#65533;%`F&#65533;&#65533;Q&#65533;&#65533;fH&#65533;&#65533;&#65533;"~  &#65533;&#65533;Q &#65533;!r&#65533;- &#1095;
d&#65533;#"=r&#65533;eH &#65533;&#65533;On)y&#65533;&#65533;+l&#65533;BK)&#65533;S
&#65533;&#65533;&#65533;&#65533;+1&#65533;J&#65533;&#65533;&#65533;6m;?&#65533;@L&#65533;&#65533;2&#1672;&#65533;&#65533;E&#65533;&#65533;&#65533;&#65533;r)C&#65533;&#1680;?$&#1372;O&#65533;jTA&#65533;0%U&#65533;aU&#65533;&#65533;&#65533;d"n&#65533;	&#65533;&#65533;&#65533;)&#65533;'&#65533;&#65533;wRE&#65533;&#65533;\&#65533;&#65533;F &#65533;&#65533;:e&#65533;4 -L2D&#65533;"q,&#65533;W&#65533;t&#65533;&#65533;&#65533;@in&#65533;&#65533;&#65533;3&#65533;&#65533;&#65533;&#65533;&#65533;;n&#1313;!1(&#65533;&#1424;z&#65533;4&#65533;&#65533;$G&#65533;H&#65533;72&#65533;q&#65533;&#65533;&#65533;)H&#65533;&#65533; &#65533;k&#65533;H&#65533;&#65533;
&#65533;&#65533;Y&#65533;$&#65533;)&#65533; 23S&#65533;m]&#65533;&#65533;&#65533;&#65533;t#4uB&#65533;&#65533;&#1222;&#65533;V&#65533;8&#65533;&#65533;*&#65533;&#65533;E&#65533;Fe&#65533;@`&#65533;&#65533;V&#1530;8t&#65533;P2&#1171;&#65533;zE&#65533;&#65533;&#65533;v!&#65533;\&#65533;D&#65533; &#65533;&#65533;F" &#65533;&#65533;&#65533;&#65533;&#65533;m&#65533;& A\&#65533;&#65533;&#65533;{]l&#576;Y0@&#65533;qV&#65533;g&#1166;&#65533;!&#65533;&#65533;(&#65533;g&#65533;&#65533;F&#65533;&#65533;]&#65533;2J3@&#65533;&#65533;&#65533;&#65533;>&#65533;&#65533;rd&#65533;@	3&#65533;&#698;S *&#65533;&#65533;b&#65533;6&#65533;3&#65533;&#65533;!&#65533;ej&#1745;&#65533;&#65533;&#65533;i&#65533;&#65533;$&#65533;&#65533;&#65533;&#65533;2&#65533;&#65533;& &#65533;3&#58133;&#65533;&#65533; /&#65533;&#65533;4Rr$&#65533;&#65533;+CTByv&#42339;z%N&#65533;);&#65533;/&#65533;&#65533;QQ&#65533;&#65533;]&#65533;&#65533;&#65533;83\&#65533;_6/&#65533;&#65533;&#65533;&#65533;&#65533;8&#65533;&#65533;&#65533;&#65533;r&#65533;\^&#65533;.t}&#65533;&#65533;&#1530; 0h&#65533;&#65533;&#65533;&#839;n&#65533;&#65533;)&#65533;&#65533;&#65533;&#65533;C&#65533;&#65533;&#65533;&#65533;&#65533;&#65533;Z`&#65533;&#65533;BI&#65533;&#65533;&#65533;&#65533;R&#65533;
 $&#65533;&#65533;&#65533;&#65533;&#65533;#&#65533;&#65533;)*&#65533;G&#65533;:h&#65533;FS>&#65533;G&#65533;j&&#65533;&#65533;z&#1459;L|^c&#65533;p&#65533;,&#65533;&#65533;v7&#65533;8&#65533;5&#65533; &#65533;&#401;&#65533;&VP&#65533;&#65533;H&#65533;q-&#65533;4y#&#65533;&#65533;&#208;&#65533;&#65533;^&#65533;#&#549;$P?Ii&#1509;&#65533;Q p&#65533;?
Q&#65533;FA8uE  1&#65533;y;$&#65533; &#65533;&#65533;&#65533;:G^5&#65533;)&#65533;p4&#65533;&#65533;I3&#65533;nCVt&#65533;&#65533;&#65533;&#65533;6&#65533;54D &#65533;p
~&#721;!h&#65533;C&#65533;D&#65533;&#307600;&#65533;"o&#65533;M+&#65533; &#65533;(	.W&#65533;&#65533;M&#352; ET&#65533;&#65533;4_x&#65533;&#65533;&#65533;p &#65533;&#65533;&#1927;&#65533;P&#65533;&#65533;DZ&#65533;&#65533;%&#65533;K#&#65533;=5&#65533;&#65533; &#65533;&#65533;&#65533;&#65533;&#65533;&#65533;&#65533;?U&#65533;1g&#65533;&#65533;&#1386;O D&#65533;^C&#65533;Y&#65533;4c#4TiW8Q&#65533;&#65533;&#65533; &#65533;dL&#886;&#65533;&#65533;&#65533;}&#65533;&#65533;&#65533;'&#65533;&#65533;x&#1205;&#65533;&#65533;'LKX)&#65533;&#65533;&6&#65533;&#65533;$G&#65533;0&#65533;&#65533;&#65533;&#65533;&#65533;&#65533;&#65533;!&#65533;)&#65533;&#65533;&#65533;+W&#65533;72&#65533;(&#65533;&#65533;G9CB&#65533;s&#1195;n#hH	PO&#65533;s4d&#65533;&#65533;bCT!&#65533;g&#65533;&#65533;-&#65533;G|&#65533;&#65533;&#65533;&#65533;&#65533;GO&#65533;D&#65533;`q&#65533;&#65533;P&#65533;2 &#65533; &#807;&#65533;$8o&#286;&#1047;&#65533;g&#65533;3&#150;&#65533;4&#65533;U&#65533;&#65533;&#65533;&#65533;z&#65533;&#65533;&#65533;`<&#65533;&#65533;&^ P@&#65533;&#65533; ln&&#65533;&#65533;&#1811;&#65533;gb&#65533;&#65533;`mX&#65533;&#65533;M&#65533;&#65533;&#1624;0&#65533;&#236;&#65533;q5&#65533;L*&#65533;3"&#65533;&@&#65533;>I&#65533;&#65533;&#65533;8W&#65533;&#65533;&#65533;&#65533;	&#65533;r&#65533;\ 	/&#65533;&#65533;C&#65533;&#65533;&#65533;3AY/&#65533;x/x&#65533;&#65533;`&#65533;&#65533;&#65533;&#65533;h&#65533;<&#65533;L+M&#65533;Oy&#65533;&#65533; 1&#65533;&#65533;&#1736;f`&#65533;f&#65533;&#65533;"T)"&#65533;&#65533;K&#65533;&#65533;&#65533;
&#65533;R
 &#1164;pB&#65533;&#65533;&#141;&#65533;&#65533;3&#10510;P&#65533;0,7&#65533;&#65533;&#65533;K&#65533;&#65533;&#65533;?\&#65533;2&#65533;I<K&#65533;&#65533;&#65533;?Y&#1304;&#65533;(&#65533;&#65533;(6&#65533;@&#65533;&#587;+'P`&#65533;&#65533;"&#65533;&#65533;7T&#65533;y&#65533;~I&#65533;E&#65533;&#65533;&#65533;Y&#65533;&#65533;&#65533;/&#65533;&#65533;&#65533;&#65533;)@X&#65533;&#65533;s'&#65533;&#65533;&#65533;q&#65533;&#65533;|Y&#65533;-&#65533;&#65533;g&#65533;-&#65533;c(ERT<I &#65533;BW&#65533;?X&#65533;&#65533;&#65533;&#65533;[|E[4&#65533;Y&#65533;&#65533;&#65533;\&#65533;&#65533;;&#65533;27&#65533;#&#65533;*&#65533;&#65533;['&#65533;&#65533;/&#54903;&#65533;&#65533;H&#65533;&#65533;lD&#65533;&#65533;F|=&#65533;&#65533;&#65533;UU(&#65533;x&#65533;&#65533;&#65533;nd&#65533;G4&#65533;&#1627;&#65533;u&#65533;	&#65533;pd&#65533;O&#65533;D&#65533;1&#65533;f&#65533;,q&#65533;&#65533;Q;&#65533;&#65533;#&#1776;&#65533;`E&#65533;
&#65533;&#65533;&#65533;&#65533;&#65533;8&#65533;Pt
&#65533;4&#65533;9&#65533;R&#65533;+&#65533;&#65533;f.c&#460;&#65533;/&#65533;{/&#65533;&#65533;|@=&#65533;&#65533;8&#65533;,o$&#65533;D(GUH&#65533;dI&#65533;&#65533;&#65533;	&#65533;&#65533;&#65533;&#65533;&#65533;&#65533;&#65533;&#65533;&#65533;f&#65533;&#65533;L&#65533;$R&#65533;&#65533;&#65533;3&#65533;&#65533;&#65533;5y&#65533;k!J!%T&#65533;4B%&3&#65533;&#65533;X(%L&#336; J(0&#172;,;&#65533;B&#65533;&#65533;$"<U&#65533;$&#65533;&#65533;J
&#65533;&#65533;Q%&#65533;a&#65533;%&#65533;&#65533;&#65533;H(&#65533;&#65533;&#1672;C&#65533;&#65533;&#65533;&#65533;Ke&#65533;F&#65533;@=r&#1289;&#1371;=t|&#65533;@&#65533;r&#65533;&#65533;GDG&#65533;xDu&#65533;&#65533;&#65533;&#65533;	&#65533;X/&#65533;<h&#65533;5&#65533;&#65533;f "&#65533;G&#65533;&#65533;L&#65533;&#65533;G-4(Z&#65533;&#65533;q+Z`&#65533;.&#65533;&#65533;.$&#65533;C#<&#65533;&#65533;&#65533;&#65533;S%ba2&#65533;$&#65533;&#65533;	kS&#65533;&#65533;&#65533;0&#65533;&#65533;&#65533;&#65533;)&#65533;X&#65533;&#65533;sA&#65533;4&#65533;f&#65533;&#65533;&#65533;&#65533;H&#65533;D&#65533;&#65533;l&#65533;&#65533;l	U&#65533;&#65533;&#65533;&#65533;&#65533;F&#65533;&#2807;R&#65533;&#911;X&#65533;&#65533;&#65533;&#65533;&#65533;&#65533;-&#65533;&#65533;UDOK&#65533;;B&#65533;&#65533;&#65533;YX<&#65533;&#65533;&#657;H&#65533;~yE&#65533;&#65533;`&#65533;&#65533;&#65533;^&#65533;&#65533;&#65533;&#65533;[&#65533;y&#65533;)&#65533;&#65533;&#65533;*&#65533;&#65533;&#65533;8LeP&#65533;&#65533;BS&#65533;&#65533;A&#65533;04&#65533;:&#65533;O&#65533;>Ir&#65533;~Q)&#65533;4&#65533;[CO&#65533;;&#65533;,&#65533;/&#65533;t&#65533;PRQ&#65533;X&#65533;%&#1261;&#65533;-|&#65533;J&#65533;&#65533;$&#65533;&#65533;I$&#65533;D&#65533;&#65533;ka&#65533;&#65533;&#65533;-4 R"m&#65533;#e`&#65533;G$eR&#65533;&#1169;&#65533;J&#65533;&#65533;&#65533;$k&#65533;&#65533;&#65533;&#65533;T&#65533;+&#65533;&#65533;I&#65533;Q&#65533;,&#65533;%&#65533;>K&#65533;&#142;&#65533;&#65533;&#65533;&#65533;f&#65533;&kM&#65533;&#65533;&#222;&#65533;O6J&#65533;&#65533;&#288;&#65533;&#65533;&#65533;&#65533;q&#65533;&#65533;&#65533;&#65533;$&#735;f&#65533;p&#65533; T&#65533;hT&#65533;&#65533;$8Tk@&#65533;&e&#1311;&#65533;&#65533;x&#65533;GI&#65533;&#65533;TH&#65533;&#65533;+&#1544;&#65533;
&#65533;&#65533;+x O&#65533;&#65533;K&#65533;&#65533;F%&#65533;&#1322;&#65533;&#65533;&#65533;&#65533;&#65533;&#65533; &#65533;&#65533;6&#65533;&#65533;B|&#65533;$&#65533;&#65533;&#65533;S&#639;I&#65533;-3&#65533;&#65533;&#65533;U[u&#65533;&#65533;&#65533;_&#65533;&#65533;I2&#65533;&#25844;}&#65533;O[&#65533;&#65533;Y&#65533;&#65533;k&#65533;\&#65533;&#65533;a&#65533;E` &#65533;&#65533;,&#65533;7m&#207;5 &#65533;&#65533;&#65533;>Y&#65533;&#65533;a&#65533;&#65533;&#65533;Q@&#65533;&#65533;&#65533;R&#65533;H&#65533;p&#65533;<&#65533;[&#65533;&#65533;&#65533; &#65533;&#65533;&#65533;&#65533;&#65533; {eym&#65533;&#65533;  &#65533;&#65533;{&#65533;W/&#65533;&#1472;eW&#65533;&#65533;&#65533;&#65533;&#65533;&#65533;&#65533;&#1240;&#65533;&#65533;&#65533;&#65533;&#65533;a&#65533;&#65533;|H&#65533;$'\&#65533;f&#65533;&#65533;&#65533;p>";&#65533;J6B<&#65533;R&#65533;[&#65533;Q',&#65533;&#756;4R<&#65533;IO#t&#65533;T4B&#65533; #&#65533;V&#65533;&#65533;&#65533;Yn&#65533;&#65533;|&#65533;&#65533;$KmZ_&#65533;&#690;L<&#65533;&#65533;&#65533;mM&#1692;VZ&#65533;Y&#65533;xE&#65533;}Z&#65533;Y&#65533;&#65533;|&#65533;&#65533;&#65533;&#65533;&#65533;&#65533;UmJY&#65533;E\&#65533;&#65533;:&#65533;x &#65533;&#4660;&#65533;&#845;&#65533; xT&#65533;e&#65533;&#65533;[&#65533;&#65533;&#1788;&#65533;[L&#65533;&#65533;+&#65533;[&#65533;&#65533;&#65533;%&#65533;&#65533;&#65533;&#65533;&#65533;[&#65533;&#65533;&#65533;(&#1842;%=&#65533;,~&#65533;&#174;&#65533;{b@-&#65533;Q&#65533;&#65533;9&#65533;Y7&#65533;+yH&#65533;&#65533;&#65533;&#65533;&#65533;;E^-!&#65533;&#1356;&#1181;&#65533;%]&#65533;&#65533;&#65533;&#65533;&#65533;&#65533;&#387;Z[&#65533;Y&#65533;U&#65533;Q&#65533;J&#65533;&#65533;&#1581;&#65533;&#1637;&#65533;]&#65533;&#65533;&#65533;[m&#65533;&#65533;&#65533;DZ&#65533;k&#65533;&#65533;&#65533;&#275;E]04!&#65533;i&#65533;B&#65533;&#65533;&#65533;A-&#65533;&#65533;mc&#65533;b&#65533;&#65533;&#65533;&#65533;&#65533;&#1937;x&#65533;&#65533;e&#65533;&#65533;U\&#65533;&#65533;x&#65533;&#65533;b&#65533;&#65533;
&#65533;5&#65533;H&#65533;&#149;&#65533;&#65533;&#65533;_&#65533;0\&#65533;&#65533;&#1734;&#65533;&#65533;&#65533;&#65533;^&#65533;*&#65533;&#65533;p'&#65533;&#65533;P&#65533;uM&#65533;&#65533;V&#65533;&#1642;t&#65533;S$K&#65533;&#397;&#65533;O&#65533;&#65533;Y&#65533;t
_d&#65533;&#65533;&#65533;h&#65533;&#65533;&#65533;&#65533;f&#65533;l&#65533;&#65533;&#65533;&#65533;L&#65533;&#65533;X&#65533;&#65533;&#65533;&#65533;Z&#65533;-&#65533;?&#65533;&#65533;n&#65533;&#65533;V`ME&#65533;&#65533;&#65533;&#65533;=&#1695;&#65533;&#1884;&#65533;&#65533;]&#1693;&#65533;;&#669;&#65533;&#65533;&#509;,F&#65533;&#207;"&#65533;&#65533;U&#65533;&#65533;X&#65533;&#1986;&#65533;{]&#65533;wX (~ &#65533;&#65533;,V[&#65533;X&#65533;&#65533;b  &#65533;&#65533;&#65533;&#65533;&#65533;&#65533;*c.~ -nc/c4&#65533;c&#65533;&#65533; &#65533;&#65533;&#65533;&#65533;&#65533;=&#65533;_&#65533;&#65533;&#2014;&#65533;_'&#65533;&#65533;&#65533;&#65533; *&#65533;6&#65533;R&#65533;&#65533;Un&#65533;Ml<&#65533;&#65533;$&#65533;&#65533;&#65533;	&#65533;&#65533;Q#&#65533;&#65533;KS_&#65533;&#65533;M~S&#65533;T&#65533;OH)&#65533;&#65533;d&#65533;&#65533;&#65533;Wd&#65533;&#65533;&#65533;&#65533;L&#65533;&#65533;&#1422; F&#65533;M<&#65533;&#65533;a9&#65533;O~&#65533;_&#65533;]&#65533;&#65533;nZ`&#65533;&#65533;km~E&#65533;&#65533;&#65533;&#65533;^&#65533;aX&#65533;b>f.E&#65533;K&#65533;&#65533;sQ&#65533;j;&#65533;&#144;&#65533;&#65533;&#65533;8&#65533;&#65533;YUA&#65533;&#65533;E&#65533;&#65533;&#65533;&#65533;&#65533;&#65533;T&#65533;T&#65533;&#65533;Hq>_/\&#65533;@\/&#65533;[&#65533;&#65533;&#65533;&#65533;gL&#65533;_&#65533;&#65533;&#65533;&#65533;&#65533;_&#65533;&#65533;&#65533;&#65533;&#65533;g&#65533;&#65533;&#65533;g@hu&#65533;fA&#1422;&#65533;&#65533;&#65533;&#65533;8&#65533;&#65533;&#65533;&#65533;nh&#65533;&#65533; &#65533;@&#65533;S&#65533;&#65533;&#65533;&#65533;&#65533;&#65533;&#65533;&#65533;Xh&#65533;Sh&#65533;&#65533;&#65533;&#65533;&#65533;&#65533;&#65533;&#65533;ih&#65533;&#65533;&#65533;i@9P&#37304;&#65533;&#65533;&#1542;.&#65533;&#65533;<&#65533;&#65533;&#65533;i	&#65533;	8&#65533;6&#65533;Fj&#65533;i&#65533;&#33672;&#1038;&#65533;&#65533;&#65533;&#65533;h&#65533;&#65533;&#65533;&#65533;&#65533;&#65533;&#65533;i&#65533;&#65533;&#65533;x&#65533;&#65533;	x&#65533;&#65533;(k &#65533;&#65533; jmR&#65533;L&#44486;&#48662;&#65533;f&#65533;&#65533;&#65533;`&#65533;*&#1542;&#65533;X&#65533;&#65533;&#65533;m(k&#65533;&#65533;&#65533;&#65533;k&#65533;&#65533;&#65533;&#65533;&#65533;&#65533;&#65533;&#65533;&#65533;&#65533;@&#65533;xl&#65533;&#65533;&#65533;&#65533;&#65533;x&#65533;&#65533;j&#65533;H&#65533;@&#65533;X&#65533;. &#65533;&#65533;&#65533;.&#65533;&#65533;&#65533;0&#65533;PR&#65533;&#65533;v&#65533;&#1478;&#65533;&#1590;&#65533;U &#65533;
&#65533;&#65533;&#65533;&#65533;&#65533;h&#65533;Xk&#65533;&#65533;&#65533;>&#65533;&#65533;&#65533;&#65533;&#65533;&#65533;h&#65533;&n&#65533;&&#65533;&#65533;f&#65533;&#65533;^h&#65533;&#65533;&#65533;&#65533;&#65533;fP&#65533;&#514;,&#65533;&#65533;&#65533;&#65533; m&#65533;&#65533;&#65533;&&#65533;&#65533;&#65533;&#65533;&#65533;6&#65533;&#65533;Fol&#65533;&#65533;(Hk&#65533;&#65533;&#65533;&#65533;&#65533;&#65533;&#65533;&#53648;&#65533;&#65533; &#65533;&#65533;&#65533;&#65533;&#65533;&#65533;f&#65533;nx&#65533;&#65533;&#65533;&#65533;~&#65533;&#65533;&#35806;&#65533;&#65533;&#65533;&#65533;&#65533;#0&#65533;&#65533;&#65533;Z&#65533;o&#65533;&#65533;X&#65533;(&#65533;&#65533;&#65533;&#65533;&#65533;p&#65533;&#65533;e&#65533;L&#65533;&#65533;}(&#65533;&#65533;&#65533;&#65533;&#65533;&#65533;&#65533;o&#65533;&#65533;&#65533;&#65533;k&#65533;&#65533;&#1918;o&#65533;&#65533;&#49537;&#65533;&#65533;&#65533;&#65533;.ho&#65533;&#65533;q&#65533;&#65533;&#65533;7&#65533;#G&#65533;F5&#65533;&#65533;&#1604;C&#65533;&#65533;&#65533;&#910;*)g&#65533;^p&#65533;h&#65533;&#65533;oo&#65533;&#65533;/w&#65533;)&#65533;p&#65533;&#65533;x&#65533;&#65533;&#65533;&#65533;&#65533; 	&#65533;&#65533;H&#65533;&#65533;&#65533;&#65533;&#65533;H&#65533;&#65533;&#65533;&#65533;&#65533;6&#65533;^`&#65533;4&#65533;&#65533;$&#65533;A'tH&#65533;)&#65533;=:&#65533;&#65533;&#65533;&#65533;&#65533;&#65533;&#65533;&#65533;&#65533;&#65533;&#65533;r&#65533;&#65533;	&#65533;&#1928;=7&#65533;&#65533;6gp&#65533;&#65533;t}&#65533; &#65533;&#65533;F&#65533;~&#65533;6&#65533; m&#65533;&#65533;&#65533;&#65533;&#65533;&#65533;&#65533;T0<&#65533;&#65533;U&#65533;n&#65533;&#65533;&#65533;&#65533;&#65533;@ 2iX&#65533;B&#65533;`&#65533;6\&#65533;q  }`tG&#65533;&#65533;&l&#21889;-&#65533;l&#65533;&#65533;&#65533;&#65533;&#65533;&#65533;L&#65533;&#65533;&#65533;j&#65533;&#65533;m&#65533;&#65533; &#65533;&#65533;&#65533;&#65533;&#65533;H<&#65533;#&#65533;u&#65533;&#65533;;&#65533;G`&#65533;z&#65533;&#65533;z&#65533;&#65533; d&#65533;a&#65533;&#65533;{&#65533;w
&#65533;&#65533;&#1860;J&#65533;ptf&#65533;Iw&#65533;&#65533;&#65533;v:&#65533;&#65533;6'jL&#65533;r&#65533;&#1031;&#65533;&#65533;&#65533;^&#65533;f&#65533;&#65533;&#65533;&#65533;Xp&#65533;&#65533;&#65533;9&#65533;&#65533;t&#65533;n&#65533;&#65533;&#65533; _&#65533;\&#1473;6hE&#65533;u&#65533;&#65533;&#65533;&#65533;&#65533;&#65533;&#65533;&#2002;'&#65533;&#65533;&#65533;&#65533;&#65533;&#65533;&#65533;&#65533;&#65533;&#65533;q&#65533;~&#65533;4&#65533;&#65533;&#65533;n&#65533;Y&#65533;&#65533;!&#65533;v&#65533;x&#65533;&#65533;&#1838;&#65533;&#65533;rLO&#65533;,w&#65533;&#65533;&#65533;,&#65533;&#65533;&#65533;&#65533;&#65533;&#65533;J&#65533;k&#65533;&#65533;b&#65533;t w&#65533;&#65533;&#65533;'&#65533;&#65533;&#65533;&#65533;&#1031;Z&#65533;&#65533;&#65533;&#65533;y*&#65533;i&#65533;&#65533;&#65533;Gs.W&#65533;&#65533;&#65533;H&#65533;&#65533;^qUgu&#65533;0&#65533;&#65533;!@&#65533;Ot*&#65533;&#65533;&&#65533;&#65533;^p&#65533;7m&#65533;&#65533;&#65533;&#65533;q&#65533;&#65533;&#65533;_u&#65533;&#65533;&#65533;;&#65533;G&#65533;NX&#65533;ty&#65533;&#65533;&#1095;&#65533;&#65533;&#65533;&#65533;&#65533;yxx&#65533;&#65533;{&#65533;&x &#65533;&#65533;&#65533;i&#65533;&#65533;&#65533;G #&#65533;&#65533;H&#65533;k	&#65533;&#65533;q#&#65533; 
&#65533;$`&#65533;&#65533;&#65533;&#65533;&#65533;&#65533;M&#65533;j&#65533;&#65533;,&#65533;&#65533;&#65533;&#65533;&#65533;&#647;&#65533;}&#65533;M7m&#65533;&#65533;&#65533;&#65533;&#454;&#65533;|&#65533;&#65533;~&#65533;&#65533;&#65533;&#65533;&#65533;&#65533;M&#65533;&#65533;&#65533;&#1238;	PRP&#65533;&#61832;&#65533;&#65533;&#65533;&#65533;&#65533;&#65533;&#65533;}&#65533;&#65533;j&#65533;&#65533;	&#65533;&#530;&#65533;H&#65533;&#65533;0&#65533;&#65533;`&#65533;F&#65533;&#65533;"ESy&#264;&#65533;&#65533;?!&#65533;&#65533;&#65533;%f)&#65533;/&#65533;&#65533;}&#65533;X>&#65533;p&#65533;&#65533;&#65533;&#65533;&#65533;vp&#65533;&#65533;Ca&#65533;5&#65533;&#65533;&#65533; KDa0&#65533;1&#65533;&#486;N&#65533;B&#65533;*u*&#1386;V&#65533;b&#874;u+&#1518;^&#65533;&#65533;+&#65533;&#65533;VS@M1c,TN&#65533;f4X&#65533;v.&#1914;v&#65533;&#65533;&#65533;&#65533;a&#65533;&#65533;&#65533;n`&#65533;&#65533;&#65533;_&#65533;&#65533;&#65533;&#65533;&#65533;*@A&#65533;!&#65533;&#65533;]z4&#65533;&#65533;&#65533;&#65533;&#65533;k!&#65533;C0i&#65533;'&#65533;&#65533;hp&#65533;# @&#65533;&#65533;&#65533;&#65533;&#65533;&#65533;a&#65533;d	&#65533;&#65533;&#65533;&#65533;&#65533;&#65533;&#65533;&#65533;&#65533;&#65533;CN&#65533;d&#65533;O&#65533;&#65533;&#65533;&#927;C&#65533;.&#65533;&#1993;i&#65533;&#65533;&#65533;g&#65533;Jv+QQ@&#65533;&#65533;&#34853;
~&#65533;&#65533;&#65533;&#65533;R&#65533;&#65533;8h&#65533;w&#65533;&#65533;d&#65533;g&#65533;i4;&#65533;&#65533;EE&#65533;*&#65533;&#65533;&#65533;U&#65533;`&#65533; &#65533;&#65533;@A,&#65533;&#65533;&#65533;@x&#65533;&#65533;&#65533;&#65533;A&#65533;&#65533;Nb&#65533;&#65533;&#65533;?2&#65533;&#65533;&#65533;?&#65533;&#65533;@&#65533;?
|d&#65533;!&#65533;O&#65533;Z&#65533; `1&#65533;A&#65533;&#65533;&#65533;&#65533;&#65533;A&#65533;&#65533;&#65533;``&#65533;?&#65533;&#65533;&#65533;
(LQ4=&#65533;&#65533;&#65533;<&#65533;&#65533;tWbI&#65533;R&#65533;HT&#65533;&#65533;b&#65533;RV&#65533;&#65533;AT&#65533;?&#65533;&#65533;Z&#65533;&#65533;SCd&#65533;&#65533;5&#65533;&M&#65533;Fm&#65533;d&#65533;A1&#65533;&#65533;G'xThS2}DK&#65533;&#65533;&#65533;R &#65533;.&#65533;&#65533;	&#65533;E}}4r&#65533;}jr&#65533;Q&#65533;&#65533;nH&#65533;\&#65533;&#65533;&#65533;&#1706;&#65533;P&#65533; &#65533;&#65533;9b`&#65533;A"&#65533;&#65533;D&#65533;&#65533;|&#65533;&#4300;&#65533;&#65533;p&#65533;&80&#65533;&#65533;R.&#65533;&#65533;&#65533;B&#65533;&#65533;&#65533;GIrg&#65533;w&#65533;&#65533;&#65533;&#65533;C4&#65533;&#65533;g&#65533;{Me&#65533;&#65533;a&#65533;&#65533;&#65533;&#65533;&#65533;&#65533;&#65533;'&#65533;6E&#65533;)&#65533;uDB&#65533;
&#65533;&#65533;&#65533;&#65533;&#65533;FXK&#65533;c&#65533;&#65533;&#65533;4&#65533;	J&#65533;2D&#65533;O&#65533;23&#65533;?7&#65533;*&#65533;<&#65533;hI&#65533;w&#65533;&#65533;&#65533;E(&#65533;&#65533;&#65533;?&#65533;&#65533;&#65533;&#363;3&#65533;&#65533;OH&&#65533;U&#65533;Y&#65533;&#65533;R&#65533;h&#65533;&#65533;%K&#65533;d]&#65533;#&#65533;&#65533;(&#65533;L'=&#65533;&#65533;O&#65533;&#65533;?&#65533;&#65533;&#65533;Z&#65533;3QTm&#65533;-&#65533;T&#65533;Cx&#65533;&#65533;&#65533;ijP=&#65533;&#65533;&#1768;MyJQ&#65533;E&#65533;&#65533;&#65533;n&#65533;&#1661;&#65533;r5&#65533;&#1911;&#65533;QMp&#65533;A&#65533;t&#65533;&#65533;S&#65533;&#65533;&#65533;&#65533;&#65533;?fhX&#65533;5M&#65533;&#65533;A&#769;&&#65533;@Q&#65533;`(&#65533;	!&#65533;&#65533;&#65533;&#65533;/&#65533;&#65533;8&#65533;&#65533;&#65533;h&#1035;Q!0&#65533;?&#65533;$&#65533;A&#65533;&#65533;C&#65533; &#65533;&#2002;Lc&#65533;&#65533;&#280;&#65533;A&#65533;&#65533;s&#65533;&#65533;N&#65533;A,&#65533;hBz|&#65533;@&#65533;>&#65533; +&#65533;&#65533;B&#65533;-&#65533;C~	&#65533;&#65533;
+&#65533;&#65533;&#65533;C&#65533;M&#65533;&#65533;&#65533;&#65533;&#65533;&&#65533;&#65533;&#65533;Th
 J&#65533;P&#65533;&#65533; 	&#856;&#65533;&#65533;&#65533;&#65533;l&#65533;&#65533;*&#65533;(@8x&#65533;4&#65533;t&#65533;.,&#65533;d;m8"&#65533; 	)&#65533;&#360;3&#65533;&#65533;&#65533;&#65533;x&#65533;S&#65533;&#65533;&#65533;LJUasH	&#65533;A&#65533;$&#1026;&#65533;&#65533;x&#65533;&#65533;D&#65533;&#65533;&#65533;-&#65533;&#65533;:&#65533;m&#65533;&#65533;&#65533;'>&#65533;&#65533;X@&#65533;&#65533;4&#65533;&#65533;cIe&#65533;c?&#65533;&#65533;&#65533;g;&#65533;34&#65533;;&#65533;&#65533;q1C&#65533;r&#65533;p&#65533;`&#65533;&#65533;&#65533;&#65533;&#387;&#65533;&#65533;#&#65533;H&#65533;&#65533;1&#65533;$"&#65533; &#65533;&#65533;#&#65533;&#65533;qG;"d8&#65533;&#65533;&#65533;#&#65533;&#65533;<&#65533;&#65533;&#209;&#65533;@&#65533;AD &#65533;	&#65533;#&#65533;&#65533;&#65533;(&#65533;Q&#65533;&#65533;"&#65533;PGD&#1110921;hI( 	HP&#65533;[&#65533;K;&#65533;&#65533;&#65533;?&#949;-&#65533;&#65533;&#65533;[&#65533;&#65533;?@ &#65533;&#65533;&#65533;&#65533;&#65533; a&#65533;&#65533;R&#65533;!LI`hb !B&#65533;ic&#65533;&#65533;&#65533;^&#65533;&#65533;m&#65533;.N&#65533;!&#65533;bB&#65533;L$&#65533;&#65533;&#65533;&#65533;&#65533;&#65533;:~D&%Nm&#65533;"&#65533;G&#65533;B&#65533;&#65533;&#65533;(&#65533;&#65533;-,E&#65533;[S&#65533;b*F&#65533;&#65533;\&#65533;2&#65533;`&#65533;=|&#65533;&#65533;hN&#65533;>B&#65533;i&#65533;&#65533;V~:&#65533;&#65533;&#65533;&#65533; &#65533;#&#65533;&#65533;&#65533;1&#65533;&#65533;#&#65533;&#65533;&#65533;+[&#65533;"I&#65533;)&#65533;&#65533;&#65533;&#65533;)
&#65533;&#65533;&#65533;&#65533;&#65533;&#65533;&#65533;f&#65533;c&#65533;6&#65533; &#65533;&#65533;-&#65533;&#65533;&#65533;-a&#65533;Fj&#65533;&#503;6t6t@&#65533;&#65533;&#65533;&#65533;/j&#65533;&#65533;&#65533;L<&#65533;&#65533;dg\u2&#65533;e&#65533;7&#65533;`&#65533;x &#65533;&#65533;&#65533;c24&#65533;[q&#65533;+&#65533;D&#65533;&#65533;&#65533;&#65533;$Y&#65533;T&#65533;3L&#1242;2#&#65533;VGG&#65533;&#65533;p&#65533;9ZA&#65533;D#&#65533;MK&#65533;&#65533;liA
&#65533;(L&#65533;Fl&#65533;&#65533;TCL[&#1667;&#65533;&#65533;PP[&#1083;&#65533;TL!&#65533;R&#65533;&#65533;&#65533;^&#65533;&#65533;<&*&#65533;)h x&#65533;&#65533;Sf&#65533;&#65533;&#65533;~v&#65533;&#65533;Ar	&#65533;_bG?&#1541;H&#65533;&#65533;&#65533;&#65533;&#65533;&#65533;&#65533;
&#65533;-B&#65533;m&#65533;&#65533;&#65533;f-b12
Q&#65533;z&#65533;@/zK&#65533;&#65533;i&#65533;@D"&#65533;(v&#65533;J<]&#65533; v\DA} &#65533;; e&#65533;n/r&#65533;&#65533;&#65533;eEx D@@&#65533;&#65533;|!8&#65533;Y &#65533;&#65533;&#65533;&#65533;y&#65533;&#65533; &#65533;&#65533;`m&#65533;&#65533;&#65533;&#65533;lr@&#65533;@B;0&#65533;&#1566;&#65533;B*n&#65533;&#65533;&#65533;PK&#65533;$0&#65533;?&#65533;T&#1638;("&#65533;&#65533;g)&#65533;&#65533;]*j&#65533;&#65533;&#65533;HIh&#65533;&#65533;%&#65533;({"g&#65533;&#65533;!&#65533;&#65533;&#65533;V7&#65533;B&#65533;&#65533;&#65533;D&#65533;yU&#65533;`Dq&#65533;N&#65533;&#65533;&#65533;&#65533;&#65533;&#65533;&#65533;&#65533;_&#65533;U&#65533;d&#1870;&#65533;&#65533;I&#65533;&#65533;&#65533;&#65533;&#65533;&#65533;&#65533;&#65533;&#65533;?&#65533;&#65533;&#65533;y>&#65533;9&#65533;w&#65533;&#65533;0$&#65533;&#65533;1&#65533;%&#65533;&#65533;	Z&#65533;|P&#65533;Yy&#65533;#&#65533;9&#65533;&#65533;g
&#65533;&#65533;&#65533;&#65533;C.&#65533; &#65533;U> &#65533;&#65533;R?&#65533;>&#65533;~&#65533;:H&#65533;&#65533;	&#65533;OQ)&#65533;&#65533;&#769;
&#65533;&#65533;Cq&#1809;&#65533;&#65533;X&#65533;i&#65533;
Kq&#65533; &#65533;&#65533;w&#65533;Ie88&#65533; &#65533;&#65533;"u&#65533;3!F&#65533;&#65533;D,DD&#8444; &#65533;&#65533;&#65533;j&#65533;&#65533;B&#65533;I&#65533;P{iR
&#65533;id&#65533;)&#65533;`&#65533;&#65533;
r	&#65533;`&#65533;|&#65533;I&#65533; :@tf&#65533;9KJ"&#65533;3o;&#65533;tq3E&#65533;`\d&#65533;&#65533;A&#65533;&#65533;&#65533;&#65533;&#65533;9Q&#65533;B&#65533;&#65533;a]&#65533;&#65533;3&#65533;A,b%&#65533;&#65533;&#1497;&#65533;,&#65533;&#65533;?&#65533;)c%&#65533;&#65533;*vM&#65533;gJN)&#65533;1 h}&#65533;&#65533;Ro)&#65533;&#65533;&#65533;&#65533;T\&#65533;P&#65533;&#65533;)&#65533;&#65533;+u&#65533;/b&#65533;&#65533;rO&#65533;L&#65533;&#65533;d&#65533; <&#65533;&#7407;&#65533;&#65533;&#65533;c[&#65533;&#65533;&#65533;&#65533;&#65533;&#65533;@&#65533;!&#65533;.&#65533;x;D&#65533;|&#65533;2n&#65533;S&#65533;(&#65533;@&#65533;&#65533;&#65533;>&#65533;&#65533;&#65533;&#65533;&#65533;A&#65533; ]X&#65533;&#65533;ZX&#65533;bzf-5&#65533;)0&#65533;R&#65533;&#65533;S
&#65533;BD*&#65533;Tz@&#65533;&#65533; %JLa&#65533;c&#65533;]}xD]&#65533;&#65533;&#65533;5&#65533;&#65533;:&#65533;2&#65533;&#65533;&#65533;6&#65533;e&#65533;&#65533;'&#65533;&#65533;&#65533;2*&#65533;&#65533;&#65533;&#65533;&#65533;KB&#65533;&#65533;&#65533;O&#65533; >b&#65533;&#65533;`2&#65533;&#65533;T&#65533;&#65533;&#65533;t&#65533;&#65533;&#65533; F&#65533;&#65533;g&#65533;P&#65533;&#65533;&#65533;|&#65533;H&#65533;&#65533;i
&#65533;&#65533;?p&#65533;G<&#65533;&#65533;&#65533;8&#65533;&#65533;a&#65533;&#65533;&#65533;&#65533;&#65533;|hA&#296;&#65533;&#516;&#65533;&#65533;+&#65533;@N&#65533;&#65533;&#65533;&#65533;&#65533;A	&#65533;K&#65533;&#65533;GVL&#65533;.}&#65533;&#65533;&#65533;4&#65533;`U&#65533;?&#65533;8S&#65533;&#65533;&#65533;&#65533;}&#65533;&#65533;&#65533;&#65533;Q!&#65533;&#65533;&#65533;u6E&#65533;&#65533;&#65533;Y&#65533;+8Dd&#1802;&#65533;A#&#65533;&#65533;D;XGL&#65533;&#65533;&#65533;A&#65533; H@&#65533;&#65533;#@&#65533;A<	&#65533;a&#65533;L&#65533;&#65533;X&#65533;&#65533;&#65533;&#1810;	nC&#65533;&#1553;A,MA(&PCC$Y&#65533;&#1200;&#890;Y &#65533;Rt&#65533;K!D&#65533;&#65533;9&#65533;R&#65533;&#65533;m&#65533;&#65533;$&#65533;&#65533;
&#65533;BP&#265;}&#65533;l=&#65533;u&#65533;_v]SD &#65533;&#708;&#1248;&#65533;O&#65533;&#65533;&#1873;&#65533;%I&#65533;&#65533;YD2`&#65533;&#65533;&#65533;a&#65533;+BDE&#65533;&#65533;j&#65533;G&#65533;@&#65533;&#65533;&#65533;p&#65533;&#65533;]&#65533;&#65533;&#65533;;8^&#65533;,#&#65533;&#785;&#65533;&#65533;&#65533;&#65533;&#1282;-x&#65533;&#1697;&#65533;&#65533;&#65533;&#65533;$H6&#65533;&#65533;=&#65533;&#65533;&#65533;?&#65533;_Y}&#65533;? @)&#1561;A&#65533;DpX!`"E\[* >&#65533;&#65533;&#65533;5^*&#65533;&#65533;i&#65533;&#65533;I&#65533;&#65533;&#65533;&#65533;U&#65533;&#65533;q_&#65533;m&#65533;"&#65533;C"6&#65533;A &#65533;&#65533;&#65533;Sh&#65533;&#65533;Xx&#65533;&#65533;&#65533;&#65533;Dh!E&#65533;&#65533;&#65533;Ax&#65533;GF&#65533;&#65533;C&#65533;C&#65533;&#65533;&#65533;&#65533;&#65533;&#65533;x&#65533;&#65533;&#65533;&#65533;&#65533;&#65533;!&#65533;&#213;e5dAk&#65533;Pl&#65533;$&#65533;&#65533;&#65533;P &#65533;@&#65533;! &#65533;0&#65533;&#65533;&#65533;2<&#65533;*&#65533;E&#65533;B&#65533;AH&#65533;C:&#65533;SNE &#65533;oQbVV&#65533;2&#65533;&#65533;&#314;}&#65533;&#65533;|&#65533;}&#65533;P&#281;&#65533;DpKb&#65533;ET&#65533;'(&#65533;T&#65533;&#65533;&#65533;e&#65533;&#65533;&#65533;\&#65533;&#65533;&#65533;&#607;&#577;&#65533;&#65533;A&#65533;&#65533;_&#65533;b&#65533;&#65533;XE&#65533;-&#65533;K&#65533;P&#402;&#65533;A<LW&#65533;(	xT&#65533;"`&#65533;
&#65533;@&#65533;cA&#65533;&#65533;W6&#4774;u&#65533;&#65533;p&#65533;,&#65533;xYT&#65533;a&#65533;&#65533; &#65533;T:R0RG&#65533;B&#261;&#65533;&#65533;&#65533;S8&#65533;&#65533;?6&#65533;9!T6&#65533;CJ^&#65533;S&#65533;&#312;5&#65533;"r&#65533;5d&#65533;-d"D&#65533;&#65533;&#65533;&#65533;&#65533;SE&#65533;&#65533;&#65533;M&#65533;
&#65533;&#65533;> &#65533;&#1196;&#65533;&#65533;P&#65533;&#65533;&#65533;'d&#65533;&#65533;G&#65533;&#65533;&#65533;&#65533;&#65533;( &#65533;
&#65533;&#65533;&#65533;&#256;&#65533;I&#65533;D-&#65533;'&#65533;Ah&#65533;N&#65533;&#65533;O&#65533;LB&#65533;=&#65533;P<'D&#65533;[sJ%T&#65533;U|&#65533;K&#65533;&#65533;Vb&#65533;X&#65533;(C&#65533;&#65533;&#65533;&1&#65533;&#65533;?&#65533;S&#65533;AL&#65533;&#65533;&#65533;?(&#65533;&#65533;&#65533;A&#65533;&#65533;A'&#65533;HH&#65533;A&#65533;6a&#65533;&#1008;&#65533;h&#65533;&#65533;7BE&#65533;&#65533;T&#65533;&#577;\&#65533;Dt&#65533;&#65533;&#65533;(&#65533;&#65533;?("P!A3:&#65533;&#65533;&#65533;	&#65533;&#65533;?t4BE&#65533;&#65533;g&#65533;]&#65533;<&#65533;{:&#65533;&#65533;KE&#566;&#65533;A&#65533;&#65533;&#65533;&#65533;(&#65533;&#65533;&#1651;&#65533;A&#65533;&#65533;v&#65533;u\Ge&#65533; &#65533;&#65533;&#1734;&#65533;&#65533;A&#65533;&#65533;-@3&#65533;cS&#65533;&&#65533;&#65533;&#65533;&#65533;Af@&&#65533;ntu
&#65533;?P^#.&#65533;SD&#65533;?8&#65533;&#65533;&#65533;<P b&#65533;@K!&#65533;&#65533;L&#65533;&#65533;&#516;y~&#65533;&#65533;A&#65533;&#65533;#E\	Q&#65533;&#65533;&#589;QG8j&#65533;&#65533;J@i&#65533;AEP&#65533;&#65533;P&#65533;!	AD&#65533;&#65533;&#65533;&#65533;I&#65533;&#65533;(P(&#65533;L^hT g&#65533;&#65533;&#65533;&#65533;&#65533;&#65533;x%t'&#290;&#65533;&#65533;.&#65533;&#65533;+L&#65533;+&#65533;C&#65533;A&#1139;L&#1158;&#65533;E&#65533; &#65533;&#65533;@&#65533; &#65533;	~/D&#65533;lxdS&#65533;&#65533;S&#65533;D&#65533;@U1&#65533;&#65533;&#65533;A8&#65533;&#1536;AhBp&#65533;C?%B,,&#65533;&#65533;z,{n&#65533;"&#65533;;&#65533;J&#65533;P-dL&#65533;\&#65533;v&#65533;)/D&#488;&#65533;A&#65533;&#1290;&#65533;C\B&#65533;M&#65533;&#65533;B'&#65533;&#65533;,&#65533;A&#65533;&#65533;&#65533;N&#65533;&#65533;&#65533;&#65533;?&#65533;S&#65533;&#65533;&#65533;&#65533;&#65533;'&#65533;-"&#65533;>hs&#65533;&#65533;&#65533;~&#65533;&#50170;Q4< &#65533;&#65533;r&#65533;&#65533;&#65533;&#65533;&#65533;&#65533;*^&#65533;ghu&#65533;&#65533;&#65533;h&#65533;&#65533;&#65533;&#65533;D&#65533;&#65533;>0&#65533;&#65533;&#65533;|&#65533;&#65533;1,&#65533;(&#65533;&#65533;&#65533;?&#65533;@*xA&#65533;&#65533;?&#65533;&#65533;&#65533;B&#65533;DA+&#65533;Q&#65533;*d+Yf&#324;&#65533;&#65533;&#65533;&#65533;^0(&#65533;&#65533;R&&#1173;&#65533;T&#65533;1&#65533;&#65533;&#916;&#65533;&#65533;e\&#65533;D{,&#65533; &#65533;R&#65533;5&#65533;u&#65533;&#65533;&#65533;L&#65533;&#65533;&#65533;A&#65533;&#65533;&#65533;&#65533;M$l&#65533;>EPP&#65533;&#65533;&#65533;&#65533;&#65533;6&#65533;&#150;&#65533;?l &#65533;<*&#65533;&#65533;&#65533;&#65533;PN+IC&#65533;;&#65533;&#65533;;&#65533;&#65533;&#65533;&#65533;$&#65533;<&#65533;YB&#65533;&#65533;
&#65533;&#65533;H&#65533;&#65533;&#65533;TK&#65533;&#65533;~Q&#65533;M&#65533;L&#65533;&#65533;T&#65533;&#65533;&#65533;&#65533;&#65533;&#65533;L&#65533;6&#65533;&#65533;-&#65533;A!!&#65533;A$p&#65533;voimW&#65533;S&#65533;&#65533;&#65533;&#65533;
)&#1066;&#65533;&#65533;b&#65533;&#65533;D&#65533;b&#65533;&#229;iS&#65533;j&#65533;/E&#65533;&#65533;|&#65533;&#65533;&#65533;&#65533;&#65533;&#65533;&#65533;?&#65533;C0&#65533;&#65533;&#65533;"&#65533;Q Ba&#65533;&#65533;l&#65533;&#65533;&#65533;&#65533;g- A-&#65533;A*&#65533;&#65533;?&#65533;DX@&#65533; ,&#65533;&#65533;V&#359;^&#65533;rn&#65533;&#374;^&#65533;$8EcNt&#65533;A&#65533;A&#65533;&#65533;G&#65533;&#65533;&#65533;&#512;E$&#65533;&#264;#T&#65533;OMM&#65533;&#65533;&#65533;t&#65533;&#65533;q&#65533;&#65533;&#65533;!gP&#65533;&#65533;TC&#65533;&#65533; &#65533;q@&#65533;P&#65533;&#65533;&#65533;LD+&#65533;&#65533;P&#65533;&#65533;4D#&#65533;&#65533;&#65533;&&#65533;&#65533;u`&#65533;&#65533;&#53743;e&#65533;&#65533;(&#65533;A&#65533;&#65533;"H&&#65533;&#65533;&#65533;&#65533;&#65533;&#65533;&#65533;&#65533;}&#65533;&#65533;&#65533;&#65533;+)A&#65533;(&#65533;G&#65533;f&#65533;&#65533;&#65533;&#65533;&#65533;&#65533;&#65533;&#65533;C&#65533;.&#65533;&#65533;&#65533;TV-@&#65533;&#65533;r^#&#65533;W&#65533;~&#65533;D&#65533;&#402;_Z&#65533;-^&#65533;&#65533;5&#65533;&#65533;&#65533;&#65533;kp&#65533;&#65533;E&#65533;&#65533;(&#65533;&#156;d&#65533;&#65533;!M`&#65533;&#65533;&#65533;H&#65533;&#65533;&#65533;&#1920;&#65533;N#(&#65533;&#65533;&#65533;a&#1176;&#65533;C`B>&#65533;&#65533;?&#65533;i&#65533;&#65533;8&#65533;tP&#65533;S&#65533;&#65533;ZqAg&#65533;&#65533;&#65533;&#65533;&#65533;&#65533;x&#65533;&#65533;]&#65533;^&#267;&#65533;&#65533;5&#65533;ATt&#65533;&#65533; &#65533;&#65533;G&#65533;(:
&#65533;&#65533;&#65533;9&#65533;&#65533;S&#65533;&#65533;A&#1322;6C&#65533;dA <&#65533;	,:&#65533;Q	$B?&#65533;&#65533;A\,|&#65533;&#65533;0&#65533; *&#65533;R&#65533;L&#65533;	&#65533;F&#65533;$&#65533;0D&#1584;$/E&#65533;&#65533;&#65533;&#522;&#65533;&#65533;&#65533;&#65533;Q&#65533;At&#65533;K]5E$&#65533;&#740;j&#65533;&#65533;&#65533;!&#65533;&#65533;P&#65533;&#65533;&#65533;$V&#65533;A&#65533; &#65533;p&#65533;&#65533;&#65533;&#65533;&#65533;&#65533;[&#65533;&#65533;>&#65533;&#65533;u1KhC&0@2d@GE&#65533;aq>R~&#65533;T|&#65533;&#65533;&#65533;!.&#65533;:&#65533;O&#65533;&#65533;U&#65533;&#65533;EPR&#65533;&#65533;&#65533;&#65533;&#65533;T9&#65533;&#65533;&#65533;<&#65533;&#65533;&#65533;&#65533;O&#151;&#65533;&#65533;&#65533;^&#65533;I&#65533;&#65533;x&#65533;iE5&#65533;D&#65533;B&#65533;&4&#65533;&#65533;^&#65533;r2&#65533;\\&#65533;&#65533;I&#65533;A&#65533;vS`&#65533;l&#65533;C>&#65533;&#65533;&#65533;a&#65533;1&#65533;&#65533;&#65533;\U&#65533;&#65533;nxhB&#65533;T&#65533;?,B)\&#65533;&#65533;"h%&#65533;&#65533;&#65533;\&#65533;~&#65533;&#65533;&#65533;>F<&#65533;&#65533;#C&#65533;P U&#65533;<Ez&#769;&#65533;B)DzX&#65533;&#65533; &#65533;M&#65533;%&#65533;A&#65533;p&#65533;&#65533;wA}^S@u&#65533;aU?&#65533;&#65533;&#65533;&#65533;H	&#65533; A\&#65533;&#65533;!|&#65533;*&#65533;&#65533;E/&#65533;A&#65533;[W&#65533;A=>E\&#65533;2&#65533;&#65533;&#65533;ou&#65533;Tv&#65533;&#65533;Eo&#65533;#D&#65533;C&#65533;&#65533;p&#65533;&#65533;&#65533;`	&#65533;&#601;&#65533;&#65533;~,Dx&#65533;&#65533;Nk|&#65533;&#65533;&#65533;&#65533;&#65533;L&#65533;d&#65533;:.&#65533;&#65533;h&#65533;d&#65533;&#65533;B&#65533;bS&#65533;&#65533;mI&#65533;DC\AQ&#65533;IC&#65533;$q=d\_hbVvrp&#65533;&#32168;&#65533;&#65533;VC2&#65533;&#65533;&#65533;v&#65533;&#65533;&#65533;GL s&#65533;&#65533;&#65533;&#65533;&#65533;&#65533;A&#65533;&#65533;HAy(&#65533;&#65533;&#136; &#65533;=&#65533;	&#65533;&#65533;T&#65533;wk&#65533;w&#65533;0y&#65533;0&#1220;/D&#65533;+&#65533;&#65533;?&#65533; I,&#65533;&#65533;.\,E&#1080;A@r&#65533;
&#65533;2"U"a&#65533;&#65533;&#65533;&#65533;&#65533;@M^~|&#65533;M9&#65533;(I&#65533;A&#65533;&#65533;N&#65533;@&#448;&#27468;&#65533;&#65533;F&#65533;*&#65533;&#65533;&#65533;U&#65533;A&#65533;&#65533;&#65533;&#65533;Y&#1350;&#65533;&#65533;&#65533;E%^[&#65533;(pt&#65533;EI&#65533;&#65533;&#65533;lkS&#65533;&#65533;P &#65533;:OA&#65533;8&#65533;n&#65533;&#65533; gB&#65533;#A&#65533;M&#65533;3lkA\J&#1436;&#65533;eD&#65533;&#65533;&#65533;&#192;'T&#1822;&#65533;@I&#65533;&#65533;pF&#65533;:DG/&#65533;] s&#65533;C'&#65533;-aAB&#65533;&#65533;&#65533;&#65533;&#65533;?([`QE&#65533;&#65533;?D&#65533;&#65533;? &#65533;&#65533;jB) &#65533;;&#65533;&#65533;4B#hBA&#65533;&#65533;T&#65533;u&#65533;x&#65533;&#65533;9&#65533;G&#65533;&#30540;w&#65533;&#65533;&#65533; :&#65533;&#65533;&#436;D*&#65533;v&#65533;&#65533;&#65533;&#65533;?&#65533;5E&#65533;&#65533;&#65533;&#65533;&#65533;@&#65533;gA7&#65533;1E&#65533;BS8&#65533;&#65533;&#65533;&#65533;&#65533;&#65533; 
&#65533;T&#65533;v)&#65533;)&#65533;)&#65533;&#1663;&#65533;&#65533;Z&#65533;(&#65533;T&#65533;&#65533;&#65533;&#65533;&#48264;(&#65533;&#65533;&#65533;l&#65533;>&#65533;A &#65533;&#65533;&#65533;n@&#65533;&#65533;lY&#65533;t&#65533;N=&#65533;]&#65533;v*D$pW&#65533;CI&#65533;&#65533;m6&#65533;&&#65533;&#65533;&#65533;&#65533;&#65533;&#65533;+nx&#65533;&#65533;&#65533;@&#65533;v&#65533;f&#65533;&#65533;&#65533;&#65533;B)&#65533;&#65533;Q&#65533;&#65533;*&#65533;&#65533;D&#65533;.a0&#384;&#65533;&#65533;3k&#65533;d&#65533;AK&#996;}&#996;&#65533;&#65533;&#65533;&#65533;$,&#65533;&#65533;sQ&#65533;&hbV &#65533;TH&#65533;AN&#65533;&#65533;t&#65533;5&#65533;&#65533;&#65533;A EH&#65533;&#65533;&#65533;&#65533;/&#65533;,&#65533;A&#65533;Bh
v6&#65533;L)@&#65533;&#65533;&#65533;&#65533;w&#65533;'&#65533;&#65533;Dw&#65533;t&#65533;}4XS&#65533;&#65533;,=	@X&#65533;&#65533;&#65533;` &#65533;&#65533;u&#65533;b!A&#65533;@F&#65533;8&#65533; <{&#65533;&#65533;H1&#65533;.&#65533;&4&#65533;&#65533;7&#65533;&#65533;&#65533;K"&#65533;/f&#65533;/&#65533;&#65533; !&#65533;&#65533;"&#65533;&#65533;&#65533;>&#65533;&#65533;&#65533;&#65533;&#65533;&#65533;i&#65533;&#65533;&#65533;&#4876;&#65533;&#65533;&#65533;"&#65533;&#65533;(T&#65533;9&#65533;&#65533;&#65533;&#65533;%)&#65533;&#65533;F&#65533;&#65533;DQ1&#65533;&#65533;&#65533;)&#65533;T&#65533; &#65533;CAu%&#65533;Y&#65533;&#65533;o_&#65533;&#65533;&#65533;&#65533;&#65533; &#65533;&#65533;&#65533;&#65533;pa&#261;k&#65533;K&#65533;p&#65533;6&#65533;S&#65533;rBg&#65533;8&#65533;&#65533;&#65533;&#65533;&#65533;&#934;C&#65533;Ke&#65533;&#1997;A&#65533;U&#65533;E&#65533;m&#65533;&#65533; &#65533; $yu&#65533;&#65533;&#1993;U&#65533;&#65533;&#65533;&#65533;aC~&S&#65533;,Y$G&#65533;(&#65533;GuF&#65533;&#65533;oA &#65533;&#65533;&#65533;u&#65533;8a&#65533;&#65533;&#65533;.&&#65533;&#1957;&#65533;&#65533;L&#65533;&#65533;!1&#65533;&#65533;&#65533;&#65533;p "-&#65533;0$&#65533;DxKP&#65533;l&#65533;A&#65533;
q&#65533;&#65533; &#65533;9&#65533;!`&#65533;xJ&#65533;&#65533;,qH&#65533;&#65533;(&#65533;&#65533;&#65533;&#65533;&#65533;)";&#65533;&#65533;G&#65533;za/#$ (&#456;rdmG&#65533;H&#65533;&#65533;&#65533;
&#65533;!"&#65533;LH#&#65533;T&#65533;(&#65533;,&#65533;&#65533;j&#65533;&#65533;&#65533;|&#65533;&#65533;&#65533;&#65533;&#17128;&#65533;X(&#65533;&#65533;&#65533;x&#65533;:0&#65533;i&#65533;b&#65533;&#65533;c&#65533;`&#65533;&#65533;B9&#65533;&#65533;A&#65533;&#272;
&#65533;
&#65533;&#65533; K&#65533;&#65533;J&#65533;&#65533;&#65533;&#778;&#938;&#65533;&#65533;J-&#65533;.&#65533;a&#65533;&#65533;(&#65533;H(&#65533;G&#65533;&#65533;K&#65533;&#65533;&#65533;xPT&#65533;&#39130;&#65533; &#65533;I&#65533;-	&#65533;&#65533;&#65533;&#65533;$&#65533;t&#65533;&#65533;A@&#65533;&#65533;&#65533;&#65533;&#65533;&#65533;&#65533;&#65533;S&#65533;F#(&#65533;&#65533;z %&#65533;&#65533;j&#65533;&#65533;G&#65533;r&#65533;"&#65533;&#65533;&#65533;&#528;
&#65533;&#65533;&#65533;&#65533;&#65533;&#65533;$pp(&#65533;d0&#65533;&#65533;&#65533;q&#65533;&#65533; &#65533;(&#65533;@&#65533;DX&#65533;6&#65533;.&#65533;&#65533;&#65533;&#65533;g&#65533;z, haM&#1085;&#65533;&#65533;&#65533;/&#65533;(&#1664;XX&#65533;n8""&#65533;&#65533;&#65533;HPC&#65533;:&#65533;&#65533;&#65533;w&#65533;&#65533;&#65533;J&#65533;G&#65533;&#65533;p		B&#65533;&#65533;x&#65533;@F"&#65533;T&#65533;&#65533;&#65533;&#65533;&#65533;h&#65533;%&#65533;9&#65533;%G&#65533;"&#65533;hZh&#65533;4&#65533;&#65533;&#65533;8b&#865;('&#65533;)%&#65533;&#65533;&#65533;~&#65533;&#65533;&#65533;&b&#65533;>-&#65533;!n&#65533;@P&#65533;!&#65533;p0&#65533;i&#65533;&#65533;gSZ&#65533;C1Z&#65533;G.O&#65533;&#65533;A&#65533;0&#65533;&#65533;&#65533;&#65533;j&#65533;0&#65533;*&#65533;,@&#65533;&#65533;&#641;04
&#65533;D&#65533;%D/(&#65533;&#65533;f&#65533;/O&#65533;&#65533;&#65533;&#65533;&#65533;|2&#65533;&#65533;&#65533;&#65533;~&#65533;&#65533;&#65533;h&#65533;&#65533;&#65533;&#65533;&#65533;&#65533;]&#65533;P&#65533;&#65533;&#65533;&#65533;0&#65533;&#65533;m	&#65533;	&#65533;&#65533;&#65533;&#65533;&Z&#65533;&#65533;&#65533;6&#65533;&#65533;&B&#65533;&#65533;&#65533;&#65533;%&#65533;&#65533;3	&#65533;"&#65533;&#65533;p&#65533;&#520;&#65533;R!&#65533;&#65533;p&#65533;&#65533;!&#65533;l6&#65533;&#65533;V &#1253;&#65533;&#65533;^&#65533;_&#65533;&B&#65533;&#65533;~_
&#65533;? :&#65533;4q&#65533;`&#65533;&#65533;&#65533;&#65533;@!&#65533;5&#65533;&#65533;&#65533;2P Hq&#65533;&#65533;y&#65533;Aa&#65533;&#65533;?@&#65533;&#65533;&#65533;&#65533;&#65533;HB&#65533;&#65533;`D&#65533;QDD>&#65533;&#65533;HD&#65533;J&#65533;&#65533;'&#65533;&#65533;&#65533;&#65533;G&#65533;&#65533;j&#65533;3&#65533;&#65533;D&#65533;&#65533;Hh&<l'X&#65533;&#65533;&#65533;&#65533;&#65533;&#65533;EDl&#65533;&#65533;&#65533;q&#65533;&&#65533;GKT&#65533;&#65533;&#65533;&#65533;P( &&#65533;&#65533;$&#1153;f&#65533;&#65533;!&#65533;8!A&#65533;
&#65533;H&#65533;?&#65533;&#65533;
&#65533;&#65533;8&#65533;H%"`&#65533;f&#65533;&#65533;1&#65533;.w&#65533;&#65533;&#65533;9&#65533;P&#65533;&#65533;&#65533;!G&#65533;a1&#65533;&#65533;&#65533;2T&#65533;&#65533;U&#65533;[&#65533;&#65533;&#65533;MFD9d&#65533;&#65533;&#65533;"<&#65533;&#65533;&#65533;Y&#65533;&#65533;f&#65533;;i&#65533;r'&#65533;&#65533;G%'&#65533;&#65533;&#65533;`m&#593;&#65533;&#65533;&#65533;&#65533;`|&#65533;&#65533;[&#65533;&#65533;&#65533;&#65533;&#65533;&#65533;&#65533;"&#65533; &#65533;&#65533;&#65533;#&#65533;&#65533;Kc$Ci&#65533;&#65533;&&#65533;jU{&#65533;I,R&#65533;&#65533;&#617;j&#65533;&#65533;S&#65533;e+Z&#65533;U#&#65533;0&#65533;&#65533;&#65533;\&#65533; &#65533;&#65533;&#65533;!#&#65533;@&#65533;Ho&#65533;`&#65533;&#65533;KV&#65533;&#65533;	&#65533;&#65533;b&#65533; A5trH!z &#65533;Dh&#65533;&#65533;p&#65533;n&#65533;Y
&#65533;&#65533;1&#65533;,I~&#65533;aD.r3"&#65533;w}V&#65533;&#65533;3&#1464;#5&#65533;"q&#65533;&#65533;&#65533;&#65533;0&#65533;Cp\`&#65533;%=m&#65533;&#65533;75Ta&#65533;0&#65533;AD&#65533;@1;&#65533;&#65533; &#65533;'@&#65533;&#65533;P&#65533;!&#65533;@&#65533;P%&#65533;'&#65533;&#1101; K&#65533;&#65533;2&#65533;&#65533;(a&#65533;&#737; &#488;e"" &#65533;&#65533;;&#65533;:&#65533;&#65533;Inu1&#65533;&#65533;?&#65533;&#65533;>&#65533;*&#65533;\b\_&#65533;;&#65533;&#65533;c'&#65533;k%AbLi&#65533;&#65533;&#65533;&#65533;&#65533;&#65533;J&#65533;yD!&#65533;&#65533;&#65533;&#65533;*` 9&#65533;&#65533;&#65533;&#65533;*99&#65533;V"&#42120;&#65533;&#65533;&#65533;&#65533;&#65533;&#65533;w&#65533;3&#65533;?0&#65533;1x&#65533;&`&#65533;dP &#65533;&#65533;&#224;#"&#65533;t&#65533;c&#65533;s&#65533;>&#65533;&#65533;"^&#65533;&#65533;nED&#65533; &#65533;s;'zd&#65533;&#65533;&#65533; &#65533;&#65533;k&#65533;&#65533;&#65533;&#65533;&#65533; L&#65533;&#65533;b8&#65533;c&#65533;5OD I?D&#289;s&#65533;;x&#65533;
&#65533;&#65533;!\&#65533;b&#65533;&#65533;&#65533;&#65533;(vH!&#65533;&#65533;Ct&#65533;%&#65533;&#65533;&#65533;/{dK&#65533; &#65533;&#65533;$&#65533;D&#65533;A&#65533;&#65533;&#65533;{IXHh&#65533;&#65533;&#65533;#2&#65533;D&#65533;YA&#65533;&#65533;Va&#65533;(&#65533;&#65533;nP&#65533;&#65533;&#65533;Mi#2&#65533;&#65533;&#65533;&#65533;&#65533;&#254;&#65533;&#65533;Or&#1527; &#65533;&#65533;&#65533;&#65533;&#65533;&#65533;	&#65533;&#1173;(`&#65533; &#65533;X&#65533;Z&#65533;&#65533;&#65533;&#65533;&#65533;%&#65533;s&#559;.&#65533;&#65533;
&#65533;!&#65533;Y%&#65533;&#1496;lsU&#65533;Q$\&#1264;&#65533;&#65533;Id&#65533;&#65533;E&#65533;r;&#65533;e9Dx&#65533;S&#65533;Cf$Z&#1158;2&#65533;/&#65533;&#65533;nb0&#65533;&#65533;&#65533;2"q6&#65533;4&#65533;&#65533;hX;	AF&#65533;\&#65533;;&#65533;&#65533;CV&#65533;0&#65533;HS=&#65533;&#65533;t&#65533;$&#65533;&#65533;&#65533;&#65533;&#65533;.a&#65533;C&#65533;A&#65533;	&#65533;#mL&#65533;&#65533;q0&#65533;u&#65533;&#65533;&#65533;n&#65533;&#65533;j&#1473;&#65533;@. &#65533;4&#65533;&#65533;B&#65533;D&#65533;&#65533;%*${"&#65533;HJ&#65533;&#65533;&#65533;(	&#65533;]
&#65533;b&#65533;&#65533;F&#65533;&#65533;&#65533;&#65533;#1:"&#65533;&#65533;&#65533;HE*&#65533;	@&#65533;]c&#65533;&#65533;o&#65533;&#65533;t&#65533;&#65533;!&#65533;&#65533;&#65533;&#65533;&#65533;&#65533;!'&#65533;|R,&#65533;&#65533;:&#65533;*q&#65533;&#65533;&#630;&#65533;&#65533;X!mq&#65533;!:&#65533;O+&#65533;&#65533;E&#65533;M&#65533;P%#&#65533;&#65533;Y4&#65533;")h&#65533;D(&#65533;&#65533;`.s&#65533;&#65533;r&#65533;a&#65533;c)NnF&#65533;|&#65533;jW&#65533;U&#65533;&#65533;&#65533;k	BX&#65533;&#65533;&#65533;&#65533;&#65533;j&#65533;l&#65533;&#65533;&#65533;&#65533;L'R&#65533;D-&#65533;I6Z&#65533;&#65533;	g&#65533;tV&#65533;k&#65533;A&#65533;&#65533;	&#65533;f^x&#542;#(&#65533;	&#65533;~}i&#65533;n&#65533;&#65533;s&#65533;&#1435;1&#65533;9&#65533;+&#65533;O$d&#65533;&#65533;Css&#65533;'(&#65533;&#65533;&#65533;&#65533;~t&#65533;&#65533;&#65533;+l&#65533;'&#65533;&#65533;&#65533;H)&#65533;1&#65533;"&#65533;&#65533;&#65533;&#65533;&#65533;D&#1468;&#65533;&#65533;&#1937;&#65533;'H&#65533;&#65533;61&h&#65533;&#65533;?&#65533;Gs3&#65533;/&#65533;&#65533;'&#65533;&#137;|A&#65533;&#65533;A&#65533;- &#65533;cq&#65533;7&#65533;&#65533;1&#65533;f&#65533;&#65533;!`&#65533;D&#65533;&#65533;&&#65533;&#65533;&#65533;7&#65533;&#65533;6&#65533;.&#65533;&#65533;1pP&#65533;e&#65533;6&#65533;&#65533;&#65533;&#65533;n&#65533;U&#65533;&#65533;^&#65533;-d&#65533;&#65533;MV)\&#65533;r&#65533;&#65533;	&#65533;&#65533;&#65533;&#65533;`b&&#65533;t&#65533;&#65533;&#65533;S&#65533;#F&#65533;&#65533;&#65533;&#65533;,&#65533;H&#65533;&r&#65533;&#65533;&#65533;&#65533;&#65533;&#65533;&#65533;.&#33824;&#65533;&#65533;<&#65533;&#65533;H&#65533;&#65533;&#65533;fF"KFK&#65533;&#901;"H&#65533;&#65533;b&#65533;&#65533;9&#65533;F&#65533;&#65533;!&#65533;&#65533;g2&#65533;5x&#65533;{&#65533;4-G(&#65533;.&#65533;&#65533;F&#65533;&#65533;&#65533;"b&#65533;&#65533;_&#65533;&#65533;/&#65533;	&#65533;8&#65533;C}&#65533;1&#65533;bL&#65533;!&#65533;i&#65533;`&#65533;&#65533;&#65533;p	&#65533;&#65533;A&#65533;"&#65533;&#65533;&#65533;"r`&#65533; &#65533;%f!&#65533;4&#65533;
&#65533;!Sb&&#65533; ,&#65533;	&#65533;&#65533;&#65533;"b&#65533;&#65533;&#65533;&#65533;&#65533;&#65533;&#65533;&#65533;&#645;h&#65533;-&#65533;&#65533;Aeb&#65533;&#65533;a&#65533;&#1549;G`&#49928;&#65533;&#65533;M"&#65533;B&#65533;	b&#65533;&#65533;M&#65533;&#65533;#@&F1<&#65533;"&#65533;&#65533;Tq&#65533; &#65533;&#65533;&#65533;&#65533;8B&#65533;&#65533;&#1537;&#65533;&#65533;&#65533;&#65533;0@L&#65533;G&#65533;lNlJ@&#65533; &#65533;f&#29604;B &#65533;4E	&#65533;&#65533;&#65533;@&#65533;`q&#65533;&O&#65533;&#65533;ar"B 	&#65533;&J@i".&#65533;&#65533;j&#65533;*)&#65533;,n&#65533;l*kA&#65533;h&#155;&#65533;&#65533;&#65533;L&#65533;	)"&#65533;k\&#65533;&#65533;&#176;8f&#65533;5j&#65533;&#65533;LFBI&#65533;&#65533;Y
b&#65533;r&#65533;8^&#65533;&#65533;c">&#65533;f&#65533;$HC&#65533;&#65533;&#65533;&#65533;e#&#134;Pb	G&#65533;bVa&#65533;&#65533;V&#65533;)
&#65533;i&#65533;&#65533;0&#65533;&#65533;%&#65533;&#65533;#"&#65533;&4A&#65533;(&#65533;&#65533;D
F&#65533;&#272;&#65533;&#65533;/
&#65533;!&#65533;&#577;&#33374;&#65533;&#65533;"B""W&%	&#65533;t-"bdA&#65533;`D&#65533;F$&#65533;J&#65533; Nhz&#65533;&#65533;\&P&#65533;Y&#65533;&#65533;
&#65533;LG`oG~i: FJ &#65533;)"tki` &#65533;ADa&#65533;/"a&#65533;#_&#65533;&#65533;B&#65533;as"&#65533;a"&#65533;&#65533;&#65533;`&#65533;&#65533;&#65533;&#65533;&#65533;i~$&#65533;&#65533;4%L&#65533;&#65533;&#65533;&#65533;&#65533;&#65533;$"&#65533;&#65533;&#65533;&#65533;&#65533;&#65533;\&#65533;&#65533;&#65533;"&#65533;&#65533;I&#65533;&#65533;&#65533; +`NH&#65533;NHB&#65533;!4&#65533;&#65533;8"&#65533;&#65533;	&#65533;&#65533;&#65533; &#65533;&#65533;&#65533;&#65533;PK&#65533;kA #m&#65533;E&#65533;s&#65533;k<&#65533; &#65533;p?N&#65533;d&#65533;!&#65533;&#65533;&#65533;&#65533;Y&#65533;&#65533;&#65533;&#65533;&#65533;&#65533;H)7&#65533;g-&#65533;&#65533;\&#65533;&#65533;'&#65533;D(&#65533;&#65533;$&&#65533;f&#65533;'&#65533;&#65533;6hf&#65533;.A h&#65533;&#65533;(&#65533;2-&#65533;&#65533;Z&#65533;"l&#65533;!dEV&#65533;0&	&#65533;&#65533;&#65533;&#65533;&#65533;%&#801;&#65533;c&#65533;&#65533;&#65533;j(I&#65533;/&#65533;&#65533;&#65533;&#65533;&#65533;&#65533;I&#65533;E&#65533;!&#65533;&#65533;&#65533;	4#&#65533;&#65533;<&#65533;a&#65533;&#65533;&#65533;&#65533;`&#65533;"&#65533;6&#65533;&#65533; &#65533;&#65533;&#65533;B P&#65533;&#65533;\@r&#65533;"(P$\&G&#65533;&#65533;&#65533;&#65533;&#65533;&#65533;./!&#65533;&#65533;Bd&#65533;A&#65533;~&#65533;!&#65533;aLE!&#65533;&#65533;&#65533;B"&#65533;:&#65533; H&#65533;2&#65533;&#65533;1Mq"*&#65533;,3"&#65533;&#65533;&#65533;&#65533;&#65533;&#65533;a&#65533;a&#65533;&#65533;"&#65533;&#65533;Z&#65533;&#65533;nQ&#65533;bb&#65533;&#65533;*Fb&#65533;8FDb`z&#65533;&#65533;w&&#65533;&#65533;&#65533;&#65533;P&#65533;&#65533;&#65533;n&#65533;&#65533;t&#65533; &#65533;Q"&#65533;&#65533;!&#65533;L"R b&#65533;&#65533;]j&#65533;&#65533;&#65533;0&#65533;&#65533;&#65533;#&#65533;_`&#65533;1&#65533;&#65533;/\&#65533;
VP	&#65533;.Mp&#65533; rw&#65533;a&#65533;(	9&#65533;&#65533;6&#65533; &#65533;&#65533;Y&#65533;m&#65533;^Z&#65533;$f0&#65533;&#65533; &#65533;gz&#65533;&#65533;8 R8&#65533; &#65533;,RJ/&#65533;&#391;5&#65533;&#$&#65533;&#65533;("Pb&#65533;&#65533; G&#863664;)}
&#65533;=&#524;&(&#65533;&&#65533;4"&#65533;&#65533;&#65533;p&#1507;B&#65533;&#65533;&#65533;&#65533;&#65533;&#65533;\ (K&#65533;a#"&#65533;
&#65533;(&#65533;&#65533;t&#65533;&#65533;(V"&#65533;&#65533;<(B&#65533;&#65533;!,&#65533;&#65533;L&#65533; ^&#65533;&#836;tS&#65533;&#65533;O&#65533;HG&#388;&#65533;H&#65533;Gm&#65533;#&#65533;&#65533;Y&#65533;KLtd&#65533;P&#65533;&#65533;&#65533;I&j&#65533;hb&#65533;cLu!&#65533;A&#65533;4"&#65533;@&#65533;&#65533;&#65533;&#65533;tM&#65533;o&#65533;&#65533;1&#65533;c2	b&#65533;&#65533;&#65533;6"&#65533;/1&#65533;O	&#65533;
&#65533;&#65533;>&#65533;C&#65533;&#65533;fiT&#65533;&#65533;h&#65533;b&#65533;w&2f&#65533;M&#65533; &#65533;``&#65533; &#65533;&#65533;&#65533;ow4I&#65533; &#65533;&#491;&#65533;&#65533;P8&#65533;+&#65533;&#65533;&#65533;~A^&#65533; &#65533;s/N&#65533;7&#65533;&#65533;D&#65533;r&#65533;(&#65533;`%&#65533;
y&#65533;&#65533;;&#65533;&#65533;7&#65533;&#65533;i#b8&#65533;&#65533;."t9v'&#65533;&#65533;6L&#65533;&#998;&#65533; jW&#65533;&#65533;&#65533;&#988;&#65533;&#65533;&#65533;&#65533;(&#65533;&#65533;&#65533;&#133;h&#65533;(&#293;[2*!"&#65533;|g&#65533;@&#65533;,B#r&#65533;G&#65533;u&#65533;&#65533;&#65533;!&#65533;&#65533; &#6570;&#65533;&&#1863;U&#65533;:&#65533;&#65533;&#65533; &#65533;2&#65533;|&#65533;&#65533;&#65533;"2&#65533;&#65533;&#65533;h",&#65533;&#65533;a&#65533;~&#65533;@&#65533;&#65533;&#65533;&#65533;EHo"&#65533;&#65533;&#65533;!&#65533;
x"&#65533;&#65533;
(d&#65533;&#65533;`&#65533;
E~&#65533;&#65533;&#65533;/"&#25282;&#65533;&#65533;Q&#65533;R"&#65533;&#65533;pX&#65533;c^&#65533;tj:wj\")&#65533;&#65533;!ta&#65533;"bCL	"&#65533; &#65533;9B&#65533; U&#65533;&#65533;!&#65533;u"&#65533;&#65533; F&#65533;&#65533;xtLne&#65533;p&#65533; &#65533;A&#65533;vv6&#65533;l&#65533;a"&#65533;Qy&#65533;&#65533; <&#65533;7&#65533;+# D h`DA@&#65533;jG&#65533;W	~&#65533;&#65533;&#65533;&#65533;3G)&#65533;\&#65533; &#65533;u&#65533;&#65533;/&#65533;	&#65533;ss&#65533;&#65533;&#65533;&#65533;&#65533;_&#65533;i-D&#65533;!&#65533;ai&#65533;)&#65533;ga&#65533;A&#65533;v1&#65533;&#65533;@&#65533;&#65533;p&#65533;&#65533;&#65533;.zb`&#65533;x'&#65533;w^&#65533;f&#65533;&#65533;eH&#65533;u"&#65533;!&#65533;&#65533;&#65533;3"&#65533;&#65533;H&#65533;&#65533;&#65533;>K
"^&#65533;w&#65533;&#65533;"&#65533;#;&#65533;GhY<:&#65533;sk"&#65533;&#65533;0(&#65533;s%&#65533;:A&#65533;/&#65533;&#65533;!v&#65533;!&#65533;&#65533;?&#65533;&#65533;Tn&#65533;&#65533;a&#65533;&#65533;x&#65533;&#65533;7&#65533;&#65533;	&#65533;
()y&#65533;&#65533;D5&#65533;!&#65533;&#65533;!&#65533;m_&#65533;&#65533;%&#65533;&#65533;pGn&#65533;&#65533;+&#65533;&#65533;D&#65533; 
,a&#65533;&#65533;E> &#65533;&#65533;!M&#65533;&#65533;&#65533;&#65533;&#65533;&#65533;&#65533;&#65533;b&(P"f&#65533;K3&#65533;&#65533;&#65533;&#65533;R"!"&#65533;n&#65533;
&#65533;&#65533;i&#65533;1	&#65533;&#65533; &#65533;px"&l&#65533;&#65533;x&#65533;&#65533;&#65533;&#65533;	&#65533;c"b&#65533;hg^T&#65533;&#65533; L&#65533;&#65533;!*&#65533;!=&#65533;En&#65533;e&#65533;J"&#65533;&#1149;&#65533;&#65533;&#65533;&#65533;&#65533;&#65533;&#65533;rR Q"&#65533;&#65533;~&#65533;P\a&#65533;b&#1358;9SU"&#65533;&#65533;&#65533;|&#65533;&#65533;%&#1078;0&#65533;&#65533;K"&#65533;F&#483;$&#65533;&#65533;`&#65533;8&#65533;&#65533;"B&#65533;&#65533;w&#65533; 92i&#65533;&#65533;nw2)<&#65533;&#65533;p&#65533;&#65533;&#65533;&#65533;&#65533;"T&#65533;(Z&#65533;&#65533;vy9&#65533;&#65533;"k"v&#65533;"L&#65533;"&#65533;U&#65533;&#65533;NG,&#65533;"vd&#65533;|'@]X&#65533;&#65533;&#65533;&#65533;	&9k&#65533;)`&#65533;&#65533;/8&#65533;S&#65533;&#65533;@&#65533;&#65533;&#65533;&#65533;&#65533;&#65533;K&#65533;&#65533;&#65533; &#65533;b	&#65533;?&#65533;3A&#65533;&#65533; @Z"2&#65533;|&#65533;6&#65533;V&#65533;&#65533;P&#65533;b&#65533;`"&#65533;&#65533;l"j	&#65533;b:@&#65533;^&#13930;Zt&#65533;&#65533;M-&#65533;&#1582;&#65533;F&#65533;&#65533;&#65533;9f&#65533;&#65533;&#65533;&#65533;bN&#65533;!&#65533;
&&#389;&#65533;&#65533;&#65533;3&#65533;&#65533;j&#65533;TW&#65533;!&#65533;&#65533;A46l&#65533;/`, &&#65533;V&#65533;`&#65533;&#65533;&#65533;m&#65533;a$&#65533;Fm&#65533;B&#65533;{&#65533;uq&#65533;[&#65533;S"4	&#65533;-"&#65533; &#65533;&#65533;&#65533;&#65533;&#65533;&#65533;[&#65533;&#65533;&#65533;Nar0&#65533;rO&#65533;/&#65533;&#65533;&"`c"}&#65533;z1ct&#65533;z=&#65533;&#65533;&#65533;&#65533;&#42485;&#65533;%&#65533;&#65533;&#65533;d`7&#65533;w/&#65533;>n&#65533;9&#65533;;&#65533;&#11923;&#65533;A&#65533;Z".&#65533;&#65533; &#65533;&#65533;>&#65533;)&#65533;y\,]{&#65533;[&#65533;&#65533;6&#65533;w&#65533;&#65533;&#65533;>&#65533;w".u&#65533;&#65533;g#!&#773;$&#65533;N&#65533;~y&#65533;gk&#65533;B&#65533;"<&#65533;&#65533;&#65533;%&#65533;@&#65533;U&#1844;O&#65533;&#65533;G&#65533;(&#65533;7b&#65533;&#65533;&#65533;&#65533;&#65533;Nf&#65533;4 &#65533;@k	&#65533;&#65533;&#65533;	t&#65533; &#65533;`&#65533;&#65533;&#65533;&#65533;&#65533;&#65533;8~7y%&#65533;u]&#65533;%V&#65533;&#65533;&#409;&#65533;&#65533;x8aB&#65533;
<&#65533;W&#65533;&#65533;&#65533;&#65533;n&#65533; 4&#65533;
P:&#571;1&#65533;0<Fa&#65533;l&#65533;A&#1471;&#65533;&#65533;&#65533;&#65533;#"_&#65533;&#65533;&3,&#65533;Hn&#65533;&aH&#65533;O&#65533;&#65533;&#1985;&#65533;B%|`l&#65533;o$x I&#65533;)~E&#65533;a&#65533;&#65533;'\h&#65533;6E&#65533;\&#65533;E,a&#65533;&#65533;N"7&#65533;&#65533;&#65533;&#65533;&#65533;&#65533;8<"$&#65533;&#65533;&#65533;&#65533;abd&#65533;&#65533; &#65533;&#2681;&#65533;T&#65533;|&#65533;&#65533;TR&#65533;&#65533;&#65533;N&#65533;&#65533;'&#65533;&#65533;&#65533;j&#65533;&#65533;[P@Z&#65533;?N92i>9&#65533;&#65533;&#65533;z&#65533;C&#65533;&#65533; S&#65533;@&#65533;&#65533;&#65533;7&#65533;N8At&#65533;&#65533; L&#65533;pH"t&#390;&#65533;&#65533;fsB'l&#65533;&#65533;h&#65533;h&#65533;&#65533;Ra&#65533;I&#65533;@	&#65533;&#65533;A&#65533;&#65533;&#65533;&#65533;lK2&#65533;&#65533;&#65533;s&#65533;>k&#65533;&#1395;&#1089;x+0&#65533;&#65533;&#65533;l&#65533;&#65533;&#65533;T&#65533;&#65533;^"R;)&#65533;&#65533;&#65533;&#65533;"&#65533;>r&#65533;&#65533;&b&#65533;&#65533;k_@ &#65533;1(&#65533;&#65533;H'&#65533;'&#65533;%&#65533;&#65533;5&#65533; &#65533;O&#65533;[#4Z&#65533;4&#65533;&#65533;0`1&&#65533;#&#65533;F&#65533;#&#65533;&#65533;&#65533;&#65533;!&#65533;&#65533;&#65533;v&#65533;!&#65533;%&#65533;&#65533;&#65533;&#65533;&#65533;&#731;&#65533;%k#"&#65533;&#65533;&#65533;kI!&#65533;&#65533;&#65533;&#1408;&#65533;f_&#65533;8&#573; k6&#65533;&#65533;&#65533;&#65533;&#65533;!&#65533;!&#65533;G0@Y&#65533;&#65533;[^&#65533;'.&#65533;n &#65533;&#65533;o&#65533;&#65533;&#65533;b@ q~3"&#65533;&#65533;8Ou"&#65533;q&#65533;O<%b&#65533;Dfd&#65533;&#65533;!&#65533;d&#65533;ULG&#65533;&#65533;W&#65533;o&#65533;&#65533;&#1163;&#65533;&#65533;cz&#65533;[q&#65533;'&#65533;"p  8`&#65533;&#65533;&#65533;&#1995;&#65533;*\&#65533;&#65533;T&#65533;&#65533;&#65533;&#65533;&#65533;Wl&#65533;[&#65533;&#65533;0&#1832;&#65533;&#65533;&#65533;&#65533;&#65533;$&#65533;&#65533;&#65533;d-
#M&#65533;Z&#65533;&#65533;PxVzd&#65533;&#65533;&#65533;$&#65533;&#65533;I%&#65533;&#65533;&#65533;&#65533;8
&#65533;1!&#65533;&#65533;&#65533;#&#65533;aiS&#65533;}&#65533;&#65533;HH&#65533;&#65533;JD&#65533;&#65533;JhcCB1	&#65533;8&#65533;&#65533; aY&#65533;h&#65533;&#65533;&#65533;]&#758;&#65533;&#1783;&#65533;$&#65533;L&#65533;G&#65533;&7&#65533;?A&#65533;&#65533;p&#65533;&#65533;&#65533;TH @Bb&#65533;&#65533;&#65533;&#575;

&#65533;XRh&#513;		&#65533;'&#65533;&#65533;7Hp4z&#65533;	3:.]Jx5&#65533;0&#65533;&#65533;&#65533;(A&#65533;&#65533;W6&#65533;&#65533;8&#65533;&#2005;&#65533;&#65533;G&#65533;&#65533;&#65533;;@Er&#65533;T&#65533;Z M&#65533;&#65533;&#65533;&#65533;7o&#65533;&#65533;t&#65533;&#65533;&#65533;>]&#65533;&#964;&#65533;h&#65533;&#65533;E&#1279;;u0&#65533;&#65533;i&#65533;&#65533;&#65533;(&#65533;&#65533;A-2&#65533;`L&#65533;&#65533;&#65533;&#1090;&#65533;4&#65533;o&#65533;&#65533;&#65533;&#65533;px&#65533;O	&#65533;#T
	&#1480;$U	B&#65533;&#65533;?j&#65533;&#65533;TBI-&#65533;T5k5&#65533;&#65533;&#65533;&#65533;/r&#65533;&#65533;*&#65533;&#65533;P	&#65533;x&#65533;O-e&#65533;&#65533;E&#65533;&#65533;I&#65533;XfCW&#65533;&#65533;-&#65533;&#65533;K7]&#65533;&#65533;&#65533;J&#65533;&#65533;&#65533;*&#65533;P&#65533;&P&#65533;&#1382;B&#65533;&#65533;&#65533;	C&#313;&#65533;&#65533;&#65533;L&#65533;GP&#65533;&#65533;&#65533;?=&#65533;eT&#65533;&#65533;J&#65533;CV&#65533;8&#65533;|B&#65533;
}&#65533;&#65533;'&#65533;4&#65533;&#65533;^&#65533;&#65533;&#65533;&#65533;&#65533;"&#1418;&#65533;X&#10788;&#65533;j&#65533;P#&#65533;!&#65533;^v&#65533;&#65533;aa&#65533;&#65533;&#65533;W`&#65533;&#65533;KON &#65533;&#65533;M@&#65533;&#65533;&&#65533; 9&#65533;BiP&#65533;&#65533;e&#65533;&#65533;E&#65533;F&#65533;&#65533;&#65533;&#65533;
&#65533;&#65533;&#65533;&#65533;&#65533;&#65533;&#65533;&#65533;&#65533;O&#65533;(4&#65533;l#9&#65533;&#65533;i
&#65533;&#65533;O4&#65533;&#65533;+)&#65533;?&#65533;1$$$&#65533;&#65533;BT&#65533;&#65533;(&#65533;<p&#65533;&#1052;c&#65533;&#65533;&#65533;&#65533;tj&#65533;Y$&#65533;u&#65533;&#65533;C &#65533;&#65533;&#65533;|&#65533;P"-&#65533;0&#65533;B&#65533;$OBBx&#65533;&#65533;&#65533;!TPA
&#65533;p
&#65533;C73&#65533;&#65533;?&#65533; EYb&#65533;PB&#65533;&#65533;b&#65533;&]	&#65533;&#65533;,&#65533;&#65533;&#65533;	-&#65533;X&#65533;&#65533;&#65533;&#65533;X1&#848;+Be@&#65533;&#65533;}&#1848;&#65533;&#65533;0&#65533;#&#65533;
&#65533;&#65533;c&#65533;&#65533;&#65533;&#65533;B&#65533;&#65533;Et&#65533;CF&#65533;uo&#65533;&#981;&#65533;&#65533;&#65533;.&#1700;&#65533;2&#65533;|&#65533;&#65533;&#65533;&#1917;&#65533;&#65533;I&#65533;x]&&#65533;&#65533;&#65533;BV%J&#65533;9&#65533;0&#65533;&#65533;?&#65533;t&#65533;&#65533;9	&#65533;P]&#65533;&#65533;&#65533;&#39463;&#65533;&#65533;&#65533;&#65533;j&#65533;^]#&#65533;^&#65533;&#65533;*&#65533;&#65533;A&#65533;]&#65533;8qQ&#65533;&#65533;ALb&#65533;2&#65533;"&#65533;&#65533;3C&#65533;&#65533;3&#65533;B&#65533;&#65533;s&#65533;B(&#65533;0&#65533;&#65533;
~&#65533;~&#65533;&#65533;tL&#65533;	&#65533;`0D
(&#65533;f
YAxB&#65533;&4Mi&#1147;&#65533;&#65533;,&#65533;LB2&#65533;?^L&#65533;&#65533;&#65533;&#65533;&#65533;z&#65533;&#65533;&#65533;OXJHp6&#65533;&#65533;+!&#1904;HB&#163;&#65533;td&#65533;!&#65533;&#65533;B&#65533;`&#65533;t&#65533;&#65533;;&#65533;&#65533;>&#65533;&#65533;'>0DO&#65533;&#65533;>&#65533;&#65533;&#65533;Z&#65533;C&#65533;&#65533;md&#65533;P&#65533;&#65533;&#65533;,
#&#65533;&#65533;0&#65533;I&#65533;&#65533;&#65533;B$I&#65533;k\&#1384;&#65533;&#65533;&#65533;&#65533;TG&#65533;Z&#65533;,&#65533;&#65533;&#65533;&#65533;MF	Y&#65533;&#65533;n&#1315;&#65533;-&#65533;`H&#65533;&#65533;&#440;&#65533;&#65533;&#65533;
&#65533;&#1208;&#65533;&#65533;&#65533;&#65533;h&#65533;'"&#65533;,Q!3&#65533;?&#65533;.&#65533;m&#65533;~	A&#65533;P&#65533;F.dD&#65533;&#65533;?&#65533;&#65533;%La
M&#65533;&#65533;&#65533;&#65533;8&#65533;Ie-U&#65533;&#65533;3&#1041;B&#65533;O&#65533;&#65533;&#65533;'&#65533;&#65533;Pq&#613380;KXu&#65533;r&#65533;NV	&#65533;&#65533;fe&#65533;&#65533;&#65533;0&#1472; &#65533;X&#65533;&m&#512;hA&#65533;f.&#65533;E&#65533;'&#65533;&#1100;&[&#65533;&#65533;&#65533;?x&#65533;i&#65533;0!1PC&#65533;i&#65533;&D&#65533;C&#65533;F^&#65533;G&#65533;h&#65533;L&#65533;&#65533;&#65533;&#65533; &#65533;K&#65533; &#65533;=H
Gbb&#65533;YNB&#65533;&#465;*L&#65533;&#65533;&#65533;w&#65533;&#65533;&#65533;&#65533;&#65533;DH &#65533;@&#65533;V-&#65533;H
\&#65533; !&#65533;_&#65533;&#65533;&#65533;&#65533;&#65533;&#65533;
&#65533;)N &#65533;&#65533;&#65533;&#65533;o0&#65533;&#65533;S$d
&#65533;
r #&#65533;&#65533;&#65533;>R7U5&#65533;M&#65533;R&#65533;&#65533;&#65533;F&#65533;&#65533;C&#65533;r!3&#65533;3&#65533;&#65533;&#65533;0v&#65533;Gk3#B61&#65533;G_C:&#65533;&#549;&#65533;	D&#65533;F&#65533; &&#65533;&#65533;&#65533;!Hd&#65533;;&#65533;&#65533;&#65533;&#65533;&#65533;a( &#65533;:&#65533;&#65533;#&#65533;&#65533; &#65533;B&#65533; &#65533;&#65533;&#65533;&#65533;&#65533;&#65533;BBJ&#65533;4&#65533;o&#65533;&#65533;_,&#65533;&#65533;Nf  SY&#65533;B&#65533;RN&#65533;&#65533;&#65533;&#65533;&#65533;^F &#65533;Z&#65533;&#65533;v&#65533;&#65533;&#65533;be&#65533;S&#65533;	&#65533;&#65533;&#65533;&#65533;"n&#65533;b
&#65533;PL&#65533;&#65533;&#65533; ~&#65533;[k&#65533;'&#65533;&#30547;#>&#65533;Xc&#65533;Z&#65533;qKH2]m&#65533;&#65533;&#65533;&#1537;C&#65533;&#65533;<&#65533;iXB&#65533;&#65533;&#65533;&#65533;,&#65533;&#65533;Y&#65533;&#65533;&#65533;&#65533;+9&#65533;&#65533;&#65533;0&#65533; lq&#65533;&#65533;&#65533;&#65533;&#65533;&#65533;&#65533;AV&#65533;&#65533;&#65533;&#65533;
( 4	Q&#65533;&#65533;T&#65533;&#65533;&#65533;BB&#65533;UH&#1845;7n-$&#65533;&#65533;Zf&#65533;&#65533; &#65533;!1&#65533;B&#65533;&#65533;.Ru&#65533;FU&#65533;1&#65533;T&#65533;&#65533;E&#65533;@&#65533;%&#65533;&#65533;&#65533;,n&#65533;&#65533;ic&#65533;Vwd&#65533;sD&#65533;H&#65533;&#65533;}&#65533;&#65533;8&#208;&#65533;&#65533;&#65533;e#&#65533;F2D&#65533;&#65533;$&#65533;&#65533;e&#65533;&#65533;&#65533;&#65533;&#65533;6F&#65533;A*&#65533;
#&#65533;&#65533;6&#65533; &#65533;?z 
/&#65533;&#65533;&#65533;mE&#65533;|&#65533;6&#65533;&#65533;&#65533;;n&#65533;e&#65533;($&#65533;&#65533;'m&#65533;Y&#65533;&#65533;&#65533;,&#65533;&#65533;&#65533;&#65533;Rz&#1459;&#65533;YhL&#65533;&#65533;Z&#65533;&#65533;&#65533;RHj&#65533;&#65533;]&#65533;&#65533;v	&#65533;B&#65533;bN&#65533;&#65533;NxB&#65533;B&#65533;&#65533;M&#65533;E&#65533;&#65533;<&#65533;F&#65533;0}x&#65533;c&#65533;&#65533;&#65533;&#65533;xP&#65533;&#1601;oi^YP0]u&#65533;&#65533;4f*u&#65533;&#65533;&#65533;1&#65533;O~l&#65533;C&#65533;2&#65533;&#65533;bH&#65533;x&#65533;#&#65533;&#65533;M&#65533;y&#65533;&#65533;~&#65533;r&#65533;X&#65533;&#65533;"	&#65533;^A9hP&#65533;&#65533;&#65533;@&#65533;A&#65533;&#65533;p&#1825;&#65533;&#65533;A&#65533;=1.6&#65533;&#65533;&#65533;1&#65533;G&#65533;Y&#65533;&#65533;%&#65533;?/&#65533;&#65533;d&#65533;&#355;Z&#65533;&#65533;G%x&#65533;F&#65533;x&#65533;(&#65533;}Qe&#65533;"6&#65533;m#0&#65533;&#65533;B&#65533;&#65533; "&#65533;&#65533;H&#65533;&#65533;1&#65533;&#65533;#&#65533;C;&#65533;&#65533;&#65533;7&#65533;&#65533;&#65533;&#65533;&#65533;&#65533;?&#65533; &#65533;w&#65533;#&#65533;
2x!&#65533;&#65533;&#65533;tB MuP&#65533;YXH&#65533;&#65533;~iN&#65533;(&#65533;&#65533;l&#65533;8&#65533;&#65533;&#65533;@&&#65533;9(@&#65533;&#65533;p 	Rp&#65533;h\&#65533;&#65533;w&#65533;&#58459;e&#65533;&#65533;B;&#65533;&#330;&#65533;.&#65533;&#1382;s%&#65533;k&#65533;"!&#65533;&#65533;&#65533;8T&#65533;&#65533;&#65533;&#65533;@&#65533;&#65533;&#65533;&#65533;&#65533;u&#65533;&#65533;&#5813;&#65533;CO2&#65533;&#65533;&#65533;])L&#65533;W&#65533;&#65533;(&#65533;96&#65533;&#65533;&#65533;R&#65533;l&#65533;!&#65533;&#65533;H&#65533;&#65533;&#65533;(dUH@G&#65533;A!&#65533;&#65533;1&#65533;x &#65533;7&#65533;zu/&#65533;&#65533;@&#65533;&#1106;&#65533;&#65533;i	&#65533;&#65533;&#65533;&#65533;nl#:@&#65533;FM&#65533;&#65533;2&#65533;/&#65533;&#65533;)CPB&#65533;&#65533;I&#65533;)&#65533;a&#65533;n&#65533;&#65533;&#65533;~B&#65533;&#65533;&#65533;&#65533;&#65533;A&#65533;&#65533;&#65533;O&#65533;k&#65533;&#65533;h&#65533;<w&#65533;=&#1010;*WJ&#65533;&#65533;&#65533;&#65533;J19&#65533;r2r&#65533;&#65533;&#65533;5^&#65533;&#65533;&#65533;&#65533;da&#65533;zC&#65533;	m&#65533;V&#65533;&#65533;>c&#65533;k/?Y &#65533;\&#65533;cg&#65533;#-Xr&#65533;&#65533;#L&#65533;Y&#65533;`&#65533;Da&#65533;l!&#65533;#7&#65533; 0@JR&#65533;rsF	Qi?3&#65533;x&#65533;&#65533;&#65533;&#65533;&#65533;R&#65533;T+r&#65533;Zv&#65533;S&#65533;K&#65533;&#65533;%&#65533;&#65533;e4ki@	Q&#65533;>&#65533;p&#65533;&#65533;&#65533;&#65533;
P/ &#65533;&#65533;pFf3&#1476;&#65533;G|>3&#65533;tN&#65533;&#1223;&#65533;%Y&#368; &#65533;Gh{&#65533;&#65533;/&#65533;AV&#65533;[	A &#65533; &#65533;&#65533;&#65533;@1S' &#65533;	&#65533;w/&#65533;f&#65533;V&#65533;&#65533;J&#65533;za`t&&#65533;&#65533;5B:&#65533;&#65533;g&#65533;]&#65533;p&#65533;Q}	A&#65533;Q>&#65533;
&#65533;&#65533;<&#65533;S&#65533;	&#65533; &#65533;.&#65533;`d&#65533;&#65533;&#65533; &#65533;@*&#65533;T%&#65533;I&#65533;5CU	&#65533; b&#65533;S
&#65533;8f&#65533;&#65533;&#65533;&#65533;	aA#}&#65533;}&#65533;&#65533;&#65533;P&#65533;rFuq&#65533;l&#65533;;	1&#65533;&#65533;&#65533;&#65533;&#65533;&#65533;&#65533;&#65533;&#65533;p&#65533;&&#65533;&#65533;,&#65533;ha&#65533;&#65533;j%&#65533;W&#65533;&#65533;&#65533;&#65533;L&#65533;+&#65533;&#65533;&#65533;R&#65533;BZ&#65533;&#65533;GY&#65533;
Q&#65533;`&#593;&#65533;&#65533;&#65533;&#65533;s@	&#65533;<&#65533;3&#65533;4p&#65533;-`\F"&#65533;&#65533;&#65533;6I*rAx&#65533;&#65533;&#65533;*&#65533;&#65533;*&#65533;&#65533;rZ&#65533;%&#65533;@vB&#65533;&#65533;&#65533;o`H&#65533;&#65533;&#65533;4P*&#65533;}Ct\&#65533;&#65533;0&#65533; &#65533;&#65533;7~&#65533; &#65533;&#1483;$%&#1840;2PRG&#65533;&#65533;&#65533;o	&#65533;n8&#65533;&#65533; &#65533;N+>&#65533;L," =q(&#1618;&#65533;@&#65533;&#65533;	 &#65533;&#65533;&#65533;Bq&#65533;  OUV&#65533;&#65533;a&#65533;&#65533;&#65533;&#65533;&#65533;&#65533;&#65533;+&#65533;
s@L
! &#65533;o|&#65533;&#65533;`=a&p&#65533;&#65533;3x&#65533;1&#65533;&#65533;g&#65533;&#65533;&#65533;&#65533;f&#65533;<5&#65533;`&#65533;w&#65533;&#65533;&#65533;&#65533;&#65533;&#65533;&#65533;WM&#65533;DPt&#65533;&&#65533;qwQ	&#65533;'R	^&#65533;&#65533;&#65533;&#65533;H&#65533;<H&#65533;h&#65533;&#65533;&#65533;	@&#65533;&#65533; &#65533; &#65533;&#65533;!&#65533;&#65533;Y&#65533;&#65533;&#65533;&#65533;&#1961;&#65533;&#1721;&#65533;P&#65533;m&#65533; Y&#65533;&#65533;&#65533;&#65533;%&#65533;/ia&#65533;l&#65533;b&#65533;&#65533;		&#65533;&#65533;Np&#65533;&#65533;&#65533;&#65533;&#65533;N&#65533;&#65533;&#65533;"&#65533;A A&#65533;4&#65533;`&#65533;&#65533;~p&#65533;Z&#65533;&#65533;E #&#65533;&#65533;&#65533;~ *F&#65533;a&#65533;+O&#65533;O&#65533;T&#65533;!O&#65533;&#65533;!&#65533;I&#65533;::;&#65533;*&#65533;G&#65533;uI&#65533;&#65533;T+&#65533; jA):,&#65533;&#65533;cA&#371;
&#65533;QA&#65533;2B&#65533;&#65533;&#65533;-&#65533;T&#65533;f &#65533;&#65533;w` *&#65533;&#65533;&#65533;&#65533;&#65533;&#65533;&#65533; &#65533;"&#65533;&#65533;)&#65533;  &#65533;		&#1116;&#65533;M&#65533;)&#65533;`&#65533;	&#65533;6 &#65533;a(&#65533;C1&#65533;@&#65533;&#65533;&#65533;Z)&#65533;&#65533;&#65533;&#65533;N&#65533;&#65533;&#65533;&#65533;&#65533;&#65533;&#65533;,&#65533;5&#65533;P&#65533;&#65533;&#65533;&#65533;0a6S&#65533; 
pW&#1079;&#65533;j&#65533;T&#65533;)&#65533;&#65533;SD&#65533;&#65533;&#65533;&#65533;&#65533;`&#65533;q&#65533;W&#1078;u&#65533;&#65533;&#65533;_&#65533;[&#65533;uU&#65533;&#65533;&#65533;
&#65533;:&#65533;&#65533;&#65533;&#65533;~&#65533;I&#65533;#&#65533;k!&6z&#65533;&#65533;M'~3&#65533;&#65533; H&#65533;&#65533;&#1764;M2&#65533;A&#65533;l&#65533;&#65533;&#65533;&#65533;D&#65533;$A &#65533;&#65533;&#65533;&#65533;a&#65533;&#65533;&#65533;Z`&#65533;A&#65533;
QH&#65533;[p&#65533;p&#65533;Zi&#65533;&#65533;&#65533;&#65533;&#65533;&#65533;&#65533;1&#65533;&#65533;&#65533;r&#65533;&#65533;&#65533;Z&#65533;&#65533;Z&#65533;B&#65533;B&#65533;&#65533;&#65533;`[&#65533;4,&#65533;i&#65533;!&#65533;&#65533;&#65533;U&#65533;/ 3&#65533;&#65533;zfQ&#65533;&#65533;M
q&#65533;&#65533;&#65533;3&#65533; &#65533;&#65533;'&#65533;5&#65533;@&#65533;
&#65533;D&#65533;&#65533;&#65533;&#65533;*&#65533;J&#65533;&#65533;0&#65533;&#65533;
&#65533;&#65533;&#65533;&#65533;&#65533;`&#65533;1
1&#65533;1&#65533;\&#65533;&#65533;X&#65533;&#65533;&#65533;Rw(&#65533;&#1686;{&#65533;4W&#65533;&#65533;U&#65533;&#65533;*&#65533;&#65533;&#65533;p&#65533;@&#65533;&#65533;<D&#65533;&#65533;y&#65533;&#65533;&#65533;0&#65533;%0&#65533;&#65533;&#65533;&#65533;m&#65533;&I&#65533;&#65533;&#65533;&#65533;&#65533;(I{o&#65533;&#65533;f&#65533;'/&#65533;&#65533;i&#65533;J%&#65533;m*&#65533;&#65533;&#65533;&#65533;&#65533;&#65533;&#65533;`&#65533;&#65533;&#65533;&#65533;&#65533;&#65533;&#65533;&#65533;&#65533;&#65533;&#65533;&#65533;&#65533;&#65533;&#65533;
&#65533;PIP&#65533;&#65533;&#65533;&#65533;&#65533;&#65533;&#65533;&#65533;&#65533;px&#65533;&#65533;&#65533; &#65533;&#65533;&#721; &#632;&#65533;&#65533;Baz&#65533;	&#65533;n&#1682;&#65533; 9*"&#65533;z&#65533;k&#65533;&#65533;m&#65533;&#65533;y&#65533;B&#65533;&#65533;+A&#65533;&#65533;"L&#65533;7@&#65533;F&#65533;S0
&#65533;&#65533;&#65533;A\&#552;C&#65533; q&#65533;&#65533;&#65533;Md&#65533;M.&#65533;W&#65533;3&#65533;0&#804;&#65533;&#65533;&#65533;:j&#65533;&#65533;"Y&#65533;&#65533;&#65533;&#65533;&#65533;A&#65533;P[&#65533;P&#65533;&#65533;&#65533;K&#65533;&#65533;D&#65533;&#65533;&#65533;&#65533;&#65533;	1&#65533;&#65533;&#65533;&#65533;&#65533;&#65533;&#65533;&#65533;&#65533;&#65533;Z&#65533;&#65533;&#65533;Z&#65533;&#65533;&#65533;Zf&#65533;&#65533;&#65533;`&#65533;&#65533;"$&#65533;g&#65533;W2)&#65533;a&#65533;&#65533;&#65533;6	&#65533;N&#65533;)p&#65533;p#&#65533; >&#65533;I&#65533;K&#65533;i&#65533;&#65533;&#65533;k	&#65533;I&#65533;YX&#440;&#65533;
q&#65533;I&#65533;&#65533;&#65533; &#65533;&#65533;&#1766;o&#65533;
&#65533;{x&#65533;&#65533;&#65533;@&#65533;&#65533;;&#65533;&#65533;&#65533; &#65533;vln&#65533;M&#65533;&#65533;x&#65533;&#65533;&#65533;&#65533;`&#65533;|&#65533;&#65533;G&#65533;&#65533;&#65533;&#65533;&#65533;t&#65533;&#65533;&#65533;;&#65533;&#65533;&#65533;&#65533;&#65533;&#65533;&#65533;&#65533;&#65533;&#65533;&#65533;&#65533;&#65533;;&#65533;&#65533;&#65533;&#65533;k&#65533;&#37990;&#65533;0%&#65533;&#678;&#65533;&#65533;{{&#65533;&#65533;	&#65533;&#65533;&#65533;&#65533;BR &#65533;i&#65533;&#65533;&#65533;&#65533;}!&#65533;C&#65533;&#65533;|&#65533;Z~Q&#65533;E9 j@[&#65533;&#65533;&#65533;&#65533;&#65533;P[p/0&#65533;&#65533;8]F&#65533;&#65533;@SQR&#65533;>@&#65533;d&#65533;zb&#65533;-&#65533;&#65533;B&#65533;&#65533;=&#65533;-` s&#65533;<&#65533;&#65533;&#65533;:	&#5617;i&#65533;&#65533;&#65533;9&#65533;&#65533;&#65533;B* &#65533;	&#65533;3&#65533;&#65533;
A&#65533;sp&#65533;-d&#65533;&#65533;o7&#65533;&#65533;t&#65533;&#65533;p&#65533;_VB&#65533; #&#65533;&#65533;
&#65533;p&#65533;&#65533;	&#65533;z&#1120;>w8G,1&#65533;&#65533;&#65533;*Y&#65533;L|w&#65533;5n;EE&#65533;&#65533;PPi&#65533;&#65533;=5&#65533;&#65533;&#65533;&#65533;&#65533;,&#65533;&#65533;&#65533;%`&#267;&#65533;h&#65533;&#65533;&#65533;&#65533;[&#65533;&#7843;&#48779;&#48795;&#65533;
z&#65533;&#65533;&#65533;|xHFo &#65533;&#65533;?8&#65533;&#65533;,\N&#65533;&#65533;@	&#65533;&#65533;&#65533;&#65533;&#65533;	&#65533;&#1380;K&#65533;
!&#65533;&#65533;`&#1508;&#65533;&#65533;&#65533;&#65533;
&#65533;&#616;&#65533;&#1507;&#65533;&#65533;&#65533;&#1686;&#65533;&#65533;&#65533;&#65533;&#65533;&#65533;	&#65533;P&#65533;&#65533;&#65533;&#65533;&#65533;;&#65533;&#65533;&#65533;&#65533;Y&#65533;%i&#65533;B&#65533;&&#65533;&#65533;&#65533;&#65533;b&#65533;li=&#65533;*&#65533;&#65533;w&#65533;&#1201;&#65533;&&#65533;
&#65533; i&#65533;&#65533;mx&#65533;&#65533;@p&#65533;W&#65533;j&#65533;&#65533;`	&#65533;&#65533;c &#65533;6&#65533;k&#65533;1D7&#65533;&#65533;p1&#65533; &#65533;@>
Q&#65533;0cd]&#65533;eop&#65533;'&#65533;,&#65533;&#65533;&#65533;&#65533;C&#65533; &#65533;&#854;g&#65533;M!N&#65533;&#65533;&#65533;A34&#65533;z[&#65533;&#65533;Wb$0s&#65533;~a
&#65533;!&#65533;6&#65533;~&#65533;&#65533;&#65533;&#65533;	&#65533;D&#65533;&#65533;w	&#65533;&#65533;&#65533;X&#1257;S&#65533;&#65533;-&#65533;&#65533;&#579;&#65533;&#1501;&#7803;&#65533;&#65533;&#65533;&#65533;&#65533;&#65533;&#65533;w&#65533;&#65533;&#1373;l&#1493;,&#65533;S&#65533;&#65533;&#65533;&#65533;&#65533;D&#65533;		!ta&#65533;t&#65533;&#65533;&#65533;b&#859;3 &#65533;C&#65533;&#65533;&#65533;&#65533;&#65533;\&#65533;&#65533;&#65533;&#65533;%&#65533;&#65533;N&#65533;&#65533;,&#1598;&#65533;&#65533;D^&#65533;l&#65533;&#65533;&#65533;&#65533;^,&#65533;X&#1596;&#65533;%&#65533;&#65533;&#65533;&#65533;JC&#65533;&#65533;fs&#65533;&#1499;&#353;&#65533;&#65533;&#65533;&#65533;*@&#65533;i&#65533;5&#65533;Ca&#65533;&#243;o&#65533;&#65533;&#65533;&#65533;p&#65533; &#65533;\&#65533;f&#65533;&#65533;S"&#65533;&#65533;\(@)u6$&#65533;CAa(&#65533;&#65533;<&#65533;9&#65533;&#65533;&#65533;-&#65533;Bl&#65533;5&#65533;&#65533;z&#65533;3&#65533;&#65533;&#65533;&#544;>3&#65533;A&#65533;&#65533;j&#65533;&#65533;(y&#65533;&#65533;&#65533;c&#65533;&#1452;N&#65533;&#65533;&#65533;-Q	&#65533;@&#65533;UP&#65533;@i&#65533;&#65533;&#65533;&#65533;V&#65533;&#65533;&#65533;uP&#65533;bQC5
.&#65533;&#65533;&#65533;&#65533;&#65533;&#315;&#65533;W=&#65533;\&#65533;E&#65533;&#18140;~&#65533;&#65533;&#65533;\&#65533;&#65533;Q}&#65533;Y&#65533;t&#65533;&#65533;`&#65533;&#2030;&#65533;&#65533;&#65533;{i&#65533;k\&#65533;&#65533;&#65533;o&#65533;&#65533;&#65533;&#65533;&#65533;&#65533;^&#65533;&#65533;&#65533;&#65533;q&#65533;&#65533;X&#65533;&#65533;&#65533;&#65533;&#65533;&#65533;&#65533;&#65533;&#65533;&#1916;zK&#65533;&#65533;9"&#65533;s&#65533;B&#65533;&#1631;&#65533;&#65533;6&#65533;w<I&#65533;&#65533;Cx&#65533;&#65533;&#65533;3&#65533;&#65533;&#65533; 	&#65533;&#65533;'W &#65533;&#65533;&#65533;&#65533;
Py&#65533; [&#65533;&#65533;>&#424;t&#65533;j3&#65533;&#65533;>v`H&#65533;pr&#65533;.&#65533;&#65533;s&#65533;&#65533;!y&#65533;&#65533;&#65533;&#65533;&#65533;,3?$&#1074;&#65533;ad&#65533;WC! &#65533;&#65533;$&#65533;&#65533;#&#65533;&#1668;&#65533;&#65533;&#65533;&#1219;&#65533;&#65533; 		`L&#65533;t
H&#65533;Qp2&#65533;&#65533;'&#65533;Z&#65533;rQ&#65533;&#65533;o&#65533;7<&#65533;q&#65533;a&#65533;&#65533;i&#65533;">&#65533;&#65533;&#65533;E&#65533;&#65533;&#65533;&#65533;&#65533;&#65533;&#65533;&#65533;\&#65533;]&#65533;&#65533;r&#65533;l-&#65533;`
&#65533;&#65533;j&#65533;&#65533;&#1137;y&#1794;8&#65533;&#65533;&#65533;&#65533;&#65533;&#65533;&#65533;j:Z&#65533;&#1287;&#65533;&#65533;&#65533;&#65533;&#65533;{&#65533;&#65533;l&#65533;h&#65533;&#65533;&#65533;.&#65533;&#65533;&#65533;&#65533;]&#65533;&#65533;&#65533;%&#65533;&#65533;"4&#65533;&#65533;Ta&#65533;&#65533;&#65533;p&#65533;)P&#65533;&#65533;&#65533;x&#65533;&&#65533;c&#65533;&#65533;&#65533;&#436;R&#65533;&#65533;&#65533;&#65533; &#65533;!^  k~e&#65533;&#65533;8&#65533;K&#65533;&#65533;|5*v !L/&#65533;Dq&#65533;B1]&#65533;B?(&#65533;NV&#65533;&#838;&#65533;+&#65533;&#65533;&#65533;&#65533;&#65533;&#65533;&#65533;&#65533; &#65533;&#65533;&#65533;&#65533;W&#65533;`&#65533;v&#65533;&#65533;&#65533;&#65533;&#65533;A
$:T8&#65533;`&#65533;&#65533;(x,&#65533;&#65533;&#65533;&#65533;&#65533;&#65533;z&#65533;$&#65533;G&#65533;8&#65533;&#65533;&#65533;&#65533;&#65533;le&#65533;4&#65533;&#65533;&#65533;&#65533;6g&#65533;&#65533;iQ&#65533;g&#65533;&#65533;&Z&#65533;&#65533; &#65533;Ih.,q0&#65533;&#65533;$I&#65533;Tj&#65533;&#65533;R&#65533;IA5&#65533;&#65533;&#65533;V&#65533;y&#65533;&#65533;&&#65533;&#65533;&#65533;uPhj&#65533;AEC&#65533;&#65533;&#65533;&#65533;&#65533;&#1535;p&#65533;&#65533;Z&#65533;&#65533;&#65533;N&#65533;"&#65533;&#1465;&#65533;&#65533;_&#65533;$^&#65533;&#65533;@&#65533;J&#65533;c&#65533;QOn&#65533;&#65533;`&#65533;M'J=&#65533;&#65533;_	MT5k&#65533;&#65533;&#65533;DM&#65533;h&#65533;&#65533;G&#65533;&#65533;9Q&#65533;D&#65533;&#65533;Ge&#65533;1&#65533;&#409;&#990;&#65533;&#65533;'^&#1848;&#65533;2&#65533;&#65533;tMP&#65533;e&#65533;+/3&#65533;CA#L\%&#1727;)S&#65533;&#65533;&#65533;tP&#65533;?9&#65533;0&#65533;((&#65533;\5&#65533;o&#65533;&#65533;q&#65533;$dH&#65533;o#&#65533;Z:&#65533;&#65533;"d&#65533;&#65533;&#65533;P l"w&#65533;&#65533;g&#65533;&#65533;!!B&#65533;0p&#65533;&#65533;ZH&#65533;&#65533;&#65533;A&#65533;&#65533;&#65533;&P&#65533;&#65533;&#65533;&#65533;'&#65533;K&#65533;&#65533;&#65533;[&#65533;
&#65533;&#65533;Y&#654;S&#65533;(&#65533;;@&#65533;&#65533;&#65533;&#65533;&#65533;&#65533;!&#65533;&#65533;&#65533;&#65533;7#/&#65533; 7&#65533;&#65533;&#65533;&#65533;p&#65533;I&#667;&#65533;&#65533;iI&#65533;&#65533;&#65533;&#65533;"&#1198;2&#65533;&#65533;&#65533;$&#65533;&#65533;1&#65533;&#65533;:N&#65533;&#65533;
BE05)9&#65533;&#65533;&#65533;&#65533;&#65533;:&#65533;s&#65533;p&#65533;&#65533;K&#65533;&#65533;+5S&#65533;)T&#65533;&#65533;&#302;&#65533;J&#65533;F&#65533;jN&#65533;B+&#65533;C&=$&#65533;&#65533;n&#65533;K&#65533;&#65533;&#65533;th&#65533;&#65533;X&#65533;Qq&#65533;JHSUu&#65533;&#65533;&#65533;&#65533;&#65533;&#65533;n&#65533;Y&#65533;s&#65533;
&#65533;X`! 2&#1199;&#65533;&#65533;&#65533; +0v&#65533;&#65533;&#65533;B&#65533;X&#65533;&#65533;&#65533;+=&#65533;
t&#65533;F&#65533;&#65533;&#65533;&#65533;d%<H&#65533;&#65533;5hg&#65533;&#65533;&#65533;
;x&#65533;&#65533;&#450;&#65533;&#65533;T&#65533;&#957;KW%&#65533;&#65533;&#65533;&#65533;&#65533;n&#65533;&#65533;6)&#65533;&#65533;;.&#65533;&#65533;&#65533;~&#65533;&#1312;&#65533;&&#65533;&&#65533;R&#65533;&#65533;)H&#65533;&#65533;&#65533;&#65533;0&#65533;<Cj&#65533;&#226;:&#65533;&#1037;&#65533;&#65533;&#65533;B5V&#65533;&#65533;Ct&#65533;&#65533;R^r@&#65533;T&#65533;C" &#65533;&#65533;&#65533;&#65533;hY&#835;f>&#65533;1&#65533;"&#65533;d&#65533;9&#65533; |*&#65533;&#65533;&#65533;&#65533;&#431;&#65533;C`k&#65533;&#65533;4&#65533;Z&#65533;&#65533;l;rS`&#65533;&#65533;&#65533;6&#65533;&#65533;?\;ly&#65533;N&#65533;&#65533;&#65533;&#65533;&#65533;u&#65533;&#65533;cc!g~=H&#65533;
X&#65533;<&#65533;&#65533;!&#420;]{&#65533;g&#65533;J&#65533;b&#65533;&#65533;o	&#65533;?&#65533;&#65533;&#65533;?&#65533;&#65533;&#1276;(f&#65533;&#65533;)&#65533;&#730608; &#65533;&#65533;&#65533;5&#65533;&#65533;&#65533;&#65533;&#65533;G&#65533;I&#65533;&#65533;<&#65533;&#44372;]gJ&#65533;&#65533;<O`&#65533;R&#65533;H5JTk&#65533;&#65533;&#1282;x&#65533;)&#65533;&#65533;>&#65533;N2&#257;&#65533;Z &#65533;&#65533;&#65533;b~&&#65533;0&#65533;O&#65533;Y&#517;o6XH&#65533;6p&#65533;&#65533;&#65533;&#65533;&#65533;X&#65533;&#65533;|&#65533;&#65533;w&#65533;&#65533;&#65533;&#65533;&#65533;^MU&#65533;O&#65533;&#65533;&#65533;u&&#65533;`&#65533;u&#65533;&#65533;&#65533;&#65533;&#65533;a"k&#65533;_	H&#65533;&#65533;	<&#65533;e"&#65533;&#65533;&#65533;m"#&#65533;Y	&#65533;&#65533;&#65533; &#65533;&#65533;&#65533;(&#65533;&#65533; C&#65533;&#65533;z&#65533;&#1530;V&#65533;rmkP2&#65533;&#65533;B&#65533;&#65533;9#&#65533;&#65533;y&#65533;F&#65533;X`&+X&#65533;?pC .)&#65533;SM&#65533;8&#65533;&#65533;9DI<Oq&#65533;&#65533;7@b.M,&#65533;&#65533;
`E8xn8(]&#65533;E&#65533;\&#65533;sQ&#65533;&#65533;&#790;;&#65533;	Ox&#65533;&#65533;^N&#65533;&#65533;&#65533;A&#65533;&#65533;MA&#65533;@&#65533;F&#65533;-&#65533;i&#65533;&#65533;h&#52289;&#65533;(&#65533;&#65533;@@&&#65533;&#65533;T&#65533;?&#65533;&#65533;>&#65533;q&#65533;&#65533;h&#65533; hy@&#65533; &#65533;XD(&#65533;x&#65533;8p&#65533;7&#65533;&#65533;&#65533;oP&#65533;zQeA&#65533;&#65533;W&#65533; &#65533;&#2000;%*R)Uze&#65533;&#65533;`SAD&#65533;&#65533;&#65533;&#65533;c@&#65533;&#1623;^&#65533;&#65533;&#65533;$i&#65533;Y&#65533;&#65533;|&#65533;*
dJ&#65533;D'&#65533;&#65533;\S#&#65533;,\X&#65533;9Dl99&#65533;'&#65533;y&#65533;d&#65533;:4<$v&#65533;E&#65533;&#65533;Cn&#65533;H&#65533;~&#65533;7&#65533;&#65533;;&#65533;&#65533;&#65533;9&#65533;Y&#65533;eL&#65533; &#65533;B&#65533;&#65533;&#65533;&#65533; &#65533;&#65533;&#65533;@&#65533;&#65533;&#65533;~D &#65533;[A&#65533;&#65533;{Z%c&#65533;&#65533;?&#65533;&#65533;  H@HbF&#65533;&#65533;1-3~&#65533;&#65533;&#65533;&#65533;S&]&#65533;&#65533;p&#65533;&#65533;&#65533;&#65533;"&#65533;&#65533;&#65533;&#65533;2%rd&#65533;&#65533;{R&#65533;6@&#65533;&#65533;tbb&#65533;+&#65533;&#65533;3&#65533;-&#65533;&#65533;%&#65533;Cf&#65533;L&#65533;&#65533;E8k&#65533;jX&#65533;&#65533;&&#65533;&#65533;UM&#65533;&#65533;'~(Q&#65533;<d/	&#65533;7&#65533;!P&#65533;&#65533;&#65533;JT
e2/5j1&#65533;&#65533;ie&#65533;&#65533; &#65533;4&#65533;&#65533;&#65533;&VS6v&#65533;&#65533;Pl&#65533;`a&#65533;(&#65533;&#65533;-&#65533;leU(TR&#65533;&#65533;&#65533;&#65533;lN&#65533;&#65533;&#65533;&#65533;&#65533;(x$ !8&#65533;&#65533;&#65533; &#65533;&#65533;B&#65533;&#65533;.&#65533;&#1091277;a2^z&#65533;&#65533;dv*U&#65533;Dt:1&#65533;&#65533; &#65533;&#65533; &#65533;P&#65533;d&#65533;&#65533;!&#65533;(&#65533;&#65533;&#65533;&#1829;\&#65533;v&#65533;H&#65533;&#65533;1&#1913;&#65533;13&#65533;&#65533;pta;&#65533;.&#65533;&#65533;&#65533;IO&#65533;'&#65533;&#65533;&#65533;&#65533;d&#65533;2&#65533;`l&#65533;D&#65533;&#65533;&#524;&#65533;&#65533;&#65533;}&#65533;k&#65533;&#65533;E0&#65533;&#65533;&#65533;&#65533;
&#805;H&#65533; 4&#65533;&#65533;[&#65533;@&#1040;&#65533;&#65533;6&#65533;	M&#65533;c&#65533;P&#65533;A*|(A	Q&#65533;*&#65533;b&#65533;&#65533;U"Z&#65533;>3bWJ~C&#1740;AR&#65533;b&#65533;&#65533;Q&#65533;&#65533;&#65533;&#65533;&#65533;$&#65533;lL!&#65533;VX&#65533;Q&#65533;&#482;&#65533;	'K&#65533;&#65533; 9&#1457;&#65533;&#65533;&#65533;s&#65533;B&#65533;&#65533;&#65533;Apm&#65533;&#65533;2&#65533;An&#65533;<'f&#65533;&#65533;&#1720;@E-&#65533;2$&#65533;&#65533;r&#65533;5C&#65533;&#65533;4&#65533;rAf&#65533;&#65533;|&#65533;31#3V2^&#65533;&#65533;&#65533;S&#65533;iwe&#65533;&#65533;&#65533;&#65533;O&#65533;&#65533;P&#23135;&#65533;$w&#65533;E&#65533;&#65533;&#65533;&#65533;J&#65533;&#65533;K&#65533;&#663;<&#65533;b&#65533;&#65533;&#65533;&#65533;&#65533;&#65533;0,f1&#65533;z)&#65533;&#65533;&#65533;;r<s@(&#65533;b1J&#65533;&#65533;e&#65533;&#65533;&#65533;B!8-&#65533;&#65533;
&#65533;&#65533;\~Q&#65533;&#65533;&#65533;H&#65533;&#65533;&#65533;T&#65533;&#65533;u8k&#65533;P&#65533;k/&#65533;&#65533;&#65533;vA&#65533;&#65533;&#65533;4&#65533; +(&#65533;AW&#65533;[&#65533;I&#65533;&#65533;&#65533;EM&#65533;N/&#65533;SOuV&#65533;&#65533;&#65533;#9&#65533;&#65533;&#1614;hC&#65533;&#65533;&#65533;&#65533;&#65533; U.j&#65533;&#65533;E&#65533;&#65533;%n&#65533;A&#65533;&#65533;
b B&#65533;&#65533;i&#65533;&#65533;&#65533; &#65533;&#65533;=}&#65533;&#65533;[&#65533;&#65533;&#65533;&#65533;f@&#65533;&#65533;&#65533;99&#65533;~&#65533;&#65533;&#1172;&#65533;2&#65533;H&#65533;&#65533;|-${&#65533;&#65533;&#65533;R&#65533;<!
i&#65533;&#65533;&#65533;G%4&#65533;nN&#65533;sB&#65533;
2&#65533;rD&#65533;&#65533;&#65533;&#65533;?H&#65533;"4_D&#65533;&#65533;&#65533;&#65533;D&#65533;&#65533;ab&#65533;&#1483;&#65533;K&#65533;"&#65533;&#65533;&#65533;&#65533;" Ay` &#65533;": &#65533; "&&#65533;p&#65533;&#1907;&#65533;U&#65533;&#65533;8&#65533;&#65533;Rx&#65533;S&#65533;!&#65533;&#65533;rAp&#65533;y,&#65533;z&#65533;|OC
&#65533;&#65533;	S?&#65533;
&#65533;&#65533;yJA&#65533;q&#65533;,d&#1307;>&#65533;7\u&#65533;&#65533;'&#65533;V:&#65533;&#65533;BJ&#65533;&#65533;#Z&#65533;&#65533;]F'P&#65533;&#65533;&#65533;w&#65533;H&#65533;5)xF&#65533; F#JVK&#65533;}i&#65533;o&#65533;y&#65533;&#65533;A&#65533;/&#65533;Y&#65533;'e&#65533;J&#65533;o&#65533;B$&#65533;&#65533;&#65533;&#65533;\&#65533;p
C$IA0Rp&#65533;&#65533;4 &#65533;?Mb&#65533;&#65533;&#65533;p&#65533;\&#65533;GR&#65533;`&#65533;.@$&#65533;&#65533;}(&#65533;J&#65533;&#65533;&#65533;&#65533;&#65533;4&#65533;&#65533;4&#65533; &#65533;&#65533;'&#65533;&#65533; &#65533;&#65533;&#65533;:=8&#65533;\&#65533;<'&#1888;d&#65533;&#65533;X
&#65533;[0&#65533;^&#65533;&#65533;|&#65533;&#65533;A&#65533;&#65533;\&#65533;q &#65533;&#65533;&#65533;&#65533; &#65533;	"` &#65533;&#65533;&#65533;&#515;t&#65533;&#65533;@H&#65533;c&#137;&#65533; &#65533;p&#65533;0&#65533;&#65533;08,&#65533; 2"&#65533;o&#65533;B&#65533;B0&#65533;&#65533;&#65533;
&#65533;&#65533;&#65533;&#207;2&#65533;&#65533;@&#65533;PC%[&#65533;&#65533;'89&#65533;@34&#65533;8S3&#65533;&#65533;&#65533;&#65533;&#65533;&#65533;&#65533;(&#65533;&#65533;'&#65533;3&#65533;&#65533;&#65533;&#65533;@.&#65533;D&#65533;&#65533;X&#65533;*&#65533;?&#65533;&#65533;&#65533;&#65533;&#258; &#65533;&#65533;&#65533;3(&#65533;3 &#65533;M&#65533;&#65533;M&#65533;&#259;&#65533;&#65533;v&#65533;&#65533;K<&#65533;3h&#65533;h&#65533;TLEPE&#65533;@&#65533;&#65533;C&#65533;&#65533;U&#65533;&#65533;&#65533;&#65533;&#65533;&#65533; $&#65533;E&#65533;&#329;&#65533;5&#65533;&#65533;&#65533;! &#65533;^|&#65533;&#1232;e&#65533;&#65533;
&#65533;&#65533;g&#1836;')*&#65533;&#65533;&#65533;h&#65533;&#65533;&#65533;&#65533;&#386;H&#65533;&#65533;&#65533;0/X&#65533;&#65533;K<&#65533;&#65533;,&#65533;&#65533;+&#65533;[a&#65533;fhU1N8N&#529;&#65533; 
qa{G&#65533;8N&#65533;&#65533;&#521;&#65533;&#65533;[&#65533;&#65533;+&#65533;&#65533;:&#65533;#" &#130;0G4G&#65533;&#65533;:&#65533;&#65533;@#<&#140;&#65533;&#65533;&#65533;	 &#65533;&#65533;&#65533;&#65533;(^,&#65533;&#65533;&#65533;;=&#65533;+2&#65533;L&#65533;&#65533;;mt&#65533;3&#65533;4&#65533;&#65533; -&#65533;H&#65533;&#65533;p y&#65533;~&#65533;-&#65533;&#65533;&#642;&#65533;<}+:&#65533;J&#65533;&#274;&#65533;,&#65533;K&#65533;&#65533;&#65533;&#65533;9&#65533;;&#514;&#65533;&#663;&#65533;&#65533;&#65533;	y1&#65533;0 &#709;&#65533;&#65533;&#65533;&#65533;&#65533;K3&#65533;&#643;&#65533;&#65533;+&#65533;&#65533;&#65533;&#694;,LPK&#65533;<>&#65533;&#65533; &#65533;&#65533;&#65533;&#65533;1&#65533; &#65533; &#65533;&#65533;&#65533;  &#65533;(&#65533;&#65533;&#65533;L&#65533;$&#65533;&#65533;&#65533;&#65533;&#549;h&#65533;L+&#65533;h&#65533;&#65533;&#65533;&#65533;a&#65533;&#65533;&#65533;&#65533;&#65533;&#65533;L&#65533;&#65533;&#65533;x&#65533;&#561;&#65533;&#65533;&#65533;%&#65533;&#65533;_&#65533;&#65533;_&#65533;&#65533;
s0&#65533;x&#65533;&#65533;&#65533;&#65533;a(v H&#65533;&#33273;&#65533;&#65533;&#65533;&#65533;&#65533;|&#522;\&#65533;&#65533;&#2313;&#65533;,&#65533;&#65533;&#65533;&#65533;&#65533;&#65533;@RH&#898;&#65533;<&#65533;&#65533;&#65533;0W(&#65533;&#65533;o:&#65533;&#65533;&#65533;&#65533;N&#65533;&#65533;&#65533;&#65533;q"&#65533;&#65533;\54&#65533;&#24597;&#65533;&#65533;6&#65533;&#65533;Y~{&#65533;
&#65533;Xa&#65533;k &#65533;&#65533;&#65533;&#65533;/S&#65533;&#65533;\&#65533;7<',&#65533;&8&#65533;g`&#65533;&#65533;&#65533;5&#65533;g(&#65533;p&#65533;&#65533;0&#65533; &#65533;&#65533;P	&#65533;P&#65533;&#65533;3&#65533; &#249;&#65533;&#65533;1&#65533;5r&#65533;&#65533;&#65533;F&#65533;8&#65533;&#65533;G&#65533;K!&#65533;&#812;#&#904;&#65533;	@H"&#65533;&#65533;:&#569;Q&#65533; &#65533;K&#65533;&#65533;4a&#65533;&#65533;&#65533;p&#65533;&#65533;,p&#65533;&#65533;&#65533;&#65533;&#65533;l&#65533;{&#65533;&#65533;%&#65533;&#65533;P&#65533;<&#65533;&#65533;&#65533;&#65533;&#65533;&#65533;p0n&#65533; E&#65533; S8O&#65533;&#1604;&#65533;p&#889;&#65533;&#65533;&#65533;<qk&#65533;&#1283;&p&#65533;7L8&#65533;&#65533;&#65533;T&#65533;&#65533;&#65533;&#65533;&#65533;@&#65533;\W0)x5&#65533;B&#65533;0'&#65533;&#628;&#65533;&#65533;&#26173;&#65533;`&#65533;&#65533;&#65533;&#65533;5&#769;j(&#65533;j&#65533;&#965;&#65533;O&#65533;z=&#65533;L&#1330;)U UP=&#65533;sX&#65533;(&#65533;gH&#1029;P&#65533;gP&#65533;&#65533;&#65533;P8U&#65533;&#65533;S-*&#65533;g&#65533;&#65533;&#65533;&#65533;<0&#65533;_]&#65533;&#65533;&#65533;P&#65533;&#65533;&#65533;&#669;&#65533;,&#65533;&#1181;pL+e&#65533;&#65533; T&#65533;&#65533;S&#65533;&#65533;:&#65533;&#65533;&#65533;qL&#1218;&#65533;Q&#65533;&#65533;&#65533;&#65533;cQ*&#65533;&#65533;&#65533;&#65533;&#1274;&#65533;&#65533;&#65533;fX&#65533;$5&#65533;&#65533;$&#65533; &#1155; &#65533;*&#65533;&#65533;&#65533;Nx&#65533;D&#65533;0&#65533;&#65533;V&#65533;&#65533;&#65533;&#65533;&#65533;&#65533;&#65533;+K4-&#65533;lES&#65533;&#65533;&#65533;&#65533;Ih( &#65533;&#65533;+&#65533;{&#65533;8X&#65533; &#1541;`&#65533;&#65533;l&#65533;&#65533;8&#65533;'p'&#65533;&#1720;&#65533;&#65533;"Q&#65533;&#1177;&#65533;I&#65533;&#65533;I&#65533;mY&#65533;&#65533;I5|Y&#65533;}&#65533;&+&#65533;&#65533;&#65533;%&#65533;,&#65533;`&#65533;&#65533;&#65533;&#1630;]&#65533;&#65533;l&#194;P&#65533;'&#65533;T&#65533;Z,aU&#65533;ePpU,0&#65533;&#65533;&#65533;U,P&#65533;&#65533;&#65533;&#65533;&#65533;&#65533;UY&#65533;&#1349;&#65533;&#65533;&#65533;PK&#65533;&#65533;&#65533;&#65533;9&#65533;&#65533;&#1074;&#65533;&#1071;&#65533;P0&#65533;&#65533; L&#65533;&#65533;&#65533;0&#65533;&#65533;&#65533;[&#65533;\
&#65533;<'&#65533;y4&#65533;&#65533;7&#65533; D%'&#65533;o|0'x &#65533;\&#65533;&#65533;<&#65533;&#65533;&#65533;&#1853;&#65533;8X&#65533;&#65533;&#65533;h<&#65533;&#65533;8 /&#65533;2l%&#65533;f&#65533;&#65533;7&#65533;&#65533;w&#65533;:r[&#65533;o&#65533;6(&#65533;&#65533;fXWG&#151;&#65533;B&#835;&#65533;&#65533;&&#65533;&#65533;&&#65533;&#65533;{&#65533;&#65533;&#65533;5&#65533;V&#65533;&#65533;;Z!&#65533;&#65533;&#65533;&#65533;&#65533;&#65533;Z(&#65533;*&#65533;&#65533;5&#65533;	xX&#65533;&#65533;&#65533;&#65533;X&#65533;X&#65533;=*  &#65533;&#65533;&#65533;&#65533;X&#65533;&#65533;&#65533;y&#65533;&#65533;?&#358;&#65533;8&#516;&#65533;X&#65533;&#65533;&#65533;&#65533;?0&#65533;&#65533;,&#65533;&#65533;Y&#65533;}&#1603;&#65533;&#65533;&#65533;&#65533;IL&#65533;&#1634;&#65533;&#581;&#65533;&#1609;&#65533;&#65533;&#65533;e=Wee&#1347;&#65533;U~&#65533;Tu&#65533;&#65533;&#65533;&#65533;U&#65533;T&#65533;Ph&#65533;%I&#761;,&#65533;&#65533;&#65533;&#65533;6&#65533;&#1753;&#65533;&#65533;10&#65533;&#65533;$&#65533;,&#65533;(&#65533; Gp&#65533;&#65533;&#65533;&#65533;&#65533;\&#65533;&#1080;&#65533;= &#65533;&#65533;/&#65533;\zb&#65533;&#65533;&#65533;l&#65533; @&#65533;&#65533;&#65533;b*p^&#65533; 7 &#65533;}&#65533;:4&#65533;&#1411;P&#65533;{&#65533;6&#65533;9 &#65533;9&#65533;{&#65533;]&#65533;&#65533;&#65533;k&#1272;^o&#65533;&#65533; &#65533;=~b&#65533;&#65533;&#1922;&#65533;&#65533;&#65533;&#65533;	&#65533;&#1923;&#65533;X*&#65533;&#65533;U&#65533;I&#65533;&#65533;&#46912;0&#65533;&#65533;0&#65533;	&#65533;R&#65533;;F&#1227;=&#1922;&#65533;&#65533;&#65533;&#65533;&#65533;&#51017;&#65533;&#65533;&#65533;0&#65533;&#65533;&&#65533;&#65533;&#65533;&#65533;&#65533; &#65533;dJ"&#65533;&#65533;&#65533;]M&#65533;&#65533;&#65533;V}&#1703;&#65533;d,&#65533;&#3220;Z&#65533;&#65533;&#65533;&#65533;P&#65533;K&#65533;uKt@&#65533;&#65533;HK&#65533;m&#65533;e&#65533;&#65533;&#65533;&#65533;&#65533;eb-&#65533;&#65533;&#65533;&#65533;&#65533;6&#798014;%'&#65533;&#65533;		&#65533;&#65533;&#65533;&#1611;&#65533;Z&#65533;x&#65533;&#65533;cB&#65533;a/&#65533;&#65533;&#65533;&#1797;&#65533;@&#65533;cm6&#65533;	&#65533;f&v&#65533;4&#65533;&#65533;&#65533;&#65533;k^&#65533;I&#65533;&#65533;&#65533;g&#65533;b&#424;&#65533;xV&#65533;&#65533;&#65533;^&#65533;&#65533;&#65533;6m3;(&#65533;&#65533;F&#65533;&#65533;&#65533;m[&#65533;&X&#65533;&#65533;&#65533;!l&#65533;&#65533;u&#65533;&#65533;r&#587;&#65533;!&#65533;]v9.&#65533;&#65533; bzc&#65533;8&#65533;	x&#65533;&#65533;&#65533;X&#65533;^&#65533;k&#65533;&#65533;&#65533;k&#65533;&#65533;&#65533;&#65533;{g&#65533;+&#65533;^&#65533;'08X&#65533;Oy&#65533;&#65533;&#65533;&#65533;Y&#65533;&#65533;H&#65533;J&#65533;&#65533;&#65533;&#65533;&#65533;&#65533;j&#65533;&#65533;&#65533;&#65533;&#1310;F2V&#65533;]-K	~&#1027;0 &#65533;&#65533;j&#65533;+&#65533;&#65533;&#65533;&#65533;&#65533;&#65533;h&#65533;DK&#65533;`K&#65533;&#65533;&#65533;&#65533;&#65533;1x&#65533;\6&#65533;&#65533;&#20640;&#65533;e&#65533;; f&#65533;2/=&#65533; &#36933;&#65533; &#65533;a&#65533;]&#65533;u&#65533;a&#65533;&#65533;&#5118;&#1411;g&#65533;&#65533;&#65533;&#65533;&#65533;&#65533;6&#65533;&#65533;&#65533;]pN&#65533;&#65533;&#65533;0&#65533;qt&#65533;0&#65533;XZ&#65533;&#65533;Z&#65533;&&#65533;a&#65533;&#1057;|^&#65533;&#65533;&#65533; O&#65533;&#65533;&#1182;&#65533;=&#65533;&#65533;]&#65533;0&#65533;&#65533;&#65533;^^&#65533;2c&#65533;&#65533;&#65533;m.dx&#65533;&#65533;8&#65533;h&#65533;zc&#65533;&#65533;m&#65533;&#34114;&#65533;&#65533;( hv&#65533;Lx6Y&#65533;&#65533;&#65533;&#65533;&#65533;F~_&#65533;&#65533;&#65533;2&#65533;Nj&#217;Y&#65533;5j&#65533;o&#65533;&#65533;Z]&#65533;Z&#65533;4P&#65533;F&#65533;&#65533;PK&#65533;&#65533;&#65533;&#65533;&#65533;Q&#65533;	&#65533;=&#65533;&#65533;&#65533;&#65533;&#65533;&#65533;6L&#65533;&#65533;[&#65533;&#65533;1xks&#65533;B/&#65533;&#65533;&#65533;&#65533;H&#65533;;&#65533;&#65533;&#65533;&#65533;n&#65533;(&#65533;&#65533;&#65533;&#65533;k&#65533;q\l&#65533;\rs(&>&#49997;c+&#65533;m&#65533;&#65533;&#65533;&#65533;w|&#65533;.&#65533;y &#65533;}&#65533;.'&#65533;&#65533;^&#65533;t&#1154;&#65533;&#65533;&#65533;&#65533;&#65533; &#65533;8&#65533;%X&#65533;&#65533;l&#65533;sJ&#65533;\PI,l&#65533;[&#65533;&#65533;&#65533;&#65533;/&#65533;&#65533;&#65533;h&#65533;u&#65533;&#65533;>@n5&#65533;)wg45X&#65533;X&#65533;&#65533;U&#65533;&#65533;&#65533;X5&#65533;h&#65533;&#65533;9v&#65533; &#516;0&#65533;&#65533;9&#65533;*M&#1986;&#65533;J&#65533;&#918;t&#65533;&#65533;&#65533;&#65533;b!&#65533;B&#65533;&#65533;&#65533;&#65533;&#65533;&#65533;&#65533;&#65533;<G&#65533;&#65533;.&#65533;&#65533;jU&#65533;t(&#747;>oF&#65533;&#65533;&#65533;&#65533;a-&#65533;&#65533;&#65533;o&#65533;x[&#65533;e&#65533;.&#65533;;&#65533;&#65533;?H&#65533;9&#65533;C&#65533;&#65533;&#65533;&#65533;w&#1027;&#65533;e^T>4&#65533;<3 &#65533;&#65533;/&#65533;=&#65533;5&#65533;4h^,W&#65533;^u^&#65533;&#65533;&#65533;q&#65533;m&#65533;[X&#65533;&#65533;&#65533;&#65533;&#65533;3&#65533;&#65533;
&#65533;&#65533;&#65533;&#65533;&#65533;&#65533;>HGZJH&#65533;00L&#65533; 
&#65533;&#65533;)&#65533;&#65533;l&#65533;&#65533;=)&#65533;)&#65533;&#65533;&#65533;&#65533;&#65533;Q&#65533;<&#65533;W&#65533;&#1155;&#65533;k&#65533;P&#65533;x&#65533;@hm/fl&#65533;c(&#65533;&#65533;&#65533;hl&#65533;&#65533;C&#65533;H&#1940;d&#65533;* &#65533;{&#65533;&#65533;&#65533;[&#65533;s&#65533;&#65533;.&#65533;&#65533;&#65533;&#65533;&#65533;CNG &#65533;F!&#65533;&#65533;&#65533;@/&#65533;&#65533;&#65533;=&#65533;&#628;&#65533;&#65533;&#65533;&#65533;j&#65533;.&#65533;X&#1070;]&#65533;&#65533;nMe&#65533;FtuP&#65533;letX&#65533;&#65533;/&#65533;&#65533;&#65533;y&#65533;5&#65533;&#65533;&#65533;&#65533;&#65533;e &#65533;&#65533;`&#65533;-&#65533;V&#65533;r&#65533;x&#65533;x&#65533;u&#65533;2>&#65533;&#65533;&#65533;&#493;&#65533;+&#65533;'&#65533;&#65533;u&#65533;&#65533;&#65533;pf^&#65533;=n3&&#65533;&#65533;E&#65533;&#65533;&#333;&#65533;Q&#65533;&#65533;"^&#65533;IVj&#65533;&#65533;)FW&#65533;&#65533;&#65533;&#65533;&#65533;t&#65533;&#65533;&#65533;&#65533;&#65533;G&#65533;&#65533;s&#51675;&#65533;$&#65533;&#65533;&#65533;&#65533;yXu&#65533;&#65533;&#65533;&#65533;5&#65533;&#65533;&b&#65533;g&#65533;Xi&#65533;&#65533;X&#65533; (&7&#65533;Lp4&#770;T&#65533;&#65533;t&#65533;\&#65533;&#65533;&#65533;N&#65533;PA&#65533;&#65533;Z{,0}&#65533;/&#65533;&#65533;&#65533;&#65533;&#1583;&#65533;&#65533;HPS&#65533;P&#65533;<K&#65533;&#65533;J&#65533;0&#65533;&#65533;=&#65533;OKbVt &#65533;&#65533;&#65533;&#65533;&#65533;&#65533;^T&#65533;&#65533;!&#65533;&#65533;	&#65533;&#65533;|&#65533;&i%&#65533;&#65533;&#65533;&#65533;&#182; &#573;^&#701;\l&#65533;r&#65533;&#65533;&#65533;&#65533;^X`&#65533;&#65533;&#1438;WGlu&#65533;r[&#65533;&#65533;&#65533;&#65533;u&#65533;Ww&#65533;M &#65533;w&#65533;x&#65533;g&#65533;&#65533;? &#65533; x&#65533;&#65533;!&#65533;0E&#65533;&#65533;&#65533;h&#65533;&#65533;ASHcp&#65533;M'&#65533;&#65533;hp&#65533;?*&#65533;&#65533;&#65533;&#65533;d&#65533;&#65533;&#65533;&#1252;yi&#65533;&L&#65533;wb<0&#65533;J&#65533;O&#65533;&#65533;'b'a&#65533; &#65533;&#65533;&#65533;&#65533;ENF=&#65533;&#65533;?&#65533;&#65533;&#65533;u0+&#65533;Z&#65533;nu*&#65533;'&#1716;j&#1522;m&#65533;&#65533;-&#1848;r&#65533;&#1197;&#65533;&#65533;&#65533;&#65533;&#65533;&#65533;2ha&#1927;&#65533;&#65533;c&p\&#65533;&#65533;3&#358857;1&#65533;&#65533;&#65533;l&#65533;&#65533;?&#65533;v&#65533;J=&#65533;&#65533;&#65533;&#65533;&#65533;E&#65533;&#65533;&#65533;b*F&#65533;\&#65533;&#65533;z&#65533;&#65533;i&#65533;&#65533;&#65533;&#65533;&#65533;0&#65533;&#65533;V\&#65533;q&#65533;&#899;&#65533;Xlb&#65533;&#65533;&#65533;I+$g&#65533;<&#65533;$&#65533;&#65533;&#65533;&#65533;&#65533;&#65533;o&#65533;&#65533;&#65533;}&#65533;&#65533;	&#65533;&&#65533;&#65533;&#65533;8&#65533;o&#65533;&#65533;7<&#65533;pzs&#65533;E&#65533;&#65533;}&#65533;&#65533;&#65533;?.&#65533;&#65533;i&#1087;~&#65533; &#65533;&#65533;C,&#65533;&#65533;C
&#65533;&#65533;p(w&#65533;1AD&#65533;I/&#65533;&#65533;q(&#65533;&#65533;&#65533;&#1053;dPMh&#65533;"&#65533;&#65533;A&#65533;
S&#65533;&#1024;PV\&#65533;&#65533;TVd&#65533;eXAU&#1422;Qy&#65533;&#65533;fA
9$&#65533;Ey&#65533;NX&#65533;&#65533;?`a&#65533;o&#65533;uX_T&#65533;&#65533;c&#65533;eb&#65533;&#65533;&#65533;F&$&&#65533;&#65533;&#65533;a&#65533;A&#65533;!i&#65533;"l&#65533;IU&#65533;pB&#65533;h&#65533;&#65533;&#65533;l&#148;AAePn&#65533;&#65533;RZ&#65533;4RI^L&#65533;EM&#637;&#65533;I$&#65533;A&#65533;&#65533;&#65533;L&#65533;xA&#65533;\j&#65533;&#65533;&#65533;!&#65533;|g'&#65533;&#65533;&#65533;&#65533;;&#65533;&#65533;&#65533;q&#65533;E0	&#65533;&#65533;&#65533;D&#65533;&#65533;&#1454;&#65533;&#18050;A&#65533;&#65533;&#65533;05 &#65533;m&#65533;>&#65533;&#65533;?&#65533;j
\IF;&#65533;C&#65533;&#65533;mMX`&#65533;&#65533;--&#65533;\&#65533;%6+&#65533;OQ&#65533;&#1249;=a&#65533;Aa&#65533;&#65533;&#1230;R&#65533;Q&#65533;Z&#65533;g&#65533;&#65533;&#65533;&#1557;&#65533;&#65533;&#377;&&#65533;<0&#65533;o)&#65533;O&#65533;M*&#65533;&#65533;[&#65533;q&#65533;&#65533;`&#65533;liP&#65533;&#65533;3&#65533;&#65533;%&#65533;&#65533;&#65533;&#65533;&#65533;&#65533;A&#65533;Qs&#65533;d&#65533;&#65533;&#65533;&&#65533;,&#65533;F&#65533;Y0&#65533;&#65533;G%T&#1907;&#65533;A&#65533;&#65533;&#65533;&#65533;U&#520;jq{&#65533;2&#65533;&#65533;&#65533;&#65533;`&#1036;&#65533;h&#65533;K&#65533;>&#65533;=&#65533;&#65533;A9&#65533;&#65533;?@&#65533;a&#65533;W&#65533;&#65533;AE}&#65533;ak&#65533; Dl&#65533;E&#65533;&#65533;&#65533; &#65533;zD\&#65533;:{&#65533;&#65533;=&#283;&#65533;&#65533;&#65533;&#65533;&#65533;-&#65533;-&#65533;&#65533;^k&#65533;C&#65533;&#65533;"D&#65533;(y&#65533;&#65533;j&#65533;D&#65533;&#65533;#Tdq%&#65533;S&#65533;&#65533;h&#65533;A[u&#65533;VW&#65533;|&#65533;_(&#65533;:&#65533;&#65533;^W&#65533;	&#65533;&#1367;&#65533;V6	&#65533;_&#65533;U&#65533;&#65533;?o&#65533;b$&#65533;Y&#65533;&#65533;&#65533;&#1049;&#65533;#&#65533;&#65533;g&#65533;&#65533;6&#65533;&#65533;&#65533;G&#2034;&#65533;&#65533;&#65533;&#65533;&#65533;&#65533;&#65533;l&#65533;&#65533;&#65533;<$~&#65533;&#65533;&#65533;&#65533;&#65533;A&#65533;d&#65533;&#65533;&#65533;i$&#65533;&#65533;&#65533;&#65533;&#65533;&#65533;~&#65533;^&#65533;}S&#65533;&#65533;&#65533;%&#65533;&#65533;d&#65533;&#65533;&#65533;&#65533;|&#65533;	&#65533;&#65533;&#65533;,&#65533;U&#65533;&#65533;&#65533;&#65533;H&#65533;A&#65533;&#65533;&#65533;P+%&#65533;QJW&#65533;&#65533;I&#65533;A2&#65533;Ba&#65533;tPa)&#65533;&#65533;2&#65533;1&#65533;@k&#65533; &#902;&#65533;A&#65533;p&#65533;o&#65533;)&#65533;I|&#65533;4-&#65533;o%&#65533;o&#65533;*h&#65533;#)W&#65533;&#65533;&#65533; &#65533;&#65533;O<1&#65533;&#65533;&#65533;&#65533;&#65533;&#65533;@e&#65533;&#65533;&#65533;"X`q#&#65533;,bG5&#65533;H&#65533;f'&#65533;1&#65533;&#65533;&#65533;D&#65533;&#65533;` &#65533;%&#65533;&#65533;w&#65533;&#65533;&#65533;&#65533;x&#65533;0:&#65533;&#65533;p!b&#65533;&#65533;*s2&#65533;&#65533;vUQ]k:&#65533;&#65533;C*&#65533;&#65533;&#65533;
Vr&#65533;&#65533;$93&#65533; &#65533;&#205;&#771;%YT&#65533;&#312;&#65533;&#65533;&#65533;n&#65533;&#65533;&#65533;Mz&#65533;&#65533;&#65533;&#65533;-C{Ax&#65533;Y&#65533;&#65533;&#65533;&#65533;[NZ&#1656;#&#65533;&#1171;0!&#65533;OB&#65533;Ubd&#65533;9 N&#65533;8&#65533;(n
@Hp&#65533;&#65533;Da(9zZ&#65533;NC&#65533;&#272;&O&#65533;&#65533;p&#65533;c&#65533;&#65533;-p&#65533;C&#65533;r&#65533;&#65533;&#65533;&#65533;^a&#1608;&#65533;&#65533;&#65533;.&#65533;.u`&#65533;j&#808;&#65533;}&#65533;&#65533;&#65533;? &#65533;&#65533;&#65533;Zi/&#65533;X#a&#65533;&#65533;9&#65533;&#65533;&#65533;&#65533;`&#65533;: 
LfpF)&#65533;&#65533;1]&#65533;-&#65533;&#65533;Ff&#529;&#398;z&#65533;&#65533;II&#65533;&#65533;&#1576;f&#65533;i$&#1285;'&#65533;!&#65533;Y&#65533;K&#65533;&#65533;&#65533;P&#65533;&#65533;C&#65533;&#65533;&#65533;M&#65533;d&#65533;u&#65533;	0Gh&#65533;&#65533;&#65533;  &#65533;-1&#65533;!&#65533;	'%jA	D&#65533;&#65533;&#65533; "dNv&#65533;/&#65533;A<&#65533;
&#65533;u&#65533;D&#65533;|&#65533;&#65533;'14&#65533;dS&#65533;&#65533;&#65533;r,RS&#65533;&#65533;&#65533;"&#65533;&#65533;&#65533;q&#65533;&#65533;&#65533;-&#65533;&#65533;V&#65533;&#65533;&#65533;&#65533;&#65533;&#65533;},3P&#65533;JV-&#65533;,F/JQ&#65533;r&#65533;&#65533;&#65533;h\H:&#65533;&#776;	&#65533;m&#65533;&#65533;?&#65533;'&#65533;<&#65533;;&#65533;&#65533;Z&#65533;&#1028;&#65533;&#65533;&#65533;&#65533;|&#65533; &#65533;!&#65533;&#65533;&#65533;J3HU&#65533;&#65533;&#65533;&#65533;&#65533;'&#65533;&#65533;AR&#65533;C=sYs!"\&#65533;`b&#65533;p
i f&#65533;x&#65533;=&#65533;&#65533;DE&#65533;Ct&#65533;k=-p&#65533;1&#65533;&#65533;h&#65533;&#65533;&&#65533;&#65533;&#65533;&#65533;MW&#65533;Q&#65533;&#823;&#65533;&#65533;&#65533;^w&#65533;"l&#65533;F&#65533;#]&#65533;&#65533;&#1041;&#65533;_g&#65533;&#65533;&#65533;L&#65533;&#65533;3x'x&#65533;&#65533;&#65533;$a&#65533;qi&#65533;&#65533;X&#65533;2&#65533;&#65533;J,&#65533;&#65533;&#65533;&#65533;A6&#65533;&#65533;:&#65533;&#65533;k&#65533;&#65533;Z&#65533;s@&#65533;&#65533;&#65533;	&#65533;&#65533;&#996;u&#65533;L`&#65533;&#65533;&#65533;A&#65533;`&#65533;%&#65533;w';&#65533;&#65533;&#65533;&#65533;&#65533;&#65533;&#65533;-E&#65533;vg&#65533;&#65533;:5&#65533;&#65533;&#65533;&#65533;&#65533;&#65533;t@DB&#65533;Z&#65533;&#65533;x|8&#65533;,A&#65533;+&#65533;&#65533;Zh&#65533;&#65533;&#65533;&#65533;&#65533;&#65533;&#65533;&#65533;0Tn&#65533;ao&#65533;R'&#65533;&#65533;8&#65533;E&#65533;&#65533;&#65533;&#65533;&#65533;&#65533;&#65533;&#574;&#65533;&#1401;A&#65533;&#65533;+5&#65533;KM&#65533;&#65533;EC&#65533;&#65533;S1&#65533;&#1700;&#65533;&#65533;&#65533;&#65533;&#549;&#65533;87&#65533;&#65533;(&#65533;&#65533;;&#65533;aULI@A&#65533;&#65533;&#65533;&#65533;&#65533;h%TY&#65533;&#65533;'&#65533;\&#65533;	x&#16489;U&#65533;&#65533;&#65533;K&#65533;p&#65533; {h&#65533;&#65533;&#65533;&#65533;e&#65533;&#65533;`&#65533;
&#65533;&#65533;&#65533;&#65533;#j>&#65533;&#65533;&#65533;I&#65533;@&#65533;8M@&#65533;w-b&#65533;%&#65533;&#65533;&#65533;&#65533;&#65533;V&#65533;!R&#65533;&#65533;"&#65533;&#65533;?*P1&#65533;g3DLs&#65533;_.&#65533;(,?&#65533;"&#65533; -&#65533;&#65533;&#65533;n&#65533;N&#65533;"jC&#65533;&#65533;&#65533;G&#65533;&#65533;&#65533;c&#65533;&#65533;%&#65533;L&#65533;&#138;&#65533;&#65533;9+G&#65533;&#65533;&#65533;5&#65533;&#65533;Z&#65533;@&#65533;&#65533;	&#65533;qq&#65533;-Wc&#65533; N.&#65533;M&#65533;)0&#65533;&#65533;&#65533;&#65533;&#65533;&#65533;&#65533;&#65533;&#65533;b:&#65533;&#534;&#65533;r-"&#65533;LA:7&#65533;(L&#65533;&#65533;@&#65533; G&#65533;&#65533;1EtdnnS&#65533;&#65533;&#65533;n]&#65533;&#65533;&#65533;g~;[q&#65533;H&#65533;&#65533;M&#65533;T&#65533;j&#65533;$&#65533;r6&#65533; 8&#65533;X,]W&#2979;[&#65533;&#1069;&#65533;Jb9&#65533;&#65533;&#65533;&#65533;%/&#65533;Y&#65533;Ap13@#x&#65533;&#65533;J{&#65533;zV&#65533;o&#65533;;&#65533;&#65533;r&#65533;&#65533;&#65533;&#65533;?&#65533;&#65533;v&#65533;&#65533;&#65533;&#65533;'F&#65533;	&#65533;&#65533;M&#65533;&#65533;Z`S&#65533;N&#65533;{]&#65533;r&#65533;!&#65533;&#65533;&#65533;g;[&#1315;&#65533;&#65533;n&#65533;&#65533;&#65533;&#65533;&#65533;&#65533;7&#65533;AG&#65533;I&#65533;&#65533;z&#65533;&#65533;&#65533;$&#65533;\&#65533;&#65533;&#65533;qS&#65533;H&#65533;--&#65533;!D&#65533;E&#1210;&#65533;4cw&#65533;&#65533;.&#65533;&#1805;0L&#65533;|"&#65533;L&#65533;&#377;&#65533;&#65533;l&#65533;&#65533;&#65533;&#65533;g&#65533;&#1279;&#65533;&#65533;&#65533;&#65533;}&#65533;%8N&#65533;"&#65533;ah&#65533;&#65533;&#65533;&#65533;F&#65533;&#65533;&#65533;&#65533;&#65533;D&#65533;% S&#65533;4&#65533;Pp&#65533;&#65533;&#65533;&#438;44&#65533;4&#65533;&#65533;!&#65533;n@&#65533;,C&#2020;&#1953;<&#65533;F&#65533;&#65533;&#65533;A&#65533;t&#65533;8&#65533;X&#65533;
&#65533; x&#65533;&#65533;b&#65533;M,&#65533;&#65533;&#65533;&#65533;QG@&#65533;&#65533;&#65533;&#741;&#65533;r&#65533;&#65533;&#65533;&#65533;&#65533;$\&#1902;&#65533;&#65533;q&#1350; &#942;&#65533;&#65533;KhK&#65533;=&#65533;&#65533;&#65533;JH&#65533;&#65533;&#65533;&#65533;&#65533;&#65533;|G&#65533;8A&#65533;&#65533;8&#65533;&#65533;Z &#65533;&#65533;&#65533;&#65533;&#65533;&#65533;&#65533;\&#65533;! &#65533;!&#65533;D B&#65533;!&#65533;&#65533;?&#65533;&#65533;?&#65533;a&#65533;a &#65533;&#65533;C&#65533;C&#65533;&#65533;!^&#65533;&#65533;"&#1697;"&#65533;!4b 6""D\&#65533; &#65533;a&#65533;8&#65533;&#65533;&#65533;!&#65533;&#65533;&#65533;&#65533;|
&#65533;&#65533;Ol&#65533;!Dh&#65533;l&#65533;&#65533;&#65533;TI&#65533;HM _&#65533;y &#65533;aD&#65533;&#65533;&#65533;&#65533;&#65533;\&#65533;&#65533;&#65533;A@&#1616;&#65533;&#65533;e&#65533;)#&#65533;&#65533;&#65533; B&#65533;&#65533;&#65533;&#65533;$&#65533;z&#65533;E&#65533;M&#65533;&#65533;yN,A'1&#65533;&#65533;&#1104;&#741;&#1743;5&#65533;&#65533;&#65533;&#65533;@D@&#65533;&#65533;A P&#65533;?|&#65533;&#65533;F&#65533;&#65533;&#1441;ZE&#65533;&#65533;&#65533;&#65533;U&#65533;&#65533;i&#65533;> &#65533;&#319;&#65533;&#65533;"&#65533;c[ &#65533;7,""&#65533;&#65533;aV&#65533;[D@X&#65533;C&#65533;&#65533;9H&#65533;5&#65533;&#65533;\ $&#65533;&#65533;A&#65533;BsY&#65533;
]]s&#65533;Yp&#65533;&#65533;*&#65533;`&#65533;&#65533;&#65533;&#65533;]&#65533;S&#2020;P&#65533;&#65533;&#65533;LL!&#65533;&#65533;`&#65533;&#65533;N&#65533;&#65533;	&#65533;l&#65533;B&#65533;CSy&#65533;LLZ&#65533;t&#65533;%&#65533;E&#65533;U&#836;.v&#65533;S&#65533;&#65533;&#65533;&#65533;&#65533;r&#65533;&#65533;t\.a&#65533;&#65533;\ &#65533;q&#65533;-x-p&#65533;&#65533;&#65533;P&#65533;XZE#&#65533;<1A&#65533;6&#65533;&#65533;&#65533;UD&#65533;&#65533;l&#65533;A&#65533;]&#537;B&#65533;&#65533;AH&#349;$&#65533;f&#1571;=&#65533;&#65533;E,B@&#65533;&#65533;.x&#65533;.&#65533;&#65533;E.&#65533;]&#65533;SA&#65533;&#65533; bD@EV" ^&#65533;5L&#65533;f&#65533;Cfr&e~fE&#65533;DfF&#65533; 2&?&#65533;&#65533;@&#65533;&#65533;J:&#65533;Z:&#65533;C3&#65533;&#65533; &#65533;&#65533;?&#65533;(n&#65533;
8&#65533;&#65533;&#65533;q&#65533;&#65533;
-#Z&#65533;P&#65533;&#65533;`&#65533;&#65533;&#1204;&#65533;&#65533;&#65533;&#65533;N &#65533;,&#65533;&#65533;&#65533;!&#65533;
&#65533; &#65533;&#65533;&#65533;E&#65533;&#65533;@Sv&#65533;&#65533;&#65533;&#65533;&#65533;\&#65533;s%&#65533;&#65533;K&#65533;&#644;KT0yW1B&#556;&#65533;&#65533;&#65533;W&#65533;&#65533;M&#65533;Z&#65533;&#65533;&#65533;<Ss&#65533;&#65533;C0f&#65533;\&#65533;L&#65533;&#65533;F&#1044;M&#65533;a&#65533;&#65533;<)V`f>Y9d9&#1536;A(&#65533;E&#65533;&#65533;.h(&#65533;n&#65533;?$j&#65533;&#65533;Al F`&#65533;A&#65533;&#65533;&#65533;&#65533;&#65533;&#65533;"B&#65533;&#65533;7&#65533;&#65533;&#65533;ADA&#65533;An&#65533;&#65533;&#65533;g&#65533;&#65533;A&#65533;&#65533;&#65533;r&#65533;&#65533;&#65533;&#65533;M&#65533;I:"A3H'D&#65533;&#1551;&#65533;Y@&#65533;&#65533;Y[&#65533;DS-F&#65533;&#65533;uU&#65533;$&#65533;F4P&#65533;&#65533;&#65533;/BD&#65533;Y&#517;&#65533;&#65533;Gl&#65533;
 &#65533;EDq@) &#65533;HL@Z&#65533;M&#65533;MGx4&#65533;W&#65533;&#65533;&#65533;&#65533;i
{6}&#65533;"Q&#65533;f&#65533;&#65533;NA&#65533;r&#65533;C\&#65533;&#65533;&#65533;BdNZ&#65533;&D@U&#65533;\&#65533;=h&#65533;	&#65533;&#65533;&#1128;A&#65533;|C&#65533;B9&#260;&#65533;j&#65533;&#65533;9&#65533;&#65533;.)cF E *&#1578;&#65533;&#65533;?&#65533; *&#65533;jE&#65533;&#65533;E&#65533;C	k"h>. C&#65533;\Z&#65533;&#1292;&#65533; &#65533; &#65533;&#65533;&#65533;
 &#65533;&#65533;!&#65533;&#65533;%&#65533;&#65533;&#65533;&#65533;A&#65533;&#65533;D&#65533;&#65533;*&#65533;&#65533;^"&#266;1&#65533;A&#65533;G&#65533;<&#65533;&#65533;+N&#65533;Ks`DH&#65533;&#65533;&#65533;1qT&#65533;&#65533;&#65533;&#65533;.&#65533;&#1413;&#65533;Vpn&#65533;&#65533;\&#65533;rY&#65533;&#65533;&#65533;6&#65533;n&#65533;&#65533;&#1026;PE!qtH&#65533;<M&#65533;$&#65533;&#65533;5&#65533;d'&#65533;P*mD&#65533;&#65533;&#358;&#65533;CdK&#65533;Uo x{&#65533;W!d&#65533;B&#65533;&#65533;&#65533;E|&#65533;l&#65533;&#65533;&#65533;
&#65533;&#65533;&#65533;&#65533;@9x Z&#65533;&#65533;?(&#65533;&#65533;&#1170;+&#65533;&#65533;E&#65533;&#65533;%DA&#1362;&#65533;?D&#65533;&#65533;V&#65533;}m&#65533;Z&#65533;?X&#65533;&#65533;&#65533;>&#312;n&#310;&#65533;&#65533;&#65533;&#65533;2&#65533;C&#65533;B&#65533; &#65533;&#65533;&#65533;S%&#65533;&#65533;A&#65533;Ch&#65533;-&#65533;\&#65533;&#65533;&#65533;3)&#65533;&#65533;>&#65533;mB&#65533;rt&#65533;&#65533;$F&#65533;&#1542;&#1308;ui&#65533;&#65533;&#65533;)&#65533;&#1173;&#65533;O&#65533;<&#65533;<&#65533;&#65533;&#65533;&#65533;
5&#65533;A&#65533;e&#65533;m&#2039;9&#65533;}&#65533;&#65533;&#65533;&#65533;l&#65533;P)1&#65533;l&#65533;&*v&#65533;&#65533;*&#65533;<Jp&#65533;&#65533;MUy&#65533;&#65533;F &#920;&#65533;&#65533;I&#15221;\&#65533;X]MF&#65533;&#65533;&#65533;&#65533;C(&#65533;E&#65533;OmDk&#267;&#65533;e&#65533;&#65533;&#65533;&#65533;&#65533;j&#65533;,&#65533;?&#65533;>&#65533;&#65533;&#65533;v/B8&#65533;E&#1581;A&#65533;&#65533;&#1894;/*&#65533;&#65533;R&#65533;&#65533;&#65533;&#65533;&#65533;D&#65533;&#175;*&#65533;j&#65533;L"&#65533;&#65533;
&#65533;&#65533;&#65533;&#65533;"&#65533;&#65533;>&#65533;&#65533;2Ap&#65533;&#65533;&#65533;Ah&#65533;8&#65533;CD&#65533;&#65533;?&#65533;&#65533;A,l&#65533;&#65533;$n&#65533;&)&#65533;&#65533;n&#65533;&#65533;&#65533;&#65533;&#65533;&#65533;FDs&#65533;VS&#65533;&#1507;<&#12811;4A^1!&#65533;&#65533;D&#65533;!&#65533;s&#65533;lp&#65533;&#65533;n&#65533;M&#65533;&#65533;l&#65533;&#65533;E&#65533;&#65533;&#65533;&#65533;_&#65533;[&#65533;`&#65533;&#65533;&#65533;}G&#65533;&#65533;&#65533;n&#65533;&#65533;1&#65533;&#65533;:f&#65533;&#65533;&#65533;c&#65533;&#65533;B"&#65533;&#65533;'&#65533;&#65533;z&#65533;?p&#65533;&#65533;&#65533;AT&#65533;A&#65533;&#65533;0&#65533;E&#65533;&#65533;&#65533;&#65533;5&#303;&#65533;1&#65533;j&#65533;1&#65533;&#65533;l&#65533;j[&#65533;&#65533;*&#65533;&#65533;&#65533;&#65533;*r&#65533;&#65533;@2"&#65533; &#65533;&#65533;&#65533;p/#I&#65533;n>&#65533;&#65533;&#65533;&#65533;M&#65533;(&#65533;Et&#65533;z&#65533;l&#65533;&#65533;J
'y&#65533;SJ r&#65533;p#Dm&#65533; &#65533;nAA&#65533;&#65533;0&#65533;n+&#65533;&#65533;A&#65533;&#65533;\eVm&#65533;&#65533;8U&#65533;&#65533;&#65533;"&#65533;&#65533;&#1035;&#65533;eX&#65533;ZL&#65533;&#65533;&#65533;&#65533;(&#65533;&#65533;CX&#65533;?@B$k&#935;r\&#65533;d&#65533;  &#65533;#&#65533;&#65533;B&#65533;@ &#65533;q&fb 
&#65533;$&#65533;&#65533;;&#65533;&#65533;&#65533;&#65533;&#65533;&#65533;lP&#65533;,&#65533;\&#65533;&#65533;P&#65533;&#580;&#65533;t&#65533;d&#65533;*&#496;p&#65533;R&#65533;y&#65533;&#65533;&#65533;A&#65533;^)M&#65533;&#1860;/&#65533;&#65533;  &#65533;O>S3pr&#65533;&#65533;&#65533;w&#1090;&#65533; &#65533;&#65533;l&#1178;&#65533;&#1377;&#65533;e&#65533;&#65533;K&#65533;L&#65533;3*&#65533;&#65533;&#65533;&#65533;&#65533;Zj&#65533;\&#65533;&#65533;qc&#65533;&#65533;&#65533;P&#65533;&#65533;d&#65533;&#65533;&#65533;&#65533;\&#65533;A@&#65533;C0Z,&#65533;cA&#65533;;!@(&#65533;&#65533;E &#65533;;&#1759;:CD&#65533;sgv&#65533;9?5VcD	 &#65533;ZPp+s$H&#65533;p3&#65533;,\&#65533; 4&#65533;&#65533;]&#65533;N%&#65533;nZ&#65533;l4&#65533;.<S&#65533;E&#65533;m&#290;U&#65533;<&#662;&#65533;&#65533;}"&#65533;uY&#65533;&#1625;q&#65533;&#65533;r$)0&#65533;,k4\<&#65533;e7&#65533;Y&#65533;&#65533;q&#65533;&yi&#65533;\&#65533;&#65533;?DMk2&#65533;"&#65533;`&#65533;ec%`V&#65533;&#65533;5&#65533;qk&#65533;&#65533;fp&#65533;N&#65533;uS&#65533;&Z&#65533;H&#1264;n&#65533;&#65533;E&#65533;v]&#65533;un&#65533;&#65533;Adtt=S&#65533;&#65533;^&#65533;&#65533;&#65533;Zxd&#65533;we&#65533;[&#65533;yv&#65533;&#1045;b&#65533;&#65533;&#65533;NP&#65533;[&#65533;&#65533;&#821;&#65533;&#65533;#&#65533;&#65533;&#755;&#415;j&#65533;6z&#65533;&#65533;T&#65533;z&#65533;l&#65533;&#65533;q&#65533;&#65533;|?D&#65533;&#65533;1B&#65533;oz&#65533;&#65533;ThB5&#65533;.&#65533;,@A=@&#65533;&#65533;.*&#65533;0&#65533;%&#65533;C&#65533;9&#42477;&#65533;\&#65533;&#65533;a&#65533;.'o>&#65533;&#65533;&#645;G&#65533;&#65533;&#65533;}&#65533;,&#65533;nwdO&#65533;&#65533;bY`#&#65533;&#65533;&#65533;&#65533;&#65533;&#65533;
jw&#65533;~&#1016;Z&#65533;&#65533;^&#65533;Z&#65533;&#65533;?&#65533;&#65533;&#65533;&#65533;A &#65533;&#1847; 9&#65533;0Q&#65533;&#65533;&#65533;&#65533;E@&#65533;v&#65533;E&#65533;v&#65533;<&#65533;&#65533;K&#65533;C&#65533;u&#65533;>9Z&#65533;uZxt3&#65533;x&#65533;B&#65533;&#65533;wF&#65533;&#65533;&#65533;r&#65533;&#65533;9B&#65533;&#65533;?&#65533;&#65533;&#65533;&#65533;ZYx&#65533;X&#1316;ci&#65533;
k&#65533;&#65533;&#65533;{&#65533;{&#65533;&#351;&#65533;E&#65533;&&#65533;~&#65533;yz&#65533;&#65533;@&#65533;&#65533;B&#65533;&#65533;
m&#65533;&#65533;c	&#65533;y$&#65533;&#65533;a2&#65533;4J&#65533;&#65533;&#65533;y&#65533;&#65533;v
&#865;8&#65533;}i_sc&#65533;&#65533;&#65533;&#65533;&#65533;fswQ&#65533;D&#65533;j&#65533;&#65533;&#65533;&#27268;
k&#65533;&#65533;!D&#65533;&#65533;&#65533;w{#I	 &#65533;&#65533;8 &#65533;&#65533;&#65533;&#65533;qz~2&#65533;&#65533;&#65533;&#65533;B&#65533;z&#65533;/&#65533;i(&#65533;#D::&#65533;&#65533;&#65533;&#65533;&#65533;2&#65533;yY&#65533;{3X9&#65533;0F[&#65533;&#65533;QE&#65533;&#65533;i:&#65533;Sv&#65533;u&#65533;5&#65533;&#65533;&#65533;&#65533;,&#65533;Wv&#65533;&#65533;Ww&#650869;&#65533;Z]&#65533;[&#65533;&#65533;&#65533;&#65533;&#65533;P&#65533;w^&&#65533;&#65533;&#65533;8W$&#65533;Z&#65533;&#65533; &#65533;&#65533;&#65533;1&#65533;'&#144;&#65533;}C;&#65533;&#65533;&#65533;7&#65533;#&#65533;&#65533;`&#65533;&#65533;]&#65533;&#65533;`&#65533;&#65533; &#65533;&#65533; &#65533;<&#65533;P&#65533;.&#65533;u]8&#65533;k&#65533;At8&#65533;[&#65533;&#65533;7&#1344;+x]&#65533;Dv&#65533;&#65533;2&#65533;y[d&#1733;&#65533;&#65533;&#65533;&#65533;&#65533;&#65533;&#65533;}&#65533;&#65533;[h&#65533;&#65533;&#65533;x&#65533;v;&#65533;&#65533;&#1627;oD&#65533;CDL 5&#65533;&#65533;&#65533;&#65533;&#65533;&#65533;&#65533;&#453;&#65533;&#65533;8&#65533;?&#65533;&#65533;&#65533;w~&#65533;A||&#65533;G{&#65533;C^8&#65533;&#65533;VxE	&#65533;=F$&#65533;&#472;&#65533;&#65533;&#65533;7&#65533;>&#65533;&#65533;&#65533;s&#2021;&#65533;e&#65533;{&#65533;*6B<&#65533;ft&#65533;u&#65533;O9[C&#65533;]&#65533;ynC&#65533;&#1043;&#65533;q'}M[8&#65533;q:&#65533;@>4&#65533;&#65533;&#65533;h&#65533;yP&#65533;&#633;&#65533;=&#65533;?&#65533;&#65533;s<D&#65533;&#65533;&#379;&#65533;Ah|&#65533;:B&#65533;}&#65533;s&#65533;&#1903;&#65533;`&#65533;&#65533;&#453;&#65533;&#65533;&#65533;&#65533;&#65533;?&#65533;E	\&#65533;&#65533;{tsx&#65533;&#65533;8&#65533;&#65533;&#65533;&#65533;&#65533;o&#65533;b&#65533;>\&#65533;v&#65533;zv&#65533;!&#65533;4&#65533;&#65533;&#65533;d&#65533;uZ&#65533;2)&#65533;[&#65533;&#65533;&#65533;&#65533;w5&#246;u&#65533;&#65533;&#65533;&#65533;l&#65533;$&#649;&#65533;$'&#65533;&#65533;&#65533;&#65533;
&#65533;&#65533;)t&#65533;bD&#65533;)V&#65533;xcF&#65533;9v&#65533;&#65533;d&#65533;G&#65533;*y&#65533;d&#65533;&#65533;G&#65533;)Q&#1407;D!i&#1460;ygN&#65533;&#65533;%tXJS&#65533;f&#65533;L&#65533;l &#65533;&#65533;f&#65533;&#65533;&#65533;" &#65533;M&#65533;2&#65533;-&#65533;+&#65533;(&#65533;&#65533;&#65533;I+V&#65533;&#65533;p&#65533;&#65533;%i&#65533;&#65533;&#65533;&#65533;EZk&#65533;\Q&#65533;&&#65533;t&#65533;U&#65533;&#65533;B&#65533;&#65533;&#65533;,qb&#331;7&#65533;&#65533;&#65533;&#65533;&#65533;U&#860;&#65533;/&&#65533;*3&#65533;t&#65533;th&#65533;!&#65533;
&#65533;&#65533;&#65533;?q
9&#65533;k&#65533;*&#65533;&#65533;Q&#65533;^&#65533;&#65533;s&#65533;&#65533;P&#65533;&#65533;&#765;&#65533;V&#1582;]&#65533;K&#65533;b&#65533;&#65533;&#65533;u&#65533;&#65533;{7&#65533;r&#65533;ZGkln&#65533;&#65533;&#65533;&#65533;&#65533;f&#65533;&#65533;&#65533;j&#65533;&K&#65533;&#65533;&#65533;&#65533;&#65533;&#65533;&#65533;@&#65533;&#65533;&#65533;~|&#65533; &#65533;&#887;?M &#65533;&#65533;&#65533;?!&#65533;E&#65533;4&#65533;&#65533;i$:&#65533;&#65533;h 	-*&#672;&#65533;&#65533;&#65533;&#156;&#65533;s&#65533;)(&#65533;&#65533;h&#65533;&#65533;J|h
&#65533;:q&#65533;&#65533;1&#65533;p&#65533;&#65533;q1?&#65533;&#65533;jn&#65533;&#65533;l&#65533;m&#65533;&#65533;&#65533;&#65533;&#36555;&#65533;&#65533;H&#65533;CZ&#65533;kr|&#65533;(&#65533;&#65533;&#65533;&#65533;*A&#65533;&#65533;,&#65533;L&#65533;,t&#65533;!&#65533;&#65533;Q&#65533;R&#65533;&#523;:V(f&#65533;O&#65533;&#65533;"&#65533;&#1434;(&#65533;&#65533;&#26899;/(&#65533;&#65533;&#65533;&#65533;&#1882;&#65533;&#65533;&#65533;&#65533;[a&#65533;&#65533;R&#65533;&#65533;&#65533;&#65533;"&#65533;F&#65533;&#65533;"-&#65533;&#65533;R&#65533;.&#65533;&#65533;&#65533;+&#65533;8&#65533;|&#65533;&#65533;H&#65533;&#65533;&#65533;&#65533;&#49172;&#65533;&#65533;'&#65533;&#65533;k&#65533;Sm&#65533;
&#65533;&#65533;&#65533;(&#65533;W&#65533;&#65533; &#65533;	&#65533;&#65533;V&#65533;&#65533;&#65533;&#65533;wr&#65533;I+&#65533;&#65533;X&#65533;&#65533;I&#65533;&#65533;&#714;]&#65533;&#1611;&#65533;&#65533;&#1023;&#65533;0P#&#65533;&#65533;&#65533;]&#65533;x&#1355;4&#65533;"&#61095;z&#65533;T&#65533;&#65533;`&#65533;	&#65533;R&#65533;v&#65533;&#238;&#65533;&#65533;nC&#65533;*&#65533;&bJ&#65533;zsW!&#65533;R&#65533;Y&#65533;&#65533;&#65533;3E&#65533;tk&#65533;&#65533;),H&#65533;"&#65533;&#65533;Bi&#65533;0&#65533;&#65533;-&#65533;K&#65533;&#65533;&#65533;&#65533;&#65533;=&#65533;	&#65533;c&#65533;&#352;|\&#65533;&#65533;[&#65533;&#65533;'&#1897;&#65533;Q&#65533;?uH&#65533;?)&#65533;$Zp&#65533;,&#65533;!*&#65533; &#65533;b.I'`)&#65533;&#65533;&#1802;&#65533;*&#65533;I&#65533;&#65533;&#65533;Ni
0&#1679;&#65533;&#1946;&#65533;&#65533;&#65533;!&#65533;&#65533;[k&#65533;&#65533;&#65533;V0&#65533;&#65533;&#65533;6&#65533;&#65533;&#992;&#65533;+&#65533;&#65533;t#&#65533;&#65533;&#65533;&#65533;&#65533;`&#65533;&#65533;7&#65533;&#65533;L&#65533;&#1538;;&#65533;&#65533;&#49576;&#65533;s&#65533;&#65533;&#65533;&#65533;&#65533;|(;&#65533;&#65533;>U&#65533;&#65533;&#65533;&#65533;&#65533;~y&#65533;j&#65533;sY&#65533;&#65533;&#65533;)P&#65533;&&#65533;&&#65533;&#65533;J>a&#65533;uJ"&#65533;&#65533;&#65533;&#65533;&#65533;&#65533;L&#65533;q&#65533;G&#65533;&#65533;&#65533;Thw&#65533;&#65533;&#65533;&#65533;&#65533;&#65533;&#65533;&#65533;t&#1504;x&#7160;B&#65533;&#65533;yo&#65533;&#65533;&#43244;&#65533;&#65533;4&#65533;&#65533;&#65533;jb&#65533;&#65533;b&#65533;-W&#65533;&#65533;N&#65533;_b&#65533; m&#941;&#65533;$&#65533;&#65533;&#65533;*&#65533;n&#65533;'&#65533;j&#65533;t&#65533;;
`&#65533;&#65533;&#65533;&#65533;\Hq&#65533;PfQ&#65533;&#65533;<&#65533;6&#65533;&#65533;&#65533;o&#65533;e/t&#65533;j(&#65533;&#65533;&#65533;2&#65533;&#65533;, &#65533;p&#65533;&#65533;8&#65533;&#65533;3gz&#65533;&#65533;'&#65533;&#65533;&#65533;,  &#65533;s&#65533;;&#65533;C&#65533;Wg&#65533;&#65533;&#65533;&#65533;0y;D&#65533;#&#65533;&#65533;&#65533;*ei &#65533;`(&#65533;:I&#65533;p&#65533;RHw&#65533;e&#65533;
&#65533;o&#65533;.CW&#65533; &#65533;/&#65533;H&#65533;&#65533;&#575;&#65533;d&#65533;&#65533;&#65533;ct*&#65533; &#65533;&#65533;&#1477;&#65533;h&#65533;&#65533;mH&#65533;&#65533;&#65533;U&#65533;&#65533;&#65533;&#399;
y&#1755;&#65533;E&#65533;&#65533;A0&#65533;K&#65533;&#65533;&#65533;&#65533;0&#65533;!&#65533;$&#65533;$7  &#65533;
&#65533;$0&#65533;&#65533;Lz&#1170;&#65533;4 B&#65533;KBd@*_(&#65533;T&#65533;y&#65533;&#65533;&#65533;,o&#65533;&#65533;&#65533;&#65533;V7O&#65533;e7&#65533;&#65533;&#65533;_&#65533;&#65533;&#65533;2&#65533;&#65533;eD&#65533;Lc&#1805;&#65533;&#65533;9&#65533;&#550;&#65533;ul$MsL&#65533;SJM&#65533;`s&#65533;&#65533;_&#65533;"2&#65533;j&#65533;&#65533;&#65533;vt&#65533;&#65533;o
.&#65533;&#65533;
&#1266;&#65533;E&#65533;}&#65533;e&#65533;T&#65533;
&#65533;&#65533;&#65533;)&#65533;8+P&#65533;@&#65533;pDHve&#65533;&#65533;%-&#65533;&#65533;.&#65533;&#65533;{X&#65533;&#65533;&#65533;&#65533;y&#65533; &#65533;&#188;+L&#65533;&#65533;&#65533;&#65533;
&#65533;&#65533;@&#65533;y&#65533;8)&#65533;JZ&#1158;&#65533;&#65533;"^p&#65533;$"L&#65533; 4&#65533;&#65533;[&#65533;g&#65533;:&#272;&#65533;&#906;&#65533;&#65533;&#65533;&#65533;&#65533;&#65533; J&#65533;&#65533;C&#65533;&#65533;,AO&#65533;d1&#65533;&#65533;LAV&#65533;|T&#50634;&#65533;&#65533;&#65533;&#65533;&#65533;sH&#65533;&#872;:&#65533;E&#65533;&#65533;iq&#65533;IU8&#63914;&#1912;I&#65533;&#65533;&#1806;&#65533;J9=&#65533;&#65533;~S&#806;3&#65533;v&#65533;&#65533; &#65533;&#65533;C&#65533;p@,&#65533;LM\&#65533;tl&#65533;!&#65533;V&#65533;&#239;&#65533;T&#65533;&#65533;&#65533;!G&#65533;Y&#65533;&#65533;4$&#65533;&#65533;&#65533;,ge&#65533;&#65533;}&#1316;$UmV&#65533;&#1619;Bv&#65533;&#65533;Y&#65533;l&#65533;&#65533;&#65533;L&#65533;/&#65533;&#65533;&#65533;d&#65533;A&#65533;&#65533;e&#61070;&#65533;&#65533;C8&#65533;&#65533;&#65533;.mY&#65533;&#65533;&#65533;&#1833;-A&#65533;&#65533;&#65533;!?&#65533;&#65533;u&#65533;&#65533;f&#65533;[&#47328;&#65533;kzW(&#65533;&#65533;b&#65533;]&#65533;&#65533;-&#65533;A&#65533;&#65533;G>&#65533;<&#65533;8&#65533;L&#65533;&#65533;
[&#1566;i&#65533;&#65533;&#65533;B2*R&#65533;J&#65533;
)E&#65533;E\&#65533;&#1498;T&#65533;&#65533;&#65533;JW&#65533;Q&#65533;Rd&#65533;&#65533;%[&#65533;&#65533;H:&#65533;&#65533;/#z&#65533;&#65533;_)&#256;&#65533;&#65533;K&#65533;O&#65533;W&#65533;MmR&#65533;"C&#65533;&#65533;>e&#65533;O&#65533;}&#65533;Wa&#65533;&#65533;&#65533;u&#1230;\
&#65533;&#65533;8&#65533;P}51&#65533;&#65533;&#65533;w1&#65533;&#65533;q&#59776;&#65533;/&#65533;&#65533;&#65533;'@&#65533;&#65533;&#1070;&#65533;"%)&#65533;v&#65533;55&#65533;&#65533;&#65533;$&#1613;~Y&#65533;
&#65533;&#65533;F&#65533;&#65533;&#65533;&#65533;7&#65533;&#65533;&#65533;og&#5246;Y&#65533;&#65533;{s&#65533;&#65533;&#65533;&#65533;6&#65533;&#65533;&#65533;=s&#65533;&#65533;&#65533;&#65533;=wyl&#65533;&#65533;&#890;0d&W&#65533;)K&#65533;D&#65533;	&#65533;)&#65533;&#65533;H &#65533;&#65533;&#61853;&#65533;&#65533;&#65533; &#65533;q&#65533;&#65533;&#65533;&#4772;&#65533;"&#65533;&#65533;&#65533;&#65533;&#65533;&#65533;&#65533;5&#65533;&#65533;3&#65533;&#1128;GPg&#65533;(&#65533;5&#65533;&#65533;&#65533;$N&#65533;G&#872;&#65533;l&#65533;47&#65533;&#65533;IjX&#65533;%B&#65533;ha&#65533;&#65533;&#65533;&#65533;(i/r&#65533;&#65533;&#65533;w &#65533;!*&#65533;&#65533;V&#65533;zB&#65533;,&#65533;mfSD&#65533;&#65533;l&#65533;&#65533;\R&#65533;&#65533;&#65533;&#65533;uH&#65533;&#65533;Ys1&#65533;Wg1&#65533;&#65533;`U54&#65533;&#65533;&#65533;&#65533;&#65533;!&#65533;SB&#65533;N&#65533;&#65533;&#65533;9&#65533;&#65533;&#65533;&#65533;&#933;
N'&#65533;&#65533;#&#65533;&#65533;&#65533;&#65533;7"&#65533;&#872;9Q&#65533;i&#65533;b$&#65533;&#65533;,&#65533;=N]r&#65533;&#65533; &#65533;8&#65533;+>!&#65533;Y&#65533;^&#65533;c&#65533; &#65533;&#65533;K&#65533;&#65533;!&#65533;R,#&#65533;&#65533;QvD&#65533;&#65533;&#65533;!&#65533;&#65533;m&#65533; &#65533;&#65533;A&#65533;&#65533;&#65533;&#65533;mOd&#65533; e&#65533;&#65533;'&#65533;t&#65533;  xH&#65533;&#65533;n&#65533;+D&#65533;	&#65533;?&#65533;&#65533;&#65533;&#65533;&#65533;&#65533;{&#65533;wRA&#1453;<K&#65533;a}&#65533;&#65533;&#65533;&#65533;y8&#281;3d&#65533;&#65533;&#65533;6T&#65533;Kx=Y$:*bjl&#1685;&#65533;&#65533;5&#65533;&#65533;&#65533;3W~kq&#65533;&#65533;&#65533;&#65533;&#65533;&#65533;V($&#65533;&#65533;&#65533;&#1443;&#65533;Zn?&#65533;&#65533;z&#65533;&#65533;`&#65533;&#65533;O&#65533;&#65533;&#65533;L&#65533;+&#65533;`L&#65533;s&#65533;&#65533;&#65533;N3l]&#65533;S>&#65533;]>v&#65533;D&#65533;&#65533;_&#65533;&#65533;&#65533;&#65533;&#65533;]J&#65533;&#65533;&#65533;&#65533;cvx&#65533;&#65533;H&#65533;&#65533;n&#65533;&#65533;&#65533;&#65533;V'&#65533;&#65533;&#65533;&#65533;u&#65533;&#65533;v&#65533;&#65533;&#65533;&#1006;&#60767;&#65533;&#65533;&#65533;wH&#1649;~&#65533;S&#65533;&#65533;&#65533;&#65533;&#65533;NJ&#383;&#65533;&#65533;?D&#1719;&#65533;&#65533;eWha&#65533;k7&#65533;b &#65533;&#65533;~&#65533;KU&#65533;&#65533;OG&#65533;
&#65533;&#65533; &#65533;&#65533;&#1195;#&#65533;
&#65533;&#65533;i&#65533;&#65533;&#65533;3&#65533;f>&#65533;}&#1543;&#65533;&#65533;&#65533;&#65533;c&#65533;D7&#65533;&#65533;&#65533;&#65533;?&#65533;&#65533;f&#65533;/8&#65533;&#65533;&#65533; b&#65533;bw&#65533;+&#65533;&#65533;"&#65533; &#65533; &#65533;&#65533;&#65533;&#65533;fp&#65533;&#65533;o1B&#65533;&#65533;&#65533;x,&#65533;&#65533;&#65533;!&#65533;"&#65533;
&#65533;0"0+&#65533;
&#163;&#65533;&#65533;0Hj
&#65533;&#65533; &#65533;#&#65533;&#65533;&#1072;&#65533;Z&#676;&#65533;o&#65533;$&#65533;
C&#65533;&#1295;	&#65533;"H&#65533;!&#65533;Ax&#65533;&#65533; &#65533;&#65533;&#65533;&#65533;d&#65533;"&#65533;
Q&#65533;&#65533;&#65533;b'b&#65533;P&#65533;AB@"%b&#65533;&#65533;&#65533;a&#65533;&#65533;"(&#65533;SQW&#65533;C&#65533;&#65533;&#65533;%&#65533;1)" "d&#65533;: }q&#65533;&#65533;o"&#65533; &#65533; &#65533;&#65533;&#65533;P &#65533;Qbj&#65533;&#65533;&#65533; j&#65533;!&#65533;&#65533;JQ!j&#65533;A&#65533;Z&#65533;&#65533;&#65533;&#65533;&#65533;J&#65533;&#65533;`"&#65533;&#65533; jQ"&#65533;1#x&#65533;M"|&#65533;B&#65533;&#65533;c1-q&#65533;&#65533;!$&#65533;&#65533;&#65533;^&#65533;&#65533;&#65533;&#65533; &#65533;&#65533;!r&#65533;&#65533;&#65533;&#65533;[&#65533;&#65533;&#65533;#?$C&#65533;c&#65533;A!p&#65533;&#65533;f"&#65533;Q&#65533;YR#N&#65533;)&#65533;c&#65533;B&#65533;&#65533;&#65533;&#65533;"R!z &#65533;!!&#65533; &#65533;@)&#65533;&#65533;&#65533;D&#65533;)&#65533;&#65533;)&#65533;RJH2(^Q!j&#65533;*"&#65533;a%u&#65533;%&#65533;1"r&#65533;&&#65533;&#65533;;&#65533;&#65533;a&#65533;&#65533;)b&#65533;&#65533;!z2&#65533;&#65533;&#65533;&#65533;&#65533;'B&#65533;&#65533;(&#65533; )Sa)&#65533; A&#1440;1S1&#65533;"&#65533;@&#65533;&#65533;&#65533;A0N&#65533;*-b"&#65533;!A&#65533;(&#65533;&#65533;-&#65533;%y&#65533;`&#65533;&#65533;a4&#65533;}1}&#65533;&#65533;&#65533;*B&#65533;@+K&#65533;&#65533;&#65533;B&#65533;&#65533;&#65533; >Q!&#65533;&#65533;K1)i"n&#65533;1&#65533;&#65533;8&#65533;31c&#65533;$	&#65533;&#65533; *&#65533;*&#65533;&#65533;'Q&#65533;&#65533;&#65533;%3b514Q&#65533;&#65533;&#65533; &#65533;Q+!bt&#65533;j&#65533;(&#65533;:&#65533;&#65533;&#65533;R!p&#65533;Wd&#65533;8&#65533;&#65533;>&#65533;&#65533;#e&#65533;!a&#65533;k&#65533;3&#65533; 93)'b/&#65533;P%",O&#65533;!&#65533;&#65533;;&#65533;&#65533;5&#65533;<C&#65533;<&#65533;&#65533;&#65533;2(%&#65533;(&#65533;&#65533;'&#65533;&#65533;.&#65533;rL&#65533;&#65533;&#65533;DOE&#65533;&#65533;#&#65533;9&#65533;&#65533;B#&#65533;4e <8T!.&#65533;(qs&#65533;&#65533;A&#65533;&#65533;&#65533;&#65533;Ay@o&#65533;;I@&#65533;F&#65533;"r!i&#65533;'&#65533;0o&#65533;&#420; )E&#65533;TK&#65533;t&#65533;&#65533;a&#65533;&#65533; 0`+&#65533;&#65533;&#65533;&#65533;G7B"-&#65533;[ +ir&#65533;&#65533;4S7&#65533;&#65533;&#65533;&#65533; B B&#65533;6&#65533;=&#65533;0%&#65533;61&#65533;KQ&#65533;z&#65533;Gh 
&#65533;A"&#65533;T!x @m&#65533;!8t-&#65533;!&#65533;&#65533;"&#65533;r"&#65533;&#65533;5&#243;&#65533;>1rOS&#65533;<&#65533;&#433;!&#65533;2MVcUV&#65533;E?"&#65533;`#`R&#65533;(q&#65533;"&#465;T#B!7s/&#65533;wTBRqS!"&#65533;&#65533; UPU&#65533;C&#65533;&#65533;7&#65533;U&#65533;aV&#65533;&#65533;[&#65533;&#65533;>&&#65533;&#65533;&#65533;!&#65533;&#65533;&#65533;UA&#65533;S"@&#65533;//uI&#65533;qU&#65533;&#65533;W'b4&#65533;r&#65533;Q!&#65533;SUB&#65533;&#65533;&#65533;T&#65533;&#65533;6% [&#65533;@&#65533;A>&#65533;Ua&#65533;awb&#65533;VJ&#65533;	&#65533;]&#853;-_&#65533;&#65533;]&#65533;Fk&#65533;"^&#65533;
t"&#65533;r&#65533;:@:oQ&#65533;&#65533;!&#65533;&#65533;l&#65533; 0&#65533; 3&#65533;0&#65533;&#65533;/q&#65533;za' / &#65533;a&#65533;Vh6&#65533;&#65533;y2&#65533;E&#65533;&#65533;\&#65533;&#65533;&#65533;&#65533;b#&#65533;R&#65533;t"Rdq4C&#65533;t:&#65533;&#65533; &#65533;A&#65533;&#65533;4&#65533;&#65533;&#65533;=&#65533;&#65533;A&#65533;&#65533;2P&#65533;!&#65533; "&#65533; !&#65533;&#65533;&#65533;&#65533;&#65533;Vo&#65533;vV-A!&#65533;m?&#65533;1&#1077;"jq^d7^&#65533;&#65533;&#65533;!wR&#65533;a-&#65533;&#65533; &#65533;7&#65533;QJ!&#65533;6u&#65533;"&#65533;Vd&#65533;&#65533;L&#65533;n&#65533;`&#65533;&#65533;&#65533;tOQ-&#65533;	C8&#65533;\&#65533;$&#65533;v'"q7dw_5D#&#65533;k/b[S7&#65533;JV&#65533;&#65533;<&#65533;Y&#65533;&#65533;m&#65533;e&#65533;&#65533;&#65533;&#65533;&#65533;&#65533;V&#65533;u&#65533;&#65533;z&#65533;&#65533;o&#65533; &#65533;&#65533;[&#65533;p&#65533;*M&#65533;r"s&#65533;F9:&#65533;]&#65533;P&#65533;Uw=&#65533;Q5&#65533;&%&#65533;Zo&#65533;e&#65533;U&#65533;&#65533;s&#65533;``&#65533;Y "X)&&#65533;z&#65533;&#65533;&#65533;3&&#65533;&#65533;&&#65533;@|&#65533;&#65533;X&#65533;WU&#65533;&#65533;U&#65533;rU&#65533;Q$&#65533;&#65533;&#65533;o&#65533;k&#65533;B%"MUkC `i&#65533;.&#65533;!&#65533;Jo&#1221;&#65533;&#934;`&#65533;&#65533;L&#65533;&#65533;v&#65533;&#65533;&#65533;X&#65533;CR&#65533;!&#65533; H	|+V|&#65533;A&#65533;s&#337;]W&#65533;"GX`&#65533;rU&#65533; &#65533;&#65533;w%&#65533;A%&#8769;&#65533;"&#65533;&#65533;!
&#1286;&#480;z"&#65533;&#65533;.&#65533;x&#65533;&#65533;&#1549;&#65533;&#65533;V&#65533;l&#65533;r-&#65533;G&#65533;u&#65533;"<&#65533;"&#65533;7#8&#65533;&#65533;7R&#65533;&#65533;R&#65533;&#65533;&#65533;&#65533;B-"&#65533;Ws&#65533;&#65533;"f[#m&#65533;X&#65533;'&#65533;m&#65533;{&#65533;&#65533;'	&#65533;&#65533;i&#65533;rQ|1&#65533;&#65533;&#65533;R&#65533;!b}&#65533;"6&#65533;!$&#65533;&#65533;Fk&#65533;"&#65533;&#65533;&#65533;&#65533;`&#65533;!^xq)&#65533;4&#65533;5(&#65533;&#65533;&#65533;&#65533;&#65533;p&#65533;&#65533;&#65533;b&#65533;9&#65533;&#65533;&#65533;&#65533;!j&#65533;k&#65533;&#65533; &#65533;&#1621;]&#65533;&#65533;qm&#65533;!&#65533;&#1555;5&#65533;;&#65533;&#65533;C1&#65533;e"&#65533;e&#65533;R&#65533;&#65533;&#65533;&#65533;C&#65533;U&#65533;&#65533; e&#65533;&#65533;&#65533;&#65533;&#1624;&#65533;&#1631;&#65533;&#65533;	0]&#375;&#65533;g&#65533;qR.&#65533;Q!j&#65533;DxI&#65533;&#65533;&#65533;&#65533;e&#65533;&#65533;!*X"&#65533; (8U&#65533;&#65533;&#65533;w9Z&#65533;Je&#65533;&#65533; &#65533;&#65533;m&#65533;YE6	&#65533;&#65533;`a  \&#65533;&#65533;! &#65533;&#65533;&#65533;&#65533;&#65533;&#65533;szJ&#65533;6&#65533;@&#65533;&#65533;"&#65533;&#65533;\c&#65533;&#65533;#&#65533;

&#65533;&#65533;&#65533;&#65533;&#65533;]Z&#65533;&#65533;#"k%:&#65533;&#65533;v&#65533;&#65533;
^`z&#65533;&#65533;oSdi&#1616;q&#65533;&#65533;&#65533; h&#65533;&#65533;k9#&#65533;&#65533;"t&#65533;&#65533;Z&#65533;&#65533;&#1709;&#65533;$&#65533;&#65533;&#65533;a&#65533;&#65533;&#65533;n&#65533;&#65533;&#65533;@v&#65533;&#1647;&#65533;&#65533;R&#65533;&#65533;&#65533;&#65533;&#65533;9&#65533;"j&#65533;&#65533;&#65533;k!&#65533;&C&#65533;-1&#65533;&#65533;&#65533;5)&#65533;ne&#65533;Pe&#1701;9&#1764;&#65533;&#65533;fa
&#65533;&#65533;&#65533;h:&#65533;o:&#65533;e&#65533;&#65533;_&#65533;G#\&#65533;
&#1184;&#65533;a^E&#65533;&#65533;&#65533;a&#65533; [!0&#65533;&#65533;&#65533;'&#65533;&#65533;&#65533;&#65533;&#65533;&#65533;7m&#65533;&#65533;i&#65533;&#65533;&#65533;sI!	&#65533;&#65533;E&#65533;39 ]gt&#65533;by&#65533;PoS&#65533;;&#1781;o&#65533;F	&#65533;v&#65533;aVT"^Z&#65533;&#65533;z&#65533;&#1597;c&#65533;&#65533;&#65533;al&#65533;&#65533;!&#65533;`&#65533;&#1383;K&#65533;&#65533;5&#65533;&#65533;A@&#65533;&#65533;&#46632;&#143;&#65533;Z!&#65533;Rz&#65533;%&#65533;&#65533;1Tx#&#65533;&#65533;W&#65533;s&#65533;+&#65533;&#65533;0&#65533;&#65533;U9&#65533;&#65533; &#65533;&#1781;&#65533;&#65533;&#65533;&#65533;&#65533;0&#65533;g&#65533;V&#65533;s]&#65533;&#65533;]z&#65533;&#65533;{&#65533;&#65533;[&#65533;-f&#65533;N'&#65533;`R&#65533;&#65533;X&#65533;"D&#65533;D&#65533;&#65533;&#65533;$&#65533;"&#65533;&#65533;`&#65533;&#65533;&#65533;&#65533;&#65533;&#65533;&#65533;"&#65533;&#65533;&#459;`'&#65533;\"8&#65533;&#65533;&#65533;b&#65533;&#65533;V&#65533;	&#65533;&#65533;&#65533;"B&#65533;M&#65533;&#65533;9&#65533;&#65533;&#65533;&#65533;[&#65533;&#65533;&#65533;My&#65533;&#65533;&#65533;&#65533;z`&#65533;m&#65533;'&#65533;.[&#65533;J&#65533;?	&#65533;&#65533;&#65533;&#65533;&#65533;&#65533;6&#65533;UY&#65533;&#65533;&#65533;!"&#65533;U!&#65533;!&#345;H&#65533;&#65533;A&#65533;"&#314;&#65533;u&#65533;&#65533;&#14069;o<G&#65533;r"	&#65533;!&#65533;&#65533;&#65533;&#65533;&#65533;&#65533;&#65533;&#65533; \=#&#689;&#65533;B&#65533;a&#65533;!p#>&#65533;!&#65533;&#65533;"&#65533;&#65533;!&#65533;<A!&#65533;&#65533;!&#65533;&#65533;&#65533;B&#65533;&#65533;&#65533;&#65533;&#65533;&#65533;&#65533;&#65533;&#65533;&#65533;&#65533;&#65533;&#65533;c&#65533;&#65533;k&#65533;&#65533;&#1667;&#65533;&#65533;&#65533;a&#65533;&#65533;&#65533;&#65533;o &#65533;B&#65533;@ &#65533;s&#65533; z&#65533; &#1010;^&#882;&#65533;&#65533;&#65533;&#65533;`a3&#65533; &#932;uk
&#65533;&#65533;&#65533;c&#65533;&#65533;&#65533;u&#65533;&#65533;Z&#65533;1&#65533;&#65533;&#65533;&#65533;&#65533;&#65533;&#65533;&#65533;&#65533;&#65533;/&#65533;63&#65533;I%r&#65533;&#65533;&#65533;&#65533;&#65533;k&#65533;e&#65533;&#1181;Iz&#65533;&#65533;&#65533;!&#65533;1&#65533;&#65533;&`bH&#65533;&#65533;&#65533;&#65533;b&#65533;C&#65533;&#65533;i<&#65533;m&#65533;&#65533;B	&#65533;&#65533;&#65533;&#65533;!&#65533;q~&#65533;R!~&#65533;&#65533;&#65533;&#65533;}]&#65533;@&#65533;!l]" &#65533;9&#65533;!&#65533; &#65533;&#65533;&#65533;&#65533;
&#65533;9&#65533; &#65533;&#65533;&#65533;A!&#65533;]&#65533;&#65533;>#~x&#65533;&#65533;&#65533;&#65533;I &#1769;&#65533;p`&#65533;&#65533;'&#65533;'q&#65533;0&#65533;&#65533;&#65533;p&#65533;P&#65533;L&#65533;&#65533;&#65533;P&&#65533;_:&#65533;a&#65533;&#65533;68 &#65533;&#65533;9>&#65533;&#65533;&#65533;&#65533;A&#65533;&#65533;!&#1351;&#65533;$W&#65533;&#65533;&#65533;&#65533;^"&#65533;&#65533;}1&#65533; &#65533;&#65533;&#65533;&#65533;@K&#65533;&#65533;!&#65533;\!^vM&#65533;p~&#65533;&#65533;&#65533;&#65533;&#1656;&#65533;a&#65533;&#65533; &#65533;&#65533;C8&#65533;C1"){R&#65533;[@&#65533;3&#472;&#65533;a d&#65533;&#65533;G&#1702;/>}&#65533;x&#65533;&#65533;-9&#65533;&#65533;8&#65533;e>&#65533;o&#65533;&#65533;&#65533;w~';&#65533;C&#65533;++&#65533;?Bh&#65533;2i@ &#65533;&#65533;#&#65533;&#65533;&#65533;&#65533;&#65533;p$&#65533;&#65533;@&#65533;PX&#65533;00&#65533;&#65533;x+&#65533;&#65533;2&#65533;E&#65533;C&#65533;%&#65533;H"&#65533;&#65533;&#65533;&#65533;&#65533;(&#65533;	$d&#65533;{1C&#65533;&#65533;&#65533;&#65533;&#65533;B-;q&#65533;x!&#65533;&#511;iDM!&#65533;&#65533;&#65533;F&#640;	&#65533;&#65533;&#65533;&#65533;T&#65533;&#65533;3D&#65533;Du&#65533;S&#65533;4a&#65533;(&#65533;j&#65533;Hv&#65533;'N&#65533;&#1721;t&#65533;&#1725;&#65533;7&#65533;&#1981;|&#65533;&#65533;&#65533;&#65533;&#38854;MT*&#65533;&#65533;r&#233;@&#65533;W&#65533;&#65533;r&#594;1&#65533;yQ&#65533;&#65533;rj`&#65533;"&#65533;&#65533;&#65533;zxZ i&#65533;R&#65533;'0&#65533;\&#65533;kJ =0&#65533;&#65533;B&#65533;&#706;I &#65533; w&#65533;R&#65533;t&#65533;FiV&#1299;&#65533;&#65533;_ &#65533;*&#65533;&#65533;x}&#65533;nt0&#65533;&#65533;&#65533;&#65533;&#65533;&#65533;&#65533;k&#65533;>&#65533;&#65533;&#65533;&#65533;&#1787;&#2030;P&#65533;&#65533;&#65533;u@&#65533;&#65533;@!6J*Q&#65533;&#65533;&#65533;&#65533;*&#65533;h&#65533;ID$E&#65533;C&#65533;&#65533;A&#65533;D'LcJ}i&#65533;>&#65533;&#65533;?vp(&#65533;$
dGDs&#65533;
|&#65533;&#65533;@&#65533;&#65533;u&#65533;&#65533;E&#65533;J@&#65533;&#65533;P0&#65533; @6
&#65533;C%&#65533;S&#65533;&#65533;&#65533;P&#65533;X&#65533;&#65533;X&#65533;PSM%&#65533;TQ&#65533;&#1297;@	&#65533;P&#65533;@>x&#65533;$&#65533;@c&#65533;&#65533;?h&#65533;U &#65533;	g&#65533;rZ&#65533;&#65533;C&#65533;&#65533;,&#65533;Q&#65533;&#65533;&#213;D&#65533;&#65533;AdG9]4&#65533;4&#65533;q&#65533;&#65533;@5H&#65533;&#65533;?&#65533;&#410;km&#65533;>&#65533;&#65533;PYe&#65533;"&#65533;K&#65533;&#65533;&#65533;&#65533;g&#65533;fiD&#65533;&#65533;&#65533;&#65533;>&#65533;e)^&#65533;c&#65533;DT &#65533;U&#65533;qQ &#65533;ID&#65533;&#65533;&#65533;&#65533;wj;g&#65533;&#65533;.&#65533;l&#65533;&#65533;QdDkF&#1281;BaP!>Q&#65533;&#65533;
d&#65533;&#65533;?&#65533;&#65533;SF&#65533;0&#65533;&#65533;&#65533;&#65533;3&#65533;?1&#65533;.&#65533;&#65533;%&#1147;QX&#65533;&#65533;"~&#1124;&#1552;s&#65533;P&#65533; &#65533;U4&#65533;&#65533;&#65533;
&#65533;XaG4w0	&#65533;&#65533;(:|&#526;EKI>m&#65533;&#65533;&#65533;$6R2a &#65533;W&#65533;&#65533;&#65533;Q&#65533;&#138;&#65533;#tY&#65533;&#65533;4.&#65533;&#65533;&#65533;O&#65533;x&#65533;X&#65533;-&#65533;&#65533;@8&#65533;t&#65533;p&#65533;&#65533;@&#65533;:b&#65533;F&#65533;&#936;1Z&#65533;S%&#65533;&#65533;T&#65533;&#65533;i	5,&#65533;(f&#65533;F)j&#65533;F&#65533;il&#65533;_cY&#65533;OM&#65533;a&#65533;_e&#65533;&#65533;n&#65533; K Y&#65533;&#65533;r&#65533;&#65533;B&#65533;&#65533;&#65533;&#65533;1&#65533;	&#65533;M^&#65533;&#65533;9y&#65533;m.&#65533;&#65533;&#65533;&#65533;W,&#65533;&#65533;:Mz&#39315;&#65533;@&#65533; &#65533;7V&#65533;&#65533;&"&#65533;&#65533;&#65533;&#65533;1&#65533;,":f&#65533;&#65533;&#65533;&#65533;1&#65533;&#65533;&#65533;A9P&#65533;&#65533;`I&#65533;&#65533;.&#1027;&#65533;Fd&#65533;&#65533;&#65533;&#65533;&#65533;&#65533;&#65533;&#65533;&#65533;U&#65533;&#65533;/&#65533;&#65533;&8@&#65533;&#65533;&#65533;&#65533;&#65533;&#65533;&#259;^&#65533;&#65533;B&#65533; &#65533;&#65533;&#65533;G%h?*%D@ &#65533;&#65533;b= &#65533;*a&#65533;&#65533;&#65533;(&#65533;&#65533;&#65533;&#65533;li&#65533;&#65533;DH&#65533;&#65533;8&#65533;&#560;C&#65533;7&#65533;&#65533;t&#65533;`]Ra&#65533;LN +&#65533;&#65533;&#65533;Pdki&#65533;Dd#&#65533;&#1284;*&#65533;&#65533;/n0&#65533;&#65533;&#65533;&#65533;Y&#65533;?jp(&#65533;I&#65533;xh&#65533;\&#65533;&#65533;2	&#65533;-&#65533;&#65533;A&#65533;F&#65533;&#65533;&#65533;MR&#65533;&#65533;&#65533;ov&#65533;&#65533;&#65533;U&#65533;	&#65533;?&#65533;&#65533;&#65533;&#65533;&#65533;&#65533;u&#65533;H&#65533;b4&#65533;&#65533;d&#65533;X&#65533;&#65533;&#65533;&#65533;X&#65533;6f&#65533;<&#65533;&#65533;&#65533;&#65533;&#65533;<&#65533;eY&#65533;^&#65533;";&#65533;`&#65533;&#65533;6&#65533;;&#1913;&#65533;]&#65533;&#65533;&#65533;&#65533;<&#65533;IL&#65533;~Z&#65533;%&#65533;&#65533;&#65533;&#65533;&#65533;&#65533;!59&#65533;&#65533;&#65533;&#65533;KQ&#320;$bq	&#65533;z&#65533;&#65533;G*#B&#65533;tr &#65533;&#65533;&#65533;&#65533;&#65533;"&#65533;%*&#65533;W&#65533;&#65533;f&#65533;&#65533;h0&#65533;&#65533;&#65533;&#65533; B&#65533;H&#65533;Pl q&#65533;7&#65533;>&#65533;"&#1096;H&#65533;&#65533;&#65533;&#65533;-"&#1315;9M&#65533;(&#65533;&#65533; &#65533;&#65533;&#65533;F&#65533;PC&#65533;&#65533;&#65533;"2&#65533;&#65533;@j&#65533;&#65533;&#65533;&#65533;<<&#65533;@<3&#65533;/&#65533;&#65533;"`&#65533;&#65533;*&#65533;s-<&#65533;b&#1069;SId&#65533;&#65533;o|&#65533;F&#1018509;F&#65533;&#65533;$p&#65533;&#65533;aM&#65533;&#65533; 2&#65533;&#65533;&#65533;&#65533;=&#7243;&#65533;0w&#65533;8&#65533;&#65533;4&#65533;&#65533;{J&#65533;b&#65533;9&#65533;&#65533;&#65533;@&#65533;&#65533;&#65533;&#65533;&#65533;(&#65533;&#65533;&#65533;&#65533;&#65533;;D&#65533;&#65533;&#65533;R#bu&#65533;$\&#65533;0&#65533;@&#65533;%&#65533;&#65533;A/p&#65533;?&#65533;&#65533;&#697;&#65533;E&#65533;&#65533;&#65533;&#65533;&#65533;&#65533;
D&#65533;&#65533;&#65533;GD &#65533;Dd&#65533;9&#65533;v9 ^/&#65533;t&#65533;&#65533;R&#65533;&#65533;&#65533;r&#65533;~&#65533;&#65533;"&#65533;&#65533;!Th&#65533;&#65533;&#65533;&#65533;6&#65533;&#65533;i\&#65533;&#65533;&#1096;FLd&#65533;
j&#65533;J&#65533;X&#65533;ERg&#65533;&#65533;&#65533;I&#65533;&#65533;&#65533; '&#65533;@f&#65533;&#65533;&#65533;'&#65533;&#65533;&#65533;P&#10576;<&#1095;0&#65533;&#65533;&#65533;T&#652264;"Fs&#65533;&#65533;4*1&#65533;&#65533;b&#65533;S&#65533;
F&#65533;&#65533;&#65533;!H&#65533;p&#65533;&#65533;&#65533;6&#65533;*w &#65533;&#65533;&#65533;&#65533;!&#65533;),&#65533;T @ &#65533;QH&#65533;&#65533;&#65533;;&#65533;&#65533;&#65533;&#65533;&#65533;&#65533;&#65533;bqt&#65533;&#65533;&#65533;}7&#65533; &#65533;JD&#65533;&#65533;{&#65533;D&#65533;&#65533;&#65533;i&#65533;&#65533;&#65533;&#65533;H`&#65533;&#65533;&#65533;F*&#65533;~&#65533;&#273;&#65533;0&#65533;JHz2&#65533;&#65533;N&#65533;^j&#65533;Y&#65533; &#65533;	A&#65533;&#65533;@f&#65533;%=&#65533;>8&#65533;&#65533;&#65533;`3&#65533;&#65533;@&#65533;&#65533;G&#65533;T&#65533;&#65533;&#65533;b&#65533;&#65533;C*&#65533;&#65533;t&#65533;&#65533;E&H&#65533; &#65533;&#65533;&#65533;&#65533;i&#65533;&#65533;nD&#65533;&#65533;&#65533;?&#65533;@D&#65533;&#65533;&#1653;` (&#65533;&#65533;$Cj&#65533;-3{H&#65533;&#65533;ML&#65533; &#65533;&#65533;bZ&#1432;3&#65533;&#65533;1&#65533;m&#65533;T&#65533;
&#65533;!6&#65533;p&#65533;dh&#65533;3@h&#65533;i|&#65533;]&#65533;DE	&#65533;&#65533;3O&#65533;&#1032;&#65533; H9n(
&#65533;&#65533;Vd&#65533;&#65533;&#65533;&#65533;$&#65533;&#65533;&#65533;Q:;&#65533;&#65533;&#65533;j7&#65533;&#1149;&#65533;&#65533;&#65533;&#65533;&#65533;&#65533;&#65533;&#65533;-I@&#1176;E&#65533;&&#65533;I&#65533;&#65533; f&#65533;&#65533;M&#65533;:&#65533;&#65533;&#65533;\.T^D&#65533;X&#65533;&#65533;&#65533;&#65533;&#840;&#65533;`u&#65533;C&#65533;&#65533;&#65533;&#65533;C8&#65533;&#65533;&#65533;&#65533;&#65533;	&#65533;+&#65533;>&#65533;&#65533;&#65533;&#65533;&#65533;&#65533;&#65533;@8&#65533;B&#65533;&#65533;&#65533;"r&#65533;&#65533;
&#65533;[ &#65533;&#65533;DLd&#65533;n&#65533;@&#65533;&#65533;IQ&#65533;&#65533;Y&#65533;f&#65533;&#65533;&#65533;"&#65533;&#65533;?P&#65533;&#65533;"D&#65533;&#65533;&#65533;u&#65533;:&#1444;&#65533;&#65533;i%=iA&#65533;&#65533;&#65533;@&#65533;;&#65533;&#65533;e&#65533;&#1217;"n{&#65533;&#65533;?&#65533;yD@m&#65533;C&#65533;&#65533;4@qd&#65533;*&#65533;`q&#65533;f,#&#65533;"&#65533;&#65533;&#65533;uc&#65533;&#65533;&#65533;$&#65533;9&#65533;?&#65533;&#65533;&#65533;&#65533;&#65533;&#65533;"3m#&#65533;&#65533;&#65533;4N|&#65533;5u&#65533;&#65533;ape	{.vp2&#65533;&#65533;&#65533;Y&#65533;>&#65533;&#65533;!&#65533;&#65533;*81&#65533;Ls &#65533;0&#65533;U&#65533;&#65533;&#65533;&#65533;i&#65533;vr&#65533;2&#65533;&#65533;Z&#65533;&#65533;TQ&#65533;A&#65533;&#65533;` &#283;&#65533;!&#65533;&#65533;&#65533;&#844;&#65533;&#370;&#65533;&#65533;&#65533;&#65533;Bw&#65533;C.q&#65533;G
&#65533;&#65533;Bl&#65533;?&#65533;P&#65533;&#65533;-H&#65533;gj&#65533;&#65533;<g&#65533;v\&#65533;&#65533;&#65533;p&#65533;&#1825;&#65533;!&#65533;""&#65533;P&#65533;D&#65533;D&#65533;&#65533;?B&&#65533;N(&#65533;q&#65533;&#65533;&#65533;&#65533;]&#65533;`b7~&#65533;&#65533;EI&#65533;&#65533;4&#65533;&#65533;&#65533;=&#65533;ygi&#65533;W&#65533;&#590;&#65533;&#65533;x&#65533;&#65533;;&#65533;&#65533;&#65533;G!JQh:u&#65533;@4`&#65533;&#65533;?&#65533;1 &#65533;z4&#65533;"BYq$cWA&#65533;e{&#65533;vpbeH)2YD1&#65533;@2uW&Q&#65533;`&#65533;@[&#65533;x&#65533;`1v&#65533;&#65533;0&#65533;C(Xfs&#65533; &#65533;&#65533;0&#65533;&#65533;"ptqe(`&#65533;e&#65533;&#65533;N@&#65533;&#65533;
'[&#65533;S!&#65533;3&#65533;T&#65533;

O&#65533;w:hmf&#65533;&#65533;&#65533;Z-&#65533;&#65533;p$&#65533;&#65533;8&#65533;&#65533;&#65533;&#65533;&#65533;&#65533; &#65533;&#65533;&#65533;P&#65533;vA@4D&#65533;&#65533;&#65533; @{&#373;ZBQ&#65533;7H&#65533;]A=&#65533;&#1239;
&#65533;at&#65533;`&#65533;CFt?qR&#65533;0 &#65533;&#65533;Uwt&#65533;&#65533;&#65533;RP&#65533;&#65533;N&#65533;~&#65533;&#65533;&S&#65533;_1&#65533;P&#65533;NW|N|&#65533;k&#65533;Vv&#65533;@D&#65533;=&#65533;wh&#65533;vA&#65533;&&#65533;vA&#65533;!iH&#65533;2&#65533;&#65533;&#65533;&#65533;&#65533;F!#e4!N&#65533;&#65533;&#65533;h&#661;m&#65533;&#65533;/&#65533;&#65533;v#B"P&#65533;08 6&#65533;&#65533;`&#65533;X&#65533; &#65533;&#65533;'&#65533;&#65533;4&#65533;ppH3bB &#65533;P&#65533;Pz&#65533;&#65533;&#65533;pd&#65533;&#65533;u&#65533;)&#1285;U qH&#65533;&#65533;t&#65533;&#65533;b&#65533;7&#65533;
&#65533;&#65533;`&#65533;tr\&#65533;(,&#65533;O&#65533;BQ&#65533;&#65533;}&#65533;1UBq+a7O&#65533;7&#65533;CD&#65533;CD&#65533;]&#65533;&#65533;&#65533;&#17489;&#65533;ZsA&#65533;h&#65533;&#65533;&#65533;&#65533;6i&#65533;E&#65533;!,&#65533;k&#65533;@)G&#65533;h&#65533;&#65533;QW6!&#1009;	&#65533; &#65533;&#65533;Alc&#65533;&#65533;'&#65533;$&#65533;4'q$$P7AS%<&#65533;	!&#65533;Cq&&#65533;&&#65533;&#65533;k&#65533;&#65533;&#65533;G&#65533;:&#65533;M&#65533;&#65533;oe1&#65533;&#65533;_&#65533;7~7&#65533;wB 
&#65533;8(&#65533;0H&#65533;&#65533;Q&#65533;dj&#65533;&#65533;&#65533;&#65533;:&#65533;&#65533;&#65533;dyXfe&#65533;&#65533;&#1960;&&#65533;g&#65533;6xv!<Xk1&#65533;y&#65533;%#&#65533;&#65533;&#65533;x&#65533;&#65533;&#65533;<w&#65533;&#65533;&#65533;&#65533;&#65533; x&#65533;&#65533;2Hrg&#65533;Q0&#65533;&#65533;&#65533;&#65533;2&#65533;WS6h&#65533;O>&#65533;&#65533;&#259;1P&#65533;Y`A&#65533;ui`P&#65533;!0&#65533;&#65533; &#65533;'IQV&#65533;	&#65533;&#818;^U&#65533;FGW&#65533;&#65533;j&#65533;&#65533;&#37972;aQ P &#65533;P
&#65533;S&TR&#65533;&#65533;&#65533;&#65533;&#65533; &#65533;z&#65533;&#65533;Zy&#65533;Y|Jt&[&#581;$V&&&#65533;&#65533;'7&#696;`&#65533;&#65533;gaM&#65533;&#65533;&#65533;B&#65533;&#65533;$#&|&#65533;&#65533;&#65533;=p&#65533;$&#65533;&#65533;@&#65533;(~&#65533;o4&#65533;<&#65533;&#65533;&#65533;l#r&#65533;jb&#65533;z&#65533;&#65533;("&#65533;&#65533;/h&#65533;%5&#65533;ppJ&#65533;&#65533;&#65533;y&#65533;K3&#65533;&#65533;&#65533;zAA&#273;U&#65533;&#65533;}&#65533;&#65533;8&#65533;&#65533;!&#65533;'&#65533;Qz&#65533; &#65533;&#65533;2t8O ws&#65533;&#65533;&#65533;7@$>&#65533;&#65533;f&#65533;a*HW(2p&#65533;&#65533;&#1190;&#65533;&#65533;y*Rd&#65533;&#65533;&#65533;&#65533;E&#65533;_&#65533;Q&#65533;	8&#65533;&#65533;1&#65533;&#65533;U:'&#65533;st&#65533;3&#65533;&#65533;&#65533;&#65533;&#1033;!m6`&#65533;&#65533;&#65533;`g&#65533;&#65533;&#65533;$T&#65533; H&#65533;q&&#65533;&#65533;l&#65533;J&#65533;l&#65533;"&#65533;&#65533;/Q&#65533;!eb&#65533;A&#65533;&#65533;"+&#65533;&#65533;&#65533;7&&#65533;'\&#65533;1&#65533;y&#65533;2#>&#65533;&#65533;]&#65533;&#65533;%&#65533;&#65533;={	q&#65533;&#65533;&#65533;i&#65533;$&#65533;2m<&#65533;l{A&#65533;&#65533;o&#65533;&#65533;td&#65533;&#65533;(`&#65533;!&#65533;&#65533;&#65533;&#65533;&#65533;&#65533;t&#65533;&#65533;&#65533;!&#65533;&#65533;&#65533;P&#65533;&#65533;&#65533;&#65533;&#65533;1
P
&#65533;%(&#65533;5&#65533;1g&#65533;3[3&#65533;Q&#65533;&#65533;s&#65533;&#65533;&#65533;&#65533;Z&#65533;&#65533;t&#65533;&#65533;&#65533;a	ER$|3D!&#65533;WD&#65533;Q3&#65533;&#65533;&#65533;F&#65533;&#65533;
&#65533;P^p{&#65533;?;,&#65533;&#65533;&#222;E	S&#65533;&#65533;&#65533;Q!z&#65533;p&#65533;s~A&#65533;&#65533;&#65533;h&#65533;-!p&#65533;Flb&#65533;/&#65533;&#65533;&#65533;rpm&#65533;JM&#65533;&#65533;,&#65533;q&#65533;"r4+A&#65533;t&#65533;#&#65533;&#65533;-
"&e&#65533;m&#1766;g&#163; Cr[*o "&#65533;&#65533;'0T~&#65533;&#65533;Dy=&#65533;&#65533;&#65533;&#65533;&#65533;o&#65533;Z&#65533;&#65533;p@&#65533;&#65533;&#65533;
&#65533; &#65533; g C&#65533;
:&#65533;&#65533;&#65533; Wz&#65533;+&#65533;Z&#65533;*&#65533;A&#47441;&#65533;U*&#65533;_j:&#65533;+`*oa&#65533;&#65533;&#65533;YC{%1N&#65533;B(&#65533;&#65533;`H&#65533;&#65533;&#65533;&#31840;&#65533;&#65533;*&#65533;&#65533;&#65533;&#65533;&#65533;&#65533;I&#65533;&#65533;t&#65533;&#65533;s&#65533;iE&#65533;&#65533;&#1328;&#65533;&#65533;/Y]&#65533;a&#65533;&#65533;&#65533;&#65533;&#65533;&#1168;&#65533;@d&#65533;R&#65533;&#65533;?&#65533;&#65533;&#65533;&#65533;&#65533;1S&#65533;&#65533;&#65533;&#65533;&#65533;:U&#65533;&#65533;j_&#65533;&#65533;d'&#65533;`&#65533;ck&#65533;+&#65533;&#65533;&&#65533;&#65533;:j&#65533;&#65533;&#65533;&#65533;D&#65533;R&#65533;&#65533;&#1658;&#65533;&#65533;&#65533;m&#65533;&#65533;;*&#65533;&#65533;&#65533;V4&#65533;r
&#65533;|&#65533;&#65533;IC,|&#65533;yxQ%!r!&#65533;0a&#65533;G8gyV&#65533;&#65533;-&#1956;&#65533;1&#1158;x&#65533;&#65533;&#65533;!&#65533;&#65533;&#65533;D&#65533;3jaz&#65533;K&#65533;&#65533;&#65533;+&#65533;Xj&#65533;&#65533;&#65533;A&#65533;&#65533;&#65533;7&#65533;&#65533;at&#65533;@&#65533;<&#65533;za&#65533;,C&#65533;&#65533;&#65533;&#65533;
{*D&#65533;&#65533;|&#65533;&#65533;5`6{&#65533;C&#65533;&#65533;k&#65533;&#65533;W&#65533;1`U&#65533;&#65533;&#65533;7Y`)^&#65533;9)
&#65533;($'5Q&#65533;&#65533;[l&#65533;59&#65533;&#65533;&#65533;^t&#65533;t4u&#65533;K&#65533;!&#65533; 	&#65533; |&#16606;XBo&#65533;&#65533;&#65533;d&#65533;3&#65533;U&#65533;G1&#65533;&#65533;&f)&#65533;&#65533;:4<&#65533;&#65533;&#65533;xbl&#65533;<`'CW#&#65533;*&#65533;=&#65533;&#65533;T,&wp&#65533;&#65533;J&#65533;PX&#65533;)NU&#65533;<S\&#65533;m&#65533;W&#65533;Hb&#65533;x&#396;&#65533;&#65533; &#65533; @&#65533;&#65533;&#65533;&#65533;&#65533; &#65533;k&#65533;&#65533;&PNT&#756;T&#65533;8&#65533;&#65533;n&#65533;&#65533;&#65533;Sz&#65533;%&#65533;&#65533;&#65533;&#65533;w&#65533;&#65533;5S:&#1647;&#65533;&#65533;&#65533;&#1147;&#65533;zU&#65533;&#65533;I&#65533;&#65533;;&#65533;`&#481;Q&#65533;&#65533;&#65533;[&#65533;}IW/ g		&#65533;&#65533;l-&#65533;?]5&#65533;F&#65533;=&#65533;7&#65533;&#556;A&#65533;`&#65533;@k&#2007;q&#65533;&#65533;&#65533;+&#65533;&#65533;&#65533;&#65533;Q&#65533;X&#65533;S=&#65533;@&#65533;&#65533;P&#65533;  p'&#65533;@&#65533;&#65533;:{0&#65533;&#65533;1+\&#65533;&#65533;&#65533;!H&#65533;GFe&#65533;m&#65533;&#65533;q&#65533;jlA|#o&#65533;&#65533;%cl&#65533;&#65533;&#65533;i&#65533;&#65533;&#65533;`&#65533;m &#65533;m`&#65533;m'3&#65533;&#65533;&#65533;}B&#65533;3&#65533;f+A&#65533;lB*mQ&#65533;uQ&#65533;&#1113;!c&#65533;&#65533;  &#44089;L&#65533;K&#65533;&v&#65533;&#65533;&#65533;{&#65533;	=q&#65533;&#65533;_*&#65533;&#65533;&#1341;&#65533;Q-&#65533;_<&#65533;&#65533;tP&#1102;s&#1136;q&#65533;&#65533;&#65533;&#65533;&#65533;BH&#65533;&#65533;u!&#65533;?&#65533;6&#65533;&#65533;&#65533;Q&#65533;&#65533;BG&#65533;&#65533;1&#65533;&#65533;M&#1252;]&#65533;&#65533;]&#65533;e]&#65533;&#65533;&#65533;&#65533;&#65533;&#65533;Px&#65533;&#65533;&#65533;&#65533;S&#65533;t&#1768;&#65533;+&#65533;B+&#65533;9	&#65533;R&#65533;&#65533;&#65533;A&#65533;I&#65533;U!&#65533;&#65533;&#65533; &#65533;&#65533;ul\ 7o&#65533;PA +6&#65533;&#65533;&#65533;&#65533;0=$m&#65533;F&#65533;c&#65533;&#65533;BTU&#65533;&#65533;o&#65533;&#65533;%2"&#65533;)&#65533;&#65533;&#65533;G&#65533;8`=&#65533;5&#65533;g&#65533;]Gy&#65533;&#65533;c#&#65533;&#65533;MA&#65533;&#65533;dY&#65533;&#65533;&#65533;&#65533;L-l&#65533;v1m|&#65533;Myz&#65533;&#65533;MNN&#65533;&#65533;&#65533;&#65533;&#65533;S&#65533;&#65533;&#65533;&#65533;&#65533;u&#65533;&#65533;&#65533;V&#43376;&#65533;&#65533;&#65533;M&#65533;&#65533;-&#65533;&#65533;&#65533;&#65533;&#65533;i`&#65533;&#65533;u&#65533;8&#65533;6&#65533;&#65533;&#65533;&#65533;5UP&#65533;&#65533;"&#65533;&#65533;&#65533;?&#65533;&#65533;"M&#65533;E&#65533;A&#65533;&#889;6&#65533;!E&#65533;Y}&#65533;	
&#65533;&#65533;&#36208;&#65533;&#65533;]&#65533; 6)4&#65533;&#65533;q0&#65533;FQ&#428;;&#65533;&#65533;&#65533;k&#65533;|*+&#65533;&#65533;&#65533;{&#65533;&#65533;I+&#65533;&#1834;&#65533;GQ&#65533;.&#65533;&#65533;&#65533;	!
g&#65533;&#65533;&#65533;&#65533;	ay'Qaf[lL&#65533;&#65533;j@PE&#941;hR&#65533;7&#65533;&#65533;`&#65533;A<.&#65533;&#65533;&#65533;9BVQ*&#65533;wK(aQ!&#65533;78&#65533;&#65533;5&#65533;&#65533;]&#65533;T&#65533;s&#65533;a&#65533;&#65533;s&#65533;&#65533;&#65533;fe&#65533;M&#65533;&#65533;&#65533;xsi&#65533;&#65533;y&#65533;&#65533;=&#65533;$g'&#65533;&#65533;&#65533;"&#65533;\w0t&#65533;&#65533;Wj&#65533;&#65533;&#65533;&#65533;[&#65533;b^Q&#223;&#65533;go!Mq5&#65533;&#65533;&#1890;w\&#65533;&#65533;&#65533;&#65533;&#65533;&#65533;q&#65533;u&#65533;x&#65533;1&#65533;2p!m&#65533;&#65533;&#65533;&#65533;[&#1547;&#65533;A&#65533;&#65533;$&#65533;# j&#65533;Bzs`f4P9&#65533;"&#65533;/&#65533;[&#65533;&#1505;u&#65533;&#65533;&#65533;&#65533;&#607;a&#65533;&#65533;&#65533;&#65533;&#65533;&#65533;&#65533;PY&#65533;V&&#65533;&#65533;&#65533;&#65533;&#65533;&#65533;2[&#65533;Gk!@|&#65533;&#65533;&#65533;c&#65533;6&#65533;&#65533;&#65533;&#65533;<dq&#136;Ma#&#65533;E&#65533;&#65533;l&#65533;Dd&#65533;&#65533;|F&#65533;T&#65533;a&#65533;&#65533;`A1&#65533;b&#65533;@&#65533;b&#65533;&6&#65533;&#65533;$^&#65533;&#65533;&#65533;A&#65533;%&#65533;&#65533;{&#65533;_&#65533;&#65533;&#65533;&#65533;P
&#65533;&#65533;&#1622;
X&#65533;<&#65533;8&#368;6&#65533;\&#65533;&#65533;.&#65533;&#65533;&#65533;A&#65533;&#65533;&#65533;&#65533;z&#65533;&#65533; a&#65533;&#65533;&#65533;&#65533;Q&#65533;n&#65533;%O(&#65533;&#65533;&#65533;M&#65533;&#65533;>DM&#65533; DH&#65533;Qn&#65533;C&#65533;r&#1254;&#566;&#65533;&#65533;)&#65533; &#65533;&#65533;x{OB&#65533;&#65533;&#65533;&#65533;6&#65533;&#65533;&#65533;v|Q&#65533;&#65533;&#2003;h&#65533; &#65533;O&#65533;@&#65533;D&#65533;P&#65533;B&#65533;>&#65533;Q&#65533;D&#65533;j&#65533;0E 4&#65533;
&#65533;&#65533;20&#65533;@-&#65533;&#65533;&#65533;&#65533;(&#65533;&#65533;|c&#65533;&#65533;4&#65533;&#65533;y&#65533;&#65533;&#65533;j&#65533;RP&#65533;&#65533;&#65533;x"&#65533;&#65533;#&#1757;(&#65533;&#65533;T &#65533;&#65533;F&#1122;&#65533;&#65533;7&#65533;(&#65533;&#65533;&#65533;&#65533;xz<&#65533;&#65533;&#65533;!&#65533;&#65533;&#65533;`&#65533;</&#65533;&#65533;7&#65533;&#65533;B;4a&#65533;&#65533;"<v"&#65533;v&#65533;D&#65533;&#65533;$&#65533;&#65533;&#65533;O&#65533;C8<#0&#65533;A<=&#65533;&#65533;`&#65533;Jg&#65533;gZ5&#41250;Q&#65533;V{&#65533;e&#65533;&#65533;N(%O&#65533;?&#65533;h&#65533;6C&#65533;&#65533;&#65533;v(&#65533;&#65533;&#65533;&#65533;k&#65533;a&#65533;0&#65533;Z	&#65533;w+ &#65533;&#65533;&#65533;&#65533;&#65533;&#65533;&#65533;&#65533;.&#65533;V-
(&#65533;yZ&#65533;&#65533;y&#65533;e&#65533;&#65533;&#65533;&#65533;(&#65533;&#65533;&#65533;d&#65533;o&#65533;&#65533;&#65533;`<tM6&#65533;&#65533;&#65533;&#65533;D0Ad&#65533; )&#65533;&#459; &#65533;g&#65533;&#65533;&#65533;&#65533;	&#65533;0&#65533;&#65533;&#65533;E %&#65533;&#65533;#&#65533;&#65533;Q&#65533;&#65533;A`&#65533;P&#65533;&#65533;&#65533;P &#65533;&#65533;&#65533;&#65533;/&#65533;&#65533;&#65533;&" &#65533;Kh(&#65533;L0&#224;&#65533;B&#65533;0&#65533;&#65533;&#65533;&#65533;T@@&#65533;&#65533;Yq ,&#65533;l>&#65533;iA&#65533;q'&#65533;&#65533;r.&#65533;&#65533;N&#65533;^&#65533;i&#65533;&#65533;8&#65533;&#65533;&#65533;2`}x&#65533;i&#65533;sJ&#65533;&#65533;I&#65533;!Pj&#65533;F\&#65533;&#1554;&#65533;x&#65533;[
&#65533;&#65533;&#1025; y&#65533;j&#65533;&#1220;&#65533; &#65533;&#65533;&#65533;"&#65533;>\;&#65533;&#65533;R&#65533;U&#65533;z&#65533; &#65533;"&#65533;&#65533;l&#65533;&#449;&#65533;&#65533;&#65533;$&#65533;&#65533;&#65533;&#65533;&#65533;&#65533;&#65533;&#65533;
&#65533;I&#65533;~bV&#65533;GBn.!&#65533;9&#65533;
* &#65533;0(&#65533;&#65533;&#65533;d&#65533;k&#65533;m&#65533;&#65533;&#360;&#65533;&#65533;&#520;&#65533;zH&#65533;&#65533;&#65533;;&#65533;&#65533;&#65533;&#65533; &#65533;&#65533;&#65533;B
	&#65533;'V&#65533;f&#65533;t &&#65533;`&#65533;&#529;N
&#65533;&#65533; (&#65533;&#65533;&#1153;&#304;&#65533;'&#65533;&#65533;D&#65533;&#65533;L&#65533;1&#65533;DD0&#65533;b&#65533;&#65533;&#65533;&#65533;d&#65533;&#65533;@&#65533; &#65533;,&#520;i&#65533;Y&#65533;&#65533;&#65533;&#65533;&#1538;L &#65533; |&#65533;4&#65533;,&#65533;1&#65533;H.Y&#65533;c&#65533;@&#65533;gK&#65533;|X&#65533;&#65533;&#65533;,jJs %&#65533;1"&#65533;B&#65533;&#65533;&#65533;&#65533;&#65533;X;&#65533;!h&#898;&#65533;&#65533;&#65533;3&#65533;:&#65533;&#1928;&#1766;7&#59651;&#65533;&#65533;u&#65533;;5 d b
HHb&#65533;&#65533;r[ L3M
a&#65533;Iu4&#65533;4&#65533;U6&#65533; &#65533;>(&#65533;&#65533;h&#65533;&#65533;9&#65533;qxC&#65533;7_9hG&#65533;&#65533;M&#65533;)&#65533;j&#65533;&#65533;5&#65533;&#65533;&#1913;&#65533;&#65533;L&#65533;*&#65533;;p&#65533;&#65533;FP&#460;J&#65533;&#65533;&#65533;2&#65533;&#1857;&#65533;&#65533;z3y2&#65533;L#&#65533;J&#65533;&#65533;&#65533;Vb`t&#65533;V&#65533;&#65533;6&#65533;\+&#65533;&#65533;`&#65533;G?}&#65533;'
&#65533;&#65533;&#65533;&#65533;g&#65533;}&#65533;"&#65533;&#65533;&#65533;N)&#65533;H&#65533;0jV&#65533;S&#65533;&#65533;d9[&#65533;!&#65533;&#65533;&#65533;l!BzYD&#65533;2&#65533;9&#65533;C&#65533;G*t&#65533;&#65533;&#65533;&#65533;&#65533;&#65533;&#65533;@%&#65533;&#65533;"&#65533;I &#65533;&#65533;&#65533;&#65533;Z`#&#65533;&#65533;g&#65533;&#65533;@&#65533;F-&#65533;&#65533;:p&#65533;z6&#65533;&#65533;&#65533;1v&#65533;Mz&#65533;&#65533;8!;9"^&#65533;vA&#65533;dqwc
&#65533; &#65533;Dn&#1049;&#65533;d
,\\&#65533;&#65533;@U9&#65533;&#65533;&&#65533;772*&#65533;Gp&#65533;&#65533;&#65533;W&#65533;&#65533;d&#65533;5&#65533;&#65533;&#65533;bv6{&#65533;#&#65533;&#65533;&#65533;&#65533;&#65533;&#65533;G&#65533;C&#65533;&#65533;R&#65533;&#65533;N &#65533;C^q$@&#65533;4&#65533;&#65533;+F&#65533;&#65533;@R&#65533;&#65533;&#65533;&#65533;]&#65533;^&#65533;&#65533;
<&#65533;C9D)&#65533;&#65533;&#65533;Y&#65533;kB&#65533;{&#555;&#65533;&#480;Y&#65533;&#1110;&#65533;&#293;@&#65533;&#65533;4xa&#65533;&#65533;?&#65533;&#65533;AG%&#65533;?*@1
&#65533;c&#65533;r&#65533;C9&#65533;B|&#65533;&#65533;&#65533;d&#65533;&#65533;1&#209;&#65533;&#65533;&#65533;w0C&#65533;&#65533;&#65533;&#65533;&#65533;&#1034;&#65533;"&#65533;&#65533;&#65533;&#65533;&#65533;&#65533;t&#65533;&#65533;C&#65533;&#65533;&#65533;k&#65533;&#65533;[lx&#65533;a r&#65533;S&#65533;&#65533;#&#65533;D&#65533;H&#65533;&#65533;?Q&#65533;	&#65533;&#65533;&#65533;?J&#65533;x+/T&#65533;	x&#65533;&#65533;&#65533;a A&#65533;&#65533;`.d\&#65533;Y&#65533;6&#65533;)i&#65533;"&#65533;&#65533;&#65533;@&#952;*&#1576;&#65533;&#65533;&#65533;&#65533;h`&#65533; \&#65533; &#65533;B&#65533;&#65533;*xP*&#65533;2&#251;&#65533;&#1070;5&#65533;&#65533;5&#65533;&#65533;YH&#65533;&#65533;N&#65533;&#65533;&#65533;3&#65533; Q=&#9828;([f&#65533;&#65533;l&=&#65533;d\3x&#65533;^&#65533;&#65533;&#1161;_@ S &#65533;@<7&#65533;~&#65533;&#1328;&#65533;E&#65533;~	&#65533;q&#65533;!&#65533;&#65533;_&#65533;&#65533;0l&#608;&#65533;&#65533;&#65533;&#288;&#805;&#65533;&#65533;&#65533;&#65533;&#65533;&#65533;R&#65533;l&#65533;&#65533;wAyY&#65533;A&#65533;&#65533;>&#65533;&#65533;&#65533;&#65533;&#65533;&#1127;	&#65533;8&#65533;?4&#65533;&#65533;&#65533;&#65533;&#65533;&#65533;Ul&#65533;R&#65533;&#65533;z2&#65533;&#65533;[&#65533;&#65533;&#1838;5&#65533;&#65533;&#65533;&#65533;@j&#65533;,&#65533;&#1650;&#65533;r&#65533;h &#65533;&#65533;&#65533;@&#65533;)&#65533;&#65533;&#65533;&#65533;
&#65533;2&#65533;?:&#65533;2&#65533;&#1316;&w*14&#65533;&#65533;	&#65533;)hH&#65533;"&#1921;&#65533;4&#65533;
&#65533;k&#65533;E>&#65533;&#65533;jU(&#65533;t&#65533;4d&#65533;&#65533;?&#65533;P&#65533;&#65533;&#65533;&#65533; N&#65533;&#1230;_i&#65533; ?&#65533;ji&#65533;&#65533;&#65533;?bUf&#65533;&#65533;G$y&#65533;&#65533;E-`(r7i&#65533;d&#65533;&#65533;[*zp&#65533;&#65533;&#65533;&#65533;u&#65533;%,&#65533;&#65533;&#65533;d&#65533;QU-&#65533;&#65533;d&39&#65533;$&#65533;*&#65533;&#65533;&#1784;O #&#65533;@p&#65533;&#65533;Np&#65533;&#65533;h&#65533;?,!&#65533;&#65533;eb&#65533;L&#65533;&#65533;&#65533;F (`&#65533;@&#65533;J&#65533;&#65533;Ly	&#65533;qcl&q&#65533;&&#65533;9&#65533;0&#65533;P#Ha&#65533;&#65533;6&#65533;DI&#65533;}&#65533;&#65533;&#65533;P&#65533;&#65533;&#65533; &#65533;&#65533;&#65533;?&#65533;2"J&#65533;&#65533;h&#65533;&#65533;&#65533;&#65533;&#1118; 1&#65533;&#65533;\Q&#65533;d&#65533;&#65533;)&#65533;Q&#65533;.b&#65533;&#65533;m&#65533;&#65533;?&#65533;&#65533;d&#65533;l	&#65533;9&#65533;-G&#65533;V&#65533;t  &#65533; @&#65533;&#65533;&#65533;&#65533;Q(&#65533;LF&#65533;&#65533; a &#65533;&#65533;&#65533;~R&#65533;d]U ]d&#65533;&#65533;&#65533;&#65533; vy
)&#65533;&#65533;&#65533;k&#65533;-8dmto&#65533;&#65533;&#1888;&#65533;1&#65533;Yzp&#65533;I&#65533;@Hr&#65533;mH&#65533;<*\QlA#&#65533;d&#65533;&#65533;&#65533;&#65533;&#65533;&#65533;&#65533;h&#65533;)W&#65533;6&#65533;&#65533;U&#65533;R[v&#65533;3&#65533;+&#65533;K4&#65533;&#731;]H&#65533;GJ?&#65533;&#65533;&#65533;<&#527;|BgR(&#65533;t&#65533;%&#65533;4&#65533;&#65533;&#65533;E&#65533;a#{&#65533;3]iaKrC$mP&#65533;]&#65533;&#65533;&#65533;&#65533;&#65533;l&#65533;&#65533;&#65533;
&#65533;L&#65533;P&#65533;*8&#65533;&#65533;>&#65533;&#65533;HY&#65533;&#65533;f;&#65533;)&#65533;&#65533;&#65533;'"w+IF$A!NQ&#65533;!l&#395;&#65533;*&#65533; &#65533;&#65533;&#65533;&#65533;&#65533;>%&#65533;j_X&#65533;B4&#65533;&#65533;U "p&#65533;&#65533;EX&#65533;&#65533;0o~&#65533;&#65533;&#65533;b&#65533;&#65533;&#761;&#65533;#&#65533;j&#65533;&#65533;~,k&#65533;&#65533;&#65533;&#65533;&#65533;P.&#1211;&#65533;&#65533;&#65533;I&#65533;&#65533;&#65533;!&#65533;=&#65533;u\&#65533;&#8999;=&#65533;\0&#65533;pJS+&#65533;xI&#65533;f!p
&#65533;&#65533;s&#65533;v&#65533;N=&#65533;&#65533;&#65533;W&#65533;&#65533;!&#65533;C@&#65533;&#65533;OsA9&#65533;&#65533;r&#65533; "&#65533;&#65533;@Q&#65533;p&#65533;]&#65533;&#65533;^&#65533;!(7&#65533;&#65533;&#65533;w&#65533;0A&#65533;Ys&#65533;Uo&#65533;&#65533; x&#65533;&#65533;&#65533;&#1156;&#65533;&#65533;\&#65533;&#65533;
&#65533;&#65533;&#65533;&#65533;r> }&#65533;$9&#65533;$a&#65533;&#65533;0&#65533;Z(H&#65533;P;&#65533;&#1549;;&#65533;"&#65533;&#65533;b&#65533;&#65533;&#65533;&#65533;*&#65533;;O&#33613;&#65533;&#65533;9&#65533;&#65533;&#65533;EH> &#65533;&#65533;&#65533;&#65533;&#144;v&#65533;&#65533;&#65533;L&#629;&#65533;a&#65533;&#40574;d&#65533;(aS&#65533;&#65533;&#65533;H&#65533;&#521;Q7X&#65533;	&#65533;&#65533;(&#65533;8&#65533;i&#65533;^i&#65533;]aD&#65533;&#65533;:&#65533;+&#65533;&#65533;*&#65533;K&#65533;&#65533;&#65533;	&#65533;&#65533;&#864;&#65533;t&#65533;$&#1188;T&#65533;<&#65533;&#65533;&#65533;0&#65533;&#736;v&#65533;&#65533;&#65533;41
&#65533;i&#65533;&#65533;&#65533;Y &#65533;2&#65533;c%[Sa&#65533;$&#65533;&#65533;&k&#65533;&#65533;&#65533;&#65533;&#65533;&#65533;&#65533;&#65533;&#65533;&#65533;&#65533; K&#65533;N&#65533;-&#65533;(&#65533;&#65533;&#65533;p!&#65533;&#65533;&#65533;iK&#65533;X&#523;&#65533;`&#65533;&#65533;:&#65533;G@&#65533;&#65533;&#65533;	&#65533;&#65533; &#65533;&#65533;&#65533; Mx	V&#65533;wP y&#65533;&#65533;]&#65533;&#65533;P&#65533;?&#65533;:&#65533;@
&#65533;1&#65533;&#65533;A\.Y&#65533;.G&#65533;0&#65533;R&#65533;&#65533;&#65533;&#65533;&#65533;&#65533;O&#65533;	O&#65533;&#65533;&#65533;&#65533;\h&#65533;*&#65533;&#65533;#&#65533;F&#65533;W`&#65533;&#566;&#65533;&#65533;&#65533;&#65533;&#65533;&#65533;Jd#&#65533;&#65533;B5&#65533;&#65533;&#65533;B&#65533;B,4*&#65533;&#65533;D@84&#65533;ak$&#65533; &#65533;@&#65533;R*&#65533;&#65533;&#65533;&#65533;q&#65533;&#65533;&#65533;&#65533;&#65533;&#65533;&#65533;&#65533;=&#65533;&#65533;=&#65533;&#65533;&#65533;SR&#65533;&#65533;Zx&#65533;&#65533;Z &#65533;&#65533;&#65533;L&#65533;&#65533;&#65533;&#65533;&#65533;&#65533;#&#65533;jX&#65533;)&#65533;i&#65533;&#54472;&#65533;&#65533;&#65533;0&#65533;&#65533;&#65533;&#258;`&#65533;>&#65533;&#65533;&#65533;&#65533;&#65533;&#65533;B&#65533;(f&#65533;&#65533;7&#65533;&#65533;-&#65533;&#65533;	&#65533; &#65533;PT\p&#65533;&#65533; 8&#1134;7+&#585;`&#65533;&#65533;&#65533;&#346;&#65533;?&#65533;(&#65533;&#65533;8@&#65533;x&#65533;&#65533;!&#65533;&#65533;B	&#65533;V&#65533;-&#65533;&#65533;&#65533;'&#65533; %&#65533;L&#65533;9&#65533; JC&#65533;k{cx&#65533; K&#65533;
X&#65533;&#65533;&#65533;&#65533;&#65533;#&#65533;&#65533;C&#65533;&#65533;;&#65533;x"&#65533;A	&#1281;&#65533;&#65533;&@&#65533;&#65533;S&#65533;&#65533;&#65533;&#65533;&#65533;d&#65533;&#65533;J&#65533;&#65533;%+&#65533;&#170;\&#65533;H&#65533;&#65533; &#65533;&#65533;&#65533;!&#1576;&#65533;P&#65533;7x&#65533;&#65533;Qb4&#65533;&#65533;&#65533;&#9242;&#65533;x&#65533;&#65533;&#65533;R&#65533;CF&#65533;&#65533;p&#65533;Es&#65533;I&#65533;J&#65533;1&#65533;&#65533;&#65533;@&#65533;&#65533;&#65533;&#65533;&#65533;&#65533;	X&#65533;&#65533;&#65533;&#65533;;&#65533;XQ&#65533;&#65533;%s&#65533;M,XB&#65533;&#65533;&#65533;,&#65533;&#1238;&#1756;	B&#65533;&#65533;-]&#1781;&#65533;@&#65533;B&#65533;&#65533;&#65533;_&#65533;&#65533;m&#1702;;,&#65533;&#769;`&#65533;&#65533;&#65533;
E:&#65533;&#65533;&#769;Jd-&#65533;&#65533;&#65533;&#65533;&#65533;j&#65533;&#65533;&#856;3y&#65533;&#65533;05&#65533;&#65533;&#65533;&#65533;&#65533;&#65533;l&#65533;&#65533;/&#65533;'z&#65533;&#65533;&#65533;&#65533;h&#65533;L&#762;4&#65533;&#65533;&#65533;&#65533;&#65533;&#65533;$-&#65533;V&#65533; &#65533;&#65533;L&#65533;{&#65533; Hh&#65533;^&#65533;&#65533;&#65533;&#1289;&#65533;x&#65533;8&#65533;&#65533;Mb&#65533;&#65533;&#65533;,&#65533;E&#65533;&#65533;&#65533;A&#65533;k&#65533;|&#65533;p&#65533;:&#65533;x&#65533;A"&#65533;&#65533;J0&#65533;&#65533;&#1016;pC&#65533;&#65533;x &#65533;8Z-E a<&#371;&#65533;S&#65533;&#65533;)  &#65533;&#65533;&#65533;O5-h&#65533;0&#65533;RL&#65533;b&#65533;.+&#65533;#1:&#65533; }&#65533;!&#41560;&#65533;&#65533;IS\dT&#65533;Q#)"&#65533;C&#65533;&#65533;!&#65533;&#65533;a &#65533;1&#65533;&#65533;S&#65533;&#65533;&#65533;;&#514;g&#65533;gE5L&#65533;j`&#65533;G\&#65533;&#65533;&#144250;&#65533;&#65533;&#65533;&#65533;&#65533;Ag&#65533;&#65533;x&#65533;&#65533;&#65533;&#65533;9V&#65533;X"A&#65533;&#65533;2&#65533;aI5&#65533;&#65533;&#65533;k&#65533;"&#65533;&#65533;Y&#65533;&#65533;L(B&#65533;/$&#65533;&#65533;&#65533;!A&#65533;I&#65533;&#6342;Kp&#65533;@h&#259;hN&#65533;"&#65533;&#65533; &#65533;t{&#65533;e&#65533;&#65533;&#65533;x&#65533;2&#65533;$&#65533;H&#65533;O&#65533;C&#65533;4IcY&#65533;&#65533;r&#65533;517&#65533;&#65533;&#65533;!&#65533;3/&#65533;zK&#65533;&#65533;p&#65533;&#65533;&#1766;&#65533;Sg&#65533;&#65533;e&#65533;&#65533;mm&#65533;&#65533;&#65533;$S&#65533;_&#65533;&#65533;3&#65533;&#65533;N]X &#1385;&#65533;&#65533;{&#65533;&#65533;&#65533;8W:&#65533;x&#65533;|x&#65533;H&#65533;&#65533;&#65533;&#65533;&#65533;T?&#65533;G&#65533;&#65533;&#65533;d&#65533;[#-C&#697;,H&#65533;&#65533;Q-&#65533;x-&#65533;&#65533;&#65533;y	&#65533;&#65533;&#65533;%&#65533;NQ&#65533;&#65533;&#65533;&#65533;&#65533;4 B&#65533;IK&#65533;>&#65533; &#65533; &#65533;&#65533;&#65533;&#65533;&#65533;#
&#65533;&#65533;&#65533;&#65533;&#65533;`&#65533;Z$&#65533;&#65533;P&#65533;&#65533;&#65533;!&#65533; YEE&#65533;6kS&#65533;&#412;&#65533;#B9Q%&#65533; &#65533;&#65533;	!&#65533;&#65533;&#65533;&#65533;M&#65533;&#65533;]"&#65533;Z&&#65533;R&#65533;&#65533;&#65533;0&#65533;&#65533;S&#65533;	`&#65533;&#65533;L&#65533;&#1826; P&#65533;&#65533;&#65533;&#65533;3&#65533;$z&#65533;@&#65533;&#65533;&#65533;r&#65533;&#65533;&#65533;+&#65533;&#65533;+&#65533;&#65533;:c&#65533;&#65533;G&#65533;&#65533;5q&#65533;&#65533;&#65533;&#65533;nY &#65533;&#65533;&#65533;0&#65533;*"&#65533;&#669;&#65533;&#65533;}&#65533;&#65533;s&#65533;S&#65533;L+&#65533;&#65533;&#65533;I&#65533;&#65533;(&#65533;-O&#65533;(&#65533;&#65533;&#65533;&#65533;&#65533;a3&#65533;p&#65533;e&#65533;&#65533;&#65533;&#65533;X&#65533;&#65533;H&#263;&#65533;&#1665;x&#65533;&#65533; &#65533;$&#1729;0&#65533;&#65533;r&#65533;&#65533;J&#65533;&#65533;*&#65533;&#65533;	&#65533;&#65533;\&#65533;P([&#65533;&#65533;%&#65533;&#65533;L&#65533;&#65533;&#65533;&#65533;7&#65533;&#65533;&#65533;&#65533;&#65533;v&#65533;@	&#65533;&#65533;&#65533;3&#65533;F*$r&#65533;a`&#65533;%&#65533;c&#65533;&#65533;&#65533;&#65533;K8&#65533;b&#65533;&#184;&#65533;i&#65533;4&#65533;&#65533;4my&#65533;
&#65533;N&#65533;&#65533;&#65533;&#65533;&#65533;%%@E&#65533;&#65533;*9K&#65533;&#65533;&#65533;:&#65533;3V&#65533;
&#65533;&#65533;&#1538;&#65533;&#65533;&#65533;-&#65533;&#12448;2ks&#65533;&#1436;&d&#65533;WaX=0/E0&#1345;&#65533;&#65533;&#65533;e&#65533;&#65533;&#65533;n&#65533;M&#65533;&#65533;&#65533;&#65533;Lb&#65533;&#65533;$&#65533;&#65533;&#65533;&#65533;&#65533;q&#65533;&#65533;]&#65533;&#65533;&#65533;&#65533;&#65533; &#65533;a&#65533; &#65533;xs&#65533;&#371;&#65533;&#65533;3&#65533;&#65533;,`AL&#1282;0&#65533;&#65533;&#65533;G&#65533;&#993;-C&#65533;&#65533;>3
P&#65533;&#65533;&#65533;&#65533;h&#513;&#65533; U&#65533;&#65533;X`>&#65533;Zo0&#65533;|&#591;&#65533;8&#65533;&#65533;&#65533;&#557; `&#65533;&#65533;n&#1382;)&#65533;&#65533;&#65533;X	&#65533;@&#65533;Ha&#65533;&#65533;&#65533;]&#65533;rd&#65533;h&#65533;&#65533;]m4&#65533;0
<&#65533;&#16456;c@&#65533;K1U&&#65533;&#65533;x
<&#65533;&#65533;&#65533;b&#65533;&#65533;&#65533;l8aXbp0&#65533;&&#65533;&#65533;c&#65533;&#65533;&#65533;&#65533;&#65533;&#65533;&#65533;]&#65533;&#65533;Z&#65533;E&#65533;&#65533;8sm-b&#65533;&#65533;&#65533;7>&#65533;
&#65533;
83aj	&#65533;&#65533;&#65533;( &#65533;!H&#65533;&#65533;&#65533;&#65533;2&#65533;,&#65533;&#65533;&#65533;&#65533;"&#65533;X&#65533;&#65533;&#65533;&#65533;7"&#65533;&#65533;&#65533;!&#65533;4&#65533;&#65533;&#65533;c&#65533;k&#65533;&#65533;&#65533;)&#65533;-H9&#25200;B&#65533;&#65533;P&#1059; &#65533;&#65533;
N	&#65533;&#65533;&#65533;&#1975;&#65533;&#65533;&#65533;q0&#65533;N&#65533;&#65533;*&#65533;&#65533;&#579;i&#65533;,&#65533;Q&#65533;.&#65533;&#65533;&#1929;&#65533;&#65533;&#65533;&#65533;&#65533;&#65533;&#65533;&#65533;1&#65533;&#65533;k9!&#65533;&#65533;V&#65533;<8&#65533;&#65533; 2&#65533;&#65533;0~)fR&#65533;@&#65533; t&#65533;>&#65533;~\&#65533;&#65533;( /g&#65533;,gn&#65533;	&#65533;&#65533;&#65533;5&#65533;t0&#65533;&#65533;m~&#65533;w&#65533;&#65533;J &#436;&#65533;&#65533;M&#65533;&#65533; .&#65533;s&#65533;&#65533;
&#65533;&#65533;&#65533;Z&#65533;&#65533;&#65533;g:&#65533;&#65533;
^&#65533;*&#65533;&#65533;*&#65533;&#65533;E&#65533;&#32928;0&#65533;)&#65533;&#65533;!NYb&#65533;&#65533;&#65533;&#65533;&&#65533;&#65533;^&#65533;"F&#65533;#&#65533;eD&#65533;YlC! &#65533;&#65533;j&#65533;&#65533;&#65533;&#65533;m?X	&#854;&#65533;7&#65533; &#65533;4&#65533;&#65533;K&#65533;&#65533;&a" )H&#65533;(&#65533;3S&#65533;_&#65533;i&#65533; &#65533;;&&#65533;&#65533;)&#65533;&#65533;&#65533;&#65533;&#65533;&#65533;&#65533;&#65533;&#65533;&#65533;&#65533;&#1941;>&#65533;d*\< &#65533;t&#65533;&#65533;4&#65533;Q&#65533;&#65533;&#65533;&#65533;&#45074;+&#65533;&#65533;?&#798;&#65533;&#65533;&#65533;&#65533;E=&#65533;&#65533;	&#65533;E&#65533;&#65533;a&#65533;-d; a&#65533;<&#65533;h&#65533;r&#65533;&#65533;&#65533;&#65533; Y&#65533;&#65533;&#65533;&#65533;&#65533;!&#65533;&#65533;&#65533;&#20592;&#65533;ep&#65533;&#65533;&#65533;&#65533;|&#65533;16B&#65533;&#1410;\&#65533;&#65533;r&#65533;3&#65533;v 0&#65533;&#65533;\	&#65533;&#65533;&#65533;lU&#65533;p&#65533;+&#65533;9&#65533;y	&#65533;F&#65533;L&#65533;&#65533;&#65533;9&#65533;&#65533;s&#65533;<&#65533;	&#65533;&#65533;T!q~&#65533;&#65533;u&#65533;<SH&#65533;&#65533;&#1170;&#65533;i9.&#65533;&#65533;&#65533;&#65533;&#65533;&#65533;n&#65533;v6&#65533;&#65533;&#65533; &#65533;&#65533;>&#65533;&#65533;&#65533;&#65533;05;@&#65533;&#65533;88&#65533;$X&#65533;&#65533;&#65533;&#65533;A&#65533;&#65533;&#65533;o&#65533;&#65533;2&#65533;K&#65533;&#878;&#65533;! pa&#65533;&#65533;x&#65533;&#65533;8&#65533;&#65533;&#65533;]&#65533;p&#65533;JB&#65533;E&#65533; V&#65533;&#65533;c&#65533;B&#65533;&#65533; &#65533;H&#65533;Y&#65533;#W
&#65533;&#1747;&#65533;&#65533;&#65533;&#65533;M&#65533;&#65533;w&#65533;n&#2020;>&#65533;&#65533;&#65533;XI&#65533;&#1926;g&#65533;&#65533;&#65533;&#65533;&#65533;&#65533;&#65533;&#65533;&#65533;.&#65533; 4_S&#13505;&#65533;&#65533;&#65533;&#65533;&#65533;&#65533;&#65533;&#65533;a\EE&#65533;C&#65533;&#260;V &#65533;DD^&#65533;8&#65533;8&#65533;#V&#65533;&#65533;[&#65533;&#65533;&#65533;`&#65533;j(&#65533;>&#65533;&#65533;#6&#65533;&#65533;&#65533;&#65533;&#65533;&#65533;=&#65533;&#65533;&#65533;4&#65533;&#65533;2W&#65533;L&#65533;/&#65533;8mLUo&#65533;&#65533;&#65533;6&#65533;&#65533;&#65533;*d@!0]&#65533;&#65533;O&#65533;8&#65533;V&#65533;&#65533;&#65533;&#65533;`&#65533;&#65533;h^=&#65533;&#65533;&#65533;(>&#913;t&#65533;0b&#65533;&#65533;&#65533;&#65533;&#65533;&#65533; &#65533;&#65533;&#65533;p&#65533;&#65533;&#65533;&#65533;	;&#65533; dp&#65533;&#65533;&#65533;&#65533;i&#65533;&#1468;W&#65533;@	%P 08&#65533;&#65533;o&#65533;f&#65533;&#65533;P&#65533;&#65533;&#65533;&#65533;&#65533;&#65533;&#65533;>&#65533;&#65533;&#65533;&#65533;u$@&#65533;&#1013;&#65533;&#65533;&#65533;W&#65533;&#65533;&#65533;Q&#1577;&#65533;&#65533;&#65533;&#513;&#65533;&#65533;&#65533;&#65533;&#65533;4&#65533;&#65533;r&#672;&#65533;7S&#65533;.X&#65533;&#65533;&#65533;&#65533;^&#65533;&#65533;&#65533;&#65533;	&#65533;&#65533;&o#&#65533;Zh&#65533;&#65533;&#65533;	7&#65533;&#65533;8&#65533;&#65533; &#65533;&#65533;F1&#65533;:8Y>&#65533;&#65533;&#65533;&#65533;8&#65533;[&#65533;F|&#65533;	&#65533;&#65533;t&#976;&#65533;$&#65533;_&#65533; P&#65533;&#65533;&#65533;&#65533;8&#65533;&#65533;&#65533;H&#65533;ExK&#65533;Ay&#65533;&#65533;&#65533;M&#65533;&#65533;_&#65533;5f&#65533;f&#65533;r&#65533;w&#65533;`&#65533;f&#65533;&#65533;`)P&#65533;&#65533;9&#65533;&#65533;u#&#65533;r&#65533;?yF&#65533;&#65533;*&#65533;&#65533;'&#65533;@	
&#65533;"&#65533;D&#65533;&#65533;&#1360;b&#65533;@&#65533;Dx&#65533;&#65533;,0&#65533;&#65533;&#65533;&#65533;_&#65533;&&#65533;&#65533;:&#65533;&#65533;&#65533;&#402;1eC(&#65533;&#65533;>7&#65533;&#65533;&#65533;A&#65533;&#65533;	&#65533;VN*&#65533;&#65533;o&#65533;1,&#65533;&#65533;s&#65533;OL0MV&#65533;Fj&#65533;&#65533;&#65533;&#65533;VP&#65533;&#65533;0&#65533;\E&#65533;&#65533;&#65533;&#65533;p&#65533;1Cl&#65533;J&#65533;&#65533;&#65533;&#65533;&#65533;&#1479;&#65533;o&#65533;&#65533;&#65533;&#65533;v/&#2046;~&#65533;&#65533;3&#65533;7&#65533;&#65533;>$&#65533;F&#65533;&#65533;&#594;0 &#65533;x&#65533;_&#65533;!R&#65533;p&#65533;&#989;;#7z&#65533;&#65533;@&#65533;&#1419;
V&#65533;&#65533;&#3333;&#65533;6}&#65533;0&#65533;&#65533;ar&#65533;bT&#65533;=&#65533;K-&#65533;{&#65533;&#65533;,&#65533;&#65533;&#65533;&#65533;&#65533;&#65533;k&#65533;/Ke	&#65533;&#65533;&#65533;|&#65533;&#65533;@ &#65533;&#65533;WIx| &#65533;&#65533;N>R&#65533;,6&#65533;&#65533;/>&#65533;&#65533;&#65533;&#65533;S&#65533;&#65533;&#65533;M&#65533;&&#807;	0&#65533; 0%&#65533;&#65533;T&#65533;8&#65533;AH(&#138;@&#65533;&#1345;
d&#65533;?(hxtRq&#65533;rQ&#65533;B&I$&#65533;?5&#65533;0&#65533;A&#65533;&#65533;Xs)&#65533;?&#156;t&#781;*&#65533;&#65533;#&#65533;&#65533;&#65533;P &#65533;&#65533;#2&#65533;&#65533;&#65533;n&#65533;s&#65533;&#65533;"RE&#65533;&#65533;?Z}%&#65533;%^&#65533;&#65533;&#1047;ZV&#65533;U&#65533;g*&#65533;&#984;8&#65533;&#65533;l&#65533;3&#65533;ct!T&#65533;}{&#65533;B&#65533;&#65533;w&#65533;&#65533;I:0&#65533;&#65533;&#65533;;&#65533;&#1317;Cr&#65533;xD&#65533;A-1&#65533;&#65533;/hD&#65533;Ar&#65533; j&#1260;&#65533;b&#65533;&#65533;y&#65533;&#1034;'&#65533;&#65533;&#65533;U`&#65533;
&#65533;&#65533;o&#65533;U&#65533;OkA&#65533;&#65533;r &#65533;Ru]&#65533;&#65533;m-&#65533;&#65533;&#696;&#65533;z&#65533;&!&#65533;&#65533;N&#65533;U&#65533;&#65533;?&#1392;$&#65533;5'9 E&#65533;*&#65533;&#65533;&#65533;?.&#65533;&#65533;&#65533;&#65533;&#65533;{X&#65533;%&#65533;P&#65533;'&#65533;@ B%&#65533;"0Z&#65533;sH(1&#65533;_E=&#65533;&#65533;&#65533;&#421;&#65533;*&#65533;~&#65533;A&#65533;&#65533;&#65533;&#65533;&#65533;&#65533;9t&#1065;&#65533;&#65533;X&#65533;u)&#65533;]e&#65533;!@&#65533;<&#65533;&#65533;&#65533;^&#65533;&#65533;#B&#65533;&#65533;&#65533;&#65533;?&#65533;yS&#65533;/&#65533;z&#65533;'&#65533;b&#65533;A&#65533;g&#65533;&&#65533;&#65533;&#65533;&#65533;oR_&#65533;#EU9&#65533;&#65533;%&#65533;1&#65533;V&#65533;"&#65533;&#65533;&#65533;&#65533;&#65533;X&#65533;-&#1415;K%vm|&#65533;&#65533;u&#65533;&#65533;T&#65533;	&#65533;&#1920;&#65533;h&#65533;Q&#65533;m&#65533;U&#65533;m8&#65533;f&#65533;&#361;&#65533;ZC&#65533;V&#65533;j&#65533;&#65533;&#65533;A8dz&#65533;QFm&#65533;k&#65533;&#65533;f&#65533;QF,&&#65533;&#65533;&#249;AC&#1795;&#65533;&#65533;4&#65533;* &#65533;&#65533;&#65533;|&#65533;4v&#65533;2RL&#65533;&#65533;&#65533;&#65533;_J)%&#65533;&#65533;&#65533;&#65533;&#65533;&#65533;,&#65533;]&#65533;&#65533;{
2B&#65533;|&#65533;O&#65533;A&#65533;~&#65533;x3 &#65533;&#65533;F
&#65533;N	&#65533; +48&#65533;&#65533;)&#65533;&#65533;Es&#65533;#&#65533;%A-&#65533;y&#65533;A|&#65533;&E&#65533;&#65533;kabx&#526;;B&&#65533;qN#&#65533;AKtw6&#65533;H 8j&#65533;&#65533;&#65533;&#65533;&#65533;1Q&#65533;Ml&#65533;&#65533; &#65533;`&#65533;Y&#65533;B&#65533;&#65533;a&#65533;&#65533;`E&#65533;p&#65533;&#65533;E&#65533;`H&#65533;&#1122;&#65533;&#65533;&#65533; MQ&#65533;&#65533;&#65533;Q&#65533;_&#65533;&#65533;B&#65533;$&#65533;/&#65533;A&#65533;%&#65533;.w9^&#65533;d&#65533;&#65533;i&#65533;'&#65533;&#65533;&#65533;T&#65533; &#65533;&#65533;&#65533;?8&#65533;&#65533;&#65533;	'&#65533;&#65533;<&#65533;&#65533;U&#65533;&#65533;o&#65533;&#65533;J&#65533;&#65533;&#65533;&#65533;)&#65533;&#65533;B	3&#65533;&#65533;)&#65533;&#65533;*V{&#65533;&#65533;&#65533;&#65533;Tt&#65533;xH8W"&#65533;&#65533;b&#65533;&#65533;&#65533;&#65533;@f&#65533;&#65533;$1&#65533;&#65533;z&#65533;&#65533;,&#65533;t&#1090;&#&#65533;%&#65533;&#65533;4&#65533;/4DH&#65533;Z&#65533;t&#65533;&#65533;&#65533;&#65533;e[&#65533; &#65533;8Oye&#65533;&#65533;&#65533;K&#65533;&#65533;&#65533; &#65533;&#65533;&#65533;&#2062;&#65533; h&#65533;&#65533;(& &#65533;$6Mj&#65533;G&#65533;&#65533;`h&#65533;IB&#65533;C|&#65533;i|T
(&#282;	&#65533;!:&#65533;&#65533;&#65533;-&#65533;/3=1r&#65533;5&#65533;&#1096;lB&#65533;&#65533;&#1118;&#65533;&#65533;&#65533;
x&#65533;q&#65533;P&#65533;&#65533;%&#65533;&#65533;IFpG| &#65533;&#65533;P(wxP I:H&#65533;z&#161;L&#65533;?&#65533;#&#1316;F.$&#65533;c&#65533;@&#65533;%&#65533;&#65533;%,Nq&#65533;&#65533;&#1172;&#65533;
&#65533;,&#65533;&#1024;I&#65533;&#65533;)&#65533;l|!\R&#65533;&#280;&#65533;&#65533;j&#65533;J&#65533;&#65533;M &#65533;8H&#65533;&#65533;&#65533;&#65533;b&#65533;
8 &#65533;&#65533;vE*xjptD&#65533;&#65533;Lr&#65533;m $&#65533;2&#65533;&#65533;4&&#65533;]$s<"&#65533;&#65533; +#/&#65533;&#65533; &#65533;&#65533;D&#65533;&#65533;&#65533; &#65533;&#65533;&#65533;&#65533;&#65533;S&#65533;&#65533;<&#65533;&#65533;&#65533;C9&#65533;d&#65533;$&#65533;	O&#65533;b&#65533;pi&#65533;.&#65533;eP;;KA&#65533;&#65533;y&#65533;&#65533;-o&#65533;<&#65533;L&#65533;$&#65533;4	O&#65533;5kj$&#65533;&#65533;&#65533;l&#65533;&#65533;&#65533;&#65533;-&#65533;&#65533;&#65533;&#65533;'&#65533;&#65533;$C&#65533;&#65533;&#65533;&#65533;T&#65533;$D1&#65533;\rO&#65533;&#65533;&#65533;C1QX#$'&#578;Ge&#65533;Lt!&#7429;0T&#65533;E&#65533;&#65533;&#65533;R'&#65533;&#65533;q&#65533;&#65533;B&#65533;Tox2&#65533;&#65533;&#65533; &#65533; 2&#65533;&#65533;&#65533;&#65533; B8&#65533;I&#65533;S&#65533;&#65533;&#65533;>C,&#65533;`&#65533;p&#325;)&#65533;r&#65533;&#65533;E=L&#65533;&#65533;|p&#65533;&#65533; EElb&#65533;&#65533;a&#65533;<H j&#65533;&#65533;@`U&#65533;&#65533;S&#65533;&#65533;&#65533;@Z&#65533;U&#1320;&#65533;&#65533;](&#65533;<&#65533;&#65533;&#65533;&#65533;&#65533;j&#65533;&#65533;&#65533;&#65533;Vq,sF&#65533;nHBg&#65533;&#901; $&#65533;&#65533;&#65533;A$&#65533;` H &#65533;V&#1135;&#65533;&#65533;&#65533;>&#65533;!x&#65533;UJ&#65533;![&#65533;H&#65533;X&#65533;5&#65533;!/KM&#2035;Y&#65533;Y]&#65533;&#65533;%B"&#65533;&#65533;k&#65533;!&#65533;&#65533;&#65533;/Mr&#65533;\&#65533;&#65533;k&#65533;&#65533;wzqh&#65533;^&#65533;A hk&#65533;y&#65533;&#65533;CT1`&#65533;&#1537;&#65533;&#65533;<~k,&#65533;&#65533;&#65533;$&#65533;	&#65533;&#65533;&#65533;&#65533;&#65533;&#65533;&#65533;&#65533;E!xT&#65533;F2&#65533;
=&#65533; :&#65533;&#65533;&#65533;&#65533;&#65533;\Ah&#65533;&#545;&#65533;2&#65533;Hw.aI&#65533;2`&#65533;&#65533;&#65533;&#65533;&#65533;&#65533;2:&#65533;&#65533;0&#65533;?&#65533;AP&#65533;&#65533;O`&#65533;&#65533;S&#65533;&&#65533;}&#65533;+&&#65533;a&#65533;4&#65533;&#65533;&#65533;&#65533;&#65533;&#65533;&#65533;r&#65533;'&#65533;&#65533;$@&#1901;F(&#65533;g&#65533;H!&#65533;&#65533;&#65533;&#65533;?@|&#65533;&#65533;&#65533;m1&#65533;u&#65533;,e&#65533;&#65533;&#65533;X&#568;&#65533;[&#65533;&#1466;R&#65533;fT&#65533;B&#65533;&#65533;*r1&#65533;&#65533;&#65533;&#65533;*&#65533;&#65533;0&#18356;E&#65533;&#65533;Z&#65533;`%0&#65533;&#65533;&#65533;r&#65533;&#65533;&#65533;&#65533; c&#65533;&#65533;?&#65533;&#65533;&#65533;&#65533;&#65533;&#730;$l}b&#65533;E&#65533;p&#65533;$&#65533;]&#65533;b&#65533;Y7&#65533;&#65533;&#65533;&#65533;&#65533;&#65533;&#65533;5&#65533;&#65533;&#65533;&#65533;Z&#65533;&#65533;&#65533;&#65533;&#65533;=&#65533;&#65533;&#1016;&#65533;&#65533;@i&#65533;G&#65533;\&#65533;d8&#65533;?&#41990;Pa>=&#65533;&Xg&#65533;
&#65533;&#65533;&#65533;&#65533;q}'&#65533;&#65533;&#65533;&#65533;$&#2016;&#65533;1v&#65533;&#65533;&#65533;!&#65533;&#65533;Ku&#65533;{&#65533;}&#65533;&#65533;&#65533; &#65533;|[8"$>&#65533;&#65533;C&#65533;&#65533;!lI&#65533;c/q&#65533; &#65533;"f7&#65533;eN&#65533;	4&#65533;^P!&#65533;&#65533;&#65533;&#65533;6 &#65533;&#65533;i&#65533;T#e&#65533;&#65533;I&#65533;&#65533;`&#65533;&#65533;&#65533;M{a5&#65533;&#65533;_&#65533;&#65533;&#65533;[S&#65533;&#65533;R&#65533;B&#65533;/x&#65533;&#65533;&#65533;&#65533;&#64347;)SY&#65533;^F|6E&#65533;&#65533;&#65533;&#65533;e&#65533;&#65533;V a&#65533;&#65533;W#r&+&#65533;o&#223;&#65533;&#696;&#65533;FU&#65533;"&#65533;INj\LT	&#65533;?MM&#65533;CT&#65533;iPwqNs&#65533;@&#65533;&#65533;&#65533; "P&#65533;&#65533;&#65533; D3&#65533; &#65533;_&#65533;&#65533;`&#65533;$&#65533;d&#65533;Y&#65533;&#65533;I&#65533;&#65533;KR&#65533;@&#65533;q&#65533;&#65533;`x&#65533;&#65533;I&#65533;&#65533;A i&#65533;&#65533;&#65533;Cji4&#65533;&#65533;&#65533;&#65533;@&#65533;h&#65533;4&#65533;&#65533;&#65533;&#65533;&#65533;?&#65533;K&#65533;T&#65533;&#1350;a&#65533;	t@4&#65533;	&#65533;&#65533;r&#65533;&#65533;I\Gp&#65533;a&#65533;F8&#26180;9N&&#65533;AH&#65533;@&#65533; &#65533;B&#257;F&#65533;&#65533;&#65533;&#65533;&#65533;i&#65533;AP&#65533;&#65533;X&#65533;}&#65533;F&#65533;&#65533;|&#65533;UAQ&#65533;&#65533;R4X&#1256;&#65533;&#65533;X&#65533;&#1276;&#65533;@0&#65533;7&#65533;&#65533;t&#65533;lb[&#65533;@&#65533;	D&#65533;&#65533;$&#65533;E&#65533;!&#65533;\&#65533;&#65533;%&#65533;&#65533;+&#65533;&#65533;&#65533;&#65533;@&#65533;&#65533;i&#65533;D&#65533;&#65533;%&#65533;AdId&#65533;&#65533;&#65533;_)8&#65533;]&#65533;U&#65533;&#65533;&#65533;&#65533;&#65533;&#65533;&#65533;&#65533;&#65533;l&#65533;XDYE&#65533;&#65533;lx<&#65533;8NdUL&#65533;&#65533;&#65533;q&#65533;&#65533;q!D]&#65533;U"a^ &#65533;NN@H&#65533;Ax&#65533;&#65533;&#65533;P&#65533; &#65533;,&#65533;=&#65533;&#65533;&#65533;&#921;	&#65533;9&#65533;&#65533;d&#65533;L&#65533;&#65533;CE&#65533;&#65533;&#65533;&#65533;&#760;&#793;K%&#65533;&X],&#65533;&#65533;,J&#65533;^&#65533;&#1207;&#65533;A&#65533;&#65533;&#65533;I&#65533;&#65533;&#65533;&#65533;&#65533;&#65533;QO&#65533;&#65533;?&#65533;&#65533;A&#65533;&#65533;&#65533;8`&#1212;&#65533;&#65533;D6&#65533; $&#65533;&#65533;&#65533; &#65533;	&#65533;/X&#65533;Ft@&#65533;&#65533;W&#65533;&#65533;&#65533;}&#65533;
&#65533;&#65533;&#65533;&#65533;&#65533;&#65533;&#65533;&#65533;_&#65533;!&#516;9&#65533;&#65533;&#65533;^&#65533;&#65533;&#65533;	D"&#65533;&#1697;J&#65533;&#65533;&#65533;&#65533;At&#65533;-&#1826;@&#65533;H9K&#65533;P&#65533;Fh&#65533;i&#65533;_&#65533;&#65533;z&#65533;I&#1280;&#65533;&#65533;&#65533;&#65533;YH&#65533;m	0&#65533;/(&#65533;(&#65533;&#65533; &#65533;&#65533;?l&#65533;I;&#65533;&#65533;]4Q&#65533;&#65533;&#65533;%x&#65533;D"&#65533;&#65533;A8&#65533;&#65533;iDQ!&#65533;&#65533;&#65533;m&#65533;&#65533;&#2008;Q2&#65533;&#65533;hU&#65533;&#65533;&#65533;&#65533;m&#65533;&#65533;a&#1802;<&#65533;&#65533;&#65533;&4VD&#65533;B&#65533;&#65533;&#65533;&#65533;@QY&#65533;E&#65533;4&#65533; &#65533;&#65533;A(&#65533;#&#65533;&#65533;S6R&#65533;&#65533;&#65533;Qr&#65533;C+ &#65533;&#65533;&#65533;&#65533;H&#65533;_$_pIt&#65533;g&#65533;9@&#65533;:&#65533;= &#65533;^H]&#65533;&#65533;fi&#65533;d&#65533;&#65533;F&#1695;&#65533;&#1661;&#65533;EB@&#65533;&#65533;&#65533;<&#65533;2&#65533;&#65533;?&#65533;&#65533;&#65533;;I&#65533;&#65533;|&#65533;?@K&#65533;&#65533;w&#65533;&#65533;&#65533;"&#65533;&#65533;&#65533;X&#65533;J&#65533;&#65533;Eu&#65533;e&#65533;&#65533;&#65533;"&#65533;S[&#65533;&#65533;&#65533;!&#65533;&#65533;B&#65533;&#65533;D: &#65533;&#65533;&#65533;&#65533;D`&#65533;A[&#65533;v&#65533;&#65533;X&#792;#B&#1792;&#65533;&#65533;&#65533;x&#65533;@&#65533;&#65533;T@Q`&#65533;&#65533;mI&#65533;	&
eR&#65533;0Ee&#65533;p@&#65533;D&#65533;J@&#65533;a&#65533;C&#65533;Y&#1596;&#65533;\&#65533;&#65533;d&#65533;g&#65533;|Ne&#65533;x&#65533;&#65533;&#65533;&#65533;&#1604;&#65533;p&#65533;`&#65533;1&#65533;&#65533;&#65533;&#65533;u&#65533;k&#65533;&#65533;l&#65533;lR&#65533;&#65533;&#65533;Jm&#65533;&#65533;&#65533;$b&#65533;`p&#65533;&#65533;?&#65533;<&#65533;&#65533;<B(&#65533;&#65533;&#65533;&#65533;%&#65533;&#65533;&#65533;4&#65533;\tj&#65533;t&#65533;&#65533;yX&#65533;&#822;&#65533;Dxg[HA\&#65533;A&#65533;&#65533;&#1389;g&#65533;&#65533;'hE@&#65533;-]&#65533;|j&#288;]C.,(`&#65533; &#65533;&L@&#65533;i@&#65533;&#65533;&#65533;&#65533;&#65533;&#65533;I&#65533;jx(&#1384;&#65533;:y&#65533;N&#65533;Hi&#65533;P~(R&#65533;z&#65533;&#65533;&#65533;1p&#65533;A&#65533;?h&#65533;@&#65533;&#65533;@DB$ &#65533;ID&#65533;C:B`&#65533;&#65533;&#65533;&#65533;?&#65533;&#65533;&#65533;&#65533;&#65533;&#65533;D&#65533;&#65533;"P&#65533;z=&#65533;X&#65533;IL&#65533;T 0&#65533;1&#65533;&#65533;I&#65533;&#65533;7&MBh&#65533;1R&#65533;E4&#65533;&#65533;SD&#65533;5N_j&#65533;&#65533;&#801;@&#65533;(&#65533;"4&#65533;&#65533;&#1949;]l&#65533;A&#65533;&#65533;D&#65533;&#65533;&#65533;&#65533;`[&#65533;&#65533;&#65533;D{&#65533;M/~&#65533;&#65533;8&#65533;U;&#65533;_&#65533;f;&#65533;)&#65533;`&#65533;&#65533;&#65533;&#65533;&#65533;&#65533;&#65533;&#65533;&#65533;&#65533;&#1383;&#529;&#65533;&#65533;&#65533;&#65533;&#65533;&#65533;&#65533;&#65533;j&#65533;VY\p&#65533;g&#65533;&#65533;f&#36122;s&#65533;
B$Pq&#65533;&#65533;@&#65533;&#65533;5MA=H&#65533;&#219;&#65533;&\'c&#65533;&#65533;&#65533;&#65533;f&#65533;&#65533;>&&#65533;A&#65533;)\.~&#65533;%&#65533;y&#65533;e&#65533;&#65533;&#65533;&#65533;&#65533;&#1184;&#65533;&#65533;&#65533;&#65533;&#65533;z&#65533;-&#65533;*&#65533;&#65533;]&#65533;&#65533;&#65533; &#65533;&#65533;?(&#65533;?8&#65533;J&#65533;+Bp&#65533;&#65533;&#65533;?$&#65533;&#65533;!8&#65533;&#65533;&#65533;&#65533;U&#65533;&#65533; &#65533;}Y&#33172;&#65533;q&#65533;&#65533; &#833;R[&#65533;&#65533;&#65533;tkPH&#65533;&#65533;C&#65533;&#65533;&#65533;@&#65533;&#65533;A&#65533;a&#65533;"&#65533;+B&#65533;A&#65533;D3&#65533;&#65533;&#65533;XZ&#65533;^|&#65533;&#65533;&#65533;(`&#65533;M&#65533;(np&#65533;o|&#65533;&#65533;&#65533;&#65533;(	`&#65533;!&#65533;&#65533;`H&#65533;E&#65533;&#65533;&#65533;&#65533;&#65533;&#65533;"(A`V&#65533;F&#65533;&#65533;3% 1&#65533;a&#65533;&#65533;&#65533;&#65533;&#65533;&#694;&#65533;_	&#65533;&#65533;&#65533;,&#65533;&#65533;&#65533;&#65533;9 &#1461;H&#65533;&#65533;,UU1"&#65533;&#65533;V=&#65533;&#65533;l&#65533;8&#65533;&#65533;&#65533;x&#65533;[&#582;@&#65533;&#65533;&#65533;&#65533;&#65533;&#65533;j&#65533;	&#65533;&	`-\	tl\=e&#65533;&#710;R&#65533;&#65533;=vL&#65533;Y&#65533;4@g&#65533;!D&#65533;&#65533;&#65533;&#65533;V&#65533;&#65533;&#54297;)&#65533;&#65533;{&#65533;Ad&#65533;&#65533;!T&#639;lX&#65533;&#65533;&#65533;8H&&&#65533;&#65533;&#65533;/=n&#65533;&#65533;&#65533;h&#65533;F&#65533;&#65533;*&#65533;&#65533;l&#65533;JT&#65533;A$@H&#65533;&#65533;@&#65533;&#65533;ID&#65533;AH&#1234;&#65533;&#65533;=&#65533;&#65533;&#65533;P&#65533;&#65533;&#65533;?&#65533;/&#65533;&#65533;R&#65533;Ue&#65533;n&#65533;&#233;Dzp&#246;&#65533;'&#65533;&#65533;J&#65533;A&#65533;k&#65533;v&#65533; &#65533;@&#65533;&#65533;&#65533;&#65533;&#65533; $o&#65533;&#65533;C3&#65533;&#65533;&#65533;Cu&#65533;eD;&#65533;&#892;1r&#659;D&#65533;&#65533;&#65533;&#65533;.&#65533;&#65533;A&#65533;&#65533; &#65533;&#65533;&#65533; &#65533;&#65533;&&#65533;e&#65533;&#65533;T_
&#65533;4EMmi&#65533;&#65533;5&#65533;&#65533;&#1469;B$&#65533;M5&#65533;@&#65533;&#65533;3dQ`&#65533;&#65533;&#65533;)Q&#65533;|@'&#65533;)&#65533;o&#65533;&&#65533;&#65533;9&#940;@N&#65533;p&#65533;&#65533;]&#65533;3&#65533;&#1994;,-l&#65533;&#65533;B&#65533;&#554;&#65533;&C&#65533;
K&#65533;&#65533;&#65533;o&#65533;&#65533;&#65533;u-vw9&#65533;&#65533;&#65533;^Q&#65533;%p&#65533;?&#65533;&#65533;,&#65533; d&#65533;}@_0qs&#2905;@&#65533;Ep5D&#65533;_\*&#65533;&#65533;&#65533;B8HM}1Kf&#65533;1&#65533;&#65533;&#65533;|&#65533;&#1184;&#65533;NI&#65533;&#65533;
!B&#65533;k&#65533;&#65533; &#65533;@0&#65533;&#65533;2&#65533;&#65533;&#65533;4&#65533;&#65533;&#65533;&#65533;A{&#65533;!&#65533;
&#65533;&#65533;p
&#65533;]&#65533;&#821;&#65533;5&#65533;#3&#65533;%|&#65533;(4&#65533;0h&#65533;@|&#65533;?\&#65533;F\2&#65533;&#65533;&#65533;&#65533;(&#1828;&#65533;(&#65533;&#65533;(&#65533;&#65533;&#65533; t&#65533;?&#65533;&#65533;&#65533;&#65533;)&#65533;&#1576;I$&#65533;&#65533;&#65533;&#65533;&#65533;&#65533; &#65533;P@,&#65533;&#65533;&#65533;&#65533;.B@X&#65533;&#65533;&#65533; &#65533;E &#65533;@9&#65533;&#65533;&#65533;x&#65533;C	&#65533;A&#65533;sV&#65533;&#65533;9&#65533;&#65533;/1&#65533;&#65533;I&#65533;&#65533;?&#65533;&#65533;&#65533;A`&#65533;z&#65533;B%l@% Cj&#65533;&#65533;&#65533;MV&#65533;!&#65533;g:&#65533;&#846;`&#65533;|G[a&#65533;T&#65533;_&#65533;Z&#65533;j&#65533;)B&#65533;&#65533;&#65533;&#65533;&#65533;&#65533;L&#65533;&#65533;<&#65533;&#65533;&#65533;&#65533;

*<I@&#65533;ZP&#65533;&#65533;R&#65533;:&#65533;qI&#65533;&#65533;&#65533;H&#65533; &#65533;7+&#65533;&#65533;&#65533;&#65533;&#65533;J
&#65533;%&#65533;C&#65533;&#65533;&#65533;&#65533;&#65533;&#65533;4KO&#65533;L&#65533;&#65533;&#65533;L&#65533;4 &#65533;*&#65533;&#65533;F&#65533;&#65533;&#65533;B&#65533;j&#65533;&#65533;L&#65533;&&#65533;&#65533;&#65533;&#65533;&#65533;&#65533;&#65533; =J&#65533; D&#65533;6B&#65533;@&#65533;&#65533;@&#65533;&#65533;@&#65533;2&#65533;&#65533;&#65533;u\&#65533;&#65533;&#65533;&#65533;&#65533;&#65533;@ U&#65533;&#65533;%C2&#65533;?$C7&#65533;&#65533;%KB$&#65533;K
D&#65533;&#65533;A&#296;F@&#65533;&#65533;&#65533;r&#65533;&#65533;5Bx&#65533;@PocI&#65533;+	B(&#65533;&#65533;xo&#65533;&#65533;&#65533;~&#65533;O&#65533;)@&#65533;m&#65533;#^&#65533;C{&#65533;&#65533;&#65533;&#65533;&#65533;&#65533;	D&#65533;&#65533;&#65533;bV`&#527;0C&#65533;"BdXa.f_8&#65533;@%&#65533;n&#65533;Y&#65533;(&#65533;^&#65533;&#65533;3&#65533;lKFY6&#65533;f&#65533;7`4&#65533;&#65533;U&#677;&#65533;&#65533;RU
o&#65533;&#22390;fkYk&#65533;ft}&#65533;j&#49820;n# &#1240;	&#65533;F&#65533;&#65533;&#733;w#&#65533;&#65533;Y^&#65533;&#65533;&#65533;`&#65533;8&#65533;&#65533;&#65533;&#65533;?&#65533;!P?I$1&#65533;:&#65533;"&#65533;"&#65533;/&#65533;t[&#65533;c[&#65533;&#65533;A &#65533;&#65533;?0:&#65533;K&#65533;.=..&#65533; &#65533;=&#65533;&#65533;J&#65533;G&#65533;&#65533;C;lB&U2&#65533;P(l`&#65533;I&#65533;&#65533;&#65533;&#65533;?p&#65533;2BD&#65533;9&#65533;J<&#65533;>!&#65533;&#516;&#65533;&#740;&#65533;K\6 &#65533;@`&#65533;+&#65533;&#65533;0$&#65533;&#65533;B&#65533;
&#304;&#65533;@&#65533;]&#65533;&#65533;"o&#65533;)&#65533;&#65533;&#527;&#65533;A@&#65533;A &#65533;&#65533;q9&#65533;&#65533;^&#65533;&#65533;a&#65533;&#65533;&#65533;&#65533;&#65533;	&#65533;&#65533;D&#1999;)BQx}o&#65533;&#65533;r&#65533;R&#65533;A'&#65533;A	&#65533;A<&#65533;&#65533;+&#65533;N_)B1@Bx&#65533;&#65533;	$0&#65533;+&#65533;a&#65533;&#885;gs&#1639;&#65533;A&#65533;''7&#65533;&#65533;}1&#65533;@&#65533;&#65533;33&#65533;&#65533;&#65533;@m4>m&#65533;&#65533;3&#65533;&#65533;&#65533;&#65533;&#65533;&#65533;4&#65533;&#65533;A`&#65533;&#65533;&#1879;F&#65533;\&#65533;OAh5 &#750;/Wt&#65533;^&#65533;A&#65533;&#65533;&#65533;KD#&#65533;&#65533;]&#65533;&#65533;Gb1&#65533;)9&#65533;bpR&#1834;&#65533;@&#65533;&#65533;Fp6_d&#65533;&#65533;&#65533;R8&#65533;&#65533;&#65533;&#65533;&#65533;E&#58999;&#65533;&#65533;&#65533;&#65533;g&#65533;&#65533;*lB&#65533;&#65533;$&#65533;&#65533;N&#65533;d&#65533;^B&#65533; E%:E&#65533;QZiT
&#65533;E&#65533;Q&#65533;&#65533;&#65533;C7&#65533;A&#65533;&#65533;&#65533;)E&#1294; &#65533;.&#65533;BYS&#65533;&#65533;&#65533;&#65533;w&#65533;&#283;&#65533;&#65533;&#65533;n&#65533;k&#755;&#65533;?&#65533;+&#65533; ]&#65533;h]D&#743;&#65533;$4&#65533;&#65533;&#65533;"Bh@&#65533;xcH*vB&#65533;a&#65533;&#65533;&#65533;
&#65533;&#65533;&#65533;&#65533;8&#65533;"&#65533;&#65533;&Vxh&#65533;&#65533;&#65533;&#65533;&#65533;&#65533;Y@1&#65533;Nnyh1&#65533;<&#65533;&#65533;P{9&#65533;fM&#65533;4&#65533;,&#65533;H&#65533;&#65533;&#65533;&#65533;o(&#1119;C&#65533;2&#65533;&#65533;si&#1179;/&#65533;-&#65533;&#65533;&#65533;&#65533;*80&#65533;A&#1166;&#235;U&#424;2&#65533;&#65533;r&#65533;&#65533;&#65533;&#65533;v&#65533;?&#65533;&#1658;m&#65533;&#65533;&#65533;&#65533;&#65533;&#1834;%Q&#65533;n&#65533;3&#65533;&#65533;&#65533;.C&#65533;d,&#65533;&#65533;&#65533;&#65533;/$8~&#65533;&#65533;?jY&#65533;&#65533;3&#65533;a&#24949;j&#65533;&#65533;&#65533;&#65533;&#65533;R&#65533;M&#65533;&#65533;
 C&#65533;~>&#65533; m&#65533;b&#65533;]&#65533;i&#65533;&#65533;4&#65533;&#65533;s&#65533;&#65533;&#65533;&#65533;&#65533;&#65533;n&#65533;t&#65533;O&#703;0&#65533;&#65533;
&#65533;Bvu&#65533;&#1521;g&#1534;pCA&#65533;jF&#65533;&#181;4n&#65533;N&#65533;&&#65533;&#65533;~&#65533;&#65533;&#65533;L0&#65533;Pc&#65533;A&#65533;&#65533;u&#65533;&#526;&#65533;&#65533;&#65533;&#65533;H&#65533;(&#65533;&#65533;&#65533;&#65533;&#65533;3&#65533;t{&#65533;&#65533;&#65533;&#1560;0a&#65533;P&#65533;&#65533;t&#65533;F&#65533;Da&#527;&#65533;"&#65533;&#65533;&#65533;&#12295;&#65533;E&#65533;H&#65533;'&#65533;^&#65533;g&#65533;&#65533;X&#65533;&#65533;rdh&#65533;c|&#543;	&#65533;a&#65533;&#65533;"&#65533;-&#65533;&#65533;R`![(&#65533;&#65533;|xH &#65533;XhC&#65533;d&#65533;&#65533;&#65533;P&#65533;_*p&#65533;&#65533;&#65533;,&#65533;G1&#65533;&#65533;	ErR&#65533;
&#65533;&#65533;&#65533;&#65533;&#65533;j2!&#65533;&#65533; &#65533;	&#65533;&#65533;|&#65533;&#65533;*j&&#65533;&#65533;&#1097;&#65533;:&#1210;&#65533;(J&#65533;Z&#65533;&#65533;L3]&#65533;&#65533;&#65533;&#65533;&#65533;Z&#65533;/&#65533;&#65533;&#43757;&#65533;&#65533;&#65533;&#65533;&#65533;&#65533;2&#65533;&#65533;LcHL&#65533;&#65533;G&#1413;#&#65533;&#65533;Z$&#65533;(&#1541;&#65533;&#65533;b&#65533;K&#65533;A&#65533;<|&#65533;P<Bm!&#65533;Rftb&#718;7&#65533;&#65533;&#65533;&#65533;&#65533;&#65533;&#65533;&#65533;&#65533;&#887;&#65533;&#65533;V)&#65533;2
&#65533;j&#65533;Yj&#65533;k&#65533;i9&#65533;
&#65533;&#453;J&#65533;&#65533;&#65533;&#942;;&#65533;&#65533;&#65533;&#508;2"0O&#65533;&#65533;&#65533;&#65533;&#65533;&#65533;:&#65533;&#65533;)&#65533;)&#65533;z &#65533;!!&#65533;X&#65533;1&#65533;D&#65533;&#65533;&#65533;3&#291;Z &#65533;&#65533;&#65533;&#65533;&#65533;:X&#65533;&#65533;&#65533;a&#65533;&#65533;&#65533;^&#65533;L&#65533;&#65533;p&#65533;&#65533;6&#65533;&#65533;*&#34292;&#65533;0&#65533;&#65533;&#65533;&#65533;&#65533;&#65533;X&#65533;&#1032;E&#65533;\&#65533;J&#65533;!&#65533;&#65533;&#65533;=v&#65533;&#65533;F&#65533;&yi&#65533;n&#65533;$&#65533;&#65533;&#65533;Qs!}0xA&#65533;&#65533;&#65533;&#65533;!|&#65533;K&#65533;f&#65533;&#65533;79&#65533;&#65533;(V&#65533;&#65533;&#65533;&#65533;{&#65533;%&#65533;s&#65533;z&#65533;b&#65533;s&#65533;%&#65533;.q&#13440;9gH&#65533;&#65533;}Q&#65533;&#65533;=&#65533;8E&#65533;&#65533;(yo&#678;J8Ze&#65533;&#65533;(&#645;&#65533;&#65533;&#65533;&#709;&#65533;&#65533;g&#65533;H&#1547;&#65533;Gu+&#65533;RdH&#65533;&#65533;&#65533;j^J&#65533;&#65533;"fnkf&#65533;,5&#65533;&#65533;&#65533;&#65533;&#65533;&#65533;M&#65533;&#65533;z&#65533;Ae&#65533;&#65533; &#65533;&#65533;a&#65533;&#65533;&#65533;ON-&#65533;:&#65533;&#65533;F]&#65533;&#65533;e&#65533;6&#65533;&#65533;M&#65533;n&#65533;qQD8&#65533;b&#65533;&#65533;R&#65533;&#65533;&#65533;"a&#65533;&#65533;Br2l&#65533;_&#65533;&#65533;&#65533;1&#1593;&#65533;,&#65533;&#65533;&#65533; &#65533;&#65533;0&#65533;8&#65533;&#65533;(D&#65533;p &#65533;cc&#65533;' &#65533;$pl&#65533;B&#65533; ''u&#65533;sX&#65533;&#65533;!&#65533;_@&#65533;&#65533;&#65533;?p5&#65533;9&#65533;!&#65533;[&#65533;&#65533;&#65533;&#65533;HZHR&#65533;6&#65533;&#65533;&#65533;Uh!I&#65533;&#1200;q&#65533;tcD&#65533;&#65533;&#65533;?&#65533;&#65533;&#65533;&#65533;<&#65533;!&#65533; &#65533;?&#590768;&#65533;M&#65533;&#65533; &#65533;&#65533;5&#65533;&#65533;&#65533;&#65533;Y&#65533;&#65533;&#65533;K&#65533;&#65533;&#65533;&#504;0&#65533;&#65533;T&#65533;#m
`&#65533;&#65533;2e&#65533;&#65533;hx&#65533;r&#65533;&#65533;&#65533;&#65533;&#65533;``#(&#65533;?&#65533;2&#65533;&#65533;&#65533;Q&#65533;&#65533;&#65533;&#65533;D&#65533;,&#65533;&#65533;&#65533;&#65533;
&#65533;&#65533;fP&#65533;e!&#65533;&#65533;g&#65533;}(`&#65533;&#65533;i@&#65533;&#65533;KR3	&#65533;	&#65533;&#65533;'&#65533;cT&#65533;&#65533;T&#65533;0
&#65533;&#65533;&#65533;&#65533;W&#65533;&#65533;&#65533;3t&#346;&#65533;&#65533;7_&#65533;&#65533;&#65533;&#65533;&#65533;-&#65533;j&#65533;]&#65533;$&#65533;&#65533;&#65533;&#65533;f&#65533;3&#65533;6&#65533;&#65533;$&#65533;&#65533;L&#65533;&#65533;=&#65533;H&#65533;}&#65533;&#65533;?&#65533;&#65533; &#65533;&#65533;&#65533;&#65533;k&#65533;3m&#65533;k\&#65533;&#65533; qS&#65533;s=&#65533;&#65533;Q&#65533;&#65533;&#65533;&#65533;5&#65533;!'&#65533;i&#65533;?&#65533;&#65533;&#65533;<=&#65533;&#65533;g&#65533;R&#65533;^ge&#65533;&r&#188;-D&#65533;H)h&#65533;&#65533;	&#65533;&#65533;X&#65533;?&#65533;&#208;<&#65533;I &#65533;H&#65533;B&#65533;MNW7x&#65533;&#65533;(&#65533;D&#65533;&#65533;(&#65533;&#65533;*&#65533;2dBW&#65533;M&#65533;&#65533;&#65533;&#65533;b!&#65533;&#65533;A7$&#65533;&#65533;-&#65533;&#65533;&#65533;&#65533; &#65533;!M&#65533;1Ey&#65533;&#65533;Bf4&#65533;y&#65533;&#1358;{&#65533;&#65533;qt&#65533;&#65533;&#65533; DZ &#65533; &#65533;C&#65533;&#65533;\&#65533;&#65533;&#65533;&#65533;B`&#65533;>bq+&#65533;t&#65533;&#65533;&#65533;&#65533;$D&#65533;)&#65533;$&#65533;&#65533;&#65533;2K&#65533;&#65533;!&#65533;3ju&#65533;&#65533;b,&#65533;!&#65533;&#65533;JU&#65533;&#65533;&#65533;M&#65533;8&#65533;&#65533;&#65533;o&#65533;&#65533;.&#65533;&#65533;&#65533;&#65533;-{&#65533;%&#65533;S!&#65533;&#65533;S\6&#65533;&#65533;M&#65533;&#65533;@&#65533;Y&#65533;&#65533;	&#65533;&#65533;]&#65533;&#1642;W&#65533;s"&#65533;&#65533;&#65533;h&#65533;+&#65533;&#65533;m<&#65533;X&#65533;&#65533;&#65533;&#65533;&#65533;}	&#65533;wU&#65533;&#65533;&#65533;&#65533;s_dV&&#65533;&#65533;.&#65533;&#65533;&#65533;MO&#65533;&#65533;Pp!&#65533;(&#65533;|&#65533;B8J6&#65533;I&#65533;&#65533;&#65533;&#65533;@&#65533;&#65533;nA&#8820;&#65533;&#65533;&#65533;N&#65533;F8&#65533;&#65533;&#65533;&#65533;?&#65533;&#65533;&#65533;Uc&#65533;&#65533;&#65533;{,&#65533;&#65533;&#65533;a&#65533;&#65533;&#65533;&#65533;nG&#65533;\"$&#65533;&#65533;B&#65533;X&#65533;&#65533;&#65533;&#65533;!U&#65533;&#516;&#65533;&#65533;&#65533;&#65533;&#65533;&#65533;X&#65533;&#65533;>D&#65533;@&#65533;&#621;&#65533;EM&#65533;&#65533;&#65533;&#65533;&#65533;v&#65533;Cf8* &#65533;&#65533;M&#65533;&#65533;&#65533;&#65533;&#65533;Bh&#65533;,&#65533;&#65533;#'F"&#65533;y<&#65533;&#65533;&JB@&#65533;&#65533;FH&#65533;&#65533;&#65533;ld`&#65533;}&#65533;&#65533;;&#1092;NA&#65533;&#65533;&#65533;A&#65533;gt&#65533;=&#65533;I &#65533;&#65533;:
{U)&#228;H&#65533;&#65533;WiLe#&#65533;7&#65533;b^&#65533;Z&#65533;&#65533;..&#65533;&#65533;tsS&#65533;&#65533;&#65533;B&#65533;&#65533;&#65533;&#65533;&#65533;$&#65533;&#65533;[&#65533;{y@&#65533;m$&#65533;&#65533;&#65533;{&#65533;})&#65533;&#65533;&#65533;0&#65533;&#65533;&#65533;&#65533;*i&#65533;A&#65533;&#65533;Xa&#65533;&#1389;q&#65533;+&#65533;&#65533;bp&#65533;&#65533;&#65533;&#65533;&#65533;l79&#65533;8l&#65533;&#65533;M3D#&#65533;`&#65533;NL&#65533;&#65533;$V&#65533;&#65533;&#65533;&#65533;&#65533;&#65533;&#65533;.	&#1644;b&#65533;`&PWQ u@&#65533;p\R&#65533;'&#65533;&#65533;g"&#1816;&#621;nf &#1804;&#65533;N&#65533;&#65533;B&#65533;&#65533;PHa(&#65533;^
d&#65533;&#65533;=&#65533;
3&#65533;&#65533;?&#65533;1s&#65533;&#65533;"r&#65533;&#65533;&#65533;&#65533;&#65533;L&#65533;&#65533;&#65533;&#65533;&#65533;B&#65533;&#65533;&#65533;&#65533;&#65533;H~&#65533;&#65533;&#65533;&#65533;`Mr&#65533;&#65533;&#65533;(&#65533;H
@iJ&#65533;Y&#65533;8&#65533;,U&#65533;&#65533;&#65533;'&#65533;&#65533;voz"&#65533;UD&#65533;4&#1602;D,&#65533;%&#65533;&#65533;B2Qu&#65533;|&#65533;/y1&#65533;&#65533;&#65533;&#65533;&#1522;&#65533;&#65533;o&#65533;:&#65533;(&#65533;&#65533;a&#65533;B&#65533;&#65533;&#65533;&#65533;&#868;z&#65533;&#65533;F&#65533;)kb&#65533;&#65533;&#65533;5C&#65533;&#65533;&#1797;`Sq[&#65533;7&#65533;&#65533;8&#1660;&#65533;&#65533;R&#65533;p0&#65533;&#65533;<&#65533;&#65533;&#65533;g&#65533;&#65533;&#65533;f&#65533;bg&#65533;v&#65533;U&#1255;&#65533;&#65533;&#65533;&#65533;}Lf2*&#65533;p;>d$&#65533;&#65533;&#65533;&#65533;&#65533;q&#65533;&#65533;&#1898;b&#65533;&#65533;&#65533;&#65533;C&#65533;q&#65533;D&#65533;&#65533;i&#65533;&#65533;?&#65533;&#65533;]&#65533;T&#65533;&#65533;&#65533;^ca/&#65533;&#65533;&#65533;[I&#65533;)&#65533;cZ&#65533;13[&#65533;[V&#65533;&#1302;&#65533;7&#65533;&)&#65533;f&#65533;&#65533;W&#65533;&#65533;&#65533;&#65533;&#65533;&#65533;n")&#65533;*&#65533;.&#65533;Z&#65533;"$&#65533;!$&#65533;i&#65533;&#65533;
&#65533;&#65533;B &#65533;!ld&#65533;%Va&#65533;&#65533;&#65533;X&#65533;G&#65533;&#65533;!&#65533;m&#65533;&`&&#65533;E @pE&#65533;&#65533; j&#65533;D&#65533;5B)K&#65533;!g0&#65533;x&#65533;,&#65533;&#65533;&#65533;81&#65533;&#65533;&&#65533;"&#164;&#65533;#&#65533;c&#65533;j"f&#65533;@&#65533;&"&#65533;&#65533;&#65533;&#65533;2('&#65533;&#65533;&&#65533;+&#65533;&#1701;]&#65533;b&#65533;&#65533;2 &#65533;&#65533;&#65533;8&#65533;$6&#65533;m!|&#65533;&#65533;.&#65533;&#65533;p 0&#65533;k!,bwx&#65533;+&#65533;`&#65533;&#65533;AA&#65533; q&#65533;		@&#65533;8a0&#65533; &#65533;&#65533;(&#65533;&#65533;&#65533;c!&#770;1#|&#65533;&#65533;&#65533;&#65533;&#65533;&#65533;&#65533;&#65533;&#65533;&#65533;&#65533;&#65533;&#65533;&#65533;&#65533;&#65533;&#65533;! &#65533;H&#1928;Z&#65533;&#65533;L&#65533;[&#65533;&#65533;&#65533;$&#65533;[%&#65533;"&#65533;&#65533;&#65533;&#65533;&#961;&#65533;&#65533;&#65533;&#65533;&#65533;q&#65533;b&#65533;&#65533;o!&#65533;;
&#65533;a &#65533;&#65533;*&#65533;f"F&#65533;&#65533;!P-
,!&#65533;R&#65533;>&#65533;&#65533;o<&#65533;Rf&#65533;&#65533; B&#65533;&#65533;&#65533;&#65533;&#65533;&#65533;&#65533;bB&#65533;&#65533;&#65533;&I&&#65533;!&#65533;&#65533;Dt&#65533;&#65533;&#65533;&#65533;(&#65533;&a&#65533;*&#65533;&#65533; -&#65533;&#868;&#65533;kH!&#65533;Fk&#65533;hF&#65533;&#65533;
 a&#65533;`*F&#65533;&#65533;&#65533;
b&#65533;&#65533;&#65533;y&#65533;!bf&#65533;&#65533;&#65533;+&#65533;B&#65533;&#65533;gN&#65533;$&#65533;#0&#65533;*&#65533;^""&#65533;@&#65533;.&#65533;P&#65533;&#65533;&#65533;P&#65533;h"&#65533;()&#65533;&#65533;&#65533;x&#65533;'&#65533;&#65533;H&#65533;&#1968;&#65533;b&#65533;&#65533;,d&#65533;V&#65533;&#65533;
f&#65533;&#65533;&#65533;w8 +=o+&#65533;i&#65533;>&#65533;+}G,&#65533;&#65533;&#65533;&#65533;a! 
^&#65533;&#65533;.e"$ 4&#65533;&#65533;.&#65533;gX&#65533;@vf&#65533;&#65533;&#65533;&#65533;&#1191;&#65533;&#65533;&#65533;1&#65533;"4&&#65533;&#65533;&#65533;=&#65533;@L;&#784;&#65533;&#65533;~"&#65533; &#65533;&#65533;p&#65533;&#65533;&#65533;&#65533;29&#500;f^h&#65533;<D&#65533;&#65533;a"\A1al&#65533;&#65533;q&#65533;&#65533;&#65533;>&#65533;c&#65533;&#65533;!fp&#65533;&#65533;f&#65533;&#65533;N@&#65533;&#65533;&#65533;&#65533;&#65533;#I&#65533;Q&#65533;&#65533;!R &#65533;&#65533;&#65533;&#65533;.&#65533;&#65533;D<&#65533;o&#65533;&#65533;&#1672;!f&#65533;g&#65533;&#65533;)Gh&#65533;k&#65533;$Eh&#65533;	&#65533;P*&#65533;3&#65533;X&#65533;!r!&#65533;&#65533;&#65533;&#65533;K @b&#65533;!&#65533;16&#65533;bJt&#65533;'c0^&#65533;&#65533;&#65533;&#65533;%b%&#65533;&#1070;&#65533;&#65533;&#65533; &#65533;vX	.!&#65533;N&#65533;&#65533;&#65533;&#65533;&#65533;39G
p&#65533;1)&#65533;&#65533;R&#65533;Q~)&#65533;D8"&#65533;&#65533;e"&`*&#65533;&#65533;&#65533;&#160;
F&#65533;xx&#65533;+s'Sq&#65533;&#65533;&#65533;&#1450;&#65533;!&#65533;i+&#65533;ii&#137;("/B&#65533;6|&#65533;&#65533;&#65533;&#65533;r/&#64671;^&#65533;&#576;E&#65533;NR&#65533;`&#65533;a&#65533; &#65533;&#65533;	&#65533; V&#65533;&#65533;&&#65533;&#65533;$S\j&#65533;<&#65533;!< &#65533; &#65533;^&#65533;B&#65533;4`&#65533;&#65533;&#65533;!,&#65533;aF&#65533;&#65533;&#65533;o&#65533;&#65533;-_&#65533;&#65533;B
@
A\s!&#65533;q&#65533;a&#65533;&#65533;&#65533;&#65533;&#65533;&#65533;
L&#65533; A&#65533;&#65533;&#65533;6BV&#65533;&#65533;eh&#65533;&#65533;*c8&#65533;&#65533;!b`&#65533;@&#65533;&#65533;&#65533;&#65533;&#65533;&#65533;!&#65533;!&#65533;!&#65533;hhG&#804;	:MdPp&#65533;jr&#65533;&#65533;&#65533;&#65533;&#65533;n"&#65533;F&#65533;&#65533;;&#65533; &#65533;&#65533; &#65533;&#65533;(&#65533;&#65533;&#65533;V*&#65533;-&#65533;A!&#65533;	Pz&#65533;&#65533;?q?&#65533;p!&#65533;d'&#65533;&#65533;&#65533;A&#65533;(&#65533;&`&#65533;L&#65533;4P&#65533;C&#65533;&#65533;d&#65533;rQ&#65533;J&#65533;^""&#65533;H&#65533;^&#65533;5Fa&#65533;&#65533;UQ`&#65533;&#65533;&#65533; &#250;&#65533;0!0@&?O!&#65533;&#65533;`&#65533;"4&#65533;A&#65533;&#65533;!T"av&#65533;%rf!&#65533;g{&#65533;&#65533;1&#65533;&#65533;Gg&#65533;!d/&#65533;@#|&#65533;&#65533;` uj|@r "&#65533; &#65533;&#65533;slfI&#65533;%2&#65533;&#65533;7|&#65533;!&#65533;&&#65533;4&#1946;a"6MB&#65533;&#65533;h&#65533;&#65533;&#65533;&#65533;&#65533;M&#65533;&#65533;Qk&#65533;<"`&#65533;B&#65533;
"6&#65533;&#65533;&#65533; rAh&#65533;&#65533;

&#65533;&#65533;&#65533;&#65533;DB&#65533;&#65533;p&#65533;&#65533;!&#65533;&#65533;&#65533;&#1537;$u!$&#65533;c$&#65533;SRAn 3B&#65533;g(48'B&&#65533;
*&#65533;kbFnAr&#1921;br"&#65533;&#65533;R&#65533;V&#65533;a
"b&#65533;&#65533;&#65533;8&#65533;r)"FzdG&#65533;&#65533;H&#65533;&#65533;&#65533;&#65533;6&#65533;`
&#65533;&#65533;mr&#65533;.&#65533;&#65533;J&#65533;&#65533;&#65533;d&#65533;0&#65533;+,0&#65533;=+Kz&#65533;&#65533;m&#65533;&#65533;&#65533;t"&#65533;&#65533;^i&#65533;&#65533;&#65533;@H3"&#65533;&#65533;vK^&#65533;&#146;&#65533;&2&#65533;)&#65533;&#65533;B&#65533;z_&#65533;)&#65533;&#65533;^w&#65533;&#65533;&#65533;9&#65533;&#65533;&#65533;&#65533;&#185;&#65533;R&#1522;"&#65533;&#65533;&#65533;+&#65533;&#65533;&#65533;!~/&#65533;b&#65533;rs!&#65533;&#65533;&#65533;$&#65533;&#65533;%LaAt&#65533;&#65533;,&#65533;c&#65533;!&#65533;	4$ &#65533;@&#65533;A&#65533;.&#65533;&#65533;c1&#65533;$.&#65533; t&#65533;&#65533;!T&#65533;Z&#65533;&#65533;&#65533;;&#65533;TK3)&#65533;&#65533;P&#65533;06l&#65533;(&#65533;&#65533;:>&#65533;9b9&#65533;&#65533;xi&#65533;"&#65533;F\&#65533;&#65533;&#65533;M&#65533;&#65533;Z `M&#65533;&#65533;&#65533;B=DxB&#65533;&#65533;&#936;&#65533;&#65533;&#900;&&#65533;
1de$&#65533;&#65533;6f!&#65533;&#65533;&#65533;@&#65533;$P&#65533;R&#65533;&#65533;&#65533;Sb$
L&#65533;&#134;&#65533;&#65533;&#65533;&#65533;!b\5v2&#65533;&#65533;
&#65533;&#65533;&#65533;&#65533;&#65533;
*w!^&#65533;r&#65533;&#65533;"&#65533;&#65533;&#65533;l
lu!&#65533; "r&#65533;&#65533;@q&#832;	&#65533;e&#65533;Ab&#65533;mn&#65533;&#65533;&#65533;&#65533;&#65533;&#65533;R&#1533;JR!&#65533;&#65533;P0b J&#65533;7!!<&#65533;IrbB&#65533;bLs"&#65533;&#65533;xk&#65533;:&#65533;&#65533;9&#65533;`\&#65533;A^>&#65533;B&#65533;&#65533;BhB&#65533;&#65533;&#65533;&#65533;P`1&#65533;`&#65533; &&#65533;*c&#1209;&#65533;PR/0&#65533;&#65533;&#65533;&#65533;!$&#65533;~&#65533;&#65533;!&#65533;&#65533;t&#65533;e&#65533;&#65533;&>K4F#4&#65533;4&#65533;4(`&#65533;&#65533;R&#65533;&#65533;k&#65533;&#65533;GH&#65533;&#65533;&#65533;&#1538;_A!&#65533; 4R#&#65533;-2Ug&#65533;&#65533;&#65533;"&#65533;"&#65533;n&#65533;>aw&#65533;&#65533;&#65533;ky&#65533;&#65533;&#1317;&#65533;&#65533;^J<&#65533;a&#65533;O<&#65533;&#65533;&#65533;4 VC&#65533;,&#65533;&V&#65533;&#65533;&#65533;&#65533;@
&#772;PVfr&#65533;&#65533;&#65533; @ &#65533;&#65533;&#65533;!t&#65533;n.&#65533; &#65533;&#65533;&#65533;&#65533; &#65533;&#65533;Xt&#65533;&#65533; &#65533;3&#65533;&#65533;z|&#65533;&#65533;ibjR&#65533;&#65533;&#65533;Lr0r&#65533;X &#65533;#V&#65533;i&#65533;&#65533;:&#65533;!&#65533;&#65533;&#65533;z;k&#65533;&#65533;&#65533; &#65533;%$&#65533;!fQ&#65533; Yc&#65533;1&#65533;n&#65533;J2&#65533;$&#65533;mv&#65533;JB&#65533;*&#65533;!&#65533;c&#65533;&#65533;@&#65533;L&#65533;9@g!F&#65533;W&#65533;rj&#65533;&#65533;'&#65533;)&#65533; yB&#65533;!Q&#65533;&#65533;&#65533;]&#65533;&#65533;&#1298;&#65533;B&#11607;7&#65533;R&#65533;K&#65533;`&#65533;
fc &#65533;
&#65533;&#65533;&#65533;&#65533;0Y&#65533;*uo&#65533;&#65533;&#65533;&&#65533;&#65533;Of&#65533;&#65533;!so&#65533;&#1927;&#65533;&#65533;X&#65533;&#32193;#&#65533;4@!!&#65533;&#65533;&#65533;m-&#65533;&#65533;&#65533; L &#65533;bE&#65533;e&#65533;x&#65533;1&#65533;&#864;&#65533;&#65533;(&#688;&&#65533;&#65533;&#65533;!\&#65533;&#65533;'B&#65533;&#65533;E&#65533;&#513;[&#65533;&#65533;&#65533;&#65533;O&#65533;9&#65533;&#65533; &#65533;"'4&#65533;RRz!4&#65533;&#65533;M&#65533;h&#65533;9F&#65533;P&#65533;&#65533;t"^&#65533;0W&#65533;6&#65533;Qd&#65533;[&#65533;"n&#65533;N&#65533;&#634;&#65533;U&#65533;&#65533;-&#65533;&#65533;&#65533;R&#65533;j"T5;&#65533;&#65533;52:&#65533;&#65533;&#65533;&#65533;&#375;Z&#65533;&#65533;&#65533;&#65533;_b&#65533;&#65533;(79!&#65533;&#65533;&#65533;&&#65533;5&#1548;&#65533;b',@t&#65533;Xm@&#65533;Z^&&#65533;&#65533;nE&#65533;8y&#65533;0&#65533;G&#65533;U&#65533;&&#65533;VL2&#65533;,O&#65533;"&#65533;a&#65533; &#65533; d&#65533;&#65533; &#65533;&#65533;&#65533;&#65533;&#65533; y&#65533;\&#65533;W&#65533; &#1298;&#65533;&#65533;A;]!&#65533;)WG{&#65533;&#65533;&#65533;h&#65533;5(r&#65533;&#65533;btG&#65533; 	&#65533;@&#65533;"@!.I&#9291;&#65533;&)&#65533;!&#65533;!9&#65533;&#65533;&#65533;~ D&#1169;|&#65533;A&#1285;&#65533;&#65533;"f(&#65533;&#65533;&#65533;&#65533;$g@&#65533;&#65533;&&#65533;&#65533;!:&#65533;kgB&#65533;&#65533;&#65533;&#65533;nbfM&#65533;&#65533;q1&#65533;&#65533;&#65533;&#65533;&#65533;&#65533;?&#65533;&#65533;&6`&#65533;&#65533;P&#65533;&#476;&#65533;,&#65533;&#1596;&#65533;&#65533;&#65533;;&#65533;&#65533;&#65533;&#65533;`"`fj!Zl&#65533;nyk"Z&#65533;&#65533;A&#65533;&#65533;&#65533;&#65533;&#65533;&#65533;s&#65533;&#1312;o J&#65533;<N&#65533;&#65533;6&#65533;&#65533;6&#65533;#&#65533;v"T`&#65533;&#65533;x&#65533;
&#65533;-$&#65533;&#65533;&#65533;A&#65533;@&#65533;&#65533;!&#65533;&#65533;&&#65533;h09&#65533;&#65533;&#65533;*&#65533;A&#808;  &#65533;&#65533;&#65533;&#65533;&#65533;&Fb&#65533;&#65533;&#65533;l&#65533;"&#65533;H^&#413;F#5&#65533; &#65533;d>&#65533;&#65533;H7&#65533;~!gn&#65533;pzVpn&#65533;&#65533;Rt&#65533;6qe&#65533;&#65533;&#65533;"1x &#65533;&#65533;&#65533;!&#65533;&#65533;a!.jL&#65533;&#65533;&#1715;&#65533;4%B&#65533;{&#65533;B&#65533;p&#65533;&#65533;&#65533;&#65533; &#65533;z{98&#65533;&#65533;H$O&#65533;!&#65533;;&#65533;&#65533;Kd&#65533;&#65533;#&#65533;QZ&#65533;&#65533;&#65533;e&#65533;A&#65533;&#65533;b&#1186;&#65533;
&#65533;a&#65533;bd&#65533;&#65533;j"dg&#65533;A&#65533;e&#65533;&#65533;Kz"dL&#65533;"&#65533;&#65533;&#65533;u&#65533;&#65533;u&#65533;B&#65533;&#65533;e(&#65533;&#65533;&#65533;&#65533;&#65533;9&#65533;:>a&#65533;b&#65533;&#379;_l&#65533;&#65533;&#65533;&#65533;7&#65533;&#65533;O&#65533;
&&#65533;&#65533;&#65533;b&#65533;%Z&#65533;&#65533;&#65533;&#257;s&#65533;)&#65533;&#65533;&#65533;&#65533;4d&#65533;H"T&#65533;&#65533;&#65533;&#65533;&#65533;&#65533;&#65533;&#65533;&#65533;&#65533;u!D&#2033;&#65533; D&#65533;&#65533;&#65533;n&#65533;&#65533;!b+&#65533;&#65533;&#65533;&#65533;&#65533; &#65533;@xu&#65533;%a&#65533;&#65533;&#65533;&#65533;&#65533;<SM&#65533;&#65533;&#65533;&#65533;Y|!F&#65533;&#65533;&#1539;&#65533;&#65533;&#65533;
Ju!
kn&#415; &#65533;&#65533;G&#65533;&#2690;&#65533;&#65533;&#65533;&#65533;&#65533;&#65533; &#134;Z&#65533;&#65533;&#65533;&#2013;&#65533;"&#65533;&#65533; &#65533;&#65533;&#65533;-&#418;&#65533;&#65533;&#65533;&#65533;/p|&#65533;&#65533;&#65533;aA$x&#65533;h&#65533;&#65533;A!HA&#65533;&#65533;1b&#65533;&#65533;2&#1541;A&#65533; q&#628;&#65533;&#1255;P&#65533;:&#65533;a5W&#65533;a&#65533;&#65533;&#65533;`&#65533;}&#65533;6&#65533;P&#65533;l&#65533;j&#65533;&#65533;f`&#212;mZ&#65533;.&#65533;b&#65533;&#65533;!&#65533;S&#65533;&#65533;c&#65533;&#65533;&#65533;&#65533;YL#&#65533;GP&#65533;&#65533;4M&#65533;&#65533;&#65533;&#65533;&#65533;&#65533;&#65533;&#65533;~&#65533;"&#521;&BL&#65533;&#65533;&#65533;&#65533;&#65533;&#65533;f&#65533;&#65533;&#65533;&#65533;MZ*!&#65533;&#65533;&#65533;)Kh&#65533;S&#65533;&#65533;A&#65533;&#65533;&#65533;7J&#65533;D&#65533;&#65533;&#65533;&#62667;O66&#65533;N&#65533;&#65533;&#65533;&#65533;&#65533;]
&#65533;0byAAe&#65533;&#65533;&#65533;&#65533; &#65533;&#65533;&#65533;#&#65533;;4&#65533;&#65533; :D&#1581; &#65533;
&#65533;&#65533;X
&#65533;&#976;&#65533;&#65533;\&#65533;&#65533;GaA>x&#65533;#&#65533;&#65533;_&#65533;
 4&#65533;&#65533;`&#65533;&#65533;&#65533;LC&#65533;p &#65533;&#65533;2VP&#65533;&#65533;&#65533;&#65533;RA&#65533;&#65533;'B}V&#65533;$&#65533;@&#65533;$&#65533;C&#65533;?&#65533;&#65533;3&#65533;&#65533;@&#65533; 4&#65533; @P ,&#65533;&#65533;&#65533;3H]1&#65533;]&#65533;O&#65533;&#65533;&#65533;H &#65533;P&#65533;FAA5
&#65533;&#65533;C@A:&#65533;G&#65533;&#65533;&#65533;&#65533;N$&#65533;$&#65533;I%&#65533;@&#65533;G0&#65533;T&#65533;	6&#65533;pBs&#65533;G&#65533;%&#65533;A&#65533;#B?$ U!H&#1559;&#1824;Om&#65533;&#65533;&#65533;TB&#65533;&#353;&#65533;&#65533;?&#65533;&#65533;&#65533;Yp&#65533;&#65533;&#1059;&#65533;&#65533;A&#65533;&#65533;&#342;k&#65533;&#65533;&#29832;&#65533;&#65533;&#65533;J(&#65533;=&#65533;	&#65533;&#1299;.&#65533;kA&#65533;&#65533;c&#65533;? &#65533;&#65533;&#65533;J&#65533;&#65533;&#65533;
&#65533;i&#65533;&#65533;&#65533;Z&#65533;&#65533;&#65533;PP&#65533;&#65533;&#65533;lA&#65533;0%&#65533;&#65533;&#65533;Vk&#65533;S&#65533;&#65533;s&#65533;r&#65533;`W&#65533;vE0]s&#65533;xK&#65533;&#65533;&#65533;+R8&#65533;&#65533;N%@TDMPP =UP&#65533;D&#65533;&#65533;!&#65533;C&#65533;tG&#65533;&#65533;&#65533;CA&#65533;l&#212;e&#65533;R&#1181;&#65533;&#641;'&#1633;&#65533;C&#65533;HtA_&#65533;&#65533;&#65533;c&#65533;L&#65533;&#65533;&#65533;&#65533;&#65533;K+N&#65533;&#65533;@u&#65533;a#A&#65533;&#65533;[&#65533;-0&#65533;$W&#65533;&#65533;OD&#65533;&#65533;&#65533;b&#65533;'#T#B&#65533;0&#65533;&#65533;%&#65533;&#65533;&#65533;&#65533;aZD&#65533;[&#945;&#65533;K&#65533;$&#65533;13&#65533;&#65533;?[&#65533;D&#65533;4&#65533;g&#65533;M&#65533;&#65533;&#65533;?&#65533;	1p&#65533;p&#65533;C&#65533;\+&#65533;K&#65533;&#65533;&#65533;&#65533;?,&#65533;m&#65533;j&#65533;&#65533;&#65533;&#65533;[h&#65533;&#390;&#65533;&#65533;&#65533;&#65533;&#65533;lQ&#1705;[&#570;&#65533;&#65533;j&#65533;&#65533;&#65533;&#65533;C&#65533;?&#65533;iFy&#65533;LQ&#65533;&#65533;(&#65533;&#65533;&#65533;&#65533;?&#65533;&#65533;3&#65533;0q&#976;&#65533;?&#65533;4e&#65533;&#65533;&#65533;d&#65533;&#65533;&#65533;&#1166;\&#65533;?&#65533;:wA}&#65533;;T0&#65533;!&#65533;7&#65533;&#65533;&#65533;&#65533;&#65533;&#65533;&#65533;&#65533;U&#65533;&#65533;t&#65533;]&#65533;m&#65533;&#65533;FB&#65533;U&#65533;&#65533;:&#65533;T&#65533;ELL&#65533;d&#65533;&#65533;8P&#65533;{&#65533;&#65533;&#65533;B.-&#65533;D&#65533;1&#65533;&#65533;0&#65533;v&#65533;&#65533;M&#65533;A&#65533;&#65533;&#65533;&#65533;C&#65533;&#65533;&#65533;&#65533;&#65533;
!&#65533;
0&#65533;&#65533;#L&#65533;&#65533;&#65533;ED6&#65533;=&#65533; @&#65533;&#65533;H1&#65533;*dNJ&#65533;(&#65533;&#65533;$&&#65533;Af	&#65533;@BVI&#65533;&#65533;W&#65533;B&#65533;&#65533;&#65533;%C&#65533;&#65533;	&#65533;&#65533;Kk\&#65533;&#65533;&#65533;@"&#65533; $T&#65533;}&#65533;&#65533;&#65533;Mpp54e-&&#65533; [&#65533;24&#65533;&#65533;&#65533;)Dh&#273; &#65533;T&#65533;}&#65533;G6.=&#65533; JQ.`&#65533;?&#65533;S&#65533;C,&#65533;!p$&#65533;905&#65533;&#65533;&#65533;R&#65533;C&#65533;Y&#65533;&#65533;Q*-&#65533;&#65533;T&#65533;&#65533;X`&#65533;&#65533;(a&#65533;&#65533;&#65533;t	4&#65533;&#65533;&#65533;C&#65533;&#65533;:St&#65533;bc&#65533;C&#65533;@$&#65533;f&#65533;&#65533;K&#65533;`&#65533;&#65533; &#65533;&#65533;a&#65533;&#65533;&#1024;E,&#65533;,&&#65533;A&#65533;Z&#65533;&#65533;&#65533;L&#65533;2A&#65533;&#65533;`&#65533;[&#65533;zf&#65533;&#65533;#&#65533;&#65533;P{&#65533;&#65533;u&#65533;A?&#65533;h@&#65533;&#65533;x&#65533;rlp @Q&#65533;&#65533;&#65533;t&#1103;&#65533;&#65533;&#65533;&#65533;
"(&#65533;&#1540;&#65533;I&h
&#65533;y&#65533;S,&#65533;DDC&#65533;zH&#65533;&#65533;&#65533;^&#65533;$&#65533;&#65533;&#1573;&#65533;]	&#65533;BA&#65533;&#65533;&#65533;L$&#65533;fS
&#65533;K~&#65533;|&#65533;I&#65533;&#65533;$&K&#404;-&#65533;&#65533;#&#65533;c&#65533;&#65533;0
`&#65533;B<	&#65533; &#65533;]&#65533;%&#65533;AT&#65533;&#65533;&#65533;&#65533;MC&#1639;S&#65533;&#65533;&#65533;&#802;.Q&#65533;
&#65533;L&#65533;>&#65533;#1&#65533;&#65533;K,&#65533;!w&#65533;GI&#65533;3 R&#65533;s
\W&#65533;&#65533;l&#65533;p&#65533;&#65533;j&#65533;Z&#65533;> 4 gA4&#65533;&#1532;&#65533; H"&#65533;&#65533;&#65533;&#65533;I&#65533;&#65533;QBK&#65533;T6E&#65533;US&#65533;&#65533;fH&#65533;)?XLhRP&#65533;&#65533;&#65533;.&#65533;P&#65533;?&#65533;&#65533;&#65533;&#65533;/&#65533;s&#65533;J 
 &#1314;&#65533;(&#65533;j&#65533;&#65533;T&#6904;&#65533;&#65533;s&#65533;P.&#42347;\&#65533;&#65533;5&#65533;uMn]']&#65533;&#65533;SV&#65533;&#65533;4l(z-b
!(Bb@&#65533;/&#65533;s}D&#65533;&#65533;&#65533;&#65533;&#65533;&#65533;&#65533;&#65533;&#65533;e&#65533;9&#65533; A&#65533;#&#65533;/&#65533;l&#65533; &#65533;8&#65533;xQ&#65533;&#65533;9!'9&#65533;?D&#65533;Y4&#65533;&#65533; &#65533;&#65533;&#65533; lV&#65533;Q&#65533;!+"&#65533;Vd&#65533;[&#65533;KhTRDn&#65533;&#65533;@d&#227;&#65533;&#65533;,&#65533;$&#65533;&#65533;&#65533;!Lb&#65533;?&#65533;&#65533;#V&#65533;pg&#65533;ZA|&#65533;&#65533;&#65533;&#65533;&#65533;7&#65533;&#65533;x&#65533;p&#65533; &#65533;X+&#65533;&#65533;&#65533;&#65533;&#65533;?&#65533;i&#65533;&#65533;&#65533;,&#65533;*&#65533;&#65533;(Q9B!&#65533;	q<d&#65533;Z%&#65533;%.R&#65533;e&#65533;&#65533;P&#65533;&#65533;&#65533;&#65533;>D
;i&#65533;3&#65533;:&#65533;&#65533;&#65533;&#65533;n!\"&#65533;&#65533;&#65533;&#65533;&#65533;J&#65533;PW+&#65533;&#65533;u{FH&#65533;&#65533;7&#65533;c&#65533;P9&#65533;|&#65533;h:&#65533;`&#65533; n
'&#65533;"&#65533;&#809;'h&#65533;L&#65533;vt&#65533;at&#65533;4&#65533;&#27957;N3&#65533;TMhV&#65533;&#65533;&#1462;&#65533; &#538;-"R&#65533;i!V&#65533;&#65533;&#65533;&#65533;&#65533;&#65533;u=m}&#65533;[&#65533;D&#65533;u&#65533;%\&#46379;&#65533;pWT&#65533;&#532;&#65533;&#65533;U &#65533;m&#65533;&#65533;$&#65533;&#65533;2$&#65533;&#65533;&#65533;iA
`&#65533;&#216;Z1&#65533;&#65533;NA,&#65533;40P&#65533;&#65533;&#65533;&#65533;%o&#65533;&#65533;_K&#65533;9%&#65533; &#65533;P4*&#65533;'&#65533;C&#65533;0J&#65533;$&#65533;Z&#65533;&#65533;h&#65533;&#65533;+&#65533;l}&#65533; .&#65533;t&#65533;&#65533;PG&#65533;A&#65533;&#65533;&#65533;&#65533;9&#65533;&#65533;&#65533;A&#65533;q&#65533;&#65533;&#65533;)D&#65533;"T&#65533;u@&#65533;E&#65533;ZB&#65533;'H!t&#65533;#&#65533;V&#65533;&jQ?&#65533;&#65533;&#65533;6&#65533;&#65533;&#65533;&#65533;&#65533; c&#65533;&#65533;&#65533;"&#65533;0rS&#65533;1&#65533;:&#65533;&#65533;&#65533;`k]+H&#65533;&#65533;u&#65533;&#65533;M&#65533;CA&#65533;L&#65533; &#65533;}&#65533;&#65533;L}H&#65533;4&#65533;&#65533;&#65533;&#65533;&#65533;&#65533;&#65533;&#733;s&#65533;&#65533;&#65533;A&#65533;<&#65533;&#65533;&#65533;!&#65533;&#65533;&#65533;e"&#65533;O!l&#65533;"[Bo.&#65533;vI&#65533;v&#65533;&#65533;\[z&#65533;{&#65533;&#65533;&#65533;&#65533;jv&#65533;)@&#65533;&#65533;
&#65533;&&#65533;o8&#65533;	d&#1170;&#65533;&#65533;D&#65533;X&#1348;@&#65533;&#65533;&#65533;Ga&#65533;o&#1465;&#65533;&&#65533;&#65533;&#65533;&#65533;&#65533;&#65533;&#65533;&#65533;&#37352;&#65533;%&#65533;&#65533;&#65533;F	&#65533;l&#65533;&#65533;D&#65533; &#65533;&#65533;&#65533;G&#65533;&#65533;t!S
&#65533;&#65533;&#65533;$9\d8{&#65533;&#65533;B%&#65533;&#65533;&#65533;&#65533;;&#65533;&#65533;&#65533;&#65533; E/&#65533;#&#65533;&#65533;p=PS-0+H&#65533;h&#65533;uy&#65533;&#65533;sta&#65533;(&#65533;&#65533;t&#65533;&#65533;&#65533;&#65533;^m&#65533;&#65533;&#65533;&#65533;&#65533;fm&#65533;&#65533;)&#65533; &#65533;]xgwr&#65533;u&#65533;y&#65533; &#65533;
p~&#65533;0H%J&#65533;&#65533;A&#337;
&#65533;5&#65533;`&#65533;&#65533;F&#65533;6&#65533;9&#65533;&#65533;7X:&#65533; F&#65533;D1&#65533;&#65533;<&#65533;W&#65533;&#65533;Z&#65533;V,&#65533;&#65533;&#65533;E&#65533;g,s&#65533;a G&#65533;qk&#65533;&#65533;R&#65533;.&#65533;[&#65533;&#65533;.b&#65533;L&#1649;&#65533;&#65533;-&#65533;cM&#65533;&#65533;Q>A&#65533;&#65533;&#65533;&#65533;b&#1287;&#65533;_L&#65533;, n&#65533;%Xt+2&#65533;'a&#65533;&#65533;/&#65533;&#65533;/B`
p`&#65533; &#65533;g5&#65533; d Tn&#65533;p~0-&#65533;V2&#65533;&#65533;`BE&#65533;j&#65533;"&#65533;2&#65533;EsbuE&#65533;&#65533;!&#65533;;3&#65533;&#65533;>H"3&#65533;}&#65533; K>F&#65533;&#65533;q&#65533;U&#65533;`&#65533;&#65533;%&#65533;&#65533;TB&#65533;21&#1942;+(A&#65533;W1&#65533;z&#65533;&#65533;%|p&#65533;Wn&#65533;s&#65533;q&#65533;wC&#65533;>f&#65533;!*&#65533; &#65533;g&#65533;8&#65533;&#65533;H&#65533;&#65533;8.&#65533;	&#65533;&#65533;8?&#65533;&#65533;%&#65533;
&#65533;&#65533;
:&#65533;&#65533;R&#65533;i&#1840;5}6:_&#65533;&#65533;&#65533;&#65533; ]v&#65533;&#65533;&#65533;@&#65533;Y&#65533;&#65533;&#65533;&#65533;&#65533;&#65533;&#65533;&#65533;Q&#65533;U&#65533;&#65533;u&#65533;Z"&#65533;H&#65533;Z&#65533;w<OQTp&#65533;&#65533;a&#65533;Nh&#65533;>\8&#65533;&#65533;&#65533;&#65533;Bl&#65533;CbXM&#65533;&#65533;-&#65533;&#65533;&#65533;0&#65533;ez&#65533;e~&#65533;	&#65533;&#65533;R'&#65533;BA&#65533;G&#65533;8&#65533; C&#65533;/&#65533;_a&#65533;*'&#65533;&#65533;&#65533;&#65533;6&#65533;&#65533;'&#65533;I&#65533;_&#65533;F&#65533;7K&#65533;Iq&#65533;p|SSzpQN&#65533;$&#65533;@&#65533;w}8s6&#65533;$&#65533;2&#65533;&#65533;}&#1671;zE>Dq~&#65533;~Q:@&#65533;9g&#65533;@l&#33580;`jb@&#65533;c&#65533;Tg&#65533;&oj&#65533;&#65533;oS&#65533;4G&#65533;b&#65533;Btw&#65533;e&#65533;&#65533;GzTf&#65533;&#65533;&#65533;@&#65533;&#65533;`&#65533;&#1038;O&#65533;Z} &#65533;Qu&#65533;G&#65533;Q&#65533;&#65533;&#65533;&#65533;1&#65533;o&#65533;&#65533;&#65533;&#65533;	0`&#65533;&#65533;&#65533;&#65533;s&#65533;&#65533;&#65533;&#65533;&#65533;Q&#65533;&#65533;&#65533;3[&#65533;&#65533;j@&#65533;&#65533;V&#65533;x.&#65533;Z&#65533;Y&#65533;v&#65533;&#65533;Pr\&#65533;J&#1042;p&#65533; zB&#65533;&#65533;)e`&#65533;&#65533;X&#65533;&#65533;.M&#65533;&#65533;&#65533;&#65533;D&#65533;&#65533;	KP&#65533;&#65533;%EBu&#65533;_&#65533;ZIS&#65533;&#65533;4p&#65533;@db&#65533;&#1122;&#65533;	 &#65533;7&#65533;,&#65533;&#65533;a'A{	&#65533;:&#65533;%1&#65533;|M2
&#65533;aQ&#65533;&#65533;e&#65533;ACMaX.&#65533;}&#65533;P &#65533;PD&#65533;I&#65533;
J&#65533;w_]&#65533;%wp&#65533;|&#65533;&#65533;9&#65533;%&#1106;&#65533;&#65533;L&#65533;&&#65533;&#65533;@ &#65533;&#65533;&#65533;0&#65533;C&#65533;&#65533; _&#65533;&#65533;&#65533;&#65533;F`/F9[uw&#65533;en@(&#65533;i&#65533;&#65533;A&#65533;tb&#65533;7L&#65533;&#65533; &#65533;&#65533;q_&#65533;&#65533;Z&#65533;3&#65533;&#65533;&#65533;.Q&#65533;0&#65533;!&#65533;`g&#65533;{1&#65533;R&#65533;J&#65533;A&#65533;=&#65533;?&#65533;_P&#65533;&#65533;@P&#65533;&#65533;&#65533;Z&#65533;&#286;&#65533;&#157;Qq&#65533;&#65533;&#65533;&#65533;V|&#65533;&#65533;G&#65533;&#65533;&#1631;&#65533;&#65533;d&#65533;&#65533;&#65533;RM&#65533;M&#65533;&#65533;.&#65533;B&#65533;&#8804;&#65533;	&#720;F'(&#65533;h&#65533;&#65533;&#65533;&#65533;&#65533;&#65533;ZY&#65533;I&#65533;&#65533;&#65533;1O&#65533;d&#65533;&#65533;5a
Rcw&#65533;"3Nq&#65533;&#65533;`a&#65533;&#65533;i`&#1069;'&#65533;&#65533;	&#65533;&#65533;$&#65533;`&#65533;&#65533;3&#65533;3&#65533;ZJJ3P&#65533;O\&#65533;:&#65533;Q&#65533;C&#65533;>&#65533;&#65533;
# P1&#65533;&#65533;&#65533;Z&#65533;&&#65533;&#65533;&#65533;+&#65533;z&#65533;DG&#65533;[pt&#65533;&#65533;&#65533;Q&#65533;BZ&#65533;&&#65533;IH&#65533;&#65533;&#65533;&#65533;JGX-_&#65533;&#65533;S&#65533;&#65533;J&#65533;h&#65533;a&#65533;&#65533;	 E	&#65533;&#65533;&#65533;:&#65533;&#65533;r&#65533;&#65533;&#65533;a&#65533;jE0H&#65533;$H&#65533;$&#65533;Hk&#65533;&#65533;M&#65533;,&#65533;y&#65533;&#65533;
&#65533;RX&#1616;&#65533;&#65533;
&#65533;a&#65533;gf'Q1&#65533;&#65533;&#65533;zy9&#65533;&#65533;L&#1265;=&#65533;&#65533;-&#65533;&#65533;-&#1907;M&#65533; >&#65533; >&#687;!&#65533;%&#65533; N&#65533;&#65533;&#65533;S&#65533;%&#65533;zC{&#65533;&#65533;U&#65533;S2&#65533;_L&#65533;X&#65533;@ &#65533;jT&#1672;&B4&#65533;&#65533; 	&#65533;&#65533;&#65533;9&#65533;I&#65533; :F:B/K&#65533;	&#65533;&#65533;p&#65533;&#65533;%&#65533;&#65533;}&#65533;&#65533;	&#65533;&#65533;&#65533;&#65533;&#65533;]` =&#65533;0G&#65533;4&#65533;qG&#65533;&#65533;Uq&#65533;&#65533;`S&#65533;G
@ | &&#65533; &&#65533;6d&#65533;&#65533;0&#65533;w@ &#65533;*_&#65533;&#65533;F&#65533;&#65533;&#65533;i&#65533;d7H&#65533;7&#65533;&#1075;v&#65533;&#65533;&#65533;&#65533;&#65533;&#65533; 9Q&#65533;`&#65533;N&#65533;u+)tvl`P[8&#65533;Rn&#65533;&#65533;&#65533;a&#65533; &#65533; &#65533;&#65533;&#65533;&#65533;&#65533;[>f&#65533;&#65533;&#65533;&#65533;&#65533;;&#65533;&#65533;&#65533;/&#65533;&#65533;&#65533;p&#65533;M.&#65533;
#p&#65533;p&#65533;&#65533;&#65533;J|&#65533;+,b&#65533;0&#65533;3&#65533;&#65533;f-&#65533;L&#65533;n&#65533;&#65533;D&#65533;&#65533;&#45608;*&#512;&#65533;&#65533;k&#65533;&#65533;&#65533;6&#65533;k&#1836;&#65533;g=&#65533;s&#65533;t&#65533;&#65533;&#65533;	a&#65533;
&#65533;&#65533;p`&#65533;&#65533;J&#65533;&#65533;M&#65533;Xh&#65533;&#65533;rS&#65533;b&#65533;E6&#65533;&#65533;&#65533;Nqc&#65533;E&#65533;j&#65533;N&#65533;{4&#65533;5.&#65533;aC&#65533;&#65533;&#65533;&#637;&#65533;H U&#65533;Q
 &#65533;	m&#65533;a&#65533;&#65533;&#65533;&#65533;W}]R&#65533;&#65533;E&#65533;`X&#65533;	&#65533;&#65533;;Z``	b	&#65533;&#65533;&#65533;&#382;Cc&#65533;&#65533;&#65533;&#65533;&#65533;q&#65533;&#65533;B 
8&#65533; &#65533;G&#65533;8&#65533;@&#65533;cLcf&#65533; D&#65533;G&#65533;0&#65533;&#65533;&#65533;&#289;&#65533;&#65533;&#65533;?&#1523;A&#65533; S&#65533;&#65533;&#65533;f&#65533;&#65533;Q&#65533;&#65533;"M&#65533;%&#65533;&#65533;&#65533;%&#65533;&#65533;&#65533;&#65533;&#65533;&#65533;&#65533;&#65533;&#65533;&#65533;&#65533;&#65533;&#65533;&#65533;
&#65533;&#65533;
&#65533;%&#65533;&#1056;&#65533;&#584;&#65533;!&#65533;&#65533;ps.&#65533;\ &#65533;' |gB&#65533;&#65533;&#65533;&#65533;&#65533;@#M&#65533;&#65533;&#65533;#m&#65533;- ,*&#65533;)=&#65533;&#65533;&#65533;hz&#65533;&#65533;p&#1178;&#65533;&#65533;&#65533;Q&#65533;P&#61478;&#65533;&#1306;@&#65533;A]#M&#1095;@&#65533;L! &#65533;&#65533;&#65533;&#65533;&#65533;L!Z!>i&#65533;&#65533;i&#65533;&#65533;l&#65533;&#1169;&#65533;&#65533;&#65533;[&#29830;Lq&#65533;A&#1141;&#65533;
&#65533;	p&#65533;&#65533;&#65533;/`4&#65533;B0>-1&#65533;d&#65533;&#65533;0Cp_b&#65533;s &#65533;3&#65533;%&#65533;&#65533;[Bv&#65533;	80m&#65533;&#65533;&#65533;&#65533;&#65533;6L&#65533;&#65533;&#65533;&#65533; S&#65533;&#65533;P_s'M*[w&#65533;	w&#65533;&#65533;&#65533;;Hm&#1159;0&#65533;&#65533;&#65533;M&#65533;4`&#65533;1&#65533;(&#65533;&#65533;&#65533;&#65533;|&#65533; &#65533;&#65533;s &M&#65533;-&#65533;,!a k` 9@M&#65533;l&#65533;
9&#65533;.&#65533;d&#65533;lq0&#65533;K\S\)&#65533;W$&#65533;&#65533;6&#65533; &#65533;YV&#65533;(&#65533;fOq&#65533;&#65533;&#65533;%;&#65533;&#65533;&#65533;;&#65533; !&#65533;&#65533;4P&#65533;A&#65533;&#65533;&#65533;&#65533;&#65533;&#65533;&#65533;&#65533;.&#65533;&#65533;&#65533;&#65533;MIP|&#65533;&#65533;go&#65533;&#65533;Pi&#65533;
M&#65533;	N	^
%&#65533;I&#65533; &#65533;&#65533; &#63538;#}&#65533;P,*&#65533;vN &#65533;&#65533;&#65533;N&#65533;N b4&#65533;Q3b&#65533; b&#65533;&#65533;j&#65533;;&#678;&#65533;&#65533;[&#1943;&#65533;&#65533;K&#65533;k&#65533;&#65533;-&#65533;&#65533;y&#65533;&#65533;&#65533;.&#65533;
6KIA2&#65533;&#65533;&#65533;&#65533;&#65533;l&#65533;X&#65533;,&#65533;B&#65533;&#65533;&#65533;&#65533;&#65533;&#65533;LUB&#65533;&#65533;.&#65533;&#65533;+&#65533;&#65533;&#65533;Q<&#65533;.&#65533;N&#65533;&#65533;&#65533;@y&#65533;&#65533;&#65533;
y&#65533;9&#65533;.&#65533;&#65533;
&#65533;2&#65533;@pc&#65533;&#65533;&#65533;&#65533;&#65533;h.M&#65533;"Gf&#65533;k&#65533;&#65533;&#65533;&#65533;&#65533;&#65533; &#65533;&#65533;.!S&#65533;R&#65533;z&#65533;. &#65533;.s&#65533;&#65533; &#65533;&#65533;&#65533;@&#65533;&#65533;&#65533;,,V1&#65533;&#65533;&#65533;
2O'&#65533;/&#65533;S&#65533;bu.&#65533;H&#65533;&#65533;&#65533;&#65533;R	&#65533;sd&#65533;&#65533;&#65533; Q&#65533;&#65533;&#65533;&#65533;&#65533;&#65533;&#65533;}$&#65533;&#65533;&#1773;&#65533;&#65533;&#65533;-&#65533;&#65533;&#65533;~/Oa&#65533;&#65533;&#65533;GJ&#65533;&#65533;&#65533;&#65533;&#65533;g&#65533;o&#65533;&#65533;p&#65533;&#65533;^&#65533;&#65533;&#65533;&#65533;&#65533;&#65533;A&#65533;&#65533;M&#65533;[&#65533;&#65533;&#65533;&#193;&#65533; &#65533;&#65533;&#65533;&#65533;&#65533;&#65533;&#65533;Mq[&#65533;1&#65533;&#65533;&#65533;&#65533;&#65533;&#65533;&#65533;&#65533;G&#65533;!/
&#65533;1&#65533;U&#65533;&#65533;&#65533;1y&#65533;&#65533;Q&#65533;//&#65533;&#65533;&#606;&#65533;<I&#65533;%\j(&#65533;&#65533;T&#65533;&#65533; &#1284;ES&#65533;8t@2+ &#65533;J&#65533;&#65533;&#65533;@_SC&#65533;w&#65533;cV@&#65533;A&#65533;&#65533;'!(&#65533;&#65533;&#65533;&#65533;&#728;.&#65533;&K&#65533;-`&#65533;&#65533;^&#65533;~&#65533;N&#65533;&#65533;&#65533;&#65533;G&#65533;&#65533;&#65533;&#65533;o&#65533;&#65533;&#65533;&#65533;&#65533;+&#65533;6&#65533;&#65533;&#65533;&#65533;v`<&#65533;&#65533;&#65533;&#65533;&#65533; &#65533;&#65533;&#65533;P&#65533;&#65533;&#1946;\?&#65533;&#65533;&#947;&#65533;(&#65533;&#65533;&#65533;N&#65533;-
&#65533;._&#65533;Y7wl&#65533;.&#65533;q&#65533;	&#65533;&#65533;&#65533;&#65533;&#65533;5op&#65533;&#65533;8&#65533;&#65533;18&#65533;j"P`&#65533;*&#65533;_P&#65533;&#65533;~&#65533;&#65533;&#625;&#65533;&#65533;&#65533;&#65533;&#65533;&#65533;_&#65533;&#991;6
/&#65533;&#65533;&#65533;&#65533;&#65533;Lqs&#65533;&#65533;/&#65533;&#65533;&#65533;&#65533;&#65533;&#65533;&#65533;&#65533;/I]&#65533;'D&#65533;&#65533;j<&#65533;&#65533;&#12621;&#65533;&#65533;&#65533;2l&#65533;sM>&#65533;&#65533;I&#65533;&#65533;&#703;&#65533;&#65533;Z&#65533;&#703;U
W-&#65533;&#65533;&#65533;@Bp&#65533;(&#65533;&#65533;Xd&#65533;Y&#65533;@GA
)&#65533;&#65533;7&#846;@&#65533;&#65533;)&#65533;&#65533;O&#65533;M!&#65533;&#65533;P&#65533;H&#65533;"&#65533;&#65533;&#65533;)hCaA&#65533;<&#65533;&#65533;N&#65533;S&#65533;G&#65533;u:&#65533;&#65533;&#65533;&#65533;&#65533;&#65533;&#65533;U&#65533;&#1443;^&#65533;&#65533;G&#65533;&#65533;Y&#65533;i&#1350;&#65533;&#65533;&#65533;&#65533;&#65533;&#65533;B&#522;&#65533;@c&#65533;:DK&#65533;&#65533;&#65533;M&#65533;|S2e&#65533;&#65533;&#65533;a&#262;]&#65533;&#65533;$pq&#65533;?&#65533;3vA&#65533;E&#65533;&#65533;&#65533;J(#&#65533;Og&#65533;~.`&#65533;&#65533;jm&#65533;&#65533;EP&#65533;&#65533;&#65533;Bj?&#65533;a&#65533;&#65533;p&#65533;L&#65533;$6$&#65533;&#65533;QNg&#65533;p:Q07.&#65533;N+&#65533;&#65533;wA'k&#65533;&#65533;&#65533;&#1786;u'j&#65533;e&#65533;^PM&#65533;C&#65533;&#65533;g&#65533;n&#65533;W&#65533;&#65533;&#65533;vu&#65533;)A0&#65533;&#65533;&#999;_&#2046;&#65533;e&#65533;&#65533;&#65533;'&#65533;&#65533;&#65533;&#65533;&#15308;&#65533;`&#65533;kA&#65533;.&#65533;&#65533;h&#65533;&&#65533;B&#65533;&#1152;&#26659;v&#192;#
&#65533;B
B&(&#65533;~&#65533;&#65533;D&#65533;&#65533;9&#65533;:<	<Q&#65533;(Z&#65533;O&#65533;Esa&#65533;|)(&#65533;&#65533;JJ&#65533;u&#65533;&#65533;&#65533;*&#65533;&#65533;X&#65533;&#65533;&#65533;YGJ&#65533;&#65533;TH+&#65533;&#65533;*&#65533;-&#65533;*&#555;&#65533;&#698;o&#821;&#65533;\&#65533; E&#946;&#65533;&#65533;&#65533;&#65533;#&#65533;&#65533;&#65533;y !f&#65533;&#65533;	8&#65533;I&#65533;`&#65533;&#65533;y&#65533;L2s&#65533;&#65533;&#65533;&#65533;L2&#65533;2+(&#65533;>(-&#1850;S&#65533;&#65533;&#65533;&#65533;&#65533;&#1289;&#65533;2&#65533;&#944;&#65533;.B+&#65533;&#65533;@&#65533;&#65533;&#65533;4&#65533;A&#65533;&#65533;<&#65533;&#65533;NT}&#65533;0Tnp&#65533;ZU&#65533;-J&#65533;iD&#65533;$&#65533;*!&#65533;a&#65533;&#1356;XdKPK&#65533;&#65533;&#65533;&#65533;&#65533;fQ}&#65533;Y|&#65533;&#65533;&#65533;|P&#327;&#65533;j&#65533;u&#65533;&#65533;&#65533;&#65533;U\@&#65533;R?&#65533; &#65533; &#1709;\x&#65533;&#1517;&#65533;&#65533;O &#65533;&#65533;&#65533; @&#65533;,h&#65533;c&#65533;aP '4&#65533;P &#65533;&#65533;&#65533;&#65533;QXS!B!b
6z!D&#65533;&#65533;C&#65533;&#65533;&#65533;F&#65533;&#65533;&#65533;&#65533;&#65533;&#65533;+GH&#65533;Q&#65533;&#65533;&#65533;&#65533;&#65533;&#65533;H&#65533;&#65533;,Hf&#65533;&#65533;r&#65533;+&#65533;&#65533;&#65533;+&#65533;&#65533;&#65533;&#65533;&#65533;&#65533;<jK2&#65533;&#65533;&#65533;J&#65533;&#65533;&#65533;>+*&#65533;Q!&#65533;&#65533;C6%&#65533;6&#65533;JI&#65533;&#65533;' &#65533;(;&#65533;s&#65533;&#65533;&#65533;G&#65533;&#65533;s`])@&#1397;&#65533;I\&#65533;&#65533;YM&#65533;=&#65533;&#65533;&#65533;&#65533;&#65533;$J@&#65533;&#1538;&#65533;&#65533;&#65533;,k&#65533;.H&#65533;w&#65533;4&#65533;%&#65533;S&#65533; &#65533;5&#65533;&#65533;AL&#65533;P&#65533;&#65533;&#65533;P&#65533;}W&#65533;&#65533;
6&#65533;mQ&#65533;G&#65533;&#65533;5&#65533;&#65533;&#65533;[&#65533;J&#65533;&#65533;&#65533;`&#65533;U]&#65533;j_'woT&#65533;h]&#65533;&#65533;4!uTL&#200;4K&#65533;H\!Gr&#65533;T`&#65533;&#65533;&#65533;&#65533;~&#65533;&#65533;vTh&#2019;&#65533;|&#65533;JFX&#65533;&#65533;&#65533;Z&&#65533;&#65533;&#65533;&#65533;&#65533;&#65533;D&#65533;&#65533;!&#65533;!
0&#65533;&#65533;&#65533;&#65533;EB&#65533;&#65533;&#65533;&#65533;|&#65533;&#65533;K&#65533;q(&#65533;j&#65533;IZ&#291;E(&#65533;&#65533;g!G&#65533;&#65533;2&#65533;&#65533;&#65533;*C&#65533;&#65533;
"&#65533;1EH&#65533;P&#65533;&#65533;&#65533;2>%)!&#65533;-X&#65533;2&#65533;pp`L&#65533;&#65533;&#65533;&#65533;
&#65533;\&#65533;l&#65533;&#65533;&#65533;s&#65533;0&#65533;^&#65533;1&#65533;?&#65533;&#65533;x&#65533;,&#65533;X&#65533;&#65533;&#65533;#&#65533;7)&#65533;&#65533;T&#65533;&#65533;D1z&#65533;C&#65533;&#65533;&#550;&#65533;&#65533;l&#65533;l&#65533;&#65533;&#65533;@ T@
&#65533;&#65533;&#65533;&&#65533;&#65533;7&#65533;&#65533;m&#65533;&#65533;&#65533;&#65533;%&#65533;9&#65533;;&#65533;\&#65533;2W&#65533;&#65533;Qs&#65533;&#65533;&#65533;&#1096;&#65533;aN!'Q&#65533;x0&#65533;&#65533;&#65533;d&#65533;j1'&#65533;&#65533;&#65533;12-&#65533;G&#65533;@&#65533;&#65533;)R&#65533;&#65533;&#65533;?
G&#65533;&#65533;&#65533;&#65533;u&#65533;&#65533;\&#65533;4&#65533;
&#65533;&#65533;&#65533;&#65533;&#65533;&#65533;B&#65533;u;p&#65533;&#718;
&#65533;D&#65533;&#65533;U&#65533;_&#65533;%&#65533;&#65533;&#65533;&#65533;@hp&#65533;	$&#65533;K&#65533;K&#65533;%&#65533;(&#65533;k-&#65533;&#65533;b5&#65533;&#65533;C &#65533;GA&#65533;&#1534;&#65533;&#65533;&#65533;&#65533;&#65533;o&#65533;&#65533;TE&#65533;#&#65533;i<&#65533;(&#65533;&#65533;&#65533;M&#65533;q&#65533;&#65533;$/Lq&#65533;Y&#65533;f&#65533;&#65533;&#65533;A&#65533;a&#65533;@&#65533;P&#65533;&#65533; &#65533;|&#65533;&#65533;gq&#65533;	&#65533;&#65533;&#65533;&#65533;&&#65533;&#65533;&#65533;&#65533;1jx&#65533;&#65533;&#65533;&#65533;&#65533;&#65533;h&#65533;&#65533;&#65533;<&#65533;
&#1139;&#65533;
yJr&#65533;;0&#65533;+5&#65533;	&#65533;&#65533;D&#65533;d&#230;h&#65533;&#65533;xRK&#65533;`-&#1112;&#65533;B&#65533;&#65533;D&#65533;ja&#65533;&#65533;Q&#65533;T&#65533;]&#65533;9&#65533;5&#65533;&#65533;EBEf2&#65533;XD%X Ba&#65533;e&#65533;&#65533;&#65533;h&#65533;&#316;&#65533;&#65533;&#65533;&#65533;&#1890;&#65533;&#65533;&#65533;]&#65533;U rU&#65533;&#65533;&#65533;F`&#65533;hE&#367;&#65533;&#65533;&#65533;&#65533; &#65533;&#65533;b
&#65533;&#65533;&#65533;p&#65533;&#65533;&#65533;Q&#65533;Zw&#65533;p@ &#65533;4{C&#65533;&#846;}&#65533;&#65533;&#65533;&#65533;=&#65533;2&#65533;&#65533;4\iQ&#1655;f&#65533;&#65533;&#65533;&#65533;V-Q&#65533;7&#65533;6&#65533;&#65533;&#65533;0&#65533;RL&#65533;$&#65533;-&#65533;&#65533;o-q)&#65533;6pG&#65533;U&#65533;[.&#65533;|*C)&#65533;#&#65533;&#65533;&#1074;	@La&#65533;8&#65533;[&#65533;P&#65533;!cM1&#65533;P[b&#65533;x&#65533; ~C{&#962;'&#1188; &#65533;O&#1560;&#65533;#&#65533;,O|p&#65533;&#65533;&#65533;':B&#65533;t `&#65533;&#65533;|&#65533;&#65533;~c* &#65533;c&#65533;&#65533;0&#65533;N&#65533;&#65533;&#65533;&#65533;ga&#65533;&#65533;r#x&#65533;&#65533;&#65533;&#65533;&#65533;d=T?&#65533;&#65533;&#65533;BU@&#65533;"&#65533;#&#65533;
&#65533;E&#65533;B&#65533;4&#65533;&#65533;9Q&#524;&#65533;&#65533;&#65533;&#65533;&#65533;c&#65533;&#65533;&#65533;B Q
&#65533;!A&#65533; &#65533; &#65533;&#65533;&#65533;#>&#65533;&#65533;&#65533;J&#65533;&#65533;]&#65533;2&#65533;&#65533;&#65533;?6&#65533;&#65533;&#65533;&#65533;&#65533;R+Sv&#65533;&#1410;&#65533;&#65533; }&#1243;&#65533;&#65533;&#65533;V;&#65533;U &#65533;`&#65533;&#65533;_&#65533;&#65533;W&#65533;&#65533;s&#129;V&#65533;A8&#65533;c&#65533;&#65533;&#65533;,<&#65533;	7 &#65533;&#741;E&#65533;s&#65533;&#65533;&#65533;&#65533;&#65533;&#65533;&#65533;&#65533;U&#65533;&#1701;&#65533;H{-&#65533;&#65533;k&#65533;&#65533;&#65533;J@7&#1048;&#65533;&#65533;D&#65533;E,U&#65533;2&#65533;(&#65533;%&#65533;n&#65533;We\&#65533;_	&#65533;&#65533;S&#65533;4&#65533;&#65533;&#65533;8&#65533;Z&#65533;W&#65533;&#65533;2&#65533;&#65533;&#65533;X6&#65533;:&#65533;&#931;&#65533;S-&#65533;t&#65533;&#65533;&#65533;x&#65533;J>&#65533;&#65533;&#65533;&#65533;!&#65533;&#65533;Cn9&#65533;&#65533;&#65533;&#65533;&#65533;lD&#65533;&#65533;o&#65533;q&#65533;7&#65533;&#65533;&#65533;&#65533;+&#65533;&#65533;E&#65533; &#65533;'&#65533;&#65533;&#290;&&#65533;.&#65533;&q&#65533;&#65533;G&#65533;O&#65533;L9x&#65533;o&#65533;1&#65533;&#65533;&#65533;}&#65533;&#65533;&#65533;:&#65533;J&#65533;&#65533;#/$&#65533;&#65533;&#65533;&#65533;&#65533;0  &#65533;T&#65533;&#65533;'&#65533;&#65533;Ew&#65533;i&#65533;&#65533;&#65533;&#65533;C&#65533;&#65533;&#65533;k&#65533;&#65533;Q&#65533;P8&#65533;&#65533;&#65533;&#65533;b&#65533;{&#65533;&#65533;&#65533;<&#65533;&#65533;&#65533;&#65533;&#65533;j&#65533;&#65533;:!JvZ &#65533;X^&#65533;rt&#65533;&#65533;3&#65533;@;&#65533;&#65533;&#65533;q&#65533;&#65533;&#65533;y&#65533;j&#65533;&#65533;&#65533;&#65533;y&#65533;G&#65533;&#65533;&#65533;v&#65533;7&#65533;o,u1=&#65533;&#65533;&#65533;ZTj&#65533;&#65533;Y&#65533;Ps&#65533;&#65533;:s&#1332;&#65533;&#65533;&#65533;n&#65533;&#65533;#&#65533; &#65533;G1 ~y&#1251;&#65533;&#65533;&#65533;]V&#65533;&#65533;=&#65533;XFB&#65533;G&#65533;L &#595;a&#65533;&#65533;v&#65533;&#65533;>&#65533;Q&#65533;b@&#65533;&#65533;&#65533;&#65533;H&#65533;&#65533;&#65533;h&#65533;&#65533;X&#65533;&#65533;&#65533;&#65533;@&#65533;-Y&#1207;&#65533;0O&#65533;&!~&#65533;&#65533;~0/&#65533;&#65533;&#62418;&#65533;&#65533;&#65533;M&#65533;&#994;&#65533;h&#65533;&#65533;&#65533;G&#65533;B&#65533;25x^&#65533;&#65533;&#65533;&#65533;4&#65533;c&#65533;Dlby&#65533;
br&#65533;Da&#65533;-&#65533;&#65533;a2&#65533;&#65533;&#65533;&#65533;&#65533;h&#65533;&#65533;\'&#65533;&#65533;&#65533;&#65533;&#65533;V&#65533;&#65533;&#65533;P&#65533;f`&#627;F&#65533;3$&#65533;&#65533;A&#65533;I;
&#65533;&#65533;&#65533;&#65533;/&#65533;`&#65533;&#65533;&#65533;&#65533;&#65533;&#65533;(*&#65533;{1&#65533;&#65533;J@&#65533;:&#65533;&#65533;&#65533;&#65533;D$9?B&#65533;S&#65533;d!;RS&#65533;&#65533;&#65533;&#65533;;
5+\`
&#65533;k&#65533;&#65533; Q&#65533;;&#65533;X&#65533;0p 4&#65533;&#65533;&#65533; &#65533;&#65533;&#65533;&#65533;;B&#65533;x(&#65533;&#65533;8&#65533;&#65533;&#65533;&#65533;p&#65533;H&#65533;&#65533;&#65533;)&#1323;&#65533;_&#65533;>&#65533;&#65533;Fc&#65533;&#65533;&#65533;&#65533;&#65533;&#65533; &#65533; s>2&#65533;&#65533;H&#65533;6t&#65533;&#65533;&#65533;&#65533;&#65533;A/&#65533;(&#65533;&#65533;+&#65533;&#65533;3>f&#65533;&#65533;6&#65533;8 &#65533;(2=|"&#65533;@*&#65533;@C&#65533;&#65533;&#65533;x&#65533;&#65533;(i&#65533;&#65533;H&#65533;&#2032;&#65533;&#65533;&#65533;i D&#65533;h&#65533;&#65533;&#65533;M:4&#65533;&#65533;&#65533;=&#65533;	q&#65533;@&#65533;&#167;&#65533;&#65533;?&#65533;+&#65533;'X&#65533;l8&#173;&#65533;9&#65533;bO&#65533;
X&#65533; a!&#65533;&#65533;&#65533;b&#65533;&#65533;&#65533;3&#65533;9FU:
&#890;&#65533;&#65533;&#65533;4&#65533;&#65533;<kF&#65533;&#65533;&#65533;&#65533;/$\&#65533;&#65533;&#65533;&#65533;&#65533;JW&#65533;&#65533;F`Ga93<5&#65533;;&#65533;&#65533;"Ts&#65533;+&#65533;{&#65533;&#65533;`&#65533;&#65533;&#65533;A&#65533;0&#65533;k&#65533;G&#65533;&#65533;{)&#65533;&#131;.&#65533;J`.&#65533;&#65533;&#65533;+&#65533;&#163;8&#65533;&#65533;)&#65533;&#65533;&#65533;&#65533;|+&#65533;Ak'k&#65533;^&#65533;&#65533;D&#65533;?5t&#65533;i&#65533; &#65533; &#65533;:&#65533;&#65533;@=;&#65533; &#65533;&#1813;&#65533;&#65533;>I&#65533;&#65533;&#65533;H-, K&#65533;&#65533;&#65533;8;&#65533;;&#65533;&#65533;I&#65533;PIe&#65533;&#65533;&#65533;&#65533;>&#65533;f&#65533;&#65533;&#65533;&#65533;&#65533;:XD&#65533;0=&#65533;#&#65533;&#65533;&#65533;5&#1606;Zy&#65533;&#65533;&#65533;Z&#65533;&#65533; ;&#65533;&#65533;H&#65533;&#65533;&#1171;&#65533;&#518;;&#65533;&#65533;#&#65533; Ca
&#65533;&#65533;&#65533;E_&#65533;&#65533;&#65533;I&#65533;&#65533;&#65533;&#65533;&#1755;&#65533;&#731;&#65533;;&#65533;&#65533;(&#65533;K&#65533;:<&#1765;&#65533;&#65533;&#65533;&#828;&#65533;
d&#65533;y&#65533;&#65533;h&#65533;@m&#65533;n&#65533;o&#796;&#65533;X%&#65533;X&#65533;a&#65533;9&#65533;S&#65533;Qs&#65533;R&#65533;`&#65533;S&#65533;&#65533;Q&#65533;&#65533;@8&&#65533;y&#65533;C&#65533;&#65533;&#65533;")`&#65533;B).}|&#833;&#65533;&#505;&#65533;.&#65533;&#65533;&#65533;M&#65533;&#65533;&#65533;H&#65533; 8&#65533;&#65533;&#65533;z(&#65533;&#65533;B9&#65533;&#65533;&#65533;	9|q&#65533;H&#65533; &#65533;A&#65533;<&#65533;1<&#65533;A&#65533;&#65533;Kd&#65533;&#65533;N&#65533;&#65533;x,&#65533;&#65533;&#65533;&#65533; d&#65533;J	&#65533;1B/&#65533;I&#65533;mX&#65533;B&#65533;&#65533;\xIl&#65533;5&#65533;N&#65533;t&#65533;&#625;&#65533;&#65533;J&#65533;&#65533;8^h	c&#65533;&#65533;
Y&#65533;WT&#65533;!p 7&#65533;&#65533;"&#65533;&#65533;&#65533;$&#65533;&#40691;&#65533;&#65533;{8A&#65533;&#65533;&#65533;&#65533;&#65533;&#65533;&#504;&#65533;K&#65533;3&#65533;&#65533;&#452;&#65533;&#1217;3f,&#65533;&#65533;&#65533;&#65533;&#65533;L&#65533;CI&#65533;&#65533;1&#65533;&#65533;H&#65533;&#65533;:&#539;F&#65533;&#65533;&#65533;&#65533;&#65533;\&#65533;&#65533;O&#65533;&#65533;&#65533;4&#65533;?&#1473;&#65533;4#&#65533;8jG&#65533;&#65533;!y<&&#65533;@}&#65533;4&#1211;&#65533;(.	&#65533;&#65533;G&#65533;&#65533;5&#65533;&#65533;&#65533;{Q&#65533;&#65533;&#65533;.p&#65533;M&#65533;8
s"&#65533;+&#65533;B&#65533;h&#65533;&&#65533;E89&#65533;x&#65533;&#65533;
&#65533; &R&#693;@&#245;&#65533;&#65533;&#65533;&#65533;&#307;0&#65533;&#65533;&#65533;t&#65533;&#65533;!&#65533;%&#65533;T&#65533;&#65533;&#65533;&#65533;&#65533;&#65533;m&#65533;&#65533;&#65533;\&#65533;gC&#65533; s=&#65533;P&#65533;L&#65533;&#65533;1&#32526;5&#65533;&#65533;&#65533;&#65533;&#65533;&#65533;&#65533;&#266;cH&#65533;94Q&#65533;&#65533;`&#65533;V&#65533;&#65533;/&#65533;"&#65533;&#65533;)&#65533;&#65533;&#tM1&#65533;Fa
K&#65533;8&#65533;M&#65533;&#65533;&#65533;Ka&#65533;K&#65533;&#65533;b&#1132;'&#65533;,c,@&#65533;,EN&#65533; N&#65533;&#65533;&#65533;G&#65533;s;.&#65533;p&#65533;&#65533;Qo&#65533;3&#65533;R&#65533;&#65533;&#65533;4Q&#65533;&#65533;W&#65533;&#65533;f&#65533;%&#65533;W&#65533;&#65533;W&#65533;(3Rk&#65533;S&#1755;wl#&#65533;%&#65533;C8b&#65533;&#65533;&#65533;UK&#65533;&#65533;-x8j&#65533;X
S&#65533;&#65533;&#65533;&#65533;&#65533;&&#65533;&#65533;&#65533;&#1239;&#1796;&#65533;&#65533;&#65533;&#65533;A=&#65533;&#65533;bc}R	`&#65533;w&#65533;7&#65533;&#65533;&#65533;&#65533;h&#65533;&#65533;U2&#65533;'&#65533;N9=&#65533;&#65533;$&#65533;{&#65533;&#65533;s&#65533;&#65533;&#65533;&#65533;&#65533;hTvX&#65533;&#65533;0>T&#65533;&#65533;&#65533;&#651;&#65533;&#792;&#65533;&#65533;5Q&#65533;&#65533;&#65533;&#65533;&#65533;&#65533;Z&#65533;$&#65533;Y&#65533;@&#65533;&#65533;@9&#65533;&#65533;&#65533;&#65533;&#65533;y)&#65533;&#65533; &#179;0K&#65533;p&#65533;&#65533;&#65533;&#65533;)&#65533;&#65533;&#65533;&#65533;&#65533;%MR&#65533;T&#65533;2;-N&#65533;&#65533;tl3&#65533;&#65533;%&#1307;&#65533;T&#444;&#42339;0o&#65533;Sx&#65533;&#1715;*&#65533;&#65533;h,&#65533;&#65533;F&#65533;&#65533;:&#65533;P`)d&#65533;:&#65533;2&#65533;pt&#65533;Er&#65533;<&#65533;&#65533;-&#65533;&#65533;5&#65533;M&#65533;&#65533;&#65533;&#65533;&#1038;f&#65533;X&#65533;A)T&#65533;&#65533;&#65533;&#65533;}[&#65533;=B*&#65533;&#65533; '&#65533;&#65533;6-&#65533;=&#65533;e&#65533;&#65533;&#65533;&#65533;8&#65533;C&#65533;&#65533;&#65533;k/&#65533;&#65533;'&#65533;&#65533;&#65533;&#65533;&#1315;&#65533;1&#65533;9H&#65533;C&#65533;&#65533;Z D&#65533;4I&#65533;&#65533;&#65533;4&#65533;cX&#65533;&#65533;&#65533;I&#65533;&#65533;H&#65533;&#65533;6&#65533;&#65533;&#65533;&#65533;&#65533;mpY&#200;&#65533;&#65533;-S&#65533;&#65533;&#65533; &#65533;&#65533;	E&#65533;"&#65533;H&#65533;&#65533;=&#65533;?X&#65533;/}&#3501;&#65533;&#65533;5&#65533;&#65533;@&#65533;&#65533;x&#65533;&#65533;&#65533;[&#65533;$Vf=q&#65533;%&#65533;!&#65533;fD&#65533;&#65533;&#65533;+xA&#65533;&#65533;`Q$&#65533;&#65533;8y&#65533;&#65533;&#65533;&#65533;&#65533;-&#65533;F0&#65533;&#65533;&#65533;ma\vMaV&#65533;:&#65533;]bQq&#65533;4}&#65533;&#65533;{&#65533;9*e&#65533;xQ59&#65533;&#65533;&#1325;&#65533;&#65533;&#65533;K &#65533;&#65533;Q&#65533;&#65533;&#65533;&#65533;&#65533;&#65533;&#65533;m?%<~&#65533;&#65533;&#65533;2pB&#65533;I.&#22396;Q 6&#65533;h^&#65533;E&#65533;0'&#65533;&#65533;7&#65533; &#65533;&#65533;
&#65533;K$ &#65533;&#1346;&#65533;&#65533;&#65533;_&#65533;&#65533;_&#65533;I&#676;e&#65533;&#65533;{&#65533;El7HD&#65533;x&#65533;ihS&#65533;&#65533;&#65533;&#65533;C&#65533;&#65533;&#65533;|&#2024;d1&#65533;&#65533;&#65533;&#65533;&#65533;&#65533;J-&#65533;p"&#65533;&#65533;8 &#65533;0&#65533;\M&#65533;&#65533;&#65533;&#1981;X&#65533;&#65533;]&#65533; B1&#65533;P&#65533;&#65533;-&#65533;&#65533;&#65533;8&#65533;&#65533;&#65533;by;&#65533;?8
]&#65533;&#65533;J&#65533;&#65533;3&#65533;&#65533;IS&#65533;F&#65533;.&#65533;&#65533;&#65533;&#65533;8&#65533;&#65533;&#65533;&#65533;&#65533;&#65533;p f&#65533;&#65533;\&#65533;`Y&#65533;x&#822;v&#65533;&#65533;q3b.R`TR&#65533;]&#65533;&#65533;&#65533;&#65533;&#65533;&#65533;&#65533;&#65533;b:U&#65533;]d"&#65533;&#65533;p&#65533;0&#65533;&#65533;,.&#65533;&#65533;&#65533;&#1294;&#65533;&#65533;'\&#65533;ac&#65533;B&#65533;&#65533;&#65533;2n&#1251;&#65533;M&#65533;h^&#65533;0?&#65533;(&#65533;}&#65533;&#65533;E&#65533;D=&#65533;B&#65533;&#65533;LMd&#65533;&#65533;&#65533;&#65533;q&#65533;&#65533;&#65533;H&#65533;&#65533;&#65533;<&#65533;@&#65533;(&#65533;C&#65533; wH
(4&#65533;&#65533;\&#65533;9&#65533;x1&#65533;WP&#65533;#x&#65533;(L&#65533;;&#787;V&#65533;&#65533;&#65533;9&#65533;^&#65533;&#65533;&#65533;C,&#65533;&#65533;&#65533;&#65533;}qX&#65533;M0'V;&#65533;&#65533;&#65533;p&#65533;A)&#65533;/&#65533;?&#65533;&#65533;&#65533;&#65533;&#65533;0&#1468;5f&#65533;L&#65533;LR&#65533;&#65533;W&#65533;&#65533;%&#65533;)&#65533;&#65533;&#65533;&#65533;i&#65533;^&#65533;&#65533;X&#65533;1&#65533;&#65533;&#65533;&#65533;&#65533;KV&#65533;?bW:&#65533;w&#65533;F&#1490;%&#65533;X&#11625;&#65533;&#65533;&#65533;GT&#65533;G&#65533;5&#65533;QA&#65533;&#65533;&#65533;]&#65533;&#1973;V&#65533;?&#65533;&#65533;&#65533;^m&#1350;&#65533;&#65533;&#65533;&&#65533;S&#65533;&#65533;&#65533;&#65533;&#65533;&#65533;#&#65533;xe&#65533;^&#65533;=&#65533;&#65533;H&#65533;&#65533; &#65533;&#65533;&#65533;	&#65533;&#65533;A&#65533;<,C&#65533;&#65533;h;	C&#65533;&#65533;&#65533;_&#65533;&#65533;&#65533;~4w&#65533;&#65533;0&#65533;&#65533;1
3P&#65533;&#65533;&#65533;&#65533;01&#65533;&#65533;%(j&#65533;P&#65533;&#65533;&#65533; OMW=Q&#65533;O&#65533;&#65533;EV&#65533;SECd6Z&#65533;Y&#65533;&#65533;&#65533;&#65533;&#65533;W^&#65533;&#65533;&#65533;&#65533;hP&#65533;@k &#65533;&#65533;&#65533;&#65533;&#65533;&#65533;k&#65533;&#65533;A&#65533;&#65533;&#65533;&#28278;&#65533;[|&#65533;&#65533;&#65533;&#65533;W&#65533;&#65533;?&#65533;`&#65533;IS&#831;	&#65533;O@ &#65533;&#65533;&#65533;H&#65533;&#65533;Bt4O&#1033;&#65533;&#65533;&#65533;&#65533;&#65533;&#65533;&#65533;&#65533;d&#65533;&#65533;`&#65533;XBy&#65533;&#374;&#65533;&#65533;&#65533;&#65533;&#65533;&#65533;%&#65533;&#65533;m&#65533;h&#65533;&#65533;&#65533;,&#65533;- k(.&#65533;f&#65533;&#65533;Fm&#65533;v&#65533;r&#65533;&#65533;&#65533;&#65533;&#1546;f&#65533;4&#785;<&#65533;&#65533;&#65533;&#65533;&#65533;&#65533;&#65533;&#65533;&#65533;8s-&#65533;F&#65533;T&#65533;&#65533;&#65533;I:&#65533;&#65533;EP-&#65533;&#65533;7QJ^P&#65533;&#65533;j&#65533;+&#65533;&#65533;\2I&#65533;D&#65533;&#65533;&#65533;&#65533;H?&#65533;\&#65533;&#65533;h&#65533;(&#65533;'&#65533;&#65533;&#65533;R&#65533;@&#65533;&#1816;N&#65533;]&#65533;e+&#65533; &#65533;p&#65533;p&&#65533;&#65533;5@&#65533;&#65533;&#65533;4&#65533;&#1588;hVf-&#65533;}&#65533;&#65533;&#65533;3o|&#65533;&#65533;&#1115;o&#300;&#65533;&#65533;&#65533;I&#65533;M;&#65533;&#65533;s&#65533;x,&#65533;&#65533;&#65533;"UR&#65533;&#65533;kef(5&#65533;'}]t45kw&#65533;&#65533;&#65533;#h*n&#65533;&#65533;&#65533;&#65533;&#65533;P&#65533;&#65533;^l&#65533;(&#65533;i2&#65533;E 
j&#65533;rA&#65533;!&#1972;`SA&#65533;}A<&#65533;&#65533;&#65533;X I&#65533;&#65533;X&#65533;x &#65533;IP&#65533;&#65533;v&#65533;&#1800;&#65533;hb )&#65533; .&#65533;&#65533;9&#65533;&#65533;&#65533;LX^&#65533;GBKi&#65533;H&#65533;&#65533;&#65533;<&#65533;x &#65533;N&#65533;%@&#65533;&#65533;&#65533;/&#65533;*?)&#65533;&#65533;W &#65533;&#65533;Z&#65533;&#65533;Q&#49027;`N&#65533;&#65533;*&#1485;05&#65533;te&#65533;&#65533;&#65533;)&#65533;&#65533;p&#65533;f)3&#65533;X&#65533;&#1947;$&#65533;&#65533;rtl&#65533;}L&#65533; &#65533;j*&#65533;&#65533;B&#65533;&#65533;k@	;&#65533;9&#65533;&#65533;#&#65533;&#65533;z&#65533;&#65533;#&#65533;&#988;&#65533;&#65533;&#65533;&#953;&#65533;=&#65533;1G&#65533;&#476;k$&#65533;e
V&#65533;&#65533;E&#65533;,&#65533;&#65533;&#65533;h&#65533;&#65533;HV\,&#65533;h&#65533;!l&#65533;+Gx&#65533;)&#65533;&#65533;&#65533;&#883;&#65533;w&#65533;8&#65533; &#65533;G&#65533;&#65533;w&#65533;8E&#311;*H&#65533;"P &#65533;&#65533;|&#65533;&#65533;&#65533; { P&#65533;=@*  b&#65533;:&#65533;3&#65533;< &#65533;/&#65533;h&#65533;&#65533;&#65533;&#65533;&#65533;&#65533;y&#65533;6&#65533;&#65533;&#65533;&#65533;H&#65533;&#65533;J@&#65533;&#1866;&#65533;&#65533;!Lk&#65533;&#65533;]V0&#65533;w&#65533;&#65533;&#65533;&#65533;&#65533;l&#65533;&#65533;&#65533;G&#65533;9
&#65533;&#65533;&#65533;ARE&#65533; @&#65533;&#65533;&#65533;&#65533;0&#65533;B\&#65533;&#65533;&#65533;G&#65533;p&#65533;
&#65533;&#65533;&#65533;^&#65533;&#65533;&#65533;&#65533;&#65533;A&#65533;&#65533;&#65533;B&#65533;@+O&#65533;zC&#127815;'R&#65533;Xb&#257;m&#65533;&#65533;xq &#464;&#65533;:&#65533;8&#65533;FD&#65533;?z&#65533;8&#65533;&#65533;@s&#65533;&#65533;IW	M5&#65533;&#65533;xh&#65533;5*&#65533;&#65533;&#65533;&#2018;&#65533;&#65533;\J&#65533;i&#1252;N&#65533;&#65533;j&#65533;*&#1452;Z'&#65533;&#65533;*&#65533;&#65533;&#65533;&#65533;p4H\&#65533;&#41261;j&#1522;m+q&#65533;&#65533;LYR5AR&#65533;&#65533;&#65533;&#65533;[&#65533;o&#1964;T &#65533;#<pS&#65533;&#65533;&#65533;G&#65533;h&#65533;&#65533;p
D&#65533;S<qKp&#709;/&#65533;+&#65533;9Z&#65533;&#65533;&#227;D&#65533;<d&#65533;&#65533;&#65533;&#65533;U&#65533;
&#65533;&#65533;a-j&#65533;&#65533;&#65533; A&#65533;&#65533;*&#65533;z&#65533;&#65533;&#218;&#529;&#65533;K&#65533;f&#65533;5&#65533;'&#65533;&#65533;&#65533;];(&#65533;&#65533;wgt&#65533;r&#65533;v%&#65533;&#65533;.!M&#65533;'
&#65533;&#65533;&#65533;&#65533;&#65533;&#65533;o~&#65533;&#65533;&#65533;&#65533;k&#65533;Q<+*XS&#65533;&#65533;&#65533;&#65533;!&#65533;`	&#65533;D&#65533;@?=T&#65533;ZL=e!T&#65533;a&#65533;&#65533;RSI&#65533;&#65533;k &#65533;[{%&#65533;&#65533;&#65533; &#65533;|%&#65533;b&#65533;&#65533;&#65533;&#65533;i&#65533;u"&#65533;5&#65533;&#65533;&#65533;cU-&#65533;&#65533;f<&#65533;x1&#65533;&#65533;U&#65533;W&#65533;UfG>&#65533;?&#65533;e&#65533;&#65533;@&#65533;P&#65533;&#65533;
&#65533;&#65533;d&#1618;&#65533;h&#65533;@U	@I&#65533;=Q 	&#65533;&#65533;OY&#65533;i&#65533;&#65533;&#65533;S&#65533;aE&#65533;&#65533;&#65533;&#65533;&m&#65533;&#65533;G&#65533;&#65533;&#65533;}&#65533;&#65533;&#65533;&#65533;~&#65533;&#65533;gh[&#65533;4&#65533;s&#65533;&#65533;3&#1059;&#65533;&#65533;&#996;90"&#65533;&#65533;E&#65533;7&#65533;&#65533;&#65533;[)A&#65533;&#1054;Q&#65533;M9&#2004;&#65533;&#65533;.l&#65533;&#65533;'&#65533;&#65533;
&#65533;@&#65533;&#65533;&#65533;?&#65533;&#65533;#&#65533;&#65533;&#65533;(&#65533;D&#65533;&#65533;&#65533;t&#65533;?%TTl&#65533;&#65533;&#65533;5$&#65533;D&#65533;I&#65533;	A4 &#65533;Rv&#65533;&#7660;q&#65533;@&#65533;&#65533;&#65533;&#65533;&#65533;&#65533;&#65533;&#65533;&#65533;&#65533;&#65533;D`M&#65533;&#65533;C&#65533;&;&#65533;&#65533;&#65533;Y pY&#65533;*&#65533;[&#65533;*9:&#65533;.&#65533;m&#65533;UU&#65533;6&#65533;Zn&#65533;J:f&#65533;?u&#65533;Z&#65533;`Y&#65533;&#65533;&#65533;n&#65533;&#65533;&#65533;&#65533;&#65533; 3&#65533;&#65533;@3[&#65533;q&#65533;2LP&#65533;&#65533;&#65533;&#65533;&A&#65533;&#65533;&#65533;&#65533;&#65533;(&#65533;l&#65533;&#65533;I&#65533;&#1068; R&#65533;&#65533;Q&#65533;&#65533;&#65533;R&#65533;'L&#65533;&#65533;&#65533;&#65533;&#65533;6&#65533;Z&#65533;&#1197;)&#65533;&#65533;&#1330;:}+&#65533;&#65533;&#65533;&#65533;P"&#445;<Q&#65533;l&#65533; B&#65533;"P&#65533;&#65533;&#65533;&#65533;&#65533;$7V&#65533;&#65533;]*&#65533;J&#65533;wV%&#65533;&#65533;D&#65533;&#65533; x&#65533;&#65533;$&#65533;lE&#65533;L$!&#65533;&#65533;+&#65533;&#65533;&#65533;&#65533;K&#65533;&#65533;&#65533;Jd&#65533;&#1625;c&#65533;&#65533;&#65533;&#65533;&#65533;&#65533;&#65533;&#65533;Y0&#65533;;&#65533;8
^&#65533;h&#65533;zQT&#65533;>&#65533;&#65533;&#65533;&#65533;|{7&#65533;O&#65533;&#65533;&#65533;]&#65533;O2)&#65533;&#65533;&#65533;U&#65533;>C2D&#65533;%&#65533;<&#65533;&#65533;CP&#65533;L&#65533;&#65533;[l1&#1047;&#65533;R&#65533;;A&#65533;&#65533;&#65533;&#65533;&#65533;&#65533;3EY5>&#65533;S&#65533;&#65533;&#65533;&#65533;&#65533;&#65533;e&#65533;&#65533;W&#65533;:&#1142;&#65533;/&#65533;&#65533;&#367;&#65533;&#65533;&#65533;&#65533;=&#65533;&#65533;&#65533;&#65533;&#65533;&#65533;&#65533;CE4&#65533;[\%&#65533;&#65533;u&#65533;&#65533;&#65533;&#65533;&#65533;X&#65533;XK&#65533;&#65533;$KoD&#65533;?2&#65533;&#65533;d%Ao&#65533;H	N8&#65533;&#65533;hB&#65533;M&#65533;tb&#65533;CtB&#65533;&#1764;*G9&#65533;&#65533;&#65533;<&#65533;&#65533;lT&#65533;9&#1597;&#65533;]&#65533;&#65533; rp,A|E@&#65533;&#41522;&#65533;PL"&#65533;&#65533; @D&#65533;%o &#65533;&#65533;:&#65533;8&#65533;&#65533;0C`"&#65533;.&#65533;&#65533;&#65533;xo )&#65533;&#65533;S&#65533;<&#65533;=&#65533;&#65533;&#65533;&#65533;"Q&#65533;G&#65533;&#65533;\&#65533;t<&#65533;27&#65533; &#65533;&#65533;)EV&#65533;&#65533;U&#65533;&#65533;)hd&#65533;&#65533;&#65533;l&#65533;8&#65533;&#65533;&#65533;*Q&#65533;&#65533;6&#65533;&#65533;&#65533;?&#65533;&#65533;5&#65533;&#65533;!%aU&#65533;&#65533;&#65533;&#65533;gQ&#65533;"&#65533;&#65533;G#Pq&#65533;
&#65533;r&#65533;&#1455;&#65533;6AgI&#65533;O&#65533;&#65533;&#65533;=&#65533;+&#65533;&#65533;&#65533;q&#65533;&#65533;-D&#65533;J&#65533;p&#65533;(,&#65533;)&#65533;,&#65533;I3Y&#65533;&#65533;N\(CnEo&#65533;&#65533;&#65533;DDY&#65533;&#65533;&#65533;&#65533;)>&#65533;!:&#65533;&#65533;&#65533;t&#338;&#65533;&#65533;&#65533;5FP&#65533;xJ$E/&#65533;&#65533;b&#65533;&#65533;&#65533;&#65533;&#65533;&#1616;J]&#65533;C&#65533;#&#65533;.
$&#65533;&#65533;D?&#65533;&#65533;DQ(&#65533;&#65533;&#65533;&#65533;&#65533;h&#65533;0&#65533;&#65533;&#65533;&#65533;&#65533;@&#65533;&#65533;H&#65533;|T&#65533;&#65533;Q&#65533;A&#65533;P&#65533;&#521;M&#65533;$&#65533;Z:&#65533;&#65533;&#1827;~j&#65533;Al&#65533;&#65533;YN&#65533;o&#65533;t&#65533;*&#65533;&#65533;&#65533;&#65533;&#65533;Xr&#65533;.,&#65533;M&#65533;&#65533;\&#65533;&#65533;&#65533; `Oh&#65533;r&#65533;&#65533;&#1159;&#528;&#65533;&#65533;&#65533;&#65533;'&#1206;&#65533;&#65533;Q&#65533;&#65533;&#65533;e&#65533;db&#65533; Y&#65533;X&#65533;8-	"T&#65533;&#65533;&#65533;&#65533;&#65533;&&#65533;&#1435;&#65533;'&#65533;H7&#65533;&#65533;&#65533;&#65533;&#65533;N&#65533;@&#65533; 0PD&#65533;S&#65533;0)He\&#65533;f+&#47208;h&#65533;/&#65533;&#65533;&#65533;A&#65533;&#65533;!N&#65533;$&#65533;Y . &#1030;#&#65533;<3&#332;?&#65533;-hK&#65533;&#1739;&#65533;&#65533;{&#65533;D!*&#65533;O&#65533;&#65533;&#65533;&#65533;F
&#65533;&#65533;&#65533;W&#65533;&#65533;&#65533;H1&#65533;l h&#65533; O&#65533;:N&#65533;K%J@$m&#65533;&#65533;&#65533;	&#65533;:K&#65533;&#65533;&#65533;&#65533;&#65533;NB&#65533;qo*x&#65533;V6.D&#65533;&#65533;nI&#65533;XJ&#65533;2IjL&#65533;&#65533;@&#65533;=&#65533;R&#65533;H12&#65533;&#65533;m!&#65533;&#65533;C&#65533;@%p&#65533;&#65533; &#65533;RE&#65533;A&#65533;C`G&#65533;&#65533;&#65533;*&#65533;&#1643;Nr&#65533;&#65533;&#65533;i&#65533;&#65533;*v&#65533;+&#65533;&#65533;MM&#65533;"&#65533;&#65533;&#65533;p&#65533;
X&#65533;*&#65533;,;&#1001;NtZv&#65533;3&#65533;-&#65533;V&#65533;At.E&#65533;}&#65533;YC&#65533;5i-cDr&#65533;&#65533;<&#65533;&#65533;E&#65533;HcE&#65533;&#65533;]&#65533;&#65533;L"^&#1687;q'&#65533;]&#65533;I_&#65533;&#65533;a4 &#65533;&#65533;&#65533;_&#65533;&#65533;&#65533;&#65533;&#65533;}&#1881;(&#65533;&#65533;^&#1076;&#65533;&#65533;|&#65533;L&#65533;&#706;J&#65533;&#65533;&#65533;&#65533;	&#65533;&#170;(+o&#65533;&#65533;t&#65533;ib&#65533;&#65533;&#65533;Ae&#65533;&#65533;&#65533;B&#65533;4BY&#65533;&#65533;"$&#65533; &#65533;8&#65533; 0)&#65533;&#65533;
Z;$1&#65533;?&#65533;&#65533; DgZ&#65533;C&#65533;=$T`&#65533;&#65533;&#65533;K1j&#65533;$&#65533;&#65533;&#928;&#65533;o&#1096;hO&#65533;&#65533;&#1613;&#65533;C&#65533; mm&#65533;&#65533; &#65533;&#65533;`yL@$&#65533;Ix&#65533;2&#65533;&#65533;i&#65533;&#65533;&#65533;&#65533;&#65533;U&e#&#730;&#65533;5*&#65533;<#pd1Z&#65533;&#1161;8 &#65533;y&#65533;&#65533;tU&#65533;"E&#65533;+&#65533;i&#65533;&#65533;`&#65533;&#65533;&#65533;&#65533;q&#65533;S&#65533;&#65533;&&#65533;&#65533;M&#65533;&#65533;&#65533;P&#65533;&#65533;&#65533;E&#65533;>&#65533;0psQ Z&#65533;&#1386;%Xzxo!V&#1869;&#65533;&#65533;e &#65533;&#1943;&#65533;&#1042;?dy&#65533;&#65533;&#65533;&#65533;&#65533;-:
n&#65533;]&#65533;&#65533;&#65533;fM&#612;&#65533;60+P"&#1732;/&#65533;&#65533;&#65533;e&#65533;p&#65533;/|&#65533;&&#65533;&#65533; &#65533;V&#65533;X&#65533;Z$<&#65533;1&#65533;&#65533;&#65533;&#65533;&#65533;&#65533;&#65533;&#65533;2[&#65533;&#65533;&#60938;&#65533;x3d&#65533;&#65533;?&#65533;! t&#65533;&#65533;=M&#65533;&#65533;)&#65533;&#65533;&#65533;&#65533;Z&#65533;&#65533;&#65533;&#65533;&#65533;&#65533;b&#65533;&#65533;&#65533;M&#65533;_&#65533;b&#65533;&#65533;!&#65533;&#65533;!&#65533;&#65533;&#65533;&#571;[.&#65533;a&#65533;b_&#65533;&#65533;Cn&#65533;@>&#65533;&#65533;G&#65533;&#65533;&#65533;&#65533;![&#65533;QV&#65533;$&#65533;W&#65533;,9*E&#65533;Md&#65533;z&#65533;&#65533;Q$&#65533;&#65533;e&#65533;&#65533;&#65533;&#65533;&#65533;&#65533;%&#65533;&#65533;&#65533;_%&#65533;&#65533;x&#65533;d&#65533;&#65533;&#65533;e&#65533;3A&#65533;5F&#65533;?&#65533;K[&#65533;&#65533;&#65533;)&#65533;&#65533;&#65533;hf&#65533;&#65533;&#65533;y&#65533;&#65533;&#65533;&#65533;0Z&#65533;@a&#65533;+&#65533;&#65533;a&#65533;J|&#65533;&#65533;&#65533;&#65533;&#204;&#771;]&#65533;&#65533;&#65533;&#65533;&#65533;5&#65533;<^H&#65533;^&#65533; &#65533;[(&#65533;<D*&#65533;B<b&#1629;r&#65533;&#65533;&#65533;0X&#65533;&#65533;9&#65533;3T&#65533;9T&#65533;@T&#65533;5&#65533;&#65533;@&#65533;&#65533;ZA[&#65533;&#65533;@&#65533;Z&#65533;A&#65533;&#65533;&#65533;&#65533;&#65533;=&#65533;^@x&#65533;&#65533;&#65533;E&#65533;&#65533;&#65533;&#65533;&#65533;&#65533;lR&#65533;&#65533;&#65533;&#65533; &#65533;&#65533;&#65533;&#65533;D&#65533;&#65533;&#65533;>&#65533;d&#65533;DDY&#65533;4	 &#65533;&#65533;&#65533;&#65533;C-&#65533;&#65533;@L@}&#65533;&#65533;&#65533;&#65533;H&#65533;E&#65533;B1I&#65533;&#65533;&#65533;@P&#65533;4O&#65533;CcH&#65533;&#65533;YEA!&#65533;&#65533;)&#65533;&#65533;&#65533;&#65533;&#65533;Q&#1049;Z`&#65533;umE0&#65533;&#65533;@&#65533;&#65533;D&#65533;&#65533;&#65533;&#65533;&#65533;(A;D&#65533;&#1914;&#65533;&#65533;|[<A&#65533;&#65533;D &#65533;@&#771;+&#65533;Ap&#65533;&#65533;L@.&#65533;"A&#65533;/"Jr&#65533;&#65533;?&#65533;V&#65533;&#65533;Z4&#65533;@&#65533;&#65533;D&#1792;>&#65533;/)&#698;&#65533;AQ &#65533;D&#65533;@-&#65533;&#65533;5&#65533;&#65533;?h&#65533;D&#65533;A-H &#65533;&#65533;&#65533;
&#65533;V&#65533; >D,&#65533;&#65533;=&#65533;$&#65533;C;&#65533;$&#65533;&#65533;@&#65533;&#65533;&#65533;i)xAYE&#65533;&#65533;	E &#65533;id&#59979;&#65533;&#65533;&#65533;&#65533;&#65533;&#1362;&#65533;?&#65533;&#65533;&#4630;h=&#65533;&#65533;&#65533;&#65533;&#65533;&#65533;&#65533;&#65533;&#65533;&#65533;C,&#65533;&&#65533;&#65533;?pd&#65533;P&#65533;&#65533;&#65533;&#65533;&#65533;L&#65533;@&#65533;$hE\&#65533;dF&#65533;&#65533;&#65533;l9\D&#65533;&#65533;&#65533;&#65533;d&#65533;&#65533;!WU|"#Z&#65533;!iE&#65533;&#65533;J&#65533;@&#65533;&#65533;Q6&#65533;&#65533;&#65533;C&#65533;@eE@&#65533;V&#65533;b&#65533;0&#65533;?&#65533;KV&#65533;)!A&#65533;&#65533;&#65533;&#65533;&#65533;%Xz&#65533;42D&#65533;D&#259;ZJ&#65533;&#65533;<&#65533;,&#65533;QlA&#65533; /&#65533;&#65533;?&#65533;A&#65533;&#65533;@&#65533;eE&#65533;M9&#65533;8&#65533;A:&#65533;#Ax\Ql&#65533;@&#65533;W&#65533;&#65533;<&#65533;&#65533;D&#65533;djQ&#65533;:&#65533;^[&#65533;&#65533;&#65533;&#65533;&#65533;U&#65533;&#65533;ff]&#65533;f&#65533;fg&#65533;LBd{&#65533;y8B>@&#65533;H>&#369;E&#65533;U&#65533;mf&#65533;&#65533;&#65533;?AP*Q&#65533;J&#65533;C04@P&#65533;qrAPHDq>gsJ&#65533;P&#65533;@P'urAu'AT&#65533;C4@d&#65533;wVA0&#65533;&#65533;x&#65533;T&#65533;PF&#65533;?T&#65533;&#1693;{J&#65533;{VA;p'w~&#65533;D A; &#65533;&#65533;&#65533;~&#65533;C~r TD&#65533;I&#256;[&#65533;&#65533;?(&#65533;&#65533;&#65533;&#65533;&#65533;&#65533;&#65533;&#65533;Q@&#65533;&#65533;&#65533;&#65533;&#65533;G&#65533;[&#65533;&#65533;&#65533;)&#65533;&#65533;,&#65533;&#65533;?&#65533; &#65533;&#65533;->&#65533;0&#65533;&#65533;.&#65533;U&#65533;&#65533;&#65533;e[&#65533;V&#65533; &#65533; C&#65533;n&#65533;B$AX/&#65533;&#65533;C&#65533;%EX&#65533;&#65533;9&#65533;&#65533;0)Q&#65533;&#65533;&#65533;&#65533; <^&#65533;&#65533;? &#65533;ar(>>&#65533;C&#65533;"E&#65533;>&#65533;C<A`&#65533;`&#65533;D$&#65533;&#65533;uK&#65533;&#65533;&#1232;&#65533;&#65533;&#65533;&#1813;jEjz&#65533;&#65533;&#65533;&#65533;&#65533;&#937;V8&#65533;F&#65533;&#65533;D&#65533;&#65533;&#65533;&#65533;&#65533;$&#65533;)V&#65533;&#65533;~&#65533;&#65533;{&#65533;~r&#65533;'r&#65533;{V"w&#65533;&#65533;}&#65533;&#65533;C&#65533;&#65533;&#65533;!&#65533;&#65533;&#65533;p&#65533;C&#65533;I&#65533;&#65533;A&#65533;	&#65533;V&#65533;&#65533;&#65533;D|&#65533;?X&#65533;@D&#65533;&#65533;&#65533;E&#65533;?&#65533;U&#65533; A&#65533;@&#65533;<&#65533;C&#65533;
&#65533;&#65533; &#65533;kQ&#32811;&#65533;&#65533;@&#65533;D&#65533;
0&#65533;&#65533; &#65533;&#65533;&#65533;&#65533;&#65533;&#33388;&#65533;^&#65533;8&#65533;&#65533;&#65533;&#65533;&#65533;N&#311;^&#65533;z&#65533;([&#65533;1&#65533; &#65533;&#65533;E&#65533;&#65533;&#65533;?&#65533;@&#65533;&#65533;4&#65533; A&#65533;&#65533;	&#65533;&#65533;	&#1579;)&#65533; Qp&#65533;&#65533;&#65533;:D&#65533;&#65533;%Ep&#65533;?&#65533;#E)>&#65533;&#65533;X&#65533;(&#65533;&#65533;&#65533;X&#65533;EXB&#65533;&#65533;VE&#65533;JD&#65533;F)E&#65533;&#65533;?^(&#65533;&#65533;&#65533;&#65533;&#18090;&#65533;d&#65533;) Ax&#65533;&#614;,A&#65533;*&#65533;&#65533;&#65533;"&#65533;@&#556;&#65533;&#65533;UV&#65533;&#65533;&#65533;&#65533;&#65533;U&#65533;*V&#65533;l&#65533;u&#65533;tGU|GQ|26&#65533;	&#65533;&#65533;?,-2&#65533; &#65533;&#65533;&#1048;&#65533;P-&#65533;ID&#65533;2^&#65533;5-A&#65533;&(c&#65533;&#65533;@6<-&#65533;&#65533;4!&#65533;&#65533;&#65533;&#65533; E&#65533;&#65533;&#65533;|&#65533;&#65533;L,b&#65533;&#65533;nE&#65533;&#65533;D&#65533;&#65533;_&#65533;k&#65533;&#65533;&#65533;l,A&#65533;&#65533;@dGvL&#65533;%&#65533;&#65533;]&#65533;&#65533;%&#65533;4&#65533;n&#65533;E&#65533;&#65533;D\&#65533;UP&#65533;&#65533;>D&#65533;UheEt&#65533;&#65533;&#65533;)&#65533;&#65533;a&#65533;&#65533;&#65533;" g&#65533;&#774;\&#65533;&#65533;i&#65533;n&#65533;<E&#65533;&#65533;lE&#65533;A&#65533;fV(Q&#65533;>&#65533;2&#65533; &#65533;&#65533;@&#65533;A 5&#65533; &#65533;@&#65533;&#65533;C4^&#65533;
&#65533;@&#65533;?`Bn&#65533;&#65533;&#65533;b&#65533;I:P&#65533;&#65533;&#65533;ZE+&#65533;C&#65533;b!&#65533;&#65533;`A&#65533;b&#65533;f&#65533;\&#65533;&#65533;&#65533;@ &#65533;&#65533;&#65533;Dl&#65533;&#65533;^&#65533;&#1598;S@Vh&#65533;=9&#1122;&#65533;
k&#65533;&#867;&#65533;&#65533;?d&#65533;&#65533;&#65533;=bE a&#65533;D&#65533;Y&#65533;&#65533;&#65533;&#65533;&'n&#65533;nQ4&#65533;<&#65533;[&#65533;&#65533;	&#65533;0',Q&#65533;&#507;&#65533;C&#65533;&#65533;&#65533;0&#65533;&#65533;&#65533;'A&#65533;+QD^&#65533;J&#65533;bB&#65533;&#65533;&#65533;&#65533;,&#65533;:&#65533;&#65533;+&#65533;.x!&#65533;>D&#65533;&#65533;&#65533;&#65533;B&#65533;&#65533;V&#65533;3t&#65533;(&#65533;WQ&#65533;&#65533;&#65533;\&#65533;&#65533;&#1374;O&#65533;R
&#65533;&#65533;&#65533;&#65533;H0BQ&#65533;&#65533;@(&#65533;&#16410;&#65533;&#30098;&#65533;W&#65533;&#65533;^&#65533;9&#65533;*&#65533;&#65533;&#65533;&#65533;&#65533;&#65533;?&#65533;&#65533;C 2A0!&#65533;D0 &#65533;C`&#65533;Z0&#65533;?<&#65533;&#65533;o$O&#65533;D&#65533;&#65533;&#65533;&#65533;&#65533;&#65533;&#65533;j&#65533;&#65533;>&#65533;&#65533;mo&#65533;b-2bB'O&#65533;&#65533;&#65533;&#65533;U&#65533;j,9&#65533;&#65533;k&#65533;&#65533;?H(A<&#65533;n&#65533;&#65533;&#65533;g !&#65533;&#65533;\&#50262;&#65533;&#65533;&#65533;B1&#65533;0&#65533;(&#65533;&#65533;"&#65533;&#65533;D&#65533;&#65533;&#65533; &#65533;&#65533;&#65533;&#65533;
l@&#65533;E&#65533;&#65533;&#65533;&#65533;&#65533;&#65533;Q&#174;L&#65533;0-&#1274;]&#65533;U&#65533;&#65533;%_&#65533;&#65533;&#65533;B&#65533;&#65533;ND&#65533;z&#65533;&#65533;&#65533;&#65533;2&#65533;6&#65533;b &#65533;&#65533; &#65533;@LJ&#65533;&#65533;W&#65533;&#724;X&#65533;6d6&#65533;D&#65533;V0&#65533;D#EO&#65533;D;&#65533;<&#65533;qC&#65533;&#65533;;&#65533;1x@2&#65533;&#65533;#&#65533;4VD2A@&#65533;@\&#65533;Uh&#65533;?h2&#65533;t&&#65533;&#65533;&#65533;L&#65533;&#65533;^&#65533;&#65533;J&#65533;A&#65533;F&#65533;&#65533;e&#65533;&#65533;d&#65533;&#65533;&#65533;&#65533;&#65533;?&#65533;&#65533;&#65533;7aFav^S7&#65533;&#65533;&#65533;D&#65533;c&#65533;(&#65533;c&#65533;&#65533;A&#65533;&#65533;&#65533;B&#65533;>&#65533;A3&#65533;&#65533;X7&#65533;U&#65533;&#65533;_^&#65533;|&#65533;Z/&#65533;
&#65533;IT&#65533;C1|B&#65533;}&#65533;&#65533;E6&#65533;&#65533;@&#65533;&&#65533;&#65533;&#65533;"P&&#65533;&#65533;.&#65533;&#65533;>D:&#65533;&#65533;&#65533;%&#65533;&#65533;hQdr.cO&#65533;&#65533;&#65533;|&#65533;&#65533;&#306;&#65533;0&#65533;&#65533;&#65533;,&#65533;&#65533;N_E&#65533;&#65533;&aE6t&#736;'Qi[aDG&#65533;B&#65533;&#65533;B/&#65533;F6Vt&#65533;&#65533;&#65533;&#65533;?&#65533;&#65533;&#65533;q&#65533;6Q&#65533;4$Bp&#65533; &#65533;&#65533;
<&#65533;7&#65533;  wJ37$c&#65533;I&#65533;&#65533;&#65533;&#65533;,&#65533;tL&#65533;&#65533;MgE&#1322;5&#65533;x&#65533;Q,eY%&#65533;8&#65533;&#65533;Q&#264;&#65533;E&#65533;61&#65533;Fv&#65533;N&#65533;X&#65533;&#65533;B^3@&#65533;&#65533;&#65533;&#65533;&#65533;Z&#65533;'<&#65533;&#65533;T3D&#65533;u&#65533;6&#65533;=&#65533;g&#65533;F&#65533;&#65533;&#65533;&#65533;D&#65533;&#65533;@&#65533;xBa[&#65533;+EHA&#65533;c&#65533;<&#65533;#A<&#65533;&#65533;&#65533;&#65533;&#65533;&#65533;&#65533;&#65533;N&#65533;;L&#65533;&#65533;&#65533;&#65533;E&#65533;&#202;O&#65533;&#65533;&#65533;&#65533;nC&#65533; *&#65533;&#65533;&#65533;Bn&#65533;&#65533;m&#65533;&#65533;~EW0&#65533;&#65533;&#65533;vU&#65533;&#65533;)yF;&#65533;m9&#65533;3&#65533;k+t&#65533;&#65533;6E&#65533;&#65533;< &#65533;3&#65533;s7A8&#65533;&#65533;
&#65533;&#65533;q&#239;D<&#65533;t&#65533;&#65533;2~&#65533;&#65533;&#65533;3&#65533;o&#65533;&#65533;c&#65533;V&#65533;wo&#65533;&#65533;&#65533;&#65533;,_&#65533;"&#65533;-&&#65533;&#65533;PS&#65533;@&#65533;)&#65533;&#65533;&#65533;&#65533;cE&#1059;&#65533;&#65533;&#65533;K&#65533;>D3&#538;&#65533;_&#65533;&#65533;"hBXD\[&#350;&#65533;&#65533;Y&#65533;&#65533;{&#65533; l&#65533;?&#65533;&#65533;H V&#65533; &#65533;c14ATcE14f&#65533;?&#65533;&#65533;D&#65533;&#65533;=&#1804;OD&#65533;&#65533;&#65533;l&#65533;&#65533;&#65533;[&#65533;d&#65533;&#65533;$&#568;&#20102;G&#65533;?t&#65533;*&#65533;&#65533;&#65533;@!&#65533;&#65533;&#1074;&#65533;_G&#65533;&#65533;C6&#65533;<&#65533;&#65533;? &#65533;&#65533;&#65533;&#65533;&#65533;O!y&#65533;1&#65533;.&#65533;&#65533;&&#65533;&#65533;&#65533;g&#65533;1A&#65533;6I&#65533;&#534;&#65533;&#65533;9&#65533;&#65533;&#65533;/&#65533;@02&#65533;9#&#65533;&#65533;&#65533;?&#65533;#&#65533;'&#65533;/Mw&#65533;u&#65533;&#65533;K_&#65533;@&#65533;r&#65533;J&#65533;&#65533;V&#1218;&#884;S&#65533;R&#65533;&#65533;&#65533;&#65533; &#65533;`&#65533;k)g&#65533;Ac&#65533;Dx&#65533;Z&#65533;&#65533;&#65533;&#65533;&#65533;&#65533;;&#65533;&#65533;&#65533;Z&#65533;&#65533;Y&#65533;L&#65533;&#65533;<E&#65533;^&#65533;G&#65533;^&#65533;&#65533;7k3,x&#65533;&#65533;Z[+)&#65533;z&#65533;O&#65533;&#65533;M O&#65533;!H&#65533;"D&#65533;&#65533;D&#65533;S&#65533;'&#65533;&#65533; P&#65533; &#65533;&#65533;&#65533;;N&#65533;;z&#65533;$x&#65533;&#65533;_&#65533;&#65533;&#65533;&#65533;@&#65533;x&#65533;&#65533;g&#65533;&#65533;&#65533;O&#65533;&#1611;&#65533;&#65533;?&#65533;<&#65533;&#65533;&#65533;w&#65533;*v&#65533;&#65533;&#65533;&#65533;P0m ,&#65533;&#65533;&#65533;&#65533;&#65533;w;&#65533;E&#65533;S&#65533;?&#65533;&#65533;N<}&#65533;m;y(dQ&#65533;&#65533;&#65533;&#65533;wN&#65533;q&#65533;&#65533;&#65533;I&#65533;4&#65533;O&#65533;r&#65533;:rs#|J&#65533;F&#610;&#65533;&#65533;R<Q^'{-&#65533;R&#65533;&#65533;v&#65533;&#65533;&#65533;9A&#65533;dC&#447;L&#65533;\{&#65533;&#65533;y3f&#65533;DN&#605;&#188;&#65533;;&#65533;N:LA&#65533;c&#65533;&#1287;&#65533;;&#65533;<&#65533;O}&#65533;S?<&#65533;|&#65533;z&#65533;&#65533;O&#65533;&#65533;o7&#65533;+6&#65533;<&#65533;&#65533;<8}&#65533;J&#65533;&#65533;&#65533;@&#65533;C&#1479;&#65533;&#65533;|&#65533;&#316;JLq&#65533;&#65533;&#65533;&#1540;&#65533;&#65533;,Y&#65533;&#65533;&#65533;&#199;&#65533;&#65533;8X&#65533;&#275;D&#65533;9Z&#65533;x&#65533;&#65533;&#65533;&(&#65533;Q!&#65533;&#65533;&#65533;&#65533;y&#65533;&#463;.R&#65533;&#65533;&#65533;M*&#65533; Z8h&#1188;Ad."&#65533;I&#65533;'jd&#65533;Y&#65533;&#65533;&#65533;&#65533;&#65533;`&#65533;ju&#65533;U&#65533;[&#65533;v-ZFc&#65533;s&#65533;=8&#65533;Y&#65533;cG&#65533;U&#65533;&#65533;&#65533;&#305;&#65533;$h&#65533;&#182;^&#65533;&#65533;&#65533;&#65533;W&#65533;&#65533;%by&#65533;&#65533;`&#65533;<l@"d&#65533;f&#65533;&#65533;ku&#1024;&#65533;&#793;&#65533;b2&#65533;&#65533;&#65533;6M&#65533;&#65533;&#679;4&#65533;|&#65533;Xuq&#65533;&#65533;&#65533;&#1522;c&#65533;rA&#59467;?&#65533;Z&#65533;&#65533;&#65533;&#65533;&#65533;WO&#65533;Y&#65533;&#65533;&#65533;<&#65533;D&#65533;&#65533;&#65533;&#65533;&#65533;	&#65533;#B&#65533;&#65533;&#65533;_&#65533;I^JN&#65533;&#65533;(&#1120;m>$&#65533;1&#1087;&&#65533;&#65533;&#65533;.&#65533;^&#65533;%6&#65533;&#65533;[&#65533;&#65533;&#402;{&#65533;&#65533;-&#65533;P!&#65533;6&#65533;&#65533;N0&#65533;LZ&#65533;)V&#65533;b	"&#687751;&#65533;0d!<&#65533;b#&#65533;&#65533;&#65533;&#65533;&#65533;8&#65533;&#65533;*&#65533;c&#65533;=")"&#65533;&#65533;&#65533;&#65533;+&#65533;&#65533;[&#65533;&#65533;b:&#65533;'4@&#65533;&#65533;&#65533;;&#65533;&#65533;&#65533;&#65533;B&#696;&#65533;&#65533;&#197;&#65533;b{&#65533;*&#65533;Z&#553;'&#65533;\&#65533;)&#65533;&#65533;&#65533;J)&#65533;&#65533;&#567;&#1404;&#65533;&#1195;&#65533;&#65533;&#65533;&#65533;&#65533;+&#65533;2*&#65533;K&#65533;&#65533;|&#65533;8R&#65533;1,;&#65533;Tx&#65533;N,&#65533;&#65533;&#65533;g$&#65533;&#65533;4Cg3&#892;2&#65533;@3&#65533;4&#1162;&#65533;t&#65533;1&#65533;&#65533;R9&#65533;&#65533; &#65533;`&#65533;&#65533;&#65533;P9&#65533;j&#65533;pb&#65533;'&#65533;(&#65533;&#65533;&#65533;*L&#65533;/&#65533;&#65533;n&#65533;&#65533;$:&#65533;;&#65533;&#65533;`P"/&#65533;S&#65533;&#65533;
&#65533;&#65533;&#391;&#65533; E&#65533;8Q&#65533; =Z!&#65533;a%&#65533;&#326;&#65533; <(&#65533;&#65533;>&#65533;&#65533;&#65533;&#65533;`&#65533;y&#65533;&#65533;v&#65533;a&#65533;i&#65533;&#1475;&#65533;8&#65533;#@z&#65533;(#&#65533; &#65533;F&#65533;8&#65533;&#65533;&#65533;7&#65533;&#65533;&#65533;zs&#65533;w&#65533;\&#65533;&#65533;^iK&#1834;F`&#65533;&#65533;'&#65533;>&#65533;b&#65533;
&#65533;&#65533;P+&#65533;&#65533;I*+F&#65533;J(&#65533;&#65533;&#65533;&#65533;A&#65533;TMM&#65533;i&#818;TN&#65533;&#65533;&#65533;t&#65533;&#65533;&#65533;dy&#65533;i&#65533;&#65533;&#65533;c&#1977;&#65533;&#65533;z&#65533;3O&#65533;&#65533;&#65533;&#65533;N&#65533;&#65533;'&#65533;&#65533;&#65533;2&#65533;&#65533;
&#364;Pt&#65533;x&#65533;&#65533;6&#65533;`T&#65533;L+5a&#65533;&#65533;&#65533;&#65533;jL&#65533;&#65533;&#65533;N&#65533;&#65533;&#1268;&#65533;&#65533;4&#65533;&#1558;&#65533;!&#65533;&#1224;&#65533;&#65533;&&#65533;&#65533;&#65533;&#65533;&#65533;: &#65533;&#65533;V&#65533;&#65533;$J&#65533;&#136;D:&#65533;`w%&#65533;&#65533;Cd3y&#65533;&#65533;&#65533;e&#65533; &#65533;<&#65533;["(&#65533;&#65533;Hs&#65533;&#65533;]&#65533;^&#65533;Ko!5&#65533;[&#65533;XpG&#65533;*.y&#65533;C&#65533;&#65533;&#270;&#65533;<&#65533; &#65533;z&#65533;W$rw&#613;	&#65533;*8&#65533;&#65533;&#65533;&#65533;&#65533;&#65533;I&#65533;&#65533;&#65533;Udr&#65533;&#65533; &#65533; &#65533;8&#65533;&#65533;m&#1283;&#65533;&#65533;
&#65533;&#65533;y&#65533;>L&#65533;`_&#65533;&#65533;&#65533;?&#65533;d<&#65533;&#65533;}=&#65533;X&#65533;&#65533;Z&#65533;L&#65533;&#65533;&#65533;gP&#65533;>C&#65533;&#65533;V6s:Q&#65533;&#65533;Cg&#65533;F&#65533;&#65533;$4&#65533;&#65533;&#1528;v&#65533;&#65533;5&#65533;R]&#65533;&#65533;$&#65533;$&#65533;&#65533;&#65533;m&#65533;q&#65533;R\)P&#65533;&#65533;u&#65533;_&#65533;&#65533;*&#65533;a&#623;8&#65533;+&#65533;&#65533;Jo&#65533;{!IT&#65533;!&#65533;!&#65533;a@p&#65533;9+&#65533;A	&#65533;&#65533;&#65533;,&#65533;&#65533;&#65533;%&#65533;QJ8
&#65533;&#65533;&#65533;&#65533;nIu&#1497;&#65533;&#65533;&#65533;&#65533;&#65533;&#65533;&#65533;!&#65533;@4&#65533;&#65533;&#65533;&#65533;Yu&#65533;	&#65533;&#65533;&#65533;a&#65533;Z&#65533;&#65533;&#65533;&#65533;E&#1170;Xcx&#65533;x&#65533;]V	&#65533;Q&#65533;W&#65533;&#65533;&#65533;&#65533;&#65533;S&#65533;&#65533;&#65533;&#65533;E&#65533;&#65533;[:&#65533;$&#65533;AIKb}'&#65533;&#65533;&&#65533;&#65533;6e&#65533;e&#65533;&#65533;(&#65533;&#65533;:=&#65533;&#65533;y&#65533;&#65533;&#65533;&#65533;<&#65533;~&#65533;&#65533;&#800;&#65533;d&#65533;&#65533;i&#65533;3T&#65533;.&#65533;B5]Jj!Z&#1736;&#65533;&A&#65533;QJV&#65533;&#65533;2&#65533;W&#65533;&#65533;(&#65533;*&#65533;P&#65533;.}&#65533;&#65533;5y# f&#65533;"&#241;$Z&#65533;&#65533;e&#65533;&#65533;n&#65533;`&#65533;M&&#65533;&#65533;&#65533;&#65533;&#65533;<&#65533;&#65533;&#65533;&#65533;eQ&#65533;CL&#65533;&#65533;J2&#65533;t}&#65533;&#65533;&#65533;&#65533;B&#65533;&#65533;D&#65533;4&#65533;&#65533;i&#65533;&#65533;&#65533;&#65533;c5t#&#65533;&#65533;&#65533;A:0&#65533;Q}&#65533;VX&#65533;&#65533;7j&#65533;&#65533;&#65533;]b&#65533;&#65533;M`&#65533;#&#65533;&#65533;@2G&#65533;Id&#65533;I&#65533;&#65533;&#65533;'(&#65533;H&#65533;&#65533;MU\ &#65533;'&#65533;&#65533;#*&#65533;t
&#65533;&#65533;TT,UK&#65533;$&#65533;R]&#65533;&#65533;&#65533;&#65533;%g)c&#65533;T&#65533;*&#65533;&#65533;	i&#65533;Q&#65533;&#65533;&#65533;t?&#65533; O&#65533;&#607;V&#65533;g&#65533;&#65533; &#65533;&#65533;&#65533;&#65533;X&#65533;&#65533;&#65533;Cj1A&#65533;hL&#65533;&#65533;R&#65533;^&#65533;6&#65533;&#65533;U&#65533;S&#65533;&#65533;+32&#65533;|&#65533;z&#545;&#65533; &#200;&#65533;&#65533;rT&#65533;&#65533;&#65533;&#65533;p&#65533;&#65533;.&#65533;&#65533;$&#65533;
;&#65533;L>gO&#65533;&#65533;k!%LF7b&#65533;&#65533;&#65533;c &#65533;&#1608;&#65533;4&#65533;&#65533;&#65533;H	8&#65533;&#65533; &#65533;(&#65533;&#65533;&#65533;&#65533;09&#65533;&#65533;&#65533;&#65533;y&#65533;&#65533;Z&#65533;B&#65533;%` &#65533;DBB&#65533;)&#65533;(&#65533;&#65533;&#65533;G&#65533;&#401;&#65533;}&#65533;5[&#65533;&#65533;&#65533;D&#65533;&#65533;5J&#65533;Lo&#554;&#65533;&#1320;&#65533;&#65533;f&#65533;&#65533;$&#65533;&#65533;[&#65533;&#65533;&#65533;&#65533;0~r&#800;&#65533;AyIQ :
&#65533;&#65533;_n&#65533;Qp}&#65533;0r&#65533;&#65533;,&#65533;4&#65533;P&#65533;?&l&#65533;*UP&#65533;}1&#65533;&#65533;&#65533;&#65533;&#65533;&#65533;&#65533;p&#65533;}&#65533;
J&#65533;/|&#65533;&#65533;&#65533;1&#65533;f5B8&#65533;y/&#65533;&#65533;Fx9&#65533;c&#65533;	&#65533;P&#65533;&#65533;a!&#65533;&#65533;&#65533;&#65533;x&#65533;jT&X&#65533;z&#65533;,M&#65533;u .&#65533;&#65533;&#65533;&#65533;&#65533;9&#65533;&#65533; &#65533;-&#65533;&#1685;&#65533;T0&#65533;}%8&#65533;pG`&#1013;J&#65533;&#65533;3&#65533;&#65533;@&#65533;=&#65533;&#65533;&#65533;$&#65533;&#65533;&#65533;	7}&*&#65533;&#65533;pD&#65533;&#65533;]&#65533;x&#65533;T&#65533;~&#65533;&#65533;&#65533;&#65533;&#679;2E?|b&#322;&#65533;&#65533;&#65533;&#65533;>&#65533;&#65533;W&#65533;&#65533;/3SV&#65533;-&#65533;&#65533;&#65533;&#65533; 
&#65533;(&#65533;&R&#65533;9&#65533;&#65533;1aW&#65533;|&#65533;&#65533;^&#65533;x-4&#65533;	66&#65533;&#65533;&#582;&#65533;&#65533;g&#65533;&#65533;&#65533;&#65533;&#65533;	&#65533;&#65533;/6&#65533;C&#65533;&#65533;&#65533;&#1980;&#65533;&#65533;&#65533;&#65533;&#65533;&#65533;&#65533;&#65533;$&#65533;&#65533;&#65533;&#65533;Dr&#65533;l?~&#65533;M\&#65533;kB	&#65533;
J&#65533;&#65533;B&#65533;Qt&#65533;\%&#65533;&#65533;&#65533;&#65533;&#65533;&#65533;&#65533;uY&#65533;u9&#65533;YWY{6g&#65533;I&#65533;`&#1173;&#65533;F&#65533;&#65533;Yp>  &#65533;&#65533;&#65533;Q&#65533;|q% &#65533;6b&#1155;(&#65533;B&#65533;&#65533;&#65533;&#65533;2%&#65533;&#65533;&#65533;&#1387;^&#65533;uK&#65533;p&#65533;S
m&#65533;&#65533;&#65533;&c&#65533;&#65533;&#65533;&#65533;&#65533;&#65533;&#65533;>&#65533;&#65533;&#65533;%R&#65533;?&#65533;r1&#65533;tL_8c &#65533;&#65533;R&#65533;&#65533;{&#65533;&#65533;&#65533;&#745;M&#65533;+&#65533;n0&#1586;&#65533;&#43985;&#65533;&#65533;k&#65533;W&#65533;&#65533;&#65533;nw!&#65533;&#65533;&#65533;&#65533;G&#187;&#65533;&#65533;&#65533;&#65533;&#65533;YI&#65533;&#65533;&#65533;<&#65533;D&#65533;&#65533;&#65533;e_&#65533;a&#65533;&#65533;&#65533;'&#65533;&#65533; c &#65533;&#65533;&#65533;A
&#65533;/&#65533;&#65533;r&#65533;}`&#65533;&#65533;O&#65533;&#65533;!m&#65533;&#65533;&#65533;&#65533;&#65533;&#65533;
M&#65533;&#65533;0&#65533;&#65533;X&#65533;%X&#65533;&#65533;X&#65533;&#65533;&#65533;&#65533;_&#65533;&#65533;Nb&#65533;&#65533;d$&#65533;c&#65533;&#65533;&#65533;8&#65533;kB{+"&#65533;&#65533;Ju&#65533;&#65533;&#1540;&#65533;&#65533;&#65533;:&#837;&#65533;<<&#65533;5&#65533;&#65533;&#65533;&#65533;I$&#65533;/&#65533;Rk&#65533;&&#65533;&#65533;&#65533;L&#65533;&#65533;%&#65533;&#65533;&#65533;2&#65533;&#65533;{E,&#65533;&#65533;&#65533;'&#871;Om&#65533;&#65533;&#65533;d&#65533;&#65533;t&#65533;6m3&#65533;q&#65533;&#65533;&#65533;&#27945;&#65533;&#65533;&#65533;R L&#65533;4&#65533;&#65533;*&#65533;k&#65533;&lP&#65533;&#65533;@)&#65533;*&#65533;5&#65533;&#65533;	B&#65533;&#65533;>bno&#65533;&#65533;F&#65533;&#65533;&#65533;&#65533;&#65533;6&#65533;J&#65533;,+`"&#65533;&#65533;LHWX&#65533;&#65533;6&#65533;$.g&#65533;&#1413;&#65533;&#65533; &#65533;d&#65533;&#65533; &#65533;a!&#65533;&#65533;t&#65533;&#65533;&#65533;&#65533;&#65533;&#65533;&#65533;
&#65533;&#65533;&#65533;&#65533;&#65533;A"<&#65533;>"	&#65533;&#65533;b
B&#65533;&#65533;&#65533;,&#65533;&#65533;Y,"*&#65533;!^&#65533;&#65533;h&#65533;&#65533;	&#256;b&#65533;&#65533;.&#65533;FkX&#65533;&#65533;&#65533;b,&#65533;&#65533;&#65533;* &#65533;J"'&#65533;&#65533;%"&#65533;F&#1545;&#65533;(&#65533;!&#65533;k!2&#1312;H&#161;.&#65533;J*&#65533;&#1028;j&#1430;&#65533;{8&#65533;BB&#65533;&#65533;&#65533;*&#65533;&#65533;f&#65533;f&#65533;&#65533;&#65533;&#65533;!>&#65533;s1&#65533;K&#65533;&#65533;&#65533;x	&#65533;2&#65533;E&#65533;&#65533;&#65533;&#65533;
&#65533;lHkD&#65533;T&#65533;%&#152;&#65533;3);&#65533;lm#&#65533;I&&#65533;&#65533;&#65533;&#65533;&#65533;E&#65533;\&#65533;% &#65533;&#65533;&#65533;h&#65533;6&#65533;FHx&#65533;)(&#65533;&#65533;=b&#65533;T&#65533; &#520;&#65533;b&#65533;`&#65533;r&#65533;&#65533;@&#65533;|&#65533; z&#65533;&#914;&#65533;?l` &#65533;&#65533;&#65533;a	bC&#65533;C&#65533;@<A&#65533;A c&#65533;#&#65533;&#65533;(&#65533;&#65533;&#65533;&#65533;&#65533;@&#65533;Q&#65533;E	&#65533; &#65533; &#1802; Lnz4"&#65533;&#65533;&#65533;f&#65533;+&#65533;=$b&#65533;&#65533;&#65533;"w&#65533;L&|&#65533;&#65533;
&#65533;(&#65533;&#65533;&#65533;@
&#65533;1d$&#65533;&#65533;&#65533;k&#65533;&#65533;&#65533;z*)K^N&#65533;N&#65533;&#65533;&#1167;&#65533;L&#65533;+&#65533;N&#65533;&#65533;r&#65533;&#65533;&#65533;&#65533;o&#65533;&#65533;&#65533;
&#65533;&#65533; &#65533;@&#65533;&#65533;*j&#65533;&#65533; &#65533;&#65533;QHM L&#65533; Q&#65533;&#65533;&#65533;fl&#65533;&#65533;k&#65533;&#65533;&#65533;&#65533;D+&#65533;&#65533;(&#65533;&#65533;0:&#65533;&#65533;*d|&#65533;&#65533;&#65533;`V&#65533;&#65533;&#65533;`&#65533;C;(K@&#65533;c/&#65533;"%&#65533;&#65533;&#65533;8A:r#&#65533;&#65533;&#65533;P"&#65533;&#65533;&#65533;&#65533;&#65533;&#65533;&#65533;&#65533;* &#65533;*&#65533;&#65533;0&#65533;4&#65533;&#65533; &#65533;&#65533;az(&#65533;6&#65533;&#65533;ah&#65533;&#65533;q!x&#65533; na&#65533;&#65533;&#65533;&#65533;>BW&#65533;B&#65533;4b&#65533;&#65533;7W&#65533;&#65533;&#65533;&#65533;&#65533;&#65533;!&#65533;&#65533;Hn#&#65533; &#65533;F(7B&#1440;&#65533;&#65533;&#65533;&#65533;I&#65533;*c&#65533;&#65533;:&#65533;B&#65533;&#65533;&#65533;)5.&#65533;&#65533;&#65533;&#65533;<&#65533;&#767;&#65533;d*&#65533;B&#65533;Z&#65533;{)&#65533; e!P>M&#65533; &#65533;&#65533;&#65533;&#65533;&#65533;k&#65533;@&#65533;$&#65533;&#65533;&#65533;&#65533;6&#65533;(&#65533;&#65533;&#65533;*A'-&#65533;&#65533;&#65533;)
&#65533;tV&#65533;x&#65533;&#65533;&#65533;Y&#65533;)&#65533;(&#65533;b&#65533;F&#65533;pX&#65533;[&#65533;b&#65533;&#65533;&#65533;#r"Zp&#65533;#&#65533;&#65533;&#65533;L"&#65533;&#65533;>>&#65533;(^&#65533;&#65533;&#65533;f&#65533;&#65533;&#65533;	\T&#65533;&#65533;&#65533; x&#65533;&#65533;P&&#65533; &#65533;&#65533;&#65533; &#65533;0&#65533;&#65533;&#65533;4*&#65533;b6"r&#65533;&#65533;&#415;&#65533;&#65533;o&#65533;R&#65533;6&#65533;&#65533;&#65533;$&#65533;&#65533;&#65533;d&#65533;_*n&#1698;&#65533;(&#65533;&#65533; &#65533;#H&#65533;&#65533;&#65533;H?B@3&#65533;&#65533;.1&#65533;!&#65533;&#65533;:}
 &#65533;<&#65533;&#65533;L&#65533;/O&#65533;&#65533;&#65533;6b1&#65533;j+.&#65533;&#65533;u&#65533;K&#65533;R"&#65533;3R?"&#65533;&#65533;&#65533;k&#65533;r&#65533;&#65533;&#65533;4&#65533;&#65533;&#65533;S^c
&#65533;&#65533;&#65533;&#65533;`&#65533;&#65533;%(&#65533;&&#65533;Cun&#65533;h&#65533;>&#65533;oFR"S]&#65533;h
&#65533;&#65533;&#65533;&#65533;4&#65533;Hb	&#1833;Z&#65533;V%"&#1936;&#65533;F!&#65533;Ab`3]&#65533;B&#65533;H#&#65533;&#65533;+&#65533;&#65533;!,&#65533;+&#65533;&#65533;6&#65533;&#65533;$B&a*&#65533;=\D&#65533;&#65533;&#65533;;&#65533;&#65533;&#65533; &#1184;&#65533;&#661;&#822;&#65533;C&#65533;Kx&#1685;=X'&#65533;@A&#65533;&#65533;&#65533;&#65533;!)&#65533;S~R#"&#65533;c&#65533;I&#65533;:1&#65533;I&#65533;c&#65533;&#65533;Oa-L&#65533;&#65533;B&#65533;f&#65533;&#65533;8CQ&#65533;&#65533;W&#65533;4
&#65533;,&#65533;)?&#65533;&#65533;Ra&#65533;5,&#65533;J&#65533;&#65533;d&#65533;SB2&#65533;&#65533;&#1582;1&#65533;f+&#65533;CDV&#65533;&#1694;D&#65533;e&#65533;b'&#65533;)oLb8ER"$H&#65533;&#65533;bXb4&#65533; &#65533;!&#65533;RHMY&#65533;!.`!&#65533;&#65533;*DA	$&#65533;/N+_&#65533;&#1572;CVV+&#65533;Hj&#65533;&#65533;&#436;&#65533;&#1452;]&#65533;&#65533;&#65533;&#65533;X&#65533;d&#65533;!&#65533;BdC&#65533;*&#65533;&#65533;&#65533;&#65533;c(	)&#65533;2&#65533;'&#65533;5&#65533;-aWpM&#65533;&#65533;`I&#65533;&#65533;&#65533;,&#65533; &#65533;>&#65533;,?&#65533;&#65533;&#65533;i&#65533;&#65533;&#65533;&#65533;&#65533;{&#65533;s&#65533;R3&#65533;!D&#65533;6Q;&#65533;&#65533;DM&#65533;a&#65533;\&#65533;J&#65533;&#65533;rj]&#65533;&#65533;uVH&&#65533;%&#65533;&#65533;<&#65533;k&#65533;E$X&#65533;8&#65533;VY&#65533;&#65533;&#65533;&#65533; A>&#65533;#&#65533;&#65533;Ikp!AN@Y&#65533;&#65533; 
b#8&#65533;yB&#65533;&#65533;&#65533;z&#65533;E&#65533;{&#65533;y$r:&#65533;
&#65533;4U&#65533;&#65533;6.&&#65533;&#65533;#f&#65533;&#65533;#&#306;&#65533;%u%&#65533;*&#65533;k	.~&#65533;n#&#65533;Bj&#65533;K&#65533;&#1058;&#65533;*&#65533;rd&#65533;&#65533;&#65533;&#65533;'I&#65533;*&#65533;&#65533;tjp&#65533;!&#65533;Pw	3&#65533;N&#65533;&#65533;rb)6&#65533;&#65533;>%&#65533;&#366;$&#65533;&#65533;(7&#65533;&#65533;O&#65533;Jx(&#65533;$_&#65533;L"&#65533;A_&#65533;F7@&#65533;^&#65533;@&#65533;&#65533;L&#65533;lgC&#65533;f&#65533;.&#1221;&#65533;HH0&#65533;&#65533;K&#65533;e&#65533;&#65533;$&#65533;FXR&#65533;#&#65533;e!&#1920;&#65533;s&#65533;&#65533;&#65533;#dt&#65533; &#65533;&#65533;!&#65533;@#8|&#65533;&#65533; &#65533;&#65533;&#65533;&#65533; ,R+&#65533;a!&#65533;&#65533;&#65533;84b!&#65533;!n&#65533;e&#65533;&#65533;&#625;v&#65533;`&#65533;&#65533;&#65533;$Z"&#65533;&#65533;\&#65533;&#65533;&#65533;#&#65533;5;&#65533;S&#65533;&#65533;#t&#65533;&#65533;v!L&#359;&#65533;*6&#384;a&#65533;&#65533;0&#65533;'&#65533;&#65533;nx#&#65533;C&#65533;#$&#65533;p&#65533;&#65533;P&#65533;.QW"&#65533;/J&#65533;Q^9 16a&#65533; &#65533;&#65533;Qc&#65533;'5Q&#65533;I&&#65533;6&#65533;&#65533;l&#65533;b&#65533;a&#65533;:&#65533;&M&#65533;(&#65533;&#65533;#&#65533;J&#17234;G&&#65533;#Xoj7;&#65533;h&#65533;\&#65533;9&#65533;%vlF0&#65533;/&#65533;&#65533;+&#65533; 	&#65533;aZ&#65533;!&#65533;&#65533;&#65533;&#65533;#&#65533;&#65533;&#65533;&#65533;jb &#65533;&#65533;&#65533;&#65533;&#65533;A"c&#65533;&#65533;&#65533;&#65533;&#65533;`&#65533;-&#644087;&#65533;&#65533;d4@&#65533;n&#65533;&#65533;6&#65533;#&#65533;&#65533;&#65533;&#65533;&#65533;[&#65533;Y#&#65533;&#65533;rH&#65533;A&#65533;7&`~&#65533;&#65533;&#65533;D&#65533;&&#65533;&#65533;&#65533;&#65533; H&#65533;&#65533;&&#65533;2U|Y&#65533;&#65533;G#T&#65533;&#65533;&#65533;V#&#65533;2c8&&#65533;D&#65533;&#65533;i&#65533;O0&#65533;hR&#65533;i&#65533;B&#65533;%B&#65533;0&#65533;&#65533;2&#65533;&#65533;+&#65533;&#65533;Q&#65533;#&#65533;Fl0e&#65533;&#65533;?-7f$1s&#65533;&#65533;&#65533;&#65533;`&#65533;s8S_86&#65533;&#65533;&#65533;&#65533;j&#65533;b&#65533;Eo&#65533;&#65533;vpu&#65533;@D&#65533;&#859;Z&#65533;&#65533;&#65533;&#65533;&#65533;&#65533;iJ&#65533;-&#65533;MHh&#65533;&#65533;,!&#65533;&#65533;y&#65533;&#65533;&#65533;&#65533;X"&#65533;U&#65533;A#&#65533;&#65533;&#65533;@"R&#65533;!&#65533; &#65533;&#65533; &#65533;&#65533; &#65533;&#65533;	&#65533;&#65533;V` &#65533;&#65533;&#1321;&#65533;&#65533;K&#65533;Vf&#65533;;P&#65533;&#65533;&#65533;W&#65533;A&#65533;c&#65533;veW(Z&#65533;&#65533;&#65533;k[&#65533;&#65533;&#65533;&#65533;<&#65533;#&#65533;&#65533;!&#65533;7&#65533;&#65533;M&#65533;go+&#65533;{&#65533;(&#65533;&#65533;)&#65533;k&#1721;&#65533;;i&#65533;&#65533;/&#65533;n!Zq&#65533;WY&#65533;&#1779;/8&#65533;q9&#65533;&#65533;&#518;&#65533;&#65533;f!&#65533;SR&#65533;&#65533;@&#65533;&#65533;&#65533;&#65533;&#65533;&#65533;"6&#65533;&#65533;7&#65533;&#65533; &#65533;&#65533;%&#65533;8&#65533;fZ&#65533;>B&#65533;&#65533;&#65533;&#65533;&#65533;&&#65533;&#65533;&#65533;V&#65533;p&#25484;&#65533;.t&#65533;&#65533;7&#65533;"6s!0&#65533;{H&#65533;&#65533;&#65533;&#65533;&#65533; &#65533;&#65533;o5&#65533;&#65533; &#65533; &#65533;&#65533;&#65533;&#65533; &#65533;B&#65533; 8&#65533;!&#65533;&#65533; X&#65533;&#65533;@&#65533; &#65533;&#65533;&#65533;&#65533;eQ2t &#65533;c&#65533;&#65533;F&#65533;P&#65533;e&#65533;&#65533;9&#389;&#65533;f&#65533;fFBR&F&#1531;89o&#65533;&#1765;&#65533;&#65533;&#65533;gN&#683;"&#65533;*1dr&#65533;&#65533;[&#759;&#65533;&#65533;b&#65533;1&#65533;&#65533;&#65533;"b5&#65533;&#1366;&#65533;R&#65533;&#65533;&#65533;v&#65533;&#65533;&#765;&#65533;"&#65533;Z&#65533;\_&#65533;&#65533;&#65533;6&#65533;&#65533;*&#65533;&#65533;&#65533;&#65533;x&#1189;7&#65533;&#65533;&#65533;&#65533;B&#65533;&#65533;*&#65533;&#65533;O&#65533;A&#65533;&#65533;&#65533;@4&#65533;4&#65533;&#65533;&#65533;&#65533;&#65533;&#65533;&#65533;%B&#65533;b&#65533;24&#65533;%b6&#65533;&#65533;&#65533;&#65533;D&#65533;&#221;
d&#65533;&#65533;x&#65533;&#65533;;"t&#65533;&#65533;\D&#65533;&#65533;&#65533;r, Bp+&#65533;\&#65533;[&#65533;&#65533;&#65533;&#65533;&#65533;5&#65533;&#204;&#65533;.Oe&#901;r&#65533;2&#65533;&#65533;:&#65533;
N&#65533;;&#65533;x{(&#65533;&#65533;&#65533;|&#65533;&#65533;&#65533;&#65533;&#65533;&#65533;/&#65533;&#65533;#t	&#65533;Q9&#65533;&#65533;&#65533;&#65533; &#65533;&#65533;q&#65533;R&#65533;&#1410;&#65533;&#65533;&#65533;{&#65533;S&#65533;&#65533;&#65533;6H#&#65533;&#65533;'&#65533;&#65533;"Z&#65533;c%&#65533;%&#1019;Z&#65533;<]2PD-\&#65533;Z&#65533;dv+X&#65533;&#65533;w&#65533;&#65533;&&#65533;@ =@.&#8164;&#65533;A&#65533;TA&#65533;}?&#65533;
,S"F&#65533;Dx$CK$Z&#65533;W&#65533;9&#65533;&#65533;L&#65533;&#65533;i&#65533;M&#65533;&#65533;&&#65533;5&#65533;&#995;	&#65533;&#65533;5&#65533;8&#65533; n1U&#65533;&#65533;&#65533;kN&#65533;&#65533;&#65533;&#65533;&#65533;&#1303;&#65533;&#65533;&#65533;&#1679;&#65533;+H3&#65533;&#65533;&#65533;p&#65533;&#65533;&#65533;J&#65533;&#65533;"&#65533;.&#733;&#65533;&#65533;F&#65533;&#65533;&#65533;4&#65533;&#65533;&#65533;&#65533;&#65533;^&#65533;J&#65533;&#65533;&#65533;	7"/&#65533;&#34445;&#65533;&#65533;k&#65533;&#65533;7C&#65533;&#65533;r&#65533;&#65533;x&#65533;&#65533;(K&#65533;&#65533;C&#65533;&#65533;+ &#65533;yV&#65533;&#65533;C&#65533;&#65533;B&#65533;$&#65533;&#65533;^&#65533;9&#1708;CZ&#65533;X,&#65533;!&#65533;&#65533;r0Z&&#65533;&#65533;y&#65533; &#65533;9&#65533;&#65533;&#65533;<&#65533;NU&#65533;#&#65533;&#65533;^0&#65533;&#1970;C&#65533;&#65533;%&#65533;	&#65533;&#65533;$b&#65533;/&#65533; !&#65533;&#65533;F&#65533;%&#65533;m &#65533;:&#65533;_&#65533;D&#65533;&#65533;|{
&#850;&#65533;<&#65533;?&#38654;&#65533;0&#65533;i&#65533;&#65533;&#65533;4 >&#65533;&#65533;-9&#65533;&#65533;&#65533;?&#65533;&#65533;&#644;&#65533;&#65533;&#65533;&#65533;&#65533;&#65533;u&#65533;&#65533;@&#65533;&#1878;&#1355;&#65533;&#65533;h&#65533;^"&#65533;&#65533;&#65533;&#318;v&#65533;&#65533;~AZ&#65533;&#65533;&#65533;$"p/_&#65533;&#65533;!f&#65533;&#65533;&#65533;MR&#65533;&#65533;&#65533;&#65533;'&#65533;0a&#65533;?*	L&#65533;&#65533;&#65533;&#65533;)&#65533;s&#65533;&#65533;&#65533;&#65533;&#65533;&#65533;&#65533;p&#65533;
!&#65533;&#65533;5&#65533;&#65533;&#65533;&#653;-&#65533; &#65533;r&#65533;&#65533;&#65533;_6h&#65533;"&#850;
&#65533;&#65533;pB&#65533;TPYv&#65533;&#65533;&#65533;Lp&#65533;&#65533;P&#65533;'&#65533;?&#65533;&#65533;&#65533;[$OXx.&#65533;&#65533;,&#65533;W&#65533;
&#65533;:0&#65533;&#1333;l&#1786;}7&#65533;&#1849;t&#65533;&#1725;&#65533;7o]3&#65533;&#65533;h&#65533;L&#65533;&#65533;&#65533;	&#65533;&#65533;&#65533;&#65533;&#65533;&#65533;&#65533;h&#65533;&#65533;&#65533;fLT&#65533;&#626;^&#65533;&#65533;&#65533;&#65533;<&#65533;&#65533;@&#65533;g&#65533;&#65533;m&#65533;jj&#1194;&#65533;&#65533;&#65533;C&#65533;E&#65533;@&#65533;I@&#65533;&#146;&#65533;/-&#65533;&#65533;&#65533;o#E&#65533;&#65533;d&#65533;;&#24541;W&#65533;9eI&#529;&#65533;&#65533;n&#65533;&#65533;&#65533; &#65533;U!=&#65533;&#65533;Ne&#1279;&#65533;!&#65533;&#65533;m&#65533;{&#1756;}L
&#65533;$ &#65533;&#65533;&#65533;	r&#65533;L&#65533;&#65533;&#65533;&#65533;&#65533;@*&#65533;R&#65533;&#65533;	&#65533;8&#65533;$*7&#65533;$&#65533;IeA&#65533;S&#65533;?O&#65533;&#65533;@A&#65533;&#65533;,&#65533;&#65533;&#65533; W&#65533;&#65533;  &#65533;&#65533;&#65533;y&#65533;h.&#65533;c&#65533;2&#65533;Hc&#65533;&#65533;&#65533;E&#65533;@&#65533;4&#65533;_&#65533;&#65533;:f(&#65533;XI&#65533;&#65533;q&#65533;d&#65533;&#65533;&#65533;&#65533;?&#65533;&#65533;e&#65533;Mv&#65533;&#65533;&#65533;YYcITYU&#65533;h]r&#65533;&#65533;j^&#65533;&#65533;&#65533;&#65533;Y&#65533;&#1352;CN&#65533;&#65533;!&#65533;n&#1124;Pu&#65533;&#65533;o&#628;\M&#65533;A&#65533;&#65533;&#65533;-&#65533;R+@&#65533;&#65533;y`AR&#65533;"&#65533;M&#65533;&#65533;&#65533;(-qd'C
&#65533;&#65533;&#65533;i\&#65533;&#65533;,D&#65533;p&#65533;9&#65533;[&#65533;9
K&#65533;Q&#65533;3&#65533;$&#65533;&#65533;&#65533;&#65533;&#65533;&#65533;K&#65533;yq J&#65533;@&#65533;RO	&#65533;a(n%Q&#65533;"j&#869;&#65533;WT&#65533;&#65533;&#65533;bu&#65533;b&#65533;&#65533;N&#65533;Km&#65533;&#65533;^&#65533;&#65533;&#65533;&#65533;&#65533;-a&#65533;R&#65533;RY&#65533;&#1619;G:&#65533;&#65533;e&#65533;&#65533;[Y&#65533;&#65533;)&#65533;W6X&#65533;A%&#65533;Tt&#65533;@&#65533;&#65533;&#65533;o&#65533;-&#65533;+&#65533;k&#65533;&#65533;DmKi(m&#65533;I&#65533;&#65533;G.	Xq&#65533;&#65533;&#65533;&#65533;J&#65533;&#65533;&#65533;&#65533;~J&#65533;&#65533;1&#65533;&#65533;&#65533;?71@&#65533; S&#65533;
&#65533;&#65533;V
!O&#65533;P&#65533;R&#65533;u&#65533;ZMx,&#65533;y&#65533;T&#65533;;mT&#65533;G0tso&#65533;:&#65533;Jr&#65533;9q&#65533;N&#65533;I&#1522;&#982;HuH)&#65533;(&#65533;&#65533;]&#65533;8bWT&#65533;m&#65533;b&#65533;Mv&#65533;8T&#65533;@&#65533;&#65533;&#65533;Xb;&#65533;&#34323;&#63120;&#65533;&#65533;v&#65533;o]MF&#65533;&#65533;&#1522;&#65533;j&#65533;&#65533;F&#65533;i&#65533;U&#65533;}+4!&#65533;&#65533;&#65533;
H&#65533;&#65533;&#420;gs&#65533;&#65533;&#65533;oL3}&#65533;K&#65533;	&#65533;&#65533;&#65533;i&#65533;u&#65533;2O&#65533;&#65533;&#65533;SN&#65533;W&#65533;iO&#65533;w3O/&#65533;T&#65533;9&#65533;&#65533;O&#65533;&#65533;&#65533;&#65533;&#65533;&#65533;&#65533;&#65533;o
&#65533;&#304;&#65533;&#65533;&#65533;B1@&#65533;C&#65533;\&#65533;X&#65533;S&#65533;&#1439;8W&#65533;[&#65533;&#65533;,&#65533;,&#65533;Xv&#65533;&#65533;O&#65533;f>&#65533;3&#65533;g&#65533;&#65533;&#65533;&#65533;&#65533;&#65533;$es&#65533;&#65533;#&#65533;&#65533;w&#65533;&#65533;n&#65533;z&#65533;&#65533;7&#65533;&#65533;&#65533;|ApJ&#65533;V0&#65533;&#65533;$y&#65533;P&#65533;&#65533;S&#65533;m&#65533;!vz&#65533;&#65533;&#65533;0e*7k&#65533;&#65533;6S&#65533;&#65533;&#65533;q&#65533; &#65533;`B:&#65533;&#65533;&#65533;"8 &#65533; d&#65533;&#65533;:7&#65533;&#65533;&#65533;>&#65533;<h'8&#65533;&#65533;&#65533;t&&#65533;&#65533;&#65533;$y&#65533;1IV0&#65533;&#65533;cy(&#65533;&#65533; &#65533;&#1036;R&#65533;&#65533;XK &#65533; &#65533;{&#65533;&#65533; Z3&#65533;W&#65533;"&#65533;&#65533;&#65533;q{&#65533;*#Y&#65533;&#65533;4&#65533;Q&#65533;&#65533;:[&#65533;&#65533;&#65533;-n&#1391;H&#65533;c&#65533;&#65533;u&#65533;&#772;&#65533;&#65533;&#65533;&#65533;?&#65533;F&#65533;-.m2&#65533;@&#65533;&#1028;&#65533;&#65533;!&#65533;&#1084; &#65533;:&#65533;nQaH&&#65533;A&#65533;g&#65533;&#65533;`IbG:.?&#65533;[N&#65533;D&#65533;&#65533; r&#65533;&#65533;&#65533;%&#51590;&#65533;	y&#65533;&#65533;4
&#65533;	&#65533;&#65533;&#65533;A&#65533;&#65533;&#1836;&#65533;jRO&#65533;&#65533;&#65533;`&#65533;"(&#881;&#65533;&#65533;!&#65533;&#65533;_sY&#65533;&#65533;&#65533;@js&#65533;&#1836;Q&#65533;&#65533;6
	G7&#1169;&#65533;&#65533;W?#&#65533;&#65533;Z~&#51595;\ &#65533;j&#65533;&#65533;)&#65533;Op&#713;i'PX&#65533;v&#65533;L`&#65533;p&#65533;c&#65533;&#65533;(:&#65533;&#970;&#65533;&#65533;Tk!eA&#1104;&#65533;&#65533;&#65533;?$*&#65533;&#65533;g&#65533;W&#65533;&#65533;&#65533;M&#65533;&#65533;&#65533;&#65533;&#1183;MHd,E&#65533;\"&#65533;&#65533;&#65533;nw&#65533;&#65533;	syyBI&#65533;@W&#65533;&#65533;	J]P&#65533;&#65533;zf&#65533;&#65533;V&#65533;ZF&#65533;h&#65533;E(&#65533;GW&#65533;wJu&#65533;T&#65533;&#65533;&#65533;&#65533;	&#65533;n9&#65533;G&#65533;h_&#65533;?&#65533;I3j&#65533;	&#65533;&#65533;&#65533;",&#1387;&#65533;&#65533;&#65533;hc&#65533;Ns:LC&#65533;&#65533;&#65533;&#65533;&#65533;&#65533;&#65533;&&#65533;BK	&#176;&#65533;&#65533;mm&#65533;^ B&#65533;YHc &#65533;&#65533;CI&#65533;&#65533;&#65533;d&#65533;&#65533;B&#65533;)dgvD+I&#65533;&#65533;&#65533;YDz&#65533;O}z&#65533;"&#65533;&#65533;%0VM&#65533;gH&#65533; &#65533;"&#65533;&#65533;H&#65533;R&#65533;%8&#65533;Y&#65533;&#65533;=&#65533;&#1178;&#65533;&#65533;&#65533;H8}&#65533;u&#65533;&#813;&#65533;&#65533;&#65533;&#65533;&#65533;$0&#65533;&#65533;&#65533;&#65533;"3&#65533;&#65533;UW c&#65533;&#65533;2&#65533;&#65533;&#904;^&#845;Q&#65533;&#65533;&#65533;&#65533;!
&#65533;&<B&#65533;&#65533;&#65533;L*&#65533;&#65533;&#65533;&#65533;v	&#720;&#65533;&#65533;	}&#1125;&#65533;&#65533;\v &#65533;&#65533;K&#65533;A&#65533;z&#65533;".z&#65533;&#65533;d"&#65533;Y&#65533;!&#65533;m&#65533;	&#65533;#|&#65533;&#65533;AS&#1584;&#65533;&#65533;&#65533;&#65533;\*D&#65533;H&#65533;&#65533;O"&#65533;T*&#65533;sHaE&#39704;&#65533;jC!&#65533;B[1DA&#65533;&#65533;&#65533;
H&#65533;T&#65533;&#65533;&#65533;&#65533;&#65533;/i&#65533;(DYa2&#65533;&#65533;&#65533;0&#65533;&#65533;K&#65533;&#65533;&#65533;&#651;&#65533;,&#65533;&#65533;/&#65533;&#7314;&#3582;&#65533;&#65533;&#65533;0&#65533;&#65533; &#65533;"&#65533;&#65533;&#65533;&#65533; &#65533;&#65533;r7Y&#65533;&#65533;&#65533;<&#65533;		h$>E&#65533;Y&#65533;q&#65533;&#65533;&#65533;&#65533;>&#65533;Z&#65533;T&#65533;&#65533;&#65533;&#65533;B&#65533;&#65533;&#65533;&#65533;&#65533;d)z&#65533;&#65533;&#1543;&#65533;&#65533;U,A&#65533; `&#65533;(&#65533; &#65533;(UI:,&#65533;a&#65533;&#65533;&#65533;&#65533;&#65533;R&#690;&#65533;]~&#65533;B&#65533;0&#65533;&#413;Hk&#1602;S&#65533;&#65533;v &#65533;-B q&#65533;&#65533;"M&#65533;I	&#145;&#65533;l"5&#65533;&#65533;y&#65533;S&#65533;r,&#65533;x&#65533;5PQ&#65533;&#65533;&#65533;&#65533;lk{Z~&#65533;&#65533;`&#65533;&#65533;Ur&#65533;%&#65533;L&#65533;&#784;&#65533;t&#65533;&#65533;&#838;y&#1206;&#65533;&#65533;f&#65533;&#65533;&#65533;&#65533; H6&#65533;f&#65533;&#65533;N&#65533;&#65533;&#65533;KT&#65533;H&#65533;&#65533;zR&#65533;&#65533;~&#65533;&#65533;a&#65533;&#65533;pa >O6&#65533;&#65533;&#65533;oA&#65533;&#65533;(B&#65533;&#65533;&#65533;v&#65533;&#65533;2>&#65533;Rb&#65533;#&#65533;&#65533;&#65533;+W=h&#65533;&#65533;&#65533;R	Blbc1&#65533;&#65533; jXSz&#65533;[}&#65533;&#65533;&#65533;Uk&#628650;g&#65533;&#65533;&#65533;&#65533;&&#564;&#65533;&#65533;&#65533;&#65533;&#65533;&#65533;&#65533;&#65533;&#65533;&#65533;T&#65533;WV&#65533;&#65533;%1Cj&#65533;&#65533;&#65533;n1{&#65533;/tS:&#65533;2!6&#65533;Es&#65533;T!1&#65533;K&#65533;&#65533;Z&#65533;%&#65533;	(&#65533;&#65533;&#65533;&#65533;&#65533;t	&#65533;K&#65533;&#65533;@&#65533;&#65533;&#65533;&#65533;Z&#65533;&#384;&#65533;&#65533;&#65533;&#65533;&#65533;&#65533;&#65533;&#65533;&#65533;&#65533;&#65533;;GL&#65533;&#65533;&#65533;&#65533;&#65533;z@8EZ&#65533;&#65533;-&#65533;l{&#65533;W&#65533;&#65533;&#65533;%%&#65533;&#65533;KU&#65533;&#65533;&#65533;&#65533;	&#65533;&#65533;},&#65533;&#65533;&#65533;8&#65533;&#65533;&#65533;? 1&#65533;"&#65533;X&#65533;nH&#65533;85&#65533;&#65533;e&#65533;&#65533;/&#65533;&#65358;&#65533;&#65533;&#65533;&#65533;&#65533;]&#65533;j&#65533;&#65533;Bn3&#65533;&#65533;&#65533;p7e&#65533;&#65533;&#58424;;&#65533;X&#65533;&#65533;&#65533;&#65533;p'$&#65533;&#65533;&#65533;&#65533;J&#65533;&#65533;0&#65533;vm&#65533;N&#65533;&#65533;&#65533;J&#65533;&#65533;&#65533;0*&#65533;&#65533;7.0&#65533;%&#65533;*&#65533;S0/aIipx&#65533;&#65533;&#65533;&#65533;ipw&#65533;:&#65533;&#65533; &#65533;&#65533;Q&#65533;'&#65533;Q&#65533;"1	6&#65533;I&#65533;&#65533;-vLR&#65533;9&#65533;c&#65533;&#65533;&#65533;*8&#65533;c&#65533;&#65533;c&#65533;7&#65533;{P&#65533;d\1H&#65533;FOU|&#65533;'.&#65533;&#65533;`G&#1799;&#65533;&#65533;d]&#65533;?&#65533;faEf}}&#65533;&#65533;#8&#65533;W5&#1938;&#65533;&#65533;T	&#65533;S&#65533;pg&#65533;o&#65533;&#65533;Wu&#65533;&#65533;~&#65533;v&#65533;&#65533;&#65533;a7
&#65533;&#65533;&#65533;"`0q~SPxHJ&#65533;2&#65533;&#65533;&#65533;&#65533;9&#65533;wp&#65533;&#65533;I&#65533;d{&#65533;&#65533;p2&#65533;&#65533;&#65533;I&#65533;&#65533;&#65533;&#65533;)&#65533;2'P&#65533;Qz4%&&#65533;&#65533;&#65533;&#65533;&#65533;DA&#65533;"3+&#65533;R&#65533;&3&#65533;c`&#65533;
&#65533;W{O&#65533;^=&#65533;{O#\gi&#65533;T&#65533;U@7&#65533;&#312;&#65533;&#65533;XUQ&#332;&#65533;&#65533;Qe&#65533;e0&#65533;&#65533;&#1352;&#65533;&#65533;h&#65533;#&#65533;&#65533;H&#65533;&#65533;&#65533; &#65533;H&#65533;&#65533;&#65533;(&#65533;x!&#1512;&#65533;&#65533;R	&#65533;&#65533;	&#65533;^&#65533;8,&#65533;*&#65533;&#65533;PiWC&#65533;Y(sk/&#65533;).&#65533;&#65533;qYv7&#65533;&#65533;W&#65533;!,k&#65533;`&#65533; r"&#65533;&#65533;&#65533;&#65533;&#65533;Q&#65533;&#65533;&#65533;&#65533;q<&#65533; T   &#65533;&#65533;&#65533;&#65533;&#65533;&#65533; &#65533;&#65533;3
Dp&#65533;r&#65533;TB&#65533;&#65533;&#65533;Wk&#65533;,&#65533;~[0s/&#65533;&#65533;S&#65533;&#65533;4&#65533;s&#65533;4&#65533;@,&#65533;5N6|&#65533;8`e&#65533;&#65533;=&#65533;&#65533;&#65533;S9@&#65533;0 &#65533;`&#65533;&#448; &#65533;&#65533;^	&#65533;!1&#65533;&#65533;&#65533;u@i&#65533;&#65533;a&#65533;j&#65533;&#65533;xp	&#65533;&#534;sywIpI&#65533;y&#65533; &#65533;&#65533;0&#65533;&#65533;&#65533;&#65533;&#65533;&#65533;T4"Q_&#65533;&#65533;y&#65533;QHxY&#65533;&#65533;H&#65533;A9&#65533;&#65533;&#65533;gP!y&#65533;W&#65533;&#65533;g&#65533;y&#65533;A&#65533;$&#65533;(	+l&#65533;&#65533;&#65533;3kQr&#65533;&#65533;H&#65533;&#65533;Z&#65533;&#65533;&#65533;&#65533;&#65533;o&#65533;q&#65533;&RA&#65533;:&#1355;5&#65533;Ey&#65533;bbO&#65533;P&&#65533;!a=f&#65533;dqe}&#65533;&#65533;&#65533;&#65533;&#65533;&#65533;&#65533;&#65533;!O%q^g!0t!O[
&#65533;@&#1046;&#65533;&#65533;1&#65533;e&#1160;&#65533;&#54813;k&#65533;&#65533;gHW&#65533;&#65533;&#65533;&#65533;&I'&#65533;&#65533;5v&#65533;p15&#65533;&#65533;&#65533;H&#65533;Wq&#65533;&#65533;Y&#65533;&#65533;P&#65533;&#65533;7&#65533;&#65533;I*I&#65533;&#65533;&#65533;qAI!)&#65533;D&#65533;A(o!&#65533;q"&#65533;ATo&#65533;K&#65533;&#65533;RGd^&#65533;0&#65533;&#65533;g&#65533;&#65533;J&#65533;R?6` sq&#65533;6u{R&#65533;&#65533;&#1284;/y&#65533;&#65533;&#65533;t&#65533;ht&#65533;&#65533;&&#65533;?Xp&#65533;Y&#65533;F&#65533;&#65533;&#65533;W&#65533;k&#65533;TL&#65533;&#65533;V&#65533; &#65533;&#65533;{&#65533;k&#65533;&#65533;&#65533;&#65533;9&#65533;&#65533;&#65533; &#1064;&#65533;v7Ho &#65533;&#65533;  &#1169;gm&#65533;&#65533;W&#65533;Sx&#65533;2&#65533;W<&#65533;&#65533;&#65533;E&#65533;&#65533;a&#65533;&#65533;&#65533;9&#65533;<&#65533;X-&#65533;H&#65533;h&#65533;&#65533;,&#65533;&#65533;&#65533;&#65533;&#65533;wl8&#65533;pj&#65533;@&#65533;&#65533;B*&#65533;&#65533;+KD&#65533;0&#65533;&#65533;&#65533;&#65533;&#65533;I&#65533;&#65533;K&#65533;v(eK&#65533;&#65533;o&#65533;&#65533;v&#65533;&#65533;%&#65533;!&#65533; 5&#65533;0&#65533;&#65533;!F&#65533;&#65533;&#65533;&#65533;FUAtSj&#65533;&#65533;&#65533;&#65533;&#65533;&#65533;
t:&#65533;&#65533;&#65533;&#65533;z&#65533;&#25262;&#65533;&#686;&#65533;&#65533;&#65533;u&#65533;&#65533;&#65533;&#65533;p6&#65533;&#65533;if&#1694;&#38422;s&#65533;&#65533;&#65533;&#65533;&#65533;
&#65533;&#65533;&#65533;|&#65533;&#65533;&#65533;H&#65533;&#65533;&#65533;&#65533;q&#65533;&#65533;&#65533;&#65533;)v&#65533;)_&#65533;i&#65533;&#65533;1'&#65533;&#65533;.&#1641;&#65533;&#65533;&#65533;&#65533;&#65533;&#65533;&#65533;8w&#65533;&#65533;&#65533;&#65533;0&#65533;g&#65533;&#65533;&#65533;J&#65533;2P&#65533;&#65533;P&#65533;A&#65533;&#65533;&#65533; eQ&#65533;UB&#65533;#&#65533;&#65533;g&#65533;&#65533;Y&#65533;&#65533;!&#65533;xj;d&#65533;s&#65533; &#65533;wEW^&#65533;&#65533;&#65533; *,HA%&#65533;&#65533;6>&#65533;&#65533;46&#65533;{bd&#65533; ,&#65533;T*&#65533;&#65533;&#65533;k&#65533;&#65533;&#65533;y"&#65533;:&#65533;&#65533;Z&#65533;&#65533;`k&#65533;%&#65533;T&#65533;T&#65533;&#65533;(&#65533; _&#65533; &#65533;f&#65533;j&#65533;&#65533;k)cZ{&#65533;&#65533;rs~&#65533;&#65533;S@&#65533;&#65533;o$&#65533;M&#65533;2&#65533;5k|&#65533;0&#65533;I&#65533;xq&#65533;&#65533;!Y&#65533;;&#65533;&#65533;&#65533;&#65533;&#65533;&#65533;&#65533;Y&#65533;7&#65533;I&#65533;&#65533;&#65533;*&#65533;&#65533;&#65533;&#65533;;3&#65533;&#65533;&#65533;&#1055;&#65533;&#65533;&#65533;&#65533;.&#65533; &#65533;&#65533;&'P&#65533;C^&#65533;&#65533;<tL&#65533;%+&#65533;b&#65533;&#65533;&#65533;&#65533;P&#65533;'&#65533; Y{&#65533;&#65533;Y:(&#65533;&#65533;#m&#65533;&#65533;&#65533;&#65533;&#65533;&#65533;&#65533;{&#65533;p&#65533;&#65533;&#65533;&#65533;&#65533;&#65533;P&#65533;uQ&#65533;pv&#65533;&#693;&#65533;}&#1783;<q/_&#65533;&#65533;\Y&#65533;&#1984;&#65533;L&#1472;
&#65533;&#65533;&#65533;&#65533;&#65533;[#&#65533;hH&#65533;&#65533;&#65533;&#65533;X&#65533;%4}&#65533;b-&#1632;}E&#65533;q&#65533;&#65533;BX&#65533;&#65533;&#65533;&#65533;&#65533;&#65533;zO7&#65533;&#65533;&#65533;&#65533;S&#65533;6&#193;4&#65533;&#65533;@&#65533;J&#65533;&#65533;"K&#65533;@H&#65533;$&#65533;&#65533;&#65533;L#<&#65533;&#65533;&#65533;C&#65533;&#65533;b&#65533;<T&#65533;&#65533;&#65533;&#65533; 8&#65533;&#65533;?V@&#65533;&#65533; &#65533;jrsMF"Q&#65533;sm1&#65533;K^&#65533;&#65533;a&#65533;,@&#65533;1&#65533;&#65533;&#65533;&#65533;@n&#65533;&#65533;&#65533;&#65533;ms<&#65533;&#65533;~,.&#65533;&#65533;&#65533;&#65533;&#47435;`&#65533;&#65533;&#65533;+&#65533;&#1741;&#65533;&#65533;&#65533;:&#65533;&#65533;&#65533;&#65533;l&#65533;Rd&#65533;&#65533;h&#65533;@a&#65533;&#65533;P|8p*T&#65533;&#65533;6:R|Q&#65533;8e&#65533;(&#65533;&#65533;%(v&#65533;I&#1609;~&#65533;&#570;&#65533;&#65533;@&#65533;73%&#65533;:L&#65533;&#65533;)&#65533;PB &#65533;&#65533;&#65533; ,&#65533;<&#65533;8vr&#65533;>A&#65533;	X&#65533;tI
&#65533;&#65533;V&#65533;W&#65533;V&#65533;{&#65533;S&#65533;8&#65533;!AdL&#65533;s&#65533;{&#65533;m!&#65533;R&#65533;,qa&#65533;pfy&#65533;&#65533; &#65533;u\&#65533;&#65533;&#1436;&#65533;&#65533;&#65533;&#65533;L M&#65533;j)p&#65533;&#65533;&#65533;#&#65533;
&#65533;qQ&#65533;P&#65533;&#65533;&#65533;&#65533;&#65533;&#65533;lA&#65533;As&#65533;&#65533;&#65533;L6&#65533;&#65533;SN&#65533;!&#65533;&#65533;&#65533;&#65533;+&#65533;&#65533;3x&#65533;ADT&#65533;&#65533;&#65533;&#65533;&#65533;&#65533;&#65533;J&#65533;k&#1089;R&#65533;`&#65533;&#65533;b&#65533;&#65533;&#65533;h&#65533;t1&#65533;&#65533;y3S&#65533;>&#65533;)&#65533; &#1055;>A:&#65533;
&#65533; ![j+&#65533;*&#785;<^A &#65533;&#65533;&#65533;&#65533;4&#65533;&#65533;&#65533;&#65533;&#65533;&#65533;&#65533;1&#65533;&#65533;2&#65533;&#65533;k"[E&#1068;q
8v&#65533;;&#1380;g&#65533;N&#1645;&#65533;XtN&#65533;L&#65533;&#65533;&#65533;&#65533;|<&#65533;&#65533;&#65533;&#65533;&#65533;&#65533;&#65533;M&#65533;XV#&#65533;#0&#65533;[&#65533;&#65533;&#65533;&#65533;&#65533;"=&#65533;&#65533; j`j&#65533;]k%&#65533;a&#65533;A &#65533;@ &#65533;&#1750;`p[&#65533;&#65533; &#65533;b&#65533; J&#65533;&#65533;&#65533;
0H&#65533;B&#65533;&#65533;3b&#65533;oE~&#65533;!&#65533;<&#65533;&#65533;&#65533;&#65533;&#65533; x&#65533;&#65533;3&#65533;&#65533;vF&#65533;v&#65533;+EX&#65533;r &#65533;&#65533;_6&#65533;&#65533;)&#65533;&#65533;&#65533;)&#65533;&#65533;&#65533;X&#65533;Md'&#65533;yK6&#65533;*&#65533;&#65533;&#881;&#65533;C&#65533;L&#838;&#65533;S&#65533;(&#65533;&#65533;&#65533;&#65533;,
&#65533;DsCN[ ?&#65533;c&#65533;&#65533;&#65533;&#65533;&#65533;a&#65533;&#65533;gIIt&#65533;g&#65533;i&#65533;&#65533;)&#65533;&#65533;Q&#65533;S&#65533;&#65533;S&#65533;&#65533;=&#65533;&#65533;`[Ra&#65533;&#65533;C&#65533;C=&#65533;&#65533;&#65533;0&#65533;m	&#65533;L&#65533;R&#65533;&#65533;&#1777;&#65533;>&#65533;&#65533;&#65533; &#65533;&#65533;&#65533;z&#65533;&#65533;&#65533;&#65533;&#65533;&#65533;&#65533;; &#65533;&#65533;h&#65533;L&#65533;&#65533;&#65533;>&#65533;&#65533;&#65533;x%&#65533;Bu&#65533;&#65533;B&#65533;V&#65533;&#65533;&#65533;&#65533;E|&#65533;&#65533;&#65533;&#65533;i&#65533;x2}&#65533;9}&#65533;&#65533;&#65533;;4B&#266;3&#65533;&#65533;eC&#1281;&#65533;&#65533;[&#65533;&#65533;&#65533;z%&#65533;&#65533;&#65533;&#65533;&#65533;"&#65533;gk&#65533;&#65533;\&#65533;:&#65533; &#65533;L&#65533;B&#65533;&#65533;&#65533;&#65533;k&#65533;&#65533;^&#65533;&#65533;&#65533;&#65533;q&m@h&#11022;&#10289;&#65533;&#65533;Rq&#65533;&#65533;&#65533;0&#65533;~&#65533;X&#65533;&#65533;P&#65533;&#65533;&#65533;&#65533;a&#65533;&#65533;&#65533;j&#65533;&#65533;A&#65533;&#65533;
&#65533;=&#65533;&#65533;&#65533;&#65533;&#65533;&#65533;&#65533;&#65533;&#65533;&#65533;=&#1614;&#65533;&#65533;&#65533;&#65533;&#65533;&#65533;&#65533;&#65533;&#65533;&#65533;N&#65533;&#65533;&#65533; 7gN&#65533;c&#65533;t&#65533;&#65533;&#65533;&#65533;&#65533;z&#65533;&#65533;Q&#65533;&#65533;i&#65533;D&#65533;&#65533;|&#65533;&#778;&#65533;&#65533;&#65533;&#65533;&#65533;&#1230;&#65533;&#65533;f&#65533;&#65533;*z&#65533;&#65533;`&#65533;&#65533;&#1290;&#65533;&#65533;&#65533;~&#602;@.&#65533;'&#65533;	&#65533;&#65533;r&#65533;~
&#65533;&#65533;&#65533;&#65533;&#65533;&#65533;o$qm=&#65533;'	 &#65533;&#65533;A&#65533;&#65533;c}
&#65533;OJ ^)]F&#65533;5l&#65533;&#65533;&#65533;0&#65533;&#65533;"&#65533;&#65533;&#65533;=&#65533; &#65533;&#65533;&#65533;&#65533;&#65533;&#65533;&#65533;&#65533;[%&#65533;&#65533;&#65533;m&#65533;&#65533;&#65533;&#65533;&#65533;=&#65533;&#65533;&#65533;&#65533;q&#65533;Q&#65533;y&#65533;&#65533;%!&#65533;&#65533;&#65533;&#65533;&#65533;&#65533;&#65533;q?p&#65533;&#65533;&#65533;&#65533;&#65533;Z?p`0	`&#65533;&#65533;&#65533;0&#65533;&#65533;y&#65533;g&#65533;&#65533;`&#65533;*&#788586;&#65533;b.&#1440;&#65533;&#65533;&#65533;&#65533;&#65533;I&#65533;&#65533;&#65533;&#65533;&#65533;&#65533;&#65533;@&#65533;G6&#65533;&#65533;Q&#65533;&#65533;&#65533;&#65533;&#65533;&#65533;}&#65533;1&#65533;9&#65533;&#65533;K&#65533;&#65533;&#65533;+@&#65533; &#65533;&#65533;)&#65533;]+&#65533;&#65533;&#65533;p5?&#65533;&#65533;(&#65533;&#65533;1&#1408;&#65533;Hc&#65533;z&#65533;&#65533; &#65533;&#65533;&#65533;8&#65533;&#65533;A@dy}&#65533;T&#65533;lB&#65533;&#65533;&#65533;r&#65533;%&#65533;|`&#65533;&#65533;&#65533; &#65533;&#65533;&#65533; &#65533;&#65533;&#65533;&#65533;&#65533;R&#1392;u!&#65533;&#65533;=-&#65533; &#65533;&#65533;&#65533;"&#65533;&#65533;&#65533; &#65533;&#9802;&#65533;Z&#65533;+x&#65533; B&#65533;>&#65533;Q&#65533;D&#65533;-^&#65533;Hq,&#65533;"&#1929;C(&#1087; &#65533;&#65533;8&#65533;P&#65533;&#2014;[2l&#65533;&#65533;&#65533;,&#65533;&#65533;&#65533;&#65533;&#65533;&#2020;&#65533;,&#65533;&#65533;&#65533;&#65533;	&#1033;S&#65533;&#65533;7&#65533;&#65533;&#65533;&#65533;&#65533;;`!&#65533;T&#65533;&#65533;&#65533;'&#65533;&#65533;M&#65533;&#65533;Hs W&#65533;Mz&#65533;D&#65533;b&#650;&#65533;&#65533; &#65533;&#65533;&#65533;&#129;Ii$NH&#65533;/&#65533;v%&#65533;&#65533;&#65533;%&#65533;D&#65533;&#65533;"\&#176;C@&#65533;&#65533;&#65533;&#65533;&#65533;_&#65533;&#65533;&#65533; &#65533;*&#65533;o&#65533;`&#925;-&#65533;0&#65533;&#65533;&#65533;&#65533;&#65533;&#65533;'&#65533;&#65533;j&#1453;]&#65533;&#65533;&#65533;_&#65533;&#65533;&#65533;&#65533;&#65533;&#65533;!*&#65533;&#65533;0&#65533;&#65533;&#65533;p&#65533;*&#65533;%&#65533;&#65533;>"G&#65533;/>&#65533;&#65533;&#128;t&#65533;&#65533;*t&#65533;]&#65533;v&#65533;&#65533;.>8&#65533;I8&#65533;&#65533;H&#65533;"1&#65533;&#65533;&#65533;&#258;&#65533;BkRd&#65533;t&#65533;L&#65533;FU]&#65533;4&#65533;@H&#65533;Q&#65533;j&#65533;'&#65533;&#65533;&#65533;J>&#65533;&#65533;z&#65533;	&#65533;h&#65533;h
(&#65533;z&#614;&#65533;&#65533;&#65533;&#65533;C2&#65533;&#65533;&#1705;&#65533;I&#65533;&#65533;&#65533;1&#65533;&&#65533;&#65533;4&#65533;&#65533;&#65533;&#65533;&#65533;'&#65533;&#65533;&#65533;&#65533;&#65533;&#65533;&#35527;4&#65533;&#28746;&#65533;ph&#65533;&#65533;h(%&#65533;?&#65533;&#65533;5l&#65533;(&#65533;P&#65533;&#65533;#&#65533;&#65533;&#65533;&#65533;&#65533;&#65533;&#583;&#65533;l2L1&#65533;|&#65533;&#65533;&#65533;r&#65533;&#65533;I3M6G&#65533;&#65533;&#65533;&#65533;4&#65533;&#65533;&#65533;&#65533;&#65533;82&#65533;T&#65533;&#65533;&#65533;3PA32&#65533;Y(dh&&#65533;p&#41598;&#2287;&#65533;&#65533;&#65533;"&#65533;!F&#65533;*@&#65533;&#65533;&#65533;(N&#65533;&#682;!&#65533;&#1050;&#65533;R&#65533; &#65533;%&#65533;&#65533;+&#65533;&#65533;B&#65533;&#65533;`VuBk&#65533;%&#1450;q&#65533;&#65533;,T&#65533;&#65533;J>Ow&#65533;&#65533;	&#65533;9!&#65533;&#65533;j&#1502;&#65533;jr	I#l&#523;i)&#65533;&#65533;&#65533;&#65533;&#29511;&#65533;x &#65533;B+B&#65533;#]&#65533;?&#65533;&#65533;&#65533;,&#65533;&#65533;&#65533;]&#65533;&^t&#65533;&#65533;&#65533;*&#65533;&#65533;F5&#65533;&#65533;&#65533;&#65533;7&#65533;k._&#65533;FX&#65533;C*&#65533;"&#65533;"2/&#65533;&#65533;o&#65533;,&#65533;&#65533;W	B&#65533;(&#65533;&#65533;&#65533;	&#65533;&#65533;&#65533;&#65533;M&#65533;#&#65533;&#65533;xb&#43495;2&#65533;&#65533;X&#65533;Yu&#65533;&#65533;J&#65533;&#282;&#65533;&#65533;g&#65533;&#65533;Bk	&#65533;&#65533;jT&#65533;Vx+?&#65533;&#450;`@TDh}z&#65533;(&#65533;&#65533;&#65533;&#1903;&#65533; q1&#65533;x&#65533;&#65533;'.p&#65533;&#65533;,C&#65533;	"/:7a&#65533;&#65533; "&#65533;&#65533;9&#65533;&#65533;&#65533;&#65533;&#65533;[n&#65533;&#65533;~&#65533;)&#65533;&#65533;p&#65533;&#65533;&#65533;&#65533;&#65533;#q&#65533;b<&#65533;&#65533;&#65533;&#65533;r&#65533;&#65533;IH&#65533;,&#65533;%&#65533;Z&#65533;&#65533; j&#65533;&#65533;u:&#65533;!#&#65533;&#1392;Y&#65533;&#65533;&#65533;&#65533;4N&#65533;&#65533;&#65533;]&#65533;&#65533;j&#65533;jBTc&#65533;i&#1353;&#65533;&#65533;&#65533;&#65533;&#65533;z&#65533;&#65533;&#65533;&#65533;&#65533;IBE&#65533;
&#65533; `&#65533;c&#65533;&#65533;&#65533;&#1500;&#65533;v&#65533;*&#65533;&#65533;&#65533;&#65533;!b&#65533;+&#65533; &#65533;Di&#65533;Y&#65533;&#65533;&#1280;&#65533;&#65533;4&#65533;L&#65533;&#65533;>x&#1991;&#41367;n&#65533;&#65533;&#65533;&#65533; &#191;&#65533;&#1024;&#65533;'&#65533;D&#65533;_&#65533;&#65533;_&#65533;Fp&#65533;	V&#65533;&#65533;&#65533;;`5&#65533;w@Bs&#65533;&#65533;CXB&#65533;&#941;&#65533;|&#65533;&#65533;|L&#65533;&#65533;&#65533;&#65533;"o&#65533;PV&#65533;&#65533;&#65533;fbQ
W&#320;fH&#65533;(&#65533;
&#65533;{@&#65533;&#65533;&#65533;HR7J&#65533;Z&#65533;&#65533;&#65533;,"	&#65533;Zz5&#65533;)&#65533;&#65533;)`&#65533;U&#65533;&#65533;&#14580;&#65533;&#65533;ke&#65533;&#65533;&#65533;,&#65533;p&#65533;&#65533;&#65533;&#65533;&#65533;&#65533;Yr# C8&#65533;&#65533;q&#65533;w&#65533;&#65533;CrP&#65533; $&#65533;0C&#65533;GBr5&#65533;&#65533;&#65533;43&#65533;&#65533;&#65533;u&#65533;!^"+J6&#65533;&#65533;&#65533;#&#65533;&#65533;&#65533;:&#65533;&#65533;&#65533;e&#65533;&#65533;&#65533;-&#65533;=&#65533;3\&#65533;&#65533;&#150;i&#65533;@(C&#65533;UO&#65533;R#&#65533;&#65533;&#65533;W&#65533;sH)2&#65533;&#65533;!&#65533;&#65533;.D&#65533;k@T&#65533;&#65533;&#65533;&#856;&#65533;Q&#65533;&#65533;L&#65533;\r<&#65533;&#65533;&#65533;%&#65533;Qs&#65533;:&#65533;5+&#65533;j&#1179;&#65533;,&#65533;7&#345;G`&#65533;ca	&#65533;9+&#65533;X&#65533;&#65533;&#65533;j&#65533;&#65533;x(&#65533;&#65533;&#65533;&#786;&#65533;&#65533;&#65533;dD&#65533;&#65533;I&#1941;E=&#65533;\&#65533;D&@&#65533;&#65533;&#358;|=&#65533;&#65533;&#65533;&#65533;_&#65533;'i&#2029;&#65533;0&#65533;&#65533;0=1&#65533;&#65533;~&#65533;&#65533;&#65533;|&#350;&#65533;&#65533;&#65533;&#65533;&#65533;&#65533;&#65533;&#1895;,&#65533;l&#65533;1u&#65533;&#65533;,&#65533;G^PQ &#65533;&#33041;&#65533;&#65533;	&#65533;E&#65533;h&#65533;7&#65533;&#65533;I&#65533;gPa3H&#65533; G&#65533;GE&#65533;l^&#1164;IFd,O&#871;CvH3S:&#65533;B9&#65533;CT&#343;&#1347;+JA&#65533;&#65533;|"&#65533;&#65533;e&#65533;&#65533;&#65533;&#65533;%C&#1419;&#65533;&#65533;)&#65533;,&#711;h&#65533;&#65533;&#65533;2&#65533;{*bC?A&#65533;4&#65533;&#65533;.<Z&#65533;`J1&#65533;&#65533;&#1044;!6]&#65533;!&#1289;&#65533;&#65533;26&#65533;&#65533;&#65533;lg&#772;A&#65533;&#65533;Q9&#65533;&#65533;A&#65533;&#65533;&#65533;U&#65533;&&#65533;&#65533;&#65533;q&#65533;&#65533;HMhNs1&#65533;C&#65533;cI&#65533;Tr @d*&#65533;M&&#65533; xfH&#65533;ugm&#65533;&#65533;&#65533;%&#65533;I&#65533;#)V&/&#65533;E&#65533;-EV&#65533;-&#65533;&#65533;YBZ{D&#65533;&#65533;"&#65533;l&#65533; &#65533;	&#65533;&#65533;&#65533;&#65533;},&#379;&#65533;\&#65533;&#65533;&#65533;&#65533;G&#65533;&#65533;p&#65533;&#1533;cZl&#65533;&#65533;&#65533;[~&#166;&#65533;&#65533;&#48695;&#65533;&#65533;:yEt%k&#65533;&#65533;&#65533;&#65533;U&#65533;&#65533;u&#65533;|/"&#65533;&#1526;V&#65533;,&#65533;Y&#2000;&#65533;J&#65533;"A'C q&#65533;n7	&#65533;&#65533;&#65533;^&#65533;&#65533;D&#65533;)w&#65533;&#65533;&#65533;#9&#641;qz&#65533;&#65533;6&#65533;&#65533;&#65533;&#65533;l&#65533;u&#65533;E&#65533;&#65533;!4hcC&#65533;`B!&#65533;&#65533;0&#65533;[&#65533;P)&#65533;E- 
&#65533;t}&#1823;&#65533;&#65533;&#65533;bt&#65533;&#65533;&#1417;&#65533;&#65533;\6&#65533;o}&#65533;&#65533;&#65533;&#65533;gxpC~&#65533;&#65533;&#65533;&#65533;R'dW &#65533;&#65533;&#65533;&#65533;&#65533;"(&#1486;&#65533;L&#65533;&#65533;u5zBHy&#65533;x^&#65533;d&#65533;&#65533;&#65533;,B&#1595;gF&#65533;&#65533;&#65533;X&#65533;7i{&#65533;/3&#65533;-A&#65533;&#65533;Z&#65533;&&#65533;&#65533;&#65533;]~]&#65533;&#65533;&#65533;&#65533;&#65533;4&#65533;%c^sDz&f1&#65533;&#65533;&#65533;hM5D&#65533;&#65533;fW&#1096;kFpC6&#65533;&#65533;t&#65533;S&#65533;&#65533;&#65533;&#65533;&#65533;&#65533;&#65533;"&#65533;g{s&#65533;&#65533;6&#65533;&#65533;&#65533;v&#65533;!&#65533; &#65533;:&#65533;&#65533;&#65533;!&#65533;!&#65533;&#65533;&#1571;%&#65533;&#65533;&#65533;y`S_&#65533;yy&#65533;&#65533;aV&#65533;Sk&#65533;&#65533;&#65533;&#1834;&#65533;$,&#65533;&#65533;&#635;	<&#65533;W&#65533;&#65533;!}&#65533;&#65533;&#65533;&#65533;&#65533;%&#65533;+R_&#65533;['&#65533;&#65533;&#65533;a*2qY&#65533;Oee3&#65533;&#65533;i&#65533;5f&#65533;f&#65533;&#65533;lg&#65533;&#65533;&#65533;&#65533;&#65533;? i&#65533;&#65533;	&#65533;	&#65533;j&#65533;&#65533;&#65533;Uns&#65533;-gM&#65533;&#65533;&#65533;&#65533;U&#65533;&#65533;kA3X&#65533;&#1058;&#65533;	&#65533;p&#65533;&#65533;Q+&'K8^\&#65533;[X9K&#65533;&#65533;&#65533;&#65533;9&#65533;&#65533;&#1318;F&#65533;x"F&#65533;&#65533;gG&#307;&#65533;&#65533;&#65533;&#65533;&#65533;&#65533;w\;&#65533;v&#65533;D&#65533;&#65533;&#65533;&#65533;C&#1317;&#65533;t&#65533;&e&#65533;5:w`&#65533;s&#65533;[%e(B	&#65533;&#65533;&#65533;&#65533;+w&#65533;5&#65533;&#65533;&#65533;&#65533;b&#65533;&#65533;&#65533;<DZ&#65533;&#65533;V&#65533;'&#65533;&#65533;&#65533;&#1825; w&#65533;&#65533;'9&#65533;&#65533;z&#65533;&#65533;&#65533;&#65533;&#65533;G=&#65533;&#65533;&#65533;.&#65533;&#65533;q&#65533;P&#34709;&#65533;'Ha&#65533;&#65533;xR&#65533;w&#65533;&#65533;&#65533;&#65533;b&#65533;\K&#65533;&#65533;T&#65533;"-&#65533;$d&#30457;g&#65533;o&#65533;&#65533;&#65533;&#26105;&#65533;&#65533;E&#65533;&#65533;&#65533;&#65533;W_L&#65533;Q&#65533;&#65533;&#65533;s&#65533;;&#65533;_o&#65533;&#65533;c&#65533;&#65533;#&#65533;;9&#65533;j&#65533;&#65533;N&#65533;&#65533;:;M&#65533;&#65533;V&#65533;H&#65533;&#65533;*&#65533;B&#65533;&'&#65533;&#65533;&#65533;&#65533;&#65533;5}&#65533;&#65533;&#65533;&#65533;&#65533;&#65533;
S&#65533;2&#65533;&#65533;&#65533;y#&#65533;&#65533;(&#65533;&#65533;&#255;&#65533;j@&#65533;&#65533;Y#&#65533;&#65533;0Hp8&#65533;&#65533;@&#65533;&#65533;>&#65533;&#190;&#65533;&#65533;&#65533;(&#65533;:Q&#65533;&#65533;k&#65533;&#65533;[&#65533;&#65533;8&#600;&#65533;[&#65533; &#65533;r?&#65533;h&#65533;wj&#65533;G&#1700;.&#65533;A&#65533;X&#65533;&#65533;@&#65533;&#65533;&#65533;&#65533;&#65533;&#65533;&#65533;!&#65533;&#65533;4#&#65533;X3 &#65533;ys&#65533;&#65533;&#65533;)")&#65533;8&#1000;&#65533;&#65533;&#1220;S&#65533;.&#65533;?&#65533;&#65533;&#65533;&#65533;1&#65533;&#760;C&#65533;&#65533;3C/l&#65533;Jp9:X&#65533;&#65533; &#65533;&#65533; o&#65533;C&#65533;&#65533;-&#65533;&#65533;&#65533;/S;TJ)3_&#65533;&#65533;O&#65533;"&#65533;(&#65533;&#65533;&#240;&#65533;&#65533;:&#65533;@Y[&#65533;&#65533;&#65533;&#65533;@3&#65533;X@&#1625;&#65533;&#65533;&#181;&#65533;&#65533;A&#65533;[r&#65533;
&#65533;&#65533;0&#65533;B=54&#327;&#65533;&#65533;&#65533;&#65533;#2&#65533;&#65533;@S/U`E&#65533;;C&#65533;K&#65533;S&#65533;.&#65533;r&#65533;3&#65533;&#65533;&#65533;&#65533;&#65533;&#65533;&#65533;ES&#65533;&#65533;&#65533;92&#619;&#65533;&#65533;%c*D(@&#65533;&#65533;.&#65533;&#497539;g\D&#65533;@7.z&#65533;&#65533;x&#65533;&#65533;rD&#65533;p5G&#65533;F&#65533;&#65533;'&#65533;s'w&#65533;&#65533;'&#65533;>&#65533;&#65533;&#65533;EB?q@&#65533;&#65533;y&#65533;&#65533;&#65533;U&#65533;&#65533;@&#200;&#65533;1&#65533;@Ch&#65533;&#65533;&#65533;&#65533;E&#65533;&#65533;&#65533;{ZH&#65533;%&#65533;&#65533;&#65533;+&#65533;hH&#65533;&#65533;:&#65533;Z&#65533;;&#65533;&#65533;Aj9&#65533;&#65533;:7.&#65533;k&#65533;&#65533;-&#65533;5&#65533;M&#65533;&#65533;%&#18002;&#65533;0D3&#65533;20#&#65533;&#65533;p<&#65533;&#65533;&#65533;&#65533;&#65533;&#65533;&#65533;%&#65533;*&#65533;r+"&#65533;&#65533;&#65533;x 0,]#&#65533;&#546;&#65533;|T&#65533;=&#65533;}t&#65533;&#65533;8&#65533;&#65533;G&#65533;-&#553;&#65533;&#65533;&#65533; &#65533;&#65533;%(&#65533;&#65533;J&#65533;c&#65533;b43U&#65533;	&#65533;&#65533;;rI&#65533;&#65533;&#65533;&#65533;&#65533;+&#65533;&#65533;#&#65533;&#65533;'&#65533;&#65533;&#65533;p&#65533;SD&#65533;&#65533;2&#65533;&#65533;Ij&#65533;&#65533;Z	&#65533;&#65533;&#1181;&#65533;&#65533;@&#65533;&#65533; e&#65533;3Ptq(&#65533;&#65533;&/&#65533;)&#65533;&#65533;E&#65533;L1&#65533;&#65533;&#65533;lE?b&#65533;K4e&#65533;J&#65533;D&#65533;&#65533;|&#65533;|(9w&#776;l-|A&#65533;&#1344;
Y&#65533;?t&#65533;&#65533;3&#65533;bI&#65533;&#36684;&#65533;&#65533;s&#65533;&#65533;&#65533;&#65533;&#65533;&#65533;&#65533;}&#65533;%b&#65533;&#65533;d&#65533;&#1335;&#65533;:&#65533;&#65533;&#65533;&#65533;&#774;&#522;&#65533;R+x&#65533;d#&#65533;G&#65533;&#65533;N{T&#65533;A&#65533;&#65533;&#65533;&#65533;R&#65533;Es&#65533;O&#65533;&#65533;&#65533;&#65533;&#65533;&#65533;(&#65533;[&#65533;&#65533;&#65533;&#65533;&#65533;&#65533;&#65533;&#65533;O&#65533;m&#65533;w"3&#65533;&#65533;&#529;!(&#65533;&#65533;&#65533;;&#65533;&#65533;&#65533;1&#65533;|&#65533;&#65533;{&#767;&#65533;&#65533;I#&#65533;c&#65533;C&#65533;0&#65533;&#65533;P+*&#65533;&#65533;1K&#65533;&#65533;&#65533;&#65533;P&#65533;|&#65533;&#659;)&#65533; E&#65533;&#65533;&#65533;hD&#65533;&#65533;&#65533;&#65533;y-G&#65533;[Y&#2020;H&#65533;&#65533;&#65533;&#65533;e/&#65533;&#65533;&#65533;.*&#65533;D&#65533;&#65533;&#65533;4&#65533;`&#65533;&#65533;&#65533;&#65533;&#65533;9&#65533;@R&#65533;&#65533;&#65533;)&#65533;L&#738;&#1159;M:&#65533;R&#65533;5r&#65533;&#311;!4K&#1584;R&#65533;&#65533;PQ&#65533;&#65533;&#65533;I!U+&#65533;&#65533;&#65533;&#65533;&#65533;&#65533;&#1225;&#65533;&#65533;&#65533;9&#65533;&#65533;$5&#65533;N&#65533;I&#65533;&#65533;&#65533;&#65533;&#65533;O&#65533;h&#65533;&#65533;r&#65533;S&#65533; 	5&#65533;&#65533;+&#65533;&#65533;@Hu&#65533;,&#65533;&#675;&#65533;&#61960;&#65533;X?&#65533;&#65533;&#65533;&#65533;&#65533;$&#65533;c*&#65533;2+&#65533;G&#65533;"&#65533;]iY&#65533;p&#65533;&#65533;&#65533;&#65533;HHG&#65533;&#65533;R&#65533;Mu*Xa* &#65533;&#65533;&#65533;&#65533;&#65533;&#65533;T;x#&#65533;)&#65533;Mw&#65533;&#65533;&#65533;&#65533;cE&#65533;&#65533;&#65533;p&#65533;R&#65533;X{H&#65533;&#65533;&#65533;h&#328;5&#65533;A;&#65533;&#65533;N&#65533;F&#65533;&#65533;
&#65533;&#65533;&#65533;&#65533;&#65533;&#65533;&#65533;ps&#65533;&#65533;&#65533;&#65533;&#65533;&#2002;D&#65533;I<&#65533;t&#65533;DZu&#34965;&#65533;>	-&#65533;&#65533;&#65533;3;JVl&#65533;&#65533;&#65533;&#65533;C&#65533;&#65533;&#65533;84&#65533;W&#65533;&#65533;&#65533;&#65533;&#65533;<&#65533;&#65533;+&#1141;P	Y&#65533;&#65533;x=&#65533;&#65533;r}	q&#65533;&#65533;&#65533;,R-I_&#1896;&#65533;i9><&#65533;&#1922;oW&#65533;&#65533;&#65533;4&#15499;&#65533;&#65533;Y&#65533;Q}&#65533;y&#65533;@Y&#65533;&#1035;&#65533;&#65533;&#65533;&#65533;C=`H&#1539;=EU&#65533;<VZ&#65533;&#65533;+&#65533;&#65533;(&#65533;y 4&#65533;&#65533;U%	)&#65533; L&#65533;!>&#65533;&#65533;$2Re&#65533;F&#65533;<&#65533;h>&#65533;&#549;~s&#65533;\&#65533;&#65533;`&#65533;N&#65533;&#1793;Hd&#65533;)&#65533;i&#65533;&#65533;&#583;&#65533;=&#65533;.lL&#1274;&#65533;'&#65533;;&#65533;&#65533; K&#65533;8X&#65533;.&#65533;&#1540;3&#65533;R&#65533;&#65533;&#65533;&#65533;c&#65533;&#65533;&#65533;cS&#65533;`P&#65533;\&#65533;&#1332;&#65533;&#65533;C&#65533;&#65533;&#65533;&#65533;&#65533;<&#65533;*&#65533;FQKp&#65533;	(&#65533;
U:&#65533;&#65533;&#65533;+&#65533;9&#65533;&#65533;J:F&#65533;=&#65533;X)r&#65533;=&#65533;hI&#65533;dh&#65533;&#65533;P	c-\&#65533;&#65533;&#65533;&#65533;jK&#65533;&#65533;6&#65533;5$~e-&#65533;&#65533;&#65533;&#65533;&#65533;p&#65533;3&#65533;M &#65533;&#65533;R&#65533;&#65533;&#65533;4e&#65533;&#65533;&#65533;&#65533;v&#65533;&#65533;$&#65533;&#65533; >~
W&#65533;&#65533;ZstC&#65533;L&#65533;&#2018;&#65533;L&#65533;U==&#65533;&#65533;&#21280;Q&#65533;Q&#65533;&#65533;<&#65533;XLu&#65533;&#65533;&#65533;&#65533;)&#65533;L&#65533;&#1905;&#65533;E&#2090;x&#65533;&#65533;&#65533;)&#65533;&#65533;,@&#65533;#&#65533;wZ3K&#65533;&#65533;auM&#65533;F&#65533; &#65533;,&#165;&#65533;A&#65533;&#1289;&#65533;+&.&#676;&#65533;Ja&#1425;&#65533;&#65533;{
&#65533;$
&#65533;&#65533;8]A&#65533;pK&#65533;&#65533;\&#65533;&#65533;\&#65533;x&#651;&#65533;&#65533;&#65533;5&#65533;/cU&#65533;&#962;&#65533;}&#65533;&#65533;T&#65533;:@&#65533;&#65533;&#65533;*&#65533;&#65533;-yeM&#65533;&#65533;&#65533;&#1292;&#65533;&#65533;U&#65533;9&#65533;&#65533;b&#65533;0&#65533;bP&#65533;D&#65533;&#65533;&#65533;6&#65533;&#65533;&#65533;T&#749;&#65533;&#65533;&#8594;%&#65533;&#65533;&#65533;J&#65533;&#65533;&#65533;&#65533;$Q&#65533;&v/&#65533;|&#65533;ZH[&#65533;&#65533;&#65533;%&#65533;&#65533;:8&#65533;&#65533;Q&#65533;&#65533;*+&#65533;&#65533;&#65533;&#65533;&#65533;&#259;y&#65533;YD&#65533;&#65533;FX&#65533;^"Z&#65533;&#65533;e&#65533;h,&#65533;&#65533;x&#65533;B<&&#65533;&#65533;-&#65533;&#65533; &#65533;&#65533;tF&#661;&#65533;[q1&#65533;&#65533;&#65533;&#65533;]nd=&#65533;D&#65533;&#65533;&#65533;af4"&#65533;d&#65533;&#65533;bf&#65533;_.&#65533;| &#65533;:@&#65533;+&#65533;&#65533;fIUra&#65533;R&#65533;&#65533;_!&#65533;$&#65533;&#65533;&#65533;&#65533;&#65533;(&#65533;&#65533;&#65533;0&#65533;dt|&#65533;"&#65533;&#7898;\&#65533;(&#65533;&#65533;&#65533;&#65533;9&#65533;?&#65533;C&#65533; ]WY&#65533;y&#65533;&#65533;F&#65533;&#65533;&#65533;ng~&#65533;d6&#65533;b&#65533;42&#65533;f^&#65533;j&#65533;6&#65533;&f&#65533;6&#65533;*&#65533;Pn&#65533;&#651;&#65533;&#65533;&#65533;.&#65533;l&#65533;&#65533;B&#65533;IfZ&#65533;7&#65533;cH &#65533;&#65533;7&#65533;X&#65533;B&#65533;&#1211;&#65533;J&#65533;;&#65533;&#65533;&#65533;&#65533;&#65533;	&#65533;&#65533;&#65533;3'&#65533;]&#65533;#&#65533;&#65533;-&#455;x_&#65533;&#65533;(&#1432;&#65533;&#65533;&#998;&#65533;&#65533;&#65533;*"E&#65533;&#65533;|&#65533;N&#65533;e&#65533;+Xh&#65533;Hhb&#65533;j&#65533;v&#65533;&#65533;&#65533; ktk&#65533;b&#65533;&#65533;&#65533;&#65533;&#65533;0&#65533;&#65533; &#65533;A&#65533;d&#65533;+&#65533;&#1824; &#65533;z%"&#65533;&#65533;&#65533;&#647;&#792;&#65533;&#65533;&#65533;b&#65533;&#65533;j%&#65533;^&#65533;&#65533;U&#65533;:&#65533;&#65533;&#65533;LE&#65533; $&#65533;<&#65533;Tw&#65533;DI&#65533;5&#65533;&#65533;55)&#65533;5)&#65533;'&#65533;h;&#65533;&#65533;&#65533;h&#65533;&#65533;&#65533;H&#65533;&#65533;H3NQ&#65533;vktah&#65533;n&#65533;&#65533;&#65533;F&#65533;&#65533;&kbb^&#65533;a&#1408;&#65533;fd&#65533;Y&#65533;&#65533;&#65533;&#65533;D&#65533;&#65533;@#&~&#65533;&#65533;Y&#65533;`e)&#65533;&#65533;i&#65533;&#65533;^&#65533;^P&#65533;&#65533;&#65533;&#65533;&#65533;!&#65533;&#65533;a&#65533;"b&#65533;&#65533;&#65533;4J&#65533;F9^&#65533;&#65533;K#&#65533;!<IW&#65533;&#65533;&#65533;o(&#65533;T&#65533;N+0&#65533;H&#65533;-x&#65533;&#65533;Wa&#65533;X&#65533;&#65533;&#65533;&#65533;$A&#65533;&#65533;&#65533;+&#65533;-&#65533;&#65533;&#65533;&#65533;&#65533;x&#65533;D]&#65533;j&#65533;M&#65533;&#65533;&#65533;&#65533;Af&#65533;  &#65533;c&#65533;&#65533;&#65533;&#65533;h&#456;@&#1136;&#65533;&#65533;p&#65533;	&#65533;&#65533;
N&#65533;k&#65533;&#65533;&#65533;&#65533;&#65533;[n&#65533;&#65533;&#65533;&#65533;'&#544;&#65533;&#65533;s&#65533;\Q\&#65533;U)nd&#65533;&#65533;	&#65533;&#65533;8W&#65533;&#65533;2&#65533;&#65533;B&#65533;vvE&#65533;f&#65533;&#65533;H&#65533;%'|&#65533;&#65533;&#65533;.&#65533;&#65533;	&#65533;&#65533;_&#65533;/\&#221;&#1941;&#65533;&#65533;&#65533;&#65533;&#65533;&#65533;&#65533;&#715;&#65533;&#65533;&#65533;9q2&#65533; 08&#65533;&#65533;&#65533;I&#65533;&#65533;&#65533;&#65533;q>&#65533;=&#65533;&#65533;&#65533;w&#65533;B
&#65533;2 3js&#65533;&#65533;&#65533;kv&#65533;&#65533;&#65533;&#65533;&#65533;&#65533;B&#65533;&#880;&#65533;#&#65533;&#65533;v&#65533;&#65533;Y&#65533;U&#65533;&#65533;rK&#65533;U&#65533;&#1365;)x&#65533;i&#65533;o$&#734;ov]3&#65533;&#65533;*&#65533;yk0G6[&#65533;&#65533;?&#65533;)z&#65533;&#65533;HZ&#65533;&#65533;&#65533;&#65533;&#65533;Z&#65533;I&#65533;&#65533;&#65533;&#1607;X&#65533;F&#465;=&#65533;&#65533;&#65533;&#65533;vjG&#65533;&#65533;vko&#65533;DOt&#65533;x&#65533;EO&#65533;^&#65533;4nh'&#65533;&#65533;&#65533;aqNyt!&#65533;i>&#65533;&#65533;Tut&#65533;&#65533;&#65533;O&#65533; TH<&#65533;tE5z&#65533;`R&#65533;&#65533;&#65533;&#65533;&#65533;&#65533;&#65533;X&#65533;&#65533;C1K&#65533;sEN&#65533;}&#65533;&#65533;&#65533;l53&#65533;&#65533;%&#65533;&#65533;&#65533;&#65533;rX&#65533;&#65533;&#65533;"
&#65533;&#65533;(&#65533;&#65533;\&#65533;X&#65533;&#65533;&#1419;f&#65533;&#65533;&#65533;vt&#1486;?_&#65533;&#65533;y&&#65533;&#65533; &#65533;r_&#65533;&#1024;&#65533;&#65533;j&#65533;/  &#65533;&&#65533;&#65533;	%O&#65533;&#65533;&#65533;&#65533;&#65533;&#65533;%u&#65533;jN&#65533; &#65533;&#65533;&#65533;&#345;&#65533;:&#65533;08x&#65533;C&#1317;v6(0&#65533;z"&#65533;2&#65533;o5&#65533;&#65533;&#65533;33{&#65533;&#65533;&#65533;^&#65533;i.r&#65533;J\&#65533;&#65533;&#65533;&#65533;^&#65533;{&#65533;&#65533;&#65533;&#65533;&#65533;&#65533;&#65533;g&#65533;&#65533;&#65533;&#65533;V&#65533;&#65533;Q_%A&#65533;PA&#65533;&#65533;(d&#65533;A&#65533;h&#65533;^h4&#65533; &#65533;&#65533;jX&#65533;&#4488;&#65533;^h&#65533;o|&#65533;&#65533;&#65533;o&#65533;G&#65533;&#65533;&#65533;&#65533;_&#65533;&#65533;&#65533;yb(&#65533;&#65533;_|&#65533; &#65533;X1&#65533;&#65533;C_&#65533;Z&#65533;&#65533;&#65533;&#65533;xTM&#1169;&#65533;&#65533;r.&#65533;&#65533;w&#65533; &#65533;&#65533;&#65533;
&#65533;&#65533;5Brl&#65533;u&#65533;&#65533;&#1562;&#65533;&#1359;"&	&#65533;:&#65533;&#65533;&#65533;&#65533;&#65533;&#65533;b9f&#65533;9Fo&#65533;&#65533;&#65533;&#65533;&#65533;&#65533;r#u}x&#65533;&#65533;"/&#65533;&#65533;	&#65533;`&#65533;&#65533;&#65533;I&#65533;_}&#65533; &#65533;&#65533;&#65533;&#65533;_t&#65533;&#65533;'&#65533;	&#65533;3&#65533;&#65533;&#2005;&#65533;B&#65533;&#65533;&#65533;a&#266;'V&#65533;RP&#65533;F&#65533;5&#65533;R&#65533;&#65533;&#65533;&#65533;v&#65533;7&#65533;"&#726;._&#140;)s&&#858;6o&#65533;9I`&#65533;&#65533;&&#65533;:&#65533;&#65533;&#65533;&#65533;,&#65533;&#65533;Pq	L(&#65533;&#65533;k&#402;&#1217;T&#65533;4a`Q+&#65533;Y&#65533;1 6j&#1576;P&#65533;&#65533;&#65533;&#65533;?&#65533;&#65533;B&#65533;j&#65533;&#65533;@k&#65533;2&#65533;&#65533;&#65533;&#65533;&#65533;&#65533;&#65533;&#65533;w&#65533;V&#65533;R&#65533;&#65533;&#65533;i&#65533;f&#65533;&#65533;&#65533;t)W&#25239;P&#65533;H&#65533;7 &#786525;&#65533;:&#65533;&#65533;&#65533;s&#65533;&#65533;Nl&#65533;&#65533;?&#65533;.&#65533;BL&#65533;J)&#1181;&#65533;&#65533;z&#65533;&#65533;32&#65533;&#1982;N&#65533;&#65533; &#65533;&#65533;&#65533;8&#65533;&#65533;/&&#65533;&#65533;p&#65533;K&#65533;!^!8&#65533;@&#65533;&#65533;W&#65533;<&#211;C&#65533;&#65533;N^8&#65533;&#65533;&#65533;&#65533;&#231;qh&#65533;4^&#65533;
&#65533;_17N&#65533;&#65533;&#65533;&#65533;Q&#65533;&#65533;&#65533;D&#65533;,&#65533;u&#65533;[M$&#65533;XZ&#65533;5SUh1&#65533;l&#65533;!&#65533;&#65533;&#65533;a[&#65533;,a`}&#65533;&#65533;&#65533;^Y9&#65533;&#65533;&#65533;!&#65533;D&#65533;q]&#65533;|5&#65533;&#65533;Rf&#65533;&#65533;e&#65533;1&#65533;&#65533;e&#65533;&#65533;&#65533;"D&#65533;Y&#65533;k%&#65533;&#65533;t&#65533;@ &#65533;dn&#65533;&#65533;X&#65533;&#65533;W&#65533;h&#65533;&#65533;&#65533;&#65533;&#65533;]K&#65533;Qd&#65533;zi&#65533;B&#65533;&#65533;&#65533;C,b&#65533;@&#1625;&#65533;fE'&#65533;Tgz&#1353;&#65533;&#65533;{&#65533;&#65533;}h[P&#65533;	j&#65533;Q&#65533;1U&#65533;&#65533;d0&#65533;&#65533;T&#65533;pU&#65533;&#65533;X&#65533;U&#65533;&#65533;.&#65533;&#65533;]&#65533;&#65533;&#65533;&#65533;R%&#65533;&#65533;MAi&#65533;K&#65533;&#65533;&#1489; &#65533;&#65533;h&#65533;}&#65533;%a-&#65533;:&#18699;	&#65533;b6b&#65533;&#65533;&#1640;U&#65533;&#65533;5&#65533;
&#65533;&#65533;[M&#65533;&#65533;&#65533;&#65533;&#65533;D;(&#65533;&#65533;b&#65533;&#65533;&#65533;6m^G&#1902;	&#65533;C^.&#65533;R&#65533;e&#65533;tE &#1617;&#65533;&#65533;?&#65533;&#65533;Gv&#65533;D&#65533;Ho&#65533;k&#65533;x!m&#1775;&#65533;{&#65533;5)&#65533;2&#65533;l&#65533;2&#65533;TK&#65533;&#65533;W&#65533;5&#65533;&#65533;V&#65533;&#65533;&#65533;&#65533;1`&#65533;,c&#65533;D&#65533;/e&#65533;qk,&#65533;&#65533;&#65533;V&#65533;&#65533;k_&#65533;&#65533;&#65533;c&#65533;Nx&#65533;Y>2&#65533;&#65533;M&#65533;NJ&#65533;&#65533;34&#1709;U&#65533;*V&#65533;&#65533;Fe
T&#65533;&#65533;&#65533;!&#65533;}OS&#65533;&#65533;&#65533;&#65533;S&#65533;&#65533;&#65533;B&#65533;&#65533;&#65533;F&#65533;G&#65533;FT.&#65533;)&#65533;&#65533;&#65533;G(&#65533;]&#65533;K}D6&#65533;&#1561;&#630;&#65533;&#65533;&#65533;k^H&#65533;R&#65533;&#65533;&#65533;2-&#65533;&#65533;S (P&#65533;18EUy9&#65533; &#65533;l&#65533;&#65533;&#65533;&#180;&#1613;s&#65533;&#65533;?+&#65533;xD&#65533;E&#65533;&#65533;&#65533;C&#65533;Y&#65533;&#65533;&#65533;&#1196;X&#65533;(z&#65533;G>&#65533;W&#65533;x&#65533;&#65533;W&#65533;V;&#65533;&#65533;&#1552;#&#65533;&#65533;A!&#65533;,N&#65533;&#65533;{&#65533;&#65533;&#65533;&#65533;6&#65533;@&#65533;&#65533;,&#65533;&#65533;&#643;J&#65533;S&#65533;&#65533;&#1560;&#65533;.~&#65533;(&#65533;o1=&#65533;@^&#65533;P&#65533;
&#65533;&#65533;&#65533;&#65533;M?&#65533;&#65533;&#65533;{&#65533;&#65533;&#65533;@&#65533;fG]DXsg&#65533;At&#65533;&#65533;aD&#65533;&#65533;)&#65533;"b&#65533;&#65533;F&#65533;V&#65533;&#65533;k&#65533;&#65533;u"B&#65533;&#65533;&#65533;\gc&#65533;wF&#65533;zU&#65533;<&&#65533;	H&#65533;/&#65533;&#65533;'J1&#65533;?H&#65533;&#65533;&#65533;&#65533;J&%&#65533;&#65533;&#65533;X&#1595;&#65533;&#65533;g&#65533;)&#65533;Y,&#65533;8&#65533;E&#65533;F&#1624;b.v&#65533;&#65533;(F+&#65533;&#65533;!d&#146;#&#65533;4&#65533;	Kr&#65533;9t&w&#65533;"&#65533;&#65533;!&#65533;&#65533;=L&#65533;&#65533;j&#65533;H&#65533;5,/G2&#65533;&#65533;0s&#65533;|&&#514;&#65533;&#65533;"R-7&#65533;/&#65533;r&#65533;u&#65533;&#229;&#65533; &#65533;8["&#65533;&#65533;&#65533;&#65533;&#65533;8&#65533;&#65533;&#65533;q&#65533;a>*:	&#65533;@&#65533;&#65533;@&#65533;&#65533;/!&#65533;N&#65533;&#65533;&#65533;&#65533;&#65533;&#65533;K&#65533;z&#65533;?2&#65533;8QO		1&#65533;s&#65533;5&#65533;i&#65533;&#65533;&#65533;&#65533;P&#65533;&#65533;&#65533;&#65533;&#65533;&#65533;&#65533;,_R&#65533;vc&#65533;&#65533;&#65533;&#65533;&#65533;&#65533;&#65533;&#65533;NbL&#65533;\&#65533;d&#1587;c&#65533;$e&#65533;&#65533;!&#65533;&#65533;90&#65533;&#65533;a&#65533;&#65533;4&#65533;hMjV$w^|&#65533; &#65533;8$&#65533;&#65533;&#65533;4&#65533;&#65533;6]"&#65533;	A&#65533;1&#65533;&#1869;&#65533;T\&#65533;h&#1931;Me&#65533;I &#65533;>&#1202;&#65533;*&#65533;y&#65533;?
$9[&#65533;&#65533;&#65533;&#65533;&#65533;&#65533;&#1103;&#65533;,N &#65533;P&#65533;&#65533;;x&#65533;&#65533;&#65533;C&#65533;<r&#65533;}T &#65533; &#1554;8EN&#65533;O)J&#65533;&#65533;=g\XZ&#65533;,&#65533;&#65533;*a&#65533;&#65533;4w&#65533;&#312;&#65533;,>&#65533;&#65533;&#65533;W&#923;&#65533;&#65533;7&#65533;da&#65533;4&#65533;&#278;p1&#65533;&#65533;Y&#65533;&#641560;a&#65533;&#65533;&#65533;&#1363;&#65533;&#65533;h&#65533;&#65533;-&#65533;R&#65533;)&#65533;1eDUo&#65533;&#65533;U6 &#65533;6&#65533;&#65533;&#65533;&#65533;xW&#65533;Q&#65533;t&#65533;&#65533;&#65533;&#65533;6Q&#65533;&#1683;&#65533;&#65533;&#1211;&#65533; &#65533;p&#65533; @&#65533;&#65533;&#65533;9|&#65533;&#65533;&#65533; C&#65533;9&#65533;&#65533;r&#65533;&#65533;=6rK&#65533;M  '&#1618;TV&#65533;&#65533;A8&#65533;&#65533;p&#65533;"&#65533;&#65533;+i#2&#65533;Hy&#65533;+Y&#65533;J=V&#65533; &#65533;,"&#65533;[\&#65533;&#184;0&#65533;&#65533;&#65533;6&#65533;v&#65533;&#65533;fq&#65533;&#65533;&#65533;XW&#969;&#65533;3&#65533;&#65533;&#65533;&#65533;*5&#65533;&&#65533;&#65533;[E'`Amjg&#65533;[&#65533;&#65533;:&#65533;0|&#65533;Z&#65533;(.&#65533;&#65533;M&#65533;&#65533;5&#65533;yR&&#65533;&#65533;&#65533;+&#65533;f&#65533;&#65533;D>&#65533;9z5K&#65533;&#65533;Q&&#65533;SI&#65533;C&#65533;4&#65533;&#65533;^&#65533;&#65533;&#65533;(p&#65533;n&#65533;&#29764;J$&#65533;Y
&#65533; &#224;5&#65533;g;&#65533;&#65533;&#65533;
&#65533;&#65533;o_&#65533;R&#65533;&#1270;pGq&#65533;&#65533;&#65533;&#65533;&#65533;1&#65533;S&#65533;w&#65533;&#65533;&#65533;&#65533;%Dbn/&#65533;9&#65533;&#65533;&#65533;P&#65533;.~&#65533;E&#65533;P3&#65533;&#65533;I%,J&#65533;a&#65533;&#65533;
&#65533;&#65533;&#65533;&#65533;&#65533;&#65533;%&#65533;9&#65533;&#1707;f8&#1368;&#65533;D&#65533;n&#328;L&#65533;
u&#65533;&#65533;+&#65533;&#65533;W&#65533;&#65533;&#65533;2&#65533;t
X&#65533;&#65533;&#65533;&#65533;&#65533;R&#65533;&#65533;^b0P&#65533;&#65533;1!e&#65533;&#65533;x&#65533;&#65533; cb?IFg\&#46683;&#65533;&#65533;v&#65533;v&#65533;$O/&#65533;y$,	&#65533; &#65533;&#403;g?&#65533;&#65533;&#65533;&#65533;&#65533;"&#65533;G7@&#65533;Ro&#65533;<&#65533;^&#65533;&#65533;6u&#65533;.-)Jc	&#65533;`&#65533;I	&#65533;RA&#65533;O\&#65533;&#65533;&#65533;&#65533;
D0&#65533;&#65533;&#65533;&#65533;=&#65533;%&#1058;&#65533;&#65533;L&#65533;j&#65533; #&#65533;&#65533;1&#65533;{&#65533;&#65533;&#65533;&#65533;&#65533;&#65533;a&#65533;&#65533;5&#65533;&#1391;\&#65533;V&#65533;>&#814;Y&#1177;&#65533;Z&#65533;w&#65533;&#65533;U&#65533;'&&#65533;&#65533;wVS&#65533;jO&#65533;&#65533;&#65533;&#65533;&#65533;OY&#65533;&#65533;:&#65533;&#65533;&#65533;	&#65533;o=&#65533;k&#65533;V[&#65533;H*/&#65533;xT&#65533;s&#65533;SDN&#65533;&#65533;O8&#65533;q&#65533;4&#65533;5>&#65533;w&#65533;%xJ&#65533;&#610104;&#65533;oX&#65533;K0;&#65533;t&#65533;&#65533;&#65533;.j&#65533;T&#65533;:,&#65533;&#65533;&#65533;XE&#65533;&#65533;&#65533;&#65533;&#65533;&#65533;|&#1386;&#65533;&#65533;&#159;&#65533;&#65533;F&#65533;17&#65533;&#65533;&#65533;&#65533;m'&#65533;&#771;&#65533;&#65533;&#65533;Sf~&#65533;.&#65533;a&#65533; &#65533;&#65533;&#65533;&#65533;+v1&#65533;&#65533;G4&#65533;&#65533;&#65533;[&#65533;n&#65533;e&#65533;?&#65533;\&#65533;^
[u&#65533;&#65533;&#65533;K&#65533;&#858;&#65533;&#65533;T&#65533;H6Opr`&#65533;O&#65533;&#65533;&#65533;\&#65533;&#65533;5Y&#65533;G/x&#65533;&#65533;&#65533;k<&#65533;&#65533;;J&#65533;&#65533;:P&#65533;&#65533;&#65533;&#65533;'h&#65533;F&#65533;x&#65533;&#65533;&#65533;<&#65533;EO&#65533;&#65533;d&#65533;u&#65533;?2&#65533;&#65533;{#&#65533;,&#65533;@ay&#1675;&#65533;%&#1895;%>&#65533;&#65533;&#65533;&#65533;&#65533;&#65533;8&#65533;'&#65533;&#65533;&#65533;&#65533;&#65533;&#65533;&#65533;&#65533;&#1596;EN&#65533;&#65533;&#65533;?'&#65533;o~&#65533;Y&#65533;&#65533;&#65533;&#65533;C&#65533;&#65533;o&#65533;&#65533;?&#65533;&#65533;&#65533;!&#65533;&#65533;W&#65533;&#65533;!R&#1391;>&#65533;&#65533;&#65533;D&#65533;&#65533;&#65533;g"&#17352;&#65533;K&#65533;&#65533;&#65533;&#65533; D)&#65533;&#65533;&#65533;&#65533; @&#65533;&#65533;&#65533;@&#65533; R&#65533;&#65533;A&#65533;&#65533;?,&#65533;@,&#65533;&#65533;D&&#65533;X&#65533;&#65533;Id&#65533;&#65533;	D P&#65533;&#1884;&#65533;?@&#65533;K|&#65533;&#65533;	&#65533;&#65533;	6&#65533;?\&#65533;@&#65533; D\ &#65533;e&#65533;@&#65533; ^`&#65533;&#65533;
&#65533;>&#65533;J,`\ &#65533;@&#65533;&#65533;&#65533;&#1156;&#65533;%@7<<A7$&#65533;K4!D&#65533;&#65533; !&#65533;
 &#65533; ,&#65533;&#65533; _!@&#65533; &#65533;	H&#65533;&#65533;&#65533;&#65533;*\&#560;&#65533;&#199;#J&#65533;H&#65533;&#65533;&#331;&#65533;&#65533;&#65533;&#463; C&#65533;I&#65533;&#65533;&#595;(S&#65533;\&#626;&#65533;&#727;0c&#65533;&#65533;&#65533;&#14284;&#65533;2d&#65533;&#65533;m&#65533;?&#65533;c&#65533;,x&#65533;&#65533;&#65533;&#65533;:D&#65533;a&#1673;&#65533;&#65533;b&#1540;*U&#65533;&#65533;&#65533;&#65533;GB&#65533;&#1439;_H&#65533;&#65533;H- /&#65533;u!(!m&#65533;&#65533;&#65533;j&#65533;&#65533;7&#65533;&#827;x&#65533;&#65533;&#65533;&#759;&#65533;&#2047;&#65533;l&#65533;&#65533;MRm*6H&#65533;&#308;&#65533;%D.&#1128;&#65533;.&#65533;&#65533;&#65533;$&#65533;l&#65533;T`&#65533;&#65533;&#65533;jp&#65533;&#65533;&#65533;V&#65533;Z&#65533;&#65533;&#65533;&#65533;/&#65533;?<&#65533;&#65533; &#65533;-&#65533;Z&#65533;&#65533;$&#65533;&#65533;i`(&#65533;&#65533;+_&#956;&#65533;&#65533;&#65533;&#1059;KG3A&#65533;o6n&#65533;mB	g]&#65533;&#65533;&#65533;PgR&#65533;;&#65533;&#65533;&#65533;%&#65533;n&#65533;&#65533;zI&#65533;&#65533;&#65533;&#65533;&#65533;=&#65533;&#65533;&#65533;>&#65533;p&#65533;&#65533;&#65533;&#65533;&#65533;&#65533;Mg&#65533;&#65533;&&#65533;&#65533;&#65533;6h $p&#65533;YQ&#65533;&#1605;!Aw&#65533;&#65533;&#65533;&#65533;gDlA&#65533;>%&#65533;Zf]&#65533;@&#65533;6&#65533;&#65533;&#65533;Y&#65533;	&#141;&#65533;&#65533;b&#65533;\&&#65533;&#65533;6&#65533;&#65533;&#65533;@4&#65533;&#65533;,&#65533;H&#65533;&#65533;&#65533;L6&#65533;&#65533;PF&#65533;\&#65533;1&#65533;?R&#65533;S&#65533;&#65533;.&#65533;&#65533;&#65533;&#65533;oFf&#65533;@&#65533;db|&#65533;"!]
&#65533;SPm&#65533;MZ&#65533;&#53670;B!d&#65533;cAY&#65533;5&#65533;?m&#1329;&#65533;&#65533;&#65533;&&#65533;&#34956;6&#65533;&#65533;@a0$&#65533;>&#65533;q&#65533;CAJ&#65533;Ab&#65533;&#65533;#G&#65533;nUC&#65533;&#65533;|&#65533;i(&#65533;``&#65533;&#65533;I&#65533;&#1365;)&#65533;&#65533;CZ&#65533;$_&#65533;&#65533;'&#65533;&#65533;e&#65533;&#65533;`&#65533;:&#65533;"&#65533;&#65533;&#65533;!&#65533;&#65533;&#65533;&#65533;`&#65533;&#65533;&#65533;+&#65533;&#65533;&#65533;v&#65533;&#65533;&#65533;&#65533;&#65533;+&#65533;BaP&#65533;&#65533;&&#65533;&#65533;"&#65533;@&#65533;8&#65533;&#65533;RQ&#33349;&#65533;b&#65533;&#65533;p&#65533;&#1413;j&#65533;&#65533;*&#65533;&#65533;v&#65533;8T&#65533;?>&#65533;&#65533;&#65533;U&#65533;g&#65533;&#65533;&#65533;4&#65533;&#65533;&#65533;&#65533;6]&#65533;&#65533;&#65533;@&#65533;Z[q&#65533;T+P&#65533;Y&#65533;&#1565;&#65533;4&#172;@&#65533;L&#1105;B&#65533;[&#65533;&#65533;3[&#65533;&#65533;&#65533;&#65533;&#65533;&#65533;&#65533;it&#65533;H_&#65533;&#65533;@A&#65533;&#65533;<&#65533;~&#65533;BP&#65533;&#65533;&#65533; &#65533;+L7T&#1250;&#65533;A3&#1280;BG&#1333;BE8&#65533;&#65533;csR''p&#65533;'&#65533;&#65533;&#65533;&#65533; &#65533;s&#65533;&#65533;&#65533;&#65533;&#65533;&#65533;, &#65533;&#65533;J&#65533;d&#65533;>&#65533;EU&#65533;q
&#65533;A&#65533;&#65533;&#65533;A&#65533;&#65533;&#65533;H&#65533;[&#65533;&#65533;_liv!&#65533;&#65533;&#65533;%gf5&#65533;&#729;Z'k8&#65533;&#65533;0&#65533;&#65533;&#65533;@&#65533;&#65533;&#65533;O&#65533;&#65533;&#65533;C+&#65533;L &#65533;<&#65533;&#65533;&#588;&#65533;@&#65533;&#65533;nl &#65533;&#65533;&#65533;&#65533;8_&#65533;&#65533;&#787;&#65533;TW&#65533;M&#65533;R&#65533;&#65533;P&#65533;QQ&#65533;"	aB&#65533;bH&#65533;B&#65533; &#65533;&#65533;&#65533;%&#65533;&#65533;&#65533;!&#65533;&#65533;&#65533;
p&#917;c&#65533;`&#65533;@&#65533;&#65533;#&#65533;&#65533;&#65533;@&#65533;&#65533;d cv&#65533;&#65533;?&#65533;g?&#65533;	~&#65533;>&#65533;&#65533;v&#544;Q&#65533;A&#65533;4&#65533;&#65533;&#65533;&#65533;Lp&#65533;&#65533;&#65533;&#65533;@!&#8321;&#65533;&#65533;*&#65533;&#65533; }0&#1284;8&#65533;&#65533;6rxcl&#65533;n|&#65533;.&#65533;&#1191;	C&#65533;&#65533;&#65533;&#65533;p&#65533;&#65533;&#65533;L#)
&#65533;&#65533;A&#65533;&#65533;&#65533;h&#65533;&#65533;&#65533;&#65533;+&#65533;4/:&#65533;0&#65533;
- .*zy^h&#65533;&#65533;`&#65533;/&#65533;&#65533;&#65533;&#65533;@G!P&#65533;$&#65533;&#703;H%&#65533;hM&#65533;&#65533;&#65533;%d&#65533;li &#65533;&#65533;&#65533;&#65533;1&#65533;&#65533;&v@ &#65533;&#65533;RGae@&#65533;?B&#65533;&#65533;&#65533;EfC7&#519;&#65533; &#65533;1
&#65533;
&#65533;&#65533;B&#65533;&#65533;+&#65533;?&#65533;&#65533;,mV&#65533;m&#65533;lf&#65533;&#65533;&#65533;&#894;&#1576;&#65533;&#65533;S&#65533;&#65533;&#65533;&#65533;D&#65533;&#65533;&#65533;A&#65533;&#1535;m&#65533;&#65533;>&#65533;&#65533;|&#65533;&#641;T&#65533;&#65533;@&#65533;&#65533;&#65533;&#65533;&#65533;&#65533;&#65533;s&#65533;?h&#65533;P&#65533;R&#1867;&#65533;B&#65533;?&#65533;&#65533;A &#65533;&#65533;"&#65533;&#65533; s&#65533;?&#65533;@&#65533;&#65533;\#(&#65533;&#65533;D$-&#65533;P&#65533;\&#65533;`&#65533;4&#65533;*&#65533;&#65533;
&#65533;d-&#65533;&#65533; &#65533;&#65533;`B&#65533; n2&#65533;&#65533;Iz&#65533;0 2&#533;&#65533;X&#65533;&#65533;P&3&#65533;&#65533;&#65533;x&#65533;&#65533;&#65533;iJ&#65533;&#65533;&#65533;&#65533;uhA&#65533;&#65533;K&#65533;LP&#65533;@&#65533;A&#65533;&#65533; }$&#65533;B&#65533;&#65533;&#65533;&#65533;@H&#65533;&#65533;&#65533;R
 &#65533;&#65533;&#65533;!XB&#65533;&#65533;&#65533;?&#65533;&#65533;&#65533;G&#65533;&#65533;z&#65533;&#65533;&#65533;&#57584;&#65533;&#65533;&#1784;&#1494;p&#1061;&#65533;&#65533;V&#65533;&#65533;&#65533;#w&#65533;4&#65533;&#65533;&#65533;&#65533;&#65533;d&#65533;&#1285; ?&#65533;&#65533;D&#65533;&#65533; Iy&#65533;C&#65533;-&#65533;&#65533;&#65533;&#65533;&#594;3&#65533;&#65533;&#65533;% &#65533;+(&#65533;&#65533;A&#65533;&#65533;&#65533; 
<&#65533;&#65533;g8&#65533;&#1860;&#65533;&#65533;&#65533;&#65533;&#65533;@e&#65533;2&#65533;&#65533;&#65533;&#65533;H&#65533;S&#65533;&#65533;6&#65533;&#65533;D&#65533;B=&#65533;3&#65533;&#65533;&#65533;1^p\&&#65533;3&#65533; &#65533;&#65533;&#65533;
DzD-&#65533;&#65533;e
;|&#65533;l&#65533;Q?X&#63856;-&#65533;&#65533;&#65533;Z&#65533;|w&#65533;*&#65533;"[-U  &#65533;&#65533;&#65533;&#65533;J&#65533;j*&#65533;G&#65533;T!(&#65533;,J&#65533;&#65533;&#1986;t&#65533;&#1377;*A&#65533; !
qn&#65533;B&#65533;&#65533;R&#65533;V&#65533;&#65533;R&#400;&#65533;_&#65533;&#65533;&#65533;&#65533; 5&#65533;Q$&#65533;+@n#&#65533;&#65533;&#65533;&#65533;&#65533;j&#65533;E&#1956;?&#65533;P&#65533;n4P&#65533;>&#65533;&#65533;&#65533;&#65533;&&#65533;&#65533;O&#65533;X&#65533; &#65533;Q&#65533;S&#65533;&#65533;u	&#65533;~7&#65533;&#65533;&#65533;c
^P0[&#65533;RH &#65533;@&#65533;14&#65533;b&#65533;&#65533;&#65533;m&#65533;&#65533;&#65533;&#65533;&#65533;&#65533;+mLjb&#65533;&#65533;&#65533;&#65533;&#65533;&#54957;pL&#1762;`&#65533;9&#65533;R:`&#65533;&#65533; {&#65533;&#65533;&#65533;]?gt&#65533;E&#65533;&#65533;&#65533;P&#65533;(&#1345;x&#65533;&#65533;&#65533;&#65533;?&#65533;&#65533;!pZ :8&#65533;;&#65533;&#65533;&#65533;!&#65533;@&#65533;&#65533;&#65533;/u&#65533;&#65533;&#65533;p4o&#65533;S&#65533;A !&#65533;&#65533;
&#65533;&#65533;3E&#65533;&#65533;&#65533;Z&#65533;&#1472;&#65533;&#65533;&#65533;&#65533;&#65533;&#65533;&#65533;B0&#65533;G&#65533;!&#65533; Y6H &#65533;>&#65533;,&#65533;&#65533;&#65533; c&#65533;&#65533;&#65533;l_&#65533;!8HS&#65533;(&#1384;Z8_&#65533;h!W&#65533;&#65533;Tf&#65533;&#65533;Z\&#65533;I&#65533;&#65533;),!&#65533;&#65533;67&#65533;Vu&#65533;:#&#65533;G&#65533;Nu&#65533;&#260;m&#65533;,&#65533;^lM&#65533;1&#65533; 3&#65533;P&#65533;?&#65533;G&#65533;0V$"&#65533;&#65533;&#65533;&#65533;P&#65533;Lap&#65533;P&#65533;? &#65533;&#65533;&#65533;!{Cf
2B"&#65533;&#65533;&#65533;*&#65533;
>|:&#65533;&#65533;uA&#65533;&#65533;H&#65533;{&#65533;&#65533;&#65533;&#65533;&#65533;&#65533;&#65533;[!
&#65533;sN&#65533;&#1473;&#11143;+P&#65533;2&#65533;&#65533;&#65533;&#65533;&#433;`&#65533;A&#65533;1V&#65533;p&#65533;B@;&#65533;Y
;R&#65533;&#65533;&#65533;&#65533;&#65533;&#65533;H&#65533;&#1893;&#65533;&#65533;&#65533;6&#65533;&#65533;&#65533;T&#65533;T&#65533;.&#65533;}&#65533;R4xh
A<~N&#65533;&#65533;z &#65533;&#65533;&#65533;&#65533;&#65533;&#65533;b5&#65533;&#65533;&#65533;&#65533;&#65533;&#65533;&#65533;]&#65533;lo&#65533;&#65533;&#65533;&#65533;&#65533;&#65533;&#65533;'&#65533;l&#65533;&#65533;&#65533;H&#65533;2&#65533;A&#65533;e&#65533;cL&#1876; &#65533;]&#65533;K&#65533;U &#65533;z&#65533;?|q&#744;_&#65533;#R&#65533;b&#65533;&#65533; U&#65533; &#65533;&#65533;&#65533;Q&#65533;B]9&#65533;	I&#65533;ME-&#65533;O&#716;&#65533;B&#65533;&#65533;]&#65533;&#65533;&#65533;&#65533;&#65533;3"&#65533;M!&#65533;&#65533;B&#65533;]&#65533;K&#65533;&#65533;&#65533;&#65533;&#65533;&#65533;&#65533;&#65533;d	&#65533;5Z&#65533;VX&#65533; &#65533; 4&#65533;	&#65533;"s&#65533;?&#65533;&#65533;OqJA_aobI&#65533;4!@<&#65533;e&#65533;&#65533;&#65533;'&#65533;B&#65533;&#65533;&#1600;*&#65533;%t&#65533;&#65533;&`&#65533;M&#65533;TP4&#65533;OE >  :0> Q&#65533;&#65533;&#65533;,&#65533;&#65533;!F H&#65533;&#65533;+&#65533;&#65533;Vm&#65533;|ea"&#65533;&#65533;C&#65533;wxA&#65533;&#65533;M&#65533;0R&#65533;=&#65533;&#65533;G&#65533;&#65533;&#65533;x4&#65533;&#65533;@p&#65533;$M:syPF}&#65533;mq&#65533;m&#1910;y&#65533;&#65533;yt&#65533;~1A&#65533;q&#65533;W0&#65533;Q&#65533;nZB!oe&#65533;){49]@&#65533;*&#65533;&#65533;b&#65533;s&#65533;&#65533;|NUCQ]=A^7#@s&#65533;|Q&#65533;&&#65533;#&#65533;&#65533;
&#65533;P9&#65533;"vEx&#65533; m&&#65533;&#65533;&#65533;&#65533;a&#65533;&#65533;7a&#65533;~8p?P&#65533;J&#65533;&#65533; &#65533;&#65533;&#65533;"&#65533;&#65533; C&#65533;` &#65533;b&#65533;&#65533;L&#65533;sV&fr&#65533;&#65533;&#65533;jR&#65533;b&#65533;w&#65533;EC\&#65533;&#65533;&#65533;	&#65533;` &&#65533;&`6&#65533;&#65533; &#65533;  &#65533;Q&#65533;|`P &#65533;w&#65533;Q~&#65533;p&#65533;hLx!P7uc0&#65533;R7&#65533;A1&#65533;&#65533; &#65533;_&#65533;&#65533;&#65533;
&#65533;d
' F$&#65533;Dy&#65533;&p&#65533;&#1203;&#65533;&#65533;N&#65533;&#65533;%&M$)&#65533;f&#65533;&#65533;F&#65533;&#65533;N&#65533;q&#53703;&#1682;&#65533;G&#65533;&#65533;GY&#65533;&#65533;&#65533;+n&#65533;2&#65533;&#65533;o&#65533;v&#65533;&#1576;&#65533;&#65533;2&#65533;&#65533;W&#65533;&#1109;&#65533;&#65533;Bk&#65533;'&#65533;&#65533;&#65533;qF&#65533;&j2`! 7&#65533;7r	~&#65533;&#65533;&#65533;&#65533;*&#65533;&#65533;}&#65533;&#65533;+W&#65533;q|&#65533;&#65533;,A&#65533;&#65533;
 	&#65533;T&#65533;0s&#1558;&#65533;Q"&#65533;Qr&#1044;&#65533;z&#65533;`0Aa&#65533;&#65533;as&#65533;&#65533;&#65533;P&#65533;&#65533;&#65533;+&#65533;Rv@&#65533;r&#65533;&#65533;Bi&#65533;!&#65533;q&#65533;{&#65533;&#65533;8&#65533;h"&#65533;]u&#65533;vC@ :`&#65533;&#65533;s&#65533;&#65533;&#65533;
-P4 -j ?&#65533;S&#65533;&#65533;P# &#65533;&#65533;&#65533;`F&#65533;&#65533;Y&#65533;u&#65533;c&#65533;&#65533;V&#582;&#65533;&#65533;7",#&#65533;& &#65533;8&#65533;CF&#65533;&#65533;S&#65533;f&#65533;#`&#65533;&#65533;r>&#65533;&#65533;ho&#65533;	&#65533;*&#65533;gi0&#65533;&#65533;&#65533;&#65533;&#65533;.0&#65533;<&#65533;Q33iM&#553;&#65533;&#65533;)&#1299;&#65533;9&#65533;E&#65533;B)z&#1622;y(Z&#65533;T&#1108;JU{&#65533;9T)U3&#65533;{e
r&&#65533;&#65533;&#65533;&#65533;&#65533;q|&#65533;&#65533;<&#65533;E&#65533;|"&#65533;$&#65533;x&#65533;L&#65533;ax0~&#65533; ].&#65533;F&#65533;$@o@&#65533;J %#&#65533;"~r0h&#65533;&#65533;p	m &#65533;&#65533;"&#33926;z&#65533;<&&#65533;KR&#65533;pPe &#65533;9&#65533;&#65533;&#65533;p&#65533;&#65533;PLj H&#65533;D2&#65533;&#65533;&#65533;&#65533;&#65533;&#65533;v&#65533;P&#65533;`# &#65533;&#65533;*&#65533;6gGh&#65533;&#65533;&#65533;A|{I{5|&#65533;&#65533;@@*&#65533;&#65533;b&#65533;&#65533;W&#65533; &#65533;&#65533;	&#65533;4&#65533;&#65533;Z&#65533;&#65533;P&#65533;D&#1166;&#65533;p&#65533;&#65533;&#65533; &#918;&#65533;(&#65533;s&#65533;=`BJ&#65533;&#65533;T7&#65533;@&#65533;Tz&#65533;&#65533;I&#65533;`I&#65533;&#65533;	>y&#65533;&#65533;\qACQu(@[&#65533;D&#65533;O&#65533;0&#65533;&#65533;=1&#65533;Ca&#65533;hQqU\&#65533;&#65533;&#65533;U`&#65533;&#65533;PU&#65533;7&#65533;5*&#65533;&#65533;&#65533;U&#65533;&#65533;&#65533;&#65533;&#65533;$&#65533;$Yb	&#65533;Qw Ciy&#65533;&#65533;I
K&#65533;}p&#65533;&#65533;&#65533;yA&#65533;&#65533;QM.&#65533;}&#65533;&#65533;H&#65533;&#19030;n&#65533;;aD&#65533;&#65533;V&#410;#(K&#65533;)&#65533;#
Q&#65533;&#65533;AbW&#65533;G&#65533;&#65533;	&#65533;VTQp#'.&#65533;&#65533;B&#65533;&#65533;C"~&#65533;&#65533;q0~B<&#65533;%$c&#65533;F&#65533;&#65533;R&#65533;&#65533;7&#65533;3&#65533;&#1496;p&#65533;~P&#65533;&#65533;t&#65533; # _&#65533;O&#65533;P&#65533;&#65533;iM&#65533;&#65533;	vQ&#65533;0&#65533;RIP&#65533;0>&#65533;&#65533;LwWh&#65533;&#65533;2p^&#548;&#65533; 1b0&#65533;&#65533;`2Q&#65533;&#65533;&#65533;&#65533;gR&#65533;&#65533;(&#65533;B&#65533;\&#65533;!p&#65533;&#65533;&#65533;&#65533;&#65533;&#65533;s&#65533;-`w&#65533;&#65533;n&#65533;&#65533;: ,&#65533;@X&#65533;&#65533;P}PX&#65533;`-}&#65533;&#65533;&#65533;&#65533;&#65533; &#65533;`&#65533;&#144;&#65533;lp7&#65533;&#65533;a7sp/$&#65533;&#65533;&#65533;&#65533;T&#65533;:< m&#65533;&#65533;`0&#65533;Q&#1355;&#65533;b &#65533;&#65533;&#65533;(&#65533;&#65533;P
 &#65533;X~&#65533;KCe4q
&#65533;" &#65533;> &#65533;M9)n&#65533; &#65533;%&#65533;qe&#65533;7&#65533;+&#65533;&#65533;&#326;&#65533;&#306;
i&#65533;&#65533;a&#65533; 
R&#65533;&#65533;H&#65533;!=&#65533;"&#65533;Y&#65533;!*\&#65533;&#65533;2&#65533;;!&#65533;&#65533;&#65533;&#65533;Ao&#65533;!&#65533;#&#65533;uX&#65533;#&#65533;#X&#65533;&#65533;&#65533;	HL+&#65533; &#65533;r&#65533;g&#65533;&#65533;&#1717;&#65533;&#65533;&#65533;r+&#65533;.A&#65533;	&#65533;&#65533;&#65533;&#65533;&#65533;#&#65533;&#65533;>&#65533;&#65533;M&#65533;7&#65533;Z&#1216;&#65533;s](f&#65533;X&9&#65533;'h"s&#65533;zB#&#65533;&#65533;wu&#65533;6&#65533;1&#65533;&i>z&#65533;&#65533;&#65533;cu &#65533;&#65533;&#65533;[&#65533;&#65533;&#65533;[&#65533;;P&#65533;&#65533;l&#65533;&#65533;&#65533;&#65533;&#65533;[&#65533;G&

p&#65533;&#65533;&#65533;8 bX_&#65533;d&#65533;&#65533;(X&#65533;H&#65533;%&#65533;l7&#65533;+&#65533;!bUR&#65533; &#65533;&#65533;>&#65533;l	A&#65533;
&#65533;  p&#768;7&#65533;&#65533;4Y&#65533;&#65533;&#65533;Wad&#65533;:&#65533;&#65533;&#65533;P	&#65533;&#65533;9&#65533;R m<&#65533;&#65533;y&#65533;&#65533;wkh&#65533;	E"R&#65533;|&#65533;H&#65533;n&#839;8U@b&#65533;2&#425;&#65533;&V]&#65533;X#&#65533;&#65533;&#65533;&#65533;&#65533;YJ&#65533;%U0&#65533;rbHRQwEp!
&#65533;c&#65533;d&#65533;&#65533;+i*&#65533;qb4W&#65533;G&#65533;&#65533;y&#65533;W<Al&#259;A&#65533;&#65533;yj&#65533;]&#65533;	&#65533;&#65533;&#65533; &#65533;&#65533;J&#65533;WlO^d&#65533;Nlk&#65533;%&#65533;&#65533;&#65533;&#65533;k&#65533;&#65533;0&#65533;4W&#65533;G&#65533;fq&#65533;&#65533;+&#65533;&#65533;&#65533;&#65533;Q&#65533;i&#65533;g\o&#65533;W&#65533;&#65533;&#65533;&#65533;SX&#65533;X&#65533;&#65533;&#65533;&#65533;&#65533; O&#65533;
&#65533;0&#65533;&#65533;&#65533;&#65533;&#65533;&#65533;&#65533;&#65533;&#65533;&#65533;7`&#65533;0&#605;vb'l&#65533;&#65533;LAS{&#65533;&#65533;`	pb&#65533;Q&#65533;PQ`	&#65533;Kk0&#65533;H&#65533;%&#65533;&#65533;{&#65533;zT&#65533;Ua&#65533;&#65533;&#65533;$&#65533;&#65533;a&#65533;&#65533;`5O&#65533;) e=&#65533;&#65533;&#65533;&#65533;\0&#65533;&#65533;&#65533;&#65533;	j R&#65533; !T)!&#65533;,pZh&#65533;&#65533;>&#65533;&#65533;c&#65533;!&#408;&#65533;r&#65533;A1.&#65533;9&#65533;A&#65533;L:$&#65533;V!0&#65533;J&#65533;+6&#65533;&#65533;&#65533;D&#65533; <&#65533;&#65533;T&#65533;&#65533;&#65533;!A&#65533;&#65533;&#65533;y&#65533;7mQ&#65533;E&#65533;&#65533;&#65533;&#65533;&#65533;&#65533;Z&#65533;!&#65533;M&#65533;y&#65533;`>&#65533;i&#65533;
&#65533;&#65533;D&#65533;80&#65533;&#65533;9&#65533;p&#65533;&#65533;Q&#65533;)&#65533;&&#65533;Dgh1"&#65533;a&#65533;&#65533;#m&#65533;&#65533;&#65533;&#65533;&#65533;
8&#65533;g 
J&#65533;E a3W&#65533;_&#65533;0&#65533;&#65533;/>&#65533;7
0&#65533;&#65533;@
&#65533;0	&#65533; &#65533;&#65533;&#65533;Q&#1467;&#39792;&#65533;*&#65533;pjF&#65533;h&#65533;&#65533;'&#65533;&#65533;&#65533;s&#65533;&#65533; m&#65533;&#65533;&#65533;&#65533;&#65533;&#1499;9-Y&#65533;&#65533;&#65533; &#65533;u-B@&#65533;_>&#65533;&#65533;7#&#65533;.&#65533;&#65533;w&#65533;+M&#65533;{w&#65533;N&#1217;&#65533;&#65533;l&#65533;X%&#65533;*&#65533;&#65533;p&#65533;h&#65533;m&#65533;V&#65533;&#65533;&#65533;&#65533;[0&#65533;F&#65533; &#65533;&#65533;&#65533;&#65533;.&#65533;F&#65533;&#65533;&#65533;V}m2@b&#781;uH*'&#65533;[&#65533;z&#65533;&#65533;&#65533;&#65533;&#65533;&#65533;&#65533;&#39489;h&#65533;&#65533;&#65533;!=U!|&#65533;#k&#65533;{&#65533;&#65533;&#65533;&#65533;c&#65533;&#65533;S&#65533;!&#65533;&#65533;&WJn2&#65533;&#65533;!-P&#65533;+&#65533;f]&#65533;&#65533;dk&#65533;w&#65533;&#65533;&#65533;O&#65533;T&#65533;&#65533;&#1083;&#65533;&#65533;+&#65533;Ej
&#65533;`7&#65533;&#65533;N&#65533;&#1074;&#65533;&#65533;M&#65533;@?g
G&#65533;g&#65533; t&#65533;%V&#65533;&#65533;=&#65533;&#65533;&#65533;"j&#65533;&#65533;r#Gx&#65533;&#65533; &#65533;&#65533;6&#65533;&#65533;&#65533;&#65533;-^KF1N&#65533;0c4 t@k&#65533;0&#65533;`&#65533;&#65533;&#65533;&#65533;B&#65533;&#65533;
0&#65533;;&#65533;6V&#65533;&#65533; i6q[
&#65533;&#65533;&#65533;"0P&#65533;&#65533; iOu;&#65533;&#65533;#V&#65533;0&#65533;A^f&#65533;&#65533;&#65533;&#65533;&#65533;Bp&#65533;}&#65533;&#65533;Af&#65533;u[$4&#65533;&#65533;n &#65533;{	&@&#65533;-.`&#65533;.&#65533;&#65533;&#65533;`^N&#65533;t&#65533;&#65533;Fn*&#65533;Q&#65533;&#65533;&#65533;^&#65533;FgN&#65533;}&#65533; &#65533;P[rHl&#65533;&#65533;&#65533;&#65533;)&#65533;-!&#65533;&#65533;&#65533;/&#65533;!$ '6&#65533;&#65533;&#65533;H1&#65533;&#65533;&#65533;&#65533;n&#65533;s&#65533;&#65533;S&#65533;&#65533;&#65533;GvI&#65533;VLH&#65533;a:n &#65533;`M&#65533;=#VVY+&#65533;&#1304;&#65533;d&#65533;&#65533;&#65533;&#65533;&#65533;&#65533;&#65533;OM&#65533;&#65533; &#65533;MP&#65533;&#575;	p&#65533;&#65533;&#65533;#&#65533;&#65533;%&#65533;&#65533;K&#65533;@O&#65533;|)@?-&#65533;&#65533;DC&#65533;&#65533;&#65533;&#65533;S&#65533;y&#65533;&#65533;&#65533;;#o&#65533;&#65533;&#65533;a-l&#65533;&#65533;&#65533;&#65533;&#65533;&#65533;/
&#65533;&#65533;&#65533;&#65533;&#65533;P&#65533;,	&#65533; &#65533;&#65533;&#65533;CCe&#65533;&#65533;=&#65533;&#65533;&#65533;G$&#65533;&#65533;tI&#65533;&#65533;s&#65533; "&#65533;&#65533;X&#65533;7)&#65533;I&#65533;&#65533;H&#65533;&#65533;o&#65533;B&#65533;&#65533;<&#65533;&#65533;f&#1104;"&#65533;B,z&#65533;0P&#65533;%"&#65533;&#65533;&#65533;&#65533;W&#65533;,&#65533;&#65533;&#65533;&#65533;5&#65533;,> f1E&#65533;&#65533;&#65533;&#65533;&#65533;&#65533;d&#65533;&#65533;v&#65533;&#65533;f&#65533;d&#1390;e&#1782;&#65533;&#65533;&#65533;&#65533;m&#65533;[&#581;&#1846;&#65533;&#65533;2&#65533;_&#65533;&#65533;&#65533;&#65533;&#65533;g&#65533;&#1087;3>&#65533;x&#65533;c&#65533;mW&#65533;&#418;&#65533;&#65533;b&#65533;&#65533;v&#65533;@&#65533;&#65533;x&#520;&#65533;&#65533;}&#65533;&#65533;q8x&#65533;_&#65533;&#65533;1T&#65533;F&#65533;F&#65533;&#65533;&#65533;xt&#65533;6&#65533;&#65533;&#65533;&#65533;&#65533;&#65533;/7&#65533;&#65533;&#65533;j&#561;=&#65533;&#65533;&#65533;&#65533;O&#65533;&#65533;&#65533;a&#65533;	&#65533;2N&#65533;3&#65533;H&#65533;&#1921;&#65533;R&#65533;&#65533;&#65533;AY&#65533;&#65533;OB&#65533;&#65533;&#65533;%&#65533;a&#65533;&#1440;&#65533;&#65533;&#65533;&#65533;&#65533;&#65533;&#65533;I&#65533;&#1743; E&#65533;#&#65533;>&#65533;I&#65533;?t&#65533;A#&#65533;p&#65533;2)&#65533;&#65533;)#&#65533;
&#65533;&#65533;&#65533;CA&#65533;@&#65533;k&#65533;&#65533;&#65533;8&#65533;&#65533;M&#65533;&#65533;g&#65533;&#65533;&#296;@$8&#65533;&#65533;_D"&#65533;,&#162;&#65533;dBf&#65533;!&#626;C
&#67645;&#65533;&#65533;&#65533;a&#65533;&#65533;&#65533;&#65533;22*&#65533;&#65533;1a c&#65533;&#641;&#65533;&#65533;&#65533;#l&#65533;&#65533;&#65533;M4	&#65533;&#65533;&#65533;I&#65533;!&#65533;&#65533;&#65533;7&#65533;g =&#65533;H&#65533;&#65533;&#65533;"&#65533;
	&#65533;&#65533;&#65533;E&#65533;[(&#65533;p1&#65533;&#65533;T&#65533;&#65533;&#65533;&#65533;&#65533;\z&#65533;&#65533;d&#65533;&#65533;&#65533;&#65533;&#65533;&#1155;`&#65533;&#65533;<B&#65533;&#65533;#&#65533;8h\0&#65533;&#65533;ERBp&#65533;&#290;&#65533;U&#65533;&#65533;&#65533;d&#1473;&#65533;&#65533;q &#65533;*vBd&#1906;&#65533;e&#65533;.&#65533;r&#65533;&#65533;k&#65533;&#65533;[P&#65533;l<&#540;l&#65533;a#&#65533;j4&#65533;&#65533;&#65533;&#65533;2&#65533;	&#65533;z:&#65533;&#65533;j&#65533;&#65533;"&#65533;&#65533;&#65533;g&#65533;X[&#65533;&#65533;v&#65533;&#535;$<&#1614;#28&#65533;#&#65533;&#65533;@}z2&#65533;&#65533;&&#65533;&#65533;&#65533;^ &#65533;&#65533;&#619;&#65533;=&)&#65533;&#65533;&#65533;&#65533;a>&#65533;&#65533;;&#65533;&#65533;Z>H&#65533;&#65533;&#65533;H >&#65533;%k&#65533;&#65533;&#65533;Y?i&#65533;&#65533;&#65533;&#65533;g&#65533;&#65533;zh&#65533;&#65533;h&#65533;1&#65533;=<&#65533;&#65533;&#65533;&#65533;&#305;&#65533;&#544;&#65533;T&#65533;&#65533;&#65533;&#65533;&#65533;&#65533;&#65533;r`&#65533;
&#65533;&#65533;&#65533;&#65533;
&#65533;&#65533;&#65533;&#65533;&#65533;xx&#65533;&#65533;0%&#65533;H&#65533;&#65533;&#65533;&#65533;&#1608;&#65533;/  	&#65533;+&#65533;r  &#1144;&#65533;Y &#65533;A&#65533;&#65533;&#65533;&#65533;A&#65533;	&#65533;A&#65533;  8&#65533;ds&#65533;&#65533;\&#65533;@&#65533;&#65533;&#842;2"&#65533;&#65533;&#65533;&#65533;&#65533;H&#65533;Q&#65533;&#65533;&#899;&&#65533;k&#65533;"&#322;&#65533;0&#65533;R&#65533;&#65533;^&#65533;&#65533;&#65533; &#65533;9&#65533;&#65533;&#65533;0`&#65533;5&#65533;,&#1175;&#65533;O*&#65533;{&#65533;<m&#65533;&#65533;M8&#65533;`&#65533;`*&#65533;W&#65533;&#65533;g&#65533;&#65533;&#65533;&#65533;&#65533;&#65533;&#65533;6`&#65533;&#65533;0&#65533; &#65533;-&#65533;p@&#65533;&#65533;`&#65533;[&#65533;	 [(&#65533;&#65533;qa&#65533;2&#65533;9&#568;8&#65533;&#65533;&#65533;pN$_&#65533;sjC&#65533;&#65533;&#65533;$_&#65533;9&#65533;&#65533;&#65533;/~!!,&#65533;Y&#65533;j&#65533;pB$`&#65533;(&#65533;&#65533;&#65533;@&#65533;&#1189;&#65533;c3x!G&#65533;)&#65533;,	b&#65533;&#65533;&#65533;&#65533;c&#65533;&#65533;(II&#65533; &#65533;&#65533;&#65533;#&#65533;&#65533;m&#65533;=HY1f1&#65533;m&#65533;&#65533;y&#65533;6(@&#65533;CL&#65533;&#65533;c&#65533;b&#65533;&#65533;b1}0!&#65533;F&#65533; fX&#65533;&#65533;&#65533;&#65533;F8&#65533;j#&#65533;F&#65533;&#65533;aH$i(3&#65533;&#65533;&#451;8A$&#65533;c&#65533;/&#65533;&&#65533;&#65533;&#65533; 7&#65533;AO&#65533;&#65533;&#65533;&#65533;&#65533;b&#65533;HR&#65533;(&#65533;X&#65533;J&#1809;&#65533;&#65533;&#65533;&#65533;I&#65533;|GB&#65533;Q&#65533;BY&#65533;@&#562;&#65533;AiBs&#65533;&#65533;@B&#65533;&#65533;&#65533; &#65533;0Hx&#65533;&#65533;&#65533;&#65533;!v&#65533;G&#65533;&#65533;&#65533;;b&#65533;n&#65533;8 )&#186;&#65533;&#65533;k8&#65533;<BG&#65533;&#65533;&#65533;&#65533;	E 
$&#65533;8&#65533;&#65533;s6&#65533;&#65533;#2&#1542;&5&#65533;I&#65533;G0&#65533;&#65533;K&#65533;A=ujp 8&#65533;x&#65533;&#65533;&#65533;H*	&#65533;?@`&#65533;8&&#65533;}&#65533;C#A&#65533;P2&#65533;&#65533;c&#65533;qY41t`&#65533;+d&#65533;&#65533;/&#65533;`&#65533;##u&#65533;@t&#65533;&#65533;&#65533;&#65533;t&#65533;EK&#65533;0^&#65533;&#65533;#&#65533;&#1065;ExJ&#65533;&#65533;&#65533;tB&#65533;&#65533;O9&#65533;h&#65533;&#996;@&#65533;XJ&#65533;&#65533;&#65533;[&#65533;&#65533;9&#65533;?|b&#65533;&#65533;&#65533;V&#65533;&#65533;P&#65533;&#65533;5&#65533;
&#65533;&#65533;*&#65533;&#65533;P&#65533;&#65533;#&#65533;G &#65533;`&#65533;&#65533;3q&#65533;&#65533;M&#65533; ~&#65533;&#65533;Ep&#65533;&#65533;&#65533;&#65533;&#65533;E&#65533;&#65533;&#65533; #SV&#65533;H^u&#65533;
w&#65533;#&#65533;em&#241;&#65533;5&#65533; 	&#65533;&#65533;H<M&#65533;&#65533;GiE2R&#65533;H&#65533;O&#65533;&#65533;?&#65533;A&#613;&#65533;#u&#65533;&#65533;&#65533;p&#65533;&#881;&#65533;q	)H&#65533;&#65533;&#65533;&#65533;&#65533;&#65533;T&#65533;-GL&#65533;&#65533;`&#65533;.> &#65533;;&#65533;&#65533;9&#65533; &#65533; &#65533;|&#65533;IN&#65533;&#65533;&#65533;@-8&#65533;&#65533;&#65533;"&#65533;&#65533;&#65533;Q^TR:<&#65533;&#65533;&#65533;&#65533;r&#65533;&#65533;&#65533;j &#65533;\&#65533;&#65533;*&#65533;?&#65533;.&#65533;D&#65533;&#65533;t&#65533;e[T&#65533;j3&#65533;s&#65533;$&#65533;&#65533;&#65533;(&#65533;&#65533;*&#65533;)<&#65533;#y&#65533;0E&#65533;"7&#65533;
&#65533;&#65533; Y&#65533;&#65533;&#65533;|&#65533;"N   8&#65533;U&#65533;&#65533;,q&#1061;.s&#65533;&#65533;B&#65533; j,&#65533;9&#65533;&#65533;od&#768;'D&#65533;#:&#65533;&#65533;&#65533;	&#65533;&#65533;W&#65533;K&#65533;^U&#65533;&#65533;h&#65533;&#65533;&#65533;&#65533;D&#65533;&#65533;5&#65533;&e&#65533;^cj#+ &#65533;&#65533;Uh`&#65533;&#65533;&#65533;E&#65533;&#65533;d&#65533;&#65533;&#65533;+&#65533;&#65533;[&#65533;&#65533; 4HD"r&#65533;&#65533;&&#65533;$MQN&#65533;&#65533;(&#65533;&#65533;=&#65533;&#65533;&#65533;&#65533;&#65533;
E&#65533;&#65533;m&#65533;xZ-&#65533;&#65533;G7l9&#65533;< o&#65533;&#65533;,0
&#65533;&#65533;&#65533;O&#65533;&#65533;&#65533;&#65533;0&#65533;&#65533;QA&#65533;hH&#65533;?&#65533;&#65533;&#65533;&#65533;&#65533;&#65533;&#381;&#65533;&#65533;7&#65533;&#65533;&#65533;.&#65533;C2b&#65533;+&#65533;A&#65533;?&#65533;&#65533;&#65533;&#65533;@&#65533;&#65533;t`&#801;&#65533;&#65533;&#65533;1,&#65533;NM&#65533;:&#65533;&#1108;&#65533;L!&#65533;>&#65533;&#65533;A&&#65533;G&#65533;&#20518;&#65533;&#65533;&#1656;&#65533;E|p	&#65533;2&#65533;}&#65533; &#65533;Zv<&#65533;M&#65533;?&#65533;&#65533;&#65533;&#65533;/z&#65533;*1j&#65533;&#65533;&#65533;&#65533;&#65533;@@&#65533;&#65533;&#65533;&#65533;
X&#65533;?&#65533;&#65533;&#1539;&#65533;K-&#65533;&#65533;&#65533;B^&#65533;&#65533;&#65533;&#65533;&#65533;x&#65533;(f&#1055;G6&#65533;&#65533;&#65533;&#65533;7&#65533;&#65533;&#65533;&#65533;&#65533;@R&#65533;&#65533;F&#65533;&#65533;&#65533;2O&#65533;>&#593;&#65533;&#65533; ?@~6%&#65533;&#65533;&#65533;P&#65533;"&#65533;&#65533;_&#65533;'&#65533;V&#65533;&#65533;&#65533;8d!)&#65533;q&#1378;&#65533;V&#65533;,c
,&#65533;
&#65533;&#65533;&#65533;&#65533;&#65533;*&#65533;p&#65533;@&#65533;&#65533;&#65533;&#65533;&#65533;&#65533;&#65533;5&#65533;Q"@&#65533;&#65533;!&#65533;&#225;Z&#65533;&#65533;&#65533;&#65533;&#65533;DA&#65533;&#65533;&#65533;&#65533;U&#65533;#&#65533;.4
?(&#65533;
&&#65533;{-&#65533;&#65533; &#65533;&#65533;&#65533;gy&#65533;_&#65533; &#65533;H&#65533;&#65533;	DY&#65533;&#65533;&#65533;$D&#65533;&#65533;V&#65533;&#65533;&#65533;[&#65533;FJAv&#1209;&#65533;jT*~D &#65533;XTp&#65533;1&#65533;pX&#65533;>&#65533; &#65533;=&#65533;&#65533;&#65533; s &#65533;&#65533;&#65533;)tX&#1155;&&#65533;s&#65533;&#65533; E&#65533;&#65533;X|&#65533;n&#65533;&#65533;&#65533;,J#&#65533;<&#65533;&#65533;&#65533;&#65533;-&#65533;C&#969;v&#65533;e&#65533;&#65533;&#65533;%j&#65533;&#65533;&#65533;?L&#65533;&#402;&#65533;&#65533;&#65533;&#65533;l&#65533;B@&#65533;&#65533;n&#65533;&#65533;rs&#65533;&#65533;&#65533;0&#65533;&#65533;@&#768;L&#65533;!&#65533;&#33539;&#65533;&#65533;l@&#65533;s&#65533;&#65533; ?d2&#65533;&#65533;&#65533;!+&#65533;&#65533;&#65533;&#65533;&#65533;&#65533;&#65533;&#65533;[&#65533;&#65533;&#1641;,3^&#65533;.8&#65533;&#65533;1M&#65533;&#65533;&#65533;&#65533;&#65533;&#65533;v&#65533;&#65533;&#65533;&#65533;}&#65533;&#65533;&#1033;@d&#65533;&#65533;{&#1124;&#65533;P }A&#65533;&#65533;&#65533;&#65533;&#65533;&#65533;j&#65533;+X&#65533;&#65533;r'&#65533;5 &#65533;C&#65533;&#65533;XC&#65533;&#65533;*&#65533;&#65533;&#65533;A&#65533;&#65533;&#65533;A&#65533;&#65533;/9;&#65533;&#65533;&#65533;<&#65533;C?&#65533;1&#65533;08&#65533;&#65533;_
?0&#65533;&#65533;&#1025;!&#65533;Ht.b&#65533;`D>&#573;d&#65533;&#954;&#65533;&#65533;!&#65533;(\&#65533;&#65533;&#65533;&#65533;&#65533;&#65533;&#65533;BK&#65533;.&#65533;(&#65533;&#65533;I'!x&#65533;&#65533;&#65533;;&#65533;&#65533;&#65533;v{&#65533;T&#65533;(&#65533;&#65533; &#65533;	&#65533;&#65533;S&#65533;&#65533;&#65533;2&#65533;&#65533;cTFM&#65533;c<Yj&#65533;@p&#65533;il&#65533;/&#65533;5&#65533;5&#65533;m\CA:&#65533;@$i&#418;&#65533;L&#65533;&#65533;6&#65533;&#65533;S&#65533;&#65533;<&#65533;o&#65533;&#65533;&#65533;#^&#65533; `
&#65533;{&#65533;|&#65533;
&#65533;"&#65533;&#65533;&#565;&#65533;&#1538;"@&#65533;-&#65533;&#65533;/8&#65533;&#65533;(&#65533;|&#65533;-8&#65533;#&#65533;&#65533;-&#65533;&#65533;&#65533;&#65533;{&#65533;#&#65533;4&#1186;&#65533;&#65533;4&#65533; &#65533;]I&#65533;&#65533;&#65533;9r&#65533;&#65533;I+A(+&#65533;&#65533;&#65533;&#65533;&#65533;8h&#65533;&#65533;&#65533;Z&#65533;&#65533;&#1024;M&#65533;&#195;P&#65533;&#65533;0*A&#65533;&#1323;&#65533;0&#65533;&#65533;&#65533;&#65533;&#65533;0H&<&#65533;&#65533;G&#65533;&#65533;P&#65533;&#65533;0V&#65533;&#65533;&#65533;p(&#65533;&#65533; jZ&#65533;5&#65533; z(K &#65533;u8&#65533;uX&#65533;&#65533;\&#65533;&#65533;T&#65533;&#65533;&#65533;&#65533;&#65533;]&#65533;&#65533;&#65533;&#65533;`_&#65533;&#65533;&#65533;D&#65533;&#65533;&#65533;&#129;@&#65533;(&#65533;&#65533;*&#65533;F&#65533;&#288;&#65533;&#65533;&#65533;/&#65533;&#65533;h&#65533;&#65533;  &#65533;&#65533;<&#65533;{ &#65533;w&#65533; &#65533;^\&#65533;AY&#1156;&#65533;F|&#65533;TA&#65533;(&#65533;h&#65533;H&#65533;&#65533;&#65533;$&#65533;M&#65533;&#65533;T&#65533;&#65533;&#65533;&#65533;&#833;&#65533;M&#65533;TH&#65533;&#65533;l&#65533;&#65533;N&#65533;x&#65533;&#65533;&#65533;y&#65533;0&#65533;&#65533;7&#65533; N&#65533;&#65533;aO&#65533;&#65533;&#65533;l&#65533;&#65533;b&#65533;&#65533; T&#65533;&#65533;&#65533;Nk K)T&#65533;TX&#833;0O|`&#65533;&#65533;<&#963;hO&#65533;<&#65533;&#65533;&#263;$&#65533;O|&#65533;&#65533;&#65533;t&#65533;w&#65533;&#65533;&#65533;&#65533;O &#65533;&#65533;`&#65533;&#65533;&#65533;tA&#65533;&#65533;&#65533;&#65533;&#65533;T`&#65533;#&#65533;[.&#65533;P&#65533;p&#65533;H&#65533;&#65533;&#65533;S&#65533;	&#65533;&#65533;&#65533;&#65533;&#65533;h&#65533;&#65533;;&#65533; &#65533;&#42051;&#65533;&#231;&#65533;&#65533;J&#65533;&#65533;n&#65533;&#65533;&#65533;&#65533;E&#65533;&#65533;r&#65533;&#65533;&#65533;&#65533;&#65533;8&#65533;&#65533;&#65533;r8&#65533;!K&#65533;&#65533;&#65533; &#65533;&#65533;X'&#65533;&#65533;&#65533;&#65533;&#65533;&#65533;%a&#65533;&#65533;ch&#65533;&#65533;IR+&#65533;o&#65533;s`&#65533;d&#65533;3&#65533;&#65533;&#65533;&#65533;(&#65533;&#65533;&#65533;&#65533;&#65533;y&#65533;&#257;&#65533; &#65533;&#65533;&#65533;&#65533;&#65533; N&#65533;&#483;<&#65533;&#1718;&#65533;&#65533;&#65533;^&#65533;&#65533;&#65533;&#65533;-&#65533;+&#65533;&#65533;&#65533;_&#1056;&#65533;&#65533;YM_&#65533;&#65533;J$&#65533;&#65533;M&#65533;Q&#963;&#65533;M&#65533;|N]&#65533;X&#65533;&#65533;&#65533;&#65533;&#65533;<&#1398;h&#65533;$h&#65533;TUW]&#65533;U&#65533;UE&#65533;F&#65533;U&#65533;Z&#65533;U[&#65533;&#65533;&#65533;&#65533;p&#1142;H'n8&#65533;7hN&#65533;H&#65533;B[&#65533;&#65533;>&#65533;UZ&#65533;UV&#65533;&#65533;&#65533;&#1377;	&#65533;L&#65533;&#65533;&#65533;$&#65533;M&#65533;<&#65533;Q&#65533;aU&#1396;&#65533;h&#65533;&#65533;&#65533;PMt&#65533;%@Fd&#65533;&#65533;&#65533;&#65533;&#516;&#65533;T{&#65533;&#65533;2&#513;&#65533;&#65533;W)L&#65533;&#65533;:&#65533;&#65533;&#65533;&#65533; &#65533;&#65533;&#65533;&#65533;&#65533;&#65533;	&#65533;&#65533;&#579;x&#65533;p&#65533;<&#65533;&#65533;	! &#65533;&#65533;\Bn&#65533;B&#65533;&#65533;0&#65533;&#65533;&#65533;&#65533;&#65533;&#65533;&#65533;&#65533;&#65533;&#65533;'&#65533;&#65533;&#641;&#65533;X&#65533;&#65533;&#65533;&#65533;&#65533;&#65533;=,&#65533;&#65533;8p&#1255;%&#65533;q&#65533;&#65533;&#65533;d%&#65533;R&#65533;u4&#65533; Y&#65533;&#65533;&#65533;$$&#65533;&#65533;&#65533;mZ&#65533;&#65533;H&#65533;i&#65533;L&#65533;&#65533;&#65533;&#65533;B{}P&#65533;p&#65533;&#65533;i&#65533;&#65533;&#65533;	&#65533;&#65533;&#65533;+&#65533;&#65533;=&#65533;]&#65533;Wd&#6785;P&#65533;0 0)&#65533;&#65533;5&#65533;V&#65533;&#65533;T&#65533;&#65533;&#65533;&#65533;&#65533;&#65533;&#65533;M&#65533;L&#65533;o&#65533;M&#65533;PU&#65533;NX5&#65533;0N&#65533;|V&#65533;EJ@&#65533;&#65533;&#65533;&#65533;J9&#65533;&#65533;G&#65533;&#65533;AD&#65533;U&#65533;T@&#65533;moN&#65533;%&#65533;&#65533;&#65533;M&#65533;&#65533;U&#65533;&#65533;&#65533;&#65533;&#65533;&#65533;(&#65533;q&#65533;&#65533;&#65533;C&#65533;&#65533;&#65533;mF2&#65533;&#65533;ye[&#65533;&#65533;}&#65533;'&#65533;&#65533;J&#65533;A6&#65533;p&#65533;$&#65533;&#65533;-p&#65533;&#65533;&#65533;&#65533;%&#65533;P&#65533;&#65533;&#65533;x&#65533;,0D&#65533;&#65533;&#65533;&#65533;	d`,&#65533;k&#65533;&#65533;]&#65533;&#65533;&#65533;&#65533;B&#65533; &#65533;&#65533;R_"AL&#65533;H@&#65533;=k3&#65533;?&#1654;&#65533;&#65533;k&#65533;&#65533;]c8&#65533;&#1013;&#65533;&#65533;&#65533;&#65533;&#65533;:&#65533;&#1063;&#65533;e&#65533;&#65533;&#1056;&#65533;&#65533;!&#65533;&#65533;&#65533;&#65533;J&#65533;q&#65533;&#65533;&#1729;&#65533;
&#65533;&#65533;SW^	&#65533;&#65533;O W&#1068;[X&#65533;&#65533;&#893;&#65533;J&#65533;&#65533;RW.U&#65533;&#65533;[&#65533;4a&#1269;k&#65533;V&#65533;&#65533;&#1397;h!SPN&#65533;	&#65533;]&#65533;&#65533;@ ^&#65533;F&#65533;&#65533;&#65533;&#65533;&#65533;&#65533;[&#65533;M&#65533;N]&#65533;&#65533;&#949;0U(&#65533;M}&#65533;&#65533;&#65533;&#65533;eM(Fsm&#65533;v&#65533;&#65533;6&#65533;&#65533;&#65533;&#65533;&#65533;C&#65533;&#65533; a7&#65533;&#65533;W~M&#65533;&#65533;P&#65533;&#65533;9t&#65533;&#65533;&#65533;'N&#65533;N&#65533;&#65533;$l`&#65533;&#65533;&#65533;&#65533;l&#65533;&#65533;c_&#65533;&#65533;&#65533;&#65533;wZ&#65533;&#65533;&#1281;8&#65533;X&#65533;&#65533;&#65533;&#65533;&#65533;&#65533;&#65533;8_Nq&#65533;&#65533;8_&#65533;&#619;&#1456;l&#65533;3PM&#65533;&#65533;*V&#65533;&#65533;,`e&#65533;8&#65533;&#65533;&#65533;;&#65533;	&#65533;	>`If&#65533;&#65533;&#65533;!`&#65533;&#65533;&#65533;L&#65533;vp&#65533;&#65533;&#65533;^&#65533;&#65533;`&#65533;&#65533;&#65533;[&#65533;;&#65533;&#65533;{Kf&#65533;&#65533;&#65533;&#65533;00&#65533;p &#65533;h&#65533;&#65533;&#65533;(&#65533;&#65533;&#65533;&#65533;MP&#65533;&#65533;s&#65533;&#65533;&#1669;&#65533;&#1372;\&#65533;]&#65533;5&#65533;&#1333;b&#65533;P&#65533;&#65533;l&#65533;$&#65533;&#65533;D@h&#65533;&#65533;&#65533;?!v&#65533;&#65533;Tb&#65533;&#65533;F&#65533;&#65533;b&#65533;&#65533;q^&#65533;&#65533;D&#65533;kPh&#65533;.;h&#65533;D&#65533;dIT&#65533;&#65533;&#65533;\&#65533;&#65533;|&#65533;+1&#65533;&#65533;&#65533;&#65533;2&#65533;&#65533;@0E1&#65533;&#65533;&#1119;5~c&#65533;^&#65533;&#65533;c&#65533;X&#576;&#65533;5&#65533;&#65533;
&#65533;&#65533;Bo&#65533;o&#65533;&#65533;!&#65533;>&#65533; h&#65533;&#65533;>j&#65533;a &#65533;&#65533;&&#65533;&#65533;<&#65533;P&#65533;&#65533;&#65533;&#65533;&#65533;&#65533;&#65533;&#65533;&#65533;i&#65533;;&#65533;&#1309;M&#65533;&#65533;	&#65533;&#65533;&#65533;
&#715;&#1027;&#65533;!&#65533;~&#65533;/&#65533;&#65533;j&#65533;&#65533;&#65533;&#65533;&#65533;&#65533;&#65533;&#65533;_&#65533;&#65533;h&#65533; J&#65533;&#65533;hq&#65533;&#65533;&#65533;&#65533;&#65533;&#65533;&#65533;o&#65533; &#65533;&#65533;kh&#65533;&#65533;&#65533;&#65533;&#65533; &#65533;&#65533;&#65533;&#65533;&#65533;&#65533;k&#65533;&#65533;*&#65533;F&#65533;o&#65533;&#65533;B&#65533;&#65533;&#65533;&#65533; +e2&#65533;T&#65533;o(&#65533;&#65533;&#65533;<&#65533;p&#65533;&#65533;$&#65533;&#65533;U&#65533;&#65533;}V&#65533;fh&#65533;1OqN&#65533;r&#65533;8s^&#65533;&#1075;&#65533;&#65533;&#65533;c&#65533;&#65533;&#65533;&#65533; &#65533;[&#65533;&#65533;)	&#65533;l&#65533;i+*&#65533;&#65533;t&#65533;&#65533;0$&#65533;	&#3362;Jn`:&#65533;&#65533;I&#65533;+&#65533;&#65533; &#65533;&#65533;63&#65533; &#65533;&#65533;&#65533;j]&#65533;6(]&#65533;&#65533;@o&#65533;&#65533;&#65533;`&#65533;8&#65533;&#65533;/k&#61552;&#65533;&#65533;&[&#65533;&FeT&#1942;&#65533;&#65533;&#65533;]z&#65533; &#65533;Y&#65533;[&#65533;g&#65533;&#65533;M&#1494;&#65533;&#65533;&#65533;&#65533;&#65533;v&#65533;,m&#65533;UV&#65533;&#1345;&#65533;p&#65533;{>&#65533;&#65533;2&#65533;&#65533;x&#65533;&#65533;&(j&&#65533;FJS&#65533;&#65533;&#65533; %&#65533;BY&#65533;q&#65533;&#65533;E&#65533;&#65533;i&#65533;&#65533;,&#65533;q&#65533;&#65533;&#65533;v&#65533;M&#1790;]&#65533;(W&#65533;&#65533;&#65533;&#65533;u&#65533;&#1501;&#65533;z-&#65533;7&#65533;S&#65533;&#65533;&#65533;M&#65533;&#65533;:j)&#65533;ob&#65533;&#65533;j&#65533;&#65533;R'&#1283;j=&#65533;&#1414;&#65533;V&#65533;@"&#65533;	&#65533;-u&#65533; &#65533;&#65533;( &#65533;b&#65533;&#65533;&#65533;\&#65533;] &#65533; &#65533;	&#65533;/&#65533;&#65533;&#65533;&#65533;&#65533;&#65533;&#3144;d&#65533;`&#65533;&&#65533;&#65533;=@&#65533;i&#65533;x&#65533;
=s&#65533;&#65533;G5x&#65533;&#65533;b &#65533;&&#65533;&&#65533;&#65533;br&=&#65533;&#65533;&#65533;&#65533;"&#1539;R'&#65533;=I&#65533;&#65533;&#65533;>&#65533;&#65533;&#65533;&#65533;U&#65533;&#65533;&#65533;&#65533;&#65533;=i&#65533;<U&#65533;&#65533;'E&#65533;f8&#65533;&#65533;ml&#65533;&#65533;&#65533;&#65533;x&#65533;W&#65533;&#65533;T&#65533;uX&#65533;u&#65533;I&#65533;&#65533;j&#65533;&#65533;&#65533; kioR =p&#65533;&#65533;&#65533;p&#65533;x+J&#65533;8&#65533;W&#65533;e:, &#65533;Z&#65533;&#65533;4&#65533;&#65533;&#65533;&#65533;*&#65533;c m&#65533;&#65533;6(B=(&#65533; 0&#65533;/&#65533;:m&#65533;/|&#65533;w&#65533; &#65533;^&#1093;d6t&#65533;H&#65533;7&#65533;.p&#65533;&#65533;&#65533;&#65533;x&#65533;&#65533;&#65533;&#65533;&#65533;&#65533;&#65533;8&#65533;&#65533;&#65533;&#65533;&#65533;&#65533;xK&#65533;x&#65533;&#65533;x&#65533;&#65533;&#65533;&#65533;J1&#65533;qO&#65533;`&#65533;8&#65533;C&#65533;&#65533;&#65533;&#65533;"&#65533;v&#65533;&#65533;_&#65533;&#65533;&#531;	&#65533;y&#65533;h&#65533;&#65533;&#3825;&#65533; z&#65533;X&#65533;fO&#65533;&#65533;&#4635;&#65533;&#65533;&#65533;&#65533;&#65533;QoR&#65533;&#65533;v&#65533;<&#65533;&#65533;&#65533;&#65533;&#65533;&#65533;&#65533;&#65533;&#65533;{<&#65533;"P$&#65533;w&#65533;|&#65533;W&#65533;l&#65533;1&#65533;6@4&#65533;&#65533;'&#65533;&#65533;7&#65533;E&#65533;1X&#65533;&#65533;&#65533;&#65533;1&#65533;&#65533;&#65533;X&#65533;6P&#65533;&#65533;_ob&#65533;&#65533;j&#65533;&#65533;6&#65533;3&#65533;&#65533;&#65533;@|&#65533;:i#&#65533;1&#65533;g&#65533;9e3&#65533;&#65533;9&#65533;|&#839;&#65533;&#65533;@&#65533;':L&#65533;&#65533;Y&#1777;w&#65533;E`X&#65533;&#65533;h&#65533;&#1304;&#65533;&#65533;&#65533;z&#65533;` n'&#65533;&#1503;&#65533;&#65533;&#65533;5&#65533;ng&#65533;}&#65533;&#65533;fX&#65533;&#65533;&#65533;&#65533;&#65533;(&#65533;&#65533;&#65533;&#65533;&#65533;&#62434;&#65533;&#65533;b&#65533;&#65533;&#65533;&#65533; I&#65533;?&#65533;H&#65533;&#65533;&#65533;y&#65533;vg"&#65533;)&#65533;-c&#65533;&#65533;t=hh&#65533;t&#65533;=&#65533;v&#65533;&#65533;g&#65533;t&#65533; k:&#65533;&#65533;o?9&#65533;:ym&#65533;? &#65533;'a\&#65533;S&#65533;&#575;&#65533;p&#65533;e2&#65533;&#42955;&#65533;&#65533;R&#65533;h&#65533;"&#396;7r&#65533;&#65533;&#65533;#&#526;&#65533;&#65533;T,3&#65533;&#65533;&#65533;9&#684;l&#65533;&#65533; &#65533;,&#65533;&#65533;&#65533;$I&#65533;!I&#65533;&#65533;&#65533;&#65533;g&#65533;s@ub&#65533;&#65533;&#65533;b&#65533;XZ9&#30657;9Q1>C&#65533;4&#65533;t!&#65533;h&#65533;&#65533;K^&#65533;zu&#65533;R&#65533;?&#65533;&#1338;@&#390337;duN&#65533;&#65533;oR&#65533;I&#65533;&#65533;&#65533;_&#65533;i&#65533;&#65533;&#65533;o&#65533;Ix&#65533;&#65533;&#65533;w &#65533;&#65533;&#65533;8@&#65533;&#65533;&#65533;f&#65533;'&#65533;&#65533;&#65533;"&#65533;&#65533;&#65533;&#65533;&#65533;&#65533;7&#65533;&#65533;{&#65533;T&#65533;k&#65533;!a&#65533;&#65533;&#65533;&#65533;/&#65533;N	&#65533;P&#65533;&#65533;d&#65533;&#65533;&#65533;p&#65533;&#65533; E%&#65533;0&#65533;&#65533;;&#65533;&#65533;&#65533;&#65533;&#65533;.&#65533;&#65533;H&#65533;&#65533;	&#65533;&#65533;&#1390;&#65533;&#65533;&#65533;&#65533;&#65533;p&#65533;E*&#65533;&#65533;M80&#65533;&#65533;F&#65533;&#65533;&#65533;&#65533;?&#65533;&#65533;&#65533;A&#65533;&#65533;&#65533;&#65533;&#65533;?&#65533;T&#65533;&#65533;\x Y9&#65533;&#65533;`O=%&#65533;&#65533;K&#65533;&#65533;&#65533;Vx&#65533;&#65533;b&#65533;&#65533;&#65533;b&#65533; &#65533;M&#65533;&#65533;*`&#65533;E$&#65533;h <&#226;&#65533;)&#65533;T+&#65533;acBf&#1304;&#65533;U6&#65533;&#65533;&#65533;&#65533;&#65533;Ew&#65533;s&#65533;H	&#65533;i%&#65533;&#65533; &#65533;C&#65533;+NP&#65533;?Ad &#65533;U&#65533;E^&#65533;i&#65533;&#65533;&#65533;&#65533;&#65533;&#65533;&#65533;&#65533;&#65533;jb&#65533;^B&#65533;&#65533;Pd&#65533;&#65533;&#65533;&#65533;u&#65533;&#65533;&#65533;E&#65533;&#65533;&#65533;=&#65533;wv&#65533;CKF6&#65533;a&#65533;K&#65533;d&#65533;?^j&#65533;TB&#65533;&#65533;6&#65533;z&#65533;C&#65533;E&#65533;u&#65533;&#65533;&#65533;L&#65533;&#65533;u&#65533;&#65533;&#65533;?&#65533;&#65533;&#65533;&#65533;]&#65533;$&#65533;&#65533;$v>W&#65533;&#65533;&#42913;Tx&#65533;^BT
&#65533;&#65533;Y`&#65533;G&#65533;E.D&#65533;$&#65533;&#65533;"&#65533;&#65533;E+9&#65533;&#65533;&#65533;&#65533;RH&#65533;&#65533;&#65533;j&#65533;&#65533;
&#65533;&#65533;&#65533;-&#65533;	&#65533;&#65533;&#375;&#65533;*e T	&#65533;&#546;O:&#65533;[&#65533;&#65533;6&#65533;k&#65533;&#65533;&#65533;&#65533;Sf`&#65533;&#912;&#65533;X&#65533;&#65533;	mt&#65533;&#65533;&#65533;c$d&#65533;&#65533;&#65533;&#65533;?w&#65533;!VB>&#65533;&#65533;"Ldq&#65533;W&#65533;&#65533;&#65533;g&#65533;&#65533;!&#65533;&#65533;Rd&#65533;&#65533;6&#65533;&#65533; &#535;&#65533;&ae&#65533;&&#65533;&#65533;&#65533;&#65533;j&#65533;yi&#65533;WB&#65533;&#65533;Q1}J&#65533;;&#65533;0&#65533;&#65533;FNP&#65533;&#65533;?k$D&#65533;?LS&#65533;&#65533;'&#65533;R&#65533;MHm&#65533;&#65533;&#65533;QP&#65533;&#65533;,&#65533;&#65533;F&#65533;PtE&#65533;~TE&#65533;&#1941;&#65533;u&#65533;&#65533;&#65533;&#65533;w&#65533;&#65533;9XE7&#65533;:&#65533;? ,&#65533;F&#65533;fD&#65533;}&#65533;&#65533;vADo!&#65533;&#65533;&#65533;&#65533;@&#65533;-&#65533;&#65533;r&#65533;y&#65533;&#65533;S&#65533;&#65533;&#65533;&#65533;&#65533;nQ&#65533;&#65533;C&#65533;&#65533;&#1000; &#65533;1&#65533;&#65533;&#65533;&#65533;RTH&#65533;&#65533;&#13175;&#65533;&#65533;&#65533;&#65533;f&#65533;k&#65533;&#65533;:&#65533;{p&#65533;oW	S&#65533;0&#65533;>=&#816;&#65533;&#65533;&#65533;&#65533;k&#65533;kl&#65533;&#65533;&#65533;S&#65533;&#65533;&#65533;&#65533;k&#65533;&#65533;&#2039;u&#65533;&#65533;&#65533;)&#65533;}&#401;]b)&#2026;&vXH&#65533;^d&#65533;(&#65533;&#65533;&#65533;&#65533; 3&#65533;i&#65533; JP&#65533;&#65533;&#65533;&#65533;E&#65533;&#65533;b$kR;&#65533;)&#1936;&#65533;]&#65533;	+&#65533;E`&#65533;' &#65533;&#65533; o&#65533;&#65533;HJOs&#65533; &#65533;&#65533;W%&#65533;/&#65533;0O&#65533;6&#65533;B&#65533;g&#65533;Y&#65533;F&#65533;*]&#65533;o&#65533;"&#65533;&#606;&#65533;&#65533;A&#65533;	&#65533;;"&#147;11&#65533;N&#65533;&#65533;V'Eqy+!&#65533;&#65533;&#65533;&#52152;&#65533;q&#65533;&#65533;j&#65533;G/3&#65533;&#65533;wA&#65533;&#65533;&#800;&#65533;&#65533;&#65533;_&#65533;&#1168;:b&#65533;&#65533;u&#65533;&#65533;&#65533;&#65533;&#65533;r	&#65533;%!:&#65533;G&#65533;&#65533;1&#65533;4&#65533;&#65533;$&#65533;2f94&#65533;I&#65533;&#65533;&#65533;Y&&#65533;&#65533;@a0"E&#65533;&#65533;&#65533;T&#65533;<&#65533;&#65533;Hm&#65533;&#65533;1&#65533;&#65533; &#65533;YACC&#65533;X 0&#65533;&#65533;a&#65533;&#65533;]&#65533;&#65533;&#65533;<&#65533;q&#65533;E6&#65533;&#65533;vd&#65533;2&#65533;&#65533;w&#65533;&#65533;&#65533;&#65533;	&#65533; &#65533;&#65533; $&#65533;&#65533;&#65533;&#65533;&#65533;&#65533;3&#65533;"!&#65533;8&#65533;?Ulb&#65533;i&#65533;7&#65533;.#!&#65533;&#65533;&#65533;0&#65533;`&#65533;&#65533;N&#65533;9&#65533;&&#65533;B7&#65533;&#65533;"p&#65533;xjCCS&&#65533;71&#65533;)M&#65533;BRW&#65533;&#1099;&#65533;,$&#65533;&#65533;&#65533;.'&#65533;&#65533;<&#65533;&#65533;&#65533;(F&#65533;b"s&#65533;c&#65533;Q&#65533;&#65533;Rv&#1474;&#1465;&#65533;t&#65533;&#65533;&#65533;4&#65533;&#65533;1b&#65533;"f&#65533;&#65533; &#65533;S&#65533;4!Z!&#65533;?&#65533;&#65533;-&#65533;"]&#65533;&#65533;&#65533;&#65533;$&#65533;%!&#65533;#&#65533;
&#65533;&#65533;&#65533;a,&#65533;k&#65533;R&#65533;&#65533;&#65533;&#65533;5&#65533;f&#65533;&#65533;E
Y&#65533;`YA&#65533;&#65533;&#65533;VX&&#65533;&#65533;&#65533;6&#65533;4E&#65533;&#65533;&#703;&#1836;"&#65533;&#65533;&#65533;0e'S&#65533;&#65533;U&#65533;&#65533;:r&#65533;n&#65533;&#65533;H@B&#65533;&#65533;&#65533; O&#65533;E&#65533;&#65533;&#65533;&#65533;&#65533; !&#65533;&#65533;?&#65533;&#65533;&#65533;&#65533;&#65533;"&#65533;g&#65533;&#65533;&#65533;D&#65533;&#65533;M&#65533;"0	p\%Z&#65533;&#1258;&#64297;d&#65533;)-"&#65533;T&#65533;&#65533;&#65533;&#584;&#65533;&#65533;T&#65533;&#65533;,D
&#65533;&#65533;&#65533;2*&#65533;&#65533;&#65533;&#65533;(B&#1097;&#65533;H:&#65533;n, #&#65533;&#65533;/&#65533;&#65533;&#1291;^&#65533;uo&#273;&#65533;&#801;&#65533;&#65533;Ccuz&#65533;!&#65533;q&#65533;I&#65533;	&#65533;&#65533;&#65533;P#&#65533;&#65533;s&#65533;?&#65533;>&#65533;#&#65533;K&#65533;&#65533;D&#65533;&#65533;&#65533;7&#65533;&#65533;&#65533;o&#65533;&#135;l&#65533;	0&#65533;&#65533;jc5&#65533;$Mm5&#65533;lgV&#65533;&#65533;&#65533;4&#65533;&#65533;g&#65533;4&#65533;O}&#250;&#65533;&#65533;4&#65533;&#65533;A&#65533;&#65533;&#65533;&#65533;&#65533;0&#65533;E&#65533;:&#65533;MP&#65533;
i&#65533;+e&#65533;&#65533;a&#1830;&#65533;1&#65533;Q&#65533;F&&#65533;&#65533;&#65533;X2&#65533;&#65533;H&#65533;&#65533;&#65533;&#65533;&#65533;&#1609;&#65533;a&#65533;R&#65533;&#65533;<8L&#65533;<&#65533;&#65533;&#65533;&#65533;8&#65533;&#65533;&#65533;N&#65533;&#65533;&#65533;&#65533;u#&#65533;AZ*& &#65533;&#65533;	&#65533;&#65533;&#65533;l&#65533;&#65533;"`"mP&#65533;&#65533;&#65533;&#65533;&#52728;v&#65533;s&#65533;Nt&#65533;nAe&#65533;&#65533;&#65533;&#65533;P&#65533;&#65533;@[&#65533;&#65533;&#65533;&#65533;&#65533;&#65533;~&#65533;E&#65533;&#65533;^f&#65533;iE&#65533; Q:G1&#65533;yC&#65533;&#17486; aXu0_&#65533;&#65533;&#65533;&#65533;&#65533;&#65533;y&#65533;&#65533;"r&#65533;"&#65533;P&#65533;J&#65533;&#65533;m&#65533;&#65533;&#65533;8&#65533;g&#65533;&#65533;]&#65533;&#65533;&#65533;#&#65533;&#65533;=}&#65533;&#65533;&#65533;&#65533;&#65533;&#65533;S`p&#65533;*b&#65533;);!&#1294;&#65533;x&#65533;&#65533;m&#65533;L!0&#65533;&#944;p&#65533;&#65533;-c#&#65533;&#65533;L,&#65533;n&#65533;h&#65533;1mik&#65533;du&#65533;&#65533;jS&#65533;&#65533; ,&#65533;y&#65533;{	&#65533;7P&#65533;|H&#65533;&#65533;Ic>&#65533;&#65533;#&#65533;&#65533;1G&#65533;#
&#65533;h&#65533;&#65533;&#65533;&#65533;&A|&#65533;&#65533;&#65533;[&#65533;&#65533;g&#65533;	Qh&#65533;&#65533;LQ&#65533;%&#65533;&#65533;&#65533;J&#65533;)B&#65533;E.&#1102;(&#65533;;&#65533;&#65533;G&#65533;&#65533;&#65533;&#65533;&#65533;&#65533;&#1146;&#65533;C6&#65533;&#37816;&#65533;&#65533;`u&#65533;&#65533;HS&#65533;&#65533;&#65533;z*&#1319;*u&#65533;R}c&#65533;&#65533;5E&#65533;&#65533;&#65533;&#65533;&#65533;"&#65533; &#1548;&#65533;&#65533;"^&#65533;&#65533;&#65533;&#65533;&#65533;{	&#65533;B&#65533;=&#65533;&&#65533;&#65533;&#65533;&#716;&#65533;'&#65533;&#65533;&#65533;O&#405;&#65533;&#975;+&#65533;?&#65533;&#65533;##{`[B&#65533;n&#65533;&#65533;'d&#65533;&#65533;&#65533;+2&#65533;!G&#65533;{&#65533;&#65533;x&#65533;&#65533;&#65533;&#65533; S@Z=0/"`~
S&#65533;)_[m'&#65533;&#65533;&#65533;&#65533;@A&#65533;a&#65533;&#65533;r&#65533;&#65533;;&#65533;&#65533;V$4&#65533;(D&#65533;&#65533;&#1732;T&#65533;k&#65533;&#65533;F&#65533;b&#65533;I&#65533;&#65533;&#65533;dfXL$&#65533;&#65533;~B.&#65533;&#65533;?&#65533;&#65533;b
&#65533;&#65533;&#65533;\&#65533;&#65533;&#65533;&#65533;&#65533;&#65533;ou&#65533;&#65533;&#65533;&#65533;&#65533;D!&#65533;3s+&#65533;&#65533;&#1257;&#65533;&#65533;Vl&#65533;I&#65533;&#65533;#&#65533;&#65533;1&#65533;&#65533;F&#65533;F&#65533;T&#965;&#65533;&#63491;y&#65533;&#65533;&#65533;&#65533;&#65533;Q&#65533;&#65533;&#65533;&#65533;A&#65533;%@&#65533;?&#65533;&#65533;BS&#65533;&#65533;&#65533;4,D&#65533;&#169;&#65533;Q&#65533;&#65533;&#65533;`&#65533;&#65533;p&#65533;q&#65533;&#65533;UD&#65533;&#65533;&#65533; &#65533;M&#65533;&#65533;D&#65533;&#65533;&#65533;F\XE0 &#65533;A&#65533;&#1804;d&#65533;&#65533;Q&#65533;&#65533;&#626;&#65533;R+Y&#65533;2&#65533;F&#65533;&#65533;E&#65533;&#65533;M&#65533;&#65533;?&#65533;N&#65533;p&#65533;u[+&#65533;&#65533;D&#432;\&#65533;2$&#65533;*z&#265;&#65533;&#65533;&#888;A&#690;&#65533;,&#203;K&#65533;u&#65533;&#65533;&#65533;-&#65533;&#65533;&#1540;&#65533;&#65533;&#65533;&#65533;&#65533;-&#65533;&#65533;&#65533;j&#65533;&#65533;&#65533;Xp&#65533;^E`&#65533;&#65533;LEA&#65533;&#65533;p\(\&#65533;`V&#601;&#65533;&#65533;Y&#65533;&#65533;&#65533;%fb&#65533;P&#65533;&f_'*\&#65533;e&#65533;&#65533;&#65533;&#65533;&#65533;
t&#735;&#65533;K&#65533;&#65533;&#65533;&#65533; &#65533;Y&#65533;&#65533;&#21052;&#65533;T&#65533;&#65533;&#65533;&#65533;E&#65533;&#65533;&#65533;&#65533;p&#65533;v&#65533;&#10269;&#65533;&#65533;PJ&#65533;e&#65533;&#65533;&#65533;&#65533;&#65533;&#433;&#65533;&#65533;y_S&#65533;!&#65533;F&#65533;&#65533;E&#65533;$V&#770;&#65533;a&#303;&#65533;[B&#65533;Y&#65533;&#65533;ZM&#65533;&#65533;&#65533;]&#65533;-&#65533;*^d&#65533;&#65533;Y&#65533;&#65533;&#65533;vpv&#65533;,&#65533;Bh&#65533;&#65533;&#65533;Mf&#65533;&#65533;&#65533;&#65533;#&#65533;&#65533;#&#65533;\&#65533;v&#65533;c@J&#65533;Q&#65533;V&#65533;&#65533;Exh&#65533;7ZD&#65533;&#1453;&#861;l5&#65533;h&#65533;C7&#65533;&#65533;E&#65533;^B G4bFp&#65533;8"&#65533;&#65533;Oh]'R"&&#65533;&#65533;&#65533;&#65533;)&#65533;d&#65533;&#65533;&#65533;T&#65533; qD&#65533;"|&#65533;FL&#65533;7&#65533;&#65533;7@&#65533;?e&#65533;i&#65533;5 &#65533;5D&#65533;?4&#65533;5\D<&#65533;T&#65533;&#65533;pVq&#65533;Du&#65533;~&#65533;&#65533;&#65533;R&#65533;m&#65533;<&#65533;I&#65533;Z8A&#65533;%&#65533;D&#65533;5&#65533;l&#65533;&#65533;&#65533;e&#883;M&#65533;F&#65533;&#65533;&#65533;&#65533;&#65533;a&#65533;&#846;&#65533;c&#65533;&#65533;&#65533;&#65533;#`&#65533;&#65533;&#65533;&#65533;E@&#65533;, &#65533;=&#65533;k&#65533;#]&#65533;&#65533;E&#65533;Z5$*I&#65533;P&#65533;&#65533;?&#65533;_&#65533;Jo&#65533;&#65533;&#65533; &#65533;UE&#65533;&#65533;6B&#65533;w@&#65533;&#65533;&#65533;j&#65533; &#65533;&#65533;FX&#65533;M&#18576;L&#65533;A&#1480;&#65533;&#65533;fBBB&#261;+@&#65533;GH\&#65533;1&#65533;&#65533;a&#65533;G(&#65533;&#65533;i&#9733;`F&#65533;D&#65533;&#65533;UD9Xu&H&#65533;E&#65533;tb&#65533;&#405;FE&#1536;N&#65533;&#65533;N&#65533;'E&#65533;&#65533;E&#65533;&#65533;E&#65533;g9l&#65533;N&#65533;'|&#65533;'y&#65533;gG&#65533;&#65533;7D&#65533;}&#65533;&#65533;7e&#65533;&#65533;&#65533;~B&#65533;F@ &#65533;? %E&#65533;YBhFLeJ<&#65533;\CJTD&#65533;z'&#65533;&#65533;Vn&#65533;Q&#65533;W&#65533;&#65533;&#65533;U&#65533;&#65533;&#65533;&#65533;&#65533; &#65533;&#65533;U&#65533;&#65533; hE&#65533;&#65533;!RD)&#65533;&#65533;5Z&#65533;&#65533;&#65533;P&#65533;e&#65533;&#65533;&#65533;qm&#65533;&#65533;&#1745;&#65533;G&#65533;Z&#65533;m&#65533;RD"$9&#65533;V&#65533;&#65533;&#65533; &#65533;&#65533;&#65533;MPE&#65533;&#65533;&#65533;&#65533;&#65533;&#1606;p^&#1174;mtG&#65533;T&#65533; YkQ&#65533;
&#65533;G?&#65533;&&#405;&#65533;f&#65533;<&#65533;&#65533;y&#65533;a8&#65533;
&#65533;&#877;	[!`&#65533;?T@E&#65533;&#65533;oN#\`RB &#65533;&#65533;&#153;&#65533;'&#65533;^&#65533;&#65533;&#65533;&#65533;Gp'&#65533;t'&#65533;`'&#65533;r&#65533;&#65533;%&#65533;%&#65533;D(&#65533;&#65533;&#65533;E&#65533;&#65533;EET&#65533;?D&#65533;&#65533;n&#65533;@E8 F&#65533;2(&#65533;&#65533;WN&#65533;&#65533;# P E&#65533;.$&#173;&#65533;&#65533;&&#65533;ChB/tPB&#65533;&#65533;&#65533;.cB$&#65533;&#65533;B"&#65533;C(&#65533;?&#65533;B0+&#65533;&#65533;B&#65533;f&#65533;&#65533;=&#65533;R&#65533;PfD!$< h="&#65533;-&#65533;&#65533;+&#65533;Q0&#65533;5&#65533;&#65533;&#65533;&#65533;&#18124;AJ&#20557;&#65533;&#65533;&#65533;A&#65533;&#65533;&#65533;&#65533;&#65533;&#65533;&#65533;&#65533;@&#65533;&#65533;?&#65533;p&#65533;&#65533;&#65533;&#65533;?&#65533;&#65533;f&#65533;&#62285;G6&#65533;c&#65533;]B&#65533;`&#1873;	]"j&#65533;[&#65533;p&#65533;g&#65533;JBl&#65533;&#65533;&#65533;&#65533;`&#65533;&#65533;&#65533;PX&#65533;G0,Pl&#65533;G\5&#65533;&#65533;t&#65533;pA&#65533;&#65533;F &#65533;&#65533;&#65533;&#65533;.eBeQR&#11694;Y&#65533;bRBeB&#65533;&#65533;6%EH% &#65533;&#65533;&&#65533;T&#65533;T*hF&#65533; TRmBX-&#65533;&#65533;BL&#65533; X&#65533;ZCLT&#65533;J(J`&#65533;&#65533;&#65533;\&#65533;P&#65533;&#65533;&#65533;&#65533;&#65533;1&#65533;&#65533;&#65533;m!Y&#65533;&#65533;&#65533;IR&#286;f&#65533;cf&#65533;&#65533;&#65533;X&#65533;&#65533;&#65533;f&#307;&#65533;C&#65533;F!&#65533;RF&#65533;D&#2009;	&#65533;&#65533;h&#65533;PD3&#65533;&#65533;dc&#65533;&8
&#65533;,H&#65533;&#65533; Z)&#1609;&#65533;&#1168;&#65533;&#65533;lge&#65533;.]Z&#65533;1 &#65533;&#65533;&#65533;H&#65533;&#65533;&#65533;&#65533;&#38476;F&#65533;e&#65533;K:&#65533;&#65533;&&#65533;&#65533;I&#65533;&#65533;&#65533;&#65533;"Q_&#65533;t&#65533;D&#65533;&&#65533;E&#345;M@@,m\&#65533;S&#65533;m&#65533;&#65533;D&#65533;@L&#65533;@JX-&#65533;/&#65533;Q&#65533;r&#65533;lD&#65533;&#65533;&#65533;hF&#65533;+&#10091;F0@3&#65533;&#65533;&#65533;]&#65533;F&#65533;&#65533;&#65533;&#65533;&#65533;&#65533;&#65533;&#65533;+fLAhd&#65533;&#318;nED^&#424;&#65533;&#65533;&#65533;4&#65533;&#65533;&#65533;&#65533;nnE8&#65533;&#65533;&#1423;6&#1168;&#65533;t&#65533;&#65533;&#65533;B&#65533;&#65533;pE&#65533;i8&#65533;&#65533;D3&#65533;$GPi	c&#65533;o&#65533;&#65533;oF(R&#65533;&#65533;&#65533;Z&#65533;F@&#65533;)&#65533;'g/T^&#65533;&#1570;&#65533;&#65533;&#65533;g&#65533;o&#65533;r&#65533;_/&#65533;f&#65533;T.-&#65533;U%&#65533;N%G&#65533;I`1&#65533;>&#65533;;mUR&#65533;&#65533;^D&#65533;&#65533;&#65533;&#65533;D	&#65533;&#65533;&#1610;&#65533;&#65533;fKJ +&#65533;&#65533;L'&#65533;Y&#65533;/D&#65533;]&#65533;&#65533;&#65533;-&#65533;1&#65533;eDc&#65533;[&#1667;i&#65533; &#65533;i &#65533;i&#65533;FYA&#65533;G&#65533;p&#65533;&#65533;&#65533;&#65533;n&#65533;&#65533;!&#65533;&#65533;X&#65533;&#65533;H2@%G&#65533;
7&#65533;P&#65533;(sn(&#65533;&#65533;(&#65533;d&#65533;&#65533;&#65533;&#65533;J&#65533;&#65533;qr&#65533;&#1182;&#65533;Y&#65533;&#558;&#65533;gQ&#65533;pz&#65533;m&#65533;p&#65533;&#65533;Z&#65533;&#65533;&#65533;RD(1/1s0&#65533;0_(&#65533;9s&#65533;E&#65533;&#65533;F&#65533;&#65533;&#65533;&#65533;#%<&#65533;6h&#65533;&#65533;7&#65533;E\&#65533;?<DGX&#65533;&#65533;&#65533;s&#65533;"%*@q&#65533;>&#65533;s&#65533;ZD?&#65533;&#65533;&#65533;B%=[&#65533;SF&#65533;&#65533;&#65533;S&#65533;s&#65533;&#65533;&#65533;&#65533;B	P+G&#65533;1E(&#65533;B'&#65533;B&#65533;?&#65533;&#65533; &#65533;&#65533;,&#65533;&#65533;5&#65533;&#65533;5&#65533;cz'3&#65533; &#65533;I&#65533;&#65533;&#65533;}p&#65533;&#65533;!&#65533;%&#65533;$6bc&#65533;\.jX[&#65533;&#65533;$&#65533;`&#65533;|&#65533;l
b&#65533;>&#65533;l&#65533;0&#65533;x&#65533;&#65533;&#65533;n&#306;&#65533;&#65533;\&#65533;&#65533;%&#65533;-h&#65533;oR&#65533;o5Nf&#65533;&#65533;"&#65533;1?&#65533;&#65533;&#65533;0#&#65533;5&#65533;0%f3RR&#65533;&#65533;es&#65533;Bm&#65533;&#65533;&#65533;.&#65533;&#65533;b3X&#65533;-T61&#65533;3Cm&#65533;&#65533;&#65533;&#1202;u&#65533;ZqJ&#65533;&#65533;U&#65533;&#65533;&#65533;F%&#65533;Z&#65533;5<q_&#65533;&#65533;&#65533;s&#65533;bq>sq?h<&#65533;&#65533;?&#965;@&#65533;AEBP+&#65533;:&#65533;BC4ecT8H&#65533;E &#65533;P&#65533;B1&#65533;&#65533;ImRD&#65533;B 
&#65533;&#65533;A&#65533;&Q&#65533;&#65533;&#65533;G&#65533;&#65533;Y&#65533;~pH&#65533;$fl.&#65533;&#65533;&#65533;%D&#1576;&#65533;&#65533;&#65533;E&#65533;&#65533;&#65533;&#65533;&#65533; u&#65533;&#65533;l&#65533;&#65533;G&#65533;&#65533;y@5B&#65533;&#65533;&#65533;(7&#65533;&#65533;3&#65533;5&#65533;&#256;f&#65533;,e3o3WW&#65533;_&#65533;;&#65533;l7&#65533; &#65533;&#65533;s&#65533;"&#65533;&#65533;Zo7&#65533;K&#65533;]KeUbq|&#65533;3}&#1269;;&#65533;&#1234;&#65533;`&#65533;&#65533;a&#65533;&#65533;&#65533;7=&#65533;|O&#65533;W&#65533;&#65533;&#65533;&&#65533;[BWD"&#65533;1&#65533;[&#65533;dkeO&#65533;A@s&#65533;C)&#1066;F|BxR.&#65533;&#898;&#65533;&#65533;/&#65533;&#65533;k&#65533;&#65533;.F&#65533;&a&#65533;&#65533;j&#65533;&#1200;&#65533;	Y &#65533;&#65533;CE&#65533;&#65533;N&#65533;&#65533;
&#65533;v&#65533;qi&#65533;&#65533;T&#65533;g&#65533;(&#1097;e"ix&#65533;r;&#65533;&#65533;&#65533;V&#65533;&#65533;a&#65533;T&#65533;1&#729;&#65533;b&#65533;&#65533;"(&#65533;&#65533;&#65533;6&#65533;&#65533;U7&#65533;&#65533;au&#65533;(U'&#65533;S&#65533;3&#65533;&#65533;l;#&#65533;&#65533;8&#65533;y&#65533;&#65533;&#65533;w&#65533;&#65533;&#65533;&#65533;^&#65533;Ux&#65533;Jh&#65533;&#65533;p8Jt&#65533;F8&#65533;&#65533;&#65533;E&#65533;&#65533;&#65533;&#65533;&#65533;!8&#65533;&#65533;C&#65533;y&#65533;&#1553;&#65533;?4&#65533;&#425;&#65533;c&#65533;&#65533;&#65533;i&#65533;=&#1668;jW&#65533;&#65533; c&#1756;k&#65533;o&#65533;
+&#65533;1&#65533;&#25786;&#65533;^&#65533;&#65533;F&#65533;&#65533;E$F=Q&#65533;g&#65533;&#65533;&#65533;8h&#65533;5T&#65533;U;Uh&#65533;5&#65533;J-&#65533;n&#65533;&#65533;&#65533;3W&#65533;&#65533;9Vo5'&#65533;0,&#65533;&#65533;&#65533;X&#65533;w&#65533;&#65533;7&#65533;Y<X&#65533;&#65533;U&#65533;s&#65533;w&#65533;&#65533;<&#65533;&#65533;&#65533;&#65533;&#65533; &#65533;&#65533;u&#65533;&#65533;&#65533;&#65533;;&#65533;&#65533;;qe7&#65533;_&#65533;D2&#65533;@Cm*a&#65533;&#65533;jn&#65533;B2$&#65533;&#65533;&#65533;Z&#65533;m&#65533;&#65533;j7&#65533;p&#65533;&#65533;]:j&#65533;&#65533;=brc&#65533;p7[(k&#65533;&#65533;&#65533;:&#65533;0&#65533;&#65533;,A&#65533;&#65533;$(&#65533;&#65533;X&#65533;&#65533; Z&#65533;&#65533;g&#65533;&#65533;&#65533;&#331;&#65533;E<@&#65533;&#65533;&#65533;Se&#65533;&#65533;X4&#65533;7&#65533;&#65533;&#831;3Eq2&#65533;wg_&#65533;yw&#65533;{9Flu&#65533;&#65533;G<q&#65533;c&#65533;&#878;&#65533;&#65533;39?*,&#65533;&#1195;&#65533;&#1231;s&#65533;7&#65533;y&#65533;B#&#1850;&#65533;W&#301;{&#65533;&#65533;[&#65533;&#65533;&#65533;&#1551;bt&#65533;&#65533;&#65533;w&#65533;h&#65533;'4P&#65533;&#33193;`&#929;&#65533;@&#65533;&#670;7&#65533;&#65533;^&#65533;&#65533;&#65533;&#65533;r&#65533;&#65533;&#65533;a)gD&#65533;&#65533;&#65533;M;&#65533;&#65533;&#65533;<&#65533;V<5<&#65533;2&#65533;=&#65533;e&#32180;W&#65533;]L&#65533;t&#258;ch&#65533;&#65533;&#65533;&#65533;&#65533;&#65533;G&#65533;8GP&#65533;&#65533;&#65533;T&#65533;&#65533;W&#859;&#65533;h&#65533; &#65533;GE&#65533;&#65533;&#65533;tvF&#65533;
t&#65533;l&#65533;&#65533;?px&#65533;>&#65533;&#65533;J^&#65533;Ot&#65533;&#65533;&#65533;w&#65533;&#482;&#65533;&#65533;&#65533;&#65533;,%NG @&#65533;&#65533;P  &#65533;&#594;H&#1437;\&#65533;XdQ&#65533;&#65533;W&#65533;&#65533;H&#65533;&#65533;Q&#65533;KdU&#65533;&#65533;&#65533;&#65533;&#65533;mH&#65533;&#65533;R&#65533;&#1591;&#65533;OL&#65533;&#65533;J&#65533;k&#65533;&#65533;&#65533;&#65533;&#65533;p4Y&#65533;&#65533;&#65533;&#65533;&#65533;?&#65533;W&#65533;[&#65533;d&#639;&tHpI&#65533;&#65533;&#65533;P|xqb3&#65533;&#65533;`&#65533; #H&#65533;&#65533;&#65533;(&#65533;J&#65533;&#65533;P&#65533;$&#65533;&#65533;F(<&#65533;&#530;&#65533;&#795;	_&#65533;&#65533;&#65533;hP&#65533;&#65533;`>,zS&#65533;&#65533;&#65533;'_&#65533;D&#65533;r`N&#65533;G&#65533;TJ$&#65533;L&#65533;&#65533;q&#65533;&#65533;&#401;/NZ&#65533;f&#65533;&#65533;4^&#1070;&#65533;8&#65533;&#65533;&#65533;^&#65533;&#65533;&#65533;&#65533;&#65533;&#65533;&#65533; , 0&#65533;&#65533;w&#65533;&#65533;&#65533;7&#65533;&#65533;&#65533;&#65533;&#65533;&#65533;&#65533;&#65533;- &#65533;&#65533;&#65533;&#65533;
 &#65533;  q&#65533;L&#65533;f* &#65533;a&#65533;<R&#65533;&#65533;&#65533;T&#65533;i&#65533;&#65533;p&#65533;&#65533;&#1583;&#65533;&#65533;&#65533;+&#65533;5 &#551;Y&#65533;&#65533;&#65533;&#6535;&#65533;/&#65533;&#65533;&#65533;&#65533;&#65533;&#65533;k&#65533;&#65533;zt&#65533;&#1257;W&#65533;nx&#65533;g&#1815;I&#65533;4;&#65533;O/&#65533;&#65533;&#65533;!F&#65533;&#65533;1&#65533;:&#65533;&#65533;fdG&#65533;lF&#65533;,&#65533;&#65533;&#65533;&#65533;&#65533;%&#65533;&#65533;&#65533;&#65533;&#65533;(&#65533;&#65533;&#65533;S&#1026;&#65533;&#65533;(&#65533;&#65533;&#65533;&#65533;&#129;"l&#65533;%(x&#65533;&#65533;&#65533;&#65533;&#65533;&#65533;KI&#65533;&#65533;&#65533;ZI#&#65533;H&#65533;&#65533;&&#65533;Zl&#65533;&#361;P$&#65533;=&#65533;&#65533;&#65533;	&#65533;&#65533;'&#65533;&#65533;z(&#65533;&#65533;&#65533;k&#65533;&#65533;&#65533;#&#65533;zD.&#65533;&#65533;&#65533;,&#65533;'3&#65533;-&#65533;&#1558;&#264;I']k&#65533;&#65533;&#806;|&#65533;5&#65533;:&#1778;5&#65533;T&#65533;r N&#65533;i&#65533;&#65533;B&#65533;/&#65533;&#65533;\&#65533;6&#65533;k&#65533;!&#65533;&#65533;3&#65533;&#65533;F*&#65533;&#65533;;&#65533;D.;&#65533;&#65533;&#65533;DZ@Q=&#65533;q&#65533;&#65533;HB1&#65533;r&#65533;+,&#65533;&#65533; E&#65533;&#65533; @&#65533;&#65533;RM=U&#65533;&#65533;k&#65533;&#65533;&#65533;Zk&#1345;,((&#65533;&#65533;&#1200;&#65533;&#65533;V`hW&#65533;&#65533;q &#65533;hVS&#65533;&#65533;#&#65533;&#65533;&#65533;&#65533;$&#65533;fi&#65533;&#65533;&#65533;&#65533;Yv&#65533;Y&#65533;&#65533;D&#65533;4"&#65533;&#1665;4&#1711;&#65533;&#65533;,T&#65533;	&#65533;&#65533;&#842;&#65533;&#65533;&#65533;&#65533;b&#65533;&#65533;!L4&#65533;&#65533;y&#65533;9	Z&#65533;y&#65533;&#416;&#65533;u&#65533;Z 1&#65533;&#65533;Y&#65533;J|&#65533;&#65533;&#65533;&#65533;	&#1931;4TI>y&#65533;&#65533;&#65533;%&#65533;&#65533;&#65533;A&#65533;&#65533;x*A_&#1378;&#737;&#65533;&#65533; /F&#65533;&#65533;U&#65533;~&#65533;K2%&#65533;!&#65533;Z&#65533;Mf&#65533;&#65533;S(9&#65533;<&#65533;P&#65533;&#65533;&#65533;&#65533;&#65533;S&#65533;&#65533;z&#65533;,&#65533;&#65533;&#65533;Z&#65533;&#65533;&#65533;&+&#65533;h&#65533;&#65533;&#1337;sn&#1251;e&#65533;&#1193;u$Q&#65533;&#424;k&#65533;&#65533;&#65533;&#65533;&#45798;^&#65533;l&#65533;&#65533;&#65533;QF1&#65533;4&#1095;&#65533;&#65533;kM&#65533;4TP&#65533;&#65533;T &#65533;&#65533;~&#65533;o&#65533;B- &#65533;&#65533;o&#65533;Z&#65533;J&#706;&#65533;jm&#65533;Wb&#65533;&#65533;h&#65533;b{&#65533;&#65533;&#65533;)&#65533;q&#65533;&#65533;&#689;&#65533;&#65533;&#65533;,&#65533;&#65533;&#1071;&#1888;h&#65533;&#65533;"x&#65533;&#65533;&#65533;&#65533;&#65533;v&#2020;&#65533;{}&#65533;&#65533;&#65533;&#65533;w&#65533;&#65533;&#65533;&#65533;$jEbx&#65533;&#65533;&#65533;&#65533;]&#65533;&#65533;v&#35371;tW<&#65533;*&#65533;<z&#65533;"&#65533;b\c&#65533;5&#65533;Q{&#65533;^&#65533;&#65533;&#1615;.<&#65533;&#65533;$6&#65533;&#65533;&#65533;A&#65533;&#1434;&#1824;&#65533;N&#65533;&#65533;#&#65533;.&#65533;.&#65533;&#65533;f3&#65533;k&#65533;d&#65533;*&#65533;&(&#65533;@S&&#65533;&#65533;&#65533;!&#65533;&#65533;&#792;&#65533;d@`&#65533;1&#65533;&#588;&#65533;&#65533;&#65533; &#65533;55&#65533;&#65533;6&#65533; &#65533;&#65533;P&#65533;@!r&#65533;#&#65533;&#65533;&#65533;g?&#1242;P&#65533;&#65533;&#65533;&#65533;&#65533;Q&#65533;&#65533; &#65533;~&#65533;&#65533;&#65533;m &#65533;&#65533;H7&#65533;&#1037;&#65533;&#65533;&#65533;&#65533;!&#65533;&#65533;&#65533;MD&#65533;&#65533;&#65533;&#65533;q&#65533;A&#65533;&#65533;&#65533;XO&#65533; &#65533;7q2&#65533;&#65533;&#65533;&#65533;(&#65533;#&#65533;&#129;&#65533;&#65533;u &#65533;&#65533;&#65533;&#391;8f&#65533;HB&#65533;J&#1281;&#65533;&#65533;'h&#65533;:xC:&#65533;Td GHJ&#65533;&#65533;&#65533;&#65533;&#65533;&#65533;?&#65533;H&#65533;&#65533;&#65533;u&#65533;%bI&#65533;P&#65533;&#65533;&#65533;?>&#65533;&#65533;LN2&#65533;&#65533;&#65533;#%1&#65533;&#65533;&#65533;&#65533;1%F,&#65533;Qv&#65533;	G.&#65533;A&#65533;?&#65533;2&#65533;&#65533;&#548;0/2&#65533;F&#65533;A&#65533;&#65533;&#65533;1&#65533;&#65533;o&#65533;&#1108;<&#65533;?&#65533;&#65533;I"r &#65533;<$1&#65533;&#65533;I&#65533;&#65533;)&#65533;&#65533;$&#65533;&#65533;F&#876;&#1116;&#65533;\&#65533;:iS&#65533;wl&#65533;>&#65533;G) &#65533;x&#915;&#65533;&#65533;&#65533;Yt&#65533;&#65533;&#65533;p &#65533;rN F&#65533;7T 0&#65533;B&#65533;&#65533;b&#65533;&#65533;!hC'&#1025;&#65533;0&#65533;&#65533;#&#65533;&#65533;
 &#65533;&#65533;R&#65533;N&#65533;b&#65533;&#65533;&#65533;d"p&#65533;&#65533;&#65533;Q &#65533;
&#65533;}&#65533;?&#65533;&#65533;&#65533;&#65533;&#65533;&#65533;&#65533;&#65533;&#65533;CT&#65533;&#65533;&#65533;&#65533;	&#65533;&#65533;&#65533;En:T&#65533;U&#65533;&#65533;&#65533;&#65533;Q&#65533;zD&#65533;&#65533;&#65533;&#65533;&#65533;G&#65533; &#65533;Z&#1354;u&#65533;&#65533;&#65533;&#65533;&#65533;n$&#65533;&#65533;#	&#65533;C&#65533;&#65533;E&#65533;&#65533;&#65533;i&#65533;&#65533;&#65533;<&#65533;&#65533;&#65533;\&#65533;&#65533;&#65533;&#65533;`@&#65533;@&#65533;*&#65533;L#&#65533;o&#65533;&#65533;@d0&#65533;&#512;&#65533;0&#65533;_&#65533;&#65533;&#65533;&#65533;(`&#65533;[&#65533;&#65533;` 5 	,K&#65533;G&#65533;&#65533;&#65533;-jQ&#65533;&#65533;V&#65533;&#65533;&#65533;&#65533; &#65533;&#65533;&#65533;&#65533;&#65533;&#65533;li[[&#65533;&#65533;&#65533;&#65533;&#65533;&#65533;nyk* b&#65533;&#65533;>&#65533;?&#65533;A&#65533; a ]&#65533;&#65533;6&#65533;&#65533;&#65533;"&#65533;v&#65533;&#65533;`&#65533;J&#65533;`&#65533;&#65533;&#65533;&#65533;4L&#65533;&#65533;&#546; &#65533;$&#65533;&#65533;a/&#65533;&#65533;&#65533;&#65533;/&#65533;G-&#65533;a&#65533;d!=&#65533;{A&#65533;^&#65533;v&#65533;&#65533;&#1542;&#65533;&#65533;;&#65533;&#65533;&#65533;	&#65533;\`&#65533;	V0m&#65533;&#65533;&#65533;6X &#65533;&#65533;&#65533;z	W&#65533;&#65533;@.,&#65533;
d&#65533;u&#65533;`yW&#65533;@&#65533;&#65533;v&#65533;&#65533;?K&#1537;x&#65533;@&#65533;1{%&#65533;&#65533;&#65533;&#65533;Y&#65533;&#65533;a&#65533;&#65533;W >&#65533;@nl&#65533;^,&#65533;IV&#65533;&#65533;d'?&#65533;&#65533;&#65533;!&#65533;0&#65533;*Q&#65533;t)&#65533;&#65533;d&#65533;&#65533;&#65533;/m&#65533;&#65533;&#65533;&#65533;&#65533;"&#65533;&#65533; &#65533;&#65533;;&#65533;&#65533;d&#65533;&#65533;A&#65533;&#65533;&#65533;&#65533;Y &#65533;&#53327;/l&#65533;&#65533;8&#65533;~&#65533;<P&#65533;1dhQV&#65533;&#65533;&#65533;hG?&#65533;N&#65533;y8&#65533;
8&#65533;&#65533;t,&#65533;&#65533; &#65533;&#65533;2r/\&#65533;~x&#65533;&#65533;&#65533;s:&#65533;&#65533;&#65533;&#65533;'8&#65533;Y&#65533;&#65533;$&#65533;&#65533;&#1760;p&#65533;;,&#65533;&#65533;&#65533;&#65533;tN&#65533;@!&#65533;&#65533;#!&#65533;&#65533;&#65533;&#65533;&#1030;F&#65533;/&#65533;&#1110;&#65533;&#65533;&#65533;]mk_&#65533;'&#65533;&#65533;&#65533;8&#65533;+k&#65533;&#65533;.&#65533;&#65533;&#65533;E&#65533;&#65533;&#65533;] &#135;{&#65533;&#65533;v;&#65533;&#65533;&#65533; d&#65533;&#49049;&#65533;&#65533;]w&#65533;&#65533;=g&#65533;\&#65533;!&#65533;&#65533;&#65533;&#65533; &#65533;&#65533;&#65533;@ 2&#65533;&#65533;i&#65533;&#1558;&#65533;&#65533;)^q&#65533;_&#65533;TA&#1548;@&#65533;a&#65533;	D1xA&#65533;[&#65533;Md&#65533;U&#65533;&#65533;&#65533;&#65533;&#65533;>t&#65533;&#175;a&#65533;&#65533;&#65533;P9&#65533;=2&#65533;i&#65533; &#65533;-&#65533;&#65533;1b&#65533;&#65533;&#65533;&#65533;	&#65533;&#65533;}&#65533;X&#65533;&#65533;&#65533;3"JA&#65533;%&#65533;!&#65533;H &#65533;&#65533;&#65533;{#^O8&#65533;&#65533;^v&#65533;&#65533;&#65533;&#65533;&#65533;&#65533;#iK &#65533;&#65533;B&#65533;&#65533;i&#65533;&#65533;&#65533;W^9&#65533;[&#65533;&#65533;&#1522;&#65533;&#65533;,Kx9<&#65533;&#65533;&#65533;&#65533;&#65533;&#65533;}&#65533;&#65533;&#65533;2&#65533;&#65533;&#65533;&#65533;|&#65533;`&#65533;&#65533;&#65533;&#65533;&#65533;e&#65533;&#1654;J]9r&#65533;&#65533;&#65533;,$< ^&#962;&#65533;yRK@&#1604;&#65533;.B&#65533;;&#65533;&#65533;&#65533;&#65533;&#65533;&#65533;m&#65533;&#1743;=&#65533;&#65533;7&#65533;0&#65533;&#65533;,&#65533; &#65533;&#65533;%A^[|&#65533;[37&#65533;C0&#65533;&#65533;D!Q&#65533;&#65533;a&#65533;y&#65533;V20&#65533;&#138;&#65533;V &#65533;@&#65533; &#65533;x8&#65533;Y&#65533;kdm&#65533;&#65533;&#65533;&#65533;&#65533;&#65533;&#65533;\&#65533;&#65533;&#65533;(&#65533;6&#65533;&#65533;&&#65533;&#65533;&#65533;&#65533;^ n@ &#65533;&#65533;t&#65533;( j&#65533;q&#65533;@&#65533;&#65533;&#65533;&#65533;&#65533;&#65533;h@&#65533;&#65533;&#65533;<&#65533;b!&#65533;&#65533;V&#65533;&#65533;&#65533;&#65533;&#65533;&#65533;&#65533;!,&#65533;&#65533;D&#65533;!( :o&#65533;P&#65533;&#65533;&#65533;&#65533;!&#65533;&#65533;&#65533;!NA&#65533;&#65533;&#65533; &#65533;`&#65533;&#65533;&#65533;&#65533;&#65533;&#65533;k&#65533;8&#65533;&#1966;,&#65533;&#65533;H&#65533;J)&#65533;&#65533;A,&#65533;a/&#65533;&#65533;!:&#65533;&#65533;&#65533;&#984;&#65533;
&#65533;&#65533;n !&#65533;>l&#65533;&#65533;M&#488;&#65533;&#65533;`&#65533;&#65533;&#398;&#65533;f&#65533;&#65533;&#65533;-&#65533; |&#65533;B&#65533;@&#65533;.&#65533;a&#65533;p&#65533;&#65533;&#65533;"&#65533;'P&#65533;&#65533;B&#65533;&#65533; :&#65533;/&#65533;b&#65533;(&#65533;&#65533;a&#65533;@ &#65533;&#65533;"&#65533;&#65533;&#65533;&#65533;&#65533;&#65533;!&#65533;	 &#65533;&#65533;q"&#708;@&#65533;d&#65533;&#65533;&#65533;&#65533;&#65533;&#65533;-&#65533;"RQ ,&#65533;&#65533;&#65533;Z@ &#65533;`$J`&#65533;&#65533;B&#65533;.B t@|&#65533;&#65533;&#65533;!&#65533;+&#65533;p&#65533;|@ &#65533;@ &#65533;"|`&#65533;&#65533;&#65533;&#65533;F&#65533;&#65533;J A&#65533;&#65533;AG`J "&#65533;Q&#65533;	&#65533;`8 &#65533;O&#65533;&#65533;&#65533;B&#65533;&#65533;!&#65533;/&#65533;&#65533;
&#65533;` 	&#65533;&#65533;/@*	&#65533;&#65533;a&#65533;d%&#65533; @T&#65533;&#65533;&#65533;&#65533;0-&#65533;BbR&#65533;&#65533;jAA$&#65533;&#65533;&#65533;&#65533; &#65533;-&#65533;&#65533;k(I&#65533;&#65533;&#65533;&#65533;%"&#65533; K8&#65533;
DM >&#65533;&#65533;&#65533;&#53106;&#65533;0&#65533;a&#65533;|o&#65533;&#65533;&#65533;`/&#65533;[F"(&#65533;2&#65533;2&#65533;,q &#65533;r$z&#65533;#&#65533;^&#65533;!\&#65533;&#65533;H],&#65533;&#65533;&#65533; r&#65533;&#65533;&#65533;!&#65533;&#65533;&#65533;/&#65533;&#65533; /&#65533;&#65533;
&#65533;&#65533;j&#65533;&#65533;&#65533;&#65533;L&#65533;&#65533;J &#65533;A&#65533;&#65533;&#65533;&#65533;&#65533;&#65533;!&#65533;&#65533;7+%) &c&#65533;&#65533;&#65533;&#65533;v&#65533; t &#65533;QWs&#65533;Qb^&#65533;&#65533;&#65533;&#65533;&#65533;&#65533; &#65533;4&#65533;&#65533;f&#65533;&#65533;&#65533;vq"&#65533;&#65533;&#65533;&#65533;`&#65533;&#65533;&#65533;&#65533;s$&#527;&#65533;&#65533;o9&#65533;&#65533;&#65533;&#65533;/bM@ @ &#65533;A &#65533;&#65533;&#65533;!&#65533;&#65533;&#65533;&#65533;&#65533;2&#65533;&#65533;&#65533;$&#65533;&#65533;&#65533;8&#65533;&#65533;&#65533;&#65533;n&#65533;RPV&#65533;^&#65533;1&#65533;4&#65533;A0&#65533;&#65533;A&#65533;A  +&#65533;&#1325;&#65533;|&#65533;!&#65533;&#65533;&#65533;P&#65533;&#65533;N&#65533;&#65533;&#65533;&#65533;b&#65533;L&#65533;&#65533;r&#65533;&#65533;&#1803;+a`&#65533;&#65533;&#65533;&#65533;&#65533;&#959;BO&#65533;l&#65533;2&#65533;Bt&#65533;&#65533;&#65533;2(&#65533;(V4&#65533;\t &#65533;cT&#65533;&#65533;3&#65533;a &#65533;&#65533;!
i4&#65533;.&#65533;&#65533;@&#65533;=&#65533;&#65533;&#65533;!2&#65533;!&#65533;l&#65533;&#65533;&#65533;&#65533;<&#65533;&#65533;P&#65533;&#65533;+&#65533;&#1484;2&#65533;H&#65533;&#65533;A&#65533; S &#65533;OL&#65533;:+&#65533;&#65533;&#65533;1&#65533;t AM &#65533;&#65533;x@n&&#65533;&#65533;&#65533;&#65533;&#65533;&#65533;&#65533;4P)l&#65533;P @s&#65533;S:&#65533;&#65533;P MgPx 9&#65533;&#65533;2&#65533;9&#65533;&#65533;#,uL&#65533;&#65533;&#65533;~&#65533;&#65533;&#65533;0s&#65533;&#65533;B#&#65533;<&#65533;&#65533;%&#65533;1R&#65533; &#1793; &#65533;3=q4(&#65533;,&#65533;&#65533;Vq&#65533;2&#65533;&#65533;&#65533;A\a &#131;&#65533;.&#65533;&#65533;&#65533;&#65533;&#65533;&#65533;P &#65533;&#65533;n&#65533;@&#65533;tP&#1483;&#65533;&#65533;j&#65533;&#65533;b&#65533;&#1168;&#65533;b&#65533;XP>?q&#65533;&#65533;&#65533;
&#65533;kG+&#65533;24&#65533;R&#65533;&#65533;&#65533;&#65533;&#65533;&#65533;&#1868;&#65533;&#65533;$b&#65533;
&#65533;"&#65533;&#65533;&#914;_m&#65533;_y&#65533;E&#65533;Z&#65533;V&#65533;&#65533;9&#65533;A3>&#65533;:d&#65533;&#65533;&#65533;&#65533;&#65533;&#65533;"s &#65533;&#65533;&#65533;&#65533;I&#65533;&#65533;'&#65533;&#65533;V,&#65533;&#65533;K&#65533;p &#65533;&#65533;&#65533;!(&#65533;!|&#65533;H&#65533;O T&#65533;&#65533; @&#65533;&#65533;&#65533;@&#65533;f&#847;f&#65533;&#65533;&#65533;&#65533;g&#65533;5?&#65533;V4E&#65533;f&#65533; Z&#65533;&#65533;h6i&#65533;5&#65533;&#65533;&#65533;&#65533;&#65533;6!t &#65533;o&#65533;&#49210;&#65533;:`&#65533; &#65533;'&#65533;&#65533;"3~&#65533;&#65533;&#65533;M&#65533;oe&#65533;&#65533;b&#65533;&#65533;71b&#1230;Wb_&#1746;W&#65533;&#65533;!&#65533;osun&#65533;&#65533;<&#65533; &&#65533;"L&#65533;&#65533;0 >&#65533;&#65533;)GP &#65533; %&#65533;2&#65533;&#65533;&#65533;
&#65533;&#65533;&#65533;&#65533;!&#65533;r&#65533;B&#65533;&#65533;&#65533;X7&#65533;&#680;6&#65533;&#65533;&#65533;&#19841;&#65533;&#65533;&#65533;&#65533;&#65533;,&#65533;Q&#65533;` R&#65533;&#65533;&#65533;+&#65533;&#179062;P(&#65533;v]&#65533;h'&#65533;Z&#65533;&#65533;&#65533;a&#65533;&#65533;W&#65533;&#65533;"&#65533;&#65533;:&#65533;qu`&#65533;&#65533;f&#65533;&#65533;[&#65533;.W&#65533;W&#65533;&#65533;&#65533;@ @&#65533; &#65533;` &#65533;n  L,N&#65533;&#65533;&#65533;"&#65533;p&#65533;&#65533;-&#65533;W}&#65533;&#65533;,&#65533;&#65533;&#65533;!d&#65533;&#65533;&#65533;^&#65533;&#65533;&#65533; e`y`A&#65533;;/&#65533;<&#65533;&#65533;&#65533;d&#65533;Q&#65533;&#65533;t&#65533;b&#65533;&#65533;S&#65533;OO0&#65533;&#65533;55&#65533;&#65533;&#65533;&#65533;o9&#65533;S1&#65533;&#65533;&#65533;cU &#65533;sR&#65533;&#65533;:&#65533;&#65533;/1W&#65533;V&#65533;&#65533;&#65533;&#65533;0&#65533;_&#65533;~&#1697;&#65533;&#65533;q5&#65533;1&#65533;&#65533;&#65533;&#65533;2 &#65533; W&#65533;&#65533;&#65533;x &#65533;&#65533;&#65533;&#65533;_&#65533;,/B&#65533;b&#65533;F0>&#65533;&#60274;L>C&#65533;`r&#65533;&#65533;&#65533;&#65533;z2r&#65533;-&#65533;FO&#65533;AW&#65533;&#65533;<1&#65533;&#65533;@&#65533;J&#65533;\&#65533;&#65533;&#65533;&#65533;&#65533;Z&#65533;Z&#65533;X &#1976;&#65533;&#65533;L &#65533;&#65533;#&#65533;`&#65533;&#65533;n&#65533;5W&#65533;&#65533;&#65533;Z@&#65533;&#65533;B&#65533;&#65533;g &#65533;H &#65533;&#65533;{&#65533;&#65533;&#65533;2&#65533;A&#65533;@@Bh@&#65533;6:S&#65533;2&#65533;&#65533;&#65533;&#65533;&#65533;AO&#65533;&#65533;&#65533;o &#65533;Z&#65533; &#65533;&#65533;&#65533;&#65533;&#65533;A &#65533;&#65533;&#65533;!&#65533;&#65533;&#65533;L &#65533;@&#65533;" D`Z&#65533;X&#65533;&#65533;A&#65533;&#65533;yTAq!Y&#65533;&#65533;&#65533;m <T&#65533;N&#65533;B`C&#65533;&#65533;S&#65533;&#65533;&#65533;^&#65533;&#65533;+d&#65533;l&#65533;&#65533;"&#65533;&#65533;p9 &#65533;#&#65533;&#65533;d&#65533;7G&#65533;D&#65533;&#65533; ^2&#65533;&#65533;&#65533; &#65533;&#65533;&#65533;b&#65533;upL&#65533;&#65533;&#65533;X&#65533;5&#65533;,7#&#65533;&#65533;(&#65533;W&#65533;nn9:`&#65533;".-&#65533;&`DR &#65533;&#65533;&#65533;&#65533;
C&#65533;Xy.&#65533;!&#65533;P&#65533;&#65533;&#65533;&#65533;&#65533;n&#1714;&#65533;r-&#65533;&#65533;a&#65533;k!&#65533;R&#65533;vk&#65533;&#65533;&#65533;l&#1586;U&#65533;p&#65533;&#65533;&#65533;M&#65533;-.&#65533;&#908;`&#65533;n&#65533;@A&#65533;&#65533;m&#65533;@K&#65533;&#65533; .&#65533;&#65533;h&#65533;&#65533;&#65533;N &#65533;&#65533;6B&#65533;&#65533;&#65533;&#65533;&#65533;##H&#65533;W0&#65533;&#65533;A&#65533;a5&#65533;X&#65533;{&#65533;&#65533;&#65533;&#65533;@
~!&#65533;\P&#65533;D0&#65533;&#65533; &#65533;&#65533;.&#65533;&#65533;&#65533;ra&#65533;\&#65533;&#65533;P&#65533;.&#65533;R&#65533;M M&#65533;(fu &#65533;1&#65533;&#65533;&#65533;y6&#65533;\&#65533;D J&#65533;D&#1049;qaP&#65533;&#65533;&#65533;&#65533;L&#65533;&#65533;&#65533;&#1793;&#65533;&#65533;&#65533;&#65533;&#65533;&#65533;&#65533;r&#65533;&#65533;&#65533;9&#1940;m&#65533;@0 R&#65533;&#65533;
>#&#65533;y&#65533;GQ p&#65533;&#65533;KM&#65533;d&#65533;N&#65533;4&#65533;4Md&#65533;m&#65533;&#65533; &#65533;&#65533;&#65533;!Ts V&#65533;&#65533;X&#65533;&#65533;&#65533;&#65533;&#65533;&#61973;o&#65533;_&#65533;&#65533;&#65533;:4z J &#1153;&#65533;&#65533;a (%&#65533;m>&#65533;&#65533;&#65533;&#65533;pI&#65533;&#65533;zr&#65533;`&#65533;&#65533;&#65533;k&#65533;&#249;p&#65533;)&#65533;&#65533;\&#65533;&#65533;J&#65533;&#65533;&#65533;^-&#65533;&#65533;&#65533;Z&#1008;&#65533;e&#65533;&#65533;&#65533;&#65533;&#65533;T&#65533;&#65533;&#65533;&#65533;&#1941;&#65533;.&#65533;&#434;&#65533;&#65533;&#65533;@&#65533;uB&#65533;^&#65533;&#65533;&#65533;!&#65533;U&#65533;Z&#65533;"@`&#65533;5zC(&#65533;&#65533;&#65533;?&#65533;&#65533;&#141;&#65533;&#65533;&#65533;&#65533;&#65533;o&#65533;&#65533;A &#65533;&#65533;Q&#65533;&#65533;&#65533;&#65533;f&#65533;&#65533;&#65533;M&#65533;&#65533;\&#65533;&#65533;&#65533;'&#1101;}&#65533;&#65533;&#65533;&#65533;r&#65533;`&#65533;|pAJ &#65533;]&#65533;&#65533;&#65533;&#65533;&#65533;&#65533;&#65533;&#65533;&#65533;&#65533;&#65533;&#65533;&#65533;sa&#65533;&#959;&#65533;R q&#65533;&#65533;&#65533;5}&#65533;&#65533;&#65533;!&#65533;&#65533;&#65533;Ro &#65533;&#65533;*&#65533;`&#65533;&#65533;B+ &#65533;&#65533;&#2940;&#65533;4gU&#65533;&#65533;&#65533;&#65533;Ua&#65533;@n@&#65533;&#65533;
&#65533;x&#65533;&#65533;&#65533;&#65533;@&#65533;	&#65533;h8&#65533;f&#65533;&#65533;S &#65533;&#65533;&#65533;&#65533;B&#65533;	&#65533;&#65533;c/n&#65533;&#65533;&#65533;!&#65533;&#65533;o$&#65533;Wx	&#4563;&#65533;o&#65533;&#65533;&#1823;&#65533;.&#65533; !&#65533;'&#65533;&#65533;&#65533;&#65533;&#65533;&#1450;A&#65533;&#65533;&#65533;&#65533;&#65533;&#65533;}&#65533;&#65533;S&#962;&#65533;&#65533;&#65533;&#65533;&#65533;7&#65533;&#65533;^`t&#65533;&#65533;&#65533;@K&#65533;&#65533;&#65533;&#65533;d &#65533;&#65533;&#65533;b&#65533;0K&#65533;Ay[&#65533;L/&#65533;q&#65533;&#65533;&#65533;&#960;L&#908;&#65533;&#65533; B&#65533;&#65533;&#65533;o&#65533;&#1424;&#1114;&#65533;,&#65533;&#65533;&#65533;# &#65533;&#65533;C&#65533;h&#650;&#65533;/&#65533;\K &#65533;&#65533;&#65533;&#65533;!&#65533;O&#65533;&#65533;&#65533;/
D&#65533;:`H&#65533;&#1438;G&#65533;&#65533;&#946;>(&#65533;&#65533;&#1892;&#65533;4&#65533;&#65533;7<&#65533;&#65533;&#65533;&#65533;&#65533;A/&#65533;@ &#65533;4^&#65533;&#65533;`t&#65533;&#65533;&#65533; *&#65533;&#65533;`" &#65533;&#65533;Z&#65533;&#65533;&#65533;&#33564;&#65533;AN/|7&#65533;w&#65533;,&#65533;&#65533;&#65533;8&#65533;"B@&#65533;&#65533;lV &#65533;&#65533;&#65533;&#65533;&#1226;&#65533;&#65533;PV&#65533;&#65533;"&#65533;Q{=&#65533;&#65533;&#65533;e&#65533;"
&#65533;&#65533;rSf&#65533; &#65533;&#65533;&#65533;&#65533;&#65533;&#65533;&#65533;"&#65533;@&#65533;%&#65533;a5o&#65533;&#1699;&#65533;#B-&#65533;W-&#65533;&#65533;&#65533;&#65533;&#65533;60&#65533;&#65533;s&#65533;
FaX&#65533;&#65533;t&#51967;&#65533;&#65533;qn&#65533;&#65533;!&#65533;&#65533;&#65533;(&#65533;&#65533;&#65533;x"&#65533;&#65533;&#65533;&#65533;@&#65533;mjA&#1450; N"&#65533;&#65533;&#65533;"&#65533;&#65533;&#65533;&#65533;&#65533;&#65533;D]4&#65533;;TE&#65533;8&#1343;&#65533;&#65533;&#65533;&#65533;H&#65533;	&#65533;+&#65533; &#133;f&#65533;&#65533;0C &#65533; D&#65533;P&#333;;z&#65533;2&#65533;&#529;$K&#65533;<Y&#65533;Z&#65533;&#65533;&#65533;&#65533;&#65533;2&#65533;&#65533;&#65533;&#65533;&#65533;
T|&#65533;&#65533;&#65533;&#65533;%
&#65533;&#65533;&#65533;_'5&#65533;&#65533;(&#65533;7&#30672;&#65533;(b&#65533;CQ&#65533;&#65533;&#65533;
&#65533;&#65533;SH ky&#65533; &#65533;&#65533;=K&#65533;,&#65533;&#65533;&#65533;&#65533;cv&#65533;G5j&#65533;yT&#65533;.&#1977;&#65533;&#65533;t&#65533;&#65533;T#F&#65533;qW&#65533;bD|y&#65533;&#65533;o&#65533;06v&#65533;(8&#65533;dp&#65533;&#65533;&#65533;&#65533;%&#65533; &#65533;&#65533;l&#65533;&#65533;&#65533;&#65533;B!:bx&#65533;&#65533;&#65533;&#65533;iP&#65533;t&#65533;&#65533;&#65533;&#65533;&#65533;(B&#65533;&#65533;&#65533;&#65533;PL&#65533;&#65533;["&#65533;&#65533;&#729;+&#65533;WA&#65533;q&#65533;?&#65533; ,&#65533;P&#65533;&#65533;&#65533;&#65533;&#65533;&#65533;&#65533;&#65533;&#65533;&#65533;&#65533;+m`&#65533;&#65533;,&#65533;&#65533;$ &#65533;a&#65533;&#65533;O&#65533;'h&#65533;&#65533;&#65533;&#65533;&#65533;C&#65533;k&#65533;C&#65533;&#65533;&#65533;(&#65533;PP&#65533;?&#65533;8UE`&#65533; Aa&#1392;&#65533;&#65533;&#65533;CB&#65533;,&#65533;]&#65533;Vu&#65533;&#65533;K$C1T&#65533;&#65533;	&#65533;&#65533;O&#65533;U&#65533;@B&#65533;5&#65533;@&#65533;_&#65533;&#65533;UX]&#65533;O!&#65533; 0&#65533;&#65533;E&#65533;&#65533;&#9538;&#65533;&#65533;&#65533;AQa}&#65533;PE&#65533;3B&#1095;eb&#65533;If&#65533;f&#65533;&#65533;G&#65533;@&#65533;&#65533;G^|dA&#65533;<&#65533;&#65533;&&#65533;&#65533;&#65533;?I T&#65533;!E&#65533;AU&#1030;&#1680;_&#65533;%&#65533;Zl&#65533;&#65533;dZx&#65533;&#65533;^7&#1456;&#65533;&#65533;t&#65533;&#65533;&#65533;q&#65533;b&#65533;&#65533;&#65533;&#65533;4*"&#65533;&#65533;&#65533;/&#65533;y&#65533;/&#65533;~&#65533;F&#65533;&#65533;&#65533;e }`&#65533;%&#65533;&#65533;sA>(@&#65533;2&#65533;&#65533;?&#65533;Xa
6&#65533;B&#65533;&#65533;&#65533;&#65533;D&#65533;&#65533;q&#65533;&#65533;'E&#65533;&#65533;m.&#65533;t&#65533;m&#65533;U&#65533;(BUP) &#65533;&#65533;?6-&#65533; B	l&#65533;Q&#65533;G&#65533;?&#65533;&#65533;&#65533;F&#65533;rOC&#65533;I&#65533;/B&#65533;2&#65533;Q&#65533;e&#65533;}
&#65533;&#65533;nC&#65533;<&#65533;'!&#65533;&#65533;&#65533;&#65533;&#65533;w&#65533;&#65533;S R8&#65533;&#65533;r&#65533;&#65533;&#65533;&#65533;&#65533;&#65533;&#65533;r^{)
&#65533;&#65533;5&#672;O&#65533;&#65533;D&#65533;A&#65533;&#65533;&#65533;"&#65533;<&#65533;x&#65533;&#65533;$&#65533;&#65533;&#65533;`&#65533;&#65533;Xj%Ijem&#65533;&#65533;P&#65533; 4&#65533;H&#65533;&#65533;)t&#65533;&#65533;cN&#65533;&#65533;`&#65533;Mv&#65533;i&&#65533;&#65533;&#65533;SM&#65533;n&#65533;7&#65533;,&#65533;A&#65533;\&#65533;&#65533; eD&#65533;&#65533;B&#65533;&#65533;&#65533;F&#65533;&#65533;4&#65533;&#65533; &#65533;&#1072;&#65533;N&#65533;&#65533;G#&#65533;&#65533;	&#65533;&#65533;&#65533;?&#65533;&#65533;[&#65533;"&#65533;(&#65533;F&#65533;^B&#65533;&#1424;&#65533;&#65533;>&#65533;&#65533;[m&#65533;U&#65533;JRP&#65533;&#65533;&#65533;%&#65533;&#65533;&#65533;&#65533;?h&#65533;&#65533;&#65533;h&#65533;&#65533; &#65533;&#65533;&#65533;NA&#65533;h)&#65533;08&#65533;*}&#65533;Q&#65533;&#65533;&#65533;&#65533;&#65533;k&#65533;&#65533;&#65533;4.&#65533;cEA&#65533;4&#65533;o&#65533;&#65533;%Q&#65533;&#65533;&#65533;?&#65533;&#65533;m&#65533;Q&#65533;&#65533;&#65533;&#65533;&#65533;&#65533;"H(g&#65533;[st&#65533;&#65533;&#65533;&#65533;&#65533;XH&#65533;&#65533;&#65533;7&#65533;&#65533;@&#65533;&#65533;R&#65533;&#65533;&#65533;  C&#65533;&#65533;&#65533;am1&#65533;&#172;&#65533;&#65533;&#1799;a%&#65533;&V&#65533;&#65533; kQ&#65533;S2&#65533;&#65533;&#65533;gp&#65533;0&#65533;&#65533;*L&#65533;&#65533;h&#65533;BRD&#65533;l&#65533;d&#65533;&#65533;&#65533;4&#65533;R&#65533;&#65533;\&#65533;&#65533;,&#65533;&#65533;
&#65533;&#65533;&#65533;&#65533;20&#65533;6,&#65533;#&#65533;,$II&#41040;&#65533;T%9&#65533;]&#65533;&#1158;RL`!&#65533;PH&#65533; &#65533;&#65533;@&#65533;e@#&#65533;&#65533;&#65533;&#65533;&#65533;<:Po{c&#65533;\&#65533;&#65533;&#65533;	&;&#65533; TQH0D&#65533;(H2 &#65533;&#65533; Z&#65533;&#188;r?-&#65533;4&#65533;?&#256;Op&#65533;8&#65533;&#65533;P`&#65533;&#65533;&#65533; &#65533;&#65533;&#65533;
bM-jt	&#65533;-Q&#65533;&#65533;#&#65533;"a<&#24236;<F&#65533;@f&#65533;&#65533;&#65533; W(&#65533;Mn&#65533;&#65533;to!&#65533;?&#65533;&#65533;&#65533;&#65533;c!&#65533;<>&#65533;;>&#65533;H;&#65533;!&#65533;ig;11a&#65533; !)&#65533;+&#65533;%*&#65533;&#65533;&#65533;&#65533;&#65533;8&#65533;Z&#65533;&#65533;&#65533;IE( &#65533;&#1176;'&#65533;a;$T
&#65533;&#65533;A&#65533;&#65533;&#65533;&#141;&#65533;  &#65533;NAH&#65533;&#65533;&#65533;#J:p&#65533;?&#65533;p@=r&#65533;.&#65533;&#65533;B*&#65533;&#65533;&#65533;&#65533;(&#65533;`A&#65533;08&#65533;&#65533;&#65533;F
&#65533;&#65533;&#1812;?	A&#65533;&#65533;&#65533;&#1927;?&#65533;&#65533;O&#65533;&#1546;l&#65533;&#65533;t&#65533;&#65533; &#65533;&#65533;10(&#65533;&#65533;&#65533;~#&#65533;&#65533;&#65533;&#65533;AU&#65533;&#65533;4D&#65533;&#65533;&#65533;,s&#65533;""B&#65533;&#65533;&#65533;]&#65533; &#65533;&#65533;&#65533;?&#65533;G&#65533;&#65533;&#65533;E&#1955;"&#65533;&#65533;9&#65533;&#65533;TaK&#65533;J&#65533;&#65533;Z&#65533;e+dIA&#65533;X&#65533;<&#65533;&#65533;
TX&#65533;H	16&#65533;&#65533;m!>&#65533;E&#65533;&#65533;&#786;&#65533;&#65533;&#65533;&#65533; Y&#65533;!d&#65533;&#65533;&#65533;&#65533;&#65533;5"$N&#65533;DB]&#65533;&#65533;&#65533;!&#65533;`&#65533;,&#65533;p&#65533;o&#65533;&#65533;&#65533;&#65533;&#65533;&#65533;)&#561;&#65533;&#65533;&#65533;&#65533;,&#65533;Qs7&#65533;&#710;&#65533;2V*A${K&#65533;&#65533;&#65533;&#65533;&#1029;.&#65533;&#65533;&#65533;&#65533;dt&#65533; &#65533;^$&#65533;	&#65533;M&#65533; D&#65533;b&#65533;1&#65533;t&#65533;7y&#65533;X&#65533;P&#65533;QD&#65533;&#65533;&#65533;!&#65533;S.y&#65533; &#65533;@&#65533;&#65533;|&#65533;!&#65533;&#65533;&#65533;&#65533;?&#65533;&#65533;, vH&#65533;"X&#65533;yBB<,P{&#65533;C&#65533;&#65533;A"&#65533;&&#65533;&#65533;#-&#65533;&#65533; u&#65533;!&#65533;&#65533;\&#65533;, \&#65533;:FANA&#65533;\&#65533;&#65533;&#65533;$7&#65533;&#65533;&#65533;&#65533;-HIIj&#65533;&#65533;&#65533;LiG&#65533;[&#65533;X&#65533;9&#65533;&#65533;:&#65533;6&#65533;&#65533;&#65533;`&#65533;#A0&#65533;'&#65533;&#65533;
Te&#65533;2F &#65533;&#65533;&#65533;XW&#65533;&#65533;&#65533;Cj%&#65533;&#65533;Q&#65533;&#1413;dhe%#&#65533;~&#65533;f&#65533;&#65533;&#65533;0&#65533;&#65533; &#65533;&#65533;&#65533;/n&#65533;J\&#65533;R:P&#65533;#i&#65533;)La&#65533;&&#65533;Z&#65533;&#65533;p&#65533;&#65533;&#65533;U&#65533;PO&#65533;g&#65533;&#65533;&#65533;|&#1243;"D&#65533;&#65533;r&#65533;o&#65533;&#45960;&#65533;{&#65533;JT2&#1666;&#65533;&#65533;#P&#65533;1tLlD&#65533;&#65533;&#65533;sgA0&#65533;&#65533; NJ&#65533;&#65533; (&#65533; *&#65533;&#65533;G&#65533;&#65533;&#65533;&#65533;&#65533;&#953;&#65533;)&#65533;&#65533;&#65533;A$&#65533;<&#314;?&#65533;?&#65533;&#65533;x&#65533;&#65533;&#65533;.w&#65533;A?d&#65533;&#65533;$&#65533;?b&#65533;8l&#65533;Yo&#65533;M&#65533;&#65533;A&#65533;&#65533;&#65533;5&#65533;&#65533;&#65533;&#65533;&#65533;&#65533;!YH&#65533;;&#65533;&#65533; P&#65533;K&#65533;&#65533;&#65533;&#65533;H&#65533;q&#65533;YZMD"&#65533;&#65533;D&#65533; 'NJ&#65533;&#65533;	&#65533;(&#65533;&#65533;b&#65533;&#65533;	A	B &#65533;&#65533;&#65533;&#65533;&#65533;@&#65533;&#65533;1lR[&#65533;&#65533;&#65533;>&#65533;&#65533;&#65533;&#65533;k'G&#65533;&#65533;!)C6A&#65533;G&#65533;!a&#65533;&#65533;H&#65533;SG&#65533;&#65533;9&#65533;[w&#65533;GB&#65533;(&#65533;&#65533;&#65533;Bb(&#65533;v&#65533;A&#65533; 8&#65533;}&#65533;&#65533;&#65533;W&#65533;&#65533;&#65533;bF&#65533;c!
&#65533;&#65533;&#65533;;mv&#65533;&#65533;&#65533;{&#65533;h&#65533;B&#65533;Z&#65533;&#65533;-	&#65533;G&#65533;?&#65533;(-&#65533;N&#65533;b&#65533;&#65533;&#65533;&#65533;AZ#&#65533;&#65533;&#65533;~Y&#65533;&#65533;:-F&#1078;&#65533;&#65533;Bv>#&#65533;&#65533;&#65533;o&#65533;&#65533;&#65533;&a&#65533;K &#65533;&#65533;r&#65533;&#65533;X&#65533;L&#65533;~lf&#65533;&#65533;&#65533;C&#65533;&#65533;h&#65533;pq&#65533;&#1101;.&#65533;1d&#65533;;7&#65533;&#65533;c&#65533;&#65533;F&#65533;!	&#65533;"G&#65533;&#65533;C&#65533;&#65533;&#65533;&#31818; &#65533;&#65533;&#65533;&#65533;	&#65533;&#65533;+4&#65533;&#65533;&#65533;G&#65533;qh"&#65533;&#65533;&#65533;&#65533;&#65533;&#65533;&#65533;X&#65533;&#65533;M&#65533;&#65533;qQ_&#65533;Z&#65533; &#65533; &#65533;6&#65533;T&#65533;&#65533;&#65533;`&#65533;&#65533;&#65533;0p|a&#65533; 
J&#65533;&#65533;&#65533;T&#65533;=&#65533;D"D8p\&#65533;	&#65533;dw&#65533;qPQ&#65533;P2'T&#65533; |  &#65533;W'&#65533;^#~&#65533;T1/&#65533;)`&#65533;&#65533;wVWuT&#65533;,@u[&#65533;D&#65533;&#65533;>ZR{&#65533;&#65533;e&#65533;&#65533;9B&#65533;&#65533;A[&#65533;e&#65533;t&#65533;5 2&#65533;!&#65533;/Prfh2&#65533;",BC2&#65533;1qCg&#65533;wrHr&#65533;&#65533;9&#65533;P
&#65533;O!&#65533;#y9&#65533;e&#65533;\1y&#65533;&#65533;&#65533;&#65533;\Qyh&#65533;&#65533;&#65533;$aQ&#65533;S&#65533;&#65533; Uh&#65533;&#65533;`&#65533;'&s&#65533;e&#65533;&#65533;6&#65533;sTk&#65533;&#65533;&#65533;&#65533;&#65533;&#65533;&#65533;sCu&#65533;Y+&#65533;7&#65533;&#65533;&#65533;&#65533;&#65533;&#65533;&#65533;GP@&#65533;&#65533;p&#663;oq&#65533;&#65533;&#65533;&#65533;&#65533;&#65533;-&#1746;&#65533;\Z&#65533;&#1891;,&#65533;p"&#65533;d&#65533;&#65533;&#65533;&#65533;U}&#65533;&#65533;!&#65533;&#65533;n&#65533;ei&#1226;_H&#65533;&#65533;L&#65533;&#65533;1
&#65533;&#65533;&9z&#65533;t&#65533;$z&#65533;@p&#65533; p&#65533;
 <&#65533;#z&#65533;@D&#65533;&#65533;&#65533;&#65533;y<	&#65533;&#65533;&#65533;&#65533;&#65533;M&#65533;&#65533;`8&#65533;&#65533;
&#65533;&#65533;+&#65533;&#65533;&#65533;%O2@&#65533;aq,0&#65533;U'&#65533;&#65533;&#65533;&#65533; JV;2$C6S&#65533;&#65533;s&#65533;I!&#65533; &#65533;d&#65533;&#65533;&#65533;&#65533;&#65533;&#65533;&#65533;&#65533;&#65533;@P	&#65533;^bY&#65533;DU&#65533;U&#65533;&#65533;&#341;Qf&#65533;T&#65533;a&#65533;&#65533;&#65533;&#65533;%p0&#65533;&#65533;C&#65533;U1&#65533;h&#65533;GU&#65533;#Nq,2&#65533;|&#65533; `&#65533;4&#65533;&#65533;&#65533;&#65533;&#65533;&#65533;&#65533;B&#65533;V&#65533;&#65533;&#65533;&#65533;$fA&#65533;&#65533;&#65533;&#1624;`!y&#65533;y&#65533;&#65533;&#65533;&#65533;&#65533;#$&#65533;&#65533;&#65533;jok`&#65533;&#65533;&#65533;SDE&#65533;:%Y&#65533;&#65533;R&#65533;J&#65533;&#65533;&#65533;,p&#65533;&#65533;7&#65533;h7}&#65533;&#65533;&#65533;8H&#65533; &#65533;&#65533;c&#65533; S`&#65533;&#65533;1Q&#689;>^&#65533;*&#65533;&#65533;J&#65533;|!&#65533;&#65533;1a&#65533;/&#65533;&#65533;@ 7&#65533; &#65533;&#65533;j%X&#65533;&#65533;ju&#65533;&#65533;~&#65533;L&#65533;C)_Y&#65533;&#65533;o	&#1105;1&#65533;q &#65533;q&#65533;T&#65533;h&#65533;&#65533;s&#65533;&#65533;q&#65533;_&#65533;p&#65533;&#65533;&#65533;&#65533;&#65533;g&#65533;t&#65533;&#65533;&#65533; Tr &#65533;&#65533;Z&#65533;%&#65533;,&#65533;C`&#65533;=&#65533;&#65533;@U&#65533;`7s&#65533;)&#65533;=&#65533;@E&#65533;2&#65533;N'B&#65533;l&#65533;&#65533;&#65533;&#65533;c&#65533;&#65533;&#65533;@)p
PI&#65533;&#65533;&#65533;aeM)*X&#65533;&#65533;mBF5f&#65533;sTFE&#65533;!&#65533;&#65533;&#65533;&#65533;o&#65533;M<&#65533;}&#65533;o&#65533;&#65533;AIG^FDU&#65533;&#65533;LP&#65533;@f` hj&#65533;'&#65533;7&#65533;&#65533;&#65533;5H|Z7z7~&#65533;I&#65533;D&#65533;&#65533;&#65533;&#65533;4&#65533;*&#65533;&#65533;-&#65533;&#65533;&#65533;#aae&#65533;T0&#65533;&#1058;(&#65533;N&#65533;&#65533;>&#65533;T&#65533;S&#65533;&#65533;JKA &#65533;E_&#65533;&#65533;&#65533;&#65533;&#65533;&#65533;&#65533;o&#65533;&#65533;&#65533;&#65533;&#65533; J&#65533;&#65533;
&#65533;^&#65533;&#65533;&#65533;&#65533;&#65533;&#65533;&#65533;ig8&#65533;Ep&#1104;&#1892;X&#65533;8&#65533;3:  -&#65533;&&#65533;>&#65533;&#65533;4&#65533;s0ACP08$&#65533;&#65533;&#65533;`&#65533;q&#65533;4&#65533;W&#65533;&#65533;&#65533;&#65533;&#65533;J&#65533;N&#65533;&#65533;bp&#65533;&#65533;x&#65533;&#65533;UA&#65533;!&#65533;d&#65533;%&#65533;qYf&#65533;% &#725;!13&#65533;&#65533;&#65533;&#65533;;&#65533;0&#65533;&#1072;&#65533;&#65533;R&#65533;a
&#65533;&#65533;&#65533;6&#65533;&#65533;&#65533;&#65533;F7&#65533;rP&#65533;B&#65533;o&#65533;=2p,i2&#65533;&#65533;&#65533;w\,&#65533;&#65533;&#65533;"&#65533;&#65533;=T&#65533;,r$[&#65533;&#65533;&#65533;%Ak &#65533;&#65533;E&#65533;r&#65533;&#65533;*&#423;&#65533;&#65533;Gt&#65533;Y&#65533;&#65533;{&#65533;I&#65533;P&#65533;&#65533;~&#65533;&#65533;Y&#65533;p &#65533;t&#65533;&#65533;&#65533;&#65533;&#65533;&#65533;8+\&#65533;
P&#65533;&#65533;&#65533;
&#65533; &#65533;D(&#65533;D&#65533;&#65533;
@Vv&#65533;v@&#65533;p:&#65533;`8&#65533;&#65533;,&#674;&#65533;&#65533;o&#65533;&#65533;&#65533;&#65533;_&#65533;&#65533;M&#65533;&#65533;&#65533;Zzp&#65533;&#65533; &#65533;&#65533;I&#65533;1^&#65533;&#65533;&#65533;&#65533;&#65533;S<&#65533;7&#65533;&#65533;
&#65533;&#65533;&#65533;e	C&#65533;&#65533;R|`-&#65533;b&#65533;`R4p@&#65533;&#65533;&#65533;&#65533;m?&#65533; &#1729;,&#65533;&#65533;Z&#65533;V&#65533;S&#65533;v&#65533;,dB&#65533;A&#65533;wd&#65533;QF&#65533;T&#65533;&#65533;&#65533; A&#65533;&#65533;&#65533;%&#65533;8`&#65533;1v&#65533;f&#65533;&#65533;T&#65533;1&#1648;*#&#65533;p&#65533; W&#65533; &#1765;&#65533;L~&#65533;&#65533;&#65533;&#65533;&#65533;H$&#65533; &#65533;K&#65533;  \&#65533;Db&#65533;~d&#65533;&#65533;&#65533;%&#65533;&#65533;G@5`Q&#65533;K&&#65533;&#65533;&#65533;r3U&#65533;Wh&#65533;v*Z-&#65533;&#65533;&#65533;b&#65533;Z|*&#65533;c&#65533;&#65533;!ag@}9[&#65533;P&#65533; &&#65533;C;>&#1037;l&#65533;UA&#1761;&#65533;&#65533;p,&#65533;
a@ &#65533;AL8"r[S[&#65533;&#65533;&#65533;&#65533;C&#65533;Zcc&#65533;_z&#65533;&#65533;&#65533;&#23233;&#65533;a`	Yf&#65533;&#65533;&#65533;V&#65533;&#65533;6&#65533;&#65533;&#65533;	&#65533;&#65533;!(:&#65533;&#65533;:@ &#65533;&#65533;T/d&#65533;A $&#65533;Iq&#65533;?&#65533;&#65533;a190&#65533;pb&#65533;5&#65533;|&#65533;&#65533;hVp&#65533;&#65533;&#65533;&#65533;h&#65533;"&&#1259;T&#65533;pn0&#65533;&#65533;&#65533; &#65533;a&#65533;&#65533;x3l&#65533;&#65533;P&#65533;&#65533;&#65533;&#65533;&#65533;%&#65533;&#65533;l&#758;|b&#65533;&#65533;r&#65533;H&#65533;tb&#65533;&#65533;&#65533;Q&#65533;l&#65533;&#65533;'6&#65533; !&#65533;&#817;&#65533;&#65533;&#65533; &#65533;a
&#65533;&#65533;&#65533;&#65533;-&#65533;&#65533;&#65533;&#65533;Aw&#65533;&#65533;&#65533;&#65533;&#65533;&#65533;&#65533;&#65533;X'&#65533;&#65533;&#65533;&#65533;&#65533;&#65533;&#65533;Y&#65533;&#65533;&#65533;E! &#65533;&#65533;u[1&#65533;[&#65533;&#65533;&#65533;-&#65533;&#65533;F&#65533;|7&#65533;&#65533;&#65533;x&#65533;&#65533;&#65533;tU[&#326;P&#65533;[0&#65533;v0P0&#65533;I;&#65533;&#65533;&#65533;&#65533; &#65533;7 a+-XX&#65533;!(&#65533;/|&#65533;&#65533;&#65533;&#65533;JM&#65533;6&#65533;
EP&#740;&#65533;08>&#65533;&#65533;&#65533;&#65533;&#65533;&#65533;&#65533;8&#65533;AI&#65533;8&#65533;z&#65533;`&#65533;&#65533;&#65533;&#65533;~&#65533;&#65533;91&#65533;&#65533;&#65533;:q&#65533;W&#65533;	=Q&#65533;]&#65533;&#1370;p&#905;P>&#65533;&#1868;s&#65533;&#65533;` k&#65533;&#65533;&#65533;-fw&#65533;&P&#65533;s&#65533;*&#65533;&#65533;&#65533;rv&#65533;{+&#65533;Yo&#65533;Qj&#65533;N&#65533;&#65533;!,9%%=&#65533;:&#65533;cC&#65533;&#65533;yd&#65533;&#65533;Z&#65533;&#65533;&#65533;Ep&#65533;`&#65533;&#65533;&#65533;&#65533;~P&#65533;&#65533;sb2&#65533;&#65533;AP&#65533;&#65533;0Q#A&#65533;&#65533;&#65533;&#65533;&#65533;&#65533;&#192;&#65533;&#65533;&#65533;	&#65533;&#65533;&#65533;LO}8N&#65533;&#65533;%&#65533;&#65533;p&#65533;[&&#65533;D&#65533;&#65533;&#65533;=&T&#65533;
&#65533;&#65533;&#65533;&#65533;&#65533;&#65533;J&#1082;&#65533;{|&#65533;G&#65533;&#65533;&#65533;K&#65533;}&#65533;&#65533;k&#65533;k&#65533; &#65533;&#65533;T&#65533;&#65533;X&#65533;&#65533;
&#390;'&#65533;&#65533;&#65533;&#65533;s\-&#65533;&#65533;&#65533;`&#65533;&#65533;&#65533;ja&#65533;q&#65533;A1AD&#65533;&#65533;&#65533;&#65533; +U@&#65533;&#65533;&#65533;&#65533;&#65533;Nk&#65533;^N&#65533;&#65533;&#65533;&#65533;&#65533;0&#65533;~&#65533;&#65533;!~&#65533;&#65533;*&#65533;&#65533;&#65533;\&#65533;#&#65533;&G>&#65533;&#65533;(&#65533;#&#65533;&#65533;cQ3&#65533; &#65533;&#65533;c&#65533;@kQ&#65533;&#65533;P	F&#65533;R&#65533;&#65533;5&#65533;&#65533;E&#65533;'&#1456;'Q&#65533;&#65533;SN&#65533;S&#65533;&#65533;P&#65533;I`&#65533;^&#65533;%&#65533;&#65533;&#65533;&#65533;@X&#65533;'&#65533;&#65533;
&#65533;@&#65533;&#65533;b"&#65533;&#65533; &#65533;@"&#65533;&#65533;jNqN&#65533;o@L.BL&#65533;&#65533;4&#65533;&#65533;]1&#65533;&#65533;&#65533;A{&#65533;j&#65533;&#65533;nk&#65533;&#65533;&#65533;&#65533;,&#65533;
&#65533;H&#65533;&#65533;&#65533;&#65533;a&#65533;&#65533;&#65533;b&#65533;&#65533;zB&#65533;0&#27022;V&#65533;&#65533;S&#65533;&#65533;1&#65533;&#65533;dL&#65533;V,&#65533;e&#65533;&&#65533;&#65533;&#65533;rz&#65533;r&#65533;&#65533;&#65533;&#65533;k&#65533;&#38331;&#65533;'D&#65533;&#65533;&#65533;&#65533;&#65533;&#65533;B&#65533;v&#65533;&#65533;u&#1164;F&#65533;^>&#65533;&&#65533;1xd&#65533;U&#65533;&#65533;T$,&#65533;&#65533;&#65533;&#65533;&#65533;6&#65533;2\&#65533;q&#65533;&#65533;&#65533;&#65533;/&#65533;&#65533;&#65533;t&#65533;&#65533;&#65533;&#65533;&#65533;[=&#65533;&#1693;&#65533;&#65533;&#65533;&#65533;&#65533;&#65533;;@&#65533;2&#65533;
&#65533;&#65533;7&#65533; &#65533;&#65533;	O&#65533;&#65533;&#65533;&#65533;&#1088;Qd1&#65533;&#65533;&#65533;&#65533;	&#65533;&#65533;&#65533; O&#65533; [&#65533;&#65533;"@~ d&#65533;f&#65533;&#65533;%UM&#65533;&#65533;q&#65533;{r&#65533;TN&#65533;{&#65533;&#65533;.&#65533;?O&#65533;\&#65533;&#65533;&#65533;'&#65533;0&#65533;I&#65533;F&#65533;&#65533;z&#65533;&#65533;&#65533;&#65533;&#65533;q&#65533;&#65533;&#65533;	V0&#65533;&#65533;,-&#65533;b&#65533;&#5323;^c>&#65533;&#65533;
I&#65533;&#65533;d&#65533;
?&#65533;k&#65533;&#65533;&#65533;~&#65533;.p_&#65533;&#65533;r&#65533;&#65533;&#65533;&#65533;<&#65533;&#65533;&#65533;&#1370;&#65533;&#1372;&#65533;O&#65533;&#65533;&#65533;w:7&#65533;D &#65533;Y&#65533;#&#65533;b&#65533;&#65533;@&#65533;&#1040;&#65533;A3&#65533;&#65533;mT&#65533;5&#65533;U&#65533; &#65533;M}V &#65533;A&#65533;&#65533;&#65533;F#[W&#65533;a&#65533;&#65533;&#65533;&#1721;&#65533;&#65533;&#65533;&#1367;&#65533;\&#65533;&#65533;h&#65533;&#65533;&#65533;&#65533;&#65533;a&#65533;&#65533;&#65533;Y&#65533;D,&#65533;&#65533;J_&#65533;J&#65533;&#65533;&#65533;&#2038;O&#65533;a&#65533;,&#65533;&#65533;|k1&#65533;&#65533;P&#65533;Kl&#65533;!&#65533;P	`&#65533;&#65533;&#65533; _&#65533;c&#65533;w&#65533;&#65533;N&#65533;.&#65533;&#65533;K&#65533;&#65533;&#561;a@[ &#65533;&#65533;_#T&#65533;&1&#65533;&#65533;P&#65533;	.T&#65533;&#65533;&#65533;&#65533;K&#65533;j&#65533;pa&#65533;&#65533;6&#65533;J&#65533;(d&#65533;&#65533;Q\HI&#65533;&#65533;7&#65533;&#65533;&#65533;&#65533;&#65533;&#65533;B &&#65533;`YBd9o&#65533;4&#65533;&#65533;?
&#65533;&#65533;&#65533;&#65533;-&#65533;(&#65533;*,&#65533;&#65533;$H&#65533;&#65533;N&#65533;&#65533;T&#65533;&#388;&#65533;&#65533;{&#65533;P&#65533;&#1540;44&#65533;&#65533;&#65533; &#65533;&#65533;Ci&#65533;=DV&#65533;\&#65533;u&#65533;&#65533;[&&#65533;&#65533;&#65533;+#&#65533;&#1727;&#65533;&#65533;&#65533;p&#65533;&#65533;	&#65533;&#65533;&#65533;P&#65533;&#65533;i&#65533;R&#65533;&#65533;B&#447;!&#65533;0&#65533;&#65533;&#65533;o&#65533;&#65533;,&#65533;tcZ&#65533;Q&#65533;z&#1714;&#965;&#65533;d&#65533;;&#65533;&#65533;&#65533;AS&#65533;1L&#65533;&#65533;/&#65533;\dVR&#65533;xjex-&#1495;I&#65533;D&#65533;Vv+|&#65533;&#65533;&#1117;vz>=&#65533;o&#65533;&#65533;&#65533;&#65533;&#65533;V&#65533;&#65533;&#65533;A&#65533;&#65533;Z&#65533;&#65533;fn^p&#65533;&#65533;~&#65533;G]&#65533;t&#65533;*&#65533;*H&#65533;&#65533;d!) &#65533;&#65533;"&#65533;K&#65533;&#65533;&#65533;J)&#65533;&#65533;&#65533;	*$&#65533;r
ANB&#65533;&#65533;&#153;&#65533;&#65533;-!N&#65533;&#65533;&&#65533;&#65533;)I.T&#65533;&#65533;"&#65533;$&#65533;&#65533;&#65533;'&#65533;&#136;&#65533;&#65533;.&#65533;J!Mz2J5a(&#65533;&#65533;&#65533;&#65533;&#65533;-&#65533;&#65533;&#65533;$&#65533;&#65533;&#65533;&#65533;&#65533;D3M5&#65533;*&#65533;&#65533;&#648;&#65533;&#836;&#65533;H&#65533;&#65533;&#65533; k&#65533;Q&#253;&#65533;&&#65533;'&#65533;&#65533;&#65533;[&#65533;PC&#65533;&#65533;&#65533;;&#65533; &#65533;&#398;h&#65533;3&#65533;&#1092;&#65533;[&#65533;&#1093;&#65533;q14L)M&#65533;&#65533;&#65533;x&#65533;&#65533;&#65533;&#65533;I&:8&#65533;x !&#65533;C:&#65533;&#65533;&#65533;y`&#65533;&#65533;&#65533;h&#65533;W&#65533;0&#65533;&#65533;&#65533;9&#65533;W&#65533;M&#517;?&#65533;&#65533;&#65533;&#65533;&#65533;&#65533;&#65533;&#1232;02&#65533;&#65533;<&#65533;g&#65533;&#65533;6(&#65533;&#65533;&#65533;&#697;&#65533;&#65533;&#65533;&#65533;5&#65533;Z&#195;&#65533;5H]&#65533;&#65533;Yc&#65533;x&#973;`&#65533;&#65533;,K&#65533;7nRE&#65533;~)&#65533;&#65533;&#65533;&#65533;'&#65533;:p&#65533;X&#65533;&#65533;YG&#65533;xo:&#65533;&#1861;<H&#65533;&#65533;v&#65533;W&#65533;
&#65533;&#65533;&#65533;&#65533;&#65533;&#65533;C&#65533;&#65533;D&#65533;&#65533;&#65533;&#65533;hP&#65533;e&#65533;_&#65533;&#65533;;&#65533;&#65533;S 4'X,P&#65533;wVh&#65533;Z&#65533; &#65533;&#65533;hb@&#65533;&#65533;h&#65533;&#65533;N&#65533; &#65533;&#65533;)&#65533;&#65533;&#65533;&#65533;"&#65533;@&#65533;#&#41300;d.\&#65533;&#65533;A&#65533;&#65533;&#65533;&#65533;[Hk&#65533;&#1510;&#65533;&#1541;XX&#65533;C:I&#65533;Zk&#65533;&#65533;&#65533;&#65533;&#65533;'&#65533;&#65533;J&#65533; Q4[&#65533;&#65533;&#65533;LH&#65533;G&#65533;&#65533;l&#65533;6&#65533;&#65533;&#1440;bjf&#65533;&#341;b&#65533;&#65533;&#65533;q&#65533;	1&#65533;&#65533;&#22160;J`J Fh&#65533;e&#65533;&#65533;l&#65533;&#65533;N*&#65533;<w&#65533;&#65533;*&#65533;&#65533;kF&#65533;s&#65533;&#65533;ZpB&#65533;&#65533;&#65533;&#65533;+&#65533;&#65533;&#65533;&#65533;&#65533;z&#65533;&#65533;&#65533;&#65533;!&#65533;&#65533;t&#65533;&#4549;&#65533;&#65533;~!&#65533;&#65533;"&#65533;&#65533;!&#65533;dR&#65533;&#65533;&#65533;&#65533;&#65533;&#65533;&#65533;&#65533;u&#65533;"&#65533;&#65533;&#65533;&#65533; m &#65533;&&#65533;&#65533;&#65533;&#65533;)&#65533;&#65533;&#65533;(&#65533;&#65533;"&#65533;&#65533;&#768;&#65533;&#65533;D&#65533;&#65533;J&#961;&#65533;:&#65533;BX&#65533;&#65533;&#65533;&#65533;&#65533;,a&#65533;I&#1953;AV&#65533;+&#65533;A&#65533;&#65533;`<&#65533;u!|YJ&#65533;&#65533;&#65533;&#65533;"!&#65533;&#65533;Ml&#65533;@a6&#65533;X&#65533;b <&#65533;f&#65533;!: b&#65533;&#65533;&#65533;&#65533;&#65533;&#65533;<n&#65533;B&#65533;4&#65533;&#65533;c"&#65533;&#65533;&#314;P&#65533;		i&#65533;V&#65533;&#65533;yl1!u&#65533;&#65533;&#65533;8F2"O&#65533;I&#65533;a&#65533;fB&#65533;&#65533;17Y&#65533;Br&#65533;&#65533;&#65533;- &#65533;&#65533;&#65533;&#65533;8&#65533;+&#65533;c&#65533;&#65533;?&#65533;@{&#65533;&#65533;'t&#65533;&#65533;? &#65533; @,&#65533;GQ&#65533;B&#65533;`&#65533;&#65533;&#65533;L&#65533;Hd&&#65533;4&#65533;x&#65533;.0&#65533;R&#65533;$ &#65533;&#65533;<&#65533;(o&#65533;&#65533;|&#65533;&#65533;&#65533;&#65533;&#65533;&#65533;&#65533; &#65533;&#65533;g&#65533;&#65533;&#65533;pW&#65533;#O&#65533;&#65533;&#65533;?%d&#65533;4&#65533;&#65533;&#65533;)&#65533;&#65533;&#65533;&#65533;&#65533;&#65533; &#65533;d&#65533;c &#65533;L&#65533;	&#65533;kn&#65533; {&#65533; &#65533; Nq&#65533;&&#65533;&#65533;&#65533;\&#65533;&#65533;&#65533;q5&#65533;[v&#65533;&#65533;&#65533;&#65533;&#65533;)^&#65533;&#65533;s&#65533;&#65533;&#65533;9N~V&#65533;(t @ N&#65533;R<R!&#65533;pbH&#65533;L)&#65533;&#65533;cq(5b&#65533;t&#1828;	&#65533;0&#65533;&#65533;&#65533;($&#65533;3fH&#65533;&#65533;&#65533;&#1575;)D1g&#65533;&#65533;&#65533;O&#65533;&#65533;X&#65533;q&#65533;&#65533;0U&#65533;Mq
&#65533;3&#65533;&#65533;'h&#65533;y&#65533;&#65533;*T&#65533;&#65533;&#65533;!&#65533;&#65533;:&#65533;5!H8
R&#65533;&#65533;1L&#65533;&#65533;V}&#65533;&#65533;Z$T !^5HG&#1439;Daf&#65533;(&#65533;V&#65533;E&#65533;&#65533;G\&#65533;A &#65533;Du&#65533;&#65533;?&#65533;&#1695;!&#65533;&#65533; w&#875;H&#65533;&#65533;E&#65533;&#65533;&#65533;0V&#65533;
&#65533;&#65533;0&#65533;&#65533;e&#65533;&#65533;&#65533;$zl&#65533;&#65533;&#65533;P&#65533;,&#65533;r)&#65533;b&#65533;&#65533;TB&#65533;a&&#65533;&#200;&#65533;&#728;&#65533;&#65533;v~"c&#65533;K&#65533;K&#65533;-&#65533;8&#65533;&#65533;Ci&#65533;&#65533;bl&#65533;&#65533;&#65533;&#65533;P&#65533;P)b3&#65533;&#65533;&#65533;&#65533;e&#65533;i&#1639;@V!&#65533;&#65533;C4&#65533;2&#1604;&#65533;B&#65533;OyPB&#65533; &#65533;L&#65533;&#65533;t&#65533;&#65533;&#65533;^t'&#65533;2&#65533;!0m"&#65533;?&#65533; &#65533;&#65533;M&#65533;&#65533;&#65533;b&#65533;';&#65533;&#65533;){&#1099;^&#1190;&#65533;&#65533;i&#65533;W&#65533;&#65533;&#65533;
X&#65533;LH&#65533;
&#65533;&#65533;(x!&#65533;vg&#65533;9P&#65533; ?1&#65533; &#65533;&#65533;&#65533;v&#65533;D<&#1278;&#65533;;&#65533;&#65533;MY&#65533;&#65533;`&#65533;R&#65533;&#1853;&#65533;&#65533;&#65533;&#65533;&#65533;&#65533;Q&#65533;6Q!&#65533;BBp,c&#65533;\&#65533;~&#65533;&#65533;
p&#65533;&#65533; &#65533;&#65533;&#65533;&#65533;h&#65533;3h&#65533;f &#65533;&#65533;M&#65533;&#65533;6`H&#65533;$2)LVm%&#65533;&#65533;L&#65533;&#65533; M`&#65533;2=y&#65533;&#65533;)&#65533;dj&#65533;&#65533;&#65533;8&#65533;&#65533;&#65533;#&#65533;&#65533;&#65533;Q&1&#65533;&#65533;&#65533;c&#65533;T&#65533;&#65533;c&#65533;&#65533;I&#65533;YP^8@&#65533;d&#65533;X &#65533;x&#65533;? &#65533;&#65533;&#65533;d9@&#65533;'P&#65533;'&#65533; &#65533;~&#803;&#65533;<Gz&#65533;&#65533;}J&#65533;&#65533;X5dB Y&#65533;U}&#65533;&#65533;C&#65533;Z&#65533;&#65533;|&#65533;&#65533;&#2005;A&#65533;&#65533;m&#65533;&#65533;]&#65533;7&#65533;&#65533;ZM&#65533;v&#65533;&#65533;#&#65533;	c&#65533;N&#65533;&#65533;&#65533;&#65533;5&#65533;B&#65533;h2&#65533;L&#65533;&#65533;+&#65533;w&#65533;6xS&#65533;%Dr|&#65533;&#65533;?&#65533;0&#65533;&#65533;&#390;&#65533;&#65533;(m/L&#65533;&#65533;i&#65533;&#65533;&#65533;&#65533;<&#65533;
 &#65533;&#65533;&#65533;m &#65533;&#65533;&#65533;jFpn&#65533;&#65533;x&#65533;&#65533;emBl@&#65533;&#65533;$r!&#65533;*&#65533;&#65533;%&#65533;b	&#880;&#65533;&#65533;&#65533;&#65533;&#396;&#65533;'d&#65533;&#65533;$&#65533;<iAC&#65533;&#65533;j&#65533;cj&#65533;&#65533;0&#65533;&#65533;&#65533;&#65533;&#65533;dc&m&#65533;w&#65533;#&#65533;&#65533;q&#65533;!&#65533;g&#65533;<&#973;&#65533;9&#65533;&#65533;Mk&#65533;&#65533;&#65533;B&#65533;&#65533;t&#65533;&#65533;	a0&#65533;?R&#65533;k&#65533;&#65533;&#65533;&#65533;&#65533;&#65533;z&#65533;&#65533;_&#65533;F&#65533;_&#65533;z&#65533;&#65533;v&#65533;&#65533;&#65533;&#65533;T/#T&#65533;&#65533;b?&#65533;&#65533;k&#65533;&#1669;&#65533;&#65533;&#65533;&#65533;&#65533;&#800;&#65533;&#65533;&#65533;&#65533;&#990;&#65533;&#65533;`&#65533;&#65533;&#65533;&#65533;8<&#65533;?P&#65533;c&#65533;&#65533;&#65533;&#65533;/a];&#1730;]&#65533;&#65533;&#450; &#65533;&#65533;&#65533;rP&#65533;&#65533;{&#65533;&#65533; O&#65533;&#65533;04Fs<&#65533;v&#65533;&#65533;&#65533;&#65533;&#65533;&#65533;J&#65533;i7Nb:O&#571;SQ&#65533;C&#65533;&#65533;&#65533;&#65533;&#65533;a&#65533; &#65533;&W&#65533;&#65533;'&#65533; &#65533;)&#65533;x	&#65533;&#65533;,&#65533;&#65533;&#65533;&#65533;&#65533;&#65533;)&#65533;?d&#65533;'&#65533;&#65533;r&#65533;&#65533;&#65533;&#65533;5&#65533;\!&#65533;&#65533;wc&#65533;&#65533;Ps=&#65533;&#65533;&#65533;&#65533;&#65533;u&#65533;iP&D&#65533;7Y&#65533;&#65533;&#65533;&#65533;V	Q)&#65533;&#65533;&#65533;&#65533;$&#65533;&#65533; Q&#65533;&#65533;B&#65533;T`&#65533;5&#65533;@&#65533;0 &#65533;@&#65533;S0&#65533;&#65533;;a&#65533;;&#65533;&#65533;;&#65533;&#65533;&#65533;&#65533;&#65533;;&#65533;&#65533;4&#65533;&#65533;K&#65533;&#65533;&#65533;&#65533;hk&#65533; &#65533;&#65533;&#65533;#"&#65533;{AL&#65533;&#65533;&#65533;3&#419;>&#65533;a&#65533;&#65533;&#65533;7&#65533;AT&#65533;&#65533;&#65533;EH1$L%T&#133;&#65533;<&#65533;&#1782;&#65533;&#65533;&#65533; &#65533;'&#65533;&#65533;&#65533;&#65533;S|&#65533;$&#65533;&#65533;/|&#65533;IHA#&#65533;&#65533;
&#65533;&#65533;	&#40610;YX&#65533;&#65533; ;&#65533;p&#65533;a&#65533;OH&#65533;nP&#65533;%&#65533;&#65533;X> &#1986;&#65533;:L;&#65533;CQ&#65533;)Q&#65533;&#65533;&#65533;&#65533;#&#65533;%x&#65533;F&#65533;&#65533;7P&#65533;WxDF&#65533;T&#65533;&#65533;&#65533;xC&#1241;&#65533;&#65533;&#65533;K&#65533;P&#65533;	&#65533;&#65533;&#65533;&#65533;Mc4&#65533;&#65533;@&#65533;&#65533;'r&#65533;"pW&#65533;Wh&#65533;&#65533;&#65533;&#65533;&#65533;&#379;&#65533;:&#65533;0&#65533;^&#65533;&#65533;k&#65533;c&#65533;@b+F&#65533;a6d&#65533;&#65533;&#65533;&#65533;0&#65533;g$&#65533;&#65533;V&#36548;&#65533;&#65533;3A&#65533;&#65533;&#65533;j["&#688;&#65533;hA&#65533;0<&#65533;+G&#65533;#"aYG&#65533;3&#65533;;X&#505;&#65533;&#65533;&#65533;p&#65533;&#65533;&#65533;&#65533;\&#65533;&#65533;iB&#65533;J&#65533;
t&#65533;&#65533;+&#65533;se&#65533;:&#65533;B:&#65533;P&#65533;>Z&#65533;&#65533;&#65533; 8 &#65533;C&#1762;04N|#;&#65533;3&#65533;Z1|=&#65533;8 3&#1836;&#65533;&#65533;&&#65533;&#65533;S&#65533;S&#65533;Y&#65533;&#65533;`&#65533;&#65533;9&#65533;&#65533;R.&#65533;4%0&#65533;#&#65533;`&#65533;I&#65533;&#65533;`E6&#65533;4v#4N&#65533;@:&#1227;4#{>&#65533; &#65533;&#65533;>&#65533;1&#65533;&#65533; &#325;&#65533;VL&#65533;.&#65533;&#65533;r&#65533;&#65533;&#65533;2&#65533;&#65533;&#577;&#65533;&#434;4&#755;&#65533;&#65533;&#65533;S&#65533;c&#65533;&#65533;d&#65533;&#65533;&#65533;&#65533;&#65533;g &#65533;&#65533;&#65533;&#65533;&#65533;F&#65533;F&#65533;&#65533;; <&#65533;&#65533;&#65533;C&#65533;<&#65533;&#65533;B(LiG&#65533;&#65533;&#65533;&#65533;{<&#65533;&#65533;x&#65533;K&#65533;&#65533;&#65533;&#65533;&#65533;B&#65533;A4!&#65533;&#65533;&#65533;&#65533;&#65533;&#65533;&#65533;&#65533;&#65533;J8&#65533;&#65533;T&#65533;&#65533;9&#65533;S&#65533;&#65533;&#65533;&#65533;1zK&#65533;&#65533;`&#65533;&#65533;&#226;&#65533;&#65533;c7&#65533;2&#65533;&#65533;"-B&#65533;&#65533;2{@&#65533;=&#65533;{&#65533;&#65533;<
.&#65533;&#65533;8&#65533;&#65533;&#65533;" 
'P&#65533;4E|
Z;,&#65533;4&#65533;-&#65533;&#65533;G&#65533;&#65533;&#65533;)K&#65533;&#65533;d&#65533;Y&#65533;I&#65533;`&#65533;&#65533;&#65533;&#65533;&#65533;IZ &#65533;&#65533;&#65533;&#65533;&#65533;7@&#65533;7/&#65533;#&#65533;&#65533;">s&#65533;&#65533;&#65533;@ &#65533;w&#65533;H&#34498;>r&#65533;&#65533;&#65533;&#65533;4 IK3&#903;&#65533;&#65533;&#65533;	&#65533;D&#65533;&#65533;P_&#65533;@&#65533;&#65533;;&#65533;;	c&#65533;g&#65533;&#65533;&#331;j&#65533;F&#65533;A&#65533;L&#65533;"&#65533;$< 1%Q&#65533;&#65533;0&#65533;&#65533;Aw<{+&#65533;&#65533;T@&#65533;&#65533;&#65533;?&#65533;&#65533;M&#65533;&#65533;=&#65533;\&#65533;6&#65533;&#65533;&#65533;&#65533;	&#65533;C=v&#65533;&#65533;&#1412;&#65533;&#65533;$P&#65533;\7O&#65533;&#65533;M2!K&#65533;&#65533;,&#65533;=&#65533;&#65533;&#65533;  K
41&#65533;&#65533;&#65533;&#65533;&#753;&#65533;&#65533;&#65533;&#65533;&#65533;&#65533;:&#65533;3&#65533;|&#65533;3&#201;&#65533;J&#65533;X 4&#65533;D&#65533;&#65533;&#65533;&#65533;3P&#1315;&#1231;&#65533;O&#65533;&#65533;"&#65533;z&#65533;&#65533;&#65533;+&#65533;&#65533;1K&#65533;&#65533;&#65533;&#65533;=&#753;&#65533;&#1405;S&#1331;&#65533;0&#65533;	&#65533; &#65533;#&#65533;$&#65533;&#65533;[&#65533;]TX&#65533;?@ R&#65533;&#65533;RU&#65533;T&#65533;&#1092;8U&#65533;"U&#65533;&#65533;&#65533;&#65533;&#65533;&#65533;u0&#65533;&#194;b&#65533;&#1028;&#65533;@i<&#65533;&#65533;&#65533;&#65533;&#65533;F&#65533;A&#65533;&#65533;L(&#65533;iK&#826;&#65533;&#65533;w&#65533;w&#65533;<&#65533;y&#65533;V&#65533;&#65533;L &#65533;Q&#65533;&#65533;V`A;&#65533;&#65533;&#65533;&#65533;&#65533;&#65533;&#936;&#65533;N&#33599;)&#65533;&#65533;&#65533;`=&#65533;<&#65533;	&#65533;O&#65533;&#65533;&#65533;?ZA&#65533;Wh&#65533; &#65533;&#65533;&#65533;F&#65533;Mgz
Ay&#65533;ex&#65533;&#65533;S$>K&#65533;1&#858; &#65533;F#EE&#65533;&#65533;-&#65533;R&#65533;&#65533;&#65533;&#65533;&#65533;&#65533;6&#65533;&#65533;&#65533;a&#65533;.5J&#65533;X&#65533;NB&#65533;@u&#65533;?&#202;&#65533;&#65533;	&#65533;&#65533;&#65533;zU&#65533;&&#65533;&#65533;&#65533;{&#65533;&#65533;&#1826;&#65533;YO*&#65533;&&#65533;&#65533;&#65533;&#65533;W/&#65533;&#1213;I&#65533;&#65533;_J2&#65533;&#1572;%LXU&#65533;&#65533;Q&#65533;<&#65533;&#65533;E&#65533;U&#65533;CB&#65533;U@S&#65533;U&#65533;&#65533;&#65533;&#65533;&#65533;[&#65533;Z5a`&#65533;&#65533;c&#65533;d,[&#65533;&#65533;;F&#65533;c;&#65533;&#65533;;DAe3&#65533;E&#65533;V&#65533;&#65533;&#65533;[&#65533;&#65533;&#1085;&#65533;&#65533;&#65533;&#65533;&#65533;&#65533;&#65533;&#1028;0QPV&#65533;&#65533;L&#65533;&#65533;&#65533;eV&#65533;U&#65533;f&#65533;&#65533;l0&#65533;;&#65533;V&#65533;}
a&#65533;&#65533;&#155;&#65533;&#65533;+&#65533;E&#65533;^&#65533;Z&#65533;@B&&#65533;U4&#65533;&#65533;=&#65533;&#65533;]&#65533;&#65533;MZD&#65533;(&#1290;(&#65533;&#65533;|&#65533;-2&#65533;/[&#65533;&X&#65533;&#568;&#1973;&#65533;~U&#65533;IJ*^&#65533;}J3\&#65533;&#65533;&#65533;&#65533;&#65533;&#65533;QP&#65533;z&#65533;&#65533;Y &#65533;"8&#65533;&#65533;SE&#65533;>&#65533;I&#65533;p&#65533;&#65533;&#65533;&#65533;(&#65533;h&#65533;>&#1347;&#65533;&#65533;=O&#65533;K&#65533;&#65533;1&#1973;&#65533;&#65533;&#65533;&#1495;&#65533;&#65533;+ZW&#65533;L&#65533;&H$&#65533;&#65533;&#65533;&#65533;[&#65533;@&#1047;&#65533;_&#65533;(7&#65533;L&#65533;&#65533;L&#65533;@&#65533;&#65533;1I&#65533;T&#65533;S&#65533;&#1709;&#65533;&#2453;&#65533;&#65533;&#65533;Z&#65533;E&#65533;]&#65533;&#1393;&#65533;&#65533;&#65533;&#65533;&#65533;&#65533;&#65533;5ak&#65533;[[&#65533;`&#65533;H[d&#65533;&#65533;
]&#65533;l&#65533;&#65533;V
&#65533;&#766;4g&#65533;[o&#65533;&#753;&#574;&#65533;4ee&#65533;4&#65533;i{&#65533;V&#65533;&#65533;&#65533;&#65533;|&#65533;z&#65533;b&#596;&#65533;&#65533;V&#65533;&#1153;+&#65533;&#65533;X&#65533;&#65533;XU&#65533;h&#1393;&#65533;6&#65533;8Z&#65533;&#65533;&#65533;@(&#65533;&&#65533;^`X&#65533;&#65533;M&#1628;&#65533;+
&#65533;&#65533;&#65533;A!&#1545;&#65533;&#65533;4&#65533;&#65533;x&#65533;>M@V&#65533;)&#65533;&#65533;&#65533;&#1951;&#1068;c&#65533;&#65533;&#65533;&#65533;&&#65533;)x&#65533;Y&#65533;&#65533;&#874;"&#65533;"&#65533;di&#65533;&#65533;<8&#65533;&#65533;Q&#1027;>&#65533;&#65533;N;&#65533;th>Rd&#65533;`^&#65533;&#65533;&#65533;&#65533;_/*&#65533;8k"&#65533;2&#65533;&#65533; &#65533;]u&#65533;&#65533;B&#65533;&#65533; &#65533;&#65533;&#65533;&#65533;&#65533;&#65533;&#65533;*&#65533;"P&#65533;&#65533;&#65533;&#65533;P&#65533;&#65533;|&#65533;}&#65533;&#65533;&#65533;&#65533;E&#1379;&#65533;f]l&#65533;&#1703;&#65533;nV[&#65533;F&#65533;`&#65533;&#65533;&#65533;&#65533;&#65533;&#65533;&#65533;q&[&#65533;\&#65533;&#65533;F&#65533;&#65533;&#65533;F!"dMA&#65533;&#65533;&#65533;&#65533;%<$&#65533;=&#65533;&#65533;&#1943;&#65533;L&#65533;&#893;&#65533;&#65533;"&#65533;&#65533;&#65533;e&#65533;&#65533;&#65533;&#65533;QQ&#65533;`&#65533;5&#65533;.V&#65533;&#65533;&#1340;Z-&#65533;#c&#65533;X&#65533;G&#65533;&#65533;X&}&#65533;/&#65533;&#65533;&#65533;W&#65533;]&#65533;&#65533;~RQ&#65533;(&#38594;P6&#65533;>#[&#65533;@&#65533;c&#65533;4P&#65533;&#1959;&#65533;&#65533;&#65533;X&#65533;&#65533;M$-"&#65533;z&#65533;e>mR&#65533;_&#65533;;jy[&#65533;&#65533;&#1290;&#65533;&#65533;M7&#65533;&#65533;4&#65533;Tv&#65533;4@#&#65533;B&#65533;\&#65533;&#65533;&#65533;_8T#&#65533;&#65533;^&#65533;e&#65533;&#65533;e&#65533;r?&#65533;&#65533;&#65533;,c&#65533;2&#65533;b&#65533;@p8p&#65533;@&#519;&#65533;&#65533;&#65533;&#65533;&#65533;&#65533;&#65533;&#65533;&#65533;kol&#65533;&#65533; &#65533;&#65533; l&#65533;&#65533;&#65533;4A &#65533;6&#65533;l&#65533;8&#65533;&#65533;@&#65533;&#65533;I&#65533;&#134;&#65533;&#65533;&#65533;l&#65533;<&#65533;&#65533;3"&#65533;&#65533;&#65533;&#65533;}lZW&#65533;&#65533;&#65533;ZZ&#65533;&&#1892;&#65533;f&#65533;F&#65533;&#65533;&#65533;&#65533;&#65533;&#65533;&#65533;"&#65533;0seC&#65533;dG&#65533;&#65533;8&#65533;}1&#65533;1&#65533;>&#65533;&#65533;Q&#65533;&#65533;e&#65533;&#65533;&#65533;[&#1937;&#65533;&#65533;&#65533;&#1628;&>&#65533;bd&#65533;u&#65533;+b A&&#65533;&#50558;-&#65533;B&#65533;"&#65533;F&#65533;>5&#65533;(&#65533;&#65533;&#65533;-&#65533;&#65533;&#65533;/$&#65533;&#65533;&#753;&#65533;&#273281;&#65533;&#65533;&#888;-rWA&#65533;&#65533;&#65533;&#65533;&#65533;&#65533;&#65533;&#65533;p&#65533;u&#65533;]~&#65533;2[b&#65533;&#65533;&#65533;&#65533;pv,'8c&#65533;&#65533;&#65533;&#65533;&#65533;`CaZ&#65533;`&#65533;&#65533;	&#65533;pa&#65533;]&#1102;P;&#65533;!&#65533;&#1173;&#1895;&#65533;8&#65533;&#65533;Bq&#65533;:&#65533;G&#65533;EXl&#65533;P&#65533;&#65533;&#65533;&#65533;q&#65533;S&#65533;wl&#65533;&#65533;l&#65533;&#726;&#65533;&#65533;&#65533;&#65533;&#65533;&#65533;"&#65533;U&#65533;k&#65533;&#65533;]&#65533;%w&#65533;c&#65533;q&#65533;(&#65533;&#65533;$r&#1344;8(&#65533;&#65533;	&#65533;&#65533;&#65533;&#65533;&&#65533;&#65533;&#65533;&#65533;&#65533;K&#65533;&#65533;&#65533;&#65533;~&#65533;@&#65533;J&#65533;&#65533;&#65533;&#65533;&#65533;S&#65533;MX&#65533;&#65533;u&#65533;s[&#65533;&#65533;&#65533;&#65533;+&#65533;&#65533;&#65533;#I&#65533;&#65533;6&#65533;&#65533;&#65533;&#65533;8:?&#65533;&#870;&#65533; &#65533;&#65533;&#65533;B3&#65533;&#65533;^&#65533;:&#65533;h&#65533;&#65533;&#65533;&#65533;N2$x&#65533;&#65533;K&#65533;Y0&#65533;&#65533;M&#65533;&#65533;8&#65533;b6&#65533;&#65533;bf&#65533;p
&#65533;&#65533;&#65533;&#65533;fl&#65533;&#65533;m>&#65533;q
p)&#65533;&#65533;&#65533;&#65533;&#65533;]&#65533;&#65533;r&#65533;&#65533;&#65533;&#65533;&#65533;!&#65533;&#65533;&#65533;&#65533;&#65533;/Y&#65533;c_	 Gk&#65533;&#65533;&#65533; &#65533;*&#65533;&#65533;&#65533;Y&#65533;\0&#65533;&#65533;&#65533;D`6M&#65533;&#65533;&#65533;&#65533;&#65533;9`3I&#65533;&#65533;25P&#65533;H&#65533;&#65533;0&#65533;&#65533;&#65533;&#65533;&#65533;&#65533; &#65533;R$P&#65533;&#65533;&#65533;&#65533;R&#65533;&#65533; &#65533;v&#65533;8m&#65533;&#65533;&#65533;	c&#65533;&#65533;&#65533;V&#65533;&#65533;/r&#65533;R&#65533;'pP&#65533;&#65533;&#65533;&(&#65533;&#65533;&#65533;&#65533;&#65533;x&#65533;p&#65533;~&#65533;.&#65533;1M&#65533;x&#65533;&&#65533;&#65533;^&#65533;X&#65533;_&#65533;4P&#65533;&#65533;&#65533;7&#65533;&#65533;N>&#65533;%&#65533;&#65533;<&#65533;&#65533;&#65533;]&#65533;&#65533;P[&#65533;&#881;&#65533;s&P&#65533;yN&#65533;&#65533;&#65533;&#65533;&#65533;&#65533;-&#65533;&#65533;V&#65533;&#1567;&#65533;?&#65533;n"/b&#1631;&#65533;(&#65533;&#65533;&#65533;pov&#65533;z&#1885;&#65533;N&#65533;6&#65533;&#196;0w&#65533;&#65533;&#65533;&#65533;`%&#65533;X&#65533;r&#65533; >&#65533;	0>&#65533;&#65533;&#65533;&#65533;&#65533;&#65533;1i&#65533;y&#65533;BYl&#65533;&#65533;g&#65533;&#288;-&#65533;H|&#65533;&#65533;T&#65533;&#65533;q&#65533;&#65533;&#65533;p/UU0|&#65533;|&#65533;p@&#65533;0&#65533;&#65533;@&#65533;sHUxU`&#65533;eK&#65533;a0&#65533;&#65533;W/&#65533;U&#65533;Nx&#65533;4&#65533;&#65533;_Hx`&#65533;&#1764;Rpt&#65533;O&#65533;G&#65533;r&#65533;S&#65533;$&#65533; &#65533;w&#65533;&#65533;C?f &#65533;&#65533;i&#65533;3&#65533;&#65533;&#65533;&#65533;t&#65533;&#65533;[&#65533;&#65533;`&#65533;&#801;&#65533;Yh&#65533;&#65533;&#65533;*&#65533;&#65533;&#65533;&#65533;i?}&#65533;Wn>&#65533;&>&#65533;&#65533;&#65533;6&#65533;&#65533;&#65533;&#65533;S&#65533;nn7&#65533;X'&#65533;o&#65533;y&#65533;&#65533;&#65533;&#65533;&#65533;&#65533;&#65533;&#65533;&#65533;,&#65533;&#65533;(&#65533;N
&#65533;
&#65533;p"&#65533;&#65533;/b&#808;&#65533;&#65533;&#65533;V\K&#20426;O&#65533;L&#65533;r%&#726;'&#65533;A&#65533;&#65533;`&#65533;kj&#1940;y2&#65533;E&#65533;2k&#297;&#65533;%&#1122;F&#65533;"M&#65533;&#65533;h&#334;&#65533;&#65533;[&#65533;&#65533;T&#65533;&#65533;&#65533;&#65533;&#65533;&#1376;&#65533;&#65533;h<0xH"&#65533;R0&#65533;&#65533;E&#65533;&#65533;&#65533;E&#65533;&#65533;&#65533;&#65533;&#65533;q&#65533;4&#65533;&#65533;&#65533;&#65533;&#65533;&#65533;&#65533;%8&#65533;&#65533;&#65533;&#65533;6&#65533;&#65533;&#65533;&#65533;4^&#65533;M&#65533;&#65533;x&#65533;&#439;&#65533;"&#65533;&#65533; &#65533;&#65533;&#65533;l&#65533;&#65533;h&#65533;MV$&#65533;8&#65533;r&#65533;%S6Oq&#65533;b&#586;&#1352;o$&#65533;&#65533;&#65533;&#65533;&#65533;p&#65533;a&#65533;n&#65533;&#65533;&#65533;K&#65533;&#65533;&#65533;`\&#65533;KR[l&#65533; m&#65533;+;6&#65533;NA&#65533;)&#65533;t&#65533;&#65533;&#65533;&#485;P&#719;O&#65533;1&W&#65533;&#65533;&#65533;b0#@@um&#65533;5&#65533;+#&#65533;&#65533;O&#65533; &#65533;&#65533;0BM
&#65533;&#65533;E&#65533;8&#65533;&#65533;J%&#65533;&#65533;&#65533;zb&#65533;&#65533;&#65533;&#65533;&#65533;UI[bIWM&#65533;G8 Q&#65533;I&#65533;&#65533;I &#65533;pcA&#65533;&#65533;W`&#65533;&#65533;&#65533;?&#65533;&#65533;&#65533;A}M&#65533;&#65533;,j&#65533;&#65533;&#65533; p&#834;&#65533;nr&#65533;HPb&#65533;&#65533;k&#65533;10&#65533;&#65533;;RgPg&#65533;&#65533;2_-&#65533;&#65533;f@Q&#65533;Fe&#65533;I&#65533;&#65533;erff]5&#65533;\&#65533;!fA&#65533;&#65533;&#65533;$&#65533;<&#65533;QGV&#65533;&#65533;&#65533;&#65533;&#65533;&#65533;G&#65533;&#65533;&#65533;|JG&#65533;)&#1681;{&#65533;<Z&#65533;&#65533;&#65533;' {&#65533;AP&#65533;&#65533;&#65533;&#65533;&#42978;&#65533;&#65533;)O&#65533;&#65533;&#65533;iNH*<&#65533;*&#65533;&#65533;'BM&#65533;
h&#1259;h&#65533;&#65533;&#65533; &#65533;8&#65533;IH&#65533;&#65533;%&#65533;&#65533;&#65533;&#65533;&#65533;&#65533;&#65533;r&#65533;&#65533;U ]&#65533;S&#65533;b[0&#65533;&#65533;S&#65533;0&#65533;&#65533;&#1425;&#876;&#65533;&#1628;v&#65533;&#65533;R}&#65533;f&#65533;l&#65533;&#65533;v&#65533;bMe^&#65533;&#65533;h&#65533;@&#65533;&#65533;m&#65533;\&#65533;&#65533;&#65533;&#65533;&#65533;4&#65533;@&#65533;1|h&#65533;=&#65533;&#65533;&#65533;[&#65533;&#65533;&#65533;&#65533;&#65533;D&#65533;&#65533;&#1255;w&#65533;&#65533;&#65533;O&#65533;Rk&#65533;|&#65533;!`&#65533;{&#65533;&#65533;&#65533;h&#65533;3&#65533;\3&#65533;3G@&#65533;&#65533;<&#65533;&#65533;&#65533;&#65533;)(&#65533;2&#65533;&#65533;Li&#65533;E&#65533;(B&#65533;&#65533;:&#65533;&#65533;9O&#65533;&#65533;gSM&#65533;&#65533;&#65533;P&#65533;&#65533;&#65533;&#65533;&#65533;
&#65533;
 &#65533;>&#65533;&#65533;&#65533;"&#65533;&#65533;&#65533;D+Ua	&#65533;&#65533;}&#65533;&#65533;)%ba&#65533;{&#65533;&#65533;&#65533;x&#65533;(xP5 hn&#65533;&#65533;'&#65533;&#65533;O&#65533;&#65533;&#65533;&#65533;&#65533;&#65533;&#65533;$[&#65533;&#65533;5&#65533;Ata&#65533;Z_:j&#65533;&#65533;&#65533;z&#65533;D&#65533;&#65533;&#65533;&#65533;&#65533;\&#65533;&#65533;'&#65533;?q&&#65533;%f&#65533;{&#65533;[&#65533;&#65533;&#65533;o&#65533;&#65533;&#65533;N@&#65533;gA&#65533;&#65533;&#65533;&#65533;IN&#65533;&#820;K&#65533;2O&#65533;C'j&#65533;&#65533;&#65533;&#65533;g_PE&#65533;)&#65533;1&#65533;Z&#1068;-ZL3&#65533;$&#65533;<&#65533;&#65533;&#65533;&#65533;&#65533;&#65533;&#65533;&#65533;Od&#65533;Z Og&#65533;&#65533;&#65533;&#65533;&#13136;&#65533;&#65533;9&#65533;&#65533;&#65533;&#65533;&#65533; &#65533;&#65533;&#65533;R@&#65533;!0&#65533;
&#65533;&#65533;&#65533;XT&#65533;&#65533;(YK&#65533;e&#65533;Y&#65533;kY[&#65533;4&#65533;&#65533;u&#65533;H&#65533;r	&#65533;r&#65533;&#65533;&#65533;&#65533;4N&#65533;&#65533;H&#65533;&#65533;&#65533;i&#65533;7I&#48148;!&#65533;	:&#65533;;	&#420;c&#65533;H'6X&#65533;;&#65533;&#65533;&#65533;&#65533;wKb&#65533; Q&#65533;f&#65533;P&#65533;&#65533;&#65533;z&#65533;&#28449;-S&#65533;Z&#65533;&#65533;3&#344;Tmz&#65533;&#65533;&#65533;|&#65533;&#65533;&#65533;&#65533;*UO&#65533;&#65533;|$&#1311;\&#65533;&#65533;Wb&#65533;#&#65533;&#42540;d&#65533;j}&#65533;[&#65533;
&#65533;?&#65533;&#65533;&#65533;(w&#65533;_&#65533;&#65533;&#65533;\&#1069;&#65533;&#65533;8$A
YHF&#65533;&#65533;&#65533;z&#65533;&#65533; &#65533;h&#65533;Kb&#65533; &#65533;&#65533;4&#65533;	Z&#65533;pFB&#65533;&#65533;
&#65533;&#65533;&#65533;E&#65533;&#65533;&#65533;(S1&#65533;&#65533;6K&#65533; mhi&#65533;Z&#914;7}&#65533;&#416;:n&#65533;9&#65533;D&#65533;&#65533;&&#65533;3#nI&#65533;J&#65533;2B&#65533;&#65533;\	t&#65533;&#65533;&#65533;)&#65533;a&#65533;&#65533;&#65533;&#65533;&#65533;&#65533;8"&#65533;X&#65533;&#65533;&#65533;&M&#65533;&#65533;&#65533;&#65533;&#65533;&#65533;r^&#65533;&#65533;&#1852;&&#65533;&#65533;&#65533;(&#65533; |&#65533;rZ&#65533;&#65533;*&#65533;$zC&#65533;#B&#65533;&#65533;~f2&#65533;&#65533;&#65533;:&#65533;(,"Ab) &#65533;&#65533;Rl&#65533;u&#65533;&#65533;gfs&#65533;P&#65533;&#65533;_&#65533;&#65533;F]&#65533;&#65533;&#65533;Jp&#65533;&#65533;&#65533;4&#65533;&#876; &#65533;&#65533;&#65533;&#1550;f3&#228;F&#65533;&#1449;N1C&&#65533;&#65533;"K`F5&#65533;1hh&#65533;1&#65533;h&#65533;EV&#65533;&#65533;DN&#65533;&#65533;&s&#65533;TGa&#65533; &#65533;RJ&#65533;&#65533;&#65533;&#65533;&#65533;&#65533;,DZ&#65533;&#65533;J&#1539;>&#65533;RQ\&#65533;b&#706;B&#65533;&#65533;&#65533;DkcUTXU&&#65533;&#65533;&#65533;j&#65533;&#65533;&#65533;Qk&#65533;b&#65533;&#65533;>J&#65533;&#65533;&#65533;@&#65533;&#65533;)a[Xi&#1834;PB&#65533;&#65533;&#65533;&#65533;:Y&#65533;fD&#65533;/&#65533;&#65533;&#65533;2&#65533;&#65533;M&#65533;Hwa&#65533;Es&#65533;&#65533;&#65533;&#65533;Bc&#65533;bX&#65533;&#65533;&#65533;&#65533;&#65533;J&#65533;V8K&#65533;&#65533;Q&#65533;&#65533;&#65533;6xYu:f&#65533;,Y&#65533;;&#1652;*&#65533;K&#1527;&#65533;jZ&#65533;F41<&#65533;&#65533;@z&#65533;&#65533;&#1160;&#65533;&#65533;E&#65533;(&#65533;&#65533;J&#65533;]&#65533;&#65533;&#65533;",Z&#65533;uSB&#65533;&#65533;&#65533;&#65533;&#65533;)&#65533;@&#1547;Z&#65533;V &#65533;A&#65533;&#65533;&#65533;&#65533;&#65533;&#65533;&#65533;o~&#65533;&#65533;&#65533;+&#65533;&#65533;WX@ 0&#65533;'&#65533;k&#65533;
&#65533;&#65533;&#65533;l&#65533;C&#65533;(&#65533;-&#65533;y?&#65533;&#65533;&#65533;&#65533;&#65533;c&#65533;&#65533;&#65533;?p /&#65533;&#65533;&#210;%&#65533;<&#65533;s&#65533;&#65533;f2&#65533;&#65533;Q&#65533;L8/v.,i|&#65533;&#65533;L&#65533;.Rq&#65533;&#65533;!&#65533;&#65533;8&#65533;&#65533;p&#65533;"d&#65533;$3ecJS&#65533;lP&&#65533;&#1536;LQ2&#65533;&#65533;`|&#65533;8&#65533;4&#65533;UNhC&#65533;&#65533;&#65533;]&#65533;&#65533;&#65533;Pf&#65533;(&#65533;Q&#65533;&#1091;,&#65533; (H&#65533;|&#65533;[d&#65533;u&#65533; &#65533;&#65533;&#65533;Y&#65533;&#65533;3&#65533;&#7952;93&#65533;&#65533;r&#65533;&#65533;&#65533;&#65533;gE&#65533; &#65533;&#65533;J,&#65533;&#65533;&#65533;\@&#65533;&#130;&#65533;&#65533;b&#921;&#65533;4&#65533;&#65533;&#37084;:&#65533;{&#65533;0&#65533;&#65533; @ &#65533;&#65533;&&#65533;K&#65533;&#1815; &#65533;&#65533; &#65533;&#65533;&#65533;YO`&#65533;&#65533;&#65533;5&#65533;, bN"&#65533;&#65533; &#65533;/&#65533; &#65533;1&#65533;/zb&#65533;l&#65533;a&#65533;i&#139;YZ&#65533;o7&#65533;-&#65533;&#65533;&#65533;_&#65533;&#65533;r&#65533;	.v&#65533;&#65533;r8(0#&#65533;i&#65533;Fz&#1916;&#65533;3&#65533;4&#65533;{ I&#65533;P&#65533;&#65533;t&#1274;&#65533;i&#65533;&#65533;lq&#65533;&#65533;L}&#968; ]&#65533;&#65533;&#65533;&#65533;&#65533;e&#65533;&#65533;&#65533;(&#65533;Y&#65533;x!&#65533;^@*&#65533;'&#65533;&#65533;B&#65533;1&#65533;&#65533;&#65533;y&#65533;b&#65533;&#65533;&#65533;)&#65533;AX^&#65533;&#65533;&#65533;&#65533;&#1408;&#65533;&#65533;&#65533;s=&#65533;ZSa&#65533;&#65533;&#65533;3dN&#65533;&#2012;&#65533;&#65533;&#65533;&#65533;&#65533;_-k&#65533;&#65533;&#1533;&#65533;5&#65533;-&#65533;<G&#737;&#65533;&#65533;	&#65533;gh&#65533;&#65533;Y&#65533;&#65533;4&#65533;&#65533;U$&#65533;&#65533; l&#65533;+&#65533;&#65533; f?{&#65533;&#65533;~&#65533;&#65533;=&#65533;j/ 1&#65533;&#44779;$&#65533;S&#65533;&#65533;?B}&#65533;&#65533;,]2&#65533;o~&#65533;q&#65533;c>&#65533;^(&#65533;&#65533;H&#65533;I&#65533;&#65533;&#65533;H&#65533;&#65533;/"d&#65533;pcy&#65533;&#65533;l&#65533;e1i&#409;&#65533;&#65533;D&#65533;c&#65533;[ &#65533;&#65533;&#65533;R^&#65533;&#65533;J&#65533;0\Nl&#65533;&#65533;&#65533;&#65533;"nq[&#65533;2zi&#65533;Ns&#65533;L&#65533;	&#65533;8&#65533;]&#65533;&#65533;E&#65533;;&#65533;&#65533;&#65533;&#65533;&#65533;"i^X&#65533;&#65533;A~1 F&#65533;&#65533;&#65533;q&#65533;&#65533;k&#65533;+&#65533;y&#65533;o&#65533;k&#65533;J~&#65533;&#65533;&#65533;k&#65533;!&#65533;/|&#849;j&#65533;&#761;&#65533;&#65533;s&#65533;&#65533;~~q&#65533;&#1165;^4&#65533;&#65533;&#65533;&#65533;&#65533;#&#1700;&#65533;&#65533;&#322;&#65533;&#65533;)&#65533;&#65533;&#65533;&#65533;&#65533;&#1669;n&#65533;9&#65533;&#65533;].`w4&#65533;&#65533;-&#65533;?&#65533;&#65533;&#1853;&#65533;i&#65533;&#65533;%~&#65533;B &#65533;&#65533;&#65533;&#1859;&#65533;&#65533;b&#65533;&#65533;&#65533;q&#65533;&#65533;=&#65533;bdt&#65533;&#65533;^&#65533;&#443;&#65533;Kf&#65533;C=,I`&#65533;&#65533;R Y&#282; D&#65533;&#65533;I&#65533;&#336;|P&#65533;4\Z&#65533;&#65533;&#65533;h&#65533;&#65533;&#65533;[&#65533;&#65533;1&#65533;)&#859;&#65533;TY&#1600;FA&#65533;&#65533;&#65533;&#923;&#65533;&#65533;&#65533;pH&#65533;H&#65533;
&#35617;&#65533;&#65533;&#65533;&#65533;&#65533;&#65533;&#65533;]&#65533;\ _6I"&#65533;&#65533;&#65533;P&#65533;L&#65533;i&#65533;&#65533;-&#65533;h@^&#65533;]_&#449;&#65533;&#65533;&#65533;&#65533;&#65533;EF&#65533;)&#1900;&#65533;&#65533;&#65533;&#65533;e&#65533;`&#65533;M&#65533;&#65533;&#65533;&#65533;&#65533;&#65533;&#65533;(&#65533;&#65533;&#65533;&#1628;m"&#65533;}&#65533;&#65533;-@~&#65533;&#65533;-&#65533;&#65533;a&#65533;)&#65533;&#65533;*2 J&#65533;&#65533;&#65533;&#65533;C&#65533;&#65533;A<&#65533;)D.R&#65533;(&#65533;&#65533;<&#65533;&#65533;1&#65533;/v]&#65533;e]&#65533;]&#65533;&#65533;&#65533;	&#65533;&#65533;&#65533;6 A\`
&#967;I&#434;a&#65533;&#65533;@&#65533;%&#65533;8&#65533;&#65533;&#353;P&#160;&#65533;uX@&#65533;eD&#65533;&#65533;	iM&#65533;0&#65533;T&#65533;&#65533;)&#65533;&#65533;&#65533;%&#65533;
|&#65533;
&#65533;&#65533;/}&#65533;&#65533;&#65533;&#406;&#65533;I&#65533;]&#65533;&#65533;\&#65533;M&#65533;Z&#65533;&#65533;&#65533;!&#65533;&#65533;	&#476;&#65533;&#65533; &#65533;&#65533;X&#65533;&#65533;E&#65533;.&#65533;1	Y3&#65533;G&#65533;A|&#65533;B&#65533;&#65533;ZT&#1430;&#65533;&#65533;D&#65533;&#65533;^&#65533;&#65533;&#65533;,&#65533;&#65533;&#65533;&#65533;&#65533;&#297;&#65533;96&#65533;&#65533;D R&#65533;B4&#65533;&#65533;^&#65533;&#65533;&#65533;}&#1705;&#65533;&#65533;&#65533;&#65533;&#65533;&#65533;&#1213;&#65533;&#65533;&#65533;&#65533;&#65533;&#65533;&#65533;&#65533;(*Z&#65533;&#65533;&#65533;5&#65533;&#65533;&#65533;&#65533;&&#65533;e b"z&#65533;	&#65533;D&#65533;!&#65533;&#65533;e]6R &#65533;e&#65533;&#65533;9&#65533;	*&#65533;&#65533;ew@#A&#65533;%B&#65533; B&#65533;&#65533;? f&#65533;&#65533;a&Afbj&#65533;c.&#65533;c&#65533;af&#65533;BD&#65533;6bffE&#65533;@A&#65533;&#65533;?&#65533;&#65533;g&#65533;4&#65533; 	&#65533;&#65533;B&#65533;@g&#65533;i&#65533;j&#65533;&	LC 
t&#65533;4&#65533; A&#512;&#65533;&#65533;m~&#65533;&#65533;&#65533;4L&#65533;I&#65533;
&#65533;&#65533;p&#641;Ag&#65533;4DCq's&#65533;&#65533;?t&#65533; A<&#65533;#&#65533;&#65533;@A4&#65533;fz&#65533;w&#65533;gx&#65533;&#65533;x&#65533;g@U&#65533;?&#65533;&z&#65533;Ch{&#65533;'z&#65533; A&#256;kN&#65533;k&#65533;&#65533;g&#65533;&#65533;A&#65533; 
&#65533;&z&#384;{&#65533;&n&#65533;&#65533;m6'A'&#65533;&#65533;?&#65533; A&#65533;&#65533;&#65533;@&#65533;&#65533;&#65533;v&#65533;&#65533;,&#65533;?lA&#1282;&#65533;&#65533;h &#65533;,ay&#65533;h&#65533;&#65533;&#33378;h&#65533;&#65533;'d&#65533;k&#1191;jvf|v&#65533;&#65533;D&#65533;&#65533;'|}&#65533;&&#65533;&#65533;	&#65533;A&#65533;&#65533;?&#550;lgm&#65533;&B&#65533;&#65533;6&#1830;A&#65533;&#65533;mN&#65533;&#65533;&#65533;&#65533;@&#65533;&#65533;&#65533;&#132;v&#65533;&#65533;jhuN(&#65533;BP&#65533;&&#65533;&#65533;Q&#65533;&#65533;&#65533;&#38498;i&#65533;&#65533;&#65533;jH`&#65533;At&#65533;&#807;&#65533;{D|&#65533;&#65533;&#65533;&#65533; &#65533;? &#65533;&#65533;^(&#65533;&#65533;f&#65533;&#935;|&#65533;&#65533;i&#65533;&#65533;	&#65533;fg*&#65533;&#65533;Dm&#65533;g,hs>&#65533;6Ljt&#65533;C-P&#65533;?H&#65533;?d&#65533;?&#65533;,(v&#43586;v&#65533;6t&#65533;&#65533;&#65533;&#65533;~&#65533;&#65533;&#65533;&#65533;j&#65533;&#65533;&#43834;&#65533;&#65533;&#65533;&#65533;&#65533;B&#65533;f&#65533;&#65533;&#65533;&#65533;&#65533;B&#65533;)tzfg&#65533;&#65533;j*n)&#65533;&#65533;&#65533;B&#65533;&#65533;?T}>gtvA-`'A&#65533;@*PC&#65533;|&#65533;&#65533;B&#65533;&#65533;@&#65533;&#65533;&#65533;&#65533;&#65533;	&#65533;&#65533;?t&#31530;&#48818;k&#65533;&#65533;+&#65533;+Bt&	&#65533;&B&#65533;*&#65533;&#65533;&#65533;k&#65533;V)&#65533;^gAdh&#65533;&#65533;&#65533;B&#65533;f|&#65533;&#65533;&#65533;:&#65533;j>&#146;&#65533;k&#65533;&#65533;&#65533;?&#65533;&#65533;?&#65533; &#65533;j&#65533;h&#65533;&#65533;&#65533;&#65533;k&#65533;J&#65533;&#65533;&#65533;&#65533;&#65533;&#65533; &#65533;&#40658;l&#602;&#65533;&#610;lQl&#65533;&#65533;{V{&#65533;)&#65533;&#65533;&#65533;	&#65533; &#65533;D&#238;&#65533;n,&#65533;DTn&#65533;l'&#65533;,&#65533;n&#65533;&#65533;j&#65533;z&#65533;d&#65533;%4-&#65533;V)<&#65533;&#65533;Zk&#65533;n(&#65533;&#65533;C&#65533;&#65533;&#65533;&#65533;rm&#65533;zm&#65533;&#65533;&#65533;&#65533; &#65533;?&#65533;&#65533;&#65533;&#65533;D&#65533;&#65533;&#65533;&#1694;&#65533;&#65533;&#65533;*&#65533;&#65533;&#65533;&#65533;&#65533;&#65533;&&#65533;&#65533;&#65533;m.&#65533;?&#65533;@&#65533;&#65533;&#65533;i&#65533;BmD,(&#65533;&#65533;>&#65533;jjL&#65533;?&#65533;&#65533;&#65533;:&#65533;&#65533;^B'&#65533;&#65533;&#65533;&#65533;d&#65533;&#65533;j&#65533;&#65533;rn&#65533;jf&#65533;#&#632;&#65533;A&#65533;&#65533;&#994;&#65533;&#65533;&#65533;&#65533;&#65533;&#65533;&#65533;I&#65533;&#65533;&#65533;v&#65533;Z+&#65533;(&#65533;&#65533;o:&#65533;4&#65533;&#65533;&#65533;&#65533;&#65533;j&#65533;j,A&#65533;&#65533;&#65533;:m*<&#65533;&#65533;&#65533;fA&#65533;DXl&#65533;r*<T&#65533;&#65533;x&#65533;&#65533;Ro&#65533;Z&#65533;@5[&#65533;&#65533;&#730;n&#774;&#65533;A&#65533;.&#65533;&#65533;&#65533;&#65533;&#65533;&#65533;&#946;&#65533;&#65533;Z&#65533;&#65533;"&#65533;.&#65533;&#274;&#65533;&#65533;&#65533;~k&#65533;&#65533;/&#65533;f5D&#65533;nLl&#65533;&#65533;>&#65533;&#65533;&#65533;C`&#65533;=^o+&#65533;3p&#65533;&#65533;&#65533;{&#65533;-A&#65533;@&#65533;&#65533;&#65533;V&#65533;&#65533;k<&#65533;&#65533;jD&#65533;&#65533;&#65533;E &#65533;&#65533;Z&#65533;i&#65533;&#966;k&#65533;n&#65533;&#65533;v,&#65533;&#65533;&#65533;&#65533;Dt*&#65533;oAd&#65533;Z&#65533;&#65533;&#65533;B,&#65533;& #&#65533;Cq&#65533;/D=&#65533;8&#65533;&#65533;B+x/_&#65533;?<'A&#65533;Ag&#65533;&#65533;#&#65533;&#65533;B&#65533;*&#65533;&#65533;Apk&#65533;0&#65533;h&#65533;&#65533;&#65533;i&#65533;R&#65533;
&#65533;0&&#65533;&#65533;&#65533;&#65533;?@&#65533;&#65533;&#65533;&#65533;&#65533;&#65533;&#65533;&#65533;?&#65533;&#65533;&#65533; #A&#65533;&#65533;&#65533; q &#65533; &#65533;&#65533;&#65533;Dh&#65533;2,&#65533;&#65533;&#65533;{&#65533;&#65533;&#65533;&#65533;&#65533;&#65533;?p&#65533;&#65533;FqqJ&#65533;&#65533;*&#65533;>.#&#65533;.&#65533;'&#65533;.&#65533;&#65533;$&#65533;&#65533;m&#65533;&&#65533;&#65533;&#65533;&#65533;&#65533;&#65533;.&#65533;&#65533;/&#65533;&#65533;&#65533;A&#65533;p&#65533;&#65533;&#65533;"&#65533;&#65533; &#65533;2r0&#65533;0&#65533;&#65533;8A&#65533;m&#65533;&#65533;&#65533;@&#65533;3&#65533;&#65533;&#65533;&#65533;&#65533;&#65533;l%&#65533;%3&#65533;L&#65533;#8h&#65533;2&#65533;&#65533;j&#65533;&#15274;&#65533;2/9D-&#65533;'5C&#65533;&#65533;6&#65533;:+&#65533;&#65533;&#65533;&#65533;&#65533;*&#65533;&#65533;v&#65533;&#65533;K,|sA&#65533;@4B&#65533;&#65533;(AL,: A&#65533;&#65533;E&#65533;&#65533;&#65533;sCW&#65533;|B\&#65533;&#65533;&#65533; A&#65533;&#65533;C&#65533;H&#65533;&#65533;&#65533;&#65533;B&#65533;C#&#65533;&#65533;?&#65533;&#65533;&#65533;&#65533;b &#65533;s&#65533;R&#65533;%S&#65533;%&#65533; 7?&#65533;7&#65533;&#65533;8&#65533;&#65533;(&#65533;0&#65533;Z&#65533;&#65533;&#65533;mi&#307;D&#65533;&#65533;&#65533;&#65533;:.K&#65533;%&#65533;3&#65533;&#65533;AK&#65533;A&#65533;0o(&#65533;6&#65533;&#65533;&#65533;&#65533;F&#65533;2/&#65533;&#65533;RrA,4F&#65533;)&#65533;mA&#65533;&#65533;?(A&#65533;5qD'X+&#65533;&#65533; &#65533;y&#65533;2|&#65533;B&#65533;u&#65533;^&#65533;&#65533;X_/&#65533;&#65533;&#65533;Lp&#65533;5a]#CAAA(&#65533;?(&#65533;b&#65533;CDc&#65533;&(&#65533;&#65533;?(` p&#65533;?&#65533;&#65533;?P &#65533;hS@&#65533;
&#65533;?&#65533; &#65533;&#65533;(&#65533;v,tvg&#65533;6iDhC&#65533;&#65533;&#65533;! &#65533;n'&#65533;/(Alg&#65533;&#65533;&#65533;&#65533;&#65533;*&#65533;?&#65533;?&#65533;&#65533;?l&#65533;?&#65533;/	6mN&#65533;;&#65533;&#65533;Y{&#65533;R&#1331;&#65533;!&#65533;88 &#65533;ip&#65533;&#65533;t&#65533;&#65533;.&#65533;&#65533;&#65533;&#65533;&#65533;qN&#65533;O&#65533;&#65533;^Bt,&#65533;z&#65533;_&#65533;6t&#65533;)&#65533;&#65533;&#65533;,%&#65533;&#65533;&#65533;Bg&#65533;r&#65533;.'&#65533;A&#65533;q &#65533;r&#65533;6&#65533;L&#65533;H&#65533;,D&#65533;&#65533;?d:d&#65533;AdxAs/{&#65533;U3uB3&#65533;Vo&#65533;w&#65533;.e;&#65533;r4&#65533;&#65533;t&#65533;+&#65533;&#65533;!D&#65533;?&#65533;&#65533;&&#65533; 08[&#65533;&#65533;&#65533;&#65533;%&#65533;CP6{&#65533;t&#65533;@tw@bv\+&#65533;h&#65533;&#65533;^#&#65533;\&#65533;uA&#65533;&#65533;\3&#65533;AX&#65533;r&#65533;8A(&#65533;T&#65533;O&#65533;&#65533;&#65533;~&#65533;g&#1318;m&#65533;@&#65533;&#65533;2	&#1792;&#65533;	&#65533;&#65533;&#65533;@i&#65533;&#65533;g&#65533; &#65533;&#65533;n&#65533;&#65533;&#65533;&#65533;&#65533;vj&#65533;&#65533;&#65533;~fh&#65533;&#65533;&#65533;&#65533;2q&#65533;U	&#65533; pc&#65533;l' &#65533;&#65533;&#65533;&#65533;,&#65533;&#65533;u\/'
&#65533;&#65533;rDm&#65533;Al&#65533;}e&#65533;:p`&#65533;&#65533;&#65533;<8&#65533;p&#65533;&&#65533;&#65533;b\)8@&#65533;h&#65533;7yG&#65533;#K7&#65533;B&#65533;#Xqs.)Y'h&#65533;Zq&#65533;F&#65533;&#65533;&#65533;lk&#65533;/&#65533;o&#65533;?&#65533;C&#65533;.&#65533;&#1527;&#65533;J,&(/R&#65533;&#65533;&#65533;qWi&#65533;&#65533;0&#795;w6&#65533;@&#65533;&#65533;Rg&#65533;&#65533;w&#65533;&#65533;&#65533;&#65533;ku&#65533;&#65533;&#65533;B&#65533;xW&#65533;&#65533;&#65533;&#65533;u]g&#65533;&#65533;&#65533;j&#65533;.A 9&#65533;l&#65533;&#65533;Ak&#65533;C&#65533;&#65533;G&#65533;?&#65533;&#65533; d&#228;[&#65533;&#65533; 8&#65533;&#65533;&#65533;&#65533;&#65533;A&#65533;&#65533;&#65533;o&#65533;&#65533;&#65533;&#65533;&#65533;A`w&#65533;/&#65533;&#65533;&#65533;?&#65533;&#65533;&#65533;+&#65533;&#65533;&#65533;&#65533;&#65533;m&#65533;&#65533;X[2&#65533;|&#65533;G&#65533;&#1537;u^&#65533;0i&#65533;.(d&#65533;&#65533;&#65533;C&#65533;s9B&#65533;yg&#65533;&#65533;&#65533;Ao&#65533; fGw&#65533;&#65533;X&#65533; |&#65533;!&#65533;&#65533;?=p&#65533;4&#65533;&q&#65533;]&#65533;&#65533;BD&#65533;&#1050;52&#65533;&#65533;@&#65533;Z ,&3&#65533;F&#65533; &#65533;&#65533;&#65533;&#65533;@&#65533;hA#;+&#65533;&#65533;A&#65533;3&#65533;&#65533;&#65533;h&#65533;&#65533;&#65533;&#65533;&#65533;B&#65533;c:&&#65533;u&#65533;&#65533;L&#65533;&JW&#65533;&#65533;&#65533;l&#65533;&#65533;&#65533;&#65533;&{&#65533;&#65533;*&#65533;#d&#65533;&#65533;i7D&#65533;n{&#65533;&#65533;C&#65533;2&#65533;&#65533;1&#65533;&4xGDDU&#65533;&#65533;c&#65533;R3B&#65533;&#65533;&#65533;&#65533;/&#65533;&#65533;{&#65533;&#65533;=&#65533;&#65533;AD&#65533;&#65533;&#65533;DY&#65533;&#65533;A&#65533;vfD5&#65533;&#65533;3&#65533;9A&#65533;p&#65533;&#65533; &#65533;W<&#65533;C&#65533;;;p&#65533;lc &#65533;&#258;&#65533;&#65533;)&#65533;+o&#65533;&#65533;?&#65533;EHvs&#65533;9&#65533;[=K&#65533;[g&#65533;`&#65533;&#65533;&#65533;&#65533;@&#65533;K&#65533;&#65533;*U&#65533;T&#65533;&#65533;&#65533;&#65533;&#65533;&#65533;!&#65533;&#65533;&#65533;O8""&#65533;&#65533;&#65533;q&#65533;F&#65533;&#65533;&#65533;K&#65533;&#65533;&#65533;?'Y&#65533;a&#65533;&#65533;&#65533;8X&#65533;&#65533;g&#65533;&#1919;i(pv&#65533;&#65533;&#65533;&#1599;mI&#65533;&#65533;&#65533;Q&#65533;v&#65533;&#65533;&#65533;&#65533;&#65533;&#65533;h&#65533;Y&#65533;&#65533;&#65533;&#65533;K&#65533;&#65533;&#65533;&#65533;_&#65533;&#65533;;&#65533;lY&#65533;g&#1126;U&#65533;&#65533;m&#1780;T,&#65533;&#793;&#65533;Z\1&#65533;i&#481;&#703;/c&#65533;&#65533;&#65533;x&#65533;a&#65533;&#65533;C&#65533;&#65533;&#65533;&#65533;&#65533;'&#65533;&#65533;5j<&#65533;&#65533;Cc&#65533;&#65533;&#65533;&#65533;&#65533;&#65533;C&#65533;\y&#65533;;&#65533;S&#447;&#65533;2^|&#65533;&#65533;H&#65533;!Bd&#65533;F&#1279;,&#65533;&#65533;(&#65533;w&#65533;% &#65533;&#65533;&#65533;(&#65533;&#65533;&#65533;KC&#65533;&#65533;?c3w&#65533;F&#65533;&#65533;&#2045;k&#65533;
&#65533;_x&#65533;&#65533;&#65533;&#65533;&#65533;&#65533;~{{&#65533;&#65533;&#65533;&#471;?&#65533;&#65533;4clz@,2&#65533;v&#65533;&#65533;
&#65533;it2e&#65533;&#65533;x&#65533;	&#65533; K&#65533;&#65533;&#65533;P&#65533;&#65533;_4&#65533; Kt&#65533;&#449;&#65533;>$&#65533;&#65533;&#1278;&#65533;&#65533;&#65533;2&#65533;0&#65533;
&#65533;&#65533;PE&#65533;&#65533;0&#65533;^&#65533;H&#65533;|&#65533;&#65533;C&#65533;&#65533;&#65533;L&#65533;42&#65533;&#65533;I&#291;&#65533;&#65533;h&#65533;&#65533;&#65533;&#65533;5&#65533;c&#65533;0&#65533;&#65533;;t`G&#65533;P&#65533; ,&#65533;'5:&#65533;&#65533;&#65533;&#65533;&#65533;&#65533;&#65533;+;&#65533;Pj,&#65533;&#65533;8&#65533;h&#65533;&#65533;*N&#65533;&#65533;&#65533;@&&#65533;&#683;&#65533;+&#65533;&#65533;C&#65533;N&#367;&#65533;&#65533;g&#65533;&#65533;XAC}&#65533;p&#65533;&#65533;8p&#884;&#65533;&#65533;&#65533;K&#65533;&#65533;&#65533;&#65533;p&#65533;Q	&#65533;a!bY&#65533;H&#65533;&#65533;2&#65533;B&#65533;&#65533;@&#65533;&#520;&#65533;&#65533;&#65533;&#65533;&#65533;&#65533;&#65533;&#65533;&#65533;R&#65533;&#65533;&#1592;z&#65533;&#65533;d&#65533;*j&#65533;&#65533;D&#65533;&#65533;&#65533;3/&#65533;&#65533;&#65533;&#65533;&#65533;B&#65533;&#65533;I&#65533;&#65533;o&#65533;&#65533;&#65533;
 D&#65533;&#65533;&#65533;&#65533;*7&#65533;u&#65533;m&#65533;&#65533;&#65533;6&#65533;&#65533;&#65533;&#65533;&#65533;&#65533;ixH&#846;&#65533;&#306;") &#65533;&#65533;&#65533;=&#65533;Z&#65533;&#65533;w&#65533;{&#65533;&#65533;H0%&#65533;m^ V&#65533;&#65533;&&#65533;&#65533;&#65533;(&#536;(&#65533;&#65533;&#65533;&#65533;"&#65533;`ZL&#65533;&#65533;&#65533;	;:&#65533; &#65533;&#65533;r&#65533;&#65533;&#65533;>X@&#65533;&#65533;j&#65533;&#65533;?{&#65533;&#65533;y&#880;&#65533;Y&#65533;&#65533;&#65533;&#65533;'&#65533;&#65533;&#65533; &#65533;/4:"&#65533;&#65533;b$`&#65533;&#65533;&#65533;&#65533;\&#65533;)(u&#65533;&#65533;&#65533;&#65533;&#65533;&#65533;S&#65533;\&#65533;Gy&#65533;p&#65533;!c&#65533;O2UDVQ&#65533;&#65533;(9.&#65533;&#65533;&#65533;&#65533;&#65533;&#181;Oq&#65533;&#65533;&#65533;&#65533;m&#65533;&#65533;&#65533;&#65533;4&#65533;6<z&#65533;`V#r&#65533;&#65533; '&#65533;&#65533;&#65533;` &#1016;j{h&#1800;&#65533;&#65533;&#65533;&#65533;]&#65533;&#65533;&#65533;&#65533;&#65533;&#65533;&#65533;+&#65533;&#65533;b&#65533;&#65533;&#65533;a&#65533;&#65533;j&#418;e&#65533;&#65533;&#65533;&#65533;7,h&&#65533;]&#65533;&#65533;&#65533;&#65533;&#65533;2&#65533;d8-S&#65533;&#65533;&#65533;&#65533;~f&#65533;&#65533;~&#65533;&#65533;N&#65533;&#65533;&#65533;>)=&#1417;&#65533;i&#65533;1&#65533;&#65533;|&#65533;.&#65533;&#65533;0&#65533;0&#65533;&#65533;c&#65533;&#448;&#65533;&#65533;(9(&#65533;&#65533;&#65533;&#65533;&#65533;&#1430;&#1481;*&#65533;&#65533;&#65533;&#65533;&#65533;b&#65533;xh&#65533;&#65533;g>+X&#65533;r&#65533;&#65533;&#65533;)y7&#65533;S&#65533;&#65533;&#65533;@&#331;_a&#65533;FRP&#65533;&#65533;#E&#65533;J,&#65533;&#65533;0(&#65533;?&#65533;&#65533;
P&#526;&#65533;-D&#65533;}&#65533;&#1141;Nq%SU&#65533;&#65533;Kl&#65533;}&#65533;Bm&#65533;&#65533;d^ E&#65533;&#65533;j&#65533;7dY&#65533;+&#65533;&#65533;&#65533;6&#65533;C&#65533;n'9&#65533;&#65533;&#65533;8&#65533;p&#65533;ZF&#65533;&#65533;&#65533;j&#65533;&#65533;+&#65533;&#65533;[&#65533;&#65533;&#65533;`&#65533;&#65533;`&#65533;&#65533;V&#65533;&#1097;K$J;&#65533;&#65533;x&#536;&#1465;&#65533;&#65533;},#&#65533;&#65533;&#65533;&#65533;`)4&#65533;u&#65533;&#65533;.-&#65533;&#65533;&#65533;6&#65533;8&#65533;&#65533;&#65533; q&#1689;X&#65533;'&#65533;&#65533;&#65533;'0	:I< .(&#65533;&#65533;C)50&#65533;&#65533;l&#65533;$K&#65533;&#65533;&#65533;}dJU&#65533;&#65533;Kbb1>&#65533; q&#65533;&#65533;&#65533;$lJ&#65533;*&#65533;&#65533;&#65533;&#65533;&#65533;M&#65533;&#65533;&#65533; 	&#65533;&#65533;&#65533;P@M4&#65533;1[&#65533;%b&#65533;&#65533;v&#1202;&#65533;&#65533;&#65533;&&#65533;b&#65533;	\&#65533;&#65533;&#65533;&#65533;&#65533;=&#65533;&#65533; &#65533;&#65533;&#65533;&#65533;+hBYf&#65533;A&#65533;la&#65533;(D&#65533;o&#65533;&#65533;T&#65533;&#1039;&#65533;&#65533;O&#65533;&#65533;&#65533;>d' -&#65533;F
0&#65533;4&#65533;K1&#65533;&#65533;&#65533;&#65533;&#65533;TJ#&#65533;&#65533;&#65533;&#65533;m&#65533;&#65533;&#65533;dp&#65533;&#65533;t&#65533;$x&#65533;?Nz&#65533;&#65533;!&#65533;V&#65533;&#65533;&#65533;f&#65533;&#276;&#65533;/.&#65533;&#65533;	Zs&#65533;Uk&#65533;&#65533;BC&#65533;&#65533;&#65533;p&&#65533;#&#65533;&#65533;D#d! &#65533;&#65533;&#65533;&#65533;&#65533;*|&#65533;7!Dv&#65533;G&#65533;&#65533;&#1119;]&#65533;j{&#65533; &#65533;Sh&#65533;&#65533;f&#65533;}$&#65533;Y&#65533;&#65533;8&#65533;F 8&#65533;&#65533;&#65533;C&#65533;s&#65533;^&#65533;&#65533;&#65533;h,&#65533;p&#65533;H&#65533;W@&#597;*.o-A_u&#65533;&#65533;&#340;E&#65533;&#65533;&#65533;&#65533;&#65533;X&#65533;&6$&#65533;L8&#65533;&#65533;	&#65533;e&#65533;&#65533;4K&#65533;8&#65533;&&#65533;4`R&#65533;&#65533;&#65533;+S#A&#65533;&#1558;&#65533;&#65533;5&#65533;&#65533;H&#65533;Q&#65533;&#65533;[&#233;&#65533;i&#65533;	&#65533;&#65533;U&#65533;E\&#65533;&#65533;X&#922;&#65533;Fi&#65533; &#1616;C&#65533;q&#65533;H&#1302;&#65533;&#65533;F&#65533;q&#65533;&#65533;1&#65533;&#65533;&#65533;&#65533;&#65533;&#65533;&#65533;&,N&#65533;&#65533; &#532;&#65533;ST&#65533;4N0&#65533;^&#65533;d&#65533;&#65533;Z&#65533;mp&#65533;L`&#65533;8&#65533;S&#65533;e&#65533;k]&#65533;&#65533;h&#65533;?DG&#65533;&#65533;,\&#65533;&#1017;&#65533;&#65533;&#65533;=&#65533;&#65533;u&#245;&#65533;&#65533;&#65533;&#65533;q&#65533;e&#65533;Y@B&#65533;s&#65533;&#65533;&%&#65533;L&#65533;+2&#277;&#65533;&#65533;-a&#65533;&#65533;&#65533;*vO#h&#65533;&#65533;&#65533;&#65533;*&#65533;&#65533;,&#65533;_I&#65533;N&#65533;&#65533;L
%e&#65533;&#1353;_&#65533;&#65533;&#65533;&#65533;M#&#65533;5&#65533;&#1318;&#65533;e(&0A&#65533;&#65533;$3h$&#65533;&#65533;H&#65533;o&#65533;f&#65533;@&#65533;7x&#65533;a:v&#65533;&#65533; &#65533;hB&#1630;&#65533;&#65533;<&#65533;dMDIm&#65533;&#978;&#65533;&#65533;xx&#65533;&#65533;4 @&#65533;&#65533;+)&#65533;G<5B&#65533;&#65533;sm&#65533;g>E&#65533;&#65533;&#65533;&#65533;&#65533;&#65533;Zq&#65533;3&#65533;>&#65533;&#65533;&#65533;>.&#65533;8&#65533;q&#65533;&#65533;&#65533;&#65533;2&#65533;&#65533;&#65533;&#65533;&#65533;H&#65533;&#65533;&#65533;:6}T&#65533;6(="3&#65533;&#65533;&#22837;f\y&#65533;&#65533;mT&#65533;5&#65533;&#65533;M&#65533;]&#65533;lc)&#65533;&#65533;]jcD&#65533;F&#65533;&#65533;g`0&#65533;&#65533;6&#65533;&#65533;.&#65533;&#65533;2&#65533;e&#65533;c&#65533;q&#65533;9-&#65533;.&#65533;&#65533;&#65533;&#65533;&#65533;O&#65533;-&#65533;;&#65533;+&#65533;&#65533;&#65533;&&#65533;&#65533;&#65533;&#65533;&T&#65533;Y &#65533;&#65533;c&#65533;\&#65533;&#65533;&#65533;&#65533;&#405;
X&#65533;O*&#65533;(c&#65533;&#65533;&#65533;&ey&#65533;F&#65533;&#65533;&#65533;=&#65533;&#65533;&#65533;P&#65533;&#65533;Y&#65533;&#65533;h&#65533;__&#65533;k&#65533;
tc&#65533;&#65533;&#65533;M&#65533;&#65533;&#65533;&#65533;?&#65533;&#65533;2W&#65533;&#65533;X&#65533;k&#65533;&#727;&#65533;&#65533;}8P&#65533;&#65533;I8&#65533;&#1812;<&#65533;"&#65533;E&#65533;&#65533;-&#65533;&#65533;s6!&#65533;&#65533;}&#65533;-Pd&#65533;&#790;
&#65533;&#65533;X&#65533;&#65533;&#65533;&#65533;&#65533;M&#65533;g&#65533;{&#65533;&#65533;n&#65533;`5&#65533;&#65533;
&#65533;K&#65533;
,&#65533;&#65533;Z&#65533;W&#65533;&#65533;&#406;o&#866;&#65533;$&#65533;R&#65533;j&#65533;&#65533;_Qix&#65533;"&#65533;Y&#65533;&#65533;/0|	Cl&#65533;&#65533;&#65533;&#65533;b&#65533;7cPl&#1927;w&#65533;&#65533;&#65533;&#65533;r&#65533;&#65533;$&#65533;q&#65533;	!&#65533;r&#65533;
&#65533;],j&#65533;&#65533;&#65533;&#65533;&#65533;u&#65533;W&#65533;&#513;&#65533;&#65533;&#65533;&#65533;&#65533;+&#65533;&#65533; Q&#65533;&#65533;&#65533;Q&#65533;"&#65533;`{&#65533;&#65533;@&#65533;o@&#65533;`&#65533;&#65533;G,&#65533;
m&#65533;W&#65533;;&#65533;&#170;
&#65533;&#65533;&#1816; &#65533;&#65533;&#65533;&#65533;`&#65533;9t&#65533;3w&#65533;L  3&#65533;A V6&#65533;| &#65533;!&#65533;#R&#65533;&#65533;&#65533;,&&#65533;&#65533;b64&#65533;31:&#65533;&#65533;B#4n &#65533;$&#65533;>j&#65533;d&#65533;&#65533;D&#914;&#65533;g&#65533;&#65533;&#65533;0 &#65533;&#65533;&#65533;OjLOLN&#8364;&#65533;4&#65533;N &#65533; $F&#65533;&#65533;	&#65533;*&#65533;+&#65533;&#65533;+&#65533;.&#65533;&#65533;n&#65533;&#65533;&#1904;&#65533;&#65533;&#65533;N;&#65533;0&#65533;&#65533;&#65533;&#65533;&#65533;&#65533;&#65533;>D&#65533;1&#65533;&#65533; S,&#65533;&#65533;&#65533;&#65533;f,j@&#65533;&#65533;&#65533;&#65533;&#65533;2&#65533;0&#65533;&#65533;&#65533;o&#65533;&#65533;q8&#65533;q&#65533;&#65533;&#65533;&#65533;&#65533;F&#65533;&#65533;
&#65533;f&#65533;Wb&#65533;&#65533;k &#65533;&#65533; &#65533;Z(@V(&#65533;&#65533;%&#65533;&#65533;&#65533;&#65533;&#43052;&#65533;	W&#65533;&#1290;&#65533;&#65533;&#65533;}&#65533;&#65533;(

A&#65533;&#65533;&#65533;v&#65533;,. t. &#65533;@&#65533;B
&#65533;@&#65533;o&#65533;&#65533;!a%l&#65533;<!&#65533;&#65533;&#65533;	Z@d&#65533;&#65533;g&#65533;&#898;oj#&#65533;&#65533;&#65533;6$&#65533;&#65533;osf%&#1025;&#65533;&#65533;&#65533;&#65533;&#65533;&#65533; | f2$&#65533;&#65533;&#65533;&#686;d&#65533;1A@ &#65533;&#65533;&#65533;&#65533;&#65533;z!Z@ &#65533;&#65533;&#65533;oneon&#65533;A&#65533;4B@m&#1286;+&#65533;'7&#65533;&#65533;&#65533;&#65533;&#65533;&#65533;&#65533;&#65533;x&,Hd&#65533;%R&#65533;p&#65533;F&#65533;&#65533;R&#65533;&#65533;&#65533;&#65533;X&#65533;&#65533;&#65533;B&#65533;&#707;&#65533;C &#65533; 1&#65533;&#65533;&#65533;&#65533;,&#65533;M,&#65533;!k&#65533;"& &#65533;&#65533;/4&&#65533;"
]&#65533;Dt%Sja&#65533;
/&#65533;&#65533; (&#65533;&#65533;&#65533;4&#65533;j&#65533;ob&#65533;X&#65533;&#65533;&#65533;0z%~(H&#65533;"jA$&#65533;&#65533;H&#65533;o&#65533;&#65533;b&#65533;:&#65533;+`&#393;pE&#65533;4b&#1953;-&#65533;&#65533;&#65533;&#65533;:2-&#65533;	p&#65533;&#65533;b&#65533;&#65533;&#65533;&#65533;+t*(~E	&#65533;L&#65533;i&#65533;&#65533;&#65533;B&#65533;J 54),&#65533;@	e&#65533;&#65533;&#65533;,&#65533;&#65533;6b&#65533;&#65533;&#65533;&#65533;V&#65533;"&#65533;&#65533;&#65533;} &#65533;T&#65533;&#65533;&#65533;t&#65533; &#65533;6&#65533;&#65533;\`h@ &#65533;T^sG&#65533; K&#65533;5&#61451;&#65533;&#1212;hE&#65533;&#65533;&#65533;&#65533;;c&#65533;&#65533;Q@( F&#65533;`&#65533;BdbT&#65533;&#65533;&#65533;D&#65533;&#65533;q~D&#65533;`&#65533;&#65533;&#65533;}@&#65533;~&#65533;WR&#65533;{4&#65533;&#65533;&#65533;&#65533;-&#65533;N#5R	 &#1362;,&#65533;&#65533;,G-;*&#65533;&#1939;+&#910;>&#65533;&#65533;=&#65533;B&#65533;&#65533;4"
X&#65533;o&#65533;&#65533;5&#65533;0p&#65533;&#65533;&#65533;2h#3jMA&#65533;&#65533;A&#65533;'%&#65533;,g&#65533;&#65533;kU&#65533;ib&#65533;*&#65533;fR&#4876;&#65533;(&#65533;&#65533;n&#65533;l&#65533;C?&#65533;&#1617;&#65533;j&#65533;&#65533; &#65533;&#65533;B&#65533;,H&#65533;M&#65533;HM&#65533;&#65533;sGy&#65533;xO#&#65533;&#65533;- &#65533;&#65533;&#65533;&#65533;L,&#65533;&#65533; ~	~a&#65533;n&#65533;&#65533;&#65533;&#65533;&#65533;&#65533;&#65533;&#65533;&#65533;1&#65533;Bq&#65533;Y|Q&#65533;,&#65533;&#65533;N&#65533;$&#65533;&#65533;Cn@mp&#65533;Y&#65533;&#65533;&#65533;al&#65533;<&#65533;6 A &#65533;&#65533;/&#65533;&#65533;P&#65533;#4"BcE&#65533;e&#65533;,&#65533;o&#65533;u&#65533;2C C&#65533;&#65533;+p&#65533;F/5p&#65533;mbc&#65533;&#770;&#65533;4&#65533;F;&#65533;o&#65533;&#65533;b _&#65533;&#21122;7ip&#65533;q&#275;[&#65533;&#65533;P&#65533;b&#65533;-6&#65533;=&#65533;&#65533;V{&#65533;,&#65533;&#65533;,&#65533;&#65533;&#65533;&#65533;B&#65533;-&#65533;&#65533;
F&#65533;,&#65533;k&#65533;p&#65533;&#65533;+Yg(&#65533;"&#65533;&#65533;O#&#65533;02{&#65533;X&#65533;e&#65533;&#65533;BW&#65533; &#65533;&#65533;&#65533;&#65533;V&#65533;1B@&#65533;J&#65533;P&#65533;&#65533;&#65533;&#65533;6&#65533;&#65533;6&#65533;[&#65533;&#65533;&#65533;Z&#65533;&#65533;0a&#65533;,&#65533;?Eg&#65533;nH&#65533;&#65533;&#65533;&#65533;n&#65533;_o&#65533;[V&#65533;G]A#4! &#65533;\ PA!a%&#65533;&#65533;&#65533;+&#65533; 0&#65533;,&#65533;(&#65533;&#65533;e&#65533;BidW&#65533;c{&#65533;A&#65533;&#65533;3&#65533;&#65533;&#65533;&#65533;&#65533;&#65533;t#}`GLEDd J 4Ah&#65533;h&#65533;fq&#65533;&#65533; B0#B`&#65533;&#65533;58U#&#1076;Qu&#65533;5&#65533;&#65533;E&#65533;&#65533;&#65533;j&#65533;,K&#65533;L&#65533;
&#65533;&#65533;Bk7&#65533;D1M&#65533;&#65533;aR#c5&#65533;<a|&#65533;&#65533;1`<D&#65533;&#65533;-&#65533;&#65533;&#65533;a&#65533;n@D6ro&#65533;b#]	`)&#65533;r5?&#65533;&#65533;&#65533;&#65533;B>3&#65533;pA&#65533;&#65533;~&#65533;,2&#65533;_&#65533;&#65533;&#65533;aX&#65533;`r&#65533;&#65533;&#65533;&#65533;f&#65533;&#65533;\&#65533;+8 }.&#65533;&#65533;2&#65533;&#6400;&#65533;&#65533;&#65533;<&#65533;&#65533;&#65533;b&#65533;B&#65533;L&#65533;f,(34&#65533;u\5&#65533;&#65533;{@\&#65533;&#65533;r&#65533;;b/&#65533;l3B&#65533;z&#65533;+Rm&#65533;"&#65533;,&#65533;!&#65533;&#65533;e&#65533;&#65533;p&#65533;7v&#65533;7$&#65533;,&#65533;&#65533;&#65533;&#65533;&#65533;&#65533;,6&#65533;p&#65533;%&#65533;S:&#65533;+&#65533;A&#65533;&#65533;&#65533;$&#65533;+:&#65533;0&#65533;@IsxLaxB#A&#65533;d&#65533;&#65533;6&#65533;&&#65533;&#65533;&#65533;2|&#65533;&#65533;&#65533;&#65533;l&#65533;}&#65533;/&#65533;4&#65533;fYA@g5&#65533;Z&#65533;G&#65533;&#65533;C&#1280;h` &#65533;aG H08&#65533;&#65533;i&#1745;i&#65533;P&#65533;+X8\&#1286;2H&#65533;%&#65533;&#65533;&#65533;I&#65533;&#65533;&#65533;Rg&#65533;@&#65533;&#65533;0`m-&#65533;C3I@&#65533;+&#65533;&#65533;bC+12e&#65533;#i&#65533;&#65533; &#65533;&#65533;&#4002;\&#65533;&#65533;*mV5R&#1203;z&#226;b&#65533;&#65533;,&#65533;*??m&#65533;&#65533;7&#65533;"&#65533;&#65533;&#65533;o8 p:
?&#65533;\m&#65533;&#65533;	8kp&#65533;&#65533;&#65533;[G&#65533;8&#65533;&#65533;8c&#65533;&#65533;r&#65533;&#65533;1&#65533;&#65533;;'&#65533;&#65533;X,&b&#65533;&#65533;t&#65533;&#65533;N&#65533;Z! ~x&#65533;&#65533;6&#65533;&#65533;&#65533;&#65533;R&#65533;&#65533;U&#65533;&#65533;,!&#65533;-F&#1163;M9->B&#65533;c&#65533;%
&#65533;&#65533;.!&#65533;@
&#65533;&#65533;&#65533;&#65533;t&#65533;4&#65533;f&#65533;6&#65533;m&#65533; 2&#65533;&#65533;q&#65533;&#65533;+&#65533;&#65533;K&#65533;&#65533;&#65533;kt&#65533;&#65533;t=&#65533;1g&#65533;&#65533;&#65533;&#65533;`$p&#65533;foV&#65533;&#65533;&#65533;.X d&#65533;n`T&#65533;&#65533;>D&#65533;&#65533;&#65533;&#65533; 8&#65533;,bO#&#65533; .&#65533;&#65533;&#65533;-&#65533;92&#65533;&#782;+&#65533;&#65533;c.Fd&#65533;F&#65533;&#65533;jO&#65533;B&#65533;KK&#65533;$"&#65533;aA&#65533;D&#65533;KN&#65533;&#65533;&#65533;05R+&#65533;
,I#@`b&#65533;<&#65533;&#65533;&#65533;r&#65533;&#65533;&#65533; &#65533;T&#65533;&#65533;&#65533;&#65533;&#287;&#65533;&#65533;qe:?&#65533;n&#65533;&#65533;&#160;&#65533;&#65533;v&#65533;	&#65533;{&#65533;+8&#65533;&#65533;f&#65533;m&#65533;0c&#65533;&#65533;`]&#65533;v&#65533;&#65533;R&#65533;*I4D&#65533;&#783;&#65533;&#65533;&#65533;p6&#65533;&#65533;&#65533;K&#65533;!&#65533;"&#65533;&#65533;b&#65533;P&#65533;'.&#65533;&#65533;&#65533;7n&#65533;&#65533;&#65533;#&#65533;F&#65533;&#65533;9'&#65533;&#65533;b&#65533;&#65533;;&#65533;&#65533;*&#65533;&#65533;p1&#65533;pO&#65533;&#65533;&#1634;" &#65533;&#65533;&#357;&#65533;"	&#65533;&#65533;&#65533;&#65533;4&#65533;$ &#65533;&#65533;&#65533;&#65533;H&#65533;>&#65533;&#65533;&#65533;"&#65533;Gw&#65533;zq&#65533;&#65533;&#65533;ci&#65533;q(&#65533;Q;&#65533;7&#65533;&#65533;Tbh`&#65533;&#65533;ygYAt&#65533;&#65533;X&#65533; `&#65533;a}E`&#65533;&#65533;f&#65533;A&#65533;&#65533;q&#65533;&#65533;&#65533;&#65533;3&#65533;&#65533;3&#65533;a@&#65533;&#65533;&#65533;&#65533;&#65533;O&#65533;&#65533;&#65533;VQi5r"&#65533;v&#65533;&#65533;&#65533;&#6566;&#65533;<&#65533;T&#65533;&#65533;/.L&#65533;&#65533;&#65533;&#65533; L8@&#65533;O,&#65533; 
&#65533;&#65533;&#65533;&#65533;b&#65533;+4&#65533;&#65533;mdVqP&#65533;&#65533;&#1394;R&#65533;+ &#65533;:&#65533;4&#65533;&#65533;&#65533;
&#65533;&#65533;&#65533;,&#65533;&#65533;&#1254;w-&#65533;N&#65533;$&#65533; 4b&#65533;5&#65533;&#65533;a&#65533;P&#65533;&#65533;iQ=&#65533;&#65533;&#65533;+<&#65533;#5Y&#65533;&#65533;uv&#65533;&#65533;&#65533;&#65533;k6z&#65533;+L&#65533;'^&#65533;&#65533;&#65533;l&#65533;%8e5&#65533;&#65533;W&#65533;k&#65533;NJ'&#65533;WY&#65533;A8>&#65533;&#65533;&#65533;JE&#65533;U#&#65533;&#65533;t&#65533; .&#65533;|&#65533;,&#65533;p-&#65533;&#65533;&#65533;3&#65533;&#65533;&#65533;;&#65533;!&#65533;B&#65533;G&#65533;&#65533;&#65533;&#65533;&&#65533;&&#65533;
.`, &#65533;&#65533;&#65533;J ,~An&#65533;&#65533;&#65533;`&#65533;&#65533;&#65533;M&#65533;+,#S&#65533;&#65533;&#65533;4&#65533;42&#65533; B&#65533;d&#65533;&#65533;?&#76458;&#65533;&#65533;q&#65533;|o&#65533;&#65533;qn &#65533;@&#65533;3&#65533;&#65533;&#65533;&#65533;LE&#65533;"&#65533;q&#65533;&#65533;a&#65533;&#65533;1&#65533;&#65533;&#65533;&#65533;&#65533;&#65533;&#65533;[&#65533;&#65533;&#65533;@&#65533;A|&#1459;#x&#65533;@,&#65533;M&#65533;=&#65533;J&#65533;&#65533;5&#65533;&#65533;l&#65533;H:&#65533;$&#65533;5&#65533;&#65533;&#65533;&#65533;]+ *`&#65533;&#65533;NC&#65533;&#65533;H&#65533;!
,&#65533;&#65533;V&#65533;+(D&#65533;@&#65533;&#65533; 2H,D&#65533;&#65533;,r&#65533;&#65533;&#65533;uQp=&#65533;&#65533;=&#65533;Bq&#65533;&#65533;&#65533;{&#65533;D"&#65533;&#65533;&#65533;&#65533;&#65533;Q&#65533;&#65533;u&#65533;&#65533;]&#65533;&#65533;#&#65533;2&#65533;&#65533;&#65533;\&#65533;&#60917;&#65533;7&#65533;&#65533;1&#65533;&#65533;&#65533;&#65533;|&#65533;&#65533;|&#65533;X*&#65533;&#65533;&#65533;+&#65533;&#65533;Wv+0.&#65533;
&#65533;Q&#43282;<&#65533;n&#65533;&#65533;&#65533;&#65533;7RgZ&#65533;&#65533;8&#65533;foB&#65533;&#65533;&#65533;&#65533;&#65533;>&#65533;&#65533;&#65533;&#65533;&#755;<&#65533;&#65533;B![#&#65533; &#65533;#&#65533;&#65533;&#65533;&#65533;&#65533;&#65533;&#65533;b,{&#65533;(&#65533;+4&#65533;b&#65533;|,&#65533;&#65533;
L,&#65533;&#65533;&#65533;&#65533;+&#65533;j&#65533;B&#65533;&#65533;q&#65533;i9yV|&#65533;UL&#65533;&#65533;v &#65533;&#65533;A&#65533;L&#65533;&#65533;~[&#65533;&#65533;&#65533;2&#65533; lA<&#65533;&#65533;A&#65533;c&#65533;&#1166;d&#65533;&#65533;5&#65533;a&#65533;&#65533;&#65533;&#65533;5&#65533;
,&#65533;Lf&#65533;@&#65533;&#65533;&#65533;&#65533;&#65533;l&#65533; t,&#65533;}&4B~&#65533;&#65533;l/&#65533;&#65533;&#65533;`%&#65533;&#65533;&#1643;&#65533;H&#65533;&#65533;%&#65533;r%&#65533;&#65533;@&#65533;-`F&#65533;&#65533;&#65533;&#65533;&#65533;&#65533;&#1779;\&#65533;&#65533;&#65533;,&#65533;&#65533;9&#65533;&#65533;&#65533;&#65533;&#65533;e&#65533;&#65533;jF&#65533;&#65533;7LZ&#65533;:&#221;&#65533;&#65533;qC\S&#65533;C&#65533;&#65533;&#65533;9(`&#65533;"&#1486;H&#65533;^&#65533;&#65533;El\50&#1930;8&#65533;z&#65533;&#65533;&#65533;&#65533;Z&#65533;J&#65533;&#65533;&#65533;u&#65533;y&#65533;feo.&#65533;<Y,&#65533;Y-W$&#65533; &#65533;&#65533;0p&#4035;*\&#560;&#65533;&#199;#J&#65533;H&#65533;&#65533;&#331;&#65533;&#65533;&#65533;o&#65533;&#65533;F&#65533;&#65533;&#136;&#65533;&#65533;&#65533; &#65533;&#65533;_b&#65533;&#65533;!LQ&#65533;`4{&#65533;/&#65533;&#65533;C-9&#65533;!
&#65533;&#65533;,&#65533;&#65533;B	&#65533;H&#65533;%&#65533;Z]&#65533;@Xc&#65533;#9Z&#65533;&#65533;&#65533;&#65533;H)&#65533;F&#65533;&#65533;&#65533;a&#285;&#65533;p&#65533;&#65533;&#65533;&#65533;&#65533;&#65533;&#132;!&#65533;&#65533;&#65533;?&#65533;&#65533;&#65533;&#65533;&#667;&#65533;&#65533;&#65533;7&#65533;&#65533;&#65533;&#65533;2xL&#65533;w&#65533;&#65533;&#65533;<*&#65533;&#65533;'&#65533;&#65533;A&#65533;a&#65533;U&#65533;&#65533;&#65533;?0&#65533;&#65533;E&#65533;&#65533;/&#65533;`,Iq&#65533;9u&#65533;	&#65533;&#65533;&#65533;pF&#65533;&#65533;&#65533;&#65533;&#65533;)F&#65533;j&#65533;>&#65533;&#65533;&#65533;&#65533;&#65533;<H&#65533;K&#65533;&#65533;&#65533;_&#65533;]&#65533;N(49&#65533;}H&#65533;a:&#65533;Q&#65533;b",% &#65533;&#65533;&#65533;B&#65533;&#65533;&#65533;&#65533;F&#65533;&#65533;(P&#65533;WC&#65533;&#65533;l&#65533;&#65533;V&#65533;0MW&#65533;&#65533;`&#65533;a&#65533;&#65533;UC]&#65533; H`&#65533;&#65533; Zx&#65533;4&#65533;P&#65533; H&#65533;#&#65533;dU"=&#65533;&#65533;AoQ&#65533;b*Fd&#65533;x&#60280;"SR&#1346;&#65533;c4&#65533;?{X&#65533;	&#65533;&#65533;sAbB&#65533;&#65533;&#65533;PF)&#65533;N.&#65533;&#65533;&#65533;&#65533;P O&#65533;tPN$&#65533;&#65533;O&#65533;&#65533; &#65533;?4&#65533;&#65533;B(&#65533;
B&#65533;!&#65533;&#65533;Qv&#65533;&#65533;&#65533;&#65533;A$"&#65533;&#65533;S&#65533;TAe&#65533;?xXu 
D-NI &#65533;c!DB&#65533;5&#65533;@`&#65533;&#65533;Z&#65533;Bjq"&#65533; B&#65533;@l&#938;&#65533;&#65533;zW&#65533;u&#65533;&#65533;a&#65533;eP&#65533;A&#65533;J&#65533;&#65533;&#65533;&#65533;&#65533;&#65533;&#65533;&#65533;&#65533;&#65533;8@&#65533;&#65533;	u&#65533;!2&#65533;&#1434;'8T&#65533;"&#65533;Y&#65533;Pg&#65533;&#65533;Yb&#65533;i&#65533;&#65533;E&#65533;Q&#65533;!&#65533;m_&#65533;&#65533;% m&#1125;n&#65533;s&#65533;r&#65533;AG&#65533;U&#65533;&#65533;B&#65533;At&#65533;B&#65533;&#65533;&#65533;&#65533;70&#65533;&#65533;&#65533;C&#65533;&#65533;7&#65533;H`&#65533;&#65533;T&#65533;&#65533;&#350;q&#65533;D;Hp&#65533;&#65533;U&#65533;&#65533;`&#65533;*8&#65533;?&#65533;(&#65533;d&#65533;P&#65533;$lc&#65533;?1&#512;a&#65533;&#65533;&#65533;!2x&#65533;&#65533;[&#65533;&#65533;Ti&#65533;zPY&#65533;&#65533;&#202;&#65533; C&#65533;=L&#65533;&#65533;=&#65533;&#65533;S4&#65533;&#65533;w&#65533;&#65533;K%!&#65533;$v&#65533;&#65533;*I&#65533;h&#65533;&#65533;&#65533;&#65533;i&#65533;&#65533;G=&#65533;&#65533;C^&#65533;&#65533;&#65533;&#65533;&#65533;F'&#65533; e&#1239;&#65533;&#65533;&#65533;Ag&#65533;{&#65533;&#65533;&#65533;"T&#65533;&#65533;(&#1289;&#65533;&#65533;&#65533;&#65533;&#65533;R)jU&#65533;&#65533;(SU&#65533;&#65533;&#65533;X`%(G&#65533;R/&#65533;&#65533;&#1126;&#680;&#65533;&#65533;&#65533;<&#65533;&#65533;&#65533;&#65533;@&#65533;u&#65533;eB&#65533;-&#65533;5&#65533;&#65533;	&#65533;&#65533;(&#65533;&#65533;cu`2&#65533;-^A&#65533;p&#65533;	&#65533;&#65533;&#65533;k&#65533;&#65533;:p=g&#65533;&#65533;Q&#65533;P&#65533;&#65533;&#65533;&#65533;BxW&#65533;8&#65533;&#65533;#&#65533;&#65533;BZ&#65533;&#65533;&#65533;|&#65533;&#65533;&#65533;&#65533;&#65533;&#65533;&#65533;&#65533;7&#65533;&#65533;&#65533;&#65533;&#65533; $x&#65533;<&#27715;&#65533;!U`&#65533;&#65533;&#65533;HS&#1619;&#65533;&8&#65533;G&#65533;)e&#65533;&#65533;8D&#65533; &#65533;1\&#65533;&#65533;b&#65533;!&#65533;x&#65533; <x	F&#65533;*Eo&#65533;&#65533;%&#17634;&#65533;%dE&#65533;&#65533;S&#65533;&#65533;+q$&#65533;G&#65533;`&#65533;t&#518;&#65533;#&#65533;'W&#65533;I&#65533;&#65533;&#65533;&#262;&#65533;&#65533;&#65533;&#65533;&#65533;F&#65533;&#65533;,&#1520;"C&#65533;Q !NK&#65533;AN&#65533;&#65533; B&#65533;;)&#65533;&#65533;&#65533;d&#65533;>3&#65533;?&#65533; &#65533; &#65533;SC&#65533;&#65533;&#65533;|NTF&#65533;ZH#h&#65533;)C&#65533;T`&#65533;P&#65533;&#65533;&#65533;p&#65533;&#65533;&#65533;T8&#65533;&#65533;&#65533;?p@D&#65533;e&#60049;&#65533;&#65533;&#65533;&#65533;&#65533;&#65533;&#1391;"l&#65533;&#65533;&#65533;&#65533;2&#65533;p&#65533;&#65533;df3B&#65533;A&#65533;&#65533;&#65533;&&#65533;H&#65533;\&#65533; &#65533;&#65533;V&#65533;-7Z"
&#65533;1&#65533;!1 !~&#65533;&#65533;&#17539;&#65533;`	&#1602;+`&#65533;&#65533; &#65533;&#65533;G&#154;H%X(D1&#65533;  m&#65533;t&#65533;&#65533;!&#65533;X&#65533;g&#65533;&#65533;&#65533;s&#65533;Q&#65533;&#65533;&#65533;F&#65533;&#65533;a&#65533;&#65533;&#65533;P!&#65533;@&#65533;"&#65533;@&#65533;
'&#65533;&#65533;&#65533;&#65533;&#65533;&#7270;&#65533;3&#65533;Dg&#65533;"&#65533;)&#65533;&#1288;!5&#65533;&#1673; &#65533;&#65533;,&#65533;&#65533; &#65533;hH;&#65533;D&#65533;&#65533;&#1834;&#65533;;&#65533;9&#65533;G&#926;&#65533;4:'&#65533;&#65533; &#65533;&#65533;$&#65533;#&#65533;&#65533;"C&#65533;!&#65533;Bd4A&#65533;&&#65533; &#65533;&#65533;&#65533;XI;	IS&#65533;p&#65533;2&#65533;x&#65533;N&#65533;&#65533;&#65533;&#65533;]6&#65533;2&#65533;)&#65533;C>&#65533;&#65533;@&#65533;&#65533;pk\=GWAJ*&#65533;*&#65533;&#65533;&#65533;&#65533;"&#65533;&#65533;&#65533;&#65533;B&#65533;M&#65533;&#65533;!&#65533;&#65533;&#65533; &#65533;1&#65533;I&#65533;&#65533;&#65533;&#65533;&#65533;&#65533;&#65533;&#65533;&#65533;	B&#65533;_&#65533;&#65533;W&#65533;^ &#65533;;&#65533;	2x&#65533;3&#65533;E 5X	&#65533;&#65533;&#65533;y&#1248;&#65533;!&#65533; &#65533;"8&#65533;[%0S!B&#65533;~p&#65533;`d F&#65533;y)G^n&#65533;O&#65533;&#65533;&#65533;p$D
&#65533;Q&#65533;&#65533;&#65533;&#65533;&#65533;`&#65533;&#65533;B&#65533;&#65533;S&#65533;&#65533;&#65533;|&#65533;8&#65533;L&#65533;	$ &#65533;&#65533;&#65533;?&#65533;`'&#65533;!&#65533;f&#65533;&#65533;&#1317;2&#65533;&#65533;&#65533;N&#65533;&#65533;&#65533;4&#65533; &#65533;x&#65533;+&#65533; &#65533;Q&&#65533;&#65533;&#65533;&#65533;&#65533;&#65533;;V&#972;&#65533;&#65533;>&#65533;&#65533;s&#65533;,Z&#152;&#65533;&#65533;!E@&#65533;&#65533;P&#65533;&#65533;&#65533;&#65533;&#65533;4B&#65533;Uh ?&#65533;?&#65533;&#65533;&#65533;N&#65533;&#65533;8&#65533;&#65533;H&#65533;&#65533;&#65533;$&#65533;j&#65533;&#65533;A#&#65533;&#65533;`&#65533;3&#65533;&#4739;\&#65533;"UlC&#65533;&#65533;&#65533;&#65533;&#65533;&#65533;o0&#65533;&#65533;4&#65533;
&#65533;&#65533;?&#65533;&#65533;^&#65533;pPs&#65533;+&#65533;4&#65533;a&#65533;E&#65533;F&#65533;j&#65533;]&#65533;&#65533;(c&#65533;&#65533;&#65533;&#65533;&#65533;&#1189;&#65533;&#65533;&#65533;&#65533;	 &#65533;&#65533;t&#65533;c&#65533; &#65533;A &#65533;&#65533;&#65533;!&#65533; &#65533;&#1156;b&#65533;&#65533;F&#65533;n&#65533;&#65533;&#65533;1&#65533;&#65533;&#65533;
v&#65533;2&#65533;&#65533;&#65533;?&#65533;&#65533;&#65533;6&#65533;&#65533;b`f&#65533;&#65533;&#65533;(d5&#65533;&#65533;&#65533;B<&#65533;$&#65533;&#65533;&#65533;A&#65533;&#65533;?&#663;H&#65533;Hy!&#65533;&#65533;&#65533;r&#65533;&#65533;c&#65533;`_&#1363;&#65533;&#3907;&#65533; &#65533;&#65533;O|&#1460;&#65533;&#65533;&#65533;,B&#1041;&#65533;&#65533;d"&#65533;&#65533;x&#65533;?&#65533;&#65533; &#36163;&#65533;&#65533;8&#65533;>&#65533;x&#65533;b5P&#65533;0Q&#65533;A&#65533;d$&#65533;&#65533;&#65533;":&#65533;&#65533;&#65533;I&#65533;&#65533;&#65533;&#65533;&#65533;LaZcY&#65533;,RA[V&#65533;&#65533;&#65533; +2$T&#65533;&#65533;&#65533;Z&#65533;&#65533;&#65533;&#65533;&#65533;B\c41`f@&#65533;R&#65533;jd&#65533;&#846;&#65533;&#65533;2&#65533;Y&#65533;r&#65533;&#65533;x&#65533;&#65533;`!&#65533;N)&#65533;1 { WX&#65533;B&#1152;h&#65533;&#65533;a!Nxz&#65533;&#65533;&#65533;3`@	&#65533;Bm&#65533;<&#65533;!g^k&#65533;	&#65533;&#65533;&#65533;&#65533;A{&#65533;1&#1524;H*&#65533;(C'&#65533;&#65533;]H&#65533;!&#65533;&#65533;&#65533;xB&#65533;&#65533;-D&#65533;&#65533;B&#65533;&#65533;&#65533;T&#65533;&#65533;&#65533;&#65533;e&#65533;x+q&#65533;&#65533;B&#65533;&#65533;&#65533;&#65533;&#65533;Z(&#202;{Bx&#65533;t
&#65533; &#65533;5&#65533;Q&#65533;Y&#65533;x&#65533;Nf&#65533;Q&#65533;o&#65533;W	B&#65533;&#65533;/j&#65533;b$@8)&#65533;&#65533;J&#65533;&#65533;&#65533;&#65533;&#65533;A&#65533;fN&#65533;J0D&#65533;&#65533;&#65533;&#65533;b&#65533;&#65533;&#65533;&#65533;~&#65533;,Xx8-0&#65533;l&#65533;gyao?&#65533;V&#65533;Hn<&#65533;&#65533;"&#65533;Gk&#65533;<H&#13136;621&#65533;O^ &#65533;&#65533;r&#65533;&#65533;	J&#1601;&#65533;&#65533;&#1032;&#65533;L+$&#65533;24&#65533;&#65533;>sB&#65533;3&#65533;uG&#65533;Ct&#65533;vhAq
1q$b&#65533;0b&#65533;
="r0u -FN&#65533;&#65533;?*'&#65533;7c&#65533;Y6F|*&#65533;Se&#65533;6&#65533;&#65533;E
aTUdJ&#65533;&#65533;0&#65533;&#65533;A&#65533;K&#65533; @l&#65533;&#65533;&#1650;F&#65533;&#65533;Bhr$ &#65533;&#65533;&@u3<V&#65533;GFq&#65533;&#65533;,M&#65533;"V&#65533;G&#65533;CD&#65533;&#65533;v0Pve&#65533;&#65533;&#65533;
&#65533;&#65533;&#608;&#65533;0&#65533;&#65533;&#65533;&#65533;q&#65533;I&#65533;p	S
ah0e&#65533;&#65533;@&#13319;&#65533;w&#65533;Fk@x&#65533;h&#65533;x&#65533;&#65533;$&#65533;Y&#65533;&#65533;&#65533; <B&#65533;&#65533;&#65533;'&#65533;&#560;8!_`[&#65533;&#65533;?&#65533;&#65533;a`&#65533;&#65533;&#65533; &#65533;&#65533; C0P&#65533; &#65533;&#65533;A&#65533;&#65533;k&#65533;&#65533;{&#65533;&#65533;0&#65533;,&#65533;&#65533;p&#65533;N&#65533; &#65533;&#65533;/>p>&#65533;{&#65533;q>&#65533;&#65533;S&#65533;&#65533;`|&#65533;&#65533;&#65533;a8&#65533;m&#65533;&#65533;]&#65533;&#1221;&#65533;C}&#65533;&#65533;?&#65533;sY&#1927;&#65533;&#65533;"R&#65533;d&#65533;&#65533;&#65533;b^&#65533;!q@6&#65533;1&#65533;!&#65533;&2&#65533;&#65533; ]Q&#65533;b`&#65533;_4 &#65533;_!Zg&#65533;!&#65533;2&#65533;K<&#65533;fUAb&#65533;'&#65533;BR&uJ!&#65533;)&#65533;qq5L&#65533;:q&#65533; Qt&#65533;
&#65533;&#65533;w&#65533;	&#65533;S3&#65533;?g&#65533;&#65533;r&#3458;0&#65533;>2&#65533;T/&#65533;Pd&#65533;#&#65533;Q &#65533;Q &#65533;@t&#65533;&#65533;	?&#65533;`@-`mj@[f&#65533;&#65533;JaQxtDK
q<t&#65533;&#65533;&#65533;HMSbG&#65533;&#65533;r&#65533;&#65533;&#65533;&#65533;~p&#65533;&#65533;h&#65533;&#65533;&#65533;&#1888;? hm&#65533;h	&#65533;&#65533;@t&#65533;&#65533; iw8x&#15383;&#65533;x{&#65533;&#65533;A&#65533;&#65533;&#65533;0	&#65533;0Q&#65533;&y&#65533;5&#65533;2&#65533;`!&#65533;&#65533;2&#65533;ct&#65533;&&#65533;&#65533;[&#65533;&#65533;u&#65533;&#65533;rom&#65533;[x"&#65533;&#65533;&#65533;&#65533;-p&#65533;`&#65533;&#65533;&#65533;d5&#596;	&#65533;5np	n`.&#65533;c&#824;&#65533;&#65533;h&#65533;&#65533;sC&#65533;&#65533;&#65533;N&#65533;&#65533;}	&#65533;O&#65533;&#65533;(&#65533;}&#65533;&#65533;&#25025;&io&#65533;1&#65533;&#65533;",vB&#65533;8`&#65533;&#65533;%&#65533;P\&#65533;2a&#65533;2B "&#65533;('`
&#65533;`
	Y&#65533;&#65533;2&#65533;H
&#65533;4&#65533;	&#65533;&#65533;4&#65533;&#65533;a&#65533;"b&#65533;&#65533;:&#65533;7D&#65533;4F&#65533;&#65533;O&#65533;5!&#65533;]
Ac&#65533;~1&#1633;>eT &#65533;;&#65533;Y&#65533;TqCT&&#65533;&#65533;ACyCW{J&#1496;&#65533;}v&#65533;z&#65533;Y5J&#65533;C rt[A<Ga&#65533;s)&#65533;&#65533;G&#65533;&#65533;v&#65533;*f&#65533;D&#65533;&#65533;J
&#65533;i&#65533;&#65533;&#65533;&#65533;&#65533;m&#1622;hqwqXX&#65533;7&#65533;TS&#65533;&#65533;h&#65533;&#65533;&#65533; x&#65533;&#65533;h&#65533;G&#65533;6 &#65533;yz&#65533;5&#65533;Y&#2022;&#65533;&#1290;&#65533;&#65533;&#65533;&#65533;'(&#65533;&#65533;!?7x|&#65533;i&#65533;P,&#65533;&#1433;H&#65533;
&#65533;&#65533;&#65533;i&#65533;&#65533;&#804;&#65533;&#65533;&#65533;&#65533; &#65533;&#65533;	&#65533;T&#65533;&#1988;l*&#524;&#65533;h&#65533;h&#65533;&#65533;h|&#65533;&#65533; a&#65533;y&#65533; K&#65533;|&#65533;&#65533;]&#65533;&#65533;&#65533;&#65533;)x&#65533;y& ]&#65533;&#65533;&#418;K0o&#65533;&_&#65533;`1mto&#65533;&#65533;&#65533;B &#65533;&#65533;&#65533;&#65533;`|&#65533;2&#65533;A&#65533;&#65533;o&#65533;Q<$`o
'/04&#65533;&#65533;&#65533;Cs&#65533;&#65533;4Y&#65533;a)B&#65533;&#65533;&#65533;v&#65533;&#65533;"&#65533;&#65533;y z@D&#65533;>&#65533;R&#65533;&#65533;&#65533;&#1199;$&#65533;&#65533;&#65533;Sz&#65533;&#65533;&#1154;-&#65533;KE&#65533;p&#65533;&#65533;&#65533;P
pU&#65533;&#65533;C\)&#65533;&#65533;E&#65533;4:&#65533;&#65533;&#65533;&#65533;! >@ t>i5f	Q&#65533;&#65533;U!FHk&#65533;&#65533;&#65533;8J&#65533;&#65533;*&#65533;&#65533;}6&#65533;&#65533;&#65533;&#65533;c&#65533;&#65533;`ht&#65533;q&#65533;cJh&#65533;&#65533;DP&#65533;&#65533;E&#65533;&#65533;~&#65533;&#65533;&#65533;&#65533;&#65533;&#65533;&#65533;&#65533;&#65533;$n@@+Sb&#65533;t&#65533; &#65533;&#65533;R)&#65533;G&#65533;# &#65533;!&#65533;&#65533;M&#65533;&#65533;&#65533;J&#65533;&&#65533;2Q&#65533;z&#65533;&#65533;&#65533;J&#65533; &#65533;Wm&#65533; &#65533;&#65533;&#65533;&#1505;&#65533;&#65533;&#65533;q&#65533;&#65533;A&#65533;&#65533;&#65533;&#65533;&#65533;&#65533;t	1&#65533;&#65533;ZO&#65533;?]h}&#65533;/&#65533;&#65533;&#65533;&#1729;!a&#65533;&#65533;U&#65533;>"g&#65533;2&#1776;$&#65533;)&#65533;&#65533;2&#65533;  cA &#65533;u&#65533;&#65533;&#65533;&#65533;&#65533;&#65533;!&#65533;&#1248;,' &#65533;<3:)&#65533;K&#65533;&#65533;&#65533;"@(x&#65533;"&#65533;&#65533;GLQ&#65533;&#65533;&#1168;&#65533;&#65533;m&#65533;R_y&#65533;6#x+4&}[&#65533;l&#65533;&#65533;@6EY&#65533;&#65533;K&#65533;@x^4 &#65533;e&#65533;u`|&#65533;&#65533;&#65533;sLb&#1068;&#1792;&#65533;&#65533;Y&#65533; &#65533;&#65533;2&#65533;VA&#65533;qjwq(&#65533;/&#65533;f?&#65533;&#65533;&#65533;&#65533; P &#65533; hz&#65533;&#65533;8&#65533;&#65533;0&#65533;!&#65533;&#65533;fhv&#1588;T0&#65533;D&#65533;o&#65533;&#65533;&#1689;t0i&#65533;vu&#65533;&#65533;
 BD&#65533;0h&#65533;&#65533;&#65533;T&#65533;&#65533;&#28065;&#65533;2&#65533; &#65533;uT|&#65533;&#65533;c!&#65533;&#65533;	&#65533;&#65533;
&#65533; C`8&#65533;&#65533; 1-&#65533;&#65533;&#65533;&#65533;L&#65533;qL` >q&#768;M)&#65533; &#65533;&#65533;.&#65533;&#65533;p@&#65533;&#65533;&#65533;&#65533;h|&#65533;&#65533;&#65533;&#65533;&#1618;&#65533;&#65533;iCO&#65533;&#65533;&#65533;	AJs
^&#65533;S@$NP&#65533;&#65533;y&#65533;\o&#65533;E&#65533;&#65533;- "#H&#65533;&#65533;&#1068;&#65533;;""&#65533;&#65533;pv&#65533;&#65533;A&#65533;&#602;@"&#65533;@Q&#65533;&#640;"2z&#65533;&#65533;&#65533;L&#65533;s9&#65533;R(5&#65533;f&#65533;&#65533;C&#65533;CA&#65533;&#65533;`&#65533;ic&#65533;&#1766;}&#65533;z}3&#65533;S&#65533;&#65533;&#65533;&#65533;%SdJ &#65533;&#65533;&#828;&#65533;0&#170;&#65533;&#65533;&#65533;`&#65533; s&#65533;&#65533;K&#1578;
&#65533;H&#65533;&#65533;]&#65533;8&#65533;ERI&#65533;TATH&#65533;8 
=&#65533;#&#65533;&#65533;&#65533;;&#65533;i&#65533;&#65533;i&#65533;r&#65533;%r&#1573;&#65533;u&#65533;&#65533;p&#65533;_&#65533;O&#65533;X&#65533;GX1et&#65533;	&#65533;	&#65533;
&#65533;&#65533;&#65533;&#65533;&#65533;&#65533;0&#65533;&#65533;5&#65533;|&#753;Jm+/&#65533;&#65533;&#65533;!&#65533;4&#65533;i&#65533;&#65533;K&#65533;~lo{&#65533;f&#65533;3&#65533; s&#65533;d&#65533;&#65533;&#65533;&#65533;{&#65533;&#65533;&#65533;z&#65533;&#65533;&#65533;?&#1223;;&#65533;a3&#65533;&#65533;6&#65533;e&#65533;!&#65533;!&#65533;&#65533;d`PP&#65533;3&#65533;@&#65533;&#65533;~&#65533;&#65533;!$&#65533;&#65533;%@&#65533;|1&#65533;(&#65533;&#65533;&#65533;&#65533; &#65533;&#832;&#65533;&#65533;	&#65533;	o&#65533;,&#65533;T&#65533;&#65533;&#65533;&#65533;&#65533;&#65533;&#65533;&#65533;&#65533;&#65533;&#65533;(j&#65533;(&#65533;&#65533;v&#65533;9&#65533;[&#775;&#65533;9&#65533;&#65533;FS&#65533;&#65533;&#65533;&#65533;
r&#65533;&#65533;&#65533;$&#1768;mC&#65533;A?Q&#65533;&&#65533;&#65533;@&#65533;&#65533;&#65533;&#65533;|&#65533;&#65533;&#65533;PE&#65533;&#65533;&#65533;9&#65533;	1&#65533;&#1250;&#65533;&#65533; &#65533;&#65533;&#65533;&#65533;&#65533;L&#65533;	&#65533;,S&#65533;y&#65533;P&#65533;D:Q&#65533;&#65533;+5&#65533;vLR&#65533;&#65533;c&#65533;&#65533;2&#65533;_ X&#65533;tX&#65533;pX&#65533;y&#65533;K&#65533;&#65533;0v]&#65533;nx&#65533;&#65533;&#65533;&#65533; &#65533;&#65533;$x&#65533;Wh&#65533;u&#65533;&#65533;&#65533;`h&#65533;SU "9$M&#65533;D0&#65533;&#65533;wC <&#370;&#65533;&#65533;[&#65533;&#65533;&#65533;&#65533;&#65533;2 2>&#65533;	&#65533;k'&#65533;&#65533;&#65533;'&#65533;g&#1311;'&#65533;&#65533;&#65533;&#65533;p /&#65533;&#65533;&#65533;&#65533;uA X&#65533;m&#65533;V]&#65533;[&#65533;&#65533;&#65533;&#65533;&#65533;&#65533;&#65533;&#65533;&#65533;jOD&#65533;&#65533;P&#1459;2&#65533;&#65533;&#65533;&#65533; &#65533;&#65533;h@$8p 1&#65533;B&#65533;&#65533;n	&#65533;&#65533;&#65533;
2d&#65533;U&#65533;&#65533;nzl,n,>O&#65533;&#65533;&#65533;&#65533;&#65533;&#1883;&#65533;I&#65533;'&#65533;&#65533;&#65533;&#65533;&#65533;;&#65533;(&#65533;&#65533;&#65533;&#65533;&#65533;"&#65533;&#65533;&#65533;k&#65533;^&#65533;v&	&#65533;&#65533;&#65533;)&#1636;&#65533;&#65533;&#65533;&#65533;f&#65533;
a &#1542;&#1746;>&#65533;c&#65533;n&#65533;&#65533; GfD-Q h&#65533;`&#65533;&#65533;9=&#65533;&#2698;&#65533;&#65533;&#65533;&#65533;&#65533;&#65533;>-&#65533;a&#65533;L!&#65533;&#65533;)9E&#1069;C&#65533;
&#65533;G&#65533;r&#65533;&#65533;&#65533;MXO&#65533;t&#65533;*=	)=&#65533;A$h&#65533; pH&#65533;	!&#65533;&#65533;&#65533;r&#65533;&#65533;&#65533;PxnJ&#65533;&#65533;&#65533;&#65533;U&#65533;&#65533;&&#65533;W&#65533;b!r;&#65533;&#65533;&#65533;&#65533;&#1628;&#1503;"Z&#65533;23&#322;&#65533;&#65533;1&#65533;y8^&#65533;L&#65533;&#65533;-Q&#65533;A&#65533;{&#65533;d&#65533;q
5&#65533;&#472;[&#65533;j&#65533;M&#65533;C&#65533; &#688;&#65533;&#1736;&#65533;&#65533;&#65533;&#65533;&#65533;&#65533;&#65533;'&#65533;&#65533;BJ&#65533;&#65533;n&#65533;|&#65533;:
&#65533;t(&#65533;;-!&#65533;oco&#65533;l&#65533;&#65533;\o&#65533;q1&#65533;`&#65533;&#65533;&#65533;&#65533;&#65533;aiH&#65533;P&#65533;&#65533;&#1043;&#65533;|&#65533;&#65533;A&#65533;H&#65533;&#65533;&#65533;(&#1883;&#65533;&#65533;]  T&#65533;%C/ 
V&#65533; &#65533;&#65533;)&#65533;3&#65533;&#65533;&#65533;&#65533;&#65533;$&#65533;,`&#65533;0&#65533;n&#65533;#E q@&#65533;T&#65533; &#65533;&#65533;C	&#1828;+&#65533;q &#65533;{xb.0&#65533;&#65533;&#65533;&#65533;]x&#65533;&#65533;o&#65533;'k>&#65533;&#65533;q&#65533;aI&#65533;&#65533;Y&#65533;#&#1575;_X&#65533;nv=p@&#65533;^ W&#65533;&#65533;p8
tH&#65533;X&#65533;&#65533;&#65533;P&#65533;1%&#65533;VBX"9DBF\X&#65533;&#65533;&#65533;&#65533;t&#65533;&#65533;X&#65533;`&#65533;&#65533;&#1187;&#65533;^&#65533;%X&#65533; {&#65533;&#65533;&#65533;&#65533;&#1813;w0|KZ&#65533;J&#65533;&#65533;&#65533;&#65533;&#65533;&#65533;&#65533;7=&#65533;&#65533;&#65533;&#65533;&#65533;),&#65533;R,&#65533;H&#65533;&#65533;&#65533;&#65533;&#65533;&#65533;&#65533;&#65533; D&#65533;A&#65533;&#65533;&#65533;\&#65533;#(&#65533;&#65533;A&#65533;Y$LF&#65533;&#65533;&#65533;j&#65533;&#65533;@&#65533;_&#65533;&#65533;	+V&#65533;&#65533;&#65533; &#65533;&#65533;&#65533;&#65533;3&#65533;&#65533;Z&#65533;)3&#65533;&#65533;&#65533;&#65533;&#65533;&#65533;&#65533;A&#65533;&#65533;	&#65533;1&#65533;U!x&#65533;&#65533;&#65533;?$&#65533;8&#65533;&#65533;&#65533;&#65533;H&#65533;
!&#65533;&#65533; S&#65533;M&#65533;&#65533;4&#65533;&#65533;/&#65533;8&#65533;&#65533;u&#65533;&#65533;RJY&#65533;@&#65533;&#65533;&#65533;e&#1068;x&#65533;o&#65533;&#65533;l{&#65533;&#65533;@x&#65533;Ar&#65533;&#65533;U&#65533;q &&#65533;&#65533;&#65533;&#65533;&#65533;&#65533;s&#65533;_ &#65533;dT&#65533;o AJ&#65533;&#65533;@&#65533;ra&#1057;E&#65533;&]&#65533;&#65533;i&#65533;&#65533;&#680;&#65533;&#65533;O&#65533;e]&#65533;@{&#65533;&#65533;&#65533;J&#65533;&#65533;&#65533;&#65533;&#65533;&#65533;&#65533;&#1828;&#65533;&#65533;&#65533;O&#65533;&#65533;"&#65533;&#65533;&#65533;&#65533;&#65533;&#65533;&#65533;&#65533;&#65533;&#1151;&#65533;`:(&#65533;&#1997;&#65533;&#65533;$&#65533;Q&#65533;_&#65533;9&#65533;&#65533;:(&#65533;&#65533;
&#65533;&#65533;t&#65533;&#65533;p&#65533;&#65533;&#65533;&#65533;'&#65533;O&#65533;#D&#65533;&#65533;W&#65533;8H&#65533;8&#65533;EA&#65533; &#65533;&#65533;Z&&#65533;X&#65533;&#65533;
&#65533;8&#65533;&#65533;&#65533;&#65533;A(B &#65533;#&#65533;A&#65533;&#65533;&#65533;&#65533;'&#65533;G&#65533;&#65533;J&#65533;&#65533;Q&#65533;[ &#65533;&#65533;#&#65533;&#65533;&#65533;&#266243;L0!&#65533;&#65533;&#65533;1F&#65533;&#65533;&#65533;0&#65533;(`&#65533;^`R&#65533;"&#65533;&#65533;&#65533;d&#65533;NJ,	&#65533;!p &#65533;&#65533; &#65533;&#65533;R8%56&#65533;&#800;&#65533;>#&#65533;&#65533;&#65533;&#65533;YH&#65533;\&#65533;&#65533; 5&#65533;p&#65533;Wr`&#65533;&#65533;N&#65533;#&#65533;#&#65533;#&#65533;<&#65533;&#65533;#HW&#65533;&#65533;#&#65533;4 `&#65533;&#65533;&#65533;)&#65533;&#65533;)&#65533;a&#65533;&#65533;zf&#65533;0{&#65533;C&#1353;&#65533;M]&#65533;a&#33007;&#65533;&#65533;&#65533;M&#65533;&#544;C&#65533;xE&#65533;&#65533;Mq&#65533;&#65533;&#65533;Q&#65533;1&#65533;&#65533;&#65533;&#65533;&#65533;&#65533;f&#65533;&#65533;Yg&#65533;&#65533;sXl&#65533;&#65533;VXAV;&#65533;&#65533;&#65533;b$&#65533;&#65533;m\&#65533;r&#65533;&#65533;&#65533;5t&#65533;&#65533;&#65533;&#65533;kJ&#65533;&#65533;6&#65533;M!?&#65533;&#65533;DL5&#65533;&#65533;&#65533;0A&#65533;;&#65533;d&#65533;?&#65533;&#65533;s&#65533;&#65533;K0@&#65533;'&#65533;&#65533;&#65533;!8&#65533;D"&#65533;Ba&#65533;Zm&#65533;g&#65533;$&#65533;D&#65533;!	&#65533;c&#65533;U&#65533;&#65533;R8Tq&#65533;&#65533;j&#65533;&#65533;A=&#65533;&#65533;&#65533;A&#65533;&#65533;&#65533;&#65533;&#65533;e&#65533;&#65533;+ni&#65533;&#65533;8h&#65533;&#65533;hQ&#65533;0&#65533;J&#65533;c&#65533;U&#65533;Xe&#65533;&#65533;&#65533;&#65533;i&#65533;&#65533;&#65533;&#65533;&#65533;&#65533;&#65533;&#65533; )!&#65533;&#65533;cg&#65533;&#65533;^&#65533;&#65533;&#65533;&#65533;b&#65533;K&#65533;&#65533;&#65533;&#65533;$&#532;&#65533;&#65533;&#65533;K&#65533;&#65533;&#65533; q
@&#65533;f&#65533;&#65533;&#65533;&#65533;&#65533;*&#65533;&#65533;C s&#65533;&#65533;Z)&#65533;c-"&#1443;FQ&#65533;&#65533;@&#65533;4&#65533;&#1188;&#65533;&#65533;&#65533;^w&#65533;&#65533;&#65533;{h&#65533;&#65533;n&#981;w&#65533;&#65533;&#65533;	4&#65533;/d&#65533;&#65533;&#65533;'U&#65533;&#65533;g&#65533;W&#65533;&#65533;&#65533;J	&#65533;&#813;&#65533; &#65533;&#65533;$-&#65533;t?{&#65533;&#65533;7&#65533;&#65533;2&#65533;&#65533;M&#65533;&#65533;&#65533;&#65533;k&#65533;)w}&#65533;&#65533;uw&#65533;&#65533;&#65533;;._8@`&#65533;84b8t&#65533;&#1225;C&#65533;&#65533;`(&#65533; &#65533;&#65533;)y&#65533;F&#65533;`&#65533;&#65533;#&#65533;&#65533;&#1281;&#65533;d&#65533;> &#65533;?0 %&#65533; c? 4!A&#65533;@&#65533;&#65533;$&#65533;B&#65533;&#65533;$2u &#65533;&#65533;*&#65533; B&#65533;&#65533;&#65533;&#65533;)&#65533;!&#65533;8@&#65533;&#1072;&#65533;!$riY&#65533;&#65533;&#65533;&#65533;+&#65533;&#65533;W&#65533;&#65533;&#65533;&#65533;&#65533;&#65533;"3<&#65533;&#65533;32&#65533;mAT &#65533;&#65533;&#65533;>&#65533;&#65533;&#65533; &#65533;&#65533;&#65533; &#65533;x&#65533;&#65533;v&#65533;H&#65533;?<&#65533;O&#496;d&#65533; @&#65533;~2f\&#65533;L38C&#65533;&#65533;#aw&#65533;&#65533;&#65533;,Y&#65533;08&#65533;M&#65533;#&#65533;G$U&#65533;i$&#65533;&#65533;+&#65533;&#65533;&#65533;S"dW &#65533;)&#65533;"b&#65533;E&#65533;_B@P&#65533;%&#65533;p?&#65533;)^jt&#65533;]0de&#65533;Q&#65533;"&#65533;1&#65533;/$#+)82&#65533;5R!&#65533;%S&#65533;&#65533;`s1&#65533;!&#65533;	&#65533;a	k&#65533;S&#65533;)W&#65533;&#65533;w&#65533;&#65533;&#65533;s\e&#65533;Mr&#65533;&#65533;o]&#65533;Dt&#1794;&#65533;	0&#65533;(&#147;&#65533;B&#65533;&#65533;U&#65533;N&#65533; n@ ` o'0 &#65533;72&#65533;Gf&#65533;&#65533;&#65533;Df&#65533;&#65533;&#65533;&#65533; 8&#65533;s&#65533;&#65533;V&#65533;&#65533;1&#65533;&#65533;&#65533;po8&#65533;&#65533;2&#65533;&#65533;t&#65533;&#65533;l&#65533;&#65533;?V%&#65533;&#65533;&#65533; &#65533;YBpC4$1|&#65533;&#65533;&#65533;&#65533;&#65533;P&#65533; hP&#65533;A&#65533;H&#65533;8`q&#65533;q&#65533;]&#65533;2&#65533;&#65533;	&#65533;A&#65533;Z&#65533;&#65533;@&#65533;&#65533;s&#65533;x&#65533;&#65533;&#65533;&#483;20&#65533;&#65533;&#65533;&#65533;&#65533;&#65533;A&#65533;&#65533;&#131;&#65533; oW&#65533;&#65533;?<Q&#65533;0&#65533;.&#65533;(&#65533;A&#65533;'&#65533;l$L&#65533;&#65533;&#65533;c&#65533;i&#65533;H"&#65533;q&#65533;X&#65533;U&#65533;&#65533;&#65533;&#65533;&&#65533;&#65533;z&#65533;&#65533;\&#65533;&#65533;&#65533;!&#65533;&#65533;V&#65533;&#65533;Ab &#65533;&#1274;&#65533;&#65533;_B&#65533;b&#65533;&#65533;^&#65533;V&#65533;&#65533;U&#65533;`&#229;&#65533;&#65533;A&#65533;&#65533;	&#65533;4&#65533;%&#65533;o&#65533;&#65533;
&#65533;B&#65533;&#65533;&#65533;o&#65533;&#65533;&#65533;@&#65533;q#&#65533;&#65533;K&#65533;j&#65533;2&#65533;&#238;K&#65533;Q&#65533;&#65533;W&#65533;&#65533;&#65533;V&#65533;.&#65533;&#65533;&#65533;&#65533;&#65533;<<"/zAb&#65533;J4lDC&#65533;L`4&#65533;'Ax&#65533;&#65533;&#305;4!{%*&#65533;&#65533;*&#65533;A8&#65533;&#65533;)&#65533;&#65533;`&#65533;&#65533;&#65533;&#65533;eEx &#65533;&#65533;*v&#65533;&#65533;&#65533;&#65533;[&#65533;((\0^q&#65533;&#65533;&#65533;&#65533;IGxH=&#65533;4D&#65533;&#65533;B&#65533;&#65533;	&#65533; &#65533;&#65533;$&#65533;&#355;&#65533;&#65533;&#65533;&#65533;Cd&#65533;&#65533;Lk4&#65533;/A&#65533;&#65533;0wDP&#65533;&#65533;&#65533;&#65533;&&#65533;	&#65533;x&#65533;&#65533;?pA&#65533;L&#65533;&#1900;&#65533;k&#65533;&#65533;&#65533;&#65533;V&#65533;`9^8&#65533;Zv&#65533;&#65533;D&#65533;&#65533;&#65533;&#442;&#65533;&#65533;$`>Km"&#65533;AO&#65533;1&#65533;&#65533;&#65533;&#65533;  z&#156;
&#65533;"&#65533;&#65533;Ad'r&#65533;&#384;&#65533; &#65533;&#65533;?b&#65533;L&#65533;&#65533; &#65533;<&#65533;L&#65533;h&#65533;&#65533;&#65533;S&#12977;&#65533;&H&#65533;&#65533;c&#65533;8f|&#65533;&#65533;@Q&#65533;&#65533;A&#65533;&#65533;&#65533;5&#65533;fC&#65533;&#65533;&#65533;Z7&#65533;YM&#65533;n&#65533;&#65533;&#65533;}&#65533;Mp&&#65533;&#65533;#l9&#65533;&#65533;&#65533;*&#65533; $P@e	&#65533;[K&#65533;1&#65533;@R~&#65533;&#65533;&#65533;&#65533;b&#65533;aQD&#65533;&#65533;.&#65533;1&#65533;##Y&#65533;&#444;T&#65533;<&#65533;&#65533;y &#65533;&#65533;&#65533;&#65533;v&#65533;!: &#65533;&#65533;&#65533;5&#65533;y1D&#65533;<&#65533;Q&#65533;&#65533;&#65533;%R&#65533;&#65533;E2&#65533;&#65533;&#65533;&#65533;&#65533;&#65533;&#65533;
&#3635;&#224;&#65533;!4&#65533;&#65533;&#65533;&#65533;	@j&#65533;JG eEqAiA4&#65533;&#65533;&#65533;_	5&#65533;`&#65533;J&#65533;<2&#65533;}&#65533;&#65533;J&#65533;*&#65533;k&#65533;5G
<&#65533;&#65533;d&#65533;>\&#65533;&#65533;u,yL&#65533;&#65533;&#65533; &#65533;&#65533;&#65533;u&#65533;0&#65533;j#&#65533;p&#65533;F&#65533;&#65533;&#65533;&#65533;&#65533;x&#65533;&#65533;I&#65533;&#65533;b+&#65533;&#65533;&#65533;
6&#65533;A&#65533;d&#65533;g&#65533;n&#65533;@&#65533;1&#65533;Az&#1523;n&#65533;&#65533;D&#65533;Hg&#65533;&#21293;&#65533;&#65533;0{"&#65533;+a&#65533;&#65533;&#65533;{&#65533;&#65533;(B&#65533;7&#65533;&#65533;!&#65533;+<P&#65533;`&#65533;f&#65533;&#65533;&#65533;B&#65533;Eb
&#65533;&#65533;&#65533;&#65533;&#65533;&#65533;I&#65533;nX	&A&#65533;,v&#65533;&#65533;&#65533;O&#65533;&#65533;8&#65533;&#65533;C&#65533;! p&#65533;&#65533;r 8D&#65533;G&#65533;&#65533;M|3!W&#65533;&#65533;Rd&#65533;&#65533;@&#65533;0&#65533;` &#65533;`&#65533;w&#65533;~&#65533;&#65533;&#65533;(Ky&#65533;>&#65533;AVw&#65533;&#65533;)>`E	"&#65533;&#65533;&#65533;&#65533;n&#65533;&#65533;&#65533;&#65533;&#65533;@r3)!`
&#65533;&#65533;
dp&#65533;&#65533;$&#65533;&#65533;&#65533;&#65533;&#65533;s&#65533;&#65533;)&#65533;&#65533;D3&#65533;&#65533;&#65533;&#1766;&#65533;&#1587;&#1064;&#65533;&#65533;"&#65533;8&#65533;&#65533;Q&#65533;&#65533;Ke&#65533;&#65533;l&#37302;#&#65533;&#65533;H;&#129;=&#65533;X&#65533;&#65533;&#65533;[&#65533;&#65533;&#65533;&#65533;&#65533;&#65533;&#65533;c&#65533;&#65533;"$&#65533;t&#65533;&#65533;&#65533;8&#65533;!|&#65533;&#65533;Dh&#65533;(&#65533;0 &#65533;(4&#1681;&#65533;@.4&#65533;n&#65533;&#65533;&T&#65533;/t&#65533;r2v&#65533;d&#65533;<w&#65533;Vp 8 &#65533;&#535;&#65533;&#65533;&#65533;9\&#65533;&#65533; +&#65533;;&#65533;&#65533;Vx9&#65533;@&#65533;_0&#65533;&#65533;&#65533;`0&#65533;m&#65533;&#65533;<+ &#65533;&#65533;&#65533;&#65533;2Dp&#65533;b&#65533;-d&#65533;&#65533;cI&#1030;&#65533;(2&#65533; K0&#65533;00&#65533;c&#65533;&#65533;h&#65533;h2%&#65533;&#65533;LQ&#65533;&#65533;&#65533;'2&#580;@&#65533;[&#65533;1	E&#65533;&#65533;&#65533;p&#65533;&#65533; 21&#65533;9&#65533;&#65533;! K(9&#65533;S&#65533;&#65533;$&#65533;s&#65533;&#65533;S&#65533;#
&#65533;&#65533;:*3!Y4&#65533;h&#65533; &#65533;&#1706;&#65533;&#65533;&#65533; v&#65533;$P&#65533;"&#65533;&#65533;&#65533;g&#65533;&#65533;aQ&#65533;&#65533;&#65533;(p&#65533;&#65533;&#65533;E&#65533;a&#65533;C&#65533;&#65533;&#65533;M &#65533;~&#65533;&#65533;$`&#65533;&#65533;&#65533;&#65533;&#65533;&#65533;&#65533;&#65533;&#65533;&#1220;&#65533;+&#65533;&#65533;{&#65533;H&#65533;&#65533;DH&#1264;&#65533;0&#65533;&#65533;&#65533;n8&#65533;^&#65533;&#65533;&#65533;S;&#65533;b) =&Q,&#65533;H&#65533;(&#65533;&#65533;&#65533;$@I&#65533;|I&#65533;&#65533;&#579; Mx&#65533;~&#517;DHMx&#65533;&#65533;$M&#65533;&#65533;&#65533;&#1284;&#65533;a&#65533;&#65533;L'&#65533;8J\9&#65533;L@J&#65533;p5&#65533;J&#65533;$hsG&#65533;$&#65533;_[&#65533;jBwZwB&#65533;&#65533;y&#65533;@&#65533;X&#65533;&#65533;&#65533;&#65533;&#65533;&#1540;)&#65533;&#65533;&#65533; &#65533;
t,&#65533;&#65533;"&#65533;&#65533;S=p&#65533;6c C&#65533;,&#65533;#&#65533;9	o!&#65533;&#65533;&#65533;`}$&#65533;&#65533;0&#65533;&#65533;98&#65533;pL&#65533;&#782;&#65533;&#65533;&#65533;&#65533;&#65533;&#65533;@&#65533;D&#65533;p8&#65533;?&#65533;p&#65533;&#65533;&#65533;2(&#65533;&#65533;&#65533;&#65533;&#65533; &#65533;pMX&#65533;&#65533;&#65533;xX`&#65533;&#65533;&#65533;&#65533;&#65533;&#65533;r&#65533;&#65533;&#65533;r&#65533;X&#65533;aUH&#65533;&#65533;&#65533;&#65533;&#65533;T&#65533;0&#65533;X&#65533;X&#65533;&#65533;&#65533;&#65533;T&#65533;4&#65533;+&#65533; &#65533;j&#65533;*&#65533;&#65533;J^&#65533;&#65533;(&#65533;@<&#65533;L$&&#65533;&#65533;"&#65533;&#65533;&#65533;S;&#65533;J&#963;`&#65533;&#585;&#65533;"`O&#65533;&#65533;&#65533;&#65533;lO&#65533;&#65533;O)&#65533;&#65533;&#65533;&#65533;T&#65533;&#65533;;&#65533;
&#65533; @&#65533;0&#65533;n&#65533;&#65533;&#65533;&#65533;&#65533;=L&#65533;&#65533;&#65533;&#65533;$?&#65533;|&#65533;&#65533;&#65533;O&#65533;&#65533;&#964;&#65533;&#65533; &#1091;(,&#65533;&#65533;&#65533;&#1794;"@Q &#341;}&#65533;S&#65533;&#65533;#x&#65533;-815&#1091;&#65533;Q&#65533;&#65533;Qr&#65533;p&#65533;&#65533;<&#65533;r&#65533;&#65533;&#65533;&#65533;&#65533;&#65533;&#65533;Jz!&#65533; Z`&#65533;M|&#65533;*C0&#65533;:&#65533;!&#65533;	L&#65533;a	&#65533;6&#65533;&#65533;&#65533;&#65533;}&#65533;Q&#65533;&#65533;&#65533;&#65533;yB&#65533;E&#65533;&#65533;EX&#65533;:&#65533;&#65533;&#65533;&#65533;&#65533;&#65533;&#65533;&#65533;L=&#65533;&#65533;q&#65533;p&#65533;q &#65533;?&#65533;&#65533;&#65533;9&#65533;&#65533;D%&#65533;E&#65533;F&#65533;&#65533;98,&#65533;&#65533;&#65533;&#65533;&#65533;&#65533;"&#65533;&#65533;&#65533;&#539;/&#65533;&#65533;&#65533;&#65533;&#1116;&#65533;(e&#65533;&#65533;&#65533;<O&#65533;&#65533;$&#65533;8JV=&#65533;&#785;IJ&#65533;&#65533;&#65533;X&#65533;&#65533;Ch&#1377;&#65533;&#65533;s&#65533;J[&#65533;&#65533;&#65533;H&#65533;x ^&#65533;U0j&#65533;K&#65533;&#65533;7&#65533;-|&#65533;!&#65533;(O&#65533;.&#65533;O&#65533;&#65533;;&#65533;&#65533;L&#65533;&#65533;&#65533;L&#65533;d&#583;&#65533;&#65533;o&#1480;&#65533;&#65533;&#65533;|'T&#65533;xBM@W&#65533;H&#65533;&#65533;vMt=&#517;&#65533;I&#65533;&#65533;&#65533;b-JW&#65533;U&#65533;X&#65533;&#65533;&#65533;PO&#65533;&#65533;2pN&#65533;&#65533;&#65533;a&#65533;<e[tyH&#65533;&#65533;IKqp>:<S&#65533;&#65533;;&#65533;0&#65533;
&#65533;&#65533;!1
&#65533; &#65533;&#128;X&#65533;7&#65533;X&#65533;i0&#65533;*&#65533;&#65533;(x#&#65533;X}&#65533;&#65533;@&#841;(&#65533;,_&#65533;N&#65533;X&#65533;:&#65533;&#65533;&#65533;&#65533;S&#65533;%&#65533;@&#65533;&#65533;CE&#65533;C&#65533;qH&#65533;Ge&#65533;q&#65533;S7&#65533;ZG&#65533;&#65533;&#65533;&#65533;&#65533;;%&#65533;g&#35977;&#65533;&#65533; &#65533;h&#65533;&#65533;C&#65533; &#65533;:&#65533;&#65533;&#65533;&#65533;&#65533;&#65533;&#65533;&#65533;N+X7&#65533;U&#1428;&#65533;( DU&#65533;(Hz&#65533;(&#65533;nEH&#65533;,&#65533;&#65533;V&#65533;MT&#65533;&#65533;&#65533;&#65533;&#65533;nm&#65533;&#65533;YT&#65533;&#65533;a&#65533;Y&#65533;H&#65533;(k=&#65533;-&#65533;?&#65533;L&#65533;&#65533;?&#65533;@&#65533;&#65533;k&#65533;$ThI&#65533;D&#65533;&#65533;&#65533;Vp]]&#65533;&#65533;V&#65533;x&#65533;&#65533;&#65533;W&#1128;W&#65533;&#65533;&#65533;&#65533;,V&#929;P&#65533;^&#65533;&#65533;&#65533;h&#65533;&DCvK&#65533;&#65533;&#65533;&#65533;"&#65533;7&#65533;&#65533;&#65533;X&#65533; ,.ax&#65533;&#65533;&#65533;n&#65533; L]<>&#65533;&#65533;&#1096;&#65533;&#65533;`&#65533;&#65533;&#65533;J&#65533;&#771;8&#65533;&#65533;`'&#65533;= _&#65533;&#65533;&#65533;P&#65533;&#65533;|o9!$&#905;8yre)&#65533;2	q4&#65533;`;&#65533;s`Bq&#452;8&#65533;&#65533;(&#65533;&#65533;&#65533;&#65533; L&#65533;`&#65533;&#65533;&#1233;H"$!&#1033;i [[&#65533;&#65533;*&#65533;&#65533;s&#65533;6&#65533;(&#65533;cJ&#65533;&#65533;5&#65533;&#65533;P&#65533;=$&#65533;&#65533;tr&#65533;&#65533;&#65533;R&#65533;&#65533;&#31796;&#65533;Q&#65533;&#1865;P&#1493;&#65533;&#1748;&#65533;H$&#65533;H&#65533;W!&#65533;
&#65533;\]&#65533;&#65533;&#65533;$h(>*&#65533;&#65533;&#65533;&#65533;-&#65533;&#515;@r#&#65533;&#65533;&#65533;/&#65533;4.&#65533;&#65533;&#65533;&#65533;&#65533;XG&#65533;&#65533;&#65533;&#65533;I&#65533;e\&#65533;&#65533;&#65533;l&#65533;&#1415;&#65533;Tx&#65533;w&#65533;V|H&#65533;>&#65533;&#1496;TW}&#65533;H|UHC&#65533;H&#65533;&#65533;C&#65533;&#482;&#65533;a&#65533;a&#65533;DX`&#65533;QAR&#65533;`6a{&#65533;w&#65533;&#1539;&#1026;&#65533;&#65533;)&#65533;X&#65533;&#65533;X&#65533;=&#65533;&#65533;&#65533;K#&#1095;1&#65533;(&#65533;@&#65533;&#65533;b&#65533;(&#65533;_&#65533;&#65533;&#65533; &#65533;&#65533;&#65533;&#65533;,#&#65533;_`
&#1031;'q
&#65533; &#65533;&#65533;&#65533;F&#65533;&#65533;2&#65533;(&#65533;T&#65533;&#65533;&#65533;^6!f&#65533;&#65533;b.&#65533;&#65533;PY&#65533;%@&#65533;&#65533;\&#65533;5&#65533;X&#65533;e+g&	g&#65533;&#65533;&#65533;&#65533;&#65533;&#12933;&#65533;!&#65533;Be!&#65533;&#65533;&#65533;&#65533;&#65533;&#65533;&#65533;&#65533;Wx&#65533;&#65533;&#65533;=&#65533;&#65533;`8:H&#65533;&#65533;&#736;&#65533;&#65533;_&&#541;&#65533;q=qeI&#65533;&#65533;&#65533;&#65533;Lb&#65533;F&#65533;<f&#65533;&#152;b&#65533;l&#1677;bn&#65533;\Tx&#32992;&#65533;&#65533;=&#65533;]&#65533;BP&#65533;c&#65533;[&#65533;&#65533;&#65533;X&#65533;Ep`@&#65533;F&#65533;:\&#65533;d&#65533;&#65533;&#65533;rm&#1868;&#65533;HvM&#515;&#65533;Ws5&#65533;&#65533;&#576;&#65533;WVT&#65533;&#65533;&#65533;&#65533;&#65533;&#65533;,&#65533;dCua&#65533;&#65533;2&#65533;&#65533;a&#65533;&#65533;NYP&#65533;&#65533;Z&#65533;&#65533;,s
S &#65533;"&#421402;&#65533;-&#65533;A&#65533;&#65533;-E&#65533;&#65533;6&#65533;6&#65533;&&#65533;&#1128;&#65533;=&#65533;=&#152;&#65533;&#65533;=&#65533;&#65533;6&#65533;/&#65533;4&#65533;bllM&#65533;&#65533;&#65533;&#65533;&#1573;&#65533;&#65533;&#65533;[a&#65533;Y&#65533;@3&#1954;;l&#65533;l&#65533;&#1551;&#65533;2-&#65533;&#65533;F&#65533;X&#65533;&#65533;D$l&#65533;s6&#65533;h&#65533;.&#65533;&#65533;&#41568;cTe:&#65533;&#65533;&#65533;&#65533;F&#592;>&#65533;$&#65533;h&#65533;u&#65533;rj&#65533;&#65533;c&#65533;&#65533;&#65533;+&#65533;b&#65533;e&#65533;&#65533;-&#65533;&#65533;Ei7&#65533;&#65533;)O0&#65533;&#65533;
&#65533;&#150;p&#65533;&#1389;&#65533;&#65533;&&#65533;$&#65533;&#65533;7.&#65533;p&#65533;&#65533;&#65533;&#65533;&#65533;&#65533;&#65533;h~&#65533;&#65533;fAV&#548;nj&#65533; 3a&#65533;&#65533;^&#65533;&#65533;X"&#65533;.&#65533;&#65533;&#65533;j&#65533;xri&#65533;&#65533;&#65533;&#65533;{&#65533;&#65533;&#65533;8&E&#65533;@P &#65533;c)yH&#65533;c6>&#65533;Z!:9&#65533;&#65533;&#65533;b&#65533;&#65533;&#65533;&#1795;&#65533;&#65533;%&#62982;]b&#65533;u&#299;&#65533;F&#65533;4#&#4688;&#65533;&#36880;&#65533;&#65533;&#65533;pg&#65533;&#65533;&#2034;&#65533;gl&#65533;&#65533;+&#65533;0&#65533;x&#65533;WN&#65533;H&#282133;@&#65533;&#65533;S@&#65533;&#65533;&#65533;&#65533;&#65533;"&#65533;u&&#65533;&#65533;(&#65533;&#362;&#65533;&#65533;p&#65533;&#65533;1_&#65533; {&#65533;&#65533;&#65533;b&#65533;&#65533;&#65533;n&#65533;W&#65533;n&#589;F:f&#65533;&#1349;&#1821;&#65533;L*&#65533;Fxhh&#65533;&#65533; N &#65533;&#65533;&#65533;=K&#65533;a&#65533;`c)'&#65533;&#65533;&Jph&#65533;&#65533;&#65533;&#65533;vb&#65533;&#65533;&#65533;'~&#65533;*n&#65533;x&#65533;&#65533;&#65533;&#65533;&#65533;]&#65533;MI&#65533;&#65533;o&#65533;&#65533;]&#65533;&#65533;&#65533;C&#65533;&#65533;E&#65533;&#65533;u5&#65533;bC&#65533;&#65533;N&#65533;&#65533;@&#65533;`&#65533;Z&#65533;&#65533;$B&#65533;a&#65533;T/&#65533;!_&#65533;&#65533; r?&#65533;k&#65533;i&#65533;&#65533;&#65533;EL!&#65533;a0&#65533;`Y&#65533;&#65533;[&#65533;2&#65533;&#65533;&#65533;i?&#65533;k;rd&#65533;&#65533;&#65533;&#65533;))&#65533;&#65533; &#65533;&#65533;L}&#65533;WN&#65533;[!l@&#65533;&#65533;&#384;Z0&#65533;&#65533;&#65533;Hx&#65533;{I&#65533;1O&#65533;&#65533;By&#65533;&#65533;6h5&#65533;&#65533;{`&#65533;ysM&#65533;>g&#65533;&#1088;&#65533;&#65533;&#65533;s&#65533;&#65533;F&#65533;&#65533;m&#598;&#65533;b&#597;&#1811;&#65533;&#65533;@&#65533;&#65533;&#65533;&#65533;&#65533;&#65533;w/&#65533;MG&#65533;v&#65533;&#65533;&#65533;Sin&#1804;&#65533;&#65533;&#65533;<n&#65533;&#65533;&#65533;&#65533;&#65533;&#540;&#65533;o&#65533;F&#65533;&#65533;D&#65533;bm&#65533;&#65533;&#65533;&#65533;&#65533;Z&#65533;J&#65533;&#65533;uw|&#65533;"&#65533;&#65533;h&#65533;oq&#65533;P&#65533;`a&#65533;!&#65533;&#65533;&#65533;&#65533;&#65533;{&#65533;&#65533;&#65533;*&#65533;t$&#65533;#rr&#65533;&#65533;)/r&#65533;&#65533;&#65533;&#65533;&#65533;&#65533;&#65533;6&#65533;&#65533;&#65533;&#65533;Cs;&#65533;B&#65533;j&#65533;6?"&#65533;=&#169;&#65533;(&#65533;({v&#65533;&#65533;&#65533;o&#65533;-&#65533;kw&#65533;&#65533;&#65533; &#65533;&#65533;rO&#65533;m(&#65533;i&#65533;&#65533;&#65533;l&#65533;&#65533;&#65533;&#59779;&#65533;RA&#1704;&#65533;OKv&#65533;7&#65533;[&#944;&#65533;&#65533;&#65533;&#65533;a&#65533;&#65533;&#65533;&#65533;W&#65533;x&#65533;&#65533;o&#65533;=~}&#65533;&#65533;6&#65533;&#65533;&#65533;/]Dgn&#65533;&#65533;t&#65533;/c&#65533;&#65533;&#65533;7&#65533;&#65533;6&#65533;[&#65533;&#65533;)F&#65533;R&#65533;V&#65533;$.]T&#65533;x&#65533;vHr&#65533;C&#65533;&#65533;&#65533;G&#65533;&#65533; &#640;&#65533;Ia&#65533;j&#65533;T>&#65533;&#65533;&#65533; &#65533;k&#65533;F&#65533;+&#65533;O&#65533;AA&#65533;&#65533;&#65533;0&#65533;?W&#65533;&#65533;&#65533;&#65533;h&#1120;&#65533;Yi ]&#65533; &#65533;&#65533;
p&#65533;&#65533;g&#65533;I&#65533;&#65533;&#65533;&#65533;bAd&#1126;&#65533;&#65533;&#65533;&#65533;&#778;2&#65533;&#65533;H&#65533;&#1471;&#65533;=&#65533;&#65533;&#65533;&#65533;&#65533;d&#65533;0X&#65533;&#65533;&#65533;N&#65533;8Bv&#65533;x&#65533;&#65533;T&#65533;&#65533;&#1644;&#65533;F&#65533;&#1474;t(bZ&#65533;W&#65533;&#65533;&#65533;b0FN&#65533;j&#65533;&#65533;&#65533;g&#942;&#65533;^&#65533;cPo&#65533;hC&#65533;-YE&#1098;V&#65533;&#65533;c&#65533;oVA&#65533;=h\&#65533;&#65533;&#794;7&#65533;t&#65533;&#65533;&#65533;g<&#65533;&#65533;\&#65533;&#65533;'&#65533;&#65533;&#65533;&#65533;&#65533;&#65533;I*&#65533;&#65533;&#65533;DA&#1846;i&#1774;&#65533;{&#65533;?T&#65533;&#65533;n&#65533;&#65533;5&#65533;&#65533;&#65533;&#65533;&#65533;"&#65533;F&#65533;&#65533;&#65533;R&#65533;&#65533;&#65533;a&#65533;&#65533;&#65533;&#65533;&#65533;fU%n&#65533;&#65533;.&#65533;9*&#65533;&#137;&#65533;&#65533;=&#65533;&#65533;?&#65533;m+&#65533;&#65533;Y_&#65533;&#65533;0&#65533;&#341;&#65533;&#65533;wC&#1120;Il&#65533;p&#65533;wjr&#512;&#65533;syJ8!&#65533;Z&#65533;B14&#65533;B&#65533;#&#65533;5X&#65533;p@&#65533;&#65533; ,&#65533;IA $`&#65533;8cOHQ&#1101;0&#65533;E&#65533;&#65533;&#65533;&#65533;&#65533;?jdbQ&j\&#65533;&#271;?&#65533; &#65533;GS
0&#65533;!T&#65533;'&#65533;?O&#65533;LQ&#65533;&#65533;&#65533;&#65533;S&#65533;'V&#65533;BAM&#65533;1&#65533;flaf4&#65533;9&#65533;h&#65533;Fh&#65533;&#65533;?R&#65533;hL&#65533;&#279;n&#65533;U4B	&#65533;&#65533;2&#162;&#65533;"BpRQE&#65533;Zd)&#65533;}&#1232; &#1816;&#151;E0&#65533;AX&#65533;&B&#65533;S&#65533;_ot&#65533;ME&#65533;&#65533;&#65533;&#65533;&#65533;&#65533;@&#65533;&#65533;&#65533;zkN&#65533;&#65533;Zk&#65533;&#65533;
&#65533;k+&#65533;0&#65533;Fin&#65533;&#65533;&#65533;&#65533;&#65533;&#65533;]D`&#65533;&#65533;&#65533;&#65533;Z{-&#65533;&#65533;JJ!4M&#65533;&#65533;?{d;.LK4&#1092;c&#65533;a&#65533;&#65533;=y1&#65533;&#65533;&#65533;&#65533;Ma&#65533;AxQoE&#65533;L &#65533;&#65533;=m&#65533;" ,&#65533;kQe&#65533;U&#65533;A &#65533;A&#65533;? p&#65533;pp$&#65533;&#65533;&#65533;91&#65533;&#65533;&#65533;{&#65533;Y&#65533;&#65533;&#65533;Y	iZ&#65533;!Fj&#65533;&#65533;,[&#65533;E&#65533;&#65533;&#65533;NAk&#65533;<&#65533;&#65533;=&#65533;&#65533;&#65533;&#65533;&#65533;3T&#65533;]&#65533;@W&#65533;&#65533;ctA*&#65533;+&#65533;k &#65533;lE&#65533;&#65533;`R1&#65533;&#1263;&#65533;&#65533;&#65533;&#65533;&#65533;|&#65533;A&#65533;mJ&#65533;&#65533;Qr&#65533;7&#65533;Q&#65533;@8&#65533;&#65533;&#65533;&#65533;Xj&#1635;&#65533;6:&#2036;D&#65533;@&#65533;&#65533;B)&#65533;# &#65533;&#65533;&#457;+&#65533;8&#65533;&#65533;&#65533;&#65533;'.&#65533;&#65533;P&#65533;T&#65533;E&#65533;&#65533;&#65533;&#65533;h^&#65533;&#1272;&#65533;20MzA&#65533;W&#65533;&#65533;T&#65533;&#65533;&#65533;&#65533;-&#65533;0C&#65533;&#65533;&#65533;ILL&#387;&#65533;?W1ydLL&#65533;;&#42089;&#65533;&#65533;&#65533;&#65533;\&#65533;L&#65533;?&#65533;C&#65533;T&#65533;&#65533;&#65533;&#65533;A&#65533;E_D_&#65533;A&#65533;~&#65533;euZ&#65533;vO=^&#65533;^z&#65533;&#65533;_p&#65533;_*&#65533;&#1870;n&#65533;&#65533;P&#65533;W&#1308;&#348; &#65533;}0&#65533;X&#65533;&#65533;&#65533; &#65533;(%&#65533;&#65533;&#65533;r&#65533;&#65533; &#65533;7&#65533;07I@&#65533;n&#65533;S&#65533;&#65533;P&#65533;&#65533;J
&#65533; M&#65533;"&#65533;2 c&#65533;&#65533;&#65533;(&#198;
)or&#65533;`&#65533;e&#65533;&#65533;%&#65533;)&#65533;
&#65533;&#65533;f@@&#65533;&#65533;&#65533;@0!&#65533;e&#65533;&#65533;&#65533;&#65533;$&#65533;|&#65533;&#65533;&#65533;6z&#65533;&#65533;/p&#65533;&#65533;&#65533;&#65533;&#65533;8&#65533;dH&#65533;"?&#65533;&#65533;`R@&#386;xq3&#65533;&#65533;&#65533;&#65533;"E)N&#65533; h,_&#65533;P&#65533;&#65533;&#65533;ql&#65533;&#65533;D&#361;/3&#65533;P&#65533;? &#65533;	&#65533;h(&#65533;&#65533;H&#65533;U8&#65533;&#65533;P8&#65533;$s.&#65533;&#65533;M:`#x)^&#65533;&#65533;	G&#65533;&#65533;&#65533;4&#65533;e&#65533;&#65533;Y&#65533;&#65533;&#65533;K&#65533;`M"&#1176;,R&#65533;XP,9&#65533;A&#65533;&#65533;&#65533;/'&#65533;&#65533;&#65533;$&#65533;L&#65533;L&#65533;Q &#65533; 2%h`&#65533;&J)&#65533;&&#65533;	&#65533;&#65533;&#65533;@&#65533;&#65533;4&#65533;q.&#65533;)&#65533;5&#65533;&#65533;&#65533;&#65533;@&#65533;"&#65533;&#65533;&#65533;ArG]X&#65533;&#65533;2r&#65533;56=&#65533;&#1841;ar&#65533;G?/2&#65533;/&#65533;Q&#65533;&#65533;&#65533;&#65533;A&#65533;&#65533;&#65533;&#65533;m&#65533;&#65533;&#65533;&#65533;x&#65533;&#65533;M&#65533;'&#65533;3&#65533;&#231;Q*&#24866;W&#65533;H&#65533;G{^&#65533;&#65533;&#65533;&#65533;e&#42201;&#65533;&#65533;F&#65533;*Jgc&#65533;&#1916;:&#65533;+&#65533;&#65533;&#65533;ED&#65533;&#65533;A&#65533;]&#65533;KU&#65533;,Fe&#65533;X$$2&#65533;&#65533;A*P&#65533;&#65533;Z	=U&#65533;&#65533;J&#65533;&#65533;&#65533;"	]}&#65533;-&#65533;&#65533;&#65533;5	&#65533;&#65533;d&#65533;&#65533;&#65533;&#65533;&#65533;^}+&#65533;.&#65533;&#65533;w&#65533;&#65533;'&#1204;&#65533;&#65533; L&#65533;&#65533;&#65533;Zq&#65533;?r&#65533;NFE&#65533;&#65533;&#65533;&#65533;*&#65533; &#65533;}&#65533;H&#65533;p&#65533; &#65533;&#65533;"&#65533;&#65533;	&#65533;&#65533;&#65533;&#65533;eh&#65533;p( $@&#65533;)&#65533;&#65533;&#65533;`&#65533;e&#65533;&#65533;>&#65533;&#65533;[&#65533;&#65533;&#65533;D&#65533;&#65533;RHZ*H&#65533;6&"B&#65533;"&#65533;&#539;(:4m"&#65533;w&#1859;&#65533;,&#65533;&#65533;,&#65533;HXz&#65533;\p&#65533;&#65533;X&#65533;&#65533;Q&#65533;+&#65533;&#65533;Z&#65533;&#65533; &#65533;X&#65533;w&#65533;&#1107;%4c	&#65533;4o&#65533;k&#65533;&#65533;&#65533;q&#65533;{3&#65533;&#65533;4c &#65533;&#65533;w&#65533;&#65533;&#65533;&#65533;&#65533; &#1744;Ab&#65533;e&#65533;{@&#65533;&#65533; =l &#65533;q&#65533;c(&#65533;&#65533;H5&#65533;Q&#65533;W&#65533;l&#65533;B&#65533;&#65533;2&#65533;&#65533;f&#65533;	,b&#65533;9&#65533;"M&#65533;h&#65533;<&#65533; &#65533;&#65533;&#65533;hB&#65533;&#65533;&#65533;&#65533;&#65533;&#65533;&#65533;&#65533;&#65533;&#65533;4&#65533;&#65533;&#65533;`&#65533;E&#65533;p# C&#65533;&#65533;9&#65533;&#65533; &#793;J
&#65533;&#65533;&#65533;&#44154;&#65533;n&#65533;&#65533;H&#65533;&#65533;&#65533;	&#65533;La&#65533;Hl&#65533;?&#65533;0Y&#65533;V&#65533;:&#65533;&#65533;&#65533;h&#65533;&#65533; &#65533;&#65533;@&#65533;&#65533;,&#65533;&#65533;9&#65533;P&#962;n&#65533;&#65533;L&#65533;l&#65533;&#65533;+LR0&#1162;&#65533;&#65533;C	F&#65533;hGA&#65533;&#65533;&#65533;G0&#65533;&#65533;MF	&#65533;&#521;N&#65533;&#65533; y&#65533;#NE>&#1568;B&#65533;t&#65533;	&#65533;&#65533;)X|&#65533;&#65533;x&#433;&#65533;H&#65533;&#65533;\&#65533;&#65533;&#65533;a&#65533;
"&#65533;&#65533; &#65533;&#65533;VE&#65533;&#65533;&#65533;&'V&#65533;I<&#65533;&#65533;&#65533; &#65533;$)A&#65533;*b&#65533;&#164;&#65533;&#65533;&#65533;&#65533;b:&#65533;&#65533;BM0Ht&#12452;[&#65533;1^&#65533;&#65533;'&#65533;&#65533;t`r&#65533;?&#65533;)g&#65533;&#551;&#65533;&#65533;9&#65533;,'&#65533;dCs(&#65533;&#65533;&#65533;2&#65533;w&#65533;p8&#65533;$&#65533;&#65533;S|&#65533;b&#65533;&#65533;A*&#1875;Lc&#65533; \&#65533;&#614;?^&#65533;D&#65533;"o&#65533;&#65533;3S&#65533;4&#65533;&#65533;,&#65533;B&#65533;&#65533;&#65533;T&#65533;U&#65533;&#65533;&#65533;&#65533;&#65533;q&#65533;&#2044;
&#65533;&#65533;&#65533;A&#65533;p&#65533;&#65533;|&#65533;@&#65533;&#551;&#65533;&#65533;$&#65533;V5&#65533;&#65533; &#65533;T&#65533;<&#65533;&#65533;-&#65533;&#65533;_&#65533;&#65533;B&#65533;&#65533;&#1403;N&#65533;[&#65533;4% SE\&#65533;!&#65533;&#65533;s&#65533;C&#65533;2&#65533;2&#65533;}&#65533;s'C&#1855;=:&#65533;!3C&#65533;&#65533;_"&#65533;`&#65533;B&#65533;q&#65533;&#65533;Jv"&#65533;{3&#65533;&#65533;&#65533;?tm&#65533;u&#65533;;&#65533;&#65533;P,y&#723;"&#1882;G7L&#65533;|&#65533;0&#65533;&#65533; Rp&#65533;e&#65533;&#65533;&#65533;&#1258;OG&#65533;&#65533;&#65533;z
&#65533;F&#65533;&#65533;&#65533;&#65533;=&#65533;&#65533;(&#65533;&#65533;&#65533;&#65533;&#65533;&#65533;M&#65533;{&#65533;&#65533;T01&#65533;2&#65533;
y&#65533;c&#65533;a~&#65533;.&#65533;@&#65533; :p&#65533;E&#65533;&#65533;&#65533;&#65533;c0&#65533;RM`ji&#65533;&#65533; &&#65533;&#65533;a&#65533;&#65533;&#65533;|&#65533;Q6&#65533;&#65533;&#65533;&#65533;&#65533;,&#65533;l!&#65533;<cM&#65533;&#65533;&#65533;&#337;/&#65533;&#65533;&#65533;&#65533;A&#65533; &#65533;&#65533;&#65533;&#65533;DU&#65533;/TEt '&#65533;&#65533;&#65533;&#65533;a&#65533;4&#65533;&#65533;h&#65533;&#65533;]HIp&#65533;)&#65533;v&#65533;E&#65533;&#65533;r&#65533;0&#65533;&#65533;f4) )&#65533; &#65533;K&#65533;&#65533;0@&#65533;&#65533;&#65533;&#65533;e&#65533;&#1579;E&#65533; ZF&#65533;i&#65533;&#65533;	&#65533;&#65533;&#65533;`A&#65533;&#190;Y$&#65533;&#65533;&#65533;&#65533;&#65533;&#65533;&#65533;&#65533;&#65533;C"&#65533;M&#65533;@^DL0DY^a&#65533;0y&#65533;BA0B"(&#65533;E&#65533;BE&#65533;
D&#65533;?&#65533;&#65533;
0&#65533;*&#65533;!&#65533;&#65533;*0A*&#65533;j`&#65533;<&#65533;E<&#65533;X&#65533;XD+@&#65533;&#65533;&#65533; ^&#65533;|&#65533;&#65533;&#65533;&#65533;&#65533;&#65533;	&#65533;_&#65533;d&#65533;e`_&#65533;&#65533;"&#65533;&#65533;x&#65533;h&#65533;&#65533;LAl&#65533;?&#65533;&#65533;&#65533;&#65533;&#65533;&#65533;&#65533;|A3 &#65533;&#65533;z L&#65533;&#65533;*&#65533;bA&#65533;+&#65533;E&#65533;A&#65533;p&#65533;A&#65533;&#65533;&#65533;&#65533;m&#65533;{U&#65533;}U&#65533;@&#65533;0&#65533;G"&#65533;&#65533;)Y&#65533;&#65533;&#65533;;&#65533;CH&#65533;&#65533;&#65533;&#262;w(L&#65533;@&#65533;&#65533;cp&#65533;&#65533;&#65533;&#65533;&#65533;&#65533;&#65533;w&#65533;&#65533;<&#1816;&#65533;&#65533;&#65533;t^f&#65533;8&#65533;)&#65533;&#65533;h\&#65533;1&#65533;&#65533;&#65533;&#65533;&#65533;&#1030;1&#65533;9	VA&#65533;&#65533;^&#65533;@&#65533;0a`Q&#65533;&#65533;&#65533;&#65533;P!@B&#65533;e<&#65533;?&#65533;CN"$EDddE&#65533;a&#65533;C&#65533;&#65533;?&#1569;fF&#65533;&#65533;3&#65533;&#65533;I&#65533;z&#65533;&#65533;KV&#65533;KbA&#65533;&#65533;"j&#65533;	&#65533;&#65533;&#65533;&#1989;&#65533;=&#65533;"&#65533; &#1160;&#65533;I&#65533;&#65533;&#65533;&#65533;`^f(&#65533;&#65533;9&#65533;&#65533;5&#395;&#65533;&#65533;X@H&#65533;?&#65533;&#65533;}	&#65533;E&#65533; Qy&#65533;A&#65533;&#65533;xY&#65533;+-~Y Y&#65533;&#65533;<&#65533;&#65533;&#65533;TI&#65533;&#65533;(&#65533;`&#65533;K3&#65533;&#65533;&#65533;&#65533;&#65533;&#1563;A&#65533;&#65533;$&#65533;&#65533;?&#65533;&#65533;<&#65533;&#65533;<(&#65533;A&#65533;NO&#65533;[&#65533;&#539;&#65533;[&#65533;&#1563;a&#65533;&#65533;&#65533;]&#65533;<&#65533;&#65533;&#65533;Y&#288;Y&#65533;YW&#65533;xF&#65533;&#65533;&#65533;&#65533;&#65533;&#65533;@&#65533;&#65533;&#65533;&#65533;9&#65533;&#65533;iJ&#65533;&#65533;&#65533;&#65533;?&#65533;k&#65533;&#65533;9&#65533;f&#65533;&#65533;b&#65533;&#65533;&#65533;&#1830;&#65533;&#65533;n&#65533;&#65533;&#65533;?b"&#65533;&#65533;&#65533;`&#65533;&#65533; 'r&#649;O&#65533;dPeAt"iL&#65533;&#65533;&#65533;&#65533;Q&#65533;&#65533;&#65533;$&#65533;&#1625;&#65533;C&#65533;&#65533;
&#65533;&#65533;$&#65533;ApgA0fN&#65533;&#65533;&#65533;!&#65533;&#65533;&#65533;=&#65533;&#65533;&#65533;&#65533;&#65533;$&#65533;&#65533;&#65533;Xy&#65533;&#65533;?&#65533;&#65533;+&#65533;&#65533;?&#65533;&#65533;&#1276;&#65533;<&#1061;&#65533;&#65533;&#65533;&#65533;&#65533;&#65533;&#65533;?&#65533;E&#65533;~&#65533;!H&#65533;)B&#65533;&#65533;&#65533;?P&#65533;V^&#65533;&#65533;&#65533;?&#134;j(a&#65533;&#65533;y&#65533;&#65533;&#1880;&#65533;&#65533; &#65533;&#65533;&#65533;&#65533; &#65533;( &#1294;?&#65533;K&#65533;`&#65533;A&#65533;	LB&#65533;&#65533;&#65533;ZD&#65533;B:&#65533;&#135;f&#65533;8A T&#65533;<z&#65533;&#65533;k"&#65533;E&#65533;#LA$&#65533;^&#65533;k&#65533;)BR&#65533;c&#65533;a>CK&#676;&#65533;!MV&#65533;&#65533;&#65533;:&#65533;&#65533;~&#65533;2fF&#65533;}r&#65533;&#65533;?&#65533;O&#649;H&#65533;?\&#65533;*&#65533;&#65533;D&#65533;&#65533;&#65533;&#65533;p&#492;L ^&#65533;&#65533;&#145;&#65533;AL&#65533;&#65533;&#65533;&#65533;&#65533;&#65533;v
f&#65533;&#65533;&#65533;&#722;&#65533;^&#65533;&#65533;?&#65533;&#65533;EX&#65533;{5Pf&#65533;&#65533;vAA&#65533;Y&#65533;&#65533;&#65533;&#65533;gW&#935;,x&#65533;&#65533;E@&#65533;&#65533;&#65533;&#65533;&#65533;&#65533;w&#65533;h&#65533;&#65533;d&#65533;Al&#65533;&#65533;&#65533;C&#65533;&#65533;&#65533;E&#65533;e&#65533;Z&#262;Q&#65533;@&#65533;&#65533;&#65533;&#65533;K&#65533;+L,+vNk&#65533;R&&#65533;&#65533;YN,kA&#65533;&#65533;&#65533;&#1760;&#65533;&#65533;A<A&#65533;D&#65533;Li&#65533;&#65533;N&#65533;&#65533;&#65533;&#65533;&#65533;&#65533;FJ$&#65533;&#65533;k&#65533;&#1963;&#65533;&#65533;kk&#65533;&#40256;f&#65533;&#65533;&#65533;mb&#65533;&#65533;&#65533;&#65533;&#65533;!&#65533;&#65533;dK &#65533;&#37656;A&#65533;&#65533;&#65533;&#65533;#&#65533;&#65533;P&#65533;&#65533;~&#65533;i\&&#65533;&#65533;`&#65533;&#65533;&#65533;6'&#65533;At&#65533;f&#65533;&#65533;&#65533;kd&#65533;&#65533;&#65533;&#65533;`&#65533;u&#65533;&#743;*hx&#65533;x&#65533;&#1659; &#47366;&#65533;A&#65533;H&#65533;&#65533;%T&#65533;'\&#65533; &#65533;]jx6&{&#65533;&#65533;&#65533;Cj4-&#65533;F&#65533;&#269;&#65533;"]^&#65533;{&#65533;&#65533;T&#1944;&#65533;&#65533;&#65533;"&#65533;-&#65533;&#65533;^&#65533;&#704;^D&#65533;EU&#65533;&#65533;TN&#65533;&#65533;&#65533;(&#65533;&#65533;&#65533;P &#65533;NE,f&#65533;&#65533;&#65533;&#65533;&#65533;&#65533;&#65533;C&#65533;&#65533;&#65533;&#65533;&#65533;?&#65533;&#65533;:&#65533;&#65533;:&#65533;&#65533;^&#65533;&#65533;&#65533;D&#65533;&#65533;;D&#65533;A&#65533;<&#1535;P&#65533;&#65533;j&#65533;&#65533;*&#65533;n&#65533;&#65533;f&#65533;P$&#65533;
&#65533;dn&#65533;&&#65533;&#65533;&#65533;&#65533;&#65533;.&#65533;*&#65533;?&#65533;&#65533;  &#65533;&#65533;2&#65533;f&#65533;i :,&#65533;'&#65533;&#65533;D&#282;_&#65533;V&#65533;&#65533;&#65533;&#65533;y&#65533;	h&#1989;&#65533;f*&#65533;&#65533;&#1082;~b&#552;&#65533;'Z&#65533;*&#65533;CHD&#65533;^&#65533;(&#65533;@:&#65533;f@&#65533;vn&#65533;&#65533;,.&#65533;&#65533;&#65533;r&#65533;xA&#65533;&#65533;&#65533;&#65533;K&#65533;&#65533;hA&#65533;&#65533;_&#65533;&#65533;&#65533;?p&#65533;-&#65533;&#1391;&#65533;&#65533;mE\-+&#65533;R3&#65533;R&#65533;T&#65533;&#65533;&#65533;&#65533;TN&#65533;&#65533;U&#65533;R&#65533;.&#65533;
&#65533;&#65533;&#65533;e<[&#65533;:&#65533;&#65533;VD&#65533;&#65533;e&#65533;&#65533;Z&#65533;x2kN(f&#65533;&#65533;(&#65533;v(&#65533;F&#544;e&#65533;D&#65533;bh&#65533;.&#65533;.&#65533;&#65533;H&#65533;&#1456;&#65533;t&#65533;F&#65533;&#65533;n&#65533;i&#65533;&#65533;&#65533;&#65533;&#65533;n&#65533;&#65533;.&#65533;&#65533;&#65533;M&#65533;$:&#65533;d&#65533;Dr.gE&#65533;_&#65533;&#65533;&#65533;&#65533;?&#65533;O&#65533;&#65533;&#65533;Y&#65533;&#65533;&#65533;&#65533;%x&#65533;$&#65533;$&#65533;&#65533;&#788;&#65533;&#65533;&#65533;nF&#65533;j&#608;IA&#65533;+ X%y&#65533;X&#65533;&#65533;&#65533;&#65533;f&#65533;y&#60167;z&#65533;&#65533;&#65533;&#65533;&#65533;p&#65533; &#65533;A$`A0&#65533;&#65533;&#65533;+,&#65533;TD&#65533;&#65533;A@A&#1803;&#65533;&#65533;&#65533;)&#65533;&#65533;&#65533;&#65533;jAX&#65533;w&#65533;D&#65533;N&#65533;&#65533;'o&#65533;!e&#65533;&#65533; &#65533;&#65533;*&#65533;&#65533;+Ww&#65533;,w&#65533;iN&#65533;&#65533;&#65533;&#65533;&#65533;&#65533;:+G&#65533;r&#65533;lB&#65533;&#65533;&#65533;`&#65533;&#65533;m&#65533;&#65533;&#65533;m=Hxb&#65533;&#65533;0&#65533;&#65533;&#65533;&#65533;&#65533;kr!&#65533;B3&#1641;@&#65533;&#65533;&K&#65533;&#65533;&#65533;)M&#65533;&#65533;L&#65533;Gp&#65533;&#65533;&#65533;&#65533;"&#65533;:&#65533;C:KH&#65533;D<&#65533;&#65533;R&#65533;&#65533;&#65533;jP}qO&#65533;yX&#65533;E,&#65533;3[&#65533;|Fi&#65533;&#65533;@oF&#65533; &#65533;&#65533;&#65533;&#208;h&#65533;]&#65533;&#65533;v&#65533;&#65533;;&#65533;&#65533;&#65533;'&#65533;e&#65533;&#65533;^g-&#65533;&#65533;&#65533;&#65533;h&#65533;&#1714;&#65533;&#65533;oE&#65533;c&#65533;&#65533;&#65533;z&#65533;&#65533;P&#65533; &#65533;&#65533;]k&#65533;e&#65533;&#65533;]E&#65533;%d`pd&#65533;L&#65533;E<&#1048;&#65533;&#65533;WY&#65533;@?&#65533;&#65533;&#65533; &#65533;,&#65533;&#65533;~&#65533;;|p^*f&#65533;&#65533;&#65533;&#842;&#65533;.k&#65533;&#65533;&#65533;aB+&#65533;&#65533;&#65533;L&#65533;&#65533;(/&#65533;&#65533;&#65533;&#65533;&#65533;=&#65533;&#65533;&#65533;&#65533;!@cs&#65533;Hs&#65533;&#65533;5&#65533;&,K&#65533;5&#65533;l&#65533;&#430;:+&#65533;7WD&#65533;&#65533;.yb!&#65533;&#65533;9G&#65533;&#65533;3:&#65533;J&#65533;&#65533;s&#65533;&#65533;=#=W&#65533;&#65533;&#65533;&#65533;&#65533;&#65533;3&#65533; ?K/&#65533;&#65533;kA&#65533;AAG'~&#65533;lH&#65533;ft(&#65533;&#65533;fp&#65533;RB*&#65533;&#65533;&#61902;&#65533;&#65533;&#65533;&#65533;&#65533;&#65533;&#65533;DV&#65533;&#65533;D)z&#65533;\&#65533;&#65533;LA|BM&#65533;&#65533;;&#65533;PO&#65533; &#65533;B#8&#65533;A`&#65533;NA&#65533;&#65533;?&#65533;^1x&#65533;&#65533;U&#65533;'&#65533;	0p L4&#65533;&#65533;&#65533;N&#65533;^&#65533;&#65533;S{&#65533;/&#65533;y&#65533;_&#65533;'+&#65533;d&#65533;&#65533;
&#65533;&#59919;&#65533;&#65533;hu&#65533;@&#65533;&#65533;&#65533;,&#65533;bok&#65533;\&#65533;$dk&#65533;&#65533;&#65533;&#65533;&#65533;&#65533;&#65533;&#65533;c&#65533;J&#65533;nN&#65533;)&#65533;&#1160;&#65533;&#425;&#65533;&#65533;#&#65533;3g&#65533;&#65533;b&#65533;&#65533;b3"cW&#65533;_&#65533;&#65533;"/&#65533;&#65533;&#65533;Ae&#65533;&#65533;&#65533;&#65533;%&#65533; P&#65533;H.&#65533;&#65533;<&#65533;h&#65533;&#65533;@4&#65533;&#65533;8&#65533;&#65533;vE&#65533;&#65533;E&#65533;#&#65533;tt&#65533;A&#65533;j&#65533;&#65533;&#65533;gA<&#57985;(L&#65533;oE&#65533;exZ &#65533;&#65533;&#65533;&#65533;&#65533;(X %&#65533;Dl&#65533;N&#65533;T&#65533;l1(w&#65533;&#65533;	&#65533;&#65533;&#65533;>&#65533;?<@&#65533;Y&#65533;xW&#65533;&#65533;6tA&#65533;gBK&#65533;&#65533;`h&#65533;&#65533;apE&#65533;c:.m[&#1418;&#65533;&#65533;D&&#65533;:*TW9&#65533;[D&#65533;&#65533;zOzO&#65533;*,&#65533;&#65533;&#65533;&#65533;(<&#65533;D&#65533;ls&#65533;0&#65533;&#65533;&#65533;&#65533;&#65533;&#65533;J&#65533;)J&#65533;Dbo&#65533;&#65533;&#65533;?&#65533;&#65533;:;";W&#65533;&#65533;&#65533;$L41&#65533;&#65533;&#65533;&#350;&#1991;16[D&#65533;&#65533;&#65533;&#65533;VD>W[D&#65533;&#65533;q&#65533;E&#65533;&#65533;&#65533;&#65533;&#65533;&#65533;&#65533;%&#65533;O&#65533;&#65533;&#65533;&#65533;hh",&#65533;&#65533;&#65533;Rgk,sE<&#65533;&#65533;pM&#65533;&#65533;&#65533;&#65533;+gg&#65533;D:&#65533;ggOk&#65533;t&#65533;`Q&#65533;~&#65533;	&#65533;&#65533;&#65533;x{N	TE&#65533;Atc7J&#65533;&#65533;&#65533;B&#65533;A&#65533;&#65533;&#65533;<Lp&#65533;U0&#65533;&#65533;&#65533;&#65533;: &#65533;#|Up&#65533;&#65533;&#65533;<O^&&#65533;S0Gn&#65533;&#65533;q^&#1691;&#65533;Y+&#65533;&#65533;FC&#65533;&#65533;&#41194;&#65533;E&#65533;&#65533;&#65533;&&#65533;&#65533;&#65533;&#65533;&#65533;&#764;&#65533;&#65533;&#65533;&#65533;&#65533;&#646;&#65533;&#65533;&#65533;&#65533;:&#65533;&#65533;&#65533;&#65533;&#65533;&#65533;&#65533;~s &#65533;n&#65533;&#65533;&#65533;&#65533;v&#65533;&#65533;&#65533;K&#65533;&#65533;=&#65533;
&#65533;WD&#65533;&#65533;#
&#65533;;&#65533;&#65533;&#65533;:=Gq&#65533;&#65533;8=&#65533;8&#65533;&#65533;f|&#65533;%`_&#65533;w1&#65533;&#65533;&#65533;f&#65533;&#65533;h&#65533;9&#65533;&#65533;g&#1795;i&#65533;E&#65533;+&#65533;)sE&#65533;&#1599;&#65533;&#65533;fd4&#65533;?(^&#65533;&#65533;O&#65533;~&#65533;Dxz&#65533;`&#65533;m&#65533;&#65533;hj&#65533;Z&#65533;)f&#65533;A&#65533;&#65533;p4&#65533;m`&#65533;&#821;&#65533;\E@x&#65533;&#65533;&#65533;<T)B&#65533;&#65533;(T&#65533;&#65533;]D&#657;\E&#65533;&#65533;&#1150;E4@&#65533;G&#65533;&#65533;&#65533;-&#65533;&#65533;&#1978;+(&#65533;V&#65533;&#65533;+(}f&#65533;w~r&#65533;&#65533;V&#1532;&#65533;>&#65533;&#727;V&#65533;&#65533;&#65533;7^&#65533;&#65533;&#65533;o?&#65533;k&#65533;&#65533;&#65533;B B&#65533;K&#65533;:&#65533;n&#65533;.l9sF&#65533;&#65533;*va#&#65533;&#65533;&#306;&#65533;Ri&#65533;"&&#65533;&#65533;&#65533;3O&#65533;&#65533;b&#65533;f &#65533;c&#65533;&#65533;h&#65533;`B&#65533;&#65533;&#65533;0&#65533;&#65533;)*&#65533;&#65533;o&#1119;&#65533;5^&#824;&#65533;&#462;Aj&#65533;w&#65533;X&#65533;&#65533;&#65533;&#65533;&#65533;N&#65533;$t&#65533;&#959;I&#65533;&(&#1833;&#65533;T&#65533;S&#65533;]&#65533;&#65533;&#65533;IJ&#65533;&#65533;Y&#65533;&&#65533;R&#65533;&#65533;"M&#65533;t*C^,&#65533;&#65533;Z&#65533;&#65533;2%t&#65533;&#65533;&#65533;&#65533;&#65533;&#65533;&#65533;U&#1590;&#65533;&#65533;<)X7A&#65533;&#65533;~.&#65533;&#65533;X&#65533;"&#65533;&#65533;&#65533;&#65533;&#129;Cla m8a&#65533;[A&#65533;(&#65533;&#65533;&#65533;	5&#65533;C&#65533;&#65533;&#138;&#65533;+V0&#65533;&#65533;&#65533;&#65533;&#65533;&#65533;[b!k&#65533;&#65533;
&#1236;&#65533;&#65533;o&#1601;&#65533;
&#65533;<&#65533;s'o&#1939;b&#65533;}F!&#65533;&#65533; &#65533;u&#65533;zt&#65533;&#1257;W&#65533;~{v&#65533;&#65533;+&#65533;(&#65533;&#128;&#65533;&#65533;&#65533;&#65533;&#65533;&#445;|&#65533;&#65533;&#65533;&#65533;1`&#65533;&#65533;&#65533;&#65533;&#65533;&#1819;)&#65533;&#65533;&#65533;D3&#65533;&#65533;&#65533;o3&#65533;,H@&#65533;&#65533;&#388;1L&#65533;; &#65533;&#65533;7&#65533;&#65533;&#65533;t&#65533;&#65533;&#65533;&#65533;Z&#65533;&#65533;B4	&#65533;E&#65533;&#517;?R&#65533;(&#65533;J&#65533;x)	&#65533;\&#617;&#65533;&#65533;&#65533;)h&#65533;&#65533;&#65533;&#65533;&#65533;&#65533;<#&#65533;&#65533;&#65533;&#65533;&#65533;&#65533;&#65533;&#65533;,h&#65533;&#65533;:#&#65533;&#65533;C&#65533;&#514;&#65533;\&#65533;*&#65533;x&#65533;2&#65533;(&#65533;,!2!&#65533;+

$&#65533;&#65533;&#65533;&#65533;&#65533;-&#284;h&#65533; &#65533;&#65533;*&#65533;&#65533;&#65533;6&#65533; Hh&#65533;8 &#65533;A&#65533; *&#65533;9&#65533; &#65533;&#65533;M&#452;&#65533;` &#65533;&#65533;&&#65533;%&#65533;&#65533;&#65533;&#612;&#65533;
"&#65533;&#65533;&#65533;J7Mu+&#65533; @4 +!&#65533;(j#&#65533;8&#65533;&#65533;i&#65533;&#65533;X&#65533;(UWI&#65533;%&#275;f&#65533;%&#65533;|&#65533;&#65533;`&#65533;&#65533;&#65533;&#65533;{<,
&#65533;&#65533; ,&#65533;&#65533;&#65533;&#65533;&#65533;3 ?&#65533;&#65533;&#65533;>k&#65533;&#65533;"&#65533;&#65533;&#65533;w!&#65533;r&#65533; &#65533;&&#65533;&#65533;&#65533;&#65533;&#65533;&#65533;/&#65533;&#5253;8&#65533;$&#65533;J&#65533;W&#65533;~&#65533;&#65533;G&r\XD&&#65533;hm&#65533;jbRK&#65533;C
&#65533;	:[h&#65533;&#65533;dx!J&#65533;m&#65533;&#65533;A3&#65533;!*&#65533;l&#65533;+A&#65533;\&#65533;FY&#65533;&#65533;&#65533;M&#65533;4:&#65533;&#65533;&#65533;&#65533;	LN&#65533;`.h&#65533;&#65533;&#65533;&#65533;&#65533;4f@&#65533;f&#65533;&#65533;&#65533;&(m)&#65533; &#65533;&#43499;4&&#65533;6&#65533;&#65533;Z&#65533;&#65533;&#65533;&#65533;y&#65533;&#1878;IH&#65533;IRCK!S&#65533;&#65533;&&#65533;e&#65533;u&#65533;Wq&#65533;&#65533;&#1346;&#65533;V&#65533;&#65533;WG&#168;&#1400;emU&#1411;&#65533;&#65533;&#65533;&#65533;<!&#65533;h&#65533;&#963;&#65533;&#65533;&#65533;&#65533;V&#65533;&#65533;zOZi&#707;&#65533;&#65533;n)&#65533;!30Q&#516;&#65533;&#65533;&#65533;&#65533;&#65533;,&#65533;&#65533;"&#65533;&#65533;E]&#65533;&#65533;&#65533;&#65533;&#2000;bIv&#65533;&#65533;!&#65533;9H&#65533;&#65533;&#65533;kb&#65533;Q&#65533;&#65533;&#65533;c&#65533;.v&#65533;&#1154;?&#65533;!&#65533;&#1192;s&#65533;&#65533;&#65533;&#65533;FU&#65533;e&+U&#65533;RL{&#65533;&#65533;&#65533;&#65533;l6&#65533;&#65533;&#65533;&#65533;&#65533;&#65533;&#65533;&#65533;?g!&#65533;*&#65533;:^[&#555;&#65533;9&#65533;	j&#65533;uz&#65533;3&#65533;v&#65533;}"&#65533;&#65533;&#65533;&#65533;&#65533;*\&#65533;
nn&#65533;&#65533;&#65533;6+&#65533;&#65533;&#65533;C&#65533;&#65533;&#65533;(XAr&#65533;	&#65533;S6&#65533;&#65533;&#65533;}&#65533;p!L&#65533;&#65533;d%&#65533;&#65533;l&#65533;Bf&#65533;&#65533;&#65533;Y&#65533;Pz&#65533;&#65533;&#295;>&#65533;&#65533;&#65533;,G &#65533;|&#65533;>&#65533;&#65533;H&#65533;C&#65533;&#65533;<$:&#65533;&#65533;&#65533;&#65533;0&#65533;&#65533;&#45672;&#65533; vR2A&#65533;p)!h&#65533;k&#65533;&#65533;>&#65533;&#65533;h&#65533;#&#65533;&#65533;&#65533;&#65533;%&#65533;&#65533;&#65533;D&#65533;6&#65533;&#65533;+&#1667;&#65533;)&#65533;&#65533;&#65533;qP&#65533;&#65533;,&#65533;7@&#65533;f&#65533;&#65533;(,P4)&#65533;&#65533;7&#65533;S&#65533;&#65533;&#65533;&#65533;17&#65533;&#65533;&#65533;B&#65533;&#65533;sH&#65533;2/N^&#65533;&#65533;&#65533;h&#65533;&#65533;M&#65533;&#65533;&#65533;YBA&#65533;&#65533;&#65533;&p,)M&#65533;B&#65533;L&#65533;&#65533;%&#65533;&#65533;+(&#65533;U&#65533;7&#65533;&#65533;&#65533; 2QA.++&#65533;n&#65533;aUKb&#65533;&#65533;?&#65533;*&#65533;	&#65533;&#65533;&#1894;&#65533;Lg>s"&#65533;K&#65533;&&#65533;&#65533;&#65533;	&#65533;	M&#65533;&#65533;!&#65533;;&#65533;d&#65533;&#65533;&#65533;&#65533;&#65533;&#65533;&#65533;:A&#1302;{pX&#65533;&#65533;&#65533;&#65533;rs&#65533;&#65533;<&#65533;&#65533;!&#18332;P&#65533;&#65533;l$&#65533;""E&#65533;U&#65533;"&#65533;&#65533;t&#65533;:hV&#65533;%&#65533;&#65533;&#65533;&#65533;1&#65533;&#65533;,L&#65533;\4ci6&#65533;:&#65533;aI&#65533;_E&#65533;G&#65533;	<&#65533;&#65533;DZ&#65533;x&#65533;&#65533;A,C&#65533;Ti&#65533;P&#65533;5&#65533;7&#65533;&#65533;&#1438;&#65533;(A&D&#65533;&#65533;&#65533;&#65533;Rh&#65533;+&#65533;
&#65533;R&#65533;&#65533;&#65533;&#65533;"^&#65533;&#65533;)5(4a&#65533;&#65533;&#65533;&#65533;F&#65533;&#65533;&#65533;"&#65533;&#65533; H&#65533;&&#65533;&#65533;&#65533;Je&#65533;jV&#65533;x&#65533;&#65533;
&#65533;&#65533;&#65533;&#65533;5o&#65533;&#65533;&#65533;f7&#65533;&#65533;&#65533;&#65533;`&#65533;C&#838;p&#65533;&#65533;&#65533;&5&#65533;".D&#65533;37C&#65533;&#65533;&#65533;8&#65533;fX&#65533;&#65533;j&#65533;<&#65533;&#65533;&#65533;&#65533;h&#65533;&#65533;C&#65533;&#65533;&#65533;?)&#65533;9 &#65533;&#65533;owhuPG/&#65533;&#65533;&#65533;K&#65533;bD8&#1338;&#65533;&#65533;&#65533;v&#65533;.&#65533;&#1686;&#65533;&#65533;&#65533;&#65533;$&#65533;&#65533;&#65533;9&#65533;&#65533;l&#65533;H&#65533;&#65533;k&#65533;&#65533;&#65533;)H
&#65533;I_-&#65533;X&#65533;I&#65533;&#65533;|&#65533;&#65533;&#65533;w)2&#65533;&#65533;&#65533;&#65533;&#65533;&#65533;D"	&#65533;&#65533;&#65533;C|,&#65533;&#65533;P&#65533;&#65533;&#65533;&#65533;RH*	&#65533;&#65533;7M&#65533;o&#65533;R&#1158;&#65533;&#65533;R&#65533;&#65533;&#65533;U&#65533;&#65533;&#65533;Z7&#65533;a*&#65533;&#65533;(&#65533;N$}FiL"&#65533;&#65533;&#65533; `&#65533;H&#65533;C&#65533;@&#264;&#65533;'IH&#65533;&#65533;&#1541;&#65533;5&#65533;tk&#65533;&#65533;&#65533;L&#65533;&#65533;&#65533;&#65533;z&#65533;fy&#65533;&#65533;{&#65533;&#65533;&#65533;&#65533;\g5;&#65533;<&#65533;&#1369;&#65533;{&#65533;&#697;&#65533;ZI^&#65533;j&#65533;%D&#65533;&#65533;s@&#65533;#&#65533;&#65533;	&#65533;8)&#395;^r&#65533;o9$&#65533;&#65533;&#65533;6&#65533;&#65533;&#65533;B&#65533;F&#65533;&#65533;4F&#65533;&#65533;&#65533;,&#65533;q&#65533;Lg&#65533;]&#65533;&#65533;&#65533;R*&#18693;&#65533;&#65533;&#65533;&#65533;&#65533;&#65533;&#65533;,&#65533;=&#610;!&#65533;y&#65533;&#65533;B`&#65533;J &#65533;Y&#65533;&#65533;,<&#65533;z&#3582;&#65533;&#65533;^&#65533;&#65533;0i&#65533;M&#65533;&#65533;B \&#65533;&#65533;V&#65533;&#65533;&#65533;~&#65533;&#65533;&#65533;j&#65533;P&#65533;&#65533;&#65533;&#65533;&#65533;V&#65533;
w,&#65533;&#65533;&#65533;#&#1808;&#65533;"&#65533;!0&#65533;T&#65533;&#65533;&#65533;BDQ C@&#65533;0&#65533;&#65533;	&#65533;c\R
p&#256;&#65533;T&#1100;]U&#1531;p&#65533;&#65533;&#65533;&#65533;&#65533;z&#65533;&#65533;&#65533;&#65533;&#65533;&#65533;&#65533;&#65533;&#65533;&#1015964;&#1219;&#65533;j&#65533;&#65533;mo)c'>KVH&#65533;&#65533;-&#65533;&#65533;9&#65533;1A&#65533;
&#65533;&#65533;&#65533;&#65533;>&#65533;{&#65533;&#65533;&#65533;&#65533;]&#65533;yiH!R$&#65533;DRA8'&#65533;&#65533;&#65533;&#65533;FdB&#65533;&#65533;4&#65533;&#65533;\|&#65533;W;l&#65533;N&#1873;s&&#65533;&#65533;&#1556;4&#65533;\A&#65533;&#65533;&#65533;CW&#65533;&#65533;A7_n&#65533;A&#65533;F&#65533;:!'&#65533;&#65533;2Sd &#65533;=&#65533;&#65533;&#65533;x&#65533;&#65533;M&#65533;&#65533;&#65533;&#65533;&#65533;&#65533;K&#65533;6%Dd
&#65533;:&#65533;k&#65533;&#65533;om7&#65533;&#65533;&#65533;p&#65533;}&#65533;S&#65533;&#65533;3cBF&#65533;l&#65533;dWbE&#65533;&#65533;&#65533;&#65533;&#65533;UJ&#65533;=ReSH!&#65533; &#65533;A!jX V&#65533;&#65533;lD&#65533;&#65533;J`&#65533;)OW*3&#405;&#65533;&#65533;&#65533;9&#65533; Z&#65533;QV&#13356;,{7?2&#65533;&#65533;S&#65533;VxK&#65533;&#65533;\&#65533;i&#65533;&#65533;&#65533;C&#65533;OA&#65533;U&#65533;&#65533;Q:f&#65533;&#65533;&#65533;@D&#65533;a&#65533;_&#65533;&#65533;&#65533;q&#29335;'&#65533;%&#65533;!r&#65533;&#65533;R&#65533;&#65533;N0sR&#65533;&#65533;&#65533;^&#65533;&#65533;H"&#65533;&#65533;+d&#31433;&#65533;yk&#65533;&#65533;T7	S&#65533;2t&#65533;n&#65533;&#65533;-d&#65533;V&#65533;&#65533;&#65533;Y&#65533;]&#65533;&#65533;O&#65533; &#65533;&#65533;
B&#65533;&#957;&#65533;N!&#65533; L&#421;&#65533;.!n&#65533;I&#65533;dnc&#65533;&#65533;).&#65533;'&#65533; &#65533;:&#65533; h&#65533;&#65533;&#65533;&#65533;&#65533;&#65533;:&#65533;R&#65533;5&#65533;&#65533;&#65533;&#65533;&#65533;"	D&#65533;l&#65533;&#65533;@
0
&#65533;&#65533;V&#65533;&#65533;*&#65533;r)#P&#366;$/&#65533;V&#65533;&#65533;&#65533;&#65533;P&#65533;!R&#65533;r&#65533;&#65533;t
&#65533;&#65533;
q&#65533;&#1972;&#65533;&#65533;
&#65533;&#65533;K&#65533;&#265;&#65533;r@!a!!&#65533;P!&#65533; &#65533;&#65533;&#65533;&#65533;b&#65533;&#65533;"&#65533;0&#65533;0
&#65533;&#65533;&#65533;&#65533;&#65533;&#65533;&#65533;`&#65533;&#65533;n&#65533;&#61526;O&#65533;&#65533;C&#65533;"&#65533;&#65533;	&#65533;D!&#65533;,:"&#65533;(&#1963;H&#65533;&#65533;&#65533;KJv&#65533;P|&#65533;&#65533;(%&#65533;-r*-!@&#65533;y&#65533;&#65533;"&#65533;&#65533;&#65533;D&#65533;hB-c>F&#65533;&#65533;&#65533;&#1414;&#65533;E&#65533;&#65533;$&#65533;&B&#65533;n-x&#65533;df|&#65533;+& &#65533;(&#138;-K&#65533; &#65533;z&#65533;&#65533;&#65533;JR|j*&#65533;&#65533;(&#65533;&#170;FpR&#65533;&#65533;l&#65533;&#65533;&#65533;M&#65533;
9&#65533;"a&#65533;&#65533;,B&#65533;&#65533;&#65533;&#65533;U&#65533;pu%U&#65533;&#65533;&#65533;0B&#65533;X&#65533;&#65533;q: @&#65533;B!Uf,q&#65533;C&#65533;M&#65533;&#65533;1&#65533;&#65533;m&#65533;D`&#65533;&#65533;!&#65533;&#65533;&#65533;-&#65533;2J&#65533;fa  P4&#65533;&#65533;qR&#65533;O!&#65533;m&#65533;i4 )r&#65533;&#65533;P&#65533;&#65533;&#65533;&#65533;&#65533;&#65533;(g&#65533;b&#65533;&#65533;'&#65533;B&#65533;kR&#1291;&#41039;&#65533;|&#65533;R&#65533;&#65533; *bQJ^&#65533;dL&#65533;IrF'tc&#65533;&#65533;&#65533;&#65533; !*&#65533;!6&#65533;&#65533;&#65533;&#65533;&#6388;&#65533;&#65533;&#65533;M~&#65533;(XR}p&#65533;!&#65533;&#65533;&#65533;&#65533;&#65533;d!&#65533; &#65533;A&#65533;&#65533;;&#65533;1&#65533;$&#65533;m&#65533;&#65533;$TL&#65533;&#65533;w&#65533;&#65533;&#65533;/&#65533;/&#65533;&#65533;0&#737;0w! &#65533;"<&#65533;"l&#65533;&#65533;&#65533; &#65533;1&#65533;&#65533;d&#65533;*&#65533;2Y@&#65533;&#65533; &#65533;&#65533;&#65533;&#65533;"&#65533;&#65533;&#65533;G !&#65533; &#1241;&#65533;&#65533;m&#65533;&#65533;M&#65533;&#65533;&#65533;&#65533;`&#65533;c9P&#65533;&#65533;&#65533;!4&#1434;&#65533;&#65533;&#65533;h&#65533;MI&#65533;&#65533;&#65533;h@&#65533;&#65533;D2&#1494;A&#65533;XjW&#65533;&#65533;&#65533;&#65533;Q&#65533;q
&#65533;f6-&#65533;&#65533;/)|N4>F&#65533;l{&#65533;&#65533;6a&#65533;&#65533;K&#65533;\&#65533;Y&#65533;r&#65533;&)"&#65533;Q&#65533;+=h&#65533;+gc+)&#65533;&#65533;Se&#65533;&#65533;|&#65533;&#65533;^&#65533;&#65533;&#65533;&#65533;aA&#65533;&#65533; p	9&#65533;&#138;|E&#65533;&#65533;*&#65533;&#1676;! &#65533;/S574:&#65533;a&#65533;&#65533;9&#65533;&#65533;4&#65533;%,
"\@3E;&#65533;/D5sDQT6&#65533;@tF&#65533;&#65533; h&#65533;p&#65533;!D&#65533;8px&#65533;&#65533;`&#65533;V&#65533;&#65533;B.!<&#65533;&#866;&#65533;&0&#65533;6b &#65533;` &#65533;&#65533;&#65533;&#65533;&#65533;&#65533;",&#65533;&#65533;J.&,&#65533;J&#65533;k;&#65533;&#65533;&#65533;rcyP&#892;&#65533;&#65533;+&#65533;&#65533;&#65533;&#65533;+&#65533;&#65533;&#65533;Q&#65533;B,&#65533;&#65533; &#65533;*X&#65533;"F&&#65533;!  5&#65533;2)-q&#65533;j=&#65533;D(&#65533;G%&#65533;"&#65533;R;&#466;M&#65533;&#65533;&#65533;&#65533;@&#65533;&#65533;O&#65533;&#65533;&#65533;&#65533;&#65533;.&#65533;qw0&#65533;'/&#65533;&&#65533;9&#65533;"$&#65533;3+&#65533;N&#65533;
"U&#65533;&#65533;p'!&#513;\H&#65533;LC#&#65533;1%,&#641;Eb3yi3F&$
D_eXo4!&#65533;&#65533;9D &#65533;&#65533;&#65533;~T!D`D&#65533;GQa&#65533;&#65533;ZM&#65533;"&#65533;aO&#65533;!&#65533;!\&#65533;&#65533;&#65533;\Y&#65533;	g&#65533;p&&#65533;TU$n&#65533;)6OB&#65533;&#65533;*oN.&#65533;&#65533;B&#65533;&#65533;&#65533;&#65533;J!&#386;!&#65533;(&#25359;*&#65533;Q@Mexd+&#65533;&#746;&#65533;&#65533;&#65533;8>&#65533;k&#65533;&#65533;"7L&#65533;&#65533;&#65533;&#65533;&#65533;f*.&#65533;FC2&#65533;2&&#1606;&#65533;&#65533;&#40627;Rf#4&#65533;/b!&#65533;IQ!&#65533;4&#65533;D&#65533;$%&#26892;$j&#65533;&#65533;:8Ji(b&#65533;&#65533; &#65533;Oa,^#?&#65533;&#65533;&#65533;&#65533;&#65533;&#65533;&#65533;&#65533;A&#65533;B&#65533;Z&#65533;#&#65533;&#65533;j&#65533;&#65533;
H]&#65533;&#65533;&#65533;h`&#65533;&#65533;&#65533;":&#65533;&#65533;B &#65533;&#65533;!&#65533;&#65533;&#65533;"&#65533;`!&#65533; &#65533; n&#65533;&#65533; &#65533;M&#1670;&#65533;!&#65533;&#65533; ~&#65533;&#65533;Vo+@o'&#65533;&#65533;&#65533;o&#65533;",an&#65533;`q&#65533;&#65533;q&#65533;VX&#65533;"&#65533;&nf&#65533;H&#65533;&#65533;&#65533;V&#65533;&#65533;!\@&#65533;a"&#65533;&#65533; v!&#65533;``&#65533;R&#65533;G&#65533;D< &#65533;"+&#65533;*&#65533;&#65533;&#65533;
&#65533;O&#65533;"M&#65533;&#65533;5&#65533;&#65533;Q'"&#65533;`&#65533;&#65533;&#65533;&#65533;&#65533;<e&#65533;+*&#65533;&#65533;&#65533;H&#65533; &#65533;OY&#65533;d&#65533;&#65533;9V&#65533;x&#65533;&#65533;|&#65533;"xA&#65533;&#65533;8&#65533;xW&#65533;&#65533;R&#65533;h_IGV&#65533;&B&#298;"&#65533;O!&#65533;V>"&#65533;&#65533;&#65533;8&#65533;&#376;#D`!`z&#65533;!P&#65533;!FF&#65533;&#65533;cr	&#65533;l&#65533;&#65533;&#65533;:&#65533;5p&#65533;rJ r!F &#65533;)&#65533;Zb"&#65533;&#65533;&#65533;ZK`&#65533;[&#65533;c&#65533;&#65533;!F`\&#65533;bx"T&#65533;&#65533;&#65533;T&#65533;&#65533;&#65533;	&#65533;pqtX&#65533;c&#65533;&#65533;:&#65533;kO&#65533;Q&#65533;&#65533;&#65533;jHnN.&#65533;a}&#65533;&#65533;h"&#65533;&#65533;-&#65533;m"f&#65533;P&#65533;P&#1512;&#65533;&#65533;&#65533;&#65533;+&#65533;&#65533;&#65533;&#65533;cR&#65533;&#65533;QL&#65533;&#65533;"&#65533;B"&#65533;&#65533;&#65533;gPV&#65533;&#65533;&#65533;n&#65533;4&#65533;&#65533;H&#65533;&#65533;&#65533;&#65533;`&#1514;:2x&#65533;&#65533;(&#65533;&#65533;&#65533;&#65533;6C<&#65533;&#65533;6&#65533;c&#65533;*$&#65533;~*&#65533;x&#65533;n&#65533;"&#65533;Xt&#65533;i9&#65533;
,!!&#65533; \&#65533;&#65533;o&#65533;7!&#65533;&#65533;Y&#65533;&#65533;Y84]94! &#65533;'&#65533;GG&#65533;&#65533;0&#65533;E8Vx:V&#65533;&#65533;C[b&#65533;B|9!\,T&#65533;[&#65533;cq&#65533;X&#65533;&#65533;x
Q;~&#65533;&#65533;&#65533;*&#65533;&#65533;&#65533;&#65533;&#65533;&#65533;"&#65533;&#65533;!
@&#65533;&#65533;&#65533;&#65533;"&#65533;I,`&#65533;@=&#65533;&#65533;9&#65533;&#65533; :-&#65533;@&#65533;yt&#65533;&#65533;*cAe*&#65533;@(&#65533;'&#65533;&#65533;dQ7&#65533;9Q&#65533;&#65533;&#65533;,&#65533;"&#65533;&#976;N~&#65533;(4&#65533;&#717;&#65533;&#65533;z&#65533;&#65533;&#65533;t*Df&#65533;&#65533;'6a&#65533;
U?=&#65533;j&#65533;!8&#65533; &#65533;&#65533;9 &#65533;4 &#65533;&#65533;R&#65533;&#65533;&#65533;2&#65533;fZ!PeX&#65533;&#65533;X&#65533;C&#65533;&#65533;X&#65533;&#65533;W|&#65533;4&#65533;&#65533;&#65533;&#65533;&#65533;&#65533;&#65533;&#65533;&#1045;&#65533;a4)&#65533;4{&#65533;q&#65533; &#65533;P&#65533;&#880;&#65533;&#65533;&#65533;&#65533;p&#65533;&#65533;&#65533;E&#65533;&#65533;&#65533;z&#65533;&#65533;y&#65533;Z;&#65533;&#65533;&#65533;&#65533;J&#65533;n&#65533;FD&#65533;"&#65533;Z&#65533;&#65533;&#65533;f&#65533;bQ*&#65533;&#65533;&#65533;nG&#65533;a&#65533;9&#65533;&#65533;G&#65533;&#65533;&#65533;&#65533;&#65533;&#65533;&#65533;'>&#65533;&#65533;XbUM&#65533;&#65533;*n&#65533;&#65533;&#1227;&#65533;&#65533; &#65533;&#65533;>6&#65533;0&#65533;&#65533;<&#65533;&#65533;&#65533;&#65533;&#1291;&#65533;&#65533;!\fZm&#65533;&#65533;'x&#65533;*V&#65533;"&#65533;:4i&#65533;[C&#65533;G&#65533;+&#65533;&#65533;&#65533;]C(&#65533;A4&#65533;&#65533;~&#65533;N&#65533;&#65533;l&#65533;Oa&#65533;#B&#65533;&#65533;&#65533;&#65533;=X&#65533;9&#1562;B&#1274;&#65533;p&#65533;&#65533;&#65533;o&#65533;&#65533;&#65533;9&#65533;&#65533;U&#65533; &#65533;:&#65533;&#65533;&#65533; @B&#1274;&#65533;&#65533;&#65533;&#65533;&#65533;&#65533;&#65533;&#65533;&#65533;&#65533;.S&#65533;&#65533;,&#65533;&#65533;&#65533;o&#65533;:&#65533;x&#65533;&#37643;&#65533;&#65533;3&#65533;&#65533;&#793;'&#65533;&#65533;s&#65533;&#1163;Rh&#65533;hf2*&#65533;R&#1588;*&#65533;&#65533;&#65533;b&#65533;	&#65533;&#65533;&#65533;&#65533;I &#65533;|D)4&#65533;&#65533;&#65533;.+&#65533;l&#65533;&#65533;&#160;&#65533;&#65533;E&#65533;5&#65533;"&#170;&#65533;&#169;&#65533;(&#65533;$&#65533; O&#65533;}>&#65533;!&#65533;&#65533;&#65533;Tmt&#65533;" &#65533;Hr!&#65533;&#65533;z!f&#65533;&#65533;X&#65533;&#65533;&#65533;&#987;:&#65533;&#65533;&#65533;uY4{9&#65533;+&#65533;4M&#65533;&#65533;&#65533;:&#65533;&#65533;&#65533;&#65533;\X&#65533;&#65533;n&#65533;J&#65533;&#65533;&#65533;`."&#65533;f&#65533;&#65533;C&#65533;&#65533;n&#65533;Nq&#65533;&#65533;L&#65533;&#65533;&#65533;&#65533;&#65533;W&#65533;!&#65533;&#65533;@Ns;&#65533;&#65533;&#65533;z&#65533;&#477;G&#65533;&#65533;}&#65533;&#65533;&#65533;G&#65533;&#65533;c&#65533;j\&#65533;s&#65533;&#65533;\&#65533;P&#65533;&#65533;&#65533;n&#65533;:F&#65533;&#65533;RR&#65533;&#65533;#&#65533;B&#65533;Q&#65533;&#65533;&#65533;J&#65533;(]&#65533; &#65533;HJ&#65533;4&#65533;&#65533;eTT&#65533;<&#65533;X9&#675;|&#65533;&#65533;Y&#65533;&#65533;&#65533;=&#65533;&#1738;&#65533;z&#65533;&#531;&#65533;&#65533;&#65533;&#65533;&#65533;w&#65533;wtGS4&#65533;Z&#65533;s&#65533;&#1653;&#1833;&#65533;&#65533;&#10845;Z!&#65533;,&#65533;&#65533;[&#65533;4&#65533;&#65533;&#65533;&#65533;&#65533;&#65533;iX&#65533;&#477;:h&#65533;1&#65533;&#65533;
&#65533;&#65533;!&#65533;&#65533;&#65533;&#65533;&#65533;"&#65533;"&#65533;&#382;&#65533;n!&#65533;/&#65533;o:ps&#931;&#65533;&#65533;&#65533;&#65533;&#65533;>?&#65533;&#1500;C{I&#65533;(&#65533;T&#65533;&#65533;&#65533;&#65533;&#65533;&#65533;&#65533;v&#65533;&#65533;&#65533;&#65533;+B&#65533;&#65533;&#65533;&#38944;&#65533;9&#65533;&#65533;!&#65533;&#65533;(&#65533;&#65533;&#65533;Bw^"z&#65533;S&#65533;<&#65533;&#65533;3&#65533;*&#65533;=&#65533;&#65533;) @Y&#65533;\&#65533;
&#65533;YW&#1509;&#65533;B&#65533;&#603;!&#65533;&#65533;&#1019;G&#65533;&#65533;&#65533;P&#65533;&#65533;^&#65533;i&#65533;&#65533;&#525;&#65533;j&#65533;&#65533;X&#65533;k&#65533;&#65533;&#65533;&#1897;&#65533;:&#65533;&#65533;&#65533; &#1339;&#65533;&#65533;&#65533;&#65533;&#51683;&#929; &#65533;}!\&#65533;&#65533;&#65533;]&#65533;&#65533;C.	H&#65533;h&#65533;&#65533;&#65533;&#65533;"&#65533;&#65533;=;&#65533;=&#65533;&#65533;&#65533;a&#65533;&#65533;&#65533;&#65533;Q>&#1459;&#65533;&#1016;&#65533;&#65533;+&#160;&#65533;&#65533;q&#65533;&#65533;&#65533;&#65533;j&#65533;&#65533;&#65533;&#65533;c&#65533; 
&#65533;&#65533;J1&#65533;!0&#65533;&#65533;?&#65533;<&#65533;&#65533;+\&#65533;I!&#65533;x#&#65533;&#65533;N)eC^-&#65533;&#65533;-&#65533;w&#65533;b&#65533;&#65533;3o&#65533;3+"&#65533;&#65533;3W~&#65533;s_&#65533;~&#65533;&#65533;:3&#65533;{&#65533;&#65533;)TY&#65533;&#65533;&#65533;&#65533;&#65533;&#65533;m^&#65533;B&#65533;z&#65533;&#65533;U&#65533;&#65533;&#65533;&#2024;s&#65533;&#65533;&#65533;&#65533;YU&#65533;&#65533;&#65533;&#65533;&#65533;&#65533;|&#65533;~&#65533;&#65533;&#65533;m&#65533;&#1689;&#65533;&#65533;&#65533;&#65533;&#65533;?&#65533;&#1631;&#65533;G &#65533;U8&#65533;&#65533;&#65533;WL&#65533;&#1246;"&#65533;\&#65533;&#65533;&#65533;&#65533;&#65533;<&#65533;0&#65533;&#133;:|1&#65533;&#265;&#65533;&#65533;&#65533;&#65533;&#65533;&#332;&#65533;,Z&#65533;x&#65533;&#65533;&#65533;&#65533;D&#65533;E&#65533;&#65533;&#65533;&#65533;&#65533;@&#65533;K&#65533;&#65533;h
&#65533;&#65533;&#65533; &#65533;zgM&#65533;&#65533;&#65533;M&#65533;P@&#65533;e&#65533;Q(mu&#65533;&#65533;&#1994;%+&#65533;T&#65533;Hk&#65533;4&#65533;&#65533;&#65533;&#149;&#65533;
&#65533;+r6,k6bL&#65533;&#65533;&#65533;4q+&#65533;U-D&#65533;:&#1215;@NB:HS&#65533;&#65533;E &#65533;0&#65533;&#65533;&#330;3~&#65533;82d&#65533;"&#65533;)&#65533;p&#65533;&#65533;&#65533;0C&#65533;&#1564;qe&#794;! &#65533;&#65533;&#65533;&#671;M&#65533;F&#65533;&#65533;&#65533;d&#1254;!&#65533;f&#65533;&#65533;F&#65533; &#65533;_&#65533;&#65533;&#65533;	?~&#65533;&#65533;&#65533;&#65533;&#65533;0B &#65533;&#65533;G(&#65533;&#65533;&#65533;zs&#65533;&#417;&#65533;&#65533;Zx&#65533;KP&#65533;&#65533;z&#65533;&#65533;T&#65533;&#65533;j&#65533;{&#65533;&#65533;&#65533;&#1791;&#65533;&#65533;G&#65533;&#65533;3^&#65533;(&#65533;@&#65533;G&#65533; 0&#65533;&#65533;&#65533;&#65533;4K3>X[&#65533;W[S4A&#65533;+\&#65533;P&#65533;u&#65533;M&#65533;0&#65533;C8!&#65533;E)&#65533;&#65533;,&#65533;&#65533;R	dZt&#65533; J9&#65533;&#65533;?&#65533;&#65533;&#65533;&#65533;!/&#65533;W&#65533;YZ&#65533;&#65533;}&#65533;&#65533;vy&#65533;$k&#65533;&#65533;&#65533;&#65533;eV&#65533;&#65533;&#65533;e&#65533;&#65533;&b&#65533;&#65533;&#65533;\p&#65533;-'&#65533;p&#65533;&#65533;&#65533;u&#65533;}&#65533;&#65533;t&#65533;A'Pv&#65533;M&#65533;&#65533;x&#65533;	g&#65533;yf:Iz&#65533;wz%&#65533;&#65533;*9 &#65533;&#65533;?&#65533;"&#65533;h&#65533;&#65533;>&#65533;&#65533;"B&#65533;&#65533;&#65533;a&#65533;&#866;)Lq&#65533;8KO.&#65533;&#65533;&#65533;15&#65533; &#65533;&#65533;R&#65533;	&#65533;OP4&#65533;&#65533;Z&#65533;&#65533;&#1353;&#65533;&#65533;&#1448;&#65533;&#65533;&#65533;m&#65533;%&#65533;@S&#65533;A}&#65533;&#65533;&#65533;<0B&#65533;&#65533;VTg&#65533;v&#1556;&#65533;	&#65533;Q&#65533;Tv&#65533;n&#65533;&#65533;&&#65533;iX&#65533;&[b&#65533;&#65533;&#65533;&#65533;&#65533;'p^
&#65533;&#65533;{&#65533;&#65533;&#65533;tj.&#65533;&#65533;uz&#65533;&#65533;Q&#65533;g&#65533;fZP# &#65533;Pt	&#65533;&#65533;|&#65533;NLq&#333;&#65533;&#65533; &#65533;&#65533;&#65533;LQ&#65533;[1&#65533;&#65533; *&#65533;&#65533;P&#65533;iTS	&#65533;V&#65533;n&#860;&#65533;r&#65533;,WYPdE;&#65533;&#65533;&#65533;&#65533;&#690;&#65533;(&#65533;
r&#65533;E&#65533;Q&#65533;:&#65533;&#673;v&#65533;1E'&#65533;&#65533;)L"&#65533;8k&#65533;&#558;H&#1485;&#65533;&#65533;W&#65533;<&#65533;#&#65533;&Y<&#65533;&#65533;5fd&#65533;&#65533;R&#65533;&#65533;e&#65533;&#65533;&#65533;Pnv&#65533;k%&#65533;&#65533;n&#65533;&#65533;&#1893;&#65533;FnA&#65533;A&#65533;p&#65533;w&#65533;&#65533;&#65533;&#65533;Pv&#65533;!g&#65533;&#65533;&#65533;&#65533;g&#65533;9&#65533;&#154;;&#65533;P"&#65533;s._&#65533;/&#65533;(&#1702;&#65533;&#65533;zN&#65533;&#65533;&#65533;?&#65533;&#65533;l 9&#65533;&#65533;a&#65533;![&#65533;&#65533; &#65533;&#65533;&#65533;&#65533;#&#65533;W&#65533;*&#65533;R&#65533;tb&#65533;&#65533;U&#65533;&#65533;:&#15350;&#1018;&#65533;&#65533;&#65533;&#65533;&#65533;&#65533;(&#65533;&#65533;/mVL&#65533;&#65533;&#65533;&#65533;&#65533;&#65533;Bu&#65533;S&#65533;^{&#65533;&#65533;_&#65533;&#65533; &#65533;n&#65533;,&#65533;&#65533;7h&#65533;&#65533;Yi&#65533;qF&#65533;n&#65533;&#65533;J&#65533;LgJ&#1242;&#65533;,&#65533;&#65533;IwC&#65533;j&#65533;&#65533;&#65533;'^h&#653;oz&#65533;&#65533;&#1184;k^&#65533;&#65533;D&#65533;&#65533;*&#65533;^&#65533;&#65533;&#65533;&#65533;#&#65533;&#65533;&#870;;&#65533;kav&#65533;'&#65533;D&#65533;&#65533; |&#65533;9&#65533;@>&#65533;!&#65533;R&#65533; 
&#65533; &#65533;Ee $&#65533;&#65533;N &#65533;&#65533;&#65533;B&#65533;A&#65533;&#65533;iO{&#65533;&#65533;&#65533; _D+d&#65533;&#65533;
d$&#65533;&#65533;&#65533;&#65533; &#338;J&#65533;&#65533;&#65533;&#65533;&#65533; c&#65533;H1d&#65533;=4J%7
&#65533;U
b&#65533;h/}&#65533;&#65533;oPs&#740;&#&#65533;YcB&#65533;&#65533;@&#576;&#65533;dB6c&#65533;#=&#65533;K&#65533;&#65533;&#65533;u&#65533;&#65533;&#65533;&#65533; &#65533;&#65533;&#65533;n>.t&#65533;&#65533;&#65533;S9,&#65533;!%&#65533;&#65533;&#65533;&#65533;&#65533;:&#65533;&#65533;&#65533;|&#65533;&#65533;&#65533;\
&#65533;3&#65533;&#65533;&#65533;
B&#65533;&#65533;&#65533; !L&#65533;&#65533;^&#65533;&#65533;&#65533;&#65533;&#65533;&#65533;Q+&#65533;JVh&#65533;&#65533;&#65533;&#65533;&#65533;
4&#65533;&#815;te &#65533;Z&#65533;&#65533;gN3&#65533;&#65533;&#778;A&#65533;&#276;&#65533;YL&#65533;a&#65533;&#65533;N&#65533;&#65533;&#65533;&#65533;h&#65533;^h&#65533;+&#65533;+&#65533;]Z&#65533;a&#65533;@&#65533;H&#65533;5&#65533;&#65533;&#65533;o4&#65533;&#65533;&#900;&#65533;Hw&#65533;&#709;&#65533;"GL&#65533;&#65533;l&#65533;U~"&#65533;&#65533;mj[&#65533;&W*&#65533;M$ERIE&#65533;&#724;&#65533;t&#65533;&#65533;&#65533;&#65533;?&#819;&#65533;ld&#65533;PA0e {\&#65533;&#65533;&#65533;	O&#65533;&#65533;&#65533;JyS&#65533;&#65533;&#65533;b&#65533;&#65533;&#65533;J&#65533;&#65533;S&#65533;S&#65533;&#65533;&#65533; &#65533;A&#65533;&#65533;T&#65533;&#65533;&#65533;S",S&#65533;&#806;r&#65533;x&#65533;&#65533;&#65533;&#65533;&#65533;4a?&#65533;&#65533;&#65533;3&#65533;&#1192;sD&#65533;oX&#65533;C&#65533;&#65533;&#65533;&#65533;f&#65533;F&#65533;dB&#65533;&#65533;9R &#65533;3&#65533;G"I&#65533;&#65533;&#721;&#65533;&#65533;&#65533;&Mx&#65533;&#65533;&#65533;pO&#65533;sX&#65533;r&#650;-*&#65533;&#65533;lG&#65533;&#65533;&*&#65533;[&#65533;iO{&#65533;
d~&#65533; &#65533;&#65533;&#65533;bMLUP{;3&#65533;&#65533;&#65533;&#65533;&#65533;&#65533;&#65533;&#65533;L&#65533;&#65533;&#65533;<O&#65533;&#65533;}&#1720;&#65533;&#65533;2$&#65533;Js2/&#65533;a&#65533;&#65533;@&#65533;&#548;&#65533;Xd&#65533;&#65533;	}
v&&#65533;&#65533;&#65533;4&#65533;r&#65533;&#65533;&#154;&#65533;&#811;Z&#65533;Dlg`&#65533;k &#65533;7&#65533;L&#65533;h&#65533;&#65533;&#65533;,&#65533;&#65533;&#65533;&#65533;&#65533;H&#65533;&#65533;@&#65533; #&#65533;L&#65533;&#65533;&#65533;;&#65533;4Y&#65533;L&#65533;a&#65533;n&#65533;&#65533;d&#65533;3&#65533;Qd&#320;&#65533;R&#65533;yaj<+&#65533;=&#65533;&#65533;&#65533;%j&#65533; z&#65533;&#65533;&#65533;&#65533;D&#65533;^&#65533;&#65533;&#65533;&#65533;50&#65533;&#65533;kRy&#65533;?&#65533;S&#65533;&#65533;`7#&#65533;U+}&#65533;Qs]d8"&#65533;RnB&#65533;_V&#65533;&#65533;i&#65533;&#65533;c&#65533;8&#65533;&#65533;*D&#65533;&#65533;&#65533;&#65533;&#65533;&#65533;I&#65533;&#65533;&#65533;&#65533;&#65533;
&#65533;y&#65533;&#65533;*J`&#65533;X#	#HA&#65533;&#65533;Rk&#65533;#	&#65533;&#65533;>S&#65533;&#65533;<&#65533;'G&#65533;&#65533;&#65533;Jy/@cFE;VL\5&#65533;&#65533;T@a*&#65533;H&#65533; Z&#65533;&#65533;7!&#57634;2td&#65533;d5&#65533;&#65533;&#65533;bHE&#65533;eyq&#65533;vGjT&#65533;re5Y&#65533;[-T&#65533;MF&#65533;kU`E&#385;&#65533;&#1053;&#65533;-&#65533;&#65533;&#65533;,&#65533;&#65533;@d3P&#208;&#65533;&#65533;&#65533;a&#65533;.+&#65533;&#781;&#65533;s#r&#65533;k7&#65533;&#65533;&#65533;&#501;)!p&#65533;c}w&#65533;Pr{Z&#65533;&#65533;&#65533;&#65533;&#65533;P[&#65533;&#65533;&#65533;&#65533; x&#65533;kc[&#65533;&#65533;y&#65533;&#65533;~H&#65533;&#65533;f&#65533;L&#65533;&#65533;ih&#65533;h&#1366;
&#65533;&#65533; &#65533;&#65533;U&#65533;5&#65533;W&#65533;R&#65533;SFT&#65533;&#65533;&#65533;z&#65533;&#65533;2&#1164;&#65533;&#65533;J&#65533;[&#65533;&#65533;&#449;&#65533;"&#65533;}BB&#65533;&#65533;&#65533;&#65533;<5&#65533;B4&#65533;&#65533;]&#65533;Fi&#65533;&#1313;&#65533;&#65533;w8A	&#65533;=&#65533;=&#65533;&#65533;&#65533;&#65533;&#65533;>&#65533;&#65533;&#65533;X:0&#65533;&#65533;&#65533; &#65533;F&#65533;'&#65533;W&#65533;`&#65533;[&#65533;&#65533;&#58024;&#65533; j&#65533;|:&#65533;&#65533; ;&#1647;vMB,]&#65533;-W&&#65533;I&#65533;}&#65533;&#65533;&#65533;A&#65533;&#65533;&#65533;	&#65533;&#65533;x&#65533;&#65533;u&#65533;&#65533;
&#65533;&#65533;&#65533;	/&#65533;~ &#65533;&#65533;H&#65533;&#65533;&#65533;^&#65533;&#65533;&#65533;&#65533;&#65533;&#65533;&#65533;&#65533;&#65533;&#65533;u&#65533;&#65533;&#1339;&#65533;&#65533;37&#65533;&#65533;Gt&#65533;~&#65533;&#65533;d&#65533;&#65533;\&#65533;&#65533;&#65533;&#65533;&#65533;&#65533;bW&#65533;&#65533;&#65533;&#65533;	&#1587;&#65533;!3&#65533;K&#65533;2*&#65533;&#65533;X*+>S&#65533;{S&#65533;&#65533;J
&#65533;Z&#65533;&#65533;Lu&#1122;&#65533;&#65533;&#65533;q&#65533;&#65533;B&#65533;&#65533;&#65533;`6&#65533;&#65533;&#65533;yo&#65533;Lr&#65533;eE&#65533;&#65533;&#65533;tK&#65533;x!&#65533;u&#65533;&#65533; q&#65533;&#65533;&#65533;&#65533;&#65533;^A=A&#65533;  &#65533;   H&#65533;&#65533;Q&#65533;&#65533;&#65533;%  &#65533;w&#65533;&#65533;8&#65533;&#65533;&#65533;a&#65533;&#65533;&#65533;x&#65533;7@y &#65533;&#65533;@&#65533;&#65533;'x&#65533;&#65533;&#65533;"&#65533;&#65533;wp%h&#65533;&#65533;&#65533;x&#65533;g&#65533;'&#65533;!&#65533;&#65533;y=8-&#65533;&#65533;&#65533;3&#65533; <u&#65533;i`1	i&#65533;@]&#65533;&#65533;7&#65533;!&#65533;P &#65533;&#65533;R?Q=&#65533;a5&#65533;&#65533;V&#65533;h"&#65533;&#1157;3&#65533;a,&#65533;Ud&#65533;}&#65533;&#65533;*&#65533;&#65533;h&#65533;|&#199;}q&#65533;U&#65533;UN5 &#65533;TI1LQ%UP&#65533;&#65533;J&#65533;&#65533;&#65533;,&#65533;&#65533;U&#65533;V&#65533;ba&#65533;&#65533;S'iA&#65533;T\&#65533;N'&#65533;&#65533;&#65533;u]A]&#65533;MQ[w&&#65533;x<h&#65533;&#65533; &#65533;&#65533;Z&#65533;&#65533;<&#65533;Zh&#65533;&#1536;&#65533;w&#65533;&#65533;!&#65533;q&#65533;&#65533;&#65533;&#65533;&#65533;&#65533;&#1483;T &#65533;&#65533;&#65533;&#65533;D  &#65533; &#65533;&#65533;	&#65533;&#65533;&#65533;&#65533;&#65533;w&#65533;x&#65533;	&#65533;Z&#65533;&#65533;&#65533;>&#65533;&#65533;!&#65533;&#65533;&#65533;&#65533;H&#65533;&#65533;&#65533;&#65533;&#65533;&#65533;		(VJ&#65533;MAz&#65533;X&#65533;&#65533;&#65533;&#65533;&#65533;4&#65533;1swrqh;O&#65533;pcT2#&#65533;%&#65533;&#65533;j-gP&#65533;U	I&#65533;q!}&#65533;fS&#65533;q,&#65533;h2&#65533;&#65533; &#65533;c2&#260;E&#65533;&#65533;vb)A5R5&#65533;&#65533;}w&#65533;&#65533;w&#65533;&#65533;&#65533;&#65533;0&#65533;X&#65533;]&#65533;z&#65533;gz1	&#65533;z|G&#65533;&#65533;t&#65533;A@&#65533;w&#65533;B&#65533;&#65533;|&#65533;&#65533;{W&#65533;&#65533;6&#65533;&#65533;&#65533;&#65533;&#65533;e&#65533;?&#65533;&#65533;X&#65533;  &#65533;7&#936;&#65533;&#65533;h&#65533;&#65533;(&#65533;&#65533;&#65533;k9&#65533;H&#440;&#65533;&&#65533;&#65533;&#65533;x&#65533;&#1410;3h"X &#288;&#65533;&#65533;P &#65533;|&#65533;x&#65533;H&#65533;&#65533;v&#65533;Ld&#65533;&#1496;&#65533;&#65533;o&#65533;&#65533;w&#65533;X&#65533;;Y&#65533;8&#65533;Hw0i&#65533;&#65533;Q&#65533;&#65533;z&#65533;=@,&#65533;"r4A5Ot"D&#65533;*&#65533;&#65533;C&#65533;f&#65533;65&#65533;&#65533;LQ1&#65533;C!&#65533;L&#65533;#rq&#65533;&#65533;j&#65533;v&#65533;"&#65533;+&#65533;&#65533;*&#65533;D &#65533;2&#65533;9&#65533;&#65533;&#65533;&#65533;&s}r&#65533;qi2&#65533;&#65533;w&#65533;&#65533;&#65533;-&#65533;+w!-&#65533;E5r e1Vi&#65533;&#65533;IX&#65533;&#65533;&#65533;vw&#65533;|&#1496;&#65533;x&#65533;N&#65533;&#65533;X^&#65533;&#57920;&#65533;&#65533;&#65533;&#65533;&#65533;&#65533;x&#65533;&#65533;&#1620;&#1547;KY&#65533;N&#65533;P&#65533;&#65533;&#65533;y&#65533;&#65533;X&#65533;Z[&#65533;)&#65533;&#65533;&#65533;&#65533;&#65533;XyPo&#65533;(&#65533;& :&#65533;wf&#65533;&#65533;X&#65533;"Hx-&#514;&#65533;&#65533;$&#65533; &#65533;x1&#546;-&#1570;p)0&#65533;&#65533;&#65533;G&#65533;&#65533;&#65533;o [<&#65533;&#65533;&#65533;&#65533;Z
&#65533;Z&#65533;&#65533;c&#65533;0&#65533;&#65533;&#65533;I b&#165;iW&#65533;;3*&#65533;C,Y&#65533;*&#65533;wN&#65533;&#65533;k7\fT"Csa2&#65533;w&#65533;&#65533;P&#65533;&#65533;I)&#65533;&#65533;ix&#65533;&#231;&#65533;&#1187;&#65533;&#65533;6>l&#65533;j&#65533;"'&#65533;;&#65533;=\:&#65533;<&#65533;&#65533;&#65533;%<&#65533;&#65533;&#65533;&#65533;z&#65533;&#65533;G]x&#479;&#65533;&#65533;&#65533;&#65533;=Y&#65533;v'&#65533;&#65533;y&#65533;&#65533;&#65533;&#65533;;&#65533;&#65533;\&#606;&#65533;wSI&#1112;&#65533;&#65533;&#65533;&#576;&#65533;V&#65533;&#65533;H&#65533;&#65533;*&#65533;'&#65533;A&#65533;iY&#65533;&#65533;&#65533;&#1464;&#65533;&#65533;y&#65533;gxqy&#65533;&#65533;&#65533;&#65533;&#65533;38&#65533;&#65533;j&#65533;&#65533;
&#65533;&#65533;&#65533;D&#65533;)&#65533;G&#65533;8&#65533;&#1242;&#65533;&#1258;&#65533;&#65533;5pG&#65533;I*&#65533;1w&#65533;&#65533;4Ypt1&#65533;&#65533;&#65533;}&#65533;&#65533;}&#65533;&#65533;&#65533;N&#65533;&#65533;&#65533;&#65533;&#65533;&#65533;&#65533;&#65533;v&#65533;3a&#65533;&#65533;&#65533;h&#65533;&#65533;!mXn&#65533;p&#65533;a&#65533;&#65533;&#65533;b&#65533;Fc&#65533; (&#65533;1*|i&#550;&#327;&#65533;&#65533;&#65533;&#65533;&#65533;&#65533;&#65533;L&#1561;L&#65533;&#65533;L&#65533;&#65533;jF`EeQ&#65533;&#65533;&#65533;>&#65533;w&#65533;&#65533;i&#65533;wG*&#65533;&#65533;&#65533;h&#65533;&#65533;8&#65533;c	&#65533;gi&#65533;&#65533;&#65533;&#65533;&#65533;&#65533;&#65533;&#65533;5&#65533;
&#1695;&#65533;
&#65533;&#554;&#65533;&#65533;x&#65533;V&#65533;&#65533;&#65533;&#65533;&#65533;f&#65533;&#65533;&#65533;5Xxwy6&#65533;&#65533;&#65533;2(x&#65533;&#65533;6(&#65533;&#65533;&#65533;&#65533;&#65533;&#65533;&#65533;_[&#65533;b&#65533;x&#65533;&#1698;&#65533;&#65533;&#65533;
!&#65533;-&#65533;&#65533;&#65533;&#1718;(&#65533;&#65533;k&#65533;&#65533;~&#65533;x&#65533;z&#65533;CV&#65533;:	&#65533;7J}&#65533;MJ(&#65533;&#65533;'&#65533;1&#65533;6G{&#65533;k&#65533;3s&#65533;f&#65533;&#65533;&#65533;Y&#65533;O&#65533; "&#65533;&#65533;&#65533;P&#65533;&#65533;&#65533;|
&#614;9&#65533;&#65533;	5&#65533;&#65533;%9&#65533;&#65533;&#65533;1UY2*&#65533;&#65533;&#65533;w&#65533;&#65533;&#65533;:&#65533;&#65533;IL&#791;h!&#65533;I1&#65533;A2&#65533;UP&#65533;m&#65533;	KL&#65533;Dh&#65533;Spb&#65533;&#65533;&#65533;M:&#65533;M&#65533;&#65533;Z&#65533;x&#65533;&#65533;&#65533;&#65533;e&#65533;D&#65533;&#65533;1o	![&#65533;
[&#65533;&#65533;&#65533;&#65533;u9D&#65533;w&#65533;&#65533;x&#1208;&#65533;H&#65533;&#65533;X&#65533;&#65533;Z&#65533;
&#65533;&#65533;&#65533;&#65533;Xo&#65533;&#65533;&#65533;&#1782;&#65533;{6=:&#65533;x&#65533;&#65533;&#65533;&#65533;&#42710;<z&#65533;&#65533;s&#65533;&#65533;H&#65533;|&#65533;&#2027;&#65533;&#65533;XyuI&#65533;H&#65533;&#65533;&#65533;1&#65533;a&#65533;&#65533;7
&#65533;&#65533;&#65533;2&#65533;[&#65533;&#65533;A0&#65533;&#65533;`&#65533;9*&#65533;w+V&#65533;@&#65533;&#65533;&#65533;E6&#65533;vKh#&#65533;&#65533;b&#65533;&#65533;~&#65533;&#65533;&#157;&#65533;&#65533;}F&#65533;&#65533;&#65533;yH*&#65533;UOa&#65533;2&#65533;&#65533;1&#65533;&#65533;aS&#1369;&#65533;&#65533;&#65533;*I{x&#65533;2U#&#65533;T1*AU&#65533;qa2Z&#65533; &#65533;7&#65533;Od&#65533;XT2xH&#65533;'&#65533;T&#65533;f|&#65533;s&#65533;T&#65533;Fcj!qc&#65533;-Yp&#65533;I>q&#65533;&#65533;h&#65533;&#65533;&#65533;X&#65533;k&#65533;i&#65533;&#65533;:&#65533;&#65533;(&#65533;&#65533;&#65533;&#65533; `&#65533;
&#65533;&#65533;&#65533;L&#65533;&#65533;&#65533;&#65533;k&#65533;&#65533;&#65533;x&#65533;i)&#65533;&#65533;,&#65533;&#65533;8&#65533;&#65533;&#65533;H9&#65533;&#65533;)&#65533;&#65533;<&#65533;&#1098;&#65533;8&#65533;&#65533;[x`&#65533;&#65533;&#65533;&#65533;Z&#65533;&#65533;&#65533;Z&#65533;!&#1706;9&#65533;*&#65533; P &#65533;&#65533;&#65533;&#65533;&#65533;&#65533;0&#65533;c&#65533;\&#2042;&#65533;r&#65533;&#65533;&#65533;&#65533;v&#26226;E3&#65533;&#65533;Z&#65533;S&#65533;"+QJa&#65533;&#65533;&#65533;&#65533;1&#65533;Z&#65533;u&#65533;&#65533;S&#65533;|A&#1392;N&#65533;&#65533;[!&#65533; &#65533;&#65533;"^&#65533;&#65533;&#1872;&#65533;)U&#65533;&#65533;N&#315;&#65533;&#65533;%&#65533;&#65533;P&#358;&#65533;D&#65533;"&#65533;&#65533;|e&#65533;&#65533;&#65533;L&#65533;Ze&#65533;&#65533;&#65533;U&#65533;&#65533;&#65533;Y&#65533;&#65533;&#65533;aw&#1991;pfG2<&#65533;&#65533;&#916;&#65533;&#65533;z6&#65533;D&#41555;q&#65533;>&#725;&#65533;&#1555;&#65533;&#65533;&#65533;>{&#65533;>+&#65533;EZ&#65533;M4&#65533;&#65533;i&#65533;&#65533;&#65533;&#65533;f&#65533;&#65533;h&#1642;&#65533;&#65533;<&#65533;6&#65533;&#65533;&#65533;a&#65533;&#1466;&#65533;L&#1872;&#65533;&#65533;&#65533; &#65533;d&#65533;&#65533;&#65533;&#65533;4&#65533;&#65533;s+	gM&#65533;dM `&#65533;~9&#65533;&#1904;&#65533;&#65533;&#65533;&#65533;&#65533;&#65533;u Nx &#65533;&#65533;k&#65533;J &#65533;+81b0&#65533;!&#65533;
3CQ+:a&#65533;&#65533;]&#65533;&#371;h&#65533;aQ&#65533;&#65533;&#65533;SO&#65533;&#65533;&#65533;&#65533;&#65533;&#65533;,r5&#65533;W*&#65533;v&#65533;N&#65533;&#65533;&#65533;"&#65533;&#65533;&#65533;o(&#65533;&#65533;9&#65533;+&#65533;&#65533;&#65533;&#65533;&#65533;&#65533;	r}*&#65533;&#65533;&#991;&#65533;&#65533;&#65533;&#65533;+o&#65533;!Qq&#65533;&#65533;&#65533;ic1&#65533;&#65533;&#65533;&#65533;4m&#514;;&#65533;&#65533;&#280;&#65533;&#65533;&#65533;&#65533;hz?&#598;ww&#65533;&#65533;W&#65533;&#65533;&#65533;&#65533;M&#38806;jz&#65533;8&#65533;&#65533;&#65533;&#65533;	&#65533;@{&#65533;&#200;&#65533;&#65533;&#65533;&#65533;&#65533;&#65533;&#1586;&#65533;&#1549;&#65533;&#1034;h&#65533;Z&#682;&#65533;yY&#65533;&#65533;'j&#65533;&#65533;&#65533;c[&#65533;g&#65533;&#65533;3
&#65533;4&#65533;&#65533;&#65533;&#65533;xM,,&#668;&#65533;&#65533;&#132;&#65533;&#65533;&#65533;&#65533;&&#65533;&#65533;#^1(`&&#65533;v`a&#65533;&#65533;V&#65533;&#65533;1n2^&#65533;&&#65533;&#65533;&#65533;'^&#65533;&#65533;&#65533;<>&#65533;&#65533;&#65533;&#1120;&#65533;&#65533;&#65533;&#65533;&#65533;&#1104;&#65533;2:&#65533;
@&#65533;Q.&#65533;SN&#65533;U&#65533;n&#65533;C2&#65533;&#65533;$01 Z.<`$ &#65533;b&#65533;&#65533;2&#65533;&#65533;&#65533;i&#65533;&#65533;&#65533;&#65533;l&#65533;&#1216;0s>'`&#65533;&#65533;&#65533;&#65533;![Nr0&#65533;&#65533;0&#65533;&#65533;Q&#65533;^&#65533;&#65533;\&#65533;&#65533; P@&#65533;&#65533;0x&#65533;| Uw&#65533;&#65533;&#65533;&#65533;~&#65533;Q&#65533;&#65533;p`N<&#65533;{.'&#65533;&#65533;k&#65533;&#65533;&#65533;&#65533;&#65533;&#65533;z&#65533;&#65533;q&#65533;&#65533;&#65533;0\&#65533;&#65533;|&#65533;&#65533;[n
&#65533;&#65533;rP&#65533;s.&#65533;&#65533;&#65533;&#65533;&#1776;&#65533; &#65533;P]&#65533;&#65533;/0&#65533;N&#65533;&#65533;&#65533;&#65533;&#65533;&#65533;n i0h&#65533;n&#65533;&#65533;&#65533;&#65533;&#65533;B^N&#65533;^&#65533;&#65533;1~>_~&#65533;{.&#65533;&#65533;&#65533;n'&#65533;@&#65533;N&#65533;uN&#32622;&#65533;>&#65533;&#65533;N/&#65533;&#65533;5p&#65533;&#65533;&#65533;&#65533;
!&#65533;&#65533; &#65533;&#65533;&#65533;.&#65533;_&#65533;`&&#65533;&#65533;&#65533;'&#65533;&#65533;)&#65533;&#65533;+&#65533;CP< &#65533;&#65533;&#65533;^&#65533;&#65533;n2p&#65533;&#65533;&#65533;&#65533;&#65533;&#65533;d>&#65533;&#65533;`
ow&#65533;&#65533;jN&#65533;&#65533;&#65533;\&#65533;&#65533;?&#65533;&#65533;p&#65533;F &#65533;&#1790;&#65533;&#65533;!&#65533;&#65533;&#65533;&#65533;0&&#65533;&#65533;_&#65533;a/&#65533;&#65533;&#65533;4@ ^&#65533;&#65533;1&#65533;&#65533;&#65533;U&#65533;&#65533;b&#65533;&#65533;&#65533;&#65533;<&#65533;&#65533;a
1&#65533;yO&#65533;&#65533;&#65533;9n&#65533;&#65533;~&#65533;&#65533;&#65533;^N/7&#65533;
!&#65533;p&#65533;&#65533;&#65533;&#65533;&#65533;&#65533;.p&#65533;9&#65533;&#65533;&#65533;&#65533;&#65533;&#65533;&#65533;&#1688;>Y.&#65533;&#65533;~&#65533;&#65533;@ &#65533;&#65533;&#65533;&#65533;&#65533;&#65533;&#65533;&#32190;&#65533;&#65533;&#65533;b&#65533;&#65533;.&#65533;&#65533; &#65533;&#65533;&#65533;~&#65533;$ &#65533;&#65533;p&#54414;&#65533;&#65533;Y&#65533;&#65533;&#65533;X&#65533;&#65533;S&#65533;&#65533;&#65533;&#65533;&#1998;&#65533;/&#1072;	&#65533;&#65533;&#65533;&#1487;&#65533;&#1647;&#65533;h3&#65533;&#65533;p>&#65533;&#65533;&#65533;&#65533;$p&#65533;&#65533;&#65533;_&#65533;>&#1406;d&#65533;9?&#65533;a&#65533;&#65533;&#65533;&#65533;O&#65533;a&#65533;&#65533;&#65533;&#65533;&#65533; &#65533;m[&#65533;&#65533;j&#65533;&#65533;&#65533;*&#319;K!z&#65533;&#1189;&#65533;&#65533;"vy!&#65533;&#65533;!L&#65533; &#65533;&#65533;H&#65533;%M&#65533;D&#65533;R&#65533;J&#65533;-]&#65533;&#65533;S&#65533;L&#65533;5m&#65533;&#281;S&#65533;N&#65533;=}&#65533;T&#65533;P&#65533;E&#65533;&#65533;B2F&#65533;2&#65533;15i&#41228;.RV,&#65533;&#65533;<
&#640;&#42247;&#1519;'F&#65533;&#65533;&#65533;&#65533;&#65533;SS&#65533;&#65533;uH&#65533;J&#65533;&#65533;ir&#65533;&#65533;&#65533; j&#65533;?#Fz&#65533;"h&#1120;&#65533;.7v4qT&#65533;b&#397;?&#65533;Y&#65533;d&#661;-_&#65533;<)&#65533;M&#65533;&#65533;&#65533;&#65533;&#65533;	dYZ&#65533;&#65533;&#65533;$Y&#65533;#&#65533;&#65533;0]&#65533;&#65533;oOL&#65533;K&#65533; &#65533;&#65533;]"&#65533;&#65533;&#65533;&#65533;&#65533;K=>,9#G&#65533;F&#65533;&#65533;&#65533;&#65533;t&#65533;&#1389;_&#478;]&#65533;v&#65533;&#65533;yRh-&#65533;$&#65533;VMJ&#65533;*&#65533;|&#65533;&#65533;n+)&#65533;&#65533;H<x&#65533;5&#65533;&#65533;&#65533;&#65533;&#65533;#)&#65533;&#65533;&#65533;0&#65533;&#65533;&#65533;&#65533;	&#65533;&#65533;&#65533;&#65533;&#65533;9jFJ&#65533;;	'&#65533;&#65533;B/&#65533;0C&#65533;&#65533;&#65533;+&#65533;P&#65533;&#65533;&#65533;&#65533;C&#65533;<&#65533;&&#65533;H&#258;bS)&#65533;i&#65533;k7&#65533;&#65533;xa"&#65533;&#65533;&#65533;&#65533;&#504;&#65533;&#65533;&#1736;F9&#65533;&#65533;&#65533;&#65533;&#65533;Y&#65533;&#1648;&#65533;I'&#65533;&#65533;2J)&#65533;&#65533;&#65533;R&#65533;&#65533;&#65533;&#65533;bI&#337;H@&#65533;&#65533;&#65533;&#65533;+	&#65533;&#65533;d09U&#65533;%&#65533;&#65533;[&#65533;)&#65533;&#65533;&#28618;z&#65533;A!&#65533;&#41026;Z&#65533;&#65533;&#65533;&#65533;&#65533;&#65533;&#65533;"&#65533;:&#65533;JEe&#65533;QG&#65533;&#65533;&#65533;=F*&#65533;&#65533;&#65533;&#65533;*&#65533;&#65533;
/&#65533;&#65533;2S+&#65533;L&#65533;$&#65533;&#65533;r&#65533;&#65533;&#65533;&#65533;A&#65533;y3f &#65533;8&#65533;1&#65533; &#65533;&#65533;@&#65533;,h&#65533;{&#65533;&#65533;`&#65533;g("E6Ye&#65533;e&#65533;Y&#65533;P&#65533;R&#65533;&#65533;&#65533;7&#65533;K.&#65533;&#65533;&#65533;$&#65533;&#1084;&#632;$&#65533;&#65533;&#65533;9&#596;&#65533;Vu&#65533;&#65533;G&#65533;&#65533;7&#1032;z&#65533;!&#65533;&#65533;B&#65533;&#65533;s&#65533;Xi&#65533;
Z&#65533;&#65533;&#65533;e&#65533;a&#65533;&#65533;8&#65533;f1&#65533;&#65533;&#990;&#150;&#65533;&#1268;&#65533;DsT&#65533;#&#65533;H&#65533;&#65533;%P&#65533;8&#638;&#65533;&#1794;-7cHp&#65533;&#65533;z,(&#65533;R&#65533;&#65533;&#65533;&#65533;&#65533;,0.&#65533;i-&#65533;`/&#65533;&#65533;&#30692;Z@b&#65533;&#65533;&#65533;:j&#65533;&#65533;&#65533;&#65533;%)&#65533;&#65533;2J3&#65533;&#65533;6n$I&#65533;GB&#65533;&#65533;b&#65533;&#65533;6V&#65533;e&#65533;hL&#1002;A
!&#1563;&#65533;&#65533;w&#65533;,&#65533;3BLjzA
:
&#65533;dj&#65533;g&#65533;q&#451;@&#65533; &#65533;&#65533;m&#65533;&#65533;&#65533;&#65533;+&#65533;R&#65533;&#65533;&#65533;&#65533;&#65533; &#65533;G=&#65533;&#65533;sQ&#26656;&#65533;&#1469;&#747;MB&#65533;&#65533;4}&#65533;;&#65533;T&#65533;<o&#65533;&#65533;&#65533;&#65533;&#65533;6H:&#65533;q&#65533;'&#65533;&#65533;&#65533;79&#65533; Hr&#65533;)&#65533;&#65533;&#65533;&#65533;&#65533;&#65533;&#65533;,&#65533;-:&#65533;&#65533;5P&#65533;K/[}&#65533;&#65533;&#65533;&#65533;&#65533;&#65533;&#65533;&#65533;&#65533;uke&#65533;&#65533; &#65533;&#65533;}&#65533;&#65533;&#65533;3&#65533;&#65533;&#65533;&#65533;&#65533;_&#65533;X)(B&&#65533;` 8@ei&#65533;&#65533;&#65533;&#484;
q4Ous&#65533;}&#65533;&#1237;&#65533;p&#65533;Df&#65533;Z&#65533;&#65533;&#65533;&#65533; !u%&#65533;Zb&#18318;u$&#65533;&#65533;&#65533;w&#154;&#65533;cG0&#65533;&#65533;&#65533;&#65533;&#65533;&#1030;7&#65533;a-&#65533;L 5&#65533;G&#65533;
"&#65533;&#65533;hsd&#65533;&#65533;&#65533;@&#65533; p&#65533;&#65533;tb&#65533;&#65533;&#65533;&#65533;"6&#65533;-&#65533;&#65533;&#65533;2&#65533;&#65533;h8&&#65533;&#65533;H^(4A&#65533;/1+8&#65533;&#1400;F6&#65533;&#65533;1A(&#65533;H& 
K&#65533;P&#1142;&#65533;&#65533;WUAEyD&#65533;Q&#65533;w&#65533;&#65533;<&#2199;Jv6|&#65533;&#65533;N&#65533;Z&#65533;%&#65533;&#65533; &#65533;<C&#65533;&#65533;p&#65533;'[&#65533;&#65533;&#277;&#65533;&#65533;&#65533;@&#65533;@aRS&#65533; &#65533;v&#65533;&#65533;&#65533;&#65533;&#65533;e,e&#65533;&#65533;'8&#65533;$+&#65533;f&#65533;&#487;D&#65533;$&#65533;&#65533;&#65533;H
3&#514;&#65533;a&#65533;&#65533;BI&#65533;&#65533;&#65533;&#65533;!#A&#65533;xN&#65533;.&#65533;X&#65533;)*&#65533;dl&&#65533;&#65533;&#65533;&#65533;Ax&#65533;&#65533;><&#65533;7&#65533;&#65533;&#65533;H&#65533;H&#65533;&#65533;Y&#65533;&#1245;&#65533;d#&#65533;G&#65533;&#65533;&#65533;y&#65533; &#65533;"&#65533;&#65533;&#65533;&#65533;K5&#65533;&#65533;1&#65533;}&#65533;k&#65533;+[&#65533;(&#65533;*&#65533;&#65533;r,&#65533;J&#65533;8f2&#65533;L&#65533;&#65533;&#65533;I&#65533; &#65533;&#65533;T&#65533;VA&#65533;E&#65533;&#65533;$&#65533;p&#65533;?:&#65533;x&#65533;&#1317;/&#65533;"R-&#65533;L@3&#65533;&#65533;&#65533;>&#65533;`&#65533;&#65533; -&!C'&#65533;&#65533;&#65533;sbCjj0&#65533;:&#65533;}&#65533;,/2&#65533;&#65533;0&#65533;&#65533;&#65533;lG&#65533;4&#65533;&#65533;8&#65533;Z&#65533;&#144;&#65533;&#65533;&#65533;A)&#65533;&#65533;&#914;&#1586;$E&#65533; F&#65533;v&#65533;o&#65533;k\&#65533;&#65533;
&#65533;A+%;&#65533;(&#65533;e5&#65533;&#65533;3&#65533;&#65533; &#65533;aL&#65533;&#65533;&#65533;UP&#65533;&#918;&#65533;&#65533;&#65533;k\&#65533;&#65533;T&#65533;B&#65533;jr+IV]&#65533;	&#65533;&#65533;&#65533;o&#1863;Z&#65533;:;&#65533;^&#65533;S0&#65533;&#65533;&#65533;&#65533;&#65533;r&#65533;mle&#65533;)&#65533;&#65533; &#65533;H&#65533;7&#65533;)&#65533;&#65533;&#65533;RT&#65533;U&#65533;&#65533;`[&#65533;&#65533; Y&#65533;&#65533;&#65533;LR&#65533;&#65533;>V&#65533;\&#65533;J[&#65533;&#65533;-&#65533; &#65533;I&#65533;&#65533;&#65533;&#1086;V&#65533;63&#65533;&#65533;z&#65533;&#65533;F&#65533;U&#65533;)I+Z&#65533;&#65533;&#65533;vU&#65533;&#65533;&#65533;o~&#65533;;*&#65533;$&#65533;)X&#65533;&#65533;&#65533;&#65533;~&#65533;&#65533;&#65533;@r&#65533;*&#65533;&#65533;&#65533;&#65533;]l&#65533; '&#65533;&#65533;&#65533;&#65533;&#65533;z&#65533;&#65533;4Y&#65533;&#65533;L&#65533;N&#65533;&#65533;&#65533;bM&#65533;&#65533;&#65533;n&#65533;&#65533;f&#41024;,&#65533;&#65533;&#65533;&#65533;D`.d&#65533;Z&#65533;z_O&#65533;u&#65533;&#65533;M&#65533;&#65533;P]&#65533;d$i@O&#65533;&#1792;&#65533;&#65533;C&#65533;BJ&&#65533;@&#65533;&#65533;m1&#65533;%g&#65533;g-p&#401;)&#65533;I&#65533;&#65533;\&#65533;&#65533;l[&#65533;&#65533;&#65533;\&#65533;Z&#65533;&#65533;&#65533;4&#65533;&#65533;6&#65533;&#65533;<&#65533;&#65533;Vg&#65533;&#65533;}&#65533;U&#65533;&#1719;&#1169;&#65533;&#65533;%&#65533;U&#65533;&#65533;&#65533;&#1169;&#65533;&#65533;&#65533;&#65533;2&#65533;?8qN&#65533;&#65533;2h 'X&#65533;hb&#65533;)y}&#65533;&#65533;&#65533;lZ&#65533;C&#65533;\&#65533;	0&#65533;%f1'&#65533;Rl0R	&&#235;Q2&#65533;X&#65533; &#65533;P&#65533;&#65533;!&#65533;&#65533;&#65533;%g&#65533;&#65533;!A&#65533;&#65533;&#65533;&#65533;N&#65533;'&#65533;&#65533;	(&#65533;!u\8sAl[&#65533;&#65533;q$b&#65533;&#65533;I&#1161;&#65533;(&#65533;&#1663;&#65533;v&#65533;&#65533;@&#65533;t&#65533;&#65533;X&#65533;?&#65533;b&#65533;&#65533;\&#65533;&#65533;3&#65533;&#65533;  -F(I&#65533;&#1042;S$&#65533;&#65533;*&#65533;&k&#65533;d&#65533;a&#65533;&#65533;b&#65533;a&#65533;;&#65533;&#65533;&#65533;y&#65533;&#65533;&#862;R>&#65533;&#65533;<&#65533;Lm&#65533;7&#65533;rB|s@;&#65533;3y&#1754;&#65533;&#65533;&#34877;}v&#65533;&#65533;M&#65533;V&#65533;Y_8YPP;&#65533;&#65533;v&#65533;&#65533;F&#65533;&#65533;de'&#65533;&#65533;/Fr&#65533;&#65533;`E&#65533;J&#65533;^3&#65533;VxzA&#65533;&#65533;&#65533;@&#65533;$&#65533;&#65533;a&#65533;h&#1569;&#65533;+&#65533;A&#65533;A&#65533;&#65533;&#65533; s@	\&#65533;&#65533;[&#65533;&#65533;&#536316;&#65533;&#65533;&#65533;&#65533;&#65533;B&#65533;&#65533;
s&#65533;&#65533;9c&#65533;?&#65533;c&#65533;&#65533;&#65533;&#65533;&#65533;&#65533;Lb&#65533;)@#IJA,&#65533;!&#65533;&#65533;&#65533;&#65533;+&#65533;&#65533;&#65533;&#65533;&#65533;1&#65533;&#65533;&#65533;&#65533;&#65533;&#65533;&#65533;@Al&#65533;&#65533;&#65533;~&#65533;ApyL&#65533;h&#65533;BZZ&#65533;D&#65533;+e`r&#65533;
]x&#65533;H&#65533;&#65533;&#65533;<&#65533;C#UcO&#65533;Y 3&#65533;'&#65533;&#65533;i&#65533;&#1190;&#65533;[&#65533;5ZxS&#65533;&#65533;!&#65533;&#65533;HXM&#65533;&#65533;&#65533;u&#65533;@Sy&#65533;w&#65533;&#65533;&#65533;nU&#65533;&#976;~Q&#65533;!<&#65533;&#65533;%p&#65533;&#65533;&#65533;&#65533;&#65533;&#65533;&#65533; "&#65533;T&#65533;&#65533;Cp&#65533;
&#65533;&#65533;(&#65533;&#65533;0&#65533;&#65533;&#65533;&#65533;&#65533;&#65533;@&#65533;X&#65533;&#65533;2	&#65533;&#65533;&#65533;@&#65533;&#65533;&#65533;9<:&#65533;&#65533;&#65533;&#65533;&#65533;P &#65533;&#65533;
	H	+p
&#65533;!  P5#&#65533;4&#65533;&#58497;&#65533;&#65533;&#65533; `&#65533;;p!&#65533;&#65533;!&#65533;|&#65533;&#65533;y&#65533;iP&#65533;&#65533;SA8Bc&#65533;&#65533;&#65533;&#65533;&#65533;&#65533;APC&#65533;&#65533;&#65533;&#65533;&#13092;&#65533;&#65533;&#65533;<&#1542;D&#65533;&#65533;@&#65533;	&#65533;9&#65533;&#65533;4&#65533;k	p 80&#65533;&#65533;&#65533;&#65533;4&#65533;&#65533;4&#65533;&#65533;&#27740;m&#65533;+&#65533;&#167;&#65533;p> $&#65533;&#65533;9&#65533;&#65533;&#65533;&#65533;&#65533;&#65533;@1&#65533;&#65533;&#65533;&#65533;&#65533;&#65533;&#65533;8&#65533;j
&#65533;&#65533;f&#65533;[&#638;&#322; q:&#65533;&#65533;&#65533;&#65533;&#65533;&#65533; &#65533;MX&#65533;CP&#65533;&#65533;z?@#	{!&#65533;p&#65533;&#65533;b9:&#1296;a&#65533;&#65533;B&#65533;&#65533;n&#65533;~&#65533;&#65533;00&#65533;c4K&#65533;&#65533;
&#65533;_@A5&#65533;M&#65533;&#65533;&#65533;&#65533;&#65533;&#130; &#65533;X&#65533;&#65533;_@E&#65533;s &#65533;&#65533;9&#65533;&#65533;&#65533;C&#65533;9+@&#65533;*&#65533;&#65533;&#65533;:&#65533;+&#65533;&#65533;&#65533;&#65533;&#65533;;&#401;73#	&#65533; &#65533;9&#65533;K&#65533;&#1307;&#65533;.c&#65533;&#65533;&#65533;`vB
&#65533;&#65533;&#65533;&#65533;&#65533;s &&#65533;&#48049;&#65533;&#65533;+&#65533;
&#65533;&#65533;&#65533;<n&#65533;&#65533;&#65533;&#65533;
&#65533;
&#65533;&#65533;C C&#65533;q&#65533;&#65533;&#65533;t&#65533;9&#65533;&#65533;9d&#65533;:&#65533;H&#65533;H b&#65533;'^&#65533;)&#65533;+&#65533;x&#65533;&#65533;gP&#65533;&#65533; m&#65533;&#65533;*&#65533;+ D&#65533;@&#65533;U&#65533;&#65533;&#65533;&#242;&#65533;&#65533;&#65533;&#65533;&#65533;&#65533;
&#11430;&#65533; &#65533;&#65533;;&#65533;G&#65533;&#65533;e&#65533;3&#65533;&#65533;*A[&#65533;&#65533;z&#65533;!I&#65533;+&#65533; &#65533;&#65533;* &#65533;Rp&#65533;&#65533;&#340;&#65533;z&#65533;&#65533;;+&#65533;&#65533;E^&#65533;&#65533;`C&#65533;l&#65533;&#65533;&#65533;5|h(&#1256; &#65533;&#65533;3&#65533;&#65533;+&#65533;&#65533;&#65533;&#65533;Sc3	M &#65533;<b&#65533; O&#65533;(&#65533;&#65533;&#65533;&#65533;&#65533;n&#65533;&#65533;&#65533;@&#65533;&#65533;:&#65533;&#65533;c&#65533;F&#261;D&#65533;F&#65533;!&#65533;
p%xB&#65533;&#65533;:;&#65533;&#65533;&#65533;C&#65533;&#65533;&#65533;&#65533;&#65533;&#65533;&#65533;&#65533;<! vp&#65533;!|H&#65533;B&#65533; &#65533;G&#65533;&#65533;?&#65533;&#65533;&#65533;h
{&#601803;&#65533;&#65533; @&#65533;$&#65533;#! E&#1031;L&#65533;&#1299;&#65533;~&#65533;&#65533;&#65533;C	&#65533;&#65533;t&#65533;&#65533;<,	8&#770;p &#65533;;&#65533;&#65533;b&#65533;&#65533;q&#1026;&#65533;h&#65533;v&#65533;&#65533;BLJ&#65533;&#1546;&#65533;8&#65533;&#65533;{&#65533;d0&#65533;zeJ&#65533;&#65533;7&#65533;x&#65533;:&#65533;mx&#65533;&#65533;&C&#65533;&#65533;&#65533;*&#65533;&#65533;;&#65533;!&#794;&#65533;&#65533;&#65533;)&#65533;@&#65533;&#65533;@&#65533;&#65533;<&#65533;]l-BK	&#65533;<&#65533;&#65533;O&#65533;&#65533;&#35778;&#65533;&#65533;&#856;`&#65533;+t&#65533;&#65533;1D@;&#65533;a&#65533;&#65533;&#65533;&#65533;2&#65533;&#65533;(&#65533;k&#65533;k8&#65533;&#65533;@3H&#65533;&#65533;&#65533;&#65533;&#65533;&#65533;)&#65533;R&#65533;&#65533;
&#65533;&#65533;&#65533;0&#65533;0H
(&#65533;mx&#65533;&#65533;D	&#323;&#65533;q,A&#65533;&#65533;Av&#65533;@&#65533;D5&#193;&#65533;H!&#65533;&#450;&#537;q&#65533; !l&#515;&#65533;&#65533;,&#65533;&#194;0&#65533;&#65533;dV&#65533;&#65533;TJMj\T> :&#65533;&#1195;A%L&#65533;5&#65533;9&#65533;\:&#65533;D&#473;[&#65533;&#1124;I&#65533;&#65533;&#65533;M&#65533;qd'&#65533;H&#65533;	&#65533;|&#65533;&#65533;&#65533;Pk&#1655;l&#65533;Z&#65533; P &#65533;&#65533;&#65533;_HNx&#65533;&#65533;`&#298;$&#65533;&#65533;&#65533;&#65533;B&#65533;&#65533;"&#65533;&#65533;&#65533;3&#65533;&#65533;&#65533;e&#65533; &#65533;0&#65533;&#65533;&#65533;(Sl+&#65533;+&#65533;&#65533;!8&#1106;H*&#65533;+&#65533;&#65533;&#724;&#65533;&#65533;&#65533;j&#65533;&#65533;&#65533;iU&#65533;&#65533;&#65533;+rI&#65533;&#65533;&#65533;x&#65533;&#65533;K&#65533;&#65533;@&#65533;0 s&#65533;2&#65533;U(+&#65533;&#65533;&#65533;}&#65533;&#65533;!&#65533;!&#65533;&#65533;*e	&#65533;4&#65533;&#65533;&#65533;H&#65533;&#65533;PW&#65533;&#65533;&#65533;&#65533;&#65533;(T&#65533;&#65533;P&#65533;;&#65533;&#65533;&&#65533;>&#65533;&#1474;&#65533;&#65533;&#65533;&#65533;D&#65533;&#1603;&#65533;&#65533; @kL&#65533;&#65533;&#65533;=h&#65533;! &#65533;&#65533;&#65533;l"u&#65533;&#65533;d7;X&#65533;&#65533;$L&#65533;&#65533;@&#65533;&#65533;&#65533;&#65533;#&#65533;&#65533;K&#65533;O&#65533;&#65533;/&#65533;T&#65533;&#65533;&#65533;&#65533;&#65533;}&#65533;,(#&#65533;&#65533;)&#65533;1&#65533;&#65533;&#65533; vx&#65533;
&#65533;[}x&#65533;d%$Bj&#65533;&#65533;&#1559;&#65533;&#65533;&#65533;U&#65533;qJ9&#65533;7&#65533;&#65533;&#65533;H&#65533;d&#65533;Q&#770;&#65533;&#65533;&#65533;, -&#65533;(I&#65533;5&#65533;X&#65533;&#65533;&#65533;&#65533;&#65533;&#65533;&#65533;&#65533;&#65533;&#65533;&#65533;\x&#65533;&#65533;I&#65533;&#1024;MX&#65533;#	Js:R}	v&#65533;&#1681; L; &#65533;&#65533;&#65533;&#65533;	&#65533;-&#65533;`&#65533;&#65533;&#65533;&#65533;P&#65533;l&#65533;;&#65533;&#65533;&#65533;&#1091;&#65533;!&#65533;G&#65533;w#&#65533;s0&#65533;E	&#65533;>&#65533;&#65533;Dq&#65533;&#65533;RUh&#65533;.&#65533;9Y&#65533;U&#65533;&#65533;&#65533;@&#65533;(&#65533;?(&#65533;&#65533;&#65533;&#65533; &#65533;?&#65533;&#65533;p&#65533;_T&#65533;&#1602;@&#65533;&#65533;&#2001;&#65533;&#65533;&#65533;p;&#65533;&#65533;&#65533;X&#65533;&#65533;0Y&#65533;A&#65533;&#65533;&#65533;&#65533;7L78A&#65533;&#65533;&#65533;9&#65533;&#65533;&#65533;[&#65533;&#65533;K&#65533;*(&#65533;H&#65533;&#65533;&#65533;&#65533;&#65533;	8 Z&#65533;&#65533;&#65533;&#1819;&#65533;&#65533;@&#65533;P&#65533;(P&#65533;<&#128;p,&#65533;&#65533;&#65533;&#1734;&#65533;&#65533;&#65533;z1&#65533;&#65533;&#41711;h&#65533;&#65533;&#65533;p&#65533;&#1558;&#65533;p&#65533;d&#65533;&#65533;&#65533;&#65533;&#65533;&#65533;&#65533;&#65533;p-&#65533;&#65533; &#65533;0&#65533;&#65533;&#65533; &#65533;x?]Lw&#65533;&#725;&#65533;&#65533;&#65533;Q&#65533;}	&#65533;!&#65533;Z&#65533;+@&#65533;"&#65533;&#65533;A&#65533;`&#65533;\&#65533;&#65533;&#65533;
XR&#65533;p&#65533;!&#1025;&#65533;&#12055;&#65533;&#65533;&#65533;&#785;P&#65533;;  !&#65533;G&#65533;5&#65533;&#65533;e&#1557;&#65533;&#1234;&#65533;L&#65533;p;`&#65533;&#65533;&#1474;p&#65533;F/l@&#65533;k&#65533; &#65533;E&#1562;`V&#65533;R &#65533;30&#65533;S&#65533;&#65533;-&#65533;< &#65533;&#65533;&#65533;!0C1%	&#65533;uCu\&#65533;&#65533;&#65533;Q6t&#65533;&#65533;k=&#877;C&#465; 6&#65533;&#65533;P&#65533;WH2&#65533;z&#65533;&#65533;b
+S
&#65533;;&#65533;	&#65533;&#65533;&#65533;&#65533;&#65533;[L&#65533;+&#65533;c&#65533;&#65533;&#65533;&#65533;&#65533;&#65533;P&#65533;&#65533;&#65533;&#65533;p&#65533;je&#65533;&#65533;1&#65533;d&#65533;&#65533;n&#642;&#65533;\&#65533;&#65533;3&#65533;mb",6&#65533;HWn#&#65533;&#65533;&#65533;&#65533;\\&#65533;&#65533;we	C&#13856;:&#65533;&#1538; &#65533;&#65533;&#65533;&#306163;^&#65533;&#65533;&#65533;,&#65533;ZB&#1944;L&#841;@&#65533;3D	&#9083;(D&#65533;&#65533;&#65533;}3b&#65533;PB&#1168;&#65533;&#65533;&#65533;&#65533;&#65533;h
&#1591;&#65533;AA`&#1297;P<&#65533;C&#65533;  &#65533;m&#65533;9x&#65533;&#65533;X&#65533;SA &#65533;&#65533;% >&#65533;e&#65533;[j&#65533;&#65533;]> &#65533;&#65533;[Fh&#65533;0&#65533;,&#65533;&#65533;@&#65533;&#65533;G&#65533;&#65533;&#65533; S-&#65533;|:&#65533;h@k&#65533;s&#65533;8hs&#65533;M&#65533;&#65533;P]:&#65533;&#65533;W&#65533;-&&#65533;&#65533;&#65533;&#65533;@&#65533;'&#65533;&#65533;&#65533;^&#65533;&#65533;&#65533;&#65533;&#65533;&#65533;&#65533;W&#65533;&#65533;z4B&#65533;y&#65533;6&#65533;&#65533;6&#65533;
&#740; &#65533;&#460;&#65533;&#65533;&#65533;k&#65533;&#65533;t&#65533;xHd&#65533;8#&#65533;&#574;(&#65533;&#1141;&#65533;&#65533;&#65533;)i8 (*	&#65533;&&#65533;&#65533;k&#65533;0&n[&#65533;h&#65533;(&#65533;&#65533;&#65533;&#65533;8
&#65533;&#65533;I&#65533;&#65533;&#485;&#65533;9x&#65533;:&#65533;s:&#65533;&#65533;n&#132;k&#65533;G7&#65533;&#65533;&#65533;n&#65533;,	`&#65533;&#65533;&#65533;&#65533;!g&#65533;&#65533;B]H&#65533;aE&#946;&#65533;c|&#65533;;&#65533;&#65533;&#65533;,&#65533;&#65533;&#65533;xBU&#65533;&#65533;&#65533;:dp&#65533;UuZ&#65533;&#65533;&#65533;n&#65533;A/7l&#65533;(O&#65533;xl&#1658;y&#65533;H&#65533;&#65533;&#65533;%&#65533;&#65533;&#65533;$&#65533;kQ&#65533;&#65533;&#65533;&#65533;;Y(^K`X(&#65533;&#65533;&#65533;rP&#622445;&#65533;&#65533;&#65533;&#65533;6]&#65533;&#65533;&#65533;@z&#65533;&#65533;&#65533;&#65533;i&#65533;O
9
#&#65533;&#65533;`&#65533;&#65533;X&#65533;F&#65533;.n&#65533;cR&#65533;m&#65533;&#65533;&#65533;f&#65533;h-8&#65533;&#65533;&#65533;&#65533;4u&#65533;Q&#65533;.&#65533;II&#1507;&#65533;AS&#65533;&#65533;&#65533;&#65533;&#65533;X&#65533;&#65533;&#65533;&#65533;Tpwl&#65533;:<&#65533;&#65533;&#65533;&#65533;&#65533;sD&#65533;&#65533;&#65533;)&#65533;&#65533;l&#65533;&#193;&#65533;<&#65533;&#1512;A&#65533;&#65533;&#65533;&#65533;&#65533; &#65533;k&#65533;<&#65533;&#36122;&#65533;&#65533;:&#65533;&#65533;&#65533;o&#65533;K:Po&#65533;&&#65533;UPo )&#65533;mW&#65533;Z&#65533;L&#65533;&#65533;&#1538;&#65533;&#65533;/&#65533;&#65533;&#1498;&#65533;&#65533;)&#65533;k&#65533;&#65533;w&#65533;&#65533;&#65533;v&#65533; es$yV&#65533;?&#1409;&#65533;p]v%! G!hS&#65533; ,G\&#65533;&#65533; &#904;&#65533;M&#65533;&#65533;&#65533;&#65533;&#65533;&#65533;T!&#65533;h&#65533;&#196;o&#65533;&#65533;&#65533;&#65533;@&#65533;&#65533;&#65533;&#65533;&#65533;hi&#65533;-w&#65533;@sW1&#65533;&#65533;.4{?&#65533;0XG&#65533;&#65533;S &#65533;1/&#65533;c&#65533;&#65533;;&#468;&#65533;Ex|&#65533;<&#65533;:&#65533;&#65533;&#65533;&#457;&#65533;&#65533;&#65533;&#65533;nQ&#65533;M
&#65533;U&#65533;%&#65533;&#65533;&#65533;+&#144;g&#65533;6&#65533;&#65533;&#65533; &#1374;&#65533;9+&#65533; 9&#36900;s&#234;5(I&#65533;&#65533;Gt&#503;&#65533;kSO&#65533;S&#65533;&#65533;&&#65533;&#65533;&#65533;&#1573;&#65533;&#65533;&#65533;h&#65533;`&#65533;&#65533;Z &#65533;u\&#65533;R&#65533;H&#65533;&#65533;&#65533;&#65533;T &#65533;&#1753;&#65533;,&#65533;y&#65533; &#65533;&#65533;Q&#65533;`&#65533;JFj&#65533;&#65533;&#65533;&#65533;&#65533;&#65533;a&#65533;&#65533;!&#65533;&#65533;&#65533;&#65533;&#65533;X&#65533;&#65533;&#65533; c&#65533;&#65533;&#65533;&#1906;&#65533;#&#65533;
&#65533;&#65533;&#65533;&#65533;&#65533;&#65533;&#65533;&#65533;U&#65533;&#65533;&&#65533;&#65533;&#65533;_1&#65533;rtgW+&#65533;R &#65533; 4&#65533;&#65533;b&#65533;hh&#65533;FKE&#65533;)&#65533;w^&#65533;&#65533;`&#65533;&#65533;6p&#65533;j&#65533;h&#65533;&#65533;&#1929;&#65533;G	&#65533;U{&#65533;&#65533;&#65533;`d&#65533;&#65533;&#65533;I&#65533;As&#65533;n&#65533;&#65533;@&#65533;o&#65533;&#65533;pxo&#65533;&#922;M&#65533;&#65533;&#833;&#65533;A0)&#65533;&#65533;&#65533;DW&#1170;ENs1m&#65533;&#65533;&#65533;+&#65533;&#65533;Aa&#65533;&#65533;&#65533;s&#488;&#65533;kH}&#65533;&#65533;\M&#65533;z&#65533;u&#65533;&#65533;~&#65533;&#65533;&#615;&#65533;L#&#65533;+f&#65533; &#65533;&#65533;&#65533;&#65533;&#65533;&#65533;&#65533;&#65533;$P&#65533;&#65533;&#65533;
&#65533;&#65533;$&#65533;Nb*&#65533;&#65533;n(0&#65533;q#&#462;?&#65533;)r$&#594;"a&#65533;&#65533;x &#65533;&#65533;&#65533;8&#65533;&#65533;&#65533;
&#65533;g&#65533;&#65533;&#65533;&#65533;&#65533;&#65533;?q&#65533;K&#65533;&#65533;(
&#65533;&#65533;&#65533;&#65533;&#65533;S&#65533;&#65533;X$&#65533;@!&#65533;&#65533;&#65533;5&#65533; &#65533;&#65533;1&#65533;&#65533;mUx&#65533;&#65533;QP	&#65533;<l&#65533;&#65533;)A&#65533;&#65533;$H&#65533;a&#65533;H&#65533;,&#65533;&#65533;q#&#65533; a&#65533;&#65533;7.&#65533;T&#65533;8&#65533;&#65533;&#65533;&#65533;!&#65533;&#65533;&#65533;&#65533;&#65533;&#65533;&#65533;&#65533;&#65533;&#65533;X&#65533;&#65533;f&#478;?&#65533;-z4&#65533;92)&#65533;&#65533;&#65533;&#65533;&#65533;J"CaE&#65533;i;&#65533;&#65533;]&#65533;
2+&#65533;&#65533;&#65533;&#65533;&#65533;&#65533;&#65533;g&#65533;M;&#65533;S&#65533;X&#65533;14&#65533;&#65533;&#65533;\A&#65533;&#65533;5&#65533;&#65533;&#65533;&#65533;&#65533;$x&#65533;8Q&#65533;vmS&#359;&#65533;&#65533;&#65533;cx&#65533;'&#65533;u&#65533;&#65533;&#65533;Gv&#65533;2&#65533;&#65533;8+&#65533;&#65533;&#65533;(&#65533;&#65533;
`dP->TK-k&#65533;`&#65533;1/&#65533;gp&#65533;DU(XAP&#65533;&#673;`A&#65533; &#65533;&#65533;F&#65533;&#65533;4\o&#153;&#65533;OT&#65533;DcG4&#65533;=&#65533;&#65533;?|&#65533;@UAP&#65533;&#65533;PAT&#65533;&#65533;G"&#65533;$I&#65533;X&#65533;&#65533;&#65533;=&#65533;&#65533;H&#65533;4&#65533;&#65533;&#65533;<&#65533;7\DP,&#65533;&#65533;S/<b&#65533;UtAF&#65533;VZ&#65533;&#65533; VU4gPY&#65533;HH&#65533;&#65533;&#65533;[ZV&&#65533;&#65533; gA&#65533;E&#65533;o&#65533;E&#65533;	&#65533;4&#65533;&#65533;!&#65533;&#1305;&#65533;EYg&#65533;&#65533;&#65533;)g&#65533;&#65533;Z&#65533;&#65533;&#65533;&#65533;t&#65533;F&#648;Am&#65533;&#1195;M0h+~&#65533;&#65533;&#65533;&#4483;r&#65533;Az&#65533;"A&#65533;&#65533;g
r&#65533;JPY<s&#65533;A8&#65533;&#337;&#65533;&#65533;Oc
&#65533;p&#65533;mA]f&#65533;&#65533;L&#1954;&#65533;&#984;) &#65533;?X&#65533;n&#65533;&#65533;eT&#65533;&#65533;&#65533;&#65533;&#65533;"7&#65533;mbu0&#65533;?&#65533;&#411;&#134;&#515; &#65533;&#65533;(&#65533;jGo$[t$&#65533;&#65533;F=4DE&#65533;&#65533;&#65533;d@r }&#65533;&#65533;&#1122;&#65533;&#65533;	G&#65533;$&#65533;>w&#65533;&#65533;NAxr&#65533;&#65533;v&#65533;&#65533;f&#65533;s&#65533;e&#65533;B&#65533;G5&#65533;#&#65533;G=&#65533;@'`&#65533;&#65533;r:&#480;&#65533;ka5&#65533;[&#65533;&#65533;&#65533;?Fd&#65533;&#65533;%
&#65533;&#65533;u&#65533;RB#.T&#65533;&#65533;&#65533;&#65533;Q &#33066;&#65533;d&#65533;&#65533;&#1911;&#65533;V&#65533;FQ&#65533;Qk&#65533;R&#65533;?&#65533;[4&#65533;E&#65533;8hW&#65533;&#65533;&#1565;u&#65533;n#1l&#65533;/2&#65533;0&#285;&#65533;&#65533;"o*j(&#65533;&#65533;wp&#65533;&#65533;&#65533;p&#65533;x&#65533;1&#65533;&#65533;&#65533;JQ&#65533;&#65533;L&#65533;&#65533;.&#65533;&#65533;&#65533;&#65533;E<D&#65533;&#65533;&#65533;&#65533;7&#65533;n&#65533;&#65533;&#65533;&#65533;&#65533;&#65533;K&#65533;&#65533;C&#65533;p&#65533;8&#65533;l%=R)&#65533;,&#65533;&#65533;Q&#65533;A&#65533;&#65533;&#65533;&#65533;O&#65533;&#1967;&#65533;R&#65533;GS&#65533;&#65533;&#65533;&#65533;&#468;&#65533;&#65533; &#65533;&#65533;'&#65533;QM&#65533;&#65533;&P&#65533;CL8jq4&#1312;|J{&#65533;?z&#65533;&&#65533;&#65533;&#65533;/&#65533;A&#65533;F&#65533;&#65533;T'9&#65533;&#65533;R&#65533;bP&#65533;&#65533;8&#65533; Y0B*Bp&#65533;D&#65533;&#65533;l|&#65533;$ '8&#65533;&#65533;R&#65533;&#65533; &#65533;&#65533;NP&ou&#65533;D&#65533;"&#65533;'B&#65533;&#65533;&#65533;&#65533;&#65533;&#65533;q
W&#65533;dPj\&#65533;&#65533;&#65533;5tDv)NAN&#3727;&#65533;&#65533; eZK&#65533;&#65533;&#65533;&#65533;&#65533;&#65533;+]&#65533;6&#65533;E&#65533;&#65533;@&#65533;&#65533;V&#65533;
&#65533;"&#65533;m?"&#65533;G&#65533;&#65533;&#223;5&#65533; )n&#65533;E,j&#65533;%&#65533;&#65533;&#65533;&#65533;&#65533;s G6&#65533;&#65533;N&#65533;~&#65533;&#65533;&#65533;ln98&#65533;&#65533;&0&#65533;&#65533;
&#65533;&#1032;&#65533;,;&#65533;&#800; A&#1024;882/&#65533;&#65533;/&#65533;&#65533;4&#65533;&#65533;&#65533;&#65533;&&#65533;N(K&#146;&#65533;&#65533;lJQ&#65533;|&#65533;&#65533;&#65533;b.@&#65533;&#65533;_P l#&#65533;V!	W&#149;&#65533;&#65533;,%L&#65533;r&#65533;&#65533;B45&#65533;&#65533;8Z&#65533;&#65533;C!jl+&#65533;&#65533;7;&#65533;&#65533;&#65533;|&#65533;@AG&#65533;C&#1825; )&#65533;&#65533;&#65533;$*`j&#18491;\(CG&#65533;&#65533;&#65533;&#65533;/}&#65533;&#65533; &#65533;&#65533;&#65533;X/C&#65533;$&#65533;rb&#65533;&#65533;H&#65533;&#65533;&#65533;&#65533;4&#771;&#65533;&#65533;6%q&#65533;sS&#65533;&#65533; &#65533;&#65533;Mm&#65533;&#65533;&#65533;&#65533;v&#65533;`we	B &#65533;&#65533;2&#65533;&#65533;P&#65533;&#65533;&#65533; FUj6&#65533;&#65533;&#1282;&#65533;&#65533;&#65533;&#65533;&#65533;;<&#65533;&#65533;V&#65533;x
&#65533;&#65533;Q0&#65533;&#65533;<&#65533;`6-Lw&#65533;!\&#65533;@&#65533;&#65533;$q&#65533;&#65533;&#65533;&#65533;&#65533;C&#65533;V &#2033;&#65533;&#65533;&#65533;&#65533;1b
K&#65533;&#65533;&#65533;]C&#65533;&#65533;Oj&#1549;&#65533;,&#65533;#!k2&#65533;Q&#65533;&#65533;$&#65533;&#65533;&#65533;&#146;&#65533; &#65533;&#65533;&#65533; &#65533;d&#65533;&#65533;q&#65533;imI&#65533;&#65533;&#65533;&#65533;A&#65533;&#65533;&#65533;&#65533;&#1166;&#65533;&#65533;&#65533;&#65533;;}&#65533;&#65533;K&#65533;&#65533;P!&#65533;_8UG&#65533;&#65533; &#65533;	&#65533;&#65533;bA&#65533;@j&#594;&#65533;&#65533;&#65533;&#65533;.wQ5&#65533;M&#65533;&#65533; &#65533;&#65533;&#65533;A&#65533;P&#1615;(G9&#65533;&#65533;&#65533;\&#65533;`&#65533;]-&#65533;&#65533;"H&#65533;i&#65533;&#65533;&#65533; &#65533;&#65533;&#65533;
&#65533;#R&#65533;u&#65533;&#65533;P&#65533;&#1249;&#65533;&#65533;T&#65533;'%V(5&#65533;/&#65533;&#65533;`&#65533;#4Kp&#65533;%&#65533;29&#65533;(_&#65533;&#65533;T&#65533;5&#65533;&#65533;J&#65533; &#65533;+^&#65533;C&#65533;&#65533;(&#65533;&#65533;GO&#65533;&#65533;&#65533;&&#65533;~&#65533;3WN$&#65533;&#65533;/&#65533;^'&#65533;&#65533;#&#65533; &#65533;&#65533;<&#65533;B$&#65533;p&#65533;&#65533;P&#65533;	&#65533;&#65533;&#65533;}b&#65533;[P&#65533;&#65533;&#65533;!&#65533;&#65533;&#65533;&#65533;X&#65533; M&#65533;2&#65533;&#65533;'&#65533;&#65533;J=a&#65533;&#65533;&#65533;&#65533;&#65533;&#65533;&#65533;h&#65533;j&#65533;&#1666;&#65533;i#&#291;WH>=G&#65533;e&#65533;&#65533;&#65533;A&#65533;G&#65533;&#65533;h]&#65533;Zk&#65533;(&#65533;Pf/eK&#65533;r&#65533;&#65533;&#547;&#65533;F&#65533;&#65533;?&#65533;&#65533;&&#65533;Sa&#65533;&#65533;<&#65533;&#65533;QO9&#65533;&#65533;&#65533;M&#65533;j&#65533;&#65533;&#65533;`&#65533;&#65533;y
&#65533;&#65533;&#1818;>&#65533;&#65533;&#65533;Sk&#65533; &#65533;&#65533;c^/&#65533;&#65533;&#65533;&#65533;&#65533; 1&#65533;Q<&#65533;`&#65533;b&#65533;#5&#65533;\&#65533;=&#65533;;&#65533;&#65533;]ml&#65533;&#65533;&#65533;YO&#65533;&#65533;$&#65533;1(J&#65533;&#65533;&#65533;&#65533;&#65533;nw#&#338;kqduhc&#65533;wz5&#65533;F"&#65533;&#65533;r`&#65533;&#65533;4PP&#1154;$&#65533;O &#65533;k&#65533;&#1935;$&#65533; &#65533;2H.s&#65533;&#65533;&#65533;&#65533;o&#65533;&#65533;l&#65533;&#65533;&#24345;&#65533;&#65533;M4&#1621;&#65533;&#65533;&#65533;&#65533;&#65533;&#65533;&#65533;@=&#65533;&#65533;%g&#65533;D&#65533;g&#65533;&#65533;&#65533;P@&#65533;&#65533;*s&#65533;&#666;j&#65533;&#65533;&#65533;&#65533;i@4&#542;E(&#65533;*&#65533;&#65533;&&#65533;t&#65533;&#65533;&#65533;0&#65533;&#65533;/V&#65533;)&#65533;C&#65533;P&#65533;P&#65533;&#65533;&#65533;&#65533;&#65533;&#65533;&#65533;g=&#65533;&#65533;l&#65533;&#65533;[A&#65533;%&#65533;&#65533;&#65533;&#65533;;&#65533;A&#65533;&#65533;
(Y&#65533;&#65533;?5&#65533;v&#65533;&#65533;&#65533;  &#65533;&#65533;Y&#65533;xb'&#65533;B&#65533;r&#65533;i&#65533; &#65533;&#65533;&#65533;&#785;&#65533;&#65533;|&#65533;&#65533;&#65099;&#65533;"&#65533;LcM&#65533;&#65533;&#65533;j,&#65533;&#65533;QFu&#65533;&#1547;&#65533;&#65533;/o&#65533;&#65533;C&#1128;&#65533;X&#65533;&#65533;&#65533;jR&#65533;Z^Ew&#65533;&#65533;X&#65533;1y&#65533;'&#65533;Ld&#65533;3ISt&#65533;&#65533;sIx&#65533;&#299;&#1614;&#65533;}3&#65533;&#65533;&#65533;&#532;8&#65533;)KL&#65533;t&#65533;&#65533;&#65533;]dU&#65533;H&#65533;K&#65533;&#65533;iY#"y&#639;l&#65533; &#65533;&#65533;.&#65533;&#65533;&#65533;&#65533;l&#65533;&#65533;&#65533;&#65533;&#964;&#65533;&#610;&#65533;&#65533;T&#65533;&#65533;e&#1948;9FX&#65533;&#65533;_u$M&#65533;L&#65533;O&#65533;&#65533;k5M&#65533;J`&#65533;&#65533;p&#65533;&#65533;6` &#65533;U&#65533;&#65533;P $&#65533;?&#65533;? &#65533;&#65533;&#65533;F&#65533;&#65533;f(&#65533;}&#65533;&#65533;&#65533;&#65533;&#65533;&#65533;
&#1024;D&#65533;&#65533;?&#65533;&#65533;&#65533;&#65533;&#65533;&#65533;&#65533;id+&#65533;&#65533;?&#65533;&#65533;Z&#65533;"(&#65533;&#65533;AGl&#65533;8&#65533;v&#65533;&#65533;&#65533;&#65533;I
&#65533;Vt`&#65533;6&#65533;#&#65533;&#65533;#y] &#65533;% BE&#1792;;&#65533;&#65533;P&#65533;&#65533;(&#65533;HU&#65533;&#65533;K&#65533;`@&#65533;4R&#65533;&#65533;I&#65533;x&#1916;&#65533;UP-!&#65533;&#65533;Q&#65533;&#65533;z`b *HA4&#65533;e&#65533;pd&#65533;&#65533;@&#65533;LA&#65533;&#65533;AH&#65533;F&#65533;&#65533;&#65533;&#65533;&#65533;&#65533;&#65533;&#65533;HK&#65533;&#65533;H@&#65533;0.&#65533;`&#568;&#65533;&#624;&#65533;&#65533;&#9689;_&#65533;&#65533;bg&#65533;A8&#65533;?h&#65533;2&#65533;&#65533;11NJ&#65533;&#65533;	q&#65533;M&#65533;&#65533;&#65533;&#65533;&#65533;&#65533;&#65533;e&#65533;r&#65533;&#65533;&#65533;4&#65533;>&#65533;&#65533;&#65533;&#65533;P!&#65533;&#65533;&#65533;&#65533;&#65533;&#793;n&#65533;&#65533;&#65533;&#65533; j&#65533;&#65533;1bA8&#65533;&#65533; 0&#65533;GD&#65533;&#65533;&#65533;&#65533;&#65533;e
v&#65533;&#65533;&#65533;&#65533;&#65533;+&#65533;&#65533;&#65533;&#65533;#B!&#65533;&#65533;&#65533;1h&#65533;&#65533;yF&#65533; +hB&#65533; +&#65533;%&#65533;`&#65533;&#65533;&#65533;&#65533;&#65533;u(G&#65533;A&#65533;&#65533;zi&#65533;Ap!IJ&#65533;^ &#65533;A &#65533;  9&#65533;&#65533;?&#65533;C+B6d&#65533;?&#65533;&#65533;&#65533;&#65533;@&#65533; "4&#65533; &#65533;&#65533;A&#65533;&#65533;3&#65533;&#65533;&#65533; &#65533; &#65533;&#65533;&#65533;&#65533;&#65533;&#65533;&#65533;&#65533;&#65533;A&#65533;&#65533;5&#65533;&#65533;&#65533;&#65533;&#227;&#65533;&#65533;W&#65533; &#65533;%WiI&#1536;X&#65533;`&#65533;&#65533;&#65533;&#65533;)&#65533;'&#256;)x&#65533;4&#65533;N&#65533;&#65533;F&#1550;m&#65533;J&#65533;PA&#65533;c(&#65533;VD&#65533;#&#65533;&#65533;&#65533;&#65533;&#65533;E&#65533;&#65533;&#65533;f&#65533;g&#1826;&#449;dYfA&#65533;&#65533;A&#65533;&#65533;y&#65533;&#65533;8@&#576;Xx&#65533;&#65533;&#65533;&#65533;T&#65533;L&#65533;V0&#65533;T&#65533;&#65533;&#33860;&#65533;fA&#65533;d&#65533;&#65533;&#65533;&#65533;	MT&#65533;Zo&#65533;@&#65533;%"H&#65533;:jE-&#65533;#&#65533;&#65533;A&#65533;u+&#65533;&#65533;@&#65533;cbRgunD&#65533;H&#65533;8xA1&#65533;&#1004;&#65533;&#65533;p&#65533;F(6&#65533;CD.&#65533;C&#65533;&#65533;ApAp&#65533;N&#65533;&#65533;&#65533;&#65533;&#65533;&#268;&#65533;&#65533;[ V&#65533;'I2Z d&#65533;@&#65533;)&#65533;b:$&#65533;%OzPd&#65533;&#65533;&#65533;&#1793; &#65533;@"&#65533;&#65533;@&#65533;&#65533;@R
&#65533;&#65533;@T&#65533;!(%G&#65533;&#65533;&#65533;&#65533; X&&#65533;t&#65533;&#65533;C7&#65533;&#65533;\&#1483;&#1157;F&#65533;z&#65533;&#65533;&#65533;&#820;&#65533;RA&#65533;&#65533;;&#65533;@&#65533;&#65533;&#65533;r(&#65533;Ft@&#65533;&#65533;A&#65533;&#943;&#65533;&#1803; t&#65533;?&#65533;&#65533;?&#65533;&#65533;(&#65533;&#65533;A&#65533;&#65533;aZg&#65533;&#65533;&#65533;&#65533;&#65533;&#65533;&#65533;9&A&#65533;ig&#65533;&#65533;@uDg&#65533;Cf&#65533;&#65533;g"&#65533;&#65533;Y&#65533;pL&#65533;&#65533;&#604;&#65533;&#65533;&#65533;p^&#65533;<&#65533;K&#65533;S[x&#65533;&#65533;&#65533;&#128;&#65533;&#65533;i&#1174;'&#65533;QG &#65533;r&#65533;a&#65533;[T9&#65533;iq&#65533;"z &#65533;&#65533;&#65533;&#65533;&#65533;&#65533;&#65533;<v&#65533;&#65533;&#65533;*QB&#65533;&#65533;v&#65533;&&#65533;#&#65533;Q/
1&#65533;&#65533;A&#65533;&#65533;K&#65533;&#65533;$&#65533;D&#65533;DdBA4A&#65533;@$&#65533;+&#65533;%(&#65533;&#65533;b&#65533;ZUy&#65533;'	&#65533;&#65533;g&#65533;P&#65533;&#65533;&#65533;d&#65533;q&#65533;&#65533;&#65533;&#65533;&#65533;	&#65533;&#65533;&#65533;&#65533;&#65533;	&#65533;&#65533;0&#65533;&#65533;@&#65533;f(.p&#65533;	&#65533;&#65533;&#65533;&#65533;P&#65533;A"&#65533;&#65533;&#65533;&#65533; &#65533;&#223;^&#65533;W&#65533;elE^p&#65533;&#65533;&#65533;h&#65533;&#65533;&#65533;d~&#65533;&#65533;4&#65533;&#948;&#65533;N	&#65533;q&#65533;&#65533;Zy&#65533;H4&#65533;&#65533;&#65533; &#65533;&#65533;&#65533;&#641;3p&#65533;&#65533; &#65533;Z&#65533;&#65533;F&#65533;&#1103;&#65533;&#65533;&#65533;iB&#1871;>&#65533;&#65533;@&#65533;&#65533;&#65533;R&#772;O&#65533;&#65533;n.c&#65533;&#65533;ryD&#65533;eA&#65533;&#1081;&#65533;&#65533;T&#65533;&#65533;I&#65533;C&#65533;&#65533;&#65533;&#65533;_D&#65533;&#65533;C&#65533;&#65533;#M&#65533;;&#65533;&#65533;&#65533;vP&#65533;&#65533;	(x&#65533;&#65533;h&#1558;&#65533;T&#65533;&#65533;&#65533;FAHC&#65533;&#65533;&#65533;&#65533;>&#65533;"&#65533;&#65533;m&#1897;&#65533;?H&#65533;G@C1D&#65533;h&#65533;&#65533;D7 &#65533;?&#65533;gfS&#65533;&#65533;&#65533;F@&#65533;&#769;!L\&#65533;&#65533;-&#65533;m&#65533;&#65533;nx&#65533;&#65533;E&#65533;&#65533;jD&#65533;&#65533;&#65533;H"&#65533;&#65533;&#65533;v&#65533;Q&#1857;&#769; 8&#65533;&#65533;d&p&#65533;&#65533;&#65533;,&#65533;|!&#65533;&#65533; .&#1024; &#65533;&#65533;8@}&#65533;&#65533;&#65533;?&#65533;@"&#769;&#65533; h&#65533;V&#65533;&#65533;u" B^&#65533;(W&#65533;@&#65533;	&#65533;&#65533;?`&#65533;#E&#65533;Rp@sXG&#65533;&#65533;P&#1099;M9&#65533;X&#65533;&#65533;&#65533;^=&#65533;(D&#65533;'&#65533;M)D&#65533;&#65533;)Dk&#65533;&#65533;&#65533;&#65533;&#65533;mD&#65533;D&#678;&#65533;&#65533;r&#65533;&#1866;&#65533;qY,&&#65533;&#65533;&#65533;c1f&#65533;&#65533;<$8&#65533;A&#65533;&#65533;?D&#65533;&#65533;&#65533;&#65533;&#2010;=&#65533;3&#1348;a"&#65533;&#65533; U&#65533;&#65533;%-&#65533;&#65533;r&#65533;&#256;&#65533;&#901;&#65533;{ &#65533;&#65533;"ii&#65533;&#65533;-&#65533;RUTD&#65533;&#65533;m&#65533;&#65533;\&#65533;&#65533;y&#65533;&#65533; &#65533;&#65533;e&#65533;O.tB&#65533;&#65533;:&#65533;&#65533;&#65533;&#65533;+&#65533;&#65533;t&#65533;u(&#65533;(&#65533;&#331;F&#65533;&#65533;?&#65533;&#65533; &#65533;qu|&#65533;&#65533;&#65533;F&#65533;&#65533;w.
&#65533;&#65533;F&#65533; &#65533;&#65533;&#65533;&#65533;RM&#65533;&#65533;&l&#65533;&#65533;&#65533;&#65533;&#65533;&#65533;?&#65533;&#65533;[C&#65533;&#65533;&#65533;!;&#65533;!&#65533;@XC&#1985;x $&#65533;&#65533;;&#65533;&#65533;&#65533;N/&#65533;E&#65533;L/G &#1122;&#1051;a@`&#65533;&#65533;G&#65533;&#65533;&#65533;i&#65533;&#65533;&#65533;1 &#65533;&#65533;&#65533;&#65533;<ad"w&#65533;	$GI&#65533;P&#65533;I&#65533;&#65533;&#65533;	&#65533;&#65533; &#65533;&#65533;#o&#65533;Pf&#65533;>&#65533;&#65533;.p&#65533;%V&#65533;z$,&#65533;&&#65533;&#1895;.&#1245;&#65533;&#65533;&#1241;&#9889;&#65533;&#1433;:i&#65533;&#65533;6&#861;m&#65533;v&#65533;l&#65533;&#65533;u<&#65533;Z(&#65533;&#65533;)&#65533;$&#65533;&#65533;l&#65533;f4&#65533;&#65533;|WL&#65533;&#65533;A&#65533; (&#65533;&#65533;<&#65533;y&#65533;&#65533;M"&#65533;B/1H&#65533;?L&#65533;L&#65533;&#65533;|&#65533;v&#65533;&#65533;?&#65533;&#65533;'&#65533;I&#65533;p&#65533;T@&#65533;(&#65533;&#65533;&#65533;?<&#65533;Z\&#65533;&#65533;F0+:k&#65533;&#1085;q&#65533;
&#65533;&#65533;&#65533;&#1560;&#65533;P
 &#65533;+&#65533;&#1547;f! S&#65533;&#65533;"x@ &#65533;&#65533;&#65533;?2&#65533;!@&#1930; &#65533;&#65533;i%&#65533;&#65533;>/&#65533;Do?/&#65533;SdH&#65533;YL&#238;L\%R&#65533;&#65533; 7|&#65533;!?&#65533;&#65533;&#65533;&#65533;CG:@F&#65533;&#65533;J&#65533;.{&#65533;q&#65533;ZA&#1794;G&#65533;@03&#65533;/&#65533;pD&#592;&#65533;&#65533;034&#65533;aW4&#65533;&#65533;&#65533;@}&#65533;&#65533;&#65533;h&#65533; &#65533;&#65533;AX  &#65533;&#65533;l&#65533;&#65533;`&#65533;[&#1500;f&#65533;&#65533;&#65533;&#65533;&#65533;&#65533;&#65533;r&#65533;	&#65533;&#65533;&#65533;t&#65533;&#1822;F&#65533;d&#65533;)&#65533;&#65533;@4E&#65533;E&#65533;&#65533;P&#65533;@&#65533;
&#587;Z&#65533;&#65533;T&#65533;&#65533;&#65533;d	&#65533;o&#65533;&#65533;qA&#65533;&#65533;W&#65533;&#65533;`&#65533;&#65533;&#65533;gHsaS7&#65533;x&#65533;F&#65533;&&#65533;&#65533;/D-q&#65533;&#65533;&#65533;A&#65533;&#65533;Z}&#65533;+G`&#65533;G)&#65533;&#65533;&#65533;&#65533;&#65533;F&#65533;&#65533;m&#65533;:aaGl.~&#65533;S[&#65533;S# &#65533;&#65533;&#65533;&#65533;&#65533;&#65533;&#65533;&#65533;@@@9&#65533;&#65533;&#65533;&#65533; &#65533;&#65533;BD&#65533;\x"D&#65533;A&#65533;&#65533;QA&#65533;&#65533;h&#65533;.&#65533;&#65533;h&#65533;&#65533;&#65533;%&#65533;&#65533;&#65533;(@&#65533;v&#65533;&#65533;&#65533;&#65533;&#65533;p&#65533;R&#65533;(@xBF&#65533;*<&#65533;Z&#65533;&#65533;Z&#65533;&#65533;{&#65533;&#65533;&#65533;&#65533;Y<&#65533;XL&#65533;$&#65533;g&#65533;ZM&#65533;&#65533;&#65533;&#65533;&#65533;<xhuoDt!&#65533;&#65533;b&#65533;&#65533;&#65533;&#65533;&#65533;&#65533;}&#65533;&#65533;1i&#65533;6^&#65533;Bt&#65533;&#65533;D&#65533;&#65533;CL&#65533;3:&#65533;&#65533;6&#65533;&#65533; &#65533;&#65533;:&#65533;&#65533;&#65533;2*;'=&#65533;&#65533;&#65533;e^&#65533;&#65533;?8&#65533;%&#65533; ^&#65533;&#65533;&#65533;yiY&#65533;&#65533;&#65533;B&#65533;?\&#65533;e<&#65533;&#65533;&#65533;,&#65533;c&#65533;I&#65533;&#65533;2&#65533;&#65533;&#65533;q&#65533;&#65533;&#65533;A&#65533;G<A &#65533;?l&#65533;QW&#65533;?B&#65533;&#65533;*-ob&#65533;l&#65533;?&#1319;G&#65533;&#65533;&#65533;&#65533;&#65533;&#65533;&#65533;&#65533;w&#65533;&#65533;&#65533;G&#65533;4e&#65533;&#65533;&#65533;&#65533; &#65533;$&#65533;cU&#65533;&#65533;&#65533;&#65533;&#65533;&#65533;&#65533;&#65533; *&#65533;B	&#65533;&#65533;Cj.`&#65533;&#65533;sxOBZX&#65533;nAI&#65533;V/"\&#65533;o&#65533;&#65533;^&#65533;&#65533;\X&#65533;&#65533;6&#65533;R&#192;&#65533;&#65533;&#65533;C<aAd,&#65533;&#65533;r&#65533;@&#65533;D&#65533;&#65533;&#65533;&#65533;5GM(&#65533;d&#65533;D&#65533;&#65533;&#65533;D&#65533;l&#65533;&#65533;F&#65533;&#65533;P&#65533;&#65533;; N3&#65533;c&#65533;!&#65533;&#65533;u&#65533;&#65533;,&#65533;&#65533;t&#65533;&&#65533;&#65533;Kh&#65533;&#65533; AD&#65533;&#65533;f&#65533;mD&#65533;<T&#65533;&#65533;&#65533;&#65533;&#65533;&#65533;~&#65533;&#65533;1&#862;&#65533;&#65533;&#1509;&#65533;-&#514;p&#65533;h&#65533;p&#65533;&#65533;&#65533;T&#65533;&#65533; &#1477;&#65533;&#65533;#&#65533;tm9&#65533;E&#65533;&#65533;I&#65533;&#65533;i*&#65533;@/l&#65533;=&#65533; &#65533;&#65533;!(&#65533;&#516;&#65533;tfz&#65533;&#65533;C&#65533;&#65533;&#65533;&#65533;&#65533;&#65533;&#65533;&#65533;jDt&#65533;&#65533;?&#65533;&#65533;?&#65533; , @A&#65533;gA&#65533;`&#65533;&#65533;j&#1348;D&#65533;&#65533;&#65533;r!\&#65533;&#65533;&#65533;raV &#65533;F&#65533;&#65533;n&#65533;&#65533;&#65533;&#65533;/S&#65533;&#65533; .P{D&#65533;&#65533;!&#65533; &#65533;g{&#65533;B{&#65533;&#65533;&#65533;&#65533;j&#65533;&#65533;&#65533;&#65533;&#65533;&#65533;{&#65533;&#65533;^5&#65533;'k&#65533;&#65533;&#65533;u&#65533;T&#65533;&#65533;&#65533;	&#65533;:&#65533;&#1485;.$^&#65533;&#65533;DCX&#65533;&#1709;g&#322;F&#65533;=&#65533;s1&#65533; &#65533;&#65533;C&#65533;wdq&#65533;L&#65533;I&#65533;b&#65533;,B&#65533;&#65533;cj&#65533;27A&#1539;&#65533;/&#65533;eG&#23356;&#65533;&#65533;Dl&#65533;&#65533;gqsysL9[E&#65533;]&#65533;&#65533;&#65533;4&#65533;,@ &#65533;W&#65533;&#1995;Z&#65533;&#65533;&#65533;&#65533;&#447;&#65533;I&#65533;/&#319;&#65533;&#65533;&#65533;&#65533;#&#65533;D*&#65533;=@Q&#65533;*$	=BdI&#65533;&#65533;$&#65533;&#65533;DB&#65533;&#1190;&#65533;&#1780;*a6&#65533;?&#65533;&#65533;&#65533;0C&#65533; %d&#65533;iS&#65533;O&#65533;F&#65533;:&#65533;jU&#65533;W&#65533;fAA	{i&#65533;&#65533;&#65533;~%Ts(!&#65533;&#65533;F&#65533;7&#65533;&#65533;<&#65533;"&#65533;&#65533;-&#65533;	&#65533;&#4681;&#65533;	&#65533;&#65533;C&#65533;1&#65533;&#65533;6X#!c	FB &#65533;&#65533;H&#65533;;wn&#65533;&#65533;&#65533;&#208; &#65533;&#65533;&#65533;&#65533;&#65533;&#65533;?&#65533;	&#65533;&#65533;&#65533;Ai-4&#65533;&#65533;&#65533;*&#65533;&#65533;&#65533;&#65533;&#65533;&#65533;&#65533;/&#65533;&#65533;mj&#65533;&#65533;9&#65533;&#396;&#605;+G&#65533;&#65533;M/d&#65533;P&#65533;&#1240;~&#65533;&#589;&#65533;?3B&#65533;&#65533;&#65533;&#65533;&#65533;&#65533;pX&#65533;b&#65533;&#65533;?&#65533;C&#65533;&#65533;:a&#65533;&#65533;&#65533;f&#65533;&#65533;&#65533;*f
aF&#65533;&#65533;&#65533;&#65533;Iy&#65533;&#65533;H&#65533;!&#65533;&#65533;&#65533;&#65533;&#65533;&#65533;&#65533;&#65533;&#65533;&#65533;6&#65533;)&#65533;&#65533;4D&#65533;A&#65533;&#65533;a &#65533;&H(&#65533;&#65533;&#65533;
&#65533;I&#65533;&#65533;&#65533;&#65533;&#65533;&#65533;bl&#65533;&#65533;(&#65533;&#65533;&#65533;
&#65533;&#65533;Z&#65533;$&#65533; &#65533;&#65533;&#65533;&#65533;&#65533;&#65533;&#65533;:&#65533;&#65533;&#65533;&#65533;&#33176;&#65533;&#65533;&#65533;"#nH&#65533;&#65533;(0&#65533;&#531;P&#642;&#65533;&#65533;&#65533;&#65533;&#65533; &#65533;s&#65533;&#65533;&#65533;f&#65533;&#65533;V&#65533;&#65533;&#65533;M&#65533;&#65533;&&#65533;&#65533;&#65533;&#65533;&#65533;<&#65533;&#65533;&#65533;?T&#65533;A*#&#65533;2F&#65533;&#26607;&#65533;Zt&#65533;8yj
&#65533;V&#65533;&#65533;&#65533;&#65533;9&#65533;d&#65533;&#65533;&#65533;&#65533;5:q&#65533;&#65533;~B&#65533;&#65533;Z &#65533;&#65533;&#65533;&#65533;/(&#65533;&#65533;b8&#65533;~&#65533;(&#65533;jx&#65533;&#65533;j&#65533;5&#65533;^&#1160;2&#65533;1!&#65533;&#65533;&#65533;L0A&#65533;94&#65533;&#65533;&#65533;i[(&#65533;6Mp&#1092;C&#1849;a&#65533;&#65533;`&#65533;&#65533;&#65533;\H&#65533;&#65533;8+BD3&#65533;(&#65533;&#65533;]&#28826;&#65533;&#65533;2&#65533;0
&#65533;&#65533;&#65533;!x &#65533;&#65533;&#65533;H&#65533;`&#65533;&#65533;&#65533;I&#1220;&#65533;&#65533;<880&#65533;L&#65533;O&#65533;&#65533;&#65533;&#65533;Ct&#65533;8&#65533;&#65533;
d&#65533;w&#65533;&#65533; &#65533;&#65533;&#65533;.&#65533;&#65533;b&#65533;&#65533;c&#65533;T#`&#65533;l&#65533;TBy&#65533;&#65533;.&#65533;&#65533;&#65533;g&#65533;&#608;&#65533;|A&#52474;=&#65533;
&#65533;&'(&#65533;&#65533;&#65533;<tJ(&#65533;&#65533;l&#65533;&#65533;0@B$`&#65533;&#65533;&#65533; &#65533;&#65533;&#65533;&#65533;&#65533;DR&#65533;V&#65533;&#65533;	&#65533;&#65533;&#65533;^&#65533;)&#65533;&#65533;&#65533;-A&#65533;R&#65533;"&#65533;xa&#65533;&#65533;&#65533;&#65533;&#65533;0&#65533;&#65533;&#65533;&#65533;&#65533;&#65533;&#65533;l&#65533; &#65533;&#65533;&#65533;&#65533;&#65533;l&#65533;&#65533;&&#65533;j&#65533;&#65533;&#65533;N&#65533;&#65533;&#65533;&#65533;*&#65533;s&#65533;&#65533;&#1459;&#65533;&#65533;Yo&#65533;&#65533;&#65533;&#65533;&#65533;&#65533;&#65533;E&#65533;0&#65533;&#65533;&#65533;@	!&#65533;&#65533;ALI&#65533;&#65533;Z&#65533;A-&#65533;^&#65533;&#65533;&#19531;&#65533;&#65533;	&#65533;&#65533;&#65533;A&#65533;]&#65533;&#65533;L&#65533;_&#65533;&#65533;&#65533;(&#65533;&#65533; %_	Ba&#65533;&#65533;hh_`J&#65533;6[&#65533;&#65533;&#65533;e>&#65533; &#65533;&#65533;B&#65533;
l&#65533;&#65533;&#65533;&#65533;&#65533;p&#65533;&#65533;zm&#65533;]&#65533;a u&#65533;KdA3e&#65533;A B'&#65533;W&#65533; &#1777;&#65533;^&#65533;&#65533;
P&#65533;&#65533;&#65533;&#65533;$#&#65533;&#65533;\p&#65533;V&#65533;&#65533;H&#1037;lr e&#65533;&#65533;h&#65533;&#65533;&#65533;&#65533;e.bB&#1024;&#65533;0&#65533;>&#65533;l&&#65533;&#65533;Uz&#65533;7&#65533;&#65533;&#65533;&#65533; E[&#65533;&#65533;"&#65533;&#65533;&#65533;B&#65533;&#65533;J&#65533;A&#65533;&#65533;-A&#65533;&#65533;(&#65533;D<&#65533;&#1351;&#65533;@9&#65533;$&#65533;=&#65533;&#65533;&#1750;2%&#65533;)$0j&#65533;!%&#65533;,&#271;&#65533;@# &#65533;&#65533;&#65533;&#65533;&#65533;T&#65533;Z&#65533;&#65533;)!LE&#59730;&#65533;4&#65533;%&#65533;&#65533;$&#65533;N&#65533;V&#65533;c9&#65533;CBV&#65533;&#65533;&#65533;MuL&#65533;P&#65533;B'4&#65533;a&#65533;&#65533;&#65533;&#65533;%V&#65533;2&#65533;&#65533;&#65533;CQ9&#65533;4&#65533;!b$D
A&#65533;&#176;&#65533;
(&#435;&#65533;*&#65533;1&#65533;@&#65533;&#65533;&#65533;S&#65533;&#65533;&#65533;	H&#65533;&#65533;Q&#65533;&#65533;&#65533;+&#65533;&#65533;
?"'b`&#65533;3&#65533;*X&#65533;&#65533;h&#65533;&#65533;&#65533;&#65533;}&#65533;&#65533;&#65533; tp&#65533;&#65533;k
&#65533;&#65533;&#65533;&#65533;&#1952;b-&#65533;&#65533;&#65533;v&#65533;&#65533;*&#65533;`E&#65533;&#65533;n4&#65533;&#65533;(K0&#65533;2&#65533;&#65533;@D0&#65533;&#65533;( 2&#65533;&#65533;&#65533;&#65533;g&#65533;!&l&#65533;&#65533;&#65533;&AH&#65533;'~&#65533;&#65533;&#65533;jS&#65533;&#65533;&#906;&#65533;&#65533;&#65533;&#65533;&#65533;(p`&#65533;&#65533;V&#65533;4&#65533;UR&#65533;&#65533;F&#65533;H&#65533;_&#65533;n&#65533;?&#37086;&#65533;b4	&#65533;BH;&#65533;&#65533;&#666;&#65533;]Z*i&#65533;&#65533;&#65533;Q&#65533;A,!z&#65533;&#65533;I&#65533;%P&#65533;&#65533;!FP P$&#65533;H&#65533;&#65533;&#65533;PR&#65533;&#65533;&#65533;&&#65533;(	&#65533;1&#65533;DR&#65533;&#65533;S&#65533;$i|z&#65533;&#65533;.TF1&#65533;&#65533;I&&#184;}&#65533;&#65533;'&#65533;&#65533;`R&#65533;&#65533;&#65533;&#65533;&#65533;L&#65533;,=&#65533;&#65533;&#65533;i&#65533;CaMJs&#65533;U&#65533;&#58807;s&#65533;0_!/&#65533; p&#65533;@&#65533;&#65533;&#65533;%$	&#65533;IH&#65533;5&#65533;&#65533;&#65533;&#65533;#?&#65533;&#65533;[&#65533;I&#65533;&#65533;&#65533;&#293;R&#65533;&#65533;M&s&#65533;SX&#65533;&#65533;&#65533;8&#65533;Y&#65533;&#65533;T&#65533;C&#65533;@&#65533;C&#65533;s~&#65533;8&#65533;:&#65533; &#65533; 
&#65533;Z0&#65533; &#65533;&#65533;;&#1537;%#&#65533;9&#65533;&#65533;m&#65533;&#65533;
&#65533; ,&#1640;GY&#65533;&#65533;&#65533;&I&#65533;&#65533;&#65533;/&#65533;i&#65533;\Z&#65533;i&#65533;&#65533;&#65533;&#65533;/+ &#65533;&#1924;&#65533;@ &#65533;a&#65533;&#65533;&#65533;&#65533;&#65533;&#65533;&#65533;&#65533;&#65533;&#65533;&#65533;q&#65533;&#65533;&#65533;&&#65533; &#65533;2m&#65533;-5&#65533;&L&#65533;Yo&#65533;&#287;&#65533;6%OA!]Z/&#65533;Y&#65533;O^&#1290;!&#65533;&#65533;&#65533;&#65533;s &#65533; &#1010;#}&#65533;&#65533;$x&#65533;@&#65533;&#65533;,&#65533;#6&#65533;HEbR&#65533;@&#65533;6&#65533; 7Y&#65533;n&#65533;&#65533;&#65533;I&#65533;H`<:&#65533;&#65533;zA&#65533;&#65533;3Z&#65533;&#65533;&#65533;&#65533;&#65533;Y0&#65533;t&#65533;c&#65533;&#65533;?Yl)&#65533;Z&#65533;&#677;65&#65533;&#65533;&#65533;k&#65533;&#65533;P&#65533;T&#65533;&#65533;&#65533;\S&#65533;&#65533;&#65533;x0&#65533;&#65533;l&#65533;)8L`&#65533;&#65533;]&#65533;&#65533;&#65533;`&#65533;&#65533;&#65533;&#65533;&#65533;&#65533;&#374;&#65533;&#65533;&#65533;%ga&#3686;JZi&#65533;&#65533;&#65533;&#65533;&#65533;
&#1464;&#991;&#65533;&#65533;&#65533;&#65533;&#65533;&#65533;4	&#65533;MorPwx&#65533;8&#65533;&#65533;G;&#65533;&#1101;&#65533;&#65533;&#65533;K.xK&#65533;q&#65533;;&#65533;F@&#65533;C&#65533;x&#65533;/A&#1617;&#65533;&#65533;&#65533;&#65533;/&#65533;&#65533;&#65533;bq	9TH !&#65533;&#65533;&#65533;M,J&#65533;q b&#65533;w&#65533;&#65533;st&#1376;X&#65533;&#65533;T&#65533;&#65533;M&#65533;H=&#65533;&#65533;hAC&#65533;W3F&#65533;&#65533;4&#65533;QYJK&#65533;&#65533;)&#65533;&#65533;!!&#65533; @&#65533;n&#1079;&#65533;E&#65533;8&#65533;x\i[g&#65533;&#65533;&#65533;J&#65533;RCbb&#65533;[d$0	&#65533;&#65533;&#65533;.&#65533;&#65533;&#1889;&#65533;a&#65533;&#65533;&#65533; k&#65533;&#65533;&#65533;6&#65533;G&#65533;&#65533;&#65533;&#1111;!f&#65533;&#65533;&#65533;,&#65533; &#65533;&#65533;X&#65533;&#65533;&#65533;&#65533;&#1624;&#65533;&#65533;	&#65533;&#65533;+&#65533;4f&#65533;)Py*&#65533;.[y&#65533;k&#65533;&#65533;L&#65533;&#65533;"&#65533;&#65533;TS,(&#65533;?&#65533; "&#65533;&#65533;(0n&#65533;)'&#65533;&#65533;H&#65533;4e&#65533;pWz `P&#65533;&#65533;&#65533;&#65533;]&#65533;0&#65533;&#65533;&#65533;&#65533;h&#65533;&#65533;8&#65533;9&#65533;p<K&#65533;t4&#65533;aE|&#65533;A5`>&#65533;&#65533;o&#65533; &#65533; c&#65533;&#65533;LB&#65533;&#65533;&#65533;&#699;&#65533;&#65533;0&#65533;&#65533;&#65533;6&#65533;l@&#1241;&#65533;:&#65533;&#65533;"&#65533;`&#65533;d@&#65533;&#65533;&#65533;C&#65533;-E&#65533;&#65533;l	V&#65533;&#65533;&#65533;&#65533;* &#65533;A&#65533;~&#65533; ,&#65533;&#65533;&#65533; &#65533;n&#65533;n/&#65533;&#65533; &#65533;a&#65533;&#65533;(&#65533;aR&#65533;\&#65533;j&#65533;&#65533;&#65533;A~&#65533;&#65533;4&#65533;U&O*6&#65533;*&#65533;&#65533;!!\/
\&#982;&#65533;*!6d&#65533;O&#65533;&#65533;&#65533;&#65533;f	&#65533;l"Rf(&#65533;aL&#65533;@#&#65533;&#65533;	C@q&#65533;`&#65533;8&#65533;&#65533;&#65533;6&#65533;&#65533;&#65533;&#65533;K&#65533;j;&#65533;&#65533; &#65533;&#65533;&#65533;&#65533;&#65533;C&#65533;^@m&#65533;GS-&#65533;&#65533;&#65533;=0&#65533;&#65533;.W.9(bL,-%&#65533;&#65533;&#65533;/&#65533;&#65533;&#65533;@/!&#65533;&#65533;
&#65533;&#65533;hr&#65533;t&#65533;&#65533;hk&#65533;^&#65533;&#65533;'&#65533;&#65533;P&#65533;8O+,&#65533; !&!&#65533;`&#65533;&#65533;&#65533;hs &#65533;&#65533;&#65533;"~&#65533;&#65533;&#254;L&#65533;FJ&#65533;-!&#65533;&#65533;&#65533; &#65533;&#65533;&#65533;&#65533;&&#65533;&#65533;Xz &#65533;B&#65533;H"G{&#65533;&#65533;0&#65533;kM&#65533;D8B&#65533;&#65533;D&#65533;&#65533;E6f&#65533;t@5h \&#65533;*&#65533;&#65533;9&#431;&#65533;L }&#65533;&#65533;&#65533;&#65533;q&#65533;&#65533;&#65533;&#65533;|&#65533;&#65533;&#65533;&#65533;&#65533;&#65533;t&#65533;0`;&#65533;a~!&#65533;&#65533;/S&#65533;&#65533;&#65533;&#65533;N&#65533;`tA&#65533;&#65533;T0&#65533;~&#65533;&#65533;&#65533;&#65533;)TlP&#65533;B&#65533; &#65533;&#65533; J&#65533;)R #&#65533;>4&#65533;A|@q&#65533;^&#65533;&#65533;&#65533;&#65533;lB
\0(h+CrnC>&#65533;&#65533;R&#65533;*H&#65533;'&#65533;&#65533;' &#65533;&#65533; !.9&#65533;&#65533;q&#65533;&#65533;J+&#65533;&#65533;l9
&#65533;&#65533;&#65533;D&#65533;B&#65533;H&#65533;&#65533;&#65533;&#65533;&#65533;(&#65533;&#65533;&#65533;&#65533;,&#1262;
&#65533;Fx&#65533;fF^&#65533;W&#65533;/v&#65533;X&#65533;*(&#65533;&#65533;&#65533;&#65533;L&#65533;&#65533;&#65533;&#65533;&#65533;IB&#65533;&#65533;&#65533;&&&#65533;
V&#65533; MQ,4&#65533;Mr/&#65533;&#65533;&#65533;VmQ&#65533;&#65533;&*&#65533;*&#65533;&&#65533; &#17070;&#65533;h`om&#65533;l&#65533;4a&#65533;&#65533;\&#65533;ADl=&#65533;&#65533;B&#65533;&#65533;&#65533;`1|$!p1~/(#!&#65533;&#65533;~-&#65533;&#65533;lK1&#65533;@&#57893;&#65533;&#65533; @A&#65533;tS&#65533;&#65533;&#65533;&#65533;&#65533;K&#65533;&#65533;&#65533;]&#65533; &#65533;`&#65533;l&#65533;vAl&#65533;&#932;&#65533;A&#65533;1&#1361;&#65533;&#65533;f!b&#65533;Kp&#65533;&#65533;|'&#65533;&#65533;&#65533; &#65533;&#65533;&#275;`&#65533;?&#65533;&#65533;&#65533;g&#65533;&#65533;&#65533;6&#65533;&&#65533; (0m"
&#65533; &#65533;&#65533; &#65533;s0e@&#65533;&#65533;&#65533;)&&#65533;#&#65533;$&#65533;&#65533;#&#65533;&#65533;/&#65533;&#65533;P2j&#65533;&#65533;dkiz&#65533;&#65533;&#1034;)&#65533;)&#65533;*&#65533;.&#65533;&#65533;&#65533;&&#65533;s&#65533;K&#65533;.&#65533;",&#65533;8&#65533;&#65533;	&#65533;n9&#65533;P&#65533;n`!@b)&#65533;)&#7047;&#65533;&#65533;'z&#65533;G4&#65533;&#65533;&#65533;&#65533;&#65533;&&#65533;A>vH&#65533;"g&#65533;&#65533;b&#65533;0&#65533;%F6*0M5Q&#65533;&#65533;l&#65533;&#65533;j&#65533;s&#65533;;&#65533;X&#65533;t4L&#372;EZ&#65533;&#65533;!!r&#65533;*&#65533;H&#65533;&#65533;&#65533;,(&#65533;A&#65533;}&#65533;&#65533;2&#65533;&#65533;`Z&#65533;fz&#65533;!&#65533;&#65533;&#65533;&#65533;&#65533;&#65533; 4&#65533;&#65533;1:&#65533;l|1W<&#65533;&#65533;&#65533;16&#65533;/rto&#65533;&#65533;N&#65533;|&#65533;6&#65533;@&#65533;&#65533;L&#65533;&#65533;l(&#65533;,&&#65533;%30A|&#65533;&#65533;&#65533;v&#65533;&#65533;a&#1073;&#65533;&#65533; :&#65533;!UB&#65533;&#65533;!&#65533;S&#65533;&#65533;a&#65533;&#65533;&#65533;9n&#65533;:p@`&#65533;&#65533;`jf&#65533;',aF&#65533;!4(&#65533;@&#65533;* >&#65533;S!&#65533;>m0]&#65533;&#65533;b&#65533;*&#65533;&#65533;&#65533;lV&#65533;y$WRL&#65533;&#65533;6&#65533;&#65533;6&#65533;&#65533;B1Th&#65533;JPaF&#65533;?t&#65533;&#294;@&#713;RA&#42768;#&#65533;(!&#65533;"ZT&#65533;&#65533;)&#65533;&#65533;WhG&#65533;&#65533;&#65533;(&#65533;&#65533;
z&#65533;&#65533;&#65533;b@V&#65533;&#65533;xf&#65533;&#65533;n&#65533;&#65533;a&#65533; &#65533;%@&#65533;p&#65533;MZe{ {&#65533;&#65533;&F&#65533;&#65533;&#65533;_&#65533;N&#65533;&#65533;K&#65533;&#65533;%&#65533;&#65533;]&#65533;&#65533;&#65533;&#65533;L&#65533;i."&#65533;&#65533;QA&#65533;&#65533;&#65533;)&#65533;&#65533;&#65533;&#65533;!E&#65533;&#65533;

@&#65533;&#65533;&#65533;&#65533;N&#65533;\hF&#65533;-&#65533;4!&#65533;4&#65533;)v&#65533;&&#65533;n&#1309;"&#65533;),#r`&#65533;V~B-&#65533;&!b&#65533;&#65533;&#65533;&#65533;6}&#65533;Fm&#65533;&#65533;l&#65533;F&#65533;&#65533;23&#65533;&#65533;B&#65533;q&#65533;&#65533;P5!v&#65533;&&#65533;srk5:&#65533;sW{&#65533;&#65533;!0&#65533;&#65533;p &#65533;A&#65533;&#65533;&#65533;
T&#65533;
&#65533;&#65533;Z@@0!A0!&#65533;&#65533;00>&#65533;J&#65533;&,A@,A%&#65533;&#14466;#m&#65533;&#65533;&#65533;&#65533;&#65533;&#65533;@&#65533;(h&#65533;B&#65533;&#65533; &#65533;&#65533;B&#746;&#65533;&#65533;&#65533;CF&#65533;u,&#65533; &#1956;8b`'&#11228;p9LT&#914;&#65533;6i&#65533;&#400;G&#65533;&#65533;z&#65533;&#65533;)&#65533;ep&#65533;&#65533;fck&#65533;&#65533;NF`Ep&#65533;&#65533;&#65533;0*-&#65533;&#65533;X&#65533;%&#65533;&#65533;I_B5&#65533;e&#65533;&#65533;&#65533;&#65533; &#65533;&#65533;gkK&#65533;K&#65533;B&&#65533;w&#65533;	&#65533;h&#65533;vU&#65533;4!(qv&#65533;"N5 N&#65533;&#65533;"&#65533;&#65533;&#1959;N&#65533;&#65533;3!&#65533; kN%A&#65533;bYg4&#65533;&#65533;&#65533;&#65533;&#65533;bMH&#65533;|&#65533;Q16&#65533;zH&#65533;&#65533;&#65533;&#65533;&#65533;m5K&#65533;0#&#65533;0&#65533;&#65533;.U&#65533;rm&#65533;a&#65533;&#65533;&#65533;&#65533;&#65533;rB:3w&#65533;H&#1537; B&#65533;&#65533;Sb&#65533;L<f&#65533;Z&#65533;cp&#65533;&#65533;&#65533;~&#65533;vqW
2[w[&#65533;"&#65533;&#65533;bD&#61964;"&#65533;&#65533;b4&#65533;&#65533;@&#45186;&#65533;&#65533;X ^&#65533;&#65533;l(&#65533;&#65533;)&#65533;%z1_&#65533;&#65533;&#65533;D&#65533;&#65533;a
`&#65533;&#65533;&#65533;!(&#65533;&#65533;{&#65533;c&#65533;@!&#65533;&#304;&#65533;&#65533;&#65533;|&#65533;bb&#65533;V&#65533;&#65533;&#11972;&#65533;&#802;,&#65533;c&#65533;"H&#65533;&#65533;7&#65533;G$ %+
&#65533;&#65533;e5&#65533;&#65533;^b&#65533;<i!&#384;Jms&#65533;.]&#65533;bh&#65533;Bk&#65533;g&#65533;&#65533;&#65533;&#65533;bQ2O0&#65533;&#65533;`&#65533;)&#65533;&#65533;(4&#65533;dB&#65533;mbl&#65533;w&#65533;'(L&#65533;&#65533;lb&#65533;D&#65533;Gp&#65533;&#65533;(&#65533;&#65533;mebR&#65533;&#65533;Q&#65533;&#65533;&#65533;L&#65533;&#65533;&#65533;&#65533;&#65533;}d&#65533;n%&#65533;V&#1647;&#65533;'&#65533;&#65533;|&#65533;&#65533;w&#65533;&#65533;&#1105;q7&#65533;&#65533;&#65533;:&#65533;bVg&#65533;_(&#65533;&#65533;@&#65533;&#65533;`E&#65533;&#528;`: x&#65533;&#65533;!A&#896;&#65533;&#65533;&#65533;&#65533;!&#65533;)&#65533;&#65533;&#65533;&#65533;(T\&#65533;[xw&#65533;S&#65533;&#65533;(&#65533;&#35392;&#65533;&#65533;&#65533;i&#65533;.&#65533;G&#65533;&#65533;&#65533;v^g&#65533;&#65533;A
p0
V&#65533;t&#65533;&&#65533;B&#65533;&#49864;&#65533;!d
3(@q&#65533;r&#65533;Hb)&#65533;&#65533;&#65533;&#65533;&#65533;&#65533;&#65533;&#65533;&#65533;&#65533;&#65533;G&#65533;)&#65533;j}y&#65533;+mlS^%~1e~g$&#65533;&#65533;&#65533;{(&#65533;J&#65533;n&#65533;&#1005;&#65533;&#65533;8$&#65533;0&#65533;0&#65533;&#65533;~b&#65533;*&#65533;0&#65533;B&#65533;Du&#65533;K&#65533;&#1179;U&#65533;u.&#65533;i&#65533;h&#65533;Q&#65533;&#65533;-&#65533;b Nd&#65533;&#160;&#65533;]&#65533;-&#65533;%&#65533;&#2017;a25A
!\o&#4130;&#65533;b
U&#65533;&#65533;&#65533;y&#65533;&#65533;&#65533;'&#65533;&#65533;)&#65533; &#65533;I&#65533;&#65533; &#65533;&#65533;&#65533;zhX&#65533;&#65533;&#65533;&#65533;&#65533;' I&#65533;&#65533;L9&#65533;W&#65533;&#1393;:&#65533;&#1521;KK&#65533;r5O2&#65533;)&#65533;&#65533;8&#65533;&#65533;&#65533;/
0b1>&#65533;e%1&#65533;&#65533;&#65533;&#65533;\&#65533;&#65533;v&#65533;&#65533;&&#65533;&#65533;ZU&#65533;-<&#65533;D&#65533;&#65533;RR`8@&#65533;e&#65533;"$5B&#20630;&#1618;*z&#940;4&#65533;:&#65533;P&#65533;&#65533;m&#65533;&#65533;&#65533;,&#65533;E&#65533;Ud&#65533;b &#65533;&#65533;}&#65533;&#65533;=&#65533;*"&#65533;epE&#1263;k&#65533;&#65533;m&#65533;2zd&#65533;&#65533;=xtx&#65533;E$&#65533;F&#65533;&#65533;/z&#65533;&#65533;&#65533;W%&#65533;cH&#65533;z&#65533;&#65533;b&#65533;d&#65533;*&#65533;)N&#65533;tFM(&#65533;z&#65533;&#65533;+&#65533;&#65533;P&#65533;&#65533;PT&#65533;Q&#65533;
&#65533;&#65533;&#65533;&#586;&#65533;&#65533;&#65533;(T&#65533;)&#65533;&#65533;&#65533;*!LA&#65533;: d&#65533;&p&#65533;7&#65533;&#65533;|W&#65533;&#65533;&#65533;&#582;A=0z&#65533;&#65533;j&#65533;&#65533;.*&#65533;&#65533;&#65533;USK&#65533;-&#1901;&#65533;Hae&#65533;&#65533;2`V&#65533;;&#65533;w37!&#65533;&#65533;/O&#65533;&#65533;h&#65533;B&#65533;e&#65533;&#65533;&#65533;&#65533;&#65533;&#65533;`b(&#65533;aDLD
&#65533;&#65533;Y&#65533;&#65533;&#65533;&#65533;&#65533;3Angr"&#65533;	l&#65533;&#65533;`&#65533;&#65533;*B&#65533;&#65533;W{&#65533;&#65533;&#65533;&#65533;&#65533;&#65533;&#65533;&#65533;&#321;`&#65533; &#1936;&#65533;&#65533;&#65533;&#65533;&#65533;&#654;&#65533;&F^&#65533;&#65533;65&#65533;&#65533;&#1761;&#624;&#65533;!|&#65533;8&#65533;&#65533;&#157; w&#65533;h4>&#65533;&#65533;x|&#65533;&#65533;:&#65533;>&#65533;&#65533;N4&#65533;&#65533;,3&#65533;&#65533;n9&#65533;I&#65533;gH(&#65533;&#65533;&#65533;&#65533;&#65533;a&#65533;&#65533;&#435;&#65533;&#65533;&#65533;&#65533;Jgt&#65533;9&#65533;u&#65533;)Zi&#65533;&#65533;&#65533;&#65533;v&#65533;*&#65533; &#65533;&#65533;&#65533; &#65533;&#65533;j&#65533;kN&#65533;NIQ&#65533;(,&#65533;a&#65533;(d@S*&#65533;(&#65533;'&#65533;&#65533;"{D&#65533;&#65533;b!&#65533;&#65533;&#65533;lJ&#65533;+&#65533;5&#65533;!&#65533;"&#65533;&#258;&#65533;&#65533;&#65533;&#65533;&#65533;&#65533;&#65533;&#65533;"" &#65533;&#65533;&#1473;&#65533;&#65533;}&#65533;)&#65533;&#65533;&#65533;\:7&#65533;9!&#920;N&#65533;&#65533;v&#65533; &#65533; &#65533;@&#65533;&#65533;=V&#65533;u!&#65533;&#65533;1&#65533;&#1719;]&#65533;=q&#65533;&#65533;&#65533;&#65533;Z&#65533; &#65533;&#65533;&#65533;~"&#65533;&#65533;u&#65533;&#65533;&#65533;zg&#65533;&#65533;2!&#65533;&#65533;8&#65533;ux&#958;s&#65533;*&#65533;&#65533;(&#65533;!&#65533;+ V|-!&&#65533;
pd&#65533;&#65533;&#65533;b&#65533;&#65533;G&#65533;&#65533;&#65533;m&#65533;&#65533;Cs&#65533;yD&#65533;a&#65533;F&#65533;&#65533;Ef&#15314;~&#65533;&#65533;&#65533;&#65533;G^&#65533;^6N	&#65533;H &#65533;&#65533;ab&#65533;&#65533;&#65533;C&#65533;&#65533;*&#65533;P+&#65533;"&#65533;U&#65533;&#65533; &#65533;	*30&#65533;"\((&#65533;?A#F&#65533;"&#65533;b&#65533;M&#65533;,|&#65533;&#65533;&#65533;&#65533;48rDXA"O}&#65533;C!&#65533;&#65533;&#328;&#65533;&#65533;&#65533;&#65533;&#65533;&#65533;&#731;J&#65533;a&#65533;_&#65533;=r1&#65533;a&#65533;&#65533;@&#65533;&#65533;i&#65533;&#65533;M<G&#65533;1D&#65533;'&#65533;C#BD6&#65533;&#65533;&#65533;&#65533;'@6w&#65533;&#65533;&#65533;Ppc&#65533;
&#65533;&#65533;&#65533;&#65533;&#65533;C+&#65533;&#65533;,&#65533;B&#65533;_&#65533;<&#65533;&#65533;O&#65533;0-Y&#65533;e&#65533;K-9&#65533;&#65533;de0R&#65533;x&#65533;a&#65533;? &#394;&#65533;!&#65533;&#65533;&#65533;S&#65533;^&#890;&#65533;B&#65533;GQ&#65533;&#65533;&#65533;&#65533;&#65533;&#65533;ao&#1915;{&#65533;&#65533;&#65533;Zu&#65533;&#65533;&#65533; &#65533;&#65533;&#65533;B%H&#65533;!&#65533;&#65533;p&#65533;?U8p&#65533;&#65533;\&#65533;&#65533;j&#65533;&#65533;/&	&#65533;&#65533;&#65533;&#65533;X&#65533;!&#65533;]$&#65533;'c;&#65533;&#65533;&#65533;&#344;v"&&#65533;&#65533;&#65533;!4&#65533;LN&#65533;DTO!PQT&#65533;&#65533;&#323;>&#65533;/ QK-?M&#65533;&#65533;T&#65533;&#65533;&#65533;&#65533;&#65533;p	&#65533;A '&#65533;&#65533;&#65533;*.&#65533;!"&#65533;C&#65533;&#65533;h&#65533;8&#65533;&#65533;e<$P&#65533;#@$&#65533;
%$B&#65533;&#65533;@&#65533;ih&#65533;&#65533; B &#65533;&#65533;&#65533;&#65533;&#65533;&#65533;&#65533;d&#65533; &#65533;Bx&#65533;^&#65533; &#65533;&#65533;B,&#65533;&#65533;l&#65533;&#65533;&#65533;B9&#65533;$&#65533;=-US{&#65533;&#276;OQ&#65533;(B&#65533;&#65533;&#65533;&#65533; &#65533;&#65533;F&#65533;\!	WR&#65533; &#65533;<tbU$X$"&#262;p3&#65533;&#65533;PZ&#65533;O-&#65533;&#65533;&#65533;&#65533;By&#65533;aED&#65533;8&#65533;P&#65533;&#65533;r&#65533;=&#65533;&#65533;
F&#65533;e&#65533;ObT0&#65533;&#65533; &#65533;H&#65533;H&#65533;&#65533;? &#65533;P&#65533;&#65533;!&#65533;&#65533;C&#65533;?>&#65533;&#65533;&#65533;w&#65533;a&#142;&#65533;&#65533;&#65533;M\~k@&#65533;T&#65533;!&#65533;&#65533;&#65533;n(.c&#65533;&#65533;g&#65533;&#65533;8&#65533;@sI&#65533;At&#65533;a&#65533;&#215;a.&#65533;WD&#65533;G&#65533;{j&#65533;&#65533;x&#65533;&#1604;&#65533;&#65533;&#65533;}&#65533;\ &#65533;&#65533;&#65533; 0B&#65533;}G&#65533;L5E&#65533;Q	^BUQV]uQ9Ux!!`&#65533; 4&#65533;&#1331;&#65533;*&#65533;JT/k&#65533;&#65533; &#65533;&#1910;&#65533;9A7&#65533;&#65533;&#65533;P&#65533;4B&#65533;9d&#65533;8&#65533;&#65533;&#65533;U4ED&#65533;Z/&#65533;&#1607;X&#1172;U&#65533;&#65533;?&#65533;&#65533;&#65533;&#65533;&#65533;Xd.4&#65533;L3&#65533;'BF&#52087;N>&#65533;)R&#65533;&#65533;&#65533;&#65533;B?&#65533;&#65533;q&#65533;_&#65533;.h&#65533;&#65533;&#65533;&#65533;p&#65533;&#65533;t&#1253;F&#65533;sE&#65533;AJ:&#65533;B:B&#65533;z&#65533;Xa&#65533;(&#65533;&#65533; &#65533;T^/&#65533;&#451;)&#65533;E+s&#65533;&#65533;a|&#65533;&#65533;e&#65533;N&#65533;|c&#65533;e&#65533;&#65533;t)&#65533;&#65533;"
(&#65533;A&#65533;&#65533;&#65533;&#65533; &#65533;&#65533;O &#65533;&#65533; &#65533;"4&#65533;)&#65533;<P
1	HD&#1718;Q&#65533;&#65533;Z%&#65533;&#65533;&#65533;&#65533;&#65533;^!&#65533;&#65533;ip&#65533;N6&#65533;v&#65533;&#65533;_A&#65533;&#65533;&#385;vl&#65533;
	&#65533;]&#65533;&#65533;&#65533;XD5hXy0&#65533;&#65533;&#65533;H&#65533;&&#50248;x&#65533;r&#65533;*T&#65533;&#65533;&#65533;?N &#65533;&#65533;$8&#65533;|&#65533;&#65533;8&#65533;&#65533;&#65533;lAq&#642;U&#65533;&#65533;&#65533;&#65533;&#1580;YhE)&#11461;`!,&#65533;&#65533;&#65533;!FP&#65533;&#65533;&#65533;&#65533;.&#65533;Y&#65533;XLM&#65533;"&#65533; &#65533;&#65533; ]&#65533; D&#65533;t&#65533;&#65533;8&#65533;&#65533;B,&#65533;b&#65533;f&#65533;&#65533;!&#65533; :&#1152;&#65533;Q	b&#65533;&#65533;&#65533;aV&#65533;&#65533;	x0&#65533;&#65533;	&#65533;&#65533;&#65533;&#65533;L&#65533;a&#65533;8&#65533;&#273;&#65533;hT>&#65533;I"C'<&#65533;A&#65533;&#1102;&#65533;&#65533;&#65533;t#q&#65533;h&#65533;&#65533;&#65533;&#65533;u&#65533;j6&#65533;&#65533; &#65533;@&#65533;"&#65533;
X'<&#65533;&#65533;B&#820;E&#65533;b!&d .-D2&#65533;&#65533;&#65533;l&#65533;&#65533;+`&#65533;&#65533;(	a<f-&#65533;E&#65533;_CH&#65533;&#65533;&#65533;`&#65533;@"ntBN&#65533;7&#65533;&&#65533;&#65533;&#65533;&#65533;,^&#65533;&#65533;J&0@%B&#65533;&#65533;8&#65533;`&#65533;&#65533;&#65533;&#65533;&#65533;z&#65533;&#65533;&#428;C&#65533; &#65533;&#65533;&#65533; &#65533;y&#1284;&#65533;&#65533;UD1&#65533;&#65533;M4Z&#65533;&#65533;&#65533;&#65533;:&#65533;9&#65533;
[XSY&#65533;=4&#65533;S&#65533;xb&&#65533;OD!&#65533;&#65533;R&#65533;P&#65533;&#65533;8&#65533;,@ &#65533;b$4j&#65533;&#65533;&#65533;&#65533;&#65533;r,&#65533;1G&#65533;&#998;:&#65533;iS&#65533;&#1396;&#65533;2&#65533;Q&#65533;&#65533;sH.t&#1313;&#65533;&#65533;&#65533;	&#65533;c &#58934;&#65533;&#65533;K&#65533;k&#65533;C&#65533;&#65533;G&#65533;Vcs&#65533;H)&#65533;G&#65533;&#65533;o:\j`@I&#65533;&#65533;I&#65533;y&#65533;&#65533;#L!2.&#65533;&#65533;&#65533;&#65533;B&#65533;&#65533;8&#65533;&#65533;t&#65533;&#65533;&#65533; &#65533;&#65533;&#65533;#!ED&#65533;&#1114;j&#65533;&#65533;&#65533;\Z*&#65533;&#65533;8&#65533;:$&#65533;&#65533;&#65533;!&#740;&#65533;&#65533;2&#65533;&#1618;&#65533;&#65533;,&#65533;D&#65533;1&#65533;A&#65533;?f&#65533;!a&#65533;%Q&#65533;(&#65533;1&#65533;d&#65533;&#65533;&#65533;&#65533;?&#65533;&#65533;&#65533;s"Z&#65533;UcJJ&#65533;o=&#65533;&#65533;&#65533;#&#65533;W&#65533;4&#65533;,&#65533;&#65533;&#65533;n&#65533;i&#65533;)FdABs&#65533;s&#65533;j&#452;&#65533; &#65533;d &#65533;m<"&#65533;&#65533;&#65533;w6(&#65533;&#65533;`c&#65533;&#65533;A&#65533;9!a&#65533;&#65533;&#65533;&#65533;&#65533;K&#65533;EH{&#65533;&#65533;T.&#65533;J&#65533;&#65533;b&#65533;:&#65533;&#65533;B@&#65533;i+J &#65533;,&#65533;&#65533;N&#65533;&#65533;M&#65533;v&#65533;&#65533;(&#65533;&#65533;0&#65533;q&#65533;&#65533;H&#65533;d&#65533;AR&#65533;&#65533;&#65533;&#65533;!db&#65533;?&#65533;&#65533;'}&#65533;"u&#65533;q&#65533; &#65533;&#65533;&#65533;&#65533;%t&#65533;KDsI6&#65533;&#65533;&#65533;	&#65533;S_&#65533;&#65533;&#549; v!&#65533;p&#65533;&#65533;&#65533;&#65533;&#65533;&#65533;dhCs&#65533;&#65533;Dr&#65533;9*t5&#65533;&#65533;f-&#65533;&#65533;&#65533;D&#65533;-&#65533;r&#65533;&#65533;&#65533;u&#65533;&#65533;&#65533;;&#65533; 
v&#65533;P&#65533;3&#65533;}"&#65533;F&#65533;/&#65533;CI<&#65533;(K&#65533;&#65533;&#1390;* &#65533;.aWb0&#65533;?D&#65533;OXo&#65533;a&#65533;Xf&#65533;&#65533;&#65533;Q	jN&#65533;&#65533;K&#65533;XG&#65533;&#65533;@&#65533;%&#65533;&#65533;Y-O
 &#65533;&#65533;U"&#65533;"&#315;->&#65533;Q&#65533;&#65533;Z&#65533;&#65533;&#65533;&#65533;&#65533;?&#65533;PP&#65533;&#65533;&#65533;	&#65533;X&#65533;&#65533;&#65533;9 &#65533;K'J&#65533;&#65533;&#65533;g'&#65533;I&#65533;&#65533; &#65533;&#65533;&#65533;!&#65533;\&#65533;&#65533;^&#31280;w"&#65533;&#65533;&#1511;&#65533;%fWIP&#65533;HE&#65533;ZH gE&#65533;&#65533;&#65533;	5&#65533;4&#65533;&#65533;W&#271;vT#m7&#65533;i&#65533;&#65533;o&#65533;&#65533;&#65533;G&#65533;8&#65533;H&#65533;&#696;5&#65533; &#65533;+&#65533;&#65533;&#65533;R
&#65533;-&#65533;&#65533;E&#65533;PdUG&#65533;&#65533;U&#65533;G&#65533;R&#484;S&#65533;]<&#65533;&#65533;hX&#65533;&#65533;/&#65533;&#65533;B&#65533;&#65533;o&#65533;&#65533;5"&#65533;0'^&#65533;&#65533;&#65533;P$qDH+O&#65533;p&#65533;!t&#65533;&#65533;=$&#65533;&#65533;d S&#65533;	&#65533;&#65533;R(
&#65533;&#65533;&#65533;G,(&#65533;&#65533;&#65533;jU)	&#572;&#65533;&#65533;&#65533;M&#65533;$&#65533;&#65533;&#868;&#65533;&#65533;m&#65533;/D&#65533;&#1966;Y5 &#65533;&#1084;$&#65533; F &#65533; kUD%&#65533;l&#65533;<.1&#65533;&#65533;&#65533; }Dz&#65533;&#65533;L&#65533;F&#65533;&#65533;&#65533;&#65533;1&#65533;L&#65533;E7S,&#65533;&#65533;,&&#65533;#;(&#65533;H(Q&#65533;&#65533;'&#65533;(=w1&r&#65533;&5p&#65533;&#65533;&#65533;&#65533;&#65533;&#65533;&#65533;&#65533;&#65533;Y!	&#65533;&#65533;&#65533;T&#65533;a&#65533;&#65533;&#65533;O&#65533;b&#65533;&#65533;&#65533;&#65533;/&#65533;@-^&#65533;&#65533;<&#65533;&#65533;&#65533;0&#65533;&#65533;&#65533;.&#65533;&#65533;B-&#65533;&#65533;(&#65533;dC&#65533;FJ&#65533;@52&#65533;&#65533;{&#65533;&#65533;75\&#65533;!F_&#65533;5b&#65533;b&#65533;g&#65533;r&#65533;U>&#65533;&#65533;&#65533;]&#65533;l4A&#65533;jV&#65533;Np&#65533;+&#65533;2a`&#65533;`	7@=&#65533;U<p*A&&#65533;DL/&#65533;R&#65533;&#65533;'A&#65533;e0p&#65533;G&#65533;&#65533;SR&#65533; &#65533;4u&#65533;&#65533;U'&#65533;&#65533;9k&#65533;s&#65533;(&#65533;c&#14340;&#65533;1 t &#65533;&#65533;&#65533;&#65533;&#65533;:&#176;)&#65533;&#65533;&#65533;&#65533;hahn
 &#65533;Q &#65533;hq*&#65533;&#65533; m|&#65533;4&#65533;C@x&#65533;W&#65533;&#65533;d&#65533;b{&#65533;&#65533;=J&#65533;x&#1251;&#65533;&#65533;x&#65533;&#65533;	 	cq&#65533;&#65533;n&#65533;n@&#65533;&#65533;&#65533;A?&#65533; z1[&#65533;xalK&#65533;4&#65533;!4&#65533;F"&#65533;&#65533;z&#65533;;^&#65533;)&#65533;b^2g&#65533;WB(dyt{
v0&#65533;an%B&#65533;% &#65533;WQ&#65533;Fa0!B&#65533;&#65533;&#65533;&#65533;7} C&#65533;G&#65533;9Q,&#65533; @&#65533;t&#65533;g~' &#65533;`d&#65533;v/W0&#65533;&&#65533;L&#65533;&#65533;&#65533;&#65533;0$AB&#65533;Wu&#65533;@$B&#65533;T#&#65533;&#65533;p&#65533;&#65533;&#1944;8m&#65533;&#65533;&#65533;&#65533;i&#65533;pc&#65533; Sf&#65533;!sSHQ&#65533;&#65533;&#65533;C&#65533;&#65533;&#65533;lI'9	&#65533;&#65533;pN&#65533;030&#65533;fG&#65533;&#65533;u{pg[7
&#65533;&#65533;&#65533;~d@&#65533;ug&#65533; &#65533;U(Y&#65533;P&#65533;&#65533;&#65533;b"&#65533;!&#65533; &#65533;2<jq&#65533;&rq(&#65533;Fj&#65533;&#65533;"@U8&#65533;&#65533;pL&#65533;&#65533;&#65533; &#65533;&#65533;=
 j&#1683;@&#65533;6i&#626;&#65533;&#65533;&#65533;,&#65533;>&#65533;&#65533;`-`(w&#65533;q&#65533;q&#65533;s.&#65533;&#65533;&#65533;&#65533;&#65533;&#65533;&#65533;&#65533;&#65533;&#65533;&#65533;&#65533;p&#65533; &#65533;sjEI&#65533;v&#65533;&#65533;&#65533;(/&#65533;)&#65533;&#65533;&#65533;c/A&#65533;w &#65533;{&#65533;!&#1508;`&#65533;&#65533;VU`0T&#65533;_&3&#65533;&#65533;E1&#65533;&#65533;&#65533;&#65533;&#65533;aB'$2@&#65533;#R&#65533;&#65533;&#65533;Ik&#65533;R&#65533;&#1783;&#65533;8S&#65533;&#65533;I&#65533;@&#65533;&#65533;&#65533;e&#65533; h&#65533;TF&#65533;l&#65533;&#65533;&#65533;&#65533;&#65533;&#65533;&#1721;&#65533;&#65533;Q&#65533;&#65533;PFYr &#65533;&#65533;&#65533;p&#65533;67&#65533;7&#65533;q&#65533;&#65533;`&#65533;U)  &#1283;oc&#65533;&#65533;&#65533;sat&#65533;t&#65533;7F:&#515;q&#65533;1rv$#9T!&#65533;&#65533;
&#576;&#1568;e&
&#65533;c&#65533;&#65533;(dy&#402;q0
&#65533;OXkP&#65533;V&#65533;4&#65533;&#65533;&#65533;$&#65533;u4z&#65533;0(o&#65533;h&#65533;V&#65533;`&#65533; &#65533;&#65533;d&#65533; @ &#65533;&#65533;&#65533;
-&#65533;&#65533;&#65533;8&#65533;-<7&#65533;@  &#65533;{@&#65533;&#65533;&#1409;^&#65533;&#65533;)&#65533;
h)&#65533;-)Q&#65533;&#65533;C&#65533;w.&#65533;&#65533;.P	{I?&#65533;&#65533;&#65533;&#65533;&#65533;&#65533;&#65533;&#65533;Q&#65533;G&#65533;&#65533;&#65533;&#65533;&#65533;q&#65533;P(&#65533;I^&#65533;U&#65533;!&#65533;&&#65533;&#65533;&#65533;~&#65533;7m&#65533;&&#65533;&#65533;p&#65533;&#65533;h1&#65533;%&#65533;m8Qv3c&#65533;Q&#65533;A&#65533;61&#65533;&#65533;&#65533;A&#65533;&#65533;*1 L&#65533;@&#1889;&#65533;&#65533;E'V&#65533;}&#65533;P&#65533;7&#65533;&#65533;]pp!&#65533; &#65533;O&#65533;?&#65533;"	&#65533;&#65533;&#65533;&#65533;T!'F&#65533;&#65533;EAU&#65533;bMn&#65533;S Tb &#65533;>~a&#65533;&#65533;&#65533;pL&#65533;&#65533;j&#65533;&#65533;&#65533;&#65533;&#65533;&#65533;V&#65533;&#65533;WRV&#65533;&#65533;&#65533;3&#65533;&#65533;&#65533;=&#65533;:&#65533;&#65533;?&#65533;&#65533;4RJ&#65533;&#65533;&#706;&#1872;&#65533;&#65533;f	&#65533;I&#65533;&#65533;&#65533;0
&#65533;&#65533;&#65533;K:D&#65533;/I&#65533;?VYT(&#65533;y6&#65533;1&#65533;&#65533;&#65533;x&#65533;&#65533;R&#65533;4&#65533;)BP&#65533;&#65533;VH&#65533;V0e&#65533;`x&#65533;M&#65533;&#65533;(&#65533;1<P&#164;&#65533;0&#65533;&#65533;*s0&#65533;&#65533;4\%&#65533;&#65533;%&#65533;&#150;&#65533;W&#65533;&#65533;&#65533;&#65533;&#65533;qq&#65533;p&#65533;zY&#65533;&#65533;C&#65533;a&#65533;l&#65533;%&#65533;:&#65533;&#65533;&#65533;.o&#65533;&#65533;&#65533;&#65533;4+h&#65533;&#65533;&#65533;L0&#65533;&#65533; &#65533;&#65533;q&#65533;&#65533;U|&#331;&#65533;a|$o&#65533;&#65533;&#65533;|&#65533;h&#65533;d
<&#65533;{&#65533;&#65533;&#65533;&#65533;n&#65533;&#65533;79&#65533;2	z&#65533;<$6Q!"&#65533;&#65533;&#65533;Pb&#65533;^ &#65533;&#65533;R5E&#65533;b&#65533;tq{&#65533;&#65533;.&#65533;z&#65533;&#65533;5S&#65533;&#1818;$&#65533;&#65533;&#65533;&#65533;TD&@&#65533;/!&#65533;IO&#65533;,&#65533;&#65533;!&#65533;BP.&#65533;>&#1730;&#65533;&#65533;za
&#65533;29z&#65533;;&#65533;&#65533;&#65533;A&#65533;&#65533;&#65533; 
&#65533;5&#65533;&#65533;&#65533;&#65533;&#65533;f&#65533;&#65533;f&#65533;	h&#65533;&#65533;]'zY&#65533;&#65533;d0a7&#65533;@FY&#65533;&#65533;Y&#65533;&#383;&#65533;&#65533;&#65533;7&#65533;&#65533;Km&#65533;&#65533;&#65533; &#65533;x&#65533;b A&#65533;&#65533;&#65533;0&#65533;F&#65533;&#65533;j{$&#65533;&8&#65533;s0f&#65533;-&#65533;r&#65533;&#65533;	PN&#65533;7,&#65533;&#65533;&#65533;pSsc_;&#65533;p&#65533;&#65533;nzv&#65533; &#65533;!&#65533;&#65533;&#65533;#&#65533;v&#65533;&#65533;&#65533;1&#65533;&#65533;3.&#65533;&#65533;&#65533;hDs&#65533;&#65533;&#65533;}&#65533;X&#65533;&#65533;&&#65533;vnd`&#65533;&#587;&#65533;&#65533;&#65533; &#65533;&#65533;&#913;&#65533;JHu&#65533;&#65533;&#65533;B'&#65533;c{s&#65533;0@y&#65533;R&#65533;HC&#65533;n@&#65533;&#65533;r&#65533;&#65533;Sq&#65533;#&#65533;"&#65533;&#65533;D_Hq&#65533;&#65533;&#65533;&#65533;&#65533;&#65533;&#65533;&#65533;$&#65533;}&#65533;&#65533;cP&#882;	&#65533;&#65533;j&#65533;	&#65533;Q&#65533;T&#65533;u&#65533;&#65533;M{d&#65533;&#65533;&#65533;V&#65533;&#65533;
&#65533;/&#1583;&#65533;P{&#65533;R&#65533;K9hK&#1402;&#128;v&#65533;&#65533;[&#65533;&#65533;&#65533;U&#65533;&#65533;&#65533;&#65533;h&#65533;(h&#65533;&#65533;p&#65533;G&#65533;J7&#65533;z&#65533;"+a&#65533;&#65533;&#65533;&#65533;&#65533;Q&#65533;w&#65533;&#65533;&#65533;&#65533;k
&#65533;&#65533;r&#65533;&u&&#65533;&#65533;&#65533;&#1125;
&#65533;0	#Bj&#65533;&#65533; &#65533;&#65533;&#65533;&#65533;xzQ&#65533;&#65533;&#65533;&#65533;jayc&#65533;y&#65533;&#65533;p&#65533;n&#65533;6&#65533;&#65533;&#65533;&#65533;&#65533;&#65533;&#65533;?&#65533;&#1078;&#65533;A&#65533;%&#65533;&#65533;&#65533;-^&#65533;3&&#65533;Z&#65533;&#65533;^&#65533;&#65533;&#65533;&#65533;q0&#65533;qo5p2&#65533;&#65533;Q&#65533;a&#65533;&#65533;q1&#65533;&#65533;A&#65533;&#65533;.&#65533;{yt&#65533;s'&#65533;m&#65533;K]&#65533;5!kW&#65533;	:4&#65533;>Q'&#65533;i!&#65533;&#65533;2D&#65533;&#65533;&#65533;&#65533;&#65533;
&#65533;I&#65533;J$;)&#65533;4&#2622;&#65533;&#65533;&#65533;W&#65533;&#65533;T#$$G&#65533;&#65533;&#65533;$c&#65533;~-2`d`%&#65533;c{&#65533;qao(&#65533; =*}&#65533;j8t&#65533;&#65533;&#65533;&#65533;&#65533;&#65533;7&#65533;3&#65533;&&#65533;,&#65533;&#65533;b&#588;X&#65533;&#65533;&#65533;9&#65533;P&#65533;&#65533;f&#65533;&#65533;9&#65533; j&#65533;&#65533;&#65533;&#65533;~&#65533;,KY&#65533;&#65533;t&#65533;&#65533;)9Y&#65533;&#65533;Y,&#65533;&#65533;0	{Y@&#65533;Cw&#65533;&#65533;sA&#65533;&#65533;@8p&#65533;|0|&#65533;L:&#65533;A,&#65533;E&#65533;c-&#65533;g?$&#65533;=%a,&#65533;w_@%g]&#65533;&#65533;&#65533;&#65533;w	&#1954;&#65533;x&#65533;bK&#65533;r&#65533;&#65533;~&#65533;&#65533;7q&#65533;&#65533;&#65533;&#65533;&#65533;&#65533;T&#65533;&#17937;&#65533;&#65533;&#65533;&#65533;^&#65533;?&#1648;&#65533;&#65533;Y&#65533;{&#65533;&#65533;i9s|{&#65533;%&#65533;&#65533;f;&#65533;&#65533;&#65533;&#65533;A1&#65533;&#65533;|&#65533;1&#65533;&#65533;&#65533;I_&#65533;['&}&#65533;RM*|&#65533;5DX=&#65533;&#65533;;x@x&#65533;7@&#65533;T&#65533;\&m	&#65533;#*#k&#835;P&#65533;b&#65533;m&#342;z&#65533;&#65533;Vn#8f&#65533;7&#383651;&#65533;&#65533;&#65533;&#65533;ND7&#65533;%&#65533;+,&#65533;q&#65533;&#65533;f %-`*&#65533; qH&#65533;j&#65533;&#65533;&#65533;&#65533;j&#65533;r&#65533;H&#65533;T&#65533;B#"i&#65533;&#65533;=&#65533;m&#65533;&#65533;#&#65533;&#65533;&#65533;&#65533;TJ&#65533;&#65533;&#65533;&#65533;&#65533;9&#65533;s&#65533;\&#65533; &#1713;&#65533;E
&#65533;&#65533;XADv{@&#65533;&#65533;&#65533;:&#65533;l&#65533;&#65533;b5&#65533;&#65533;&#65533;/`r&#65533;@G&>+ &#65533;&#65533;f&#65533;9&#65533;&#65533;&#65533;&#65533;&#1629;&#65533;&#65533;?_Y&#65533;&#1061;&#65533;&#65533;w&#65533;&#65533;&#1041;=&#65533;&#65533; &#65533;&#65533;&#65533;&#65533;]&#65533;=~k&#65533;-&#65533;&#65533;&#65533;&#65533; &#65533;Z&#65533;[&#65533;3&#65533;Od&#65533;&#65533;&#65533;&#65533;]&#65533;G&#65533;Tdv'&#65533;&#65533;(ET&#65533;@&#65533;r&#65533;#&#65533;&#65533;&#65533;A&#65533;&#904;R;-&#65533;&#15435;&#65533;|&#65533;&#65533;`&#65533;&#65533;B_Hx&#65533;&#65533; &#65533;&#65533;|&#65533;&#65533;Fq&#65533;&#65533;p&#65533;x@&#65533;$&#65533;&#65533;I&#65533;&#65533;&#65533;&#65533;3&#65533;&#65533;I4&#65533;&#65533;&#65533;,/&#65533;&#65533;b&#65533;zl&#65533;&#65533;"W&#65533;&#65533;X&#65533;&#65533;&#65533;[	&#65533;c&#65533;Lm&#65533;.s1p"&#65533;&#65533;i&#65533;&#65533;&#65533;B&#65533;VA&#65533;&#1155;&#1637;&#65533;&#65533;;v&#65533;.Q&#65533;&#65533;&#944;AU&#65533;&#65533;)&#65533;&#65533;&#65533;&#65533;l&#65533;g;&#65533;&#65533;&#65533;k&#65533;@h&#65533;&#65533;&#65533;&#65533;&#65533;J&#1852;w)&#65533;&#65533;&#65533;!*Yt &#65533;&#65533;&#65533;&#65533;&#65533; &#65533;&#2871;0L0&#65533;&#65533;&#65533;P&#65533;&#65533;&#65533;
c&#65533;0}&#65533;&#65533;&#65533;&#65533;&&#65533;&#65533;&#65533;s&#65533;Z&#65533;7>@ &#65533;&#65533;&#65533;<&#65533;&#1925;(N&#65533;&#65533;&#65533;&#65533;&#65533;&#65533;@&#65533;&#65533;&#65533;z&#65533;&#65533;a&#1751;y&#65533;c&#65533;&#65533;&#65533;&#65533;i&#65533;&#65533;b&#65533;T&#65533;&#65533;hw&#65533;&#65533;6&#65533;&#65533;&#65533;~A2&#65533;&#65533;(&#65533;(&#65533;{)$&#65533;_O&#65533;&#65533;&#65533;!&#65533;&#65533;G~;&#65533;1&#65533;!&#65533;*$RuC&#65533;%R&#65533;?&#65533;Na3&#65533;&#65533;&#65533;$&#65533;&#65533;&#65533;&#65533;&#65533;=&#65533;dH&#65533;(&#65533;&#65533;&#65533;&#65533;&#2026;&#65533;ad&#65533;&#65533;&#65533;&#65533;G&#65533;&#65533;d&#65533;@&#65533;c B&#65533;&#65533;4&#65533;&#65533;K&#65533;1e&#932;Y&#65533;&#65533;&#848;#&#65533;ET&#65533;&#65533;?A&#65533;:&#65533;&#65533;&#65533;&#65533;&#65533;>j&#65533;hE&#65533;&#65533;&#65533; p|&#65533;&#65533;OU2*&#65533;&#65533;P&#65533;&#65533;&#65533;R&#65533;&#65533;&#65533;5#&#65533;&#65533;v&#65533;&#65533;[&#65533;a&#65533;(8&#65533; &#65533;p&#65533;#"3nl&#65533;PXF6&#65533;rd&#65533;&#65533;&#65533;@&#65533;&#65533;)&#65533;w%c&#65533;C&#65533;&#65533;&#65533;{w&#65533;&#2029;+&#65533;;&#65533;Y&#65533;&#65533;_&#65533;Aq&#65533;&#65533;&#65533;3 c&#65533;&#65533;I&#65533;8&#65533;YH&#65533;k&#1446;&#65533;ir&#65533;&#65533;&#65533;&#65533;&#65533;&#65533;&#65533;iFo<&#65533; &#65533;&#65533;Bc2&#65533;&#65533;&#65533;&#65533;!nFBe&#305;PHVd&#65533;&#592;Q]&#65533;;!,&#65533;&#65533;&#65533;&#65533;&#65533;&#65533;X&#65533;'$&#65533;&#65533;
C*&#65533;&#65533;H,&#65533;?8&#65533;&#65533;&#65533;&#65533;&#65533;&#65533;}'&#65533;/&#65533;Kp2&#65533;J\X&#65533;&#65533;&#65533;h&#65533;&#65533;&#65533;Y&#65533;p&#65533;91&#483;&#65533;&#65533;&#65533;&#65533;0&#65533;&#65533;&#65533;@&#65533;&#65533;D&#65533;&#65533;&#65533;<&#65533;X $b&#65533;&#65533;
&#65533;&#65533;G&#65533;&#65533;i&#65533;&#65533;3d&#65533;F0&#65533;1&#65533;d&#65533;fj &#65533;&#65533;&#65533;G&#65533;&#65533;&#65533;&#65533;h&#65533;&#65533;z&#65533;&#65533;*&#65533;&#65533;&#65533;&#65533;i&#65533;$&#65533;&#65533;x0&#65533;&#65533;&#65533;&#65533;2(#&#65533;(@h &#65533;R&#547;5:&#65533;&#65533;&#65533;*#t&#65533;&#65533;:0&#65533;KJ&#65533;&#65533;&#65533; &#65533;&#65533;P&#65533;sQFu&#65533;Qu&#65533;&#615;&#65533;&#65533;&#65533;&#615;&#65533;J-&: &#65533;&#65533;e&#65533;*<&#65533; ">2&#65533;&#65533;0&#65533; <&#65533;&#65533;N&#65533;"&z&#65533;A#2"&#65533;6&#65533;%&#65533;2l!B&#65533;&#65533;&#65533;&#65533;&#65533;Y&#65533;YV2&#450;&#65533;&#65533;t6&#65533;(&#65533;AC&#65533;&#65533;(&#65533;&#65533;&#65533;l&#65533;&#65533;&#65533;&#65533;&#65533;s&#65533;f&#65533;&#65533;&#139;=/&#65533;&#65533;	&#65533;&#65533;&#65533;I2Z`&#65533;T&#65533;qg&#65533;&#65533;(&#65533;&#65533;&#65533;m&#1066;&#65533;P@&#65533;&#65533;L&#65533;&#65533;:)&#65533;&#65533;u!O0&#65533;&#65533;:<&#65533;q&#65533;!&#65533;&#31436;pY&#529;X&#65533;&#65533;&#1547;&#146;-&#65533;&#65533;@&#65533;&#65533;&#65533;a&#65533;&#65533;&#65533;9&#65533;&#65533;~&#65533;H&#65533;&#65533;&#1792;&#65533;&#65533;T&#65533;&#65533;&#65533;&#65533;#g&#65533;2P&#65533;?&#65533;`%&#65533;&#65533;&#1968;#&#65533;Nv!@&#65533;j&#65533;&#65533;&#65533;&#65533;QG$&#65533;G&#65533;p1&#65533;lD&#65533;G_&#65533;j&#65533;b&#65533;3&#65533;x&#65533;:&#65533;&#65533;&#65533;&#65533;&#453;&#65533;&#65533;VxX&#65533;ZJ&#65533;&#65533;&#65533;d&#65533;&#65533;Zj&#65533;&#65533;#	&#65533;&#65533;&#65533;&#65533;&#65533;#(&#65533;&#65533;&#65533;@&#65533;3&#65533;&#65533;v4&#1039;&#65533;#&#65533;C&#65533;E3jh&#65533;c&#65533;=v&#65533;&#65533;&#42636;.&#65533; S&#65533;>2&#65533;&#65533;&#65533;X(&#65533;!&#65533;&#65533;&#1928;&#65533;&#65533;>&#65533;&#65533;(&#65533;&#65533;&#65533;&#65533;&#65533;&#65533;d&#65533;k&#65533;&#65533;&#65533;&#65533;>#;2&#1685;&#65533;B&#65533;+&#65533;&#65533;&#65533;&#65533;&#65533;a&#65533;&#65533;&#65533;&#65533;&#65533;)&#65533;&#65533;}pl&#65533;&#65533;&#65533;&#65533;Y6&#65533;&#65533;&&#65533;&#65533;&#1100;&#65533;&#65533;&#65533;  &#65533;p&#65533;&#65533; &#65533;bs=p!&#65533;&#65533;&#65533;K&#65533;B&#65533;tP!_q&#65533;c2&#65533;&#65533;&#65533;&#65533;: &#65533;p&#65533;&#65533;`+t&#65533;&#65533;&#65533;&#65533;&#288;::&#65533;&#65533;&#65533;0 X&#65533;Xu6&#65533;1&#65533;,&#65533;&#65533;&#65533;G	&#65533;&#65533;
?tD&#65533;G&#65533;&#65533;qx$"&#65533;&#65533;&#65533;&#65533;&#65533;-&#65533;,&#65533;"H&#65533;`&#65533;0,&#65533;>1TF&#65533;@B&#65533;&#65533;$j&#65533;H
&#65533;&#398;&#65533;&#65533;#&#65533;A
&#65533;zt&#65533;h&#65533;lo&#65533;&#1088;bD#&#65533;aIi&#65533;&#65533;9&#65533;&#65533;&#65533;@J&#65533;&#65533;)2&#1154;&#65533;&#65533;%o&#65533;&#65533;|&#65533;&#485;Iq&#65533;&#65533;&#65533;8G&&#65533;&#65533;&#65533;&#65533;&#65533;?z&#65533;&#65533;9&#65533;rW&#65533;&#65533;SF$ &#869;!&#65533;&#381;&#65533;x(&#65533;"&#65533;&#65533;L&#65533;&#65533;2&#65533;y&#65533;T$f1&#65533;)&#65533;&#65533;'&#65533;&#65533;&#65533;5|&#65533;;&#65533;$&#65533;b&#65533;G&#65533;&#65533;&#65533;ddOa&#65533;&#65533;t&#65533;&#65533;&#65533;H&#65533;`09&#65533;B&#65533;i4Ja&#65533;C&#65533;&#65533;&#65533;&#65533;B&#65533;3 8&#65533;&#65533;&#465; &#65533;%Yl&#65533;F &#65533;g5&8&#65533;&#65533;?&#65533;5&#65533;gO&#65533;Us&#65533;+,`O&#65533;y&#65533;?Ha.J&#65533;&#65533;&#65533;  &#65533;5&#65533;e!&#65533;&#65533;-x&#65533;|M&#65533;&#65533;&#65533;&#65533;&#65533;v(&#65533;2@&#65533;	iE&#65533;r&#65533;a&#65533;aFb&#65533;&#65533;U&#65533;#Hp&#65533;G&#65533;&#65533;(&#354;#C&#65533;G
&#65533;&#65533;	@&#65533;#&#65533;&#65533;&#65533;?&#65533;&#65533;&#65533;'&#65533;&#9742;&#65533;&#65533;&#1070;&#65533;E-^&#65533;B1&#65533;1&#65533;&#65533;6&#65533;cjV&#65533;&#65533;Yu&#65533;=&#65533;a
&#65533;&#65533;&#65533;6#q&#65533;Fm;[&#65533;&#65533;&#253;&#65533;mi&#65533;!&#65533;&#272;&#65533;d&#65533;k&#65533;&#65533;vz&#65533;	}&#65533;&#65533;8&#65533;&#65533;e&#65533;&#65533;4a&#65533;]&#65533;E(Gi&#65533;&#65533;rQ&#540;LyZ&#65533;H@&#65533;v&#65533;&#65533;}&#65533;5&#65533;&#65533;&#65533;&&#65533;&#65533;R7(BD&#65533;#&#65533;&#65533;&#65533;|&#65533;U&#65533;&#1496;#(C&#65533;&#65533;&#65533;h&#65533;#&#65533;?9&#65533;5&#65533;q&#1804;&#65533;fF&#65533;2&#65533;&#65533;&#65533;&#65533;b&#65533;2&#65533;&#65533;&#65533;&#65533;&#65533;`&#65533;|&#802;&#65533;p-&#65533;8A&#65533;:&#65533;&#65533; $&#65533;&#776;.v&#65533;&#65533;&#65533;&#27879;=&#65533;&#338;,<&#65533;&#65533;h&#65533;&#21447;&#65533;&#65533;#&#65533;&#1028;fQ/
6&#65533;\&#65533;&#65533;T"&#65533;&#65533;tPd&#65533;MWR&#65533;8&#65533;b&#65533;&#65533;&#565;&#65533;&#65533;&#65533;&#65533;&#65533;&#65533;&#65533;&#65533;(&#140;&#65533;&#65533;&#65533;]&#65533;&#65533;	d&#65533;1&#41993;,&#65533;E&#65533;z4&#65533;&#65533;&#65533;&#65533;
PD3&#65533;1&#65533;&#65533;t&#65533;&#65533;&#65533;O&#65533;&#65533;&#65533;#&#65533;&#59386;&#65533;&#367;&#65533;&#65533;h.&#1536;&#65533;&#65533;&#65533;3&#65533;&#65533;&#65533;8c&#65533;Mr&#65533;de`CS+TaJR&#65533;9 }&#65533;&#65533;j&#65533;&#65533;W >&#65533;N%&#65533;&#65533;&#65533;]&#65533;l3&#65533;&#65533;&#65533;&#65533;6HGc&#65533;&#65533;&#65533;&#65533;%p$&#65533;&#65533;&#65533;8&#65533;&#65533;&#65533;X&#65533;&#65533;;&#65533;&#65533;B&#65533;&#65533;&#65533;F.rj"&#65533;jM&#65533; &#65533;	dR@F&#65533;K&#65533;1&#65533;&#950;&#65533;&#165;.u&#65533;_&#1505;&#65533;&#1000;r&#65533;}&#1896;2&#65533;$&#65533;&#65533;&#65533;&#65533;P&#65533;%#&#65533;p&#65533;&#65533;
j2ddfT&#65533;H &#65533;<V)&#65533;a&#65533;H&#65533;&#65533;&#65533;&#65533;0&#65533;#&#65533;&#65533;o:&#65533;&#65533;&#65533;$v!&#65533;|)<Q&#65533;y&#65533;&#65533;%&#65533;a_z&#65533;Q&#65533;|A1&#65533;&#65533;&#65533;:&#65533;&#65533;<&#65533;&#65533;z&#65533;g(:A&#65533;cq&#65533;&#65533;&#65533;&#65533;&#65533;&#65533;#&#65533;Ch<bKR&#65533;&#65533;Y)::&#65533;yt8#7&#319;n@ &#65533;'<&#65533;&#65533;B&#65533;P "3&#65533;?jN&#65533;=sd&#65533;6t&#65533;&#65533;&#65533;Y&#65533;&#65533;C&#65533;B&#65533;&#769;/p&#65533;?&#65533;&#65533;&#65533;&#65533;&#65533;&#65533;zQV&#1330;&#65533;&#65533;e&#65533;8#&#65533;jc&#65533;_&#65533;[&#65533;&#65533;dji-&#774;F&#65533;&#65533;&#212;&#65533;# &#65533;&#65533;4( &#65533;8%&#65533;&#65533;}&#65533;l1&#65533;&#65533;&#1154;&#65533;WB&#65533;*&#65533;w&#1115;&#65533;LxDo$&#65533;RG$+J<$&#65533;L&#65533;DS&#65533;CIP&#65533;&#65533;L&#65533;c&#65533;]&#65533;TY&#615;PFl	&#65533;[&#65533;&#65533;ue4&#65533;3&#65533;F&#65533;`z&#65533;&#65533; R&#65533;}&#65533;iB&#1822;{!A&#65533;&#65533;3#0f*&#65533;&#65533;Q7-&#65533;&#65533;P$&#65533;H&#65533;&#65533;&#65533;"p&#65533;&#65533;a&#65533;&#65533;p8&#65533;&#65533;&#65533;,i&#65533;&#65533;1	(p&#65533;(&#65533;&#65533;&#65533;=&#65533;&#65533;&#65533;&#65533;&#65533;&#65533;&#65533;P&#65533;$>&#65533;p/&#65533;,&#65533;&#65533;e&&#65533;&#65533;&#65533;X4&#65533;&#65533;B@&#65533; &#65533;&#65533;&#65533;&#65533;&#65533;A&#65533; "&#65533;&#65533;h&#65533;&#65533;p&#65533;Z@&#65533;)&#65533;&#65533;&#65533;&#65533;&#65533;&#65533;&#65533;`&#65533;XX9D&#65533;b!&#65533;@$&#65533;0&#65533;&#65533;&#65533;&#65533;&#65533;&#65533;
&#65533;&#33899;&#65533;&#65533;r&#65533;U&#65533;1&#65533;4&#65533;&#65533; &#65533;&#65533;&#65533;&#65533;&#1747;&#65533;+&#65533;:,#&#65533;&#65533;&#65533;/&#14513;&#65533;&#65533;&#65533;p&#65533;0P5&#1026;&#65533; &#65533;&#65533;basH?&#65533;2&#65533;xB&#65533;&#65533;i&#65533;&#65533;&#65533;&#65533;x&#65533;&#65533;&#32954;&#65533;&#65533;&#65533;&#65533;&#227;&#65533;&#65533;&#65533;&#65533;F&#65533;#@C&#65533;&#65533;&#65533;&#65533;j$&#65533;&#65533;&#65533;L&#65533;&#65533;x&#65533;Qr&#65533;I5&#65533;z&#65533;&#1148;QZ&#65533;Q3DC&#65533;&#65533;R&#65533;<&#65533;&#65533;&#65533;U&#65533;&#65533;!&#1606;&#1091;&#65533;	&#34053;8=FIM&#65533;5&#65533;A&#65533;g&#65533;6j&#65533;&#65533;&#65533;D3&#65533;&#65533;&#65533;&#65533;ATL&#65533;&#65533;K&J)&#65533;&#65533;&#1757;W$6A8&#65533;&#65533;+&#65533;&#65533;&#65533;&#65533;&#65533;&#65533;&#65533;(=M	&#65533;XK&#65533;q&#430;@Y&#65533;&#65533;07&#65533;c&#65533; @S(&#65533;&#1572;&#65533;&#65533;&#65533;i&#65533;&#65533;&#128;&#65533;&#65533;0&#65533;,&#65533;&#65533;&#65533;)&#65533;&#65533;&#1544;-&#65533;d&#65533;&#65533; mX&#65533;H&#65533;&#65533;&#65533;&#65533;&#65533;&#65533;[p&#65533;&#65533; &#65533;|9&#65533;r&#65533;&#65533;&#65533;8&#65533;&#65533;&#65533;((&#65533; &#65533;&#65533;8)&#65533;&#65533;t &#65533;&#65533;&#65533;b&#65533;C&#65533;&#65533;gP6&#65533;K&#65533;&#65533;a9&#65533;&#65533; x&#65533;&#65533;&#65533;9&#65533;&#65533;/&#526;&#65533;F&#65533;&#65533;!&#65533;&#65533; !p&#65533;&#65533;&#65533;(&#65533;&#65533;&#65533;&#65533;/&#65533;&#65533;&#65533;h&#65533;&#65533;&#65533;AU&#65533;&#65533;2&#65533;a.B-&#65533;&#142;&#1082;&#65533;&#65533;:'&#65533;B &#65533;2{&#65533;&#65533;&#37427;#&#65533;&#65533;&#65533;&#65533;2&#65533;&#65533;+&#65533;&#65533;@&#65533;&#976;&#65533;&#65533;&#65533;&#65533;X&#65533;%	&#65533;+&#65533;S&#235;&#65533;#,iK&#65533;}(&#65533;&#65533;|&#65533;&#65533;&#65533;l&#65533;&#65533;&#65533;&#65533;&#65533;&#65533;&#65533;,T&#65533;$&#65533;&#65533;&#65533;Q&#65533;U&#65533;61&#65533;&#65533;&#65533;1&#65533;&#65533;mx&#65533;&#65533;)1'&#65533;&#65533;&#65533;5P&#65533;&#65533;&#65533;&#281;0@!&#65533;&#65533;&#1125;&#65533;&#65533;>&#65533;&#65533;I&#1380;=X&#65533;	&#65533;&#65533;&#65533;&#65533;&#65533; 	&#65533;&#65533;.&#65533;&#65533;x&#65533;Rx @&#65533;&#65533;&#65533;[&#65533;&#65533; 'K&#99754; &#65533;/&#65533;0&#65533;&#65533;&#65533;!x&#65533;&#65533;/&#65533;&#65533;;&#65533;H&#65533;&#65533;v &#65533;{'&#65533;&#65533;&#65533;&#65533;)&#463; O8&#65533;&#65533;&#65533;I&#65533;&#65533;<&#65533;&#65533;[&#65533;&#65533;k))l	1&#65533;&#65533;&#65533;&#65533;&#65533;P&#65533;&#65533;,&#65533;q&#65533;R&#65533;&#65533;&#65533;&#65533;I&#1599;&#65533;&#65533;8 &#65533;&#65533;&(&#65533;:x &#65533;&#65533;&#65533;&#65533;&#65533;&#65533;&#65533;3&#65533;&#65533;&#668;&#65533;b&#65533;&#65533;&#65533;}`&#65533;&#65533;Q&#65533;B&#65533; &#65533;kL$&#65533;&#65533;&#65533;(&#65533;&#65533;!&#65533;&#65533;
h5&#65533;:&#65533;x h&#65533;&#65533;H &#65533;&#65533;l[&#847;&#65533;I-&#242;&#65533;&#65533;oX&#65533;	9&#140;(+&#65533;
-W&#1026;&#65533;3,(&#65533;&#65533;&#65533;J&#65533;&#65533;q&#65533;B1&#65533;(&#65533;7&#65533;&#65533;&#65533;&#65533;0&#65533;&#65533;&#65533; &#65533;&#65533;&#65533;&#65533; &#65533;,&#65533;&#65533;,&#65533;&#65533;&#65533;@&#65533; t%&#65533;&#65533;&#65533;&#65533;&#65533;y&#65533;&#65533;&#65533;t&#780;&#65533;&#65533;FDD&#65533;r%&#65533;H&#65533;&#65533;CC}&#773;&#65533;&#65533;*&#65533;&#65533;&#65533;7&#65533;?&#65533;&#65533;	&#329;&#65533;{=&#65533;#&#65533;&#65533;!&#65533;w&#65533;&#65533;D ,B"&#65533;QR&#65533;I&#65533;&#65533;XW&#65533;2x&#65533;&#65533;&#65533;&#65533;&#65533;&#65533;&#65533;8&#65533;&#65533;&#65533;!&#65533;&#65533;&#65533;&#65533;&#65533;X5 &#65533;&#65533;&#65533;^&#65533;&#65533;Vs	N&#65533;&#65533;;&#65533;&#65533;%o&#65533;&#65533; &#65533;x&#1724;>&#840;CS&#65533;=&#65533;m&#65533;r&#65533;  (f &#65533;&#65533;&#65533;&#65533;AX&#65533;&#65533;?*P&#65533;&#65533;&#496;8&#65533;&#16902;$&#65533;= =&#534;&#65533;&#65533;&#65533;xY&#65533;&#65533;+&#65533;&#65533;&#1036;&#65533;@&#65533;&#65533;c@&#65533;`&#65533;&#65533;&#65533;&#65533;X92&#65533;P&#65533;&#65533;3&#65533;&#65533;&#65533;&#1401;&#65533;&#37406;Z&#65533;W(&#65533;:&#65533;&#65533;p&#65533;&#65533;&#65533;&#65533;&#65533;(&#65533;B&#65533;&#65533;&#65533;q&#65533;&#65533; &#65533;&#65533;W`&#153;u&#65533;~&#65533;R&#65533;&#65533;/{8J&#65533;&#65533;U&#65533;,&#65533;R&#65533;&#65533;&#65533;&#65533;&#65533;&#65533;&#65533;&#520;&#65533;&#65533;&#65533;y&#65533;@&#65533;SjDDW&#65533;;x+&#65533;(&#65533;&#65533;	F&#65533;H8HXV8&#65533;N`B&#65533;&#1282;`U50&#65533;0P&#65533;&#65533;&#65533;(x[)&#65533;  &#65533;&#65533;&#65533;&#65533;&#65533;&#65533;l<&#65533;&#65533;&#65533;&#65533;Q=&#65533;&#65533;&#65533;z&#65533;E&#65533;&#65533;&#65533;Q5&#65533;/CY&#389;&#65533;&#65533;Q.&#65533;&#65533;&#65533;d&#65533;&#65533;&#65533;&#1356;&#65533;MW&#65533;h&#65533; [&#65533;l&#65533;&#856;\&#51589;&#65533;&#6661;!&#65533;-&#65533;9&#65533;&#65533;&#65533;&#65533;&#65533;&#65533;x)&#65533;&#65533;0&#65533;!&#65533;&#65533;&#65533;&#1234;&#65533;@&#65533;x`&#65533;x&#65533;&#1912;&#65533;.8&#65533;&#65533;&#65533;C&#65533;&#65533;0"&#531;&#65533;&#65533;w&#65533;&#65533;&#150;&#65533;K8n&#65533;	&#65533;^&#65533;&#65533;=&#65533;&#65533;&#65533;H &#65533;+&#65533;&#65533;y&#535;r&#65533;  &#65533;	&#65533; &#65533;&#65533;s	&#65533;&#1051;=&#65533;&#65533;	&#65533;M&#65533;&#65533;&#65533;&#65533;&#65533;Z&#65533;&#65533;&#1552;&#65533;&#1039;&#65533;&#65533;&#65533;&#65533;&#65533;0&#65533;>1&#65533;&#65533;&#65533;&#65533;M&#65533;&#65533;&#65533;(&#65533;&#429;&#65533;,&#65533;Q&#65533;&#65533;
a&#1614;`&#65533;&#65533;`&#65533;J2&#65533;X&#65533;&#65533;x&#65533;Y&#65533;&#65533;R~&#65533;&#65533;&#65533;`&#65533;Y;*&#65533;&#65533;)&#65533;&#65533;&#65533;&#65533;H uP`&#65533;&#65533;&#65533;.v	8 &#65533;&#648;-&#65533;&#1485;	&#65533;&#65533;&#65533;&#65533;&#65533;~}&#65533;}Y&#65533;&#1049;&#65533;&#65533;&#65533;Mxb&#65533;&#65533; &#65533;X&#65533;&#2024;&#65533;&#65533;&#65533;_J&#1893;&#65533;&#65533;TY&#65533;T&#65533;&#65533;&#65533;OX\-z`4^&#65533;&#1851;AH&&#65533;&#65533;WtE&#65533;P&#65533;&#65533;Y &#65533;qH&#65533;YXbP
/])&#65533;&#65533;&#65533;(&#65533;&#65533;zV&#65533;&#65533;&#65533;&#65533;&#65533;&#65533;9&#65533;]&#65533;0x&#65533;&#65533;&#65533;&#65533;&#65533;k!&#65533;&#65533;!&#385;&#65533;{&#65533;&#65533;&#65533; &#65533;=@mQ&#65533;&#65533;&#65533;*&#65533;AX&#1996;8W&#65533;d&#65533;&#65533;&#65533;&#65533;H0&#65533;&#65533;A&#65533; |&#65533;&#65533;)&#65533;s&#65533;&#65533;#&#65533;&#65533;&#65533;&#65533;&#65533; P &#65533;b&#65533;&#256;&#65533;&#65533;&#65533;&#65533;&#65533;4acX!&#65533;&#65533;S&#65533;]&#65533;&#65533;&#406;&#65533;[W)&#1925;&#65533;&#65533;4&#65533;	&#65533;&#65533;&#65533;&#65533;Q3&#65533;%V&#65533;P&#65533;3N&#65533;&#1203;&#65533;`&#65533;&#65533;R&#65533;&#65533;0&#65533;H&#65533;&#65533;&#65533;&#65533;\&#65533;UX&#65533;&#65533;&#65533;$&#65533;G&#65533;l&#716;&#65533;&#65533;l&#65533;&#65533;&#65533;&/L&#65533;z&#65533;&#65533;Xhi&#65533;&#65533;&#65533;&#65533;&#65533;]&#65533;&#65533;&#65533;1&#65533;di&&#65533;&#65533;-:cP\&#65533;g&#65533;&#65533;9&#65533;&#65533;&#65533;&#65533;=7^&#65533;&#65533;j&#65533;&#65533;&#65533;	Y&#65533;"&#65533;H b&#65533;Q{Y&#65533;&#65533;2&#65533;
&#406;&#65533;&#65533;&#65533;&#65533;"&#65533;D&#65533; h3&#65533;&#65533;&#65533;&#1780;&#65533;&#65533;!bf&#65533;&#65533;$}&#65533;&#65533;"&#65533;C`&#65533;&#65533;&#65533;&#65533;+@;&#1054;&#65533;Q(&#65533;&#65533;&#65533;+&#65533;&#65533;x&#65533;2`&#65533;&#65533;&#65533;&#65533;5)|&#65533;= &#65533;<H&#65533;h&#65533;[tG}&#65533;&#65533;&#65533;V[xm&#65533;&#65533;(&#65533;A@&#65533;&#65533;&#65533;X&#65533;&#65533;U@'&#65533;&#65533;&#65533;!&#65533;&#65533;;&#65533;&#65533;@&#65533;&#65533;&#65533;(I}&#65533;!0&#65533;D&#65533;f4&#65533;_&#65533;9&#65533;q[/
	&#65533;\&#65533;&#65533;c&#65533;&#65533;&#595;&#65533;&#65533;	 &#65533;&#65533;{&#65533;&#65533;&#16012;V3`&#65533;6&#65533;&#65533;&#65533;&#65533;6&#65533;&#65533;7&#65533;-&#329;&#65533;XK&#65533;2&#65533;&#65533;h&#65533;5)#&#65533;&#1537;T&#65533;&#65533;0&#65533;&#65533;-&#65533;&#65533;D&#1497;&#65533;3:&#65533;P&#65533;&#65533;&#65533;P&#65533;&#1630;m9vE&#65533;&#1693;e&#65533;qoY&#16982;&#65533;e[&#65533;\&#65533;&#65533;4&#65533;&#65533;&#65533;&#334;`&#65533;c%&#65533;0&#65533;_&#65533;&#65533;&#65533;h&#65533;!&#65533;;&#65533;&#65533;>&&#65533;&#65533;&#65533;&#65533;l&#65533;" &#65533;&#65533;90u&#65533;&#65533;{&#1420;&#65533;&#65533;&#65533;&#65533;&#65533;X&#65533;_|I0RP[&#65533;&#65533;&#65533;&#65533;&#65533;&#65533;z&#65533;&#65533;h&#453;&#65533;&#65533;&#65533;&&#65533;&#65533;+ &#65533;Pq&#65533;&#65533;&#65533;&#65533; ;
&#65533;&#65533;Mn&#65533;&#65533;&#65533;"&#65533;&#65533;&#65533;&#65533;&#65533;_P yp&#65533;
I &#65533;&#65533;rc&#65533;&#65533;p&#65533;&#65533; 7&#65533;&#65533;o&#65533;&#65533;J &#65533;;&#65533;E&#65533;&#65533;&#65533;&#65533;/&#65533;[&#65533;&#65533;&#65533;&#65533;2n&#65533;&#65533;B&#65533;z&#65533;}2&#65533;&#65533;&#65533;>0&#65533;@x&#65533;&#65533;}5&#65533;p&#65533;&#65533;&#65533;:&#65533;szP&#65533;<o&#65533;H&#65533;&#65533;&#65533;:5(&#65533;R%&#65533;&#65533;&#65533;\&#65533;j0v&#65533;V&#65533;t0&#65533;&#65533;xcY&#65533;fJ.&#65533;&#65533; &#1841;&#334;&#65533;NH&#65533;&#65533;&#65533;&#65533;&#65533;&#65533;v	&#65533;2&#65533;&#1981;X&#65533;&#65533;&#65533;&#65533;&#65533;0s&#65533;_&#65533;p&#65533;s&#65533;&#65533;]&#65533;&#65533;Kp )&#65533;&#65533;&#1998;07&#65533;&#631;/&#65533;&#65533;W&#65533;&#65533;Pk&#65533;h&#65533;&#65533;I&#65533;&#65533;	\&#65533;&#712;|&#944;&#1936;&#65533;~#&#65533;&#65533;&#65533;&#65533;&#65533;K&#518;Z&#65533;&#65533;h&#65533;&#65533;F&#65533;D&#65533;>@&#65533;&#65533;9H&#65533;  &#65533;:&#65533;p9&#65533;&#65533;&#65533;&#65533;%&#65533;&#65533;&#65533;&#65533;&#65533;&#65533;i&#65533;&#65533;l<&#65533;&#65533; &#65533;8V!&#65533;&#65533;&#65533;&#65533;&#1114;9YL&#65533;&#65533;&#65533;&#1377;d&#65533;&#65533;&#65533;&#65533;^B&#65533;Ms&#65533;&#65533;&#65533;~&#65533;+\+&#1690;&#65533;&#838663;&#65533;&#65533;&#65533;&#65533;	&#65533;ou&#65533;&#65533;&#65533;&#65533;&#65533;"&#65533;^8b&#65533;]{&#65533;&#65533;&#65533;&#1006;&#65533;&#65533;&#65533;NY&#65533;&#65533;l&#65533;h`&#65533;)`(v&#65533;>&#65533;&#65533;)&#65533;&#65533; K&#65533;xRM&#65533;&#65533;F&#65533;c&#65533;&#65533;8&#59212;&#65533;	&#65533;f&#65533;o&#65533;6
&#65533;&#65533;*&#65533;&#65533;a/&#65533;&#65533;&#65533; p#&#65533;&#65533;P&#65533;&#65533;&#837;&#65533; &#65533;PP&#65533;&#65533;8&#65533;&#65533;9&#65533;E&#65533;X9&#65533;&#65533;H[5&#65533;1Zu&#712;&#65533;`t&#65533;&#65533;p&#65533;g_&#65533;&#65533;&#65533;(l&#65533;&#65533;&#65533;"` &#65533;8 1&#65533;&#65533;&#65533;[&#65533;&#65533;&#65533;&#65533;&#65533;&#65533;&#65533;ku&#65533;&#65533;&#65533;&#65533;&#65533;GH&#65533;l&#65533;X&#65533;0!`&#65533;!&#65533;&#65533;&#65533;&#65533;UP&#65533;&#65533;I&#65533;l.&#710;&#65533;&#206;`2&#65533;)$&#65533;x&#65533;&#65533;(&#65533;&#65533;"@&#65533;g&#858;lpX&#65533;&#65533;&#65533;&#65533;&#10636;y&#65533; &#65533;_&#65533;xrs&#65533;nyN&#65533; &#65533;&#820;&#65533;&#65533;fe&#65533;&#65533;&#65533;&#65533;?&#65533;&#318;Dn&#65533;&#65533;}&#65533;H&#65533;,h&#65533; &#132;&#65533;f&#65533;P&#65533;0H&#65533;+	&#65533;H&#65533;&#65533;&#65533;CIAh&#65533;HP&#65533;&#65533;&#65533;&#65533;u#&#65533; !&#65533;*W&#65533;&#65533;&#65533;R!&#65533;R&#65533;#&#65533;&#65533;!Jy&#65533;&#65533;'&#1056;B&#65533;&#65533;TF&#1032;k&#65533;]&#65533;/&#65533;&#1220;N&#65533;6&#65533; &#65533; &#1524;&#65533;&#725;p&#65533;	&#65533;&#65533;&#65533;D0&#16706;
&#65533;U H&#65533; >&#65533;&#65533;&#65533;&#65533;&#65533;6&#65533;&#65533;&#65533;&#65533;w&#65533;&#65533;?!
n&#65533;M&#65533;&#65533;B|&#65533;&#65533;D!2;&#65533;_&#65533;px8&#65533;&#65533;#	&#65533;&#65533;s &#6658;&#65533;&#65533;MMd&#65533;&#65533;	&#65533;&#65533;x\&#65533;&#65533;&#65533;&#65533;L&#65533;&#156;,&#65533;&#65533;&#65533;A&#65533; &#65533;]&#65533;w&#65533;8&#65533;&#65533;#\&#65533;&#65533;&#65533;&#65533;7&#65533;l&#65533;oB>n&#65533;&#65533; D&#65533; &#65533;R&#65533;&#65533;&#65533;&#65533;&#65533;&#65533;H&#65533;&#65533;&#65533;
S&#65533;CQ&#65533;&#65533;&#65533;Tfsx&#65533;&#65533;%&#65533;&#65533;&#65533;&#65533;&#65533;WP@&#1351;K&#65533;&#65533;A"&#65533;&#65533;&#65533;&#65533;D&#65533;&#65533;?:&#65533;@7O &#65533;v&#65533;&#65533;?~db&#65533;]&#65533;&#457;	A&#65533;+^$&#65533;?8&#65533;(&#65533;`dEAJ&#65533;7C3p1C0p&#1088;B1$$&#65533;&#65533;&#65533;&#65533;&#65533;?I6Co D&#65533;&#65533;=&#65533;&#65533;w%P6&#65533;t!&#65533;`&#65533;%&#65533;a&#65533;)UeDP&#65533;?U]&#65533;&#65533;UV)&#65533;T&#65533;
&#65533;&#138;&#65533;&#65533;d&#65533;?N(&#65533;&#65533;?9&#257;&#65533;&#65533;G&#65533;	&#65533;&#65533;Ke&#65533;T&#65533;&#65533;E&#65533; &#65533;&#65533;&#65533;&#65533;&#65533;1
q0{<&#65533;&#65533;v>(&#65533;A2&#65533;&#65533;BTL&#65533;Q:q|&#65533;i&#1025;A &#65533;r&#65533; @&#65533;&#65533;ebIA&#65533;4&#65533;k&#65533;&#65533;&#65533;&#65533;q&#65533;B&#65533;&#65533;&#65533; c&#65533;&#65533;kj&#65533;]&#65533;&#65533;&#65533;	&#65533;8&#65533;&#65533;?D&#65533;&#65533;?7P&#65533;&#65533;6&#65533;1&#65533;A8|&#65533;?<(&#65533;A&#65533;'/&#65533;&#65533;&#65533;R0&#1625;B&#65533;T&#65533;%)&#65533;?&#65533;^&#65533;R&#65533;&#65533;`&#65533;&#65533;TSa&#65533;-Q8&#65533;&#65533;&$&#65533;o&#65533;4&#65533;&#65533;0I&#585;&#65533;G$&#65533;?&#65533;&#65533;&#65533;&#65533;	0&#65533;&#65533;J&#65533;&#65533;3&#65533;zS&#65533;&#65533;&#65533;+?&#65533;&#65533;&#65533;@mS&#65533;CF&#65533; &#65533;&#65533;%&#65533;O&#65533;&#65533;&#65533;&#65533;&#65533;F&#65533;&#65533;&#65533;J&#65533;BP&#65533;<&#65533;Pe&#65533;&#65533;`&#65533;&#65533;DH&#65533;-&#65533;&#65533;(&#65533;A=&#65533;(&#65533;q&#65533;]p#&#65533;&#65533;&#65533;M=e&#65533;Uf&#65533;UVS&#266;&#65533;M&#65533;&#65533;Y&#65533;aF '
*A&#65533;(&#65533;&#65533;[/Ho&#65533;&#65533;&#65533;&#65533;&#65533;&#65533;&#65533;h&#65533;z&#65533;[&#65533;e&#65533;!v&#65533;?L&#65533;q&#65533;&#65533;&#65533;(&#65533;QPg&#65533;$&#65533;&#65533;y&#65533;s&#65533;?z&#65533;&#65533;&#65533;k&#65533;V&#65533;m&#65533;:A&#65533;&#65533;&#65533;&#65533;&#65533;&#65533;a&#65533;?&#65533;6Yh&#305;
&#65533;NH1a&#65533;&#65533;A&#65533;t&#65533;	s$R&#65533;&#65533;&#65533;&#65533;&#65533;&#65533;&#65533;&#65533;<` &#65533;&#1282;b&#844;lz:&#65533;R &#65533;B\D`s; K,&#65533;&#65533;8&#65533;Wf&#65533;&#65533;&#65533;r1&#65533;&#65533;A&#65533;&#1540;"T&#65533;D&#65533;GjA&#65533;&#65533;!dP!aB&#65533;V&#65533;}&#65533;&#65533;+&#65533;"b
N&#800;F&#65533;A&#65533;&#65533;&#65533;&#65533;&#65533;&#65533;&#65533;&#65533;&#65533;&#65533;T&#65533;&#65533; &#65533;0&#65533;?&#65533;&#1539;&#65533;&#65533;X&#65533;Jn 
)Z	0&#65533;&#65533;A&#65533;&#65533; &#65533;&#202;&#65533;`&#65533;L&#65533;&#65533;i&#65533;4&#65533;&#65533;K`$&#65533;5&#65533;&#65533;'H&#65533;&#65533;&#65533;&#65533;D&#65533;&#65533;)MWi&#65533;&#1952;&#65533;8&#65533;cx&#65533;H)&#65533;"&#65533;&#65533; &#65533;3$&#65533;r&#65533;&#65533;( ;&&#65533; 39&#65533;T&#65533;V&#65533;&#65533;&#65533;&#65533;25(&#65533;&#65533;&#65533;&#65533;Z>&#65533;+X&#65533;v&#65533;b&#65533;&#65533; &#65533;&#65533;8IGp&#65533;&#65533;&#65533;&#65533;&#65533;x&#65533;h, &#65533;&#65533;wy V&#65533;
&#65533;'^&#65533;&#65533;y&#65533;&#65533;&#65533;&#65533;"1&#65533;&#65533;&#65533;7&#65533;X &#65533;R&#65533;LT&#65533;/CpG*&#65533;A w&#65533;&#65533;/C&#1025;&#65533;&#65533;@&#65533;D&#65533;&#65533;[.p&#65533;	p&#65533;&#65533;&#65533;&#65533;&#65533;&#65533;&#65533;&#65533;! &#65533;C&#65533; ;9&#65533;&#65533;&#65533;&#65533;"[&#65533;&#65533;&#65533;6l&#65533; .&#65533;B&#65533;0&#65533;&#65533;W&#65533;&#65533; A"&#65533;&#65533;&#65533;P&#65533; &#65533;&#65533;&#65533;2&#65533;&#65533;&#65533; ;Q&#65533;&#65533;~&#65533;&#65533;T&#783; %%i&#65533;&#65533;"I&#65533;t&#65533;9y&#65533;!O&#65533;&#65533;a4&#65533;F&#65533;&#65533;&#65533;&#65533;"Cl1|Cv&#65533;&#65533;D&#65533;|
&#65533;	"B&#65533;T&#65533;*u': &#65533;R&#65533;&#1321;&D!iB&#65533;&P&#65533;&#65533;Dlf&#65533;D&#65533;&#65533;&#65533;.Y@8&#237;&#65533;&#65533;&#65533;VQS&#65533;F&#65533;&#65533;&#65533;&#65533;PJB&#65533;&#1493;P&#65533;qa&#65533;&#65533;1&#65533;&#65533;&#65533;l&#65533;&#65533;&#65533;&#1339;&#65533;&#65533;&#65533;&#65533;;d@/&#196;&#65533;&#65533;`&#65533;K&#65533;&#65533;HHX'2&#65533;H&#65533;rR&#65533;&#65533;&#65533;:&#65533;['qp-A&#65533;&#16068; &#65533; &#65533;&#65533;V&#65533;C&#65533;&#65533;&#65533;+&#65533;pu&#65533;[X$y&#65533;&#65533;M7Z&#65533;&#65533;+07!9n05P&#65533;+h&#65533;&#65533;&#65533;&#65533;a&#65533;&#65533;Cw\s&#65533;|&#65533;]8xF&#65533; &#65533;&#65533;&#65533;#&#65533;X(&#65533;S&#65533;&#65533;&#65533;&#65533; !&#65533;!<@&#65533;A0I&#65533;B&#65533;&#65533;&#65533;&#65533;&#65533;&#65533;&#65533;&#65533;K5(B&#65533;&#65533;t&#65533;&#65533;@&#65533;&#65533;&#65533;1r&#1097;]&#65533;b%H &#65533;&#65533;&#65533;p&#65533; uQ=&#65533;&#65533;"&#65533;&#65533;Y&#65533;&#65533;d&#65533;x&#65533;?zF)&#65533;&#65533;E&#65533;%&#65533;sV&#65533;8Z&#65533;*G	r&#1441;&#65533;&#65533;&#65533;ZqA&#65533;z&#65533;,&#65533;&#65533;MFX&#65533;%&#65533;x&#65533; &#65533;&#65533;S&#65533;slq&#65533;&#65533;5&#1076;&#1507;4&#65533;&#65533;{E&#65533;&#65533;~&#65533;=&#65533;l&#65533;*H"&#65533;&#65533;V&;f&#65533;&#65533;	&#65533;l$R&#65533;&#65533;&#65533;&#65533;&#65533;GC"p#&#65533;&#65533;&#65533;X	&#65533;&#65533;	Y/&#65533; &#65533;<&#65533;&#65533; &#65533;&#65533;AAfw&#65533;&#65533;&#65533;&#65533;`&#65533;-Ws &#65533;5&#65533;`&#65533;@&#65533;{&#65533;&#65533;($X}:&B$b&#65533;[&#65533;&#65533;&#65533;C&h&#65533;)\&#65533;&#65533;&#65533;&#65533;6&#65533;&#65533;&#65533;@ &#65533;2B&#65533;&#65533;&#65533;( &#65533;>&#65533;&#65533;&#65533;?&#571;>&#65533;&#139;&#65533;&#65533;z&#819;&#65533;&#65533;eW&#65533;O6&#65533;e1J&#65533;R&#65533;&#216;&#1096;F&#65533;#sH&#65533;&&#65533;&#65533;l &#65533;&#65533;A&#1935;&#65533;&#65533;&#65533;&#65533;@&#65533;#&#65533;N&#65533;&#65533;$&#65533;&#1678;<bb9!"X&#65533;&#65533;&#65533;+&#65533;  UFIhRo.&#65533;d&#65533;O&#65533;&#65533;&#65533;S&#65533;&#65533;&#1229;%b~#&#65533;C0&#65533;&#65533;p&#65533;
	&#65533;&#65533;&#65533;&#65533;&#65533;5&#65533;xj>*V&#65533;@&#65533;&#65533;!&#65533;&#65533;&#65533;&#65533;7 0:&#65533;@&#65533;&#65533;&#531;&#65533;hbV&#65533;&#65533;m&#65533;&#65533;,*D&#65533;1`-Bz&#65533;<&#65533;&#65533;&#65533;S&#65533;hc&#65533;&#65533;&#65533;c&#1455;Q;&#65533;	&#65533;I&#65533;&#1872;&#65533;4Z&#65533;&#65533;&#65533;&#65533;&&#65533;&#65533;&#65533;&#65533;&#65533;&#65533;&#65533;&#65533;&#65533;&#65533;*&#65533;&#65533;p	F&#65533;&#65533;C&#65533;pm&#65533;&#65533; &#65533;Z&#65533;&#1139;S&#65533;&#640;'/&#65533;H&#65533;&#65533;0Y&#65533;$&#65533;&#65533;Z&#65533;c9&#65533;&#65533;0&#65533;&#65533;.&#65533;&#65533;&#1062;&#65533;&#65533;&#65533;B&#65533;=&#65533;&#65533;&#65533;&#65533;jd&#65533;&#65533;C&#65533;Q&#65533;&#65533;0&#65533; (&#65533;K&#1316;X&#65533;&#65533;$&#65533;<<r	!&#65533;	&#65533;&#65533;&#65533;F&#65533;&#65533;#&#65533;f&#65533;&#65533; &#65533;&#65533;&#65533;&#65533;)y&#65533;B&#65533;hG&#65533;9#X&#65533;3&#65533;&#65533;h`&#65533;&#1821;G&#281;&#65533;&#65533;bA&#65533;<&#65533;W&#65533;&#65533;&#65533;Ee$&#65533;^&#65533;&#65533;&#65533;&#65533;&#65533;<Z&#65533;T&#65533;&#65533;e&#65533;D&#65533;&#65533;hB&#65533;AG`&#65533;&#65533;&#65533; &#65533;?&#65533;&#65533; &#65533;p&#65533;<u&#65533;?. &#65533;Y&#65533;&#65533;Il&#65533;I\A1&#65533;J&$O&#65533;I&#65533;&#65533;&#65533;&#65533;&#65533;&#65533;&#65533;&#65533;&#65533;	d&#65533;l&#65533;[8!7&#65533;&#65533;&#65533;@&#65533;5&#65533;&#65533;xWu`@,&#65533;&#65533;&#65533;;&#65533;&#65533;ChaAx^	&#65533;&#65533;&#65533;}&#65533;&#65533;&#65533;&#65533;&#65533;G&#65533;&#65533;&#65533;]&#65533;&#65533;&#65533;8&&#65533;&#428;DJd&#65533;P&#65533;&#65533;K&#65533;&#65533;JDD&#65533;JL&#65533;&#65533;"B&#65533;	(\&#65533;&#65533;)'&#65533;^&#65533;DZ&#65533;&#293;!&#65533;4&#65533;&#65533;&#65533;	\C'^&#65533;J&#65533;CBT&#65533;9&#65533;&#348;&#65533;(&#65533;*l&#65533;&#65533;&<&#65533;uXV&#1442;P&#65533;	&#2040;&#65533;.&#1173;\&#65533;T&#65533;S&#65533;&#65533;R&#65533;UB8&#255;`&#65533;&#65533;C&#65533;i@44&#65533;&#65533;&#65533;&#65533;&#65533; &#65533;!A&#65533;&#65533;C-&#65533;&#65533;6&#65533;&#65533;&#65533;]N&#65533;l&#65533;A&#65533;&#65533;&#65533;0&#65533;Z%D#*&#65533;&#65533;&#65533;&#65533; &#65533;=&#65533;6&#65533;&#65533;&#1030;!&#65533; 
2FP&#65533;&#65533;q&#65533;X&#65533; $#.&#65533;&#65533;I4&#65533;[l&#65533;&#65533;&#65533;&#65533;&&#65533;?&#65533;&#65533;/(B[D&#65533;%&#65533;A[&#65533;&#65533; ]_8aw&#65533;O&#65533;&#65533;E&#65533;$_&#65533;&#65533;&#65533;	Q&#65533; &#65533;&#65533;&#65533;&#65533;&#65533;&#65533;&#1080;`&#65533;&#65533;&#65533;b&#65533;&#65533;&#65533;9&#65533;&#65533;&#65533;{&#65533;&#65533;?8&#65533;E&#65533;&#1698;&#65533;&#65533;ED`_d&#65533;
&#65533;&#65533;&#65533;CTC0B`&#65533;&#65533;&#65533;PH(E'&#65533;1&#65533;1&#65533;&#65533;WRXX&#65533;Ea&#65533;7&#65533;HB&#65533;&#65533;&#65533;&#65533;	&#65533;&#65533;A`&#65533;D&#65533;BD@R&#65533;CR&#65533;%&#65533;&#65533;&#65533;P&#65533;&#65533;&&#65533;>&#65533;!l8&#65533;&p[&#65533;&#65533;&#65533;bfb:D&#65533;&#65533;d&#65533;R|Y&#65533;/&#65533;&#65533;&#1884;I&#1877;Q&#65533;1&#65533;&#65533;g-&#65533;t&#65533;(&#65533;&#65533;J&#65533;A@N&#65533;B&#517;&#65533;&#65533;
	&#65533;&#65533;J&#65533;yl&#65533;*@&#65533;U&#65533;&#65533;P`l&#65533;^drM&#65533;&#65533;&#65533;(&#65533;6H&#65533;<&#65533;&#65533;<*'s&#65533;&#65533;BPZ&#65533;&#65533;9@&#65533;&#65533;@?&#65533;C'&#65533; &#65533;%&#65533;&#65533;!&#65533;R+&#582; d&#65533;
&#65533;c=&#65533;m&#518;z&#65533;&#65533;&#65533;&#65533;!&#65533;&#65533;c&#65533; &#65533;b&#65533;Sv&#65533;d&#65533;9^&#65533;Y&#65533;b4&#65533;&#65533;&#65533;w&#1636;	&#65533; &#65533;&#65533;Ew&#65533;U&#65533;d&#65533;&#65533;&#65533;\&#65533;q&#65533;&#65533;&#65533;@,F6b&#65533;&#65533;$Z<pB0$&#65533;&#65533;$@0&#65533;dX>\WT E&#65533;EOAO&#65533;C	&#65533;@K&#65533;$B &#65533;& &#65533;&#65533;J )F&#65533;G&#65533; .&#65533;@`&D"h&#65533;&#65533;&#65533;&#65533;J)aj&#145;&#65533;&#19901;Bb:&#65533;CD(&#65533;[
 &#65533;yA,l &#65533;j&#65533;;&#65533;&#65533;&#65533;&#65533;)a&#65533;&#65533;&iA0)0D)&#65533;&#65533;A&#65533; >&#65533;&#65533;D&#65533;&#65533;&#65533;&#65533;i&#65533;&#65533;&#65533;^h&#65533;(&#65533;b&#65533;Q&#65533;_/&#65533;&#1113;&#1553;&#65533;&#65533;&#65533;R$&#346;&#65533;D&#65533;YA@BX&#65533;u1&#65533;@&#65533;&#65533;&#65533;\&#65533;M-0&#65533;Z&#65533;W&#1217;J"&#65533;&I&#65533;
LC&#65533;hy&#65533;&#65533;&#65533;)&#65533;d&#65533;FN&#65533;&#65533;&#65533;&#65533;<&#65533;&#65533;&#65533;6&#65533;&#65533;Bf&#65533;&#65533;`&#65533;"&#65533;sp&#65533;&#65533;&#65533;&#65533;C&#65533;B$+&#65533;&#65533;>&6&#65533;?&#65533; &#65533;&#65533;C84&#65533;CP&#65533;&#65533;&#65533;@8H+&#65533;&#65533;&#65533;\&#65533;&#65533;&#65533;&#65533;>&#65533;*D&#65533;&#65533;b&#65533;&#65533;&#65533;&#65533;&#65533;*&#65533; cj&#65533;3&#65533;@"&#65533;&#65533;&#65533; c&#65533; &#65533;DY&#65533;`&#65533;7\&#65533;&#65533;&#65533;1&#65533;&#65533;`&#65533;P &#65533;
&#65533;&#65533;`&#65533;@&#65533;&#65533;3 j&#65533;&#65533;&#65533;&#65533;? &#65533;&#65533;R&#65533; &#65533;&#65533;!&#65533;l&#65533;&#65533;&#65533;>  &#754;&#65533;&#65533;>&#65533;&&#65533;&#65533;&#65533;zD&#65533;&#65533;&#65533;)&#65533;b&#65533;;< &#65533;&#65533;;&#65533;J|&#65533;&#65533;&#65533;&#65533;"&#65533;&#65533;&#65533;M&#65533;&#65533;&#65533;&#65533;Zb&#65533;9D+&#65533;&#65533;-&#65533;&#65533;&#65533;&#65533;'c&#65533;&#65533;&#65533;!&#65533;&#65533;0F~&#65533;I&#1566; AdBr<A&#65533;&#65533;&#65533;$"!C
&#65533;&#65533;&#1443;+&#774;&#65533;F&#65533;&#65533;&#65533;h&#65533;&#65533;bD&#65533;-j&#65533;S,&#65533;SE&#65533;&#65533;&#65533;&#65533;&#65533;e1*&#65533;A/&#65533;&#65533;,&#65533;D!	X&#65533;&#65533;c=J&#65533;&#65533;}!F&#65533;t&#65533;!&#65533;&&#65533;&#997;&#65533;B&#65533; &#65533;&#65533;d<=CA|CT&#65533;j&#65533;&#1014;&#65533;&#65533;B  &#65533;&#65533;.tDA&#65533;ApKY&#65533;Bm@9&#65533;&#65533;&#65533;D&#65533;&#65533;&#65533;$=&#65533;&#65533;8$/F&#65533;&#65533;C/B&#65533;&#65533;&#65533;&#65533;?$&#65533;:\&#65533;&#65533;&&#65533;&#65533;&#65533;&#65533;&#65533;&#65533;&#65533;&#65533;&#65533;&#65533;r/B&#65533;.A&#65533;&#65533;Zl&#65533;&#229;&#65533;&#65533;h&#65533;&#65533; &#65533;>&#65533;&#65533;rY>&#65533;%D&#65533;&#65533;&#65533;&#65533;&#65533;&#65533;;&&#65533;&#65533;*A0B<A&&#65533;/&#65533;r&#65533;z&#65533;&#65533;&#1778;D&#65533;&#65533;&#65533;!&#65533;B<&#65533;J&#776;&#65533;!&#65533;&#65533;&#65533;&#65533;&#65533;|&#65533;C&#65533;L&#672;UB&#65533;%B&#65533;&#65533;&#65533;&#65533;&#65533;&#266;&#65533;&#65533;&#65533;m&#65533;+A&#65533;8D&#65533;|&#65533;&#65533;+&#65533;[&#65533;&#65533;&#65533;&#65533;&#65533;o&#65533;&#65533;&#65533;Aq&#65533;A&#65533; ]&#65533;+&#65533;B&#65533;&#65533;?&#65533;/&#65533;Uf&#65533;&#1493;e&#65533;A&#65533;&#65533;T nAH&#65533;&#65533;^&#65533;=(&#65533;&#65533;&#65533;2l&#65533;@h@,&#65533;&#65533;T;L&#65533;X_?&#65533;&#65533;<&#65533;YAlQe&#65533;W4P&#65533;nZ&#65533;	&#1062;B&#65533;&#65533;*xEA(E&#65533;b&#65533;&#65533;C&#65533;:#&#65533;C&#65533;D##D$&#65533;*/A&#65533;&#65533;&#65533;C&#65533;"&#65533;&#65533;&#65533;&&#65533;&#65533;'&#65533;(S&#65533;(&#65533;&#65533;(wr&+&#65533;D&#65533;-l/&#65533;eB&#65533;&#65533;?T
&#65533;&#65533;&#65533;&#65533; y`&#65533;&#65533;&#65533;&#65533;.(CA0&#65533;&#65533;&#65533;&#65533;|jA&#65533;&#65533;Z.&#65533;&#65533;&#65533;lA&#65533;M&#65533;C&#65533;0A&#65533;&#65533;&#65533;&#65533;&#65533;&#65533;&#65533;&#65533;&#1226;\@\@&#65533;&#65533;H%&#65533;&#65533;&#65533;t&#65533;2&#65533;&#65533;-&#65533;&#65533;x0$&R7&#65533;s&#1180;&#65533;TJ;&#65533;P&#65533;O&#65533;&#65533;&#65533;&#65533;&#65533;HA
KA4K|s&#65533;&#65533;&#65533;&#65533;]}kq]&#65533;&#65533;0&#65533;IX$&#65533;
L&#65533;?&#65533;F&#65533;&#65533;&#65533;A&#65533;1X&#65533;C&#65533;&#65533;&#65533;8&#65533;'&#65533;&#65533;>&#33762;l&#65533;=&#65533;&#65533;D&#65533;aYA&#65533;&#65533;lT&#65533;b&#65533;d&#65533;&#65533;&#65533;9A&#65533;&#65533;22A02P&#65533;&#65533;:T2$&#65533;A%{D&#65533;^&#65533;8&#65533;&#65533;(+&#65533;)&#65533;2(75T&#65533;&#65533;&#681;r&#65533;9&#65533;Q&#65533;f{O&#1419;y&#65533;&#65533;6&#65533;&#65533;&#1537;I&#65533;1&#65533;BI%&#65533;"TB[&#65533;&#65533;Z&#65533;&#65533;<&#65533;(B&#65533;&#65533;?&#65533;&#65533;+&#65533;@&#65533;&#65533;&#65533;@&#65533;&#65533;&#65533;$_Op&#65533;B&#65533;A&#65533;&#65533;&#65533;&#65533;v:&#65533;&#65533;&#65533;`&#65533;r&#65533;&#65533;`;D&#1894;-w&#65533;&#65533;&#65533;#&&#65533;&#876;L&#65533;p&#65533;&#65533;&#65533;&#65533;&#65533;4m&#65533;&#65533; &#65533;-&#1022;&#65533;P&#65533;&#65533;a&#65533;6k&#65533;&#65533;!&#65533;6&#65533;&#65533;vw"l&#65533;k&#65533;cDl&#65533;&#65533;jBm&#65533;}z-B&#65533;&#65533;z&#65533;d&#65533;u&#65533;&#65533; &#65533;&#1549;S,&#65533;&#65533;&#65533;U_&#65533;e&#65533;IU&#65533;8&#65533;VX&#65533;?&#65533;&#65533;u&#65533;tQ&#65533;&#65533;AA&#65533;&#65533;&#65533;%Z&#65533;&#65533;&#65533;q5ADl&#65533;&#65533;(&#65533;&#65533;vn^ &#291;&#65533;&#65533;c&#65533;&#65533;&#65533;&#65533;&#65533;&#65533;&#65533;&#65533;,A&#65533;/F5Au&#65533;A&#65533;&&#65533;?\/&#65533;&#65533;&#65533;O3&#65533;&#65533;&#65533;&#65533;(?5Sg&#65533;U#&#262;LT&#65533;&#65533;CP&#65533;&#65533;:thh&#65533;NN&#65533;&#65533;&#65533;&#65533; 5:D&#65533;U&#65533;&#65533;!&#65533;?d,&#65533;D0&#65533;&#65533;&#65533;&#65533;Z&#65533;&#65533;&#65533;&#65533;C%&#65533;A&#65533;&#65533;5&#65533;D%&#65533;&#65533; H&#192;&#65533;&#65533;]&#65533;&#65533;&#65533;z&#65533;a&#65533;Do&#65533;6&#65533;&#65533;&#65533;D&#65533;&#65533;k&#65533;&#217;D&#65533;s&#65533;J,MA(&#65533;&#65533;&#65533;&#65533;)&#65533;eA&#65533;&#65533;&#65533;&#65533;;&#65533; x7&#65533;&#65533;E&#65533;tA&#65533;&#65533;6&#65533;&#65533;5&#65533;y4*X&#65533;&#65533;&#65533;&#65533;?p&#65533;K&#65533;n&#65533;&#65533;@&#307;&#65533;&#65533;&#65533;>&#65533;.*,+&#65533;&#65533;&#65533;&#1513;`D&#65533;&#65533;Dj3y&#65533;*&#65533;&#65533;cDe&#938;&#65533;u1&#65533;#&#65533;&#65533;C&#65533;wB`t&#65533;H&#65533;&#65533;&#65533;Y&#65533;I&#65533;GdM&#65533;&#65533;J,l&#65533;{&#65533;&#65533;&#65533;x&#65533;&#65533;9&#65533;&#65533;.&#65533;"F&#65533;@&#65533;&#65533;. D9&#65533;&#152;&#65533;'+o&#65533;'&#65533;P;8,&#65533;O &#65533;&#65533;#&#65533;$K&#65533;E&#65533;&#65533;*;&#65533;B&#65533;&#65533;-||&#65533;"&#65533;&#65533;?C9&#65533;&#65533;8D&#65533;&#65533;Gg&#65533;&#65533;!D<&#65533;A&#65533;A&#65533;&#65533;xD&#65533;4D!&#65533;x&#65533;&#65533;&#65533;&#65533;&#65533;SB&#65533;&#65533;[W&#65533;&#65533;&#65533;&#65533;=&#65533;&#65533;G]&#65533;&#65533;&#65533;&#65533;&#65533;)&#65533;&#65533;&#65533;^&#65533;@"&#65533;+j<&#65533;&#65533;J&#65533;&#65533;KX&#65533;\^&#65533;&#65533;&#65533;&#65533;&#65533;&#65533;&#65533;z&#65533;&&#65533;J&#1081;'HZB&#65533;'$&#65533;&#203;'&#65533;vg&#65533;&#65533;J&#65533;&#65533;&#65533;'&#314;&#65533;&#65533;BE w&#65533;<K &#65533;&#65533;&#65533;)&#65533;#&#65533;&#65533;&#65533;&#65533;&#1129;&#65533;&#65533;)&#65533;^&#65533;`V&#65533;Bd&#65533;m&#65533;&#65533;&#65533;&#65533;&#65533;&#1519;&#65533;&#65533;&#65533;^&#65533;=]&#65533;	0&#65533;&#65533;[i^F &#65533;CX&#65533;G{&#65533;L2&#65533;:&#65533; &#65533;Z\&#65533;&#65533;&#65533;&#65533;S&#65533;@W&#754;&#65533;&#65533;T@&#65533;&#65533;?&#65533;&#65533;?&#65533;&#65533;,&#65533;&#65533;7|&#65533;5&#65533;&#65533;?|&#65533;&#65533;s&#65533;&#65533;&#65533;W&#65533;?`&#65533;BD&#65533;C@&#65533;&#65533;&#65533;?&#65533;5|%&#65533;;;&#65533;&#65533;&#65533;#&#65533;0&#65533;&#65533;!r&#65533;&#65533;&#65533;{A&#65533;~&#65533;&#65533;9&#65533;@&#65533;&#65533;&#65533;&#65533;*B<&#65533;&#65533;&#65533;&#65533;&#65533;&#65533;&#65533;x#b&#65533;&#65533;&#65533;&#65533;Px&#65533;K&#65533;ET&#65533;4S"A&#65533;&#65533;&#65533;c&#65533;Z&#65533;,W&#65533;D:&#294;D-&#65533;&#65533;&#65533;&#65533;fo&#65533;&#65533;(&#65533;&#65533;|	&#65533;&#65533;&#65533;&#65533;&#65533;&#65533;Wk&#65533;&#65533;)&#65533;&#65533;&#1171;+*@&#65533;? D#k&#65533;&#65533;&#65533;*8&#65533;`B&#65533;C0&#65533;&#65533;&#65533;&#65533; &#65533;&#65533;&#65533;;&#65533;"AN;&#65533;&#65533;#a,O&&#65533;L(&#65533;$&#642;	Q&#65533;0H&#65533;%JT&#65533;T&#65533;LB&#65533;&#65533;M&#65533;:w&#65533;&#65533;&#65533;&#65533;D&#156;A}E&#65533;&#65533; Q&#65533;&#65533;&#65533;3	&#65533;&#65533;&&#65533;O'&#1184;:1&#65533;U&#65533;[&#65533;v&#65533;&#65533;&#65533;&#65533;e&#398;M(hD&#65533;2&#65533;&#1198;!&#65533;L&#65533;&#65533;&#65533;	&#65533;&#65533;&#65533;&#65533;&#65533;&#65533;&#1248;&#65533;/&#65533;)&#65533;%&#1844;J&#65533;&#65533;&#65533;&#65533;p&#65533;!&#65533;&#65533;2&#65533;&#65533;&#65533;<&#65533;_,&#65533;Ib&&#65533;"&#65533;&#65533;&#65533;&#65533;:&#65533;@P&#65533;KJ&#65533;&#65533;&#964; &#65533;&#65533;xF&#65533;&#65533;?&#65533;&#65533; 8&#65533;&#65533;&#65533;&#65533;CP&#65533;
&#65533;&#65533;&#65533;&#65533;w&#65533;&#65533;&#65533;&#984;$T&#65533;L&#65533;?w&#65533;d&#65533;M<x&#65533;&#65533;&&#65533;87y&#65533;&#65533;t&#65533;:n(H&#65533;&#65533;wBW-&#65533;g&#65533;p&#65533;&#65533;!&#65533;rxaJ&#65533;&#976;&#65533;&#65533; !*{&#532;&#65533; &#65533;W&#65533;&#65533;&#65533;` &#65533; &#65533;
-&#65533;&#65533;J*&#65533;&#65533;&#65533;&#65533; 5(&#65533; 0&#65533;&#65533;-	&#65533;&#65533;y&#65533;&#65533;&#65533;&#65533;Z*&#65533;w&#65533;&#65533;&#65533;}&#65533;&#65533;&#417;&#679;'&#65533;&#65533;f&#65533;&#65533;P&#65533;&#65533;F&#65533;&#65533;G&#)HI&#65533;&#65533;4&#65533;&#65533;y&#65533;&#65533;;&#65533;&#65533;&#65533;0B&#65533;&#65533;6R(Ab&#65533;$!nN(m&#65533;%KB	H&#65533;"&#544;$PA&#65533;:s&#8871;iD&#65533;&#65533;&#65533;"&#65533;)&#65533;rzQE&#65533;&#65533;&#65533;&#65533;>e&#65533;&#65533;M&#65533;&#1156;Mq&#65533;J-&#65533;&#1263;&#65533;H&#65533;&#65533;&#65533;+&#65533;2&#65533;&#65533;&#65533;@]+&#65533;R&#65533;&#65533;4R!&#65533;&#65533;e&#65533;1&#578;eV&#65533;&#65533;&#1417;>Hh&#65533;Pxh&#65533;&#65533;&#65533; ^&#65533;L&#65533; I&#65533;&#65533;
&#65533;&&#65533;&#65533;&#65533;23&#65533;&#65533;B&#65533;&#65533;~IHK&#65533;&#65533;V&#65533;&#65533;&#65533;"&#65533;b&#65533;&#65533;&#65533;a&#65533;&#65533;&#1819;&#65533;[&#65533;&#65533;&#65533;A\&#65533;&#65533;&#65533;@&#65533;_&#65533;&#65533;c&#65533;]&#65533;&#65533;&#1143;~&#65533;$&#65533;&#65533;V!&#65533;&#65533;&#65533;&#65533;&#65533;&#65533;&#65533;&#65533;&#65533;&#1287;&#65533;i&#65533;&#65533;;P&#65533;@Z!p&#65533;&#65533;&#65533;&#65533;&#65533;-	&#65533;&#65533;H&#146;&#65533;&#65533;.&#1238;3&#65533;&#65533;6&#65533;&#65533;:q&#65533;D)B&#65533;zMZ&#65533;)Mf&#65533;&#65533;*Kj$&#969;&#65533;@&#65533;&#65533;&#65533;\&#65533;N:u&#65533;&#65533;&2&#65533;q&#65533;,&#65533;&#65533;Xc &#65533;&#65533;s&#65533;&#65533;H!&#65533;ue&#65533;)JJ2&#65533;"S|&#65533;m&#65533;&#65533;Ib&#65533;-$&#65533;&#65533;$&#65533;&#65533;&#65533;&#65533;&#65533;E&#65533;4&#65533;&#65533;&#65533;&#65533;)&#65533;pF`b&#65533;&#65533;&#65533;)&#65533;J&#65533;h$&#65533;C&#65533;&#65533;&#65533;&#65533;=&#65533;|&#65533;&#65533;&#65533;t&#65533;&#65533;B55.QEM&#750;R&#65533;&#65533;&#65533;u&#65533;&#65533;P"
&#65533;g&#65533;&#65533;+&#65533;h&#65533;&#65533; W&#65533;@&#65533;&#65533; ;&#65533;&#65533;&#65533;&#65533;&#65533;p&#65533;k&#65533;^(xh&#65533;A&#65533;&#65533;]K&#65533;3
@&#65533;&#65533;&#65533;(&#65533;$'&#65533; 5N&#65533;&#65533;&#65533;&#65533;&#65533;&#65533;_&#65533;~y&#65533;$&#65533;&#65533;?~&#65533;
&#65533;&#65533;&#65533;!&#65533;"(&#65533;&#65533;&#65533;&#65533;?&#65533;&#768;&#65533;G&#65533;,&#65533;d&#275;d&#65533;,&#65533;Hk"(&#65533;&#65533;D&#65533;&#65533;&#65533;&#65533; $ 	;&#65533;q&#65533;Z&#65533;3J&#65533;&#65533;&#65533;A&#1849;&#65533;h&#65533;&#65533;cC
1U&#65533;r'>&#65533;dFD&#65533;&#65533;~24&#65533;&#65533;*7&#65533;&#65533;&#65533;&#65533;&#65533;&#65533;%IN*&#65533;	D&#65533;&#1109;(&#65533;c&#65533;&#65533;	!&#65533;&#65533;zQ&#65533;T&#65533;X9&#1345;mJ&#65533;&#65533;B&#65533;&#65533;&#65533;&#65533;	&#65533;	&#65533;&#65533;&#65533;&#65533;&#65533;&#1096;R1&#65533;&#65533;&#65533;8&#65533;D&#65533;)&#65533;KH&jX&#65533;HCb&#65533;t
&#65533;&#65533;ZF&#65533;:&#65533;&#65533;n.&#65533; H&#65533;"&#65533;:A&#65533;${&#65533;]I&#65533;&#65533;&#65533; $&#65533;WBH&#181;&#65533;&#65533;e&#65533;

L&#65533;&#65533;&#65533;&#65533;&#65533;	x&#65533;&#65533;X&#65533;r&#65533;% F)@K&#65533;*&#65533;VB&#65533;$&#65533;&#770;&#65533;&#65533;,y@K&#65533;L&#65533;W	&#65533;g&#65533;&#65533;&#65533;t&#65533;
&#65533;&#65533;&#65533;B8&#65533;&#1184;&#65533;x&#65533;5A&#555; I&#65533;4&#280;&#65533;&#65533;&#65533;]&#65533;&#65533;(&#65533;&#65533;J"&#65533;&#65533;!&#65533;<&#65533;&#65533;b&#65533;C8&#65533;	&#65533;&#65533;&&#65533;C &&#65533;C,&#65533;&#65533;&#65533;&#1463;8&#65533;&#65533;)vC&#65533;&#65533;t2Q&#65533;<&#65533;iWAo&#65533;v&#65533;&#65533;>&#65533;	&#65533;fB&#65533;&#65533; &#65533;&#65533;&#65533;SV&#65533;&#65533;$^&#65533;MO&#595;&#65533;&#1928;&#65533;#&#65533;DhB&#65533;&#65533;W7&#65533;&#65533;&#65533;&#65533; &#65533;&#65533;&#65533;U&#65533;BH}&#65533;&#65533;&#65533;H&#65533;H&#65533;&#65533;&#65533;U&#65533;&#65533;&#65533;12K&#65533;&#65533;v	I&#65533;W&#1297;&#65533;&#65533;t@
&#65533;G&#65533;G&#65533;&#65533;$&#65533; .v&#65533;U&#65533;W	&#1621;&#65533;&#65533;q&#65533;hQ&#65533;&#65533;J&#65533;0	r&#65533;p&#65533;W&#65533;&#65533;gT&#65533;&#65533;p&#65533;&#65533;&#65533;&#65533;
&#65533;	&#836;4&#65533;)&#65533;^y&#65533;E&#65533;H&#429;&#65533;&#65533;&#65533;b1&#65533;W&#65533;f&#65533;2&#65533;	&#65533;&#65533;Z&#65533;B&#65533;&#65533;&#549; &#65533;MD&#65533;q[&#65533;&#65533;&#65533;NV&#65533;&#65533;&#65533;B%&#65533;gR&#65533;z&#218;&#65533;g:&#65533;&#65533;&#65533;x&#1054;q&#65533;C1ZQ&#65533;TD:&#65533;(Nw&#65533;&#65533;&#65533;n&#65533;&#65533;"&#65533;I*-&#65533;&#1334;-&#65533;&#65533;&#65533;&#65533;&#65533;&#65533;r&#65533;JY&#65533;5&#65533;&#65533;K&#65533;h]&#65533;&#65533;&#65533;'1&#65533;D&#65533;&#65533;&#65533;&#65533;(W&#65533;G
I&#65533;3&#1384;&#65533;&#65533;&#65533;* 4'T&#65533;&#65533;&#65533;	j&#65533;&#65533;x&#65533;`&#65533;dS&#65533;R&#1384;JER=&#65533;.&#65533;&#779;^&#185;e&#65533;&#65533;&#65533;  &#65533;q&#65533;A(dS&#65533;Ccr&#65533;&#65533;_k!&#65533;b&#65533;xOA&#65533;&#65533;&#65533;)&#65533;&#65533;3&#65533;&#65533;	,N&#65533;bL&#65533;i&#1937;&#65533;&#65533;Wj&#65533;"&#65533;
&#65533;[G6&#1169;]&#65533;O&#65533; f|&#65533;6&#65533;&#1537;/&#65533;LI&#65533;@&#65533;T&#693;+&#65533;&#65533;&#65533;63&#65533;c&#65533;&#65533;&#65533;*&#65533;)&#65533;vdD	&#65533;&#65533;&#65533;Y&#65533;&#65533;YB!RPB&#65533;&#65533;P&#65533;&#65533;&#65533;-&#65533;C&#65533;x&#65533;&#65533;&#65533;M&#65533;b&#1238;&$#]&#65533;H.yb8
&#65533;?&#65533;y&#65533;&#65533;&#65533;&#65533;&#65533;e&#65533;&#65533;M_q&#65533;B&#65533;p&#65533;V&#65533;&#65533;&#65533;&#65533;&#65533;&#65533;&#65533;)&#65533;&#65533;c&#65533;&#65533;d&#65533;&#65533;^%p6&#65533;&#65533;?&#65533;&#1323;@&#65533;&#65533;&#65533;&#65533;	&#65533;9>&#65533;&#65533;K&#65533;&#65533;[")&#1383;&#65533;.&#1440;&#65533;+&#65533;@&#65533;t&#65533;&#65533;&#65533;81A&#65533;b&#212;&#65533;&#65533;&#65533;D(&#65533;&#65533;9KZY&#65533;&#65533;HK&#65533;&#65533;+&#65533;&#65533;Y&#65533;G-&#65533;&#65533;9&#65533;&#65533;2(&#65533;&#65533;&#65533;&#65533;hn&#65533;&#65533;
!P-&#65533;l&#65533;Z&#65533;&#65533;&1&#65533;U&#665;p;d&#65533;G6&#65533;&#65533;@&#65533;&#65533;yv2&#65533;Ee$?p&#65533; &#65533;&#65533;<&#65533;=#&#65533;&#65533;I&#65533;V&#65533;@&#65533;&#65533;&#65533;&#65533;k&#65533;&#65533;&#65533;uz&#65533;&#65533;&#65533;&#65533;&#65533;&#65533;n&#1317;&#65533;&#65533;t&#37686;&#65533; &#65533;mQK&#65533;&#65533;7&#65533;&#65533;>#&#65533;&#65533;>&#65533;&#65533;&#17197;~&#65533;K&#65533;&#65533;_&#65533;uG&#65533;&#65533;[X&#65533;D&#65533;&#65533;P\&#65533;&#65533;&#65533;&#65533;u&#65533;"&#65533;&#65533;&#65533;Q^w>&#65533;.&#65533;&#65533;^\&#65533;&#65533;&#65533;H%&#896;&#65533;8j&#65533;b&#65533;&#65533;&#65533;&#65533;6I@&#65533;&#65533;&#65533;&#65533;&#65533;&#65533;&#65533; &#65533;&#65533;&#65533;&#65533;&#793;&#65533;T&#65533;&#65533;Sp&#65533;N]Q3&#65533;O&#65533;&#65533;&#65533;7j&#65533;?%&#65533;|
	&#65533;&#65533;;&#65533;3&#65533;&#65533;%U&#65533;&#65533;-&#65533;&#65533;&#65533;EB&#65533;&#65533;9&#65533;&#65533;Z&#65533;51 &#65533;Z$&#65533;&#65533;&#65533;&#65533;&#193;&#65533;	&#65533;&#65533;#&#65533;&#65533;&#65533;&#65533;~&#65533;&#65533; f&#65533;@&#65533;I&#65533;x?&#65533;=&#65533;&#65533;L&#65533;&#65533;;&#65533;q&#65533;>&#65533;	&#65533;~&#65533;Lt&#65533;&#366;A\&#65533;FJ&#65533;&#65533;&#65533;&#1544;]&#65533;&#65533;	&#65533;M&#65533;&#656;!&#65533;*&#65533;&#65533;&#65533;!\&#65533;&#65533;&#65533;n&#65533;&#65533;L"O&#65533;&#65533;%&#65533;&#65533;t&#65533;+f&#65533;&#65533;&#65533; |-, &#65533;'&#57869;&#65533;&#65533;,&#65533;&#65533;&#65533;&#65533;&#65533;.8&#65533;S&#65533;&#65533;.&#65533;&#65533; i+6&#65533; &#65533;a6a&&#65533;f&#65533;&#65533;g3&#65533;J&#65533;&#65533;&#65533;&#65533;&#65533;R4&#65533;&#65533;&#65533;)&#65533;*&#65533;$>@p&#65533;&#65533;lW0&#65533;&#65533;bd&#65533;F&&#65533; &#65533;
&#65533;l&#65533;x%&#65533;B&#65533;&#65533;k&#65533;n`&#65533;&#65533;-&#65533;(c&#65533;M!&#65533;*	1fJ&#65533;#&#65533;G&#65533;&#65533;: &#65533;d&#65533;9 &#65533;&#65533;&#65533; &#65533; J"&#65533;&#65533;l&#65533;"
&#65533;1&#65533;6&#65533;$v&#65533;&#65533;M&#65533;*&#65533;&#65533;&#65533;&#65533;&#65533;&#2445;&#65533;bI61&#65533;&#65533;&#65533;I&#65533;&#65533;&&#65533;&#65533;N&#65533;&#65533;&#65533;&#65533;$F&#65533;z&#65533;M+&#161;f&#65533;&#65533;&#65533;B&#65533;d&#65533; &#65533;h &#65533;&#65533;&#65533;M&#65533;*P!&#65533;&,('Rh&#65533;"&#65533;Q&#65533;&#65533;&&#65533;%&#65533;&#65533;$&#65533;&#65533;"&#65533;&#65533;+L&#65533;-Vg"T&#65533;6,&#1214;b j&#65533;
&#65533; &#65533;&#65533;&#65533;0`[&#65533;h&#65533;
&#65533;M!x&#65533;e&#65533;A&#65533;X&#65533;0C3$n&#65533;&#65533;&#65533;
.^)&#65533;:&#65533;P@&#65533;jAv&#65533;W&#65533;&#65533;4&#1827;2&#65533;&#65533; &#65533;{x&#65533;&#65533;
&#65533;rzf&#65533;&#916;&#65533;&#65533;&#65533;&#65533;C&#65533;&#65533;P&#65533;k&#65533;&#65533;&#65533;&#65533;*&#65533;bg&#65533;ta"&#65533; &#65533;]&&#65533;&#65533;)&#65533;&#65533;&#65533;+&#910;&#65533;&#65533; &#65533;k"8&#65533;Y"&#1230;Nj&#65533;&#65533;&#65533;"B&#65533;&#65533;p&#65533;&#65533;6&#65533;*(&#65533;&#65533;*d&#65533;&#65533;N0&#65533;&#65533;f&#65533;r&#65533;&#65533;&#65533;&#65533;&#65533;&#65533;&#65533;*&#65533;o&#65533;p&#65533;&#65533;,&#65533;&#65533;
&#65533;&#65533;r&#65533;.!&#65533; &#65533;&#65533;v&#65533;&#65533;%&#2034;+"LuN&#465;F&#65533;gtP&#65533;U&#65533;"&#65533; vx2!&#65533;J!
&#65533;&#65533;&#65533;0&#1421;$j&#65533;&#65533;&#65533;2&#1028;xP&#65533;);&#65533;*L&#65533;X&#65533;Q!&#65533;&#65533;T &#1868;$(&#65533;Y&#65533;	&#65533;T&#65533;&#65533;b&#65533;&#65533;&#175;&#65533;'d&#65533;J&#65533;&#65533;&#65533;&#65533; ^&#65533;&#65533;&#65533;6&#65533;&#65533;&#65533;(&#65533;j&#65533;n &#65533; 4&#139;*&#65533;eY&#65533;&#65533;&#65533;&#65533;&#1962;#D&#65533;6"f&#65533; &#65533;!@&#65533;&#65533;&#65533;&#65533;.&#65533;">&#65533; *&#65533;&#65533;&#65533;;&#65533;&#65533;\&#65533;Mh2!&#65533;@
&#65533;R&#65533;&#65533;'&#65533;&#65533;'&#65533;P&#65533;&#65533;&#65533;N&#65533;&#1161;&#65533;a&#65533;&#65533;&#65533;&#65533;&#65533;%&#65533;&#65533;%\Bm&#65533;&#65533;&#65533;N&#65533;&#65533;&#65533;,a&#65533;0&#65533;(&#65533;?&#65533;&#65533;&#65533;&#65533;H&#65533;&#65533;&#65533;&#65533;&#65533;&#65533;&#65533;$&#65533;&#65533;&#65533;|1!&#65533;&#65533;)&#65533;jr&#65533; &#65533;,&#65533;&#65533;&#65533;&#65533;&#65533;-&#65533;;ST+&#1922;.&#65533;bU&#65533;B!(	V"`/&#65533;&#65533;&#1598;&#65533;
j&#65533;&#65533; 0HlJ&#65533;&#65533;l&#65533;2K4&#65533;&#65533;&#65533;.LL"&#65533;&#65533;&#65533;&#65533;&#65533;&#65533;&#65533;&#65533;&#65533;Fi+&#65533;C&#65533;&#65533;&#65533;&#65533;8`>&#65533;@&#65533; !^&#65533;&#65533;^L&#65533;@L@&#65533; &#65533; &#65533;&#65533;)&#65533;!L&#65533;BI'bH&#65533;A&#65533;&#65533;TX&#65533;P! af%!T2!f e&#65533;+&#65533; Ek&#65533;&#65533;&#65533;&#65533;S!*a\&#65533; DD&#65533;F$&#65533;&#65533;+&#65533;l&#65533;B&#65533;&#65533;&#1036;&#65533;&#65533;@&#65533;%8&#65533;&#65533;&#65533;&#65533;)%&#65533;&#65533;bAs&#65533;S&#65533;&#65533;&#65533;j&#65533;&#65533;&#65533;&#65533;3E&#65533;F&#65533;"S&#65533;&#65533;N&#302;+&#65533;=&#65533;&#191;%s*&#65533;&#65533;&#65533;y&#65533;&#65533;&#65533;&#65533;&#65533;%&#65533;&#65533;EU&#65533;TY&#65533;"Tb&#65533;"&#65533;V&#65533;&#65533;&#65533;&#65533;	&#65533;&#65533;&#65533; &#65533;&#65533;Z&#65533;&#65533;&#65533;H2&#65533;gN'&#65533;
&#65533;&#65533;8&#65533;T&#65533;&#65533;Z8"&#65533;&#65533;&#65533;&#65533;$T&#65533;&#65533;,&#65533;&#65533;B&#65533;&#65533;&#65533;D&#65533;K!H`&#65533;`H&#65533;!_&#65533;&#65533;P&#65533;&#65533;!&#65533;&#65533;&#65533;pG!&#65533;&#65533;1(&#65533;f&#65533;&#65533;&#65533;&#65533;&#65533;*.a&#65533;&#65533;-+<3$d&#65533;u &#65533;&#980;F&#65533;&#65533;&#65533;2&#65533;&#65533;tn&#65533;&#65533;+Z&#65533;&#65533;2&#65533;H^b&#65533;J&#65533;5$&#65533;&#65533;@&#65533;&#65533;&#65533;*eR&#65533;s"D&#65533;&#65533;&#65533;O&#65533;&#65533;+j&#1416;&#65533;&#65533;&#65533;&#65533; *&#65533;&#65533;&#1126;&#65533;Rz&#65533;B&#65533;&#65533;y&#65533;&#65533;&#786; &#65533;&#65533;jY&#65533;&#65533;)&#65533;mF)F&#65533;&#65533;.`&#490;&#65533;&#65533;Ap&#65533;&#65533;&#65533;sTs"N&#65533;&#65533;&#65533;+Fb$&#65533;&#65533;
H&#65533;
R&#65533;&#65533;&#65533;i+N&#65533;&#65533;C&#65533;&#65533;&B&#65533; S&#65533;<"&#65533;&#65533;&#65533;&#65533;f&#65533;	dK!&#65533;&#65533;&#65533;"
&#65533;&#65533;4
&nM&#65533;&#65533;sd&#65533;t&#65533;!&#915;s&#65533;&#65533;f&#65533;&uMFph&#65533;Oe&#65533;I&#65533;f!4>Y&#65533;&#65533; &#65533;!&#65533;?&#65533;"&#65533;&#65533;&#65533;&#65533;$v&#65533;&#65533;JN&#65533;@k&#65533;R-&#65533;&#65533;&#65533;"&#65533;&#65533;&#65533;&#65533;"Qv&#65533;&#65533;a*J&#65533;z3 &#65533;$,&#65533;LR&#65533;"&#65533;&#65533;x#t&#65533;Jt:'ZM&#65533;&#65533;"\&#65533;&#65533;&#65533;$@&#65533; &#65533;&#65533;/&#65533;14`&#65533;t&#1527;$h!!l&#65533; &#65533;&#65533;$&#65533; !&#65533;&#65533;&#65533; &#65533;`+V@+&#65533;&#65533;$`	DN!&#65533;@&#65533;qg&#65533;&#65533;
V&#65533;&#65533;&#65533;&#65533;J&#65533;&#65533; &#65533;*e&#65533;&#65533;$&@&#65533;&#65533;$8W&#65533;&#65533;d&#65533;sCnHv`uy'&#65533;w"&#65533;&#65533;q&#65533;z1%OF 	&#65533;&#1575;dQ!P&#65533;"$&#65533;q?&#65533;f&#65533;&#65533;(!&#65533;a\1\&#65533;&#65533;&#65533;S+&#65533;D`&#65533;&#65533;&#65533;w+&#65533;&#65533;)&#65533; \&#65533;&#65533;K&#65533;t&#65533;&#65533;&#65533;J&#65533;&#65533;"R&#65533;r&#65533;&#65533;$Pv&#65533;&#65533;&#1479;'B&#65533;&#65533;&#65533;/&#65533;b6&#65533;b&#65533;+&#65533;a"&#65533;A!$&#65533;&#65533;&#65533;&#65533;&#65533;a&#65533; tT!&#65533;&#65533; &#65533;1&#65533;2&#65533; &#65533; &#65533;&#65533;&#65533;	&&#65533;r&#1248;&#65533;&#65533;&#65533;V` &#1974;BJ&#65533;/p&#65533;6&#65533;&#65533;&#65533;&#65533;&#65533;&#65533;&#65533; c&#65533;&#65533;B&#65533;&#65533;K&#65533;&#65533;&#65533;+F&#65533;&#65533;&#65533;&#1222;s8!&#65533;@&#65533;txzi$-|x&#65533;&#65533;I&#65533;&#65533;Kw+6&#65533;ClH!X&#65533;&#65533;&#65533;$&#65533;&#65533;&#65533;{#HBP!&#65533;1&#65533;:&#65533;&#65533;d"j&#65533;2&#449; &#65533;&#65533;&#65533;a&#65533;&#65533;&#65533;1d&#65533;!&#65533;&#65533;	&#65533;&#65533;`&#65533;&#65533;&#65533;&#65533;* &#65533;%zMLbx2Qp!QZ&#65533;Z&#65533;)D&#65533;&#1497;G&#65533;$@em&#65533;Br%b&#1043;Iz" sV`&#65533;J&#65533;)&#65533; &#65533;S&#65533;+&#65533;&#65533;+&#65533;Q!&#65533;!0&#65533;A&#65533;!h&#65533;&#9785;&#65533;&#65533;&#65533;
&#65533;&#65533;&#65533;"&#65533;&#65533;&#65533;:#!&#65533; &#65533;&#65533;\&#1189;&#65533;&#65533;C&#65533;&#65533;e&#65533; ^&#65533;uuxDn&#65533;&#65533;,z&#65533;-&#65533;&#65533; &#65533;&#65533;ev@! 4&#65533;&#65533;&#65533;}]fX"&#65533;A A&#65533;`&#65533;&#65533;&#65533;&#65533;B&#65533;&#1505;&#65533;&#65533;&#65533;M&#65533;&#65533;&#65533;&#65533;&#1625;&#65533;&#65533;&#65533;&#65533;* &#65533;$&#65533;Z&#65533;&#65533;&#65533;%^g/`b/6{e*&#65533;&#65533;&#65533;&#65533;q&#65533;&#65533;&#65533;&#65533;&#65533;m&#65533;b&#65533;&#65533;
&&#65533;
&#65533;!GE;&#65533;&#65533;utZ!HL&#65533;q6!&#65533;k&#65533;&#65533;M&#65533; &#65533;91&#65533;&#65533;Mb&#65533; V!&#65533;&#65533;&#65533;9&#65533;[+J&&#65533;&#65533;b&#65533;{Y!&#65533;&#65533;&#65533;&#65533;!&#65533;0I0&#65533;&#65533;D&#65533;e&#65533;&#65533;;&#65533;&#65533;&#65533;5&#65533;hGf&#65533;t&#65533;(K&#65533;$&#65533;&#65533;&#65533;&#65533;a&#65533;&#65533;&#65533;!&#65533;&#65533;&#1728;&#65533;&#65533;&#65533;)&#65533; ;&#65533;|&#65533;&#65533;&#65533;&#65533;&#65533;&#65533;&#65533;&#65533;:&#65533;-C;\P!&#65533;:S&#65533;9&#65533;K&#65533;&#65533;J&#65533;)&#65533;&#65533;&#65533;&#65533;&#65533;Q%&#65533;>a&#65533;&#65533;8<E&#65533; H&#65533;&#65533;&#65533;A&#65533;&#65533;&#65533;P&#65533;D&#65533;&#65533;E&#65533;&#65533;&#65533;&#65533;&#65533;&#65533;% 	F &#489;b&#65533;8&#65533;50&#65533;Zu<!&#65533;&#65533;&#65533;|m&#65533;&#65533; :&#65533;dZ&#65533;$`&#65533;&#65533;&#65533;&#65533;v#&#65533;w&#65533;&#65533;&#65533;&#65533;&#65533;6dkkZ!Z&#65533;v&#65533;!&#65533;&#65533;
 &#65533;&#65533;qo&#65533;&#65533;&#65533;m&#65533;&#65533;&#65533;A&#65533;&#65533; f&#65533;V&#65533;&#65533;s&#65533;&#65533;@&#3551;|&#65533;&#65533;Y&#65533;&#65533;]&#65533;&#65533;Bb&#65533;S!. &#65533;&#65533;:&#65533;[2&#65533;&#65533;&#65533;&#65533;!b &#65533;&#65533;&#65533;&#65533;+&#65533;&#65533;&#65533;&#65533;*d&#65533;6&#65533;&#65533;&#65533; 5J&#65533;&#65533;&#65533;%&#65533;&#65533;J&#37892;h&#65533;B&#65533;R&#65533;&#65533;a&#65533;&#65533;b&#65533; B&#65533;&#65533;&#65533;&#65533;J&#65533;,&#65533;&#65533;3&"`(&#65533;xW}f&#65533;&#65533;n'm&#65533;&#65533;C&#65533;* '&#65533;%&#65533;&#65533;g&#65533;&#65533;&#65533;&#65533;&#65533;-&#65533;-j&#65533;&#65533;Bb	&#65533;rb&#65533;&#65533;&#65533;n&#65533;<&#65533;K&#9673;A&#65533;&#65533;&#65533;&#65533;q&#65533;&#65533;Q&#65533;&#65533;&#65533;!&#65533; &#65533;<c5@ &#65533;{&#65533;&#65533;&#65533;Z	&#65533;.&#65533;%Y&#65533;O&#65533;&#65533;&#65533;&#65533;&#65533;~&#65533;d*&#65533;&#65533;Kb&#65533;&#65533;B"s	&#65533;&#65533;&#65533;&#65533;&#65533;b&#65533;&#65533;+0<'B :as&#65533;&#65533;hg&#65533;&#65533;&#1080;h&#65533;&#65533;SO&#65533;R&#65533;&#1307;&#65533;@Vs&#65533; ,!&#65533;&#65533;&#65533;%&#65533;&#65533;&#65533;&#65533;&#65533;&#65533;&#65533;&#65533;&#65533;"i&#65533;Dj"P)RDj&#65533;=&#65533;&#65533;&#65533;&#65533;*&#65533;&#15354;T&#65533;&#65533;&#65533;T.&#65533;f4@j&#65533;+&#65533;&#65533;k&#691;UlsK&#65533;|"6">&#65533;&#65533;&#1055;&#65533;ZbS B~&#65533;&#65533;"]&#65533;[R&#65533;a&#65533;&#65533;^27&#65533;"&#65533;&#65533;&#65533;]&#65533;&#65533;&#65533;&#65533;&#65533;&#65533;Z&#65533; &#65533;[&#65533;&#65533;&#65533;[&#65533;&#65533;&#65533;&#65533;&#65533;dK&#65533;&#65533;N&#65533;&#65533;/4&#65533;{&#65533;h&#65533;7&#455;&&#65533;B.&#65533;&#65533;;q?&#65533;&#65533;&#65533;[&#65533;W<&#65533;&#65533;
&#65533;s&#65533;hF8&#65533;%&#65533;a&#65533;3&#65533;p&#65533;X3PDo&#65533;'X&`&#65533;M&#65533;&#65533;&#1538;+&#65533;+-|&#904;&#65533;&#65533;&#65533;~&#65533;q|+4&#65533;(&#65533;&#65533;'&#65533;%9&#65533;E&#65533;&#65533;&#65533;&#65533;&#65533;^!~+~@&#65533;~"&#65533;&#65533;&#65533;Cw&#65533;"&#65533;&#65533;&#65533;&#65533;&#65533;+R &#65533;&#65533;&#65533;&#65533;&#65533;%&#65533;tB &#65533;&#767;&#65533;&#65533;&#65533;8&#65533;&#65533;&#65533;2l1&#65533;C&#65533;#&&#65533;&#65533;D&#65533;&#65533;$KQ&#65533;b&#65533;&#65533;&#65533;B&#65533;&#65533;`&#533;,[&#65533;|	3&#65533;,K&#65533;SC&#65533;&#65533;# F@aPT#~
&#65533;?&#65533;E&#65533;l&#1093;RV&#65533;&#65533;&#65533;G&#65533;\3&#65533;&#65533;<&#65533;&#65533;r&#65533;&#65533;&#65533;*6k6pl&#1672;c&#65533;D&#65533;6&#65533;M&#65533;?&#65533;&#65533;&#65533;O&#65533;&#1025;<#*&#65533;
p^&#65533;&#65533;&#65533;J&#65533;&#65533;&#65533;s)&#65533;&#65533;&#65533;	&#65533;&#65533;&#65533;i@&#65533;	6&#65533;&#65533;&#860;;&#65533;-&#65533;LOA"
aM&#65533;&#1004;[&#65533;V&#65533;&#65533;J&#65533;&#65533;&#65533;&#65533;&#65533;n&#65533;&#65533;&#65533;&#65533; &#65533;h&#65533;p&#65533;Bf&#65533;&#65533;&#65533;E&#65533;&#65533;&#65533;_`&#65533;2&#65533;]V&#65533;&#65533;	I&#65533;&#65533;;&#65533;}a`&#65533;&#65533;&#65533;)w&#65533;>}&#217;,5&#65533;&#65533;&#65533;P
&#65533;N&#245;N=&#65533;@&#65533;D&#65533;j&#65533;&#65533;]&#65533; &#65533;&#65533;?I&#65533;&#65533;w`&#65533;`&#65533;&#65533;!&#65533;&#65533;&#65533;a&#65533;l0&#65533;&#65533;GQ&#65533;80&#65533;&N&#65533;&#1490;"&#65533;ppj)&#65533;&#65533;c&#65533;&#65533;)&#65533;&#65533;&#65533;/EHQ	&#65533;$&#65533;&#973;7&#65533;&#65533;&#65533;;6&#65533;cb&#65533;-&#65533;&#65533;&#65533;&#65533;?H&#65533;&#65533;cC%&#65533;&#65533;O%Ka`&#65533;e&#65533;Z~v&#65533; &#65533;\&#65533;&#65533;&#65533;TFj&#65533;" T&#65533;&#65533;&#65533;&#65533;L&#65533;$[b&#65533;KF&#65533;3Ppi0&#1050;&#65533;&#65533;&#65533;o&#65533;&#65533;#&#65533;&#65533;`X&#65533;7&#65533;*]0&#65533;F&#65533;u&#65533;PA]&#65533;&#65533;&#65533;&#65533;&#65533; 'EdhD@&#65533;&#65533;,&#65533;&#65533;?&#65533;&#65533;&#65533;&#65533;&#65533;&#65533;&#65533;&#65533;81g&#65533;&#65533;&#65533;Q%&#65533;&#65533;&#65533;@&#65533;:P&#65533;I&#688719;&#65533;%&#65533;c&#65533;0!&#65533;&#65533;b&#65533;&#65533;&#65533;4&#65533;&#65533;&#65533;IC:I&#65533;&#65533;'h&#65533;&#65533;&#65533;&#65533;&#65533;,u&#65533;
	&#65533;a&#65533;&#65533;/1&#65533;;&#65533;&#65533;&#65533;&#65533;&#65533;&#65533;FtK&#65533;QL&#65533;&#65533;&#65533;'&#65533;-&#65533;&#65533;+&#65533;&#65533;?	&#65533;{K#&#65533;$qK&#65533;US&#65533;&#65533;q&#65533;&#65533;	f&#65533;E5tM&#65533;&#65533;C&#65533;Di&#65533;&#65533;D+@T&#65533;.&#65533;e&#65533;&#65533;f&#65533;&#65533;	&#65533;^00&#65533;);&#65533;O&#65533;PDDL <&#65533;'-&#65533;&#65533;&#65533;&#65533;<&#65533;&#65533;t&#65533;&#65533;&#65533;&#65533;&#65533;, &#65533;P&#65533;&#65533;s&#65533;Q&#65533;rf&#65533;R:&#65533;&#65533;0&#65533;&#65533;I&#65533;&#65533;&#65533;l	&#65533;
&#65533;&#65533;&#65533;&#65533;Lxl&#65533;&#65533;j	<!&#65533;vOs&#65533;&#65533;&#65533;&#65533;P%&#65533;&#65533;J&#65533;&#65533;!%&#65533;&#65533;0&#65533;[G&#65533;&#65533;&#65533;&#65533;?&#65533;Dnu&#65533;_Q&#65533;&#65533;&#65533;&#65533;Q&#65533;D'4&#65533;&#65533;FCI&#65533;&#65533;6&#65533;&#65533;&#65533;kp5g6!&#65533;E&#65533;44&#65533;5 &#65533;&#1106;&#65533; &#65533;&#65533; D&#65533;>&#65533; 	/|K&#65533;D
Z&#65533;&#65533;&#65533;&#65533;Q1&#65533;R&#65533;u&#65533;&#65533;O)I`&#65533;w&#65533;&#1975;T&#65533;&#65533;&#65533;&#1296;&#65533;&#65533;D`&#65533;/&#65533;3&#65533;&#65533;&#65533;:&#65533;&#65533; &#65533;&#65533;&#65533;.&#65533;&#65533;&#65533;@&#65533;&#65533;&#65533;?&#65533;&#65533;0&#65533;A&#65533;}&#65533;&#65533;-V&#65533;&#65533;&#65533;*$0k&#65533;?n!&#65533;&#65533;&#65533;&#65533;!&#65533;&#9447;&#65533;HUC&#65533;$`7 &#65533;&#65533;&#65533;`&#65533;&#65533;&#65533;&#65533;&#65533;&#65533;yR&#65533;&#65533;`"&#65533;&#65533;&#65533;&#65533;n&#65533;&#65533;h&#65533;&#65533;&#65533;&#65533;&#65533;&#65533;&#65533;&#65533;k&#65533; &#65533;R<-Q &#65533;&#65533;AD:&#65533;&#65533;&#65533;&#65533;&#65533;H&#65533;S&#65533;0&#65533;pkC&#65533;&#65533;&#65533;J &#65533;&#65533;&#65533;d&#65533;p]D\t&#65533;D&#65533;y&#65533;&#65533;&#65533;:&#65533;oxF<&#65533;?&#65533;@&#65533;&#65533;&#65533;&#65533; &#65533;8&#65533;<&#65533;&#65533;&#65533;I&#65533;&#65533;&#65533;&#65533;&#65533;&#65533;&@&#65533;y0&#65533;&#65533;&#65533;pI&#65533;&#65533;!c&#65533;L&#65533;&#65533;5D9@H6&#65533;&#65533;&#65533;&#65533;mi&#65533;&#65533;&#65533;&#65533;)iD&#65533;&#65533;S&#65533;
0&#65533;=mbi&#65533;`D&#65533;&#65533;&#65533;MS&#65533;8Dzs(6d&#65533;p&#65533;.&#65533;&&#65533;&#65533;ld&#65533;#&#65533;&#65533;)&#65533;p&#65533;&#65533;&#65533;G"&#65533;&#65533;G;Rp&#65533;Ts&#65533;!	F&#65533;&#65533;M&#65533;4 &#65533;&#65533;BCb0&#65533;q&#65533;#t&#65533;&#65533;&#65533;.&#65533;&#65533;"U&#65533;B&#65533;I`]&#65533;"R&#65533;+&#65533;&#65533;@&#65533;!&#65533;&#65533;&#65533;!BR$&#65533;%&#65533;#b&#65533;&#65533;8&#65533;V&#266;&#65533;L8&#65533;&#65533;&#65533;&#65533;x&#65533;!x7&#65533;Q3&#65533;!xP&#65533;x1$&#65533;/("sI&#1795;&#65533;&#65533;8nF&#65533;!&#65533;A#&#65533;&#65533;>
&#65533;~&#65533;cH&#65533;&#65533;&#65533;<D&#65533;&#65533;&#65533;&#65533;R>&#65533;&#65533;J&#65533; =#%GpA<&#65533;&#65533;X&#65533;)&#65533;
G-`&#65533;Y 1|	&#65533;R&#65533;+&#65533;A
&#65533;&#65533;&#65533;&#65533;#&#777;F&#65533;&#65533;(&#65533;(&#65533;&#65533;\I0&#65533;1&#65533;&#872;3&#65533;&#65533;l9 &#65533;""&#65533;Ab&#65533;)&#65533;`&#65533;@&#65533;U&#65533;G&#65533;@&#65533;*H&#65533;&#65533;&#65533;&#65533;&#65533;H&#65533; Zr&#65533;&#65533;&#65533;&#65533;&#65533; *{r&#65533;&#65533;&#65533;&#65533; cB&#1716;v/RxB|&#65533;&#65533;Y&#65533;&#65533;&#65533;&#65533;&#65533;&#65533;0&#65533;&#39009;&#65533;4^z(&#65533;&#65533;a&#65533;:C&#65533;&#65533;XA"&#65533;&#65533;&#65533;&#65533;K&#65533;1]&#65533;R-)W2 &#65533;&#65533;&#65533;Q(D&#65533;&#65533;T&#65533;&#65533;"&#65533;KGD
Y&#65533;&#65533;&#65533;J`H&#65533;&#65533;T&#65533;>u&#65533;&#65533;&#65533;/k&#65533;J&#65533;&#65533;&#65533;O"&#65533;
w&#65533;&#268;&#65533;h&#65533;	&#65533;&#65533;6b&#65533;6$&#65533;8BC&#185;.H&#65533;&#65533;&#65533;&#65533;G0&#65533;i&#65533;&#582;&#65533;&#65533;&#65533;&#65533;pf=\&#65533;y&#65533;v&#65533;&#65533;d&#65533;R&#1808;3&#568;&#65533;&#1452;H&#65533;9@&#65533;z&#65533;	&#65533;&#65533;D&#65533;1 &#65533;HP&#65533;&#65533;&#65533;U&#65533;
&#65533;&#65533;U &#65533;&#65533;&#65533;a&#65533;&#65533;&#65533;&#65533;&#65533;&#65533;&#65533;d	&#65533;*]u&#65533;&#65533;&#65533;&#65533;)"
&#65533;&#65533;&#65533;C&#65533;&#1029;Rd &#65533;&#65533;&#65533;#&#65533;^DC3&#65533;k&#65533;s&#65533;&#65533;&#65533;%$A
&#65533;EL&#65533;9&#65533;&#65533;&#65533;,a3N&#128;&#65533;b
MH(&#65533;p)&#65533;&#65533;3&#65533;a&#65533;&#65533;U*&#65533;(&#65533;&#65533;&#65533;7"&#65533;&#65533;&#65533;)&#65533;W&#65533;&#65533;&#65533;O&#65533;&#65533;Tc&#65533;&#65533;,&#65533;&#65533;l&#65533;'&#65533;<B0Rpm&#65533;:&#65533;4&#65533;&#65533;!B&#65533;g&#65533;&#65533;o&#1969;&#65533;&#65533;&#65533;&#65533;5&#65533;!Q&#65533;&#65533;&#65533;&#65533;&#65533;T<9&#65533;&#65533;&#65533;D&#65533;`m@&#65533; &#65533;&#65533;&#65533;$B&#65533;o&#65533;C&#65533;&#65533;&#65533;&#65533;a&#65533;(&#65533;!&#65533;&#65533;&#65533;!&#8592;&#1793;fH&#65533;!rh&>&#65533;&#65533;&#65533; &#65533;A&#65533;&#65533;X0&#65533;?\&#65533;&#65533;`&#65533;.&#65533;UdL&#65533;rCB&#65533;&#65533;	&#65533;&#858;&#65533;r;`&#65533;w&#65533;&#813;&#65533;&#65533;&#65533;l&#65533;&#65533;&#65533;,a&#65533;N&#65533;
&#65533;f$t&#65533;&#971;hy&#65533;&#65533;5&#65533;&#272;>ehH<&#65533;&#65533;&#65533;&#65533;&#65533;/&#65533;k&#65533;&#65533;[-&#65533;D&#65533;&#45960;&#65533;&#65533;&#65533;&#65533;&#65533;cZ&#65533;|&#65533;n&#65533;c=&#65533;n&#65533;&#65533;|Pu&#65533;k&#65533;	{HNy&#65533;"&#65533;&#65533;G&#65533;[&#65533;&#65533;gA&#65533;3&#65533;&#65533;&#65533;&#65533;&#65533;&#65533;&#65533;&#65533;&#65533;&#65533;&#65533;&#65533;&#2045;!y&#65533;&#65533;&#65533;r&#65533;&#65533;&#65533;#&#65533;F&#65533;&#65533;&#65533;&#65533;&#1847;VC$&#65533;&#919;j&#65533;f$O"I&#65533;5&#1938;&#65533;&#65533;b&#65533;&#65533;(&#65533;W&#65533;r&#65533;&#65533;&#65533;
&#65533;nDXoN&#65533;&#65533;&#65533;z
)H1&#65533;2&#65533;&#65533;&#65533;&#65533;&#65533;4X9&#65533;M&#65533;>$>M&#65533;&#65533;&#65533;&#65533;^&#65533;&#65533;&#25431;&#65533;TA&#65533;&#65533;&#65533;&#65533;&#65533;&#65533;1@b &#65533;} &#1511;H&#65533;1&#65533;&#65533;&#65533;"&#65533;oI&#65533;&#65533;,\&#65533;)C&#65533;&#1090;g&#65533;_&#65533;&#65533;&#65533;&#65533;&#65533;&#65533;&#65533;&#65533;X0&#65533;3&#65533;?&#65533;&#65533;&#65533;}&#65533;'&#65533;&#65533;!&#65533;L&#65533;x&#65533;x&#65533;&#65533;}&#65533;W&#65533;x&#65533;	hfp&#65533;`&#65533;oq&#65533;&#65533;|+A&#65533;x&#65533;`&#65533;bHx&#65533;^;&#65533;<&#65533;&#65533;&#65533;V&#65533;E2'sh&#65533;7&#65533;&#65533;&#65533;&#65533;N&#65533;3&#65533;&#65533;qr&#65533;z&#65533;`g(&#65533;&#65533;&#65533;&#65533;&#65533;&#65533;L&#65533;&#65533;]&#65533;Ff&#65533;&#65533;P&#65533;d&#65533;`&#65533;&#65533;<&#65533;&#65533;&#65533;&#65533;HqPf&#65533;T&#65533;&#65533;&#65533;&#65533;`&#65533;&#65533;
a&#65533;	b6&#65533;w&#65533;l ]&#65533;&#65533;&#65533;I&#65533;&#65533;&#65533;&#65533;7&#65533;&#65533;&#65533;&#65533;&#65533;-!&#65533;}Oq&#65533;&#65533;%&#65533;~1&#65533;&#65533;&#65533;&#65533;x&#65533;&#65533;w&#65533;` p&#65533;&#65533;(3&#65533;+&#65533;&#65533;p&#65533;	&#65533;~C	uq&#65533;h7&#65533;yCD&#65533;r&#65533;&#65533;&#65533;H&#65533;&#65533;,&#65533;4&#65533;9Q&#65533;&#65533;&#65533;&#65533;&#65533;&#65533;p&#65533;x6&#65533;p3&#65533;&#65533;
&#65533;&#65533;oz&#65533;s&#65533;&#65533;&#65533;&#65533;&#65533;&#65533;&#65533;f&#65533;&#65533;{&#65533;6|,_zD&#65533;&#65533;G&#65533;&#65533;s&#65533;H|bjoX&#65533;O&#65533;u&#65533; E&#65533;RI&#65533;t&#65533;XUpI&#65533;(&#65533;&#65533;&#65533;zX>EwX&#65533;&#65533;c&#144;X%R&#65533;U&#65533;&#65533;&#65533;&#1096;!U&#65533;q&#65533;&#65533;&#65533;&#65533;&#65533;&#65533;&#65533;,&#65533;&#65533;i+&#65533;&#65533;w&#65533;&#65533;w&#65533;&#65533;.a&  .&#65533;&#65533;&#65533;&#65533;&#65533;&#65533;.p&#65533;&#65533;8]5&#65533;`&#65533;[Q&#65533;{&#65533;&#65533;&#65533;gGD)sVd*{&#65533;yO&#65533;9&#65533;&#65533;&#65533;&#65533;5igQ&#65533;&#65533;'&#65533;v&#65533;6p&#65533;p0!#&#65533;&#65533;&#65533;/&#65533;	>&#65533;&#65533;&#65533;&#65533;1&#65533;&#65533;
l9&#65533;&#65533;
&#65533;&#65533;`H&#65533;&#65533;&#65533;&#65533;&#65533;|@&#65533;&#65533;G&#65533;&#65533;&#65533;Gx&#65533;GA&#65533;s9&#65533;B5&#65533;&#65533;&#65533;&#65533;&#326;%D[&#65533;Af&#65533;&#65533;&#65533;"&#65533;Z"U&#65533;&#65533;&#65533;&#65533;&#601;&#65533; &#65533;8&#65533;y&#65533;&#65533;&#65533;&#65533;U&#65533;&#65533;&#1015;%&#65533;#&#65533;&#65533;&#22160;&#65533;&#65533;X&#65533;}&#65533; L&#65533;&#65533;&#65533;&#65533;&#65533;~&#65533;W&#65533;[&#65533;w))&#65533;}&#65533;&#65533;g&#65533;+f  &#65533;&#457;&#65533;1u&#65533;X&#65533;&#65533;h&#65533;5&#65533;&#65533;Q`&#65533;Q+&#16710;&#65533;hd=4'}&#65533;[&#65533;&#65533;&#65533;&#65533;Xe&#65533;&#65533;&#65533;0&#65533;ag
&#65533;	&#65533;&#65533;&#65533;&#65533;&#65533;i%&#65533;%#b&#65533;k0&#65533;,&#65533;&#65533;&#65533;&#65533;&#65533;&#65533;X::	&#65533;&#65533;&#65533;G&#65533; &#65533;&#65533;PH&#65533;&#65533;&#65533;C&#65533;&#65533;&#65533;&#65533;z&#65533;&#65533;&#334;&#65533;`[&#65533;&#65533;&#65533;Tj&#65533;&#65533;&#65533;y&#65533;Y&#65533;&#65533;'&#665;&#65533;9&#65533;&#65533;UI(z&#65533;&#65533;&#65533;&#65533;&#65533;&#65533;j&#65533;Y&#65533;_&#65533;&#65533;&#65533;&#65533;&#65533;~&#65533;&#65533;%(&#65533;|&#65533;j&#65533;&#65533;Fs`&#553;&#65533;&&#1042;-&#65533;&#65533;&#65533;Y&#65533;&#65533;A&#65533;&#65533;i&#65533;&#65533;&#65533;$M&#1363;&#65533;F&#65533;&#65533;&#65533;&#65533;&#65533;&#65533;^&#65533;&#65533;&#65533;c&#65533;&#65533;&#65533;<&#65533;&#65533;@&#65533;&#65533;&#65533;&#65533;gK&#65533;&#65533;&#65533;tR&#65533;-&#65533;\&#65533;.&#65533;&#65533;Q&#1922;&#65533;&#65533;hJ&#65533;T&#65533;o2 t&#65533;{&#65533;&#65533;&#65533;&#65533;lx2[&#65533;&#65533;&#65533;D&#65533;P&#65533;&#65533;&#65533;&#65533;&#65533;GoTA&#65533;&#65533;4-_+j&#65533;Q&#65533;A&#65533;&#65533;O&#65533;.&#65533;&#65533;&#65533;&#65533;&#65533;&#65533;&#490;&#65533;&#65533;e&#1050;!&#65533;&#65533;U5&#65533;:!3&#65533;&#65533;&#65533;&#65533;=X&#65533;&#65533;X&#65533;&#65533;&#65533;w&#65533;&#65533;&#65533;A&#65533;l&#65533;x&#65533;wwF&#65533;wC&#668;&#65533;&#65533;J&#65533;o&#65533;&#65533;&#65533;&#1682;&#65533;on0&#65533;2I&#65533;&#65533;p&#65533;b1&#65533;X&#1193;&#65533;&#1413;]&#65533;&#65533;^p `&#65533;&#65533;&#65533;4\ZP	&#65533;`
&#65533;&#65533;0*&#65533;&#65533;&#65533; ;(&#65533;&#65533;M&#1229;95&#65533;&#65533;&#65533;&#65533;&#65533;&#65533;*&#65533;i&#65533;&#65533;&#65533;&#65533;Hhj&#65533;&#65533;
&#65533; &#65533;&#65533;&#65533;]q&#65533;_&#65533;:T0&#65533;&#65533;i&#65533;R&#65533;
&#65533;l&#65533;j&#65533;)kb&#65533;&#65533;P&#65533;#`&#65533;A&#65533;&#65533;&#65533;&#65533;Z&#65533;&#65533;A&#65533;&#65533;&#65533;5&#65533;&#65533;	O@&#65533;&#65533;:'&#65533;&#65533;&#65533;&#65533;`9I&#65533;II&#65533;Q&#65533;&#65533;&#65533;&#65533;&#65533;&#65533;
W4&#65533;&#65533;}&#65533;I&#394;&#65533;w&#65533;a&#48476;&#65533;&#65533;7&#65533;;z~ &#65533;&#65533;&#492;&#65533;&#65533;
&#65533;Gm&#65533;&#65533;{g&#65533;`&#65533;%&#65533;x	 &#65533;&#65533;&#65533;@&#65533;S&#65533;pG!&#65533;&#65533;Y&#65533;&#65533;+&#1135;&#65533;&#65533;&#65533;&#65533;:	&#65533;&#65533;&#65533;C&#65533;Gf&#65533;&#65533;%&#65533;&#65533;R&#65533;&#65533;> H^@&#65533;&#65533;&#65533;&#65533;&#65533;&#65533;M&#65533;&#65533;^&#65533;k&#65533;&#65533;<&#65533;b
o0&#65533;&#65533;2&#65533;&#65533;&#65533;&#65533;	&#65533;&#65533;&#65533;&#65533;K&#65533;a&#65533;&#65533;'&#65533;'&#65533;&#65533;&#65533;&#65533;:&#65533;&#65533;&#65533;&#65533;  &#65533;
 &#65533;&#65533;)&#65533;&#65533;)&#65533;J0	~"Tq&#65533;6&#65533;#;&#65533;&#65533;&#65533;&#65533;&#65533;&#65533;:	&#65533;&#65533;;$:&#65533;X&#65533;[k+&#65533;&#44977;&#65533;&#65533;&#65533;	}&#65533;&#65533;J&#65533;&#65533;&#65533;_&#65533;&#65533;&#65533;&#1571;&#65533;&#65533;&#675;&#65533;&#65533;&#65533;&#65533;wzx&#65533;a&#65533;&#1106;rkr&#65533;&#65533;&#65533;p&#65533;&#65533;w&#65533;~[pP	&#65533;&#65533;!&#65533;2&#65533;&#65533;&#65533;!&#65533;&#65533;&#65533;0&#65533;
,&#65533;2&#65533;&#744;:"<'&#65533;G&#65533;&#262;&#262;&#65533;$>&#65533;^&#65533;&#65533;&#65533;Rdgk&#65533;]&#65533;2+&#65533;<&#65533;&#65533;9CK`BFh&#65533;GJ&#65533;&#65533;&#65533;A+6L&#65533;&#1776;&#65533; &#65533;`&#65533;&#65533;k&#65533;l&#573;&#65533;H&#65533;&#65533;&#65533;A&#65533;&#65533;J&#65533;R&#65533;i&#65533;&#65533;&#65533;&#65533;);&#65533;&#65533;&#65533; &#65533;4pB &#65533;&#65533;&#65533;&#737;W&#65533;&#12991;&&#65533;&#65533;&#65533;&#65533;&#65533;&#65533;&#65533;&#518;&#65533;dr&#523;&#65533;&#65533;9&#65533;I;&#65533;}&#65533;&#65533;&#65533;&#812;&#65533;a &#65533;}w&#65533;&#65533;&#65533;&#65533;&#65533;L&#65533;m&#65533;o&#65533;c&#65533;{&#65533;&#65533;:&#65533;&#65533;&#65533;&#65533;&#65533;&#65533;!&#65533;E[Y&#65533;&#65533;&#65533;<&#65533;&#65533;&#65533;&#65533;&#65533;-&#65533;&#65533;&#65533;:&#65533;
'6{&#65533;&#65533; &#65533;a&#65533;&#65533;t&#1623;&#65533;z&#65533;&#65533;L&#65533;&#65533;O&#65533; R@&#65533;
&#293;@&#65533;4+&#1071;K&#65533;&#65533;&#65533;=:&#65533;P&#65533;&#65533;3&#65533;J-&#503;)7&#65533;&#65533;V&#65533;&#65533;T&#65533;&#65533;`5pr&#65533;|&#65533;&#65533;p&#65533;&#65533;&#65533;&#65533;&#65533;A&#65533;$&#65533;&#65533;A&#65533;&#65533;&#65533;+qhu5&#65533;b5&#65533;&#65533;&#65533;7j_&#65533;&#65533;&#65533;&#65533;&#512;&#65533;&#513;&#65533;&#65533;&#65533;&#1100;&#65533;&#65533;&#65533;&#65533;&#65533;&#426;&#65533;"&#65533;&#65533;e&#65533; &#65533;~&#65533;7&#65533;&#65533;F&#65533;&#65533;&#65533;H&#65533;f&#65533;&#1770;&#65533;&#65533;&#65533;c&#65533;&#65533;&#65533;|+&#65533;&#65533;T$
8&#65533;&#65533;W&#65533;&#1070;&#65533;&#65533;&#915;&#65533;&#65533;
' &#65533;&#65533;:&#1775;^p&#65533;&#65533;&#65533;&#65533;)&#65533;<&#65533;d&#65533;a<&#65533;9H<.&#65533;&#65533;!|2&#65533;@J&#65533;&#65533;&#65533;!q&#65533;M&#65533;&#65533;&#65533;&#65533;&#65533;O=	J<&#65533;a&#65533;&#65533;&#65533; H&#65533;k&#65533;v&#65533;&#65533;{'R#&#65533;&#235;&#65533;_-&#412;&#65533;&#65533;&#65533;Kk&#65533;&#160;Z&#65533;o2&#65533;l&#65533;&#373;&#65533;&#65533;`&#65533;&#65533;  s#&#65533;&#65533;&#65533;]S&#65533;%&#186;&#65533;y&#65533;M&#1691;&#65533;&#65533;&#65533;&#65533;&#65533;&#65533;z&#65533;&#65533;;&#65533;&#65533;'&#65533;c&#65533;&#65533;&#65533;&#65533;>&#65533;&#65533;|w&#65533;&#65533;&#65533;/a&#65533;&#65533;&#65533;&#65533;&#65533;&#65533;&#65533;&#65533;&#65533;&#1256;|&#669;q&#65533;&#65533;=&#65533;OSJB&#65533;&#65533;&#65533;A&#65533;&#65533;dC&#65533;&#65533;&#65533;&#65533;&#65533;2&#65533;&#65533;&#65533;K&#838;&#65533;'&#65533;&#65533;G&#65533;i&#65533;&#65533;b<&#65533;k&#65533;&#65533;&#65533;&#65533;&#987;:&#65533;!&#65533;>&#65533;a8&#65533;&#65533;q&#65533;&#65533;P&#65533;&#65533;	&#65533;<?&#65533;K&#65533;+&#65533;	&#65533;&#65533;&#65533;&#65533;<;&#65533;g|&#65533;&#65533;&#65533;&#65533;&#65533;&&#839456;z&#65533;&#65533;&#65533;0a&#65533;&#65533;t&#65533;&#65533;&#65533;H&#65533;T&#65533;&#65533;m&#397;&#65533;&#65533;1&#65533;O&#65533;&#65533;Z&#65533;&#1125;&#65533;&#65533;N&#65533;+&#65533;L&#65533;$y}&#65533;&#65533;#&#65533;::&#65533; &#65533;&#65533;&#65533;&#65533;@&#65533;~.a&#65533;&#65533;&#65533;w@&#65533;&#65533;&#65533;8l&#65533;&&#65533;&#65533;:6m&#1837;&#65533;&#65533;&#65533;&#65533;&#65533;8y&#65533;K&#65533;/a&#65533;s&#65533;&#65533;&#65533;&#65533;9&#65533;&#65533;&#65533;&#65533;W&#65533;&#65533;[&#65533;&#65533;
&#65533;	&#65533;&#143;[&#65533;!&#65533;&#65533;&#65533;-1&#65533;&#65533;g&#65533; \&#65533;&#65533;]&#65533;&#65533;HP&#65533;&#65533;&#65533;&#65533;&#65533;&#65533;&#65533;&#65533;&#65533;	8&#65533;&#65533;q&#65533;P]J&#65533;a&#65533;Em&#65533;&#65533;&#65533;I&#65533;,&#65533;i&#65533;&#65533;@r&#65533;2&#65533;d&#65533;&#65533;8&#65533;&#65533;\&#65533;&#65533;q&#65533;&#65533;,&#42577;_&#65533;&#49730;&#65533;-&#65533;&#65533;&#65533;&#65533;&#65533;&#65533;&#1113;&#15870;I&#65533;&#65533;d&#65533;&#65533;]&#1178;q&#16439;x&#65533;l&#65533;.&#65533;M&#65533;&#65533;&#65533;&#65533;&#65533;&#65533;&#65533;m&#65533;&#65533;&#65533;&#65533;&#65533;>@&#65533;>&#65533;1&#65533;&#65533;&#65533;|&#65533;E}Gb&#65533;,q2+&#65533;&#65533;&#1704;&#65533;\&#65533;8|&#65533;'&#65533;W]&#65533;>&#65533;1 C{:&#65533;^&#65533;ck&#65533;f+AP&#65533;&#65533;&#65533;&#65533;O&#65533;&#65533;&#65533;&#287;P`Dr&#65533;X&#65533;.1] &#65533;CE&#65533;&#65533;&#65533;&#65533;&#65533;&#65533; &#65533;&#65533;
&#65533;WL&#65533;4&#65533;+&#65533;&#65533;WS&#65533;i&#65533;&&#65533;J	'T&#65533;&#65533;i&#65533;`[&#65533;&#1926;&#65533; 6&#65533;
&#65533;&#65533;1&#65533;&#65533;&#65533;&#65533;&#65533;a&#65533;&#65533;:z&#65533;9&#65533;&#65533;<Z&#65533;*m&#65533;&#65533;.&#65533;
G&#65533;N&#65533;F{'&#65533;N&#65533;&#65533;l&#65533;Q&#65533;&#65533;&#65533;&#65533;&#65533;&#65533;`q	&#65533;&#65533;e&#65533;=~&#65533;\&#65533;d&#65533;&#65533;N&#65533; =&#65533;~&#65533;&#65533;&#65533;&#65533;&#65533;&#65533;&#65533;{&#65533;l&#65533;&#65533;:&#1378;&#65533;&#65533;%<&#65533;`J&#65533;&#65533;3
&#65533;&#65533;ALI8R&#65533;?K&#65533;&#65533;&#65533;&#65533;n&#65533;&#65533;	&#65533;.&#65533;&#65533;s%&#65533;&#65533;U-&#65533;:&#65533;&#65533;o&#65533;&#65533;&#65533;&#65533;&#65533;&&#65533;[&#65533;&#65533;0&#65533;&#65533;&#65533;K&#65533;u&#65533;&#65533;&#1084;&#65533;O&#670;&#65533;[Uz&#65533;A&#65533;&#65533;&#65533;&#65533;&#65533;3c&#65533;&#65533;&#65533;&#65533;&#65533;&#65533;9&#65533;(=&#65533;1&#65533;S?&#65533;&#65533;&#65533;{&#65533;&#65533;_&#65533;b&#65533;
,&#65533;7&#65533;&#65533;&#65533;8&#65533;&#65533;_&#65533;&#65533;&#65533;k&#65533;,&#65533;&#65533;@&#65533;&#65533;&#65533;&#65533; &#65533;&#65533;O&#65533;	&#65533;&#65533;&#65533;&#65533;&#65533;&#65533;_a q&#65533;&#65533;?'&#65533;&#65533;&#65533;&#65533;;	>&#65533;&#65533;&#132;&#65533;z9&#65533;e&#65533;?&#65533;&#65533;&#65533;$&#65533;H&#65533;&#324;^&#65533;&#65533;8)&#65533;	TZ&#65533;&#65533;&#65533;&#2023;L&#65533;&#65533;8&#65533;&#65533;P&#65533;+_e*f#&#65533;&#65533;b&#65533;@&#65533;&#65533;&#65533;&#65533;&#65533;&#65533;	W&#65533;&#65533;&#65533;&#65533;&#65533;%+&#65533;h8%&#65533;N	K&#65533;h&#65533;&#1543;R&#65533;t&#65533;&#8257;i&#1338;&#65533;7eBT&#65533;B&#65533;8&#65533;&#65533;y&#65533;&#65533;{`&#65533;&#65533;&#65533;&#65533;x&#65533;! G&#65533;&#979;&#65533;&#65533;&#65533;<&#65533;CV&#65533;f&#925;=z`&#65533;2&#65533;M&#65533;F}Zu&#65533;&#65533;&#65533;E&#65533;&#65533;[&#65533;l&#65533;X&#65533;&#65533;3&#65533;&#65533;&#65533;[`&#65533;&#65533;8X&#65533;&#65533;m&#65533;8&#65533;&#1756;&#65533;&#65533;n&#65533;&#65533;&#65533;&#65533;&#65533;&#65533;WO&#65533;&#896;&#65533;&#65533;&#65533;_h&#65533;&#65533;?	&#731;&#65533;0&#65533;@>&#65533;&#65533;;&#65533;&#65533;&#65533;&#65533;?&#65533;!&#65533;&#65533;&#65533;&#351;E&#65533;&#65533;&#65533; &#65533;&#65533;&#511;\&#65533;?T6&#65533;&#65533;&#65533;&#732;&#65533;&#225;&#65533;&#65533;&#65533;&#65533;&#65533;&#65533;&H+&#65533;&&#65533;`&#65533;I&0	&#65533;&#65533;&#65533;b&#65533;&#65533;0&#1160;&#65533;O&#65533;-&#65533;LJH&#65533;&#65533; &#65533;&#65533;:&#65533;&#65533;&&#65533;&#353;:
&#65533;&#65533;&#65533;&#65533;&#65533;&#65533;&#65533;&#65533;&#65533;&#65533;&#65533;&#65533;&#65533;NLk&#65533;Yf`&#65533;?&#65533;0$&#65533;&#65533;x&#65533;"&#65533;&#65533;&#65533;&#65533;&#65533;&#65533;&#65533;&#65533;%&#65533;&#65533;q.&#65533;Trh&#65533;&#65533;&#65533;4&#65533;&#65533;&#65533;K&#65533;D&#65533;6&#65533;&#65533;&#65533;&#65533;$+-&#65533;&#65533;&#65533;&#1137;2K&#65533;&#65533;&#65533;4&#65533;&#65533;V&#65533;45&#65533;"&#65533;&#65533;RJ%&#65533;S&#65533;P&#65533;&#65533;xF&#65533;g&#65533;&#65533;&#65533;&#1932;&#65533;&#65533;B&#65533;&#868;&#890;&#65533;&#65533;K&#65533;9Lfu(732c&#65533;&#65533;&#65533;&#65533;&#65533;&#65533;&#65533;&#289;&#65533;&#65533;[&#65533;jL&#65533;#=&#65533;&#65533;&#65533;&#509;&#65533;&#65533;&#65533;&#65533;&#65533;&#1022;&#65533;XH&#65533;&#65533;&#65533;/\&#65533;<&#65533;&#65533;&#65533;*a&#65533;&#65533;&#65533;	g&#65533;'\H
E&#65533;&#322;t>K&#65533;&#65533;&#65533;L&#65533;&#65533;&#65533;t&#65533;V0QD@&#65533;%"M&#65533;&#65533;&#269;(&#65533;<&#65533;&#65533;L&#65533;&#65533;"LH&#1089;*&#65533;i &#65533;&#65533;&#65533;&#65533;&#65533;&#65533;&#65533;h&#65533;&#65533;,	&#65533;?d&#65533;&#65533;&#65533;X<&#65533;&#65533;&#65533;&#65533;3%:,-A8-&#65533;dq&#65533;IL&#65533;EG&#65533;+&#65533;M&#65533;*&#65533;&#65533;b&#65533;AKr(B)*l&#65533;&#65533;F=%&#65533;l&#65533;&#65533;F;m&#65533;&#466;&#950;&#65533;{&#384;^v&#65533;m&#65533;&#65533;&#65533;V&#65533;&#65533;&#65533;p&#65533;-&#65533;&#44419;u &#65533;&#65533;#|&#65533;&#65533;|}&#65533;W3&#65533;&#65533;q&#65533;0!&#1540;&#65533;3V&#65533;&#65533;}&#65533;j&#65533;&#65533;&#65533;&#65533;&#65533;\&#65533;csc&#65533;&#65533;w&#65533;o	L&#65533;?&#65533;&#65533;&#1796;40&#65533;6~&#65533;&#65533;&#65533;i&#65533;&#65533;&#65533;\RI&#65533;&#65533;&#1124;&#65533;W&#65533;D&#65533;F&#65533;&#65533;&#65533;}&#65533;l&#65533;&#65533;&#65533;&#65533;&#65533;&#65533;a&#65533;5&#65533;@&#689;&#65533;h&#65533;.&#65533;i`&#65533;&#65533;&#65533;&#65533;W&#65533;&#65533;"&#65533;K&#65533;3&#65533;&#9712;&#65533;rB&#65533;0&#65533;&#65533;b@&#65533;&#65533;&#65533;&#65533;d4&#65533;&#65533;V&#65533;W&#65533;&#65533;&#65533;	&#1592; &#65533;&#65533;&#65533;a%&#65533;&#65533;&#65533;2JH&#65533;&#1462;A&#65533;R&#65533;&#65533;k>h&#65533;&#65533;&#65533;&#65533;&#65533;&#65533;`
#57&#65533;&#65533;T{#&#65533;&#65533;\u7&#65533;u&#65533;p&#65533;&#149;&#65533;Gt&#65533;
&#65533;r; &#65533;v&#65533;b&#65533;&#65533;&#65533;&#65533;z6&#65533;&#65533;4&#65533;&#65533;?D&#65533;&#65533;&#65533;&#65533;>&#65533;p&#65533;&#65533;4 &#65533;k [l]D&#65533;&#65533;&#65533;&#65533;&#65533;KHA"&#65533;&#65533;&#65533;)PT8@]&#65533;&#65533;&#65533;&#65533;&#65533;Fi&#65533;@&#65533;&#65533;@;y&#65533;	hJBF&#65533;)&#65533;&#65533;&#65533;&#65533;&#65533;x&#65533;&#65533;&#65533;&#65533;&#65533;7&#65533;&#65533;!&#65533; &#65533;,&#65533;&#1036;.&#65533;&#65533;H&#65533;&#65533;&#65533;>&&#65533;&#65533;&#1838;O&#65533;dB&#65533;&#65533;&#852;&#65533;+&#65533;&#65533;&#65533;&#65533;@&#65533;e&#65533;&#65533;&#65533;&#65533;&#65533;5&#65533;&#65533;j [\&#65533;&#65533;&#65533;&#65533;&#65533;_&#65533;H&#65533;&#65533;R1&#65533;&#65533;ap&#65533;T8Mj&#65533;5'lhHSMn&#65533;&T&#65533;&#65533;mB&#65533;&#65533;-&#65533;m&#65533;&#65533;nv%&#65533;&#65533;yg&#65533;1&#65533;f&#1080;&#65533;&#65533;#&#65533;&#65533;&#65533;&#65533;	&#65533;&#65533;'&#65533;aY&#65533;&#65533;&#65533;C&#65533;&#65533;7&#65533;&#65533;&#65533;&#1153;&#65533;&#65533;K&#65533;5wh&#65533;&#65533;:pq&#65533;&#65533;&#65533;P&#65533;&#65533;e&#65533;&#65533;&#65533;&#65533;&#65533;&#65533;'<Z&#65533;3&&#65533;pp&#65533;Ux7&#65533;&#65533;&#65533;&#65533;3j&#65533;>&#1204;&#65533;&#65533;F_&#65533;&#65533;&#65533;@L&#65533;&#65533;&#65533;&#65533;&#65533;&#65533;&#65533;X&#65533;&#65533;&#65533;4d)E' 2&#65533;"(JD&#65533;'T&#65533;&#65533;&#65533;&#65533;[&#65533;S&#65533;&#65533;&#65533;&#65533;&#65533;o&#65533;B&#65533;&#65533;'&#65533;BM&#65533;:&#65533;&#65533;&#65533;&#65533;&#65533;&#65533;&#65533;-d&#65533;)K&#65533;&#65533;&#65533;!`3&#65533;4&#65533;&#65533;W&#65533;&#65533;&#1391;)l&#65533;ntc*&#65533;V&#65533;&#65533;&#65533;t&#65533;&#65533;&#65533;VP&#65533;o&#65533;&#65533;&#65533;&#65533;&#65533;&#65533;uf&#65533;&#65533;G&#65533;Dt6;&#65533;Kz&#65533;&#65533;&#65533;&#65533;8q&#65533; &#65533;&#821;"&#65533;&#65533;.6&#65533;&#65533;E&#197;&#391;tt &#65533;0#GskR&#65533;9&#65533;	A(&#65533;?&#65533;&#65533;&#737;hu,^`&#65533;K&#65533;G&#65533;Jyp&#1673;p&#65533;W&#65533;&#65533;
&#65533;?&6&#65533;&#65533;&#65533;&#65533;&#65533;0&#65533;@z&#65533;&#65533;&#65533;%O(+ &#65533;R&#65533;#x&#65533;;I&#65533;%j&#65533;&#65533;_BE&#65533;qFEiE&#65533;&#65533;&#65533;  iMKBJ&#278;&#65533;)P&#65533;&#65533;3&#65533;Z8&#239;&#65533;L@&#65533;&#65533;3(sR5&#65533;&#65533;q&#65533;E&#65533;&#65533;8t&#65533;&#65533;`!&#65533;&#65533;O&#65533;c &#65533;&#65533;&#65533;&#65533;|8&#65533;&#65533;&#65533; &#65533;&#65533;&#65533;&#65533;&#65533;&#65533;3<&#65533;&#65533;&#65533;",f&#65533;&#500;&#65533;&#1909;&#65533;&#65533;&#65533;&#65533;f&#65533;!&#65533;&#65533;0*&#65533;&#1142;@&#65533;&#65533;,>&#65533;{<&#65533;v&#65533;pE&#65533;&#65533;[&#65533;&#65533;i$&#65533;iK&#65533;<V&#65533;hu&#65533;}&#65533;&&#65533;&#65533;&#65533;&#65533;asc&#65533;&#65533;;&#65533;&#65533;&#65533;!@&#65533;&#65533;}!2>.&#65533;"&#65533;&#65533;&#667;&#65533;&#65533;&#65533;&#65533;&#547;&#65533;&#65533;7p&#65533;&#65533;&#65533;8A&#1952;iM&#65533;&#1180;&#65533;&#65533;&#65533; &#65533;&#65533;"TS&#45542;{&#65533;&#65533;&#65533;&#65533;&#65533;&#65533;&#601;&#65533;&#65533;&#65533;&#65533;$&#65533;gy+u&#65533;2&#65533;b&#65533;)&#65533;D(s&#65533;&#65533;&#65533;T&#65533;_q&#65533;&#65533;&#65533;&#65533;&#65533;F8&#65533;ZUnn&#65533;&#65533;B&#65533;&#1696;&#65533;&#65533;:&#65533;&#65533;&#65533;v&#65533;P:&#65533;&#65533;X&#65533;Y{&#65533;0;&#65533;tq&#65533;&#65533;	&#65533;&#1246;&#65533;,w&#65533;&#65533;&#65533;:jY[&#65533;&#65533;M"&#65533;&#65533;&#65533;/N&#65533;&#65533;]&#65533;&#65533;&#65533;&#65533;-&#65533;&#65533;&#65533;3D~&#65533;&#65533;&mk:A&#65533;E&#65533;[&#65533;!&#65533;&#65533;uM&#65533;&#436;&#65533;&#65533;/{&#65533;&#65533;&#65533;&#1574;&#65533;&#65533;p&#65533;&&#65533;&#65533;&#65533;&#65533;&#65533;&#65533;,&#65533;&#65533;&#65533;r%&#65533;X&#65533;&#65533;&#65533;%&#65533;aL&#65533;&#65533;&#65533;{C&#65533;&#65533;} &#65533;&#65533;t&#65533;&#65533;!
&#65533;	z &#65533;&#1280;&#65533;&#65533;&#65533;&#65533;&#65533;&&#65533;$&#65533;U&#1578;&#65533;&#65533;&#23976;&#65533;&#65533;&#65533;&#65533;C&&#65533;G&#65533;)"&#65533;[&#65533;&#65533;a&#65533;&#65533;&#65533;&#65533;&#65533;F6&#65533;&#65533;>w&#65533;&#65533;&#65533;&#65533;.&#65533;&#65533;&#65533;L&#65533;&#65533;8d7&#65533;&#65533;aBf&#65533;&#65533;&#65533;!0&#65533;Ufk&#65533;Y&#65533;1;&#65533;H&#1011;Y&#65533;nf=&#65533;Y&#65533;&#65533;&#65533;&#65533;d&#65533;&#65533;&#65533;&#65533;&#65533;&#65533;a&#65533;&#65533;&#65533;u=&#65533;&#65533;h&#65533;&#65533;&#65533;@&#65533; 5P&#65533;>&#65533;&*E s&#65533;`9E+q^&#65533;&#65533;&#65533;&#65533;&#65533;&#65533;$_&#65533;uV&#406;B&#65533;-E&#65533;&#65533;&#65533;&#1377;t !d"&#1847;&#65533;O&#65533;&#65533;&#65533;!\&#65533;&#65533;&#65533;&#65533;&#65533;&#65533;&#65533;&#65533;@d&#65533;2)&#65533;J&#65533;(&#65533;&#1075;&#65533;&#65533;
&#65533;&#65533;&#65533;&#65533;&#65533;&#65533;&#65533;C&#65533;&#65533;&#65533;/.&#65533;&#65533;&#189;&#65533;&#65533;x&#65533;&#1552;[&#65533;:&#65533;&#65533;x&#65533;&#65533;@&#65533;&#65533; ;Zk&#65533;Y5&#65533;&#65533;&#65533;h)"0&#65533;S&#65533;'x&#65533;L&#65533;&#65533;
xq&#65533;&#65533;&#65533;&#65533;s&#65533;&#65533;A&#65533;&#65533;R&#65533;Q&#65533;s"&#65533;,&#65533;k&#65533;&#65533;&#65533;tK&#65533;&#65533;&#65533;&#65533;w&#65533;&#65533;&#65533;&#65533;&#65533;'{&#65533;,&#65533;&TB!&#65533;;02&#65533;h>&#65533;y;&#65533;&#65533;P((&#65533;)&&#65533;&&#65533;2({=3&#65533;{&#65533;-G&#65533;$8P&#65533;&#65533;H&#65533;&#65533;&#65533;&#65533;+&#65533;?Z
&#65533;q&#65533;&#65533;Y&#65533;#[&#65533;&#65533;&#65533;&#202;&#1995;&#65533;&#65533;&#65533;&#65533;&#65533;&#65533;&#65533;&#944;&#65533;&#65533;&#65533;5'&#65533;	&#65533;H&#65533;
&#65533;&#65533;&#65533;D)@OK L&#65533;&#65533;&#767;&#65533;&#65533;F&#65533;%p&#65533;&#65533;Q&#65533;&#65533;&#65533;&#65533;&#65533;P&#65533;-&#65533;&#65533;p&#65533;&#65533;&#65533;+&#65533;`&#1789;&#65533;x&#65533;&#65533;
&#65533;3&#65533;
:&#65533;3q&#65533;&#65533;&#65533;&#65533;&#65533;&#65533;&#65533;&#65533;k&#65533;&#65533;b
&#65533;&#65533;&#65533;3&#65533;z&#65533;&#65533;C&#65533;&#65533;&#65533;h&#65533;&#392;&#65533;p&#65533;Vy&#65533;i&#65533;&#65533;&#896;1&#65533;#\&#65533;&#451;&#65533;ps1&#65533;XkB&#627;&#65533;&#65533;iB%&#65533;&#65533;&#1084;&#1040;&#65533;&#65533;&#65533;&#65533;&#65533;&#1640;0&#65533;G&#1505;&#65533;&#65533;2(&#65533;"r)8&#65533;&#65533;&#65533;x&#65533;&#65533;&#65533;s>;c8B&#65533;&#65533;&#65533;&#65533;&#65533;&#65533;&#65533;;&#8710;&#65533;=8"&#65533;&#65533;#&#65533;
&#65533;&#65533;&#65533;8&#65533;&#65533;x&#65533;[*&#65533;Y&#65533;&#65533;&#65533;&#65533;&#65533;U&#65533;?&#65533;9&#65533;&#65533;&#65533;&#65533;&#65533;J&#1292;&#65533;&#65533;&#65533;&#65533;?H&#65533;&#65533;PE&#65533;H&#65533;&#65533;&#65533;x&#65533;n&#65533;&#65533;7&#65533;3&#65533;&#65533;&#65533;;&#65533;&#65533;	&#65533;`&#65533;&#65533;[ &#65533;&#65533;qJ&#65533;&#65533;&#65533;&h&#65533;8 &#65533;c&#65533;&#65533;;~Y	a&#65533;\{&#65533;`&#65533;&#65533;AK&#65533;&#65533;=g&#1195;i&#65533;&#760;\6j[&#65533;I&#65533;iC&#65533;;&#65533; &#65533;&#65533;v&#65533;1&#65533;x&#65533;t&#65533;&#65533;&#65533; c&#65533;|&#65533;&z&#65533;%[2&#65533;&#65533;G&#65533;&#65533;&#65533;oI1&#65533;&#65533;n&#65533;L&#65533;&#65533;&#65533;n&#192;{&#65533;&#65533;q&#65533;&#65533;&#65533;,x&#65533;{&#65533;&#267;&#65533;H&#65533;&#65533;&#65533;&#1380;&#65533;&#65533;qJ&#2019;.&#65533;y]&#65533;b&#65533;&#65533;&#65533; &#65533;&#65533;&#65533;+&#65533;x&#65533;&#65533;&#65533;&#65533;N&#65533;(&#65533;&#65533;&#65533;@&#65533;&#65533;L@#&#65533;h@&#65533;&#65533;&#65533;&#65533;MP&#65533;qYy&#65533;&#65533;Zc#&#65533;y&#65533;@&#65533;$&#65533;&#65533;F&#65533;&&#65533;	D8&#65533;lC&#65533;&#65533;&#65533;&#65533;&#65533;g&#65533;P&#65533;&#65533;hW&#65533;&#65533;&#65533;&#65533;&#65533;6&#65533;,&#65533;(&#65533;&#65533;&#65533; &#65533;&#65533;&#65533;&#65533;x&#65533;u&#65533;yz&#65533;{RL&#65533;XP&#65533;b&#65533;&#65533;I&#65533;&#65533;&#65533;&#65533;y&#65533;&#65533;&#534;&#65533;p&#65533;&#65533;#&#65533;&#65533;)&#65533;&#65533;1&#65533;&#65533;=r@&#65533;&#65533;&#65533;4&#1320;F&#65533;&#65533;&#65533;&#65533;&#65533;&#65533;S&#65533;&#65533;&#65533;&#65533;C&#65533;&#65533;@d&#65533;&#65533;&#65533;&#65533;D&#65533;&#65533;&#321;&#65533;*&#65533;&#65533;&#203;4	&#65533; &#65533;4&#65533;H&#65533;&#65533;&#65533;&#65533;&#65533;W&#65533;&#836;&#65533;x&#65533;+&#65533;&#65533;&#65533;&#65533;&#900;&#65533;&#65533;&#65533;.&#65533;&#65533;&#65533;J&#65533;p&#65533;U
&#65533;&#65533;&#65533;&#65533;&#65533;`O&#65533;PM&#65533;&#65533;	9=&#65533;&#65533;z&#65533;C&#65533;&#65533;Wj&#65533;&#65533;,&#65533;&#65533;&#65533;&#65533; R&#65533;@E;&#1985;O&#65533;rir&#65533;&#1868;&#65533;&#65533;&#65533;FuTNi!&#65533;&#65533;!&#65533;&#65533;n&#65533;&#65533;p,m&#65533;])&#65533;&#65533;{&#65533;&#65533;'
=&#65533;#&#65533;|rB&#65533;Xi&#65533;&#65533;&#65533;&#65533;&#65533;&#1528;G%&#1092;&#65533;B&#65533;H&#65533;E&#65533;E&#65533;]&#65533;X0&#65533;E&#65533;2&#65533;T&#65533;&#65533;-8`$6;&#65533;&#65533;Q&#65533;&#138;&#65533;&#65533;U{&#65533;&#65533;X<&#65533;&#65533;;&#14062;&#65533;x&#65533;&#65533;1R:!&#65533;&#65533;p*&#65533;|&#65533;y&#65533;i&#65533;&#65533;N-&#65533;&#1153;&#516;&#33154;&#65533;&#900;X &#65533;*W&#65533;x&#65533;A&#65533;A0&#65533;&#65533;{&#65533;&#65533;x&#65533;&#65533; &#65533;Y&#65533;&#65533;K&#65533;A&#65533;&#65533;&#65533;&#65533;U&#65533;}H&#65533;T&#65533;
9]
nW'&#65533;&#65533;'-]&#65533;0	T&#65533;T&#65533;&#65533;#&#65533;U&#65533;5&#65533;&#65533;)&#65533;eYX@&#65533;?@&#65533;8&#65533;&#1604; )&#65533;D&#65533;&#65533;y&#1308;}&#65533;P	,g&#65533;!m<&#65533;(&#65533;]&#65533;,q&#65533;&#65533;&#65533;&#65533;&#65533;!&#65533;&#65533;h&#65533;B>&#65533;W&#65533;x&#65533;U%&#65533;&#65533;"&#65533;.&#65533;&#65533;H&#65533;[)&#65533;0HFu&#65533;c&#65533;8@8x&#65533;&#65533;&#65533;&#65533;f&#65533;&#65533;X&#65533;e&#65533;&#65533;&#65533;V&#65533;p0Z&#65533;%&#65533;&#65533;&#65533;&#65533;N&#65533;&#65533;&#1777;&#65533;B&#1016;&#65533;4}&#65533;&#65533;4&#65533;&#65533;Y&#1223;&#65533;]&#65533;r
B&#1306;e&#65533;&#65533;PXu&#65533;[&#65533; $&#65533;&#65533;&#65533;&#65533;&#65533;&#65533;&#65533;Y&#65533;6&#65533;J#&#65533;&#65533;z%:|%&#65533;y&#65533;'&#65533;&#1425; &#65533;a&#65533;e &#65533;&#65533;&#65533;%&#65533;&#65533;&#10375;xY&#65533;-&#65533;&#65533;^&#65533;&#65533;&#65533;&#65533;&#65533;&#65533;&#65533;Y&#65533;&#65533;&#65533;Y&#65533;&#65533;^&#65533;&#65533;&Q&#65533;O&#65533;&#65533;r&#65533;n&#65533;T|&#65533;&#65533;&#65533;&#65533;&#65533;&#65533;&#65533;rL&#1671;&#65533;&#65533;z&#65533;&#65533;&#65533;w&#65533;)&#65533;G&#65533;}&#1988;&#65533;&#65533;{&#65533;B+&#65533;&#65533;&#65533;&#65533;&#65533;.&#65533;_&#65533;&#65533;_&#65533;<&#65533;t&#65533;&#65533;&#65533;F&#65533;2V&#65533;&#65533;&#65533;&#65533;&#65533;&#65533;i&#658;&#65533;&#65533;&#65533;&#65533;@&#65533;&#65533;*h0&#65533;%&#1034;@&#65533;H&#149;r&#65533;&#65533;&#65533;W&#65533;&#65533;&#513; &#65533;&#65533;W&#41726;&#65533;&#65533;>&#65533;&#65533;4&#65533;&#65533;-&#65533;&#65533;&#65533;&#65533;&#65533;]>&#65533;&#65533;0<&#65533;
Hz	&#65533;&#65533;H&#65533;L&#65533;&#65533;N&#65533;&#65533;&#65533;&#65533;&#65533;&#65533;D&#65533;&#65533;&#1658;&#65533;&#1035;A&#65533;&#65533;&#65533;&#65533;&#1121;&#65533;&#65533;&#65533;2&#65533;e&#65533;&#65533;]Y&#65533;^&#65533;]&#1941;&#65533;=&#65533;L&#65533;&#65533;&#65533;&#65533;%&#65533;i"&#65533;&#65533;&#65533;&#65533;1YI&#65533;^&#65533;&#65533;&#63310;7q;&#65533;&#65533;E_&#65533;&#65533;&#65533;P&#65533;&#65533;&#65533;&#65533;&#65533;l &#65533;d&#65533;&#65533;&#65533;&#65533;&#65533;&#65533;)&#65533;7&#65533;&#65533;_&#65533;P'H&#65533;&#65533;H&#65533;&#462;bT&#65533; N80&#913;&#65533;&#65533;&#65533;&#65533;: u
Z;&#65533;&#65533;&#1258;&#1636;&#65533;^	&#65533;&#1585;&#65533;&#65533;&#65533;&#1889;&#65533;&#4392;#&#65533;&#65533;&#65533;:&#65533;s&#65533;*:u&#65533;&#65533;`&#65533;&#65533;[&#65533;&#65533;&#65533;&@J3&#65533;8&#65533;]&#779;'=&#65533;;&#65533;@&#65533;D&#65533;$&#65533;&#65533;d,][&#65533;8u&#65533;&#65533;&#65533;&#65533;-&#65533;&#65533;&#65533;&#65533;&#65533;Y/&#65533;&#65533;1&#65533;,[^&#65533;&#65533;&#65533;&#65533;&#65533;&#65533;,&#65533;u&#65533;&#65533;`&#65533;&#65533;P&&#65533;&#65533;&#65533;&#65533;&#65533;z&#65533;z&#65533;&#65533;J-&#65533;,R&#65533;A&#65533;&#65533;&#65533;<&#65533;8&#65533;!&#65533;&#65533;:&#65533;&#65533;:&#65533;&#65533;]9"q#"&#65533;&#65533;&#65533;x&#65533;&#65533;%&#65533;U*&#65533;&#65533;Y-&#65533;&#65533;h &#65533;&#65533;&#65533;&#65533;&#65533;?&#1074;J~p&#65533;'&#65533;&#65533;&#65533;&#65533;&#65533; &#62664;&#65533;`&#65533;#&#65533;E&#65533;&#65533;h&#65533;X&#444;MMI+&#65533;T&#65533;&#65533;&#65533;R&#65533;&#65533;61&#65533;e&#65533;&#65533;^&#65533;X&#65533;&#65533;&#65533;8&#65533;&#65533;&#65533;
&#65533;e&#65533;&#65533;&#65533;]t&#65533;&#65533;E&#65533;&#65533;&#65533;&#65533;&#65533;&#65533;&#217;O%;&#65533;&#65533;Vc&#675;'8`&#65533; &#65533;&#65533;&#65533;f&#65533;}^&#65533;&#65533;f&#65533;]&#65533;&#65533;_c&#65533;f&#65533;ng&#41288;&#65533;{&#65533;U&#1613;5&#65533;T&#65533;6&#1968;&#65533;&#65533;&#65533;&#65533;&#65533;^&#65533;&#65533;T^&#65533;&#65533;&#65533; &#132;h&#1031;PhE&#65533;m&#65533;&#65533;3&#65533;&#65533;&#1868;"&#65533;&#65533;&#65533;&#65533;((&#65533;&#65533;&#65533;$&#65533;&#65533;|&#65533;L&#65533;`Q &#1932;&#65533;p&#65533; x&#212;6*B&#65533;S&#65533;&#65533; 8&#65533;`&#65533;&#65533;Y&#65533;&#65533;&#65533;&#65533;&#65533;&#1356;&&#65533;\A&#65533;t[&#65533;&#1260;Dk&#65533;&#65533; &#65533;&#65533;&#65533;4&#65533;&#65533;n&#65533;}&#65533;fS&#65533;&#65533;Xag&#65533;&#65533;&#65533;&#65533;"^&#65533;&#65533;I&#65533;< &#65533;H&#65533; &#1834;&#65533;&#65533;&#65533;&#65533;&#1220;&#65533;&#65533;&#65533;l&#65533;7&#65533;&#65533;X&#65533;N&#65533;pi&#65533;&#65533;&#65533;P&#65533;&#65533;&#65533;&#65533;&#65533;&#65533;p&#65533;&#65533;n&#65533;fo&#65533;&#65533;r&#65533;&#65533;'{&#65533; &#65533;1&#65533;&#65533;&#65533;Py~gQ&#65533;&#65533;G&#65533;&#65533;}&#65533;&#65533;5&#65533;&#65533;Q1HG&#853;&#65533;6&#65533;&#1441;&#738;c<&#65533;&#65533;5&#65533;&#65533;q8_&#65533;&#65533;&#65533;&#65533;q&#65533;|s&#1346;&#65533;&#65533;&#65533;&#65533;&#65533;t&#65533;&#65533;U&#65533; &#65533;@&#40933;.:T&#62152;&#65533;&#65533;&#531;m&#65533;&#65533;&#65533;H&#65533;&#65533;&#65533;&#65533;|&#65533;X&#65533;&#65533;x&#65533;W&#65533;&#65533;d&#65533;&#65533;&#65533;d&#65533;X&#65533;&#1027;]&#65533;2&#65533;&#65533;&#65533;&#65533;&#65533;&#65533;&#65533;N&#65533;&#65533;&#65533;&#41080;&#65533;&#65533;&#65533;C&#65533;&#65533;&#65533;&#65533;S&#65533;h&#65533;) *&#65533;
&#65533;\q5n=}];&#65533;8&#65533;&#65533;r&#65533;&#65533;&#65533;z2&#65533;.^-&#65533;&#65533;&#65533;!&#65533;b&#65533;&#65533;b0&#65533;Y+&#65533;&#65533;P&#65533;p&#65533;pg&#65533;p&#65533;K&#65533;&#65533;&#1968;&#1927;&#65533;n&#65533;F&#65533;&<7~7~9f&#65533;&#65533;&#65533;&#65533;&#65533;<N&#2035;&#65533;q&#65533;%&#65533;*Bm&#65533;&#65533;7 &#65533;EN&#65533;5&#516;&#65533;&#65533;&#65533;#&#65533;0&#65533;W&#65533;`<&#65533;&#65533;F&#65533; &#65533;&#65533;&#65533;&#65533;&#65533;&#65533;&#65533;&#65533;*=&#65533;&#65533;&#65533;U&#65533;&#65533;&#65533;&#65533;r&#65533;&#65533;
f&#65533;2&#65533;)&#1894;&#65533;4{s&#65533;f&#65533;6'&#65533;4&#65533;e0&#65533;&#65533;&#65533;JR&#65533;&#65533;&#65533;&#65533;&#65533;h&#65533;F&#65533;oZ&#65533;&#65533;u&#65533;&#65533;mN&#65533;&#65533;&#65533;&#65533;&#65533;&#65533;&#65533;&#65533;&#65533;F&#65533;&#65533;%&#65533;5P$&#65533;H@ri/&#65533;@&#65533;&#65533;\&#65533;&#65533;t&#65533;
O&#65533;q^&#65533;O&#65533;&#65533;P&#65533;x&#65533;y&#65533;&#65533;&#65533;g8uQ&#65533;p&#65533;&#65533;YR&#65533;K&#65533;v6zv&#65533;&#65533;&#65533;&#65533;&#65533;&#1341;&#65533;&#65533; &#65533;&#65533;&#65533;&#65533;&#1557;w&#65533;9&#65533;&#65533;&#65533;&#65533;&#65533;&#1608;&#65533;A&#65533;&#65533;BF(&#1049;&#1043;&#65533;&#65533;e&#65533;8=]&#65533;U^5&#65533;&#65533;9&#65533;&#178;o&#65533;*X&#65533;&#65533;&#65533;&#65533;}&#65533;&#65533;&#65533;&#65533;&#650;'&#65533;&#65533;&#65533;X&#65533;&#65533;Une&#65533;&#65533;z	&#65533;&#65533;&#65533;]3&#65533;`l&#65533;&#65533;jx'&#65533;z0&#65533;&#65533;}&#65533;2Gj&#65533;&#65533;&#65533;&#65533;jH&#65533;{&#65533;(&#65533;n4&#4877;&#65533;&#65533;&#65533;'$&#65533;&#65533;v<&#65533;i<&#65533;.&#65533;&#31566;&#65533;&#65533;&#65533;6&#65533;&#65533;&#65533;&#65533;&#65533;&#65533;&#65533;&#65533;t&#65533;q&#65533;&#65533;&#65533;&#65533;&#65533;Y'g&#65533;&#65533;&#65533;&#65533;&#65533;&#65533;y&#65533;&#65533;Q&#65533;&#1288;&#65533;q&#65533;&#65533;&#65533;T&#65533;&#65533;&#65533;&#65533;k&#65533;n&#65533;u&#65533;&#65533;:Z#Z&#65533;&#257;cqt&#65533;&#65533;&#65533;l&#65533;V!&#65533;&#65533;B&#65533;R()&#65533;Z)&#65533;G&#65533;&#65533;&#65533;P&#65533;o&#65533;?&#65533;&#65533;&#65533;;x0&#65533;A&#65533;
6d&#65533;&#65533;&#65533;BX&#65533;\Xt1&#65533;&#65533;&#65533;	>	R&#65533;&#65533;G&#65533;&#65533;&#65533;&#65533;&#65533; 4&#65533;&#65533;&#65533;&#65533;&#65533;J&#65533;KV,9&#65533;&#65533;&#594;)''&#65533;&#65533;&#65533;/&#833;4i&#65533;Jc&#65533;P&#65533;NB=Jp&#65533;T&#65533;&#65533;>.8&#65533;&#65533;V&#65533;P&#65533;v&#65533;%M&#65533;=&#65533;&#65533;&#65533;&#65533;9&#65533;&#65533;=S&#65533;&#65533;:&#65533;^X"&#65533;&#65533;&#65533;5eJ&#1793;O?&#65533;f&#65533;&#1409;P&#65533;&#26386;&#65533;'&#981;&#65533;&#65533;&#65533;SlaI&#1455;i&#65533;&#65533;	&#65533;cN&#478;wB-2PLGgP&#65533;$&#65533;A`!&#65533;&#65533;&#65533;uCXf[&#65533;&#65533;&#65533;&#65533;&#65533;M&#65533;`&#61552;YN&#65533;|9&#65533;&#65533;&#927;C&#65533;.&#65533;
&&#1391;[&#65533;h&#65533;&#65533;?,&#1633;>S&#65533;&#65533;,&#65533;xf&#65533;&#65533;3,&#65533;&#1663;?p=&#65533;&#65533;Z&#65533;&#65533;o&#65533;3&#65533;&#65533;&#65533;&#65533;f&#65533;&#65533;@vD T&#65533;	&#65533;&#65533;&`b&#65533;~>&#65533;&#65533;t&#65533;&#65533;&#65533;	&#1017;&#65533;&#65533;?>\&#65533;&#65533;:&#65533;&#65533;?$&#65533;p&#585;'&#65533;C&#65533;<+^&#65533;O%&#360;q&#65533;&#65533;&#65533;G"&#65533;&#65533;$&#65533;O	&#65533;H&#65533;D&#65533;Iy&#65533;EK)1&#65533;OPy5S5q&#65533;&#65533;
4&#65533;OeE&#65533;k&#65533;&#65533;&#1239;>)&#65533;&#65533;&#65533;q&#65533;&#65533;?xyd&#65533;&#65533;Uds4Kv&#65533;3&#65533;WS&#65533;&#65533;4{&#825;&#65533;&#65533;I_&#65533;uV=DHC&#65533;[|&#65533;&#65533;&#65533;$&#65533;&#65533;DPc&#65533;mvW:&#65533;&#65533;r5F&#65533;
&#65533;&#65533;$&#65533;?Q&#65533;Q&#65533;@&#65533;&#65533;&#65533;&#65533;@N&#65533;&#65533;n&#65533;C&#65533;&#65533;&#65533;[&#65533;&#65533;&#65533;:+&#65533;&#65533;V,&#65533;&#65533;X&#65533;&#65533;&#65533;"&#65533;&#65533;&#65533;&#65533;Z&#65533;*<-&#65533;&#65533;9&#65533;}p&#65533;|&#65533;W&#65533;z&#65533;&#65533;~&#65533;	&#65533;_'	&#65533;&#65533;&#65533;>&#65533;&#65533;?&#65533;b&#65533;&#65533;&#65533;&#65533;&#65533;&#65533;w\2"&#65533;&#65533;&#65533;b&#65533;$v&#18621;&#65533;,&#65533;&#65533;B&#65533;&#65533; &#65533;cG	<&#65533; M&#65533;B&#65533;,J&#65533;&#65533;gPm&#65533;%O&#65533;&#65533;v&#65533;@M0 &#65533;E&#65533;s&#65533;2')&#65533;U-&#65533;&#65533;ZUM&#65533;O&#65533;&#65533;&#65533;q3&#65533;&#65533;3&#65533;I^&#65533;h=&#65533;T,&#65533;]&#65533;&#65533;&#65533;QX`&#65533;&#65533;C7z&#65533;R=7&#65533;&#1361;P.&#65533;&#65533;Qn9=&#65533;)[&#65533;ef&#65533;v&#65533;&#65533;KP&#65533;&#65533;&#65533;&#65533;&#65533;&#65533;&#604;&#65533;&#65533;&#65533;\
&#65533;&#65533;F&#65533;t&#65533;Ip&#65533;FP %&#65533;&#65533;&#65533;l&#65533;&#65533;
&#1775;&#65533;;+q&#65533;&#65533;&#65533;&#65533;\&#65533;&#65533;c]|y&#735;&#65533;}&#65533;9}&#65533;vW&#65533;&#65533;&#65533;&#65533;&#65533;:&#65533;&#65533;:U&#65533;'&#65533;A&#65533;&#65533;&l({Gf^&#65533;&#65533;&#65533;;A(&#65533;&#559;7&#65533;&#65533;&#65533;D&#65533;)T&#65533;A&#65533;-W&#65533;?&#65533;NPAB &#65533;&#65533;U&#65533;&#65533;m&#65533;&#65533;@&#65533;S&#409;LbDTGdzy&#65533;i&#65533;&#65533;VZ&#65533;{W&#65533;8&#65533;&#65533;&#65533;Y&#65533;C&#65533;Wb4&#65533;{&#65533;h9&#65533;&#65533;,&#65533;&#65533;&#65533;&#65533;&#65533; &#65533;&#65533; &#65533;&#65533;"kl&#1610;&#65533;&#65533;&#65533;l*9&#65533;&#65533;&#1694;G&#65533;&#65533;u&#65533;mq	&#65533;8&#65533;&#65533;"&#65533;)&#65533;
O&#65533;W&#65533;&#65533;	j &#65533;+$&#65533;D/6&#65533;&#1229;n,&#65533;&#65533;P&#65533;#&#65533;&#65533;M&#65533;&#65533;X&#65533;#"1&#65533;5&#65533;&#65533;&#65533;c&#65533;'~&#65533;&#65533;N}&#65533;&#351;&#65533;$&#65533;?&#65533;&#65533;G&#65533;U;&#1761;&#65533;@_$&#65533;&#65533;&#65533;
Ih&#65533;J&#65533;&#65533;&#65533;"&#65533;Py&#65533;R&#65533;&#65533;T`n?4&#65533;ml&#1372;&#65533;$6ARI&#65533;W &#65533;&#65533;Dl+&#65533;L&#1726;&#1156;),&#65533;eC&#65533;&#65533;r&#65533;&#65533;,p m&#65533;dQ&#65533;"&#65533;&#65533;&#65533;&#65533;Qy&#65533;&#1494;s?&#65533;&#65533;%&#65533;&#65533;?LR	&#65533;	Q&#65533;K&#65533;&#1300;&#65533;B&#65533;-	d&#65533;&#65533;&#65533;&#65533;&#65533;e&#65533;&#65533;CK&#65533;&#196;&#745;&#65533;2#%&#65533;&#65533;(F1&#65533;Z&#65533;&#65533;&#65533;r7&#65533;C&#65533;&#65533;pa&#65533;&#65533;&#65533;&#65533;X}(&#65533;mz&#65533;8>&#65533;&#65533;&#65533;	bq&#65533;&#65533;#&#65533;1&#65533;&#65533;T&#65533;-&#65533;H&#65533;Y&#65533;&#65533;&#65533;z&#65533;&#65533;,&#65533;A&#65533;+&#1714;&#65533;&#65533;&#65533;&#65533;
&#65533;&#65533; &#65533;&#65533;&#65533;&#65533;&#65533;&#65533;x&#65533;#&#65533;gt<T"&#65533;*'E>&#514;&#65533;&#65533;&#65533;HD8&#65533;&#65533;l&#65533;39&#65533;|&#65533;&#65533;Kn&#65533;&#65533;&#65533;&#65533;&#65533;&#65533;&kJ7&#65533;1&#65533;'&#65533;&#65533;iGVP&#65533;&#65533;&#65533;%+j&#1188;&#65533;~i&#65533;_&#65533;r&#65533;
&#65533;&#65533;&#65533;&#65533;D{&#65533;/9T1Sd&#65533;&#65533;\&#65533;}t"&#65533;P &#65533;@\vDM&#65533;&#65533; '&#65533;&#65533;	&#65533;lX`&#886;&#665;&#65533;&#813;#&#65533;&#65533;dg&#65533;&#65533;L&#65533;h&#65533;'\&#65533;&#65533;
&#65533;&#65533;%lv&#65533;&#65533;f&#65533;&#65533;W&#65533;&#65533;&#65533;&#65533;H&#65533;&#65533;&#65533;C&#65533;86&#65533;&#65533;{,yO&#65533;b6&#65533;&#65533;3@BG&#65533;&#65533;&#65533;s&#65533;&#65533;?&#65533;&#65533;&#65533;&#65533;&#65533;\&#65533;9&#65533;Dggi&#65533;^&#65533;0&#65533;lk&#65533;&#65533;&#65533;d&#65533;9m&#1552;!&#65533;&#65533;X&#65533;&#65533; *&#65533;n&#65533;&#65533;+&#65533;&#65533;
9Q&#65533;Bv&#65533;&#1107;h&#65533;&#65533;&#65533;&#65533;&#65533;&#65533;=&#65533;&#65533;l&#65533;&#65533;r&#65533;&#65533;&#65533;JJ&#65533;(q&#65533;>&#65533;&#65533;dee
Pl&#65533;Ag&#65533;&#65533;*y$&#65533;&#65533; 3&#65533;l}Z&#65533;&#65533;&#65533;&#65533;;&#65533;&#65533;fe
j
S&#65533;&#65533;z&#65533;&#65533; `&#65533;X&#65533;&#65533;&#749; u(*&#676;2)&#65533;&#65533;^&#65533;&#65533;&#65533;&#65533;K8&#65533;Zl&#65533;&#65533;&#65533;He&#65533;&#65533;H&#65533;|dSBM&#65533;v0&#65533;$NCW&#65533;@&#65533;p&#65533;)&#65533;:{&#65533;&#65533;&#65533;W&#65533;&#65533;&#65533;&#65533;&#65533;&#65533;##&#65533;B&#65533;&#65533;y&#65533;&#65533;&#65533;&#65533;&#65533;&#65533;&#65533;Amj&#65533;h&#65533;&#65533;&#65533;&#65533;&#65533;&#915;&#65533;&#65533;&#65533;x&#65533;&#1833;&#65533;@&#65533;&#65533;$Y9hn&#65533;@@&#65533;Q&#65533;&#810;#&#65533;1&#65533;G#&#65533;&#65533;"G&#65533;p&#65533;Q&#65533;n(&#65533;'I<u&#65533;N&#65533;&#65533;&#65533;&#65533;=_U&#65533;&#65533;Q&#65533;&#65533;}&#65533;t&#65533;&#65533;R&#65533;&#65533;&#65533;&#65533;9&#65533;&#65533;	&#65533;&#65533;T_&#65533;&#65533;+u&#65533;&#65533;&#65533;(O&#65533;
H&#65533;	/)&#65533;T&#65533;`2&#65533;<&#65533;3&#65533;I&#65533;&#65533;&#65533;&#65533;LI1>&#566;&#65533;&#65533;&#65533;219&f&#65533;$&#65533;&#65533;X&#65533;.&#65533;&#65533;6SX&#65533;"&#784;&#65533;&#65533;&#65533;&#65533;a&#65533;&#65533;&#65533;&#65533;&#65533;B&#65533;&#65533;&#65533;&#65533;YnO6&#65533;&#65533;wt&#1084;f&#65533;&#65533;@9 &#570;&#65533;R&#65533;&#65533;&#65533;&#65533;&#65533;" &#65533;&#65533;&#65533;&#65533;&#65533;7A&#65533;m&#65533;t&#65533;&#65533;&#65533;&#65533; &#65533;=p&#65533;&#65533;&#1591;&#65533;U1o&#65533;2W&#65533;&#65533;MqqsR#+&#65533;&#65533;&#65533;&#65533;&#65533;g&#65533;&#65533;0&#65533;&#65533;&#780;,G&#65533;&#65533;&#65533;&#65533;#&#65533;69M	2)Y&#65533;&#65533;&#65533;[&#65533;&#65533;R&#65533;3&#65533;&#65533;&#65533;&#65533;g-&#47449;&#65533;&#65533;c+z&#65533;&#65533;Q
&#65533;sI&#1299;h59S&#65533;&#65533;&#65533;Z{&#65533;j&#65533;0^&#65533;&#65533;S&#65533;\&#65533;J&#65533;&#65533;&#65533;]F&#65533;&#65533;&#65533;&#65533;&#65533;&#1940;V&#65533;l&#65533;&#65533;&#65533;U/H:&#65533;B&#65533;p:&#65533;m&#65533;&#65533;&#65533;dq	.A&#65533;w&#65533;!&#65533;J&#65533;;&#447;&#65533;&#65533;&#65533;&#65533;P&#65533;&#65533;&#65533;Or&#65533;5&#65533;;&#65533;&#65533;zqR&#65533;&#65533;&#65533; &#65533;U&#65533;&#65533;&#310816;X&#65533;&#65533;&#65533;&#65533;&#65533;(&#65533;:&#65533;.A&#65533;&#65533;d&#65533;&#65533;&#65533;&#65533;6&#65533;&#65533;&#65533;&#65533;[V1&#65533;W9&#65533;&#65533;j,&#65533;H%A&#65533;&#65533;E&#65533;`&#65533;&#65533;&#65533;H&#65533;+&#65533;&#65533;&#65533;R&#65533;"&#65533;&#65533;<E%X&#65533;&#65533;&#65533;Z&#65533;Dm6&#65533;LzO&#65533;E&#65533;&#65533;'&#65533;/a&#65533;}&#65533;@&#65533;&#65533;``a&#65533;&#65533;&#65533;C&#65533;&#65533;&#65533;!HK}&#1297;&#65533;&#65533;&#65533;5u'r&#65533;)8&#65533;&#65533;XA&#65533;&#65533; &#65533;[9&#65533;&#65533;&#65533;&#65533;&#65533;r s&#65533;4&#65533;?<`. &#65533;&#65533;]&#65533;%&#65533;&#65533;&#1544;z&#65533;&#65533;)&#65533;&#65533;&#65533;R&#65533;&#21588;&#65533;u&#65533;kG&#65533;q&#65533;B &#65533;e}&#65533;&#65533;&#65533;&#65533;e&#65533;&#801;&#65533;&#1301;&#65533;^&#65533;&#65533;&#305;&#1876;&#65533;&#65533;`,IZM1&#65533;&#65533;&#65533;&#65533;&#65533;&#65533;S&#65533;&#65533;S&#65533;&#65533;(&#5612;&#65533;G&#65533;&#65533;a&#1499;&#65533;W&#65533;&#65533;&#65533;&#65533;~&#65533;^&#65533;&U&#65533;&#65533;[h&#65533;&#65533;Y&#65533;tL@&#65533;L&#65533;Kh&#65533;&#65533;|4}4 &#1746;&#65533;A6ui&#65533;&#65533;&#65533;Aa&#65533;bE&#65533;|&#65533;&#558;&#65533;&#65533;e	W&#65533;&#65533;F/&#65533;C&#65533;D&#65533;Bb&#65533;&#1536;&#1536;GL&#65533;@Lb9P&#65533;hb&>&#65533;X&#65533;"&#65533;&#65533;|`&#65533;&#65533;A,&#65533;?\C&#65533;&#65533;+&#65533;b&#65533;&#65533;5&#65533;&#65533;&#65533;&#65533;?D^$f&#65533;&#65533;H&#65533;&#65533;lbB&#65533;&#65533;p&#65533;&#65533;p&#65533;0.&#65533;&#65533;&#65533;&#65533;UL&#65533;&#65533; &#65533;q&#65533;&#65533;@&#65533;(5
W&#65533;RV&#65533;&#65533;&#65533;9!P,&#65533;fE&#65533;u&#65533;&#65533;YJV@&#65533;,&#65533;&#65533;&#65533;&#65533;EV,E&#65533;&#65533;&#65533;"&#65533;;&#65533;wu&#65533;_@_&#65533;X&#65533;R&#65533;&#65533;&#65533;	&#65533;?Z&#65533;<p&#65533;?L&#65533;?&#65533;_.u&#65533;&#65533;4&#65533;B&#65533;d
&#65533;&#65533;&#65533;9&#65533;&#65533;&#65533;d&#1441;G&#65533;A&#65533;&#65533;&#65533;&#65533;&#65533;@&#65533;&#65533;bD&#65533;&#65533;H&#65533;&#65533;F&#65533;&#65533;
<&#65533;&#65533;e&#1536;/&#65533;&#65533;.&#65533;bL(:G.r |CN^&#65533;&#65533;&#65533;&#65533;O&#65533;b2&#65533;+&#65533;&#65533;%,&#65533;&#65533;&#65533;"Q&#65533;Lf&#65533;NI=&#65533;E&#65533;&#65533;	&#65533;&#1137;&#65533;&#65533;8	&#65533;% b&#65533; X"E&#65533;$&#65533;&#65533;O<&#65533;&#65533;&#65533;&#65533;MM&#65533;&#65533;Q`&#65533;@ &#65533;r&#65533;T&#65533;A&#261;'&#65533;P\&#65533;&#65533; &#65533;&#332;S&#65533;&#65533;&#65533;I&#65533;H&#65533;V&#65533;&#65533;&#65533;6j&#65533;&#65533;&#65533;bNA&#65533;!Qa&#65533;ar&#65533;&#65533;=&#65533;&#65533;S&#65533;U@6&#65533;?L&#65533;&#65533;C~&#65533;4jW&#65533;&#65533;`&#65533;fx&#65533;GT&#65533;\aag&#65533;	I`&#65533;Mj&#65533;Mj,Vr&#65533;&#2034;&#65533;&#65533;&#65533;	&#65533;G&#65533;&#65533;/T&#65533;/&#264;8&#65533;L&#65533;&#65533;1n&#65533;p&#65533;"|&#65533;NJgtF'tN&#65533;uR'O"&#65533;sv^w.&#65533;wjs&#65533;
&#65533;s.&#65533;t&#65533;u&#65533;&#65533;z&#65533;&#65533;r&#65533; A &#65533;&#65533;=^r&#65533;F&#65533;&#65533;U&#65533;0",(&#65533;=&#65533;D &#65533;&#65533;YF#hBG&#65533;&#656;&#65533;F)0&#65533;&#65533;&#1376;k&#65533;&#65533;&#65533;&#65533;4&#65533;&#65533;&#65533;&#65533;&#65533;&#65533;&#65533;&#65533; u&#1179;D_&#65533;`&#65533;&#65533;T4&#65533;&#65533;W&#65533;L&#359;}Z.&#65533;#&#65533;#~Oez.m&#65533;&&#65533;\e&#65533;$X&#65533;?F[&#65533;g&#65533;&#65533;?&#65533;!&#65533;q&#65533;NhW&#65533;g\J2UaD&#65533;N&#65533;&#65533;	i&#65533;
&#65533;A&#65533;&#65533;&#65533;&#65533;&#65533;InY&#65533;&#65533;;&#65533;&#65533;!&#65533;&#65533;J&#65533;&#65533;&#65533;&#65533;I&#65533;&#65533;&#65533;i&#65533;&#65533;&#65533;?&#65533;)} &#65533;% M&#65533;&#65533;&#65533;&#65533;&#65533;&#65533;&#65533;?l&#65533;&#65533;~(W&#65533;dr&#65533;s&#65533;@p*&#65533;@&#65533;7p&#65533;E$&#65533;N'&#65533;&#65533;&#65533;&#65533;&#65533;&#65533;&#173;bG&#65533;&#65533;?&#65533;b&#65533;&#65533;i&#65533;&#65533;&#65533;&#65533;&#65533;&#65533;&#65533;p&#65533;&#430;&#65533;'C&#65533;rTOV&#65533;&#65533;&#1868;3&#65533;&#65533;&#601;e&#1585;&#65533;&#65533;&#65533;Le&#65533;&#1510;TI#&#1058;M&#65533;&#65533;M&#65533;G&#65533;&#65533;&#65533;(as&#65533;&#65533;&#65533;&#65533;,&#65533;&#65533;&#65533;f&#65533;&#65533;E%&#65533;<&#65533;&#65533;`@kt(&#65533;@l l&#65533;&#65533;M&#65533;xA&#65533;&#65533;&#65533;@~&#65533;]1&#596;&#65533;&#65533;
`_va&#65533;&#65533;6&#65533;ft&#65533;&#65533;&#65533;&#65533;PF&#65533;n&#65533;&#65533;&#65533;2~Di&#65533;5`&#65533;&#65533;oj&#65533;&#65533;&#65533;GY&#65533;&#65533;A&#65533;&#65533;}29&#65533;$&#65533;&#65533;"&#65533;&#65533;&#65533;Jl&#65533;Rl&#65533;&#65533;&#65533;%&#65533;&#65533;d&#65533;&#65533;V&#65533;?hl&#65533;Vb&#65533;&#65533;)2&#65533;$&#65533;(&#65533;&#65533;G&#65533;&#65533;&#65533;&#65533;&#65533;m&#65533;NJ&#65533;0&#65533;-^*x&#65533;-&#65533; &#65533;~E"&#65533;&#65533;@&#65533;l"X&#65533;&#65533;]%&#65533;&#65533;&#65533;IM&#65533;&#65533;&#65533;"&#65533;&#65533;'&#65533;u&#65533;&#65533;?&#65533;@&#65533;&#65533;%ADhS}&#65533;&#65533;j&#65533;U_&#65533;
&#65533;&#65533;&#65533;(@&#65533;&#65533;\&#65533;\&#873;5&#65533;\&#65533;I&#65533;&#65533;MA&#65533;&#65533;&#1064;4J4&#65533;J&#65533;#&#65533;&#65533;&#65533;&#65533;Q&#65533;@,&#65533;&#65533;z&#65533;&#65533;&#65533;'9_xMB_y&#261;$&#65533;1&#65533;J &#65533;&#65533;&#65533;&#1832;DN&#65533;&#65533;&#65533;@&#65533;&#65533;2[4&#65533;@T&#65533;6&#65533;&#65533;&#65533;&#65533;&#65533;?&#65533;+&#65533;&#65533;0&#65533;&#65533;D&#65533; pn&#65533;&#65533;I&#65533;|&#65533;&#65533;Z&#65533;2&#65533;&#281;&#65533;&#65533;&#65533;&#65533;Y&#65533;&#65533;n9&#65533;.A&#65533;l&#65533;&#65533;*&#65533;G&#65533;&#65533;&#65533;&#65533;DS&#65533;&#65533;{.&#65533;&#866;*&#65533; &#65533;V&#65533;-&#65533; >&#65533;@"&#65533; .&#65533;&#65533;G .(s&#65533;&#65533;?&#65533;&#65533;r&#65533;&#65533; &#65533;&#65533;! &#784;!&#65533;B&#65533;&#65533;.&#65533;L&#65533;&#65533;&#65533;&#65533;&#65533;F&#65533;'&#65533;&#65533;J&#65533;&#65533;_GD&#65533;W C&#65533;&#65533;&#65533;?<&#65533; &#65533;-,hT!`&#65533;G\&#789;&#65533;&#65533;&#65533;h&#65533;&#65533;*)zIE(&#65533;&#65533;ez&#65533;&#65533;4&#65533;y&#65533;{u&#65533;&#850;&#65533;&#65533;&#65533;&#1673;&#65533;j_fx&#65533;&#65533;&#65533;&#65533;&#65533;`&#65533;&#65533;&#65533;&#65533;@L   &#65533;&#65533;Tl{&#356;0&#65533; &#65533;Z&#65533;4&#65533;iJ&#65533;r&#65533;&#65533;Az&#65533;?&#65533;&#65533;-&#65533;b$A&#65533;&#65533;?&#65533;&#65533;&#65533;r&#65533;n&#65533;&#65533;
|""&#65533;F&#65533;(A&#65533;&#65533;$'r"&#65533;&#65533;Gg&#65533;&#65533;&#65533;&#65533;&#65533;,&#65533;&#65533;h/A&#65533;&#65533;G&#65533;&#65533;&#65533;&#65533;&#65533;@8&#65533;G +tB{D&#65533;&#65533;/AD&#65533;s&#65533;&#65533;%DA8&#65533;#C2$[BX&#65533;X&#65533;@&#65533;B&#65533;&#65533;I\&#65533;G&#65533;&#65533;&#65533;&#65533;&#65533;(&#65533;(A&#65533;2)&#65533;&#65533;&#65533;~&#65533;&#65533;&#65533;&#65533;&#65533;&#65533;&#65533;&#65533;&#65533;}"Nph\w&#65533;{~&#65533;G&#65533;	X&#65533;ID&#65533;I`L+&#65533;B&#65533;y_	&#65533;&#786;d&#65533;YZf&#65533;&#65533;	&#65533;-&#65533;ZY&#65533;&#65533;qX`]kj&#1874;&#65533;&#274;D(&#1672;-O&#65533;6ks[&#65533;0&#65533;RA&#65533;&#65533;c&#65533;&#65533;$&#65533;.&#65533;e,&#65533;~&#65533;&#65533;UM&#65533;&#65533;A1&#65533;&#65533;&#65533;e(&#65533;P\ Ad$&#1725;&#65533;/&#65533;&#65533;&#65533;J&#65533;	&#65533;0&#65533;d&#65533;&#65533;&#65533;&#65533;t&#65533;r 'A &#65533;&&#65533;&#65533;+k&#65533;?@Gt&#65533;|AGD&#65533;ts&#65533;M`mr<r&#65533;&#65533;&#65533;?&#308;#4A4&#65533;e&#65533;&#65533;G&#65533;&#65533;?&#65533;z&#65533;N+G'&#65533;Fc&#65533;&#65533;&#65533;"&#65533;&#65533;J&#65533;&#65533;&#65533;&#65533;&#65533;&#65533;q`8&#65533;Duu&#65533;IXm&#65533;b5C&#65533;@&#65533;&#65533;LJ@&#65533;&#65533;N&#65533;O5&#65533;&#65533;P&#65533;&#65533;6i&#65533;EX&#65533;&#65533;&#1165;&#27182;&#65533;`z&#65533;2m-&#65533;&#1284;&#65533;U&#65533;^[&#65533;&#65533;&#65533;&#65533;&#65533;&#65533;&A&#65533;9&#65533;&#65533;&#627;`<&#65533;n&#65533;
t&#65533;W&#65533;&#65533;&#65533;`&#65533;&#65533;&#65533; &#65533;&#65533;@Dn&#65533;&#65533;u+i&#65533;I@&#65533;&#65533;}&#65533;&#1928;&#65533;nZkY&#65533;&#65533;nj&#65533;q&#65533;gGH5G4-Q&#65533;&#65533;&#1948;&#65533;&#65533;&#65533;&#65533;&#65533;&#65533; &#65533;&#65533;&#65533;?&#65533;G&#65533;1+&#65533; #Z#&#65533;&#65533;&&#65533;BqoG$&#65533;&<&#65533;q37s'&#65533;r&#65533;&#65533;&#1066;&#65533;&#65533;&&#65533;&#65533;~&#65533;&#65533;*7.m"&#65533;&#65533;vDt&#65533;C&#65533;y'>&#65533;wy&#65533;&#65533;?$&#65533;x&#65533;&#65533;l?r&#65533;FT&#65533;&#65533;&#65533;&#65533;|&#65533;
r&#65533;&#65533;@&#65533;l@&#65533;&#65533;LmG&#65533;8p&#65533;cm&#65533;0@&#65533;&#65533;t&#65533;&#65533;P&#65533;W&#65533;&#65533;_ &#65533;&#65533;&#65533;[|&#65533;R&#65533;@&#65533;&#1806;&#65533;U&#65533;&#65533;&#65533;G&#65533;el&#65533;&#65533;D_&#65533;"5&#65533;a&#65533;&#65533;O&#65533; &#65533;R&#65533;ShOy&#65533;O&#65533;r&#1549;&#65533;&#65533;<8&#65533;&#65533;&#65533;s&#1560;&#65533;&#65533;p&#65533;$ &#65533;#&#65533;d_&#65533;A(*'G&#65533;X&#65533;&#65533;&#65533;&#65533;}&#65533;jG&#65533;&#65533;/z'.&#65533;&#65533;xw&#65533;C&#65533;&#65533;&#65533;&#65533;&#65533;&#65533;&#65533;&#65533;&#65533;&#65533;C.X*&#65533;&#65533;ys`*&#65533;:o&#65533;&#65533;qt`&#65533;&#65533;&#65533;ws&#65533;,Al&#65533;&#65533; x&#65533;&#65533;*&#65533;&#65533;@0&#65533;*&#65533;w}<=Y&#65533;&#65533;&#65533;eL&#65533;&#65533;m&#65533;P&#65533;&#65533;&#65533;H&#65533;TA&#65533;&#65533;Y`+,&#65533;&#65533;;&#65533;n&#65533;&#65533;&#65533;&#65533;`&#65533;&#65533;0[&#65533;D02&#1229;&#65533;68YfL&#65533;A3A&#1283;&#65533;&#65533;&#65533;^&#65533;~&#65533;D&#65533;xS&#65533;_;&#65533;&#65533;I&#65533;MO&#65533;&#65533;&#65533;&#65533;&#65533;&#65533; Z&#65533;Y&#65533;WT&#65533;&#65533;&_8V &#650;&#65533;&#65533;I&#65533;sG&#65533;&#65533;&#65533;dI&#65533;{A&#65533;Pgl-4&#65533;GxxD&#65533;!&#65533;&#65533;xA&#65533;&#47513;(&#65533;&#65533;rG(&#65533;&#65533;T&#65533;`&#891;G&#65533;t&#65533;&#65533;.&#65533;,&#65533;"&#65533;&#65533;-/&#65533;)&#65533;&#65533;O&#475;&#285;&#65533;&#65533;&#65533;&#65533;?T&#65533;&#65533;&#65533;l.&#65533;&#65533;lr<|t&#65533;B&#65533;&#65533;YutVg&#65533;&#65533;3\<&#65533;c&#65533;G&#65533;-G&#65533; &#65533;l&#65533;?dB&#65533;&#65533;.&#65533;&#65533;C&#65533;&#65533;&#1229;@r&#65533;c&#65533;&#65533;&#65533;&#65533;&#2004;&#65533;&#65533;&#65533;&#348;&#65533;E&#1460;&#65533;=E&#65533;&#65533;([&#65533;&#65533;M{+&#65533;:T\&#65533;e&#65533;]^&#65533;&#65533;&#65533;=&#65533;&#65533;N&#65533;U&#321;i&#65533;S&#65533;e&#65533;&#65533;5&#388;&#65533;YNJ&#65533;>&#65533;x&#65533;x&#65533;r&#65533;&#65533;&#65533;&#65533;/&#65533;+ 7&#65533;&#65533;&#65533;rww	,<&#65533;vD+&#65533;&#65533;&#65533;5*&#65533;#&#65533;&#65533;&#65533;&#65533;)&#65533;&#65533;d&#65533;&#65533;'&#65533;C&#65533;~tX&#65533;-Z&#65533;&#1837;yG&#65533;&#65533;&#65533;C&#65533;&#65533;&#65533;@&#65533;&#65533;&#65533;&#65533;&#65533;&#65533;&#65533;_&#569;-GiA&#65533;{&#65533;B&#65533;]&#65533;&#65533;CG;&#65533;&#65533;Q&#65533;/	&#65533;Qzl$&#65533;rI&#65533;&#65533;&#65533;&#65533;8&#65533;9&#65533;V&#65533;3ZF&#65533;&#65533;&#65533;R&#65533;&#65533;H&#1170;&#1029;&#65533;%&#65533;&#65533;8&#65533;&#65533;O&#65533;^X}+&#65533;@$x&#65533;m&#65533;&#65533;&,=fa<&&#65533;&#65533;&#65533;&#65533;&#65533;&#65533;&#65533;&#65533;\03S&#65533;&#65533;aw&#65533;+n^&#65533;Lh&#65533;K0&#65533;D&#65533;&#65533;D&#65533;$rr&#65533;}<&#1401;&#65533;@ &#65533;&#65533;m&#65533;o&#65533;&#65533;\&#65533;o&#65533;?!F&#65533;8&#65533;bE&#65533;1f&#1336;&#65533;c&#65533;&#65533;>B&#65533;!&#65533;&#65533; &#65533;&#65533;&#65533;H&#65533;)?^&#65533;8"M&#65533;&#65533;Fx&#65533;&#65533;&#29212;k&#65533;&#775;0g&#65533;sYq&#65533;h&#65533;&#65533;A&#1368;&#65533;	U&#65533;&#65533;f&#1402;&#65533;kW&#65533;&#65533;&#65533;&#65533;&#65533;&#65533;?&#65533;E(&#65533;&#204;&#65533;&:A&#65533;i	&#65533;=&#65533;Dd&#65533;&#65533;&#65533;?Df&#65533;&#65533;&#65533;&#65533;
&#65533;/Z&#65533;&#65533;"&#65533;&&#65533;"&#65533;&#65533;&#65533;&#129;4&#65533;[q&#1343;)&#65533;/[H#1&#65533;D&#65533;&#65533;&Al&#65533;1&#65533;Ygx}q&#65533;&#65533;fP&#65533;&#65533;&#65533;&#65533;B(MV&#65533;&#65533;&#65533;d&#65533;&#65533;'K&#65533;Xy.&#65533;M&#65533; m&#65533; &#65533;&#1428;'&#65533;&#65533;&#65533;&#65533;&#1486;{qCa&#65533;d&#65533;&#65533;u&#65533;&#65533;A&#65533;Eq&#65533;&#65533;(&#65533;w&#65533;&#65533;&#65533;BX$&#65533;&#65533;&#65533;P@&#65533;\r	&#65533;&#65533;&#65533;&#65533;&#65533;@&#65533;D&#65533;&#65533;$!j&#65533;&#65533;p&#65533;&#65533;&#65533;!&#65533;)&#65533;	Ad&#223;6&#65533;&#65533;2D,&#65533;&#65533;&#65533;&#65533;&#65533;&#65533;T&#65533;&#65533;E&#65533;&#65533;&#65533;&#65533;`D&#65533;!&#65533;&#65533;&#65533;&#65533;H&#65533;&#65533; &#65533;' zg&#65533;&#1608;&#65533;!f,&#65533;&#65533;c&#65533;0&#65533;p&#65533;&#65533;V[&#65533;&#65533;[&#65533;&#65533; &#65533;C&#65533;&#65533;&#65533;6m4&#1008;C&#65533;&#1480;h&I&#1614;&#65533;h&#65533;%v&#65533;M&#65533;&#65533;.&#65533;&#65533;&#65533;&#65533;&#2432;&#177;)&#65533;&#65533;&#65533;JRCH&#65533;  :&#65533;Eh=Zm&#65533;&#65533;&#65533;&#65533;W&#65533;-&#65533;V&#65533;&#65533;&#65533;(*f&#65533;&&#65533;"5*z&#65533;&#65533;S&#65533;&#65533;&#65533;GW&#65533;ZE&#65533;~&#65533;&#65533;?!B &#65533;&#65533;T&#65533;q&#65533;_&#65533;&#65533;hC3&#65533;(&#65533;&#65533;@*&#1058;&#65533;@BA&#65533;Rj&#65533;A&#65533;&#65533;&#65533;6&#65533;k&#65533;&#65533;V[&#65533;j&#65533;1&#65533;ni&#65533;&#65533;&#438;2&#65533;DUU!r.&#65533;&#65533;&#65533;#/&#65533;&#65533;&#65533;&#65533;/I&#65533;&#65533;&#514;y,&#65533;&#65533;&#65533;&#65533;&&#65533;WR+'&#65533;&#65533;/&#65533;&#65533;&#65533;&#65533;&#65533;&#65533;&#65533;	@&#65533;&#65533;&#65533;)&#65533;B2M~{&#65533;&#65533;7&#65533;&#65533;&#65533;&#65533;&#65533;&#65533;&#65533;8&#65533;&#65533;&#65533;t&#65533;G&#65533;e	@;m&#65533;&#65533;I&I&#65533;&#65533;+#&#65533;&#65533;eGT&#65533;&#65533;, &#65533;&#65533;&#65533;*&#65533;k&#65533;%&#65533;&#65533;&#65533;&#65533;%&#65533;YbJ&#65533;&&#65533;l&#65533;z&#65533;K&#65533;@x&#65533;u[&#65533;&#65533;C(&#65533;&#65533;p&#65533;&#65533;&#43645;C&#65533;&#65533;&#65533;&#65533;&#65533;&#65533;&#65533;&#65533;l&#65533;&#65533;>&#65533;&#65533;&#65533;b&#65533;Ez&#65533;m&#65533;&#65533;~W_+&#65533;&#65533;+d5&#65533;&#65533;&#255;-LB&#65533;	/&#65533;&#65533;&#65533;J\&#65533;&#65533;b&#65533;h\!Z&#261;&#65533;D@(&#65533;&#1293;&#65533;&#65533;6&#971;&#65533;&#65533;#&#802;&&#65533;c@b&#65533;.&#65533;h<&#65533;8&#65533;&#65533;&#65533;&#65533;&#65533;&#65533;&#65533;4D[&#65533; &#65533;S[&#65533;&#65533;&#65533;f&#65533;&#65533;#&#65533;|&#65533;H&#65533;&&#65533;&#65533;?&#65533;-&#65533;&#65533;&#65533;%Z&#65533;1&#65533;&#65533;&#65533;&#65533;w&#65533;&#65533;#&#923;&#65533;&#65533;m&#65533;&#65533;&#65533;&#65533;9 "&#65533;d&#1869;Z<<&#65533;r&#65533;5?&#65533;&#65533;&#65533;&#65533;&#65533;k&#65533;V&#65533;&#65533;&#65533;&#65533;&#65533;&#65533;&#65533;&#65533;&#65533;	&#65533;&#65533;&#35080;p&#1169;&#65533; !|&#65533;X&#65533;&#65533;&#65533;*W&#65533;q&#65533;Z&#1206;&#65533;&#65533;,&#65533;&#65533;`&#65533;&#65533;!d]&#65533;&#65533;&#65533;G&#65533;&#65533;@&#65533;_a&#65533;z7&#65533;&#65533;&#65533;7&#65533;&#65533;L&#65533;H&#65533;/"&#65533;&#65533;f&#65533;a&#65533;c&#215496;d&#65533;i0&#65533;&#65533;~&#65533;~E&#65533;&#65533;&#65533;&#65533;&#65533;F&Q&#65533;g&#65533;&#65533;H&#65533;&#65533;&#65533;LEORM&#65533;n&#65533;&#297;$&#65533;N5&#65533;&#65533;&#65533;&#598;&#65533;&#65533;fX	7&#65533;&#65533;&#65533;&#65533;H:&#65533;EJ{I&#65533;HdH&#201;X"&#65533;&#1224;&#65533;X&#65533;&#65533;&#65533;&#65533;H&#65533;&#65533;B&#65533;! &#65533;&#65533;&#65533;&#65533;d&#1077; &#65533;&#527;@&#65533;&&#1504;	Q&#65533;HI&#65533;@&#65533;&#65533;U1&#65533;&#65533;.&#65533;mka&#1098;&#65533;&#65533;&#65533;?&#65533;&#65533;!&#65533;\&#65533;&#65533;dU&#65533;"U&#65533;&#65533;H	K&#65533;&#65533;/&#65533;&#65533;e&#65533;p2#o&#65533;&#65533;%}&#65533;1ARD&#65533;F&#65533;Edy9,S&#726;(4&#65533;&#299;"&#65533;&#65533;K.g&#65533;&#65533;Zd&#65533;I&#65533;&#65533;I&#65533;)-8&#65533;&#65533;1&#65533;&#65533;&&#988;l8#E&#65533;&#65533;)&#436;f&#65533;"Dzx&#45328;|&#65533;&#283;&#65533;&#65533;7&#65533;i&#65533;D&#65533;L&#65533;GB&#65533;h""A!+B-jt&#65533;&#65533;$JM@&#65533;&#65533;&#65533;Mt%]dP&#65533;&#65533;&#65533;K&#65533;a&#65533;%&#65533;R&#65533;&#65533;,2&#65533;'&#65533;8&#65533;Vjt&#65533;&#65533;M,!&#65533;R&#65533; OM&#65533;&#65533;XMgQ&#65533;i&#65533;&#65533;&#65533;&#65533;&#65533;&#65533;O&#65533;&#35271;&#65533;f]&#1800;&#65533;(&#1810;7J&#65533;&#65533;;B<&#65533;&#65533;8&#65533;&#65533;a&#65533;&#1388;&#65533;#V-&#65533;b&#65533;&#65533;&#65533;Rp&#65533;jy&#65533;Y;H&#65533;&#65533;%(&#65533; 7x?&#65533;&#65533;&#65533;%&#65533;P&#65533;!&#65533;U&#65533;jI&#65533;Y
&#65533;&#65533;&#65533;&#65533;&#65533;EF&#65533;Y&#65533;:IMk&#65533;&#65533;<&#65533;&&#65533;$&#65533;8&#65533;&#65533;&#65533;&#65533;&#65533;9&#65533;H&#65533;R@&#674;&#65533;&#65533;&#65533;&#328;@&#65533;B&#65533;|&#65533;Rk'&#65533;=)&#65533;&#65533;&#65533;0#0&#65533;&#65533;&#65533;^&#65533;&#65533;W&#65533;&#65533;&#65533;&#65533;'&#65533;/&#65533;&#65533;&#59759;&#65533;&#65533;,^#&#65533;&#1116;&#65533;#&#65533;&#65533;&#1245;uOR-&#65533;KL&#65533;v&#65533;&#65533;&#65533;nuw&#65533;&#65533;&#65533;&#65533;&#65533;6&#65533;&#65533;&#65533;mpy&#906;&#65533;p"&#65533;&#65533;G)|t&#1677;,-&#65533;U`>&#65533;&#65533;OT&#65533;?&#65533;&#65533;&#65533;&#65533;&#65533;R&#65533;&#65533;&#65533;~r-d\&#65533;Y&#65533;Wn&#65533;/X&#65533;?&#65533;$&#65533;X&#65533;&#65533;&#65533;?X&#65533;&#65533;&#65533;&#65533;&#65533;K,&#65533;&#65533;J&#65533;A&#65533;	DA\&#65533;&#65533;d&#65533;t}V&#65533;[&#65533;&#65533;&#65533;&#65533;#&#1580;&#65533;&#65533;&#65533;&#65533;&#1587;5>\&#65533;>&#65533;"P&#65533;&#65533;!&#65533;k&#65533;&#65533;&#65533;&#65533;&#65533;@HYiE6&#65533;9&#65533;f&#65533;,l&#65533;&#1242;/rIfd&#65533; &#65533;&#65533;B&#65533;&#65533;&#65533;x&#65533;&#65533;&#65533;D&#65533;))&#65533;	dP&#65533;m&#65533;+&#65533;&#65533;l$&#65533;j&#1421;F\&#65533;(&#65533;97&#65533;&#861;c+'&#65533;bd5&#65533;&#65533;&#65533;&#65533;&#65533;&#65533;^&#65533;&#65533;&#65533;F&#65533;_&#65533;&#65533;D"&#65533;&#65533;o}&#65533;[5@V&#65533;&#65533; &#65533;&#65533;\&#65533;&#65533;7d%:&#65533;|&#65533;&#65533;&#65533;&#65533;&#65533;4&&#65533;0IPBPB&#65533;&#65533;"(P>,Q&#65533;,&#65533;&#898;dD~r&#65533;&#65533;r&#65533;'&#65533;h&#65533;Ej5&#65533;C[&#65533;&#65533;d&#65533;&#65533;Ji&#65533;&#65533;!&#65533;&#65533;&#65533;L&#65533;&#65533;$&#65533;&#65533;&#65533;&#65533;f&#1127;&#65533;h&#65533;&#65533;&#65533;&#65533;&#65533;&#65533;v<&#65533;9ED6s&#65533;Ff&#65533;,i&#65533;&#65533;&#65533;&#65533;&#65533;D&#65533;x&#65533;"&#1100;f&#65533;<&#65533;&#65533;;&#65533;y7w&#65533;&#65533;>&#65533;&#1812;&#65533;&#65533;&b&#65533;&#65533;&#930;BG&#65533;&#65533;&#65533;&#65533;|&#65533;_&#65533;&#65533;gky&#65533;&#65533;&#65533;Er`&#65533;o&#65533;&#65533;&#65533;x&#65533;A&#65533;&#65533;&#65533;&#65533;eA&#65533;&#65533;&#65533;&#65533;"D&#65533;&#65533;_&#65533;&#65533;O&#65533;&#65533;<&#65533;{&#65533;&#65533;K4lb&#65533;&#65533;&#65533;&#65533;&#65533;0b=&#65533;	5&#65533;&#65533;&#65533;V&#65533;d&#65533;&#65533;g&#65533;&#65533;M)&#65533;&#65533;C.&#65533;&#65533;&#7200;D4W&#65533;&#65533;pH&#686;V&#65533;&#65533;g$/x&#65533;&#891;&#65533;"&#65533;&#1596;&#65533;H&#65533;T41f^&#65533;&#65533;&#65533;&#65533;y^&#65533;RQ&#65533;)&#65533;&#65533;e&#65533;&#65533;n&#65533;&#65533;&#65533;&#65533;&#65533;;Np&#65533;b&#65533;&#65533;&#65533;&#65533;=.P/B&#1683;I&#65533;P6'&#65533;&#65533;_&#65533;/Io&#65533;&#65533;&#65533;&#764;A&#65533;&#65533;&#65533;E&#65533;<t&#65533;}&#65533;&#65533;&#65533;RVn&#363;HP&#65533;&#65533;w&#65533;&#65533;Db&#65533;_&#65533;&#65533;&#1009;&#65533;5bE&#65533;&#65533;5&#65533;&#65533;~P&#65533;&#65533;&#65533;&#65533;&#65533;&#65533;X&#65533;&#65533;T&#65533;&#65533;B]VV&#65533;&#65533;h&#65533;&#65533;w8[HE&#65533;&#65533;&#65533;&#65533;~&#65533;U&#65533;3&#65533;o&#65533;&#65533;&#65533;YT&#65533;&#65533;C&#65533;6&#65533;&#65533;&#65533;1&#65533;&#65533;&#65533;l?&#65533;&#65533;'"x+F

&#65533;&#65533;5&#65533;1&#65533;
@&#65533;*R&#65533;N&#65533;&#65533;0&#65533;x&#65533;7&#65533;&#407;&#65533;&#65533;1&#65533;L&#65533;%sA]&#65533;	XI|h@&#65533;&#65533;G&#65533;BnE&#65533;Mp~&#65533;&#735;F&#1005;2&#65533;&#65533;I&#65533;&#65533;&#65533;&#65533;@&#65533;?*G&#65533;*&#65533;&#65533;&#65533;$RbO"&,D&#65533;CCHB&#65533;8&#65533;4"8,&#65533;&#65533;&#65533;&#65533;j&#65533;`&#65533;&#65533;d&#280;}v-@r&#65533;(z&#65533;&&#65533;&#65533;$"*&#65533;&#65533;&#65533;N&#65533;&#65533;&#65533;W&#65533;/&#65533;&#656;m&#65533;&#65533;&#129;&#65533;4&#65533;&#65533;&#65533;L$&#65533; B&#65533;&#65533;&#65533;>&#65533;d&#65533;9&#65533;&#65533;"&#65533;&#65533;&&#171;X&#65533;+F&#65533;SF&#65533;0$TCD&#65533; &#65533;cz&SV)&#65533;<&#65533;&#65533;%:&#65533;j&#65533;&#65533;&#65533;'$&#65533;~e&#65533;L&#65533;?&#65533;E&#65533;&#65533;F1&#65533;&#65533;&#65533;&#65533;%
)&&#65533;d&#65533;&#65533;^&#65533;U.&#65533;pP&#65533;&#65533;G'&#65533;&#65533;.J&#65533;@&#273;2&#65533;{&#65533;)&#65533;&#65533;c&#65533;&#65533;&#65533;&#897;#&#65533;&#65533;&#65533;"&#65533;)+&#65533;0K&#65533;&#65533;&#65533;&#65533;E&#65533;p"n$	ZIU&#65533;#&#900;&#65533;&#65533;r	&#65533;z&#65533;+ z<cJ &#65533;&#65533;LV@g"B&#65533;H&#65533;&#65533;N&#65533;h&#65533;&#65533;&#65533;a&#65533;&#65533;&#65533;&#65533;&#65533;<F&#65533;&#676;&#65533;&#65533;	Q&#65533;B|,&#65533;&#65533;B&#65533;V,BNp"K&#65533;"%&#65533;.&#65533;&#65533;&#65533;&#65533;&#65533;n%&#65533;&#65533;*Bn&#65533;"$$&#65533;j&#65533;jCV&#65533;&#65533;68&#702;&#65533;E
!&#65533;&#65533;Kg&#65533;	j&#1436;&#65533;&#65533;&#65533;&#65533;&#65533;+F *&#65533;&#65533;(&#65533;&#372;&#65533;"&#65533;P&#65533;[&#65533;&#65533;-&#65533;n"&#65533;"&#65533;ND^&#65533;&#65533;r&#65533;*m&#65533;&#65533;p&#65533;&#65533;&#65533;bI&#65533;j8>&#65533;&#65533;&#65533;a&#65533;p&#656;&#663;&#65533;1uRx&#65533;&#65533;&#65533;&#65533;.&#65533;B 	&#65533;-&#65533;C_&#65533;(&#65533;&#65533;21&#143;!11&#65533;&#65533;&#65533;&#65533;&#65533;&#65533;P$&#65533;X$&#65533;'&#65533;H&#65533;&#65533;@&#65533;&#65533;&#65533;&#65533;&#65533;#&#65533;d&#65533;$e!bO&#65533;Z&#65533;&#65533;1&#65533;r(&#65533;e&#65533;&#65533;Lr&#65533;h&#65533;$L&#65533;&#192;O'iD&#65533;P3mr'&#65533;&#65533;+&#65533;&#65533;&#65533;&#65533;
+&#65533;&#334;!&#65533;&#65533;"&#65533;2)u&#65533;X&#65533;>&#65533;&#65533;&#65533;&#65533;&#65533;Nd6&#65533;nF(R&#65533;E<"c7&#65533;G&#65533;"C&#65533;`&#65533;L4&#65533;&#65533;'6&#65533;M&#65533;l&#65533;&#65533;&#65533;&#65533;&#65533;&#65533;-&#1966;E.&#65533;&#65533;6&#65533;&#65533;&#65533;6&#65533;&#65533;D&#65533;&#65533;C;&#65533;&#65533;G&#65533;&#65533;r&#65533;&#65533;=&#65533;1&#65533; M@&#65533;j%&#65533;&#65533; &#65533;&#65533;R&#65533;j&#65533;$&#65533;"Dr&#65533;&#65533;p&#65533;&#65533;&#65533;	$&#65533;2&#65533;&#65533;%&#65533;4w&#65533;`&#65533;v&#65533;&#65533;&#65533;&#65533;&#146;&#65533;&<&#65533;&#65533;VS
++&#65533;$&#65533;C-&#65533;&#65533;&#65533;&#65533;@T\,'&#65533;&#1024;"b&#65533;&#65533;&#65533;&#65533;Xt7]&#65533;&#65533;.&#65533;&#65533;&#65533;&#65533;3&#65533;&#65533;@&#65533;&#65533;F&#65533;` &#1440;"j&#65533;#~&#65533;5&#65533;3N@M&#65533;N&#65533;&#65533;&#403;&#65533;&#1935;"&#65533;i9&#65533;N&#65533;n&#65533;<1&#65533;-&#65533;&#65533;S&#1169;S4&#65533;k&#65533;7.&#65533;n&#65533;.&#65533;Ly!|&#65533;&#65533;&#1939;&#65533;&#65533;&#65533;F&#65533;&#65533;&#65533;kZ&#65533;&#65533;B&#65533;$&#65533;&#65533;t&#65533;&#65533;E$&#65533;&#65533;&#65533;&#65533;>-CzYDB&#65533;(&#65533;3&#65533;Q&#65533;&#65533;/&#65533;&#65533;Bmr%&#65533;&#65533;:&#65533;&U&#65533;+&#65533;&#882;@
%E&#65533;p&#65533;"^,7_tT&#65533;&#65533;&#65533;&#65533;Z&#65533;,&#65533;&#65533;&#65533;&#65533;&#65533; &#65533;lOpN&#65533;&#65533;;&#826;&#65533;;&#65533;&#65533;N&#65533;f&#65533;&#65533;<&#65533;&#65533;&#65533;&#65533;H&#65533;&#65533;I&#65533;&#65533;'&#65533;lf&#65533;t&#65533;&#65533;`&#65533;*&#65533;*&#65533;	&#1588;M;N"S#V&#65533;ZP&#65533;^&#65533;&#65533;0Y&#65533;&#65533;&#65533;x&#65533;&#65533;&#65533;&#65533;$&#65533;e&#65533;&#65533;"&&#65533;%UQ&#65533;	ar&#65533;	/4%S&#65533;''&#65533;Y"&#65533;>@&#65533;&#65533;6#&#65533;M&#65533;&#65533;S"TI&#65533;`&#65533;&#65533;BE*ag&#65533;Pc&#65533;(X&#65533;&#65533;&#65533;*"=&#65533;"h&#65533;&#65533;%NbU5&#65533;t&#1982;&#65533;b&#65533;4#&#65533;&#1305;&#65533;&#65533;J&#65533;%U&#65533;&#65533;8&#65533;&#65533;&#65533;KL&#65533;s"&#65533;Q"&#65533;&#65533;G&#65533;&#65533;j&#65533;&#65533;&#65533;&#11558;"&#65533;&#65533;&#65533;&#864;02&#65533;J&#65533;&#65533;T$_&#65533;2;&#65533;&#65533;Yv&#65533;"&#65533;&#65533;&#65533;#&#65533;5Q!&#65533;ZV.*&#65533;&#65533;$b&#65533;"

&#65533;p&#65533;&#65533;;8&#65533;(/"b&#65533;lv&#65533;&#65533;`&#1910;pZa&#65533;&#65533;&#65533;Bc@&#65533;0&#65533;&#65533; &#65533;D&#65533;< &#65533;"&#65533; &#65533;iV`)&#65533;&#65533;&#65533;p&#65533;&#65533;9&#65533;&#65533;7z':&#65533;*&#65533;4E+&#65533;-	&#29208;&#65533;&#65533;&#65533;&#65533;V&#611;&#65533;&#65533;&#65533;<<&#234;$1"&#65533; &#785;G8&#65533;	&#65533;]&#65533;}&#65533;P&#65533;&#65533;(&#65533;uG&#65533;5&#65533;0&#65533;&#65533;&#65533;&#65533;&#65533;\&#65533;0&#65533;&#65533;&#65533;&#65533;&#65533;>b]wn&#65533;u#&#65533;&#65533;8&#65533;&#65533;X&#65533;&#65533;&#65533;&#65533; @&#65533;5l!Bm7u&#65533;&#65533;&#65533;SW&#65533;m&#65533;&#65533;{&#65533;EnbM&#65533;1U&#65533;"&#65533;&#65533;<W&#65533;b&#65533;&#65533;r&#65533;&#65533;Q&#65533;4&#65533;&#65533;&#65533;#x&#65533;t&#65533;&#65533;JV&#65533;.&#65533;&#65533;7&#65533;$&#65533;&#65533;&#65533;U2!&#330;&#65533;H<&#65533;bX/&#65533;$&#65533;&#65533;8&#65533;&#65533;SL0t%|&#65533;=x&#65533;R"&#65533;&#65533;pr&#65533;&#65533;&#65533;Nm&#65533;7'b&#65533;\W"A/1s&#65533;M&#65533;&#65533;&#65533;D&#65533;z&#65533;&#65533;6&#65533;&#65533;M&#65533;&#65533;&#65533;AN&#65533;B_&#65533;~&#65533;j&d&#1510;7z&#65533;&#65533;&#65533;P&#65533;lk^/&#65533;R&#65533;u]l&#65533;J&#65533;DU&#65533;HE&#65533;&#65533;&#65533;H`&#65533;7&#65533;&#65533;&#65533;)&#65533;!&#65533;&#65533;&#65533;$&#65533;&#65533;$&#65533;Fa&#65533;7&#1188;H&#1112;/&#65533;+3Xtc&#65533;^&#65533;R&#65533;&#65533;d.&#65533;Rh&#25513;&#664;&#65533;&#65533;&#65533;[&#65533;}&#65533;&#65533;&#65533;JW&#65533;&#65533;&#65533;&#65533;T"h&#65533;o&#65533;"&#65533;&#65533;	PW]<&#65533;&#65533;&#65533;&#65533;K&#65533;13#&#65533;3&#65533;&#65533;52}4Y&#65533;&#65533;$&#65533;&#65533;p7A&#65533;W&#65533;BD#&#65533;&#65533;%R&#65533;j&#65533;&#65533;2&#65533;&#65533;&#65533;
&#65533;&#65533;&#65533;&#65533;&#1524;b&#65533;B&#65533;&#65533;0&#65533;U&#65533;(&#65533;&#65533;6&#65533;{&#65533;x&#65533;&#65533;E&#1212;&#65533;&#65533;s&#65533;&#65533;!U&#65533;8&#65533;r
&#718;&#65533;XH&#65533;r&#65533;/&#65533;IoE&#65533;v &#65533;Tt&#29254;&#65533;g&#65533;&#65533;6~&#65533;&#65533;S#&#65533;8X>&#65533;&#65533;Y&#65533;&#65533;N>&#65533;~&#65533;&#65533;"&#157;&#33324;\&#65533;MMO&#65533;&#65533;g&#65533;&#65533;&#65533;%v&#65533;&#65533;@&#65533;uG&#65533;&#65533;Z&#65533;},&#65533;&#1152;&#65533;\uC&#65533;&#1365;&#65533;G&#65533;0bz&#65533;&#65533;V&#65533;&#1362;&#65533;&#65533;&#65533;.&#65533;C&#65533;&#65533;&#65533;&#65533;&#65533;&#65533;s&#65533;D&#65533;&#65533;&#65533;&#65533;&#65533;&#65533;&#65533;fW&#65533;6&#65533;0-6&#65533;&#65533;yT&#65533;&#65533;&#65533;}&#65533;&#65533;&#65533;&#65533;&#65533;&#65533;9&#65533;*"&#65533;v&#65533;&#65533;
c&#65533;QO&#65533;=Qoi!&#65533;G*&#65533;&#65533;VO&#65533;b&#65533;&#135;.&#65533;i,&#65533;&#65533;&#65533;H&#65533;} &#65533;&#65533;#&#65533;s&#65533;ZkpA&#65533;Y]m&#1598;&#65533;&#65533;&#65533;&#65533;2&#65533;&#65533;0&#65533;&#65533;&#65533;9d%&#65533;0%i/D*G&#65533;&#65533;&#65533;&#65533;(l&#854;&#65533;#HDz{&#1203;.K&#65533;M:&#65533;d&#65533;D&#65533;&#65533;F#&#1166;&#65533;B8&#65533;&#65533;&#65533;&#62088;&#65533;W5)o&#65533;&#65533;oz&#65533;&#65533; &#65533;&#65533;&#65533;V&#65533;&#65533;O&#65533;&#65533;=&#65533;X!&#65533;&#65533;le5"&#65533;4&#65533;g("t&#65533;&#65533;&#65533;&#65533;$(&#65533;&#65533;&&#65533;NxhmP]&#65533;:&#65533;^&#65533;2Y0&#65533;Z&#65533;?SJ&#65533;&#65533;x&#65533;&#65533;bq&#65533;
{&#65533;&#65533;C&#65533;5
Az&#65533;&#65533;gel&#65533;BS;&#65533;$ &#65533;&#65533;&#65533;&#65533;&#65533;6!v"T&#755;"c6&#65533;&#65533;&#65533;&#65533;E 1&#65533;d&#65533;;"7&#65533;M&#65533;&#65533;)&#65533;&#65533;&#65533;-7N&#65533;&#65533;.&#65533;)[#&#65533;&#65533;qA&#65533;J&#65533;(&#65533;m5"&#65533;&#65533;f&#65533;&#65533;ZZY&#65533;&#65533;Z&#65533;&#65533;uw&#65533;&#65533;Z?&#65533;T&#65533;H.&#65533;&#65533;&#65533;&#65533;.&#65533;&#65533;SQ1&#65533;&#65533;MO&#65533;&#65533;&#65533;&#65533;"@<&#65533;&#65533;&#65533;>l&#65533;x&#65533;^&#65533;&#65533;&#65533;PT&#65533;;&#561;%&#65533;&#65533;^$&#65533;&#65533;A>&#65533;&#65533;d&#65533;&#1540;&#65533;&#1843;&#50166;&#65533;&#65533;M&#65533;&#65533;/&#65533;[}&#65533;&#65533;"ht&#739;&#65533;&#65533;&#65533;&#65533;&#65533;&#65533;n&#65533;&#65533;&#65533;c&#65533;&#65533;&#65533;Z&#65533; rG4&#65533;&#65533;u7H&#65533;rY&#65533;gqv1-?&#65533;&#65533;&#65533;JVR&#65533;&#65533;&#65533;7b&#65533;&#65533;71&#1171;o&#65533;6N&#65533;&#65533;&#65533;[7&#775;[&#65533;D&#65533;|&#65533;)}$:&#65533;k -&#65533;4&#65533;u"&#65533;&#65533;&#65533;*&#65533;&#65533;guJ&#65533;&&#65533;J&#65533;&#65533;_:&#1434;{&#65533;d&#65533;&#65533;(&#65533;&#65533;&#65533;!`&#65533;&#65533;e!&#65533;y&#65533;"&#65533;W6&#65533;kh	-&#65533; &#65533;# mE&#65533;S&#65533;&#65533;&#65533;h]<+	&#65533;&#65533;3&#65533;xQ&#65533;-&#65533;kNu5&#65533;^#&#65533;{&#65533;J@:&#65533;&#65533;&#637;D\&#65533;&#494;/]b&#65533;&#65533;G%Q&#899;o&#65533;ie=X&#65533;&#65533;&#65533;j&#65533;&#65533;&#218;&#65533;&#65533;8&#65533;&#65533;&#65533;&#65533;L&#65533;&#65533;(8.&#65533;&#65533;C&#65533;[&#65533;&#65533;&#65533;$dZ&#65533;b&#65533;~&#65533;,&#65533;\]&#65533;&#65533;&#65533;y&#65533;&#65533;&#65533;-&#65533;0&#65533;&#65533;"&#65533;&#65533;&#65533;&#65533;I"Te&#65533;#&#65533;2&#65533;m&#65533;&#65533;Ok&#65533;+pegNAM&#1212;b&#65533;,&#65533;&#65533;6+\&#1555;^&#65533;@d\&#65533;&#65533;%~.&#65533;o&#65533;"f&#65533;&#65533;M&#65533;J (K ^&#65533;&#1821;&#65533;&#1841;@^&#65533;&#47134;&#65533;H5Z~&#65533;E&#65533; &#65533;t&#65533;"&#65533;&#65533;c&#65533;&#65533;4&#65533;&#1780;m/&#65533;&#65533;&#65533;&#65533;&#65533;N=&#65533;&#65533;&#65533;"ljIt)&#65533;&#1244;&#65533;&#65533;DO.&#65533;e&#65533;df&#65533;9]&#18685;&#65533;&#65533;??r&#65533;&#65533;c&#65533;HYN&#65533;$`&#65533;&#65533;92v&#65533;&#65533;&#65533;&#65533;&#65533;&"&#929;&#65533;&#65533;&#65533;'&#65533;%&#65533;&#65533;&#65533;:Z&#65533;&#65533;l&#65533;k/&#65533;BE?&#65533;aPa&#65533;~&#65533;@&#65533;sb&#65533;O&#65533;&#332;&#65533;prvZ&#65533;&#65533;&#65533;E$&#65533;4&#65533;:F7O&#65533;CPZg6n&#65533;g&#65533;&#65533;&#65533;"&#65533;&#65533;I-&#65533;t&#65533;B6:&#65533;+&#65533;3K&#65533;&#65533;]c&#65533;&#65533;O&#65533;&#65533;&#65533;Z9&#65533;,g &#65533;	&#65533;&#65533;"D&#65533;&#65533;&#65533;&#65533;z&#65533;^&#65533;&#65533;g%B&#65533;&#65533;-h&#65533;i|k&#65533;A&#65533;#&#65533;U+&#65533;&#65533;.&#65533;&#65533;&#65533;G&#65533;4 F&#65533;&#65533;Gp&#65533;&#65533;"&#65533;@E&#65533; &#65533;&#65533;:\h&#65533;&#65533;&#330;&#65533;X&#65533;&#561;&#65533;&#463; ->&#65533;&#65533;X&#531;(S&#65533;\&#626;&#65533;&#727;0c&#668;&#191;&#65533;6	&#65533;9p&#65533;Z^&#65533;&#65533;&#65533;&#65533;&#65533;?&#65533;&#65533;nD&#65533;&#65533;	&#854;K&#65533;&&#65533;&#65533;dI&#65533;&#65533;R&#65533;&#65533;&#65533;b&#65533;&#65533;))&#65533;6\&#65533;&#65533;&#2002;,&#65533;&#65533;+F&#65533;U&#65533;h&#65533;&#65533;&#65533;5&#65533;&#360;&#864;4&#65533;&#65533;P/V&#65533;P&#65533;&#65533;[&#65533;&#65533;+&#65533;&#65533;&#65533;6iw&#65533;m?&#65533;&#65533;E&#65533;T&#65533;&#65533;!`&#65533;&#65533;&#65533;&#65533;1&#65533;@0&#65533;_g&#65533;&#65533;D&#65533;Y&#65533;&#65533;&#65533;9_[1&#65533;4i&#65533;+Q5&#65533;&#1904;&#65533;5&#65533;&#65533;&#65533;m&#1096;8*&#65533;&#65533;$H&#65533;8%&#65533;&#65533;(5&#65533;&#1979;N#&#65533;)oT&#65533;&#65533;&#65533;&#65533;&#203;O&#65533;<x99&#65533;.A&#65533;r&#1078;iN&#65533;wV&#65533;&#65533;K&#65533;&#65533;'&#65533;&#65533;y&#65533;M&#65533;w64&#65533;?&#65533;&#65533; P&#65533;&#65533;RYp}DA^@&#65533;B1|]&#1560;Yc8&#65533;PAa&#65533;_y&#65533;(SW&#65533;&#65533;&#1350;+v&#65533;X&#65533;y&#65533;XcB&#65533;&#65533;&#65533;&#65533;l&#773;&#65533;N*&#65533;4AId&#65533;q&#65533;m&#65533;Yz&#65533;&#65533;&#65533;Qp&#65533;&#65533;F&#65533;5&#65533;&#65533;&#65533;@~&#65533;&#65533;P&#65533;q&#65533;&#65533;t&#65533;T&#65533;'&#340;&#65533;&#65533;&#65533;1&#65533;G^&#65533;&#65533; ^@!&#65533;-=&#65533;}&#65533;x&#65533;gx@pd&#65533;TB)&#65533;THP&#65533;tGH)&#65533;&#65533;`w:&#65533;&#65533;>j&#1381;&#65533;&#65533;&#65533;&#2018;Y&#65533;&#65533;bcT&#65533;&#65533;&#65533;'m&#65533;hG&#65533;&#65533;_&#65533;&#65533;}&#65533;&#65533;&#65533;K|&#65533;"v&#65533;W&#65533;&#65533;&#65533;gc&#65533;&#65533;A&#65533;&#65533;&#267;my&#65533;o&#65533;&#65533;&#65533;$F-%aA&#65533;<@&#65533;8&#65533;IGYR&#65533;Sq&#65533;2dQ)&#65533;&#65533;&#65533;r&#65533;*7&#65533;&#65533;&#65533;&#65533; u R&#65533;&#65533;f&#65533;[&#65533;&#65533;]C&#729;!&#65533;{&Y6&#65533;&#65533;k&#65533;;&#65533;&#65533;&#65533;&#65533;&#65533;&#65533;&#65533;&#65533;C&#65533;? PA T@&#65533;&#65533;T4&#65533;&#65533;W`&#65533;1Ac&#65533;N&#65533;W<&#65533;&#65533;FW&#65533;s&#65533;;&#65533;|&#65533;&#65533;&#65533;&#1985;&#65533;&#65533;0&#65533;,3&#65533;&#65533;yT
Qu&#65533;w(&#65533;+&#65533;7&#65533;_&#65533;&#65533;&#65533;&#65533;&#65533;&#65533;]&#681;&#65533;&#65533;2&#65533;&#65533;&#65533;&#65533;54~&#65533;&#65533;&#10441;I&#65533;Q&#65533;6&#65533;&#65533;[&#65533;rX&#65533;[3&#65533;t&#65533;W"*&#65533;)A&#65533;&#65533;&#256;}&#65533;&#65533;&#65533;~M!&#65533;buM&#65533;G&#65533;&#65533;7H&#65533;&#65533;&#65533;&#1156;&#65533;A&#65533;&#65533;&#65533;&#1936;&#65533;&#65533;&#65533;b&#65533;
&#65533;&#65533;&-+&#65533;9&#65533;&#65533;}[+&#65533;5&#65533;
&#65533;[&#65533;dmr&#953;&#65533;&#65533;&#65533;h:Y&#65533;&#65533;?&#65533;L&#65533;$lT&#65533;{t&#65533;&#65533;7&#65533;fC&#65533;&#65533;&#65533;ur&#65533;&#65533;o&#1808;&#65533;&#65533;&#65533;&#65533;&#65533;&#65533;%k&#65533;&#65533;&#65533;&#903;&#65533;2&#65533;ag&#65533;&#65533;&#65533;&#65533;q&#65533;l8&#65533;&#65533;Q&#65533;&#65533;N&#65533;&#65533;^&#65533;a&#65533;&#65533;u&#65533;b&#65533;g	&#65533;&#65533;&#65533;.Y>y&#65533;&#65533;TaYDQv&#65533;]]&#65533;G3E%{I`&#1434;&#65533;&#65533;&#65533;xE&#1822;_ &#65533;&#65533;&#65533;"6&#65533;L*XA&#65533;&#65533;A&#65533;&#65533;S&#65533;2&#65533;%&#65533; &#65533;&#65533;&#1752;hA&#65533;&#65533;&#65533;T_&#65533;a&#65533;&#34162;&#1320;12&#65533;&#65533;:&#65533;&#65533;&#65533;&#65533;M&#65533;#&#65533;&#65533;&#65533;@L&#65533;FD&#65533;&#65533; &#65533;&#65533;	&#65533;&#65533;!&#65533;#&#65533;&#1316;0&#65533; @%&#65533;&#65533;&#65533;&#65533;E&#65533;]ox&#65533;#&#65533;&#65533;D&#65533;@&#65533;&#65533;"&#65533;3&#65533;&#65533;&#65533;&#65533;&#65533;I/z&#65533;X&#65533;&#65533;<&#65533;]!&#65533;&#65533;&#65533;&#65533;&#65533;&#472;!&#65533; &#65533;&#65533;&#65533;h7&#65533;4rgu&#65533;&#65533;S64&#65533;&#65533;a-1&#65533;)&#65533;]&#65533;&#65533;&#65533;&#65533;&#65533;&#65533;D	&#1440;&#65533;KQ&#65533;}&#65533;&#65533;&#65533;&#65533;&#65533;&#589588;&#65533;%&#65533;W&#65533;B!&#65533;&#65533;&#65533; 2(K&#65533;&#65533;$L&#65533;Eb&#608;^HU&#65533;&#65533;&#65533;&#65533; &#65533;=&#65533;Ny&#65533;S
!h&#65533;(@A&#65533;&#65533; I&#65533; &#65533;%  D6&#65533;&#65533;	m2 c&#65533;-&#65533;&#65533;+z&#65533;"&#65533;dI:-&#65533;u&#65533;&#65533;%pg<&#65533;I &#65533;&#65533;N!&#14190;&#65533;&#65533;1&#65533;&#65533;&#65533;&#65533;9Q6&#65533;t&#65533;yvb&#65533;&#65533;&#65533;&#65533;&#65533;([ A&#65533;H&#1098;&#65533;&#65533;B&#65533;&#65533;H&#65533;&#65533;&#65533;&#65533;&#65533;&#65533;u&#65533;&#65533;&#65533;(D&#65533;&#65533;&#65533;n z&#65533;&#65533;rKF&#65533;&#65533;+LO&#65533;RM&#65533;TSza&#65533;&#65533;v5&#65533;h#H&#65533;Q&#65533;S&#65533;&#65533;&#65533;G*Fa&#65533;ni&#65533;&#65533;&#65533;e&#65533;&#65533;&#65533;b&#65533;&#65533;&#65533;&#1172;F&#65533;&#65533;Q&#65533;4&#1453;&#65533;q&#65533;Xp&#65533;&#65533;&#65533;r&#65533;g&#65533;Y]H&#65533;G&#65533;4@H&#65533;V&#65533;H&#65533;&#909;&#65533;&#65533;N&#65533;T&#65533;&#65533;&#65533;D&#65533;+&#65533;3&#65533;&#65533;&#65533;&#65533;=g&#65533;&#65533;&#65533;x &#65533;&#65533;&#65533;v&#65533;&#65533;&#65533;M&#65533;&#1265;&#65533;&#65533;c&#65533;)&#1542;&#1459;&#65533;&#65533;U,b?&#65533;<B]q&#65533;&#65533;&#65533;hG&#65533;AN&#65533;(e1]&#65533;X&#65533;&#65533;A&#1104;&#65533;QJ &#13672;-R>&#65533;<&#65533;&#65533;v&#65533;&#65533;&#65533;&#65533;p&#65533;Jw&#65533; f&#65533;p&#65533;i&#65533;&#65533;&#65533;U&#65533;UX9PH&#65533;b&#65533;
&#65533;R&#65533; &#65533;e&#65533;l&#65533;&#65533;vp&#65533;&#888;.T&#65533;j&#1311;n&#65533;&#65533;z&#65533;&#65533;&#1926; &#65533;)$4&#27646;&#65533;&#65533;&#65533;&#65533;&#65533;&#65533;?&#65533;
&#65533;kFM&#65533;&#65533;&#65533;/&#65533;&#65533;P&#65533;&#65533;&#1118;&#65533;&#65533;&#65533;`&#65533;1&#1108;1o&#65533;)&#65533;g]U&#65533;&#65533;t.$j&#65533;f&#65533;2{&#65533;'&#65533;&b&#1780;&#65533;&#65533;#b &#65533;f=&#65533;Y1&#65533;<qy=&#65533;;alP&#65533;&#1688;&#65533;&#65533;Bq&#65533;u&#65533;&#65533;&#65533;k&#65533;E&#65533;X(&#65533;&#65533;&#65533;&#65533;r-$#&#65533;3&#65533;&#356;!&#65533;&#65533;JrK&#65533;&#65533;&#65533;&#65533;)&#65533;|Tq&#65533;2&#1278;&#65533;&#65533;p+OI&#65533;e1[&#65533;&#65533;,&#65533;&#65533;x&#65533;{J&#65533;&#65533;R&#65533;P&#65533;&#65533;&#65533;&#65533;&#65533;i&#65533;&#878;&#65533;&#65533;WB&#1304;&#65533;&#65533;&#65533;&#65533;&#65533;O&#65533;&#65533;k&#65533;&$&#65533;&#65533;&#65533;
U&#65533;B&#65533;	}&#65533;&#65533;&#65533;&#65533;g>2&#65533;&#65533;j&#65533;,&#65533;8&#65533;&#65533;&#65533;!&#65533;&#65533;&#65533;ueEM&#65533;p&#65533;S&#65533;T&#65533;l8F&#65533;&#65533;Q&#65533;&#65533;&#65533;~'8M&#65533;0&#65533;&#65533;)w&#65533;&#65533;&#65533;&#1544;&#65533;a{&#65533;#&#65533;&#65533;&#65533;&#65533;&#65533;Mm&#65533;&#65533;'&#65533;H9&#65533;&#65533;`&#65533;&#65533;;slH&#65533;&#248;=&#65533;&#65533;&#65533;&#65533;&#65533;]9&#65533;&#65533;lz&#65533;a&#65533;X=s&#65533;l&#65533;1>&#65533;Q&#65533;&#65533;&#1184;&#65533; &#65533;"@&#65533;m&#65533;g&#65533;a&#65533;&#65533;NksG&#65533;&#65533;`&#65533;%h&#65533;3Mq*f&#65533;&#65533;	&#65533;Yz]&#65533;(&#65533;&#65533;&#65533;&#65533;y[&#65533;'2[U&#65533;&#65533;xJ(&#65533;*&#65533;&#65533;&#65533;&#65533;&#65533;9%)&#1094;S&#65533;&#65533;B@BU&#65533;&#65533;&#65533;&#65533;&#65533;#&#65533;e&#65533;5'&&#329;EZ&#65533;*A&#1536;&#65533;&#65533;&#65533;q&#65533;51&#65533;1'.&#65533;&#315;&#65533;&#65533;&#65533;&#65533;&#65533;&#65533;![&#65533;&#65533;1&#65533;&#65533;&#65533;&#65533;]?}&#65533;&#65533;v6&#65533;&#65533;&#65533;M&#65533;[1e&#65533;kB&#65533;	&#65533;9&#65533;&#65533;!&#65533;[&#65533;&#65533;I&#463;&#65533;&#65533;W(&#65533;&#65533;&#65533;	rFb&#65533;,&#65533;r/ &#65533;&#65533;&#65533;&#65533;=&#65533;b
;&#65533;&#65533;)&#65533;+&#65533;&#65533;&#65533;^g&#1213;&#65533;I&#65533;&#65533;|&#65533;&#65533;`H&#65533;m&#65533;-&#65533;C&#65533;G&#65533;&#65533;&#65533;_fUf&#65533;&#65533;&#65533;&#65533;&#65533;&#65533; 1&#65533;w&#65533;[2\_
:&#65533;&#65533;&#65533;&#65533;&#246;&#65533;(U&#65533;4&#65533;Q,&#65533;{&#65533;&#65533;R&#65533;j&#65533;*+&#65533;&#65533;&#871;D&#65533;~&#65533;?&#65533;&#65533;&#19602;A&#65533;&#65533;&#65533;z&#65533;&#65533;&#65533;&#65533;Af]&#65533;&#65533;c&#65533;_&#1450;&#65533;&#65533;&#65533;&#65533;bYj7&#65533;&#65533;&#65533;&#65533;Fw&#65533;?2&#65533;KQb&#65533;w&#65533;9y&#65533;0&#65533;I&#65533;&#65533;&#65533;&#65533;&#65533;&#198;&#65533;&#65533;w.&#65533;&#65533;9Vb&#65533;&#65533;b&#65533;&#65533;W!&#65533;ad&#65533;u_'X&#65533;&#65533;6G&#65533;&#1536;&#291;v&#1030;vj&#65533;1&#65533;&#65533;p=&#1059;v&#1089;"&#65533;FrGwX "&#65533;&#65533;%&#65533;w,(&#65533;&#65533;N0vn	&#65533;~&#65533;+p r&#65533;&#65533;3R&#65533;VV.&#65533;z&#65533;H&#65533;z0U\&#1717;6&#661;pA
&#65533;&#65533;z&#65533;&#1284;{&#65533;&#65533;L&#517;4J&#65533;Ha4n&#65533;)N&#65533;K)Beh&#65533;)&#65533;&#65533;>r&#65533;UX&#65533;U1}&#65533;&#65533;-TJx&#65533;"&#65533;&#65533;ebVJ'}z&#65533;RrV^&#65533;&#65533;T%b\&#65533;&#65533;BK&#65533;&#65533;&#65533;9&#65533;&#65533;>&#65533;&#65533;h&#65533;ss6&#65533;l&#65533;&#65533;0:&#65533;Dct&#65533;E&#65533;4lW&#65533;&L&#65533;lA7d4&#65533;k&#65533;wjI&#65533;cNW;&#1684;0&#1974;&&#65533;nv&#65533;&#65533; &#65533;&#65533; qW{Z&#65533;&#65533;N&#65533;`{&#65533;&#65533;&#65533;vd&#65533;N412&#65533;SmHz&#65533;&#65533;&#65533;w&#520;&#65533;g&#267;-&#1548;0SN&#65533;b &#65533;![P&#65533;f&#1480;CH5Q&#65533;5pV&#65533;&#65533;&#65533;H^&#65533;y&#65533;&,&#65533;&#65533;&#65533;*&#65533;>d&#65533;)M&#65533;)&#65533;\^&#65533;i(&#65533;$Jz&#65533;@&#65533;Q&#65533;&#65533;qrH&#65533;&#65533;{&#65533;5rB&#65533;^G&#65533;\I&#65533;Kn&#65533;K5-',&#65533;&#65533;h&#65533;}`nE&#65533;E&#65533;&#65533;&#65533;&#65533;&#65533;a&#65533;7d&#65533;D;&n&#65533;g&#65533;fCN&#65533;&#65533;4d&#65533;V&#65533;&#65533;&#65533;&#65533;A&#65533;O&#65533;;t&#65533;&#65533;&#65533; &#59667;:)F+Fa&#65533;&#65533;VcAOwv&#65533;&#65533;&#403;&#65533; 3G&#65533;$mwDwnGw&&#65533;wfdqgz7&#65533;&#65533;&#65533;&#65533;*&#65533;X&#65533;&#65533;&#65533;;&#65533;%XS&#65533;c&#65533;&#65533;Dhrd&#65533;~&#65533;"N&#65533;&#65533;RI&#65533;X+
&#65533;&#65533;W7&#65533;&#65533;&#65533;!_&#65533;&#65533;g&#65533;j&#65533;!&#65533;&#65533;&#65533;&#65533; b(&#65533;4I&#65533;W0%{&#65533;{y^&#65533;U|m&#65533;U&#65533;E&#65533;p&#65533;rfpV}&#65533;2&#274;(K0&#65533;&#65533;!I&&#65533;&#1434;&#65533;Wk&#65533;;D&#65533;t&#65533;XbN4l(9&#65533;&#65533;k Y.&#65533;a=v&#65533;&#65533;_C&#65533;0&#65533;X&#65533;-&X2&#65533;7F&#65533;&#65533;&#65533;!v&#65533;dE&#65533;&#65533;W&#65533;cJ&#65533;G/w&&#65533;<d$=&#65533;&#65533;&#65533;&#65533;vFo&#65533;g&#65533;&#65533;gt%&#221;&#65533;`&#65533;&#632;&#65533;(]	&#65533;&#65533;&#65533;CiB!&#65533; !&#65533;3~<&#65533;QV0&#65533;&#65533;Z&#65533;&#65533;p1&#65533;&#65533;H&#1639;&#65533;G&#65533;"&#65533;t&#65533;&#65533;&#65533;&#65533;&#65533;41&#65533;&#65533;\&#65533;&#65533;yDs4M&#65533;&#1185;{&#65533;&#65533; )~&#65533;[N&#65533;&#65533;\&#65533;tS;E&#65533;&#65533;gTp$&#65533;&#65533;iJ{&#65533;T&#65533;6&#65533;$L_(@&#65533;&#65533;5&#65533;e&#65533;#&#65533;&#65533;gs&#65533;&#65533;l&#65533;&#65533;&#65533;&#65533;&#65533;&#65533;R7tE&#65533;E&#65533;M&#65533;&#65533;Wn3Hn"in&#65533;&#65533;&#65533;&#65533;M&#65533;H&#65533;!!&#65533;r&#65533;v&#65533;v"&#65533;Z&#65533;h&#65533;&#65533;PYFR&#65533;&#65533;&#65533;o&#65533;&#65533;=&#488;&#65533;h7&#65533;[I2&#65533;X&#65533;&#65533;&#579;~c&#65533;31&#65533;&#65533;&#65533;&#65533;&#65533;n&#65533;&#65533;!&#65533;&#65533;L&#65533;&#65533;or&#65533;0&#65533; &#65533;&#65533;(.A{&#65533;&#65533;ogp&#65533;&#65533; &#65533;~&#65533;4&#65533;&#65533;&#65533;=uof&#65533;is]&#65533;qsa&#65533;&#65533;&#65533;&#65533;&#65533;&#65533;&#65533;S_&#418;&#65533;6o8r&#65533;&#65533;~&#65533;\&#855;&#65533;&#65533;&#65533;&#65533;_&#65533;R(&#65533;&#65533;&#65533;k&#65533;]&#65533;u&#65533;&#65533;&#65533;N&#65533;F&#65533;&#65533;0&#65533;&#65533;&#65533;X&#65533;uX*&#65533;&#65533;YO:i&#65533;&#65533;2E&#65533;&#65533;&#320;&#65533;&#65533; &#65533;&#65533;(m&#65533;Z>Imw&#65533;Qi2&#65533;&#1446;j&#65533;n:&#65533;&#65533;z&#65533;xG&#65533;&#414;q4wqG#&#542;&#65533;6V;&#65533;&#65533;x&#65533;F&#65533;F:&#65533;7&#65533;&#65533;;&#65533;>17m&#177;@&#65533;B&#65533;&#65533;&#65533;1!hJ&#65533;4&#65533;&#65533;JDU&#65533;&#65533;K&#65533;L ]/&#65533;&#65533;GTA&#65533;~a\jq7&#65533;K&#65533;]&#65533;(|&#65533;&#298;g &#65533;&#65533;&#65533;&#65533;&#65533;\,&#65533;*&#65533;&#65533;&#65533;&#65533;R&#65533;&#65533;J&#65533;q&#65533;aK&#65533;&#65533;Fa*'qMb&#65533;5&#65533;&#65533;&#1876;l&#65533;7d&#65533;T&#65533;&#65533;b*&#65533;&#65533; p&#65533;&#65533;C&#65533;S
s&#65533;lHI&#65533;ZC&#65533;&#65533;&#65533;qx&#65533;&#65533;a&#311;&#65533;&#65533;N&#65533;*&#65533;8&#65533;&#65533;&#65533;lr&#1200;&#1062;2stO &#65533;N&#65533;&#65533;&#65533;21X&#65533;&#65533;&#65533;4F&#65533;v&#65533;Jy<&#65533;&#65533;0&#65533;y$&#65533;&#65533;:&#65533;lwx&#65533;u&#65533;j&#65533;)1&#65533;y&#65533;&#65533;V&#65533;&#65533;V&#65533;&#65533;@^+P&#65533;+&#65533;1LQ/G&#65533;&#65533;&#65533;&#65533;&#65533;p&#65533;&#65533;T&#65533;&#65533;eB&#65533;&#65533;&#65533;&#65533;Kgs&#65533;KtV&#65533;*qf&#65533;f@EU&#65533;\k0 &#65533;;U&#65533;&#65533;&#65533;!A&#65533;&#65533;&#65533;&#65533;&#65533;&#65533;1K&#65533;;K&#65533;&#65533;]&#65533;&#665;d&#65533;t T&#65533;tU&#65533;*Of&#65533;&#65533;&#65533;&#65533;V&#65533;&#65533;&#65533;qd&#65533;xs&#65533;)n&#65533;V&#65533;B&#65533;&#65533;&#65533;&&#65533;&#65533;&#65533;&F&#65533;&#65533;&#65533;tO&#65533;&#65533;&#65533;~&#1372;&#65533;&#65533;&#65533;=9W&#65533;&#65533; &#65533;&#65533;&#65533;&#65533;a&#65533;a?	v&#65533;&#65533;	&#65533;1yu&#65533;&#65533;:a"!&#65533;&#65533;&#65533;&#65533;`%'&#65533;x<%&#65533;&#65533;+&#65533;wG&#65533;u&#65533;oT&#65533;W&#65533;&#65533;&#65533;K&#65533;&#65533;(w}&#65533;O&#65533;_&#65533;S&#65533;&#65533;&#65533;&#65533;LZR&#65533;{hI&#65533;B&#65533;&#65533;&#65533;&#65533;&#65533;?&#65533;Q&#65533;&#65533;&#65533;\&#65533;G&#65533;&#65533;&#65533; s&#65533;p&#65533;&#32054;&#65533;4U&#65533;p&#65533;5&#65533;&#65533;&#65533;&#65533;Kx&#65533;n&#65533;&#65533;&#65533;tU&#65533;$|Lk&#65533;&#65533;&#1331;BcJv,&#65533;1&#674;b\&#65533;,zg*R'&#65533;dz@=&#65533;V4g&#65533;(&#65533;O&#65533;DL&#65533;&#65533;&#65533;&#65533;&#65533;&#65533;u9l'&#65533;*&#65533;&#65533;{&#65533;W&#65533;&#65533;&#65533;&#65533;&#65533;&#65533;;~&#65533;ih	&#65533;&#65533;v&#65533;&#65533;W&#65533;&#65533;&#65533;&#65533;:&#65533;J9&#65533;&#65533;&#65533;N4\&#65533;&#65533;
v=&#65533;O&#65533;v&#65533;O;&#65533;P&#65533;&#65533;&#65533;O&#771;P8&#65533;&#65533;&#1409;&#1190;&#65533;$&#65533;G&#65533;&#65533;&#6225;&#65533;&#65533;&#65533;&#65533;&#65533;&#65533;&#65533;:q&#65533;&#65533;&#65533;q&#65533;r/g.&#65533;r*Q&#65533;F&#65533;.&#65533;e&#65533;&#65533;`6&#65533;&#65533;&#65533;;&#65533;.&#65533;&#65533;D&#65533;l&#65533;&#65533;g&#65533;w6&#65533;&#65533;\g&#65533;j&#1807;&#65533;7'E&#65533;&#65533;&#65533;U&#65533;q&#65533;&#65533;\&#65533;L}is&#65533;(qf&#65533;&#65533;{&#65533;kKr&#65533;P&#65533;plK&#65533;&#65533;&#65533;&#65533;K&#65533;&#65533;&#65533;&#65533;I&#65533;hQ&#65533;+ &#65533;h"&#65533;n&#65533;n&#65533;%&#65533; &#65533;&#65533;&#65533;)&#65533;3&#65533;&#65533;&#65533;&#65533;D&#65533;&#65533;&#65533;&#65533;0&#65533;1&#65533;I&#65533;&#1297;5N3N&#65533;&#65533;M&#65533;&#65533;M&#65533;1&#65533;VD&#65533;&#65533;&#65533;B&#65533;&#65533;bW&#65533;&#65533;X&#65533;,&#65533;&#65533;&#65533;&#65533;&#65533;Or&#65533;l)\&#65533;&#65533;&#65533;&#65533;&#65533;&#65533; u}&#65533; &#65533;w &#65533;{M}&#65533;&#65533;&#65533;&#65533;&#65533;&#1475;m&#65533;&#65533;&#65533;&#65533;&#65533;&#65533;&#65533;&#65533;<i&#65533;&#65533;_&#65533;&#65533;&#65533;7&#65533;&#65533;8&#65533;/&#65533;}i`&#65533;&#65533;&#65533;(&#65533;&#65533;&#65533;&#65533;!&#65533;!&#65533;ers&#65533;0&#65533;I&#65533;{&#65533;&#65533;&#491;_|&#65533;slA&#811;&#65533;&#65533;&#65533;v&#65533;\EH&#65533;&#65533;&#65533;L{&#65533;B\&#65533;&#65533;&#1721;w -&#65533;&#65533;]&#65533;w&#65533;E{&#65533;pC&#65533;PK&#1002;&#1871;L+gw&#65533;}&#65533;&#65533;&#65533;&#65533;&#65533;&#1845;&#65533;^&#1532;&#65533;&#65533;uc&#65533; &#65533;7&#65533;&#65533;8}M6&#65533;&#65533;&#1945;o;&#65533;&&#65533;F&#65533;-A&#65533;,&#65533;&#65533;9&#65533;&#65533;7lU&#1324;&#518;&#65533;$F&#65533;I&#65533;M&#65533;&#65533; &#65533;c&#65533;&#65533;&#683;&#65533;&#65533;&#65533;n&#65533;&#65533;t&#65533;&#65533;*s<&#65533;&#65533;&#355;&#65533;-3w&#65533;&#65533;ft&#65533;q-&#65533;&#65533;&#65533;&#65533;&#65533;w=&#8941;&#65533;&#65533;&#65533;}&#1554;&#65533;&#65533;-&#65533;&#65533;&#65533;&#1045; &#65533;}&#65533;&#65533;&#65533;`&#65533;7&#65533;&#65533;M<i&#65533;&#65533;0>[8&#65533;7&#65533;Z>&#65533;d>&#65533;&#65533;&#65533;s&#65533;,&#65533;/2&#65533;&#65533;^!&#65533;&#65533;&#923;&#65533;w&#65533;&#65533;&#65533;^&#65533;&#65533;&#65533;[n&#65533;6&#65533;&#65533;&#65533;[x&#65533;&#65533;Kr&#65533;&#65533;&#65533;p\&#65533;K&#65533;&#65533;t&#65533;o&#65533;tx&#65533;&#65533;1&#65533;tX&#65533;o&#65533;&#65533;&#65533;Q&#65533;&#65533;f&#65533;AA&#65533;&#65533;(&#65533;
&#11983;R&#65533;01&#65533;e&#65533;&#65533;2R&#65533;3&#65533;cC4&#65533;&#65533;&#65533;*~C:sD&#65533;Y&#65533;c&#65533;&#65533;)&#65533;N&#65533;jOwE&#65533;&#65533;2&#65533;&#65533;&#1498;&#65533;P&#65533;JT&#65533;h&#65533;m=&#65533;d&#65533;&#65533;&#65533;=QyV&#65533;&#65533;Yi&#65533;s&#65533;&#65533;1&#65533;&#65533;&#597;+~&#1480;] &#65533;&#65533;&#65533;5&#65533;&#65533;&#65533;h&#65533;-&#65533;&#65533;&#65533;&#65533;&#65533;|}&#65533;&#1262;&#65533;1q &#65533;7&#65533;&#65533;>&#65533;&#65533;&#65533;WypHhqH&#65533;&#65533;h&#65533;=F&#65533;&#65533;Q&#65533;(&#65533;&#65533;fh&#65533;&#65533;!&#65533;&#65533;"&#65533;2&#65533;SN&#65533;)&#65533;h|&#269;&#65533;a99&#65533;U&#65533;&#65533;U&#65533;T&#27492;^h&#65533;&#65533;s^&#65533;&#65533;&#65533;&#61172;&#65533;&#65533;&#65533;&#65533;1 &#65533;T}&#65533;^&#65533;&#65533;6&#65533;4&#65533;,&#65533;A&#65533;{&#65533;g&#65533;&#65533;|&#65533;&#65533;&#65533;&#65533;Sg+&#65533;&#65533;&#65533;K &#65533;&#65533;L&#65533;X\&#65533;5&#65533;b!&#65533;(&#65533;&1&#65533;&#65533;&#65533;S&#65533;&#65533;h&#65533;&#65533;_&#65533;&#65533;T&#65533;_&#65533;&#65533;~&#65533;&#65533;~&#65533;&#3926;M0	 )&#65533;h&#65533;b&#65533;&#1462;&#65533;V&#65533; &#65533;&#65533;&#65533;&#65533;&#65533;b&#65533;<vR&#837;5&#65533;O&#65533;N&#65533;&#65533;&#65533;&#65533;&#65533;&#65533;VY&#65533;&#65533;&#65533;&#65533;T&#65533;x&#65533;&#65533;&#65533;&#65533;x&#65533;w'&#65533;~*&#65533;&#366;w&#65533;&#65533;h&#65533;&#382;&#1772;&#65533;&#65533;C&#65533;^d&#65533;Vy&#65533;&#334;?&#65533;&#65533;&#65533;C>M&#65533;&#65533;&#341;@&#65533;&#65533;&#65533;&#65533;^IH5I&#65533;&#65533;&#65533;|8&#65533;&#65533;Un&#65533;qN&#65533;e&#65533;@&#65533;&#65533;&#65533;&#65533;&#65533;&#65533;$+&#65533;&#65533;&#65533;P6&#65533;o&#65533;&#65533;&#65533;&#65533;VH^&#65533;&#65533;I&#1151;c&#65533;&#65533;&#65533;U&#65533;&#65533;&#65533;&#65533;&#65533;&#65533;&#65533;B*&#65533;&#65533;!&#65533;b8t&#65533;,D&#65533;&#65533;Q&#65533;&#65533;&#65533;8&#65533;Ci M&#65533;C>(I&#1992;&#65533;&#65533;CF&#65533;S&#65533;S&#65533;&#65533;&#65533;&#65533;&#65533;&#65533;&#65533;^&#65533;&#43384;	&#65533;p&#65533;0&#65533;&#65533;&#65533;xK &#65533;&#65533;:H&#65533;D&#65533;&#65533;w*&#65533;&#65533;&#65533;&#65533;&#1986;&#65533;&#65533;&ZQ H&#65533;)5&#65533;,p&#65533;&#65533;JJ&#65533;&#65533;\&#65533;p%P&#660;7_&#65533;&#65533;YS&#65533;O&#65533;&#65533;&#65533;h&#65533;9t&#65533;P&#65533;k&#65533;&#65533;&#65533;sfR&#65533;-&#65533;X@&#65533;&#65533;&#65533;Z&#65533;&#65533;&#65533;+&#943;P&#334;&#65533;+&#65533;&#65533;i&#1390;e&#65533;&#65533;-&#896; !&#65533;
 &#65533; ,  &#65533; &#65533; @&#65533; &#65533;	H&#65533;&#65533;&#65533;&#65533;*\&#560;&#65533;&#199;#J&#65533;H&#65533;&#65533;&#331;3j&#65533;&#561;&#65533;&#463; #&#65533;&#65533;&#65533;0^D&#65533;&#65533;Ti&#65533;`&#65533;&#65533;	&#65533;&#65533;&#65533;2%
&#65533;-C&#65533;&&#65533;&#65533;h(&#65533;L&#65533;I&#65533;&#65533;&#1123;H&#65533;*]&#692;&#65533;&#1255;P&#65533;J&#65533;J&#65533;&#65533;&#1387;X&#65533;j5&#65533;F`&#65533;'d&#65533;&#65533;a&#65533;$&#65533;&#65533;&#65533;e&#65533;6b&#65533;HXv,A$&#1178;*&#65533;&#65533;@~&#65533;&#845;;6&#65533;&#1601;&#65533;&#1170;&#65533;&#65533;&#65533;Q&#65533;m&#65533;$&#65533; e$&#65533;<&#65533;&#65533;}D&#65533;? &#65533;D&#65533;&#65533;&#65533;&#65533;&#65533;&#1256;S&#65533;^&#890;&#65533;&#65533;&#1520;c&#734;M&#65533;&#65533;&#65533;_&#65533;&#65533;(&#65533;pA&#65533;&#65533;&#1198;-:t&#65533;]^t&#65533;&#65533;&#65533;`&#65533;&#65533;	<&#454889;|	&#65533;}&#65533;-y-&#65533;&#65533;&#65533;P&#65533;0&#65533;Z&#65533;&#65533;&#65533;8.&#65533;&#65533;&#65533;&#65533;F&#65533;&#1822;O&#65533;&#65533;&#65533;&#65533;&#65533;&#65533;&#65533;&#65533;&#1023;&#65533;&#65533;&#1651;&#65533;1&#65533;&&#65533;&#65533;&#65533;&#65533;Bu	&#65533;&#65533;	iT&#65533;?&#65533;&#65533;&#65533;&#65533;@vFP&#65533;`XPr
R&#65533;&#65533;\&#65533;V&#65533;bim&#65533;Ofx&#65533;C&#65533;?Y\bY&#65533;&#65533;Q(&#65533;=t&#65533;E-&#65533;&#65533; &#65533;@&#65533;&#65533;&#65533;@)$&#65533;&#65533;&#65533;&#65533;
&#65533;A&#1041;G&#65533;&#65533;@J&#65533;s&#65533;a&#65533;a&#65533;&#65533;"\&#65533;&#65533;&#65533;@eq &#65533;'&#65533;!P&#65533;D&#65533;&#65533;&#65533; )F&#65533; 1P&#65533;a &#65533;p&#65533;Iy"!&#65533;@&#65533;&#65533;9&#65533;B&#65533;Cv"&#65533;h-80&#65533;&#65533;/&#65533;%)&#65533;/T&#65533;v
DA-&#1298;Y&#65533;&#65533;2&#65533;i-&#65533;n&#65533;&#65533;?8&#65533; &#65533;1<&#65533;&#65533;&#65533;1&#65533;&#65533;p&#65533;&#65533;&#65533;i&#65533;Y&#65533;&#65533;&#65533;c&#65533;@NH1YU&#65533;d&#65533;yf&#65533;)jx&#65533;&#65533;&#65533;@&#65533;&#65533;&#65533;&#65533;&#65533;&#342;&#65533;&#65533;@&#1224;u&#65533;&#65533;waeY&#65533;&#65533;&#65533;&#65533;&#65533;
&#65533;&#65533;&#65533;CY@8c&#65533; "P=&#65533;&#65533;&#65533;+&#65533;&#65533;&#65533;&#65533;&#65533; ?tD&#65533;&#65533; [&#65533;~&#65533;[&#65533;&#65533;8&#65533;&#65533;lC&#65533;3&#65533; &#416;&#65533;&#65533;^y%&#65533;&#65533;j&#65533;6&#65533;&#65533; &#65533;&#65533;&#65533;&#65533;@&#65533;7(`-&#65533;D3&#65533;&#65533;zj&#65533;4&#65533;C&#65533;:&#65533;&#65533;3&#934;&#65533;c&#30822;M&#65533;&#65533;LS`(&#65533;@&#65533;&#65533;TM&#65533;&#65533;&#65533;XuAb&#65533;B&#65533;&#65533;e&#65533;6&#65533;&#65533;A&#65533;0&#65533;:	&#65533;A =$&#65533;&#65533;UQV&#65533;5&#65533;&#65533;m&#65533;%&#65533;&#65533;&#65533;A[&#65533;&#65533;"&#65533;&#65533;@+&#65533;A&#65533;QwBb&#65533;&#1525;V[&#65533;);&#65533;&#65533;&#65533;cZ&#65533;&#65533;&#65533;&#65533;&#379;&#65533;&#65533;&#65533;&#1027;&#65533;x&#65533;AT &#65533;&#65533;&#1780;&#65533;n&#65533;&#65533;&#65533;}&#65533;O[$AG4&#65533;&#65533;&#65533;&#65533;&#65533;&#65533;T&#65533;<&#65533;&#65533;)&#65533;&#65533;&#65533;&#65533;&#65533;&#65533;&#65533;&#65533;M&#65533;&#65533;&#65533;X&#65533;&#65533;Q &#65533;w&#444;`&#65533;XD&#65533;&#65533;&#65533;&#29692;&#65533;&#65533;M&#65533;&#65533;>&#65533;#dm&#65533;Q5&#1282;&#1967;5&#65533;-&#65533;S&#65533;&#65533;3&#65533;;H6&#65533;&#65533;&#65533; &#65533;0&#65533;?&#65533;&#65533;-S&#65533;&#65533;&#65533;1&#65533;	&#65533;
b&#65533;&#65533;&#65533;&#65533;&#65533;*&#65533;	&#65533;yp5Y &#65533;"&#65533;I1&#65533;&#65533;pP&#65533;&#65533;8&#65533;&#65533;Cz2C&#65533;&#1312;&#65533;1y&#65533;5-&#65533;&#65533;2&#65533;S&#65533;&#65533;&#65533;&#65533;L&#65533;&#65533;&#1698;&#65533;hI&#65533;]&#65533;&#65533;yt&#65533;.&#65533;E&#65533;&#65533;&#778;$&#65533;&#65533;&#65533;&#65533;M&#65533;&#65533;&#65533;&#65533;H&#65533;2&#65533;Q#&#65533;&#65533;.0N&#65533;q&#65533;&#317;.&#65533;&#65533;DJL^&#65533;b)&#65533;&#65533;&#65533;&#65533;&#65533;	j&#65533;&#65533;&#65533;/@2P &#65533;&#65533;&#65533;&#65533;T$&#65533;&#65533;w&#65533;H*&#65533;&#65533;lkL&#65533;&#65533;?&#65533;mMS&#65533;&#65533;_'5L&#65533;O&#65533;,&#543;LYJ&#65533;&#65533;&#65533;dJ&#65533;@b&#65533;T&#65533;b&#65533;
Hf&#65533;18&#65533;&#65533;&#65533;&#65533;&#65533;&#65533;&#65533;lB&#324;&#65533;&#65533;I_&#65533;H&#65533;&#65533;gd&#65533;&#65533;v&#65533;&#65533;&#65533;&#65533;T<N &#65533;y&#65533;?3C&#65533;&#65533;&#65533;5x&#65533;&#65533;&#65533;%&#760;&#65533;3R&#65533;@&#65533;&#65533;&#65533;&#65533;,H H&#256;&#1938;&#65533;&#65533;qNE&#65533;&&#65533;X&#65533;,D1 &#65533;&#65533;&#65533;z08  &#65533; &#65533;8&#65533;& &#65533; '&#65533;&#65533;&#65533;c&#65533;F&#65533;&#65533;7&#544;&#65533;A&#65533;w8A jp&#65533;C&#1936; K &#65533;y&#65533;@PQ &#65533;&#65533;&#65533; &#65533;&#65533;&#65533;&#65533;R&#65533;&#65533;BII^&#65533;&#65533;3x&#168;\&#65533;&#65533;Q=&#65533;&#1315;&#65533;&#65533;&#553;@&#65533;	58&#65533;
PD&#65533;&#65533;&#65533;&#65533;&#65533;6I g&#65533;A&#65533;$&#65533;&#65533;Z&#65533;&#65533;&#65533;&#65533;`&#65533;&#65533;&#65533;&#65533;P&#65533;&#65533;P$39@&#65533;&#65533;&#65533;&#65533;D&#65533;\&#65533;:&#1497;Iu&#65533;r&#65533;&#65533;T&#65533; 3&#65533;&#65533;&#65533; &#65533;&#65533;@]&#65533;r0&#65533;&#65533;*&#65533;&#65533;&#65533;T\d&#65533;&#65533;&#65533;&#65533;&#65533;&#65533;;&#65533;;&#65533;&#65533;I6&#65533;&#65533;M&#65533;[#%Q&#65533;&#65533;&#65533;|&#65533;&#287;([v&#65533;S&#65533;~
&#65533;m*5@&#65533;&#65533;j&#65533;&#65533;&#65533;E5&#65533;&#65533;`|%&#65533;_&#65533;
&#65533;!$&#65533;&#716;&#65533; Q&#1576;xCB <&#65533; &#65533;&#65533;&#65533;&#65533;&#65533;&#65533;&#65533;CRe9C&#65533;\(&#65533;"&#65533;X@&#65533;&#65533;9"Cs&#65533;&#65533;]&#65533;&#1034;J-#p
Q&#65533;;&#65533;&#65533;&#65533;F&#65533;&#65533;B &#65533;D&#65533;&#65533;@&#65533;&#65533;(&#65533; &#65533;+B@&#65533;"B6&#65533;&#65533;a&#65533;(&
 &#1142;&#65533;|` /~1&#65533;	"&#65533;FJ7QUC&#65533;&#65533;&#65533;&#65533;i&#65533;H&#65533;3Z&#65533;&#65533;9&#65533;q&#65533;&#65533;&#65533;&#65533;&#1056; &#65533;&#1247;&#65533;&#65533;&#65533;&#65533;&#65533;&#65533;U#t&&#65533;
b&#65533;&#65533;&#65533;G*FP&#65533;D&#65533;&#65533;&#65533;&#65533;&#65533;C^}|&#65533;&#65533;&#65533;&#65533;&#65533;&#1461;&#65533;&#65533;:0&#65533;&#65533;d/&#65533;&#65533;&#65533;&#65533;&#65533;	!k;&#65533;*5&#65533;&#65533;&#65533;&#65533;&#65533;,&#65533;&#65533;&#65533;x&#65533;*H&#65533;)&#65533;1+&#65533;lCA&#65533;J&#65533;P&#65533;!&#65533;&#1796;&]&&#65533;&#65533;&#65533;&#65533;&#65533;&#65533;&#65533;
&#65533;&#65533;?&#52603;&#65533;&#65533;&#65533;	)EA&#65533;&#65533;&#65533;Liy'S&#65533;&#65533;&#65533;!&#65533;&#65533;U&#65533;K&#65533;x0N&#65533;&#1445;&#65533;1&#65533;&#65533;&#65533;b&#1472;&#65533;X&#65533;&#65533;
#"&#65533;d&#65533;em	\&#65533;>$Qae&#65533;&#65533;e&#65533;d&#65533;f&#65533;<&#65533;%&#65533;]&#65533;W&#1176;&#65533;*bxP&#65533;&#65533;&#65533;#	H@
Rp&#65533;i&#65533; &#65533;;&#65533;&#65533;&#65533;&#65533;&#65533;s&#65533;
H&#65533;z&#65533;&#65533;V&#65533;&#65533;v&#65533;MPav&#65533;&#65533;e#&#65533;>b&#65533;&#65533;X&#544;&#65533;6p&#65533; &#65533;&#65533;&#65533;&#65533;&#65533;Xg&#65533;8I8;&#65533;,nKq0W&#65533;&#65533;&#65533;&#65533;,B&#65533;&#65533; TXu&#65533;&#65533;&#65533; &#65533;^&#65533;&#65533;&#65533;
x&#65533;@rn&#65533;w&#65533;&#65533;&#1416;Lr"&#65533;t<~,&#65533;3&#65533;|&#65533;D ?&#65533;&#65533;c&#65533;A>&#65533;@&#65533;&#65533; 8&#65533;n&#65533;E&#65533;vJ&#65533;C&#65533;-`&#65533;@&#65533;&#65533;E$&#65533;hA"&#65533;&#65533;&#65533;"g&#65533;.v,&#65533;&#65533;&#65533;&#65533;&#65533;*bd>\&#65533;&#65533;&#65533;4&#65533;,&#65533;&#65533;&#65533;&#65533;&2&#65533;:PV&#65533;&#65533;&#65533;&#65533;&#65533;&#65533;P&#65533;A&#65533;&#65533;&#65533; O&#65533;&#65533;&#65533;@&#65533;a&#65533;&#65533;&#65533;Hc~d-&#65533;&#65533;f|=|&#65533;&#65533;V&#65533;m&#65533;@&#65533;HD(&#65533;L&#65533;&#65533;&#65533;&#65533;Z&#65533;H&#65533;e
P@&#65533;)&#65533;&#65533;hG&#65533;&#65533;r$&#65533;&#65533;&#65533;@B;&#65533;&#65533;1b Q&#65533;@s&#65533;3&#65533;q&#65533;h&#65533;e&#65533;&#65533;Z&#639;&#65533;&#65533;c?&#65533;$&#65533;#(&#65533;q$&#65533;&#65533; &#65533;P%&#65533;F&#65533; &#65533;j&#65533; Gp&#65533;4&#65533;&#65533;&#65533;t&#65533;0&#65533;Pq&#65533;  &#65533;p]&#65533;&#65533;sr|5xR&#65533;&#65533;7&#65533;&#65533;Sw&#65533;:`	C&#65533;&#65533;p&#65533;,&#65533; &#65533;&#65533;&#65533;r9O&#65533;A#/&#65533;&#65533;&#65533;B`&#65533;<X2&#65533;&#65533;&#65533;&#65533;&#65533;&#65533;`!&#65533;:6&#65533;&#65533;&#65533;N&#65533;&#65533;aUa42r&#65533;"kX&#65533;&#65533;;u&#65533;v&#65533;j&#65533;9!]ao3&cQ'c&#65533;&#65533;g&#65533;&#1479;z&#65533;VPZ3&#65533;&#65533;&#65533;&#65533;e*&#65533;&#65533;Qly1&#65533;&#65533;&#65533;&#65533;bu##4&#65533;&#65533;(&#65533;&#65533;0&#691;&#65533;&#65533; &#65533;&#65533;%j*&#65533;zy&#65533;&&#65533;`&#65533;` u^&#65533;&#65533;	&#65533;&#65533;&#65533;&#65533;b&#65533;&#65533;&#65533;h&#65533;&#65533;&#65533;Xz0Q&#65533;C_&#65533;&#65533;X&#65533;&#65533;&#65533;&&#65533;7&#65533;&#65533;@ C`=&#65533;&#65533;
&#65533;&#65533;!s'&#65533;trPXmm&#65533; &#65533;&#65533;[%&#65533;&#65533;0&#65533;&#65533;<&#65533;&#65533;|&#65533;&#65533;B&#65533;(1r&#65533;=&#65533;&#65533;1&#65533; 4&#65533;H&#65533;&#65533;!&#65533;&#65533;B&#65533;&#1224;A&#65533;B1&#65533;te'P&#65533;P&#65533;&#65533;&#65533;Q&#65533;&#65533;)'&#65533;5&#65533;G	J&#65533;&#65533;V\&#65533;CY&#65533;EMXU7&#65533;&#65533;hh&#65533;") %&#65533;'Y&#65533;&#65533;0&#65533;&#65533;+^ #&#65533;'&#65533;&#65533;'<U)&#65533;guB`]U&#65533;)&#65533; 6&#65533;&#9269;&#65533;O&#65533;!N&#65533;&#65533;8&#65533;&#65533;C*BE&#65533;&#65533;5	9L&#65533;&#65533;&#65533;1&#65533;&#65533;D&#65533;	&#65533;&#65533;Q	&#65533;s_	t*&#65533;&#65533;u@&#65533;p T0&#65533;l&#65533;h&#65533;q&#65533;&#65533;Bg&#65533;e21jPjq@Q3&1&#65533;&#65533;a&#65533;]&#65533;&#65533;&#65533;&#65533;qS&#65533;&zQl&#65533;&#65533;h1&#65533;&#65533;I75&#65533;&
&#65533;?&#65533;&#65533;htXq&#65533;2/&#65533;?/&#65533;1&#65533;&#65533;Bav`&#65533;&#65533;(80`&#65533;&#65533;&#65533;&#65533;jH&#65533;&#65533;&#65533; &#65533;&#65533;tQC&#65533;&#65533;Z&#65533;U&#65533; &#65533;&#65533;6Is&#65533;X&#65533;O/$m12&#65533;EG10h&#65533;&#65533;&#65533;&#65533;&#65533;&#65533;&#65533;&#65533;i&#65533;'m&#65533;&#65533;&#65533;=&#65533;X&#65533;&#65533;B&#65533;=&#65533;&#65533;<&#65533;~q
&#65533;g&#65533;'78&#65533;&#65533;!&#65533;@&#65533;&#65533;'$|&#65533;a)G&#65533;&#342;&#65533;&#65533;&#392;&#530;9C3VSJ
&#65533;)']&#65533;&#65533;1$q&#65533;>I&#65533;8sd&#1302;d&#65533;&#65533;;&#65533;&#65533;&#65533;&#65533;P&#65533;&#65533;05&#65533;!&#65533;&#65533;!J&#65533;q !M&#65533;&#65533;C&#65533;&#65533;&#65533;&#65533;W'&#65533;3ZB!&#65533; ]&#65533;[&#65533;&#65533;&#65533;
QrF&#65533;&#386;&#65533;&#65533;&#65533;&#729;'THY&#65533;Q&#65533; &#65533;P&#65533;&#65533;&#65533;s6:!&#65533;P&#65533;s"&#65533;;&#65533;0 &#65533;
&#65533;:&#65533;)h,S`"oPX&#65533;! 2#h&#65533; VV|qe)A&&#5601;F&#65533;&#65533;&#65533;&#65533;&#65533;&#65533;&#65533;&#65533;&#65533;&#65533;&#65533;g&#65533;&#65533;&#65533;&#65533;i&#65533;A)*&#65533;&#65533;)&#65533;?{D2v&#65533;y)&#65533;&#65533;&#65533;&#65533;vF&#65533;&#65533;v&#65533;&#65533;ewRU&#65533;
&#65533;7&#65533;-a&#65533;f&#65533;iT&#65533;&#65533;6&#65533;'&#65533;&#65533;A&#65533;Tv1&#65533;&#65533;8&#65533;&#65533;Z
&#65533;&#1329;{0&#65533; &#1736;X0&#65533;]&#65533;&#65533;k&#65533;&#65533;k&#65533;kxc&#65533;a)&#400;&#65533;&#65533;&#65533;&#65533;&#65533;A1&#65533;"&#65533;k!1&#966;&#65533;1&#65533;&#65533;C&#65533;&#65533;>&#65533;U&#65533;}&#65533;&#65533;~&#61039;2p(&#65533;&#65533;&#65533;&#65533;&#65533;1p &#693;I&#65533;&#65533;\&#65533;#(3C&#65533;&#65533;&#65533;&#65533;52&#65533;,c'2&#65533;o&#65533;@&#65533;1wg~&#65533;J&#65533;[&#65533;&#65533;&#65533;l&#65533;&#65533;qR&#65533;9&#65533;&#65533;>B&#65533;s  J&#65533;$&#65533;j&#65533;$&#65533;&#65533;3&#65533;<&#65533;&#65533;;&#65533;&#65533;A0q Be!&#65533;x"D&#65533;D&#65533;v&#65533;'&#65533;&#65533;D&#65533;T&#65533;]C&#65533;$r@&#65533;E&#65533; &#65533;#-$PC&#65533;a9z&#65533;`&#65533;j#&#65533;G&#65533;C&#65533;&#65533;2&#65533;B!&#65533;,;2&#65533;P PL&#65533;&#65533;.&#65533;b&#65533;	=&#65533; E&#65533;&#65533;&#65533;S7zo&#65533;# V1&#65533;z#UB&#65533;B&#65533;&#65533;&#65533;R&#65533;&#65533;&#65533;P&#65533;&#65533;9&#65533;&#65533;&#65533;CEx0!&#65533;Qs&#65533;&#65533;P  w`-&#65533;&#65533;&#65533;&&#65533;&#65533;4&#65533;	&#65533;;&#65533;&#65533;&#65533;&#65533;	-  &#65533;&#65533;7&#65533;f&#65533;fpPds&#65533;&#65533;&#65533;&#65533;&#65533;&#65533;:&#65533;&#181;&#65533;r&#65533;&#65533;&#65533;`&#65533;O &#65533;&#65533;&#65533;&#65533;$lp&#65533;`&#65533;:&#65533;&#65533;	5f` &#65533;2Y%@&#65533;{&#65533;&#65533;B[f4&#65533;0&#65533;! &#65533;&#65533;&#65533;L|5&#65533;&#65533;u&#65533;&#65533;&#65533;&#65533;&#65533;&#65533;6(&#65533;J&#65533;J&#65533;Q&#65533;&#65533;&#65533;&#65533;X8&#65533;0&#65533;&#465;&#65533;+&#241;B&#65533;I"7r&#65533; =&#790;&#65533;D3)&#65533;)&#65533;X&#65533;&#65533;H&#65533;&#65533;&#1617;&#1715;&#65533;&#65533;i&#65533;p&#65533;d&#65533;&#65533;&#65533;&VP&#65533;&#65533;[R[&#65533;&#65533;2W&#65533;&#65533;&#65533;erJ&#65533;55&#65533;&#65533;&#65533;X#n&#65533;s&#65533;;&#65533;]&#65533; Gs&#65533;
&#65533;&#65533;&#65533;&#65533;9&#65533;&#1079;&#65533;Q&#65533;=;;&#65533;$&#65533;&#65533;:K&#65533;n&#65533;'&#65533;
ky&#146;Bqq&#65533;&#65533;&#65533;B.&#65533;;j&#65533;_&#65533;&#65533;&#65533;&#65533;&#65533;C&#65533;\&#65533;3-4&#65533;&#65533;&#65533;&#65533;`&#65533;&#65533;18&#65533;2&#65533;&#65533;&#65533;&#65533;&#65533;&#65533;&#65533;&#65533;WH-&#65533;rF&#65533;&#65533;&#65533;
PS
7&#65533;&#65533;l&#65533;tr&#65533;kZ&#65533;&#65533;%&#65533;P$L&#65533;&#65533;&#65533;&#65533;&#65533;&#65533;bE ;xQjw&#65533;&#65533;)&#65533;~&#65533;&#65533;&#65533; &#65533;&#65533;&#65533;X)F &#65533;&#65533;&#65533;&#65533;&#65533;&#65533;y&p&#1616;&#65533;ww P&#65533;0&&#65533;s0.&#65533;.&#65533; &#65533;@wn&#65533;f&#65533;`&#65533;  7P&#65533;?t!&#65533;&#65533;&#65533;&#65533;,&#65533;l.&#65533;{&#65533;O:&#65533;9&#65533;/&#65533;&#65533;38H&&#65533;2&#65533;
&#65533; &#65533;&#65533;V3&#65533;&#65533;&#65533;&#65533;G&#65533;&#65533;""9&#65533;&#65533;&#65533;&#65533;&#65533;	&#65533;p&#65533;(|.&#65533;&#65533;&#65533;!&#65533;&#65533;r'&#65533;s&#65533;&#65533;: y&#65533;)&#65533;k&#65533;7&#65533;2&#65533;&#65533;kq&#65533;	>&#65533;&#65533;k!&#65533;&#65533;i&#65533;&#65533;
&#1870;&#65533;&#65533;H&#65533;&#65533;)x 
&#65533;&#65533;&#65533;&&#65533;*&#65533;&#65533;5&#792;&#65533;&#65533;&#65533;vv&#65533;&#65533;}&#65533;$&#65533;&#65533;&#65533;CL&#65533;&#65533;$&#65533;p]&#65533;&#65533;<&#65533;U@	K?&#65533;@Q]&#65533;&#65533;&#65533;A&#65533;&#65533;  @&#65533;&#17227;&#65533;&#65533;&#65533;1w9{&#65533;(	&#65533;$&#65533;&#65533;)&#1633;&#65533;&/yE&#65533;,z/s&)T&#65533;W&v"'<&#65533;bNU5&#65533;&#65533;&#65533;&#65533;&#65533;Gi#h&#65533;=&#65533;&#65533;0&#65533;A&#65533;&#65533;[&#65533;r&#65533;&#65533;&#65533;F&#65533;
&#65533;&#65533;&#65533;r	&#65533;&#65533; &#1833;p&#65533;/&#65533;#&#65533;2&#65533;&#65533;2-&#65533;S&#65533;P&#65533;C&#396;-^&#65533;l&#65533;&#65533;&#65533;0&#65533;E&#65533;N&#65533;&#65533;"0P&#65533;&#65533;f|&#65533;(?&#65533;!&#65533;&#65533;&#65533;_@ &#65533;&#65533;&#65533;&#65533;U!&#65533;&#65533;&#65533;`&#65533;&#949;&#65533; &#65533;fC&#65533;Cp|&#65533;" &#65533;cV&#65533;&#65533;	4&#65533;&#65533;;fx&#65533;"0&#65533;!&#65533;&#65533;&#65533;l]&#65533;&#65533;&#991;&#65533;&#65533;&#65533;1:&#65533;`'&#65533;RB&#65533;L&#65533;K&#65533;&#65533;O&#65533;*1 (&#65533;&#65533;8&#65533;U&#65533;	$&#65533;$&#65533;(is&#65533;d;&#65533;&#65533;&#65533;x;&#65533;&#65533;|&#65533;<:&#65533;n&#65533;+-&#65533;&#65533;&#65533;1&#65533;%&#65533;{&#65533;GD&#65533;w2v&#65533;!&#65533;<&#65533;6>)&#65533;<,gl&#65533;&#65533;|2&#65533;1&#65533;&#65533;&#65533;&#65533;&#65533;&#65533;(&#65533;&#65533;&#65533;&#65533;&#65533;&#65533;CQ&#65533;&#65533;~!fb&2&#65533;~&#65533; &#65533;&#65533;&#65533;&#65533;~*&#65533; &#65533;&#65533;&#65533;(@1&#65533;&#65533;6sG&#65533;&#65533;yT&#65533;&#65533;-&#1233;)c&#65533;(qP&#65533;'5&#65533; s4&#65533;s&#65533;&#65533;&#65533;*&#65533;&#1907;!F&#65533;&#65533;&#65533;0&#65533;%&#65533;&#65533;;7&#65533;)&#65533;&#65533;&#65533;&#65533;&#65533;`@_3z'&#65533;&#65533;~&#65533;I&#65533;C&#65533;$&#65533;
&#65533;&#65533;C&#65533;,-]&#65533;!F@&#65533;=p&#65533;#,&#65533;&#1971;&#65533;&#65533;[&#65533;&#65533;\&#65533;0&#65533;Y_&#65533;&#65533;DY&#65533;&#65533;Q&#1117;&#65533;X&#65533;"]*/&#65533;C-&#65533;^&#752;	&#65533;e&#65533;p&#65533;pQ7&#65533;sY&#65533;&#65533;I % I&#65533;&#65533;0&#65533;`&#65533;&#65533;Q	vW&#65533;l&#65533;&#65533;m&#65533;&#65533;&#65533;Hy&#65533;7&#65533;&#65533;&#65533;&#65533;&#65533;,P&#65533;C6&#65533;&#65533;P,&#65533;	&#65533;&#65533;&#65533; ,&#65533;&#65533;s&#65533;C&#65533;2n	&#65533;W&#65533;
w&#65533;&#65533;+&#65533;&#65533;/&#65533;&#65533;9&#65533;&#65533;"&#65533;&#65533;t&#65533;&#65533;&#65533;&#65533;&#65533;;&#65533;&#65533;&#65533;)&#65533;Gb1&#65533;a&#65533;&#65533;If0y&#65533;
aw&#65533;Q{&#65533;gc'&H&#65533;R%&#65533;P&#65533;q^	&#65533;
	&#65533;H&#65533; &#65533;
&#65533;&#65533;-M,U&#65533;&#65533;E&#65533;^b&#65533; <]&#65533;&#65533;Op&#65533;&#65533;&#65533;&#65533;&#65533;@&#65533;'#N&#65533;&#65533;v1@&#65533;*HM&#65533;&#65533;l&#65533;&#65533;&#65533;&#1232;Z&#65533;3&#65533;&#1985;9&#65533;oC&#65533;&#65533;&#65533;~&#65533;&#65533;&#65533;&#65533;&#65533;&#65533;&#65533;&#65533;4&#65533;
1G|I&#65533;&#65533;&#65533;6&#65533;&#65533;>(Q&#65533;&#65533;&#65533;&#65533;n&#65533;@&#65533;&#65533;&#65533;|&#65533;&#65533;&#65533;&#65533;&#65533;L-V&#65533;~&#65533;E N &#65533;&#65533;&#65533;&#65533;&#65533;&#65533;~=&#65533;&#65533;a&#65533;q&#65533;t&#65533;&#65533;q&#65533;!&#65533;&#65533;P r_TP&#65533;&#65533; &#65533;&#65533;&#65533;}.&#65533;!R&#65533;K&#65533;&#65533;H*#&#65533;&#65533; (&#65533;&#65533;&#65533;T&#65533;&#65533;&#65533;E<&#65533;j&#65533;0&#65533;&#65533;&#319;&#65533;>&#65533;R&#65533;a&#65533;&#65533;<r&#65533;&#65533;&#65533;&#65533;41&#65533;&#65533;i&#65533;&#65533;E&#65533; &#65533; &#65533;&#65533;?#F|b&#65533;B&#65533; &#65533;&#65533;4&#65533;	&#65533;&#65533; &#65533; rJ&#65533;T&#65533;mZ@&#196;H&#65533;a&#334;%[&#65533;&#65533;Y&#65533;i&#1390;e&#65533;&#65533;&#65533;[&#65533;q&#23941;Fv&#65533;?&#65533;b&#65533;&#65533;&#65533;&#65533;&#65533;&#65533;&#65533;%&#65533;&!;&#65533;2+P&#65533;RAXd&#65533;j&#65533;&#65533;g&#65533;G&#65533;&#65533;J &#65533;&#65533;g	&#65533;$	&#65533;'&#65533;C<&#65533;R&#65533;sWP&#65533;>X&#1120;&#65533;&#65533;&#65533;&#65533;&#65533;!&#65533;b&#65533;&#455;&#65533;9#FX&#65533;&#132;w
&#65533;&#65533;&#65533;9&#65533;,0`d&#598;&#65533;&#65533;&#65533;l&#65533;a`"&#65533;&#65533;{&#65533; Ka&#65533;P&#65533;Xv>&#65533;&#65533;x&#65533;&#65533;6<:&#65533;&#65533;`&#65533;&#65533;	d"&#65533;&#65533;&#65533;&#65533;CE&#65533;&#65533;E&#65533;,&#65533;&#65533;0D&#65533;&#65533;&#65533;&#65533;"&#65533;4&#65533;&#65533;*&#65533;&#65533;!&#65533;*&#65533;&#65533;&#65533;H &#65533;&#65533;&#65533;"&#65533;&#65533;&#65533;	k&#65533;yHE&#65533;&#65533;r&#65533;&#65533;&#65533;&#65533;GE-&#65533;Rq&#65533;89!
&#65533;&#65533;fI&#65533;`&#65533;:&#65533;#&#65533;&#65533;y&#280;&#65533;&#65533;&#33284;G&#138;O&#65533;&#65533;y&#65533;&#65533;'k&#65533;9H&#65533;&#65533;&#65533;&#65533;P&#65533;&#65533;L&#65533;j&#65533;&#65533;&#65533;&#65533;!&#65533;&#65533;&#65533;.&#65533;@&#65533;&#65533;&#65533;|h&#65533;i&#65533;|h9:&#65533;r&#65533;9&#65533;|&#526;hx)?&#65533;P&#65533;&#65533;&#65533;!( &#65533;&#65533;GA&#65533;^(&#65533;(}&#65533;M&#65533;&#65533;&#65533;&#65533;&#65533;{&#65533;S:0&#65533;#!b&#65533;t/H&#65533;&#65533;&#65533; @DJ &#65533;&#65533;&#65533;&#65533;&#65533;&#65533;|B&#65533;0&#65533;e.`&#65533;vXb&#65533;u&#65533;&#65533;J6&#65533;&#65533;&#65533;&#65533;z&#65533;,^4&#65533;&#65533;&#65533;x&#65533;&#65533;&#65533;&#65533;&#65533;!k&#65533;5V&#65533;Q&#65533;jc&#65533;t&#65533;("t&#65533;3&#65533;5&#65533;(&#65533;&#65533;%&#65533;R&#65533;<E&#65533;l&#65533;&#65533;&#65533;&#65533;}&#65533;&#65533;&#65533;&#65533;m&#65533;A&#10198;T&#65533;&#65533;L&#595;&#65533;&#65533;0&#65533;&#65533;!&#65533;0&#65533;J&#65533;&#65533;jB&#65533;)&#65533;&#65533;&#65533;&#65533;g&#65533;&#65533;j&#65533;
&#65533;i&#65533;&#65533;&#65533;+&#65533; &#65533;u&#65533;e&#65533;c&#65533;y&#65533;&#648;@&#65533;F(&#14301;&#65533;@&#65533;&#65533;&#65533;R&#65533;! &#1666;&#65533;V5:&#65533; &#65533;&#65533;F"&#1807;&#65533;8P&#65533;&#65533;e&#65533;&#65533;O$A&#65533;&#65533;&#65533;&#404;&#65533;&#65533;&#65533;&#65533;&#65533; &#65533;&#65533;&#65533;&#65533;$0&#883;&#65533; &#756;Z&#65533;&#65533;&#65533;&#65533;<&#65533;a&#65533;&#794;,&#65533;&#65533;&#65533;

(&#65533;zh&#65533;b&#65533;`&#65533;&#65533;&#65533;&#65533;ea&#65533;&#65533;g&#65533;&#65533;Ga&#65533;`C_:&#65533;_&#65533;&#65533;&#65533;&#65533;2&#572;&#65533;l		 &#65533;l*&#65533;N&#65533;&#65533;&#65533;&#65533;/&#65533;&#65533;N&#65533;o&#65533;&#65533;&#65533;OZ" ,Kz&#65533;&#65533;!0~C&#65533;f	&#65533;"&#65533;&#65533;&#65533;&#65533;&#129;&#65533;E"A?&#290;&#65533;&#65533;&#65533;&#65533;x&#65533;T|HZ,K-&#1808;&#65533;,&#65533;j D&#65533;&#65533;$&#65533;&#65533;-&#65533;&#65533;'*&#1670;I&-Ms<&#65533;!&#65533;&#65533;&#65533;&#65533;J)i|&#65533;&#470;&#65533;&#65533;B&#65533;i&#65533;&#65533;A-.&#65533;.+=&#65533;D&#65533;&#65533;&#65533;^x&#65533; &#65533;&#65533;&#65533;&#65533;,V&#65533;Gx&#65533;&#65533;5ydO3D
B&#65533;&#65533;P&#65533;q&#65533;a&#65533;p&#65533;&#65533;&#65533;G,2&#65533;&&#65533;&#65533;,	&#65533;&#65533;C&#65533;P+f4Q,=I&#65533;E3,fQ&#65533;[&#65533;&#65533;&#65533;&#65533;&#65533;&#65533;&#65533;&#65533;!&#65533;&#65533;&#65533;(&#65533;&#65533;!f&#65533;@5&#65533;b-lmK$&#65533;2V&&#52361;D/&#65533;&#65533;&#65533;&#65533;&#65533;&#65533;&#65533;&#65533;&#65533;V&#65533;Cy&#65533;K&#65533;c&#65533;&#65533;f>&#65533;ye&mc&#65533;&#65533;&#65533;&#329096;$'x	L8&#65533;&#65533;&#65533; $&#65533;&#1609;h(&jd&#65533;)&#65533;&#65533;&~&#65533;d&#65533;$/ &#65533;L&#65533;&#65533;=X@$	:Z&#65533;E`S&#65533;&#65533;&#65533;&#65533;&#65533; &#65533;&#65533;&#65533;	&#65533;&#65533;r&#65533;D&#65533;W&#65533;(&#65533;CT&#65533;b&#65533;&#65533;&#65533;
E{&#65533;B&#65533;&#65533;@&#65533;&#65533;?&#65533;a.&#65533;&#65533;d&#65533;(aXt&#65533;&#980;&#65533;&#65533;i&#65533;jL&#65533;&#1176;(&#65533;&#65533;*3&#65533;&#65533;&#65533;&#65533;&#65533;KA&#65533;&#65533;&#391;&#65533; &#1912;CEr^.&#65533;&#368;&#65533;,j9_&#65533;&#65533;&#65533;(X&#65533;&#65533;&#65533;&#65533;#&#65533;`&#65533;$%&#65533;&#65533; &#65533;&#65533;&#1501;&#65533;&#65533;UP&#65533;!*&#65533;&#65533;4i<^&#65533;^&#65533; o>&#65533;B`y&#65533;C.&#65533;	<@&#65533;&#65533;P&#65533;&#65533;r&#65533;&#65533;F&#24790;<&#65533;&#65533;&#65533;EZ2&#65533;&#65533;CN&#1110;&#65533;PQ&#65533;&#65533;&#65533;% ^&#65533;&T&#65533;&#65533;#8@&#65533; #&#65533;&#475;&#65533;Dc&#65533;"5&#65533;BSI&#65533;7cox&#65533;)B&#523;&#65533;&#65533;*a	K&#65533;&#706;(&#65533;&#65533;&#65533;&#65533;&#65533;&#65533;*&#65533;@&#65533;bRv&#65533;&#65533;x]Y2+&#65533;&#65533;~D&#65533;&#65533;@,&#65533;&&#65533;'&#65533;EH&#65533;(&#65533;3D2Mb&#65533;V&#65533;&#65533;-K8DT&#65533;>&#65533;&#65533;3&#65533;&#65533;&#163;&#65533;&#65533;VZV-b&#65533;d&#65533;a&#65533;&#65533;?!TAJ&#65533; &#65533;&#65533;&#65533;&#65533;&#8235;]&#65533;&#65533;&#65533;H&#65533;%&#884;&#65533;_&#65533;&#65533;&#65533;&#65533;&#65533;2/&#65533;eFKa$&#896;@&#65533;&#65533;&#65533;<&#65533;IJ&#65533;&#65533;&#65533;D4&#65533;&#65533;CR&#65533;&#2022;&#65533;&#65533;:F&#65533;&#65533;M&#65533; &#65533;T&#65533;u&#65533;&#65533;,&#65533;E[GX&#65533;&#65533;&#65533;?&#65533;I&#65533;&#65533;ES7{&#65533;&#65533;Q&#65533;&#65533;&#65533;&#65533;i&#65533;&#65533;2&#65533;&#65533;lB$ (&#65533;&#65533;&#65533;4&#65533;&#65533;$&#65533;P&#65533;$&#65533;&#65533;B8&#65533;&#65533;H&#65533;#&#65533;v&#65533;&#65533;Mv&#65533;K=&#65533;&#65533;8&#65533;(W$&#65533;&#65533;&#65533;i&#65533;&#1016;&#65533;&#65533;&#65533;RBX&#65533;!n"&#65533;&#65533;?&#65533;!&#65533;&#65533;b&#65533;8)&#65533;A&#65533;P&#65533;N$&#65533;&#65533;#Y`&#65533;!d&#65533;Q&#65533;P@fWj%&#544;&#65533;=&#65533;G&#65533;y`!&#65533;p&#65533;`C0&#65533;%&#65533;@ @'(&#65533;7M&#12412;&#65533;&#65533;&#65533;%	&#65533;d&#65533;E&#65533;@&#65533;&#65533;O&#1552;&#65533;&#65533;&#65533;&#65533;H&#65533;!&#1371;QV&#65533;!&#65533;&#65533;A$&#65533;(_&#65533;R+&#65533;#Wa&#65533;4&#65533;,&#65533;?z&#65533;<@+H&#65533;&#65533;&#65533;&#65533;&#65533;#2e&#65533;&#65533;$'&#65533;-FLo&#65533;R&#65533;&#65533;f&#65533;Z&#65533;&#65533;~&#65533;(&#65533;&#65533;=l&#65533;&#65533;&#65533;&#65533;&#65533;_B&#65533;w&#65533;$a~&#65533;O&#65533;&#65533;&#65533;9&#65533; &#65533;Q&#65533;&#65533;z&#65533;vk&#65533;P&#65533;f&#65533;rPx",&#65533;&#65533;7&#65533;&#65533;!&#65533;&#65533;&#65533;&#65533;G.D&#65533;.
^&#65533;	'\&#65533;qa&#65533;?&#65533;F&#65533;&#65533;&#65533;H&#65533;D&#65533;&#65533;x&#65533;[m&#65533;R&#65533;5G&#65533;&#65533;HG9&#65533;&#65533;_&#65533;&#206;c1q&#65533;P&#65533;&#65533;&#65533;!g&#65533; l&#65533;&#65533;&#65533;X&#65533;&#65533;&#65533;x&#65533;&#65533;'&#65533;&#65533;^?'/yo&#65533;&#207;&#65533;&#65533;?&#65533;&#65533;&#65533;B&#65533;&#65533;X&#65533;&#65533;&#65533;&#65533;&#65533;(&#65533;&#16872;r&#65533;O&#65533;&#65533;MJC q&#65533;&#65533;i9*I&#65533;p&#65533;&#65533;&#65533;&#65533;&#65533;<&#65533;25&#65533;&#65533;k&#65533;&#65533;&#65533;&#860;&#65533;Y&#65533;&#65533; D`&#65533;&#65533;&#65533;+&#65533;&#65533;&#65533;j&#65533;&#65533;^&#65533;&#65533;&#932;&#65533;&#65533;0&#65533;q&#65533;&#65533;h&#65533;&#65533;,f+Kh&#65533;	&#65533;(&#65533;-#&#65533;^&#65533;k'C&#65533;x&#65533;6&#65533;	4&#65533;&#65533;&#65533;&#65533;&#65533;?&#65533;`=&#65533;&#65533;"&#65533;&#65533;0&#65533;&#65533;^&#65533;&#65533;&#65533;&#1545;&#65533;0{&#65533;4#,&#65533;[s&#65533;`-L&#65533;&#65533;%&#65533;&#65533;
&#65533;&#65533;&#65533;&#65533; ><0&#65533;&#65533;&#65533; &#65533;A@`	&#65533;H&#65533;`3&#65533;E@&#65533;&&#65533; &#65533;UYk"&#65533;K&#65533;b^,&#65533;&#65533;QB&#65533;&#65533;&#65533;P&#65533;+c&#65533;?Z&#65533;&#65533;&#65533;i&#65533;&#65533;(&#65533;&#65533;*&#65533;y&#65533;Wx&#65533;#&#65533;&#65533;x"P+&#65533;&#65533;&#1683;&#65533;&#595;]&#65533;?z&#65533;Pc&#65533;&#65533;-i'&#65533;19&#65533;6&#65533;+&#65533;&#65533;	K&#65533;k[&#65533;&#65533;L&#65533;OOE&#65533;|P&#65533;&#65533;a&#65533;&#65533;&#65533;&#65533;$&#65533;&#65533; &#65533;27&#65533;@&#65533;&#65533;$}&#65533;&#65533;&#65533;|&#48625;pB&#65533;H&#65533;&#65533;pP"n&#65533;7&#65533;&#65533;&#65533;A&#65533;&#1050;&#65533; 	f&#65533;&#65533;3&#65533;#&#65533;j&#513;&#65533;;&#65533;@8&#65533;&#65533;{C`&#65533;p&#65533;p&#65533;:&#65533;&#65533;:<f	&#65533;&#65533;q 0&#65533;&#65533;0&#65533;&#65533;s&#65533; s&#65533;&#18070;&#65533;&#65533;&#65533;(G&#65533;lx&#65533;&#65533;%&#65533;&#65533;&#65533;&#1611;*&#65533;&#65533;&#65533;&#65533;&#65533;&#65533;D&#65533;9&#65533;&#65533;N&#65533; H&#65533;&#65533;&#1051;<&#65533;&#65533;1&#65533;BE&#65533;i&#65533;71&#65533;|Q$&#65533;&#65533;&#65533;&#65533;	&#65533;8&#65533;&#65533;:&#65533;&#65533;&#65533;&#65533;&#65533;&#65533;&#65533; &#249;&#65533;&#65533;&#65533;&#65533;&#65533; &#65533;&#65533;&#65533;<  &#65533;&#1125;z&#65533;&#65533;U&#65533;@P&#65533;&#65533;&#65533;&#65533;Cn&#65533;F&#65533;&#65533;A&#65533;A&#1584;&#65533;&#65533; &#65533;g2{&#65533;&#65533;X  &#65533;&#65533;&#2427;&#65533;><"&#65533;&#65533;{&#65533;&#65533;9&#65533;;#&#65533;&#65533;X'&#65533;#2&#65533;&#65533;!C&#65533;&#65533;|r2&#65533;&#65533;	&#65533;&#65533;8&#65533;&#65533;(&#65533;8&#65533;&#65533;k&#65533;&#1221;+&#65533;&#65533;$IP&#65533;AH&#65533;&#1315;&#65533;&#65533;"&#65533;;&#65533;	=&#1085;&#65533;&#65533;&#65533;	&#65533;$&#65533;H&#65533;I &#65533;kI9&#65533;8&#65533;&#65533;&#65533;:&#65533;&#65533;&#65533;&#802;&#65533;&#65533;6&#65533;>"&#209;&#65533;&#65533;&#65533;&#65533;&#65533;B&#65533;Q&#65533;&#65533;0&#65533;)&#65533;4R1X&#65533;&#65533;&#65533;&#65533;_&#65533;R&#65533;&#65533;&#65533;?&#65533;&#65533;&#65533;&#65533;*&#65533;&#1599;&#65533;&#65533;?~p&#65533;&#65533;&#65533;&#65533;0&#65533; H.&#1538;'&#65533;&#65533;Z&#65533;&#65533; &#65533;&#65533;&#65533;&#65533;a[&#65533;&#65533;&#65533;1	
&#65533;:&#65533;Z&#65533;&#65533;&#65533;
Z&#65533;&#65533;@&#65533;n&#65533;Qx &#65533;&#65533;	&#65533;&#65533;7&#65533;7&#65533;2&#65533;`P&#65533;&#65533;mp&#65533;&#65533;&#65533;,&#65533;(&#65533;&#65533;#}p&#65533;0&#65533;K&#65533;KJ&#874;&#65533;&#65533;&#65533;$G&#65533;
&#65533;|/&#65533;O&#65533;A&#65533;x6&#65533;h&#65533;#&#65533;&#65533;5&#65533;&#65533;&#65533;&#65533;&#65533;o,N-&#65533;C0JH&#65533;s&#65533;&#65533;LC&#65533;&#65533;&#65533;&#65533;&#304;0&#65533;&#65533;[D&#65533; &#65533;k&#65533;N&#65533;;&#65533;6&#65533;&#65533;&#65533;X&#65533;&#65533; &#65533;Qh&#65533;*S&#65533;&#65533;&#65533;&#65533;3&#65533;&#65533;&#65533;sO@z&#65533;&#65533;&#65533;}&#65533;.&#65533;&#65533;&#65533;&#65533;&#65533;&#65533;&#65533;&#65533;&#65533;&#65533;!&#65533;&#65533;{?b&#65533;&#65533;&#65533;&#65533;%Q&#1199;&&#65533;&#65533;Xb
&#65533;&#65533;'<&#65533;&#65533;yRH&#65533;H&#65533;&#65533;i&#65533;=nzm4N-Q&#65533;H&#65533;P&g&#65533;>&#65533; GA&#65533; &#65533;&#65533;?&#65533;&#65533;&#65533;&#65533;&#65533;&#65533;` &#65533;xOO&#65533;&#65533;&#65533;&#65533;GVH5&#65533;&#65533;&#65533;LZB;&#65533;&#65533;&#65533;&#65533;<&#65533;&#65533;&#65533; &c&#65533;&#65533;P&#65533;&#65533; &#65533;Q&#65533;&#65533;;9&#881;sZ&#65533;&#65533;&#65533;&#65533;&#65533;L&#65533;&#65533;&#65533;[x(S/#&#65533;0&#65533;&#65533;8x&#65533;;&#65533;&#202;&#65533;I&#65533;#&#65533;&#65533;kI&#65533;|&#65533;0&#65533;&#65533;&#65533;&#65533;&#65533;&#65533;?&#1344;+`G2Q&#65533;x&#65533;&#65533;`&#65533;&#65533;&#65533;*&#65533;.&#65533;?U&#228;&#65533;&#65533;&#65533;Lz&#65533;&#65533;&#65533;&#818;&#65533;&#65533;&#65533;&#65533;&#65533;&#65533;&#647;&#65533;"Z!&#65533;&#65533;&#455;0$b&#65533;&#65533;&#65533;7pU&#65533;P&#65533;&#65533;:&#65533;4&#65533;x&#65533;3<	&#65533;&#65533;2'&#65533;&#65533;m&#65533;`&#65533;0&#65533;R&#65533;(&#65533;+&#65533;&#65533;&#65533;:!&#65533;1&#65533;+&#65533;&#65533;X&#65533;?&#33159;&#65533;l&#65533; ,&#65533;LW&#65533;  1&#65533;7&#65533;&#65533;&#65533;&#65533;&#129;p>we&#65533;&#1513;cPE&#65533;R&#65533;$&#65533;v&#65533;&#135;8&#65533;&#65533;&#65533;Z9I b&#65533;j&#65533;Q&#65533;&#65533;/8&#62530;&#65533;3Q&#65533;}&#65533;&#65533;&#65533;&#65533;9&#65533;&#201;&#65533;X&#65533;&#65533;&#65533;C&#65533;%&#65533;&#610;63&#307;&#65533;&#65533;j&#65533;&#520;&#65533;&#1351;&#1024;&#65533;z&#1547;v&#65533;&#65533;*p/Q$&#65533;&#65533;&#65533;&#65533;3`&#65533;&#65533;&#65533;&#65533;&#65533;j&#65533;&#65533;R&#65533;X&#65533;\&#65533;&#65533;&#65533;&#52372;5&#65533;&#65533;PZ&#65533;%&#65533;X&#65533;&#65533;&#65533;&#65533;JE&#65533;&#65533;	&#65533;
&#65533;a i8O&#65533;P&#65533;H|X&#65533;[&#65533;8&#65533;&#65533;c&#65533;r&#65533;&#65533;c&#65533;&#65533;fh&#203;Y&#65533;&#65533;cI&#1893;&#65533;&#65533;&#65533;&#65533;r&#65533;&#65533;h&#65533;&#65533;&#65533;&#65533;&#65533;2t&#65533;3; &#65533;&#65533;&#65533;Ay&#65533;&#65533;&#65533;L9&#65533;&#65533;&#65533;(&#65533;+@&#65533;&#304;8's&#65533;v&#65533;&#65533;9= &#65533;&#65533;8h&#65533;t&#65533;&#65533;1&#331;t&#65533;&#65533;&#65533;>=&#1586;&#65533;&#65533;&#65533;/9&#65533;D&#65533;7&#65533;&#65533;&#65533;m&#65533;=&#65533;&#65533;&#65533;&#65533;P 
&#65533;&#65533;&#65533;	J&#65533;R)/&#65533;$&#65533;&#65533;&#65533;&#65533;&#65533;&#65533;#P"E(?O&#65533;&#1494;&#65533;&#65533;8P&#65533;5&#65533;2&#752; &#65533;B&#65533;&#65533;t&#65533;&#65533;&#49095;&#65533;T&#65533;h&#65533;I_&#65533;&#65533;"!&#65533;"&#65533;&#65533;&#65533;0&#65533;	&#1823;z%&#65533;Gx!&1 `&#289;&#65533;&#787;i&#65533;&#65533;&#65533;&#65533;&#65533;&#1841; &9AhSK&#65533;?H&#65533;&#65533;|$&#65533;&#65533;&#65533;O	%%=&#65533;J)&#1927;x7&#65533;z&#65533;v&#65533;7&#65533;&#65533;&#65533;&#65533;,z&#65533;&#65533;&#65533;&#65533;x7&#65533;&#65533;M&#65533;R
+&#65533;&#65533;&#1394;&#65533;&#65533;&#65533;&#65533;&#65533;#H &#1102854;%[$&#65533;&#65533;&#65533;&#65533;X&#65533;e&#65533;9&#65533;&#65533;<de&#65533;&#65533;&#65533;&#65533;0p~&#65533;bU&#65533;m9.j&#65533;&#65533;&#65533;Y&#65533;}&#65533;D&#65533;%>2&#65533;70'X&#65533;&#65533;&#1255;;&#65533;$&#65533;Ql&#65533;&#65533;uO&#65533;&#65533;&#65533;&#65533;&#65533;v&#65533;&#65533;&#65533; &#65533;&#65533;;$@(&#65533;'&#65533;&#65533;&#65533;&#65533;&#65533;&#65533;&#65533;X&#65533;&#65533;3&#65533;&#65533;&#65533;&#65533;&#65533;!&#65533;&#65533;2&#65533;&#65533;&#65533;I&#65533;&#65533;x&#65533;p&#65533;e&#65533;m&#1542;Z&#65533;&#65533;h&#65533;&#65533;&#65533;&#65533;N&#65533;j&#65533;&#65533;$&#65533;ee&#65533;&#15391;&#65533;&#65533;&#65533;&#65533;&#65533;&#65533;	W&#65533; *&#65533;&#65533;(v]&#65533;p&#65533;&#65533;RT|$R&#65533;&#65533;&#65533;8&#65533;J&#65533;z1&#65533;a&#65533;$&#65533;&#65533;&#65533;&#65533;&#65533;K&#65533;&#65533;n&#65533;&#1457;&#65533;&#65533;s&#65533;[&#65533;&#65533;	&#523;8&#65533;&#65533;&#65533; &#65533;8&#65533;&#65533;{F&#65533;AX ?&#65533;&#65533;6&#65533;t&#65533;y&#65533;&#65533;.&#65533;&#65533;&#65533;VIy&#65533;&#1563;&#65533;bxv$&#65533;h&#65533;@&#65533;&#65533;&#65533;&#65533;T&#65533;&#65533;
J&#65533;X7U&#65533;+9 &#65533;	&#65533;&#65533;3L&#65533;&#65533;O_V]ec&#65533;R&#65533;5<b&#65533;U7p&#65533;X-&#65533;&#65533;<.&#65533;h&#65533;`&#65533;U&#65533;&#1695;&#65533;5&#65533;&#65533;&#177;&#65533;@&#65533;@&#65533;7A&#65533;m2_S&#65533;2&#65533;&#65533;lP&#65533;&#65533;&#65533;2&#65533;&#65533;V&#65533;&#65533;&#65533;&#65533;&#65533;ZaJq&#65533;v&#65533;&#65533;&#65533;V&#65533;^&#65533;^&#65533;N9&#65533;&#65533;&#65533;,M&#5434;&#65533;M
`&#65533;M&#1132;&#834;7:&#65533;h&&#65533;&#65533;%&#65533;W&&#65533;&#65533;&#65533;/<&#65533;&#65533;!&#65533;cN&#65533;"9K&#65533;&#513;(cY&#65533;&#65533;Xb&#65533;{&#65533;&#65533;}b&#65533;&#65533;&#65533;*&C&#65533;&#65533;@&#65533;H0&#65533;&#65533;+&#65533;&#65533;&#65533;R&#65533;.6 )6&#65533;m&#65533;&#65533;850&#65533;U&#65533;&#65533;&#65533;&#65533;[&#65533;&#65533;g&#65533;&&#65533;V&#65533;tn&#65533; 3]&#65533;&#65533;A9\&#65533;P&#65533;zx&#65533;&#65533;&#65533;z&#65533;&#65533;z&#65533;n&#65533;&#65533;&#65533;J&#65533;&#65533;&#65533;V&#65533;&#65533;&#65533;l&#65533;.&#948;M&&#65533;%&#65533;{&#65533;t&#65533;J&#65533;&#65533;&#65533;(;&#65533;FT;&#65533;&#65533;&#519;&#65533;&#65533;&#65533;&#65533;
&#65533;*&#65533;&#3320;>5&#1464;F&#65533;3&#65533;*!&#65533;&#150;&#65533;&#65533;3+(&#65533;x &#65533;&#65533;L!~&#65533;&#65533;F&#65533;&#65533;&#65533;&#65533;&#65533;0O*&#65533;z&#65533;\&#65533;@&#65533;&#65533;7&#65533;&#455;J&#65533;.+h&#65533;C&#65533;U	&#65533;&#65533;{&#65533;&#65533;&#65533;&#65533;&#24785;&#65533;H&#65533;h&#65533;&#65533;
 hv&#65533;&#65533;k&#868;}&#65533;Z6&#65533;
%#U	#f&#65533;&#65533;&#65533;&#65533;Q&#65533;,&#65533;2&#65533;&#65533;6y&#65533;&#65533;vh&#65533;wJ&#65533;t"[&#65533;&#65533;&#65533;S&#65533;&#65533;&#65533;x&#65533;Y&#65533;4&#65533;&#65533;&#1696;&#65533;&#65533;&#65533;_[&#65533;&#65533;&#65533;&#65533;&#65533;!@&#782;(+&#65533;&#65533;&#65533;&#65533;4R9:&#65533; &#65533;-,H&#65533;&#65533;4R }&#1544;*A&#1677; &#65533;
j&#65533;FZL&#65533;tL/VN'&#65533;_+&#65533;b&#65533;&#1105943;M&#65533;&#65533;&#65533; Oa&#65533;&#65533;&#65533;&#65533;&#65533;3&#65533;(b&#65533;&#65533;&#65533;&#65533;&#65533;&#65533;G)p&#65533;&#65533;&#65533;u&#65533;&#65533; 1&#65533;&#65533;*&#65533;3J&#65533;&#1994;#&#65533;C&#65533;+&#65533;&#909;&#65533;m&#65533;&#65533;&#65533;&#65533;&#65533;%&#65533;7&#65533;ho&#65533;A O&#65533;&#65533;&#65533;]B&#65533;@&#65533;UG&#65533;aHM&#65533;&#65533;&#65533;&#65533;&#65533;b&#65533;l*Ix&#65533;X&#65533;hwu&#65533;&#65533;Ps&#65533;&#65533;0X9&#65533;&#65533;u&#65533;p&#65533;&#65533;&#65533;&#65533;&#65533;e&#65533;&#65533;eZ&&#65533;y&#65533;f&#65533;e&#65533;&#65533;&&#1732;&#65533;&#65533;&#65533;w&#65533;49&#65533;&#65533;s&#65533;&#65533;I&#65533;`&#65533;&#65533;&#1281;g&#1423;&#65533;1vZ&#65533;&#65533;p &#65533;&#65533;w/&#65533;X&#65533;&#65533;&#65533;&#65533;&#65533;m@z_&#65533;t&#515;&#1587;&#65533;IHh&#65533;&#1906;&#65533;
@@&#1329;x&#65533;X&#65533;&#65533;yv&#65533;&#65533;=7&#65533;&#65533;}&#1265;(n&#65533;.&#65533;.k&#65533;M`p&#65533;&#65533;&#65533;&#65533;&#65533;>`&#65533;I&#65533;,N&#65533;&#65533;P&#65533;!J}&#65533;j&#65533;:&#65533;&#65533;&#65533;!Li&#65533;&#65533;&#65533;4x?f&#65533;&#65533;`x5&#65533;&#65533;U5&#65533;S&#65533;&#65533;&#176;PU&#65533;&#65533;AS&#65533;L&#1700;&#353;_{&#1301;b&#65533;	&#65533;&#65533;&#65533;&#65533;&#65533;&#65533;&#65533;&#65533;&#65533;&#65533;X&#65533;&#65533;&#65533;&#65533;&#65533;
&#65533;&#65533;&#65533;&#65533;v&#65533; &#65533;&#65533;&#65533;&#65533;,&#65533;I&#65533;&#65533;:&#65533;&#65533;&#65533;&#65533;&#65533;&#65533;blI&#65533;&#65533;&#65533;T /&#65533;}"5)&#65533;&#65533;&#65533;&#65533;&#65533;}E&#65533;,&#906;7&#65533;&#65533;&#65533;&#65533;!&#65533;z-l&#65533;!&#65533;vh^&#65533;&#1587;0&#65533;&#65533;w&#65533;_9&#65533;&#65533;&#65533;~&#65533;&#65533;C&#65533;lJE&#65533;N4&#65533;&#65533;d&#65533;H&#65533;T&#65533;&#65533;&#65533;I&#65533;&#65533;&#65533;v&#65533;&#65533;&#65533;_B&#65533;?&#65533;&#65533;&#65533;T&#65533;|&#65533;&#65533;&#65533;<&#65533;;!&#65533; &#65533;&#65533;f&#65533;:(P&#1535;&#65533;vx!&#18383;0|&"r&#65533;&#65533;aC &#65533;&#65533;(U&#65533;D&#65533;Q&#65533;&#280;2g&#1196;i&#65533;&&#924;:w&#65533;&#65533;&#65533;&#65533;'P&#65533;&#65533;&#65533;A&#65533;&#1059;&#65533;&#65533;&#65533;+s&#65533;&#65533;&#65533;&#65533; \&#65533;&#65533;/B&#65533;D&#65533;&#65533;\&#65533;P&#65533;&#65533;	&#293;&#65533;9M &#65533;&#65533;&#65533;&#65533;88D&#65533;&#65533;9|&#65533;Aj`&#65533;&#65533;A`EQ&#65533;&#65533;<1&#65533;&#65533;(:&#65533;&#65533;%&#65533;/&#65533;&#65533;% &#65533;&#65533;&#65533;&#65533;Q&#65533;F&#65533;;`&#65533; &#65533;&#65533;&#65533;Qyp&#65533;&#65533;&#65533;&#65533;&#65533;&#65533;&#65533;o&#65533;&#65533;[Wb&#65533;&#65533;&#65533;m&#65533;&#65533;+W&#65533;&#65533;&#65533;=1&#65533;4W$u&#65533;-0&#65533;b`kp&#65533;O&#65533;w&#65533;R&#65533;&#65533;&#65533;_uwo}&#65533;&#65533;{0&#65533;?"&#65533;&#65533;P&&#65533;&#65533;&#65533;0&#65533;&#65533;s&#65533;&#65533;&#65533;(C&#65533;Z+4&#65533;&#65533;[%&#65533;w&#65533;&#1107;
&#65533;B1&#65533;&#65533;5&#65533;&#65533;&#65533;Q&#65533;]&#65533;	&#1285;@&#65533;&#65533;&#65533;18&#65533;&#65533;BZ$&#65533;0&#65533;4( &#65533;/&#65533;1F&#65533;6&#65533;&#65533;B&#65533;&#65533;5&#65533;?&#65533;p&#65533;)(&#65533;/&#65533;&#65533;?v&#65533;&#65533;	1()CZ&#65533;&#65533;&#65533;#&#65533;&#65533;B&#65533;EBL	&#65533;&#65533;`&#65533;&#65533;&#65533;4&#65533;@T&#65533;&#65533;&(&#65533;d&(&#65533;&#65533;&#65533;i&#65533;&#65533;&#65533;?i&#65533;y;}&#65533;&#65533;78&#65533;x&#65533;#&#65533;t&#65533;&#65533;&#65533;qQ&#65533;?&#65533;$FR&#65533;&#65533; &#65533;&#65533;:&#65533;(&#65533;&#65533;&#65533;&#65533;h`&#772;!}&#65533;&#65533;A&#65533;p&#65533;&#65533;&#65533;"&#65533;8&#65533;&#65533;&#65533;&#65533;&#65533;fp&#65533;&#65533;&#65533;&#65533;&#65533;9&#65533;fp&#1068;&#65533;T&#65533;Cl&#1572;&#65533;?&#65533;&#388;&#65533; &#65533;&#65533;P&#65533;~&#65533;)&#65533;&#65533;&#65533;&#65533;i&#65533;Dl&#198;0&#65533;^&#65533;&#436;L&#65533;t&#65533;&#65533;&#65533;&#65533;#&#65533;9&#65533;j&#65533;&#65533;9&#65533;&#298;&#65533;&#65533;1!)&#65533;&#39611;&#65533;D&#65533;&#65533;.Q&#65533;AS&#65533;-%H$U&#65533;AG&#65533;a&#65533;CZ&#65533;B&#65533;*&#65533;&#65533;&#65533;De	T&#65533;@&#65533;:&#65533;&#65533;&#65533;8$|&#65533; &#1073;/`&#65533;&#65533;?&#65533;p&#65533;C&#65533;&#65533;&#193;]}&#65533;&#65533;&#65533;&#65533;``&#65533;%&#65533;\&#65533;&#65533;&#65533;&#65533;&#65533;p&#65533;&#65533;d2&#65533;C&#65533;&#65533;&#304;&#65533;e&#65533;&#65533;&#65533;&#65533;!&#65533;@&#65533;&#65533;&#65533;	e&#65533;&#65533;&#65533;&#65533;@&#65533;&#65533;?&#65533;&#65533;&#65533;:\&#65533;I7&#65533;\a&#65533;AR&#65533;&#65533;O&#65533;Z&#65533;%e&#65533;a&#65533;&#65533;&#65533;&#65533;&#65533;&#65533;a1v&#65533;2&#65533;p&#65533;&#65533;&#65533;&#65533;U&#65533;&#65533;&#65533;&#65533;&#1984;S&#65533;A,&#65533;E&#65533;?&#65533;&#65533;&#65533;&#65533;&#65533;&#65533;&#65533;D&#65533;8d/&#65533;&#65533;&#65533;&#65533;JN&#65533;[1&#65533;qG&#65533;1&#65533;&#65533;%&#65533;9&#65533;	&#65533;&#65533;&#65533;):&#65533; 1W&#65533;&#65533;&#65533;&#65533;P&#65533;&#65533;&#65533;&#65533;&#65533;&#65533;`&#65533;(D&#65533;9
&#65533;&#65533;#&#65533;&#65533;2&c&#65533;&#65533;S#H(&#65533;&#65533;E+XXo@+&#1627;pI*l&#65533;Q&#65533;&#65533;MD&#65533;&#65533;07nhA&#65533;BX)&#65533;&#65533;]v	&#65533;&#65533;&#65533;&#65533;_&#65533;&#65533;&#65533;2&#65533;&#65533;&#65533;t&#65533;)P&#65533;R&#65533;&#65533;&#65533;&#65533;K51E&#65533;H &#65533;&#65533;&&#65533;&#65533;Ih&#65533;vQ&#65533;&#65533;&#65533;`Np&#65533;&#65533;a09y&#65533;&#65533;R&#65533;&#65533;A&#65533;8&#65533;D&#65533;V&#65533;L&#65533;&#65533;	=q&#65533;@"&#65533;&#65533;&#65533;9&#65533;X5&#65533;&#65533;&#65533;&#65533;&#65533;r&#65533;'9&#65533;&#65533;&#65533;&#65533;D&#65533;u&#65533;*&#65533;&#65533;(&#65533;?&#65533;&#65533;"l&#65533;&#65533;2&#65533;b&#65533;&#65533;-&#65533;&#65533;uj&#65533;)&#65533;p&#65533;S&#65533;&#65533;e|&#65533;A&#65533;(5
&#65533;j&#65533;&#65533;(G9&#65533;!*&#65533;S&#65533;&#65533;k&D&#65533;
Rh&#65533;&#65533;&#65533;&#65533;Ba&#65533;A&#65533;&#65533;9P&#65533;>&#65533;&#65533;G&#65533;b"&#65533;&#65533;&#65533;&#65533;&#65533;E^&#65533;&#65533;#M&#209;&#65533;c&#65533;?&#65533;7&#65533;L&#65533;^7Y&#65533;&#65533;pL&#65533;&#65533;XGLT&#65533;&#65533;5&#65533;&#65533;&#65533;&#65533;&#65533;:n9z&#65533;&#65533;&#65533;&#65533;&&#65533;qTp&#65533;<&#65533;1&#65533;)&#65533;`N&#65533;&#65533;`&#65533;@&#65533;1&#65533;&#65533;&&#65533;&#65533;&#65533;%&#65533;i&#65533;4&#65533;Q &#65533;&#65533;A$&#65533;a1I&#65533;&#65533;&#65533; $&#65533;&#65533;]n&#65533;I&#65533;&#1029;&#65533;&#65533;&#65533;}&#65533;&#65533;;&#65533;&#65533;C&#65533;&#65533; &#65533;&#65533;G<9LC&#65533;&#65533;&#65533;$]H`#c&#65533;&#65533;y&#65533;c&#65533;,&#65533; &#65533;^D&#65533;&#65533;;&#65533;>8&#65533;$&#512;&#65533;&#65533;&#65533;&#65533;'
W8&#65533;:&#65533;&#65533;&#65533;7&#65533;&#65533;ZL&#65533;&#65533;P&#65533;&#65533;%&#65533;K6&#65533;Mk&#65533;,&#65533;IK&#65533;&#65533;&#525;&#65533;&#65533;#&#65533;0&#65533;b&#65533;&#65533;X&#65533;&#65533; 6I&#65533;&#65533;r&#65533;&#65533;(&#65533;&#65533;V&#65533;&#65533;U]P&#65533;&#65533;h5&Z]D%&#65533;&#65533;&#65533;&#65533;N&#65533;&#65533;Q&#65533;&#65533;?&#65533;&#65533;&#65533;
HA &#65533;&#65533;&#65533;&R&#65533;&#65533;b&#65533;;)&#65533;P&#65533;&#65533;$&#65533;&#65533;*P!&#65533;v&#65533;&#65533;&#65533;A1&#65533;4&#65533;&#65533;m&#65533;ae&#65533;&#65533;U&H&#65533;	&#65533;&#291;&#65533;&#65533;J&#65533;,&#65533;&#65533;&#65533;@&#65533;d4A&#65533;M&#65533;#&#1545;XC &#65533;m-*&#65533;&#65533;&#65533;&#65533; ~-&#65533;_&#65533;&#65533;&#65533;%&#65533;G&#65533;&#65533;
&#65533;&#65533;C&#65533;{.r;|&#65533;&#65533;&#65533;i&#65533;L&#1978;W&#636;&#65533;&#65533;&#65533;&#65533;[&#65533;&#65533;&#65533;&#65533;*&#65533;&#65533;K&#65533;WT&#65533;%&#65533;&#65533;&#65533;&#65533;(D9R&#65533;&#65533;8b&&#65533;&#65533;@P&#65533;&#65533;&#65533;LCD:&#65533;&#65533;(0Z&#65533;ww1&#65533;/ER&#65533;&#65533;p&#65533;=i&#65533;?&#65533;L&#65533;&#65533;&#65533;&#65533;"&#65533;&#65533;Q &#65533;&#65533;?l&#65533;G&#65533;&#65533;C&#65533;q&#65533;EX&#65533;&#65533;&#65533;"b_&#65533;&#65533;>&#65533;&#65533;&#65533;&#8420;&#65533;0&#65533;&#65533;L @-&#65533;&#65533;&#65533;&#65533;&#1984;&#65533;?&#65533;a-&#65533;&#65533;)&#65533;&#65533;&#65533;&#65533;9&#65533;A &#65533;p:&#65533;)&#65533;(7&#65533;s&#65533;&#65533;&#65533;*0&#65533;$&#65533;/&#65533;	R&#65533;L&#65533;!&#65533;y"&#65533;p&#65533;&#65533;@|&#65533;&#65533;&#65533;&#65533;9d&#65533;&#65533;xC0U&#65533;&#65533;Q &#65533;&#65533;c&#65533;&#65533;8&#65533;&#65533;U^
&#65533;f&#65533;&#65533;Y
&#65533;g(&#65533;&#65533;u y&#65533;&#65533;&#65533;&#65533;&#65533;&#65533;v&#65533;v&#65533;&#65533;&#65533;vAr&#65533;&#65533;&#65533;3&#65533;;b!p 
&#65533;&#65533;3&#65533;&#65533;O&#65533;&#65533;&#65533;"
'&#65533;&#65533;&#65533;o&#65533;ZVD;8P}&#65533;	&#65533;p$&#273;o@&#65533;Pp&#65533;JS
e4.&#65533;1&#65533;&#65533;&#65533;&#65533;%2&#65533;&#65533;J&#65533;&#65533;&#65533;@D&#65533;$&#65533;&#65533;&#65533;c&#65533;&#65533;)&#65533;$"%&#65533;qAd>&#65533;Lf&#65533;&#65533;'nA&#65533;&#65533;w&#65533;&#65533;&#65533;a.&#65533;	Z&#65533;&#65533;&#1411;$&#65533;I&#65533;+qN&#65533;&#65533;#\2)8&#65533;&#65533;&#65533;4&#65533;&#65533;o&#65533;L
&#65533;[&#418;&#65533;&#65533;=%d&#65533;K:D&#65533;G5&#65533;C&#65533;&#238;d&#1519;&#65533;&#65533;8co1&#65533;z&#65533;&#65533;&#65533;&#65533;&#65533;&#65533;}&#65533;&#65533;&#65533;&#65533;&#65533;9/&#65533;&#321;]&#65533;BW&Ew&#65533;?&#65533;+&#65533;&#65533;&#65533;&#65533;~:&#65533;X&#65533;&#65533;X&#65533;T&#65533;&#65533;b&#65533;&#65533;#,&#65533;&#65533;?0&#65533;0L'&#552;&#65533;&#65533;\&#65533;&#65533;MzH&#65533;N@&#65533;;}&#65533;&#65533;i)&#263;&#65533;.C&#65533;&&#65533;	D&#65533;&#65533;&#65533;:&#319;4I&#65533;&#65533;&#41155;&#65533;&#65533;&#65533;&#65533;3&#65533;&#65533;GE&#1601;&#65533;&#65533;7&#65533;&#65533;Q&#65533;&#204;&#65533;&#65533;&#65533;&#65533;P	&#65533;&#65533;L&#65533;&#65533;&#65533;J7&#65533;1&#65533;A,.r&#65533;'&#65533;&#65533;&3&#65533;G&#65533;'&#149;&#65533;dC&#65533;3!&#65533;<B&#65533;&#65533;&#65533;&#65533;!H&#65533;&#65533;`8f$ &#65533;&#65533;&#65533;L&#65533;&#65533;xr&#65533;]&#65533;Q&#842876;~z&#65533;&#65533;1&#65533;@[TP&#65533;&#65533;&#65533;&#65533;&#65533;5&#65533;!&#65533;&#65533;"&#65533;&#65533;&#65533;&#65533;q,&#65533;Z&#65533;&#65533;;&#65533;:&#65533;'&#65533;G',&#65533;&#65533;&#367;Z &#65533;&#65533;&#65533;/&#65533;L &#65533;&#2036;&#65533;&#65533;&#65533;&#65533;?&#65533;,&#65533;cp&#65533;%h&#65533; &#769; &#65533;&#65533;uD&#65533;Q@-`&#65533;&#65533;q&#65533;v &#65533;	D,&#65533;@e&#65533;&#65533;;&#65533;b&#65533;&#65533;&#1620;&#65533;&#65533;&#65533;Bh&#65533;D&#65533;&#65533;&#65533;&#65533;.@&#26660;&#65533;&#65533;D&#65533;&#65533;X&#65533;&#65533;&#65533;&#65533;tc9&#65533;&#65533;M&#65533;nM&#65533;&#65533;9q	&#65533;&#65533;d@&#65533;\%&#65533;&#65533;&#65533;MD&#65533;1VT\ca&#65533;&#65533;q&#65533;cq&#65533;Cp&#65533;)&#65533;&#65533;a&#65533;&#65533;&#65533;&#65533;O	&#65533;O&#65533;&#65533;&#65533;B&#65533;&#65533;@&#65533;\L&#65533;B_A&#65533;&#65533;&#65533;&#65533;!&#65533;&#65533;1\ &#65533;a&#65533;Ua>&#65533;M&#1557;uI&#65533;&#65533;&#65533;&#65533;U#&#65533;&B#&#65533;&#65533; &#65533;&#65533; &:&#65533;S&#65533;&#65533;&#65533;&#65533; &#65533; &#65533;&#65533;Q&#65533;&#65533;&#65533;?&#65533;&#65533;&#65533;LDX,GO&#519;@&#65533;&#65533;%)@P&#65533;4&#65533;&#65533;&#775;&#65533;&#65533;D&#65533;&#65533;&#65533;.N&#65533;)H.&#65533;&#65533;&#65533;0&#65533;&#65533;M&#65533;E-&#65533;V&#65533;&#65533;/:&#65533;M<&#65533;1&#65533;&#65533;&#65533;&#1540;/&#1537;&#65533;%&#65533;&#65533;O&#65533;&#804;&#65533;&#65533;&#65533;%&#65533;L&#65533;&#1624;&#65533;&#65533;@&#65533;^O&#65533;&#1244;&#65533;=&#65533;&#65533;&#65533;&#65533;&#65533;?DA&#65533;&#65533;&#65533;&#65533;D;&#65533;D&#65533;&#839;@&#65533; &#65533;&#65533;@B&#65533;Z&#512;>&#65533;&#65533;@&#65533;A)&#65533;&#65533; Z&#65533;&#1299;cD&#65533;	X&#65533;P&#65533;;&#65533;&#150;&#322;'4&#65533;&#65533;&#65533;C&#65533;%&#65533;@&#65533;&#65533;3(&#65533;Iu&#65533;&#258;|l&#65533;d&#65533;&#65533;&#65533;XB?&#65533;&#65533;L$&#65533;&#65533;&#65533;?X&#65533;&#368;&#346;P&#65533;&#65533;| &#65533;&#65533;yt&#65533;7&#65533;7&#65533;t(&#65533;
&#65533;@}Q@&#65533;&#350;&#65533;&#65533;&#1092;H&#65533;&#65533;&#65533;@B&#65533;W.H]&&#65533;%Z:&#65533;&#65533;&#65533;Xm&#65533; &#65533;Aak5\M&#65533;&#65533;b" bL&#65533;U&#65533;DX&#65533;*&#65533;&#65533;b&#1633;&#65533;&#65533;&#65533;&#65533;|&#65533;&#1636;M&#65533;&#65533;t&#65533;&#65533;a8&#65533;&#65533;&#65533;&#65533;&#65533;r\ni\&#1953;:&#65533;&#65533;&#65533;&#65533;&#65533;&#65533;&#65533;^&#65533;a^&#65533;D&#65533;&#65533;i&#65533;j:&#65533;#&#65533;&#65533;hB\9b%F&#65533;?Bv9]&#65533;&#1124;&#65533;p&#1668;wA&#65533;w&#65533;&#65533;{\C!g&#65533;E &#65533;&#65533;LL&#65533;M "&#65533;&#65533;?&#65533;&#65533;&#65533;&#65533;&#256;&#1801;&#65533; &#65533;ML&#65533;&#65533;&&#65533;&#65533;&#65533;B-&#65533;&#65533;D&#65533;D&#65533;,&#65533;4hL&#65533;&#65533;	bGL&#65533;&#65533;	&#65533;gMu&#986;&#65533;&#65533;A&#65533;HXNd&#65533;&#65533;`&#65533;&#193;*`YL&#65533;&#1845;g&#65533;&#65533;&#65533;Yh&#65533;Z&#65533;&#65533;]&#65533;M&#65533;&#65533;&#65533;&#1028;&#65533;<Ib&#65533;@_&#65533;l^(&#65533;L4 :&#65533;j&#65533;&#65533;&#836;!&#65533;%&#65533;$5&#65533;&#65533;Nt&#65533;	&#257;&#65533;&#65533;&#65533;&#133;d&#65533;&#65533;&#65533;=I&#65533;L&#65533;B2I&#65533; &#65533;D&#65533;&#199;n&#229;i&#65533;6&#65533;1<&#65533; &0&#65533;?dJ&#1444;&#65533;"&#65533;&#65533; @&#65533;?&#65533;@&#65533;m&#65533;A8@&#1660;E8&#65533;&#65533;?&#65533;&#1387;AB'h&#65533;&#65533;'\&#65533;"( dZB &#65533;&#65533;A&#65533;a?&#65533;G&#65533;&#65533;/\&#65533;UZ&#65533;O&#65533;Q&#65533;~&#65533;VH&#65533;	U$&#65533; %&#65533;&#65533;&#65533;:&#65533;&#65533;4&#65533;&#65533;ee&#65533;&#65533;&#65533;gW&#65533;&#65533;Lk&#65533;&#65533;w&#65533;fM&#65533;&#65533;r&#65533;^&#65533;D&#65533;Q!&#65533;p&#65533;&#65533;-&#65533;&#65533;&#65533;&#65533;&#65533;&#1024;&#65533;&#65533;'J&#65533;`&#65533; @8&#65533;&#65533;c&#65533;&#65533;&#65533;&#65533;Cx &#65533;x|CN&#65533;&#65533;7@&#65533;&#65533;&#65533;&#65533;&#65533;&#65533;&#65533;FkP&#65533; MdW&#65533;E&#65533;"&#65533;&#65533; &#65533;&#1064;&#65533;&#65533;N8Eq&#65533;&#65533;&#65533;&#65533;&#65533;X
&#65533;"mN&#65533;&#65533;&#65533;&#65533; M&#65533;4&#65533;&#65533;&#65533;M&#65533; &#65533;B&#65533; &#65533; L@1&#65533;&#65533;&#65533;lL&#65533;&#65533;@&#65533;k3&#65533;&#65533;AX&#65533;$&#1028;@LH&#65533;@&#65533;&#65533;&#65533;C&#65533;  B&#65533;(&#65533;r&#65533;&#32768;&#65533;.L&#65533;&#65533;D&#65533;8&#65533;&#65533;&#65533;&#65533;n&#65533;C&#65533;Yf&#65533;D&#65533;!_0&#65533;h0&#1801;=&#65533;N&#65533;)&#65533;=&#65533;H?I&#65533;&#597;&#65533;%&#65533;CO7&#65533;h&#65533;&#65533;qZ(&#65533;@-&#65533; &#65533;vdM&#65533;H&#65533;&#65533;%T&#65533;&#1402;_D&#65533;&#65533;T&#65533;&#65533;&#65533;D $&#65533;&#65533;!&#65533;&#36925;Z[&#65533;L\&#65533;ON*&#65533;"&#65533;&#65533;&#65533;&#65533;&#1904;I&#65533;&#65533;]M&#65533;m&#65533;xxB_&#65533;&#65533;C&#65533;&#65533;YX&#65533;@8&#450;\&#65533;:
D2&#65533;CT&#65533;&#65533;&#65533;BHX&#65533;+&#65533;B]%&#65533;&#65533;&#65533;jL(&#65533;	D'&#65533;&#65533;*|&#65533;(k&#65533;&#65533;b&#65533;bV&#65533;a9&#65533;_!&#65533;`}&#65533;`-&#65533;O&#65533;&#65533;7&#302;h&#929;&#65533;j	&#65533;&#65533;&#65533;.&#65533;[&#65533;p@?d&#65533;oC&#65533;E &#65533;:&#65533;b&#65533;n&#65533;~&#65533;@,oP&#65533;&#65533;&#65533;&#65533;&#65533;&#65533;0&#1574;m&#65533;Cd&#65533;? &#65533;\&#65533;lj&#65533;L&#65533;V.&#65533;&#65533;&#65533;Tr&#65533;W&#65533;&#65533;@&#65533;&#65533;&#65533;kL&#65533;&#65533;A,&#65533;CP&#65533;?&#65533;&#65533;C&#65533;&#65533;&#65533;&#65533;&#65533;&#65533;D&#65533;&#65533;n&#65533;@X&#65533;o&#65533;&#65533;&#65533;&#516; &#65533;&#65533;D&#65533;&#65533;D
&#65533;X&#65533;&#65533;&#65533;&#65533;&#65533;&#65533;&#65533;&#65533;&#65533;*H&#65533;&#388;r&#65533;Al&#65533;C&#65533;pO&#65533;&#65533; &#65533;&#65533; Q<a&#65533;]&#65533;&#65533;AC&#65533;O&#65533;&#861;%&#65533;&#65533;&#65533;&#65533;8&#65533;&#65533;&#65533;&#65533;&#65533;	&#65533;XeL&#65533;7&#65533;&#65533;&#65533; &#65533;&#65533;&#65533;@&#65533;&#42718;&#65533;? A&#65533;T'L!T &#65533;&#65533;m&#65533;D  &#65533;uN&#65533;'&#65533;&#65533;@&#65533;&#65533;C&#65533;[LI&#65533;b&#65533;z	&#65533;&#65533;&#65533;S&#65533;&#65533;5&#65533;	U2&#734;4@&#65533;	H&#65533;&#65533;&#65533;&#65533;	;&#65533;&#65533;&#1602;9D&#65533;0"W&#65533;&#65533;::&#65533;&#65533;&#65533;?&#65533;CcAaa&#65533;Dg&#65533;\&#65533;V&#837;&&#65533;&#65533;:&#65533;&#65533;!|C1&#65533;&#65533;&#65533; +&#65533;V&#65533;*&#65533;&#65533;&#65533;m&#65533;1&#65533;&#65533;&#65533;"&#65533;&#65533;L&#65533;&#65533;&#65533;o&#65533;&#65533;&#65533;D	&#65533;&#65533;&T0&#65533;&#65533;031&#65533;D)&#65533;C)<&#65533;;&#65533;&#65533;?TWM&#65533;&#65533;"M@r"&#65533;k&#65533;&#1469;GX&#65533;K&#65533;&#65533;&#65533;5&#65533;$<&#65533;&H&#65533;&#65533;W O&#65533;:&#65533;&#65533;Mh&#65533;:&#65533;&#65533;&#65533;*lB&#65533;&#65533;&#65533;&#65533;6\&#65533;&#65533;&#65533;&#65533;&#65533;C&#65533;&#65533;A$.?&#65533;>;&#65533;<&#65533;&#65533;&#65533;&#65533;
&#65533;&#1071;@&#65533;&#65533;2&#65533;@  &#65533;~&#65533;&#65533;&#65533;&#65533;A&#65533;%FJ&#778;&#954;(&#65533;&#65533;&#65533;&#271;&#65533;&#65533;?&#65533;&#65533;&#65533; d&#1957;/&#65533;
&#65533;G&#65533;&#65533;&#65533;&#65533;x:&#65533;&#65533;<%&#65533;&#65533;M&#65533;17&#65533;i&#65533;D&#65533;&#65533;AhY&#65533;&#65533;&#65533;&#65533;ADA;&#256;O&#65533;&#65533;" 1&#65533;&#65533;&#65533;&#65533;&#65533;&#65533;&#65533;&#65533;N7&#65533;'x&#1850;&#65533;/&#65533;&#65533;&#1916;&#598;&#65533;	(&#65533; Y&#65533;&#65533;&#65533;h&#65533;&#65533; T&#65533;H&#65533;&#257;\B&#65533;&#65533;&#65533;&#65533;&#65533;&#65533;&#65533;&#65533;&#65533;N&#65533;&#65533;;&#65533;`&#65533;T&#65533;`&#65533;Y&#1092;=&#65533; D&#65533;)Ac&#65533;&#65533;+&#65533; &#65533;L&#65533;@ &#221;&#65533;&#347;&#65533;&#65533;&#65533;LhH9 &#65533;&#65533;C-`&#65533;DD&#65533;&#65533;&#65533;Z&#65533;&#65533;A&#65533;&#65533;&#65533;jODK&#65533;D'l&#65533;&#65533;&#65533;T&#65533; &#65533; &#65533;&#65533;n&#65533;&#65533;&#65533;&#65533;$&#65533;&#65533;
w&#65533;&#65533;D&#65533;&#65533;&#65533;:&#65533;rt&#65533;&#65533;ArO&#65533;&#65533;EP&#65533;MP&#65533;&#65533;&#65533;&#65533;@&#65533;h, "&#65533;CcU4&#65533;&#65533; rT&#65533;A|&#65533;DL&#65533;&#65533;j&#65533;&#65533;lL&#65533;&#65533;&#65533;C&#65533; &#65533;4@4&#65533;&#65533;&#65533;&#65533;&#65533;&#65533;&#65533;+I&#194;#Q&#65533;@D&#65533;&#65533;eA&#65533;?0&#65533;&#65533;3P_&#65533;RV&#65533;@xpA_&#65533;A&#65533;&#65533;&#65533;M&#65533;&#65533;O&#65533;&#65533;&#65533;^L&#2242;&#65533;QLpA&#65533;&#65533;&#65533;&#65533;&#65533;&#65533;&#65533;R&#65533;[ m&#65533;&#65533;&#65533; C<H&#65533;4Hd&#65533;&#65533;&#65533;x6&#65533;6&#65533;&#65533;&#65533;&#65533;&#65533;>uV{)[u$T&#65533;&#65533;w&#65533;&#65533;&#65533;i&#65533;&#65533;&#65533;&#65533;5L<&#65533;C&#65533;&#65533;A&#65533;\&#65533;@\_&#1318;&#65533;&#65533;&#65533;&#65533;%&#65533;h\&#65533;9&#65533;&#65533;9&#65533;&#65533;y\&#65533;9uP&#65533;A&#65533;&#65533;AtO&#65533;D&#65533;+&#65533;&#65533;&#65533;0&#65533;<zL&#65533;&#65533;?&#65533;t?:P&#65533;@&#65533;	DW&#1348;&#65533;&#65533;&#65533;c&#65533;p;D&#65533;&#65533;&#65533;d&#65533;&#65533;d&#65533;&#65533;&#65533;:e[&#65533;L&#65533;vi&#65533;?&#65533;(&#65533;?&#65533;&#65533;XA&#65533;&#65533;&#65533;*&#65533;B3)0@s)&#65533;)X&#65533;C&#65533;A&#65533;B8&#65533;&#1220;&#65533;D&#65533;&#65533;Dr&#65533;C&#65533;&#65533;C&#65533;Cz9&#65533;i7MHw&#65533;L&#65533;L2xh&#65533;?&#65533;&#65533;N`A(yL&#65533; &#65533;M<&#65533;&#65533;&#65533;`&#65533;?&#65533;&#65533;{/(Y{&#65533;;M(Y&#65533;&#1988;#&#65533;{{&#65533;{&#65533;&#65533;&#65533;D<&#65533;&#65533;+&#1619;&#65533;C0A&#65533;&#65533;&#296;`A&#65533;&#65533;&#65533;&#1476;&#65533;D+&#772;T&#65533;D&#65533;&&#65533;A&#65533;a&P:x&#65533;Ld&#65533;w`&#65533;;&#65533;&#65533;l&#65533;&#65533;&#65533;N&#65533;&#65533;&#65533;&#216;&#65533;+&#65533; Md&#65533;?&#65533;&#65533;?&#65533;*2:&#65533;&#65533;C&#65533;&#65533;Br&#65533;D&#65533;%&#65533; &#65533;A&#65533;&#65533;D\&#65533;Od&#65533;?&#65533;&#65533;&#65533;2&#65533;&#65533;.&#65533;@   &#65533;<&#65533;D@M&#65533;~&#330;&#65533;&#793;l@|&#65533;&#65533;|LJ&#65533;3D&#515;&#65533;&#65533;sS;&#65533;&#65533;D&#65533;&#65533;Da&#65533;&#65533;9&#65533;\&#65533;&#65533; &#65533;H&#65533;&#65533;&#65533;&#243;&#65533;A&#65533;?{M&#65533;&#65533;L&#65533;zs#>8v&#65533;&#65533;C&#65533;&#65533;nM&#65533;&#65533;&#65533;I&&#65533;&#65533;$K&#65533;H&#65533;~	&#65533;&#65533;&#65533;&#65533;r&#65533;&#65533;?L&#65533; &#65533;&#65533;pG&#65533;t&#65533;&#65533;<&#260;&#65533;&#65533;&#65533;<&#65533;&#65533;&#65533;&#65533;&#65533;&#65533;&#65533;&#65533;&#65533;$P&#65533;?&#65533;&#65533;&#65533;A&#65533;[&#65533;&#65533;;&#65533;;&#65533;+&#65533;\&#65533;A&#65533;P&&#65533;&#65533;&#65533;=w&#65533;&#65533;&#1361;&#65533;?JTH&#65533;&#65533;&#1483;&#979704;&#65533;
`&#65533;
p&#65533;C&#65533;&#65533;&#65533;3&#65533;3&#65533;A&#65533;;&#65533;&#65533;(&#65533;&#65533;,&#65533;L&#65533;&#65533;&#65533;&#65533;&#65533; X|L&#65533;&#65533; &#65533;<&#65533;&#65533;&#65533;? &#65533;&#65533;M&#65533;1q&#65533;&#65533;;6t&#65533;&#136134;n V&#65533;xc&#395;&#65533;4V&#65533;&#65533;&#65533;&#458;3&#65533;&#1632;&#65533;&#65533;&#65533;)M&#65533;&#65533;&#65533;&#65533;&#715;*a&#65533;&#65533;&#65533;&#65533;&#65533;&#65533;d9&#65533;&#65533;&#65533;P&#65533;L.&#65533;y&#65533;&#65533;li&#65533;$&#65533;E&#65533;&#65533;s&#65533;&#65533;O&#65533;[&#65533;v&#65533;&#65533;&#65533;lX&#65533;.\&#65533;r1&#65533;&#1215;&#65533;&#65533;4&#65533;&#65533;&#649;&#65533;~&#65533;@<&#65533;q&#65533;	y&#65533;4&#65533;&#65533;o&#65533;&#65533;^&#65533;LJ&#65533;&#65533;&#59711;W<&#65533;&#65533;&#65533;&#1857;&#65533;>&#65533;X&#65533;?&#666;&#65533;&#65533;&#65533;&#65533;&#65533;=&#65533;&#65533;&#65533;&#65533;&#65533;&#65533;&#65533;&#65533;-kaI %&#65533;,Nil!&#65533;&#65533;&#65533;&#65533;&#65533;iHJ&#65533;?&#65533;T&#65533;&#65533;&#65533;&#65533;&#65533;&#65533;~~&#65533;\8`*&#139;&#65533;&#65533;&#65533;p&#1153;	&#65533;&#65533;2 &#65533;&#65533;&#65533;&#1335;;&#65533;0&#65533;2&#65533;&#65533;&#65533;&#65533;&#65533;&#65533;b&#65533;&#1527;&#65533;a&#65533;2&#65533;&#65533;&#65533;&#65533;&#65533; &#65533;H,Tx&#65533;gT0&#65533;&#65533;&#65533;b&#65533;B0@30&#65533;&#65533;@G+t&#65533;&#65533;`&#65533;J,1D&#65533;P&#65533;jX&#65533;f@&#65533;Zh!&#65533;&#65533;&#65533;&#65533;&#65533;~&#65533;J&#65533;&#65533;&#65533;X&#65533;&#65533;&#455;z&#65533;Q&#65533;&#65533;R)&#65533;&#65533;Ia'&#65533;&#65533;&#65533;&#65533;&#65533;l&#33245;&#65533;&#65533;&#65533;&#65533;&#65533;&#65533;&#65533;b&#65533;0p(&#65533;1
&#65533;&#65533;:&#65533;&#65533;&#65533;6&#1900;O&#65533;&#65533;&#65533;&#65533;&#65533;p
&#65533;*&#65533;&#65533;&#65533;s&#65533;w&#65533;!&#65533;&#1201;`&#368;&#65533;@&#65533;&#65533;n&#65533;&#65533;(; 3&#65533;&)l&#65533;&#65533;"t&#65533;&#65533;&#65533;x&#816;F&#65533;QN&#65533;	&#65533;&#65533;&#65533;&#65533;&#65533;`&#65533;&#65533;:H&#65533;K&#65533;I&#65533;&#65533;H&#65533;&#65533;%>&#65533;&#515;&#65533;h&#65533;&#65533;&#65533;&#65533;&#65533;&#65533;Tch&#65533;`&#65533;&#65533;&#65533;	R&#65533;&#65533;&#65533;!J&#65533;\&#65533;H&#65533;&#65533; m(&#65533;&#65533;&#65533;8&#65533;2&#65533;&#65533;&#65533;p2&#65533;1&#65533;,=n&#65533;&#65533;`&#65533;G&#65533;0&#65533;&#65533;&#65533;8&#65533;&#65533;&#65533;'8&#65533;&#65533;w&#65533;?&#65533;z`7&#65533;X&#65533;&#65533;	>&#65533;&#65533;&#65533;&#65533;&#65533;&#65533;(&#65533;vX&#65533;&#65533;&#65533;&#65533;&#65533;16&#65533;;6 &#65533;&#65533;!&#65533;&#65533;[&#65533;&#1024;&#65533;/&#65533;&#65533;&#65533;&#792;&#65533;!&#65533;&#65533;&#65533;l&#65533;gE&#65533;[c &#65533;&#65533;&#1121;&#65533;;&#65533;Q&#65533;Q)&#65533;W&#65533;x&#65533;&#65533;-:*"&#65533;'
&#65533;i /-&#65533;Z&#65533;"&#65533;&#65533;&#65533;!8.&#65533;z&#65533;'^&#65533;&#65533;(?&#65533;&#65533;6&#65533;j{&#65533;&#65533;&#65533;&#65533;&#65533;&#65533;/&#65533;&#65533;&#65533;1S&#65533;)&#65533;&#65533;&#65533;&#65533;&#65533;/&#65533;&#65533;&#65533;Q&#418;d/&#65533;&#209;&#65533;&#65533;&#1356;t&#65533;&#65533;&#65533;-&#65533;&#65533;"&#65533;F&#65533;e&#65533;E&#65533;X$>&#65533;A&#65533;&#65533;&#65533;@&#65533;'&#947;&#65533;Hu&#65533;&#65533;&#65533;'&#65533; &#65533;f&#65533;&#65533;y&#65533;&#65533;&#65533;&#65533;&#65533;&#65533;&#65533;W'Y&#65533;2d'd&#65533;&#65533;&#65533;&#944;&#65533;@&#65533;l&#65533;=0&#65533;&#65533;@&#65533;R&#65533;!&#65533;&#65533;!=&#65533;&#65533;e	&#65533;8&#65533;&#65533;>&#1526;&#65533;U&#65533;`h&#65533;&#65533;I&#65533;Y&#170;&#65533;:&#65533;vT~2q&#65533;{W&#65533;
&#65533;^3&#65533;&#65533;&#1333;	&#65533; &#65533;V&#34965;C&#65533;&#65533;&#65533;&#65533;\&#65533;/&#65533;Z&#65533;E2&#1104;a&#65533;&#65533;&#65533;"1L&#65533;!&#65533;H&#65533;`&#65533;&#65533;e&#65533;@kV&#65533;&#65533;&#65533;&#65533;l &#65533;/D&#213;&#65533;&#65533;B&#65533;&#65533;P&#65533;0&#65533;&#65533;&#65533;shHu&#65533;!p&#65533;&#65533;&#1625;&#65533;&#400;"&#65533;9&#65533;cp&#65533;&#65533;D&#65533;$&#65533;	&#65533;&#65533;&#65533;&#65533;E->&#65533;&#65533;B&#65533; &#65533;+	J&#65533;&#65533;1&#65533;(&#65533;d,&#65533;&#65533;&#65533;9&#65533;QxH+P$&#65533;q&#65533;XK* &#65533;B&#65533;Q&#65533;Q &#65533;"+&#65533;H&#65533;&#65533;p$&#65533;&#65533;&#513;D&#65533;&#65533;&#65533;&#65533;&&#39109;&#65533;&#65533;o &#65533;&#65533;2>dP2&#65533;C&#65533;+2V&#65533;&#65533;&#65533;bi)B7&#65533;!&#65533;C&#65533;&#65533;LW:&#65533;}n&#65533;&#65533;]&#65533;'&#65533;&#65533;ku. G1&#65533;s&#65533;&#65533;!-wz&#65533;&#65533;&#65533;&#65533;m&#65533;z&#65533;j&#65533;&#65533; &#65533;K&#65533;[&#65533;:@c03D&#65533;P&#65533;R&#65533;&#65533;lW&#65533;Q<&#65533;&#65533;&#65533;V&#65533;&#65533;&#65533;<&#65533;!KX&#65533;k&#65533;&#65533;&#65533;&#65533;&#65533;j &#65533;&#65533;E&#65533;2&#65533;9p+&#65533;&#65533;&#65533;<Z&#65533;&#65533;&#65533;9
= &#65533;&#21502;&#65533;J&#65533;&#65533;&#65533;&#65533;*&#65533;&#65533;R]h2u &#65533;<&#65533;.&#65533;&#65533;&#65533; &#65533;
&#65533;&#65533;!apB-iZ&#1262;,&#806;9edh2y&#65533;!>aF&#65533;&#65533;&#65533;&#65533;%#"&#65533;OL&#65533;!34&#65533;&#65533;8&#65533;T=&#65533;&#65533;TBDE>&#65533;5&#65533;&#65533;"-Dh:&#65533;`&#65533;6,&#65533;&#65533;&#65533;kW&#65533;V&#65533;&#65533;&#65533;>&#65533;&#65533;e/&#65533;&#65533;K&#65533;&#65533;tq&#65533;&#65533;&#65533;&#65533;r&#65533;&#65533;&#65533;DD217W&#65533;!MeW&#65533;&#65533;o&#65533;&#65533;y&#65533;&#65533;2N&#1068;&#65533;&#65533;Z`&#65533;&#65533;&#65533;&#65533;!  DC&#65533;#&#65533;b\&#65533;1Jrx&#65533;Q&#65533;&#65533;2&#65533;3T&#65533;CI&#65533;m&#65533;&#65533;3&#65533;&#65533;&#65533;<)B &#65533;&#65533;8&#65533;w&#65533;@&#65533;g&#65533;Ys&3&#65533;&#804;&#65533;&#65533;&#65533;&#394;1&#65533;&#65533; /&#1177;&#22571;&#65533;&#1705;&#65533;"&#65533;&#65533;&#65533;U/&#65533;
&#65533; &#65533;&#65533;&#65533; Y&#65533;&#65533;&#1226;&#65533;u =D&#65533;&#65533;8&#65533;&#65533;&#65533;s&#65533;&#65533;&#810;&#65533;&#65533;eHg5K%&#65533;&#65533;:&#65533;&#65533;&#65533;|0&#65533;&#65533;&#65533;*
H&#65533;&#65533;6, x&#65533;ch&#199;8,b&#65533;a&#65533;#&#65533;&#65533;&#65533;&#1764;&#65533;&B0&#65533;1T&#65533;&#65533;&#65533;x&#65533;9&#65533;&#65533;&#65533;&#65533;ca&#65533;&#65533;&#65533;>&#65533;&#65533;|&#65533;	&#65533;&#65533;\&#65533;&#908;|f&#65533;&#65533;l&#65533;!h&#65533;a&#65533;&#65533;5A~iB&#65533;&#1209;&#65533;lavS&#65533;&#65533;&#812;S&#540;9[bfDS&#65533;M&#65533;&#65533;&#65533;I&#65533;2&#65533;&#65533;&#65533;V#O(@&&#65533;p|6&#65533;)&#65533;?&#65533; ;c&#65533;
&#65533; n 0&#65533;&#65533;&#65533;&#65533;*&#65533;	*&#65533;
&#65533;&#65533;&#65533;@nqgBk&#65533;&#65533;]&#65533;E&#65533;E(x&#65533;&#65533;b@&#65533;&#65533;&#65533;La&#1382;f&#65533;&#65533;&#65533;&#65533;FY;&#65533;{&#65533;0A&#65533;&#65533;&#65533;u&#65533;&#65533;vNW8&#65533; &#65533;&#65533;&#65533;O&#65533;&#65533;1&#65533;&#65533;&#65533;d(C&#65533;}&#65533;k&#65533;&#65533;W&#65533;&#65533;M&#65533;&#65533;h&#65533;&#65533;Xg .+&#65533;&#65533;&#65533;4x&#65533;&#515;&#65533;&#65533;&#65533;&#65533;&#65533;g:&#65533;&#65533;&#65533;<&#65533;&#65533;C&#65533;&#65533;&#65533;&#65533;` &#65533;a&#65533;T&#65533;xM/&#65533;EW&#65533;	bsU&#65533;&#65533;Y7j&#65533;&#65533;y8C&#65533;&#65533;e&#65533;-6&#65533;&#65533;7C=q&#65533;@&#65533;&#65533;9C&#65533;&#65533;w&#65533;sD&#532;]p#&#65533;wvw;&#65533;{&#65533;&#65533;jQ&#65533;&#65533;&#65533;n&#65533;{&#65533;j&#57526;&#65533;&#65533;}&#65533;V Z&#65533;&#65533;&#435;&#65533;&#65533;TE3&#65533;&#65533;LOskH&#65533;B&#65533;&#65533;` u&#65533;&#65533;0X&#65533;&#65533;_{&#65533;&#65533;&#61038;s}&#65533;&#65533;/&#65533;n&#65533;^&#65533;&#65533;V&#65533;&#65533;d&#65533;&#65533;!&#65533;&#65533;c &#1651;w*&#65533;&#65533;~&#513;"D&#65533;&#65533;&#65533;!r&#65533;&#65533;&#65533;&#65533;&#65533;&#65533;>&#65533;]y&#65533;&#65533;6&#65533;&#65533;&#65533;&#65533;D&#65533;>1&#65533;E&#65533;&#65533;&#65533;&#65533;&#65533;&#65533;&#65533;&#65533;&#65533;I_z&#65533; &#65533;&#65533;yE&#65533;.&#65533;&#65533;zb&#65533;&#65533;,&#65533;&#65533;zE&#65533;6&#65533;(&#65533;1&#65533;r&#65533;&#65533;V^&#65533;&#65533;&#65533;s&#65533;&#65533;&#65533;g&#65533;:&#65533;4&#65533;"qf&#65533;v&#65533;&#65533;&#65533;@/&#65533;&#65533;&#65533;0&#65533;)d&#65533;&#65533;&#65533;:&#65533;&#551;`X&#65533;&#65533;&#29437;yWp&#65533;&#65533;&#65533;&#65533;&#65533;k&#65533;^&#65533;-J&#65533;dM&#65533;Z&#65533;2&#65533;&#65533;T&#65533;*/&#65533;&#65533;"&#65533;&#65533;&#65533;&#65533;&#65533;5a&#65533;&#65533;	 -&#65533;|&#65533;5J&#65533;J&#65533;!&#65533;&#65533;4&#65533;`lo f*&#65533;B*&#65533;&#65533;,&#65533;&#65533;&#65533;&#65533;&#65533;HG&#65533;2&#65533;&#65533;20&#65533;0P&#65533;&#65533;c&#65533;L&#65533;+&#65533;&#65533;B
&#65533;&#65533;&#65533;&#65533;ABDcL&#65533;cLHB&#65533;&#65533;&#65533;&#65533;Bnp+&#65533;j&#65533;L&#24998;-&#65533;4&#263;&#65533;f&#65533;&#65533;&#65533; &#65533;!.a&#65533;vf&#65533;T&#65533;&#65533;J&#65533;&#65533;>&#65533;D8&#65533;&#65533;F&#65533;!&#65533;&#65533;O&#65533;&#65533;0&#1570;&#65533;&#65533;&#65533;&#65533;N&#65533;&#65533;&#65533;&#272;!&#65533;Y&#65533;&#65533;\&#65533;&#65533;&#65533;&#65533;B&#65533;&#65533;!&#65533; n  ~&#65533;&#65533;Q<#&#65533;&#65533;	&#65533;&#65533;&#65533;&#65533;&#65533;5\&#65533;V&#65533;`
&#65533;/w4j&#65533;&#65533;	&#65533;Bm&#65533;&#65533;&#65533;&#65533;i&#65533;&#65533; $w"&#175;!&#65533;&#65533;&#65533;g&#65533;0&#65533;&#65533; &#65533;&#65533;&#65533;&#65533;&#65533;&#65533;&#65533;i&#65533;&#65533;g &#65533;a&#65533;A#&#65533;&#65533;*&#65533;&#65533;&#65533;!&#65533;&#65533;C&#65533;&#65533;"Q&#65533;"1&#65533;!&#65533;p \&#65533;'&#65533;&#65533;&#65533;&#65533;b&#65533;	&#65533;&#400;&#65533;d&#65533;&#65533;&#65533;&#65533;k &#65533;ca'&#65533;&#65533;&#65533;P&#65533;&#65533;&#65533;&#65533;&#65533;"&#65533;&#65533;Ig&#65533;&#65533;&#65533;&#65533;&#65533;,&#65533;KB.f B&#65533;&#65533;c&#65533;c&#65533;1&#65533;K&#65533;,&#65533;e&#1214;&#65533;#&#65533;m&#65533;&#65533;&#65533;B o&#65533;
/&#65533;&#65533;<&#65533;M&#65533;"&#65533;&#65533;!&#65533;&#1069;&#65533;`EB&#65533;4&#65533;g&#65533;&#65533;N&#65533;Cl&#65533;&#65533;&#172;&#65533;&#65533;$O&#65533;&#65533;&#65533;&#65533;&#65533;@ 6&#65533;&#65533;&#65533;!&#65533;&#65533;&#65533;&#1070;&#65533;&#65533;!Vo&#65533;.b&#65533;P&#65533;&#65533;&#65533;&#65533;X`&#65533;&#65533;&#65533; &#65533;"&#65533;&#65533;bpc
F&#65533;Z^&#65533;1`&#65533;E&#1294;z^&#65533;&#65533;"&#65533;&#65533;&#1362;&#65533;!f&#65533;xn
&#65533;&#65533;&#65533;J&#65533;)&#65533;&#65533;&#65533;^&#65533;!&#65533;&#65533;&#65533;&#65533;0&#65533;c&#65533;&#65533;&#65533;  =&#65533;&#65533;&#65533;9&#65533;&#65533;&#952;&#65533;2&#65533;,#[&#65533;&#65533;"N&#65533;&#65533;Z&#65533;&#65533;&#65533;&#65533;r&#65533;&#65533;!&#65533;O &#65533;Gk &#65533;.&#65533;&#65533;&#65533;&#65533;Y&#65533;2*v&#65533;&#65533;@&#65533;&#65533;,&#65533;4a&#65533;4S&#65533;!Ps5k&#65533;5QS>:%gS#`(d&#65533;&#65533; &#65533;&#65533;&#65533;lA8&#65533;7y&#65533;dL(ADAb&#65533;&#65533;!&#65533;&#65533;	b9&#65533;&#65533;!&#1674;6&#65533;&#65533; &#384;#/&#65533;&#65533;D,&#65533;D&#65533;&#65533;&#65533;&#65533;&#65533;;&#65533;&#65533;M&#65533;`&#65533;&#65533;t&#1294;&#65533; 6`4&#65533;q&#518;L&#65533;&#65533;&#65533;&#65533;#. &#65533;	m&#65533;g/ X&#65533;&#65533;&#65533;&#65533;&#65533;X&#65533;#&#65533;&#65533;!&#1330;&#65533;&#65533;&#65533;	7FA-`BB'&#65533;&#65533;|QB&#65533;&#65533;0&#65533;A&#65533;"&#65533;e
&#65533;&#65533;!4&#65533;&#5295;Tp&#65533;+5&#65533;&#65533;&#65533;e &#65533;v&#65533;,&#65533;W&#65533;t&#65533;&#65533;&#65533;1%1&#65533;&#65533;#J&#65533;&#65533;&#65533;&#65533;&#65533;&#65533;G&#65533;G&#65533;	v&#65533;&#65533;&#65533;&#65533;!xi&#65533;&#65533;550K"&#65533;&#65533;-b&#65533;&#65533;s6=&#65533;&#65533;J&#65533;&#65533;&#65533;4Wx&#65533;,&7&#65533;X &&#65533;$ &#65533;"&#65533;"&#65533;!"&#65533;&#65533;&#65533;F&#65533;&#65533;`&#65533;t pj+F&#65533;!&#65533;J&#65533;&#65533;&#65533;&#65533;OUP3&#65533;&#65533;&#65533;|&#65533;<`K&#65533;au|&#65533;Pu&#65533;&#65533;v&#65533;*&#65533;=p&#65533;1=K&#65533;s`3'&#65533;&#855;&#65533;&#65533;&#65533;&#65533;&#65533;f*&#65533;&O&#65533;&#65533;&#65533;&#65533;!T&#65533;&#65533;&#65533;&#65533;&#65533;l&#65533;&#65533;&#65533;1;&#65533;0&#65533;&
&#65533;&#65533;A&#65533;&#65533;&#65533;&#65533;2P&#65533;/&#65533;&#65533;"fa1&#65533;(G&#65533;&#65533;&#1137;L&#65533;16&#65533;&#65533;&#65533;bS@+&#65533;r&#896;&#65533;C&#65533;B-y#;
E&#65533;+&#65533;&#65533;&#65533;&#65533;l5b1&#65533;/yB&#65533;@&#65533;`v"0&#65533;t N&#65533;&#65533;t5&#65533;Q&#65533;&#65533;_`3&#65533;K&#65533;R&#65533;&#65533;L5&#65533;K&#65533;L3"X&#65533;&#65533;X&#65533;&#65533;#b&#65533;T&#65533;&#65533;I/M&#65533;&#65533;L5V_&#65533;&#65533;&#65533;&#65533;!dC&#65533;!H6NU&#65533;P6&#65533;&#65533;!&#65533;J&#65533;!&#65533;&#65533;`&#65533;&#65533;&#65533;&#65533;&#65533;&#65533;Tig&#65533;&#65533;ax&#65533;gwvla&#65533;&#65533;&#65533;&#65533;&#65533;gm&#65533;h&#65533;v &#65533;6#&#65533;A&#65533;tJ 6&#65533;JEe&#65533;_&#65533;&#65533;_6J&#65533;3"&#65533;,&#65533;&#65533; V&#65533;,A&#65533;7&#65533;&#65533;e&#65533;lg3&#65533;&#65533;@&#65533;r
>t&#65533;&#65533;g*&#65533;_E2&#65533;E&#65533;&#65533;&#65533;&#65533;!&#65533;6'D&#65533;][m&#65533;&#65533;6l&#65533;V&#65533;q&#854;&#65533;+d&#65533;T&#65533;.C&#65533;u&#65533;&#65533;u lg&#65533;&#65533;&#65533;r&#65533;-&#65533;R &#65533;F/
,&#65533;\U
&#65533; &#65533;.&#65533;&#576;&#65533;"&#65533;&#65533;!&#65533;5gO65&#65533;;&#65533;&#65533;r&#65533;$+&#65533;&#65533;0"&#65533;&#65533;hB &#65533;&#65533;&#65533;,b&#65533;&#65533;"&#65533;&#65533;!Z&#65533;&#65533;&#65533;&#65533;&#65533;-&#65533;w 4!&#65533;&#65533;!&#65533;&#65533;OK f!&#65533;aTaJ B&#65533;&#65533;&#65533;&#65533;z&#65533;!&#65533;|&#1239;Oa&#65533;|[@&#65533;MT&#65533;w1&#65533;&#65533;Z 4a&#65533;&#65533;5af-&#65533;&#65533;&#65533;u5&#65533;5M&#65533;&#65533;GP&#65533;h2&#65533;L=B&#65533;AB&#65533;&#65533;&#65533;&#65533;`&#65533;0&#65533;R.~&#65533;&#65533;2&#65533;&#65533;o&#65533;Y&#65533;"&#690;	Pq p&#65533;U&#1842;C!J{N&#65533;&#65533;$c*-&#65533;X&#65533;&#65533;C&#65533;6YsYS&#65533;!4Q&#65533; 
&#65533;
&#65533;&#65533;6Nm&#65533;|&#65533;"F'&#65533;&#65533;&#65533;&#65533;'n+&#65533;> 
:&#65533;E&#65533;&#65533;6w &#65533;^&#65533;&#65533;SM&#65533;&#65533;tc&#65533;&#65533;L&#65533;&#65533;&#65533;c&#65533;&#65533;cBM&#65533;&#65533;"F&#65533;c&#65533;T&#65533;T&#65533;t &#65533;&#65533;&#65533;r!9N"J &#65533;&#65533;&#65533;B|&#65533;&#65533;{&#65533;we&#2040;&#65533;\&#65533;}!e&#65533;w&#65533;7&#65533;'YO]&#1427;Wwc&#65533;I&#65533;sjg&#65533;&#65533;&#65533;N BlyBp9&#65533;Z&#65533;&#65533;&#65533;&#65533;`5&#65533;;t&#65533;&#65533;i
l8D&#65533;&#65533;&#65533;E_EB&#65533;&#65533;6k&#65533;xy+&#65533;&#65533;&#65533;&#65533;&#65533;! &#65533;&#65533;&#65533;l&#65533;c kc&#65533;&#65533;Cp&#65533;&#65533;O&#65533;&#65533;&#65533;&#65533;=&#65533;&#65533;&#65533;!&#65533;&#65533; &#65533;-&#65533;&#65533;&#65533;&#65533;&#65533;&#65533;5#&#65533;&#65533;p&#65533;&#1011;&#65533;&#65533;w<&#65533;k M&#65533;0B&#65533;Y9&#65533; M&#1696;&#65533;&#65533;&#65533;3&#65533;c5&#65533;&#65533;"&#65533;+&&#65533;&#65533;&#65533;&#65533;	&#65533;f&#65533;&#65533;!4&#65533;;&#65533;g&#65533;kWvm&#65533;v&#65533;&#65533;&#65533;&#932;E&#65533;bsb &#65533;&#65533;+`5p&#65533;9T#&#65533;V~f&#65533;&#65533;&#65533;Q&#65533;&#472;&#65533;b &#65533;&#65533;;w&#65533;V&#65533;&#65533;&#65533;c&#65533;&#65533;1G&#65533;&#65533;&#65533;&#65533;&#65533;ps"X&#65533;Y+S&#65533;&#65533;&#1706;&#1351;&#65533;!&#65533;&#65533;z&#65533;&#65533;&#65533;&#65533;sb&#65533;&#65533;CS&#65533;dM&#65533;_=&#65533;&#65533;6&#65533;&#65533;8&#65533;Q!&#1812;M&#65533;tD M&#65533;c&#65533;&#929;+N&#65533;Yc&#65533;M&#65533;&#65533;M&#65533;!&#65533;&#1328;&#65533;AN&#65533;+Z# &#65533;T&#65533;&#65533;):.Z&#65533;q&#65533;{G@&#65533;K9Nsa|/&#65533;&#65533;?{6W:&#65533;&#65533;&#65533;&#65533;&#65533;#&#65533;&#65533;&#65533;}fa&#1703;&#65533;-&#65533;&#65533;'&#65533;"&#65533;&#65533;&#65533;s&#65533;"&#65533;&#452;@?&#65533;D&#65533;,Y{&#65533;c8&#65533;&#1246;&#65533;b &#65533;&#65533;&#65533;&#65533;Y&#312;C&#65533;!&#65533;[&#65533;&#65533;#&#65533;&#65533;
&#1849;&#65533;7&#65533;\e&#65533;+&#65533;>+&#65533;u@&#65533;b&#1428;&#65533;7d36&#65533;&#65533;x &#65533;&#65533;&#65533;&#65533;8&#65533;&#65533;MN&#65533;&#65533;+&#65533;&#65533;?&#65533;N=&#1455;&#65533;&#65533;&#65533;&#65533;{&#65533;!&#65533;> &#65533;!T&#65533;"<[&#65533;&#65533;Q&#65533;&#65533;&#65533;OWV&#65533;&#65533;}#9&#65533;&#65533;&#65533;M&#65533;&#65533;+w&#65533;A&#65533;B&#65533;
&#65533;&#65533;S{ :&#65533;`&#1701;&#65533;}&#65533;nz}&#65533;&#65533;X7~&#1945;&#65533;&#65533;x&#65533;&#65533; D&#65533;&#65533;&#65533;&#65533;x}d&#65533;&#215;8&#65533;&#65533;&#65533;y&#65533;&#65533;y&#65533;&#65533;Wp&#504;&#65533;1&#65533;0&#65533;&#65533;&#296;k&#65533;&#1159;&#65533;&#65533;`&#65533;&#65533;/&#65533;gM&#65533;&#65533;&#65533;&#65533;:&#65533;;x&#65533;&#65533;;bMKv&#65533;Qa&#65533;&#65533;&#65533;&#65533;&#65533;[c&#65533;&#65533;&#65533;#y&#65533;&#65533;[&#65533;&#65533;X&#65533;&#65533;&#65533;&#1531;&#65533;5&#65533;&#65533;x &#65533;&#65533;&#65533;&#65533;!&#65533;&#65533;?.&#65533;-&#65533;{&#65533;&#65533;&#65533;p&#65533;O&#65533;78z&#65533;&#65533;&#65533;{A&#65533;&#65533;1&#65533;&#599;&#65533;Q&#65533;&#65533;&#65533;&#1810;&#1337;0v&#65533;H5&#65533;&#65533;&#65533;h&#65533;1PmF&#65533; Q-&#65533;&#65533;&#65533;&#65533;&#65533;&#65533;&#65533;&#65533;sw}&#65533;&#65533;x
&#65533;&#65533;se&#65533;l&#65533;&#65533;1&#65533;&#65533;&#65533;[#&#65533;q&#65533;&#65533;&#65533;_m&#65533;&#65533;&#65533;l&#65533;\&#65533;&#65533;&#65533;&#65533;&#12762;&#65533;Z~&#65533;&#65533;&#65533;[&#65533;&#65533;&#65533;&#65533;&#65533;&#65533;+"&#535;&#65533;&#65533;[M&#65533;&#65533;-b&#65533; &#65533;	&#65533;&#65533;&#65533;&#65533;.&#65533;&#65533;&#1678;&#476;&#65533;&#65533;&#65533;M7V&#65533;} &#65533;&#65533;L&#65533;|ME@M&#65533;&#65533;&#65533;&#65533;&#65533;&#65533;&#65533;\&#65533;&#65533;&#65533;&#65533;=&#65533;"y&#65533;&#65533;&#65533;&#65533;Ehe&#65533;&#65533;a*f)&#65533;|c6&#65533;&#1898;y&#65533;W&#65533;"X&#65533;%=&#65533;3&#65533;&#65533;)Y&#65533;?&#65533;&#65533;3b&#65533;C&#65533;&#65533;M&#65533;&#65533;@&#65533;|&#65533;;&#65533;4&#65533;]&#1739;&#65533;&#65533;&#65533;|&#362;&#65533;&#1442;
&#65533;X#T&#65533;\&#65533;`&#65533;W&#65533;&#65533;&#65533;zX&#65533;&#65533;V&#65533;&#43851;!&#65533;`&#65533;b&#65533;g]&#65533;&#65533;8'B&#65533;+&#65533;]&#65533;&#65533;&#65533;&#1949;&#65533;&#65533;&#65533;&#65533;&#65533;&#65533;Y&#1820;&#65533;[&&#65533;&#65533;&#890;H&#65533;a&#65533;Q&#65533;&#65533;&#1326;&#65533;4&#65533;n&#65533;&#65533;&#65533;!&#65533;;&#65533;&#65533;&#65533;&#65533;&#65533;&#65533;&#65533;9&#65533;&#65533;&#1697;&#65533;&#65533;&#65533;&#65533;4c&#65533;&#65533;"&#65533;&#65533;&#65533;&#65533;)&#65533;>&#65533;F &#65533;&#65533;C&#65533;&#65533;n&#65533;#Z&#65533;&#65533;f&#65533;&#65533;&#65533;\&#65533;&#65533;;&#65533;&#65533;)&#65533;&#65533;_^&#65533;5&#65533;&#65533;&#65533;W&#65533;C_&#65533;&#65533;&#65533;&#65533;&#65533;B&#65533;!&#65533;&#65533;
j&#65533;I&#65533;o&#65533;!&#65533;&#433;=}p,&#65533;[#&#65533;3~&#65533;L#&#65533;&#65533;&#65533;&#65533;O&#65533;&#65533;#&#65533;_Y&#65533;u}*&#65533;&#65533;&#65533;&#65533;&#1758;]&#65533;&#65533;!&#65533;&#65533;&#65533;1&#65533;&#65533;"&#65533;D&#65533;g&#65533;&#65533;&#65533;&#65533;b&#65533;&#65533;4&#1108;&#65533;3b&#65533;&#65533;&#65533;?X<X&#65533;&#65533;&#65533;&#65533;&#65533;&p&#65533;
&#65533;36&#65533;"&#258;#G6&#65533;8&#65533;&#661;,[&#65533;|	3&#65533;&#793;4&#65533;k&#1724;&#65533;3&#65533;&#921;&#65533;0h&#65533;_G&#65533;&#65533;0&#65533;g&#65533;&#65533;&#65533;5&#65533;9B&#65533;US&#65533;&#65533;&#65533;&#65533;oV&#65533;&#65533;vz&#65533;
6&#65533;&#1585;d&#730;=&#65533;&#65533;&#65533;&#65533;D <&#65533;&#65533;&#65533;
h^&#65533;MH&#65533;&#65533;z&#65533;&#1948;&#65533;&#65533;I&#65533;&#65533;c&#65533;]&#65533;wJL/+&#65533;5&#65533;&#65533;d&#65533;&#65533;M&&#65533;V&#65533;d&#65533;&#65533;&#65533;B&#65533;;&#65533;&#65533;K(&#65533;1&#65533;#&#65533;Yj&#1388;S&#65533;lfJ&#65533;S6;&#65533;&#65533;d(+#&#65533;&#65533;&#65533;&#65533;K/2!&#65533;&#65533;&#65533;w&&#65533;&#65533;k&#65533;&#1116;-r&#1057;&#65533;&#65533;&#65533;&#65533;ETQ&#65533;&#65533;&#65533;;v&#65533;&#65533;&#65533;')&#65533;&#65533;&#65533;F	q&#65533;^&#65533;{&#65533;&#65533;lT&#65533;&#1215;:;&#65533;&#65533;HrH`&#65533;&#65533;D+	&#65533;99(.&#65533;&#65533;&#65533;.O	&#65533;K	N4&#65533;&#65533;y&#65533;&#65533;&#65533;Hb&#65533;&&#65533;&#65533;&#65533;M&#65533;&#65533;&#65533;O8,&#65533;&#65533;R1&#65533;&#65533;&#65533;q&#65533;&#65533;!P&#65533;&#65533;1&#65533;<2&#65533;&#65533;e&#65533;U&#65533;&#65533;&#65533;!&#65533;B&#65533;E&#65533;&#65533;&#65533;&#65533;&#65533;\&#65533;#&#65533;
uXI#q&#65533;&#616;&#65533;h&#65533;&#65533;$n&#65533;&#65533;&#1553;&#65533;43&#65533;h&#65533;&#384;jg6&#65533;&#65533;Ja&#65533;&#65533;&#65533;N}&#65533;&#65533;&#65533;,o&#65533;4 }63&#65533;&#65533;&#65533;&#65533; {&#65533;6&#65533;&#65533;+%y&#65533;j}6&#1682;b&#65533;51)_&#65533;pf&#65533;SXp&#65533;&#1401;&#65533;'&#65533;6F&#723;&#65533;&#65533;&#65533;&#65533;&#324;&#65533;%&#65533;7&#65533;@&#65533;&#65533;=&k&#65533;&#65533;&#138;+c&#65533;&#65533;X&#65533;&#65533;&#65533;zW&#65533;,&#65533;&#65533;&#65533;&#65533;@T &#65533;&#65533;A&#65533;P!P&#65533;&#65533;
&#65533;&#65533;--&#65533;S&#65533;hT&#65533; &#1574;n&#65533;&#65533;&#65533;KV &#65533;&#65533;j&#65533;O&#65533;&#65533;j&#65533;&#65533;&#65533;&#65533;O &#65533;[&#1079;+=P &#65533;&#65533;&#65533;;&#65533; p&#65533;&#65533;S&#65533;L&#65533;?&#65533;&#65533;R-&#65533;&#65533;NLq&#65533;&#65533;- &#65533;n&#65533;q&#65533;o&#65533;O&#65533;&#65533;|l&#65533;&#65533;&#65533;c&#65533;&#65533;`&#65533;&#65533;&#65533;&#65533;8&#65533;i`&#65533;&#65533;&#65533;&#65533;M&#65533;&L&#65533;&#65533;&#65533;M$&#65533;{&#65533;&#65533;&#65533; &#65533; &#65533;gN&#65533;u*P3(Z&#65533;&#65533;~&#438;g&#65533;+IM&#65533;&#65533;I{}&#65533;KW&#65533;e&#65533;?T&#65533;vv&#65533;+)}&#65533;&#1164;&#65533;&#65533;&#1762;Y&#65533;jz&#65533;&#1908;&#65533;M&#65533;&#65533;c&#65533;&#65533;$&#65533;	&#65533;&#65533;@>&#65533;s&#65533;A6&#65533;&#65533;&#65533;K&#65533;N&#65533;8&#65533;&&#65533;l&#65533;&#65533;R&#65533;?&#65533;:&#65533;&#65533;&#65533;&#65533;h^9&#65533;&#65533;&#65533;&#65533;&#65533;?&#65533;&#65533;~W&#65533;&#65533;S&#65533;,&#65533;&#65533;&#65533;&#65533;&#65533;wQ1&#65533;&#65533;S&#65533;/ &#65533; &#65533;&#65533;&#65533;	Z&#65533;`&#65533;_&#65533;|&#65533;&#65533;&#65533;&#65533;u#&#65533;&#65533;&#65533;Bd&#65533;@&#65533;p&#65533;&#65533;&#65533;H"&#65533;&#65533;O&#65533;&#65533;&#65533;{&#65533;W`k&#65533;&#65533;&#65533;&#65533;&#65533;&#383;|&#65533;&#65533;&#1999;&#65533;&#65533;TT&#65533;&#65533;K&#65533;&#65533;yAp+YK*&#1013516;i0&#65533;!Zlf&#65533;&#65533;7K&#65533;&#65533;c*&#65533;&#65533;&#65533;&#65533;#S|&#65533;h&#65533;&#1628;&#65533;3{!&#65533;J&#65533;7&#65533;PM(&#65533;e24&#65533;&#65533;$Mu&#65533;Z&#65533;&#65533;&#65533;&#1324;&#65533;P&#65533;Mj&#65533;f($&#65533;5P&#65533;Z	&#65533;C&#65533;&#65533;&#65533;f&#65533;&#65533;&#65533;V&#65533;2&#65533;X&#65533;F&#65533;2\&#65533;f&&#65533;`&#65533;&#65533;d&#65533;&#410;&#65533;E&#65533;kY&#65533;3^S-.&#65533;lr&#65533;&#65533;&#65533;&#65533;&#65533;&#65533;&#65533;&#65533;&#65533;d&#65533;&#65533;8 &#773;,&#65533;&#866;&#65533;&#65533;QkS&#1591;&#65533;&#23383;&#65533;&#65533;&#65533;&#65533;&#65533;K&#65533;&#65533;H&#65533;&#65533;!&#65533;&#65533;"&#65533;&#65533;L&#65533;&#65533;y&#65533;{&#65533;T&#65533;&#65533;]&#65533;
&#65533;, )&#65533;I&#65533;\&#65533;]&#65533;Xe+&#65533;&#65533;&#65533;&#65533;!&#65533;@&#65533;oUR%&#65533;$d&#65533;&#65533;&#65533;-&#65533;qk&#65533;&#65533;D&#65533;&#65533;d*3-&#65533;&#65533;&#65533;&#65533;&#65533;*&#65533;&#65533;D&#65533;&#65533;l+&#65533;,+&#65533;&#65533;&#65533;d&#65533;&#65533;&#65533;&#65533;H&#65533;bY&#65533;&#65533;4E&#65533;&#65533;fhHj&#65533;&#65533;2&#65533;&#65533;%I{I&#65533;&#65533;d&#65533;&#65533;	&#65533;PK&#65533;&#65533;rx&#65533;i&#65533;K&#65533;>&#65533;&#65533;&#65533;&#65533;&#65533;Qe&#65533;'B&#65533;F5&#65533;0-Q*&#65533;&#1699;&#962;&#802;l&#65533;&#65533;gA&#65533;R&#65533;&#65533;&#65533;K&#65533;S+&#65533;&#65533;&#1080;&#65533;&#65533; lH
q&#65533;$&#65533;&#65533;j&#65533;&#65533;d&#65533;\&#65533;
&#65533;!N&#65533;T&#65533;&#65533;j&#65533;&#65533;v&#65533;sX&#65533;&#65533;gG&#65533;U 
;&#65533; &#65533;Q
&#65533;&#65533;2`&#65533;&#65533;&#65533;&#65533;:U&#65533;&#65533;ks&#65533;&#65533;]"o&#65533;/n&#65533;&#65533;|&#65533;&#1751;&#65533;&#65533;u&#65533;&#65533;h &#65533;&#2010;WZ&#65533;G&#1411;&#65533;&#65533;]&#65533;&#65533;Z&#65533;&#65533;W&#65533;:&#65533;&#65533;_&#65533;&#65533;&#65533;=&#65533; |&#65533;&#65533;$&#65533;&#65533;=&#65533;]&#65533;&#65533;C&#65533;$&#65533;&#502;.&#65533;&#65533;*&#65533;F&&#65533; &#65533;w&#65533;&#65533;&#65533;L@&#65533;&#65533;	P&#65533;&#65533;-m^O{&#65533;e^P-&#65533;v4&#65533;L&#65533;e;&#65533;&#65533;&#65533;V &#65533;&#65533;&#65533;f&#65533;eo&#65533;&#65533;)&#65533;&#65533;&#65533; &#65533;Z&#65533;@&#65533;t3&#65533;U&#65533;3&#65533;&#65533;&#65533;h&#65533;&#2660;a&#65533;&#65533;&#65533;>&#65533;&#65533;Y&#65533;&#65533;kc&#65533;&#65533;K&#65533;&#65533;&#65533;&#65533;&#65533;	!@yu&#65533;Jm&#65533;&#65533;&#65533;&#65533;&#65533;f&#65533;C&#65533;*i!&#65533;&#65533;&#65533;'Aqt&#65533;&#23519;&#65533;&#65533;&#65533;/&#65533;&#65533;n,&#65533;oA&#1974;_&#65533;"&#65533;M	.&#65533;e&#65533;;X%&#65533;&#65533;h&#65533;&#875;&#65533;r&#65533;4&#65533;&#65533;&#65533;bD&#65533;)&#518;o&#65533;i&#65533;
&#65533;`&#65533;&#65533;G&#65533;&#1824;9Y&#65533;2&#65533;&#632; t&#65533;7g&#65533;&#65533;^&#65533;d)V&#65533;&#65533;5F&#65533;K&#65533;&#65533;&#65533;&#65533;&#65533;ng;&#65533;&#65533;s&#65533;e&#65533;X9&#1925;l&#65533;EuIVm&#65533;&#65533;&#826705;&#65533;|l&#65533;P&#65533;0&#65533;y&#65533;d.&#65533;&#65533;&#65533;&#65533;&#65533;&#65533;U <&#65533;
&#65533;&#65533;m&#65533;&#65533;&#65533;&#65533;A&#65533;c&#65533;<&#65533;Cs&#65533;&#603;&#65533;,&#65533;&#65533;&#65533;8
:0A&#65533;Y&#960;&#65533;3	&#65533;&#65533;DZ&#65533;A&#65533;&#65533;a&#65533;&#65533;&#65533;&#65533;&#65533;x&#65533;@$P&#65533;&#65533;x&#65533;&#65533;&#65533;&#65533;BB&#65533;&#65533;&#65533;hn&#65533;&#65533;_&#65533;X&#65533;z&#1460;&#65533;&#65533;&#65533;o&#1874;*&#65533;&#65533;&#65533;+&#65533;&#65533;	N&#65533;&#65533;&#65533;&#65533; B&#65533;Ol&#65533;&#65533;:&#65533;2&#65533;&#65533;&#65533;&#65533;&#65533;fM&#65533;&#65533;'h&#65533;&#65533;L&#65533;it&#65533; &#65533;6&#65533;&#65533;&#65533;Gt&#65533;&#65533; (&#65533;&#65533;
&#65533;&#65533;&#65533;=86R t&#65533;&#1249;&#65533;;&#65533; &#65533;F&#65533;V&#65533;&#60927;&#65533;&#65533;&#65533;|&#65533;/&#65533;i&#65533;&#65533;&#65533;g?&#65533; &#1246;&#65533;&#65533;n	|&#65533;&#65533;&#65533;8&#65533;-&#65533;d&#65533;d&#1612;&#65533;&#65533;U&#65533;m&#65533;&#65533;&#65533;&#65533;E&#65533;q&#65533;&#65533;&#65533;!H&#65533;&#65533;&#65533;&#65533;&#65533;&#65533;&&#65533;@t@&#65533;:@&#65533;1&#65533;1&#65533;&#65533;&#65533;&#65533;&#65533;&#793;&#65533;&#65533;A&#65533;p'&#65533;&#65533; P&#65533;&#65533;q&#65533;" &#65533; &#65533;N&#65533;&#65533;&#1287;&#65533;&#65533;&#1242;&#65533;a&#65533;&#65533;C&#65533;&#65533;$0&#65533;
7&#563;%n&#65533;&#65533;&#65533;-&#65533;yAz&#65533;&#65533;&#65533;&#65533;&#65533;&#65533;Q&#65533;=&#65533;&#65533;6&#65533;@
=&#65533;&#65533;&#65533;&#1542;&#65533;%&#65533;&#65533;&#65533;&#65533;H&#65533;&#65533;&#65533;&#1027;u&#65533;&#65533;/&#65533;BB&#65533;x&#65533;AP&#65533;C&#65533;z&#65533;&#65533;&#1035;~&#65533;&#65533;&#65533;&#65533;+RW D&#65533;&#65533;~&#65533;R&#65533;&#65533;S&#65533;&#65533;&#1822;&#65533;	x&#65533;&#65533;P&#65533;@&#65533;8&#65533;&#65533;&#65533;c&#65533;F
&#65533;&#65533;&#65533;&#1474;&#65533;&#65533;&#65533;&#65533;&#65533;Aq&#65533;&#65533;&#65533;&#65533;&#65533;)&#65533;&#65533;&#65533;[&#65533;sH&#65533;&#65533;&#65533; Ug&#65533;&#65533;&#65533;=&#65533;&#65533;&#65533;&#65533;&#65533;&#65533;&#65533;8?0&#65533;}&#65533;{&#65533;&#65533;&#65533;&#65533;&#65533;&#65533;&#65533;Z&#65533;&#65533;&#65533;&#65533;~&#65533;&#65533;_{nf< &#65533;v&#65533;0x&#65533;h&#65533;F&#65533;&#65533;&#65533;	&#65533;Pz81&#65533;&#65533;&#65533;`&#65533; 9Re&#65533;wag&#65533;Vl3olg/'&#65533;7ya&#65533;&#65533;}&#1025;&#65533;w&#65533;&x&#65533;f/ q&#65533;Flpwr*&#65533;Y&#65533;&#65533;&#65533;&#65533;&#65533;&#65533; C&#65533;vF|p&#65533;B-&#65533;"(&#65533;SH&#65533;&#65533;&#65533;w [wzQ,QH &#65533;&#65533;&#65533;iaj&#65533;&#65533;i&#65533;7j&#65533;f2`&#65533;&#65533;i&#65533;&@}7@&#384;&#65533;&#65533;&#65533;&#65533;&#65533;&#65533;G&#65533;W~&#903;~&#65533;g}
 

&#65533; &#1095;&#65533;&#65533;&#65533;&#65533;&#65533;p&#65533;&#520;&#65533;(}&#65533;W&#65533;&#65533;&&#65533;
&#65533;~!u'&#65533; &#65533;W&#65533;(&#65533;W&#65533;&#65533;&#65533;&#65533;&#65533;&#1991;&#65533;vBl8m&#65533;0<&#65533;~B &#65533;&#65533; [&#65533;&#65533;&#65533;t&#65533;&#65533;U&#65533;i&#65533;d8"R&#65533;z&#65533;Up&#65533;/h&#65533;F&#65533;Q5&#65533;&#65533;(sqr+g&#65533;&#65533;~&#65533;2&#65533;i&#744;g/&#65533;v1&#65533;&#65533;&#65533;&#65533;=hy&#65533;E DX&#65533;&#65533;&#65533;:&#65533;"&#65533;&#65533;e&#65533;&#527;&#65533;&#65533;&#65533;&#65533;g+AM%[&#65533;&#65533;Hn&#65533;g&#65533;&#65533;$&#65533;|%&#65533;{&#65533;&#65533;&#65533;&#65533;&#65533; (@&#65533;:&#65533;7&#65533;&#1088;( &#65533;&#1414;&#65533;&#1479;x&#65533;&#65533;&#65533;8P&#65533;W&#65533;&#65533;&#2023;&#65533;&#65533;&#65533;}-&#65533;}7)&#65533;&#1095;&#65533;&#65533;&#1097;9&#65533;&#65533;t&#65533;>&#65533;&#65533;.&#65533;2&#65533;{|AY&#65533;`
m&#65533;
&#1600;	&#65533;&#65533;M3&#65533;]h&#65533;@	&#65533;P&#65533;A&#65533;&#65533;c&#65533;`&#65533;z&#65533;&#8461;#{&#65533;l&#65533;&#65533;t|&#65533;&#65533;Qr`r`&#65533;&#65533;&#1539;&#65533;WJ&#65533;&#65533;%&#515;&#65533;'&#65533;&#65533;fN9&#65533;&#65533;Vgs/&#65533;vCH&#65533;&#65533;p	&#65533;V&#65533;&#65533; &#65533;y&#65533;&#65533;&#65533;iP
&#65533;&#65533;'&#65533;<&#65533;dI&#65533;&#65533;i&#65533;&#65533;+!
1uS'&#65533;&#65533;&#65533;&#65533;9&#65533;&#65533;&{)G9x&#65533;f|&#65533;&#65533;&#65533;w(&#65533;$@&#65533;W&#65533;&#65533;x&#65533;}&#65533;W&#65533;.&#65533;&#65533;&#65533;&#65533;}&#65533;~}&#65533;&#65533;sG&#65533;4&#65533;&#65533;&#1449;~;&#65533;&#65533;/A&#65533;&#65533;&#1545;&#65533;'&#65533;Pw&#65533;x&#65533;&#65533;~&#65533;hoPgI&#65533; &#65533;P&#65533;&#65533;w&#65533;w&#65533;R&#65533;H&#65533;&#65533; &#65533;/Q&#65533; &#65533;&#65533;I&#65533;!&#65533;y1K&#65533;b&#65533;8&#65533;&#65533;2&#65533;y&#65533;~g&#65533;&#65533;.&#65533;&#65533;U&#65533;t)&#65533;&#65533;wy&#65533;z&#65533;*gy!&#65533;&#65533;1&#65533;o&#449;&#65533;w&#65533;f&#65533;&h&#840;g/&#65533;l&#65533;x&#65533;'h&#65533;C8&#65533;&#65533;&#65533;(8 !&#65533;v&#65533;|q&#1826;J&#65533;&#65533;P&#65533;0&#65533;&#65533;&#65533;'&zzvw&#65533;~`&#65533;&#65533;&#65533;&#65533;`&#65533;&#65533;&#65533;&#65533;p&#65533;wWgY&#65533; &#65533;&#65533;j&#65533;V&#65533;&#65533;&#65533;&#65533;V`v ?J &#65533;ap&#65533;&#65533;
-&#65533;&#65533;m&#65533;&#65533;mV`&#65533;j|`|&#1232;hh&#65533;:` A1&#65533;&#33371;&#65533;8&#65533;z|'i&#65533;&#65533;X&#65533;hg&#65533;k<lv&#65533;&#65533;&#65533;&#65533;&#65533;8&#65533;`&#65533;
&#65533;&#65533; &#65533;&#65533;&#400;m&#65533;Zv&#65533;&#65533;v@&#65533;S&#65533;&#65533; /&#65533;t,&#65533;&#65533;&#65533;&#65533;&#641;&#65533;&#65533;&#65533;F{&#65533;&#400;&#65533;Jn]0x/p&#65533;GI&#65533;x&#65533;r&#65533;&#65533;@&#65533;&#65533;&#65533;`&#65533;2H{*!&#65533;;&#65533;&#65533;&#65533;&#65533;~&#985;&#65533;&#1070;&#65533;	&#65533;&#34387;&#65533;(&#65533;&#65533;&#65533;.9&#65533;B&#65533;L&#65533;&#65533;5&#1619;&&#65533;h&#65533;w&#65533;&#65533;mA :&#65533; &#65533;&#65533;*&#65533;y&#65533;D:&#65533;:&#65533;&#65533;&#65533;&#65533;&#65533;&#65533;&#65533; &#854;wg&#65533;&#65533;0&#65533;1&#65533;\&#65533;~&#65533;&#65533;g&#65533;`&#65533;&#65533;W&#65533;&#1060;8@&#65533;&#65533;&#1432;&#65533;&#65533;&#65533;v&#65533;&#65533;&#65533;&#65533;&#65533;&#65533;&#65533;&#65533;&#65533;&#65533;&#65533;&sJ&#1539;&#65533;P&#65533;=&#65533;&#65533;P&#65533;9Z&#65533;6&#65533;&#65533;&#65533;}fr &#65533;;&#65533;T E &#65533;prm&#65533;6&#65533;'&#65533;&#65533;&#65533;:`a f&#65533;&#1616;&#65533;pk&#65533;e&#65533;ep]a&#35850;&#826;p&#65533;v&#65533;V&#65533;&#65533;&#65533;&#65533;ff`&#65533;&#65533;&#65533;&#65533;s "-&#65533;	0&#65533;&#65533;&#65533;&#65533;Q&#65533;4&#65533;i&#65533;&#65533;&#65533;>&#65533;70w&#1335;&#65533;&#65533;L8l&#65533;|P&#65533;&#65533;&#65533;#`+&#65533;Q&#65533;&#65533;!%P4  `	P&#65533;H &#65533;&#65533;&&#65533;m&#65533; h&#65533;&#65533;i&#65533;&#65533;m&#65533;&#65533;&#65533;&#65533;&#65533;&#65533;n&#65533;&#65533;+&#65533;gS	 .&#65533;n+&#65533;
&#65533; p&#65533;t_p&#65533;&#65533;&#65533;&#65533;)&#65533;&#65533;&#65533;jH&#65533;o&#65533;&#65533;&#65533;&#65533;i/ 
&#65533;&#65533;$v0&#65533;&#65533;g~&#65533;v&#65533;g&#65533;&#65533;&#65533;&#65533;&#65533;&#65533;&#65533;h&#65533;&#64093;&#65533;:w&#65533;&#1555;&#65533;&#65533;)&#65533;l&#65533;Ww&&#65533;C&#65533;&#65533;&#9711;&#65533;&#65533;&#65533;;Y&#65533;&#65533;&#65533;4&#65533;&#12874;A8&#65533;&#65533; k&#65533;t[&#65533;&#65533;&#65533;	 &#65533;&#1045;S&#65533;&#65533;&#65533;T+&#65533;>(&#65533; 	&#65533;i&#65533;&#65533;0&#65533;x&#65533;b
h&#65533;X&#65533;GYB&#65533;&#65533;&#65533;&#65533; &#65533;~C&#65533;M&#1670;&#65533;`&#65533;$Pa&#65533;@&#65533;&#65533;/'&#65533;&#65533;xr<&#65533;&#65533;'&#1696;&#65533;g&#65533;&#65533;gxvl0&#65533;v&&#65533;&#65533;&#65533;)&#65533;)&#65533;&#65533;w&#65533;v&#65533;
&#65533;&#65533;2l&#65533;&#65533;1&#1148;y&#65533;o&#65533;&#683;&#65533;oj&#65533;&#65533;&#65533;&#65533;-&#65533;&#65533;-a&#65533;&#65533;&#65533;&#65533;wZp&#65533;&#65533;4&#65533;&#65533;zz&#65533;&#512;&#65533;&#65533;&#65533;&#65533;uF&#65533;/&#65533;&#65533;&#65533;&#65533;RJ}&#65151;&#65533;W&#65533;&#65533;qw&#65533;&#65533;Hm~G&#65533;M&#65533;(@&#65533;&#65533;v&#1062;&#65533;&#65533;@&#597;l&#65533;vZ&#65533;nZ&#65533;&#65533;&#65533;n*&#65533;&#65533; ~&#65533;.&#65533;&#65533;-&#65533;t&#65533;U&#65533;&#65533;&#65533; )&#65533;&#65533;&#65533;&#65533;+&#65533;p&#65533;&#65533;&#65533;z&#65533;&#65533;&#65533;&#65533;{y|&#65533;P&#65533;W&#65533;+i&#65533;&#391;&#65533;&l&#65533;jU@v&#65533;&#65533;&#65533;j&#359;&#65533;Yh&#65533;F&#65533;{&#65533;&#65533;&#65533;P&#65533;&#65533;Q&#1071;/y&#65533;	}&#65533;&#29167;&#65533;&#65533;(&#65533;&#65533;&#65533;&#569;&#65533;L&#65533;&#1897;&#65533;I&#65533;&#65533;P&#65533;&#65533;v~&#65533;wX[&#65533;&#65533;&#65533;&#65533;&#65533; &#65533;&#65533;&#65533;&#65533;Y&#65533;&#65533;l&#65533;&#65533;w,&#65533;>xp z2`&#1072;&#65533;U&#65533;&#65533;&#65533;&#65533;&#1032;
&#65533;Y@ &#65533;&#65533;&#65533;I&#65533;g&#65533;-K&#65533;&#65533;V|&#65533;i&#65533;1P&#65533;hy&#65533;&#65533;|dW&#65533;&#65533;&#65533;n&#65533;xogs&#65533; &#65533;p	&#65533;E&#65533;H&#65533;Ypr6Wl&#65533;&#65533; +P^&#65533;0i`L &#65533;&#65533;P&#65533;0M&#65533;y&#65533;&#65533;'&#65533;&#65533;m&#65533;&#65533;&#65533;m&#65533;&#65533;O&#65533;&#65533;+&#65533;&#65533;v&#65533;&#65533;&#65533;\gJY&#65533;i&#65533;Fm*Ah&#363;&#65533;m&#65533;&#65533;&#65533;h&#65533;&#65533;&#65533;&#65533;Zg&#722;q&#639;7p&#65533;&#65533;&#65533;&#65533;&#65533;&#320;&#65533;&#65533;&#215;&#65533;&#65533;*i&#65533;l&#65533;F&#580;Z&#65533;&#65533;&#65533;$`&#65533;l&#1851;L&#65533;z&#65533;vp&#65533;aK\.&#65533;&#817;	~C&#65533;&#65533;uj&#65533;?ZQ&#65533;&#65533;&#65533;&#65533;&#65533;m&#65533;&#65533;&#65533;|&#65533;&#65533;&#65533;&#65533;&#65533;/.Z&#65533;$Y&#65533;&#65533;&#65533;&#65533;#9&#65533;$&#65533;&#65533;&#65533;&#1139;&#65533;&#65533;&#65533;&#12952;Ah&#65533;&#65533;m&#65533;&#65533;2&#65533;&#65533;&#65533;&#65533;&#65533;'&#65533;&#65533;&#65533;g&#65533;&#65533;XI&#65533;&#65533;&#65533;V&#65533;/Q&#65533;|[&#65533;&#65533;&#65533;&#65533;,&#65533;&#65533;\&#65533;r &#65533;&#14963;&#65533;&#65533;&#65533; &#65533;&#1119;*}3&#65533;&#1507;&#65533;&#65533;8&#65533;&#65533; Ap&#65533;&#65533;N&#65533;&#65533;/&#65533;g<&#65533;&#65533;@&#49962;vJ&#65533;
&#65533;p&#65533;&#65533;&#65533;&#65533;&#65533;&#65533;S|&#65533;&#65533;&#65533;&#65533;Q&#65533;&#65533;0x*&#65533;y&#65533;w&#65533;F&#65533;d|1@&#65533;Zj&#65533;rJ &#65533;0&#65533;Bh&#65533;FH&#65533;9&#65533;&#65533;"&#65533; &#65533;s&#65533;	&#65533;&#65533;&#65533;;^&#65533;C7&#65533;&#65533;E&#65533;&#65533; &#65533;&#65533;&#1732;&#65533;&#65533;+&#65533;`&#65533;&#65533;1&#65533;&#65533;&#65533;-n&#65533;w'0&#65533;&#65533;k&#65533;&#65533;&#65533;i&#65533;&#65533;m&#65533;<&#40874;m&#65533;&#65533;g&#65533;&#65533;&#65533;&#65533;K&#1573;&#65533;&J}C&#65533;&#65533;&#65533;mCP&#65533;&#65533;jok`k&#65533;&#65533;m&#65533;&#65533;&#65533;&#65533;&#65533;&#65533;n&#65533;&#65533;&#65533;&#65533;&#65533;j&#65533;&#65533;w&#65533;&#65533;&#41165;&#65533;&#65533;&#65533;&#65533;{&#65533;&#65533;&#65533;l&#65533;&#65533;*&#1863;F&#65533;3&#65533;&#65533;9X&#65533;G&#65533;uZ&#65533;&#65533;P&#65533;^&#65533;w&#65533;&#65533;iM&#65533;&#65533;U&#65533;&#65533;4G&#65533;&#65533;&#65533;&#65533;&#65533;&#65533;&#65533;&#65533;{&#65533;&#65533;{&#65533;&#65533;&#65533;(&#65533;P|&#65533;i&#65533;x&#65533;&#65533;&#65533;Mn&#65533;&#65533;i&#65533;&#65533;i&#65533;&#65533;&#65533;&#65533;&#65533;&#65533;Z&#65533;&#65533;&#65533;_o&#65533;&#65533;&#65533;&#65533;&#65533;&#1929;4&#65533;&#65533;&#65533;G&#65533;&#65533;[w&#65533;|&#65533;&#65533;&#65533;J&#65533;*O&#65533;s&#65533;&#65533;&#65533;&#65533;&#65533;&#65533;&#65533;&#65533;&#65533;&#65533;&#65533;&#65533;&#65533;ip ]&#65533;&#65533;F&#65533;&#65533;-&#65533;&#65533;&#65533;&#65533; 7~; 9&#65533;&#65533;U_&#65533;S_&#65533;;&#65533;&#65533;&#65533;&#65533;&#65533;H&#65533;&#65533;Mv&#65533;&#65533;x&#65533;w&#65533;x&#1473;b&#65533;k&#65533;n5&#65533;5 oj&#65533;rP&#65533;,w&#65533;9&#65533;W&#65533;qy.m&#65533;&#65533;&#65533;&#65533;M&#65533;j_}r&#65533;&#65533;&#65533;&#65533; 
&#65533;&&#65533;l&#65533;0&#65533;&#65533;&&#65533;&#65533;&#65533;&#65533;&#65533;&#65533;O&#65533;d/O&#65533;&#65533; &#65533;&#65533;&#65533;&#65533;&#65533;&#65533;)J&#65533;j&#65533;&#65533;&#65533;&#65533;gl*i
H&#65533;zI&#65533;@@q&#65533;&#1616;&#65533;v&#65533;&#65533; &#65533;&#65533;j&#65533;&#65533;&#65533;0@&#65533;&#65533;	&#65533;P&#65533;I:&#65533;&#65533;j&#206;&#65533;&#65533;&#719;&#65533;(&#65533;&#65533;&#65533;&#1536;&#65533;&#65533;Z&#65533;&#65533;&#65533;&#65533;&#65533;o&#65533;&#65533;Fx0&#65533;&#65533;&#65533;&#65533;&#22001;&#65533;w&#65533;.&#65533;&#1852;/&#65533;&#65533;&#65533;q&#65533;\&#65533;&#65533;&#65533;w&#65533;&#65533;&#65533; qb&#65533;	'&#65533;&#65533;&#65533;!&#65533;#&#65533;?&#65533;&#65533;>&#65533;&#65533;N&#65533;	&#65533; =T&#65533;&#65533;@D=~&#65533;&#14332;&#65533;2)&#65533;&#65533;D.["&#65533;&#65533;g&#65533;&#715;g&#65533;d&#65533;&#152;&#65533;/p&#65533;|A&#65533;&#2019;&#65533;&#65533;&#65533;&#65533;$&#65533;&#65533;&#208;B&#65533;Z&#65533;j:&#65533;&#447;i$&#65533;r&#65533;&#65533;u&#241;(&#65533;&#65533;8U&#65533;Z&#65533;'P&#65533;2&#65533;/.&#65533;V&#65533;!&#65533;w"&#65533;&#65533;&#65533;&#65533;&#65533;&#65533;&#65533;h&#65533;&#65533;@p_&#65533;&#65533;)&#65533;&#65533;&#65533;7&#65533;&#65533;&#65533;9&#65533;@&#65533;<TWH&#65533;	 9!&#65533;Z&#65533;j&#1453;]&#65533;&#65533;[&#65533;l&#1706;3&#65533;	&#65533;!wn&#65533;&#65533;&#65533;&#65533;&#65533;_&#65533;&#65533;&#65533;T&#65533;&#65533;o&#65533;r&#65533;&#65533;&#65533;b`&#65533;&#65533;&#65533;*&#65533;&#65533;&#65533;(G&#959;5&#65533;&#65533;&#65533;&#65533;G	&#65533;&#65533;H&#65533;&#65533;&#65533;&#65533;$&#65533;&#65533;&#65533;&#65533;P&#65533;$C&#65533;d&#65533;&#65533;6&#65533;&#65533;?<&#65533;{&#65533;&#65533;&#65533;2<&#65533;&#65533;J&#65533;&#65533;zH&#65533;&#65533;L&#65533;7&#65533;&#65533;zF&#65533;b*&#65533;&#65533;!&#65533;&#65533;6&#65533;C?1D1&#65533;&#65533;R&#65533;A&#65533;L&#65533;`H#J$&#65533;&#65533;$zF&#65533;&#65533;&#65533;&#65533;&#65533; &#44142;&#65533;&#65533;)&#65533;: &#65533;&#65533;N%&#65533;$R#B&#65533;a&#65533;&#65533;|&#65533;&#65533;&#65533;&#65533;s&#65533;0 L&#1065;f&#65533;pG&#65533;A&#448;9&#65533;@&#65533;J&#65533;`&#65533;rA&#65533;9&#65533;&#65533;&#65533;&#65533;9r&#65533;!&#65533;&#65533;&#65533;!&#65533;3"&#65533;)
&#65533;eh&#1096;5&#65533;&#65533;&#65533;&#65533;`&#65533;$&#65533;&#65533;&#65533;&#523;!&#65533;&#65533;Q&#65533;&#65533;7>&#65533;NKD&#65533;&#65533;R?&#736;p&#65533;3&#65533;<&#65533;&#65533;&#65533;t&#1557;!&#65533;J&#65533;&#65533;&#65533;&#65533;&#65533;/&#65533;H&#65533;`&#65533;xh &#65533;&#65533;&#38890;&#65533;:&#65533;!&#65533;d&#65533;	&#65533;&#65533;!&#65533;&#65533;m&#65533;&#65533;E&#65533;Aa&#65533;G&#65533;&#65533;&#65533;?<(&#65533;&#65533;.&#65533;&#65533;&#65533;H&#65533;&#65533;&#65533;&#65533;&#65533;+&#65533;&#653;&#65533;&#65533;B\a&#65533;vd&#65533;$;&#65533;&#65533;&#65533;&#65533;x&#65533;&#354;&#65533;&#65533;&#65533;&#65533;@&#65533;&#65533;b&#65533;"53&#65533;&#65533;R&#65533;0&#65533;&#65533;&#65533;&#65533;&#1833;&#344;&#65533;1&#65533;j&#65533;&#65533;fIK&#65533;&#65533;J|(&#65533;`>&#65533;%X&#65533;w&#65533;&#65533;`&#65533;&#65533;7&#65533;t&#65533;C7&#1906;&#65533;&#887;&#65533;&#65533;#D6tF&#65533;&#65533;&#65533;&#65533;&#65533;&#65533;:&#65533;&#6201;&#65533;&#65533;&#65533;&#65533;&#65533;*&#65533;{&#65533;;&#65533;&#65533;&#65533;&#65533;&#198;H^&#65533;&#1578;&#65533;w9w&#65533;xz&#65533;(&#65533;j&#65533;@&#65533;&#65533;&#65533;&#419;&#65533;&#65533;KeQ#O&#65533;&#65533;B&#65533;!&#65533;K]&#65533;&#65533;)S1&#65533;&#65533;,&#64128;&#65533;
t`&#65533;&#65533;&#65533;g&#65533;&#65533; X&#65533;&#65533;`&#65533;9u&#65533;Wg&#65533;u&#65533;J&#65533;gb@0&#65533;&#65533;&#65533;Ic&#65533;&#65533;&#65533;) &#65533;CJ&#65533;'T"&#65533;x;g(&#65533;NR&#65533;&#65533;&#65533;,Q"
&#65533;N&#65533;&&#65533;&#65533;&#65533;*<&#65533;<n&#65533;&#65533;U&#65533;#%{x&#65533;l`E&#65533;&#65533;&#65533;np&#65533;TA&#65533;&#65533;[&#65533;`&#65533;&#65533;&#65533;&#65533;&#65533;(&#65533;&#65533;&#65533;>&#65533;&#65533;&#65533;(&#65533;&#65533;!&#65533;&#65533;R&#65533;&#65533;RD &#65533;\u&#65533;&#65533;/8&#65533;,0$7(&#65533;Ib&#65533;&#65533;!(&#65533;`?&#65533;&#65533;Hc&#65533;X&#65533;-&#65533;&#65533;@\P&#65533;&#42816;'&#65533;&#65533;&#65533;&#65533;&#65533;&#65533;&#65533;`@&#65533;6y&#65533;$C&#65533;&#65533;H&#65533;&#10958;<&#65533;&#65533;&#65533;I&#65533;,&#65533;aF<5&#65533;	P&#65533;f&#65533;`&#65533;&#1816;&#65533;d&#65533;&#65533;il&#65533;Ey&#65533;[f&#65533;@&#65533;/&#65533;
&#65533;&#65533;2&#65533;&#65533;&#65533;E(&#65533;&#1678;\&#65533;&#65533;&#65533;v&#65533;&#65533;Z&#65533;&#65533;&#65533;
Q&#65533;iP&#65533;#o92x&#65533;&#65533;&#65533;&#65533;>&#65533;L&#65533;*&#65533;P&#65533;&#65533;b4&#65533;aB&#65533;&#65533;Pr&#65533;&#65533;Xf0 &#65533;M&#399;!&#65533;&#65533;&#65533;?H&#65533;vA&#65533;8&#65533;?&#65533;@&#65533;&#65533;&#814;&#65533;&#65533;y&#65533;+\&#65533;K^&#65533;&#65533;g&#65533;&#65533;H~34B&#65533;8BC&#65533;&#65533;&#65533;&#65533;&#65533;C&#65533; q&#65533;!:U&#65533;&C&#65533;&#513;&#65533;&#65533;&#65533;FX&#65533;>&#1542;&#65533;#-i&#65533;x[&#65533;&#65533;&#65533;&#65533;&#65533;J&#65533;[y$&#1079;&#65533;&#65533;o&#65533;&#65533;&#65533;&#65533;&#65533;A&#65533;&#65533;J&#65533;&#65533;$&#65533;#t&#65533;JP,(&#65533;&#65533;J	x&#65533;&#65533;?&#65533;&#65533;&#65533;M`&#65533;<&#65533;&#65533;|&#65533;Q&#65533;v&#1315;&#65533;9 CB&#65533;h&#65533;&#65533;&#65533;&#65533;ET'TYt&#65533;&#65533;)&#65533;&#65533;&#65533;>p&#65533;F2&#65533;Y&#65533;f+Y&#1170;&#65533;#q&#65533;&#65533;&#65533;&#65533;&#65533;&#65533;t&#65533;&#65533;&#65533;O&#65533;&#65533;&#65533;&#65533;&#65533;48&#65533;,a	C&#65533;&#65533;X&#65533;&#65533;&#65533;~&#65533;&#65533;D T&#65533;&#65533;b&#65533;?.&#65533;H=&#65533;Q&#65533;&#65533;&#65533;&#65533;D&#65533;<&#65533;&#65533;>a&#65533; n&#65533;1&#65533;bS A%D<&#65533;&#65533;&#65533;aMID`u&#65533;&#199;&#65533;&#65533; &#65533;KR&#65533;&#65533;&#65533;&#65533;! &#65533;,C8&#65533;,&#978;F&#65533;&#65533;j;&#65533;`&#65533;C&#65533;&#65533;U&#65533;&#65533;&#65533;)F&#65533;&#65533;h&#65533;?b&#65533;,&#65533;&#65533;&#65533;&#65533;&#65533;z&#65533;N&#65533;%&#65533;s&#65533;&#65533;*71&#65533;6&#1560;&#65533;&#65533;&#65533;v&#65533;&#65533;"&#65533;&#148;&#65533;)f?&#65533;&#1862;e&#65533;zy&#65533;m	&#65533;X&#65533;R.&#65533;q&#65533;&#65533;&#65533;&#65533;Ez&#65533;G;
')&&#65533;&#65533;14&#65533;&#65533;_*'&#65533;&#65533;pRc&#65533;&#65533;7&#65533;&#65533;Y&#65533;#&#65533;&#65533;Cf&#65533;&#65533;&#962;&#65533;&#65533;0G+&#65533;I&#65533;#&#65533;N1&#65533;9&#65533;&#65533;h&#65533;yo&#65533;&#65533;&#65533;<S/&#65533;&#65533;"=PL1&#65533;&#65533;&#65533;&#65533;
&#65533;&#65533;!&#65533;&#2509;ul&#65533;&#65533;E&#65533;&#65533;<&#65533;C&#65533;#-&#65533;l#&#65533;r{&#65533;&#65533;&#65533;&#65533;\&#65533;&#65533;GV
q7&#65533;U/&#65533;$&#65533;&#65533;{R`&#65533;&#65533;$
u &#65533;&#65533;$&#65533;&#65533;&#65533;&#65533;&#65533;x&#65533;,"&#65533;f6&#65533;y69&#65533;12 &#65533;yD&#65533;&#65533;&#65533;&#65533;&&#65533;&#1241;&#65533; &#65533;?&#65533;&#65533;Fx&#65533;GD80&#65533;0R&#65533;&#65533;~
&#65533;&#65533;&#65533;&#65533;l&#65533;H"&#65533;u&#65533;V6&#65533;&#65533;&#872;@(&#65533;<&#65533;9&#65533;F}IM-&#65533;&#65533;Wi&#65533;	 C&#65533;8+L&#65533;&#65533;&#65533;&#65533;M%&#65533; &#65533;&#65533;&#65533;p&#65533;A&#65533;@&#1793;&#65533;)I&#65533;t&#65533;2&#44176;&#65533;lt00&#65533;65&#65533;&#65533;&#65533;&#65533;A&#65533;&#65533;"@Q&#65533;&#65533;P@>&#65533;&#65533;^ &#65533;&#65533;j&#65533;v`t#&#65533;&#65533;
&#65533;|&#65533;&#65533;&#65533;=D&#65533;&#65533;&M&#65533;!&#65533;
X&#65533;A&#65533;/ &#65533;#&#65533;&#65533;&#65533;&#65533;&#65533;&#65533;&#65533;o&#65533;&#65533;K&#65533;&#65533;#&#65533;&#65533;&#65533;&#65533;&#65533;%&#65533;&#65533;$q&#65533;G&#65533;@&#65533;5&#65533;MA
\&#144;&#65533;6w[&#65533;&#65533;.&#65533;-&#65533;&#1830;@Du&#65533;wL&#65533;&#65533;3&#65533;E&#65533;&#65533;"&#65533;6&#65533;&#65533;Z&#65533;D&&#65533;&#65533;&#65533;X~:&#65533;s&#65533;C&#65533;(&#65533;B&#65533;&#65533;!p9X&#65533;&#65533;&#65533;+&#65533;&#65533;&#65533;M&#65533;&#65533;m&#65533;Wb&#65533;&#1892;&#65533;p&#65533;&#65533;3&#65533;&#65533;&#65533;?D&#65533;>'Fi&#65533;<w&#65533;&#65533;f&#65533;&#65533;,&#65533;aW&#65533;&#65533;&#65533;&#65533;Q&#65533;?&#65533;3&#65533;&#65533;&#65533;&#65533;J&#65533;GJ&#1030;NR&#65533;&#65533;&#65533;&#65533;&#65533;!nJ&#65533;&#65533;&#65533;?%&#65533;u&#65533;&#65533;&#65533;p
&#65533;&#65533;&/&#65533;CD(&#65533;&#65533;&#65533;&#65533;R&#65533;&#65533;&#65533;
g&#65533;&#1531;&#65533;&#65533;&#65533;&#65533;&#65533;W&#65533;&#65533;&#65533;&#65533;&#65533;\&#65533;J!&#65533;&#65533;z&#65533;(@Lt&#65533;&#65533;&#65533;,
 M&#65533;&#65533;&#967;&#65533;&#65533;"P&#65533;	b&#65533;k&&#65533;&#65533;&#1192;C&#65533; &#65533;gRr&#65533;\&#65533;V&#65533;&#65533;&#65533;&#65533;&#65533;-&#65533;&#65533;&#65533;&#65533;EhS&#65533;T&#65533;&#65533;&#65533;f/&#65533;&#65533;&#65533;&#65533;&#65533;8t8&#65533;5&#65533;("	&#65533;$&#65533;&#65533;&#65533;'&#65533; &#65533;&#36999;&#65533;&#65533;I&#65533;&#65533;&#65533;&#65533;&#65533;h30&#65533;.3&#65533;q&#65533;&#65533;a&#65533;3&#65533;j`&#65533; 6&#65533; tX6L 68&#65533;&#65533;p&#65533;A_&#65533;a&#65533;&#65533;B&#65533;,p&#65533;Vbv&#65533;p&#65533;&#65533;1	&#65533;&#65533;&#65533;&#65533;)&#65533;&#65533;)&#65533;) &#65533;&#65533;&#65533;&#65533;~[10&#65533;&#65533;( &#65533;&#65533;(&#65533;(&#65533;&#65533;'&#65533;?KH&#65533;&#65533;p8&#65533;&#65533;&#65533;&#65533;&#8731;&#137;%J-`&#65533;&#65533;&#65533;&#65533;&#65533;&#65533;&#65533;&#65533;&#65533;&#65533;1y&#65533;&#65533;$&#65533;&#65533;&#65533;x@&#65533;@&#65533;q&#65533;&#65533;.&#65533;i&#65533;&#65533;nAd&#65533;:&#65533;8&#65533;t	(&#65533;P2c&#1044;E&#65533;&#65533;G[$&#65533;&#65533;&#65533;&#65533;&#65533;^&#65533;&#65533;&#65533;&#65533;&#65533;&#65533;D&#65533;Q$Gs&#65533;i`&#65533;&#65533;/&#65533;&#65533; &#65533;&#65533;&#65533;8&#65533;&#65533;`E&#65533;!P#&#65533;&#65533;&#65533;X&#65533;&#65533;
&#65533;@;&#65533;&#65533;&#65533;&#65533;C&#65533;&#65533;"x]&#65533;&#65533;e&#65533;&#65533;	&#1728;&#65533;@1&#65533;&#65533;&#65533;(eb&#65533;&&#65533;X&a&#65533;U&#65533;4k&#65533;&#297;&#65533;&#65533;p&#65533;8&#65533;&#65533;Z&#65533;&#65533;}*&#65533;&#65533;&#65533;&#1203;&#65533;&#65533;&#65533;&#65533;{&#65533;&#65533;&#65533;2&#65533;&#65533;&#65533;nQ&#65533;&#65533; * &#65533;&#65533;,H&#65533;&#1138;k&#65533;e&#65533;P&#65533;<&#65533;&#65533;&#65533;&#65533;Y&#65533;&#65533;<8&#65533;hb&#65533;l&#65533;=f&#65533;&#527;l&#65533;A&#65533;&#65533;&#268; I?&#65533;&#65533;&#65533;` &#65533;()&#65533;&#65533;&5`&#65533;C&#65533;Zq5Z1J`&#65533;z&#65533;&#65533;b&#65533;x&#65533;&#65533; p&#65533;&#65533;K,&#47203;&#65533;:&#65533;&#1176;&#65533;&#65533;8b&#65533;Y@#&#65533; P&#65533;xz&#65533;&#65533;&#65533;&#65533;J&#65533;&#65533;~"&#65533;&#65533;&#65533;f&#65533;&#65533;>&#65533;&#65533;&#65533; _&#65533;&#65533;&#65533;&#65533;&#65533;&#65533;Kp&#65533;a&#512;&#65533;I&a&#65533;KB&#65533;D({&#65533;&#65533;x&#65533;&#65533;&#65533;&#65533;&#65533;X&#312;@N	&#65533;&#65533;&#1112;5&#65533;&#65533;(d&#65533;#&#65533;7K&#65533;&#65533;(&#65533;}&#65533; lx&#65533;;&#65533;&#65533;&#960;&#65533;&#65533;$R"&#65533;3--&#65533;&#65533;&#65533;&#65533;C&#65533;@h&#65533;&#65533;&#65533;&#65533;&#65533;-&#1538;&#65533;&#65533;&#65533;d&#65533;&#65533;&#65533;&#65533;	&#65533;&#65533;.%;&#65533;&#65533;&#65533;.&#65533;&#65533;&#65533;&#65533;&#65533;&#65533;&#65533;&#498;&#65533;&#65533;&#65533;C&#65533;G&#65533;&#65533;&#65533;&#65533;xX&#65533;/&#65533;l&#65533;&#65533;&#65533;Q&#65533;&#65533;&#65533;97&#65533;&#65533;&#65533;&#65533;&#65533;&#1648;C&#65533;
}&#65533;&#65533;&#65533;&#65533;#&#65533;&#65533;&#65533;M&#65533;4&#65533;.&#41599;&#65533;&#65533;&#65533;&#65533;&#65533;&#65533;&#65533;Hc&#65533;-&#65533;8C&#65533;&#65533;O6&#65533;0&#65533;&#65533;0&#65533;@s&#65533;&#65533;&#65533;&#65533;Kl&#65533;&#65533;k&#65533;&#65533;&#65533;H1&#65533;&#65533;0&#65533; &#65533;8h$&#65533;P&#65533;&#65533;&#65533;&#65533;&#65533;8&#65533;&#65533;&#65533;&#65533;&#65533;&#65533;&#65533;&#65533;&#65533;&#65533;&#65533;&#65533;&#65533;:&#65533;&#65533;&#65533;{&#65533;{:&#65533;&#65533;&#65533;&#65533;P&#65533;b&#65533;x&#65533;Q&#65533;{I&#65533;&#65533; &#65533;&#65533;&#65533;eK&#65533;&#65533;&#65533;&#65533;2*y+# q&#65533;&#65533;&#65533;&#65533;%e&#1160;(&#65533;&#65533;&#65533;&#65533;2&#65533;R&#65533;&#65533;I&#65533;&#65533;<&#65533;k`&#65533;&#65533;qC&#65533;P&#65533;@&#65533; &#1801;&#65533;&#65533;&#65533;P&#65533;&#65533;&#65533;&#65533;&#65533;BZ&#65533;BMx&#65533;N &#65533;aK&#65533;&#65533;X&#65533;a&#65533;&#65533;&#65533;h(&#65533;&!@E&#65533;+'&#65533;&#65533;Yy&#65533;1%&#65533;&#65533;&#65533;&#655;(H!&#1031;&#65533;&#65533;&#65533;&#65533;&#65533;&#65533;+P&#65533;8H&#65533;Q&#65533;&#65533;&#65533;&#65533;&#65533;&#65533;&#65533;&#65533;-P&#65533;dt&#65533;(PP&#65533;&#65533;x&#65533;&#65533;&#325;&#65533;!>&#65533;yO&#65533;NC&#65533;$&#65533;&#65533;&#65533;H+0&#65533;&#65533;&#65533;&#65533;&#65533;E&#65533;&#65533;&#65533;d8@&#65533;&#65533;( &#65533;&#65533;-&#65533;&#65533;&#65533;&#65533;p&#65533;&#65533;x&#65533;&#65533;S&#65533;>&#173;&#65533;`&#65533;;L&#65533;&#65533;b&#65533;x&#65533;&#36448;x&#65533;B&#1814;&#65533;k&#65533;&#65533;&#65533;	&#65533;d9&#65533;j9&#65533;;09&#65533;&#1262;&#65533;9&#65533;&#65533;	&#65533;;T&#65533; S0&#65533;7&#65533;Q&#65533;&#65533;7&#65533;C&#65533;5&#65533;&#65533;&#65533;&#65533;&#65533;&#65533;{T&#268;&#65533;;&#65533;&#65533;&#65533;&#65533; CU&#65533;&#65533;X&#65533;&#65533;R!&#65533;y&#65533;{&#65533;P&#65533;&#65533;&#65533;y0&#65533; &#65533;&#65533;&#65533;&#65533;c&#65533;P!&#65533;H&#65533;e&#65533;,8&#65533;&#65533;&#65533;8&#65533;@&#65533;&&#65533;&#65533;Y&#65533;a&#65533;J`&#65533;`&#65533;&#65533;^$)p&#65533;&#65533;)P&#65533;0&#65533;j&#65533;j&#65533;&#65533;&#65533;&#65533; L&#1086;&#65533;&#65533;&#65533;&#65533;&#65533;&#65533;&#65533;&#65533; &#65533;I&#65533;h&#65533;&#65533;=v&#65533;]\&#65533;&#59415;&#65533;x&#65533;|&#1610;&#65533;&#65533;&#65533;&#65533;@&#65533;&#1762;&#65533;P&#65533;[&#65533;0&#1515;&#65533;&#65533;&#65533;&#65533;x&#65533;&#65533;&#65533;b&#65533;9F9&#65533;&#65533;&#65533;&#65533;#&#65533;4&#65533;&#65533;&#65533;&#65533;&#65533;&#65533;@P&#65533;&#65533;&#65533;\&#65533;#I&#65533;{&#65533;-&#65533;&#65533;&#65533;&#65533;(&#65533;&#65533;c &#65533;8y&#65533;p&#65533;&#65533;&#65533;=&#65533;Z&#65533;0&#65533;pP&#65533;P&#65533;&#65533;&#65533;&#65533;`O!&#65533;M&#65533;&#65533;@Q&#65533;&#65533;I&#65533;&#65533;"Y(96&#65533;&#65533;6&#65533;p&#65533;&#65533;q&#65533;!&#65533;&#65533;&#65533;Hm&#65533;I&#65533;&#65533;&#65533;@&#61122;[HV&#65533;H&#65533;AxR`&#65533;5&#65533;&#65533;i&#65533;&#65533;&#65533;e&#65533;Ox&#65533;+&#65533;&#65533;ZaBp#B&#65533;&#65533;&#65533;&#65533;P&#1545;Fb&#312;&#65533;&#65533;&#65533;&#65533;&#1741;`ak"&#65533;0,&#65533;#VE C0&#65533;&#65533;&#65533;&#65533;y&#65533;&#65533;&#65533;-'&#65533;"&#65533;(&#65533;&#65533;le&#65533;z&#65533;&#65533;"rj&#65533;1&#65533;&#65533;-&#65533;&#65533;&#65533;&#65533;p&#65533;#8&#65533;-&#1092;&#65533;&#65533;&#65533;&#65533;&#65533;a&#65533;&#65533;&#1502;&#65533;&#65533;G&#65533;&#65533;&#65533;&#65533;&#65533;&#65533;	&#65533;&#1353;&#65533;&#65533;Q&#65533;&#33446;&#65533;&#65533;&#1989;&#65533;r9bu&#65533;&#65533;&#65533;&#65533;E&#65533;&#65533;N'&#65533;?&#65533;&#65533;}&#65533;P&#65533;6@E&#65533;&#65533;&#65533;F&#65533;&#65533;N&#65533;M&#65533;&#65533;P&#65533;&#65533;Y&#1464;&#65533;W&#65533;&#65533;T&#65533;&#65533;&#65533;i&#65533;a&#256;&#65533;&#65533;&#65533;&#65533;x(&#65533;&#65533;e|*&#65533;A&#517;&#65533;Ed&#65533;&#65533;O&#65533;&#65533; h&#65533;J&#65533;&#65533;&#65533;&#65533;&#65533;	&#65533;gD&#65533;&#65533;p &#65533;&#65533;&#65533;U&#65533;&#65533;b&#41800; &#1378;&#65533;F&#65533;&#65533;0&#808;S&#65533;&#65533;&#65533;&#65533;&#65533;1aY*&#65533;U&#1159; ?&#33281;*heU&#1821;&#65533;0&#65533;&#65533;&#65533;&#65533;b&#65533;`&#65533;`f:&#65533;&#496;Q2&#65533;y&#65533;D\&#65533;lz&#65533;b=&#65533; &#65533;yyG&#65533;xH&#65533;&#65533;&#65533;.R&#65533;A	&#65533;&#65533;"&#334; &#65533;xI&#65533;a&#65533;U&#65533;"&#65533;&#65533;Dv&#65533;&#65533;R&#65533;@&#65533;&#65533;R-&#65533;RzN&#65533;&#65533;XS&#65533; &#65533;4h&#65533;4H&#65533;	(]&#65533;PKp&#65533;N&#65533;*&#65533;&#65533;5XhW&#65533;&#65533;u&#65533;&#65533;|&#65533;&#65533;&#65533;W&#65533;&#1087;C&#65533;&#65533;*i(&#65533;&#65533;&#65533;&#65533;&#65533;&#65533;&#1968;K&#65533;&#65533;=&#65533;R&#65533;&#1029;WH&#65533;W&#65533;l &#65533;n&#65533;&#65533;&#65533;&#1287;&#65533;T4&#65533;&#65533;f&#65533;&#65533;i&#65533;&#835;<&#65533;&#1027;QH&#1477;: &#65533;5 &#65533;&#65533;&#65533;i&#65533;&#65533;&#65533;&#65533;N&#65533;&#65533;9&#65533;&#65533;h&#65533; tp
BP&#65533;&#65533;&#65533;&#65533;hO!&#65533;EH]&#65533;&#65533;&#65533;h`&#65533;0&#65533;u&#65533;]&#65533;&#65533;&#65533;&#65533;&#65533;&#65533;9B&#65533;&#65533;&#65533;&#65533;&#65533;&#65533;aZ&#65533;&#65533;H&#65533;&#65533;&#265;;p>p&#65533;>yh&#65533;&#1617;&#65533;&#1098;~&#65533;fS&#65533;{l
&#65533;&#65533;E&#65533;&#65533;&#65533;&#65533;&#65533;q&#65533;?5G|&#65533;&#65533;&#65533;q}O&#65533;&#65533;Lx&#65533;L &#65533;n&#65533;&#65533;a8&#65533;a&#65533;FF&#65533;~&#65533;/z&#65533;&#65533;&#65533;&#65533;K&#65533;&#65533;&#65533;&#65533;	G&#1675;
xc&#65533;&#65533;&#65533;R&#65533;&#65533;&#65533;&#65533;&#65533;XU&#65533;&#65533;&#65533;&#65533;&#65533;T8
. &#65533;a||	&#65533;&#65533;fH&#65533;&#65533;k&#65533;gpRA(&#65533;w&#65533;&#65533;Jp&#65533;p&#65533;&#65533;&#65533;&#65533;F&#65533;&#65533;;&#65533;&#65533;E&#65533;&#65533;E&#65533;F&#65533;xR&#65533;&#65533;=P&#65533;H&#65533;He&#65533;hZ&#65533;m&#65533;0&#65533;&#65533; G&#65533;p&#65533;
8&#65533;&#65533;&#65533;&#65533;&#65533;&#65533; &#65533;P&#65533;&#65533;P&#65533;&#65533;&#65533;&#65533;e&#65533;&#65533;&#65533;&#65533;&#65533;&#65533;
d&&#65533;&#65533;&#65533;)&#65533;&#65533;&#65533;&#65533;&#65533;&#65533;&#65533;&#65533;[&#65533;&#65533;A%&#65533;&#65533;&#65533;&#65533;&#65533;&#65533;&#65533;p.&#65533;y&#65533;&#65533;a(&#65533;m(&#65533;&#65533;&#65533;&#65533;&#65533;&#65533;&#65533;&#65533;&#65533;( jx&#65533;&#65533;&#65533;&#65533;&#65533;)&#65533;&#65533;&#830;&#65533; ,&#65533;&#65533;.&#65533;&#65533;&#65533;&#65533;&#1622;&#65533;	Q&#65533;
&#65533;^&#65533;&#65533;&#65533;jP JeB&#65533;p&#65533;&#65533;&#1407;GpJ&#65533;&#65533;&#65533;&#65533;h&#65533;<&#65533;^&#65533;&#65533;UF&#65533;L&#65533;&#65533;&#65533;&&#65533;&#65533;&#65533;t&#65533;}i&#65533;&#65533;&#65533;Me&#65533;8&#65533;&#65533;< "`&#65533;IH&#65533;Ip&#1883;f:C&#65533;&#65533;Rpr=&#65533;&#65533; &#65533;&#65533;8d&#65533;&#65533;&#65533;H&#65533;m&#65533;&#65533;&#65533;r&#65533;&#65533;	&#65533;07&#65533;P!&#65533;)^&#65533;+&#65533;&#65533;&#65533;8&#65533;&#65533;&#1386;&#65533;&#65533;&#65533;
&#65533;&#65533;mk$h%&#65533; &#65533;B&#65533;8&#65533;&#65533;`&#65533;H&#65533;mM&#65533;v&#65533;&#65533;&#65533;b&#65533;&#65533;&#65533;n&#65533;.&#65533;&#65533;&#65533;fA9y&#65533;c&#65533;&#323;&#65533;&#65533;&#65533;S&#65533;&#65533;&#65533;[
u&#65533;&#65533;&#65533;9&#65533;@&#65533;_&#65533;&#65533;&7?&#65533;78&#65533;&#65533;^&#65533;&#65533;&#65533;&#65533;:&#65533;Y&#65533;&#65533;&#297;s/&#65533;&#65533; &#65533;Mn&#65533;&#65533;&#65533;&#65533;&#65533;&#65533;K&#65533;'O &#65533;X&#65533; W^&#65533;`O&#65533; &#65533;&#65533;dw0&#1024;&#65533;&#65533;g&#65533;&#65533;0&#65533;Kf&#65533;@1&#65533;I&#65533;&#65533;&#65533;0&#65533;&#65533;x&#65533;H&#65533;&#65533;~&#65533;e&#65533;&#65533;'P&#65533;&#65533; &#65533;2&#65533;&#65533;&#65533;&#65533;|&#65533;3&#65533;&#65533;w{&#65533;&#1595;&#65533;&#65533;*&#65533;&#65533;	O&#65533;!&#65533;&#65533;UPw&#65533;pWM:S&#65533;
l&#65533;&#65533; &#924;&#65533;&#65533;&#65533;&#65533;5Pp'&#65533;**&#65533;$Z&#579;=&#65533;&#65533;&#65533;&#65533;x&#65533;gy&#65533;&#65533;k&#65533;&#65533;\r&#65533;H&#65533;&#65533;&#65533;)h&#65533;&#65533;&#65533;x~?&#65533;&#65533;b&#65533;&#1787;0&#65533;7Oqu )0`<$2f&#65533;&#65533;&#65533;l+&#65533;Z&#65533; &#65533;4&#65533;&#65533;&#65533;aA6`&#65533;&#65533;&#65533;[`b&#65533;&#65533;I&#65533;x5&#65533;p&#65533;Q&#65533;&#65533;&#65533;&#65533;&#65533;&#65533;f&#65533;_&#65533;&#65533;&#65533;&#65533;&#65533;}&#65533;={&#65533;A&#65533;&#65533;&#65533;&#65533;&#65533;4&#65533;pNg
&#65533;w=&#65533;&#65533;p&#65533;&#65533;&#65533;`&#65533;m&#65533;n&#65533;&#972;&#65533;]$k&#65533;p C(&#65533;&#65533;P&#65533;C&#65533;`_&#65533;&#65533;uf&#65533;&#65533;&#65533;&#65533;&#65533;>&#65533;&#65533;&#65533;(&#65533;`&#1613;&#65533;f&#329;"h (&#65533;&#65533;&#65533;&#65533;&#65533;&#65533;&#65533;&#65533;a&#65533;&#65533;9&#65533;&#65533;aL&#65533;H&#65533;&#65533;&#65533;&#65533;
^&#65533;x&#65533;&#65533;&#65533;o&#65533;&#65533;&#65533;{&#65533;&#65533;&#65533;<)&#65533;4&#65533;&#65533;7$+rZ8&#65533;&#65533;&#645;&#65533;&#65533;(<Qq!L7&#65533;&#65533;&#65533;3&#65533;&#65533;&#65533;&#65533;&#65533;&#65533;&#65533;s&#4955;
o&#65533;&#65533;T(N&#65533;L&#65533;.L&#65533;T&#65533;;&#65533;&#65533;&#65533;&#65533;T!&#65533;&#65533;^&#65533;&#65533;c&#65533;P&#65533;^	&#65533;&#65533;,&#1782;n&#65533;&#141;+w.&#1914;v]&#65533;&#65533;&#65533;0&#65533;B&#65533;.&#65533;&#65533;&#65533;&#65533;_5&#65533;&#65533;&#65533;&#65533;'&#65533;>m&#65533;&#65533;`&#65533;%&#65533;&#65533; C&#65533;&#65533;`&#65533;<y&#65533;QR%2p`&#65533;&#65533;Da&#65533;X/&#65533;&#65533;&#65533;L;$&#65533;8&#65533;YX&#65533;&#65533;k&#65533;H&#65533;&#65533;&#65533;&#65533;dk&#65533;&#65533;J&#65533;(&#65533;&#65533;.N=&#65533; R&#65533;&#65533;&#23894;+&#65533;&#65533;Q!	&#65533;&#65533;}&#510;&#65533;&#65533;?&#65533;
&#65533;Sg+&t&#65533;&#65533;&#143;/>&#65533;&#65533;&#65533;&#65533;+&#65533; &#34464;&#65533;]&#65533;5
&#65533;&#65533;?&#65533;&#65533;&#65533;&#65533; R@"&#65533;(i&#65533;&#65533;W &#65533;&#65533;.U &#65533;?(&#65533; &#65533;&#65533;&#65533;"
q&#65533;y&#65533;&#65533;&#65533;&#65533;PF&#65533;&#65533;&#65533;&#65533;Bd@cf&#65533;&#65533;#&#65533;4&#65533;+&#65533;(&#1293;W&#65533;&#65533;&#65533;T
&#65533;&#65533;?^&#65533;A\&#65533;&#65533;3&#65533;&#65533;&#65533;?t&#65533;U&#65533; &#65533;&#65533;&#65533;S&#65533;C&#65533;2V&#65533;2&#65533;&#65533;.&#65533;&#65533; &#867;.f&#65533;&#65533;&#65533;?&&#65533;C&#65533;?`&#65533;&#1866;&#65533;#&#65533;%&#65533;&#515;S&#290;&#65533;V
&#65533;&#65533;&#608;x&#65533;&#65533;k8Tqh&#65533;
P&#65533;?f=&#65533;&#65533;.%`&#65533;
&#65533;q&#487;&#65533;.4&#65533;&#65533;
m&#65533;Of&#65533;U&#65533;B&#65533;&#65533;t&#65533;B]&#65533;&#65533;#&#65533;&#65533;&#65533;&#65533;?	&#65533;&#65533;&#65533;2&#65533;(&#65533;B&#65533;&#65533;:MB&#65533; &#65533;D&#65533;&#1089;&#65533;y&#65533;&#65533;v/p&#65533;&#520;&#65533;`&#65533;&#1610;&#65533;&#65533;&#65533;&#1852;&#65533;&#65533;H&#65533;&#65533;r&#65533;L<&#65533; &#65533;&#65533;&#65533;&#65533;P_&#65533;w(&#65533;&#65533;C&#65533;	&#65533;&#65533;'&#65533;&#65533;W9&#65533;&#65533;.&#39168;HX&#65533;&#65533;Zy-v&#65533;Uy)qj lu&#65533;P&#65533;&#65533;&#65533;&#65533;&#65533;s&#1841;]|&#65533;&#65533;&#65533;?z&#65533;<r&#65533;xU&#65533;&#65533;&#65533;&#65533;&#1046;a&#65533;&#65533;F&#65533;&#65533;(&#65533;&#65533;e&#65533;)&#65533;&#849;mU&#65533;.]&#65533;Oe&#65533;&#65533;r&#65533;&#65533;(&#65533;@&#65533;&#65533;+&#65533;P&#65533;l&#65533;&#65533;&#65533;&#65533;&#65533;9&#65533;Z-Qp&#65533;&#65533;&#65533;&#65533;-&#65533;&#65533;?&#65533;&#65533;&#65533;V&#65533;m9&#65533;&#65533;B&#65533;@rH'&#65533;t&#65533;&#65533;BZ&#65533;&#65533;ab7&#65533;&#65533;&#65533;@&#65533;Q&#65533;S&#65533;&#65533;&#65533;+&#65533;k&#65533;S&#65533;2X&#65533;&#65533;C&#65533;&#65533;S&#65533;&#1408;#&#65533;S&#65533;B&#65533;EP&#65533;&#65533;&#65533;&#65533;1&#65533;)&#65533;`&#65533;&#65533;&#65533;&#256;UilB&#65533;KI+&#65533;*&#65533;a%&#138;&#65533;&#65533;&#1030;B'&#65533;&#65533;&#65533;
!&#65533;&#65533;2&#65533;#X&#65533;CY&#65533;&#65533;&#65533;?5D&#65533;R&#65533;M&#65533;&#65533;&#65533;B&#65533;&#65533;3
XT&#65533;&#65533;Nti&#65533;&#17631;N&#65533;N`&#65533;&#65533;&#65533;,&#65533;&#65533;Kqt9&#65533;$J^A&#65533;;&#65533;Bd&#65533;&#65533;P&#65533;&#65533;\&#65533;*R!K&#65533;@&#65533;&#65533;&#65533;;A&#65533;&#65533;: @O&#41283;m&#65533;&#65533;9S&#65533;G&#65533;&#65533;&#65533;&#65533;CP|R&#65533;BHB&#65533;`+{&#65533;&#65533;"f&#65533;u|Vs&#65533;&#65533;&#65533;$6t&#65533;D&#65533;&#65533;T&#65533;&#65533;#,&#65533;	p&#65533;D&#65533;
!&#65533;&#65533;&#65533;"&#65533;$$!&#65533;@2&#65533;&#65533;4&#65533;t&#65533;q&#587;4B5E&#65533;&#65533;<8&#65533;S&#65533;&#65533;&#65533;xE&#65533;P@&#1077;<a&#65533;z&#65533;#&#65533;&#65533;&#65533;?&#65533;&#65533;&#65533;&#65533;&#65533; &#65533;&#65533;&#65533;ZR#&#65533;"$p &#65533;a`E&#65533;GL&#65533;0&#65533;JB&#65533;&#65533;(&#65533;q&#65533;K&#65533;S[&#65533;&#65533;(]Oa&#65533;&#65533;[%+[y&#65533;&#65533;&#65533;)"&#65533;D.&#65533;>m!<&#65533;&#782;R&#65533;&#65533;&#65533;&#65533;g&#65533;t
0{&#65533;#`&#65533;q&#65533;&#65533;B&#65533;+&#65533;&#65533;&#65533;&#65533;&#65533;=&#65533;QM:&#65533;&#65533;&#65533;T&#65533;6&#65533;i&#65533;m*&#65533;&#65533;%[&#65533;F2&#65533;2D&#65533;pe]f&#65533;&#65533;&#65533;&#65533;&#65533;&#65533;'=5&#1439;@&#65533;[&#65533;B'|hs&#65533;&#65533;&#65533;  &#65533;\&#65533;&#65533;&#65533;i&#65533;?*&#65533;,@_&#65533;W&#65533;&&#65533;&#65533;&#65533;&#65533;X&#65533;?&#65533;A&#1961;k &#65533;C&#65533;R<&#65533;0D!&#65533;&#65533;&#65533;%&#65533;d&#65533;>&#65533;&#1029;&#65533;s
	&#65533; m&#65533;
&#65533;;&#65533;K&#1080; &#65533;&#65533;0&#65533;;&#65533;&#65533;&#65533;}&#65533;
[&#65533;J 2&#65533;@\h!&#65533;P&#65533;&#65533;&#65533;&#65533;ne&#65533;`&#65533;&#65533;&#65533;b&#65533;
&#65533;&#65533;sf&#65533;&#65533;?tp$b-&#65533;8&#65533;&#65533;&#65533;hEJ&#65533;&#65533;ve&#65533;&#65533;`&#65533;#R&#65533;:&#65533;&#65533;0&#225;&#1384;&#65533;r&#65533;`&#65533;)&#1057;K
&#65533;&#65533;&#65533;.&#65533;_@+&#65533;Hi&#65533;&#65533;"a&#65533;f&#65533;GtO&#65533;\&#65533;&#65533;BL&#65533;.&#65533;&#1138;o}A,&#65533;&#65533;&#65533;B&#65533;&#65533;&#65533;&#65533;&#65533;&#131;&#65533;H&#65533;&#65533;H4T`@&#65533;&#65533;&#65533;U\MB q&#65533;[<&#65533;&#65533;k&#65533;U&#65533;?&#65533;&#65533;&#65533;&#65533;b&#65533;^&#65533;((&#65533;&#65533;&#65533;y1&#65533;&#65533;.&#65533;&#65533;H&#65533;	&#65533;v&#65533;&#65533;&#65533;<&#65533;&#303;&#65533;&#65533;&#65533;rJ&#65533;&#65533;z&#65533;7&#65533;&#65533;&#65533;&#65533;%,&#65533;$&#65533;&#65533;&#65533;_q&#65533;{&#65533;K&#65533;&#65533;&#65533;&#65533;l&#65533;&#65533;02Le&#65533;&#65533;&#65533;(&#65533;&#65533;_&#65533;&#65533;&#65533;&#65533;0&#65533;GJ,lX&#65533;&#65533;&#65533;&#21775;ib&#65533;&#65533;&#65533;&#65533;2=&#65533;&#65533;b&#65533;&#65533;&#65533;&#65533;&#65533;.&#65533;&#65533;h,&#65533;&#65533;&#65533;8&#65533;:&#65533;&#65533;&#32530; &#65533;A?#P&#65533;@&#30658;^&#224;&#65533;&#65533;&#65533;\B&#65533;U&#65533;n!&#65533;&#65533;&#65533;&#65533;&& &#65533;&#65533;&#65533;c]U&#65533;&#65533;b&#65533;&#65533;&#65533;8&
&#65533;AA&#65533;&#65533;`PS&#65533;G,Ph&#65533;O&#65533;T&#65533;fc&#65533;&#65533;Q62&#65533;&#11420;&#65533;&#65533;+ Q&#65533;&#65533;(&#65533;`>C{e&#65533;!&#65533;( &#65533;&#65533;Q&#65533;&#65533;3&#65533;&#1539;&#65533;&#65533;1%&#65533;`&#1385;X&#65533;&#65533;;&#65533;&#65533;$4HB&#65533;&#65533;$&#65533;1U&#65533;&#65533;/|&#65533;S&#65533;*&#65533;0&#65533;M"t&#492;&#65533;&#65533;[&#65533;Y&#65533;S&#65533;&#65533;&#65533;&#65533;7("&#65533;0@ &#65533;&#65533;&#65533;V&#50265;p&#65533;+q&#65533;A*&#65533;yE&#65533;q),Y&#65533;&#65533;&#65533;.&#65533;&#65533;]&#65533;8E&#690;0&#65533;
A&#65533;Cx5Xm&#65533;&#65533;@!2&#65533;(Tt\W&#65533;&#65533;1&#65533;&#65533;mx&#65533;;&#65533;&#65533;!&#65533;A&#65533;8&#1294;*&#65533;&#65533;&#65533;&#695;&#65533;&#65533;GQ,&#65533;&#65533;&#65533;U&#65533;r&#65533;&#65533;&#65533;&#65533;~&#65533;+]&#65533;&#65533;?&#65533;&#65533;&#65533;&#65533;&#65533;%WH&#65533;&#468;&#65533;&#65533;\(
X)&#65533;qP(&#65533;D&#65533;Wu&#65533;&#65533;BT&#65533;&#65533;0&#65533;l&#65533;B&#65533;&#65533; 0&#65533;&#65533;-&#65533;&#65533;&#65533;@`&#65533;&#65533;gh;&#65533;Q[&#65533;9&#65533;'N&#65533;&#65533;&#65533;E&#65533;&#65533;&#65533;8&#65533;&#65533;?&#65533;&#65533;&#65533;&#1030;W&#65533;i&#1620;m&#65533;=H&#65533;&#65533;&#65533;&#65533;@=G^%!2&#65533;w&#65533;=&#65533;&#65533;&#65533;K&#65533;&#65533;&#65533;a&#65533;r&#65533;&#65533;O>&#65533;&#65533;!&#65533;)  &#65533;&#65533;&#65533;&#65533;S*B&#65533; &#65533;&#65533;&#65533; e&#65533;&#1966; He&#65533;&#1159;&#65533;&#65533;4&#65533;
&#65533;&#65533;CX&#65533;&&#65533;iiJ5&#65533;&#65533;&#65533;&#65533;K&#65533;&#65533;j&#65533;n &#65533;&#65533;&#65533;BP&#65533;&#65533;&#65533;&#65533;-&#65533; iR&#65533; &#65533;'$&#65533;X"/&#65533;B&#65533;q&#65533;&#65533;Q&#65533;W&#65533;&#65533;?2&#65533;&#65533;/$&#65533;r&#65533;B48k&#65533;&#65533;&#65533;:H&#65533;&#65533;`k&#65533; &#65533;&#65533;&#65533;8&#65533;k&#65533; &#65533;?B#%&#65533;&#65533;&#65533;&#65533;j&#65533;&#65533;&#65533;[tO}&#65533;&#65533;&#65533;&#65533;V&#65533;<&#65533;Ea&#65533;&#65533;&#65533;(&#65533;}^&#65533;&#65533;?&#454;=jQ&#500;4t&#65533;&#65533;p&#65533;&#65533;&#65533;]&#65533;&#65533;=&#65533;&#65533;H&#65533;i%<B&#65533;&#65533;t&#65533;7X&#65533;&#65533;u&#65533;D &#65533;n	j<A&#65533;B&#65533;&#65533;&#65533;&#65533;&#65533;&#65533;&#65533;&#65533;&u&#65533;r&#65533;&#65533;&#65533;&#65533;sq&#65533;H-DR!X<&#65533;K&#65533;G&#65533;-&#65533;&#65533;&#65533;QVt"P &#65533;&#65533;p&#219;&#65533;&#65533;X,&#65533;b}&#65533;&#65533;^&#65533;![&#65533;&#65533;&#65533;?HA&#65533;A&#65533;&#65533;&#65533;	&#65533;&#65533;&#65533;@"&#65533;D/hF)0h&#65533;? "0&#65533;E"~&#65533;& C	8".H&#65533;B$&#65533;&&#65533;@&#65533; \P&#65533;$f&#65533;#&#65533;&#65533;&#65533;B&#65533;H&#65533;&#65533;AE&#65533; &#65533;&#65533;C @`_[t&#65533;n&#65533;m&#65533;?&#65533;"#Jb	&#65533;&#65533;;&#65533;b"&#65533; ".D-c$:&#65533;&&#65533;C-#>&#65533;C&#65533;)#(&#65533;&#65533;&#65533;&#65533;&&#65533;&#65533;&4&#65533;&#65533;&#1024;&#65533;&#65533;&#65533;6N&#65533;&#65533;t&#65533;~B&#65533;@&#65533;S8&#65533;#>&#65533;S]&#65533;&#65533;?,&#65533;?&#65533;&#65533;&#65533;&#65533;?h&#65533;|&#65533;&#65533;?L&#65533;BlA&#65533;&#65533;@, +&#65533;(&#65533;FYY&#65533;&#421;&#65533;&#65533;&#65533;B&#65533;@&#65533;&#65533;&#65533;&#65533;C6&#65533;K,&#65533;&#65533;&#65533;C&#65533;&#65533;W&#65533;&#65533;B &#65533;OF&#65533;&#65533;SeB&#65533;&|&#65533;&#65533;=_&&#65533;Aa(&#65533; &#65533;K&#65533;B&#1313;3n&#65533;.&#65533;&#209; b	&#65533;&#65533;yE#&#65533;D8  %&#65533;&#65533;4BO*D8&#65533;&#65533;N&#65533;&#65533;&#65533;(*&#65533;d8%&#65533;S6&#65533;&#65533;GO"@&#65533;!@$H&#65533;Cb"&#65533;&#65533; &#65533;&#65533;&#65533;&#65533;&#65533;" &#65533;7&#65533;&#65533;W&#65533;l&#65533;T,&#65533;&#156;&#65533;&#701;&#65533;p&#65533;&#65533;P&#65533;&#65533;&#65533;&#65533;A X&#65533;A&#65533;y=&#65533;&#248;&#65533;&#65533;&#65533;&#65533;lGs&#65533;&#65533;x&#65533;&#65533;@B&#65533;P&#65533;0&#65533;&#1248; &#65533;D&#65533;&#65533;)D&#65533;H\&#65533;J&#65533;&#65533;&#65533;/&#65533; B.&#65533; &#65533; &\&#65533;&#65533;DDA&#65533; &#65533;&#65533;DA&#65533;F&#65533;E&#65533;2&#65533;4x&#65533;B&#1026;"j&#65533;&#65533;AJ}&#65533;R(&#65533;V&#65533;GLC&#65533;&#141;&#65533;Vt&#65533;t
&#65533;
&#65533;&#65533;de&#65533;Q &#65533;qcv&#65533;X^&#65533; 9t'&#65533;L%&#65533;&#65533;$&#65533;B&#65533;&#65533;&#65533;(&#65533;&#65533;&#65533;&#65533;|E&#65533;&#65533;&#65533;&#65533;?&#295;B&#65533;&#65533;|&#65533;\\X&#65533;W&#65533;p(&#65533;&#65533;&#65533;p&#65533;&#65533;W&#65533;$[p@&#65533;&#581;a&#65533;qKp&#65533;&#65533;0&#65533;&#65533;)/&#65533;&#65533;&#65533;$A%&#65533;&#65533;6&#65533;&#65533;&&#65533; &#65533;zh&#65533;&#65533;&#65533;&#65533;&#65533;5&#65533;&#65533;&#65533;&#65533;&#65533;&#65533;&#65533;?|(5*D&#65533;&#65533;&#65533;&#65533;n&#65533;&#65533;D"j&#65533;3jg&#65533;&#65533;G8f&#65533;x&#65533;&#65533;&#65533;7&#65533;8i&#65533;&#65533;&#65533;~0 &#65533;U&#65533;&#65533;Di&#65533;*&#65533;&#65533;&#65533;B&#65533;&#65533;&#65533;&#65533;&#65533;&#65533;&#65533;&#65533;%` &#65533;l&#65533;o&#65533;&#65533;y&#65533;&#65533;l&#65533;
&#65533;
&#65533;T&#65533;&#65533;"&#1049;!&#65533;F T&#65533;&#65533;&#65533;",D&#65533;&#65533;&#65533;:&#65533;&#65533;:&#65533;=&#65533;&#65533;&#65533;&#65533;&#65533;&#65533;.&#65533;:&#65533;&#65533;V&#65533;&#65533;8&#65533;&#65533;&#65533;&#65533;&#65533;8 *&#65533;&#65533;&#65533;&#65533;~&#65533;&#65533;&#65533;&#65533;: &#65533;&#65533;B(iVj&#65533;E&#65533;Wl&#65533;&#65533;&#65533;Y&#613;BlBC&#65533;&#65533;&#65533;&#65533;&#65533;&#65533;E&#65533;,&#65533;&#65533;&#65533;&#65533;V@&#65533;(&#65533;$h&#65533;q&#65533;l &#65533;|A
&#65533;&#65533;&#65533;&#65533;?LQB&#65533;B&#65533;&#65533;&#65533;FD&#65533;&#65533;
%&#28453;C0&#65533;i&#65533;&#65533;&#65533;&#65533;1&#65533;&#558;&#65533;&#65533;%&#65533;`A&#65533; 0&#65533;5d&#65533; dT&#65533;&#65533;h&#65533;&#65533;&#65533;K&#65533;&#65533;x&#65533;h&#65533; A!4&#65533;7x4&#65533;&#65533;&&#65533;7&#65533;2&#65533;(&#65533;r&#65533;o&#65533;w8E&#65533;&#65533;&#65533;&#1476;&#65533;DlY&#65533;&#65533;&#65533;&#65533;&#65533;&#65533;?&#65533;[&#279;W&#768;1&#50062;&#65533;&#65533;<u&#30482;&#65533;B&#65533;A&#65533;EA&#65533;!8@&#65533;$b#&#65533;@&#65533;&#65533;,0&#65533;K&#65533;"/
&#65533;&#65533;btZ0&#65533;$M&#65533;&#65533;&#65533;*D>&#65533;&#65533;.D#X*&#65533;&#65533;O"&#65533;O.Rjm# &#65533;? eM&#65533;7x&#65533;K&#65533;&#65533;BT8&#65533;S&#65533;&#65533;B&#65533;"&#65533;&#65533;&#65533;&#65533;&#65533;&#65533;"%&#65533;&#65533;-&#65533;n&#65533;5&#65533;@&#65533;&#133;&#65533;-&#65533;
&#65533;V&#65533;b&#65533;.DM&#65533;;&#65533;B\h0&#65533;Bt&#65533;&#65533;n"3vZ"&#65533;,&b&#65533;&#1126;&#65533;&#24197;&#65533;.D&#65533;G-@}&#65533;&#65533;&#65533;&#65533;K&#65533;&#65533;B&#65533;AE &#65533;&#1152;&#65533;4LC&#65533;D&#65533;~E&#65533;K&#65533;&#65533;&#65533;YM&#65533;Il&#65533;:&#65533;&#65533;?&#1537;&#65533;:&#65533;r&#65533;	X&#65533;&#1400;&#65533; &#65533;&#65533;&#65533;,X&#65533;O\d):&#65533;,&#65533;&#65533;&#65533;&#65533;&#65533;n&#65533;&#65533;@[&#65533;&#65533;&#65533;&#65533;Dy*&#65533;&#65533;&#65533;&#65533;&#65533;X&#1049;"`&#65533;a/tm&#65533;&#65533;E&#65533;J!v	&#65533;[&#65533;&#65533;J&#582;&#65533;&#65533;&#65533;r^&#65533;:&#65533;t [&#65533;&#65533;&#65533;&#65533;?&#65533;e[&#65533;&#65533;&#65533;&#65533;&#426;&#65533;&#65533;|&#65533;&#65533;&#65533;BB&#65533;
*&#65533;&#65533;V&#65533;&#65533;&#65533;&#65533;#&#65533;dQ&#65533;&#277;1&#65533;@b&#65533; &#65533;&#316;!DKh&#65533;k&#65533;F&#65533;JF&#65533;B@ &`Bc&#65533;&#65533;&#65533;&#65533;HXj:&#65533;2@$(&#65533;&#65533;&#65533;&	&#65533;'&#65533;&#65533;&#853;&#1800;&#65533;&#65533;C&#65533;&#65533;X&#65533;&#65533;T@;&#65533;&#65533;&#65533;*&#318;:&#65533;8&#65533;&#65533;&#65533;&#65533;&#149;	&#65533;,&#65533;p~;t&#65533;w&#65533;&#65533;ruWw-lz&#65533;&#65533;&#65533;z&#65533;nAP&#65533;S&#65533;&#65533;&#65533;&#65533;&#65533;B&#65533;2&#65533;<U&#65533;l&#65533;S&#65533;&#903;&#65533;a&#65533;	&#65533;n"&#65533;&#65533;&#65533;&#1214;&#65533;--&#2018;&#65533;K&#65533;-&#65533;&#65533;&#65533;&#420;5&#65533;-&#65533;"&#65533;W&#65533;&#65533;?@%%&#65533;&#65533;?&#65533;&#65533;!&#65533;&#65533;K&#65533;B&#65533;}&#65533;]%&#65533;"e# 3*tm&#65533;
&#65533;&#65533;&#65533;&#65533;&#645;*&#1733;2&#65533;'&#65533;E&#65533;&#1698;#&#65533;0&#65533;&#65533;BP&#65533;&#65533;62&#65533;&#65533;&#65533;&#65533;9A&#65533;~&#65533;S&#65533;&#65533;&#65533;&#65533;&#65533;,_: X&#65533;&#65533;}E4
]NDu&#65533;&#65533;G&#65533;&#65533;&#65533;o&#65533;&#647;C&#65533;&#65533;]mE&#65533;W&#65533;&#65533;&#65533;B&#65533;&#65533;W&#65533;&#65533;? &#65533;A{	&#65533;@&#48709;&#65533;|&#65533;S&#65533;@,n&#65533;l&#65533;(&#65533;&#65533;&#65533;?&#65533;&#65533;W8L,n&#65533;~&#65533;&#65533;i&#65533;&#65533;&#65533;]&#65533;]&#65533;&#65533;FE&#65533;&#65533;	.D&#65533;0G	C&#65533;?@HP&#65533;&#65533;}%pCz6&#65533;p&#65533;)&#65533;< N;&#65533;D
\&#65533;\$&jm&#65533;?H&#459;&#65533;&#65533;&#65533;&#65533;pb&#65533;Y&#65533;lCb>&&#65533;&#641;&#65533;(&#65533;`J&#65533;&#65533;b&(P&#65533; C(&#65533;&#65533;&#65533;&#65533;G&#65533;V&#65533;&#65533;%p&#65533;K&#65533;F:&#65533;4&#65533;8t&#65533; x&#65533;k&#65533;&#65533;&#65533;&#65533;&#65533;&#65533;&#65533;&#65533;&#65533;D&#65533;&#65533;@~&#65533; &#65533;&#65533;Pa&#65533; &#65533;`&#65533;&#65533;tM&#65533;&#65533;V&#65533;Tp&#65533;&#65533;&#65533;&#65533;H&#65533;&#65533;B|&#65533;XHV&#65533;V&#65533;B&#65533;<$#xn6&#65533;&#65533;&#65533;B'&#65533;A&#65533;H&#65533;B`'N*&#65533;3;E-&n&#65533;&-&#65533;&#1188;0.n[&#65533;&#65533;m&#65533;d&#65533;#@&#65533;SPm+&#65533;&#65533;B&#553;P&#65533;S&#65533;&#65533;&#65533;\d-&#65533;&#389;&#65533;,#n&#65533;2&#65533;rM&#65533;&#65533;Q&#65533;&#65533;o	y&#65533;D&#65533;~&#65533;&#65533;2s%bbz+&#65533;&#65533;,\&#65533;(X&#65533;h6:&#65533;!&#65533;&#65533;jk&#65533;&#65533;w&#65533;&#65533;w&#65533;&#65533;Wh&#65533;9&#65533;&#65533;8&#65533;&#65533;6&#65533;XA&#65533;5&#65533;&#65533;+l&#65533;n&#65533;|F&#65533;e&#65533;W&#65533;&#65533;G&#65533;us&#65533;m)4~&#65533;VtO&#65533;&#65533;W&#65533;B-&#65533;&#1863;&#65533;E&#65533;\L8u@/
&#65533;&#65533;P&#65533;&#65533;&#65533;&#65533;&#65533;&#65533;&#65533;.G
&#65533;&#65533;vl&#65533;D|&#65533;B#5Xyd&#65533;EA;&#65533;&#65533;&#65533;&#65533;&#65533; &#65533;&#65533;&#65533;6&#65533;&#65533;~&#65533;&#65533;|&#65533;%&#65533;eO&#65533;E2pB&#65533;&#65533;&#65533;c&#65533;&#65533;&#65533;&#65533;9&#65533;&#65533;8&#65533;
&#65533;&#65533;d~E	&#65533;&#65533;6&#65533;[&#65533;&#65533;B&#65533;&#65533;F&#65533;Vf&#65533;p-&#65533;@+&#65533;&#65533; 0&#65533;	&#65533;/XK&#726;k&#65533;&#65533;!&#65533;&#65533;!&#65533;XB&#65533;;&#65533;&#65533;'&#65533;V&#65533;'<&#65533;^&#65533;&#65533;/\&#65533;&#65533;; &#65533;&#65533;&#65533;&#65533;&#65533;!&#65533;&#65533;w&#1649;x&#65533;K&#65533;&#65533;&#65533;[z)
L74l[&#65533;&#65533;&#65533;&#65533;XT&#65533;B&#1552;(&#65533;&#65533;&#65533;&#65533;&#65533;G&#65533;^&#65533;T.2}&#65533;&#65533;&#1258;&#65533;Wd2X<{&#1158;rpex&#65533;)&#65533;&#65533;1&#65533;qo;r/&#65533;W&#65533;&#65533;AJ&#65533;G&#553;x)Mt0'I&#65533;^&#65533;&#65533;Sm&#65533;&#65533;&#65533;&#65533;&#65533;r	&#65533;2X(&#65533;B&#65533;"&#65533;&#65533;&#65533;\`([X&#65533;#&#65533;d&#65533;f#&#65533;*&#65533;9&#65533; &#65533;'&#65533;&#65533;&#65533;,Y&#65533;&#65533;b&#65533;n&#65533;&#65533;C~:&#65533;&#65533;&#65533;&#65533;&#65533;&#65533;&#65533;&#65533;&#65533;&#493;&#65533;&#65533;F&#65533;F&#65533;(&#65533;ANE&#65533;F^&#65533;V&#65533;&#65533;&#65533;
;a&#65533;&#65533;=.&#65533;.(&#65533;$&#65533; s&#65533;Oh/]&#65533;&#65533;&#65533;&#65533;&#1079;+&#65533;&#65533;&#65533;&#65533;'|,[&#230;&#65533;&#65533;&#65533;&#65533;P&#459;u&#65533;64k&#65533;&#65533;]&#65533;&#65533;&#65533;4D+
d5&#65533;6&#65533;&#65533;&#65533;&#65533;e&#65533;&#65533;&#65533;&#65533;&#65533;x&#65533;&#65533;~^&#1761;&#65533;B&#65533;&#65533;/&#65533;8(D)&#65533;@&#65533;D&#65533;t&#65533;&#65533;&#65533;&#65533;&#65533;K&#65533;&#65533;&#1803;"`q&#65533;[B&#65533;&#65533;&#65533;&#65533;&#65533;S&#65533;O&#65533;&#65533;!G&#65533;	&#65533;#
&
p&#65533;1&#65533;&#65533;z&#65533;&#65533;&#65533;&#65533;W&#65533;&#65533;&#65533;D)Q&#65533;_&#1870;Kh&#65533;&#491;&#65533;}&#65533;&#65533;&#65533;&#65533;&#65533;&#65533;N~/D$&#65533;<*&#65533;&#65533;{&#65533;&#1027;&#65533;[j}0j&#65533;x&#65533;O&#65533;&#65533;&#65533;@&#65533;&#65533;&#65533;\&#65533;c&#65533;&#65533;&#65533;B&#65533;&#65533;:<&#65533;&#65533;&#65533;&#65533;&#65533;&#65533;&#65533;x &#65533;k&#65533;&#65533;&#65533;&#65533;&#65533;&#65533;|&#65533;[&#65533;`&#65533;L/&#65533;&#65533;7L&#65533; @&#65533;)&#272;&#65533; *Sm08TB%*&#65533;i&#65533; &#65533;&#65533;&#65533;&#65533;s#@\&#65533;&#65533;Z&#65533;&#65533;&#65533;&#65533;&#65533;@&#65533;O&#65533;&#65533;"htZ&#65533;p&#65533;&#65533;&#65533;&#65533;]&#65533;Ge&#65533;UA&#65533;9&#65533;dI&#65533;'I.&#65533;&#65533;@eHu	&#65533;+&#65533; &#65533;&#65533;75&#65533;&#65533;&#65533;&#841;5&#65533;DxE(J&#65533;@'&#260;NQ&#65533;"&#65533;]@&#65533;E#&#65533;&#65533;WA&#65533;Y&#65533;&#65533;&#65533; /Z8a&#65533;\&#65533;&#65533;x&#65533;&#65533;._t1f&#51185;m&#65533;H,&#795;&#65533;&#65533;$&#65533;&#65533;&#65533;&#65533;&#65533;&#65533;&#65533;H&#65533;&#65533;f&#65533;	&#65533;t&#65533;m{&#291;V&#65533;*w&#65533;&&#65533;&#65533;&#65533;&#65533;7&#65533;~U&#65533;&#65533;&#65533;R&#65533;&#65533;`&#65533;V &#65533;3W&#65533; &#65533;&#65533;O\&#65533;&#65533;&#65533;!&#65533;&#65533;B!&#65533;&#65533;&#65533;&#65533;%E&#65533;&#65533;q&#65533;&#65533;&#1783;"!&#65533;&#65533;Y&#65533;w&#65533;&#65533;?
&#1517;g&#65533;N&#65533;&#65533;&#65533;q&#65533;X^]H&#65533;z&#65533;&#65533;
&#65533;&#65533;-O.j&#65533;:&#65533;~}&#65533;&#65533;&#65533;&#65533;&#65533;&#65533;&#65533;C/2&#65533;N4&#65533;&#65533;T&#65533;(!&#65533;&#65533;JHd&#65533;F(!!T DeTD&#65533;P!k
&#65533;&#65533;&#65533;C&#65533;PDPq$KZ&#65533;\&#65533;&#65533;$B&#65533;E&#65533;4y@$J&#65533;(&#65533;&#65533;&#65533;4&#65533;&#65533;4&#65533;&#65533;&#65533;&#65533;A&#65533;G&#65533;F\&#65533;
&#65533;Q&#65533;&#65533;(K*&#65533;&#65533;&#65533;&#65533;HH&#65533;P&#65533;/&#65533;S&#65533;2"&#65533;&#65533;bc&#65533;,&#65533;'&#65533;B&#65533;VI&#65533;&#65533;t&#65533;j!m&#65533;aF$u@&#65533;E&#65533;?A&#65533;&#65533;)=&#65533;K&#65533;,<&#65533;&#65533;JP@&#65533;k &#65533;&#65533;"k"&#65533;L&#65533;&#65533;&#1133;&#65533;&#65533;
&#65533;;.]&#65533;Z&#65533;y&#65533;Pk&#65533;&#65533;&#65533;Il"S&#65533;&#65533;a1&#65533;P0ec>-&#65533;1&#65533;&#65533;&#65533;nbM&#65533;&#65533;&#65533;&#65533;&#65533;&#65533;l&#65533;
B&#65533;g&#65533;&#65533;&#65533;g*&#65533; &#65533;&#65533;~9&#65533;&#65533;H+n&#65533;&#65533;d&#65533;&#65533;&#65533;&#65533;&#65533;&#1605;&#65533;&#65533; =&#65533;j&#65533;&#65533;&#65533;Z&#1965;E&#65533;qc&#65533;&#65533;z&#65533;&#65533;&#344;
&#65533;&#65533;(&#65533;&#65533;&#65533;*&#65533;&#65533;y&#153;&#65533;&#65533;&#65533;&#65533;&#65533;N!&#65533;X&#65533;7&#65533;&#65533;$&#65533;&#65533;1&#65533;[F&#65533;&#65533;&#65533;:&#65533;&#65533;&#65533;&#65533;&#65533;$<9d&#65533;V^&#65533;&#65533;&#65533;i)&#65533;J@&#65533;&#65533;&#65533;&#65533;&#65533;>y@
O&#65533; i&#65533;&#65533;E&#65533; &#65533;&#65533;LX&#512; &#65533;	&#65533;w.2&#30341;&#65533;&#65533;&#65533;i5ERd&#65533;K"b &#65533;"&#65533;$R& &#65533;&#65533;&#350;&#65533;&#65533;H&#65533;@&#65533;&#65533;i&#65533;&#65533;&&#65533;` !&#65533;&#65533;
&#65533;[BN&#65533;/&#65533;&#65533;&#65533;&#65533;z:&#65533;&#65533;M&#65533;&#65533;Z`&#65533;4X(Z&#65533;&#65533;O&#944;&#65533;Y!&#65533;&#65533;\b&#65533;&#65533;@&#65533;q&#65533;ZI'&#65533;qB&#65533;&#65533;&#65533;w&#65533;&#65533;f`&#65533;&#65533;=&#65533;&#65533;&#65533;*&#65533;&#65533;&#65533;@v&#65533;J&#65533;&#65533;&#65533;&#1157;x&#65533;b&#65533;&#65533;0a)&#65533;&#65533;SM&#65533;sT&#65533;p&#65533;0&#65533;&#65533;|A&#65533;TTU&#65533;&#65533;U&#65533;&#65533;&#65533;&#65533;C&#65533;&#65533;HL&#65533;P&#65533;&#65533;&#65533;Sj&#65533;n&#65533;=&#65533;8O:&#65533;&#65533;&#65533;5&#65533;&#65533;1&#65533;&#65533;?f)&#65533;!&#65533;B!&#65533;p&#65533;&#65533;&#65533;&#65533;&#65533;" (&#1024;&#65533;&#65533;&#65533;&#65533;.x&#65533;!&#65533;c&#65533;&#65533;&#65533;@X&#65533;&#65533;G&#65533;&#65533;@&#65533;O&#65533;&#65533;&#65533;&#65533;!\H*&#65533;C&#65533;&#65533;i&#65533;	&#65533;&#65533;&#65533;&#65533;,
!RA&#65533;D!.&#65533;,pA%&#65533;&#65533;C&#65533;&#65533;	jh"B&#65533;8<&#65533; &#65533;~bt):&#65533;&#65533;7&#65533;V&#65533;>Q&#65533;b&#65533;&#65533;&#65533;&#65533;/&#65533;&#254;&#65533;c![&#65533;&#65533;E&#65533;0&#65533;7>&#65533;kS&#65533;&#65533;Q&#65533;p&#459;&#65533;A&#65533;&#515;H&#65533;>&#65533;dBZ&#65533;(&#65533;C
R&#65533;&#65533;&#65533;I&#65533;	&#65533;L1&#65533;EFPF8&#65533;"G8I; &#65533;v&#65533;!&#65533;4e
F&#65533;O!&#65533;&#65533;&#65533;F&#65533;&#65533;% A	#&#65533;%BP&#65533;D&#65533;&#65533;H&#65533;v&#65533;.$Z&#65533;&#65533;0	 &#65533;!&#65533;k&#65533;1I2&#65533;0&#65533;E"d&#65533;&#65533;B2"&#65533;&#65533;C@!I&#65533;&#65533;&#65533;&#65533;&#65533;3$&#1656;&#65533;9&#65533;&#65533;N&#65533;$&#65533;D6Lx&#65533;;x%&#65533;&#65533;B&#65533;y&#65533;s>&#65533;&#65533;&#65533;&#65533;	&&#65533;&#65533;%T1&#65533;[&#34986;&#65533;!D&#65533;&#65533;&#65533;a&#65533;'+ &#65533;
&#65533;&#65533;_&#65533;a
&#65533;u&#65533;W<&#65533;G&#65533;&#65533;q&#65533;t70&#65533;?&#65533;	-&#65533;&#65533;r,%&#65533;KMz&#65533;&#65533;"D&#65533;a~&#65533;&#65533;&#65533;&#65533;&#65533;Q&#65533;"&#65533; &#65533;&#65533;&#65533;ZbMQ&#65533;Tj&S&#65533;&#65533;&#65533;o&#65533;p&#65533;&#65533; s&#65533;&#65533;&#65533;M.&#65533;&#65533;&#65533;&#65533;&#65533;&#65533;\&#65533;"k	&#65533;/&#65533;n&#65533;OR&#65533;^&#65533;V&#65533;&#65533;&#65533;h+B*q&#65533;8!&#65533; &#65533;)&#65533; &#65533;fx&#65533;9n&#65533;&#65533;&#65533;&#65533;&#65533;&#65533;&#646;&#65533;&#65533;&#65533;Q7&#65533;&#65533; E3&#65533;O &#65533;&#65533;&#65533;&#65533;l0l"&#65533;&#65533;&#65533;&#65533;ZM&#65533;&#65533;y&#65533;M&#65533;&#65533;&#65533;H&q&#65533;&#1310;&#65533;&#65533;E&#65533;&#65533;&#65533;&#65533;H&#4590;P&#65533;&#1296;&#65533;&#65533;&#65533;&#65533;@&#65533;&#65533;&#65533;R&#65533;D$&#65533;q&#65533;d\&#65533;7&#65533;&#65533;Skr&#65533;&#65533;&#65533;&#65533;6$&#65533;&#65533;BT&#65533;&#65533;&#65533;j&#65533;	X`&#65533;
&#65533;&#1730;&#65533;&#65533;&#65533; o&#65533;3&#65533;&#65533;(&#65533;L &#65533;&#65533;!c05&#65533;{&#65533;&#65533;&#65533;&#65533;S&#47887;&#65533;x0("dt&#65533;J&#65533;B:&#65533;#&#65533;&#65533;	I&#65533;&#65533;&#65533;&#65533;&#65533;  |@&#65533;&#65533;c&#65533;&#65533;&#65533;&#65533;
|b&#65533;&#65533;&#65533;ZH&#65533;u&#65533;&#65533;&#65533;&#65533;N&#65533;&#65533;&#65533;&#65533;&#65533;&#65533;&#65533;]&#65533;y	&#65533;H&#65533;&#65533;&#65533;&#65533;&#65533;=&#65533;q~&#65533;:&#65533;CN&#65533;cn&#65533;&#65533;$&#65533;0	&#65533;L&#65533;&#983058;&#65533;d)&#65533;`&#65533;&#65533;&#65533;E&#65533;q&#65533;4$$UVr&#65533;'&#65533;&#19661;&#65533;m+h&#65533;<&#65533;6&#65533;Hl&#65533;Sh&#65533;I&#65533; &#65533;&#65533;&#65533;'&#65533;&#65533;&#65533; &#65533;&#65533;&#65533;</dJ> &#65533;&#65533;&#65533;&#65533;&#65533; &#65533;&#65533;?&#65533;&#65533;;&#65533;9&#1088;&#65533;r&#65533;'&#65533;&#65533;A&#65533;c&#65533; @&#548;/&#65533; ,aOpB&#65533;&#65533;&#65533;6l&#65533;(&#65533;-t&#65533;&#65533;Q&#65533;&#65533;a&#65533;uX&#65533;&#65533;{&#65533;P&#65533;&#65533;>X&#65533;&#65533;
&#811;&#65533;g&#65533;ZX&#65533;u&#65533;bk,`&#65533;&#65533;5&#65533;z&#65533;&#65533;t&#65533;B#f@&#65533;&#65533;l&#65533;81&#65533;0!&#65533;&#65533;&#65533;SF&#65533;&#65533;^&#65533;W&#65533;&#65533;&#65533;#k&#65533;:&#65533;&#65533;&#1937;&#65533;&#220;>&#65533;.&#65533;]&#539;&#65533;&#65533;^H7.&#65533;&#65533;.&#65533;I |&#65533;&#65533;'t&#65533;&#65533;	&#65533;&#65533;N&#65533;@9|SU6<&#65533;,^
&#65533;&#65533;&#65533;%&#65533;#a&#65533;M:<;&#65533;&#65533;&#65533;&#65533;%&#65533;[&#65533;a&#65533;&#65533;&#65533;"*_y&#65533;rWt!&#65533;&#65533;k&#65533;\e&#65533;ZN&#65533;\&#65533;&#65533;&#65533;5#$)^&#65533;&#65533;&#65533;h&#65533;*"=&#65533;&#65533;&#65533;'B  S&#65533;&#65533;&#65533;&#65533;gK&#65533;&#65533;""&#65533;&#65533;?.&#65533;&#65533;z!K&#65533;&#65533;6&#1036;&#65533;&#65533;c6&#65533;&#65533;F&#65533;P&#65533;,!&#65533;o.'&#65533;&#65533;&#65533;:&#65533;&#65533;M&#65533;&#65533;&#1041;<&#65533;&#65533;&#65533;&#65533;&#65533;B&#65533;,&#65533;&#65533;`&#65533;&#436;?&#65533;D&#65533;sP&#65533;D&#65533;/?&#65533;&#65533;&#65533;&#1047;&#65533;r&#65533;/&#65533;&#65533;>&#65533;&#65533;~"&#65533;&#65533;H&#65533;&#65533;&#65533;"&#65533;C&\&#65533;&#65533;&#65533;>$dJ&#65533;EX&#65533;{T&#65533;&#65533;&#65533;&#65533;}&#65533;{O{&#65533;&#65533;&#65533;&#65533;&#65533;M&#65533;&#65533;&#65533;[|^'&#65533;&#65533;X&#65533;&#65533;&#65533;ql&#65533;&#65533;c&#65533;&1&#65533;&#65533;&#65533;lf&#65533;&#65533;&#65533;6 &#65533;&#65533;b&#65533;9&#65533;&#65533;&#65533;h&&#65533;&#1734;&#65533;7&#65533;&#65533;&#65533;5&#65533;a&#65533;&#65533;&#65533;wS&#65533;&#65533;&#65533;83&#65533;)n&#65533;>[8&#65533;&#65533;N&#65533;N&#65533;&#65533;B&#65533;PH&#65533;&#65533;&#65533;*&#65533;&#364;"2+&#65533;B(@&l&#65533;)!d&#65533;,0$>!tD&#65533;gZ&#65533;q6(&#65533;&#65533;%0p"&#65533;A!&#65533;$&#65533;`(&#65533;)$oq@&#65533;:&#65533;'Bf&#65533;&#65533;&#65533;X&#65533;&#65533;&#65533;o&#65533;&#65533;bX$&#65533;&#65533;&#65533;H&#65533;&#174;&&#65533;&#65533;&#65533;.&#65533;&#65533;.&#65533;b&#43520;&#65533;&@&#65533;&&#65533;&#65533;^&#65533;-&#65533;L&#65533;4&#65533;&#65533;D&#65533;&#65533;,&#65533;&#65533;&&#65533;&#65533;Jk!2&#65533;J&#65533;O&#65533;&#65533;f&#65533;&#65533;L$&#1288;&#65533;&#65533;0&#65533;"&#65533;&#65533;&#65533;&#65533;&#65533;&#65533;,)&&#65533;#@b&#65533;M&#65533;~n&#65533;T&#65533; O&#65533;0&#65533;#&#65533;Lw&#65533; `  &#65533;&#65533;&#65533; &#65533;&#65533;`"&#65533; >m!&#65533;	&#65533;&#65533;o~&#65533;&#65533;/&#65533;&#548;&#65533;J&#65533;&#65533;~kG1&#65533;~M&#65533;&#65533;&#65533;&#1490;!&#65533;&#65533;&#65533;!lm"&#65533;m"&#65533;&#65533;$ &#683;&#65533;/&#65533;&#65533;!&#65533;&#65533;&#65533;K&#1774;&#65533;&#65533;b&#65533;&#65533;!&#1696;h&#1295;h&#65533;k&#65533;&#65533;K ,S:&#65533;8&#65533;&#1920;4"&#65533;&#657;&#65533;%8&#65533;&#65533;&#65533;&#65533;&#65533;&#65533;&#65533;B&#209;$&#65533;Q$j&#65533;&#65533;&&#65533;&#65533;`n&#65533;&#65533;&#65533;&#65533;g&#65533;&#65533;H&#65533;&#65533;P#&#65533;&#65533;&#65533;&#65533;&#65533;"&#65533;!!&#65533;d@"%&#65533;&#65533;&#65533;!&#65533;1&#65533;#r&#65533;&#65533;
&#65533;&#65533;
&#65533;&#65533;&#65533;N&#65533;Ur&#65533;&#65533;&#65533;^&#65533;^2&g&Sn&#65533;n!&#65533;&#65533;&Eq>l&#65533;
&#65533;&#65533;&#65533;&#65533;&#272;&#65533;6%$&#65533;&#1050;&#65533;&#65533;&#602;&#65533;/&#65533;&#65533;JB&#65533;&#65533;a&#65533; &#65533;.&#65533;
&#65533;&#65533;"&#65533;$&#65533;n"~%&#65533;H#&#65533;&#65533;Gb,&#65533;&#65533;Tk&#65533;-&#65533;&#60780;&#65533;&#65533;rT+F&#65533;-&#65533;L&#65533;NO%&#65533;p""&#65533;4&#65533;
&#65533;&#65533;#&#65533;5B
H&#65533;&#65533;Td%Ak&#1300;k$"s"\&#65533;QM#X&#65533;1&#65533;$&#65533;&#65533;&#65533;&#65533;|!z&#1614;QG&#65533;3s1?&#65533;&#65533;o&#65533;&#65533;&#65533;&#65533;F&#65533;$&#65533;&#65533;&#65533;@A&#65533;&#65533;&#65533;"&#65533;/&#65533;&#65533; &#65533;"MN&#65533;"&#65533; &#65533;(&#65533;c!&#65533;aS&#65533;AS|&#65533;)&#65533;&#65533;$n&#65533;*^+&#65533;$v&#65533;&#65533;&#65533;4C"&#65533;&#65533;H&#65533;;I&#65533;253<G"`&#65533;&#65533;&ur&#65533;S=&#65533;&#65533;&a&&#65533;&#65533;&#65533;V&#65533;&#65533;&#65533;"&#65533;!&#65533;&#65533;6&#65533;"d&#65533;&#65533;&#65533;&#65533;"&#65533;&#65533;&#65533;R&#65533;&#65533;0&#65533;m!,&#65533;&#65533;&#65533;&#65533;&#65533;A&#65533;.&#65533;N#&#65533;n&#65533;&#65533;&#65533;&#65533;&#65533;&#65533;q&#65533;n0$v$&#65533;e9Ht!*&#65533;&#65533;&#65533;&#65533;2r"&#1169;&#65533;&#65533;#&#65533;&#65533;y&#65533;$N@&#65533;&#43694;&#65533;2&#65533;&#65533;N&#65533;2*&#65533;&#65533;qV&#65533;&#65533;.$,&#65533; &#65533;&#65533;"&#65533;&#65533;&#65533;&#65533;&#65533;
&#65533;&#65533;&#65533;#&#65533;!!tK$&#65533; &#65533;&b'&#65533;&#65533;KK"3&#65533;&#65533;R&#65533;&#65533;:&#65533;O#&#65533;&#65533;Q&#65533;&#65533;&#65533;q&#65533;m&#65533;&#65533;&#65533;&#65533;A`&#65533;<K$&#65533;46&#65533;&#1679;&#65533;&#65533;+&#65533;&#65533;&#65533;$&#65533; !&#65533;&#65533;x&#65533;&#65533;&#65533;IQ&#65533;8&#65533;&#65533;S<U&#65533;&#65533;&#65533;&U*&#65533;>&#65533;	&#65533;	r&#65533;S&#65533; SU&#65533;r&#65533;F&#65533;T&#65533;4UCm\@=&#65533;&#65533;Ug2&#65533;b&#65533;Ue=e&#65533;&#65533;&#65533;>sR$&#1312;?3&#1134;&#65533;&#65533;&#340;&#65533;!&#65533;	&#65533;`&#65533;&#65533;r&#65533;&#65533;&#65533;&#65533;&#65533;H-&#65533;*+&#65533;&#65533;0&#65533;NJ&#65533;rIW&#65533;&#986;&#65533;" &#65533;0&#65533;;&#65533;'a"&#65533;&#65533;Q@T$&#65533;&#65533;Q&#65533;&#65533;&#65533;&#65533;&#65533;`&#65533;&#65533;&#65533;&#65533; ,B&#65533;*r>&&#65533;&#65533;&#65533;B\$&#65533;&#65533;n&#65533;&#65533;r&#65533;l&#65533;. &#65533;&#65533;X&#65533; Y@Y/g[-&#65533;[&#65533;cG&#65533;&#612;&#65533;"@M&#65533;I&#65533;TudIV?hq&#65533;&#65533;M&#65533;&#65533;h&#65533;O&#65533;t&#65533;&#65533;v&#65533;)&#65533;&#65533;&#65533;&#65533;f&#1908;&#65533;&#65533;&#65533;f&#1419;g&#65533;tO5b&#65533; Oi$&#65533;K &#527;&#65533;&#65533;/&#65533;&#65533;&#65533;PE&#65533;&#65533;&#65533;&#65533;L&#65533;&#65533;&#65533;i&#65533;&#766;&#65533;`&#65533;&#65533;6&#65533;A &#65533;S'&#65533;&#65533;Jvl&#65533;&#65533;Ol&#65533;l&#65533;&#65533;V&#65533;s=&#65533;v"&#65533;&#65533;&#545;UIn+K&#65533; >&#65533; @&#65533;/&#65533;mr&#65533;&#65533;&#65533;&#65533;Tco&#858;&#65533;r&#65533;5&#65533;+G#DO&#65533;Va&#65533;f0&#1060;&#65533;"&#65533;&#65533;oW!&#65533;
&#65533;`r&#65533;&#65533;$&#65533;&#65533;#1t%&#65533;sA&#65533;&#65533;A'&#65533;pG&#65533;I&#65533;&#65533;&#65533;&#65533;l&#65533;*7B&#65533;&#65533; &#65533;q&#65533;at`&#65533;Io&#65533;&#30389;Jw&#65533;&#65533;A&#65533;&#65533;N_o!&#65533;&#65533;$h&#65533;"`&#65533; &#65533;z&#65533;7{&#65533;&#65533;&#65533;{&#65533;&#65533;%&#65533;!&#65533;7W&#758;|&#65533;F;&#65533;&#65533;&#1426;&#65533;L&#65533;&#65533;&#1047;&#65533;&#65533;7?X&#65533;&#65533;t5&#65533;$&#65533;tf&#65533;&#65533;h&#65533;&#65533;5&#65533;&#65533;*&#65533;&#65533;&#65533;&#65533;&#65533;&#65533;oPK.&#65533;&#65533;v&#65533;&#65533;V&#65533;`&#65533;v&#65533;&#65533;&#65533;6_3R&#855;s&#65533;&#65533;53&B&#65533;e&#65533;&#65533;8&#65533;&#65533;=&#65533;&#65533;&#65533;*A={!&#65533;pd:&#65533;&#65533;ZY&#65533;&#65533;h&#65533;$&#65533;`&#65533;jIW&#65533;a&#65533;l&#65533; ),&#65533;w&#65533;p&#65533;C"*w&#65533;T&#65533;&#65533;"vs6G&#65533;4b
&#65533;&#65533;.&#65533;&#65533;ZC&#65533;c
&#65533;XA&#65533;&#65533;Mw!$o&#65533;&#65533;a&#65533;$&#65533;`&#65533;7&#65533;-&#134;&#65533;2&#65533;
&#65533;&#65533; &#65533;lX&#65533;0W$'&#1875;{-&#65533;F&#65533;!h$W&#65533;&#65533;&#65533;&#65533;z&#65533;|'&#65533;z_&#65533;>m&#65533;&#65533;(d1c1&#1612;&#65533;&#65533;&#65533;m&#65533;&#916;&#65533;&#65533;+&#65533;+y>j&#65533;g&#65533;f'&#65533;&#65533;M&#65533;&#65533;~&#65533;m&#1707;&#65533;&#65533;&#65533;&#65533;mi&#65533;&#65533;e3&#65533;&#65533;@ &#65533;w>&#65533;&#65533;&#65533;&#65533;o9M&#65533;P&#65533;j&#1519;&#65533;l&#65533;&#65533;*&#65533;&#65533;&#65533;_&#65533;&#65533; &#65533;y&#65533;&#65533;b&#65533;p&#65533;-&#65533;&;&#65533;&&#65533;s&#65533;&#65533;&#65533;&#65533;&#65533;&#65533;<&#65533;&#65533;*&#65533;&#65533;(&#65533;&#65533;rv&#65533;&#65533;l&#65533;&#65533;r&#65533;@Z&#492;	*/&#65533;&#65533;I&#65533;&#65533;A5&#65533;&#65533;&#65533;R#&#65533;c&#65533;&#65533;&#65533;C&#65533;w-&#65533; &#65533;&#65533;%:%&#65533; &#65533;&#65533;&#65533;&#65533;&#65533;&#65533;&#65533;&#65533;aHB&#65533;T&#65533;".&#65533;,&#65533;&#65533;&#65533;&#65533;&#65533;&#65533;&#65533;!&#65533;`&#65533;&#65533;&#10401;@n:'&#65533;5b&#65533;&#1337;&#65533;I" m&#65533;&#65533;4&#65533;	
&#65533;&#65533;@L&#65533;J&#65533;&#65533;F&#65533;&#65533;&#65533;&#65533;&#65533;a{bz&#65533;ze&#1167;&#65533;{wm&#65533;&#65533;&#65533;&#65533;4?s!&#65533;/&#65533;&#65533;&#65533; &#65533;OS&#65533;)9&#65533;9Yg&#65533;QN&#65533;&#65533;&#65533;&#65533;&#65533;&#65533;4&#65533;&#65533;~Mb&#65533;Qgi&#65533;s&#65533;M&#65533;+&#65533;9$&#65533;&#65533;j&#65533;6&#65533;Y&#65533;&#65533;6)8&#65533;&#65533;&#65533;&#65533;&#65533;pV&#1363;&#65533;u&#65533;&#65533;:&#65533;z&#65533;7$l&#65533;&#65533;A&#65533;MF'&#65533;&#65533;&#65533;&#65533;&#65533;&#65533;Y$,&#65533;&#65533;J&#65533;l[&#65533;o7&#65533;&#65533;&#65533;&#65533;y&#65533;&#65533;-b,+&#65533;&#65533;*&#65533;&#65533;&#852;7&#65533;&#65533;&#65533;@&#65533;&#65533;/b
&&#65533;&#65533;&#65533;&#65533;f!#2b&#65533;5b&#65533;x"&#65533;${&#65533;8r&#65533;05&#65533;L&#65533;&#65533;&#65533;&#65533;&#65533;t&#65533;"&#65533;LH&#65533;&#65533;-&#65533;&#65533;;&#65533;&#65533;&#65533;n&#65533;{!&#65533;Y)&#65533;Y&#65533;
&#65533;8vw	&#65533;H
&#65533;-^&#65533;~&#65533;&#65533;	&#65533;!&#65533;*&#65533;&#65533;=s&#1382;k&#65533;&#65533;&#1659;&#65533;&#65533;&#29934;o&#65533;&#65533;&#65533;8&#65533;&#65533;KV5&#65533;&#65533;&#65533;b&#65533;&#1546;&#65533;&#65533;&#65533;N&#65533;&#65533;N&#65533;&#65533;g<&#65533;&#65533;&#65533;&#65533;&#65533;&#65533;&#65533;&#65533;&#65533;~&#65002;M&#65533;&#65533;&#65533;!&#1778;&#65533;"\&#65533;K&#65533;&#65533;&#65533;M&#65533;&#65533;`j&#65533;&#65533;h
&#65533;j8k&#65533;&#728;&#65533;-&#65533;&#65533;&#65533;&#65533;8&#65533;&#65533;a%&#65533;&#65533;w&#65533;k&#65533;&#65533;&#65533;9&#65533;_R	&#65533;$&#65533;DtHL&#65533;!{q&#65533;.&#65533;&#65533;&Y&#65533;&#65533;&#65533;&#65533;&#65533;&#65533;&#65533;&#65533;&#65533;&#65533;&#65533;9.&#65533;U&#65533;w
&#65533;Bu`&#65533;&YT# &#65533;u'&#65533;qF&#65533;w&#65533;&#65533;vY&#65533;",&#65533;&#65533;&#65533;&#65533;&#65533;&#65533;&#65533;n&#65533;&#65533;x"&#65533;&#65533;&#65533;+&#65533;ha&#864;&#65533;l`	&#65533;&#65533;&#65533;[I!v	$^W&#65533;&#65533; &#65533;u!
]#:k&#65533;&#65533;	&#65533;X'&#65167;Y&#65533;y&#65533;&#65533;&#65533;&#65533;&#65533;&#65533;b&#1947;&#65533;&#65533;9&#65533;=!l&#65533;4B&#65533;{&#65533;"\@&#1329;&#65533;Ib&#65533;$`  &#65533;"  b&#65533;&#65533;>" &#65533;&#65533;w&#65533; &#65533;&#65533;&#65533;9j&#65533;K &#65533;VP&#65533;&#65533;k&#65533;&#65533;k&#65533;9&#65533;&#65533;&#65533;&#65533;?=&#65533;a&#65533;{&#65533;&#65533;&#65533;&#65533;&#65533;&#65533;{&#65533;&#65533;&#65533;$vrr&#65533;&#65533;A&#65533;&#65533;&#65533;  &#65533;	&#65533;&#944;&#65533;&#65533;f&#65533;&#65533;Y&#65533;&#65533;&#65533;@&#65533;&#65533;G&#65533;l&#65533;&#65533;&#65533;&#65533;&#65533;&#65533;&#65533;@&#65533;G[&#65533;&#65533;&#65533;"&#65533;`&#65533;9&#65533;&#65533;u&#65533;&#65533;&#65533;f!&#719;|&#65533; &#65533;&#65533;GB&#65533;&#912;w&#65533;&#65533;&#65533;&#65533;.&#65533;&#728;&#65533;/B&#65533;/(&#65533;&#65533;i&#65533;w&#65533;,&#65533;&#65533;;&#65533;&#65533;&#65533;>
&#65533;h&#65533;&#65533;a&#65533;0&#65533;m&#65533;<$D&#65533;&#65533;&#65533;U&#65533;&#65533;&#65533;&#65533;{&#65533;,&#65533;!&#290;\A"`}&#65533;q:&#65533;&#65533;;&#65533;[]&#65533;&#65533;z&#65533;&#65533;?&#65533;&#65533;&#65533;&#65533;&#65533;&#1377;&#65533;&#65533;&#65533;&#1407;&#65533;&#65533;e&#65533;F&#65533;>&#65533;&#65533;a$&#65533;&#65533;&#65533;z&#65533;'&#65533;&#65533;&#65533;&#65533;~&#43262;&#65533;&#65533;$x&#65533;$&#65533;&#65533;!f&#65533;_&#65533;&#65533;>&#65533;&#641;6`&#65533;&#65533;&#65533;&#65533;\&#65533;T}!&#65533;&#65533;&#65533;M&#65533;{&#65533;&#65533;{z&#65533;ur&#65533;&#65533;z&#65533;&#65533;&#65533;{S&#65533;&#65533;cXN&#65533;&#65533;V
eO&#65533;Cb&#65533;I&#65533;&#65533;@n&#65533;&#65533;&#722;&#65533;lvK&#65533;&#65533;&#65533;r&#65533;!&#65533;&#65533;&#65533;&#65533;H&#65533;&#65533; &#65533;&#65533;&#65533;U&#65533;&#65533;&#65533;N&#65533;&#65533;&#65533;I&#65533;&#65533;M&#65533;&#65533;&#65533;H&#65533;&#65533;H&#65533;&#65533;R&#65533; &#65533;s&#65533;C&#65533;)&#65533;&#65533;OB&#65533;&#65533;!&#65533;r$/&#65533;&#65533;Ap}&#788;[#
a=&#65533;&#65533;P&#65533;[&#65533;&#65533;&#65533;'&#65533;yC"&a&#65533;&#65533;&#65533;&#65533;&#65533;>&#65533;&#65533;l-&#65533;E&#65533;! %4Al&#65533;H&#65533;MN&#65533;  &#65533;&#65533;8&#65533;&#65533;&#65533;J&#65533;@&#65533;&#65533;&#65533;&#65533;F&#65533;&#65533;&#331;Q&#65533;X&#65533;gq&#65533;&#65533;!+&#65533;&#65533;&#65533;OQI&#65533;bTH&#65533;R&#65533;EJ"!&#65533;@&#65533;&#65533;
H)H&#563;&#65533;&#991;@&#65533;
J&#65533;&#65533;&#1123;H&#65533;&#65533;Z4&#65533;E&#1191;P&#65533;J&#65533;J&#65533;&#65533;&#1387;X&#65533;z&#65533;&#65533;&#65533;V=&#65533;&#65533;&#65533;:&#65533;P_&#65533;<&#65533;&#65533;M&#65533;k&#65533;&#1694;&#65533;&#65533;.
5&#65533;&#65533;?va&#65533;&#1291; V^&#65533;&#65533;&#65533;,&#65533;&#65533;&#65533;"&#65533;v!&#65533;&#65533;&#65533;&#65533;&#65533;K&#65533;&#65533;&#65533;&#65533;&#65533;A&#65533;&#65533;g@&#65533;f&#65533;"&#65533;`&#65533;&#65533;f=-&#65533;&#65533;&#65533;b&#65533;&#65533;&W&#65533;6&#65533; !&#65533;)&#65533;&#65533;I8&#65533;&#65533;iV&#65533;&#65533;&#612;&#65533;<&#65533;'&#65533;&#65533;&#65533;&#65533;&#65533;&#65533;&#65533;&#65533;&#65533; J(S&#65533;&#65533;V&#65533;`&#65533;S&#65533;c'\&#65533;&#65533;IC'x&#65533;&y&#65533;^V&#65533;&#65533;J&#65533;&#65533;&#65533;&#65533;&#65533;&#65533;3a`&#65533;&#65533;&#65533;	%Ee<e6TaY%&#65533;&#65533;&#65533;6&#65533;`@(RYCP&#65533;D&#65533;&#65533;&#65533;&#65533;&#65533;`Q#&#65533;&#65533;&#65533;9	yHP&#65533;&#132;&#65533;1A&#65533;3&#65533;&#65533;&#65533;&#65533;&#65533;2&#65533;3#&#65533;&#27171;&#65533;Q&#65533;C&#65533;EU G;&#65533;i&#65533;H&&#65533;&#65533;&#65533;&#65533;A&#65533;&#65533;&#65533;&#65533;S:&#65533;.P&#65533;&#65533;*%B&#65533;_}%&#65533;]}v&#65533;_f>&#65533;S@&#65533;&#65533;8&#65533;8Pm&#65533;&#65533; &#1297;F&#65533;&#65533;&#65533;&#65533;&#65533;k&#65533;&#65533;vO&#65533;-aAtL&#65533;P{&#65533;&#65533;&#65533;p&#65533;&#65533;GPiX0&#65533;@&#65533;&#65533;&#65533;&#65533;$&#65533;&#65533;&#65533;y&#65533;)&#65533;S3&#65533;&#65533;t]K&#65533;&#65533;?&#65533;f]&#65533;&#65533;,&#65533;&#1824;&#65533;a&#65533;]&#65533;	&#65533;&#65533;&#65533; &#65533;9 &#65533;L 4&#65533;T&#65533;&#65533;&#65533;&#65533;6&#65533;{&#65533;f&#65533;A&#65533;T&#65533;&#65533;&#65533;U&#65533;&#65533;5&#65533;&#65533;r&#65533;&#65533;&#65533;A&#65533;&#65533;EB&#65533;=QTa*&#65533;&#65533;&#65533;VE!&#65533;<&#65533;&#65533;?Q8&#65533;&#65533;p&#65533;&#65533;S^&#65533;&#65533;?&#65533;&#65533;&#65533;&#65533;&#65533;{a&#65533; kXp&#65533;7&#65533;pV%&#65533;$2&#65533;&#65533;&#65533;&#65533;&#65533;O&#65533;&#65533;&#65533;&#65533;&#65533;w&#65533;&#65533;&#65533;&#65533;&#65533;]&#65533;&#65533;&#65533;&#65533;&#65533;y&#65533;?(&#65533;&#65533;O&#65533;&#65533;9&#1386;&#65533;&#65533;&#65533;@&#65533;4E3PK*j&#65533;&#65533;,&#65533;?&#65533;a&#65533;joS0]O&#65533;&#65533;&#65533;R5&#65533;O&#65533;=&#65533;3&#65533;V&#65533;SK&#65533;&#65533;ZnB&#65533;&#65533;&#65533;!+&#65533;}&#609;&#65533;&#65533;t~J&#65533;&#65533;S&#65533;*A;&#65533;&#65533;&#65533;&#65533; &#65533;&#65533;&#65533;&#65533;&#65533;&#65533;N&#65533;,&#65533;|&#65533;l&#65533;&#65533;HE&#65533;&#65533;&#65533;
&#251;oOx&#65533;&#65533;&#65533;NA&#65533;&#65533;&#65533;&#65533;&#65533;/O&&#65533;8&#65533;9%&#65533;8&#65533;<&#65533;&#65533;&#65533;&#65533;\&#65533;&#65533;&#65533;&#65533;.&#65533;&#65533;&#65533;>{&#65533;,&#15730;&#65533;j&#65533;L8&#65533;&#65533;hR&#65533;&#65533;,&#65533;&#65533;&#65533;s&#65533;&#65533;SjV&#65533;(?P&#65533;&#65533;AQ&#65533;&#65533;B&#65533;&#65533;&#65533;xD&#65533;&#65533;&#65533;&#65533;&#65533;M&#65533;5O&#65533;`M&#65533;P&#65533;&#65533;:&#65533;&#65533;&#65533;O&#65533;&#65533;&#65533;&#65533;&#65533;&#65533;_?&#65533;&#65533;'&#65533;tQx&#65533;&#65533;?&#65533;&#65533;$&#65533;&#65533;C&#65533;J`&&#65533;$_&#65533;Pa/Ts&#65533;&#65533;&#65533;!}.r&#65533;57&#65533;&#65533;u&#65533;b&#65533;&#65533;5HxA&#65533;lp&#65533;A)&#65533;&#65533;F&#65533;&#65533;&#65533;&#65533;&#65533;8&#65533;aQ4&#65533;&#65533;&#65533;cb2d&#65533;?$&&#65533; Fl&#65533;&#1249;&#65533;&#65533;D#&#65533;.%&#65533;&#65533;T&#65533;_&#65533;**&#65533;!&#65533;&#65533;5.R&#65533;=&#65533;&#65533;v&#65533;7&#65533;&#65533;YF&#65533;&#65533;k&#65533;H&#65533;&#65533;Y&#65533;c&#65533;:&#65533;lD&#1407;v&#1361;(&#65533;&#65533;#&#65533;&#65533;o&#65533;&#65533;2&#65533;L &#65533;&#65533;&#65533;B&#65533;&#65533;&#65533;&#65533;4&#65533;!B&#65533;C&#65533;&#65533;B&#65533;lr-L&#65533;[X&#129;&#65533;&#65533;r&#65533;KS&#65533;I&#65533;&#65533;&#65533;b2$&#65533;&#65533;Z&#65533;&#65533;&#65533;&#1104;&#65533;d&#65533;&#65533;|8&#65533;Wv&#65533;'4&#65533;&#65533;?j&#65533;&#65533;X&#65533;&#65533;&#65533;&#778;&#65533;|&#65533; &#65533;&#65533;x&#65533;D&#65533;u&#65533;&#65533;m6&#65533;&#65533;&#65533;&#65533;7&#65533;&#65533;-V&#65533;&#65533;&#65533;H&#65533;&#65533;k&#65533;R&#65533;rd&#65533;*&#65533;&#65533;&#65533;&#65533;&#65533;&#806;O&#65533;`&#65533;&#65533;{>&#65533;&#65533;&#948;g&#65533;&#65533;&#65533;-6&#65533;&#65533;&#65533;v&#65533;&#1619;@3&#65533;&#65533;&#65533;&#65533;L$M0&#65533;&#65533;&#65533;`B,(&#577;9t &#65533;P}2&#606;&#65533;2&#65533;&#65533;S)&#65533;&#133;V`?aH=&#65533;Q&#65533;&#65533;2E5]B(&#65533;J&#65533;p&#598;&#65533;&#65533;QZ&#65533;&#65533;\&#65533;&#65533;&#65533;&#65533;@&#65533;&#65533;%&#65533;&#2279;C&#65533;&#65533;.UQ&#65533;&#65533;M&#65533;D5&#65533;&#65533;F&#65533;&#65533;&#65533;&#65533;&#65533;'&#65533;&#65533;T&#65533;&#65533;&#65533;C7A&#65533;L&#65533;(&#65533;&#9488;&#65533;&#65533;U&#65533;!B3Z5 "&#65533;c&#65533;&#65533;0&#65533;&#1020;&#65533;&#65533;B&#65533;9p&#65533;&#65533;&#65533;&#65533;&#65533;u&#65533;Tw&#65533;&#65533;&#65533;&#65533;&#358;	&#65533;L&#65533;l&#137;&#65533;&#65533;&#65533;P&#65533;aw&#65533;&7&#65533;&#65533;/&#65533;I	l&#65533;r&#65533;Z>O9&#65533;&#65533;&#65533;J&#65533; &#65533;&#65533;?&#65533; 	'&#65533;&#65533;&#65533;	B&#65533;U&#65533;@&#65533;&#65533;&#705;&#65533;&#65533;&#65533;B&#65533;e0B&#65533;&#65533;&#65533;&#65533;&&#65533;r&#65533;&#65533;&#65533;&#65533;nO>&#65533;B&#65533;H&#65533;h&#65533;*&#65533;&#65533;"&#65533;&#65533;&#65533;&#65533;U&#65533;iNk&#65533;&#65533;Z&#65533;&#185;;&#65533;&#65533;I&#265;&#65533;&#65533;COJx&#65533;K&#65533;&#65533;2,"&#65533;&#65533;&#65533;A&#65533;&#65533;6B}&#65533;J&#65533;&#65533;&#65533;>&#65533;1&#65533;4&#65533;&#65533;_&#65533;)&#65533;&#65533;&#1363;&u&#65533;&#65533;&#65533;;=&#65533;&#65533;&#65533;t&#65533;@z&#65533;&#65533;M&#65533;&#65533;j&#65533;C&#65533;&#65533;&#65533;*&#1502;&#65533;*&#65533;k&#65533;ES&#65533;=G&#65533;&#65533;&#65533;@&#65533;&#65533;@&#65533;&#65533;K&#65533;&#65533;$&#65533;2i(B&#65533;&#65533;&#65533;m)d"&#65533;&#65533;&#65533;1&#65533;&&#65533;/L&#65533;1&#65533;&#65533;&#65533;s&#65533;&#65533;&#65533;&#65533;d&#65533;&#65533;&#65533;m&#65533;&#65533;{&#65533;&#65533;.&#65533;&#65533;&#65533;a&#65533;&#65533;&#65533;V&#65533;C&#65533;5&#65533;&#65533;&#65533;&#65533;)y&#65533;&#65533;]&#65533;&#65533;@&#65533;&#65533;&#65533;&#65533;&#65533;&#65533;1&#174;S	&#65533;&#65533;&#1465;Y&#65533;&#65533;&#65533;&#65533;r&#65533;L&#65533;:n1?!A&#65533;&#65533;:<Lk&#65533;v&#65533;&#65533; &#65533;$<&#65533;[B&#65533;	&#65533;m&#65533;m&#65533;m$0&#65533;&#922;&#65533;&#65533;)&#65533;&#1137;I&#65533;2&#65533;&#65533;7(@&#65533;c&#65533;YA1&#65533;	&#65533;&#65533;&#65533;&#65533; H&#65533;$&#1715;j&#65533;&#65533;g($&#65533; `&#65533;&#65533;.&#65533;`&#65533;&#65533;j&#65533;&#65533;Q&#65533;&#65533;GD&#65533;&#65533;&#65533;&#502;s&#65533;&#65533;uB8de{Ep&#65533;!D&#65533;5&#65533;0kH&#65533;&#65533;&#65533;&#929;#Z@&#65533;&#65533;&#65533;j~Jf&#65533;&#65533;r&#65533;[]&#65533;&#65533;O&#65533;@P='&#65533;	&#65533;&#65533;i&#1204;&#65533;Vkg&#65533;&#65533;&#65533;&#65533;f&#65533;ie&#65533;&#65533;&#65533;z&#65533;&#65533;b&#65533;&#65533;&#65533;&#65533;J&#65533;&#65533;&#65533;&#65533;&#65533;&#65533;%&#65533;&#65533;&#65533;Vac}&#65533;&#65533;&#65533;~&#65533;&#65533;S&#65533;&#65533;4N-p&#65533;&#65533;h&#65533;=&#65533;&#65533;&#723;FXCu&#65533;P&#1096;&#65533;&#65533;&#65533;&#65533;HB)&#65533;&#65533;&#65533;$&#26944;y&#65533;{&#65533;&#65533;&#65533;&#65533;~&#65533;&#65533;P>&#65533;&#65533;O&#65533;>&#65533;&#65533;&#65533;&#65533;3&#730;&#65533;&#65533;C&#65533;^X&#65533;&#1173;&#65533;&#65533;&#65533;ljS&#65533;&#65533;&#65533;Q&#65533;A@p&#65533;\&#65533;&#65533;&#65533;S T&#65533; &#65533;&#65533;-  &#65533;&#65533;&#1934;&#65533;s&#1789;HU&#65533;
h&#65533;1&#65533;&#65533;&#65533;&#65533; <&#65533;4&#65533;&#151;&#65533;&#65533;8&#65533;x&#65533;&#65533;&#65533;&#65533;&#65533;&#65533;&#65533;G&#65533;&#65533;P&#65533;&#65533;&#65533;U&#65533;$&#65533;&#65533;&#65533;u&#65533;&#65533;MK&#65533;"G&#65533;?&#65533;&#1956;)=&#65533;h&#65533;&#65533;&#1062;c&#65533; &#65533;&#65533;z9&#65533;&#65533;&#65533;xv&#65533;&#65533;=':J&#65533;'&#65533;:aV}xj:;+&#65533;#&#65533;&#65533;&#65533;&#65533;&#65533;~&#65533;&#65533;S&#65533;&#65533;&#65533;&#65533;&#1568;&#65533;&#65533;~&#65533;&#65533;d&#65533;V&#1389;}&#65533;&#65533;&#65533;\&#65533;S&#65533;f&#65533;&#65533;&#65533;&#65533;{<&#65533;)e&#65533;S&#65533;}zb&#65533;&#65533;&#65533;b&#65533;z &#65533;IH&#65533;&#65533;R&#65533;&#65533;$&#65533;wk&#65533;>&#65533;s&#65533;TA&#65533;Q&#65533;vP&#65533;v&#65533;&#65533;Bw&#65533;&#65533;pk'b&#65533;&#65533;&#65533;&#65533;@Q &#65533;p&#65533; &#65533; 8&#65533;B&#65533;W@)&#65533;+H(&#65533;p(&#65533;o&#65533;&#65533;6x8  &#65533;&#65533;&#65533;pv&#65533;&#65533;&#65533;@&#1539;e Z'v"6v=&#65533;&#65533;iG&#65533;7&#65533;&#65533;(W&#65533;&#65533;&#65533;yi0&#65533;&#65533;)^0yD+&#65533;2~e*&#65533;&#65533;O@&#65533;&#65533;4f&#65533;&#65533;3W&#65533;35&#65533;&#65533;i&#65533;&#65533;7&#65533;F&#65533;7a&#65533;1o>!5&#65533;Di&#65533;Wi	&#65533;=&#65533;`&#65533;sVVsa}H?&#65533;O&#135;&#65533;AS7&#65533;'4U&#65533;&#65533;&#65533;4O&#65533;F7&#65533;7OPp}&#65533;&#65533;N&#65533;7O&#65533;&#65533;&#65533;u&#65533;L&#65533;&#65533;z	&#65533;~&#65533;MpSM&#65533;&#65533;&#65533;7&#65533;&#65533;&#65533;&#65533;&#65533;&#65533;j<&#65533;&#65533;@&#65533;OXvN8?(,d&#65533;&#65533;&#65533;&#65533;&#65533;&#65533;F&#65533;u<&#65533;v]&#65533;ujw&#65533;"&#65533;v&#65533;B&#65533;@&#65533;&#65533;>&#65533;&#65533;P&#65533;&#65533;&#65533;&#65533;]&#65533;D&#65533;&#65533;Xv&#65533;&#65533;&#65533;&#65533;&#65533;C&#65533;&#65533;CQ&#65533;oW&#65533;&#65533;q&#65533;mW&#65533;'&#398;uw&#65533;&#65533;&#65533; &#65533;@&#65533;&#65533;&#65533;&#65533; 0&#65533;0&#65533;&#65533;P  &#65533;&#65533;&#65533;&#65533;&#65533;&#65533;&#65533;&#65533;&#65533;D&#65533; &#65533;&#65533;"wW&#65533;&#65533;/&#1552;'&#65533;r&#65533;&#65533;(wX&#65533;Aw&#65533;u&#65533;&#65533;i$&#65533;&#65533;&#65533;'&#65533;&#65533;&#65533;O&#65533;&#65533;&#65533;1	Q8	,9&#65533;&#65533;ya&#65533;W&#65533;&#65533;~G&#65533;Y&#65533;C-jx&#868;_<&#65533;aVC&#65533;@Q-e|&#65533;&#65533;5&#65533;qob(&#65533;&#65533;U&#65533;&#65533;q&#65533;&#65533;F&#65533;&#65533;N&#65533;&#65533;&#65533;|u&#65533;o&#65533;&#65533;3M&#65533;&#65533;J&#65533;{&#1313;&#65533;z&#65533;&#65533;Go&#65533;&#65533;`&#65533;SI&#65533;xc&#65533;c9&#65533;&#65533;3Q&#1607;&#65533;r&#65533;=&#65533;qbh4&#865;L&#65533;r&#65533;&#33458;&#65533;Ux&#65533;&&#65533;^&#65533;&#65533;7&#65533;&#65533;&#65533;&#65533;"v&#146;&#65533;?&#65533;&#65533;L,F(,&#65533;&#65533;&#65533;i7&#65533;&#65533;),&#65533;)b&#65533;vI&#65533;uZ&#65533;&#65533;&#904;&#65533;=&#65533;&#65533;@&#65533; &#65533;&#65533;&#65533;&#65533;h&#65533;A!&#65533;&#65533;3&#65533;&#65533;&#65533;'&#65533;&#65533;&#65533;91&#65533;&#65533;(8&#65533;?&#65533;&#65533;YnH&#65533;>&#65533;&#65533;<&#65533;-&#65533;&#592;&#65533;&#578;&#65533;&#65533;X&#65533;Ih&#65533;&#65533;&#65533;&#65533;&#65533;wpG&#65533;&#65533;h&#65533;
&#65533; &#65533;
P&#65533;v&#65533;)&#65533;&#65533;&#65533;x&#65533;&#65533;&#34898;&#65533;&#65533;&#65533;&#65533;&#65533;&#65533;4I&#65533;q_&#65533;&#65533;F&#65533;&#65533;<&#65533;i&#65533;>&#65533;&#65533;&#65533;v(&#65533;4&#65533;qVvE&#65533;3}&#65533;#&#65533;'}&#65533;zL&#691;*kpL&#65533;&#65533;&#65533;	q}&#65533;g|&#65533;}j$~ts?&#65533;H&#65533;D&#65533;}&#65533;ag&#65533;&#65533;>&#65533;>&#65533;&#65533;&#65533;&#65533;&#65533;>&#65533;x&#65533;gu&#65533;?&#65533;a&#65533;&#65533;j&#65533;&#65533;)&#65533;&#65533;&#65533;&#65533;&#65533;,&#65533;8&#65533;@av<&#65533;&#65533;&#65533;	kw&#65533; &#65533; &#65533;&#65533;s 0&#65533;&#65533;Y&#65533;&#65533;&#65533;&#65533;&#1617;U*&#65533;j7O&#65533;&#65533;i&#65533;&#65533;wi&#65533;&#65533;&#65533;vC&#65533;&#65533;?&#65533;&#65533;m:&#65533;b&#65533;8&#65533;&#65533;&#65533;&#65533;&#65533;&#65533;&#65533;&#65533; |&#65533;&#65533;	K&#65533;8&#65533;8(	&#65533;&#65533;&#65533;@&#65533;&#65533; 	&#65533;&#65533;&#65533;&#65533;&#65533;&#65533;&#1576;&#65533;:$8&#65533;&#65533;&#65533;&#65533;&#65533;&#65533;&#65533;)&#65533;	&#1116;Ua&#65533;&#65533;'&#65533;&#65533;&#65533;&#65533;x&#65533;&#65533;&#65533;&#65533;)&#65533;Y&#65533;&#65533;&#65533;&#65533;&#65533;&#65533;vg&#1475;h&#460;&#65533;&#65533;&#65533;e&#65533;Mx V&#65533;Y&#65533;&#65533;
&#65533;&#65533;r)&#65533;oA6e&#65533;7q&#65533;`&#65533;&#65533;6q&#65533;G&#65533;X&#65533;&#65533;&&#65533;D&#65533;*l&#65533;z&#65533;E &#65533;&#65533;{&#65533;&#65533;&#65533;4&#65533;&#65533;q=&#65533;	+pq&#65533;&#65533;sS&#65533;&#65533;*?&#1235;&#65533;J3d&#65533;3&#1927;?&#65533;&#65533;'&#1895;*&#65533;#?uh&#65533;&#65533;&#65533;DC&#65533;T&#65533;|&#65533;c&#65533;&#65533;&#65533;}&#65533;W&#65533;ce&#65533;&#1071;&#65533;g}&#65533;&#65533;&#65533;*&#65533;&#65533; UsoDoh&#65533;4o7d&#65533;C&#65533;jh&#65533;O&#65533;Q&#65533;&#65533;Q&#65533;&#65533;X&#65533;&#65533;!&#65533;&#65533;b&#65533;?a&#65533;Ix&#65533;IH&#65533;&&#65533;&#65533;a&#65533;Kh&#65533;G&#65533;&#65533;K&#65533;&#65533;C&#65533;ue&#65533;&#65533;&#65533;@&#65533;Q&#643;@q&#65533;R&#1090;2X&#65533;D&#65533;&#668;&#65533;	&#65533;&#65533;)&#65533;
&#65533;&#65533;)&#65533;--&#65533;&#388;&#65533;f{&#65533;h&#65533;&#65533;&#65533;U2&#65533;'&#1078;&#65533; &#65533;p{<q<`&#65533;D2&#65533;&#65533;&#65533;&#65533;&#65533;>1t&#65533;m{$0&#65533; &#65533;+&#65533;(&#65533;r&#65533;&#65533;;&#65533;0r`&#65533;1&#65533;&#65533;&#65533;;]&#65533; &#65533;&#65533;&#65533; 
>&#65533;,j&#65533;&#65533;&#65533;&#1786;&#65533;&#65533;&#65533;&#65533;&#65533;&#65533;&#65533;U&#65533;p&#65533;{&#65533;z[&#65533;&#65533;&#65533;p&#65533;/&#65533;&#65533;+~&#65533;&#65533;&#65533;&#65533;+&#65533;K&#65533;;&#65533;&#1782;&#65533;&#65533;&#65533;&#65533;&#65533;&#65533;&#65533;[&#65533;&#65533;&#65533;@&#65533;&#65533;&#65533;&#65533;`P&#65533;;&#65533;	Q&#65533;&#65533;&#65533;!=&#65533;&#65533;&#65533;&#65533;&#65533;&#65533;&#1790;&#65533;&#65533;&#65533;&#65533;&#65533;U&#65533;<&#65533;@&#65533;'&#65533;/&#65533;]&#65533;&#65533;&#65533;K2&#65533;z[&#65533;&#65533;&#1787;&#65533;&#65533;&#65533;$@&#65533;&#65533;k
&#1264;&#65533;&#65533;&#65533;+&#65533;&#65533;&#65533;&#65533;&#65533;&#65533;&#65533;&#65533;$&#65533;&#65533;&#65533;&#65533;`]&#65533;= 
F&#65533;&#65533;`=&#65533;&#65533;&#65533;]&#65533;@&#65533;&#65533;@&#143;&#65533;&#65533;{&#65533;w&#65533;	&#65533;&#65533;:&#65533;&#65533;<&#65533;&#65533;>&#65533;&#241;T&#65533;{&#65533;&#1143;}&#65533;&#65533;&#65533;&#65533;&#65533;&#1782;&#65533;&#65533;&#65533;&#65533;&#65533;&#65533;&#65533;&#65533;&#65533;&#65533;&#65533;k&#65533;=&#65533;	A&#65533;&#1307;&#65533;&#1791;&#65533;=&#65533;
&#65533;@'l&#65533;&#65533;M&#65533;&#65533;[&#1995;F&#65533;&#65533;&#65533;&#65533;@\&#65533;v|&#65533;x&#65533;&#65533;z&#65533; ^pQ&#65533;>q&#65533;1&#65533;&#65533;&#65533;@ &#65533;;&#65533;&#65533;&#65533; &#255;&#65533;&#65533;&#65533;U&#65533;&#65533;;&#65533;|&#65533;&#65533;K&#65533;&#65533;&#65533;&#65533;/&#65533;#l&#1296;F'&#65533;<&#65533;&#65533;&#65533;&#65533;&#65533;&#65533;&#65533;&#570;&#496;&#754;<&#756;&#65533;&#65533;"&#65533;#&#65533;;< &#65533;5&#65533;M&#65533;&#711;&#65533;&#65533;&#65533;&#65533;&#65533;&#65533;[&#65533;&#65533;&#65533;&#65533;&#65533;&#65533;E,&#65533;&#1232;&#65533;&#65533;\&#540;&#65533;&#65533;K&#65533;M&#65533;
!p	&#65533;Y&#65533;!`&#65533;&#65533;l&#65533;)&#65533;&#65533;O|&#65533;: &#65533;&#65533;&#65533;&#65533;&#65533;&#65533;&#65533;&#65533;&#65533;&#65533;&#65533;&#65533;[&#65533;E&#65533; &#65533;H\	&#65533;&#65533;&#65533;P&#65533;&#65533;&#65533;{&#65533;&#65533;,&#65533;=&#65533;&#65533;&#65533;l&#674;[1@&#65533;&#65533;&#65533;&#65533;&#65533;&#65533;&#65533;&#65533;&#65533;&#329;l&#65533;'<&#65533;&#65533;!@&#65533;&#65533;&#65533;&#65533;&#65533;&#65533;&#65533;&#65533;L&#65533;a&#65533;@&#65533;&}&#65533;&#65533;
=&#65533; '&#65533;-&#65533;ae;&#65533;&#65533;S&#65533; E08&#65533;&#65533;&#65533;&#65533;p&#65533;&#65533;a&#65533;
\&#65533;?&#65533;o&#65533;g&#65533;GM\&#65533;&#65533;O&#65533;&#65533;p8&#65533;&#65533;&#65533;S&#65533;&#65533;f&#65533;<&#65533;{0&#65533;2&#1015;[&#65533;&#65533;&#65533;&#65533;&#65533;m&#65533;&#65533;&#65533;n&#65533;`&#65533;|&#65533;&#65533;&#65533;&#65533;&#65533;L0&#65533;&#65533;&#65533;&#65533;&#65533;&#1126;&#65533;
&#1932;&#65533;xP&#65533;! &#65533;&#65533;0&#65533;&#65533;gl&#165;PiP-&#65533;A&#65533;\]&#1622;KG}&#65533;&#65533;&#65533;o &#65533;&#65533;&#65533;&#181;&#65533;&#65533;4L-&#65533; &#65533;&#65533;&#65533;&#65533;$&#65533;&#65533;&#65533;&#65533;&#65533;&#65533;pQ&#65533;0&#65533;&#65533;&#65533;&#65533;&#65533;&#65533;&#65533;&#65533;4L&#65533;&#65533;&#65533; 
&#65533;&#65533; 7 &#1778;&#65533;&#65533;&#65533;&#65533;&#65533; &#65533; 
 &#65533;&#65533;&#65533;&#65533;;&#65533;&#65533;&#65533;&#65533;&#65533;&#65533;&#65533;&#65533;&#65533;&#1727;&#65533;&#65533;&#1805;P&#65533;&#65533;-&#1973;`&#65533;&#65533;&#65533;&#65533;]&#65533;&#65533;&#1973;&#65533;&#65533;=&#1790;&#65533;&#65533;&#1919;&#65533;<&#65533;&#65533;`&#65533;&#65533;M&#65533;&#1943;&#65533;&#65533;&#65533;vl&#65533;#&#65533;f&#65533;fM&#65533;&#65533;[&#65533;|&#65533;&#1416;&#65533;&#65533;<&#65533;&#65533;b&#65533;&#65533;bl&#65533;&#1931;&#65533;&#65533;&#65533;&#65533;s&#65533;&#1163;&#65533;2 &#65533;n&#65533;&#65533;	&#65533;&#1508;&#65533;&#65533;&#65533;&#65533;&#65533;n&#65533;&#65533;&#65533;&#65533;&#65533;F`c&#65533;^	6s:&#65533;<&#65533;&#65533;#
;=g&#65533;&#1280;&#1791;&#65533;M&#65533;{=I.&#65533;/`&#65533;m/&#65533;8P&#65533;$&#65533;Bp&#65533;&#65533; r&#65533;^.&#22733;&#65533;&#65533;&#65533;&#65533;/ 
&#65533;&#65533;&#65533;&#65533;&#65533;&#65533;&#1888; &#65533;
ZN&#65533;&#65533;-&#65533;A&#65533;&#65533;&#65533;&#65533;&#65533;&#65533;&#65533;&#65533;&#65533;&#65533;
&#65533;&#65533;M&#65533;m&#65533;e^&#65533;&#65533;-&#65533;,&#65533;(~&#65533;&#65533;=&#65533;&#65533;&#65533;&#65533;8`&#65533;&#65533;&#65533;	&#65533;k
. &#65533;&#65533;&#65533;P&#65533;&#65533;t&#65533;&#65533;)h'&#65533; 	qZ&#65533;&#65533;&#65533;&#860;&#65533;&#65533;&#65533;&#65533;|&#65533;F &#482;&#65533;-&#65533;C&#65533;&#65533;
<&#65533;&#65533;&#65533;&#65533;8&#65533;&#65533;&#65533;\&#65533;&#65533;&#65533;&#65533;F &#12909;&#65533;-&#65533;&#65533;&#65533;&#1545;=&#65533;-&#65533;<&#65533;|@&#65533;&#65533;&#65533;I&#65533;&#1726;&#65533;F&#65533;&#65533;&#65533;&#65533;&#65533;&#65533;		6&#65533;b&#65533;f&#65533; l&#65533;&#65533;[&#65533;d&#65533;&#65533;&#65533;&#65533;&#65533;&#384;&#65533;/@&#65533;&#65533;W>`(`&#65533;K&#65533;k&#65533;P&#65533;&#65533;=&#65419;&#65533;&#1853;&#65533;&#65533;=&#1773;&#65533;&#1983;&#65533;&#65533;&#65533;&#65533;n>&#65533;&#65533;&#65533;&#1792;&#65533; p&#65533;&#65533;&#65533;&#65533;p&#65533;&#65533;&#65533;&#65533;M&#65533;&#65533;]&#65533;&O&#65533;&#65533;&#65533;&#65533;&#65533;&#65533;&#65533;=&#65533;&#65533;&#65533;&#65533;&#65533;&#65533;&#65533;&#65533;&#65533;&#65533;5 &#65533;&#65533;	P) &#65533;&#65533;0&#65533;&#1806;mO&#65533;	E!U &#65533;&#65533;&#65533;&#65533;&#65533;L&#65533;&#65533;P&#65533; &#65533;&#65533;&#65533;&#65533;&#65533;&#65533;l&#65533;&#709;&#65533;N&#65533;\&#65533;3&#65533;&#65533;&#65533;&#65533;$&#65533;&#65533;q&#65533;&#65533;&#65533;,&#65533;M&#65533;q	&#65533;&#65533;&#65533;1N&#65533;-&#65533;!@&#65533;&#1947;&#65533;t&#65533;&#65533;C&#65533;&#65533;zo1p&#65533;&#65533; &#65533;&#65533;&#65533;AA&#65533;,&#65533;T&#65533;&#1791;&#65533;&#65533;(&#65533;>$&#65533;2@X>&#65533;(&#65533;&#65533;&#65533;4<&#65533;f/&#65533;&#65533;&#65533;h~&#65533;p&#1842;]&#65533;&#65533;&#65533;&#65533;?&#1818;&#65533;&#65533;m&#65533;&#65533;&#65533;&#65533;^&#65533;&#1837;&#65533;&#1773;&#65533;	&#65533;&#65533;k.&#65533;pN&#65533;&#65533;B&#65533;&#65533;>p>t&#65533;2&#65533;&#65533;&#65533;-&#65533;&#65533;&#65533;3&#65533;&#65533;&#65533;&#65533; &#65533;>&#65533;p&#65533;)&#65533;
&#65533;&#65533;{_g&#65533;3=&#65533;&#65533;&#1019;&#65533;&#65533;<&#65533;&#65533;N&#65533;@PO&#65533;rP&#65533;;P&#65533;&#65533;P
5&#65533;&#65533;&#65533;&#65533;b&#65533;&#65533;&#65533;&#65533;&#65533;!F&#65533;&#65533;@&#65533;&#65533;(&#65533;&#65533;&#65533;,0&#65533;&#65533;&#65533;&#335;0B&#65533;&#65533;C&#65533;&#65533;&#65533;lZ&#65533;&#65533;&#65533;&#65533;&#65533;1e&#932;Y&#65533;&#65533;M&#65533;9u&#65533;&#65533;&#65533;&#65533;&#65533;&#65533;O&#65533;A&#65533;%Z&#65533;&#65533;Q&#65533;I&#65533;.e&#65533;&#65533;&&#65533;`&#260;&#65533;&#65533;&#2001;&#65533;&#65533;:&#65533;&#65533;&#65533;6&#65533;^L|&#65533;&#65533;&#65533;&#65533;&#65533;^&#65533;:&#65533;&#65533;@$P&#65533;3Fa&#65533;;7&#65533;&#65533;@&#65533;&#65533;Bc]&#65533;R&#65533;&#65533;&#65533;&#1711;<&#65533;&#65533;&#340;&#65533;&#65533;&#65533;))4&#65533;\y&#65533;&#65533;&#65533;&#65533;0k&#65533;@A&#65533;d!&#65533;A&#65533;b&#65533;&#65533;&#65533;@!&#65533;O&#65533;z*&#65533;@&#65533;fN&#65533;7&#65533;&#65533;&#65533;&#65533;I&#65533;&#65533;&#65533;Au&#65533;.G&#1103;+&#65533;&#597;/g&#65533;&#65533;9&#65533;'&#65533;J9a&#65533;&#65533;1b&#65533;&#65533;&#65533;`OU0&#65533;&#65533;&#481;&#65533;? 5&#65533;&#65533;&#65533;sP&#65533;&#65533;5$&#65533;&#65533;&#65533;&#65533;M#&#65533;)
&#65533;&#65533;p &#257;NXH&#65533;d&#65533;&#65533;Z&#65533;&#548;&#65533;&#65533;&#65533;O#&#65533;&#65533;&#65533;&#65533; &&#65533;'&#65533;,(&#65533;C&#65533;Td&#65533;&#65533;&#65533;"&#65533;qDK4&#65533;DSTqE&#65533;&#8459;&#65533;&#65533;&#42984;R&#65533;&#65533;'&#65533;	"&&#65533;&#65533;Zk-&#65533;&#65533;R&#47159;&#65533;k&#65533;H&#65533;&#65533;&#65533;^&#65533;9&#65533;&#65533;&#65533;&#65533;&#65533;0&#65533;&#65533;qK&#65533;&#65533;&#65533;&#65533;h3&#65533;R&#65533;5&#65533;&#65533;m&#65533;&#65533;&#65533;&#65533;&#65533;&#65533;.&#65533;&#65533;3]-&#65533;&#65533;XK&#65533;j&#65533;&#65533;&#65533;&#65533;n&#65533;!c:&#65533;R&#65533;&#65533;>&#65533;&#65533;"&#65533;R"F&#65533;R&#65533;&#65533;&#65533;#Z&#65533;&#65533;RL3&#65533;i&#65533;=(&#65533;&#65533;)8&#3297;&#65533;&#65533;&#65533;n &#65533;&#65533;&#65533;&#65533;&#65533;&#65533;&#65533;o&#65533;&#65533;,&#65533;"&#65533;&#65533;&#65533;&#65533;h$\&#65533;3&#65533;" &#65533;C&#65533;? c&#65533;&#65533;&#65533;&#65533;!&#65533;@&#65533;&#65533;b" R&#65533;&#65533;
1&#65533;(&#65533;&#65533;.&#65533;$&#65533;&#65533;H&#65533;&#65533;,h&#65533;
QSr&#65533;5&#65533;\t3&#65533;&#65533;&#65533;&#65533;8(&#65533;d&#65533;b&#65533;&#65533;&#65533;i&#65533;&#65533;&#65533;w&#65533;f&#65533;&#65533;&#65533;-&#65533;HI&#65533;`&#65533;&#65533;&#65533;t&#65533;HN&#65533;&#65533;&#65533;&#65533;&#65533;Hi&#65533;P%r&#65533;&#65533;2&#36657;&#65533;&#65533;H0p&#65533;&#65533;H@&#65533;X
&#65533;&#65533;&#65533;^&#65533;&#65533;f&#65533;G{<8&#65533;Xf&#65533;@3&#65533;3&#65533;&#65533;&#65533;575&#65533;&#65533;2&#642;Z&57&#65533;L4&#65533;M&#65533;&#65533;&#65533;&#65533;4&#65533;p&#65533;&#65533;&#65533;&#65533;&#65533;S&#65533;&#65533;Z&#65533;&#65533;&#65533;&#65533;d v7I&#65533;l&#65533;&#65533;&#65533;	&#65533;&#65533;`&#65533;&#514;&#65533; f&#1345;p&#65533;&#65533; &#65533;(&#65533;Z&#65533;x&#65533;&#65533;G&#65533;s&#65533;&#65533;&#65533;&#65533;&#65533;	g&#65533;&#65533;&#65533;&#65533;&#65533; 	a&#65533; &#65533;b&#65533;&#65533;S&#65533;&#65533;"&#65533;&#65533;&#65533;&#65533;fQ&#65533;&#65533;&#65533;,0&#65533;&#65533;&#65533;2&#65533;&#65533;&#65533;&#65533;&#65533;$&#65533;&#65533;&#65533; &#65533;&#65533;&#65533;	Dm&#65533;{&#65533;}.dH&#65533;&#65533;;B&#65533;&#65533;&#65533;&#65533;&#751;&#65533;1&#65533;&#65533;&#65533;&#466;
,Q&#65533;C&#65533;IK&#65533;P &#65533;&#21585;&#65533;x&#65533;g&#65533;&#65533;&#718;h&#65533;&#65533;	&#65533;D&#65533;r&#65533;X&#65533;&#30164;&#65533;Oic&#65533;&#65533;eq&#65533;&#65533;BH`&#65533;&#65533;&#65533;&#65533;;w`&#1319;w&#65533;&#65533;&#65533;&#65533;@-p&#65533;&#65533;&#65533;&#65533;@1{&#65533;&#65533;&#65533;&#65533;9 &#65533;&#65533;&#65533;?&#65533;&#65533;&#65533;_T&#65533;C&#65533;D&#65533;'C&#801;&#65533;&#65533;!&#65533;'&#65533;
x&#65533;&#65533;&#65533;{	:'&#65533;hh&#65533;&#65533;&#65533;w&#65533;&#65533;4*SQ&#65533;?&#65533;@&#65533;/&#65533;&#65533;:&#65533;&#65533;.&#65533;F07&#65533;&#65533;X&#65533;&#65533;&#65533;y'tHB&#65533;#R&#65533;>&#65533;&#65533;Jq&#65533;&#65533;4&#65533;+&#65533;%Ohrd&#65533;R&#65533;:}&#65533;5nj&#65533;2C4.!-&#65533;&#65533;&#65533;&#65533;&#65533;&#65533;&#1332;&#65533;&#65533;&#65533;&#65533;&#65533;R&#65533;-&#65533;&#65533;3/`&#65533;AH&#65533;&#65533;&#65533;&#65533;&#65533;&#65533;9&#65533;&#65533;&#65533;H&#65533;"&#65533;:E&#65533;&#65533;&#65533;N&#65533;&#65533;&#65533;&#65533;vw&#65533;z&#65533;&#65533;i&#65533;&#65533;&#65533;q @d<&#65533;&#65533;x&#65533;&#65533;&#65533;&#65533;&#65533;UEL|a&#65533;d=&#65533;&#65533;~ W&#65533;03&#65533;&#65533;`&#65533;&#65533;C&#65533;&#65533;l&#65533;?&#65533;&#65533;#&&#65533;f^$C&#65533;&#65533;&#65533;5&#65533;}CF@	[8&#65533;&#65533; &#65533;&#65533;&#65533;+&#65533;yOKiPU&#65533;9&#552;&#65533;&#1484;&#65533;&#65533;"&#1673;&#65533;T&#65533;0&#65533;!hP&#65533;&#65533;&#65533;A&#65533;&#65533;&#65533;v`&#65533;?:J&#65533;}&#65533;&#65533;&#65533;gM<&#65533;&#65533;&#65533;#y&#65533;&#65533;&#65533;&#65533;&#65533;&#65533;H&#65533;NI n5&#65533;X&#65533;&#65533;j&#65533;2Cx&#65533;&#65533;@&#65533;&#1961;@DKP&#65533;$&#65533;"5}I(@2&#65533;&#65533;e.&#65533;&#65533;	&#65533;&#65533;S,;Jw&#65533;&#65533;&#65533;&#65533;&#65533;&#65533;&#65533;&#65533;&#65533;&#65533;&#65533;h&#137;&#65533;H&&#65533;&#65533;&#65533;1&#65533;uakb&#65533;&#65533;wD&#65533;&#65533;&#65533;Ix&#65533;&#65533;&#65533;i&#65533;&#65533;h&#65533;f&#65533;D&#65533;M&#65533;a&#65533;&#65533;Z&#65533;X&#65533;d&#65533;&#65533;&#65533;]d&#65533;3I&#1425;_&#65533;&#65533;A&#65533;&#65533;#&#65533;X&#65533;(&#65533;?&#65533;&#65533;&#65533;? 1&#406;G&#65533;S&#65533;&#65533;m&#65533;&#65533;&#65533;M|&#65533;&#65533;&#65533;4J&#65533;[&#65533;&#65533;"U.I&#65533;<M&#65533;&#65533;&#65533;&#65533;1&#65533;k&#65533;&#1062;&#65533;[\&#65533;&#65533;,&#65533;@&#65533;@*r$&#65533;&#1125;d&#65533;&#65533;&#65533;&#65533;&#65533;&#65533;:h&#65533;]H&#65533;Y &#65533;&#65533;&#65533;&#1556;l&#65533; &#65533;m}&#65533;k&#65533;e&#65533;&#65533;
W&#65533;*OF6&#65533;d&#65533;&#538;	_BA&#65533;&#65533;	&#65533;G&#65533;9&#65533;&#65533; &#65533;&#65533;S&#65533;&#65533;&#65533;q@&#65533;&#65533;IS&#65533;z&#65533;&#65533;`P&#65533;1&#65533;P&#1176;&#65533;&#65533;H&#65533;&#65533;xW$o&#65533;&#65533;&#65533;@&#65533;vx&#65533;T&#65533;&#65533;&#65533;&#65533;&#65533;&#65533;&#65533;H&#65533;	&#65533;6&#65533;&#65533;S &#65533;+X1&#65533;9ta&#65533;&#65533;`&#65533;Y&#65533;&#65533;&#65533;&#65533;5D&#65533;&#323;&#65533;&#1136;&#65533;&#65533;bf&#65533;&#65533;4&#65533;&#65533;3&#65533;@J&#65533;&#65533;Z&#65533;&#65533;&#65533;&#65533;G&#1550;P&#65533;-`NXTM&#65533;&#65533;&#1457;z&#65533;3&#622;&&#65533;&#65533; &#65533;&#65533;&#65533;) &#65533;h&#65533;L=bY&#65533;a0&&#1567;q&#1422;9&#65533;Sf$+&#65533;O&#65533;	&#65533;L&#65533;&#65533;lgB&#65533;&#65533;&#65533;&#65533;4&#65533;&#65533;&#65533;&#387;&#65533;&#65533;7 &#65533;<@5&#65533;&#65533;%&#65533;Y&#65533;&#65533;"&#65533;&#65533;&#65533;&#65533;&&#65533;Ot@ a&#65533;&#65533; &#65533;x@&#65533;&#65533;&#65533;v&#65533;&#65533;OU&#65533;v&#65533;XP`|&#65533;P@Atw &#65533;E&#65533;I&#65533;C&#65533;&#65533;(&#65533; &#65533;&#65533;&#1978;&#65533;&#65533;&#65533;&#65533;O&#65533;:&#65533;&#65533;&#65533;&#1923; &#65533;u0H&#65533;&#65533;&#65533;&#65533;&#65533;&#65533;Z2I@&#65533;:&#65533;AD&#65533;$\l&#65533;G&#65533;&&#65533;:&#65533;O&#65533;&#65533;&#1354;&#965;&#65533;w&#65533;&#65533;3("a&#65533;&#65533;&#1632;!o&#65533;&#65533;&#65533;&#65533;&#65533;&#65533;&#65533;&#65533;&#65533;&#65533;K&#65533;&#65533;&#65533;w&#65533;cb&#65533;&#516;&#65533;s&#65533;&#65533; &#65533;0&#65533;depp&#65533;&#135745;&#1056;&#65533;&#65533;*Fp&#65533;&#65533;=&#65533;&#65533;&#65533;! ` &#65533;&#65533;pz&#65533;>&#65533;p&#65533;z&#65533;+&#65533;P!&#65533;(&#65533;@&#65533;&#65533;&#65533;Q&#65533;&#65533;&>&#65533;&#65533;D&#65533;A&#65533;p
&#65533;&#65533;&#65533;&#65533;g&#65533;2[a.&#65533;&#65533;&#65533;8&#65533;&#65533;&#65533;&#65533;&#65533;A&#65533;&#65533;<&#65533;&#65533;&#65533;T&#65533;&#65533;&#65533;&#65533;&#1361;&#65533;&#65533;@H&#65533;&#65533;&#65533;&#1510;$w&#65533;&#65533;W&#65533;&#65533;B&#65533;&#65533;ekY*R&#65533;&#65533;zh&#65533;&#65533;l&#65533;Q;"X&#65533;q&#65533;&#65533;&#65533;lv&#65533;!&#65533;N&#65533;&#65533;&#65533;&#65533;hH@&#65533;&#65533;~y&#65533;N&#65533;8&#65533;XD&#65533;8&#65533;&#65533;}L&#65533;=C&#65533;&#65533;P64a&#65533;_%&#65533;&#65533;&#65533;J&#65533;&#65533;&#65533;&#65533;0&#65533;3&#65533;&#65533;/&#65533;&#65533;k cc&#65533;M90h&#65533;A&#65533;x&#65533;&#65533;&#65533;U&#65533;X`&#1655;&#65533;&#65533;x0&#65533;/&#65533; D&#65533;j&#65533;K&#65533;&#65533;&#65533; &#65533;H&#65533;&#65533; J&#65533;&#65533;&#65533;&#65533;i&#65533;g&#65533;&#65533;*&#65533;&#65533;T&#65533;&#65533;A&#65533;&#65533;&#65533;`!49&#65533;]&#65533;&#1369;&#65533;1&#65533; &#65533;&#65533;&#65533;v&#65533;&&#65533;Y&#65533;&#65533;&#65533;&#65533;z&#65533;&#65533;A<
4s&#65533;&#65533;&#65533;&#65533;i&#65533;&#65533;&#65533;&#65533;&#65533;&#65533;i&#65533;&#65533;&#65533;H&#65533;&#65533;'&#65533;&#65533;&#65533;&#65533;&#65533;@&#1194;&#65533;&#65533;&#65533;&#65533;&#65533;SH%T&#154;O&#65533; Eh&#65533;&#65533;&#65533;&#65533;;0&#65533;&#65533;&#65533;%&#65533;&#65533;&#65533;&#65533;&#65533;>&#65533;0&#65533;9"&#717;&#65533;&#65533;8$&#65533;!&#65533;&#65533;&#65533;&#65533;&#65533;&#65533;r K&#65533;%&#65533;&#1066;&#65533;&#65533;&#65533; d&#65533;;@&#65533;D&#65533;	GLDdp2&#65533;A&#291;&#65533;@x &#65533;8&#65533;8+&#65533;Z&#65533;&#65533;':&#65533;J&#65533;&#65533;&#65533;&#65533;"y&#65533;~2&#65533;B&#65533;&#65533;-&#658;.
&#65533;&#65533;&#65533;&#65533;=x&#65533;&#65533;&#65533;&#65533;&#65533;h@&#65533;&#65533;&#65533;&#65533;&#65533;&#65533;P7&#65533;Z&#65533;&#65533;&#65533;6ypet&#65533;B(&#65533;(&#65533;&#65533;8Q&#65533;(p-P 0&#65533;&#65533;&#65533;&#65533;&#65533;m&#65533;&#65533;($&#65533;&#65533;4&#65533;8&#65533;&#65533;I&#65533;&#55017;&#65533; &#65533;&#65533;`v&#65533;&#65533;l&#65533;*`&#65533;`&#65533;
&#65533;&#65533;&#65533;{&#65533;&#65533;0&#65533;(&#65533;&#65533;&#65533;&#65533;HV&#65533;p8&#65533;&#65533;&#65533;&#65533;|p&#65533;&#65533;X7:{&#65533;&#65533;&#65533;&#65533;\b&#65533;&#65533;&#65533;&#65533;_h&#65533;&#65533;&#65533;&#65533;X&#65533;&#65533;&#65533; &#65533;&#65533; 
&#65533;&#65533;&#65533;&&#65533;#&#65533;B.b&#65533;&#65533;&#65533;&#65533;&#65533;"a&#65533;h&#41035;&#65533;&#65533;&#65533;&#65533;&#65533;<&#65533;&#65533;8< &#65533;&#65533;&#65533;,x8&#65533;<J&#65533;&#65533;	1&#65533;x7&#65533;@&#129;(&#65533;&#65533;@&#65533;&#65533;J&#65533;&#65533;JE44&#65533;(&#65533;@&#65533;&#65533;)3K&#65533;&#65533;&#65533;&#65533;&#65533;1&#65533;S&#65533; &#65533;J&#65533;&#65533;'"&#65533;&#65533;&#65533;,&#65533;!&#65533;&#6216;&#65533;&#65533;&#65533;!(&#65533;&#65533;&#65533;J&#65533;ID&#65533;&#65533;	I|D&#65533;&#65533;&#65533;k&#65533;FDD&#12865;"&#65533;&#65533;*R&#65533;/&#65533;8&#65533;>;&#65533;h&#65533;&#65533;c&#65533;R<&#65533;&#65533;&#65533;&#65533;"&#65533;a&#65533;or&#65533;W|&#65533;&#65533;&#65533;&#65533; z&#65533;X&#65533;&#65533;h&#65533;&#65533;J&#65533;&#65533;&#65533;9&#65533;1&#65533;&#65533;B&#65533;v&#65533;&#65533;`&#65533;&#65533;1C&#65533;&#65533;&#65533;&#65533;&#65533;v8&#65533;:&#65533;g&#65533;&#65533;
&#65533;L&#65533;&#65533;&#65533;
&#65533;&#65533;P:a&#65533;D&#1713;0I	&#65533;P&#65533;&#65533;(&#1322;&#65533;8)&#65533;&#65533;&#65533;~&#65533;L&#65533;(&#65533;JJ&#65533;T&#65533;)P&#65533;H&#65533;L&#65533;&#65533;&#969;$&#65533;&#65533;&#65533;P &#518;9v&#65533;&#65533;&#65533;&#65533; O&#65533;K!&#65533;&#65533;`rW&#65533;&#65533;&#65533;&#65533;&#65533;|&#65533;&#1542;8&#65533;x7&#65533;&#65533;&#65533;lj&#65533;&#129;&#65533;&#65533;&#65533;&#65533;8h'&#65533;&#65533;Q&#65533;&#65533;y&#65533;0V&#65533;A&#65533;&#65533;&#65533;&#65533;&#65533;&#65533;U
K&#65533;8&#65533;<&#65533;	&#65533;&#65533;)<&#65533;9&#65533;&#65533;&#65533;&#65533;&#65533;S&#65533;I&#65533;Q&#65533;&#65533;(&#65533;p&#65533;&#65533;&#1114;0&#65533;&#65533;&#65533;&#65533;s&#65533;a)A&#65533;>&#65533;&#65533;-&#65533;m&#65533;&#65533; &#65533;&#65533;&#65533; &#65533;K#&#65533;&#65533;8&#65533;&#65533;&#65533;&#65533;&#65533;Q&#65533;&#65533;&#65533; 8) ; L;
+&#65533;&#65533;h&#65533;&#65533;[>&#65533;&#65533;&#65533;&#65533;uH f&#1538;&#524;&#65533;&#65533;&#65533;&#65533;&#65533;&#65533;&#65533;&#65533;pp&#65533;T&#65533;&#65533;!HU&#65533;	&#851;C&#65533;II&#65533;&#65533;&#65533;&#65533;&#65533;8&#65533;&#65533;qE!&#65533;
Q&#65533;M&#65533;A&#65533;&#65533;&#65533;90&#65533;Ys&#65533;&#65533;&#65533;&#65533;&#65533;&#65533;9j&#65533;&#65533;&#65533;&#65533;&#65533;&#65533;&#65533;(&#65533;&#171;&#65533;&#65533;&#65533;&#65533;i&#65533;&#65533;&#65533;&#769;8&#65533;Bp&#65533;8:&#65533;&#1691;
&#65533;&#65533;?&#65533;&#65533;&#65533;Y&#65533;&#65533;(&#65533;&#65533;	&#65533;&#65533;&#65533;O&#65533;D&#65533;(Tf&#65533;&#65533;&#65533;z&#65533;	&#65533;&#65533;Qu=&#65533;&#65533;&#65533;&#65533;/&#65533;&#65533;&#1033;&#65533;&#65533;&#65533;&#65533;&#65533;&#65533;+P&#65533;&#65533;&#65533;(S&#65533;&#65533;&#65533;X&#65533;Z&#65533;&#65533;"&#65533;&#65533;&#65533;<7&#65533;1&#65533; &#65533;R&#65533;&#65533;&#65533;&#65533;&#579;&#65533;e&#65533; &#65533;&#65533;&#1217;<&#65533;&#65533;&#65533;&#65533;9'&#65533;f&#65533;&#65533;&#65533;&#1025;&#65533;{&#65533;A&#65533;N&#65533;&#65533;&#512;u&#65533;YV2A&#1130;&#65533;&#65533;&#733; &#65533;&#65533;I3&#65533;&#65533;&#523;&#65533;_&#22147;&#65533;&#65533;&#65533;&#65533;)&#65533;.&#1563;	&#65533;&#152;&#65533;/&#65533;&#65533;&#65533;=!P@&#65533;&#257;&#65533;&#65533;&#65533;&#65533;m&#65533;n}x&#65533;&#65533;&#65533;=&#65533;&#65533;&#65533;h&#65533;1&#65533;K&#65533;&#65533; #&#65533;&#65533;&#65533;&#65533;	&#65533;&#65533;&#65533;&#65533;&#1159;0&#65533;&#65533;	?&#65533;(2&#65533;1+R&#65533;88x3&#65533;=4
&#65533;&#65533;&#65533;%&#1793;&#344;h&#65533;&#65533;&#65533;L&#65533;&#65533;&#65533;fhe&#65533;!,&#65533;&#65533;&#65533;2&#65533;@&#65533;&#65533;5
&#65533; &#65533;R)&#1114;-y&#65533;m`&#65533;&#65533;h]&#65533;x&#65533;`&"J3&#65533;H&#921;h&#65533;&#65533;!&#65533;'&#65533;&#65533;m&#65533;/&#65533;&#65533;&#65533;&#65533;X&#65533;&#65533;&#65533;&#504;&#65533;&#65533;b&#65533;&#65533;&#65533;&#65533;&#65533;j"&#65533;Sn&#65533;&#65533;)&#65533;&#65533;@?&#65533;&#65533;&#65533;&#65533;&#65533;N&#65533;	&#65533;Y&#65533;e&#65533;>&#65533;&#65533;
&#65533;&#65533;&#32980;&#65533;yx&#65533;&#65533;&#65533;&#65533;&#65533;}&#65533;&#65533;8&#65533;&#65533;,&#65533;&#65533;h7&#65533;5&#65533;&#65533;f&#65533;1&#65533;&#65533;&#65533;&#65533;&#65533;&#1089;&#65533;`&#65533;&#65533;&#65533;Q&#65533;&#65533;&#65533;Z&#65533;d7^:&#65533;=&#65533;&#65533;&#65533;&#65533;&#65533;&#65533;&#65533;.&#65533;&#577;0&#65533;&#65533;&#65533;>/&#65533;(&#65533;p&#65533;&#65533;\H&#65533;&#65533;&#65533;&#65533;&#65533;&#65533; &#65533;&#65533;Ma&#65533;yI&#65533;7&#65533;R&#65533;&#65533; K&#65533;(&#65533;&#65533;B&#65533;&#65533;&#65533;tS&#65533;&#65533;1&#65533;&#65533;&#65533;&#65533;&#65533;{[&#65533;&#65533;(&#65533;&#65533;&#65533;&#65533;&#65533;&#65533;&#65533;&#65533;&#65533;&#65533;&#65533;m&#65533;&#65533;G&#65533;&#65533;(~&#65533;!&#65533;&#65533;&#65533;&#65533;&#65533;p#&#65533;p#&#65533;9P,&#65533;&#65533;i&#886;
&#65533;&#65533;&#65533;e&#375;&#65533;&#65533;&#65533;13&#65533;&#65533;&#65533;&#65533;T&#65533;&#65533;&#65533;&#30920;6&#65533;	1&#65533;D2&#65533;[&#65533;&#65533;&#65533;&#65533;&#65533;&#65533;&#65533;&#65533;&#65533;|H&#65533; %:&#65533;:L	&#65533;:
:&#65533;	8(<&#65533;>1&#65533;&#65533;!iEW&#65533;&#65533;{&#65533;&#65533;&#65533;&#65533;&#65533;P&#65533;G&#65533;=&#65533;&#65533;&#65533;[&#65533;&#65533;u&#376;&#65533;&#65533;&#65533;&#65533;dSh"&#65533;d9&#65533;&#65533;@V&#65533;h&#65533;X<&#65533;}&#65533;&#65533;&#65533;&#65533;&#65533;&#65533;&#65533;<&#65533;&#65533;&#65533;*^,&&#65533;y&#65533; &#65533;m&#65533;#&#65533;&#65533;MycZA&#65533;&#65533;&#65533;&#65533; &#65533;&#65533; W&#65533;f&#65533;&#65533;&#65533;
!m&&#65533;mg&#65533;&#65533;&#65533;m&#65533;4&#34051;&#65533;&#65533;t&#65533;&#65533;&#65533;&#65533;&#65533;&#65533;&#65533;&#65533;]]1&#65533;&#595;&#65533;&#65533;&#65533;&#579;&#65533;`&#65533;8&#65533;x&#1947;&#65533;&#65533;&c&#65533;&#65533;b&#65533;&#65533;&#65533;&#65533;&#65533;&#65533;&#65533;`&#65533;&#65533;&#65533;
	&#65533;&#65533;&#65533;v&#65533;&#65533;N&#65533;/&#65533;8&#65533;e&#65533;->&#65533;f&#65533;Nt&#65533;	S0&#900;&#65533;*&#65533;3x&#65533;BN&#65533;&#65533;;x&#590;&#1166;&#65533;J&#65533;&#65533;&#139;&#65533;!&#65533;#Z&#65533;&#65533;	&#65533;&#65533; &#65533;|&#1246;"&#65533;3&#65533;&#65533;&#65533;&#65533;+&#65533;B&#65533;&#65533;Z -!&#65533;&#65533;&#65533;S&#65533;&#65533; ?!01m&#65533;0&#65533;&#65533;&#65533;&#65533;&#65533;Zi&#65533;bR&#65533;&#65533;&#65533;A&#65533;&#14064;a&#65533;&#65533;&#65533;&#387;&#65533;z&#65533;7u&#668;&#65533;&#1944;&#65533;&#65533;T &#65533;&#65533;&#65533;&#1281;=&#65533;<&#65533; &#65533;*x&#65533;>&#65533;P&#65533;&#65533;>&#65533;&#65533;&#65533;O>i&#65533;&#65533;&#65533;i&#65533;AM&#65533; &#594;a&#65533;.&#65533;v&#65533;&#65533;&#65533;&#65533;E0&#65533;&#65533;& &#65533;,Ud&#65533;&#65533;&#65533;[&#65533;(&#65533;&#65533;ke7>&#65533;S(&#65533;&#1702;&#65533;Sh&#65533;&#65533;&#65533;"&#65533;9&#65533;&#65533;&#65533;b^n^f&#65533;&#65533;&#1031;&#65533;&#65533;&#65533;&#65533;	&#65533;&#65533;&#899;&#65533;&#65533;&#65533;&#65533;&#65533;k&#65533;X*1&#65533;&#1795;Q&#65533;f|&#65533;&#65533;`&#65533;D&#65533;&#1809;.&#61632;&#65533;&#65533;&#65533;&#65533;
&#65533;&#65533;p&#65533;A&#65533;~&#65533;p&#65533;&#65533;&#65533;&#65533;&#65533;4 &#65533;M&#65533;u&#65533;vc7$&#65533;&#65533;&#65533;&#65533;v`\&#65533;&#65533;&#65533;H&#65533;&#65533;&#65533;	&#65533;&#65533;&#65533;&#65533;&#65533;yIy#&#1072;&#65533;&#65533;ea&#65533;&#65533;&#65533;f&#65533;u&#65533;&#65533;&#1441;&#65533;&#65533;&#65533;&#65533;-&#65533;!p `&#65533;&#281;0&#65533;q&#65533;(&#65533;`&#65533;&#65533;&#1029;&#65533;&#1631;&#65533;8&#65533;&#65533;&#65533;. .0O&#65533;&#65533;&#65533;,&#65533;&#65533;&#65533;H&#65533;B&#65533;"&#65533;g&#65533;uP9&#65533;&#65533;h&#65533;&#65533;&#1484;^&#65533;m!z&#65533;R"%&#729;&#65533;b&#65533;Y&#65533;V<v&#65533;&#65533;&#65533;&#65533;ZK&&#65533;&#442;&#65533;&#65533;8",&#65533;&#1714;V&#65533;&#65533;&#65533;&#65533;`&#65533;&#65533;e&#65533;L	0&#65533;E0P)+H&#65533;&#65533;J&#65533;s&#65533;9&#65533;&#65533;&#65533;f&#65533;&#65533;&#65533;&#65533;( &#65533;M&#65533;&#65533;;H&#65533; &#65533;x&#65533;P&#65533;38&#65533;7&#65533;-(&#65533;<&#65533;' r&#65533;&#65533;\L&#65533;&#65533;&#65533;&#65533;&#65533;&#65533;Z&#65533;&#65533;9&#65533;&#65533;&#65533;&#65533;l&#65533;^<^&#65533;&#65533;&#65533;(&#176;K+c&#65533;&#65533;i&#65533;&#65533;~&#65533;&#65533;m&#65533;(&#65533;&#65533;*&#65533;&#65533;^&#65533;&#65533;>&#65533;e!R&#65533;W&#65533; }h&#65533;&#65533;&#65533;8&#65533;b|P&#65533; Q&#65533;&#65533;;&#65533;&#65533;&#65533;J5&#65533; ?;i&#65533;(0&#65533;&#65533;&#65533;E&#65533;&#65533;&#65533;K&#65533;	&#65533;pH&#65533;&#65533;@ao&grn&#65533;&#65533;&#65533;wo&#65533;&#65533;&#65533;rF&#65533;&#65533;N&#65533;Z *X&#65533;ZJ	)p&#65533;&#65533;;&#65533;&#65533;&#65533;&#65533;&#65533;&#65533;&#65533; &#65533;&#65533;&#65533;p/'S&#65533;&#65533;&#65533;&#65533;&#65533;}&#65533;&#65533;lr&#65533;&#65533;8&#65533;[^&#65533;
&#65533;g&#65533;&#65533;.&#65533;&#408;l&#65533;&#65533;Z&#65533; +A	P0&#65533;&#65533;j&#65533;&#65533;&#65533;&#65533;z&#65533;&#65533;&#65533;%&#65533;xr$P&#65533;A&#65533;&#65533;;)0&#65533;A&#65533;7&#65533;&#65533;7x&#65533;&#65533;&#65533;&#1288;)&#65533;&#65533;$&#65533;&#65533;(&#65533;*&#65533;&&#65533;,{&#65533;*7s&#65533;I&#65533;2{ x&#65533;&#65533;&#65533;&#65533;&#65533;>&#65533;A`@&#65533;&#65533;&#65533;>h@&#65533;2&#65533;K&#65533;D&#513;DX:6&#65533;3&#65533;&#65533;I&#65533;3&#65533;{&#65533;30&#1025;&#65533;&,&#65533; &#65533;W&#65533;i&#65533;`&#65533;U&#65533;&#65533;&&#65533;&#65533;&#65533;&#65533;&#665;&#65533;&#65533;&#65533;&#65533;T&#65533;\)AI&#65533;(&#65533;&#65533;5&#65533;&#65533;*&#65533;&#65533;&#65533;HW&#65533;&#65533;&#65533;&#65533;_&#65533;C>&#65533;H\&#65533;>&#65533;O&#65533;&#65533;#&#65533;L&#65533;&#65533;&#65533;a&#65533;&#65533;&#65533;J&#65533;&#65533; &#65533;T&#65533;&#65533;t&#65533;u+19&#65533;u\&#65533;&#65533;k&#65533;u&#65533;@&#65533;_7~vI&#65533;&#65533;&#65533;&#65533;&#65533;h&#65533;f\&#65533;&#342;C&#65533;&#65533;&#65533;&#65533;&#65533;y&#65533;&#65533;lv P&#65533;&#65533;`&#65533; &#130;/^&#65533;&#65533;&#65533;&#65533;a&#65533;&#65533;)&#65533;&#65533;W&#65533;&#65533;&#65533;&#65533;&#65533;&#65533;&#65533;&#65533;4SAAL&#65533;&#65533;&#65533;&#65533;&#65533;|&#65533;&#65533;?5&#65533;&#65533;&#65533;i&#65533;&&#924;:w&#65533;&#65533;&#65533;&#65533;'&#1056;B&#65533;&#65533;a&#65533; }e&#65533;0 &#162;O&#65533;&#65533;)&#65533;&#65533;gg%&#65533;@P_&#65533;*1 A(&#65533;!&#65533;0 !&#65533;&#65533;&#65533;5j&#65533;M&#65533;g		&#65533;
)&#65533;&#65533;&#65533;&#65533;3"&#65533;&#65533;&#65533;$&#65533;-&#65533;&#65533;x`-&#65533;&#65533;+F&#65533;K&#65533;&#65533;&#65533;I&#65533;&#65533;&#65533;?^&#65533; 8&#65533;
&#65533;&#65533;&#65533;&#65533;n&#65533;&#65533;5&#65533;&#1586;g&#1270;	&#65533;XB"^ &#65533;&#65533;&#65533;_&&#65533;&#65533;k&#65533;&#65533;&#65533;a&#65533;O &#65533;9&#65533;
&#65533;&#65533;&#65533;rb&#1914;f&#65533;&#65533;&#65533;&#65533;{&#65533;!&#65533;&#65533;%h$&#65533;?&#65533;1Qe@ &te&#65533;0&#65533;&#65533;.&#65533;	tZ&#65533;&#65533;AW"#&#65533;&#65533;. &#65533;! 	
p&#65533;%&#1154;&#65533;`&#65533;=d&#65533;CB!&#65533; C%&#65533;&#65533;&#65533;|&#65533;z&#65533;x&#65533;y#&#65533;1&#65533;&#65533;(&#65533;aEM4&#65533;B* t&#65533;H&#65533;(&#65533;&#65533;	o&#65533;&#65533;?&#65533;&#65533;d	h&#65533;&#65533;@dk7&#65533;&#979;: :&#65533;&#65533;&#65533;C &#65533;E0G@4C%&#65533;&#65533;\&#65533;@P&#65533;B&#65533;9&#65533;&#65533;?m&#65533;&#65533;&#65533;(&#65533;6&#65533;&#65533;I&#65533;1r&#65533;&#65533;4$<&#65533;&#65533;c&#65533;Q&#65533;&#65533;]&#65533;&#65533;&#65533;	&#65533;&#65533;0&#65533;&#65533;&#65533;&#65533;&#65533;&#65533;4&#1117;P&#65533;)Z&#65533;Dv&#65533;&#65533;)/&#65533;&#65533;Z(&#65533;"&#65533;?&#65533;:&#65533;A&#65533;9&#65533;&#65533;c&#65533;
A&#65533;&#65533;&#65533;&#906;h&#65533;J&#65533;&#65533;&#65533;&#65533;&#65533;&#65533;?&#65533;&#65533;&#65533;YR,&#65533;&#65533;K	0&#65533;A[&#65533;+1&#65533;6-&#65533;&#65533;Z{mPGr&#65533;RU%&#65533;S&#65533;&#65533;1AN&#65533;&#65533;+NlRR&#65533;&#65533;#&#65533;>&#65533;&#65533;&#65533;?&#65533;&#65533;{&#65533;&#65533;&#65533;&#65533;&#65533;&#65533;[&#65533;@&#65533;?&#65533;&#65533;&#65533;&#65533;#w&#65533;&#65533;?@&#1045;pNe2&#65533;&#65533;&#65533;&#65533;&#65533;&&#65533;L&#65533;I&#65533;&#65533;b&#65533;;F&#65533;&#1028;7&#65533;d&#65533;&&#65533;&#65533;&#65533;&#65533;Pj&#65533;&#65533;&#65533;-&#65533;5&#65533;|3&#65533;&#1454;0EB&#65533;&#65533;*aqp&#65533;&#65533;9&#65533;+-&#65533;&#65533; Q&#65533;g6&#65533;&#65533;&#65533;(t0&#65533;^&#65533;]wA&#65533;u-Aw&#1997;&#65533;zY@&#65533;&#65533;cB6&#65533;0|hA&#65533;&#65533;D&#65533;&#65533;&#65533;&#65533;&#65533;?&#65533;&#65533;#&#65533;	|&#65533;&#65533;C&#65533;&#65533;&#65533;0B"|X&#65533;&#65533;W&#65533;"&#65533;%"&#65533;"&#65533;_&#65533;&#65533;&#65533;&#65533;i"&#65533;]N&#65533;$P<&#65533;>&#65533;&#65533;)BvYSZ&#261;BV&#65533;&#65533;&#1097;8&#65533;&#65533; >&#65533;&#65533;&#65533;XSjJH&#65533;PR$%&#65533;TZ&#1619;<5q&#65533;&#65533;&#65533;qr&#65533;&#65533;&#65533;&#65533;4&#437;&#65533;&#65533;eo&#65533;&#65533;1&#65533;@X&#65533;&#65533;nSK&#65533;T&#65533;
r&#65533;`&#65533;cx\&#65533;&#65533;Gpns]&#65533;&#65533;@&#65533;&#65533;#)&#65533;&#65533;&#1232;&#65533;)
&#65533;B@&#65533;U&#65533;TIP&#65533;?&#65533;v&#65533;&#65533;&#65533;&r*&#65533;&#778;&#65533;*&#65533;@,&#65533;&#65533;&#65533;T&#65533; &#65533;lBT&#65533;&#65533;&#65533;&#65533;&#65533;&#65533;&#65533;&#65533;EI	&#65533;&#65533;?xf&#65533;%aDr&&#65533;!&#65533;ZII&#566;1&#65533;>&#65533;G)&#65533;&#65533;G&#65533;&#65533;2&#65533;&#65533;']6IA&#65533;P!&#65533;&#65533;&#65533;&#65533;C&#65533;Xc&#65533;C&#65533;C&#65533;&#65533;V&#65533;&#65533;qamy&#65533;&#65533;<&#65533;)&#65533;&#65533;ccj&#65533;`HX!&#65533;&#65533;R&#65533;A"&#65533;&#65533;&#65533;B#&#65533;B!&#65533;&#65533;n&#65533;&#65533;"R&#65533;&#65533;&#65533;&#65533;dPp&#65533;&#65533;R $&#65533;H Bz&#65533;&#65533;b(ZB<!0 d|&#65533;&#65533;J=&#65533;F!9&#65533;]&#65533;&#65533;m&#65533;`y&#65533;&#65533;&#65533;'>s`&#65533;	&#455;&#65533;Y&#65533;:&#65533;A&#65533;&#65533;&#65533;@ &#65533;&#65533;&#65533;<`&#65533;&#65533;&#65533;&#65533;!&#65533;&#65533; &#65533;!&#65533;&#65533;?J` &#65533;&#65533;B&#65533;&#65533;6&#65533;x:&#65533;D&#65533;Q&#65533;&#65533;&#65533;&#65533;&#65533;&#65533; &#65533;&#65533;<&#65533;&#65533;&#65533;Ci&#65533;&#65533;G&#65533;&#65533;@&#65533;&#65533;&#65533;C0h&#65533;YZ&#65533;g&#65533;&#280;&#65533;&#65533;!!&#65533;&#65533;&#65533;&#65533;<&#65533;=&#65533;&#65533;&#65533;&#65533;3&#65533;&#65533; &#65533;&#65533;&#65533;i&#65533;B&#65533;0%$)&#65533;&#65533;&#65533;&#65533;&#65533;l&#65533;b&#65533;jS&#65533;j&#65533;Z&#65533;&#65533;&#65533;&#65533;&#65533;@&#65533;&#65533;&#65533;&#65533;/&#65533;&#65533;&#65533;;&#65533;&#65533;'&#65533;kt&#65533;&#65533;"U&#65533;BBS9&#65533;" h&#65533;PM&#65533;v8&#65533;JP&#65533;&#65533;!4U&#65533;&#65533;&#65533;&#65533;&#65533;&#65533;@PB&#65533;J&#65533;!&#65533;&#65533;&#65533;"
&#65533;7&#65533;CMN&#65533;&#210; &#65533;&#65533;&#65533;&#65533;%g&#65533;l+&#65533;P&#65533;&#65533;Rj2&#65533;0&#65533;P
&#65533;&#1284;
&#65533;`&#65533;&#65533;&#65533;X/z&#65533;U&#65533;&#65533;&#65533;0&#65533;2&#279;&#65533;e&#65533;\&#65533;&#443;&#65533;&#65533;&#65533;]&#65533;O&#65533;&#65533;X3&#65533;!&#65533;&#65533;&#65533;a&#65533;&#65533;y!&#65533;D:&#65533;&#65533; $g(&#65533;&#65533;&#65533;Xd;&#65533;&#65533;0 &#65533;2{d&#65533; &#65533;0+&#65533;&#65533;&#65533;wZKxd&#65533;1&#65533;Y`&#65533; &#65533; &#65533;&	"&#65533;&#65533;&#65533;&#65533;&#65533; :G&#65533;&#65533;&#65533;	&#65533;&#65533; H	X!&#196;<&#65533;b&#65533;B&#65533;&#65533;&#65533;q&#65533;-&#65533;&#65533;&#65533;j &#448;),`&#65533;N"&#65533;&#65533;C&#65533;&#65533;|&#65533;&#65533;p&#65533;&#65533;&#65533;w0&#65533;T&#65533;l&#65533;&#65533;&#1536;DP&#65533;B &#65533;`&#65533;4a&#65533;&#65533;&#65533;"0 1+D"zr&#65533;&#65533;&#65533;&#65533;O&#65533;D&#65533;<D<&#985;&#65533;&#1070;yp&#65533; &#65533;&#65533;&#65533;,!2&#65533;&#65533; &#65533;&#65533;	&#1106;&#1382;&#65533;&#65533;nHLb&#65533;c&#65533;&#65533;"&#65533;&#65533;&#65533;&#65533;&#65533;W%*&#1395;&%E5}878&#65533;I9IAX[&#65533; &#65533;-@&#65533;#&#1860;&#65533;&#65533;&#65533;`#J&#65533;&#65533;4&#65533;2&#65533;C0&#65533;&#65533;TU	&#65533;&#65533;&#65533;o| 	 &#65533;D&#65533;@A&#65533;RdC&#65533;&#65533;&#65533;&#65533;V&#65533;&#65533;{&#552;Dd&#65533;bjo&#337;&#65533;ZX&#65533;Q&#65533;&#65533;_o&#65533;W&#65533;&#65533;&#65533;G$	I;&#65533;&#65533;&#65533;D&#65533;&#65533;&#65533;q &#65533;&#65533;&#65533;&#65533;,!H r&#65533;&#65533;&#65533;!&#65533;/&#65533;&#65533;M&#65533;;&#65533;F&#65533;"R&#65533;2&#65533;#&#65533;&#65533;&#65533;&#65533;JR&#65533;&#65533;&#65533;>`&#65533; H &#65533;&#65533;&#1924;&#65533;&#65533; &#65533;mC&#65533;H//&#65533;&#65533;&#65533;&#65533;&#65533;&#65533;"&#65533;&#65533;&#65533;`	kKQ&#65533;*&#65533;XUN&#65533;#q&#65533;&#65533;&#65533;Q.&#65533;&#65533;V&#65533;&#65533;&#65533;&#65533;&#65533;&#170;&#65533;&#65533;&#65533;f&#65533;,&#65533;&#65533;&#65533;`6&#65533;>% &#65533;\&#65533;!{H&#65533;V&#65533;=y3&#65533;&#65533;N/	 &#65533;U&#65533;&#65533;&#65533;&#65533;&#65533;&#65533;&#65533;E&#65533;&#65533;ET&#65533;G#&#65533;!G(t&#65533;,c&#65533;&#65533;.&d# &#65533;0&#65533;&#65533;&#65533;o&#65533;&#65533;&#65533;#4&#65533;&#61059;&#65533;C&#65533;&#65533;A0&#65533;!&#65533;@&#65533;p&#65533;%&#65533;&#65533;@&#65533;&#65533;&#65533;!1&#65533;C&#65533;@&#65533;&#1028;&#65533;Q!&#65533;&#65533;k&#65533;u'&#65533;8w9+iN&#65533;&#65533;2&#65533;	&#65533;,&#65533;&#65533;;F&#65533;&#284;pT!4Hc&#65533;mt&#65533;9&#65533;#\&#65533;&#65533;&#65533;X&#65533;&#1124;&#65533;	&#65533;&#65533;&#65533;Hk/&#65533;q&#65533;&#65533;&#65533;&#65533;&#65533;&#65533;&#65533;p#M&#65533;&#1504;
&#65533;+![&#65533;i8&#65533;&#65533;	!)&#65533;R0&#65533;&#65533;&#65533;6&#65533;/Mkz&#65533;>&#65533;&#65533;&#65533;&#65533;&#65533;&#1229;&#65533;C&#65533;&#65533;g&#65533;a&#65533;&#65533;&#65533;rX&#65533;e@&#65533;^&#65533;&#65533;1<&#153;=&#65533;&#65533;4&#675;&#517;W&#65533;&#65533;Aq@;$PT
&#65533;<&#65533;DCBX&#65533;&#65533;&#65533;&#65533;&#65533;U	(&#65533;&#627;&#65533;&#65533;T&#65533;&#65533;P&#65533;'&#65533;@&#65533;h&#65533;C&#65533;'&#65533;C\ &#65533;@&#65533;&#65533;j&#65533;&#65533;&#65533;&#65533; EB&#65533;A&#65533;&#65533;g&#65533;B0&#65533;%&#65533;&#65533;&#65533;[&#65533;	&d&#65533;8 L,D&#65533;V&#369;&#65533;&#65533;?&#65533;(GY&#65533;&#65533;&#65533;&#65533;D&#65533;&#65533;&#65533;&#65533;YA`H&#65533;&#65533;O&#65533;AB&#65533;y&#1417;&#65533;N&#65533;&#65533;&#1093;X&#65533;&#65533;&#65533;B&#65533;q&#65533;&#65533;&#65533;&#65533;>&#65533;&#65533;&#65533;&#65533;&#65533;!&#65533;&#65533;&#65533;Q&#65533;&#65533;%&#65533;&#65533;?&#65533;&#65533;=p&#65533;2l&#65533;&#65533;&#65533;&n"&#65533;&#65533;&#65533;&#65533;&#65533;D&#65533;&#65533;&#65533;L&#65533;&#65533;&#65533;?&#65533;&#65533;=&#65533;&#65533;&#65533;&#65533;|&#65533;&#65533;&#1040;&#65533;&#65533;^!/&#513;o&#65533;g&#65533;u&#65533;&#65533;B&#65533;&#65533;&#65533;E"&#65533;&#65533;&#65533;dC6&#65533;&#65533;2&#65533;&#65533;?X&#65533;&#65533;5&#65533;&&#769;>&#1024; &#65533;&#65533;&#65533;7&#65533;&#65533; &#65533;B	&#65533;@8&#65533; *&#65533;&#65533;&#65533; &#65533;Dh&#65533;&#65533;d&#65533;$e&#65533;&#65533;d&#65533;&#65533;&#65533;&#65533;w|V `z0&#65533;G&#65533;
+&#65533; &#65533;&#65533;&#65533;4t@&#65533;&#65533;T&#65533;&#65533; C&#65533;+AD ,A(X*&#65533;rt_Bh&#1552;HLad&#65533;&#65533;&#65533;&#65533; 1&#65533; &#65533;&#65533;D@BI&#65533;&#65533;M	A8&#65533;CT&#65533;&#65533;N&#65533;&#65533;N4&#65533;&#65533;B4&#65533;&#65533;|&#65533;&#65533;&#65533;)&#65533;&#65533;L&#65533;&#65533;<B&#65533;&#65533;P&#65533;&#65533;&#65533;	?&#65533;&#65533;&#65533;&#65533;&#65533;N&#65533;ULb&#65533;@&#65533;&#65533;&#65533;&#65533;&#65533;x&#65533;&#65533;Q&#65533;To-F&#65533;,L&#65533;,&#684;&#65533;&#65533;%&#65533;	&#65533;&#65533;C&#65533;@&#65533;8 a&#65533;q`B&#65533;&#65533;&#65533;&#65533;BD	2D`&#608;&#65533;&#65533;&#65533;&#65533;,[Dp&#65533;'`TB&#65533;&#65533;1&#65533;&#65533;&#65533;L,p@o&#65533;D&#65533;&#65533;&#65533;C&#65533;B~q&#65533;d&#411;&#65533;&#65533;FN DPi5&#65533;Q|&#65533;&#65533;&#65533;&#65533;j@m&#65533;!&#65533;AXH&#65533;&#65533;DTH&#65533;&#65533;&#512;L &#65533;!I&#65533;&#65533;&#65533;&:Rf&#65533;&#65533;x&#65533;&#65533;PQF&#65533;4&#65533;B|r-&#65533; &#65533;DL&#65533;&#65533;&#65533;#&#65533;&#65533;.&#65533;Hv&#65533;C&#65533;$&#65533;v&#65533;G&#65533;&#65533;Q&#65533;&#65533;&#65533;&#65533;&#65533;(&#65533;&#65533;4&#65533;P&#65533;d&#65533;'z&#646; &#65533;
&#65533;&#65533;0&#65533;$D#&#65533;@#&#1284;(=Ds&#65533;AT&#65533;&#65533;dM&#65533;v&#65533;&#65533;&#65533;%&#65533;&#65533;]&#65533;X&#65533;&#65533;y"&#65533;&#65533;~&#65533;@&#65533;BT^&#65533;=&#65533;&&#65533;C|&#65533;&#65533;&#65533;&#65533;&#65533;&#65533;&#65533;"&#65533;&#65533;&#57603;&#65533;&#65533;@"&#65533;S&#65533;C*|H&#65533;&#65533;<BD6&#65533;&#65533;&#65533;vH;rB&#547;&#65533;=&#65533;&#65533;&#65533;T&#65533;&#65533; F&#65533;@&#65533;&#65533;M*&#65533;&#65533;&#1294;N&#320;c!&#65533;q&#65533;&#65533;?&#526;&#526;&#65533;"&#65533;( &#65533;U&#65533;@Dd:&#65533;?&#65533;&#65533;@8ZI]_I&#65533;F&#65533;`&#65533;&#65533;&#65533;&#65533;&#65533;b$=DG"&#65533; O&#65533;&#65533;MDOu&#65533;1&#65533;1&#65533;q&#65533;&#65533;&#65533;`Ou&#65533; &&#65533;,%	|D4XA4	l&#65533;PE0&#65533;6e&#65533;&#65533;t&#65533;,v&#65533;b- B,%D L&#65533;i`&#1754;!D<t&#65533;	&#65533;&#65533;&#65533;( ;&#65533;
&#357;&#65533;&#65533;%%&#65533;&#65533;I[B&#65533; 7P&#65533;&#65533;a&#65533;D$[&#65533;&#65533;gz&&#65533;&#65533;&#65533;&#207;&#65533;&#65533;&#65533;'&#65533;dfB&#65533;T=&#65533;&#65533;ie&#65533;g&#65533;!&#65533;jh&#65533;&#65533;<&#65533;&#65533;&#65533;&#65533;H&#65533;P&#65533;&#65533;&#65533;@uu&#65533; "&#65533;+u	&#65533;&#65533; m]&#65533;ZEl&#65533;U"&#65533;6 &#65533;>&#65533;&#65533;&#65533;&#65533;H&#65533;l&#19508;&#65533;b&#65533;@((&#65533;h&#65533;&#65533; v&#65533;&#65533;vZg&#65533;&#65533;&#65533;f&#65533;@&#65533;A&#65533;&#65533;x&&#65533;&#65533;~,&#570;&#65533;
&#65533;&#65533;U&#65533;,&#65533;&#65533; N&#133;&#65533;;&#65533;&#65533;?P&#65533;ZB&#65533;"VH&#65533;&#1208;Bt@<&#65533;&#1615;t@4&#65533;As&#65533;&#65533;&#65533;&#65533;#lM&#65533;v\&#65533;&#65533;&#65533;Z&#65533;&#65533;&#65533;"&#65533;L&#65533;&#65533;M&#65533;&#65533;&#65533;2&#65533;&#65533;&#65533;&#65533;T&#65533;&#65533;A&#65533;&#65533;&#65533;&#65533;,+&#65533;&#65533;&#65533; &#1992; &#65533;&#65533;	&#65533;&#65533;&#65533;Duq&#65533;&#65533;t&#65533;&#65533;#&#65533;&#65533;(:8h&#65533;&#65533;w&#65533;G&#65533;%!h&#65533;;&#65533; &#65533;&#65533;&#65533;&#65533;b&#65533;&#65533;-&#1096;&#65533;T&#65533;&#65533;4&#65533;&#65533;!D&#65533;?&#65533;&#65533;/&#65533;AB&#65533;B&#65533;&#65533;&#65533;A39&#65533;&#65533;&#65533;8 +q&#65533;&#65533;>L&#65533;&#65533;=&#287;&#65533;PMZ&#65533;&#65533;&#65533;&#65533;K&#65533;i&#65533;&#65533;C&#65533;&#1348;&#65533;&#65533; '&#65533;D&#65533;&#65533;C&#65533;eV&#65533;&#65533; &#65533;F&#543;&#65533;

F&#65533;&#65533;&#65533;&#65533;Y&#65533;&#65533;&#65533;&#65533;L2@&#65533;&#65533;6F&#65533;&#65533;&#65533;&#65533;1 &#65533;<&#65533;voB&#65533;&#65533;W~&#65533;M&#1311;LM&#65533;&#65533;e&#65533;&#65533;C&#65533;&#65533;&#65533;&#65533;`B&#65533;YdD&#65533;&#1453;&#65533;oq&#65533;?&#65533;&#65533;C,
L&#65533;?&#65533;&#65533;&#65533; A&#65533;&#65533;&#65533;&#65533;I"&#65533;CGB&#65533; &#65533;&#65533;OK8@&#65533;=&#65533;M$aN&#65533;RX+>!&#65533;&#65533;&#65533;Q&#65533;A&#65533;&#65533;h@&&#65533;&#786;&#65533;&&#65533;XI&#65533;z&#65533;&#65533;&#712;&#65533; &#65533;&#65533;&#472;L&#65533;&#65533;\&#65533;L&#65533;u&#65533;0&#65533;&#65533;# &#65533;b&#65533;&#65533;>&#65533;Y<&#601;&#65533;&#65533;r&#65533;Y/&#65533;]&#65533;&#65533;&P&#65533;xd&#65533;z&#65533;z&#304;^&#65533;v&#65533;&#65533;zA&#65533;{&#65533;	O0&#65533;&#65533;&#65533;&#65533; \&#65533;?&#65533;&#251;&#65533;D~}&#65533;C&#65533;&#65533;&#65533;&#65533;jh&#65533;h&#65533;&#65533;&#65533;?&#65533;&#65533;zv&#65533;&&#65533;&#65533;tM&#65533;,&#1749;o&#65533;&#65533;Q&#65533;d!d&#65533;U&#65533;hF&#65533;&#65533;0&#65533;&#65533;&#65533;&#65533;&#408;&#65533;>&#65533;&#65533; &#65533;'Ad&#65533;&#65533;P&#65533;	,&#65533;5&H&#5652;&#65533;.0&#65533; h&#65533;&#65533;&#65533;"&#65533;&#65533;|<&#65533;#&#65533;&#65533;h&#65533;
&#65533;/&#65533;0&#65533;T&#65533;A&#65533;&#65533;g	A	&#65533;B lF&#65533;&#65533;&#65533;0&#65533;&#65533;&#381;&#65533;"&#277;"&#65533;A&#65533;&#65533;z&#65533;R$E&#65533;4BX+A&#65533;&#65533;T
&#65533;3&#65533;'&#65533;&#65533;D&#65533;&#65533;&#65533;&#65533;&#532;&#65533;&#65533;}A&#65533;&#65533;<hA&#65533;"DFpAD&#65533;&#65533;K&#852;M&#65533;?&#65533;	O&#65533;AL*?!&#65533;`B&#65533;&#65533;&#65533;da&#65533;&#65533;&#65533;&#65533;&#65533;TPsH*&#65533;&#65533;/Un&#65533;&#65533;j&#65533;u&#65533;&#65533;4A\&#65533;&#65533;&#65533;ZH&#65533;EKS
&#65533;R
J&#65533;Ad &#65533;eIL&#65533;	&#65533;@	&#65533;&#65533;&#65533;&#65533;"&#65533;&#65533;&#421;N&#65533;&#65533;0&#65533;&#65533;? &#65533; &#65533;'x&#65533;+&#65533;~}&#65533;&#65533;D&#65533;nB&#65533;Ao&#65533;l&#65533;&#65533;M<CT&#65533;MpKU&#65533;&#902;xuMlB&#65533;A&#65533;&#65533;&#65533;&#65533;tYu	&#65533;&#65533;&#65533;d &#65533;&#65533;&#65533;&#354;&#65533;&#65533;&#65533;&#65533;&#65533;P&#65533;&#65533;&#65533;E&#65533;WA;&#65533;U&#65533;/&#65533;H'&#65533;zLa&#65533;&#65533;&#65533;w"&#65533;&#65533;f&#65533;&#65533;I&#65533;,&#65533;&#65533;?l&#65533;&#65533;&#65533;$q&#65533;i&#219;&#65533;&#65533;1B4&#65533;N$&#65533;?, #&#65533;X&#65533;&#65533;&#65533;&#65533;"0&#65533;&#65533;>D:#&#65533;|i&#65533;&#65533;&#65533;N&#65533;@4 &#65533;&#65533;J "`&#65533;>y&#65533;J-&#65533;hL({ME&#65533;E&#65533;&#65533;&#65533;&#65533;&#65533;&#174;&#65533;&#65533;U&#65533;U&#65533;&#65533;3&#65533;&#65533;y$&#65533;PN$&#65533;-D6&#65533;78&#65533;l&#65533;?&#65533;B&#65533;&#65533;z&#65533;72'&#65533;!&#65533;C&#65533;&#65533;r&#65533;&#65533;&#65533;&#65533;&#65533;$Ds&&#65533;T@&#65533;&#65533;9?&#65533;*U&#65533;&#65533;&#65533;&#65533;?x&#65533;V)$Y&#65533;&#65533;&#65533;q|s &#65533;&#65533;?x&#65533;&#65533;A&#65533;D0t@&#65533;&#65533;R>&#65533;T&#65533;(&#65533;M&#65533;&#65533;>&#65533;i&#65533;CA4N&#1568;Do&#65533;\Om&#65533;/Y4a&#65533;&#600;=&#65533;&#65533;	&#65533;	&#65533;Ij&#65533;&#266;d&#65533;&#65533;Q1&#65533;Z&#65533;FT&#65533;&#65533;Cm4&#65533;O&#65533;&#65533;&#65533;&#65533;&#65533;PB,&#65533;&#65533;Y&#65533;E"D&#65533;&#65533;D&#65533;/A8D&#65533;&#65533;&#65533;H&#65533;
&#65533;&#65533;k&#65533;Wdn&#65533;&#65533;&#65533;&#65533;i&#65533;yO&#65533;@%l&#65533;&#65533;'&#65533;o ^&#65533;&#65533;&#65533;&#65533;j1&#65533;N&#65533;&#65533;i%Di&#65533;&#65533;{&#65533;W&#65533;&#65533;&#65533;Aj&#65533;&#65533;&#65533;&#65533;&#65533;0&#65533;
E&#65533;Qr%&#65533;&#65533;/&#65533;&#610;_C&#65533;&#65533;y%)A,1&#65533;B&#65533;&#65533;&#65533;  F&#65533;@P&#65533;&#65533;b&#65533;&#65533;&#65533;&#65533; &#422;&#65533;ieW&#65533; &#65533;&#65533;&#65533;&#65533;D&#1668; 0M&#65533;.D&#65533;pI&#65533;&#65533;&#65533;&#65533;&#65533;6&#65533;5&#65533;&#65533;&#65533;g&#65533;h|FR)&#65533;o&#1096;F&#65533;)&#65533;H&#65533;&#276;#&#65533;t&#65533;&#65533;&#861;&#65533;	&#65533;&#65533;}&#65533;^&#65533;	A&#65533;&#65533;d.&#65533;Ly&#65533;[&#65533;.VH&#524;&#519;&#65533;&#65533;&#65533;H2&#65533;8&#65533;?|&#65533;&#65533;L|&#65533;&#65533;&#215;&#65533;Q&#65533;7&#1443;M&#65533;&#65533;&#65533;F&#65533;)&#65533;&#65533;@~JV.B|&#65533;y&#65533;/Hx9M9&#65533;&#65533;&#65533;&#65533;&#65533;&#65533;N&#65533;;Z &#65533;&#65533;V 6&#65533;&#65533;?&#65533;)&#65533;% &#65533;&#65533;&#65533;dBx&#65533;&#65533;@D&#65533;&#361;&#65533;&#65533;&#65533;&#65533;.&#65533;&#65533;&#976056;&#65533;&#65533;&#65533;&#65533;xMP&#65533;&#22564;&#65533;&#65533; W&#65533;P&#65533;U&#65533; a&#65533;&#65533; 2$9&#65533;&#65533;&#65533;c&#65533;&#65533;&#65533;s`&#65533;&#65533;&#65533;&#65533;H&#65533;d9&#65533;&#65533;o&#65533;C&#65533;&#65533;&#65533;oaa@E8D-&#65533;H(FH&#65533;{]	<&#65533;&#65533;Z&#65533;oTO&#65533;&#65533;N&#65533;&#65533;&#62496;;&#65533;&#65533;/&#65533;&#65533;&#65533;&#65533;&#65533;D&#65533;&#65533;&#65533;d&#65533;&#65533;&#65533;&#65533;'&#65533;&#702;&#796;d&#65533;@-&#65533;&#65533;&#65533;YD&#65533;:`&#65533;&#65533; M
re&#65533;6&#65533;;&#65533;1&#65533; FFp	 )&#65533;&#65533;X&#65533;V[Dm&#65533;&#65533;&#65533;&#65533;t&#65533;&#65533;E6&#65533;9&#65533;E&#65533;2&#65533;&#65533;&#65533;&#65533;&#65533;&#65533;W &#65533;&#65533;9(_&#65533;&#65533;W&#65533; &#65533;&#65533;?\&#65533;&#65533;&#65533;1:!&#65533;&#65533;&#65533;?&#65533;h
4,h&#65533;&#65533;&#65533;&#65533;&#65533;qB &#65533;jP^&#65533;^&#65533;nD}&#65533;&#65533;	44&#65533;&#65533;<x&#65533;&#65533;3&#65533;T&#65533;&#65533;rj"#A	1J&#65533;&#65533;&#65533;?	?&#65533;8&#65533;&#65533;&#65533;&#65533;j&#65533;|&#65533;&#273;&#65533;42&#65533;YvDt&#65533;`&#65533;&#65533;Pm&#65533;&#65533;\Rp&#65533;&#65533;*m&#65533;&#65533;062&#65533;c#&#65533;&#1023;&#65533;o&#65533;&#65533;` ;
&#65533;&#65533;(&#65533;&#65533;N&#65533;&#65533;&#65533;4&#65533;A&#65533;R&#65533;Y&#65533;&#65533;_&#65533;R,9&#65533;&#65533;&#784;&#65533;`H)&#65533;&#65533;&#65533;&#65533;&#65533;&#65533;G&#65533;&#65533;&#65533;&#65533;%cAy:2&#65533;&#65533;9s&#65533;&#65533;&#65533;
&#65533;&#65533;Yc]&#65533;&#65533;2&#65533;&#65533;md_&#65533;&#65533;aL&#65533;&#65533;/&#65533;&#65533;Fb&#1716;&#65533;&#65533;&#65533;&#65533;E&#65533;&#65533;&#65533;&#65533;E&#65533;c-&#65533;]^&#65533;&#65533;&#65533;I&#65533;&#65533;J&#65533;&#65533;&#65533;M&#65533;&#65533;7&#65533;&#65533;C&#65533;&#65533;&#65533;&#65533;&#65533;:O:-Y&#65533;/&#65533;#G&#65533;&#65533;&#65533;&#65533;&#65533;?&#65533;/&#65533;&#65533;&#65533;&#65533;&#65533;np&#65533;&#65533;T2K&#65533;&#65533;@h&#65533;&#65533; &#65533;&#65533;&#65533;
-&#65533;&#65533;5&#1808;C&#65533;&#65533;&#65533;&#65533;( &#65533;&#65533;;&#65533;&#556;B&#65533;&#65533;&#42988;(&#65533;[&#1834;&#194;&#65533;&#65533;l&#65533;&#65533;&#65533;&#65533;&#65533;B&#65533;v&#65533;&#65533;&#65533;&#65533;'&#65533;&#65533;&#65533;!&#65533;*&#65533;I'&#65533;#&#65533;%&#65533;**&#65533;*&#65533;r&#65533;&#65533;3k&#65533;3&#65533;&#65533;&#65533;F3&#65533;#&#65533;m89&#65533;&#65533;R&#65533;n"&#65533;,B&#65533;&#456;;&#65533;&#65533;a&#65533;n&#65533;&#65533;#&#65533;&#65533; &#65533;&#65533;Yj<&#65533;D]&#65533;&#65533;F&#65533;)#&#65533;(&#360;&#65533;&#65533;&#65533;@H;&#65533;&#65533;@&#65533;D=P3z&#65533;&#65533;h&#65533;d&#65533;C`&#65533;5#hV|&#65533;l-&#65533;:&#65533;C&#65533;@&#65533;&#520;&#65533;P&#65533;&#65533;<&#65533;&#65533;S&#65533;`&#65533;\&#1442;*&#65533;&#65533;$&#65533;n2&#65533;v&#65533;&#65533;&#65533;(&#65533;&#65533;&#65533;&#65533;
o%&#65533;&#65533;tV&#65533;&#65533;_&#65533;&#65533;
#6&#65533;&#65533;&#65533;*&#65533;&#65533;&#65533;&#65533; &#65533;&#65533;&#65533;P&#65533;-&#65533;0H&#65533;L&#65533;&#65533;&#65533;&#65533;
&#65533;a&#65533;p&#65533; &#65533;0&#65533;&#65533;"&#65533;K &#65533;C&#65533; CB&#65533;i&#65533;&#65533;&#65533;@ F&#65533;#&#65533;&#1110; &#65533;&#65533;l3&#65533;.&#65533;&#65533;&#65533;>&#65533;&#65533;7&#1177;4-&#65533;E&#65533;&#65533;&#65533;1&#65533;&#65533;&#65533;&#65533;(&#65533;$&#65533;&#65533;n&#65533;G^&#65533;m&#65533;
&#141;7p&#65533;G7&#65533;&#65533;#a>&#65533;J&#65533;&#65533;&#65533;y&#65533;<&#426;&#65533;&#65533;&#65533;x{&#65533;&#65533;L&#65533;`&#65533;7<yE&#65533;W<y&#212;&#65533;	r&#65533;&#65533;&#65533;$&#65533;&#65533;&#65533;2&#49159;&#65533;[&#65533;%&#65533;&#65533;U [&#65533;&#65533;!r&#65533;T0&#65533;&#65533;$h&#65533;Mih&#65533;&#65533;D&#65533;'&#65533;&#65533;4&#65533;&#65533;N&#65533;&#65533;&#65533; Z&#65533;&#65533;&#65533;&#65533;e&#65533;&#65533;vD7&#65533;&#559;&#65533;q&#65533;^&#65533;2 &#65533;&#65533;>2`&#65533;&#65533;&#65533;Uq&#65533;&#65533;qd&#65533;&#65533;A&#65533;&#65533;9h&#65533;H 1&#65533; &#65533;&#65533;r&#65533;&#65533;j&#65533;s&#65533;&#255;&#65533;5&#65533;&#65533;&#65533;&#65533;&#65533;4&#65533;<&#65533;z&#65533;&#1774;&#65533;&#65533;&#65533;?"&#65533;E&#65533;&#65533;&#65533;&#65533;&#65533;B&#65533;&#65533;B&#65533;O
&#65533;&#65533;p&#65533;@&#65533;&#65533;&#65533;&#65533;j&#65533;@>&#65533;&#65533;A.)M]&#65533;&#65533;&#65533;T&#65533;  &#65533;D&#65533;I&#65533;&#65533;&#65533;&#65533;&#65533;&#65533;&#65533;T&#65533;XF&#65533;&#65533;&#160;&#65533;`&#65533;&#65533;&#65533;&#65533;	TEA	Q&#65533;?&#65533;4&#65533;(&#65533;m)&#65533;?"B&#65533;MXBV&#65533;5&#65533;&&#65533;iYI$&#65533;(	l&#65533;mA
&#65533;&#65533;&#65533;k h&#65533;&#65533;<B&#65533;<&#65533;!&#65533;&#65533; &#65533;0&#65533;t&#65533;&#65533;&#65533;H&#65533;
2&#65533; &#65533;&#65533;&#1525;&#65533;&#65533;-&#65533; b
2&#257;&#65533;
AX&#65533;&#65533;"&#65533;@ &#65533;&#65533;e.&#65533;&#65533;@&#65533;&&#65533;Y&#65533;"]$	&#65533;&#65533;L&#65533;+&#65533;[F&#65533;&#65533;rB`"&#65533;&t&#65533;$&#65533;F:&#65533;&#65533;&#65533;l|S&#65533;Dmf&#65533;&#65533;.D&#65533;)u-i&#65533;&#1390;&#65533;&#65533;&#65533;&#65533;#&#65533;j&#65533;%"&#65533;a&#65533;s&#65533;&#65533;?&#65533;0;&#65533;#&#65533;&#65533;Pd&#65533;vd,&#1111;&#65533;&#65533;8&#65533;}&#65533;&#65533;&#65533;H8&#65533;/%&#65533;<r&#65533;A&#65533;s&#588;4 &#65533;&#65533;?&#65533;&#65533;&#65533;u&#65533;&#65533;&#65533;?r&#65533;&#65533;&#65533;	=&#65533;P
&#65533;&#65533;&#65533;&#65533;x&#65533;&#65533;&#459;&#65533;g&#65533;&#65533;&#65533;(C2&#65533;&#65533;(%1&#65533;&#65533;F2Re&#644;&#65533; &#65533;&#65533;&#65533;&#65533;&#65533;&#65533;%&#65533;x&#65533;8m&#65533;F&#65533;&#65533;&#65533;'u&#65533;O&#65533;&#65533;&#65533;4&#65533;!UAijj&#65533;	&#65533;4&#65533;{&#65533;&#65533;&#65533;&#65533;&#65533;&#65533;o&#65533;&#65533; &#65533;&#65533;D&#65533;&#65533;&#65533;@&#65533;%"*&#65533;~&#65533;a&#65533;&#1892;&#65533; I]Ch&#65533;"p&#65533;&#65533;n&#65533;S&#65533;T"h&#65533;&#65533;JD&#65533;&#65533;AF&#65533;&#65533;  &#65533;&#65533;&#65533;@&#65533;&#65533;&#65533;&#65533;&#65533; M* &Ed&#65533;&#65533;&#65533;&#65533; 7&#65533;@+3R\&#1436;&#65533;H&#65533;@&#65533;&#65533;&#65533;&#65533;b&#65533; &#65533;&#65533;N&#65533;&#1029;$&#65533;&#65533;n&#65533;C&#65533;&#65533;&#65533;;0&#65533;&#65533;A&#65533;&#65533;k B&#65533;&#65533;a +&#65533;T&#65533;&#65533;&#65533;xe ^&#65533;&#65533;b&#65533;&#65533;h&#65533;&#65533;&#65533;&#65533;$&#65533;cH;&#65533;&#65533;&#65533;&#65533;&#65533;P&#65533;&#65533;&#65533;Q&#65533;&#65533;%s&#65533;&#65533;ID&#65533;&#65533;&#605;z$s&#65533;&#65533;x&#65533;]M&#601;&#65533;&#65533;&#65533;&#65533;&#65533;&#65533;&#65533;\&#65533;7&#65533;&#65533;&#65533;&#65533;+1b&#129;&#768;&#65533;&#65533;)&#65533;1&#65533;&#65533;[&#65533;<&#65533;&#65533;-&#65533;v&#65533;&#65533;F&#65533;&#65533;&#65533;Bx&#65533;&#65533;&#674;`k&#65533;&#65533;%Axc&#65533;&#65533;&#65533;Mn&#65533;&#65533;6&#65533;&#65533;&#65533;Y&#65533;..&#65533;4	&#65533;kj&#65533;B&#65533;F&#65533;&#65533;&#65533;Yfq7P&#65533;:I&#65533;&#65533;t
&#65533;&#65533;&#65533;&#65533;l&#65533;&#65533;&#65533;&#65533;M[&#65533;R&#65533;'&#65533;!d&#65533;&#65533;&#65533;&#65533;&#65533;&#65533;&#65533;5&#65533;&#517;X&#65533;\f&#65533;U&#65533;&#65533;&#65533;A&#65533;&#65533;&#65533;\&#65533;CY&#1610;&#65533;`$&#65533;	&#65533;&#65533;**&#65533;h&#65533;&#65533;&#65533;0&#65533;;&#65533;B&#65533;BR$&#65533;&#65533;g&#65533;&#65533;&#65533;&#65533;&#1763;&#65533;&#65533;I&#65533;M5&#65533;&#65533;Pd9&#65533;&#65533;&#65533;&#65533;&#1488;Es@&#65533;9&#65533;@F&#65533;&#65533;&#65533;&#65533;f&#65533;0&#65533;&#540;&#65533; 2&#65533; ~
&#65533;&#65533;&#65533;&#65533;&#65533;aw&#65533;&#65533;@&#1084;`&#65533;&#65533;&#65533;&#65533;&#65533;32&#65533;&#65533;TjR&#65533;&#65533;5)HUj&#65533;&#65533;&#65533;@&#65533;1oC&#65533;"&#65533;
&!&#65533;&#1233;&#65533;F&#65533;8&#65533;&#65533;]&#65533;&#65533;&#65533;C&#65533;X &#65533;&#65533;s+N&#65533;&#65533;&#65533;D=&#65533;&#65533;A &#65533;&#65533;DX&#65533;&#65533;&#65533;(&#65533;&#65533;`N&#65533;&#65533;&#65533;A&#65533;   @&#65533;&#65533;&#65533;&#65533;C	&#65533;2&#65533;Q&#65533;c &#65533;&#65533;?x&#65533;q:d&#65533; &#65533; nA&#65533;bG&#749;&#65533;r7&#65533;( H&#65533;&#65533;&#65533;8&#65533;X&#65533;&#65533;&#65533;&#65533;&#65533;&#65533;&#65533;b0&#65533;&#65533;_&#1212;&#65533; &#65533;&#65533;(&#65533;c&#65533;$&#65533;Z&#65533; &#65533;f&#65533;!&#65533;g|p&#65533;&#65533;&#65533; 6#&#65533;_v!4@&#65533;d&#65533;)&#65533;;&#65533;&#65533;he&#65533;{&#65533;&&#65533;C&#65533;,&#65533;&#65533;stcbc&#65533;gk&#65533;@4x&#65533;&#65533;$'8\&#65533;l&#65533;l&#65533;&#65533;&#65533;(l&#65533;&#65533;0&#65533;}.&#65533;&#65533;"p&#65533;7&#767;ao&#65533;A&#65533;p<!;L&#65533;&#65533;&#65533;&#65533;&#65533;'Gd&#65533;T.3&#65533;T&#65533;eB
&#65533;&#65533;&#65533;&#65533;U&#65533;&#65533;&#65533;&#65533;S&#65533;&#65533;G&#65533;f&#65533;d&#65533;]%&#65533;&#65533;&#65533;J&#65533;&#65533;v.8&#65533;&#65533;&#65533;&#65533;&#65533;&#65533;4&#65533;&#65533;C	 &#65533;&#65533;b$&#65533;&#1034;&#65533;	bg&#65533;&#808; &#65533;&#65533;>&#65533;&#65533;8&#65533;&#65533;&#65533; &#65533;&#65533;&#65533;&#65533;[&#65533;&#65533;a&#1027;&#65533;A&#65533;&#65533;8&#65533;+])&#65533;&#65533;&#65533;&#65533;8&#65533;&#65533;g&#65533;&#65533;&#65533;"&#65533;D&#65533;&#65533;|&#65533;A{0&#65533;H "N&#65533;,&#65533;M`&#65533;Y
&#65533;&#65533;J&#65533;2&#65533;Z6kD"Nt &#65533;F&#65533;
T&#65533; &#65533; F&#65533;-&#65533;V&#65533;#h&#65533;&#65533;!&#65533;&#65533;J6&#65533;f(Fe0&#65533;&#65533;&#65533;&#65533;$&#65533;&#65533;B &#65533;&#65533;&#65533;&#65533;&#65533;,!&#65533;8`&#65533;0&#65533;!&#65533;/"&#65533;oz&#65533;Y&#65533;#&#65533;&#65533;e&#2038;&#65533;&#65533;&#65533;B=&#65533;(&#65533;&#65533;!&#65533;A~ &#65533;A"a &#65533;(&#65533;&#65533;&#65533;&#65533;&#65533;	&#1711;&#65533;2&#65533;&#385;b&#65533;.n :&#65533;&#65533;&#65533;&#65533;&#65533;2BFB@(&#65533;&#65533;(&#65533;&#65533;@ &#65533;"&#65533;&#65533;	A&#65533;fe&#65533;&#65533;/&#65533;0&#65533;0&#65533;R&#65533;&#65533;&#65533;&#65533;&#65533;&#65533;&#65533; 
~&#65533;&#65533;$&#65533;aH&#65533; &#65533;d&#65533; &#65533;@&#65533;&#65533;#&#65533;N"&#1824;f&#65533;&#65533;.&#65533; g&#65533; 8&#65533; Xg R &#65533;B&J'#&#65533;~J&#65533;g x&#65533;&#65533;	kZ&#166;&#65533;&#65533;&#65533;&#65533;C
w&#65533;>&#65533;&#65533;kt&#65533;&#65533;&#65533;&#65533;[&#65533;&#65533;&#65533;f&#65533;&#65533;&#65533;&#65533;&#65533;&#65533;&#65533;n2&#65533;&#65533;1W&#65533;&#65533;< &#65533;P&#65533;&#65533;"qN"&#65533;"&#65533;&#65533;Iq&#65533;&#65533;&#65533;,&#65533;0&#65533;@0&#65533;G&#65533;&#65533; &#65533;&#65533;^!&#65533;
&#65533;&#65533; D
&#65533;,#x&#65533;&#65533;Z&#65533;#&#65533;&#65533;&#65533;o&#65533;6&#65533;&#65533;!&#65533;$Y&#65533; P#
&#65533;&#65533;&#65533;0&#65533;E&#271;&#65533;ZD=&#65533;&#65533;&3B
&#65533;e&#65533;/#C&#65533;&#65533;&#65533;2&#1188;LP&#65533;@mMZ&#65533;|(B8b&#663; &#65533;&#1796;Wxj \&#65533;Jf*&#65533;&#65533;&#65533;&#65533;RL&#65533;$&#65533;gN &#65533;tH`6^&#65533;5BN&#65533;.&#65533;Z&#65533;0&#65533;fi.&#65533;$&#65533; ^&#65533;&#65533;aK&#65533; &#65533;&#65533;#&#65533;&#65533;/e&#650;Rf01&#65533;`P&#65533;<&#65533;B6&#65533;&#65533;D&C# &#65533;&#65533;i1&&#65533;HN@*&#65533;&#65533;&#65533;&#65533;,&#65533; &#65533;#&#65533;)&#65533;GY0&#65533;-U0#&#65533;%*V&#65533;^
&#65533;&#65533;&#65533;F&#65533;&#65533;AO"&#65533; &#65533;7`H&#65533;&#65533;&#65533;$N&#65533;A&#65533;&#65533;7&#65533;@&#65533;&#65533;@&#65533;b|&#65533;&#13985;&#65533;&#65533;h&#65533;@/&#65533;o&#65533;d&#65533;3@&#5870;&#65533;r&#1698;&#65533;&#65533;N&#65533;&#65533;&#65533; n&#65533;K&#65533;&#65533;b &#65533;B'&#65533;&#65533;"C2&#65533;&#65533;&#65533;Dh v$&#65533;d$&#65533;8&#65533;t2b[B&#65533;&#65533;&#65533;&#65533; ,g*g&#65533;&#65533;,&#65533; &#65533;&#65533; X&#65533;	D&#65533;l N&#65533;(y6&#65533;&#65533;{"&#65533; &#65533;;&#65533;&#65533;7&#65533;&#65533;&#37072;.&#882;j&#65533;H4&#190;&#65533;&#65533;Bm&#65533;&#65533;&#65533;E%&#65533;&#65533;&#65533;`<at&#65533;a0o &#65533;a&#65533;)n&#65533;1
&#65533;	&#65533;&#65533;<:O"&#65533; 3E/[&#65533;,r '&#65533;6&#65533;RAA&#65533;&#65533;&#65533;d &#65533;&#65533;&#65533;p &#418;3&#65533;&#65533;&#65533;"!S"&#65533; ~&#65533;/&#1012;QBR&#65533;&#65533;&#65533;B&#65533;&#65533;pn &#65533;00&#65533;&#65533;&#65533;&#65533;~&#65533;9&#65533;&#65533;w&#65533;&#65533;&#65533;&#65533; &#65533;m &#65533;@&#65533;`&#65533;6&#65533;&#65533;aA
&#65533;&#65533;(	&#65533;H6&#65533;&#65533;&#178;
0&#65533;&#65533;Z&#65533;&#65533;8&#65533;Rg&#663;&#65533;&#65533;sb>Z&#65533;{&#65533;&#65533;>&#65533;$I&#65533;&#65533;M:&#65533;H&#65533;Q&#65533;ri&#65533;P8&#169;&#65533;&#65533;$$2%&#65533;@b&#65533;*R&#65533; &#65533;&#65533;&#65533;&#65533;&#1259;5&#65533;TY&#65533;#SR4&#65533;R,&#65533;&#65533;&#65533;*6&#65533;<&#65533;AV`	&#65533; , J&#65533;/R+&#65533;&#65533;&#1967; *&#65533; &#65533;3TN ka&#65533;(S&#65533;&#65533;&&#65533;&#65533;N&#65533;M"&#65533;&#65533;&#65533;Ts &#65533;B&#65533;__D&#65533;
B&#65533;&#65533;6	&#65533;&#65533;M\Aa&#65533;!&#65533; .N&#65533;&#936;&#65533;&#65533;s&#65533;H&#65533;:&#65533;7b &#65533;#&#65533;A=&#65533;&#65533;2_
&#65533;&#65533;&#65533;&#65533;&#65533;&#65533;><3&#65533;&#65533;&#65533;!B>&#65533; &#65533;&#65533;&#65533;&#65533; ,*@0B
0C*@cA&#65533;&#65533;&#65533;d&#65533;2&#2027;A\gC L@C&#65533;ft&#65533;&#65533;&#65533;&#65533;&#65533;&#65533;0&#65533;&#65533;&#65533;&#65533;&#65533;&#65533;&#65533;	6^&#65533;B"8x&#65533;V&#65533;&#65533;n&#65533;I&#65533;&#65533;J&#65533;&#65533;k&#65533;&#65533;V&#65533;&#65533;&#65533;5&#65533;F:&#65533;&#65533;p&#65533;&#65533;&#65533;&#65533;^&#65533;&#65533;&#65533;F}&#65533; &#65533;v &#65533;&#65533;&#65533;&#65533;&#65533;&#1155;.l&#65533;&#65533;&#65533;t &#65533; N 8 &#65533;&#65533;h &#65533;le
&#65533;l&#65533;&#65533;96&#65533;A2&#65533;L&#65533;&#65533;&#65533;)[&#65533;-:7U&#65533;AA[Q"R&#65533;&#65533; iJ"&(z&#65533;L&#65533;&#65533;v!D&#65533;\&#65533; r&#65533; &#65533;O=&#65533; &#65533;&#65533;&#65533;&#65533;$&#65533;N%&#65533;wHN&#65533;.&#65533;w&#65533;g&#65533;&#65533;&#65533;&[&#65533;&#65533;&#65533;m8"(c@&#65533;&#65533;&#65533;&#65533;&#65533;H&u&#1080;`&#1100;j*["JB&#65533;K*},&#65533;&#65533;&#65533;&#65533;I&#65533;&#65533;|&#839;?d&#65533;@&#65533;&#65533;@NJF&#65533;D,&#65533;&#65533;%&#65533;&#65533;J&#65533;&#65533;"Jk$&#65533;'&#65533;&#65533;&&#65533;%$z&#65533;V&#65533;:F&#65533;&#65533; @&#367;r&#65533;&#65533;&#65533;%o&#65533;&#65533;&#65533;Y&#65533;R&#65533;&#864;&#65533;!1Ic&#65533;&#65533;-&#65533;$"&#65533;S"4f&#65533;@	&#65533; &#65533;&#65533; &#65533; "P	M$&#65533;<hl &#65533;	N&#65533;&#65533;&#65533;` &#65533;&#65533;u&#65533;2@_&#65533;&#65533;_&#65533;!&#65533;!^&#65533;&#65533;a&#65533;E+&#65533;&#65533;&#65533;`&#65533;&#65533;c&#65533;s  #&#65533;`)&#65533;&#65533;!&#65533;&#65533;&#65533;&#65533;&#65533;@n "&#65533;X&#65533; n&#65533;hk^&#65533;&#65533;U&#65533;&#65533;_"R&#65533;&#65533;&#65533;M&#65533;>:SzLz$&#65533; &#65533;~&#65533;&#65533; 3&#65533;@.,3&#288;H8&#65533;&#65533;&#65533;&#65533;a&#65533;&#65533;4&#65533;q&#65533;&#907;&#65533;&#65533;Qx&#65533; &#65533;&#6400;&#65533;B
Aa#m&#65533;V&#65533;&#65533;6&#65533;m)<&#65533;f{,u9&#65533;&#65533;&#65533;&#65533;@La&#1814;&#65533;&#934;&#65533;!Tl&#65533;e&#65533;[&#65533;A&#65533;&#65533;t#j&#65533;FEA;&#65533;&#65533; p&#65533;&#65533;&#65533;	&#1158;&#65533;&#65533;o&#65533;&#65533;<!&#1666;&#65533;&#65533;&#65533;q&#65533;&#65533;}&#65533;q&#65533;
&#156;0"&#65533;&#65533; &#65533;&#65533;S"&#65533;w&#65533;&#65533;&#65533;&#65533;&#288;4&#65533;B&#65533;RG=&#65533;r &#65533;&#65533;Bx&#65533;$	&#65533;w&#65533;&#65533;&#65533;b&#65533;&#65533;&#65533;&#65533;6@%'&#65533;&#65533;&#65533;y&#65533;/C2&#65533;&#65533;&#65533;^h&#290;-&#65533;^Zv&#65533;JX8k&#65533;;&#65533;j&#65533;&&#65533;&#65533;&#65533;&#65533;HZU{&#65533;f&#65533;&#279;|)K&#65533;|_y6BC:d &#65533;&#65533;&#65533;N J&#65533;&#65533;,p6l&#65533;hm&#65533;MB#$@:&#65533;&#65533;X&#65533;&#65533;#n&#65533;$&#265;D&#65533;&#65533;PMP&#65533;&#65533;&#65533;Y3&#65533;j&#65533;S
"&#65533;S=&#65533;#&#65533; &#65533; r&#65533; &#65533;,VJM&#65533;&#65533;G(C.&#65533;D&#65533;l&#65533;3&#65533;#}&#65533;A&#65533;&#65533;#>&#65533;&#65533;X4O&#65533;&#65533;y3&#65533;&#65533;&#65533;F&#1536;&#65533;&#65533;&#65533;&#65533;&#65533;[&#65533;&#65533;&#65533;&#65533;&#65533;&#65533;&#65533;&#65533;c&#65533;&#65533;+#&#65533;b&#65533; 8'A|&#65533;&#65533;,&#65533;&#65533;&#65533;`&#65533;@n&#65533;&#65533;&#65533;&#1976;&#1534;&#65533;W{ &#65533;&#65533;&#65533;b[&#65533;i&#616;&#65533;&#65533;&#65533;l&#65533;&#65533;AlN&#65533;&#65533;gs<&#65533;"V&#65533;R%&#65533;ln&#65533; r!Z a&#65533;U
&#65533;&#65533;&#65533;&#65533;|-T&#65533;&#65533;&#65533;&#65533;b&#65533;&#57363;?c&#65533;@94Fi|&#65533;&#65533;g&#65533;5a,&#65533;pK&#65533;o&#65533;`9&#65533;"&#65533;&#65533;&#65533;&#65533;l&#65533;&#65533;<&#65533;&#65533;1&#65533;&#65533;&#65533;sC&#65533;&#65533;s&#65533;93@!&#65533;&#65533;ad&#65533;<&#65533;&#65533;qJ&#65533;&#65533;&#65533;&#65533;2&#65533;&#65533;&#65533;A20 !&#65533;3&#65533;<&#65533;X&#65533;-&#65533;&#65533;D&#65533;&#65533;&#65533;!&#810;g\C&#65533;$&#65533;&#65533;&#65533;IR&#65533;C&#65533;X&#65533;&#65533;bB2:&#65533;'&#65533;&#65533;&#65533;/	b*&#65533;&#65533;&&#65533;/&#65533;e&#65533;b
&#65533;`dkR&#65533;D&#65533;&#65533;&#65533;&#65533;w &#65533;GL&#65533;@&#65533;&#65533;&#65533;-~&#65533; m&#65533;&#65533;K$`&#65533;&#129;-&#65533;&#65533;&#65533;WLb@&#65533;&#65533;!&#65533;&#65533;D&#65533;&#65533;	"&#65533;&#65533;P&#65533;&#394;>@a$.&#65533;&#65533;%`,&#65533;&#65533;#0c&#65533;&#65533;&#65533;&#65533;h&#65533;&#65533;&#65533;J&#1614;-&#65533;0&#65533;S&#65533;5#R&#65533;&#65533;A&#65533;&#1872;
 A&#65533;}M&#65533;&#65533;&#65533;&#65533;+C&#65533;&#65533;&#65533;N&#65533;&#65533;E&#65533;G&#65533;&#65533;*&#65533;&#65533;&#65533;&#65533;&#65533;&#65533;7#D.&#65533;&[&#65533;8	&#65533;&#65533;&#65533;&#65533;&#65533;@&#65533;9&#65533;&#65533;&#65533;s &#65533;&#65533; |K&#65533;\&#65533;&#65533;&#65533;:&#65533;&#65533; ,&#65533;8Ih&#65533;}&#65533;&#65533;&#65533;9&#65533;5x:&#65533;p@&#65533; &#65533;w#I|ds&#65533;&#65533;&#65533;)AhV{}&#65533;t	.wt@ X&#65533;&@&#65533;&#65533;"&#65533;h.&#65533;&#65533;YQ&#65533;(lfg3~Q&#65533;&#814;"&#65533;h&#65533;5&#65533;&#65533;&#65533;&#65533;if&#65533;,&#65533;QmL,&#65533;&#65533;&#65533;J&#65533;&#65533;o&#65533;&#65533;&#65533;rU&#65533;a&#65533;nEA&#65533;&#65533;`gG&#65533;&#65533;hT&#65533;&#65533;A?M&#65533;&#65533;e&#295;&#65533;rRaI&#65533;"[&#409; &#65533;&#65533;r&#65533;&#65533;&#65533;&#65533;&#65533;''&#65533;%&#65533;&#65533;&#65533;&#65533;Ab&#65533;-&#65533;9Jo%C+L'&#439;C##&#65533;w&#65533;Mo\wq| X&#65533;M&#65533;LQ.JxfR&#65533;i2x
&#65533;.&#65533;&#569;&#65533;&#65533;&#65533;y&#65533;&#65533;[n&#65533;UG&#65533; &#65533;&#65533;&#65533;}&#65533;z&#65533;&#65533;&#65533;r1@&#1102;[&#65533;D&#65533;&#65533;&#65533;(u&#65533;&#1697;&#65533;3&#65533;&#65533;&#65533;
"^Os,&#65533;&#65533;&#65533;q&#278;&#65533;:F_mhm }&#65533;tUW{ &#1047;z&#65533;?&#138;&#65533;P&#65533;b&#65533;2&#65533;^&#65533;<&#65533;s&#65533;&#65533;SZoP&#65533;&#65533;0#&#65533;Z&#65533;M&#65533;&#65533;&#65533;&#65533;&#65533;&#65533;0&#65533;&#65533;&#65533;&#65533;{2b
/&#65533;B*&#65533;a&#65533;&#65533;p&#65533;&#65533;&#65533;&#65533;'D&#65533;n&#65533;	h&#65533;$B&#65533;&#65533;b&#65533;&#65533;H0O&#65533;&#65533;&#65533;&#65533;1&#65533;h&#65533;&#65533;n&#65533;$n&#65533; b&#65533;&#65533;&#65533;&#65533;&#65533;&#65533;% B&#1023;&#65533;D&#65533;&#65533;8&#65533;H&#65533;&#65533;&#65533;1&#65533;D&#65533;&#65533;&#65533;&#65533;&#65533;2&#65533;&T&#65533;d,8&#65533;&#65533;&#140;:&#65533;&#65533;&#65533;&#65533;XjeHb!:r&#65533;&#65533;&#65533;&#65533;&#65533;<e&#65533;&#65533;&#65533;&#65533;&#65533;!&#65533;'&#65533;hF&#65533;Up&#65533;`	i&#972;&#65533;&#65533;ix&#65533;&#65533;&#65533;&#727;	&#65533;l&#65533;
6&#65533;V7&#65533;f&#65533;#&#65533;&#65533;V&#65533;2&#65533;G"&#65533;?c&#65533;&#65533;&#65533;}&#65533;&#65533;	c/^&#528;aL&#65533;\z&#65533;&#65533;&#65533;&#65533;&#65533;?;(&#65533;&#65533;&#65533;3&#65533;Td&#65533;^&#65533;&#65533;&#65533;"K~&#65533;&#65533;&#65533;6&#65533;&#65533;S&#65533;8&#65533;z&#65533;o&#65533;&#65533;&#65533;&#65533;&#65533; &#65533;r&#65533;'!72&#65533;&#65533;
&#65533;&#65533;&#65533;w&#2040;]akpiw&#65533;&#65533;&#65533;w&#65533;&#65533;Cx&#65533;Sku&#65533;X&#65533;t&#65533;z&#65533;x`-v&#65533;_&#65533;
"l&#65533;&#65533;&#65533;J)&#65533;>&#65533;&#65533;&#65533;&#65533;&#1787;?&#65533;?&#65533;&#65533;&#65533;W>~&#65533;&#65533;7&#65533;&#65533;?P},&#65533;&#65533;FFa&#65533;&#65533;&#65533;&#65533;&#65533;A&#535;Q5e&#65533;&#65533;Y&#65533;&#65533;&#65533;&#65533;U=&#65533;q&#65533;`N&#65533;&#65533;A)
uB&#65533;&#65533;N;&#65533;&#65533;x&#65533;@)*5#X'p1P7/u&#65533;GF&#65533;&#65533;?CD&#65533;I&#65533;s&#65533;K/ Q&#65533;&#65533;I &#65533;?U&#65533;Of6P&#65533;&#65533;}	&#65533;&#65533;&#65533;bY_&#65533; q&#65533;?&#65533;&#65533;1&#65533;2&#65533;X&#65533;R }@H&#65533;g&#65533;v&#1929;g&#65533;z&#65533;A/]#H&#65533;DA&#65533;&#65533;@p&#65533;1&#65533;&&#1161;&#65533;&#65533;&#65533;&#65533;&Tx&#65533;p&#65533;&#65533;K&#65533;&#65533;&#65533;V&#65533;Y"&#65533;b$&#65533;&#65533;&#65533;&#65533;&#65533;&#65533; 	&#65533;L#&#65533;9&#65533;&#65533;&#65533;"(qw&#65533;;!&#65533;&#65533;&#65533;?&#65533;&#65533;&#65533;?0&#65533; l&#65533;&#65533;:P
8&#65533;&#65533;@hd&#65533;N&#1102;B&#65533;&#65533;&#65533;2&#65533;&#65533;L&#65533;&#65533;(ql&#65533;Pq&#65533;2q,s&#65533; &#65533;&#65533;3&#65533; &#65533;ft&#65533;W&#65533;R&#65533;?zL2&#65533;2&#65533;.&#65533;P&#65533;&#65533;&#65533;3f&#65533;c&#65533;&#65533;&#65533;&#65533;CK&#65533;*&#65533;>7&#65533;!&#65533;<&#65533;&#65533;E]Q>9&#65533;&#65533;"B&#65533;&#65533;AT&#65533;8&#65533;&#65533;&#65533;&#65533;&#65533;<&#65533;Q&#377;&#65533;&#65533;?&#65533;@&#65533;&#65533;[&#65533;!C'S&#65533;@&#65533;&#65533;&#65533;Zn&#65533;&#65533;#s&#65533;&#65533;&#65533;@z&#65533;`2&#65533;D&#65533;&#65533;&#65533;&#65533;5M4&#65533;&#65533;&#152;c&#65533;&#65533;U&#65533;e_	&#65533;`&#65533;&#65533;&#65533;"&#65533;&#65533;&#65533;"^&#65533;&#65533;&#65533;t:&#65533;&#65533;*l<pT*Cl&#65533;&#65533;&#65533;&#65533;&#65533;z&#65533;&#65533; ;&#65533;&#65533;
&#65533;q&#65533;&#65533;\m&#65533;&#65533;&#65533;&#65533;&#65533;&#65533;x&#65533;7&#65533;V&#65533;&#65533;&#65533;&#65533; ],B&#65533;z&#65533;K&#65533;)&#65533;cF[&#65533;&#65533;&#805;/&#65533;&#65533;&#65533;&#65533;&#386;1&#65533;N{&#65533;&#65533;E&#65533;}&#65533;&#65533;&#65533;}&#65533;&#65533;&#65533;&#65533;m&#65533;@&#65533;&#65533;&#65533;O ;&#65533;&#65533;?&#65533;#&#65533;&#65533;W&#65533;&#65533;kZl&#65533;#aZ&#65533;&#65533;V&#65533;4F&#65533;&#65533;&#65533;T&#65533;&#65533;&#65533;&#65533;X#&#65533;&#65533;s U` &#65533;>&#65533;#&#65533;>%Ga'/(&#65533;h&#65533;%e&#65533;&#65533;&#588;K&#65533;&#65533;/i&#65533;&#65533;IL&#131;&#65533;&#65533;$&&#65533;d&#65533;/&#65533;&#65533;@&#65533;&#65533;&#65533;&#65533;8&#65533;G&#65533;&#65533;&#65533;|p+s&#65533;&#65533;	O&#65533;&#65533;&#65533;i&#65533;(C&#65533;!&#65533;&#65533;p # &#65533;rl&#65533;	W&#65533;&#65533;&&#65533;R&#65533;#SY4&#65533;&#65533;/&#65533;&#65533;&#65533;%&#65533;&#1074;&#65533;&#65533;&#65533;j4I&#65533;&#65533;.1&#65533;FA&#65533;&#65533;&#65533;&#65533;&#65533;W&#65533;@&#65533;D&#65533;&#65533;#&#65533;&#65533;&#65533;x	&#65533;&#34126;QP&#65533;Zz&#65533;&#65533;?&#65533;&#65533;&#65533;w&#65533;&#65533;[&#65533;&#65533;&#65533;(p *&#65533;aS&#65533;&#65533;&#65533;2<&#65533;,@]&#65533;&#65533;C"&#65533;ydd&#65533;&#65533;&#65533;D&#65533;&#65533;)*L&#65533; &#65533;&#65533;7//h&#65533;d> Iu&#65533;&#65533;&#65533;@&#65533;&#65533;&#65533;_T&#65533;8&#65533;&#65533;E8! &#65533;tK&#65533;&#65533;D0B&#65533;\Xb 0&#65533;&#65533;&#65533;&#65533;&#65533;&#65533;&#65533;&#201;&#65533;'f6&#65533;&#65533;&#65533;&#65533;L&#65533;&#65533;G&#65533;A2&#65533;&#65533;&#65533;|&#65533;@&#65533;6T&#744;&#65533;&#65533;p&#65533;A-wi&#65533;i&#65533;V&#730;c&#65533;&#65533;&#65533;l&#65533;&#65533;B&#65533;&#806;O&#65533;eSy&#65533;N&#65533;&#65533;O&#65533;9f <&#65533;&#65533;&#65533;F&#65533; n 	&#65533;HCJ8
&#65533;%&#65533;\w&#65533;&#65533;Q&#65533;e&#65533;7&#65533;T&#65533;K&#65533;&#65533;&#65533; i&#65533;;4&#65533;B&#65533;&#65533;	&#65533;&#65533;.`v8` &#65533;&#65533;&#65533;w&#65533;"?&#65533;p&#65533;<=a&#65533;x&#65533;&#65533;&#65533;&#65533;&#65533;+&#65533;&#65533;]X&#65533;&#65533;&#65533;_&#65533;&#65533;&#65533;&#65533;&#65533;&#65533;I&#65533;z&#65533;&#65533;G&#65533;&#65533;&#65533;&#65533;	Uh&#65533;&#65533;&#65533;@ &#65533;&#65533;h&#65533;c!l&#65533;@4p)f$@0&#65533;
&#65533;V&#65533;&#65533;#<	"1&#65533;&#268;!#&#65533;&#65533;&#65533;W
&#1037;f&#65533;cb&#65533;&#65533;?&#65533;2&#129;|pI,&#65533;&#65533;&#65533;CE&#65533;c?&#65533; d)kYq,&#65533;&#65533;&#65533;&#65533;TF&#65533;0&#65533;KfD =-&#65533;iO&#65533;&#65533;2b&#65533;&#65533;T&#1767;&#65533; &#65533;P8TF%bR3&#65533;
&#65533;8&#65533;0#&#65533;&#65533;?&#65533;&#65533;&#65533;9&#65533;&#65533;&#65533;+&#65533;&#65533;&#65533;&#65533;&#65533;&#65533;&#65533;Du0U&#65533;&#65533;+&#65533;i&&#65533;"&#65533;&#65533;&#394;K2@&#65533;W&#65533;[&#1204;\A&#65533;&#65533;@&#65533;&#65533;q+&#65533;@&#65533;&#65533;&#65533;A&#65533;+&#65533;&#65533;&#65533;&#65533;8x &#65533; &#65533;?&#65533;&#65533;l&#65533;&#65533;{!&#65533;
;A &#65533;&#65533;v&#65533;`&#65533;J&#65533;&#65533;0v`&#65533;2
(&#65533;2"U&#65533;&#65533;&#65533;H-#"df"&#65533;&#65533;K&#65533;&#65533;p&#65533;&#65533;&#65533;&#65533;&#65533;&#65533;&#65533;?&#65533;Z&#65533;&#65533;\&#65533;bx(&#65533;&#65533;2h&#65533;&#65533;6%&#65533;X|&#65533;$m.&#65533;f\,&#65533;&#65533;&#65533;&09&#65533;&#65533;44X5+&#65533;oHC2&#65533;@&#65533;&#65533;&#65533;s&#65533;P&#65533;'&#65533;&#65533;n&#65533;A&#65533;/&#65533;l&#65533;B&#65533;o&#65533;C&#1633; &#65533;}&#65533;&#65533;&#65533;&#65533;7
&#65533;*V&#65533;&#65533;U&#7586;&#65533;d&#65533;&#65533;&#1576;&#65533;&#65533;&#36681;&#65533;&#65533;A&#65533;&#65533;&#65533;&#65533;#&#65533;&#65533;&#65533;I&#65533;&#65533;&#1850;\&#65533;&#65533;qj_k&#65533;&#65533;n+&#65533;@&#65533;dAs&#65533;&#65533;K&#65533;&#65533;Vu &#65533;&#560;}U&#65533;	&#65533;&#65533;&#65533;&#65533;V&#168;&#65533;C, &#65533;&#65533;&#65533;V&#65533;@&#65533;:e&#65533;i&#65533;?&#65533;&#65533;,&#65533;j##@[&#65533;&#65533;&#65533;@a &#65533;&#65533;&#65533;,&#65533;&#65533;&#65533;&#65533;6&#65533;{&#65533;&#65533;&#65533;7Xf&#65533;>
&#65533;,&#65533;&#65533;K&#65533;&#65533;&#1844;&#65533;@w&#65533;&#65533;p&#65533;&#65533;!&#65533;E!*j m'&#65533;&#65533;&#65533;&#65533;&#65533;&#65533;# XHp&#65533;|@1	&#1345;&#65533;&#65533;q&#65533;&#65533;&#65533;U&#65533;&#65533;C&#65533;b&#65533;&#65533;Xa&#65533;&#65533;HT&#65533;&#65533;&#65533; &#65533;5#{@&#65533;H&#65533;5l2#&#64896;&#65533;_&#65533;&#65533; &#65533;Z&#371;&#65533;&#65533;#7nEh&#65533;G&#65533;&#65533;{`v&#65533;&#65533;Y&#65533;&#65533;V&#65533;&#65533;&#65533;&#65533;9f$&#65533;&#65533;&#65533;m^b&#65533;&#65533;&#65533;.&#65533; &#65533;!&#65533;&#65533;9Y\&#65533;&#65533;8#'Z&#65533;!j&#65533;&#65533;{&#65533;
3P&#65533;B&#65533;&#65533;EG&#65533;&#65533;&#65533;	&#65533;@&#65533;7]Y
q&#65533;m&#65533;t&#65533;&#65533;^&#65533;&#65533;&#65533;.&#65533;'<0N<5IWCl&3ey&#65533;&#65533;EK&#65533;&#65533;&#65533;>q&#65533;&#65533;$'u&#788;&#65533;&#131;&#65533;C&#65533;&#65533;AI&#65533;&#65533;&#65533;/&#65533;&#65533;1R&#65533;&#65533;+&#65533;&#65533;dG&#65533;A&#65533;&#65533;&#65533;&#65533;h&#1456;&#65533;&#65533;X#&#65533;&#65533;x&#65533;:@&#65533;@P&#1025;&#65533;N&#65533;&#65533;(&#782;&#65533;&#65533;&#65533;&#65533;&#65533;8&#65533;^&#65533;&#65533;&#65533;C&#65533;&#65533;&#65533;?&#65533;&#65533;&#65533;&#65533;&#65533;X&#65533;H&#65533;&#65533;V&#65533;UB&#65533;&&#65533;VE&#65533;V&#65533; &#65533;Vlxlb!; $&#65533;&#65533;m&#1414;t@&#65533;[amA&#65533;`Ps/&#65533;6v j&#65533;&#65533;&#65533;&#65533;>&#65533;f&#65533;&#65533;[&#65533;n&#65533;/1B&#65533;%7&#65533;&#65533;&#65533;&#65533;S&#65533;ra&#65533;o&#65533;&#65533;Z&#65533;6&#65533;"[_&#65533;&?&#65533;^&#65533;&#65533;I[!Z>&#65533;&#1536;fc	f<&#65533;&#65533;0i7&#65533;&#65533;{&#65533;)&#65533;*&#65533;!&#65533;%&#65533;D1&#65533;  a  j&#65533;w_&#65533;V $&#65533;Ry&#65533;0Y&#65533;j&#65533;>&#1298;I&#65533;&#65533;&#65533;0/a&#65533;&#1314;_&#65533;&#65533;h&#65533;  &#65533;^&#65533;&#65533;t&#65533;&#65533;t`h&#65533;`S&#65533;&#65533;&#65533;^E&#65533;&#65533;%s0:`&#65533;&#65533;;#0>@ &#65533; h:  &#65533;&#65533;gNo+&#65533;&#1098;'p&#65533;*x7)g#&#65533;&#65533;&#65533;&#65533;7&#65533;&#65533; @` }1w&#65533;&#65533;&#65533;d&#65533;&#65533;A *&#65533;~&#1796;}Q&}&#65533;&#384;&#65533;Wyv1&#65533;8 c&#65533;&#65533;&#65533;`&#65533;&#65533;&#65533;O&#65533;R&#65533;r&#65533;&#65533;3Q@&#65533;&#65533;&#65533;qw&#65533;6a}e&#65533;UPR`r&#65533;h&#65533;P8~8
&#65533;&#65533;&#65533;H1Q&#65533; Q&#65533;i&#65533;&#65533;&#65533;&#65533;")+ 9i`&#65533;h&#65533;v&#65533;&#65533;	&#65533;1{&#65533;`}/&#65533;j&#65533;&#65533;&#65533;&#65533;&#65533;=tLm%L9&#65533;/&#65533;&#227;&#65533;&#65533;&#65533;&#65533; &#65533;v,&#65533;F!&#65533;&#65533;VU&#65533;&&#65533; 6&#65533;O&#65533;	&#65533;&#65533;s&#65533;F&#65533;2G&#65533;WK&#65533;\a&#65533;WE&#65533;~_&#65533;W2&#65533;aA&#65533;a&#65533;*&#1969;LN6)&#65533;M>&#65533;&#65533; &#65533;&#65533;&#65533;#&#65533;&#65533;&#65533;\0l&#65533;9l	4&#65533;&#65533;z&#65533;y&#65533;&#65533;v&#1155;&#65533;B-&#65533;&#65533;&#65533;&#65533;B#  &#912;&#65533;pW&#65533; 	&#65533;pD&#65533;wE&#65533;&#65533;&#65533;Y&#65533;"&#65533;m&#65533;*&#65533;A!&#65533;*H!b10&#65533;&#65533;h&#65533;g&#65533;G &#65533;&#65533;&#65533;&#65533;&#65533;&#65533;@r1&#65533;p&#65533;&#65533;&#65533;&#65533;&#65533;Y_z 1&#65533;&#65533;G&#65533;`[&#65533; &#65533;  &#65533;&#65533;F&#65533;&#65533;.[`x&#65533;w&#65533;&#65533;a&#65533;&#65533;&#65533;s>PA&#65533;'A &#65533;8&#65533; &#65533;/&#65533;h&#65533;&#65533;  C &#65533;&#65533;&#17270;d*#W|b&#65533;r8&#65533;&#65533;`&#65533;!L&#65533;&#65533;&#65533;]i&#65533;&#65533;&#65533;&#65533;cj4_&#65533;2&#65533;&#65533;x&#65533;M2y&#65533;%&#65533;WAM&#65533;8&#65533;&#65533;T>1&#65533;&#65533;?&#65533; p&#65533;Y&#65533;&#65533;&#65533;&#65533;A1&#65533;`g`&#65533;&#65533;&#65533;w+58{&#65533;&#65533;&#65533;38&#65533;sR&#65533;e&#65533;B08)&#65533;8:&#65533;}&#65533;7&#65533;Qi@K&#65533;&#65533;g{&#65533;E80gs&Zg&&#65533;&#65533;Apd&#65533;&#65533;{&#65533;&#65533;Y&#65533;*-&#65533;R`q& X'&#65533;Rl\&#65533;&#65533;UP<Qj&#65533;&#65533;&#65533;&#65533;$&#65533;&#65533;&#65533;s:&#65533;s&#65533;e^&#65533; &#65533;Wb &#65533;B&#65533; &#65533;&#65533;d&#65533;&#65533;,&#65533;&#65533;&#65533;F&#65533;F&#65533;&#65533;7&#65533;=0&#65533;&#65533;
&#65533;
&#65533;`A&#65533;&#65533;&#59432;&#65533;F&#338;&#65533;&#65533;J&#65533;,&#1303;Ch&#65533;&#65533;S&#65533;5(&#65533;C_1&#65533;&#65533;	&#65533;T&#65533;&#65533;/&#65533;&#65533;_BT&#65533;Cg &#65533;&#65533;&#65533;&#65533;&#65533;&#65533;&#65533;&#65533;"C`qC@$@}&#65533;X&#65533;[a	&#65533;@&#65533;Qa&#65533;R:%&#65533;$&#65533;v`&#65533;&#65533;gU&#65533;
~0S&#65533;&#65533;Z7u&#65533;&#65533;&#65533; &#65533;&#65533;G&#65533;ml2	h&#65533;IWp&#65533;&#65533;&#65533;&#65533;&#65533;&#65533;&#65533;@&#65533;	hp&#65533;&#65533;&#65533;&#65533;&#65533;h&#65533;	&#65533;xVN&#65533; &#65533;P:&#65533;]&#65533;&#65533;a&#65533;&#65533;&0W&#65533; -&#65533; 
&#65533;&#65533;8&#65533;9&#65533;&#65533;&#65533;]&#65533;@ &#65533;,&#65533;&#65533;&#65533;&#65533;p&#65533;&#65533;8&#65533;3&#65533;A2&#65533;A5S'&#65533;&#65533;V0&#65533;&#65533;g&#65533;&#47630;&#65533;O&#65533;r'c&#65533;AN&#65533;Qz&#65533;&#65533;8p&#65533;/&#65533;&#65533;&#65533;&#65533;&#65533;`
2&#65533;&#65533;!&#65533;78 Qi&#65533;?&#65533;&#65533;&#65533;6&#65533;1&#65533;&#65533;&#65533;'&#65533;&#65533;8*&#65533;&#65533;|&#65533;Q\&#65533;g&#65533;F&#65533;8
&#65533;&#65533;!&#65533;&#65533;&#65533;&#65533;|&#65533;$&#65533;
m&#65533;&#65533;q&#65533;WJ&#65533;&#65533;kZ&#65533; &#65533;aka&#65533;?&#65533;&#65533;&#65533;&#65533;&#65533;QU&#65533;&#65533;&#65533;&#65533;&#65533;@,&#65533;!&#65533;&#65533;&#65533;&#65533;&#65533;&#65533;;&#65533;&#65533;YP&#65533;&#65533;&#65533;&#1401;&#65533;&#1222;(&#65533;&#65533;&#65533;&#1568;&#65533;&#65533;1&#65533;[q5&#65533;D&#65533;C0&#65533;&#146;YF&#411;b&#65533;&#65533;&#65533;&#65533;&#65533;E&#65533;&#65533;&#65533;Z&#65533;&#65533;Z&#65533;&#65533;Z&#65533;&#65533;S9&#65533;'&#65533;&#65533;B&#65533;&#65533;&#65533;&#65533;pC&#65533;R&#65533;&#65533;5B&#65533;&#65533;&#65533;&#65533;&#65533;r'&#65533;&#65533;&#890;lW&#65533;q&#65533;&#65533;&#65533;15&#65533;&#65533;&#65533;&#65533;"&#65533; J&#1109;OQL&#65533;P#&#65533;$&#65533;&#65533;:L&#65533; &#65533;&#65533;&#65533;_&#65533;t&#65533;&#65533; &#65533;&#65533;D&#65533;	&#65533;4&#65533;&#1156;&#65533;&#65533;&#65533;&#65533; o&#65533;&#65533;&#65533;I&#65533;&#65533;/&#65533;[&#65533;,&#65533;Y&#65533;u&#65533;&#65533;/&#65533;q&&#65533;&#65533;&&#65533;d&#65533;E&#65533;&#65533;&#65533;C&#65533;&#65533;+7PJ%&#65533;%&#65533;mX1<&#65533;vp8U&#1778;&#65533;R&#65533;&#65533;&#65533;&#65533;&#65533;h&#65533;&#65533;Q#_&#65533;&#65533;&#65533;&#65533;E<@Ac&#65533;&#65533;&#65533;&#65533;7o&#65533;KP&#65533;&#65533;4&#65533;G&#65533;
,OMb&#65533;&#65533;&#65533;afGb&#65533;v&#65533;5&#65533;&#65533; &#65533;Y&#65533; HP5{&#65533;&#65533;@&#65533;&#65533;D8&#65533;7U8&#65533;&#65533;&#517;&#65533;&#65533;&#65533;&#65533;	
&#65533;P&#65533;&#65533;7&#65533;P{S}&#65533;&#65533;&#65533;6[a4&#65533;B\pd&#65533;&R&#65533;&#65533;k&#65533;&#65533;[&#679;G&#65533;_ &#65533;[&#65533;&#65533;S,r&#65533;=c&#65533;`&#65533;&#65533;l'%d+&#65533;-&#65533;&#65533;&#65533;P&#65533;&#65533;:o&#65533;&#65533;`&#65533;&#65533;\U&#822;&#65533;&#65533;E&#1003;&#887;L&#65533;(&#65533;&#65533;9C&#65533;&#65533;B&#65533;&#65533;Z.(<&#65533;`&#65533;Z&#65533;a&#65533;
&#65533;CP&#65533;&#65533;u&#65533;&&#65533;&#65533;&#65533;]8&#65533;0&#65533;
_&#65533;&#65533;.&qA&#65533;6&#65533;0%Ez&#65533;&#65533;&#65533;Q:&#65533;&#65533;&#65533;&#65533;(<Y&#65533;3IZ|p<&#65533;&&#65533;
Tao&#65533;&#65533;&#65533;&#65533;Va&#65533;;VJ&#65533;&#65533;Q&#65533;&#65533;i&#65533;&#65533;&#65533;tm&#65533;	=&#65533;PS@]&#65533;J&#65533;& M5qa&#65533;&#65533;
k&#65533;K&#65533;G &#65533;h&#65533;1j&#65533;U&#65533;&#65533;%04 E.&#1162;N&#65533;r&#65533;8&#65533;*&#65533;e&#65533;&#65533;&#65533;X&#65533;&#65533;[&#65533;&#65533;[q&#65533;&#65533;&#65533;&#65533;Q&#65533;/&#65533;&#65533;&#65533;iF&&#65533;A&#65533;&#65533;:QK&#65533;5&#65533;"&#485;&#65533;&#65533;&#65533;]&#65533;K&#65533;a
CR&#65533;&#65533;V&#1602;&#65533;bUe#:{$&#65533;8piG*&#65533;7&#65533;h&#65533;&#65533;&#594;<&#65533;H2~&#65533;&#65533;&#65533;&#65533;&#65533;F&#65533;&#65533;E&#1365;&#65533;i&#65533;?o01&#65533;&#65533;&#65533;&#65533;&#65533;&#65533;)iqjt3)&#65533;GP}&#65533;&#65533;V&#65533;&#65533;&#65533;S&#65533;]&#65533;gL0&#65533;k&#65533;&#65533;X&#65533;&#65533;iQlP}&#65533;==(&#65533;&#65533;p&#65533;&#1966;&#65533;&#65533;<&#65533;Z&#65533;p&#65533;`;&#65533;&#65533;&#65533;_&#65533;~&#65533;_&#65533; &#65533;:p[QC&#65533;{#P,tCv&#65533;&#65533;W&#65533;&#65533;@&#65533;&#65533;&#65533;Q&#65533;&#65533;eC&#1659;&#65533;&#65533;Cy&#65533;&#65533;[&#65533;&#65533;&#65533;@&#65533;
,q|`d<&#1430;w0Q&#65533;v&#65533;&#65533;P&#65533;6&#65533;Ia&#65533;E&#65533;#&#65533;7q&#65533;&#65533;R!	&#65533;&#65533;&#65533;>$`$SH&#65533;a E$&#65533;&#65533;$&#65533;&#65533;&#65533;&#65533;p&#65533;Y&#65533;&#65533;&#65533;zp&#65533;&#65533;&#65533;P&#65533;/! &#65533;P 0a+&#65533;\&#65533;&#65533;&#65533;4p&#65533;h&#65533;4&#65533;
lG&#65533;&#65533;[&#65533;t&v&#65533;&#65533;&#65533;)&#65533;6&#65533;&#65533;q&#65533;&#65533;&#65533;p&#65533;&#65533;a@1rXh&#65533;&#65533;q&#65533;(D &#65533; &#1474;^&#65533;&#65533;0&#65533;s&#65533;[ sCv<RK&#65533;h&#65533;&#65533;&#65533;a&#65533;aA&#65533;&#65533;eT&#65533;Vc&#1550;15&#65533;erL&#65533;&&#65533;]&#65533;&#65533;&#65533;\i&#65533;&#65533;8&#65533;&#65533;&#65533;&#65533;/A2&#65533;g9&#65533;/*^PJi&#65533;&#65533;&#65533;Q&#65533;&#65533;&#65533;&#65533;&#65533;&#1712;]&#65533;&#65533;&#65533;&#65533;&#65533;&#65533;&#65533;z&#65533;6>&#65533;&#65533;&#65533;&#65533;&#1354;i&#65533;a5&#65533;#&#65533;&#65533;3ZXL&#65533;D R $&#229;Ai&#65533;&#65533;&#65533;&#65533;&#65533;&#65533;&#65533;&#65533;&#65533;&#65533;&#65533;&#65533;	&#65533;/&#65533;&#65533;&#65533; &#65533;&#65533;&#65533;G&#65533;&#65533;&#65533;&#65533;%&#65533;&#65533;a&#65533;V&#65533;q&#65533;(6P&#65533;!opMopsSK&#65533;L&#65533;_&#65533;&#65533;(&#65533;&#65533;&#65533; ,&#65533;!S>&#65533;&#65533;&#65533;x&#65533;i&#65533;&#135;&#65533;i&#65533;&#65533;6o<j&#65533;	a&#65533;&#65533;?&#65533;&#65533;/&#65533;2I&#65533;&#65533;&#65533;&#65533;~ C&#65533;DM&#65533;&#65533;A&#65533;&#65533;P&#65533;&#65533;&#65533;~&#65533;&#65533;L&#65533;&#65533;&#65533;'&#65533;BC&#65533;&#65533;2&#65533;&#65533;&#65533;1 k&#65533;&#65533;&#65533;3&#65533;T&#65533; 40&#65533;&#65533;a	&#65533;&#65533;&#65533;&#65533;P &#65533;&#65533;&#65533;&#65533;$&#65533;&#65533;&#65533;'&#65533;&#2032;/&#65533;&#65533;E-P/$"&#65533;&#65533;&#1629;.&#65533;&#65533;&#65533;&#65533;:&#285;&#65533;<1&#65533;&#65533;&#65533;&#65533;&#65533;&#65533;&#65533;&#65533; &#65533;k@&#65533;0&#65533;&#65533;&#65533;&#65533;&#65533;m_a&#65533;&#65533;?&#65533;&#65533;&#65533;&#65533;&#65533;&#65533;&#65533;&#321;&#65533;&#65533;&#65533;&#65533;!&#65533;&#65533;&#725;0&#65533;[&#65533;X&#65533;G&#65533;B&#65533;&#65533;&#65533;p&#65533;L&#65533;&#65533;L&#65533;`q5R&#361;&#65533;p&#65533; &#65533;&#65533;Fd&#65533;4^C&DeoLe5&#65533;yZ&#65533;n5&#65533;&#65533;&#65533;u&#65533;MSf&&#65533;@&#65533;@&#65533;P&#65533;&#65533;&#65533;  &#65533;&#65533;&&#65533;*<&#65533;&#65533;&#319;i&#65533;&#65533;=&#65533;'&#65533;>!Ct&#65533;&#65533;&#65533;[&#65533;^&#65533;&#65533;R &#65533;&#65533;H&#65533;&#65533;@D&#65533;&#65533;B&#660;B@&#65533;;	J&#65533;&#791;.i&#65533;d%7&#65533;8&#65533;&#65533;&#65533;&#65533;o&#65533;);&#65533;&#65533;&#65533;&#65533;&#65533;&#65533;&#65533;&#65533;&#65533;A&#65533;&#65533;a&#65533;#b&#65533;^&#346;U&#65533;V&#65533;]&#65533;~V&#65533;&#1573;&#65533;&#65533;@&#65533;&#65533;L&#65533;E&#65533;&#65533;&#65533;&#65533;&#65533;&#65533;&#65533;&#65533;Xn&#65533;&#65533;&#65533;K&#65533;[R&#65533;%&#65533;&#65533;&#65533;W~&#65533;<,R&#65533;&#65533;&#65533;&#65533;.&#65533;7&#65533;&#65533;Zry&#65533;S&#65533;)EY&#65533;:,F&#645;(y&#65533;&#65533;fk&#65533; ^&#65533;&#65533;~&#65533;k&#65533;&#65533;&#65533;&#1286;(%&#65533;&#65533;&#1772;&#65533;&#65533;Q&#65533;[&#65533;p&#65533;&#333;g:&#65533;L&#65533;2&#65533;&#65533;7o>&#65533;9s&#28836;_$(&#65533; &#65533;&#65533;&#65533;]&#762;	e&#65533;S&#1168;g&#65533;&#65533;&#65533;?o`&#65533;&#65533;8V2|&#65533;/e&#65533;&#556;&#65533;&#65533;&#65533;ph&#65533;&#65533;Y&#65533;&#65533;Y&#65533;&#65533;<X&#65533;&#65533;u<&#65533;g&#65533;&#65533;YczR&#65533;p&#65533;u<&#65533;jpv&#65533;g&#65533;&#65533;&#65533;&#65533;EJ"Y|&#65533;&#65533;H&#65533;&#65533;F&#65533;" %y&#65533;&#65533;E(cd &#65533;&#65533;P&#65533;@&#65533;
&#65533;JF&#65533;&#65533;&#65533;&#65533;&#65533;&#65533;&#65533;&#427;&#65533;&#65533;	&#65533;J&#65533;X&#65533;&#65533;&#65533;D&#600;&#65533;H0f&#65533;0y &#65533;&#712; &#1670;&#65533;@!d&#65533;&#65533;&#65533;i"AL-&#65533;4&#65533;&#65533;&#65533;Zd&#65533;&#343;&#65533;&#65533;&#65533;&#65533;Q&#65533;
&#65533;&#65533;b8&#65533;&#65533;&#65533;P&#65533;c&#65533; &#65533;(&#65533;)&#65533;o&#65533;&#65533;"h&#65533;&#65533;&#65533;&#65533;>&#65533;&#65533;#n%V)x&#65533;P&#65533;z&#65533;&#65533;<&#65533;&#605;-&#65533;&#65533;&#65533;&#65533;&#65533;&#65533;#QJ@+&#65533;&#65533;D6Ye&#65533;&#709;J r&#65533;!g&#65533;&#65533;&#65533;Y&#513;&#65533;&#65533;{FP&#65533;0&#65533;&#65533;"
&#65533;:&#65533;&#65533;&#1092;&#65533;t&#65533;&#65533;A6M&#65533;y^&#65533;&#65533;&#1124;`&#65533;-&#65533;w&#65533;&#65533;&#65533;^M&#65533;&#65533;&#65533;wJ&#65533;&#65533;+#[&#65533;&#65533;&#65533;xx#&#1159;&#65533;&#65533;&#1336;&#65533;&Op&#65533;&#65533;&#65533;!\&#65533;Rj) &#65533;&#65533;&#65533;&#26706;&#65533;&#65533;&#17708;A&#65533;ek&#65533;&#65533;
&#65533;$&#65533;(&#65533;j&#65533;&#65533;&#65533;|Q&#65533;&#65533;&#65533;&#65533;M&#65533;g&#65533;&#65533;&#65533;&#65533;&#65533;z&#65533;&#65533;&#65533;&#65533;&#65533;&#65533;&#65533;Y&#65533;&#65533;&#65533;&#65533;&#65533;{&#570;&#640;H&#65533;C%A &#65533;f&#65533;&#65533;I&#65533;%bXe&#65533;Q&#65533;2F&#65533;&#65533;&#65533;P&#65533;a%!^pH&#1543;0&#65533;&#1061312;&#65533;h>&#65533;L&#65533;&#424;&#65533;Y&#65533;+r&#65533;&#65533;rP&#65533;A&#65533;&#65533;P,p&#65533;&#65533;Y&#65533;<&#65533;;_&#65533;&#65533;*&#65533;&#65533;|&#65533;0B&#65533;X&#65533;&#65533;&#65533;&#65533;9&#65533;c&#65533;&#65533;&#65533;&#65533;h&#65533;&#65533;&#65533;&#65533;&#65533;G&#967;&#37567;&#65533;sb&#65533;4Xj*&#65533;&#65533;@8&#65533;&#65533;&#65533;&#65533;;&#65533;&#65533;&#65533;!7&#65533;&#65533;&#65533;&#65533;&#65533;&#65533;#&#65533;&#65533;&#65533;&#65533;G&#65533;s&#65533;&#65533;_!"L;e &#65533;m&#65533;d&#65533;&#65533;P&#65533;c&#65533;G^&#65533;&#65533;&#65533;<&#65533;&#65533;&#1801;R&#65533;L`&#65533;K&#65533;&#65533;&#65533;&#65533;@Ap&#65533;Q20E:&#1040;&#65533;&#65533;&#65533;'&#65533;(FS&#65533;vD&#65533;&#65533;&#65533;7&#65533;Z@&#65533;&&#65533;7&#65533;&#65533;&#65533;&#65533;$Z&#65533;&#65533;&#65533;X+&#65533;&#65533;J%&#65533;7.&#65533;&#65533;&#65533;`x&#65533;&#65533;&#65533;l&#65533;&#65533;@<&#65533;y?&#65533;&#65533;X>&#65533;|&#65533;jQ&#65533;b&#65533;8&#65533;k]&#65533;!&#65533;&#65533;&#65533;&#65533;'&#65533;c&#65533;&#65533;T&#65533;&#65533;m`L&#65533;W&#65533;&#65533;A&#65533;$&#18637;)+A&#65533;X&#65533;F&#65533;&#1356;e(I&#65533;Z&#65533;&#65533;&#65533;&#65533;-&#65533;&#65533;&#65533;&#65533;x&#65533;&#65533; 39$S&#65533;G)&#65533;0&#65533;4&#65533;&#769;<&#65533;&#65533;mEdK&#65533;=vz&#65533;&#65533;&#65533;X&&#65533;&#65533;&#65533;fxLZ&#65533;&#65533;&#65533;3&#65533;&#65533;,&#65533;&#65533;Y&#65533;8&#65533;$&#65533;#	k&#65533;&#65533;&#65533;jy&#65533;x&#65533;g&#65533;&#65533;&#65533;8Lb&#65533;98&#65533;1&#65533;1&#65533;&#65533;-&#65533;jXc&#25466;&#65533;i>$&#65533;)!&#65533;&#65533;&#65533;&#1092;&#65533;=X&#65533;&&#65533;q&#65533;&#65533;i)&#65533;&#65533;?(&#65533;&#65533;&#65533;x&#65533;&#65533;C(&#276;X&#65533;W&#65533;D&#65533; &#65533;&#65533;0@&#65533;! 3@&#65533;(1&#65533;3Z`&#65533;&#65533;"A&#65533;&#65533;  2&#65533;&#65533;&#65533;ch&#65533;?T&#65533;&#65533;d&#65533;&#65533;H&#65533;t0&#65533;`&#65533;&#960;&#65533;	X&#65533;P&#65533;>D &#65533;&#65533;&#65533;&#65533;>&#65533;&#65533;%C&#65533;&#65533;?f&#647;&#65533;-&#65533;)&#65533;&#65533;t&#65533;S&#65533;,%-&#65533;`&#604;4c&#65533;xT&#65533;&#65533;dHgX&#65533;*8A+&#65533;C&#65533;&#65533;&#65533;&#65533;$&#65533;&#1140;&#65533;&#65533;&#65533;&#65533;&#1124;&#65533;&#65533;&#65533;0z&#65533;j&#65533;!&#65533;_&#65533;`N&#65533;3J&#65533;&#65533;&#65533;&#65533;(M&#65533;&#65533;&#65533;&#65533;&#65533;G&#65533;i&#65533;&#604;&#1264;&#65533;&#65533;R&#65533;&#65533;&#65533;wB&#65533;&#65533;
A&#65533;BP&#65533;X&#65533;1a&#65533;;&#65533;&#65533;1&#65533;&#65533;&#65533;
1&#65533;A	U0()&#65533;&#65533;%&#65533;&#65533;(&#65533; &#65533;&#65533;&#65533;&#65533;"&#65533;-J&#65533;BZx&#65533; @*&#65533;1&#65533;&#65533;&#65533;d&#65533;/&#65533;&#65533;Kx,`-&#65533;=&#232;&#65533;&#65533;&#65533;D<&#65533;@&#65533;J&#65533;&#65533;\	%N&#65533;&#65533;R&#65533;&#65533;%L&#65533;&#65533;(fx&#65533;;&#65533;j=&#65533;Z&#65533;x&#65533; &#65533;&#65533;&#65533; &#65533;K&#65533;&#65533;W&#907;)&#65533;&#65533;&#65533;+&#65533;;&#65533;F$&#65533;&#65533;(&#227;&#65533;&#65533;;2&#65533;B&#65533;&#65533;&#65533;&#65533;&#65533;q&#65533;&#256;c&#65533;Ry0&#65533;&#65533;jE&#65533;&#65533;	&#65533;CP&#65533;&#65533;Flx&#65533;&#65533;&#1664;&#65533;63&#65533;&#65533;e&#65533;)*&#65533;5&#65533;Sf&#65533;`7&#65533;W&#65533;&#1957;F{&#65533;D&#65533;&#1549;&#635;c&#65533;B3%9H&#65533;w&#65533;&6&#65533;y&#65533;;&#65533;X&#65533;5&#65533;&#65533;
-&#65533;&#65533;&#65533;X&#65533;C &#65533;&#65533;&#1283;)&#65533;&J&#65533;&#65533;z>d&#65533;&#65533;0R&#65533;i=&#65533;o)=2n&#65533;&#65533;&#65533;&#65533;C&#65533;$D&#65533;s&#65533;V@'&#65533;&#65533;&#65533;&#65533;)&#65533;--Y&#65533;&#65533;&#65533;&#65533;B&#65533;D$K)&#65533;&#65533;&#65533;&#65533;&#65533;&#65533;6&#65533;&#65533;&#65533;&#65533;B DC&#65533;&#65533;(9X&#65533;&#65533;B&#65533;&#65533;&#65533;&#65533;FA&#65533;&#65533;YC#&#65533;&#222;&#65533;}&#553;&#1601;*#)&#65533;&#65533;&#65533;&#65533;&#65533;&#1213;&#65533;&#65533;&#65533;&#1656;L&#65533;V&#65533;loIV)M

q&#65533;&#65533;B&#65533;l,i &#65533;&#65533;&#65533;m&#65533;&#65533;&#65533;W|5&#65533;[M!&#65533;_&#65533;&#65533;u&#65533;&#65533;&#65533;&#65533;&#65533;&#65533;6!#N&#65533; A&#65533;&#65533;<&#65533;&#65533;&#65533;&#65533;S&#65533;j&#65533;L`&#65533;hQ&#65533;;&#65533;&#65533;b:DB&#65533;&#65533;e@&#65533;&#648;&#65533;"&#65533;&#65533;&#65533;&#65533;&#65533;&#65533;K&#65533;&#65533;PDjW&#65533;$ &#65533;&#65533;&#65533;&#65533;&#65533;&#65533;l&#65533; "9&#65533;os&#65533;&#65533;&#65533;&#65533;0E&#65533;&#65533;&#227;!&#65533;&#65533;&#65533;XR&#65533;'0%Ny&#65533;S&#65533;&#65533;&#65533;#&#65533;&#1800;<z&#1043;U	g&#65533;&#65533;&#65533;&#65533;&#65533;&#65533;1P):7&#65533; &#65533;&#562;"G&#65533;&#402;&#65533;&#65533;,Z&#1026;&#65533;&#65533;K&#65533;&#65533;)&#1648;V<&#65533;&#65533;&#65533;#&#65533;(&#65533;&#65533;Pr2A8&#1360;&#65533;JC&#65533;$M^&#65533;&#65533;&#65533;&#65533;&#65533;&#65533;G&#65533;&#65533;A&#65533;*uF&#65533;8&#65533;&#65533;&#65533;q&#65533;#&#1110;V&#65533;5&#65533;+&#65533;b&#65533;&#65533;!&#65533;&#65533;]&#65533;z&#65533;V&#65533;&#65533;&#65533;&#65533;&#65533;&#65533;y"x&#65533;&#65533;CA`&#65533;&#65533;t1&#65533;&#65533;&#65533;M`)&#65533;
'&#65533;&#65533;OE8 n9&#65533;&#65533;&#65533;^&#65533;]&#65533;&#15956;	&#65533;&#65533;ev&#65533;&#65533;&#65533;J&#65533;^&#65533;&#65533;;&#65533;Q&#65533;e;&#65533;&#65533;&#65533;q]&#65533;&#65533;&#65533;$&#65533;&#65533;g&#65533;&#65533;]&#65533;&#65533;3&#65533;&#65533;&#65533;%&#65533;?&#65533;&#65533; &#65533;X&#65533;C&#65533;&#65533;&#65533;
7&#65533;&#65533;&#65533;W&#65533;&#65533;:&#65533;&#65533;&#65533; @#&#65533;*&#65533;&#65533;'H&#65533;B`&#65533;&#65533;&#65533;
&#65533;&#65533;&#65533;q>&#65533;_+jp-  18&#65533;8&#65533;x&#65533;&#65533;&#65533;m&#65533;@c&#65533;&#65533;.f&#65533;&#65533;I&#65533;mS&#65533;m &#65533;&#65533;r+&#65533;&#65533;p&#65533;
&#65533;P&#65533;
&#65533;&#65533;s&#1759;Z&#65533;&#65533;&#65533;V8r [`,A&#65533;p&#65533;C
n&#65533;&#65533;&#65533;&#65533;&#65533;
~&#65533;&#65533;&#65533;&#65533;{&#65533;&#65533;8&#65533;&#65533; K&#65533;&#65533;!h&#65533;&#65533;# &#65533;&#65533;B&#65533;&#192;&#65533;,&#65533; H&#65533;&#65533;&#1709;&#65533;p&#65533;TI&#65533;&#65533;8L&#65533;&#65533;&#65533;	&#65533;&#65533;&#65533;&#65533;^	-J&#65533;&#65533;&#65533;&#65533;P&#65533; u( &#65533;h &#65533;&#1730;#8&#65533;&#1084;G&#65533;D&#65533;p&#65533;,&#65533;$0&#65533;:&#65533;c&#65533;&#65533;C&#65533;c&#65533; <&#65533;&#65533;&#65533;&#65533;QL&#65533;&#65533;&#65533;0&#65533;&#65533;&#65533;F(&#65533;&#65533;#J&#65533;&#65533;N&#65533;&#65533;&#65533; F:&#65533;:|&#65533;&#65533;&#65533;&#65533;&#65533;&#65533;
&#65533;&#65533;
K&#65533;A&#65533;&#65533;&#65533;$&#65533;K&#65533;&#65533;&#1264;d&#65533;
&#65533;i1&#65533;J&#65533;&#65533;&#65533;&#65533;xy&#65533;[R&#65533;&#499;1&#65533;&#65533;<&#65533;x &#65533;&#65533;"&#65533;&#65533;p$&#65533;2&#65533;&#65533;&#65533;&#65533;h&#65533;h&#65533;&#65533;j&#65533;P'c
&#65533;{&#65533;&#65533;&#65533;&#65533;`&#65533;&#65533;&#65533; F&#65533;&#65533;{&#65533;&#65533;95&#65533;
^&#65533;&#65533;&#65533;5dh&#65533;7&#65533;&#65533;k?&#856;;9&#65533;&#65533;&#65533;&#65533;&#65533;&#65533;&#65533;
Z,&#65533;&#65533;2&#65533;&#65533;&#65533;&#65533;=Sx&#65533;&#65533;&#65533;&#65533;Wk&#532;&#65533;z&#65533;&#65533;dI&#65533;&#65533;?&#65533;;&#65533;z&#65533;4&#65533;&#65533;F&#65533;%@&#65533;&#65533;&#65533;(h&#65533;&#65533;&#65533;)&#65533;B&#65533;&#65533;&#65533;2&#65533;&#65533;&#65533;&#65533;&#65533;&#65533;&#65533;B(&#65533;&#1554;&#65533;&#530; &#65533;&#65533;J&#65533;'&#65533;&#65533;R'&#65533;&#65533;4&#65533;&#65533;&#65533;&#65533;&#65533;&#1810;&#65533;&#65533;AL8&#65533;Z,A0&#65533;&#65533;&#65533;&#65533;P&#65533;&#65533;&#65533;&#1024;&#65533;(&#65533;7eq&#65533;&#65533;0P K&#65533;&#65533;!P&#65533;A*0&#65533;&#65533;K&#65533;EY&#65533;&#65533;&#65533;K&#65533;8E&#65533;0&#65533;J&#65533;P9&#65533;&#65533;=:&#65533;:&#65533;&#65533;E&#65533;D&#65533;&#65533;&#65533;1&#65533;&#65533;;&#65533;&#65533;:&#65533;C\
&#65533;H &#65533;d&#65533;WpDx&#65533;F&#65533;&#1636;M&#65533;&#33044;p"0zM&#266;U*&#65533;ND%6&#65533;%&#65533;&#65533;&#65533;D&#65533;&#65533;&#65533;&#65533;d
&#65533;0&#65533;&#65533;S&#65533;&#65533;&#49857;&#65533;&#65533;B=$d&#65533;H&#65533;&#65533;&#65533;>&#65533;&#432;&#65533;0&#65533;&#292;&#65533;&#65533;&#65533;&#65533;&#65533;F:&#65533;
9&#65533;&#65533;UzF&#65533;&#65533;&#239;m&#65533;&#65533;n\
l&#65533;&#65533;&#65533;&#65533;
&#65533;[&v&#282;i
&#65533;&#65533;&#65533;&#593;&#65533;&#65533;x&#65533;&#65533;x&#65533;)`	 @ X&#65533;`&#65533;&#65533;&#65533;	&#65533;&#65533;&#65533;&#65533;>&#65533;0&#65533;P&#65533;
&#65533;X	9&#65533;
x$&#65533;@&#65533;&#65533;&#65533;&#202;-y&#65533;&#65533;^&#65533;&#65533;8&#65533;&#65533;&#65533;Va?&#65533;H&#65533;&#65533;&#65533;&#65533;&#65533;&#65533;@&#65533;&#65533;@&#65533;&#65533;03&#65533;&#65533;&#65533;&#65533;&#65533;&#65533;&#65533;8&#65533;_(&#65533; &#128;&#65533;i@'(&#65533;&#65533;&#999;&#65533;&#65533;0@&#65533;&#65533;&#65533;&#65533;&#65533;]c
&#65533;&#65533;*&#65533;05&#65533;&#65533;Ah &#65533; &#65533;&#65533;&#65533;&#65533; A&#65533;",&#65533;q&#65533;&#65533;&#65533;g&#65533;=&#65533;&#65533;6&#65533;&#65533;&#65533;&#65533;qC&#65533;M?a&#65533;&#65533;xh3&#65533;&#652;&#65533;|&#1921;&#65533;&#65533;&#65533;&#65533;t&#65533;NxB-&#65533; 88&#65533;&#65533;&#65533;&#65533;|&#65533;~P&#1300;H&#65533;P&#65533;&#65533; &#65533;&#65533;!&#65533;&#692;&#65533;&#65533;`&#65533;T&#65533;P&#65533;@&#65533;&#65533;n@.&#65533;&#65533;U&#65533;L&#65533;f&#65533;&#65533;@"%R&#65533;&#65533;@&#65533;&#65533;r &#65533;&#65533;b&#892;J@V&#65533;\&#65533;1bO&#65533;&#65533;&#65533;&#65533;&#65533;&#65533;&#291;&#65533;3&#65533;$&#65533;&#65533; 1%&#65533;H`&#1455;&#65533;'"&#65533;&#65533;&#65533;&#65533;&#65533;E&#65533;(W&#65533;)0&#65533;&#65533;&#65533;&#65533;&#425;&#65533;V&#65533;&#65533;&#65533;&#65533;&#65533;[&#65533;&#65533;9&#65533;&#65533;+&#65533;k&#1474;I	PL&#65533;tY&#65533;#)&#65533;&#65533;*X0Xc&#65533;&#1006;&#65533;&#65533;@G&#65533;&#65533;&#65533;82&#65533;&#65533;&#65533;&#65533;E	*&#65533;e
&#65533;	8&#65533;p49{&#65533;&#65533;0&#65533;&#65533;H>&#65533;&#65533;&#65533;$&#65533;`&#65533;
&#65533;&#65533;2Wc&#65533;&#65533;&#65533;+X&#65533;i&#1131;`P &#65533;&#65533;`&#65533;7&#65533;&#65533;&#65533;&#65533;
P&#65533;Z@&#65533;&#65533;&#1292;&#65533;&#65533;<&#1131;&#65533;&#65533;#H&#65533;&#65533;&#65533;&#65533; "M5&#65533;j&#65533;-p&#65533;@ &#65533;$&#65533;&#65533;&#65533;&#65533;5&#65533;&#65533;&#65533;J&#65533;&#65533;&#65533;&#65533;D&#65533;&#65533;&#65533;&#65533;(6&#65533;.&#65533;&#65533;&#65533;&#65533;&#65533;&#549;&#65533;+/&#4222;&#65533;h@&#65533;&#65533;&#65533;@&#65533;]&#65533;t3&#65533;&#65533;l3&#65533;,&#65533;&#65533;j&#65533;>(B&#65533;Q&#65533;&#65533;)L&#65533;&#65533;&#65533;6c	%&#65533; e&#65533;H&#65533;5&#65533;&#65533;&#65533;&#65533;B&#620;0.D	&#65533;E&#65533;PE&#65533;~&#65533;&#65533;&#1898;&#65533;&#65533;&#65533;&#65533;%&#65533;&#65533;&#65533;&#1869;.&#65533;x&#65533;J&#610;-
;@&#65533;&#65533;U&#65533;]M&#65533;^&#65533;&#65533;&#65533;0&#65533;&#65533;&#65533;P&#65533;&#65533;&#65533;?&#1536;&#65533;&#65533;&#65533;C0&#65533;PA&#65533;&#65533;y&#65533;
&#65533;&#65533;&#65533;&#65533;&#65533;W:m&#65533;K&#163;l&#65533;LR&#903;`&#65533;e&#65533;X= &#65533;&#65533;&#65533;a&#65533; E&#65533;x	&#65533;[(1&#65533;U0x&#330;&#65533;&#65533;&#65533;&#65533;&#65533;z]<|&#65533;Vx&#65533;&#65533;f&#65533;k&#65533;
u	#&#65533;S&#65533;$&#1543;p5&#65533;`&#65533;&#65533;&#65533;&#65533;&#65533;&#65533;A&#65533;<&#65533;E&#65533;&#65533;"2&#65533;H m&#65533;&#65533;&#65533; @	&#65533;&#24519;&#65533;&#65533;&#65533;&#65533;>&#65533;&#65533;&#65533;e&#65533;&#586;&#65533;	>&#65533;f&#65533;|&#65533;!&#65533;&#65533;&#65533;2&#65533;85!&#65533;&#65533;&#65533;&#65533;ZIs&#65533;&#65533;)&#65533;'&#65533;&#65533;&#65533;&#65533;&#65533;;pXC&#65533; &#65533;2{&#65533;&#65533;b&#65533;&#65533;&#65533;&#65533;`H&#65533; @&#890;M&#65533;;&#65533;&#65533;&#65533;&#65533;
&#65533;|1%&#65533;&#1026;&#65533;&#65533;&#65533;&#65533;&#65533;3&#65533;&#65533;+&#65533;"&#65533;%&#65533;AI (&#65533;&#65533;&#65533;J*0&#65533;&#65533;4!&#65533;0&#65533;&#65533;&#65533;&#65533;&#65533;s{&#65533;0&#65533;s&#65533;&#65533;&#578;K&#65533;&#65533;&#3156;&#65533;S&#65533;&#65533;,`(P&#65533;/TT&#65533;u&#65533;
&#65533; ~ ]W&#65533;E&#65533;P&#65533;G&#65533;&#65533;o&#65533;&#65533;&#65533;&#65533;&#65533;D0`&#65533;-&#65533;&#65533;!&#65533;c>&#65533;R&#65533;ef&#65533;&#65533;-&#65533;&#65533;C&#65533;&#65533;))&#65533;&#65533; 918&#65533; `&#1958;&#65533;&#65533;H&#65533;&#65533;M&#65533;&#65533;3&#65533;C&#65533;&#65533;&#65533;,6gbZ&#65533;?&#65533;Np 5 #&#65533;&#65533;X&#65533;4&#65533;::j1{&#65533;&#865;)&#65533;k2f<&#65533;h&#65533;g&#65533;&#65533;$&#65533;&#65533;N&#65533;&#65533;&#65533;ND&#65533;&#65533;E^&#65533;2&#65533;w&#65533;&#65533;&#65533;TJ&#65533;S~&#1418;|&#65533;%&#65533;&#65533;&#65533;&#65533;;&#65533;Jh&#65533;X&#65533;&#65533;0&#65533;C&#65533;&#65533;>&#65533;&#65533;&#65533;&#65533;{&#65533;&#65533;P&#65533;L@&#65533;C&#65533;&#65533;sN&#65533;!&#65533;k&#65533;&#65533;&#65533;&#65533;yl&#65533; `a&#65533;0&#65533;&#65533;&#65533;i&#65533;&#65533;&#65533;O&#65533;&#65533;Opa&#65533;0!JX&#65533;b&#65533;/H&#65533;h&#65533;&#65533;(&#65533;&#65533;&#65533;&#65533;k&#65533;p&#7046;&#65533;&#65533;k&#65533;^&#65533;U&#65533;R&#65533;)&#65533;`a&#65533;6&#65533;]
-&#65533;&#65533;&#65533;8&#65533;D&#65533;
&#65533; &#1428;x&#65533;8E&#65533;.&#65533;mH&#65533;&#65533;8&#65533;j{&#65533;&#65533;&#65533;&#65533;.k&#65533;Y&#65533;A&#65533;&#1823;<1&#65533; DX&#65533;ALE`&#65533;Q&#65533;N&#65533;Kq`&#65533;N9&#65533;NV~&#65533;&#65533;8HuW&#65533;&#65533;&#65533;&#65533;P&#65533; &#65533;[&#65533;&#65533;t&#65533;&&#65533;&#65533;
&#65533;&#65533;qu&#65533;&#65533;&#65533;]&#65533;&#65533;?&#65533;&#65533;A&#65533;&#65533;Q&#65533;&#65533;&#65533;I&#65533; ]&#65533;'&#65533;&#65533;&#65533;&#65533;X&#65533;&#65533;&#65533;H&#65533;&#65533;&#65533;&#65533;d&#65533;&#65533;&#65533;c&#65533;pA&#65533;q&#65533;&#65533;D&#65533;&#65533;F&#65533;&#65533;A &#65533;&#65533;&#65533;&#65533;&#65533;p&#65533;&#65533; &#65533;V&#65533;&#65533;^&#65533;	R&#65533;`&#65533;&#65533;&#65533;&#1053;&#65533;&#65533;
&#65533;&#65533;&#65533;
q&#65533;5&#65533;&#65533;o&#65533;&#65533;&#65533;!&#65533;&#65533;&#65533;&#65533;&#65533;&#65533;&#65533;5X&#65533;8papg&#65533;&#65533;
"&#65533; &#65533;%#\&#65533;&#65533;&#65533;&#65533;&#65533;B	&#65533;&#65533;&#1668;&#1556;&#65533;&#65533;&#65533;&#65533;A&#65533;X&#65533;&#65533;H&#65533;&#65533;&#65533;&#65533;&#65533;Fj&#65533;[&#65533;&#65533;(&#65533; &#1587;&#65533;X&#65533;&#65533;{&#970;&#65533;f&#65533;l&#65533;
 &#65533;&#65533;&#65533;&#65533;&#65533;>&#65533;&#65533;&#956;c{&#65533;&#65533;
&#65533; &#65533;&#65533;4&#683;X&#65533;[&#65533;&#65533;&#65533;&#65533;&#65533;.`&#65533;&#65533;@&#65533;,I&#65533;&#65533;y&#65533;/&#65533;&#65533;4&#65533;&#65533;&#65533;6!A\1&#65533;&#65533;D&#65533;&#65533;;H&#65533;_&#65533;s&#1381;$O&#65533;&#65533;?Krm4&#65533;K&#65533;&#65533;&#65533;^&#774;&#65533;^r)$&#65533;Gs&#65533;&#65533;`]&#65533;&#65533;&#65533;[9&#787;&#65533;e&#65533; &#65533;&#65533;&#65533;&#65533;&#1176;&#65533;&#65533;W&#65533;(&#65533;&#65533;3&#65533;&#65533;&#65533;H&#65533;&#65533;f&#65533;#&#65533;&#65533;&#65533;]&#65533;&#65533;5P;&#65533;'ah&#65533;&#65533;O&#65533;&#65533;Pv&#65533;@v&#65533;&#65533;&#65533;&#65533;x&#65533;&#65533;&#65533;&#65533;&#65533;
&#65533;v&#65533;&#65533;/&#65533;kGv&#65533;
&#65533;&#65533;&#65533;&#65533;r &#65533;&#65533;A&#65533;a&#65533;i&#65533;&#65533;&#65533;&#65533;n&#65533;&#65533;N	&#65533;&#65533;j9&#65533;o&#65533;&#65533;&#65533;&#65533;&#65533;X,&#65533;&#65533;&#65533;&#65533;o&#65533;&#65533;X&#65533;|&#65533;&#65533;_&#65533;Xh&#65533;&#858;&#65533;&#65533;.&#65533;v&#65533;
T&#65533;&#65533;&#65533;&#65533;
&#65533;&#65533;uql'ae&#65533;u&#65533;P&#65533;cKPY&#65533;_&#65533;e&#65533;&#65533;eX&#65533;&#65533;8&#65533;4p&#65533;&#65533;K&#65533;&#65533; Pj&#65533;&#65533;P&#65533;&#65533;r&#65533;y&#65533;&#65533;+Xc&#65533;&#65533;&#65533;&#65533;&#65533;&#65533;p^&#65533;H&#65533;)Q"&#65533;&#65533;r&#65533;re&#65533;&#65533;&#65533;c&#50253;*I&#65533;&#65533;f#&#65533;&#65533;&#65533;&#65533;G {&#65533;d&#65533;&#1929;4u
7&#65533;&#65533;&#1961;&#65533;&#65533;&#65533;&#65533;2&#65533;&#65533;&#65533;s&#65533;]8&#65533;&#65533;&#65533;P&#65533;n(&#775;[&#65533;o&#65533;&#65533;
 &#65533;&#65533;&#65533;&#65533;(hmDG	&#65533;&#65533;&#65533;&#65533;x&#65533;
&#65533;DuP&#65533;t&#65533;w&#65533;KtP&#65533;\&#65533;&#65533;!p&#65533;L9&#65533;&#65533;8D&#65533;Xh&#65533;X&#1031;i>?&#65533;&#65533;<&#65533;p&#65533;&#65533;&#65533;&#62106;&#65533;g&#65533;&#65533;}*&#65533;&#65533;&#65533;&#65533;B_&#65533;gC8V &#65533;&#65533;&#65533;&#65533;i&#65533;&#65533;&#65533;&#65533;F ;&#65533;&#65533;&#65533;K&#65533;`&#65533;#&#65533;&#65533;1hv(&#65533;iK&#516;Lx| &#65533;}&#65533;&#41223;&#65533;p&#65533;0J&#65533;&#65533;
g
&#65533;&#2337;&#65533;&#65533;c
&#65533;
l&#65533;&#65533;&#65533;Q&#65533;&#1543;&#65533;&#65533;&#65533;&#65533;k0ajz6'&#65533; y&#65533;&#65533;'p&#65533;@b5L&#65533;p!&#198;B&#65533;8P&#65533;&#65533;d	/\P&#65533;/3u&#792;%&#65533;&#65533;&#65533;&#65533;&#65533;?,B&#65533;&#65533;+&#65533;&#65533;UJ&#65533;)&#65533;0&#65533;9&#65533;&#4431;&#65533;&#65533;:&#65533;&#65533;>&#65533;&#65533;&#65533;*1&#65533;_&#65533;&#65533;&#1477;`&#65533;]&#65533;m&#65533;F&#65533;&#65533;1&#65533;xLC/(:&#65533;!A&#65533;&#65533;&#65533;m&#65533;&#65533;&#65533;&#65533;
7&#65533;%T&#65533;&#65533;!&#65533;~	&#65533;4&#65533;&#65533;&#65533;_ >lX&#65533;(&#65533; &#65533;I&#65533;3gR8x&#65533;&#65533;&#65533;?!&#65533; .l&#65533;&#65533;?K&#65533;%&#65533;K&#65533;"&#65533;oP&#65533;U&#65533;&#65533;g&#65533;{&#65533;{7&#65533;&#65533;zt&#31638;&#65533;f&#65533;^&#65533;R&#65533;-&#65533;4F&#1045;+-J&#65533;c&#1006;};&#65533;&#65533;
7&#65533;&#65533;&#65533;&#65533;:&#65533;FI&#65533;#&#65533;**Q&#65533;1&#65533;P&#65533;%&#65533;s&#65533;&#65533;p\l&#65533;&#65533;&#65533;&#65533;4&#65533;%&#65533;&#65533;@&#65533;r&#65533;;&#65533;`&#65533;B&#65533;q&#65533;D&#65533;&#65533;&#65533;`C&#65533;d&#65533;@&#65533;&#65533;&#65533;&#65533;&#65533;X&#65533;&#65533;@&#65533;`&#65533;&#65533;&#65533;S*%&#791;&#65533;&#65533;&#65533;@&#65533;L%h&#65533;&#65533;&&#65533;&#65533;&#225;&#65533;&#65533;&#65533;	=d&#65533;G"&#65533;dv#&#65533;&#65533;&#65533;&#1492;1bBeX&#65533;&#65533;]&#65533;P&#65533;l"&#65533;?8)&#65533;JJj&#65533;&#65533;fjC&#65533;H&#65533;&#1254;.&#65533;&#65533;q*d&#65533;.h&#65533;y&#65533;C)\&#65533;&#65533;d*&#65533;&#280;&#65533;,&#65533;&#65533;i GB_T&#65533;C 8&#65533;&#65533;[,gP&#65533;&#65533;!&#65533;&#65533;*m&#65533;)t&#65533;Vn&#65533;s&#65533;?j&#65533;&#65533;&#65533;Wa&#65533;U
&#65533;&#65533;&#65533;$&#65533;&#65533;&#65533;1]l&#65533;&#65533; 6PkB&#65533;&#65533;&#65533;&#65533;&#65533;b&#65533;&#65533;&#65533;&#65533;&#65533;&#65533;&#65533;&#65533;D&#65533;D2,&#65533;&#65533;@&#65533;&#65533;a&#65533;i	q&#65533;&#65533;e8&#65533;/&#65533;&#65533;&#65533;l#&#65533;&#65533;&#65533;`Ul`0&#65533;&#65533;&#65533;s$t&#65533;KvLc&#65533;&#65533;1&#1057;K&#65533;a&#65533;&#65533;K&#65533;-&#1833;&#65533;C&#65533;&#1561;&#65533;&#65533;P&#64040;&#65533;;&#65533;&#65533;hq	c&#65533;P&#65533;&#65533;l&#65533;&#65533;&#65533;&#65533;(&#65533;!!AZ&#65533;&#65533;
$@&#65533;
)&#65533;&#1916;&#65533;"
&#65533;[&#65533;&#65533;&#65533;&#65533;@&#65533;&#65533;&#65533;
&#65533;&#65533;&#65533;s8&#65533;q&#65533;B&#65533;&#65533;SG1}&#65533;D1&#65533;c&#65533;?Vs-&#65533;&#65533;M@T&#65533;
R&#65533;&#65533;?&#65533;<&#65533;2D&#65533;p8&#65533;&#65533;oo'&#65533;5&#65533;&#65533; 	2&#65533;5&#65533;&#65533;&#65533;&#65533;&#65533;@&#65533;Br&#65533;dPI	h&#65533;	&#65533; BH&#65533;&#65533;&#65533;&#65533;@[.&#65533; &#1651;PH&#65533;&#65533;&#65533;Py.&#65533;&#65533;&#65533;l:&#65533; Nj&#185;&#65533;FA$&#65533;&#65533;@&#65533;&#65533;&#65533;v&#65533;s&#65533;&#65533;&%&#65533;&#65533;Ve[&#65533;m&#65533;&#65533;V[[&#65533;&&#65533;&#1385;&#65533;"&#65533;
rLC&#65533;68D&#65533;&#65533;4&#65533;&#65533;#&#65533;&#65533;&#621933;q&#65533;"b&#65533;&#748;@&#65533;&#65533;,b@&#65533;&#65533;&#65533;&#65533;0&#65533;?&#65533;(k&#65533;@`&#65533; pop&#65533;&#65533;&#65533;&#1423;&#65533;&#65533; &#65533;&#65533;>(@@"&#1024;&#1548;&#65533;&#65533;&#65533;x]&#65533;&#65533;&#65533;&#65533;&#65533;<#&#65533;&#65533;&#65533;&#65533;&#65533;&#65533;P&#65533;H&#65533;&#65533;0&#65533;T#t*\!#&#65533;&#65533;&#65533; &#65533;r
D)&#65533;4&#65533;  &#65533;:&#65533;&#65533; "!2&#65533;"db-d&#1569;&#65533;&#65533;&#65533; &#65533;@&#65533;&#65533;Dd&#65533;!0&#65533;b6`&#65533;E&#65533;&#65533; P&#65533;&#65533;&#65533; &#65533;&#65533;&#1505;&#65533;&#65533;0 7&#65533;B=T&#65533; &#65533;y`y&#65533;&#65533;&&#65533;&#65533;&#65533;&#65533;&#65533; &#65533;B
&#65533;R"b&#65533;&#65533;&#65533;&#65533;!&#65533;A&#65533;&#656;&#65533;&#65533;	EX&#65533;&#65533;"2*@&#65533;&#65533;&#65533;f&#65533;&#517;(&#65533; &#65533;<&#65533;?V&#65533;&#65533;8&#65533;&#65533;!&#65533;S&#65533;&#65533;&#65533;&#65533;&#65533;&#65533;<,)h&#65533;tNq&#65533;]L"&#65533;0&#65533;&#65533;S@&#65533;P&#65533;&#65533;&#65533;p&#65533;U&#65533;&#65533;4&#65533;jrA&#65533;THD&#65533;&#65533;"&#65533;}&#1306;
n<
&#65533;e &#875;&#65533;?dP&#65533;&#65533;&#65533;&#65533;a^&#65533;v&#65533;S&#65533;&#65533;&#65533;&#65533;&#65533;&#65533;H&#65533;O&#65533;5&#65533;&#65533;70&#1050;&#65533;&#65533;J1&#65533;"Mk&#65533;&#65533;&#65533;&#65533;&#65533;,&#65533;&#65533;&#65533;%C&#65533;&#65533;/&#65533;B?&#65533;(&#65533;8&#65533;&#65533;&#685707;zBB&#65533;&#65533;&#65533;&#65533;@ O&#65533;&#65533;Liz&#65533;&#65533;K&#65533;&#65533;7&#873;@&#65533;&#65533;'&#65533;c&#65533;IH!&#65533;&#65533;\J &#65533;&#65533;&#65533;6&#65533;&#65533;T$U&#65533;QH	&#65533;6)!&#65533;N8&#65533;?&#65533;&#65533; R&#65533;S&#65533;)&#65533;@&#65533;D&#65533;mfD&#1539;B&#65533;(&#65533;&#65533;0!&#65533;&#65533;B&#65533;&#65533;w&#65533;&#65533;8&#65533;&#65533;&#65533;&#65533;A&#65533;&#388;V&#65533;`&#65533;&#65533;&#65533;&#65533;"d&#65533; &#65533;&#65533;&#65533;9
E&#65533;
&#65533;lD,&#65533;&#65533;$&#65533;u&#65533;[&#65533;?&#65533;&#65533;>&#65533;&#65533;kXL 9A4	&#65533;&#65533;t&#65533;8&#65533;8LF &#65533; &#65533;d&#65533;&#65533;4	&#65533;h&#65533;&#65533;&#65533;("&#65533;&#65533;&#65533;&#65533;&#65533;&#65533;Xx&#65533;#H&#65533;!LY.A&#65533;"&#65533;8w&#65533;U&#65533;G0&#65533; Mi*&#65533;
&#65533;&#65533;G&#65533;&#65533;p&#65533;3L&#65533; &#65533;&#65533;&#65533;@&#65533;&#65533;&#65533;*&#65533;&#65533;&#65533;M&#65533;4&#65533;&#1616;vT&#65533;	J@&#65533;&#65533;!&#65533;&#65533;H&#65533;/&#65533;&#65533;&#65533;I&#65533;&#65533;&#65533;`zV&#65533;
&#65533;i&#65533;D~&#65533;N)&#65533;bH&#65533;r&#65533;&#65533;&#65533;x&#65533;&#65533;0&#65533;j%$/&#65533;&#65533;&#65533;n2&#65533;&#65533;c&#65533;<&#1542;1&#65533;&#65533;&#65533;&#65533;&#65533;[o&#65533;V&#1033;&#65533;DC:&#65533;&#65533;`	&#65533;
M &#65533;&#65533;&#65533;+&#65533;(( &#65533;,uG*&#65533;QF&#1300;&#65533;Rn&#65533;P&#65533;le+&#65533;#4&#65533;rP&#65533;&#65533;&#65533;&#65533;&#65533;w3NT&#65533;6W &#65533;&#65533;`,s&#65533;&#65533;&#65533;H2&#65533;r&#65533;&#65533;BX&#65533;&#65533;&#65533;g ,P&#65533;!&#65533;,&#65533;&#65533;&#65533;;9ll&#65533;$&#65533;om&#65533;&#65533;&#65533;F:d_&#65533;&#65533;&#65533;a&#65533;&#65533;&#65533; &#65533;D&#65533;B2-Ns&#65533;P[ewY&#65533;v;&#65533;:&#65533;C&#65533;&#65533;&#65533;&#65533;h&#65533;&#65533;&#65533;@&#65533;P&#65533;&#65533;9&#65533;p&#65533;$&#65533;&#65533;&#65533;&#65533;&#65533;y&#65533;%&#65533;"&#65533;GQ&#65533; &#65533;7&#65533;&#65533;)L&#65533;7hA&#65533;>p&#65533;&#65533;m&#65533;&#65533;&#65533;&#65533;
&#65533;&#65533;"&#65533;K&#65533;&#65533;&#65533;fV&#65533;&#65533;&#65533;&#65533;&#65533;,f*&#65533;&&#65533;"w&#65533;&#65533;
3&#65533;JcB&#65533;m3&#65533;&#65533;&#65533;&#65533;C&#65533;aL&#65533;d&#1979;&#65533;&#65533;&#175;Q(&#65533;6&#65533;&#65533;&#65533;@&#65533;&#65533;&#65533;iD&#65533;&#65533;A&#65533;xP+&#65533;$&#65533;&#65533;j&#65533;\&#65533;9&#65533;&#65533;
+y1&#65533;&#65533;1&#65533;&#65533;^&#65533;C&#1025;<&#65533;`7&#65533;`&#65533;!&#65533;&#65533;&#65533;iT&#65533;&#65533;A&#65533;&#65533;&#65533;u&#65533;s/=!c&#65533;M&#65533;.&#65533;&#65533;T:&#65533;]*&#65533;&#65533;TT&#65533;&#65533;W&#65533;&#65533;&#65533;&#65533;&#65533;T09&#65533;N&#65533;&#65533;&#65533;&#1007;&#65533;s4&#65533;\R&#65533;R&#65533;>&#841;&#65533;&#65533;5&#65533;&#65533;&#65533;TB!N&#65533;&#65533;9&#65533;t2&i&#65533;&#65533;&#826;&#65533;&#65533;&#65533;Dh&#65533;&#65533;S&#65533;Se&#65533;
&#65533; '2&#65533;t&#65533;~&#65533;,U&#65533;`&#65533;!&#65533;&#65533;&#65533;&#65533;'b!Oc'&#65533;XB&#65533;,&#65533;CA&#65533;&#65533;4<Ch?&#1763;:&#65533;&#65533;x&#65533;!o&#65533;W&#65533;&#65533;`0|&#65533;2Q&#65533;&#65533;&#65533;&#65533;&#65533;R&#65533;&#65533;37)&#877;I&#65533;&#65533;&#65533;"p&#65533;&#65533;G` &#1279;[h-&#65533;&#1702;&B&#65533;'&#65533;&&#65533;?(c|&#65533;&#65533;!,4d&#65533;&#65533;&#65533;o&#65533;&#65533;&#65533;&#65533;&#65533;&#65533;%&#65533;	3&#65533;&#65533;?&#65533;_CP&#65533;	&#1793;	 &#65533;4&#65533;DS\&#65533;4&#65533;<&#65533;&#65533;LLp&#65533;T'&#65533;&#65533;@F&#65533;sq4Q&#65533;Op&#65533;S&#65533;1I&#65533;M&#65533;&#65533;/&#65533;C		&#65533;Ay&#65533;&#65533;&#65533;B&#65533;&#65533;
v&#65533;	&#65533;+dB&#65533;@&#65533;&#65533;&#65533;&#65533;Y&#65533;@&#65533;&#65533;X&#65533;!@&#65533;05&#65533;r&#65533;A&#65533;&#65533;IaS&#65533;&#65533;-&#65533;9&#65533;&#65533;B3&#65533;U&#65533;1&#65533;}!Ap!&#65533;&#65533;&#65533;~!&#65533;a&#65533;&#65533;&#65533;&#65533;BT&#65533;@&#65533;&#65533;{|&#65533;$&#65533;&#65533;&#65533;B&&#65533;&#65533;@d&#65533;&#65533;&#65533;B&#65533;bC&#65533;&#65533;T&#65533;^&#65533;P&#65533;&#65533;Q &#65533;&#65533;!&#65533;&#65533;( &#65533;&#65533;$L&#65533;D&#65533;&#65533;&#65533;D%&#65533;&#65533;t&#1562;&#65533;_&#65533;&#65533;&#65533;?&#65533;&#65533;&#65533;V&#65533;I&#65533;&#65533;&#367;AD&#65533;HR&#65533;4&#65533;&#65533;&#65533;&#65533;")&&#65533;*d&#65533;
$.&#65533;&#65533;&#65533;A&#65533;@/&#65533;&#65533;?&#65533;@B&#65533;&#65533;_v&#65533;&#65533;?&#65533;&#65533;?<&#65533;&#65533;%#A4&#65533;u&#65533;&#65533;&#65533;?&#65533;5$6f&#65533;9RPJ&#65533;^@&#65533;PB&#65533;&#65533;Vm&#65533;x&#65533;@&#65533;&#65533;&&#65533;&#65533;&#65533;h&#65533;@x&#65533;?,&#65533;?&#65533;V'&#65533;-&#65533;W&#1123;B&#65533;&#65533;&#65533;&#65533;Cl&#65533;&#65533;&#65533;?&#65533;&&#65533;c?&#65533;&#65533;&#65533; &#65533;&#65533;&#65533;&#65533;8A&#65533;RH&#65533; l&#65533;&#65533;&#51993;&#65533;&#65533;FzP;&#65533;&#65533;)0J00
IlA&#65533;1D@&#65533;bK&#65533;M2&#65533;&#65533;&#65533;&#65533;&#65533;&#65533;	e&#65533;!NB^B&#65533;UC4A&#65533;Y&#65533;&#65533;&#65533;I"&#65533;A1&#65533;Cpa3 v
&#65533;Mw|&#65533;@LBBP&#65533;@L@UJ&#65533;?LBT&#65533;@X&#65533;&#65533;QN2&#65533;?P&#65533;?&#65533;?&#65533;&#65533;W
De&#65533;&#65533;Q&#65533;?&#65533;%\&#65533;Y&#65533;C%&#677;C&#65533;^B&#65533;:&#65533;&#65533;@&#1817;K
$f&#65533;fa&#930;@&#65533;"bf&#65533;&#65533;&#65533;fd2D&#65533;&#65533;&#65533;_&#65533;&#65533;`&#65533;i&#65533;&#65533; &#65533;&#65533;?&#65533;&#65533;?&#65533;&#65533;B&#65533;u&#65533;&#65533;&#65533;&#65533;&#65533; &#65533;&#65533; &#65533;&#65533; &#65533;&#65533;&#65533;l&#65533;& B&#65533;Q$&#65533;?&#65533;&vP&#65533;:	
&#65533;N&#65533;MT&#65533;qJG&#65533;D&#65533;&#160;&#65533;&#1888;&#65533;E0&#65533;M<&#65533;QI&#65533;!&#65533;@&#65533;&#65533;v&#65533;@$s6&#65533;&#65533;&#65533;'@&#65533;v&@&#65533;&#65533;&#65533;d&#65533;&#65533;&#65533;&#65533;UB&#65533;&#65533;&#65533;&#65533;&#65533;&#65533;&#65533;&#65533;&#65533;&#65533;8&#65533;L&#65533;&#803;BT"^[&#65533;$x&#65533;&#65533;&#65533;<&#65533;&#65533;&#65533;@WVeV&#65533;%&#65533;&#65533;&#65533;?&#65533;&#65533;U"h.&#65533;
DO
`G&#65533;~&#65533;?&#65533;&#65533;)p&#65533;0&#65533;&#65533;X&#65533;@&#65533;&#65533;&#65533;C&#65533;&#65533;	&#65533;@&#65533;&#65533;v&#65533;&#65533;L &#65533;&&#65533;Y~&#65533;]&#65533;e&RbBiD&#65533;&#65533;&#65533;`&#65533; \&#65533;Ufh&#65533;&#65533;&#65533;e&#65533;']% (&#65533;@(&#65533; Te&#65533;&#65533;K&#65533;&#65533;?&#65533;]`&#65533;'&#65533;(_v&#65533;&#65533;+.&#2008;J&#65533;eb&#65533;
<&#65533;.~&#65533;3&#65533;&#65533;z&#65533;gbA1c0
&#65533;if&#511; :&#65533;&#65533;]&#65533;&#65533;!\&#65533;`B &#65533;A N&#65533;C&#65533;@o.jvl[&#65533; 7&#65533;&#1056;@&#65533;?$&#65533;sjj&#65533;f&#65533;@&#65533;&#65533;NPCr*&#65533;E&#65533;@&#65533;b&#65533;q&&#65533;q&#65533;*A&#65533;4&#65533;L0&#667;L&#65533;K0&#196;&#65533;&#65533;J6&#65533;&#65533;
D(&#65533;A&#65533;V &#65533;&#65533;@lR;F&#65533;&#65533;&#65533;&#65533;&#65533;&#65533;	38&#65533;&#65533;l&#65533;M&#65533;@r&#65533;#&#65533;C&#65533;&#65533;&#65533;:&#65533;L&#65533;&#65533;:D(&#65533;&#65533;?&#65533;&#65533;&#65533;&#65533;D:&#65533;&#65533;
&#1553;y&#65533;&#65533;&#65533;&#65533;&#65533;&#65533;D&#65533;&#65533;$&#65533;&#65533;W&#65533;?x&#65533;&#65533;
&#65533;x&#65533;&#65533;R&#65533;<V"&#65533;&#65533;&#65533;Y&#65533;U&#65533;@&#65533;eD&#65533;&#65533;&#65533;&#65533;C&#65533;&#357;&#65533;n&#65533;?L&#65533;4&#65533;&#65533;&#65533; x&#65533;Y@&#65533;@&#65533;
&#65533;
p&#65533;AT&#65533;W>&#65533;@&#65533;M^G&#65533;M^&#65533;&#65533;B&#65533;b&#65533;@&#65533;&#249;V%&#65533;hBX&#65533;&#65533;jiB&#65533;l&#65533;ReU)C,@&#65533;&#274;^&#65533;&#65533;&#65533;g&#65533;&#65533;&#65533;&#65533;bk&#65533;0&#65533;&#65533;f&#65533;Em&#1302;&#65533;&#65533;&#65533;g&#65533;)&#65533;&#65533;&#65533;&#65533;vm&#65533;&#65533;i&#65533;if1&#65533;ij&#900;&#65533;\&#65533;
&#65533;&#65533;k* &#65533;	$j&#65533;&#65533;&#65533;&#65533;&#65533;C Z#
&#65533;4&#65533;&#65533;j&#65533;5r&#65533;=&#65533;
&#65533;B
&#65533;	&#65533;&#65533;*&#65533;&#65533;E &#65533;N&#65533;&#65533;&#65533; N &#65533; &#65533;@l&#65533;%&#65533;@&#1322;I&#65533;&#65533;8&#65533;p-J&#65533;nP&#65533;D2&#65533;DD&#65533;n&#65533;&#65533;D&#65533;b&#474;uB/^m&#65533;D|.&#65533;&#65533;&D`&#65533;&#65533;,&#65533;&#65533;&#65533;&#65533;&#65533; \&#65533;Cy&#65533;VR&#65533;&#1957;?&#65533;+8(&#65533;R&#65533;&#65533;&#65533;$H&#65533;]&#11065;&#1963;&#65533;&#65533;@&#50078;%&#65533;~&#65533;@&#65533;%A&#65533;&#65533;.&#65533;r%&#65533;R&#65533;S&#65533;&#65533;&#65533;B#P-,&#65533;&#424;&#65533;&#65533;&#65533;+&#65533; &#65533;&#65533;&#65533;X&#65533;&#65533;-D&#65533;&#1024;&x&#65533;@&#65533;@&#65533;P&#65533;(C&#65533;&#65533;&#65533;&#65533;&#65533;2&#65533;S&#65533;s%V&#65533;QV@&#65533;&#65533;&#65533;$&#65533;&#65533;Y.DVN \&#65533;C&#65533;R&#65533;L(J*&#65533;&#65533;	&#65533;Db&#65533;&#65533;w&#65533;&#65533;&#65533;&#65533;)&#65533;&#65533;&#65533;0&#65533;&#65533;2&#65533;&#65533;&#65533;&#65533;&#65533;f&#65533;0g&#65533;&#65533;D&#65533;k&#65533;&#65533;\+&#65533;&#65533;:&#319;&#65533;_&#65533;&#65533;&#65533;&#65533;
D&#65533;m&#65533;&#65533;&#65533;&#65533;mJc&#65533;&#65533;j&#65533;&#65533;
&#65533;&#65533;&#65533;p^&#65533;&#65533; &#65533;@&#65533;N&#65533;&#65533;&#65533;uV&#65533;B&#65533;1C&#65533;@%C
X&#65533;I&#65533;1&#65533;FD	!&#65533;&#65533;&#65533;q{&#65533;B`&#65533;'w>D&#65533;418J2&#65533;-&#65533;)&#65533;&#65533;D&#65533;&&#65533;HFJ&#65533;&#65533;&#65533;t&#65533;
&#65533;&#65533;)Q&#65533;jG&#65533;&#65533;\&#65533;	&#65533;R&#65533;n&#65533;&#65533;j/, &#65533;,&#65533;Jh&#65533;R&#32806;&#65533;&#65533;&#65533;,&#65533;cW(^&#1963;&#65533;)%&#65533;7&#65533;&#65533;F&#65533;[&#10962;pl&#65533;&#65533;:&#65533;&#65533;&#65533;&#65533;]&#65533;>&#65533;?, &#65533;&#65533;]h&#65533;hg&#65533;<*(V&#65533;( &#65533;d&#65533;&#65533;&#65533;&#65533;&#1701;&#65533;*&#65533;&#65533;>p%&#65533;&#65533;@\&#65533;&#65533;&#65533;[@&#65533;AV%D&<&#65533;&#65533;(Z&#65533;FR>&#65533;&#65533;&#65533;&#65533;&#65533;&#65533;&#65533;&#65533;D&#65533;i&#1718;f3&#65533;&#65533;&#65533;kF&#65533;k&#65533; &#65533;@&#65533;&#65533;&#65533;*&#65533;? \+&#65533;*D&#1934;_1A&#65533;Q&#65533;	&#65533;&#65533;&#65533;pMX-&#65533;Cw&#65533;&#1410;0&#65533;J&#976;&#65533;&#65533;&#65533;K&#65533;&#65533;?|3J&#65533;&#65533;&#65533;&#65533;&#65533;;&#65533;&#11798;=&#65533;k12&#65533;
mqI'&#65533;&#65533;&#65533;>&#65533;&#65533;&#65533;#CA"D ,&#65533; @ &#65533;A7<d&#65533;Cvg7&#65533;&#65533;&#65533;&#65533;+@&#65533;B&#65533;?&#65533;&#65533;,&#65533;&#65533;&#65533;3[&#65533;&#65533;?&#65533;&#65533;Z&#65533;]&s+`~&#65533;?&#65533;nC&#65533;&#65533;?&#1587;&#65533;	e}RB&#65533;&#65533;U&#65533;2^&#65533;e\60&#65533;&#65533;W&#65533;%);&#65533;rp&#65533;&#675;&#65533;&#65533;&#65533;Cp&#65533;O&#65533;nA_+&#65533;T&#65533;D< p&#65533;)H&#65533;T.&#65533;&#65533;&&#65533;X&#65533;r&#65533; &#65533;@&#65533;&#65533;W T&#65533;&#65533;&#65533;:0A\/Wz%[N&#65533;&#65533;xs:W(&#65533;B0C00q;A<&#65533;B&#65533;n&&#65533;'ZH&#65533;R&#65533;&#65533;V&#65533;?&#65533;bt&#65533;3&#65533;9&#65533;&#65533;&#65533;"&#65533;&#65533;&#65533;&#65533;@&#65533;@\D1C&#65533;Q+&#65533;&#65533;&#65533;&#65533;&#65533;&#65533;&#65533;[B&#65533;&#65533;:tB@&#65533;&#65533;&#1062;D3&#65533;@$1&#65533;&#65533;&#65533;&#65533;>1&#65533;&#65533;&#65533;H#I&#65533;&#65533;&#65533;'A&#65533;&#65533;b&#65533;Dr~gqF&#65533;0&#65533;&#65533;&#65533;&#65533;	&#65533;&#65533;&#65533;4&#65533;o4g&#65533;6&#295;^&#65533;(H&#65533;CD&#65533;N$''8p&#65533;@&#65533;&#65533;f&#65533;S&#65533;T	&#65533;\O&#65533;&#65533;&#65533;b\G&#65533;m+Dl@%&#65533;\&#65533;&#65533;.&#55273;s#6&#65533;<b&#65533;,&#65533;&#65533;&#65533;& <&#65533;&#65533;(&#65533;*hG&#65533;&#65533;c{%,?h&#65533;VeU&#65533;&#65533;&#65533;$QN)&#65533;B&#65533;&#65533;7&#65533;A\&#65533;N&#65533;%&#65533;&#65533;N&#65533;%&#65533;&#65533;4&#65533;&#65533;X&#65533;X&#65533;8&#65533;4&#65533;&#65533;&#65533;&#65533;&#65533;,l[w&#65533;3 y&#65533;k&#65533;&#1707;&#65533;f&#65533;&#65533;&#65533;k&#65533;&#65533;B&#65533;@(&#65533;"f&#65533;l&#65533;%p&#65533;,&#65533;&#65533;FN&#65533;]&#65533;&#65533;)Y&#65533;iM&#65533;P&#65533;&#65533;&#65533;&#65533;x&#65533;&#65533;&#65533;3Al&#65533;&#65533;&#65533;&#65533;&#15007;&#65533;N&#65533;&#65533;y&#65533;&#1790;&#65533;@\&#65533;	&#65533;&#65533;&#65533;w&#65533;&#65533;-m&#65533;&A<*D&#65533;5xt&#65533;$;v\&#65533;&#65533;@<&#65533;35&#65533;2&#65533;&#65533;R&#65533;&#65533;&#65533;&#65533;P&#65533;@&#65533;Al&#65533;&#65533;o&#65533;8&#65533;&#65533;v{CpA&#65533;&#1274;K`&#65533;C4&#65533;A&#65533;&#448;&#65533;D&#65533;&#65533;&#65533;	&#65533;`1&#65533;x&#65533;8WDL~%D&#65533;&#65533;&#65533;&#65533;JD&#65533;A$<D&#65533;DAH&#65533;&#235;&#65533;?DH&#65533;&#65533;&#65533;D&#65533;&#65533;&#65533;)&#65533;,&#65533;[&#1784;&#65533;&#65533;&#760;\&#65533;n&#65533;&#452;&#65533;z+&#65533;&#65533; CDh&#65533;z/U&#65533;&#65533;?H3&#65533;&#65533;&#65533;&#65533;&#65533;&#65533;&#65533;se&#65533;&#65533; &#65533;n&#65533;%&#65533;~p^&#65533;&#65533;&#65533;6&#65533;y&#65533;&#65533;&#65533;(&#65533;&#1601;2&#65533;L&#1088;IB@A30&#65533;&#65533;Dc5&#65533;R&#65533;&#65533;,h=&#65533;4&#65533;&#65533;R&#65533;&#65533;&#65533;V&#65533;&#65533;&#65533;&#65533;&#65533;<V&#65533;%&#65533;#&#65533;,&#65533;&#65533;0+D&#65533;%6&#65533;&#65533;&#65533;&#65533;K&#65533;A`&#65533;i&#65533;&#65533;/Qt&#65533;&#65533;&#65533;&#65533;e&#65533;&#65533;&#65533;~mB&#65533;&#65533;&#65533;&#65533;7x&#65533;&#65533;u&#65533;&#65533;&#65533;&#65533;&#65533;_y'4&#1826;C}&#65533;lB&#65533; ;C nc#&#65533;+&#209;	T<D&#65533;&#65533;&#65533;7&#65533;&#65533;&#65533;B&#65533;8@9&#65533;@&#65533;~&#65533;+&#65533;&#65533;&#65533;&#65533;&#65533;CL&#65533;&#65533;&#65533;&#65533;&#65533;&#65533;X&#65533;&#65533;&#65533;u&#65533;h&#65533;c&#65533;&#65533;/&#65533;K4&#65533;&#65533;&#65533;&#65533;8q&#65533;A&#65533;&#65533;&#65533;9B+<&#65533;L&#1032;-2A"&#65533;&#65533;&#65533;&#65533;&#65533;Q&#65533;&#65533;7R&#65533;&#65533;&#65533;L&#65533;&#65533;&#65533;7&#65533;&#11638;zvT&#65533;&#65533;&#65533;&#65533;&#65533;@&#65533;&#65533;	&#65533;&#65533;&Y8&#65533;&#65533;&#65533;&#65533;
&#65533;`&#65533;o&#65533;$&#65533;'\&#65533;&#65533;&#65533;&#65533;&#65533;&#65533;b&#65533;8&#65533;&#65533;&#65533;-X&#65533;p &#65533;C&#65533;S2&#65533;|&#65533;oE&#65533;&#65533;&#65533;h&#65533;&#65533; &#771;&#65533;&#65533;&#65533;&#65533;&#65533;&#65533;M&#65533;8&#65533;&#65533;&#65533;&#65533;&#65533;&#65533;&#65533;&#908;&#65533;GI&#810;&#65533;&#65533;&#65533;z&#65533;&#708;iD2<&#65533;&#65533;&#65533;&#65533;4&#65533;P&#65533;y &#65533;&#65533;m69&#65533;&#65533;W&#65533;&#65533;&#65533;&#65533;w&#65533;A@.&#65533;&#65533;_&#65533; N&#65533;d&#65533;&#65533;&#65533;qc&#463;!G&#65533;<&#65533;re&#727;1[~&#65533;&#65533;,&#65533;TP&#65533;9&#65533;&#65533;&#65533;fL&#65533;J&#65533;&#65533;UL3s&#65533;A&#65533;U&#65533;&#65533;f&#65533;	@' &#65533;	&#65533;M&#65533;sp85|&#65533;&#65533;&#65533;&#65533;&#65533;&#959;&#65533;c&#65533;&#65533;&#65533;&#65533;6&#65533;&#1815;&#65533;&#65533;&#65533;&#65533;?&#65533;&#65533;v&#65533;&#65533;&#65533;&#65533;^7&#65533;w&#65533;h:&#65533;2&#65533;?&#542;!}&#65533;&#65533;&#65533;i&#65533;&#65533;	&#65533;&#65533;&#65533;&#65533;P&#65533;&#65533;&#65533;?90A&#65533;T&#65533;Aaq&#65533;&#65533;\&#65533;&#65533;'&#65533;GB&#65533;9(&#65533;'ba.&#65533;&#65533;	&#65533;*&#65533;+&#65533;6Z&#65533;&#65533;I6Z&#779;I<&#65533;
&#65533;@&#65533;&#65533;&#65533;&#65533;:&#65533;&#65533;7D	"&#65533;Lz&#65533;&#65533;@&#65533;I"#S:&#65533;&#65533;Nx#&#65533;78&#65533;&#65533;&#65533;&#65533;&#65533;&&#65533;&#65533;&#65533;"&#65533;&#65533;&#65533;&#65533;&#1936;&#65533;&#65533;1&#65533;i@&#554;z`&#65533;&#65533; h&#814;&#65533;6&#65533;&#65533;!j&#65533;&&#65533;Z&#65533;&#65533;&#65533;&#65533;)+&#65533;	&#65533;J&#65533;&#65533;&#65533;q&#65533;r&#65533;	5&#65533;\)&#65533;&#65533;&#65533;K1&#65533;T&#1219;F&#65533;&#65533;g<3m3&#65533;+U2&#65533;&R&#65533;&#65533;LC5t`&#65533;-&Xw&#65533;m&#65533;&#65533;L0&#247;&#65533;r&#65533;2&#65533;&#65533;9&#65533;P1i&#65533;&#65533;&#65533;l3&#65533;Y&#65533;beS&#65533;Th&#65533;&#65533;T&#65533;[mia&#65533;MU&#65533;V&#65533;q&#65533;-7&#65533;E&&#65533;&#65533;&#65533;r&#65533;&#65533;?$dP&#195;&#65533;G1&#65533;
&#65533;i&#65533;&#65533; &#65533;s&#65533;&Lt+&#65533;`&#65533;i:&#65533;&#65533;&#65533;3,&#65533;&#65533;&#65533;K+* &#65533;s&#65533;M&#65533;b&#522;&#65533;&#65533;Rc&#65533;Cr&#65533;D
&#65533;&#65533;&#65533;%#&#65533;7&#65533;&#65533;`
&#65533;1&#65533;:B&#65533;#`n&#65533;Wl~&#65533;J&#65533;&#65533;J&#65533;M$&#65533;W &#65533;&#65533;&#65533;"&#65533;&@&#65533;"&#65533;:&#65533;&#65533;&#65533;&#65533;&#523;&#65533;&#65533;&#65533;H&#65533;&#65533;&#65533;&#65533;&#65533;&#65533;&#65533;&#65533;z"&#65533;|"!5W&#65533;&#65533;&#65533;n&#65533;&#65533;&#65533;T&#65533;"&#65533;g:&#65533;[<&#65533;.&#65533;&#65533;&#830;3`Ut\&#65533;&#65533;&#65533;&#65533;qH&#65533;&#65533;&#65533;x-&#65533;&#65533;z3&#65533; g&#65533;'8&#65533;)&#65533;h&#65533;&#65533;&#65533;&#65533;0&#65533;8&#65533;&#65533;&#65533;f9L&#65533;&#65533;h%'] &#1748;Uv"&#65533;+uD&#65533;o&#65533;Q&#65533;&#65533;&#65533;&#65533;?&#65533;&#65533;&#65533;&#65533;Dnb&#65533;&#65533;&#65533;s{&#65533;Dr	W&#65533;&#65533;&#968;&#65533;
&#65533;=&#65533;y&#65533;&#65533;&#65533;'&#65533;&#65533;&#1237;&#65533;ta&#65533;^&#65533;J&#65533;&#65533; k	L&#65533;&#65533;::H%&#65533;`&#65533;&#65533;4&#65533;(&#65533;&#65533;Rz&#65533;- &#65533;-&#65533;&#65533;&#39173;&#65533;F&#65533;&#65533;f&#65533;&#65533;&#65533;mh&#65533;	&#65533;4&#65533;'$ #O A&#65533;&#65533;"&#65533;&#65533;M(H2]`G&#65533;&#65533;&#65533;&#65533;#&#65533;&#65533;&#65533;&#65533;&#65533;&#65533;&#65533;,&#65533;D	[HH&#65533;&#65533;&#65533;&#65533;&#65533;&#65533;&#65533;!_&#65533;L8!RI&#65533;&#65533;D &#65533;&#65533; &#65533;&#65533;&#65533;&#65533;&#65533;&#65533;&#65533;&#65533;2&#65533;r&#65533;&#65533;Xs'&#65533;&#65533;o&#65533;&#65533;&#65533;&#65533;&#65533;&#65533;	DW&#65533;&#65533;&#65533;nte&#65533;ZM&#65533;t&#65533;#&#65533;&#65533;6&#464;&#65533;&#65533;9B&#65533;&#65533;&#65533;1&#65533;1G k4&#65533;&#1680;&#65533;5&#65533;&#65533;Tj&#65533;&#65533;HA
q&#65533;C&#65533;!&#65533;g=D.rB&#65533;ld"&#65533;&#65533;J,&#65533;B&#65533;&#65533;&#65533;r&#65533;'F  *&#65533;&#65533;&#65533;&#65533;&#65533;&#65533;&#65533;&&#65533;X&#65533;B A&#65533;&#65533;Hmh&#65533;C&#818;?Q"&#65533;&#65533;&#65533; &#65533;]&#65533;d.'1&#65533;DV&#1112;@\!&#65533;D&#65533;&#1037;'@&#65533; 6&#65533;&#65533;UP!&#65533;1&#65533;H$ &#65533;D&#65533;&#65533;&#481;RCB&#65533;aQK:&#65533;p *&#65533;&#65533;`1&#65533;&#65533;&#65533;&#766;&#65533;&#65533;0q&#65533;;&#65533;&#65533;&#905;j&#65533;,T&#65533;&#65533;%?!&#65533;&#65533;&#65533;&#65533;P&#65533;cR&#65533;&#1284;`&#65533;&#1032;F&#65533;tB@&#65533;&#65533;
&#65533;&#65533;2&#65533;]&#65533;&#65533;&#65533;G	D&#65533;&#1545;&#65533;3-&#65533;&#65533;&#65533;H&#65533;&#65533;&#65533;&#65533;S}&#65533;&#65533;wBE&#65533;&#65533;&#65533;&#65533;nf&#65533;&#65533;&#65533;&#65533;\&#65533;d&#65533;&#65533;8&#65533;8&#65533;&#65533;&#65533;(:
d&#65533;&#65533;&#65533;&#65533;T&#65533;&#65533;&#65533;&#65533; SmQ&#65533;(&#65533;n@&#65533;&#65533;&#65533;&#1455;>&#65533;! &#65533;*&#65533;&#65533;cI&#65533;&#65533;?s/&#65533;&#65533;P"/&#65533;&#65533;&#65533;v&#728;&#65533;r!WX&#65533;<&#1191;&#65533;Y e0&#393958;&#65533;>*&#65533;k&#65533;8&#65533;2&#65533;&#65533;&#65533;O D &#65533;@ @&#65533;h&#65533;%l&#65533;_&#65533;&#65533;z&#65533;1&#65533;K&#65533;&#65533;&#65533;L&#65533;S&#65533;&#65533;&#65533;&#65533;&#185;&#65533;o"3 &#186;B&#1735;&#65533; &#65533;&#65533;+&#65533;<&#1204;&#65533;
&#65533;
s*.C&#65533;P&#65533;&#65533;&#65533;&#65533;&#65533;GZ&#65533;j&#1096;:T &#65533;&#65533;Fr&#65533;&#65533;-b&#65533;&#65533;&#65533;&#65533;&#65533;P&#65533;2h&#65533;\5&#65533;yc&#65533;&#65533;&#65533;&#65533;&#65533;pII&#65533;&#65533;&#65533;7&#65533;C&#65533;&#2072;Y&#65533;t!&#65533;&#65533;&#65533;&#65533;&#65533;]]&&&#65533;&#65533;P&#65533;:&#65533;&#65533;5&#65533;HejF&#65533;&#65533;<&#65533;f&#65533;&#65533;&#65533;\&#65533;^o&#65533;&#65533;j$&cR&#65533;&#65533;"&#65533;&#65533;&#65533;&#65533;ZX&#65533;=&#65533;i	E&#65533;hd	S`&#65533;#&#144;&#65533;f&#65533;-&#65533;]&#65533;2&#65533;&#65533;&#65533;&#65533;/&#65533;C&#65533;&#65533;&#65533;M&#65533;EOs&#65533;&#65533;/&#65533;Ypp&#65533;;f&#65533;n"1&#65533;u&#65533;;&#65533;Wb&#65533;4&#65533; &#65533;1V&#65533;&#65533;W&#65533;k&#65533;&#65533;&#65533;f&#65533;kL&#65533;*&#65533;&#65533;&#65533;Wz&#1043;&#65533;F&#65533;&#65533;<gw&#65533;Ex&#65533;']&#1145;&#197;&#65533;&#65533;*h>&#65533;)&#65533;&#1069;4&#65533;H&#65533;&#65533;*&#65533;n!2&#65533;4n&#65533;&#65533;&#65533;&#65533;&#65533;q&#65533;[L&#65533;s&#65533;6&#65533;w&#65533;&#65533;&#65533;&#65533;&#65533;&#65533;&#65533;&#65533;7&#65533;Q&#65533;,keQ&#65533;&#1077;^ &#65533;&#65533;[&#65533;:y&#65533;&#65533;	C&#65533;&#65533;&#65533;&#65533;&#65533;&#65533;be&#65533;&#1515;&#65533;%&#65533;o&#65533;&#65533;&#65533;&#65533;bZ+&#65533;&#65533;&#65533;&#65533;&#65533;?&#65533;&#65533;&#65533;&#65533;.Y&#65533;Zn&#65533;:$&#65533;&#65533;&#65533;e=&#65533;&#65533;&#1775;@&#65533; &#65533;8&#65533;&#65533;&#65533;&#65533;0`&#65533;&#65533;&#65533;1CX&#65533;&#65533;x"+&#65533;&#65533;A&#65533;&#65533;&#65533;&#1348;&#65533;&#65533;h&#65533;&#65533;&#65533;IYGv&#65533;^&#65533;.&#65533;&#65533;x&#65533;/&#65533;&#65533;Q&#65533;&#65533;&#1213;B==^&#65533;&#65533;R&#65533;&&#65533;D&#65533;;F&#65533;tn&#65533;&#65533;[L &#65533;&#65533;
D&#65533;&#2164;&#65533;5m &#65533; &#65533;&#65533;=_&#65533;&#65533;&#65533;&#65533;&#65533;/87&#65533;&#65533;R}&#65533;&#65533;&#65533;&#65533;7&#65533;&#65533;5&#609;uW&#65533;y&#65533;d&#65533;"&#65533;&#65533;u&#65533;&#65533;&#65533;&#65533;&#65533;%&#65533; @T&#65533;%([>&#65533;J&#65533;p&#65533;&#65533;&#65533;&#65533;g&#65533;B&#65533;h&#65533;&#65533;:^&#65533;kz&#484;~&#65533;~!&#65533;&#65533;&#65533;&#258;:h&#65533;WZ2V&#65533;$$}&#65533;&#65533;&#65533;&#65533;&#65533;&#65533;}{&#65533;L&#65533;0&#1491;&#65533;}&#65533;&#65533;	&#65533; &#65533;&#65533;	&#65533;&#65533;&#65533;&#65533;&#65533;Pbb=&#65533;&#65533;	&#65533;z &#65533;c&#65533;&#65533;|&#65533;&#65533;&#65533;V<'{&#65533;&#65533;&#63971;&#65533;#&#65533;&#65533;J&#65533;&#65533;I&#1483;&#65533;&#65533;v&#65533;&#65533;&#65533;J#&#65533;&#65533;&#65533;;&#65533;YUk&#65533;*&#65533;D.r&#65533;&#870;&#65533;&#65533;&#65533;&#65533;z}&#65533;&#65533;:U&#65533;&#65533;_&#65533;&#65533;&#65533;&#65533;&#65533;\&#65533;&#65533;&#65533;&#65533; &#65533;j&#65533;=&#65533;U&#65533;z&#65533;&#65533;&#65533;&#65533;&#65533;N].]&#65533;A{&#65533;&#65533;Q&#65533;j+&#65533;@jtK"&#65533;j&#65533;2b(o	&#65533;@&#65533;n&#65533;-X&#65533;&#65533;&#65533;a,`&#65533;I&#65533;&#65533;&#65533;&#65533;&#65533;&#65533;P&#65533;&#65533;&&#65533;m!f&#65533;%>&&#65533;&#65533;&#65533;&#65533;&#65533;&#65533; V&#65533;n&#65533;&#65533;`2r0jB&#65533;&#65533;&#65533;&#65533;!H&#65533;&#65533;dx	&#65533;&&#65533;&#65533;p!.P &#65533;l&#65533;&#65533;
,0.&#65533;&#65533;&#65533;j+f&#65533;&#65533;&#65533;E&#65533;&#65533;n&#65533;&#65533;^&#65533;&#65533; \&#65533;&#65533;m&#65533;,j&#65533;k&#65533;0&#673;<&#65533;6&#65533;&#65533;K]&#65533;&#65533;_&#65533;;^&#65533;&#65533;o&#65533;H&#330;<#@PeU&#65533;T&#65533;&#65533;p&#65533;C&#65533;2b&#32162;Y2&#65533;&#65533;&#65533;N9&#65533;c&#65533;&#65533;&#65533;&#65533;*s&#65533;&#65533;&#65533;Z&#65533;&#1308;N F&#488;>&#65533; *L&#65533;&#65533;&#65533;MQm:*&#65533;&#65533;*&#65533;&#65533;A&#65533;D@A&#65533;&#65533;&#65533;&#65533;&#65533;&#65533;`f&#65533;&#65533;&#65533;&#65533;j&#65533;&#65533;&#65533;}&#65533;P#&#65533;&#65533;&#65533;2/op&#65533;-&#65533;Z&#65533;&#65533;&#65533; "&#1790;&#65533;!j&#65533;&#65533;a &#65533;a&#65533;a&#65533;&#65533;&#65533;&#65533;&#65533;&#65533;&#65533; &#65533;a&#65533;/&#65533;-2B&#65533;	P6a&#65533;&#65533;&#1809;&#65533;&#65533;&#65533;&#333;&#65533;&#65533;&#65533;&#65533;&#65533;O+0&#65533;10O &#65533;&#65533;&#65533;&#65533; _&#65533;"&#65533; &#65533;&#65533;&#65533;&#65533;&#65533;
&#65533;&#65533;yo"&#1680;&#65533;2$&#65533;&#737;6&#43180;&#65533; O1%&#65533;&#65533;4 T&#65533;n:&#65533;T-&#65533;&#65533;5pN&#65533;&#65533;&#65533;n&#65533;&#65533;0&#65533;&#1466;o';&#65533;!L&#65533;:nCW&#65533;&#65533;2(Q &#65533;r!&#65533;&#65533;&#65533;&#65533;2&#65533;8qu$&#65533;r2&#65533;6&#65533;&#65533;tR&#65533;&#65533;&#65533;J &#65533;&#65533;Y&#65533;O%&#65533;2,&#65533;&#65533;&#65533;n"&#65533;&#65533;&Dn"&#1202;/&#65533;I&#65533;&#65533;@&#65533;a`P"V&#65533;&#65533;&#65533;&#65533; O+X&#65533;	&#65533;)-&#65533;!>K&#65533;`&#65533;aB/&#65533;&#65533;-&#65533;&#65533;&#65533;&#65533;Q &#65533;&#65533;&#65533;,&#65533;&#65533;m"&#65533;q!&#65533;&#65533;&#65533;a&#65533;&#65533;&#65533;V&#65533;/K&#65533;bB4&#65533;&#65533;!V&#65533;)&#65533;&#65533;\	&#65533;O&#65533;&#65533;,8&#65533;/&#65533;a&#65533;B..0&#65533;r&#65533;&#942;&#65533;^3.h&#65533;&#422;&#65533;O&#65533;&#65533;&#65533;&#65533;@
"&#65533;&#65533;&#65533;&#65533;&#65533;Q&#65533;K&#65533;!K&#65533; &#65533;#&#65533;&#65533;&#65533;"&#65533;s$3j&#65533;`O,O&#65533;3\r&#65533;&#65533;&&#65533;h2&#65533;(&#65533;&#65533;c6&#65533;&#65533;;V%#r&#65533;%w&#65533;'%&#65533;&#65533;r&#65533;!zR<-&#65533;$&#65533;?b&#65533; &#65533;&#65533;(&#65533;&#65533;h&#65533;r&#65533;&#65533;RAI&#65533;&#65533;&#65533;&#65533;A!t1&#65533;/#xAr&#65533;,&#65533;&#65533;&#65533;&#65533;&#65533;r"6&#65533;&#65533;L&#65533;!`&#65533;	&#65533;2#&#65533;&#65533;D&#65533;@P&#65533;&#65533; &#65533;<H5k&#65533;b.&#65533;&#65533;kF+&#65533;&g&#65533;_b&#65533;2&#65533;iE&#65533;&#65533;n42AbPE&#65533;b&#65533;&#65533;&#1854;&#65533;&#65533;&#65533;EI&#65533;l&#65533;&#65533;N&#65533;&#65533;&#65533;&#65533;&#65533;jj$ s&#65533;W&#65533;&#65533;&#65533;&#65533;+&#65533;/D R &#65533;&#65533;9&#65533;&#65533;&#65533;>D
%&#65533;&#65533; &#65533;&#65533;O]&#65533;&#65533;l&#65533;$&#65533;&#65533;&#65533; uP&#65533;kR6.BO&#65533;vr&#65533;=&#65533;@&#65533;&&#65533;QRG&#65533;1"&#65533;" .5S15S&#65533;:U+&#65533;*&#65533;T&#65533;R&#65533;T5&#65533;@S!&#65533;U;&#65533;RY5X&#65533;!P&#65533; nW&#65533;,&#65533;`@&#65533;&#65533;&#65533;2&|&#65533;*&#65533;&#65533;&#1394;R&#65533;Q&#65533;uY&#65533;&#65533;&#65533;&#65533;y`&#65533;$Z&#65533;B?.&#65533;I&#65533;&#65533;&#65533;&#65533;&#65533;/&#65533;&#65533;2&#65533;'pa&#65533;&#65533;&#1543;&#65533;&C&#65533;&#65533;kp&#65533;!b&#65533;&#65533;&#65533;.D3&#65533;&#65533;&#65533;+40&#65533;Iw&#797;f&#1621;.K&#65533;&#65533;&#65533;H&#65533;&#65533;&#65533;&#65533;b&#65533;&#65533;2pO>&#65533;i&#65533;U7&#65533;1#hA hA&#65533;&#917;&#65533;/[&#65533;L&#1639;9&#65533;sM'&#65533;&#65533;Q0&#682;y&#65533;&#65533;O&#65533;&#65533;&#65533;&#65533;S&#65533;,&#65533;&#65533;$&#65533;#&#65533;&#65533;Y&#65533;p&#65533;&#65533;&#641;g&#65533;a&#65533;z&#65533;g'&#65533;&#65533;&#65533;&#65533;h&#65533;&#65533;hiv+&#65533;&#65533; &#65533;T&#65533;&#65533;RF`W5&#65533;&#65533;&#65533;&#65533;&#65533;?FN@Z&#65533;.&#65533;|&#65533;&#1310;*&#65533;&#65533;#&#65533;~&#65533;qvmOq8&#65533;&#65533;&#65533;:&#65533;&#65533;P&#65533;e&#65533;,$[i"d+&#65533;&#65533;&#65533;D&#65533;j1`Q&#65533;6_&#65533;%:&#65533;2<Klh&#65533;IA&#65533;&#65533;A&#65533;!`&#65533;&#65533;&#65533;auLlNbB&#65533;&#65533;<&#65533;&#65533;2&#65533;&#65533;Tsu&#65533;E&#65533;tQW5Ob2&#65533;b!F&#65533;&#65533;&#65533;&#65533;bv[&#65533;2&#65533;&#65533;&#65533; wq&#65533;f&#65533;$0E&#65533;r1*OrQ&#65533;&#65533;Z,p'&#65533;dB&#65533;&#65533;y&#65533;L &#688;&#65533;&#65533; ;a&#65533;z&#65533;&#65533;z)2&#65533;&#65533; &#65533;&#65533;Rz&#65533;k{&#65533;bVU&#65533;|-U f&#65533;RG&#65533;Ro&#65533;Vc"W&#65533;j&#65533;A~&#65533;73&#65533;&#65533;uD&#65533;6&#65533;&#65533;X=&#65533;&#65533;9Loc&#65533;&#65533;&#65533;&#65533;< *$&#65533;&#65533;&#65533;&#65533;&#65533;&#65533; &#65533;U D&#65533;&#65533;njH&#65533;v&#65533;G&#65533;Q\'&#65533;}&#65533;&#65533; &#65533;&#65533;&#65533;S!"&#65533;&#65533;1&#65533;&#65533;&#65533;&#65533;*&#65533;&#65533;+&#65533; ZK&#65533;&#65533;-&#65533;&#65533;$^(24 &#65533;I/B0a)3.&#65533;&#65533;X&#65533;/&#65533;F&#65533;&#65533;&#65533;O&#65533;&#65533;"&#65533; &#65533;&#65533;@e&#65533;&#65533;d&#65533;J:&#65533;s+&#65533;&#65533;&#65533;&#65533;;X,&#65533;&#65533; &#696;&#65533;&#65533;&#65533;&#65533;&#65533;'&#65533;&#65533;cB&#65533;o&#65533;cytV &#44558;&#65533;2#&#65533;&#65533;{&#65533;&#65533;&^&#65533;VQA r&#65533;j&#65533;&#65533;aR&#504;RB&#65533;Sm&#65533;T&#65533;9&#65533;&#65533;&#65533;n&#65533;<&#65533;&#65533;&#737;v&#65533;&#65533;o"ZgVA&#65533; &#65533;Z&#65533;&#65533;B&#65533;&#65533;&#65533;o+)AP&#1159;Zo!&#65533;&#65533;&#65533;H&#65533;&#65533;y&#65533;&#65533;<&#65533;&#65533;&ca&#65533;F#&#1476;3&#65533;&#65533;q
&#65533;&#1118;t4PB&#533;V&#65533;/kP&#65533;WH'8&#65533;T"$&#65533;&#65533;&#65533;-j>&#65533;&#65533;6&#65533;&#65533;3&#65533;Ex&#65533;&#65533;9&(/&#65533;&#65533;i&#65533;
&#65533;R+&#65533;&#65533;\&#65533;	 4&#65533;Xe&#65533; "&#65533;S&#65533;k!C"`]&#65533;&#65533;e&#65533;X&#65533;\V&#65533;&#65533;&#65533;&#65533;&#65533;6&#65533;&&#65533;=2@X&~&#65533;A*F&#65533;&#65533;1&#65533;.zR1F&#65533;&#65533;&#65533;wL$&#65533;&#65533;&#65533;RZ &#65533;eu&#1280;&#65533;@ `&#65533;&#65533;&#65533;d@ &#65533;&#65533;&#65533;ad:@V&#65533;&#65533;&#65533;Z2`&#65533;&#65533;Vo&#65533;&#1697;.Dz&#65533;&#65533;z&#65533;&#65533;&#65533;&#65533;&#65533;/$A&#65533;&#65533;&#65533;&#65533;&#65533;&#65533;&#65533;&#65533;&#65533;&#65533;=&#65533;&#65533;&#65533;&#65533;&#65533;&#65533;L&#65533;&#65533;&#48878;&#65533;&#65533;xA@.A&#65533;e[&#848;f&#65533;&#65533; !z&#65533;&#65533;&#1138;&#35670;3x&#65533;&#65533;1&#65533;&#65533;Dp!&#65533;&#65533;2&#65533;&#65533;%&#65533;&#65533;&#65533;ot"&#65533;&#65533;6757Y+b&#65533;ll&#65533;AsaO&#65533;&#65533;&#65533;-&#65533;&#65533;&  &#65533;-&#65533;&#65533;-&#65533;&#65533;#nI_o&#65533;1@S &#65533;|l&#65533;6&#65533; &#65533;&#65533;hBbtK&#65533;&#679;&#65533;`!&#65533;4
H6&#65533;xD'&#65533;<r&#65533;&#65533;+&#65533;&#65533;&#65533;&#65533;LR&#65533;&#65533;:&#65533;a!&#2471;{&#65533;&#65533;&#65533; &#65533;&#65533;#
&#65533;&#65533; &#65533;&#65533;&#65533;&#65533;&#65533;&#65533;0
&#65533;!
&#65533;&#65533;&#65533;,!&#65533;&#65533;o&#65533;!|&#65533;&#65533;&#65533;!&#65533;{"&#65533;A @&#65533;&#65533;&#65533;o&#65533;&#65533;[@8&#65533;	&#65533;!&#65533;&#65533;&#65533;&#65533;wA&#65533;&#65533;al&#65533;&#65533;|!&#65533;&#65533;&#641;&#65533;)9#*<&#65533;)<&*<&#181;&#65533;&#65533;&#65533;,g&#65533;&#65533;l"&#65533;Z{doa!b&#65533; `-s`&#65533;&#65533;&#65533;&#65533;"%Pa&#65533;&&#65533; &#65533;&#65533;k&#65533;B&#65533;QD&#65533;B/r0!0W!&#65533;'&#65533;i&#65533;&#65533;&#65533;&#65533;&#65533;38m&#65533;&#65533;bxpc&#65533;&#65533;&#65533;&j,!&#65533;&#405;b&#65533;}&#65533;,&#65533;-&#65533;y&#65533;]_b&#65533;#D&#65533;&#65533;&#65533;&#65533;&#65533;7&#65533;Ib&#65533;9&#65533;&#65533;&#65533;&#65533;m+&#65533;Ll!&#65533;&#1785;&#65533;O&#1852;r&#65533;CO&#65533;&#65533;&#65533;'P!W&#65533;RG "}1&#65533;7&#65533;&#65533;&#65533;&#65533;&#65533;&#65533;AF@&#65533;4}&#65533;-E&#65533;v&#65533;xV*[&#65533;[&#65533;&#65533;v&#65533;s&#1087;&#65533;&#65533;ui]}&#1471;2&#65533;&#65533; 	M]&#65533;pRX&#65533;&#65533;nb&#65533;3&#65533;&#65533;,&#65533;*&#65533;&#65533;&#65533;#X|"&#65533;2(&#65533;&#65533;&#65533;&#65533; &#65533;e&#65533;}$&#65533;R5yP&#65533;&zk&#65533;&#65533;k&#65533;&#65533;`&#65533;&#65533;[&#65533;&/&#65533;`&#65533;&#65533;	&#65533;&#65533;&#65533;I,&#65533;m&#65533;\&#65533;&#65533;F&#65533;&#65533;x1&#65533;6&#65533;I&#65533;b&#65533;b;
&#65533;!&#65533;]+&#65533;`&#65533;&#65533;&#65533;&#65533;<&|&#65533;&#65533;&#971;}#&#65533;&#65533;&#65533;&#65533;T_5&#65533;k&#65533;V&#65533;~&#65533;~'U&#65533;bR&#65533;!&#65533;G@&#65533;O>&#65533;K&#65533;}"F &UO[^&#65533;9&#65533;&#65533;K&#65533;&#65533;+v&#65533;[x^&#65533;T&#65533;&#65533;bGn$~1&#65533;r&#65533;&#65533;&#65533;&#65533;>&#65533;!C&#65533;&#65533;&#65533;&#65533; `+&#65533;&#65533;&#65533;&#65533;&#65533; &#65533;)&#65533;&#65533;-&#65533;&#65533;"&#65533;;&#65533;{&#65533;&#65533;&#65533;&#65533;h&#65533;'Z90&#65533;&#65533;,&#65533;.x&#65533;vqY.&#65533;&#65533; &#65533;D47&#65533;U&#65533;S&#65533;b&#65533;&#65533;&#65533;}&#65533;&#65533;&#65533;&#65533;&#65533;&#1854;&#1719;&#65533;&#65533;&#65533;&#65533;&#65533;w&#65533;`z&#729;&#65533;&#65533;/&#712;F f&#65533;p	&#413;&#65533;&#65533;&#65533;&#65533;|&#65533;{&#65533;1~&#65533;h&#65533;&#65533;&#65533;Y*.&#65533;&#65533;AK&#65533;B&#65533;&#65533;^&#65533;n&#65533;T&#65533;U/^}&#65533;X&#65533;&#65533;w~]&#65533;S#]L~&#65533;bRA &#65533;Sb&#65533;__%&#65533;!&#65533;6&#65533;&#65533;&#65533;&#65533;<&#65533;%&#65533;@:&#65533;&#65533;2.&#65533;&#65533;]&#1147;&#65533;k&#65533;&#65533;&#65533;G h&#65533;&#65533;&#65533;&#1921;&#65533; Vk&#65533;&#65533;&#1319;`<&#65533;&#65533;&#65533;&#65533;&#65533;&#65533;&#65533;5&X3a`&#65533;&#65533;!&#65533; &#65533;&#65533;e&#65533;&#65533;&#65533;[&#65533;&#65533;K&#65533;d0&#65533;H&#65533;&#65533;A&#65533;&#65533;`&#65533;%&#65533;B &#65533;`&#461;>4&#65533;&#650;S&#65533;Li&#65533;o&#65533;&#65533;^&#65533;&#65533;&#65533;&#277;&#65533;H&#65533;8&#65533;&#36820;&#65533;n\&#65533;$S&#65533;P.&#65533;5&#65533;S&#65533;&#65533;5i&#65533;&#65533;I&#65533;yixV&#65533;&#65533; &#1155;&#65533;a&#65533;]&#758;&#65533;&#1783;p&#65533;&#669;K-&#65533;E&#65533;&#65533;&#65533;&#65533;{W/&#65533;&#65533;B&#65533;E&#65533;hp\&#65533;
RXF&#65533;&#65533;_&#65533;aD&#65533;&#728;3k&#65533;&#825;&#65533;&#65533;D&#65533;J$1:&#65533;&#65533;G&#65533;"=&#65533;&#65533;&#65533;\&#65533;c&#734;M&#65533;&#65533;&#65533;&#1784;&#65533;&#65533;2&#65533;&#65533;`&#65533;&#65533;&#65533;&#65533;A k&#65533;&#1667;
&#65533;&#65533;&#480;&#65533;E.&#1286;;&#65533;xb&#65533;&#65533;&#65533;f?8&#65533;&#65533;YO*d&#65533;rc&#65533;&#65533;&#65533;&#65533;&#65533;J&#65533;^lz&#65533;&#65533;&#65533;>&#1298;&#65533;&#65533;?Y&#65533;`&#793;%&#65533;WP&#65533; &#65533;B1&#65533;&#65533;&#65533; &#65533;L\&#65533;$&#65533;?4&#65533;d&#65533;VM&#65533;E34&#65533;&#65533;H&#65533;&#65533;"[&#65533;&#65533;M#V&#65533;M&#65533;hM4&#65533;&#65533;C
Q N&#65533;O&c&#65533;&#65533;a&#65533;)&#65533;D*&#65533;Z&#65533;T&&#65533;c&#65533;&#65533;&#65533;&#65533;&#65533;@)e&#65533;5&#65533;V	&#65533;&#65533;&#65533;\v&#65533;&#65533;i&#65533;&#65533;&#65533;e^&#65533;i&#65533;h&#65533;&#65533;Yo&#65533;&#65533;&#65533;q&#65533;g&#65533;"&#65533;&#65533; &#65533;&#65533;Ggg)4z~f&#65533;aw&#289;&#65533;&#65533;%&#65533;xk1zR=&#65533;&#65533;&#65533;Q%&#65533;8&#1253;M`Z&#1378;&#65533;nEK|:^&#65533;&#65533;&#65533;'&#65533;S+LuUf&#65533;d&#65533;&#65533;K!D*&#65533;B%!DS)&#65533;&#65533;'&#65533;&#65533;m&#65533;&#65533;&#65533;&#65533;p&#65533;&#65533;&#65533;&#574;&#65533;
&#65533;0&#65533;X&#65533;Ep$b@&#65533;l&#65533;&#65533;R*N&&#65533;&#65533;cL*eb&#65533;V5&#65533;eO:&#65533;>d&#65533;SB&#65533;&#65533; &#65533;B&#65533;&k&#65533;h&#65533;&#65533;&#65533;&#65533;&#65533;&#65533;/&#65533;x&#65533;	&#65533;^@dX&#65533;&#65533;5 &#65533;,x&#65533;2Z&#65533;&#65533;qu&#65533;^w&#65533;&#65533;{MpQ&#65533;)&#65533;%&#65533;&#555;&#65533;&#65533;_~(&#65533;2b&#65533;&#65533;&#65533;O&#65533;&#65533;A&#65533;&#65533;&#65533;
&#65533;$&#65533;H&#65533;L(f&#65533;&#65533;&#65533;
$&#65533;$l&#65533;&#65533;q&#65533;&#65533;tn&#65533;t&#65533;&#65533;&#65533;&#65533;-&#65533;I&#1773;&#1298;Q&#65533;&#65533;&#65533;&#1098;&#65533;&#1589;&#65533;RfY&#1046;[eO&#65533;+&#1617;Y&#65533;Xj&#65533;q&#65533;0&#65533;&#65533;&#635;&#65533;&#65533;x&#65533;f&#65533;&#65533;&#65533;&#65533;&#65533;&#1984;&#65533;o&#65533;
^Q&#65533;&#65533;&#65533;-hJ&#65533;&#65533; {@&#65533;^=&#65533;iTS&#65533;r9[&#65533;c&#65533;?&#65533;&#65533;5@&#65533;M&#65533;&#65533;&#65533;qA&#65533;&#65533;w&#65533;wT&#65533;&#65533;.o&#65533;&#65533;f&#65533;&#65533;&#65533;&#65533;&#65533;&#65533;Na&#65533;mi&#65533;&#65533;&#65533;&#65533;&#65533;&#65533;&#65533;!N"&#65533;&#65533;uA 5b&#65533;'&&#65533;APW&#65533;&#65533;s&#65533;&#65533;&#65533;T?&#65533;&#65533;?"<&#65533;&#65533;&#65533;&#1910;A&#65533;O>&#65533;&#65533;&&#65533;&#65533;&#65533;{&#65533;&#65533;&#65533;&#65533;/&#65533;F&#65533;&#65533;&i%&#65533;&#65533;&#65533;&#65533; &#65533;&#65533;r&#65533;&#65533; H&#65533;&#65533; INIk]&#65533;4&#65533;t&#65533;2&#65533;"BU&#65533;3&#65533;&#65533;)J&#65533;L&#65533;>2&#65533;\]&#65533;F&#65533;&#65533;
|&#65533;&#65533;$U
&#65533;
S&#65533;S!&#1824;&#65533;#Vt&#65533;&#65533;1&#65533;$&#65533;#Z&#65533;~&#24863;&#65533;&#65533;&#65533;)&#65533;&#2359;&#65533;eq-&#65533;3&#65533;&#65533;&-&#65533;4qk&#65533;&#65533;Z&#65533;&#65533;&#32141;&#65533;&#65533;nN"&#65533;&#65533;.&#65533;U&#65533;&#65533;G&#65533;&#65533;fT&#65533;d	&#65533;I&#65533;*&#65533;$&#65533;6jI4&#65533;*M&#65533;&#65533;&#65533;&#65533;&#65533;&#65533;~&#65533;y&#65533;&#65533;&#65533;&#65533;&#65533;>"i&#65533;&#65533;
&#65533;&#65533;w0",sF&#65533;&#65533;(&#65533;&#65533;&#65533;C&#65533;&#65533;\$V&#65533;L%S&#65533;&#65533;@XT&#65533;&#65533;B&#65533;&#65533;L>2&#1405;&#65533;P!&#655;&#65533;&#65533;&#65533;&#65533;>&#65533;B&#65533;
[P&#65533;&#143;X T&#65533;NG&#65533; &#65533;&#65533;KTB&#65533;
ld&#65533;&#65533; &#65533;&#65533;&#65533;&#65533;X&&#65533;hMyT&#65533;&#65533;&#65533;V&#65533;&#65533;)/Z[&#65533;&#65533;&#1440;&#65533;&#65533;y$&#65533;&#65533;&#65533;&#1336;	>&#65533;9&#65533;|c&#65533;*&#65533;>&#65533;}Qm&#65533;W&#65533;&#65533;&#65533;%3&#65533;&#65533;&#65533;&#65533;F&#65533;&#65533;&#65533;~v&#65533;~`
hPCF<&#65533;~{&#65533;j&#65533;f&#65533;=&#65533;&#65533;=&#65533; 	g&#65533;n&#65533;Q&#65533;=&#1794;&#65533;&#65533;&#65533;a&#65533;&#1576;f(&#65533;&#65533;,Q&#65533;&#65533;J&#65533;&#65533;R&#65533;&#65533;N&#65533;&&#65533;&#65533;T&#65533;8&#65533;4R-%&#65533;Hh&#1686;U&#65533;E
&#65533;&#65533;}8&#187;.&#65533;&#65533;#E&#65533; L&#65533;B&#65533;&#65533;&#65533;D&#65533;h&#65533;&#65533;&#508;&#65533;A&#65533;iUm&#65533;&#65533;&#65533;&#65533;llKL&#65533;&#1710;&#65533;&#881;&#65533;&#65533;[&#65533;&#1785;&#65533;E&#65533;tU&#65533;}&#65533;M&#65533;@3W&#65533;&#65533;3^
&#65533;'D&#65533;*&#1406;~&#65533;3&#65533;H&#65533;&#65533;&#451;&#65533;1&#65533;x&#65533;&#65533;b&#65533;&#65533;&#65533;,'gy@ $[R&#65533;-&#65533;&#65533;}<*&#65533;l&#65533;f&#65533;JQw&#65533;)&#65533;d&#65533;)I&#65533;)&#65533;&#65533;npw"&#65533;i[L&#65533;&#65533;*&-KOMM2ZC&#1894;C&#65533;&#65533;m&#65533;&#65533;2&#65533; &#65533;&#65533;U&#65533;)&#65533;A&#65533;J&#65533;&#65533;@d&#65533;f&#65533;&#65533;M&#65533;A&#65533;jQ&#65533;Z&#65533;h&#1899;N&#65533;VK&#65533;Z&#65533;F^2}&#732;oQ&#65533;:&#65533;y,&#65533;&#65533;K&#65533;&#65533;&#65533;&#65533;A&#65533;*]&#65533; -0H~&#65533;\&#65533;&#65533;&#65533;&#65533;0&#65533;h&#65533;8&#749;4&#65533;	M&#65533;^&#65533;W&#65533; &#65533;&#65533;&#65533;0m&#65533;1Q 0&#65533;Q&#65533;Kv\9WB&#65533;B'a@&#65533;@5&#65533;&#65533;&#357;ri&#65533;d&#1801;X&#65533;(&#65533;&#65533;
&#65533;&#65533;&#65533;&#65533;&#65533;VTx&#65533;9T&#65533;|
&#65533;&#65533;q&#65533;&#65533;&#65533;&#65533;]&#65533;$?&#65533;&#65533;&#65533;n&#65533;Y&#65533;&#65533;N&#65533;Kh&#65533;&#65533;&#65533;P&#65533;&#65533;f&#65533;&#65533;&#717;8&#65533;&#65533;&#65533;&#65533;|&#65533;&&#65533;&#65533;&&#65533;&#65533;,&#65533;yQ&#65533;b&#65533;&#65533;*&#65533;&#65533;ih&#65533;F&#65533;&#557;*&#65533;U!U&#65533;&#65533;Z&#65533;&#65533;>w&&#65533;JZ"S&#65533;&#65533;23v&#65533;&#65533;&#1391;&&#65533;{&#65533; &#65533;&#65533;.&#65533;9&#513;C&#65533;&#1079;&#65533; &#65533;3H&#65533;&#65533;&#65533;Nrk&#65533;a&#65533;Xz{&#65533;H&#65533;;[&#65533;&#65533;4L&#65533;&#65533;X.&#65533;(O\U[&#65533;x&#65533;W&#65533;&#65533;&#65533;|t&#65533;&#65533;&#65533;&#65533;&#65533;Q&#65533;UF-&#65533;y&#65533;&#65533;A&#65533;[&#65533;^&#65533;&#65533;*&#65533;&#65533;u[TE&#65533;&#65533;&#65533;"&#65533;\&#177;&#65533;&#65533;&#65533;E&#65533;&#65533;&#65533;M&#65533;8&#65533;{&#65533;&#65533;6&#65533;_&#65533;&#65533;uGF&#65533;&#65533;ld&#65533;&#65533;&#65533;&	&#65533;&#1868;3\&#65533;dg&#65533;&#65533;&#65533;f&#65533;&#65533;&#65533;&#65533;&#65533;&#65533;&#65533; w&#65533;&#65533;C&#65533;K&#65533;&#65533;`&#1097;&#65533;_"&#65533;0&#65533;&#65533;&#65533;a&#65533;&#65533;&#65533;&#65533;&#65533;^"&#65533;&#65533;&#65533;G&#65533;p&#65533;&#65533;0&#65533;Vq&#65533;#&#1588;&#65533;&#65533;&#65533;owd&#65533;A&#65533;u&#65533;&#65533;&#512;&#65533;&#65533;&#65533;&#65533;&#65533;&#65533;&#65533;&#65533;
hA&#65533;Z$$&#65533;>&#566;R&#65533;[3&#65533;C&#65533;R&#65533;ks&#65533;&#65533;B&#65533;T!z&#65533;&#65533;&#65533;&#65533;P&#65533;<
YdlT&#65533;&#65533;<&#65533;&#65533;&#65533;B&#65533;&#65533;~&#854; &#65533;&#65533;&#65533;&#65533;&#65533;&#65533;U&#65533;&#65533;i&#65533;4)M&#65533;&#65533;k&#422;&#65533;&#65533;ZN5&#65533;Yi&#65533;%&#65533;&#65533;p&#65533;c&#65533;&#65533;&#65533;x&#65533;&#65533;&#65533;	 &#65533;&#65533;](&#65533;&#65533;72&#65533;&#65533;4"W&#65533;&#65533;G&#65533;&#65533;&#65533;&#65533;E&#65533;(&#65533;&#65533;&#65533;&#65533;&#65533;&#65533;&#65533;&#65533;&#65533;?T,&#65533;5&#65533; &#65533;&#65533;&#65533;9&#65533;H&#65533;&#65533;&#65533;$&#65533;&#65533;&#65533;R&#65533;Yp&#65533;t&#65533;&#65533;XH:"S&#65533;<&#65533;i1&#65533;7B&#65533;D&#65533;&#65533;&#65533;?!&#1160;&#65533;Xm&#65533;&#65533;&#65533;&#65533;)&#65533;&#1841;&#65533;&#65533;&#65533;&#65533;&#65533;J&#65533;&#65533;&#1444;&#65533;<&#65533;dy&#65533;&#65533;Z&#65533;)z&#65533;&#65533;o&#65533;&#1992;&#65533;&#65533;&#65533;5&#65533;=&#65533;{&#65533;~&#65533;tU&#65533;MaM&#65533;&#65533;4j36]d=&#65533;qx&#65533;&#65533;Z&#65533;&#65533;pA&#65533;&#65533;&#65533;p-&#65533;xU&#65533;-0q&#65533;&#65533;&#65533; &#65533;&#65533;&#65533;x &#65533;wy&#65533;'&#65533;.(]&#65533;&#65533;
&#65533;
t^&#65533;mp9&#65533;	/g&#65533;&#65533;rA\/&#65533;ZR&#65533;*&#65533;&#65533;Y&a|&#65533;&#65533;S&#65533;[m&#65533;"&#65533;_&#65533; *&#65533;BHe&#65533;&#65533;&#65533;&#65533;%"B%;&#65533;&#65533;KQ&#65533;&#65533;a&#65533;h!~&#65533;!eD&#65533;&#1072;$DL/]N&#65533;&#65533; M&#65533;1n&#65533;fr&#65533;~8&#65533;&#65533;n&#65533;V&#65533;&#65533;&#65533;l&#65533;G"M&#65533;&#65533;~T5om&#65533;~Z&#65533;$&#65533;&#65533;MPaV&#65533;a/&#65533;&#65533;&#65533;1&#65533;0-&#65533;&#65533;&#65533;&#65533;&#65533;H&#65533;P$?X?&#65533;qfD?k/	&#65533;&#65533;&#65533;&#65533;W&#65533;&#65533;~q&#1040;t&#65533;KG{&#65533;1|>&#65533;&#65533;[&#65533;L;s!&#65533;!+&3&#65533;&#65533;1c&#65533;a&#65533;B&#65533;&#65533;Bt&#65533;&#65533;cD&#65533;u/&#65533;A&#65533;E3&#65533;eZGa&fz T-$uPh&#65533;~&#65533;&#65533;&v&#65533;&#65533;mA5&#65533;g&#1524;w&#65533;&#65533;Cf&#65533;M&#65533;&#65533;fxg$&#65533;>a&#65533;i#&#65533;
g&#65533;6)59I&#65533;&#65533;&#65533;-&#65533;#&#65533;&#65533;h&#65533;&#65533;&#65533;8&#65533;&#65533;&#65533;&#65533;&#65533;_
&#65533;&#65533;&#65533;&#65533;_&#65533;&#65533;_&#65533;0&#65533;&#65533;/&#65533;Bhe@h&#65533;&#65533;&#65533;&#65533;&#65533;~qW&#65533;iu&#65533;&#65533;Hti@Fxs&#65533;&#65533;2a&#65533;0&#65533;rQ!&#65533;&#65533;3qA&#65533;K0&#65533;&#65533;n&#65533;&#65533;
QFGD&#65533;&#65533;J&#65533;D&#65533;&#65533;GjU2&#1107;&#65533;&#65533;&#65533;&#65533;&#65533;;&#65533;;I~L7&#65533;&#65533; &#65533;&#1108;&#65533;&#65533;~&#65533;&#65533;r&#65533;
&#1440;&#65533;&#1842;&#65533;~&#65533;%&#65533;&#65533;9&#65533;5&#65533;Y&#65533;&#65533;&#65533;&#65533;Y
&#65533;&#65533;&#65533;P&#65533;`&#65533;&#65533;y&#65533;V&#65533;	&#320;&#65533;&#902;k+P>!&#65533;&#65533;u&#65533; &#65533;&#65533;&#65533;&#65533;p&#65533;4&#65533;5 =x &#65533;&#65533;&#65533;7&#65533;&#65533;l&#65533;p&#65533;`&#65533;q&#65533;`&#65533;r&#65533;G&#65533;9&#65533;&#772;&#65533;U&#65533;&#65533;&#65533;&#65533;7&#65533;&#65533;?&#65533;&#65533;^7e1&#65533;K&#65533;&#65533;h+&#65533;Q&#65533;d&#65533;&#65533;&#65533;&#65533;&#65533;&#65533;&#65533;!h&#65533;BK&#65533;Z76e+&#65533;&#65533;[&#65533;&#65533;&#65533;6jQ&#65533;"'&#65533;&#65533;&#65533;&#65533;&#65533;&#65533;u&#65533;A&#65533;n&#65533;Z](&#65533;&#65533;s;&#65533;b;&#65533;&#65533; &#65533;j(&#65533;3/&#65533;&&#65533;B&#65533;y&#65533;6&#65533;+u&#65533;	2G	&#65533;&#65533;j&#65533;I&#65533;&#65533;	J&#352;&#65533;&#65533;&#65533;	:t&#65533;5&#65533;&#65533;?(&#65533;&#65533;l&#694;^`+&#65533;b&#65533;
&#65533;:&#65533;bA&#65533;A&#65533;&#65533;&#65533;&#65533;&#65533;I @U1&#65533;	 &#65533;&#65533;i&#65533;@&#65533;q&#65533;&#65533;&#37045;9OZ4&#65533;	SJ&#65533;&#65533;&#65533;&#65533; &#65533;&#65533;?[&#1701;
&#65533;&#65533;M&#65533;n4s1&#65533;1^0&#65533;&#65533;:&#1110;QeR&#65533;I	&#65533;AI&#1365;Aic&#65533;&#65533;u&#65533;&#65533;#&#65533;FI+U&#65533;&#65533;Q&#65533;&#65533;&#65533;'"!}hq&#65533;sA*,5{&#65533;&#65533;&#65533;&#65533;j36&#65533;3&#65533;A36&#65533;&#1863;T&#1777;H&#65533;&#65533;S&#65533;S&#65533;PdRI&#584;Sq&#65533;&#65533;&#65533;Z&#65533;uRG&#65533;J&#65533;
&#65533;m&#65533;	 &#65533;&#65533;P&#65533;&#65533;&#65533;&#65533;&#65533;&#65533;DL&#65533;Q&#65533;p&#65533;&#65533;F:&#65533;D&#676;cq&#65533;&#65533;&#65533;&#314;&#65533;&#65533;&#65533;&#65533;*&#65533;&#1210;BS&#65533;&#65533;S4\f<&#65533;eQ&#65533;1Y&#65533;~P&#65533;g&#65533;r&#65533;1&#65533;&#65533;\&#65533;9&#65533;&#65533;&#65533;/K;&#65533;&#65533;# &#65533;Q&#65533;z +&#65533;&#777;&#65533;2&#65533;&#65533;&#65533;HdPI%R[,2&#65533;+&#65533;-bA99S&#65533;3_Is&#65533;&#65533;&#65533;%2$&#65533;JP`#q&#65533;&#65533;'a&#65533;&#65533;&#6734;z&#65533;&#65533;&#65533;&#65533;&#496;&#65533;&#65533;&#65533;&#65533;w&#65533;8&#65533;&#65533;1&#65533;j&#65533;g(&#65533;)&#65533;&#65533;J&#65533;&#65533;!&#65533;&#65533;/&#65533;+&#65533;&#65533;Q&#65533;&#65533;i:#i&#65533;&#65533;;BABizh&#65533;G&#65533;p&#65533;&#65533;&#65533;&#65533;&#65533;E*&#65533;
a&#65533;S[&#65533;&#65533;4&#65533;*&#65533;K&#65533;&#65533;n&#65533;&#65533;&#65533;&#65533;&#65533;qC&#43241;)&#65533;KJ$&#65533;&#65533;&#65533;:&#65533;&#65533;&#65533;&#65533;&#65533;w&#65533;sP&#65533;&#65533;:&#65533;&#65533;x{z&#65533;;&#65533;@&#65533;v&#65533;P&#65533;&#65533;k&#65533;&#65533;&#65533;&#65533;&#1489;&#65533;W&#65533;&#65533;QL&#65533; L&#65533;&#65533;r&#65533;&#65533;lq&#65533;@&#65533;8@&#65533;&#65533;>&#65533;&#65533;f&#65533;A&#65533;&#65533;&#65533;bk&#65533;&#65533; &#65533;Gk&#65533;Q3&#65533;m&#65533;&#1510;+X&#65533;l&#1097;&#65533;h&#65533;&#65533;)t!&#65533;&#65533;&#65533;L&#65533;&#65533;l&#65533;&#65533;&#65533;&#65533;&#65533;#"	&#65533;)K|&#65533;&#65533;Q}&#2017;&#65533;R&#65533;k3&#65533;&#65533;:&#65533;&#65533;H+5Z&#65533;&#65533;+&#369;"&#65533;!:E&#65533;&#65533;3[&#65533;&#65533;b&#65533;J|&#65533;K&#65533;ZY*&#65533;&#65533;d3""v&#65533;u&#65533;&#65533;&#65533;A?&#65533;&#65533;k:&#65533;G&#65533;&#65533;c&#65533;i&#65533;&#65533;&#65533;&#65533;@Jp&#65533;&#65533;&#65533;;&#65533;&#65533;&#65533;a&#65533;&#65533;&#65533;&#65533;
&#65533;&#65533;p&#65533;&#65533;&#65533;&#65533;&#65533;!&#65533;?&#65533;&#65533;8&#65533;&#65533;\#T`&#65533;G
 $&#826;&#65533;&#65533;&#65533;<&#44472;&#65533;6 &#65533;J&#65533;
&#65533;&#65533;&#65533;&#65533;&#65533;&#65533;	8&#65533;&#65533;&#65533;&#65533; P   &#65533; P&#65533;Q K|Pl&#65533;kq@&#65533;U&#65533;EJ&#65533;X{]&#65533;^&#65533;B<&#65533;kA&#65533;p&#65533;j&#65533;&#65533;&#65533;&#65533;&#65533;Q1&#65533;&#65533;&#65533;Z&#65533;&#65533;tL&#65533;&#65533;[&#65533;&#65533;H&#65533;&#65533;aS&#65533;`j&#65533;Rd=&#65533;&#65533;r"&#65533;2&#65533;&#65533;&#65533;&#65533;,L&#65533;&#65533;&#65533;i*&#65533;&#65533;&#508;&#65533;!&#65533;&#65533;&#65533;;&#539;&#65533;&#65533;&#65533;&#65533;l&#65533;!e`9&#65533;&#65533;&#65533;&#65533;&#65533;&#65533;
&#65533;! ;}&#65533;&#65533;=W&#65533;`&#65533;&#65533;&#65533;ZBe&#65533;&#65533;&#65533;&#65533;A{&#65533;&#65533;&#65533;kl&#65533;&#65533;k&#65533;k&#65533;&#65533;6&#65533;&#65533;j&#65533;&#65533;@&#65533;&#65533;U&#65533;&#747;k&#65533;&#65533;&#65533;&#65533;
&#65533;8*&#65533;&#65533;&#65533;&#65533;|&#65533;|&#65533;
L&#65533;&#65533;&#65533;&#65533;&#65533;&#65533;&#65533;*i\E&#65533; &#65533;&#65533;&#65533;V{L*&#65533; &#65533;&#65533;&#65533;L`L&#65533;&#65533;&#65533;A&#65533;&#65533;&#65533;&#65533;El&#65533;R&#65533;&#65533;I&#65533; p&#65533;&#65533;V&#65533;K&#65533;&#65533;AP&#65533;&#65533;=&#65533;&#65533;&#65533;P&#65533; V&#65533; h&#65533;&#65533;)&#65533; h@&#65533;c &#65533;S&#65533;&#40612;d&#747;j&#65533;&#65533;&#65533;\&#65533;&#804;&#65533;&#65533;Q&#65533;&#728;&#65533;\&#65533;&#65533;&#65533;eK&#65533;Z&#65533;G&#65533;R&#1109;&#65533;lwL&#65533;H\k&#65533;*QJ$&#65533;;Ai;&#65533;
&#65533;&#65533;y"B&#65533;&#65533;&#65533; +{L&#65533;&#65533;&#65533;&#65533;/+&#65533;&#6123;t3L&#65533; &#1439;&#65533;&#65533;&#65533;b&#65533;Y&#65533;&#65533;*&#65533;6	j&#65533;&#65533;&#65533;6&#65533;&#65533;&#65533;A&#65533;0&#65533;<&#65533;&#65533;&#65533;&#65533;&#65533;A&#65533;&#492;&#65533;=&#65533;p&#65533;&#65533;&#308;&#65533;&#65533;L&#65533;9&#65533;&#65533;&#65533;&#65533;&#888;&#65533;&#65533;&#65533;[&#65533;@&#65533;&#65533;&#65533;&#65533;_&#65533;&#65533;k&#65533;&#65533;&#65533;*&#65533;&#522;&#65533;K
&#65533;`&#65533;Nk}&#65533;&#65533;{&#65533;&#65533;&#65533;w&#65533; &#65533;M\ &#65533;&#65533;&#65533;M&#65533;&#65533;pa&#65533;}PK&#65533;W&#1667;{&#65533;&#65533;+&#65533;&#65533;&#1740;&#65533;&#350;&#65533;&#65533;&#1002;&#65533;&#65533;JZ&#65533;&#65533;&#812;]&#65533;M&#65533;&#65533;mD&#65533;&#65533;&#65533;6&#65533;&#65533;` +&#65533;&#65533;iy &#65533;&#65533;&#65533;4&#65533;&#65533;&#65533;)&#65533;k+xjR1&#65533;&#65533;&#65533;!&#1889;R&#65533;&#65533;&#65533;&#65533;'|&#65533;&#65533;&#65533;g(2 &#65533;&#65533;KITS&#65533;&#1111;(&#65533;TjY}3&#65533;&#1382;&#65533;&#65533;&#1813;&#65533;:&#65533;9&#65533;J&#65533;Z{;&#65533;&#65533;&#65533;2;)&#65533;.&#646;2"D(&#65533;rAB&#65533;&#65533;I&#65533;&#65533;P&#65533;&#65533;&#65533;|&#65533;&#65533;M&#65533;n{&#65533;&#65533;
&#65533;:&#65533;&#65533;&#65533;&#65533;@|&#65533;3&#65533;&#65533;&#65533;&#65533;&#1772;&#65533;&#65533;D&#65533;&#65533;&#65533;&#1859;&#65533;=&#65533;&#65533;&#65533;&#1620;X[&#65533;&#65533;]&#65533;b&#65533;&#65533;&#65533;;w;&#65533;O&#65533;&#65533;k&#65533;O&#65533;&#65533;-8V&#65533;&#65533;
&#65533;@s&#65533;&#65533;&#65533;b&#65533;&#65533;g&#65533;&#65533;&#65533;&#65533;&#65533;Qq&#65533;}m&#65533;C
&#65533;&#65533;&#65533;&#65533;}&#65533;&#65533;&#65533;&#65533;5&#65533;&#65533;&#65533;&#65533;a1&#65533;&#65533;&#793;&#65533;Pab&#65533;Rs*J2&#65533;&#65533;&#65533;N(&#65533;&#65533;d&#65533;&#65533;&#65533;&#65533;&#65533;h&#65533;&#65533;;&#65533;&#65533;4:&#65533;&#65533;&#65533;3&#65533;&#65533;&#700;&#65533;{l&#65533;&#65533;&#65533;&#65533;&#65533;&#65533;&#65533;&#65533;&#65533; &#65533;k&#65533;9&#65533;&#65533;&#65533;Q&#65533;&#65533;&#65533;N&#65533;8c&#65533;&#65533;R*C&#65533;&#65533;RP&#65533;&#65533;&#65533;&#65533;}&#65533;&#65533;&#65533;S*I&#65533;a&#65533;&#65533; E&#65533;&#65533;&#65533;>&#65533;C&#65533;2&#65533;-&#65533;&#65533;&#65533;&#65533;j&#65533;&#65533;6&#65533;&#65533;k&#65533;&#65533;o&#65533;&#65533;&#65533;&#65533;&#65533;&#65533;J&#65533;T&#65533;&#65533;&#65533;\&#65533;=&#65533; &#65533;&#65533;&#65533;  &#65533;&#65533;&#876;&#65533;&#65533;&#65533;&#65533;&#65533;&#65533;&#65533;r&#65533;&#65533;&#65533;&#65533;]L&#65533;&#65533;&#65533;&#65533;C&#65533;&#65533; 	&#65533;&#65533;&#65533;]&#65533;&#65533;Q&#65533;f&#65533;F~&#65533;&#65533;&#353;&#65533;.\&#65533;&#1660;&#65533;&#65533;|&#1498;q&#65533;/?mZ+&#65533;&#65533;*&#65533;0&#1715;&#65533;I&#65533;R&#65533;+a &#65533;Y9&#65533;'&#65533;&#65533;) &#65533; ~&#1982;&#34544;&#1275;&#65533;&#21372;+&#65533;{&#65533;&#65533;&#65533;&#65533;&#65533;a1&#65533;z&#65533;&#65533;>&#65533;&#65533;@&#65533;&#65533;&#65533;&#65533;}&#65533;d}R}&#65533;&#671;z&#65533;&#65533;{&#65533;~&#65533;Z&#65533;&#65533;&#65533;q&#65533;&#65533;1%a&#65533;&#65533;&#65533;@!R*2mcx&#65533;R	&#65533;k&#65533;,1B#Bp&#65533;&#65533;&#65533;&#65533;&#65533;7&#1718;
&#65533;&#65533;&#65533;kk&#65533; &#65533;&#65533;&#65533;&#65533;&#65533;z&#65533;U&#65533;&#65533;
&#65533;)&#65533;&#65533;&#65533;&#65533;&#65533;&#65533;\&#1657;J&#183;&#1081;_&#65533;&#65533;&#65533;&#65533;)&#65533;m&#65533;|<&#65533;&#65533;&#22308;9\&#65533;&#65533;{&#65533;&#65533;&#65533;&#65533;&#65533;&#65533;&#65533;=&#65533;j&#65533;&#65533;&#65533;&#65533;&#65533;I&#65533;&#65533;&#65533;&#65533;A&#65533;?&#65533;F&#65533;Q&#65533;&#65533;&#65533;&#65533;&#65533;&#65533;q&#65533;&#65533;&#65533;P&#65533;&#65533;&#65533;a&#65533;&#65533;&#65533;&#65533;?J&#65533;?&#65533;&#65533;h&#65533;&#65533;P&#65533;&#65533;_&#65533;#&#65533;&#65533;&#65533;&#65533;&#65533;-&#65533;40z ;&#65533;<1:&#65533;i ,&#65533;&#65533;&#65533;<&#65533;&#65533;&#65533;&#65533;&#65533;&#65533;\&#65533;&#65533;&#639;)P&#65533;@&#65533;"pI&#65533;-l2&#65533; &#257;6&#65533;&#65533;_3(Cv&#65533;8&#65533;AI&#65533;(&#65533;T&#65533;&#1187;&#387;/&#65533;,y&#65533;2&#12930;&#65533;&#65533;mdP3c&#851;;r&#65533;e&#65533;&#65533;&#65533;D_&#65533;&#65533;&#65533;&#65533; &#65533;L&#65533;&#65533;*&#65533;fVR&#65533;:Ue&#1359;aGB	&#65533;dhT&#65533;&#65533;j&#65533;*&#65533;k&#622;Zmh&#65533;j&#65533;&#65533;&#1808;O&#65533;f}9&#65533;F&#65533;&#65533;&#65533;$&#65533;&#65533;&#478;m&#65533;;j&#65533;&#451;&#65533;&#65533;X&#65533;_D&#65533;7'F&#65533;F&#65533;&#65533;42&#65533;&#65533;"Z&#65533;&#65533;&#65533;&#65533;&#65533;&&#65533;^&#65533;q&#65533;&#65533;&#65533;P&#65533;D&#65533;6&#65533;&#65533;m&#65533;7p&#65533;?&#1853;q&#65533;EE#  &#65533;p+&#65533;&#65533;&#65533;&#65533;?&#65533; &#65533;&#65533;.&#1913;&#65533;&#65533;&#1169;o&#65533;&#65533;&#65533;&#65533;?&#65533;K.&#1072;&#65533;&#2005;&#65533;&#65533;k$&#65533;xzW&#65533;&#65533;&#65533;~&#65533;&#65533;W&#65533;&#65533;&#65533;&#65533;&#65533; p@&#65533;&#65533;n&#65533;&#65533;&#65533;<P&#65533;&#65533;&#65533;n
&#65533;pAA@&#65533;&#65533;&#65533;&#65533;&#65533;@</D[&#65533;&#1021;&#65533;&#572;&#65533;&#65533;;&#65533;?
o&#65533;(&#65533;Fs&#65533;qGy&#65533;5&#65533;~R&#65533;&!R&#65533;&#65533;Ph%&#65533;C&#65533;&#65533;`&#65533;&#65533;&#65533;&#65533;&#65533;&#65533;&#65533;&.&#65533;&#65533;'i&#65533;j &#65533;&#65533;&#65533;&#65533;&#65533;.&#65533;z&#65533;J&#65533;X//&#65533;<&#65533;&#65533;&#660;&#65533;
$<&#65533;dM0&#65533;	&#65533;2K&#65533;D&#65533;&#65533;&#65533;=*%(>&#65533;&#65533;%&#65533;&#65533;&#65533;&#65533;g	;&#65533;&#65533;&#65533;G&#65533;SB&#65533;&#65533;&#65533;H&#65533;'Pi&#65533;l SG&#65533;S&#65533;kR&#65533;&#1476;&#65533;&#65533;&#65533;f&#65533;:&#1478;;.&#65533;M&#65533;C&#65533;^&#65533;F&#65533;&#65533;&#65533;c&#65533;3&#65533;&#65533;&#65533;}@&#65533;w&#65533;c&#65533;&#65533;6&#65533;Z^&#65533;&#65533;V&#65533;&#65533;n&#65533;&#65533;g&#65533;&#65533;g&#581;6FmwqW%&#65533;P
&#1150; &#65533;&#65533;&#65533;&#65533;&#65533;&#65533;)&#65533;&#65533;&#65533;W=~9&#19904;&#65533;&#65533;&#65533;J&#65533;Vxa&#65533;v&#65533;a&#65533;#&#65533;xb&#65533;+&#65533;&#65533;&#65533;&#65533;&#65533;g&#65533;ix A&#65533;H&#552;c&#65533;&#65533;&#65533;&#65533;>&#65533;&#65533;y(	&#65533;d&#65533;&#65533;e&#65533;KB&#65533;&#65533;x&#65533;f &#65533;yF&#65533;&#65533;P&#65533;&#65533;&#65533;&#65533;&#904;&#65533;&#65533;&#65533;&#65533;c&#65533;&#65533;Y&#65533;&#65533;G&#65533;&#65533;&#65533;&#65533;.H&#65533;&#65533;	&#65533;&#65533;@&#65533;Z&#65533;&#65533;k&#65533;&#65533;{l&#65533;&#65533;6&#65533;l&#65533;&#65533;V{m&#65533;&#65533;v&#65533;&#65533;&#65533;q Ad&#65533;c&#65533;&#65533;eP&#65533;&#65533;e&#65533;&#65533;&#65533;&#65533;&#65533;9&#65533;&#65533;P&#65533;d&#65533;b&#65533;[&#65533;&#65533;y&#65533;&#65533;&#65533;&#65533;&#65533;L6y&#65533;j&#65533;A&#65533;G&#65533;&#1980;&#65533;&#65533;&#65533;B&#65533;Z^xk	(&#65533;CM&#42034;&#65533;c&#65533;}v&#65533;k&#65533;&#65533;v&#65533;s&#65533;}w&#65533;{w&#65533;&#65533;&#65533;Y&#65533;&#65533;&#65533;&#65533;&#65533;`>A&#65533;/>&#65533;O>&#65533;&#65533;1&#65533;O\&#65533;&#65533;?|&#65533;j:&#65533;m&#65533;&#65533;&#65533;<&#65533;0&#65533; ^&#65533;G&#65533;&#65533;&#65533;&#65533;&#65533;&#65533;A&#65533;&#65533;}&#65533;&#65533;&#65533;&#65533; P&#65533;$`&#65533;v&#65533;&#65533;yv+&#65533;&#65533;	&#65533;e&#65533;zC&#65533;&#820689;\&#65533;i&#65533;&#65533;4N&#65533;&#65533;&#65533;&#65533;-f&#65533;&#65533;&#65533;&#65533;QS4&#65533;&#65533;{&#65533;&#65533;$&#65533;&#65533;&#65533; k&#65533;`&#65533;0&#65533;&#65533;&#65533;w0`}&#65533;C Q&#65533;C$b&#65533;X&#65533;VU &#65533;&#65533;&#65533;&#1938;g&#65533;&#65533;&#65533;,#&#65533;&#65533;&#65533;	&#65533;&#65533;ASXg&#65533;&#65533;&#65533;H&#65533;7&#65533;/&#65533;'Y&#694;Q&#65533;ZP@&#65533;&#65533;?&#65533; &#65533;&#1936;}&#65533;&#65533;j&#65533;&#65533;&#1152;9&#65533;:b&#65533;&#65533;G@R&#65533;&#65533;$d!&#65533;&#65533;*H1qu&#65533;^&#65533;R&#65533;&#65533;&#65533;&#65533;W&#65533;b&#65533;Xf&#599;m&#65533;qY&#65533;	&#65533;A&#65533;l&#65533;f&#65533;{&#65533;&#65533;L&#65533;&#65533;&#65533;&#65533;&#65533;&#65533;@&#65533;&#65533;A&#65533;A~&#23779;@&#65533;@&#65533;oy&#848;&#65533;&#65533;e/}&#65533;K`S&#65533;&#65533;&#65533;mB&#65533;&#65533;EP#&#65533;|&#65533;_&#65533;&#65533;&#65533;&#65533;(#&#65533;	&#65533;&#65533;&#65533;&#65533;mc53&#65533;&#65533;(2&#65533;	&#65533;jR&#65533;&#65533;&#65533;&#65533;&#65533;&#65533;&#65533;&#65533;&#65533;&#65533;&#65533;&#65533;.lcj&#65533;H5p&#65533;&#65533;a&#65533;S&#65533;&#65533;&#65533;g?&#65533;&#65533;Ov"&#65533;< #4/8&#65533;&#65533;&#65533;(&#65533;@&#65533;O&#65533;I&#65533;&#65533;c#&#65533;&#65533;&#897;&#65533;&#65533;"&#65533;J&#65533;4&#65533;&#65533;&#65533;&#65533;&#65533;(&#1809;&#65533;&#65533;3&#65533;%&#65533;n(5&#65533;H&#65533;&#65533;&#65533; hMmzS&#65533;&#65533;T&#65533;;]&#65533;&#65533;&#65533;HF&#65533;3C&#65533;&#65533;)&#65533;2&#65533;&#65533;&#65533;&#230;&#65533;&#65533;&#65533;i&#65533;&#65533;&#771;YA&#65533;&#65533;H&#65533;xp&#65533;&#65533;&#65533;H&#1863;5&#65533;&#65533;0H&#65533;&#983;5I&#65533;&#65533;&#65533;&#65533;!M&#65533;&#65533;S&#65533;&#65533;U&#65533;s&#65533;k]}&#65533;L6qze\&#65533;&#65533;&#1420;&#65533;&#65533;}&#1476;&#65533;&#65533;&#65533;&#65533;<&#65533;Us &#65533;&#65533;f&#65533;jf&#65533;&#1553;~&#65533;&#65533;&#65533;?&#65533;&#65533;&#65533;&#65533;P}x&#65533;&#65533;@f&#65533;&#65533;&#65533;@4(&#65533;&#65533;&#65533;&#65533;&#65533;V&#65533;&#65533;emk]&#1782;CH2&#65533;b&&#65533;N&#65533;&#65533;P~&#65533;mL}&#65533;&#65533;&#65533;&#65533;`&#65533;l&#65533;&#65533;FN&#65533;&#65533;,&#65533;R&#65533;&#65533;&#65533;&#65533;g&#65533;Td&#65533;&#65533;&#65533;H<&#65533;Y&#65533;&#65533;3&#65533;&#65533;}mw&#65533;&#65533;]&#65533;&#65533;W&#65533;Z&#65533;?J!&#1046;{6&#65533;&#65533;o&#65533;&#65533;[&#65533;yV&#65533;&#65533;&#65533;h&U&#65533;&#65533;]&#65533;&#65533;4<&#65533;@Bp	&#746;&#65533;&#65533;&#65533;&#65533;ggC&#65533;&#65533;tV&#65533;4&#65533;4"B&#65533;&#65533;FX&#65533;&#65533;p&#65533;q
	)$&#65533;U&#65533;`&#65533;d &#1688;&u&#65533;#1R=+&#65533;&#65533;H&#422604;&#65533;&#65533;&#65533;&#65533;H&#65533;1Snc&#65533;&#65533;N&#65533;&#65533;t &#65533;Si$%&#65533;&#65533; &#65533;&r&#65533;&#65533;|d$&#65533; &#65533;H)&#65533;&#65533;,&#65533;o8&#65533;&#65533;1y&&#65533;8#]&#65533;u\&#65533;Z&#65533;&#65533;&#65533;(&#742;a
&#65533;I&#65533;&#65533;&#65533;0&#65533;&#65533;:&#65533;&#65533;&#65533;&#65533;0&#65533;x&#65533;@&#65533;@&#65533;&#65533;8&#65533;X,&#65533;,y&&#579;&t?&#65533;&#65533;fT&#65533;	&#65533;G&&#65533;&#65533;<!&#65533;H&#65533;R &#65533;&#65533;#-&#65533; =&#65533;/&#65533;&#65533;9&#65533;@F-0&#65533;&#65533;&#65533;()&#65533;&#65533;Q&#65533;&#65533;&#65533;O&#65533;qfa&#996;O&#65533;&#65533;&#65533;&#65533;&#65533;&#65533;Tp|;&#65533;{&#65533;&#1746;'[&#65533;2\&#65533;&#65533;&#65533;&#65533;&#65533;H&#65533;&#65533;&#65533;3&#65533;&#65533;3&#65533;m&#387;u&#65533;&#65533;$w&#65533;s&#65533;&#65533;&#65533;&#65533;x &#65533;&#65533;A&#65533;&#65533;zp]&#65533;&#65533;w&#65533;&#65533;&#65533;"&#65533;&#65533;&#65533;b&#65533;G&#65533;0&#65533;`&#65533;&#65533;&#65533;&#65533;x&#65533;&#65533;&#65533;&#65533;\&#1032;&#128;&#65533;&#65533;Z&#65533;`&#65533;B&#65533;&#65533;&#65533;|&#65533;[%JP&#65533;?* E&#65533;&#65533;\h&#65533;&#65533; &#1572;&#65533;&#65533;&#65533;D&#65533;]&#65533;.`&#65533;3&#65533;@JP+2Nqo&#65533;Y&#709;&#65533;8X"&#1101;&#65533;&#65533;a BP&#65533;"&#65533;&#65533;D&#65533;&#65533;!K&#65533;&#65533;&#65533;t{3&#65533;+&#65533;&#65533;D1&#65533;&#65533;!&#65533;3&#65533;&#1746;&#65533;&#65533;Y&#65533;&#65533;^&#65533;L&#65533;k&#65533;&#65533;&#65533;&#65533;yg&#65533;&#65533;7?&#65533;&#65533;&#65533;&#65533;,&#65533;W&#65533;Y;&#65533;1&#65533;&#65533;lQ&#65533;&#65533;d]&#65533;&#65533;A&#65533;&#65533;&#1474;&#817;&#65533;!&#65533;&#65533;M&#65533;&#65533;zf&#65533;&#1031;&#65533;&#65533;&#65533;<&#65533;bL&#65533;Lw&#65533;i&#65533;&#65533;&#65533;&#65533;
D[&#65533;c
&#1048;FZ&#65533;tP&#65533;&#65533;&#65533;&#65533;>&#65533; 
P&#65533;C &#65533;o&#65533;@&#65533;&#65533;&#65533;&#65533;&#65533;8(&#65533;p%)&#65533;&#65533;&#65533;&#65533;&#65533;&#65533;g&#65533;@&#65533;&#65533;&#65533;&#65533;G&#65533;&#65533;&#65533;&#65533;&#65533;pU/And$&#65533;&#1002;&#65533;&#65533;&#65533;&#65533;3&#1943;`&#65533;D&#65533;&#65533;&#65533;=&#65533;#&#65533;$&#65533;T&#65533;&#65533;	&#65533;&#1992;]&#65533;&#65533;&#65533;1&#962;6e&#65533;1&#65533;Y&#65533;&#65533;x#g3$&#65533;N&#65533;&#65533;&#65533;i&#65533;k&#65533;&#65533;&#1133;&#65533;z&#65533;&#65533;j&#65533;K0&#65533;"<&#65533;"&#65533;&#65533;&#65533;&#65533;&#65533;&#65533;P?LA&#65533;&#65533;&#65533;k&#65533;;&#65533;&#65533;Y&#65533;&#65533;&#65533;.00&#65533;m &#65533;0&#65533;i0&#65533;4&#65533;wP 
x&#65533;i&#65533;+@&#65533;&#65533;&#65533;&#65533;&#65533;&#65533;$
&#65533;$&#65533;>&#65533;h*&#1683;6&#65533;&#1789;&#65533;&#65533;
 &#65533;&#65533;&#65533;B
&#65533;&#1085;'\&#169;!&#65533;-&#65533;&#65533;&#65533;!3,#3IbC2&#65533; &#65533;&#65533;&#65533;)	9d&#65533;
,&#65533;1&#65533;&#65533;&#1224;&#65533;&#65533;R&#65533;&#65533;S&#65533;AJ&#65533;%i&#65533;&#65533;&#65533;&#65533;&#65533;&#65533;(k&#65533;?&#65533;&#65533;&#65533;b&#65533;&#65533;b&#65533;B&#65533;g&#65533;&#65533;&#65533;$(&#65533;&#65533; &#65533;&#65533;&#65533;&#65533;.&#65533;&#65533;&#65533;7&#65533;&#65533;@7jE&#65533;&#65533;R &#65533;&#65533;&#65533;8K D\&#65533;&#325;&#65533;R;&#65533;h&#65533;h&#65533;&#65533;a&#65533;<&#65533;&#65533;&#65533;!q&#65533;&#65533;m&#65533;A&#65533;&#65533;&#65533;&#65533;&#65533;&#65533;!&#65533;A^@&#167;9&#65533;&#65533;iBr>v&#65533;*7&#65533;6PB
&#65533;C:&#65533;&#65533;&#65533;SG&#65533;[&#65533;hk&#65533;m|=/l&#65533;v&#65533;&#65533;*&#65533;B&#65533;&#65533;&#65533;4&#65533;&#65533;&#65533;&#65533;&#65533;&#65533;>&#65533;&#65533;&#65533;3
&#65533;&#65533;Q$&#65533;&#65533;C&#65533;&#65533;&#65533;O&#65533;&#65533;&#65533;&#65533; &#65533;&#65533;X&#65533;;_,&#65533;D+&#65533;H4]"&#65533;&#65533;&#65533;?`h&#257;;&#65533;&#65533;&#65533;s&#65533;K&#65533;/&#65533;x&#65533;&#65533;,	g&#65533;&#65533;&#1223;&&#65533;&#65533;&#65533;&#65533;ER&#65533;;b&<&#65533;&#65533;,&#65533;&#65533;&#65533;;&#712;L&#65533;&#65533;&#65533;)0&#65533;w&#65533;H&#65533;l&#65533;a&#65533;8R3&#65533;Y&#65533;%\&#65533;&#65533;,&#65533;&#65533;&#65533;&#65533;&#65533;&#65533;x!&#65533;F!$$&#65533;$m&#65533;&#65533;2&#65533;&#65533;G&#65533;G&#65533;&#65533;=&#65533;C1&#65533;K5&#65533;&#65533;&#65533;&#65533;q&#65533;v>q&#65533;&#65533;&#65533;&#65533;K&#65533;K=&#65533;:#:#&#65533;&#65533;&#65533;&#65533;;&#65533;4&#1159;/&#65533;=),&#65533;v&#65533;B&#1107;&#65533;&#65533;\,&#65533;&#65533;&#65533;Z!H?&#65533;`&#65533; &#65533;&#65533;'p4&#65533; q&#1566;`#&#598;&#65533;&#65533;&#65533;	&#65533;cC&#65533;f[Io&#65533;C&#65533;&#65533;&#65533;&#65533;&#65533;1&#65533;*kF&#65533;&#65533;&#65533;R<E&#722;.t&#65533;&#65533;"NH&#65533;>&#65533;3#p&#65533;&#65533;,&#65533;x&#65533;&#1180;N&#65533;\W&#65533;&#65533;&#65533;;&#65533;#&#65533;8&#65533;:&#65533;6s&#65533;9&#65533;&#65533;x&#65533;&#65533;&#65533;&#65533;&#65533;&#65533;Fp&#65533;&#65533;m8&#756;|&#65533;J&#65533;&#1539;$cp&#761;&#65533;Kzd&#65533;&#65533;&#1563;&#65533;&#65533;	&#65533;&#21732;%&#65533;e3&#65533;=&#65533;&#65533;&#65533;4&#65533;&#65533;&#65533;&#65533;=z&#65533;&#65533;&#65533;>&#65533;T&#65533;1&#65533;K&#65533;&#65533;&#65533;n&#65533;&#65533;&#65533;&#65533;&#604;&#65533;&#65533;&#65533;T&#65533;BP&#65533;&#65533;<&#65533;&#65533;rD&#65533;xD	&#65533;&#65533;&#65533;&#712;&#65533;&#65533;%&#65533;0&#65533;Q|6&#65533;`I&#65533;"p2&#65533;&#65533;&#65533;&#65533;&#65533;V&#65533;/&#65533;&#65533;@t;E&#65533;&#776;&#65533;lE<&#65533;.&#65533;l'&#65533;&#65533;&#65533;RB&#65533;Nx&#65533;R[M_&#776;&#65533;&#65533;&#65533;X&#65533;X!x&#65533;&#65533;&#65533;&#65533;S&&#65533;&#65533;&#65533;&#65533;x&#65533;C&#65533;&#65533;&#65533;h&#65533;pO&#65533;F9&#65533;&#65533;T<(&#65533;&#65533;O1&#65533;&#65533;/&#65533;&#65533;&#1851;&#65533;&#65533;&#65533;B2&#65533;L
&#65533;LC&#65533;L&#65533;&#65533;BplTFuT&#65533;&#65533;O&#652;6&#65533;&#65533;B&#65533;&#65533;J&#65533;&#65533;Pr&#65533;&#65533;&#65533;&#65533;&#65533;&#65533;	U6&#65533;Anx&#65533;&#65533;&#1116;&#65533;v&#65533;=008&#65533;&#1588;-`&#65533;B&#65533;R&#65533;&#65533;&#65533;@&#65533;&#65533;l&#65533;`;&#65533;&#65533;&#65533;C2&#65533;&#65533;&#65533;&#65533;Gx1M;&#65533;&#65533;&#65533;2&#65533;&#65533;&#65533;&#65533;\/&#65533;&#65533;&#65533;&#65533;&#65533;&#491;C&#65533;&#65533;/&#65533;1&#65533;T&#65533;sJR&#65533;
 &#65533;z#dR&#1496;ZM&#65533;&#65533;&#65533;DN(&#65533;&#65533;&#567;&#65533;5&#65533; !&#1121;A&#65533;&#65533;;&#65533;9F&#65533;9?&#65533;&#65533;&#65533;&#65533;1&#65533;&#65533;&#65533;Kc&#65533;+&#65533;&#65533;&#641;&#65533;S&#65533;&#65533;&#65533;&#65533;l!PhT&#65533;m&#65533;H&#65533;&#65533;x&#1543;&#65533;&#65533;G&#65533;&#65533;qD>z&#65533;&#65533;z&#65533;&#1337;&#65533;&#65533;?&#65533;O&#65533;/&#65533;&#1081;&#65533;T{T&#65533;.$&#1348;&#65533;PO&#65533;&#65533; &#65533;&#65533;{ &#65533;P&#65533;u(Qu&#65533;&#65533;&#65533;E&#65533;&#65533;U&#65533;y&#65533;XV&#65533;0&#65533;&#65533;AZ&#65533;@&#65533;|&#65533;M1Z,k&#65533;&#65533;&#65533;{>&#65533;R<j&#65533;Ig&#65533;LW&#65533;&#65533;&#65533;&#65533;6&#1153;X&#1317;&#65533;M[&#65533;8?x&#65533;&#65533;&#1396;@&#1540;&#65533;pU&#65533;PK0m3j&#65533;)&#65533;0&#65533;>2c&#65533;FwP B^0X&#65533;<&#65533;R&#65533;&#65533;A>&#65533;&#830;&#65533;&#65533;&#65533;&#65533;&#1918;P%C&#65533;&#65533;=|&#65533;&#65533;A&#65533;&#65533;{&#65533;P&#65533;&#65533;B&#65533;&#65533;&#65533;&#1045;&#65533;&#150;&#1352;J5;&#65533;&#65533;&#65533;,&#65533;&#65533;&#1025;;&#65533;5&#65533;@&#833;P80QqX&#65533;&#65533; &#65533;SP[&#65533;&#65533;&#65533;&#65533;x&#287;&#65533;&#65533;*V&#65533;&#65533;&#65533;Q&#65533;	cu&#65533;&#65533;r&#65533;&#65533;&#65533;/&#65533;&#65533;&#65533;&#65533;&#65533;EH=&#65533;&#65533;3%U&#65533;,&#65533;&#65533;&#65533;&#65533;&#65533;&#65533;&#65533; &#65533;&#65533;&#65533; &#65533; &#65533;&#65533;&#65533;=hq&#65533;N&#65533;&#65533;&#65533;B&#65533;5M&#1224;(&#65533;&#65533;&#65533;&#65533;B&#1538;/8&#65533;Rc&#65533;r&#747;&#65533;*&#65533;#*&#65533;bcS&#65533;1&#65533;m\w&#65533; 9@&#65533;hx&#65533;j!< <(&#65533;1&#1297;&#65533;\F&#65533;&#65533;.T&#65533;&#65533;&#65533;h&#65533;?&#65533;G&#65533;&#65533;&#65533;/&#1341;.&#65533;P
 &#65533;&#65533;&#65533;&#65533;&#1217;h=&#65533;&#65533;"S&#1542;X&#65533;.LP	I4&#65533;&#65533;&#65533;&#65533;-&#65533;_&#65533;A&#65533;s
}&#65533;H&#65533;i	&#65533;&#65533;K &#65533;!&#65533;3&#65533;&#65533;a&#65533;&#65533;&#65533;9&#65533;h&#65533;$<&#65533;XN["<h&#65533;6&#65533;u"O#Vf&#1393;&#65533;&#1714;
Jq&#65533;&#17185;&#65533;z!%&#65533;c{F&#65533;&#567;#>&#65533;P&#65533;&#65533;(&#65533;R&#65533;&#65533;>3&#65533; (T&6M&#65533;&#65533;&#65533;&#65533;vx&#65533;&#65533;&#1564;&#65533;[&#65533;&#65533;`>&#193;a&#65533;lP&#65533; &#1616;&#840;&#65533;M&#65533;&#65533;&#65533;G&#65533;[a&#65533;}&#65533;&#65533;&#65533;&#65533;&#65533;&#65533;&#65533;&#65533; S&#65533;&#65533;Z &#65533;l@&#65533;`&#65533;H&#65533;#&#65533;-H&#65533;&#2021;[>^&#65533;&#65533;&#65533;&#65533;&#65533;=&#65533;&#65533;&#65533;[&#65533;&#65533;`&#65533;&#65533;&#65533;&#65533;3p@2b%V/&#65533;&#65533;p^&#65533;1;k&#65533;&#65533;6,cQ&#65533;J&#65533;&#65533;&#65533;&#65533;0&#65533;+&#65533;[&#65533;H)&#65533;&#65533;
&#65533;,&#65533; &#65533;&#65533; &#65533;&#65533;&#65533;&#65533;&#65533;$&#65533;&#65533;?&#65533;c.&#65533;&#65533;&#65533;&#65533;&#65533;&#65533;?&#65533;&#65533;'c&#65533;&#65533;&#65533;&#65533;&#65533;&#65533;&#65533;&#65533;&#65533;b&#65533;&#65533;,&#65533;aSO&#65533;&#65533;&#65533;&#65533;]&#65533;d@B%t&#65533;>=&#65533;/O&&#21896;&#65533;Un&#65533;&#65533;{i&#65533;M&#65533;O&#65533;&#1815;>&#65533;w&#65533;G&#65533;&#65533;1d&#65533;&#65533;&#65533;eM&#65533;&#65533;&#65533;&#65533;L0&#65533;0&#1080;&#65533;5f&#65533;&#564;L3hd>D&#65533;&#65533;{&#65533;&#65533;&#65533;0&#65533;&#639;^m&#65533;v&#65533;&#1089;&#65533;&#65533;&#65533;	&#65533;&#65533;&#65533;.&#65533;3p&g7
g&#65533;t&#65533;&#65533;b&#65533;+C&#65533;Er&#65533;&#65533;&#65533;&#65533;&#21801;w&#65533;Zy&#65533;w&#65533;q&#65533;&#65533; &#65533;M	&#65533;&#65533;S&#65533;?h&#65533;]&#65533;&#65533;&#65533;&#1029;D&#65533;&#64130;7&#65533;&#65533;L&#65533;&#65533;&#65533;H&#65533;&#65533;b!&#65533;&#65533;&#65533;c&#65533;D&#65533;&#65533;&#65533;&#65533;h 
ph&#65533; i&#65533;&#65533;y&#65533;&#65533;<&#65533;S&#65533;&#65533;Y&#65533;&#65533;&#65533;&#65533;&#65533;L&#65533;&#65533;Ma&#1838;a&#65533;&#65533;e@&#65533;&#1467;&#65533;>&#65533;6&#65533;&#65533;( ,&#65533;qD&#65533;&#695;XK&#65533;&#65533;]&#65533;PfH&#65533;&#65533;L&#65533;q&#65533;X&#65533;&#65533;t }&#65533;j&#65533;&#65533;&#65533;jK^(&#65533;A,	&#65533;&#65533;b&#65533;i&#65533;s&#65533;2V)g&#65533;&#65533;ez &#65533;;p&#65533;&#65533; du&#65533;&#65533;$g&#65533;&#65533; &#65533;,|&#65533;k&#65533;&#65533;}&#65533;!&#65533;&#65533;&#65533;&#65533;=&#65533;&#65533;	&#65533;8&#65533;d&#65533;&#65533;&#65533;&#65533;&#65533;&#65533;p&#65533;I&#65533;&#65533;&#50328;.}&#65533;&#65533;&#65533;/&#65533;R&#65533;&#65533;/x&#65533;X&#65533;4&#65533;&#65533;&#65533;&#65533;&#65533;4&#1480;&#65533;&#65533;&#65533;&#641;X&#65533;W&#65533;q&#65533;`&#65533;&#65533;5.S&#65533;8Q8&#65533;&#65533;*&#20737;p&#65533;&#65533;&#65533;1&#65533;#V&#65533;X&#65533;p&#65533;&#65533;&#65533;{%Oe&#65533;&#65533;,&#65533;A_&#65533;&#65533;i&#65533;&#65533;FmDp&#65533;&#65533;&#65533;M&#65533;&#65533;z&#65533;&#65533;&#65533;&#65533;&#65533;)&#65533;Sf&#5526;&#720;E&#65533;U&#65533;KT>&#65533;O]&#65533;&#65533;&#65533;T&#65533;S&#65533;&#65533;&#1298;5a&#65533;&#129;&#65533;u&#556;:&#65533;&#65533;&#65533;h&#65533;&#65533;	bX&#844;B&#65533;p&#65533;y'`&#65533;&#65533;&#65533;qp&#65533;&#65533;a}&#65533;&#65533;&#65533;&#65533;&#11286;&#65533;/.k&#65533;S&#65533;&#65533;Fk&#65533;mEF&#65533;&#65533;1&#65533;6&#65533;&#65533; Z&#65533;^&#65533;&#65533;&#65533;&#65533;.&#65533;&#65533;&#65533;&#65533;&#65533; &#65533;cYzt&#65533;&#65533;
w NOjA;&#1032;&#65533;)&#65533;8&#65533;&#1435;t+X&#65533;o&#65533;P2! &#65533;p_&#65533;&#65533;K&#65533;&#65533;&#65533;&#65533;&#65533;v&#65533;&#65533;&#65533;9&#65533;&#65533;&#65533;9&#65533;&#65533;&#65533;&#65533;7*	>&#65533;&#65533;3&#65533;[&#65533;fD:?&#65533;&#65533;&#65533;&#65533;!&#65533;&#65533;h&#65533;wL&#65533;T(x&#65533;Co&#65533; &#65533;&#65533;v0&#65533;&#65533;&#65533; P&#65533;!&#65533;v&#65533;VP&#65533;&#65533;&#65533;3&#65533;B&#65533;&#65533;&#65533;&#65533;&#65533;&#65533;&#65533;&#65533;x&#65533;&#65533;&#65533;.&#65533;&#65533;`&#65533;&#65533;&#65533;&#65533;&#65533;Y&#65533;?&#65533;;&#65533;i3&#65533;&#1276;&#65533;A0w&#65533;&#65533;&#65533;.&#65533;&#65533;F&#65533;JN&#176;&#65533;d,c&#1596;&#65533;&#65533;UB&#65533;&#65533;&#65533;&#65533;P&#65533;s&#65533;sf&#65533;&#65533;&#65533;&#65533;&#65533;;ni&#65533;&#1081;&#65533;&#65533;&#65533;&#65533;On&#65533;&#65533;o,t&#65533;K0&#65533;&#65533;p&#65533;&#65533;L&#65533;H+&#65533;M&#65533;&#65533;&#65533;1&#65533;&#65533;&#65533;{ g&#65533;-&#65533;&#65533;&#65533;&#65533;&#65533;&#65533;*&#65533;&#65533;&#65533;A&#1420;&#65533;b&#65533;&#65533;&#65533;.p&#65533;&#65533;~^&#65533; &#1990;&#65533;&#65533;&#65533;{r&#65533;&#65533;&#65533;m8&#65533;v&#65533;&#65533;
&#65533;g#U&#65533;S&#65533;$&#65533;d&#65533;&#65533;Zz&#65533;&#65533;(/&#65533;&#65533;U&#65533;?O 3&#65533;&#65533;&#65533;&#65533;'&#65533;&#65533;&#65533;&#65533;c0&#65533;N&#65533; &#65533;@&#65533;&#65533;&#65533;&#65533;z&#65533;&#65533;&#65533; PPx&#65533;@&#65533;&#65533;d8&#65533;@&#65533;&#65533;@&#65533;i8&#65533;&#65533;[&#65533;&#65533;&#65533;C	(&#65533;~&#65533;&#65533;?&#65533;&#65533;&#65533;&#65533;DB&#641;&#65533;$&#65533;&#65533;&#65533;&#65533;!0&#65533;s&#65533;a2<&#65533;&#65533;&#65533;2d&#65533;&#65533;fj&#65533;
(&#65533;&#65533;&#65533;&#65533;p&#65533;&#65533;A&#65533;"&#65533;*1(R&#65533;P&#65533;/!
&#65533;1$`&#65533; 7&#65533;`x&#65533;mZ
Q&#65533;&#65533;&#65533;&#65533;c&#65533;&#65533;w&#65533;&#65533;&#65533;'&#1056;B&#65533;%P&#65533;_&#65533;Uv&#65533;&#596;&#65533;&#65533;&#65533;`=&#65533;&#65533;&#65533;&#65533;&#65533;G&#65533;X&#65533;&#65533;{&#298;&#65533;a&#65533;	&#65533;1&#65533;	rP<&#65533;&#65533;N&#65533;&#65533;&#65533;&#65533;&#65533;@&#65533;&#65533;&#331;Z&#65533;&#65533;&#65533;&#65533;&#65533; A/&#65533;&#65533;jQ %&#65533;ca!&#65533;*&#65533;&#65533;0dP&#65533; &#65533;&#65533;<Y&#65533;c&#712;j&#65533;)&#65533;3b&#65533;&#65533;S&#65533;&#65533;y&#65533;&#65533;&#65533;&#65533;&#65533;I&#65533;&#65533;P&#65533;BnU&#1649;&#65533;&#65533;&#65533;&#65533;4&#65533;n&#65533;&#1057;&#65533;Pf;&#65533;&#65533;
*&#65533;&#65533;&#663;3o&#65533;&#65533;9&#65533;&#65533;&#1191;So.E&#65533;&#65533;M;-&#65533;&#65533;&#65533;cT&#65533;pC
1(=&#65533;P}&#65533;&#65533;v&#681;&#65533;O&#65533;&#65533;&#65533;]&#65533;d	&#65533;&#65533;&#65533;&#65533;!&#65533;d&#65533;O\E&#65533;&#65533;N)4&#65533;BK&#65533;W&#65533;?&#65533;(&#65533;&#65533;G=Q&#65533;B&#65533;&#65533;&#65533;&#65533;&#65533;&&#65533;|&#65533;O !!A_%&#65533;P&#65533;U7#&#65533;5&#65533;x#&#65533;9&#65533;&#65533;&#65533;p&#65533;@&#65533;&#65533;&#65533;&#65533;B1&#65533;&#65533;EA&#1120;+&#65533;&#1235;%h&#65533;&#65533;BK&#65533;
&#65533;&#65533;?RX"&#65533;z&#65533;&#65533;&#65533;	&#65533;&#65533;o&#65533;&#65533;C&#65533;M?)&#65533;OMBE&#65533;&#65533;QU&#65533;&#65533;?&#65533;&#65533;&#65533;o%dG4v&#65533;A
&#65533;v&#65533;&#1047;;e&#65533;kB&#65533;&#65533;O,&#65533;&#65533;&#65533;$&#1665;DN&#65533;O&#65533;<|&#65533;B	&#65533;&#65533;D(&#65533;J"&#65533;&#65533;R'&#65533;&#65533;&#65533;C&#65533;&#65533;&#65533;(P&#564;I&#65533;m&#65533;&#65533;&#65533;';VWA
Q&#65533;&#65533;(
%&#1043;B_(tA&#65533;&#65533;&#65533;&#65533;+;ua&#65533;UWY&#65533;&#65533;&#65533;/L&#65533;1eue&#1260;&#65533;&#65533;[&#65533;c
&#65533;&#65533;1&#65533;x&#65533;%&#65533;Bz6&#65533;e&#65533;Qv)c&#65533;&#65533;&#65533;od&#65533;&#65533;&#65533;/g&#65533;&#65533;&#65533;&#65533;B&#65533;1&#65533;d&#65533;&#65533;YiDj
;&#65533;I\Q&#65533;&#65533;T&#65533;Ni&#65533;&#65533;J&#169;
&#65533;&#65533;OA&#65533;&#65533;G2&#65533;&#65533;+j&#65533;&#65533;&#65533;-&#65533;&#65533;2&#65533;1&#732;&#65533;NlB&#65533;?{&#65533;&#65533;8&#65533;&#65533;O|v&#65533;T&#65533;&#65533;&#65533;E&#65533;&#65533;&#65533;?5&#65533;WCH&#65533;U&#65533;&#960;J&#65533;"&#65533;&#65533;&#65533;T&#65533;
&#65533;pn&#65533;&#65533;&#65533;&#65533;&&#65533;C&#65533;?#~&#65533;P &#65533;d&#65533; &#65533;H&#65533;#P &#1024;&#65533;&#773;~8&#65533;;&#65533;fBi,&#65533;B5&#65533;&#65533;&#65533;A&#65533;&#65533;CU&#65533;&#65533;&#65533;dp&#65533;&#1106;>&#65533;&#65533;a&#65533;aH|&#65533;)&#65533;D&#65533;:&#65533;G&#65533;&#65533;7j&#65533;P &#65533;B&#65533;&#65533;&#65533;&#65533;v&#65533;k&#65533;(&#65533;&#65533;?XPXE&#65533;j&#65533;R&#65533;&#65533;&#65533;C&#65533;1C0&#65533;&#65533;i&#65533;p	&#65533;w&#65533;)8T@@4h&#65533;&#65533;?&#65533;&#65533;&#65533;`&#65533;&#65533;&#65533;&#65533;A0A&#65533;&#65533;Biz4&#65533;L&#65533;F&#65533;P&#65533;&#65533;l&#65533; &#65533;SN&#65533;B&#65533;,&#65533;&#65533;&#65533;GX &#65533;&#65533;&#65533;T&#65533;*Z&#65533;JX&#65533;&#65533;p&#65533;en&#1089;;@a&#65533;&#65533;&#65533;&#65533;z&#65533;&#65533;&#65533;&#65533;&#65533;&#65533;&#65533;4&#65533;&#65533;I&#65533; v){,(&#65533;
X&#65533;r(&#65533;&#65533;K`
&#65533;&#65533;D
&#65533;&#65533;
&#65533;&#65533;&#65533;`&#65533;&#65533;.)&#65533;;y&#65533;S~b&#65533;&A	+h&#1035;r&#65533;&#65533;^&#65533;"st &#65533;0&#65533;c &#65533;&#65533;B&#65533;&#65533;4 C&#65533;&#65533;&#65533;&#65533;&#65533;&#65533;<&#65533;&#65533;#&#65533;#&#65533;u&#65533;Ki&#65533;&#65533;	W&#65533;Fxm&#65533;ZEV2&#65533;&#65533;@&#65533;2&#65533;c"w&#65533;&#65533;&#65533;mk&#65533;&#65533;&#65533;&#1842;"&#65533;&#65533;#z3B&#65533;&#65533;T&#65533; (&#65533;&#65533;\&#65533;&#65533;&#65533;U&#65533;&#65533;&#65533;&#65533;\&#65533;G&#65533;&#65533;&#65533;&#65533;(&#65533;U&#65533;&#65533;&#65533;&#65533;%v&#65533;&#65533; &#65533;P&#65533;B&#65533;&#65533;s<&#65533;&#65533;`&#65533; L&#65533;&#65533;&#65533;&#65533;&#65533;;&#1106;B&#65533;w&#65533;&#65533;(&#65533;&#65533;dOB&#65533;d&#65533;7y&#65533;i&#65533;&#65533;B!&#65533;&#65533;&#65533;A:&#65533;&#65533;+9t&#65533;&#65533;&#65533;&#65533;JC&#65533;&#976;&#65533;&#65533;A-&#65533;&#65533;EL&#65533;7 ^&#65533;0&#65533;((@H&#65533;#&#65533;&#65533;4&#65533;&#65533;&#65533;&#65533;
&#65533;&#65533;&#65533;&#65533;&#65533;&#65533;#&#65533;&#65533;&#65533;h&#65533;&#65533;?&#65533;&#65533;#V0&#65533;&#65533;`D8$&#65533;Q&#65533;"S&#65533;c%&#65533;h&#65533;?R&#65533;&#65533;&#65533;&#65533;&#65533;Z&#65533;&#65533;K&#65533;&#65533;B&#65533;iua f1&#65533;1&#65533;!r&#65533;&#65533;&#65533;HWIpZz&#65533;&#65533;3c#C&#65533;*&#65533;bU}&#65533;&#65533;&#65533;&#65533;&#65533;&#218;&#65533;&#65533;&#65533;(&#65533;R&#65533;&#65533;X6-VK&#65533;&#1798;,,&#65533;N.&#65533;&#65533;)D&#256;&#65533;|R'&#65533;&#65533;	&#65533;s%`+&#1558;&#65533;&#65533;"&#65533; v&#65533;&#65533;&#65533;F>&#65533;J&#65533;<B'j&#1201;
[A&#65533;p
&#65533;C!&#65533;&#65533;(~&#65533;&#65533;^Yk*&#1556;2&#65533;Z&#65533;-7&#65533;B|<2&#65533; Y%@
A&#65533;&#65533;!&#65533;&#65533;# u&#65533;o&#65533;3&#65533;.&#65533;&#65533;^&#65533;B&#65533;&#65533;&#65533;&#65533;&#65533;&#65533;,t&#65533;+&#65533;&#65533;tq$(QZ&#65533;&#65533;<&#65533;'&#65533;8&#65533;5&#65533;Q&#65533;b&#65533;&#65533;&#65533;0&#65533;?&#65533;&#65533;&#65533;.MVl&#1307;&#65533;OX&#65533;&#65533;@&#65533;S]4:&#65533;`&#65533;>I+>&#65533;&#1632;8`&#65533;&#65533;um)&#65533;PdM&&#65533;&#65533;&#65533;qp&#65533;Fu&#65533;&#65533;&#65533;&#65533;&#65533;e&#65533;&#65533;&#65533;#(%.&#65533;TJ&#65533;$&#65533;&#65533;4&#65533;&#65533;K&#65533;&#65533;U5&#65533;&#65533;&#65533;p&#65533;Qb!v&#65533;&#65533;&#65533;&#65533;G&#65533;&#65533;&#1115;&#65533;&#65533;&#65533;&#65533;j&#65533;&#65533;2
&#65533;&#65533;&#65533;&#65533;&#65533;&#65533;&#65533;G&#65533;&#65533;&#65533;^&#65533;&#65533;v&#65533;+2&#65533;&#65533;&#65533;&#65533;@y&#65533;7&#65533; &#65533;&#65533;&#65533;.&#65533;&#65533;E0A!&#65533;W&#65533;K%&#65533;'j6&#65533;&#65533;E&#65533;e&#65533;&#65533;1&#65533;&#65533;(&#65533;&#65533;K5&#65533;Bb&#65533;&#65533;<&#65533;q#!9&#65533;&#65533;1pp&#65533;&#65533;&#65533;d&#65533;&#65533;`w&#65533;&#65533;v&#65533;&#65533;&#65533;4&#65533;&#65533;&#65533;&#65533;1&#65533;&#65533;&#65533;K!&#65533;]&#65533;N&#65533;A&#65533;d&#65533;#!&#65533;&#65533;&#65533;&#65533;&#65533;&#65533;&#65533;"V&#65533;&#65533;&#65533;&#65533;QZ@&#65533;J&#65533;v&#65533;}&#65533;<B&#65533; &#1651;)d&#65533;&#65533;$&#65533;&#65533;&#65533;&#65533;L&#65533;&#65533;n&#65533;&#65533;>>&#65533; &#65533;&#65533;&#65533;H=<&#65533;X5&#65533;&#65533;n&#65533;&#65533;6&#65533;&#65533;&#65533;&#65533;b&#65533;&#65533;9&#65533;&#65533;&#65533;&#65533;&#65533;#&#65533;	;&#65533;kw&#1147;TF&#65533;R&#65533;&#65533;VL&#65533;N&#65533;$!w&#65533;?&#65533;&#65533;&#65533;T&#65533;>&#584;}&#65533;]&#65533;&#65533;c&#65533;T&#65533;G  &#65533;0|-(&#65533;"&#65533;a&#65533;&#65533;P&#65533;E&#65533;&#65533;?xD&#65533;&#65533;&#65533;A&#65533;&#65533;GT&#65533;Mh&#65533;!|&#65533;2&#65533;&#65533;&#65533;I0&#65533;&#65533;dpn?&#65533;P&#65533;-&#65533;&#65533;"&#65533;&#65533;t&#65533;&#65533;:&#65533;[&#65533;&#65533;W&#65533;&#65533;&#65533;\eJ+&#65533; &#65533;hhKW0&#46172;&#65533;$,&#65533;JA&#65533;&#65533;Z,&#65533;&#65533;GE&#65533;L/&#65533;x%/&#65533;&#65533;LX&#65533;=&#65533;&#65533;&#65533;{&#65533;3fz(&#65533;&#65533;;&#65533;&#65533;}&#65533;&#65533;&#65533;&#65533;R&#65533;&#65533;&#65533;(TL&#65533;&#65533;&#65533;&#65533;&#65533;#3&#1545;:@ 2I&#65533;`t*&#65533;x&#65533;&#65533;&#65533;&#65533;&#65533;b&#65533;|"&#65533;&#65533;K&#65533;&#65533;{&#65533;&#65533;a&#65533;37&#65533;&#65533;)@&#65533;&#128;1&#65533;&#65533;&#65533;&#65533;&#65533;?Q&#65533;B &#65533;:&#65533;&#65533;<&#65533;ad&#65533;T[&#65533;&#65533;&#65533;V&#65533;$&#65533;J4&#65533;N:&#65533;&#65533;P&#65533;&#65533;(d &#65533;B&#65533;a"U&#65533;&#65533;&#65533;&#65533;&#65533;,&#65533;&#65533;x&#65533;&#65533;Snj&#65533; &#65533;&#65533;&#65533;7&#65533; &#65533;Ol&#65533;N&#65533;&#65533;v &#65533;&#65533;&#65533;&#65533;Y&#65533;B&#65533;?&#65533;&#65533;&#65533;y&#65533;O&#65533;&#65533;B&#65533;
&#65533; &#65533;O&#65533;&#65533;NP&#65533;?&#65533;&#65533;&#65533;h &#65533;D&#65533;&#65533;&#749;&#785;&#65533;d&#65533;&#65533; *&#65533;&#65533;&#65533;\&#65533;&#65533;&#65533;$&#65533;&#65533;\&#65533;&#65533;U&#65533;%T &#65533;&#65533;&#65533;Mi&#65533;&#65533;&#65533;)&#516;&#65533;&#782;&#65533;&#65533;&#65533;&#65533;&#65533;&#65533;&#65533;Gm&#65533;&#65533;&#1537;&#65533;&#65533;&#65533;&#65533;O_)&#65533;&#65533;1&#65533; 1<`mAP<&#65533;O&#65533;&#65533;&#65533;&#65533;{x&#65533;&#65533;P%&#65533;-&#65533;^dVU&#65533;&#65533;Z&#65533; 	&#65533;&#65533;|&#1346;1&#65533;&#65533;&#65533;\&#65533;]&#65533;t&#65533;W &#413;9LY&#65533;PW&#65533;&#65533;c&#65533;Q&#65533;&#65533;mFd8T&#65533;&#65533;V&#65533;&#65533;g&#798;}Vp
&#65533;H&#65533;O&#65533;&#65533;8)1&#164;)&#65533;&#65533;x&#65533;&#65533;&#65533;&#65533;*&#65533;&#65533;&#65533;L&#65533;&#65533;&#65533;ra&#65533;&#65533;&#65533;yxN; MUP&#65533;-6&#65533;;&#65533;C<ID&#65533;`E _B&#65533;V&#1268;&#838;&#65533;&#65533;H&#65533;$_W&#65533;&#65533;zH&#65533;0&#65533;&#65533;G"&#65533;&#65533;|E&#65533;&#65533;&#65533;&#65533;n&#65533;&#65533;nq&#65533;Ho&#65533;M3&#65533; xA&#65533;&#65533;&#65533;=L&#65533;2&#65533;&#65533;u&#65533;*&#65533;#=
&#65533;&#65533;&#65533;	a&#65533;&#65533;&#65533;0>a@&#65533;(&#65533;H(&#65533;z&#65533;X&#65533;}&#65533;
C&#65533;{X&#65533;`&#65533;&#65533;&#1553;&#65533;IG(&#65533;&#65533;y&#65533;"&#65533;BT&#65533;N&#1303;&#65533;&#65533;&#65533;?&#65533;9D&#65533;	&#65533;d*&B
R&#65533;&#65533;&#65533;&#65533;&#65533;&#65533;h&#65533;2&#65533;&#1828;&#65533;JDp&#65533;&#65533;&#65533;?&#1913;&#65533;OM|&#65533;!&#65533; QR&#65533;&#65533;&#65533;I&#65533;&#65533;&#65533;LC&#65533;Z)L&#65533;)e&#65533;H&#65533;&#65533;&#65533;&#65533;]&#65533;y&#65533;l&#65533;&#65533;&#65533;&#65533;&#65533;&#65533;&#65533;pEY&#65533;&#65533;-&#65533;[&#65533; ;&#65533;!	&#65533;&#65533;&#65533;&#65533; 	l&#65533;&#65533;E>&#65533;a&#65533;b$J&#65533;&#65533;&#65533;g`&#65533;&#65533;I&#65533;&#65533;&#65533;"&#65533;IitVh&#65533;&#65533;IW=bq&#65533;b&#65533;&#65533;a&#65533;&#65533;&#65533;&#65533;&#65533;k`&#65533;&#65533;&#322;&#65533;tb&#65533;&#65533;&#65533;IQ(&#65533;&#243;&#65533;o0&#65533;&#1379;j&#65533;&#65533;r&#65533;&#65533;&#65533;&#65533;D|x M&#65533;I&#65533;UDyD&#65533;"&#65533;..J&#65533;@^<&#702;c&#65533;P &#65533;lCl&#65533;&#65533;G&#278;&#65533;&#65533;&#65533;&#65533;h&#757;|%&#65533;&#65533;`&#136;&#65533;V&#65533;h&#65533;&#65533;&#65533;L(]H CE^&#65533;&#65533;&#65533;&z&#65533;&#65533;&#65533;8Q&#65533;&#65533;N &#65533;&#65533;&#65533;'>&#65533;N&#65533;c&#65533;&#65533;DM&#65533;&#65533;&#65533;&#260;G&#65533;IN8N&#65533;&#65533;O&#65533;&#1540;B&#65533;'&#65533;t&#65533;O&#65533;G&#65533;&#65533;zP&#65533;&#65533;;&#65533;Oo&#65533;|&#65533;&#65533;O|&#65533;&#65533;&#65533;}&#65533;Dz&#65533;	;( &#65533;I &#65533;/8(g&#65533;&#65533;&#65533;{`&#65533;/&#65533;@D&#65533;'&#65533;'Q"|B&#65533;&#65533;&#65533;&#65533;&#65533;&#65533;&#65533;J&#65533;&#65533;&#65533;G4&#65533;&#65533;K&#65533;&#65533;&#65533;\&#65533;&#65533;&#65533;&#65533;C)P $@;p p&#65533;&#65533;@&#65533;B&#65533;G4&#65533;&#65533;&#65533;i&#65533;&#65533;XF&#65533;&#65533;Bt&#65533;&#65533;VlCZ&#65533;&#65533;&#65533;EW&#65533;%]@H]&#65533;&#779;&#65533;&#65533;&#65533;&#65533;T&#65533;H KT &#65533;T&#65533;&#65533;A&#1897;&#65533;P&#65533;&#65533;U}U#N&#65533;d&#65533;efF&#65533;p&#65533;&#65533;&#65533;&#65533;?
K&#65533;&#65533;OA&#65533;&#65533;&0]&#65533;&#65533;?|At]&#65533;&#65533;&#65533;z&#65533;*z&#65533;O&#65533;&#65533;?|c&#65533;&#65533;G&#65533;&#65533;&#65533;G;`@$uI"	TER&#65533;(&#169;\D&#65533;G&#65533;&#65533; &#65533;(&#65533;&#65533;}E&#65533;&#1135;&#65533;&#65533;XO| -MW&#65533;&#65533;&#65533;&#65533;L&#65533;4[&#65533;&#65533;&#65533;&&#65533;&#65533;GHM&#65533;E &#65533;&#65533;&#65533;&#65533;*&#65533;&#65533;+T%t&#65533;&#65533;&#65533;&#65533;D&#65533;G&#65533;&#65533;P&#65533;&#65533;&#65533;&#1064;&#65533;&#65533;	&#65533;&#65533;nJB&#65533;5&#65533;=QD&#65533;&#65533;&#65533;&#65533;&#65533;``<&#65533;O|&#65533;u%&#65533;&#65533;DM&#65533;
8(&#65533;&#65533;&#259;&#65533;&#65533;&#65533;M&#65533;&#65533;&#65533;&#269;h&#65533;&#65533;&#65533;|"%>&#65533;&#65533;&#636;y&#65533;L&#65533;&#65533; &#65533;&#65533;&#65533;Q&#65533;BE&#65533;&#65533;&#65533;&#65533;OB&#65533;q&#65533;&#65533;&#65533;@&#65533;&#65533;GluKW&#65533;u&#65533;&#65533;O&#65533;&#1776;&#65533;&#65533;&#65533;&#65533;&#65533;&#65533;&#65533;|&#65533; 	 /&#65533;B\&#65533;_&#65533;&#65533;&#65533;HD&#65533;JA!&#65533;&#65533;)&#65533;&#65533;&#65533;"&#65533;p	p&#65533;&#65533;&#65533;+BH&#65533;&#1353;^&#65533;hTU&#65533;yU*=&#65533;&#65533;c&#65533;&#65533; &#65533;e&#65533;&#65533;(&#168;&#65533;D&#65533;a&#65533;?h^q(D
&#65533;&#65533;O&#65533;&#65533;&#65533;+&#16287;&#65533;C&#65533;
&#65533;?&#65533;&#65533;&#65533;&#65533;*&#1564;&#65533;?&#65533;&#65533;&#65533;N06~&#65533;B&#65533;%d&#65533;JG&#65533;&#291;(&#65533;N&#65533;Z&#65533;,#&#65533;)&#65533;|ElQDl=&#65533;&#65533;V$&#65533;W&#65533;&#65533;VkoQ&#65533;Gd&#65533;G&#65533;@&#65533;Z&#65533;/&#65533;*D&#65533;&#65533;H}&#65533;&#65533;Ox&#65533;L&#65533;(&#65533;&#65533;&#482;	&#65533;&#65533;&#65533;&#65533;]&#65533;IM&#65533;&#65533;&#65533;&#65533;&#65533;&#335;B&#65533;e&#65533;^D&#65533;&#65533;&#65533;&#65533;a&#65533;n&#65533;&#65533;&#65533;!&#65533;&#65533;&#65533;&#65533;&#65533;&#65533;&#65533;48&#65533;x&#65533;T &#1839;&#65533;&#65533;N&#65533;^,PXlRNo&#65533;&#1447;O|@Mp&#65533;&#65533;J&#65533;B&#65533;?xa&#65533;&#65533;&#65533;&#65533;&#65533;O&#791;GA*&#65533;)uX&#65533;L&#340;O&#65533;&#65533;Bp&#65533;VL&#65533;&#65533;&#65533;&#65533;&#65533;
&#65533;4&#65533; &#65533;&#65533;B\f&#65533;]&#65533;&#65533;&#65533;S&#65533;&#65533;d&#65533;F&#65533;&#65533;&#65533;"A;&#65533;&#65533;&#65533;t&#65533;&#65533;t&#65533;&#65533;8R"UA-;&#65533;&#65533;&#65533;FSQ-&#65533;r&#65533;KY&#65533;&#65533;$&#65533;F&#65533;I&#65533;N4jBh&#65533;&#65533;P&#1623;&#65533;&#65533;'&#65533;&#65533;Ptj(&#65533;,n&#65533;&#65533;t&#65533;&#65533;k&#65533;&#65533;&#65533;rY&#65533;&#65533;F&#65533;,*&#65533;d&#65533;G02&#65533;z&#65533;	h&#65533;&#65533;&#272;&#65533;'&#65533;&#65533;_kq&#65533;&#65533;O&#65533;G&#65533;&#65533;&#65533;?xl	Eh{`&#65533;^Lk&#1990;dA+ o&#65533;&#65533;o&#65533;&#65533;&#65533;&#65533;&#65533;&#65533;*&#65533;r&#65533;EBTlE	&#65533;{J&#65533;OP,-&#65533;&#65533;{f&#65533;s&#65533;h&#65533;&#65533;&#65533;N&#65533;&#927;&#65533;k&#65533;\1GJUd&#65533;g&#65533;F&#65533;LO@,&#65533;Z&#65533;&#65533;&#65533;&#65533;PaM&#1537;7u/G9/&#65533;@&#65533;
0r&#65533;r&#65533;`T&#65533;Ma&#65533;*D&#65533;h &#65533;&#65533;&#65533;&#65533;Nx&#65533;&#65533;\&#65533;&#65533;D&#65533;&#271;;P(&#65533;lR&#65533;&#65533;&#65533;&#65533;s&#512;&#65533;&#65533;,P&#768;&#65533;&#65533;L&#65533;&#65533;&#65533;&#65533;Y&#65533;%&#65533;V&#1621;&#65533;aA&#65533;&#65533;1&#65533;&#65533;&#560;\&#1413;&#65533;&#65533;&#65533;&#861;c&#65533;>pm;d&#65533;&#65533;&#65533;
&#65533;&#1387;L&#65533;&#65533;&#576;{&#65533;&#65533;(z&#65533;7TrxA*&#65533;#jk&#65533;&#65533;$N&#65533;O&#65533;^&#65533;BH&#65533;hfE&#65533;`	&#65533;&#65533;
0&#65533;,&#65533;2S&#65533;3Dc&#65533;6)&#65533;Gz&#65533;Cr&#65533;%`&#65533; &#65533;&#65533;bLD&#65533; 2DI&#65533;O&#1280;}&#1818;2&#65533;&#65533;m5&#65533;&#65533;&#65533;&#65533;R&#65533;&#65533;&#65533;{pE-X&#65533;&#65533;&_&#65533;o)c&#65533;a&#65533;&#65533;&#65533;&#65533;vM7&#65533; &#65533;&#65533;&#65533;s&#65533;gS'vt&#65533;&#65533;FY&#65533;GPa|&#65533;&#65533;O&#65533;&#65533;G8&#65533;&#65533;?t&#65533;,lLt&#65533;&#65533;u&#65533;&#65533;&#65533;&#65533;"R&#65533;+&#65533;&#65533;P5&#65533;&#65533;&#65533;&#65533;6&#65533;R&#65533;	$&#65533;|&#65533;&#65533;3W&#65533;&#65533;&#65533;&#65533;&#65533;Vt&#65533;&#65533;
M &#65533;&#65533;D&#65533;	&#65533;D&#65533;&#65533;N&#65533; &#65533;&#65533;G&#65533;&#65533;&#65533;&#65533;3&#65533;(&#65533;&#65533;&#65533;P&#65533;G&#65533;&#65533;&#65533;&#65533;M=&#65533;C=&#65533;,&#65533;&#65533;&#65533;	4@HwT&#65533;\&#65533;&#65533;&#65533;&#65533;&#65533;0&#65533;&#65533;]&#65533;Z&#65533;B+&#65533;&#65533;A&#65533;&#65533;4&#65533;/Rt&#65533;&#65533;&#65533;&#65533;&#65533;"&#65533;A&#65533;&#65533;&#65533;&#65533;&#65533;,2;&#65533;&#65533;GD&#65533;4&#65533;@&#65533;&#65533;"pD&#65533;&#65533;^&#1555;&#65533;;&#65533;&#65533;e&#65533;<&#65533;P&#65533;C)&#65533;Z&#65533;&#65533;&#65533;&#65533;&#65533;I]@&#65533;
&#65533;S\&#65533;&#65533;>&#65533;)x&#65533;b&#65533;x+&#65533;&#65533;pGG&#65533;&#65533;&#65533;0&#65533;W&#65533;E&#65533;&#65533;%&#65533;"X&#65533;&#65533;&#65533;X&#65533;&#65533;&#65533;(M&#65533;&#65533;&#65533;#&#65533;&#65533;R&#65533;	&#65533;4&#65533;%SS`&#65533;&#65533;W&#65533;u&#65533;&#65533;&#65533;pH&#65533;&#65533;5&#65533; $s#7 &#65533;b&#65533;&#65533;?&#65533;&#65533;GB\&#65533;8&#65533;cZM Y&#65533;V&#65533;A&#394;&#65533;M&#65533;G&#65533;&#1232;&#889;9&#65533;&#65533;|]O&#65533;t&#65533;l&#65533;xFb$&#65533;!2&#65533;&#65533;&#65533;&#176;Gg9J&#65533;4
&#65533;&#1810;G&#1070;@8&#65533;?^{&#65533;g&#65533;)&#65533;&#1078;PO&#65533;^&#65533;0bY&#65533;&#65533;Bt&#65533;&#498;Upl]p&#65533;&#65533;,-&#65533;3i+D<&#65533;I&#65533;&#65533;&#65533;&#65533;E&#65533;&#65533;?&#65533;=cpCp&#65533;s&#515;o$&#65533;N nLa&#65533;&#65533;&#65533;&#65533;A0&#65533;&#65533;&#65533;&#65533;7&#65533;&#65533;w^`&#65533;~&#65533;W&#65533;(-&#65533;&#65533;&#65533;&#65533;&#65533;&#65533; ;(mE&#65533;&#65533;R&#65533;&#65533;&#65533;d&#65533;#H&#65533;&#1262;~&#65533;&#740;&#65533;&#1888;&#1807;T&#65533;&#65533;JK&#65533;N &#65533;&#65533;&#1410;b:(&#65533;'&#65533;&#65533;&#65533;&#65533;&#65533;&#21544;&#65533;&#65533;&#65533;e$Jw&#65533;Vld&#65533;G$&#1893;x&#65533;' K t&#65533;&#65533;&#65533;P+8C&#65533;@&#65533;&#65533;<&#65533;+&#65533;&#65533;&#65533;(|&#65533;&#65533;,&#65533;R4&#65533;&#65533;&#65533;@&#65533;B&#65533;&#65533;&#65533;&#65533;E&#65533;&#65533; &#65533;;&#65533;&#65533; &#65533;6M6&#65533;&#65533;Od&#65533;&#65533;&#65533;,&#65533;&#65533;#I_&#65533;&#65533;&#65533;6&(&#65533;&#65533;t9n&#65533;D &#65533;pa&#65533;7~a&#65533;&#65533;&#65533;B&#65533;P !&#65533;&#65533;&#65533;F&#65533;Jw&#65533;B&#65533;'
8&#65533;P&#65533;&#65533;&#65533;P@&#1883;&#65533;&#65533;\&#65533;&#65533;&#65533;&#313;A&#65533;)0n&#65533;&&#65533;&#65533;&#65533;&#65533;&#65533;&#65533;&#65533;&#65533;&#65533;&#65533;Ed&#65533;}%&#65533;?,dz)&#65533;?&#65533;O(&#65533;N&#65533;&#65533;&#65533;&#65533;}&#65533;	F&#65533;O/t&#65533;&#65533;&#65533;=&#65533;RvG]uv&#65533;&#65533;&#65533;v|&#65533;z&#65533;&#65533;&#65533;&#65533;t&#65533;&#65533;&#65533;P&#65533;&#529;&#65533;q&#65533;&#65533;&#65533;`P&#65533;k"}cJA&#65533;@&#65533;&#65533;1&#65533;&#65533;&#516;&#65533;&#65533;e&#331;N&#65533;E&#65533;B&#65533;&#30840;t&#65533;&#65533;&#65533;&#65533;1&#65533;&#65533;(&#700;&#65533;&#40042;&#65533;=&#65533;-&#65533;&#1417;<&#65533;rtDc*L&#65533;P&#65533;&#65533;&#65533;m&#1385;DzD&#65533;&#65533;&#65533;&#65533;?&#65533;	&#65533;FP&#65533;&#65533;^6t&#65533;bD&#65533;)V&#65533;xcF&#65533;9V&#65533;&#65533;&#1023;|&#65533;e` &#65533;&#65533;&#65533;&#65533;R&#65533;g
&#65533;PE N&#65533;BR&#65533;&#65533;w(&#65533;&#65533;&#65533;&#65533;xA&#65533;&#139;G&#65533;&#65533;k*&#65533;&#65533;=
&#65533;&#65533;*P0&#65533;&#65533;x&#65533;&#65533;&#511;$&#65533;&#328;&#65533;&#1471;ZQ&#65533;&#65533;&#65533; &#65533;H#F&#65533;`&#65533;&#65533;e&#65533;]&#65533;0&#65533;&#65533;&#65533;/k-D4pdb&#65533;&#65533;;6v&#65533;rd&#595;)W&#65533;&#65533;&#65533;JQ:&#65533;&#65533;&#65533;&#980;&#65533;((&#65533;&#65533;F&#65533;&#65533;&#65533; &#65533;g'&#65533;@&#65533;2&#65533;&#65533;&#65533;&#65533;&#1602;&#65533;1&#65533;h&#65533;t&#65533;&#65533;&#1224;&#65533;&#65533;&#65533;A&#65533;+v&#65533;0m&#65533;8n&#65533;^&#65533;&#65533;&#65533;&#65533;&#65533;&#65533;iw&#65533;&#65533;&#65533;&#65533;&#65533;&#65533;&#335;g'D&#65533;g&#65533;&#65533;&#65533;e&#65533;&#65533;_&#65533;1*P0&#65533;&#65533;&#65533;j&#65533;&#65533;E&#499;&#65533;?6&#65533;&#65533;&#65533;&#65533;4&#65533;(R! &#65533;&#65533;Z*&#65533;&#65533;v"&#65533;&#65533;&#65533;9&#65533;&#65533;^P&#65533;Z&#65533;&#65533;n  6Lk&#242;p&#65533;&#65533;s&#65533;&#65533;cj&#65533;&#664;iH&#65533;&#65533;9&#65533;iqc&#65533;(&#65533;&#65533;mV&#65533;q&#65533;il&#65533;QHe<&#65533;4&#65533;&#65533;9&#353;vd@N&#65533;3p&#65533;N&#65533;Z&#1571;&#65533;
&#65533;SkK&#65533;&#65533;&#46241;&#65533;&#65533;&#65533;&#65533;&#65533;h&#65533;a S&#65533;3EM&#65533;&#65533;zH&#65533; "W&#65533;q&#65533;&#65533;&#65533;&#1811;&#65533;>&#65533;&#65533;&#65533;&#65533;D
`PB&#65533;&#729;<&#65533;&#65533;i
bi&#65533;*8&#65533;J&#130;&#65533;<K&#65533;&#65533;J(.&#65533;&#65533;P&#65533;&#65533;&#1954;J&#1272;&#65533;&#65533;&#65533;$e&#65533;&#65533;&#65533;T=&#65533;&#65533;&#65533;hj)&#65533;&#65533;&#65533;&#65533;&#65533; .1&#65533;&#65533;&#65533;&#65533;&#65533;&#65533;&#65533;&#65533;&#65533;US\&#65533;hG&#65533;&#65533; &#65533;P"&#65533;$@&#65533;&#65533;&#65533;&#65533;j&#65533;&#65533;(&#65533;:&#65533;"&#65533;l&#65533;&#65533;&#65533;&#65533;0m@&#65533;p4&#65533;:0&#65533;8&#65533;&#65533;Ku&#65533;&#65533;&#65533;&#65533;.&#65533;&#65533;A&#65533;$&#65533;j&#65533;[&#65533;p&#65533;'&#65533;&#65533;B`w&#65533;@3<P()v@&#43487;n &#65533;!&#65533;&#65533;[&#65533;&#65533;&#65533;)&#65533;X(*&#65533;&#65533;r&#65533;5I&#65533;&#65533;&#65533;{&#65533;h5&#65533;
&#692;&#65533;&#65533;&#65533;&#65533;w"&#65533;2&#65533;&#65533;&#65533;&#65533;	&#65533;q&#65533;7&&#65533;&#65533; &#65533;,$&#65533;&#65533;&#65533;&#65533;&#65533;&#65533;&#65533;&#65533;.&#65533;.&#65533;T&#65533;#C&#65533;&#65533;>&#65533;&#65533;&#65533;"&#65533;&#65533;&#65533;&#65533;&#65533;&#65533;TSL,&#65533;!&#65533;&#65533;&#65533;2&#65533;4&#65533;&#65533;&#65533;G&#65533;i&#65533;D&#65533;0&#65533;&#65533;&#65533;&#65533;&#65533;&#65533;2I&#1190;&#65533;a&#578;&#65533;,&#65533;&#65533;&#65533;&#65533;&#65533;&#65533;j"q +&#65533;&#65533; K	&#65533;R-
&#65533;&#65533;&#65533; &#65533;9&#65533;&#65533;(&#65533;&#65533;&#65533;T&#65533;&#65533;p@&#65533;&#1816;&#65533;&#65533;!:	:P&#65533;.&#65533;&#65533;&#898;z&#577;&#65533;ku&#2013;&#65533;&#65533;5&#65533;CZE&#65533;&#65533;&#65533;yH&#1197;&#65533;&#65533;&#65533;p&#65533;4'8&#65533; &#65533;Bp&#65533;&#65533;&#65533;&#48779;G&#65533;~&#65533;"&#65533;P&#874;&#65533;&#65533;p&#65533;W&#65533;t&#65533;&#65533;&#65533;&#65533;y
&#65533;[&#65533;
/&#65533;P
&#65533;&#65533;[&#65533;&#65533;&#65533;&#65533;&#65533;&&#65533;BA-&#65533;&#65533;	T&#65533;?f&#65533;n0&#65533;f&#65533;?|&#65533;&#65533;&#65533;&#65533;&#65533;&#65533;&#65533;&#65533;&#65533;&#65533;&#65533;&#65533;DP,&#65533;N&#65533;&#65533;/&#65533;&#65533;&#388;&#601;Ys&#65533;%&#65533;]%l&#65533;Cp&#65533;&#65533;( =&#65533;P*P&#65533;d&#65533;&@&#65533;?&#58381;;&#65533;D<b&#65533;&#65533;8&#65533;O<Z*&#65533;&#65533;&#65533;P &#65533;&#65533;&#65533;d&#65533;&#65533;&#65533;L4&#65533;&#65533;O|J&#65533;*&#65533;g5&#65533;h&#65533;~Z&#65533;&#65533;x$&&#65533; 
	$A&#65533;&#65533;P&#65533;@A}Xdp&#65533;&#65533;-ayEC&#65533; &#65533;|&#65533;CE!&#65533;TJ&#65533;&#65533;.v&#65533;&#65533;&#65533;&#65533;Mp &#65533;X<&#65533;HK&#65533;	a}&#65533;&#65533;&#65533;&#65533;&#65533;^(5&#65533;nB&#65533;[&#65533;NP&	&#65533;&#65533;H;&#65533;&#65533;s&#65533;&#65533;&#65533;&#65533;&#65533;&#65533;&#65533;bz&#65533;k]&#65533;&#65533;&#65533;L&#65533;&#65533;&#65533;&#65533;&#65533;`H&#65533;&#65533;9&#65533;d1^t&#65533;&#65533;&#65533;&#65533;&#65533;G
s&#65533;sh&#65533;&#65533;&#65533;&#65533;Nw:d$}0&#65533;H&#65533;&#65533;&#65533;e&#65533;&#65533;=)R&#65533;&#65533;&#65533;D+:&#65533; Aj&#129;-&#65533;W=&#65533;&#65533;&#65533;&#65533;=i&#1440;oy+&#65533;@&#65533;&#65533;e&#65533;&#65533;9qI&#65533;>&#65533;`m &#65533;{J&#65533;g&#65533;>&#65533;/Y&#65533;A &#65533;&#65533;R&#65533;&#65533;* &#65533;&#65533;/&#65533;9&#65533;@:!&#65533;&#65533;&#65533;&#65533;A&#65533;P3&#65533;&#65533;&#65533;&#65533;&#65533;jXA&#65533;$B
2<&#65533;A	&#65533;P&#65533;&#65533; ?A&#65533;&#65533;c&#65533;@I&#65533;Bk&#65533;&#65533;&#65533;v0&#65533;qED&#65533;&#65533;&#65533;&#65533;&#65533;&#1101;&#65533;&#65533;G&#65533;&#65533;&#65533;,Q&#65533;&#65533;P&#65533;&#65533;<&#65533;)R&#65533;@&#65533;+j&#65533;:&#1779;	A2&#65533;&#65533;(g5fM+A&#65533; &#907;&#65533;L&#65533;&#1802;&#65533;@&#65533;&#65533;A&#65533;&#65533;	I&#65533;?&#65533;A&#65533;&#65533;,H J-&#65533;&#65533;&#1681;*4&#65533;&#65533;&#65533;&#65533;SR8&#65533;&#65533;i&#65533;&#65533;&#65533;0#)+I&#65533;&#65533;+$&#65533;&#65533;&#65533;:&#65533;&#65533;&#65533;&#65533;z&#65533;&#65533;&#65533;NY&#65533;&#65533;&#65533;HC*&#65533;&#65533;"&#65533;$EC&#65533;&#65533;&#65533;-	&#65533;i&#557;Ir1m&#65533;&#65533;+I&#65533;J&#65533;r&#65533;s&#65533;&#65533;&#65533;Rv&#65533;sH&#65533; (&#65533;
&#65533;e&#65533;&#65533;&#65533;&#65533;&#65533;&#65533;&#65533;&#65533;!4&#65533;:&#65533;?:U&#65533;t$&#65533;aF&#65533;&#65533;qWH&#65533;	!&#65533;),&#65533;xJ$&#65533;	&#65533;&#65533;&#65533;O&#65533;2&#65533;&#65533;&#65533;2`C,&#65533;,&#65533;8 &#65533;mG&#65533;h2&#65533;v a&#65533;x&#65533;[&#65533;&#65533;&#65533;F})&#65533;2&#65533;^&#65533;&#65533;&#65533;T&#65533;S>)	&#65533;q&#65533;&#65533;&#65533;~Y4&#65533;Y&#65533;!&#65533;&#65533;@&#65533; &#1275;&#65533; &#65533;Y&#65533;&#65533;
&#65533;*	&#65533;X9_&#65533;&#65533;&#65533;
&#65533;&#65533;iH&#65533;&#65533;&#65533;&#65533;&#65533;&#65533;&#65533;!&#65533;u&#65533;&#65533;H&#65533;I&#65533;&#41768;;&#65533; &#65533;&#65533;&#65533;&#65533;l&#65533;&#65533;&#65533;'>&#65533;on&#65533;h&#65533;,&#65533;&#65533;'\&#65533;&#65533;*&#65533;&#65533;&#65533;L &#65533;0]W:W&#65533;Xx&#922;&#65533;"&#65533;&#65533;h&#65533;q1^&#65533;=\_3&#1461;6D&#65533;&#65533;&#65533;V&#65533;&#65533;7&#65533;Pg&#65533;"X"&#65533;4&#65533; &#65533;Bnt&#65533;-&#65533;Ds&#65533;&#65533;zr&#65533;V 	&#65533;"B&#946;HrDR&#65533;Z&#65533;B7&#65533;W&#65533;F.);&#270;ZC&#65533;F&#65533;&#65533;@nQ [&#65533;&#65533;7&#65533;3&#65533;!&#65533;&#65533;H&#65533;&#65533;FNQ&#65533;&#65533;&#65533;g&#65533;&#65533;sX}&#65533;Zr@H&#65533;&#65533;&#65533;&#65533;Q_&#65533;&#1015;&#65533;&#65533;Qn:&#65533;&#65533;&#65533;&#1431;&#65533;&#65533;&#65533;&#65533;@&#65533;_&#65533;*&#65533; &#65533;:+&#65533;E&#65533;&#65533; &#65533;&#65533;&#65533;&#65533;&#65533;A&#65533;&#65533;G$\j&#65533;&#65533;&#65533;1&#65533;&#65533;Sx!f&#65533;&#65533;r.&#65533;}&#65533;&#65533; i&#65533;&#65533;&#65533;&#65533;&#65533;&#65533;&#65533;!'&#65533;&#65533;&#65533;&#9537;VJ&#65533;h&#65533;&#65533;6&#65533;&#65533;&#65533;{XgH&#65533;&#65533;&#65533;t&#65533;
QW:{Z&#65533;8&#65533;&#65533;@&g&#65533;1&#65533;&#65533;&#65533;&#65533;+&#65533;&#65533;&#65533;&#65533;&#65533;UB&#65533;&#65533;dz&#65533;&#65533;&#65533;&#65533;  &#65533;D&#65533;&#65533;&#65533;&#65533;N&#65533;&#65533;&#65533;&#65533;&#65533;&#65533;&#65533;&#65533;Ak&#65533;6&#65533;q'&#65533; &#65533;&#65533;&#1148;&#65533;[AA&#65533;&#65533;&#65533;&#65533;&#65533;&#65533;&#65533;|cQ&#65533;'&#65533;&#65533;&#65533;&#65533;&#65533;z &#65533;|G&#65533;&#65533;&#65533;{_&#65533;&#65533;.r3E2hs&#65533;i&#65533;G&#65533;&#65533;#&#65533;^Y{N&#65533;&#65533;:["&#65533;&#65533;1&#65533;&#65533;&#65533;&#65533;`:&#65533;&#65533;&#65533;uh&#65533;^&#65533;&#65533;5d&#65533;A*&#65533;&&#65533;B&#65533;LM~T&#1266;&#65533;h@j>AN&#195;&#65533;6
&#65533;{)&#65533;&#65533;&#65533;&#65533; &#1642;&#65533;&#65533;@&#65533;&#65533;&#65533;B&#65533;&#65533;&#65533;>&^&#65533;~IV&#65533;6&#65533;&#65533;6&#1835;&#1840;n&#65533;&#65533;&#65533;&K&#65533;&#65533;&#65533;&#65533;k&#65533;&#65533;|$&#65533;^&#65533;8j :&#65533;&#65533;&#65533;4&#1926;Fb&#214;&#65533;&#65533;!b&#2704;&#65533;&#65533;&#65533;'&#65533;J(&#65533;"S6&&#65533;&#65533;Da)&&#65533;&#65533;v&#65533;&#65533;4N &#65533;&#65533;&#65533;F(`p(&#65533;h &#1825; &#65533;$-2&#65533;&&#65533;&#65533;&#65533;uJ&#65533;&#65533;H&#65533;	"\"&#65533;&#65533;&#65533;&#65533;&#65533;:L&#65533;&#65533;Ix
&#65533;&#65533;&#65533;&#65533;&#65533;&#65533;u&#65533;!  &#65533;a&#65533;Q,H}&#65533;	8 	&#65533;N&#65533;f&#65533;&#65533;&#65533;j&#65533;V&#65533;&#65533;&#65533;F&#65533;&#436;N &#65533;N~BD&#65533;zb&#65533;&#65533;&#65533;U&#65533;&#65533;=&#65533;&#65533;)&#65533;&#65533;T&#65533; 0&#65533;&#65533;&#65533;0&#65533;JjA@A,&#65533; a &#65533;OW&#65533;&#65533;&#62094; &#65533;&#65533;,&#65533;&#65533; &#65533;&#65533;&#65533;3&#65533;&#65533;b&#65533;,&#65533;&#65533;g&#65533;=@&#65533;&#65533;hC_> I&#65533;&#65533;&#65533;o&#65533;&#65533;&#65533; B&#65533;&#65533;&#65533;&#65533;l&#65533;&#420;B&#65533;&#65533;&#65533;&#65533;&#65533;&#65533;(&#65533;@&&#65533;&#65533;&#65533;&#65533;[&#65533;&#65533;&#65533;L  &#65533;F&#65533; &#65533; &#65533;3&#65533;r&#65533;;$ 0&#65533;&#65533;&#65533;&#65533;&#65533; z&#65533;T &#65533;m&#65533;@Q&#65533;&#65533;&#65533;e&#65533;d&#65533;&#583;&#50227;&#65533;&#65533;!&#65533;&#65533;&#65533;,&#65533;~K2b`
	&#65533;&#1618;-&#65533;&#65533;o"3&#65533;&#65533;&#65533;&#65533;F &#65533; &#65533;&#65533;&#65533; &#1795;:>&#65533;)v&#65533;&#732;&#65533;vdGrd^&#65533;&#65533;&#65533;jAa@&#65533;xApH&#65533;E&#65533;&#65533;=&#65533;l&#65533;&#65533;lj`&#65533;^&#65533;o&#65533;cf&#65533;+'
&#65533;&#65533;&#65533;&#65533;GFh&|&#65533;T&#65533; &#65533;&#65533;&#65533;&#65533;k&#65533;&#292;kp&#65533;;&#65533;KFL&#786;/&#65533;&#65533;&#65533;&#65533;&#65533;&#65533;&#65533;:@	&#65533;c &#65533;&#65533;H+&#65533;&#65533;BB&#65533;&#65533;-&#65533;&#65533;h pg r&#65533;&#1245;&#656;&#65533;BB25,&#65533;|&#65533;1p&#65533;&#976;!&#65533;&#65533;&#65533;&#65533;&#65533;!&#65533;&#65533;&#65533;&#65533; &#65533;!&#65533;&#770;+&#65533;&#65533;R&#65533;&#65533;&j&#65533;f&#65533;&#65533;B&#65533;&#65533;&#65533;x&#65533;E&#65533;&#65533; &#65533;n&#65533;"K&#65533;&#1795;=&#65533;^H&#65533;&#65533;d&#65533;&#582;l<&#1186;&#65533;&#65533;S&#65533;&#65533;-&#65533;-&#65533;&#65533;`&#65533;aT2&#65533;<7&#65533;&#65533;&#65533;&#65533;&#65533;&#65533;&#65533;&#65533;"4&#65533; 
,&#65533;,b&#65533;&#65533;J4&#65533;&#65533;H&#65533;\&#65533;}
&#65533;i&#65533;-&#65533;Bg,&#65533;&#65533;h&#65533;&#65533;.3@&#65533;&#65533; L&#65533;L&#65533; Z&#65533;&#65533;O&#65533;&#913;J`r!p&#65533;&#65533;&#65533;&#65533;&#65533;&#65533;&#65533;&#65533; &#65533;@[&#65533;*&#65533;&#65533;#&#65533;
&#65533;&#65533;Q"&#65533;&#65533;}&#65533;7K&#65533;T&#65533;b5p&#65533;&#65533;&#65533;7xC?&#1168; n&#65533;&#65533;&#65533;g&#65533;&#65533;!<&#598;,&#65533;B&#65533;6c p&#65533;0&#65533;"&#65533;M Fr&#65533;|&#65533;&#65533;&#65533;"j`&#65533;v$q&#65533;&#65533;&#65533;b'_@&#65533;P&#65533;b&#65533;&#65533;&#65533;&#65533;&#65533;6&#65533;&#65533;l&#65533;F))&#65533;&#65533;6&#65533;&&#65533;F&#65533;&#65533;Fp&#65533;oL&#65533;ZI6&#65533;!&#65533;&#65533;r+S&#65533;4&#65533;&#65533;&#65533;E &#65533;&#65533;&#65533;r <&!&#65533;;&#65533;&#65533;K b&#65533;<&&#65533;4&#65533;6&#1920;6( 	1 /"S&#65533;&#65533;&#65533;b'&#65533;LQ&#65533;&#65533;!&#65533;v&#65533;&#65533; P&#65533;j
&#65533;SW&#1641;&#65533;&#65533;&#65533;&#65533;i1E3!&#65533;&#65533;&#65533;&#65533;&#65533; Rd&#65533;&#65533;&#65533;&#65533;%&#65533;#&#65533;C&$&#65533;=&#65533;b6mL&#65533;L&#65533;&#65533;B&#470;&#65533;)|&#65533;*R&#65533;j`&#65533;'&#65533;b&#65533;62RU&#65533; &#65533;&#65533;&#65533;&#65533;&#1746;&#65533;&#65533;&#65533;&KbT &#65533;Js&#65533;&#65533;m  &#65533;&#65533;&#65533;f&#65533;&#65533;&#65533;gJwUav Bk&#65533; f&#65533;&#65533;&#65533;@ &#65533;&#65533; J bZ&#65533;#&#65533;GT&#65533; &#65533;&#898;[&#65533;%&#65533;~&#65533;!&#65533;&#65533;kt@&#65533;"J&#762;N&#65533;&#65533;zP" d!T&#65533;&#768;	"&#65533;	&#65533;&#65533;R!&#65533;aB[&#65533;K&#65533;!iA&#65533;t@|@ Z&#65533;i&#65533; &#65533; &#65533;t&#65533;&#65533;W&#65533;@&#65533;Y(J.&#65533;&#65533;F&#65533;	I&#65533;&#65533;&#65533;xT^&#65533;&#749;T&#65533;\&#65533;&#65533;&#65533;&#65533;&#65533;	fBa&#65533;""&#65533;bj&#65533;&#65533;1&#65533;&#65533;&#65533;C&#65533;&#65533;&#65533;1&#65533;&#65533;
&#65533;&#65533;*&#65533;&#65533;pcn&#65533;F'&#65533;&#65533;!v&#65533;&#65533;&#65533;m&#65533;Bm&#65533;&#65533;&#65533;&#65533;&#1709;&#65533;*&#65533;<&#65533;G8*o&#65533;Oo&#65533;&#65533;&#65533;&#65533;o&#65533;&#65533;u 5e&#65533;&#65533;"&#1040;&#65533;&#65533;z&#65533;-&#65533;.&#65533;dCr&#65533;&#65533;,<rPs$)&#1539;x Tc=&#65533;&#65533;:&#65533; &#65533;&#65533; &#65533;-z&#65533;&#65533;/&#65533;&#65533;Jk&#65533;&#65533;a&#65533;&#65533;Z&#65533;)@"&#65533; X&#65533;&#65533;&#65533;&#65533;2&#65533;X-&#65533;!E
&#65533;A}&#65533;n&#65533;&#65533;
&#65533;bZ&#65533;&#65533;B&#65533;&#65533;&#65533;M&#65533;j&#65533;[&#65533;U7&#65533;/
&#65533;e&#65533;&#65533;&#65533;\B&#65533;]&#65533;&#65533;qA&#65533; &#65533;&#65533;D&#65533;T)G&#65533;E{ &#65533;@!&#1942;hx&#65533;&#65533;&#65533;&#65533;7<&#65533;&#65533;&#65533;&#65533;@2!&#65533;&#65533;&#65533;bN&#65533;&#65533;v&#65533;!&#65533;&#65533;5&#65533;%&#65533;hLetft&#65533;J&#65533;{T*n&#65533;@&#65533;&#65533;&#65533;&#65533;	N&#65533;h&#65533;@&#65533;&#65533; I&#65533;&#65533; &#65533;&#65533;5a&#65533;&#65533;C&#65533;1&#65533;Q &#65533;@ &#65533;&#65533;*H at `&#65533;FI
t &#65533;BS&#65533;	&#65533;U"&#65533;j&#65533;&#65533;&#65533;(&#65533;H-%&#65533;~&#65533;&#65533;&#65533;4&#65533; 5&#65533;H&#65533;&#65533;&#65533;n&#65533;#t&#65533;&#65533;m&#65533;&#65533;O`PG"jJZ&#65533;|&#65533; 
z&#65533;j&#65533;,>&#65533;&#65533;0wk&#65533;'k&#65533;&#65533;&#65533;(UPm&#65533;&#65533;<&#65533;&#65533;&#65533;&#65533;L<&#65533;&#65533;&#65533;t&#65533;&&#65533;pu&#65533;m&#65533;l	"&#65533;&#65533;P x&#65533;]#,'&#65533;<&#65533;&#65533;&#65533;&#65533; >E&#65533;&#65533;&#65533;&#65533;&#65533;&#65533;&#65533;a&#65533;&#65533;(&#65533;&#65533;&#65533;H5&#65533;bX'
&#65533;J,".&#65533;/U&#65533;V&#65533;p!&#65533;&#65533;&#65533;O&#65533;w &#65533;&#65533;&#65533;&#65533;,"`&#65533;! &#65533;4&#65533;b%y&#65533;&#65533;yB%&#65533;gL&#65533;&#65533;&#65533;T&#65533;&#65533;b6	&#65533;&#65533;&#65533;;&#65533;0o&#65533;]&#65533;&#65533;q}&#65533;&#65533;&#65533;2&#1548;&#65533;&#65533;n&#65533;TH&#65533;&#488;&#140;&#65533;'&#65533;=&#65533;	 &#65533;&#65533;O&#65533;W&#65533; h&#65533;&#65533;
"&#65533;&#65533;@}/&#65533;!"&#65533;nYc&#65533;s&#65533;&#171;gVeYV&#65533;1 &#65533;&#65533;&#65533;V&#65533;&#65533;	0&#1025;	T&#65533;&#65533;6&#65533;&#65533; EM&#65533;&#65533;6"&#65533;CU!&#65533;&#65533;&#65533;&#65533;&#65533;&#65533;&#65533; A&#65533;p&#65533;4x&#65533;g.*&#65533;&#65533;&#65533;v &#65533;&#65533;&#65533;B &#694;7&#65533;&#65533;0@&#267;&#65533;&#65533;&#65533;&#65533;"Z@Z&#65533;!&#65533;&#65533; &#65533;`}&#65533; b&#65533;&#65533;&#65533;&#65533;&#65533;JMZ# 	&#65533;D&#65533;3.&#65533;&#65533;&#65533;&#65533;&#65533;&#65533; &#65533;&#65533;&#65533;&#65533;!N&#65533;&#1414;K#)\30&#65533;
&#65533;&#65533;P$&#1350;&#65533;4&#65533;4&#65533;&#1677;&#65533;j&#65533;%&#65533;&#65533;3&#65533;O&#65533;Ropu&#65533;&#65533;gx&#65533;
:&#65533; x	X&#65533;&#65533;~9&#65533;:&#65533;&#65533;2-!&#65533;3&#65533;&#65533;J&#65533;S&#65533;2&#65533;7&#65533;&#65533;+b&#65533;7M&#65533;&#65533;&#65533;&#65533;uR&#65533;	"&#65533;&#65533;&#65533;@\&#65533;&#65533;&#65533;Pv&#65533;&#65533;P&#65533;&#65533;9B&#65533;2&#65533;&#65533;&#65533;&#65533;&#1502;&#65533;;|&#65533;&#65533;&#65533;#*&#65533;&#65533;!&#65533;y~&#65533;b&&#65533;+&#65533; &#65533;v&#65533;&#65533;&#65533;&#65533;!&#65533;RDt&#65533;&#65533;f&#65533;&#65533;&#65533;F*&#65533;"/nE@l&#65533;6&#65533;&#65533;m&#454;&#65533;&2 e4F&#65533;&#65533;0&#65533;&#65533;&#65533;&#65533;&#65533;ln&#65533;W&#65533;W*&#65533;&#65533;Fz &#65533;&#65533;&#65533;&#65533;&#65533;&#65533;&#65533;l
b
&#65533;.C,&#65533;&#65533;&#65533;T{ >&#65533;,&#65533;$&#65533;&#65533;@Nr &#65533;5&#65533;&#65533;MHc&#65533;.&#65533;0&#65533;&#65533;e&#65533;z~&#65533;@&#65533;g&#65533;&#65533;&#65533;&#65533;`&#65533;L &#65533;8&#65533;&#65533;&#65533;&#65533;&#65533;&#65533;&#65533;&#65533;  @&#65533;|o &#65533;&#65533;t&#65533;%Z &#65533;* cQ&#1966;&#65533;C&#65533;0&#65533;&#65533;0&#65533;|&#65533;*&#65533;&#65533;F&#65533;&#65533;&#65533;&#65533;&#65533;&#65533;3d&#65533;m&#65533;"l&#65533;&#65533;&#65533;&#65533;"&#65533;&#65533;q&#65533;G&#65533;&#65533;%S=,&#65533; &#65533;&#65533;&#65533;+&#65533;&#65533;@8c&#65533;){&#1888;!@&Y&#65533; &#65533;&#65533;	&#65533;`x&#65533;IG&#65533;;&#65533;&#65533;&#65533;k^u&#65533;:R&#65533;l0&#65533;&#65533;d&#65533;(&#48440;x3&#65533;&&#65533;,$&#65533;l&#65533;&#65533;l&#65533;&#65533;8x&&#65533;rIQ&#65533;&#65533;&#65533;H&#65533;XP,&#65533;b8N&#65533;w0<F&#65533;Jn0&#65533;w7x&#65533;&#65533;&#65533;d&#65533;Gu&#65533;&#65533;&#827;Bv\&#65533;&#65533;^
&#65533;N&#65533; &#65533;&#65533;&#65533;!zu3&#7901;I&#65533;&#65533;&#65533;&#65533;~nP&#65533;;#&#65533;@&#65533;p;&#65533;Y&#65533;W&#65533;&#65533;&#65533;&#65533;+ZS&#65533;&#65533;[SO[&#65533; <l&#65533;1&#65533;&#65533;&#65533;D(&#65533;&#65533;t5~&#65533;q&#65533;F&#65533;&#65533;'z&#65533;M&#65533;V2&#65533;4Xs(`&#65533;&#65533;&#65533;&#65533;&#65533;&#65533;&#65533;&#65533;^&#65533;T&#65533;	&#65533;|@}&#65533;&#65533;AV&#65533;&#65533;&#65533;H<C&#65533;&#65533;&#65533;&#65533;&#65533;j]4&#65533; X7&#65533;&#65533;&#65533;&#65533;ws.&#65533;e&#1402;@&#65533;&#65533;&#65533;&#65533;ST  &#65533;a&#65533;&#65533;&#65533; &#65533;&#65533;&#65533;&#65533;&#65533;&#65533;&#65533;T&#65533;&#65533;&#65533; &#65533;Z{&#65533;&#65533;&#65533;`* &#65533;&#65533;&#65533;0&#65533;z&#65533;&#65533;&#65533;&#65533;'&#65533;&#65533;T&#65533;&#65533;j&#65533;&#65533;&#65533;Gb&#65533;&#65533;"&#65533;&#65533; h&#65533;T4&#65533;BT]&#65533;9&#65533;,&#65533;&#65533;!&#65533;32{ `}"*&#65533;&#65533;Udr &#65533;&#65533;4 &#65533;z&#65533;);&#65533;';D&#65533;B&#65533;LC&#404;[o&#65533;&#65533;&#65533;&#65533;}&#65533;&#1734;:*.k&#65533;&#65533;t&#65533;4&#65533;]&#65533;q&#65533;&#65533;^HN&#65533;
&#65533;N:&#65533;&#65533;&#65533;&#65533;!H&#65533;&#65533;8 b&#65533;?&#65533;&#65533;&#65533;`&#65533; &#65533;&#65533;Rx&#65533;m&#65533;AP@	&#65533;g1&#65533;&#65533;&#65533;&#65533;2k#&#65533;T&#65533;b&#65533;&#65533;H&#65533;!a&#525;&#65533;&#65533;&#65533;cf&#65533;&#65533;&#65533;&#65533;Lh&#65533;&#925;<{&#65533;&#65533;	4&#65533;&#1057;D&#65533;=&#65533;&#65533;?&#65533;&#65533;&#65533;_&#65533;N&#65533;E=&#65533;&#327;&#65533;&#65533;&#65533;XH8&#65533;&#65533;?0&#65533;&#65533;0&#65533;Dc&#65533;&#65533;&#65533;1&#65533;Nc&#65533;&#65533;&#65533;&#65533; "W&#65533;A&#65533;&#65533;&#65533;&#65533;5&#65533;K&#65533;.&#65533;'&#65533;&&#65533;&#65533;Z&#65533;K&#65533;&#65533;&#65533;=&#65533;&#65533;&#65533;&#65533;&#1010;&#65533;&#65533;$&#65533;&#65533;&#65533;&#10190;&#65533;=q&#65533;&#65533;&#65533;A#&#65533;A&#65533;a&#65533;&#65533;K-&#65533;&#65533;B&#65533;;&#65533;&#65533;&#1916;{&#65533;&#65533;\&#65533;+&l&#65533;i0BT#p%T&#65533; &#65533;K,&#65533;0&#18368;&#65533;&#65533;N &#65533;&#160;&#65533;x59?7&#65533;#&#65533;$l&#65533;&#196;&#65533;9||&#65533;&#65533;&#65533;B@v&#65533;&#60576;30&#65533;V-,b&#65533;n&#65533;&#65533;Oj&#65533;&#65533;&#65533;!&#65533;&#65533;&#65533;C'# `*&#65533;&#65533;Oe	&#65533;""&#65533;g: &#65533;!Kr&#65533;&#65533;?V&#65533;&#65533;1'&#65533;&#65533;&#65533;B&#65533;&#65533;
v&#65533;&#65533;w<&#65533;a&#65533;-&#65533;&#65533;"&#65533;&#65533;&#65533;F(&#65533;&#65533;OJ'&#65533;&#65533;&#65533;2&#65533;&#65533;&#65533;&#65533;&#65533;%%&#65533;&#65533;f&#65533;<iE&#65533;<&#65533;) &#65533;<Z&#65533;&#65533;F&#65533;&#65533;tD
qDBLv&#65533;^p&#1410;c	&#65533;^&#65533;&#444;p&#65533;b&#1744;&#65533;&#65533;#&#65533;&#65533;S&#65533;)H&#65533;0	&#65533;@&#65533;NC&#65533;&#65533;&#65533;Ox]C	%&#65533;&#65533;&#65533;L&#65533;&#65533;&#65533;&#65533;&#513;h&#65533;&#65533;J!,&#65533;s&#65533;4H&#65533;&#267;A&#65533;&#65533;&#65533;&#65533;?7&#65533;w&#65533;r+B}&#65533;D8&#65533;Z&#65533;G}&#65533;F&#65533;&#65533;78&#65533;IgmDA,&#65533;X&#65533;&#65533;1&#65533;&#65533;&#65533;&#65533;0&#65533;n&#65533;&#65533;KnO&#65533;&#65533;D&#65533;M@&#65533;{&#65533;&#65533;`&#65533;MRT&#65533;a&#65533;&#65533;&#65533;[&#65533;i&#65533;&#65533;x&#65533;&#65533;&#65533;A5&#65533;&#65533;&#65533;?&#65533; &#65533;Ho&#65533;F/&#1282;&#65533;&#65533;&#65533;1&#65533;DR&#65533;&#65533;&#65533;&#65533;! rIY$&#65533;&#65533;%&#65533;&#65533;rY&#65533;1&#65533;&#65533;c&#65533;&#65533;&#65533;^w&#65533;&#65533;&#65533;&#65533;&#65533;&#65533;&#65533;A&#65533;&#65533;&#65533;@&#65533;F&#65533;t&#65533;J&#65533;64+ &#65533;&#65533;&#65533;`Y`&#65533;&#65533;l$@B&#65533;&#65533;&#65533;B&#65533;!&#65533;$D]BaTP&#65533;F:n&#65533;L<&#65533;&#65533;&#65533;&#65533;4&#65533;u&#65533;y&#65533;5&#65533;p];&#65533;&#65533;F&#65533;ax2&#65533;&#65533;G&#65533;&#65533;&#65533;&#65533;&#65533;&#65533;Nw h&#65533;*,x&#65533;&#65533;&#65533;6l&#65533;&#65533;&#65533;&#65533;&#65533; |&#65533;&#65533;B&#65533;&#65533;Yf&#65533;&#65533;&#1272;F&#65533;&#65533;h&#65533;&#65533;t&#65533;&#65533;#&#65533;N&#65533;&#65533;z&#65533;&#65533;;C&#65533;	E&#65533;&#65533;&#65533;	&#65533;&#65533;&#1258;&#65533;mt&#65533;I1T&#65533;&#65533;?&#65533;&#65533;&#65533;&#65533;?&#65533;&#65533;&#65533;n:p&#65533;&#65533;]&#65533;&#65533;j?&#38973;&#65533;B]&#65533;?&#65533;&tJ&#65533;M&#65533;&#65533;&#65533;&#65533;&#65533;q3l&#65533;&#65533;&#65533;$&#65533;S&#65533;&#65533;&#65533;&#65533;/&#65533;Rh4&#65533; J&#65533;P zT&#65533;&&#65533;&#65533;&#1280;IY`&#65533;&#65533;Q&#65533;&#65533;&#65533;Sr&#65533;KFUg8c#UH&#65533;&#35217;h&#1537;&#520;&#65533;&#65533;&#65533;&#65533;J'IHE&#1176;]aDX&#65533;&#65533;:R&#196;&#65533;&#65533;,&#65533;HQ&#65533;&#65533;}q&#65533;&#65533;&#65533;&#65533;&#65533; f&#65533; &#40963;P&#65533;&#65533;&#65533;Iq&#65533;TNt6&#65533;.&#65533;0&#65533;]&#65533;JT&#65533;x&#65533;&#65533;P&#65533;a0&#65533;&#65533;&#65533;&#65533;% &#65533;pP&#65533;&#65533;&#65533;&#65533;:h&#65533;&#65533;&#65533;h&#65533;&#65533;&#65533;%!5&#65533;C&#65533;&#65533;&#65533;&#65533;&#65533;~+dx&#235;&#604;&#65533;2)"&#65533;&#65533;&#65533;&#65533;&#65533; YA&#65533;D&#65533;&#65533;FF&#65533;&#65533;d&#65533;&#65533;&#65533;K&#65533;&#65533; &#65533;H&#65533;u&#65533;*&#65533;r&#65533;&#65533;l&#65533;P&#65533;&#65533;@&#65533;&#65533;&#65533;&4`&#65533;T@
&#65533;p&#65533;?F&#65533;T  A&#65533;&#65533;&#65533;"&#65533;2D&#65533;&#1230;O&#65533;&#65533;&#65533; &#65533;&#65533;&#65533;&#65533;&#65533;&#65533;&#65533;&#65533;0@*P&#65533;z&#65533;^*&#65533;I#&#65533;&#65533;&#65533;3&#65533;&#65533;q&#65533;
&#65533;`&#65533;7&#65533;&#65533;0&#65533;l&#65533;r&#65533;&#65533; &#65533;D&#65533;`&#65533;l&#65533;&a&#65533;&#65533;`78&#65533;R"&#65533;xhu&#65533;&#65533;h2&#65533;&#65533;&&#65533;&#65533;&#1600;&#65533;TJ&#487;&#65533;\D&#65533;&#65533;A&#65533;Rr#&#65533;&#65533;D_cI&#65533;)Q&#65533;y1&#65533;&#65533;Z&#65533;&&#65533;r&#65533;FfP&#65533; &#65533;&#65533;zR&#65533;&#65533;%&#65533;&#65533;@L^&#65533;?&#65533;&#65533;&#65533;&#65533;)h@B&#65533;`&#65533;/l&#65533;G(SaS&#65533;&#65533;&#65533;/!&#65533;	&#65533;&#65533;^&#65533;'c&#65533;&#65533;/@&#65533;4Ze9&#65533;&#65533;&#65533;&#259;k&#65533;&#65533;$0S&#65533;&#65533;&#65533;&#65533;&#65533;&#65533;&#65533;&#65533;&#65533;&#65533;&#65533;&#65533;&#65533;%)&#65533;%U<y4&#65533;&#65533;T!)&#65533;M^&#65533;j&#65533;"&#65533;&#65533;&#65533;C0&#65533;&#65533;~8&#65533;&#65533;(&#65533;,ird'`&#65533;MXR&#65533;\&#65533;r&#65533;&#65533;m&#65533;F&#65533;&#65533;tQ#X&#65533;F&#65533;&#65533;wE%*P&#65533;&#65533;Q&#65533;T&#65533;&#65533;,&#65533;&#65533;&#65533;8&#65533;R&#65533;&#65533;&#65533;&#65533;&#65533;&#65533;&#65533;&#65533;Z S&#65533;&#65533;&#65533;&#65533;|&#65533;&#65533;&#65533;");&#65533;&#65533;}&#65533;&#65533;&#65533;N&#65533;&#65533;h$E$3&#65533;&#65533;84&#65533;T&#65533;&#429;n&#65533;T&#65533;&#65533; Y&#65533;&#65533;x&#65533;&#65533;K&#65533;b8Y]&#65533; 8&#385;&#65533;&#65533;&#65533;&#65533;&#65533;j&#65533;(n&#65533;&#65533;Q&#65533;L&#65533;	&#65533;S	M&#65533;&#65533;"@ 6&#65533;&#65533;&#65533;_3&#65533;	N&#845;&#65533;-rK&#65533;'&#65533;&#1758;&#65533;&#65533;G&#65533;&#65533;y&#65533;&&#65533;I &#65533;&#65533;&#65533;&#65533;`&#65533;,&#65533;&#65533;C &#65533;&#65533;-q&#65533;&#65533;%*J@h"&#666;&#65533;E&#65533;5Q&#65533;&#65533;@&#65533;&#65533;Q&#65533;8=T&#65533;&#65533;&#65533;O&#65533;&#65533;&#65533;!&#65533;&#65533;&#65533; &#65533;x&#65533; V&#65533;IH&#65533;d)&#65533;&#65533;u&#65533;Y&#65533;&#65533;&#65533;&#65533;ndk&#65533;&#65533;A&#65533;c&#65533;&#65533;$&#65533;&#65533;&#65533;&#65533;&#65533;&#65533;D&#65533;\/{&#65533;&#65533;&#65533;P&#65533;DT7&#65533;C&#65533;?&#65533;&#65533;?&#65533;T>&#65533;&#65533;D1&#65533;&#65533;&#65533;&#65533;&#569;~8&#65533;&#65533;&#65533;&#10647; &#65533;Iv@&#65533;&#65533;U&#65533;6D~&#65533;&#65533;&#65533;&#65533;U&#65533;v&#65533;&#1284;/$Da&#65533;R&#65533;&#65533;&#65533;:(A&#65533;%&#65533;U&#65533;`&#65533;(&#65533;&#65533;&#65533;\Y&#65533;&#65533;C&#65533;&#65533;1&#65533;"&#65533;HOv&#65533;B&#65533;$%L2&#65533;E&#65533;&#65533;S&#65533;&#65533;&#65533;	&#65533;&#65533;F.&#65533;Z&#65533;&#65533; &#65533;&#60927;y3&#65533;&#65533;~1!S&#65533;&#1531;.:&#65533;&#65533;$&#65533;G&#65533;&#65533;?&#65533;&#65533;&#65533; g	X&#65533;&#65533; &#65533;_ a&#65533;&#65533;&#65533;~&#65533;&#65533;v&#65533;&#65533;&#65533;i&#65533;18k&#65533;&#65533;@&#65533;&#65533;&#65533;&#65533;#&#65533;9Mj&#65533;e&#65533;&#65533;Ff&#65533;(&#65533;p&#65533;&#65533;z&#65533;+&#65533;}5&#65533;s&#65533;X&#65533;&#65533;&#65533;&#65533;7b&#65533;K}&#65533;T&#65533;q&#65533;pb&#65533;!J2&#65533;&#65533;&#65533;u+"
&#65533;N&#65533;K&#65533;,&#65533;B&#65533;&#65533;F&#65533;&#65533;&#65533;x&#65533;5&#65533;&#65533;&#65533;G&#65533;&#65533;&#65533;&#65533;84!&#65533;]*&#1433;&#65533;&#65533;&#65533;b&#65533;N*`&#65533;9&#65533;`|&#65533;&#65533; e&#65533;&#65533;&#65533;&#65533;#0pCb&#65533;h&#31860;=&#65533;&#65533; &#65533;&#324;S&#65533;&#65533;)&#65533;&#50183; n&#65533;,&#65533;J#u&#65533;H&#65533;&#65533;&#65533;&#65533;#&#65533;&#65533;I&#65533;:&#65533;@@]&#65533;&#65533;p&#65533;u&#65533;y&#65533;&#65533;&#65533; m K<&#65533;F&#65533;&#65533;Q&#65533;H&#1353;V&#65533;&#65533;&#65533;&#65533;&#65533;	Q&#65533;N&#65533;&#65533; _&#65533;&#65533;&&#65533;T&#65533;&#65533;SG&#65533;qu&#65533;\&#65533;&#65533;X&#65533;&#65533;(&#65533;&#913;&#65533;&#65533;(&#65533;mer&#65533;'&#65533;&#65533;@d&#65533;"l5`
&#65533;&#65533;$q&#65533;/P&#65533;[&#1206;&#65533;<q#2&#65533;&#65533;+&#65533;&#65533;m&#65533;uH&#1123;&#65533;&#65533;(}&#65533;g&#65533;M !&#65533;&#65533; U	&#65533;	pZNDpqU&#451;=xW&#65533;p<&#65533;&#65533;,&#65533;p&#65533;&#65533;[,!	&#65533; da7&#65533;&#65533;&#65533;uu&#65533;8&#65533;A@&#65533;&#65533;b&#65533;E@&#65533;538
&#65533;&#65533;&#65533;/&#65533;&#65533;+$s&#65533;yu&#65533;!&#65533;+&#65533;U&#65533;WHc! F&#65533;+Ct&#65533;`t+&#65533;&#65533;!&#65533;!4v&#65533;&#65533;0&#65533;1T&#65533;	C&#65533;Q&#28881;(&#65533;&#65533;6&#65533;&#65533;&#65533;&#65533;&#65533;C&#65533;1&#65533;/<&#65533;n)&#65533;s<&#65533;*x#x&#65533;&#65533;JGc&#65533;qw&#65533;h7&#65533;@&#65533;cY@_ &#65533;=:&#65533;&#65533;&#65533;&#65533;b&#65533;j&#65533;xQe&#65533;&#65533;&#65533;x&#65533;&#65533;# &#65533;O#&#65533;7&#65533;&#65533;!71&#65533;&#65533;0I&#65533;g&#65533;&#65533;&#65533;&#65533;&#65533;U&#65533;&#65533;&#65533;&#65533;&#65533;&#65533;pEm!-v#v&#65533;$&#65533;&#65533;Y#&#65533;&#65533;
|`	'&#65533;Pv)&#65533;&#65533;$N&#65533;`op0&#65533;`U&#65533;&#65533;&#65533;&#65533;&#65533;g&#65533;&#65533;>&#65533;&#65533;'~&#65533;iW&#65533;&#65533;3&#65533;3&#65533;~&#65533;VU&y-'&#65533;a'&#65533;.Rz&#65533;5&#65533;$5 n$V&#65533;&#65533;7H@&#65533;&#65533;&#65533;`&#65533;&#65533;)!&#65533;A$At#a1&#65533;g&#65533;kq
&#65533; &#65533;*&#65533;*&#65533;&#65533;&#65533;&#65533;E+.&#65533; &#32936;&#65533;.d,qY`)&#65533;&#65533;w_
)l&#65533;(&#65533;&#65533;.&#65533;p&#65533;DN4;hp&#65533;
a&#65533;{&#65533;&#535;RcB[A&#65533;&#65533;&#65533;[&#65533;&#65533;Ew&#65533;w`&#65533;&#65533;&#65533;i&#65533;q &#65533;&#65533;9Z
 
&#65533;&#65533;!FPs&#65533;&#65533;&#65533;&#65533;H&#65533;^&#65533;&#65533;r&#65533;&#65533;N&#65533;&#65533;V=&#65533;1%&#65533;,&#65533;Q0Y&#65533;3&#65533;&#525;&#65533;&#1543;&#65533;&#65533;&#65533;e&#65533;	4pJ&#65533;&#1623;&#65533;i&#65533;&#65533;qJH&#65533;AA&#65533;Lh&#65533;88Q&#65533;g&#65533;p&#65533;&#65533;&#65533;@&#65533;!e&#65533;0&#65533;wG&#65533;7&#65533;s&#65533;0&#1812;7&#1029;9&#65533;f0&#65533;&#65533;3XVU&#65533;v&#65533;&#65533;% 6|0&#65533;4&#65533;`	&#65533;&#65533;a&#65533;O&#65533;&#65533;&#65533;&#65533;&#65533;!&#1480;2&#65533;c&#65533;&#65533;&#65533;&#65533;@z+&#65533;:_&#65533;W&#65533;NA&#65533;&#65533;Y&X&#65533;&#65533;&#65533;QG&#65533;52{:A!&#65533;&#65533;<%R&#1161;&#65533;&#65533;<gp\&#65533;&#65533;<&#65533;&#65533;&#65533;`};;&#65533;A&#65533;=&#65533;#=!&cB~&#65533;a'j&#65533;&#65533;&#65533;7&#65533;&#65533; %&#65533;&#65533;~&#65533;1&#65533;&#65533;D&#65533;&#65533;&#65533;&#65533;&#65533;"&#65533;kd&#65533;&#65533;&#65533;?&#65533;V8&#65533;1&#65533;'&#1760;&#65533;&#65533;k&#65533;b)&#65533;&#65533;z&#65533;&#65533;s&#65533;Gy
&#65533;&#65533;&#65533;A&#65533;&#65533;&#65533;`X,&#65533;'VB@&#65533;&#65533;]&#20610;&#65533;,&#65533;&#65533;+a&#65533;B&#65533;v&#65533; 7&#65533;&#65533;":&#65533;&#65533;S &#65533;&#65533;>&#65533;&#65533;`p i:&#65533;&#65533;&#65533; &#65533;x&#65533;&#65533;&#65533;Z@&#65533;&#65533;X&#65533;&#65533;&#65533;5&#65533;SQ&#65533;i'&#65533; Q[&#65533;S, &#65533;&#65533;&#65533;&#65533;&#65533;&#65533;/&#65533;P&#65533;&#65533;&#65533;&#65533;&#65533;&#65533;&#65533;s&#65533;q&#65533;&#65533;!&#1891;&#65533;6'&#65533;Z8M&#65533;x&#65533;.W3Z38	&#65533;&#65533;&#65533;3&#65533;&#65533;IkH&#65533;&#65533;a;G&#65533;:kx&#65533;=p&#65533;&#65533;
&#65533;&#65533;&#65533;&#65533;`a@&#65533;&#65533;&#65533;7&#65533;&#65533;&#65533;&#484; e&#65533;&#791;&#65533;&#65533;t&&#65533;&#65533;&#65533;&#65533;Gua&#65533;&#65533;7&#65533;8c=&#65533;&#65533;@X&#65533;- 6S&#65533;	fe&#65533;&#65533;#X&#65533;&#65533;H&#65533;C C&#65533; &#65533; &#65533;P&#65533;t&#65533;&#65533;:a;;1zqt5&#717;&#65533;Y&#65533;m&#65533;f7q&#65533;&#65533;6a&#65533;&#65533;&#65533;-mw&#65533;Ca&#65533;'&#65533;&#65533;0&#65533;J&#65533;g}&#65533;&#65533;&#65533;H&#65533; &#65533;u PZ=&#65533;7&#65533;hC%@
&#65533;?*p&#1424;C&#65533;>&#65533;&#65533;&#65533;&#65533; U&#65533;&#65533;3&#65533;&#65533;&#65533;B&#65533;&#65533;@)&#65533;&#65533;U&#65533;&#65533;-r|&#65533;j=y)d&#65533;Vpkkn&#1606;&#65533;h&#65533;n&#65533;&#65533;&#65533;y&#1382;&#65533;&#65533;&#65533;8A&#65533;&#65533;(2PU '&#65533;I* &#65533;*&#65533;@Bv68Z&#65533;y&#65533;+&#65533;{&#65533;5t,&#65533;&#65533;&#65533; &#65533;&#65533;&#65533;C<@&#65533;&#65533;&#65533;(&#65533;PR?p&#65533;&#616250;&#65533; U&#65533;H&#65533;39&#65533;&#65533;B&#65533;&#1386;
'p&#65533;uQ&#65533;b&#65533;&#65533;PN@&#65533;&#65533;&#65533;&#65533;&#65533;&#65533;7@&#65533;T:&#65533;&#65533;8#&#65533;&#65533;&#65533;&#65533;&#65533;s&#65533;&#65533;&#65533;V&#65533;&#65533;&#65533;U'{)'a)O&#65533;\&#65533;H&#65533;&#65533;A&#65533;t&#65533;&#65533;*C&#65533;e&#65533;&#65533;&#65533;&#65533;&#65533;![&#65533;r!@b=&#65533;F&#65533;&#65533;&#65533;,&#65533;I{3&#65533;&#65533;`&#65533;t&#65533;&#65533;-&#65533;}&#65533;v&#65533;P&#65533;&#65533;IPv_&#65533;&#65533;&#65533;?&#65533;7&#65533;&#65533;&#65533;&#65533;
[M&#65533;h&#65533;0&#65533;jc7&v8M&#65533;_&#65533;` -&#65533;&#65533;8eJ&#1841;R&#65533;:&#65533;87&#65533; &#65533;w|P"0sp&#65533;&#65533;&#65533;&#65533;&#65533;&#65533;&#65533;S&#65533;&#65533;XQ&0_g<_6;_N&#65533;&#65533;	&#65533;&#65533;RY2&#65533; gq&#65533;&#65533;n)&#65533;&#65533;&#65533;0CPR
P&#65533;&#65533;@-	&#65533;/J&#65533;&#65533;&#65533;&#65533;b&#65533;{&#65533;'&#65533;&#65533;&#65533;&#483;&#65533;&#65533;&#65533;&#65533;0&#65533;@5T&#65533;'&#65533;&#65533;&#65533;Z2~Fq>&#65533;pq
&#65533;a&#65533;&#65533;|&#65533;&#65533; I&#65533;&#65533;&#65533;O&#65533;&#65533;MB&#65533;&#65533;"&#65533;KB&#65533;&#65533;&#65533;9&#65533;k&#65533;+lD&#1600;s&#65533;$
8&#65533;&#65533;K7&#65533;&#65533;7&#65533;&#65533;&#65533;&#65533;'&#65533;fB&#65533;C&#65533;&#65533;&#65533;t1&#65533;&#65533;<Z1,QY&#65533;r&#65533;a?,&#65533;&#65533;&#65533;=&#1679;&#65533;&#65533;I&#65533;&#65533;&#65533;&#65533;1&#65533;!&#65533;&#65533;&#65533;p&#65533;b&#65533;	&#65533;A&#65533;[F +&#65533;&#65533;k`&#65533;&#65533;&#65533;&#65533;@&#65533;T&#65533;&#65533;q&#65533;&#65533;:&#65533;s#&#65533;,&#65533;&#65533;1&#65533;H&#65533;)&#65533;n&#65533;&#65533;&#4198;L1&#65533;f&#65533;(&#65533;<tEO&#65533;\U&#65533;'&#65533;&#65533;&#65533;&#65533;s&#1280;	&#65533;&#65533;&#1694;&#65533;T:&#65533;&#1390;!&#65533;
W&#65533;&#65533;PJ]&#65533;&#65533;&#65533;&#65533;C&#65533;R X;q7qJ^&#65533;&#65533;&#65533;&#65533;&#65533;&#65533;P]&#65533;!'e&#65533;1J<Q$!m<&#65533;&#65533;0{$r"7]1&#65533;W&#65533;&#65533;&#65533;achf&#65533;0&#65533;He&#65533;6&#65533;&#361; S&#65533;@ &#65533;7&#65533;]3&#65533;&#65533;s""Q5&#65533;5[_z&#65533;h|&#438;&#1566;&#65533;;[&#65533;Y&#65533;&#493;&#65533;;&#65533;a
&#65533;&#65533;BER<&#65533;hi&#65533;a'U``&#1402;4&#65533; X&#65533;Q&#65533;&#65533;&#65533;&#65533; \k&#1405;w&#65533;O 5&#65533;&#65533;K&#65533;s>RC&#65533;j&#65533;%?&#65533;}	&#65533;}?
&#65533;;&#65533; 0&#65533;	q&#65533;&#65533;O0&#65533;.Q&#65533;QJ&#802;&#65533;&#65533;&#65533;&#65533;hj<&#65533;'|&#65533;"pC&#65533;A&#65533;,$d &#65533;&#716;&#65533;&#65533;\&#65533;U&#65533;\W&#65533;6&#65533;jl@I&#65533;&#65533;&#65533;)4&#65533;aj&#65533;&#1104;b&#65533;t&#65533;&#65533;1&#65533;&#65533;&#65533;&#65533;\)&#65533;&#65533;&#65533;|&#65533;&#65533;&#65533;bY&#65533;P{&#65533;v &#65533;1&#65533;qD0&#65533;6!5,&#65533;zYbD&#65533;&#65533;AQ g&#65533;&#65533;c[&#65533;:[&#65533;&#65533;&#65533;R&#65533;EC&#65533;.&#65533; &#65533;?C&#65533;p&#65533;E"&#65533;&#1224;I&#65533;A&#65533;&#65533;&#65533;/#&#65533;&#762;&#65533;&#65533;&#65533;I&#65533;j&#65533;&#65533;&#65533;&#65533;k&#65533;n&#65533;&#65533;m&#65533;uQr1&#65533;$'&#65533;&#65533;&#65533;\&#65533;&#65533;&#65533;v&#65533;9&#65533;&#65533;! &#65533;|&#65533;&#65533;&#65533;&#65533;2f&#65533;&#65533;&#65533;W&#65533;3&#65533;&#65533;&#65533;~&#65533;&#65533;s>u&#65533;&#65533;6&#65533;t&#65533;&#65533;	&#65533;;&#65533; &#65533;	&#65533;&#65533;&#65533;&#65533;&#65533;&#65533;&#65533;)&#65533;$j!&#65533;$)&#65533;B&#65533; ag!e&#65533;&#65533;&#65533;x&#65533;&#65533;a&#65533;)H8vsw&#65533;&#65533;y	&#65533;y&#65533;9&#65533;&#65533;` yQ&#65533;&#65533;4p8d+S&#65533;&#65533;&#65533;"&#65533;&#65533;&#65533;&#65533;@^&#65533;q"hF&#65533;&#65533;E_&#65533;&#65533;&#1357;&#65533; &#65533;&#65533;&#1598;&#65533;&#65533;&#65533;?&#65533;!K&#65533;;&#65533;S&#65533;&#65533;(&#65533;&#65533;q#S&#65533;2P6&#65533;&#65533;&#65533;&#65533;K&#65533;&#65533;&#575;&#65533;{6c&#65533;Sx&#65533;[&#65533; &#65533;Vo &#65533;i&#65533;b&#65533;&#65533;&#65533;&#65533;&#65533;>&#65533;=Za&#63190;&#65533;,&#65533;?Q)0&#65533;&#65533;&#65533;k&#65533;&#65533;&#65533;;i&#65533;&#65533;~&#65533;&#65533;^&#65533;&#1875;&#65533;&#65533;&#5952;&#65533;&#65533;#&#65533;|1&#65533;&#65533;k&#65533;l&#65533;	&#65533;&#65533;&#332;W}&#65533;&#65533;	&#65533;)(&#65533;!&#65533;6%T<)&#65533;&#65533;-&#65533;&#11797;"&#65533;&#65533;&#65533;C&#65533;&#65533;1&#65533;,&#65533;s<PB&#65533;~-&#65533;&#65533;&#65533;AoF&#65533;&#65533;.=&#65533;&#65533;o&#65533;F&#65533;&#65533;O&#65533;&#676;[D&#65533;jF[,&#65533;&#65533;[C&#65533;&#65533;&#65533;K&#1915;FU^&#65533;&#65533;&#65533;&#65533;A2&#65533;&#65533;@&#65533;&#65533;|&#65533;
&#65533;A&#65533;&#65533;&#65533;&#65533;&#65533;&#65533;&#65533;&#65533;&#65533;&#65533;i&#65533;r&#65533;/'a~&#953;q&#65533;1]&#65533;&&#65533;@&#65533;&#65533;g&#65533;&#65533;%&#65533;xh&#65533;{I&#65533;1&#65533;&#65533;&#65533;
&#65533;	]&#65533;_P&#65533;&#65533;T&#65533; !?A&#65533;&#65533;K&#65533;Y4&#65533;&#65533;&#65533; &#65533;&#65533;;&#65533;&#1025;&#65533;Pg&#65533;&#65533;&#65533;&#65533;&#65533;&#65533;=&#65533;{$c&#65533;&#65533;&#65533;c&#65533;E&#65533;7&#1093;&#65533;&#65533;&#65533;#8&#65533;NI\>0&#65533;&#65533;&#65533;&#65533;d&#65533;`X&#65533;!$&#65533;:E&#65533;&#65533;.&#52632;&#65533;l`&#65533; &#65533;&#65533;&#65533;&#65533;.a&#65533;.La;&#65533;_&#65533;^7&#65533;.l&#65533;&#65533;&#65533;2P&#65533;&#65533;&#65533;&#65533;J &#65533;&#65533;n&#65533;&#65533;&#65533;<&#1674;@ a&#65533;&#2047;
`
&#65533;$e&#65533;0C&#65533;	g&#65533;?&#65533;&#65533;1Q&#65533;&#65533;&&#65533;&#65533;O&#65533;&#65533;&#65533; &#65533;,&#65533;&#65533;C&#65533;&#65533;&#65533;|&#65533;y&#594;&#65533;?&#65533;&#65533;&#65533;xA&#65533;Q3&#65533;m9r*X&#65533;&#65533;&#65533;&#65533;=&#65533;&#65533;&#65533;&#1599;m/&#65533;>"&#65533;&#65533;Q<^&#65533;&#65533;A&#1240;c$j&#65533;HB/d&#65533;PL#a&#65533;V-
&#65533;&#65533;&#65533;w5&#65533;&#65533;m$HL&#65533;&#65533;o&#1727;x&#65533;&#65533;&#65533;&#65533;wb&#1929;{M&#65533;&#65533; X&#65533;f&#65533;&#65533;&#65533;G&#65533;@+4&#65533;&#65533;s&#65533;v&#65533;&#65533;&#65533;p&#65533;2&#65533;-(!&#65533;0&#65533;&#65533;&#65533;1&#65533;D&#65533;L&#65533;HM&#65533;&#1279;#G&&#65533;&#65533; &#65533;&#65533;x&#65533;\&#65533;p&#65533;&#333;G&#65533;\&#65533;&#65533;0&#65533;3p|&#65533;&#65533;&#65533; &#65533;V&#65533;&#65533;8&#65533;;&#65533;&#65533;|/&#65533;w&#65533;&#65533;&#65533;='D&#65533;/&#65533;&#65533;K&#65533;R&#65533;&#1265;&#1981;&#65533;&#65533;&#65533;wb&#65533;&#65533;TF&#65533;&#65533;&#65533;&#65533; A&#65533;&#65533;&#65533;^pj&#65533;&#65533;z&#65533;&#65533;7"&#65533;A&#65533;h:A#&#65533;&#65533;:A&#65533;*8&#65533;&#65533;&#65533;&#65533;&#65533;&#65533;j"	6&#65533;L`&#65533;>&#65533;&#65533;&#65533;,&#65533;0b  $&#65533; &#65533;&#65533;&#4618;&#65533;1c&#65533;&#65533;~2H!&#65533;$&#65533;H#&#65533;`")&#65533;&#65533;&#65533;G&#65533;H`&#65533;&#65533;G&#65533;&#1280;&#65533;E&#65533;a&#65533;&#65533;&#526;&#65533;&#65533;&#55273;BA# d&#65533;  6`0B 1O&#65533;ys"<j&#65533;.<&#65533;&#65533;.&#65533;&#65533;&#65533;Z&#65533;&#65533;&#65533;K&#65533;`>L&#65533;&#65533;&#65533;0&#65533;&#65533;DJH&#268;;&#65533;&#65533;&#65533;&#65533;&#65533;B=&#65533;A$&#65533;l0!&#65533;&#65533;&#65533;ax&#65533;[&#65533;&#65533;p|&#65533;62&#65533;n&#65533;&#65533;&#65533;&#65533;R&#65533;&#65533;&#65533;c&#65533;Z&#65533;&#65533;I&#65533;
&#65533;&#65533;cS&#65533;&#65533;&#65533;2d&#65533;`&#65533;&#65533;&#65533;PB%~&#65533;&#65533;&#65533;&#65533;$&#65533;&#65533;8&#65533;&#65533;(&#65533;&#65533;B&#1793;&#65533;&#65533;&#65533;&#65533;~&#65533;`&b&#65533;&#65533;@$&#65533;"&#65533;&#65533;8&#65533;H#&#65533;4Zi &#65533;&#65533;&78B&#65533;&#65533;8&#65533;8
&#65533;&#65533;&#65533;&#65533;|&#65533;C"&#65533;&
&#65533;&#65533;&#65533;&#65533;&#65533;&#168;&#65533;&#65533;&#65533;K&#65533;5'&#65533;
&#65533;	&#65533;K/&#65533;&#65533;@&#65533;&#65533;&#65533;H&#65533;&#65533;&#65533;4Cp&#65533;&#65533;&#65533;&#65533;G&#65533;&#65533;~&#65533;9&#65533;&#65533;&#65533;&#65533;&#65533;&#65533;:&#65533;&#65533;&#65533;65&#65533;&#65533;&#65533;&#448;&#65533;&#65533;&#65533;&#65533;&#65533;4&#65533;B+&#65533;&#65533;&#65533;&#65533;jk &#1204;&#65533;(4&#65533;B#{&#65533;7&#65533;&#65533;&#65533;&#65533;&#65533;&L&#65533;&#65533;&#65533;&#65533;'&#65533;
H`&#65533;'&#65533;&#65533;&#65533;;o&#65533;&#65533;&#65533;[&#65533;*&#65533;G&#65533;&#793;H&#65533;&#65533;&#65533; X&#65533;5&#65533;n9B&#65533;&#65533;!&#65533;&#65533;2&#65533;f&#65533;&#65533;&#65533;&#65533;&#65533;h&#65533;$&#65533;&#65533;&#65533;&#65533;&#65533;/>&#65533;B &#65533;?Pz <&#65533;e&#65533;&#65533;&#65533;**'zP#&#65533;&#65533;"A&#65533;&#65533;RK
&#65533;&#65533;&#65533;A&#201;dx&#65533;&#1064;D,U&#65533;&#65533;&#65533;&#65533;&#65533;?&#65533;&#65533;d"YG}&#65533;&#65533;&#65533;&#65533;&#65533;`"tJt&#65533;&#65533;|&#65533;&#65533;G?&#65533;&#65533;&#65533;f&#65533;&#65533;h&#65533;&#65533;6&#65533;`&#65533;&#65533;eF&#65533;&#65533;&#65533;&#65533;Q4&#65533;&#65533;F MX&#65533;J&#65533;(A#&#65533;AqyD[&#65533;X! &#65533;Z	M&#65533;&#65533;&#1089;&#65533;0&#65533;N3
&#65533; &#65533;d&#65533;C&#65533;cD4&#65533;&#864;&#65533;'&#65533;&#65533;p b&#65533;&#65533;&#1093;&#65533;&#65533;&#65533; &#65533; &#65533;@&#65533;&#65533;&#65533;&#65533;&#65533;b4&#257;&#65533; 0&#65533;&#65533;1l!&#65533;]&#65533;W&#65533;&#65533;F `&#65533;$&#65533;B&#65533; GmeE&#65533;&#65533;&#65533;p&#65533;&#578;;n&#65533; &#65533;&#65533;@ &#65533;&#65533;&#65533;V&#260;4U&#65533;
2PZ&#65533;.m&#65533;f &#65533;&#65533;A&#1829;.&#65533;(d"b(H&#65533;&#65533;&#65533;q&#65533;&#65533;&#65533;	&#65533;&#65533;&&#65533;S&#65533;k#*&#65533;HT&#65533;&#65533;&#65533;k"&#65533;bI&#65533;&#65533;&#65533;7ha2H!R&#65533;&#65533;	F&#65533;d&#65533;&#65533;&#65533;&#65533;$S&#65533;]jw<c&#65533; y\&#65533;&#714;&#65533;&#65533;i &#65533;,&#65533;I&#65533;&#65533;&#65533;r &#65533;&#65533;&#65533;.wAL&#65533;6&#65533;6%&#65533;J&#65533;&#65533;Y&#65533;B4&#65533;0&#65533;&#1096;&#65533;c|	5&#65533;&#65533;`4W&#65533;f&#65533;&#65533;q&#65533;&#65533;4&#65533;&#65533;&#953;&#65533;&#65533;L&#65533;&#65533;&#65533; f&#65533;&#65533;&#65533;&#65533;k N&#65533;&#65533;&#65533;5&#65533;-&#65533;Bd&#65533;&#65533;:P&#65533;&#595;&#65533;J&#65533;&#65533;&#65533;4.:&#65533;&#65533;&#65533;p&#65533;&#65533;&#65533;&#65533;&#65533;=&#65533;yO&#65533;&#65533;3*&#65533;&#65533;Gt&#65533;&#65533;O*X'&#65533;&#65533;LM9&#65533;+&#65533;2&#65533;&#65533;q$/&#65533;&#65533; 0@&#65533;&#65533;&#65533;2z)&#1926;&#65533;P&#65533;U&#65533;nB%t^&#65533;&#65533; &#65533;&#65533; &#65533;k&#65533;@&#65533;7"8&#65533;&#65533;&#65533;&#65533;yV&#65533;.&#1322;W&#65533;*A#P&#65533;$m&#65533;&#1472;&#65533;Lv&#65533;&#65533;&#65533;&#65533;IX&#65533;&#1226;@&#65533;L&#65533;J8N&#65533;&#65533;&lMO@&#33997;z&#65533;'&#65533;&#1545;&#65533;|&#923;&#65533;Z&#65533;&#65533;+_&#65533;Y^&#65533;&#1595;&#65533;eQ&#65533;&#65533;&#65533;&#65533;&#65533;L&#65533;&#65533;&#65533;!l&#20545;C&#65533;8&#65533;q&#65533;c&#65533;&#65533;&#65533;&#65533;&#65533;&#65533;@n%6&#65533;V&#65533;@&#65533;+H&#65533;&#65533;~d 8&#65533;&#65533;-&#65533;2+T&#65533;/Y&#65533;e&#65533;&#65533;0&#65533;s ~&#65533;&#65533;&#65533;&#65533;&#65533;&#65533;&#65533;&#65533;&#65533;&#65533;&#65533;&#65533;&#65533;;&#65533;&#65533; R&#65533; &#65533;&#65533;&#65533;'\d7&#1538;OH9b&#65533;&#65533;7&#65533;?X"I&#65533;&#65533;&#65533;$Y&#65533;<|&#65533;&#65533;k&&#65533;&#65533;H;&#65533;9&#65533;&#65533;n&#65533;&#65533;L&#65533;@c&#65533;&#65533;;c&#65533;,'&#65533;&#385;pe "&#65533;T|i&#65533;<&#65533;fl&#65533;Z&#65533;&#65533;&#65533; f &#65533;&#65533;&#65533;&#1186;&#65533;4$&#65533;,&#65533;@&#65533;&#65533;'&#65533;M&#65533;L&#65533;L<&#65533;Z8&#65533;&#65533;5b&#65533;&#65533;3&#65533;&#65533;&#65533;&#65533;&#65533;)&#65533;s&#65533;c >^&#65533;@x&#65533;&#65533;&#65533;&#65533;@>S&#65533;'V&#65533; &#65533;&#65533; H&#65533;&#65533;&#65533;h&#65533;&#65533;&#65533;&#65533;+&#65533;&#65533;&#65533; aDV&#65533;<f&#65533;n&#1224;o4&#65533;&#65533;&#65533;&#65533;&#65533;1&#65533;&#65533;z%&#65533;&#65533;l&#65533;s&#65533;&#65533;&#65533;@&#1825;&#65533;&#1287;?&#65533;+1&#65533;"&#65533;fwG&#65533;]&#65533;&#65533;&#65533;RfF&#65533;(l&#65533;@b@&#65533;L#C&#65533;&#65533;6
&#65533;&#65533;&#65533;&#65533;&#65533;F&#41612;
&#65533; `Vu&#65533;&#65533;&#65533;\&#65533;&#65533;w,c ]&#65533;D&#65533;!Q2&#65533;&#65533;&#1463;&#65533;  &#65533;&#65533;&#65533;Pl i&#65533;&#65533;x3&#65533;{&#65533;C&#65533;&#65533;&#65533;&#65533;Z&#65533; \i\&#48785;hP#&#65533;&#65533;&#65533;)8&#1191;>&#65533;p&}"T^CuB&#65533;nx#x&#65533;E	&#65533;f&#65533;{&#1095;&#65533;K&#65533;=&#65533;&#65533;Q>rBm&#65533;&#65533;&#65533;&#65533;&#65533; &#65533;&#65533;`&#65533;g&#65533;&#65533;+&#65533;#&#65533;&#65533;u&#65533;Q&#65533;,&#65533;&#65533;X7&#65533;1I0&#65533;&#65533;&#65533;&#65533;%&#393;8&#65533;&#65533; 	q&#65533;@&#65533; &#65533;&#65533;&#65533;&#207;$&#65533;c&#65533;*`	4&#65533;&#65533;&#65533;q&#65533;&#65533;&#65533;&#65533;&#65533;&#65533;&#65533;>S&#586057;D/&#65533;}&#65533;_&#65533;&#65533;&#65533;&#65533;qd &#65533;C&#65533;O CT&#65533;&#65533;&#65533;&#65533;p&#65533;+&#65533;&#65533;^f&&#65533;&#65533;%&#65533;6&#65533;&#65533;[&#65533;2&#65533;c&#65533;&#65533;&#1548;&#65533;&#65533;&#65533;M&#65533;&#65533;i&#65533;<&#65533;&#65533;&#65533;C&#65533;&#65533;i&#65533;L&#65533;&#65533;&#65533;&k&#65533;&#288;:&#65533;r
&#35036;&#65533;&#65533;&#65533;MS[2&#65533;#&#1800;&#65533;'kdM&#65533;&#65533;&#65533;&#65533;&7&#65533;QDb:&#65533;&#65533;&#65533;&#65533;\&#65533;&#65533;&#65533;C&#65533;E%&#65533;V&#65533;?&#65533;H&#65533;&7&#65533;F&#65533;&#65533;:&#65533;&#65533;&#65533;38&#65533;&#65533;&#209;R&#65533;y&#65533;	&#65533;o@ &#65533;&#65533;&#65533;-1 J&#65533;&#65533;'&#65533;&#65533;E0y&#65533;&#65533;&#65533;&#65533;&#65533;&#65533;&#65533;D.&#865;&#65533;&#65533;xz&#268;D&#65533;&#65533;O/E&#65533;+Qa&#1347;&#65533;&#65533;O&#65533;&#65533;&#65533;F&#65533;&#65533;&#65533;&#65533;&#65533;&#65533;&#65533;v&#65533;d&#65533;&#65533;&#65533;&#65533;@b&&#65533;`&#201;0&#65533;w&#65533;&#65533;RM&#65533;	&#65533;C&#65533;&#65533;&#65533;1&#65533;j&#65533;&#65533;&#65533;X&#65533;&#65533;&#65533;&#65533;&#65533; 7p&#65533;&#65533;H&#65533;&#65533;Z!&#65533;&#1588;?O&#65533;C<&#65533;&#65533;&#65533;6&#65533;&#65533;&#65533;&#65533;<&#65533;4&#65533;X&#65533;&#65533;RA6p&#65533;[-\A&#65533;&#65533;p&#65533;&#759;+b(&#65533;{&#65533; &#65533;&#65533;&#65533;&#65533;&#65533;X'w&#65533;&#65533;&#65533;-&#65533;&#65533;&#65533; _&#65533; B&#65533;&#65533;&#65533;&#65533;&#65533;&#65533;8C&#65533;&#65533;&#65533;&#65533;H&#65533;&#65533;&#65533;$5&#65533;&#65533;&#65533;&#65533;#E&#1042;,&#65533;&#65533; [&#65533;( 8&#65533;'&#65533;&#65533;&#65533;&#649;&#2032;/&#65533;&#65533;&#65533;G&#65533;$&#65533;&#65533;	&#2000;&#65533;&#65533;&#65533;&#65533;&#65533;&#65533;&#65533;&#65533;&#65533;&#65533;`&#65533;&#65533;&#65533;&#65533;&#65533;0&#65533;h&#65533;.h&#65533;&#65533;X&#65533;&#65533;%[Z&#65533;&#65533;&#65533;&#65533;:2&#65533;V&#65533;&#65533;&#65533;&#65533;&#65533;s&#65533;&#65533;&#65533;&#65533;m&#65533;&#65533;Xd&#65533;&#65533;;l"&#65533;&#65533;s1/l&#65533;&#65533;&#65533;&#65533;3&#65533;&#65533;&#65533;&#65533;&#65533;E&#13047;&#65533;8&#65533;&#65533;&#65533;T&#65533;&#65533;&#65533;&#65533;&#65533;&#65533;&#65533;9&#65533;?&#65533;"&#65533;g3&#65533;&#65533;m&#65533;F&#65533;@&#65533;&#65533;&#65533;&#65533;9&#65533;&#65533;;&#65533;[&#65533;&#65533;	|&#65533;=&#65533; &#65533;E&#65533;&#65533;&#65533; }p@}&#65533;&#65533;(&#65533;Es>|T&#65533;&#65533; ?&#65533;R&#65533;&#65533;&#65533;&#5249;&#65533;;:K&#65533;)&#65533;W&#65533;LDA	&#65533;&#65533;(jXP+&#65533; &#65533;=&#65533;{&#65533;Zy&#65533;&#65533;&#1539;&#65533;	q&#65533;&#402;4I"&#1642;&#65533;&#65533;&#65533;&#65533;&#65533;&#65533;k8&#65533;&#65533;&#65533;&#65533;H&#65533;&#65533;&#65533;&#65533;	&#65533;&#65533;&#65533;&#65533;*@M &#65533;&#65533;x&#65533;X&#65533;&#65533;&#65533;Es&#65533;@&#65533;&#65533;&#65533;8&#65533;Z&#65533;P&#65533;A&#65533;&#65533;&#65533;&#65533;&#65533;&#65533;P&#65533;SI&#65533;&#65533;!&#65533;@&#65533;K&#65533;t&#65533;&#65533;c&#65533;"&#65533;"\&#65533;&#65533;,bK-&#65533;&#65533;c&#65533;,PP&#65533;&#65533;:/}&#65533;&#65533;&#65533;&#65533;,&#65533;@	&#65533;'&#65533;%&#65533; &#65533; x&#65533;&#65533;&#65533; &#65533;&#65533;S&#65533;&#65533;JKJ&#65533;&#65533; 1&#65533;1x&#65533;C
&#65533;Y&#65533;ACT&#65533;&#65533;&#65533;&#65533;
&#65533;&#65533; &#65533;&#65533;`&#65533;&#65533;`&#65533;&#65533;&#65533;&#65533;J&#65533;:&#65533;
&#65533;:&#65533;@&&#65533;0&#65533;&#65533;@&#65533;4&#65533;H&#376;0&#65533;&#65533;HW&#65533;r&#65533;&#65533;&#65533;&#65533;&#65533;&#333;&#65533;;&#65533;&#65533;&#557;Jd&#65533;&#65533;&#65533;&#65533;&#65533;&#65533;&#65533;&#65533;&#65533;&#65533;&#65533;&#65533;&#65533;,&#65533;&#65533;&#65533;&#65533;&#65533;3
p&#65533;&#397;&#65533;&#65533;&#65533;&#65533;&#65533;&#65533;&#65533;<&#65533; &#65533;&#65533;p&#65533;&#65533;V&#65533;&#65533;&#65533;`^;&#65533;&#65533;&#65533;&#65533;]&#65533;&#65533;&#33603;&#65533;&#65533;(&#65533;&#65533;&#65533;&#65533;&#65533;&#54835;s\&#65533;&#65533;	W&#65533;&#65533;&#65533;&#65533;&#65533;&#65533;*&#65533;G&#65533;8&#65533;&#65533;h&#65533;/.&#65533;)&#65533;`&#65533;&#65533;&#65533;&#65533;l&#25854;&#65533;&#65533;&#65533;M&#65533;&#65533;&#65533;&#65533;4K&#65533;&#65533;&#65533;R&#65533;q&#65533;&#65533;A&#65533; *Q!5Y)&#65533;&#65533;R5&#65533;&#65533;A&#65533;=&#65533;&#65533;&#65533;&#65533;&#481;&#65533;!%&#65533;&#65533;`&#65533;&#65533;$&#65533;&#65533;2&#65533;&#65533;X&#65533;&#65533;&#65533;&#65533;Xh&#65533;&#65533;&#65533;&#1070;C8&#65533;)&#65533;&#65533;&#65533;a&#12817;q&#65533;&#65533;&#65533;&#65533;&#65533;&#65533;h&#65533;xFm&#65533;&#65533;&#65533;&#65533;7&#65533;&#171;N&#65533;P&#65533;<%&#65533;\J&#65533;8&#65533;A&#65533;A&#65533;,&#65533;&#65533;J&#65533;&#65533;&#65533;&#65533;&#54856;n&#516;(]&#65533;[x&#65533;[&#65533; hK&#823;&#65533;&#65533;J&#65533;r&#65533;&#65533;	#2&#161;&#65533;P&#65533;&#65533;x`&#65533;,&#65533;&#65533;5&#1352;&#65533; O(QwI.&#65533;k&#65533;495c9&#65533;&#2241;&#65533;#KX9&#65533;&#65533;'&#65533;&#65533;J&#65533;p&#65533;&#65533;2&#1033;X/>&#65533;&#65533;&#65533;cV&#65533;h&#65533;&#65533;p&#65533;&#65533;G$&#65533;R&#65533;&#65533;`&#65533;&#65533;@Cq&#65533;&#65533;&#65533;&#65533;%&#65533;&#65533;&#65533;&#65533;&#65533;P&#65533;&#357;&#65533;&#65533;&#65533;&#65533;X&#65533;&#65533;8&#65533;l&#65533;MS&#1078;0&#65533;0;&#1936;&#65533;|}&#65533;&#552;@&#65533;&#65533;&#65533;&#65533;&#65533;&#65533;m&#65533;&#65533;&#65533;jZ;p
&#65533;&#65533;&#65533;&#65533;&#65533;&#65533;+&#65533;
&#61185;T&#65533;&#65533;a&#288;&#65533;>&#65533;f(&#65533;&#65533; &#65533;&#65533;,&#65533;&#65533;C&#65533;&#65533;&#65533;,&#1171;&#65533;* &#65533;4&#65533;&#65533;&#65533;&#65533;x&#65533;&#321;&#65533;&#65533;&#65533;&#65533;&#1627;M8&#65533;
L&#65533;&#65533;&#65533;Pl&#65533; &#65533;&#65533;1|&#65533;%&#65533;&#65533;Q&#65533;z&#65533;&#65533;&#65533;&#65533;&#65533;&#65533;
S&#65533;&#65533;&#65533;&#65533;
&#65533;
&#65533;&#65533;4&#65533;&#65533;&#65533;,&#65533;&#65533;&#65533;&#65533;&#65533;&#65533;4&#65533;&#65533;+<&#65533;&#65533;&#65533;&#65533;&#65533;&#1784;&#65533;2x&#65533;2&#65533;&#65533;aI&#65533;&#65533;5&#65533;&#65533;Cb(&#65533;+p+&#65533;/e&#65533;z&#65533;)9&#65533;N&#65533;&#65533;=b	k&#65533;&#265;C&#65533;&#65533;&#65533;&#65533;&#65533;&#65533;A&#65533;&#65533;q&#65533;,&#65533;&#65533;&#1117;&#65533;&#65533;&#65533;&#65533;&#65533;&#65533;&#65533;,w&#65533;&#65533;F&#65533;D&#65533;&#65533;&#65533;&#65533;3Kh&#65533;+&#65533;&#65533;&#65533;4&#65533;&#65533;bh&#65533;|&#65533;\)8&#65533;&#1685;&#65533;h-/&#65533;&#65533;&#1795;&#65533;8v&#65533;&#1591;&#65533;
X&#513;&#65533;+`&#1225; @ 
C8&#65533;&#65533;&#65533;&#65533;&#65533;s&#2000;&#65533;&#65533; <&#65533;&#65533;;&#65533;$&#65533;&#65533;&#65533;X&#65533;@8O8&#520;&#1984;C&#65533;&#65533;$&#65533;&#65533;&#65533;&#65533;&#65533;-H&#65533;&#65533;3&#65533;-(&#65533;i&#65533;&#65533;B&#65533;&#1561;8&#65533;a&#65533;&#65533;!0&#65533; &#65533;&#65533;&#65533;
&#1340;&#65533;&#65533;&#65533;&#65533;&#65533;&#65533;&#65533;0W[&#65533;&#65533;TTE&#65533;&#65533;&#65533;<&#65533;&#65533;&#65533;L&#65533;?P,<N&#65533;&#65533;&#65533;&#65533;&#355;6&#65533;@&#65533;`&#65533;&#65533;Y&#65533;+&#65533;:)&#65533;<)&#65533;;&#65533;&#65533;X&#65533;&#65533;&#1672;Fa&#65533;p&#1229;O8&#65533; &#1788;&#65533;&#1037;&#65533;&#65533;&#65533;C&#65533;&#65533;&#65533;&#65533;*6&#65533;3&#65533;&#65533;0m&#65533;&#65533;&#65533;	&#65533;a&#65533;q&#65533;&#65533;&#65533;I&#65533;!96&#65533;&#65533;&#65533;E%&#65533;&#65533;q@&#65533;&#65533;&#65533;&#65533;&#65533;&#65533;&#65533;`&#65533;R&#65533;&#65533;Y&#65533;&#65533;{E[&#65533;&#65533;s&#65533;&#65533;&#65533;@&#65533;&#65533;KC&#65533;&#65533;&#65533;&#65533;H&#65533;&#65533;&#65533;&#65533;&#65533;&#65533;&#65533;(&#65533;&#65533;&#65533;X[&#65533;&#65533;e&#65533;I+&#65533;&#17636;&#65533;&#65533;qI%&#65533; &#65533;&#65533;&#65533;&#65533;&#65533;&#65533; &#65533;&#65533;4 &#65533;&#65533;	xR@&#1540;&#65533;}  &#65533;&#65533; W&#65533;.[&#65533;&#65533;%@&#381;0&#65533;&#65533;	&#65533;&#65533;&#65533;&{&#65533;;&#65533;	dv$&#65533;&#65533;&#65533;=&#65533;&#65533;&#65533;&#65533;!&#65533;1&#65533;&#65533; 00&#65533;&#65533;@&#65533;&#65533;&#65533;&#1097;&#65533;&#65533;	&#65533;&#65533;&#201;&#65533;5&#65533;&#65533;&#65533;aQ&#65533;&#65533;!!&#65533;,&#1036;&#65533;&#65533;42&#65533;d&#65533; 2&#65533;&#65533;&#65533;&#65533;&#65533;&#46823;mV&#65533;&#65533;$h&#65533;&#65533;tQ&#65533;n99,j$&#65533;&#65533;&#65533;X&#65533;/a&#65533;&#65533;0D7&#65533;&#65533;"9&#65533;#H&#65533;38Rb&#282;!c*!&#65533;&#65533;&#65533;&#65533;F&#65533;&#65533;&#65533;C&#65533;&#65533;&#65533;&#65533;&#65533;&#65533;&#65533;`j
@&#65533;Xp&#65533;m(n&#65533;&#65533;7&#65533;l ?&#65533;%&#65533;&#65533;W2;&#65533;}&#65533;sa&#65533; &#65533;&#65533;&#65533;6&#65533;&#65533;&#65533;Fo[&#65533;&#65533;c'&#65533;&#65533;&#65533;N&#65533;0&#65533;&#65533;&#65533;&#65533;&#1081;&#65533;(_c&#65533;d&#65533;&#65533;&#1435;?&#65533;&#65533;`&#65533;MzY&#65533;&#21017;&#65533;&#65533;1v&#65533;&#65533;&#65533;kt4&#65533; &#65533;&#65533;&#65533;&#65533;&#65533;&#65533;@v&#65533;}Ic$&#65533;&#65533;&#65533;&#65533;&#744;&#65533;&#65533;&#65533;8&#65533;&#65533;&#65533;&#65533;&#65533;&#65533;&#65533;&#65533;&#65533;&#65533;&#65533;c&#65533;A&#65533;&#65533;&#65533;&#1376;
&#65533;P!&#46689;Q&#65533;D&#65533;&#65533;=*j&#65533;&#65533;P!&#65533;("&#65533;&#65533;;&#65533;&#65533;&#65533;&#65533;&#65533;&#65533;&#65533;&#65533;5&#65533;u&#65533;&#65533;&#20552; $a&#65533;&#65533;N&#65533;&#65533;b&#65533;&#65533;[&#65533;&#65533;&#65533;|&#65533;&#65533;&#65533;5&#65533;&#65533;&#65533;\&#65533;&#65533;&#65533;&#65533;.[&#65533;&#65533;&#65533;?&#65533;
m&#65533;&#65533;b&#65533;&#65533;&#65533;&#65533;&#65533;&#65533;&#65533;fe,&#65533;<`&#65533;K&#65533;&#65533;&#65533;o&#65533;&#65533;q&#65533;&#65533;A&#65533;&#65533;8&#65533;t&#65533;&#65533;t&#65533;&#65533;c&#65533;&#65533;&#65533;38&#65533;&#65533;L&#65533;&#65533;0*yV &#65533;&#65533;
&#65533;&#65533;&#65533;&#65533;g&#65533;&#65533;&#65533;&#65533;&#65533;&#65533;vj.v)&#65533;&#65533;P&#65533;&#65533;K9&#65533;&#65533;c&#65533;8&#65533;&#46471;~&#65533;h)&#65533;==&#65533;&#65533;&#65533;&#65533;&#65533;8}&#65533;$d%	&#65533;i&#65533;R&#65533;&#65533;&#65533;E&#65533;&#65533;&#65533;	?$`&#65533;QX&#65533;&#65533;&#65533;&#65533;<&#65533;X
[&#65533;&#65533;&#65533;8&&#65533;&#65533;a&#65533;&#65533;:&#65533;&#65533;R&#65533;`&#65533;&#729;&#65533;&#1078;x2&#65533;7O&#65533;7&#65533;W^ &#65533;&#65533;1&#65533;&#1485;&#65533;E&#65533;HN
&#65533;+&#65533;x&#65533;&#65533;&#65533;&#65533;&#65533;&#65533;&#143;&#65533;H&#65533;&#65533;}&#65533;(&#65533;='"&#65533;&#65533;ck&#65533;&#65533;3&#65533;9&#65533;&#65533;&#1585;&#1160;&#65533;&#65533;&#65533;^&#65533;&#65533;L&#65533;{@ &#65533;&#65533;&#65533;&#65533;&#65533;2&#65533;&#65533;&#1289; &#65533;&#65533;+&#65533;&#65533;&#65533;&#65533;&#65533;"P&#65533;&#65533;&#65533;&#65533;n&#65533;X p&#65533;&#65533;fQ&#65533;V&#65533;&#65533;&#192;&#65533;(H&#65533;&&#65533;&#65533;`)&#65533;&#1056;&#1096;&#65533;l&#65533;&#65533;&#65533;:&#65533;&#65533;&#984;&#65533;&#65533;&#65533;&#65533;k&#65533;J#&#65533;E&#65533;&#65533;p&#65533;&&#65533;9&#65533;ys&#65533;8&#65533;&#65533;0&#65533;t`&#65533;&#65533;Q&#1052;&#65533;u&#65533;&#65533;v&#65533;*&#65533;&#65533;&#65533;(&#65533;%U&#65533;&#65533;&#65533;&#65533;(e&#65533;&#65533;/&#40855;&#65533;.&#65533;&#65533;X8&#65533;hM&#65533;Ra&#65533;&#65533;C&#65533;&#65533;&#65533;0@&#65533;&#722;&#65533;Ek&#65533;x*&#65533;d&#65533;:&#1608;L&#65533;,&#1753;&#65533;f&#65533;&#65533;	cMExq&#65533;&#65533;&#65533;&#65533;&#65533;(&#65533;&#65533;&#65533;&#65533;&#65533;&#65533;&#65533;&#65533; =&#65533; J&#65533;&#65533;x&#65533;jx&#65533;I;&#65533;g&#65533;P&#65533;&#65533;-+&#65533;1&#65533;K&#65533;&#65533;8&#65533;&#65533;&#65533;&#65533;&#65533;&#65533;&#65533;f&#65533; 9(&#65533;&#65533;&#65533;&#65533;JR&#65533;&#65533;#&#65533; `&#65533;J&#65533;&#65533;&#65533;&#65533;&#65533;&#65533;7&#65533;&#65533;G"N&#65533;&#65533;&#65533;a&#65533;H&#65533;&#65533;D&#65533;&#65533;C&#65533;	A&#65533;&#65533;,&#65533;-&#65533;&#65533;.&#65533;&#65533;&#65533;;&#65533;<&m&#65533;75sOP&#65533;-&#65533;;&#1520;	x5&#65533;8&#65533;&#65533;&#65533; &#2041;s&#65533;X&#65533;&#65533;&#65533;	&#65533;&#799;&#65533; &#65533;&#65533;&#65533;&#65533;k%P&#65533;8% &#65533;R:&#65533; &#1026;&#65533;\&#65533;[w&#65533;}&#65533;`=&#65533;&#65533;&#65533;&#65533;y &#65533;&#65533;8u&#45582;&#65533;8&#65533;&#65533;&#65533;&#65533;&#65533;&#518; &#65533;&#65533;e &#65533;&#65533;P&#65533;t&#65533;&#65533;}&#65533; p$&#65533;&#65533;^&#65533;U&#65533;&#670;	&#65533;&#65533;b/W&#65533;p&#65533;k&#65533;s&#65533;&#65533;h'&#65533;&#65533;&#65533;&#65533;&#765;&#65533;&#65533;
&#65533;
&#65533;&#65533;&#65533;D)?&#65533;5&#65533;&#65533;&#65533;Q&#65533;&#65533;&#65533;M&#65533;&#65533;I&#65533;&#65533;&#65533;&#65533;(&#65533;&#65533;'p&#65533;!&#65533;"L&#65533;p!&#198;B&#65533;(q"&#330;/b8B&#65533;&#65533;e"\&#65533;p&#191;kF1&#65533;F &#65533;&#65533;&#65533;&#65533;hp&#65533;&#65533;	&C&#65533;I&#65533;&#65533;h@2(&#65533;&#1027;0&#65533;)&#65533;'E`&#65533;|"k5!&#65533;h%&#65533;3&#65533;&#65533;#Xj5&#65533;&#65533;&#1585;a&#65533;E(V&#49135;&#65533;&#65533;5&#65533;&#65533;_&#65533;/&#65533;&#65533;&#65533;&#65533;&#1923;Wn&#65533;']&#65533;&#65533;D,PO&#65533;&#65533;B&#65533;;&#65533;O6+&#65533;`&#65533; &&#65533;B@	BA&#65533;?1&#65533;&#65533;&#65533;c&#65533;&#65533;&#65533;(&#65533;&#65533;:&#65533;&#65533;&#65533;?K&#65533;&#65533;&#65533;&#65533;&#65533;
`&#65533;&#65533;9
F)p&#65533;&#65533;&#65533;&#65533;&#65533;&#65533;o&#65533;N&#65533;D&#65533;&#65533;bP&#65533;P&#65533;n&#65533;&#65533;&#65533;&#65533;C&#65533;C&#65533;&#65533;Rlg&#65533;&#65533;&#65533;]H&#65533;&#65533;fl&#65533;?c&#65533;I&#535;/&#65533;&#65533;~&#65533;d&#65533;C&#65533;#&#65533;L	(&#65533;&#65533;&#65533;k&#65533;&#65533;&#65533;&#65533;4&#65533;&#65533;&#65533;B-&#65533;P &#65533;&#65533;CBs&#65533;&#65533;&#65533;&#65533;x&#65533;&#65533;&#65533;0d&#65533;	o&#65533;&#195;)&#65533;&#65533;&#65533;&#65533;T%&#65533;O&#65533;&#65533;&#1089;&#65533;&#65533;&#65533;A7&#65533;&#65533;q&#65533;&#65533;(B
;&#65533;&#65533;&#65533;p#P&#65533;&#65533;&#65533;&#65533;U$&#65533;&#65533;BBp&#65533;S &#65533;l&#65533;&#65533;3&#65533;t&#65533;B.&#65533;&#65533;&#65533;&#65533;k&#65533;&#65533;&&#65533;&#65533;@Hq&#65533;@&#65533;&#65533;}(&#65533;&#65533;9&#65533;iP&#65533;&#65533; z&#65533;P m&#65533;&#65533;&#65533;&#65533;@&#65533;(v&#65533;QUp&#65533;&#65533;@&#65533;b&#65533;Mm&#1684;@&#65533;&#65533;&#65533;&#65533;A&#65533;&#65533;@&#65533;&#65533;5&#65533;*&#65533;4&#65533;2&#65533;*&#65533;5<&#65533;H&#65533;&#65533;O_`CU&#65533;&#65533;	&#65533;&#65533;s&#65533;&#65533;)8k&#65533;&#65533;&#65533;&#65533;XF&#65533;&#65533;E&#65533; &#65533;?Y&#65533;= \&#65533;r0&#65533;c4A&#65533;&#65533;&#1774;&#65533;&#65533;&#65533;{&#65533;F&#65533;&#65533;4&#65533;pRHqT&#65533;&#65533;0&#65533;&#65533;A&#65533;&#65533;&#65533;&MR&#65533;@E&#65533;1&#65533;"`&#65533;&#65533;&#65533;D&#65533;v&#65533;&#1434;@&#65533;&#65533;&#65533;&#1675;&#65533;&#65533;U[#&#65533;Y&#65533;&#65533;&#65533;&#65533;i&#65533;B'&#65533;&#65533;0&#65533;&#65533;&#65533;M7&#65533;t#P$&#65533;&#65533;&#65533;&#65533;?&#65533;O:&#65533;D&#65533;0&#65533;?{ &#65533;&#65533;?K&#65533;Y&#65533;	&#65533;	)`&#65533;h<
T&#65533;@bB&#65533; l'&#65533;*&#65533;n&#65533;(&#65533;@C&#65533;&#65533;&#65533;C&#65533;*!&#65533;"HF
[&#65533;%1	&#65533;0^&#65533;Ed&#65533;A&#65533;]bP&#65533;q'&#65533;@>&#65533;A9&#65533;&#65533;fP0&#65533;yr2&#65533;ba&#65533;&#65533;&#65533;#<@H&#65533;&#65533;@&#65533;&#65533;m&#65533;	&#65533; _U&#65533;+	]\z{/d&#65533;&#65533;\&#65533;#
6&#65533;&#65533;&#65533;!/v0&#65533;\0olJkS&#65533;&#65533;&#65533;&#65533;@&#65533;i\	$(7|&#65533;&#65533;&#65533;&#65533;J&#65533;&#65533;3&#65533;@,">&#65533;&#65533;AV&#65533;!m&#65533;&#65533;O&#65533;/&#65533;&#65533;&#65533;&#65533;&#592; e&#65533;L&#65533;&#65533;h&#65533;
d&#65533;@H&#65533; )&#65533;&#65533; |xF&#65533;&#65533;B&#65533;O&#65533;&#65533;*&#1312;&#65533;&#65533;A&#65533;&#65533;A3&#65533;&#582;fB&#65533;8&#65533;&#65533;&#65533;&#65533;&#65533;?Q`&#65533;&#65533;A&#65533;&#65533;0P&#65533;]UaS8&#65533;	j T&#65533;&#65533;T&#65533;b&#65533;&#65533;&#65533;( &#65533;JV&#65533;"&#65533;&#65533;&#65533;m&#65533;&#65533;&#65533;0&#65533;!&#65533;&#65533;N&#65533;&#65533;5@&#65533;&#65533;&#65533;&#65533;l$IK&#65533;E&#65533;a&#65533;&#65533;&#65533;&#65533;&#1176;&#65533;B Aq(&#65533;1&#65533;z&#65533;#D&#65533;{	D_&#65533;d&#65533;q&#65533;k&#65533;&#65533;&#65533;&#65533;AV&#65533;&#65533;+(&#65533;&#65533;&#65533;R&#65533;&#65533;&#65533;0G&#65533;&#65533;q&#65533;A&#65533;`C&#65533;&#65533;4
&#65533;&#65533;j&#65533;&#65533;&#65533;t&#65533;*&#65533;D&#65533;\T		|%dd&#65533;&#65533;Y&#65533;B&#65533;&#65533;&#65533;Z&#65533;&#65533;&#65533;f0&#65533;D&#65533;<&#65533;&#65533;&#65533;<  &#65533;&#65533; B&#65533;)4=4dL!&#65533;&#65533;r5v(&#65533;7`;&#65533;6&#65533;&#65533;&#65533;5
QB&#65533;$&#65533;%&#65533;N&#65533;&#65533;&#65533;Q&#65533;&#65533;&#65533;$)HH&#65533;m&#65533;t&#65533; hI [H '&#65533;a'&#65533;&#65533;;&#65533;`\M&#65533;\&#65533;;&#65533;&#65533;&#65533;N&#65533;.&#65533; 9`{&#65533;&#65533;:&#65533;*@&#65533;&#65533;&#65533;b N&#1181;&#65533;v&#65533;&#65533;p&#65533;&#65533;GlCB	&#65533;&#65533;!S&#65533;L~&#65533;6F&#1281;&#65533;q&#65533;[&#1097;DD&#65533;&#65533;&#65533;{&#65533;PpdMH7&#65533;Z6&#65533;&#65533;&#1287;&#65533;O &#65533;KR&#65533;&#65533;&#269;7p&#65533;)&#65533;p&#65533;&#65533;&#65533;&#65533;J&#65533;&#65533;&#65533;ir&#65533;&#65533;&#65533;&#65533;&#499;&#65533;5&#65533;&#65533;&#65533;&#65533;?&#65533;&#65533;&#65533;&#65533;#
&#65533;&#65533;@&#769;&#65533;&#65533;# &#65533;&#65533;k^&#65533;&#65533;W&#65533;|&#65533;!!D	'*&#65533; &#65533;&#65533; &#65533;!`Q&#65533;RHhG&#65533;.U&#65533;&#18470;
<&#65533;&#65533;&#65533;Ju+S&#65533;&#65533;T&#65533;b&#1389;+[KUOlJ5&#65533;&#65533;TQ5&#43117;&#65533;&#65533;&#65533;&#65533;%,&#65533;&#65533;bB&#65533;&#65533;\&#65533;@@pB
s&#65533;&#65533;&#65533;$&#65533;A&#65533;&#65533;&#65533;B7&#65533;&#65533;&#65533;?>&#65533;|	R)&#65533;5&#65533;&#7110;&#65533;&#65533;a&#65533;&#65533;I5&#65533;A!&#65533;&#65533;&#65533;@&#65533;9&#65533;CNCH
{&#65533;&#65533;&#65533;&#65533;&#65533;&#65533;&Bj%&#65533;&#65533;1d&#65533;&#65533;%&#65533;*R&#65533;&#65533;)B&#65533;HF2D&#65533;!&#65533;Trg;3f$ p0&#65533;{&#65533;&#65533;A
#&#65533;=&#65533;&#65533;Z)&#65533;!&#65533;cH&&#941;&g&#65533;&#65533;lj&#65533;C&#65533;&#65533;?Z&#65533;&#65533;&#65533;Q&#1647;@D&#65533;&#65533;&#65533; !&#65533;&#65533;/B*&#65533; &#65533;v&#653;bw&#65533;M<&#65533;WKG &#65533;4&#65533;:&#65533;&#65533;&#65533;&#65533;*&#65533;&#65533;&#65533;&#65533;&#65533;f&#65533;&#65533;8E
&#693256;
&#65533;&#65533;&#65533;BS&t&#65533;&#65533;q6&#65533;&#65533;&#65533;l&#65533;&#65533;&#65533;&#65533;T&#65533;cP&#65533;^#&#65533;&#65533;&#65533;Y&#65533;&#65533;&#65533;;&#65533;&#65533;_x~&#65533;M&#65533;&#65533;&#65533;&#65533;&#65533;&#65533;*B&#65533;=&#65533;&#65533;Q*C&#65533;r}hS&#65533;&#65533;&#65533;&#65533;&#65533;&#65533;&#65533;	&#65533;
9&#65533;&#65533;&#65533;&#65533;i!&#65533;FV&#65533;&#65533;@&#65533;&#65533;&#65533;u&#65533;X&#65533;9&#65533;b&#65533;&#65533;?&#65533;A&#65533;&#65533;&#65533;&#65533;O&#65533;&#65533;&#65533;5&#65533;&#65533;&#65533;&#65533;&#65533;&#1602;:H5&#65533;Y&#65533;&#65533;3&#65533;CB&#65533;`B&#65533;&#65533;Ar(k&#65533;P*&#65533;W&#65533;&#65533;q *QmqT&#65533;uP&#57909;&#65533;U&#65533;&#65533;&#65533;r~&#65533;&#65533;&#195;**&#65533;$&#65533;LI&#65533;&#65533;l&#65533;&#65533;&#65533;&#65533;&#65533;@~&#65533;&#65533;&#65533;&#65533;&#65533;J&#65533;&#65533;&#65533;L&#65533; &#65533;5&#65533;;&#1871; &#65533;&#65533;Ed&#65533;%&#65533;&#65533;#&#65533;n4&#65533; I&#65533; &#65533;Hb&#65533;&#65533;&#65533;&#65533;<H&#65533;_&#65533;&#65533; &#65533;x&#65533;b_&#65533; &#65533;-^a&#65533;Cly&#65533;&#65533;$&#65533;&#522;&#65533;"&#65533;b/&#65533;Y&#906;&#65533;L&#65533;bM`&#775;&#65533;&#65533;X&#65533;&#65533;c%&#65533;&#65533;&#65533;&#65533;4&#65533;&#65533;&#65533; &#65533;l&#65533;&#65533;&#65533;&&#65533;O0H&#65533;&#65533;&#65533;}&#65533;&#65533;&#65533;&#65533;Nb&#65533;&#65533;&#65533; C&#65533;&#65533;&#65533;1&#65533;&#65533;&#65533; &#65533;w&#65533;"&#65533;&#65533;&#65533;&#65533;&#65533;&#65533;&#65533;&#65533;A&#65533;&#65533;&#65533;&#65533;&#65533;fY&#65533;&#65533;"D&#65533;wX&#65533;AP&#65533;X&#65533;!|&#1026;B&#65533;&#65533;2+&#65533;&#65533;h&#65533;&#65533;}WP&#65533;&#65533; &#65533;&#655;1h&#65533; &#65533;Y&#65533;&#65533;&#65533;&#65533;	&#65533;&#65533;&#65533;&#65533;'t&#65533;&#65533;?b&#65533;&#65533;&#65533;-:&#65533;&#65533;&#65533;N&#65533;&#65533;7&#65533;&#65533;@&#65533;t&#65533;U&#65533; $&#65533;&#65533;4G&#65533;&#65533;&#65533;&#65533;~$&#65533;&#65533;/M&#65533;<&#531;n&#65533;U&#65533;&#65533;&#65533;&#65533;$&#65533;r&#65533;&#65533;&#65533;&#65533; &#65533;@ &#65533;&#65533;&#65533;1&#65533;t&#65533;&#65533;&#65533; B&#65533;A%D&#65533;A(&#65533;AT&#65533;&#1801;H&#65533;1&#65533;E&#65533;9
&#65533;4&#65533;&#65533;&#65533; 
&D5&#65533;&#65533;`5&#65533;	&#65533;8&#65533;*&#65533;B&#65533;&#1765;$&#65533;?L&#65533;&#65533;?&#65533;&#65533;l0&#65533;&#65533;&#65533;Qh&#65533;&#65533;g&#65533;J&#65533;&#65533;j5	&#65533;&#65533;&#65533; Dj\&#65533;&#65533;&#65533;?&#65533;&#65533;AP&#65533;8&#65533;&#65533;&#65533;XW&#65533;&#65533;&#65533;C&#65533;&#65533;&#65533;&#65533;?, Mh&#65533;_5`&#65533;a&#65533;&#65533;A&#65533;]&#65533;	&#65533; &#1099;%&#65533;C&#65533;&#65533;&#65533;&#65533;&#65533;0&#65533;  &#65533;&#65533;&#65533;!&#65533;&#65533;!&#65533;? &#65533;A4&#65533;?X&#65533;&#65533;&#65533;	&#65533;E&#65533;)Q&#65533;?|&#65533;p&#65533;&#65533;}E,&#65533;B&#65533;&#353;&#65533;&#65533;-i&#65533;Ah&#65533;&#65533;&#65533;^B@&#65533;?PA0 bL&#65533;b&#65533;&#65533;b&#65533;&#65533;B&#65533;&#65533;&#65533;&#65533;A&#65533;&#65533;$&#65533;,&#65533;!&#65533;&#65533;&#65533;@`&#65533;&#1941;O&#65533;&#65533;&#65533;;&#1792;|&#65533;&#526;@|&#65533;Ma&#65533;&#65533;&#65533;&#275;p&#65533;&#65533;B("&#65533;&#65533;XB&#65533;&#65533;Q&#65533;&#65533;=&#65533;&#65533;&#65533;?&#65533; &#65533;&#65533;Y0&#65533;<AE\&#65533;?&#65533;whG&#65533;?F'&#65533;&#65533;A
lNB&#65533;&#65533;&#65533;&#65533;l&#1282;&#65533;\&#65533;1@ K&#65533;&#65533;&#65533;&#65533;
&#65533;&#65533;&#65533;&#889002;l&#65533;=&#65533;&#65533;&#65533;&#65533;&#65533;&#65533;L-Z&#65533;|&#65533;C&#65533;x&#65533;&#65533;&#65533;;&#65533; <&#65533;&#65533;&#65533;&#65533;_&#65533;&#65533;&#65533;&#65533;PE&#65533;Q&#65533; &#65533;&#65533;&#65533;?&#65533;_&#65533;5&#65533;P2&#65533;'&#65533;&#65533;Ap&#65533;B&#65533;&#401;,&#65533; &#65533;?h	&#65533;&#65533;D(&#65533;&#65533;&#65533;&#65533;&#65533;&#65533;&#65533;V&#65533;P &#65533;|&#65533;@&#65533;D`C&#65533;&#65533;Q&#65533;&#65533;`&#65533;&#65533;a&#65533;T]&#65533;&#65533;e&#65533; b&#65533;&#65533;8&#65533;T&#65533;&#1032;m&#65533;&#65533; &#65533;&#761;q &#65533;&#1552;&#65533;&#65533; m j&#65533;&#65533;&#65533;&#65533;[c&&#65533;A&#65533;&#65533;&#65533;&#65533;&#65533;&#495;\i&#65533;aNC&#65533;&#65533;&#65533;dZTBP&#65533;&#65533;&#65533;&#65533;%&#310;H {P&#65533;&#65533;T^H&#65533;$&#65533;&#65533;
W&#65533;&#65533;m&#65533;&#65533;G&#65533;&#65533;.D&#65533;&#65533;D&#65533;M ,AL$&#65533;&#65533;@&#65533;&#65533;i$&#649;m&#65533;&#65533;p@<&#65533;< \&#65533;(&#65533;u
&#65533;&#65533;D&#1153;&#65533;&#65533;RB&#65533;@ &#65533;&#65533;-}`e&#65533;Y&#65533;"6&#65533;A`&#65533;.`C&#65533;&#65533;_D&#65533;&#65533;!M}&#65533;(D
4&#65533;&#1092;&#65533;}N&#65533;&#65533;&#65533;?LB&#65533;&#1546;%J2&#65533; 6&#65533;Z7=c-&#65533;&#65533;&#65533;@&#65533;&#388;&#65533; &#65533;&#65533;&#65533;@&#65533;'x
&#65533;|M&#65533;-&#65533;-&#65533;A$&#65533;@&#65533;vP&#65533;?4&#65533;? BN0&#65533;&#65533;D0 &#65533;&#65533;&#65533;&#65533;C&#65533;5&#65533;&#65533;@&#65533;?>D&#65533;\&#65533;&#65533;X&#65533;&#65533;?L&#65533;&#65533;BP&#65533;eHbDb^m|T&#65533;&#1546;@&#65533;&#65533;5Hv&#65533;&#65533;)&#65533;H&#65533;&#65533;1$&#1698;D l&#65533;'(&#65533;&#65533;&#1359;@&#65533;&#65533;$7&#65533;&#65533;0&#65533;&#65533;P&#998;&#65533;C&#65533;$&#65533;&#65533;)&#65533;l&#65533;&#65533;&#65533;&#65533;@&#65533;T!&#65533;P&#65533;&#65533;&#979;x&#65533;&#65533;&#65533;&#65533;&#65533;jB&#65533;B$C=&&#65533;&#65533;e&#65533;Fh%nJ*&#65533;@`[U`BP C&#65533;B&#65533;&#65533;=&#65533;&#65533;!&#65533;V`&#65533;&#65533;\&#65533;&#65533;)&#65533;E#&#65533;&#65533;A&#65533;&#65533;s|&#65533;4e&#65533;&#65533;&#294;&#65533; &#65533;&#65533;&&#65533;J&#65533;$]&#65533;&#65533;&#65533;Jr&#65533;d&#1174;}&#65533;R\&#65533;&#65533;[&#65533;F&#65533;&#65533;U&#65533;&#65533;&#266;&#65533;&#65533;
&&#65533;V&#65533;@gl&#65533;&#65533;<&#616;&#65533;?L&#65533;  &#65533;Ac,&#65533;2- $&#65533;W&#65533;&#65533;&#65533;&#65533;k&#65533;*DH&#65533;v!&#65533;\&#65533;d&#65533;DEX&#65533;<&#65533;&#65533;&#65533;&#65533;&#65533;F&#65533;&#65533;U&#65533;/&#65533;&#65533; &#65533;t
&#65533;&#65533;F4&#65533;\&#65533;&#65533;&#1559;U$V|&#65533;&#65533;y*D&#65533;d@f`_@|B&#65533;&#65533;&#65533;&#65533;E^&#65533;&#65533;$S&#65533;&#65533;&#65533; &#65533;&#65533;(F&#65533;&#65533;&#65533;g&#1164;CB&#65533;&#65533;@ &#65533;$&#65533;&#65533;25WD&#65533;&#65533;t&#65533;&#65533;&#65533;c&#65533; &#65533;&#65533;&#1829;T	&#65533;F&#65533;&#65533;n&#65533;%D&#65533;&#65533;&#65533;/&#65533;o&#65533;	&#65533;	&#65533;8&#65533;0&#65533;B&#65533;AT&#65533;C&#65533;AB&#65533;&#65533;DPz 'C4@
 &#65533;?8TA&#65533;&#65533;$&#65533;)&#65533;&#65533;&#65533;&#65533;&#65533;&#65533;&#65533;Fa&#65533;&#65533;0&#65533;M&#65533;&#65533;d&#65533;t&#65533;x0&#65533;&#65533;C t&#65533;&#65533;)&#65533;&#65533;+&#65533;&#65533;&#65533;&#65533;&#65533;0&#65533;&#65533;A&#65533;&#65533;`"&#65533;&#65533;_'"&#65533;&#65533;&#65533;H&#65533;&#489;&#65533;&#65533;'d&#65533;k&#1386;BP@,&#65533;'&#65533;B&#65533;&#65533;C&#65533;&#65533;A&#1313;&#65533;&#65533;&#65533;&#65533;|eXN&#65533;&#65533;KY&#65533;&#65533;>&#65533;j\B&#65533;2/&#65533;&#65533;&#65533;&#65533;	&#65533;&#65533;&#65533;Q&#65533;&#65533;!&#65533;&#1775;&#65533;C&#65533;&#4154;&#65533;J`&#65533;y&#65533; D&#65533;&#1456;&#65533;&#65533;&#65533;&#65533;J`&#65533;&#65533;&#65533;&#65533;&&#65533;&#65533;t&#65533;4&#65533;&#65533;}&#65533;&#65533;m&#65533;J&#65533;&#65533;&#65533;)J&#33975;z&#65533;&#65533;&#65533;Nq&#65533;E*&#65533;&#65533;&#65533;&#65533;4,&#1450;&#65533;=&#65533;k&#65533;R&#65533;m"&#65533;u&#65533;\I&#65533;&#65533;&#65533;&#65533;d&#65533;&#65533;*&#65533;8&#65533;&#65533;@&#65533;&#65533;&#65533;&#65533;&#1807;A&#65533;&#65533;&#65533;P&#65533;B&#65533;&#65533;?[vL&#65533;^<8D`,&#406;&#65533;X&#65533; &#498;&#65533;A&#65533;gf&#65533;d|l&#65533;&#65533;@&#65533;&#65533;6&#65533;&#65533;z&#65533;&#65533;&#65533;&#65533;&#65533;&#65533;&#65533;&#65533;&#65533;	&#65533;&#65533;A0b&#65533;&#65533;<&#65533;B&#65533;&#65533;&#65533;&#65533; &#65533;b&#65533;a%&#65533;I&#65533;p`q&#65533;g&#65533;&#65533;&#65533;V&#65533;&#65533;&#65533;&#65533;&#65533;&#65533;&#65533;@&#65533;&#65533;?&#65533;*&#65533;x&#65533;&#65533;E&#65533;&#65533;&#65533;&#65533;&#65533;&#65533;:}c&#65533;&#1838;@&#65533;@&#65533;&#65533;DP&#65533;&#65533;-D&#65533;0z&#65533;&#65533;-&#65533;-&#65533;X&#65533;&#65533;&#1866;N&#65533;&#65533;D&#65533;&#65533;&#65533;B&#65533;&#65533;}H&#65533;N&#65533;t)&#65533;B&#65533;@&#8590;}(&#65533;&#65533;
&#65533;f6&#65533;&#65533;?&#65533;"&#65533;&#280;&#65533;&#65533;&#522;&#65533;&#1291;&#65533;&#65533;&#65533;NC &#65533;&#65533;&#65533;	U&#65533;3ARr@&#65533;`&#65533;&#65533;&#65533;&#65533;ATi&#65533;mB&#65533;EK&#65533;@&#65533;7+&#65533;2&#65533;0VP&#65533;3Dx&#65533;V Vj&#65533;6&#312;&#65533;0C&#65533;`9D&#65533;Mp&#65533;&#65533;&#65533;&#65533;*_&#65533;:&#65533;&#65533;A&#65533;&#65533;AHA`FV;H&#65533;d&#65533;&#65533;6&#65533;S&#65533;}l&#1179;&#65533;]&#65533;5H&#65533;&#65533;&#65533;Iq&#1135;&&#65533;p@r&#65533;O&#65533;NNY&#65533;)&#65533;J&#65533;&#65533;&#65533;5$&#65533; &#65533;&#65533;&#65533;8p-&#65533;4&#65533;&#65533;&#65533;&#65533;&#65533;@&#65533;&#65533;	tF?&#65533;&#65533;Pw&#65533;&#65533;I&#65533;&#65533;H@&#65533;&#65533;&#65533;CL&#65533;&#65533;p&#65533;|^I&#65533;"&#65533;oAYs&#65533;&#65533;S&#65533;A 9&#65533;&#65533;&#1117;&#65533;&#65533;&#65533;&#65533;&#65533;U&#65533;&#65533;,il&#65533;D\&#65533;O&#65533;&#788;@&#65533;&#65533;[&#65533;&#65533;^A,D`&#65533;@&#65533;A,&#65533;.^1c&#65533;)@S:&#65533;A$&#65533;A &#1826;A&#65533;$&#65533;L&#1289;'ZL&#65533;R&#65533;O7O&#65533;gb@&#65533;&#65533;\&#65533;&#65533;&#65533;&#65533;&#217;&#65533;&#65533;#&#65533;?&#65533;@H&#65533;m&#65533;?E&#65533;&#65533;&#65533;&#65533;Dy&#65533;&#65533;A&#65533;&#65533;&#1978;(&#65533;&#65533;&#65533;DP&#65533;@0&#65533;.&#65533;&#65533;&#65533;&#65533;&#65533;04&#65533;&#65533; _vn&#799;M&#65533;||J&#65533;D&#65533;&#65533; &#428;/	8&#65533;)OH&#65533;&#65533;@&#65533;y&#65533;&#65533;f&#65533;&#65533;(LM&#65533;&#65533;/9&#65533;&#65533;&#65533;&#65533;&#65533;^&#58882;&#65533;/&#65533;&#65533;&#846;*%sZw&#65533;	&#65533;&#65533;>&#65533;@I&#65533;1%7&#65533;C&#65533;D&#65533;&#65533;O&#65533;&#65533;)&#65533;&#65533;7&#65533;&#65533;&#65533;&#65533;&#65533;A&#65533;@&#65533;t&#65533;&#65533;C]&#65533;3 &#65533;AHA&#65533;&#65533;
&#65533;va%Q&#65533;&#65533;&#65533;&#65533;&#65533;W
&#65533;d =c&#65533;&#1795;@h&#65533;D&#65533;3D&#65533;A&#65533;	&#65533;&#65533;?&#65533;3`&#65533;&#65533;[4&#65533;	D6 &#65533;_&#65533;M&#65533;Ajf&#65533;0&#65533;&#65533;04}&#65533;&#65533;&{&#65533;
D&#65533;&#65533;&#65533;>m&#65533;J&#65533;Kid&#65533;&#65533;&#65533;&#65533;&#65533;&#65533;` &#65533;&#65533;
I&#65533;&#65533;&#65533;~&#65533;b&#65533;&#65533;i+5&#65533;tV&#65533;&#65533;VP&#65533;@=&#65533;&#65533;@&#65533;&#65533;&#65533;&#65533;&#65533;&#65533;!"&#65533;X&#65533;~&#65533;&#65533;&#65533;R?&#65533;r%&#65533;r&#65533;&#65533;2&#65533;	&#65533;m<ll&#787;]B&#65533;6?&#65533;&#65533;&#65533;&#65533;&#65533;'&#65533;&#65533;&#65533;&#65533;&#1897;"&#65533;1P#&#65533;L&#1612;&#65533;d&#65533;B&#65533;&#65533;?&#65533;<&#65533;&#65533;.
&#65533;b&#65533;&#65533;&#65533;&#65533;M&#65533;4&#65533;&#65533;0&#65533;c'&#65533;
&#65533;&#65533;&#65533;C&#65533;APCB&#65533;(#&#65533;&$eTI&#65533;&#65533;m&#65533;X&#65533;Hh&#65533;(&#65533;,&#65533;HN	&#65533;C#2&#65533;"
&#65533;p&#65533;&#65533;q&#272;Uc&#65533;&#65533;&#65533;A&#65533;^!&#65533;w&#65533;&#65533;<&#65533;12&#65533;A&&#65533;OB&#65533;&#65533;&#65533;&#65533;CwE&#65533;&#478;!	&#65533;&#65533;1&#65533;l&#65533;&#65533;&#65533;&#65533;D&#65533;&#65533;D2&#65533;/&#65533;&#65533;F&#65533;&#65533;G&#65533;&#65533;&#65533;X&#65533;)z&#65533;&#65533;&#65533;M&#65533;B&#65533;&#65533;w|_.&#65533;&#65533;@&#65533;H&#65533;&#65533;&#1532;&#65533;&#65533;&#65533;w&#65533;&#38157;&#65533;Jg3P&#65533;&#65533;&#65533;<&#65533;8&#65533;&#65533;}&#65533;6,&#65533;&#65533;&#65533;&#65533; &#65533;&#65533;3&#1158;vz&#65533;&#65533;= p&#65533;A&#65533;&#65533;'&#65533;3&#65533;+&#65533;&#65533;&#65533;&#65533;+&#65533;{&#65533;&#65533;?`[&#65533;&#65533;f&#65533;C&#65533;.&#65533;&#65533;&#65533;R&#65533;}&#65533;Q&#1038;&#65533;&#65533;&#65533;M&#1743;&#65533;`CT&#65533;?&#65533;u1&#65533;u&#65533;&#65533;t
i&#65533;H'x&#65533;&#65533; nP&#65533;'&#65533;&#65533;e&#65533;&#65533;&#823976;$&#65533;  ayFs&#65533;Fi&#65533;&#65533;D&#65533;&#65533;@(|l&&#65533;&#65533;|&#65533;<B-&#65533;@&#65533;
{|&#65533;?\Bi&#65533;&#65533;&#65533;&#65533;&#65533;K&#65533;~N&#65533;)B&#65533;&#65533;&#65533;&#65533;)&#65533;&#65533;&#65533;~ZQ&#65533;o&#65533;kH$&#65533; &#65533;&#65533;C&#65533;cM@&#65533;?&#65533;&#65533;&#65533;/&#65533;'&#65533;&#65533;;&#65533;&#65533;&#65533;&#65533;FMDb&#65533;W&#65533;j&#65533;k&#65533;&#65533;o&#65533;&#65533;&#65533;&#65533;&#65533;&#510;&#65533;S&#425;&#65533;0Z%&#65533;u7dB >&#65533;?&D&#65533;B&#65533;!9@&#65533;&#65533;&#65533;&#65533;&#65533;&#65533;M"8&#65533;&#65533; :&#65533;!B&#65533;&#65533;A&#65533;&#65533;&#65533;-x &#65533;? &#65533;4&#65533;&#65533;&#65533;&#65533;-&#65533;&#65533;Z&#65533;&#65533;&#65533;&#65533;&#65533;B(&#65533;&#65533;&#65533;&#65533;1d&#65533;&#65533;&#65533;&#65533;

&#65533;p&#65533;_&#65533;&#65533;:&#65533;C&#65533;b>,&#65533;&#65533;$&#65533;*&#65533;"&#65533;&#65533;&#65533;&#65533;0&#65533;X&#34758;&#65533;	&#65533;U&#65533;V&#65533;w&#65533;&#65533;&#65533;&#639;&#65533;J&#65533;&#469;-&#65533;#k|&#1093;D&#65533;&#65533;&#65533;(N&#65533;A&#65533;&#65533;&#65533;8^&#65533;&#65533;a&#65533;&#65533;6&#213;&#65533;M&#65533;&#65533;&#65533;W4&#65533;06V+&#65533;&#65533;&#65533;^P&#417;&#65533;O&&#65533;&#65533;&#65533;u&#65533;&#65533;&#37737;7&#65533;]&#65533;MT&#65533;0n&#65533;:&#65533;1&#65533;&#65533;&#65533;K&#65533;&#65533;x&#65533;&#1580;A;&#65533;T&#65533;&#65533;B&#745;&#65533;&#65533;&#65533;&#65533;Z&#65533;8P&#65533;&#1653;&#65533;A&#65533;P&#65533;px&#65533;5&#65533;&#65533;)&#65533;Bb)&#65533;&#65533;b&#65533;	~$ A&#65533;&#65533;D&#65533;O&#65533;	,&#65533;&#65533;LP&#65533;&#65533;&#65533;&#261;\&#1536;&#65533;J&&#65533;P&#65533;Y&#65533;DB
	&#1154;(&#65533;&#65533;2&#65533;&#65533;>&#65533;&#65533;@D&#65533;2&#65533;&#65533;D&#65533;&#65533;H&#65533;"&#65533;J&#65533;&#65533;fDQ&#65533;A&#65533;&#65533;&#65533;z.B&#65533;7b&#65533;&#8195;v&#65533;&#65533;&#65533;&#65533;h&#65533;&#65533;,+l&#65533;j &#65533;+	&#65533;&#65533;&#65533;*&#65533;&#65533;&#65533;&#65533;&#65533;&#65533;&#65533;&#65533;&#65533;&#65533;&#65533;&#65533;d &#65533;&#65533;.&#65533;&#65533;&#65533;&#65533;Hx&#65533; &#65533;&#65533;N j&#5344;&#65533;&#65533;&#65533;$T&#65533;&#65533;&#65533;&#65533;Bu&#65533; G9&#65533;&#65533;I)&#65533;&#65533;&#65533;K1&#65533;TS&#65533;&#648;&#65533;A"&#65533;'&#65533;&#65533; &#65533;&#65533;&#65533;&#65533;&#65533;3&#65533;&#65533;*&#65533;h)&#65533;&#65533;&#65533;&#65533;&#65533;7&#65533;"h&#65533;N&#65533;&#394;>psW&#65533;e&#65533;P#B&#65533;&#65533;ad&#65533;&#65533;&#65533;&#65533;G6j&#65533;&#65533;
&#65533;&#65533;&#65533;&#65533;&#65533;&#65533;|.&#65533;&#65533;&#65533;&#65533;#G&#65533;Y&#459;&#65533;xh&#65533;t&#65533;&#65533;g&#65533;&#65533;"HU@&#65533;&#65533;&#22671;&#65533;&#65533;&#65533;FRI&#65533;&#65533;&#750;c&#1724;&#65533;&#65533;i&#65533;&#65533;pP`V(&#65533;	O0x&#65533;&#65533;0&j&#65533;DF&#65533; &#65533;i&#65533;&#65533;V&#65533;"&#65533;
K&#65533;&#65533;B,f~&#65533;&#65533;`f8&#65533;b 	&#65533;M/rK,$h&#65533;&#65533; &#65533;&#65533;&#65533;&#65533;&#65533;&#65533;&#65533;&#65533;!6&#65533;&#65533;&#65533;&#65533;,ja&#65533;I2&#65533;&#65533;f&#65533;&#65533;H@&#65533;&#65533;&#65533;&#65533;&#65533;,4;k&#65533;`P&#1182;6&#65533;&l&#65533;p&#65533;&#65533;F&#65533;&#65533;nk7&#65533;h3&#65533;0 L&#65533;(&#65533;e&#65533;&#65533;&#65533;&#65533;&#65533;&#65533;;MS&#65533;b&#65533;~[	&#65533;Gf&#65533;&#65533;&#65533;(&#65533;&#65533;&#65533;dV&#65533;&#65533;&#65533;&#65533;&#65533;&#65533;&#65533;I/&#65533;&#65533;l&#65533; 8&#65533;(&#65533;7h&#65533;(g&#65533;&#65533;&#65533;	)Q&#65533;	j&#65533;&#65533;j2&#65533;1&#65533;jJ&#65533;&#65533;,.&#65533;&#65533;&#65533;&#65533;&#65533;&#65533;&#65533;&#65533;P2N&#65533;&#65533;&#65533;&#65533;&#65533;&#65533;X&#65533; }&#65533;A&#65533;(kxd&#65533;&#246;&#65533;&#65533;&#65533;&#65533;&#65533;&#65533;]&#65533;$&#65533;6&#65533;4JI&#65533;&#65533;l&#65533;&#65533;&#65533;&#65533;&#65533;Bx0F&#65533;&#65533;^PB$0&#65533;&#65533;&#65533;&#65533;S,PjPx(&#65533;E$ &#65533;&#65533;,&#65533;&#65533;A4C&#65533;&#65533;&#65533;&#65533;&#65533;AX&#65533;&#65533;0T&#65533;Z&#65533;&#65533;M&#65533;_!&#65533;*&#65533;&#65533;&#65533;#-&#65533;&#65533;&#65533; )X"
&#65533;cJ&#1862;E&#65533;&#65533;&#65533;(&#65533;b&#65533;OZ&#65533;&#65533;&#65533;&#65533;&#65533;?`&#65533;&#65533;'&#65533;&#65533;E&#128;&#65533;&#65533;%&#65533;&#65533;K\&#65533;*	A4&#65533;Ch&#65533;(&#344;&#65533;$&#65533;Q&#65533;<&#65533;&#65533; &#65533;&#65533;&#65533; &#65533;&#65533;&#65533;  '&#65533;&#65533;G&0&#65533;P&#65533;&#65533;|&#65533;&#65533;!&#65533;'<&#65533;&#65533;&#65533;(&#65533;=L&#65533;&#65533;&#65533;&#65533;&#65533;(&#65533;HDr&#65533;HC&#65533;&#65533;,)&#65533;&#65533;&#65533; -&#65533;.X1+8 La&#65533;?NIQ&#65533;&#65533;[&#65533;&#65533;J&#65533;&#65533;;&#65533;&#65533;gn&#65533;&#65533;E&#65533;F&#65533;]&#65533;	G&#65533;S&#65533;d&#65533;Gt&#65533;Z&#1242;a&#65533;D16&#65533;`2&#65533;C&#65533;e&#65533;c&#65533;h&#65533;[&#65533;h@&#65533;P &#65533;y[l&#65533;&#65533;&#65533;a&#65533;=j&#65533;U&#65533;&#65533;&#65533;&#65533;&#65533;`x 
vr(@F&#65533;.b&#65533; &#65533;[*&#1077;&#65533;S&#65533;b&#65533;AA&#65533;&#65533;&#65533;&#65533; &#65533;&#1097;&#1538;&#65533;&#65533;W&#65533;L	1&#65533;!&#65533;la4&#65533;GARQ&#65533;A&#65533;&#65533;&#1029;&#65533;&#65533;pw,rQ&#65533;&#274;&#65533;1ED&#65533;&#65533;&#65533;&#65533;F1&#65533;&#65533;B&#65533;#X&#65533;&#65533;&#65533;")&#65533;&#65533;&#65533;&#65533;&#65533;&#65533;v=$&#65533;	&#65533;&#65533;&#65533;S&#65533;&#65533;*&#65533;b*\&#65533;&#65533;U&#65533;&#65533;.&#65533;H|&#65533;&#65533;Np&#65533;i&#65533;&#65533;&#65533;&#65533;h&#65533;&#65533;&#65533;&#65533;D&#65533;iz&#65533;&#65533;&#65533;&#65533;&#65533;P&#65533;B&#65533;&#65533;H&#65533;!&#1176;B
&#65533;&#65533;&#65533;&#65533;&#65533;&#65533;5,G &#65533;\&#65533; "&#65533;&#65533;c{B&#65533;X&#65533;&#65533;&#65533;mH=&#1200;B&#65533;&#65533;&#65533; &#65533;&#65533;*4&#65533;&#65533; &#65533;&#65533;&#65533;&#65533;C^&#65533;`	U&#65533;&#65533;&#65533;&#65533;)Exp&#65533;&#65533;&#65533;"&#1120;OnK&#65533;&#65533;&#65533;&#65533;&#65533;&#65533;&#65533;K#,+&#65533;_&#65533;h]1Z&#65533;*&#65533;&#65533;&#65533;e&#65533;q&#65533;&#65533;&#65533;E&#65533;&#65533;8&#65533;]E&#65533;%/=&#65533;&#65533;:"H
&#65533;'&#65533;R&#65533;
&#65533;XE&#65533;H5&#1040;`.&#65533;&#65533;&#65533;"3&#65533;&#65533;&#65533;<x$K&#65533;&#65533;*C&#5825;&#65533;&#65533;`#&#65533;&#65533;&#65533;&#65533;&#65533;6&#65533;L&#65533;(&#65533;&#65533;H
&#65533;&#65533;A'&#65533;N.o&#65533;e&#65533;nI&#65533;&#65533;	&#65533;&#65533;>&#65533;&#65533;&#65533;E&#65533; L&#65533;h&#65533;X+&#65533;#&#65533;F&#65533;&#65533;0&#65533;2\#&#65533;&#65533;&#65533;&#65533;j&#65533;&#65533;&#65533;&#65533;&#65533;Z&#65533;Fl&#65533;&#65533;&#65533;&#65533;&#65533;&#17819;&#65533;&#65533;-&#65533;&#65533;&#65533;&#65533;%&#65533;&#65533;&#65533;&#65533;8{&#65533;s&#65533;lp/&#65533;&#65533;&#1534;&#65533;}&#65533; P&#65533;&#65533;$(&#1977;8&#65533;&#65533;&#65533;&#65533;h&#65533;[&#65533;\&#65533;&#65533;Vn&#65533;&#65533;"&#65533;2|&#65533;T&#65533;C7G**g&#65533;&#1029;&#65533;&#65533;(&#65533;h&#65533;&#65533;&#65533;P4S&#65533;P&#65533;(&#65533;@2e
L&#65533;2S&#65533;&#65533;D6&#1181;ZE&#65533;&#65533;J&#65533;"``&#65533;&#65533;L&#65533; &#65533; &#65533; R&#65533;&#65533;!&#65533;&#65533;&#65533;UuAB]0&#65533;&#65533;&#65533;@k/&#65533;^9/B&#737;&#65533;UB&#65533;&#65533;&#65533;M^?&#848;O# &#65533;&#65533;&#65533;B&#1728;&#65533;&#65533;zW&#65533;&#65533;)&#65533;&#65533;&#65533;_&#65533;++&#65533;&#65533;&#65533;&#65533;6&#65533;&#65533;)&#65533;0@9&#65533;ZR&#65533;Y9&#65533;&#65533;&#65533;&#65533;)Q&#65533;90&#65533;&#65533;&#65533;&#65533;&#65533;&#65533;X[$V&#65533;"
02|&#65533;&#65533; &#65533;&#65533;&#65533;&#65533;c-&#65533;&#65533; &#65533;&#65533;;&#65533;&#569;&#65533;&#65533;>2&#65533;-4\aW &#65533;&#65533;M&#65533;C_d&#65533;.A0&#65533;&#65533;a qX&#65533;G`&#65533;4&#65533;[,n$Hi~&#65533;IL  &#65533;&#65533;&#65533;&#65533;
2o&#65533;Ja&#65533;&#65533;s&#65533;:&#65533;7&#65533;&#65533;&#65533;&#65533;f&#65533;6&#65533;&#65533;3&#65533;&#65533;&#65533;+&#65533;&#65533;b&#65533;&#65533;&#65533;&#65533;*Ep&#65533;:k&#65533;&#65533;&.&#65533;&#65533;+&#1213;A&#65533;&#65533; &#65533;J&#65533;-&#65533;&#65533;Y^$-vQR!&#65533;p&#65533;]"m&#65533; &&#1338;&#65533;k=&#65533;&#65533;V&#65533;&#65533;1A&#65533;7&#65533;w&#886;a&#65533;&#65533;&#65533;I&#65533;	&#65533;"/&#65533;&#65533;k&#65533;&#65533;&#65533;&#65533;&#65533;&#65533;&#65533;M&#65533;~&#65533;&#1718;&#65533;&#65533;p&#65533;?&#65533;&#65533;&#65533;&#65533;#&#65533;&#65533;O&#65533;;&#65533;8&#65533;D&#65533;K&#65533;&#65533;&#65533;&#65533;e5&#65533;C&#65533;&#65533;&#65533;<&#65533;3Q&#65533;L88&#65533;&#65533;&#65533;&#65533;`&#65533;&#65533;&#65533;8W&#65533;&#65533;	&#65533;&#65533;&#65533;&#65533;g&#675;&#65533;&#65533;&#65533;&#65533;&#65533;"&#65533;&#65533;&#65533;L&#65533;NDx&#65533;&#65533;&#65533;&#65533;&#65533;&#65533;&#65533;:&#65533;:&#65533;P&#65533;r&#65533;&#65533; &#65533;`H(&#65533;&#65533;$&#65533;&#65533;&#65533;&#65533;&#65533;Hn&#65533;&#65533;&#65533; )&#65533;&#65533;a &#65533;&#65533;(&#65533;&#65533;"n	&#65533;m~&#65533;N&#65533;2&#65533;&#65533;&#65533;&#65533;&#65533;i&#65533;&#65533;&#65533; (&#65533;&#65533;&#65533;&#65533;&#65533;&#65533;lleG.&#65533;&#65533;T&#815;}&#65533;&#431;S&#65533;M@L%@J&#65533;&#130;&#65533;&#65533;6&#65533;D.&#65533;&#65533;!+&#65533; T&#65533;)B	0&#65533;&#600;&#65533;&#65533;d&#65533;&#65533;(&#65533;0*GW(F&#65533;&#65533;&#65533;)&#65533;(&#65533;>&#65533;&#65533;&#65533;&#65533;i&#65533;,.&#65533;&#65533;&#65533;&#65533;h&#21262;&#65533;&#65533;&#65533;D&#65533;:&#65533;&#65533;&#65533;(&#65533;&#65533;b&#65533;&#65533;&#65533;&#65533;T&#65533; F&#65533;&#65533;&#65533;a&#65533;&#65533;K&#65533;&#65533;&#65533;)&#65533;&#65533;&#65533;&#65533;&#65533;&#65533;&#65533;*c&#65533;1&#65533;&#65533;&#65533;!&#65533;&#65533;&#65533;).)&#65533;&#65533;N&#65533;&#65533;&#65533;.&#65533;<&#65533;~&#65533;&#65533;&#65533;&#65533;&#65533;&#65533; @ b&#65533;)`&#65533;&#65533;ot:L,&#65533; &#143;)<J-4&#65533;&#65533;&#65533;&#65533;&#65533;0zm&#65533;)j&#65533;&#65533;{&#65533;ifk&#65533;&#65533;&#65533;&#65533;32c@oW*m#<a&#65533;&#65533;i-&#65533;`n&#65533;&#65533;b&#65533;n&#65533;p&#65533;&#65533;&#65533;qn &#65533;&&#65533;&#65533;"J&#65533;&#65533;&#65533;&#65533;&#65533;&#65533;&#65533;J&#65533;&#65533;&#65533; R&#65533;&#1937;%&#65533;&#65533;  '&#65533; p&#65533;1&#65533;&#65533;0 <\&#65533;"&#65533;&#65533;r&#65533;&#65533;&#65533;&#65533;,4j+ &#65533;&#65533;Z`r&#65533;E&#65533;&#65533;&#1039;C^G&#65533;&#65533;&#65533;&#65533;Q&#65533;@
(-&#65533;,&#65533;EJ&#65533;w&#1807;&#65533;6&#65533;N&#65533;Y&#65533;&#65533;n&#65533;"L&#65533;0&#65533;&#65533;
&#65533;+&#65533;&#65533;L&#65533;&#65533;U&#65533;&#65533;&#65533;G&#65533;b&#1420;&#65533;&#65533; z,&#65533;dI &#65533;)&#65533;&#65533;."Dk&#65533;&#65533;&#65533;1p(&#1664;IO&#65533;NH&#12372;H&#65533;&#65533;&#65533;X&#65533;&#65533;&#65533;&#65533;&#65533;O&#65533;b&#65533;&#65533;&#65533;&#65533;&#65533;A&#429;&#65533;Fr0	&#65533;R&#708;&#708;J&#65533; "`T &#65533;&#65533;"x&#65533;"&#65533;&#65533;&#65533;")B
 &#65533;"&#65533;&#65533;&#65533;A~A&#65533;<a&#65533;&#65533;&#65533; &#65533;P2&#65533;"|&#65533;&#65533;&#65533;&#65533;&#65533;%Y&#65533;&#65533;&#65533;&#912;)z&#65533; &#65533; &#65533;&#65533;(&#65533;&#65533;&#65533;\&#65533;&#65533;4&#65533;&#65533;&#65533;&#65533;(.h&#65533;&#65533; &#65533;#(B&#65533;&#65533;&#65533;H&#65533;N"&#65533;&#65533; &#65533;` &#65533;&#65533;&#65533;M &#65533;(P^>&#65533;"RA&#65533;d"&#65533;&#65533;0&#65533;&#65533;&#65533;&#65533;jl&#65533;0&#65533;Hp&#65533;&#65533;&#65533;R&#1348;@&#65533;cZ&#65533;&#65533;&#65533;Q*&#65533;&#65533;b&#65533;
$&#65533;&#65533;Rz&#65533;)&#65533;`V&#65533;&#65533;)0&#65533;"&#65533; H&#1668;0&#65533;&#65533;&#65533;&#65533;0zm2&#65533;&#65533;&#65533;&#65533;x&#65533;3&#65533;&#65533;&#65533;`WL&#65533;&#1795;&#65533;&#65533;"^@&#65533;&#65533;z&#65533;6L&#65533;&#65533;l&#65533; &#65533;&#65533;7&#65533;&#65533;6F&#65533;1&#65533;&#413;&#65533;q&#65533;	&#65533;&#65533;&#65533;+&#65533;Nf<&#65533;2&#65533;&#65533;O=&#65533;&#65533;v&#65533;&#65533;&#65533;"r"d&#65533;&#65533;&#155;.&#65533;.b&#65533;
&#65533;LA&#65533;$)BB$v$&#65533;Pj-&#65533;@&#65533;&#65533;,&#65533;&#65533;&#65533;&#65533;R&#65533;&&#322;x&#65533;&#65533;vr&#65533;&#65533;E&#65533;&#65533;&#65533; 	&#JcHTM+&#65533;G&#1382;&#65533;r\&#65533;HXM-h&#65533;&#65533;v&#65533;n&#65533;&#65533;"&#65533;&#65533;l
E&#65533;&#65533;JOJm&#65533;&#65533;"&#65533; &#65533;E&#65533;T&#65533;O)0&#65533;f" K3@-&#65533;Lq5W&#65533;1&#65533;"&#65533;T&#65533;!T&#65533;&#65533;	4K&#65533;(B&#65533;&#65533;&#65533;>&#65533;&#65533;&#65533;&#1982;&#65533;:&#65533;",!&#65533;j&#65533;H:&#65533;Mn&#65533;&#65533;p&#65533;x&#65533;1~&#778;"&#65533;,&#65533;+-&#65533;&#65533;&#65533;,RR&#65533;P&#65533; &#65533;AR0B9&#65533;@@h&#65533;&#65533;&#65533; &#65533;#&#1024;	'b&#65533;&#1419;!&#65533;A!&#1153;;U&#65533;&#65533;&#65533;;)&#65533;&#65533;&#65533;+&#1037; \&#65533;&#65533;&#65533;&#397;&#65533;&#65533;&#1319;Kb(|&#65533;&#65533;&#65533;j."c."[1&#65533;&#65533;&#65533;
[&#65533;&#65533;&#65533;V&#65533;ebL&#65533;@@'S&#65533;&#65533; |&#65533;"&#65533;&#65533;&#65533;&#65533;&#65533;b&#65533;d&#65533;.&#65533;"&#679;0&#65533;&#65533;&#647;2(&#65533;K&#65533;&#65533;2H&#65533;&#65533;2&#65533;04EybE?&#65533;0F&#65533;T!&#65533;2&#65533;,An&#65533;!,{C&#65533;&#65533;)7&#822;=&#65533;&#65533;&#65533;&#65533;&#65533;&#908;&#65533;&#65533;g&#65533;fI&#65533;(&#65533;&#65533;&#65533;&#65533;]&#65533;&#65533;"&#65533;I&#65533;&#65533;b&#65533;2&#65533;&#65533;M&#65533;&#65533;&#65533;&#65533;&#65533;&#65533;f&#65533;?."qg&#65533; XAW!&#65533;t&#65533;&#65533;&#65533;(4&#65533;M&#65533;&#65533;&#65533;G&#65533;%&#65533;@NkxbrD<N-&#65533;h-&#65533;&#65533;t&#65533; u&#65533;c&#65533;"&#65533;&#65533;&#65533;C&#65533;&#65533;&#65533;z&#65533;&#65533;&#65533;dz&#1665;&#65533;"&#65533;)vi&#276;)L&#65533;Wx;E&#65533;&#65533;&#65533;&#65533;&#65533;e&#65533;&#65533; &#65533;&#65533;&#65533;hzgPUi-_ 	&#65533;`f&#65533; *&#65533;
 &#65533;	&#65533;J7r&#65533;W?E!T&#65533;&#65533;&#65533;(bT&#65533;&#65533;V&#65533;/&#65533;&#65533;#&#65533; &#65533;~	&#65533;&#65533;^&#65533;"&#65533;@w(I 4&#65533;@`&#65533;&#65533;`d	"X&#65533;&#65533;<&#65533; &\&#65533;&#65533;u]&#65533;=&#65533;"&#65533;(&#65533;bh[&#65533;!G&#65533;&#65533;&#65533;&#65533; &#65533;&#65533;3:&#65533;&#65533;\&#65533; :&#65533;&#65533;_&#65533;&#65533;
&#1931;)&#65533;H;&#65533;b,&#65533;	&#65533;U&#65533;b	&#65533;&#58200;bL&#65533;	B&#65533;&#65533;"&#65533;@ &#65533; &#65533;[&#65533;&#65533;&#65533;Am&#65533;G2&#65533;&#65533;&#65533;&#65533;,WT&#65533;*&#65533;v&#65533;&#65533;&#65533;&#65533;	&#65533;&#65533;&#65533;f&#65533;(
&#65533;&#65533;R5%g&#65533;`gE,&#65533;&#65533;g&#65533;/&#65533;`]It&#65533;&#65533;#+C&#350;&#65533;&#679;284&#65533;&#65533;fD&#65533;g&#65533;&#65533;&#65533;1&#65533;F&#65533;2&#65533;&#65533;i&#65533;H,!&#65533;&#65533;~a&#65533;!#&#65533;l&#65533;&#65533;O&#65533;&#65533;&#65533;&#65533;&#65533;&#65533;&#65533;&#65533;&#65533;Ny&#65533;~&#65533;&#65533;&#65533;1&#65533;/&#65533; J&#65533;
&#65533;&#65533;&#65533;V=)&#65533;&#65533;8&#65533;&b!&#65533;&#65533;&#65533;&#65533;
&#65533; ,u- a?&#898;"\&#65533;"&#65533;+}&#65533;S&&#65533;&#1428;@4w&#65533;\a&#65533;&#65533;t&#65533;&#65533;&#65533;TEt&#65533; &#65533;g&#65533;&#65533;F&#65533;'x(xR&#65533;&#65533;U&#65533;gBM&#65533;&3 &#65533;&#65533; &#65533; &#65533;&#65533;&#65533;&#65533;U&#65533;&#65533;
&#65533;&#65533;&#65533;NMM\&#65533;&#65533;n&#65533;&#65533;&#65533;f{&#65533;"&#65533;&#65533;?&#65533;`&#65533;:&#65533;4&#65533;&#65533;"&#65533;DR&#65533;zK&#65533;&#65533;Tu&#65533;M&#192;L&#65533;&#65533;&#65533;&#65533;h&#65533;* &#65533;&#65533;EZ&#65533;&#65533;SDE&#65533;O&#65533;5&#65533;x&#65533;&#65533;&#65533;" 2&#65533;a&#65533;`.&#65533;4&#65533;&#65533;V&#65533;2&#65533;&#65533;g&#65533;&#65533;"&#65533; &#65533;XR&#65533;`&#65533;&#771;R&#1634;=&#65533;8&#65533;u/&#65533;H01.Y&#65533;&#65533;&#65533;&#65533;D!&#65533;&#65533;&#65533;&#65533;&#65533;&#65533;&#65533;~&#65533;&#65533;"V^/&#65533;^&#65533;A]^x]&#65533;`&#65533;+&#65533;&#65533; &#65533;G&#65533;+&#65533;&#65533;	&#65533;SU&#65533;&#65533;=&#65533;"&#65533;&#65533;&#65533;&#65533;"g&#65533;(&#65533;6)p0 5x&#65533;2&#65533;a&#65533;&#65533;Tj&#65533;&#65533;&#65533;Dq?&#65533;&#65533;d$&#65533;z&#65533;&#65533;&#65533;&#65533;<&#65533;R:L&#65533;|:&#65533;6*q&#65533;&#65533;&#65533;&#65533;&#65533;&#65533;M&#65533;&#65533;&#65533;\&#65533;N@&#65533;i&#65533;&#65533;&#65533;x&#65533;c&#65533;14&#65533;
&#65533;Fl&#65533;&#65533;&#65533;lH/2&#65533;&#65533;&#65533;&#65533;&#65533;!V,YL&#457;&#65533;&#65533;7n&#65533;&#65533;&#964;&#65533;#J)o&#65533;&#65533;%&#1569;&#65533;.B&#65533;&#597;o&#65533;&#65533;oy&#65533;&#65533;&#65533;o0&#65533;&#65533;&#65533;&#65533;7&#65533;&#65533;Kw&#65533;aH&#65533;K&#65533;&#65533;ax&#1602;:&#65533;>&#65533;":a&#65533;&#65533;[A&7M&#65533;Y8&#65533;:&#65533;&#65533;,&#65533;d
F&#65533;&#65533;D&#65533;&#1627;&#65533;&#65533;k&#65533;P&#65533;&#65533;S&#65533;0&#65533;"&#65533;OA&#65533;&#65533;&#65533;
&#65533;&#65533;I&#65533;GM&#65533;&#65533;I&#65533;&#65533;z&#65533;G(`&#337;w%&#65533;&#65533;?&#275;9T&#65533;&#65533;&#65533;&#65533;`&#65533;-&#1898;&#65533;,&#65533;&#65533;`&#65533;~&#65533;i0&#65533;&#65533;&#65533;J&#65533;q&#65533;J0&#65533; `&#65533; z&#1702;&#65533;&#65533;&#65533;&#65533;&#65533;&#65533;&#65533;&#65533;&#65533;W&#65533;&#65533;&#1476;(b1]!#&#65533;!&#65533;&#65533;f?&#65533;&#65533;Q,&#65533;Y&#65533;&#65533;&#65533; &#65533;&#65533; @&#65533;&#1465;&#65533;&#65533;j&#65533;m*&#65533;)&#65533;&#65533;&#65533;!&#65533;"&#65533;&#65533; L`&#65533;@A&#65533;&#65533;)j&#65533;&#65533;&#65533;A&#10334;BL&#65533;6&#65533;&#65533;q&#65533;&#65533;G&#65533;&#65533; f&#65533;&#65533;u&#65533;&#65533;`&#65533;U:-&#65533;@8&#65533;:&#65533;&#1128;&#65533;'a]&#65533;@&#65533;:&#65533;Vh&#65533; &#65533;&#65533;&#65533;,@&#65533;&#65533;&#65533;&#65533;&#65533;&#65533;&#65533; F&#65533;&#65533;&#65533;&#388;&#65533;b&#65533;@&#65533;4f&#65533;"2&#65533;&#65533;(&#65533;i&#65533;G&#65533; @	"*L[,rqf|&#65533;fq&#65533;&#65533;&#65533;x&#65533;&#65533;"&#65533;&#65533;&#65533;)&#65533;&#65533;,&#65533;&#65533;(2/j&#65533;&#65533;"6&#65533;:&#65533;&#65533;H&#65533;&#65533;x&#65533;&#65533;*3|&#65533;&#65533;&#65533;&#65533;&#65533;@O&#65533;@&#65533;&#65533;LO&#65533;&#65533;&&#65533;&#65533;&#65533;&#65533;&#65533;&#65533;7&#65533;&#65533;"D&#65533;H@&#65533;&#65533;;&#65533;&#65533;o@&#65533;A*>&#65533;-&#65533;&#65533;9&#65533;)&#65533;&#65533;? *&#65533;&#65533;&#65533; &#65533;&#65533;T&#65533;&#65533;&#65533;*g&#65533;_
5&#65533;I&#65533;7&#65533;&#65533;a&#65533;&#65533;&#65533;&#65533;uM-L&#65533;(&#65533;&#65533;&#65533;=&#65533;&#65533;Td&#]&#65533;&#65533;t&#65533;~Fv3&#65533;S&#65533; &#65533;&#65533;et
&#65533;!&#928;&#65533;)&#65533;&#65533;N	&#65533;&#65533;
<AM&#65533;C&#65533;&#65533;H&#65533;&#65533;&#65533;7&#65533;&#65533;6f`7&#65533;&#65533;"&#65533;V&#65533;(,`&#65533;&#65533;P&#65533;&#65533;&#65533;&#65533;+2&#65533;)&#65533;e$&#65533;B\&#65533;	&#65533;&#65533;( FBm&#65533;&#65533;M&#653;P1&#322;WM%&#65533;/b&#65533;&#65533;  &#65533;&#65533;ia27a&#65533;&&#65533;	&#65533;&#65533;&#65533;o&#65533;a&#65533;$t1k!&#65533;"&#65533;&#65533;'&#65533;K|&#65533;&#65533;U&#65533;o&#65533;U&#65533;9&#65533;uWLL&#65533;@&#65533;&#65533;&#65533;&#65533;~@&#65533;+R&#65533;&#65533;&#65533;&#65533;a&#65533;&#65533;S&#65533;&#65533;&#65533;e]!q&#65533;yDM(&#65533;^&#65533;a&#65533;&#65533;"q&#65533;e&#65533;G&#65533;-!- &#65533;} &#65533;[&#65533;&#768;t]( 22pp$&#65533;2&#65533;&#65533;{&#65533;1L&#65533;.&#65533;&#1031;&#65533;&#65533;&#65533;&#65533;&#65533; &#65533;	(0&#1558;&#65533;N&#65533;!&#560;&#65533;C&#65533;n&#65533;&#65533;&#65533;M&#327;&#65533;|9&#65533;"X&#65533;e<&#65533;fl&#1763;&#65533;&#65533;&#65533;="&#65533;&#65533;	c2&#65533;0&#65533;&#65533;&#65533;?c.I&#65533;s&#65533;&#65533;2;(Pt&#65533;&#65533;bZS&#65533;H&#65533;x&#65533;&#65533;E&#65533;@&#65533;&#65533;R&#65533;D&#65533;"Q&#65533;&#65533;&#65533;&#65533;&#65533;&#65533;m&#65533;7&#65533;L&#65533;k&#65533;!&#65533;Bn&#65533;Sp&#65533;&#65533;&#65533;l&#65533;&#65533;ej&#65533;&#65533;&#65533;o&#65533;&#65533;&#65533;K&#65533;&#65533;?v&#65533;&#65533;b&#65533;o`P&#65533;&#65533;m&#65533;&#65533;&#65533;_&#65533;q&#65533;&#65533;60&#65533;&#65533;&#65533;&#65533;&#65533;&#65533;&#65533;`&#65533;&#65533;&#65533;o&#447;#&#65533;^a&#65533;&#65533;&#65533;&#1520;c&#734;M&#65533;&#65533;&#65533;&#1778;]T&#65533;&#65533;&#65533;03&#65533;&#65533;3&#65533;&#65533;C&#65533;&#65533;e`#<&#65533;r&#65533;&#739;&#65533;&#65533;&#65533;&#65533;&#65533;&#65533;&#65533;&#65533;&#65533;&#65533; &#65533;
&#65533;e .&#65533;$p&#65533;&#65533;U#&#65533;R&#65533;&#65533;&#65533;2&#65533;&#65533;&#65533;Y&#65533;&#65533;&#65533;&#65533;[W%&#65533;!&#65533;&#65533;T,&#65533;2&#310;&#65533;*&#65533;&#65533;&#65533;&#65533;@6&#65533;&#65533;@&#65533;	4&#65533;(&#65533;&#199;of&#65533;&#65533;v&#34886;&#65533;t&#65533;?#&#65533;&#65533;5&#65533;D0P&#65533;<&#65533;1&#65533;&#65533;!-i&#1232;&#65533;%R&#65533;&#65533;&#65533;@&#65533;&#65533;C&#65533;#&#65533;`&#65533;&#65533;&#65533;&#65533;&#65533;&#65533;&#65533;&#65533;&#65533;&#65533;&#65533;&#65533;?1&#65533;&#65533;&#65533;?&#65533;&#65533;\2&#65533;&#65533;&#65533;&#65533;&#65533;}E&#65533;&#386;&#65533;&#65533;&#65533;@t,Q&#65533;C&#65533;?yAP&#65533;&#65533;&#65533;q@&#65533;p&#65533;&#65533; (A&#65533;\&#65533;&#65533; &#65533;v7&#65533;*&#65533;>$&#65533;? &#65533;7&#65533;&#65533;&#65533;ai&#65533;&#65533;&#65533;?"&#65533;0P&#65533;
\&#65533;&#65533;&#65533;O&#65533;&#65533;&#65533;&#65533;d&#65533;&#65533;U*&#65533;C&#65533;&#65533;q0&#65533;@&#65533;&#65533;&#65533;	&#65533;&#65533;Q
%&#65533;&#65533;!;&#65533;E &#65533;&#65533;&#65533;&&#65533;]&#65533;&#65533;O,&#1652;&#65533;6,	&#65533;?&#65533;&#65533;j&#65533;4;	&#65533;/(&#65533;3&#65533;4&#65533;&#65533;&#65533;&#65533;)6u&#5418;&#65533;q&#65533;@&#65533;`&#65533;&#65533;&#65533;0o&#65533;&#65533;Y&#65533;&#65533;p&#65533;&#373;&#65533;b&#65533;%&#65533;V`o-&#65533;&#65533;&#65533;	D(B\&#65533;&#65533;^&#65533;P&#65533;1(F&#65533;&#65533;&#65533;W&#65533;&#65533;&#65533;&#65533;e&#65533;&#1314;&#65533;P&#65533;&#65533;&#65533;&#65533;^&#65533;w&#65533;&#65533;&#65533;&#65533;C&#65533;&#65533;&#65533;@-&#65533;&#65533;&#65533;	T4o&#65533;&#65533;&#65533;?.l&#65533;[8&#65533;&#65533;pjLm&#65533;2)&#65533;G[&#65533;&#65533;@&#65533;Q&#65533;&#65533;t&#65533;T&#65533;sc&#65533;&#65533;C&#65533;e'&#65533; 0&#65533;@S@&#65533;&#65533;&#65533;
&#65533;&#65533;?P&#1331;&#65533;C&#65533;&#65533;#M&#65533;&#65533;Hc&#65533;?{&#65533;s&#65533;k&#65533;A&#65533;&#65533;`&#65533;'d&#65533;&#65533;&#65533;&#65533;dpN&#65533;@&#65533;&#65533;6&#65533;,&#65533;m&#65533;&#39463;&#65533;:le&#65533;&#1594; &#65533;&#65533;&#65533;&#65533;&#65533;.&#65533;&#65533;D&#65533;+&#65533;-&#65533;'m&#65533;&#65533;I&#65533;9&#65533;~&#65533;N&#65533;0D&#65533;*&#538;&#65533;1&#65533;C&#65533;&#65533;H)#&#65533;&#65533;&#65533;&#65533;p&#65533;O&#65533;t&#65533;O7 0&#65533;G&#65533;&#65533;AJ&#65533;L&#65533;&#65533;&#65533;4a&#65533;M0&#65533;?&#65533;&#65533;8C&#65533;ZExr&#65533;+P&#65533;2&#65533;@&#65533;&#65533;&#65533;Qq8 &#65533;&#65533;&#65533;8&#65533;&#65533;!&#65533;&#65533;\t&#65533;&#65533;&#65533;&#65533;1&#65533;e-&#65533;Z&#65533;&#65533;&#65533;8&#65533;&#65533;&#65533;Xe&#65533;&#65533;&#646;<`&#65533;?&#65533;AV1$
&#65533;x&#65533; &#65533;&#65533;	&#65533;&#65533;Z&#65533;&#65533;`S9.&#65533;#AAf 
&#65533;&#65533;Z&#65533;&#65533;&#65533;6&#65533;q&#65533;&#65533;&#65533;&#65533;&&&#65533;&#65533;n&#65533;*lCV5&#65533;4|&#65533;&#65533;E$X&#65533;&#65533;RO&#65533;V&#65533;:&#65533;.&#852;&#326;g!U&#65533;!&#65533;Bd&#65533;Y"&#65533;&#65533;&#65533;&#65533; &#400;C&#65533;$'&#65533;I6&#65533;0&#65533;&#65533;)&#588;Q&#65533;&#65533;&#65533;&#65533;&#65533;&#65533;&#65533;&#65533;&#65533;:&#65533;&#65533;P"&#65533;Vz&#65533;3@&#65533;u&#1424;$:&#65533;&#65533;P&#65533;w&#65533;&#65533;^&#65533;&#65533;.XZmvspMld&#65533;&#65533;6&#65533;]&#65533;&#65533;c&#65533;&#65533;D&#65533;&#65533;&#65533;&#65533;s&#65533;&#65533;&#65533;C&#65533;&#65533;]&#65533;C&#65533;&#65533;&#65533;&#65533;A&#65533;&#65533;&#65533;s&#65533;&#1116;/&#65533;&#65533;&#65533;v&#65533;Su&#65533;&#65533;<e'&#65533;&#65533;&#65533;&#65533;5#&#65533;3&#65533; &#65533;&#65533;H"` 0Ha&#65533;&#65533;P&#65533;&#65533;1&#65533;&#65533;&#65533;P&#65533;&#65533;r&#65533;1&#65533;&#65533;$&#65533;&#65533;C&#65533;&#65533;&#65533;&#65533;&#65533;L eQC&#288;Q&#65533;&#65533;HAgOP&#65533;&#65533;&#65533;&#65533;&#65533;&#65533;&#65533;&#65533;&#65533;"&#65533;&#65533;&#65533;H:2&#65533;&#65533;!p5&#65533;&#65533;&#65533;&#65533;?R&#65533;&#65533;&#65533; TX&#65533;&#65533;"&#65533;&#65533;QA&#65533;L	2d|Z&#65533;rA:yU v&#65533;&#65533;&#65533;&#4289;&#65533;A w&#65533;&#65533; &#24587;D&#65533;B >&#65533;+&#65533;.&#65533;&#65533;&#65533;&#65533;"&#65533;		*G.&#65533;&#65533;r&#65533;&#65533;@Q&#65533;&#65533;_&#65533;&#65533;&#65533;&#65533;)"&#65533;&#65533;&#65533;Y&#65533;A0
&#65533;,&#65533;&#65533;&#65533;4&#65533;&#65533;&#65533;M&#65533;A&#65533;l&#65533;&#65533;a&#65533;&#65533;`&#131;&#65533;&#65533;&#65533;\:&#65533;W)v&#65533;0U]&#65533;baGpC`&#65533;n&#65533;2-}(@&#65533;*	ge@&#65533;&#132;$&#65533;H.q&#65533;&#65533;\&#65533;.&#65533;$&#517;&#65533;9K]&#65533;&#65533;&#65533;&#65533;mIN&#65533;&#65533;&#65533;&#65533;&#65533;U[&#65533;&#65533;?R)&#65533;U$&#65533;&#65533;&#65533;C&#65533;9A 	&#65533;i&#65533;&#65533;&#65533;&#65533;&#1719;&#65533;&#65533;&#65533;@6@\>&#65533;&#65533;&#65533;&#65533;C&#65533;&#65533;f
D8&#756;r&#65533;&#65533;6&#65533;e@&#65533;&#65533;i &#65533;&#65533;Mu&#65533;&#65533;&#65533;\&#65533;&#65533;&#65533;9&#65533;t&#65533; \0&#65533;&#65533;D&#65533;&#65533;&#65533;&#65533;&#65533;&#65533;#&#65533;&#65533;&#65533;&#65533;&#65533;9&#65533;&#65533;$&#65533;6qb&#65533;&#65533;&#65533;8&#65533;o&#65533;2;&#65533;HD<&#65533;&#65533;&#65533;r&#464;k@&#65533;!&#65533;X&#65533;&#65533;&#65533;'&#65533;IF!&#65533;@r&#65533;&#65533;!x ZP&#65533;,&#65533;#&#65533;&#65533;x&#65533;&#65533;<&#65533;D[F&#65533;&#65533;	0&#65533;&#65533;&#65533;&#65533;wW&#65533;&#65533;&#65533;&#34494;b&#65533;&#65533;&#65533;?4&#65533;o&#65533;&#65533; &#65533;&#65533;&#65533;&#65533;&#65533;z&#65533;&#1185;&#65533;#W&#65533;TT%&#65533;@&#65533;F&#65533;!;u&#65533;&#65533;&#65533;&#65533;:&#65533;&#65533;&#65533;&#65533;&#65533;&#65533;&#65533;&#65533;C  &#65533;Z&#65533;&#65533;aW&#65533;&#65533;@&#65533;&#65533;&#65533;W&#65533;&#65533;&#65533;&#65533;&#65533;K_&#65533;&#65533;&#65533;p a&#65533;k&#65533;P&#65533;&#65533;5b&#65533;&#65533;""`&#65533;X&&#65533;1
A&#65533;&#65533;&#161;Rl
T&#65533;P-n]&#65533;%[&#65533;&#65533;f2&#65533;32O'k&#65533;IPv(&#65533;&#65533;,e &#65533;P&#65533;RO&#65533;&#206;&#65533;E&#65533;Nt[TL]&#65533;~&#65533;*&#65533;p+'&#65533;&#65533;&#65533;&#65533;r&#65533;&#65533;&#65533;:&#65533;&#65533;&#65533;&#65533;a&#65533;'>&#65533;&#65533;N&#65533;&#65533;x&#65533;%~Z&#65533;Z `&#65533;@&#65533;A&#65533;^&#65533;&#65533;U&#65533;&#65533;&#65533;&#65533;&#65533;r 0"&#65533;&#65533;-&#65533;&#65533;&#65533;8&#65533;&#65533;~&#65533;&#65533;&#65533;&#65533;&#65533;&#65533;4&#65533;`&#65533;&#2853;MmAp&#65533;&#65533;&#65533;$&#65533;&#966;&#65533;0&#65533;&#65533;&#65533;&#65533;![&#65533;G&#65533;&#65533;&#65533;U&#65533;T]&&#65533;&#65533;i&#65533;	^&#65533;&#65533;!&#65533;0&#65533;*&#65533;&#65533;&#65533;&#65533;=h&#65533;&#65533; 0&#65533;,`&#65533;&#65533;&#65533;3&#1041;&#65533;&#65533;&#65533;t&#65533;(&#65533;CT&#65533;&#65533;&#65533;5&#65533;dH?&#65533;&#65533;p&#65533; @&#65533;*&#65533;>&#65533;`	W&#65533;&#65533;@L&#65533;\&#65533;U &#65533;&#384;d&#65533;&#65533;&#65533;T&#65533;&#65533;&#65533;^3&#65533;&#65533;&#1064;@&#65533;&#65533;|&#65533;&#65533;&#65533;+&#65533;^&#65533;3&#65533;&#65533;AM &#65533;="Z ^`&#65533;&#65533; &#65533;8Pa&#1937;T5&#65533;>&#65533;+&#65533;D&#65533;_&#65533;&#65533;6&#65533;&#65533;W&#65533;&#65533;5 &#65533;&#65533;&#65533;&#65533;p&#65533;"&#65533;&#65533;&#65533;&#65533;&#65533;&#8390;&#65533;&#132;&#65533;m&#65533;d&#65533;&#1367;k`&#1232;.&#65533;W&#65533;&#65533;8&#65533;/&#65533;&#65533;7&#65533; >`w&#65533;&#65533;u&#65533;&#65533;!&#65533;"E&#65533;&#65533;&#65533;q&#65533;&#65533;\&#65533;&#65533;*&#65533;B]%1#&#65533;-v&#65533;u2&#65533;]<&#65533;n&#65533;.&#65533; &#65533;&#65533;/`Y&#65533;&#65533;2&#65533;f['00q610(&#65533;o8&#65533;Q&#65533;&#65533;&#65533;1&#65533;&#65533;2&#65533;&#65533;J&#65533;&#65533;&#65533;I&#65533;c&#65533;PY&#65533;&#65533;&#65533;&#65533;&#65533;&#65533;&#65533;Z&#65533;&#65533;Y&#65533;-s-&#65533;Qa&#65533;22$&#65533;$:&#65533;&#65533;b^2&#65533;1&#65533;&#65533;&#65533;)&#65533; &#65533;A&aD8E&#65533;`&#65533;R&#65533;w&#65533;X&#65533;&#65533;&#65533; &#65533;&#65533;!dsMhSC&#65533;p&#65533;&#65533;C@wW&#65533;2U W@s&#65533;&#65533;Q  &#65533;^&#65533;&#65533;R_G&#65533;cN&#65533;&#65533;&#65533;&#65533;&#65533;&#65533;&#65533;&#65533; l&#65533;8&#65533;&#65533; &#65533;&#65533;&#65533;3&#65533;&#65533;&#65533;&#65533;)&#65533;&#65533;&#65533;&#65533;V&#65533;X&#65533;&#65533;X&#65533;G&#65533;&#65533;&#65533;dCf;1"&#65533;&#65533;'PFL&#65533;i`S&#65533;;r2  &#65533;*gXk&#65533;wg~>&#65533;;&#1187;Ks =&#65533;` |&#65533; 6&#65533;.aC40k G&#65533;&#65533; &#65533;C%ea&#65533;Ba
1A>2&#65533;&#65533;U1?&#65533;pAt0 tV&#65533;Ay&#65533;&&#65533;0&#65533; &#65533;&#65533; &#65533;&#65533;&#65533;v&#65533;&#65533;T(&#65533;"&#65533;(&#65533;&#65533;|q w[5  tTV>&#65533;3&#65533;5"&#65533;&#65533;o&#65533;Q&#65533;zk&#65533;&R&#65533;&#65533;W7a&#65533;G"&#65533;*&#65533;(&#65533;&#65533;^&#65533;&#65533;q	&#65533;RV&#65533;&#65533;l&#65533;1v&#65533;&#65533;&#65533;sFG&#65533;&#65533;\&#65533;FZ&#65533;"gC&#65533;&#512;.&#65533;D.)&#65533;&#65533;&#65533;R/&#65533;&#65533;B&#65533;v&#65533;&#65533;&#65533;FH!&#65533;=`&#65533;L8KI&#65533;&#65533;K&#65533;&#65533;&#65533;2S&#65533;&#65533;L&#65533;&#65533;&#65533;&#65533;Q&#65533;&#65533;th&#65533;&#65533;E&#65533;&#65533;&#65533;$&#65533;&#65533;&#65533;&#65533;k&#65533;&#65533;	&#65533;&#65533; A_&#504;&#65533;&#65533;&#65533;R0&#65533;&#65533;&#65533;`F&#65533;MM&#65533;`&#65533;&#65533;b3P&#65533;&#65533;9>\&#65533;&#65533;&#65533;1`&#65533;&#65533;&#65533;&#65533;&#65533;&#65533;&#65533;!
&#65533;&#65533;&#65533;a'&#65533; &#65533;&#65533;&#65533;Y9&#65533;%&#65533;&#65533;I' &#65533;.1&#65533;&#1108; M&#65533;&#1630;&#65533;xx1O=vO&#65533;&#65533;&#65533;&#65533;`d&#65533;&#65533;&#65533; &#65533;!1&#65533;&#65533; .s	&#65533; &#65533;8&#65533;	&#65533;W;&#65533;{j&#65533;&#65533;&$&#65533;P&#65533;&#65533;(m&#65533;W&#65533; `&#65533;&#65533;	&#65533;&#65533;*&#65533;#?&#65533;H.&#65533;2!J&#65533;&#65533;>&#65533;&#65533;v !&#65533;&#65533;&#65533;FS&#65533;&#65533;vK5U&#65533;&#65533;	&#65533;&#65533;&#65533;&#65533;&#65533;TQ&#65533; !i&#65533;(&#65533;s>@ <9&#65533;&#65533;&#65533;C@&#65533;&#65533;#&#65533;&#65533;6 &#65533; e&#65533;&#65533;(&#65533;@ &#65533;&#65533;&#65533;y%&#65533;&#65533;9d{a&#65533;@&#65533;"&#65533;Y&#65533;&#65533;^&#65533; f&#65533;,&#65533;A&#65533;&#65533;C&#65533;I&#277;&#65533;'byQ&#65533;"/&#65533;&#65533;Y5Hw&#65533;&#65533;&#65533;&#65533;&#1136;n<&#65533;"Uti/P/VB{&#65533;&#65533;V&#65533;C&#65533;*&#65533;V&#65533;&#65533;`H&#65533;*3s&#65533;&#65533;I&#65533;D&#65533;1&#65533;J{13C$1&#65533;A&#65533;c&#65533;&#65533;&#65533;&#65533;&#65533;&#65533;1&#65533;^&#65533;&#65533;HX"&#65533;&#65533;&#522;s&#65533;W&#65533;I&#65533;l&#65533;f&#65533;3&#65533;yt&#65533;&#65533;&#65533;*&#65533;x2&#65533;&#65533;&#65533;&#65533;&#65533;&#65533;&#1684;-&#65533;&#65533;NT&#65533;&#65533;&#65533;&#65533;!S&#65533;&#65533; &#65533;&#1134;&#65533;!&#65533;&#65533;&#65533; &#65533;&#65533;&#65533;1(&#65533;&#65533;&#65533;&#65533;&#65533;&#65533;!&#65533;&#65533;0&#1626;&#65533;&#65533;w&#65533;Yd&#65533;&#65533;&#65533;&#65533;&#65533;(&#65533;OP9&#65533;x&#65533;&#65533;&#65533; SP &#65533;c3&#65533;&#65533;&#65533;&#157;&#65533; ts&#65533;&#65533;&#65533;{+j&#65533;w1&#65533;&#65533;:&#65533;&#65533;&#65533;cI&#1108;(&#65533;F&#65533;b^1 
8C&#65533;&#65533;E;
F&#65533;&#65533;|\&#65533;&#65533;TP UG&#65533;&#65533;?;eqcR&#65533;&#65533;&#65533;xG@2U}e&#65533;@&#65533;w&#65533;TYg~LJ &#65533;"7&#65533;<&#65533;&#65533;&#65533;&#65533;&#65533;"&#65533;!&#65533;`s&#65533;@*s %80-&#65533;R&#65533;&#65533;k('@z+&#65533; &#65533;&#65533;K1&#65533;&#65533;S&#65533;X&#65533;&#65533;&#65533;&#65533;"@&#65533;&#65533;&#65533;*&#65533;&#65533;m&#65533;U&#65533;&#65533;*&#65533;&#65533;+&#65533;{r&#65533;&#560;nI&#65533;1$&#65533;&#65533;E&#65533;&#65533;	|&#65533;2&#65533; X~&#65533;&#65533;&#65533;XHP+H&#65533;&#65533;D2&#65533;&#65533;&#65533;&#65533;
&#65533;y&#65533;113&#65533;&#65533;Hu7&#65533;0u&#65533;&#65533;&#1403;&#65533;&#65533;&#65533;&#65533;1`Go&#65533;}50t&#65533;	&#65533;&#65533;&#65533;&#65533;	&#65533;&#65533;&#65533;Y&#65533;&#65533;&#65533;q`b&#65533;&#1361;&#65533;K&#65533;J&#65533;&#65533; &#65533;&#65533;J&#65533;&#65533;&#65533;B&#65533;&#65533;Kb@ &#65533;&#65533;&#65533;&#65533;&#65533;&#65533;Ab&#65533;&#65533;&#65533;&#65533;&#65533;PN&#65533;&#65533;~&#65533;&#65533;a&#65533;
$&#65533;g&#65533;`&#65533;(|&#65533;*&#65533;&#65533;&#65533;g$wJ.&#65533;&#65533;&#65533;6&#65533;[&#65533;&#65533;tx&#65533;&#65533;C&#396;e %;&#65533;&#460;@&#65533;&#65533;&#65533;t&#65533;0%  &#65533;	&#65533;'&#65533; &#65533;P&#65533;@&#65533;&#65533;&#65533;&#65533;X!	@&#65533;=H&#65533;&#65533;u62&#65533;RC&#65533;A&#65533;&#65533;&#65533;&#65533;@+&#65533;u&#65533;( &#65533;@&#65533;Q&#65533;&#65533;&#65533;b$A&#65533;G&#65533;&#65533;&#65533;)&#65533;@?$&#65533;V  })&#65533;g&#65533;&#65533;T&#65533;&#65533;	IFU}x&#65533;&#65533;a;&#65533;]&#65533;@	x7Sh )&#65533;1&#65533;&#65533;o&#65533;
o&#65533;&#65533;&#65533;H&#65533;&#65533;&#65533;@&#65533;&#65533; *&#65533;&#65533;&#49173;&#65533;&#65533;#&#65533;&#65533;&#65533;\&#65533;aFmd
[&#65533;&#65533;<&#65533;\&#65533;&#65533;&#65533;&#65533;$1&#65533;&#65533;Z&#65533;&#65533;&#65533;(&#65533;&#65533;_@&#65533;l_&#65533;&#65533;qQ"8"&#65533;]&#65533;KW&#65533;&#65533;<&#65533;A&#65533;CLAG&#65533;V&#65533;K&#65533;&#65533;&#65533;!gG%x&#65533;=&#65533;C&#65533;`&#65533;&#65533;jH&#65533;J&#65533;kqH&#65533;z&#968;I&#65533; &#65533;&#65533;H&#65533;&#65533;Q&#65533;&#65533;&#65533;&#65533;oA&#65533;&#65533;jJmxQ]$&#65533;xf,P p&#65533;XST&#65533;&#65533;j&#65533;d&#65533; &#65533;!;&#65533;4>&#65533;R&#65533;%&#65533;n&#65533;&#65533;H,N'60 3&#65533;!0"<&#65533;&#65533;
s5&#65533;DrH&#65533;
::&#65533;
B-&#65533;&#65533;&#65533;&#1267;'&#65533;1&#65533;1&#65533;&#65533;&#65533;&#65533;&#65533;}&#65533;&#65533;&#65533;&#65533;lY&#65533;\&#65533;&#65533;&#65533;YO&#65533;7;?&#65533;&#65533;d}&#65533;&#65533;H&#311;cd&#65533;&#65533;e&#65533;&#65533;&#65533;&#65533;r&#65533;@&#65533;&#65533;W&#65533;rC"&#65533;{&#65533;a&#65533;&#65533;&#65533;Q{&#65533;Y&#65533;#&#65533;&#65533;WF&#65533; `P&#65533;G+&#65533;G&#65533;.<1-t!0&#65533;}LM&#65533;lW&#587;&#65533;i&#65533;U&#65533;&#65533;R%i&#65533;iWVYR@&#65533;@i&#65533;&#65533;wB
9&#65533;&#65533;@_+&#65533;&#65533; &#65533;&#65533;J&#1700;7&#1060;&#65533;G &#65533;M&#65533;|``CB&#65533;&#65533;"9Y&#1399;0&#65533;&#65533;&#65533;%"*z&#65533;eV &#65533;hC&#1004;!P&#65533;l&#694;D&#65533;&#65533;l&#65533;q&#65533;Bm&#65533;f&#65533;Yt&#65533;&#65533;dI4!&#65533;{&#65533;{(&#65533;A&#65533;Zga&#65533;K&#65533;&#65533;&#65533;[e&#65533;!&#65533;a'&#65533;b&#65533;A2P&#65533;~&#65533;|q&#65533;&#65533;&#65533;&#65533;&#65533;&#1706;&#65533;1&#65533;A&#65533;&#65533;A1ua&#65533;&#65533;&#65533;&#65533;7@&#65533;&#65533;&#65533;:&#65533;!&#65533;&#65533;@,C&#65533;&#65533;-&#65533;AY&#65533;&#65533;&#65533;<&#65533;&#65533;&#65533;&#65533;&#65533;&#65533; &#65533;4&#65533;!&#65533;tL&#65533;&#65533;&#65533;&#65533;&#65533;<&#65533; &#65533;&#65533;&#65533;&#65533; ~&#65533;M~&#65533;&#65533;2  0 &#65533; &#65533;&#65533;^&#65533;&#65533;&#65533;s&#65533;&#1329;&#65533;j&#65533;j&#65533;&#65533;n^=\# &#65533;>,&#65533;&#65533;A<";6"CLFV&#65533;&#65533;&#65533;&#65533;&#65533;&#65533;>&#65533;&#65533; &#65533;&#65533;&#65533;&#65533;=&#65533;2`&#65533;UV&#65533;&#1555;&#65533;&#65533;&#65533;\r&#65533;&#65533;1&#65533;&#65533;&#65533;&#65533; RPzA&#65533;&#65533;&#65533;&#65533;&#65533;\*h&#65533;&#65533;@&#65533;&#595;=&#65533;&#65533;&#65533;&#65533;&#65533;&#1104;&#65533;&#65533;&#65533;&#65533;a	&#65533;&#65533;vV%&#65533;3&#1784;&#65533;p>&#65533;P &#65533;&#65533;iW NP&#65533;b&#65533;&#1380;n{$\&#65533;&#65533;&#65533;&#65533;e5&#65533; 4&#65533;&#65533;1B&#1079;&#65533;&#65533;&#65533;&#65533;jp!&#65533;&#65533;g$&#65533;&#65533;F&#65533;&#65533;aF&#65533;"&#65533;&#65533;rV	&#65533;a&#65533;<&#65533;&#1905;AY&#65533;LY`&#65533;o6&#65533;%&#65533;&#65533;\&#65533;&#65533;-&#65533;&#65533;]&#65533;C&#65533;&#65533;&#65533;0X&#65533;*Ct9d)0 &#65533;piv(uv &#65533;,&#65533;&#806;P8p&#65533;&#65533;&#65533;&#65533;&#65533;!&#65533;&#65533;&#65533;&#65533;&#65533;y&#65533;&#1032;&#65533;&#65533;&#1899;&#65533;*&#65533;+&#65533;&#65533;4&#65533;&#65533;k3>>&#65533;[ l&#1491;"a&#65533;&#65533;;&#65533;&#65533;L&#65533;!`&#65533;+&#65533;&#65533;a&#65533;&#65533;&#65533;Y&#65533;&#241;&#65533;&#65533;&#65533;wc&#65533;!&#65533;&#65533;&#65533;)&#65533;&#65533;&#65533;&#65533;K&#65533;&#65533;Y&#65533;"&#65533;l&#65533;&#65533;J&#511;&#65533;&#65533;Da&#65533;&#65533;Z&#65533;&#65533;&#65533;xoq^"t.x&#65533;&#65533;&#65533;|;!29L;~&#65533;0!&#65533;|&#65533;&#65533;R
&#65533;&#65533; &#65533;&#65533; &#65533;&#65533;&#65533;*&#65533;&#65533;&#65533;: &#65533;&#65533;&#65533;q0W&#65533;"pV}Y.C Q&#65533;&#65533;&#65533;&#65533;t&#1915;&#65533;B&#65533;P&#65533;&#65533;(qMsW&#65533;5&#65533;R&#65533;xT0 &#65533;&#65533;(WP ig	&#65533;&#65533;%&#65533;&#65533;&#65533;&#65533;&#65533;&#65533;]&#65533;@&#206;&#65533;&#65533;&#65533;	R&#65533;&#65533;&#65533;L&#65533;&#65533;&#65533;$&#65533;&#65533;s&#65533;A&#65533;-
&#65533;Jv&#65533;&#65533;`?&#65533;$&#65533;"&#65533;&#65533;&#65533;&#65533;2&#65533;&#65533;'&#65533;&#65533;k&#65533;&#65533;&#65533;U&#65533;&#65533;&#65533;t
&#65533;$8&#65533;&#65533;&#65533;.&#65533;l`&#65533;c&#65533;&#65533;&#65533;&#65533;_-&#65533;&#65533;&#65533;&#65533;x&#65533;e&#65533;&#65533;m&#65533;x&#65533;&#403724;&#65533;$&#65533;A&#65533;&#65533;
&#65533;&#65533;&#65533; &#65533;q&#65533;&#65533;!-{&#65533;&#12585;x&#65533;S&#65533;&#65533;?;G&#65533;v0%&#65533;&#65533;#&#65533;&#65533;&#65533;jv&#65533;&#65533;&#65533;%&#65533;&#65533;W!^&#65533;v&#362;
d
&#65533;&#65533;U ;P&#65533;&#65533;&#65533;w.&#1530;x&#65533;fU&#65533;&#65533;&#65533;78&#65533;&#65533;*&#65533;&#65533;@
&#65533;0&#65533;&#65533;&#65533; [
*&#65533;&#65533;&#65533;&#65533;e&#793;5o&#65533;&#65533;&#65533;&#65533;g&#1057;/G3&#65533;&#65533;2$4&#65533;P&#65533;Zs&#65533;&#65533;&#65533;&#1855;>&#65533;#f&#65533;}&#65533;Z6_&#65533;Na&#65533;&#65533;&#65533;&#65533;&#65533;&#65533;+&#65533;v&#65533; &#65533;&#65533;&#65533;&#283;&#65533;=&#65533;&#797;s&#65533;&#1399;&#65533;^h&#65533;y&#65533;&#65533;E&#65533;g&#65533;&#65533;&#65533;{&#65533;
G,&#65533;_}A&#65533;&#65533;&#65533;P&#65533;&#2037;FD&#65533;&#65533;+&#65533;&#732;&#65533;G&#65533;&#65533;h&#65533;&#65533;&#748;@&#65533;+&#65533;)h&#65533;&#65533;H&#65533;d&#65533;&#65533;-&#65533;L&#65533;&#65533;0&#65533;I+&#65533;&#65533;&#65533;nB&#65533;&#65533;&#65533;dPh$&#65533;&#65533;G&#65533;&#65533;ta&#65533;&#65533;"!H5&#65533;PC&#65533;!&#65533;&#65533;&#65533;@&#65533;y&#65533;&#65533;M&#65533;\&#65533;I*&#65533; &#578;&#176;&#65533;,&#65533;&#65533;@&#65533;&#65533;f&#65533;/3&#65533;&#65533;1&#500;DK+-	c&#65533;02&#65533;&#65533;&#541;&#65533;$&#65533;!pC|&#65533; R@v&#65533;JLC)&#65533;&#65533;9&#65533;E &#65533;&#65533;J&#65533;&#65533;&#65533;q C&#65533;
b&#65533;=9&#65533;xL&#65533;<&#65533;Q=&#65533;&#65533;$&#65533;h&#65533;.^&#65533;&#546;Ha&#65533;4&#65533;&#65533;J&#65533;&#65533;&#65533;&#65533;i&#65533;\&#65533;I&#65533;ih&#65533;&#65533;cB&#65533;&#65533;dx&#65533;'&#65533;(&#65533;`&#65533;&#65533;B&#65533;&#65533;ID&#65533;&#65533;
&#65533;v&#65533;&#65533;-&#65533;&#514;K,&#65533;&#65533;b&#65533;&#65533;&#312;J&#65533;-s&#970;&#47937;&#1925;&#65533;&#65533;&#65533;&#762606;y&#65533;&#65533;'n<IL&#65533;Z&#65533;&#65533;CD&#65533;e&#65533;&#65533;!>&#65533;v&#65533;a&#65533;1&#65533;$&#65533;&#65533;P&#1041;m&#65533;&#65533;D&#65533;&#65533;&#65533;j&#65533;&#65533;c&#65533;	&#65533;d&#65533;P&#65533;Ge&#65533;&#65533;Z&#65533;&#65533;`&#65533;&#65533;2&#39304;&#65533;2&#65533;n
&#65533;&#65533; [la&#65533;&#65533;ol&#65533;e0&#65533;&#65533;&#65533;&#65533;9g>UJ$F&#65533;i&#65533;j&#65533;&#65533;xk&#65533;&#65533;&#65533;&#65533;A&#65533;&#65533;/&#65533;&#65533;>&#65533;&#65533;&#65533;&#65533;&#65533;&#65533;&#65533;cHA&#65533;VQ&#65533;6Yf &#65533;&#65533;p&#65533;
q `&#65533;&#65533;P&#65533;@&#65533;&#65533;&#65533;H&#65533;A&#65533;&#65533;&#65533;&#65533;*&#65533;,&#65533;"&#65533;3&#65533;1&#65533;&#65533;m$q&#65533;&#65533;&#65533;p&#65533;EC&#65533;&#65533;&#65533;H&#65533;#Z &#65533;&#65533;&#65533;&#65533; '&#65533;&#516;&#65533;&#65533;&#65533;8Mw&#65533;r&#65533;,&#65533;&#65533;0&#65533;&#65533;&#65533;J)&#65533;\H &#65533;&#65533;9&#65533;&#65533;&#65533;?u `&#65533;L&#65533;&#65533;>&#65533;&#787;&#65533;n&#554;D&#65533;IL0 &#65533;&#65533;3&#65533;1b&#65533;KpHM&#65533;&#65533;&#65533;lJ&#65533;L&#65533;&#65533;$k&#65533;&#65533;&#65533;$&#65533;i&#65533;D6&#65533;&#65533;l&#65533;@&#65533;!&#65533;<p'(&#65533;&#430;z&#65533;&#65533;_&#65533;a&#65533; &#65533;#&#65533;Ec&#65533;'&#65533;&#65533;&#65533;'&#65533;&#65533;&#65533;&#65533;&#65533;
B&#65533;@u&#65533;/T&#65533;'*&#65533;&#65533;&#65533;&#65533;&#65533;8 &#65533;b&#818;r	&#65533;,&#65533;&#65533;J[&#9560;&#65533;&#65533;&#65533;^\^&#32943;&#65533;l&#65533; &#200;_&#65533;&#65533;&#65533;8&#322;&#65533;z&#65533;@&#65533;&#65533;/D$ItV&#65533;&#65533;&#65533;&#65533;Q&#65533;kL&#65533;2&f&#65533;
&#65533;E&#65533;O&#65533;V&#65533;&#65533; z,&#65533;&#65533;"b&#65533;&#65533;B &#65533;&#65533;!&#65533;hH@2$&#65533;
Q&#65533;e&#65533;H&#65533;&#65533;L&#65533;.'6l&#65533; &#65533;&#65533;&#65533;	&#65533;&#65533;&#65533;&#65533;Bp)&#65533;MT&#65533;&#65533;L%CP&#65533;JV&#65533;&#65533;&#65533;>&#1955;&#65533;&#65533;#&#65533;)&#65533;&t&#65533;&#65533;^&#65533;&#65533;&#65533;&#65533;$f&#65533;&#65533;&&#65533;!3l&#65533;9&#65533;~D&#65533;&#65533;g &#65533; 1&#65533;1;&#65533;&#65533;&#1107;&#65533;+&#65533;P&#65533;`H+<@&#65533;&#65533;&#65533;%n1&#65533;&#65533;A&#65533;&#65533;&#65533;`K: e&#65533;&#65533;	&#65533;&#65533;&#65533; &#65533;&#65533;O(f1P1&#65533;@&#65533;q&#65533;dDG)BA&#65533;8	u&#65533;&#65533;&#65533;&#65533;P7&#1097;*IIKHF&#65533;	&#65533;&#65533;&#65533;&#65533;&#65533;@&#65533;iK&#65533;&#65533;&#65533;+&#65533;GP&#65533;RT&#65533;by&#65533;&#65533;@&#65533;65UBos&#65533;&#65533;Nwj&#65533;&#65533;&#1033;&#65533;P&#65533;
&#65533;&#65533;2&#65533;&#65533;?&#1520;&#65533;@&#65533;Q&#65533;&#65533;`<&#65533;&#65533;V&#65533;)Jzm:&#65533;&#65533;&#65533; .&#65533;&#65533;&#65533;&#65533;&#65533;&#65533;&#65533;l&#65533;&#65533;8B&#65533;&#65533;HaV&#65533;&#65533;&#65533;6:&#65533;&#65533;@p )&#65533;&#65533;Z&#65533;&#65533;&#65533;XH%&#65533;xD&#65533;J,&#65533;&#65533;~&#65533;&#65533;&#65533;&#65533;B&#65533;Q&#65533;7&#65533;p '&#65533;1&#65533;q&#65533;&#65533;&#65533;PuBh&#65533;&#65533;w5,&#65533;X&#65533;&#65533;C&&#139;Cz&#65533;	&#65533;&#65533;H&#65533;&#65533;&#65533;"&#65533;%73V&#65533;l&#65533;T&#65533;&#65533;@&#65533;XL&#65533;&W&#65533;&#65533;Q&#65533;@10&#65533;&#65533;qdH&#65533;rSn&&#65533;&#65533;&#65533;*&#65533;&#65533;&#65533;tW &#65533;i/&#65533;(a*$	*MB.&#65533;&#65533;^&#65533;:&#439;&#65533;&#65533;&#65533;TS&#576;
$W &#65533;O&#65533;&#65533;&#65533;H&#65533; /|&#65533;&#65533;R&#65533;w &#65533;&#65533;&#65533;&#65533;&#65533;&#65533;U~&#65533;&#65533;T4a&#65533;&#65533;v&#65533;&#65533;u&#65533;G;,&#65533;&#65533;&#65533;v]&#65533;rM|&#65533;&#65533;4S&#65533;g;&#65533;&#1624;&#65533;&#65533;&#65533;&#1575;&#65533;k&#65533;qD&#65533;!&#65533;$&#65533;&#65533;&#65533;&#65533;@@@&#65533;ey&#65533;&#65533;&#1750;r`&#65533;&#65533;&#65533;b&#65533;&#65533;LQu &#65533;&#65533;&#65533;&#65533;t&#65533;;&#65533;NY&#65533;&#65533;&#65533;VT &#65533;&#65533;(&#65533;0&#65533;&#65533;&#65533;x&#65533;P1&#65533;&#65533;&#65533; &#65533;&#65533;&#65533;Tb &#65533;&#65533;'&#65533;q&#876;&#65533; &#65533;&#65533;&#65533;&#65533;&#65533;rD&#65533;z&#65533;G&#65533;&#65533;&#65533;Fo&#65533;,H&#65533;&#65533;&#65533;&#65533; &#65533;L&#65533;&#65533;@l&#65533;&#65533;5&#65533;#"&#65533;&#65533;&#65533;&#65533;4&#65533;&#65533;$&#65533;&#65533;\&#65533;&#65533;&#65533;&#65533;n]&#65533;B&#65533;&#65533;U7.g)+A.0@&#65533;&#65533; <8&#65533;F E&#65533;&#65533;UF#1&#65533;T&#65533;&#65533;&#65533;i&#65533;dB&#65533;&#65533;#hBXbq'&#65533;&#65533;&#65533;1&#65533;&#65533;,`&#65533;&#65533; &#65533;&#65533;1q&#65533;K&#65533;b@&#65533;d&#65533;&#1985;&#1072;&#65533;C&#65533;h&#65533;R>Bue.&#65533;&#65533;J&#65533;&#65533;&#65533;&#65533;&#65533;P&#65533;&#65533;&#65533;&#65533;lK&#65533;&#65533;%^Mvzf0D&#65533;&#11319;&#65533;&#204;&#65533;b&#65533;g|&#65533;R&#65533;Bq#"L&#65533;&#65533;N&#65533;&#65533;&#65533;&#65533;hr&#480;&#65533; .&#65533;&#65533;t]*%i&#65533;1o] &#65533;$=&#65533;&#65533;v&#65533;@&#65533;T&#65533;&#65533;&#65533;Zf&#65533;d&#65533;	&#65533;&#65533;&#65533;&#65533;&#65533;>p&#65533;?&#65533; &#65533;&#65533;&#65533;8&#65533;xM_HCqfu?&#65533;&#65533;!&#65533;:&#65533;_q&#65533;/ [ G`&#65533;&#65533;&#65533;&#65533;=&#65533;	#[&#65533;v3~&#65533;&#65533;&#65533;9&#65533;&#65533;5~&#65533;&#65533;G&#65533;&#65533;hH~&#17958;&#65533;m&#1512;)&#65533;&#65533;c&#65533;@#nL&#65533;&&#65533;&#65533;&#65533;&#65533;D>&#65533;&#65533;@&#65533;&#65533;I
WAAS&#1157;!P&#584;!&#65533;&#65533;O&#65533;&#65533;&#65533;m&#65533;&#65533;
&#65533;&#65533; &#65533;&#65533;&#65533;&#65533;&#65533;&#65533;	&#65533;&#65533;=p,d&#65533;&#65533;Gfv0&#65533;&#65533;c&#65533;g&#65533;&#65533;&#65533;a&#65533;&#65533; &#65533;2&#65533;v&#65533;@P&#65533;l&#65533;,&#65533;-A&#65533;CLy&#65533;/!&#65533;&#65533;&#65533;&#65533;^V&#65533;#W &#65533;B
&#158;&#65533;&#65533;&#1646;&#65533;&#555;:&#65533;&#65533;a&#65533;&#65533;$6&#65533;sB&#65533;hO&#65533;&#65533;(g&#65533;(R&#65533;{&#65533;&#65533;r&#65533;A 7F&#65533;4,&#65533;0 L&#65533;&#65533;&#65533;8&#65533;*x7&#65533;&#65533;&#65533;&#65533;&#65533;&#65533;&#65533;1x &#65533;N&#1026;!-$&#65533;&#65533;`&#65533;&#65533;&#65533;<&#65533;&#65533;&#65533;~&#65533;
&#65533;&#65533;|y&#65533;&#65533;`&#65533;&#65533;&#65533;p}a2&#65533;(!&#65533;&#65533;&#65533;-&#65533;&#65533;5&#65533;
&#65533;&#65533;&#65533;;$L&#65533;&#65533;P&#65533;&#65533; &#65533;iB&#65533;&#65533;&#65533;&#65533;UQ&#65533;&#65533;&#65533;h&#65533;&#65533;&#136;&#65533;B&#65533;&#65533;&#172;&#762;,C/t(-&#65533;&#65533;0C&#65533;&#65533;&#65533;&#65533;&#65533;7=&#65533;`&#65533;&#65533;n8&#65533;&#65533; &#65533;&#65533;&#65533;0&#65533;B&#65533;&#65533;B&#65533;&#1082;@|&#65533;*&#65533;-&#65533;&#65533;CLD&#65533;&#65533;&#65533;&#65533;0&#65533;&#65533;D1(D%&#65533;Db:&&#65533;Y&&#65533;&#1103;&#65533;a&&#65533;&#65533;&#65533;; <&#65533;&#65533;&#65533;&#65533;a&#65533;z&#65533;&#65533;h&#65533;&Yp&#65533;&#65533;&#65533;&#65533;&#65533;'&#65533;&#65533;&#65533;M	o&#65533;&#65533;&#65533;&#65533;9&#65533;&#65533;&#65533;t&#65533;&#65533;C&#65533;&#65533;&#65533;X&#65533;?0F&#65533;h>&#65533;5&#65533;&#65533;=&#65533;#&#65533;S&#65533;X&#65533;&#65533;&#65533;&#65533;&#65533;&#1729;&#65533;+&#65533;&#1729;&#65533;&#385; &#494;&#65533;Fi&#65533;i&#65533;F&#65533;&#65533;&#65533;&#65533;&#65533; &#65533;-&#65533;&#65533;&#65533;H&#65533;&#65533;&#65533;&#65533;a&#65533;P17&#65533;>&#36741;@&#65533;&#65533;X+&#65533;..  &#65533;W&#65533;&#65533;&#65533;&#1225;&#65533;&#65533;&#65533;P&#65533;"6&#65533;`	^@+&#65533;	,&#65533;J:&#65533;&#65533;&#65533; &#65533;_ &#65533;c&#65533;&#65533;&#65533;\P&#65533;V0yH&#65533;1&#65533;,w&#65533;	`&#65533;&#65533;n&#65533;&#65533;N(o&#65533;&#65533;&#65533;lI$&#65533;7d-&#65533;x&#65533;&#65533;&#65533;|"&#65533;p&#65533;&&#65533;w&#2705;(&#65533;&#1514;&#65533;&#65533;(&#65533;&#65533;1&#65533;&#65533;&#65533;&#65533;&#65533;J&#65533;J&#65533;&#65533;&#65533;&#65533;&#65533;A=$&#65533;W&#1538;/H&#65533;"p&#65533;-\&#65533;5t&#65533;&#65533;3A&#65533; x&#65533;&#65533;8!.&#65533;8&#65533;&#65533;&#65533;[&#65533;&#65533;	*&#65533;"&#65533;&#65533;(&#65533;&#65533;&#65533;&#65533;&#65533;0&#65533;&#412;'p&#65533;&#65533;&#65533;1q&#65533;L&#65533;&#65533;&#65533;&#460;HK&#65533;&#65533;dZ&#65533;L\&#65533;#&#65533;&#65533;&#65533;I&#65533;kE&#65533;&#65533;&#65533;&#924; b&#65533;&#65533;&#65533;(&#322;&#65533;L&#65533;>&#65533;X&#65533;&#65533;&#65533;&#65533;&#65533;&#65533;&#65533;&#65533;&#65533;&#65533;{,&#65533;(p&#65533;Q&#65533;&#65533;4&#65533;pFP&#65533;&#65533;c&#65533;f&#65533;u&#65533;N&#65533;F&#65533;&#65533;&#65533;o&#65533;&#65533;r$&#65533;l>&#20219;&#65533;,[&#65533;N&#65533;&#65533;&#65533;S&#65533;\t&#65533;&#65533;&#65533;&#65533;pf&#65533;'&#65533;&#65533;&#65533;q&#65533;&#65533;&#65533;Z&#65533;; >&#65533;&#65533;;7&#65533;G&#65533;a&#65533;/h;&#65533;&#65533;&#65533;&#65533;&#65533;&#586;&#65533;&#65533;&#65533;&#65533;&#65533;&#65533;.&#65533;&#65533;&#171;&#65533;|&#65533;b!&#65533;&#65533;	&#65533;&#65533;&#65533;8&#540;&#65533;H&&#65533; &#1541;9&#612;&#65533;&#65533;H!`&#65533;&#65533;&#65533;&#65533;&#65533; &#65533;5&#65533;&#65533;
&#65533;q&#65533;&#65533;&#65533;&#65533;{&#65533;&#65533;|&#65533;e&#65533;&#65533; }&#65533;A&#65533;I&#65533;,&#65533;&#65533;&#65533;t&#65533;&#65533;$&#65533;0&#65533;X&#65533;&#1160;@&#65533;&#65533;&#1802;&#65533;&#65533;i;&#65533;J&#65533;&#65533;&#257;&#65533;&#65533;&#65533;L3&#65533;;F&#65533;&#65533;&#65533;#&#65533;|x&#65533;*&#65533;&#65533;&#65533;:&#65533;b&#65533;#&#65533;&#65533;&#65533;&#65533;&#65533;r&#65533;y&#65533;&#65533;&#65533;>&#65533;(&#65533;&#65533;&#65533;&#65533;&#1081;>&#65533;0&#65533;wx&#65533;a&#1574;(!&#65533;&#65533;MiaJ&#65533;&#65533;F&#65533;&#65533;&#1715;&#65533;&#65533;T&#65533;r/]&#65533;T&#65533;	&#65533;\)
3&#65533;&#65533;U")M&#65533;&#65533;&#65533;&#65533;&#65533;S]&#65533;1&#204;&#1256;3&#65533;U&#65533;1&#65533; &#65533;b*&#65533; &#65533;&#1292;&#65533;Pd&#833;&#65533;L&#65533;&#65533;&#65533; &#65533;(&#65533;-&#65533;&#65533;i&#65533;M&#65533;xG&#65533;C&#65533;&#65533;&#65533;,&#65533;,p&#65533;6&#65533;&#65533;EZ&#1619;&#65533;D&#65533;r&#65533;&#65533;s&#65533;&#65533;&#65533; &#65533;l&#65533;f&#65533;&#65533;u&#573;&#65533;&#65533;N&#65533;&#65533;&#65533; &#65533;&#65533;&#65533;&#65533;&#65533;o&#65533;&#1819;=&#65533;&#65533;=&#65533;x={&#65533;&#65533;&#65533;&#65533;&#65533;G;&#65533;>&#65533;&#65533;&#65533;&#65533; &#65533;&#65533;	p&#65533;1&#65533;&#65533;&#65533;&#65533;J&#65533;'&#65533;&#65533;~&#65533;&#65533;*&#65533;&#65533;&#65533;#&#65533;&#65533;@&#65533;,&#65533;&#65533;&#65533;<&#65533;m&#65533;&#65533;&#65533;&#65533;<&#65533;"&#65533;&#65533;&#65533;&#65533;&#65533;&#65533;&#65533;h&#65533;H&#65533;&#1568;&#65533;&#65533;&#65533;&#65533;&#65533;&#65533;|hr8&#65533;d&#65533;&#65533;Y&#65533;3&#65533;&#65533;! R$&#65533;w+&#65533;&#65533;&#65533;
&#65533;&#65533; W&#65533;&#65533;|(h&#65533;Z&#65533;&#65533;&#65533;&#65533;&#65533;R&#65533;&#1047;"&#65533;%&#844;!&#65533;&#65533;&#65533;h[}&#65533;&#65533;&#65533;<c&#65533;&#65533;f&#65533;>!&#65533;&#65533;&#65533;D9&#65533;&#65533;&#65533;&#65533;#P\\&#65533;&#179;Jp&#65533;&#65533;%;S&#65533;C&#65533;S"&#65533;&#65533;
 &#65533;9&#65533; )U&#65533;&#65533;>&#65533;:&#65533;9,|0&#65533;&#65533;8&#65533;&#65533;2&#65533;x&#65533;L&#65533;7{&#65533;&#65533;b]T&#65533;&#65533;&#65533;&#65533;0&#65533;pG&#65533;&#65533;%&#65533;KPO&#65533;~&#65533;O &#65533;&#65533;u&#65533;&#65533;*C#7&#65533;@&#65533;x&#65533;B&#13253;&#65533;]&#65533;@|&#65533;&#65533;&#65533;]/&#41327;&#65533;]&#65533;&#65533;&#1922;H&#65533;&#65533;&#65533;&#1938;&#65533;&#65533; &#65533;&#65533;&#65533;#\&#65533;\&#65533;]_&#65533;&#65533;;&#65533;&#65533;&#65533;(&#65533;)&#65533;]&#65533;&#65533;&#65533;&#716;&Y&#65533;&#42694;<l&#1538;&#65533;&#65533;&#65533;&#65533;&#65533;&#65533;X	&#65533;&#65533;&#65533;&#65533;&#2014;d&#65533;&#65533;h&#65533;y&#65533;&#65533;&#65533;*M&#65533;X&#65533;&#65533;[XuLF~4&#65533;{&#65533;rP&#65533;&#65533;X&#65533;U&#65533;v&#65533;&#65533;&#65533;W&#65533;&#65533;&#65533;H&#65533;oh&#65533;&#65533;Q&#65533;k 6p&#65533;&#65533;E6(&#65533;g`&#65533;&#65533;&#65533;&#65533;k&#65533;&#65533;&#65533;&#65533;&#65533;&#65533;&#65533;-&#65533;xJs&#65533;&#65533;+f&#65533;&#65533;&#65533;SI&#65533;2%;&#65533;&#65533;]S&#65533;&#65533;+Ra&#65533;`H&#65533;-&#65533;[]&#65533;&#65533; &#65533;&#65533;&#65533;&#65533;pH^&#1835;
&#65533;&#65533;&#65533;@&#65533;&#65533;&#65533;&#65533;	&#65533;&#65533;Hr&#65533;&#65533;;&#65533;&#65533;5&#65533;&#65533;&#65533;&#65533;vDw&#65533;&#65533;&#65533;%&#65533;v&#65533;g&#65533;&#65533;&#65533;&#1711;&#65533;&#65533;&#65533;N &#65533;!&#648;@8&#65533;d&#65533;QN&#65533;'&#65533;&#65533;&#1069;&#65533;&#65533;&#641;&#65533;R&#65533;&#65533;&#65533;&#65533;q'&#65533;&#65533;?S1&#65533;V&#517;hb__&#65533;=C\JC\@&#65533;(xBKq.`&#65533;&#65533;Z&#65533;K&#844;&#65533;&#65533;T &#1864;P*&#65533;kx&#65533;&#65533;&#65533;&#65533;lF&#65533;&#65533;fpV]&#65533;&#65533;&#65533;&#65533;C&#556;8|&#65533;-&#65533;&#65533;&#65533;&#65533;&#65533;&#65533;~&#65533;&#65533;<&#65533;&#65533;&#65533;-4|&#65533;&#65533;&#65533;|&#65533;&#65533;i&&#65533;$&#65533;)&#65533;h&#65533;=&#1878;Z3&#65533; ]K)&#65533;%&#65533;H&#65533;&#65533;MU&#65533;_&#65533;&#65533;&#65533;_&#65533;h&#65533;Mg&#65533;&#65533;&#65533;]&#65533;&#65533;&#65533;&#65533;&#65533;P|^&#65533;&#65533;&#65533;)&#65533;X&#65533; &#40130;&#65533;&#65533;!&#65533;X@&#65533;m&#554;&#160;/&#65533;&#65533;&#65533;&#65533;G%&#65533;y&#65533;
`F9&#65533;V&#65533;&#65533;9&#8336;&#65533;&#65533;8N&#65533;&#65533;k@&#65533;&#65533;&#65533;&#65533;c&#65533;a&#65533;@&#65533;&#65533;c&#65533;&#65533;c@&#65533;gH&#41056;&#65533;I&#65533;k =&#65533;&#65533;&#65533;)&#65533;&#65533;x'0&#65533;&#65533;&#65533;4&#65533;.&#65533;g0330&#65533;&#65533;&#65533;&#65533;&#65533;&#65533;&#65533;&#65533;|&#65533;&#65533;&#65533;r}&#65533;8&#1429;&#65533;&#65533;&#65533;mU&#65533;)&#65533;@P&#1409;&#65533;&#65533;T1&#65533;S&#65533;&#65533;_{&#65533;&#65533;&#65533;&#65533;&#65533;&#65533;&#65533;	&#65533;&#65533;&#65533;J3x&#65533;&#65533; &#65533;9&#65533;?]&#65533;	&#65533;&#65533;+&#65533; !&#65533;&#65533;Y&#65533;Y&#65533;&#65533;c&#65533;&#65533;Z&#65533;|&#65533;&#65533;&#65533;lH&#1089;Vh&#65533;&#65533;`&#65533;>7&#65533;&#65533;M&#65533;&#65533;&#65533;&#65533;vh&#65533;a&#1760;&#65533;&#1128;h&#1325;`&#65533;&#65533;&#65533;&#65533;&#65533;$(&#65533;J&#65533;QZ&#65533;&#65533;&#65533;M7&#65533;zA&#65533;&#65533;Ht&#65533;t1&#65533;&#65533;!&#65533;&#65533;%&#65533;Q&#65533;&#65533;M&#65533;&#65533;&#65533;\&#65533;&#65533;K&#65533;&#65533;&#61865;&#65533;E&#65533;&#429;&#65533;{&#65533;f&#65533;&#65533;=h&#65533;&#65533;&#65533;&#65533;zh&#65533;$&#65533;&#65533;j&#65533;|H&#65533;&#967;>&#65533;&#65533;&#65533;pin)i~&#65533;lV^&#65533;&#65533;F&#65533;F&#65533;&#65533;J&#65533;pk&#65533;6&#65533;p&#65533;&#65533;&#65533;&#65533;qG&#65533;&#65533;_x&#65533;z&#65533;Je&#65533;l6&#65533;l&#65533;q&#65533;$&#65533;jp&#65533;8&#65533;&#65533;
&#65533;&#65533;%p&#973;&#65533;L&#65533;q&#65533;&#65533;%&#65533;&#65533;%XE&#65533;&#65533;
]]&#65533;(&#65533;&#65533;o_&#65533;(&#65533;&#65533;e&#65533;&#65533;1&#65533;&#65533;&#65533;&#65533;&#270;&#65533;8&#65533;&#65533;e&#65533; &#65533;x 3&#65533;j&#65533;&#65533;&#65533;&#65533;&#65533;7&#65533;P&#65533;&#65533;y&#65533;&#65533;&#65533;;Z$&#65533;i&#65533;&#404;'&#65533;&#65533;&#65533;&#65533;&#65533;G&#65533;C&#65533;C~&#65533;
&#65533;&#65533;&#65533;&#65533;O&#65533; &#65533;&#298;&#49336;&#65533;	&#65533;&#65533;OM&#65533;&#65533;&#65533;!&#65533;&#65533;*H&#65533;&#65533;&#65533;&#65533;Q&#65533;&#2562;&#65533;&#65533; &#65533;&#65533;v&#65533; &#65533;|-&#65533;Zb&#65533;&#65533;&#65533;X&#65533;&#65533;&#65533;&#65533;&#65533; &#65533;&#65533;{&#65533;&#65533;&#65533;&#65533;'&#65533;v&#65533;&#65533;(&#65533;&#65533;&#760;&#65533;&#65533;&#65533;O&#65533;&#65533;&#65533; &#65533;&#501;%&#65533;&#65533;D &#65533;k3^&#65533;<&#65533;?&#65533;	&&#65533;Y&#65533;&#65533;P&#65533;&#65533;	S&#65533;&#1574;&#65533;Z&#65533;&#65533; !&#65533; &#65533;&#65533;]&#65533;&#65533;&#65533;p&#65533;&#65533;&#65533;Y8v$h&#65533;&#65533;*xJ&#65533;&#1664;&#65533;R &#65533;&#65533;&#65533;&#65533;3h$&#65533;no&#65533;h&#65533;&#65533;&#65533;&#1118;&#65533;0p9J}AJ(E&#65533;ty8&#1844;&#65533;+&#65533;&#65533;&#65533;&#559;-&#65533;&#65533;&#65533;5&#65533;&#65533;1&#65533;&#65533;&#65533;8O*&#65533;&#65533;&#65533;&#65533;3r&#65533;oF#'&#65533;-	&#65533;&#65533;&#65533;&#65533;&#65533;&#65533;%`PUK-&#65533;&#65533;&#65533;&#65533;r&#65533;&#65533;&]&#65533;n&#65533;&#65533;&#65533;/&#65533;&#65533;&#65533;$&#65533;Fh&#65533;B&#65533;w)&#65533;z&#65533;)&#65533;&#1888;k&#65533;;&#65533;y&#65533;&#65533;&#834020;&#65533;&#800;&#65533;m.&#65533;&#65533;&#65533;&#65533;zJ&#65533;g&#65533;&#65533;&#65533;&#65533;&#65533;&#65533;_&#65533;|&#65533;}Uj&#65533;&#65533;&#65533;\RM&#65533;&#65533;&#65533;y&#65533;&#65533;&#65533;&#65533;&#65533;g&#65533;&#65533;i&#65533;&#1382;b@P&#65533;&#65533;8 &#65533;d&#65533;D&#65533;W&#65533;&#65533;_S&#65533;&#513; &#1193;`X&#65533;X`&#65533;&#65533;P&#65533;&#586;&#65533;&#65533;-!&#65533;&#65533;&#1650;&#65533;&#65533;kMj&#65533;&#65533;-~&#65533;G)&#65533;&#65533;*],`&#65533;a8&#65533;s&#65533;"&#65533;u&#65533;&#65533;&#65533;$&#65533;&#65533;&.&#65533;G&#65533;&#65533;&#65533;'&#65533;F&#65533;p&#65533;&#766;-v&#65533;&#65533;YXP	&#65533;&#65533;`&#65533;&#65533;&#65533;&#65533;%&#65533;&#65533; &#65533;B~hv&#65533;&#65533;&#65533;0&#65533;&#65533;&#65533;&#65533;&#65533;.&#65533;,&#65533;&#65533;X&#65533;&#65533;&#65533;\"&#65533;MA$&#65533;I&#65533;7MN&#65533;P&#65533;&#65533;'&#65533;	/d&#65533;&#65533;&#65533;&#65533;&#65533;HLC&#65533;/&#65533;&#65533;H<zQ&#65533;&#191;Z/&#65533;&#65533;&#65533;f&#65533;g-,&#65533;B&#65533;&#65533;&#65533;k&#65533;?a&#65533;1j&#65533;&#65533;7&#65533;8&#65533;&#65533;/&#65533;$1x&#65533;&#65533;&#65533;C&#65533;X&#65533;ba&#65533;I&#65533;&#65533;q&#65533;P&#65533;J&#65533;v&#65533;&#65533;&#65533;'&#65533;4(&#65533;&#65533;@&#65533;G&#47095;^&#65533;&#65533;&#65533;&#65533;&#65533; PT&#65533;`&#65533;&#65533;&#65533;1&#65533;&#65533;m&#65533;?!&#65533;&#65533;`&#65533;&#65533;A&#65533;
6&#65533;4&#65533;&#65533;E^&#65533;&#65533;g^&#65533;&#1266;g&#1262;m&#65533;6&#65533;&#1850;w&#65533;&#65533;&#65533;&#65533;&#65533;A+&#65533;&#65533;&#65533;&#65533;0Q&#65533;V&#65533;F &#65533;&#65533;&#65533;&#65533;&#65533;(q&#65533;&#65533;d&#65533;%&#65533;&#65533;>&#65533;z&#65533;&#65533;&#65533;&#65533;N&#65533;&#65533;&#65533;&#65533;&#65533;&#65533;&#65533;6B&#1406;&#65533;?T"&#65533;0O&#65533;&#65533;&#65533;&#65533;<d&#65533;&#65533;1&#65533;&#65533;i&#65533;8&#1055;)v&#65533;&#65533;D&#65533;&#4490;q&#65533;M&#65533;`|&#65533;<x&#65533;5&#65533;}&#65533;&#65533;x&#4199;]|&#65533;`&#65533;v&#65533;&#65533;&#65533;v$&#65533;&#65533;0&#65533;hbP&#65533;+&#65533;&#65533; &#65533;1&#65533;8#&#65533;&#65533;P&#65533;?e&#65533;p&#65533;	&#65533;O=
rMA&#65533;1&#65533;\&#65533;&#65533;&#65533;$&#65533;,&#65533;&#65533;?&#65533;&#65533;&#65533;&&#65533;&#65533;&#65533;@n&#65533;4&#65533;?&#65533;&#65533;&#65533;6&#65533;&#65533;&#195;&#65533;Y&#65533;&#65533;&#65533;&#65533;fm&#65533;TK&#65533;9&#65533;1&#65533;&#65533;?B&#295;@ &#65533;Y&#65533;&#65533;`&#65533;n *P&#65533;g
$&#65533;&#65533;&#65533;&#65533;&#65533;&#65533;l/Pz&#65533;&#65533;&#65533;	q&#65533;iH$&#65533;&#65533;[&#65533;M&#65533;&#65533;4	4&#65533;A&#65533;&#65533;a`A&#65533;$CF&#65533;&#65533;R4f4&#65533;&#65533;&#65533;?/&#65533;&#65533;*o&#65533;m&#65533;dQ&#65533;P&#65533;&#65533;&#65533;`&#65533;&#65533;4{&#65533;J&#711;&#65533;&#65533;I&#65533;&#65533;&#65533;@&#65533;6Y4M&#65533;u4&#65533;H$&#65533;D&#65533;1&#65533;&#65533;
&#65533;X&#65533;&#65533;L5&#1860;&#65533;&#65533;&#65533;O&#65533;&#65533;d#&#65533;`!H(&#65533;&#65533;&#65533;?&#65533;\&#65533;Q)R]&#65533;&#65533;R8&#65533;&#65533;&#65533;&#65533;&#65533;&#65533;&#65533;gZ&#65533;&#65533;)&#65533;Hpp\&#65533; QH!&#65533;&#1797;&#65533;^&#65533;&#65533;E&#65533;7&#65533;&#65533;&#65533;&#65533;d&#65533;9V&#65533;&#65533;M&#65533;c8&#65533;&#171;@&#65533;y&#65533;&#1266;y6&#65533;bt&#65533;&#65533;&#65533;V&#65533;[&#65533;QK=5&#65533;U&#65533;X&#65533;s9&#65533;`w&#65533;aA&#65533;](&#65533;&#65533;&#65533;V&#65533;@f&#65533;a~&#65533;G	&#65533;&#65533;%(P&#65533;&#65533;&#65533;&#65533;D&#65533;$+p&#65533;&#65533;8*&#65533;upM&#65533;A&#65533;1&#65533;w&#65533;&#65533;&#65533;&#65533;&#65533;r&#65533;q&#65533;u6u&&#65533;&#65533;v%&#65533;h.#zN&#65533;4&#65533;h5&#39259;&#65533;&#1742;#\F&#65533;&#65533;&#65533;KF&#65533;&#65533;@&#65533;&#65533;&#65533;+P&#65533;%&#65533;&#65533;e&#65533;&#65533;&#65533;(&#65533;&#65533;&#65533;0Q,&#65533;&#65533;&#65533;@&#65533;&#65533;=&#65533;&#65533;&#65533;>_	&#65533;&#65533;&#65533;)&#65533;&#65533;q&#22947;}JQ&#65533;&#65533;jH&#65533;v
&#65533;&#65533;!&#65533;<&#65533;&#1264;z&#65533;F&#65533;p*
&#65533;&#65533;&#65533;A&#65533;&#65533;&#65533;&#65533;l&#65533;&#65533;>&#65533;l&#65533;&#65533;&#65533;Y&#65533;/{&#65533;&#65533;&#65533;*&#65533;&#65533;)J&#65533;	&#65533;&#65533; &#65533;'&#65533;&&#65533;&#65533;&#65533;A&#65533;&#65533;&#65533;4&#65533;4&#65533;H&#65533;&#65533;&#65533;l&#65533;[?&#65533;[E&#65533;T&#65533;&#65533;&#65533;$]<8&#65533;?|&#65533;v&#65533;^&#65533;	&#65533; {#]&#65533;&#65533;&#65533;L&#65533;	&#65533;&#65533;&#65533;B&#65533;B &#65533;Xp&#65533;&#65533;&#65533;&#65533;&#65533;HDIRP&#65533;&#65533;&#65533;O&#65533;Gh&#65533;/&#65533;&#1103;
&#65533;&#65533;C&#65533;&#65533;Z&#65533;&#65533;*&#65533;#.&#65533;p&#65533;8&#65533;2&#65533;@&#65533;ZP&#65533;bS&#65533;&#65533;bf|l(&#65533;&#65533;v&#65533;&#65533;&#65533;6&#65533;&#65533;&#65533;R!&#65533;&#65533;&#65533;P,^Q&#65533;@&#65533;&#1083;&#1256;ciZ&#65533;?fQ&#65533;t&#65533;&#65533;$(C)&#65533;?$nYS&#65533;A:&#65533;&#597;-;&#65533;N&#65533;G&#353;&#65533;<k&#65533;PA&#1811;&#65533;&#65533;&#65533;&#65533;"&#65533;e)&#65533;&#65533;&#65533;	4=&#65533;2&#277;&#65533;&#65533;~&#65533;*f&#65533;&#65533;&#65533;&#65533;[&#65533;&#65533;A&#65533;&#65533;&#1490;&#65533; &#65533;&#65533;r&#65533;&#65533;&#19747;!&#65533;$D&#65533;n&#65533;&#65533;&#65533;&#65533;]N &#65533;&#1220;&#65533;&#65533;	&#65533;C&#65533;&#65533;&#65533;&#65533;&#65533;&#65533;v&#1315;&#65533;\D&#65533;&#65533;&#65533;&#65533;&#65533;&#65533;&#1461;&#65533;O&#65533;&#65533;2b&#65533;&#65533;,&#65533;6<&#65533;&#65533;7Q`$b&#65533;/&#65533;-&#1764;&#65533;o2&#65533;&#65533;&#65533;&#65533;&#65533;^ZJ&#65533;G&#65533;&#65533;&#65533;4&#512;S&#65533;4r*&#65533;&#65533;ok2&#65533;lRZ&#65533;&#65533;&#65533;&#65533;&#65533;&#65533;&#65533;&#65533;&#65533;.}&#65533;&#65533;&#65533;&#65533;>&#65533;&#65533;&#65533;&#65533;~&#65533;3H&#65533;&#65533;&#65533;C5EcT@}&#65533;&#65533;&#65533;&#65533;/xT&#65533;M0RP&#65533;&#65533;&#65533;4&#1656;&#65533;wc&#65533;;<&#65533;Ynm5&#65533;q	&#65533;&#65533;&#65533;6&#65533;!&#65533;ip=&#65533;&#528;&#65533;&#65533;&#65533;[h"&#65533;&#65533;&#65533;$&#65533;&#65533;&#65533;7&#65533;\&#65533;D_&#65533;&#65533;&#65533;bt&#1157;&#1668;&#65533;f&#65533;&#65533;9e&#65533;&#65533;
W&&#65533;E&#65533;&#65533;&#65533;&#65533;?&#65533;&#65533;EOx&#65533;&#65533;&#65533;&#65533;3&#65533;L&#65533;P&#65533;&#65533;&#65533;0&#65533;&#65533;&#65533;&#65533;.&#65533;h&#65533;?|0&#65533;27&#65533;rc&#65533;>&#65533; ?&#65533;&#65533;;&#65533;'+NL x&#65533;&#65533;&#65533;&3&#65533;<I9&#65533;'x&#65533;+^&#1784;`&#65533;&#794;&#65533;0&#65533;&#65533;3r1&#65533;&#65533;^yYG&#65533;&#65533;$O-&#65533;+&#65533;&#14119;&#65533;e)&#65533;&#65533;&#65533;C &#65533;a&#1960;x&#65533;&&#65533;&#65533;7&#65533;G{7&#65533;b&#65533;&#65533;1\~&#65533;8 &#65533;&#406;&#65533;&#65533;&#65533;:"s&#65533;&#65533;k&#65533;['0&#65533;i&#65533;B&#65533;&#65533;A&#65533;&#65533;bz&#65533;&#65533;&#65533;&#65533;&#65533;&#65533;T'&#65533;	dH@"R&#65533;&#65533;&#1082;&#65533;8&#65533;	&#65533;&#65533;&#65533;( p&#65533;&#65533;PA ZH=&#65533;&#65533;4&#65533;#j9&#65533;Q&#65533;&#65533;&#65533;&#65533;]&#65533;&#65533;M&#65533;g3&#65533;hp&#65533;&#65533;&#65533;&#65533;_&#65533;gcf&#65533;&#65533;&#65533;6m&#65533;&#65533;x&#65533;&#65533;T&#65533;&#65533;o2a~&#65533;'&#65533;In3&#65533;&#65533;Zvd&#65533; >=3IgCR&#65533;J 2&#65533;&#65533;Tg&#65533;&#65533;&#65533;&#65533;`&#65533;&#65533;&#65533;:&#65533;&#65533;&#65533;&#65533;fAH&#65533;&#65533;&#65533;&#65533;dY&#749;&#65533;&#65533;ko:)&#65533;
&#65533;&#65533;y&#65533;O^0Y&#65533;&#65533;Z&#65533;&#65533;&#65533;+&#65533;&#65533;&#65533;&#65533;i$&#65533;uK^&#65533;&#65533;G86&#65533;&#65533;&#65533;&#65533;NdM&#65533;&#65533;"F&#65533;9&#65533;&#1108;K(&#11505;&#65533;&#65533;&#65533;&#65533;&#65533;
T&#65533; &#65533;&#65533;]&#65533;&#1097;0&#65533;%v&#65533; &#65533;&#65533;]F&#65533;&#65533;&#65533; &#65533;-+&#65533;&#65533;*&#65533; p9E&#65533;a>&#65533;&#65533;> &#65533;&#65533;+&#65533;&#65533;&#65533;	7x&#65533;(3(a&#65533;,&#65533;&#65533;&#65533;U,j&#65533;&#65533;&#65533;[&#65533;&#65533;&#65533;-&#65533;&k&#65533;&#65533;1&#65533;C.&#65533;{&#65533;&#65533;&#65533;&#65533;&#65533;&#65533;"&#65533;&#65533;&#65533;&#65533;&#65533;I&#65533;&#65533;;44&#65533;Ur&#65533;q&#65533;,&#65533;5&#342;_m&#65533;&#65533;p&#65533;1&#65533;sY&#886;&#65533;jL&#65533;:hX&#65533;&#65533;m&#65533;L&#65533;&#65533;&#65533;&#65533;m&#65533;&#65533;t&#65533; &#65533;c&#65533;&#65533;&#65533;&#65533;&#65533;hS&#65533;&#65533;Izz&#65533;&#65533;W&#65533;&#65533;&#65533;&#65533;L&#65533;&#65533;&#65533;<@ &#65533;&#65533;&#65533;.&#65533;}i&#65533;>&#65533;&#65533;d&#65533;&#65533;&#65533;X&#65533;}&#65533;&#65533;&#65533;g*&#65533;&#65533;&#65533;h80&#65533;&&#65533;&#65533; &#65533;F&#65533;&#65533;&&#65533;&#65533;&#65533;fd
&#65533;lB&#65533;\U`&#65533;&#65533;7l&#65533;AJlc&#65533;&#65533;&#65533;&#65533;&#65533;R&#65533;72u&#65533;~&#43431;!&#65533;d&#65533;&#65533;&#65533;Y7&#65533;&#65533;&#65533;dzm&#65533;&#65533;&#65533;&#65533;(&#65533;&#65533;&#65533;&#65533;`&#65533; &#65533;un>m&#65533;hQ&#65533;&#65533;&#65533;2Hs&#65533;j&#65533;&#65533;&#65533;&#65533;&#65533;B&#65533;"&#65533;.&#65533;
@&#65533;P&#65533;&#65533;&#65533;&#65533;O&#65533;&#65533;(&#65533;T&#65533;&#41420;ao&#65533;x E(#&#65533;{&#65533;&#65533;&#65533;/|&#326004;&#65533;C&#65533;6I&#65533;"&#65533;&#65533;@&#65533;&#65533;|[&#65533;&#65533;&#65533;&#65533;&#65533;e&#65533;&#65533;m&#1782;Ym	&#256;&#65533;&#65533;%&#65533; a&#65533;@&#65533;E[&#65533;A&#65533;&#65533;&#65533;@&#65533;n&#65533;&#65533;>&#65533;&#65533;\L&#65533;&#65533;&#65533;&#65533;F&#65533;&#65533;Y&#65533;n|Ak+@&#65533;&#65533;&#65533;NM&#65533;4r&#65533;&#65533;z&#65533;7&#65533;&#65533;lp&#65533;8&#1111;&#65533;&#65533;&#65533;&#65533;&#65533;-q&#65533;t&#65533;&#65533;?&#65533;G#X&#65533;d '&#65533;&#65533;)&#65533; &#65533;4A&#65533;)&#65533;&#65533;&#65533;n&#781;lL&#65533;&#65533;tdS)A&#65533;G|&#65533;G:&#65533;9&#65533;\vX&#65533;}&#65533;;&#1805;&#65533;A&#65533;&#65533;&#65533;&#65533;&#65533;&#65533;A&#65533;&#65533;&#65533;&#912;,	&#65533;&#65533;H&#65533;@&#65533;&#65533;&#65533;&#65533;&#65533;YBDC&#838;&#65533;&#65533;&#65533;&#65533;D&#65533;A|&#65533;dL&#65533;&#1305;&#65533;D&#65533;d&#65533;&#65533;&#65533;&#65533;F&#65533;&#65533;,&#65533;A&#65533;&#65533;T&#857;&#399;&#65533;&#65533;&#65533;DJ&#65533;"&#65533;&#65533;
m$&#65533;3Hm$&#65533;&#65533;&#65533;)&#65533;&#65533;&#65533;P@s&#65533;&#615;&#65533;&#65533;&#65533;O4&#65533;&#65533;_A&#65533;lLB&#65533;@&#65533;UolP&#582;`&#65533;d&#65533;u&#65533;&#65533;v&#65533;&#65533;&#65533;&#65533;}_&#65533; &#65533; A&#65533;D&#65533;&#65533;@&#65533;pE&#65533;&#65533;@J&#65533;&#65533;b&#65533;&#65533;Dt&#65533;M &#65533;&#65533;&#65533;<BN&#65533;&9 &#65533;?0&#65533;	x *&#65533;&#65533;`AA8&#65533;&#65533;E'8&#65533;HY<QZT&#65533;/<&#65533;&#65533;&#1521;\&#65533;l&#65533;&#65533;X&#65533;J&#65533;&#65533;&#65533;$d&#65533; &#65533; d&#65533;&#65533;b&#65533;d&#65533;&#65533;&#65533;>&#65533;
&#65533;&#320;X&#65533;&#65533;&#65533;&#65533;&#65533;F&#65533; c&#65533;&#65533;&#65533;&#65533;5&#1670;&#65533;e!>%T&#65533;&#65533;HR&#65533;l&#65533;&#65533;,&#65533;V&#65533;&#65533;8&#327;8&#65533;G-&#65533;&#65533;@X&#65533;&#65533;&#65533;&#65533;&#1141;G&#1736;&#65533;&#65533;&#65533;p&#65533;'4&#65533;&#65533;B/&#65533;%&#65533;&#65533;&#65533;\&#65533;.Y&#65533;Ybe&#65533;a-y&#65533;&#65533;&#65533;&#65533;+&#1121;&#1528;;&#65533; &#65533;&#65533;&#65533;m&#65533;<]&#65533; 
D &#65533;&#65533;&#64860;&#65533;&#65533;&#65533;E%!&#1928;n&#65533;"
&#65533;I&#65533;&#65533;?&#65533;&#1552;	&#65533;l&#65533;m$T @&&#65533;%d&#65533;&#65533;&#65533;&#65533;?&#65533;&#65533;*&#65533;Hg&#65533;&#65533;md&#65533;+N&#65533;&#65533;t&#65533;.)&#65533;&#65533;&#65533;&#65533;&Tm&#65533;&#65533;!&#65533;G&#65533;I&#65533;A&#65533;&#65533;^F-&#65533;.&#65533;&#65533;&#65533;&#65533;u&#65533;2&#65533;%&#65533;&#65533;P&#65533;U&#65533;&#65533;&|&#65533;m&#65533;l&#65533;oD&#65533;@&#1793;!&#65533;&#65533;M|&#65533;&#613;&#65533;u&#65533; 6&#65533;F&#65533;&#65533;&#65533;M&#65533;#/&#65533;@~O&#65533;&#65533;&#65533;&#65533;	&#65533;Y&#65533;&#1028;3&#65533;&#65533;&#65533;&#65533;&#65533;Nt&#65533;&#65533;&#65533;%&#65533;`&#65533;,`5&#65533;@?  &#65533;&#65533;F&#65533;r&#1285;](C&#65533;W&#65533;&#65533;G&#65533;&#65533;QA&#65533;U&#65533;&#65533;IDZ&#65533;z&#65533;&#65533;dB6&#65533;&#65533;r)&#65533;M&#65533;&#65533;q&#65533;e &#65533;?DWIY&#65533;&#65533;&#65533;W&#65533;=&#65533;&#65533;&#1877;A,&#65533;d&#65533;+&#65533;!&#1544;ff&#65533;&#65533;&#65533;&#1531;&#65533;8&#65533;-&#65533;&#65533;&#65533;&#65533;&#65533;d,&n&#65533;&#65533;&#65533;&#65533;l&#65533;&#65533;&#65533;/]&#65533;dt)R	' &#65533;?T&#65533;&#65533;{&#65533;&#65533;0^&#65533;F&#65533;&#65533;w<&#65533;G~&#65533;&#65533;&#65533;m&#65533;&#65533;M8!&#65533;N&#65533;&#65533;&#65533;&#65533;&#65533;&#65533;&#420;N&#65533;&#65533;&#1573;e&#65533;&#65533;!\&#65533;e>&#598;j&#65533;w&#65533;&#65533;>&#65533;&#65533;h&#65533;&#1961;&#912;&#65533;@&#65533;&#65533;?&#65533;&#65533;(&#65533;&#65533;k&#65533;N&#65533;&#65533;&#65533;&#65533; (&#65533;&#65533;&#65533;&#65533;&#1374;J&#65533;"&#65533;R&#65533;&#1704;` &#65533;&#65533;hLW&#65533;C&#65533;Om&#65533;&#65533;&#65533;&#438;&#65533;&#65533;&#65533;&#65533;i&#65533;~Jy	
&#65533;q&#65533;&#65533;&#65533;&#65533;&#65533;&#65533;0&#65533;Te&#65533;&#65533;M&#65533;&#65533;&#65533;l&#65533;&#65533;~&#65533;a(f&#65533;&#65533;L&#65533;&#65533;&#65533;&#65533;l&#65533;#m&#65533;Zm&#65533;Z&#65533;&#65533;&#65533;&#65533;n&#65533;\9&#65533;A\&#65533; &#65533;&#65533;q&#65533;A&#65533;&#65533;&#65533;&#65533;&#65533;dMD&#65533;}&#65533;=&#65533;&#65533;&#65533;cM&#65533;b&#65533;&#65533;&#65533;D&#65533;&#65533;&#65533;M(!`B+&#65533;&#65533;&#65533;;&#65533;&#65533;X&#65533;'|htTe&#65533;V&#65533;+&#65533;&#65533;8@&#65533;&#65533;&#65533;&#65533;&#65533;&#65533;m&#65533;|&#65533;l&#65533;&#65533;&#65533;&#65533;&#65533;&#65533;h&#65533;&#65533; &#65533;&#65533;&#65533;E\&#65533;&#65533;ra 8-e&#65533;&#65533;&#65533;%&#65533;X&#65533;&#65533;&#65533;&#65533;1f&#65533;&#65533;&#65533;<&#65533;&#65533;kA0ln&#65533;&&#65533;&#65533;B&#65533;&#65533;m&#65533;&#65533;A&#65533;&#65533;:&#65533;&#65533;&#65533;W&#65533;pG&#65533;}&#65533;&#65533;&#65533;&#1544;G&#65533;&#540;X&#65533;a&#65533;[z&#65533;&#65533;i&#65533;D&#65533;&#65533;Bt&#65533;e&#65533;&#65533;&#65533;/&#65533;@8&#65533;~h&#65533;0&#65533;5Q|&#65533;0&#65533;-&#65533;a&#65533;&#65533;}%&#65533;$*&#1604;&#65533;&#777;&#520;&#65533;&#65533;v&#65533;X&#65533;jj&#65533;@&#65533;&#65533;&#65533;&#65533;Bd&#65533;A&<I&&#65533;&#65533;&#65533;&#65533; &#65533;H&#65533;D&#65533;&#65533;&#65533;C&#65533;hAv&#65533;_LF%&#65533;i<&#65533;&#65533; &#65533;&#65533;&#65533;&#65533;&#65533;&#65533;Dm&#65533;	&#65533;&#65533;&#65533;h&#65533;s^'&#65533;&#65533;3=D&#65533;&#65533;@&#65533;t&#65533;J&#65533;&#65533;&#1630;&#65533;&#65533;&#65533;&#65533;?@$&#65533;T&#65533;A&#65533; (&#65533;&#65533;&#65533;&#1094;o"SU&#65533;&#65533;F+&#65533;&#65533;F44+4	&#65533;&#65533;&#65533;&#65533;&#65533;	5N^i&#65533;@8&#65533;d &#65533;l&#65533;&#65533;&#65533;2&#744;}&#65533;i&#65533;C&#65533;&#515;V&#65533;&#65533;$@BL&#65533;^&#65533;&#65533;&#65533;d&#65533;&#9063;LF&#65533;&#65533;#
&#65533;K &#65533; 	&#65533;&#65533;N&#65533;&#65533;<&#65533;<&#65533;&#65533;&#65533;&#65533;&#65533;4$&#65533;&#65533;k&#65533;&#65533;&#65533;lE&#65533;lX8&#65533;&#65533;$&#65533;hk&#65533;&#65533;6&#65533;H&#65533;&#65533;mp&#65533;&#65533;&#65533;&#65533;&#65533;B&#65533;&#65533;&#65533;&#65533;&#65533;&#65533;&#65533;&#65533;Xp&#65533;&#65533;	&#65533;&#1282;)dDg&#65533;&#65533;RW&#65533;&#65533;%&#65533;l0&#65533;&#65533;&#65533;&#65533;?Ah&#65533; &#65533;&#65533;C.&#65533;&#65533;&#65533;&#65533;1x&#65533;&#65533;&#65533;&#65533;SX&#65533;&#65533;GV&#65533;&#65533;Wy&#65533;&#65533;&#65533;&#65533;&#65533;&#65533;&#65533;&#65533;La~T&#65533;&#65533;YAp&#65533;&#1384;onj0&#65533;t&#65533;e&#65533;&#65533;mv&#65533;\&#65533;&#65533;F&#65533;&#65533;&#1693;"&#65533;&#65533;n&#65533;&#65533;d<&#65533;;i*&#65533;&#275;&#65533;&#65533;gi>&#65533;"&#65533;]&#65533;1&#65533;&#65533;&#65533;&#65533;&#65533;D&#65533;k^&#65533;?,&#871;&#65533;d&#65533;Xrm	8&#65533;i&#65533;@&#65533;&#65533;Flgn&#65533; &#65533;+&#65533;M&#65533;{&#65533;&#65533;&#65533;&#65533;&#65533;&#65533;&#65533;&#65533;&#65533;&#65533;	&#65533;&#65533;*&#65533;A@&#65533;&#65533;&#65533;&#65533;&#65533;&#65533;	&#65533;&#65533;n$Z&#65533;&#65533;&#65533;5&#65533;4X&#65533;&#65533;&#65533;&#65533;?&#1283;&#65533;&#65533;&8&#65533;mX&#65533;l&#65533;&#65533;l&#65533;C#&#65533;X&#65533;-&#65533;&#65533;&#566;&#65533;;&#65533;&#65533;6&#65533;U&#65533;&#65533;&#65533;&#65533;&#65533;m&#65533;&#65533;&#65533;?0&#65533;&#65533;*[&#65533;&#65533;&#65533;&#65533;&#65533; &#65533;&#65533;&#65533;a&#65533;&#65533;&#65533;&#65533;&#65533;&#65533;@&#65533;AK&#65533;&#65533;&#65533;K&#65533;r&#65533;e&#65533;"x&#65533;Y&#65533;tZ&#65533;&#65533;&#65533;FD&#65533;&#1356;aP&#65533;M0ud1u&#65533;0&#65533;&#65533;&#65533;&#65533;LLu&#65533;8o&#65533;IA4&#65533;&#65533;&&#65533;?|&#65533;d&#65533;&#65533;&#65533;#m&#65533;j.&#65533;&#65533;'U&#65533;?|BA&#65533;&#65533; #G&#749;&#65533; &#65533;~y&#65533;w&#801;&#65533;&#65533;!_&#65533;&#65533;&#65533;N&#836;&#65533;&#65533;|&#65533;~&#65533;T&&#65533;&#65533;>L&#65533;5&#65533;&#65533;3&#65533;x&#1024;&#65533;B|\&#65533;&#65533;v&#65533;&#65533;&#65533;]&#65533;\X|y&#65533;l&#65533;&#1863;&#65533;X,&#65533;&#37480;&#65533;&#65533; Z&#65533;cF&#65533;?&#65533;X&#65533;&#65533;eb&#65533;@&#1078;ZC&#65533;!&#65533;n&#65533;NF&#65533;&#65533;&#65533;@@ &#65533;@~&#65533;&#65533;&#65533;N&#65533;&#65533;'4&#65533;&#65533;&#65533;&#65533;o&#65533;&#65533;i&#65533;&#65533;&#259;Pw<t2&#65533;C&#65533;>&#65533;&#65533;E&#65533;&#65533;v&#65533;&#65533;&#65533;F#&#65533;'j&#65533;F<Aq&#65533;&#65533;\&#65533;FD7t&#65533;:&#65533;&#65533;&#65533;m4@&#65533;&#65533;A&#65533;&#1689;tA&#65533;'&#65533;

&#65533;F&#65533;&#65533;&#1689;&#65533;&#65533;&#65533;&#65533;%[&#65533;&#65533;&#65533;&#65533;@&#65533;@?&#65533;&#65533;X\&#65533;&#65533;&#65533;&#1024;jv&#65533;UN&#65533;&#65533;XB&#65533;iE&#65533;&#65533;4&#65533;^&#65533;(&#65533;&#65533;&#65533;&#65533;&#65533;&#65533;&#65533;&#65533;&#65533;x*&#65533;&#65533;?&#1792;&#65533;&#65533;x&#65533;&#65533;8&#65533;G&#65533;g)&#65533;&#65533;-&#65533;i&#65533;Q&#65533;&#65533;&#65533;&#65533;?_&#65533;&#65533;n&#65533;+|&#65533;sO&#65533;'rM&#65533;&#65533;dX&#65533;&#65533;y2_&#65533;&#65533;&#65533;v8&#65533;&#65533;e;*];2#&#65533;O!}<&#65533;t&#65533;%+&#65533;&#65533;o&#65533;sA&#65533; &#65533;&#65533;l&#65533;y&#65533;&#65533;&#161;&#65533;i&#65533;6&#65533;5&#65533;&#1175;g&#65533;&#1628;&#65533;]W&#65533;:&#65533;&#65533;&#65533;-&#65533;v&#65533;&#65533;&#65533;d&#65533;i&#787;&#65533;&#65533;&#65533;?&#65533;&#65533;&#1458;eR&#65533;S&#8745;&#65533;m&#65533;l&#65533;q&#65533;\&#65533;:$&#65533;@, &#65533;}`&#65533;&#65533;&#65533;r&#65533;t&#65533;&#65533;&#65533;!&#65533;M&#65533;&#65533;ef&#65533;:m&#65533;&#65533;&#65533;&#694; *9.&#65533;&#65533;@<@fZ&#65533;(t&#65533;<&#65533;kC&#569;oB&#65533;&#65533;&#65533;T&#65533;Z1&#65533;|&#1158;Y&#65533;P5D9&#65533;&#65533;T&#65533;&#65533;&#65533;&#65533;&#65533;J&#65533;FU&#65533;&#65533;&#65533;O &#65533;?&#260;GL&#65533;&#65533;I&#65533;&#65533;&#65533;OpEK&#65533;&X&#65533;&#65533;_x,(&#65533;&#65533;&#1813;&#65533;?&#65533;B>@&#65533;!&#65533;J&#65533;Q&#974;&#65533;&#65533;i9Lp&#65533;&#65533;x&#65533;&#65533;&#65533;O&#65533;&#65533;[H&#65533;&#65533;?( &#65533;B&#65533;&#65533;&#65533;Q&#65533;L&#65533;)@&#65533;
DGb&#65533;;&#65533;&#65533;*%,&#65533;&#65533;lXo&#65533;3C&#65533;}&#65533;W&#65533;B>&#65533;&#65533;=&#65533;&#65533; &#65533;&#65533;]&#65533;:@&#65533;*&#65533;H	&#65533; 3&#65533;!&#65533;&#65533;&#1693;&#65533;&#65533;X&#65533;_&#65533;%&#65533;&#65533;&#65533;	&#65533;?`C&#65533;L&#65533;x&#65533;@~&#65533;&#65533;&#65533;S&#65533;&#65533;O&#65533;:5&#65533;l4&#65533;&#65533;&#65533;&#65533;?5&#65533;&#65533;B}&#65533;0&#65533;&#65533;&#65533;R&#1671;M&#65533;@&#65533;&#65533;&#65533;&#65533;
&#65533;!&#65533;&#65533;O&#65533;&#65533;&#65533;:&#65533;&#30734;&#65533;$&#1650;&#65533;2WRA&#65533;2&#65533;&#65533;&&#65533;l&#65533;A#&#65533;A&#65533;&#65533;&#65533; &#65533;@T&#65533;@&#65533;o@A4)&#65533;&#65533;>&#65533;&#65533;&#65533;&#65533;L@&#65533;`&#65533;?4w&#65533;@1 vA<&#65533;yz&#65533;&#65533;h&#65533;&#65533;@&#65533; &#65533;&#65533;&#65533;&#65533;&#65533;il0\&#65533;&#65533;M&#65533;&#65533;A&#65533;#&#65533;&#528;DpO&#65533;&#65533;&#65533;I&#65533;&#65533;H&#65533;&#65533;#0&#65533;h&#65533; &#65533;O&#65533;&#65533;&#65533; 5&#65533;Bf&#65533;&#65533;	&#65533;'\&#65533;"B'8&#65533;&#65533;&#65533;&#65533;!&#65533;&#65533;&#1174;&#65533;B|&#65533;3 &#65533;3W&#65533;&#65533;)b&#65533;&#65533;&#65533;&#65533;&#65533;&#65533;_D&#65533;&#65533;Ht&#65533;O&#197;&#65533;n%&#65533;&#65533;&#65533;&#65533;ay&#65533;&#65533;*K&#65533;&#65533;&#65533;	&#65533;w&#65533;&#65533;Ca&#65533;&#65533;*&#65533;L!1E&#65533;&#65533;H&#65533;s&#65533;&#65533;&#65533;&#65533;$&#65533;P&#65533;jT&#65533;S&#65533;V&#65533;zkV&#65533;[&#65533;n&#65533;5&#65533;%%&#65533;@&#65533;&#65533;D&#65533;&#65533;&#65533;&#65533;&#65533;&#264;&#65533;%P&#65533;&#65533;(&#65533;*&#65533;U&#65533;&#1861;&#65533;&#65533;)&#65533;&#65533;&#65533;"&#65533; "&#65533;.&v&#65533;&#65533;L&#37742;Uq{!O&#65533;&#65533;R}&#65533;&#65533;&#65533;&#966;&#65533;&#1058;#&#65533;&#65533;P&#65533;j&#65533;S&#65533;&#65533;&#65533;yu&#65533;&#1379;GG&#65533;=;pUM&#65533;Oih&#65533;1&#65533;&#65533;&#65533;&#201;7~\&#65533;&#65533;2&#65533;]&#65533;P&&#136;&#65533;$^&#65533;&#65533;)&#65533;	&#65533;l&#65533;gyx&#65533;J&#65533;X&#65533;&#65533;&#65533;A&#65533;%PV&#65533;[&#65533;/"  &#65533;`&#65533;g&#65533;&#65533;&#65533;&&#65533;X&#65533;r&#65533;;&#65533;& &#65533;@&#65533;&#65533;d &#65533;&#65533;&#65533;&#65533;"&#65533;d"%&#65533;A&#65533;&#65533;(&#65533;&#65533;&#65533;&#65533;&#65533;C&#65533;&#65533;&#65533;&#65533;;&#65533;&#65533;&#65533;&#65533;;&#65533;&#65533;C&#65533;1&#65533;&#205;&#65533;&#65533;&#65533;G&#65533;&#65533;b&#65533;BR8&#65533;'&#65533;A&#65533;&#65533;&#65533;&#65533;c&#65533;&#65533;&#65533;&#65533;m&#65533;1&#616;N&#65533;&#65533;mH&#65533;dxA&#65533;i&#65533;&#65533;&#65533;^&#65533;&#65533;&#65533;&#65533;&#65533;&#1798;&#65533;^`G&#65533;Kt&#35295;&#65533;aG&#65533;X`&#65533; &#65533;N O&#65533;Q&#65533;K&#65533;&#65533;OK*&#65533;B&#65533;&#65533;&#65533;)f<h&#65533;&#65533;&#65533;~&#65533; "@&#65533;&#65533;(&#65533;7&#65533;&#65533;&#65533;&#65533;&J&#65533;$&#65533;Hi$&#65533;&#65533;&#65533; R'2E"&#65533;1&#65533;%&#65533;&#65533;&#65533;(&#65533;&#65533;&#65533;&#65533;~&#65533;&#65533;&#65533;S&#65533;(D&#65533;2&#65533;&#65533;`&#65533;&#65533;&#1545;&#65533;&#65533;G&#65533;N&#538;(-&#65533;&#65533;&#65533;&#65533;&#65533;&#65533;&#65533;&#65533;`&#65533;,*l&#65533;ZC&#65533;5&#65533;&#65533;&#65533;&#65533;q&#65533;&#65533;9&#65533;Q&#65533;&#65533;&#65533;8&#65533;&#522;&#65533;,V&#65533;u&#65533;]g&#65533;u&#65533;&#65533;&#65533;{&#65533;Z&#65533;~&#65533;&#65533;J&#1736;>8&#65533;&#65533;P!k^&#65533;&#65533;&#65533;)&#65533;~&#65533;&#65533;&#65533;-&#65533;H&#65533;&#65533;&#65533;&#65533; &#65533;2"jn&#65533;\An&#65533;&#65533;&#65533;Y&#65533;&#65533;'&#65533;&#65533;&#65533;&#65533;""&#65533;B&#65533;&#65533;&#65533;&#1066;&#65533;&#65533;B"&#65533;&#65533;b&#65533;f&#65533;VV&#65533;~x&#65533;V&#65533;#b&#65533;%&#65533;A*x&#65533;!&#65533;&#65533;&#65533;2J&#65533;&#65533;&#65533;&#600;G&#65533;&#65533;&#65533;&#65533;&#65533;&#65533;&#65533;&#65533;md&#36483;h&#65533;&#850;&#65533;&#65533;&#65533;&#65533;	L&#65533;&#65533;|&#65533;&#65533;Zn&#65533;&#65533;5)U$NO8`&#65533;0&#65533;Q&#65533;N<&#345;h&#65533; Q6&#65533;
M&#65533;g&#65533;&#65533;B	!&#65533;&#65533;&#65533;&#65533;&#65533;&#65533;g&#65533;&#65533;E2&#596;&#65533;T&#65533;&#65533;4-)"
J&#65533;%&#65533;p&#65533;&#65533;&X2&#65533;&#65533;&#65533;h&#65533;X&#65533;&#65533;u&#65533;&#65533;&#65533;>b&#65533;&#65533;&#65533;&#65533;&#65533;&#65533;&#65533;&#65533;x&#65533;&#65533;]"-&#65533;P&#65533;$l&#65533;&#65533;&#65533;>Qj&#65533;~&#65533;&#65533;j&#65533;=&#734;^z&#65533;&#65533;&#65533;z&#65533;&#65533;V\&#65533;n&#65533;&#65533;)Ada&#65533;4&#65533;C&#65533;&#65533;+&#65533;"*&#65533;PSM"&#65533;X&#65533;&#65533;&#781;^&#65533;&#65533;&#65533;76@@&#65533;.`LT&#65533;&#65533;&#65533;&#65533; &#779;&#65533;R&#65533;/z&#65533;H]PQ&#65533;&#65533;bq&#65533;&#65533;&#65533;8&#65533;&#65533;&#65533;&#65533;,&#65533;&#65533;&#65533;D&#65533;&#65533;&#65533;&#65533;S&#65533;&#65533;rF &#65533;D&#65533;9&#65533;?&#65533;&#65533; &#65533;&#65533;
P&#65533;&#65533;&#65533;&#65533;&#65533;&#65533;&#65533;B1,V'&#65533;l&#65533;
&#65533; &#65533;&#65533; &#65533;]&#65533;&#65533;P&#65533;&#65533;&#65533;&#65533;&#65533;&#65533;b&#65533;X&#65533;$&#65533;&#65533;&#65533;&#65533;&#65533;&#65533;&#65533;L&#65533;$&#65533;H&#65533;X7v&#65533;b'&#65533;cTb4&#65533;;F&#65533;&#65533;&#65533;&#65533;R&#65533;.D&#65533;]&#65533;&#1194;&#65533;&#65533;(=I$p&#65533;D$&#39857;&#65533;f&#65533;&#65533;4$i&#65533;#yIHF&#65533;&#65533;0&#65533;
5Y&#65533;R&#65533;&#65533;&#329;ARp$hy&#65533;&#65533;&#65533;&#65533;&#65533;&#65533;!&#65533;&#65533;
&#65533;&#65533;q&#186;&#1192;&#65533;2s&#65533;&#65533;
&#65533;&#65533;V&#65533; &#65533;&#65533; K&#65533;$&#65533;OE&#18080;2&#65533;&#65533;"&#65533;&#65533;S&#65533;$S&#65533;?f0&#65533;EV&#65533;&#65533;D
&#65533;%&#65533;&#65533;&#65533;&#65533;&#65533;&#65533;0&#65533;s"&#65533;&#65533;&#65533;>q&#65533;&#65533;&#65533;#".&#65533;&#65533;'&#65533;	&#65533;B&#65533;&#65533;&#65533;&#65533;&#65533;aP&#65533;
&#65533;.0hV(&#65533;&#65533;&#65533;&#65533;&#65533;&#65533;(%&#65533;7t&#65533;`"6&#65533;&#65533;&#65533;&#65533;&#65533;&#871;&#193;yIiD(&#65533;J&#65533;&#10580;&#65533;7DP&#65533;&#709;&#65533;&#65533;&#65533;&#65533;&#65533;&#65533;*+&#779;<&#65533;&#65533;&#65533;&#65533;`&#65533;:O&#65533;&#65533;&#65533;&#65533;&#65533;&#65533;&#65533;O&#65533;S%&#65533;&#65533;&#65533;&#65533;&#65533;\AU&#65533;`&#65533;QX eb$&#892;&#65533; &#65533;I% Z2&#65533;f&#65533;&#65533;E&#65533;&#65533;	&#65533;n5&#65533;-&#65533;&#65533;&#65533;P	&#65533;[&#65533;&#65533;G&#65533;
i*bQ`&#65533;C&#65533;B&#65533;w&#65533;&#65533;&#531;&#65533;&#65533;&#65533;"&#65533;&#65533;RbR&#65533;*9&#65533;I&#65533;&#65533;M<&#65533;
&#65533;`%&#65533;&#65533;&#65533;K&#65533;&#65533;&#65533;&#65533;v&#65533;&#65533;&#65533;@&#65533;&#65533;/Z&#65533;v&#258;heU&#65533;
(	&#65533;&#65533;%-&#65533;&#65533;R&#65533;&#65533;X&#65533;&#14640;&#65533;&#65533;a&#65533;%wLHEEr&#65533;,&&#65533;&#65533;&#65533;p&#65533;CX&#65533;JR'T&#65533;8&#65533;`&#65533;$J&#65533;UP&#65533;&#65533;&#65533;&#65533;&#65533;&#65533;QY&#65533;&#65533;|'&#65533;@R&#65533;&#65533;G#PA&#65533;|&#65533;a1&#65533;P7&#65533;A&#65533;@&#65533;&#65533;O&#65533;`&#65533;&#65533;&#65533;`&#65533;7"V
&#65533;&#65533;&#65533;&#12097;"	&#65533;P&#65533;q&#65533;&#65533;#&#65533;`K_&#65533;&#65533;&#65533;B8*&#65533;p&#65533;:&#65533;&#65533;$&#65533;9&#65533;}&#65533;&#65533;&#65533;&#65533;&#1191;&#65533;)&#65533;O#-&#65533;&#65533;A&#65533;>f&#137;&#65533;&#65533;0Sc&#742;r&#65533;e&#65533; &#65533;Sa&#65533;&#65533;'&#65533;&#65533;&#65533;UJ&#65533;&#65533;d&#65533;&#65533;V&#65533;F&#65533;&#65533;&#65533;&#65533;&#65533;/&#65533;e&#65533;&#65533;Ney&#65533;R&#65533;&#65533;&#65533;u&#65533;&#65533;y&#1172;"&#65533;&#65533;l!&#65533;HR&#65533;b&#1692;,2JJz&#65533;f&#65533;R&&#786;&#65533;J&#65533;&#65533;,
&#1318;$#&#65533;M"&#65533;5F-&#65533;&71D!&#65533;&#65533;&#65533;')&#65533;,&#65533;QC&#65533;&#65533;&#65533;&#65533;rp&#65533;&#65533;&#65533;&#65533;&#65533;&#65533;&#65533;U&#65533;&&#65533;Hs&#65533;&#65533;&#776;0$&#65533;P&#65533;E&#65533;f&#1194;&#65533;|&#65533;&#65533;I&#65533;`b*3E&#65533;&Yfw#&#65533;bG&#65533;&#65533;E5~Eek_;"&#65533;++&#65533;)(%&#65533;&#65533;!&#65533;&#65533;&#65533;&#65533;&#65533;&#65533;.[I0E&#65533;_T&#65533;[+&#65533;&#65533;r=}&#65533;>!&#65533;V&#65533;&#65533;&#65533;&#65533;&#383;&#65533;&#65533;&#65533;&#65533;&#65533;_[e&#65533;&#65533;;&#65533;&&#65533;A' &#65533;&#65533;J&#65533;&#65533;q&#65533;&#65533;&#65533;cJ&#65533;&#65533;R &#65533;'&#65533;L)T&#65533;&#65533;.&#65533;&#65533;]&#65533;&#65533;&#65533;D&#65533;&#65533;&#65533;&#65533;\&#65533;&#65533;of&#65533;[&#332;&#65533;\&#65533;&#65533;&#65533;(&#65533;.&#441;9&#65533;&#65533;(3&#65533;&#65533;^&#65533;&#65533;&#65533;9&#65533;n&#65533;&#65533;?Ld"&#65533;g	&#65533;&#65533;Sj4&#65533;?+r&#65533;&#65533;&#65533;	&#1941;H&#65533;&#65533;k&#65533;&#65533;&#65533;?&#65533;&#65533;%}&#65533;&#65533;&#65533;&#65533;@16%&#65533;!&#65533;&#65533;4&#65533;)&#65533;&#65533;&#65533;]"&#65533;&#65533;&#65533;L&#65533;&#65533;&#65533;z	;I&#65533;D&#65533;&#759;_&#65533;&#65533;&#65533;&#65533;'&#65533;9J&#1856;&#65533;0&#65533;4)_&#65533;&#65533;S&#65533;&#65533;&#65533;&#65533;&#65533;&#65533;&#65533;oN&#65533;&#65533;&#65533;8$W&#65533;&#65533;&#65533;0D[&#23143;&#65533; &#65533;G&#65533;&#65533;J&#65533;D&#65533;&#65533;a&#65533;&#65533;&#65533;&#65533;)&#65533;&#65533;&#65533;&#65533;Aq&#65533;>&#65533;&#65533;&#65533;f0&#65533;2&#65533;&#65533;&#65533;~&#65533;Z&#65533;V&#65533;V&#65533;&#1501;	&#65533;OW&#65533;B*&#65533;&#65533;X&#65533;&#65533;&#65533;&#65533;&#65533;u&#65533;J&#6146;&#65533;&#65533;CE&#65533;Y2.4&#65533;	&#65533;(<&#65533;&#65533;&#65533;Yp&#65533;&#65533;"7&#65533;&#65533;S&#65533;&#65533; (O&#65533;&#65533;&"&#65533;l&#65533;P &#65533;A&#65533;&#65533;&#65533;t&#65533; &#65533;&#65533;&#65533;a&#65533;&#65533;*&#65533;**&#65533;B&#65533;&#65533;m.&#65533;&#65533;z&#65533;i&#65533;b"&#65533;&#65533;VV&#65533;+
Av&#65533;E&#65533;a&#65533;&#65533;Ed mr"'&#65533;&#65533;&#65533;&#65533;&#65533;"&#65533;&#65533;&#65533;&#65533;&#65533;4K&#65533;K&#65533;A8&#65533;&#65533;n&#65533;&#65533;@&#65533;^&#65533;~&#65533;ME&#65533;&#65533;@&#65533;&#65533;@q&#65533;&#65533;&#65533;&#65533;Rno&#65533;&#65533;&#65533;h&#65533;q&#288;p`u&#65533;&#65533;Zi"/"&#65533; &#65533;`bu`B)&#65533;&#65533;&#65533;!&#65533;&#65533;D&#65533;&#65533;$Lp Lj&#65533;&#65533;&#65533;^b"&#65533;&#65533;&:&#65533;LJ&#998;b&#43298;h&#65533;&#65533;&#65533;O&#65533;&#65533;&#65533;&#65533;&#65533;0&#65533;m"&#65533;&#65533;v&#65533;&#1890;&#65533;&#65533;$"&#65533;m&#65533;&#65533;&#65533;L+a&#65533;&#65533;&#65533;&#65533;&#65533;&#65533;&#1280;&#65533;&bb&#65533;k&#65533;$&#65533;&#65533;8@	$"&#65533;b3&#65533;&#65533;&#65533;FH"b&#65533;)4&#65533;&#65533;@&#551;v&#65533;&#65533;q&#65533;LQ"n7xq2&#65533;&#65533;)&#65533;eSo9&#65533;&#65533;-&#65533;&#65533;#&#65533;&#65533;&#65533;@&#65533;&#65533;a &#65533;B&#65533;&#65533;&#816;&#65533;&#65533;! &#65533;&#65533;&#1644;Hh"&#65533;'B&#65533;&#65533;&#65533;)&#65533;A&#65533;q2&#65533;&#4914;j&#65533; &#722;&#65533;/d&#65533;#&#1994;f &#65533;f&#65533;&#65533; &#65533;F"&#65533;&#65533;j&#65533;#FVE&#65533;`&#65533;v&#65533;&#65533;gPH&#65533;&&#65533;"U&#65533;0+&#65533;2	&#65533;&#65533;9&#65533;2&#65533;&#65533;&#65533;&#65533;\&#65533;R>&#65533;&#65533;&#65533;
]I
&#65533;P"\	#&#65533;	&#65533;&#65533;&#1282;)&#65533;"b&#65533;&b&#65533;b&#1432;&#65533;&#65533;&#65533;&#65533;&#65533;'g"2&#65533;%G$D&#65533;A"$R""\b&#65533;&#65533;&#65533;	U&#65533;&#65533;jB&#65533;&#212;&#65533;&#65533;&#65533;&#876;&#65533;&#65533;&#1410;)|&#65533;&#65533;&#65533;--&#65533;XO)FF*&#65533;&#65533;&#65533;&#65533;o&#65533;:&#65533;&#65533;r&#65533;`L&#65533;@/&#65533;&#65533;.&#65533;&#65533;&#65533;&#65533;&#65533;B&#65533;\H
B&#65533;&#65533;&#65533;&#65533;&#65533;&#65533;T&#65533;A*&#1669;&#65533;"#~&#65533;P &#65533;6&#65533;fD@0%&#1492;&#8402;&#65533;L5&#65533;&#65533;&#65533;&#65533;`5[&#65533;&#65533; 6&#65533;`5&#65533;&#65533;$&#65533;&#65533;&#65533;&#65533; &#65533;J&#65533;N&#65533;&#65533;!	&#65533;S*&#65533;&#65533;2+N&#65533;&#65533;&#65533;&#65533;2&#65533;&#65533;" vC*~+&#65533;LN"zF)&#65533;&#65533;&#65533;!,&#65533;)&#65533;&#65533;B&#65533;
@;&#1216;&#65533;&#65533;V&#65533;H
&#65533;B&#65533;s*&#65533;Q"&#65533;&#65533;AP&#65533;&#65533;
f&#1553;?&#65533;HB&#65533;A&#65533;&#65533;`C&#65533;i&#65533;'8$&#65533;&#65533;&#65533;&#65533;&#65533;&#65533;&#65533;D(&#65533;&#65533;D"&#65533;@H	n&#65533;U&#65533;Nlx&#65533;&P`K@_&#65533;&#65533;dH@K&#65533;R&#65533;&#65533;R&#65533;b@&&#65533;&#1254;F;&#65533;&#65533;&#65533;o&#65533;&#65533;y&#65533;&#65533;n"P	b]&#65533;&#65533;&#65533;&#65533;&#65533;&#65533;PK&#65533;L0&#65533;&#65533;P&#65533;^&#65533;IWgu&#65533;&#65533;%n@2&#65533;}n"'&#65533;&#65533;&#65533;"+&#65533; &#65533;b"&#65533;@)&#65533;S9&#65533;T<\`-[&#65533;+&#65533;&#65533;&#65533;&#65533;&#65533;R8&#65533;b&#65533;\&#65533;&#65533;&#65533;&#65533;&#65533;@&#65533;&#65533;&#65533;&#65533;t*&#65533;&"8Q&#65533;&#65533;L&#65533;&#65533;2U&#65533;FL&#65533;IH&#65533;&#65533;&#65533;<'rbK&#65533;&#65533;L&#65533;&#65533;@"6&#65533;@#*&#65533;C)Ha?H&#65533;H&#65533;*T&#65533;R&#65533;&#65533; +&#65533;&#65533;&#65533;&#65533;&#65533;&#65533;&#65533;&#650;+&#65533;MS&#65533;&#65533;l&#65533;KA&#65533;a&#65533;h&#65533;!&#65533;&#65533;&#65533;*&#65533;&#65533;AY&#65533;&#65533;B&#65533;&#65533;
&#65533;&#65533;&#65533;&#65533;&#65533;&#65533;&#65533;?&#65533;&#65533;&#65533;S@c(D&#65533; ;&#65533;&#65533;'&#65533;H&#65533; P"~&#65533;&#65533;&#65533;&#65533;&#65533;h&#65533;&#65533;&#65533;&#65533;	&#65533;&#65533;@&#65533;&#65533;D&#65533;&#65533;&#65533;&#65533;&#65533;bH&#65533;$&#65533;Hb&#65533;&#65533;&#65533;B&#65533;&#65533;4&#65533;C7&#65533;&#65533;&#65533;I&#65533;&#65533;$&#65533;#B&#65533;~&#65533;
&#65533;$u&#65533;A$6"&#65533;g
]&#65533;n&#65533;%!&#65533;HR&#65533; Fs!B%&#65533;K&#65533;!4/&#65533;vT&#65533;&#65533;i*X&#65533;)&#65533;u0@&(@D;&#65533;gI&#65533;&#65533;@h&#65533;2v&#65533;&#65533;G&#65533;&#65533;&#65533;&#65533;&#65533;"{&#65533;i&#65533;C&#65533;"&#65533;	$&#65533;&#65533;&#65533;&#65533;&#65533;&#65533;6&#65533;BWgU)&#65533;#"&#65533;&#65533;&#65533;`	&#65533;6l&#65533;6&#65533;&c &#65533;A)&#65533;a &#65533;b &#1408;&#1440;&#65533;&#65533;&#65533;&#65533;"&#65533;&#65533;&#65533;#"&#65533;&#65533;&#65533;ao&#65533;&#65533;&&#65533;&#65533;A"&#65533; "&#65533;&#65533;:&#65533;&#65533;p&#65533;&#65533;p&#65533;&#65533;@ &#65533;&#65533;m&#65533;c `&#65533;,7*l&#65533;&#65533;T&#65533;A,&#65533;s&#65533;&#65533;T%&#65533;U'BU&#65533;v"&#65533;alut&#65533;&#65533;"&#65533;&#65533;i&#65533;&#65533;&#65533;&#65533;&#65533;9n&#65533;*&#65533;u&#65533;&b
&#65533;b&#65533;!&#65533;&#1216;:#b	&#65533;&#65533;&#65533;@&#65533;uZ&#65533;&#65533;&#65533;S* A&#16929; &#65533;&#65533;AxW*&#65533;&#65533;C&#65533;za&#65533;&#65533;&#65533;R&#65533;&#65533;!R&#65533;|%&#65533;|&#65533;l"&#65533;&#65533;&#65533;W"&#65533; &#65533;&#65533;w&#65533;&#65533;&#65533;K&#65533;`&#65533;&#65533;&#65533; |@_&#65533;"_'&#65533;&#65533;%#&#65533;&#65533;b&#65533;&#1014;N"&#65533;&#65533;
v&#65533;8KD&#65533;KV&#65533;La"	&#65533;L&#65533;Z&#65533;
&#65533;a&#65533;&#65533; :Mb!&#65533;&#65533;4v
GX!4&#65533;4&#65533;&#65533;&#65533;u&#65533;v&#65533;dye'gub&#65533;Xv&#65533;tQ&#65533;#J&#65533;&#65533;I*O&#65533;&#65533;J&#65533;&#65533;&#65533;&#65533;&#65533;!&#65533;aRA"lm"&#65533;Wh`&#65533;?&#65533;&#65533;&#65533;&#65533;&#65533;&#65533;&#65533;"&#65533;t&#65533;v&#65533;x<&#65533;&#65533;"&#65533; $&#65533;U&#65533;&#65533;	J&#65533;t&#65533;&#65533;&#65533;&#65533; s&#65533;|&#65533;6y&#65533;v &#65533;7"&#65533;X)&#65533;&#65533;^&#65533;@&#65533;&#65533;&#65533;xz&#65533;"B&rS&#65533;B&#65533;&#65533;m&#65533;&#65533;^&#65533;+,w&#65533;y&#65533;b "&a"*&#65533;),t&#65533;B&#65533;&#65533; "&#65533;&#65533;t&#65533;1
&#65533;8&#65533;tW&#65533;&#971;7Y&#65533;@f&#65533;h>&#65533;b&#65533;Y$&#65533;&#65533;J"&#65533;`
`&#65533;H&#65533;bh\k&#361;&#65533;s&#65533;&#65533;J&#65533;&#65533; &#65533;&#65533;&#65533;&#65533;&#18338;&#65533;F&#65533;&#65533;b&#65533;&#65533;*&#65533;)&#65533;@&#65533;&#65533;)&#65533;&#65533;&#65533;&#65533;&#65533;&#65533;HBOx&#65533;A&#65533;&#65533;&#65533;&#372;&#65533;&#65533;a&#65533;n0"8	IZ0m&#65533; &#65533;&#65533;a&#65533;2H&#65533;L&#65533;*&#65533;FkVR&#65533;	&#65533;&#65533;&#65533;&#65533;&#65533;86c7RR&#65533;&#65533;&#65533;&#65533;&#65533;
!
&#65533;&#65533;&#65533;F&#65533;&#65533;
7&#65533;r2B!6&#65533;d &#65533;&#65533;2^&#65533;&#65533;B&#65533;i&#65533;Hu&#65533;Jo ^Z&#65533;S&#65533;.&#65533;&#65533;&#65533;&#65533;&#65533;&#65533;h:*t&#65533;)&#65533;+"&#65533;&#65533;&#65533;&#65533;|&#65533;&#65533;(!&#65533;6"&#65533;&#65533;&#65533;&#65533;8&#65533;-&#65533;!&#65533; =&#65533;V?D&#65533;t;&#65533;H&#65533;TQWXH&#65533;)&#65533;8"&#1440;&#65533;&#65533;VT&#65533;2&#65533;&#65533;&#65533;@U,&#65533;
*&#65533;x!"&#65533;&#65533;&#65533;!"&#65533;:&#65533;A"&#65533;z"&#65533;`&#65533;&#65533;&#65533;&#65533;*&#65533;&#65533;*&#65533;8&#65533;` &#65533;w&#65533;&#65533;"&#65533;&#1706;%"87<*&#65533;&#65533;&#65533;@
&#65533; v&#65533;z8&#65533;&#65533;i'#c&#65533;1c&#65533;&#65533;W"&#65533;7"U"LP{&#762;*R&#65533;x&#65533;&#65533;&#65533; &#65533;&#65533;&#65533;&#65533;}m$~&#65533;&#65533;}&#65533;v&#65533;&#65533;&#65533;&#65533;&#65533;~[)&#1081;&#65533;&#65533;&#65533;+&#65533;&#65533;&#65533;`&#65533;&#65533;&#65533;&#65533;&#65533;&#65533;&#65533;&#65533;&#65533; &#65533;BifDi8 	&#65533;7&#65533;&#65533;a&#65533;&#65533; &#65533;&#65533;&#65533;&#65533;&#65533;&#65533;o&#65533;6eb&#65533;!&#65533;&#65533;&#65533;#&#65533;&#65533;&#65533;K&#65533;MH&#28274;*&#65533;&&#65533;&#65533;&#65533;#&#65533;Dm&#65533;{&#65533;:a&#65533;&#65533;&#65533;c&#65533;&#65533;`b&#65533;&#65533;&#65533;&#341;8&#65533;P|&#65533;&#65533; E&#65533;&#65533;*&#65533;Jz&#65533;O&#65533;%&#65533;!3&#65533;&#65533;p&#65533;T(@&#65533;A.&#65533;v&#65533;&#65533;&#65533;&#65533;&#65533;}&#65533;!&#65533;&#65533;&#65533;f&#65533;h&#65533;&#415;&#65533;&#65533;yZ)r&#1801;z"&#65533;@&#65533;&#65533;u&#65533;&#65533;&#65533;~&#65533;&#65533;&#65533;&#65533;&#65533;o1&#65533;&#617;&#65533;X@&#65533;"&#65533;&#1725;&#65533;&#65533;b&#65533;=*&#539749;&#65533;*&#65533;&#65533;|*&#65533;&#65533;&#65533;&#65533;[&#65533;&#65533;^&#65533;"}&#65533;i&#65533;>@"&#65533; &#65533;&#65533;&#65533;&#65533;!&#65533;&#65533;&#65533;&#65533;&#65533;&#65533;`&#1019;b,&#711;&#65533;&#65533;&#65533;}r&#65533;&#65533;&#65533;:+&#65533;|8&#26737;'Bt&#65533;'(""B&#65533;&#65533;&#65533;/&#65533;&#65533;;;&#65533;&#65533; &#65533;&#65533;&#65533;'&#65533;C^ed&#65533;&#65533;z&#65533;&#65533;&#65533;O&#65533;&#65533;&#65533;&#65533;&#65533;*&#1349;G}&#65533; &#65533; ~&#65533;&#65533;&#65533;&#65533;&#65533;k"&#65533;&#1785;9&#65533;8 &#65533;&#65533;&#65533;{&#65533;w=&#65533;&#65533;s	&#65533;;"&#65533; &#65533;#&#65533;P&#65533;&#65533;3	e&#1697;	*&#65533;&#65533;&#65533;]F&#65533;E)2
&#65533;;R&#65533;`Ny"Ny&#357;&#65533;&#65533;:&#65533;&#65533;mM 3&#65533;"&#65533;&#65533;!&#65533;&#65533;&#65533;&#65533;=&#65533; &#65533;&#51070;8A)&#65533;&#65533;L&M)&#65533;&#65533;&#65533; &#65533;&#65533;C2T&#65533;&#65533;&#65533;G&#65533;Kx &#65533;&#65533;$%&#65533;(%'&#289;&#257;&#1280;&#65533;-&#65533; &#65533;Dqo&#65533;&#65533;&#65533;&#65533;&#1756;=&#65533;P:&#65533;P&#65533;]&#473;&#65533;!&#65533;&#65533;&#65533;&#65533;&#65533;`&#65533;%&#65533;	&#65533;&#65533;'&#65533;&#65533;&#65533;&#65533;*&#65533;F"x&#1673;}&#65533;d&#1673;&#65533;i~C&#65533;&#65533;&#65533;\)&#65533;a&#65533;&#65533;W$"&#65533;&#65533;&#1207;~"*!&#65533;u&#65533;&#65533;&#65533;&#65533;^%&#65533;&#65533;&#65533;&#65533;g&#65533;8*&#65533;&#65533;&#65533;&_&#65533;X&#65533;`&#65533;&#65533;^*N&#65533;Q&#65533;&#65533;N`&#65533;^&#65533;'	&#65533;x8&#65533;&#65533;&#65533;b &#65533;+T&#65533;VU&#1387;&#65533;b&#65533;&#65533;BU=*&#65533;&#65533;0&#65533;&#65533; 9&#65533;&#3257;~+&#818;84}&#65533;WY"&#65533; +&#1665;&#65533;a|&#65533;`|Q?"&#65533;w&#65533;[&#65533;'&#65533;&#65533;7&#65533;_&#65533; &#65533;&#65533;&#1829;&#65533;&#65533;%&#65533;&#65533;&#65533;}&#65533;&#65533;&#65533;&#65533;&#65533;&#65533;&#65533;&#65533;#"&#65533;?"&#65533;*&#65533;^&#65533;&#65533;&#65533;&#65533;3t@|@&#65533;}&#65533;3&#65533;,*8u&#65533;&#65533;&#65533;&#65533;E&#65533;A88*&#65533;"&#65533;6&#65533;85&#65533;&#65533;&#65533;&#65533;&#65533;&#65533;B8&#65533;&#65533;&#65533;&#40065;8&#65533;[)&#65533;8&#65533;B&#65533;&#2047;&#65533;&#65533;&#65533;&#1541;	&#65533;&#65533;&#65533;&#65533;h&#65533;P&#65533;B(&#65533;!&#65533;&#65533;B&#65533;4&#65533;^&#65533;&#65533;gla&#65533;${&#65533;&#65533;_&#65533;S&#65533;&#65533;n&#65533;~I&#65533;$&#65533;Nq&#65533;z&#65533;&#65533;&#65533;AK&#65533;*&#65533;&#65533;Qa&#65533;&#65533;!&#65533;P&#41856;&#65533;&#65533;/&#65533;&#65533;sI&#65533;&#65533;R&#65533;&#65533;CG&#1453;V&#65533;z&#65533;&#65533;&#65533;&#65533;U&#65533;Y&#65533;~&#65533;du-W&#65533;&#65533;&#65533;&#65533;B&#65533;&#65533;&#46063;&#65533;]&#65533;&#65533;%/&#65533;&#65533;r>&#65533;8&#65533;&#65533;&#332;;~&#65533;9&#65533;d&#65533;.\l&#65533;&#65533;&#65533;5j:&#65533;&#65533;yrZRD&#65533;nV&#65533;_&#65533;&#65533;'&#65533;T&#1613;&#65533;L]#&#65533;`y&#65533;t&#65533;mG&#65533;pN&#65533;:O|&#65533;&#65533;v&#65533;S&#65533;M&#65533;T&#65533;&#612;f&#65533;&#65533;&#65533;4v&#65533;zH&#65533;I&#65533;=&#65533;&#65533;&#65533;.&#65533;CL&#65533;&#65533;&#65533;&#1787;w&#65533;&#65533;&#65533;?&#207;&#65533;&#65533;O+h&#65533;&#65533;2&#65533;&#65533;&#727;&#65533;HZc(&&#65533;&#65533;!+&#65533;&#65533;&#65533;&#65533;?f&#65533;&#65533;?$fb6658&#65533;&#65533;T&#65533;&#65533;&&#65533;&#65533;&#65533;? 
$":f&#65533;&#65533;V+&#65533;&#65533;!<&#65533;&#65533;30&#65533;v&#12621;&#65533;&#65533;N&#65533;&#65533;e&#65533;	&#65533;&#65533;&#65533;O6w&#65533;&#65533;&#65533;Un vd&#65533;gp&#65533;&#65533;6i&#65533;&#65533;B$5&#65533;I&#65533;HDEa$&#65533;B&#65533;&#65533;xd&#65533;&#65533;&#65533;&G	&#65533;&#65533;&#65533;J&#65533;&#809;H&#65533;&#65533;p&#65533;&#65533;/C8&#65533;I&#65533;&#65533;&#65533;&#65533;x&#65533;a&#65533;U&#65533;?V!2&#65533;!&#65533;&#65533;&#65533;?&#65533;r&#65533;&#65533;&#65533;&#65533;u&#65533;Ff&#65533;Vf&#65533;&#65533;&#65533;:U]vQ&#65533;&#65533;Tk&#65533;e*Uh)!&#65533;_&#65533;&#65533;3&#65533;	&#65533;&#65533;&#65533;|&#65533;&#65533;@AP&#65533;&#65533;|a&#65533;&#65533;&#65533;&#65533;r&#65533;&#65533;&#65533;&#65533;&#65533;&#65533;U?u&#65533;&#65533;W|&#65533;&#65533;t&#65533;1&#65533;&#65533;T&#65533;l7&#65533; &#65533;&#65533;&#1432;&#65533;&#65533;E&#65533;`<&#65533;y&#65533;Wo&#65533;&#65533;'&#65533;*g
'&#65533;&#65533;&#65533;&#65533;Af
&#65533;E&#311;&#65533;&#65533;6Yz\;&#65533;Y@Juz`{&#65533;x&#65533;@&#65533;GuK&#65533;)<U&#65533;H&#65533;&#65533;T&#65533;&#65533;&#65533;Fh&#30620;&#65533;}&#65533;)&#65533;&#65533;.&#65533;5B#&#65533;|U&#65533;&#657;&#21512;*T&#65533;&#65533;&#65533;&#776;&#1612;2&#65533;L&#65533;&#65533;D{&#65533;&#65533;&#65533;,&#65533;&#65533;"&#65533;&#1130;&#65533;&#65533;T*&#65533;S4UEWM8
4&#65533;6~&#65533;5b7Ne&#65533;ed&#65533;&#65533;&#65533;h&#65533;	f&#65533;]"&#65533;~uG&#65533;&#65533;&#65533;q&#65533;!v#&#65533;E&#65533;|u&#65533;T&#65533;&#65533;&#65533;TZ&#65533;&#65533;IeF	&#65533;&#65533;&#65533;&#65533;&#65533;&#65533;B&#65533;&#65533;&#65533;B$&#65533;2&#65533;)
&#65533;&#65533;O,&#65533;&#65533;&#65533;;&#65533;&#65533;&#65533;S&#65533;&#65533;&#65533;<`&#65533;&#65533;&#65533;w&#65533;U&#65533;&#65533;&#65533;P&#65533;&#65533;@@*|&#917;&#65533;&#574120;T&#65533;05&#65533;?RO&#65533;T
(&#65533;&#65533;>&#65533;&#65533;(&#65533;&#65533;&#65533;&#65533;&#65533;T)pC&#65533;&#65533;!&#65533;&#65533;T&#1020;&#65533;&#65533;H&#65533;W&#65533;&#65533;z	&#65533;&#65533;X|&&#65533;&#65533;A&#1999;&#65533;&#65533;-B&#65533;?&#65533;&#65533;&#65533;&#65533;f&#65533;/Zi&#65533;V&#65533;&#65533;3p-&#65533;`T&#65533;&#65533;&#65533;&#65533;3&#65533;0&#65533;&#65533;x&#65533;k&#65533;&#65533;KL&#65533;_&#65533;&#65533; 1!V&#65533;&#65533;&#65533;2&#65533;T&#65533;&#65533;&#65533;	&#65533;i&#65533;&#65533;&#65533;&#65533;&#65533;&#65533;+|h&#65533;p&#65533;M<&#65533;4&#65533;&#65533;&#65533;&#1185;0&#65533;&#65533;&#65533;;&#65533;&#65533;&#65533;S&#65533;|F&#65533;@&#65533;&#65533;&#65533;(&#65533;&#65533;)&#65533;b&#878;4&#65533;"-e&#65533;@s&#65533;&#65533;I&#65533;&#65533;&#65533;&#65533;}&#65533;x&#65533;&#65533;QM &#65533;k&#65533;&#65533;&#65533;&#65533;a&#65533;16"&#65533;&#65533;16&#65533;&#65533;Q&#65533;j+&#65533;&#65533;&#562;&#65533;&#65533;1&#65533;&#1028;&&#65533;M w&#65533;&#65533;&#65533;&#65533;7&#65533;&#65533;_&#65533;&#65533;	,9&#65533;t s&#65533;&#65533;&#65533;@F2&#65533;M
&#65533;9&#65533;A\<&#65533;&T&#65533;&#65533;'&#65533;&#65533;b&#65533;&#65533;&#65533;&#65533;B-&#65533;r&#65533;&#65533;&#65533;&#65533;&#65533;h&#65533;?`%`
&#65533;&#65533;8&#65533;'0@K&#65533;#&#65533;&#65533;L&#65533;?&#1459;&#65533;&#65533;&#65533;&#65533;&#65533;|f`&#65533;p?LS EH&#65533;&#65533;&#65533;"1&#65533;&#65533;&#65533;&#65533;@&#65533;&#65533; &#65533;&#65533;A
&#65533;&#65533;s&#65533;&#65533;&#65533;&#43815;@x&#65533;Z%&#65533;&#65533;&#65533;U!&#65533;&#65533;	2
t&#65533;dt&#65533;"X &#65533;&#65533;@&#65533;*%p&#578;&#65533; R&#65533;&#65533;&#1169;&#65533; &#65533;&#1228;&4P[ &#65533;&#65533;t0&#65533;&#65533;=t&#65533;0&#65533;I?P&#65533;4&#65533;XC3\&#65533;&#65533;&#768;&#65533;A&#65533;-&#210;$&#65533;&#65533;&#65533;&#65533;&#65533;&#65533;<|&#65533;&#65533;&#65533;&#65533;b&#65533;&#65533;B<&#65533;a2&#65533;#&#65533;&#65533;S&#65533;*&#65533;&#65533;g&#65533;&#65533;H&#65533;a&#65533;84f&#65533;&#65533;&#65533;&#65533;&#618;&#65533;3&#65533;%b&#65533;S!&#65533;?Z &#492;&#65533;EXxF/&#1026;=&#65533;&#65533;`j&#65533;1b&#65533;6<
f&#65533;kC&#65533;@
9!PCn&#65533;&#65533;&#1746;&#65533;&#65533;\R&#65533;ogF;&#65533;&#65533;&#65533;\&#65533;&#65533;&#65533;&#65533;&#65533;(K&#1660;\VW&#65533;&#65533;&#65533;/r&#65533;&#65533;&#65533;&#65533;i&#65533;g`&#65533;&#65533;M&#65533;l!&#65533;&#65533;&#65533;&#65533;&#65533;&#8681;52 @&#65533;&#65533;~.FS&#65533;)U&#65533;&#65533; &#65533;&#65533;&#65533;
&#65533;&#65533;&#65533;M&#65533;W&#65533;&#65533;jsU&#65533;&#65533;}&#65533;V&#65533;&#65533;
&#65533;R&#65533;qu&#65533;&#65533;m&#65533;"*@&#65533;,&#65533;&#65533;'&#65533;&#65533;&#372;CT&#65533;&#65533;P0 &#65533;
&#65533;"&#65533;&#65533;&#65533;4k&#65533;K#&#65533;&#65533;&#65533;f_S&#65533;@&#65533; &#65533;a8&#65533;*&#216;&#65533;&#65533;&#65533;]&#356;&#65533;&#65533;&#65533;$&#65533;1&#65533; &#65533;8&#65533;&#258;&#65533;&#65533;|g&#65533;S&#65533;&#65533;@&#65533;T&#65533;X&#65533;4&#65533;&#65533;G&#65533;1	&#65533;&#65533;&#65533;&#65533;	&#65533;q&#65533;?&#65533;YO&#65533;&#65533;#	KHS&#65533;&#65533;&#1132;e&#65533;&#65533;&#65533;&#1635;&#65533;&#65533;0PA&#65533;&#65533;6&#65533;&#65533;&#65533;klm&#65533;&#65533;&#1154;;N&#65533;~|:&#65533;&#65533;=&#65533;m&#65533;&#65533;&#65533;_&#65533;2 &#65533;&#65533;H|&#65533;$!&#65533;&#65533;&#65533;&#65533;d&#65533;&#65533;&#65533;8&#65533;L&#65533;'&#65533;8&#65533;i&#65533;&#65533;7&#65533;H8a&#383;J@V\&#65533;4y&#65533;q&#65533;&#65533;&#65533;&#65533;>&#65533;&#65533;qF&#65533;T &#65533;&#65533;AOe&#65533;&#65533;NLp&#65533;&#65533;w*&#65533;&#65533;
o&#65533;&#65533;&#65533;O&#65533;&#65533;}&#65533;@&#65533;&#65533;&#65533;l&#65533; &#65533;J4&#65533;  <@&#65533;~4b&#65533;0&#65533;/$q?0&#65533;&#65533;&#65533;&#1844;&#65533;&#65533;&#65533;&#65533;&#65533;&#65533;kP"&#65533;&#65533;&#65533;&#65533;0&#65533;Z&#65533;&#65533;`&#65533;&#65533;C&#65533;3&#65533;&#65533;hT m&#65533;&#65533;}&#65533;&#65533;R;&#65533;&#65533;J&#65533;'&#65533;&#65533;&#65533;sW=&#65533;&#65533;&#65533;&#65533;&#65533;&#65533;&#65533;&#65533;%p&#65533;'H&#65533;n&#65533;&#65533;&#65533;Gl&#65533;d&#65533;?&#316;&#65533;{*&#65533;&#65533;&#65533; <&#65533;L&#65533;&#65533;>@&#65533;-<&#65533;L&#65533;&#65533;&#65533; &#65533;S<&#65533;&#65533;&#65533;6d&#65533;&#65533;Jg~&#65533;J&#65533;&#65533;&#65533;,&#65533;&#65533;cbV&#342;&#732;=t&#65533;&#65533;3&#65533;&#65533;&#65533;&&#65533;&#65533;&#65533;X&#65533;Z&#65533;&#65533;&#495;&#65533;U8@G&#65533;o&#65533;&#65533;&#65533;&#65533;_&#65533;K&#1758;>!&#65533;Ne2&#65533;	&#65533;&#65533;Hc9&#65533;<&#65533;&#65533;&#65533;&#65533;&#65533;Y&#65533;z*&#65533;Z&#65533;?2&#65533;i`Z0&#65533;&#65533;p=&#310;&#65533;&#65533;&#65533;i&#65533;U&#65533;&#65533;TOE&#65533;S&#65533;&#65533;&#65533;&#65533;C&#1182;&#65533;&#65533;&#65533;Zf&#65533;|*&#65533;&#65533;&#65533;@ &#65533;&#65533;&#65533;&#65533;&#600;&#65533;T &#65533;&#65533;T&#65533;&#65533;<&#65533;&#65533;&#65533;&#65533;&#65533;43&#65533;&#65533;
&#65533;TI&#65533;&#65533;&#65533;&#65533;8&#65533;v&#65533;g&#65533;wac &#65533;&#65533;&#65533;&#65533;&#65533;w&#65533;;&#65533;0<&#65533;3D&#65533;Xc&#65533;0&#65533;`&#65533;G&#65533;'!&#65533;&#65533;&&#65533;&#65533;Nx&#65533;&#65533;`&#65533;K&#65533;+&#65533;&#65533;?&#65533;m&#65533;T1
&#65533;&#65533;L&&#65533;&#65533;&#65533;&#65533;1&#65533;P&#65533;r&#65533;&#65533;@&#65533;bT&#65533;&#65533;&#65533;A&#65533;&#65533;O`)&#65533;&#65533;&#65533;&#65533; &#65533; &#65533;T&#65533;&#65533;?&#65533;&#65533;&#65533;ga&#65533;g|&#65533;p&#65533;7&#65533;@&#65533;&#65533;q8&#65533;&#65533;+&#65533;a&#65533;&#65533;&#65533;N&#65533;r&#65533;wlA&1F&#65533;1a4&#65533;&#65533;&#65533;tt#O&#65533;F9&#65533;Wz&#65533;&#65533;Wd&#65533; &#65533;#A'&#65533;t(b=&#65533; %&#65533;k&#65533;XI{s7wpX&#65533;&#65533;&#65533;&#1362;_&#65533;&#65533;[&#65533;&#65533;+&#65533;0i!+&#65533;&#65533; &#65533;&#65533;&#65533;&#65533;\O&#65533;&#65533;{&#65533;iy&#65533;&#65533;&#65533;vZl&#65533;6jp+3&#65533; 30&#65533;&#65533;+T&#65533;xNHq&#65533;`v1x8z&#65533;@z&#65533;	&#65533;83&#65533;&#65533;&#65533;&#65533;&#65533;&#65533;&#65533;T&#65533;{&#65533;&#65533;T&#65533;lS&#65533;&#2497;&#65533;|&#65533;`} 'v7\&#65533;&#457;&#65533;7^&#65533;&#65533;&#65533;&#65533;&#1481;&#65533;'q^0^p &#65533;&#65533;&#65533;'&#65533;T&#65533;0&#65533;V`&#65533;1+@|SA|K&#65533;6 &#65533;&#65533;&#65533;-&#1766;|&#65533;&#65533; &&#65533;&#65533;&#65533;`&#65533;aq&#65533;G&#65533;&#65533;&#65533;&#65533;p&#65533;&#65533;&#65533;&#65533;o&#65533;@ &#1024;&#65533;&#65533;&#65533;&#65533;&#65533;H&#65533;&#65533;&#28698;&#1536;&#65533;&#65533;b&#65533;&#65533;p0&#65533;&#65533;&#65533;&#65533;&#65533;qc&#65533;&#65533;UW&#65533;&#65533;5&#65533;XdE3&#65533;B&#65533;3&#65533;H&#65533;S&#65533;5m&#65533;d&#65533;&#65533;Vys\&#65533;
&#1616;c#e&#65533;a 0b`.B6Rg!OW"+&#65533; A&#65533;@&#65533;>b&#65533;&#161;Kx&#65533;&#65533;&#65533;.&#65533;&#65533;~&#65533;@z}8&#65533;&#65533;&#65533; -)j&#65533;&#65533;&#65533;&#1477;:)&#65533;&#65533;&#65533;]&#65533;j&#33163;&#65533;i&#65533;&#65533;&#65533;&#65533;8&#65533;&#65533;_A&#65533;&#65533;&#65533;x&#65533;EvvNm&#65533;9P^U&#65533;_&#65533;&#65533;?S@&#65533;&#65533;,&#65533;HA &#65533;&#65533;&#65533;&#65533;&#65533;v&#65533;&#65533;1v&#65533;&#65533;`n&#65533;&#65533;&#65533;7i`w+&#65533;&#65533;&#65533;&qt	r&#65533;x&#65533;&#65533;&#65533;j&#65533;&#65533;&#65533;1&#65533; &#65533;&#65533; &#65533; &#65533;(o&#65533;&#65533;&#65533;mK0&#65533;&#65533;&#65533;&#65533;i&#65533;&#65533;	&#65533;(^&#65533;&#65533;&#65533;7q&#65533;&#65533;&#65533;&#65533;&&#65533;&#65533;o&#65533;&#65533;fq&#65533;&#65533;&#65533;&#65533;p&#65533;&#65533;~&#65533;I&#65533;&#65533;&#65533;t&#65533;&#65533;&#65533;rF&#65533;&#65533;&#793;E&#65533;!&#65533;&#65533;&#65533;&#65533;&#65533;&#601;`o&#1296;&#65533;Vx&#65533;s8&#65533;1&#65533;&#65533;&#65533;	&#65533;i&#65533;&#65533;a &#65533;&#65533;&#65533;y&#65533;r&#65533;&#65533;Q&#65533;&#65533;U&#65533;&#65533;Eu&#65533;D&#65533;&#64594;(3&#65533;&#65533;&#65533;&#65533;qHz&#65533;&#65533;&#65533;&#65533;q&#65533;&#65533;&#65533;&#65533;)3&#65533;	:I&#65533;&#65533;&#65533;D&#65533;&#65533;x&#65533;B&#65533;&#65533;d&#65533;&#65533;a&#65533;&#65533;w&#65533;'~z_ZS&#65533;&#65533;zj&#65533;	0RU&#65533;&#610;&#65533;,&#1010;14j&#65533;R&#65533;&#65533;V&#65533;&#65533;0&#65533;Ww&#65533;)|&#65533;&#65533;&#65533;&#65533;&#65533;&#65533;'q&#65533;&#65533;&#65533;F&#65533;&#65533;&#65533;t&#65533;&#65533;&#65533;&#65533;&#1912;&#65533;&#65533;^o&#65533;/&#148;KpP&#65533;K&#65533;&#65533;&#65533;&#65533;8&#65533;&#65533;Bi&#65533;M0xi&#65533;7&#65533;&#65533;a&#65533;&#65533;!&#65533;i&#65533;~8	&#65533; &#65533;av&#65533;&#65533;&#65533;&#65533;8T&#65533;~7aq9 0&#65533;&#65533;&#65533;&#65533;&#65533;ga&#65533;{&#65533;5g&#65533; ,6	&#65533;-
U &#65533;2&#873;&#65533;&#953;&#65533;&#65533;&#65533;c&#65533;z.&#65533;&#65533;s>'5w&#65533;&#65533;Gf&#65533;&#10858;&#65533;1&#65533;&#65533;&#65533;&#65533;&#65533;&#65533;&#65533;&#65533;)R'f"y&#65533;&#65533;!bw0f&#65533;&#65533;^&#65533;7S&#65533;&#65533;(&#65533;+&#65533;`y&#65533;&#65533;&#65533;+M&#65533;&#65533;&#65533;C	?&#65533;
&#65533;w&#65533;&#65533;xTa&#65533;&#65533;&#65533;&#1365;~&#65533;&#65533;i&#65533;&#65533;>zg+&#65533;&#65533;w&#65533;&#65533;&#65533;&#65533;>&#1134;q\z&#65533;O&#65533;&#65533;&#65533;&#65533;O{x&#65533;&#65533;7&#65533;*&#65533;&#65533;wZ&#65533;&#65533;_P&3t&#65533;j&#65533;&#65533;&#65533;&#65533;$~&#65533;{a&#65533;@$b&#65533;'&#65533;Nz&#65533;&#65533;&#65533;&#65533;'a&#65533;(
(t&#65533;&#65533;&#65533;&#65533;&#65533;h&#65533;&#65533;&#512;Sa&#65533;&#65533;)#V}I&#1674;S&#65533;&#65533;K`&#65533;6 &#65533;&#65533;-&#65533;&#65533;&#65533;&#523;&#65533;&#65533;&#65533;i#&#65533;&#65533;0&#65533;&#65533;&#65533;my&#65533;T&#65533;N&#65533;&#65533;&#872;0=&#65533;&#65533;&#65533;&#65533;r&&#65533;1\&#65533;z&#65533;&#391;&#65533;&#539;y&#65533;&#65533;:&#65533;&#65533;o&#1571;&#1384;&#65533;T&#65533;j&#65533;&#65533;jKvi	c&#65533;&#1712;dy&#65533;&#65533;&#10843;*&#65533;A&#425;y[&#65533;z[&#65533;s&#65533;&#65533;)hus&#65533;&#65533;97&#65533;7W&#65533;&#14928;&#65533;e&#65533;5y"&#65533;! &#65533;6mP!&#65533;&#65533;"&#65533;@u&#65533;*&#65533;&#65533;&#65533;&#65533;&#1387;&#65533;&#65533;&#65533;H&#753;$ys$HX&#65533;&#65533;R&#65533;&#65533;&#65533;k&#65533;A&#65533;&#65533;&#65533;5&#65533;&#65533;&#65533;w&#65533;[~&#65533;&#65533;g&#65533;:&#65533;&#65533;y&#65533;&#65533;q&#65533;&#65533;	&#65533;z&#65533;&#65533;p&#65533;&#65533;&#65533;J&#65533;&#65533;&#65533;z&#65533;T&#65533;&#65533;&#65533;&#65533;&#65533;x&#65533;&#65533;&#65533;A&#65533;&#65533;&#65533;&#65533;&#65533;!&#65533;Jd~;&#65533;7^&#65533;)*&#65533;&#65533;&#65533;N+&#65533;
&#65533;&#65533;m&#65533;0z&#65533;&#65533;C*qs9i&#65533;i&#65533;z&#65533;&#65533;;&#65533;Xw&#65533;&#65533;fw&#65533;&#1485;&#65533;&#65533;&#65533;&#65533;p&#65533;&#65533;&#65533;S1&#65533;PJ	3

&#215;)&aSA*&#382;&#65533;0 4&#65533;&#65533;&#65533;&#65533;&#65533;&#65533;&#65533;0&#65533;7&#65533;&#65533;&#65533;&#65533;&#65533; &#65533;!&#65533;&#65533;!p&#65533;`&#65533;p&#65533;&#65533;Q&#65533;&#65533;I&#65533;&#65533;&#65533;&#65533;avj&#65533;&#65533;&#65533;of&#65533;&#1000;&#65533;V&#65533;&#65533;(&#65533;hab&#65533;&#65533;&#65533;&#65533;&#65533;&#65533;iA&#65533;&#65533;c&#65533;&#23610;G&#65533;\E&#65533;Z&#65533;&#402;&#65533;U,&#65533;Ys&#65533;&#65533;5w45Ffd62#	&#65533;8x&#65533;:F&#65533;&#65533;&#65533;&#65533;&#65533;1&#65533;$m&#65533;>&#65533;&#65533;&#65533;#&#65533;&#65533;&#65533;&#65533;&#65533;&#65533;&#65533;uK&#65533;&#65533;'&#224;&#65533;&#65533;m!S&#65533;&#65533;y1@&#65533;&#65533;&#65533;&#65533;0*&#65533;&#592;&#65533;,]8&#586;&#65533;l&#65533;&#65533;&#65533;+&#65533;A &#65533;&#65533;&#65533;&#65533;9{@&#65533;&#65533;&#65533;&#65533;7&#65533;_&#65533;{N&#65533;&#65533;T1b&#65533;&#65533;&#65533;&#65533;&#65533;q&#65533;&#65533;hw&#65533;8&#65533;&#65533;8b&#65533;&#65533;&#65533;s9&#65533;g&#65533;&#65533;&#65533;&#65533;&#65533;<&#65533;&#65533;&#65533;)&#65533;V&#65533;S&#65533;V@z:D&#65533;Gp&#65533;w&#65533;K6p6Ki&#1035;&#65533;&#65533;K`wM &#65533;lb&#65533;+&#65533;0&#65533;&#65533;&#65533;y&#65533;H:$T&#65533;<&#65533;(&#65533;y9&#65533;&#65533;i&#65533;&#65533;q&#65533;	&#65533;&#65533;&#65533;&#65533;&#65533;`&#65533;&#65533;P&#65533;&#65533;&#65533;&#65533;9&#65533; &#65533;|&#194;&#65533;&#65533;&#65533;a&#65533;&#65533;&#65533;]|&#65533;&#65533;}F&#65533;&#65533;&#65533;sc&#65533;dF&#65533;V3B&#65533;&#65533;&#65533;&#65533;&#65533;i#&#65533;&#1642;&#65533;*6(&#65533;&#65533;&#65533;G&#65533;6p&#65533;L&#65533;6D&#65533;	&#65533;i!9 S&#65533;!&#65533;&#65533;T&#65533;w@}&#65533;&#65533;&#65533;H&#65533;k&#65533;2q&#65533;&#603;S&#65533;&#65533;&#338;0&#65533;&#65533;X&#65533;?&#65533;?&#65533;&#65533;B&#65533;&#65533;&#1149;T&#65533;&#65533;&#65533;&#65533;&#65533;0&#1427;&#65533;&#65533;&#65533;&#65533;&#65533;&#65533;ON &#65533;&#65533;&#65533;p]&#840;&#65533;{S@1{&#65533;Qi12&#65533;P&#65533;&#65533;O&#65533; ~@4afw	h&#65533;7l&#65533;&#65533;'bF&#65533;&#65533;n&#65533;&#65533;
&#65533;&#65533;T&#65533;&#65533;&#65533;&#65533;v&#65533;&#65533;&#65533;&#65533;&#65533;(n&#641;&#65533;&#65533;iAmS&#65533;&#65533;i&#65533;&#65533;&#65533;&#65533;|&#1894;0`:%`~i&#65533;}&#65533;&#65533;&#65533;}y&#65533;&#65533;&#65533;g&#65533;&#65533;&#819;&#65533;&#65533;&#1004;&&#65533;)&#65533;8&#65533;&#1421;K&#65533;&#65533;4&#65533;P&#65533;&#65533;7&#65533;&#65533;&#889;&#65533;&#65533;&#65533;_qU};&#65533;&#65533;&#65533;V9&#65533;&#65533;	&#65533;\&#65533;d
&#65533;&#65533;&#65533;'r"0reise&#65533;&#65533;6n&#65533;W!I$&#65533; rc&#65533;&#65533;d,))z&#65533;HHh,&#65533;&#65533;&#65533;5&#65533;+&#65533;?&#65533;j+y&#65533; 	&#65533;&#65533;S&#65533;&#65533;&#65533;h&#65533;
&#65533;S&#65533;x	&#65533;x&#65533; _&#65533;&#65533;&#65533;pg&#65533;&#65533; &#65533;&#65533;	p+&#65533;
&#65533;&#65533;P J&#65533;o&#65533;iV&#65533; &#65533;$ji&#65533;&#65533;T&#65533; `&#65533;&#65533;S&#65533;
r&#65533;&#65533;P
3~f&#65533;j&#65533;&#65533;	&#65533;P
[S&#65533;&#65533;&#65533;&#65533;
&#65533;&#65533;&#65533;y&#65533;&#65533;&#65533;&#1181;&#65533;&#65533;&#1430;&#1671;&#65533;&#65533;&#65533;&#65533;RjaP{&#973;&#65533;&#65533;|&#65533;&#65533;@&#65533;&#65533;y^P&#65533;&#65533;&#65533;&#65533;&#65533;&#65533;	.&#65533;cwu&#65533;K&#65533;&#65533;&#65533;Qp&#65533;&#65533;&#65533;&#65533;`F&#65533;&#65533;&#65533;&#65533;e&#757;U~&#65533;&#65533;&#65533;qN:&#65533;	&#65533;&#65533;H&#65533;&#65533;7&#65533;7&#65533;&#65533;8&#65533;&#65533;m{N_N&#65533;b.&#65533;
p&#1140;G&#65533;K&#65533;,X&#65533;&#327;&#65533;&#65533;!42&#65533;N65g\GpT&#65533;i%&#65533;6&#65533;	&#65533;&#65533;&#65533;h&#65533;5&#65533;;s&#65533;L&#65533;&#65533;_q&#2043;n&#65533;&#65533;&#65533;&#65533;x&#65533;&#65533;w&#65533;&#65533;&#65533;qX&#65533;&#65533;H&#526;,$&#65533;&#1658;z&#65533;&#65533;z&#65533;&#65533;'Vg&#65533;1> &#65533;&#65533;`&#65533;&#65533;u[&#65533;&#65533;&#65533;&#65533;&#65533;`&#65533;&#65533;nv&#65533;&#65533;&#65533;&#65533;0&#14064; &#65533;&#65533;S&#65533;&#65533;0.&#65533;i&#65533;p&#65533;8n&#65533;&#65533;&#65533;&#65533;k&#65533;j3&#955;&#65533;&#65533;G&#65533;&#65533;U
+&#65533;2w&#65533;&#65533;&#65533;rP&#65533;&#65533;&#65533;&#65533;&#65533;&#65533;$&#65533;&#65533;A7L&#65533;&#65533;`&#65533;g&#65533;&#63805;lqJ
r-&#65533;&#65533;&#65533;{&#65533;&#65533;6&#65533;&#65533;&#65533;&#65533;&#65533;0&#65533;g&#65533;&#65533;z&#65533;Pn&#721;&#65533;&#65533;&#65533;&#65533;&#65533;s&#65533;&#65533;&#65533;&#65533;;<&#65533;&#65533;&#65533;9&#65533;&#65533;&#65533;g&#65533;d&#65533;y&#65533;j&#65533;N&#755;&#65533;&#65533;&#65533;f&#65533;s&#65533;&#65533;!g&#65533;T&#65533;[&#65533;%&#65533;&#65533;&#65533;&#65533;&#65533;&#65533;Q&#65533;&#65533;UW&#65533;U&#65533;&#65533;c&#65533;>&#65533;&#65533;Q&#65533;y&#19024;p&#65533;&#65533;&#65533;&#65533;&#65533; &#65533;&#65533;&#65533;&#65533;&#65533;&#65533;Ytz&#65533;j&#65533;&#65533;y&#65533;&#65533;0!%r&#2008;@$&#65533;5&#65533;(&#65533;&#450;L\!#&#65533;>&#65533;&#65533;&#65533;W&#65533;Q&#65533;&#65533;&#65533;&#65533;&#65533;&#65533;&#65533;&#65533;&#65533;&&#65533;	&#65533;Zw&#26713;&#65533;w&#65533;&#65533;&#2113;&#65533;&#65533;_!&#65533;&#65533;&#65533;jAp+&#65533;[(~j&#65533;`&#65533; v&#65533;^&#65533;&#65533;S &#65533;P&#65533;&#65533;+&#65533;m	&#65533;?O&#65533;X&#65533;_&#65533;&#65533;3G &#65533;&#65533;&#65533;T&#65533;	&#65533;P&#65533;&#65533;&#65533;&#65533;&#65533;,&#65533;M&#65533;&#65533;&#65533;&#65533;&#65533;&#1983;T&#65533;/&#65533;y&#65533;&#65533;&#65533;&#65533;2&#690;&#65533;M&#65533;&#65533;&#65533;&#960;&#65533;h&#65533;&#65533;&#65533;&#65533;&#65533;~&#65533;(&#65533;&#65533;Y&#65533; &#65533;&#65533;&#2020;&#65533;&&#65533;'p&#65533;4&hA&#65533;&#265;&#65533;(^&#65533;	&#65533;F&#65533;&#65533;&#65533;&#65533;&#980;&#65533;&#65533;&#65533;&#65533;@&#65533;&#65533; 
&#65533;]&#65533;&#65533;x&#65533;&#65533;BiR8!&#8131;q&#65533;&#65533;&#65533; &#65533;+x&#65533;9S&#65533; 8&#65533;&#65533;&#65533;@\=Q&#18603;&#65533;&#65533;&#65533;&#65533;s&#65533;U&#65533;X&#65533;&#65533;e&#862;&#65533;&#65533;&#65533;&#65533;Z&#65533;k&#1910;&#833;V&#65533;&#65533;j&#65533;&#405;&#65533;W&#65533;&#1969;X&#65533;=S&#1536;
,*&#65533;ayf&#65533;&#65533;3,&#65533;_&#65533;;&#1135;&#65533;&#65533;&&#65533;2c &#65533;f&#65533;&#65533;Ptl&#65533;&#65533;&#65533;9f&#65533;&#881;,&#65533;"&#65533;&#65533;&L|&#65533;&#65533;&#26569;6&#65533;M&#65533;x&#65533;&#65533;&#65533;&#65533;MP&#65533;&#65533;&#65533;Mp&#65533;\.&#65533;(&#65533;&#65533;&#65533;&#65533;\<"0&#65533;s&#65533;&#65533;gp&#65533;qDT
Q&#895;Q&#65533;&#65533;&#2027;~\~y&#65533;1&#65533;&#65533;W[&#65533;&#65533;&#65533;\`&#65533;&#65533;SF&#65533;&#65533;&#65533;&#65533;{&#65533;=Q&#65533;&#65533;&#65533;&#65533;&#65533;&#65533;1&#65533;#&#65533;&#65533;&#65533;&#65533;hA&#65533;&#65533; .C7&#58253;&#65533;X&#65533;%&#65533;&#65533;&#65533;gD&#65533;\@&#65533;'\	&#65533;&#65533;&#65533;&#65533;&#65533;&#65533;y&#65533;(&#65533;d**r&#65533;D"&#65533;&&#65533;`&#65533;,&#65533;&#18503;&#65533;&#65533;h&#65533;I&#65533;H)&#65533; &#65533;i&#65533;&#65533;&#65533;&#65533;=&#1155;&#65533;&#65533;&#522;&#65533;&#65533;&#65533;8JD&#65533;&#65533;&#65533;&#65533;<9a&#65533;[&#1977;&#65533;$8&#65533;H&#65533;t,8&#65533;J&#65533;&y&#65533; &#65533;&#65533;&#65533;
*l&#65533;JI&#65533;l&#65533; &#65533;r&#65533;&#65533;&#65533;(<&#65533;R&#65533;&#971; &#65533;"&#65533;"&#65533; B&#65533;H&#65533;&#169;NQG%58&#65533;&&#65533;&#65533;-US&#65533;&#65533;TW7&#65533;&#65533;&#65533;&#65533;h&#65533;&#65533;j&#65533;&#65533;&#65533;&#65533;&#65533;&#65533;^&#65533;&#65533;V\&#65533;&#65533;4&#454;&#65533;&#65533;2[v&#65533;2&#65533;5hM@G &#65533;&#65533;-6&#65533;&#65533;&#65533;&#1768;&#65533;j<&#65533;P&#65533;&#65533;&#65533;&#65533;&#65533;&#65533;W9j&#65533;&#65533;\&#65533;&#65533;&#65533;l&#65533;v	4n"&#65533;&#65533;/Cx]&#65533;&#65533;x&&#65533;&#65533;)&#65533;&#65533;.&#65533;&#65533;"&#65533;bx8&#65533;&#10616;&#65533;CD&#65533;4Hc&#65533;'Bd&#65533;L&#65533;&#65533;&#329;&#65533;&#65533;&#65533;&#65533;FBUh &#65533;p&#65533;&#65533;&#523;&#65533;&#65533;(&#65533;9&#65533;&#65533;&#65533;&#65533;&#194;Q&#65533;BK.&#65533;C&#65533;(&#65533;b&#65533;`&#65533;&#65533;L&#65533;&#65533;&#65533;&#65533;.D9bkOD&#65533;Z&#65533;&#65533;'&#65533;o#19;_R&#65533;z"&#65533;,&#65533;&#65533;&#65533;z&#65533;%&#65533;&#65533;&#65533;G&#65533;#z&#65533;&#65533;ujC&#65533;&#65533;&#65533;&#65533;)&#65533;&#65533;&#65533;>&#65533;R&#65533;&#65533;P&#65533;?&#65533;&#65533;'8Z&#65533;&#65533;-&#65533;sQO&#65533;&#65533;&#65533;Z&#65533;&#65533;t&#65533;
+l1_U&#65533;&#65533;Yh&#65533;1&#65533;\
&#1445;V4&#65533;&#65533;X&#65533;4&#65533;w`&#65533;Mv&#65533;&#65533;X Z&#65533;&#65533;&#65533;5&#65533;h&#65533;&#65533;n)&#65533;&#196;;&#65533;&#1101;TCD&#65533;&#22787;&#65533;99&#65533;{&#65533;&#65533;wW_&#65533;&#135;&#65533;i&#65533;&#65533;&#65533;&#65533;&#65533;&#65533;&#65533;&#35329;78y_&#65533;&#65533;&#65533;Q&#65533;#&#65533;^Wm&#65533;d&#36298;`&#65533;8&#65533;&#65533;q Va&#65533; E8&#65533;v&#65533;&#65533;@B;"&#65533;F&#65533;"
&#65533;Q1T@ &#65533;&#65533;&#65533;D8Bt&#65533;B &#65533;&#65533;&#65533;"F&#65533;B&#65533;|%dR)&#65533;D0g)A&#65533;#B&#65533;&#65533;&#65533;&2&#65533;JEJ>&#65533;&#912;&#65533; F&#264;H&#65533;&#65533;&#65533;&#1409;i&#65533;D!&#65533;&#65533;!`B&#65533;q&#65533;&#65533;KxY &#65533;&#65533;&#65533;&#65533;&#65533;->&#65533;*4ahm&#1747;&#65533;&#65533;&#65533;&#65533;&#65533;p(I&#65533;G&#65533;&#65533;m* @&#65533; Q7&#65533;%O0&#65533;TS(&#65533;&#65533;&#65533;&#65533;a &#65533;@&#65533;&#65533;'&#1024;&#65533;&#65533;&#65533;$&#65533;0T&#65533;I&#65533;B&#1170;.!aZ +_1&#65533;2&#65533;y&#65533;@&#65533;&#1945;Z&#65533;[Ve&#65533;W<i&#65533;&#65533;Z&#1514;^o.b&#65533;1|&#65533;z&#1243;p.i&#65533;*&#65533;
&#65533;&#65533;&#960;&#65533;&#1048;&#65533;,& &#65533;9&#65533;&#65533;&#65533;&#65533;&#65533;@&#513;i
#h&#65533;E&#65533;&#65533;&#65533;b&#65533;&#65533;&#65533;&#65533;P&#65533;B&#65533;&#65533;&#843;dP&#65533;&#65533; G8&#65533;&#65533;d&#1027;&#65533;&#65533;@B&#65533;&#907;&#65533;&#65533;&#65533;&#65533;&#65533; 8&#65533;&#65533;t&#65533;<&#65533;&#65533;-&#65533;C(&#65533;@&#65533;w=&#65533;(&#65533;&#65533;s&#65533;!&#65533;  &#65533;bD5&#65533;&#296;&#65533;&#65533;&#65533;&#65533;&#65533;&#65533;
R&#837;&#65533;dq&#65533;IQZ&#65533;&#65533;&#65533;*&#65533;&#65533;F&#65533;&#292;&#65533;&#65533;	 DI&#65533;) &#65533;&#65533;&#65533;g6k&#65533;Br3&#65533;X`&#65533;y&#65533;B&#65533;&#1041;)&#65533;a&#65533;
&#65533;F,"&#65533;fH%LiB&#65533;&#65533;4&#65533;&#65533;&#65533;jI(&#65533;&#1320;H&#65533;T&#65533;Z{$4q&#65533;G&#65533;d&#65533;&#65533;&#65533;&#65533;d&#65533;!&#65533;
&#65533;&#65533;*&#65533;)0&#65533;r&#65533;8&#65533;m$A&#65533;QV&#65533;&#65533;Q&#65533;RLt&#65533;&#65533;&#65533;^&#65533;I&#65533;&#65533;W&#65533;B&#65533;gJ9&#65533;&#65533; &#65533;5&#65533;&#65533;&#65533;	`9&#65533;tD7&#65533;&#65533;%pt&#65533;&#65533;&#1358;*]RW&#65533;0&#65533;x&#65533;#&#65533;gT&#65533;&#65533;&#65533;!&#65533;&#65533;&#65533;&#65533;&#65533;z&#65533;[&#65533;&#19702;
! L&#65533;)&#65533;&#65533;*&#286;Rp@?S&#65533;D&#65533;&#65533;&#65533;&#65533;DbK&#65533;&#65533;&#65533;&#65533;
&#65533;&#65533;D&#65533;&#65533;&#65533;&#65533;&#65533;&#65533; &#1211;&#1396;&#65533;&#65533;m&#65533;&#65533;D&#65533;&#65533;
&#922;&#65533;"&#65533;&#65533;~9&#65533;&#65533;&#65533;.&#65533;&#65533;&#65533;S"P&#65533;&#65533;y&#65533;D&#65533;&#65533;&#65533;B$&#1166;)&#65533;v!,Na&#65533;*&#65533;+&#65533;&#65533;&#65533;R&#65533;&#65533;(&#65533;&#65533;L&#65533;gt&#65533;&#65533;&#65533;!&#25421;B&#65533;H]&#65533;&#65533;&#65533;QX&#65533;a&#65533;K&#65533;(&#65533;*&#65533;7&#65533;&#65533;VP&#65533;&#65533;-a&#65533;&#544;&#65533;&#642;&#65533;&#65533;&#65533;&#65533;W&#65533;&#65533;Y&#65533;&#1718;&#65533;4O1&#65533;&#1185;&#65533;@&#65533;&#65533;Uh}&#65533;&#65533;1"&#65533;	&#65533;&#65533;9!&#65533;
&#65533;&#65533;P&#65533;Api&#65533;4`6G&#65533;-m~&#65533;`&#65533;&#65533;U&#65533;w&#65533;$'&#65533;&#65533;&#65533;&#65533;&#65533;5&#683;&#65533;,_r&#65533;&#65533;Ho\&#65533;&#65533;.q&#65533;&#65533;!&#65533;`&#65533;&#65533;&#65533;?|&#65533;h&#65533;Dz8&#65533;&#1410;&#65533;&#65533;&#65533;MO$&#1247;v&#65533;!M&#65533;&#65533;&\&#65533;&#65533;&#65533;&#65533;&#65533;&#65533;R &#250;sTT &#65533;Ld&#65533;&#65533;&#65533;ET&#65533;2&#65533;&#65533;&#65533;s&#65533;&#65533;&#65533;M&#65533;&#65533;c&#65533;&#65533;&#1793;9"&#65533;?&#65533;&#65533;DaQ&#65533;&#65533;\"	&#65533;E!&#65533;G&#65533;&#65533;,&#65533;X&#1906;_&#65533;$&#65533;:%&#65533;&#65533;&#65533;Zs&#65533;C&#65533;}{"gZF"&#65533;4Y&#65533;&#65533;&#65533;&#65533;&#674;b
Q&#65533;"FAl&#65533;2E&#65533;&#65533;d/&#65533; &#65533;&#65533;3%&#65533;&#65533;&#65533;&#65533;&#65533;t&#65533;BX&#65533;&#65533;&#65533;gE&#65533;+ &#65533;&#65533;V&#65533;&#65533;&#65533;ip&#65533;Dx&#65533;&#65533;8&#65533;I"6)&#65533;K
&#65533;2&#65533;&#65533;A+
&#65533;&#65533;B&#65533;&#65533;i&#65533;&#65533;7&#65533;&#65533;X&#65533;&#65533;:&#65533;nw	&#65533;Yp&#65533;]!&#65533;(ei&#65533;W&#65533;&#65533;p&#65533;&#65533;L&#65533;&#65533;U&#65533;&#65533;p&#65533;z&#65533;Am&#65533;&#565;&#65533;&#65533;&#65533;&#65533;&#65533;
im^&#65533;E&#1652;&#65533;fG&#65533;&#65533;&#65533;&#65533;Vp&#65533;%n7&#65533;(&#65533;&#65533;&#65533;&#65533;	&#65533;VA&#65533;&#65533;&#65533;>F&#65533;&#65533;:G%/"&#65533;&#65533;~#&#65533; &#65533;&#65533;&#1905;d#{c&#582;&#65533;&#65533;&#65533;P	X&#1052;&#65533;&#65533;&#65533;&#65533;M&#65533;&#65533;w&#65533;&#65533;&#65533;/&#65533;&#65533;&#65533;&&#65533;X&#65533;S&#65533;&#65533;?HL&#65533;&#65533;&#65533;mI&#65533;&#65533;&#65533;&#65533;:&#65533;&#65533;&#65533;o8B2&#65533;&#5036;y"&#65533;&#65533;&#65533;&#65533;&#65533;4&#65533;p&#65533;B&#65533;&#65533;&#65533;&#65533;4>&#65533;,"&#65533;&#65533;^Y&#65533;&#65533;}s&#65533;@&#65533;&#65533;W&#65533;&#65533;&#65533;&#65533;R&#65533;&#65533;@(d&#65533;&#65533;7&#65533;&#65533;E&#65533;&#65533;&#65533;?'&#65533;&#65533;T&#65533;B&#65533;&#65533;+$&#65533;(W&#65533;&#65533;&#65533;&#342; b&#65533;<&#65533;&#65533;&#65533;h&#65533;&#65533;&#65533;&#65533;`&#65533;&#65533;&#65533;Q&#65533;;&#65533;&#65533;s5&#65533;p:&#65533;k@&#65533;&#65533;&#65533;&#65533;z:&#65533;&#65533;W;&#65533;&#65533;&#65533;B&#65533;&#65533;&#65533;3@&#65533;&#65533;X&#65533;Z1&#65533;^&#65533;&#65533;&#65533;&#65533;Y(&#65533;&#65533;&#65533;s&#65533;]&#65533;S&#65533;A&#65533;&#65533;&#65533;&#65533;&#65533;q<&#65533;{&#65533;L)q6h#&#65533;?&#65533;0f&#65533;&#65533;&#65533;&#65533;&#65533;K,&#65533;S&#65533;&#65533;&#65533;&#65533;&#65533;#(&#65533;!&#65533;[&#1467;&#65533;&#65533;H&#65533;&#65533;2&#65533;&#65533;M0&#65533;&#65533;&#65533;&#65533;&#65533;&#65533;&#65533;&#65533;&#65533;&#599;1&#65533;&#65533;&#65533;&#65533;&#65533;7H/O&#65533;e&#65533;&#65533;&#65533;x	r
&#65533;:l&#65533;>&#65533;&#65533;&#65533;&#65533; X&#65533;&#65533;$&#65533;&#65533;&#65533;&#65533;>/ ,&#65533;&#65533;+&#65533;&#65533;&#65533;&#65533;&#65533;&#65533;&#65533;&#65533;=,&#65533;&#65533;&#65533;+&#65533;&#65533;&#65533;&#65533;"&#65533;2{&#65533;X,&#65533;&#65533;&#65533;&#65533;&#65533;&#65533;SD&#65533;&#65533;&#1139;YQ@9S@&#65533;&#65533;b)%&#65533; fa:&#65533;&#65533;&#65533;&#65533;&#65533;	&#65533;&#65533;&#65533;&#65533;&#65533;&#65533;&#65533;@pa&#65533;;&#65533;&#65533;&#65533;&#65533;E&#65533;&#693;&#65533;hX&#65533;x&#65533;FF&#517;&#65533;`&#65533;T&#65533;&#65533;FQ)&#65533;&#65533;&#65533;&#65533;&#65533;{&#65533;&#65533;&#65533;&#65533;&#65533;&#65533;&#65533;&#65533;S&#65533;Bt&#65533;%&#65533;&#1776;&#65533;&#65533;Q&#65533;*
"&#65533;&#65533;,&#65533;&#65533;&#65533;&#65533;><&#1672;&#65533;S&#65533;a&#65533;&#65533; 8&#65533;&#65533;#Tx(&#65533;&#215;P&#65533;&#65533;&#65533;k&#65533;&#65533; ?&#65533;&#65533;&#65533;&#241;&#65533;D&#65533;h&#65533; &#65533;&#65533;A&#65533;CT&#65533;%QG-k&#65533;3&#1185;&#65533;&#65533;&#65533;&#65533;	&#65533;&#48280;|?&#65533;&#65533;&#65533;&#65533;&#65533;&#65533;P&#65533;L&#65533;&#65533;M&#65533;'&#65533;O&#65533;&#416;&#65533;%&#65533;&#65533;&#65533;H&#1601;X1X&#65533;&#65533;&#65533;&#65533;&#65533;&#65533;&#65533;&#65533;x&#962;&#65533;&#65533;(&#18504;&#65533;&#65533;&#65533;&#65533;&#65533;9&#65533;aD&#1442;&#65533;H&#65533;&#65533;&#65533;&#65533;x&#65533;&#1160;/&#65533;&#65533;&#65533;&#65533;&#65533;tA&#65533;&#65533;&#737;&#65533;AS&#1291;c&#65533;&#65533;&#65533;&#691;<&#65533;kp8&#65533;@&#65533;s&#65533;&#65533;&#65533;	&#65533; &#65533;	3"&#65533;w&#281;ByD/3"&#65533;+
)1&#65533;F&#65533;	&#65533;p&#65533;&#65533;&#65533;&#65533;&#65533;&#65533;	0&#65533;&#65533;`x&#65533;&#65533;&#65533;D&#65533;&#65533;@&#65533;&#65533;&#65533;&#65533;x&#65533;38&#65533;&#65533;
"&#65533;&#65533;;&#65533;-&#65533;&#65533;S&#65533;&#65533; &#65533;X&#65533;&#65533;&#65533;&#65533; &#65533;&#65533;&#65533;&#65533;&#65533; &#65533;x&#65533;&#65533;&#65533;&#65533;[&#65533;&#65533;&#65533;&#65533;>&#65533;&#65533;r#*&#996;&#65533;[&#65533;+(L&#65533;&#65533;h&#65533;)&#65533;&#65533;\&#65533;5*7&#65533;&#65533;&#65533;&#65533; D&#65533; J&#65533;t&#65533;&#65533;&#65533;hD&#65533;&#65533;&#65533;P&#65533;&#65533;&#65533;
f&#65533;&#65533;0&#65533;X&#65533;3`:<&#65533;&#65533;&#65533;&#65533;&#65533;&#65533;s&#65533;&#65533;&#65533;YR5&#65533;&#65533;ct-&#65533;&#65533;&#65533;&#65533;O&#65533;&#65533;&#65533;5&#65533;&#65533;&#65533;Za&#65533;&#65533;hF&#65533;PUQ&#65533; U&#65533;F&#65533;r&#65533;&#65533;&#65533;O&#65533;,B&#65533;Q&#65533;&#65533;&#65533;&#1149;&#65533;!&#65533;&#65533;&#65533;
&#65533;&#65533;8P&#65533;2;,&#65533;&#584;O&#65533;` R&#65533;2&#65533;(&#65533;+?C=&#65533;h&#65533;&&#65533;&#1395;&#65533;&#65533;k;aR&#65533;0&#65533;&#65533;&#65533;$&#65533;mS&#65533;@&#65533;&#521;X&#65533;P&#65533;&#65533;0&#65533;P&#65533;&#1256;(&#65533;5k&#905;(&#65533;&#65533;0&#65533;&#65533;&#65533;&#65533;9&#33202;&#65533;8&#65533;&#65533;&#65533;&#65533;&#290;&#1049;CA&#65533;&#65533;G&#65533;j{\+{,
K|	<&#65533;&#65533;&#65533;&#65533;5&#708; &#65533;&#65533;&#65533;&#65533;&#65533;ph&#65533;MmQ&#65533;&#65533;&#65533;%O&#65533;&#65533;&#65533;&#65533;,&#65533; :f!:&#65533;&#65533;&#65533;(&#65533;&#65533;&#1568;&#65533;&#65533;&#65533;ey:&#10838;[e&#65533;&#65533;P&#65533;&#65533;&#269;&#65533;&#65533;&#1936;&#65533;x&#65533;t&#65533;&#65533;@P&#65533;&#65533;@&#65533;&#65533;U&#65533;&#65533;&#65533;Q&#65533;x1&#65533;DP&#65533;[c&#65533;D`U&#65533;&#65533;&#65533;k6U&#65533;&#65533;&#65533;&#65533;K0&#65533;&#65533;Qr&#65533;&#1106;
&#65533;&#65533;&#65533;t=&#65533;h&#65533;OT&#65533;B&#65533;&#65533;H&#65533;2R&#65533;*&#65533;&#65533;&#65533;A&#65533;&#65533;&#65533;r+&#65533;&%7&#65533;&#65533;"Y+:&#65533;)B&#65533;Cu&#65533;+&#65533;&#65533;=&#65533;&#65533;E&#65533;&#65533; ?&#1029; &#65533;9&#65533;?&#65533;&#65533; &#65533;&#65533;&#1599;&#271;&#65533;)&#65533;(&#65533;X&#65533;&#65533;&#65533;+&#281;&#1523;&#65533;&#65533;T&#65533;&#65533;&#65533;&#65533;)&#65533;
?&#65533;>&#65533;P&#65533;&#65533;pI}&#65533;&#65533;,S&#65533;&#65533;&#65533;'&#65533;'X&#65533;@&#65533;&#65533;&#65533;&#65533;o5Zd&#65533;Z&#65533;&#65533;&#65533;&#65533;O&#65533;U&#65533; &#65533;hD&#65533;TU&#65533;&#65533;&#1382;&#65533;&#1096;E &#65533;&#65533;&#65533;`&#65533;&#65533;&#65533;U(&#65533;&#65533;8&#65533;&#65533; &#65533;&#1784;(&#65533;XV&#65533;&#65533;%`&#65533;&#65533;&#65533;
&#65533;	&#1867;Zj&#65533;l&#65533;&#65533;&#65533;&#65533;6&#65533;&#1742;h&#1440;,Q&#65533;&#65533;&#65533;-<&#65533;"&#65533;CW&#65533;&#65533;(&#65533;%&#65533;a)SG&#65533;&#65533;Qk&#65533;&#65533;&#65533;"&#65533;PT"&#65533;G&#65533;0#&#65533;&#65533;&&#65533;&#257;&#65533;L&#65533;&#65533;)&#65533;H&#65533;&#65533;&#65533;q&#65533;9"&#65533;&#65533;D9&#65533;&#65533;&#328;&#65533;%&#65533;&#65533;&#65533;0e&#65533;Lx&#846;&#65533;0Y&#65533;/&#65533;
&#65533;&#927; ^&#65533;&#65533;&#65533;)7AZ &#65533;&#65533;&#65533;Q0&#65533;A  &#65533;e&#65533;J&#65533;S&#65533;#&#1864;&#65533;L93Z*&#65533;&#65533;&#1931;&#65533;<&#65533;-&#65533;F&#65533;&#65533;&#65533;
M&#65533;=&#65533; j&#65533;QX&#65533;&#65533;A r_&#65533;&#65533;
X0&#65533;&#65533;&#65533;&#65533;-&#65533;&#65533;-B&#65533;&#65533;&#65533;Qa&#65533; 6&#65533;&#804;&#232;&#65533;&#65533;&#65533;&#65533;&#65533;&#65533;&#65533;U&#65533;&#65533;&#65533;&#1785;Y,Zt5&#65533;|^&#65533;&#65533;e&#65533;U&#65533;h&#65533;l&#65533;U&#65533;@-&#65533;@&#65533;&#65533; &#65533;a[5X&#65533;&#65533;&#65533;&#65533;X&#65533;&#65533;&#65533;&#65533;&#65533;&#2044;&#65533;&#65533;&#65533;&#65533;&#65533;(&#65533;&#65533;&#65533;a&#65533;&#65533;&#4712;<X&#65533;&#65533;'x&#65533;93&#65533;5D&#65533;d&#65533;x&#65533;X#&#65533;&#65533;&#65288;&#65533;:&#65533;FUJ&#65533;&#65533;&#65533;&#65533;FtI&#65533;&#65533;&#65533;#J&#65533; &#65533;Jq&#65533;)TX&#65533;A&#1289;h&#65533;0&#65533;]&#65533;&#65533;a&#65533;&#1555;&#65533;&#65533;&#33987;pB:&#1928;e&#65533;R6&#65533;&#65533;-t
G&#65533;&#65533;'\&#65533;&#65533;\&#65533;(6*&#65533;&#65533;&#65533;&#65533;&#65533;&#65533;_&#65533;&#65533;8&#65533;&#65533;&#457;&#65533;c&#65533;r&#65533;&#65533;&#65533;&#65533;Bh&#65533;&#65533;x&#65533;&#65533;&#65533;&#65533;&#65533;?&#65533;0R&#65533;
T^&#65533;&#65533;&#65533;&#65533;R&#65533;&#65533;E&#65533;_&#65533;&#65533;Y.&#65533;&#65533;@&#65533;&.&#65533;&#65533;E`&#65533;T&#65533;&#65533;&#65533;Y&#65533;&#65533;&#65533;Y&#65533;&#65533;&#65533;&#65533;&#331;&#65533;E&#65533;&#65533;T&#65533;U&#65533;&#65533;&#65533;h&&#65533;,&#65533;&#65533;Ha&#1122;[&#65533;&#65533;j&#65533;n.f-&#65533;/&#65533;|VZo5&#65533;&#65533;p5&#65533;vf&#65533;wN&#65533;&#65533;y&#65533;2&#65533;&#65533;&#65533; T&#65533;&#65533;K#&#65533;4&#287;ZYS~&#65533;&#65533;&#65533;&#65533;&#65533;TI|&#585;&#1553;M&#1553;-s&#65533;t(&#65533;Y`&#65533;)X*AF&#65533; d&#65533;N&#1037;&#65533;$&#65533;I&#65533;&#65533;&#65533;'&#65533;&#65533;&#65533;&#65533;&#65533;=&#65533;)&#65533;D&#65533;xb|&#65533;NzM&#65533;o[&#65533;(&#65533;&#65533;3N&#65533;Hi&#65533;e0&#65533;&#65533;&#65533; &#65533;&#65533;&#1559;H&#65533;&#65533;&#65533;&#65533;&#65533;ei3e&#65533;`e&#65533;&#65533;?i&#65533;&#65533;X&#65533;&#65533;W~e"L&#65533;~	&#65533;&#65533;&#65533;L&#65533;&#65533;p&#1675;(&#65533;0:&#65533;&#65533;`X&#65533;f&#65533;&#65533;>&#1226;L&#65533;&#65533;&#1101;l&#65533;[&#65533;z&#65533;L/&#65533;&#65533;&#65533;&#65533;&#65533;&#65533;&#65533; &#65533;nV;&#65533;&#65533;&#65533;&&#65533;&#65533;&Z&#65533;&#65533;&#65533;&l&#65533;&#65533;&#65533;&#65533;x&#65533;&#65533;&#65533;&#1240;&#65533; #	r[*$m=-&#65533;S&#65533;U&#65533;&#65533;&#65533;B&#65533;&#65533;&#1639;&#65533;&#65533;&#1185;&#65533;&#1864;&#65533;&#65533;&#606;!
&#65533;;*&#65533;N&#65533;&#65533;)&#65533;&#65533;>&#65533;&#65533;-&#65533;B&#65533;m6J&#1559;&#65533;m4&#65533;&#65533;"&#65533;&#396;&#65533;!&#65533;L-t	&#65533;<&#65533;%&#65533;&#65533;B&#65533;6B&#65533;@&#65533;g&#65533;&#65533;&#65533;HMl&#65533;Ej&#65533;&#65533;_&#65533;H&#65533;^j&#65533;!&#65533;&#65533;}j&#65533;&#65533;&#65533;V&#65533;&#65533;$&#65533;,&#65533;&#65533;D&#65533;XS&#65533;&#65533;a&#65533;Ve&#65533;Y,f&#1296;Jh&#65533;&#65533;&#65533;&#65533;Pk&#65533;&#65533;3&#65533;&#65533;f&#65533;S/&#65533;&#65533;&#65533;&#65533;@&#1774;&#65533;@&#65533;gqfo&#65533;kt&#65533;ME&#139;P&#49880;&#65533;H&#65533;&#65533;F7""7&#1574;b&#65533;n&#65533;&#65533;&#65533;&#65533;&#65533;&#65533;^&#65533;s&#65533;&#65533;&#65533;9&#65533;e0&#65533;&#65533;*&#65533;&#65533;#&#65533;&#65533;&#65533; &#65533;&#65533;&#25101;+&#65533;&#65533;2&#65533;&#65533;b&#65533;&#65533;)HV*&#65533;&#65533;&#65533;&#65533;&#65533;{f&#65533; 1Ca&#65533;&#65533;&#65533;&#65533;&#1603; &#65533;Hln&#65533;+_&#65533;v&#65533;&#65533;&#65533;&#65533;&#65533;r&#65533;]&#65533;U&#65533;&#65533;~&#65533;oZ&#65533;&#65533;t.&#65533;&#65533;&#65533;&#65533;[v&#65533;&#65533;&#65533;&#65533;&b&#65533;&#65533;RR&#65533;X&#65533;&#65533;J&#65533;&#65533;&#65533;&#65533;?&#65533;&#65533;?&#65533;&#2041;N&#65533;&#1648;&#65533;&#65533;R/&#65533;&#65533;&#65533;&#65533;&#65533;&#65533;`&#65533;&#65533;=s&#65533;A&#65533;G&#65533;FrX&#1495;0&#65533;&#65533;&#65533;&#65533;f&#65533;&#65533;&#65533;*&#65533;h&#65533;&#65533;N&#50880;:&#65533;BK&#65533;1%]&#65533;&#65533;6h*&#65533;&#65533;)&#65533;&#65533;d=N&#65533;&&#65533;&#65533;*&#65533;	&#65533;f&#65533;Y &#65533;&#65533;&&#18649;&#65533;31&#65533;&#65533;Y&#65533;&#65533;&#65533;&#65533;&#65533;X&#65533;&#65533;)&#65533;(7&#65533;D&#65533;&#65533;&#65533;&#65533;&#65533;B$a&#1201;
n&#65533;&#65533;l&#65533;&#65533;GE&#65533;>#/(&#65533; &#65533;'(L&#65533;&#65533;&#65533;S&#65533;&#65533;&#65533;&#65533;&#65533;W~j"&#65533;6X~_&#65533;&#65533;w&#65533;&#65533;t&#65533;-o&#65533;`Z&#65533;3&#65533;&#65533;F8&#65533;`&#65533;`&#65533;&#65533;:&#65533;&#65533;d&#65533;O&#65533;h&#65533;fV&#65533;&#65533;&#65533;&#65533;?7&#65533;&#65533;o&#65533;&#65533;l&#65533;&#65533;&#65533;&#65533;&#65533;AV&t&#65533;8p&#65533;X[&#65533;7&#65533;e&#65533;|&#65533;HW&#65533;&#65533;0 3&#65533;l&#65533;&#65533;&#791;@Y(&#1321;&#65533;v%&#65533;"&#1150;&#65533;)v&#65533;&#65533; &#65533;&#65533;[&#65533;&#1042;]&#65533;&#65533;&#65533;&#65533;x*&#65533;&#65533;?&#65533;&#1185;/&#65533;&#65533;Xu#g&#65533;&#65533;vm&#65533;&#65533;*&#65533;&#65533;&#65533;\&#65533;&#65533;zE&#65533;&#470;NT&#65533;(&#65533;&#65533;@&#65533;&#65533;8&#65533;&#65533;&#65533;&#65533;u&#65533;&#65533;&#65533;&#65533;w&#65533;&#65533;S&#65533;&#65533;2&#65533;&#65533;&#65533;+&#65533;&#65533;_&#65533;m&#65533;T&#315;&#65533;&#65533;9`!o5&#65533;&#65533;&#65533;xE&#65533;&#65533;&#65533;:&#65533;n&#65533;&#65533;i
&#65533;&#65533;a&#65533;p&#65533;T&#65533;UYuf?&#65533;sL&#65533;
&#1111;&#65533;&#65533;&#65533;&#65533;&#65533;xa&#65533;&#65533;_&#65533;f&#65533;&#65533;&#65533;{}O&#65533;
D&#65533;9h&#65533;&#65533;&#65533;&#65533;}&#1244;	&#65533;&#65533;&#65533;&#29233;&#985;&#65533;&&#65533;&#65533;&#65533;&#65533;B&#65533;d&#65533;&#65533;h&#65533;i&#65533;&#65533;v?.&#65533;&#65533;m 1K|1,&#65533;zr{1&#65533;8&#65533;?&#65533;4&#65533;&#1771;-&#65533;[*&#65533;^&#65533;&#65533;&#65533;&#65533;i&#65533;z(&#65533;
3&#65533;1&#526;&#65533;&#65533;&#65533;w[&#65533;&#65533;&#65533;p&#65533;h	&#65533;&#65533;'p&#65533;0	&#65533;&#65533;&#65533;&&#65533;&#65533;#&#65533;H&#65533;&#65533;&#65533; GX/&#65533;A&#65533;(&#65533;?&#65533;>b&#65533;&#65533;q%&#726;._&#140;)s&&#858;6o&#65533;&#65533;&#65533;&#65533;&#65533; &#65533;XZ&#65533;|&#65533;&#65533;&#1058;D&#65533;&#65533;&#65533;&#65533;&#65533;J&#65533;!&#65533;,'G3P&#65533;Y5`&&#65533;J&#65533;&#65533;`%h5&#65533;@&#65533;T&#65533;4q&#65533;_&#65533;&#65533;h&#65533;&#65533;8F&#65533;&#65533;&#65533;&#65533;&#65533;5!0&#65533;6}&#65533;`u&#65533;V~&#65533;&#65533;M&#65533;x1&#65533;&#398;C&#65533;,&#65533;&#65533;"&#65533;"Bd&#65533;b&#65533;?/&#65533;&#65533;x&#65533;&#65533;&#65533;&#65533;&#65533;J&#65533;\&#65533;&#1218;&#65533;4'|&#65533;&#65533;f&#129;&#65533;&#65533;&#65533;&#65533;&#821;@.q&#65533;f&#54965;&#65533;)&#65533;&#65533;&#65533;&#65533;rv&#65533;Sx&#65533;&#65533;&#65533;n%&#65533;	&#65533;&#65533;t&#65533;7&#65533;Io&#65533;&#539;&#65533;X&#65533;;&#65533;&#65533;&#65533;&#65533;d&#65533;d
&#65533;&#65533;OYR^5&#65533;&#65533;&#17864;vr&#65533;]KWAB$9H"dRE}&#65533;@&#65533;$&#65533;G&#65533;TQ&#65533;)&#65533;&#65533;D&#65533;I!e&#281;&#65533;&#65533;"G;&#65533;&#65533;*p%PS&#65533;&#65533;3H!5&#65533;@)&#65533;&#65533;&#65533;?6&#65533;&#65533;@f&#65533;&#65533;&#65533;:&#65533;cAs|%bKj&#65533;&#65533;Gn&#65533;\s&#65533;3F^&#65533;&#65533;&#65533;]m&#65533;&#65533;m&#65533;&#65533;Q&#65533;M&#65533;&#65533;&#65533;c&#65533;"&#65533;&#65533;&#65533;4Re&&#65533;&#65533;f&#65533;l&#65533;&#65533;&#65533;&#65533;qt&#65533;Jh:&#65533;EuL&#65533;G@Qx&#65533;&#65533;&#65533;G&#65533;&#65533;F&#65533;h&#65533;&#65533;&#65533;&#65533;?&#65533;j&#1498;&#65533;	DG&#65533;M2	GiX0J&#65533;i(&#65533;K&#65533;AJ&#65533;q&#65533;&#65533;)&#65533;&#65533;&#65533;&#65533;Z&#65533;A&#65533;&#932;g&#65533;-q&#65533;j~&#65533;&#65533;&#65533;&#65533;7-&#65533;@{&#65533;&#65533;&#65533;O&#65533;&#65533;&#176;e"&#65533;+
&#65533;_&#65533;	&#65533;A:t&#65533;FE&#65533;&#964;&#65533;&#65533;&#65533; Y&#65533;Q&#65533;&#65533;&#65533;[fO&#65533;D&#65533;SM&#65533;{URS&#65533;&#65533;&#65533;T&#65533;&#65533;&#65533;Y\&#1656;&#65533;[&#1640;&#65533;`3b&#65533;&#65533;XB&#65533;d`a&#65533;qG6,1YnLJTe&#65533;f&#65533;`Y
&#65533;%&#65533;s&#1841;&#65533;&#65533;	&#65533;H&#65533;&#65533;&#65533;&#65533;D&&#65533;|2&#65533;)&#65533;l&#65533;C.&#65533;&#65533;&#65533;L	&#65533;&#65533;4&#65533;LP&#65533;@~&#65533;'&#65533;0-a&#65533;&#65533;&#65533;&#65533;&#65533;&#65533;&#65533;&#65533;&#65533;&#65533;8&#65533;ND&#465;&#65533;,M&#65533;i&#65533;3AGJ&#65533;&#65533;,&#65533;&#65533;&#65533;ZT&#65533;$&#65533;M&#65533;hW&#65533;&#65533;7&#65533;&#65533;l&#65533;^M@&#65533;kK&#446;$E!o8&#65533;EMD&#1157;&#65533;&#65533;D&#65533;&#65533;&#65533;&#65533;&#65533;C'&#65533;&#65533;&&#531;S&#65533;&#65533;3-&#65533;&#65533;&#65533;&#65533;&#65533;&#65533;&#65533;&#65533;Ku&#913;&#65533;9&#65533;&#65533;U&#65533;&#65533;&#65533;&#65533;e%&#65533;&#65533;Y&#65533;&&#65533;&#65533;z&#65533;
&#65533;&#65533;&#65533;AW>&#65533;c&#65533;Pe]&#65533;$&#65533;^f1A~&#65533;&#65533;e&#65533;&#65533;C&#65533;&#65533;u8&#65533;C&#65533;c/x&#65533;&#65533;K&#65533;&#65533;@&#65533;&#65533;&#65533;%&#65533;&#65533;@&#65533;&#65533;&#65533; ]&#65533;h&#65533;^&#65533;&#65533;&#65533;h&#65533;&#65533;-&#65533;&#65533;.&#65533;&#65533;x&#65533;C&#65533;&#65533;&#65533;&#65533;&#65533;Q&#65533;&#65533;GD5&#65533;&#65533;f&#65533;&#65533;&#65533;&#65533;6&#65533;<<&#65533;%_&#65533;&#65533;@&#65533;&#65533;YX&#65533; &#65533;&#65533;&#65533;,&#65533;6=&#65533;#D&#65533;&#65533;fb&#1956;#&#65533;&#65533;&#65533;&#65533;&#1470;V&#65533;
dkz&#65533;&#65533;&#65533;y &#65533;m&#65533;&#65533;&#65533;&#65533;p&#65533;&#65533;@&#65533;<&#65533;
Zx&#65533;&#65533;&#65533;&#65533;&#65533;W&#65533;&#65533;G&#65533;&#65533;0&#65533;` C&#65533;@0&#65533;	N&#65533;B Q &#65533;&#65533;&#65533;!&#65533;&#65533;&#65533;&&#65533;t&#65533;A&#65533;&#65533;&#1030;6&#65533;&#65533;&#65533;l&#65533;|&#1243;#&#65533;0d&#910;P&#65533;&#1483;&#65533;bG=&%&#65533;&#65533;&#65533;&#65533;Ar&#65533;/L&&#65533;:&#65533;&#65533;&#65533;u&#65533;Cw&#65533;&#65533;$&#65533;DG&#65533;EIbT&#65533;&#65533;A&#65533;p&#65533;&#65533;&#65533;!yY
&#65533;@&#65533;G&#65533;S&#65533;2&#65533;B&#65533;&#65533;&#65533;D&#65533;&#65533;&#65533;&#65533;&#65533;&#65533;&#65533;+]&#65533;&#65533;`3&#65533;<&#65533;Ah&#65533;h&#65533;m&#65533;&#65533;	}&#65533;&#65533;&#65533;&#65533;/>&#65533;-`D&#65533;@3Q&#65533;&#65533;&#65533;	&#65533;6&#65533;Q&#65533;J+&#65533;&#65533;A&#65533;&#65533;od&#65533;G	;&#538;&#65533;	d&#65533;&#65533;&#65533;&#65533;4&#65533;PNi&#65533;&#65533;T&#65533;&#65533;&#65533;&#65533;YAjS&#65533;-ITf&#65533;&#65533;&#65533;&#65533;8	$&#65533;kJ&#65533;6&#65533;&#65533;
&#65533;a	&#65533;X&#65533;&#259;&#65533;j&#65533;G4ML&#65533;V&#65533;
&#65533;&#65533;&#65533;EH&#65533; 	&#65533;&#65533;&#65533;x&#65533;~&#65533;&#65533;K&#65533;P&#65533;M&#65533;&#65533;%&#65533;`&#65533;8m&#65533;&#65533;&#65533;J&#65533;&#65533;&#65533;8&#1609;&#65533;&#65533;&#65533;i&#65533;b&#65533;&#65533;&#65533;E3JQ&#65533;2:&#65533;&#65533;ZQ*V&#65533;&#65533;:&#65533;&#65533;a+8&#65533;&#65533;&#65533;f&#65533;&#65533;a&#65533;v&#65533;J"!v$&#836;w&#65533;&#65533;&#%&#65533;E&#65533;9&#65533;a&#65533;&#65533;VP&#65533;4&#65533;r&#65533;k\J&#65533;&#65533;&#65533;d$-&#65533;&#1947;&#65533;&#1241;&#65533;&#65533;&#65533;H&#65533;P Hl"&#65533;&#65533;&#65533;	q&#65533;&#65533;L&#65533;&#303;	G+&#65533;v$&#65533;&#65533;t&#65533;3&#1260;`&#65533;&#65533;&#65533;p&#65533;&#65533;
C&#65533;A&#65533;&#65533;p &#65533;[O&#65533;&#65533;&#65533;~v&#65533;&#65533;&#65533;$&#65533;4&#65533;6&#1162;&#65533;&#65533;C&#65533;&#65533;&#65533;&#65533; 8&#65533;3&#65533;&#65533;5&#65533;&#65533;P&#65533;Q&#65533;&#65533;&#65533;&#65533;&#371;b&#65533;LnMH"&#65533;&#65533;+A&#65533;J<&#956;&#65533;A&#65533;&#65533;&#65533;"&#65533;&#65533;b&#65533;&#65533;&#65533;?\&#65533;K5(&#65533;&#65533;&#65533;z&#65533;S&#65533;8D%&#580164;b&#65533;8&#65533;F&#65533;&#65533;0&#65533;&#65533;&#1540;8&#65533;82K&#65533;QPb/&#65533;&#65533;&#65533;%&#65533;	S&#65533;&#65533;&#3000;&#65533;K&#65533;&#65533;A&#65533;&#65533;&#65533;&r&#65533;^&#65533;L&#65533;	&#65533;
$`N&#65533;%&#65533;q&#65533;;&#65533;X >@&#65533;G\<H)I&#65533;&#726;&#65533;&#65533;&#65533;8&#65533;:&#65533;&#65533;+&#65533;T&#65533;&#65533;&#65533;&#65533;%&#1514;&#65533;b=&#65533; &#65533;(@)H1 &#65533;&#65533;L&#65533;&#65533;&#65533;&#65533; z&#65533;&#65533;mGU'<&#65533;
&#65533;&#65533;&#65533;&#65533;&#65533;c&#65533;&#65533;&#65533;f&#65533;&#65533;&#65533;]&#65533;5&#589;&#65533;@&#65533;&#594;&#65533;h&#65533;&#65533;&#872;&#65533;&#65533;&#65533;.w&#895;&#65533;@>&#65533;N&#65533;`&#65533;J.t, )&#65533;,&#65533;%&#65533;h&#65533;:/ &#65533;&#65533;m&#65533;3&#65533;6&#65533;Z&#65533;m&#65533;:&#65533;&#65533;&#65533;p&#65533;&#65533;&#65533;C&#65533;5DM&#65533; &#65533;&#65533;d\&#65533;G_&#65533;&#65533;#&#65533;m&#65533;I*&#65533;&#65533;&#65533;&#506;&#65533;I&#65533;&#65533;B&#65533;&#65533;	&#65533;18B&#65533;!UD&#65533;&#53777;6BG&#65533;&#65533;*L&#65533;A&#65533;&#1078;0Y&#65533;&#65533;H&#65533;&#65533;Q&#65533;&#65533;&#65533;&#65533;&#65533;&#65533;&#65533;J6&#65533;&#65533;'&#65533;&#65533;&#65533;x1&#65533;&#65533;5&#65533;&#65533;=&#65533;XNu&#65533;&#65533;&#65533;0&#65533;&#65533;Y&#65533;'&#65533;&#65533;
&#65533;R&#65533;&#65533;&#65533;t&#65533;&#65533;&#65533;S&#65533;&#65533;,>&#65533;&#65533;(A&#65533;&#65533;&#65533;0F&#1038;&#1677;Aa&#65533;&#65533;n'$&#65533;h&#65533;N&#65533;7&#969;&#65533;pFN&#65533;&#65533;&#65533;&#65533;
&#65533;A% &#65533;c0H&#65533;&#65533;C&#65533;&#65533;&&#65533;8&#65533;$&#1184;&#65533;&#65533;<&#65533;&#65533;&#65533;&#65533;&#65533;&#65533;B-&#65533;O+p&#65533;&#65533;&#65533;&#65533;&#65533;Bg&#65533;&#65533;&#65533;&#65533;h&#65533;&#65533;&#65533;&#65533;&#65533;&#65533;qE{&#65533;&#65533;&#65533;&#65533;4&#1417;&#65533;K&#65533;&#65533;&#65533;&#65533;&#295;/&#65533;&#65533;V&#65533;&#65533;&#65533;&#65533;=_-	&#65533;&#65533;&#65533;&#65533;&#65533;&#65533;&#65533;*B&#65533;`&#65533;&#65533;&#65533;B&#65533;&#65533;&#65533;F;\&#65533;4>&#65533;&@<G_&#65533; Fx&#65533;&#395;&#65533;CIJR>&#65533;&#65533;&#1081;?&#65533;T&#65533;%+{&#65533;K&#65533;&#557;&#65533;&#65533;&#639;0&#1612;&&#65533;&#65533;&#65533;&#65533;c&#65533;\&#65533;zJ&#65533;V&#65533;USnIn&#65533;ql*G&#65533;&#65533;&#65533;e7&#721;&#65533;Zi&#65533;&#65533;K&#65533;&#65533;&#65533;#&#65533;&#65533;-&#65533;Z&#65533;&#65533;&#65533;\;Q&#65533;&#65533;@$&#913;U&#65533;&#65533;i&#65533;&#65533;&#65533;Jjs&#65533;M&#65533;&#65533;&#65533;-Ytvh!&#65533;&#65533;&#65533;&&#65533;9k&#65533;&#65533;&#65533;&#65533;3@&#65533;Y&#65533;tx&#65533;&#65533;E&#65533;&#65533;A!&#65533;&#65533;&#1458;<&#65533;?@&#65533;&#65533;W&#65533;&#65533;8&#65533;&#65533;&#65533;eL&#555;&#65533;&#65533;\K&#65533;X`^K&#65533;T&#65533;&#65533;m&#65533;J&#65533;@&#65533;&#65533;
&#65533;&#65533;&#65533;&#65533;&#65533;&#65533;&#313;&#65533;&#65533;
&#65533; `&#65533;&#65533;J&#65533;&#65533;?&#65533;&#65533;D&#65533;&#65533;A&#65533;@K&#65533;&#65533; &#65533;&#65533;&#65533;&#65533;&#65533;@&#65533; G&#65533;&#65533;L&#65533;&#65533;5F@&#65533;&#65533;?\&#65533;
&#65533;5&#65533;&#65533;.&#65533;&#65533;^&#65533;&#65533;J&#65533;'&#65533;(&#65533;&#65533;&#65533;&#65533;a&#65533;&#65533;K&#65533;&#65533;^mDE&#65533;&#65533;l&#65533;E&#65533;XG&#65533;@8$A&#65533;T&#65533;&#65533;&&#65533;O&#65533;&#65533;_yG|Gbx&#65533;<&#65533;&#65533;uJf&#65533;&#65533;&#1192;&#65533;@&#65533;G&#65533;&#65533;:&#65533;&#65533;&#65533;&#65533;&#65533;&#476;&#65533;_&#65533;&#65533;&#65533;&#65533;:q&#65533;=&#65533;Ap&#65533;&#65533;ry&#65533;?&#65533;lxA&#65533;5&#65533;&#65533;H&#65533;
x&#65533;t&#65533;-&#65533;&#404;&#65533;&#65533;KH&#65533;w,&#65533;&#65533;&#22497;8&#65533;&#65533;&#65533;e&#65533;&#65533;1#/9AH-G&#65533;&#65533;!$A8 &#65533;&#65533;H &#65533;&#65533;&#65533;7zc8&#65533;&#1488;}&#65533;&#65533;&#65533;&#65533;9&#65533;&#65533;UK&#65533;@@&#65533;1,&#65533;:&#65533;1  @&#65533;K&#65533;&#65533;JMD&#65533;@&#65533;c@ @&#65533; &#65533;c@&#65533; @&#65533;NaB&#65533;AN!@N!AX!&#65533;1A&#65533;&#65533;\ ^&#65533;&#53586;&#33101;&#65533;&#65533; dL)&#65533;&#65533;U&#65533;!:&#65533;&#65533;I&#65533;&#65533;&#65533;&#65533;&#65533;I&#65533;h&#65533;&#65533;&#65533;&#65533;&#65533;U&#65533;&#65533;#A4G&#65533;&#65533;&#65533;&#65533;D9&#65533;&#65533;&#65533;v.&#65533;L&#65533;b&#65533;,"&#65533;A&#65533;#&#65533;&#65533;fa_kL&#65533;l&#65533;F:q&#65533;A,\&#65533;X q0&#65533;(&#863;&#65533;&#65533;&#65533;&#65533;&#65533;A4&#65533;&#65533;&#65533;G&#65533;&#65533;DrM&#65533;h&#65533;OdD&#65533;x-&#65533;&#65533;&#65533; 2Sq&#327;&#65533;&#65533;&#65533;@@&#65533;}W&#65533;&#65533;D5j&#65533;D &#65533;&#65533;?&#1569;&#65533;,&#65533;8*&#65533;~&#65533;,&#65533;&#65533;` &#65533;&#65533;$Jj&#65533;&#65533;D.&#65533;&#65533;&#65533;e&#65533;&#65533;"&#65533;&#65533;"&gr&#65533;:&#65533;&&#65533;M&#65533;R^&#65533;c>&#65533;&#65533;M&#65533;@,d&#65533;^J&#65533;N&#65533;\)&#65533;&#65533;&#65533;Y&#65533;AE&#65533;'&#837;&#65533;&#65533;&#65533;^&#65533;&#65533;}	+P&#65533;r2g^&#65533;&#65533;&#65533;QK&#65533;DK&#65533;Z&#65533;&#65533;R+&#65533;&#65533;Al&#65533;h&#65533;&#65533;&#65533;&#65533;4yLW&#65533;&#65533;MrXZ&#65533;&#580;j&#65533;&#65533;eA\&#65533;&#65533;R&#65533;P"&#65533;&#65533;A&#65533;,&#65533;V&#65533;&#65533;%&#65533;D@&#65533;&#65533;J~&#65533;&#1631;&#1515;&#65533;kD&#65533;@&#65533;AT&#65533;q%K&#65533;&#65533;$&#65533;&#65533;&#65533;&#65533;4&#65533;%/&#65533;&#1647;&#65533;&#496;&#65533;g&#65533;&#65533;M@&#65533;^&#65533;&#65533;&#65533;	&#65533;!&#65533;&#65533;+K&#65533;W+&#65533;Tb&#148;7&#65533;D&#65533;Mfs&#1192;M&#65533;d&#65533;fk
&#65533; &#65533;7@&#65533;C&#65533;&#65533;?&#65533;&#65533;l^kF@D&#65533;&#65533;&an&#65533;n&#65533;&#65533;&#65533;E&#65533;d	&#65533;^)9[&#65533;ji'&#65533;&#65533;&#65533;&#65533;&#65533;H@&#65533;K&#65533;hK&#65533; K&#65533;18&#65533;&4&#65533;&#65533;t]e&#65533;pG1&#65533;&#65533;|8SU&#65533;&#65533;&#65533;h"&#65533;&#65533;%&#65533;&#65533;&#65533;&#65533;&#832;&#65533;&#65533;&#65533;A&#65533;A&#65533;ITA_1A&#65533;&#65533;	I*&#705;J&#65533;u&#65533;&#65533;&#65533;&#65533;&#65533;%JVD{&#65533;.&#65533;hL 4&#65533;%A&#65533;&#65533;&#65533;&#65533;&#65533;&#65533;1y&#65533;J&#65533;A&#65533;&#65533;@T&#65533;&#65533;A&#65533;&#65533;@,D	hc&#65533;&#65533;&#65533;&#65533;*&#65533;&#13730;&#1869;&#65533;@9&#65533;?&#65533;&#65533;M&#65533; &#65533;&#65533;R%&#65533;&#65533;&#65533;&#65533;fJ+Z&#65533;&#65533;&#65533;&#65533;&#65533;&#65533;&#65533;&#65533;D&#65533;*&#65533;&#65533;D&#65533;`R&#65533;.gr&#65533;F&#65533;&#65533;Zm&#65533;GjI
&#65533;`&#65533;&#65533;&#65533;&#65533;&#65533;Qf&#65533;&#65533;&#65533;8H&#65533;&#65533;&#65533;&#65533;i&#65533;E&#65533;v
D#h&#65533;&#65533;&#65533;`	&#65533;&#65533;&#65533;&#65533;&#65533;&#65533;9y&#65533;\&#65533;^pL&#65533;&#65533;&#65533;&#65533;U>&#65533;"B&#65533;&#65533;&#65533;&#65533;m,&#65533;&#65533;&#420;&#65533;D	AAc&#65533;&#65533;&#65533;&#65533;&#65533;<&#65533;&#65533;H&#65533;&#65533;Gr&#65533;&#694;&#65533;y&#65533;&#65533;&#65533;&#65533;m&#65533;bb$&#65533;.&#65533;&#65533;&#65533;&#65533;}&#65533;LT&#65533;&#65533;&#65533;&#65533;r&#65533;&#65533;@&#65533;&#65533;*&#65533;	D&#65533;
&#65533;&#65533;J&#65533;&#65533;h`I&#65533;&#65533;k&#65533;&#65533;&#65533;|,&#65533;M&#65533;&#65533;&#65533;-&#65533;m&#65533;&#65533;&#65533;7&#65533;&#65533;D&#65533;D=&#65533;&#65533;&#65533;N&#65533;=&#65533;&#65533;6&#65533;L &#65533;&#65533;&#65533;2&#65533;jmNhd&#276;&#65533;'&#65533;[&#65533;&#65533;&#65533;A@&#34129;H&#65533;$&#65533;],Y&#65533;UK&#65533;^^&#65533;@&#65533;&#65533;&#65533;@<A&#65533;&#65533;&#65533;?&#65533;&#65533;&#1516;O&#65533;&#65533;&#65533;\&#65533;L&#65533;&#1256;Pn&#65533;U&#65533;&#65533;
%&#65533;T$&#1689;>!&#65533;j&#65533;&#65533;&#65533;&#65533;zX kU&#65533;&#65533;&#65533;&#65533;&#65533;&#65533;&#65533;n&#65533;T&#65533;&#65533;&#65533;&#65533;&#65533; l$&#1450;&#65533;,&#65533;&#65533;&#65533;&#1152;&#65533;Y&#65533;&#65533;&#65533;&#65533;\6&#65533;&#1976;OK&#65533;Gq&#65533;&#1957;x&#65533;&#65533;&#65533;&#65533;jA&#65533;&#1714;&#65533;&#65533;A&#65533;&#65533;/&#21994;IHdfm&#65533;&#65533; &#65533;p&#65533;.&#65533;f.a&#65533;Ll&#65533;?&#65533;&#65533;&#65533;&#65533;&#65533;&#27635;rgj&#65533;abf&#65533;&#1441;aF&#65533;&#65533;*p&#65533;F&#65533;h_&#65533;&#65533;>&#1443;&#65533;F0&#1850;&#65533;&#65533;&#146;&#65533;o&#65533;9B&#65533;l0&#65533;(&#65533;LlL&#65533;p*&#65533;CL&#65533;Dt&#65533;&#65533;PK&#65533;&#65533;&#65533;d&#65533;&#65533;&#65533;&#65533;	&#65533;&#65533;/A&#65533;&#65533;&#65533;&#65533;A&#65533;&#65533;N&#65533;&#65533;&#65533;&#65533;&#65533;,&#65533;&#65533;&#65533;&#65533;G&#65533;&#65533;F&#65533;&#65533;&#65533;x*K&#65533;&#65533;wG^D&#65533;*&#65533;P&#65533;NAr(G&#65533;&#65533;&#65533;&#65533;'&#65533;&#65533;&#1656;]eg&#65533;&#65533;Mx4&#65533;A&#65533;&#65533;&#65533;PD&#65533;&#65533;&#65533;9&#65533;K&#65533;&#65533;&#65533;&#65533;A&#65533;p&#65533;&#65533;//Y&#65533;&#65533;a&#65533; &#65533;&#65533;&#65533;&#1778;r&#269;&#65533;&#65533;o&#65533;&#65533;&#65533;C#C&#65533;#&#65533;&#65533;"&#65533;&#65533;&#65533;:&#65533;&#65533;&#65533;&#65533;fv-&#65533;,B&#65533;&#65533;&&#65533;&#65533;F4&#899;&#65533;&#65533;&#65533;&#65533;&#65533;D&#65533;&#65533;5&#65533;&#65533;&#65533;k&#65533;&#65533;&#65533;&#65533;c\&#65533;&#65533;,&#65533;&#65533;&#65533;,&#65533;.0&#65533;2f&#1563;F&#274;&#65533;&#65533;&#65533;&#65533;&#65533;h&#65533;2&#65533;&#65533;&#65533;&#65533;&#65533;:M&#65533;&#65533;()p&#65533;&#1092;&#65533;Jt&#65533;&#65533;Fs&#65533;V&#65533;B&#65533;p&#65533;&#65533;n<&#65533;z&&#65533;i)s&#241;&#65533;&#65533;M&#65533;&#65533;&#65533;e&#65533;&#65533;I&#65533;
&#65533;&#65533;&#65533;l=[MkL&#65533;u@o&#65533;&#65533;F&#65533;&#65533;&#65533;em&#65533;t&#65533;@&#65533;G&#65533;&#65533;&#65533; &#65533;&#65533;&#65533;`&#65533; 2&#65533;&#65533;&#65533;&#65533;e&#65533;~&#65533;&#1519;b&#65533;-&#65533;]#/2&#65533;&#65533;7&#65533;AG&#65533;OFp&#65533;D&#65533;&#65533;&#65533;&#65533;(#&#65533;&#65533;&#65533;&#65533;JG&#65533;&#65533;&#65533;4*D L&#65533;r-&#65533;&#65533;&#65533;@&#65533;&#65533;*p&#65533;%&#65533;?&#65533;BY&#65533;&#65533; &#65533;&#65533;&#65533;&#65533;c4d&#65533;ce&#65533;&#65533;RC&#65533;bH&#65533;$&#65533;.&#65533;C	n!&#1627;&#65533;&#65533;&#65533;H&#65533;&#65533;E&#65533;&#65533;9&#65533;KI,&#65533;&#65533;Z&#65533;~&#65533;&#65533;A&#65533;&#65533;:&#65533;o4,&#65533;&#65533;&#65533;0@\+<&#708;&#65533;&#65533;&#65533;&#65533;*b&#65533;&#65533;_{&#65533;&#65533;&#65533;m&#65533;&#65533;D&#65533;&#1054;3c$>&#65533;Ar|-&#65533;&#65533;&#65533;&#65533;\h&#65533;&#65533;&oL0_+WM,&#65533;|p&#65533; &#65533;&#65533; &#65533;?@&#65533;&#65533;&#65533;&#65533;&#65533;&#65533;&#65533;&#65533;&#65533;K&#65533;B&#65533;C&#65533;)&#65533;$dB5"&#65533;&#65533;d&#65533;T&#65533;&#1358;&#65533;VG&#65533;*&#65533;&#65533;KXC&#65533;@&#65533;@&#65533;&#65533;?&#65533; *&#65533;&#65533;@4&#65533;A$&#65533;O&#65533;C&#65533;4G&#65533;BhBY&#65533;r&#65533;B&#65533;&#388;&#65533;&#65533;&#65533;&#65533;&#65533;py&#65533;&#65533;U&#65533;%&#65533;&#65533;&#65533;)&#65533;"&#65533;(&#65533;&#65533;7p&#65533;?&#65533;o&#65533;D&#65533;&#65533;&#65533;~&#65533;7\&#65533;&#65533;&#65533;|&#65533;&#65533;@^&#65533;&#65533;&#65533;-,9<&#65533;&#65533;a&#65533;&#65533;a&#65533;&#65533;&#65533;F&#65533;&#65533;&#572;&#65533;&#65533;&#65533;&#65533;lgE C &#65533;(L4,&#65533;&#65533;uo&#309;&#65533;&#1269;d&#65533;C&#65533;&#65533;uj,&#65533;A&#65533;_O&#65533;&#65533;}&#65533;)"&#65533;C5&#65533;CA&#65533;&#65533;&#65533;&#65533;	t&#857;97&#65533;&#65533;-r8&#65533;A&#65533;&#65533;&#65533;&#65533;D&#65533;&#65533;&#65533;l&#65533;.r&#65533;&#65533;dO3&#65533;-&#65533;&#65533;&#65533;@G&#65533;?i&#65533;g$&#65533;&#65533;&#65533;A&#65533;qF&#65533;A&#310;B&#1328;L&#65533;&#1525;&#65533;E3&&#65533;&#65533;&#65533;&#65533;lL&#1220;2&#65533;zQ4&#65533;&#65533;&#65533;&#65533;&#65533;&#65533;&#65533;F	D(&#65533;&#65533;&#65533;?Xl&#65533;?:&#65533;l&#65533;&#65533;&#65533;D&#65533;@X&#65533;&#65533;_&#65533;&#65533;&#65533;&#65533;@&#65533;90#8 &#65533;&#65533;8 &#65533;&#65533;X&#65533;&#65533;&*&#65533;&#65533;J&#65533;&#65533;-/8X8&#65533;[&#65533;&#65533;&#65533;&#65533;&#65533;&#65533;&#65533;&#65533;"(89&#65533;&G&#65533;&#65533;_&#65533;N&#65533;&#65533;?VC&#65533;X&#65533;&#65533;t&#65533;&#65533;W&#65533;&#65533;n&#65533;&#65533;&#65533;&#65533;w?&#65533;N&#65533;&#65533;A&#65533;xx&#65533;&#65533;x"&#1052;&#65533;&#65533;Z{&#65533;&#65533;&#65533;&#65533;3"r&#65533;&#65533;&#65533;&#65533;&#65533;&#65533;ey&#65533;!P&#65533;&#1567;c3&#65533;&#65533;0_&#65533;Q
7Rz&#65533;&#65533;f,N  /A&#65533;@j&#65533;04&#65533;xA&#65533;&#65533;z04G&#65533;&#65533;&#65533;?m&#65533;:&#65533;l&#65533;&#65533;&#65533;&#65533;&#65533;T&#65533;&#65533;&#65533;&#65533;&#1732;"&#290;?:&#65533;?&#65533;&#65533;&#65533;&#65533;@<K0&#65533;y&#65533;&#65533;?&#65533;:G&#65533; &#65533;+P&#65533; &#65533;QD&#65533;&#65533;P&#65533;@&#65533;BtO7AHw&#65533;Dv&#65533;A&#65533;&#65533;@$B&#65533;&#65533;?&#65533;&#391;k<7&#65533;&#65533;&#65533;U&#65533;@%&#65533;&#65533;
&#65533;&#65533;&#65533;&#65533;&#65533;U&#65533;&#65533;_&#65533;&#65533;&#65533;9&#65533;&#65533;&#1635;&#65533;"&#65533;C;B@58&#65533;}&#65533;u&#65533;+&#65533;u&#65533;SK&#65533;g&#65533;&#65533;&#65533;&#65533;B x&#65533;@@j&#65533;&#65533;\&#65533;&#65533;&#65533;&#65533;n&#65533;&#65533;
#&#65533;7&#65533;&#65533;k &#65533;&#65533;xsm@&#65533;@&#65533;ug&#65533;sL&#65533;&#65533;J&#65533;&#1840;&#65533;&#65533;:&#65533;&#65533;O&#31680;&#65533;d&#65533;S&#65533;v,v&#65533;:
&#65533;&#65533;&#65533;e_K&#65533;&#65533;?&#830;&#65533;&#476;&#65533;)&#65533;&#65533;@O&#65533;&#65533;G&#65533;&#65533;B)&#65533;9A&#65533;&#65533;&#1770;&#65533;&#65533;&#65533;&#65533;?&#65533;&#65533;6&#65533;&#65533;/&#964;&#65533;R&#65533;&#65533;@'&#65533;D}r&#65533;&#65533;OWwK&#65533;BL&#65533;4s&#65533;&#65533;&#65533;&#65533;s/7N&#65533;&#65533;&#65533;&#65533;M&#65533;&#65533;&#65533;DL=Gt?K&#65533;|/$u&#65533;*&#65533;&#65533;&#65533;@&#65533;P&#65533;&#51178;&T&#65533;&#65533;a&#65533;C&#65533;!F&#65533;8&#65533;bE&#65533;1f&#1336;&#65533;cG&#65533;A&#65533;&#65533;&#65533;&#1535;r&#65533;J&#65533;&#65533;&#65533;&#65533;&#65533;&#65533;%EB&#65533;&#65533;&#65533;,&#65533;&#65533;&#65533;&#65533;&&#65533;&#65533;&#65533;n&#65533;&#65533;f&#860;Em&#65533;X&#65533;O&#65533;BX.f&#65533;q&#65533;&#65533;?8&#65533;&P&#65533;g&#65533;&#65533;=&#65533;(d&#65533; ,C&#65533;X8k&#65533;	&#65533;)M6@xv&#65533;&#65533;)
&#65533;&#65533;K&#65533;&#65533;&#65533;&#65533;4&#6553;t&#65533;&#138;yN!&#65533;&#65533;pBo&#65533;4&#65533;&#65533;&#65533;&#65533;(o&#65533;YqvE&#65533;K&#65533;&#65533;&#65533;&#65533; &#4799;&#65533;&&#65533;&#65533;&#65533;&#65533;	&#65533;'&#65533;&#1372;wo&#65533;&#65533;
mC&#65533;&#65533;&#65533;&#65533;a/+~;&#65533;&#65533;&#65533;	i&#65533;^&#65533;&#65533;W&#65533;&#65533;f&#65533;&#65533;q&#65533;*&#65533;j&#65533;9&#65533;&#1232;&#65533;?3&#65533;&#65533;&#65533;(>fy&#65533;&#65533;&#1127;&#65533;&#65533;&#65533;S&#65533;#&#65533;&#65533;&#65533;p&#264;&#65533;&#65533;G&#65533;o&#309;&#65533;&#65533;P&#65533;o#|F(&#65533;R&#352;&#65533;&#65533;&#65533;&#65533;P&#65533;&#65533;	&#65533;i&#65533;&#65533;&#65533;&#65533;&#65533;&#65533;&#65533;&#65533;&#65533;q!&#65533;J>,&#65533;&#65533;QL&#65533;&#65533;rv&#65533;&#65533;$&#65533;68&#582;va&#1124;7&#65533;d&#65533;&#65533;n&#65533;!&#65533;&#65533;&&#65533;v<*&#65533;&#65533;t&#65533;F&#65533;&#65533;yj&#580;&#65533;#?&#65533;&#65533;g&#65533;&#65533;c&#65533;=&#65533;(&#65533; f!k&#65533;&#65533;j&#65533;&#65533;&#65533;&a&#65533;&#65533;y[&#65533;8&#65533;&#65533;&#747;<&#65533; &#65533;n&#65533;B&#65533;b&#65533;&#65533;&#65533;*&#65533;!/&#338;l&#65533;&#65533;&#65533;Z&#65533;&#65533;&#65533;&#65533;&#65533;l&#65533;&#65533;B&#65533;&#498;H&#65533;&#65533;6&#65533;N&#65533;&#65533;)&#65533;&#65533;&#560;&#65533;&#65533;&#65533;&#65533;!6=&#65533;(2(&#65533;T&#65533;&#65533;%&#65533;&#65533;H&#65533;C&#65533;&#65533;&#65533;<i&#65533;&#65533;&#65533;&#65533; &#65533;O&#65533;k &#65533;&#65533;&#65533;W&#65533;z&#65533;5"&#65533;<&#574;&#65533;&#65533;9v!eA&#65533;&#65533;4&#65533;&#65533;?|&#65533;BZ0&#65533;l&#65533;5&#65533;&#65533;o&#65533;W&#65533;q&#65533;-w&#65533;\##f3&#65533;&#65533;&Xp&#65533;I'&#65533;
&#65533;&#65533;&#65533;!&#65533;&#65533;&#65533;HH&#65533;R&#65533;&#1170;&#65533;&#65533;&#65533;$&#65533;!F"&#65533;P&#65533;&#65533;&#65533;&#65533;.E(&#65533;<&#65533; &#65533;Q&#1208;k&#963;&#65533;&#65533;G&#65533;&#65533;&#65533;B&#65533;b&#65533;&#404;&#65533;&#65533;&#65533;I`&#65533;D&#65533;&#65533;&#65533;%&#65533;R&#65533;&Kl	&#65533;,E&#65533;&#65533;&#65533; D&#65533;	&#65533;&#65533;&#65533;&#65533;&#65533;Hh&#65533;z&#65533;&#65533;4T'&#65533;%&#65533;&#65533;3r&#65533; q&#65533;&#65533;hVs&#65533;&#65533;E^s&#21885;_{&#65533;'X]&#65533;5&#65533;u&#65533;&#65533;&#65533;]&#65533;I&#65533;&#65533;d&#65533;&#65533;A&#65533;&#65533;|&#65533;&#741;!&#65533;&#65533;&#65533;&#65533;&#65533;&#65533;&#65533;/&#65533;&#65533;o&#65533;&#65533;&#65533;O4&#65533;!&#65533;p&#65533;&#65533;&#65533;&#449;*&#65533;W&#1991;&#65533;UhGw&#65533;&#65533;&#65533;&&#65533;t&#65533;&#65533;&#65533;&#65533;&#65533;&#65533;&#65533;@&#65533;[(&#65533;&#65533; &#65533;"&#65533;L2S&#65533;`&#65533;|_a7&#65533;z&#65533;.&#13115;&#65533;N&#65533;A&#65533;(&#65533;&#65533;&#65533; &#65533;:&#65533;gL&#65533;#&#665;&#65533;&#65533;&#65533;&#65533;&#65533;&#65533;,&#65533;Y&#65533;&#316;&#65533;T&#65533; &#65533;$&#65533;&#65533; 	&#65533;&#65533;&#65533;&#65533;&#65533;&#65533;&#65533;4&#1228;!&#65533;~&#65533;h	&#65533;X&#65533;&#65533;&#65533;&#65533; &#65533;&#65533;"&#65533;&#65533;D&#65533;,&#65533;:&#65533;-&#65533;&#65533;&#65533;A&#65533;.&#65533;&#65533;?D&#65533;&#65533;6&#65533;&#65533;gm&#65533;&#65533;&#65533;&#65533;Fr&#65533;?&#65533;&#65533;Br!&#65533;"$&#65533;~3&#65533;AT! j5&#65533;&#65533;5<&#65533;(&#65533; KH&#65533;&#65533;&#65533;?,aC!q&#65533;P&#65533;&#65533;&#65533;(&#65533;|&#65533;8&#65533;T&#65533;&#65533;&#65533;&#65533;&#65533;NHAr&#65533;&#65533;&#65533;:&#65533;-&#65533;Sy&#65533;ub&#65533;&#65533;&#65533;,t&#65533;&#672;rW&#65533;I0&#65533;,M&#65533;&#65533;&#65533;&#65533;&#65533;&#65533;,#&#65533;]&#65533;7&#65533;&#65533;&#65533;O&#65533;&#65533;_c&#65533;&&#65533;<g&#65533;HB&#65533;&#65533;@a9&#65533;Yc&#65533;V&#65533;I&#65533;7aS2&#65533;&#65533;&#65533;]I9&#65533;0&#65533;&#65533;&#65533;&#65533;&#65533;5&#65533;^&#65533;&#65533;
&#65533;v&#65533;7Q&#65533;!&#65533;&#65533;&#65533;^&#464;#&#65533;U&#65533;&#65533;x&#65533;HD]&#65533;K&#65533;AW&#65533;,a&#65533;&#65533;#&#65533;&#65533;&#65533;&#65533;&#65533;6_&#65533;&#65533;&#65533;lf~&#65533;&#65533;&#65533;]N&#65533;&#65533;A$&#65533;A&#65533;&#65533;KD&#65533;&#1828;&#65533;7&#65533;&#65533;&#65533; &#65533;&#49679;|&#1296;&#1349;&#65533;"&#65533;j&#65533;O&#65533;H&#65533;&#65533;p&#65533;!Ry&#65533;A&#65533;%&#65533;R&#65533;``&#65533;B&#65533;2&#65533;&#65533;	!&#65533;!&#65533;&#65533;&#65533;&#65533;D&#65533;&#65533;yPC&#65533;r&#65533;L&#65533;4&#65533;AbfG&#65533;&#464;&#65533;{!&#65533;7&#65533;t&#65533;fz&#65533;h@S&#65533;?&#65533;&#65533;p# &#1219;t&#65533;3&#65533;&#65533;b3&#65533;&#1244;&#65533;!&#65533;&#65533;&#65533;&#65533;&#65533;&#65533;&#646;@&#213;&#65533;&#1640;P&#65533;&#65533;&#65533;b4L0&#65533;Y&#65533;&#65533; &#65533;@B&#65533;&#65533;e8&#65533;Z.&#65533;&#65533;D<;&#65533;F&#65533;&#65533;&#65533;G&#65533;&#65533;1&#65533;&#65533;&#65533;&#65533;&#65533;&#65533;k&#65533;&#65533;[&#341;&#65533;&#65533;&#65533;Xs-!*&#65533;&#65533;&#1532;&#149;&#65533;}U&#65533;U&#65533;&#65533;&#65533;&#65533;&#65533;'EI&#65533;P&#65533;&#65533;&#65533;&#65533;&#65533;&#65533;THUkG-a&#65533;z&#65533;M^Hu&#65533;&#65533;&#65533;
&#65533;L&#65533;&#65533;&#65533;&#65533;1&#65533; &#65533;&#65533;&#65533;2:R$D&#65533;x!&#65533;$^&#12617;"&#65533;Pp&#65533;!&#596;&#65533;~&#65533;{K&#65533;L3&#65533;&#65533;ZR&#65533;&#65533;f&#65533;&#65533;iL[&#65533;&#414;"4&#65533;&#65533;(N;e&#65533;&#65533;
j&#65533;!m&#65533;
&#65533;&#65533;&#1206;S&#65533;k&#1567;&#65533;w&#65533;&#65533;=@&#65533;	9 )&#65533;K&#65533;&#65533;"&#65533;&#65533;&#65533;{a&#65533;=&#65533;}&#65533;)&#65533;"o&#65533;a&#65533;k&#65533;&#65533;%bf&#65533;?l`&#65533;&#65533;&#65533;(A&#65533; a	/IM&#65533;&#65533;v&#65533;&#65533;&#65533;&#65533;&#65533;&#65533;xx?@&#65533;v&#65533;kH&#65533;&#65533;&#65533;&#65533;&#65533;&#65533;&#65533;tq&#65533;;&#65533;&#65533;&#65533;0&#17419;I&#65533;P&#65533;&#492;VS	9 r&#65533;"[&#65533;d&#65533;0&#65533;&#65533;&#65533;&#65533;"&#65533;Q&#65533;&#65533;&#65533;&#1243;&#65533;&#65533;&#65533;&#65533;&#65533;f&#65533;!d,s&#65533;&#65533;&#65533;&#65533;&#65533;&#65533;&#65533;&#65533;Vv&#65533;&&#65533;ef&#65533;yZ&#65533;5RR$&#65533;"&#65533;3m&#65533;&#65533;&#65533;&#65533;&#65533;z&#65533;
&#65533;&#65533;|&#65533;&#65533;&#65533;"&#65533;&#65533;&#1831;=&#65533;&#65533;~H&#65533;&#65533;&#65533;&#65533;?%&#65533;&#65533;
/&#65533;@O&#65533;"&#65533;&#65533;&#65533;--`2&#148;&#65533;&#65533;&#65533;K&#65533;&#1348;&#65533;&#65533;&#65533;S4&#65533;S&#65533;&#65533;r#/;$&#65533;y&#65533;<&#65533;v&#65533;&#65533;&#65533;&#65533;1nb&#65533;Tyj&#65533;[H^&#65533;&#65533;&#65533;&#65533;&#65533;9k6&#65533;Q%&#65533;`&#65533;egM&#65533;HsM3&#65533;@&#65533;&#65533;KH&#65533;[f<c&#65533;d&#65533;&#1444;1&#18079;3&#65533; 7&#593;&#1645;&#65533;&#65533;&#65533;k&#65533;-&#65533;&#65533;&#65533;&#65533;&#322321;8"&#65533;&#65533;3&#65533;&#65533;k&#65533;^&#65533;
&#65533;&#65533;Q&#65533;#&#65533;Wf&#65533;&#65533;>&#65533;&#65533;`C&#863;&#65533;+&#65533;1&#65533;&#65533;rP&#65533;@&#65533;?&#65533;6&#65533;&#65533;&#65533;&#65533;H&#65533;V&#65533;B &#65533;i&#65533;&#65533;&#65533;&#65533;,BN&#65533;&#65533;&#65533;+_&#65533;&#65533;a5&#65533;&#65533;!&#65533;&#65533;	&#65533;mm&#65533;%8&#1786;&#65533;n&#65533;q&#65533;&#65533;&#65533;&#65533;&#65533;V61
&#65533;&#65533;A&&#65533;t
&#1323;&#65533;&#65533;&#65533;&#65533;&#65533;&#65533;&#65533;&#65533;&#65533;C&#65533;&#65533;&#65533;&#65533;&#65533;&#65533;v-m&#65533;&#65533;&#65533; &#65533;&#65533;S&#65533;&#1394;[&#1624;&#65533;v&#65533;&#65533;&#65533;K&#65533;&#65533;`&#65533;&#65533;W^&#65533;&#65533;-&#65533;`&#65533;;&#65533;z&#65533;&#65533;&#65533;&#65533;h&#65533;;&#65533;&#65533;&#65533;H&#65533;q&#65533;D&#65533;&#65533;&#65533;-H&#65533;!&#65533;&#65533;&#65533;_&#65533; /&#65533;/M&#65533;&#65533;o&#65533;&#65533;&#65533;Q&#65533;y&#65533;&#65533;,"&#65533;(/'&#65533;DB&#65533;%&#65533;X&#65533;&#65533;q!&#65533;=&#65533;+&#65533;	S&#1215;&#65533;{0]&#65533;2&#65533;&#65533;)Bp&#65533;o4&#65533;&#65533;&#65533;&#65533;&#65533;&#65533;&#65533;&#65533;&#65533;&#65533;:&#65533;"3{&#65533;f&#65533;&#65533;&#65533;E}&#65533;&#65533;V=x"&#65533;&#65533;+&#65533;8!&#65533;&#65533;w&#65533;&#65533;&#65533;_&#65533;5&#65533;&#65533;zE&#65533;~&#65533;L&#215;P?&#65533;&#65533;&#65533;&#65533;e&#65533;&#65533;Vp&#65533;&#65533;Z&#1474;/!&&#65533;&#65533;0&#65533;6&#65533;&#65533;
&#65533;&#65533;&#65533;(&#65533; &#65533;{&#65533;t_&#943;&#1020;&#65533;U.b&#65533;*B&#65533;Bb&#65533;:!`f&#65533;&#65533;&#65533;&#65533;2P&#65533;&#65533; &#65533;+^F!L&#65533; &#65533;&#1452;&#65533;8&#162;&#65533;n!XI&#65533;(&#65533;&#65533;&#65533;&#65533;MZL&#65533;&#65533;B*QbP{&#65533;#b&#65533;&#65533;&#65533;&#65533;:&#65533;&#65533;&#65533;&#65533;&#65533;&#65533;&#65533;"W&#65533;&#65533;#&#65533;&#65533;&#65533;&#65533;&#65533;&#65533;&#65533;&#65533;&#65533;mb?&#65533;o&#65533;&#65533;&#65533;Xn&#65533;&#65533;)&#65533;@&#65533;&#65533;p &#65533;&#65533; &#65533;&#65533;&#65533;0&#65533;P^&#65533;&#65533;tbu&#65533; &#65533;d&#65533;b&#129;q&#65533;&#65533;-q&#65533;&#65533; &#65533;&#65533;q!&#65533;o!R&#65533;8\&#65533;e&#65533;&#65533;&#65533;&#65533;&#65533;&#65533;{&#65533;&#65533;T>c"&&#65533;&#65533;~&#65533;&#65533; &#65533;2&#65533;&#65533;&#65533;&#65533;N"g&#65533;D&#65533;&#65533;j&#65533;deq#`&#65533;)&#65533;v&#65533;E&#65533;&#65533;h&#65533;&#65533;&#65533;P&#65533;X&#65533;&#65533;&#65533;&#65533;	&#65533;&#65533;&#65533;l&#65533;D&#65533;&#65533;&#65533;&#65533;&#65533;&#65533;&#254;&#65533;&#65533;&#65533;&#432;&#65533;&#65533;&#65533;&#65533;&#65533;&#65533;&#65533;
n&#65533;&#65533;#n&#65533;O7&#965;&#65533;&#65533;&#65533;&#65533;&#65533;q&#1483;&#65533;><4t&#65533;"<P=01"&#65533;&#65533;&#65533;&#65533;&#65533;1&#65533;N"4p&#65533;&#65533;lZ0"&#65533;&#65533;&#65533;&#65533;K&#65533;&#65533;8z&#65533;.&&#65533;&#65533;&#65533;$"&#65533;$U&#65533;&#65533;o'&#65533;f&#65533;m&#65533;+&#65533;&#65533;'&#65533;>"&#65533;j&#65533;(&#65533;&#65533;i&#65533;%(&#65533;&#65533;&#203;&#1318;&#65533;&#65533;&#65533;&#65533;&#65533;X&#65533;&#65533;P&#65533;&#65533;&#65533;&#65533;&#65533;&#65533;'&#65533;&#1118;&#65533;&#65533;&#65533;/$F@,mXT&#65533;&#65533;X&#65533;@*o)&#65533;&#1199;&#65533;&#20657;&#65533;&#65533;J&#65533;&#65533;_Jqf!	2!q"!a&#65533;&#65533;&#65533;&#65533;+&#65533;&#291;&#65533;&#65533;Z&#65533;&#426;&#65533;&#41130;8&#65533;&#65533;!&#65533;Lf&#65533;&#65533;&#65533;&#65533;$&#227;&#65533;a&#65533;&#65533;&#65533;f&#65533;#~&#65533;&#65533;g2&#65533;&#65533;&#65533;$/+&#65533;:&#65533;	&#65533;&#65533;&#65533;"3&#65533;&#65533;&#65533;C&#65533;&#65533;#!&#65533;Et&#65533;%&#65533;;xem&#65533;&#65533;An&#65533;&#65533;&#65533;&#65533;&#65533;&#65533; o.&
&#65533;&#65533;D&#65533;2=M&#65533;4o&#65533;&#65533;o&#65533;&#65533;6}&#65533;&#65533;&#65533;&#65533;G&#65533;pI@&#65533;&#65533;v&#65533;!l)&#65533;np#~&#65533;9&#65533;&#65533;&#65533;&#65533;&#65533;xv&#65533;!^&#65533;R&#65533;tP&#65533;X&#65533;&#1628;!xJK)&#65533;$&#149;JC&#1708;&#65533;&#65533;&#65533;&#1622;&#65533;=&#65533;&#65533;>&#65533;8v&#65533;Od';&#65533;&#65533;&#65533;P2&#65533;&#65533;`&#65533;~&#65533;#&#65533;&&#65533;	mb&#65533;?&#65533;&#587;&#65533;&#65533;!&#65533;n&#65533;&#65533;1&#65533;Q&#65533;&#65533;&#65533;m&#65533;&#65533;&#65533;&#65533;&#65533;D&#65533;&#65533;r@rA&#65533;C=&#65533;?&#65533;J&#1232;2&#65533;&#65533; &#65533;)&#65533;)AtE&#65533;(8&#65533;<&#65533;&#65533;&#65533;/&V&#65533;&#548;&#65533;2&#65533;4&#65533;&#65533;2&#65533;&#65533;38&#65533;xc&#65533;$&#65533;&#65533;&#65533;3&#65533;B2&#65533;&#302;\&#396;>&#65533;&#65533;D&#65533;g&#65533;4|xc~e!&#65533;&#65533; "&#65533;	&#65533;K/&Y#
M>>3&#65533;*&#65533;b&#65533;&&#65533;F&#1988;&#65533;'&#65533;B+&#65533;!V&#65533;&#65533;&#1040;&#65533;&#65533;/&&#65533;P6."$L&#65533;&#65533;&#65533;0&#65533;6%&#65533;&#65533;
&#65533;&#65533;:&#65533; uQG
&#65533;C&#65533;:&#65533;&#65533;R,&#65533;-"&#65533;&#65533;&#65533;&#65533;T&#65533;&#65533;n&#65533;&#65533;&#65533;&#876;s&#65533;H&#65533;-&#65533;R,JzC&#65533;r4&#65533;&#65533;&#291;HcI&#65533;0#&#65533;l3&#65533;S">CM&#65533;&#65533;19&#65533;f&#65533;C&#65533;g&#65533;r&#674;"&#65533;&#65533;	&#65533;	&#65533;&#65533;&#65533;&#65533;#&#65533;cY&#65533;f*&#65533;0&#65533;&(&#65533;nN&#65533;)?&#65533;F`*&#65533;&#65533;(&#65533;.N&#65533;[&#65533;p}&#65533;&#899;q&#65533;&#65533;@D&#65533;&#65533;1Y&#65533;&#65533;&#65533;&#65533;5"&#65533;&#65533;o&#65533;c]&#1653;^'&#65533;&#65533;&#65533;eR&#65533;R&#65533;LL#
2\d,&#1606;c&#1710;&#65533;!i&#65533;&#65533;&#65533;$1&#65533;&#65533;W&#65533;&#1416;nfrf&#65533;VINv&#65533;L&#65533;N&#65533;&#65533;&#420;7&#65533;IcFbU&#65533;!&#65533;&#65533;0#! avh	!b&#65533;&#65533;&#65533;U&#65533;3&#65533;&#65533;" rg&#65533;&#65533;&#65533;&#203;&#65533;P&#65533;&#65533;&#65533;&#702;^h(&#65533;&#65533;4&#65533;&#65533;m2&#65533;&#65533;&#65533;&#65533;&#65533;&#65533;'T&#65533;&#784;&#65533;z&#65533;Cd&#65533;&#65533;2!&#65533;&#65533;P&#65533;&#65533;&#65533;&!&#65533;j&#65533;v&#65533;lhG&#65533;o&#65533;k&#1366;k`&#65533;&#65533;&#65533;&#65533;_O$`Cp&#65533;&#65533;&#65533;	eZqL&#65533;&#65533;&#65533;&#65533;&#65533;nt&#65533;*:&#65533;+&#65533;S,:U&#65533;S&#65533;G&#65533;C*Ub&#65533;&#65533;&#65533;&#65533;&#65533;a&#65533;&#65533; &#65533;-)W&#65533;&#65533;&#65533;&#65533;&#65533;&#65533;E&#65533;&#65533;Eh&#65533;Oh&#65533;uM&#65533;PB&#65533;&#65533;N&#65533;
&#65533;P&#65533;&#65533;&#65533;>&#65533;P&#65533;&#65533;S&#65533;&#65533;&#65533;C&#65533;Ck&#65533;!C7&#65533;v&#65533;&#65533;&#65533;&#65533;qL&#65533;vA&#65533;&#65533;&#65533;&#1215;
&#65533;&#65533;&#1206;w&#65533;&#65533;V&#65533;&+&#65533;&#65533;&#65533;!&#65533;v!&#65533;&#65533;v@-&#65533;&#65533;"&#65533;&#65533;<&#1325;&#65533;t&#65533;dI#|sUxm2r&#65533;Q&#65533;&#65533;&#65533;bc&#65533;&#65533;qIqz&#65533;&#1638;&$&#65533;8&#65533;&#65533;&#644;C&#65533;,"MQc&#65533;"&#65533;tf&#65533;G&#65533;(&#65533;r&#65533;&#65533;:&#65533;U!&#65533;;|&#65533;&#65533;x&#65533;=&#65533;&#65533;s&#65533;cs&#65533;p&#65533;&#65533;qd&#65533;&&#65533;&#65533;&#2008;&#65533;t&#65533;RU7-j%&#65533;h&#65533;&#65533;b&#65533;#0/k"C&#65533;O&#65533;W!xwy&#65533;&#65533;Ds&#65533;r&#65533;&#65533;&#65533;&#1110;&#65533;}&#65533;q&#65533;&#65533;!&#65533;&#65533;fn{&#567;!&#1971;&#65533;&#65533;&#65533;&#65533;%&#65533;&#65533;L&#65533;&#65533;&#65533;h&#65533;&#65533;#&#65533;&&#65533;&#65533;&#65533;&#65533;&#65533;&#65533;&#851;&&#65533;!%&#65533;&#65533;=&#65533;&#65533;&#65533;b&#65533;7<&#65533;&#65533;r&#1802;&#65533;!&#65533;k&#65533;&#65533;X=&#65533;&#65533;NF&#65533;&#65533;Xi&#65533;2]6%&#65533;&#65533;%ivs&#1748;fY2h&#65533;)Wr&#65533;&#65533;&h&#65533;&#65533;L&#65533;Q7&#65533;&#65533;&#65533;N#&#65533;&#65533;&&#65533;&#65533;4y&#65533;CkDwa&#65533;kg&#65533;&#65533;&#65533;8Df)bx%&#65533;&#65533;0&#65533;&#65533;&#65533;&#65533;&#65533;&#65533;a&#65533;Cp	<&#65533;&#65533;U&#65533;&#994;&#65533;r&#65533;\&#65533;9&#65533;&#65533;&#65533;9J&#65533;&#65533;&#65533;&#65533;R$&#65533;&#65533;!z&#65533;&#65533;"}c.&#65533;&#65533;|Ep&#65533;&#65533;T$C&#65533;B~&#65533;&#1041;&#65533;&#65533;iZl&#65533;:UQ&#65533;&#362;&#65533;q%B2&#65533;8&#65533;&#65533;&#65533;/&#65533;4&#65533;&#65533;&#65533;&#65533;2&#65533;&#65533;2&#65533;&#65533;&#257;&#65533;&#65533;xs	t>,&#65533;&#65533;M84&#65533;O&#65533;&#65533;#t'&#65533;N&#65533;.je&#65533;3&#65533;0N&#65533;-&#65533;M&#65533;&#65533;&#1219;Z4&#65533; &#65533;&#65533;w&#275;/&#65533;&#65533;&#65533;&#65533;&#65533;!&#65533;&#65533;&#65533;&#65533;&#65533;P&#65533;]&#65533;C&#65533;&#65533;F']&#65533;aZ$Lbt"&#65533;&#1491;j&#65533;3&#65533;&#659;v&#65533;3&#65533;&#65533;&#65533;&#65533;&#65533;&#65533;*&#65533;&#65533;2&#65533;e`&#65533;&#65533;T1&#65533;z&#65533;P*&#65533;&#65533;
6"&#65533;C&#65533;&#65533;S&#65533;&#65533;/&#1714;9&#65533;]U&#65533;x&#65533;w&#65533;&#65533;1soc&#65533;+&#65533;&#65533; x=jH&#65533;;b&#65533;&#65533;v&#65533;&#65533;&#65533; &#65533;jpX&#65533;&#65533;&#65533;8&#65533;&#65533;&#65533;zm&#65533;&#65533;&#65533;g&#65533;&#65533;>Bw&#65533;nu&#65533;&#65533;B&#65533;&#65533;&#65533;&#65533;&#65533;&#65533;&#65533;3&#65533;&#65533;+&#65533;c&#65533;Vp&#65533;.&#65533;6&#65533;&#65533;m&#65533;j-&#65533;D,&#65533;&#65533;&#65533;&#65533;&#65533;&#65533;!F @*{&#65533;M.<p&#65533;&&#65533;)k&#65533;w&#65533;`&#65533;&#65533;s&#65533;$&#65533;&#65533;&#65533;Cp&#65533;&#65533;o&#65533;| #|Nuz&#65533;&#626;&#65533;62&#1466;&#65533;G=c>&#65533;&#65533;&#65533;&#65533;H&#65533;&#65533;x&#65533;L&#30895;&#65533;N&#65533;&#65533;&#65533;&#65533;&#65533;=&#65533;f&#65533;3&#65533;Y!`&#65533;@&#65533;&#65533;&#65533;&#65533;	8&#65533;I%3&#1232;&#65533;&#65533;3m&#1424;&#65533;q3&#65533;C&#65533;&#65533;&#1061;&#65533;&#65533;&#1194;&#65533;	vYwWf7&#65533;&#65533;&#65533;&#65533;b&#65533;/&#65533;v!&#65533;X\F!G!2&#65533;"f&#65533;&#65533;&#65533;&#65533;P4&#65533;O&#1791;T&#65533;&#65533;=\&&#65533;n&#65533;2k&#65533;O&#65533;&#65533;&#65533;l&#65533;&#65533;V5UX&#65533;5&#65533;p?&#65533;/"<&#65533;&#65533;R&#65533;`&#65533;T&#65533;&#65533;J&#65533;&#65533;fF&#65533;t&#65533;&#65533;#!&#65533;a7&#65533;&#65533;<&#65533;&#65533;&#65533;k&#9500;|&#1636;t&#65533;v&#65533;&#65533;&#65533;&#65533;n&&#65533;&#65533;>%&#65533;&#65533;&#48156;n6&#65533;
n&#65533;>&#65533;L&#1780;&#65533;&#65533;&#65533;(&#65533;B&#65533;&#65533;EC	&#65533;C?&#65533;V&#65533;D&#65533;EZ&#65533;&#65533;&#65533;A.{&#65533;1"&#65533;&#65533;&#65533;oR&#65533;:|&#65533;&#65533;&#65533;&#65533;_p&#65533;J`&#1392;&#65533;b&#1526;8&#65533;F&#65533;&#65533;&#65533;cf&#65533;4#JI&#65533;c&&#65533;&#65533;&#65533;&#65533;2K&#65533;&#915;&#65533;~#&#65533;&#65533;&#65533;<ip#&#65533;m#BQ=Eb>A&#65533;&#65533;b$&#65533;&#655;<2&#65533;&#65533;kV&#412;&#65533;f*&#65533;&#65533;&#65533;q&#65533;&#65533;;!&#404;&#65533;tYYh&#65533;&#1362;&#65533;Kt-Hh&#65533;U&#65533;1&#65533;A&#65533;|&#65533;&#65533;q&#65533;K&#65533;C&#65533;&#65533;&#65533;3&#65533;4A&#65533;&#65533;&#65533;d&#65533;&#65533;9[&#65533;&#65533;&#65533;)ss6,7]&#65533;&#65533;]kFM!p&#65533;&#65533;(&#65533;&#65533;&#65533;0&#65533;tUU&#65533;
~&#65533;b&#461;&#65533;1U,&#65533;&#65533;\&#65533;"&#65533;&#212;B&#65533;&#65533;8&#65533;Y%&#65533;7"~&#65533;&#65533;@&#65533;*<"&#65533;&#65533;&#65533;P&#596;&#65533;&#65533;&#16970;&#65533;&#65533;m&#922;c&#65533;V&#65533;&#65533;&#65533;&#409;&#721;r&&#65533;\#&#65533;w=&#65533;!&#65533;&#65533;&#65533;!&#65533;&#65533;&#65533;&#65533;zVm&#65533;{m&#291;&#65533;&#65533;<>&#65533;&#65533;&#65533;&#65533;&#65533;&#65533;&&#65533;&#65533;Z&#65533;&#870;&#65533;&#65533;&#1669;&#65533;&#65533;&#65533;&#65533;&#1959;"&#65533;=&#65533;&#65533;&#65533;+&#65533;&#1501;&#65533;9{&#65533;E&#65533;Gz&#65533;Ly&#65533;p&#65533;&#65533;&#65533;&#65533;&#65533;>&#65533;%&#65533;&#65533;&#65533;&#65533;^v&#65533;3&#65533;&#65533;!&#1531;&#65533;rQU8&#65533;&#65533;jm`&#65533;Ce&#65533;"&#65533;&#65533;&#65533;&#65533;d&#65533;&#65533;3f&#65533;3*c&#65533;&#65533;&#65533;f&#65533;O&#65533;&#65533;dGV&#65533;m}c&#65533;&#65533;<&#65533;8&#65533;<2&#65533;&#65533;&#65533;]0&#65533;&#65533;&#65533;N&#65533;&#1866;&#65533;&#65533;&#65533; &#65533;&#65533;&#65533;&#65533;&#65533;;$h&#65533;&#1601;&#65533;&#65533;g&#65533;&#65533;&#65533;&#1666;&#65533;&#65533;&#65533;&#65533;+&#65533;&#65533;&#65533;%(g&#65533;&#65533;&#65533;6&#65533;&#65533;&#65533;&#65533;7&#65533; &#65533; &#65533;6&#65533;5&#65533;D&#65533;&#65533;&#65533;&#65533;zs&#65533;&#65533;! nB&#65533;&#65533;:&#65533;!r&#65533;&#65533;&#65533;&#65533;&#65533;w#&#65533;&#65533;[&#60817;&#65533;&#65533;&#820;&#65533;&#528;Z&#65533;iN!&#65533;2&#65533;&#65533;) &#65533;	H&#65533;&#2818;88&#640;&#65533;J &#65533;&#447;6&#65533;&#65533;&#65533;C!)R&#65533;'&#65533;&#65533;(&#65533;re&#65533;&#65533;&#65533;&#65533;;&#65533;0TD &#65533;&#65533;&#65533;&#65533;&#991;@&#65533;&#65533;&#6088;D&#65533;&#65533;&#65533;'Q&#65533;I&#65533;.&#65533;s &#1003;;	b&#65533;&#65533;&#65533;&#1317;N!&#65533;&#65533;5&#65533;&#65533;&#65533;D&#65533;!]&#65533;&#65533;&#1492;q-&#191;&#65533;&#2733;+4&#7550;&#65533;L&#65533;&#65533;&#65533;&#200;+V&#65533;b`&#65533;&#65533;Z<&#65533;&#65533;&#65533;&#65533;@&#65533;!&#65533;,&#65533;&#28745;J&#65533;<&#65533;_&#65533;&#65533;E/^&#890;&#65533;&#65533;&#1520;c&#734;=;&#65533;&#65533;]&#65533;AX
&#65533;f&#65533;
&#65533;&#65533;&#65533;&#65533;B&#65533;&#65533;&#65533;f &#65533;`&#518;&#65533;&#65533;d&#65533;/&#65533;&#65533;Y&#65533;/&#65533;0!&#65533;	g5?&#65533;p&#65533;&#65533;EF/eI&#65533;&#65533;&#854;&#65533;&#65533;&#65533;8&#65533;&#65533;L(&#65533;&#1737;@&#65533;&#565;&#65533;&#65533;&#65533;&#1623;SUg%u`AR&#65533;u V&#65533;&#65533;Uv&#65533;eTRF]&#65533;
&#65533;Q&#65533;&#65533;Rv}(*	&#65533;%&#65533;]|&#65533;&#65533;"&#65533;v&#65533;&#65533;&#65533;&#65533;(&#65533;4&#65533;&#65533;&#65533;&#65533;&#65533;44fD&#65533;&#1616;&#65533;5&#65533;>&#65533;&#65533;&#65533;g&#65533;&#65533;&#65533;&#65533;*J&#65533;rB&#65533;`&#65533;&#65533;Xf&#65533;&#65533;\v)&#65533;U&#65533;&#65533;@2&#65533;&#65533;;&#65533;,&#65533;  l&#65533;&#65533;|M8&#1476;|}&#65533;&#65533;swfK&#65533;&#65533;9&#65533;@M&#65533;&#65533;&#65533;&#65533;'9&#65533;Du&#65533;
&#65533;^D?%TzM&#65533;g&#65533;y	&#65533;&#65533;i&#65533;)D&#65533;x&#65533;K&#65533;&#65533;&#65533;&#65533;N&#1573;&#65533;T&#65533;&#65533;&#65533;R&#65533;Z&#65533;TTO	&#65533;&#65533;Yi&#65533;Q[&#65533;&#65533;R=&#65533;Z&#65533;[&#65533;&#65533;&#65533;a&#65533;&#65533;&#65533;xX&#65533;&#65533;h&#65533;&#65533;z&#65533;&#65533;&#65533;u&#65533;(P&#65533;&#65533;Vk&#65533;&#65533;&#65533;V&&#65533;#&#65533;&#65533;&#65533;&#65533;
-$&#60960;}&&#65533;&#65533;h&#65533;
&#65533;&#65533;&#65533;&#65533;@&#65533;&#65533; &#65533;*&#65533;$o&#65533;&#65533;&#65533;&#65533;&#65533;&#65533;UQ&#65533;&#65533;rVBn&#65533;&#65533;&#65533;?&#65533;&#65533;&#65533;B*5&#65533;&#65533;J"&#65533;4&#65533;&#65533;$qPS&#65533;x?&#65533;&#65533;O&#65533;&#65533;&#65533;P&#65533;T&#65533;&#448;:J&#65533;>&#65533;\&#65533;J&#65533;9G&#65533;x%&#65533;&#65533;&#65533;&#65533;&#65533;O&#65533;1&#65533;q&#65533;'v&#65533;O+&#65533;&#65533;&#65533;&#65533;,&#65533;L&#65533;&#65533;&#65533;@^$&#65533;yUT&#65533;g&#65533;jU&#65533;&#65533;&#65533;WZL&#65533;T&#65533;&#65533;%U&#65533;,&#65533;&#65533;%&#65533;&#65533;(rx&#1329;&#1484;&#65533;&#65533;tv&#65533;w&#65533;e&#65533;5.&#65533;be&#65533;&#65533;.xI&#65533;
d&#65533;?&#65533;c&#65533;l&#65533;&#65533;H&#65533;&#65533;&#65533;&#570;&#65533;&#65533;&#65533;&#65533;&#65533;&#65533;&2&#65533;&#65533;&#65533;&#65533;&#65533;&#24775;.&#65533;&#65533;&#65533;&#65533;UO^C}&#65533;&#65533;Od^&#65533;&#65533;	&#65533;&#65533;}&#65533;&#65533;&#65533;Q*&#1058;&#65533;Li&#65533;&#65533;BAPG\&#65533;=7&#65533;&#65533;&#65533;	&#65533;&#65533;@/A&#65533;?@{&#65533;b&#65533;'&#65533;&#65533;
&#65533;||&#65533;J&#65533;&#65533;_&#65533;&#65533;&#65533;&#65533;&#65533;:A{
4&#1332;&#65533;&#65533;&#65533;&#65533;&#65533;&#65533;J&#65533;&#65533;&#65533;&#65533;&#65533;&#65533;O&#65533;aPq&#65533;H&#65533;x#&#65533;]X&#65533;&#65533;)%@'"&#65533;&#65533;b&#65533;&#65533;4#H&#65533;?&#65533;!T&#65533;&#65533;LB	DC&#65533;&#65533;y&#65533;&#65533;&#65533;9\a&#65533;&#65533;&#65533;&#65533;&#65533;&#65533;&#65533;&#65533;w&#65533;r&#65533;&#65533;&#65533;:&#1326;&#65533;&#65533;+&#65533;&#65533;w&#65533;C&#65533;dA0 &#65533;&#1281;&#65533;-&#65533;&#65533;&#65533;&#65533;,&#65533;F!&#65533;]I&#65533;&#65533;&#65533;&#65533;|'!&#65533;&#65533; <&#65533;]1w&#65533;Zu*&#65533; &#65533;Q*=hl&#65533;{&#65533;(&#65533;&#65533;&#65533;&#65533;g&#65533;&#160;&#65533;2&#248;&#65533;=&#65533;G&#65533;'&#65533;P&#65533;#q&#65533;&#65533;&#65533;&#65533;&#65533;@&#65533;&#65533;+@d&#65533;PV&#65533;X!&#65533;(&#65533;J&#1868;4&#65533;&#65533;|C.&#65533;,&#65533;Z&#65533;"+T(&#339;" &#65533;&#65533;&#65533;f&#65533;&#65533;&#65533;-&#65533;>i&#65533;&#65533;y&#1171;&#65533;Q,	&#65533;&#65533;F&#65533;&#65533;&#65533;,&#533;l&#65533;	&#65533;#	&#65533;&#65533;e&#65533;I&#772;&#65533;&#65533;+$H2&#65533;&#65533;&#392;Kr&#65533;i&#65533;@F&#65533;j&#65533;&#65533;#(&#65533;&#65533;&#65533;&#65533;k&#2776;&#65533;&#65533;8&#65533;&#65533;"&#65533;qr`&#65533;&#65533;&#65533; vFM (&#65533;^&#65533;&#65533;)Fy\D&#65533;&#65533;B&#65533;+&#65533;&#65533;>&#65533;&#65533;&#65533;&#65533;&#65533;&#65533;h)&#65533;
&#65533;&#65533;&#65533;O&#1294;$&#65533;?&#65533;b3(&#65533;8&#65533;	&#65533;&#65533;&#65533;G&#65533;t&#65533;%&#65533;[A&#65533;r&#65533;&#65533;&#65533;&#65533;})EBH&#65533;&#559;&#65533;d~&#65533;I&#65533;S@S&#65533;d&#65533;'&#65533;&#65533;&#65533;-Q!AT&#65533;s |&#65533;&#65533;"&#65533;[
&#65533;&#65533;iD8
*J &#65533;/&#65533;&#65533;T&#65533;U&#65533;&#1794;&#65533;&#65533;j&#65533;&#65533;&#65533;w
 &#65533;&#65533;&#65533;?&#65533;q&#65533;q&#65533;5_&#65533;+&#65533;Wq&#65533;+]&#65533;y&#65533;&#65533;Y&#890;:&#65533;&#65533;g&#875;^&#65533;&#65533;&#65533;&#65533;&#65533;&#65533;2&#65533;I&#65533;&#65533;+~104c&#836;&#65533;|&#65533;&#65533;<L>SV&#65533;z4N&#65533;EH&#65533;&#638;&#65533;EEPS&#65533;&#65533;:&#65533;3&#65533;t1O&#65533;E&#65533;{&#65533;	&#65533;&#65533;&#65533;Qxa\&#65533;&#65533;N&&#65533;x6!}SXJ)&#65533;$&#65533;$>&#65533;&#1352;l&#65533;i&#65533;fJ&#65533;A B~J&#65533;F&#65533;yG&#65533;~&#65533;&#65533;"U$u&#65533;%P&#65533;b &#65533;&#65533;n&#1146;&#65533;U&#65533;&#1313;&#65533;A&#65533;`&0@&#65533;c?&#65533;&#1551;?&#65533;5&#65533;&#65533;&#65533;7T X&#65533;d&#65533;&#65533;`&#65533;&#65533;&#65533;^\&#65533;9&#65533;&#65533;&#65533;&#65533;&#65533;&#65533;AG&#65533;&#65533; i=&#65533;&#65533;p&#65533;&#65533; 	1&#65533;&#65533;&#65533;?4L&#65533;{x&#65533;aKH>|S&#65533;	@&#65533;|Gc&#65533;`!&#65533;&#416;p<&#65533;&#65533;z&#65533;#&#327;&#65533;&#65533;&#65533;;Tztg&#65533;s&#65533;&#65533;&#65533;&#290;a&#65533;H=&#65533;=L&#65533;&#65533;&#65533;h_p&#65533;O&#65533;&#65533;&#65533;&#65533;&#65533;&#65533;,&#65533;HS&#65533;&#65533;w&#65533;&#65533;&#65533;&#65533;o{&#1747;&#65533;&#65533;&#65533;&#65533;&#65533;Q&#65533;p4&#65533;gN&#65533;&#65533;&#65533;<&#65533;&#65533;d&#65533; N&#65533;&#65533;&#65533;[/&#65533;!&#65533;&#65533;sW&#65533;V^&#65533;x&#65533;h}Fqy'&#65533;/&#65533;&#65533;&#964;&#65533;&#65533;$&#65533;&#65533;&#65533;I$$&#65533;&#65533;&#65533;q J&#65533;&#65533;^b4&#65533;&#65533;&#65533;:*&#65533;&&#65533;4ML&#65533;\B	MhFp&#65533;o:p&#65533;&#65533;)MP1M&#65533;Z&#65533;&#65533;&#65533;S&#747;`&#65533;&#65533;w5&#65533;N&#65533;.&#65533;&#65533;\&#995;&#65533;&#729;&#65533; b&#65533;&#65533;90.Yw&#65533;"G&#65533;PKZ&#65533;&#65533;7&#65533;&#65533;&#65533;N6&#65533;c&#65533;&#65533;&#65533;&#65533;)&#65533;6&#65533;&#65533;e&#65533;`&#65533;&#65533;V&#65533;&#65533;&#65533;&#65533;vB&#65533;&#65533;2j &#65533;&#65533;&#65533;p+o&#65533;}&#65533;&#65533;p&#65533;C&#65533;1&#65533;O&#65533;&#65533;K&#65533;@Np&#65533;&#65533;&#65533;&#65533;&#65533;&#65533;B&#65533;1&#65533;J&#65533;&#65533;&#65533;8&#65533;&#65533;&#65533;c%`&#65533;&#65533;&&#65533;'H&#65533; &#65533;&#65533;&#65533;^&#65533;$&#65533;&#65533; &#65533;&#65533;&#65533; &#65533;
&#65533;P&#65533;.H&#65533;&#65533;&#2013;&#65533;&#65533;&#65533;5:&#65533;O4&#65533;&#65533;Q&#65533;&#65533;/&#65533;&#65533;&#65533;&Z0j&#65533;$&#65533;IP&#65533;&#1319;>#&#65533;&#65533;&#65533;qG&#65533;9%LMba&#65533;zg&#65533;f&#65533;&#65533;lvb`f&#65533;&#65533;&#65533;&#65533;l&#65533;&#65533;{E&#65533;&#65533;&#318;&#65533;<&#65533;!&#65533;&#65533;}&#65533;J&#65533;m'&#65533;&#65533;&#65533;p&#65533;M&#65533;&#1954;T(y&#65533;G&#65533;]&#65533;&#65533;t&#65533;"&#584;&#65533;&#65533;&#65533;f<&#65533;&#65533;&#65533;&#65533;FO&#65533;s[=&#65533;&#65533;&#65533;n&#65533;&#65533;&#65533;&#65533;nu&#65533;&#65533;|{&#65533;&#65533;Z<jH\&#65533;&#65533;\&#65533;&#65533;&#407; &#65533;'&#65533;&#65533;!*&#65533;&#65533;&#65533;&#65533;&#65533;e&#65533;&#65533;&#65533;&#65533; &#65533;&#65533;}P(`&#65533;X( &#65533;~A&#65533;;&#65533;&#65533;&#65533;&#65533;T&#65533;>&#65533;&#65533;i&#65533;}G;&#65533;0@&#65533;}`h&#65533;xzIJ&#65533;&#65533;&#65533;&#65533;C%u&#65533;M#&#65533;&#65533;k&#65533;&#65533;&#65533;&#65533;'&#65533;&#65533;=ZP&#65533;
O&#65533;&#65533;>]&#65533;&#65533;&#65533;r&#65533;&#65533;&#65533;f&#65533;w&#65533;2&#65533;"RT&#65533;>&#65533;&#65533;^&#65533;z&#65533;SpF&#65533;&#65533;o&#65533;&#65533;1D64&#65533;&#65533;U&#65533;'TTTDH$1Z}De&#65533;1 &#65533;&#65533;%<$a&#65533;1&#65533;$&#65533;&#65533;A1!&#65533;#&#65533;&#65533;&#65533;&#65533;!y&#65533;&#65533;n&#65533;Q&#65533;&#65533;yQVS ES(z&#65533;'X()&#65533;&#65533;mu&#65533;K&#65533;Pxx&#65533;&#65533;&#65533;4&&#65533;U&#65533;s``&#65533;Gl&#65533;&#1095;}<&#65533;s&#65533;&#65533;|&#65533;fi&#65533;h`&&#1207;&#65533;%&#65533;&#65533;&#454;~(&#65533;&#65533;&#65533;&#65533;-&#65533;}&#65533;1~c&#65533;Ed&&#65533;&#65533;&#65533;E&#65533;&#65533;&#65533;W&#65533; &#65533;&#65533;&#65533;8]&#65533;&#1545;S&#65533;gw&#65533;0&#65533;*81&#65533;&#65533;$lq ^&#65533;r&#65533;&#65533;h&#65533;pv&#65533;&&#65533;&#65533;&#65533;&#65533;s&#65533;P&#65533;Y&#65533;&#65533;:h&#355;1&#65533;&#65533;UY&#65533;&#65533;&#65533;(<5&#65533;O&#65533;&#193;&#65533;x&#65533;&#65533;xwJ<&#65533;&#65533;&#65533;J&#65533;w&#65533;&#65533;&#65533;O8&#65533;&#65533;gY-&#65533;n&#65533;&#65533;4&#65533;b&#65533;&#65533;oxm(SRi&#65533;i&#65533;&#65533;&#65533;&#65533;U&#65533;&#65533;u&#65533;6si&#65533;&z(&#65533;CiP|xU&#65533;'=&#65533;U&#65533;&#65533;is&#839;t&#65533;s)&#65533;&#65533;&#65533;7&#65533;&#65533;&#65533;&#65533;&#65533;&#65533;&&#65533;&#65533;&#65533;&#65533;>&#65533; )&#65533;&#65533;&#65533;0/&#65533;&#65533;&#65533; j&#1170;A&#65533;?qg&#65533;&=IVa <9&#65533;&#65533;!&#65533;f"V'&#65533;&#65533;gu{/&#65533;0]&#65533;&#65533;&#65533;>&#65533;&#65533;&#65533;&#65533;&{&#65533;H&#65533;(&#65533;(#%R,6183;&#65533;3&#65533;@&#65533;<&#65533;&#65533;&#65533;ay&#65533;w&#65533;&#65533;&#462;ay?8Q&#65533;&#712;&#38403;&#65533;ha&#65533;&#1540;&#65533;&#65533;0&#65533;&#65533;&#64579;/&#65533;(&#65533;&#65533;&#65533;O&#65533;&#1112;4&#65533;bMz&#65533;&#65533;&#65533;&#65533;&#65533;8&#65533;i&#65533;f8&#65533;06&#65533;_n&#65533;eE`%&#65533;&#65533;`ii&h&#65533;V\&#65533;&#65533;%&#65533;_&#65533;!&#65533;&#65533;0&#65533;  &#65533;&#65533;6&#65533;&#65533;r$&#65533;&#65533;M&#1620;hH&#65533;&#65533;9&#65533;&#65533;&#65533;0]&#65533;&#65533;&#65533;yP&&#65533;&#65533;2&#65533;19W&#65533;)*y&#65533;&#65533;&#65533;Ii&#65533; 6&#65533;j2&#65533;&#65533;I&#65533;&#65533;&#65533;&#65533;i&#65533;l&#65533; &#65533;&#65533;3`&#65533;&#65533;&#65533;&#65533;&&#65533;&#65533;&#65533;&#65533;&#65533;%&#65533;Y&#65533;&#65533;w_&#65533;5&#65533;&#65533;9&#65533;	&#65533;&#65533;U&#65533;&#65533;i>&#65533;&#65533;&#65533;	q Ti'er"&#65533;[&#65533;7E&#65533;li'&#65533;&#65533;&#65533;:#&#65533;F&#65533;H&#65533;Q?&#65533;Q&#65533;He&#65533;&#65533;@8Gh&#65533;&#65533;Yy9&#65533;&#65533;x14&#65533;&#1539;&#65533;&&#65533;&#14862;a&#65533;&#65533;&#65533;&#65533;!&#321;&#65533;Ae&#65533;&#65533;m&#65533;y&#65533;I&#65533;"G&#65533;6(S8&#65533;,&#65533;&#65533;5&#65533;&#65533;0&#65533;A&#65533;&#489;]e&#65533;	&#65533;^N&#65533;&#65533;&#65533;_&#247;{&#65533;5&#65533; &#65533;&#65533;&#229;q_&#65533;&#65533;0	#|#&#65533;&#65533;N&#65533;&#65533;|&#65533;&#65533;{&#65533;&#65533;&#65533;&#65533;:|&#65533;7&#65533;T &#65533;&#65533;&#65533;&#65533;&#65533;5&#65533;0'&#65533;&#65533;sk&#65533;U2&#1183;$&#65533;&#65533;T&#65533;	$&#39451;  &#65533;&#65533;&#65533;Y&#65533;Q Q &#65533;9&#65533;&#65533;&#65533;&#65533;&#65533;&#65533;&#1625;&#65533;W&#65533;&#65533;&#65533;&#65533;&#65533;i&#65533;&#1577;&#65533;&#65533;&#1628;W&#65533;&#65533;W&#65533; &#65533;*&#65533;&#65533;z&#65533;}8}&#65533;j&#65533;&#65533;&#65533;&#65533;&#65533;0&#65533;&#65533;&#65533;x*`&#65533;9&#65533;z&#65533;#&#65533;&#65533;j1i&#65533;Y&#65533;&#394;&#65533;&#65533;&#65533;Cr"H#'&#65533;&#65533;3{F&#65533;&#65533;b&#65533;TeE&&#65533;&#65533;'f&#65533;}&#1100;&#65533;A3>!&#65533;x&#65533;&#65533;F&#65533;'&#65533;9&#1668;&#65533;M?Z3-&#65533;E&#65533;G<u&#65533;&#417;$(&#65533;!1&#65533;&#65533;&#65533;n;&#65533;&#65533;&#65533;Qh&#65533;3#&#65533;&#65533;&#580;2*&#65533;&#65533;&#65533;&#65533;&#65533;&#65533;!&#65533;>&#65533;yvPj&#65533;&#65533;by&#65533;&#65533;&#65533;&#65533;r&#65533;|&#65533;A&#65533;U	3&#65533;&&#65533;&#65533;&#65533;@&#65533;^{|`%i&#65533;'_&#65533;w_eJ&#65533;&#65533;&#65533;-K&#65533;&#65533;'|&#65533;&#616;&#58715;o&#65533;&#65533;_&#65533;_&#65533;G&#65533;*&#65533;&#65533;	&#65533;Z}&#65533;&#65533;&#65533;P &#65533;0&#65533;
  &#65533;&#65533;*&#65533;Y&#65533;Z&#65533;S[&#65533;&#65533;&#65533;&#65533;Y&#65533;	A&#65533;&#65533;*&#65533;j&#65533;%&#65533;&#65533;U&#65533;|&#65533;&#65533;|w:1&#65533;)&#65533;"1	&#65533;&#65533;r&#65533;t z&#65533;&#65533;&#65533;%&#65533;%&#65533;3C&#65533;&#65533;8&#65533;:&#65533;GNd&#65533;8&#65533;c&#65533;#Fpb&#65533;}D)&#65533;&#65533;&#65533;>&#65533;O&#65533;VE&#65533;K&#65533;&#65533;:5846&#65533;&#65533;J?:&#65533;&#65533;&#65533;d&#65533;[&#65533;u(.&#1569;&#65533;G9&#65533;G&#65533;!e&#65533;)&#65533;B&#65533;&#65533;&#65533;&#65533;xN&#65533;&#65533;&#65533;&#65533;&#65533;&#65533;&#65533;&#65533;&#65533;1&#65533;f&#65533;&#65533;&#65533;l&#65533;&#65533;&#65533;&#65533;&#65533;&#65533;&#65533;&#614;&#65533;&#1631;vZ&#65533;&#65533;&#65533;&#65533;&#65533;&#65533;&#65533;9&#65533;}A&#65533;W&#1371;&#65533;)+&#65533;&#65533;&#65533;&#65533;&#65533;&#65533;&#65533;&#65533;&#65533;6&#65533;{&#65533;U&#65533;_&#65533;&#65533;f&#65533;&#65533;_&#65533;&#1654;&#65533;&#65533;&#65533;&#65533;i&#65533;	&#65533;&#65533;&#606;&#40918;&#65533;&#65533; &#65533;&#1401;&#65533;S&#65533;&#65533;T,  	&#65533;
&#65533;&#65533; &#65533;&#65533;&#65533;Y+\&#65533;&#65533;&#65533;&#65533;&#65533;z&#65533;&#65533;&#65533;\i&#65533;&#65533;s8g&#65533;(&#65533;*F&#65533;&#65533;&#65533;&#65533;&#65533;&#655;1_&#503;sv&#65533;&#65533;&#65533;&#65533;H&#65533;&#65533;&#65533;w&#65533;6&#65533;DP&#65533;&#65533;e&#65533;1&#65533;&#65533;2&#65533;H&#65533;&#65533;&#65533;&#65533;J&#65533;O&#65533;C;&#65533;Qm&#65533;142&#65533;&#65533;&#65533;Zu3&#65533;&#194;"&#65533;o&#65533;4&#65533;iQ&#65533;	&#65533;m&#580;/&#65533;QB&#65533;&#65533;&#65533;8y&#65533;'&#65533;&#65533;&#65533;&#65533;&#65533;&#65533;Y&#65533;&#1322;e&#65533;r&#65533;&#65533;&#65533;&#65533;&#65533;&#65533;Z
i&#65533;5&#65533;&#65533;w&#65533;]&#488;u&#65533;r=&#48988; &#65533;9&#65533;.&#65533;&#65533;N&#65533;&#65533;&#137;&#65533;	&#1243;{&#65533;0&#65533;&#467;&#65533;&#65533;&&#65533;G&#65533;j&#9461;j&#65533;&#65533;&#65533;l&#65533;&#65533;I&#65533;>`&#65533;G&#65533;)|&#65533;&#65533;P&#65533;l&#65533;a&#65533;	Q W+&#154;*&#65533;WK&#65533;&#65533;&#65533;&#65533;>&#65533;&#65533;h&#65533;&#65533;\&#65533;&#65533;a&#65533;nh}F&#65533;&#65533;&#65533;\&#65533;gr&#65533;&#65533;&#65533;&#65533;&#65533;L&#65533;0&#65533;&#1771;&#65533;L&#65533;&#65533;?&#65533;)&#65533;p&#65533;&#417;4&#65533;(&#65533;:G&#65533;CX3&#65533;Q&#65533;&#65533;3(&#65533;I&#65533;2 e&#65533;&#65533;G,&#65533;b&#65533;#&#65533;&#65533;A&#65533;&#65533;t"&#65533;&#65533;f&#65533;&#65533;&#65533;&#65533;&#65533;&#65533;&#65533;&#65533;&#718;&#65533;&#65533;X&#772;&#65533;(&#65533;3&#65533;!#&#65533;)&#65533;\y&#65533;&#65533;f&#65533; [&#65533;&#65533;Q^f&#65533;rv&#65533;&#65533;2&#65533;&#65533;&#65533;&#65533;&#65533;&#65533;&#65533;_&#53630;&#65533;&#65533;&#65533;o&#65533;0n&#65533;.\&#65533;&#660;&#65533;&#65533;&#65533;/&#65533;&#65533;%&#65533;&#65533;Pk&#65533;&#65533;}4i&#65533;&#65533;&#65533;&#65533;*&#801;&#65533;&#65533;)&#65533;&#1287;&#677;l&#65533;&#65533;&#65533;&#65533;&#65533;&#65533;&#65533;&#65533;:&#65533;&#65533;LL
l&#65533;U&#65533;&#65533;&#65533;&#65533;W&#65533;&#65533;A&#65533;&#65533;&#65533;&#65533;&#65533;&#65533;*&#65533;"&#65533;&#65533;&#65533;&#65533;&#65533;:&#65533;e&#65533;&#65533;
&#65533;&#65533;<&#65533;&#65533;&#65533;&#65533;&#65533;&#65533;&#65533;&#65533;Q&#65533;&#65533;x&#65533;E&#1627;&#65533;&#65533;&#65533;&#65533;&#65533;Y^&#65533;&#65533;g(&#65533;HP&#65533;Dhqjd&#1980;q&#65533;&#65533;(&#65533;&#65533;w&#712;<YD&#65533;&#65533;C)&#65533;T&#65533;L&#65533;&#65533;&#65533;&#65533;l&#1171;Y&#65533;e&#65533;[&#65533;6&#65533;&#65533;&#65533;&#65533;&#18059;&#65533;y1&#65533;&#65533;&#65533;&#65533;C|Qe&#65533;o88yn&#65533;&#65533;l9&#65533;&#65533;d&#65533;&#65533;G4R&#65533;"&#65533;&#65533;l&#65533;&#65533;>&#65533;&#1551;P&#65533;&#65533;&#65533;&#65533;&#65533;(&#65533;&#65533;]&#65533;&#65533;&#65533;&#65533;(&#65533;^:&#65533;&#1180;&#65533;%!&#65533;
C&#65533;&#65533;-&#65533;&#65533;&#65533;_&#65533;&#65533;&#65533;&#65533;&#65533;MY&#1318;&#65533;&#65533;&#65533;,&#65533;&#65533;|&#65533;&#65533;&#687;1&#65533;&#65533;&#65533;_&#65533;&#65533;&#65533;L&#65533;&#65533;p&#65533;A|&#65533;&#65533;&#65533;&#755;U&#65533;&#65533;]&#794;&#65533;&#1657;&#65533;J-&#65533;&#65533;&#65533;>&#65533;_&#65533;M&#65533;&#65533;&#65533; &#65533;}rh&#65533;&#65533;Y&#2041;&#65533;&#65533;h&#65533;l>&#65533;&#65533;&#65533;:&#1802;&#65533;>-f&#65533;Z6&#65533; )Z&#65533;$H:#&#65533;&#65533;&#65533;sn&#65533;&#65533;&#65533;&#65533;Hc&#65533;&#65533;&#65533;&#65533;(&#65533;l&#65533;&#65533;E>&#65533;&#65533;&#65533;&#65533;&#65533;aY!&#65533;&#65533;6&#65533;X&#65533;&#65533;&#65533;k&#65533;&#65533;(&#65533;&#65533;Z&#65533;&#65533;6&#65533;&#1840;R&#1410;&#65533;&#65533;(&#65533;G&#65533;&#1904;&#65533;&#65533;&#65533;Mn&#65533;h&#65533;&#65533;:&#65533;&#65533; M&#65533;T&#65533;&#593;&#1835;&#65533;*&#65533;&#65533;q&#65533;_&#65533;&#65533;&#65533;l&#65533;>q&#65533;&#65533;W&#65533;1W&#65533;M&#65533;{&#65533;+&#65533;&#65533;&#65533;&#65533;K&#65533;&#65533;yU&#65533;&#65533;&#65533;c5&#65533;&#844;&#65533;&#65533;L\&#65533;j&#1180;&#65533;&#65533;&#65533;J&#65533;&#65533;)&#65533;&#65533;&#65533;&#65533;&#65533;&#1642;&#65533;&#65533;&#65533;&#65533;AO&#65533;&#65533;T{&#65533;&#65533;&#65533;?&#7504;&#65533;&#65533;&#65533;&#65533;&#65533;i&#65533;	&#65533;i&#1168;C&#65533;&#65533;&#65533;&#65533;&#65533;j-&#1617;&#65533;^&#65533;&#65533;&#65533;r&#65533;&#65533;&#65533;X&#65533;#&#65533;&#65533;r&#65533;8&#65533;k&#65533;|G;#&#65533;&#491;&#952;&#65533;c&#65533;&#65533;&#65533;B&#5577;G&#65533;&#65533;&#1707;&#65533;&#65533;>&#65533;&#65533;(p&#65533;G&#65533;O&#65533;&#65533;&#65533;&#1635;&#65533;A&#65533;&#65533;I(&#65533;&#65533;&#1507;&#65533;S&#65533;&#65533;1&#65533;U>3&#65533;#&#65533;&#65533;&#65533;&#65533;]&#65533;&#65533;&#65533;&#65533;&#65533;7&#65533;&#65533;&#65533;&#65533;`.&#65533;&#65533;{G&#65533;&#65533;&#65533;&#65533;&#65533;<&#65533;@&#65533;&#65533;&#65533;k&#892;&#65533;,&#65533;&#530;*&#65533;nV&#65533;EI&#65533;_]_&#65533;&#65533;&#65533;I&#65533;&#65533;%&#65533;&#1926;&#65533;&#2025;9b&#65533;&&#65533;&#65533;Uwx&#65533;&#65533;&#65533;&#65533;2&#65533;&#65533;:&#65533;&#65533;&#65533;&#65533;&#65533;&#65533;PK&#65533;&#65533;&#65533;&#65533;b&#65533;&#1327;~&#65533;&#65533;&#65533;&#65533;&#65533;&#65533;S&#1345;&#65533;&#65533;&#65533;9&#65533;&#65533;Z&#65533;&#65533;Y&1I&#65533;&#65533;&#1642;^S&#65533;\&#65533;&#65533;I&#65533;&#65533;`&#65533;&#65533;&#65533; &#65533;w}fb&#65533; 0&#65533;H&#65533;s}&#65533;&#65533;&#65533;&#65533;|<&#65533;&#65533;|&#65533;?&#65533;x&#65533;G&#65533;H&#65533;$&#65533;s&#773;9&#65533;[&#65533;'\Z&#65533;&#65533;&#65533;&#65533;&#65533;@&#65533;tY&#65533;v&#65533;E8&#65533;&#65533;&#65533;;=Z&#65533;&#65533;&#65533;&#65533;74&#65533;Q&#65533;&#65533;&#65533;&#65533;&#65533;
&#65533;"&#65533;
&#65533;yay&#65533;w&#65533;h&#65533;&#65533;&#65533;(&#65533;&#65533;X&#65533; &#65533;?&#65533;yA&#65533;B&#65533;&#65533;a&#65533;&#65533;2&#65533;a&#65533;&#65533;&#65533;=	'($Aw&#65533;)^g!K&#65533;z]&#65533;\j{&#65533;&#65533;\Z&#65533;&#65533;&#65533;&#65533;&#65533;&#131;&#65533;&&#65533;<b&#1360;d5&#65533;>s&#1583;s&#65533;&#65533;&#65533;&#65533;]&#1954;&#65533;_&#65533;X&#65533;>&#65533;&#1417;&#65533;&#65533;[&#65533;&#65533;&#65533;&#65533;>&#65533;&#65533;W&#65533;&#65533;&#65533;&#65533;]&#65533;&#65533;&#65533;&#65533;m&#65533;$X&#65533;&#65533;A&#65533;	.dxea&#65533;&#65533;&#65533;@t("&#138;&#65533;&#65533;h &#65533;&#65533;&#65533;G&#65533;&#65533;I0cB4 &#65533;&#65533;&#65533;&#65533;*&#65533;&#65533; &#65533;@4 Z&#65533;9p&#65533;&#65533;A&#65533;&#65533;&#65533;&#65533;&#65533;
P G&#65533;e&#65533;&#65533;&#65533;S&#65533;Q&#65533;N&#65533;Z&#65533;&#65533;U&#65533;&#65533;&#65533;&#65533;&#65533;o&#1162;4[&#65533;&#65533;[A&#65533;&#65533;&#65533;%&#65533;4&#65533;&#65533;&#65533;-[S&#65533;B&#65533;&#65533;&#65533;&&#65533;&#65533;&#65533;5&#65533;d	&#65533;s &#65533;7`&#65533;@&#65533;&#65533;Xl&#65533;&#65533;fP&#65533;8&#65533;`&#65533;&#65533;&#65533;#&#65533;l &#65533;TC&#65533;#<&#65533;&#65533;&#65533;k&#65533; =&#65533;Fh&#65533;T\3Zah&#843;/&#65533;&#889;0&#65533;&#1516;&#65533;&#65533;&#65533;x&#65533;&#65533;<&#65533;&#65533;,&#65533;t&#61555;.oN&#65533;&#65533;&#65533;f&#65533;!_7K5m&#65533;V&#65533;&#65533;&#65533;%&#836;&#65533;&#65533;RD&#65533;&#65533;?&#65533;&#65533; &#65533;&#65533;s!&#65533;&#65533;u|&#65533;_&#65533;-&#65533;t&#65533;	@&#65533;&#65533;&#65533;&#65533;z@&#65533;&#65533;xj&#65533;?&#65533;  ?&#65533;&#65533;&#1002;&#65533;&#65533;P&#65533;jP!P&#65533;&#65533;&#65533;&#65533;&#65533;DSTqE&#65533;&#65533;&#65533;&#65533;&#65533;b&#65533;&#65533;/&#65533;j&#65533;+p4&#65533;#&#65533;r<&#35073;f&#65533;C&#65533;&#65533;&#65533;M\&#65533;&#65533;	&#65533;&#65533;&#65533;I&#65533;&#65533; &#65533;&#65533;&#65533;&#65533;J,&#65533;&#810;I&#65533;&#65533;&#43759;&#65533;Jc&#65533;&#436;&#65533;&#769;&#44192;&#65533;&#65533;&#932;+&#65533;/6&#65533;&#65533;&#65533;&#65533;&#65533;&#65533;&#65533;&#65533;&#65533;z&#65533;(/(&#65533;"&#65533;&#65533;(km(e &#65533;&#65533;&#65533;,!&#65533;&#65533;&#65533;Y&#65533;k*RA&#65533;"&#65533;&#65533;&#1244;K(6&#260;&#65533;-+&#65533;l{&#65533;0OKC&#65533;&#65533;&#65533;t&#65533;N7&#65533;
C&#65533;&#1238;&#65533;U &#65533; T&#65533;Z&#65533;&#65533;W/&#1236;&#65533;&#65533;Nc-&#65533;&#65533;Z&#1026;&#65533;&#65533;2&#65533;&#65533;b&#65533;g&#65533;m&#65533;I&#65533;&#65533;&#65533;gZ&#65533;&#65533;&#65533;&#65533;	&#65533;&#65533;&#642;&#1707;)&#65533;&#65533;&#65533;?&#65533;&#65533;&#65533;&#65533; #4QB&#65533;&#65533;Qw&#65533;[ &#65533;&#65533;J&#65533;&#65533;pC{&#65533;H&#65533;&#65533;&#65533;&#65533;(&#65533;&#1827;&#65533;(&#65533;j:j&#65533;&#65533;6q&#65533;$I&#65533;&#65533;&#65533;+&(&#65533;MH|&#65533;GD&#65533;D&#65533;&#65533;O&#65533;&#65533;4&#65533;d&#65533;S>&#65533;&#65533;&#65533;F&#65533;!&#65533;&#65533;&#65533;&#65533;5&#65533;&#65533;&#65533;&#65533;&#65533;&#65533;q&#65533;&#65533;+"q(&#65533;*i'}&#65533;&#65533;] &#65533;/&#37283;lZ\@&#65533;&#65533;j&#65533;	V&#65533;j&#65533;&#65533;&#1466;&#65533;I&#65533;&#65533;&#65533;&#65533;&#65533;&#65533;&#65533;&#819;,0S&#65533;)&#65533;ts&#65533;&#65533;&#65533;d;&#65533;&#65533;&#1540;&#65533;)&#65533;&#65533;&#65533;&#65533;Zb&#65533;n9&#65533;&#65533;&#65533;&#65533;&#986; &#65533;0&#65533;&#65533;l&#65533;&#65533;f&#65533;R&#65533;$m-&#65533;&#65533;&#65533;8l&#65533;&#65533;&#65533;&#65533;r&#685;&#65533;&#65533;&#65533;&#65533;:g&#65533;=&#65533;c.TW#7&#65533;<&#65533;&#65533;&#481;r&#1833;Kz&#65533;&#65533;&#65533;&#65533;mT&#65533;z&#65533;&#65533;&#65533;&#65533;+pZ&#65533;+&#65533;>&#65533;\6&#65533;&#65533;VXb&#65533;&&#938;jL&#65533;&#65533;0Z&#65533;&#65533;F/,&#65533;&#65533;&#65533;&#65533;&#65533;&#65533;&#65533;&#65533;&#65533;p&#65533;?&#65533;&#65533;-x&#65533;	&#65533;?&#65533;&#65533;i&#65533;\&#65533;=&#65533;S&#65533;&#65533;&#65533;%j>&#65533;&#65533;C&#65533;
&#65533;&#65533;k&#1183;&#65533;	&#65533;`M&#65533;&#1082;&#65533;&#65533;&#65533;D&#65533;\&#65533;?&#65533;&#65533;&#65533;&#65533;d%&#65533;Z-xA&#65533;t&#65533; `Y$&#65533;&#1872;&#65533;E&#65533;&#65533;&#65533;Hg&#65533;&#65533;
&#65533;&#65533;&#65533;&#65533;/)&#65533;&#65533;&#65533;r&#65533;&#65533;&#65533;&#65533;B8L
&#65533;&#65533;&#65533;>)eJ&#65533;&#65533;_&#65533;&#65533;u-&#65533;aP&#65533;K&#65533;`&#65533;&#65533;&#1269;&#65533;$&#65533;b&#65533;&#65533;w&#65533;&#65533;(&#65533; c&#65533;&#65533;x&#65533;&#65533;&#65533;&#65533;dMXB&#65533;&#65533;3&#65533;	gj&#65533;&#65533;&#65533;&#65533;TGu	&#65533;RBQ&#65533;uR&#65533;&#65533;J3@&#65533;xq^e@&#65533;&#65533;}n:&#65533;&#65533;&#1772;&#65533;&#65533;;fj:&#65533;N&#65533;&#65533;+&#65533;%&#65533;X&#65533;LW%+&#65533;H&#65533;&#905;L)E5&#65533;&#65533;&#65533;&#65533;v&#65533;&#65533;&#65533;RI&#65533;&#65533;&#65533;U&#65533;&#65533;c&#65533;*&#65533;&#65533;np&#267;^&#65533;T&#65533;&#65533;&#65533;SxNY&#65533;&#65533;&#65533;&#65533;&#65533;&#65533;&#65533;',^k3&#65533;&#65533;,&#65533;*NLO&#65533;&#65533;gMl&#65533;&#65533;`N&#65533;&#65533;&#65533;&#65533;&#65533;&#65533;&#65533;
&#65533;
~"v&#65533;&#65533; &#65533;{&#65533;B&#65533;&#65533;V2&#65533;&#65533;&#65533;@&#65533;	8&#65533;&#65533;&#65533;&#65533;,(!&#65533;H?&#65533;&#65533;O&#65533;^M&#65533;a&#65533;@$&#65533;&#65533;&#65533;&#65533;C&#65533;&#65533;&#65533;@@&#65533;P5$&#65533;&#65533;&#65533;D&#65533;!	&#65533;D&#65533;*&#65533;&#65533;&#65533;&#65533;&#158; I&#65533;W&#65533;U&#65533;T&#65533;)&#65533;&#65533;w-&#65533;`4&#65533;Z@mz&#65533;%N@z:&#65533;&#65533;N&#65533;r&#65533;)Jo&#65533;e&#65533;R&#65533;
y&#65533;5<e[&#65533;(&#65533;&#65533;&#65533;*&#65533;VZjw&#65533;c&#65533;&#65533;XP&#65533;j_&#65533;&#65533;&#1407;h&#65533;4a&#65533;*-&#65533;&#65533;Z&#65533;%-T&#65533;v&#65533;e&#65533;NV&#65533;4&#65533;&#65533;&#1325;pY&#65533;R.&#65533;F&#65533;&#65533;&#65533;c&#65533;&#1448;R d]&#65533;_&#65533;W&#324;FX&#65533;&#65533;&#65533;&#65533;P+&#65533;.&#65533;&#65533;%&#65533;|&#65533;T
&#65533;nB3H&#65533;&#65533;&#65533;-&#65533;k^x&#65533;&#65533;&#65533;&#65533;&#628;&#65533;"&#65533;&#65533;&#65533;=&#65533;YN&#65533;&#65533;&#65533;&#65533;UN&#65533;&#65533;&#65533;(Oc&#65533;7u;&#65533;&#65533;&#65533;&#65533;&#65533;&#65533;?&&}&#65533;&#65533;b
:&#572;&#65533;&#65533;y&#65533;GM&#65533;F8&#65533;&#65533;&#65533;`&#65533;G&#65533;w7#&#65533;&#65533;W&#65533;Sa&#65533;Q&#1035;&#65533;hf2&#65533;&#65533;Eg&#65533;&#65533;&#65533;(&#65533;&#65533;e&#65533;Hh&#65533;&#65533;&#65533;&#65533;&#65533;&#65533;&#65533;MF&#65533;&#65533;&#65533;&#65533;&#65533;[Iy.}|`&#65533;&#65533;&#65533;@%&#65533;&#916;sEyy&#65533;S&#65533;T3&#65533;)Yh&#65533;&#65533;&#65533;){&#65533;&#65533;&#65533;1&#65533;B:g&#65533;R
j2&#65533;Q&#65533;&#65533;&#65533;&#9853;&#65533;2&#65533;&#65533;T"AWJFVg&#65533;&#65533;2&#65533;' :&#65533;|&#65533;0&#65533;&#65533;+[&#65533;&#219;+S&#65533;$&#65533;(&#65533;&#65533;VM&#495;Ae&#65533;dc+&#65533;23&#65533;Uij'8>&#65533;&#65533;O&#65533;&#65533;&#65533;9&#65533;&#65533;(&#65533;!&#65533;CS&#65533;&#65533;&#65533;L&#65533;\&#65533;&#65533;o&#65533;)&#65533;tM&#65533;&#65533;&#65533;&#65533;mX&#65533;&#65533;U&#65533;&#65533;&#65533;v&#65533;4&#65533;&#65533;#.&#65533;&#65533;=&#65533;&#65533;f8&#65533;Y&#65533;&#65533;&#65533;&#65533;h2&#65533;&#136;4&#65533; i&#65533;&#65533;C&#65533;&#65533;@&#65533;# e&#65533;&#65533;^@u&#65533;O&#65533;&#65533;&#65533;#&#65533;Ep&#65533;q&#690;n&#65533;&#65533;	&#65533;`&#65533;&#65533;^&#570;&#65533;&#65533;&#65533;Ey&#65533;A&#45324;P&#65533;$,&#65533;&#65533;&#65533;&#65533;&#65533;&#571;.&#65533;&#65533;TT(< &#65533;&#65533;vD4pdA&#65533;&#65533;v&#65533;&#65533;-m&#65533;&#65533;&#65533;&#65533;&7&#65533;&#65533;&#65533;&#65533;s2&#65533; &#65533; JQ&#65533;R&#65533;'&#1957; &#65533;:&#65533;-&#65533;&#65533;&#65533;&#65533;&#65533;w&#1463;&#65533;x&#65533;&#65533;	&#65533;%
^p&#65533;&#65533;&#65533;P&#65533;%&#65533;&#65533;{&#65533;&#65533;&#65533;&#65533;>&#65533;'&#65533;&#65533;&#65533;?&#65533;q&#65533;&#65533;&#65533;&#65533;&#65533;x&#65533;&#65533;q&#65533;&#65533;uhD)&#65533; &#65533;&#65533;/\&#65533;&#65533;%b&#65533;&#65533;8!&#65533;&#65533;&#65533;k~s&#65533;&#65533;&#65533;ZB&#65533;&#65533;\ &#65533;&#65533;&#65533;%^&#65533;#&#65533;&#65533;&#65533;x&#65533;&#65533;&#65533;&#65533;6g:&#65533;&#65533;&#65533;&#65533;t&#65533; &#65533;&#65533;:&#65533;q&#65533;r&#65533;&#65533;&#65533;_&#504;&#65533;&#65533;A&#65533;&#65533;&#65533;}&#65533;i&#65533;;&#65533;!&#65533;s&#65533;&#65533;J&#65533;H)&#65533;&#65533;&#65533;&#65533;&#65533;;J&#65533;M &#65533;&#65533;&#65533;A&#65533;&#65533;i#W&#65533;
&#1206;&#65533;&#65533;&#65533;&#65533;&#65533;H&#65533;&#65533;&#65533;<&#65533;&#65533;q&#65533;`;&#65533;&#65533;..&#65533;5&#65533;&#65533;&#65533;r&#65533;&#65533;&#65533;C&#65533;}&#65533;&#65533;FN&#65533;H&#65533;&#65533;&#65533;8&#65533;&#65533;o&#65533;@t&#65533;&#65533;&#65533; &#65533;&#65533;i&#65533;&#65533;r'&#65533;E !&#65533;
 &#65533; ,]&#65533; &#65533;!@&#65533; &#65533;	H&#65533;&#65533;&#65533;&#65533;*\&#560;&#65533;&#199;#J&#65533;H&#65533;&#65533;&#331;"&#65533;&#65533;&#65533;_&#65533;C&#65533;I&#65533;&#65533;&#595;(S&#65533;\&#626;&#65533;&#727;0c&#668;I&#65533;e&#65533;b&#65533;&#65533;&#65533;O&#65533;@&#65533;&#65533;&#65533;J&#65533;&#65533;6&#65533;B&#65533;&#65533;90FR&#65533;'HL&#65533;g&#65533;&#65533;A&#65533;&#65533; &#65533;T&#65533;N<&#65533;&#65533;&#65533;&#65533;&#291;m&#65533;&#65533;u&#65533;&#65533;&#65533;_<i&#1406;&#65533;&#16708;Z@&#65533;uy&#65533;y&#65533;z&#65533;I&#65533;&#65533;&#65533;&#200;+^&#824;&#65533;&#65533;&#464;W&#65533;)xH&#65533;W&#65533;K&#65533;f&#65533;&#65533;&#65533;&#65533;&#65533;on&#65533;.&#65533;<A&#65533;&#65533;	&#65533;<&#65533;&#65533;v&#65533;&#65533;&#65533;&#65533;p&#65533;&#65533;V&#65533;&#65533;&#65533;|&#65533;&#65533;"&#65533;&#65533;p&#65533;K &#65533;&#65533;^&#65533;=.ij4Z&#65533;&#65533;&#1587;k&#65533;&#957;&#65533;&#65533;&#65533;&#65533;;&#65533;&#65533;PE&#65533;&#65533;&#65533;@Y&#65533;&#65533;+&#65533;&#65533;&#65533;&#65533;&#65533;&#65533;&#65533;?!&#65533;H&#65533;&#65533;&#65533;&#65533;g&#65533;&#65533;&#65533;d&#65533;&#65533;&#65533;&#65533;j&#65533;&#65533;\F&#65533;&#65533;&#65533;?&#65533;&#65533;`(&#65533;&#65533;'F&#65533;&#65533;iH@A&#65533;&#65533;dOx$&#65533;h&#65533;(&#65533;&#65533;&#65533;,R&#65533;QyU&#65533;U&#65533;&#65533;@Q-&#65533;\h&#65533;E&#65533;F I&#65533;&#65533;m&#65533;4&#65533;&#65533;&#65533;&#65533;&#65533;1{&#65533;&#65533;exI&#65533;&#65533;&#65533;HAZ&#65533;&#65533;`&#65533;m&#65533;&#65533;C&#65533;t&#65533;?&#65533;&#65533;CE&#65533;l&#65533;&#65533;&#65533;p&#65533;)&#65533;&#65533;A&#65533;&#65533;!&#65533;`&#1044;&#65533;&#65533;{&#65533;&#65533;8&#65533;@T
&#65533;G&#65533;&#65533;%B
 &#65533;@b&#65533;&#65533;&#65533;P/&#65533;6(t >x&#65533;A&#65533;PP!&#65533; &#65533;&#65533;&#65533;&#65533;&#65533;A&#65533;&#65533;9&#31404;&#65533;&#65533;&#43760;&#65533;&#65533;z4I&#65533;!&#65533;&#65533;&#65533;3&#65533;Wi&#65533; &#65533;&#65533;&#65533;&#65533;!Pz!rF&#65533;XP&#65533;&#65533;&#65533;&#65533;&#65533;&#65533;^&#65533;&#65533;l=&#65533;&#65533;?&#65533;j(&#1058;YP&#195;v*&#65533;&#65533; &#65533;&#65533;&&#65533;	 &#65533;*&#65533;&#65533;&#65533;k&#65533;&#65533;.&#65533;&#65533;f&#65533;iAR&#65533;)zV&#65533;R&#1240;gp&#65533;&#65533;3l&#65533;&#65533;[&#65533;#c&#65533;&#65533;&#65533;a&#65533;PH&#65533;&#65533;gON&#65533;&#65533;&#65533;N7&#65533;&#65533;&#65533;AF&#65533;&#65533;&#65533;&#65533;&#65533;%P &#65533;@&#65533;&#183;h=h&#65533;&#65533;*<&#65533;&#65533;&#65533;-4J)&#65533;&#65533;DA)&#65533;&#65533;3&#65533;&#65533;&#65533;|&#65533;R&#65533;&#65533;&#65533;?M&#65533;5AY3&#65533;&#65533;)&#65533;&#65533;&#1378;&#65533;p&#65533;?gC6A\&#65533;uA&#65533;4&#65533;&#65533;(q&#65533;(g&#65533;&#65533;&#65533;q&#65533;&#65533;&#65533;p&#1153;&#65533;&#65533;m8C&#65533;.&#65533; &#65533;\[gp&#65533;0A#9&#65533;&#65533;$n&#577;Z&#65533;&#65533;&#65533;c&#65533;m9j[@,&#65533;&#65533;X?&#65533;x&#65533;@&#65533;&#65533;L&#2023;0@&#65533;@Y&#1310;&#65533;?&#35996;&#65533;&#65533;}4&#65533;A<&#65533;&#65533;&#65533;&#65533;&#65533;ULb&#65533;&#65533;@v&#65533;&#65533;&#65533;CL&#65533; &#65533;&#65533; &#65533;&#65533;&#65533;@&#65533;3A-$&#65533;&#65533;&#65533;&#65533;!|8&#65533;O,&#65533;&#65533;'&#65533;U&#65533;dL&#65533;m$&#65533;&#65533;&#65533;&#65533;O&#65533;&#65533;h+2&#65533;8`b&#65533;b&#65533;&#65533;f&#1232;&#65533;U&#65533;&#65533;&#65533;i&#65533;&#65533;&#65533;&#65533;(&#65533;A
&#65533;&#65533;{&#65533;&#65533; j&#65533;&#65533;0,&#65533;&#65533; &#65533;&#65533;>&#1824;,&#65533;&#65533;Jd&#65533;Bp*B&#65533;&#65533;&#65533;&#65533;&#65533;	&#65533;h&#65533;&#65533;&#65533;*&#65533;&#65533;&#65533;HpyV&#65533; 
&#65533;&#65533;&#65533;m$&#65533;&#65533;&#65533;@&#65533;&#1089;a  b$y&#65533;&#575;&#65533;&#65533;Tg&#65533;G;&#275;&#65533;+x&#65533;&#65533;@&#65533;%&#65533;&#65533;BP&#65533;" &#65533;r&#65533;&#65533;&#42008;&#65533;&#65533;v&#65533;&#65533;&#65533;X&#65533;&#65533;&#65533;&#327; &#65533;K&#65533;&#65533;T&#65533;&#65533;&#65533;, &#65533;&#65533;&#65533;&#65533;D&#65533;@&#65533;
&#65533;&#65533;&#65533;&#65533;&#65533;/&#65533;&#65533;%&#65533;&#65533;@pv?&#65533;#&#65533;&#65533;F&#65533;&#65533;A&#65533; &#65533;&#65533; 	0p&#65533;&#65533;3&#65533;&#65533;&#65533; *&#65533;&#65533;&#65533;Rc=&#65533;&#65533;fCX8&#65533;&#65533;@ 4(&R&#65533;$s &#65533;&#65533;l&#65533;&#65533;CQEAFP&#65533;&#65533;3&#65533;`&#65533;A&#65533;k&#65533;&#65533; >&#65533;&#65533;&#65533;&#65533;&#65533;&#65533;&#1692; &#65533;&#65533;@&#65533;W&#65533;&~&#65533;&#560;,&#65533;&#65533;&#65533;&&#65533;&#65533;~
&#65533;&#65533;&#65533;K&#65533;&#65533; &#65533;X&#169;&#65533;/&&#65533;&#65533;&#65533;ZA&#65533;&#65533;&#65533;&#65533;q`&#65533;;&#65533;&#65533;"&#65533;&#65533;HC&#1025;	&#65533;KD-&#65533;&#65533;/&#65533;H&#65533;<&#65533;&#65533;R!&#65533;Dlu1pMPtrF'm&#65533;,&#65533;@&#1029;x&#65533;&#65533;&#65533;!{&#1000;@&#65533;&#65533;&#65533;l&#65533; &#65533;E&#65533;0&#65533;&#65533;&#65533;&#65533;&#65533;?&#65533;&#33858;h&#65533;Li&#65533;&#65533;J6=&#65533;d&#65533;B&#65533;-oY&#65533;&#65533;"&#65533;
&#65533;["
&#65533;&#65533;&#65533;EO&#65533;&#65533; 	&#65533;X&#65533;&#65533;&#65533;{&#65533;&#65533;jq&#65533;&#65533;&#65533;/&#65533;+&#65533;1&#65533;U&#65533;&#65533;&#65533;
V&#65533;Cd&#65533;	&#65533;&#65533;&#65533;&#65533;(&#65533;&#65533;&#65533;&#65533;&#1205;&#65533;&#65533;Hl&#65533;&#65533;&#65533;&#65533;&#65533;
&#65533;&#65533;^&#65533;8&#65533;&#65533;M X&#65533;@&#65533;&#65533;&#65533;T$&#65533;I&#65533;R&#65533;&#65533;vg&#65533;&#65533;@&#65533;&#65533;Z&#65533;&#65533;&#65533;P&#65533;c&#65533;&#65533;	lz:&#65533;B*^H&#65533;&#65533;8B&#65533;&#65533;c&#65533;I`&#65533;&#65533;<&#1399;&#65533;&#65533;]&#65533;y&#65533;6e&#65533;&#65533;b&#65533;&#65533;&#65533;&#65533;Y0X&#65533;&#65533;&#65533;&#1717;&#65533;-&#65533;ePp&#65533;S&#65533;B
!D&#65533;K&#65533;T&#65533;&#65533;G&#65533;x&#641;h&#65533;&#65533; &#262;u&&#65533;&#65533;#&#65533;&#65533;T&#65533;!&#65533;`&#65533;&#65533;&#65533;&#65533;"&#65533;F~&#65533;;HkR&#65533;&#65533;&#65533;&#65533;&#65533;xe&#65533;\$:P@4&#65533;@"&#65533;&#65533;&#65533;&#65533;&#65533;u&#65533;2b&#65533;'&#65533;@5F&#363;&#65533;&#65533;&#65533;&#65533;_(`&#65533;&#65533;&#65533;>	&#65533;O&#65533;&#65533; &#65533;/\&#65533;2&#65533;&#65533;A~w&#65533;I)H&#65533;d&#65533;&#65533;&#1621;"&#65533;M&#65533;&#65533;&#65533;@K&#65533;&#65533; H!>\&#65533;l!&#65533;%s&#65533;+&#786; " }x&#1604;&#65533;&#65533; T&#65533;&#65533;&#65533;&#65533;&#65533;bb&#65533;&#65533;&#65533;
g&#65533;@&#65533;X&#65533;&#65533;z&#65533;F]&#65533;&#65533;T&#65533;&#65533;&#65533;&#65533;&#65533;&#65533;&#65533;&#65533;&#65533;&#65533;cZF&#658;&#65533;&#65533;,&#65533;m'&#65533;L&#1068;Y&#361;&#1913;x&#65533;11&#65533;&#65533;&#65533;8&#65533; r&#65533;/d&#65533;	&#65533;4&#65533;OY&#65533;(&#65533;r  &#65533;? &#65533;d&#65533;&#65533;Fkx&#65533;&#65533;&#65533;&#65533;&+JNH75"&#65533;&#65533;&#784;&#65533;	mh&#65533;&#65533;&#65533;&#65533;&#65533;&#65533;&#65533;&#65533;&#65533;&#65533;C&#65533;&#65533;&#65533;&#65533;Pc&#65533;&#65533;&#914;&#65533;&&#65533;&#65533;&#65533;&#65533;P&#65533;&#65533;&#65533;&#65533;&#65533;?X&#65533;R&#65533;2&#65533;&#65533;&#65533;%!&#544;&#65533;&#65533;&#65533;&#65533;U&#65533;&#65533;G)&#65533;M&#65533;&#65533;k&#65533;&#65533;&#65533;9Rd&#65533;+&#65533;&#65533;BD&#65533;&#65533;H&#65533;&#65533;&#65533;&#65533;&#65533;F&#65533;}&#65533;&#65533;mG&#65533;&#65533;&#65533;&#65533;?"=uL&#65533;&#42294;&#65533;&#65533;e6&#65533;IOXf&#582;&#65533;0&#65533;4,&#65533;D(quM&#65533;&#65533;q`&#65533;&#1031;N&#65533;x&#65533;3T&#65533;c&#65533;V&#49152;	&#65533;&#65533;&#65533;&#65533;XA.&#65533;v&#65533;&#65533;&#65533;x-Oy&#65533;,&#1436;&#65533;x&#65533;F&#65533;&#65533;2&#65533;\&#65533;&#65533;&#65533;K&#215;&#65533;&#65533;'A&#65533;&#65533; &#65533;h&#65533;&#65533;&#65533;#MT&#65533;&#65533;@&#65533;m&#65533;l&#65533; &#65533;v&#65533;&#65533;&#65533;'t 9&#65533;@&#65533; &#65533;&#65533;&#65533;C	e%H;&#65533;a	)&#65533; 0J&#65533;B&#65533;P&#65533;&#65533;&#65533;&#65533;
q&#65533;|x&#65533;%&#65533;G&#65533;&#65533;i&#65533;@&#65533;&#65533;B&#65533;&#65533;&#65533;n&#65533;&#65533; -0&#65533;@&#65533;&#65533; &#65533;&#65533;[&#65533;$$&#65533;3&#1326;&#65533;:KF&#65533;&#65533;	&#65533;&#65533;&#65533;%
&#65533;|C&#65533; &#65533;c86 	GH&#65533;_$&#65533;d[!;&#65533;&#65533;&#65533;C&#65533;7&#65533;5&#65533;t8&#65533;({&#65533;uF}&#65533;u!Xi&#65533;if&#65533;Z&#65533;&#65533;&&#65533;b&#65533;F&#65533;#0w0&#65533;]A0&#65533;\q)r xSt &#65533;&#65533;0&#65533;A&#65533;&#65533;&#65533;-
&#65533;w&#65533;r&#65533;GGQ)~A%&#65533;&#65533;&#65533;&#65533;b&#65533;&#65533;-&#65533;c(&#65533;&#65533;FprF&#65533; &#65533;@~i"J!a&#65533;zH/&#65533;P&#65533;
&#65533;P{&#65533;3&#65533; &#65533;&#65533;L&#65533;	b`	ap&#65533;d: &#65533;1&#65533;U&#65533;1?Ax&#65533;&#65533;&#65533;(&#65533;(&#65533;&#65533;`U&#65533;?&#65533;&#65533;)&#65533; &#65533;&#65533;&#65533;t&#65533;&#65533;&#65533;&#65533;S&#65533;&#65533;r&#65533;%Y"&#65533;&#65533;&#65533;H&#65533;&#65533;pU=&#65533;&#65533;B&#65533;&#65533;!Q
q&#65533;u]&#65533; >&#65533;&#65533;TC&#65533;:'&#65533;d&#65533;&#65533;J6A&#65533;&#65533;&#65533;&#65533;&#65533;W:&#65533;K!&#1512;&#65533; &#65533;@&#65533;&#65533;&#65533;hu&#1686;TG&#65533;`&#65533;Y&#65533;&#65533;C&#65533;0
&#65533;/ R&#65533;T&#65533;&#65533;&#65533;&#65533;]&#65533;g&#65533;qw,;h&#65533;&#65533;0;&#65533;&#65533;&#65533;&#65533;$&#65533;&#65533;&#65533;&#65533;OE&#65533;qT%Y&#65533;(&#389;&#65533;&#65533;&#65533;  r	&#65533;&#65533;:&#65533;&#65533;&#65533;=@!&#65533;&#65533;&#65533;&#65533;&#65533;!&#65533;&#65533;!:P@&#65533;&#65533;\&#1478;&#65533;&#65533;&#65533;}A&#65533; &#65533; 	0b&#65533;A	p
g &#65533;&#65533;7&#65533;C&#65533; &#65533;&#1230;-&#65533;&#65533;3|M&#65533;&#65533;&#65533;$r@&#65533;x&#65533;01&#65533;B&#65533;Cx)&#65533;W&#65533;Z7&#65533;\JG&#65533;$&#65533;0&#65533;D4&#65533;%`a&#65533;&#65533;\U&#65533;&#65533;r&#65533;8U&#65533;\&#65533;&#65533;^&#33806;&#65533;&#65533;B > /&#65533;<&#65533;rc&#65533;&#65533;L&#65533;f&#65533;k67r&#65533;&#65533;	U&#65533;	1@&#65533;&#65533;&#65533;\&#65533;&#1038;&#65533;&#65533;&#65533;&#65533;B&#65533;&#65533;&#65533;v"n&#65533;&#65533;&#65533;&#530;&#65533;&#65533;&#65533;.&#65533;&#65533;&#65533;)h&#65533;&#65533;FuRv&#65533;&#65533; &#65533;&#65533;z&#65533;Fx&#65533;0H&#65533;`&#65533;w&#65533;&#65533;(b&#65533;&#65533;G&#65533;#&#65533;&#604;&#65533;@!B&#65533;R&#65533;&#65533;]&#65533;!&#489;!&#65533;IT&#65533;y&#65533;&#65533;G&#65533;&#65533;Tt)Sl*!&#65533;)&#65533;&#65533;24&#65533;,&#65533;
&#65533;s_e&#65533;&#65533;&#65533;&#65533;&#65533;&#530;&#65533;1e# &#65533;&#65533;}&#65533;&#65533;&#65533;&#65533;&#65533;&#65533;Q&#65533;@{&#65533;&#65533;	&#65533;0&#567;M=d	LH&#65533;Q&#65533;8&#65533;o&#65533;&#65533;&#65533;&#65533;&#65533;&#13297;&#65533;&#65533;!~&#65533;&#65533;~%&#65533;&#65533;p|Z&#65533;cS&#65533;&#65533;&#65533;&#65533;&#65533;!&#65533;&#65533;&#65533;&#65533; &#65533;&#65533;&#65533;%&#65533;r&#65533;&#65533;2&#65533;&#65533;'&#65533;&#65533;&#65533;Z&#65533;'`o&#65533;a&#65533;&#65533;K,T>&#65533;$&#65533;A&#65533;q&&#65533;`T&#65533;&#65533;F&#65533;&#65533;&#65533;|Q [Dt&#768;>&#65533;&#65533;F'&#65533;&#65533;BV&#65533;&#65533;&#65533;>>&#65533;w &#65533;.&#65533;u2&#65533;&#65533;}@&#65533;&#65533;i&#65533;)X&#65533;&#65533;&#65533;&#65533;	V&#65533; &#65533;`R&#65533;&#65533;n &#65533;"&#65533;&#65533;0&#65533;Y&#65533;&#65533;&#65533;Y&#65533;&#65533;&#65533;t&#65533;&#65533;&#65533;&#65533;&#65533;&#65533;&#1193;&#65533;>&#65533;)y&#65533;Y&#65533;B @&#65533;''&#65533;&#65533;&#65533;vU&#65533;|5`t&#65533; &#65533;"&&#65533;&#65533;{y&#65533;&#65533;&#65533;&#65533;a&#65533;&#65533;8&#1221;&#65533;1z&#65533;&#65533;9&#65533;&#65533;i&#65533;&#479;$&#65533;&#65533;S0)$58Z&#65533;&#65533;&#65533;&#65533;%&#65533;&#65533;&#65533;&#65533;o0&#65533;&#65533;A&#65533; J&#65533;[$:#I&#65533; &#65533;2(AB&#65533;T&#65533;#xz@&#65533;MX:`9@>&#65533;B&#65533;&#65533;s&#65533;SX&#65533;&#65533;hmt&#39141;t&#65533;&#65533;&#65533;&#65533;&#65533;H 7&#65533;A&#65533;&#65533;B,7b&#65533;&#65533;PL&#65533;?
@~&#65533;&#65533;(`&#65533;&#65533;&#65533;&#65533;&#65533;&#65533;&#65533;.kS.&#65533;[&#65533;)&#65533; &#65533;0&#65533;Q &#65533;P Gb	t&#1208;&#65533; !s&#65533;O&#65533;&#65533;&#65533;E&#65533;&#1563;A&#65533;&#65533;:iT&#65533;&#65533;&#65533;)&#65533;}8u1&#593;&#65533;&#65533;
!&#65533;&#65533;b&#721;Iw&#65533;&#65533;GD&#65533;0U	;tK&#65533;F#&#65533;xMR&#65533;!j&#65533;&#65533;_&#65533;&#65533; &#65533;]&#65533;1W&#65533;z&#65533;P`&#65533;&#65533;!&#65533;&#65533;-n&#65533;g'S R&#65533;&#65533;'Q&#65533;&#65533;&#65533;&#65533;&#65533;&#65533;&#65533;j:&#65533;&#65533;&#65533;{&#65533;&#65533;&#65533;&#1248;*&#65533;&#65533;&#65533;&#65533;:Q&#65533;eR &#65533;7&#65533;V&#65533;cx
&#65533;&#65533;&#65533;J&#65533;G}&#65533;w&#65533;Bc&#65533;z&#65533;&#65533;2&#65533;^8&#65533;&#65533;`k "&#65533;&#65533;&#65533;&#65533; &#65533;&#65533;&#65533;&#65533;+&#65533;&#65533;&#160;&#1370;&#65533;+&#65533;&#65533;"&#65533; &#57357;i&#65533;&#65533;P[aSe&#65533;&#65533;&#65533;``&#65533;&#65533;&#65533;@[&#65533;&#65533;&#1598;`&#65533;
&#65533;BC&#65533;q&#65533;4&#65533;h`&#65533;&#65533;&#65533;&#65533;8&#65533;-dJ&#65533;Y	&#65533;;D  &#65533;4&#65533;	q&#65533;V7&#65533;Yu#&#65533;&#65533;&#65533;0+&#65533;&#65533;V1pT0&#65533;0&#65533;&#65533;&#65533;D&#65533;Ea,wV &#65533;c&#65533;',B&#65533;&#65533;&#65533;A!0&#65533;&#65533;2&#65533;&#65533;&#65533;@1&#65533;[tq:c&#65533;&#65533;&#65533;&#65533;&3&#65533;w&#65533;~C&#65533;&#65533;1
&#65533;
 &#65533;[&#65533;&#1192;&#65533;z&#39455;&#65533;icl&#65533;&#65533;&#65533;&#65533;&#65533;&#65533;&#1849;-&>p sL&#65533;&#65533; >&#65533; &#65533;0&#65533;&#65533;(F"&#65533;8&#65533; 4`R&#65533;|&#65533;&#65533; a&#65533;P&#65533;&#65533;e&#65533;&#65533;?6&#392;&#65533;_&#65533;&#65533;}&#65533;&#65533;w&#65533;A&#65533;"_1kZ&#65533;-)&#65533;Y`&#65533;s&#65533;X &#65533;&#65533;&#65533;&#65533;
&#65533; &#65533;&#65533;&#65533;&#65533;&#65533;&#1763;7&#65533;^&#65533; &#65533;/D&#65533;&#65533;&#65533;A&#65533;&#65533;&#65533;J&#65533;&#65533;&#65533;&#65533;&#65533; Q&#65533;&#65533;&#65533;&#65533;&#65533;&#65533;&#65533; {J&#65533;&#65533;&#65533;`&#65533;3&#65533;&#65533;[&#65533;&#65533;X&#65533;&#65533;&#1394;tz&#65533;&#65533;&#65533;T	&#65533;0&#65533;(&#65533;&#65533;&#65533;:&#65533;&#1476;&#65533;&#65533;&#65533;&#65533;&#1402;i&#65533;&#65533;0&#65533;&#65533;&#65533;v 	&#65533;&#65533;'&#65533;0&#65533;H&#1063;f#n&#65533;%,E&#65533;0F&#65533;X<&#65533;&#65533;&#65533;r&#65533;&#65533; s,&#65533;B&#65533;&#65533;Fyr02&#65533;&#65533;yK$&#65533;9&#65533;1,Q&#65533;-&#65533;kIJ&#65533;.&#65533;x!C 	7a&#65533;&#65533;&#65533;&#65533;$&#65533;mb&#65533;&#65533;&#36409;&#65533;:}9&#65533;&#65533;&#65533;+aO&#1578;uL&#65533;&#65533;!/H<4&#65533;	h&#65533; &#65533;&#65533;>J&#65533;&#65533;&#65533;>&#65533;&#1381;&#65533;&#65533;DgW&#65533;&#65533;w&#635;kJ&#65533;y&#65533;z&#65533;	&#65533;;n&#65533;0z@
&#65533;0	&#65533;N!;yMi&#65533;b&#65533;:&#65533;&#65533;9e&#65533;)&#65533;&#65533;[&#65533;WL&#65533;&#65533;P&#65533;<&#65533;&#65533;&#65533;&#65533;&Q@&#65533;
&#65533;p&#65533;@&#65533;u&#65533;&#65533;&#65533;Jk&#65533;&#65533;&#65533;
&#65533;~&#65533;&#65533;&#65533;&#65533;&#65533;&#65533;i&#65533;[{&#65533;&#65533;&#65533;A&#65533;&#65533;&#65533;&#65533;&#1482;z&#65533;L&#65533;{}.&#1493;	1}<N &#65533;&#65533;F&#65533;&&#65533;&#65533;H&#65533;d'L&#65533;
] &#65533;,]o&#65533;22&#65533;0pK&#65533;]P&#65533;&#935;xF4&#65533;&#65533;&#65533;&#65533;=&#65533;;'j.&#65533;&#65533;bmZ&#65533;#&#65533;Y7@~&#65533;&#65533;&#65533;&#65533;8&#65533;0^&#65533;zi:&#65533;&#65533;&#65533;&#65533;&#65533;&#65533;&#368;'u&#65533;&#1333;-&#65533;.&#65533;&#65533;&#65533;@&#65533;s+&#65533;pvp&#65533;	&#65533;D!nV{N`&#65533;&#65533;&#65533;&#65533;fO&#65533;3&#65533;&#1123;?&#65533;&A&#65533;,B&#65533;&#65533;&#65533;z+&#65533;z&#65533;kk&#65533;&#65533;4P34&#65533;	h	&#65533;&#65533;Uh7m&#65533;&#65533;&#65533;'&#65533;0
&#65533;&#65533;^>n&#65533;&#65533;&#65533;&#1496;[&#65533;&#65533;p&#65533;@B@!x&#65533;2&#65533;&#65533;&#65533;!p&#65533;Y&#65533;"*a.&#65533;&#65533;e>&#65533;&#65533;=&#65533;&#65533;&#65533;<+j&#65533;kf	&#65533;->&#65533;&#65533;&#65533;&#65533;&#65533;&#65533;
Q&#65533;&#65533;O@&#65533;&#65533;p&#65533;&#65533;&#65533;&#65533;&#65533;|,&#65533;p&#65533;1&#65533;&#65533;&#65533;R7&#65533;Am&#65533;&#65533;&#65533;&#65533;y&#65533;&#65533;&#65533;ag@&#65533;+&#65533;Awx4&#65533;&#65533;3&#65533;ces&#65533;]<&#65533;&#65533;Fh&#65533;F|&#65533;"] F|gs&#65533;M&#65533;a&#65533;HRABa&#65533;&#65533;&#65533;'&#65533;&#65533;`&#433;)&#65533;	&#65533;&#65533;u
&#65533;&&#65533;r&#65533;&#65533;P&#65533;+&#65533;&#65533;&#65533;&#65533;]W&#65533;!aP&#65533;&#65533;1&#65533;&#65533;f&#65533;wl&#65533;/&#65533;c&#65533;s&#65533;	M&#65533;&#65533;&l&#65533;?`D&#65533;N`&#65533;>&#65533;&#65533;W&#65533;&#65533;\
&#65533;x&#65533;&#65533;g&#65533;FU=&#65533;&#1851;4&#65533;&#65533;&#65533;^&#128;&#65533;{&#65533;)&#65533;&#65533;&#65533;n&#65533; &#65533;&#65533;?W&#65533;&#65533;&#65533;W0&#65533;0&#65533;&#65533;&#65533;6m&#65533;ED &#65533;&#65533;&#65533;&#65533;t&#65533;&#65533;&#65533;&#65533;&#65533;B&#65533;>&#65533;&#65533;&#65533;&#65533;J&#65533;&#65533;&#65533;&#65533;'&#65533;
 Bir&#65533;&#65533;D&#1096;&#65533;&#467;kr&#65533;h&#65533;FB&#65533;k&#65533;Z&#65533;&#65533;A&#65533;=&#1790;&#65533;'&#65533;$&#65533;Q nj&#65533;v
&#65533;&#65533;B&#65533;-N&#65533;`&#65533;Q	&#65533;&#65533;&#513;&#1563;e&#65533;Cf u&#65533;&#65533;&#65533;&#65533;v&#65533;|&#893;&#65533;K&#65533;&#65533;&#65533;d&#65533; &#65533;&#65533;vD&#65533; &#65533;&#65533;n&#485;&#65533;m#&#65533;f#&#1605;.\&#65533;&#65533;2&#65533;B&#65533;L&#65533;V	&#65533;$x&#65533;&#K&#65533;&#65533;&#65533;S&#65533;&#65533;&#65533;t&#65533;A&#65533;&#65533;&#65533;&#577; 
&#65533;)&#65533;&#65533;&#65533;&#65533;&#65533;&#65533;u&#65533;&#65533;&#65533;|M&#65533;jH&#65533;ji&#65533;}&#65533;&#65533;&#65533;&#65533;&#65533;&#65533;D&#65533;-!&#496;&#65533;q&#65533;Y&#1231;iP&#65533;&#65533;g&#64859;]&#65533;&#65533;V~|&#65533;>&#65533;&#65533;qvg&#65533;qQ$gGA%)&#65533;&#65533;&#65533;&#65533;&#65533;&#65533;&#65533;/&#65533;p&#65533;&#65533;&#65533;&#65533;&#65533;	W&#65533;[&#65533;&#65533;&#65533; &#65533;&#65533;&#65533;&#65533;w&#65533;&#1471;&#65533;&#65533;&#707;&#65533;&#65533;&#65533;8&#65533;&#65533;!&#65533;p&#65533;&#202;&#65533;&#65533;&#65533;&#65533;&#65533; &#65533; &#65533;&#65533;&#65533;&#65533;@&#65533;&#65533;&#65533;&#65533;&#65533;?&#65533;&#65533;&#65533;C&#65533;C&#65533;C/d&#65533;&#65533;6&#65533;&#65533;C0q8&#65533;&#65533;	'!hD&#65533;!&#65533;
=q&#65533;&#65533;H&#65533;&#65533;
`&#65533;)&#65533;&#65533;&#65533;?bN&#65533;&#65533;%[&#65533;&#65533;Y&#65533;i&#65533;>&#65533;&#65533;&#65533;a[&#65533;&#65533;&#65533;&#65533;&#65533;&#1451;`&#65533;&#65533;&#65533;&#65533;&#65533;i&#65533;>_&#65533;:&#65533;3&#65533;&#1855;&#65533;3&#65533;&#65533;W&#65533;&#65533;&#65533;&#65533; &#65533;&#65533;&#1109;&#65533;&#65533;p&#65533;r&#417;&#65533;&#65533;!<S&#65533;&#65533;&#65533;0&#65533;F&#65533;&#65533;/^l&#65533;&#65533;&#65533;D&#65533;&#65533;G&#65533;&#65533;y:&#65533;P&#65533;C:&#65533;&#65533;|=&#65533;&#65533;&#65533;?&#65533;<&#65533;&#65533;81&#65533;&#65533;Uj9|1&#65533;&#65533;&#65533;Z&#1409;T&#65533;&#65533;G&#65533;?<z&#65533;'&#65533;&#65533;FPC&#65533;&#65533;7&#65533;k&#65533;&#65533;&#65533;><&#65533;!&#65533;&#65533;&#65533;#~&#65533;P&#65533;&#65533;&#65533;&#65533;`&#65533;&#65533; &#65533;>TpA&#65533;&#65533;&#65533;@BA&#65533;&#65533;&#65533;)&#65533;6&#65533;&#65533;
&#65533;&#65533;j!/&#65533;&#65533;&#146;!&#65533;&#65533;&#65533;&#65533;&#65533;&#65533;'
&#65533;&#65533;P&#308;i&#65533;9&#65533;&#65533;&#65533;x@&#65533;&#65533;P&#65533;a'&#65533;>&#65533;&#65533;4&#65533;&#65533;&#65533;i&#65533;&#65533;(&#65533;&#1067;&#65533;j&#65533;L&#65533;Z &#65533;+
*&#65533;$&#65533;&#65533;&#65533;&#65533;*&#65533;ah&#65533;F&#65533;&#783;&#65533;&#65533;`&#65533;[.&#65533;*#R&#65533;&#65533;&#65533;&#65533;0Z&#65533;
 B$&#65533;&#65533;&#65533;&#65533;&#65533;&#1185;U&#1308;G&#65533;&#65533;&#65533;&#65533;&#65533;Zp&#65533;&#65533;&#65533;
&#65533;y&#65533;&#65533;nR&#65533;>NK&#65533;&#65533;&#65533;T&#65533;&#65533;*&#65533;&#65533;r&#65533;&#65533;&#65533;p&#65533;nz&#65533;Kq&#65533;&#65533;8&#65533;j &#65533;
&#65533;@k&#65533;&#65533;V&#65533;&#65533;&#1390;&#65533;6&#65533;d&#65533;
&#65533;&#65533;&#65533;G5P&#65533;&#65533;
&#65533;h0&#65533;&#65533;&#65533;1&#65533;sh&#65533;&#65533;X&#65533;&#65533;&#65533;&#65533;&#65533;=-&#65533;B&#65533;08&#1545;&#65533;i&#65533;&#65533;!&#65533;v0 &#65533;&#65533;&#65533;Ts&#65533;&#65533;@&#65533;&#65533;^&#65533;&#65533;Ab4&#65533;
i&#65533;&#65533;&#65533;&#171;D&#65533;J;&#65533;qH&#65533;$h&#65533;&#65533;.&#65533;n&#65533;&#65533;&#65533;N&#65533;&#65533;&#219;&#65533;&#65533;&#65533;&#65533;&#65533;&#65533;&#65533;&#65533;&#65533;jY&#65533;kI9&#65533;&#65533;&#65533;&#65533;H&#65533;@&#65533;X6&#65533;&#65533;&#65533;&#65533;1B&#65533;&#65533;o0&#65533;&#65533;1'&#30559;&#65533;g&#623;v)!&#65533;&#65533;&#65533;[&#65533;v&#65533;&#65533;)C&#65533;k&#65533;Aj&#65533;)&#65533;&#65533;&#65533;G&#65533;p&#65533;c&#65533;&#65533;&#1067;U&#65533;I&#65533;&#65533;&#65533;&#65533;a&#65533;&#65533;&#65533;!].p(&#65533;(&#65533;&#65533;&#65533;-YJ&#65533;&#65533;D&#65533;1^z&#65533;'&#65533;&#65533;&#65533;!P^&#65533;H&#65533;T&#65533;&#65533;
&#65533; ` &#65533;)&#65533;@&#65533;&#65533;&#65533;g &#65533;&#65533;&#65533;K&#65533;&#65533;t&#65533;Hd&#65533;&@&#65533; &#65533;[V&#65533;8&#65533;Xe4&#65533;&#65533;&#65533;Q &#65533;}!&#65533;.&#65533;C=,&#65533;u=Hi&#65533;&#65533;Bl&#65533;&#65533;&#65533;0\&#65533;&#65533;g2&#199;&#65533; &#65533;&#65533;&#65533;&#65533;N&#65533;cAH&#65533;Go&#65533;&#65533;!&#65533;E(&#65533;&#65533;b&#65533;
&#65533;L&#65533;&#65533;&#65533;&#65533;&#65533;&#65533;!&#65533;T&#65533;&#65533;&#65533;q q6&#65533;%P&#65533;_&#65533;&#65533;?&#65533; by&#65533;1&#65533;y&#65533;C&#65533;&#65533;k&#65533;E[&#65533;&#65533;V&#65533;&#65533;&#65533;&#65533;*p&#65533;!&#264;&#65533;J&#65533;&#65533;"d&#65533;Xa&#65533;&#65533;B&#65533;&#65533;&#65533;&#65533;&#65533;&#65533;O:p*&#65533;Q&#65533;W&#65533;&#554;&#65533;&#65533;el&#65533;+&#720;&#65533;?&#65533;&#65533;&#65533;!Dd&#65533;?dX61&#65533;[&#65533;b&#65533;,&#65533;A&#65533;&#962;S&#65533;&#65533;&#65533;h8&#65533;Ga &#65533;E&#65533;`&#65533;+n&#65533;S&#65533;R&#65533;,P&#65533;s|&#65533;&#65533;A&#65533;i&#65533;W&#65533;&#65533;?&#65533;=&#65533;=&#65533;&#65533;C&#405;:&#65533;&#65533;&#65533;&#65533;&#65533;&#65533;&#1481;&#65533;D!&#65533;&#65533;&#65533;0&#65533;Q&#65533;&#65533;P&#65533;&#65533;&#65533;C&#65533;
!l&#65533;!&#65533;&#65533;&#65533;0T&#65533;#FF&#65533;H&#65533;&#65533;&#65533;&#65533;&#65533;&#65533;P&#65533;C>&#65533;&#1457;&#65533;!&#65533;&#65533;2d&#65533;'&#65533;)h&#65533;&#65533;F
&#65533;9&#65533;&#65533;#&#65533;&#65533;&#65533;&#65533;&#65533;&#175;@,K&#65533;&#65533;;&#65533;&#65533;&#65533;&#65533;&#65533;IB
&#65533;8`&#65533;&#65533;&#1954;p$EQ/&#65533;&#65533;&#65533;&#259; &#65533;&#65533;&#65533;PN&#65533;l&#65533;&#65533;&#65533;JEKY&#65533;BH kA!&#65533;\ tdhC&#65533;&#65533;&#65533;&#65533;&#65533;`&#65533;b,&#65533;&#65533;&#65533;>|G&#65533;&#65533;3&#65533;p&#65533;&#65533;d&#65533;!2&#65533;&#65533;&#65533;&#65533;&#65533;+h&#65533;CF&#65533;&#65533;&#65533;&#65533;&#65533;!&#65533;D &#65533;&#65533;&#65533;X&#65533;p&#65533;H&#65533;F&#65533;Q&#65533;X"DvB&#65533;&#65533;&#65533;&#65533;&#65533;A&#65533;kYE2;&#1529;+&#65533;N s&#65533;&#65533;&#65533;X&#65533;
&&#65533;&#65533;&#65533;"B&#65533;&#65533;P&#65533;&#65533;&#65533;,&#65533;#&#65533;&#65533;F5<&#65533;&#65533;N&#65533;&#65533;? &#65533;&#65533;nb&#65533;&#65533;J&#65533;6!&#65533;&#65533;&#65533;&#65533;&#65533;&#65533;&#65533;L&#65533;&#65533;&#65533;B&#65533;pD&#65533;N&#65533;&#65533;&#65533;LR#3&#65533;&#65533;Z,&#65533;&#1223;&#65533;&#65533;!v&#65533;&#65533;?&#65533;t#&#65533;,&#65533;y&#65533;B 51&#65533;Cu&#65533;&#65533;@&#65533;@&#65533;&#65533;<d &#65533;&#65533;&#65533;&#65533;:+&#65533;C2<&#65533;&#65533;&#144;	&#65533;]&#65533;&#65533;t&#65533;?1&#65533;Z&#65533;K&#65533;H&#65533;)&#65533;&#65533;&#65533;c&#65533;D5&#65533;&#65533;\&#65533;#pA%D&#65533;&#65533;&#65533;&#65533;oQ&#65533; @P&#65533;i(&#65533;(G9&#65533;`gb&#65533;&#65533; &#65533;&#65533;
&#65533;&#65533;)&#65533;&#65533;!&#65533;k}&#65533;[&#65533;&#65533;h,V=K&#65533;&#65533;s&#65533;&#65533;j&#65533;Z&#65533;&#65533;_*&#65533;&#65533;Z&#65533;B&#65533;P&#65533;W&#65533; &#65533;+@fp&#65533;e&#1178;&#65533;T&#65533;&#65533;&#65533;C&#65533;	)&#65533;&#65533;&#65533;=&#65533;&#65533;&#65533;&#65533;
&#65533;&#65533;&#65533;&#65533;HJK*4&#65533;
#&#65533;X&#65533;&#1460;&#65533;Kj\c&#65533;&#65533;rC&#65533;/&#65533;n&#65533;$&#65533;&#65533;,g&#65533;&#65533;W&#65533;G.&#65533;lXE&#65533;&#65533;e&#65533;&#65533;(&#65533;&#65533;Q&#65533;y&#65533;Z&#65533;&T5&#65533;~&#65533;)ap&#65533;J&#65533;H&#65533;M&#65533;!&#65533;j&#65533;Y&#65533;qS&#65533;&#65533;(&#65533;)&#65533;&#65533;&#65533;&#65533;&#65533;&#65533;ds&#65533;B8&#65533;"&#65533;^&#65533;&#65533;&#65533;&#65533;JO&#65533;&#65533;&#65533;uVe&#65533;&#1801;&#65533;&#65533;I&#65533;&#65533;.&#65533;&#65533;&#865;<(%)f&#65533;&#65533;<1&#65533;&#65533;&#65533;&#65533;&#65533;p&#65533;&#65533;@&#65533;&#65533;&#65533;&#65533;D7h{&#65533;M&#65533;,2T	F&#65533;1&#65533;&#65533;&#65533;&#65533;u&#491;g&#65533;`&#65533;&#65533;(&#65533;&#65533;MT&#65533;&#65533;70D6&#65533;&#65533;
y&#65533;+&#65533;ovH&#65533;&#65533;`8&#65533;:&#65533;&#65533;&#65533;&#65533;|&#65533;&#65533;&#65533;(&#591;&#65533;&#65533;&#65533;&#65533;F&#65533;Rp,&#65533;&#65533;*}&#65533;5&#65533;&#352;;Z &#65533;&#65533;?&#65533;&#65533;E0&#65533;&#65533;&#65533; &#65533;q&#65533;&#65533;p&#65533;&#65533;&#1591;&#65533;&#65533;s&#65533;&#65533;!Z&#65533;&#65533;&#65533;W &#65533;s&&#65533;&#65533;N8B&#65533;&#65533;&#65533;&#65533;&#65533;A&#65533;g&#65533;4bU"&#65533;' &#65533;&#65533;G6&#65533;&#65533;Ew&#65533;&#65533;&_&#65533;0BX&#65533;"0(&#65533;+?&#65533;&#65533;e(&#65533;#&#65533;&#65533;&#65533;&#1668;&#65533;&&#65533;&#65533;&#65533;&#65533;X|"&#65533;*&#65533;Q(L&#65533;1Eo&#65533;0; &#65533; &#65533;&#65533;&#65533;&#65533;&#65533;Y&#65533;<&#65533;&#65533;&#65533;&#65533;L&#65533;&#65533;&#65533;&#65533;&#65533;&#65533;&#65533;F&#65533;&#65533;)< &#65533;&#1349;$"&#65533;H&#65533;&#65533;!&#65533;6&#65533;&#65533;nc&#65533;aXb&#65533;*V!h&#65533;	&#65533;&#878;&#65533;&#65533;&#65533;Cd&#65533;&#65533;&#65533;&#65533;n-&#65533;&#203;+>&#65533;d*xVL&#65533;&&#65533;&#65533;
ek&#65533;"2&#65533;xn&#65533;&#65533;+&#65533;&#65533;Ix&#65533;&#65533;|H&#65533;&#65533;&#65533;x&#65533;&#65533;K&#65533;C&#65533;&#65533;&#65533;&#65533;&#65533;&#65533;#K!&#65533;r&#65533;?&#65533;n&#65533;&#65533;&#65533;&#65533;&#65533;&#65533;&#65533; -'&#65533;&#65533;WD&#65533; Q&#65533;m(&#65533;&#65533;?&#65533;&#65533;&#65533;?D&#65533;&#65533;?&#65533;&#65533;&#65533;&#65533;&#65533;&#65533;&#512;&#65533;/ Em|&#65533;&#65533;&#65533;&#65533;&#65533;&#65533;&#65533;&#65533;&#65533;-~X(B&#65533;`&#65533;&#65533;&#65533;&#65533;&#65533;h)&#65533;)&#65533;&#65533;H&#65533;l&#65533;&#65533;&#65533;&#65533;?N&#65533;/8&#65533;&#65533;6&#65533;8&#65533;;1&#65533;&#65533;%x&#65533;#&#1580;&#65533;&#65533;\&#65533;#X&#65533;
&#65533;
	\&#65533;&#65533;s&#65533;&#1440;KV&#65533;?p&#65533;&#65533;&#65533;;&#65533;&#65533;C&#65533;&#65533;&#65533;#)s=r&#65533;j
&#65533;y&#65533;&#65533;Ab&#65533;+&#65533;&#65533;&#65533;&#1540;M 3#&#65533;V[&#65533;&#65533;P&#65533;&#65533;&#65533;&#65533;{&#65533;L&#65533;&#65533;&#65533;	Ur&#65533;&#65533;&#65533;&#65533;&#65533;&#65533;n*h#&#65533;&#65533;&#65533;5&#65533;B&#65533;&#65533; &#65533;&#65533; zP&#65533;u&#65533;&#65533;/&#65533;&#65533;5&#65533;1C&#65533;&#65533;&#65533;z&#65533;5D&#65533;p&#65533;4&#65533;&#243;pC_`&#65533;&#65533;A&#65533;&#65533;&#617;<{&#65533;'P&#65533;&#65533;&#65533;0&#65533;L&#307;p&#65533;?hrpr&#65533;&#65533;&#65533;&#65533;&#65533;&#65533; &#65533;&#65533;&#65533; &#65533;w&#1028; EP&#1288;),|&#1032;&#65533;ME&#65533;H&#65533;(W|&#65533;$&#65533;&#65533;@X|W&#65533;&#65533;@&#65533;&#65533;&#65533;^&#65533;&#65533;H&#65533;C(&#65533;@S&#65533;&#65533;&#548;&#65533;Y&#65533;W&#65533;&#65533;&#65533;&#65533;{&#65533;&#65533;&#65533;&#65533;(\_&#65533;T^&#65533;k&#65533;E&#65533;&#65533;&#65533;m|&#65533;k&#65533;&#65533;&#65533;&#65533;T<E|&#65533;E|@&#65533;u<&#327;&#65533;FvL|0ES&#65533;&#65533;wH&#65533;S&#65533;&#65533;S&#65533;&#455;H&#65533;^,GU&#65533;&#65533;TL&#65533;L&#65533;()h&#65533;DZ&#65533;6&#65533;0A^Q&#65533;&#65533;9;&#43317;&#65533;&#65533;S&#65533;=B&#65533;r&#65533;&#65533;&#65533;&#65533;\&#65533;&#65533;P	D,&#65533;>&#65533;&#65533;)&#65533;Q&#65533;S&#65533;h;B&#65533;&#65533;&#65533;q&#65533;&#65533;&#65533;U&#65533; &#65533;&#65533;E&#65533;&#65533;&#65533; &#65533;&#65533;&#65533;`&#1096;r&#65533;&#65533;`r8&#687;`0&#65533;&#65533;&#65533;&#65533;&#65533; &#65533;C&#65533;D&#65533;D&#65533;&#65533;.&#65533;&#677;d&#65533;|_`&#65533;&#65533;&#65533;&#65533;A&#65533;&#65533;&#65533;&#65533;o&#65533;&#65533;&#65533;t&#65533;*&#65533;&#65533;c(&#65533;3 s`&#65533;&#65533;&#65533;2&#65533;K0&#65533;&#65533;&#65533;&#65533;&#65533;H&#65533;&#65533;"&#65533;w;&#65533;A&#65533;&#65533;&#65533;j&#65533;V&#65533;(`&#65533;l&#65533;&#65533;&#65533;L&#65533;<&#65533;J@&#65533;6J&#65533;&#65533;&#65533;&#1034;&#65533;&#65533;/h&#65533;Yt&#65533;x&#65533;&#65533;|&#65533;&#1372;&#65533;YLWD&#65533;F&#65533;M&#65533;&#65533;&#65533;F&#65533;m&#65533;&#65533;]G&#65533;&#65533;&#65533;&#65533;SI&#65533;9&#65533;&#65533;&#65533;&#65533;M&#65533;D&#65533;&#65533;\N^L&#65533;&#65533;DTp&#65533;&#65533;$_&#65533;T&#65533;NTD&#65533;\,&#65533;$&#65533;EXtG&#65533;hM&#65533;&#65533;O&#65533;&#65533;C&#65533;&#65533;&#1028;&#65533;P&#65533;&#65533;S&#65533;C&#65533;&#65533;C&#1028;C&#65533;&#65533;X>&#65533;M&#65533;&#65533;&#65533;$c`&#65533;&#65533;&#65533;&#65533;&#65533;9&#65533;&#65533;C&#65533;&#65533;9&#65533;&#65533;&#65533;$&#65533;&#65533;&#65533;&#65533;&#65533;&#65533; 0&#65533;&#65533;$&#634;&#65533;&#65533;&#65533;&#65533;Z&#65533;&#65533;t&#65533;&#241;);&#65533;&#65533;&#65533;&#65533;&#65533;&#65533;Y&#65533;&#65533;&#65533;D9j&#1224;xC&#65533;&#65533;a%&#65533;r&#65533;x&#65533;&#65533;%&#65533;&#65533;8&#65533;5Q&#65533;H&#65533;x&#65533;&#65533;&#65533;Q&#65533;&#65533;M,x*&#65533;&#65533;&#65533;IC&#1224;wC&#65533;%&#65533;&#65533;!&#65533;&#65533;$&#65533;3(&#65533;&#65533;&#65533;#&#65533;&#65533;&#65533;i&#65533;&#65533;&#65533;&#65533;&#65533;&#65533;&#65533;&#65533;R&#65533;+&#65533;&#65533;&#835;&#65533;&#65533;&#65533;Dl#W&#65533;0&#65533;&#65533;0PK&#1843;&#65533;&#65533;&#65533;&#65533;O&#65533;&#65533;&#65533;T&#65533;EZ&#65533;&#65533;]&#65533;&#65533;9&#65533;^4M&#65533;T&#65533;ptm&#65533;&#65533;F&#65533;F&#65533;&#65533;7&#65533;@
&#65533;I&#201;&#65533;#4^H&#65533;n&#65533;F&#39683;B}G&#65533;&#65533;NO&#65533;NP&#65533;N&#65533;H&#65533;&#65533;&#65533;&#65533;&#65533;EZ<&#65533;T&#65533;E&#65533;DE&#65533;A&#65533;W&#65533;0&#65533;HQ&#65533;&#1391;h>8O&#65533;p&#65533;&#65533;&#65533;&#65533;&#65533;(k0&#65533;&#65533;&#65533;&#65533;&#65533;&#65533;cEb&#65533;H4&#65533;#&#65533;&#65533;H&#65533;&#65533;I-3&#1031;p&#65533;H&#65533;&#65533;A&#65533;X&#65533;X$S?$&#65533;&#65533;&#65533;&#65533;&#65533;D&#65533;(Bs&#65533;#c&#65533;&#65533;@&#65533;>&#65533;&#65533;&#65533;h&#623;&#65533; %d(f&#65533;6&#65533;3&#65533;h&#65533;x::&#65533;&#65533;3P&#65533;`&#65533;rM&#65533;&#65533;4&#65533;&#65533;C&#65533;&#65533;#40&#65533;&#65533;&#65533;8&#65533;X&#65533;&#65533;&#65533;C&#65533;&#65533;&#65533;&#65533;f&#65533;&#65533;&#65533;.&#65533;`:bL&#65533;&#65533;1&#65533;&#65533;&#65533;&#65533;&#65533;&#65533;SZ&#65533;&#65533;TA&#65533;E&#65533;,&#65533;&#65533;tJ&#65533;&#839;x&#65533;&#65533;@s&#65533;&#65533;&#65533; &#65533;&#65533;p&#65533;&#65533;ph&#65533;S&#1543;&#65533;3&#65533;xY&#65533;&#65533;&#358;&#65533;&#65533;O]&#65533;Q&#65533;FQHUUUy&#65533;&#65533;|&#65533;X&#65533;S&#65533;XEU&#65533;&#278;x &#65533;D&#65533;P'&#65533;&#65533;&#65533;(&#65533;H9g&#65533;&#65533;`#c&#1352;E8&#1466;}&#526;U&#65533;d&#65533;P&#65533;*P&#65533;Pke
l&#65533;op&#65533;&#65533;&#65533;&#65533;&#65533;&#379;hH&#65533;{ &#65533;&#65533;I&#65533;&#65533;E&#65533;sE&#65533;&#65533;&#65533;&&#65533;Q&#65533;&#65533;&#65533;C&#65533;&#65533;p=&#65533;&#65533;
3p&#65533;-l&#65533;!&#65533;
&#65533;x&#65533;&#65533;{W&#65533;&#1542;&#65533;J&#65533;&#65533;&#65533;&#65533;&#65533;&#65533;Pwc
&#65533;&#65533;&#65533;:&#65533;&#65533;&#65533;(&#65533;&#65533;m2^!Ve&#65533;&#65533;&#65533;&#23912;%s&#65533;eW&#65533;&#65533;&#65533;T&#65533;%Gr&#65533;P&#65533;&#1269;&#65533;SRM&#65533;]&#65533;&#1322;m&#65533;&#65533;&#65533;
N&#65533;[4q&#65533;&#65533;T&#65533;&#65533;A&#65533;&#65533;Me&#65533;|E[&#65533;#T&#65533;&#65533;&#65533;_&#65533;&#65533;_ ~;*H&#65533;m&#65533;4B&#65533;k@&#65533;&#65533;&#65533;&#65533;&#65533;F&#65533;M&#65533;&#65533;5&#65533;-&#65533;&#65533;&#1288;&#65533;&#1009;P`[`&#65533;&#65533;-&#65533;&#889;&#65533;&#65533;&#65533;&#65533;X&#65533;?&#65533;&#65533;>a&#65533;Ma&#65533;|&#65533;&#15701;&#65533;)&#65533;&#65533;H&#65533;)&#65533;k &#65533;&#65533;&#65533;&#65533;9&#2032;V1 &#65533;X @&#65533;%&#65533;&#65533;&#65533;:8&#65533;~"&#65533;,B7ARX&#65533;0$8&#1091;A&#65533;'&#65533; @&#65533;K#&#65533;.&#65533; /X&#65533;&#65533;&#65533;&#65533;t"&#65533;&#65533;&#65533;Z&#65533;&#65533;5&#65533;;&#65533; ~&#65533;L&#65533;&#65533;2A&#65533;bDf&#65533;&#65533;&#65533;&#65533;&#65533;;&#65533;e8&#65533;k&#65533;&#65533;O&#65533;&#65533;Op&#65533;&#65533;D&#65533;&#65533;O&#65533;&#65533;&#65533;&#65533; A&#65533;&#65533;&#65533;&#65533;o&#65533;Jv&#65533;H&#65533;?&#65533;&#65533;<&#65533;>&#65533;&#65533;&#65533;(&#65533;L&#65533;&#65533;o@&#65533;&#65533;dJpG&#65533;&#65533;&#65533;&#65533;]&#65533;G&#65533;,&#65533;&#65533;&&#65533;&#65533;&#411;&#65533;T&#65533;Y&#65533;@&#65533;q&#65533;&#65533;&#65533;&#65533;&#65533;)<O`H&#65533;d^&#65533;&#65533;&#65533;
h&#65533;&#1459;-&#65533;2&#65533;d&#65533;#&#65533;&#15312;&#65533;!&#65533;&#65533;&#65533;&#65533;2&#65533;&#65533;&#65533;&#65533;	&#593;D&#65533;&#1344;	H\&#65533;8&#65533;]l3l~&#65533;&#65533;&#65533;	8&#65533;&#65533;r"8&#65533;vF&#65533;2&#65533;
&#65533;4 Pc&#65533;&#65533;&#65533;=&#65533;&#65533;&#65533;&#65533;&#65533;&#65533;&#65533;c&#65533;0D&#65533;&#65533;&#1543;&#65533;&#65533;&#65533;s&#65533;&#65533;&#65533;&#65533;&#65533;&#65533; &#65533;&#65533;K@&#65533;p&#65533;&#65533;&#65533;x&#65533;&#65533;&#65533;&#65533;&#65533;jv&#65533;&#65533;L&#65533;]&#65533;?}E&#65533;+h6&#65533;w&#65533;I&#65533;D&#65533;&#884;&#1724;=Yt&#65533;8&#65533;m&#815;OQNy&#65533;&#65533;&#65533;x&#65533;N\tZV&#65533;S&#65533;,G]&#512;ETEff&#65533;a&#65533;`_&#65533;&#65533;&#65533;&#65533;k&#65533;&#65533;j.&#65533;&V>k&#65533;F&#65533;&#65533;&#65533;.&#1425;&#65533;f&#65533;m&#65533;&#27816;&#65533;&#65533;.u&#65533;&#65533;Xm&#65533;&#65533;&#65533;	&#65533;)&#65533;Hm@&#65533;N&#65533;&#65533;&#65533;&#65533;
&#65533;6&#65533;u&#65533;dH&#65533;&#518;&#65533;V&#65533;&#65533;+&#65533;&#65533;&#65533;&#65533;P&#65533;&#65533;&#65533;|^b8&#65533;'&#65533;&#1567;&#65533;h&#65533;f&#65533;&#65533;e&#65533;~&#65533;&#65533;&#65533;D[&#65533;W&#65533;&#65533;u&#65533;q&#65533;)&#65533;%.&#65533;&#65533;&#65533;&#65533;&#65533;&#65533;A&#65533;&#65533;&#65533;&#65533;.:(C&#65533;!C&#65533;0&#65533;5Y&#65533;&#65533;A&#65533;a2w&#65533;&#65533;&#65533;&#65533;`6&#65533;&#65533;&#65533;&#65533;&#65533;&#65533;`&#65533;h(&#1969;&#65533;"&#65533;nk&#65533;fk&#65533;N&#65533;na&#65533;&#65533;&#65533;Hm&#65533;&#65533;&#6769;#p&#65533;&#65533;x&#65533;6x&#65533;!&#65533;&#1024;&#65533;;&#65533;U&#65533;&#65533;&#65533;&#65533;	 W&#65533;&#65533;&#65533;<(&#65533;(&#65533;&#65533;(j&#65533;&#65533;  2^&#65533; &#65533;`h&#65533;&#65533;&#65533;&#938;&#65533;&#65533;l&#65533;Xlj&#65533;`h&#65533;@&#65533;&#65533;&#65533;&#65533;:F&#65533;&#661;&#65533;8&#65533;o&#65533;&#65533;Rqm&#65533;x&#65533;w&#65533;&#65533;&#65533;&#65533;&#795;8q&#65533;&#65533; a&#65533;F&#65533;<~&#65533;&#18251;kV&#1462;&#65533;&#65533;&#65533;&#65533;&#65533;&#65533;z&#65533;,&#65533;&#65533;&#65533;&#65533;)V&#65533;&#65533;f&#65533;&#65533;>&#60352;_&#65533;&#65533; ;&#65533; ^ 8&#65533;&#65533;&#65533;&#65533;&#65533;r&#65533;&#65533;;&#65533;r&#65533;&#65533;&#65533;.W&#65533;&#65533;rFe&#65533;8&#65533;"&#65533;&#65533;&#65533;h&#65533;6y7I&#65533;&#65533;&#65533;'&#65533;&#65533;&#65533;
&#65533;&#65533;H&#65533;>t&#65533;rEg&#65533;Ew&#65533;k&#65533;&#65533;&#65533;&#65533;&#65533;&#27217;&#65533;&#65533;~o`
&#65533;&#65533;&#65533;<&#65533;0 L&#65533;&#765;6(&#65533;1 0&#65533;&#65533;t&#65533;&#65533;&#65533;pu&#65533;8&#65533;&#65533; L&#65533;0L&#65533;&#65533;&#65533;&#65533;&#65533;A[7&#65533;"C&#65533;&#65533;u&#65533;&#65533;&#65533;&#65533;&#65533;&#65533;&#65533;@v&#65533;&#65533;&#65533;LWt&#65533;&#65533;[&#65533;&#65533;&#65533;&#65533;&#65533;*jw&#65533;&#65533;&#65533;X&#65533;&#65533;d&#65533;&#65533;J&#65533;&#65533;&#65533;t&#65533;Cx&#65533;_&#65533;P.~&#65533;=&#65533;s&#65533;&#65533;&#65533;< &#65533;w&#65533;&#65533;</&#65533;.&#65533;&#65533;;'&#65533;:&#65533;&#65533;&#65533; 8i:@&#65533;_&#65533;,+x7&#65533;u&#65533;&#65533;O .o&#65533;CQ&#65533;&#65533;&#65533;&#65533;&#65533;xP&#65533;&#65533;Cm&#65533;X&#65533;&#65533;&#65533;>i&#65533;&#9794;+&#65533;)9&#65533;&#65533;I@&#65533;t&#65533;/)&#65533;&#65533;&#65533;&#65533;&#65533;A&#65533;A@iR&#65533;&#65533;&#65533;'&#65533;ho&#65533;&#65533;&#65533;@Yf&#65533;&#65533;&#65533;  &#65533;&#65533; e
&#65533;+&#65533;@z&#65533;&#65533;(&#65533;k }o&#65533;&#65533;zmg&#65533;&#65533;&#65533;lR&#65533;&#65533;&#65533;&#65533;&#65533;&#65533;f7 hv&#65533;x&#65533;l&#65533;&#65533;2 &#65533;D&#65533;90&#65533;9&#65533;&#65533;&#65533;G{&#65533;&#65533;tPu&#65533;&#65533;0&#65533;9&#65533;.8u&#65533;&#65533;;&#65533;;0&#65533;3&#65533;&#65533;&#859;zG&#65533;v"&#65533;&#65533;&#65533;V&#65533;8&#65533;	&#65533;U&#65533;&#65533;&#65533;&#65533;&#65533;(&#1810;'b&#65533;&#65533;|4&#65533;!&#65533;&#65533;&#65533;	&#65533;_&#65533;I&#65533;4(y&#65533;&#65533;&#65533;&#65533;&#65533;&#65533;&#65533;&#65533;@}&#65533;'y*PZB&#65533;&#24183;&#65533;&#65533;+n&#65533;&#65533;&#65533;&#65533;&#65533;%h&#65533;h-L&#65533;&#65533;&#65533;{X&#65533;&#65533;G&#65533;y&#65533;&#65533;Gne&#65533;apFu&#65533;&#65533;,&#65533;&#65533;&#65533;&#65533;&#65533;&#65533;&#65533;&#65533;o&#65533;&#65533;&#65533;&#65533;!&#65533;&#65533;&#65533;h&#65533;&#65533;'&#65533;&#65533;&#65533;~  &#65533;*&#65533;*&#1042;&#65533;&#65533;&#65533;&#65533; `&#65533;&#65533;x&#65533;1*&#65533;&#65533;&#65533;&#65533;&#65533;&#65533;&#38891;&#65533;a)&#65533;&#496;!&#264;&#65533;m&#65533;h&#65533;"&#396;&#65533;&#65533;&#65533;&#65533;#&#527;"s,&#65533;O&#65533;&#577;$;&#65533;&#65533;&#65533;&#65533;%&#792;2g&#65533;T!&#65533;3&#65533;-n>&#226;&#65533;g&#926;pb&#65533;&#65533;&#65533;9i4&#65533;&#640;S&#65533;R&#65533;&#65533;&#65533;&#65533;&#65533;&#319;6&#65533;&#792;&#65533;&#65533;&#65533;&#1727;1&&#65533;&#65533;&#65533;C&#65533;,X&#65533;&#65533;&#65533;&#65533;qsg-&#1272;q&#65533;(tA&#65533;&#65533;]&#65533;t&#65533;&#827;b&#1926;N&#65533;&#65533;/&#65533;@ &#65533;
&#65533;XA&#65533;&#708;&#65533;&#65533; H&#65533;4^&y&#65533;,y&#65533;g&#65533;&#65533;'Y&#65533;&#65533;/2d/iVp&#65533;0Y  *&#65533;&#65533;&#65533;&#65533;W&#65533;&#65533;@&#1171;&#65533;&#65533;&#65533;&#923;&#65533;M&#65533;B&#65533;^/!&#65533;&#65533;&#1984;P&#65533;5<>&#65533;&#65533;
&#65533;&#65533;&#65533;PpJ&#65533;&#65533;MH&#65533;oxH&#65533;?&#65533;&#947;&#65533;XOC/oYx-&#65533;&#672;&#65533;&#65533;Q&#65533;&#65533;&#65533;8&#65533;&#65533;&#65533;&#65533;&#65533;&#65533;fi&#65533;&#65533;&#65533;<&#65533;&#65533;G F&#65533;@&#65533;6&#65533;&#65533;D&#65533;eY&#65533;&#65533;DO&#65533;J"6&#65533;,,B&#65533;" &#65533;&#65533;?-&#65533;&#65533;&#65533;t&#65533;hc&#65533;4&#65533;8&#65533;@&#65533;&#65533;&#65533;cL#	RH
&#65533;$&#65533;I*&#65533;&#65533;D?&#65533;
&#65533; &#65533;ORJ&#65533;&#980;EEYTRX&#65533;3TN^&#65533;&#65533;&#65533;ES	d&#65533;TOEe&#65533;&#65533;&#65533; &#65533;CfA&h%&#65533;	Xi&#65533;&#65533;?|be&#65533;u&#65533;C&#65533;g]t&#65533;?&#65533;&#65533;5\L:*&#65533;_&#65533;&#65533;&#65533;]&#65533;&#65533;X&#65533;Ba$$&#65533;&#65533;@ *&#65533;Ol&#65533;&#65533;F&#65533;@&#65533;Z&#65533;&#65533;&#65533;*Fx&#65533;&#65533;i&#65533;&#65533;&#65533;Fk&#65533;&#65533;&#65533;AVt`&#65533;@&#65533;4C&#1072;
9Q&#65533;@D&#65533;\t-&#65533;&#65533;5oU[&#1966;&#65533;b+P&#65533;63D&#65533;&#65533;P&#65533;DPd&#65533;&#65533;&#65533;&#65533;r&#65533;)w &#65533;&#65533;F&#65533;d&#65533;&#65533;~&#65533;&#65533;&#65533;|M&#65533;jC$&#65533;&#65533;&#65533;&A&#65533;2&#65533;D&#65533;4$&#65533;vA,&#65533;C,&#65533;&#65533;#&#65533;1&#65533;q&#65533;@2&#65533;S&#65533;xY&#65533;&#65533;&#65533;C&#65533;<&#65533;H(&#65533;&#65533;&#65533;2M]Te&#65533;5&#65533;D&#65533;9&#65533;<&#65533;&#65533;|&#65533;&#65533;?O5%&#65533;@o&#65533;U&#65533;&#65533;&#65533;&W&#65533;&#65533;#@W&#65533;a&#65533;&#65533;&#65533;`&#65533;&#65533;>&#65533;&#65533;(&#65533;?&#65533;B&#65533;^"&#65533;<&#65533;a&#65533;q&#65533;u&#65533;&#1508;&#65533;&#65533;&#535;@%&#65533;2&#65533;&#65533;&#65533;&#65533;@p\&#65533; u8&#1025;+&#65533;&#65533;_A&#65533;&#65533;6&#65533;&#65533;K&#65533;&#1577;&#65533;7&#65533;&#65533;&#65533;&#65533;&#65533;&#65533;&#65533;&#65533;&#65533;&#65533;t&#65533;"&#65533;&#65533;D&#65533;DK4S^3&#65533;
&#65533;@&#65533;&#65533;&#65533;&#65533;&#65533;W&#65533;;6&#65533;G&#65533;&#65533;&#65533;&#65533;&#65533;?&#65533;w'&#65533;{&#65533;&#65533;&#65533;7 &#65533;&#65533;&#65533;!&#65533;M&j&#65533;&#65533;&#65533;&#65533;p&#65533;&#65533;8&#65533;&#65533;X&#65533;L&#65533;&#65533;a&#65533;&#65533;&#65533;+r&#65533;}&#65533;&#65533;&#65533;}&#65533;&#65533;&#528;&#65533;'w&#65533;&#65533;LG
&#65533;>&#65533;&#65533;&#65533;&#65533;&#65533;HE&#65533;&#1299;&#65533;9&#65533;&#65533;&#65533;@&#65533;&#65533;&#65533;&#992;23&#65533;&#65533;"4&#65533; &#65533;&#65533;&#65533;&#65533;&#65533;&#65533;&#65533;q&#65533;
V&#1552;@Q&#65533;&#65533;`\tp	&#65533;@ n&#65533;G&#65533;G&#65533;&#65533;&#65533;b&&#65533;&#65533;&#65533;&5&#65533;II&#65533;+&#65533;&#65533;@&#65533;r&#65533;0&#65533;&#65533;	&#65533;&#65533;j:&#65533;&#65533;&#65533;r&#65533;k(&#65533;C&#65533;xAp&#65533;&#65533;&#65533;?&#65533;#&#65533;R&#65533;#&#65533;!A&#65533;%&#65533;a&#65533;Cy&#65533;!&#65533;&#65533;	&#65533;&#65533;&#200;&#65533;@&#65533;8&#65533;3&#65533;&#65533;&#65533;&#65533;A8p&#65533;3$Q&#65533;?&#65533;&#65533;&#65533;&#65533;!uH;&#65533;&#517;&#65533;A~&#65533;&#65533;3&#65533;d&#65533;&#65533;B&#65533;&#65533;<&#65533;&#65533;w&#65533;Q&#65533;&#65533;#Q!&#65533;s&#65533;4B0Q&#65533;&#65533;&#65533;A&#65533;&#65533;N&#65533;&#65533;j8HD &#65533;e/l
&#65533;&#65533;`q>&#65533;&#65533;&#65533;{&#65533;sH&#65533;^$&#65533;&#65533;&#65533;&#65533;&#65533;&#65533;&#65533;%0R%&#65533;`	gg*&#65533;?&#65533;dL&#65533;&#65533;&#65533;L>S&#65533;"b4t&#65533;$&#65533;	&#65533;6&#65533;<&#65533;)&#65533;&#1500;&#65533;X &#65533;&#65533;A&#65533;&#65533;&#65533;&#1568;@u&#65533;3#7&#65533;&#65533;v&#65533;&#65533;w&#1960;d&#65533;&#65533;&#65533;*1&#65533;&#65533;#&#65533;!3&#65533; R&#65533;"&#65533;QM&#65533;&#65533;&#65533;;&#65533;pf &#65533;&#65533;U{&#1829;P&#65533;&#65533;
^+@hD
&#65533;4&#65533;&#65533;@A &#65533;,&#65533; &#65533;&#65533;&r&#65533;l" h&#65533;?`&#65533;&#65533;&#65533;&#65533;T!&#65533;&#65533;&#65533;"O:&#65533;L&#65533;rE&#65533;U&#65533;,W&#65533;&#65533;UVD\&#65533;<~7}	&#65533;v&#65533;&#65533;ATu X)&#65533;`&#65533;&#208;&#65533;&#65533;&#65533;7&#65533;&#65533;&#65533;&#65533;&#65533;"A&#65533;S&#65533;?|o&#65533;&#65533;C&#65533;1[B&#65533;&#65533;&#65533;&#65533;&#65533;&#65533;Z&#65533;&#65533;&#953;&#1205;&#65533;2!&#65533;@l6&#65533;d&#65533;(^&#65533;2&#65533;&#65533;&#65533;&#65533;&#65533;y&&#65533;&#65533;&#65533;&#65533;1&#65533;))I&#65533;&#65533; &#65533;YjJ+MsZD&#65533;&#65533;Mr&#65533;I,daJ[&#65533;&#65533;j"\&#65533;&#65533;X&#65533;&WW&#65533;v&#65533;&#65533;&#65533;B&#65533;&#65533;E&#65533;-"&#65533;#b&#65533;VJ&#65533;q&#65533;&#65533;&#65533;UxT5])&#65533;&#65533;&#65533;3j%&#65533;&#65533;P&#65533;5&#65533;1K(&#65533;@&#65533;&#65533;&#1404;&#65533;yi&#65533;.q&#65533;&#65533;&#65533;B&#65533;`K}&#65533; ^&#65533;&#65533;F&#65533;&#65533;&#65533;&#65533;&#1475;&#65533;&#65533;&#65533;&#65533;&#65533;G &#65533;&#65533;&#65533;Z &#65533;&#65533;]* n&#65533;/&#65533;"^PdTW0&#65533;9&#65533;&#65533;=&#65533;}h&#65533;S&#65533;&#65533; '&#65533;L&#65533;	&#287;
&#65533;-&#65533;&#1201;&#65533;t,&#65533;|i&#65533;[&#65533;K&#65533;&#65533;&#65533;&>q&#65533;]&#65533;T3)a&#65533;&#65533;\&#65533;&#65533;&#65533;@f&#65533;&#65533;dJ1&#65533;?q&#65533;&#65533;Q&#65533;&#65533;f&#65533;( *&#65533;<&#65533;?>&#65533;n&#65533;&#65533;&#65533;&#1888;A(&#65533;&#65533;
)&#65533;@&#65533;&#65533;nY!&#65533;&#65533;Kj&#65533;&#65533;g
&#65533;-h"&#65533;kI&#65533;Ewr&#65533;.&#65533;&G&#65533;4(.&#65533;T%&#65533;~TU&#65533;LfX&#65533;y&#65533;&#65533; &#65533;&#65533;z&#2001;&#65533;&#65533;&#65533;s&#65533;&#65533;&&#65533;&#65533;&#65533;&#65533;rpgKJu&#65533;&#65533;&#65533;&#65533;T&#65533;5&#65533;A&#311;&#65533;&#65533;&#65533;@&#65533;G&#65533;&&#65533;^&#65533;St&#65533;nK &#65533;&#65533;&#812;*P&#65533;&#65533;KhB1&#65533;;&#65533;b)dSL	T&#65533;&#65533;o&#65533;&#65533;&#336;=&#65533;&#65533;u&#813;&#65533;6&#65533;&#65533;:l&#65533;iS;I2&#65533;&#1177;l&#65533;&#65533;L)?&#65533;+Q&#65533;&#65533;b&#65533;&#65533;	6#&#65533;<&#65533;3&#1021;&#65533;&#65533;&#65533;Oi&#65533;&#65533;D&#65533;V&#65533;&#65533;&#65533;&#65533;}jH&#65533;&#65533;d&#65533;0&#65533;&#65533;L^r&#65533;&#65533;!&#65533;t&#65533;&#65533;&#65533;V-&#65533;&#65533;&#65533;&#65533;&#464;&#65533;&#766;&#65533;&#65533;""R&#65533;m&#65533;	&#65533;` +&#65533;&#65533;&#65533;C&#65533;&#65533;rg.[7a	&#65533;B&#65533;&#65533;&#65533;8DzS&#65533;&#65533;D&#65533;&#65533;t|z
yp&#65533;(2Rp&#65533;KTS&#65533;&#65533;&#65533;&#65533;&#65533;H&#65533;y&#65533;&#65533;@
&#65533;I&#65533;A&#1069;G&#393;Pt&#65533;T9&#65533;&#65533;&#65533;S&#65533;W&#729; &#65533;&#65533;?J,&#65533;g>3AzK-j&#65533;
&#65533;&#65533;&#65533;}&#65533;&#65533;0&#1581;S&#65533;C"&#65533;Ab0q&#65533;&#65533;!H&#65533;&#65533;&#65533;&#65533;-_&#65533;l&#65533;-&#65533;|&#65533;L_&#65533;&#65533;M#V&#65533;&#65533;H&#65533;&#65533;D&#65533;&#65533;&#65533;L7&#65533;&#65533; &#65533;&#65533;&#65533;I&#65533;&#65533;fb=&#65533;45&#65533;[i&#65533;&#65533;&#65533;&#65533;&#65533;&#65533;&#65533;&#65533;&#472;&#65533;&#65533;&#65533;'&#65533;&#65533;$&#65533;&#65533;"&#65533;&#65533;<B|&#65533;&#32797;:&#65533;&#65533;\&#65533;&#65533;&#65533;!*&#65533;^&#65533;&#65533;m.&#65533;&tG2R7d&#65533;*&#65533;&#65533;&#65533;-&#65533;&#65533;z&#949;S&#65533;r&#65533;&#65533;&#65533;&#65533;&#65533;s&#65533;&#65533;&#65533;~&#65533;C&#65533;&#65533;.&#65533;&#65533;1h&#65533;$&#65533;Sx9&#65533;&#65533;P&#65533;A&#1500;&#65533;&#65533;AZq&#65533;&#65533;M &#65533;YDr&#65533;&#65533;c&#65533;Yr&#65533;@&#65533;F8Fv&#65533;&#65533;&#65533;&#65533;s&#65533;\&#65533;&#65533;&#65533;&#65533;?&#65533;&#65533;&#65533;m]&#65533;K&#65533;&#65533;m&#65533;&#65533;&#65533;&#65533;&#65533;A.&#65533;&#65533;iX&#65533;@&#1994;T&#65533;&#65533;&#65533;&#65533;\V&#65533;&#65533;&#65533;X&#65533;&#65533;L+&#65533;&#1945;&#65533;	&#65533;&#65533;UT&#1276;&#65533;Oc1&#65533;MCMR$:&#1048;x&#65533;&#65533;IE
S&#65533;&#65533;&#65533;Z&#65533;&#65533;&#65533;&#65533;@&#65533;&#65533;&#65533;H\&#65533;P&#65533;Q_&#65533;h&#65533;$&#1814;@B lB&#65533;&#65533;j&#65533;V&#65533;&#65533;&#65533;*D&#65533;&#65533;v&#65533;N&#65533;&#65533;&#65533;C(`&#65533;&#65533;&#65533;&#65533;&#65533;X@Z&#1915;\&#65533;&#65533;&#65533;&#65533;&#65533;&#1440;&#65533;&#65533;&#65533;&#65533;DX&#65533;&#65533;_#z&#65533;|&#65533;&#65533;&#65533;%&#65533;&#65533; &#65533;&#65533;Hv&#65533;&#65533;y&#65533;ZD&#65533;&#65533;@&#65533;Ax&#65533;&#65533;D`K&#65533;h\}m&#65533;&#65533;HD&#65533;]&#65533;&#65533;&#65533;&#65533;&#65533;&#1201;&#65533;&#65533;&#65533;&#65533;&#65533;&#65533;5&#65533;&#65533;T&#65533;F&#65533;4V&#65533;&#65533;,LD&#65533; &#65533;7p&#65533;7@ 7&#65533;H&#65533;BD \&#65533;KD@&#65533;&#65533;DLc]AcD&#65533;R&#65533;&#65533;H&#65533;&#65533;&#65533;[k&#65533;&#65533;"PA&#65533;&#65533;&#65533;&#65533;@&#65533; &#65533;&#65533;&#65533;&#65533;&#65533;&#65533;,d&#65533;&#65533;x&#65533;"qD&#65533;D&#65533;W&#65533;5&#65533;&#65533;
&#65533;DF&#65533;_T&#65533;&#2019;)DP&#65533;&#65533; ZZ&#65533;G&#65533;&#65533;&#65533;b&#65533;&#65533;?&#65533;&#65533;Zq&#65533;t	&#65533;&#65533;5&#65533;&#65533;&#65533;F&#65533;b&#65533;lB&#65533;&#65533;&#65533;oMg&#65533;K&#65533;&#65533;&#65533;-&#65533; ,&#65533;&#65533;&#65533;&#65533;&#65533;K&#65533;&#65533;&#65533;&#65533;&#385;&#65533;&#65533;&#65533;&#65533;&#65533;`&#65533;#&#65533;&#65533;&#65533; &#65533;&#65533;&#65533;X&#65533;c9&#65533;D9l@YR&#65533;Y&#65533;eE@D[n &#65533;e_&#65533;@`|&#65533;|&#202;l#A&#65533;^&#65533;&#842;t&#65533;7H[8&#65533;cAx#D&#65533;&#65533;5 &b&#65533;&#65533;K$&#65533;B8&#65533;X&#65533;&#65533;&#65533;&#65533;&#65533;YiLeR&C&#65533;&#65533;-&#65533;&#65533;f&#65533;&#65533;-&#65533;CCt&#65533;fA&#65533;&#65533;A&#65533;&#65533;?&#65533;&#65533;&#65533;&#65533;!&#65533;&#65533;a&#65533;&#65533;&#65533;&#65533;A&#65533;_&#65533;&#65533;&#65533;0&#65533;*&#65533;&#65533;?&#65533;@IT&#65533;]\&#65533;&#65533;!&#65533;XSA q&#1570;&#65533;&#65533;&#65533;"&#65533;&#65533;E&#65533;&#65533;&#65533;\&#65533;i&#65533;&#65533;&#65533;@&#65533;&#65533;@&#65533;&#65533;@ 'q4&#65533;&#65533;&#65533;&#65533;**&#65533;@t&#65533;8&#65533; &#65533;exW&#65533;i&#65533;F
E&#65533;
N*&#65533;eXDR&#65533;&#65533;$6&#65533;/f&#65533;e&#65533;'S*D&#65533;DA&#65533;&#65533;!

&#65533;?&#65533;-A&#65533;&#65533;(&#65533;[&#65533;1cdV&#65533;/Y&#65533;K(&#65533;&#65533;&#65533;]AT@&#65533;	D&#65533;?D&#65533;&#33362;hD8 4&#65533;A&#65533;&#65533;@&#65533;&#65533;y&#65533;&#65533;@&#65533;!&#65533;&#65533;&#65533; &#65533;&#65533;#&#65533;&#65533;?&#65533; &#65533;d
&#65533;&#65533;&#65533;BhB/&#65533;&#65533;&#65533;D>&#65533;D"$&#147;&#65533;&#65533;&#65533;&B&#65533;B<)>&#65533;&#65533;Z&#65533;&#65533;D[LD&#65533;:&#900;&#65533;Z&#65533;&#65533;Zm&#65533;8&#65533;3&#65533;&#65533;"&#65533;HAD&#65533;(&#65533;&#65533;&#65533;2D&#65533;&#65533;&#65533;&#65533;Um$!&#65533;&#65533;&#65533;xZD&#65533;4AF&#65533;&#65533;a&#489;&#65533;t&#1598;&#65533;&#959;8&#65533;d&#65533;&#65533;D&#65533;&#65533;Dv&#65533;E&#65533;D &#65533;&#1481;&#65533;&#38941;D(gw&#65533;;XDJ= &#65533;%(D&#65533;f&#65533;&#938;]A@\&#65533;&#65533;&#65533;&#65533;*&#65533;&#65533;&#65533;&&#65533;&#65533;6Wre&#65533;&#65533;@&#65533;5p&#65533;X&#65533;&#24753;&#65533;C&#65533;&#65533;&#65533;&#65533;C.&#65533; &#65533;&#65533;0&#65533;
&#65533;@&#65533;&#65533;&#276;hA@	&#65533;&#65533;_V^&#65533;&#65533;!&#65533;&#65533;&#65533;.&#65533;S&#65533;&#65533;&#65533;84&#65533;n
&#65533; &#65533;&#65533;B h&#65533;2HSi&#65533;xPb&#65533;B&#65533;C&#65533;Z}&#65533;X&#65533;#&#65533;*&#65533;&#65533;H&#65533;!J&#65533;uFd h&#65533;&#65533;B&#65533;X,TmK&#65533;&#65533;&#65533;I&#65533;D&#65533;&#1692;y&#65533;
&#65533;&#65533;&#65533;mK{ &#65533;xtb&#65533;&#65533;iT&#65533;,&#65533;D&#65533;&#65533;v&#65533;tcD&#65533;&#65533;R&#65533;Y&#65533;&#65533;*&#65533;&#65533;&#65533;@ RC&#65533;C &#65533;&#65533;@&#65533;&#65533;&#65533;]&#65533;&#65533;*&#65533;v&#65533;,IJ&#65533;iX&#65533;&#65533;#F&#65533;j9F 9^&#65533;*&#65533;:&#65533;&#65533;@&#65533;);6-&#65533;X&#65533;U@&#1630;&#54752;&#65533;&#1598;&#65533;`&#65533;&#65533;Rk&#65533;&#65533;&#65533;&#65533;&#65533;&#65533;&#65533;@&#65533;&#65533;&#65533;&#65533;+tD&#65533;|&#65533;E0@t&#65533;&#65533; 0@3@&#65533;&#65533;@&#65533;&#65533;&#65533;\&#65533;&#65533;Z`"A&#65533;&&#663;-&#65533;C&#65533;&#65533;jD&#65533;&#65533;n&#65533;y&#1890;&&#65533;n&#65533;
&#308;&#65533;&#950;&#65533;lF&#65533;&#65533;&#65533;U&#65533;P&#65533;&#65533;&#1625;&#65533;&#738;hx&#65533;&#65533;&#65533;,x&#65533;D&#65533;.I&#65533;vn&#65533;&#65533;&#65533;?@&#65533;Ax@&#65533;-&#65533;&#65533;&#304;&#65533;&#65533;7n&#65533;?&#65533;&#65533;7B&#65533;&#65533;"&#65533;5&#65533;&#1197;Fk&#65533;"&#65533;X&#65533;&#65533;&#65533;*&#65533;&#65533;&#65533;&#65533;n&#65533;&#65533;6&#65533;92&#65533;&#65533;&#65533;>H&#65533;*4&#65533;&#65533;&#65533;@&#65533;o&#65533;&#65533;N&#65533;&#65533;&#65533;?&#65533;h&#65533;&#65533;&#65533;&#65533;&#65533;&#65533;a&#65533;; &#65533;?h&#65533;B&#65533;n&#65533;ZB&#65533;&#65533;A&#65533;+&#65533;&#65533;Rb&#65533;&#65533;=&#65533; GG&#65533;.0t&#65533;&#65533;=&#65533;&#65533;&#65533;w&#65533;&#65533;2 &#65533;&#65533;&#65533;N&#65533;&#65533;&#65533;&#65533;Kz'K&#65533;4Ds@A&#65533;xl-&#65533;&#65533;&#1529;&#65533;pDL&#65533;&#65533;&#1840;&#65533;&#65533;ID&#65533;lsQw&#65533;&#65533;`h&#65533;y&#65533;&#65533;!&#65533;&#65533;&#65533;o&#65533;Z-&#65533;&#65533;*A&#65533;A@&#65533;&#65533;&#65533;G&#65533;&#65533;#9J1&#65533;&#65533;&#65533;&#65533;&#65533;@L/&#65533;/&#65533;J&#65533;c/&#65533;"&#65533;9Ro\&#65533;&#65533;&#65533;&#65533;~&#65533;D&#65533;o&#65533;&#65533;@&#65533;VE&#65533;&#65533;N&#65533;m3&#65533;X" u`&]$&#65533;&#65533;&#65533;-&#65533;60Lh&#65533;&#65533;&#65533;&#65533;|&#65533;pK&#65533;&#65533;&#65533;g(&#65533;&#65533;&#65533;&#65533;S&#65533;&#65533;&#65533;&#65533;0o&#65533;&#65533;2&#60896;&#65533;vgy&#65533;,&#1520;&#65533;9&#65533;$cn\&#65533;&#65533;D.o&#65533;0(C&#304;&#65533;&#65533;&#65533;u&#65533;&#65533;&#65533;!&#65533;&#65533;&#65533;@h&#65533;mi&#65533;&#2009;`/&#65533;&#65533;9&#65533;&#65533;&#65533;~i|&#65533;&#65533;fq&#65533;:1&#65533;&#65533;&#65533;&#65533;c&#65533;r&#65533;&#65533;qk&#65533;&#65533;2&#65533;R&#65533;&#65533;&#65533;&#65533;&#65533;&#65533;@$f8G&#65533;&#65533;&#65533;@X&#848640;&#65533;>&#65533;&#65533;&#65533;~&#65533;:&#65533;s"&#65533;&#65533;&#65533;<C&G&#65533;&#65533;qU&#65533;&#65533;&#65533;&#65533;3&#1690;&#65533;0G& {&#65533;@&#65533;!{&#65533;&#65533;D1&#65533;&#65533;@&#65533;&#65533;<F&#65533;&#65533;,&#1154;&#65533;&#65533;Es&#65533;\5&#65533;+vKD&#65533;&#65533;r&#65533;%&#65533;&#65533;8tF84&#65533;&#65533;&#65533;&#65533;7&#65533;D&#65533;@&#65533;olA&#770;I&#65533;&#65533;&#65533;&#65533;	&#65533;&#65533;&#65533;m&#65533;Qj&#65533;&#65533;ED)&#65533;&#65533;h@&#65533;-u 8&#65533;&#65533;@&#65533;&#65533;>&#65533;@+&#65533;1C&#65533;&#65533;i1&#65533;&#65533;? s3'&#65533;7&#65533;&#65533;afm7?&#65533;7&#65533;&#65533;&#65533;j/Z&#65533;&#65533;&#65533;&#65533;&#65533;&#65533;J5[&#65533;&#65533;&#65533;r&#65533;&#65533;&#65533;&#65533;&#1450;&#65533;&#65533;&#65533;d&#65533;&#65533;c&#65533;&#65533;?&#65533;&#65533;?&#65533;3&#65533;&#65533;3&#65533;&#65533;&#65533;@&#65533;>&#65533;&#65533; t&#65533;sU$ENu&#65533;&#65533;@&#65533;@)-&#65533;B&#65533;C)&#65533;&#65533;f&#65533;&#65533;M&#733;&#65533;&#65533;&#602;&#65533;E#F_&#65533;&#64026;&#65533;J&#65533;b&#65533;&#65533;eu`&#65533;DG M&#65533;lc&#65533;N&#65533;tH#	&#65533;&#65533;&#65533;|PDD&#65533;l&#65533;yG&#65533;q&#65533;&#65533;n&#65533;W?&#65533;s#&#65533;&#65533;>&#65533;l&#65533;i8r&#65533;4S1;&#65533;*X&#65533;o2G/9~&#65533;&#65533;n&#65533;Z-8CDyGDz*&#65533;&#65533;z[^&#65533;~o&#65533;5&#65533;&#65533;w=&#65533;3&#65533;&#65533;&#65533;&#65533;oC&#65533;qa&#65533;q&#65533;&#65533;dO&#12932;&#65533;@&#65533;&#65533;X-(&#65533;]1,o rD4&#65533;&#834;"&#65533;&#65533;4KxC4.&#65533;A&#65533;S&#65533;&#65533;&#65533;&#65533;"C&#65533;E`2Z&#65533;&#65533;}6&#65533;a&#65533;2E&#65533;&#65533;&#1773;x&#65533;&#65533;n&#65533;aFr*A`&#65533;$-*H[s&#65533;&#65533;J&#65533;&#65533;J&#65533;&#65533;Ju&#65533;!&#65533;&#65533;2#&#65533;t/9&#65533;&#65533;`J[1&#65533;&#65533;+9&#65533;rO  &#65533;&#65533;C3&#65533;*&#65533;3&#65533;&#65533;6&#65533;1ZW&#65533;\&#65533; :x&#65533;&#65533;A&#65533;&#65533;&#32938;&#65533;&#65533;&#65533;&#65533;!&#65533;&#65533;!&#65533;(&#65533;&#65533;&#65533; 9&#65533;+&#65533;&#65533;&#65533;D{4P&#65533;E|&#65533;&#65533;&#65533;&#65533;&#65533;y&#65533;/i&#65533;I/*&#65533;R2S&#65533;&#65533;t&#65533;&#65533;w&#1633;&#944;&#65533;8F&#65533;&#65533;u&#65533;K&#65533;&#1946;yfz\&#65533;&#65533;Do&#65533;&&#65533;&#65533;&#1749;&#65533;&#65533;*&#65533;&j&#65533;6&#65533;0&#65533;&#65533;v2&#65533;&#65533;&#65533;&#1169;&#65533;aCP&#65533;[D&#65533;R/*&#65533;&#65533;i&#65533;&#65533;&#65533;&#65533;I&#65533;&#65533;@;&#65533; &#65533;&#65533;#*$&#65533;/&#65533;*;&#65533;K&#65533;&#65533;[;A4&#65533;&#65533;B#X&#65533;@4&#65533;?x{D&#65533;&#65533;?4B&#65533;{&#65533;[^&#65533;&#65533;;&#65533;F&#65533;&#65533;&#65533;&#65533;&#65533;&#65533;&#65533;&#65533;G&#65533;&#65533;i&#449;&#65533;&#65533;t&#65533;n&#65533;&#65533;&#65533;H&#65533;&#478;t&#65533;&#65533;?X4&#65533;[&#1713;]7&#65533;&#65533;DsX&#65533;&#65533;&#65533;.&#65533;&#15185;&#65533;&#65533;&#878;&#65533;f&#65533;L&#498;F&#65533;0&#494;p&#65533;&#65533;J&#65533;&#479;&#65533;&#65533;R"kx(&#65533;&#65533;&#65533;&#65533;&#1472;&#65533;pC@-@&#65533;&#65533;&#1754;No&#65533;&#65533;Dt&#65533; oBv&#65533;&#65533;
 &#65533;|j&#65533;&#65533;c&#65533;&#65533;&#65533;&#65533; %&#65533;H&#65533;<LFhc&#65533;xyn ROF&#65533;&#65533;JD&#65533;&#65533;TCl&#65533;B&#65533;&#1587;&#65533;\&#65533;;D&#65533;G	&#65533;A&#65533;=&#65533;[&#65533;}&#65533;e|W&#65533;&#65533;&#65533;&#65533;&#65533;9&#65533;o.w]&#65533;&#65533;_&#65533;P&#65533;byH&#65533;,&#65533;&#40989;&#65533;&#65533;&#65533;gc&#65533;L&#266;&#65533;0&#568;&#65533;G&#65533;&#65533;&#65533;&#65533;&#65533;
&#1728;t4&#65533;&#65533;&#65533;t&#65533;:M4>&#65533;&#65533;&#1481;~&#65533;G&#65533;&#65533;L&#65533;&#65533;C&#65533;&#65533;&#65533;b&#65533;&#65533;&#65533;&#65533;&#65533;j&#65533;R&#65533;&#65533;or&#65533;&#65533;&#65533;&#65533;y0ZE&#65533;&#65533;&JFE!TC&#65533;&#65533;&#65533;h&#65533;&#65533;&#65533;&#1702;.&#65533;|&#65533;&#65533;&#65533;*L&#65533;A &#65533;&#65533;&#65533;&#65533;D?  &#65533;&#65533;&#65533;&#65533;-LFL?&#65533;"&#65533;f  B&#65533;?&#65533;&#65533;&#65533;&#65533;&#65533;&#65533;eP&#65533;&#65533; &#65533;l}|&#65533;&#65533;&#65533;?&#65533;&#580;"&#65533;	4xaB&#65533;6t&#65533;bD&#65533;3&#65533;q&#65533;@&#65533;&#65533;9v&#65533;&#65533;d&#517;&#65533; `&#65533;&#65533;'&#65533;1&#65533;&#65533;&#416;&#65533;IL&#65533;y&#65533;&#65533;&#65533;4&#65533;VXX1&#65533;gG&#838;d&#65533;
&#65533;%&#65533;&#65533;k&#65533;d&#65533;R&#65533;&#65533;%&#65533;lB&#65533;G&#65533;&#65533;kJ&#65533;
&#1281;M&#65533;"\&#65533;&#65533;,&#65533;&#65533;a&#65533;6&#65533;&#65533;u &#65533;r&#65533;&#65533;"&#65533;&#58531;P&#65533;&#65533;m&#65533;&#65533;&#1990;x&#65533;.&#65533;&#65533;tI&#1608;K&#65533;\&#65533;&#65533;1&#65533;&#65533;	&#65533;r7&#65533;l@a&#857;&#65533;jZ4`&#65533;I&#65533;1&#65533;[&#65533;&#65533;&#65533;+&#65533;.&#65533;&#65533;&#65533;&#65533;&#65533;i&#65533;&#65533;&#65533;f&#65533;9N&#65533;&#65533;@T -/&#65533;&#65533;&#65533;J&#65533;&#65533;-o&#65533;<9A&#65533;&#65533;&#65533;QIhR&#65533;&#65533;&#65533;&#12015;\	&#65533;$s&#65533;&#65533;Q&#65533;&#65533;o&#65533;?&#65533; X&#65533;&#65533;&#65533;&#65533;&#65533;,x&#65533;?&#65533;D&#65533;&#65533;@&#65533;&#65533;+&#1056;&#65533;&#65533;&#65533;&#65533;&#65533;	&#65533;%&#65533;0!&#65533;&#65533;&#65533;n.&#65533;+&#65533;&#65533;&#65533;J&#65533;&#65533;)<E&#65533;r"n&#65533;&#65533;&&#65533;mE&#65533;&#65533;&#65533;i&#65533;v[a&#65533;&#65533;&#65533;&#65533;&#65533;&#65533;&#65533;&&#65533;p&#747;)~
&#65533; &#65533;|&#65533;j&#65533;&#312;:(+&#65533;&#65533;th&#65533;&#688;&#65533; &#65533;f&#65533;&#65533;&#65533;&#65533;&#65533;r&#65533;&&#65533;$(J&#65533; &#65533;&#65533;&#65533;&#65533;JJ0&#65533;&#65533;&#65533;&#65533;5&#65533;&#65533;j&#65533;L4&#65533;j&#65533;.&#65533;&#65533;D5&#65533;P&#65533;%&#65533;&#65533;&#65533;,&#65533;M&#65533;>&#65533;&#65533;&#65533;&#65533;Z&#65533;&#65533;&#65533;B&#65533;&#65533;&#65533;&#65533;&#65533;K&#65533;4&#65533;&#65533;+:/S-&#65533;&#65533;[&#65533;&#65533;&#65533;.%M&#65533;&#65533;&#65533;A&#65533;`bH&#65533;	&#65533;-:&#65533;(%&#65533;&#65533;&#65533;&#65533;;&#65533;&#65533;;O ,(&#65533;](h&#65533;|`&#65533;`m&#65533;W&#65533;&#65533;&#65533;uA&#65533;R&#65533;&#65533;&#65533;J&#65533;O&#65533;&#65533;
&#65533;%eI&#65533;g&#65533;n&#65533;&#65533;&#65533; &#65533;6&#65533;	Z@&#65533;4&#65533;o!s&#65533;"&#65533;x&#1093;&#65533;&#65533;+&#65533;%(]{5&#65533;&#65533;&#65533;&#65533;&#65533;6&#320;&#65533; 
&#65533;&#65533;&#65533;D&#65533;&&#65533;a&#65533;v&#65533;	&#65533;s&#65533; &#65533;S&#65533;&#65533;ITd&#65533;(&#65533;&#65533;J&#65533;-Q&#65533;&#65533;gc&#65533;&#65533;&#65533;&#65533;dNN&#65533;+I&#65533;k&#65533;&#65533;J.Q-&#65533;&#65533;&#65533;+&#65533;&#1324;P/'U&#1313;=&#65533;` &#65533;=&#65533;h&#65533;&#65533;*&#65533;&#706;&#65533;2-K6C+&#65533;&#65533;&#65533;^&#65533;&#65533;R(&#666;&#65533;5n&#26209;@'&#65533;&#774;I&#65533;&#65533;3&#65533;&#65533;.hm&#65533;l(&#1286;&#65533;&#65533;&#65533; &#65533;B&#65533;&#65533;&#65533;&#65533;Z9&#65533;r&#65533;&#65533;&#65533;&#65533;~B+&#65533;&#13856;Sj&#65533;7h&#65533;N&#65533;&#65533;&#1419;&#1848;&#19635;\&#65533;&#65533;'&#65533;&#65533;&#65533;c[&#65533;&#65533;&#65533;m&#1917;&#65533;$&#65533;&#1403;&#65533;&#65533;[&#65533;&#1469;&#65533;&#65533;U&#65533;Z`&#65533;c&#65533;&#65533;$X&#65533;&#65533;&#65533;&#65533;&#65533;&#65533;w&#65533;&#65533;v&#65533;&#65533;?&#65533;&#65533;&#65533;^>"&#65533;&#65533;&#65533;@4&#65533;D&#65533;NH&#194;.A&#65533;H&#1317;&#65533;&#65533;&#65533;{&#65533;&#65533;&#65533;&#65533;"&#1391;&#65533;&#65533;&#65533;&#65533;vw&#65533;v&#65533;&#65533;&#65533;M &#65533;&#65533;&#65533;&#65533;&#65533;q&#65533;$&#65533;&#1055;AJq&#65533;m=&#65533;u&#65533;A&#65533;&#65533;&#65533;&#65533;P"&#65533;l%&#65533;&#65533;@o&#65533;&#65533;&#65533;&#65533; 5H&#65533;*p &#65533;&#65533;&#65533;?D&#65533;@6p&#65533;Q&#65533;&#65533;Q&#65533;B&#65533;&#65533;iDAhQ&#65533;&#65533;B&#65533;&#65533;G8>!&#65533;&#65533;&#65533;		&#65533;B H&#65533;&#193;&#65533;aQ&#65533;&#65533;,&#65533;,!%h&#65533;&#65533;&#1025;&#65533;GR&#65533;:Q!&#65533;!&#65533;&#65533;/&#65533;P&#65533;"&#65533;&#65533;?*X&#65533;j03&#65533;cB&#65533;&#65533;F&#65533;q&#65533;"&#65533;bCf(&#65533;&#271;&#65533;&#65533;A&#65533;&#65533;&#65533;&#65533;]&#65533;&#65533;&#65533;xG)
&#65533;&#65533;gw&#65533;&#65533;x@!&#65533;&#65533;h &#65533;D&#1466;&#65533;I&#65533;h&#65533;W&#65533;&#65533;&#65533;@B&#65533;N&#65533;&#65533;&#65533;&#65533;&#65533;&M&#65533;&#65533;&#1172;&#65533;%+&#65533;&#65533;@`&#1172;&#65533;d&#65533;D&#65533;`'4&#65533; A&#575;
 &#65533;&#65533;1&#65533;A*&#65533;&#705;8&#65533;&#65533;&#65533;&#65533;F&#65533;&#65533;'3#N&#65533;&#65533;&#65533;0&#833;d &#65533;&#65533;2&#65533;&#65533;&#65533; &#65533;0&#65533;&#65533;&#464;(&#65533; 	x&#65533;;&#65533;N	&#65533;&#65533;&#65533;&#65533;'A&#65533;&#65533; ?\`&#65533;&#65533;&#65533;&#65533;>&#65533;&#961; &#65533;|&#65533;T&#65533;B
&#65533;_&#65533; !<&#65533;&#65533;	&#65533;A&#65533;C<Dr&#1094;x&#65533;&#65533;&#65533;)&#65533;&#65533;&#65533;c&#65533;(B&&#65533;&#65533;&#545;&#65533;@&#65533;I&#20482;&#65533;Lc $&#65533;#&#65533;1&#65533;t&#65533;<HO	R&#65533;&#65533;ta/&#65533;G&#65533;-jA&#65533;@&#65533;T@k&#65533;T&#65533;ZU&#65533;^&#65533;Y&#65533;&#65533;V&#65533;&#65533;U&#65533;~5!4&#65533;G4:&#65533;&#65533;&#640;&#65533;9EbT &#65533;J&#65533;&#65533;PYJ&#65533;&#65533;"&#65533;'&#65533;&#65533;H5ZV&#65533;&#65533;&#230;&M)F&#65533;*&#65533; &#65533;&#65533;R&#65533;@&#65533;&#65533;&#65533;Y&#65533;?$&#65533;&#65533;&#65533;&#65533;u&#65533;&#65533;@&#65533;6&#65533;@YP&#65533;` &#65533;#&#65533;*&#65533;ZZ&#1246;&#65533;&#65533;U&#65533;jY&#65533;Z&#65533;2
&#65533;+&#65533;&#65533;Y&#65533;H&#65533;&#65533;&#65533;&#65533;&#65533;?:[&#65533;&#65533;&#65533;u&#65533;D&#65533;)Z/&#65533;&#65533;.&#65533;&#65533;&#65533;0Eb&#65533;Z&#1098;&#65533;/x&#65533;Q{&#65533;&#65533;&#65533;d&#65533;&#65533;&#65533;A&#65533;&#65533;&#65533;&#65533;!&#65533;=&#65533;&#65533;&#65533;&#65533;&#65533;&#65533;&#65533;U&#65533;z&#65533;&#65533;^&#65533;&#65533;&#65533;&#65533; H&#65533;J&#65533;T&#65533;&#65533;&#65533;/A&#65533;&#65533;[ &#65533; &#65533;&#65533;&#65533;&#65533;&#1215;&#65533;Tg&#65533;1&#65533;&#65533;&#1601;<&#65533;A&#259;&#65533;`&#65533;&#65533;J &#65533;Y&#65533;&#65533;c)&#65533;&#65533;&#65533;&#65533;&#65533;'&#65533;[b&#65533;&#65533;)V&#65533;[&#65533;l"D&#65533;&#65533;&#65533;&#65533;A &#65533;
&#65533;mnA&#65533;JY&#65533;R&#65533;&#65533;o&#65533;	bc&#1591;&#65533;&#65533;A&#65533;&#65533;c&#65533;&#65533;&#65533;&#501;&#65533;&#65533;%P&#65533;&#65533;rW&#65533;&#65533;&#65533;G*&#65533;`&#454;@&#65533;0s$a,Sc&#65533;&#65533;&#65533;|&#65533;b7&#65533;&#65533;q&#65533;&#65533;&#65533;gRA&#65533;&#65533;G0&#65533;Q's&#65533;&#65533;&#65533;&#65533;R9&#65533;&#65533;&#65533;x&#271;=&#65533;&#65533;&#65533;&#254;&#65533;h^O &#65533;*&#65533;u&#65533;P*&#65533;&#65533;&#65533;`0oY&#65533;&#65533;&#65533;d	&#65533;&#65533;Z&#65533;&#65533;lJ!2&#1049;&#65533;&#945;&#65533;&#65533;&#65533;i]k[[U@&#65533;&#65533;L&#65533;	&#65533;)`&#65533;&#65533;&#65533;v&#65533;&#65533;&#65533;3&#65533;&#65533;&#65533;M9$&#65533;&#1615;@2&#65533;I&#65533;#&#65533;&#65533;&#65533;&#65533;&#65533;Q&#65533;&#65533;cS&#65533;&#65533;&#65533;c&#65533;g&#65533;-&#65533;&#65533;&#65533;&#65533;&#65533;&#65533;&#65533;&#65533;S&#65533;c0 &#65533;&#65533;&#12372;8&#65533;i&#65533;n&#65533;o&#65533;&#65533;xA&#65533;g)@&#65533;&#65533;U&#65533;1A8 &#65533;34&#65533;&#65533;9&#65533;?&^h9&#65533;&#65533;Y&#65533;w&#65533;RmR&#65533;7&#65533;&#65533;&#65533;&#65533;&#65533;;R&#65533;&#65533;5&#65533;/&#1065;e&#65533;&#65533;[&#65533;`&#65533;&#65533;&#65533;DA&#65533;&#65533;&#65533;y&#65533;z &#65533;&#65533;&#65533;&#65533;&#65533;&#65533;$+ &#65533;.^t&#65533;r }&#65533;&#65533;EuJQ&#65533;U&#65533;&#65533;&#65533;*&#65533;0&#65533; &#65533;&#65533;&#65533;@t<&#65533;&#65533;&#65533;&#65533;
VH
@c&#65533;a!bG&#65533;Q&#65533;&#65533;E	&#65533;@A&#65533; &#65533;_&#65533;D&#65533;+&#65533;?&#65533;>&#65533;&#65533;d&#65533;1%&#65533;&#65533;&#65533;a&#65533;Qw
`&#65533;8P*m{Q&#65533;$&#65533;&#65533;&#65533;&#65533;c&#65533;`&#65533;^&#65533;&#65533;&#65533;&#65533;!&#24587;9@&#65533;H&#65533;At&#65533; 
&#1314;&#65533;65&#65533;o&#65533;&#65533;7&#65533;&#65533;&#65533; &#65533;B&#65533;&#65533;	 &#65533;}&#65533;h&#65533;&#65533;&#65533;v&#65533;=1&#65533;A&#65533;&#65533;&#65533;&#65533;e+&#65533;&#65533;xj&#65533;y
&#65533;&#65533;&#65533;
&>&#65533;DZ>HO&#65533;&#65533;yq&#65533;&#65533;&#65533;/t&#65533;&#65533;%&#65533;&#65533;&#65533;&#65533;y &#65533;Q&#65533;&#65533;z&#65533;&#65533;H&#65533;&#65533;r&#65533;&#65533;&#65533;X$&#65533;&#65533; @k&#65533;&#65533;&#65533;&#65533;&#65533; &#65533;&#65533;B&#897; &#65533;&#65533; x,&#65533;&#65533;&#65533;m &#65533;&#65533;&#1676; ,&#65533;&#65533;&#65533;@&#65533;j&#65533;4&#65533;&#65533;n&#65533;&#65533;a&#65533;Xa&#65533;&#65533;&#65533;&#65533;6&#65533;}&#65533;|&#65533;&#65533;t,&#65533;&#65533;O&#65533;0&#65533;*&#65533;&#65533;&#65533;&#65533;&#65533;&#65533;&#65533;&#65533;B 
&#65533;&#65533;aJ 
&#65533;4a
a J&#65533;&#65533;A&#65533;&#65533;X&#65533;
&#65533;&#65533;`&#65533;@&#65533;t*&#65533;*J&#65533;f&#65533; &#65533;&#65533;.&#65533;&#65533;&#65533;&#65533;&#65533;&#65533;&#65533;p&#65533;&#65533;&#65533;&#65533;&#65533;/&#65533;, ~O
&#65533;&#65533;&#65533;.&#65533;s&#65533;&#65533;,t`n&#65533;&#65533;&#65533;&#65533;&#65533;AbA&#65533;d@&#65533;H&#65533;&#65533;&#65533;&#65533;&#65533;&#65533;8&#65533; .&#1848;.&#65533;&#65533;a&#65533;8*&#65533;&#65533;J&#1082;`&#65533;&#65533;&#65533;&#65533;a&#65533;&#65533;!&#65533;N&#65533;&#65533;l&#65533;&#65533;B`&#65533;h &#65533;&#65533; >G @&#65533;&#65533; &#65533;Ab&#65533;#&#65533;Hly&#65533;,"&#302; &#65533; &#65533;q h&#65533;&#1550; &#65533;do &#65533;&#65533;&#65533;&#1456; &#65533;0&#65533;q&#65533;&#65533;&#65533;&#65533;&#65533;:&#65533;	&#65533;&#65533;d&#65533;&#65533;b&#65533;&#65533;8@&#65533;&#65533;&#65533;&#65533;&#65533;H&#65533;p @&#65533;@&#65533;&#65533;&#65533;&#65533;&#65533;&#65533;&#65533;N	B&#65533; &#65533;&#65533;&#65533;)&#65533;<&#65533;*&#65533;&#65533;&#65533;>&#65533;"&#65533;"+2b&#65533;.&#65533;aQ &#174;1&#65533;&#65533;8&#65533;	&#65533;""XJ&#65533;&#65533;@	&#65533;A<&#65533;&#1771; i Ne &#65533;m&#65533;&#65533;&#65533;&#65533;0 &#65533;0@&#65533;&#65533;8&#65533;1&#65533;&#65533;@ Q(&#65533;&#65533;&#65533;NA0&#65533;&#65533;&#65533;4&#65533;&#65533;
&#65533;&#65533;&#303;&#65533;&#65533;o&#65533;&#554;&#65533; 
&#65533;4K&#65533;&#65533;&#65533;&#65533;&#65533;&#65533;dN&#65533;>-&#65533; ,&#65533;&#65533;&#65533;"\M&#65533;&#65533;A?:&#65533;L&#65533;.&#65533;sR0&#65533;!&#65533; &#65533;|&#65533;&#65533;1! 
&#65533;Or!&#65533;`#&#65533;b&#65533;4J&#65533;
B&#65533;&#65533;&#65533;&#65533;N&#65533;&#1060;&#65533;&#65533;4&#65533;&#65533;
&#65533; 5&#65533;"&#65533;&#65533;&#65533;N*&#65533;&#65533;&#65533;&#65533;&#65533;vL&#65533;!&#65533;&#65533;
&#65533;&#65533;&#65533;&#65533;&#65533;	B&#65533;r3&#65533;&#65533;&#65533;6&#65533;&#65533;&#65533; &#65533;1&#65533;&#65533;J&#65533;4L!&#65533;*S"&#65533;&#65533;P&#65533;&#65533;3@&#1190;p&#65533;%"&#65533;"&#65533;&#65533;.&#65533; ~&#1065;R&#65533;&#65533;&#65533; &#1793; &#65533;'&#65533;} &#65533;&#65533;>m&#65533;2&#65533; B-`&#65533; , &#65533;&#65533;&#65533;o&#65533;&#65533;&#1162;/&#65533;8p&#588;&#65533;A&#65533;b!&#582825;t*&#1148;&#65533;&#65533;&#65533;&#176;&#65533;CB&#65533;&#184;&#65533;8&#65533;&#65533;&#65533;+&#27533;&#65533;&#65533;&#65533;&#65533;&#65533;z`&#65533;j&#65533;&#65533;&#65533;l&#65533;^&#65533;z&#65533; &#65533;&#65533;&#65533;b=&#65533;a&#65533;l&#65533;?&#65533;>&#65533;&#65533;>&#65533;&#65533;~&#65533;>&#65533;~&#65533;&#65533;&#1671;&#65533;&#65533;3;&#65533;%&#65533;;
&#65533;&#65533;&#65533;b4O!&&#65533; &#65533;&#65533;&#65533;A@A!&#65533; ~&#65533;	&#65533;=&#65533;&#65533;&#65533;0&#65533;*&#65533;&#65533;&#65533;8/&#65533;&#397;hK&#65533;p&#65533;&#65533;&#1546;&#65533;.&#65533;$7r&#65533;B&#65533;&#65533;p9AR2&#65533;q&#65533;f`&#65533;gW &#158;Y&#65533;HA&#65533;H&#65533;&#65533;H	"?3u ~&#65533;H;H	!! &#65533;z&#65533; &#65533; 	&#65533;&#65533;8&#65533;8`&#65533;&#65533;&#65533;o &#65533;&#65533;*&#65533;L&#65533;&#65533;do&#65533;j@W&#65533;&#65533;&#65533; &#818;2&#65533;UE&#65533;I&#65533;r&#65533;pjZ&#65533;&#65533;&#65533;&,0&#65533;.&#65533; p&#65533;&#1842;^`-&#65533;%V&#65533;&#65533;
"H"0/&#65533; U&#65533;dg&#65533;v&#65533;&#65533;&#65533;&#65533;&#65533;&#65533;|&#65533;&#65533; &#65533;@	(&#65533;&#65533;&#65533;&#65533;&#65533;&#65533;"&#65533;J	B&#65533;&#65533;&#65533;W	"&#65533;-&#65533;B&#65533;&#303;&#65533;l&#65533;&#65533;&#65533;&#65533;&#65533;&#65533;&#65533;^&#2230;&#65533;js&#65533;:&#65533;&#65533;&#65533;7&#65533;a&#65533;p&#1255;&#65533;58c&#65533;(5&#65533;&#65533;tB&#65533;&#688;h&#65533;L&#65533;N7&#65533;&#65533;&#65533;.5Kr&#65533;&#65533;C&#65533;N&#65533;&#65533;&#65533; &#65533;&#65533;&#65533;&#65533;9oJOM&#65533;fG
&#65533;&#65533;&#65533;N&#65533;V@1&#65533; &#65533;&#65533;q6a&#65533;&#65533;&#65533;=K&#65533;@&#65533;R&#65533;&#65533;!2 &#65533; ?&#65533;&#65533;&#790; <&#65533;AH5U!&#65533; &#65533;n&#65533;&#65533;
	n&#65533;&#65533;2&#65533;V&#65533;&#65533;&#65533;B&#65533;&#65533;+&#65533;&#65533;Pt&#65533;&#65533;&#65533; jA&#65533;&#65533;&#65533;F&#65533;&#65533;N@&#65533;&#65533;K&#1630;K&#65533;&#65533;&#680;j&#65533;*-&#65533;&#65533;&#65533;&#65533;Vo$ &#65533;&#65533;&#65533;:&#65533;&#65533;&#65533;( ?&#65533;TH&#65533;Ul&#65533;&#65533;:&#65533;
&#65533;wF"&#65533; &#65533;&#65533; &#65533;&#65533; :&#65533; F&#65533;"1&#65533;^&#65533;&#65533; N i&#65533;&#65533;&#65533;a&#65533;&#65533;r&#65533;v&#65533;y&#65533;"@&#65533;=/&#65533;&#65533;&#65533;&#65533;&#65533;p p&#65533; Xa&#65533;&#65533;&#65533;&#65533;&#65533;(0*Kt&#65533;&#65533;&#65533;6!&#65533;az&#65533;&#1326;&#65533;&#65533;tL&#65533;&#65533;!|&#65533;s@&#65533;1&#65533;&#65533;&#65533;&#65533;&#65533;&#1920;&#65533;b`&#65533;&#65533;R&#65533;&#65533; Xa \&#65533;&#65533;&#65533;1!&#65533; &#65533;&#65533;8&#65533; &#65533;6&#65533;Nl	Ammm.0&#65533;&#65533;Y&#65533;#&#65533;Ab]&`
B&#65533;|&#65533;&#65533;
\5V&#65533;)s&#65533;&#65533; &#65533;&#1626;&#65533;&#65533; .&#1288;&#65533;&#65533;al&#65533;&#65533;J&#65533;&#807;&#65533;&#679;&#1962;&#65533;@&#65533;`N&#65533;n &#140;&#65533;&#65533;H-R&#65533;&#65533;&#65533;&#762;&#65533;X&#64507;&#65533;U&#1376;&#65533;B&#65533;?Y&#65533; H&#65533;u&#65533;,zA&#65533;&#65533;
b4`Ib]&#65533;&#65533;&#65533;CqF&#65533;&#65533;xQ&#65533;+&#65533; &#65533;&#65533;xR&#65533;K&#65533;&#65533;w7J""J&#65533;&#65533;&#65533;t&#65533;&#65533;&#65533;&#65533;v $&#65533;y%&#65533;M&#65533;  .&#65533;|	&#65533;&#65533;" x&#65533;&#65533;| `yr1&#65533;&#65533;Gyt&#65533;&#65533;&#65533;&#65533;Q&#65533;$&#65533;Gb&#65533;!&#65533;R&#65533;b&#65533;&#65533;&#65533;q >&#65533;T&#65533;!&#65533; &#65533;&#65533;&#65533; &#65533;&#65533;&#65533;Ex &#65533;k&#65533; 4&#65533;&#65533;4S&#65533;&#1327;&#65533;8@wA";&#65533;&#65533;K&#65533;&#65533;&#65533;>a &#65533;8&#65533;&#65533;&#65533;G&#2038;HW&#65533;G&#1624;#&#65533;&#65533;&#65533;~&#65533; F&#65533;;&#65533; &#65533;&#65533;K&#65533;&#65533;k)&#65533;&#65533;&#65533;&#65533;&#65533;Uw&#65533;&#65533;V&#1090;j&#1110;&#65533;&#65533;rS&#65533;&#65533;&#65533;r&#1898;&#65533;2&#65533;&#65533;&#65533;x&#65533;&#65533;o&#65533;&#65533;t&#632;&#65533;&#65533;X&#65533;&#65533;?&#65533;Vk&#65533;+&#65533;&#65533;`  &#1908;k&#65533;z&#65533;B&#65533;w&#65533;
&#65533;e&#65533;&#65533;&#65533;.&#65533;&#1229;&#65533;S&#65533;&#65533;&#65533;&#65533;K&#65533;&#65533;<&#65533; &#65533;&#65533;T"&#65533; &#65533; &#65533;&#65533;&#65533; (&#65533;&#65533;F&#65533;&#65533;S&#65533;T&#65533;&#65533;&#65533;(
i&#65533;!2&#65533;#~&#65533; &#65533;Q~p &#65533;&#65533;&#65533;&#65533;N&#65533;p&#65533;A&#65533;QA&#65533;&#65533;&#65533;&#65533;D&#65533;&#65533;:&#65533;&#65533;&#65533; z4&#65533;s9&#1330;A&#65533;&#65533;L?&#65533;.&#344;&#65533;(``&#65533;&#65533;&#65533;f39Y&#65533;&#65533;J&#65533;S	@* &#65533;"&#65533;# "&#65533;0&#65533;A*&#65533;&#65533;&#65533;&#65533;"#&#65533;&#65533;&#65533;)
&#65533;&#65533;&#65533;&#65533;&#65533;&#65533;&#65533;!&#65533;A&#65533;K&#65533;z&#65533;&#36503;&#65533;!&#65533;8S	&#65533;l&#65533;tS}T&#65533;&#65533;&#65533;m"&#65533;&#65533;B
&#65533;V&#65533;@ t&#65533;@&#65533;&#65533;n&#65533;&#65533;?&#65533;&#65533;E&#65533;4&#65533;&#65533;#&#65533;&#65533;&#443;&#65533;B$&#2329;*&#65533;,w&#65533;&#65533;&#1356;&#65533;&#65533;cO`&#65533;&#65533;@&#65533;K&#65533;M	&#65533;E&#65533;W&#65533;&#65533;Z&#187;n&#65533;&#65533;&#65533;&#65533;\&#65533;&#65533;&#65533;&#65533;&#65533;F@&#65533;P4&#65533; &#65533;w!&#65533;&#65533;a&#65533;&#65533;&`&#65533;^&#65533;&#65533;&#65533;?&#65533;&#65533;|.&#848;{ &#65533;A&#65533;."d&#65533;&#65533;W!.T&#65533;"&#65533;&#65533;&#65533;&#65533;[&#65533;P&#65533;D&#65533;&#65533;t &#281;&#65533;=&#65533;;.&#65533;&#65533;4L&#242;&#65533;&#65533;&#65533;&#65533; bn&#65533;40&#65533;&#65533;Mr&#65533;`B&#65533;T&#65533;&#65533;q;C&#65533; &#65533;&#65533;&#65533;<0&#65533;&#65533;&#65533;&#65533;&#65533;&#65533;&#65533;	&#65533;&#65533;;&#65533;9&#65533;*&#65533;&#65533;&#65533;&#65533; "&#65533;^&#65533;&#631;	b&#65533;B>X| &#65533;?&#65533;R&#65533;]&#65533;&#65533;?AU&#65533;9&#65533;&#65533;&#65533;y]&#65533;`&#65533;&#65533;~&#65533;XR&#65533;&#65533;&#65533;Z&#65533;&#65533;&#65533;A&#65533;&#65533;&#65533;/&#65533;&#65533;&#65533;&#65533;&#65533;t&#65533;&#65533; &#65533;&#65533;&#65533;u&#65533;MWu&#65533;"ro,Dc&#65533;.&#65533;&#65533;a&#65533;&#65533;&#65533;<N&#65533;`&#65533;Zk&#65533;.&#65533;&#65533;&#65533;p&#65533;&#65533;z@&#65533;&#65533;&#65533;d&#65533;&#65533;\Q&#65533;>&#65533;&#65533;1&#65533;&#65533;@<&#65533;!D&#65533;H&#65533;&#266;4A&#65533;&#65533;AZ&#65533;A&#65533;@v&#65533;_p&#65533;&#65533;&#65533;h&#65533;&#65533;&#65533;&#65533;&#65533;&#65533;&#65533;&#65533;&#65533;&#65533;&#65533;!&#65533;&#65533;&#65533;B&#65533;&#1975;&#65533;&#65533;&#65533;U&#65533; L &#65533;0&#65533;@&#65533;A|&#65533;&#65533;R&#65533;&#65533;&#65533;!&#65533;&#65533;&#65533;&#65533;&#65533;&#65533;&#65533;&#65533;&#65533;&#65533;&#65533;&#65533; L&#65533;&#65533;r&#65533;6&#65533;&#65533;0@&#65533;&#65533;&#65533;&#65533;L&#65533;x@&#65533;j&#65533;&#65533;&#65533;Z@!&#65533;&#65533;&#65533;&#65533;=&#1779;&#65533; D&#65533;]E0&#65533;&#65533;*&#65533;`&#65533;&#65533;&#65533;&#65533;&#65533; \I.b&#65533;&#65533;"N&#65533;&#65533;&#65533;&#65533;&#65533;&#65533; &#65533;&#65533;*aX`&#65533;&#65533;
&#65533;	`&#65533;b?m&#65533;>m&#1238;?&#65533;E<&#65533; &#65533;&#65533;&#65533;&#65533;&#65533;Z&#65533;&#65533;&#65533;&#1857;&#65533;&#65533;S&#65533;!&#65533;&#65533;j&#65533;
&#65533;&#65533;&#1565;&#65533; z&#65533;j`&#65533;&#65533;&#65533; &#65533;&#65533;W+*&#65533;1-&#460;KO&#65533;&#65533;&#65533;@&#65533;&#65533;&#65533;8&#65533;&#65533;H&#65533;Z&#65533;M&#65533;dT&#65533;&#65533;&#65533;q6&#65533;"&#65533;&#65533;&#65533;B&#65533;&#65533;!X&#65533;m&#65533;&#65533;&#65533;&#65533;&#65533;}&#65533;&#65533;	"&#65533; &#65533;W&#65533; :&#65533;&#65533;],8dI}&#65533;!
&#65533;&#65533;&#65533;} &#65533;&#65533;&#65533;&#65533;	xO&#65533;)9	&#65533;&#65533; &#65533;&#65533;&#65533;b&#65533;&#65533;&#65533;&#65533;u1&#65533;w&#65533;&#65533;H&#65533;p}&#65533;&#65533;9,M&#65533;&#65533;&#65533;O&#65533;0}a &#65533;&#65533;&#65533;&#65533;!&#65533;! "&#65533;?&#65533;&#65533;&#65533;&#65533;&#65533;&#65533; &#65533;&#65533;&#1537;2DG&#65533;&#65533;x&#65533;;1&#390978;6&#65533;&#65533;3&#65533;&#65533;&#65533;9j&#65533;9&#65533;X&#1042;K&#65533;VJAY&#65533;&#65533;&#65533;&#65533;&#65533;T&#65533;&#65533;&#65533;fA%&#65533;Rd$V&#65533;@&#65533;&#65533;223&#65533;&#65533;&#65533;&#65533;IL
5&#65533;&#1321;T&#65533;Z&#65533;Zu&#238;{IYJi&#65533;&#65533;TB&#65533;&#65533;H&#65533;&#65533;f&#65533;Nu&#65533;qO&#65533;&#65533;&#65533;p&#65533;Re&#65533;$&#65533;&#65533;V&#65533;&#65533;&#65533;`;10&#65533;A&#65533;&#65533;?&#65533;I&#65533;&#65533;3&#65533;&#65533;b&#65533;&#65533;+V&#65533;&#65533; &#65533;&#217;+&#65533;&#65533;&#65533;p&#65533;&#65533;QN&#65533;S2&#65533;&1&#65533;&#65533;_&#65533;F&#65533;&#65533;&#65533;&#65533;&#1096; /&#65533;l&#65533;0&#65533;P&#65533;&#65533;	&#65533;&#65533;$81@&#65533;&#791;;g&#65533;&#65533;lF&#65533;&#65533;&&#65533;1g<&#65533;&#65533;&#65533;&#1851;{7>&#65533;`&#65533;2&#65533;&#65533;&#65533;=L&#65533;"&#65533;&#65533;&#65533;* &#65533;&#65533;&#65533;&#65533;&#65533;&#58764;&#65533;2&#65533;xP&#65533;&#65533;&#65533;S&#65533;"I1&#65533;&#65533;U&#65533;dt
&#65533;t&#65533;&#65533;&#65533;4uf&#65533;n&#65533;P[A=&#1313;[]&#65533;&#65533;YT7<&#65533;&#65533;/X&#65533;&#65533;&#65533;&#65533;&#65533;&#65533;]&#65533;OR&#65533;2IA&#65533;&#65533;&#65533;J&#65533;!L&#65533;F ,D&#65533;C(&#65533;&#65533;B&#65533;&#65533;O/&#65533;&#65533;(X&#65533;&#65533;?&#524;&#65533;?d&#65533;?J&#65533;&#65533;?e&#65533;&#65533;&#65533;&#65533;'&#65533;"&#65533;&#65533;&#65533;(!&#65533;?H&#65533;bJ&#65533;&#65533;S&#65533;?p&#65533;9&#65533;)&#65533;T!G&#65533;&#65533;&#65533;?K&#65533;S&#65533;%&#65533;=
i&#65533;SU2Q&#65533;&&#65533;QfA&#65533;dv0&#65533;&#65533;rM&#65533;VF&#65533;&#65533;&#65533;&&#65533;Z&#65533;&#1184;&#65533;_`&#65533;&#65533;&#65533;&#65533;a&#65533;((&#65533;&#65533;N&#65533;dA6Qd&#65533;A&&#496;5&#65533;`aF]&#65533;b<&#65533;PE`
b&#65533;&#65533;&#65533;()H&#65533;e=&#65533;&#65533;&#65533;&#65533; &#65533;&#65533;}HJ&#65533;D&#65533;&#65533;&#65533;&#65533;p&#65533;&#65533;Q&#65533;* &#65533;&#65533;2&#65533;wUB&#65533;BU&#65533;?b&#65533;&#65533;&#425;&#65533;&#65533;p&#65533;
&#65533;&#65533;^&#65533;&#65533;b&#65533;&#65533;
QP&#65533;&#65533;L@L7X&#65533;_A&#65533; !&#65533;N)&#65533;&#65533;T@&#65533;,T&#65533;uh&#65533;q!dt[A3&#65533;&#65533;Om0&#65533;2L&#65533;4&#65533;I&#65533;&#1105;\&#65533;t&#65533;r&#765;&#273;&#65533;D&#65533;&#65533;A&#65533;?k&#65533;&#65533;&#65533;q&#65533;C&#65533;\&#65533;&#65533;&#65533;"	)PB&#65533;U&0&#65533;@&#65533;r&#65533;D/&#65533;&#65533;B&#65533;<t&#65533;eFL&#65533;&#65533;&#65533;&#65533;)b`&#639;&#65533;&#65533;&#65533;?:&#628;7R4U&#65533;&#65533;HB(&#65533;&#65533;D_&#65533;&#65533;&#65533;&#65533;T&#65533;&#65533;sJF&#65533;&#180;&#65533;S&#65533;.L&#65533;w&#65533;&#65533;&#65533;J&#65533;&#65533;A&#65533;&#65533;D,&#65533;2&#65533;&#65533;&#65533;H&#65533;`R&#65533; jt&#65533;U&#65533;&#65533;&#669;&#65533;&#65533;&#65533;I&#65533;8&#65533;X&#65533;&#65533;&#65533;<<Q&#65533;;&#65533;&#65533;vkAH&#65533;j&#65533;x/C&#65533;'&#65533;XA-3kZ&#65533;>&#65533;&#65533;e&#65533;&#65533;&#65533;4r,&#65533;X&#65533;^fTe)hQ&#65533;&#65533;X&#65533;&#65533;&#65533;=A&#65533;&#65533;
u&#65533;L]x&#65533;&#65533;fd
&#65533;&#520;2&#65533;06&#65533;&#65533;_&#65533;&#65533;Gs>&#65533;&#65533;&#65533;,&#65533;!D L&#65533;t&#65533;t,l&#65533;&#65533;&#65533;<]&#65533;&#65533;&#65533;&&#65533;&X`&#65533;K&#65533;|&#65533;&#65533;&#65533;&%&#65533;&#65533; &#65533;$(J|p j4&#65533;+h$Y+&#65533;&#65533;&#65533;&#65533;&#65533;&#65533;#&#65533;I&#65533;Ga&#65533;mC&#65533;.&#65533;&#65533;4D&#65533;&#65533;&#65533;?&#9268;&#65533;&#65533; h&#65533;U&#65533;&#65533;&#65533;&#65533;&#65533;c"D&#65533;&#65533;(
B&#65533;5&#65533;&#65533; ^&#65533;F&#65533;&#65533;&#65533;&#1644;Nuj&#65533;&#65533;6&#65533;*QI#V@&#65533;Fd&#65533;&#317;ybo&#65533;&#65533;&#65533;&#65533;
&#65533;| Z0$<ibF*&#65533;8E&#65533;&#65533;&#65533;B	@&#65533;&#65533;` &#65533;s&#1761;&#65533;)&#1309;.u&#65533;@&#65533;(&#378;&#65533;&#65533;&#65533;ETA&#65533;
3b&#65533;P%`&#65533;&#65533;&#65533;&#65533;
"&#65533;y&#65533;&#65533;&#518;&#65533;PB=&#65533;&#65533;oV|&#65533;&#65533;&#65533;&#65533;&#65533;0&#65533;c&#65533;bL&#65533;,a&#65533;o"5e,d&#65533;&#65533;(&#65533;&#65533;&#65533;&#65533;4L1&#65533;(i&#65533; &#65533;p&#65533;f
R&#65533;\"&#1280;&#65533;%&#65533;&#65533;t&#65533;&#65533;&#65533;z&#65533;f&#1328;&#65533;4&#1035;&#65533;&#65533;&#65533;K &#65533;&#65533;mj&#65533;9t&#65533;&#65533;&#65533;&#2013;&#65533; 	&#65533; H&#35062;&#65533;q"8$0o&#65533;S&#1205;&#65533;&#65533;9&#65533;5" &#65533;f
T&#65533;eA&#42259;
&#65533;)S&#65533;&#65533;K&#65533;,%&#65533;$&#65533;F&#65533;%&#65533;&#65533;&#65533; &#65533;pMkZs&#65533;(O&#65533;A&#65533;&#65533;&#65533;&#1536;&#65533;&#65533;tc&#65533;&#65533;M&#144;&#65533;&#65533;e&#65533;5&#65533;Q&#65533;2&#65533;&#65533;&#65533;1D&#65533;&#65533;&#65533;`&#484;&#65533;a Z@A&#65533;&#1412;&#65533;-&#65533;J&#65533;B&#65533;&#65533;&#65533;&#65533;N&#65533;&#65533;(bQ&#65533;&#65533;"W$X&#65533;4N&#65533;\D &#65533;&#65533;&#65533;Hxp!&#65533;&#65533;&#65533;@&#65533;4&#65533;&#65533;f25&#65533;&#65533;/{YblI&#65533;&#65533;t&#65533;&#65533;9f1r:&#65533;l&#65533;R&#65533;%&L&#65533;&#65533;&#65533;`&#65533;xS5aR&#65533;&#65533;`c.|&#65533;&#65533;&#65533;&#65533;&#65533;k<&#65533;b&#65533;&#65533;&#65533;&#65533;&#65533;&#65533;&#65533;
0&#65533;OZU!&#65533;&#65533;&#65533;#&#65533;&#65533;&#65533;&#65533;&#65533;&#65533;&#65533;&#65533;b&#65533;&#65533;=&#65533;&#65533; '0&#65533;sU&#1353;&#65533;2 &#65533; 	J&#65533;-&#65533;&#65533;7&#65533;i (
&#65533;&#65533;\&#65533;&#65533;&#65533;&#65533;P&#65533;
OD&#65533;Pr&#65533;8P&#65533;WUp"|&#65533;&#65533;2&#65533;&#65533;x&#65533;&#65533;!&4H&#65533;&#65533;&#65533;&#65533;&#65533;&#65533;T&#65533;&#65533;#&#65533;&#65533;&#65533;&#65533;
y&#65533;O&#65533;JL&#65533;&#65533;&#65533;C&#65533;v*&#595;&#65533;&&#65533;`&#65533;2r&#65533;I&#65533;&#1465;&#65533;&#65533;M&#65533;0&#65533;&#65533;&#65533;&#65533;&#65533;&#65533;&#65533;q A*sAn&#65533;&#65533;&#65533;&#65533;c&#65533;&#65533;&#65533;-4&#65533;&#65533;&#65533;&#65533;5B	&#65533;`&#65533;4B&#65533;&#65533;ZR&#65533;&#65533;&#65533;&#65533;&#65533;zzX&#65533;j&#65533;&#65533;	&#65533;9#9: &#65533;Z5&#65533;&#65533; &#65533;H&#65533;;n&#65533;&#65533;]&#65533;&#65533;&#65533;&#65533;1*&#65533;&#65533;@4G&#35772;&#65533;&#65533;&#65533;&#65533;."&#65533;aD#&#65533;_ LG\f.2&#65533;H&#65533;&#65533;{&#65533;&#65533;t&#65533;9q&#65533;x&#65533;T	.p]P &#1784;S)&#65533;K&#65533;\&#65533;&#65533;
-q&#65533;&#65533;{&#1531;x*`&#65533;L&#1041;&#65533;+  &#65533;&#65533;&#65533;G&#65533;&#1166;&#65533;&#65533;&#1500;&#65533;L&#65533;&#65533;&#65533;&#65533;&#65533;%&#65533;&#58077;&#65533;&#65533;=. Y*&#65533;&#65533;r]* &#65533;Z&#65533;&#65533;&#65533;&#65533;&#65533;&#65533;@&#65533;G&#65533;?.&#65533;t	0&#65533;&#65533;&#65533;&#65533;Dk!&#65533;&#65533;%&#736;&#65533;* &#65533;l&#65533;&#65533;&#65533;&#65533;&#65533;&#65533;"&#65533;<C&#65533;&&#65533;&#65533;LQ&#65533;&#65533;&#65533;&#65533;&#65533;l@&#65533;&#65533;<&#65533;h&#65533;?"`&#65533;&#65533;&#50471;&#65533;L&#65533;&#65533;rfL&#65533;r&#840;Hf&#65533;&#65533;8`&&#65533;`h_p&#65533;-&#65533;f&#65533;<&#65533;&#65533;6&#65533;P&#65533;&#65533;&#65533;Uy&J&#65533;&#65533;} A_&#65533;?&#65533;\H&#65533;&#65533;I&#65533;G&#65533;&#65533;&#65533;4&#65533;#&#65533;~-&#65533;G&#65533;W&#65533;~&#65533;y&#65533;&#65533;&#65533;&#437;&#65533;&#65533;&#15235;&#65533;c&#65533;'&#65533;&#65533;<&#65533;bD E`'p &#65533;}&#65533;G3&#65533;Q&#65533;1&#65533;@"w0&#65533;?*;|:)GY&#65533;S] &#1755;o&#65533;6&#65533;'P!&#65533;d&#65533;Ch&#65533;D &#65533;&#65533;&#65533;|&#65533;&#65533;B&#65533;&#65533;Qb|&#65533;&#65533;&#65533;%a>&#65533;M&#1906;T[&#65533;&#1103;~3&#65533;&#65533;&#65533;k&#65533;
&#65533;G&#65533;&#65533;@0&#65533; 2&#65533;&#65533;lu&#65533;&#65533;&#65533;/y&#65533;R&#65533;
&#65533;~&#65533;	&#65533;W@&#65533;X&#65533;(&#65533;H @&#65533;&#65533;&#65533;&#65533;P"&#65533;&#65533;a$&#65533;p&#65533;qP&#65533;&#65533;P&p/ &#65533;	&#65533;.&#65533;@&#65533;A/&#65533;&#65533;&#65533;&#65533;w&#65533;"$} S&#65533;!&#65533;)&<.&#65533;&#65533;&#65533;4;&#65533;&#65533;l&#65533;&#65533;6@L&#65533;@|7&#65533;0# e&#65533;&#65533;=&#65533;&#65533;&#27715;&#65533;:8>&#65533;&#65533;$p&#65533;c}&#65533;&#65533;Q~&#65533; 61`	&#65533;&#65533;%&#65533;7@cV!>`)&#65533;&#65533;@X`zsp`&#65533;E&#65533;E&#65533;&#65533;&#1136;>&#65533;&#65533;&#65533;i&#65533;s&#65533;]O&#65533;yN&#65533;&#65533;  &#65533;hq#O&#65533;&#65533;&#65533;&#65533;q&#65533;4OC@&#65533;u&#65533;g&#65533;'wuX&#65533;|&#65533;G&#65533;&#65533;0&#65533;rC  T@&#65533;&#65533;&#65533;&#65533;C@&#65533;&#65533;&#65533;&#65533;&#65533;C&#65533;C&#65533;iS&#65533;&#65533;&#65533;n&#65533;us&#65533;&#65533;&#65533;6I&#65533;&#65533;&#65533;&#65533;2
&#65533;j&#65533;\&#65533;P&#65533;E&T(&#65533;	&#65533;8&#65533;(&#65533;L&#583;&#65533;jQ*&#65533;f!V?&#65533;&#65533;`&#269;`f*&#65533;d&#65533;&#65533;`&#65533;p/i /Z3d&#65533;&#65533;t&#65533;&#65533;&#65533;G'&#65533;U&#65533;V&#65533;&#65533;&#65533;FE&#65533;&#65533;p%S&#65533;&#65533;&#65533;e&#65533;`&#65533;"&#65533;B-G&#65533;d*&#65533;L&#65533;mP&#65533;/&#65533;H&#65533;&#433;&#65533;<&#65533;0&#65533;&#65533;@&#65533;S&#65533;&#65533;S&#65533;0&#65533;U&#65533; KX&#65533;&#65533;tC@ a&#65533;j  &#65533;&#65533;&#65533;&#65533;c%vP&#65533;z&#65533;)C8P'f&#65533;nb&#65533;V&#65533;j'&#65533;&#65533;&#65533;&#65533;{`XR=u&#65533;G^hK&#65533;X(&#65533;X&#65533;  &#65533;H&#65533;P&#65533;s$q&#65533;X&#65533;&#65533;w&#65533;TA&#65533;&#65533;]&#65533;&#65533;>&#65533;|&#65533;
-&#65533;&#65533;d&#65533;q&#65533;i&#65533;i&#65533;(%T&#866;N e!S&#65533;&#65533;&#65533;&#65533;&#65533;W&#65533;&#65533;&#65533;S&#65533;D&#65533;M&#65533;Cm&#65533;&#65533;&#65533;X]&#65533;&#65533;R&#65533;g	&#65533;&#65533;&#65533;&#65533;3&#1049;&#65533;&#65533;&#65533;0&#65533;&#65533;EQ&#65533;&#65533;&#65533;9&#65533;	&#65533;&#65533;&#527;&#65533;&#65533;Q&#65533;N&#65533;I&#65533;V&#65533; '&#1051;&#65533;&#65533;&#65533;&#65533;&#65533;&#65533;&#65533; < &#65533;&#65533;&#65533;T2IO&#65533;&#1760;&#65533;&#65533;&#65533;PrS%S&#65533;&#65533;b&#1361;ba`)0&#152;&#65533;YZ(a9C&#65533;!D#&#896;&#600;&#65533;@&#65533;w&#65533;&#65533;&#65533;Q8 &#65533;X,R<&#65533;e &#65533;N&#65533;S&#65533;&#65533;A# @&#65533;&#65533;=&#65533;{7 &#65533;G&#65533;&#65533;&#65533;X&#65533;#~&#65533;W&#65533;y&#65533; &#65533;&#65533;&#65533;&#1173;swP&#65533;f!GW&#65533;F(1Gb)&#65533;	o&#65533;&#65533;&#65533;QA&#65533;&#65533;|@&#65533;&#65533;&#65533;:&#65533;&&#65533;8&#65533;B@ G$ &#65533; &#65533;&#65533;+&#65533;&#65533;&#65533; &#65533;2R&#65533;x&#65533;V&#65533;&#65533;&#65533;&#65533;&#1615;H&#65533;c&#65533;&#65533;%&#65533;S&#65533; ~Cf&#65533;e 8&#65533;&#65533;ek8&#65533;p]D&#65533;[&#65533;\&#65533;1&#65533;&#65533;&#65533;09X&#65533;M(&#65533;	&#65533;&#65533;XI &#65533;&#65533;eX&#65533;V&#65533;"(R&#65533;B$&#65533;&#65533;f&#65533;R0qBm&#65533;&#65533;0&#65533;2&#65533;&#65533; #&#65533;&#65533;ldZ&#65533;;&#65533;&#65533;#@=&#65533;s&#65533;S&#65533;P1&#65533;tCW&#65533;&#65533;&#65533;&#65533;&#65533;&#65533;@9&#65533;Be&#65533;R&#65533;&#65533;&#65533;{&#65533;&8@&#65533;
PD&#65533;&#65533;&#65533;I&#65533;?vIas&#65533;&#65533;4z&#65533;&#65533;2&#65533;gl910i&#65533;0
r&#65533;sT &#65533;&#65533;`I;&#65533;&#65533;r%#2"W&#65533;3z&#65533;/W&#65533;9&#65533;&#65533;&#65533;&#65533;P p&#65533; p9&#65533;&#65533;77&#65533;h&#65533;7&#65533;&#65533;w&#65533;(&#65533;H ,! &#65533;P&#65533;&#65533;@&#65533;lS&#65533;&#65533;&#65533;&#65533;&#65533;B&#65533;&#65533;&#65533;%[&#65533;7Vd!a
&#65533;&#65533;)P&#65533;&#690;`"2&#65533;&#65533;&#65533;&#65533;Yet&#65533;Pn&#65533;&#65533;&#65533;&#65533;(Q&#65533;&#65533;@&#65533;&#65533;&#65533;&#65533;U1g&#65533;a&#65533;-p&#65533;M&#65533;=&#65533;Qv`XZ&#65533;&#65533;	&#65533;W &#65533;&#65533;&#65533;&#1370;&#65533;&#65533;&#65533;zR&#65533;WA&#65533;&#65533;	- 4P&#65533;i&#65533;i&#65533;&#65533;&#65533;P&#65533;0g&#65533; g&#65533;&#65533;&#65533;&#65533;&#65533;%&#65533;9[}; qK u;gp&#65533;	u&#65533;&#65533;V[T&#65533;Lv &#65533;z&#65533;-&#65533;B&#65533;1&#65533;A&#65533;9&#65533;&#65533;&#65533;&#65533;&#65533;Y&#65533;&#65533;'&#1978;&#65533;&#65533;PC&#65533;&#65533;&#65533;y&#65533;q&#65533;
Z&#65533;W G&#304;&#65533;&#65533;&#65533;&#65533;7&#65533;	&#65533;&U&#1083;qE&#65533;F&#65533;P&#65533;g&#65533;&#65533;&#65533;L&#65533;n&#65533;&#65533;&#65533;d&#65533;2&#65533; 11&#65533;&#65533;&#65533;[&#65533;&#65533;&#65533;&#65533;~[&#65533;&#65533;&#65533;Gk&#65533;&#65533;&#65533;&#65533;(a&#65533;u&#65533;G8&#65533;&#65533;&#65533;&#65533;v9&#65533;- &#65533;0c$Z&#65533;c&#65533;&#65533;
9&#65533;&#65533;&#65533;&#65533;S&#65533;&#65533;O&#1146;`&#65533;c&#65533; aRY$`&#65533;C&#65533;&#856;m(&#65533;&#65533;&#65533;&#65533;&#65533;&#65533;&#65533;&#65533;&#65533;&#65533;W&#65533;&#65533;&#65533;&#65533;A&#65533;EP0&#65533;&#65533;q&#65533;q&#65533;n%)&#65533;;&#65533;&#65533;	&#65533;$[5I\;&#65533;p?3&#65533;&#65533;&#65533; >&#1792;&#217;NpFl&#65533;EdL!3N&#65533;RL&#65533;S&#65533;!&#65533;9P&#65533;&#65533;
0&#65533;A&#65533;A&#65533;b,&#65533;(&#65533;&#65533;#rE&#65533;&#65533;/&#65533;&#65533;<8&#65533;<&#65533;sr&#1849;&#65533;C&#65533;&#65533;i&#65533;&#65533;	 F=Q#&#65533;7&#65533;&#65533;&#65533;&#65533;{CU`&#65533;7&#65533;a!&#65533;&#65533;&#65533;&#65533;&#65533;&#65533;2&#65533;t3+&#65533;7&#65533;4&#65533;;D{&#65533;&#65533;bSgJs(&#65533;P&#65533;&#65533;&#65533;&#65533;y&#65533;&#65533;P&#65533;&#65533;&#65533;&#65533;QQ&#65533;1;&#65533;G&#65533; 0&#65533;&#65533;&#65533;G&#65533;&#65533;&#65533;&#65533;&#65533;&#65533;<&#65533;\&#65533;K8&#65533;&#65533;J&#65533;Y&#65533;`V&#65533;v 2&#65533;&#65533;&#65533;"&#65533;0&#65533;)m\c&#65533;P	&#65533;;&#65533;&#65533;W&#65533;Pw&#65533;&#65533;9&#65533;&#65533;&#65533;}&#1783;I@ IP&#65533;PI&#65533;&#65533;\&#65533;\&#65533;&#65533;&#65533;k&#65533;&#1064; &#65533;&#65533;&#65533;&#65533;
&#65533;P&#65533;T&#65533;1&#65533;&#65533;0B,+&#65533;c&#65533;&#2017;J-&#1064;&#65533;&#65533;}&#65533;Q&#65533;&#65533;v&#65533;&#65533;"&#65533;9{&#65533;)=&#65533; &#65533;(&#65533;&#65533;&#65533;&#65533;I &#65533;&#65533;&#65533;4&#65533;&#65533;&#65533;&#823;s&#28096;&#65533;&#65533;U&#65533;&#65533;V&#65533;A&#65533;`0&#65533;Lm&#65533;&#65533;&#1932;S3&#65533;&#65533;(q&#65533;&#65533;0&#65533;)&#65533;&#65533;&#743;&#65533;`&#65533;&#65533;o&#65533;&#65533;&#65533;P&#65533;(&#65533;	09(&#65533;UQ!&#65533;&#65533;T&#65533;=&#65533;&#65533;&#65533;&#65533;&#65533;&#65533;?&#65533;*:&#65533;&#65533;>`z{&#65533;&&#65533;`&#65533; &#65533;6:q:&#65533;oa&#65533;&#1585;&#65533;w&#65533;A0i&#65533;&#65533;7&#65533;s&#65533;N&#65533;7 &#65533;&#65533;&#65533;&#65533;&#65533;&#65533;&#65533;&#65533;o)r7!u&#65533;&#65533;7K&#65533;&#65533;\&#65533;&#65533;&#65533;&#65533;V&#65533;&#65533;Y&#65533;9&#65533;QK&#65533;&#65533;Yn&#65533;&#65533;&#65533;d|&#65533;&#65533;&#65533;%&#65533;&#65533;I&#65533;&#65533;?&#685;&#65533;,m&#65533;&#65533;&#65533;&#65533;&#65533;&#65533;&#65533;&#65533;uw&#65533;M&#65533;&#65533;&#65533;&#65533;&#65533;&#65533;&#65533;0vP&#65533; &#65533;&#1713;U&#65533;4&#65533;&#65533;&#65533;&#65533;Qw
]
}&#65533;P&#65533;&#1064;Pw&#157;&#65533;p&#65533;&#65533;M&#65533;&#65533;&#65533;&#65533;&#65533;-&#65533;&#65533;&#65533;(&#65533;&#65533;&#65533;&#65533;&#65533;m&#65533;xg&#65533;&#65533;&#65533; &#65533;&#65533;&#65533;[&#65533;&#65533;RP;&#65533;i&#65533;IK&#65533;lE:&#65533;&#65533;&#65533;BPm&#65533;@h&#65533;Q&#65533;&#65533;&#65533;S&#65533;|&#65533;<&#65533;vC&#65533;&#65533;S&#65533;&#65533;&#65533;&#65533;&#65533;u&#65533;V&#65533;&#65533;]&#65533;-=)&#65533;=EV&#65533;&#65533;&#65533;mEW&#65533;%&#1402;&#65533;T&#65533;%R&#65533;(1&#65533;&#65533;s%&#65533;&#65533;&#65533;&#1714;U`O&#65533;(&#65533;I&#65533;&#65533;&#65533;6&#65533;p&#65533;v0&#65533;&#65533;=$&#65533;
 |5&#65533;	&#65533;&#65533;\w&#65533;z&#12228;:&#65533;&#65533;:u&#65533;&#65533;!Gd&#65533;I&#65533;&#1162;&#65533;&#65533;&#65533;&#65533;+&#65533;&#65533;&#65533;&#65533;&#65533;&#65533;&#65533;&#65533;]&#65533;v'&#65533;	U&#65533;&#65533;3%@	&#65533;&#65533;	&#65533;&#65533;&#65533;@&#65533;"p&#65533;uP&#65533;&#65533;Ip&#65533;&#65533;-&#65533;nw }&#65533;&#65533;}&#65533; &#65533;&#65533;&#417;&#65533;&#1207;&#65533;l&#65533;&#65533;&#65533;h&#65533;&#65533;(&#65533;p&#65533;&#65533;&#65533;&#65533;ZP;&#65533;&#65533;&#65533;T&#65533;&#65533;&#65533;e&#65533;&#65533;K&#65533;&#65533;n&#65533;JN&#65533;&#65533;&#43698;
TT]&#65533;{&#65533; /&#65533;?v &#65533;&#65533;h&#65533;`TQ'&#65533;&#65533;&#65533;&#65533;72@S&#65533;&#65533; J&#65533;PTa&#65533;&#65533;&#65533;R&#65533;&#65533; &#65533;d&#65533;&#65533;R&#65533;&#65533;7R4&#65533;<&#65533;O&#65533;V&#65533;&#65533;&#65533;0&#65533;#&#65533;q&#65533;V E<@&#65533;F&#65533;&#65533;0&#65533;Z&#65533;&#65533;&#1043;/v&#65533;)2&#65533;^&#65533;&#65533;T%&#65533;&#65533;&#65533; 	&#65533;B[&#65533;K&#65533;&#65533;B&#65533;&#65533;P&#65533;:&#65533;&#65533;&#65533;"+&#65533;#&#65533;&#65533;&#65533;&#65533;&#65533;L/+&#65533;&#65533;v&#65533;&#65533;nQ&#65533;&#65533;M&#65533;Tq&#65533;&#65533;&#65533;&#65533;	@`&#65533;)/)&#65533;&#65533;&#65533;&#65533;&#65533;&_&#65533;g&#65533;&#65533;&#65533;&#1229;&#1080;&#65533;&#65533;&#65533;&#65533;&#65533;-&#65533;&#65533;&#2042;&#65533;&#65533;S&#65533;&#65533;&#65533;&#65533;{&#65533;&#65533;&#65533;n&#65533;>&#638;&#65533;&#686;&#65533;T&#65533;dN&#65533;9P4 &#65533;&#65533;&#65533;q&#65533;&#65533;&#65533;&#65533;&#65533;&#65533;&#65533;&#65533;&#65533;[&#65533;&#65533;&#65533;R&#65533;&#65533;&#65533;&#65533;P=TT,>&#65533;&#65533;
3&#65533;!/5&#65533;F&#65533;0&#65533;?s=&#65533;0&#65533;&#65533;[&#65533;&#65533;Z&#65533;U&#65533;&#65533;&#65533;&#65533;&#65533;&#65533;&#65533;<&#65533;Y&#65533;&#65533;V&#65533;&#65533;<&#65533;I&#65533;&#65533;0&#65533;&#65533;P&#65533;9&#65533;/)>1&#65533;lA&#65533;&#65533;&#65533;&#65533;&#65533; &#65533;4X&#65533;sQ6p&#65533;&#65533;&#65533;&#65533;(&#65533;s&#65533;&#65533;&#65533;&#65533;Os&#65533;&#65533;&#65533;k0yT&#65533;&#65533;Z: Q.&#65533;!e&#65533;D&#65533;&#65533;O&#65533;A;&#65533;N$&#65533;Q&#65533;&#260;&#65533;&#65533;&#65533;&#65533;&#65533;&#65533;k(B&#65533;&#65533;&#65533;&#65533;G&#65533;&#65533;l&#65533;&#65533;P&#65533;&#65533;&#65533;Z&#65533;(&#65533;&#65533;L&#65533;&#65533;JR&#65533;q&#1119;Ey&#65533;&#65533;y&#65533;'O&#65533;&#65533;v&#65533;&#65533;&#65533;E&#1189;Jo>&#65533;U&#65533;DA&#65533;&#65533;&#65533;&#65533;&#65533;Z&#65533;&#65533;F&#65533;&H&#10628;&#1196;x&#65533;&&#65533;&#1705;m&#1918;&#65533;&#65533;&#65533;&#1819;t&#65533;i 5o&#189;p&#65533;&#65533;+ Bp&#319;&#65533;&#65533;}
&#65533;^&#65533;&#65533; &#65533;&#65533;&&#65533;&#65533;~l&#65533;X&#65533;&#65533;&#605;=&#65533;&#65533;T&#65533;h&#65533;IO\&#65533;!&#65533;&#65533;C&#65533;q Q&#65533;AT%&#65533;&#65533;\I&#65533;Z&#148;Q&#65533;F&#65533;&#65533;&#65533;&#65533;F"&#65533;o&#65533;o&#65533;l&#1714;&#65533;&#65533;7&#65533;y&#65533;"&#65533;&#65533;&#65533;]b3&#65533;&#1063;k&#65533;&#65533;&#65533;&#65533;&#65533;&#65533;K&#65533;Fx&#65533;&#65533;&#65533;&#65533;&#65533;&#65533;C&#65533;L&#65533;&#65533;<kR1T9&#65533;&#65533;(&#65533;&#65533;'&#65533;N/&#65533;&#65533;&#65533;&#65533;&#65533;&#65533;&#65533;(&#65533;&#65533;h&#65533;i&#65533;(&#65533;&#65533;&#65533;&#65533;&#65533;&#65533;tI ]&#65533;&#65533;P&#65533;D1"]&#65533;&#65533;&#65533;&#65533;.&#65533;&#65533;[L&#65533;/"&#65533;F&#65533;f&#65533;q&#65533;&#65533;&#65533;&#65533;&#451;~H!&#65533;&#65533;J&#65533;&#65533;d&#65533;#S&#65533;2J&#65533;D&#65533;&#65533;?&#65533;D&#65533;&#65533;?6&#65533;N&#65533;&#65533;&#1595;&#65533;&#65533;w&#65533;sL&#65533;&#65533;y&#65533;&#65533;K!3%*&#65533;w&#65533;(&#65533;R&#1969;&#65533;&#935;8&#65533;&#65533;&#65533;L&#65533; <)#z&#65533;H&#65533;'&#65533;&#65533;n&#65533;&#65533;&#65533;&#65533;(0&#65533;P&#65533;&#65533;@gt&#65533;1&#65533;94}&#65533;&#65533;&#65533;hf&#65533;&#65533;&#65533; &#65533;&#65533;&#65533;(&#65533;&#65533;&&#65533;*&#65533;v&#65533;/&#65533;?`I&#65533;?$p@&#65533;\$&#65533;&#65533;[Y&#65533;&#65533;*a#&#65533;&#65533;k&#65533;&#65533;&#65533;	 &#65533;4&#65533;@&#65533;&#65533;&#131;&#65533;AH.j&#65533;&#65533;&#65533;&#65533;&#65533; &#65533;&#65533;&#65533;X&#65533;T(&#65533;&#65533;&#265; &#65533;,&#65533;pz,"8&#65533;`&#65533;D&#65533;&#65533;EH&#65533;@H@_&#65533;&#65533;&#65533;&#65533;&#65533;!&#65533;&#1105;&#65533;-.&#65533;&#65533;&#65533;&#65533;&#65533;&#65533;&#1923;`L &#65533;&#65533;xB`n/N(&#65533;&#65533;"&#65533;&#65533;?&#65533;&#65533;)\&#65533;D&#65533;l&#65533;&#523;&#65533;H&#579;&#65533;&#65533;\&#65533;&#65533;&#65533;I"b &#65533;&#65533;&#65533;9g&#65533;&#65533;&#65533;&#65533;o&#65533;&#65533;&#65533;&#65533;>&#65533;&#65533;&#65533;x&#65533;&#65533;&#65533;>&#65533;+&#65533;&#65533;&#65533;&#65533;x&#65533;&#65533;:&#65533;x&#65533;k&#65533;(CAHa&#65533;&#65533;)\&&#65533;&#65533;]&&#65533;&#65533;Zf&#65533;&#65533;,H&#65533;-W&#65533;&#65533;+K&#65533;&#65533;&#65533;[&#65533;*&#65533;&#65533;&#65533;cb"&#65533;wu<&#533;&#65533;$&#65533; &#65533;&#65533;,&#65533;&#537;&#65533;&#65533;H&#65533;J&#65533;&#65533;&#65533;F&#33539;&#65533;9#&#65533;`&#65533;&#65533;&#65533;&#65533;3&#65533;&#65533;&#65533;&#65533;&#65533;&#65533;&#65533;&#65533;&#65533;&#1681;&#65533;&#65533;hg!%&#65533;Q&#65533;&#65533;&#65533;v&#65533;t&#65533;]&#65533;&#65533;BB&#65533;&#65533;+&#65533;&#65533;&#65533;&#65533;&#65533;&#65533;!&#65533;&#65533;h&#65533;(&#65533;&#65533;(,&#65533;'
&#65533;'I&#65533;&#65533;&#65533;&#65533;&#65533;&#65533;&#65533;4&#65533;u @&#65533;!&#65533;G}&#953;&#65533;&#65533;J&#65533;>&#745;&#65533;!z&#65533; \&#65533;&#65533;&#65533;&#65533;NfF&#65533;&#65533;&#65533;&#65533;g &#65533;&#65533; &#65533;&&#65533;Y0&#65533;&#65533;  "&#65533; !&#65533;h&#65533;X&#383;&#65533; LaN#(1&#65533;&#65533;Ci&#65533;&#65533; &#65533;&#65533;&#65533;l&#65533;(]&#65533;&#65533;&#65533;"?&#65533;x&#65533;v&#65533;=&#65533;&#65533;mq&#65533; r6&#65533;P&#65533;N&#65533;&#65533;&#65533;&#65533;&#65533;	&#65533; &#65533;	&#65533;X&#65533;&#65533;]&#65533;+UKI&#65533;&#65533;9&#65533;XY$&#65533; &#65533;"&#65533;&#65533;&#65533;c&#65533;"T&#65533;V&#65533;&#65533;X&#65533;&#65533;&#65533;&#65533;@&#65533; Lx&#57861;&#65533;=&#65533; &#65533;H&#65533;"&#65533;ArJ"s$"i&#566;d&#65533;&&#65533;5&#65533;AP&#1170;&#65533;CD2&#65533;&#65533;&#65533;5E(&#65533;&#65533;&#65533;'&#1890;&#65533;q&#65533;?K&#65533;Kr&#65533;L&#65533;i&#65533;&#65533;&#65533;q&#65533;y&#65533;!&#65533;BH+2&#65533;X&#65533;&#65533;/'&#65533;&#65533;^&#65533;&#622428;.&#65533;	.=%U&#65533;Z&#65533;?&#65533;&#65533;&#65533;&#65533;3"~&#65533;.|G&#65533;I&#65533;&#65533;#&#65533;:&#65533;?&#65533;&#65533;&#65533;L&#65533;&#65533;,&#65533;o-&#65533;teB @N&#65533;&#65533;&#65533;&#65533;<@<&#65533;1*&#65533;r&#65533;<&#65533;&1&#65533;&#65533;&#65533;&#65533;&#65533;&#65533;'@&#65533;&#65533;J&#65533;$&#65533;&#65533;&#65533;?&#65533;&#65533;&#65533;&#65533; &#65533;&#65533;&#65533;Y.8&#65533;Q&#65533;&#65533;&#65533;+g<&#65533;9:R&#65533;B&#65533;)dB&#65533;&#65533;,H&#65533; $ "&#65533;&#65533;8.f&#65533;N&#65533;`&#65533;&#65533; O&#65533;C6&#65533;&#65533;&#65533;&#65533;&#65533;n&#65533;DI&#65533;r&#1147;Q&#65533;49&#65533;R&#65533;&#65533;B&#65533;&#65533;&#65533;Kb&#65533;&#65533;&#65533;&#65533;&#65533;D&#65533;Xs&#65533;*&#65533;A&#65533; q$&#65533;@,]&#65533;&#916;M &#65533;&#65533;&;R&#1411;&#65533;&#65533;&#65533;B&#65533;y&#65533;d&#65533;&#65533;&#65533;&#65533;&#65533;i&#65533;t&#65533;	&#65533;&#65533;6 &#65533;&#65533;&#65533;&#65533;5&#65533;&#65533;&#899;&#65533;&#65533;&#65533;&#65533;&#65533;!@&#65533;NiJ&#65533;&#65533;&#212;&#65533;&#65533;&#65533;&#65533;&#1193;*&#65533;p&#65533;E&#65533;!&#65533;	&#65533;u&#65533;&#65533;gk'&#65533;Z&#65533;&#819;&#65533;&#65533;&#65533;>S&#1731;&#65533;`&#65533;&#65533;8&#65533;J"&#1795;`s&#65533;qE&#65533;&#65533;T&#65533;)&#65533;&#65533;&#65533;&#65533;&#65533; &#65533;P&#65533;(E&#65533;&#65533;Q&#65533;&#65533;1&#65533;vWVJ&#65533;?&#65533;8^6&#65533;&#65533;&#65533;&#65533;5oz&#1147;^&#65533;&#65533;&#65533;K&#65533;&#65533;&#65533;&#65533; &#65533;&#65533;&#65533; W&#65533;&#65533;<&#65533;&#65533;&#65533;pBh
&#65533;A&#65533;65p&#65533;&#65533;&#65533;&#65533;&#65533;!!&p&#65533;#R&#65533;G&#65533;&#65533; &#65533;&#65533;$5&#65533;`&#65533;MR$&#65533;I&#65533;&#65533;&#65533;
&#65533;(&#65533;&KS]&#65533;&#65533;"&#65533;e8@>&#65533;&#65533;V&#65533;b&#65533;&#65533;&#65533;&#65533;.&#65533;V&#65533;z&#65533;&#65533;*&#65533;&#65533;D&#65533;iN&#65533;&#65533;c&#65533;Q&#65533;%DN&#65533;M&#65533;""M@k<&#2033;4&#65533;&#65533;IBh&#65533;%@!!MXA&#65533;%&#65533;Qy&#65533;_&#65533;&#65533;&#65533;&#1604;)$&#18241;&#65533;fbW}&#65533;v&#65533;&#65533;&#65533;!gka&#65533;&#65533;u&#65533;&#65533; D6&#65533;9%&#65533;&#65533;&#65533;&#65533;&#65533;&#65533;&#65533;&#65533;&#65533;%B&#1833;8&#65533;uU`&#65533;&#65533;&#65533;cv&#65533;&#65533;&#65533; &#65533;&#65533;&#65533;&#65533;&#65533;4NH<&#65533;&#65533;:&#65533;&#65533;&#65533;&#65533;&#1739;&#65533;Q&#65533;Z2&#65533;&#65533;o&#65533;&#65533;&#65533;YG&#65533;&#65533;n&#65533;vlG&#65533;&#1496;J)Bv:&#65533;&#65533;&#65533;R O#&#65533;&#65533;6@&#65533;&&#65533;&#65533;&#65533;'&#65533;&#65533;1&#65533;A&#65533;Q&#65533;&#65533;&#65533;&#65533;mn&#65533;:!\&#65533;v&#65533;[&#65533;&#65533;B&#65533;J&#65533;&#65533;&#65533;OJ&#65533;&#65533;.:&#65533;&#65533;&#65533;'&#65533;&#722; &#65533;&#65533;&#65533;&#65533;&#65533;&#65533;&#65533;&#65533;PV&#65533;&#65533; A&#65533;&#65533;Ys	p`&#65533;&#65533;&#65533;!&#65533;(r&#65533;"&#65533;&#65533;)FB<&#65533;O&#65533;&#65533;g&#65533;'DA&#65533;&#65533;#&#14677;&#65533;&&#65533;1&#65533;B	,&#65533;6&#65533;&#65533;&#65533;uy&#65533;&#65533;C&#65533;&#65533;4&#65533;{"}&#65533;k&#65533;a9&#65533;~~u&#65533;&#65533;+B\&#65533;o&#65533;&#65533;&#65533;&#1001;e&#65533;&#65533;&#65533;"&#1162;&#65533;v#&#65533;&#65533;&#65533;&#65533;&#65533;7&#65533;&#65533;&#65533;]o&#65533;&#65533;&#65533;&#386;&#65533;&#65533;&#65533;&#65533;&#65533;&#65533;	2&#65533;u&#65533;o&#65533;_&#65533;_`&#65533;fh&#65533;&#65533;&#65533;&#65533;&#65533;&#65533;&#65533;&#65533;B&#65533;/%&#65533;Pj&#65533;f&#65533;N?m&#65533;0;!&#65533;&#65533;N&#65533;#&#65533;m&#65533;&#65533;&#313;&#65533;&#65533;8m&#65533;&#65533;C&#65533;n&#65533;&#65533;&#1904;&#65533;n&#65533;&#65533;&#65533;&#65533;&#65533;&#65533;r;&#65533;&#65533;?&#65533;&#1238;&#65533;'&#65533;V&#65533;v&#65533;5&#65533;V&#65533;&#65533;&#65533;&#65533; &#65533;:&#65533;jB&#65533;&#65533;N &#65533;a8&#65533;&#65533;&#65533;p&#65533;p&#65533;/&#65533;GD&#65533;&#65533;&#65533;&#65533;vr&#65533;G&#65533;JR&#65533;&#65533;&#1772;8B&#65533;&#65533;
&#65533;kG&#65533;b&#65533;+o&#65533;&#65533;J*&#65533;u&#33973;&#65533;Y&#65533;&#65533;&#65533;&#65533;&#65533;Rd&#65533;&#65533;L&#65533;Y&#65533;-&#65533;"&#655;&#65533;&#276;&#65533;$|z&#65533;&#65533;.[&#65533;X&#65533;&#65533;&#65533;&#65533;&#65533;	L;4@&#65533;*&#65533;&#65533;&#65533;	&#1832;&#65533;z&#65533;X&#65533;&#65533;)&#65533;R)&#65533;&#565;&#65533;0&#65533;V&#65533;&#65533;&#65533;&#65533;&#48509;Cb&#65533;&#65533;&#65533;&#1556;&#65533;s&#65533;&#65533;&#65533;&#65533;GR&#65533;4&#65533;0&#65533;&#65533;&#65533;h&#65533;6j&#65533;&#65533;&#65533;&#65533;&#65533;&#65533;&#65533;&#65533;&#65533;K&#548;"&#65533;p&#65533;&#65533;&#65533;&#65533;&#65533;^&#65533;&#65533;&&#65533;&#65533;pr&#65533;&#65533;&#65533;&#65533;&#65533;CH.&#65533;+.&#65533;&#37683;@kz'/p&#65533;&#65533;K+&#65533;#&k&#65533;&#65533;c&#65533;&#65533;z+@&#65533;&#65533;&#65533; &#65533;&#65533;&#65533;  &#65533;&#65533;&#65533;&#65533;&#65533;j:.xQ&#65533;&#65533;&#65533;&#65533;$&#65533;&#65533;`h&#65533;&#57544;&#65533;&#65533;x&#65533;W8&#65533;K&#65533;#&#1538;/&#65533;&#65533;S&#65533;C&#65533;L&&#65533;&#65533;"`&#65533;&#65533;&#65533;&#65533;&#65533;&#65533;&#65533;&#65533;&#65533;q&#65533;C&#65533;&#65533;1w:&5T&#65533;y'@ &#65533;&#65533;s'&#65533;B&#65533;)h`&#65533;%&#65533;k?&#65533;[&#65533;&#65533;S&#65533;z&#65533;&#65533; 8&#65533;I%r5p&&#65533;s#@&#65533;&#65533;&#65533;4&#65533;R&#65533;&#65533;@&#65533;&#65533;F&#65533;&#65533;.O[F
&#65533;&#65533;m&#65533;<J; &#65533;@D)=
&#451;&#65533;@&#65533;0&#65533;&#65533;&#1851;[G[C&#65533;&#65533;&#65533;&#65533;L&#65533;c&#65533;&#65533;L<&#65533;H6&#65533;&#65533;&#65533;&#65533;0&#65533;0I&#676; L&#65533;!H&#65533;&#65533;&#65533;:]i&#65533;\&#65533;H&#65533;&#65533;&#65533;&#65533;%&#65533;&#65533;&#65533;&#65533;&#65533;&#65533;&#65533;x&#65533;&#65533;&#65533;&#65533;&#65533;&#65533;/C=/&#2426;&#65533;&#65533;j'\&#65533;1V&#65533;_\?&#65533;x'&#65533;&#65533;%o9&#65533;&#65533;&#65533;g&#65533;&#65533;U&#65533;&#65533;&#65533;y&#65533;&#251;&#65533;B&#65533;#&#65533;&#65533;&#65533;X+&#65533;&#65533;1&#65533;H&#65533;&#65533;
(&#226;v&#65533;1&#65533;CZl3&#65533;J&#65533;
C&#65533;X+&#65533;&#65533;W&#689;&#65533;&#65533;&#65533;&#65533;\b&#65533;&#65533;+&#65533;&#65533;E&#65533;&#65533;&#65533;c:&#65533;&#65533;$X1(&#65533;4&#65533;x&#65533;gL&#65533;e&#65533;&#65533;\&#65533;j&#65533;.n&#65533;&#767;&#65533;
@&#65533;&#65533;&#65533;@&#65533;&#65533;&#65533;&#65533;j&#65533;&#65533;5=&#65533;&#65533;`&#65533;&#65533;+&#65533;&#1845;x&#503;&#65533;&#452;p&#65533;K&#65533;GL&#65533;&#65533;&#65533;&#65533;$&#65533;[&#132;0&#65533;$$&#65533;H*&#65533;&#65533;$&#65533;&#65533;&#65533;&#1476;&#864;&#65533;&#65533;&#65533;&#521;&#65533;&#65533;&#65533;&#65533;vZ&#65533;)&#65533;)&#65533;1&#65533;&#65533;	 &#65533;1c'&#65533;x&#65533;&#65533;&#65533;&#65533;&#65533;&#874;C&#65533;&#65533;?&#65533;X&#65533;,&#65533;&#1259;&#65533;&#65533;r&#65533;&#65533;&#1581;&#65533;&#65533;P&#65533;"&#65533;W&#65533;+?&#65533;  4&#65533; 4E&#65533;S&#65533;Z&#65533;sZ/&#65533;1@&#65533;&#65533;&#65533;x+&#65533;&#65533;&#65533;\&#65533;)&#65533;&#65533;\=&#65533;&#1079;&#65533;&k&#65533;&#65533;&#65533;j'/&#65533;&#65533;	&#65533;&#65533;r&#65533;&#65533;&#1588;f&#65533;?ZyP&#65533;j&#65533;&#65533;&#65533;&#65533;&#65533;KMK@&#65533;B&#65533;&#65533;&#65533;&#65533;)&#65533;B&#791;&#65533;B&#65533;&#65533;&#782;&#65533;K&#852;&#65533;5t&#783;H&#65533;L&#65533;)L&#65533;&#65533;L&#65533;&#65533;&#65533;)&#65533;&#169;&#65533;&#847;X&#65533;c&#65533;&#379;&#467;m&#65533;^&#65533;&#65533;L&#65533;%U&#65533;&&#1902;&#65533;&#65533;&#65533;)&#65533;$=&#65533;&#65533;&#65533;[rIo&#65533;OiZ&#65533;U!&#65533;&#65533;Z&#65533;&#65533;D&#233;|&#65533;^L&#644;X&#65533;&#65533;&#65533;&#65533;&#65533;5&#65533;&#65533;;SK&#65533;L?[&#65533;1&#65533;	F&#65533;&#515;z&#65533;&#65533;&#65533;&#65533;`&#65533;&#65533;&#65533;&#65533;&#65533;&#65533;&#648;&#65533;I&#65533;:h&#65533;C&#65533;O0[`&#65533;&#65533;1&#65533;-&#65533;&#65533;X&#65533;C&#65533;&#65533;0k((&#65533;0&#65533;&#65533;1&#65533;&w&#65533;%Q	&#65533;/&#65533;G&#65533;0(&#65533;h1'p&#65533;+&#65533;&#519;KK
KC &#65533;&#65533;F&#65533;4[
[&#65533;.&#65533;&#65533;L&#65533;(5V&#65533;&#771;&#65533;>&#65533;@&#65533;&#65533;&#65533;"Gpl&#65533;<&#489;XG&#65533;&#65533;&#65533;&#65533;5&#65533;&#65533;;c&#65533;&#65533;&#20175;@{$z&#65533;&#65533;&#65533;&#65533;&#65533;|&#65533;I&#847;P<H*x&#65533;x&#65533;&#65533;(&#65533;y&#65533;&#65533;&#1428;&#65533;]&#65533;U&#65533;L{&#65533;P&#65533;
&#65533;&#65533;&#65533;@&#65533;@@T&#65533;&#65533;43&#65533;h&#65533;$k&#65533;iZ1&#65533; 1K2&#65533;&#65533;&&#1675;&#65533;Q&#65533;T[&#65533;&#1577;h&#65533;<&#65533;&#65533;z8&#65533;Y&#65533;&#1219; {&#1539;&#65533;d36s&#65533;Y &#65533;&#65533;&#65533;Y&#65533;"&#65533;&#65533;&#65533;&#65533;Y5&#65533;|&#65533;&#65533;Qx&#65533;&#65533;L&#65533;9u&#65533;r&#65533;J&#65533;&#65533;%X&#65533;T/&#65533;
&#65533;&#65533;Jh&#65533;K&#65533;&&#65533;&#65533;%&#65533;0U&#65533;X&#65533;XU0 &#65533;&#65533;C$R|&#65533;&#65533;&#65533;R&#65533;&#65533;&#65533;&#65533;U&#65533;&#65533;U&#65533;&#65533;:&#65533;&#65533;:
E&#65533;l&#65533;&#65533;c&#65533;[&#65533;2&#65533;?j&#65533;&#65533;&#65533;`&#65533;#&#65533;&#1358;tA4&#65533;l%&#1848;S\w&#65533;&#65533;&#1909;&#65533;&#65533;&#65533;&#65533;&#65533;\&#65533;&#65533;&#65533;&#65533;&#65533;At&#65533;Au&#65533;&#65533;&#65533;&#1127;&#65533;W&#65533;&#65533;z&#65533;&#65533;&#65533;r&#65533;&#65533;m&#1480;X&#65533;ym&#65533;&#65533;&#65533;#&#65533;9&#65533;Ep@
&#65533;.K&#1274;&#65533;&#65533;&#65533;Ep*E&#65533;J&#65533;2&#65533;( $*\2^F&#65533;&#1673;xX2&#65533;&#65533;\$	h&#1949;C?&#65533;l3&#65533;&#65533;Qh&#65533;Q&#65533;N[4&#65533;6&#65533;&#65533;e&#65533;^&#65533;&#65533;+&#65533;&#65533;	B&#65533;&#65533;&&#65533;&#1620;&#65533;&#65533;L?&#65533;T&#65533;&#65533;&#1777;4&#65533;M&#65533;&#65533;=&#65533;3&#65533;&#65533;X&#65533;T:&#65533;&#65533;*<=T&#65533;&#65533;E&#65533;&#65533;-&#65533;;&#65533;&#65533;J&#65533;wR&#65533;&#65533;|&#65533;.&#65533;0c&#65533;&#65533;&#65533;
&#65533;=&#65533;-&#65533;&#65533;-1(5&#65533;H5P$2"&#65533;=X&#65533;&#65533;&#65533;&#65533;&#65533;]&#65533;&#1081;&#65533;&#65533;&#65533;P&#65533;&#1400;&#65533;&#65533;&#65533;a&#65533;8&#65533;&#65533;:&#65533;&#65533;&#65533;&#65533;&#65533;&#65533;&#65533;8&#65533;&#65533;&#65533;&#65533;a&#65533;&#65533; &#65533;M&#65533;d&#65533;  &#65533;&#65533;&#65533;&)\&#24222;@&#65533;&#65533;b&#65533;M&#65533;&#65533;&#65533;&#1894;Jx&#65533;C@[&#65533;&#65533;?p&#65533;@p&#65533;!&#65533;5&#65533;`&#65533;&#65533;I&#65533;&#65533;&#65533;&#65533;&#65533;U&#65533;T&#65533;&#65533;&#65533;&#65533;_&#1675;&#65533;4&#1333;&#1091;)&#65533;L&#65533;_&#65533; &#1219;0TO&#65533;R&#65533;&#65533;!
8&#65533;&#65533;c&#65533;{'&#65533;&#65533;Sw&#65533;&#65533;&#65533;&#65533;;,&#65533;
2[&#65533;2&#65533;=Z&#65533;Zp&#65533;/5U&#65533;&#65533;&#65533;&#65533;&#836;&#65533;&#65533;%H&#65533;|&#12741;&#65533;`0p&#65533;C &#65533;&#65533;&#2099;&#65533;&#65533;>&#65533;&#65533;&#65533;.	}a&#65533;u&#65533;`5&#65533;&#65533;&#65533;&#65533;M&#65533;&#65533;@&#65533;&#65533;&#65533;&#65533;bF&#65533;d&#65533;&#65533;(f&#65533;h&#65533;o(&#65533;Hb&#65533;H&#65533;&#1920;&#65533;&&#65533;&#65533;&#65533;f&#65533;&#65533;&#65533;&#65533; 	g&.a~&#65533;f&#65533;(&#65533;&#65533;&#65533; &#65533;&#65533;}&#65533;h&#65533;.&#65533;&#1737;&#65533;&#65533;&#65533;&#65533;Ks&#65533;e&#65533;	&#65533;J&#65533;&#65533;&#65533;j&#65533;&#65533;&#65533;&#65533;I&#65533;yc"p&#65533;&#578;&#65533;&#65533;M&#65533;&#65533;&#65533;c&#65533;Zoa&#65533;&#65533;&#65533;&#65533;&#65533;&#65533;&#65533;&#65533;%&#65533;r&#65533;`T&#65533;D&#1295;@3e&#65533;&#65533;|&#65533;&#65533;&#65533;&#65533;N&#65533;P&#65533;&#65533;NA&#65533;%&#65533;]&#65533;&#65533;&#65533;&#65533;&#65533;&#65533;$&#65533;&#65533;M&#65533;&#65533;&#65533;"(&#65533;>&#65533;&#65533;&#65533;y\&#65533;,Gk&#65533;&#65533;&#65533;$U&#65533;&#65533;ei&#65533;[t&#65533;&#65533;&#65533;&#65533;&#65533;&#65533;eTH	&#65533;&#65533;&#65533;&#65533;&#65533;&#65533;&#65533;&#65533;j|&#65533;&#65533;&#65533;&#65533;&#65533;&#1028;&#1573;&#65533;MAV8&#65533;N`&#65533;Pep&#65533;&#65533;0&#65533;0pp &#65533;L&#65533;&#65533;&#65533;&#65533; 0&#65533;0`&#65533;&#65533;Q&#65533;Q&#65533;&#65533;P&#65533;&#1945;&#65533;&#65533;&#65533;&#65533;&#65533;&#65533;hg&#65533;&#65533;&#65533;.&#65533;	`&#65533;&#65533;&#65533;&#65533;f&#65533;&#65533;&#65533;&#65533;z&#65533;&#65533;{&m&#65533;X
&#65533;&#65533;_&#65533;&#41272;*H&#1540;%&#65533;&#65533;5h&#65533;p2"B&#65533;&#65533;8&#65533;&#65533;O&#65533;&#65533;F_&#65533;e >&#65533;&#65533;c&#65533;&#65533;&#65533;&#65533;=&#65533;&#1981;&#65533;~&#65533; =&#65533;&#65533;&#65533;tR&#65533;&#65533;&#65533;&#65533;&#869;&#65533;f&#20736;L&#65533;n&#65533;&#65533;<.2	&#65533;v^&#65533;&#65533;&#65533;&#65533;&#65533;&#65533;&#65533;&#65533;&#18767;&#65533;Ti&#65533;Z&#65533;Mp&#65533;{ki&#65533;@"H&#65533;&#1156;&#65533; &#65533;3&#65533;y~&#65533;&#65533;o>&#65533;&#1608;&#65533;&#65533;H&#65533;&&#65533;&#65533;sF&#65533;&#65533;&#65533;T&#65533;p&#65533;&#65533;#4&#65533;U&#65533;D8|&#65533;p&#65533;&#65533;LU`&#65533;8&#65533;g&#65533;)&#65533;&#65533;&#65533;$&#65533;&#65533;&#65533;&#65533;&#65533;V&#65533;&#65533;&#65533;&#1784;&#65533;a&#65533;h&#65533;&#65533;v@ld&#65533;j&#1289; &#508;x&#65533;H&#65533; Gk&#65533;&#65533;(&#65533;&#65533;&#65533;&#1622;
&#65533;&#65533;&#65533;B&#210;@&#2010;&#65533;Xi&#65533;&#65533;N3&#65533;= &#65533;&#65533;&#65533;&#65533;U%&#65533; Z!&#65533;E&#65533;&#65533;&#65533;x&#65533;&#65533;&#65533;&#65533;f&#65533;S&#65533;2&#65533;V&#65533;3gs&#65533;&#65533;o&#65533;&#65533;&#65533;S~c&#65533;h&#65533;[(:&#1604;&#65533;`&#65533;&#65533;F&#65533;&#65533;&#65533;6+&#65533;&#65533;&#65533;HtPf&#65533;2&#65533;&#65533;&#65533;&#65533;.&#65533;A&#65533;#c&#65533;p&#65533;@\&#65533;&#65533;&#65533;&#65533;p&#77318;&#65533;tbI&#65533;`&#65533;X&#65533;&&#65533;8&#65533; &#65533;qvur.&#65533;Wu&#65533;f&#65533;2 B&#65533;&#65533;[&#65533;&#65533;*&#65533;&#65533;&#65533;pfg&#65533;K|fKk&#65533;/&#65533;&#65533;,&#65533;T:sB&#65533;&#65533;n&#65533;&#65533;&#65533;b&#65533;f( &#65533;n&#65533;&#65533;e_7si&#65533;&#65533;h&#65533;&#65533;&#65533;ic/&#65533;&#65533;&#65533;&#65533;=&#65533;&#65533;&#65533;&#65533;&#65533;&#65533;&#65533;Z&#65533;8eRm&#65533;&#65533;iQN&#65533;&#65533;&#65533;&#65533;K&#65533;&#65533;<&#65533;&#65533;mvN]&#65533;q?&#65533;&#65533;&#65533;f&#65533;ihZ&#65533;&#65533;&#65533;&#65533;i&#65533;$3^&#65533;&#1573;=&#65533;<&#65533;&#65533;{ &#65533;&#65533;&#65533;&#65533;&#65533;'&#65533;&#65533;&#65533;&#65533;&#65533;
&#65533;&#65533;&#65533; &#65533;&#65533;&#65533;&#65533;6&#65533;&#65533;8&#65533;(&#65533;&#65533;&#65533;&#65533;&#65533;&#65533;y&#65533;&#65533;&#65533;&#65533;&#65533;&#65533;&#65533;&#65533;#&#65533;#&#65533;&#65533;&#65533;&#65533;y&#65533;&#65533;u&#65533;/&#65533;&#65533;&#65533;&#1083;t&#1787;\1&#65533;	&#65533;@cG&#65533;[ &#65533;&#65533;&#65533;YB&#65533;&#1641;&#65533;&#65533;6&#65533;n&#65533;&#65533;6Gv&#65533;&#65533;z&#65533;&#65533;( &#65533;&#65533;&#65533;Me&#65533;A&#65533;t&#65533;.SwT&#65533;&#65533;YxZ&#65533;- Nu2&#65533;G&#65533;&#65533;&#65533;&#65533;&#65533;G&#65533;s&#65533;{&#65533;&#65533;&#65533;|&#65533;&#65533;&#65533;&#65533;&#65533;&#65533;&#65533;'wj2Zl&#65533;&#954;	'&#65533;&#65533;&#65533;"&#65533;&#65533;f&&#65533;f&#65533;&#65533;jR&#65533;f&#65533;@&#65533;rN&#65533;&#65533;@&#65533;&#65533; 	&#65533;q>}q&#65533;8yeq&#65533;&#65533;g&#65533;&#65533;_&#65533;&#65533;&#65533;&#1671;&#65533;&#65533;(&#65533;s&#65533;&#65533;&#65533;lG&#65533;&#65533;&#65533;z&#65533;&#65533;&#1581;|&#65533;y&#1786;&#65533;&#65533;&#995;&#65533;x&#65533;9A&#65533;&#65533;z&#65533;&#65533;-
j&#65533;i&#65533;{&#65533;&#1358;l&#65533;&#643;&#65533;OC^&#65533;]3/&#65533;&#65533;T&#65533;_&#65533;&#65533;&#65533;&#65533;E&#65533;d/&#65533;2Q!&#65533;C&#65533;F&#65533;&#65533;&#65533;v&#65533;
&#65533;
&#65533;w2&#65533;&#65533;h&#65533;b&#639;&#65533;WX@&#65533;P&#65533;&#65533;&#65533;&#65533;:&#65533;$&#65533;`/b&#808;q#&#462;?&#65533;)r&#65533;&#65533;E&#65533;CU&#65533;L&#65533;&#65533;iP%&#65533;"&#65533;&#65533;&#65533;&#65533;2&#65533;k""&#65533;&#65533;9b#&#65533;#&#65533;&#65533;8"&#65533;&#65533;M&#65533;1u9&#65533;iQ&#65533;K&#65533;&#65533;u&#65533;&#65533;&#65533;rL&#65533;O&#65533;&#1394;fA&#65533;0&#65533;/&#65533;Z&#65533;sZ&#65533;1&#65533;&#55042;q&#65533;=&#65533;w/&#2046;~&#65533;"&#65533;o,&#65533;
&#65533;&#65533;&#65533;AF:t&#65533;iy&#65533;&#65533;&#65533;&#65533; &#65533;&#65533;&#65533;w3&#65533;f=&#65533;&#65533; 
&#65533;&#1139;&#65533;`dpq
j&#65533;&#65533;&#65533;&#65533;&#65533;&#65533;&#65533;%+f7&#65533;M&#65533;	&#65533;&#1845;&#65533;&#65533;&#65533;&#65533;&#65533;:#j(&#65533;&#706;.8&#65533;&#65533; (&#65533;O29&#65533;%S&#65533;&#65533;&#65533;d
2&#65533;&#65533;aC&#411;&#995;O&#65533;&#65533;&{&#65533;5]&#65533;l&#65533;{&#65533;&#2019;zYP&#65533;~&#65533;&&#65533;&#65533;&#65533;P98`T&#65533;&#65533;P-e&#65533;&#65533;M)e&#65533;&#65533;U&#65533;y&#65533;&#65533;&#65533;E#&#65533;5VC&&#65533;
Yv&#65533;&#65533;_&#65533;&#65533;&#65533;O^&#65533;&#65533;&#65533;\p&#65533;h&#65533;&#65533;3&#65533;XcC&#65533;f&#65533;a&#65533;tc&#65533;&#65533;4@3&#65533;4C&#65533; &#65533;dD&#65533;&#65533;&#65533;0&#65533;&#65533;&#65533;!9&#65533;&#65533;j5am&#65533;&#65533;V&#65533;&#65533;	&#65533;M|&#65533;&#65533;Ha&#65533;&#65533;v\6&#65533;&#65533;&#65533;VjT&#65533;?e&#65533;&#65533;\m &#65533;&#65533;ASz&#65533;o&#65533;)&#65533;&#65533;&#65533;&#65533;
&#65533;Ma]v+&#65533;&#65533;Y&#65533;&#354;&#65533;&#65533;D&#65533;&#65533;<PB<&#65533;&#65533;&#65533;&#65533;,&#65533;W&#65533;&#65533;&#65533;GjK.&#65533;&#65533;{*&#65533;&#65533;O&#65533;A&#65533; P&#65533;&#65533;&#42946;`T!G`YhG&#65533;f&#65533;&#65533;&#65533;&#65533;&#65533;O."&#65533;&#65533;&#65533;nj&#1418;,&#65533;&#65533;Q&#65533;r&#65533;8&#65533;[ra&#1772;&#65533;&#65533;&#65533;(-&#65533;&#65533;&#65533;?&#65533;<&#65533;c&#1377;&#65533;s0p&#65533;&#65533;&#65533;&#65533;&#65533;SZ&#65533;v&#65533;wgm&#65533;&#65533;@]Nq&#65533;oe&#65533;&#65533;l&#65533;5&#65533;hA&#65533;4&#65533;&#65533;&#65533;9i&#65533;U&#65533;&#65533;#&#65533;UC&#65533;B&#65533;&#65533;y&#65533;$&#65533;&#65533;&#65533;
&#65533;(&#65533;#&#65533;'&#65533;ZP{&#65533;~&#65533;&#65533;N&#65533;&#65533;7&#65533;&#65533;3&#65533;,sC&#65533;&#65533;g&#65533;&#65533;3c&#65533;J24s{@&#65533;&#65533;)&#65533;5! &#65533;&#65533;&#65533;{&#65533;&#65533;4&#65533;e@&#65533;9&#65533;&#65533;s&#65533;XP&#65533;&#65533;&#65533;&#65533;&#65533;&#65533;_&#65533;&#65533;&&#65533;Aa&#65533;a&#65533; lb^A&#65533;&#65533;&#65533;&#65533;Gk&#65533;&#65533;6[&#65533;"&#65533;}&#65533;m&#65533;&#65533;v&#65533;k}_&#65533;&#65533;&#65533;&#65533;&#65533;&#65533;<0r5Cx&#65533;S&#1753;
&#65533;&#65533;&#65533;&#65533;L`P&#65533;&#65533;&#65533;QKI&#65533;&#65533;&#65533;&#65533;*&#65533;&#65533;&#65533;&#1240;&#65533;~&#65533;H&#65533;&#65533;zF&#65533;&#65533;&#65533;&#65533;N&#65533;&#686;&#65533;L&#65533;&#65533;&#65533;3T&#65533;&#65533;&#65533;I&#65533;&#65533;&#1080;d&#65533;Q&#65533;&#65533;5#XC4&#65533;&#65533;S&#65533;&#65533;r}x&#65533;R&#65533;&#65533;&#2015;&#65533;&#65533;A&#65533;+'\l&#65533;w4ek&#65533;&#65533;&#65533;&#65533;jS	E3&#65533;uVY{*&#65533;H&#65533;&#65533;&#65533;?&#364;&#65533;rH&#65533;&#1844;)&#65533;d}&#65533;l&#65533;&9&#65533;&#65533;&#65533;`&#65533; &#65533;&#1220;&#65533;,&#65533;P&#65533;H&#65533;&#65533;&#65533;&#65533;#&#65533;p&#65533;RB&#65533;&#65533;&#65533;@+*4&#65533;T&#65533;qa$IB	d&#65533;&#65533;$&#65533;&#65533;!&#65533;&#65533;H&#65533;C&#65533;P&#65533;&#65533;&#65533;&#65533;Hh&#65533;6&#65533;|B| &#65533;&#65533;A&#65533;&#65533;,&#65533; &#65533;&#65533;7&#65533;&#65533;&#65533;&#65533;?&#65533;H&#65533;.&#65533;&#65533;&#65533;`&#65533;
&#65533;&#65533;&#65533;&#65533;[&#65533;^@&#65533;&#65533;n&#65533; &#65533;&#65533;&#65533;&#65533;?
 G7&#65533;1&#65533;^{&#65533;A&#65533;&#65533;&#65533;:|&#65533;	&#65533;&#65533;&#65533;&#65533;I&#65533;dK&#65533;)&#65533;<&#65533;&#65533;&#65533;&#65533;&#65533;Aa&#65533;Si&#65533;9y&p&#65533;d`&#65533;v&#65533;&#35366;7&#1257;&#65533;E&#65533;&#65533;x&#65533;O~&#65533;QegX&#65533;&#65533;7}&#65533;5W2&#65533;&#206;&#65533;&#65533;&#65533;P&#65533;"&#65533;H.&#65533;s&#65533;&#65533; &#65533;6&#65533;jlp&#65533;&#1239;6&#65533;&#65533;A&#65533;	&#65533;fD)&#65533;&#65533;1etvy'&#65533;&#65533;6t&#224;A6p&#65533;&#65533;q&#65533;[&#65533;&#65533;&#65533;&#65533;9D&#65533;s&#65533;&#65533;K&#65533;F&#65533;&#65533;9+z&#65533;s&#1604;F `&#65533;2&#65533;&#65533;!&#65533;hH>;r&#65533;n&#65533;{&#65533;&#65533;@&#65533;&#65533;&#65533;2&#65533;Q&#65533;&#65533;&#65533;H?3&#65533;&#65533;4&#65533;&#65533;e&#65533;#E+j&#1099;&#65533;&#1120;&#65533;cA&#65533;&#65533;E*t&#65533; b&#65533; &#65533;&#65533;Q.N`&#65533;&#65533; &#65533;8&#65533;&#65533;4`&#65533;&#65533;&#65533;
4&#65533;&#65533;	&#65533;&#65533;r`&#65533;&#65533;m&#65533;&#65533;>E&#65533; &#65533;a&#65533;&#65533;:04&#65533;MP&#65533;RE&#65533;T&#65533;&#65533;&#65533;&#65533;%G&#65533;$)&#65533;&#978;&#65533;_&#65533;ZC1&#65533;&#65533;&#65533;9&#65533;10&#65533;/&#65533;&#65533;&#65533;&#65533;&#65533;&#65533;Y&#65533;MUf&#65533;9&#65533;*4&#65533;i&#65533;&#65533;5&#65533;kF&#65533;y&#65533;x&#65533;R&#65533;&#65533;&#65533;*^M	&#65533;PR&#65533;&#65533;u-&#65533;6r(O&l`&#65533;t&#65533;9'qH&#981;&#65533;&#65533;X&#65533;gGK:* &#65533;&#65533;,;?&#65533;&#966;&#65533;&#65533; &#65533;g&#65533;&#65533;E*&#65533;&#65533;Wd)7:&#1170;&#65533;&#65533;&#65533;&#65533;FS&#65533;&#1749;~T&#65533;"&#65533;(Ck&#65533;	 &#1484;-&#65533;E&#65533;k&#65533;&#65533; &#65533;&#65533;t&#65533;X&#450;`&#65533;&#65533;xB&#65533;HG&#65533;m&#65533;f&#776;=o&#65533;&#65533;&#917;&#65533; &#65533;&#65533;"&#65533;&#65533;R&#65533;6&#272;&#65533;\"'&#65533;&#65533;&#65533;&#65533;&#65533;&#65533;&#65533;&#65533;&#65533;?J&#65533;&#65533;4&#65533;{&#5279;&#65533;$&#646;&#65533;I&#65533;&#65533;$n&#65533;&#65533;TR&#65533;O&#65533;&#65533;%,r@&#65533;q&#65533;&#65533;[FV&#65533;.&#65533;&#65533;!i&#65533;&#65533;<&#1228;&#65533;&#65533;&#25770;\B&#65533;BL&#65533;&#65533;&#65533;X9,&#65533;4&#490;&#65533;&#65533;&#65533;&#65533;&#65533;Q&#65533;&#65533;&#65533;&&#65533;~&#65533;&#65533;So&#65533;f&#65533;&#65533;B&#65533;V#&#65533;&#65533;&#65533;i&#65533;&#65533;&#1746;&#65533;&#65533;s)&#65533;&#65533;Hh;B&#65533;&#65533;r&#65533;&#65533;&#65533;&#65533;&#65533;A&#65533;&#65533;)&#65533;T&#65533;@{/2Q&#65533;B&#65533;&#65533;hAj&#65533;&&#65533;&#16744;A J&#65533;,@&#65533;&#65533;&#65533;r=&#65533;#}/&#65533;&#65533;&#65533;"&#65533;&#65533;&#65533;n&#65533;&#65533;&#65533;&#65533;D&#65533;&#65533; &#65533;&#65533;&#65533;wf
i*&#65533;I&#65533;!aR=&#65533;&#465;&#433;&#65533;&#65533;N&#65533;&#987988;U6&#260;fc_C&#65533;&#65533;d&#65533;&#65533;&#65533;1&#586;>Y&#65533;&#65533;]&#65533;&#65533;&#65533;)&#65533;&#65533;&#65533;&#65533;:4&#65533;\3&#65533;&#65533;kR&#65533;&#1708;&#241;&F&#65533;&#65533;K&#65533;&#65533;2:&#428;&#65533;4&#65533;&#65533;b&#170;U#
&#47995;}&#65533;8&#65533;&#1736;&#65533;2&#65533;&#65533;4&#65533;&#65533;,$g&#65533;&#65533;Y&#65533;:&#65533;&#65533;fTi&#65533;&#331;&#65533;&#65533;!e&#65533;w&#65533;&#65533;F&#65533;&#65533;&#1630;l~(&#65533;&#65533;<g3&#65533;&#65533;&#65533;)&#65533;D&#65533;&#65533;<&#1971;&#65533;#
&#65533;&#65533;&#65533;7b&#65533;&#65533;&#65533;h\3&#65533;M=:&#65533;&#65533;&#65533;&#65533;H@I.&#65533;9D	P9&#65533;&#65533;]&#65533;&#65533;&#65533; &#65533;K&#65533;L&#65533;&#1243;&#30182;&#65533;@&#65533;&#65533;H&#65533;&#65533;&#65533;&#65533;&#65533;&#37288;EU#"&#65533;&#65533;U|&#65533;Q&#65533;Q|&#65533;&#65533;&#65533;V&#65533;@&#65533;w&#65533;&#65533;&#65533;&#65533;l&#65533;#?&#65533;RL&#65533;&#65533;&#65533;&#65533;s&#65533;&#65533;Lh&#65533;o&#65533;&#65533;&#65533;&#65533;*&#65533;&#65533;&#65533;&#65533;&#65533;:&#1765;&#65533;&#65533;aq&#65533;&#65533;er&#65533;&#65533;y&#65533;&#1577;
Vn&#65533;&#65533;9&#65533;&#65533;%H&#65533;&#65533;&#65533;71&#65533;^l*&#65533;"&#65533;s&#65533;&#65533;.&#65533;&#65533;&#65533;Lo*eh&#65533;&#65533;&#65533;&#65533;&#65533;P&#65533;Eyb&#65533; ,&#22715;&#65533;Z&#65533;&#65533;&#65533;&#65533;&#65533;)G&#65533;&#1154;&#65533;&#780;&#65533;&#65533;h7&#65533;z&#65533;g&#292;&#65533;	&#65533;&#65533;&#65533;&#65533;\$y&#65533;s&#65533;;&#65533;&#65533;&#65533;&#65533;&#65533; &#65533;&#65533;&#65533;E&#65533;P &#65533;&#65533;<&#65533;u&#65533;&#65533;&#65533;3&#65533;h&#65533;&#65533;&#65533;(&#65533;&#65533;&#65533;&#65533;#&#65533;&#65533;&#65533;n&#65533;&#65533;&#65533;'H@&#65533;&#1791;-E&#65533;<&#65533;&#65533;&#65533;q&#65533;i&#65533;&#65533; &#65533;(b&#65533;&#65533;&#65533;&#65533;&#65533;&#65533;&#65533;?&#65533;&#65533; rD&#65533;i
&#65533;&#65533;&#65533;	&#65533;@A&#512;&#65533;_&#65533;p
&#65533;&#65533;&#65533;&#65533;N&#65533;&#65533;D4L&#65533;ALC&#65533;&#65533;&#65533;&#65533;&#65533;6&#65533;&#65533;?&#65533;&#65533;&#65533;C&#65533;&#65533;&#65533;&#65533;&#65533;&#65533;`&#65533;&#65533;&#65533;`&#65533;&#65533;&#65533;,&#65533;D&#65533; 6D@ &#65533;A&#65533;&#65533; &#65533;E!&#65533;E&#65533;&#65533;b
t&#65533;&#65533;&#1375;&#65533;AH 
&#65533;&#65533;?&#65533; 	&#65533;@	&#65533;&#65533;#lC
&#65533;@-&#65533;@*&#65533;4&#65533;tt&#65533;&#65533;?&#65533;&#65533;&#65533;&#65533;&#65533;&#65533;&#65533;a&#65533;&#65533;b 
&#65533;&#65533;&#65533;" &#65533; Ja&#65533;&#65533;?&#65533;&#65533;?&#65533;&#65533;FH&#65533;&#65533;y&#65533;$:`A&#65533;@L&#65533;&
(&#65533;	&#65533;&#65533;? &#65533;Al&#65533;z&#65533;#`&#65533;B-&#65533;"&#65533;&#65533;&#65533;bC&#65533;&#65533;&#65533;al&#65533;&#65533;&#65533;&#65533;X&#65533;?@&#65533;T&#65533;0c1&#65533;1"#aDP&#65533;&#65533;aC&#65533;bAtA$:"H b&#65533;&#65533;&#65533;&#65533;2`&#65533;&#65533;`'&#65533; &#65533;>&#65533;6&#65533;a&#65533;&#65533;&#65533;%&#65533;C&#65533;@*H@&#65533; F&#65533;V&#65533;.&#65533;&#65533;;&#65533;^6%&#65533;?d@
&#65533;@&#65533;&#65533;T L")>&#65533;E&#65533;&#65533;5&#65533;-B&#65533;.nDn&#65533;Bza&#65533;&#65533;7fD&#65533;&#65533;&#65533;&#65533;c&#65533;t&#65533;&#65533;c5&#65533;&#65533;R@&#65533;@\B<&#65533;&#65533;&#65533;&#65533;4&#65533;&#65533;<&#65533;&#65533;AA&#65533; &#65533;&#65533;&#65533;N&#65533;dO&#65533;&#65533;Od8#^&#65533;&#65533;&#65533;&#65533;&#65533;&#65533;4&#65533;`D&#65533;c
b&#65533;&#65533;&#65533;bF&#65533;Ap!&#65533;&#65533;)&#65533;#^D=.&#65533;&#65533;b&#65533;;b<&#65533;&#65533;,&#65533;dM&#65533;&#65533;4&#65533;&#65533;X&#65533;A*&#65533;-&#65533;&#65533;&#65533;&#65533;]&#65533;e^&#65533;&#65533;^ZHu%VAHa&#65533;_7&#65533;&#65533;CJ&#65533;C&#65533;S&#65533;D>eKF&&#65533;&#65533;FaCx&#65533;D=&#65533;&#65533;&#65533;?&#65533;&#65533;;&#65533;@~&#65533;&#65533;?&#65533;@M&#65533;`/&#65533;dL &#65533;&#65533;em&#65533;&#65533;m&#65533;fn&#65533;&#65533;=&#65533;&#65533;&#65533;&#65533;S&#65533;&#65533;^&#65533;`&j&#65533;&#65533;bB&#65533;F&#65533;#h^&#65533;AhJ#&#65533;&#65533;>p&#65533;&#65533;	&#65533;v&#65533;W&#65533;#*gZ&#65533;&#65533;&#65533;&#65533;&#65533;&#65533;&#65533;et&#65533;&&#65533;@ZJ'J&#65533;C# &#65533;E&#65533;&#65533;n&#65533;&#65533;}&#65533;g~&#65533;&#65533;&#65533;&#65533;&#65533;VC8A`@A'&#65533;b%&&#65533;@WNfTf&#65533;&#65533;gA@&#65533;{&#65533;&#65533;t&#65533;A&#65533;&#65533;4&#65533;_W&#65533;_&#160;.&#65533;k&#65533;gA\Bd&#65533;&#65533;&#65533;j&#65533;fA&#65533; &#65533;R(Y&#65533;@&#65533;O=DF&#65533;g&#65533;&#65533;&#65533;&#65533;&#65533; >&#65533;?&#65533;C\&#65533;Vh&#65533;Vrax6fC&#65533;#h&#65533;&#65533;s&#65533;&#65533;j>gu* 8&#65533;pN!%z&#65533;&#65533;@J&#65533;J&#65533;k&#65533;(<&#65533;dt&#65533;&#65533;;&#65533;hA&#65533;&#65533;y&#65533;&#65533;;R&#65533;T\&#65533;&#65533;i&#65533;&#65533;&#65533;&#65533;&#65533;V&#65533;m&#65533;C&#65533;?T&#65533;&#65533;&#65533;&#65533;&#65533;&#65533;C6&#65533;>&#65533;FD&#65533;A&#65533;%F&#65533;&#65533;A A&#65533;2&#65533;&#65533;	X$$&#65533; ;"jJ&#65533;&#65533;JR&#65533;EdA{&#65533;iA&#65533;@,&#65533;b&#65533;&#65533;&#65533;?lB&#65533;&#65533;&#39602;j&#65533;&#65533;&#65533;&#65533;&#65533;?@&#65533; fC`&#65533;3&#65533;)Q&#65533;&#65533;r&#65533;&#65533;`&#65533;'SR&#65533;A&#65533;f&#65533;!u&#65533;)Q&#65533;&#65533;4&#1055;"&#65533;
&#65533;"&#65533;&&#65533;&#65533;f&#65533;&#33434;&#65533;t* &#65533;z&#65533;;&#65533;@h&#65533;&#65533;%&#65533;&#1067;&#65533;k&#65533;&#65533;&#65533;&#65533;&#65533;2&#65533;&#65533;Cp@J&#65533;&#65533;*&#65533;b &#65533;V&#65533;!&#65533;6D +&#65533;&#65533;&#65533;#&#65533;&k&#65533;&#65533;&#65533;feiCH&#65533;8*"5&#65533;k&#65533;ib&#65533;?&#65533;(&#65533;&#65533;i &#65533;g &#65533;ct&#65533;&#65533;&#65533;?&#65533;&#65533;&#65533;k&#522;&#65533;&#554;klO&#65533;&#65533;&#65533;C&#65533;&#256;&#65533;h&#65533;k\&#65533;>TAe&#65533;&#65533;&#65533;&#65533;`A&#65533;&#65533;,p+&#65533;&#65533;f,&#65533;hC&#65533;&#65533;A&#1282;3&#65533;&#65533;&#65533;&#65533;&#65533;&#65533;!V!vh&#65533;&#65533;&#65533;;z*&x*&#65533;z&#65533;&#65533;&#65533;&#65533;>&#65533;&&#65533;&#65533;`*&#65533;kCL =&#65533;l&#65533;&#65533;&#65533;&#65533;&#65533;&#65533;&#65533;H
\&#65533;El&#65533;&#65533;8M
&#65533;&#65533;:W&#65533;&#65533;&#65533;`&#65533;&#65533;&#65533;&#65533;6&#65533;`&#65533;iAPi&#65533;a&#65533;V&#65533;&#65533;&#65533;&#65533;&#65533;&#65533;&#1002;h&#65533;&#65533;&#65533;&#65533;>&#65533;f&#65533;("&#65533;`&#65533;g)&#65533;&#65533;KN-Y^&#65533;?&#65533;&#65533;&#65533;f&#65533;^Div,&#65533;B&#65533;9&#65533;q=&#65533;&#65533;&#65533;&#65533;&#65533;'v&#65533;x&#65533;F&#1537;&#65533;^g&#65533;l&#65533;&`2&#65533;&#65533;?X&#65533;&#65533;&#65533;.&#65533;R&#65533;!&#65533;P@&#65533;u(^&#65533;$p&#65533;?&#65533;?t n&#65533;&#65533;.X&#148;
&#65533;&#65533;?&#65533;EF&#65533;&#65533;
gA`&#65533; &#65533;&#927;&#65533;&#1119;1&#65533; P@,&#65533;;&#65533;X&#65533;&#65533;&#65533;&#65533; ;( ;&#65533;>&#65533;&#65533;&#65533;R&#65533;&#65533;*&#65533;?&#65533;&#65533;?&#65533;@C&#65533;?8@&#65533;&#65533;&#65533;&#65533;(&#65533;A&#65533;&#1413; &#65533;@x&#65533;>T&#65533;&#65533;&#65533;`&#65533;&#65533;@f&#65533;
c&#65533;'f&#65533;&#65533;Z&#65533;&#65533;Z&#65533;d&#65533;DF&#65533;&#65533;`&#65533;&#65533;'&#65533;*&#65533;&#65533;&#65533;b&#319;&#65533;!<&#65533;k&#65533;kFx&#65533;P&#65533;>&#65533;`&#65533;>&#65533;#&#1825;tFf `&#65533;&#65533;z+&h&#65533;&#65533;R&#65533;iJ&#65533;&#65533;Cx&#65533;?&#65533;&#65533;&#65533;%&#65533;&#2022;'&#65533;&#65533;(&#65533;&#65533;?&#65533;qC &#65533;
G@',0+(&#65533;%(o&#65533;&#65533;&&#65533;BA,&#65533;&#65533;: &#65533;&#65533;' $&#65533;&#65533; &#65533;&#65533;D&#65533;"&#65533;&#65533;+&#65533;&#65533;H&#65533;&#65533;G&#65533;&#65533;&#65533;&#65533; &#65533;&#65533; OC)S r&#65533;)&#65533;&#65533;&#65533;q]&#65533;C&#65533;?&#65533;1p&#65533;_NC&#65533;@&#65533;.&#65533;&#65533;&#65533;&#65533;&#65533;&
3&#65533;&#65533;)&#65533;&#65533;&#65533;>&#65533;&#65533;&#65533;c'F&#65533;A&#1537;&#65533;r&#65533;B&#65533;&#65533;&#65533;]3&#65533;&#1122;@Cs@&#65533;@&#65533;&#65533;&#65533;^D&#65533;
i&#65533;&#65533;&#65533;E&#65533;&#65533;:&#65533;d&#65533;@W&#65533;b&#65533;&#65533;2iTh&#65533;6&#65533; h&#65533;B`3&#65533;&#65533;&#65533;A(g&#65533;&#65533;)&#65533;z&#65533;E`l&#65533;&#65533;d&#65533;&#65533;l&#65533;Ck&#65533;]^&#65533;YL&#65533;&#65533;./&D&#65533;]&#65533;CA&#65533;AC&#65533;&#65533;&#65533;&#65533;	`t&#65533;&#65533;(&#65533;&#65533;&#65533;;&#65533;?D&#65533;&#65533;&#65533;n&#65533;&#65533;&#65533;&#65533;R0&#65533;`+&#65533;AG&#65533;rw~&#65533;'J&#65533; &#65533;&#1199;AP &#65533;
&#65533;R&#65533;&#65533;&#65533;0&#8208;&#65533;H&#65533;(&#65533;X&#65533;&#1216; &#65533;&#65533;!(B&#65533;&#65533;&#65533;&#65533;&#65533;"&#65533;g&#65533;4&#65533;&#65533;&#65533;A4X2 CA&#65533;5r&#65533;?&#65533;&#65533;&#65533;m&#65533;|&#65533;0C&#65533;&#65533;D;&#65533;AC&#65533;A&#65533;&#65533;8&#65533;m &#65533;+&#65533;&#65533;&#65533;F&#65533;&#65533;?&#65533;bQ&#65533;&#65533;&#65533;/(&#65533;"&#65533;&#65533;&#65533;&#65533;# A&#65533;idz-$&#65533; b&#65533;,a&#65533;/&#65533;
f&#65533;&#65533;!.vnC&#65533;dd&#51642;6&#65533;&#65533;D &#65533;&#65533;&#65533;&#65533;&#1286;&#65533;E&#65533;<2_&#65533;&#65533;*`D&#1898;&#65533;&#65533;b&#65533;;&#65533;3&#65533;&#65533; |&#65533;?&#65533;F&#65533;rA&#65533;	&#65533;tt&#65533;g&#65533;D&#65533;&#65533;&#65533;nAh'&#65533;^|4&#65533;&#65533;CA0KC&#65533;t&#65533;40&#65533;Dy&#65533;&#65533;`Jbd&#65533;*&#65533;&#65533;&#65533;*`HT&#65533;HR&#65533;&#65533;&#65533;&#65533;tC  &#65533;&#65533;Pr]&#65533;&#65533;&#65533;X&#65533;&#65533;pA(J&#65533;&#65533;&#65533;5&#65533;&#65533;
g&#65533;8f&#65533;YG2&#65533;54&#65533;u[o&#65533;&#65533;pX@&#65533;&#65533;pF&#65533;&#207;j&#65533;&#65533;&#63622;&#65533;&#65533;&#65533;P&#65533;	c&#65533;&#65533;&#65533;C&&#65533;2&#65533;@&#65533;&#65533; 6f&#65533;&#65533;&#65533;&#1510;h>#a&#65533;:&#65533;V&#65533;3&#65533;#&#65533;&#65533;A&#65533;&#65533;&#65533;&#65533;&#65533;v&#65533;1&#65533;24&#65533;6&#65533;lD=&#65533;&#65533;&#65533;:&#65533;x .&#65533;&#65533;&#65533;Y)&#65533;&#65533;&#65533;&#65533;%?o&#65533;&#65533;@db&#65533;9&#65533;&#65533;Bu,5F<0&#65533;&#65533;*$S&#65533;(@Q# &#65533;&#65533;og&#65533;&#65533;oyR&#65533;H&#65533;2&#65533;\''[&#65533;&#65533;J+xN&#65533;&#65533;&#65533;&#65533;&#65533;&#65533;HR&#65533;@&#65533;FL&#65533;&#65533;&#65533;A&#65533;&#65533;?&#65533;&#65533;Fk&#65533;;&#65533;8&#65533;&#65533;T &#65533; &#65533;5[&#65533;&#65533;?| &#65533;{F&#65533;x[G&#65533;'&#65533;&#65533;Z/&#65533;&#65533;&#65533;1&#65533;@6&#65533;&#65533;&#65533;t&#65533;SA &#65533;3&#65533;&#65533;?&#65533;&#65533;E&#65533;3&#1439;&#65533;&#65533;%&#65533;&#65533;&#65533;/&#65533;&#65533;&#65533;0&#65533;&#65533;&#65533;yAl
6&#65533;&#65533;&#65533;&#65533;&#65533;w.y&#65533;j 6-a&#65533;)x&#65533;A&#65533;&#65533;C&#65533;#&#1534;&#65533;&#1346;&#65533;&#65533;jl{&#65533;f4&#65533;&#65533;n_D&#65533;e&#65533;_&#65533;&#65533;1rQ&#65533;&#65533;Y&#65533;yG&#65533;F&#65533;xC&#65533;20{&#65533;&#65533;$k%&#65533;&#65533;X&#65533;Y'{&#65533;72&#65533;&#65533;H&#65533;_&#65533; &#65533;&#65533;?&#65533;o&#1410;&#65533;&#65533;&#65533;&#65533;&#65533;#,&#65533;&#65533;&#65533;&#65533;&#65533;VZ&#65533;	h/R&#65533;rr4|&#65533;&#65533;S&#65533;&#1283;&#65533;&#65533;&#761;&#65533;&#451;&#65533;&#387;t&#65533;&#65533;&#65533;&#65533;?4&#65533;&#65533;k&#65533;&#65533;&#65533;uF&#65533;1&#65533;t&#65533;&#65533;&#65533;mU&#65533;I&#65533;&#65533;&#267;c&#65533;&#65533;Ri&#65533;>0&&#65533;&#65533;&#65533;;&#65533;&#65533;yR &#1841;T&#65533;$&#65533;B% A&#65533;J&#65533;&#65533;&#1962;&#65533;&#65533;y&#65533;&#65533;3b &#65533;&#65533;&#65533;&#65533;&#65533;&#65533;&#65533;&#65533;J&#65533;&#298;h{&#65533;h&#65533;&#65533;&#65533;&#65533;&#65533;o&#65533;&#65533;&#65533;&#65533;`s&#65533;&#1312;1&#65533;&#65533;&#65533;&#65533;&#65533;_&#65533;&#65533;&#65533;&#65533;Og&#65533;&#65533;E&#65533;H{&#65533;&#65533;&#65533;&#65533;&#65533;>&#65533;&#65533;&#65533;ZGb&#65533;V&#65533;&#65533;&#65533;&#704;1hi&#65533;
qQ&#65533; .P&#65533;i$&#65533;&#65533;&#65533;&#65533;&#65533;$&#65533;AP2Zw&#65533;	`&#65533;"&#65533;&#65533;4x?&#65533;&#65533;H&#65533;&#65533;?&#65533;&#65533;&#65533;&#65533;x&#65533;F&#65533;A&#65533;&#65533;&#65533;-q&#65533;@!&#65533;&#65533;?@&#65533;7&#65533;_&#65533;!&#65533;!$&#65533;j!&#65533;CR&#65533;"8&#65533;bE&#65533;1f&#1336;&#65533;cG&#65533;A&#65533;&#65533;&#65533;&#65533;&#8257;S&#65533;X&#65533; N
&#65533;U0l&#65533;&#65533;%&#65533;0&#65533;&#65533;&#65533;A&#447;&#65533;&#65533;Ld&#65533;w&#65533;&#65533;&#65533;&#65533;&#65533;AA&#65533;8HT|&#65533;&#65533;@ C&#65533;&#65533;hd&#9793;8&#65533;T&#65533;&#65533;&#65533;&#65533;c&#1804;&#65533;&#65533;D	&#65533;H&#65533;&#65533;C+&#65533;Z&#65533;e&#65533;&#65533;b#o&#65533;`U&#65533;&#65533;&#65533;=&#65533;&#65533; &#65533;2&#65533;&#65533;%&#65533;&#65533;!G&#65533;<&#65533;r&#65533;e&#727;9&#65533;h(&#65533;@(&#65533;&#65533;&#65533;&#65533;&#65533;&#65533;DGO&#65533;h&#65533;&#65533;&#65533;e&#65533;#(&#65533;&#65533;d&#65533;`D&#65533;&#65533;&#1332;&#65533;&#65533;&#65533;&#65533;#&#65533;&#65533;&#65533;{f&#65533;&#65533;&#65533;&#65533;&#65533;&#65533;
&#65533;+&#65533;&#65533;@&#65533;&#65533;&#65533;&#65533;&#65533;&#65533;\_,&#65533;&#65533;}43&#65533;?&#65533;O&#65533;(&#65533;B&#65533;&#65533;<&#65533;&#65533;&#65533;&#65533;&#65533;&#65533;?
&#65533;aG&#65533;&#65533;
&#65533;&#715;)&&#65533;bO6&#65533;I&#65533;&#65533;&#65533;&#65533;&#65533;&#65533;&#65533;&#65533;0&#65533;&#65533;&#65533;ir&#65533;&#65533;6&#1772;&#65533;&#458;h&#65533;A&#65533;&#65533;&#866;&&#65533;Y&#65533;80&#65533;d"&#65533;&#65533;xH&#65533;&#65533;R&#65533;&#65533;q&#65533;QG&#65533;&#65533; &#65533;&#65533;&#65533;&#65533;&#65533;	&#65533;&#705;
&#65533;h`Z&#65533;&#1681;)&#65533;&#65533;&#65533;&#65533;&#65533; t&#65533;&#541;!&#1569;&#65533;;p&#65533;&#65533;&#65533;Zd#&#65533;3&#65533;&#65533;&#65533;* &#65533;&#65533;&#65533;j+&#65533;&#65533;&#65533;
&#65533;&#65533;&#65533;!9&#65533;&#65533;&#65533;G&#65533;Z&#65533;&#65533;&#65533;7&#65533;&#65533;K&#65533;&#65533;!&#65533;&#65533;&#65533;B&#65533;z&#65533;&#65533;#B&#65533;g&#65533;&#65533;`"&#65533;"D&#65533;M}&#65533;&#65533;&#65533;AU&#65533;QI&#65533;&#65533;&#65533;
&#65533;&#65533;)"&#65533;&#65533;p&#65533;HD&#65533;n&#65533;&#466;
&#65533;&#65533;&#65533;&#65533;i&#65533;&#65533;&#65533;&#65533;!&#65533;'&#65533;&#65533;&#65533;&#65533;&#65533;&#65533;&#65533;3&#65533;&#65533;&#650;j S&#65533;u&#65533;&#65533;DB&#65533;&#65533;&#65533;:xv8N0&#65533;
;rc&#65533;D&#65533;SV&#65533;&#65533;^&#65533;/&#65533;&#65533;bQj<
&#65533;&#65533;&#65533;>&#65533;&#65533;&#65533;N&#65533;{&#65533;S&#65533;&#65533;&#65533;&#65533;&#526;c)&#65533;2&#65533;"&#65533;0D;&#65533;&#65533;&#65533;&#65533;&#1858;&#65533;&#65533;R$&#65533;&#65533;`"W
&#65533;#b&#65533;&#1293;9&#65533;&#65533;&#65533;N&#65533;&#65533;4&#65533; hK&#65533;x)&#65533;&#65533;&#65533;&#65533;&#65533;&#65533;`N&#65533;
}@!+w&#65533;&#65533;&#65533;&#65533;Zjy&#65533;&#1308;&#65533;*&#65533;,&#65533;&#65533;&#65533;&#65533;&#65533;&#65533;&#65533;b&#65533;&#65533;
&#65533;&#65533;O8&#65533;&#842;&#65533;&#65533;0&#65533;.L&#65533;&#65533;S&#65533;u&#65533;&#65533;&#51783;  &#65533;&#65533;$$&#65533;=n&#65533;&#65533;&#65533;&#65533;H&#65533;\&#65533;&#65533;U&#65533;&#1120;&#65533;.&#65533;&#65533;&#65533;&#65533;&#360;
0$&@&#65533;&#65533;&#65533;&#65533;&#468;&#65533;&#65533;6&#65533;&#65533;&&#65533;"&#65533;'&#65533;&#65533;&#65533;&#65533;u%&#65533;l?G&#65533;&#65533;&#615;&#65533;v&#65533;&#65533;&#65533;&#65533;^&#65533;&#65533;&#65533;.&#385;&#65533;&#65533;f&#65533;#&#65533;&#65533;1c&#65533;&#65533;&#65533;&#65533;&#65533;&#65533;&#65533;q&#65533;-&#65533;I&#65533;&#58085;&#65533;6&#65533;(g)&#65533;&#65533;&#65533;&#65533;p&#65533;<=&#65533;>&#65533;&#65533;b&#65533;&#65533;7s&#65533;4(&#65533;@V&#65533;&#65533;&#65533;f&#65533;&#65533;&&#65533;&#65533;&#65533;!&#1208;&#1464;&#65533;od&#65533;&#65533;G&#65533;&#65533;Ev(&#65533;U&#65533;&#65533;?"&#65533; /&#65533;&#65533;&#65533;diIX8@$DPf&#65533;R)&#65533;&#65533;u&#65533;&#65533;N&#65533;B&#65533;c&#65533;p&#1096;_&#65533;&#65533;&#65533;&#65533;&#65533;&#65533;J&#1246;&#65533;&#65533;<bh"&#65533;&#65533;&#65533;&#65533;&#65533;&#65533;ck&#65533; `&#65533;(&#65533;&#65533;E.W9&#65533;.&#65533;	tP&#65533;&#65533;T&#65533;&#65533;E)F&#65533;&#65533;J3&#65533;e&#65533; &#65533;&#65533;H<&#65533;pa s&#65533;&#65533;&#65533;&&#65533;S&#65533;W&#65533;H&#65533;29&#65533; &#65533;W%A&#65533;0&#65533;h&#65533;&#65533;D!&#65533;&#65533;@ &#65533;!Y&#65533;`&#65533;&#65533;f&#65533;oya&#65533;&#65533;&#65533;&#65533;Xc&#65533;&#65533;
8*&#65533;&#65533;E&#65533;$&#65533;&#65533;&#65533;&#65533;j&#65533;&#65533;&#65533;'&#65533;@J';&#65533;Uf&#65533;_&#65533;Y&#65533;E&#65533;XEH&#65533;H&#65533;&#65533;v<B,&#65533;&#65533;ca&#65533;&#65533;|Vp&#65533;5&#65533;!qE&#65533;&#65533;&#65533;!&#65533;&#65533; H&#65533;&#65533;9&#65533;&#65533;M&#65533;&#65533;7j"&#65533;&#65533;0&#65533; ds&#65533;&#65533;T	&#65533;&#65533;&#65533;&#65533;&#65533;A&#65533;&#65533;X $.8&#65533;(&#65533;^&#65533;&#65533;?&#65533;P&#65533;G&#65533;*@&#65533;&#65533;@&#65533;!&#65533;<&#65533; h}&#65533;&#65533;yXB&#65533;)/#&#65533;&#65533;"&#65533;&#65533;&#65533;I&&#65533;&#65533;&#65533;E&#65533;&#65533;O6AJ+Y	A*$p&#65533;&#65533;b$%H-&#65533;b&#65533;&#65533;b&#65533;)[;&#65533;&#65533;V&#65533;&#65533;5&#65533;)g&#65533;YJ&#65533;c&#65533;( 1&#65533;&#65533;L &#65533;&#65533;EG&#65533;B	&#65533;&#65533;"&#65533;&#65533;&#65533;`&#65533;&#65533;&#65533;&#65533;H&#65533;&#65533;"&#65533;&#65533;N&#65533;-$&#65533;&#65533; &#65533;&#1098;&#65533;&#65533;&#65533;&#65533; 4-&#1154;&#345;&#65533;&#65533;+&#65533;3iw&#65533;,&#65533;!K&#65533;y&#65533;&#65533;&#65533;&#65533;&#65533;'&#65533;Q&#65533;&#65533;&#131;D&#65533;&#65533;&#65533;&#65533;V$.|
&#65533;;&#65533;IL&#65533;`&#65533;&#65533;&#65533;&#65533;b&#65533;&#65533;Q&#65533;,&#65533;&#65533;&#65533;f&#65533;&#65533;*&#65533;6&#65533;A
Cf&#65533;&#65533;	)&#65533;&#65533;6yL&#65533;&#65533;3m&#65533;&#65533;p&#65533;&#65533;&#678;&#65533;&#65533;)&#65533;5&#65533;mY&#65533;E&#65533;F&#65533;	&#65533;&#65533;&#65533;L&#65533;&#65533;&#65533; 1	&#65533;&#65533;&#65533;} !&#65533;$&#65533;.&#65533;Q&#65533;!h&#65533;&#65533;&#65533;F&#65533;&#65533;&#65533;-&#65533;1K&#65533;&#65533;X&#65533;EeUA&#65533;?P	&#65533;N&#65533;)&#542;(&#65533;&#65533;&#65533;&#65533;J&#65533;`&#65533;@`&#65533;R&#65533;m&#65533;&#65533;&#65533;&#65533;&#65533;&#65533;1)8C&#65533;&#65533;&#65533;F&#65533;&#65533;&#65533;&#65533;&#65533;_E21&#65533;&#65533;.B&#65533;&#65533;&#65533;@<&#65533;T&#65533;`do&#65533;&#65533;&#65533;n&#65533;&#65533;_&#65533;Ph1_&#65533;&#65533;&#1703;?M&#65533;&#65533;&#65533; L&#65533;V&#65533;&#65533;"&#65533;&#65533;&#65533;&#65533;&#65533;a\&#65533;&#65533;&#65533;&#65533;&#65533;&#65533;&#65533;&#65533;&#65533;@&#65533;[&#65533;5@&#65533;"Y&#65533;G&#65533;&#65533;&#65533;B!"&#65533;$}&#65533;(&#65533;Y]$[&#1025;C&#65533;~&#65533;E:U&#65533;H<k&#65533;&#65533;&#65533;&#65533;}&#65533;&#65533;&#65533;&#65533;bd&#65533;&#65533;&#65533;4&#1114;`A&#65533;&#65533;&#6408;&#65533;-2&#1229;8&#65533;b&#65533;8j&#65533;^4&#65533;&#65533;&#65533;	X<&#65533;&#65533;RD&#65533;&#1877;&#65533;v&#65533;(&#65533;&#65533;&#65533;&#65533;h&#65533; (&#65533;3&#65533;'a@i&#65533;FO&#65533;&#65533;&#65533;T&#65533;&#65533;a_%B&#65533;&#65533;a&#1473;&#65533;!&#65533;k6&#65533;&#194;&#65533;&#65533;&#65533;0&#65533;vpND&#65533;&#65533;v&#65533;&#65533;%&#65533;&#65533;&#65533;#S&#65533; Ehsn&#65533;cnaB&#65533;p&#705;&#65533;&#65533;K&#65533;&#65533;&#65533;&#65533;`"&#1163;#&#65533;|sG&#65533;&#65533;h&#65533;&#65533;
&#65533;&#65533;&#65533;0&#65533;@&#65533;[U&#65533;;&#65533;&#65533;.0A6t&#65533;&#65533;&#65533;&#65533;&#65533;&#946;&#65533;&#65533;&#65533;&#65533;&#65533;&#65533; C,V&#65533;LD&#65533;c&#65533;x&#65533;&#65533;	2&#65533;B&#65533;&#65533;S(&#65533;X&#65533;f &#65533;&#65533;&#65533;e'r&#65533;&#65533;x&#65533;>0&#65533; &#65533;&#65533;&#65533;&#65533;&#65533;&#65533;Q9&#65533;|3&#65533;&#65533;&#65533;(2g>3k	&#65533;Zh&#502;&#65533;&#65533;&#65533;Q&#65533;$&#65533;Jd&#65533;&#65533;a&#65533;'&#65533;h1&#65533; H;!!&#19244;&#65533;mX&#65533;t&#65533;&#65533;&#65533;"j&#65533;&#65533;KX&#65533;&#65533;&#65533;]&#65533;[i&#65533;&#65533;&#65533;&#65533;:&#65533;&#65533;&#65533;&#65533;&#65533;&#65533;"&#65533;&#65533;r&#65533;G?&#65533;&#65533;&#65533;>j&#65533;&#65533;A_
t&#139;&#65533;6d>&#65533;&#65533;f/&#65533;&#65533;H&#65533;&#65533;A&#65533;&#65533;T&#65533;4^8&#65533;j.&#65533;&#65533;&#65533;L&#65533;&#65533;ap&#65533;&#65533;&#65533;&#65533;&#65533; &#65533;&#65533;&#65533;&#65533;&#65533;&#385;@&#65533; 8&#65533;z,&#11048;&#65533;&#65533;*"?&#65533;F
&#65533;&#65533;dC&#65533;&#65533;&#65533;&#65533;?~&#65533;L&#65533;w.A&#1090;&#65533;,90&#65533;/^E6&#65533;&#65533;&#65533;_&#65533; &#65533;]<&#65533;&#65533;P7&#65533;&m2&#65533;!`&#65533;,&#1210;&#65533;qzQ&#65533;iN&#65533;&#65533;&#950;&#65533;"&#65533;&#65533;&#334;z&#65533;,&#65533;ci&#65533;&#65533;&#65533;!&#65533;H+2&#65533;L&#65533;T&#65533;&#65533;&#65533;b&#65533;&#65533;&#65533;&#950;&#65533;2&#65533;@&#65533;&B&#65533;8&#65533;&#65533;&#65533;&#65533;In&#65533;&#1378;$&#65533;&#65533;k &#65533;&h<HM&#65533;)C-M`p&#65533;:HM&#65533;&#65533;-&#65533;!&#65533;&#65533;cO&#65533;D<$&#65533;f% &#65533; &#65533;&#65533;&#65533;+C+t&#65533;&#65533;&#65533;&#65533;&#65533;&#65533;&#1922;O&#65533;&#65533;&#65533;!&#65533;*&#65533;&#42381;&#65533;$&#65533;&#65533;&#65533;"&#65533; 
&#65533;30&#65533;f"&#65533;&#65533;V&#65533;d(&#65533;&#65533;lD&#65533;"&#1293;a"&#65533;&#65533;&#1312; 2&#65533;z&#65533;62K&#65533;:&#65533;L&#65533;k &#65533;&#65533;&#65533;&#65533;#x&#65533;&#65533;e &#65533;"6 &#65533;&#65533;&#65533;&#65533;&#65533;&#65533;"&#65533;A&#65533;&#65533;&#65533;.8&#65533;&#65533;&#65533;&#65533;&#65533;o&#65533;o&#65533;&#65533;&#65533;&#65533;+&#65533;&#65533;!0&#65533;N&#65533;&#65533;&#65533;"&#65533;^g &#65533;xE&#65533;p&#65533;&#1154;&#65533;&#65533;&#65533;&#65533;Bp &#65533;&#65533;&#65533;&#65533;&&#65533;&#788;&#65533;"&#65533;&#52476;&#65533;m&#65533;(p&#65533;&#65533;AS&#65533;&#65533;&#65533;	&#65533;nK&#65533;2 H&&#65533;&#65533;&#65533;m &#65533;&#65533;|&#65533;&#65533;&#65533;n"c&#65533;&&#65533;&#65533;%&#65533; &#65533;&#65533;&#65533;j&#65533;&&#65533;&#65533;&#65533;&#65533;L&#1538;*&#65533;&#65533;&#765;
&#65533;&#65533;l&#65533;&#65533;|'&#65533;&#65533;p &#65533;&#65533;2&#65533;"B&#65533;>J&#65533;&#65533;x&#65533;O&#65533;bQ&#65533;&#65533;/fL&#65533;B|&#65533;&#65533;&#65533;$&#65533;&#65533;&#1052;.&#47025;$&#65533;(&#65533;&#65533;a&#65533;o+&#65533;&#65533;Pdbll(&#65533;L&#65533;'Qm4&#65533;&#65533;,"&#65533;aq&#65533;##d@&#65533;&#65533;3&#65533;&#380;j&#65533;F&#65533;&#65533;&#65533;"&#65533;Cm&#65533; ~&#65533;"&#65533;&#65533;&#500;&#65533;&#65533;&#65533;J D &#65533;!&#65533;"&#65533;&#65533;&#65533;&#65533;,&#65533;.a&#65533;.%&#65533;&#65533;&#65533;p&#65533;.B&#65533;+&#65533;!Kn &#1795;&#65533;k"<&#65533;,@&#65533;|Q'&B&#65533;&#65533;&#65533;&#65533;(&#65533;!&#65533;&#65533;&#65533;!&#65533;&#65533;}<&#65533;&#65533;L&#65533;&#65533;$&#65533;&#65533;&#65533;&#65533;dB&#65533; &#65533;q2&#65533;"#&#65533;&#65533;&#65533;X-B&#65533;+|B,	f"&#65533;&#65533;&#65533;*&#65533;&#65533;&#65533; &#65533;>t&#65533;?x&#65533;7&#65533;"&#65533;&#65533;P&#65533;
&#65533; &#65533;8&#65533;Vn&#65533;&#65533;&#65533;+0&#65533;&#65533;
&#65533;3&#65533;z&#65533;&#65533; x-t`&#65533;Q&#65533;&#65533;P`&#65533;	&#65533;KOR&#65533;J&#65533;&#65533;&#65533;	o &#65533;8s=9%	b%&#65533;/#&#1289;"T&#65533;&#65533;&#65533;""&#65533;`&#65533;&#65533;&#65533;b* K&#65533;&#65533;*&#65533;&#65533;&#65533;#&#65533;&#65533;&#1572;&#65533;&b*X&#65533;&#65533; t"!&#65533;w&#65533;&#65533; h&#65533;&#65533;&#65533;&#65533;*&#65533;35&#65533;&#65533;&#65533;&#129;&#65533; E	1&#65533;*t&#65533;&#65533;&#65533;S&#65533;R&#65533;&#65533;&#153;^&#65533;&#65533;0@&#65533;&#65533;D&#65533;&#65533;J>&#65533;&#65533;<*&#65533;@&#65533;(&#65533;pa&#65533;&#65533;`*&#65533;9(&#65533; &#65533;&#65533;&#65533;z&#65533;r"4 &#65533;&#65533;o*B=-B4&#65533; &#65533;&#65533;&#34577;=C&#65533;s&#1307;
LS4&#65533;&#65533;&#65533;)$?&#65533;$;&#65533;r&#65533;n(&#65533;<&#65533; &#65533;Z-6#&#65533;&#65533;^2&#65533;&#65533;/&#65533;&#65533;&#65533;0&#65533;w&#65533;O&#65533;j&#65533;f&#65533;&#65533;&#65533;"&#65533;&#65533;
&#65533;&#65533;&#65533;k:&#65533;i&#65533;&#65533;g&#65533;&#65533;&#65533;&#65533;&#65533;
&#65533;&#65533;&#65533;&#65533;`lT&#65533;&#65533;Q2*&#1318;"V&#65533;&#65533;N&#65533;#zkS&#65533;N$&#1108;&#65533;&#65533;&#65533;Lm52F@&#65533;l &#65533;aT|&#263;#'&#65533;+y&#65533;&#65533;"F&#65533;#&#65533;i&#65533;&#65533;&#65533;*&#65533;I#&#1025;Bh@&#65533;&#65533;Z&#65533;&#1616;-I=T"b&#65533;&#65533; D	&#65533;&#65533;&#65533;&#65533;U&#65533;Bq!&#1237;E&#65533;h/0&#65533;G&#65533;bLtG&#65533;V&#65533;#*T&#65533;sFZT&#65533;@&#65533;*&#65533;,&#65533;&#65533;&#65533;&#65533;<K&#65533;`&#65533;,&#65533;`	Bs"@&#65533;	&#65533;d#&#65533; 	B&#65533;J3&#65533;o&#65533;2*&#65533;(&#65533;3*&#65533;!A<&#65533;&#65533;HS&#65533;N4&#65533;&#65533;&#65533;	VEB;&#65533;a&#65533;&#65533;|&#65533;!B&&#65533;	&#65533;@&#65533;&#65533;?&#65533;&#65533;&#65533;&#65533;f u&#65533;&#65533; &#65533;&#65533;&#65533;&#65533;p+&#65533;v &#65533;&#65533;O&#65533; 4h:o1O&#65533;&#65533;S;ib&#65533;NV&#65533;&#65533;N@&#65533;9&#65533;z&#65533;:J&#690;&#65533;j"&#65533;]&#65533;&#65533;M&#65533;"&#65533;&#65533;@&#65533;&#65533;lc6 &#65533;-cGs&#65533;&#65533;66p1"&#65533;lW/B34b&#65533;,B&#65533;&#65533; t&#65533;&#65533;&#65533;n&"	&&#65533;H&#65533;&#65533;&#65533;*@&#65533;&#65533;Z&#65533; /+&#65533;*A&#65533;L
	&#65533;&#159;&#65533;q*&#65533;I#&#65533;#o&#65533;N3&#65533;6x&#65533;Q&#65533;@&#65533;&#65533;&#65533;P&#65533; &#65533;&#65533;w&#65533;!&#65533;j&#65533;%!&#65533;Am&#65533;&#65533;/h&#65533;U&#65533;&#65533;&#65533;8&#65533;bB?&#65533;&#65533;DYk &#65533;&#65533;Z&#65533;&#65533;.`q&#65533;&#65533;&#65533;wn@O&#65533;&#65533;&#65533;&#65533;&#65533;*&#65533;@
rO&#65533;C6ol"&#65533;&#65533;	.`&&#65533;n&#65533;&#65533;&#65533;&#65533;r\Yk&#65533;&#65533;Tp1&#65533;r?&#65533;"
&#65533;@&#65533;M?b&#65533;&#65533;~/B &#943;&#65533;&#65533;&#65533;C&#65533;&#65533;h&#65533;&#65533;M&#65533;&#65533;+&#65533;&#65533;/&#65533;"&#65533;&#65533;kL&#65533;8&#65533;*&#65533;vNv1&#65533;&#674;&#65533;&#65533;1,b`&#65533;HH&#65533;&#65533;@ &#65533;/&#65533;$;&#65533;Ime&#65533;Q&#65533;fOd&#65533;&#65533;`&#65533;&#65533;o@&#65533;p&#65533;&#65533;B&#65533;&#65533;V	x&#65533;C"W	"&#65533;&#65533;4&#65533;:&#65533;&#65533;W&#65533; &#65533;hv &#65533;&#65533;0&#65533;&#65533;Z&#65533;&#65533; 8wZ\&#65533;{"[b&#65533;X&#65533;&#65533;&#65533;&#65533;&#65533;x&#65533;x&#65533;/&#65533; #&#65533;&#65533;&#65533;Qx&#65533;&#65533;(".*x*&#65533;&#65533;n,&#65533;&#1674;&#65533;&#65533;&#65533;j&#65533;h4/*b&#65533;&#65533;&#65533;&#65533;&#1536;&#65533;6&#65533;d1!&#65533;&#65533;i&#65533;CJQ&#65533;X&#65533;nx@y"h&#65533;&#65533;{#&#65533;"r&#65533;V&#65533;&#65533;0&#65533;w *&#65533;&#65533;t/W.&#65533;	&#65533; I&#65533;$&#65533;&#65533;W&#65533;.5&#65533;|`&#65533;&#65533;&#65533;&#65533;&#65533;&#65533;!&#65533;\&#65533;&#65533;L#&#65533;N&#1118;&#65533;ex4%&#65533;P&#65533;S&#65533;&#65533;&#65533;&#65533;0f&#65533;&#65533;&#65533;&#65533;/&#65533;&#157;&#65533;i&#65533;&#65533;	&#65533;&#65533;g&#65533;&#65533;&#65533;~&#65533;&#65533;&#65533;D&#65533;.&#65533;&#65533;i&#65533;&#65533;,2kJ.&#65533;L:&#65533;&#65533;&#65533;&#65533;0&#65533;Q&#65533;&#65533;A&#65533;&#65533;&#65533;+&#65533;&#65533;&#65533;&#65533;&&#65533;&#65533;A&#65533;'B&#65533;&#265;o&#65533;&#65533;&#65533;G&#65533;WE6&#65533;&#65533;&&#65533;h&#65533;a&#65533;r	&#65533;&#65533;&#65533;&#65533;&#65533;&#65533;&#466;&#65533;r	&#65533;&#65533;!8`*q#P@Z@&#65533;&#65533;`&#65533;&#65533;5&#544;B&#65533;M&#65533;&#65533;-&#65533;(&#65533;j&#65533;&#65533;&#65533;"&#65533;&#65533;&#65533;Ub&#65533;S_&#65533;&#65533;&#65533;T&#65533;a&#65533;&#65533;<&#65533;&#65533;&#65533;&#65533;&#65533;&#65533;"&#65533;&#65533;"&#65533;&#65533;&#65533;&&#65533;(&#65533;/&#65533;&#65533;&#65533;U&#65533;&#62868;&#65533;RF|q&#65533; &#65533; &#65533;&#65533;&#65533;V@&#65533;"&#65533;~&#65533;@&#65533;&b&#65533;@F&#65533;"&#65533;L&#65533;T&#65533;t&#65533;&#65533;0v&#65533;?&#65533;#X&#65533;*a&#65533;&#65533; &#65533;p n&#65533;&#65533;K$&#65533;q&#65533; &#65533;2Fg	B|&#65533;$	-&#65533;;
&#65533;&#65533;&#65533;&#50755;~F&#1958;*T&#65533;V&#65533;"j8*&#65533;&#65533;c"&#65533;&#65533;8&#65533;$-&#65533;&#65533;B&#65533;&#65533;&#65533;"&#65533;.@&#65533;m=.&#65533;r&#65533;/&#65533;&#65533;|&#65533;&#65533; &#65533;&#65533;&#65533;TD3&#65533;&#617;&#65533;&#65533;*&#65533;&#65533;C&#65533;" @Wyn"&#65533; &#273;#4&#65533;J{L&#65533;&#65533;&#65533;!	8Rn&#65533;&#65533;Mn		d1V&#65533;&#65533;_&#65533;hj:&#65533;&#836;"&#65533;"&#65533;&#65533;&#65533;&#65533;&#65533;"j"&#65533;&#65533;&#65533;@l=&#65533;O O8g&#65533;&#65533;<&#65533;&#65533;&#65533;2y"&#65533;z"v&#65533;&#65533;I\&#65533;&#65533;M&#65533;&#65533;B+&#65533;#&#65533;&#65533;&#65533;>&#65533;&#65533;;`&#65533;&#65533;&#65533;&#65533;e &#65533;&#65533;3\&#65533;Xa&#65533;&#65533; &#65533;,&#128;&#65533;&#1772;&#65533;&#65533; 
rE&#65533; &#65533;5B}&#65533;&#65533;&#65533;&#65533;&#65533;&#65533;&#65533;*&#65533;&#65533;w&#65533;&#65533;o&#65533;A&#65533;6&#65533;"&#65533;&#65533;"M&#65533;&#65533;y4&#65533;926&#65533;&#65533;/&#65533;&#65533;R&#65533;&#65533;&#1054;&#65533;&#65533;&#65533;v&#65533;J0&#65533;&#65533;	&#65533;Y&#65533;+8&#65533;&#65533;&#65533;.9m"d&#65533;&#1386; &#65533;b&#65533;8&#65533;%'&#65533;'&#65533;Dh* &#65533;Q(&#65533;&#65533;B&#65533;&#65533;  &#65533;a!&#65533;&#65533;T&#65533;&#65533;+&#65533;&#65533;&#65533;&#65533;9"&#65533;4BH&#65533;&#65533;|&#65533;:&#65533;&#3572;&#65533;=su%&#65533;A&#65533;	bW&#65533;&#65533;#&#65533;g&#65533;&#65533;aL&#65533;"Z&#65533;X&#65533;&B?+")O&#65533;9*&#65533;&#65533;&#65533;&#65533;#rs&#65533;x(7Oj&#65533;JMJH<(*&#65533;&#65533;m-Q&#65533;6S&#65533;&#65533;&#65533;2w&#65533;&#875;-."&#65533;O&#65533;4h&#65533;&#65533;&#65533;E&#65533;&#65533;"Vn"rN&#65533;&#65533;&#65533;<&#65533;&#65533;&#65533;&#5513;&#65533;&#65533;&#65533;-A
&#65533;&#65533;u&#65533;w&#65533;&#65533;&#65533;qe&#65533;]I&#65533;x X&#65533;f``6&#65533;&#65533;W]$&#65533;&#65533;"H&#65533;&#65533;&#65533;&#65533;&#65533;"P&#65533;&#65533;&#65533;&#65533;&#65533;&#65533;!#<r &#65533;F&#65533;h&#65533;9h&#65533;%&#65533;&#65533;&#65533;&#65533; &#65533;&#65533;&#65533;o&#65533;&#65533;j &#65533;bhb&#65533;"J&#65533;)S(<&#65533;be&#65533;#goh&#65533;K#r!#&#65533;&#65533;q+/&#65533;(&#65533;&#65533;ja &#65533;&#65533;	"&#65533;&#65533;V3&#65533;m4&#65533;ch+&#65533;<=&#65533;&#558;AW&#65533; q `&#65533;  &#65533;W&#65533;&#65533;!U&#65533;&#65533;&#65533;?&#65533;b&#2109; b]&#65533;&#65533;&#65533;4&#65533;&#65533;&#65533;&#65533;&#1345;&#65533;.&#65533;p`&#65533;:B&#65533;&#44970;&#65533;#&#65533;&#65533;&#65533;"QCn&#65533;T&#65533;*&#65533;"&#65533;A4&#65533;-&#65533;&#65533;2&#65533;"&#65533;"&#65533;&#65533; #:&#65533;	&#65533;&#65533;.n&#65533;&#65533;A&#65533;&#65533;xF&#65533;<&#65533;WX*&#65533;Z&#65533;3&#136;"&#65533;&#65533;&#65533;&#65533;\&#1808;W&#65533;&#65533; &#65533;} &#65533;w&#65533;7&#65533;+ a&#65533;R&#65533;(&#65533; @ &#65533;&#65533;&#65533;&#65533; &#65533;&#1528;"&#65533;4G&#65533;j&#65533;&#65533;~#`&#65533;&#65533;&#65533;H&#65533;&#65533;&#65533;0"&#65533;X&#65533;C2HJ&#65533;2&#65533;&#65533;&#441;&#65533;&#65533;&#65533;&#65533;&#65533; &#654;.&#65533;&#65533;'\S&#65533;&#65533;	 H&#65533;&#65533;&#65533;`9&#65533;&#65533;G&#65533;&#2019;&#65533;&#65533;j&#65533;x&#65533;&#65533;&#197;rj0\&#65533;&#65533;&#255;*&#65533;&#65533;&#65533;1&#65533;&#65533;?"c&#65533;&#65533;!&#65533;iJ&#65533;g&#65533;&#65533;0B4F&#65533;?iJ &#65533;&#767;&#65533;7 &#65533;ISp&#65533;&#65533;=&#65533;J&#65533;j&#65533;&#65533;X&#65533;&#65533;PA&#65533;&#65533;&#65533;P-&#65533;&#1651;h&#65533;&#65533;&#65533;]&#758;&#65533;&#1783;#&#65533;&#65533;&#65533;wM&#65533;&#65533;#"\&#65533;'(B&#65533;&#65533;&#65533;Hka&#65533;&#65533;C&#65533;=&#65533;&#65533;&#65533;]A&#65533;OUVM&#65533;E&#65533;fm&#65533;&#65533;&#65533;P&#65533;&#938;&#65533;r&#65533;&#65533;&#65533;&#65533;!&#65533;*T&#65533;&#65533;)S&#65533;L&#65533;&#65533;*8&#65533; &#65533;{&#65533;&#30686;&#65533;&#818;as&#65533;&#65533;U6[&#65533;&#65533;`&#65533; &#65533;i&#65533;&#65533;&#65533;&#65533;&#65533;&#65533;&#65533;&#1649;&#65533;;D%1&#65533;&#65533;&#65533;L0&#65533;&#65533;X&#65533;&#65533;_&#65533;&#65533;X&#65533;&#65533;&#65533;Q&#65533;&#65533;&#65533;&#65533;f&#65533;&#65533;t&#65533;&#65533;&#65533;B:,&#65533;&#1411;F(!U&#65533;&#65533;,D&#65533;?HUU^]&#1351;q&#65533;$QW!.t@==&#65533;`&#65533;!QcP&#65533;B2&#65533;@]C&#65533;=%&#65533;KH&#65533; BG>&#65533;&#65533;Fu&#65533;KQ&#65533;#"&#65533;a&#65533;J&#65533;$CA0I&#65533;&#65533;#]H&#65533;&#65533;LO&#65533;6UF&#65533;D] !&#65533;&#65533;0&#65533;&#65533;4i0&#1732;)n@
&#34818;&#65533;'V#&#65533;S&#1412;&#65533;6&#65533;&#35024;&#65533;e&#65533;?$&#65533;&#65533;&#65533;&#65533;2&#65533;&#65533;&#65533;&SL&#65533;&#65533;&#1088;&#65533;!&#65533;&#65533;X&#65533;g &#65533;^Ao&#65533;&#65533;&#65533;?1xWPC&#65533;Lc&#65533;B&#65533;t@YA&#65533;a&#65533;ffT}&#65533;OO&#65533;)&#65533;Q&#226;Y&#65533;?&&#65533;p&#65533;0&#65533;\&#65533;Gl&#65533;er&#65533;?&#65533; &#65533;G:&#835;Dy&#65533;&#65533;&#65533;
&#65533;#&#65533;?l&#65533;&#65533;P&#233;&#65533;&#65533;;&#65533;&#65533;&#65533;&#65533;BA&#65533;A&#65533;k&#65533;X)&#65533;&#65533;"b&#65533;&#65533;0&#65533;_	&#65533;&#65533;&#65533;&#65533;%q&#65533;&#65533;G8B4U?@d&#65533;?p&#65533;qJA$&#65533;S:(&#65533;b&#65533;,&#65533;&#65533;<&#65533;R@D@! &#65533;&#65533;&#65533; m&#65533;&#65533;m&#1131;":Y&#65533;&#65533; &#65533;&#65533;&#65533;Q`&#65533;&#65533;GU&#65533;&#65533;B&#65533; &#65533;JQDeF0&#65533;&#65533;&#65533;&#65533;M&#65533;BF-%A<|d&#65533;H&#65533;l	mBp&#65533;6	&#65533;<&#65533;Ph;{l&#65533;&#65533;&#65533;&#65533;&#65533;sfQ&#65533;&#65533;BCAy&#65533;&#65533;&#65533;f&]&#65533;uhACc&#65533;&#65533;X]uNH&#65533;O&#65533;&#65533;&#740;&#65533;n&#65533;&#65533;}	r&#65533;&#65533;OuR&#65533;&&#65533;@;V ,4	D P&#65533;&#65533;&#65533;&#65533;&#65533;&#65533;g@4&#65533;B&#65533;M&#65533;S&#65533;u&#65533;&#65533;&#65533;&#65533;&#65533;&#65533;&#65533;Bh&#65533;&#65533;&#65533;pV 0&#65533;h&#65533;&#65533;&#65533;&#65533;&#65533;&#65533;(&#65533;$3&#65533;?&#65533;&#65533;&#65533;L7&#65533;<u&#65533;B&#65533;r{AD&#1046;&#65533;o&#65533;&#65533;A&#65533; T&#65533;1z&#65533;U%&#65533;&#65533;&#65533; (&#65533;s&#65533;&#65533;U&#65533;k&&#65533;&#65533;&#65533;V&#65533;&#65533;&#65533;1&#65533;?&#304;
&#65533;&#65533;&#65533;X&#65533;2V<&#65533;Ha*	H@UR&#65533;&#65533;&#65533;&#65533;l*>h&#65533;?$&#65533;w8&#65533;YV	&#65533;&#65533;"b0&#65533;B&#65533; &#65533;y&#65533;&#65533;&#65533;QqD4&#65533;aN^F$&#65533;B&#65533;&#65533;&#65533;nD&#65533;(&#65533;2q,&#65533;&#65533;&#65533;&#65533;&#65533;&#65533;
R&#65533;&#65533;x&#65533;&#65533;R&#1576;&#65533;&#65533;)m&#65533;RB&#65533;&#513;&#65533;U&#65533;
*QIy &#65533;:^&#65533;H!ShjR	&#65533;&#65533;&#65533;I~&#65533;&#65533;H&#65533;(]xnp/LF&#65533;0&#65533;*&#65533;b&#65533;&#65533;&#65533;D&#65533;&#65533;&#65533;&#65533;x&#65533;3L&#65533;&#65533;s[A&#65533;&#65533;RD&#65533;&#65533;&#65533;4&#740;(&#65533;JG<&#65533;SI&#65533;B&#65533;&#65533;&#65533;v&#65533;&#65533;&#65533;?H&#65533;C8&#65533;&#65533;&#65533;&#65533; &#65533;q&#65533;C&#65533;&#1155;fb&#65533;6U&#65533;z&#1843;
%&#65533;&#65533;&#65533;&#65533;|F|&#65533;HFA&#65533;q>&#65533;&#1318;6Y@&#65533;&#821;&#65533;&#65533;&#65533;&#65533;\&#65533;p&#65533;?&#65533;&#65533;&#65533;q&#65533;&#65533;qt&#65533;CU3M&#65533;ab!&#65533;R ;@q~&#65533;&#65533;	D2V&#65533;
&#65533;&#65533;9&#65533;&#65533;?XP&#65533;&#65533;AE"&#65533; &#65533;dQ&#65533;&#65533;O&#65533;qP&#65533;&#65533;#&#65533;&#65533;&#65533;S&#65533;0&#65533;&#65533;&#65533;&#65533;+Ki*WZ&#65533;J&#65533;`5&#65533;&#65533;
&#65533;&#65533;&#65533;@&#65533;,&#65533;,b&#65533;F&#65533;&#65533;&#65533;$&#65533;h&#65533;4&#65533;O&#65533;&#65533;&#65533;&#65533; &#65533;&#65533;&#65533;?&#65533;&#65533;&#65533;e&#65533;&#65533;N b&#65533;&#65533;&#1425;v@RI&#65533;p&#65533;}Ie$#&#65533;4&#65533;$9&#65533;&#65533;!50&#65533;F&#65533;$&#65533;&#65533;@&#65533;	O&#65533;V:&#65533;&#65533;&#65533;C&#1048;&#65533;A&#65533;&#65533;<&#65533;&#65533;QX&#65533;E&#65533;&#65533;&#65533;p
&#65533;&#65533;C&#65533;&#65533;	P&#65533;&#65533;&#65533;8I(&#65533;i&#65533;8d!&#738;X&#65533;&#65533;&#922;&#65533;.&#65533;P&#65533;Tr&#65533; M&#65533;&#65533;O) &#65533;&#65533;!`&#65533;&#65533;`&#65533;?\&#65533;0H&#65533;1&#65533;&#65533;&#65533; &#1029;&#65533;-`&#512;&#65533;)&#65533;+&#65533;&#65533;*&#65533;D&#65533;&#65533;&#65533;&#65533;x&#65533;+&#65533;&#65533;B&#65533;&#65533;m&#65533;Z&#65533;&#65533;?&#65533;p&#65533;&#65533;a%N+&#65533;&#65533;&#65533;q&#65533;&#65533; &#65533;+Hn&#65533;&#65533;&#65533;I,V&#65533;&B&#65533;s&#65533;I
@&#65533;\&#65533;W&#65533;d`&#65533;&#65533;t&#65533;v&#65533;&#65533;R&#65533;	Z&#65533;&#65533;#!&#65533;H@&#65533;&#65533;&#65533;&#65533;&#65533;O&#65533; &#65533;&#65533;&#65533;@&#65533;ba DB&#65533;&#65533;.$A $DH&#65533;&#65533;&#65533;&#65533;J&#65533;&#65533;)_&#65533;R&#65533;&#65533;&#65533;&#65533;&#65533;&#65533;Tj&#65533;=&#65533;*@|
&#65533;&#65533;&#65533;&#65533;ut&#65533;&#65533;5\Nt&#65533;&#65533;0&#65533;H&#65533;&#65533;&#65533;&#65533;v&#65533;&#65533;jZ+H;&#65533;&#387;&#65533;@)"M*&#65533;&#65533;e-&#65533;&#65533;l&#65533;2&#65533;@&#65533;6F"U&#65533;&#65533;&#65533;&#65533;?&#65533;K&#65533;8*oy{^h&#1044;&#65533;,P&#65533;'&#65533;&#65533;&#65533;&#65533;&#65533;&#65533;Z&#65533;&#65533;u&#65533;/Df3&#65533;#&#65533;&#65533;PX&#65533;&#1632;&#65533;&#65533;&#1221;x&#65533;&#65533;U&#65533;4&#65533;a&#65533;&#65533;&#1176;v&#65533;L&#65533; &#65533;&#65533;&#65533;$R
&#65533;&#65533; &#65533;-&#65533;&#65533;:&#65533;&#65533;1&#65533;&#65533;&#65533;&#65533;?$&#65533;Qv&#65533;&#65533;ya&#65533;@!&#65533;a%'S&#65533;&#65533;B&#65533;kT6&#65533;DW&#209;W&#65533;&#65533;]t#6~&#65533;&#65533; "	&#65533;]a[&#65533;&#65533;7&#65533;&#65533;k&#65533;z7:&#65533;&#65533;&#65533;&#65533;R1&#65533;$qj&#65533;<&#65533;+&#65533;&#65533;&#65533;(&#65533;&#65533;y&#65533;/&#65533;K&#65533;&#65533;&#65533;~:+(pA&&#65533;!D&#4333;&#65533;&#65533;"
&#176;&#65533;S-cb&#65533;4&#65533;W&#65533;9&#65533;:&#65533;9&#1252;{&#65533;K&#65533;&#65533;&#1174;&#65533;&#65533;&#65533;5&#65533;P&#65533;9&#1840;&#65533;&#65533;&#65533;A4&#65533;&#65533;U&#65533;&#65533;q&#65533;&#65533;&#65533;&#65533;&#65533;&#65533; &#65533;+&#65533;f&#257;&#256;SF&#65533;&#65533;&#65533;$$8&#65533;*n&#65533;0&#65533;&#65533;&#1188;&#65533;&i&#65533;&#65533;&#65533;rD&#65533;&#65533;V&#65533;)H&#65533;&#65533;&#65533;H&#65533;&#65533;&#65533;$&#65533;&#65533;BB#'&#65533;&#65533;A&#65533;LAz&#65533;.&#65533;&#65533;Y &#65533;J&#65533;&#65533;&#65533;&#65533;&#65533;&#65533;&#65533;&#1058;-/&#65533;$&#65533;&#65533;*&#65533;a&#65533;f&#65533;!&#65533;&#65533;&#65533;/&#65533;5
&#65533;&#65533;[~*&#65533;&#65533;&#65533;B&#65533;&#65533;&#65533;4&#65533;[l&#65533;]&#65533;&#65533;&#65533;-&#65533;=&#65533;&#65533;lb&#65533;&#65533;,&#65533;*	,c!b<&#65533;&#65533;gy&#65533;&#65533;&#65533;&#65533;a&#65533;&#65533;/&#65533;hM7Z|*Be6&#65533;&#65533;G&#65533;&#65533;&#65533;&#65533;&#65533;&#65533;7&#65533;&#65533;(FA&#65533;= 7&#65533;&#65533;&#504;&#65533;"&#65533;&#65533;c!&#65533;k&#65533;&#65533;k&#65533;&#65533;`&#65533;nXl&#65533;&#65533;~&#1111;&#65533;&#65533;2&#65533;Mv&#65533;aF&#399;&#65533;&#65533;$&#65533; C`	BA&#65533;&#65533;&#65533;Q&#65533;&#65533;#1miwy&#65533;7r+7S&#65533;3+&#65533;&#65533;&#65533;b1S&#65533;&#65533;1's$&#65533;x'B4E&#65533;cgQ&#65533;l&p	 &#65533;&#65533;&#65533;&#65533;&#65533;&#65533;E7Z&#65533;g&#65533;&#65533;@c&#65533;7&#65533;0Aa&#65533;@&#65533;&#65533;&#65533;P6a&#65533;66"7m&#65533;&#65533;bt[3&#65533;%&#65533;T&#65533;&#65533;&#65533;08&#65533;&#65533;&#65533;t'G&#65533;`{T&#65533;4y&#65533;X&#65533;&#65533;C&#65533;&#65533; }&#65533;h&#1252;h$"&#65533;&#65533;&#65533; F&#65533;(&#65533;X>E^!&#65533;'&#65533;&#65533;&#65533;Y&#65533;&#65533;T&#65533;|i O1&#65533;&#65533;A&#65533;	a@[&#65533;	&#65533;&#65533;&#65533;a
(\&#65533;&#65533;W&#65533;+/&#65533;;&#65533;kT14&#65533;]&#65533;&#65533;b&#65533;Q&#65533;&#65533;&#65533;&#65533;-&#65533;&#65533;	&#65533;&#65533;&#65533;&#65533; z&#65533;6	&#65533;N&#65533;r &#65533;SN&#65533;N&#65533;n&#65533;.O&#65533;n&#65533;FD&#65533;&#65533;9&#65533;&#65533;|&#65533;@&#65533;&#65533;P&#65533;&#65533;:&#65533;&#65533;q&#65533;&#65533;&#65533;p@&#65533;&#65533;2&#1027;$&#65533;WD" &#65533;&#65533;7&#65533;@qD&#65533;7aP&#65533;&#65533;&#65533;Q-Y&#65533;Sp&#65533;&#65533;&#65533;Ep&#65533;&#65533;6S5d&#65533;&#65533;bY&#65533;p&#65533;C&#1287;CU;F49V>&#65533;&#1376;"&#65533;&#65533;A&#65533;g&#65533;F6&#65533;En<S&#65533;g&#65533;&#65533;t1&#65533;&#65533;&#65533;$ V&#65533;&#979;kg&#65533;+&#65533;6&#65533;&#1232;+'@&#65533;uD&#65533;&#65533;P&#65533;,&#65533;&#65533;v&#65533;P3!`&y'&#65533;g&#65533;x&#65533;,&#65533;&#65533;{B&#65533;!=$&#65533;"&#65533;&#65533;(&#65533;&#65533;}@z&#65533;9&#65533;v#P"&#65533;9&#65533;&#65533;%ZO&#65533;BW&#65533;0&#65533;^&#65533;&#65533;&#65533; &#65533;&#65533;&#65533;R03&#65533;R&#65533;&#65533;&#65533;05rW&#65533;&#65533;&#65533;&#65533;k&#65533;&#65533;<&#65533;&#1281;&#65533;M&#65533;?*RM&#65533;D&#65533;sl&#65533;&#65533;&#65533;&#65533;&#65533;W&#65533;p&#65533;&#65533;&#1938;N!&#65533;&#65533;@&#65533;P;&#65533;Tn&#65533;F
&#832;&#65533;U&#65533;na&#65533;G&#65533;&#65533;&#65533;M&#65533;}&#1101;&#65533;&#65533;&#65533;Q]&#65533;`r&#1728;&#65533;&#65533;z\B&#65533;&#65533;&#65533;&#65533;	B&#65533;&#65533;%[&#65533;6&A&#65533;&#65533;)P&#65533;pKt&#65533;Y+GrX&#65533;-&#65533;sA%D&#65533;&#65533;c&#65533;2D*&#65533;c&#65533;&#65533;N#@W[&#65533;`5X<&#65533;&#65533;&#65533;&#65533;&#65533;EY&#65533;`<&#65533;FZ"&#65533;M&#65533;#:h:&#65533;@&#65533;&#65533;&#65533;Po&#65533;*&#65533;E2&#65533;&#65533;/w&#65533;&#65533;RJ&#65533;&#65533;P&#65533;&#65533;0j=t&#65533;f&#65533;&#65533;&#65533;&#65533;&#65533;w&#65533;ER!ll&#65533;"&#65533;&#65533;SIDs&#65533;Q(l&#65533;&#65533;@&#65533;SaiP&#65533;&#38500;&#65533;"&#65533;Zq&#65533;&#65533;&#65533;iw)j1&#65533;&#65533;&#65533;p1plfv&#65533;6R&#65533;F&#65533;&#65533;W@\&#65533;&#65533;&#65533;&#65533;0 A&#65533;&#65533;&&#65533;&#1760;&#65533;&#65533;]f&#65533;&#65533;&#65533;z&#65533;&#65533;&#65533;`&#65533;NN&#65533;&#65533;7&#65533;&#65533;n&#65533;&#65533;qP&#65533;&#65533;O&#65533;ypNT0&#65533;&#65533;j&#65533;&#65533;&#65533;&#65533;&#65533;Q:0o&#65533;&#65533;Qx 5|&#65533;_&#65533;&#65533;&#65533;&#65533;&#65533;&#65533;&#338810;&#65533;&#65533;5&#65533;HP&#65533;p@$&#65533;1O&#65533;&#65533;&#65533;&#65533;&#65533;&#65533;&#65533;&#65533;&#65533;P&#513;&#65533;Yj&#65533;.&#65533;&#65533;&#1156;&#65533;Ac&#65533;'&#65533;!9/&#273;&#65533;*X&#65533;3
0BKN &#65533;&#65533;5FW.&#65533;#&#65533;&#65533;E"&#65533;U<2&#65533;&#65533;	-yE;&#65533;A&#65533;t&#65533;+w&#1664;&#65533;o0G&#65533;kS&#596;aw&#65533;&#65533;&#65533;D&#65533;g}6Xf&#65533;)&#1684;+Z&#65533;	&#65533;&#65533;h&#65533;7an&#65533;j&#65533;&#65533;<S&#65533;&#65533;&#65533;I&#65533;&#65533;3&#65533;e&#65533;`G&#65533;"&#65533; sQe&#65533;:&#65533;&#65533;HR&#654;&#65533;i0jQ&#65533;p&#65533;;p@ &#65533;&#1055;qz&#65533;&#65533;T&#65533;&#65533;j[&#65533;&#65533;8&#65533;&#65533;&#65533;Q7&#65533;A8po&#65533;%&#65533;&#65533;&#65533;x&#65533;l&#65533;&#65533;&#65533;&#1717;&#65533;N&#14731;&#65533;pu&#65533;>M&#65533;&#65533;&#65533;&#65533;g&#65533;&#65533;&#65533;0&#65533;&#65533;]&#65533;6
&#935;&#65533;&#65533;4
&#65533;p &#408;&#65533;0 &#65533;&#65533;&#65533;?q`&#65533;	&#65533;1D&#65533;&#65533;`o&#65533;&#1457;&#65533;&#65533;0&#65533;\&#65533;`rC&#65533;&#65533;&#65533;&#65533;&#65533;j#&#65533;`#*q&#65533;7u3&#65533;&#65533;A&#65533;&#65533;&#65533;Z8&#65533;2&#65533;8ri&#65533;&#1195;j@&#65533;0+&#65533;`s6g&#65533;&#65533;Y97&#65533;?&#65533;Y&#65533;1&#65533;&#1205;2;&#65533;8&#65533;@KT&#65533;2IU&#65533;&#65533;&#65533;&#65533;&#1682;g&#65533;t&#65533;&#65533;E&#65533;&#65533;&#65533;&#65533;!&#65533;S&#65533;W &#65533;&#65533;p&#65533;@o&#65533;&#65533;&#65533;&#65533;&#65533;&#65533;&#65533;+
&#65533;X&#65533;&#65533;&#65533;K&#1620;{w*&#65533;&#65533;&#65533;K&#65533;j zLK!8&#65533;T&#65533;&#65533;"&#65533;`d&#65533;=tc&#65533;PaTQC&#65533;&#65533;&#65533;&#65533;`i&#65533;I&#65533;&#65533;<e&#65533;Pv'k&#65533;z(&#65533;y&#65533;&#65533;$&#65533;:&#65533; &#65533;&#65533;@&#65533;&#65533;&#65533; &#65533;&#65533;P&#65533;&#65533;jb	&#65533;r&#65533;`&#65533;+7&#65533;3-0&#65533;d&#65533;+&#65533;@ &#65533;2&#65533;&#65533;O&#65533;l&#1651;&QSv&#65533;&#65533;&#65533;m&#65533;J.&#65533;{
@.&#65533;&#65533;T&#65533;p;&#312;&#65533;&#65533;&#65533;]&#65533;Qa,^&#65533;&#65533;&#1972;&#65533;&#65533;&#65533;Z t-\&#1036;`.a&#65533;&#65533;:p&p:&#65533;&#65533;&#65533;&#65533;O&#65533;0o8`2@&#65533;|&#65533;62&#65533;p5&#65533;\%&#65533;Q&#540;&#65533;,$qEK&#65533;4&#65533;Aq&#65533;	B&#1850;&#65533;&#65533;UQ&#65533;O&#65533;&#65533;&#65533;&#65533;$"7&#465;&#7923;&#1817;c&#65533;&#65533;0&#65533;&#65533;&#65533;'&#65533;&#65533;ArEb J&#65533;&#65533;`&#65533;82b&#65533;&#252;&#65533;J&#65533;0&#65533;&#65533;5&#65533;&#65533;&
&#65533;&#65533;&#65533;5&#65533;~&#65533;w&#65533;)&#65533;sLZ1&#65533;- z@q&#65533;&#65533;&#65533;&#65533;@ $&#65533;)<h;I&#65533;,k&#65533;R&#65533;&#65533;&#65533;Ci&#65533;&#65533;&#65533;&#65533;1#r&#65533;&#65533;&#65533;<&#65533;# '[&#65533;'[&#65533;&#65533;%&#65533;&#65533;&#65533;&,tL&#65533;&#65533;&#65533;#i &#65533;&#1980;X P&#65533;H17&#65533;&#65533;P&#65533;&#65533;&#65533;qf&#65533;&#65533;&#65533;&#65533;&#65533;&#65533;&#65533;&#65533;p&#65533;2(&#65533;+&#65533;b&#65533;q&#65533;&#65533;p&#65533;q&#752;}&#65533;&#65533;&#65533;9&#65533;&#65533;W&#65533;&#563;&#65533;&#65533;jK0&#65533;&#983;&#65533;@.&#65533;W[&#65533;&#65533;9&#65533;  &#65533;D2&#65533;&#65533;C&#65533;&#65533;is`>@ &#65533;Q_B0D&[&#65533;%_&#1204;Bbmc=hm&#65533;/&#1521;_Sa	-wS&#65533;&#65533; IR&#65533;&#65533;&#65533;Yq&#65533;<&#1060;&#65533;O3&#65533;P-&#65533;5&#65533;a&#1067;&#65533;&#65533;&#65533;&#65533;&#65533;A&#1233;g&#65533;"I&#65533;Y&#65533;I&#65533;&#65533;T&#65533;De&#65533;&#65533;tDQ&#65533;K&#65533;&#65533;XS &#65533;&#65533;F&#65533;&#65533;&#65533;}1g&#65533;o&#15083;&#65533;&#65533;M&#65533;UAt &#65533;&#65533;U&#65533;&#65533;&#65533;&#65533;&#65533;L&#1045;,SI!&#65533; &#135;&#65533;f" &#65533; 3&#65533;&#65533;&#65533;p&#65533;&#65533;m&#65533;!&#65533;&#65533;vQLj&#65533;&#65533;&#65533;&#65533;*&#65533;r%&#65533;&#65533;Y&#65533;pK)&#65533;
&#65533;&#65533;&#65533;&#65533;P &#65533;&#65533;C7$k&#65533;&#65533;zUa&#65533;W&#65533;@&#65533;k&#633;!&#65533;\b&#65533;&#65533;W&#65533;&#65533;&#65533;&#65533;&#65533;&#65533;UH0&#65533;)&#65533;
&#65533;&#65533;&#65533;&#65533;~{&#65533;&#65533;F
@p;&#65533;p &#65533;&#65533;&#65533;&#65533;&#65533;&#65533;4j&#65533;Xd&#65533;&#65533;&#439;a&#65533;&#647;&#65533;&#65533;>&#65533;&#65533;?&#65533;
&#1925;k&#65533;y&#65533;&#65533;&#65533;&#65533;@&#65533;s&#65533;&#65533;P-&#65533;&#65533;&#65533;&#65533; _&#65533;&#65533;&#65533;&#65533;&#65533;	qW&#65533;F&#65533;f	4@1e.A&#65533;Z&#65533;&#65533;&#13136;'&#65533;&#65533;{XS&#65533; |`&#65533;J&#65533;&#65533;O&#65533;c&#65533;&#65533;&#65533;@&#65533;D&#65533;7T &#65533;&#65533;&#65533;&#65533;&#65533;N&#65533;&#65533;&#65533;!&#65533;X&#65533;&#65533;a&#65533;0{>&#65533;&#65533;&#65533; 
&#65533;&#65533; &#65533;f&#65533;&#65533;TA&#65533;}'&#65533;]&#65533;fA&#65533;&#65533;D&#65533;&#65533;y&#65533;&#65533;&#65533;&#1366;,s&#65533;^Q&#65533;Ta ^&#65533;&#65533;&#48542;Y&#65533;&#65533;X&#65533;{&#65533;&#65533;&#65533;uQ&#65533;&#318;&#65533;O&#65533;&#65533;
!&#65533;CqTA&#65533;E*&#65533;&#65533;&#65533;&#19504;&#65533; a&#65533;9HH ukv@$&#65533;&#65533;&#65533;&#65533;A&#65533;R&#65533;@f&#65533;&#65533;&#65533;&#65533;&#65533;&#65533;&#168;&#10300;&#65533;&#65533;n&#65533;&#65533;y&#1079;e9T0&#65533;S.h&#65533;]W&#65533;&#65533;1.k&#65533;&#65533;&#65533;&#65533;&#65533;&#65533;`@"&#65533;"` >&#65533;/&#65533;&#65533;&#65533;@LAt&#65533;&#65533;+&#65533;W<&#65533;&#65533;+e&#65533;+f&#65533;&#65533;&#65533;&#65533;&#65533;&#507;&#65533; &#65533;&#65533;&#65533;t'x&#65533;&#65533;C@&#65533;s&#65533;&#65533;DFStN&#65533; 0&#65533;'&#65533;q&#65533;&#65533;&#65533;&#65533;C&#65533;(&#65533;&#65533;J;-_-&#65533;&#65533;&#65533;&#65533;&#65533;0<!&#65533;&#65533;&#65533;&#65533;aO&#65533;3_3&#65533;SK&#65533;&#65533;&#65533;W&#65533;&#65533;"&#65533;84&#65533;4_y&#65533;]&#65533;&#65533;^&#65533;&#65533;^&#65533;&#65533;:&#65533;ZZ&#65533;&#65533;&#65533;&#65533;&#65533;&#65533;4]E&#65533;&#65533;&#65533;!&#65533;0&#65533;&#65533;[oO1&#65533;8&#65533;&#65533;:&#65533;&#65533;&#65533;&#65533;kQ&#65533;&#65533;J&#65533;$&#65533;&#65533;h&#65533;1&#65533;&#65533;&#65533;N&#65533;N&#65533;4 t&#65533;^&#65533;&#65533;&#65533;&#65533;^q &#65533;3&#65533;]|]&#65533;&#65533;&#65533;&#65533;m&#65533;&#65533;&#65533;>C&#65533;>h&#65533;&#65533;&#65533;&#65533; &#65533;L &#65533;!>@&#65533; &#65533;O:&#65533;`#p&#65533;\bhg?&#1185;&#65533;a&#65533;&#65533;_&#65533;P8&#65533;Vp&#65533;S7&#65533;&#65533;9&#65533;d&#65533;&#65533;|>&#65533;9M&#65533;4&#65533;y&#65533;.&#303;g!Y&#65533;&#65533;&#65533;UV	v&#26578;
R*"h&#65533;&#65533;@]_^&#65533;p&#65533;&#65533;?	&#65533;>&#65533;)r (}&#65533;3YR$&#65533;&#65533;(&#65533;Q9Pe&#65533;F&#65533;&#65533;&#65533;&#65533;&#65533;cB (&#65533;&#65533;&#65533;&#65533;u &#65533;&#65533;)=H&#65533;Y&#65533;&#65533;U&#65533;Y&#65533;Zq&#65533;LWAe"&#65533;tMP&#65533;&#65533;&#65533;&#65533;`&#65533;*q&#65533;B&#65533;+&#65533;('\6&#65533;&#65533;AoNhJ&#65533;&#65533;}(&#65533;UKH&#65533;/&#65533;u&#1590;31&#65533;&#65533;&#65533;8!&#255;&#65533;&#65533;&#65533;$LE&#65533;&#1254;u &#65533;&#65533;&#767;'&#65533;;8j&#65533;8z&#65533;&#65533;3&#65533;&#65533;&#65533;l8&#65533;&#65533;&#65533;&#65533;B#&#65533;&#65533;&#65533;n&#65533;|&#65533;q&#65533;&#65533;&#65533;&#1243;Gj^W&#65533;&#65533;!&#65533;&#65533; &#65533;o&#65533;&#65533;&#65533;&#65533;u&#65533;&#65533;@#&#65533;&#65533;&#65533;&#65533;&#511;&#65533;[&#65533;&#65533;0&#65533;L(+;&#65533;&#65533;x&#65533;&#65533;3.&#65533;&#37613;"&#65533;pB
%&#65533;&#65533; \&#65533;	&#65533;(&#65533;&#65533;!&#65533;&#65533;>&#65533;&#608;&#65533;<&#65533;f'6zb&#65533;&#65533;s&#65533;&#65533;&#65533;&#65533;**R!H&#65533;T&#65533;I&#65533;&#65533;p&#65533;!&#65533;&#65533;>&#65533;2&#65533;8&#65533;"	&#65533;@ &#65533;&#65533;']&#65533;q&#65533;&#65533;&#65533;&#65533;&#65533;P&#427;&#65533;@$&#65533;&#65533;/&#65533;&#65533;&#65533;&#65533;=JJ'&#65533;&#65533;&#65533;
&#65533;&#65533;&#65533;&#65533;&#65533;&#65533;&#65533;-&#65533;&#436;&#65533;N<}R&#65533;&#65533;&#65533;"&#65533;&#65533;&#65533;"k&#65533;&#65533;&#65533;,C&#65533;k&#65533;<&#65533;&#65533;&#65533;0\&#65533;i&#65533;&#65533;b&#65533;&#65533;&#65533;&#65533;&#65533;&#65533;#&#65533;l&#65533;&#65533;&#65533;&#65533;A&#65533;&#65533;&#65533;&#65533;&#594;&#65533;&#65533;&#65533;&#1219;N&#65533;&#65533;&#65533;X&#65533;GV&#65533;&#65533;&#65533;A&#65533;.&#65533;H&#65533; (&#65533;&#65533;X&#65533;&#65533;&#65533;&#65533;&#65533;&#65533;&#65533;&#65533;N&#65533;&#65533;
&#65533;L&#65533;&#65533;&#65533;&#65533;&#65533;6&#65533;lZ`&#65533;3V 5<Do&#65533;&#65533;H,&#65533;&#65533;#&#65533;! &#65533;&#65533;>&#65533;&#65533;&#30702;&#65533;&#65533;&#65533;0&#65533;@&#65533;&#65533;&#65533;>&#65533;H;&&#65533;&#65533;&#65533;&#65533;&#65533;&#65533;&#65533;&#65533;b&#65533;'&#65533;bcK&#65533;
 &#65533;)Lqd&#65533;&#844;/&#65533;&#65533;Wz&#65533;&#65533;&#65533;I&#65533;&#65533;&#65533;&#9030;G&#65533;&#65533; 	&#65533;&#65533; &#65533;2SF&#65533;L5KL&#65533;&#65533;'&#65533;r&#65533;Tza&#65533;&#65533;&#65533;&#65533;c&#65533;&#65533;&#65533;:&#65533;&#65533;&#65533;_@&#65533;t &#65533;&#65533;&#65533;+9?&#65533;T u&#65533; &#65533; &#65533;&#65533;h&#65533;&#65533;	&#65533;&#65533;!&#65533;bQ`&#65533;Z0&#65533;&#65533;&#65533;TJREh&#65533;G!C&#65533;&#65533;	&#65533;9S&#65533;"&#65533;:&#65533;A2>&#1977;&#65533;'&#65533;[&#65533;U&#65533;&#65533;&#65533;&#65533;rqB&#65533;r&#65533;;&#65533;&#65533;YFYJ&#477;&#1426;i&#65533;&#65533;&#65533;&#65533;&#65533;&#65533;&#65533;&#65533;&#65533;- &#65533;j&#65533;]&#65533;Cq&#65533;&#65533;&#65533;&#65533;A!J&#65533;&#65533;t&#65533;y&#65533;&#65533;O&#65533;&#65533;%@&#65533;J&#65533; |"@&#65533;&#65533;&#65533;E(@&#65533; +&#65533;&#65533;h&#65533;&#65533;&#65533;@&#65533;&#65533;Rz
&#65533;j&#65533;&#65533;P&#65533;
#&#65533;&#65533;&#65533;p
&#65533;$dY9&#65533;@&#65533;`&#65533;	&#65533;&#65533;>a&#65533;1&#65533;&#65533;@z$&#65533;#&#65533;&#65533;@&#65533;&#65533;t&#65533;#&#65533;&#65533;&#65533;&#65533;p&#65533;&#65533;|&#65533;&#65533;&#65533;"&#65533;*d&#65533;E&#65533;&#65533;|&#65533;c&#65533;P&#65533;&#65533;&#65533;s&#65533;p/4[&#65533;C Ve?>1 :&#65533;&#65533;3$&#65533;&#65533;@&#65533;~&#65533;q&#65533;&#65533;1&#65533;!&#65533;&#65533;&#65533;&#65533;H&#65533;C0&#65533;&#65533;&#65533;$&#65533;&#65533;O&#65533;KX&#65533;(&#65533;A&#65533;E&#65533;RK&#65533;b&#65533;&#65533;&#65533;&#65533;m&#65533;&#65533;@&#65533;4&#65533;&#65533;&#65533;&#65533;'k&#65533;&#65533;&#65533;D&#65533;&#65533;&#65533;&#65533;&#65533;&#65533;%&#65533;8&#65533;	d&#65533;&#65533;m &#65533;c&#65533;>&#65533;s&#65533;I&#272;&#65533;&#65533;aF&#65533;&#65533;H&#65533;'~&#65533;&#65533;&#65533;&#65533;9>&#65533;&#65533;\&#65533;P&#65533;&#65533;`,&#65533;&#65533;;&#65533;&#65533;!2!&#65533;L&#65533;&#65533;&#65533;&#65533;C&#65533;&#65533;q&#65533;n&#65533;&#65533;c~&#65533;&#65533;?b&#65533;&#65533;r&#65533;R &#65533;`&#65533;&#65533;  &#1035;&#65533;Ox&#65533;&#65533;&#65533;C&#65533;;$&#65533;E7&#65533;&#65533;C0&#65533;.&#65533;&#65533;&#65533;&#65533;&#65533;#7p@&#65533;&#65533;&#65533;iD&#65533;#Hx&#65533;"|&#65533;&#65533;c?&#488;&#65533;&#65533;,
q&#65533;>&#65533;&#65533;CtB 4&#65533;	 !M&#65533;&#65533;&#65533;@&#1953;&#65533;&#65533;&#65533;&#65533;HF?&#65533;&&#65533;Z=&#65533;'<&#65533;N&#65533;&#65533;&#65533;&#65533;&#65533;C/&#65533;&#65533;&#65533;P%&#65533;<&#65533;&#65533;&#65533;w&#65533;p$I&#65533;N&#65533;P&#65533;&#65533;&#65533;&#65533;&#65533;;&#65533;aT&#65533;
D&#65533;&#65533;R5z&#1099; &#65533;'&#65533;&#65533;&#65533;H&#65533;w,'&#65533;\&#65533;&#65533;|y&#65533;&#65533;U&#65533;&#65533;&#650;AR&#65533;&#65533;u&#65533;*_&#65533;g[%D4&#65533;&#332;p]&#65533;57&#65533;&#65533;,^&#65533;H&#65533;H&#65533;YdV&#65533;g&#65533;&#65533;tD&#65533;&#65533;&#65533;CT&#65533;TU&#65533;&#65533;&#65533;&#65533;&#65533;0&#65533;@&#1057;
&#65533;@&#65533;&#65533;&#65533;A&#1810;M>4&#65533;&#65533;4@&#65533;R&#65533;1&#65533;&#1056;G&#1807;&&#65533;G&#65533;&#65533; &#65533;&#1939;&#65533;&#65533;&#65533;&#65533;&#65533;&#65533;&#65533;&#65533;&#65533;&#65533;n &#65533;&#65533;@l &#65533;#kH.AX&#65533;&#65533;&#65533;z&#65533;&#65533;q1t&#65533;&#65533;E &#65533;X&#65533;@F`&#65533;l7&#65533;&#65533;,&#65533;&#65533;&#65533;&#65533;&#65533; &#65533;&#65533;&Gb&#65533;&#65533;&#65533;[`&#65533;?@&#65533;&#65533;"8dnq&#65533;[&#65533;&#65533;&#65533;rE&#65533;&#65533;JxR?&#65533;&#65533;&#1922;)YZ&#65533;8&#65533;&#65533;&#65533; &#65533;&#65533; X&#65533;&#65533;&#65533;&#65533;&#65533;k&#65533;B&#1580;;&#65533;A&#65533;Aq&#65533;&#65533; &#65533;	`&#65533;&#65533;@&#65533;'&#65533;p&#1398;0&#65533;"&#65533;&#65533;7&#65533;&#65533;c1x&#65533;b&#65533;&#65533;^q&#65533;&#65533;&#65533;F&#65533;
&#65533;&#65533;&#65533;b&#65533;&#65533;XQ&#65533;&#65533;&#65533;W&#65533;=!&#65533;&#65533;&#65533;&#65533;D&#699;&#65533;&#65533;Y&#65533;P.&#65533;&#65533;&#65533;&#65533;&#65533;&#65533;\&#65533;&#65533;&#65533;&#608;X &#65533;&#65533;?$&&#65533;&#65533;&#65533;&#65533;y&#65533;&#65533;*`	&#65533;&#65533;#&#65533;|&#1867;x`&#65533;&#65533;&#65533;&#65533;Azx&#65533;&#1176;&#65533;&#65533;&#65533;&#65533;&#65533;q&#65533;&#65533;&#65533;&#65533;&#65533;&#65533;&#65533;<]&#65533;R$&#65533;=I&#65533;?B}&#65533;
&#65533;|(&#65533;|&#65533;&#65533;&#65533;}	&#65533;A0(\&#1985;8h'&#65533;&#65533;r&#65533;&#65533;&#65533;&#65533;J&#65533;#&#65533;)&#65533;2&#65533;A`&#65533;N\^U=2<U&#65533;&#65533;&#65533;F&#65533;&#65533;&#65533;&#65533;&#65533;&#65533;&#1470;&#65533;!*&#65533;&#65533;y&#65533;&#350;x&#40902;&#65533;&#65533;w&#65533;&#65533;"&#65533;&#65533;H&#65533;&#65533;&#65533;{w&#65533;&#65533;j&#65533;&#65533;&#65533;TB&#65533;&#65533;&#65533;Iu2&#65533;&#1317;&#1936;B&#65533;&#65533;&#65533;DBrs;&#65533;\&#65533;&#65533;&#65533;&#65533;L&#65533;&#65533;&#65533;&#65533;T<>G&#65533;&#65533;&#65533;&#65533;&#833;&#65533;x&#65533;'Cd,&#65533;&#65533;Z &#65533;W&#65533;&#65533;&#65533;v<&#65533;@&#65533;&#65533;c &#65533;&#65533;&#65533;N&#65533;a&#65533;&#65533;&#39202;&#65533;&#65533;&#65533;>&#65533;&#65533;m&#65533;&#65533;S&#65533;&#65533;&#1617;&#65533;&#65533;&#65533;&#65533;?8&#65533;&#65533;w&#65533;&#65533;&#65533;&#65533;?{p$&#65533;\W&#65533;&#65533;K=&#65533;O&#65533;&#65533;"&#65533;f&#65533;@Z&#65533;U&#65533;d&#65533;]&#65533;Hr&#65533;>&#65533;u&#65533;&#65533;&#65533;&&#65533;d	&#65533;$`&#65533;e<)&#65533;&#992;&#65533;ML &#65533;_2&#65533;&#65533;&#65533;&#65533;bH&#65533;&#65533;<&#65533;&#65533;#&#65533;&#65533;\&#65533; W&#65533;&#65533;]	&#65533;J&#65533;_&#65533;&#65533;bD./&#65533;&#65533;&#65533;W)&#65533;mI&#65533;$&#65533;&#65533;&#65533;y&#65533;5&#65533;a&#65533;&#65533;&#65533; &#65533;&#65533;&#65533;=&#65533;m/&#65533;F|$
JR|&#65533;B|&#65533;&#65533;&#65533;&#65533;&#65533;&#65533;T&#65533;&#65533;E&#65533;&#65533;&#65533;&#65533;&#65533;&#65533;&#65533;&#65533;&#65533;>&#65533;=&#65533;&#65533;{&#65533;&#65533;&#65533;&#65533;&#65533;&#65533;&#65533;&#65533;&#65533;&#65533;w&#65533; &#65533;?H&#65533;	&#65533;Q&#65533;0&#65533;X;&#65533;k&#65533;&#65533;&#65533;0$&#65533;&#65533;&#65533;&#65533;|&#65533;r(&#65533;9&#65533;&#65533;&#65533;,2&#65533;kh&#65533;
GP&#65533;:"&#65533;g&#65533;	1&#65533;&#65533;&#65533;&#65533;&#65533;x&#65533;&#65533;x 9&#65533;&#65533;&#1673;&#65533;i&#65533;&#65533;&#4097;&#543;l&#65533;&#65533;&#65533;U8&#65533;&#65533;&#65533;&#65533;&#65533;&@"|&#65533;2(G&#65533;
&#65533;x&#65533;x"F&#65533;&#65533;2`|&#65533;&#65533;&#65533;&#65533;r&#65533;&#65533;&#65533;&#65533;FY&#65533;&#65533;&#65533;&#65533; &#65533;&#65533;8B&#65533;;&#65533;g`B&#65533;&#65533;30&#65533;"&#65533;A&#65533;&#65533;&#65533;&#65533;>&#65533;&#65533;&#65533;&#65533;T&#65533;&#65533;xU&#65533;&#65533;8&#65533;&#1232;&#65533;&#65533;&#65533;&#65533;&#65533;&#65533;&#65533;&#65533;&#65533;&#65533;&#65533;-&#65533;&#203;0&#65533;;X&#65533;&#65533;F#&#65533;J&#65533;?&#65533;&#65533;&#65533; &#65533;l&#65533;&#65533;&#65533;&#65533;&#65533;&#183;&#65533;&#65533;7&#65533;&#65533;>&#65533;&#65533;&#65533;x&#65533;?&#65533;h&#65533;j&#65533;&#65533;&#65533;&#65533;&#65533;&#65533;&#65533;&#65533;KO&#65533;>&#514;&#65533;&#4849;&#65533;&#65533;&#65533;&#65533;&#65533;&#65533;Y&#65533;M9C&#65533;>&#65533;KLk &#65533;Z&#65533;DL&#65533;|X&#65533;&#65533;&#65533;&#65533;wE&#65533;z=&#65533;&#680;&#65533;&#65533;(c&#65533;&#65533;&#65533;CF&#65533;"+&#65533;&#65533;&#65533;&#65533;9+0&#65533;&#65533;E&#65533;&#65533;=&#65533;?&#65533;&#65533;&#65533;&#65533;&#65533;&#65533;&#65533;Z3&#748;$-&#65533;&#65533;&#65533;&#65533;&#65533;M&#65533;&#65533;&#65533;&#65533;&#857;&#65533;&#65533;&#65533;&#65533;&#65533;&#65533;d&#65533;&#65533; d&#65533;5&#65533;p&#65533;v&#65533;&#65533;Myd&#65533;&#65533;&#65533;&#65533;&#65533;&#296;&#65533;&#1131;&#65533;&#65533;&#65533;&#65533;9P)E&#65533;$&#65533;&#65533;&,Z'&#65533;T&#529;&#65533;!&#65533;S&#65533;$&#65533;&#65533;0>&#65533;:&#65533;7&#65533;x&#65533;[#}(&#65533;
&#65533;&#65533;Q)1qc&#65533;&#65533;w$>&#65533;&#65533;&#1738;l&#700;&#65533;&#65533;j&#65533;0&#65533;	&#65533;&#65533;&#259;&#65533;&#65533;&#65533;&#65533;	b$&#65533;&#65533;k&#65533;&#65533;$&#65533;&#65533;EL&#65533;J\DT&#65533;&#321;&#65533;&#65533;&#65533;&#65533;&#65533;&#65533;&#65533;&#65533;&#65533;(d(<&#65533;X&#65533;&#65533;&#65533;&#65533;&#65533;&#65533;&#65533;&#65533;&#65533;&#65533;&#65533;&#65533;&#65533;&#65533;DM&#65533;&#669;&#65533;&#697;L&#65533;7&#65533;j=&#65533;"F&#65533;8J|&#65533;&#65533;z&#65533;&#259;HD&#65533;&#49731;+&#65533;&#65533;&#65533;&#65533;&#1475;8M&#65533;&#65533;&#65533;$&#65533;B&#65533;L8D&#65533;x&#65533;9	&#65533;8&#65533;=&#65533;&#65533;&#65533;9&#65533;&#65533;&#65533;x.&#65533;h&#65533;&#65533;&#65533;&#65533;4 &#65533;n&#65533;*H&#65533;x1&#65533;&#65533;&#65533;[&#12352;1&#65533;i&#65533;&#618;P3l&#65533;&#65533;0&#65533;P&#65533;&#65533;&#65533;&#65533;H&#65533;&#65533;@E?#Kc&#65533;)&#65533;YSP&#65533;&#65533;<&#65533;%&#65533;&#65533;&#65533;&#65533;Dz&#65533;&#65533;1&#65533;&#65533;K&#65533;&#65533;&#65533;&#65533;&#65533;&#65533;&#65533;&#65533;&#65533;&#65533;&#65533;&#65533;&#65533;&#65533;O&#44609;8&#65533;i@&#65533;i &#929;;)@p&#65533;&#582;<&#65533;&#65533;&#65533;&#65533;CK &#65533;:&#1144;&#65533;&#65533;=J&#65533;&#65533;&#65533;>&#65533;&#65533;&#700;|D&#65533;&#65533;&#65533;M&#359;$&#65533;#&#65533;J&#65533;&#65533;}&#1108;&#65533;X)&#24330;&#65533;&#65533;1V&#65533;I&#65533;&#1028;&#65533;&#65533;&#65533;&#65533;&#65533;&#65533;&#65533;&#696;&#65533;&#65533;&#65533;K&#65533;&#65533;&#65533;
&#65533;$*k&#65533;
&#65533;&#168;&#65533;&#65533;&#65533;skL}&#65533;07&#65533;(5&#65533;Lj&#65533;Lt1&#1601;&#65533;&#65533;&#4064;&#813;&#65533;J&#65533;&#65533;4&#65533;&#65533;:A&#65533;&#65533;&#65533;&#65533;-<&#65533;&#65533;&#65533;&#65533;X8&#65533;&#65533;&#65533;&#65533;&#65533;i&#65533; C&#65533;&#565;&#65533;;&#65533;&#65533;&#65533;&#65533;&#65533;	&#65533;&#65533;|D&#65533;&#65533;&#65533;K&#65533;&#65533;&#65533;\;&#721;&#65533;&#65533;8&#65533;&#1227;&#65533;S&#65533;&#65533;&#65533;&#65533;&#65533;@&#65533;8:c@&#65533;>&#65533;9QT&#65533;&#65533;&#65533;&#65533;&#65533;&#65533;&#65533;O0&#65533;&#65533;x&#65533;G&#65533;	X&#65533;&#65533;K ;&#65533;	&#65533;&#65533;l&#65533;&#65533;B&#65533;&#65533;&#65533;&#65533;&#65533;R&#65533;&#65533;"{&#65533;&#65533;&#65533;&#65533;&#65533;&#759;y&#65533;&#65533;|s=&#65533;&#65533;	N&#65533;&#65533;&#65533;P&#65533;&#65533;X<&#65533;\N&#65533;&#65533;&#65533;&#65533;_&#65533;/	&#65533;&#65533;P&#65533;&#65533;h&#65533; &#65533;
E&#65533;:&#65533;&#65533;&#65533;J&#65533;&#65533;&#65533;&#65533;&#65533;&#65533;m&#65533;J&#65533;,JF4Jh&#65533;Kf#&#65533;Y&#65533;&#65533;dT&#267;x(&#65533;&#65533;*&#65533;&#65533;&#65533;&#65533;p &#65533;&#65533;L&#65533;&#783;&#65533;?	&#65533;&#65533;-@$&#65533;;&#65533;
&#65533;#&#65533;b&#65533;k&#1555;=)&#65533;&#65533;=W&#65533;&#65533;&#65533;&#65533;&#65533;R&#65533;&#4803;0$:2&#65533;&#65533;,&#65533;&#65533;&#65533;&#65533;O\[S&#65533;@$&#65533;&#65533;L&#65533;?&#65533;&#65533;&#65533;;OF&#65533;&#65533;&#65533;&#65533;h&#1619;&#65533;M*&#979;&#65533;
&#65533;	&#65533;]/I]}2M,&#65533;Id&#65533;&#65533;x&#65533;&#65533;&#65533;&#65533;&#65533;&#65533;&#65533;Wc&#65533;.&#65533;&#65533;&#65533;<!&#65533;&#65533;X&#65533;q&#65533;&#65533;&#65533;-&#65533;z&#65533;&#1651;&#65533;&#65533;Jz&#65533;&#682;[E&#65533;Q&#65533;U]&#65533;&#65533;7&#1561;&#65533;Y	&#65533;&#65533;&#65533;(J&#1559;F&#65533;&#65533;D&#65533;&#65533;&#65533;>Q&#65533;o&#65533;Z&#65533;&#65533;&#65533;n&#65533;K{&#65533;&#316;&#65533;K&#65533;&#65533;&#1407;&#65533;K&#65533;4&#65533;&#65533;&#65533;&#65533;&#65533;Q
y &#65533;&#65533;&#65533;bF'&#65533;o"M-x .&#65533;&eZ&#65533;	X&#65533;&#65533;&#65533;&#65533;.&#65533;X&#65533;&#65533;s&#65533;&#65533;&#65533;&#65533;&#65533;,&#65533;&#65533;&#65533;&#65533;x&#65533;&#65533; e&#65533;&#65533;C&#1724;&#65533;|F%8;(&#65533;&#65533;&#65533;&#65533;&#912;&#65533;&#272;&#907;x&#65533;&#1288;&#65533;4B+:&#65533;&#65533;S&#65533;
0&#65533;DU&#65533;&#65533;	&#65533;&#65533;	&#65533;^&#65533;&#65533;&#65533;&#65533;"^&#65533;&#65533;&#65533;#p<&#65533;`;a&#65533;&#65533;#]-&#65533;{&#65533;&#65533;&#65533;Z6&#65533;(&#65533;iS(&#65533;E&#65533;&#2757;-&#65533;&#65533;J&#65533;U&#65533;&#65533;>T&#65533;&#65533;&#65533;&#65533;&#65533;&#65533;`&#65533;&#65533;&#1036;&#65533;&#65533;&#65533;&#65533;&#65533;%&#65533;x&#65533;&#65533;&#65533;n?OL&#65533;&#65533;)&#65533;:\&#65533;&#1769;&#65533;T&#65533;bDL;qL&#65533;&#65533;\&#65533;=&#65533;%&#65533;Z !5&#65533;&#65533;&#65533;&#1149;&#65533;E`4F&#749;&#65533;"&#65533;!&#65533;&#65533;&#65533;m&#65533;,&#65533;&#65533;A&#65533;&#65533;9&#65533;&#65533;&#65533;#i,@&#65533;*&#1081;&#65533; P&#65533; !&#65533;&#65533;ZY&#65533;&#65533;&#65533;&#65533;&#65533;&#65533;&#65533;&#65533;&#65533;&#65533;&#65533;&#18252;&#65533;&#65533;P&#65533;&#65533;&#65533;70&#65533;#&#65533;&#65533;4N&#65533;E&#65533;&#65533;&#65533; &#65533;30V&#65533;&#65533;&#65533;&#65533;&#65533;&#1603;&#65533;&#65533; &#65533;2&#65533;&#65533;&#65533;2v(&#65533;&#65533;` &#65533;X&#65533;&#65533;&#65533;&#65533;&#65533;_$#@]&#65533;&#65533;_&#65533;p&#65533;0&#65533;8&#65533;(\&#65533;&#292;,`&#65533;Z&#65533;&#65533;>X&#65533;[T=&#65533;&#65533;7&#65533;|&#65533;X&#65533;&#65533;9H'&#65533;&#65533;`&#65533;&#65533;&#65533;&#1578;P&#65533;zS&#65533;&#65533;&#65533;&#65533;&#65533;[&#65533;oU&#65533;p\iFL&#936;&#65533;&#65533;:`Lrc&#65533;&#65533;&#1803; &#1197;&#65533;	&#65533;&#65533;0&#65533;`&#65533;|e&#65533;H]&#65533;h&#1857;&#65533;&#65533;x&#65533;bG&#65533;&#65533;&#65533; &#65533;&#65533; &#65533;@&#65533;ag&#65533;&#65533;&#65533;(&#65533;"!	&#65533;
&#65533;Z&#65533;h&#65533;r&#65533;&#65533;m&#65533;Zm;&#65533;&#65533;&#65533;&#65533;|&#65533;;!&#833;&#65533;&#65533;&#65533;&#65533;&#65533;@&#65533;Q'&#65533;v<Nf&#65533;TP&#65533;&#65533;Wj&#65533;Y6S&#65533;&#769;:=k&#65533;&#517;H&#65533;&#65533;&#65533;&#23276;&#65533;&#65533;&#65533;	&#65533;<&#65533;&#65533;&#65533;&#684;&#1838;&#65533;&#65533;&#65533;j,&#65533;&#65533;&#65533;c&#65533;S&#65533;Z&#65533;&#65533;&#65533;&#65533;O;&#65533;NSx]:.&#65533;2&#65533;&#65533;&#65533;&#65533;&#65533;r&#65533;&#65533;&#65533;&#15534;&#65533;
&#65533;&#65533;&#65533;2&#65533;0&#65533;V&#65533;&#65533;&#65533;&#65533;oP&#65533;&#65533;X&#65533;&#65533;;&#65533;&#65533;&#65533;
X &#65533;sJt&#65533;$b&#65533;.b&#65533;&#65533;&#65533;B)@Y&#65533;D&#65533;+m&#65533;&#65533;&#65533;&#65533;&#65533;&#577;&#1539;&#65533;&#65533;&#65533;&h&#65533;p&#65533;z`&#65533;)X&#65533;%&#65533;/&#65533;&#65533;&#65533;&#65533;MX&#65533;M&#65533;&#65533;	&#37592;&#65533;	P&#65533;&#65533;&#65533;&#65533;&#65533;&#65533;X&#65533;&#65533;&#65533;&#65533;M&#65533;m&#65533;&#65533;&#65533;&#65533;&#65533;m<bb&#1024;L&#65533;&#65533;&#65533;&#2001; e&#65533;&#65533;&#65533;&#65533;&#65533;1&#65533;&#1473; ej&#784;&#65533;&#65533;&#65533;&#65533;&#65533;&#65533;Cx&#65533;&#65533;&#65533;&#65533;&#65533;&#1418;&#65533;&#65533;:&#65533;,&#65533;&#65533;Ic&#65533;u&#65533;&#65533;	&#65533;;Kk&#65533;qX&#65533;&#65533;&#65533;.&#65533;&#65533;&#65533;`&#65533;&#65533;&#65533;&#65533;&#65533;&#65533;&#65533;&#65533;`&#65533;c&#65533;&#65533;&#65533;nk&#65533;;&#65533;@/xk&#65533;&#65533;&#65533;&#65533;&#65533;&#65533;o&#65533; &#65533;&#65533;O&#65533;J&#65533;&#65533;&#65533;$&#1879;&#65533;&#65533;&#65533;&#65533;&#65533;&#65533;g&#65533;Th&#65533;&#65533;.&#65533;)&#65533;k&#65533;-T&#65533;&#65533;&#65533;&#65533;&#65533;|y&#65533;&#65533;;&#65533;&#65533;F&#65533;#l0&#65533;q&#65533;q&#931;&#65533;&#65533;^l&#65533;&#65533;&#1309;l&#65533;&#65533;l&#65533;&#65533;&#65533;=&#65533;&#1220;&#65533;+5&#65533;&#65533;I&#65533;U&#65533;&#65533;5&#65533;n&#65533;8&#65533;&#65533; &#65533;&#65533;&#65533;&#65533;eX&#65533;&#65533;^&#65533;&#65533;%&#65533;&#65533;-&#65533;U&#65533;&#65533; &#65533; %8&#65533;r&#65533;&#65533;&#65533;HuH `&#65533;&#65533;&#65533;&#65533;&#65533;&#65533;&#65533;=&#65533;d&#65533;&#65533;s&#65533;&#65533;&#65533;&#65533;z&#65533;&#138;_f&#65533;'&#65533;r&#65533;Yg%r&#65533;&#65533;.T% &#65533;p&#65533;&#65533;x&#65533;
j&#65533;&#242;&#65533;&#65533;t&#65533;\&#65533;&#65533;&#65533;&#65533;&#65533;&#65533;&#65533;q&#65533;X"&#65533;&#65533;:&#65533;&#65533;'8.&#65533;&#65533;&#65533;&#65533;	&#65533;&#65533;&#65533;U&#65533;	l=&#65533;]&#65533;&#65533;&#65533;&#65533;Z);&#65533;&#65533;&#65533;l&#65533;s[a&#65533;&#65533;&#65533;t%` &#65533;&#65533;&#65533;&#65533;&#65533;&#65533;&#65533;:&#65533;&#65533;&#65533;&#65533;&#65533;vl&#65533;F&#65533;f&#65533;#&#65533;%&#65533;&#65533;&#65533;l&#65533;&#65533;{%&#65533;&#65533;&#65533;4H&#65533;r&#65533;bO&#65533;&#65533;+&#65533;v=&#65533;'	&#65533;;am tb( &#65533;&#65533;H&#65533;&#65533;&#65533;&#65533;&#65533;&#65533;w&#65533;H&#65533;&#65533;&#65533;&#65533;',=&#65533;&#65533;&#65533;&#65533;<&#65533;&#65533;&#65533;&#65533;&#65533;&#65533;&#65533;&#65533;&#65533;m&#65533;&#65533;x&#65533;~&#65533;~&#65533;&#65533;?&#65533;e&#1728;O&#65533;&#65533;&#65533;h&#65533;&#65533;&#65533;&#823;&#65533;&#65533;&#65533;&#65533;'&#1610;&#65533;&#65533;&#65533;g&#61259;&#65533;&#65533;S'.T&#65533;&#65533;R&#65533;kK&#65533;&#65533;&#65533;&#65533;&#65533;&#65533;&#65533;&#65533;&#65533;05p&#65533;&#65533;&#65533;
&#65533;&#1405;&#65533;&#65533;&#65533;&#65533;&#65533;&#65533;.&#65533;&#65533;&#65533;c&#302;(&#65533;
\@&#65533;D&#65533;&#65533;&#1482;&#65533;&#65533; {x%&#65533;K&#65533;(bNg&#65533;&#65533; b&#65533;6&#65533; &#65533;{&#65533;&#65533;&#65533;&#65533;&#65533;&#65533;.&#65533;&#65533;n!&#65533;F&#65533;&#65533;&#65533;&#65533;h`&#65533;&#65533;u&#65533;&#65533;&#65533;&#65533;&#65533;w$&#1414;?&#65533;&#65533;Dg&#65533;!x&#65533;h|&#65533;&#65533;&#65533;&#65533;&#65533;|&#65533;&#65533;&#65533;&#65533;&#65533;&#65533;&#65533;&#65533; &#21145;&#65533;&#65533;0i&#65533;H&#65533;-X&#65533;&#970;GKRG&#65533;&#65533;&#65533;&#65533;W,&#65533;&#65533;&#65533;P&#65533;MQf&#65533;&#65533;?F&#65533;(&#65533;)&#65533;)&#229;=&#65533;&#65533;&#65533;`1
]&#65533;&#65533;-&#1217;&#65533;&#65533;&#65533;&#65533;a&#65533;&#65533; <t&#65533;&#65533;&#65533;	&#65533;&#65533;LD&#1130;(&#65533;&#65533;&#65533;}5(&#65533;&#65533;9=&#65533;p&#65533;&#65533;&#28427;l&#65533;l&#65533;&#65533;a&#65533;&#65533;x&#65533;&#65533;&#65533;"&#65533;&#65533;%&#65533;+>&#37513;z&#65533;&#1337;#e&#65533;&#65533;0&#65533;g&#65533;&#65533;?b2d&#65533;&#65533;!&#264;&#65533;'R&#65533;&#65533;&#65533;"&#65533;M&#65533;.&#1248;&#65533;&#65533;&#65533;)&#65533;]&#65533;&#65533;OC&#65533;	L2&#65533; e&#65533;@p&#65533;&#65533;&#65533;A&#65533;&#65533;&#65533;&#65533;@8!A&#65533;&#1844;&#65533;`O&#65533;<A&#65533;&#65533;&#639;&#65533;J&#65533;R&#65533;j5&#65533;j&#65533;&#65533;&#65533;&#65533;&#65533;&#65533;]$&#65533;T,FZ&#65533;y&#65533;&#65533;&#139;&#65533;&&#65533;&#65533;.&#65533;&#65533;l&#65533;A&#65533;V4&#65533;k&#65533;/&#65533;5S&#65533;v&#65533;0C&#65533;e0XM&#65533;&#65533;&#65533;&#65533;&#65533;=f&#65533;&#65533;&#65533;c&#65533;&#660;yf&#65533;!&#65533;V&#65533;&#65533;g&#65533;&#65533;<D#Sq&#65533;k&#65533;&#65533;d&#65533;>8&#65533;%&#1466;&#65533;&#65533;8&#65533;&#65533;&#65533;&#65533;&#65533;&#65533;8(!+q/.T~&#65533;&#65533;A&#65533;5h&#65533;8e&#65533;?{&#65533;&#65533;+&#65533;kp&#65533;&#163;8|T
Sb &#65533;R&#65533;<&#1008;)&#65533; A
&#65533;;&#65533;&#65533;&#65533;&#2006;&#65533;&#65533;&#65533;&#65533;&#65533;&#65533;&#65533;&#65533;wJ)c&#65533;A&#65533;&#65533;&#65533;B\&#65533;&#65533;&#65533;Jt&#65533;?J&#65533;&#65533;) &#65533;<wp7&#65533;U&#65533;f&#65533;Rfu&#65533;a&#65533;@D&#65533;r&#65533;M&#65533;&#65533;&#65533;3FDJ&#65533;$b4&#65533;,a7 Mc&#65533;E&#65533;(&#65533;/&#65533;&#65533;&#65533;9/&#65533;3&#65533;A&#65533;&#65533;&#65533;
Y&#1281;&#65533;&#65533;&#985;f&#65533;&#65533;&#65533;&&#65533;B&#283;&#65533;8bsN$&#65533;30Ffye&#65533;l&#65533;z%&#65533;&#65533;(z"&#65533;&#65533;&#65533;&#65533;mc&#65533;&#65533;&&#65533;&	&#65533;&#1764;&#65533;wP&#65533;&#65533;&#65533;&#65533;8&#65533;u&#65533;&#65533;&#65533;:EZ&#65533;}>&#65533;`EV&#65533;&#65533;?p&#65533;j&#65533;&#65533;&#65533;&#65533;&#65533;q&#65533;&#1004;&#65533;&#65533;&#65533;&#65533;&#65533;24 C0&#65533;&#65533;&#65533;&#65533;+&#65533;&#65533;&#65533;`&#65533;&#65533;U&#65533;&#65533;E&#65533;T&#65533;&#65533;&#65533;&#65533;?&#65533;V{-Bg&#65533;c-B&#65533;&#65533;&#65533;?&#65533;"&#65533;&#65533;[&#65533;?b Q&#65533;"V&#65533;B&#65533;&#65533;kP&#65533;&#65533;&#65533;&#65533;ZE&#1442;&#65533;&#65533;fZL&#65533;&#65533;&#65533;&#65533;A.&#65533;&#65533;?&#65533;&#65533;D &#65533;E*F&#65533;&#65533;a&#65533;&#65533;dXL&#65533;ER&#65533;$
e&#65533;&#65533;&#65533;^&#65533;0&#65533;&#65533;) t&#65533;	&#65533;&#65533;3&#65533;	&#65533;&#65533;@&#65533;&#65533;'&#65533;B&#65533;D<p&#65533;o&#65533;`P&#65533;&#65533;L&#65533;)&#65533;<IZ&#65533;&#65533;H&#65533;&#65533;&#65533;i&#65533;&#65533;uA&#65533;A&#65533;k&#65533;D&#65533;?}
&#65533;'&#65533;{&#65533;&#65533;&#65533;eSz&#65533;B&#65533;d&#65533;a&#65533;&#65533;&#65533;&#65533;&#65533;D!&#65533;A&#21169;&#65533;w#&#65533;w&#65533;E&#65533; C&#65533;&#65533;C&#65533;&#65533;+&#65533;&#65533;&&#65533;&#65533;&#65533;&#65533;<&#65533;&#65533;&#65533;&#65533;&#65533;&#65533;&#65533;B&#65533;&#65533;s&#65533;&#65533;&#65533;&#65533;:4&#65533;&#65533;U&#65533;h&#65533;A&#65533;Cd&#65533; &#65533;! &#65533;f&#65533;`&#65533;g&#65533;. :&#65533;W&#65533;&#65533;?&#65533;&#65533;&#65533;&#65533;d&#65533;	&#65533;/&#65533;&#65533;}&#65533;U&#65533;&#65533;&#65533;]D*rE.&#65533;P&#65533;&#65533;[&#65533;p2&#65533;~@5&#65533;D&#65533;&#65533;6&#65533;&#65533;&#65533;_&#65533;&#65533;&#65533;&#65533;&#65533;&#65533;&#65533;1&#65533;&#65533;&#65533;	opb&#65533;	FO&#65533;&#65533;Ao&#65533;?&#65533;&#65533;&#65533;w)&#65533;#L"#&#65533;,p.&#65533;i&#65533;&#65533;&#65533;A&#65533;&#65533;4R$&#65533;!&#65533;Z&#65533;&#65533;&#65533;'58AA&#65533;?&#65533;)!`+a&#65533;&#65533;3&#65533;&#65533;0$j&#65533;J.T&#65533;&#65533;&#65533;&#65533;(d&#65533;*&#65533;&#65533;
&#65533;&#65533;B&#65533;H&#294;&#65533;&#65533;&#65533;l
&#65533;A&#65533;H&#65533;g&#65533;&#65533; Ld&#65533;?Z&#65533;&#65533;(6&#65533; Sd"B&#27664;V`lc[&#65533;&&#65533;3`&#65533;&#65533;	cU&#65533;&#65533;7$&#65533;#&#65533;&#65533;&#65533;B&#65533;&#65533;&#65533;U/+1&#65533;?6&#65533;5,&#771;Yw&#65533;&#65533;&#65533;&#65533;/&#65533;&#65533;A 9&#65533;,U&#65533;&#65533;&#65533;&#65533;&#65533;&#65533;5&#65533;@_&#65533;	&#65533;A>A&#65533;b &#65533;&#65533;&#65533;A&#65533;qM&#65533;&#65533;&#65533;&#65533;&#65533;(r@&#65533;0 N&#65533;4I&#65533;$
b&#65533;>&#65533;&#65533;`&#65533;h&#65533;&#65533;&#65533;a%&#65533;XBV&#65533;R&&#65533;&#65533;^H6&#65533;,S&#65533;U&#65533;&#65533;hl&#530;&#65533;c&#65533;A&#65533;5&#65533;&#65533; &#65533;XP7&#65533;&#65533;`a&#65533;&#65533;<&#65533;3z&#65533;&#65533;.*E&#65533;&#65533;&#802;I&#65533;&#65533;Nw&&#65533;?&#65533;I&#65533;&#65533;&#65533;)&#65533;3&#65533;&#65533;&#65533;&#65533;E,`;&#65533;	&#226;&#65533;&#65533;&#65533;&#65533;%x&#65533;A&#65533;&#65533;&#65533;&#65533;`g7p&#65533;Tr&#65533; 	&#65533;&#65533;G&#65533;,&#65533;&#65533;c&#65533;&#65533;b}&#65533;&#65533;A:P&#65533;h&#65533;&#65533;p)'B&#65533;|&#65533;&#65533;!KP&#65533;D&#65533;&#65533;sN&#65533;&#65533;)F3L&#65533;&#65533;&#65533;L&#65533; D&#65533;&#65533;B&#65533;&#65533;&#65533;u&#65533;q&#65533;&#65533;&#65533;&#65533;H&#65533;%&#65533;i&#65533;B`Wd&#65533;&#65533;&#65533;&#65533;&#65533;&#65533;5L&#65533;&#65533;&#65533;O&#65533;%&#65533;&#65533;V&#65533;&#65533;&#65533;8m]+\&#65533;ZMt6QP&#65533;7&#65533;&#1035;&#65533;r&#1262;X g&#65533;E&#65533;&#65533; &#65533;X<&#65533;&#65533;6-&#65533;C&#65533;&#65533;e&#65533;A;O&#65533;&#65533;&#927;&#65533;4&#65533;`&#65533;&#65533;R&#65533;r}RB&#65533;b&#65533;?U&#65533;&#65533;&#65533;&#65533;&#65533;&#65533;&#65533; `Qe &#65533;$&#65533;D&#65533;;&#65533;&#65533;O2&#65533;I&#65533; &#65533;o&#65533;&#65533;&#65533;k&#65533;Iw&#65533;!.n&#65533;+&#65533;4T&#65533;&#65533;iv2&#65533;&#65533;&#65533;!+xKHf&#65533;&#65533;a&#65533;&#65533;@3<0&#65533;J&#65533;(,q&#1410;&#65533;E&#1802;"B&#65533;`&#65533;&#1285;P&#65533;'&#65533;8&#65533;S&#65533;:\&#65533;@&#65533;&#65533;X&#65533;? &#65533;T&#65533;X&#65533;E&#65533; &#65533;&#65533;&#65533;&#65533; &#65533;&#65533;0&#65533;  0*b5&#65533;HG&#65533;&#65533;\&#65533;<!p&#65533;*E~&#65533;/>&#65533;+&#65533;&#65533;&#1357;Sl&#65533;24s3q&#65533;&#65533;&#65533;*&#65533;&#65533;8__&#65533;+9U&#65533;&#65533;r&#65533;P4&#65533;`&#65533;&#65533;&#65533;P&#65533;*&#65533;&#65533;&#65533;&#65533;
t&#65533;&#65533;&#65533;5I&#65533;	&#65533;&#1138;	&#65533;&#65533;r&#65533;&#65533;&#1857;&#65533;&#65533;&#65533;1KfGLB&#65533;&#65533;	&#328;&#65533;?&#65533;&#65533;Np&#65533;&#65533;LxX I&#65533;D &#65533;&#65533; ^&#65533;&#65533;*&#65533;&#65533;Q&#65533;&#65533;z&#65533;&#65533;i(t&#65533;&#65533;&#65533;?&#65533;"&#65533;&#65533;&#65533;l&#65533;&#65533;&#65533;jF&#65533;&#65533;6&#65533;&#65533;&#65533;&#65533;&#65533;7=&#65533;xmp&#65533;&#65533;z!&#65533;&#65533;BVP&#65533;N&#65533;&#65533; &#65533;&#65533;_v2&#65533;&#65533;$&#65533;i&#65533;n&#65533;:`4&#316;&#65533;^&#65533;A&#65533;&#65533;&#65533;&#65533;!K&#65533;&#65533;Ol&#65533;&#65533;Lu&#65533;&#65533;0 &#65533;&#65533;<&#65533; ~x&#65533;&#65533;&#65533;
&#65533;&#65533;	jxBj&#65533;&#65533;X&#65533;&#65533;&#5345;&#65533;&#65533;u#j&#65533;`&#65533;
&#65533;&#65533;&#65533;y&#65533;&#65533; ,&#65533;G2[&#65533;&#65533;}&#65533;&#65533;&#65533;&#65533;f:&#65533;&#65533;&#1838;1&#65533;&#65533;&#65533;&#65533;&#65533;"O%&#629;3:&#65533;&#65533;D4*&#65533;3&#65533;lC&#65533;&#65533;O&#65533;&#386469;g)"&#65533;Kl&#65533;&#65533;&#65533;&#65533;&#536;#&#65533;&#65533;&#65533;tz&#11166;&#763;&#65533;&#65533;&#65533;g!&#65533;8 &#65533;s;]T&#65533;B.&#65533;&#65533;&#65533;$&p&#65533;L&#65533;&#65533;pI&#65533;D&#65533;&#65533;&#1756;$&#65533;&#65533;v&#65533;?&#65533;m&#65533;D&#65533;&#65533;8&#65533;&#65533;p&#65533;
o&#65533;&#65533;i&#65533;[&#65533;F5&#65533;y&#65533;.v(&#65533;o&#1281;x&#65533;B&#65533;A&#65533;&#65533;N/&#65533;&#1243;iD&#65533;P&#65533;&#65533;&#65533;&#65533;&#65533;&#65533;GPcv&#65533;&#65533;$&#65533;F&#65533;O&#65533;j&#65533;>&#1754;&#65533;&#65533;4Cr&#65533;&#1733;,[&#1046;&#65533;&#65533;&#1309;}&#65533;&#65533;<T)&#65533;?&#65533;&#65533;mo3dE#&#65533;&#1528;&#65533;&#65533;?&#65533;&#65533;&#65533;w&#65533;A&#65533;&#65533;Fm&#65533;&#65533;&#65533;i&#65533;V&#65533;&#65533;{&#65533;+&#65533;&#65533;&#65533;&#65533;r&&#65533;&#65533;D&#65533;&#65533;&#65533;&#65533;V$&#65533;&#65533;&#65533;lE&#65533;{&#65533;S&#65533;O&#65533;,&&#65533;&#65533;|&#65533;&#65533;&#65533;j&#65533;&#575;/r&#65533;u&#65533;s&#65533;&#65533;&#65533;&#65533;<&#1667;T&#65533;&#65533;&#65533;&#65533;&#65533;U&#65533;[&#65533;&#1252;c&#65533;O&#65533;KQ&#65533; &#65533;&#65533;&#65533;&#1525;&#65533;&#65533;&#1878;n&#65533;&#65533;&#65533;&#65533;D&#65533;&#65533;&#65533;&#65533;En&#1904;!D&#1421;&#65533;?p&#1894;&#65533;&#65533;&#65533;@&#65533;E&#65533;'@&#65533;AP&#65533;,&#65533;L1DHL&#65533;&#65533;MD&#65533;&#65533;D&#65533;&#65533;&#65533;&#65533;-&#65533;I&#257;&#65533;~=&#65533;5&#65533;BP&#65533;S&#65533;N&#65533;s=&#65533;D&#65533;&#65533;]U}M&#65533;$P&#65533;&#65533;M&#65533;R&#65533;&#65533;v0&#65533;&#65533;&#65533;KX 
B4&#65533;&#65533; &#65533;&#65533;
&#65533;&#65533;D&#539;&#65533;R&#332;&#65533;!R&#65533;a%&#65533;&#65533;&#65533;&#65533;!&#65533;&#65533;:&#65533;&#221;&#65533;&#65533;ID&#65533;&#65533;&#65533;<&#65533;\&#65533;A&#65533;&#65533;	"!Z&#65533;!F&#65533;\&#65533;(&#65533;h&#65533;%DNR&#65533;&#65533;&#65533;&#65533;&#65533;&#65533;\Z5&#65533;qBd &#65533;&#65533;&#65533;&#65533;&#1824;&#65533; &#65533;&#65533;&#65533;&#65533;&#65533;)&#65533;j&#65533;\&#65533;&#65533;(&#65533;> F&#65533;YQ&#65533; x&#65533;ETIuE&#65533;A&#65533;&#65533;A&#65533;&#65533;&#65533;?x U&#65533;&#65533;?&#65533;&#65533;;t&#65533;0&#65533;0B&#65533;4&#65533;Hq&#65533;I,A32D&#65533;&#65533;>s&#65533;&#192;&#65533;&#65533;!&#1778;&#65533;&#65533;&#65533;n&#65533;TILDU&#65533;W}5&#65533;R1 }y&#65533;U&#65533;&#65533;!$&#65533;X&#65533;&#65533;/&#65533;&#65533;6O&#65533;&#65533;"&#65533;&#65533;m&#65533;(&#65533;>&#65533;_$^&#65533;&#65533;&#65533;f&#65533;a&#65533;&#65533;X&#65533;$&#65533;&#65533;U&#65533;&#65533;A&#65533;&#65533;5&#65533;&#65533;a&#65533;&#65533;&#65533;D&#65533;&#65533;=&#65533;&#65533;&#65533;&#65533;Q\&#65533;&#65533;&#65533;&#65533;&#65533;&#65533;?`&#65533;&#65533;&#65533;&#65533;&#65533;&#65533;&#65533;!Da&#65533;&#65533;,&#65533;D&#65533;C&#65533;&#65533;&#65533;#U\"&&#65533;CHB&#65533;&#65533;&#65533;N&#65533;   &#65533;R&#349;9J&#65533;<&#65533;&#1632;9&#65533;&#65533;&#1324;&#65533;9.W&#65533;&#65533;&#65533;&#65533;&#65533;&#65533;&#65533;&#65533;B&#65533;&#65533;?<&#65533;&#65533;&#65533;B&#65533;@1&#65533;B$A# &#65533;;&#65533;&#65533;;@&#65533;C&#65533;%&#65533;&#65533;#1&#65533;&&#65533;&#65533;^>@K&#65533;Y&#65533;I&#65533;4&#65533;j&#65533;A&#65533;&#65533;T5&#65533;w8&#65533;&#65533;!D4D,&#65533;@$X&#65533;)&#65533;A&#65533;:"&#65533;ME&#65533;DX&#65533;&#65533;&#1480;&#65533;P&#65533;l&#65533;&#65533;&#65533;&#65533;&#65533;N&#65533;I21&#65533;&#65533;&#65533;B6&#65533;j"&#173;&#65533;A\&#65533;3D&#65533;Q)&#65533;a&#65533;&#65533;Q}&#65533;&#65533;&#65533;z&#65533;&#65533;A&#65533;g@&#65533;&#65533;&#65533;<}:&#65533;&&#65533;&#65533;&#65533;h&#65533;D&#65533;&#65533;Lb&#65533;"&#65533;&#65533;v2&#65533;g}&#65533;$PR&#65533;m&#65533;D&#65533;XH&#65533;&#65533;&#65533;@Du&C&#65533;(&#65533;wL&#65533;}&#65533;&#65533;A,e&#65533;&#65533;T5&#65533;v&#65533;A6v&#1697;&#65533;&#65533;Y&#65533;T`&#65533;&#65533;!&#65533;(&#65533;&#65533;"&#65533;_&#65533;P&#65533;-&#65533;8&#65533;&#65533;8h&#65533;K%&#65533;D&#65533;VQ&#65533;&#65533;-D)&#65533;C)D%&#65533;D&#65533;E&#1281;&#65533; -&#65533;&#65533;&#65533;&#65533;J&#65533;B30&#65533;<&#65533;&#65533;6S&#65533;&#1625;&#65533;nM&#65533;&#65533;+&#65533;&#65533;RN l&#65533;n=&#65533;&#65533;&#65533; &#65533;Z&#65533;|&#65533;&#65533;A&#65533;H&#65533;&#65533;H8 D&#65533;@r&#65533;m&#65533;l $&#65533;&#1942;
&#65533;&#65533;&#409;&#65533;&k&#65533;&#65533;&#65533;&#65533;m
&#65533;_!D&#65533;!&#65533;&#65533;)wpt&&#65533;c&#65533;&#65533;&#65533;N?&#65533; &#65533;&#65533;&#65533;&#65533;E&#65533;=DL&#65533;&#65533;&#65533;$k\&#65533;&#65533;`&#65533;&#65533;&#65533;/u&#65533;>&#65533;@
$V&#65533;/&#65533;&#65533;V&#65533;E&#65533;&#65533;&#65533;A&#65533;x&#65533;&#65533;GD&#65533;&#1444;e&#1920;)Fx&#65533;&#65533;&#65533;.&&#65533;,(q)d.D&#65533;(l&#65533;BH&#65533;zaD&#65533;F6&#65533;&#65533;@&#65533;&#65533;&#65533;#'&#65533;&#65533;?C&#65533;&#65533;&#65533;'<@&#65533;P.&#65533;Ff&#35154;&#65533;RL(E&#65533; &#65533;&#65533;Ax&#167;"`q!&#65533;~&#65533;&#65533;AU&#65533;&#65533;T(&#65533;@&#65533;&#65533;(&#65533;M^ND&#65533;&#65533;{&#65533;3&#65533;&#65533;-a&#50267;&#65533;z&#65533;Wh&#40493;&#65533;&#65533;&#65533;&#65533;&#65533;&#65533;X%&#65533;&#65533;&#65533;lD\&#65533;!&#65533;]&#65533;XD&#65533; &#65533;h4_&#65533;}Q&#65533;&#65533;a&#65533;<&#65533;&#65533;&#65533;&#65533;&#65533;&#65533;&#65533;A&#65533;! &#65533;un&#65533;PvDv&#65533;&#65533;"~&#65533;A4b&#65533;&#65533;&#1635;&#65533;Ua&#65533;&#65533;&#45893;&#65533;&#65533;&#65533;&#65533;&#65533;Bp&#65533;A -K&#65533;&#65533;0&#65533;&#65533;&#65533;&#65533;!E&#65533;#p!&#65533;&#65533;&#65533;e&#65533;D&#65533;kDp&#65533;&#65533;&#65533;0(&#65533;8&#65533;&#65533;&#65533;DH&#65533;&#65533;&#65533;&#65533;D&#65533;BpB&#65533; &#65533;&#65533;&#65533;-&#65533;'&#65533;&#65533;&#65533;&#65533;BXm&#1642;&#65533;&#65533;&#65533;A(A&p&#65533;DP&#65533;8&#423;6j&#65533;b&#65533;b&#65533;(\X@(&#65533;ne&#65533;.&#65533;U&#65533;&#65533;fb&#65533;bD &#65533;&#65533;BA!h&#65533;?|&#65533;?L&#65533;A&#65533;&#185;&#65533;&#65533;&#65533;&#65533;^&#65533;&#65533;/&#65533;&#65533;&#65533;&#65533;&#65533;?&#65533;&#65533;Wp&#65533;A&#65533;&#190;.&#65533;j&#65533;8&#65533;UmBD&#65533;&#65533;i &#65533;I\qB&#1810;yQ&#65533;1&#1619;&#65533;c&#65533;&#65533;&#65533;&#65533;dotF&#65533;&#65533;&#65533;&#65533;&#65533;&#65533;A&#65533;	&#65533;&#65533;&#65533;ND&#65533;N&#65533;&#65533;?(&#65533;Ap/&#65533;&#65533;I&#65533;^&#37723;&#65533;j&#65533;&#65533;ED&#65533;&#328;&#65533;&#65533;n Q&#65533;1&#65533;&#65533;e m-&#65533;&#65533;&#65533;&#65533;&#65533;u&#1714;&#65533;Q&#65533;\<&#65533;R&#65533;&#65533;&d^&#65533;&#65533;-&#65533;=&#65533;ph2&#65533;;x&#65533;&#65533;&#65533;&#65533;&#65533;D&#65533;A`&#65533;&#65533;'&#65533;@&#65533;&#65533;TD&#65533;&#65533;x0&#1738;WA0H&#65533;A&#65533;&#65533;p	3&#65533;D&#65533;TBL&#65533;&(%D&#65533;&#65533;J&#65533;M &#65533;bZa &#65533;Z&#65533;&#14721;&#65533;&-C4~&#327;&&#65533;C,&#65533;=&#65533;&#65533;&#65533;+&#65533;Z &#51470;&#65533;&#65533;[&#65533;&#65533;.&#65533;n&#65533;9l&#65533;&#65533;&#65533;!F&#402;Md&#65533;QQ&#65533;&#65533;&#65533;&#65533;&#65533;ADg&#65533;&#1299;&#65533;&#65533;&#43300;&#65533;"&#65533;&#65533;dL~&#65533;&#65533;N&#65533;w2&#65533;&#65533;&#65533;&#65533;@j!G&#65533;!'&#65533;&#65533;&#65533;&#65533;&#65533;&#152;.&#283;=AXYBS>&#65533;s&#65533;&#65533;&#65533;3&#65533;&#65533;&#1242;&#65533;&#65533;n.&#65533;&#65533;&&#65533;l&#65533;+&#65533;j&#65533;&#65533;&#65533;&#65533;(D2&#65533;&#65533;&#65533;&#65533;(z&#65533;_B&#65533;&#65533;&#65533;A4E&#65533;&#65533;}D&#65533;y 3K CD7&#65533;&#65533;TGzt&#65533;{X&#65533;w,](&#65533;2&#65533;&#65533;&#65533;|`&#65533;&#65533;X&#65533;&#65533;z3&#65533;b8&#65533;09?&F`e|pBp)l&#65533;&#65533;&#65533;?&#65533;&#65533;=ji!k&#65533;?&#65533;c&#65533;&#65533;&#65533;f&#65533;~&#65533;]&#65533;&#65533;&#65533;&#65533;&&#65533;!&#65533;o&#65533;&#65533;&#65533;&#65533;&#65533;gH&#65533;N&#65533;D&#65533;M$&#65533;N&#65533;	&#65533;&#65533;	D&#65533;&#65533;&#65533;&#65533;&#65533;ae&#65533;&#65533;Dx\L&#65533;b&#65533;D&#65533;d&#65533;(&#65533;&#65533;&#65533;[&#65533;&#65533;&#65533;&#65533;&#65533;&#65533;&#65533;&#65533;&#65533;&#65533;&#65533;&#65533;N&#65533;!||&#65533;ImpE&#65533;{m.&#65533;&&#65533;5&#65533;U]&#65533; 9&#65533;vZo&Eh&#65533;&#65533;>&#65533;?D&#65533;.&#65533;@7_v&#65533;&#65533;^u&#1842;A&#65533;&#65533;G&&#65533;:&#65533;6&#65533;&#65533;fj&#65533;2&#65533;s(ZO&#65533;Q,@O&#65533;&#65533;OS&#65533;Z&#65533;&#65533;&#65533;!&#65533;j&#65533;9&#1413;H&#65533;0&#65533;2&#65533;&#65533;
]+#D`P&#1364;&#65533;&#65533;&#65533;&#65533;	l&#65533;	&#65533;&#65533;J&#65533;&#65533;&#65533;V&#65533;sf&#65533;&#65533;g&#65533;&#65533;]&#65533;U9&#1422;&#65533;&#65533;&#65533;Y]&#65533;&#65533;v&#65533;n&#65533;T,&@&#65533;2F6'&#65533;&#35422;~&#65533;&#65533;&#65533;&#65533;&#65533;&#1329;&#65533;,C&#65533;lJR&#65533;&#65533;&#65533;&#65533;u&#65533;&#65533;R\&#65533;? &#65533;"&#65533;B&#65533;&#65533;&#65533;:"Cw"K7uJL&#65533; 9X&#65533;Ba&#65533;&#65533;&#65533;D&#65533;'So&#65533;+`&#65533;Z&#65533;&#65533;&#65533;&#65533;`.n2D&#65533;&#65533;&#65533;&#6839;n&#65533;Y&#62959;I&#65533;5&#844;0&#65533;,&#65533;&#65533;&#65533;&#65533;&#65533;&#65533;&#65533;B&#65533;&#65533;&#65533;a*&#65533;&#65533;&#65533;H&#65533;+9&#65533;F8&#65533;?&#65533;$&#65533;&#65533;&#65533;p(6Z*&&#65533;w&#65533;&#65533;"&#65533;&#65533;^&#65533;ab`&#65533;&#1878;&#65533;&#65533;ZZ&#65533;&#65533;2&#65533;&#65533;&#65533;At7B&#65533;&#65533;.K&#65533;"&#65533;[&#65533;v&#65533;&#65533;Q&#65533;B&#65533;&#65533;&#65533;&#65533;&#65533;&#65533;&#65533;xg&#65533;&#65533;&#65533;&#65533;&#65533;Un~&#65533;m:Q&#65533;FQpJ&#65533;n$4=9\&#65533;!U&#65533;&#65533;Ah&#65533;B&#65533;&#65533;AL&#65533;&#65533;+&#65533;&#65533;&#65533;f&#65533;&#65533;&#65533;w&#65533;&#65533;C#6&#65533;&#65533;&#707;s&#65533;&#65533;&#65533;&#65533;9j&#65533;=.&#65533;Lc-T &#65533;
\x&#65533;&#65533;9B&#65533;&#65533;O&#65533;S&#65533;8S&#65533;23&#65533;&#65533;u&#65533;Zf&#65533;AzUL&#65533;&#65533;_UoQ&#65533;$&#65533;H+&#65533;E&#65533;F8&#65533;?&#1066;&#65533;&#65533;&#65533;&#65533;(~i:K&#65533;&#65533;&#65533;Y&#65533;&#65533;P&#65533;&#65533;&Z&#234;RL&#65533;&#65533;&#65533;&#289;(r&#65533;&#65533;rA|&#65533;p!&#65533;HrE0&#65533;&#65533;&#65533;&#65533;x&#65533;&#65533;/&#65533;AL&#65533;7&#65533;&#65533;v&#65533;&#65533;&#65533;&#65533;&#65533;&#65533;+&#65533;&#65533;Uh&#65533;[&#65533;U&#65533;9&#65533;h&#65533;aC'&#65533;&#65533;!&#65533;CcD&#65533;2n&#65533;&#65533;&#65533;J&#65533;&#65533;&#65533;&#65533;n&#65533;1&#65533;c&#281;&#65533;l#&#65533;C&#65533;0&#65533;&#65533;&#65533;!&#65533;{a&#65533;&#65533;g&#65533;&#65533;&#65533;#&#65533;&#65533;HE&#65533;&#65533;yE&#65533;&#65533;&#65533;&#65533;9&#65533;*4x+F&#65533;&#65533;n&#65533;&#65533;V&#65533;B0&#65533;&#1065;8&#65533;Dd&#65533;~&#65533;&#65533;Q-l&#65533;&#1665;&#65533;z&#65533;'/&#65533;&#65533;&#65533;&#65533;D&#65533;&#257;&#65533;&#65533;&#65533;&#65533;D
RD&#65533;&#65533;&#1674;n&#65533;&#65533;`	c7&#65533;w&#65533;itx&#65533;*o&#65533;u&#65533;T&#65533;y&#65533;&#65533;F&#65533;&#1247;Ego&#65533;=";&#65533;&#65533;&#65533;=j&#65533;&#65533;&#65533;+dO;&#1483;&#65533;`a&#65533;A&#65533;o
&#65533;o&#65533;&#65533;j7&#65533;&#65533;&#65533;T4&#65533;&#65533;J&#65533;&#65533;&#65533;n&#65533;J&#65533;Q&#65533;D'&#65533;k\&#65533;G&#65533;OUL/&#65533;y&#65533;oNE 7&#65533;y&#65533;&#65533;N#&#65533;y&#65533;#&#293;&#65533;&#65533;&#65533;F&#65533;&#65533;B&#65533;&#65533;Et8#&#65533;&#65533;&#65533;&#65533;4&#65533;&#65533;&#410;&#65533;S&#65533;)&#65533;&#65533;&#65533;(&#65533;+&#65533;&#65533;&#65533;aO&#65533;~&#65533;|E&#65533;&#65533;A&#65533;|&#65533;zxt&#65533;0&#905;&#65533;T&#65533;&#65533;&#65533;'C8#)&#65533;T&#65533;+&#65533;.f&#65533;&#65533;R&#65533;&#65533;@A@^&#65533;z&#65533;&#65533;"&#65533;&#65533;u]&#65533;&#65533;B<&#65533;&#65533;&#65533;&#65533;B&#65533;&#644;&#65533;&#65533;&#65533;@8&#65533;&#65533;q&#65533; l&#65533;&#65533;&#65533;&#65533;&#65533;?&#65533;&#65533;&#65533;&#65533;J&#65533;&#65533;&#65533;&#65533;.>&#65533;D&#65533;3&#270;&#65533;m&#65533;&#65533;&#65533;&#65533;&#65533;&#65533;&#65533;&#65533;&#65533;?&#65533;&#65533;4&#65533;&#65533; &#65533;&#65533;+(&#65533;A&#65533;f&#65533;D'&#65533;	3&0v&#65533;&#65533;cH&#65533;!/&#65533;xG&#65533;%:.&#65533;&#65533;&#65533;&#676757;&#65533;&#65533;!&#65533;dN&#65533;;w&#65533;&#65533;&#65533;&#65533;&#65533;&#991;A
&#65533;(Q&#65533;E&#65533;
K&#65533;&#65533;E>y&#65533;KD$&#65533;&&#65533;&#65533;x8&#65533;?/&#1084;x]!v&#65533;&#65533;4&#65533;&#65533;[2eg&#65533;&SVX0ha&#65533;&#65533;ix&#65533;&#65533;&#65533;&#65533;&#574;c&#65533;;
nU&#324;&#65533;#Ro&#65533;,&#65533;&#65533;0&#65533;+&#65533;re&#65533;&#65533;&#65533;&#65533;&#65533;Y&#65533;&#65533;&#65533;&#65533;0&#65533;&#65533;W&#65533;V&#65533;M&#65533;&#65533;mE.l&#65533;M&#65533;&#65533;&#65533;s&#65533;&#1839;.9&#65533;b&#65533;j&#65533;g&#1734;,$&#65533;&#65533;&#65533;&#65533;"]&#65533;&#65533;&#65533;&#65533;` &#65533;`!&#65533;&#65533;&#65533;&#1441;&#65533;&#65533;N={&#65533;&#65533;&#65533;%B]$&#65533;)FV(&#65533;w&#65533;~|&#65533;&#65533;&#65533;wT&#65533;K,&#65533;&#65533;&#65533;&#65533;&#65533; &#65533;&#65533;o&#65533;&#65533;&#65533;b&#65533; 12 &#65533;V4&#65533;AtL&#135;.&#65533;&#65533;2C&#65533;&#65533;P &#65533;@&#65533;&#65533;L4&#65533;&#548;&#65533;{)'&#65533;b&#65533;&#65533;&#65533;i&#65533;p&#65533;&#65533;u&#65533;&#65533;&#65533;&#65533;&#65533;&#65533;H&#65533;
&#65533; C&#65533;&#65533;2:&#65533;&#65533;&#65533;&#65533;&#65533;fa&#65533;&#65533;n&#65533;&#65533;&#65533;&#65533;M8&#65533;R&#65533;&#757;&#65533;&#65533;&#65533;&#687;&#65533;&#65533;K"&#65533;&#65533;&#65533;&#65533;&#65533;<r,&#65533;Y&#65533;h &#65533;j{&#65533;$i&#65533;&#65533;&#65533;&#65533;&#65533;2&#65533;&#65533;&#579;&#65533;),&#65533;&#65533;&#848;&#65533;4&#65533;&#456;&#65533;BH&#65533;:`&#65533;&#65533;&#65533;&#1682;&#65533;&&#65533;&#65533;&#65533;8&#65533;V&#65533;M6&#65533;v&#65533;&#65533;&#65533;&#65533;&#65533;&#675; &#65533;(&#65533;&#65533;&#65533;&#65533;&#65533;
&#65533;(9&#65533;\q%8&#65533;h&#65533;&#65533;&#65533;&#65533;&#65533;&#65533;&#1466;&#65533;,
&#65533;&#65533;&#65533;O&#65533;bw|&#65533;h&#65533;&#65533;v'P&#65533;A&#65533;$Bp'&#65533;m&#65533; o+&#65533;v!&#65533;@&#1801;.i&#1871;&#65533; D7&#65533;g&#65533;&#65533;0&#65533;
&#65533;KR&#65533;&#65533;&#65533;r&#65533;&#65533;t &#65533;FjWt&#65533;)&#65533;&#65533;E!;
vH&#65533;&#65533;ra1z&#65533; H&#65533;&#65533;HS&#922;+$&#65533;TKL&#65533;&#65533;&#65533;&#65533;@S&#65533;&#65533;&#65533;*&#65533;&#65533;&#65533;Z&#65533;,&#322;)j&#65533;Y &#65533;&#65533;Yf&#65533;Q&#65533;&#65533;&#65533;f&#65533;l&#65533;L"&#65533;&#65533;&#65533;&#65533; "f&#65533;g&#65533;&#65533;&#65533;&#65533;&#65533;G&#65533;y
&#65533;i&#65533;&#65533;#*&#65533;0	&#65533;HC:`&#65533;D&#65533;&#65533;&#65533; &#65533;&#65533;B&#65533;&#65533;8&#65533;&#65533;&#65533;gS&#65533;&#65533;(U&#65533;J&#65533;&#65533;T&#1274;&#65533;\AgQ&#65533;&#65533;B )Z&#65533;0&#65533;&#1813;C&#65533;#&#65533;&#65533;`^&#65533;X&#65533;%B *&#65533;=&#65533;N&#65533;ev&#65533;&#65533;&#65533;=&#65533;&#65533;&#65533;&#65533;=&#65533;:&#130;&#65533;&#65533;&#65533;&#65533;&#65533;&#65533;;jE&#65533;u"w]4 &#65533;&#65533;&#65533;(&#65533;'&#65533;&#65533;&#65533;CWl&#65533;&#65533;&#65533;&#65533;&#65533;|CR^&#65533;l&#65533;&#65533;&#65533;&#65533;&#65533;Mp&#65533;Dj8&#65533;E&#65533;&#65533;n&#65533;&#65533;:J;&#65533;~&#65533;&#65533;$&#65533;rB:&#65533;2&#65533;&#65533;f&#65533;j&#65533;&#65533;>&#65533;k&#65533;2&#65533;c&#65533;#&#65533;&#65533;B&#65533; &#65533;&#65533;&#65533;Zf&#65533;&#65533;&#1621;,`&#65533;&#65533;&#65533;ci@&#65533;Z&#65533;&#167;&#65533;&#1321;i&#65533;&#65533;HV&#65533;&#65533;T&#65533;&#65533;"&#65533;Z&#65533;&#65533;3&#65533;&#65533;
&#65533;Y   &#65533;l&#65533;2&#65533;&#65533;B&#65533;	&#65533; &#65533;+&#65533;H&#65533;ih&#65533;&#65533;&#65533;Km&#65533;I&#1708;&#65533;&#65533;&#65533;/5P &#65533;&#65533;&#65533;&#65533;&#65533;j9&#65533;
&#1508;'&#65533;&#65533;9q&#65533;&#1080;&#65533;Pn;&#65533;H&#65533;&#65533;.:&#65533;$&#1571;&#65533;&#65533;&#65533;XF3&#65533;&#65533;ty&#65533;
&#65533; &#65533;&#65533;	&#65533;&#65533;U&#65533;72L&#65533;&#65533;&#65533;&#65533;
F&#65533;&#65533;&#65533;&#65533;&#65533;G&#65533;&#65533;&#65533;A&#65533;9P&#65533;@Y&#65533;2&#65533;&#65533;)&#65533;"YAPR&#65533;A"9&#65533;IBr&#65533;&#65533;&#65533;IA&#65533;k&#65533;2g&#65533;&#65533;&#65533;&#65533; U&#65533;|BJ,&#65533;1&#65533;&#65533;&#65533;{&#65533;	&#65533;R&#65533;E&#65533;&#65533;@#.&#65533;x&#65533;%,&#65533;)5&#65533;`&#65533;Gt&#65533;&#65533;&#65533;&#65533;	&#65533;&#65533;&#65533;
&#65533;7&#65533;&#65533;$Ph|YW^8&#65533;>&#65533;	4&#65533;&#65533;,<&#230;e&#65533;&#65533;&#65533;&#65533;\I&#65533;&#65533;&#65533;d@ef&#65533;f&#65533;&#65533;&#65533;&#65533;:&#65533;v&#65533;&#65533;&#65533;&#65533;&#65533;&#65533;&#65533;Ty&#65533;#<&#65533;&#65533;B/&#1058;&#65533;&#65533;f]&#65533;V&#65533;s&#65533;$E&#65533;DVe++J&#65533;W&#65533;&#65533;&#65533;y0&#65533;E-j&#65533;#&#65533;&#65533;NuHj,~&#65533;;&#65533;T&#65533;JYz&#65533;&#65533;&#65533;CII&#65533;&#65533;&#65533;t&#130;_&#65533;&#65533;&I&#65533;/C&#65533;&#65533;E(&#65533;:&#65533;ABa&#1174;&#65533;&#65533;&#65533;+.&#65533;GQ.<&#65533;jH&#65533;&#1169;X&#65533;$&#65533;@[&#65533;&#65533;?&#65533;t&#65533;d&#65533;&#65533;&#853;&#65533;&#65533;&#65533;q+{&#65533;&#65533;&#65533;&#65533;y&#65533;&#65533;Q&#65533;&#65533; &#65533;_&#1152;&#860;&#37153;&#65533;&#65533;,&#65533;x&#65533;-&#65533;&#65533;\%&#65533;3&#65533;&#65533;&#65533;y&#65533;&#65533;2&#65533;&#65533;}&#65533;&#65533;&#65533;z&#65533;&#65533;&#65533;&#65533;	&#65533;&#65533; &#65533;&#65533;&#65533;&#65533;&#65533;&#65533;:4	&#65533;&#65533;p&#65533;t&#65533;&#65533;&#65533;6B&#65533;&#65533;i&#65533;#&#65533;&#65533;U4&#65533;'&#65533;&#65533;&#65533;v$&#65533;&#65533;hJ&#65533;&#65533;[&#65533;~&#65533;&#65533;(&#65533;&#65533;+\&#65533;T"I,@&#65533;U&#65533;&#65533;&#65533;&#65533;@U"p&#65533;&#65533;&#65533;&#1405;nu&#65533;&#65533;I&#65533;PR &#65533;&#65533;&#65533;wEB&#65533;&#65533;&#65533;&#65533; &#65533;o&#65533;[X&#274;YN&#65533;6&#65533;"L(?R&#65533;&#65533;$&#185;Fh"&#65533;s&#65533;A6&#65533;*&#65533;JT&#65533;)0"&#65533;-Y@&#65533;!&#65533;p&#65533;&#65533;&#462;MD&#65533;^&#65533;&#65533;&#65533;&#65533;+}&#65533;7&#65533;3C&#65533;&#65533;~Y&#614;0&#65533;N&#65533;P&#65533;
b&#65533;&#65533;6&#65533;&#65533;iOUY&#65533;W&#65533;&#65533;M&#65533;p&#65533;&#65533;&#65533;D]`&#65533;I &#65533;x&#65533;&#65533;V&#65533;&#65533;&#65533;&#978;&#65533;&#65533;a@W@&#1041;&#65533;&#65533;&#65533;P&#65533;&#65533;]>%&#65533;&#65533;j9&#65533;k\B2&#65533;*&#65533;`&#65533;&#65533;&#165;&#65533;RzR/&#65533;&#65533;qM&#65533;&#65533;&#65533;&#313;&#861;&#65533;swR&#65533;&#44128;J&#65533;&#65533;@-&#65533;B7w'@Y&#65533;7&#65533;&#65533;`&#65533;&#65533;&#65533;&#65533;&#65533;?&&#65533;I&#65533;&#65533; &#65533;&#65533;5P&#65533;Tp&#65533;&#65533;&#65533;&#65533;u&#65533;+g9&#65533;&#65533;&#65533;&#521;S&#65533;&#1772;&#65533;+&#65533;&#474;&#65533;I&#65533;&#65533;&#65533;4&#65533;I&#65533;C&#65533;&#65533;&#65533;&#65533;*Mi&#65533;!&#65533;V(h&#65533;+1&#489;&#1098;2E&#65533;&#793;={j&#65533;Rf&#65533;5&#65533; &#65533;&#65533;&#65533;&#65533;J&#65533;&#65533;",&#65533;=&#65533;1F&#276;&#65533;c$&#65533;)&#65533;6&#65533;n&#65533;x&#65533; &#65533;&#65533;&#656;&#65533;+&#65533;&#65533;^&#65533;&#65533;&#65533;=n&#65533;&#65533;!
_&#65533;$&#65533;&#65533;W&#65533;&#12876;c&#65533;F&#65533;3_&#65533;f&#65533;&#65533;&#65533;6&#65533;&#65533;)&#65533;&#65533;r&#65533;O'&#65533;q&#65533;&#65533;7&#65533;&#65533;&#65533;&#65533;&#65533;&#65533;BBr&#65533;&#65533;`(7yP1&#65533;&#65533;&#65533;&#65533;&#65533;&#65533;H&#65533;?&#65533;\&#65533;&#65533;7&#65533;#&#65533;1&#65533;&#65533;&#65533;&#1056;t4&#65533;&#65533;&#65533;&#65533;&#65533;&#65533;X9&#65533;
X&#65533;g&#65533;?&#65533;&#65533;"&#65533;&#1308;`&#65533;YP&#65533;&#65533;~&#65533;&#30943;0K{&#65533;*&#65533;&#397;&#65533;&#65533;eQ&#65533;&#65533;&#65533;D&#65533;&#1041;H	&#65533;&#65533;&#65533;&#65533;&#65533;-"&#65533;&#65533;d&#65533;&#65533;x&#65533;&#65533;;&#65533;&#65533;&#65533;9&#65533;&#65533;&#243;m&#65533;&#65533;&#65533;yA&#65533;&#1961;&#65533;&#65533;x&#65533;&#65533;p&#65533;&#65533;V&#65533;&#65533;&#65533;&#65533;&#65533;Ofu&#65533;&#65533;=&#65533;&#1343;&#65533;&#65533;&#65533;?
|&#65533;&#65533;&#65533;&#1759;&#65533;&#65533;&#65533;&#65533;&#65533;6&#65533;L&#65533;&#65533;&#65533;a&#65533;vB&#65533;&#65533;&#65533;&#65533;&#65533;3* &#65533;Y&#65533;&#65533;	&#65533;&#65533;&#65533;A&#65533;pp&#65533;nIIi-5&#65533;&#65533;&#65533;7{&#65533;&#65533;G&#65533;&#65533;&#65533;^&#65533;&#65533;&#65533;&#65533;&#65533; &#65533;a&#65533;&#65533;@&#65533;I&#65533;F0&#65533;	 C*&#65533;&#65533;&#65533;&#65533;C&#65533;&#65533;@&#65533;!&#65533;D&#65533;&#65533;?&#65533;?&#65533;&#65533;_"&#65533;&#65533;&#65533;&#65533;&#65533;U&#65533;&#65533;&#65533;&#65533;^E"&#65533;&#65533;&#65533;@&#65533;&#65533;|`+0`&#65533;oETm&#65533;&#65533;&#65533;&#65533;vA"6&#65533;&#65533;6&#65533;`&#65533;&#65533;X&#65533;&#65533;!W&#65533; &#65533;J&#672;&#65533;C&#65533;t)&#65533;&#65533;{(&#65533;&#65533;&#65533;&#65533;&#47234;s$&#65533;D`cx&#65533;&#65533;JJ&#65533;&#65533;J&#65533;&#65533;#&#65533;!&#65533;Z&#65533;&#65533;t.&#65533;"1&#65533;&#65533; &#65533;&#65533;&#65533;,&#65533;&#1688;&#65533;&#65533;'0D&#65533;l$&#65533;+BS:B2<%&#65533;4h.&#26752;&#65533;M&#65533;&#65533;"m&#65533;&#65533;&#65533;&#65533;&#65533;&#65533;a&#65533;(%.lS&#65533;OZ&#65533;&#65533;&#65533;&#65533;&#65533;&#65533;&#65533;ZUV&#65533;&#65533;$b0O$&#65533;&#65533;xb&#65533;&#557;s&#65533;f&#65533;&#65533;	\a&#65533; &#65533;&#65533;/	D =D&#65533;Y&#65533;O&#65533;&#65533;&#65533;0P&#65533;+&#65533;&#65533;&#65533;&#65533;|.p!Y&#65533;&#65533;x#J-$d&#65533;&#65533;\N&#65533;&#65533;&#65533;&#65533;nN&#65533;x&#65533;&#65533;T&#65533;&#65533;&#65533;L5&#592;:" &#65533; XQ$VQp!L'&#65533;&#65533;!&#65533;&#65533;TAU&#65533;t&#65533;&#65533;&#65533;Pq&#65533;&#65533;r=b&#65533;gv&#65533;&#561;z&#657;X`&#65533;X&#65533;GL*&#65533;&#167;;&#65533;cX&#65533;&#65533;;jP&#65533;~&#65533;&#65533;&#65533;b&#65533;$c&#65533;#v&#65533;&#65533;&#65533;&#65533;bJ&#65533;H&#65533;&#65533;PFf:F'jC5@&#65533;&#65533;&#65533;&#65533;&$|&#65533;fBFV &#65533;&#65533;&#65533;5&#65533;nC&#65533;K&#65533;bS&#905;T&#65533;M&#65533;L&#65533;42&#65533;>&#65533;&#774;&#65533;b1&#65533;&#65533;)$&#65533;5:b&#65533; #&#65533; 
 &#65533;:&#65533;&#65533;At&#65533;&#65533; :&#65533;&#65533;&#65533;.jH&#65533;c&#65533;&#65533;&#65533;a&#65533;0b&#1258;+*&#65533;&#65533;&#65533;K""`fN&#65533;&#65533;+&#65533;F&#65533;&#65533;25I&#65533;r&#65533;&#65533;:M |n>r&#65533;#&#65533;1'&#65533; -&#65533;C[@&#65533;&#65533;&#65533;Z&#65533;&#65533;ZR&#65533;)&#65533;#=&#65533;&#65533;#F"&#65533;&#65533;|&#65533;6&#65533;&#65533;&#65533;&#65533;&#65533;G&#65533;=t&#1035;&#65533;&#65533;%&#65533;&#65533;@&#65533;$&#65533;
 ^ &#65533;&#1966;#&#65533;&-`I3&#65533;&#65533;#3r0&#65533;P &#65533;1<&#65533;l&#65533;m&#65533;>#&#65533;&#65533;z&#65533;5&#65533;&#65533;$4&#65533;&#65533;.&#65533;"&#65533;@&#65533;&#65533;l&#65533;l-&#65533;&#65533;
 `"&#65533; +&#65533;,&#65533;&#65533;co-&#65533;&#65533; d&#65533;&#65533;&#1699;S&#65533;B&#65533;&#65533;B n!&#65533;&#65533;&#65533; $N"&#65533;&#65533;<&#65533;R=&#65533;"`&#65533;K&#65533;&#65533;*B+&#65533;&#65533;)&#65533;&#65533;>&#65533;k$&#65533;R&#65533;6	+&#65533;S&#65533;dQ&#65533;+KI,Y&#65533;B&#65533;&#65533;&#65533;H&#65533;H&#65533;"t)E D &#65533;&#65533;&#65533;a$#G1MB( ;&#65533;#&#65533;&#65533;&#65533;&#65533;&#65533;#&#65533; &#65533;A &#65533;&#65533;x:6&#65533;J&#65533;&#65533;&#65533;&#65533;m'&!~&#65533;&#65533;.&#65533;0'&#65533;`ed&#65533;i(&#65533;&#65533;i0&#65533; `&#65533;&#65533;&#65533;7&#65533;I&#65533;bKk$&#65533;p&#65533; &#65533;FJ&#65533;F&#65533;&#65533;&#65533;&#65533;-&#65533;&#65533;S&#65533;&#65533;#&&#65533;0b&#65533;J&#65533;%_&#65533;6&#65533;&#65533;c&#65533;4&#65533;f2SJ&#65533;&#65533;`2:A&#65533;'o&#65533;&#65533;&#65533;&#65533;4 a&#65533;&#65533;&#65533;bz%:F&#65533;2i 	&#1427;P+&#65533;&#65533;@&#65533;X&#65533;&#65533;>&#65533;=u+B&#65533;&#65533;@OI&#65533;DM&#65533;F`&#65533;2S1&#65533;P&#65533;&#65533;&#65533;&#65533; @UTC&#65533;S{&#65533;1&#65533;<&#65533;H&#65533;&#65533;&#65533;*&#65533;#&#65533;`&#65533;D&#65533;7Ebl%bJ`7wU &#65533;#l&#65533;*X&#1097;&#65533;&#65533;&#65533;blM&#65533;&#65533;V@&#65533;tH&#65533;&#65533;&#65533;M{R &#65533;T8;&#65533;&#65533;B5N&#65533;.&#65533;c&#65533;&#65533;>&#65533;-8&#65533;&#65533;H'&#65533;u:&#65533;6#\UnJm&#65533;&#65533;=&#65533;&#65533;Mg/&#178;&#65533;	&#1831;&#65533;&#65533;&#65533;K&#65533;E&#65533;':&#65533;&#65533;AEK&#65533;`&#65533;H&#65533;r&#65533;)&#65533;&#65533;*&#65533;?{kA&#65533;R/&#65533;t"VbV&#65533;<&#65533;&#65533;&#65533;&#65533;<&#65533;H;&#161;=&#65533;b&#65533;W&#2030;&#65533;&#65533;f&#65533;6M"JSV8kC'&#65533;-K&#65533;t'&#65533;u\&#65533;PTC2&#65533;&#65533;&#1752;-&#65533;&#65533;&#65533;-&#65533;&#65533;4=&#65533;\3/$d&#65533;v2Z=R"&#65533;&#65533;J{&#65533;&#65533;&#65533;6YM&#65533;&#65533;b&#65533;
&#65533;nVF&#65533;&#65533;&#65533;-&#65533;&#65533;5&#65533;b+t&#65533;&#65533;&#65533;o&#65533;BL&#65533;&#65533;b&#65533;q&#65533;&#65533;&#65533;.&#65533;b&#65533;vG44&#65533;=g.&#65533;R&#65533;a&#46331;&#65533;&#65533;@c+O	STS3&#65533;#&#65533;k>&#65533;&#65533;i&#65533;&#65533;&#65533;-&#2006;.%&#65533;A&#65533;R&#65533;&#65533;&#65533;&#65533;q&#65533;&#65533;&#65533;c&#65533;&#65533;CEvGf&#65533;YnUJ@t&#65533;hL&#65533;e&#65533;I2&#65533;a&#65533;&#65533;&#65533;'&#65533;&#65533;JeiE%>&#65533;&#65533;&#65533;&#1554;I&#65533;JeJ@&#65533;&#65533;V&#65533;u'&#1002;J{&#65533;W%"v&#65533;
K&#65533;&#65533; ]^&#65533;&#65533;&#65533;$&#65533;G&#65533;DfE&#65533;&#65533;I&#65533;q&#65533;4&#65533;r&#65533;W$&#65533;&#65533;B;&#65533;=&#65533;s>&#65533;6M&#65533;6|&#65533;&#65533;>&#65533;&#65533;p;&#65533;*&#65533;&#65533;+&#65533;&#65533;o&#65533;&#65533;>e1,yb&#65533;F &#65533;6	&#65533;)&#65533;&#65533;&#65533;q)&#65533;S&#65533;r$&#65533;&#65533;&#65533;{YJ&#65533;@qsF&#65533;&#65533;:B{}R&#398;&#65533;&#65533;f
&#65533;&#65533;&#65533;&&#65533;0&#65533;&#1572;&#16575;&#65533;F&#65533;0N&#65533;&#65533;wbN&#65533;&#65533;4M&#65533;&#65533;W8&#65533;nxrfk&#65533;]&#65533;IZy&#65533;$Je \&#65533;d&#65533;`&#65533;&#1543;&#65533;&#65533; vX&#65533;t&#65533;t&#65533;&#65533;=&#65533;&#65533;yC&#65533;i&#65533;&#65533;\&#65533;&#65533;_&#65533;&#65533;&#65533;&#65533;q"8&#65533;	&#65533;Qe&#65533;&#65533;H.H&#65533;,&#65533;r&#65533;&#65533;&#65533;&#65533;r>&#65533;K&#65533;W&#27282;&#65533;&#65533;W &#65533;&#65533;S&#587;&#65533;&#65533;?&#65533;~&#65533;e&#65533;&#65533;&#65533;Q&#65533;7$&#65533;&#65533;q%&#65533;T#&#65533;@(6&#65533;Ui&#65533;U&#65533;&#65533;&#65533;*&#65533;&#65533;s&#65533;X1z&#65533;x&#65533;&#65533;&#65533;b&#65533;&#65533;&#65533;"&#65533;&#388;&#65533;&#269;G&#65533;&#65533;h&#65533;&#65533;7&#65533;&#65533;Axw&#65533;&#65533;N&#65533;&#65533;w{&#65533;&#65533;&#65533;Fv=e&#65533;$&#65533;h&#65533;K9E,T&#65533;-x&#65533;&#65533;7&#65533;V7~#$8&#65533;&#65533;dK"J&#65533;&#65533;
y&#65533;R&#65533;=&#65533;&#65533;|&#65533;&#65533;n&#65533;V&#65533;&#65533;S?=&#186;&#65533;X &#65533;X"&#427;&#65533;C&#65533;}&#65533;r&#65533;&#65533;,vE &#65533;&#65533;&#65533;&#65533;&#65533;&#65533;&#65533;c1F Ta&#65533;&#65533;Y&#65533;&#65533;&#65533;&#13904;&#65533;&#1624;[
s&#65533;OCG&#65533;T&#65533;_&#65533;!&#65533;&#65533;&#65533;Tx&#65533;bFm&#65533;s!9ew&#65533;&#65533;d8'@W&#1812;)3e0&#65533;fx&#65533;&#65533;#ZE"&#65533;&#65533;&#65533;&#65533;=|&#65533;&#65533;d&#65533;g.&#65533;w+Fz[&#65533;&#65533;E"8&#65533;V&#65533;&#65533;)j&#65533;&#65533;L(,d&#65533;&#65533;q&#65533;N&#65533;&#65533;!{&#65533;&#65533;&#65533;8?!&#65533;&#65533;U+&#65533;&#65533;n&#65533;&#65533;&#65533;&#65533;z&#65533;*&#65533;p&#65533;Y&#65533;&#65533;&#65533;&#65533;&#65533;?&#65533;~&#65533;Y~&#65533;&#65533;&#65533;8&#65533;&#65533;W&#65533;;&#65533;.E&#65533;t&#65533;rT+&#65533;&#65533;&#65533;&#65533;<&#65533;CG&#65533;&#65533;&#65533;RxZ"&#65533; &#65533;m'&#65533;&#65533;oyy&#65533;w21&#65533;vEn&#65533;*hC6&#65533;t&#65533;=&#133;s&#65533;;&#65533;ug5&#65533;&#65533;&#65533;u&#1002;y&#65533;&#65533;'&#65533;6x&#65533;~'&#65533;&#65533;&#65533;2u&#65533;s&#65533;&#65533;s&#1971;|5&#1274;x&#65533;&#65533;&#65533;=&#65533;X&#65533;&#65533;S&#65533;&#65533;x&#65533;W&#65533;&#65533;&#65533;&#65533;&#65533;&#65533;~&#65533;&#65533;&#65533;&#65533;&#65533;&#65533;&#65533;3,&#65533;&#65533;~&#65533;%&#1554;&#65533;&#65533;x&#65533;&#1849;&#65533;R&#65533;&#65533;$&#65533;@&#65533;G&#65533;br%"&#65533;9{&#65533;= &#65533;*&#65533;&#1036;EyZ&#65533;Iu&#65533;&#65533;u&#65533;7gIVW&#65533;
Z&#65533;sf&#65533;8&#65533;&#65533;^&#65533;&#65533;6&#65533;[7&#1339;5&#65533;8&#65533;b&#65533;m&#1307;'`	
{&#65533;L&#65533;Z&#65533;#:Z&#65533;c&#65533;&#65533;="v]&#65533;&#65533;_w c&#65533;*&#65533;xs&#65533;\&#65533;.&#65533;#&#65533;4&#65533;2&#65533;2=!&#6105;&#65533;>&#65533;&#65533;B&#65533;&#65533;`&#65533;&#65533;&#65533;=&#65533;`&#1447;&#65533;&#65533;&#65533;o&#65533;R &#786;&#65533;&#65533;&#65533;>&#65533;&#65533;w"&#65533;&#65533;~e|&#65533;&#1257;&#65533;H&#65533;B&#65533;&#65533;,&#65533;Y  &#65533;q}K&#65533;:&#65533;[&#65533;z &#65533;&#65533;5&#65533;S!&#65533;&#65533;&#65533;E&#65533;&#65533;7;d&#65533;&#65533;&#150;&#65533;&#65533;&#65533;7&#65533;b;a&#65533;&#65533;yV&#65533;V&#65533;&#65533;	+&#63582;6&#65533;&#65533;kS&#65533;&#65533;&#65533;jS&#65533;&#65533;&#65533;j+&#65533;Df&#65533;&#65533;&#65533;&#65533;&#65533;&#65533;&#65533;&#65533;v&#65533;;:+&#65533;D&#65533;&#65533;&#65533;S;&#65533;mE&#65533;}&#65533;&#65533;>D3&#65533;&#65533;&#231;;b&#65533;A&#65533;|=&#65533;=9&#65533;*&#65533;&#65533;?&#65533;>&#65533;&#65533;|&#65533;&#762;>&#65533;&#65533;&#65533;&#65533;o&#65533;E&#65533;}Y&#65533;&#65533;&#65533;v<&#65533;<&#65533;&#65533;|&#65533;>5T&#65533;Z"DU&#65533;1&#65533;&#65533;#&#65533;&#65533;&#65533;&#65533;&#761;&#65533;&#65533;%B&#65533;&#65533;&#65533;^&#65533;&#65533;&#65533;aWLu&#65533;&#65533;&#65533;^V&#65533;&#65533;&#65533;$
&#65533;&#65533;#^y8&#65533;&#65533;m&#65533;&#65533;&#65533;S&#65533;\L&#278;&#65533;&#65533;i&#65533;&#65533;&#65533;M,&#642;6&#65533;V8&#65533;='>a>|C&#65533;&#605;M&#65533;[&#65533;&#65533;&#156;V$&#65533;(&#65533;{&#65533;'&#65533;&#65533;&#65533;e&#65533;X&#65533;&#65533;=V&#65533;Q&#65533;&#18322;n-&#65533;|&#65533;>&#65533;&#65533;&#65533;=&#65533;&#65533;W&#65533;&#65533;T! &#65533;&#65533;-&#65533;.^&#65533;&#65533;&#1496;M&#65533;&#65533;&#65533;&#65533;b&#65533;]&#65533;&#65533;&#65533;&#65533;&#1759;7x&#65533;'&#65533;yR&#747;5&#65533;&#65533;&#65533;&#65533;&#65533;[&#65533;j&#65533;&#65533;M&#65533;\&#65533;&#65533;-bRLb&#65533;,`yR~>p&#65533;l&#65533;&#65533;&#65533;O&#65533;&#65533;&#65533;UI7&#1659;#t28&#65533;}10&#65533;&#65533;Q&#1739;&#65533;&#65533;;&#65533;&#65533;)&#65533;M\&#65533;H.&#65533;&#65533;V &#65533;&#65533;&#65533;&#65533;&#65533;&#65533;5&#65533;Q&#65533;&#65533;pg1'r&#65533;*6&#65533;})&#65533;a&#65533;S&#65533;b&#65533;A&#65533;&#65533;&#65533;w]&#65533;I&#65533;=i&#65533; &#65533;q&#65533;&#65533;&#65533;&#65533;C&#65533;Wjw&#65533;&#1283;&#65533;&#65533;N&#924;N&#65533;h&#65533;u"&#65533;&#65533;*zx&#65533;&#1717;>|&#65533;~&#65533;&#65533;&#65533;&#1579;&#65533;&#65533;&#65533;}zu&#65533;&#65533;&#293;C|&#65533;&#65533;&#542;&#65533;5-r&#65533;>&#65533;&#65533;/&#1316;&#65533;&#65533;Qb&#1198;(&#65533;&#65533;&#65533;B&#996925;C&#65533;/4&#65533;&#65533;&#65533;&#65533;&#65533;K{&#65533;3&#65533;&#65533;&#65533;x&#65533;&#65533;h&#65533;&#65533;&#65533;;u&#65533;z *&#65533;bIU&#65533;&#65533;B1&#65533;:&#65533;&#65533;f&#65533;#`J&#65533;&#65533;y&#65533;8&#65533;&#65533;j&#759;<&#65533;&#65533;&#65533;&#65533;&#65533;&#65533;&#65533;&#65533;\eJE&#65533;Wd&#65533;m&#65533;* &#703;&#65533;&#65533;,i&#65533;&#65533;@&#65533;:|1"&#65533;+L3!&#895;	'&#65533;&#65533;h`&#65533;&#65533;&#65533;&#65533;&#65533;B%,#@@&#65533;B&#65533;4k&#65533;d(B&#925;:Y&#65533;{Ip&#65533;?]&#65533;&#65533;&#65533;2&#65533;&#65533;:&#65533;]CpM&#65533;5&#65533;9Qt&#65533;j&#65533;@ 5&#65533;&#65533;&#65533;O&#65533;&#65533;fNuaD&#65533;&#65533;#&#65533;&#65533;z3&#65533;&#1849;t&#65533;&#1725;;&#1481; &#65533;&#65533;&#65533;&#65533;&#65533;&#65533;&#65533;C'jd:&#65533;&#393;`&#65533;&#65533;;~&#65533;fJ&#65533;KB&#65533;A/-B&#65533;i&#65533;9&#65533;&#65533;&#65533;P&#65533;&#65533;0rM&#65533;Wd@&#65533;&#65533;)&#65533;c&#65533;m&#416;&#65533;@&#65533;&#65533;[&#65533;&#65533;&#65533;&#65533;%+&#65533;4&#65533;M:&#65533;j&#65533;&#65533;)~
&#65533;&#65533;5&#65533;%&#65533;+&#65533;h&#65533;&#65533;&#65533;&#65533;r=&#65533;!&#65533;K&#65533;&#65533;&#65533;&#65533;&#65533;&#65533;L&#65533;&#65533;&#1906;,;Pgx&#65533;6#&#65533;k&#710;,Y&#65533;'&#1556;Z&#65533;&#65533;Y1&#65533;?%&#65533;P*%&#65533;&#65533;D&#65533;&#65533;D[&#65533;&#65533;a&#65533;n&#65533;a&#65533;~XS(@qE`|C5D&#65533;)r&#283;g&#65533;&#65533;&#65533;@&#65533;&#65533;v&#65533;?1:d&#65533;i&#65533;E&#65533;B&#65533;&#65533;&#1562;DP,q&#65533;&#65533;5&#65533;&#65533;C&#65533;&#1250;DM&#65533;&#65533;&#65533;CK&#65533;&#65533;t&#65533;E&#65533;m53&#65533;&#65533;tA&#65533;&#65533;5A&#65533;&#65533;A&#65533;Y7Ppj&D&#65533;eW)&#65533;&#65533;&#65533;&#65533;~?&#65533;&#65533;>&#65533;@"W,&#65533;&#65533;yz%&#65533;'&#65533;e`C&#65533;X&#65533;&#65533;U&#65533;4&#65533;&#65533;D&#65533;&#65533;&#65533;?&#65533;&#65533;&#65533;@&#65533;6&#934;Q2&#65533;G7&#65533;Q&#65533;?&#65533;&#65533;&#65533;O1&#65533;:$*A&#65533;0&#65533; &#65533;&#65533;&#65533;PH&#65533;&#65533;; &#65533;&#65533;k&#65533;&#65533;&#65533;0&#65533;t3&#65533;&#65533;&#65533;&#65533;&#65533;}&#65533;&#65533;HH&#65533;&#65533;&#65533;&#65533;fil&#65533;[D&#65533;)&#65533;h&#65533;&#65533;h&#65533;&#65533;(&#65533;i&#65533;&#65533;&#65533;&#65533;&#65533;XQ&#65533;	&#1352;&#60976;-&#65533;&#65533;n&#65533;&#65533;;h&#65533;ySp&#65533;2vm&#65533;&#65533;	&#65533;%CC&#182;&#65533;E5AC7&#65533;nX&#65533;p+0&#51611;&#65533;XD	&#65533;&#2004;D#?*%&#65533;&#65533;j&#65533;'&#65533;&#65533;&#65533;P^&#65533;&#65533;&#65533;f&#376;lS&#65533;+&#65533;&#1680;f&#65533;L&#65533;&#65533;
7&#65533;&#65533;&#65533;&#65533;&#65533;&#65533;&#65533;&#65533;q&#65533;&#65533;&#65533;&#65533;&#65533;.&#65533;4C 0P7NO&#65533;&#65533;&#65533;#u&#65533;Zom&#65533;G"_&#65533;%&#65533;HD4&#65533;&#1852;&#65533;F&#65533;Q&#65533;&#65533;?&#65533;&#65533;&#65533;bkOBTe&#65533;&#65533;>&#65533;$ELV;&#65533;&#1935;&#65533;&#65533;c\\&#65533;&#65533;&#65533;@&#65533;+&#65533;&#65533;+&#65533;&#65533;&#65533;t&#65533;M&#65533;,&#65533;3&#65533;h&#65533; &#65533;&#65533;&#65533;`#&#65533;;&#65533;&#65533;&#65533;&#65533;&#65533;gN&#65533;&#65533;&#456;&#65533;&#65533;&#65533;&#65533;:&#65533;52&#65533;-&#1928;&#65533;f(&#65533;&#65533;o-&#65533;&#65533;&#65533;n/&#65533;] r<C&#65533;&#65533;&#21491; P &#65533;&#65533;S&#65533;&#65533;!mQ&#65533;&#65533;g&#65533;&#65533; , &#65533;q}O~C&#65533;&#65533;&#65533;&#65533;\&#65533;&#65533;>dY&#65533;&#65533;&#65533;,&#65533;&#65533;&#65533;Q&#65533;1wC&#65533;&#65533;&#65533;&#65533;&#65533;&#65533;&#65533;Ai Y&#65533;< 6&#65533;&#65533;&#65533;&#65533;m&#65533;)h\&#65533;&#65533;&#65533;f &#65533;&#65533; n.HA
&#65533;!&#65533;!H&#65533;&#65533;&#65533;&#65533;&#65533;&#65533;K"&#65533;&#65533;`D>&#65533;&#785;.9&#65533;+&#65533;B&#65533;&#65533;&#65533;&#1032;k9&#65533;CAT&#65533;9&#65533;s&#65533;#&#65533;&#65533;4x&#65533;=&#65533;&#65533;BRB&#193;	]bZ&#65533;&#65533;&#65533;&#65533;&#65533;9&#65533;M&#65533;A\g&#65533;Mk&#65533;&#65533;&#819;&#65533;&#65533;L&#65533;c&#65533;&#65533;&#65533;&#65533;YH_&#65533;&#65533;G&#65533;|G|y&#1387;v&#65533;*&#65533;&#65533;o{&#65533;&#65533;^EG&#65533;&#65533;/&#65533;&#65533;&#65533;&#65533;&#65533;j&#65533;+BZ&#65533; &#302;a=&#65533;pdy&#65533;dz&#65533;U`&#722;&#65533;&#65533;#&#65533;&#65533;<  &#65533;y&#65533;&#65533;BHLiJ&#65533;&#65533;R&#65533;&#65533;&#65533;&#65533;&&#65533;W&#65533;hEK^]L&#65533;r &#65533;Mk&#65533;&#65533;&#911;&#9646;>&#65533;L&#65533;&#65533;c&#65533;&#65533;Lk]p)\"&#65533;&#65533;&#65533;L&#65533;0`7&#65533;&#65533;&#65533;l&&#685;nr&#65533;&#65533;&#65533;Z&#65533;!O&#65533;H&#65533;p&#65533;!f&#65533;K&#65533;&#65533;\97&#65533;&#65533;1&#65533;.&#65533;&#1380;&#65533;&#65533;&#65533;"&#65533;Hn&#65533;&#65533;&#65533;&#65533;q&#65533;&#65533;&#65533;&#1388;w&#65533;&#65533;Y&#65533;&#65533;8&#65533;2&#65533;&#65533;&&#65533;3&#65533;&#65533;B&#65533;	4&#65533;
&#65533;&#65533;?l6@XO&#65533;&#65533;&#65533;&#65533;&#65533;JXr$&#65533;&#65533;&#65533;F&#65533; &#1168;&#1034;#&#65533;)&#65533;g&#65533;	&#65533;&#65533;&#65533;&#65533;  &#65533;KS&#65533;&#65533;&#65533;&#65533;(&#65533;=&#65533;r&#65533;&#65533;*6&#65533;&#674;n K&#65533;D'&#65533;Z&#65533;<&#65533;iU&#65533;&#65533;T&#65533;JU&#65533;j&#65533;!w&#65533;h&#65533;@i4g&#65533;&#65533; &#65533;iC&#65533;&#65533;M&#65533; &#65533;Z#&#65533;&#326;&#65533;&&#65533;&#65533;&#65533;2&#65533;&#65533;&#65533;&#65533;&#65533; B&#65533;Cd&#65533;&#65533;&#65533;k&#65533;&#65533;&#65533;+&#65533;r&#65533;&#65533;&#65533;FG&#65533;&#65533;&#65533;&#65533;&#65533;v0&#65533;&#65533;&#65533;&#65533;`d..&#65533;)&#65533;&#65533;+&#65533;B&#65533;&#65533;v5&#65533;y&#65533;&#65533;&#65533;&#65533;AA&#65533;D&#65533;&#912;&#65533;Zg&#65533;p&#65533;&#65533;&#65533;5&#65533;Nz&#947;&#65533;&#65533;m3L&#65533;(&#65533;S^M*&#65533;@n&#65533;65&#65533;L#d$cE@&#65533;&#1204;$&#65533;D&#65533;&#65533;b
&#65533;&#65533;&&#65533;T&#65533;)&#65533;W&#65533;<&#65533;&#1384;5kKA&#65533;U&#65533;&#65533;&#65533;&#65533;&#65533;^+K&#65533;&#65533;&#65533;fT{&#65533;&#65533;Gs&#522;&#561;{mL&#65533;@&#65533; &#65533;&#65533;1&#65533;&#65533;&#65533;5&#65533; ou&#65533;&#65533;*&#1282;&#65533;&#1384;IkW&#65533;p&#65533;&#65533; \&#65533;&#65533;Z&#65533;&#65533;|=&#65533;=&#65533;{&#65533;@)&#65533;&#65533;&#65533;Q&#65533;&#65533;Vh=&#65533;B%&#65533;&#892;XCO&#65533;q&#65533;b&&#65533;IFNj&#65533;&#65533;&6&#65533;/&#65533;dba&#65533;Q&#65533;4&#65533;6!&#65533;&#65533;M&#65533;&#65533;%&#65533;i&#65533;&#65533;&&#65533;&#65533;L&#65533;.8-|&#65533;AK$&#65533; M&#65533;"&#65533;&#65533;$&#65533;&#65533;~&#65533;Qh&#65533;F&#65533;&#65533;&#65533;&#65533;sI#&#65533;<&#65533;$$&#65533;&#65533;SG&#65533;&#65533;&#65533;"&#65533;4O&#65533;kVZAW&#65533; fH~C&#65533;h&#65533;%&#1168;&#65533;nD&#65533;&#65533;Dr&#65533;o&#65533;&#65533;&#65533;#&#65533;4&#65533;]aW&#65533;^&#65533;I&#65533;j&#65533;&#65533;jyBD&#65533;&#65533;>&#65533;XV&#65533;&#65533;&&#65533;34&#65533;X&#65533;&#65533;&#65533;ZW&#65533;K4N+;l&#65533;\6R,&#65533;&#65533;&#65533;CV '&#65533;2d4z&#65533;RDPm&#65533;H&#65533;.&#65533;`&#65533;&#65533;&#65533;&#65533;&#65533;&#65533;M&#65533;&#65533;&#65533;&#65533;&#840;&#65533;&#1798;&#65533;@&#65533;Z&#65533;yP&#1937;&#626;4&#65533;(Z&#65533;ly&#65533;K&#65533;r&#65533;p&#65533;&#65533;-&#65533;&#65533;&#1608;&#65533;&#880;&#65533;&#65533;,&#65533;&&#956;&#65533;uv&#65533;&#65533;Q&#65533;&#65533;&#65533;%&#65533;A&#65533;J&#65533;&#65533;&#65533;C&#65533;&#65533;X-&#65533;qT&#65533;&#65533; &#65533;D&#65533;&#65533;&#65533;&#65533;&#55164;&#1175;6_&#65533;&#65533;&#65533;&#1985;&#65533;&#65533;3&#65533;&#65533;}&#65533;W&#65533;=&#65533;|&#65533;$&#65533;&#65533;P|&#65533;&#1216;&#65533;BG&#65533;&#65533;&#65533;JW&#1704;&#65533;&#65533;&#65533;Q&#65533;~&#65533;&#65533;&#65533;oB&#1385;&#65533;&#65533;S&#65533;&#65533;Bw=	7G&#47155;&#65533;&#65533;r}&#65533;&#65533;Y&#65533;!l&#65533;AlG&#65533;@&#65533;qR*&#65533;x&#65533;-&#65533;[`*&#65533;&#65533;ZuDr&#65533;&#65533;k9q8.)&#65533;&#65533;H&#65533;k&#65533;&#65533;&#65533;/&#65533;i&#65533;B&#65533;gEL&#65533;&#65533;yqt&#65533;&#65533;&#65533;&#65533;3&#1125;&#65533;&#65533;&#65533;}&#65533;(&#65533;&#65533;&#65533;&#65533;&#65533;&#65533;&#65533;\p6&#65533;{4&#65533;&#65533;&#65533;&#65533;M}&#823;&#65533;n&#65533;&#65533;x&#65533;(&#455;&#2015;&#65533;e&#65533;HG&#65533;Su&#65533;sMg"&#65533;H&#65533;q5&#65533;@6|#&#65533;C &#65533;&#65533;&#65533;&#65533;&#65533;4&#65533;/&#65533;&#65533;.>&#65533;&#65533;<&#65533;QZ&#65533;&#65533;&#2007;&#65533;&#65533;&#65533;H{G&#65533;&#65533;&#65533;h&#65533;+&#65533;&#65533;&#65533;y&#65533;;T&#65533;+@&#65533;&#65533; F\&#65533;nv^-5	&#65533;m7sF&#65533;&#65533;0&#65533;0&#65533;a;&#65533;&#65533;&#65533;:&#65533;&#65533;#&#65533;&#65533;&#65533;f&#65533;n`Y&#65533;vw&#65533;&o&#65533;g#&#65533;W[2&#65533;E9(H&#65533;w&#65533;&#65533;r!z3(5$&#65533;dC/&#65533;Y&#65533;4.&#65533;#&#65533;&#451;&#65533;B&#65533;&#65533;B?X:&#65533;&#65533;[7&#65533;9&#65533;&#65533;[&#65533;&#65533;x&#65533;1%&#65533;&#65533;v&#65533;&#65533;&#65533;
Ff&#65533;&#65533;<3K3&#65533;U&#65533;&#65533;R]&#65533;b&#65533;p&#65533;J&#65533;biQT}&#65533;	&#65533;&#65533;T&#65533;&#65533;S&#65533;  &#65533;U_y&#65533;G&#65533;"Q&#65533;tG?%|(W&#65533;&#65533;d&#65533;A&#65533;&#65533;&#65533;+&#65533;&#65533;S&#1427;b^E=&#65533;&#65533;&#65533;&#963;+&#65533;4qXH1bM&#65533;T*J&#65533;Ctq&#65533;|&#65533;&#65533;&#65533;'b&#65533;&#65533;G=eh,&#65533;k&#65533; U&#65533;&#65533;TU&#65533;F&#65533;F&#65533;(c&#65533;k&#65533;4	?3K7&#65533;?&#65533;&#65533;&#65533;F&#65533;0l&#65533;S@E&#65533;&#65533;A&#65533;!mK&#65533;&&#65533;(L&#65533;&#65533;Fd&#65533;&#65533;1/&#9045;e&#65533;Co5&#65533;A&#65533;&#65533;/&#65533;&&#65533;&#65533;X&#65533;SA&#65533;&ya&#65533;9&#65533;&#65533;L&#65533;&#65533;&#65533;S&#65533;&#65533;%D&#65533;4:&#65533;&#65533;&#65533;0&#65533;D&#65533;e;HM&#65533;B&#65533;&#65533;&#65533;M&#65533;w:&#65533;&#65533;&#65533;M
&#65533;yL(&#65533;?&#65533;9&#65533;D&#65533;&#65533;9&#65533;&#65533;"&#545;n&#65533;&#65533;W&#65533;3&#65533;&#65533;=&#65533;&#65533;q&#65533;&#65533;+@&#65533;ce%&#65533;&#65533;fD&#65533;\&#65533;&#65533;\c$FcE&#65533;G4&#467;<&#65533;3&#65533;&#65533;#S&#65533; r&#65533;,{&J&#65533;rD&#65533;g&#65533;Et|aU&#65533;&#65533;&#65533;ti&#65533;~&#65533;h&#65533;W~uYi~&#65533;X5R&#65533;u&#65533;&&#65533;&#65533;Ix&#65533;j6&#65533;aAk&#65533; &#65533;jWS O&#65533;&#65533;vq &#65533;&#65533;P&#65533;w	l&#65533;uk&#65533;&#65533;&#65533;&#65533;:&#65533;&#65533;&nG@&#65533;&#65533;O&#65533;miZ&#65533;&#65533;&#7439;&#65533;9&#1542;&#65533;&#388;W{'&#65533;&#65533;23&#65533;:&#65533;19%h8;Ty7!&#65533;&#65533;&#65533;:&#65533;w&#65533;x#&#65533;&#65533;&#65533;I&#65533;x5 &#65533;o&#65533;Hy&#65533;O&#65533;:&#65533;&#65533;9&#65533;Sn&#65533;i.t&#65533;&#65533;Ud;&#65533;vp&#65533;%-&#65533;g&#65533;$c&#65533;&#65533;Kdt&#65533;&#65533;g&#65533;r&#1637;g1g,&#65533;QD3TA44e&#65533; &#65533;SE&#65533;q&#65533;&#65533;&#65533;&#65533;ggg&#65533;&#65533;H?	&#65533;vuqj!uq&#65533;&#65533;O&#65533;j&#65533;&#65533;P&#65533;`&#65533;u&#65533;&#65533;&#65533;I&#65533;&#65533;&#65533;	?&#65533;&#65533;
&#65533;&#65533;&#65533;&#65533;&#65533;&#65533;J&#65533;V5&#65533;&#65533;&#673;w&#65533;jS&#65533;u&#65533; &#65533;&#65533;&#65533;VE&#65533;&#65533;&#65533;(&#662;&#65533;&#533;-&#65533;!a&#65533;a&#65533;`&#65533;`&#65533;`V&#65533;V&#65533;&#65533;(P&#65533;!&#65533;&#65533; &#65533;&#65533;&#65533;VV&#65533;&#65533;aG:&#65533;&#65533;&#1124;6&#65533;&#65533;=JU&#65533;&#65533;&#65533;&#65533;[&#677;]&#65533;_
&#65533;a*&#65533;q&#65533; 1@&#65533;&#65533;p2&#65533;2&#65533;&#65533;lJ2p&#65533;r*&#65533;1&#65533;2p&#1216;@}&#65533;&#1232;&#65533;!<&#65533;&#65533;&#65533;&#65533;&#65533;|*~
&#65533;0$P&#65533;&#65533;5&#65533;&#65533;@]P&#65533;&#65533;&#65533;]&#65533;P ]4&#65533;&#65533;J&#65533;&#65533;j&#65533;&#65533;&#65533;&#65533;&#65533;&#65533;T 'yzy&#65533;<@&#65533;&#65533;q*x&#65533;s&#65533;&#65533;J&#1216;&#65533;!&#65533;&#65533;J&#65533;
&#65533;<p&#65533; &#65533;(0&#65533;&#1067;&#65533;:&#65533;@]0/&#65533;xP/ &#65533; &#65533;&#65533;&#65533;&#65533;&#65533;&#685;&#65533;&#65533;&#65533;Z&#65533;@ &#65533;&#65533;&#65533;&#29358;&#39598;&#65533;&#686;&#65533;T&#65533;&#65533;&#65533;*&#65533;&#65533;&#678;&#65533;&#65533;&#65533;&#65533;@&#65533;4&#65533;&#65533;&#65533;&#65533;&#65533;&#65533;(&#1063;&#65533;&#687;&#65533;&#65533;&#65533;&#65533;j
&#65533;J&#65533;$&#65533;&#65533;]&#65533;&#65533;Z=F&#65533;/&#65533;&#65533;j&#65533;&#65533;&#1065;&#65533;&#1134;&#65533;!+&#65533;#K&#65533;tqK&#65533; &#65533;&#65533;0&#65533;o:t&#65533;&#65533;&#65533;/&#65533;&#65533;&#65533;i:&#65533;m*&#65533;&#65533;j
&#65533;&#65533;~j&#65533;=z&#65533;sJ&#65533;g*&#65533;J$`&#65533;&#65533;&#65533;&#65533;=&#65533;!&#65533;@&#65533;&#65533;&#65533;*&#65533;&#65533;&#1072;@[&#65533;Y&#65533;a+&#65533;cK&#65533;e&#47284;&#65533;&#65533;n&#65533;&#65533;&#186;&#65533;&#65533;&#65533;l
@p&#65533;&#65533;J&#65533;m&#65533;&#65533;&#65533;J&#65533;q$&#65533;&#65533;n&#65533;&#65533;
&#65533;&#65533;&#65533;j&#65533; &#65533;p&#65533;&#65533;iz&#65533;&#65533;&#65533;g&#65533;&#65533;&#65533;p!&#65533;! &#65533;&#65533;`&#65533;&#65533;&#65533;r&#65533;Z[ : &#65533;&#65533;fK&#65533;&#65533;k&#65533;&#65533;&#65533;&#65533;r&#65533;&#65533;&#65533;k&#65533;&#742;1&#65533;&#65533;&#426;&#65533;&#65533;@&#65533;&#65533;Z&#65533;&#1712;K3&#65533;o&#65533;&#65533;j&#65533;&#65533;&#65533;&#65533;&#65533;:&#48524;j&#65533;&#65533;&#65533;&#65533;y*&#65533;&#65533;&#65533;&#65533;&#65533;&#65533;x&#65533;&#65533;0&#65533;F &#65533;&#65533;&#65533;+&#65533;&#65533;{&#65533;&#65533;&#65533;&#65533;!1&#65533;&#1497;&#65533;&#65533;k&#65533;&#29438;&#65533;k&#65533;0k:&#65533;7K&#1264;&#65533;&#65533;&#65533;U+@p&#65533;s&#65533;&#65533;&#65533;{&#65533;&#65533;*&#65533;&#65533;Z&#65533;0&#65533;&#65533;y*&#65533;?&#65533;&#65533;E+&#65533;&#65533;&#65533;&#65533;&#65533;j&#65533;&#65533;
&#65533;K&#65533;!&#65533;x&#1069;&#65533;[&#65533;&#65533;&#65533;&#1963;&#65533;&#65533;&#65533;&#65533;&#65533;&#65533;%&#65533;
&#65533;7&#65533;:&#65533;F&#65533;{z&#1744;&#65533;U&#65533;<V&#65533;&#65533;tZ&#65533;q&#65533;.{&#65533;y&#65533;&#65533;&#65533;;&#395;&#65533;&#65533;&#65533;&#65533;&#65533;&#65533;&#65533;*&#65533; 
&#65533;1&#65533;&#65533;J&#65533;&#65533;&#65533;&#65533;&#65533;J&#65533;x&#1073;&#65533; $&#65533;W&#65533;&#65533;&#65533;Y&#65533;&#65533;^:4&#65533;&#65533;5&#65533;J&#65533;&#65533;&#65533;z&#65533;e&#65533;&#65533;0|&#65533;&#65533;&#65533;&#65533;:&#65533;&#65533;-&#65533;&#65533;&#65533;&#65533;~&#65533;&#65533;n&#65533;&#65533;&#1098;&#65533;{&#65533;q	&#65533;&#65533;&#65533;`&#65533;&#65533;
&#65533;;&#65533;.&#65533;K&#65533;4P
`&#65533;&#333;&#65533;&#527;&#598;&#65533;&#65533;&#65533;&#65533;&#65533;&#65533;1&#65533;&#65533;1L&#65533;@p&#65533;1&#65533;&#65533;K&#65533;&#65533;
&#65533;&#65533;&#65533;&#65533;;i&#283;;&#65533;&#65533;&#65533;=&#65533;
&#65533;&#65533;&#65533;&#65533;&#65533;&#65533;&#65533;L&#65533;&#65533;;&#65533;x&#65533;
-&#65533;Q&#65533;&#65533;&#65533;,&#65533;&#65533;&#65533;!`&#65533;&#65533;&#65533;m&#65533;&#407;&#65533;&#156;&#65533;&#797;L&#65533;&#65533;&#65533;rL{K&#65533;6&#65533;$&#65533;&#65533;1;&#65533;&#65533;=&#65533;0 Y&#65533;&#65533;T&#65533;SK&#65533;&#65533;L&#65533;[;&#65533;4&#65533;VL&#65533;&#65533;,&#65533;&#65533;L&#65533;Q
&#65533;`&#65533;s1&#411;L&#65533;&#65533;
&#857;&#65533;&#65533;&#65533;!&#65533;k&#65533;&#65533;Z&#65533;
&#65533;&#65533;&#1842;&#65533;&#1724;&#65533;&#1776;&#65533;|&#65533;F@&#65533;&#65533; &#65533;&#65533;&#65533;Q&#65533;T&#65533;&#65533;&#1849;&#65533; &#65533;,&#65533;#M&#65533;&#252;i&#65533;	N U@U&#65533;U&#65533;&#65533;8&#65533;&#65533;&#65533;&#65533;&#65533;&#1882;&#65533;&#65533;&#65533;&#65533;\&#65533;&#65533;/0&#1915;i&#65533;&#65533;&#65533;&#65533;&#65533;,k&#65533;`&#65533;&#65533;&#65533;&#65533;&#65533;&#65533;&#65533;&#65533;&#65533; &#65533;&#65533;&#65533;J&#65533;L&#65533;l*%&#65533;&#65533;[&#65533;&#65533;&#65533;K=('&#65533;&#65533;.m<&#65533;&#65533;cl&#65533;/|= 
&#65533;1&#484;,&#65533;l&#65533;2 &#65533;I=&#65533;&#65533;&#65533;&#1327;&#65533;&#65533;K&#65533;&#65533;&#65533;&#65533;&#65533; &#65533;8&#65533;&#1355;&#65533;&#1549;&#65533;&#65533;H3&#65533;&#65533;&#65533;&#65533;&#65533;p=8&#65533;&#65533;&#65533;&#65533;&#65533;&#65533;y&#65533;&#65533;&#65533;&#65533;S+&#65533;`&#65533;&#65533;;&#65533;&#65533;H&#65533;&#65533;n&#65533;Z&#65533;&#65533;k&#65533;&#65533;Zx &#65533;N&#553;&#65533;z=&#65533;0@&#65533;F &#65533;q&#65533; &#974;-&#65533;&#65533;M&#65533;\&#65533;&#946;T&#1625;&#65533;&#1208;&#65533;&#65533;&#65533;z&#65533;&#65533;&#65533;!&#65533;&#65533;&#65533;&#65533;&#65533;&#65533;&#65533;p&#65533;&#65533;&#65533;&#65533;&#65533;*&#65533;&#862;M&#65533;&#65533;
!p	:`&#65533;-&#65533;&#65533;&#1323;&#65533;&#65533;l&#1583;|)&#65533;&#65533;Y&#65533;&#65533;&#65533;&#65533;&#65533;&#65533;I&#65533;uQ&#65533;&#65533;`&#65533;&#65533;A&#65533;	=&#65533;&#65533;,&#65533;c,&#65533;MM&#65533;&#65533;&#65533;;&#65533;&#65533;L&#65533;
&#65533;&#65533;&#65533;&#65533;&#43507;;&#65533;W;&#65533;&#65533;&#65533;&#65533;-&#65533;&#65533;`&#1758;&#65533;&#1969;K&#65533;&#65533;k|#&#65533;&#65533;E&#65533;&#65533;M&#65533;5n&#65533;KS&#65533;(W'M &#65533;&#65533;&#65533;t:&#65533;&#65533;<&#1758;*n&#65533;#>&#65533;&#1501;&#65533;z&#65533;&#65533;&#65533;LI&#61254;&#65533;&#65533;&#65533;|&#65533;&#65533;&#65533;&#65533;L&#65533;&#65533;t q&#65533;&#65533;z&#65533;en&#65533;g&#65533;+&#65533;&#65533;&#65533;&#65533;<&#65533;&#65533;&#65533;]&#65533;&#65533;]&#65533;&#1451;&#65533;A&#65533;L>mmy&#65533;&#65533;&#65533;&#65533;&#65533;J&#65533;ZnY&#65533;&#65533;}&#65533;Y&#65533;&#65533;&#65533;)&#65533;&#65533;&#65533;&#65533;N~&#65533;&#65533;&#65533;	'+&#65533; &#65533;&#65533;&#65533;&#65533;p&#65533;U&#65533;&#65533;&#877;&#65533;&#65533;&#65533;z>&#65533;&#65533;&#65533;&#65533;>&#65533;<&#65533;&#65533;&#1196;-&#65533;N;&#65533;%>&#65533;q&#65533;a&#65533;&#65533;> )a4&#65533;'&#65533;&#65533;N&#65533;&#65533;&#65533;~&#65533;`&#65533;&#65533;&#65533;&#65533;.&#65533;/}&#65533;qz&#65533;m&#65533;&#65533;&#65533;J&#65533;x&#65533;&#65533;&#65533;}&#65533;L&#65533;&#65533;&#65533;&#65533;mN&#641;*&#65533;<&#65533;.L&#65533;&#65533;=&#65533;&#65533;p	&#65533;MY&#65533;&#65533;|=&#65533;n&#65533;)lg&#65533;&#65533;&#65533;&#62494;&#65533;&#65533;&#65533;q&#65533;&#65533;&#65533;&#65533;&#65533;&#65533;&#1305;<r&#65533;&#65533;p&#65533;&#65533;&#65533;&#65533;&#1626;&#65533;&#65533;&#65533;&#65533;&#65533;'P&#65533;9&#65533;&#65533;&#65533;&#65533;-&#65533;&#65533; &#65533;&#65533;@&#65533;U&#65533;&#65533;0 !&#65533;&#65533;&#65533;>&#65533;K&#65533;&#65533;&#65533;-&#65533;&#65533;7&#65533;&#65533;&#65533;&#65533;&#65533;&#65533;[,&#65533;&#65533;&#65533;;&#65533;.5&#65533;&#65533;=&#65533;&#65533;q&#65533;&#65533;Q&#65533;&?@p&#65533;&#65533;&#65533;&#65533;&#65533;&#65533;DO&#65533;&#65533;&#65533;&#65533;&#275;&#65533;Y&#65533;&#65533;&#550;&#65533;<6&#65533;&#65533;cO&#65533;&#65533;	&#65533;&#65533;y&#65533;2]&#65533;J&#65533;A&#65533;&#65533;&#65533;&#65533;&#65533;&#65533;&#65533;<&#65533;z&#65533;&#65533;&o|.|&#65533;&#65533;2&#65533;&#65533;x&#65533;&#65533;u>&#65533;T[&#35852;&#65533;R{&#65533;&#65533;0&#65533;&#65533;&#65533;&#65533;&#65533;{{&#65533;&#65533; N &#65533;e&#65533;&#65533;&#65533;O&#65533;&#65533;&#65533;q&#65533;&#65533;M&#65533;&#65533;&#65533;&#65533;&#65533;&#65533;1z1
&#65533;o&#65533;&#65533;o&#65533;5&#1065;&#65533;&#65533;&#65533;&#65533;&#65533;q&#65533;&#65533;&#65533;:/&#65533;&#65533;;&#65533;&#518;&#65533;&#65533;p	&#65533;o&#65533;&#65533;&#65533;&#65533;&#65533;+&#65533;&#65533;T&#1777;&#65533;&#65533;Va&#65533;&#65533;&#65533;&#65533;&#65533;,A@&#65533;&#65533;a&#65533;&#65533;&#65533;&#65533;.&#65533;,}U&#65533;P&#65533;&#65533;?&#65533;Q5 &#65533;=&#65533;&#65533;&#552;&#65533;&#65533;&#65533;j&#65533;&#65533;&#65533;&#65533;&#65533;&#65533;&#1508;&#65533; &#65533;) &#65533;=&#65533;d	&#65533;&#65533;&#65533;?&#65533;0&#65533;&#65533; &#65533;^\8&#65533;&#65533;&#65533;0~R&#65533;H&#65533;%M&#65533;D&#65533;R&#65533;J&#65533;-]&#65533;&#65533;S&#65533;L&#65533;5m&#65533;&#281;S&#65533;N&#65533;=}&#65533;&#65533;&#65533;&#65533;e&#65533;2&#65533;&#65533;G&#65533;*&#65533;`&#65533;&#65533;&#65533;i&#65533;&#65533;^\&#65533;SC&#65533;&#557;5&#65533;&#65533;&#65533;F&#65533;&#65533;!b4bva&#65533;&#65533;8|&#65533;"&#65533;&#65533;&#65533;&#65533;&#65533;'d&#65533;&#65533;W%&#65533;&#65533;&#65533;]&#65533;pQb&#65533;&#65533;Za&#65533;g&#65533; &#65533;
&#65533;+&#65533;&#65533;F&#65533;&#65533;&#65533;&#65533;p&#65533;&#65533;0A=Z&#65533;h&#65533;(&#65533;&#65533;L&#65533;&#65533;&#65533;&#65533;&#65533;~\x&#65533;&#65533;&#1989;./0K&#65533;&#65533;b&#65533;&#65533;)x&#65533;R&#65533;ay7&#65533;8&#65533;d
Q&#65533;.Y&#553;&#65533;t&#65533;&#1385;G&#65533;y!Rq&#65533;8&#525;&#65533;*&#65533;&#65533;&#65533;p8&#65533;&#65533;&#65533;&#65533;&#65533;1j&#65533;UN&#65533;&#65533;C&#65533;Mk&#65533;~&#65533;k&#65533;#&#65533;&#65533;&#65533;A.S&#65533;!A&#65533;b`
&#65533;.&&#65533;A&#65533;Z&#65533;&#65533;}0!+&#65533;&#65533;0&#65533;&#65533; &#65533;R&#65533;&#65533;=`&#65533;&#65533;Vd&#65533;Eq
&#65533;&#65533;HzCN:&#65533;&#65533;89&#65533;G.&#65533;G)&#65533;&#65533;
&#65533;7&#65533;y&#65533;&#65533;&#65533;&#65533;&#65533;&#65533;&#65533;&#65533;&#65533;I&#65533;&#65533;&#65533;&#65533;&#65533;%L&#65533;&#65533;&#65533;&#65533;Q&#271;,&#65533;&#65533;.&#65533;&#65533;(&#65533;a&#65533;0MO&#65533;8#L1&#65533;`e!5&#35586;
&#65533;PO! &#65533;&#65533;3&#139;&#65533;C&#65533;&#65533;0&#65533;&#65533;00Z&#65533;-0&#65533;&#65533;&#65533;&#65533;?&#65533;&#65533;5&#65533;&#65533;&#65533;x&#65533;&#724;iL1G&#65533;:&#65533;BTQ_D5UTW	iq&#65533;&#65533;&#65533;<&#65533;&#65533;&#65533; &#65533;*&#65533;Y&#65533;&#887;&#1707;&#65533;^/&#65533;&#63468;&#65533;&#65533;A&#65533;&#65533;&#65533;&#546;&#65533;&#65533;&#65533;K,C&#354;&#65533;(Fx&#65533;f&#65533;&#65533;d]&#65533;&#65533;&#65533;&#65533;H&#65533;$bv&#65533;djh&#65533;}&#65533;C&#65533;F$&#65533;AU&#65533;7^yCSn.B&#65533;&#65533;&#65533;&#65533;&#65533;&#65533;{q&#65533;&#65533;:&#65533;(N&#65533;&#65533;&#1508;.z&#65533;&#65533;&#65533;&#65533;&#65533;"+&#65533;Y&#65533;&#8813;&#65533;&#65533;&#65533;_dL&#65533;&#65533;k&#65533;k!;&#65533;&#65533;W&#65533;"`!!*&#65533;h&#65533;X)&#65533;&#65533;/:&#65533;i&#65533;&#65533; SH acp&#65533;&#65533;&#65533;1"&#65533;&#65533;&#65533;&#65533;&#65533;&#65533;
0`&#65533;&#65533;&#65533;&#65533;"I&#65533;&#65533;(&#65533;&#65533;~&#65533;&#65533;&#65533;!&#65533;&#65533;#>V@k&#65533;C &#65533;&#65533;&#65533;&#65533;&#65533;&#65533;{&#65533;&#65533;&#65533;j&#65533;&#65533;{&#65533;*&#65533;&#65533;&#65533;o&#65533;qJ&#65533;&#65533;X(&#1419;&#1684;
#&#65533;&#299;&#65533;=_&#2003;&#65533;&#65533;|-6,d&#594;($e&#65533;&#65533;&#65533;H&#65533;
<&#65533;Z&#65533;b&#65533;/m&#65533;&#65533;&#65533;&#65533;"4&#65533;&#65533; Z)k!&#65533;&#773;A&#65533;&#65533;{&#65533;"/&#65533; i&#65533;&#65533;;x&#65533;O&#65533;&#645;&#954;&#65533;&#65533;N&#65533;&#65533;&#65533;&#65533;&#65533; I&#65533;&#65533;a&#65533;#f0&#65533;&#65533;&#65533;&#65533;&#65533;2&#65533;&#65533;{1B&#65533;&#65533;b&#65533;+&#65533;&#1496;!Z_b&#65533;&#65533;&#65533;N&#65533;&#65533;&#65533;p&#65533;p&#65533;&#65533;&#65533;&#65533;&#65533;jQ&#65533;Yp6>M&#65533;g2&#65533;&#65533;B&#65533;pv&#65533;YZ-&#65533;&#65533;6&#65533;u&#65533;2&#65533;&#65533;/0&#65533;&#65533;&#65533;&#65533;$&#65533;y&#27227;&#65533;C{&#65533;A"4!&#65533;&#65533;(&#65533;&#65533;&#65533;&#65533;n&#65533;&#65533;$&#65533;	&#65533;2&#65533;&#967;?&#65533;&#65533; 8&#65533;D#&#65533;YH&#65533;&#9520;&#65533;*qN&#65533;O~,&#65533;&#65533;*+&#65533;&#65533;O`$ !&#65533;&#65533;s&#65533;&#65533;RB2&#65533;j&#65533;@za&#65533;&#65533;&#65533;m<&#65533;[&#65533;"&#65533;&#65533;.&#65533;&#65533;&#65533;<2
&#65533;L-&c4&#133;&#65533;@d &#65533;F &#65533;&#65533;Q&#65533;H2&#65533;Bm&#65533; &#65533;&#65533;&#65533;P&#65533;-&#65533;&#65533;&#65533;&p!=w&#65533;#&#65533;P&#65533;&#65533;&#65533;'&#65533;&#65533;&#65533;W&#65533;>&#65533;&#65533;lAv&#65533;&#65533;HB1E.&#65533;a!q&#65533;&#65533;&&#65533;&#65533;S&#264;!&#65533;&#65533;O&#65533;G9#&#65533;&#65533;L&#65533;&#65533;&#65533;&#65533;bOBpf&#65533;&#65533;!&#65533;&#65533;@&#65533;<&#65533; R6&#65533;&#65533;&#65533;&#65533;&#65533;@ &#65533;BMH&#65533;&#65533;&#256;R&#65533;8/@w&#65533;pt/&#65533;a|&#65533;&#1185;*/&#65533;&#65533;&#65533; &#65533;d@&#65533;%&#65533;&#65533;&#65533;&#65533;]&#65533;
&#65533;6AE&#65533;g&#65533;G&#65533;&#65533;CaaE[y&#65533;d&#65533;&#65533;&#65533;H(0&#65533;"H&#65533;3&#65533;&#65533;&#65533;&#65533;VWY&#65533;?&#65533;-&#65533;& &#65533;&#65533;&#65533;&#65533;&#65533;T?&#65533;&#65533;A>&#65533;&#65533;&#65533;z\dIY&#65533;&`(P&#65533;540	&#599;-&#65533;i*&#65533;&#65533;T&#1090;g&#65533; &#65533;&&#65533;`&#65533;&#519;w]$Na&#65533;&#65533;(&#65533;&#65533;	jkT2H&#65533;&#65533;&#65533;+&#65533;&#65533;{&#65533;
`-&#65533;&#65533;&#65533;&#65533;c%&#65533;G	&#65533;G>&#65533;,&#65533;&#65533;  x`&#65533;&#65533;&#4868; &#65533;&#65533;<&#65533;e&#65533;&#65533; &#50208;&#1182;&#65533;&#65533;&#65533;&#65533;i/&#65533;&#65533;&#65533;2r&#65533;.&#65533;&#65533;&#65533;	B8Z3&#65533;@&#65533;&#65533;!e	tuy2 A&#842;&#65533;&#65533;S&#653;dJ&#65533;m&#65533;}^)&#65533;Q&#65533;&#65533;*{\$&#65533;&#65533;?9+$jy&#65533;#&#65533;Xr0d&#65533;&#65533;{|&#65533;F&#1389;t!\&#65533;&#65533;1&#65533;&#65533;&#65533;p
A
&#65533;&#65533;E&#65533;&#65533; |Tu&#65533;&#65533;5&#65533;:B&#65533;"&#65533;&#65533;&#65533;o &#65533;&#65533;&#65533;&#65533; &#65533;n&#65533;l&#65533;	`E&#65533;	&#65533;I&#1209;&#65533;$&#65533;&#65533;&#65533;r&#65533;A&#65533;9."&#4836;&#65533;-&#65533;I&#65533;G&#65533;H&#65533;E*&#65533;|&#65533;&#65533;1&#65533;y-&#65533;&#65533;jP&#65533;)C&#65533;&#65533;&#65533; o&#65533;cba&#65533;Z&#65533;@&#65533;&#65533;&#65533;&#65533;4&#65533;r&#65533;&#65533;B&#65533;8&#65533;&#65533;&#65533;Q&#65533;(&#65533;k2&#65533;|  )M&#65533;&#65533;_r JiC@O &#65533; +&#65533;&#65533;M&#65533;hk!&#65533;B&#65533;i&#65533;&#65533;&#65533;&#65533;&#65533;s&#65533;&#65533;['v&#65533;&#65533;%}z&#65533;&#1728;&#65533;&#65533;&#65533;&#65533;B&#65533;;&#65533;&#65533;&#65533;E&#65533;ROPeA&#65533;&#65533;E&#65533;&#65533;&#65533;&P
P&#65533;$&#65533;&#65533;je&#65533;W&#65533;&#65533;&#65533;2&#65533;&#65533;&#65533;&#65533;&#65533;&#65533;V&#65533;&#675;&#65533;&#65533;8&#65533;&#65533;u&#63893;&#65533;&#65533;&#65533;&#1329;&#65533;&#65533;&#65533;a$&#65533;-&#65533;&#65533;&#952;T&#65533;&#158;u&#65533;&#65533;\&#65533;p&#65533;&#65533;rZ&#65533;J&#65533;&#65533;&#65533;&#65533;&#65533;*:&#65533;l&#65533;&#65533; &#65533;5&#65533;&#6690;&#65533;D&#65533;&#65533;"]	&#65533;B&#65533;&#65533;&#65533;Tu4&#65533;&#65533;B&#65533;A&#65533;A&#65533;u&#65533;k&#65533;j&#65533;&#65533;&#65533;&#65533;xuY&#284;|c&#65533;;e&h&#65533;&#242;&#65533;&#65533;a&#65533;&#65533;&#65533;G&#65533;&#65533;&#65533;&#65533;`!"&#65533;&#65533;i&#65533;&#65533;&#65533;&#65533;~&#65533;&#65533;&#65533;&#65533;&#65533;&#65533;&#65533;J&#65533;&#65533;l&#65533;&#65533;pf@&#65533;&#65533;&#65533;&#65533;l&#65533;&#65533;?&#65533;ul&#65533;}`a&#65533;|BH&#65533;^&#65533;<(&#65533;&#65533;yN&#385;v&#65533;&#65533;"h&#65533;^&#65533;&#65533;&#65533;&#65533;	aO
&#65533;/-&#65533;te"5x&#65533;G3W&#65533;&#65533;&#65533;]b&#65533;&#65533;3-&#65533;&#65533;'&#65533;(&#65533;V{&#65533;5&#65533;e&#65533;&#65533;&#65533;	qH&#65533;&#65533;B&#65533;,&#65533;&#65533;&#65533;&#65533;W&#65533;&#65533;&#65533;,&#65533;
@@&#65533;&#65533;&#65533;
&#713;&#65533;&#65533;,&#65533;&#65533;&#65533;&#65533;&#65533;M&#65533;&#65533;&#65533;&#65533;c&#65533;&#65533;{&#65533;} &#65533;&#65533;&#65533;{&#65533;&#65533;?j&#65533;&&#65533;&#65533;$|&#65533;G&#65533;`&#65533;&#65533;"&#65533;&#65533;&#65533;B&#65533;&#65533;0&#65533;&#65533;&#65533;"&#65533;&#65533;&#65533;&#65533;&#1080;&#65533;9p&#65533;" {&#65533;&#65533;&#65533;&#65533;d"~I&#65533;/D&#65533;&#65533;A&#65533;&#65533;)00&#65533;x&#65533;&#65533;	D&#65533;&#65533;m&#65533;@V&#65533;o&#65533;3&#65533;&#65533;&#65533;n&#65533;&#65533;2x&#65533;&#65533;&#65533;&#65533;!&#1676;?&#65533;&#65533;&#65533;&#65533;&#65533;1)&#65533;A&#65533;nB&#65533;&#65533;W&#65533;&#65533;&#65533;&#65533;G&#1809;
w&#65533;V&#65533;&#65533;P^"@(6&#37562;M&#926056;&#65533;&#65533;	x&#65533;&#65533;Z&#65533;&#587;*&#34373;H&#65533;&#65533;&#65533;
q&#65533;&#65533;&#65533;P<z&#65533;&#65533;&#65533;&#65533;&#65533;&#65533;#b*&#65533;&#65533;&#65533;&#65533;&#65533;&#65533;AyY hX&#65533;&#65533; &#48860;p&#65533;&#65533;&#65533;&#65533;&#65533;R&#65533;{Z &#65533;&#65533;x&#65533;p&#65533;&#65533;&#65533;&#65533;<&#65533;&#65533;&#65533;&#65533;&#65533;6&#65533;&#65533;&#65533;&#770;X&#65533;&#65533;&#1025;&#65533;&#65533;&#65533;	1&#65533;tc&#65533;*&#65533;&#65533;&#65533;&#65533;&#65533;&#65533;&#65533;&#65533;&#65533;&#65533;&#65533;*&#735;x&#65533;&#1217;&#65533;!&#65533; E 9j&#65533; &#65533;&#65533;&#65533;cs9&#65533;3&#65533;&#65533;@\&#65533;&#65533;&#65533;&#65533;&#65533;&#65533;A&#65533;9'&#65533;#[&#65533;&#65533;&#65533;&#65533;&#65533;G&#65533;&#65533;QH&#65533;#z&#65533;&#65533;&#65533;&#65533;)&#65533;&#65533;&#65533;=qr&#65533;&#65533;BP&#65533;&#65533;&#65533;&#65533;&#65533;&#65533;&#65533;z&#65533;&#1593;&#65533;&#65533;&#65533;m&#65533;&#65533;&#65533;&#65533;Z&#65533;@&#1099;&#65533;&#65533;&#65533;&#65533;p&#65533;o&#65533;}:j&#65533;&#65533;&#65533;&#65533;2&#65533;&#65533; )	PD t&#65533;&#65533;gL2&#65533;&#65533;&#65533;&#65533;&#65533;(	&#65533;S&#65533;mc&#65533;=&#65533;-mt&#65533;O&#65533;&#65533;O&#65533;&#65533;b&#65533;n&#65533;F&#65533;&#65533;&#65533;mK&#65533;1ir&#65533;	&#65533;&#65533;
!&#65533;G&#22667;kY&#65533;X &#65533;&#65533;if" &#65533;&#65533;&#65533;+&#65533;9x&#65533;0%&#65533;&#65533;$\SB&#65533;@E&#65533;&#65533;&#1709;&#65533;?&#65533;&#65533;&#65533;?d&#65533;&#65533;:&#65533;&#65533;Y&#65533;|&#65533;&#65533;:&#65533;3&#65533;r&#65533;&#65533;&#65533;&#65533;&#65533;&#407;D	&#65533;&#65533;J"&#65533; &#65533;&#65533;&#65533;Gw5&#65533;&#65533;&#65533;,L:PB&#65533;
P&#65533;i2&#65533;`I&#65533;-jf&#65533;X&#65533; Mq&#65533;Y&#1340;iP&#65533;a&#65533;p#&#65533;&#65533;&#65533;&#65533;&#65533;&#65533;&#65533;p&#65533;&#65533;&#65533;&#65533;"&#65533;\sA&#65533;DKx&#1604;?&#65533;&#65533;&#65533;-&#65533; Q!I&#65533;&#65533;&#715;(&#65533;&#65533;\&#65533;&#65533;<c&#65533;&#724;&#65533;&#65533;&#65533;&#65533;&#65533;&#65533;Y&#65533;&#65533;&#65533;%&#65533;&#65533;&#65533;&#65533;^&#65533;&#65533;Q$&#65533;32&#65533;&#65533;&#65533;Z&#65533;1&#65533;H2v(&#65533;&#65533;Z2&#65533;&#65533;P &#65533;&&#65533;&#65533;&#65533;&#65533;L$&#65533;&#65533;&#65533;&#65533;>&#65533;HA&#65533;H&#65533;X&#65533;&#1508;?&#65533;&#65533;h@I&#65533;X}&#65533;"h&#719;&#65533;&#65533;(&#65533;&#65533;\I&#65533;&#65533;&#65533;&#65533;&#65533;p &#65533;&#65533;&#65533;LD&#65533;&#65533;&#65533;&#65533;&#65533;&#65533;&#65533;Cf&#65533;&#65533;&#65533;&#65533;EX&#65533;&#65533;&#4809;&#65533;-Z&#65533;&#65533;&#33791;&#65533;&#65533;&#31499;;4Y4 &#65533;&#65533;GP)&#65533; &#65533;&#65533;&#65533;&#651; &#65533;z&#65533;&#1103;-
&#65533;&#65533;i&#65533;&#65533;&#65533;8&#65533;&#65533;P&#65533;`&#65533;y&#65533;&#65533;&#65533;&#65533;)&#1024;&#65533;&#65533;&#65533;&#65533;&#65533;0
&#65533;&#65533;%X&#65533;&#65533; G&#65533;&#65533;&#65533;8&#65533;&#65533;&#65533;&#65533;4&#65533;Y&#65533;&#65533;*&#65533;l&#65533;&#65533;@)&#65533;a&#65533;j&#65533;&#65533;&#65533;&#65533;&3&#65533;)I!$&#65533;&#65533;K&#65533;&#65533;&#65533;&#65533;&#65533;c&#65533;&#65533;&#65533;&#1107;&#65533;&#709;@Io&#65533;&#65533;\&#65533;&#65533;~&#136;&#65533;&#65533;`H&#65533;-&#65533;&#65533;SX&#65533;&#65533;=&#65533;&#65533;&#65533;&#65533;&#65533;&#65533;&#65533;&#479;#/&#65533;$X+&#774;&#65533;&#65533;~`&#65533;&#65533;&#65533;QJ&#65533;&#65533;&#65533;i/&#783;&#65533;)&#65533;>	:&#65533;&#65533;b&#65533;&#65533;&#65533;x&#65533;&#65533;@n&#65533;&#65533;&#65533;&#1167;&#65533;&#65533;J &#65533;&#65533;-&#65533;&#65533;&#65533;&#65533;&#65533;Z&#65533;*&#65533;&#1309;&#65533;&#65533;0Pg&#65533;&#65533;k\&#1039;`&#65533;uY&#65533;&#329; %&#65533;K&#65533;&#65533;d&#65533;&#65533;&#65533;!&#65533;DU&#65533;&#65533;K&#65533;+&#65533;&#65533;&#65533;&#60482;{&#65533;&#65533;
!c&#65533;LF&#65533;&#65533;&#65533;"<2]&#65533;&#802;d4&#65533;&#65533;d% &#65533;c&#65533;Q&#65533;`&#65533; &#590;lM&#65533;&#65533;&#65533;&#65533;&#280;&#65533;)&#65533;c&#65533;&#65533;MH
&#65533;&#1805;h &#65533;&#65533;("&#65533;)&#65533;R&#65533;a&&#65533;C&#65533;T  F&#65533;T&#65533;&#65533;&#65533;*0&#65533;&#65533;&#65533;&#65533;AX&#65533;&#65533;x&#65533;z
&#65533;&#65533;X
&#65533;K0L0&#65533;&#65533;&#65533;&#822;&#65533; &#65533;d:7}&#65533;&#65533;/&#65533;pE.M&#65533;2&#65533;tGc =Z&#65533;]&#65533;&#65533;A&#65533;&#65533;K0&#65533;w&#65533;O&#65533;&#559;&#65533;DB&#65533;&#65533;		gl&#1496;E&#65533;\`&#65533;`&#65533;&#65533;&#65533;~ WZ&#65533;,	&#65533;&#65533; O&#65533;&#65533;{&#65533;&#65533;T3&#65533;2	_&#65533;{&#65533;'&#65533;&#65533;&#65533;&#65533;&#446;&#65533;&#65533;
&#65533;K&#65533;A&#1365; L~&#65533;&#65533;y&#65533;&#1059;5&#65533;&#65533;y&#65533; &#65533;&#65533;;B2&#689;&#65533;S&#65533;&#65533;&#65533;&#65533;&#65533;zV&#65533;3&#65533;&#65533;&#65533;-}1`&#65533;iP&#1365;&#65533;&#1103;&#65533;HV&#1406;&#65533;X&#65533;H?f&#65533;&	'H&#65533;+A&#65533;&#65533;Ib&#65533;s&#65533;&#65533;[&#65533;T&#65533;2&#65533;&#65533;W&#65533;&#65533;&#65533;8&#65533;4 &#65533;&#65533; H/x&#65533;&#65533;&#65533;&#65533;&#65533;"	&#65533;&#65533;&#65533;Bp'K&#65533;@&#65533;Q&#65533;X0&#65533;&#65533;&#136;&#584;&#65533;&#65533;&#65533;@&#65533;&#65533;&#65533;:&#65533;&#65533;z
h&#65533;i&#65533;	&#1295;&#65533;L&#65533;&#65533;q&#65533;&#65533;@&#65533;&#65533;T&#65533;&#65533;i&#161;&#65533;=&#65533;/&#65533;t&#65533;&#65533;&#65533;5&#65533;&#65533;&#65533;&#65533;&#65533;$&#65533;b&#65533;&#65533;&#65533;M&#1032;>	&#65533;&#65533;x&#65533;j&#65533;&#65533;;+&#65533;&#1566;S&#65533;~&#65533;RL"u&#65533;&#65533;&#65533;u&#1107;&#65533;&#65533;&#1694;&#65533;&#65533;y&#65533;n2&#65533;m&#65533;&#65533;&#65533;!&#65533;#&#65533;&#236;:-&#65533;&#65533;&#65533;&#65533;]&#65533;&#65533;&#65533;&#18040;&#65533;&#65533;&#264;@&#65533;>&#65533;&#65533;&#65533;&#65533;Q&#65533;&#65533;&#65533;I9&#1978;&#1425;&#1111;{!&#65533;&#65533;&#65533;&#65533;&#65533;P&#65533;&#65533; &#65533;"&#65533;&#65533;&#65533;&#65533;&#65533;&#65533;H&#65533;W &#65533;&#65533; &#65533;<(hx |&#65533;&#65533;"i&#65533;&#65533;6&#65533;&#65533;j&#1025;T`&#65533;^&#65533;
c&#1783;h&#65533;&#787;&#65533;&#65533;&#65533;:&#65533;
&#65533;&#65533;T&#65533;I(A;4w&#65533;S&#65533;&#65533;&#65533;&#65533;&#65533;4&#65533;M&#65533;&#65533;a$&#65533;&#65533;&#1058;T@&#65533;x&#65533;X&#565;8&#65533;u!6&#65533;&#65533;	-H&#1054;&#65533;&#65533;&#65533;_&#65533;F6&#65533;&#65533;&#65533;&#65533;"J&#65533;&#65533;&#65533;&#61015;j&#65533;&#65533;m@$&#65533;&#65533;m&#65533;>&#65533;&#65533;&#65533;U&#65533;&#65533;&#65533;&#65533;&#65533;&#65533;&#65533;G&#65533;*6e&#65533;&#65533;&#466;&#65533;LD&#1683;}}xG&#65533;+&#65533;@H&#65533;]&#25827;;[&#65533;1&#65533;mr&#65533;&#65533;&#819;e&#65533;]}&#65533;:n&#65533;&#65533;&#65533; `&#65533;&#65533;&#65533;&#65533;&#65533;S&#65533;&#65533;&#65533;&#65533;K&#65533;&#65533;-p&#65533;M.&#65533;a&#65533;C~&#65533; &#65533; v&#65533;>hg&#24392;&#65533;&#65533;&#65533;}d#&#65533;|&#65533;&#65533;'&#65533;&#313;&#65533;&#65533;A&#65533;&#65533;&#65533;J &#65533;&#65533;&#65533;&#65533;&#65533;&#65533;.&#1046;^&#65533;&#65533;&#65533;&#65533;&#65533;J5&#65533;&#65533;L'R"Ck&#65533;2&#1983;&#65533;"]&#65533;O&#65533;/&#65533;`&#65533;C&#65533;5&#65533;	&#65533;&#65533;h=&#65533;&#65533;uV&#65533;=&#65533;8g 	z&#65533;]&#65533;&#65533;&#65533;P X&#1227;&#65533;HU&#65533;J&#65533;m	&#65533;~&#65533;&#65533;&#65533;U&#65533;&#65533;&#65533;K&#65533;G&#65533;[&#65533;2&#65533;b&#65533;&#65533;&#65533;&#65533;&#65533;Li:&#65533;&[&#65533;&#65533;&#65533;.&#1079;&#65533;&#65533;L&#65533;Q&#65533;&#65533;&#65533;i&#65533;D&#65533;&#65533; }&#1724;&#65533;@&#65533;m&#65533;&#65533;&#65533;&#65533;&#65533;8&#65533;0K&#65533;&#65533;&#65533;'(h0g&#65533;&#65533;&#65533;&#65533;&#65533;t^i&#65533;&#512;>&#65533;&#65533;x&#65533;&#358;)&#65533;&#65533;((&#65533;&#65533;DN&&#65533;&#65533;&#65533;&#65533;&#65533;&#65533;]&#65533; &#33736;&#65533;&#65533;"[&#65533;&#1798;7&#65533;]&#65533;&#65533;&#65533;&#65533;8&#65533;(6&#65533;&#65533;&#65533;*&#1542;x&#65533;&#65533;/&#65533; :&#65533;&#65533;&#65533;n&#65533;%&#65533;&#65533;<&#65533;&#65533;&#65533;&#65533;.&#65533;&#833;&#65533;_Q&#65533;I	&#65533;&#520;&#65533;&#65533;R&#65533;h&#65533;&#65533;&#65533;&#28516;&#65533;&#65533;&#65533;&#65533;:9&#65533;?&#65533;&#65533;	U&#65533;&#65533;&#65533; &#65533;&#65533;V&#65533;&#65533;&#65533;m&#65533;E&#65533;&#65533;my&#65533;&#65533;&#65533;&#65533;!&#65533; F&#1768;&#65533;C&#65533;&#65533;&#65533;`&#65533;&#1993;~&#65533;2&#65533;q$&#65533;SY&#65533;&#65533;qU&#65533;K}9&#268;&#65533;&#65533;&#65533;&#65533;&#65533;&#65533;f&#65533;&#65533;&#65533;&#65533;&v&#65533;x.d&#65533;&#65533;Wp&#65533;&#65533;&#65533;n&#65533;&#65533;pb&#65533;&#65533;&#65533;&#65533;H&#65533;&#65533;Tt&#65533;U]?}&#974;&#971;0	&#65533;&#65533;h&#65533;&#65533;Q&#65533;&#65533;&&#65533;&&#65533;&#65533;&#65533;8&#65533;&#65533;X&#1322;&#65533;&#65533;&#962; &#65533;&#65533;&#65533;&#65533;X&#65533;Qh&#65533;\d&#65533;<	&#65533;q&#65533;$&#1488;&#1548;"B&#65533;&#65533;n&#65533;x&#757;&#65533;&#65533;#&#65533;&#65533;&#65533;&#65533;&#40179;&#65533;y&#65533;S&#65533;<&#65533;&#65533; &#65533; &#65533;&#65533;&#395900;&#1105;&#65533;?Z$&#65533;Uq&#65533;&#65533;!&#520;A&#65533;!&#1025;&#65533;Q<&#136;;x&#65533; &#65533;"{&#65533;&#65533;^&#65533;&#65533;DG&#65533;&#65533;&#1142;m	!Q>e&#65533;7&#65533;~6!&#65533;'5&#65533;&#65533;&#65533;&#65533; &#65533;&#65533;&#65533;&#65533;p&#65533;X&#65533;&#65533;D&#153;&#65533;&#65533;1&#65533;&#65533;vfl&#65533;fgBvwNl&#65533;Pl&#65533;&#65533; &#65533;&#65533;g&#65533;H/&#65533;
iGVP&#540;&#65533;&#65533;P&#65533;&#65533;j&#65533;&#65533;.X&#65533;&#65533;_&#65533;&#65533;	&#1454;&#65533;"&#65533;&#65533;%&#65533;5&#65533;h&#65533;&#1686;&#65533;&#65533;&#65533;&#65533;&#65533;X6&#65533;&#65533;L3&#65533;9(&#65533;-	c&#65533;&#65533;&#65533;*]&#65533;U&#29024;&#65533;\&#65533;5&#65533;&#65533;{&#65533;}YX&#65533;P&#65533;&#65533;&#854;A&#65533;U ,&#65533;&#65533;&#65533;&#65533;
&#65533;>ov3&#65533;&#65533;-&#65533;&#65533;&#65533;T&#65533;}&#65533;&#65533;T.&#65533;&#65533;U p$K&#65533;&#65533;4B&#65533;Y&#65533;8&#65533;&{4nz2&#65533;&#65533;&#65533;,&#65533;!&#65533;]&#65533;t&#65533;&#65533;K&#65533;D	&#65533;/&#65533;&#65533;&#65533;&#65533;N%5&#65533;u&#1992;R&#65533;RH &#65533;&#65533;&#65533;&#65533;!H&#65533;_&#65533;E&#65533;&#65533;&#65533;&#65533;&#65533;&#65533;O&#65533;v&&#65533;e&#65533;)&#65533;&&#65533;&&#65533;&#65533;x&#65533;.&#65533;`x&#65533;Q&#65533;xb&#65533;@&#65533;&#65533;L<&#65533;<&#65533;h P&#65533;G&#65533;&#65533;o&#65533;f&#65533;8#&#65533;"/&#65533;&#65533;Rw&#65533;&#65533;&#65533;&#65533;w&#65533;&#65533;&#65533;&#65533;{&#464;o!:b&#65533;`4A	 &#65533;&#65533;&#65533;	&#65533;&#65533;&#65533;"{W&#65533;&#65533;&#65533;FZ&#65533;5Hs&#65533;`d%&#65533;sOrk&#65533;}&#51796;*%&#65533;&#65533;=M7{&#65533;m>x&#65533;Q&#65533;&#65533;&#65533;&#65533;+R#&#65533;&#394;&#39759;&#65533;&#65533;U9&#65533;yU&#65533;&#65533;&#65533;A7#!z&#65533;&#65533;&#65533;#&#65533;`&#65533;&#65533; y0&#65533;F&#65533;`&#65533;&#65533;&#65533; FM&#65533;&#65533;&#65533;&#65533;&#65533;&#65533;&#65533;-I{"&#65533;&#65533;O&#65533;&#65533;&#65533;-%&#65533;&#65533;z&#65533;&#65533;R&#65533;&#65533;'&#65533;A&#65533;
,&#65533;jH&#65533;&#65533;B&#65533;(q"&#330;/b&#65533;X&#65533;&#65533;&#65533;&#65533;&#65533;&#65533;c&#65533; *R&#65533;I&#65533;"_&#65533;$&#65533; &#65533;,&#65533;#h!&#65533;&#65533;b&#65533;&#65533;&#65533;&#65533;?D&#65533;&#65533;&#65533;$&#65533;&#65533;&#65533;?	&#65533;&#65533;&#65533;&#65533;&#1123;5&#65533;&#65533;&#65533;'&#65533;`&#65533;G{&#65533;3&#65533;KP&#65533;B9`@z&#65533;&#65533;&#65533;1&#65533;&#65533;"&#65533;*&#65533;.@J &#65533;/K&#1330;&#65533;&#65533;&#65533;!&#65533;H&#65533;u&#65533;&#65533;?
&#65533;&#65533;y&#65533;xF&#216;=&#65533;&#1320;y3&#65533;&#926;?&#65533;-z&#65533;21R&#65533;y&#65533;&2&#65533;M/&#65533;&#65533;&#65533;&#65533;Og&#65533;&#65533;&#65533;k&#65533;@X&#65533;&#65533;&#65533;&#1343;i(z&#65533;ZP&#65533;&#1346;&#1142;6&#65533;&#65533;OzV^X&#65533;&#65533;&#65533;0&#65533;&#65533;(&#65533;&#65533;o8m&#65533;&#65533;H&#65533;&&#14321;&#65533;2&#65533;&#65533;[&#65533;&#65533;c&#65533;(` X+&#65533;Z&#65533;&#65533;&#65533;&#65533;&#65533;&#65533;P$&#65533;&#65533;&#65533;&#428;&#65533;&#65533;	( #Q&#65533;&#65533;0MQB&#65533;&#65533;&#65533;?&#65533;&#65533;3&#65533;C&#65533;a4&#65533;&#65533;&#65533;&#65533;&#65533;w&#65533;yk&#65533;#&#65533;E&#65533;&#65533;&#65533;$1Q*&#65533;&#5667;&#65533;;&#65533;&#65533;QC&#65533;&#65533;&#65533;I&#65533;&#65533;TPf/&#65533;DPI$5A==&#65533;S!&#65533;&#65533;P&#5151;C&#65533;&#65533;&#65533;Y\Q5&#65533;U&#65533;m&#65533;\CO&#65533;&#65533;&#65533;^b&#65533;TQAa&#65533;&#65533;n&#65533;&#65533;&#65533;&#65533;[hWY&#65533;&#65533;eDeAM=&#65533;&#1347;&#65533; Q&#65533;6&#1788;PK-&#65533;I@&#65533;!4&#65533;4&#65533;?&#65533;,&#65533;eYV&#1614;&#65533;&#65533;&#65533;&#65533;&#65533;&#65533;&#65533;<&#65533;II&#65533;C&#65533;,&#65533;&#65533;P&&#65533;PCJ(A&#65533;"b&#65533;!&#65533;!&#65533;X&#65533;&#65533;9&#65533;!DvLC\&#65533;=U&#65533;=rWC&#65533;6&#65533;&&#65533;&#65533;&#65533;s&#65533;&#65533;&#65533;sA&#65533;&#65533;%>&#65533;&#65533;&#65533;&#65533;&#65533;&#65533;&#65533;&#65533;&#65533;&#65533;P ;&#65533;&#65533;&#65533;M&#65533;&#65533;X&#65533;&#65533;6&#65533;XC|:JA&#65533;|&#65533;&#65533;&#65533;#&#65533;(&#65533;1<&#65533;&#65533;^v&#65533;CP&#65533;dEA$&#65533;&#65533;!&#65533;UP&#65533;?8&#65533;&#65533;&#65533;&#65533;e&#1345;)&#65533;&#65533; &#65533;\&#65533;tp&#65533;4-7&#65533;C&#65533;%&#65533;&#65533;&#65533;&#65533;&&#65533;&#65533;&#65533;DAH&#65533;P#B&#65533;"&#65533;4&#65533;&#65533;&#65533;&#65533;&#1106;,!I&#65533;&#65533;&&#65533;&#65533;KF:&#65533;&#65533;?,s@j &#65533;o&#65533;i&#1301;qP&#65533;Q\&wU@8&#65533;	&#65533;&#65533;&#65533;E&#65533;&#65533;V&#65533;&#65533;&#65533;?q&#65533;)&#65533;&#827;&#65533;&#65533;&#65533;&#65533;/lC&#65533;W{6&#65533;&#65533;&#65533;qC&#65533;&#65533;&#65533;&#65533;&#65533;&#65533;d&#65533;?x<&#65533; ASX:&#65533;&#65533;b&#65533;C&#65533;:tdGE*&#1914;&#65533;&#65533;~&#65533;,4(SA!&#65533;&#65533;&#65533;C&#65533;F&#1616;&#65533;&#65533;&#65533;&#52386;IC>8&#65533;?&#65533;&#1056;&#65533;&#65533;Z&#65533;g&#65533;&#65533;&#65533;c&#65533;<&#65533;&#65533;%Q.#4A&#65533;&#65533;&#65533;?&#65533;&#65533;.&#65533;&#65533;&#65533;9&#65533;&#65533;Xa&#65533;A&#65533;&#65533;&#65533;&#65533;&#65533;&#65533;&#65533;&#65533;z&#65533;x`;&#65533;"'&#192;&#65533;&#1569;+E&#65533;&#65533;)&#65533;&#65533;"B'&#65533;&#65533;&#65533;1q &#65533;&#65533;&#65533; y@&#65533;&#65533;&#65533;&#65533;/|&#65533;[!!&#65533;&#65533;&#65533;##)R,C&#65533;&#432;$0&#65533;C&#65533;T&#65533;Q&#65533;&#65533;!&#65533; &#65533;[
B7UAN&#65533;&#65533; &#65533;&#65533;&#65533; &#65533;U&#65533;
&#65533;&#65533;&#65533;8&#65533;&#65533;&#65533;!&#65533;#&#65533;&#65533;&#65533;&#588;n9&#65533;8&#65533;&#65533;EZwq&#65533;C&#65533;&#65533;H&#65533;`&#65533;i&#65533;&#65533;&#65533;-P&#65533;{x&#65533;:&#65533;&#65533;&#65533;&#65533;&#65533;&#65533;&#65533;$!G&#65533;&#65533;ZE&#65533;HC&#65533;&#65533;a  &#65533;kI&#65533;(&#65533;&#65533;&#65533;"&#65533;A&#65533;&#65533;A	&#65533;&#602;q&#65533;,&#65533;T@""&#65533;&#65533;k&#65533;[F&#65533;&#65533;Wj*%&#65533;h&#65533;	&#65533;&#1040;;&#65533;|&#65533;&#65533;EC4&#1090;&#65533;iK\&#65533;&#65533;&#65533;0&#65533;Z&#65533;&#65533;7pJ&#1492;&#65533;&#65533;&#65533;&#65533;KA&#65533;gw&#65533;&#65533;&#65533;(H`&#65533;nf!^$&#65533;A&#259;&#65533; &#65533;y	$&#65533;&#65533;n &#1289;E&#65533;aQ&#65533;&#65533;&#65533;Z&#65533; &#65533;&#65533;&#65533;&fD&#65533;&#65533;&#65533;&#65533; *,$A&#65533;&#65533;}$H2,BY&#65533;&#65533;@:&#65533;u&#65533;&#65533;aA&#65533;&#65533;&#65533;)D&#65533;qP8`&#65533;&#65533;&#65533;&#65533;h&#65533;W&#65533;B&#65533;1&#65533;A&#65533;&#65533;J&#1774;&#65533;J&#65533;
1&#65533;&#65533;&#65533;?&#65533;&#65533;6&#65533;&#65533;&#65533;6H)N&#65533;
&#65533;&#65533;m&#65533;&#65533;di&#65533;&#65533;&#65533;&#65533;&#65533;D&#65533;)&#65533;&#65533;&#65533;&#65533;&#1560;&&#65533;&#65533;3L*(U&#65533;jU&#65533;&#65533;&#65533;&#65533;8&#65533;*~&#65533;&#65533;&#65533;(DTa>K&#65533;&#65533;f&#65533;q&#65533;&#65533;&#65533;+H&#65533;&#65533;,&#65533;&#65533;&#65533;HP/&#65533;&#65533;?&#65533;`&#65533;\c\1Ah&#65533;&#65533;&#65533;`&#65533;h&#65533;	&#65533;&#65533;=&#65533;&#65533;&#65533; `3&#65533;@h&#1941;&#65533;&#65533;u&#65533;;&#65533;	&#65533;h&#65533;s#&#65533;w&#65533;N&#65533;&#65533;&#65533; hmA)&#65533;&#65533;&#65533;&#65533;&#65533;XA&#65533;&#65533;&#65533;&#65533;&#65533;-NK&&#65533;-Td!&#65533;&#65533;G&#65533;&#65533;{&#65533;&#65533;&#65533;$/T(C&#65533;&#65533;$&#65533;N4_lHp&#65533;&#65533;&#65533;`&#65533;$ms&#65533;&#65533;&#1173;.g&#65533;f:&#65533;\AQ}X&#65533;&#65533;&#65533;&#65533;m
&#1202;&#65533;&#65533;&#65533;gQ&#65533;r&#65533; &#65533;&#65533;&#65533;&#65533;`&#65533;m&#65533;^&#65533;/gQ&#65533;&#65533;Y&#65533;E&#65533;&#65533;&#65533;&#65533;l&&#65533;E.&#65533;;&#65533;&#65533;CyY&#65533;DP&#65533;&#65533;&#65533;@a31+&#65533;D&#65533;E2&#65533;{&#65533;v7&#65533;&#65533;&#65533;&#65533;&#65533;&#1301;Y&#65533;&#65533;lS &#65533;)&#65533;)C&#65533;t&#65533;&#65533;?&#65533;&#65533;%&#65533;&#65533;&#65533;&#65533;@ &#65533;m&#65533;*[G#\&#65533;&#65533;&#65533;&A&#65533;L&#65533;6$&#65533;WF`&#65533;0&#65533;&#65533;&#65533;&#65533;&#65533;&#65533;D&#65533;FA&#65533;l&#65533; o8&#65533;&#65533;6&#65533;&#65533;;Z]&#65533;Y(&#65533;&#65533;&#65533;E&#65533;&#65533;&#65533;4&#65533; &#65533;&#1686;&#65533;&#65533;&#65533;&#65533;C?&#65533;H&#65533;&#65533;&#65533;&#65533;R&#65533; 1T4D+&#65533;'@bl&#65533;&#65533;P &#65533;&#65533;hq%&#65533;[&#65533;&#65533;w&#65533;&#65533;&#65533;&#65533;&#65533;!&#65533;&#65533;+&#65533;&#65533;.&#2020;&#65533;
1&#65533;&#65533;&#65533;&#65533;T&#65533;<*~&#65533;&#65533;&#65533;&#65533;)q&#884;&#65533;&#65533;3T&#65533;R&#65533;&#65533;X
4I&#65533;4&#65533;&#65533;&#65533;&#65533;)#&#65533;&#65533;&#65533;&#65533;?,BxA&#65533;&#65533;iA&#65533;&#1101;&#65533;a6&#65533;e&#65533;+&#65533;t&#65533; %&&#65533;o&#131;:!#1>&#65533;&#65533;&#65533;&#65533;&#65533;`&#65533;#)&#65533;&#65533;_i)&#65533;&#65533;&#65533;.&#65533;|&#65533;&#1978;&#65533;&#65533;&#65533;&#65533;&#65533;&#65533;&#65533;V&#65533;&#65533;&#65533;&#65533;&#65533;&#65533;&#65533;|&#65533;&#65533;&#65533;&#65533;M&#65533;by&#65533;0&#65533;&(d&#65533;
&#65533;&#65533;q&#65533;!&#65533;&#65533;&#65533;!&#65533;H&#65533;&#65533;&#65533;&#65533;!&#65533;t&#65533;&#65533;h&#65533;&#65533;&#65533;&#65533;)&#65533;g&#65533;e&#65533;A&#739;\
v&#65533;k&#65533;&#65533;&#65533;&#289;&#65533;&#65533;QKT&#473;m"S&#65533;&#65533;&#65533;&#33176;6&#1126;H vi&#65533;$&#65533;2&#65533;,U&#65533;iCT&#65533;&#65533;xe&#65533;@;&#65533;&#65533;	&#65533;&#65533;&#65533;2&#65533;r&#65533;&#65533;0c&#65533; Q&#65533;&#65533;/&#65533;6&#65533;9P&#65533;FIL#&#65533;&#65533;&#65533;F&#65533;y&#65533;?&#65533;l&#65533;C>&#65533;I&#65533;?&#65533;&#65533;&#65533;8Rw&#65533;&#65533;DN&#65533;&#65533;A&#310;P&#65533;&#65533;@&#65533;&#65533;&#65533;c&#65533;;&#65533;&#65533;*&#65533;r&#65533;,&#65533;&#65533;#H6]y&#65533;&#65533;&#65533;&#65533;t&#65533;	;&#65533;,&#65533;&#65533;&#65533;G&#65533;[K&#65533;&#65533;F&&#65533;&#65533;/&#65533;MD&#65533; &#65533;&#65533;~A&#65533;&#65533;&#65533;G&#65533;A&#65533;&#65533;&#65533;&#65533;B&#65533;&#65533;&#65533;=;&#65533;b&#65533;Q&#65533;`	&#65533;&#65533;&#65533;H&#65533;&#65533;&#65533;	&#65533;&#65533;(Er&#65533;&#65533;&#65533;&#65533;&#65533;W&#65533;&#65533;&#65533;Ir&#65533;Pe0&#65533;&#65533;&#65533;&#65533;AA&#65533;x&#65533;8ID&#65533;&#65533;O&#65533;Z&#65533;&#65533;&#65533;T&#65533;&#65533;&#65533;&#65533;L&#65533;=xA&#65533;x&#1344;J&#65533;A&#65533;&#65533;&#1701;&#65533;J&#65533;Eb0&#418;&#65533;&#65533;&#65533;&#65533;|$J3&#65533;^&#65533;&#65533;&#65533;^&#65533;&#65533;D&#65533;&#65533; [&#65533;&#65533;&#65533;hTM*&#65533;J&#65533;b&#65533;i MA&#65533;&#65533;? @Ch^FF}&#65533;?L&#65533;-y&#65533;?&#65533;:D~&#65533;&#427;D,h&#65533;?&#65533;Y&#65533;&#65533;&#65533;UA&#65533;`&#65533;qW^9&#65533;BD&#65533;&#65533;<&#65533;&#65533;
q&#65533;U&#65533;5&#65533;!&#534;@&#65533;&#65533;&#65533;&#65533;*&#65533;&#65533;&#65533;&#65533;&#1054;&#65533;U&#1622;=&#65533;aH&#65533;4&#65533;&#65533;P&@H&#65533;@-&#65533;&#1912;&#65533;&#65533;w&#65533;A&#65533;!&#65533;`&#65533;l&#65533;A" &#65533;?<&#65533; &#65533;x@EpG&#65533; NM!&#65533;&#65533;&#65533;&#65533;&#65533;&#65533;&#65533;&#65533;ZU&#65533;&#65533;Nf,`&#65533;(&#65533;~&#65533;M&#65533;f\&#65533;^XC|&#65533;&#65533;DGm&#65533;&#65533;| &#160;&#65533;?&#65533;&#65533;&#65533;Ts&#65533; T\&#65533;YUtAz &#1389;&#65533;9&#675;&#1553;`&#1800;&#65533;&#65533;K*&#65533;B\&#65533;p&#65533;c&#65533;&#65533;^&#65533;M&#65533;&#65533;&#65533;&#65533;&#65533;&#65533;&#65533;&#65533;F&#65533;&#65533;&#65533;!cD2!/&#65533;&#65533;D&#65533;&#65533;&#65533;86N&#65533;0&#65533;C&#1024; &#65533;&#65533;&#65533;)&#65533;&#524398;&#546;D&#65533;E8&#65533;	:&#65533;D&#65533;DhY>&#65533;&#801;&#65533;6E&#65533;&#65533;l&#65533;C&#65533;&#65533;!&#65533;|D&#65533;&#65533;lS]'V&#65533;4!&#65533;)&#65533;&#65533;-&#65533;&#65533;!&#65533;&#65533;&#65533;}d&#65533;&#65533;&#65533; P&#65533;uH*6&#65533;&#65533;&#65533;-ZH&#65533;%&#881;m&#65533;&#65533;q&#65533;@&#65533;&#65533;&#65533;&#65533;&#65533;&#1017;&#65533;D&#398;&#65533;&#65533;_9#J!8&#65533;&#65533;&#528;&#65533;&#65533;Df&&#65533;&#65533;?hZA&#65533;D&#65533;&#65533;&#65533;&#65533;&#65533;M&#65533;&#65533;,&#65533;Q &#65533;8ZE;&#65533;9V&#65533;&#65533;9&#65533;Mg&&#65533;#&#65533;P&#65533;&#65533;<&#65533;&#65533;REJ}&#1891;&#65533;)&#65533;X&#65533;#&#65533;]B&#65533;&#65533;&#65533;d"&#65533;&4I&#65533;}&#65533;A&#65533;&#65533;QI&#65533;&#65533;&#65533;&8$h&#65533;&#65533;2*IC &#65533;\"g!	BAH&#65533;W&#65533;&#65533;x&#65533;a&#65533;4H&#65533;ChB&#65533;bN.&#65533;CtnB'&#65533;&#65533;?&#65533;&#65533;ID\iD&#65533;h&#65533;&#65533;&#65533;&#65533;Q&#65533;dA&#65533;&#65533;B&#65533;&#65533;l&#65533;&#65533;&#65533;}&#65533;&#65533;	 &#65533;Atd&#65533;Eg9&#65533;QfbR&#65533;e\&e&#65533;&A&#65533;OHa ;&#65533;&#65533;)&#65533;I&#65533;&#65533;&#65533;&#65533;&#65533;&#65533;k&#65533;!\&#65533;{&#65533;5&#65533;'l`&#65533;D&#65533;&#580;&#65533;]&#65533;&#36874;
br&#65533;&#945;A&#65533;&#65533;&#65533;&#65533;&#65533;y&#65533;pjH&#65533;&#65533; &#65533;&#65533;(&#65533;&#65533;V-&#65533;|X	S&#65533;&#65533;&#65533;P&#65533;&#65533;]TEW8x&#65533;UD&#65533;T@&#65533;&#65533;&#65533;c<&#65533;&#65533;e&#1924;&#333;&#65533;&#863;&#65533;fd&#65533;%dlB&#65533;&#65533;Z6&#65533;&#65533;AYX8X&#65533;A*&#65533;&#65533;h&#65533;&#65533;&#65533;&#65533;&#34738;&#65533; D&#65533;rEB&#65533;X&#65533;D&#65533;p&#65533;/HECA&#65533;A,&#65533;&#65533;V&#65533;H&#65533;&#65533;&#65533;GD&#65533;&#65533;&#65533;&#65533;&#65533;&#65533;xjrH&#65533;&#65533;&#65533;&#65533;&#65533;A&#65533;&#65533;@D8@&#65533;&#65533;&#65533;B"&#65533;&#65533;&#65533;&#65533;j&#65533;41%&#65533;MSh&#65533;eD&#65533;NN&#65533;-&#65533;&#65533;T&#65533;PC<&#65533;	&#65533;&#1452;aI~T&#65533;'&#65533;&#65533;&#65533;0+pA&#65533;&#65533;&#65533;#D&#65533;&#65533;?8 &#65533;&#65533;;XXCLaF&#65533;&#65533;D&#65533;*&#65533;&#65533;&#65533;&#65533;@&#65533;&#65533;&#65533;C&#65533;G&#65533;&#65533;&#65533;h&#65533;>^E	&&#65533;R&#65533;CL&#65533;&#65533;)&cQ&#65533;&#65533;)H!AI&#65533;:&#65533;c&#65533;^&#65533;;&#1406;&#65533;&#65533;<&#65533;&#65533;&#65533;&#65533;&#65533;[&#65533;<&#65533;&#65533;&#1807;j&#65533;&#65533;&#65533;}&#65533;&#65533;N&#65533;&#65533;&#65533;L&#65533;ih&#65533;4&#65533;&#65533;H &#65533;&#65533;&#65533;?&#65533;&#935;8&#65533;&#65533;&#65533;l&#65533;&#65533;&#65533;?@ DDaAlBU`C&#65533;&#65533;&#65533;u6&#65533;*&#65533;&#65533;&#65533;&#65533;MI:W&#65533;5*&#265;5&#65533;&#65533;?&#65533;&#65533;9&#65533;\&#65533;&#65533;&#65533;<&#65533;1A&#65533;&#65533;&#65533;n}&#65533;n0&#65533;B'!&#65533;&#65533;2&#65533;&#65533;9&#65533;&#65533;&#65533;U&#65533;&#65533;&#65533;mC\&#65533;^@&#309;p&#65533;&#65533;}`	q]h&#65533;J&#65533;[Q&#65533;*8&#65533;/&#65533;@,k&#65533;&#65533;C&#65533;f&#65533;&#65533;&#316;4&#65533;&#65533;A&#65533;@&#65533;&#65533;@&#65533;h&#65533;0
&#65533; &#65533;&#65533;&#798;+_^M6&#65533;&#65533;5qJg&#65533;&#65533;&#65533;4LAj$&#65533;&#65533;uQ&#65533;&#65533;END&#65533;X&#65533;&#65533;X&#65533;&#65533;&#65533;&#65533;&#65533;#&#65533;n>&#65533;8&#65533;G-&#65533;5&#65533;j&#65533;&#65533;$&#65533;&#65533;&#65533;A"&#65533;&#65533;&#65533;&#65533;i6&#65533;&#65533;^tap&#65533;$&&#65533;&#65533;&#65533;&#65533;-C&#65533;.YELZD&#65533;)E&#65533;&#65533;&#65533;h&#65533;&#65533; &#65533;&#65533;&#65533;fH&#65533;?&#65533;o&#65533;&#65533;&#65533;?&#65533;&#65533;z&#65533;&#65533;`&#65533;'p&#65533;A&#65533;&#65533;&#1607;>D&#65533;R(h8i
F&#1813;&#65533;/C&#65533;0&#65533;&#65533;@&#65533;&#65533;!&#65533;V&#65533;&#65533;?&#65533;&#65533;&#65533;@8&#65533;&#65533;A,&#65533;&#65533;&#65533;&#65533;R&#65533;&#65533;&#65533;&#65533;~&#65533;&#65533;)&#65533;Gl
&#65533;&#65533;&#65533;&#65533;&#1031;&#65533;2H+Ud&#65533;B&#65533;~&#65533;&#65533;&#65533;&#65533;&#65533;&#65533;Y|&#65533;	&#65533;&#65533;LJ&#65533;&#65533;>5<'4 F &#65533;@&#65533;	b&#65533;&#65533;&#65533;h&#65533;&#65533; &#1228;&#65533;&#65533;RZ&#65533;&#65533;&#65533;B&#65533;f&#65533;5&#65533;@&#65533;a&#65533;n,&#65533;&#65533;n&#65533;&#65533;7>&#65533;&#65533;&#65533;&#65533;t#&#65533;*3&#591;&#65533;f&#65533;&#65533;&#65533;hN&#65533;&#65533;&#65533;&#65533;&#65533;j&#65533;J&#65533;&#65533;&#65533;&#65533;&#1952;&#65533;&#65533;W:&#663;&#65533;K&#65533;&#65533;&#65533;&PC&#65533;&#65533;I&#65533;&#65533;&#65533;a&#65533;&#65533;4&#65533;&#65533;&#65533;&#1348;&#65533;&#65533;&#65533;E&#65533;-	q>&#65533;(k&#65533; ,_&#65533;J&#65533;\&#65533;@&#65533;&&#65533;&#65533;-j&#65533;D&#65533;&#65533;p &#65533;&#65533;&#65533;8&#65533;&#65533;&#65533;&#65533;*6&#65533;&#65533;d&#65533;E&#65533;&#65533;dD&#65533;	]d&#65533;r8)
&#294;&#65533;@dk&#65533;&#65533;&#65533;&#65533;Jx:&#65533;1rm,&#65533;@.&#65533;6&#65533;&#65533;6&#365;D&#65533;&#65533;&#65533;&#65533;-(B&#65533;&#65533;&#65533;&#65533; &#65533;&#65533;&#65533;&#65533;d&#65533;xp&#65533;<&#65533;W&#65533;/A8&#65533;&#65533;&#65533;"&#65533;&#65533;P P`&#65533;-z&#65533;)&#65533;[
4D	1&#65533;?&#65533;&#65533;=&#65533;6D&#65533;&#65533;&#65533;1q &#65533;r&#65533;X&#14585;&#269;&#65533;&#65533;&#65533; 	&#65533;&#65533;&#65533;&#258;e&#258;D	&#65533;?&#65533;&#65533;O &#65533;{&#65533;&#65533;q&#65533;&#65533;&#65533;ip&#65533;&#65533;&#65533;&#65533;WA&#65533;&#65533;&#65533;&#65533;&#65533;c&#1123;&#65533;B&#65533;&#65533;
n&#65533; 	}09*&#65533;PI&#65533;`&#65533;&#65533;#_Y_&#65533;&#65533;RF%&#1796;@|&#65533;?&#65533;&#65533; g&#65533;&#65533;qJ(_tNtZ;&#65533;&#65533;&#65533;&#65533;A&#65533;CD&#65533;&#65533;&&#65533;BFZ4X&#65533;k\@L&#65533;f&#65533;&#65533;?&#65533;@_&#65533;&#65533;&#65533;&#65533;&#65533;!&#65533;&#65533;&#65533;CHiU&#65533;]&#65533;&#65533;ag&#65533;&#65533;&#65533;C&#65533;&#65533;&|A&#65533;r_i&#65533;&#65533;&#65533;vd"&#65533;&#65533;X&#65533;&#65533;%&#65533;&#65533;&#65533;|&#65533;h&#65533;&#65533;&#65533;&#65533;aX&#65533;C&#65533;&#65533;R&#1099;m&#65533;U&#65533;&#65533;y&#65533;
d&#65533;?d&#65533;+&#65533;A pXkA&#65533;e&#65533;&#65533;G&#65533;'@&#65533;q&#65533;&#65533;>+&#65533;Z&#65533;&&#65533;&#65533;?&#65533;D&#65533;&#65533;&#65533;&#65533;>MA&#65533;&#65533;L(&#65533;L&#65533;Zg0U&#65533;e@e&#65533;&#65533;&#65533;&#65533;A%T^&#65533;&#65533;E&#65533;&#65533;!&#65533;X&#65533;!&#65533;&#65533;	&#65533;&#65533;&#65533;&#65533;=&#65533;&#65533;?&#65533;&#65533;&#65533;7&#65533;u&#65533;q&#65533;&#65533;&#65533; &#65533;&#65533;I&#65533;2&#65533;&#65533;&#65533;z N N&#65533;
&#65533;&#65533;W<&#65533;]=&#65533;&#65533;&#65533;&#65533;'f&#65533;O*p5AXTu&#65533;&#65533;F9&#65533;w{7&#65533;&#65533;@&#65533;&#65533;5&#65533;oA&#65533;&#65533;&#65533;A&#65533;QDjD&#65533;Ch0&#65533; 0&#65533;Ce7!VD&#65533;&#65533;&#65533;&#65533;&#65533;&#65533;&#65533;E&#65533;&#65533;I&#65533;&#65533;
F&#65533;xU&#65533;&#65533;5&#65533;SA&#1024;&&#65533;&#65533;&#65533;C&#65533;&#65533;&#65533;&#65533;&#65533;P&#65533;\&#65533;pH*>mS&#65533;&#65533;&#65533;&#65533;&#65533;&#65533;q&#65533;&#65533;f&#313;O&#65533;&#65533;&#65533;X&#65533;&#1792;&#65533;&#65533;3&#443;&#65533;&#65533;&#65533;&#65533;d&#65533;|&#65533;[~ t&#925;e(&#65533;(&#65533;&#65533;&#65533;?|^C&#65533;[r&#65533;&#65533;/DzAP	u&#65533;C&#65533;&#65533;&#65533;f&#65533;&#65533;&#65533;&#65533;v&#65533;&#65533;`&#65533;Pq*w&#65533;>&#16082;nk&#318;&#65533;\x_&#65533;&#65533;&#65533;&#65533;&#65533;&#65533;x&#65533;&#65533;i&#65533;i&#1239;&#65533;&V&#65533;&#65533;&#1204;&#65533;8&#65533;K&#65533;&#65533;&#65533;&#65533;&#65533;&#471;&#65533;&#65533;&#65533;M|0	&#65533;]A&#65533;&#65533;&#309;&#65533;l_\&#742;&#65533;&#65533;?&#65533;&#65533;&#969;&#65533;?L&#65533;*&#65533;
&&#65533;&#1934;&#65533;2&#65533;&#65533;&#65533; &#65533; &#65533;&#65533;D&#65533;B*&#65533;&#65533;=D&#65533;&#65533;&#65533;(tA&#65533;&#65533;&#65533;; &#65533;?$AD&#65533;b&#65533;&#521;aDd&#65533;s&#65533; &#65533;&#65533;!W&#65533;'{&#65533;&#65533;+q&#65533;l&#65533;&#65533;V&#65533;VW:&#65533; &#65533;A0b,&#65533; :&#65533;&#65533;5&#65533;&#65533;&#65533;&#65533;&#622;6&#65533;&#65533;a&#65533;&#65533;2K&#65533;&#1862;@|
&#65533;&#65533;&#65533;&#65533;6&#65533;[&#65533;e&#65533;&#65533;&#65533;&#65533;m&#65533;&#65533;5::&#65533;&#65533;%U@&#65533;K&#65533;A|^&#65533;&#65533;&#65533;&#65533;or&#65533;K04&#65533;&#65533;&#65533;&#65533;&#65533;&#65533;&#65533;&#65533;&#65533;)&#65533;&#65533;&#65533;5D]D&#65533;;Fl@9T;&#65533;ZE&#65533;l=&#1485;6&#65533;r&#65533;&#65533;e\&#65533;&#65533;&#65533;&#65533;&#65533;&#65533;&#65533;&#1064;&#65533;&#65533;6&#65533;!8 (P&#65533;&#65533;&#65533;I>O\Cp&#65533;&#65533;b&#65533;&#65533;^`&#788;&#65533;x&#65533;&#65533;	&#65533;?&#65533;&#65533;&#65533;&#65533;'&#65533;ka&#1900;&#1353;*&#576;d&#65533;LlC9Z&#65533;lQX&#65533;`BS_&#65533;&#198;&#65533;&#65533;&#65533;q(CCDU&#710;&#65533;-&#65533;C&#65533;&#65533;&#65533;#&#65533;r&#65533;*;&#65533;F&#65533;&#65533;R&#65533;L)PA	=0&#65533;&#65533;&#65533;&#65533;lO&#65533;&#65533;ABd(2| r&#65533;&#65533;[!C` &#65533;&#560;&#65533;#K&#65533;&#65533;D&#65533;a&#65533;&#1489;C&#65533;O6@&#65533;&#65533;7p M&#65533;&#65533;&#65533;&#7072;@|&#65533;Y(&#65533;_&#65533;&#65533;F&#65533;&#65533;&#65533;&#65533;Q&#65533;&#65533;&#65533;&#65533;b1&#65533;,&#65533;&#65533;&#65533;&#65533;J&#65533;/	f
@	&#65533;#/d&#65533;81&#65533;&#959;&#65533;&#65533;Y&#65533;&#65533;&#65533;&#447;!&#65533;&#65533;&#65533; &#65533;
&#831;
`*&#65533;d&#65533;&#65533;&#1386;&#65533;&#65533;&#65533;&#65533;&#65533;&#65533;jXVav&#65533;?&#65533;m&#65533;&#65533;;P&#65533;ys/&#65533;&#65533;&#65533;&#65533;o_&#65533;&#1488;&#65533;R&#65533;&#65533;&#65533;`n&#65533;&#65533;&#65533;x&#65533;&#65533;&#65533;2Y4&#65533;&#65533;&#65533;*&#65533;&#65533;&#65533;&#65533;H&#65533;&#65533;b&#65533;!t&#65533;K}&#65533;&#65533;;#&#65533;1&#65533;m&#65533;&#65533;&#65533;&#1527;]&#65533;2&#65533;&#1343;&#65533;&#65533;&#65533;z1&#65533;&#65533;#$&#65533;&#65533;&#65533;&#65533;o&#65533;?$B0&#65533;c &#65533;&#65533;'dp&#65533;p&#65533;&#65533;?&#65533;&#65533;&#65533;?&#65533;&#65533;E&#65533;&#65533;=0&#65533;&#65533;D&#65533;tJ&#65533;x&#65533;I&#65533;&#65533;&#472;&#65533;&#65533;&#65533;zIyp_&#65533;&#65533;&#65533;&#65533;P&#65533;	,&#65533;&#65533;&#801;&#65533;k&#1674; &#65533;&#65533;&#65533;G&#65533;&#65533;&#65533;(&#65533;`:&#65533;(&#65533;)&#65533;&#65533;x&#65533;&#65533;&#65533;&#65533;*
&#65533;i&#65533;&#65533;&#65533;&#65533;x&#65533;&#65533;% &#65533;&#65533;^&#65533;E	`&#65533;&#65533;*&#65533;&#65533;H[&`&#65533;"&#65533;&#65533;&#65533;h&#65533;TF&#65533;nH&#65533;<B$&#65533;&#65533;JBDK&#65533;`r&#65533;&#65533;&#65533;&#65533;b&#65533;
&#65533; h&#65533;!~&#65533;G*L&#65533;&#65533;&#65533;&#65533;H&#65533;&#65533;&#65533;&#65533;&#65533;&#296;@&#65533;&#65533;&#65533;c1&#65533;&#65533;J&#65533;&#65533;&#65533;$&#65533;&#65533;&#65533;Q1&#65533;&#65533;&#65533;&#65533;&#65533;	f&#65533;!&#65533;N&#65533;&#65533;TX&#839;&#65533;zP&#65533;QI&#1867;&#65533;&#65533;&#65533;	&#65533;&#65533;0&#65533;&#65533;U&#65533;&#65533;l&#65533;&#65533;&#65533;&#65533;L&#65533;Z)&#65533;$&#65533;C&#65533;	J`&#65533;4&#65533;<JM&#65533;f&#65533;HY&#65533;#4Y&#65533;"V7&#65533;n&#65533;&#65533;&#65533;k_&#34955;&#65533;l&#65533;&#65533;9&#65533;a&#65533;Z8 H&#65533;b&#65533;&#65533;&#65533;iN@&#65533;&#65533;v&#65533;&#65533;!&#65533;mO&#65533;&#65533;&#803;& LNJo&#65533;B&#65533; j&#65533;&#65533;7Jy&#578;&#65533;6@&#65533;R	&#65533;&#65533;&#65533; &#65533;&#65533;&#65533;1.u&#65533;@6&#65533;qP0b&#65533; a.*
"&#65533;1&#32835;&#65533;p J&#65533;q@&#65533;&#65533;$&#65533;&#65533;i&#65533;&#65533;s &#65533;&#65533;Q!x	+x&#65533;&#65533;&#65533;r)&#65533;&#65533;&#65533;q>&#65533;&#65533;1>&#65533;$&#65533;Q&#65533;Z`&#65533;c&#65533;&#65533;T&#65533;3&#65533;2&#65533; J&#65533;`U&#65533;QJ&#65533;Bp&#65533;"&#65533;qi&#65533;lNZ&#65533;&#65533;&#65533;&#65533;&#65533;&#65533;k&#65533;h&#65533;&#65533;d&#65533;.w0&#65533;:(&#65533;V&#65533;&#65533;&#65533;&#65533;&#65533;&#65533;&#65533;*l&&#65533;=&#65533;&#65533;&#65533;PK&#65533;&#65533;&#1258;&#65533;&#65533;&#65533;&#65533;&#65533;&#65533;&#65533;&#65533;~ h&#65533;B&#65533;&#65533;&#65533;>&#1351;&#65533;2&#65533;&#65533;&#65533;J6&#65533;&#17370;W&#65533;&#65533;U&#65533;p&#65533;'p	!H&#65533;A&&#65533;&#65533;)&#65533;&#65533;"	&#1354;uv&#65533;)&#65533;Hz&#65533;2&#65533;M&#65533;&#65533;n&#65533;k&#65533;&#758;&#65533;m&#307;&#65533;&#65533;&#65533;&#65533;&#65533;&#65533;&#65533;d&#65533;B&#65533;u&#65533;&#65533;'&#65533;*b&#65533;&#65533;&#65533;&#139;/&#65533;&#1266;&#65533;&#65533;}&#65533;&#65533;-T&#642;G&#65533;## Ly&#65533;&#65533;&#65533;&#168;&#65533;&#65533;&#65533;&#65533;b&#65533;&#65533;&#65533;1&#65533;&#65533;
&#65533;&#65533;H^&#65533;A&#65533;l&#65533;W
&#65533;&#65533;RB?&#65533;&#65533;r&#65533;&#65533;&#1029;4q!&#65533;&#65533;&#65533;!z&#65533;"X&#65533;r&#65533;&#65533;h&#65533;F&#65533;&#65533;3&#65533;&#65533;,gG&#65533;PO&#65533;c&#65533;&#65533;&#65533;&#65533;%L&#65533;&#65533;	&#181;ym<&#65533;A&#65533;@&#65533;&#65533;
&#65533;w&#65533;&#65533;l0&#65533;&#65533;&#65533;.&#65533;4+&#65533;&#65533;x #&#65533;0&#65533;&#65533;&#65533;|&#65533;&#65533; t &#65533;&#65533;i|&#65533;nEF9&#65533;&#65533;&#65533;4\<e 8p |&#65533;&#65533;A&#65533;&#65533;Q0&#65533;J,A &#65533;&#65533;&#65533;*C &#225;"!T +I A&#65533;&#65533;K&#65533;	&#65533;!&#65533;r&#65533;Pi&#65533;&#65533;&#65533;&#65533;B_P&#65533;&#65533;u&#65533;U&#65533;&#65533;&#65533;L&#65533;&#65533; .SX J&#1094;&#65533;&#65533; :h&#65533;&#65533;eLe&#65533;M&#65533;&#65533;&#65533;&#65533;&#65533;&#65533;@|&#65533;&#65533;r&#65533;&&#65533;&#65533;/&#65533;&#65533;kKt^2?smG~1&#65533;&#65533;#&#65533;&#1093;&#65533;<&#65533;@HO{&#65533;h#&#65533;&#65533; X&#65533;&#65533;&#65533;&#65533;c&#65533;O&#65533;&#65533;{x&#65533;@$x&#65533;&#65533;T2&#1871;e&#65533;&#65533;?k&#65533;C!&#65533;&#65533;k&#65533;&#65533;P@&#65533; &#65533;2&#65533;I&#65533;&#65533;&#65533;{&#65533;?43&#65533;C]&#65533;&#65533;&#65533;$&#65533;&#65533;o2&#65533;&#65533;&#65533;,&#65533;&VkK&#65533;&#65533;"#m&#65533;}&#65533;&#1110;&#65533;&#1155;&#65533;&#65533;f#!Hl@&#65533;&#65533;o0Ar&#37607;&#65533;&#65533;%2&#65533; D&#65533;Ca&#65533;w&#65533;7&#65533;D&#65533;/&#65533;K&#65533;I&#65533;@&#65533;&#65533;3&#65533;&#696;&#65533;&#538;&#65533;&#65533;0&#65533;&#65533;VH&#65533;&#65533;d&#65533;l&#65533;0&#65533;UP&#65533;&#65533;&#65533;yRD&#65533;&#65533;J&#65533; w&#65533;/AG|&#65533;U^&#65533;@0C&#65533;&#65533;&#225;&#65533;&#65533;&#65533;&#65533;0&#65533;&#65533;#&#65533;!&#65533;Q&#65533;&#65533;&#65533;&#65533;&#408;&#65533;Ho&#65533;#&#65533;+9&#65533;&#65533;6	&#65533;&#65533;&#65533;&#65533;&#65533; 1&#1569;u&#65533;2&#65533;&#65533;&#65533;&#65533;U&#65533;A&#65533;g&#65533;.&#65533;j&#65533;4"&#65533;s&#65533;d&#65533;,PF$0&#65533;&#65533;(&#65533;&#65533;=&#65533;&#65533;&#65533;&#65533;&#65533; u&#65533;-&#1867;e&#65533;^&#65533;b&#65533;Ie&#65533; &#65533;"&#65533;^&#65533;c&#65533;m&#65533;&#65533;?6&#65533;&#65533;&#65533;H&#65533;Ad&#65533;((B &#65533;&#65533;&#65533;JY&#65533;&#65533;&#65533;&#65533;&#65533;M&#65533;!H&#65533;eS&#65533;&#65533;-^&#65533;&#65533;K
V*.\&#65533;&#65533;mM&#65533;&#65533;S<&#65533;!J&#65533;0&#65533;&#65533;L&#65533;&#65533;7&#65533;&#65533;&#65533;&#65533;&#65533;TZ	0a&#65533;@&#65533;&#65533;@x&#65533;&#65533;PP&#65533;+&#65533;&#65533;q21&#65533;&#65533;R&#65533;)&#65533;X&#65533;&#65533;TI&#65533;R&#65533;$Z&#65533;&#65533;&#65533;&#65533;PA&#65533;I&#65533;&#65533;&#65533;)M&#65533;&#65533;&#65533;g&#65533;&#65533;*&#1499;&#65533;Tb&#65533;&#65533;&#65533;K&#65533;
&#65533;(&#65533;:0[.&#65533;K&#65533;&#65533;V&#65533;&#65533;?&#65533;&#65533;&#65533;&#65533;r&#65533;3i&#65533;&#65533;FF#&#65533;87&#65533;&#65533;&#65533;g&#65533;&#65533;`&#65533;&#65533;6&#65533;&#65533;aq&#65533;&#65533;&#65533;&#65533;&#65533;8&#65533;&#65533;&#65533;&#65533;&#65533;&#65533;4=\B&#65533;!&#65533;&#191;D2&#65533;&#775;kY&#65533;&#65533;8&#65533;O&#65533;w1&#65533;sUA	:&#65533;&#65533;7&&#65533;&#5103;&#1372;le&#65533;E#&#65533;o&#65533;&#65533;&#1764;&#65533;&#65533;&#65533; &#65533;&#65533;K&#65533;&#65533;&#1175;&#65533;#&#65533;&#65533;&#65533;06&#65533;&#65533;+aT[&#65533;"&#65533;&#65533;&#65533;&#65533;q*&#65533;&#65533;&#65533;&#65533;`>&#65533;T&#65533;&#65533;&#65533;)&#65533;p&#65533;&#65533;>o&#65533;A&#65533;&#65533;&#65533;Q-&#65533;&#65533;&#65533;&#65533;!I&#1362;&#65533;`&#1031;4J&#65533;&#65533;&#65533;&#65533;@&#65533;&#65533;&#65533;&#65533;Xx&#65533;&#65533;S&#65533;v&#65533;&#65533;%&#65533;&#65533;P&#65533;&#65533;&#65533;&#65533;&#65533;&#65533;v&#65533;1X&#65533;&#65533;O&#65533;S&#65533;$&#65533;&#65533;
&#65533;&#65533;s&#65533;\&#65533;&#65533;D&#65533;e&#65533;&#65533;xB
&#65533;f&#65533;&#65533;&#65533;&#65533; A&#65533;H&#65533;&#1300;y&#65533;&#65533;e&#65533;?&#65533;gU&#65533;&#65533;&#65533;&#65533;&#65533;,&#65533;&#65533;n&#65533;Q&#65533;2&#65533;&#65533;&#65533;L.1&#65533;EG&#65533;{&#65533;&#65533;&#65533;w&#65533;&#65533;ZlC&#65533;'&#65533;-u+o&#65533;&#65533;&#65533;&#65533;jHw&#65533;&#65533;&#65533;H&#65533;~x&#65533;&#65533;&#65533;&#65533;&#65533;w&#65533;&#65533;k&#65533;	F&#65533;&#65533;DT
&#65533;&#65533;]&#65533;`Z&#65533;&#65533;&#65533;@6f&#65533;&#65533;&#65533;&#65533;m&#1928;M&#65533;&#65533;&#65533;&#65533;&#65533;g_&#65533;&#65533; &#65533;Y&#65533;&#65533;)&#65533;S&#65533;B[&#65533;&#65533; &#65533;dB&#65533;&#65533;IS&#65533;&#65533;&#65533;C&#65533;&#65533;p&#761352; &#65533;&#65533;I&#65533;P&#65533;&#65533;&#65533;s&#65533;1&#666;&#65533;&#65533;g&#925;&#65533;6&#65533;&#65533;v&#65533;&#65533;iW&#65533;>i;&#65533;&#65533;% &#65533;&#65533;&#65533;tp&#65533;S&#65533;&#65533;7(&#65533;&#65533;	&#65533;u&#736;&#65533;&#65533;&#65533;&#65533;?r&#65533;&#65533;&#65533;(&#65533;P\.\&#65533;&#65533;*&#65533;&#65533;P +&#65533;Q&#65533;DDa/J&#65533;/&#65533;.&#65533;&#65533;&#65533;m&#65533;&#65533;&#65533;Vf&#65533;&#65533;JT&#65533;&#65533;-&#65533;&#65533;&#65533;`&#65533;	&#65533;&#65533;&#65533;%0 &#65533;&#65533;0&#65533;9,&#65533;&#65533;&#65533;&#65533;&#65533;j&#65533;&#65533;^&#65533;&#65533;&#65533;&#218;&#65533;)9&#65533;CR&#1293;&#65533;&#65533;&#65533;&#65533;&#220;&#1293;8&#65533;&#65533;&#65533;&#65533;=&#65533;&#65533;&#65533;&#65533;f&#65533;\&#65533;&#65533;&#65533;k7&#65533;&#65533;`Pi&#65533;R&#65533; ,&#65533;&#65533; &#65533;&#65533;M&#65533;&#65533;+&#65533;C&#65533;6P&#65533;0&#65533;Bo 8h&#259;&#65533;`n V`&#65533;k/@&#65533;&#65533;`&#65533;3h&#65533;b&#65533;&#65533;/0&#65533;&#65533;b(`&#65533;&#65533;&#65533;&#65533;$l.&#65533;&#65533;/&#65533;&#65533;/&#65533;g9"qi&#65533;F&#65533;&#65533;&#65533;z&#65533;&#65533;H&#65533; &#65533;h$ b L&#65533;&#65533;a/&#65533;""n&#366;&#65533;&#65533;2&#65533;&#65533;(@n`rd p &#65533;^&#65533;&#65533;o Z &#65533;8&#65533;&#824;&#65533;P,&#65533;sB&#65533;&#65533;e &#65533;"
&&#65533;&#65533;&#65533; &#65533;/@`R&#65533;&#65533;^"S &#65533;`B:01h&#65533;&#65533;&#65533;&#65533;&#65533; &#65533;x	&#65533;>&#65533; &#65533;&#65533;&#65533;b&#65533;lT8&#65533;&#65533;&#65533;&#65533;@&#65533;Zp@~&#65533; &#65533;o&#65533;&#65533;&#65533;&#65533;&#65533;:&#65533;&#65533;&#65533;&#65533;:,&#65533;&#65533;&#65533;&#1710;&#65533;`9&f&#65533;~&#65533;&#65533;&#65533;%*9&#65533;g&#65533;&#65533;=X&#65533;&#65533;h$`&#65533;18&#65533;&#65533;xd&#65533;&#65533; &#65533; "h>j@&#65533;k3P1&#65533;&#65533;&#65533;&#65533;g&#65533;&#65533;Aic&#1712;&#65533;&#65533;p&#65533;%&#65533;&#65533;<&#65533;c&#65533;c"&#65533;&#65533; &#65533;&#65533;&#65533;`b&#65533;.h %&#65533;	&#65533;B&#65533;*2]<&#65533;&#65533;rE 2j&#65533;B&#65533;^&#65533;/&#65533;&#180;&#65533;/&#65533;Fr$=&#65533;&#65533;&#65533;t`$P$(+&#65533;&#65533;
^&#65533;"&#65533;`&#65533;&#65533;&#655;&#65533;0C&#65533;&#1825;&#65533;&#1537;Ln l^&#65533;'d&#65533;&#65533;&#65533;D &#65533;&#65533;&#65533;0&#65533;&#65533;&#65533;&#65533;&#65533; ,&#65533;P&#65533;&#65533;&#65533;&#65533;B&#65533;>&#65533;*&#65533; @&#65533;&#65533;&#65533;"&#65533;br`&#65533;.T#k2&#65533;&#65533;P &#65533;&#65533; &#65533;$&#65533;V,&#65533;&#65533;&#65533;&#65533;&#65533;@2a/6A?0 &#65533;r&#65533;&#65533;a;&#65533; &#65533;&#65533;Z}h&#65533;(&#65533;&#65533;[t&#65533;&#65533;&#65533;)&#65533;&#65533;&#53939;7&#1125;;&#65533;&#65533;&#65533;&#65533;\&#65533;&#65533;&#65533;h&#65533;"&#65533;&#65533;&#25204;v#$2&#12336;&#65533;&#65533;^ & &#65533;&#65533;&#65533;&#65533;&#65533;&#65533;&#65533;4&#65533;%&#65533;&#65533;>&#65533;g&#65533;&#65533;&#1032;&#65533;05&#65533;&#65533;@@&#65533;&&#65533;&#65533;&#65533;&#65533;B8&#65533;@a&#65533;&#65533;$&#65533;-&#65533;&P&#65533;&#65533;.&#65533;)\&#65533;`"&#65533;I&#65533;9T&#65533;(>&#65533;&#65533;&#65533;&#65533;<&#65533;DE.&#65533;&#65533;"&#65533;&n&#65533;E&#65533;&#65533;&#65533;&#65533;|&#65533;Sbt.&#65533;&#65533;.&#65533;.&#65533;a &#65533;&#65533;.&#65533;&#65533;&#1568;U@fo&#16910;&#65533;&#65533;&#65533;tL&#65533;
	&#65533;&#65533;&#65533;&#65533;&#65533;x&#65533;=&#65533;RE.I&#65533;&#65533;o &#65533;t&#65533;&#65533;&#65533;&#65533;*	&#65533;b<&#65533;&#65533;J&&#65533;j">	&#65533;&#65533;&#65533;V
{@&#65533;4gt&#65533;&#65533;(&#65533;?3h&#65533;tR&#65533; &#65533;&#65533;&#1698;&#65533;3WZ&#65533;	$7&#65533;&#65533;&#65533;&#65533;\&#65533;CN9`&#65533;&#65533;&#65533;]&#65533;7&#65533;A9a0\Pd9&#65533;	&#65533;9	&#65533;|*F$1&#65533;E&#65533;&#65533;&#65533;C&#65533;&#65533; 0`&#65533;&#65533;h>&#65533;|&#65533;&#65533; &#65533;&#7844;0V"`&#65533;D&#65533;&#65533;&#65533;u`B&#65533;^6&#65533;Q&#65533;&#65533;&#65533;j&#65533;&#65533;Z&#65533;O&#65533;&#65533;/F&#65533;t2'&#65533;&#65533;&#1600;&#65533;&#1803;c<4F &#65533;&&#65533;&#65533;NF]&#65533;&&#65533;]&#65533;&#65533;B_A&#65533;&#65533;&#65533;h&#65533;&#65533;@&#65533;&#15976;.&#65533; RTX{$&#65533;&#65533;L$&#65533;&#65533;&#65533; &#65533;!&#65533;&#65533;&#65533;@pt &#1153;&#65533;&#65533;%&#65533;&#65533;&a."N`L&#65533;&#65533;!/&#1992;_&#65533;&#65533;&#65533;$l&#65533;&#65533;~&#65533;&#65533;&#65533;&#65533;B~ah&#65533;&#65533;&#65533;t&#65533;`&#65533;&#65533;++*&#65533;&#65533;&#65533;&#65533; L&#65533;&#65533;@&#65533;&#65533;Q&#65533;&#65533;&#65533;&#65533;&#65533;@&#65533;d&#65533;&#65533;&#65533;	6&#65533;3&#65533;&#65533;Z&#65533;-&#65533;f&#65533;&#65533;	&#65533;&#65533; c&#65533;,A0&#65533;"!7&#65533;&8&#65533;	n68&#65533;&#65533;7}&#65533;z&#65533;BuU&#65533;6-&#65533;&#65533;
&#65533;T&#65533;&#65533;\*-9&#65533;S&#65533;&#65533;CMH&#65533;~&#65533;&#65533;:&#65533;&#65533;V&#65533; T&#65533;&#413;@&#65533;&#65533;&#65533;f&#65533;%&#65533;6&#65533;&#65533;&#65533;ZR&#65533;$&#65533;!9&#65533;@4&#65533;&#65533;&#65533;3&#65533;,/ &#65533;&#65533;&#65533;&#65533;u$'q'G/'=&#65533;Ix&#65533;&#65533;&#65533;&#65533;c&#65533;p/B&#65533;?*&#65533;&#65533;)&#65533;]]f&#65533;&#65533;~&#65533;&#65533;&#65533;%H&#65533;q&#65533;&#65533;&#65533;A&#65533;&#65533;n&#65533;&#65533;D&#65533;&#65533;_&#65533;&#65533;&#65533;,&#65533;&#65533;&#65533;&#358;l
V&#65533;9~&#65533;&#65533;2a&#65533;&#65533;&#65533;G&#65533;6&#65533;b&#65533;&#65533; &&#65533;\&#65533;%&#65533;&#783; (&#58226;&#65533;dA&#65533;&#65533;r&#65533;h&#65533;([v&#1868;&#65533;&#65533;&#65533;8&#65533; >&#65533;fs _N&#65533;&#65533;&#65533;f&#65533;D&#65533;st&#65533;,&#65533;M	B&#1301; &#51376;&#65533;&#65533;`&#65533;&#65533;`A&#65533;&#65533;h"IL &#65533;&#65533;&#65533;r&#65533;6k	&#65533;&#65533;U@,&#65533; &#65533;q &`&#65533; 
$&#65533;\&#65533;&#65533;R&#65533;&#65533;~&#809;&#65533;&#65533;(RUU&#65533;r&#65533;V&#65533;&#65533;RUX=,TY&#65533;&#65533;&#65533;g &#65533;&#65533;]N &#65533;&#65533;.ry&#65533;$% NXg&#186;&#65533;k&#65533;t&#65533;rHWT&#65533;&#65533;k&#65533;a&#65533;&#65533;&#65533;r&#65533;&#65533;A!\_&#65533;\&#65533;&#65533;i3&#65533;/&#65533;&#65533;)&#65533;5%&#65533;v+,5&#65533;&#65533;/&#1042;+&#65533;&#140;&#65533;&#65533;&#65533;G&#65533;N D&#65533;&#65533;&#65533;&#65533;8*&#65533;&#65533;&#65533;&#65533;&#65533;2BB&#65533;&#65533;"&#65533;Ay&#65533;	~d&#65533;7&#65533;&#65533;&#65533;&#65533;a&#65533;&#65533;&#65533;&#65533;0C&#65533;
&#65533;&#65533;M&#65533;&#65533;h&#65533;&#65533;&#65533;&#65533;`P&#65533;&#65533;&#65533;&#65533;+&#532;&#65533;A	&#65533;th	B&#65533;&#65533;"&#65533;4 *!&#65533;&#65533;&#65533;&#65533;4=x5D&#65533;&#65533;1&#65533;$I0|-l&#65533;.Vh&#65533;6CYb&#65533;`&#1064;&#65533;&#65533;* &#65533;&#65533;RW&#65533;'|s&#65533;W&#65533;*&#65533;&#65533;&#65533;&#65533;&#65533;&#65533;&#65533;Vm1&#65533;&#1434;&#65533;&#65533;S&#65533;&#65533;&#65533;C;&#65533;q&#65533;&#65533;&#65533;&#65533;&#65533;J	&#65533;eG&#65533;&#65533;	&#65533;k,&#65533;&#65533;W&#65533;#&#65533;%&#65533; &#65533;&#65533;&#65533;&#65533;]&#65533;?2&#65533;/&&#65533;&#65533;,&#65533;Yg&#1563;Y&#65533;/&#1803; A\&#65533;!r&#65533;(c&`
&&#65533; P
Z&#65533;)o&#65533;&#65533;1O^&#65533;`8&#65533;&#65533;&#65533;b&#65533;&#65533;&#65533;&#65533;A&#65533;&#65533;<&#65533;&#65533;%&#65533;&#65533;#&#65533;&#65533;G&#65533;&#65533;&#65533;uD&#65533;&#65533;Z&#65533;&#65533;&#65533; &#65533;r `&#65533;w &#65533;&#65533;!D&#65533;&#65533;b `&#65533;&#65533;A&#65533;&#65533;&#65533;&#65533;(&#65533;&#65533;&#65533;. j&#65533;{b&#65533;&#65533;&#65533;&#65533;hQ&#65533;&#65533;&#65533;O&#65533;&#65533;3&#486;&#65533;&#65533;&#65533;&#65533;b&#65533;&#65533;Jrn&#65533;&#65533;t &#65533;S	&#65533;&&#65533;&#65533;&#65533;&#65533;6@4&#65533;&#65533;d&#65533; R^bF&#65533;&#28889;&#65533;&#65533;E&#65533;6&#65533;&#65533;/t&#65533;12&#65533;,&#65533;1k&&#65533;jV&#65533;&#65533;2&#65533;0&#65533;d&#65533;g=(kB<&#65533;&#65533;aBm&#65533;&#65533;]vh&#65533;&#65533;&#65533;}s&#65533;e&#65533;8j0&#65533;&#65533;&#65533;&#65533;&#65533;&#65533;&#65533;Q&#65533;&#65533;&#65533;&#65533;o#w9:f&#1372;&#65533;c;]V&#65533;&#65533;&#65533;os&#65533;&#65533;&#65533;C&#65533;&#65533;	
9,&#65533;X=	&#65533;&#65533;&#65533;&#65533;$&#65533;}Zh&#65533;&#65533;&#65533;Mb~&#65533;	B?&#65533;&#65533;U&#65533;T&#65533;&#65533;/~&#65533; &#65533; &#65533; 6&#65533;&#65533;&#65533;
 )",&#65533;8&#65533;-D&#65533;%&#65533;&#65533;0&#65533;&#65533;_&#65533;h&#65533;C&#65533;&#65533;C_&#65533;E&#65533;&#65533;`&#65533;7,=&#65533;W&#65533;&#65533;g&xU&#65533;&#65533;&#65533;&#65533;a&#65533;&#65533;8!&#65533;u&#65533;&#65533;&#65533;&#65533;&#65533;!&#1024;.&#65533;&#65533; &#65533;&#65533;&#65533;^&#65533;&#65533;&#65533;&#65533;a 26&#1508;&#65533;H&#65533;vg&#65533;&#65533;&#65533;_b=n@aaQ&#65533;&#65533;&#65533;(x&#65533;x@&#65533;&#65533;&#65533;(P &#65533;~A&#65533;aB_&#65533;&#65533;&#65533;&#65533;&#65533;&#65533;6&#65533;Y
*@&#65533;E0{P"&#65533;u&#65533;!Ba"&#65533;,&#65533;l @x&#65533;&#65533;@&#65533;@.&#65533;>&#65533;@&#65533;&#65533;^&#65533;&#273; &#65533;5@`&#65533;&#65533;&#65533;&#65533;4//&Va@&#65533;&#1398;
&#65533;&#65533;mw&#65533;z&#65533;&#65533;^5:lD9l&#65533;&#65533;&#65533;D&#65533;&#65533;&#65533;&#65533;&#65533;l&#65533;&#65533;r&#65533;&#65533;y_&#65533;:&#1541;^5&#65533;&#65533;&#65533;&#65533;jR&#65533;=vC{&#65533;g&#65533;6&#262;@,?FeVA]&#65533;&#65533;&#65533;p&#65533;9&#65533;YY&#65533;2&f&#65533;&#65533;h&#65533;&#65533;&#65533;d)&#1901;n&#65533;&#1917;-&#65533; &#65533;,j,&#65533; &#65533;a&#65533;`4&#65533;
&#65533;&#65533;&#65533;&#65533; &#65533;&#922;rA&#65533;&#65533;>t6i+P&#65533;&#65533;&#65533;&#65533;&#65533;B&#65533;&#65533;&#65533;&#65533;G&#65533;&#65533;%&#1448;9k%(&#65533;&#65533;&#65533;^a&#65533;!&#65533;a&#467;&#65533;&#65533;	"$&#65533; n&#65533;
&aHa&#65533;&#65533;}&#65533;!&#65533;&#65533; &n.&#65533;!d`" &#65533;(&#65533;&#65533;F&#65533;q&#65533;Hs&#65533;y`]&#65533;&#956;&#285;BA&#65533;&#65533;&#65533;&#65533;&#65533;9)tp.L	&#65533;+n&#65533;9G,i &#65533;!(&#65533;i&#65533;"L&#65533; &#65533;L&#65533;&#65533;&#65533;SR&#65533;^bO&#65533;}0&#65533;l,&#936;&#65533;-x p&#65533;%&#769;&#65533;&#65533;&#65533;1&#65533;o&#65533;&#65533;&#65533;&#65533;&#65533;t&#65533;&#65533;&#65533;w&#65533;bm&#65533;/8&#65533;	\&#65533;]&#65533;&#65533;:E*&#65533;&#65533;&#65533;[r&#65533;[&#65533;!&#65533;Io1_&#65533;?m;&#65533;&#65533;&#65533;c&#65533;&#65533;&#65533;O&#65533; X-=&#65533;&#618;&#65533;C&#65533;&#65533;&#65533; &#65533;G7`&#65533;&#65533;&#65533;&#65533;Y|/&#65533;&#65533;u&#65533;]?}&#65533;H&#65533;&#65533;&#65533;&#65533;&#65533;&#65533;&#65533;&#1871;&#65533;&#65533;8&#65533;&#65533;
^b&#65533;n&#65533;=)Q&#65533;
&#65533;iy&#65533;	&#1312;&#65533;&#65533;&#65533;B *&#65533;XarHy-G&#65533;&#65533;&#65533;&#65533;&#65533;_&#65533;G&#65533;h*&#65533;&#65533;&#65533;2&#65533;&#65533;YDA&#65533;G f&#65533;&#65533;&#65533;Bs&#65533;&#199;'At8n&#65533; :k6A
a&#65533;&#65533;&#65533; &#65533;&#65533;(&#65533;&#65533;&#65533;&#400;&#65533;&#65533;q&#65533;&#65533;i&#65533;&#65533;&#65533;&#65533; |&#65533;&#65533;@H&#65533;&#65533;/&#65533;VP&#65533;@&#65533;?!J&#65533;&#65533;2 &#65533;p&#65533;&#65533;#&#65533;3&#65533;b&#65533;Ex&#65533;&#6471;&&#65533;&#65533;\&#758;&#65533;&#1783;p&#65533;&#65533;&#65533;o&#255;J.6&#65533;&#65533;&#65533;o%wY&#65533;Ex0&#65533;&#65533;8 &#65533;m&#65533;&#65533;&#65533;Bz&#65533;7&#65533;&#65533;&#65533;'C&#65533;&#65533;&#65533;&#65533;&#65533;l&p&#65533;-&#65533;1Nsh&#65533;&#65533;&#65533;&#65533;3U&#65533;U&#65533;&#65533;#&#65533;<j&#65533;#Q&#65533;&#65533;&#65533;rj&#65533;&#65533;9M&#959;&#65533;&#65533;&#65533;&#65533;&#65533;Q&#65533;.&#65533;
&#65533;&#65533;&#65533;&#65533;&#65533;&#65533;c?<1m&#65533;L&#65533;&#65533;&#65533; &#65533;O&#65533;&#65533;.@&#65533;&#65533;&#65533;#&#65533;&#65533;&#65533;a$&#65533;?#_tA&#65533;&#65533;&#65533;HWA&#65533;C&#65533;  gle0&#65533;C&#65533;&#65533;&#65533;&#65533;&#65533;&#65533;&#65533;F&#65533;C&#33558;&#65533;?&#65533;&#65533;\v&#65533;&#65533; &#65533;(&#65533;E &#65533;C&#1500;84&#65533;h&#65533;&#65533;&#65533;L0&#65533;V-&#65533;P&#65533;QT[&#65533;8&#65533;&#65533;!S1&#65533;&#65533;&#65533;M&#65533;[ /I&#65533;N:dQ&#65533;XI&#65533;Z&#65533;i&#65533;&#65533;.&#65533;&#65533;"&#65533;C&#65533;&#65533;Q&#65533;Aq&#65533;3&#65533;&#65533;&#65533;&#65533;&#65533;&#65533;?0&#65533;&#65533;(&#65533; D&#65533;?D&#65533;&#65533;&#65533;1
at&#65533;<&#65533;&#65533;&&#65533;C&#65533;,&#65533;"&#65533;
P&#65533;&#65533;&#65533;&#65533;&#65533;&#65533;&#65533;	&#65533;PRU@@Q&#65533; &#65533;&#65533;?&#65533;&#65533;&#65533;&#65533;&#65533;D&#65533;:&#65533;&#65533;,&#65533;&#65533;C&#65533;&#65533;f&#65533;C&#65533;=&#65533;^M&#65533;&#65533;?	&#65533;&#65533;C=t&#65533;&&#65533;h&#65533;&#65533;&#65533;P^.T&#65533;]&#65533;&#65533;&#65533;`A&#65533;)&#65533;&#65533;(&#65533;P&#65533;&#65533;M&#65533;P&#65533;&#65533;T&#65533;&#65533;&#65533;&#65533;t&#1605;}T&#65533;G:4Z6&#1354;&#65533;&#65533;&#65533;?N&#65533;q&#65533;?g&#65533;&#65533;&#65533;k&#65533;&#65533;&#65533;8&#65533;&#65533;0j&#65533;&#65533;&#65533;[y&#65533;P'&#65533;q&#65533;&#65533;&#65533;p5L&#65533;sM7&#65533;u1 &#65533;P&#65533;Y*Su2X&#65533;py]&#65533;&#65533;BQ&#65533;BY&#65533;&#65533;}&#65533;&#65533;W&#65533;!&#65533;&#65533;&#65533;&#1299;&#65533;Dj&#65533;c&#65533;&#65533;~&#65533;&#65533;el&#65533;v I"T!#eY&#65533;&#65533;f&#65533;&#65533;&#65533;\w&#65533; &#65533;&#65533;#D+L&#65533;&#65533;&#65533;&#65533;&#65533;&#65533;	&#65533;X&#65533;&#65533;<&#65533;&#65533; j&#65533;&#65533;&#65533;&#65533;PR&#65533;@&#65533;D(&#65533;&#65533;?&#65533;t@&#65533;&#65533;I &#65533;}z&#65533;&#65533;f&#65533;0&#65533;&#65533;&#65533;&#65533;t&#65533;&#65533;&#65533;&#65533;T&#65533;C&#65533; &#65533;C&#65533;&#65533;&#65533;&#65533;1J&#65533;P&#65533;?zB&#65533;&#65533;8D&#65533;$^xW*&#65533; &#65533;(
&#65533;&#65533;3U7
vt0&#65533;4&#65533;QB#&#65533;&#65533;&#65533;`&#1079;&#65533;&#65533;0*D&#65533;&#65533;&#1218;C8PR&#65533;<`[@&#65533;&#65533;&#35295;S&#65533;m@&#65533;^v&#65533;o&#65533;]9)&&#364;n&#65533;&#65533;&#65533;9U&#65533;h&#65533;	M&#65533;&#65533;&#65533;'8&#65533; &#65533;z&#65533;&#65533;&#65533;S&#65533;&#1224;!&#65533;A&#65533;^&#1084;&#65533;1c#Or&#65533;3&#65533;0&#65533;<&#65533;&#1120;&#65533;3&#65533;m\G6&#65533;1Xxx`
&#65533;&#65533; <)C&#65533;#&#65533;3&#201;H&#65533;@2&#65533;B&#65533;&#65533;&#65533;H&#65533;&#65533;&#65533;G^ &#65533;&#65533;A&#65533;
&#65533;@&#65533;B"&#65533;&#65533;&#65533;&#65533;&#65533;:P &#65533;H&#65533;*&#65533;TzW&#65533;&#65533;&#65533;.z&#65533;Y;O&#65533; Wl.&#65533;?@&#65533;&#65533;&#65533;&#65533;&#65533;&#65533;R
&#65533;* &#65533;&#65533;mjaCP \Lq&#65533;`*.&#65533;&#65533;&#1185;@&#65533;&#208;=D&#65533;&#65533;&#65533;W`!&#65533;CHA&#65533;&#65533;!yr&#65533;&#65533;F:&#65533;t&#65533;kh&#65533;C&#65533;:"&#65533;i&#65533;&#65533;UB&#65533;&#65533;`!(&#65533;&#65533;,&#1633;G
B&#65533;<&#65533;CA&#65533;&#65533;&#65533; A&#65533;!C&#575;0&#65533;&#65533;m
	I&#65533;&#65533;,&#65533;&#65533;&#65533;&#65533;&#65533;&#65533;&#65533;h&#65533;#&#65533;&#65533;l)$&#65533;&#65533;&#1825;@g&#65533;8'&#190;g1~n&#65533;&#65533;C&#65533;@ )H&#65533;&#65533;&#65533;&#65533;H&#1376;&#65533;&#65533;&#65533;&#65533;2	
&#65533;>T,)&#65533;&#65533;
I&#65533;&#65533;?&#65533;a&#65533;(&#65533;!<88&#65533;Z#T&#65533;61&#65533;&#875;&#65533;&#65533;t&#1026;8q&#400;&#65533;&#65533;&#65533;&#1280;cc&#65533;qp&#65533;&#65533;&6;A&#65533;Np&#65533;"&#53638;-s&#65533;C&#65533;D3&#65533;&#65533;&#65533;&#65533;D&#65533;z&#65533;&#65533;&#65533;&#65533;&#65533; P&#65533;Y&#65533; I&#65533;D&#65533;&#65533;&#65533;&#65533;}&#65533;iQ&#65533;&#1665;&#277;(>&#65533;$&#65533;&#65533;[>bO&#65533;&#65533;`k&#65533;&#65533;&#65533;&#65533;&#65533;&#65533;X&#65533;&#65533;&#1174;]&#65533;&#65533;P&#65533;&#65533;1&#65533;t&#65533;Q C&#65533;&#65533; &#65533;W&#322;*&#65533;&#65533;&#65533;b&#65533;#!&#65533;<&#65533;qKNof&#65533;v9&#65533;&#65533;&#65533;B$E<L&#65533;&#1564;f'rJ&#65533;iM}&#65533;6i&#65533;&#65533;&#65533;&#65533;!&#65533;t&#65533;&#65533;(&#65533;@&#65533;LB"&#65533;pl&#65533;&#65533;w&#65533;&#65533;&#65533;|H,^&#65533;0	RLa&#65533;&#65533;&#65533;&#65533;&#65533;u&#65533;&#65533;PD~&#65533;Ia&#65533;b&#1059;'2&#65533;&#65533;`&#65533;-Jx`\&#65533;&#65533;q&#65533;&#65533;YR0&#65533; &#65533;M&#65533;&#65533;IU&#65533;&#65533;?-^M&#1874;<&#65533;2&#65533;&#65533;&#65533;_8&#65533;&#65533;&#65533;&#65533;&#65533; &#65533;&#65533;8P&#65533;mdl8&#65533;ApL&#65533;&#65533;&#65533;&#65533;b&#65533;q&#65533;&#65533; &#65533;
&#65533;"!3Y&#65533;TCD&#65533;9&#65533;&#65533;izp&#65533;&#65533;@>:]&#65533;&#65533;]&#65533;S&#65533;D &#65533; d=5&#65533;&#65533;Y&#65533;U&#65533;(&#65533;=&#65533;&#65533;&#65533;C&#65533;&#65533;&#65533;&#65533;&#65533;&#65533;&#394;&#65533;?a"&#65533;&#65533;&#65533;!2&#65533;&#65533;Z0&#65533;	L`jD&#65533;* &#65533;
,Oo&#65533;&#65533;#&#65533;&#65533;&#65533;&#65533;.&#65533;&#65533;&#65533;&#65533;w&#65533;b1Bd&#65533;p&#65533;e'&#1607;l&#65533;|&#65533;&#65533;.
&#1165;>G&#65533;&#65533;@HC(&#65533;&#65533;5!$M&#65533;&#65533;&#65533;&#65533;&#65533;M&#65533;&#65533;d&#65533;R&#65533;M&#65533;u&#65533;&#65533;?&#65533;&#65533;!*!h4(&#65533;]L&#65533;&#65533;;
&#65533;Va&#65533;&#65533;&#65533;&#65533;*(y&#65533;&#65533;&#65533;B=&#65533;,oV&#65533;(o&#65533;&#65533;&#65533;&#65533;!%&#65533;L&#65533;D@&#65533;&#65533;&#65533;"WHN6[&#65533;-g&#65533;e}Q&#65533;D&#65533;&#65533;-H&#65533;-&#65533;&#65533;*>&#15092;&#65533;&#65533;&#65533;&#65533;&#65533;&#65533;|&#65533;&#65533;A,#&#65533; &#65533;&#65533;0&#65533;&#65533;
&#65533;&#65533;o;&#65533;&#65533;P&#65533;=T6x&#65533;G;&#65533;f&#65533;&#65533;&#65533;<&#65533;&#65533;&#65533;DhxX&#65533;GL7&#65533;AH&#65533;&#65533;&#65533;t&#65533;$&#3109;<&#65533;3 1&#65533;0&#65533;&#65533;?&#65533;&#65533;&#65533;&#65533;&#65533;&#65533;g"&#65533;&#65533;OP&#65533;&#65533;R !&#65533;&#65533;$&#65533;..rH&#65533;7&#65533;&#65533;r&#65533;c&#65533;&#65533;X^&#65533;&#827;(&#65533;Ds&#65533;&#65533;aS&#65533;&#1031;&#65533;&#D&#65533;z$v&#65533;/&#65533;AS&#65533;c&#65533;&#65533;r(&&#65533;&#65533;&#65533;&#65533;&#534;hh]J&#65533;&#65533;R&#65533;&#65533;&#454;&#65533;&#65533;&#65533;&#65533;&#65533;&#65533;?&#65533;&#65533;&#65533;nd&#65533;&#65533;&#65533;&#65533;C(&#65533;&#65533;+lZ9&#65533;&#65533;N&#65533;&#65533;N&#65533;&#65533;&#65533;&#65533;n&#65533;E<i&#65533;I&#65533; &#65533;&#65533;&#65533;&#65533;Gz&#65533;&#65533;"h&#65533;&#1744;`xO4&#65533;&#65533;`&#65533;&#65533;&#65533;&#65533;&#65533;?&#65533;&#65533;&#65533;7&#65533;&#65533;`fnp&#65533;\&#65533;,1&#526;&#65533;&#65533;&#65533;&#65533;d&#65533; d~&#65533;_V%&#65533;&#65533;j&#65533;A&#65533;#D&#65533;&#65533;&#65533;&#65533;:&#65533;&#65533;&#65533;bWfv&#65533;?M&#65533;&#65533;%&#65533;'&#65533;&#65533;&#65533;6&#65533;&#65533;&#65533;B&#65533;&#65533;<&#65533;&#1970;&#1606;&#65533;;&#65533; &#65533;b&#65533;!&#65533;&#65533;&#65533;&#65533;&#65533;&#65533;&#65533;"&#65533;Mmx@&#65533;=D<BLOL&#65533;&#65533;">D&#65533;&#65533;&#65533;q&#65533;&#65533;S@&#65533;S&#65533;@T&#65533;F&#65533;EL&#65533;D&#65533; 0'sP%.RU5&#65533;U&#65533;.&#1734;!.G{&#65533;)&#65533;x&#65533;&#65533;@eP&#65533;!J&#65533;G&#65533;&#65533;eK!0q+&#65533;6a&&#65533;38v&#65533;&#65533;$&#65533;&#65533;^BH&#65533;&#65533;i&#65533;&#65533;!&#65533;`&#65533;o&#65533;	&#65533;%w&#65533;w@&#65533;&#65533;p&#65533; &#65533;&#65533;px&#65533;6|&#65533;4	&#65533;@&#65533;$PA:&#65533;x6&#65533;U&#65533;
&#65533;@\k&#65533;&#65533;&#65533;&#65533; .0&#65533;(O&#65533; A<&#65533;y&#65533;&#65533;UC`&#65533;&#65533;&#65533;x"&#65533;d&#65533;Wz&#65533;5&#805;Q0+su&#65533;&3&#65533;&#65533;P &#65533;&#65533;&#65533;&#598;&#65533;&#65533;,&#65533;&#65533;&#65533;&#65533;Z&#65533;&#65533;a&#65533;&#65533;Rc&#737359;&#65533;&#65533;QvD@&#65533;&#65533;VTo&#65533;)!3`&#65533;R!&#65533;&#65533;RQ&#65533;Ap&#65533;~&#65533;&#65533;A&#65533;b&#65533;y&#65533;&#65533;/&#65533;j,2&#65533;&#65533;/P&#65533;qB&#65533;2&#65533;QS5&#65533;q+&#65533;x &#65533;$1&#65533;&#65533;[&#65533;rEC"&#65533;&#65533;4Q&#65533;4&#65533;xO&#65533;.&#65533;&#65533;&#65533;&#65533;&#65533;&#65533;d@&#65533;&#65533;Z&#65533;&#65533;9Q0&#65533;x)&#65533;&#65533;?s&#65533;&#65533;R&#65533;7-&#65533;a&#65533;#v&#65533;i&#65533;&#65533;4&#65533;_&#65533;s"@	U(wQ&#65533;&#65533;n&#65533;&#65533;&#65533;&#65533;&#65533;&#65533;&#65533;U:&#65533;0&#65533;&#65533;&#65533;&#65533;&#65533;iMpx&#65533;  &#65533;p &#65533; &#65533; &#65533;&#65533;i&#65533;R,&#65533;&#65533;&#65533;@j&#65533;&#65533;&#65533;&#65533;&#65533;P&#65533;1Q#o&#65533;&#1808;\;&#65533;&#65533;&#65533;&#65533; BpB&#65533;&#65533;y&#65533;N`Vl&#65533;Q  V&#65533;&#65533;{&#65533;,&#65533;v&#65533;,&#1250;&#65533;p1&#65533;&#65533;&#65533;N&#65533;&#65533;|a&#65533;P&#65533;&#65533;&#65533;&#65533;p:6&#65533;&#65533;&#65533;&#276;}bq0&#65533;&#1681;j&#65533;1&#65533;B&#65533;&#65533;&#65533;o&#65533;&#65533;4&#65533;&#65533;&#65533;&#65533;&#1713;5&#65533;&#1384;_&#65533;&#65533;&#65533;b-&#65533;#&#65533;S&#65533;x&#65533;8&#65533;$&#65533;&#65533;&#65533;8&#65533;0n&#65533;P_'&#65533;&#65533;&#1281;oAE AEX&#65533;&#65533;&#65533;U!1&#65533;E&#65533;&#65533;&#65533;u&#65533;&#65533;&#65533;&#65533;h&#65533;&#65533;&#1287;r&#65533;&#404;&#65533;&#65533;u&#65533;	&#65533;kAw&#65533;|&#65533;&#65533;cX<&#65533;&#65533;9&#65533;&#65533;L&#65533;!&#65533;&#65533;g&#65533;dF&#65533;W&#65533;&#65533;&#65533;&#65533;&#65533;	1&#65533;&#65533;&#65533;u&#65533;&i&#65533;Y&#65533;xWZ&#65533;&#65533;&#65533;&#65533;&#65533;V&#65533;B&#65533;x`_&#65533;&#65533;:&#65533;&#65533;)&#65533;&#65533;&#65533;&#65533;&#65533;w8P&#65533;&#65533;B&#65533;\&#65533;&#65533;P$G>  &#65533;&#65533;&#65533;&#65533;&#1236;&#65533;&#65533;2&#65533;&#65533;&#65533;&#65533;V&#65533;&#65533;&#65533;)&#65533; Nw&#65533;lt&#65533;&#65533;q&#65533;&#65533;&#65533;]pA&#65533;&#65533;&#65533;b*&#65533;.&#65533;&#65533;&#65533;&#65533;&#65533;&#65533;&#65533;P&#65533;&#65533; &#65533;(A&#65533;&#65533;A&#65533;&#65533;&#65533;!u/&#65533;&#65533;&#65533;&#65533;A&#65533;C&#65533;&#65533;&#65533;A<&#1232;$&#65533;	Eb)$&#65533;B&#65533;P&#65533;j1&#65533;q0&#65533;&#65533;/@D!TQD&#65533;&#65533;&#65533;=&#65533;=&#65533;qWN2&#65533;&#65533;#7&#65533;&#65533;&#65533;^&#231;cW5&#65533;0[&#65533;!&#65533;*&#65533;&#65533;9&#65533;&#65533;
F&#65533;&#65533;I&#65533;&#65533;&#65533;%&#65533;P0a# g&#65533;&#65533;XG&#65533;&#65533;8&#65533;&#65533;&#65533;&#65533;&#65533;qm&#65533;%v%&#65533;H&#65533;@&#65533;&#65533;G&#65533;6&#65533;Yv&#65533;&#65533;&#65533;&#65533;&#65533;qp:J&#65533;&#65533;6!&#65533;e&#65533;&#65533;&#65533;Jv&#65533;w&#65533;0&#65533;j&#65533;)&#65533;u&#65533;"y&#65533;&#65533;&#65533;E)&#65533;&#65533;@&#65533;A&#65533;a=&#65533;&#65533;}#0&#533;0 &#65533;@&#852;&#65533;&#65533;&#65533;H&#65533;&#65533;e&#65533;&#65533;&#65533;&#65533;&#65533;*N&#65533;X&#65533;&#65533;-E&#65533;&#65533;&#65533;%&#1048;f[U&#65533;&#65533;xO&#65533;"[&#65533;&#65533;&#65533;feh{&#65533;&#65533;
J&#65533;0&#65533;z&#65533;"&#65533;&#65533;&#65533;*v }&#65533;&#65533;&#65533;&#65533;&#65533;&#65533;&#65533;&#65533;!0&#65533;&#65533;p&#65533;Xq'&#65533;G$ 8&#65533;<E&#65533;S&#65533;&#65533;2&#65533;&#65533;&#65533;*&#65533;$f&#65533;z[&#65533;>&#65533;@ &#65533;&#65533;h`eUO&#65533;^&#65533;Q&#65533;V5EX&#65533;0&#1074;&#65533;{,e&#65533;# I&#65533;Z&#65533;&#65533;&#65533;&#65533;Vh%#*Cq?&#1054;1W&#1248;&#65533;m&#65533;&#65533;&#65533;s&#65533;m68&#65533;&#65533;&#65533;&#65533;&#65533;;&#65533;&#65533;6ah &#65533;&#65533;&#65533;&#65533;	&#65533;Poq:&#65533;&#65533;hH&#65533;&#65533;&#65533;&#65533;h9&#65533;&4 W&#65533;&#65533;Sp:&#65533;5 &#65533;prz0&#65533;&#65533;&#65533;0&#59440;
 
o[)&#65533;f[f&#65533;&#65533;&#65533;&#65533;T&#47293;A&#65533;&#1128;&#65533;&#65533;(;&#65533;&#65533;&#65533; &&#65533;M&#65533;A&#65533;&#65533;s&#65533;&#65533;r{l-y&#65533;>lq&#65533;`&#65533;[&#65533;&#65533;L#&#65533;&#65533;&#65533;YH&#65533;C&#65533;r&#65533;&#65533;&#65533;&#65533;&#65533; &#217;5]&#65533;&#65533;&#65533; &#65533;&#65533;$&#65533;&#65533;&#65533;&#65533;&#65533;	'&#65533;t*A)3&#65533;<PQ&#65533;&#65533;S&#65533;&#65533;q?&#65533;&#65533;E&#65533;w&#65533;&#65533;&#65533;b&#65533;

 	&#65533;&#300;9.!&#65533;^B&#65533;&#65533;i&#65533;&#65533;&#65533;cQ&#65533;&#65533;&#65533;&#65533;&#65533;&#65533;&#65533;"b"at&#65533;2&#65533;*r&#65533;SP&#65533;&#65533;&#65533;&#65533;&#65533; @l&#65533;Pu|&#65533;FW:{P&#65533;&#65533;&#65533;&#65533;
&#65533;s&#65533;&#65533;&#65533;&#65533;&#65533;qG&#65533;?A&#65533;%YgX&#65533;ThJ)&#65533;&#65533;&#65533;h8&#65533;hh&#65533;&#65533;&|&#65533;h[x:&#65533;&#65533;&#65533;&#65533;&#65533;hk&#65533;Ji&#65533;&&#65533;"Y8&#65533;`V6&#65533;2}&#65533;&#65533; &#65533;&#65533;j&#65533;TQ&#65533;&#65533;&#65533;&#65533;y&#65533;u&#65533;&#65533;!&#65533;_&#65533;&#65533;&#65533;	}&#65533;&#65533;&#65533;z&#65533;\&#65533;\!
k&#65533;MW&#65533;&#65533;^&#65533;5,-0-&#65533;%m&#65533;2Pt!&#65533;m\u&#65533;MU&#65533;lAZ&#65533;&#65533;9y&#65533;m&#65533;&#65533;2&#65533;@&#65533;&#1617;o&#65533;&#65533;@&#65533;F&#65533;
&#65533;&#65533;u&#65533;5!:&#65533;K&#65533;&#65533;&#65533;	nQ`&#65533; &#65533;&#65533;?E&#65533;&#65533;GDGr1a&#65533;<&#65533;$&#65533;b&#65533;(&#65533;NrCx&#65533;.&#65533;	&#65533;&#65533;&#65533;Q&#65533;&#65533;&#65533; &#65533;&#65533;8&#65533;&#65533;&#65533;p&#65533;&#65533;1&#1912;&#65533;`&#65533;|&#65533;n&#65533;de&#65533;J6&#65533;&#65533;d&#65533;P&#65533;&#65533;Z&#65533;&#65533;&#65533;&#65533;`|&#65533;&#65533;{9&#65533;+ MW&#65533;e&#65533;&#65533;&#65533;K#]i&#65533;&#65533;x&#65533;&#65533;&#65533;&#65533;&#14096;&#65533;&#65533;S>&#65533;Th&#65533;&#65533;&#65533;&#65533;&#65533;q&#65533;&#65533;&#65533;nh&#65533;&#65533;p&#65533;&#65533;p&#65533;&#65533;g&#65533;&#65533;&#65533;'C&#65533;wa&#65533;&&#65533;P&#65533;&#65533;w&#65533;L
&#65533;&#65533;P&#65533;&#65533;pr&#65533;D&#65533;&#65533;w&#65533;
&#65533;u&#65533;&#65533;&#65533;&#65533;'&#65533;&#65533;CA&#65533;&#65533;&#65533;<&#65533;VkL&#65533;&#65533;}&#65533;&#65533;&#65533;B=&#65533;&#65533;&#65533;&#65533;&#65533; &#65533;&#65533;gp&#65533;&#65533;@&#65533;oa@p%8&#65533;5/k&#65533;|&#65533;&#65533;n&#65533;&#65533;&#65533;&#65533;&#65533;
$&#65533;&#65533;9A&#65533;a|&#65533;&#65533; #&#65533;9&#65533;&#65533;0&#65533;&#65533;
&#65533;oU&#65533;PU+&#65533;B&#65533;&#65533;_v&#65533;&#65533;&#65533;1o&#65533;&#65533;&#65533;U&#65533;(&#65533;&#65533;&#65533;&#65533;&#65533;&#65533;&#65533;&#65533;&#65533;$`
k&#65533;u!)}+S&#65533;&#65533;?5D.&#65533;q&#65533;&#65533;&#65533;7&#65533;&#65533;Y&#65533;&#65533;0&#65533;&#65533;iGJ&#65533;&#65533;0&#65533;&#65533;b&#65533;VSU&#65533;(!&#65533; &#960;&#65533;Y&#65533;!&#1275;&#65533;&#65533;&#65533;P&#65533;;Lv"&;=c$&#65533;&#65533;&#65533;
&#65533;&#65533;&#65533;_Q&#65533;)L&#65533;\`&#65533;k&#65533;&#65533;7Q&#65533;<`_-&#65533;&#65533;&#65533;S&#65533;u&#65533;D(U&#65533;$&#65533;9&#65533;&#65533;&#65533;&#65533;&#65533;:
@;o&#65533;&#65533;&#65533;&#65533; ^(&#65533;&#65533;&#65533;h&#65533;&#65533;&#65533;a&#65533;&#65533;&#65533;@(u&#65533;&#65533;&#65533;z&#65533;&#65533;"&#65533;&#65533;&#65533;0&#65533;&#65533;! :K&#65533;&#65533;&#65533;i1&#65533;,8&#65533;&#65533;0&#65533;&#65533;&#65533;&#65533;&#65533;&#65533;&#65533;&#65533;&#65533;&#1649;Q&#65533;B&#65533;&#65533;&#65533;&#65533;{&#1493;&#65533;N&#65533;&#65533;&#65533;R&#65533;l&#65533;&#65533;&#65533;&#65533;&#65533;a&#65533;Ij&#65533;{l1&#65533;!&#65533;h&#65533;e&#65533;&#989;&#65533;&#65533;&#65533;&#65533;&#65533;&#65533;(U&#65533;B&#1409;&#65533;&#65533;YuPt&#65533; &#65533;&#65533;&#65533; &#65533;&#65533;&#65533;s&#65533;a&&#65533;&#65533;_&#65533;0&#65533;&#65533;<<D&#65533;&#65533;7&#65533;0&#65533;A&#65533;S;&#65533;q&#65533;&#65533;&#65533;32&#65533;&#1173;&#65533;&#65533;&#65533;V&#65533;	&#669;&#65533;&#65533;4&#65533;Y&#370;&#65533;D&#65533;&#65533;&#65533;P&#65533;&#65533;2&#1165;;&#65533;&#65533;+&#65533;e 6&#65533;&#65533;&#65533;	&#65533;""8&#65533;
&#65533;&#65533;&#65533;P8R&#65533;&#65533;&#65533;&#65533; &#65533;L_&#65533;&#65533;\&#65533;\8&#65533;&#65533;7(&#65533;&#65533;&#65533;S&#1299;&#65533;A&#65533;&#658466;&#65533;
&#65533;z&#65533;Y&#65533;}:w&#65533;4&#65533;Q&#65533;ur a&#65533;:&#65533;&#65533;t&#65533;&#65533;I_&#65533;Z5|m&#65533;/q #s&#65533;0 &#65533;&#65533;#&#65533;&#65533;
k &@/&@ &#65533;&#65533;&#65533;&#65533;&#65533;&#65533;3&#65533;&#65533;&#65533;&#65533;&#33582;&#65533;&#65533;&#65533;&#65533;&#65533;&#65533;c	&#65533;f	&#65533;=l&#65533;p]&#65533;N&#65533;&#65533;&#65533;&#65533;&#65533;&#65533;&#65533;&#1266;&#65533;}y&#65533;&#65533;&#157;&#65533;|&#65533;B;g.&#65533;&#65533;&#65533;a&#65533;&#65533;"@&#65533;&#65533;&#65533; &#65533;&#65533;&#65533;&#65533;&#1184;&#65533;@&#65533;&#1142;&#65533;&#65533;o&#65533;&#65533;&#65533;&#65533;&#65533;&#65533;/&#65533;1o&#65533;&#65533;&#65533;&#65533;&#65533;&#1552;3`&#65533;&#65533;&#65533;&#65533;`&#65533;&#65533;-&#65533;&#65533;
&#65533;7&#65533;s&#65533;3s&#65533;&#65533;&#65533;&#65533;&#65533;ND&#65533;~&#65533;Dj@&&#65533;J &#65533;h&#65533;W&#65533;V&#65533;&#65533;Me&#65533;9Qd&#65533;&#65533;&#65533;&#65533;&#65533;&#65533;&#65533;&#65533;&#343;;&#65533;;-&#65533;<mt&#65533; &#65533;&#65533;0&#65533;<&#65533;&#65533;&#65533;&#65533;$&#65533;OC&#65533;[|P
!&#65533;&#65533;`* &#65533;&#65533;@
E/&#65533;&#65533;`G&#65533;i&#65533;&#65533;u&#65533;3PE&#65533;C&#65533;&#642;!&#65533;&#65533;|&#65533;P&#65533;&#65533;W&#65533;&#6977;&#65533;&#65533;:&#65533;_&#65533;<&#65533;&#65533;&#65533;C&#65533;&#65533;AP@&#65533;&#65533;&#65533;&#1089;K&#65533;&#65533;L&#65533;&#65533;(&#65533;t&#65533;&#65533;&#65533;&#65533;&#65533;oI&#65533;^(N8g&#65533;&#65533;2&#65533;&#65533;&#65533;1c&#65533;&#65533;
&#65533;&#65533;&#65533;b&#65533;B&#65533;%&#216;&#65533;&#65533;_&#65533;&#65533;&#65533;x &#65533;&#584;&#65533;&#65533;&#65533;G&#65533;&#65533;y&#65533;&#65533;A&#65533;&#65533;	T&#65533; &#65533;&#65533;&#65533;-3&&#65533;&#65533;&#65533;k&#1585;e&#998;]a%+&#65533;&#65533;&#65533;ow&#65533;&#65533;&#65533;&#65533;&#65533;&#65533;8&#65533;]&#65533;&#65533;%&#65533;+-&#65533;&#65533;&#65533;&#65533;&#65533;/C&#65533;&#65533;&#1457;&#65533;&#65533;&#65533;&#65533;_&#65533;l&#65533;&#65533;&#65533;N&#65533;B*S&#65533;$%&#65533;&#65533;_&#65533;&#65533;HL&#65533;&#65533;&#65533;q&#65533;U&#65533;&#65533;r&#65533;&#65533;v&#65533;"&#65533; &#65533;h	$&#65533;(&#65533;'&#65533;&#65533;&#65533;&#65533;:&#65533;&#65533;&#65533;&#65533;&#65533;&#65533;
$&#35531;&#65533;b&#65533;Z>&#65533;@&#65533;j	&#65533; M,&#65533;D&#65533;x&#65533;_x&#65533;&#65533;m&#65533;&#65533;&#65533;}&#65533; d&#65533;e&#65533;Y&#65533;&#65533;N&#65533;&#65533;&#65533;:&#65533;b#&#65533;&#65533;#&#65533;#&#65533;B&#65533;Ir B2&#65533;;s&#65533;&&#65533;v&#65533;&#1158;&#65533;<&#65533;H0&#65533;sL2&#65533;&#65533;2"(C&#65533;&#65533;F&#65533;5&#65533;i3&#65533;kF&#65533;&#65533;&#65533;c &#65533;G&#961;&#65533;&#65533;#&#65533;&#450;&#65533;&#65533;@&#65533;&#65533;@$~&#65533;'&#65533;&#65533;&#65533;&#65533;&#65533; &#65533;l (&#65533;B6w&#65533;!P&#65533;&#65533;Q)&#65533;p&#65533;&#65533;x!4x&#65533;&#65533;D&#65533;Y&#65533;Q&#65533;Z&#65533;&#65533;&#65533;&#65533;8p&#65533;&#65533;jU&#1516;&#65533;&#65533;&#65533;&#65533;9 &#65533;&#65533;f&#65533;&#65533;  vD&#65533;"&#65533;Y&#65533;|&#1057;&#65533;m&#65533;&#65533;moP&#65533;!(&#65533;k1!T&#65533;&#1073;Zp0%&#65533;&#65533;&#65533;&#65533;&#65533;&#65533;(&#65533;&#65533;9&#65533;&#65533;&#65533;@(` Q&#65533;4&#65533;`&#65533;_&#65533;M7&#65533;&#65533;-8&#65533;6p&#65533; &#65533;&#65533;5&#65533;&#65533;X&#65533;&#65533; &#65533; &#65533;#&#65533;&#65533;&#65533;(*&#65533; 6&#65533;&#65533;&&#65533;*&#65533;,&#65533; &#65533;&#65533;p&#65533;&#65533; &#65533;&#65533;&#65533;0&#65533;&#65533;
&#65533;w&#65533;&#65533;8 &#65533;g}&#65533;&#65533; &#65533;&#65533;&#65533;n0&#65533;&#65533;&#65533;&#65533;B&#65533;&#65533;&#65533;o M&#65533;AI&#65533;&#65533;p&#65533;-&#65533;PFC"@&#65533;;&#65533;&#65533;  }T&#65533;}&#65533;&#65533;>$.Jc&#65533;&#65533;
 &#65533;(&#65533;&#65533;&#65533;H&#65533;&#65533;&hI&#65533;&#65533;;&#65533;?`&#1664;&#65533;&#65533;Kxq&#65533;/s&#65533;6&#65533;L&#65533;3&#65533;&#65533;&#65533;&#65533;&#900;@&#65533;L&#65533;&#65533;0&#65533;&#65533;&#65533;Ch&#65533;	
&#65533;&#65533;h&8t&#65533;&#65533;&#65533;&#65533;&#65533;'&#65533;&#65533;&#65533;6J&#65533;&#65533;4&#65533;-25 !
@1&#65533;&#65533;N&#65533;#&#65533;&#65533;&#65533;%&#65533;&#65533;)b&#65533;n
&#65533;d&#65533;&#65533;F&#65533;&#65533;&#65533;(zv &#65533;"&#65533;&#65533;8&#65533;?@{D&#65533;&#65533;&#65533;G&#65533;&#1346;z&#65533;&#65533;X`&#65533;&#65533;D&#65533;&#65533;"&#65533;	R'&#65533;&#65533;]&#65533;&#65533;	:&#65533;&#65533;&#1542;&#65533;.&#65533;a.w&#1025;&#65533; .&#65533;&#258;&#65533;
&#65533;@&#65533;&#65533;&#65533;&#65533;&#65533;&#65533;?&#65533;&#65533;&#65533;0&#65533;&#65533;&#65533;>&#65533;&#65533;H&#65533;a&#65533;&#65533;%&#65533;&#1024;<&#65533;	0SAT&#65533;&#65533;B\&#65533;q;&#65533;&#65533;m&#65533;&#65533;0&#65533;4&#65533;b&#65533;Dq&#65533;H&#65533;&#65533;0&#65533;3&#65533;?&#65533;D&#65533;&#65533;g '+3 &#65533;&#65533;&#65533;&#65533;6;Y&#65533;&#65533;&#65533;1&#65533;`&#65533;&#824; 3&#792; u&#65533;&#65533;b#L&#65533;Q&#65533;5&#65533;&#65533; &#65533; 4&#65533;&#65533;&#65533;_	&#65533;.&#65533;A0&#65533;&#65533;bSG&#65533;&#65533;&#65533;&#65533;&#65533;C&#65533;&#65533;GXE&#65533;4&#65533;M 
Xz&#65533;8&#65533;g&#578;h&#65533;YS&#65533;&#65533;&#65533;F&#65533;&#65533;io>	@m6&#65533;	&#65533;I&#65533;&#65533;&#65533;&#65533;qz&#65533;JX&#65533;&#65533;L&#65533;s&#65533;&#65533;4Ad&#65533;J&#65533;&#65533;*&#65533;
X&#65533;A&#65533;&#65533;&#65533;&#65533;&#65533;&#65533;&#65533;M&#65533;QQ&#1048;&#65533;4|d&#65533;@Qb H&#65533;&#65533;6&#65533;&#65533;$&#65533;&#65533;&#65533;B%&#65533;&#1035;"&#65533;(H*`&#65533;&#65533;&#65533;&#65533; &#65533;@&#65533;&#65533;j&#65533;&#65533;&#65533;B$V&#65533;&#65533;&#65533; &#65533;xV:&#65533;&#65533;&#65533;Z&#65533;j+&#65533;&#65533;COr&#65533;&#65533;8&#65533;}&#65533;&#65533;&#65533;&#65533;P&#65533;&#65533;&#65533;r&#65533;&#65533; 0=&#16480;&#65533;if&#65533;&#65533;!&#65533;&#65533;S&#65533;@&#65533;!&#65533;&#65533;&#65533;C"&#65533;&#65533;Z&#65533;s&#65533;&#65533;&#65533; ;&#65533;%z&#65533;<@&#65533;&#65533;&#65533;#&#65533; &#65533;&#65533;H&#65533;
&#65533;&#65533;&#65533;")&#65533;&#450;N&#65533;&#65533;XF&#65533;L&#65533;F&#65533;&#65533;|	%a&#65533;f6&#65533;&#65533;&#65533;=&#65533;SLY&#65533;&#65533;&#65533;+Z'ej&#65533;&#65533;x&#65533;:C&#163;&#65533;z&#65533;&#65533;#&#65533;b{&#137;M&#65533;&#65533;+H=&#65533;&#65533;&#65533;i&#65533;&#65533;-&#65533;4kX&#65533;@&#65533;&#65533;e&#65533;cb&#65533;&#65533;&#395;Q&#65533;&#65533;&#1976;#&#65533;&#966;&#65533;&#65533;YE\&#65533;&#65533;G&#65533;&#65533;e&#65533;l&#65533;4&#65533;8&#65533;Nj&#65533;&#65533;&#65533;&#65533;&#65533;+E&#65533;Mw&#65533; &#65533;&#65533;&#65533;6&#65533;<&#65533;&#65533;&#65533;8&#65533;
T 
&#65533;
C&#65533;&#65533;&#65533;&#65533;&#65533;&#65533;l:&#65533;BP&#65533;&#65533;&#65533;&#65533;&#65533;	&#65533;&#1857;&#65533;Nm&#65533;m&#65533;&#65533;&#65533;&#65533;&#65533;&#65533;s &#65533;&#65533;&#65533;$&#65533;)I&#65533;&#65533; &#65533;pA&#65533;y=&#65533;-u&#65533;&#65533;?x&#65533;wL&#65533;"&#1865;?&#65533;0&#65533;A&#65533;
&#65533;X&#65533;&#65533;zW&#65533;&#65533;bD&#65533;&#65533;&#65533;&#65533;U&#65533;	m&#65533;&#65533;&#65533;&#65533;X&#65533; /h'
&#65533;&#65533;d>&#65533;D&#65533;.&#65533;&#65533;,&#65533; Ohm&#65533;m&#65533;!&#65533;&#65533;QWA3&#65533;&#65533;&#65533;&#65533;	Uv&#65533;X&#65533;&#65533;x&#65533;deO&#65533;AY,&#65533;&#65533;&#65533;>&#65533;+&#65533;&#65533;b&#65533;&#65533;!t@b&#1217;7D&#65533;&#65533;&#65533;&#65533;&#65533;&#65533;<&#65533;Fm&#65533;&#65533;&#65533;&#65533;Y&#65533;7+^<k&#65533;v&#65533;&#65533;B&#65533; &#65533;P&#65533;9&#65533;&#65533;9]	&#65533;A&#65533;J0&#65533;&#65533;Y&#1137;|&#65533;&#65533;&#65533;&#65533;&#65533;4&#65533;&#65533;&#65533;&#65533;.u[&#65533;&#65533;e&&#65533;&#65533;2Eh&#65533; &#65533;&#65533;06`&#65533;H&#65533;&#65533;Q&#65533;C&#65533;&#65533;'c&#65533;&#65533;wB&#65533;&#65533;&#65533;V@&#65533;
&#65533;.)DA&#65533;(&#65533;&#65533;&#65533;w&#65533;x &#65533;0&#65533;+~p&#65533;?R&#65533;Z&#65533;&#65533;&#65533;$&0&#65533;&#65533;&#65533;c&#65533;&#65533;&#65533;?&#65533;&&#65533;&#65533;R&#220;&#65533;@&#65533;&#65533;&#65533;&#65533;
&#65533;&#1033;&#65533;R&#65533;&#65533;&#65533;G~&#65533;&#65533;(&#65533;R&#65533;QX&#65533;u&#65533;&#65533;AL&#65533;>&#65533;&#65533;&#65533;H&#65533; |&#65533;1&#65533;&#65533;0&#65533;&#65533;&#65533;_&#65533;&#65533;d	A*p&#65533;&#65533;&#65533;&#65533;I&#65533;}qX^!&#65533;&#65533;C	:!&#65533;&#65533;&#65533;5pR(&#65533;T&#1461;29&#65533;&#65533;r&#670;x&#65533;L &#65533;&#65533;2E&#65533;@&#65533;&#65533;{&#65533;(&#65533;&#65533;Az&#65533;#&#65533;&#65533;&#65533;?z~s-&#65533;%&#65533;&#65533;&#65533;OL&#65533;^`&#65533;&#65533;&#65533;&#65533;&#65533;&#65533;&#65533;f';y&#65533;	!&#65533;&#65533;&#65533;&#65533;&#65533;R'&#65533;&#65533;b;&#65533;&#65533;v&#65533;&#65533;L&#65533;l&#65533;&#65533;KI&#65533;&#1496;{A&#65533;3&#65533;y&#65533;&#65533;*&#65533;&#65533;&#65533;&#65533;AR&#65533;&#65533;&#65533;&#65533;\ &#65533;&#65533;i&#65533;P`&#65533;x&#65533;&#65533;G&#65533;-&#65533;&#65533;&#65533;^9/En$&#65533;&#65533;&#65533;&#65533;P&#65533;DA&#65533;L
&#65533;L&#65533;ih&#65533;&#65533;&#65533;&#65533;Y$&#65533;u&#65533;&#65533;&#65533;R&#65533;B1f&#65533;&#65533;&#36279;%Q&#65533;&#65533;=	7Q^&#65533;O&#65533;8&#65533;B&#65533;7t[  @|hAA&#65533;&#65533;u&#65533;&#65533;^I0S4&#65533;&#65533;Y&#65533;)nFE&#65533;&#65533; &#65533;X&#65533;&#65533;X&#385;4@&#65533;e&#65533;?&#65533;\p&#65533;&#65533;&#65533;?&#65533;;6&#65533;&#65533;&#65533;4&#65533;x"*2&#65533;(#&#65533;&#65533;&#65533;&#65533;'&#65533;${+&#65533;&#555;&#65533;2.&#65533;&#65533;@&#65533;k3&#65533;&#65533;&#65533;@&#65533;&#65533;@&#65533;H&#65533;&#65533;&#65533;N(Q0&#65533;&#65533;&#65533;&#65533;_&#65533;&#65533;Y&#65533;,0&#65533;&#65533;&#65533;&#65533;"&#65533;c&#65533;	`&#65533;&#65533;&#65533;)&#65533;&#65533;s#&#65533;Z&#65533;(y&#65533;&#65533;&#65533;&#65533;&#65533;y&#65533;&#65533;?#&#65533;8&#65533;&#65533;&#65533;&#65533;&#65533;J;&#65533;h;y&#65533;Lc&#185;&#65533;%&#65533;A!&#65533;B&#65533;&#65533;&#65533;"j@&#65533;&#65533;b\&#65533;&#65533;&#65533;&#65533;`5!0&#65533;i&#1056;h&#65533;&#336;(&#65533;8D 5&#65533;&#65533;tB_C+(&#65533;&#65533;&#65533;&#65533;/&#65533;?&#39180;&#65533;&#65533;&#65533;&#65533;&#65533;&#65533;&#65533;&#65533;&#65533;&#65533;&#65533; &#65533;&#65533;&#65533;&#65533;	&#65533;&#65533;&#33889;&#65533;6&#65533;3&#65533;&#1085;&#1520;&#65533;7b&#65533;&#65533;&#1576;&#65533;&#65533;&#1276;X>h&#65533;&#65533;z&#65533;Yc&#65533;&#65533;&#65533;G&#65533;.&#65533;.&#65533;&#65533;&#65533;:&#65533;&#65533;&#65533;)&#65533;&#65533;&#65533;P&#65533;b&#49191;&#65533;&#65533;&#65533; &#65533; %8&#65533;&#65533;8&#65533;&#65533;&#65533;&#65533;#&#65533;&#65533;2)&#65533;&#4042;&#65533;1J&#65533;%[&#65533;*j&#65533;&#65533;&#65533;Q&#65533;&#65533;&#65533;&#65533;&#65533;&#65533;&#65533;/&#65533;X*X&#65533;Ap&#65533;x&#65533;I&#1718;m&#1400;&#65533;&#65533;&#65533;	&#65533;!&#65533;j/b(&#65533;&#65533;I&#65533;u5B&#65533;#4&#65533;&#65533; &#65533;W*&#65533;&#65533;9&#65533;&#65533;&#65533;&#65533;P&#65533;&#65533;=&#65533;F&#65533;&#65533;&#65533;8&#65533;&#65533;L&#65533;4&#65533;&#1268;&#65533;&#65533;-&&#65533;-&#65533;&#65533;$&#65533;&#1583;U&#65533;&#65533;&#65533; &#65533;+&#65533;&#65533;&#65533;j&#65533;&#65533;"'&#65533;(&#385;&#65533;&#578;p.&#65533; /&#65533;&#65533; &#65533;
&#65533;&#65533;&#65533;&#65533;Y&#65533;&#65533;X&#65533;Q0
&#65533;&#65533;&#65533;&#65533;&#65533;$HDs&#65533;[&#65533;~&#65533;7&#65533;@&#65533;&#65533;&#65533;/W&#65533;&#65533;&#65533;&#1045;&#65533;+_&#65533;&#65533;4 &#65533;&#65533;>&#65533;&#65533;&#65533;&#65533;  &#65533;&#65533;&#65533;&#65533; &#65533;&#65533;&#65533;&#65533;"&#65533;8&#65533;i&#65533;&#65533;&#65533;&#65533;.&#65533;&#65533;`$f&#65533;I&#65533;X&#65533;AI j&#65533;H&#500;m 2p$&#65533;&#65533;c&#65533;&#65533;&#65533;$&#65533;&#65533;t&#65533;&#65533;H&#65533;nH ?&#65533;d&#65533;&#65533;&#65533;&#65533;B&#65533;@L&#65533;(&#65533;dx&#603;&#65533;y
&#65533;&#65533;M&#65533;&#65533;&#65533;&#65533;&#834;Q&#65533;&#1692;&#65533;&#65533;.&#65533;&#65533;&#65533;&#65533;(N&#65533;.&#65533;?&#65533;h&#65533;h&#65533;7&#65533;N&#65533;c&#65533;&#65533;&#65533;AotH&#65533;(%B&#65533;&#1106;&#65533;z&#780;&#65533;H&#65533;Z&#65533;&#65533;&#65533;&#65533;;&#65533;&#65533;{&#65533;71&#65533;&#1506;&#65533;+&#65533;Vp &#1089;/b&#65533;&#65533;&#65533;&#65533;;&#65533;&#65533;&#1305;&#65533;&#65533;0&#65533;&#65533;&#65533;<
&#65533;&#65533;&#65533;8&#65533;&#513;P&#65533;&#65533;3&#65533; P&#65533;&#65533; &#65533;&#65533;O&#65533;&#65533;@&#65533;&#65533;3&#65533;&#65533;X&#65533;&#65533;&#65533;&#65533;&#65533;C	&#65533; e!&#65533;"&#65533;&#65533;9&#65533;&#65533;&#65533;&#65533; X&#65533; {&#65533;@   &#65533;&#65533;n&#65533;J&#65533;Drc&#65533;&#65533;&#65533;Eb&#65533;6b9>&#65533;mi&#65533;&#65533;&#65533;&#65533;&#65533;&#65533;&#65533;&#129;XH&#65533;pk&#65533;&#65533;&#65533;h&#65533;!&#65533;:&#65533;&#65533;C&#65533;&#65533;&#65533;{aO4%) 5&#65533;&#65533;&#65533;&&#65533;&#65533;@&#65533;@&#65533;+&#65533;S&#65533;"&#65533;&#65533;&#1090;&#65533;&#65533;&#65533;7 &#65533;l&#65533;&#65533;&#65533;`&#65533;&#65533;Cm&#65533;P&#65533;&#65533;&#65533;&#65533;@&#65533;&#65533;&#65533;M&#65533;&#65533;&#65533;m&#65533;&#65533;&#65533;&#65533;"!&#65533;9P/%&#65533;&#65533;&#65533;&#65533;&#65533; &#65533;Z81&#65533;sR4&#65533;&#1307;&#65533;Z&#65533;&#65533;&#65533;N"&#65533;&#65533;&#65533;LS&#65533;,&#65533;&#65533;4`=&#65533;&#65533;&#65533;L&#65533;	&#65533;|1&#65533;&#65533;&#65533;#@ &#65533;&#65533;&#65533;$&#65533;&#65533;&#65533;-&#1029;;12E&#65533;<0&#65533;i8&#65533;&#65533;2&#65533;V &#65533;&#65533;C&#65533;&#65533;&#65533;&#1269;(&#65533;&#65533; &#65533;&#515;&#65533;t&#1089;&#65533;&#65533;&#65533;i&#65533;&#65533;&#65533;~&#65533;&#65533;E{&#65533;+p&#65533;r&#1737;&#65533;7&#65533;)&#65533;?&#65533;&&#65533;&#65533;&#65533;p&#65533;B&#65533;&#65533;VH&#65533;&#65533;&#65533;!&#65533;&#65533;t&#65533;#&#65533;&#1182;&#65533;)&#1542;&#65533;1-	1&#65533;&#65533;W&#65533;&#65533;U&#65533;&#65533;	K&#65533;&#906;&#65533;&#41874;)&+&#65533;&#65533;-}&#65533;&#65533;&#65533;&#65533;&#65533;&#65533;"&#65533;&#65533;&#65533;&#65533;Y0&#65533;	0&#65533;*j"&#65533;AN&#65533;T&#65533;K&#65533;&#65533;$&#587;&#65533;&#65533;&#65533;&#65533;&#65533;P&#65533;&#65533;W%&#65533;<PH&#65533;&#65533;&#53322;&#65533;&#65533;&#65533;&#65533;&#65533;wP&#65533;&#619;&#65533;P!'&#65533;hH&#1450;U)&#65533;&#65533;(	&#65533;&#65533;&#65533;&#65533;&#65533;&#897;&#65533;&#953;
(5`)  |&#1611;&#65533;&#65533;2&#65533;&#65533;9&#65533;&#65533;8&#65533;-&#65533;&#65533;&#65533;&#65533;C	&#65533;:&#65533;B8&#65533;O&#65533;$&#65533;&#65533;"&#65533; *&#65533;x&#65533;Y+
&#65533;&#65533;&#65533;&#65533;&#65533;"W&#1444;&#65533;3u1&#65533;&#65533;x&#65533;	&#65533;&#65533;&#65533;L&#65533;{&#65533;&#65533;&#65533;b&#65533;&#65533;v&#65533;0&#65533;&#65533;&#65533;&#65533;$=p
.:&#65533;d&#65533;&#1089;&#1033;&#65533;@7q{&#65533;&#65533;-4(&#65533;&#65533;&#65533;U(=&#65533;9&#65533;&#65533;Xq&#65533;&#65533;N1&#65533;!&#65533;&#65533;&#65533;cG&#65533;&#65533;&#65533;&#65533;&#65533;&#65533;&#257;&#65533;)h&#65533;r&#65533;&#65533;_&#65533;@&#65533;&#65533;"&#1888;&#65533;&#65533;0&#65533;#&#65533;&#65533;8&#373;F&#65533;&#65533;&#65533;)&#65533;?x&#1154;h&#65533;&#65533;E&#65533;&#65533;&#65533;:&#65533;C2&#1704;&#793;&#65533;&#65533;W-[&#65533;P &#65533;q&#65533;&#65533;&#65533;&#65533;&#65533;
&#65533;	&#65533;0&#65533;&#65533;&#65533;&#1410;PQ8&#65533;2&#65533;&#65533;&#65533;-&#65533;N&#65533;	DD &#65533;&#65533;a&#65533;&#65533;a&#65533;&#65533;F&#65533;VK &#65533;&#65533;O&#65533;1&#65533;&#65533;&#959;U&#65533;&#65533;&#65533;&#65533;&#65533;N&#65533;&#65533;&#65533;l(&#65533;&#65533;&#65533;&#65533;-&#65533;Ec_&#65533;&#65533;]*_&#65533;&#65533;&#65533;&#65533;&#65533;&#65533;&#65533;&#65533;&#65533;F&#65533;&#65533;&#741;e&#65533;&#65533;`&#65533;l&#65533;&#65533;&#65533;&#65533;&#65533;&#65533;&#65533;`&#577;&#65533;C&#65533;&#65533;&#65533;&#65533;}&#65533;&#65533;&#65533;&#65533;&#65533;&#65533; P&#65533;Nxay&#65533;&#65533;I&#65533;&#65533;&#65533;&#297;&#35083;&#65533;&#65533;&#65533;&#65533;,&#65533; &#65533;&#1219;&#65533;2&#65533;&#65533;6&#1085;+&#65533;C&#65533;n&#65533;K7&#65533;)&#65533;d&#65533;1&#1673;3&#65533;&#1590;&#65533;&#65533;e&#327;U	&#65533; &#65533;3&#65533;&#65533;(&#65533;&#1937;Iv`&#65533;(H&#65533;`,Y;x;&#65533;P&#65533;&#65533; Sh&#65533;f&#65533;1L&#65533;&#65533;&#65533;K`&#1933;#&#65533;&#65533;&#1712;U	&#65533;	:=&#65533;&#65533;T&#65533;n&#65533;&&#65533;q&#65533;&#65533;&#898;&#65533;&#65533;p&#65533;x&#65533;H8B&#65533;&#65533;W&#65533;&#65533;x&#65533;&#65533;da&#65533;K>\@&#28718;&#65533;&#642;&#65533;&#65533;t&#65533;.&#65533;&#65533;&#65533;	&#65533;1:uH&#65533;&#774;"&#65533;R&#65533;;\&#65533;<i^\5&#65533;&#65533;k&#65533;b9A&#65533;&#65533;&#65533;\:M{&#65533;&#65533;K4&#65533;P&#65533;U&#65533;&#1793;&#65533;&#65533;Xc&#65533;&#65533;&#65533;9P&#65533;&#65533;&#65533;	qR&#65533;&#65533;&#65533;"l&#65533;h]&#65533;8&#65533;&#65533;&#65533;8&#65533;&#65533;#&#65533;H@&#65533;&#65533;&#65533;&#65533;6bQ+&#65533;&#65533;&#65533;IQ"`H<&#834;&#65533;(&#65533;^&#65533;	q&#65533;	&#65533;&#65533;&#65533;&#65533;&#65533;&#65533;@( n$&#65533;T&#65533;&#65533;&#65533;&#65533;&#65533;8&#65533;&#65533;fk&#65533;7$&#375;&#65533;7&#65533;&#65533;&#65533;8&#1433;X@&#65533;8&#65533;~&#65533;&#65533;&#1741;&#65533;
&#65533;8&#65533;	&#1181;g&#65533; &#65533;&#65533;&#65533;h&#65533;&#65533;)1&#65533;8&#65533;p&#65533;	n&#65533;&#65533;&#65533;&#65533;zP:.hg&#65533;1-&#65533;UiY&#65533;P&#65533;!&#65533;l&#65533;&#65533;&#65533;)&#65533;-&#65533;F&#65533;&#65533;&#65533;[&#65533; &#65533;&#65533;&#1331;$&#65533;&#65533;&#65533;&#65533;&#65533;&#65533;N&#65533;&#65533;m&#65533;&#65533;&#65533;(.b&#65533;&#65533;h&#65533;&#65533;5&#65533;l7&#65533;.f&#65533;&#65533;HO4yB\&#65533;&#65533;)&#65533;&#65533;6&#65533;&#65533;x#&#65533;%+&#65533;4&#65533;x&#65533;&#60311;T&#65533;&#65533;&#65533;7&#65533;&#1025;&#65533;&#65533;&#65533;SJ&#65533;%&#65533;?&#65533;&#65533;&#65533; [&#65533;&#65533;&#65533;	&#65533;-(/&#65533;'(&#65533;&#65533;&#65533;6^&#1131;&#65533;&#65533;W&#65533;X&#65533;&#65533;&#65533;LE&#65533;&#65533;j&#65533;!&#65533;@&#65533;L&#65533;=&#65533;r&#65533;C&#65533;C&#65533;J&#65533;&#65533;&#65533;&#65533;Z[&#65533;V&#65533;&#65533;.
&#65533;&#65533;l&#65533;X@ &#65533;f&#65533;(&#65533;&#65533;&#65533;lF&#65533;0&#65533;&#65533;2&#65533; S&#65533;E	&#1988;f&#65533;&#65533;&#65533;5&#65533;&#65533;~&#65533;&#65533;&#65533;*&#65533;m&&#65533;&#65533;R&#65533;m&#385;&#65533;X&#65533;&#65533;&#65533;&#65533;=m&#65533;&#65533;4&#65533;&#65533;&#65533;&#65533;&#65533;3&#65533;l&#65533;I+&#65533;&#65533;!)qr&&#65533;&#1774;+)&#65533;Nt&#65533;m&#65533;F&#65533;&#65533;&#65533;&#65533;]b!)@&#65533;!&#65533;&#65533;-&#65533;n'&#65533;&#65533;c&#65533;@&#65533;&#65533;&#65533;0q&#1565;&#65533;&#1670;&#65533;&#65533;Q &#65533;&#65533;z&#65533;&#65533;}S&#65533;r"?&#65533;&#65533;&#65533;&#65533;&#65533;q&#65533;&#65533; &#280;&#65533;:&#65533;&#65533;C Clj&#65533;KD&#65533;&#65533;L&#65533;Hw&#65533;M&#65533;(&#65533;&#1517;&#644;L&#65533;&#65533;0&#65533;&#65533;L8'8&#65533;:&#65533;$&#65533;&#65533;&#65533;V	w*&#65533;&#1006;r	&#65533;!p >&#65533;&#65533;&#65533;&#65533;V&#65533; P&#65533;&#65533;k&#65533;&#65533;_&#65533;&#65533;3&#65533;	&#65533;&#65533;skt.&#65533;	L`&#65533;&#65533;&#65533;:&#65533;&#65533;&#65533;XM&#65533;Qb&#65533;&#47122;&#65533;&#65533;&#65533;*&#65533;&#65533;Z'&#65533;&#65533;j &#499;b&#65533;&#65533;*&#65533;j8&#65533;&#65533;&#602;zS&#65533;&#65533;r1&#65533;&#65533;&#65533;cH&#65533;_6&#65533;p&#65533;h&#65533;&#65533;&#65533;k8&#65533;&#65533; &#65533; &#65533;j8&#65533;.&#65533;w&#65533;0&#65533;&#65533;&#65533;G&#65533;&#65533;&#65533;g&#65533;:&#65533;&#65533;:(6&#65533;l&#65533;!&#65533;`&#65533;&#65533;Q6E	&#65533;wY2O&d&#976;&#65533;s&|&#65533;&#65533;&#65533;&#65533;x&#65533;&&#65533;J&#65533;hE&#65533;M6&#65533;F&#65533;&#65533;u.&#65533;8:&#65533;&#65533;
q &#65533;&#65533;&#65533;&#65533; &#65533;&#65533;&#8271;hK&#65533;&#65533;&#1325;G)&#65533;&#65533;63&#65533;&#65533;&#65533;+0&#65533;&#65533;&#65533;&#65533;R&#65533;&#65533;&#65533;&#65533;&#65533;Q&#65533;&#65533;&#65533;NJ&#65533;*kU&#65533;u&#65533;&#65533;$}&#65533;P&#65533;&#65533;&#65533;&#1277;0&#65533;&#65533;&#65533;&#65533;S"]&#65533;5&#65533;P`&#65533;9&#65533;{&#65533;$&#1345;&#65533;Y>U&#65533;s&#65533;W&#65533;&#65533;&#65533;(&#65533;r&#65533;&#65533;&#1028;&#65533;&#65533;&#464;&#65533;&#65533;j$w &#65533;&#65533;Z_&#65533;Q&#65533;.&#65533;y&#65533;&#65533;&#65533;&#65533;&#65533;&#65533;&#65533;&#65533;&#65533;&#65533;&#65533;&#65533;&#65533;6(&#65533;&#65533;&#65533;&#65533;+&#65533;&#65533;&#65533;&#65533;&#65533;&#65533;x0&#65533;xx0&#65533;g;p&#65533;@p&#65533;
/m;@xa&#1940;&#65533;&#65533;&#65533;(&#65533; +&#65533;	&#65533;&#65533;&#65533;&#65533;&#65533;@&#65533;H&#65533;&#1028;&#65533;&#65533;&#65533;.|&#1028;&#65533;G&#65533;&#65533;&#1632;&#65533;&#65533;&#65533;3&#65533; s&#65533;,&#65533;&#65533;F&#65533;&#65533;4&#65533;c5&#65533;&#65533;?5&#65533;&#65533;D&#65533;AR&#65533;i&#65533;&#65533;&#65533;#&#528;"G&#65533;,i&#65533;b&#65533;e"&#65533;\YP&#1077;&#65533;#"&#65533;pM&#65533;5[&#65533;&#65533;&#65533;4Gmi&#65533;D&#65533;&#65533;&#65533;&#65533; &#461;&#65533;<b&#65533;&#65533;)&#65533;&#65533;f&#65533;`&#65533;&#65533;&#65533;&#65533;&#65533;(q&#65533;&#65533;'#&#65533;&#65533;8
&#65533;&#65533;&#65533;K&#65533;6&#65533;&#65533;0&#65533;H@&#1039;%&#65533;&#65533;&#65533;&#65533;5&#65533;&#65533;5Nj&#65533;&#65533;&#65533;&#65533;&#65533;&#65533;&#65533;&#65533;>$&#65533;&#65533;C&#65533;&#65533;G0&#65533;&#65533;{&#65533;e|&#65533;s&#65533;C&#65533;&#65533;&#65533;&#65533;B&#132;sV&#65533;&#65533;&#65533;?>d&#65533;&#65533;c&#65533;&#65533;&#65533;C&#65533;&#65533;KU&#65533;<&#65533;v&#65533;&#65533;&#65533;&#65533;o3&#65533;&#65533;=&#65533;|H&#65533;&#65533;2&#65533;R&#65533;&#65533;  D6&#65533;W&#65533;BA&#65533;'&#467;/o&#65533;<&#65533;|&#65533;,E&#65533; &#65533;B&#65533;&#65533;l&#65533;&#65533;+Q\&#65533;	&#65533;F.&#65533;&#65533;&#65533;&$ &#65533;&#65533;$`&#65533;&#65533;&#65533;&#65533;&#65533;C,&#65533;&#65533;A&#65533;&#65533;pAjr&#65533;bw&#65533;	Fe&#65533;&#65533;&#65533;N&#65533;&#65533;N	(&#65533;H`	&#65533;&#65533;&#768;&#65533;&#552;&#65533;&#65533;&#65533;c&#65533;&#65533;&&#65533;&#65533;hD&#65533; &#65533;&#65533;&#65533;&#65533;Q&#65533;&#65533;&#65533;&#65533;H&#65533;]$eF`&#65533;td	AT&#65533;&#65533;]z	&#65533;&#65533;&#65533;&#65533;Rb
Rf&#65533;7&#65533;i&#65533;Li&#65533;R&#65533;&#65533;JAP&#65533;3&#65533; &#65533;&#65533;Q?p&#65533;&#65533;?8&#65533;PV&#65533;&#65533;&#65533;&#65533;u&#65533;&#65533;&#65533;&#65533;&#65533;(LcUA|&#65533;c@6&#65533;d&#65533;&#65533;&#65533;&#65533;/
(&#65533;u&#65533;!&#65533;^A&#65533;QP7&#65533;&#65533;&#65533;j&&#65533;>Q&#65533; &#65533;&#65533;j&#65533;)XP:&#65533;+*&#65533;X&#65533;#&#65533;&#65533;4&#65533;J#&#65533;&#65533;&#946;&#65533;(+&#65533;?&#65533;&#65533;%&#65533;&#65533;?I[&#65533;&#65533;&#65533;-! A&#65533;&#65533;&#65533;A-&#65533;&#65533;B"&#65533;&#65533;0&#65533;*&#65533;&#65533;s&#65533;&#65533;&#65533;&#65533;&#65533;&#65533;?&#65533;H[P&#65533;AG&#65533;	!DUS&#65533;&#65533;V&#65533;&#65533;4&#65533;Gmqx|&#65533;N&#65533;_z&#65533;1&#65533;"&#65533;&#65533;&#65533;`&#65533;%&#65533;&#65533;&#327;&#65533;A&#65533;2G&#65533; &#65533;y&#65533;&#65533;&#1132;&#65533;;7&#65533;&#65533;&#65533;;&#65533;&#65533;&#65533;&#65533;&#65533;-#D%&#65533;<&#65533;&#65533;X&#65533;&#65533;?&#65533;&#65533;&#65533;&#65533;]&#65533;&#65533;	<p&#65533;&#65533;]g&#65533;!&#65533;&#65533;?&#65533;,6&#65533;!&#65533;aI&#65533;03&#65533;&#65533;G%&#65533;6HA&#65533;&#65533;j&#65533;&#1601;a&#65533;A~&#65533;&#65533;E&#65533;&#65533;&#65533;&#65533;xADa&#933;a0&#65533;&#65533;&#65533;L&#65533;Q}&#1734;&#65533;9&#65533;&&#65533;4&#65533;J,&#65533;S&#65533;&#65533;&#65533;&#65533;M&#65533;&#65533;t&#65533;&#65533;91&#65533;&#65533;@&#65533;P:&#65533;&#65533;5LPRt&#65533;&#65533;&#65533;@&#65533;B&#65533;SP&#65533;&#65533;q&#65533;Tw&#65533;&#65533;L&#65533;@&#65533;/&#65533;B4&#65533;&#65533;&#65533;.A&#65533;&#65533;&#65533;&#1988;&#65533; &#65533;.&#65533;&#65533;&#65533;&#65533;&#65533;&#65533;&#65533;&#65533;S&#65533;&#65533;&#65533;&#65533;:&#65533;[&#65533;&#65533;3N&#65533;&#65533;&#65533;&#65533;&#27135;qd&#65533;&#65533;&#65533;&#65533;&#65533;&#65533;&#65533;&#65533;&#65533;`&#65533;A&#65533;&#65533;&#65533;&#65533;&#65533;\yA r&#65533;$&#544;x@&#65533;( >&#65533;&#65533;&#65533;&#65533;J&#65533;&#65533;&#945;&#65533;&#65533;&#65533;&#583;!&#65533;s9&#65533;d&#65533; |&#65533;&#65533;&#144;C&#65533;&#778;3&#65533;xB&V&#65533;&#65533;&#65533;&#65533;&#65533;w&#65533;G&#65533;$&#65533;&#65533;&#65533;1&#65533;"&#65533;&#65533;&#65533;&#65533;&#65533;&#65533; A&#65533;&#65533;&#65533;&#65533;aH&#65533;$&#65533;&#65533;&#65533;H&#65533;Sl&#65533;[8&#65533;+&#65533;X&#65533;S|&#65533;&#65533;l&#65533;&#65533;^&#65533;2&#65533;&#65533;p,&#65533;G&#65533;#&#65533;q&#65533;_&#65533;&#65533;G&#65533;&#65533;F&#65533;&#65533;&#65533;&#65533;&#65533;!T&#65533;eX[r&#65533;#&#65533;93&#65533;&#65533;Ma&#65533;$L&#900;&#65533;r&#65533;&#65533;&#65533;[F&#65533;2&#65533;M(&#65533;&#65533;LA&#65533;0&#65533;&#65533;F
"&#65533;"&#65533;&#65533;&#65533;&#65533;i&#65533;&#65533;x]&#65533;&#65533;&#65533;V&#65533;,&#65533; &#65533;Hi
&#65533;
&#65533;q&#65533; &#65533;&#65533;&#65533;<&#65533;&#65533;&#65533;&#65533;"&#65533;&#65533;D< &#834;&#65533; &#65533;GA&#65533;p&#65533;O&#65533;&#65533;&#65533;8$H&#65533;pz&#65533;#&#65533;&#65533;&#65533;C&#65533;&#65533;&#65533;&#65533;H;&#65533;G&#65533;~&#65533;#i?2&#65533;#&#65533;0&#65533;&#65533;A&#65533;=I&#65533;&#65533;5.&#65533;&#65533;&#65533;&#65533; b(&#65533;E^&#65533;&#65533;?&#65533;&#65533;&#65533;&#65533;(Z&#65533;&#65533;&#1100;[xE&#65533;XF&#65533;&#65533;&#65533;)@&#65533;&#65533;&#65533;]@p&#1896;A&#65533;6;&#65533;<&#65533;"o&#65533;'<&#65533;8&#65533;XBQ+H&#65533;1&#65533;&#65533;&#65533;,&#65533;z)N
A`*&#65533;.b7W&#65533;&#65533;qj}v*&#65533;&#65533;~&#65533;b&#65533;8$A6&#65533;&#65533;&#65533;&#65533;&#65533;#&#65533;T*Z&#723;I4&#65533;&#65533;Mgb&#65533;[W&#65533;I&#65533;&#65533;&#65533;&1i&#65533;G&p&#65533;&#65533;"O&#293;&#65533;&#65533;^&#65533;&#65533;)&#65533;
	&#65533;&#65533;i&#65533;&#65533; i)&#65533;"&#65533;&#65533;&#65533;&#65533;!&#65533;&#65533;&#65533;&#65533;eD&#65533;&#65533;\&#65533;3	B&#65533;u&#65533;$&#65533;``5	&#65533;N&#65533;&#65533;&#65533;&#65533;gZAR&#65533;w>&#65533;7&#65533;&#65533;&#65533;B&#65533;&#65533;`Ga6&#65533;XS &#65533;&#65533;&#374;&#65533;&#31300;*&#65533;&#65533;b&#65533;&#65533; &#65533; &#65533;J&#65533;&#701;&#65533;"&#65533;3&#65533;&#65533;&#65533;Um&#1478;	w7&#65533;0&#65533;QC&#65533;511NX&#65533;G&#65533;&#65533;3H&#65533;$S&#65533;/F&#65533;&;O&#65533;&#65533;&#65533;&#65533;O&#65533;@B&#65533;\&#65533;&#65533;&#1429;&D&#14654;zd&#65533;
&&#65533;&#65533;u%&#65533;&#65533;$xfA&#65533;!ZV'&#65533;t&#65533;/~&#65533;&#65533;{&#65533;X^&#65533;&#65533;&#65533;W&#65533;&#65533;Y&#65533;&#65533;b&#65533;&#65533;a"HJ`<&#65533;&#65533;&#65533;&#915;w%&#65533;\1r&#65533;a&#65533;C&#65533;&#65533;Ab&#29794;&#65533;`&#65533;D&#65533;A&#65533;&#65533;&#65533;!&#65533;&#65533;a&#65533;&#65533;#Y&#65533;&#680;S&#65533;&#65533;Hd2&#786;A2f&#65533;&#65533;&#65533;=mh&#65533;&#65533;&#65533;&#1234;g&#65533;&#65533;-l1&#65533;Z&#65533;J2&#65533;8F;6&#65533;&#65533;9&#65533;db(C)&#65533; &#65533;&#65533;C<.B&#65533;I&#65533;&#65533; 	c0 &#65533;&#65533;#D&#65533;&#65533;+&#65533;&#65533;?&#65533;[Mg&#65533;[B&#65533;r7M&#65533;J&#65533; &#65533;b&#65533;vw&#65533;&#65533;-&#65533;&#65533;H&#65533;/R`&#65533;x$&#65533;&#65533;&#65533;&#65533;p&#65533;&#65533;&#65533;&#65533;F&#65533;0&#65533;&#65533;f4&#65533;&#65533;&#65533;IpE&#65533;G&#65533;&#65533;&#65533;Q&#65533;X&#65533;a0&#65533;&#65533;<&#65533;R&#65533;&#65533;&#65533;&#65533;,c	&#65533;&#65533;I&#65533;&#439;57&#65533;m&#65533; I&#65533;&#65533;&#65533;1&#65533;|&#65533;&#65533;G&#65533;(A&#65533;&#65533;&#65533;_A&#65533;&#65533;hxo&#65533;&#65533;3e3&#65533;|&#65533;*&#65533;5U&#65533;&#65533;BGF&#65533;=&#65533;x&#65533;&#456;&#65533;@&#65533;D&#65533;6y&#65533;'-H&#65533;&#65533;&#65533;>&#65533;E4&#65533;d&#65533;&#65533;b
&#65533;a&#65533;C&#65533;m&#65533;wADd&#65533;J}&#65533;"&#65533;&#65533;%&#65533;|&#65533;&#65533;&#65533;&#1216;&#65533;&#65533; K &#65533;&#65533;i&#65533;).&#65533;&#65533;c&#65533;)&#65533;/&#65533;&#65533;&#1294;&#65533;&#65533;:k&#65533;&#65533;LpP#&#65533;&#65533;,&#65533;&#65533;t&#65533;x#&#65533;&#65533;&#65533;&#65533;!&#65533;&#65533;C&#65533;_i&#65533;&#65533;"&#65533;z&#65533;&#65533;&#65533;`&#65533;&#65533;&#65533;&#65533;=&#65533;&#65533;SBH&#65533;&#65533;&#65533;&#65533;8&#65533;&#65533;&#65533;+&#65533;xxZ9&#65533;&#65533;/&#65533;&#65533;&#65533;&#65533;e|P&&#65533;DK&#65533;@Z&#65533;&#65533;EU&#65533;S%&#65533;&#65533;&#65533;
&#65533;p&#65533;&#65533;&#65533;&#65533;&#65533;E&#65533;
&#1395;~&#65533;&#522;&#65533;&#65533;E&#65533;kD&#65533;	&#65533;(&#65533;&#65533;xbvR&#65533;&#65533;HLDEah'&#65533;&#65533;Mc&#65533;&#65533;js)X"&#1080;&#65533;k&#65533;^{&#65533;&#65533;&#65533;N&#65533;-&#65533;r&#65533;&#65533;&#33207;e&#65533;M&#65533;&#1083;<&#65533;&#1098;&#65533;M &#65533;\&#65533;&#65533;&#65533;&#783;<&#65533;&#65533; &#65533;&#65533;nao"g&#65533;&#65533;&#65533;#&#65533;k8&#65533;!^&#65533;i&#65533; &#65533;U&#65533;DL&#65533;NHX&#65533;E$&#65533;&#65533;&#65533;D&#65533;]A&#65533;&#65533;&#65533;8&#65533;GL&#65533;&#65533;&#65533;C?%V&#65533;&#65533;&#65533;A&#65533;&#1248;&#65533;)&#1820;&#65533;&#65533;&#65533;D&#65533;&#65533;&#65533;T&#65533;@&#65533;7&#1538;&#65533;,&#65533;1&#65533;&#65533;A&#65533;7,B&#65533;&#65533;"&#65533;&#65533;&#65533;&#65533;&#65533;DCA&#65533;A&#65533;&#65533;&#65533;|&#65533;&#65533;$!AC&#65533;&#1558;M@&#65533;&#65533;&#65533;5&#65533;D5\&#65533;&#65533;B@ A<#$&#65533;J&#65533;3(&#486;&#65533;<Dd&#252;&#65533;aH&#65533;&#65533;&#65533;&#65533;B&#65533;X	&#65533;&#65533;GX&#65533;?&#65533;&#65533;GA&#65533;&#65533;&#65533;&#65533;a &#10809; 9&#65533;Y%4b&#65533;&#65533;D&#65533;	&#249;A&#65533;\"&#65533;&#65533;&#65533;&#65533;HN&#65533;[>&#65533;&#65533;&#65533;&#65533;&#65533;&#65533;&#65533;m*&#65533;A&#65533;&#65533;&#65533;Y&#65533;4+&#65533;&#65533;)"&#65533;&#65533;Dx&#65533;pC)_AX&#65533;&#224;&#65533;&#65533;&#65533;&#65533;ED&#65533;&#65533;&#65533;&#65533;b*D%&#65533;_%&#65533;&#1785;H2:H&#65533;D#&#65533;&#65533;&#65533;4&#65533;&#65533;;h>&#65533;J&#1048;&#65533;&#65533;&#65533;&#1788;&#65533;D&#65533;_|&#65533;D&#65533;&#65533;&#65533;&#65533;&#65533;U&#65533;&#65533;0&#65533;"^&#65533;&#65533;&#65533;&#602;\&#65533;Zu&#65533;f&#65533;m&#65533;&#65533;LX&#65533;NFA&#65533;BA&#65533;&&#1033;&#65533;&#65533;&#65533;&#65533;y &#65533;&#65533;@/&#65533;&#258;$&#65533;?&#65533;&#65533;_a&#292;H&#65533;?p &#65533;&#65533;$Jm&#65533;	&#65533;&#65533;E@&#65533;&#65533;
&#65533;&#65533;X
&#65533;&#65533;&#65533;<&#65533;&#65533;&#65533;(&#65533;2A&#65533;&#65533;&#65533;n&#65533;a
2&#65533;&#907;&#65533;&#65533;&#65533;&#65533;&#65533; &#65533;&#65533;&#65533;&#65533;&#65533;?&#65533;HZ&#65533;X&#65533;?dCn8&#65533;p&#65533;D+D&#65533;&#65533;&#65533;&#65533;GD&#65533;?0&#65533;&#65533;H&#65533;X&#789;E&#65533;D&#1981;&#65533;y&#65533;&#65533;?}D!&#65533;$ADe;W#&#65533;&#65533;"&#65533;&#65533;bXG8@&#65533;D&#65533; &#65533;&#65533;3&#65533;ib&#65533;[&#65533;@&#65533;'&#65533;&#65533;&#65533;&#65533;c&#65533;&#65533;^&#65533;&#65533;&#65533;&#65533;&#65533;\&#65533;d&&#65533;m[2&#65533;&#65533;-&#65533;&#65533;A~	&#65533;1OE&#65533;&#65533;X&#65533;&#65533;&#65533;&#65533;&#65533;i&#65533;x_4~&#65533;2"#4&#65533;&#65533;&#65533;h&#65533;&#65533;[lZQbBcA&#65533;'&#65533;8&#65533;G&#65533;&#65533;#H&#65533;_S&#65533;Y&#65533;&#65533;\&#65533;&#65533;&#65533;&#65533;&#65533; &#65533;&#1431;&#65533;&#65533;D+T&#65533;?L 4&#65533;(&#65533;&#65533;A&#65533;&#65533;&#65533;G&#65533;&#65533;B&#65533;&#65533;G&#65533;C.}&#65533;A&#65533;&#65533;&#65533;&#65533;D|&#65533;=&#65533;u&#65533;&#65533;W&#65533;&#65533;p,Oc&#65533;WD/Y&#65533;qh
A &#65533;&#65533;-&#65533;&#65533;T&#65533;U^D&#65533;&#65533;&#1154;
&#65533;T&#65533; hHP&#65533;&#65533;&#65533;F&#65533;&#65533;>8ER<&#354;P&#65533;`$A&#65533;&#164;4&#65533;&#65533;DM!
 &#65533;&#65533; W&#65533;"&#549;\6gla&#1448;U&#65533;&#65533;t&#65533;&#65533;L&#65533;&#65533;&#65533;&#65533;oK)&#65533;&#65533;&&#65533;n&#65533;&#65533;&#1160;&#65533;G&#65533;&#65533;&#65533;0i*6Bl[AD&#65533;&#65533;LibjK$&#65533;frfF&#65533;&#65533;x&.v&#65533;&#65533; B&#65533;&#65533;$&#65533;hK&#65533;N&#65533;L&#65533;&#65533;D&#65533;&#65533;&&#65533;D&#65533;&#65533;&#65533;&#65533;&#65533;&#65533;e&#65533;&#1978;&#65533;m&#65533;[&6&o&#65533;&#65533;&#1140;H&#65533;[&#65533;\&#65533;&#65533;\X&#65533;&#546;&#65533;&#65533;&#65533;&#65533;9B&#65533;{&#65533;&#65533;&#65533;cA&#65533;#&#65533;*U|N&#65533;&#65533;I<fA&#1284;&#65533;DLD&#65533;&#65533;&#65533;@&#65533;N,C&#65533;i&#65533;&&#65533;&#65533;?&#65533;P&#65533;A<A}&#65533;\Z&#65533;&#65533;ETEM&#65533;&#65533;H&#65533;@&#512;S&#65533;&#65533;&#65533;a@t&#65533;>(&#65533;&#65533;&#65533;&#65533;&#65533;gA&#65533;&#1155;V&#65533;U&#65533;&#65533;B/&#65533;C	f&#65533;c}%I` /&#65533;` &#65533;i&#65533;X`&#65533;&#65533;Z&#65533;&#1250;D&#65533;&#65533;(&#65533;&#65533;	&#65533;&#65533;&#307;M&#65533;&#65533;*A&#1554;| &#65533; &#65533;&#65533;&#65533;&#65533;A By8&#65533;&#1793;&#65533;B&#269;n&#65533;q&#65533;&#65533;=TB %&#65533;&#65533;G&#65533;&#65533;&#65533;o&#65533;D3&#65533;&#65533;&#65533;&#65533;&#65533;&#498;&#65533;&#65533;&#65533;&3*Kj^&#65533;?&#65533;&#65533;&#65533;&#65533;&#65533;&#65533;1D&#65533;L&#65533;&#65533;Q9&#65533;&#1537;{&#65533;/&#65533;&#65533;&#65533;r&#65533;-&#65533;&#65533;&#65533;&#65533;&2j&#65533;I0co&#65533;&&#65533;&#65533;&#65533;2:&#65533;&#65533;^&#1099;\&#65533;6b&#65533;&#65533; F&#1800;q,	Hl&#65533;{d|&#65533; :ll&#65533;I&#65533;I%&#65533;&#65533;E&#65533;&#65533;&#65533;&#910;&#65533;&#65533;E&#65533;&#65533;,4&#65533;&&#65533;@
L&#65533;&#65533;&#65533;SD&#65533;&#65533; P@h&#65533;\H{&#58770;mn&#65533;&#65533;1&#65533;@&#65533;V&#65533;&#65533;&#65533;*&#65533;&#65533;H&#300;&#65533;/&#65533;&#65533;&#65533;JC2$	<&#65533;/&#363;}&#65533;	&#65533;&#65533;&#65533;&#65533;&#65533;&#65533;&#243;&#39024;
&#65533;E&#65533;,H&#65533;
T&#65533;	&#65533;)D &#65533;AP&#65533;&#65533;8&#65533;SH&#1636;&#65533;nw&#65533;&#65533;[&#65533;&#65533;&#65533;b&#65533;&#65533;&#65533;&#65533;&#65533;&#65533;A&#65533;&#65533;&#65533;&#65533;&#65533;FT&#65533;E&#65533;&#65533;&#65533;&#65533;2H&#65533;&#726;Zo3&#65533;[&#65533;Kj"&#65533;&#65533;R&#65533;e&#65533;&#65533;@D&#65533;&#65533;&#65533;&#745;&#65533;I&#65533;&#65533;G&#65533;%&#65533;yD&#65533;D&#65533;&#65533;&#65533;D&#65533;&#65533;&#65533;Z&#65533;&#65533;-&#65533;&#65533;J&#65533;f&#65533;x&#65533;&#65533;&&#65533;d&#65533;%&#65533;J&#65533;&#154;A&#65533;&#65533;&#65533;&#65533;&#65533;&#65533;_L&#65533;&#65533;B&#65533;&#65533;&#65533;&#65533;&#157003;&#65533;&#65533;&#65533;&#65533;E&#65533;o&#65533;9&#65533;*@&#65533;E&#1578;&#65533;]&#65533;ALC&#65533;&#65533;Z&#65533;&#65533;^vPY&#65533;&#65533;&#65533;D&#65533;&#65533;&#65533;&#65533;&#65533;&#65533;&#65533;&#65533;&#65533;&#65533;.A$&#1007;1&#65533;&#65533;&#65533;Q9&#65533;`&#65533;&#65533;1&#65533;&#65533;&&#65533;+C&#65533;A&#65533;&#65533;A&#1300;&#65533;&#65533;-52P&#65533;&#65533;&#65533;F&#866;p &#65533;&#65533;&#65533;1L&#65533;&#65533;(Ul&#65533;&#65533;H&#65533;z@&#65533;O&#65533;J[&#65533;Tf0&#65533;%&#65533;<&#65533;&#65533;&#65533;&#13077;H@&#65533;&#65533;z&#278;f&#65533;^o&#65533;@i&#65533;&#1190;&#65533;&#65533;&#1969;P&#65533;&#65533;&#866;_&#65533;&#65533;/&#65533; &#65533;G&#65533;^&#65533;&#65533;&#65533;/H&#65533;&#65533;5&#65533;-&#65533;[to&#65533;&#65533;l%&#1961;&#65533;h&#65533;!W&2&#65533;&#65533;&#65533;&-(V"&#65533;&#65533;Aj&#65533;&#65533;H&#65533;6&#65533;&#65533;P&#65533;Gt&#65533;zEpAHXC&#65533;}&#65533;?3&#65533;&#65533;&#65533;I&#65533;&#1941;] D&#65533;&#65533;L&#65533;&#65533;3&#49771;&#65533;@&#65533;T&#65533;w&#65533;&#65533;&#65533;&#65533;&#65533;v$[&#65533;&#256;1T&#65533;&#65533;Y&#65533;&#65533;H&#65533;&#65533;HTd`M&#65533;At&#65533;p&#65533;&#65533;:F&#65533;mN1&#65533;z`&#65533;&#65533;&#65533;&#65533;>&#65533;z&#65533;A&#65533;@&#65533;&#65533;~@.&#65533;&#65533;S4;&#65533;&#65533;4H&#65533;/&#65533;5M&#65533;@&#65533;`&#65533;&#14089;&#65533;p&#65533;%?3A&#65533; & &#65533;mH&#65533;E2&#65533;Xr&#65533;@rs&#65533;&#65533;&#65533;!P&#65533;`&#65533;H2Hh&#65533;2m&&&#65533;Ji#s[&#1122;&#65533;fR&#65533;&#65533;n&#65533;%p&#65533;T&#65533;&#65533;Tt+IP&#65533;u&#65533;D
&#65533;xl&#65533;(&#65533;&#65533;&#65533;Z/!&#65533;&#65533;fO&#65533;&#65533;4&&#40268;&#65533;"?oc&&#65533;X&#65533;&#1708;	&#65533;&#65533;&#65533;&#65533;d{&#65533;W&#65533;&#65533;E&#65533;q&#65533;&#65533;&#65533;&#65533;N&#65533;JsN&#65533;&#65533;&#65533;&#65533;zR&#65533;^&#233;&#65533;p&#65533;&#65533;Xb @&#65533;
&#65533;&#65533;Av&#65533;A&#65533;&#65533;&#65533;?8k&#65533;&#65533;C&#65533;&#65533;&#65533;T&#65533;&#65533;_m&#65533;?| &#65533;&#65533;1&#65533;6t&#30633;P4&#65533;&#65533;D&#65533;&#65533;&#&#210;!&#65533;l&#65533;Sx&#65533;&#1232; g&#65533;&#65533;%&#65533;&#65533;&#65533;&#65533;&#65533;@-&#65533;'/d&#65533;	&#65533;eQ&#65533;[&#65533;&#65533;&#65533;&#65533;&#65533;&#65533;&#65533;^TK&#65533;&#65533;&#65533;Z&#65533;&#65533;&#65533;&#65533;&#65533;8 &#65533;D&#65533;nu+&#65533;&#65533;&#65533;iO&#65533;4&#65533;&#65533;&#65533;lV&#65533;&#65533;&#65533;&#65533;3'&#65533;&#65533;&#65533;NM&#65533;:&#65533;G&#65533;&#65533;?&#65533;&#65533;&#65533;&#65533;&#65533;D'$&#65533;FzD(c&#65533;&#65533;&#65533;&w&#65533;&#65533;&#1090;&#65533;O&#65533;J+&#65533;&#65533;&#65533;B&#65533;N&#65533;ta&#65533;D&#65533;&#65533;5&#65533;&#65533;&#65533;A(&#65533;[&#65533;&#65533;&#65533;a&#65533;E&#65533;G8&#65533;F&#65533;&#65533;&#1518; 3ssw&#65533;&#65533;T&#65533;A@&#65533;&	6k&#65533;B&#65533;&#65533;7H&#65533;H&#65533;&#65533;&#65533;y&#65533;&#65533;S3$L&#65533;}o&#65533;j&#65533;&#65533;&#65533;&#65533;m&#65533;3D_&#65533;4&#65533;&#65533;&#65533;4IH&#65533;&#65533;R&#65533;<H&#65533;*o&#65533;&#65533;|&#65533;&#65533;&#65533;Y&#65533;&#65533;`&#65533;&#65533;m-&#65533;R&#65533;&#65533;8h&#65533;&#65533;&#1329;H&#65533;&#1793;J&#65533;8Z&#65533;&#65533;?&#65533;&#65533;&#65533;&#65533;t&#65533;XDyl7&#65533;?o&#65533;X&#65533;&#65533;&#65533;&#65533;&#65533;&#65533;&#65533;P;r&#65533;v/$S&#65533;,&#65533;&#65533;z&#65533;wA&#65533;x&#65533;&#65533;&#65533;&#65533;&#65533;&#65533;i&#65533;&#65533;&#65533;A&#65533;&#1969;&#65533;l&#65533;&#65533;Bd&#65533;&+&#65533;&#65533;&#65533;f_m&#65533;M&#65533;fX&#1522;)&#65533;C&#65533;&#65533;&#65533;&#65533;&#65533;&#65533;&#65533;eX \md8Avc]G&#933;j&#65533;M_&#65533;]&#48503;&#65533;5&#65533;&#65533;&#65533;&#65533;&#65533;DL&#65533;&#65533;J&#65533;&#65533;&#65533;D&#65533;8&#65533;&#65533;&#65533;5D=&#65533;&#65533;? &#65533;&#65533;m&#65533;&#65533;&|3%&#65533;&#65533;?&#65533;R&#65533;&#65533;&#13461;I&#65533;Tyyt&#65533;?P&#65533;&#65533;&#65533;&#65533;NY'&#65533;u@$
&#65533;&#65533;&#65533;S&#65533;n&#65533;;A&#65533;l&#65533;&#65533;&#65533; &#208;g&#65533;;1D<&#65533;&#65533;&#65533;-U&#65533;&#65533;f2&#65533;B&#65533;&#65533;I&#65533;&#65533;paD
&#65533;A&#65533;&#65533;&#65533;&#1494;&#65533;L&#65533;&#35393;&#65533;&#65533;2&#65533;k&#65533;&#65533;&#65533;&#65533;&#65533;9&#65533;1&#65533;*&#65533;JP&#745;H&#65533;&#65533;&#65533;&#65533;&#65533;$~&#65533;&#65533;~&#65533;h&#65533;&#65533;'&#65533;.&#65533;7D&#65533;&#666;"P&#65533;*k&#65533;i&#65533;&#65533;
&#65533;+&#746;klY7jy&#65533;&#65533;&#794;&#65533;]-&#65533;&#65533;/&#65533;&#298;l1&#65533;&#65533;^&#65533;&#65533;&#4404;?'F&#65533;A&#65533;8A&#65533;*B&#181;&#65533;{A,&#65533;&#65533;&#65533;&#65533;&#65533; &#65533;&#65533;-&#65533; &#65533;~9&#65533;&#65533;<&#65533;&#65533;&#513;&#842;D4&#65533;z&#65533;&#65533;&#65533;e&#65533;&#65533;+@-&#65533;&#65533;&#499;&#65533;3&#65533;io&#65533;G&#65533;&#65533;&#65533;&#65533;\&#65533;&#65533;&#65533;&#733;3&#65533;&#65533;C&#65533;d-4&#65533;UI D&#65533; &#65533;&#65533;}&#65533;}&#65533;#&#65533;&#65533;s&#65533;&#65533;5t&#65533;&#643;5&#65533;&#65533;G&#65533;1=D&#65533;&#65533;5&#65533;&#65533;H&#65533;&#65533;&} U&#65533;Q&#65533;B&#65533;&#65533;&#65533;&#559;&#65533;k&#65533;/,K&#65533;&#65533;&#65533;&#65533;&#65533;;&#65533;&#65533;&#65533;&#65533;&#65533;,&#65533;&#65533;y&#65533;&#65533;=&#65533;sw&#65533;$&#65533;+?i&#65533;'2&#65533;&#65533;&#768;&#65533;G&#65533;<c&#65533;&#65533;_{Xm&#65533; ;&#65533;&#319;,H&#65533;`B&#65533;6t&#65533;bD&#65533;)V&#65533;&#65533;&#65533;&#65533;&#65533;k&#65533;&#65533;E&#65533;&#1553;&#65533;kF&#65533;&#65533;&#65533;&#1672;&#65533;&#65533;&#65533;&#65533;pCZ&#65533;&#65533;1\F3&#65533;&#65533;+&#65533;8L&#65533;%&#65533;&#65533;?&#65533;&#65533;ah&#65533;A &#65533;&#65533;V&#1713;&#65533;&#65533;&#65533;&#65533;r$~&#65533;(&#65533;?N&#65533;!&#65533;w&#65533;;&#65533;LMx&#65533;&#65533;W&#65533;&#65533;&#65533;&#65533;&#65533;&#65533;cX&#65533;>&#65533;&#65533;&#65533;!&#65533;K&#65533;a2&#65533;&#65533;&#65533;&#558;"&#65533;A'Fc&#65533;&#65533;&#1351;&#65533;&#65533;K`&#65533;vP&#65533;Q&#65533;&#767;/A$&#65533;&#65533;$&#65533;b&#1123;I&#65533;6]&#65533;&#65533;&#65533;6&#65533;&#65533;&#65533;&#65533;&#65533;H&#65533;'&#65533;&#65533;&#65533;&#65533;&#65533;&#65533;7E&#65533;&#65533;GwXB&#65533;p&#65533;I&#65533;%i&#65533;0	&#65533;&#65533;&#65533;7|1&#65533;?&#65533;&#65533;&#65533;y5%&#65533;&#65533;Cd&#65533;&#65533;&#65533;&#65533;PD	7&#65533;&#65533;OB\&#65533;-&#65533;&#1161;&#65533;nU&#65533;$&#65533;K&#65533;&#65533;&#65533;7&#65533;&#65533;&#65533;o&#65533;#zg&#65533;&#65533;J@P&#65533;&#65533;&#65533;&#65533;Mh&#65533;P&#65533;&#65533;8&#65533;0$rF CJM&#65533;?ZDDG,&#65533;Y&#65533;&#65533;]&#65533;$m&#65533;&#65533;2&#65533;&#65533;&#65533;!&#65533;&#65533;o4i%A &#65533;@&&#65533;b&#65533;&#65533;(RD&#65533;&#65533;&#65533;*&#1418;&#65533;&#65533;&#65533;&#9288;)@&#65533;*&#65533;&#65533;L&#65533;&#65533;&#65533;&#65533;dxC&#65533;a&#65533;!! &#45344;NK P&#65533;!&#65533;!O&#65533;P&#65533;^)&#65533;&#65533;W&#65533;QB B&#65533;*&#65533;.b&#65533;"&#65533;H&#65533;&#65533;Aj4&#65533;'&#65533;&#65533;G&#65533;X&#65533;&#65533;'1q&#65533;&#65533;)&#65533;&#65533;&#65533;&#65533;PEm&#65533;&#65533;T&#65533;&#65533;&#65533;&#65533;&#65533;&#65533;&#65533;&#65533;
tk&#65533;&#65533;&#65533;&#65533;"&#65533;.29PW&#65533;&#65533;&#65533;&#65533;:&#65533;(AET(1o&#65533;:&#65533;&#65533;g&#1607;&#65533;j&#65533;&#65533;d&#65533;&#2014;&#65533;o&#65533;b&#65533;&#65533;@o&#65533;W4\!&#1710;&#65533;*&#65533;&#65533;&#65533;	&#65533;]7&#65533;hx B&#65533;&#65533;p&#183;-&#65533;z&#65533;!*("I<H&#257;&#65533;=&#65533;&#65533;CB	&#65533;&#65533;&#65533;&#65533;
&#65533;&#65533; &#65533;&#609;&#65533;zB+&#65533;x&#65533;&#65533;4+&#65533;hd&#65533;t&#65533;*H&#65533;&#65533;&#65533;&#65533;&#65533;&#65533;1L&#65533;&#65533;&#65533;&#65533;&#65533;&#65533;&#65533;&#65533;i&#65533;{&#65533;f&#65533;&#65533;&#65533;&#65533;P&#65533;J &#65533;&#65533;1K&#65533;b~&#65533;&#65533;f&#65533;A&#65533;h
&#65533;&#65533;/&#65533;&#65533;&#65533;V)@&#65533;~`(3&#65533;&#65533;&#1762;&#65533;Zm&#65533;]&#65533;gowMpX&#65533;&#65533;?&#36869;N1T&#65533;u&#65533;!&#65533;mh&#65533;5&#538;&#65533;$&#65533;&#65533;&#65533;P&#65533;&#65533;=&#65533;&#65533;.&#65533;&#2026;&#65533;&#65533;=&#65533;&#1807;>r&#65533;h&#65533;&#65533;|9&#65533;&#65533;fhBy&#65533;&#65533;!&#65533;&#65533;&#457;&#65533;ZgH&#65533;&#65533;&#1154;&#1280;&#65533;6Q &#65533;	D&#65533;T3x&#65533;&#65533;%&#65533;&#65533;&#65533;&#65533;V&#65533;Z&#65533;x&#65533;"&#65533;&#65533;+n&#65533;&#65533;,~ &#65533;V&#65533;I&#65533;&#65533;O&#65533;dp&#65533;+"O0&#65533;&#65533;*2&#65533;!&#65533;<&#65533;@&#65533;&#65533;&#65533;l&#65533;!&#65533;@U&#65533;!V|&#65533;&#65533;1^&#65533;U W&#65533;-&#65533;&#65533;A)&#65533;&#65533;8$&#65533;&#65533;&#65533;@f &#65533;(&#65533;J{<&#65533;&#65533;&#65533;%&#65533;1D
&#65533;"&#65533;&#541;&#65533;"&#65533;p&#65533;S&#65533;^&#65533;>&#65533;X&#65533;&#65533;&#65533;+"z&#65533;&#65533;&#65533;&#65533;&#65533;&#65533;&#65533;%"`&#65533;&#65533;a&#65533;&#65533;&#65533;!&#65533;xCP&#65533;P&#65533;&#65533;&#65533;&#65533;H~&#65533;&#65533;v&#65533;!&#28770;@&#65533;x&#65533;X&#65533;4&#65533;:D&#65533;4&#65533;!.
&#65533;^&#65533;P&#65533;r&#65533;&#65533;T&#65533;!jX]Dvw"7&#65533;w&#65533;3U&#65533;&#65533;QA	&#65533;#D&#65533;&#65533;&#65533;2&#65533;q%#&#65533;&#65533;I&#65533;&#65533;&#65533;&#65533;@bH&#1313;&#65533;h "&#65533;&#65533;@&#65533;&#65533;R&#65533;&#65533;X&#65533;&?&#65533;%&#65533;&#65533;&#65533;XB&#65533;P&#65533;&#65533;&#65533;B1V&#65533;&#65533;V~r )&#65533;@&#65533;f@)q-"&#65533;&#65533;&#65533;$_T=^&#65533;&#65533; (&#65533;&#65533;R=&#65533;0&#65533;&#65533;&#65533;&#65533;&#65533;T&#65533;F"dH	VX&#65533;)^E])p&#65533;&#65533;&&#65533;&#65533;&#65533;&#65533;&#65533;&#65533;&#65533;g&#65533;)"A&#65533;_&#65533;&#65533;B59&#65533;&#65533;H&#65533;@&#65533;&#65533;8n&#65533;*m&#65533;
&#65533;&#65533;&#65533;C&#65533;&#65533;&#65533;?)&#65533;&#65533;|#55&#65533;A)&#65533;&#65533;&#65533;&#65533;*d<&#314;&#65533;(5d""a&#65533;WE
60&#65533;&#65533;&#65533;*&#65533;&#65533;&#65533;&#65533;&#65533;=&#65533;&#65533;5&#1699; &#65533;&#65533;t#&#65533;&#65533;&#65533;b4&#65533;&#530;&#65533;&#65533;&#65533;C&#65533;@&#65533;f&#65533;&#65533;&#65533;&#65533; &#65533;&&#65533;D&#65533;fA &#65533; )&#65533;&#65533;&#65533;&&#65533;c&#65533;&#794;&1&#65533;	h&#65533;!Em&#65533;M&#65533;&#65533;c&#65533;&#65533;&#65533;tP&#65533;&#65533;&#65533; p&#65533;C8&#65533;1&#65533;\`&#65533;&#65533;h&#65533;M&#65533;f>&#65533;&#65533;&#65533;&#65533;C&#65533;`hH -&#65533;UC&#65533;&#65533;&#65533;&#65533;ahD&#65533;)&#65533;&#1656;&#65533;.h&#65533;D6&#65533;&#65533;&#65533;&#65533;&#65533;&#65533;&#65533;&#65533;&#65533;&#65533;&#65533;&#65533;H:8&#1799;bS"&#65533;X&#65533;j&#1521;&#65533;&#65533;&#65533;"kX&#65533;\&#65533;&#65533;&#1470;&#65533;"&#65533;}&#65533;h&#65533;[&#65533;&#65533;&#65533;&#65533;no&#65533;&#65533;&#65533;@4"&#65533;&#65533;U	&#65533;(X&#65533;&#65533;&#65533;&#65533;&#65533;,&#65533;;&#65533;.$!&#65533;cu&#45744;&#65533;&#65533;&#1295;%	&#65533; r@H&#65533;&#65533;Bb&#65533;H4&#65533;&#65533;tWx&#65533;&#65533;&#65533;@&#65533;&#42018;&#65533;&#65533;&#65533;&#65533;&#65533;&#65533;I&#65533;&#65533;7z!&#65533;&#65533;&#65533;&#65533;_bx"fH&#65533;&#65533;&#65533;&#65533;&#65533; "f&#65533;&#472;W&#65533;^&#65533;4{u&#65533;&#65533;&#65533;&#65533;&#65533;&#65533;W?K&#65533;[&#65533;>&#65533;&#65533;&#341;=&#65533;@&#65533;&#65533;c0^&#65533;j&#65533;&#65533;&#65533;&#65533;&#65533;V+&#65533;&#1128;\&#65533;&#65533;&#65533;&#65533;i	&#65533;h`&#65533;c&#65533;&#65533;&#65533;&#65533;&#65533;E<`&#65533;&?&#65533;)&#65533;d-bG&#65533; &#65533;&#65533;&#65533;&#65533;&#65533;&#65533;&#65533;&#65533;A&#65533;e&#65533;&#65533;&#65533;&#65533;+&#65533;&#65533;g&#65533;AF&#65533;&#65533;q"m&#65533;&#65533;CDR&#65533;&#65533;&#226;&#65533;&#65533;G&#65533;(&#65533;\c% &#65533; Q`&#65533;W"&#65533;&#65533;&#65533;&&#65533;&#65533;&#65533;&#65533; &#65533;k4D&#65533;*`&#65533;&#65533;&#65533;&#65533;2&#65533;AVd&@&#65533;_u&#65533;&#65533;&#65533;&#65533;&#65533;P&#65533;&#65533;.&#65533;i
&#65533;i&#65533;@&#65533; 	&#65533;&#65533;Cp&#65533;&#65533;&#65533;&#1145;&#65533;&#65533;E&#65533;&#65533;L&#65533;&#65533;&#65533;&#65533;&#65533;&#65533;&#65533;&#1056;6h&#65533;:I&#65533;rD&#65533;&#65533;rq&#65533;&#65533;&#65533;z&#65533;&#65533;nH&#65533;I&#65533;&#65533;d&#65533;&#65533;qr&#65533;&#65533;1m&#65533;$&#65533;!&#65533;XD(&#310;&#65533;&#65533;&#65533;QC&#65533;CjP&#65533;F&#736;&#65533;&#65533;A&#65533;o-kY &#65533;R&#65533;&#65533;-&#65533;YA&#65533;&#65533;p&#65533;V&#65533;&#65533;l&#65533;@&#65533;&#65533;`<&#65533;F&#65533;)&#65533;&#65533;$rq&#65533;D&#65533;&#65533;&#65533;B ,&#65533;[r&#65533;&#65533;&#958;3C&#65533;k&#65533;&#65533;Y lfH!#Bhb&#65533;D&#65533;Sp3\-&#65533;&#65533;VL&#65533;&#65533;&#65533;&#65533;]D&#65533;eL`&#65533;&#752;&#65533;&#1111;&#65533;	Q&#65533;f&#65533;VG&#65533;&#65533;&#65533;4F&#65533;Y&#65533;&#656;&#65533;K&#65533;&#1243;&#65533;C.&#65533;&#775;t] 6&#65533;&#65533;?&#65533;&#65533;&#65533;&#65533;XX&#65533;i'&#65533;&#65533;+H&#65533;A"&#65533;&#65533;_5&#65533;&#65533;e&#65533;x&#65533;&#618;a8&#65533;&#65533;&#65533;&#47042;&#65533;i&#65533;&#65533;7J&#65533;&#65533;&#65533;&#65533;&#65533;C&#65533;6&#65533;@&#65533;t%&#65533;D&#65533;1&#1520;&#65533;&#65533;q&#65533;q&#65533;&#65533;&#65533;&#65533;H&#65533;E&#65533;&#65533;q(&#65533;&#65533;\5&#65533;&#65533;qs&#65533;&#65533;V&#65533;+&#65533;]40&#65533;&#526;E"&#65533;4&#65533;$&#65533;@L&#65533;&#65533;&#65533;&#65533;&#65533;":&#65533;&#65533;&#65533;&#65533;&#65533;[&#65533;X&#65533;=E &#65533; bH&#65533;f&#65533;&#1554;&#65533;]<&#65533;&#65533;&#65533;6*&#65533;&#65533;$&#65533;e&#65533;&#65533;&#65533;&#65533;&#65533;&#65533;7&#65533;[&#65533;H
B&#65533;&#65533;&#65533;?"&#65533;&#65533;&#1510;&#65533;&#65533;&#1989;&#65533;v,U:	C&#65533;6B&#65533;&#65533;&#65533;ZH&#65533;d&#65533;!&#65533;F&#65533;&#65533;&Y&#65533;#Y&#65533;0&#65533;&#65533;@O&#65533;&#65533;&#485;&#65533;&#65533;&#65533;&#65533;@D&#65533;&#65533;&#65533;&#65533;@~&#65533;&#65533;&#65533;&#65533;(&#6132;&#65533;,&#65533;[l&#65533;[&#65533;&#65533;&#65533;D\^Du*&#65533;^<&#65533;8&#1445; %&#65533;BbO4C:!&#65533; b&#65533;r'&#65533;&#65533;&#1037;&#65533;&#65533;
&#65533;&#65533;&#65533;&#65533;&#65533;2&#65533; &#65533;!&#65533;&#65533;$&#65533;&#65533;&#65533;$&#65533;&@@&#65533;&#65533;!&#65533;!&#65533;&#65533;)&#65533;&#65533;&#65533;&#65533;&#65533;&#65533;&#65533;&#65533;&#65533;A&#65533;n4&#65533;&#65533;&#65533;B&#65533;&#65533;&#65533;&#65533;A.&#65533;&#65533;&#65533;&#65533;&#65533;"&#65533;J&#65533;(&#65533;&#65533;&#65533;&#1071;b&#65533;"B&#65533;&&#65533;&#65533;4,DZ"&#65533;fm&#65533;&#65533;&#65533;&#65533;!
&#65533;&#65533;&#65533;)?&#65533;&#65533;&#65533;&#539;0p7&#65533;&#65533;&#65533;&#65533;YT&#65533;&#65533;&#65533;&#65533;&#65533;oj&#1080;&#65533;&#65533;&#65533;&#65533;4&#65533;"&#65533;&#65533;&#65533;!p&#65533;&#65533;C&#65533;C&#65533;,"9&#65533;&#65533;&#65533;$	l$n&#65533;&#65533;	*&#65533;&#65533;)D^T/^&#65533;&#65533;&#65533;&#65533;&#65533;b&#65533;p4R&#65533;`H&#65533;&#65533;T&#65533;"8&#65533;&#65533;Z&#65533;&#65533;&#65533;!VA&#65533;&#65533;&#65533;&#65533;&#65533;&#65533;&#65533;&#1167;t&#65533;&#65533;A&#65533;0&#65533;&#65533;_d&#65533;&#65533;a&#65533;"*&#65533;!&#65533;"&#65533;.{&#65533;!&#65533;b"&#65533;qt0&#65533;&#65533;&#65533;#&#65533;e6&#1186;d&#65533;"Fq&#65533;D&#65533;3;n&#1136;L&#65533;P,&#65533;&#65533;&#65533;!~14A&#65533;A&#65533;"&#65533;~&#65533;&#65533;&#65533;"*&#65533;(&#65533;	&#65533;#V&#65533;&#65533;j&#65533;&#65533;~&#65533;&#65533;&#65533;&#65533;F&#65533;c&#65533;)&#65533;~&#65533;X&#65533;'B&#65533;:&#65533;&#65533;A&#65533;&#65533;"@&#65533;&#1514;L&#65533;tG,Qd,&#65533;r&#65533;&#65533;&#65533;&#65533;,2&#65533;to&#65533;&"F&#65533;>qHR4~&#65533;&#65533; &#65533;&#65533;&#65533;!/&#65533;R 	&#65533;&#65533;&#65533;$h!&#65533;"q&#65533;P/Oc&#65533;A&#65533;q&#65533;4&#65533;&#65533;.!&#65533;&#65533;&#65533;.%&#65533;&#65533;&#65533;&#65533;N&#65533;&#65533;"_&#65533;&#65533;&#65533;P"&#65533;n&#65533;&#65533;#&#65533;';&#65533;&#65533;&#65533;H#&#65533;&#65533;6P&#65533;Xq&#65533;#[D&#65533;9Lr"4JPa&#65533;
&#65533;V&#65533;!L!OZ&#65533;&#65533;	tR &#65533; &#65533;&#65533;3O&#65533;G~T&#65533;e&#65533;t&#65533;sA&#65533;"D"&#65533;&#65533;;]&#65533;&#65533;&#65533;"R"&#65533;&#65533;<&#65533;=&#65533;&#65533;&#1059;>&#65533;!&#65533;2"|&#65533;a&#65533;&#65533;&#65533;&#65533;
V&#65533;&#65533;B&#65533;&#65533;b$&#65533;!&#65533;&#65533;&#65533;!&#65533;o&#65533;k&#65533;&#65533;&#65533;&#65533;
`&#65533;&#65533;&#65533;@&#65533;%j&#65533;!2&#65533;
~&#65533;&#65533;&#65533;&#65533;&#65533;&#65533;&&#65533;&#65533;BcL&#65533;"&#65533;&#65533;&#65533;6c&S4&#65533;&#65533;&#65533;u&#65533;slV&#65533;!.H&#65533;&#65533;&#65533;&#65533;&#65533;&#65533;"&#65533;s4&#65533;SH&#65533;S;	A&#65533;&#65533;H&#65533;snD&#65533;"~Rx8&#65533;!&#65533;a"&#65533;b&#65533;&#65533;*&#65533;~A&#65533;&#65533;K&#65533;T&#65533;&#65533; "&#65533;&#65533;"&#65533;&#65533;R&#65533;&#65533;&#65533;4&#65533;">I&#65533;!&#65533;'C&#65533;+;&#65533;l&#65533;Qw&#65533;P&#65533;&#65533;&#65533;&#65533;-=r&#65533;S &#65533;&#65533;&#65533;l#~&#65533;&#65533;&#65533;!"r&#65533;%&#65533;,fzVM\&#65533;&#65533;&#65533;"&#65533;!&#65533;&#65533;&#65533;"&N&#65533;&#65533;o"&#65533;&#65533;". C'&#65533;&#65533;&#65533;C&#65533;&#65533;&#65533;l&#65533;&#65533;&#65533;&#65533;&#65533;&#65533;&#65533;&#65533;*bz*&#65533;&#65533;&#65533;O1<&#65533;c&#65533; &#65533;`&#65533;&#1674;bl&#65533;A&#65533;&#65533;&#65533;v-G&#65533;&#65533;4&#65533;A.+&#65533;&#65533;&#65533;&#65533;&#65533;J&#65533;9&#65533;cZ&#65533;&#65533;'[&#65533;U"&#65533;&#65533;!&#65533;&#65533;B&#65533;fi	>!&#65533;6&#65533;"&#65533;<&#65533;	&#65533;&#65533;&#65533;&#65533;&#65533;^&#436;!&#65533;&#65533;f&#65533;&#65533;h&#65533; B* &#65533;(b &#65533;`a"&#65533;F&#65533;a&#65533;&#65533;!H&#65533;r&#65533;&#65533;&#65533;0G&#1267;&#65533;&#65533;&#65533;<&#65533;u"R
"X*&#65533;&#65533;&#65533;FVb%B&#65533;&#65533;&#65533;$bTT \v&#65533;&#65533;&#65533;!rj	&#65533;&#65533;&#65533;&#65533;&#65533;&#65533;j&#65533;H#e&#65533;&#65533;Y&#65533;z&#1162;!&#65533;.A1T&#65533;?&#65533;Pl3"&#65533;&#65533;.&#65533;.W&#65533;&#65533;n&#65533;V &#65533;&#65533;/&#65533;k&#65533;`&#1462;@&#65533;&#65533;&#65533;&#65533;c&#65533;&#65533;TT&#65533;bY#16-&#65533;&#65533;B8{&#65533;N[GH&#65533;&#65533;*Vx&#65533;` &#65533;` &#65533;o-p&#65533;aT&#65533;.n&#65533;&#65533;&#65533;q""L&#65533;^#&#65533;!&#1025;&#65533;^&#65533;g:&#65533;fb&#65533;aBob~N&#65533;&#1032;"&#65533; &#65533;eO&#65533;&#65533;Oa&#65533;O&#65533;Pwtm&#65533;&#33780;&#65533;&#65533;v&#65533;&#65533;`"`&#65533;fa&#65533;!&#65533;W &#65533;J`&#65533;&#65533;&#65533;6A&#65533;,&#65533;&#65533;^M R4Z":-2]-&#65533;6&#65533;&#65533;&#65533;j&#65533;{/&#65533;@&#65533;&#65533;&#65533;bR&#65533;k&#65533;&#65533;&&#65533;S@4R&#65533;&#65533;&#65533;NA &#65533;&#65533;"&#65533;&#65533;&#65533;&#65533;"&#65533;.&#65533;B &#65533;&#65533;&#65533;"q &#65533;&#65533;&#65533;&#65533;&#65533;&#65533; &#65533;B&#65533;c 	&#65533;V4&#65533;<A%&#65533;&#65533;2&#65533;	&#65533;`&#65533;-&#65533;&#65533;&&#65533;H!&#65533;'"&#65533;H&#65533;a%vt-"&#65533;BbB&#65533;Fu &#65533;!&#65533;@N&#65533;&#65533;x&#65533;&#65533;$B&#65533;&#65533;&#65533;&#65533;&#65533;&#65533;E:@P&#65533;&#65533;&#65533;&#65533;&#65533;&#65533;&#65533;*&#65533;&#136;s&#65533;!&#65533;Tx&#65533;@T>XJX&#65533;&#65533;&#65533;	&#65533;8Vc-&#65533;&#65533;&#65533;N&#65533;&#65533;^&#65533;&#65533;(w&#65533;&#65533;!~NRL&#65533;Z&#65533;!P&#65533;"z&#65533;"T&#65533;.}&#65533;&#65533;&#65533;&j+B&#65533;&#65533;63&#65533;W &#65533;*&#65533;!&#65533;&#65533;4b&#65533;Y&#65533;&#65533;&#65533;!@&#65533;8&#65533;&#65533;e b&#65533;&#65533;&#65533;'&#65533;@&#65533;/&#65533;|&#65533;
&#65533;
F&#65533;.&#928;
&#65533;&#65533;"&#65533;&#65533;G&#65533;M&#65533;
0 &#65533;&#1127;"d9&#65533;&#65533;&#1059;t&#65533;&#65533;GE&#65533;"`C&#65533;jtc&#65533;j&#65533;&#65533;&#65533;&#65533;@ >&#1539;5&#65533;&#65533;8&#65533;%h &#65533;&#65533;o&#65533;!&#65533;7&#65533;&#65533;&#65533;P &#65533;dF&#65533;G0>&#65533;)x&#65533;<&#65533;fZpJ&#65533;P&#65533;<p&&#65533;D&#65533;	>X&#65533;&#65533;a&#65533;&#65533;]d&#65533;Y44Jv&#65533;&#65533;I&#65533;&#65533;EfWE&#65533;&#65533;0+*?&#65533;>+nDa&#65533;&#65533; (&#65533;	&#65533;&#65533;%$Z &#65533;&#65533;&#65533;&#65533;&#65533;!B!&#65533;.&#65533;&#65533;<z&#65533;&#35876;R &#65533;&#65533;&#65533;&#65533;P&#65533;&#65533;RZ1&#65533;8&#65533;!&#65533; &#65533;&#65533;&#65533;&#65533;&#65533;g&#65533;M&#65533;&#65533;&#65533;&#65533;&#65533;&#65533;&#65533;WY&#65533;&#65533;!&#65533;&#1256;s	8 &#65533;&#65533;A&#65533;&#65533;&#65533;\&#65533;&#65533; &#65533;&#65533;&#65533;&#65533;t'&#65533;&#1698;&#65533;T&#65533;&#65533;&#65533;&#65533;&#65533;&#65533;&#65533;&#65533;:&#65533;&#65533;&#65533;wx&#65533;v&#998;&#65533;&#65533;o&#65533;"&#65533;&#65533;!B&#65533;8H&#65533;&#65533;O&#65533;p&#65533;&p&#65533;D&#65533;&#65533;&x&#65533;&#65533;&#65533;"&#65533;&#65533;&#65533;&#65533;&#802;&#65533;&#65533;&#65533;&#65533;$&#65533;&#65533;-&#65533;&#65533;&#65533;"&#65533;[&#65533;G&#65533;H&#65533;&#65533;Cx&#65533;&#65533;Y&#65533;Z&#65533;x4&#65533;&#65533;&#65533;!b&#65533;&#1322;6t8$ZG&#65533;&#65533;&#65533;O:
&#65533;&#65533;(&#65533;&#65533;&#65533;!l$#&#65533;!&#65533;&#65533;&#65533;&#65533;"&#65533;7~&#65533; ~"N!&#65533;A~&#65533;R&#65533;&#65533;M&#288;\2"&#65533;&#65533;&#65533;z&#65533;&#65533;&#65533;`+&#65533;&#65533;+&#65533;"&#65533;&#65533;_&#65533;;"&#65533;&#65533;!&#65533;&#65533;&#65533; &#65533;["@@&#65533;A&#65533;A`E&#35006;&#65533;&#65533;&#1443;!&#65533;"&#65533;&#65533;a&#65533;I&#65533;.&#65533;&#65533;&#65533;&#65533;&#65533;&#37055;&#65533;&#65533;&#65533;&#65533;&#65533;Z&#65533;&#65533;`l&#65533;&#65533;:&#65533;&#65533;.&#65533;u&#65533;&#65533;Z &#65533;&#65533;De8&#65533;&#65533;&#65533;4b&#65533;&#65533;s&#65533;p&#65533;&#65533;&#65533;:&#65533;&#65533;@1&#65533;&#65533;&#65533;;&#65533;: &#65533;E&#65533;&#65533;!8&#65533;&#65533;([&#507;&#65533;!8&#65533;&#65533;B.&#65533;&#65533;JCE&#65533;-&#65533;I&#65533;E&#65533;&#65533;&#65533;&#65533;&#65533;!&#256;O&#65533;+&#65533;&#65533;O&#65533;iW&#65533;&#65533;&#65533;Ie6r&#65533;&#65533;u&#65533;P?&#65533;|&#65533;&#65533;*b&#65533;B8&#65533;7&#65533;&#65533;v&#65533;&#65533;h&#65533;&#65533;&#65533;\&#65533;&#65533;&#65533;&#65533;&#65533;&#65533;&#65533;&#65533;.A&#65533;&#1372;!"&#65533;!.&#65533;&#65533;#B.!&#65533;&#65533;A&#65533;&#65533;&#65533;"&#65533;!<&#65533;"0&#65533;&#65533;+&#65533;w&#65533;&#65533; 8&#65533;!&#65533;&#65533;&#65533;&#65533;&#65533;w&#65533;&#65533;Y&#65533;a&#65533;&#65533;&#65533;?&#65533;!&#65533;&#65533;0&#65533;"&#65533;&#65533;&#65533;@&#65533;F1.&#65533;
&#65533;<<&#65533; &#65533;&#1449;!F5tA&#65533;&#65533;%&#8401;&#65533;&#65533;&#65533;Y&#65533;a!&#65533;&#65533;A&#65533;4&#65533;tT&#65533;<8&#65533;!&#65533;&#65533;(0&#65533;&#65533;": ): ixfl&#65533;&#65533;o&#65533;&#65533;&#65533;&#65533;&#65533;&#65533;z&#593;&#65533;&#65533;&#65533;&#65533;&#192;C&#65533;G
&#65533;\4Zvk[&#65533;%&#65533;&#65533;&#65533;v&#65533;&#65533;&#65533;F@V r&#65533;#T "&#65533;A"Z&#65533;Y&#65533;!z&#65533;" r&#65533;&#65533;&#65533;&#65533;&#65533;!^&#65533;ZA "&#65533;&#65533;&#65533;&#65533; &#65533;A R]"Z&#65533; &#65533;&#65533;&#65533;&#65533;-^"6&#65533;4&#65533;,>&#65533;&#65533;&#65533;&#65533; &#65533;/&#65533; V&#65533;&#65533;&#65533;k^"4&#65533;&#65533;!8&#65533;!&#65533;&#65533;'&#65533; 0&#65533;&#1291;&#65533;2="&#65533;~&#1075;&#65533;&#65533;>&#65533;&#626;D&#65533;8#5&#52011;&#65533;X&#65533;~&#65533;@m&#65533;&#65533;&#65533;]JD&#65533;&#65533;&#65533;u#&#65533;&#65533;Y&#65533;&#65533;&#65533;&#65533;&#65533;!&#65533;&#65533;&#65533;+Z&#65533;b&#65533;&#65533;	a&#65533;&#65533;&#65533;"-&#65533;&#65533;&#65533;S &#65533;&#65533;&#65533;&#65533;#B~"&#65533;^ &#65533;&#65533;&#65533;E8'B<&#65533;&#65533;b&#65533;&#65533;,&#65533;&#65533;&#65533;&#15573;&#65533;&#65533;&#65533;&&#65533;&#65533;G
\ACD?^g&#65533;p;TR&#65533;5j}&#65533;b&#65533;&#65533;&#764;-a&#65533;F
&#65533;#
6"l&#65533;xpGj$&#65533;&#65533;2&#65533;g#b&#65533;&#65533;V&#65533;&#65533;GC$F!&#65533;S&#65533;!&#65533;&#65533;&#65533;&#65533;&#23522;&#65533;&#65533;^ t~&#65533;!&#65533;&#65533;&#65533;&#65533;&#65533;B&#65533;M&#65533;&#65533;)"&#65533;}&#65533;&#65533;BP&#65533;&#65533;^&#65533;&#65533;L`&#65533;&#65533;!&#65533;&#65533;[&#65533;zu)&#65533;!&#65533;6" &#65533;_J _&#1280;N&#65533;&#2003;<&#65533;0&#65533;B&#65533;DH&#65533;Gj&#65533;&#65533;&#65533;&#65533;=&#65533;h&#65533;&#65533; &#65533;
)&#65533;RP&#65533;!&#65533;<&#65533;b<&#65533;&#65533;&#65533;B&#65533;u&#65533;&#458;`&#65533;k&#65533;&#65533;08&#65533;&#65533;A&#65533;&#65533;!,&#65533;lCP&#65533;7&#65533;&#1552;&#65533;
&#65533; )O&#65533;jJ&#65533;)A=&#65533;,T&#65533;&#65533;RO&#65533;&#65533;&#65533;
!&#405;&#65533;LN
" &#65533;g&#1151;?&#65533;&#65533;M&#65533;&#65533;,&#65533;9&#65533;&#1725;&#65533;w&#65533;&#65533;2&#65533;&#65533;&#65533;&#65533;;&#65533;MA&#65533;e&#65533;&#65533;{&#65533;L&#65533;2&#65533;;&#65533;&#65533;&#65533;L&#65533;&#65533;[&#65533;&#65533;B&#65533;3,&#65533;4&#290;&#65533;@&#65533;&#65533;L&#65533;&#65533;0&#65533;&#65533;&#383;&#65533;-&#65533;%t]&#1024;j&#65533;&#65533;&#65533;6x[&#65533;A3P&#65533;&#65533;g&#65533;&#65533;o&#65533;&&#65533;&#65533;Ph&#65533;&#65533;&#65533;/;&#65533;&#65533;-&#65533;&#65533;I$)&#65533;&#65533;&#65533;&#65533;&#65533;%&#32901;&#65533;%&#65533;&#65533;&#65533;&#65533;&#65533;PA&#65533;a&#65533;*x&#65533;&#315;&#65533;&#65533;&#65533;&#409;7&#65533;&#65533;(_3	&#65533;N&#65533;&#65533;&#65533;g//D	*:&#65533;B&#65533;&#65533;&#65533; &#65533;dR&#65533;!N&#65533;&#65533;!&#65533;y&#65533;&#65533;?&#65533;&#65533;CA'&#65533;&#129;%a&#65533;
6a&#65533;&#65533;+u ARXFJaD&#65533;A&#65533;&#65533;1&#65533;?D&#65533;R&#65533;3&#65533;?&#65533;b&#65533;&#65533;+a&#65533;QVuk	&#65533;\Ha&#65533;d^F&#65533;b&#65533;&#65533;B&#65533;%t&#65533;^n&#65533;uX]Uf&#65533;d~&#65533;&#65533;e&#65533;v"&#260;c&#65533;}6&#65533;i*t&#65533;&#65533;
&#65533;&#65533;&#65533;[A&#65533;9W&#65533;&#65533;&#65533;A&#65533;-dF&#65533;=&#65533;qg&#65533;&#65533;MtB&#65533;&#65533;	&#65533;Dm&#65533;w%x&#65533;&#65533;&#65533;w&#65533;&#18282;&#1673;&#65533;&#65533;N&#65533;&#65533;B&#65533;&#65533;)F&#65533;3E&#65533;Z&#40597;VM&#65533;&#65533;AR!H&#65533;0&#65533;&#65533;=DD&#65533;O&#65533;&#65533;&#65533;&#65533;&#65533;&#65533;&#65533;&#65533;z&#65533;P&#65533;&#65533;W&#65533;H`&#65533;&#65533;&#65533; &#65533; FXR&#65533;c=NU&#65533;&#65533;L&#65533;d&#65533;&#65533;&#65533;C&#65533; I&#65533;$C&#65533;&#65533;&#65533;B&#65533;s@&#65533;(&#65533;V&#65533;&#65533;&#65533;&#65533;&#65533;&#65533;&#65533;WPv&#65533;"W%o&#65533;R&#65533;&#65533;&#65533;&#65533;du~&#65533;&#65533;&#65533;&#65533;&#65533;&#65533;&#65533;l&#65533;&#158;&#65533;&#65533;&#350;&#65533;lP&#65533;5&#65533;&#65533;hf&#65533;&#65533;h&#65533;&#65533;Sh&#65533;s&#65533;&#65533;&#65533;&#65533;BjoJ'=&#65533;	a&#65533;r&#65533;)Y&#65533;]B&#65533;Q}j\&#65533;V]P&&#65533;&#65533;S+&#65533;])&#65533;&#65533;D@&#65533;U&#65533;}&#65533;$^d&#65533;X&#65533;&#65533;c&#65533;&#65533;&#1837;&#65533;%ak3&#65533;&#65533;i&#65533;B{&#65533;3F&#65533;Ax&#65533;&#65533;&#65533;x&#65533;
[0I&#65533;i&#65533;X&#65533;&#65533;$&#65533;&#65533;&#65533; &#65533;&#65533;d&#65533;&#65533;#9&#65533;&#65533;&#65533;&#65533;~&#65533;?&#65533;&#65533;BG"&#65533;pO&#65533;E&#65533;mj&#65533;Rc%&#65533;&#510;&#65533;i&#65533;&#1492;&#65533;&#65533;&#65533;&#65533;&#65533;&#669;-&#65533;'8&#65533;|&#65533;4M&#65533;&#802;Z&#65533;s&#65533;&#65533;&#65533;F&#65533;&#65533;&#65533;&#65533;&#65533;gF&#1174;&#65533;u\&#65533;&#65533;/&#65533;&#65533;%&#65533;_&#65533;*&#1400;g&#65533;;Z&#65533;Y\&#65533;"4A&#65533;&#65533;w&#65533; zP&#65533;B g&#65533;)&#65533;m>&#65533; &#65533;&#65533;8&#65533;xAm&#65533;`&#65533;&#65533;&#65533;&#65533;&#65533;!)!&#65533;#/&#65533;&#65533;}&#65533;	&#65533;t4&#65533;&#65533; !`0&#65533;&#65533;&#385;&#65533; &#65533;&#65533;l&#65533;&#65533;&#65533;$&#65533;9&#65533;&#65533;&#65533;E&#65533;&#65533;&#65533;&#65533; &#65533;&#65533;}&#65533;pu1&#65533;&#65533;/&&#65533;&#65533;i2&#65533;&#65533;%ki&#65533;&#1693;&#65533;&#65533;>&#65533;&#65533;&#65533;&#65533;Mo&#65533;B&#65533;&#280;&#65533;&#65533;&#65533;1&#65533;&#65533;S&#65533;&#65533;`&#65533;	&#1548;&#65533;&#65533;&#65533;@&#65533;y@&#65533;&#65533;3lf&#65533;&#65533;&#65533;&#65533; &#65533;&#65533;AZ1&#65533;&#65533;&#65533;8&#65533;0&&#65533;&#135;&#65533;&#65533;&#65533;&#65533;K&#65533;&#65533;q&#65533;;&#65533;&#65533;}w&#65533;Tc1&#50980;~
&#1112;&#65533;&#65533;p}ly&#65533;$&#65533;v&#65533;&#65533;miX&#65533;uh&#65533;	&#65533;&#65533;m&#65533; }&#65533;&#65533;4&#65533;m&#65533;&#65533;fB&#65533;@&#65533;&#65533;=&#65533;&#65533;  &#65533; &#65533;&#65533;at&#65533;&#65533;&#65533;+4Q&#65533;I&#65533;!Y&#65533;M&#65533;&#65533;&#65533;&#65533;&#65533;&#65533;&#65533;
&#65533;L&#65533;m&#65533;	M&#65533;&#65533;2&#65533;|&#65533;i&#65533;&&#65533;u&#65533;m&#65533;D&#65533;&#65533;.&#65533;Kf&#65533;&#65533;r&#65533;  &#1081;&#65533;@&#65533;&#65533;D&#1168;f8}&#65533; Y&#65533; &&#65533;D}i&#65533;*b&#65533;&#65533;&#65533;&#65533;&#65533;&#65533;&#65533;&#65533;q&#65533;&#65533;I{G26&#65533;&#65533;do"KI
S;&#65533;qf&#65533;y&#65533;&#65533;@c&#65533;&#65533;&#65533;fzu&#65533;!qf&#65533;Av7;{&#65533;&#65533;&#65533;	&#65533;&#65533; &#65533;\&#65533;&#65533;(IO.&#65533;n&#1572;&#65533;p&#600;b&#65533;;&#65533;&#65533;&#65533;V&#65533;&#65533;J&#65533;d$)Ad&#65533;0&#65533;lOD>%X]&#65533;c&#65533;&#65533;&#65533;&#761;&#65533;s&#65533;X&#65533;"(9	s&#65533;&#1708;&#656;&#65533;z&#65533;&#65533;IW&#65533;fL&#65533;&#65533;uR&#65533;&#65533;&#65533;&#65533;6&#65533;&#65533;f&#65533;`&#65533; >a&#65533;{|V&p=HV&#65533; %$&#65533;+hB
1&#65533;&#65533;&#65533;&#65533;Y&#65533;Aj&#65533;O~V&#65533; R&#65533;&#1532;&#65533;8Y&#65533;L&#136;&#65533;&#65533;WWD6!&#65533;"?m{&#65533;&#65533;Q&#65533;&#65533;&#65533;&#65533;bB&#65533;*&#65533;($-kA ,&#65533;p&#65533;ElQ&#65533;&#65533;;&#65533;&#65533;
&#65533;&#402;&#65533;w&#65533;&#65533;&#233;&#65533;R&#65533;Dy&#65533;{F&#65533;&#65533;4&#65533;&#65533;%Lkd&#65533;&#1664;&#65533;6(u&#65533;>&#65533;	&#65533;&#65533;&#65533;Jr&#682;&#65533;d/THE5&#65533;I&#65533;;&#65533;&#65533;&#65533;&#65533;&#65533; &#65533;kB !W  b&#65533;	l&#65533;Kn0r&#65533;|&#65533;&#65533;z&#65533;W&#65533; &#65533;&#65533;&#65533;,P&#132;&#65533;K!&#65533;&#65533;&#65533;|j"&#962;,&#65533;&#65533;&#65533;&#65533;&#65533;2&#614;&#65533;@ &#65533;&#65533;&#65533;&#65533;]&#65533;u&#65533;$&#65533;&#65533;&#65533;
y&#65533;o&#65533;J/&#65533;q&#65533;&#65533;\S&#65533;L&#65533;d&#65533;u!WX A&#65533;<c&#65533;&#65533; A&#65533;U&#65533;&#65533;&#65533;&#65533; &#65533;&#65533;w	&#65533;&#65533;&#65533;&#65533;9B&#65533;t&#65533;A&#779;&#65533;0&#65533;&#65533;&#1036;U&#65533;&#65533;&#59930;&#868;fe-s&#65533;h&#65533;&#65533;G&#65533;&#1623;3&#65533;&#65533;&#65533;]~FTO&#65533;&#65533;7&#65533;&#65533;	&#65533;&#65533;&#65533;&#65533;&#65533;&#65533;Y&#65533;&#65533;&#65533;I6g"&#65533;&#65533;$&&#65533;&#65533;&#65533;F[&#65533;k\&#65533;&#745;&#65533;&#65533;&#65533;D&#65533;&#65533;.F&#65533;UK&#65533;&#65533;=Tx&#65533;Ly&#65533;&#65533;&#65533;&#299;- &#65533;&#65533;:&#65533;&#65533;8"
V&#65533;|%I&#65533;Y&#65533;	z8&#65533;dPXBA<@&#65533;&#65533;&#65533;&#65533;*1&#65533;8Z$]'&#65533;&#65533;&#1668;&#65533;&#65533;<X&#65533;&#65533;&#65533;&#65533;&#65533;&#65533;&#65533;&#1622;&#65533;&#65533;C'W&#65533;y&#65533;&#65533;`&#65533;,B&#65533;&#65533;p&#65533;1&#1119;y-&#65533;*&&#65533;7 pH&#65533;A&#65533;&#65533;&#65533;&#65533;a&#65533;$&#65533;&#65533;R&#65533;&#65533;:&#65533;&+&#65533;_&#65533;&#65533;D&#65533;l&#65533;0UA&#65533;&#65533;&#65533;&#65533;@&#65533;&#65533; &#65533;&P9&#65533;S(QO&#65533;&#65533;&#65533;&#65533;?YT&#65533;&#65533;&#65533;?&#65533;&#65533;&#65533;F&#65533;&#65533;\?&#65533;&#65533;3U&#65533;U&#65533;&#65533;8R&#65533;&#65533;&#65533;/q&#1394;&#65533;|~&#65533;&#65533;W&#65533;KS&#65533;&#65533;q&#65533;&#65533;
"&#65533;~Y&#65533;G&#65533;+Vf0K;&#65533;C&#65533;&#65533;{&#65533;E&#65533;&#65533;>&#65533;&#65533;z&#65533;?&#65533;e&#65533;&#65533;Y&#1634;+&#65533;4O2&#65533;W&#65533;&#65533;&#65533;&#65533;%&#65533;&#65533;a&#65533; &#65533;&#65533;*+X&#65533;&#65533;'Nn&#65533;&#65533;&#65533;&#65533;2M&#65533;Bp!&#65533;&#65533;A
|&#65533;DtK&#65533;&#65533;#EWH&#65533;&#65533;2)&#65533;e&#2006;n&#65533;&#65533;&#65533;&#65533;&#65533;&#65533;!&#65533;&#65533;&#65533;&#65533;i!+1&#65533;g&#65533;&#65533; V;w&#65533;&#65533;w&#65533;&#65533;oK&#65533;&#65533;?&#65533;&#65533;zq&#65533;97&#65533;B^:2&#65533;&#65533;&#65533;&#30713;)&#65533;&#65533;&#65533;&#65533;&#65533;d&#65533;4&#65533;Q:V
&#65533;3&#65533;&#1859;;j;&#65533;4&#65533;S0u&#65533;a4&#65533;&#65533;VI&#65533;R`^&#65533;`&#65533;1v&#65533;p&#65533;N&#65533;HQk&#65533;k3&#65533;k]&#65533;5&#65533;5&#65533;&#65533;*&#65533;&#65533;jpwA&#65533;	AP &#65533;&#65533;#&#65533;&#65533;@&&#65533;W.&#65533;q%q&#65533;4$&#65533;X&#65533;W&#65533;4X&#65533;\e&#65533;xG&#65533;s &#65533;&#65533;52.&#65533;W&#65533;6&#65533;T:1 DVo &#65533;j&#65533;6NF7&#65533;`&#65533;&#65533;zV&#65533;#$&#65533;&#65533;&#65533;5&#65533;&#65533;&#65533;EZ&#65533;&#65533;nI&#65533;\&#65533;&#65533;&#65533;&#65533;&#65533;q&#65533;O2&$&#65533;B/&#65533;7P|UKL&#65533;&#65533;7/&#65533;&#65533;Dq&#65533;&#65533;@h&#65533;A&#65533;O0e&#65533;q&#65533;}
A&#1233;&#65533;&#65533;~&#65533;&#65533;&#65533;&#65533;&#65533;&#65533;R:g^	&#65533;R&#65533;&#33381;x4&#65533;S~&#65533;&#65533;|&#65533;&#65533;&#65533;&#65533;X&#65533;&#65533;HH&#65533;&#65533;&#65533;&#65533;(&#65533;&#65533;H&#34816;&#65533;&#65533;Me&#65533;T&#65533;2IP&#65533;X&#65533;I&#65533;&#65533;&#65533;&#65533;&#65533;&#65533;&#65533;2t&#65533;0R6!@&#65533;&#65533;K&#65533;{&#65533;&#65533;\&#65533;&#65533;CK9}L~&#65533;$&#65533;B}&#65533;Emp8W&#65533;c]&#65533;x/UQ8&#65533; M&#65533;A&#65533;&#65533;J&#65533;l	o&#65533;w@&#65533;E&#65533;7M &#65533;&#65533;V&#65533;&#65533; &#65533;&#65533;&#65533;{&#65533;{&#65533;&#65533;q&#65533;5/&#65533;'A&#65533;di&#65533;C&#65533;&#65533;&#65533;&#65533;&#65533;|&#65533;5f3f&#65533;&#65533;T&#65533;	&#65533;0c&#65533;($P&#65533;&#65533; p&#65533;}lA&#65533;E&#65533;&#65533;h1&#65533;^r^&#65533;2R&#1797;&#65533;&#65533;&#65533;A&#65533;~&#65533;#&#65533;&#65533;hG&#65533;sG&#65533;&#65533;&#1635;&#65533;wG&#65533;QHqu>#u&#65533;Lc>&#65533;3&#65533;V&#65533;TJ&#65533;&#65533;&#65533;H|0kXQU&#65533;&#65533;S&#65533;nq5&#1489;&#65533;T?wFL&#65533;&#65533;8;W&#65533;&#65533;mSeUAq&#65533;TK&#65533;$/aVL&#65533;b&#65533;&#65533;&#65533;&#65533;&#65533;MP&#65533;d&#65533;&#65533; Rl&#65533;&#65533;"&#65533;&#65533; &#65533;5&#65533;V&#65533;z&#65533;A&#65533;&#65533;\&#65533;6A&#65533;6&#65533; v K+9y`Vf&#65533;&#65533;D&#65533;&#65533;&#65533;&#65533;y&#65533;/
&#65533;&#65533;]#i&#65533;&#65533;X!;/I&#65533;1.&#65533;5&#65533;U1&#8668;&#65533;'&#65533;h"&#65533;~&#38358;&#65533;&#65533;F&#1241;h&#65533;ih&#65533;7uS&#65533;&#65533;&#65533;&#65533;N&#65533;&#65533;P&#65533;&#65533;@&#65533;Tw&#65533;D&#65533;&#65533;&#65533;&#65533;  XiK&#65533;&#65533;&#497;u&#65533;xc7&#65533;M&#65533;&#65533;&#65533;1&#65533;&#65533;&#65533;k&#65533;rG*Opc&#65533;&#65533;&#65533; z&#65533;#&#65533;X]&#65533;&#65533;&#65533;&#65533;v&#65533;&#65533;&#65533;'$&#65533;R&#65533;&#65533;'\%&#65533;i&m&#65533;&#336;7&#65533;&#65533;[&#65533; NvI&#65533;&#65533;a	qd&#65533;K&#65533;6
&#65533;d&#65533;`&#65533;n&#65533;&#65533;W1&#65533;6&#65533;&#65533;\@1a@&#65533;&#65533;N$&#65533;&#65533;q&#65533;uDR&#65533;K&#65533;CE:&#65533;&#65533;&#65533;'m&#65533;C	&#65533; &#65533;&#65533;/&#65533;&#65533;O[jX
A&#1557;rpW5&#65533;&#585;~&#65533;'&#65533;g&#65533;gha&#65533;]&#65533;&#65533;kC&#65533;~&#1225;n JR&#65533;836USA'&#65533;r&#65533;<&#65533;jG&#65533;i&#65533;O	3n&#65533;&#65533;&#65533;t&#65533;&#65533;&#65533;&#65533;&#65533;3f&#65533;&#65533;&#18645;&#65533;C&#65533;v)&#65533;i&#65533;h&#65533;Ik&#65533;&#65533;&#65533;z&#65533;[#J%&#65533;a&#65533;B&#65533;`&#1682;&#1376;L$y$Y]&#65533;y&#65533;&#65533;VK+&#65533;&#65533;'&#1121;z($&#65533;9&#65533;c4(&#65533;S0&#65533;&#65533;&#65533;&#65533;fU&#65533;C&#65533;&#65533;5A	I&#236;'1&#65533;1&#65533;0&#65533; N .&#65533;&#65533;&#65533;	WM&#65533; &#65533; &#65533; 7&#65533;&#65533;qV&#65533;@&#65533;&#65533;KG&#65533;&#65533;&#65533;&#65533;i&#65533;&#65533;&#65533;B&#65533;)}M&#65533;O&#65533;&#65533;&#65533;^
7r&#65533;T26&#65533;1&#65533;2&#65533;o&#65533;&#65533;;y&#65533;W&#65533;&#65533;&#486;&#65533;j'yJ&#65533;&#65533;&#65533;&#65533;'&#65533;&#65533;i&#65533;&#65533;&#65533;0&#65533;&#65533;!Q&#65533;t&#65533;r4&#65533;=&#65533;&#65533;&#65533;s4?&#65533;&#65533;&#65533;&#65533;3&#65533;&#65533;&&#65533;j'A&#65533;h	&#65533;&#65533;&#65533;<w~?;~&&#65533;&#65533;&#65533;f*rZ5Cw&#65533;&#65533;`&#65533;z &#65533;fT&#65533;&#65533;i@9&#65533;H4&#65533;I&#65533;&#65533;&#65533;I&#65533;&#65533;&#65533;J}&#65533;K&#65533;/S&#65533; &#65533;&#65533;1@{&#65533; &#65533;~&#65533;P&#65533;"[al(!~`	A&#65533;"a	R&#65533;?&#65533;l&#65533;&#65533;&#65533;&#65533;$&#65533;&#65533;`.&#65533;B:&#65533;w&#65533;&#65533;&#65533;PT&#303;&#65533;G&#65533;PDIX&#65533; z&#65533;0{{N&#65533;&#65533;&#65533;&#65533;&#65533;}h
&#65533;^&#65533;;^6y&#65533;&#65533;"'&#65533;f67&#65533;X&#65533;&#65533;aG&#65533;&#65533;&#65533;&#65533;3.&#65533;i&#65533;gHA&#65533;=&#65533;t&#65533;==ST*K=&#65533;U&#65533;
x&#65533;(&#65533;q&#65533;a&#65533;
&#65533;&#65533;v&#65533;;&#65533;&#65533;&#65533;&#65533;&#65533;$w'&#65533;}&#65533;[??&#65533;*&#65533;i]&#65533;
w[s&#65533;/&#65533;&#65533;Kc[9J&#65533;i&#65533;$&#65533;&#65533;&A&#65533;&#65533;&#65533;&#65533;I&#65533;&#65533;&#65533;2S0 "&#65533;2&#65533;$&#65533;n&#65533;N&#65533;&#65533;z&#65533;&#65533; 
'&#65533;	&#65533;j&#65533;&#65533;&#65533;&#65533;!6&#65533;&#65533;&#65533;.P&#65533;f&#65533;&#65533;MC&#65533;W&#65533;&#65533;&#65533;x&#65533;&#65533;&#65533;\(	&#65533;Z]&#65533;&#65533;&#65533;&#65533;Z&#65533;&#65533;&#65533;X&#65533;&#65533;Y*q&#65533;~&#65533;	&#1072;&#65533;x&#65533;&#65533;&#65533;&&#65533;&#65533;^&#65533;&#65533;^K&#65533;&#65533;&#65533;&#65533;&#65533;a &#65533;4&#65533;!G&#65533;&#65533;2&#65533;&#65533;&#65533;{[l;cu&#65533;C&#65533;'qu&#65533;&#65533;&#65533;&#65533;&#4820;&#65533;Gc)&#65533;k&#65533;&#65533;&#65533;nq&#65533;:&#65533;I:&#65533;:&#65533;^&#65533;&#65533;&#65533;+*#E&#65533;&#65533;&#65533;*&#65533;&#65533;5]vwL&#65533;&#65533;L&#1173;:2&#65533;\"&#65533;P&#65533;&#65533;&#65533;&#1652;&#65533;T,&#65533;6&#65533;&#65533;g0
&#65533;B2j&#65533;&#65533;$` &#65533;U&#65533;nt@&#65533;&#664;&#65533;&#65533;&#43694;	Q&#65533;&#65533;<&#65533;&#65533;-&#65533;j@&#65533;&#65533; &#812;&#65533;&#65533;&#65533;&#65533;&#65533;
l&#65533;"&#65533;9A&#65533;s&#65533;C&#65533;(&#65533;&#65533;A+Tq*&#65533;H&#65533;f"&#65533;E L&#65533;
^&#65533;k&#65533;&#65533;0&#65533;1G~&#65533;&#65533;&#65533;D<&#65533;D&#65533;1&#65533;<&#65533;&#65533;2&#65533;&#65533;i&#1315;&#65533;&#359;&#65533;&#65533;=u&#65533;+&#65533;*u&#65533;&#65533;4&#65533;[>&#20693;	}t&#65533;&#65533;x&#65533;&#65533;&#65533;X&#332;:&#65533;&#65533;	&#65533;xSw&#65533;~&#65533;1&#65533;&#65533;&#65533;X~oJ&#65533;&#65533;k&#65533;g&#65533;@+&#65533;&#65533;[R&#65533;?k&'K&#65533;4&#65533;&#65533;L&#65533;&#65533;&#65533;Xfn#Lw&#65533;9v&#65533;&#65533;&#65533;\&#65533;&#65533;&#65533;&#65533;&#516;&#65533;&#1198;<&#65533;&zr&#65533; &#65533;&#65533;:"&#65533;n&#65533; &#65533;&#65533;&#65533; -&#642;&#65533;&#65533;g&#65533;B8&#65533;z&#65533;&#65533;&#65533;D&#65533;V&#65533;&#65533;8E&#65533;\yTZ&#65533;&#65533;&#65533;$&#1461;	&#65533;94f&#65533;&#65533;bTJW&#65533;&#65533; &#65533;&#1042;'&#65533;9Rp&#65533;&#65533;@&#65533;~&#65533;&#65533;&#412;&#65533;&#65533;]8C&#65533;&#65533;&#65533;,&#981;&#65533;&#65533;&#65533;&#65533;&#65533;i&#65533;!&#65533;&#65533;_S&#65533;3&#65533;3&#2035;V&#1502;&#65533;&#65533;&#65533;H&#65533;&#65533;Y>&#65533;`&&#65533;&#65533;&#65533;&#65533;v(&#1139;q&#65533;&#65533; }&#65533;&#462;&#65533;&#65533;$X5&#65533;"V1Y	m1&#65533;&#65533;7qy&#65533;An&#65533;&#65533;\&#65533;&#65533;*&#65533;xi&#65533;a&#65533;W&#65533;*f7CB&#65533;&#65533;
&#65533;Z}3&#1028;!&#65533;&#65533;Om&#65533;&#65533;P
&#65533;&#65533;&#65533;&#65533; &#65533;\&#65533;Ap&#65533;&#65533; *&#65533;&#65533;&#65533;A%x&#65533;&#65533;P&#65533;&#65533;&#223;S&#65533;&#65533;&#65533;{&#65533;C&#65533;&#65533;&#65533;$T&#65533;&#65533;i&#65533;Clm2&#65533;?)j0;&#65533;&#65533;A&#65533;[&#65533;&#65533;%&#65533;]&#65533; &#65533;M&#258;&#65533;&#65533;k&#65533;'^&#65533;&#65533;m=&#65533;&#65533;/&#65533;= &#13114;_D>&#65533;xuS&#65533;&#65533;&#65533;&#65533;-4>&#65533;_&#65533;&#65533;&#1296;`&#65533;&#65533;)&#65533;>pI<&#65533;&#65533;&#65533;&#65533;"?&#65533;B&#65533;&#65533;U&#65533;&#65533;}&#65533;1	&#65533;9&#65533;a;C&#65533;&#65533;&#2172;&#65533;&#148;&#65533;&#65533;&#65533;&#65533;n&#65533;bb&#65533;d-&#65533;	.&#65533;
~@&#65533;&#65533;"&#65533;@{
&#65533;&#65533;&#65533;OPO1&#65533;8z"'&#65533;	o&#65533; z&#65533;&#65533;1&#65533;p&#65533;&#65533;&#65533;p&#65533;eD&#293;XKY&#65533;&#65533;&#65533;&#65533;/+&#65533;&#65533; &#65533;M&#65533;&#65533;&#65533;Tk|x&#65533;&#65533;&#65533;!%&#65533;4&#65533;&#65533;&#65533;D&#65533;&#65533;uD&#65533;!&#65533;&#65533;-^(&#65533;&#65533;hS3&#212;?&#65533;&#65533;;&#65533;'Q&#65533;&#65533;&#65533;&#65533;&#65533;&#65533;&#65533;S&#65533;h&#65533;2&#65533;u]>&#65533;s9&#65533;&#65533;1vD^&#65533;}&#65533;H&#65533;s&#1752;&#65533;&#65533;&#65533;&#65533;Z&#65533;<&#65533;&#58776;&#65533;h&#65533;.&#65533;k&#65533;&#65533;&#65533;Q	&#65533;&#65533;&#65533;9p&#65533;lo&#65533;f&#65533;=D &#65533;x&#65533;@&#65533;Y&#65533;&#65533;_&#65533;&#65533;&#65533;@M&#65533;a
&#65533;!\&#65533;z&#65533;&#65533;z'q"(&#65533;&#65533;&#65533; 1&#65533;1&#65533;&#65533;&#65533;&#65533;\&#65533; &#65533;{&#65533;&#65533;&#65533;&#65533;&#65533;M&#65533;l=&#65533;&#601;&#65533;B&V&#65533;&#65533;B&#65533;Tb n[&#65533;I&#44729;&#65533;L&#65533;5&#65533;&#65533;&#65533;]&#65533;&#65533;#ja&#65533;M&#65533;&#65533;&#65533;;&#65533;&#65533;A07h&#65533;&#65533;W<&#65533;@u&#65533;&#65533;\&#65533;&#65533;|&#65533;&#65533;s&#65533;&#65533;t&#65533;&#65533;8.>&#65533;&#65533;&#65533;&#65533;&#65533;?N&#625;)&#65533;&#65533;&#65533;&#65533;)&#65533;&#65533;&#65533;M&#65533;L&#65533;&#65533;J&#65533;&#65533;&#65533;G&#65533;&#65533;&#65533;&#65533;&#65533;7&#65533;Ygc&#65533;&#65533;;&#65533;&#65533;&#65533;&#65533;
P+D7&#65533;&#65533;&#65533;&#1389;KG&#1550;&#65533;&#65533;&#65533;$i\ P&#65533;wa
&#65533;&#65533;&#65533;Q&#65533;&#65533;&#65533;g&#65533;&#65533;Cq&#1134;,&#65533;&#817;&#2025;o&#65533;P&#65533;\&#65533;&#65533;&#65533;&#65533;&#65533;&#65533;&#65533;&#65533;Q &#65533; &#65533;&#65533;&#1374;&#65533;&#65533;q&#65533;&#65533;cPBhq&#65533;Q&#65533;nc+&#65533;&#65533;&#65533;Ps&#65533;&#65533;&#65533;d&#65533;y&#65533;&#65533;Q&#65533; +&#65533;&#65533;&#65533;SO~&#65533;6R[&#65533;&#65533;L&#65533;&#65533;&#65533;&#1884;&#65533;&#65533;]&#65533;]&#8332;&#65533;&#65533;&#65533;Gy&#65533;G a &#65533;&#65533;&#65533;&#65533;<&#65533;&#65533;&#65533;3"&#65533;Q&#65533;&#259;!&#65533;3c&#65533;B3f&#65533;y&#65533;7D&#65533;&#65533;;)&#65533;&#65533;&#526;)&#65533;D&#65533;&#1156; %&#65533;11&#65533;M&#65533;&#65533;&#65533;&#65533;&#65533;&#65533;&#65533;&#65533;&#65533;&#65533;g&#65533;&#65533;&#65533;&#65533;M&#65533;>&#65533;&#65533;&#65533;&#65533;?&#65533;R&#65533;&#65533;&#65533;Zu&#65533;&#1451;V.&#65533;&#65533;5,&#65533;&#65533;&#65533;&#65533;&#65533;&#65533;&#65533;&#65533;&#65533;mW&#65533;&#65533;1&#65533;IiNZa.&#65533;Iz@\&#65533;&#65533; &#65533;	&#65533;&#65533;&#65533;;X&#65533;&#65533;b&#65533;&#65533;&#65533; &#65533;&#65533;&#65533;&#65533;#&#65533;&#65533;h&#65533;(&#65533;e?&#65533;e&#65533;&#65533;Ob&#65533;&#65533;&#65533;&#65533;9xae.;DT&#65533;&#65533;DQ&#65533;*&#65533;&#65533;&#65533;&#65533;3&#65533;&#65533;&#65533;m&#65533;&#65533;&#65533;n&#65533;,&#65533;@r&#65533;v&#65533;&#65533;&#65533;e&#65533;&#65533;qS&#65533;K&#65533;&#65533;[&#65533;&#65533;MF_&#65533;&#65533;&#65533;D&#396;m
&#65533;bg0~\!tbY&#65533;&#65533;?&#65533;"&#65533;X&#65533;&#65533;&#65533;&#65533;&#65533;&#65533;,&#65533;&#65533;&#65533;&#65533;&#65533;&#65533;k+Ad&#65533;A&#65533;0B	&#65533;&#162;,T&#65533;&#65533;b&#65533;&#65533;z&#34753;F,&#65533;&#65533;&#65533;62&#65533;&#65533;Z1#S4 &#65533;&#65533;@&#65533;&#65533;9:&#65533;&#65533;&#65533;>&#65533;&#65533;L &#65533;&#65533;&#65533;&#&#65533;&#65533;&#65533;&#65533;j&#65533;&#65533;&#65533;'&#65533;&#65533;B&#65533;	&#65533;&#65533;&#65533;&#65533;&#65533;"+-&#65533;&#65533;&#65533;,&#65533;&#65533;&#65533;&#65533;'\	"2&#65533;&#65533;&#65533;A&#1930;k&#65533;5&#1780;&#65533;&#65533;5-&#65533;k/&#65533;O&#65533;&#65533;&#65533;&#65533;s1&#65533; &#47681;&#65533;:;(&#65533;&#65533;&#65533;&#65533;>y&#486;Sx+"RB&#65533;H&#65533;&#65533;&#1467;&#65533;&#65533;&#65533;&#65533;&#65533;&#65533;N&#65533;&#65533;&#463;&#65533;Y&#65533;&#65533;F- &#65533;N&#65533;&#65533;M&#65533;["&#65533;.&#65533;&#65533;&#65533;&#840;&#65533;L&#65533;&#65533;Z&#65533;8&#65533;&#65533;`&#65533;&&#65533;&#65533;&#65533; &#65533;&#65533;&#65533;B&#65533;&#65533;&#65533;I#&#65533;>&#65533;&#65533;&#65533;P&#65533;'&#65533; MW&#65533;S!&#65533;&#65533;&#65533;&#65533;B&#65533;&#65533;&#65533;&#383;&#65533;)@&#65533;$&#65533;&#65533;&#65533;&#65533;&#65533;&#65533;^{&#65533;&#65533;7&#2022;.&#65533;&#65533;&#65533;gT0 `4&#65533;p&#65533;&#65533;&#65533;*&#65533;&#65533;!(#&#65533;Z&#65533;&#65533;]&#65533;&#65533;#5&#65533;(&#65533;p&#65533;HtD&#65533;&#65533;&#65533;P&#65533;1&#65533;"&#65533;T&#65533;H&#65533;&&#65533;|P&#65533; )&#65533;&#65533;&#65533;&#65533;&#65533;&#65533;@&#65533;&#65533;R&#65533;&#65533;&#65533;<&#65533;,&#65533;&#65533;&#65533;D&#65533;'&#65533;e&#65533;&#65533;&#65533;&#65533;&#65533;&H9&#65533;&#65533;&#65533;5[&#65533;}&#65533;;&#65533;&#65533;5&#65533;g&#65533;&#65533;/&#65533;&#65533;&#907;&#65533;&#65533;ehL&#65533;&#65533;&#65533;B&#65533;&#65533;&#65533;&#65533;&#65533;&#65533;&#65533;F&#65533; ?~&#65533;M"8R&#65533;"&#65533;&#65533;;&#65533;t&#65533;
&#65533;&#65533;D&#65533;+?&#65533;5&#65533;&#65533;q&#65533;&#65533;&#65533;&#65533;&#65533; &#65533; Wd%RLW`W&#65533;gt&#65533;&#65533;&#65533;&#1151;&#60297;%&#65533;k;c&#65533;O&#65533;	&#65533;&#65533;HZ&#65533;&#65533;Z&#65533;L&#65533; !0&#18632;&#65533;w&#1389;&#65533;&#65533;v&#65533;&#65533;?q&#65533;C&#65533;&#65533;&#65533;g&#65533;&#65533;&#65533;{&#65533;&#65533;&#65533;&#65533;&#65533;&#65533;A&#65533;&#65533; 7&#65533;&#65533;}%&#65533;(&#65533;%&#65533;F&#65533;D2cd&#65533;BH&#65533;N&#65533;QDr&#65533;"-	I9&#65533;O&#65533; 7D&#65533;f&#65533;^&#65533;\&#65533;&#65533;&#65533;&#65533;&#65533;&#65533;[&#65533;`&#65533;4HA&#65533;&#65533;&#65533;*&#65533;C%(&#65533;RAT&#65533;&#65533;&#65533;<,`&#65533;&#65533;&#65533;Y&#65533;&#65533;&#65533;&#65533;&#157;%&#65533;&#65533;.&#65533;&#65533;&#65533;&#65533;&#65533;&#65533;&#65533;&#65533;&#65533;YY_&#65533;s&#65533;6&#65533;N"&#65533;&#65533;&#65533;&#65533;s&#65533;T)Nq&#65533;C&#65533;&#65533;P&#65533;rY G&#65533;[,&#65533;U&#65533;yUD&#65533;H&#65533;M`G":<&#65533;r&#65533;&#65533;&#65533;&#65533;&#65533;)c;H&#65533;H&#65533;@&#65533;u&#65533;Bl(&#65533;9&#65533;&#335;&#65533;&#65533;Hx&#65533;&#65533;A&#65533;p&#65533;z&#65533;A&#65533;&#65533;p&#65533;K\Z&#65533;&#65533;&#65533;&#65533;.&#65533;&#65533;G@d1&#65533;&#65533;ANv&#1171;&#65533;&#65533;&#65533;&#65533;&#65533;&#65533;](`	&#65533;@R&#65533;L&#65533;E&#65533;%&#65533;.&#65533;&#65533;&#65533;y&#65533; "&#65533;I&#65533;?3iI:&#65533;LJ&&#65533;0IKD&#65533;$')&#65533;&#65533;I&#65533;&#65533; &#65533;&#65533;&#65533;&#65533;),&#65533;`9&#65533;Mmv&#65533;&#65533; B\&#65533;{&#65533;	"NPH&#65533;&v&#65533;&#65533;s&#65533;&#65533;&#65533;&#65533;&#65533;a&#65533;&#1237;&#65533;O&#65533;&#605;&#65533;&#65533;ReEkW&#65533;2&#65533;]&#65533;,g&#65533;&#65533;Y&#834;#B6&#65533;-6E&#65533;&#65533;&#65533;dR<&#65533;&#65533;d&#65533;2&#65533;&#65533;Q^&#65533;c9&#65533;&#65533;NC!B&#65533;h&#839;6q#&#65533;&q 7&#65533;&#65533;5&#65533;&#65533;&#65533;C&#65533;&#65533;PO&#65533;&#65533;&#65533;x&#65533;A&#65533;;&#65533;&#65533;-z&#65533;wVh@&#65533;&#65533;&#65533;&#65533;M&#65533;&#65533;&#65533;%&#65533;CM&#65533;J&#65533;&#65533;&#65533;Q&#65533;&#65533;&#65533;2P&#65533;&#65533;" H&#65533;&#65533;>a&#65533;&&#65533;9V&#65533;&#65533;uBZH&#65533;&#65533;&#65533;!&#65533;&#65533; *&#65533;&#65533;&#65533;X$&#65533;	&#65533;&#1006;&#65533;c_D`"&#65533;&#65533;"d$&#65533;&#65533;j&#65533;2&#65533;&#65533;OA&#65533;t&#65533;N$&#65533;@&#65533;&#65533;&#65533;1&#65533;fP&#65533;&#65533;&#65533;&#556;(K1&#65533;S&#65533;r&#65533;&#65533;v&#65533; &#65533;&#65533;&#65533;M&#65533;I"&#65533;&#65533;6&#65533;&#65533;&N&#65533;;S&#65533;H&#65533;@&#65533;8+cmG;&#65533;q&#65533;H:&#1462;96yL&#65533;&#65533;f&#65533;s&#65533;&#1414;&#1771;&#65533;lb&#65533;u&#65533;'@&#65533;&#65533;LWN?&#65533;&#65533;^,&#65533;&#65533;&#65533;&#65533;*&#65533;&#65533;w&#65533;@O7=evB&#65533;&#65533;5&#65533;&#65533;evMXA&#65533;&&#65533;,&#65533;&#65533;1&#65533;&#65533;&#65533;&#65533;&#65533;&#65533;&#65533;&#65533; &#65533;C&#65533;	!&#65533;&#560;te*i&#65533;jV&#65533;&#65533;+=2&#65533;&#65533;3&#65533;&#65533;&#533;Y
W&#65533;&#65533;6i&#65533;B@&#1327;&#65533;/"	Q]&#65533;&#65533;&#65533;5&#65533;)"y&#65533;`&#65533;&#65533;&#65533;&#65533;-&#65533;'&&#65533;&#587;&#65533;&#65533;&#65533;&#65533;&#65533;C&#65533;&#65533;e!"&#65533; &#65533;&#65533;^&#1493;B&#65533;Y&#65533;~V&#65533;&#65533;0Ut&#1430;&#65533;t
&#65533;&#65533;=&#65533;,&#65533;5&#65533;&#65533;"&#65533;&#65533;[&#291;&#65533;q&#65533; +XB&#65533;&#65533;H&#65533;&#65533;&#65533;$&#65533;&#65533;UG&#65533;&#65533; _&#65533;I&#65533;&#65533;
&#65533;n
&#65533;&#65533;&#65533;W&#65533;=HJ&#65533;&#65533;&#65533;1&#65533;&#65533;r&#65533;&#65533;f&#65533;&#65533;)&#65533;)c&#65533;&#65533;&#65533;&#65533; F$&#65533;y|&#65533;M&#65533; &#65533;&#65533;&#65533;&#65533;L&#65533;D&#49376;&#65533;&#65533;&#451;_&#65533;,&#65533;E=jNbHC&#65533;z&#65533;&#65533;&#65533;&#65533;&#65533;&#65533;&#65533;&#65533;&#65533;&#65533;&#65533;&#65533;}dF&#65533;_O&#49609;&#65533;&#65533;&#65533;&#65533;P&#65533;&#65533;z&#65533;Ld&#65533;I&#65533;I6&#65533;&#65533;@hBVf66&#655;"mR&#65533;&#65533;g&#65533;&#1717;-&#65533;m&#65533;&#65533;&#65533;^2-EP+&#65533;&#65533;ip&#65533;&#65533;&#65533;&#65533;v&#65533;&#65533;&#65533;|&#65533;&#65533;[&#65533;a}&#65533;lCfig	`f&#65533;v&#65533;&#65533;&#65533;2/&#65533;le&#65533;D&#65533;"_&#65533;z&#65533;&#65533;<&#65533;&#65533;&#65533;&#65533;U&#65533;I&#65533;1A$"&#65533;UP<"&#65533;h&#65533;<&#65533;e&#65533;5&#65533;j&#65533;&#65533;-&#65533;&#65533;r&#65533;&#65533;&#65533;&#65533;vi&#65533;`&#65533;&#65533;&#65533;5&#65533;&#65533;&#65533;I&#65533;&#65533;"&#65533;&#65533;P&#65533;&#65533;&#65533;&#65533;&#65533;&#65533;&#65533;&#65533;&#65533;yU&#65533;&#65533;?&#65533;W&#65533;
&#65533;&#65533;u&#65533; A&#65533;I&#65533; &#65533;&#65533;&#65533;"&#65533;&#65533;&#65533;Ah&#65533;k&#65533;`&#65533;~%&#65533;&#65533;`=&#65533;7&#65533;&#65533;_&#65533;&#65533;cmF&#65533;&#65533;&#65533;&#65533;@?H"`&#65533;&#65533;r&#65533;&#65533;|{V&#65533;&#65533;&#65533;J&#65533;&#65533;&#65533;L|&#65533;&#65533;&#65533;nXR{&#1237;&#65533; &#65533;&#65533;&#65533;Q&#1082;&#65533;&#65533;A&#65533;0&#65533;)&#65533;'Nn&#756;&#65533;F&#65533;&#65533;N&#65533;1&#65533;&#65533;^&#1168;o&#65533;4<1&#65533;bw&#65533;(&#65533;&#65533;J&#942;&#65533;&#65533;N&#65533;&#1113;&#65533;m&#65533;F8E&#65533;&#1196;&#65533;|&#65533;kw&#65533;UO&#65533;8&#65533;&#65533;A&#65533;[&#65533;)&#65533;&#65533;di&#65533;G&#65533;\_52&#65533;&#1150;|&#65533;K&#65533;pX&#65533;&#65533;GW&#65533;BBQFV&#65533;[&#65533;&#65533;&#65533;&#65533;z1Y$^&#65533;K&#65533;m&#65533;Cef&#65533;&#65533;&#65533;&#65533;Pz&#65533;&#65533;&#65533;&#65533;z&#65533;&#65533;&#65533;&#65533;&#65533;b&#65533;&#65533;X&#65533; &#65533;Qq&#65533;8&#1962;8&#1099;&#65533;:1&#65533;[&#65533;&#65533;&#65533;&#65533;&#65533;&#65533;&#65533;&#65533;&#65533;&#65533; &#65533;" &#65533;&#65533;&#558;)&#65533;&#65533;&#65533;&#616;:&#65533;&#65533;&#65533;7&#65533; &#65533;&#568;&#65533;&#65533;&#58925;:&#65533;2;&#65533;&#1395;&#65533;&#65533;Z&#65533;&#65533;&#65533;/&#65533;&#65533;)&#65533;&#65533;yx-X&#65533;&#65533;Q&#65533;:0"'&#65533;&#65533;&#65533;	&#65533;&#65533;&#65533;;#&#65533;92BuA&#65533;&#65533;&#65533;&#65533; 	&#65533;&#65533;B&#65533;&#65533;!&#65533;+&#1840;X&#65533;&#65533;:%&#65533;I&#65533;&#65533; C&#65533;Q&#65533;&#65533;&#65533;&#65533;&#65533;&#65533;&#65533;&#65533;&#65533;&#65533;\&#65533;&#65533;&#65533;6_sC;S&#65533;&#65533;@?&#65533;&#65533;?&#65533;;
&#65533;&#65533;C&#65533;&#65533;n&#246;A&#65533;6B&#65533;/	&#65533;$&#65533;&#65533;&#65533;&#65533;'[&#65533;&H(*#&#65533;&#65533;#.&#65533;&#65533;1&#65533;2YI&#65533;&#65533;&#65533;&#65533;8&#65533;<B:&#65533;&#65533;8&#65533;~Z&#65533;8&#65533;&#65533;B&#65533;B&#65533;P&#65533;~[&#65533;>&#65533;&#65533;8&#65533;&#65533;&#176;&#65533;&#1073;g)&#65533;&#65533;&#1596;&#65533;h<&#65533;EQD&#65533;+B&#65533;&#65533;D1&#65533;#&#65533;w&#65533;&#65533;&#65533;&#65533;
&#65533;y&#65533;:&#65533;a&#65533;/&#65533;&#65533;#&#65533;&#65533;%h&#65533;bXm,&#65533;&#65533;3'`&#65533;&#65533;&#65533;&#65533; &#65533;&#65533;&#65533;(D$t$	k&#65533;&#65533;iGt&#65533;&#65533;x&#65533;&#65533;&#65533;&#65533;B&#65533;P&#65533;&#65533;1&#65533;1%&#65533;21	&#65533;1&#65533;&#65533;&#65533;%&#65533;&#65533;&#65533;Y&#65533;k&#65533;9&#65533;&#65533;&#65533;:94&#65533;&#65533;a&#65533;:<?&#65533;&#65533;&#65533;&#65533;8;&#65533;&#65533;&#65533;&#65533;@
C&#65533;!32"&#630;&#65533;	&#65533;&#65533;pc&#65533;&#65533;&#65533;&#65533;&#65533;X&#65533;&#1499; @&#65533;&#1561;&#65533;&#65533;3&#65533;&#65533;&#65533;&#65533;&#558;2&#65533;&#65533;&#65533;,&#65533;Q&#65533;7&#65533;&#65533;.&#65533;[\&#65533;&#65533;&#65533;zb &#65533;&#65533;E&#65533;&#65533;hT&#65533;Y&#65533;h&#65533;&#65533;,&#65533;&#65533;&#65533;-&#65533;Efa&#65533;$&#65533;&#65533;F&#65533;&#515;a)@&#65533;&#65533;&#65533;&#65533;&#65533;r&#65533;&#65533;&#65533;I&#65533;X<&#65533;*K9&#65533;&#65533;T&#65533;u&#65533; &#65533;#&#65533;&#65533;L&#65533;4x9BNs&#65533;t&#65533;v&#65533;&#65533;&#65533;&#65533;&#65533;\>zD&8&#65533;&#65533;c+&#65533;+&#65533;0%&#65533;Q&#65533;Y&#65533;j&#65533;)&#65533;&#65533;&#65533;&#65533;&#65533;&#65533;2&#65533;&#65533;&#65533;`C&#65533;@H&#65533;&#65533;&#1658;&#65533;&#65533;&#1036;&#65533;&#65533;b&#65533;&#65533;&#65533;&#65533;2
&#65533;&#65533;j&#65533;)&#65533;&#65533;&#65533; 
&#65533;&#65533;&#65533;&#65533;?n&#65533;&#65533;&#65533;px&#65533;E@I&#65533;`&#65533;4&#65533;&#65533;i&#65533;&#65533;IL&#65533;/#F&#65533; &#65533;&#65533;&#65533;&#65533;&#65533;&#65533;&#171;-&#65533;&#65533;Dh&#65533;&#65533;&#65533;8y&#65533;&#65533;&#65533;&#905;&#65533;&#65533;`&#65533;<&#65533;R&#65533;&#65533;&#65533;&#65533;z&#65533;&#65533;
&#65533;&#65533;h&#65533; &#65533;&#65533;&#65533;bN&#65533;&#65533;&#65533;&#65533;&#65533;&#65533;&#16985;,K(&#65533;&#65533;%&#65533;6&#65533;!&#65533;*&#65533;I&#65533;&#65533;%&#65533;FA&#65533;t2&#65533;&#65533;&#65533;&#65533;&#65533;#$&#65533;&#65533;&#65533;&#65533;&#65533;&#65533;KK&#65533;4&#65533;&#65533;*&#65533;j&#65533; N&#65533;4&#65533;O&#65533;G.&#65533;-&#1296;&#65533;&#65533;R:5041&#65533;a&#65533;&#65533;&#65533;&#65533;&#65533;&#65533;&#65533;&#65533;W&#65533;&#65533;]&#8783;Q&#65533;&#65533;H&#65533;&#65533;$&#1436;&#466;&#65533;k&#65533;K&#65533;&#714;6&#65533;$5&#65533;&#65533;&#65533;)&#65533;&"&#65533;S&#65533;#zj&#65533;Y&#65533;!4&#65533;&#65533;&#65533;04&#65533;*(&#65533;&#65533;{&#65533;&#727;"3&#65533;&#65533;&#65533;d&#65533;&#65533;&#65533;&#65533;&#587;*9&#65533;&#65533;&#65533;&#65533;&#515;)&#65533;hI&#65533;&#65533;&#65533;i@&#65533;Y&#65533;&#65533;S&#65533;&#579;&#65533;H&#65533;&#65533;H&#695;d&#65533;@S&#1601;&#65533;&@S&#65533;!P&#65533;Xl&#65533;I(&#65533;#&#65533;&#65533;FN}F&#65533;&#65533;&#65533;&#65533;&#65533;K9&#65533;9&#65533;&#65533;&#65533;&#65533;F,&#65533;$&#65533;&#65533;&#65533;&#65533;&#65533;r&#65533;&#65533;&#65533;K+&#65533;3&#65533;&#65533;&#65533;L
&#65533;&#65533;<&#65533;`&#65533; T[:&#65533;B+UrL&#460;+&#65533; &#65533;&#65533;k&#65533;&#65533;z&#65533;&#65533;&#65533;&#65533;&#65533;!&#65533;Q&#840;&#65533;%&#65533;&#65533;	&#65533;&#65533;:&#65533;V[&#65533;&#558;&#65533;#&#65533;&#65533;&#65533;&#65533;&#65533;&#65533;:&#65533;hk&#1188;X
j:&#65533; &#65533;Q&#65533;B&#65533;&#65533;@$D{&#65533; 0&#65533;?&#65533;&#65533;&#65533;&#65533;&#65533;&#65533;&#65533;"pN&#65533;H&#65533;&#1515;8&#65533;&#65533;=6&#65533;&#65533;&#65533;&#65533;Ou&#65533;-&#65533;&#625;&#622;&#65533;&#65533;_i)&#65533;&#65533;&#65533;&#65533;&#65533;L&#65533;z*O&#771;z&#1539;&#1603;(&#65533; &#65533;E&#65533;X&#65533;4&#65533;&#65533;&#65533;z &#65533;M&#65533;9&#65533;&#65533;&#65533;)&#65533;&#65533;0{)0&#65533;I&#65533;T&#65533; PKK&#65533;&#65533;Y&#65533;X&#65533;{;4%&#65533;y&#65533;&#65533;&#65533;&#65533;:&#65533;&#65533;B8&#65533;&#65533;0&#65533;&#65533;l9&#65533;&#65533;A&#65533;0p&#65533;@&#65533;&#65533;&#65533;.&#65533;$E>&#65533;9K&#246;L&#65533;u&#65533; &#65533;?`&#1463;&#65533;&#65533;&#65533;&#65533;]L&#65533;&#65533;0&#65533;l&#65533;&#65533; &#65533;&#65533;&#65533;&#65533;Z&#65533;Y&#65533;&#65533;&#65533;53P&#65533;A	&#65533;&#65533;&#1446;&#65533;!&#1480;@R&#1540;&#65533;&#65533;`
j&#65533;&#65533;}&#65533;Qc&#65533;z&#65533;6|&#65533;\l;&#65533;~&#65533;lB&#65533;F &#65533;(&#65533;0:/&#65533;R&#65533;&#65533;&#65533;&#65533;-&#65533;p&#946;P&#65533;` N&#65533;&#65533;*&#65533;e&#65533;&#65533;&#1404;>&#65533;Xf1&#376;&#65533;&#65533;&#65533;&#65533;	{ {&#1539;Y&#65533;&#65533;&#65533;
&#65533;&#65533;&#65533;&#643;<@T&#65533;&#65533;&#65533;&#65533;&#1959;&#65533;&#65533;&#65533;&#1608;x&#969;X&#65533;&#65533;&#904;(&#65533;&#65533;R&#1251;&#65533;'&#65533;&#65533;
Ud O&#65533;z&#65533;&#65533;1oD&#65533;B &#65533;B&#65533;Z&#65533;&#65533;&#1667;0&#65533;pUR&#65533; &#65533;*,&#65533;qy0L&#65533;&#1051;&#65533;&#65533;'Q&#65533;&#65533;&#65533;&#65533;&#65533;&#1438;&#65533;5&#65533;&#65533;0i&#65533;cM&#65533;&#65533;&#65533;X&#65533;	&#65533;&#65533;j
&#65533;\&#65533;&#65533;i&#65533;Q&#65533;)M&#65533;&#65533;	&#65533;4&#65533;8L&#65533;!&#65533;&#65533;&#469;&#65533;&#65533;&#65533;y&#65533;M&#65533;x&#65533;j&#65533;H&#65533;&#65533;&#65533;5|&#65533;9&#65533;&#65533;&#65533;F&#65533;H0&#65533;&#65533;&#65533;&#65533;&#65533;&#65533;&#65533;&#65533;&#65533;b&#65533;<&#65533;&#65533;6s&#65533;&#65533;3:&#65533;&#65533;c&#65533;&#65533;0T3&#65533;&#65533;&#65533;&#65533;&#65533;B&#65533;(F&#65533;=&#65533;9&#65533;&#65533;&#65533;@E=&#65533;7&#65533;&#65533;J>&#65533;&#65533;X&#65533;&#65533;z&#65533;U&#65533;&#65533;P&#65533;b&#65533;t&#65533;a	d=z&#65533;"&#65533;ZS&#65533;1 &#65533;&#65533;e&#65533;h9&#65533;&#65533;&#65533;&#65533;"[N&#65533;4&#65533;D`q&#65533;4u&#65533;|&#65533;&#65533;S&#65533;&#65533;3V&#65533;&#65533;&#65533;I&#65533;&#65533;&#65533;)&#65533;&#65533;&#65533;&#65533;B\[&#46597;&#65533;&#65533;_[\&#60996;&#65533;&#65533;	&#562;1&#65533;&#65533;1&#65533;W&#65533;a&#65533;R{&#65533;R&#65533;0&#65533;&#65533;&#65533;'&#65533;J&#11879;0&#65533;	&#65533;+&#65533;f&#65533;@b|DR&#65533;)1&#65533;&#65533;&#65533;&#65533;2&#65533;K=&#65533;3<&#65533;&#65533;&#65533;&#65533;/^&#65533;^&#65533;&#65533;&#65533;h&#65533;&#65533;Y8&#65533;7F&#1962;&#65533;c&#1741;&#65533;&#65533;&#65533;&#65533;S&#65533;vn&#65533;Y&#65533;&#65533;d&#65533;&#65533;8&#65533;&#65533;	8&#65533;&#65533;&#65533;&#65533;&#65533;&#65533;l&#65533;&#65533;hd&#65533;&#1085;clK&#65533;&#65533;#=i&#65533;eL&#65533;JF1&#65533;&#65533;&#65533;&#65533;&#65533;`%&#65533;&#65533;&#65533;&#65533;&#65533;&#65533;O&#65533;&#65533;-&#65533;[&#65533;tfT&#65533;&#65533;z&#65533;&#65533;&#65533;A&#65533;&#65533;&#65533;k&#65533;Y&#65533;&#65533;!&#65533;&#65533;&#65533;&#65533;i&#65533;&#65533;V&#1643;&#65533;&#65533;(?^&#65533;^&#65533;a&#453;&#65533;&#65533;&#65533;f&#65533;7&#65533;&#65533;`~,.+"&#65533;&#65533;&#65533;&#751;-QC|
'&#65533;&#65533;4&#65533;*D&#65533;N&#65533;A&#65533;&#65533;&#65533;K&#65533;bA&#65533;!(&#65533;&#65533;&#65533;()~J&#65533;0&#65533;&#1960;&#65533;&#65533;u&#65533;&#65533;e`&#65533;&#65533;
&#65533;,&#65533;&#65533;6n^&#65533;&#65533;3.-&#65533;&#65533;&#65533;@&#65533;c&#65533;&#65533;&#1275;.*&#65533;&#65533;&#65533;&#65533;&#65533;t&#65533;@&#65533;>&#65533;&#65533;&#65533;J&#65533;&#65533;&#65533;&#65533;&#65533;]&#65533;(K&#65533;&#167;&#65533;F&#65533;b&#65533;)&#65533;&#65533;hH&#65533;&#65533;r&#65533;=&#65533;C&#65533;&#65533;Dr
]&#65533;*ON&#137;&#65533;jh&e%&#65533;&#65533;n&#65533;[~&#65533;&#65533;&#65533;&#65533;&#12806;&#65533;&#65533;&#65533;&#1624;&#65533;e&#65533;&#65533;i&#65533;A&#850;Yj&#65533;W&#65533;&#65533;?&#65533;&#65533;&#65533;&#65533;&&#65533;o}j&#65533;1&#65533;&#65533;&&#65533;&#65533;&#65533;&#65533;&#65533;&#65533;&#65533;i&#65533;&#65533;0&#65533;1hX`A&#1332;O;&#65533;&#65533;L!k&#65533;px&#65533;Ch&#65533;&#65533;`*&#65533;@k&#65533;&#65533;8&#65533;UK&#65533;&#65533;O&#65533;&#65533;&#65533;&#65533;>4&#65533;c>&#65533;&#65533;1^&#65533;4 l&#65533;&#65533;&#65533;E&#65533;&#65533;&#65533;L&#707;@^/&#65533;F=&#65533;&#65533;<`&#65533;z /&#65533;&#65533;h,&#65533;>a&#65533;hD&#65533;&#65533;=&#65533;&#65533;&#65533;1&#65533;&#65533;&#446;&#65533;&#65533;2&#65533;&#65533;&#65533;&#65533;]QE&#65533;R&#65533;;9K&#65533;&#65533;F'&#65533;qFZO&#65533;g&#65533;&#65533;&#65533;0&#534;Hq&#65533;C&#65533;&#1722;&#65533;&#65533;&#65533;U&#65533;Q&QJbiQN&#65533;,&#65533;&#65533;i&#65533;1W&#65533;&#65533;&#1766;&#65533;&#457;80<&#65533;&#65533;0Xc&#65533;8_%&#65533;-&#65533;&#501;&#65533;&P&#65533;&#65533;d&#65533;s&#65533;&#65533;&#65533;&#65533;V&#65533;t&#65533;
&#65533;P&#65533;j&#65533;&#65533;&#65533;v&#65533;&#65533;4K&#65533;&#65533;&#65533;p&#65533;&#65533;0&#65533;Ci&#65533;'H&#65533;&#65533;&#65533;&#621;D8&#65533;&#567;w&#65533;&#1611;?&#65533;y&#65533;&#65533;v&#65533;&#65533;&#65533;&#65533;#:&#65533;&#65533;N&#65533;S&#65533;@&#65533;&#65533;&#65533;&#65533;,qU&#65533;kllU&#65533;&#65533;&#65533;&#65533;&#65533;U&#65533;&#65533;&#65533;&#65533;F*&#65533;&#65533;&#65533;h8o&#65533;+&#65533;;&#65533;/&#65533;F&#65533;q?&#65533;AH&#65533;&#1333;&#65533;g&#65533;()&#65533;&#65533;8&#65533;&#65533;(&#65533;@&#65533;&#65533;N&#65533;&#65533;&#65533;&#65533;&#65533;&#65533;vgw/O&#65533;$&#65533;*2&#65533;&#65533;Q&#65533;&#65533;(&#65533;&#65533;&#65533;(&#65533;}o&#65533;|&#65533;k&#65533;&#65533;&#65533;&#65533;&#65533; &#65533;&#65533;&#65533;&#65533;O&#65533;0&#65533;&#65533;7&#65533;&#65533;?&#65533;&#65533;G&#65533;&#65533;&#65533;c&#65533;&#65533;&#65533;&#65533; {&#65533;x&#65533;H&#65533;N:}&#65533;&#65533;J&#65533;?&#65533;&#65533;UQ&#65533;&#65533;&#65533;&#65533;&#65533;&#65533;&#65533;&#65533;&#174;&#65533;&#65533;&#65533;&#65533;&#65533;Lf&#65533;&#217;&#65533;&#65533;&#65533;GdS=&#65533;&#65533;&#65533;&#65533;&#1205;&#65533;A&#65533;&#65533;h&#65533;&#65533;&#65533;&#65533;/&#65533;&#1896;&#65533;&#65533;&#1690; &#65533;Zl&#65533;Y`cIU&#579;"&#65533;3&#65533;&#65533;&#65533;&#65533;Ud&#65533;&#65533;&#65533;|[!M,E&#65533;h&#65533;X&#65533;&#65533;&#65533;#fDZX&#65533;!w
&#65533;_m&#65533;&#1318;X&#528;&#65533;&#65533;&#65533;&#65533;&#65533;&#534;J&#65533;&#65533;q&#65533;mI&#65533;&#65533;JR&#65533;w7&#65533;&#207;i+x/&#65533;&#65533;&#65533;(&#65533; ]&#65533;&#65533;&#1502;&#65533;&#65533;&#65533; &#65533;M{&#65533;&#65533;&#65533;|&#65533;w&#65533;&#65533;&#65533;&#65533;&#1807;q1&#510;e-!&#65533;&#65533;&#65533;?2&#65533;&#65533;&#65533;&#65533;jLI{&#65533;&#65533;	&#65533;Y&#65533;&#65533;0"&#65533;&#65533;&#65533;&#65533;&#65533;&#65533;b&#65533;c:&#65533;E&#65533;3&#65533;&#65533;&#65533;-&#65533;o&#65533;&#974;b&#65533;uY&#65533;L8|<&#65533;/(&#65533;&#65533;&#65533;&#65533;&#65533;&#65533;`&#65533;&#65533;&#65533;&#65533;/?&#65533;&#65533;8&#65533;p&#65533;&#65533;&#65533;O&#65533;&#65533;D&#65533;<&#65533;&#65533;&#65533;&#65533;ck&#65533;m&#65533;%X&#65533;I&#65533;0&#65533;&#743;&#65533;r <&#65533;s&#65533;&#65533;p&#65533;&#65533;&#65533;?X&#65533;&#65533;&#65533; C&#65533;&#65533;Z&#65533;&#65533;&#65533;&#132;)b&#808;q#&#462;?&#65533;)r$&#594;&E&#65533;;Y&#65533;&#65533;I&#65533;,\|t&#65533;b&#65533;&#794;4A.&#65533;&#65533; &#65533;&#65533;&#65533;&#65533;&#65533;&#65533;pM&#65533;PA>&#65533;"M&#65533;T#G\&#65533;&#2015;&#65533;!&#65533;&#65533;&#65533;5a&#1452;T&#65533;.&#65533;&#65533;B"U&#65533;0r&#30687;N&#65533;&#65533;&#1508;&#65533;&#65533;&#65533;6Y&#65533;pI&#65533;&#65533;&#65533;-&#65533;&#65533;qn&#65533;P&#65533;%&#65533;&#65533;&#65533;&#65533;^&#65533;&#65533;9&#895;)&#65533;GMEQ&#65533;?&#794;0L&#65533;l&#65533;&#65533;&#65533;&#65533;(S&#65533;g&#65533;]&#65533;&#65533;"&#65533;X&#65533;A=&#65533;&#65533;&#65533;&#65533;;&#65533;&#65533;d&#1756;y&#65533;&x&#65533;&#65533;&#65533; &#65533;gx&#65533;tF&#65533;&1dNuK/u&#65533;&#65533;&#65533;&#401;&#65533;K.&#65533;&#65533;&#65533;vCz&#65533;3&	&#65533;$&#65533;a(&#65533;&#65533;&#65533;&#65533;=&#371;.&#65533;h1&#65533;&#65533;&#65533;U&#65533;&#65533;&#65533;&#65533;&#65533;t`9(&#544;)%U&#65533;&#65533;T`FD &#65533;?@i&#65533;&#65533;P&#65533;1&#65533;5e&#65533;3BH9&#65533;&#65533;
F9X&#1570;&#65533;J&#65533;Q&#65533;ET&#65533;&#65533;$U&#65533;&#1879;,Uu%Q&#65533;&#65533;&#65533;&#65533;=&#65533;&#65533;A\ I\0&#65533;A+&#65533;V&#65533;k&#65533;&#65533;&#65533;Ze&#65533;Mq&#65533;`&#65533;Y&#65533;h&#65533;aV&#65533;&#65533;i&#65533;&#65533;d&#65533;4Ek&#65533;A]gfd&#65533;i&#65533;&#65533;ka&#65533;&#65533;&#65533;]&#65533;&#65533;&#65533;&#65533;&#65533;sXR&&#65533;^eZF&#65533;G&#65533;0DEz6&#65533;&#65533;&#65533;&#65533;&#65533;&#65533;~&#65533;]cz&#65533;4&#65533;&#65533;AKF&#65533;e&#65533;%F&#65533;de&#65533;%&#65533;Qb&#65533;&#65533;&#65533;!&#65533;&#65533;A&#65533;&#65533;O &#65533;C&#65533;WtP&#65533;&#65533;&#65533;&#65533;&#65533;&#65533;&#65533;2&#65533;,K"}&#65533;&#65533;@&#65533;"&#65533;&#65533;7}c-Y&Ap&#65533;&#65533;!Q~X.A@&#65533;k.A&#65533;&#65533;mP&#65533;&#65533;.&#65533;Cq&#1580;&#65533;&#65533;n&#65533;&#65533;T?n+-E	&#65533;&#65533;UH&#65533;b$&#65533;&#65533;5tA p&#65533;&#65533;&#65533;&#65533;&#65533;U&#65533;V&#65533;\r&#65533;&#65533;&#1044;p6q&#1492;&#65533;&#65533;]n&#65533;&#65533;iYg&#65533;&#65533;'G&#732;)&#65533;p&#65533;&#65533;V&#65533;F&#65533;&#65533;&#65533;mSD\ssWR&#65533;Bd>&#29083;&#65533;%&#65533;&#65533;&#929;=7&#65533;p&#65533;ARwVr9&#65533;AR&#65533;&#65533;&#65533;&#65533;&#65533;&#65533;&#65533;\|e&#65533;&#65533;&#65533;&#65533;]&#65533;&#65533;	G`4&#65533;?E&#65533;
&#65533;p&#65533;&#65533;pCk9&#65533;&#65533;&#65533;&#2033;&#65533;&#65533;&#1911;&#65533;-~&#65533;&#181;&#65533;d[&#65533;&#65533;&#65533;&#65533;&#65533;?&#65533;&#65533;&#65533;&#65533;cA&#60944;&#1282;$8&#65533;gE+8E&#65533;&#65533;&#65533;&#65533;=yd&#65533;N&#65533;bD&#65533;?&#65533;&#912;&#65533;&#65533;&#65533;&#238;TDG&#65533;&#65533;A;ME&#65533;&#65533;	&#719;&#65533;&#65533;&#65533;&#1078;D6&#65533;&#65533;}5&#65533;&#65533;&#65533;o&#65533;&#65533;IA<&#65533;0&#65533;1%kaz&#65533;&#65533;o&#65533;z4&#65533;&#65533;&#65533;&#65533;i-&#65533;}'Fb&#65533;&#65533;&#65533;p&#65533;&#65533;L&#65533;&#65533;&#65533;Q&#65533;&#1387;&#65533;&#65533;&#65533;&#65533;&#65533;'c&#65533;D &#65533;n"8&#65533;RC&#65533;&#65533;4&#65533;&#65533;.V&#65533;&#65533;&#65533;5&#65533;lm}yH&#65533;=Oumb&#65533;X&#65533;&#65533;&#65533;&#65533;_i$>&#65533;&#1933;&#65533;&#65533;&#65533;0v*\!A&#65533;&#65533;&#65533;&#65533;B!I	h&#65533;&#65533;&#65533;&#65533;&#65533;y	&#65533;&#464;&#65533;&#65533;&,0&#65533;3"-&#65533;u((&#65533;@&#65533;&#65533;~b&#65533;&#65533;kC&#65533;[&#65533;&#65533;r&#65533;&#65533;)&#65533;&#323;&#65533;&#65533;E_&#65533;&#65533;^&#65533;&#65533;?va&#65533;]&#65533;&#65533;	&#65533;A&#65533;&#65533;&#65533;&#65533;&#65533;)&#65533;*!CtTG&#65533;&#65533;&#65533;`&#65533;&#65533;&#303;
&#65533;@&#65533;-&#65533;&#65533;&#65533;2b&#65533;&#65533;&#1125;&#65533;&#65533;ALe&#65533;,&#65533;&#65533;&#65533;&#65533;b&#2010;&#65533;&#65533;&#65533;&#65533;CPr&#65533;Bf&#65533;&#65533;uD;&#65533;_\31@&#65533;,N0Y&#65533;4&#65533;h&#65533;&#65533;&#65533;&#65533;&#65533;&#65533;R&#65533;&#65533;&#65533;
\&#65533;&#65533;:h&#65533;j&#65533;&#65533;&#65533;H&#65533;&#65533;&#65533;8r&#65533;&#65533; &#1574;&#65533;&#65533;&#451;&#65533;&#65533;Ane&#65533;&#65533;D+&#65533;&#65533;O~&#65533;&#65533;&#65533;o&#65533;&#65533;&#65533;X&#65533;G'dN	a&#65533;&#1536;:&#1273;&#65533;t&#65533;&#65533;&#65533;7&#65533;P&#65533;&#65533;A@z&#65533;&#65533;D]&#65533;)r&#65533;T%P&#65533;?&#65533;&#65533;&#65533;<&#65533;&#65533;&#65533;4&#65533; &#65533;&#65533;&#65533;&#65533;&#65533;&#65533;&#65533;H&#65533; P&#65533;&#65533;Fa&#65533;&y$H&#65533;&#65533;T&#65533;&#65533;a &#65533;d &#65533;&#65533;1&#65533;26&#65533;&#65533;D&#65533;sFR&#65533;j1&#65533;&#65533;d<C@&#65533;p&#65533;y &#65533;&&#65533;C&#65533;	&#65533;O7&#65533;ruh&#65533;&#65533;#&#65533;&#65533;S&#65533;v&#65533;&#65533;Qe&#65533;#&#65533;.7b&&#65533;L&#65533;1&#65533;&#65533;Hz&#65533;K&#65533;|&#65533;!"{&#65533;In&#65533;Xq&#65533;!&#65533;`&#65533;?&#65533;V&#65533;|&#65533;&#65533;&#65533;&#65533;U&#65533;(&#65533;&#65533;&#65533;4&#65533;&#65533;,H7'&#65533;&#65533;&#65533;&#65533;&#65533;&#65533;&#65533;t&#65533;&#65533;X&#65533;&#65533;  &#1132;&#65533;-&#65533;D&#65533;	m&#65533;P1&#65533;&#65533;&#65533;DA	&#65533;Q&#65533;&#65533;&#65533;&#65533;#0d&#65533;h&#65533;-&#65533;B&#65533;9&#65533;&#65533;&#65533;F&#65533;  &#65533;B |P&#65533;!8&#65533; &#65533;<&#65533;&#65533;&#65533;.j&#530;J<&#65533;,`90B&#65533;&#65533;\6tY&#65533;&#65533; &#65533;&#65533;Mw&#65533;&#65533;H&#65533;\&#65533;&#65533;=&#65533;&#65533;&#65533;&#65533;&#65533;C&#65533; $&#65533;n&#65533;&#65533;]lJ&#65533;Y&#65533;&#65533;&#65533;&#65533;jl&#65533;:&#65533;&#65533;&#65533;wI&&#65533;Z&#65533;"y&#65533;&#65533;NS&#1616;&#65533;Q&#65533;&#65533;&#65533;"&#65533;`iJ&#65533;R~!&#65533;&#65533;i&#65533;"&#65533;&#65533;e5&#65533;&#65533;0\ I!'&#65533;'fL&#65533;O3&#65533;<&#65533;%&#65533;$H&#65533;Be&#65533;(Fk%&#65533; &#65533;&#65533;&#65533;0l&#65533;9&#65533;A&#65533;&#65533;R&#65533;>&#65533;K&#65533;6&#65533;&#65533;&#65533;J7&#65533;Z&#65533;&#65533;i&#65533;&#65533;e&#65533;<
MD	p&#1104;&#65533;&#65533;&#65533;&#65533;Ho1&#138;&#65533;,&#65533;"&#65533;5&#65533;!&#65533;K&#65533;&#65533;&#65533; &#65533;&#65533;? X"
 C&#65533;&#65533;@&#65533;ah&#65533;D,1K`&#65533;&#65533;&#65533;4A*P1(&#65533;&#1177;&#65533;4&#65533;&#65533;$(	&#65533;4&#65533;&#65533;So)&#65533;KXV&#65533;&#65533;U&#65533;&#65533;&#65533;X59h&#65533;[&#65533;z&#65533;&#65533;uFrm&#65533;[&#65533;zuFQ&#65533;1&#65533;&#65533;(D+&#65533;OT&#65533;&#1825;&#65533;&#65533;@&#65533;&#65533;+`8&#65533;"!A&#65533;&#65533;=&#65533;&#65533;7#&#65533; &#65533;&#65533;w&#65533;Z&#65533;0a&#65533;f&#65533;&#65533;&#65533;&#65533;i
z`&#65533;&#65533;&#65533;'&#65533;&#65533;&#65533;&#65533;0,&#65533;
S&#65533;@&#65533;a&#65533;Z&#65533;$&#65533;&#65533;U&#65533;@&#65533;&#65533;&#65533;a&#65533;&#65533;B&#65533;&#65533;CR &#65533;&#65533;
&#65533;/&#65533;&#65533;-&#65533;&#65533;.&#65533;<K"OA&#65533;&#65533;k&#65533;&#65533;&#65533;L&#65533;&#65533;Ij&#65533;!&#65533;!,b&#65533;'&#65533;cl&#65533;Sm&#65533;k&#65533;ynt{&#65533;K&#65533;&#65533;&#65533;&#65533;&#65533;ER&#65533;(&#65533;!&#65533;Q4&#1169;&#1936;B:&#65533;@g &#65533;;&#65533;C&#65533;LQCC&#65533;&#65533;>(&#65533;&#603;qN&#65533;V/&#65533;&#1456;&#65533;&#65533;&#65533;q}k\&#65533;&#65533;&#65533;&#65533;H&#65533;q&#65533;&#65533;L&#65533;G#&#65533;&#65533;&#65533;&#1848;7&#1965;v&#65533;Av&#65533;2	n_@#&#65533;c &#65533;	&#65533;&#65533;&#65533;&#65533;&#65533;1&#65533;R^&#65533;&#29823;&#65533;&#65533;&#65533;&#65533;&#4963;Vy&#65533;&#65533;>ST&#65533;5&#65533;&#65533;&#65533;%&#65533;&#65533;g&#65533;g&#65533;&#65533;&#65533;0&#65533;31A4&#912;&#65533;j&#65533;0&#65533;&#65533;tV&#65533;/|
&#65533;s&#65533;&#65533;x225&#65533;pM$3&#65533;&#65533;&#65533;&#65533;(O@&#65533;&#65533;5&#65533;o&#65533;&#65533;!3&#65533;>&#65533;&#65533;k&#65533;&#65533;&#65533;.
R&#65533;&#65533;G&#65533;&#1862;&#264; |&#65533;&#65533;&#350;~6&#993;&#65533;&#65533;-;&#65533;&#65533;A&#65533;h&#65533;&#456;&&#65533;&#65533;iB&#65533;C&#65533;&#65533;k&#65533;C6b&#65533;&#65533;*<&#1304;%&#65533;<E&#65533;@.4A$&#65533;&#65533;%B.D&#65533;r .$B8&#65533;*0>&#65533;&#65533;&#65533;&#65533;*&#65533;*&#65533;&#65533;&#65533;&#65533;%&#65533;A&#65533;&#65533;.&#65533;C9&#65533;&#65533;&#65533; A&#65533;Bj&#65533;iD&#65533;C&#65533;&#65533;&#65533;&#65533; G8&#65533;	&#65533;FL=&#65533;<&#65533;&#65533;&#65533;X&#65533;h5&#65533;&#65533;&#65533;&#65533;&#65533;&#65533;?&#65533;Vi&#65533;e&#65533;9&#65533;&#65533;
&#65533;&#65533;&#65533;&#65533;0F^&#65533;)&#65533;B&#65533;&#65533;&#65533;&#65533;?\&#65533;&#65533;&#1606;&#65533;<&#1565;PG&#65533;&#65533;
o@G,YC&#65533;&#65533;)R-R&#65533;A&#65533;y&#530;&#65533;&#65533;&#65533;^0t&#65533;
&#65533;&#65533;t&#65533;&#65533;&#65533;&#65533;&#65533;}&#65533;G@&#65533;c&#65533;&#65533;
&#65533;C&#65533;m&#65533;&#1833;4&#65533;Omv&#65533;&#65533;&#65533;&#65533;H&#65533;x&#65533;?&#65533;&#65533;&#65533;&#65533;Ca&#65533;Ad&#65533;8&#65533;@8&#277;=&#65533;&#65533;/&#1927;&#817;&#65533;#&#65533; &#65533;D	x&#65533;&#47883;5D&#65533;&#65533;&#65533;&#65533;&#65533;&#65533;iM3&#65533;Hj6bD&#65533;26lH6&#65533;&#65533;	>&#65533;3&#65533;#:&#65533;&#65533;3c&#65533;<&#65533;Ea=&#65533;?&#65533;cG &#514;P&#1123;E&#65533;9&#65533;&#65533;&#65533;J]@2aA&#65533;&#65533;&#65533;4!{&#65533;W&#65533;&#65533;~< A8%@}&#65533;C&#65533;&#65533;LQOM]&#65533;"m&#65533;&#65533;u&#276;b&#65533;Fh&#65533;&#65533;p\R&#65533;&#65533;(-d&#65533;&#65533;0&#65533;[&#65533;&#65533;&#65533;f&#65533;\1&#65533;	&#65533;&#65533;2&#65533;*&#65533;&#65533;&#65533;&#65533;<"t&#65533;&#65533;&#65533;&#1194;&#65533;&#65533;&#65533;\C&#771;W%%&#65533;)&#65533;A&#65533;UC4&#65533;&#65533;ax&#65533;G&#65533;~Ufc;&#65533;&#65533;D!@xV>&#65533;&#65533;&#65533;&#65533;5&#65533;&#65533;X7&#65533;7z&#65533;Qp#&#65533;0Cq8&#65533;C&#65533;&#65533;?&#65533;&#65533;n=&#65533;:&#65533;&#65533;3@X&#65533;I&#65533;&#65533;&#65533;E&#65533; 	Ux_CC #!cr&#65533;&#65533;&#1871;P&#65533;&#65533;xD <d&#65533;&#65533;&#687;d&#65533;~&#65533;<&#65533;A3&#65533;&#65533;0)e&#65533;&#65533;&#65533;&#65533;&#1300;&#65533;&#1599;Mdt&#65533;r\!&#65533;&#65533;&-F&#65533;<&#65533;&#65533;&#65533;&#65533;&#65533;&#65533;&#65533;$&#65533;&#65533;&#65533;&#65533;
\&#65533;!U&#65533;IX)"AP&#65533;thD&#65533;t&#65533;&#65533;,&#65533;?t&#65533;Y]&#65533;&#65533;\MO&#65533;|L&#65533;t&#65533;F4G&#65533;B&#65533;$<&#65533;[@Y&#65533;f{&#65533;N?u&#65533;>&#65533;N&#65533;\C|&#65533;&#65533;03&#65533;&#65533;FxE&#65533;'E8#[r&#65533;&#745;I&#65533;@B&#65533; A&#65533;eI&#65533;eK&#65533;@<&#65533;bA`&#65533;
`&#65533;?T(&#65533;
&#65533; ;&#65533;&#65533;H&#65533;&#65533;&#65533;0&#65533;V &#65533;G&#65533;&#65533;&#65533;&#65533;AHH&#25921;&#1293;8[&#65533;`&#65533;9DYlD8<&#65533;&#65533;&#1943;[&#65533;&#65533;&#65533;&#65533;?&#65533;&#65533;p&#65533;:&#1920;U&#65533;Q%I!&#65533;&#1309;&#65533;&#65533;(&#65533;&#65533;_&#65533;E&#1062;&#65533;4&#65533;Ln&#264;M&#65533;]&#65533;&&#65533;5_4g&#65533;&#65533;&#65533;4&#65533;#&#65533;&#65533;&#65533;&#65533;&#65533;&#65533;5PF&#65533;&#65533;b'&#65533;,&#65533;&#65533;Tb1T&#65533;H&#65533;bF<&#65533;S~&#65533;E*n}pZ|h&#65533;&#65533;&#65533;&#65533;&#65533;&#167;&#65533;&#65533;}E&#65533;&#65533;g&#65533;p&#65533;<&#65533;6&#65533;&#65533; \S &#65533;&#65533;&#65533;3&#65533;&#65533;^C&#65533;[&#65533;&#65533;C&#65533;F&#65533;&#65533;
&#65533;j&#65533;6&#1771;2&#65533;
&#65533;&#65533;8&#65533;?&#65533;CZC(G(&#65533;p C\&#1266;5fbfa&#65533;]&#65533;f&&#1925;0&#65533;}1&#65533;&#65533;&#65533;&#65533;M&#65533;$&#65533;'j+&#65533;&#407;&#65533;&#65533;&#65533;X MQ&#65533;tn&#65533;*&#65533;F&#65533;8&#65533;*+uD&#65533;&#65533;&#65533;"&#65533; @&#65533; &#65533;\&#65533;O(G(tbD &#65533;k&#65533;&#65533;&#65533;r&#65533;Xz|&#65533;2&#65533;R&#65533;&#65533;&#65533;&#65533;&#65533;u&#65533;&#65533;_<d&#65533;A
&#65533;&#65533;B`&#307;&#65533;gg&#65533;&#65533;&#65533;&#65533;&#65533;&#65533;M&#65533;&#65533;g&#65533;&#65533;&#65533;h&#65533;P&#65533;lC&#65533;FD&#65533; P&#65533;&#678;&#65533;&#65533;Q&#65533;&#52876;&#1445;>&#65533;Q&#65533;]&#65533;MD&#65533;j1&#65533;&#65533;&#65533;&#65533;#&#65533;&#65533;&#65533;&#65533;&#65533;:&#65533;n&#65533;jHc&#294;~&#65533;&#65533;&#65533;&#65533;&#65533;&#65533;ND&#65533;&#65533;4aB:&G&#65533;&#65533;C&#65533;
&#641;&#65533;;4&#65533; &#1025;j&#65533;[GnD&#65533;t&#65533;&#65533;&#65533;&#65533;E]'VU&#65533;&#65533;&#65533;&#65533;&#65533;o&#65533;!oPJ&#65533;&#65533;RU2@&#65533;&#65533;&#251;2&#65533;&#65533;R&#65533;]&#65533;&#65533;x&#65533;&#65533;&#65533;&#1385;p&#65533;N&#65533;P&#65533;&#65533;M&#65533;?x&#65533;l&#65533;&#65533;&#65533;&#65533;%g&#1798;&#65533;h&#65533;?&#65533;)Ct.&#65533;.C&#65533;&#65533;,F&#1577;^h\r&#65533;T&#65533;Ay&#65533;&#65533;zql&#65533;*K4&#65533;lP&#65533;H&#65533;&#65533;,h&#65533;&#65533;|F&#65533;}&#65533;g~&#65533;&#65533;&#554;N&#65533;&#65533;&#65533;&#65533;&#65533;`&#65533;&#1843;d&#65533;R<oR&#1288;y&#65533;&#65533;E&#65533;{)&#65533;{&#65533;&#65533;"&#65533;Ahl&#65533;&#65533;J)|-&#65533;&#65533;&#65533;Gp+#a)^p&#65533;`4A&#65533;&#65533;	&#388;)&#412;4g&#65533;,\&#65533;~D3D	&#65533;v&#65533;x&#65533;&#65533;&#65533;&#65533;"&#65533;LGcX -&#31392;&#409;*&#65533;&#65533;&#65533;%&#65533;N&#65533;&#26144;&#65533;|T&#65533;&#65533;&#65533;"&#65533;0&#65533;[=&#65533;&#65533;NhP&#65533;&#65533;f&#65533;b&#65533;&#65533;&#65533;*o
oTT&#65533;&#65533;&#65533;&#65533;I&#65533;&#65533;N&#65533;&#65533;0&#65533;5E&#758;,C&#65533;K&#65533;&#65533;&#65533;
g&#65533;&#65533;&#65533;&#65533;\&#65533;~h&#65533;Hy&#65533;&#65533;0&#311;&#65533;V&#65533;`&#65533;J1&#65533;-&#65533;&#65533;\0@l<&#65533;f)!&F]&#65533;&#65533;&#65533;&#65533;&#65533;&#65533;&#65533;&#65533;<b&#65533;&#65533;R&#65533;&#65533;&#65533;&#65533;&#65533;(&#65533;&#65533;&#65533;pq &#65533;)&#65533;fs&#1441;q"&#65533;&#65533;E&#65533;A&#65533;&#1564;&#1183;('&#65533;%&#404;&#65533;")&#65533;E&#65533;&#65533;&#279;&#258;&#65533;O-&#65533;a$H@R&#1388;)F&#65533;&#65533;9&#65533;&#65533;&#65533;
9&#65533;!8&#65533;q(k&#65533;N&#65533;&#65533;rK,j~B&#1095;&#65533;,h&#65533;&#65533;G&#65533;&#65533;H&#65533;&#65533;&#65533;&#65533;`&#65533;&#65533;?&#65533;&#65533;-&#65533;&#65533;&#65533;&#65533;rR &#65533;E&#65533;&#65533;&#65533;&#65533;NX(qjS8&#65533;L&#65533;0&#65533;	&#65533;&#65533;FPq&#65533;xD&#65533;`d3LI3&#65533;&#65533;&#65533;0&#65533;k&#65533;RD=tLI&#65533;&#5456;vLsT'`\&#65533;!i&#65533;&#65533;"F`&#65533;s&#65533;j]eO&#65533;&#65533;GCX0g&#1814;&#1203;\&#65533;^2&#65533;&#65533;&#65533;&#65533;&#65533;w&#65533;&#65533;wB&#65533;<7{6&#65533;7C]&#65533;w(2&#65533;&#65533;6&#65533;X&#65533;&#65533;qG&#65533;&#65533;	&#65533;J'&#65533;/&#65533;&#65533;I&#65533;2G&#65533;&#65533;&#65533;R&#65533;5&#65533;2&#65533;&#65533;&#65533;HgD&#65533;.&#65533;&#65533;&#65533;&#65533;&#65533;&#65533;4R&#65533;d&#65533;F&#65533;H&#65533;&#65533;&#845;(+F&#65533;&#65533;&#65533;&#65533;F&#532;6[$G&#65533;Fn&#65533;6&#65533;,&#65533;&#65533;&#1172;CC&#65533;Ix&#1940;&#65533;\L&#65533;xQQe&#65533;$"I&#65533;&#65533;0&#65533;&#65533;,&#65533;T&#65533;&#65533;&#65533;&#65533;&#65533;&#65533;tZI{&#65533;Z;J&#65533;&#65533;&#65533;|q&#65533;&#65533;i&#65533;V5&#65533;&#65533;&#65533;&#65533;)G@bh&#65533;&#65533;?8&#65533;%&#65533;P p&#65533;Z@&#65533;M&#65533;&#65533;&#65533;&#65533;gjIc&#65533;&#65533;P&#65533;&#65533;P6&#65533;&#65533;&#65533;<&#65533;P&#65533;&#65533;F&#65533;tH&#65533;&#65533;&#65533;&#65533;F<&#65533;]&#65533;2&#65533;&#65533;2A&#65533;&#65533;&#65533;-+60[&#65533;N%0>&#65533;y]&#65533;&#65533;&#65533;0A&#65533;&#65533;&#65533;\rFx-7c&#65533;ou&#65533;n&#65533; `&#65533;?&#65533;bS&#65533;+F6&#65533;G&#65533;f&#65533;*&#65533;&#65533;"W&#65533;w&#65533;))5&#65533;Q&#65533;"&#65533;&#65533;B3Dq&#65533;&#65533;&#65533;&#16761;&#65533;JO&#65533;J`&#65533;&#65533;&#65533;m&#65533;^&#65533;&#65533;[&#65533;&#65533;'x&#285;&&#65533;&#65533;&#65533;&#65533;%65&#65533;v&#65533;6j}&#65533;&#65533;lH&#65533;x&#65533;Hc+'&#65533;f_&#65533;3
&#65533;B&#65533;uv&#65533;&#65533;&#65533;!&#65533;&#65533;&#65533;h&#65533;&#65533;f&#65533;&#65533;j&#65533;&#65533;&#1138;6.;B&#65533;:E~&#65533;Dl&#65533;b&#65533;&#65533;&#65533;&#65533;xa&H&#65533;&#65533;&#65533;'&#65533;&#65533;C&#1546;uC8&#65533;oivs&#65533;r&#65533;&#65533;&#65533;&#65533;9k&#790;&#65533;&#65533;8+u&#65533;Xpv/&#65533;&#65533;&#65533;=&#65533;&#65533;^@M&#65533;tB&#65533;3&#65533;&#65533;&#65533;|&#65533;"g&#65533;]D&#65533;&#65533;v&#65533;&#65533;3E&#65533;g3,&#65533;B7&#65533;T&#65533;&#65533;9&#65533;&#65533;5!V&#65533;&#65533; $h &#65533;aD&#65533;&#65533;x;&#65533;S42Q&#1337;&#65533;&#65533;&#65533;vKj&#65533;,86do&#65533;d&#65533;&#65533;`v&#65533;&#65533;PtvbxF,(E&#65533;v&#65533;&#65533;61&#65533;&#65533;S&#65533; &#65533;&#65533;tF&#65533;h&#65533;&#65533;y&#65533;&#65533;W&#65533;&#65533;&#65533;m7&#65533;n&#65533;u=&#65533;&#65533;Ow&#65533;&#65533;.&#65533;-u&#65533;k&#316;&#939;(w&#65533;sK\&#65533;&#65533;&#65533;#&#65533;p&#65533;&#65533;q&#65533;zC,ut7&#65533;&#65533;&#65533;9&#65533;&#65533;&#65533;&#65533;&#65533;q+&#65533;G&#1082;7/&#65533;&#65533;9&#65533;&#65533;&#65533;t7C&#65533;M{B t&#65533;,&#65533;&#1638;&#65533;\&#65533;d#&#41260;&#65533;&#65533;&#65533;&#65533;&#65533;&#65533;&#65533;&#65533;&#65533;&#65533;7&#65533;06&#65533;&#65533;.&#65533;Lv&#65533;&#65533;'&#65533;&#65533;&#65533;&#65533;&#65533;,&#65533;&#65533;&#65533;9(h&#65533;?&#65533;&#426;vM&#65533;vM&#65533;&#65533;&#65533;<h&#65533;&#65533;&#718;&#65533;&#65533;9[&#65533;U&#65533;m#&#65533;msg&#65533;C#4&#65533;&#65533;\m&#65533;&#65533;F$$guGx!&#65533;&#972;&#65533;Gq^&#65533;&#65533;&#65533;g&#65533;&#65533;&#65533;&#65533;5!&#1733;Yod5C&#65533;a&#65533;&#65533;&#65533;&#1003;&#65533;&#65533;T&#65533;&#65533;&#65533;"?{&#65533;+&#65533;&#65533;&#65533;Y?;U&#65533;Ew&#65533;&#65533;5Z&#65533;Q&#65533;;=&#65533;C&#65533;&#65533;&#65533;&#65533;4&&#65533;>&#65533;l&#65533;&#65533;&#65533;?I&#65533;&#65533;F&#65533;9x&#65533; &#65533;f&#65533;&#65533;&#65533;&#65533;{f3DK/zF&#65533;&#65533;&#65533;&#65533;&#65533;ni&#65533;n&#65533;4C&#65533;?&#65533;&#65533;-/<&#65533;&#65533;m?&G&#65533;&#65533;&#65533;0
[&#65533;E&#65533;5;&#65533;&#65533;g)&#65533;7&#65533;8&#65533;<&#65533;&#65533;	&#65533;8U&#65533;&#65533;&#65533;&#65533;-&#65533;&#65533;M&#65533;9G&#65533;&#65533;t&#304;&#65533;'wgD&#65533;&#65533;&#65533;&#65533;'4^s&#65533;&#65533;>w2&#65533;&#65533;
$&#65533;F&#65533;dDD&#65533;J{&#65533;D$&#65533;O&#65533;x&#65533;e&#65533;&#42183;,Q>&#65533;&#65533;&#65533;G&#65533;&#65533;?&#65533;&#65533;~BQQP&#65533;4&#65533;k&#65533;&#65533;?cJ&#65533;7"V&#65533;(&#65533;H&#65533;rM&#65533;&#65533;i&#500;&#65533;&#718;F&#65533;&#65533;F&#65533;&#65533;&#65533;<&#65533;;t&#65533;<d&#65533;/A&#65533;Od~Ix&#65533;&#65533;&#65533;l "&#471;&#65533;&#65533;H	@&#65533;&#65533;&#65533;`&#65533;,&#65533;&#65533;&#65533;&#65533;2k!&#65533;&#65533;5k&#65533;?&#65533;-fl&#65533; aG&#65533;Bi&#65533;q	I&#65533;'Qz\b&#65533;&#586;+.Y2JG"&#65533;LY&#65533;3f&#654;#}&#65533;&#65533;&#65533;f/E*&#65533;i&#65533;&#65533;&,Ar&#65533;R&#65533;@&#65533;&#65533;sr&#65533;&#65533;P&#65533;_&#65533;&#65533;;&#65533;lY&#65533; &#65533;&#65533;&#65533;U&#65533;&#65533;&#65533;&#65533;m&#181;t&#2018;&#65533;'&#65533;n&#65533;p&#65533;%&#65533;0p&#65533;&#65533;&#131;&#65533;&#65533;&#65533;8&#65533;&#65533;p/n&#65533;/B&#65533;&#389;&#834;,1&#65533;\&#65533;&#65533;&#65533;<#>&#65533;+si&#1255;&#65533;h1g&#65533;&#65533;&#1319;a&#470;=%,&#65533;&#65533;$&#65533;&#65533;{&#65533;I4u&#65533;&#65533;&#65533;&#65533;&#65533;t:b,=&#65533;(&#65533;&#65533;0&#65533;R&#65533;c&#65533;&#65533;S~NYa&#65533;&#65533;4&#65533;&#65533;xhw&#65533; &#215;,&#65533;&#65533;&#65533;?&#65533;>&#65533;|&#65533;&#65533;&#65533;#L&#65533;&#65533;t>u&#65533;&#65533;&#65533;&#65533;&#65533;`;&#65533;&#65533;&#65533;&#65533;&#65533;&#65533;&#65533;&#65533;&#65533;&#65533;&#65533;j&#65533;!&#65533;p&#65533;&#65533;(&#65533;@&#65533;&#65533;&#65533;Y&#47349;&#65533;&#65533;&#1071;&#65533;&#65533;Q/<&#65533;&#65533;k:D)0&#65533;K&#65533;&#65533;&#65533;*&#65533;L&#65533;&#65533;&&#65533;&#65533;6UF&#65533;&#65533;&#65533;T&#65533;&#65533;@R%U$&#1839;&#65533;92I$&#65533;<&#65533;&#65533;&#65533;8&#629;)&#65533;,&#65533;&#65533;+i&#65533;M&#65533;x&#65533;&#65533;&#65533;&#65533;$!11&#65533;&#65533;&#65533;&#65533;&#65533;h&#65533;%PO(&#65533;l&#65533;6&#65533;&#686;&#65533;&#65533;V&#65533;N;&#65533;^&#65533;' &#65533;\b&#65533;&#65533;N&#65533;&#65533;&#65533;&#65533;#4!C&#65533;k:>_t(F&#65533;&#65533;&#1268;&f
&#65533;25&#65533;h&#65533;!&#65533;*-&#65533;T	&#1266;&#1063;&#65533;&#65533;*E!&#65533;&#65533;&#318;&#65533;&#65533;,&#65533;&#65533;<b&#65533;#&#65533;s&#65533;DG@q&#65533;/&#65533;&#65533;3{&#65533;q&#65533;F&#65533;!];"&#65533;T&#65533;Q&#65533;&#65533;&#65533;&#65533;&#65533;&#65533;&#65533;<&#65533;r&#65533;o&#65533;M&#65533;&#65533;&#65533;&#65533;&#65533;&#65533;K&#65533;&#65533;&#65533;-&#65533;E:2&#65533;&#65533;f$J&#65533;&#928;"bN&#65533;f&#65533;&#65533;h ~f&#65533;,&#65533;h&#65533;N&#65533;&#65533;.!&#65533;*K`&#65533;&#65533;J
6L!]&#65533;&#1172;&#65533;&#65533;&#65533;.&#65533;&#65533;&#65533;
%L/&#65533;	FG&#65533;&#65533;;&#65533;V&#65533;&#65533;LO\&#65533;&#65533;C&#173;&#65533;&#65533;Y;D &#65533;&#65533;T&#65533;PC&#65533;.&#65533;&#65533;&#65533;&#185;2&#65533;\M&#65533;2&#65533;&#65533;/&#65533;&#65533;lV\1&#65533;j&#65533;|&#65533;qX&#65533;,&#1522;F&#65533;G0=;&#65533;#&#65533;Tq&#1678;&#65533;93'&#65533;|2&#65533;*][&#65533;&#65533;&#65533;&#65533;&#65533;&#65533;&#65533;&#65533;&#65533;j&#65533;s&#65533;8&#65533;&#65533;&#65533;*<&#65533;&#65533;EVN6JR&#65533;&#866;&#65533;&#65533;&#65533;&#1114;&#65533;&#65533;&#65533;:+&#65533;&#65533;M&#65533;6'&#65533;&#1953;vi
&#65533;&#65533;\^{#7&#65533;&#65533;&#65533;&#65533;R\(&#65533;&#65533;Zh#&#65533;r&#65533;&#65533;&#65533;&#65533;J(T'D&#65533;J&#830;&#65533;&#65533;&#65533;8&#65533;&#65533;/&#65533;L-&#65533;>$&#65533;&#65533;&#65533;Z&#65533;&#65533;a&#65533;Z4a&#65533;B%E&#65533;V<ql&#65533;:a&#65533;&#65533;cCv|&#65533;&#65533;Lh&#527;&#1686;6&#65533;n&#65533;Tm[&#65533;&#65533;&#65533;&#65533;&#590;&#65533;~_&#65533;&#65533;&#65533;&#65533;&#65533;&#65533;&#65533;&#65533; "!k&#65533;&#65533;=\{&#65533;c0 HH&#65533;&#686;qiC&#65533;0&#65533;0&#65533;"&#65533;N&#65533;&#65533;&#65533;xp"&#65533;&#65533;W
V&#65533;&&#65533;v&#65533;&#65533;Y&#65533;f&#65533;&#65533;Q]&#45858;&#65533;6'$9O}&#65533;&#65533;&#65533;&#65533;a&#65533;&#65533;"&#65533;@&#65533;*!&#65533;&#65533;&#65533;&#65533;&#65533;!&#65533;&#49930;O&#65533;b[Ht&#65533;&#65533;&#65533;Cx&#65533; &#65533;nE=&#65533;!&#65533;&#65533;&#65533;&#65533;&#65533;c&#65533;=&#65533;|&#65533;j&#65533;q&#65533;&#65533;&#65533;g&#65533;&#65533;&#65533;c&#65533;&#65533;I&#65533;?&#65533;H&#65533;\&#65533;}&#65533;&#65533;S&#65533;$&U	$&#65533;&#65533;!&#65533;&#65533;?u&#65533;&#65533;>
 H&#65533;&#1361;"&#65533;+&#65533;&#65533;IyV8&#65533;&#65533;p&#65533;&#65533;&#65533;:B&#65533;>&#65533;&#65533;M&#65533;&#65533;]}&#65533;4(&#65533;%c[&#65533;HF&#65533;&#65533;~&#65533;&#65533;;4&#65533;&#65533;#2&#65533;&#65533;(2d&#65533;n&#9489;
;yZX&#65533; &#65533;&#65533;LK&#65533;]&#65533;&#65533;HJ>q&#65533;k&#65533;U&#65533;6&#65533;&#65533;&#65533;&#65533;&#65533;.Ec&#65533;I&#65533;&#65533;1&#65533;&#65533;&#65533;&#65533;z&#65533;&#65533;Z&#65533;+3&#65533;&#65533;FVz="- &#65533;q}&#65533;&#65533;&#65533;q&#65533;'&#65533;o5&#65533;&#1127;G&#65533;7M&#65533;&#65533;+]	&#65533;*&#65533;w&#65533;#A(H&#65533;&#65533;:&#65533;4&#65533;a&#65533;'&#65533;&#65533;&#65533;]J&#65533;$s&#65533;Or&#272;&#65533;&#65533;#S%vr2J&#65533;&#65533;&#65533;Q!&#65533;&#65533;&#514;1N&#65533;&#65533;d &#65533;aEp9C&#44295;a9
G&#65533;S&#65533;$%&#65533;x&#65533;&#65533;&#65533;Z&#65533;&#65533;MXE&#65533;M<D&#65533; &#65533;&#43994;C&#65533;&#65533;&#65533;&#65533;&#65533;,/CnIe&#65533;2+9&#65533;&#65533;&#65533;&#65533;&#65533;Y]&#65533;E&#65533;&#65533;&#65533;EX&#65533;&#65533;L&#65533;&#1238;8^iY'&#65533;'&#65533;&#65533;&#65533;&#65533;E&#65533;n	&#65533;&#65533;kT&#65533;$BN&#65533;&#65533;6&#65533;&#65533;*@&#65533;`&#65533;=&#65533;&#65533;{h&#65533;&#1540;x&#65533;&#65533;q&#65533;G&#65533; J/D&#65533;$Xb@S&#65533;&#1168;D&#65533;&9&#65533;GW&#65533;&#65533;ur&#65533;'y%MX&#751;&#65533;ld&#65533;j
*J&#65533;&#65533;&#65533;`&#65533;6& &#65533;&#65533;&#65533;&#65533;&#65533;&#949;d&#65533;	&#65533;&#1247;&#65533;&#65533; &#65533;&#65533;N+U&#65533;CoU&#1562;i/&#65533;&#65533;&#65533;&#65533;!h1&#65533;z&#65533;&#65533;&#65533;*&#65533;&#65533;&#65533;
&#65533;f&#65533;&#65533;PT&#65533;&#65533;Dk&#65533;]/&#65533;&#65533;&#65533;&#65533;8K}}&#65533;&#65533;^&#65533;&#65533;&#65533;&#65533;fnO&#65533;&#65533;&#65533;R&#65533;&#65533;&#65533;&#65533;~&#65533;tl&#65533;g		&#65533;&&#65533;&#65533;&#774;&#65533;&#65533;q&#65533;[XpW&#65533;1L&#65533;rc5f&#65533;B&#65533;(K)&#65533;&#65533;c'&#65533;&#65533;&#65533;&#65533;&#65533;&#65533;=&#65533;c+&#65533;&#65533;(_\&#65533;&#65533;&#65533;&#65533;rbq&#65533;(&#65533;&#65533;&#65533;ur&#65533;(+&#65533;&#65533;&#65533;&#1218;&#65533;&#65533;?&#65533;&#65533;F&#65533;&#65533;@i&#65533;&#65533;dS&#65533;'L&#65533;M&#65533;&#65533;&#65533;&#65533;+&#65533;&#2010;&#65533;&#65533;&#65533;*&#65533;X$9&#65533;Y&#65533;&#65533;&#65533;v/W&#65533;&#65533;^PVV9&2i&#65533;\#&#65533;,&#65533;0Y	!R=&#65533;&#1472;&#65533;&#65533;&#65533;&#65533;L&#65533;&#65533;M&#65533;w&#65533;&#65533;`&#65533;&#65533;&#65533;&#65533;J&#65533;C&#65533;2&#65533;"T&#65533; &#65533;&#65533;&#65533;&#65533;&#65533;A&#65533;&#65533;&#65533;$+&#65533;H&#65533;H&#65533;&#65533;I&#65533;OTI&#65533;arla&#65533;TK&#65533;&#65533;j&#65533;&#65533;&#65533;&#65533;$&#65533;&#65533;Jj*&#65533;)DR()6&#65533; &#65533;k'&#65533;ix&#65533;
&#65533;&#65533;&#65533;&#65533;Xn&#65533;&#65533; &#65533; &#65533;&#65533;&#65533;&#65533;-&#65533;w?&#65533;)&#65533;l&#65533;&#144;s&#1720;&#65533;9&#65533;&#65533;&#65533;&#65533;u&#65533;&#65533;&#65533;|&#65533;&#65533;&#65533;&#65533;z&#65533;*&#65533;&#65533;E&#65533;&#65533;&#65533;~=&#65533;_&#65533;&#65533;	&#65533;A/`H%&#65533;D&#65533;5&#65533;&#65533;VG=j&#65533;t&#65533;&#65533;&#1263;X&#65533;;&#65533;h&#65533;K&#65533;&#65533;H&#65533;&#65533;&#65533;&#600;&#65533;RBZ&#65533;&#17683;}&#65533;cI&#65533;T&#65533;&#65533;&#65533;&#65533;&#65533;&#65533;'&#65533;`4P&#65533;N&#65533;{^&#1885;&#65533;a&#65533;Q&#65533;&#65533;&#65533;&#65533;m&#65533;&#65533;jz&#65533;&#65533;&#65533;t&#65533;D&#65533;&#1740;K&#65533;&#65533;&#65533;&#65533;s&#65533;&#331;&#65533;&#65533;f&#65533;+&#65533;&#65533;*&#65533;nI&#65533;&#65533;&#418;%=!&#65533;&#65533;o!&#65533;I&#65533;&#65533;&#65533;&#65533;u78&#65533;v&#65533;H&#65533;dA&#65533;8&#65533;PQ&#65533;K&#65533;&#1281;&#65533;	&#65533;s&#65533;&#65533;&#65533;D&#65533;#&#65533;m&#65533;&#65533;&#65533;Y&#65533;:&#65533;&#65533;&#65533;i&#65533;,{V0	&#65533;rg&#65533;&#65533;&#65533;4&#65533;&#65533;&#65533;B&#65533;3'K&#65533;C&&#65533;Z&#65533;&#65533;&#65533;
&#65533;G&#65533;d&#65533;p&#65533;&#65533;M	0&#65533;&#58718;&#65533;H&#65533;{&#65533;&#65533;&#65533;&#65533;
tD&#65533;&#65533;z&#65533;C&#65533;&#65533;|g`E&#65533;&#65533;P&#162;&#65533;&#65533;%e&#65533;&#1703;I&#65533;y&#65533;-&#65533;&#65533;&#65533;&#65533;&#65533;&#65533;&#65533;B&#65533;d&#65533;&#65533;7?D&#65533;~&#65533;"! &#65533;&#65533;&#65533;  .&#65533;<&#65533;JIr&#65533;&#65533;&#65533;&#65533;ma&#65533;"+&#65533; D&#65533;D&#65533;&#65533;&#65533;=&#65533;#&#65533;=j&#65533;J&#65533;&#65533; p&#65533;L&#65533;&#65533;&#65533;&#65533;^.&#65533;&#65533;&#65533;rR&#65533;&#202;&#65533;,&#65533;*&#65533;&#65533;&#65533;&#65533;LCt&#65533;&#65533;b&#65533;~O&#892;j&#65533;&#65533;-&#65533;&#65533;&#65533;&#1026;&#65533;`&#65533;.:b&#65533;F`-&#65533;&#65533;}&#65533;.x&#65533;&#54266;&#65533;o&#65533;f&#65533;&#65533;&#65533;~&#65533;&#65533;&#65533;&#65533;k[@b&#65533;&#65533;&#65533;&#65533;[D&#65533;&#65533;f%r&#65533;&#65533;&#65533;&#65533;&#65533;&#65533;&#65533;&#1582;%$n&#65533;9x&#65533;&#65533;0&#65533;\=J&#65533;,(&#65533;<jQ#""n&#65533;f&#65533;#&#65533;Dec*F&#65533;&#65533;&#65533;"h&#65533;&#65533;g&#65533;&#65533;i&#1167;&#65533;r#&#65533;&#65533;&#65533;g&#554;&#65533;&#65533;&#65533;&#65533;.&#65533;&#65533;i&#65533;&#65533;&#65533;D1i&#65533;F)D/&#65533;&#65533;&#65533;Bg8&#65533;S&#65533;4v&#65533;	%nR&#65533;5&#65533;&#65533;&&#65533;+E&#65533;&#65533;  &#65533;&#65533;&#65533;A&#65533;L8&#65533;&#65533;&#65533;b&#65533;
&#65533;F&#65533;r&#65533;e{&#65533;^&#65533;&#65533;P?G&#65533;x(&#65533;(&#65533;&0&#65533;&#354;&#65533;~&#65533;&#65533; $&#65533;&#65533;#&#65533;&#65533;&#65533;l&#65533;&#65533;&#65533;&#65533;&#65533;&#65533;!&#65533;&#65533;#&#65533;&#65533;&#65533;&#65533;&#65533;S&#65533;&#65533;]0C wF&#65533;&#65533;&#65533;&#65533;&#1777;&#65533;l&#65533;&#65533;&#65533;&[&#65533;h`ah@n2J&#65533;&#65533;&#65533;&#65533;&#65533;&#65533;1!&#65533;&#65533;&#65533;&#65533;&#65533;&#65533;.,$p&#65533;&#65533;b&#65533;Q&#65533;&#65533;Tb&#65533;&#65533;^I'&#65533; txbRN&#65533;&#65533;N&#65533;R6&#65533;$f&#65533;.l&#65533;`&#65533;&#65533;&#65533;@"&#65533;:A&#65533;&#65533;/ F&#65533;&#65533;&#65533;"&#65533;&#65533;1&#65533;JP(T&#65533;&#65533;&#65533;i&#65533;B-r&#65533;U&#65533;f)&#459;C~&#65533;gB-&#65533;H&#1228;&#65533;2&#65533;&#65533;&#65533;&#65533;hF &#65533;+&#1376;+&#65533;*&#65533;N&#65533;&#1199;#&#65533;&#65533;\&#65533;&#65533;4&#65533;&#65533;&#65533;#&#65533;A&#65533;&#258;&#65533;&#1798;&#65533;Z&#65533;&#65533;4&#65533;%&#65533;&#65533;&#65533;&#65533;&#65533;b2E&#65533;&#65533;K&#65533;b&#65533;&#65533;p&#65533;,`G&&#65533;s&#65533;RN&#65533;,r&#65533;1[&#65533;&#65533;\&#65533;OX2(&#65533;&#65533;#p(!&#65533;&#1202;&#65533;qZq4&#65533;&#65533;&#65533;&#65533;x&#65533;&#65533;#~/5&#65533;,&#65533;&#65533;xf%[&#65533;D&#65533;,]S&#65533;&#142;*&#65533;&#65533;z:&#65533;XS,&#65533;*&#65533;"a+&#65533;&#65533;89?&#65533;8&#65533;&#1664;&#65533;&#65533;&#65533;$lo&#65533;&#65533;*3&#65533;6&#65533;Db&#65533;P&#65533;^&#65533;D&#65533;Ph(j&#65533;=r&#65533;&#65533;|PlS&#65533;&#65533;)&#65533;2&#65533;j&#65533;&#65533;&#65533;&#65533;J.2&#65533;&#65533;;&#65533;&#65533;%&#65533;M&#65533;&#65533;&#65533;7rc&#65533;&#65533;&#65533;&#65533;@&#65533;&#65533;+&#65533;&#65533;&#954;*7&#65533;&#65533;i:d.&#65533;&#65533;?U&#65533;-j&#65533;&#65533;&#65533;H&#884;&#65533;F F&#65533;0T"&#65533;&#65533;&#65533;Hp&#65533;CM]&#65533;&#65533;"&#65533;&#65533;&#65533;P&#65533;u^&#65533;r&#691;TR&#65533;PN&#65533;+&#65533;&#65533;sN,LP&#65533;&#65533;$x4Q|.&#65533;n"&#65533;LC;&#65533;N&#65533;&#65533;bPl&#65533;&&#65533;FH=beJ>iA&9&#65533;&#65533;t(&#65533;&4&#65533;&#65533;&#65533;&#65533;$"Th
K&#65533;&#65533;A&#65533;k&#65533;&#65533;G&#65533;&#65533;-&#65533;JF&#65533;/0&#65533;#.&#65533;B&#65533;&#65533;#&#65533;4NQ&#65533;&#65533;!p&#65533;4!&#65533;4	#	&#65533;TD)&#65533;SR"
 !&#65533;
U&#65533;&#65533;CN&#1329;`&#65533;'T&#65533;qri&#65533;L&#65533;v*n(\b'8&#65533;#&#65533;S6pN&#65533;bc&#65533;s\bE&#65533;&#65533;&#65533;Tg&#65533;2#&#65533;&#65533;BF&#65533;d&#65533;%$D&#202;&#65533;&#65533;&#65533;]F&#65533;&#65533;PMI&#65533;&#65533;!%&#65533;&#65533;'&#65533;D &#65533;g&#65533;&#65533;Y&#65533;&#65533;Y&#65533;
&#65533;O&#65533;UC&#65533;Y&#65533;&#65533;Z&#65533;rM&#65533;D \Q&#65533;!&#65533;(&#65533;4n!&#65533; !3&#65533;f
@Q&#65533;U&#65533;(
 &#65533;&#65533;&#65533;~&#65533;+&#65533;&#65533;&#65533;&#372; &#65533;&#65533;&#65533;EA&#65533;a|q6&#419;&#65533;t5(^&#65533;,"/&#65533;"+&#65533;2&#65533;TI"eLL&#65533;.&#500;&#65533;C&#65533;0&#65533;b&#65533;vHI&#65533;&&#65533;&#65533;Mt&#65533;&#65533;z&#65533;&#1576;&#65533;6&#65533;&#65533;A!&#65533;&#65533;h&#65533;a&#65533;D?bY5O&#65533;&#65533;N&#65533;&#65533;#&#65533;&#65533;rvg&#65533;&#65533;+&#65533;Z&#65533;&#65533;&#65533;6h&#65533;&#65533;8&#65533;h&#65533;5!&#65533;6i;&#65533;(&#65533;i&#65533;&#65533;&#65533;(&#65533; *&&#65533;&#65533;&#65533;-k%&#65533;&#65533;H nA.&#65533;^M&#65533;P;&#65533; &#65533;a^m&#65533;5!&#65533;l	&#65533;4%z&#65533;O&#65533;&#65533;&#65533;@&#65533;&#65533;6l&#65533;&#65533;&"&#65533;&#65533;&#65533;av&#65533;X&#65533;c]H=H&#65533;v&#65533;&#65533;p&#181;&#65533;&#65533;<&#65533;&#65533;&#65533;W%Gfr[&#65533;&#65533;R&#65533;&#65533;jB&#65533;c&#65533;&#65533;&#65533;T&#65533;&#65533;^&#65533;`&#65533;&#65533;&#65533;X&#65533;&#65533;:G&#65533;&#65533;7&#65533;&#65533;#j&#65533;$n&#65533;9&#65533;&#65533;Z}&#65533;&#65533;&#65533;&#65533;v]hmw&#65533;#&#1205;#&#65533;&#65533;T&#65533;#&#65533;6>i>W&#65533;&#65533;&#65533;>&#65533;;>%&#65533;j="j=n& {&#65533;s(&  &#65533;&#65533;
&#65533; &#65533;&#65533;{&#65533;
&#65533;&#65533;w|&#65533;&#65533;|&#65533;a&#65533;	 &#65533;+ &#65533;-&#65533;n#&#65533;l&#65533;&#65533;&#65533;&#65533;&#65533;&#65533;#&#65533;7:"&#50642;&#65533;Q:&#65533; E;&#65533;Doc"eJu&#65533;:@w&#65533;
S.&#65533;&#65533;tKF&#65533;TG&#65533;h&#65533;HWoW?&#65533;S}-R&#65533;o&#65533;4&#65533;&#65533;&#65533;&#65533;A&#65533;.&#65533;udH&#65533; 	&#65533;BH`('u>'!F&#65533;&#65533;F&#65533;tFgt&#65533;&#65533;&#65533;P&#65533;i)&#65533;&#65533;&#65533;&#65533;&#65533;O&#65533;i&#65533;&#65533;%&#65533;&#65533;Fx&#65533;&#65533;&#65533;"&#65533;&#65533;e&#65533;"j/k&#65533;&#65533;&#65533;&#65533;&#65533;4&#971;Ko'&#65533;&#65533;&#65533; :&#139;&#65533;X&#65533;&&#65533;>}&#1111;}?&#65533;|&#65533;&#65533;S &#65533;}&#65533;7!&#65533;$&#65533;&#65533;}&#65533;x&#65533;mfO&#65533;&#65533;&#65533; 2Am&#65533;&#65533;&#65533;&#65533;&#65533;Zg&#65533;&#65533;3e&#65533;&#65533;\W E&#65533;`&#65533;&#203;&#65533;&#65533;%[%x&#65533;)&#65533;S&#65533;&#65533;)TJ%T)c&#65533;#(jn&#65533;!&#65533;&#65533;A&#65533;"&#65533;]&#322;rnn,r&#65533;(&#65533;&#65533;MrX&#65533;\&#1397;"8&#65533;S&#65533;% x&#65533;&#65533;c#d&#65533;!N&#65533;uf&#65533;&#65533;v&#65533;&#65533;*&#65533;l &#65533;j&#65533;c&#65533;E&#65533;v&#65533;o5n&#483;&#65533;K&#65533;R&#65533;&#65533;&&#65533;6&#65533;$&#65533;&#65533;&#65533;&#65533;&#65533;\&#65533;&#65533;/6&#65533;&#65533;j&#65533;&#65533;&#65533;&#65533;a&#65533;&#65533;&#65533;#&#65533;7&#65533;K&#65533;Q&#65533;&#1567;&#65533;&#65533;:&#65533;Y&|&#65533;%z}&#65533;&#65533;?&#65533;&#65533;&#65533;&#65533;  &#65533;'`&#65533;Y&#65533; X,&#65533;&#65533;&#65533;&#65533;&#65533;&#65533;&#65533;&#65533;&#65533;E&#65533;#&#65533;&#65533;&#65533;`&#65533;L&#65533;&#65533;&#65533;%*kh&#65533;%&#65533;9&#65533;&#65533;&#65533;rA9BD"S:J&#65533;_&#65533;&#65533;Od&#406;&#65533;&#65533;c&#65533;4'$&#65533;&#65533;+&#65533;(&#65533;9&#65533;-'&#65533;&#65533;Z&#65533;C&#65533;&#65533;N&#65533;c&#65533;&#65533;p>&#65533;(@&#65533;&#65533;N&#65533;:&#65533;#&#65533;ya^&#65533;b/&#65533;&#65533;&#65533;&#65533;&#65533;#R&#65533;x&#65533;y&#65533;&#65533;&#65533;&#65533;=b&#65533;&#1517;&#65533;&#1185;gC&#65533;&#65533;~Y,&#65533;&#1518;&#65533;"&#65533;&#65533;&#1710;&#65533;&#65533;}#&#65533;&#65533;9:&#65533;6z&#65533;&#65533;gy&#65533;&#65533;#&#65533;&#65533;S&#10099;&#65533;&#65533;&#65533;&#65533;&#65533;&#65533;*&#65533;&#65533;;.&#65533;&#65533;	X:&#65533;{j&#65533;6&#168;&#65533;&#65533;u&#65533;#w&#65533;2&#65533;[LY&#65533;("&#65533;&#65533;&#362;&#65533;&#65533;.&#65533;E&#65533;&#65533;&#65533;V',0"&#65533;'&#65533;?&#65533;pfa&#65533;&#65533;Y^&#65533;#&#65533;w(&#65533;&#65533;&#65533;&#65533;x[s9i&#65533;
&#65533;&#65533;&#65533;&#65533;&#65533;W&#65533;&#65533;V&#856;&#65533;&#65533;;&#65533;&#741;/&#65533;&#65533;&#16577;&#65533;&#65533;&#65533;&#65533;=b~&#65533;~9&#65533;&#65533;&#65533;#&#65533;,&#65533;&#65533;+&#65533;;,&#1938;&#65533;&#1915;&#65533;}&#65533;&#65533;"l&#1237;&#65533;&#65533;T&#65533;V&#65533;x2s"&#65533;=&#65533;%&#65533;c&#65533;&#65533;&#65533;&#65533;&#65533;&#1649;&#65533;&#65533;dun&#65533;&#65533;&#65533;jj&#65533;hk&#65533;7&#65533;(l&#65533;&#65533; &#65533;&#65533;u&#820;}&#65533;^ o&#65533;T&#65533;q&#65533;&#65533;&#65533;&#65533;&#65533;9&#65533;&#65533;&#65533; &#65533;&#65533;&#65533;&#65533;=BsC&#65533;&#65533;&#65533;!j&#65533;&l&#65533;k<!n#&#65533;0&#65533;Z&#65533;4P&#65533;&#65533;L&#65533;&#65533;V&#65533;9f)oSg&#65533;&#65533;&#65533;&#65533;&#65533;[&#65533;<*&#65533;>o-O&#65533;&#65533;C&#65533;O&#65533;&#65533;&#65533;&#65533;A&#65533;%&#65533;m4&#65533;&#2034;+Y&#65533;&#65533;&#65533;#&#65533;7&#65533;3&#65533;&#65533;v x&#65249;&#65533;&#65533;I}&#65533;&#65533;#&#65533;K&&#65533;&#65533;z{&#65533;{?&#65533;&#65533;m9%&#65533;&#65533;&#834;&#65533;&#65533;&#65533;|=&#65533;&#65533;}}&#65533;w&#65533; &#65533;#&#65533;&#65533;&#65533;YrR&#65533;&#65533;&#65533;x&#65533;&#65533;&#65533;&#1243;&#65533;&#65533;&#65533;bV&#65533;G&#65533;&#65533;`&#65533;c( &#65533;'hlb&#65533;ib[(%e&#65533;;&#65533;&#65533;l&#65533;&#65533;&#65533;P&#65533;&#65533;Y&#65533;&#65533;&#1094;~|&#65533;v&#65533;e&#65533;&#65533;/&#65533;X&#65533;&#65533;Bq&#65533;&#65533;&#1431;&#65533;$x[&#65533;&#65533;&#65533;_
&#500;o]`&#65533;<&#65533;m&#65533;&#65533;&#65533;&#65533;N"&#1532;&#65533;4&#65533;&#65533;([&#65533;&#65533;&#1021;&#65533;2&#65533;7&#65533;&#65533;&#65533;#&#65533;\l&#65533;&#65533;&#65533;#&#65533;}&#65533;&#65533;&#65533;&#65533;;"|&#65533;&#65533;&#55118;=&#65533;&#65533;w&#65533;a&#65533;&#65533;7&#1093;&#65533;|&#65533;&#65533;&#65533;&#65533;]k&#374;&#65533;']&&#65533;|&#65533;!&#65533;&#65533;]r&#65533;&#65533;&#65533;&#1069;&#65533;m&#65533;&#1471;&#65533;&#8642;}	H&#65533;&#65533; &#65533;&#65533;{:&#65533;&#65533;Z&#65533;)&#65533;|&#65533;OV@&#65533;&#65533;&#65533;#8&#65533;2&#65533;ce&#65533;&#65533;&#65533;b\ld,&1SGb&#65533;&#65533;d&#65533;66Jv`&#65533;ce&#711;&#65533;c&#65533;&#65533;z&#1475;&#65533;&#1435;&#65533;&#65533;?&#65533;ii&#65533;o=9t&#65533;(&#65533;&#65533;&#65533;b&#65533;&#65533;&#65533;v&&#65533;&#65533;&#65533;_z&#65533;r&#65533;&#65533;&#65533;g&#1578;%&#65533;q^O&#65533;b&#65533;&#139;&#65533;|&#65533;?9&#65533;&#65533;%&#65533;&#65533;&>&&#65533;|+&#65533;&#1983;&#65533;&#65533;8&#65533;&#65533;;&#65533;	&#65533;{&#65533;&#1504;&#65533;&#65533;&#65533;&#65533;&#65533;&#65533;&#65533;&#65533;|&#65533;&#65533;&#65533;#?&#65533;A&#65533;|A&#65533;&#65533;&#65533;&#65533;&#65533;~&#65533;&#65533;&#65533;&#65533;B]&#65533;&#65533;&#65533;&#65533;&#65533;v L_&#65533;&#65533;.>&#65533;&#65533;Y?&#65533;&#1398;&#65533;U&#65533;&#65533;/?&#65533;&#65533;
&#65533;&#65533;=^&#2005;)&#65533;#&#65533;&#65533;&#65533;&#1534;&#65533;$&#65533;&#65533;V&#65533;&#65533;|&#65533;&#65533;&#1572;&#65533;x&#65533; &#65533;/U&#770;O&#65533;&#65533;z&#1373;&#65533;Y&#65533;P&#65533;&#65533;#*&#65533;t`&#65533;`8&#65533;Xlv4&#65533;&#65533;&#65533;^&#65533;&#65533;&#65533;&#65533;u&#65533;&#65533;&#65533;&#65533;$&#65533;&#1817;&#65533;Y&#54366;&#65533;&#65533;&#65533;&#65533;f&#65533;'x	 &#65533;4&#65533;&#65533;o&#65533;&#65533;&#65533;6&#65533;0&#8129;&#65533;#&#65533;L&#65533;C(0&#65533;Rx0aE&#65533;'&#65533;c &#65533;&#65533;&&#65533;Lib&#65533;&#65533;
)%&#65533;&#65533;&#65533;&#1994;I7&#65533;y&#65533;&#65533;&#65533;K&#65533;&#65533;4&#65533;&#65533;& &#65533;rTb&#1123;&#65533;6e*&#65533;jP&#65533;W&#65533;&#65533;`J&#65533;W]&#65533; ;&#65533;iT&#65533;G't=&#65533;&#65533;Y&#65533;&#65533; &#65533;&#565;&#65533;D&#65533;Z&#65533;z&#65533;&#2016; h]8&#65533;&#2047;&#65533;=X@8&#65533;&#65533;5&#65533;L&#65533;&#65533;&#65533;&#728;3k&#65533;&#65533;&#65533;:&#65533;.&#65533;/Sg&#65533;&#65533;Y|&#65533;z&#65533;&#65533;&#1520;c_&#65533;&#65533;& v-&#65533;&#65533;m5&#65533;&#65533;:&#65533;8`ap&#65533;,Y.&#65533;&#65533;D"&#65533;&#65533;&#65533;+Nf0ka&#65533;&#65533;3-6{ND;&#65533;&#65533;&#65533;&#65533;&#65533;&#65533;&#65533;(K&#65533;,iV^b&#65533;&#65533;A&#65533;C&#65533;?&#65533;&#65533;&&#65533;&#65533;&#65533;&#65533;\bI&#65533;&#65533;&#1311;B&#65533;U&PA&#65533;I&#65533;U&#65533;5&#65533;&#65533;vAeW&#65533;CA	T_&#65533;iG&#1094;-d&#65533;N&#65533;`G#^wXv5&#65533;T&#65533;
&#65533;&#65533;t&#65533;o<&#65533;&#65533;O>I&#65533;&#65533;DM)&#65533;&#65533;Q&#65533;D&#65533;WH!&#65533;VE&#65533;[WGQ&#65533;WA&#65533;&#65533;W&#65533;,E eQ&#65533;&#65533;DfE&#65533;Z&#65533;X&#65533;Qx&#65533;f&#65533;&#65533;&#65533;	&&#65533;E&#65533;-&#65533; &#65533;&#65533;)&#65533;`f&#65533;&#65533;&#65533;\&#65533;&#65533;)&#65533;dg&#65533;&#65533;|V&#65533;Dg&#1884;&&#65533;D&#65533;I&#65533; &#65533;&#65533;ph&#65533;}6&#65533;&#35034;&#65533;&#65533;&#65533;VdZ&#65533;Sp:M&#65533;W&#65533;8iZ&#65533;+&#65533;&#65533;Wz&#65533;&#1438;v&#65533;2 &#65533;Ih&#65533;
Z$&#65533;&#65533;1&#1620;&#65533;?&#65533;&#65533;&#65533;Rz&#65533;I&#65533;e&#65533;&#65533;&#65533;G&#65533;&#65533;&#65533;&#65533;}}~&#65533;&#65533;&#65533;&#65533;Q&#65533;N&#65533;P3	d&#65533;"&#65533;&#1322;U&#65533;0&#65533;r&#889;&#65533;I+&#65533;&#65533;&#1229;&#65533;8&#65533;I&#65533;&#726;&#65533;qu&#65533;[:&#65533;&#65533;#S&#65533;"&#65533;UK&#65533;Ee&#65533;&#65533;99&#65533;&#65533;&#65533;R1ie&#65533;&#65533;N&#65533;&#65533;&#65533;k&#329;&#65533;^&#65533;&#65533;&#65533;&#65533;cr6a&#65533;&#65533;&#65533;z&#65533;i&#65533;^VY|P&#65533;"Cj&#65533;&#65533;'&#65533;vZ&#65533;&#65533;$&#65533;ZP&#65533;&#65533;v&#65533;&#65533;&#65533;2&#65533;8&#65533;|&#65533;rZ&#65533;&#65533;&#475;&#19797;&#65533;u9&#1637;PE&#65533;&#65533;&#997;1N&#65533;[M&#65533;l&#65533;}&#65533;&#65533;G&#65533;y&#65533;&#65533;&#65533;&#65533;z**&#65533;&#65533;&#65533;&#65533;&#65533;&#1526;~&#65533;&#65533;Kh&#65533;&#65533;
zt&#65533;y#NFP&#65533;(&#65533;&#2032;&#65533;J'&#1286;z&#65533;&#65533;&#65533;@&#65533;A&#65533;U&#65533;v&#65533;Y&#65533;P&#65533;&#766;JS&#65533;&#65533;$yO&#65533;&#65533;.[&#36011;&#65533;X&#65533;UR;F&#65533;Lv5A&#65533;&#65533;I&#65533;&#65533;s%&#65533;z]TuI&#65533;&#65533;K&#65533;&#65533;&#65533;k&#65533;P&#65533;ff:l&#65533;`&#65533;&#65533;&#65533;&#65533;&#65533;&#65533;x.p&#65533;`WHv&#65533;&#65533;&#65533;&#65533;K-&#65533;&#65533;&#65533;&#65533;Y&#65533;&#65533;g&#65533;&#65533;^&#65533;&#65533;=&#65533;&#65533;&#65533;&#65533;E&#65533;&#65533;&#65533;5F>IM&#65533;?N&#65533;J'&#65533;A&#65533;d&#65533;ZE&#65533; &#65533;&#65533; ~l&#65533;&#65533;&#65533;i[&#65533;&#65533;&&#65533;&#65533;&#65533;&#65533;"&#65533;&#65533;&#65533;&#65533;&#65533;&#65533;&#65533;&#65533;$&#65533;&#65533;&#65533;|&&#65533;@&#65533;&#65533;&#65533;@&#1386;&#65533;I&#65533;&#65533;&#65533;&#65533;k}&#65533;P&#65533;8&#65533;j&#65533;p&#65533;2&#65533;H&#65533;c!&#65533;P&#65533;B&#65533; AVr&#65533;OY@=&#825;!&#65533;\&#65533;/&#65533;S&#65533;*R&#65533;&#65533;&#65533;/&#65533;mi)&#65533;&#65533;v&#65533;&#65533;&#65533;^:&#65533;&#65533;&#65533;B&#65533;)G&#65533;&#65533;&#1534;p3&#65533;&#65533;I&#65533;M&#65533;&#65533;_c&#65533;i&#65533;xo&#65533;]&#65533;8V&#65533;O&#65533;3S&#65533;&#65533;x'&#65533;&#65533;Q{x&#65533;&#65533;&#65533;&#65533;&#65533;&#65533;3&#65533;&#65533;&#65533;&#65533;HH&#716;&#65533;&#65533;XW*w&#65533;&#65533;E"&#65533;S7YA&#65533;&#65533;&#65533;&#65533;&#16790;d&#65533;J6I&#65533;&#65533;\&#65533;Z%ef&#65533;ga
&#65533;&#65533;&#65533;C
&#65533;&#682;0&#65533;:&#65533;8e&#65533;:&#65533;5l&#65533;#&#65533;<&#65533;&#65015;&#65533;B&#65533;&#65533;&#65533;s&#65533;&#65533;0<&#65533;\H&#65533;0&#65533;&#65533;&#65533;&#65533;&#65533;;&#65533;&#65533; &#65533;?j	%C&#65533;&#65533;&#65533;A&#65533;&#65533;&#65533;&#65533;9DX&#65533;G&#65533;&#65533;&NJ&#65533;l&#65533;&#65533;&#65533;&#65533;&#65533;	&#65533;\8Y&#65533;&#65533;h$&#65533;LT:&#65533;&#65533;"&#65533;&#1665;&#587;B	&#65533;^&%E.lOl&#65533;&#65533;&#65533;&#65533;4&#65533;#N5&#65533;?&#65533;2&#65533;&#65533;&#65533;&#65533;1rz&#65533;&#311783;&#65533;&#65533;&#65533;B&#65533;&#65533;&#65533;8&#65533;&#65533;|Tyi&#65533;&#65533;&#65533;&#65533;=o&#65533;&#65533;&#65533;iL&#65533;8&#65533;&#65533;&#65533;&#65533;|&#65533;)!9U&#65533;y&#65533;i>&#65533;&#65533;&#65533;.&#65533;4&#65533;\&#65533;&#65533;'^X%)&#65533;&#65533;&#65533;&#275;&#65533;s&#65533;LtI7&#65533;f#&#65533;&#65533;bB&#65533;&#46098;&#65533;+	R&#65533;t0@&#65533;Z&#65533;HV&#65533;&#65533;YJB&#65533;&#65533;('2&#65533;g&#65533;&#65533; 6(H^&#65533;&#65533;&#65533;PJ&#302;&#65533;R&#65533;f&#65533;yL&#65533;0&#65533;&#65533;z3&#65533;*&#65533;&#65533;=&#65533;&#65533;%&#65533;&H&#65533;&#65533;&#65533;&#65533;Z&#65533;&#65533;ZV&#65533;&#1719;&#65533;=&#65533;/IE&#65533;g-B&#1002;&#65533;iG&#65533;&#65533;&#65533;:&#65533;&#65533;&#65533;&#65533;&#65533;rZ&#65533;Aj&#65533;&#65533;i&#65533;k&#65533;]&#804;&#65533;h&#65533;*h&#65533;n'&#65533;&#418;&#65533;&#65533;XIs&#1104;&#65533;I1S&#65533;F&#65533;&#65533;&#65533;&#65533;U&#65533;&#65533;n&#65533;&#65533;Q&#65533;z&#65533;2W(@x&#65533;xG&#65533;&#65533;t4&#65533;M/R&#65533;&#65533;(U&#65533;&#65533;&#65533;oV&#65533;&#65533;w&#65533;&#65533;[&#65533;&#65533;&#65533;&ox&#65533;oMA&#65533;&#65533;#Y'&#65533;&#65533;I&#65533;D&#65533;&#65533;&#65533;U3&#65533;&#65533;&#65533;&#65533;&#65533;&#65533;L&#65533;F2&#65533;Y&#65533;&#65533;$%uP&#65533;&#65533;V:XA_&#65533;&#65533;[+QV&#65533;&#65533;&#65533;_&#65533;&#65533;&#10256;xBY&#65533;\1&#65533;&#65533;&#65533;&#65533; y&#65533;&#65533; &#65533;&#65533;wd&#65533;&#65533;V&#65533;&#65533;&#11838;5&#65533;m[[&#65533;c)&#65533;&#65533;&#65533;X2&#65533;[.W&#1696;&#65533;+-Y&#65533;&#1107;&#65533;4&#65533;&#65533;&#65533;c&#65533;D&#65533;&#65533;&#65533;}
O1d&#65533;_&#65533;&#65533;&#1795;,T/#&#65533;D-VF&#65533;V&#824;&#65533;E3&#65533;&#65533;&#416; &#996;&#65533;&#65533;&#65533;&#65533;&#1387;=`&#65533;&#65533;&#65533;)f yS&#65533;&#65533;&#65533;&#65533;&#65533;INn&#65533;T&#65533;U%9Ai&#65533;~%&#65533; N&#65533;r"&#65533;&#65533;4&#65533;&#65533;&#65533;&#65533;&#1066;&#65533;&#65533;&#65533;O&#65533; c&#65533;#&#1761;PE>&#65533;&#65533;%7&#65533;&#65533;y
&#65533;&#65533;e`l&#65533;&#65533;&#65533;1%&#65533;k&#65533;&#65533;&#65533;&#65533;t&#65533;&#65533;)o&#65533;&#65533;c&#65533;&#65533;&#65533;&#65533;Dr&#65533;P&#65533;0&#65533;&#65533;H&#65533;&#65533;"&#65533;WN&#312;&#65533;&#65533;EV&#65533;Y&#65533; &#65533;I*L$&#65533;H&#65533;&#65533;&#65533;{&#65533;&#65533;&#65533;&#65533;&#65533;D&#65533;jIH&#65533;&#65533;K=&#65533;B&#65533;<&#65533;&#65533;&#1645;XD#&#65533;,4NkSs{&#65533;&0&#65533;[&#65533;c&#65533;&#65533;U&#65533;&#65533;&#65533;&#65533;&#65533;&#65533;U&#65533;&#65533;fv&#65533;]8k&#65533;&#888;&#65533;&#65533;?&#65533;!FH&#65533;&#65533;",&#65533;&#65533;&#65533;u(&#65533;&#65533;f&#65533;&#65533;.Z&#65533;&#65533;0&#65533;e'?&#65533;%}&#65533;1.'E&#65533;&#65533;&#65533;2}N&#65533;Iu&#65533;S&#545;:&#65533;i&#65533;&#65533;Y&#65533;~&#65533;&#65533;Zc&#65533;!_&#65533;&#65533;%6&#65533;'&#65533;&#65533;t]6&#65533;lFu&#65533;6K&#65533;&#65533;X&#65533;&#65533;Q&#65533; &#65533;
&#65533;&#65533;1q)&#65533;&#65533;dK&#65533;uG7^&#65533;&#65533;C&#384;7&#65533; <&#65533;J&#65533;&#65533;&#65533;&#65533;&#861;6\&#65533;&#65533;&#65533;gq&#65533;&#65533;e&#65533;+8&#65533;&#65533;&#65533;&#65533;&#65533;T&#65533;v^"G&#65533;<&#65533;&#65533;<&#65533;&#65533;&#65533;&#65533;uc&#65533;T&#65533;2&#65533;&#65533;)&#65533;K&#65533;<b&#65533;	\* `gV&#65533;\tT&#65533;x%&#65533;+q	&#65533;\r~&#65533;*&#65533;&#65533;&#65533;,&#65533;R,&#65533;)rY&#65533;&#65533;'}&#65533;8&#65533;9oThp&#65533;h&#65533;&#65533;fP/&#65533;&#65533;f>3&#65533;&#65533;&#65533;6&#65533;y\&#65533;}&#65533;%&#65533;S&#65533;BNzn&#65533;&#65533;&#65533;_&#65533;5&#65533;dQ&#65533;&#1384;&9&#65533;&#65533;_ &#65533;&#65533;`&#65533;q`&#65533;@
&#65533;-(&#65533;&#65533;tBJFa1a&#65533;c"1cW5&#65533;&#65533;7&#65533;1 zS&#65533;audew&#1010;L&#65533;&#65533;&#65533;c&#65533;&#65533;k&#65533;ms&#65533;?&#65533;MigW&#1286;*2c&#65533;&#65533;Qw&#65533;&#65533;Wl&#65533;J?8 h&#65533;c&#65533;b$&#65533;DA&#65533;SjKwgC8H&#65533;T&#65533;Z&#65533;&#65533;n/&#65533;=gT&#65533;&#65533;T&#65533;&#65533;&#1040;9&#65533;&#65533;4&#65533;CDWPUDOX&#65533;T1;S4/r&#65533;]bP{Qq&#65533;&#65533;%[1)K%!;R&#65533;y&#65533;#&#65533;&#65533;g&#65533;!r&#65533;1&#65533;&#65533;`$&#65533;&#65533;~&#65533;Q .&#65533;G&#65533;&#65533;}&#65533;x~&#65533;&#65533;}&#65533;&#65533;r4&#65533;(&#65533;&#65533;&#65533;-&#65533;&#65533;&#65533;&#136;&#65533;&#65533;S^ E&#65533;42rEg&#449;i0Z.&#65533;5&#65533;&#65533;NKu
&#65533;M&#65533;I69&#65533;C!!q&#65533;w#$*&#65533;Vq&#65533;&#65533;&#65533;a&#65533;	+@6!B&#65533;&#65533;C&#65533;v &#65533;&#65533;BP&#65533;U &#65533;X&#65533;&#65533;7a-&#65533;&#65533;v&#65533;&#65533;!&#65533;-&#65533;&#65533;Wq&#65533;83n&#65533;m&#65533;&#65533;&#65533;l&#65533;&#65533;k&#65533;&#65533;c&#65533;&#65533;k&#65533;&#65533;L&#65533;&#65533;XFh&#65533;1?!&#65533;FM&#65533;'&#65533;z&#65533;&#1349;&#65533;q\&#65533;^D&#65533;&#65533;3zNDzE&#65533;&#65533;:&#65533;&#1415;&#65533;A%rqO&#65533;3] %PB&#65533;U;&#65533;C0&#65533;!R&#65533;1G&#65533;R&#65533;<&#755;Rq&#65533;R&#65533;'&#65533;P^&#65533;&#65533;&#65533;(9U=U(&#65533;QSp`&#65533;H&#65533;a~&#65533;C&#65533;C&#595;&#65533; &#1044;9i0&#65533;X&#65533;&#65533;&#65533;)?&#65533;Hi@&#65533;6&#65533;&#65533;vN&#65533;e&#65533;T?&#65533;5S&#65533;d+&#65533;*&#65533;-&#65533;"&#65533;2&#65533;h&#65533;&#1746;`&#65533;9{s&#65533;47z&#65533;&#65533;("&#65533;,!&#65533;*(&#65533;!&#65533;&#65533;7!&#65533;&#280;t&#65533;MVWJ&#65533;TV2xb3a8!b&#65533;&#65533;l&#65533;&#65533;&#65533;&#65533;X&#65533;&#65533;?H&#65533;&#65533;&#65533;6&#65533;,&#65533;yx8&#65533;,&#65533;&#65533;v&#65533;t&#65533;&#65533;&#65533;|&#65533;&#65533;X&#65533;&#65533;b,&#65533;q)&#65533;&#65533;>&#65533;&#65533;9&#65533;$TYAZ&#65533;r&#65533;V&#65533;DI&#65533;z&#65533;R4@Rq&#65533;s0  E14aB't&#65533;1Tr&#65533;&#65533;|Z&#65533;e&#65533;Uo&#65533;&#65533;f0&#65533;q)&#65533;R&#65533;h+G/U&#65533;8&#65533;W&#65533;&#65533; &#65533;&#65533;<S&#65533;&#65533;)^&#65533;d&#65533;&#65533;PY5e&#65533;&#65533;&#65533;&#65533;&#65533;&#65533;9'&&#65533;&#65533;&#65533;&#65533;eY#>&#1104;&#65533;Q.&#65533;T&#65533;&#65533;TJv,&#1186;'&#65533;"&#65533;cj&#65533;&#65533;&#65533;&#65533;u&#65533;d&#65533;&#65533;&#65533;+&#65533;&#65533;d&#65533;&#65533;1do&#65533;)NP`&#456;&#65533;&#65533;&#65533;&#65533;09&#65533;&#65533;&#65533;&#65533;7*"j;j7J8'*&#65533;&#65533;&#65533;I&#65533;&#65533;Kp&#65533;7&#65533;	&#65533; k&#65533;,MZ*&#65533; &#65533;qQ&#65533;6&#936;&#65533;
&#65533;&#65533; 6&#65533;&#65533;T&#65533;&#65533;ez&#65533;&#65533;&#65533;u0kZ^ 7A&#65533;q$JoVAz\f&#65533;p&#65533;&#65533;EA&#231;cT
r!&#65533;&#65533;2h_}&#65533;%'&#65533;&#65533;&#65533;}&#65533;'h&#65533;&#65533;"&#65533;P	5fS}xA&#65533;&#65533;4&#65533;&#65533;&#65533;R7	&#65533;&#65533;&#65533;Fx&#65533;R0&#65533;&#65533;&#65533;^7	S&#65533;y&#65533;&#65533;&#1107;&#65533;&#65533;&#65533;&#65533;'&#65533;B&#65533;&#65533;H&#65533;&#65533;H&#65533;&#65533;'p&#65533;&#65533;&#65533;2&#65533;&#65533; !&#65533;
 &#65533; ,  &#65533; &#65533; @&#65533; &#65533;	H&#65533;&#65533;&#65533;&#65533;*\&#560;&#65533;&#199;#J&#65533;H&#65533;&#65533;&#331;3j&#65533;&#561;&#65533;&#463; ?"&#65533;&#65533;&#65533;H&#65533;%&#65533;&#65533;&#65533;&#65533;&#65533;J&#65533;#Q&#65533;$)P&#65533;&#65533;h/;"&#65533;'&#65533;?%&#65533;J&#65533;&#65533;&#1123;H&#65533;*]&#692;&#65533;&#1255;P&#65533;J&#65533;J&#65533;&#65533;&#1387;X&#65533;jM&#65533;&#65533;&#65533;&#65533;&#65533;2b|&#65533;&#65533;&#65533;&#65533;$n3(,&#65533;&#65533;&#65533;&#65533;k0&#65533;&#65533;i&#65533;:&#65533;&#65533;&#65533;&#65533;&#2036;&#65533;r&#38277;&#65533;W&#65533;]&#65533;&#65533;&#65533;&#65533;3&#65533;&#65533;V&#65533;] &#65533;%H]&#65533;&#65533;&#65533;#&#65533;F&#65533;	[C&#65533;M&#65533;&#65533;&#65533;&#1256;S&#65533;^&#890;&#65533;&#65533;&#1512;&#65533;<&#65533;G&#65533;C&#65533;&#65533;&#65533;"<<P&#191;&#65533;_&#1846;6&#65533;&#65533;&#65533;qO|=k&#65533;&#65533;?S&#65533;
&#65533;&#65533;&#65533;F&#65533;G&#65533;5?&#65533;G&#65533;&#65533;%L&#65533;B&#65533;&#65533;&#65533;Qk&#65533;&#65533;&#65533;&#65533;u&#65533;&#65533;&#65533;F)/&#65533;`&#735;O&#65533;&#65533;&#65533;&#65533;&#65533;&#65533;&#65533;&#65533;&#1023;&#65533;&#65533;,&#65533;&#65533; &#65533;@&#65533;?{&#65533;3&#65533;&NTP]&#65533;-&#65533;&#65533;pUf!&#65533;1&#65533;^AU&#65533;WYhM&#65533;&#65533;?'&#65533;&#65533;VZ$&#65533;A&#65533;&#65533;`DYP&#65533;bt&#1475;@..&#65533;p7&#65533;"P|&#65533;)&#65533;DI&#65533;+q&#65533;AH&#65533;&#65533;&#65533;?&#65533;&#65533;&#65533;?\&#65533;&#65533;&#65533;?gq&#65533;X*&#65533;O&#65533;X"&#65533;"\&#65533;&#65533;&#65533;	oP)&#275;x&#65533;&#65533;&#65533;&#65533;S&#65533;/BT&#65533;Ix&#65533;&#65533;&#65533;&#65533;@
<&#65533;&#65533;&#65533;&#65533;&#65533;"z&#65533;B !&#65533;>&#65533;&#1316;>Pp&#65533;?8d&#65533;&#65533;8$j)&#65533;&#65533;&#65533;&#65533; &#43621;&#65533;(&#65533;&#65533;&#65533;C&#65533;P&#65533;(\&#65533;&#65533;&#65533;`&#65533;&#65533;&#65533;*P,&#65533;a&#65533;L
&#65533;i,j"C
&#65533;l`&#65533;&#65533;&#65533;c&#287;&#65533;&#65533;&#65533;?T&#65533;&#65533;5X&#65533;?&#65533;&#65533;@&#65533;t&#65533;s
&#65533;&#65533;ye&#546;&#65533;=HP&#65533;F&#1816;&#65533;&#65533;&#65533;&#65533;^&#65533;f&#778;&#65533;&#65533;KP!&#65533;^*&#65533;&#65533;&#65533;/&#65533;&#65533; &#65533;&#65533;x&#65533;&#65533;#@)&#1395;&#65533;w&#65533;&#65533;&#65533; uD;Wnc&#65533;@*&#65533;&#65533;@&#65533;&#65533;&#65533;Y&#65533; &#65533;1&#65533;&#65533;@&#65533;4<&#65533;&#65533;&#65533;&#65533;	-MC&#65533;&#1073;:&#65533;&#65533;&#444;`L&#1141;P &#65533;&#65533;&#65533;&#65533;&#65533;&#65533;O&#65533;&#65533;&#65533;/&#65533;l&#65533;/p&#65533;&#65533;?&#65533;:&#65533;N&#65533;dKm&#65533;&#65533;PK&#65533;*&#65533;N&#65533;&#65533;&#65533;e&#65533;M&#65533;e&#65533;&#65533;&#65533;&#65533;lS &#1583;&#65533;&#65533;lhA/&#65533;s&#65533;!&#65533;&#65533;&#65533;&#65533;lQP	&#65533;&#65533;&#65533;&!G&#65533;T6Qn&#65533;&#65533;-k&#65533;&#65533;Q&#65533;&#65533;A &#65533;u	Y&#65533;&#65533;@T&#65533;A&#65533;
&#65533;oAwt.	g&#65533;%&#65533;&#65533;,&#65533;\&#65533;&#65533;C&#65533;@ "&#65533;&#65533;&#65533;&#430;&#65533;+d<&#65533;& , &#65533;&#65533;&#65533;Wo}&#65533;&#65533;TD
\1&#65533;@&#65533;l&#65533;4&#65533;=V&#65533;q&#65533;L&#65533;&#65533;x&#65533;;C&#65533;S&#65533;4@&#65533;&#65533;>	&;&#65533;&#65533;&#65533;-+&#65533;O&#1190;&#65533;[&#65533;)&#65533;H&#65533;m
y[&#65533;`&#65533;&#65533;&#65533;@lf&#65533;'&#65533;&#65533;&#65533;M&#65533;m#&#65533;&#65533;F&#65533;&#65533;}Eg&#65533;Zt&#65533;&#65533;&#65533;,`&#65533;&#65533;x&#65533;&#65533;80&#65533;&#65533;&#65533;&#65533;!&#65533;&#65533;&#65533;z8D&#65533;&#65533;&#65533;q&#65533;&#65533; B<R0&#65533;&#65533;4f&#65533;&#65533;&#65533;\H<&#65533;&#3202;&#65533;@5&#65533;&#65533;&#65533;E*&#65533;&#65533;&#65533;"~W1&#65533;8&#65533;&#65533;9"XN&#65533;&#65533;	d\0&#65533;&#65533;bz#h&#65533;p =&#65533;4GG &#65533;&#65533;&#65533;&#65533;&#65533;@&#65533;&#1148;lB&#65533; : 2 "i&#65533;:&#594956;dDn(&#65533;&#65533;[&#65533;&#65533;B
U&#65533;&#65533;V&#65533;Q&#65533;&#726;&&#65533;&#65533;&#65533;&#65533;f-y&#65533;&#65533;QA9&#65533;OhIs&#65533;X#[&#65533;H&#65533;i&#65533;3&#65533;&#65533;!$s)&#65533;R&#65533;mP{&#65533;&#65533;&#65533;&#65533;&#65533;
&#65533;7&#65533;&#65533;&#65533;&#65533;&#65533;#&#65533;5A _&#65533;1 Qb&#65533;C&#65533;d$&#65533;0&#65533;&#65533;4&#65533;&#65533;)$!yHF2Ds!&#65533;B@&#65533;&#65533;)&#65533;&#65533;K&#65533;R&#65533;&#65533;&#65533;&#65533;Aa&#65533;`&#65533;bA&#65533;&#65533;tA_&#730;Q&#65533;&#65533;GQ&#65533;i3&#65533;d&#65533;
&#879568;N-&#65533;&#65533;&#65533;&#65533; j4&#65533;&#65533;&#65533;&#65533;>&#65533;QH#d&#65533;8&#65533;&#65533;&#65533;	d&#65533;&#65533;g&#65533;&#65533;&#926;nEQ&#65533;?&#65533;P&#65533;45&#65533;9G&#65533;&#65533;	8aTS0u @&#65533;&#531;&#65533;&#65533;%Li!oh&#65533;@&#65533;&#65533;
K|&#65533;\(&#65533;?<&#65533;t&#65533;a&#65533;	&#65533;*P>&#65533;&#65533; `&#65533;&#65533;&#65533;&#65533;&#65533;=&#65533;&#65533;!&#65533;_&#65533;&#65533;?&#65533;&#65533;W&#65533;H!&#65533;T&#65533;&#65533;&#65533;4)T&#65533;Jq@a&#65533;'U&#65533;S&#65533;&#65533;)&#65533;b
&#65533;0''9	&#65533; &#65533;&=&#65533;&#65533;h@
&#65533;'&#1537;f&#65533;&#65533;&#65533;@&#65533;&#425;&#65533;|&#65533;r&#65533;&#65533;&#65533;t&#65533;&#65533;Z&#65533;&#65533;Rh&#65533;&#543;&#65533;6&#65533;&#65533;Q&#65533;&#65533;O{2&#65533;)&#65533;.&#65533;&#65533;Dn&#65533;~)&#65533;6W&#65533;BP&#65533;0{A&#65533;Q&#65533;m&#65533;D`&#65533;&#65533;'&#65533;&#65533; S&#65533;0&#65533;s4*}:` &#65533;B&#65533;:&#65533;&#65533;V&#65533;>R&#65533;$}^0 &#1010;&#65533; &#65533;&#65533;&#65533;,E&#65533;"0Hx62&#65533;&#65533;aAf&#65533;&#65533;4X`&#65533;<&#65533;&#896;&#65533;q&#65533;
Eb&#65533;&#65533;D&#65533;t&#65533;0Q&#65533;&#65533;&#65533;&#65533;&#65533;DC&#65533;&#65533;&#65533;2T&#65533;Ta&#65533;9&#65533;8z.1
$3Y,X&#65533;&#65533;&#65533;&#65533;(&#65533;JU&#65533;I&#65533;&#65533; &#65533;?&#65533;&#65533;&#65533;&#65533;&#65533;[&#65533;&#542;&#65533;2&#514; &#65533;&#65533;&#65533;TdA&#65533;y&#65533;&#65533;z&#65533;  H&#65533;b&#65533;&#65533;&#65533;|&#65533;fA&#65533;1&#65533;&#65533;&#65533;A&#65533; &#65533;&#65533;&#65533;!&#65533;&#65533;&#65533;&#65533;&#902; &#65533;%&#65533; (ru&#65533;p{&#65533;F&#65533;&#65533;&#65533;&#65533;&#65533;&#65533;d &#65533;&#907;&#1028;`&#65533;D (&#65533;J&#65533;&#65533;&#65533;&#65533;&#65533;p&#65533;@&#65533;P_p&#65533;/h)&#65533;@&#65533;v&#673;MC&#65533;;&#65533;&#65533;b&#65533;Z&#65533;&#65533;&#65533;88>]M3&#65533;/&#65533;xgM&#65533;y &#65533;d&#65533;F&#37314;b&#65533;e/{YI&#65533;b&#65533;&#65533;&#65533;&#65533;Ba&#65533;&#65533;&#961;h&#65533;*&#65533;n&#65533;mr]AFe*B&#65533;&#65533;n&#65533;5&#65533;&#65533;fr&#65533;&#65533;&#65533;&#65533;&#65533;&#65533;&#65533;@ASd&#65533;&#65533;&#65533;J8F&#65533;.&#65533;&#65533;&#65533;Z&#65533;nT&#65533;&#65533;s	&#65533;&#65533;P&#65533;&#65533;]&#65533;e`&#169;&#65533;e&#65533;&#54896;jxp&#65533;k&#820; &#65533;g&#65533;&#65533;&#65533;4&#65533;SA&#65533;d&#65533;	&#65533;%&#65533;&#65533;&#65533;&#65533;&#65533;(<&#65533;&#65533;V&#65533;w `&#694;"L&#65533;&#65533;UH&#65533;o&#65533;&#65533;&#1556;[]! 8T&#65533;%&#65533;K:&#65533;&#65533;&#65533;&#65533;K&#65533; &#65533; &#65533;&#65533;&#65533;&#65533;&#65533;&#65533;&#65533;&#65533;&#65533;&#65533;&#65533;@&#65533;&#65533;&#65533;O3/8&#65533;g;dc3&#65533;&#363;"&#65533;n,&#65533;&#65533;&#65533;@&#65533;d&#65533;&#65533;&#65533;s&#65533;
@&#65533;"&#65533;.&#65533;3&#65533;Y&#65533;&#65533;k&#65533;_&#65533;&#65533;A&#434;Rf;&#1569;&#65533;&#65533;5T&#65533;"&#65533;&#65533;&#65533;&#65533;&#65533;
&#65533;&#65533;AX&#65533;_&#65533;>&#65533;'&#16513;!&#65533;&#65533;f&#65533;&#65533;[&#65533;&#65533;&#65533;'&#65533;&#65533;&#65533;?d&#65533;&#65533;&#65533;&#65533;&#65533;&#65533;&#65533;2&#65533;$&#65533;-P&#65533;@~&#65533;I&#65533;&#65533;=s&#65533;&#65533;&#65533;&#65533;<&#65533;6&#65533;C f0&#65533;&#65533;o1&#65533;&#65533; &#166;&#65533;&#15200;&#65533;&#65533;&#65533;&#65533;&#65533;&#65533;&#65533;2&#65533;4[&B&#65533;I&#65533;&#65533;F5&#65533;&#65533;&#65533;@&#65533;&#65533;(&#65533;,&#65533;PjS&#65533;&#1390;&#65533;&#65533;&#65533;qJ&#65533; BS&#65533;&#65533;3/&#65533;Pl5&#65533;?/&#65533;4`5aonS&#65533;RP&#65533;p
&#65533; '&#65533; xl%&#65533;+dw
&#338;^&#65533;
@7&#65533;6M6&#65533;by&#65533;&#65533;\&#724;A&#65533;@d]&#1605;&#65533;&#836;'Y&#65533;%b%&#65533;s&#65533;&#65533;8	1&#65533;Pj&#65533;#&#65533;&#65533;&#65533;&#65533;&#65533;&#65533;Ux&#65533;V&#65533;&#65533;X&#65533;&#65533;&#65533;W	&#1093;&#65533;&#65533;{&#65533;&#65533;&#65533;,&#65533;&#65533;&#65533;aDj &&#65533;sQ&#65533;w1
v&#65533;ORrD&#65533;sDG4ha&#65533;&#65533;'&#65533;G &#65533;&#65533;'&#65533; *&#65533;&#65533;aZ&#65533;&#65533;!&#65533;!&#65533;p&#65533;Qe1.2&#65533;Hg+&#65533;Y&#65533;!&#65533;&#65533;rD&#65533;&#65533;_&#65533;98&#65533;/&#65533;&#65533;`&#65533; .H`&#65533;&#65533;OV&#65533;&#65533;'&#65533;Q&#65533;v&#65533;&#65533;&#65533;x	Ak&&#65533;l&#65533;m>&#65533;}&#65533;&#65533;&#65533;&#65533;&#65533;}&#65533;&#65533;'!x&#65533;~&#504;x&#65533;&#65533;"&#65533;&#201;&#65533;+&#65533;*&#65533;*&#65533;&#1101;&#65533;&#65533;4&#65533;&#65533;Z~&#65533;&#65533;`&#65533;g
 8P&#65533;h*&#65533;&#65533; &#65533;R~&#65533;V&#65533;*a&#65533;&#65533;&#65533;&#65533;l&#65533;	#'&#65533;U&#65533;U+&#65533;Bq
b0&#65533;&#65533;`W0bn&#65533;u3}&#65533;"&#65533;A&#416;&#65533;&#65533;&#65533;$&#65533;u&#65533;&#65533;xo&#65533;@&#65533;!E1&#65533;&#65533;5&#65533;S&#65533;&#65533;&#65533;/g%Pr&#65533;M&#65533;&#65533;&#65533;j&#65533;&#65533;+&#65533;&#65533;2&#65533;
p;(UD&#65533;&#65533;&#65533;+&#65533;&#65533;X0&#65533;&#65533;w&#65533;&#65533;&#65533; A&#65533;&#65533;.@Z&#1557;d&#65533;_&#65533;`&#65533;cY	0&#65533;&#65533;&#65533;,&#65533;&#65533;g9&#65533;&#65533;r&#65533;&#65533;&#65533;@G&#65533;`&#65533;}&#65533;&#65533;&#65533;&#65533; &#65533;&#65533;Pm&#65533;m5(4I.&#65533;P1Vk&&#65533;
Q*&#65533;&#65533;58 &#65533;E!!V05 !&#65533;um&#65533;/&#65533;&#65533;ue&#65533;&#65533;b&#1217;kH&#65533;E&#65533;v&#65533;&#65533;&#65533;51&#65533; &#65533;3&#65533;bq&#65533;C7&#65533;`&#65533;@&#65533;=&#65533;R&#65533;%&#65533;>&#65533;<&#65533; &#65533;"}a&#65533;(&#65533;q1"&#817;&#870;&#65533;Xf&#65533; "&#65533;&#65533;&#65533;l
&#65533;&#65533;&#65533;f&#65533;51B&#65533;&#65533;&#65533;[$p&#65533;!&#65533;&#65533;&#65533;8P&#65533;&#65533;+&#885;7&#65533; B^&#65533;	

&#65533;&#65533;&#65533;'&#852;]]&#1125;7&#65533;(p&#65533;&#65533;x&#65533;wC&#1100;5QhY&#65533;'&#65533;&#65533;^&#65533;&#65533;TBI&#65533;%&#65533;t&#65533;4&#65533;&#65533;&#65533;&#65533;-Cia2&#65533; F$o(E&#65533;F&#65533;&#65533;&#384;n~A&#65533;S&#65533;&#65533;&#65533;y&#65533;J~1&#65533;`&#65533;&#65533;&#65533;QH?&#65533;&#65533;&#65533;&#65533;IH&#65533;5&#65533;D>&#65533;n&#65533;&#65533;+&#40996;25hs7&#772;@iwQ<s&#65533;#&#65533;7uum&#65533;r`zZ&#65533;&#65533; &#65533;Ha&#65533;&#65533;e&#65533;&#65533;`&#65533;f&#65533;&#17430;j&#1622;&#65533;&#65533;W	a p}&#65533;&#65533;Ry&#65533;H}&#65533;R}&#65533;&#65533;vI&#65533;7&#65533;&#65533;&#65533;j&#65533;v&#65533;}
&#65533;&#65533;9r&#65533;b6&#65533;&#65533;2&#65533;&#65533;&#65533;&#65533;YdK&#65533;&#65533; I&#65533;F!&#65533;&#65533;B.Bo&#65533;a2P&#65533;&#65533;&#65533;&#65533;c&#65533;#&#65533;&#65533;x<W&&#65533;&#65533;&#65533;/=`&#65533;&#65533;G@AW&#65533;&#65533;MaHfH&#65533;&#65533;&#65533;C&#65533;&#65533;!
:o F&#65533;&#65533;&#65533;$&#65533;&#65533;&#65533;&#1133;az&#65533;}<1&#65533;&#65533;l&#65533;p&#65533;&#65533;ef&#65533;	q&#65533;>a&#65533;&#65533;wh&#65533;w&#65533;&#65533;x&#65533;&#65533;&#65533;&#65533;&#65533;8&#65533;2&#65533;x&#65533;g&#65533;3&#65533;C&#65533;"\S>2y&#65533;&#65533;>&#65533;+&#65533;&#65533;*&#65533;&#65533;&#432;Q&#65533;o&#65533;)&#65533;&#65533;&#65533;Z&#65533;xA&#65533;a?y&#65533;M"&#65533;&#65533;	&#65533;	&#65533; P L! n&#65533;{rR&#65533;&#65533;:&#65533;&#1028;	M(P&#65533;&#65533;T076K#&#65533;&#65533;%&#65533;?&#65533;D$ oP:&#65533;&#65533;T&#65533;x21"Qt3&#65533;v&#65533;&#65533;6&#65533;{&#65533;@*@:&#65533;&#65533;#&#65533;&#65533;&#65533;i&#65533;&#65533;&#65533;q&#65533;'&#65533;&#65533;7&#1752;[K&#65533;&#65533;7@&#65533;	6MC!o&#65533;&#65533;\"Y$&#65533;&#65533;)&#65533;&#65533; &#800;I&#65533;@r&#65533;&#65533; &#65533;D&#65533;q&#65533;lzb&#65533;hXl(&#65533;&#65533;&#65533;&#65533;WF&#65533;&#65533;&#65533;wy&#65533;,&#1383;&#65533;+&#65533;)&#364;bz&#65533;&#65533; &#65533;08&#65533;$H&#65533;&#65533;en06.P@&#65533;&#65533;a&#65533;&#65533;b&#65533;ES&#65533;&#65533;p&#65533;!9&#65533;9"&#65533;&#65533;-&#65533;HpU&#65533;2.v&#65533;.x&#65533;$-&#65533;u &#65533;&#65533;&#65533;&#65533;&#65533;&#65533;&#65533;J&#65533;V>&#65533;!&#65533;&#65533;@&#65533;&#65533;&#65533;&#65533;T&#65533;&#65533;+&#65533;&#65533;&#65533;3p}&r&#65533;&#65533;&#65533;&#65533;&#65533;Q&#65533;	&#65533;&#65533;%&#65533;pi&#65533;&#65533;&#65533;&#65533;,&#65533;E9&#65533;cj&#65533;u&#65533;&#65533;&#65533;&#65533;0A &#65533;&#65533;&#65533;`l&#65533;&#65533;` 0&&#65533;&`L&#65533;9&#65533;6`&#65533; &#65533;&#65533;&#65533;"0&#65533;&#65533;&#65533;` &#65533;zw0&#65533;D&#65533;&#65533;[4&#65533;J&#65533;(#QC,&#65533;IREv&#65533;5<&#65533;&#65533;u&#65533;=&#65533;M&#65533;7f0&#65533;&#65533;g&#65533;Z\&#65533;&#65533;>&#65533;02gQP&#65533;T&#65533;&#65533;&#65533;f<&#65533;!l&#65533;&#65533;8G0Z&#65533;&#65533;%^&#65533;j&#65533;&#65533;u&#65533;\#&#65533;p3I&#65533;0&#65533;&#65533;(&#1058;&#65533;ER&#65533;?&#65533;&#65533;&#65533;'&#1600;&#65533;&#1024;Tt&#65533;&#65533;J"&#65533;P&#65533;&#65533;!'&#65533;&#65533;h;&#65533; o&#65533;&#65533;&#65533;;&#65533;b]&#65533;U&#65533;&#65533;Q&#65533;S#L{35&#65533;DP&#65533;1YgVJE(&#65533;S&#65533;&#65533; &#65533;&#65533;GP&#65533;&#65533;&#65533;&#65533;h&#65533;q&#65533;`9&#65533;|&#65533;_I&#65533;Q&#65533;&#65533;p&#65533;&#892;&#65533;&#1150;&#65533;:} &#65533;&#65533;&#65533;&#65533;&#65533;&#65533;{&#65533;&#65533;|@&#1874;1&#65533;"a&#2035;$t&#65533;"&#65533;I&#65533;v&#65533;&#65533;uG&#65533;nF&#65533;W&#65533;&#65533;Zw&#65533;&#65533;&#65533;/&#65533;&#65533; &#65533;)/0&#65533;54C&#65533;&#65533;&#224;&#65533;&#65533;&#65533;&#65533;7`&#1442;&#65533;&#65533;&#562;&#65533;&#65533;&#65533;&#65533;&#65533;`&#65533;&#65533;&#65533;,&#65533;a&#65533;X5^&#65533;)&#65533;5&#65533;&#65533;|:`8&#65533;&#65533;&#65533;&#65533;P"&#65533;&#65533;&#65533;&#65533;&#65533;!&#65533;i&#65533;&#65533;&#65533;HY&#65533;&#65533;&#65533;&#65533;&#65533;_&#65533;\e&#65533;&#65533;e&#65533;#&#65533;M&#65533;&#65533;&#65533;&#65533;&#65533;4@-P.<i%&#65533;&#65533;&#65533;` &p9&#65533;&`spi0|&#65533;@&#65533;c&#65533;&#65533;J&#65533;?&#65533;h}&#65533;g&#65533;&#65533;>&#65533;R8u&#65533;&#65533;&#65533; "-&#65533;Y	&#65533;p&#65533;&#65533;&#65533;V&#65533;Vg&#65533;&#65533;&#65533;&#65533;&#65533;&#65533;&#65533;Tq 	  @&#65533;&#65533;0{&#65533;-&#65533;&#65533;&#65533;=&#1656;&#65533;mZ&#65533;&#65533;&#65533;&#65533;&#65533;&#65533;H&#65533;&#65533;&#65533;&#65533;D_&#65533;&#65533;&#65533;(+&#65533;&#65533;&#65533;"&#65533;&#65533;&#65533;@$A&#65533;P&#65533;&#65533;&#65533;&#65533;&#65533;&#65533;>CS&#65533;&)4Bc&#65533;&#65533;<P&#65533;Q&#65533;&#65533;U&#65533;P&#65533;&#65533;&#65533;&#603;&#65533;&#65533;
&#65533;>&#65533;x'0L&#65533;u\$>&#65533;&#65533;&#65533;@;(c&#65533;]&#65533;&#65533;&#642;&#65533;&#1792;&#65533;&#65533;&#65533;&#65533;8&#65533;~&#65533;&1&#65533;  &#65533;&#65533;&#65533;&#65533;[)&#65533;8&#65533;&#65533;l&#65533;&#65533;<&#65533;n&#65533;e)&#65533;n*&#65533;V&#65533;a&#65533;x&#65533;&#65533;&#65533;&#65533;&#65533;&#65533;&#65533;&#65533;&#65533;&#65533;*&#4138;&#65533;r&#65533;&#65533; &#65533;&#65533; &#65533;&#65533;
2&#65533;BNK&#65533;&#65533;&#65533;K&#65533;D v&#65533;\W&#65533;|U&#65533;:!b&#65533;&#65533;:&#65533;&#65533;G&#65533;&#65533;Z&#65533;&#65533;&#65533;E<,R&#65533;&#65533;/&#65533;&#65533;I.&#65533;B &#65533;&#65533;:G~&#65533;F&#65533;[&#65533;&#65533;.&#65533;B5&#65533;0~&#65533;
&#65533;`&#65533;&#6603;&#65533;&#65533;9}4&#65533;&#1080;HH8b&#65533;U&#65533;{n,&#65533;&#65533;"&#65533;&#2007;;D&#65533;(&#65533;-&#65533;&#65533;:^&#33102;&#65533;@&#65533;GS/&#65533;E&#65533;&#65533;&#65533;:0, &#65533;(lC&#65533;&#65533;&#65533;&#65533;&#65533;`&#65533;6&#65533;kP&#65533;|`	&#65533;&#65533;n$&#65533;&#65533;&#65533;
&#65533;&#65533;&#65533;E!&#65533;B&#65533;J&#65533;`w&#65533;&#65533;p	&#65533;&#65533;&#65533;&#65533;&#65533;w&#65533;&#65533;q&#65533;B&#65533;&#65533;&#65533;61&#65533;B8B@:5&#222;N&#65533;g &#65533;Uo&&#65533;&#65533;! &#65533;&#65533;%&#65533;fr&#65533;&#65533;F!&#65533;&#65533;&#65533;3k&#65533;&#65533;zg&#65533;&#65533;&#65533;&#65533;pCL&#65533;M&#65533;&#65533;&#65533;#+&#65533;&#65533;M&#65533;3&#65533;Z3&#65533;Q2&#65533;?Rd&#65533;&#65533;,z&#65533;z&#65533;"&#65533;&#65533;?I&#65533;a&#65533;&#65533;a7&#65533;&#65533;(9Ez&#65533;&#65533;&#65533;&#65533;&#65533;&#65533;&#1059;&#65533;&#65533;M&#65533;}&#65533;&#65533; 1A&#65533;;&#65533;L;Q;&#65533;Ip`!S&#65533;&#65533;v&#65533;&#65533;!=&#65533;;[&#65533;&#65533;&#65533;&#65533;A&#65533;&#65533;&#65533;T&#65533;&#65533;&#65533;fY&#65533;&#65533;&#65533;&#65533;n&#65533;~9&#65533;&#65533;&#65533;&#65533;Hp&#65533;e&#65533;&#65533;^&#65533;&#65533;&#65533;A&#65533;U&#65533;%S&#65533;U&#1165;&#65533;&#65533;c&#65533;&#65533;.&#65533;}&#65533;Y~&#65533;<<K&#65533;6&#65533;&#65533;/=\[d[&#65533;&#65533;k&#65533;&#65533;j&#65533;?&#65533;K&#65533;&#65533;Z&#65533;/r&#65533;7"&#65533;&#18059;&#65533;:@ 
&#65533;1&#65533; &#65533;&#65533;1Q&#65533;&#65533;le&#65533;{&#65533;7U&#65533;>_$0+ =	&#65533;&#65533;Ai&#65533;&#65533;Q&#65533;&#65533;!&#65533;G&#65533;:
&#65533;uc&#829;&#65533;&#65533;#&#65533;&#65533;&#65533;&#65533;&#65533;C07&#65533;&#65533;`&#65533;&#65533;
&#65533;&#65533;&#65533;j&#65533;|4p&#65533;&#65533;`&#65533;&#65533;&#65533;	&#65533;P%&#65533;&#65533;&#65533;&#65533;&#65533;&#65533;>&#65533;&#65533;&#65533;b-f&#65533;>&#65533;&#65533;&#1464;N<&#65533;&#65533;b&#65533;&#1627;&#65533;&#65533;Gq&#65533;&#65533;0C&#65533;+1`&#65533;Wl&#65533;&#65533;.L &#65533;&#65533;	&#65533;o&#65533;@:
.&#65533;wB&#411;&#65533;&#65533;p0\xF&#65533;EHQ,&#65533;&#65533;cAW&#65533;>&#65533;\H&#65533;&#65533;&#65533;&#65533;nPR&#65533;&#65533;$&#65533;`	0&#1810;&#65533;&#65533;6c&#65533;H&#65533;{&#65533;&#65533;K&#65533;&#65533;r>&#65533;G&#65533;c&#65533;^&#65533;XH&#65533;D&#65533;;&#65533;M&#65533;#g&#1699;/jQXK&#65533;&#1508;N&#65533;&#1368;&#65533;&#65533;&#65533;4&#65533;&#1248;4-&#247;&#65533;&#65533;&#65533;m!2^&#65533;8&#65533;&#65533;p(!)&#65533;&#65533;q&#65533;G&#131;&#65533;
E&#65533;?P&#65533;&#65533;+&#65533;&#65533;8$Kh&#65533;&#65533;X=q&#65533;&#65533;&#150;/3&#65533;&#65533;(&#65533;&#65533;?&#65533;\p&#65533;&&#65533;&#65533;@\$u&#65533;&#65533;&#65533;&#65533;&#65533;o&#65533;&#65533;&#65533;st&#65533;G&#65533;&#65533;&#65533;&#65533;!&#65533;&#65533;&#65533;&#65533;s&#65533;&#65533;)&#65533;&#65533;N&#65533;&#65533;&#65533;&#65533;s`&#65533;&#65533;%d8&#65533;P&#65533;&#65533;}2&#65533; &#65533;&#65533;&#65533;&#65533;&#65533;&#65533;~oB&#65533;&#65533;C&#65533; |&#65533;&#65533;&#65533;&#65533;#R&#38983;&#65533;R&#65533;&#65533;&#65533;RI&#65533;# <&#65533;&#65533;#T&#65533;@&#65533;&#65533;`0&#65533;&#65533;&#65533;<8|&#811;&#65533;v*&#42078;&#65533;&#65533; &#65533;xH&#65533;*&#65533;&#65533;&#65533;&#65533;Tl&#65533;&#65533;*^&#65533;b&#65533;H 
	&#65533;&#65533;&#65533;&#65533;&#65533;&#65533;&#65533;&#65533;}&#65533;!	,H<&#65533;(e&#65533;&#65533;,&#65533;&#65533; &#65533;o&#65533;&#65533;2h&#65533;&#65533;-&#65533;sL2&#65533;4&#65533;L4&#65533;Lc&#65533;&#65533;&8&#65533;&#65533;+
R&#65533;&#65533;&#65533;&#65533;&#65533;6K&#65533;&#65533;&#65533;&#65533;&#65533;&#65533;&#65533;&#65533;&#65533;&#65533;&#65533;@ d&#65533; 
"&#65533;&#65533;&#65533;Gjp&#65533;&#65533;F&#65533;&#65533;Q&#65533;&#65533;'Q	zDta&#128;^pF49&#65533;TF&#65533;d&#65533;9L&#65533;&#65533;n&#65533;&#65533;p&#65533;T&#65533;&#65533;C&#65533;pF0&#65533;&#65533;&#65533;H&#514;&#65533;PV&#65533;,&#65533;U&#65533;&#65533;&#65533;&#65533;&#65533;a<&#65533;
cG!t`&#65533;Zp&#65533;&#65533;&#65533;x@&#65533;"&#65533;&#65533;R&#65533;*&#65533;&#65533;A&#65533;&#65533;&#65533;&#65533;&#65533;
&#65533;(&#65533;
&#65533;(&#65533;^K&#65533;&#65533;),&#65533;_1*&#65533;&#65533;&#65533;&#65533; N&#65533;&#65533;&#65533;G&#65533;&#65533;&#65533;$&#65533;&#65533;cH&#65533;&#65533;&#65533;,&#65533;N&#65533;9&#65533; &#65533;&#65533;	&#24721;xI&#65533;&#65533;r&#65533;"&#65533;mtzD&#65533;e&#65533;a)&#65533;e&#65533;y&#65533;i&#65533; ad>@&#65533;2F&#65533;&#65533;&#65533;%&#65533;&#65533;&#65533;&#65533;Y&#65533;AH&#65533;&#65533;&#65533;&#65533;A&#65533;%&#65533;&#65533;P&#65533;&#65533;&#65533;&#65533;&#65533;&#65533;.^&#65533;&#65533;#?y&#1133;P|&#65533;&#65533;&#65533;
&#65533;&#65533;
&#65533;&#65533;&#65533;&#65533;&#65533;fHo&#65533;T&#65533;fc&#65533;d"&#65533;4&#65533; 8&#65533;|M&#65533;&#65533;&#65533;&#533;4#&#65533;|&#65533;2[&#33666; &#65533;M:&#919;&#65533;&#65533;s&#65533;*&#65533;&#65533;&#65533;&#65533;`&#65533;&#65533;&#65533;6{&#65533;&#65533;&#65533;YIZo=&#65533;&#1691;=&#65533;&#65533;$&#65533;Z&#65533;&#65533;&#65533;&#65533;&#642;&#65533;&#65533;"!d(@&#65533;B&#65533;$&#65533;L&#65533;&#65533;9&#65533;&#65533;&#65533;Zn&#1297;!e&#65533;Q&#65533;
&#65533;y!q&#65533;&#65533;rW&#65533;[&#65533;3b&#65533;&#65533;&#65533;t&#65533;y&#65533;$86&&#65533;\&#65533;&#65533;j&#65533;&#65533;6&#65533; &#65533;pR~	P&#65533;{&#65533;&#65533;V&#65533;&#65533;iw&#65533;&#65533;R&#65533;j&#65533;@&#65533;EP&#65533;&#65533; &#65533;&#65533;! &#65533;a!&#65533;&#65533;&#65533;&#65533;#69&#65533;B415d)P&#65533;@&#65533;&#65533;&#65533;&#65533;&#65533;b&#65533;&#65533;&#65533;&#514;;jeo!HT&#65533;&#65533;&#65533;&#65533;&#65533;zFB-&#65533;&#65533;<Q@&#65533;C&#65533;q&#65533;&#65533;-&#65533;&#65533; &#65533;`&#65533;B a&#65533;&#65533;P&#65533;D&#65533;X&#65533;&#65533;A&#65533;&#65533;e$eecYr&#65533;&#65533;0QG&#65533;&#65533;&#65533;&#65533;&#65533;12pGL&#65533;&#65533;&#65533;&#65533;&#65533;&#65533;$&#65533;P&#65533;+&#65533;&#65533;&#65533;&#65533;;&#65533;&#65533;&#65533;&#65533;&#65533;&#65533;&#65533;&#65533;&#65533;G* )&#65533;&#65533;C&#65533; &#65533;0&#65533;&#65533;$bP&#65533;/&#65533;p&#65533;R&#65533;&#65533; &#65533;&#65533;&#65533;&#65533;	&#65533;@&#65533; 7x&#65533;@4&&#65533;&#65533;&#65533;&#65533;&#65533;&#65533;Jt&#65533;&#65533;&#65533;P A&#65533;&#65533;&#65533;&#65533;0&#65533;#'&#65533; 
P&#65533;&#65533;2&#65533;&#65533;&#65533; Ia&#65533;1&#65533;r3&#65533;&#65533;&#65533;R&#65533;&#65533;&#65533;f&#65533;&#65533;!i&#65533;&#65533;a&#65533;&#65533;&#65533;&#1601;]&#65533;/&#65533;&#65533;'&#65533;&#65533;&#65533;#j&#65533;&#65533;&#65533;&#65533;&#65533;L&#65533;!&#65533;&#65533;&#65533;6&#65533;&#179;|&#65533;&#65533;/&#65533;	&#65533; &#65533;&#65533;&#65533;&#65533;:&#65533;&#65533;a&#65533;&#65533;&#65533;x&#65533;ZHh:"&#65533;&#65533;!	X&#65533;*xR&#65533;&#65533;&#65533;&#65533;.&#65533; K&#65533;&#65533;&#65533;l&#65533;&#65533;&#65533;&#65533;h&#65533;&#65533;{&#65533;K &#65533;&#65533;2P&#65533;&#65533;G &#65533;dA&#65533;&#65533;&#65533;&#65533;	%&#65533;&#65533;C, &#65533;&#65533;&#65533;&#65533;hL-0&#65533;&#65533;@}&#65533; &#65533;&#1378;k&#65533;&#65533;ko!E&#65533;:&#65533;&#65533;qR]&#65533;^Z&#65533;Z&#65533;&#65533;O+c&#65533;@N&#65533;U&#65533;2&#65533;)&#65533;H&#1280;z`!8f&#65533;IF`&#1205;&#65533;%&#65533;H&#65533;z&#65533;&#65533;&#65533;
2&#65533;&#65533;h &#65533;>&#65533;&#65533;&#65533;&#65533;9&#65533;&#65533;d&#65533;K!D{&#65533;&&#65533;&#65533;V&#65533;&#65533;=S&#65533;&#65533; @&#65533;r&#65533;&#65533;&#65533;&#65533;&#65533;4x&#65533;&&#65533;&#65533;&#65533;I (&#65533;m&#65533;&#65533;&#65533;&#65533;&#65533;C2&#65533;&#65533;&#65533;X&#65533;&#65533;&#65533;&#65533;@&#65533;&#65533;j&#65533;&#65533;,D&#287;&#65533;@&#65533;&#65533;@&#65533;+&#65533;&#65533;&#65533;&#65533;&#65533;"&#65533;9bnu&#65533;DA&#65533;&#65533;4, &#65533;&#65533;?&#65533;@p&#65533;&#65533;&#65533;&#65533;&#65533;}&#65533;&#2018;&#65533;&#65533;&#65533;&#65533;R&#1584;&#65533;&#65533;>&#65533;&#65533;&#65533;(0&#65533;&#65533;(&#65533;7&#65533;&#65533;F&#65533;aO&#65533;@a &#65533;?bi	08&#65533;Q&#65533;ziJ&#65533;&#65533;K `&#65533;&#65533;
&#65533;a&#65533;&x@ &#65533;Q&#65533;&#65533;&#65533;$1&G~)7&#65533;G7CBzS2&#65533;&#65533;&#65533;&#65533;&#65533;	6&#65533;i&#65533;&#65533;&#65533; I	&#659;&#65533;&#65533;3LEl=&#65533;&#65533;&#1846;&#65533;&#65533;<&#65533;&#65533;Y&#65533;&#65533;&#65533;n&#65533;&#65533;&#65533;&#65533;g&#65533;&#65533;&#65533;&#65533;&#65533;)&#65533;&#65533;Fucg&#65533;D2z&#65533;bvc&#65533;&#65533;&#65533;&#65533;gH4I{hD&#65533;&#65533;c8&#65533;D&#1221;@&#65533;
@&#65533;?|&#65533;&#65533;g&#65533;&#65533;&#65533;&#576;|&#65533;&#65533; &#65533;&#65533;\&#65533;VA&#65533;&#65533;Yp
&#65533;&#65533;&#65533;@&#65533;&#65533; &#65533;H&#65533;&#65533;Vq&#65533;&#65533;a&#65533;%&#65533;&#65533;^A&#65533;&#65533;k&#65533;&#65533;&#65533;)4&#65533;A&#65533;&#65533;V&#65533;m`&#65533;&#65533;0 &#65533;L&#65533;/&#65533;A]&#65533;<N&#65533;&#65533;o@&#41026;&#65533;']&#65533;"&#65533;!&#65533;b&#65533;&#163;&#65533;!<&#65533;g&#65533;4&#65533;]&#65533;$&#65533;Y`&#65533;b&Z&#65533;&#65533;&#65533;:&#65533;@a$&#65533;&#65533;&#65533;H&#65533;&#65533;&#65533;@&#1056;&#65533;&#65533;9D	]&#65533;0&#65533;+&#65533;&#65533;G&#65533;&#65533;&#65533;Ej1&#65533;&#65533;[&#65533;&#65533;I&#65533;+H&#65533;KM?&}&#265;I$b4MA>O0&#65533;&#65533;&#65533;&#65533;&#65533;+&#65533;8&#65533;c&#65533;&#65533;&#65533;<(B&#65533;&#65533;&#65533;\ D&#65533;,G,=&#65533;&#65533;<w&#65533;#&#65533;A&#65533;Np&#65533;J~&#65533;&#65533;&#65533;&#255;&&#65533;U&#65533;(&#65533;&#65533;&#65533;W&#65533;C&#65533;&#8560;X9X&#65533;c.$&#65533;&#65533;^?&#65533;~N&#65533;&#65533;&#65533;&#65533;c&#65533;&#65533;J&#65533; &#65533;T`&#65533;&#65533;&#65533;&#65533;l&#65533;#&#65533;&#65533;\H&#65533;@&#65533;&#65533;&#65533;F&#65533;&#65533;(EI&#65533;N&#65533;Are&&#65533;L	g&#65533;&#65533;&#65533;&#613;,G&#65533;J&#65533;
&#65533;d&#65533;c&#65533;&#65533;&#65533;(&#65533;&#65533;&#65533;L&#65533;&#65533;R&#65533;B<&#1217;&#65533;&#65533;lA&#65533;=&#65533;&#65533;&#65533; G/vpH`n &#65533;X&#65533;V&#65533;&#65533;&#65533;&#65533;&#65533;&#65533;&#65533;&#1552;#&#65533;&#65533;e&#1084;&#65533;T&#258;(&#25350;)&#65533;B&#65533;"98&#65533;&#65533;&#65533;+\&#1097;o&#65533;[&#65533;&#65533;'m8z&#65533;&#1780;&#65533;&#65533;&#65533;$&#65533;&#65533;&#65533;&#65533;=&#65533;,&#65533;&#65533;L&#65533; &#65533;  '&#65533;&#65533;&#65533; p&#65533;&#65533;&#65533;W&#65533;5&#65533;&#65533;&#65533;9&#65533;h&#65533;&#65533;&#65533;&#65533;_S(&#65533;+&#65533;&#65533;&#65533;&&#65533;1&#65533;&#65533;`&#65533;<&#65533;*&#65533;8&#65533;&#65533;8&#65533;&#65533;&#65533;Ey(&#65533;J&#65533; &#65533;&#65533;I9&#65533;&#65533;.yK&#65533;@&#65533;"&#65533;&#65533;&#65533;S&#65533;&#65533;&#65533;&#65533;C&#65533;7&#65533;h&#65533;&#65533;&#65533;&#65533;Z&#65533;/Qt &#65533;20s&#65533;&#65533;j&#65533;7&#65533;&#65533;B,&#65533;A&#65533;&#65533;2&#65533;!&#65533;&#65533;*&#65533;,&#65533; &#65533;&#65533;&#65533;&#65533;Z58'&#65533;&#65533;&#65533;&#65533;&#65533;H&#65533;&#65533;&#65533;&#65533;&#65533;&#65533;4&#65533;&#573;&#65533;&#65533;&#65533;Y&#65533;&#65533;{&#65533;"&#607;R[#&#65533;&#65533;j!9&#1921;Kx&#65533;G&#1285;&#65533;W&#65533;&#65533;&#65533;A&#65533;&#65533;&#65533;b&#65533;&#65533;H&#65533;&#65533;&#515;&#65533; &#65533;&#65533;X&#65533;f&#65533;&#65533;#&#65533; &#196;&#65533;B$E&#65533; XA&#65533;&#65533;&#65533;&#65533;&#65533;&#65533;&#65533;	+&#65533;E`&#65533;C&#65533;C&#65533;?z&#65533;&#535;
!P&#65533;&#65533;j50&#65533;0&#65533; &#65533;&#65533;&#65533;&#65533;x&#65533;&#65533;&#65533;&#65533;&#65533;&#65533;&#65533;H&#65533;-(&#65533;x&#65533;&#65533;&#65533;h&#65533;(&#65533;. +&#65533;&#65533;<&#65533;)
S&#1545;&#65533;&#65533;&#65533;&#792;&#65533;&&#65533;&#65533;&#65533;&#65533;&#65533;h&#65533;&#65533;&#65533;&#65533;0&#65533;0&#65533;(&#65533;h&#65533;E&#65533;&#65533;S&#65533;&#516;W03O&#65533;&#311;k&#65533;&#1915;&#65533;3;&#65533;&#65533;&#65533;&#65533;{
&#65533;&#65533;+&#65533;$	&#65533;&#65533;&#65533;&#65533;&#65533;&#65533;4&#65533;I!&#65533;n`IN&#65533;&#65533;G&#65533;&#65533;&#65533;4W#F&#65533;B&#65533;&#65533;I	J&#65533;&#65533;&#65533;8&#65533; *19&#65533;&#65533;&#642;&#65533;&#65533;y@*x&#65533; &#65533;R&#65533;&#65533;RZ&#65533;&#65533;&#65533;%[&#65533;&#65533;x
&#65533; &#65533;`s&#65533;&#65533;&#65533;9&#65533;&#65533;&#65533;C&#65533;&#65533;&#65533;&#65533; g[&#65533;&#65533;&#65533;)&#65533;&#65533;&#65533;x&#65533;&#65533;2&#65533;&#65533;&#65533;!9&#65533;{. &#65533;&#65533;&#65533; 5&#1540;7&#65533;&#65533;X&#65533;
ep&#65533; ,&#65533;$&#65533;b&#65533;&#65533;&#65533;zK&#65533;z&#65533;&#65533;&#65533;)&#65533; *&#65533;&#65533;&#65533;&#65533;)A&#65533;B&#65533;&#65533;&#65533;&#65533;&#65533;-\&#65533;(A(&#65533;(&#65533;9&#65533;[Z 2D&#65533;( 8&#65533;&#65533;RH&#65533;&#65533;&#65533;+&#65533;!h;&#65533;&#65533;E&#65533;&#65533;&#65533;&#65533;&#65533;nd&#65533;]&#65533;&#642;&#65533;&#65533;&#65533;Y&#65533;&#65533;:&#65533;&#65533;&#65533;k	 &#1729; aX&#65533;=&#65533;&#65533;&#65533;Re&#65533; &#65533;&#65533;&#65533;&#65533;n&#65533;DJ&#65533;9&#65533;&#65533;K&#65533;/KR&#65533;,&#65533;&#65533;&#65533;=&#65533;R&#65533;&#65533;&#65533;&#65533;&#65533;0&#65533;{&#65533;&#65533;=&#65533;O&#65533;L&#65533;y&#65533;:HM&#65533;&#65533;>x&#65533;&#65533;&#65533; &#65533;&#65533;&#65533;&#65533;&#65533;&#65533;&#65533;&#65533;!&#65533;&#65533;@&#65533;&#65533;{I&#65533;&#65533;&#65533;&#65533;S&#65533;V&#65533;&#65533;&#65533;&#65533; &#65533;y&#65533;;&#65533;&#65533;&#1105891;&#207;&#65533;t,&#65533;/(&#65533;8&#65533;`&#65533;h&#65533;@&#65533;<&#65533;:&#65533;&#65533;&#65533;&#65533;&#524;&#65533;pM&#65533;,+'&#65533;&#65533;G&#65533;&#65533;Z&#65533;vd
lP&#514;&#708;&#65533;&#65533;70&#65533;&#65533;&#65533;&#65533;&#65533;&#65533;&#65533;&#65533;33H&#65533;
&#65533;
&#1542;w&#65533;	&#65533;&#65533;}p&#65533;h&#65533;&#65533;4&#65533;-&#65533;&#65533;&#65533;D2=&#65533;|I &#65533;&#65533;YO&#65533;0&#65533;&#65533;&#65533;|&#65533;a8!&#65533;,TCMb*|&#65533;&#65533;7s55*&#65533;&#65533;0&#49440;&#65533;0&#65533;iX&#65533;P1&#65533;5 ;&#65533;&#65533;1x&#65533;&#65533;&#65533;J	&#65533;&#65533;@&#65533;z&#65533;&#65533;&#65533;&#65533;XE&#65533;>\&#65533;m&#65533;&#65533;h&#65533;@&#65533;&#65533;j&#65533;!S(y&#65533;x&#65533;&#65533;&#65533;&#65533;&#65533;K&#65533;&#65533;&#65533;&#65533;&#65533;r&#65533;&#65533;&#65533;&#1168;(&#65533;
&#65533;,&#65533;<&#65533;&#65533;d/&#65533;+&#65533;&#65533;&#65533;&#65533;&#65533;&#65533;&#65533;&#65533;!&#65533;&#65533;C&#65533;LP&#65533;,0&#1652;CmW1)&#65533;&#65533;L&#1212;eAMA&#1052;&#65533;%&#65533;(&#65533;RX&#65533;&#65533;&#866;&#65533;&#65533;
&#65533;&#65533;`&#450;0	&#65533;H?K&#65533;&#65533;&#65533;`&#65533;&#65533;+d&#32799;&#65533;&#65533;&#65533;&#65533;&#65533;
9 &#65533;&#65533;&#65533;&#65533;&#65533;&#65533;NKJ&#65533;=&#65533;&#65533;x&#65533;&#65533;&#65533;&#65533;+&#65533;&#65533;&#65533;&#65533;&#1696;&#65533;&#65533;&#65533;H&#65533;Q&#515;&#65533;&#65533;&#65533;&#65533;O&#65533;&#65533;=&#65533;&#993;c&#65533;&#65533;&#65533;&#65533;K&#1638;&#65533;&#65533;&#65533;9&#65533;&#156;&#65533;&#65533;&#65533;&#65533;&#65533;&#65533;&#65533;&#65533;&#65533;&#65533;&#65533;#&#65533;!@E&#65533;f&#65533;:&#65533;&#65533;&#65533;&#65533;&#65533;&#65533;&#65533;&#65533;&#65533;@V&#65533;&#65533;&#65533;hT&#65533;&#65533;&#1869;&#65533;P&#65533;&#65533;q&#65533;;&#65533;&#65533;*}&#65533;Np&#65533;"&#65533;&#65533;Y&#65533; 0&#65533;&#65533;&#65533;y(&#65533;0&#65533;&#1041;&#65533;&#1148;r&#65533;&#450;z&#65533;1&#65533;=&#65533;8<&#65533; <&#65533;&#65533;X&#65533;&#65533;&#65533;(&#65533;l&#65533;3{&#65533;&#65533;a)&#65533;&#65533;=&#65533;1N8`&#65533;]&#65533;b&#65533;Z&#65533;<&#65533;G-&#65533;&#38108;&#65533;&#65533;&#65533;&#65533;&#65533;&#65533;8&#65533;&#65533;"&#65533;&#65533;&#65533;(&#65533;&#65533;&#65533;&#65533;&#65533;-&#65533;9&#65533;/`D&#65533;Cw&#65533;^&#47432;N`30&#65533;-$&#65533;KF&#65533;&#65533;X&#1285;&#65533;&#65533;I&#1362;&#65533;&#65533;&#65533;&#65533;&#65533;P&#65533;X&#65533;X&#65533;3&#1346;&#65533;1&#65533;&#65533;&#65533;y@&#65533;e(&#65533;&#65533;&#65533;bc&#65533;&#65533;{&#65533;&#65533;&#65533;9&#65533;&#65533;`&#65533;&#65533;&#65533;UI
0&#65533;8&#65533;`"'&#65533;&#65533;#&#65533;`&#65533;&#65533;u&#65533;&#65533; &#65533;&#65533;&#65533;)&#65533;&#65533;&#65533;UQ.&#65533;V&#540;&#65533;&#65533;&#65533;4&#65533; &#65533;&#65533;*B&#65533;&#65533; _&#65533;&#65533;&#65533;X&#65533;&#65533;&#65533;&#65533;&#65533;&#1004;&#1474;(&#65533;&#65533;&#65533;&#65533;&#65533;&#65533;&#1308;c&#65533;&#65533;&#65533;p&#65533;i,&#65533;5!T&#65533;&#65533;W&#65533;&#65533;P&#65533;!&#65533;&#65533;!	&#65533;s+&#65533;A&#65533;&#65533;&#65533;+&#65533;&#65533;&#65533;NVD_="&#65533;&#65533;&#65533;&#65533;4&#1293;&#65533;&#65533;&#65533;x&#65533;&#65533;&#65533;+:*&#65533;O&#65533;:6&#65533;&#65533;&#65533;"&#65533;O&#65533;c&#65533;Q:&#65533;&#65533;&#288; x &#65533;&#65533;&#65533;&#65533;  Z&#65533;vP ai&#65533;L&#65533;&#65533;&#65533;&#65533;&#65533;d)&#65533;8&#65533;U&#65533;*&#65533;f&#65533;_&#65533;v\&#65533;(u&#65533;Y&#65533;(&#65533;&#65533;&#1735;1&#825;eC&#65533;&#65533;&#65533;	&#65533;&#65533;&#65533;&#65533;&#65533;G`&#65533;&#1126;y&#65533;&#65533;@&#65533;&#65533;&#65533;G&#65533;&#65533;]&#65533; &#1107;#m&#1797;&#65533;
!&#65533;&#65533;0&#65533;0&#65533;&#65533;
cDQ&#65533;G&#65533;&#65533;7&#65533;&#65533;L&#1862; 3&#65533;&#65533;&#65533;p&#65533;X&#65533;`&#65533;&#65533;&#1869;J&#65533;&#65533;:&#27328;&#65533;Zgz&#65533;]&#65533;AI~f>&#65533;X&#1666;&#65533;&#632;&#65533;&#65533;&#65533;&#65533;&#65533;0&#65533;0&#65533;&#36049;&#65533;&#65533;&#834; &#65533;e&#65533;&#65533;Q&#65533;^&#65533;h&#65533;&#65533;&#65533;&#1664;&#65533;L+*&#65533;&#65533;-&#65533;T&#65533;`W&#65533;&#65533;&#65533;2&#65533;{&#65533;*Y W&#65533;&#65533;&#65533;&#1715;&#65533;Y+&#65533;&#65533;&#65533; &#65533;&#65533;&#65533;q&#2016;&#65533;5S=p<e"U8yQH&#65533;&#1184;&#65533;]&#65533;&#65533;&#65533;&#65533;i&#65533; &#65533;&#65533;&#65533;jj="'&#65533;&#65533;X&#65533;$&#65533;N&#65533;T&#65533;&#65533;&#65533;&#65533;i|7&#65533;&#65533;Lu]&#65533;E&#65533;&#65533;z&#65533;wc&#65533;&#65533;(&#65533;&#65533;&#1541;&#65533;&#65533;h&#65533;&#65533;&#65533;&#65533;&#65533;&#65533;a!&#65533;&#65533;&#65533;!&#65533;"&#65533;&#65533;D&#65533;^&#65533;i<&#65533;&#1976;&#65533;h!}&#65533;}&#65533;&#65533;F&#65533;&#65533;;8&#65533;&#65533;&#65533;&#65533;V&#65533;h
&#65533;#&#65533;&#65533;&#65533;&#65533;&#65533;iQ&#65533;$&#65533;$&#65533;&#65533;(O&#65533;&#65533;4&#65533;c&#65533;&#52834;- &#65533;&#65533;+&#65533;= &#65533;&#65533;&#65533;&#65533;*&#65533;*&#65533;&#65533;S&#65533;&#65533;&#65533;&#65533;c&#65533;&#65533;&#284;&#65533;&#65533;Q&#65533;&#65533;&8&#65533;M&#1295;w&#65533;&#65533;&&#65533;&#65533;91&#65533;;p&#65533;&#65533;2&#65533;9h&#65533;&#65533;&#65533;&#65533;&#65533;&#65533;&#65533;&#65533;&#65533;&#1179;&#65533;&#642;&#65533;&#65533;&#65533;+&#65533;&#65533;P&#65533;&#65533;H&#65533;&#65533;rQx h&#65533;Mf &#65533;&#65533;\b&#65533;[4&#65533;[]f7 &#65533;^j&#483;&#65533;H&#65533; &#65533;&#386;&#65533;`h &#395;&#1820;X&#65533;&#65533;&#65533;&#65533; 
o&#65533;{To&#65533;&#65533;&#65533; &#65533;,&#65533;\&#65533;y&#65533;iP&#65533;&#65533;U&#65533;z&#65533;Xem&#65533;%P&#65533;=&#65533;9)&#65533;)&#65533;&#65533;&#65533;i
`&#65533;&#65533;[&#65533;&#65533;{&#65533;&#65533;Xg&#65533;&I&#65533;&#65533;:`&#65533;&#65533; &#65533;&#536;&#65533;&#65533;P&#65533;&#65533;s&#65533;&#65533; r&#65533;&#65533;g&#65533;&#65533;3&#65533; &#65533;&#16791;&#65533;&#65533;>&#65533; 3&#65533;&#65533;0CK&#65533;&#65533;H&#65533;&#65533;&#65533;\&#65533;W&#65533;~s,&#65533;h&#65533;&#65533;1&#65533;Lv&#162;&#65533;s-9:5t&#65533;*&#65533;X&#65533;&#65533;(n*p&#65533;e&#65533;c:&#65533;&#65533;&#65533;EG+&#65533;'&#65533;&#65533;1&#65533;8&#45392;&#65533;z`&#65533;z&#65533;tl&#65533;T&#65533;&#65533;i&#65533;&#65533;&#65533;&#65533;
&#1682;&#548;?A&#65533;,te&#65533;&#65533;P&#65533;&#65533;&#65533;&#65533;&#65533;&#65533;8&#65533;I&#65533;$&#65533;Y&#65533;a&#65533;a&#65533;>M&#65533;&#65533;&#65533;#.&#65533;N&#65533;&#145;P'CH,kQ&#65533;&#65533;&#517;&#65533; ;&#65533;&#65533;&#706;&#65533;E&#65533;P&#65533;;`&#65533;&#65533;R&#65533;M&#65533;&#65533;x&#65533;H;x&#65533;&#65533;R&#65533;&#65533;Fth&#65533;&#65533;A&#65533;&#65533;&#1926;n+Y&#65533;"RL&#65533;8X&#65533;6&#65533;&#65533;2&#65533;8&#65533;&#65533;&#65533;&#65533;&#65533;&#65533;RY&#65533;>&#65533;A&#65533;&#65533;&#65533;:&#65533;UHt&#65533;@&#65533;F&#65533;&#65533;&#65533;(&#65533;&#65533;&#65533;9P&#65533;P&#65533;&#65533; &#64586;&#65533;&#1056;&#65533; &#65533;+&#65533; &#65533;&#188;OsNX)  ~&#339;&#65533;&#65533;4&#65533;&#65533;3&#65533;&#65533;&#65533;&#65533;&#65533;	w^&#65533;H &#65533;x&JT#;&#65533;&#65533;&#65533;[&#65533;&#65533;&#65533;h&#65533;r&#65533;l&#65533;&#65533;&#65533;[&#65533;J'R&#65533;&#1545;&#216;&kz&#65533;&#65533;&#65533;Sn0#M&#65533;0&#65533;y&#65533;R6$@b&#65533;&#65533;&&#65533;&#65533;&#65533;&#65533;&#65533;%c&#65533;&#65533;&#65533;(&#65533;&#65533;&&#65533;E&#65533;||{&#65533;&#65533;&#65533;/
&#65533;x&#65533;&#65533;&#65533;	&#65533;<(3
&#65533;&#508;*&#65533;_&#65533;&#65533;&#65533;&#65533;!&#65533;I&#65533;0&#65533;/8&#65533;&#65533;&#1549;"$&#65533;u&#65533;-&#65533;2&#65533;C&#405;?&#148;&#65533;7&#65533;&#65533;sK&#65533;&#65533;C_&#65533;e&#65533;&#65533;-&#65533;lx-&#65533;&#65533;@^&#65533;B&#65533;.&#65533;B&#65533;UX&#65533;&#65533;&#65533;&#65533;&#65533;&#65533;p-&#65533;h&#65533;&#65533;q&#65533;&#65533;&#65533;&#65533;&#65533;&#1229;8&#65533;&#65533;&#529;'&#65533;7&#1552;&#65533;&#65533;d&#65533;C&#65533;x&#65533;&#65533;Z &#65533;&#65533;&#65533;@&#65533;&#65533;&#745;&#65533;O&#65533;&#65533;$M&#65533;&#65533;_&#65533;&#65533;&#65533;4&#65533;&#65533;b&#65533;Wzb&#65533;&#65533;W&#65533;\&#65533;UX&#65533;H&#65533;&#1668;@NCtD&#65533;&#65533;&#215;&#65533;av&#163;&#65533;w|&#65533;&#65533;B&#65533;&#65533;&#65533;&#65533;l&#65533;&#65533;&#65533;jX9&#65533;w&#10269;i<p&#65533;&#65533;&#65533;o&#1727;&#65533;L}&#65533;H&#65533;&#65533;C=y*6<&#65533;&#65533;&#2020;zX&#65533;@&#65533;&#65533;&#65533;&#65533;&#65533;&#65533;&#65533;7&#65533;&#65533;&#65533;A&#65533;&#65533;&#65533;d)K&#65533;&#65533;&#65533;&#65533;&#65533;7h&#65533;&#1155;&#65533;zB&#65533;pg&#65533;t&#65533;z&#65533;;&#65533;&#65533;7&#65533;&#65533;#hpNP%b&#65533;&#65533;;!@9B!&#65533;<&#65533;&#592;&#65533;CFCS&#65533;H&#65533;&#65533;&#65533;&#65533;&#65533;&#65533;&#65533;&#65533;&&#65533;&#65533;&#65533;/$%X&#65533;r6&#65533;w|\&#65533;&#65533;&#65533;&#65533;`E7&#65533;&#65533;&#65533;&#65533;&#65533;&#65533;Q7&#65533;&#65533;&#65533;&#65533;6&#65533;_&#65533; &#65533;&#65533;&#65533;&#65533;&#1250;!&#65533;&#65533;)&#65533;&#65533;&#65533;&#65533;R]&#65533;&#65533;pc/b&#65533;&#65533;&#65533;&#65533;_&#65533;&#65533;&#65533;r&#65533;&#65533;&#1872;W&#65533;1&#65533;D&#65533;&#19404;ZB@)`G7.y!&#65533;&#65533;;%$.\&#65533;&#65533;&#65533;T&#65533;&#65533;&#65533; Tp&#65533;?A&#65533;&#65533;&#65533;~&#65533;&#65533;@&#65533;~&#65533;p&#65533;`CeI	&#65533;&#65533;rP&#65533;&#65533;qA&#65533;&#65533;&#65533;&#65533;&#65533;&#65533;&#65533;!&#65533;8"&#65533;%&#65533;x"&#65533;)&#65533;X&#65533;&#65533;&#65533;P%%x&#65533;&#65533;g}4&#65533;&#65533;?&#1348;&#65533;Fl&#65533;&#65533;#&#65533;&#65533;(&#65533;g=&#65533;&#65533;_*&#65533;&#65533;IHP*C&#65533;&#65533;A4V&#65533;&#65533;?o&#65533;T&#65533;(%C&#65533;.&#65533;t&#65533;&#65533;&#65533;)2&#65533;a&#65533;&#65533;&#65533;?! &#65533;f&#65533;Y&#65533;p&#65533;&#65533;&"&#65533;&#531;&#65533;|&&#65533;PY&#65533;8(&#65533;@A&#65533;&#65533;4Z&#65533;&#65533;s:&#65533;&#65533;Am&#65533;&#65533;&#65533;&#65533;&#65533;z&#65533;)&#65533;er&#65533;?&#65533;F@P&#65533;&#65533;&#65533;&#1002;&#65533;q&#65533;&#65533;&#65533;&#65533;C&#65533;&#65533;&#524;C&#65533;U&#65533;E&#65533;&#65533;&#65533;&#65533;' ABl&#65533;Ta&#65533;tHP&#65533;&#65533;( &#65533;?U4FP&#65533;&#65533;&#65533;&#65533;9&#65533;&#65533;RV&#65533;Gz&#65533;&#65533;&#65533;AV&#65533;tP &#65533;&#65533;&#65533;?&#764;&#65533;&#65533;&#65533;1
V&#65533;&#65533;&#65533;&#65533;O7&#65533;z&#65533;O &#65533;@$]&#65533;h  &#65533;A&#65533;&#65533;d&#65533;&#65533;; JY~:&#65533;+&#65533;&#65533;3&#65533;?&#7194;&#65533;0F&#65533;92&#65533; &#65533;&#65533;&#65533;&#65533;?1&#65533;v
vDc2V&#65533;:&#65533;	&#65533;n&#65533;R&#65533;&#65533;&#65533;?&#65533;&#65533;&#65533;DE|d&#65533;&#65533;5=&#65533;&#65533;:i&#65533;`&#65533;k&#297;&#65533;A&#1788;&#65533;`n&#65533;&#65533;2&#65533;&#65533;F&#65533;4$(&#65533;&#65533;r&#65533;&#65533;&#65533;&#65533;1o&#65533;&#65533;b&#65533;&#65533;b&#65533;&#1929;]&#65533;\&#65533;&#65533;&#65533;	&#65533;xd&#65533;&#65533;&#65533;&#65533;w(&#65533;&#65533;e&#65533;&#65533;&#65533;&#1141;8A&#65533;&#65533;C&#65533;x&#65533;;.&#65533;&#65533;&#65533;&#65533;]&#65533;	 &#65533;&#65533;Vd&#65533;
&#434;&#65533;&#65533;f7&#65533;I	&#65533;p&#65533;&#65533;&#65533;&#65533;&#65533;&#65533;&#9010;K&#65533;;&#65533;&#65533;?|&#65533;&#65533;&#65533;-K&#65533;b&#65533;8z&#65533;A&#65533;@o&#65533;&#65533;&#65533;Vd#!8f&#65533;G6:d&#65533;&#65533;e`N5C&#65533;&#65533;A&#1392;&#65533;&#65533;&#65533;&#65533;_&#65533;	&#65533;&#65533;`R$U&#65533;7&#65533;Kt&#65533;L&#65533;&#1520;A&#65533;&#65533;\&#402;kT&#65533; &#65533;G&#65533;&#65533;*&#65533;&#65533;&#65533;&#267;&#65533;&#65533;D&#65533;&#65533;&#65533;&#65533;&#1656;&#65533;&#65533;n&#65533;&#65533;&#65533;&#65533; &#65533;&#65533;5(&#65533;&#65533;&#65533;U&#65533;DNx@F&#65533;U)D &#65533;&#65533;A&#65533;&#65533;8&#65533;X&#65533;2&#65533;&#65533;+v$Y4&#65533;&#65533;4&#65533;oQ&#65533;&#272;&#65533;|&#65533; $CD
&#65533;&#65533;&#65533;s&#65533;&#65533;l&#65533;c1&#65533;(JEds,&#65533; &#65533;:&#65533;6$&#65533;+&#65533;&#65533;BH&#1620;!|&#65533;e5DN&#65533;&#65533;&#65533;&#65533;0<&#65533;!&#65533;&#65533;&#65533;R&#65533;&#65533; `&#65533;&#65533;Q&#65533;&#65533;&#65533;&#65533;P&#65533; 	&#65533;	t&#65533;Xf &#65533;&#65533;&#65533;&#65533;&#65533;&#65533;&#65533;l&#65533;	&#65533;&#65533;&#65533;&#65533; l:CL9!&#65533;&#65533;&#65533;h.X1&#65533;&#65533;P@&#65533;SL&#65533;	&#65533;&#422;8v&#65533;r&#65533;&#65533;A&#65533;&#1424;<6&#65533;&#65533;0f&#65533;r&#65533;&#65533;<-)&#65533;K&#65533;&#65533;&#65533;O&#65533;!E&#65533;fb&#65533;5&#65533;&#65533;5/&#65533;&#65533;?&#65533;&#1105;&#65533;0&#65533;/|q"&#65533;P&#65533;&#65533;&#65533;&#65533;&#65533;m$x&#65533;Cr3&#65533;&#65533;&#65533;&#65533;&#65533; G(&#1098;;\&#65533;&#65533;g?&#65533;p&#65533;TT@H8H`?t&#65533;&#65533;B&#65533;4&#65533;X&#65533;X&#65533;[&#65533;{.J9&#65533;,sV{689&#65533;\&#65533;s&#65533;&#65533;OR&#65533;'&#65533;M#Y&#65533;&#65533;&#65533;&#65533;BT&#65533;F&#65533;&#65533;`&#65533;I&#65533;&#1245;&#65533;4x-&#65533;&#65533;&#65533;Q&#65533;&#65533;&#65533;&#65533;&#65533;8&#65533;&#65533;&#65533;l&#65533;DO&#65533;S&#65533;RH&#65533;9&#65533;&#65533;&#65533;&#65533;#A&#65533;&#65533;&#65533;'h&#65533; H&#65533;&#65533;C&#65533;
&#65533;&#65533;P&#65533;3k&#65533;&#65533;&#65533;`&#65533;5&#65533;&#65533;&#65533;DR^Z&#65533;"&#65533;&#65533;&#65533;&#65533;+^&#63137;&#65533;!&#65533;&#65533;&#65533;+&#65533;N&#65533;&#65533;&#65533;&#65533;&#65533;&#65533;9&#65533;[&#65533;&#65533;&#65533;[Plb&#65533;q&#65533;W&#65533;&#65533;&#65533;=&#65533;e	2&#65533;#&#65533;b&#65533;&#65533;]&#65533;?&#65533;&#65533;&#65533;W&#65533;DE&#65533;&#65533;`=S%T&#65533;&#65533;&#65533;&#65533;&#65533;&#65533;&#65533;&#65533;?&#65533;&#65533;&#65533;&#65533;&#65533;[&#65533;&#156;&#65533;*&#65533;Q&#65533;5T5&#65533;&#65533;y&#65533;&#65533;;&#65533;&&#65533;&#65533;&#65533;G&#65533;&#65533;Q[&#65533;3&#356;&#65533;	!r&#65533;&#65533;tp&#65533;&#65533;&#65533;!)&#65533;&#65533;?`&#65533;&#65533;&#65533;&#65533;!&#65533;&#65533;&#65533;y&#65533;&#65533;&#65533;&#65533;&#65533;&#65533;&#65533;&#65533;&#65533;8&#65533;1&#65533;`&#65533;&#65533;/~;&#65533;&#65533;&#65533;&#1534;&#65533;2&#65533;&#65533;&#65533;&#65533;,&#65533;&#65533;?&#65533;U&#65533;&#65533;b&#65533;ts&#65533;l&#65533;`D:lB&#65533;!&#65533;i&#1164;ZC&#65533;b&#65533;&#65533;gA8B&#65533;&#65533;&#1221;&#65533;&#65533;&#65533;&#65533;&#65533;#x&#65533;&#65533;&6&#65533;y&#65533;&#1846;&#65533;O&#65533;a'HH"&#65533;&#269;&#65533;&#65533;&#1089; vA&#65533;&#65533;&#65533;Cb&#65533;,&#65533;&#65533;&#65533;P 	HhGzp&#65533;/"&#65533;&#65533;q&#65533;&#65533;&#65533;"-&#65533;&#65533;x&#65533;&#65533;p&#65533;
&#65533;&#790;&#65533;&#65533;I&#65533;8&#65533;M&#65533;r&&#65533;0B&#65533;&#65533;&#65533;&#65533;&#65533;U&#65533;&#65533;q&#65533;&#65533;&#65533;,&#65533;&#65533;h=Z&#1718;&#1174;&#65533;&#65533;&#65533;J&#65533;L;&#65533;EC%&#65533;&#65533;Z&#65533;{&#65533;@P&#65533;&#65533;'T &#65533;&#65533;&#65533;&#65533;?&#65533;Q&#65533;&#65533;&#65533;2R&#65533;&#65533;&#65533;&#65533;&#65533;	&#65533; &#65533;*&#65533;!&#65533;&#65533;B&#65533;>&#65533;&#65533;&#65533;&#65533;k&#65533;&#65533;!"hx&#65533;B&#65533;&#65533; "&#65533;C.&#65533;&#65533;&#65533;&#565;2v3\&#65533;&#65533;&#65533;7&#65533;&#65533;!&#65533;&#65533;Fm<&#65533;5&#65533;3&#65533;E&#364;P&#65533;{&#1408;&#65533;AD&#65533;V9&#65533;N>&#65533;&#65533;&#65533; &#65533;&#65533;&#65533;x&#65533;R&#65533;&#65533;{&#65533; '>&#65533;&#65533;C&#65533;&#65533;6&#65533;!&#65533;&#65533;kB&#65533;&#65533;8Kh&#65533;&#65533;@2A&#65533;L&#65533;14&#65533;&#65533;&#65533;&#65533;l/-s&#65533;&#65533;&#65533;&#1643;F &#65533;&#65533;PI&#65533;d8&#65533;&#65533;&#65533;#&#65533;&#65533;!!&#65533; &#65533;h&#65533;&#65533;?bqP f[&#65533;&#65533;C<&#65533;&#65533;Q&#1766;#&#65533;	B&#65533;&#65533;&#65533;`V6&#65533;&#65533;7&#65533;&#65533;&#65533;&#65533;&#65533;YA&#65533;&#65533;c&#65533;&#65533;&#65533;h&#65533;xm&#65533;&#65533;c&#65533;&#65533;!&#65533;&#65533;&#65533;&#65533;&#65533;A&#65533;&#65533;C&#65533;z&#65533;A&#65533;v&#65533;&#65533;&#65533;,&#65533;x&#65533;tt?&#65533;&#65533;A@&#65533;&L&#65533;
&#65533;&#65533;?&#65533;AD &#65533;r&#65533;&#65533;pA&#65533;&#65533;&#65533; &#65533;"&#65533;&#65533;&#65533;&#65533;Dg&#65533;&#65533;&#65533;GF&#65533;"&#65533;s~m4&#65533;&#65533;z&#65533;&#65533;$&#65533;&#65533;&#65533;&#65533;p&#65533;3&#65533;&#65533;&#65533;&#65533;&#65533;&#65533;;&#65533;&#65533;&#65533;&#65533;)&#65533;4&#65533;!&#65533;&#1992;&#65533;Wm&#65533;Mc&#65533;R6'&#65533;&#65533;&#65533;&#65533;&#65533;&#65533;`&#65533;V-&#65533;l&#65533;p	j&#65533;&#65533;c&#65533;&#65533;&#65533;&#1541;/
\A0:&#65533; `p@&#65533;&#65533;3T@;&#65533;E4&#65533;"&#65533;&#65533;&#65533; s&#65533;&#65533;s&#65533;&#65533;r@TA; &#65533;)&#65533;y&#65533;7&#65533;-@&#65533;&#65533;A-xC> &#65533;2&#65533;&#65533;lW&#65533;&#65533;&#65533;&#65533;TDF&#65533;&#65533;?&#1666;x&#160;&#65533;&#65533;&#65533;&#65533;&#65533;T&#65533;&#65533;&#65533;&#65533;&#65533;&#65533;H&#65533;!$&#65533;&#65533;&#65533;&#65533;&#65533;&#65533;hZR&#65533;&#65533;*t&#65533;,&#65533;RA&#65533;%&#65533;l&#65533;?$A$&#65533;&#65533;p!&#65533;l\C&#65533;&#65533;:&#319;&#65533;B&#65533;&#65533;&#65533;&#65533;!A4&#65533;4&#65533;C&#65533;!&#65533;&#65533;&#65533;A4*&#65533;&#65533;&#65533;%&#65533;C'&#65533;c&#65533;&#65533;&#65533;&#65533;&#65533;B&#65533;&#65533;g&#65533;!*&#65533;A&#65533;a&#65533;a&#65533;&#65533;&#65533;&#65533;U&#65533;&#65533;&#65533;$*%&#65533;&#65533;D	H\	&#65533;&#65533;fa&~K&#65533;ZC&#65533;&#65533;!d\E&#65533;&#65533;&#65533;&#65533;D&#65533;D&#1012;&#65533;&#1442;&#65533;$&#65533;&#65533;&#65533;&#65533;&#65533;&#65533;&#65533;&#1005;PCD&#65533;5&#65533;K&#65533;&#65533;?@Rl&#65533;&#65533;&#65533;VM&#65533;6&#65533;&#65533;b&#65533;&#65533;&#65533;&#65533;&#65533;T&#65533;_@,&#407;&#65533;&#65533;UF&#65533;&#65533;&#65533;tAG&#65533;U&#65533;y&#65533;&#65533;&#65533;L^d&#65533;l<&#65533;t&#65533; 	p&#65533;`&#65533;&#65533;$&#65533;&#65533;@&#65533;a&#65533;&#65533;<&#65533;&#65533;Fn F;&#65533;c&#65533;u A:&#1457;&#65533;&#65533;|&#65533;p&#65533;&#1573;&#65533;AGE\&#416;&#65533;^eh&#65533;ALSePA&#65533;&#65533;&#65533;&#65533; A\&#65533;&#65533;A&#65533;&#65533;?&#65533;&#65533;\rx&#845;m&#65533;1&#65533;&#65533;&#65533;&#65533;&#65533;K&#65533;#_&#65533;d&#65533;&#65533;/DC&#65533;&#65533;1&#65533;&#65533;&#65533;OG&#65533;<&#65533;#&#65533;&#65533;.>	&#65533;&#65533;&#65533;&#65533;/x&#65533;/&#65533;ALe8&#65533;2&#65533;&#65533;?@(TB&#65533;:&#65533;?LeQ4&#65533;%&#65533;%&#65533;&#65533;&#65533;%(D&#65533;A&#65533;@\&#65533;&#65533;&#65533;!&#65533;&#65533; &#286;P@-&#65533;e-`&#65533;_&#65533;G&#65533;&#65533;`&#65533;`&#65533;`&#65533;@&#65533;E&#65533;B&#65533;&#65533;&#65533;&#65533;&#65533;4&#65533;x&#65533;xF&#65533;C05&#65533;&#65533;i&#65533;D/&#65533;"i&#65533;&#65533;&#65533;Vj&#65533;&#65533;&#65533;&#65533;&#65533;$&#65533;&#65533;A&#65533;&#65533;A\(z&#65533;^&#65533;g&#65533;n&#155;&#65533;&#65533;fR":&#65533;&#65533;&#65533;&#65533;B&#65533;*fAl&#65533;l&#65533;CS&#65533;&#65533;u&#65533;&#65533;$&#65533;&#65533;cX&#65533;&#65533;&#65533;&#65533;?&#65533;&#65533;"&#65533;&#32505;&#65533;A$*&#65533;apj&#65533;V&#65533;'V&#65533;e&#65533;&&#65533;fn&#65533;H'&#65533;&|&#65533;&#65533;)j&#65533;&#65533;&#65533;&#65533;,bK|&#65533;&#65533;e&#65533;Q&#65533;&#65533;&#65533;\&#65533;mZE&#65533;&#65533;O&#65533;&#65533;i&#65533;
&#65533;"
&#65533;&#1832;&#65533;&#65533;&#65533;yF&#65533;<(h&#65533; &#65533;&#176;&#65533;&&#343;&#65533;Yj&#65533;&#65533;&#1253;&#65533;p&#65533;&#65533;&#65533;@T&#65533;hCLce&#65533;&#65533;%&#65533;&#65533;SRDCx&#65533;cR&#65533;(A`g&#65533;;$&#65533;&#65533;x&#65533;dExA$&#65533;%&#65533;&#65533;a&#65533; P@7&#65533;&#65533;Ih&#65533;8&#65533;&#65533;&#65533;&#65533;J&#65533;D&#65533;<(&#65533;D&#65533;8&#65533;&#65533;-&#65533;&#65533;)&#65533;3&#65533;&#65533;&#65533;&#65533; 2D&#65533;NjG&#65533;&#65533;MlCn&#65533;	l&#65533;1&#65533;Fl&#65533;@<&#65533;/&#65533;&#65533;&#65533;j<j&#65533;M&#65533;@+B+`&#65533;	\&#65533;&#65533;&#65533;"&#65533;',&#65533;K&#65533;&#65533;I&#65533;h$&#65533;&#65533;8@&#65533;(`&#65533;'&#65533;&#65533;?t&#65533;S~&#65533;/8K&#65533;%&#65533;&#65533;#E&#65533;T&#933;&#65533;&#65533;a&#65533;&#65533;&#65533;m&#65533;&#65533;XD,h&#65533;&#1796;&#65533;'&#65533;&#65533;8ZC&#65533;&#65533;&#65533; &#65533;ZH&#65533;n+&#65533;J&#65533;l&#65533;"-&#156;&#65533;&#65533;&#65533;l&#65533;Pe&#65533;O&#65533;&#65533;g!$&#65533;&#65533;~
qV&#65533;&#65533;&#65533;"&#65533;&#65533;g&#65533;&#65533;at&#65533;?&#65533;ie&#65533;&#65533;&#65533;a&#65533;&#65533;F&#65533;&#65533;&#65533;{&#65533;&#65533;&#65533;g&#65533;&#65533;~&#65533;Znz&#65533;\&#65533;&#65533;&&#65533; h~&#65533;n&#65533;&#65533;&#382;Z&#65533;&#65533;&&#65533;@&#65533;u,&#65533;h&#65533;>&#65533;)j&#65533;\&#65533;!t&#65533;&#65533;$i&#65533;C&#65533;&#65533;&#65533;&#65533;&&#65533;&#65533;&#1833;&#65533;&#65533;&#65533;&#65533;l&#65533;\&#65533;
O&#65533;&#65533;&#65533;&#65533;4&#65533;d&#65533;p&#65533;&#65533;A&#65533;"ru&#65533;C&#65533;&#65533;&#65533;&#65533;H&#65533;&#51464;&#65533;&#65533;&#65533;D-8+K&#780;g&#65533;&#65533;&#65533;nY&#65533;A9&#65533;@&#65533;9Dn&#65533;&#65533;?&#65533;&#65533;UD96&#65533;/p&#65533;4&#65533;&#65533;&#65533;&#65533;v&#65533;m&#65533;D&#65533;&#65533;&#65533;;t&#65533;C|&#65533;&#65533;D&#65533;&#65533;
&#65533;/Qe@iE`&#65533;B`&#65533;&#1680;&#65533;&#1307;&#65533;&#65533;?&#65533;&#65533;,_C,&#65533;giD&#65533;I&#65533;&#65533;#&#65533;&#65533;&#65533;X&#1484;&#65533;C&#65533;D^lC&#65533;&#65533;&#65533;D&#65533;o&#65533;A&#65533;&#65533;&#65533;m&#65533;&#1916;_&#65533;&#65533;&#65533; &#65533;&#65533;&#65533;&#236;D,p&#65533;sT@'&#65533;&#65533;8&#65533;C>\&#65533;&#65533;Q&#65533;%&#1569;ek]&#65533;+@$&#65533;B&#65533;&#65533;&#65533;v&#65533;Y&#65533;&#65533;&#65533;&#65533;&#1896;&#65533;&#65533;&#65533;&#65533;XNIy&#65533;&#65533;y&#65533;&#65533;&#65533;G&#65533;&#65533;&#65533;XN>c,&#65533;@YX&#65533;&#65533;q&#65533;G&H&#65533;&#65533;&#65533;&#1464;6&#65533;ZhR&#65533;&#65533;g&#65533;,&#65533;&#65533;&#65533;=&#65533;&#65533;&#65533;}&#65533;&E'&&#65533;'&#65533;`&#65533;#~&#65533;,&#65533;{Zb&#65533;|&#65533;&#65533;&#65533; &#65533;Ex&#63952;&#65533;&#65533;&#65533;&#65533;&#65533;$&#65533;&#65533;!&#65533;w&#65533;&#65533;'A &#65533;
&#65533;&#65533;|C&#65533;0P)&#65533;&#65533;&&#65533;&#1430;&#65533;@REB&#65533;g&#65533;&#65533;&#65533;m-&#65533;&#65533;,&#1260;&#65533;/&#65533;&#65533;
&#65533;)&#65533;	#/&#65533;h&#65533;&#65533;&#65533;5`a&#65533;X 4&#65533;=l&#65533; &#65533;B&#65533; &#65533; 0cC &#65533;&#65533;W)4)4&#65533;H&#65533;CxE&#65533;&#65533;A0# &#65533;&#65533;&#65533;W&#65533;
&#65533;&18&#65533;? &#65533;&#65533;?QY&#65533;UK&#1833;&#1336;)&#65533;X&#65533;&#65533;+Ap&#65533;1&#65533;S&#1468;&#65533;&#65533;t&#65533;&#65533;C&#65533;S<&#65533;2&#65533;&#65533;&#65533;&#65533;r&#65533;&#65533;&#65533;&#65533;&#65533;&#65533; &&#1793;S&#65533;"pj&#65533;)BXB(D&#65533;</$&#65533;&#1642;&#65533;&#65533;!&#65533;.&#65533;A&#65533;&#65533;&#65533;KU&#65533;&#65533;%L&#65533;/F&#65533;(&#65533;t&#65533;&#1194;&#65533;&#65533;v=&#65533;&#65533;q&#65533;&#65533;L&#65533;b&#65533;&#65533;Q&#65533;~T&#65533;a&#65533;k&#65533;YS}&#65533;&#65533;&#65533;d&#65533;<&#65533;&#65533;&#65533;&#65533;:D&#65533;&#65533;&#65533;&#65533;&#65533;~0&#65533;&#65533;pD'&#65533;l&#65533;&#65533;2&#65533;'
&#65533;&#65533;&#65533;&#65533;&#65533;QB&#65533;&#65533;0&#65533;}&#65533;B&#65533;!&#65533;H&#65533;&#65533;B&#65533;'[&#65533;&#65533;3in&#65533;'X&#65533;&#65533;s&#65533;g&#65533;&#65533;&#65533;B&#65533;[&#65533;&#65533;CK&#65533;H#&#65533;DL&#65533;Ht60h&#65533;zbM&#1255;&#65533;+&#65533;&#65533;&#65533;&#65533;&#65533;&#65533;<&#65533;&#65533;&#65533;&#1835;&#65533;&#65533;#&#65533;	mB&#65533;Hra1Ax&#65533;&&#65533;&#197;DX&#65533;)WQ&#445;&#65533;@&#65533;&#65533;:&#65533;&#65533;&#65533;1t&#65533;X&#65533;h@&#65533;&#65533;$J$&#65533;U"{3\&#65533;[Ih&#65533;D2&#65533;3edk"W&#65533;&#65533;&#65533;`WJ&#65533;&#65533;F&#65533;&#65533;hA&#65533;A&#65533;@5&#65533;&#65533;F&#65533;&#65533;&#65533;&#65533;F&#65533;)(7&#65533;^&#65533;X<&#65533;&#65533;S)&#65533;
&#65533;&#65533;&#280;u&#65533;K&#65533;&#65533;&#65533;&#65533;&#65533;&#65533;~&#65533;st*q&#65533;&#65533;Bs&#65533;&#65533;&#65533;&#65533;UB&#65533;nD&#65533;CN&#65533;v&#65533;&#43898;&#65533;%&#65533;AkS&#65533;'Ll/&#301;&#65533;&#65533;%t`~&#65533;&#65533;&#65533;&#65533;`*T: &#65533;\&#65533;&#65533;&#65533;&#259;q&#65533;&#65533;j&#65533;&#65533;BZW&#65533;&#65533;&#65533;&#65533;3H&#65533;&#65533;&#65533;&#65533;&#65533;&#65533;&#726;+A&#65533;"&#746;&#65533;Q&#65533;!
&#65533;&#65533;g&#65533;&#65533;,N&#65533;+s&#65533;&#65533;5$&#65533;x&#65533;&#65533;&#65533;S&#65533;&#65533;3_O)&#65533;/X&#65533;g,>&#65533;&#65533;\&#65533;?X&#65533;B\&#65533;5k&#65533;&#65533;&&#65533;,0&#65533;~&#65533;&#65533;&&#65533;&#65533;;l"&#65533;&#65533;&#65533;&#65533;&#65533;;&#65533;&#65533;d&#65533;&#65533;bKg&#65533;&#65533;0K&#65533;&#65533;&#65533;,&#65533;&#270;&#65533;C&#65533;&#65533;&#65533;&#65533;&#65533;&#65533;&#65533;wC&#65533;&#65533;&#65533;&#65533;/z&#65533;&#65533;!&#65533;A,&#65533;puC 6A&#65533;uCDBg&#65533;6&#65533;&#65533;Jy&#65533;q`&#65533;&#65533;&#65533;)&#65533;V&#65533;.&#65533;&#65533;&#65533;&#65533;&#65533;2%&#65533;0C<FS5&#65533;&#65533;  &#65533;&#65533;T+_&#65533;J\&#65533;&#65533;]y&#65533;&#65533;&#65533;9&#65533;&#65533;1&#65533;#&#65533;;&#289;k&#546;&#65533;U&#65533;CP&#65533;&#65533;L&#65533;FJ:&#65533;`	&#1092;&#65533;&#65533;&#65533;R&#65533;q&#65533;&#65533;*&#65533;>DuxD_&#65533;&#65533;&#65533;m';&#65533;d&#65533;&#65533;B&#65533;)&#65533;'&#65533;&#65533;.D&#65533;rxB&#65533;6Y6&#302;&#65533;:&#65533;&#65533;%.+xG~&#65533;T&#65533;&#65533;&#65533;&#65533;&#65533;&#65533;*&#65533;u&#65533;&#65533;&#65533;`,T&A\&#65533;&#65533;B?X&#65533;&#65533;&#65533;&#65533;k&#65533;n)&#65533;n,{\&#65533;~P&#65533;&#65533;&#65533;&#65533;%&#65533;;&#65533;@8&#65533;&#65533;&#65533;&#65533;T&#65533;&#65533;;O&#65533;0H&#65533;|&#65533;+hz &#65533;A3&#65533;)A&#65533;{F&#65533;<2#@&#65533;&#65533;H&#65533;?|/<Al&#65533;P<AuI&#65533;&#65533;&#65533;&#65533;A&#65533;&#65533;&#65533;?&#65533;Wy&#65533;&#65533;&#65533;&#65533;&#65533;&#65533;SwE`&#65533;DC&#65533;&#65533;cCl&#65533;&#65533;B&#65533;&#65533;</4&#65533;&#65533;h&#65533;&#65533;O&#65533;q&#65533;&#65533;&#65533;OD:&#65533;A&#65533;&#65533;$@&#65533;&#452;&#65533;{E:L&#65533;L&#187;4&#65533;&#65533; &#65533;&#65533;1Q;&#271;&#65533;&#65533;&#272;W&#65533;V&#65533;x&#65533;f&#65533;&#65533;&#65533;
R;1A&#65533;&#65533;.
&#65533;3&#65533;PRh@),&#65533;c &#65533;&T&#65533;C$&#65533;&#65533;&#65533;y&#65533;&#65533;?&#65533;s&#65533;yD<>&#65533;;D
&#65533;^&#65533;&#65533;h@r&#65533;{&#65533;4@&#65533;5&#65533; &#65533;&#65533;W&#65533;&#65533;&#65533;&#65533;&#65533;&#65533;S~&#65533;&#65533;W &#65533;&#65533;&#229;6"&#65533;&#65533;&#65533;A ;A&#65533; &#65533;&#65533;3=&#65533;&#65533;&#65533;G&0&#65533;d1&#65533;&#65533;&#65533;`	&#65533;XC A, &#65533;7wAfC&#65533;&#65533;X&#65533;mg<&#65533;&#65533;&#65533;&#65533;&#65533;&#65533;GrC,&#65533;&#65533;&#65533;Sr&#65533;yB&#65533;A'&#1552;0&#65533;&#65533;&#65533;&#65533;[&#65533;&#65533;&#65533;&#65533;&#65533;&#65533;&#65533;DA8@`&#65533;Hs&#65533;&#521;h&#65533;&#65533;&#65533;&#65533;A&#65533;&#65533;? &#65533;&#65533;;:.&#65533;q!&#65533;:&#65533;5\&#65533;&#65533;2&#65533;x	#&#326;->t&#65533;dH&#65533;#I&#65533;4yeJ&#65533;+Y&#65533;l&#65533;&#65533;eC2i&#65533;d1&#65533;a%&#65533;#&#232;q(e&#65533;=b:$&#65533;&#65533;IR&#65533;&#65533;"&#65533;0)H"OCR-&#65533;&#65533;&#65533;!WC&&#6834;&#65533;&#65533;&#65533;c&#65533;Y&#65533;$&#65533;&#65533;;&#65533;:$&#65533;&#65533;-&#549;K&#65533;&#65533;-&#65533;&#65533;&#65533;&#65533;&#65533;y&#65533;&#65533;I&#65533;&#65533;hT&#65533;&#65533;&#65533;&#65533;&#65533;_!0.&#65533;,r&#65533;&#65533;&#65533;&#12688;'K&#65533;G&#65533;&#65533;&#65533;#&#65533;v&#65533;&#65533;&#65533;_&#65533;&#65533;&#65533;&#65533;4&#65533;thA&#65533;V&#921;c&#65533;&#65533;&#65533;&#65533;f&#65533;&#65533;]&#65533;l&#1019;C&#65533;&#65533;7H&#65533;&#65533;&#65533;~&#65533;&#65533;&#65533;?&#597;&#65533;j&#65533;&#1825;n&#65533;&#65533;{}4&#65533;e&#65533;&#65533;&#65533;a &#65533;|$&&#65533;C&#65533;&#65533;&#65533;PC&#65533;&#1503;ai/&#65533;y&#65533;g&#65533;k&#65533;&#65533;&#1100;&#65533;&#65533;f0&#65533;1&#65533;&#900;&#65533;&#65533;&#65533;&#65533;&#65533;i(@&#65533;&#65533;&#65533;!7Fr&#65533;A&#65533;&#65533;&#65533;G&#65533;&#65533;&#65533;&#65533;G	&#65533;N&#65533;"&#65533;S&#65533;)&#65533;B&#65533;q&g&#1124;'B&#65533;&#65533;0?DJ &#65533;blD&#65533;&#65533;p&#533;&#65533;&#65533;&#65533;&#65533;E&#65533;&#65533;&#65533;F&#65533;
 &#65533;&#65533;&#65533;v&#65533;&#65533;MX&#65533;RPZ&#65533;&#65533; q&#65533;&#65533;&#65533; &#65533; &#65533;&#198;&#65533;&#65533;&#65533;P&#65533;&#65533;2&#65533;<&#1253;&#65533;`&#65533;g'&#65533;f&#65533;&#65533;M6E"G&8&#65533;d&#65533;&#65533;&#65533;&#65533;<&#65533;!&#292;l&#65533;&#65533;@&#65533;b	/&#65533;&#65533;j0=&#65533;&#65533;0&#65533;,&#65533;&#737;&&#65533;q&#43536;*=J&#65533;&#65533;j&#65533;&#65533;&#65533;xi&#65533;&#65533;x&#65533;&#65533;&#65533;&#65533;&#65533;(&#65533;&#65533;a&#65533;&#65533;&#65533;1&#1350;f<p(&#657;8Q&#65533;&#65533;ZR&#65533;&#65533;|p &#65533;&#65533;@Z&#65533; &#65533;&#65533;&#65533;&#65533;
&#65533;f&#65533;&#65533;&#65533; &#65533;g&#65533;IB&#65533;%H&#65533;&#65533;&#267;I&h	&#65533;t&#65533;=`rp&#65533;[&#65533;&#65533;u&#65533;Q&#65533;r#W&#65533;&#65533;&#65533;E&#65533;&#65533;6&#65533;$&#65533;X6&#65533;&#65533;&#65533;r(c&#65533;&#65533;	m&#65533;&#65533;H3&#65533;&#65533;&#65533;~b&#65533;&#65533;&#65533;&#65533;s&#65533;6&#65533;UI6&#65533;bkM&#65533;&#65533;&#65533;&#65533;g&#65533;r&#65533;@&#65533;&#65533;B2&#65533;&#65533;&#65533;a0@&#65533;A2&#65533;&#65533;M&#65533;&#65533;&#65533;I#&#65533;&#65533;&#65533;(&#149;.t&#65533;K&#65533;&#65533;&#65533;&#9542;:8&#65533;&#65533;&#65533;&#65533;&#307;&#820;z&#65533;fp(&#65533;&#65533;v&#65533;F&#65533;&#65533;&#65533;R&#65533;Z$&#65533;A&#65533;!&#65533;&#65533;i&#65533;&#757;E&#65533;&#65533;&#760;&#968;&#65533;#.&#65533;&#65533;&#65533;&#65533;0b&#65533;"&#37784;&#65533;&#65533;&#65533;&7&#65533;s&#65533;?*YD3&#65533;6&#65533;!W&#65533;&#65533;'2	R$k&#65533;I&#65533;!&#65533;&#65533;&#65533;[@&#65533;&#65533;h/RO&#65533;&#65533;s&#65533;e}&#65533;'Y&#65533;&#65533;&#1264;&#65533;uj&#65533;&#65533;wh'&#65533;&#65533;&#65533;&#65533;h&#65533;&#65533;7:&#65533;M&#65533;y&#65533;&#65533;CZ&#65533;&#65533;lXc&#65533; &#65533;q&#65533;&#65533;2]&#65533;!/&#65533;&#65533;`&#65533;@&#65533;&#65533;&#65533;G=K']&#65533;iG&#65533;?&#65533;&#65533;&#65533;	N)]&#65533;&#65533;&#65533;\&#65533;C&#65533;&#65533;&#65533;&#65533;&#65533;#&#65533;&#65533;@*&#65533;!&#65533;_JN'&#65533;&#65533;O$3U&#65533;D&#65533;&#65533;  @&#65533;c0x8&#65533;&#65533;`a	&#65533;&#1100;&#65533;aT&#65533;
w&#65533;&#65533;gX&#65533;!{a&#65533;`1&#65533;&#65533;f;$!OL&#65533;&#65533;&#65533;Bl&b&#65533;!DP&#65533;4&#65533;5&#65533;V&#65533;&&#65533;dhqP&#65533;&#65533;&#65533;3&#65533;@g&#65533;&#65533;&#65533;q&#65533;"&#65533;&#65533;#|k '&#65533;&#439;&#65533;&#65533;&#65533;%30&#65533;U&#65533;&#65533;&#65533;&#65533;&#65533;$e&#65533;&#65533;&#1490;A&#65533;&#65533;&#65533;k(&#65533;6V&#65533;&#65533;&#65533;1%	&#65533;3&#65533;F&#575;]&#65533;&#65533;E&#65533;&#65533;&#65533;5&#65533;&#65533;&#65533;&#65533;&#65533;dJ`bA7UN&#65533;&#65533;&#65533;T&#897;$?
&#65533;P&#65533;&#65533;-&#65533;!S&#65533;&#65533;&#65533;U&#65533;&#65533;y&#65533;!^&#65533;&#65533;&#65533;&#65533;oy!&#65533;&#65533;%&#65533;&#65533;'?&#65533;&#65533;&#65533;y&#65533;&#65533;&#65533;&#65533;La&#65533;^&#65533;&#65533;S&#65533;$S &#65533;21&#65533;&#65533;}&#65533;&#65533;fLJP&#65533;&#65533;Tjy!&#65533;&#65533;&#65533;&#65533;&#65533;&#65533;w	&#65533;&#1465;&#65533;0&#65533;&#65533;o&#2042;&#65533;&#65533;&#917;&#65533;s&#65533;&#65533;&#65533;&#65533;&#65533;&#65533;&#65533;J2&#65533;z&#65533;&#65533;&#65533;	 &#65533;z9?&#65533;]&#65533;A&#65533;1&#65533;&#65533;&#65533;&#65533;_w
	f(j&#65533;&#65533;F&#65533;1&#65533;&#65533;&#65533;KH8B&#65533;L$&#65533;(	7ZR&#65533;U&#65533;S&#65533;uR
&#65533;&#65533;&#65533;bI&#65533;np&#65533;&#216;@&#65533;!&#65533;q&#65533;N[&#65533;C&#65533;&#65533;kI*&#62496;&#65533;!&#65533;&#65533;&#65533;"&#65533;H&#65533;&#65533;MUh&#65533;D&#65533;7&#65533;}	DG&#65533;&#151;&#65533;&#65533;&#65533;W$ &#65533;&#65533;h&#65533;&#65533;Pb&#65533;$mK &#65533;?8&#65533;&#1428;&#65533;&#65533;&#65533;+&#65533;D&#65533;0V&#65533;&#65533;&#65533;v&#65533;&#65533;&#65533;&#65533;&#65533;&#65533;j&#65533;	O&#65533;&#65533;D&#65533;" &#65533;VU&#65533;&#266;&#65533;&#65533;:&#65533;mz&#65533;&#65533;]g@L&#65533;lm&#65533;&#65533;ZI&#65533;&#65533;7&#65533;~&#65533;%i&#65533;D&#65533;&#1186;&#65533;	&#65533;s&#65533;&#65533;&#65533;&#65533;0&#65533;&#65533;	x&#65533;&#65533;&#65533;?&#65533;@&#65533;$ `&#65533;&#65533;&#65533;&#173;X&#65533;2&#65533;&#65533;%&#65533;>&#65533;&#1965;&#65533;\&#65533;d	Fw$&#65533;&#65533;z&#65533;XI&#65533;&#65533;&#65533;&#65533;&#65533;&#65533;"&#65533;,RR>}E[&#65533;e&#65533;H&#65533;&#65533;&#65533;2&#65533;&#65533;&#65533;&#65533;&#65533;j&#65533;&#65533;I&#65533;&#65533;&#732;&#65533;;Gg&#65533;&#65533;&#65533;o&#65533;&#623;Jbd&#65533;&#65533;8!&#65533;f&#65533;&#65533;X0&#65533;%&#65533;&#65533;	,$&#65533;&#65533;&#65533;C&#65533;
&#65533;0d*&#65533;&#65533;&#1026;&#65533;&#65533;&#65533;pI&#65533;&#65533;&#1158;`8&#65533;&#65533;C@&#65533;&#1174;'<.&#65533;N+`&#65533;C&#65533;&#65533;&#65533;&#65533;)&#1035;[&#65533;C&#65533;&#65533;Aea&#65533;bV&#65533;&#65533;`$mH"H&#65533;P&#65533;"y&#65533;&#65533;@&#65533;&#65533;`E&#65533;=&#65533;<I&#65533;&#65533;&#65533;&#65533;&#65533;V&	R&#65533;&#65533;&#65533;J@&#65533;C&#65533;&#65533;&#65533;k6D&#65533;b@&#151;?&#65533;+\&#65533;	&#65533;&#65533; *&#65533; 1&#825;&#65533;j&#65533;&#65533;&#49924;>&#65533;C&#65533;&#65533;K&#65533;&#1808;(,FQ&#65533;&#65533;&#65533;?2&#65533;(@
&#65533;&#65533;&#65533;?&iH;@X\&#1090;!&#65533;&#65533;&#65533;(&#65533;c0&#65533;&#65533;e&#65533;c&#65533;&#65533;&#65533;&#65533;&#65533;
V&#65533;ld&#65533;&#65533;H&#65533;A&#65533;&#65533;&#65533;l&#65533;&#65533;&#65533;pCv=a&#65533;&#65533;D&#65533;1&#65533;&#65533;&#65533;&#65533;\`&#65533;&#65533;&#65533;&#65533;&#65533;I>\&#65533;L`F&#65533;&#65533;G&#65533;[&#65533;&#65533;&#65533;&#61489;tHbg&#65533;is&#65533; &#65533;&#65533;KxI&#65533;&#65533;&#65533;$s$Vh&#65533;N&#65533;
&#65533;v&#65533;&#65533;=&#627; &#65533;&#65533;&#352;d&#65533;&#65533;jH&#65533;&#65533;&#65533;&#65533;h&#65533;#&#65533;&#65533;&#65533;&#65533;Qbw&#65533;&#65533;g&#65533;V&#65533;.r&#1824;;&#65533;&#65533;e&#65533;I&#65533;%&#65533;jx&#65533;&#65533;&#65533;&#65533;&#65533;&#65533;eJ&#65533;q@h&#65533;p&#65533;&#65533;G#*&#65533;08&#65533;&#65533;&#65533;c&#65533;Afp&#65533;&#65533;&#65533;&#65533;&#65533;y&#65533;&#65533;E &#65533;&#65533;&#65533;L&#65533;&#65533;^t&#65533;&#65533;g&#65533;+&#65533;&#65533;rP|&#65533;&#65533;&#65533;&#65533;,&#65533;&#65533;zB&#65533;&#13400;&#65533;;F&#65533; 
43V&#65533;&#65533;&#65533;6I&#65533;&#65533;&#65533;&#264;A&#65533;&#65533;&#65533;&#65533;&#65533;$&#65533;&#65533;]&#65533;"&#65533;$i&#672;&#65533;&#65533;&#65533;dac&#65533;&#65533;&#65533;&#65533;&#65533;E&#65533;3&#65533;&#65533;&#65533;&#65533;/&#65533;X#W#qh&#65533;I&#65533;{v&#65533;c&#65533;&#65533;&#65533;&#65533;&#65533;&#65533;mk&#65533;&#65533;&#65533;9&#65533;&#65533;{&#65533;&#65533;&#65533;  6&#65533;&#1743;&#65533;&#65533;!&#65533;&#65533;H&#1920;&#65533;&#65533;P"o1&#65533;&#65533;&#65533;&#65533;!&#65533;*&#65533;&#65533;&#65533;Gs&#65533;&#65533;n&#65533;*&#65533;&#65533;&#65533;&#65533;&#65533;&#65533;&#65533;&#65533;&#65533;*&#65533;&#65533;&#65533;&#65533;&#65533;&#65533;&#65533;X&#65533;;&#65533;&#65533;&#65533;@}nK/%&#65533;&#65533;&#65533;{&#65533;&#65533;&#65533;V9;eZ&#65533;v&#65533;&#65533;&#65533;&#65533;	&#1326;&#65533;&I&#65533;&#65533;	&#65533;&#65533;&#65533;&#65533;&#65533;u&#65533;&#65533;&#65533;&#49411;&#65533;:&#65533;&#65533;&#65533;&#128;N&#65533;&#65533; aA o&#65533;&#65533;,&#65533;&#65533;&#65533;	&#29050;&#65533;!&#65533;8n&#65533;b&#65533;NA&#65533;:&#65533;C&#65533;`&#65533;u*%&#65533;&#65533;
&#65533;?&#65533;&#65533;&#65533;.&#65533;n&#65533;&#65533;&#65533;r&#65533;&#65533;&#65533;&#65533;&#65533;&#65533;&#65533;f&#65533;a|@&#65533;&#54924;&#65533;&#65533;e"&#65533;&#65533;&#65533;&#65533;L&#65533;&#65533;`XM&#65533;H&#167;F?b&#65533;&#65533;&#65533;D&#65533;	&#65533;P&#65533; &#65533;&#65533;
0T!&#65533;p&#65533;&#65533;Y&#65533;1&#65533;2&#65533;03&#65533;3*h&#65533;&#65533;!&#65533;&#65533;&#65533;*&#65533;Nt&#65533;'D&#65533;J>"v&#65533;a e
*e
&#65533;iv&#65533;EB&#65533;pI&#65533;jI&#65533;r&#65533;pIA&#65533;&#65533;&#65533;&#65533;s&#65533;+&#65533;&#65533;-&#65533;Hb&#65533;&#65533;&#65533;
&#65533;&#65533;&#65533;&#703;&#65533;eA&#65533;&#65533;@ $&#65533;@4`H&#65533;!&#65533;E&#65533;B*&#65533;
&#65533;&#65533;!n &#65533; `&#65533;$6&#65533;!V V&#65533;!&#65533;U1$d$&#65533;/&#65533;&#65533;&#65533;!&#139;&#1852;&#65533;&#65533;B&#65533;A"S&#65533;&#65533;&#65533;O$&#65533;$&#65533;	&#65533;J&#65533;'&#65533;rD&#65533;>&#65533;&#65533;&#65533;&#65533; '&#65533;2&#65533;&#65533;4&#65533;&j&#65533;&#65533;&#65533;&#65533;d&#65533;&#1489;Q&#65533;.&&#65533;&#65533;&#65533;&#65533;&#240;&#65533;:&#65533;&#65533;(&#65533;.:&#65533;6&#65533;w*&#65533;&#65533;c&#65533;~&#65533;&#65533;n&#65533;~h&#65533;ne &#65533;&#65533;&#65533;&#65533;0@&#65533;h"&#65533;&#65533;#&#65533;&#65533;p~&#65533;A&#65533;&#65533;Db&#65533; &#65533;&#65533;!V0&#65533;&#65533;&#65533;&#65533;%&#65533;&#65533;f&#800;&#65533;p_&#65533;C6tCZ`&k&#65533;&e2&#65533;r&#65533;>B&#65533;&#65533;Q%T&#65533;&#65533;&#65533;3T&#65533;&#65533;&#65533;(}r$&#65533;e&#65533;&#65533;1&#65533;23(,&#162;&#65533;)&#65533;*-i&#65533;$&#65533;&#65533;&#65533; &#65533;J&#1686;	|R"u&#65533;&#65533;-&#65533;&#65533;&#65533;{@t8.&#65533;Q&#65533;&#1152;&#65533;J"&#65533;A]&#65533;&#65533;&#65533;g&#65533;&!&#65533;&#65533;&#65533;e&#65533;&#65533;&#65533; &#65533;fI&#1696;&#351;N&#65533;k&#65533;&#65533;&#65533;&#65533;B"&#65533;R&#65533;[&#65533;eO&#65533;&#65533;`I&#65533;i&#65533;-&#65533;&#65533;s&#65533;&#65533;&#65533; Au&#65533;&#65533;&#65533;"&#65533;&#65533;&#65533;&#65533;m&#65533;xq$j&#65533;&#65533;& &#65533;R_(&#65533;$&#65533;&#65533;&#65533;&#65533;&#65533;&#65533;p&#65533;p &#849;&#65533;&#65533;&#65533;N)&#65533;&#65533;&#65533;z&#65533;9T&#65533;5&#65533;b&#65533;&#65533;&#65533;&#65533;!v&#65533;(&#65533;u
&#65533;B"	{&#65533;&#65533;P&#65533;?&#65533;&#65533;!&#65533;&#65533;fFf&#65533;+&#65533;&#43538;&#65533;&#65533;:MR&#65533;C"B6&#65533;hPb&#65533;d&#65533;&#65533;L&#452;&#65533;e\&#65533; &#65533;3b&#65533;&#65533;n&#65533;&#65533;&#65533;&#65533;B"&#65533;j&#65533;`&#65533;'&#65533;$A(&#65533;AO"O&#65533;B&#65533;RB&#65533;&#65533;B&#65533;r&#65533;`&#65533;&#689;6U&#65533;&#65533;a
J&#65533;{&#65533;t@"&#65533;	&#65533;b	&#65533;M&#65533;e2/&#65533;1&#65533;hi&#65533;@&#65533;&#65533;&#65533;O&#65533;@&#65533;&#65533;&#65533;%&#65533;i
&#65533;uL&#65533;CW&#65533;C[&#65533;Zh&#65533;&#65533;mHK&#65533;KbHM}B&#65533;0S&#65533;GEG&#65533;{BM3&#65533;2o	&#65533;&#65533;KS&#65533;&#65533;&#65533;a&#65533;&#65533;{&#65533;&#65533;E&#65533;&#65533;B&#65533;B&#65533; n$Kp&#65533;:&#65533;&#65533;&#65533;/&#65533;&#65533;7&#65533;!&#65533;1&#65533;&#65533;4&#65533;$&#65533;&#65533;t&#65533;Au&#65533;&#65533;&#65533;!D&#65533;9&#65533;c9&#65533;#m(Q_&#65533;9&#65533;:?F$2P$&#65533;P;$p&#65533; &#65533;L&@z&#65533;Sgf&#65533;<(h F=&#65533;J&#65533;&#65533;n&#65533; &#65533;L">&#65533;&#65533;f&#65533;0&#49452;X&#65533;&#65533;Z&#1159;&#65533;%w&#65533;&#65533;&#932;|&#65533;c&#65533;s&c&#65533;Wcb&#65533;&#65533;!&#65533;QY&#65533;&#65533;
&#65533;P&#65533;	r&#65533;	&#65533;$&#65533;&#65533;5T T@&#65533;`[&#65533;U&#65533;!tr4&#65533;&#65533;&#65533;\5&#65533;&#65533;&#65533;A&#1696;	}m&#65533;^&#65533;U^&#65533;u&#65533;&#65533;D&#65533;*&#65533;B\Q$n&#65533;1&#65533;PS3C&#65533;G&#65533;&#65533;	&#65533;&#65533;U$&#65533;&#65533;g&#65533;&#65533;s`&#65533; b&#65533;&#65533;y*V$,&#65533;&#65533;ZgR&#65533;&#65533;/Mb &#65533;a&#65533;&#65533;%&#65533;&#65533;&#65533;!* %&#65533;`
&#65533;&#65533;B>&#65533;&#65533;&#65533;&#65533;	ZRi&#65533; %L&#65533;e&#65533;&#65533;RDN&#65533;:&#65533;C&#65533;`
v&#65533;&#65533;-&#65533;&#65533;&#65533; 
&#65533;&#65533;$&#65533;v$&#65533;6R&#65533;IL&#65533;&#65533;&#65533;&#65533;!&#65533;@D&#65533;&#65533;
&#65533;&#65533;&#65533;Dp&#65533;&#65533;@&#65533;&#65533;&#65533;l&#65533;&#65533;# u&#65533;&#65533;7&#65533;d&#65533;&#65533;&#65533;&#65533;&#65533;&#65533;^&#65533;C&#65533;o&#65533;d@=&#65533;d&#65533;&#65533;&#65533;d8&#65533;&#65533;o&#1347;< t7&#65533;s	[&#65533;;\r%`&#65533;e&#296;H&#65533;M&#65533;;=cgJ'&#65533;p&#65533;&#65533;$&#65533;(gx&#65533;gJR$&#65533;s$A&#65533;$&#65533;&#65533;V&#65533;.su&#65533;qc&#65533;`&#65533;u&#65533;c&#65533;$&#65533;&#65533;&#65533;~&#65533;&#65533;&#65533;?'&#65533;w&#65533;C9&#65533;	&#65533;&#65533;&#65533;&#65533;&#65533;&#65533;3&#65533;2o5&#65533;&#65533; &#65533;L&#65533;&#65533;&#65533;&#65533;&#65533;zS#4&#65533;>B&#65533;b&#65533;\&#65533;&#65533;|&#65533;L&#65533;T`&#65533;iNt	&#65533;w%4h&#65533;&#65533;&#65533;&#65533;b&#65533;C&#65533;&#65533;fG&#65533;H%V~&#65533;&#65533;!&#65533;a&#65533;e
,&#65533;I&#65533;cn&#65533;$e&#65533;?"~&#65533;&#65533;H&#65533;!X&#65533;&#65533;gHq&#65533;1&#65533;&#65533;&#65533;jKC&#65533;&#65533;W&#65533;&#65533;&#65533;.-&#65533;a&#65533;2&#65533;n&#65533;.&#65533;$ha&#65533;&#65533;&#65533;&#65533;4&#65533;&#65533;i&#65533;&#65533;!&#65533;6$&#65533;4S&#65533;&#65533;~&#65533;&#65533;K&#65533;h&#65533;&#65533;$&#65533;	&#65533;M&#65533;&#65533;&#65533;&#65533; &#65533;-$&#1972;q&#65533;Oqs&#65533;&#65533;&#1545;oSO&#65533;8Om&#65533;&#65533;&#1482;%&#65533;cD&#65533;k<xc&#65533;&#65533;cc&#65533;&#65533;c&#65533;&#65533;&#65533;>`&#65533;&#65533;&#65533;=&#65533;&#65533;!&#65533;`&#65533;&#65533;&#205;&#65533;&#65533;L&#65533;&#65533;*&#65533;&#65533;UyP&#65533; &#65533;auW&#65533;$&#65533;&#65533;N&#65533;&#65533;S9&#65533;%&#65533;&#65533;&#292;&#65533;&#240;cw&#65533;&#65533;&#65533;&#65533;Z&#65533;]&#22034;#i&#65533; 6 &#65533;0&#65533;7&#65533;2&#802;x&#65533;z{m&#1476;s&#65533;&#65533;&#65533;M)v$&#65533;&#65533;-|&#65533;%&#65533;&#65533;&#65533;&#65533;#%S&#65533;%&#65533;2&#65533;|Fa
>t&#65533;&#65533;"~=&#65533;!&#65533;'&#65533;&#65533;cbf&#65533;(t$`&#65533;&#65533;G&#65533;=&#65533;&#1806;4&#65533;I.&#65533;W.8&#65533;Q/&#65533;u&#65533;9[b&#65533;\bw&#65533;@$&#65533; &#65533;&#65533; ae8R&#916;j&#65533;&#65533;!Z&#65533;-&#65533;&#65533;C&#65533; D&#65533;@&#65533;&#65533; &#65533;$&#65533;n&#65533;&#65533;&#65533;x2>&#65533;m&#65533;&#65533;&#65533;&#65533;4$&#65533;&#65533;&#65533;&#1334;&#65533;+&#65533;l`&#65533;g%%&#65533;&#65533;&#65533;$&#65533;U&#65533;  <&#65533;Y&#65533; @&#65533;?&#65533;" &#65533;&#65533;&#65533;&#640;3"&#65533;&#65533;4&&#65533;5$N&#65533;&#65533;QZ&#65533;&#65533;&#65533;A"@&#65533;&#65533;&#65533;&#65533;&#65533;&#65533;{&#65533;&#65533;Q&#65533;&#65533;c&#65533;&#65533;]Z&#65533;&#65533;n&&#65533;!&#65533;&#65533;&#65533;m&#65533;n&#65533;$&#65533;c&#65533;BG&#65533;&#65533;{&#65533;	&#65533;&#65533;&#65533;&#65533;y$&#65533;&#65533;&#65533;%&#65533;&#65533;&#65533;&#65533;&#65533;F&#65533;W~?&#65533;&#1690;/&#65533;!&#65533; &#65533;7F&#65533;&#65533;kT%`&#65533;&#65533;&#65533;t,&#65533;&#65533;RD"L&#65533;&#65533;E&#65533;-&#65533;&#65533;%H&#65533;&#65533;&#65533;&#65533;&#65533;d'&#65533;}?j&#65533;:S&#65533;&#65533;&#65533; t&#1049;$&#65533;&#65533;&#65533;]`YLo&#65533;!Zx.D&#65533;@&#65533;&#65533;\!&#65533;&#17656;&#65533;:mwn&#65533;&#65533;T&#65533;&#65533;x&#65533;s&#65533;$< &#65533;y&#65533;&#65533;&#7671;&#65533;!&#65533;{&#65533;3&#65533;&#65533;&#65533;&#65533;_l`&#65533;a&#65533;&#65533;;``&#65533;&#65533;&#65533;!&#65533;CD D&#65533;#@>&#65533;!lZ&#65533;)g&#411;&#65533;&#763;!F@&#1083;T!&#65533;[$T&#65533;6t&#65533;&#65533;8&#65533;&#65533;D&#65533; &#65533;! &#65533;&#65533;C&#65533;&#65533;Fb&#65533;`&#65533;&#65533;Q&#65533;&#65533;o&#65533;a&#65533;<&#65533;\&#65533;&#65533;&#65533;!&#65533;a&#65533;m&#65533;<&#65533;+|"_m!_&#65533;~$~&#65533;1,L&#65533;&#65533;&#65533;&#65533;!2H&#65533;&#65533;ws&#65533;&#65533;&#65533;2&#65533;&#65533;&#65533;&#65533;&#65533;D&#65533; &#65533;+&#65533;!&#65533;&#65533;G&#65533; `&#65533;&#65533;&#511;i&#501;I/f&#65533;%L&#65533;A"&#65533;&#65533;-]2&#65533;&#65533;&#65533;&#65533;Hu&#65533;!&#65533;&#16143;&#65533;Q%&#65533;&#65533;E&#65533;C&#65533;tH&#65533;m&#65533;&#65533;<&#65533;&#65533;y
&#65533;&#65533;{x&#65533;&#65533;i&#1718;&#65533;g&#65533;&#65533;s&#65533;J&#65533;t3&#65533;&#65533;&#65533;Z3&#65533;YR&#65533;&#65533;&#65533;$&#65533;&#65533;V >i1&#65533; `1&#65533;`&#65533;$&#65533;&#65533;&#65533;&#65533;&#65533;&#65533;&#65533;O&#65533;x&#65533;	\&#65533;&#65533;&#65533; -
&#65533;$&&#65533;&#65533;fNM z&#65533;&#65533;Gbh&#65533;d&#65533;6&#65533;Ap&#65533;X&#65533;@"&#65533;2&#65533;{J \w&#65533;&#65533;TA&#65533;&#65533;&#65533;&#65533;&#65533;!&#65533;&#65533;&#65533;-}&#65533;Z`F &#65533;B&#65533;&#65533;&#65533;E&#65533;&#65533;&#65533;&#65533;&#1637;&#65533;%h&#1621;Z&#65533;YZ V&#65533;iCfCyv}&#65533;A&#65533;T_p&#65533;&#65533;&#65533;6Y&#65533;s&#243;&#65533;2`&#65533;&#65533;&#65533;$&#65533; &#65533;dG&#65533;&#65533;d?b&#65533;|<*&#65533;B&#65533;O&#65533;&#65533;3&#65533;&#65533;Ib&#969;9$&#65533;&#65533;}&#65533;Z&#65533;C"&#65533;&#65533;'&#65533;&#65533;5&#65533;	&#65533;&#65533;&#65533;M&#65533;`&#65533;YU@&#65533;c&#65533;v&#65533;8i&#65533;&#65533;&#65533;&#65533;&#65533;&#65533;&#65533;&#65533;<&#65533;&#851;&#1798;&#596;&#65533;&#65533;$>/K&#65533;%&#65533;\&#65533;VT$|T&#65533;&#65533;&#65533;i&#65533;H&#65533;&#65533;&#65533;&#65533;I&#65533;5&#65533;qZ&#65533;A&#65533;;&#65533;&#65533;#&#65533;&#65533;%"`&#65533;&#1958;&#65533;&#65533;4&#65533;&#65533;3F&#65533;4&#65533;!&#65533;&#65533;&#65533;&#65533;#&#65533;&#65533;$&#65533;;(9&#65533;&#65533;U&#65533;&#65533;&#65533;&#65533;&#65533;qM&#65533;&#65533;&#65533;&#65533;&#65533;\g#R&#65533;>%!(q&#65533;&#65533;&#65533;k=&#65533;=\q=&#65533;&#638;3&#65533;&#65533;L&#65533;O&#65533;&#65533;&#65533;&#65533;&#65533;&#65533;!0H&#65533;&#65533;&#65533;&#65533;3&#65533;!Y&#65533;g&#65533;A~%0&#65533;# &#65533;)6&#65533;&#65533;}4&#65533;&#65533;&#65533;|&#65533;&#65533;&#65533;&#65533;b&#65533;&#65533;j9S$&#65533;&#1305;&#65533;A&#65533;Y&#2009;&#65533;i
l~$&#65533;<&#65533;&#1431;&#65533;]&#65533;:&#65533;Q03M|>&#65533;&#65533;<&#65533;=&#65533;&#65533;UT&#65533;_&#65533;&#65533;b	&#65533;&#65533;$&#1561;J&#65533;
Ze&#65533;_R&#65533;j]X&#65533;&#65533;M&#65533;&#65533;&#65533;! &#65533;!&#65533; KZ&#65533;&#65533;a&#65533;&#202;&#65533;L@&#65533;G&#65533;&#65533;`"&#65533;&#65533;&#65533;$N&#65533;&#65533;M&#65533;c &#65533;@&#65533;&#65533;&#65533;Xp&#65533;9|1&#65533;&#265;+Z&#65533;&#65533;1&#65533;&#397;KP&#65533;&#65533;&#65533;"*&#65533;#GHD&#65533;&#657;X&#65533;&#65533;&#65533;_&#65533;&#65533;/&#65533;E&#65533;|(&#65533;M&#65533;9F&#65533;	&#65533;!&#65533;&#65533;Au&#65533;&#65533;	&#65533;&#65533;&#288;J	5&#65533;&#1321;T&#65533;Z&#65533;&#65533;,&#65533;[j&#65533;&#65533;u&#65533;?_!j%&#65533;5c &#65533;&#65533;&#65533;X&#65533;&#65533;C&#65533;0&#65533;H&#65533;n&#65533;Y&#65533;&#938;&#65533;&#65533;&#65533;A&#65533;P&#65533;1&#65533;2e"&#65533;Yw&#65533;&#65533;&#65533; &#65533;&#199;Cp&#65533;_&#65533;fP&#65533;&#65533;}&#65533;d&#383;%T-T4m&#65533;?&#65533;&#65533;|&#65533;&#65533;ma&#65533;K&#65533;m&#65533;&#65533;&#65533;&#858;0&#65533;&#65533;&#65533;u&#65533;f&#65533;v>N&#1840;&#65533;&#21719;Cd&#65533;w&#65533;[&#65533;nI&#65533;+&#65533;!&#65533;&#1674;&#1777;z&#65533;n&#65533;&#65533;&#65533;&#45328;&#65533;)y&#65533;&#65533;&#65533;E&#65533;&#65533;&#65533; &#65533;&#65533;)>&#65533;&#1056;7&#65533;&#65533;w&#65533;&#65533;|9&#1367;&#65533;M#h&#65533;&#65533;&#65533;&#65533;^&#65533;(E&#65533;&#65533;L &#65533;'&#65533;&#65533;S&#65533;t&#65533;IQ]^&#65533;v(&#65533;?&#65533;&#65533;&#65533;@s(4&#65533;#}&#65533;b&#65533;&#65533;RB"%&#65533;&#65533;&#65533;I5&#65533;&#65533;Hi&#65533;&#65533;=&#65533;dRA&#65533;&#65533;5=&#65533;&#65533;&#65533;-&#65533;dLM&#65533;dS&#65533;MI{(&#65533;PL&#65533;&#65533;&#65533;.~	f&#65533;b&#65533;&#65533;&#65533;V"$&#65533;&#65533;D&#65533;&#65533;V[kD&#65533;T&#65533;tW3&#65533;x&#65533;[&#65533;&#65533;]4&#65533;,q&#65533;E&#65533;&#65533;E(c&#65533;&#23007;&#345;Wr5Q&#65533;tzA:DS&#65533;&#65533;&#65533;&#65533;i&#65533;&#65533;&#65533;eDYl&#65533;&#65533;V&#65533;A&#65533;&#65533;	q&#65533;E*Qn5&#65533;ZDN&#65533;&#65533;$N&#65533;$&#65533;&#1024;*TM9U^&#65533;&#65533;	K&#65533;&#65533;&#65533;lz&#65533;&#65533;|&#65533;7_P&#65533;FP&#65533;&#65533;&#65533;6y^&#65533;&#65533;&#65533;7D&#65533;&#65533;&#65533;*IYX&#65533;}>&#65533;T&#948;&#65533;&#65533;i&#65533;!&#65533;=&#65533;s&#65533;&#65533;>&#65533;&#65533;CB4&#65533;&#65533;&#331;a&#65533;&#65533;&#65533;@'&#65533;a &#65533;&#65533;&#65533;U1z$&#65533;?&#65533;&#65533;&#65533;8&#65533;G&#65533;&#1416;&#65533;&#65533;&#65533;v&#46287;'%)&#65533;H(&#65533;d&#65533;&#65533;:&#65533;$&#65533;&#65533;M&&#65533;&#65533;/&#65533;&#65533;&#65533;&#65533;&#65533;&#65533;&#65533;e&#65533;:&#65533;'&#65533;&#65533;C&#65533;&#65533;sNA&#65533;7&#65533;&#65533;\
&#65533;p&#65533;J/m&#65533;&#65533;xYJD&#65533;&#65533;&#65533;&#65533;-Q]v&#1628;&#65533;6&#65533;g&#65533;|i&#65533;&#65533; {<$l&#65533;&#65533;&#65533;&#65533;i:&#65533;^K&#65533;&#65533;l&#65533;A&#65533;'&#65533;	&#65533;&#65533;d&#65533;mJ]&#65533;q&#65533;^|&#65533;&#65533;&#65533;Pq&#65533;&#1821;gG&#65533;&#65533;n&#65533;&#65533;&#65533;&#65533;AN&#65533;zH &#65533;&#65533;&#65533;&#65533;&#65533;!&#65533;BQK-zWR&#596;{&#65533;+&#65533;} >$.&#65533;&#65533;;5&#65533;:&#65533;&#65533;&#65533;&#65533;&#65533;&#65533;+S&#65533;&#65533;&#65533;&#65533;&#65533;&#1355;&#65533;&#65533;&#65533;&#65533;N&#65533;&#65533;&#65533;&#65533;a&#65533;&#65533;&#65533;&#65533;&#65533;&#65533;G&#1346;@'&#65533;&#65533;Yo&#65533;=&#65533;=E&#65533;&#65533;"&#65533;C&#65533;&#65533;c&#65533;1&#65533;&#65533;cD9&#65533;&#65533;&#65533;#\<&#65533;&#65533; &#65533;o&#65533;%&#65533;J&#65533;&#65533;&#65533;&#65533;L=&#1700;!&#65533;YI&#65533;&#65533;~&#65533;&#65533;y&#65533;f&#65533;YDx&#65533;&#65533;&#65533;&#65533;&#65533;(ES&#65533;&#1138;$4bP"Mq`&#65533;>BTs&#65533;DT>&#65533;&#65533;&#65533;&#65533; +&#65533;B&#65533; &#65533;b&#65533;p&#65533;+&#65533;&#65533;`(7&#65533;l&#65533;&#65533;&#65533;l&#65533;6&#65533;&#65533;&#65533;5?&#776;o&#65533;fS&#65533;0$&#65533;&#65533;Ml4S&#65533;&#65533;1&#65533;N`&#65533;[H:&#65533;&#65533;&#65533;LF3&#65533;&#65533;&#65533;E0R-&#65533;|&#65533;&#65533;
4&#65533;&#191;&#65533;0+H&#65533;&#65533;E&#65533;3+'&#65533;&#65533; &&#65533;&#1397;&#65533;&#65533;&#65533;&#65533;f8&#65533;H&#65533;&#65533;&#65533;/&#65533;Gh&#65533;j %"&#65533;&#65533;&#65533;v&#65533;	&#65533;QZ&#65533;&#65533;X&#65533;f&#65533;W&#65533;&#65533;&#65533;<&#65533;$HI&#65533;&#65533;'&#65533;&#65533;e&#65533;x=&#65533;&#65533; &#188;y&#65533;p&#65533;)&#65533;&#170;GX&&#65533; &#1643;^&#65533;&#65533;&#65533;&#65533;&#65533;8&#65533;&#65533;d&#65533;A&#65533;&#65533;\(&#65533;&#65533;&#65533;/9&#65533;>&#65533;oF&#65533;D&#65533;&#65533;r&#65533;&#65533;PR&#65533;c#	E&#65533;&#65533;n&#65533;$e?A
&#65533;$T&#65533;&#65533;t&#65533;&#65533;i&#65533;&#65533;t&#65533;,e5IK\&#65533;O&#65533;&#1945;&#65533;x&#65533;S&#65533;&#65533;&#65533;JO&#65533;O?&#65533;r&#65533;&#65533;&#65533;W&#65533;&#292616;#W&#65533;:&#65533;	&#65533;&#65533;&#65533;&#65533;8&#65533;&#65533;&#65533;C&#65533;&#65533;&#65533;&#65533;<&#65533;&#65533;&#65533;4&#65533;&#65533;&#65533;&#65533;&#65533;,&#65533;h(&#65533;&#65533;r"&#65533;&#65533;&#65533;&#65533;&#65533;`&#65533;&#65533;t-4&#65533;G%R&#65533;:\&#65533;0	4\zS&#65533;niP&#65533;[DB&#65533;4~q"#&#65533;&#65533;.&#65533;O&#65533;@dXTO(-&#65533;&#65533;[&#65533;3&#65533;M&#65533;&#65533;:&#65533;x&#65533;&#65533;&#65533;!&#65533;V&#65533;S&#65533;n&#65533;KA&#5924;&#65533;&#65533;!	x&#491;&#28632;'M~&#65533;u*&#65533;S&#65533;&#65533;&#65533;&#65533;&#65533;&#65533; 	&#65533;&#65533;Uh0&#65533;&#65533;W&#65533;laii&#65533;^ &#65533;&#65533;&#65533;&#65533;&#65533;"&#65533;&#65533;&#65533;&#65533;"&#65533;&#65533;&#65533;U&#65533;|&#65533;(&#65533;&#65533;}&#65533;&#65533;6&#65533;
&#65533;H(&#65533;F\&#65533;a&#65533;&#65533;X&#65533;dMzO"R&#65533;t&#65533;k&#65533;{&#65533;&#65533;&#65533;~4&#65533;\Eg&#65533;&#65533;P&#65533;&#65533;p&#65533;"&#65533;
q&#65533;F-&#65533;&#65533;&#1135;&#65533;&#65533;&#65533; &#65533;&#65533;c&#65533;B(&#65533;&#65533;\&#65533;&#65533;&#65533;@`&#65533;-&#65533;&#65533;&#65533;&#65533;&#65533;&#65533;&#65533;-&#65533;	:bJ&#65533;m&#65533;(&#65533;&#65533;&#65533;j6&#65533;
&#65533;DD&#65533;&#65533;&#65533;&#65533;&#423;&#38747;#&#65533;&#65533;&#65533;&#65533;Ro&#65533;THv&#65533;&#1800;&#65533;an<&#65533;&#65533;3b&#65533;[&#65533;yB*&#65533;l&#65533;&#65533;O&#65533;&#65533;Z&#65533;q&#65533;&#65533;&#697;&#1321;,2\.&#65533;&#65533;>&#65533;&#65533;&#65533;&#65533;&#65533;>&#65533;$*#&#65533;!Mj&#1178;&#65533;&#65533;&#65533;je&#65533;&#65533;x&#65533;!&#65533;&#65533;C`B N&#65533; p&#65533;cCdD&#65533;&#65533;e&#65533;DT&#65533;"C&#65533;&#65533;&#65533;4R&#65533;bS&#65533;r&#65533;&#65533;&#815;&#65533;`[6H&#65533;t&#65533; &#65533;&#65533;&#65533;&#65533;y&#65533;c&#65533;&#65533;sg6&#65533;E&#65533;&#65533;%&#65533;"&#65533;&#65533;h8&#65533; &#1062;
&#65533;y&#65533;&#65533;!+&#65533;&#65533;ED&#65533;&#65533;&#65533;&#65533;&#65533;&#65533;&#65533;!`&#65533;&#65533;&#65533;;HzQ&#65533;&#65533;Q&#65533;&#65533;Y&#65533;D&#65533;!&#65533;&#65533;Z&#65533;z"&#65533;&#65533;MT&#65533;&#65533;S&#65533;&#65533;
*&#65533;B&#65533;&#65533;&#65533;&#65533;&[&#65533; eUm&#65533;CK&#65533;i&#65533;p&#393;&#65533;*#&#65533;@hDxNk&#364;*&#65533;&#65533;`NN&#65533;T&#65533;mp&#65533;Fy&#65533;;=&#65533;[k&#65533;&#65533;"&#65533;@E#b&#65533;&#65533;k[&#65533;n&#303;&#65533;&#65533;mx["&#65533;hD(&#65533;R&#65533;&#65533;u&#65533;&#65533;vo&#65533;\&#65533; &#65533;&#65533;7F&#65533;A&#65533;x_&#65533;4&#65533;wD&#65533;W&#65533;&#65533;){&#65533;&#65533;&#65533;&#65533;&#65533;&#65533;&#65533;6	2~&#65533;I@V&#65533;&#65533;Q&#65533;3
&#65533;J&#65533;&#65533;
&#65533;k&#65533;[9Am&#65533;x T&#65533;&#65533;&#65533;:9&#65533;(t&#65533;?O&#65533;Z&#65533;nvk&#65533;*k&#65533;Z&#65533;&#65533;O&#65533;&#65533;&#65533;7B&#65533;R&#65533;HM9z&#65533;	L"&#65533;B&#65533;&#65533;1&#65533;&#65533;b:&#1304;&#65533;L&#65533;DQL&#65533;0&#65533;(-&#65533;Ak&#65533;&#65533;zS&#65533;&#65533;M&#65533;&#65533;&#65533;&#65533;&#65533;t&#65533;&#65533;!&#65533;&#65533;&#65533;&#65533;&#65533;]2T&#65533;&#65533;D
&#65533;MC&#65533;n&#65533;}q&#65533;&#65533;&#65533;&#65533;&#65533;~&#65533;T&#65533;`&#65533;7RO&#65533;&#65533;"&#65533;h&#65533;&#65533;b,A&#65533;X&#506;A&#65533;	&#65533;P&#65533;*R&#1302;&#65533;&#65533;&#65533;EU&#65533;&#65533;#&#65533;B&#65533;?D&#65533;I&#65533;&#65533;'&#65533;t&#65533;OdU&#65533;A&#65533;&#65533;&#65533;/  &#65533; &#65533;&#65533; &#65533;&#65533;>&#65533;&#65533;P&#65533;C&#1165;&#65533;o$r&#65533;&#65533;&#65533;&#65533;&#65533;+_X&#65533;&#65533;r|&#65533;C&#65533;&#919;~&#65533;!2{&#65533;?  &#65533;;&#65533;&#65533;}&#65533;>&#65533;&#65533;&#65533;&#65533;&#65533;&#65533;?&#65533;&#65533;&#65533;&#65533;&#65533;&#65533;&#65533;#&#65533;&#65533;&#65533;?D &#65533;*XM"&#65533;&#65533;&#65533;?& &#65533;&#65533;n&#65533;g&#65533;&#65533;z&#65533;&#65533;~&#65533;&#65533;&#65533;&#65533;&#65533;7&#65533;&#65533;~Hgz H&#65533;&#65533;z&#65533;{1	&#65533;&#65533; &#65533;8	T&#65533;&#65533;BW&#65533;&#65533;G&#65533;GX&#65533;&#1538;&#65533;&#65533;&#65533;x&#65533;1&#65533;&#65533;&#65533; &#65533;3(|b&#65533;7&#65533;T&#65533;&#65533; ndR&#65533;&#65533;&#65533;At&#65533;&#65533;&#65533;&#65533;&#65533;y&#65533;A*m3d&#65533;vS&#65533;&#65533;&#65533;^&#65533;&#1413;q&#65533;&#65533;5&#65533;&#65533;Kd&#65533;&#65533;c&#65533;&#65533;u&#65533;&#65533;5&#65533;&#65533;aq&#65533;7&#65533;&#65533;[D8&#65533;&#65533;&#65533;&#65533;&#65533;o&#65533;5&#65533;&#1351;a3&#65533;a6 &#65533;&#65533;8jv&#65533;wr&#65533;5&#65533;A&#65533;&#65533;a&#65533;&#65533;&#65533;&_0&#65533;B)&#65533;L8R&#65533;t#5`&#65533;gC&#65533;&#65533;]&#65533;~&#65533;h&#65533;  Vs&#65533;&#65533;hz&#65533;gz&#65533;&#65533;&#65533;
x&#65533;&#65533;&#1546;&#65533;h~X&#65533;4H&#65533;&#65533;&#62849;&#65533;{&#65533;&#65533;}&#65533; 0&#360;&#65533;8&#65533;&#65533;&#65533;&#65533;&#65533;B&#65533;v&#65533;&#65533;{&#65533;&#65533;s |&#65533;&#65533;&#65533;X &#65533;p&#65533;x&#65533;&#65533;V  	&#65533;&#65533;8&#65533;&#65533;"&#65533;'p{q&#65533;&#65533;&#65533;&#65533;&#65533;&#65533;0&#65533;8&#65533;w&#65533;&#65533;&#65533;&#65533;h  &#65533; h&#65533;&#65533;&#65533;&#65533;zi~&#65533;&#65533;)&#65533;&#65533;z&#65533;w&#65533;&#528; T&#65533;&#65533;&#65533;&#65533;&#529;Dhz(&#65533;!&#65533;&#65533;h&#65533;H&#65533;zA&#65533;&#65533;&#65533;&#65533;H.&#65533;~D&#65533;h&#65533;&#65533; y8&#65533;&#65533;&#65533;&#65533;-&#65533;y&#65533;&#65533;&#65533;w&#65533;&#65533; z!&#65533;S&#65533;!nc[&#65533;!&#65533;&#65533;%%u&#65533;&#65533;uSi&#65533;&#65533;t&#65533;O&#65533;&#65533;)&#65533;&#65533;&#65533;&#65533;E&#65533;&#65533;iX&#65533;&#65533;E&#65533;&#65533;L&#65533;iddK&#65533;Pz&#65533;\&#65533;e&#65533;&#65533;&#65533;^lv&#65533;&#65533;&#65533;j&#65533;Eh&#65533;&#65533;bj&#65533;&#65533;&#1097;&#65533;&#452;&#65533;G&#65533;u&#65533;&#65533;&#65533;&#65533;H&#65533;"&#65533;zh(&#65533;&#65533;H&#65533;h&#65533;&#65533;z&#65533;&#65533;&#65533;z.&#65533;]<	&#65533;X&#65533;#y&#65533;&#65533;7&#65533;g~&#65533;&#65533;X}F&#65533;&#65533;&#1557;&#65533;&#65533;&#65533;&#65533;&#65533;&#65533;&#65533;)&#65533;W&#65533;:&#65533;}&#65533;&#65533;&#65533;&#65533;7{a&#65533;&#65533;&#65533;A&#65533;&#65533;&#65533; &#65533;|&#65533;)&#65533;&#65533;&#65533; 	P&#65533;|&#65533;&#65533;=&#65533;&&#65533;&#65533;&#65533;&#65533;V &#65533;&#65533;v&#65533;{&#65533;&#65533;&#65533;9&#1527; &#65533;w&#65533;&#65533;&#65533;&#65533;&#65533;&#65533;&#65533;h&#65533;)&#65533;&#65533;y&#65533;W&#65533;&#329;&#65533;h&#1610;&#65533; &#65533;Q&#65533;!&#65533;&#65533;&#65533;&#65533;&#65533;&#65533;&#65533;z&#65533;g&#65533;az&#65533;&#65533;R(&#65533;&#65533;W&#65533;: H&#65533;!&#65533;%{&#65533;&#65533;t(&#65533;!&#65533;&#65533;q&#65533;>I&#65533;%&#1674;&#65533;&#65533;&#65533;t>h&#1536;!&#65533;9H&#65533;IS&#65533;&#65533;&#65533;&#65533;&#65533;&#65533;&#65533;?&#65533;t&#65533;y&#65533;&#65533;?&#65533;F&%M&#65533;D$&#65533;)&#65533;8&#65533;`&#65533;O&#65533;E&#65533;QE,Bv&#65533;&#65533;7y&#65533;&#65533;'&#65533;q&#65533;m&#65533;H&#65533;A&#65533;R: v6j&#65533;5&#65533;&#65533;&#65533;px_hZ_l8~&#65533;*s&#65533;&#65533;{&#65533;&#65533;'&#65533;&#198;xY&#65533;i'K&#65533;&#65533;R
&#65533;k&#65533;&#65533;6&#65533;*&#65533;
EyT&#65533;F&#65533;&#65533;E&#65533;&#65533;&#65533;&#65533;&#65533;&#524;&#65533;&#65533;&#65533;&#65533;&#65533;&#65533;	&#65533;&#65533;&#65533;&#65533;&#65533;kb&#65533;&#65533;&#478;&#65533;7&#65533;&#65533;Y
&#65533;&#65533;}&#65533;&#65533;&#65533;&#65533;&#65533;&#65533;&#65533;9&#65533;J&#65533;&#65533;j&#65533;({&#65533;p&#65533;g&#65533;w}&#65533;8}&#65533;i&#65533;&#65533;&#65533;|&#65533;{&#65533;s&#65533;&#65533;	&#65533;&#65533;&#65533;|&#65533;&&#4717;&#65533;p&#65533;&#65533;*d&#65533;&#493;&#65533;&#65533;&#65533;j&#65533;&#525;&#65533;&#65533;&#65533;&#65533;&#65533;&#65533;:&#65533;&#65533;&#65533;&#65533;&#1038;&#65533;&#65533;+&#65533;)i&#65533;:&#65533;&#65533;&#65533;&#65533;8&#65533;	z&#65533;&#65533;x&#65533;&#65533;i~&#65533;&#65533;&#65533;H&#65533;4&#1676;Z&#65533;&#65533;&#65533;z?y(x&#65533;&#65533;&#65533;{&#65533;&#65533;&#65533;&#65533; H8&#65533;H(iq`&#65533;FB
&#65533;&#65533;QA&#65533;7&#65533;RC&#65533;&#65533;F&#65533;B	&#65533; &#65533;C&#65533;&#65533;&#65533;F&#65533;ldi&#65533;&#65533;&#65533;8?TO*&#65533;u6&#65533;!}'&#65533;a&#65533;gy&#65533;]d&#65533;]'}&#65533;&#65533;&#65533;V&#65533;mc&#65533;&#65533;&#65533;C&#65533;a&#65533;&#65533;&#65533;&#65533;&#65533;X&#229;&#65533;&#65533;X&#65533;s&#65533;s'&#65533;&#65533;p&#65533;U+&#65533;zc&#65533;]#7r&#41352;&#65533;&#65533;&#65533;9&#65533;*&#65533;&#1590;&#65533;&#65533;y6h&#65533;s&#65533;`S)&#65533;&#65533;]&#65533;&#65533;Q6A&#65533;^&#65533;R&#65533;S&#65533;)&#65533;*i&#65533;Q&#65533;)[&#65533;&#65533;kQ;&#65533;&#65533;>&#728;0
&#65533;4&#65533;t&#65533;&#65533;&#65533;]&#1763;"9&#65533;J?&#65533;&#65533;3&#65533;~&#65533;h&#65533;&#65533;p&#65533;(&#65533;n&#65533;&#65533;&#65533;&#65533;U&#65533;&#65533;8&#65533;&#65533;&#65533;&#65533;&#65533; &#1258;&#65533;&#65533;j&#65533;&#65533;&#65533;o&#65533;o&#65533;&#1596;&#65533;&#65533;&#65533;8&#65533;&#65533;&#65533;%&#1513;&#65533;k&#65533;&#65533;&#65533;&#65533;&#65533;&#1307;&#65533;&#65533;+&#65533;&#65533;K&#65533;&#65533;&#65533;!&#1066;&#65533;@&#65533;20<&#65533;&#65533;;&#65533;&#65533;;(`'&#65533;&#65533;&#65533;;r&#65533;r&#65533;,$&#65533;&#65533;&#65533;&#65533;0$&#65533;&#65533;&#65533;&#65533;&#65533;&#65533;&#65533;xP]&#65533;$&#65533;@&#65533;&#65533;&#65533;&#65533;&#65533;&#65533;K&#65533;%l&#65533;'&#65533;&#65533;)&#65533;&#65533;+&#65533;&#65533;-&#65533;!&#65533;&#65533;OP &#65533;&#65533;&#65533; &#65533;&#65533;k:&#65533;'&#65533;&#65533;[!@&#65533;&#65533;&#65533;&#65533;<&#65533;'&#65533;$&#65533;&#65533;?<&#65533;&#65533;&#65533;&#65533;
0&#65533;&#65533;5`&#65533;k]&#65533;&#65533;&#65533; 
Fp	0&#65533;!&#65533;&#65533;,E&#65533;&#65533;&#65533;&#65533;:&#65533;	&#65533;p&#65533;.&#65533;&#65533;y&#65533;&#65533;{&#65533;&#65533;}&#65533;&#65533;&#65533;S&#65533;&#65533; &#65533; &#65533;>kc&#65533;&#65533;&#65533;&#65533;&#65533;$ @@0&#274;<&#65533;A&#65533;&#65533;&#1151;&#65533;&#65533;1&#65533;&#65533;`
?,2&#1086;&#1776;&#65533;$ &#65533;&#65533;&#65533;&#65533;7&#65533;&#65533;	Y&#65533;&#65533;
&#65533;lF&#65533;= &#65533;&#492;&#65533;k&#65533;&#65533;&#767;&#65533;&#65533;,&#65533;&#65533;	A&#65533;E0)&#65533;&#65533;&#65533;&#65533;&#899;0&#65533;0&#65533;&#65533;<&#65533;<&#65533;&#65533;&#65533;!U&#65533;U&#65533;&#830;q2&#65533;B&#65533;&#65533;R!k&#65533;F&#65533;&#65533;&#65533;l&#65533;\&#65533;Hl&#65533;O&#65533;&#65533;&#65533;&#65533;|&#65533;a!p&#65533;p=&#65533;
&#65533;&#65533;&#65533;l&#65533;&#65533;F&#65533;b&#65533;95}&#65533;L&#65533;m&#65533;&#140;&#65533;&#65533; &#65533;=l&#65533; / &#65533;&#65533;&#65533;&#65533;&#65533;/p&#65533;&#65533;`$`8&#65533;/&#65533;&#65533;&#384;
&#65533;&#65533;B &#65533;(&#65533;v&#65533;&#65533;&#65533;"&#65533;?}&#65533;/&#437;@&#65533;lF&#65533;
 
&#65533; &#65533;&#65533;&#65533;&#65533;&#65533;&#65533;&#65533;R-&#65533;&#65533;&#65533;&#65533;R&#65533;&#65533;&#65533;&#65533;&#65533;&#1322;L_&#65533;&#65533;&#65533;&#1376;&#65533; &#65533;&#65533;&#65533;V&#65533;&#65533;O&#65533;&#1461;&#65533;P&#65533;&#65533;a&#65533;A-&#65533;Bms&#65533;,&#65533;p&#65533;&#65533;&#65533;&#65533;&#369;&#65533;&#65533;&#422;`
&#65533;`&#65533;J&#65533;v&#65533;&#220;&#65533;&#65533;&#65533;&#65533;&#65533;&#65533;&#65533;p`&#65533;&#65533;&#65533;&#65533;&#65533;+&#65533;&#65533;&#65533;&#65533;&#65533;Y<&#65533;Pl&#65533;p&#65533;&#65533;&#65533;&#65533;&#65533;&#951;&#65533;&#65533;&#65533;&#65533;&#65533;&#65533;&#65533;&#65533;=&#65533;&#65533;+&#65533;&#65533;&#65533;p&#65533;&#65533;&#65533;&#65533;&#65533;E<&#65533;&#65533;&#758;&#65533;&#65533;Y&#65533;&#65533;&#269;&#65533;&#65533;&#1615;&#65533;lw&#65533;r&#65533;0&#65533;j&#65533; &#65533;&#65533;&#65533;&#1645;&#65533;&#65533;&#65533;k&#65533; &#65533;&#65533;&#65533;&#65533;&#65533;&#65533;&#1087;|&#65533;(-&#65533;&#65533;@&#65533;&#65533;l&#65533;&#65533;$0&#65533;@&#65533;@&#65533;f]$&#65533;&#65533;&#65533;(&#65533;&#65533;&#65533;&#65533;&#65533;x 
\&#65533;&#65533;&#65533;&#65533;&#65533; &#65533;
&#65533;
7&#65533;&#65533;>K&#65533;&#65533;.&#65533;&#65533;&#65533;d=&#65533;d-&#65533;L
`&#65533;&#65533;&#65533;&#65533;_&#65533;&#65533;.&#65533;AB&#65533;&#65533;WmY&#65533;&#65533;n(.d&#65533;&#65533;op&#65533;&#65533;/&#65533;1&#65533;70:&#65533;&#65533;@&#311;&#65533;y&#65533;p&#65533;?n&#65533;&#65533;&#65533;Z&#65533;&#65533;&#1501;&#65533;&#65533;&#65533;&#556;&#65533;&#65533;Q&#65533;&#65533;A&#65533;&#65533;&#65533;&#1612;&#65533;&#909;&#65533;&#65533;&#65533;[&#65533;/&#65533;&#65533;%}&#65533;x&#65533;&#1014;&#65533;&#1045;}	!0&#65533;A&#65533;&#65533;&#65533;&#65533;:&#65533;-{ V&#65533;&#65533;&#65533;EN&#65533;n&#65533;&#65533;&#65533;&#65533;EP &#65533;&#65533;&#65533;&#508;&#65533;&#65533;p&#65533;&#65533;&#65533;B&#65533;&#65533;"m&#65533;P&#65533;u&#421;=&#678;,&#65533;&#65533;7&#65533;: &#65533;5&#65533;:}&#65533;$`&#65533;b&#65533;&#65533;&#65533;&#65533;&#65533;+&#65533;%>V&#65533;&#65533;&#65533;c&#65533;&#65533;>&#65533;&#65533;&#65533;#&#65533;c~&#65533;&#65533;d\&#65533; &#65533;$&#65533;&#65533;|&#65533;&#65533;f&#65533;&#65533;&#65533;&#65533;&`&#912;&#65533;&#65533;&#65533;&#65533; 9&#1386;&#65533;p&#65533;&#65533;{&#65533;@&#65533; &#65533;P&#65533;&#65533;|&#65533;&#65533;^&#65533; &#65533;&#65533;&#65533;&#65533;&#65533;&#65533;&#65533;&#65533;&#65533;&#65533;zc&#65533;&&#65533;&#65533;U&#65533;&#65533;&#65533;&#65533;Q.&#65533;&#65533;Y^<&#65533;	o5 &#65533;&#1212;&#65533;&#65533;&#1070;&#65533;&#1014;&#65533;&#65533;9,&#65533;'p&#65533;&#65533;&#65533;&#65533;	,&#65533;&#65533;&#65533;&#65533;&#65533; &#65533;`&#65533;&#65533;&#65533;&#65533; &#65533;,&#65533;pn&#65533;&#65533;&#65533;&#65533;&#65533;&#65533;n&#65533;&#65533;P&#65533;&#65533;&#65533;&#65533;&#65533;&#65533;=&#65533;&#65533;&#65533;&#65533;&#65533;&#65533;&#65533;G&#65533;&#65533;&#65533;&#65533;a&#65533;&#65533;&#65533;&#65533;P&#65533;]p&#65533;}&#65533;&#65533;<&#65533;[&#65533;&#65533;&#65533;V0&#65533;|&#65533;AL-&#65533;AL&#65533;,&#65533;&#65533;&#65533;iO&#65533; &#65533;&#65533;&#65533;&#65533;&#65533;&~&#65533;n&#65533;&#65533;&#65533;&#65533;>&#65533;s&#65533;&#65533;&#65533;N&#65533;S&#65533;&#65533;h]&#65533;&#65533;n&#65533;wO&#65533;2&#65533;8&#65533;&#65533;&#65533;&#65533;Y&#65533;
:&#65533;&#65533;~&#65533;&#65533;_&#1052;p0&#65533;&#65533;[&#65533;&#65533;&#65533;&#65533;&#65533;&#65533;&`	q	&#65533;&#65533;& &#856;`&#65533;&#65533;N9&#65533;&#65533;&#65533;n&#65533;&#65533;&#65533;&#65533;&#65533;&#65533;I&#65533;&#65533;n&#65533;a0
&#65533;&#65533;&#65533;&#65533;&#65533;&#65533;&#65533;rp&#65533;/r&#65533;&#65533;=&#65533;&#65533;}&#65533;&#65533;&#65533;&#65533;&#1909;&#65533;.&#65533;&#65533;X&#65533;&#65533;>L&#65533;&#65533;&#65533;,&#65533;&#65533;&#1816;@&#65533;&#65533;&#65533;&#65533;m&#65533;&#65533;&#65533;&#65533;&#65533;&#65533;&#65533;p&#65533;[&#65533;<&#35823;&#65533;&#65533;.&#1641;o&#65533;&#65533;&#65533;&#65533;&#65533; !&#18370;&#65533;8&#65533;&#65533;&#65533;&#65533;#FA&#65533;&#65533;*PP&#65533;&#65533;!&#65533;,&#65533;&#65533;+5&#65533;Q&#65533;P&#65533;(&#65533;!&#65533;&#65533;&#65533;t&#65533;3&#65533;&#65533;&#65533;f&#65533;)S&#65533;&#65533;&#65533;m&#65533;&#65533;n"&#65533;&#65533;&#65533;hH&#65533; $&#130;&#65533;d&#65533; 1m&#65533;&#65533;&#65533;&#65533;HDa&#65533;&#65533;4&#65533;&#65533;&#65533;1&#65533;&#65533;&#65533;B(&#65533;&#65533;&#65533;&#65533;m&#65533;H&#65533;&#65533;&#65533;&#65533;?>
^&#65533;&#65533;@&#65533;&#65533;	&#65533;$;&#65533;&#65533;{&#65533;&#65533;p&#65533; &#65533;&#65533;&#65533;?E&#65533;#&#65533;O	&#65533;&#65533;&#65533;&#65533;Da'&#65533;e&#65533;XM&#65533;&#65533;&#65533;/X&#65533;&#65533;&#65533;&#65533;S&#65533;j&#1453;]&#65533;&#65533;	&#65533;&#2001;`GR&#65533;*&#65533;&#65533;X&#65533;&#65533;/&#65533;uy\&#65533;&#65533;&#65533;]&#65533;3&#65533;&#65533;&#65533;&#65533;&#65533;&#65533;&#65533;!~&#221;&#65533;&#65533;PDCQ&#65533;*	&#65533;&#1405;&#65533;X&#65533;&#65533;&#65533;&#65533;&#65533;:&#65533;&#65533;!y&#65533;&#65533;@&#65533;/&#65533;&#65533;D&#65533;&#65533;&#1019;o&#65533;=&#65533;&#65533;&#65533;_&#65533;7&#65533;&#65533;&#332;I&#65533;v|&#65533;&#65533;&#65533;+h&#65533;
&#65533;&#28809;d+H&#65533;&#65533;&#65533;&#65533;&#65533;&#65533;6&#65533;C?1DG$q>.)&#65533;&#65533;IE&#65533;&#65533;&#65533;&#329;0)( t&#65533;&#65533;&#65533;V&#65533;e&#65533;&#1176;`&#65533;&#65533; &#65533;
&#65533;0&#65533;!&#65533;&#65533;&#65533;&#65533;&#65533;&#65533;Hx&#65533;@!&#65533;"h&#65533;&#65533;H&#65533;	&#65533;(H&#65533;&#65533;z&#65533;r&#65533;Z&#65533;&#65533;&#65533;\&#65533;&#65533;
&#65533;b&#65533;m
&#65533;/%&#65533;&#1224;&#65533;&#65533;$&#65533;&#65533;&#65533;S5C0&#65533;N&#65533;d&#65533;   
BdCt&&#65533;&#65533;I&#65533;1&#65533;$-&#65533;RK/&#65533;4SM/-&#65533;JO&#65533;&#65533;&#65533;&#65533;(&#65533;@&#65533;D&#65533;&#65533;C&&&#65533;&#65533;&#65533;&#65533;`&#65533;&#65533;t2fM&#65533;&#65533;d@b&#65533;!&#65533;&#65533;1&#65533;&#65533;E&#65533;&#65533;&#65533;&#65533;"&#65533;&#18379;F&#65533;h&#65533;&#65533;Q&#21512;P&#65533;&#65533;D&#65533;-h&#1593;&#65533; C&#65533; &#65533;3
2&#65533;&#65533;*h&#65533;&#65533;d*&#1673;D&#65533;&#65533;"&#65533;h1&#65533;&#65533;1&#65533;&#65533;-i&#65533;R&#65533;:A*&#822;R0&#65533;&#65533;x&#65533;L3;&#65533;&#65533;I&#65533;hpBi&#65533;&#65533;&#65533;&#65533;&#65533;.&#65533;bSKOI&#65533;&#65533;&#65533;&#65533;&#65533;8h-&#65533;&#65533;|{&#65533;7&#65533;&#65533;&#65533;&#65533; &#65533;^&#65533;a9&#65533;H&#65533;
:&#65533;n &#65533;^&#65533;AA&#65533;1&#65533;&#65533;A_&#65533;E<&#65533;&#65533;;&#65533; P&#65533;&#65533;&#65533;(&#65533;&#65533;B`&#65533;&#65533;&#65533;&#65533;j&#65533;&#65533;T&&#65533;&#65533;TK&#65533;'&#65533;&#65533;,&#65533;&#65533;&#65533;lP&#65533;&#65533;&#65533;<&#65533;&#59080;@&#65533;&#65533;&#65533;&#65533;L&#65533;`1Enb0&#65533;&#65533;&#65533;&#65533;/$&#1289;8,T&#65533;B&#65533;&#65533;<r&#65533;G&#65533;&#65533;&#65533;&#144;&#826529;&#65533;&#65533;&#65533;&#65533;<y&#65533;	D&#65533;4
&#65533;" y@&#65533;`&#65533;&#65533;&#65533;u&#65533;$&#65533;&#65533;M&#65533;&#65533;HnbJ~Bp&#65533;&#65533;&#65533;&#65533;N&#65533;.&#65533;&#65533;&#65533;# &#65533;h&#65533;ZdX&#65533;&Z&#554;&#1300;&#65533;&#65533;Gd6N&#65533;&#65533;,&#65533;&#65533;I&#65533;&#65533;&#65533;y4&#65533;&#65533;&#65533;&#65533;y y-&#65533;GtQF&#65533;(&#65533;&#65533;&#65533;F#&#65533;&#65533;&#65533;j49&#1024;d&#65533;
,P&#65533;n &#65533;D)&#65533;&#65533;O&#65533;&#65533;&#65533;&#65533;&#65533;&#65533;&#65533;&#65533;&#65533;A&#65533;&#65533;$'&#65533;I;&#65533;d%3&#65533;&#65533;P&#65533;,&#65533;<&#65533;F&#774;W'&#65533;)ga&#65533;Yz'&#65533;&#65533;%>&#65533;Z&#65533;&#65533;`&#65533;&#65533;X&#65533;[&#65533;B}&#65533;&#65533;V&#65533;&#65533;&#65533;h2E&#65533;L&#65533;c&#65533;&#65533;&#65533;&#65533;#di&#65533;$&#65533;%&#65533;A&#65533;#Nw$&#65533;&#65533;&#65533;&#65533;9( &#65533;(p
#D&#65533;W&#65533;&#65533;4
(&#65533;ib&#65533;&#65533;	&#65533;&#65533;Z&#65533;9&#65533;&#65533;G&#65533;&#65533;&#65533;a'8&#65533;)&#65533;XI&#65533;&#65533;Q&#65533;&#1169;&#65533;&#65533;&#65533;&#65533;&#65533;=a&#65533;&#65533;&#65533;&#65533;I&#65533;&#65533;&#65533;?&#65533;&#65533;&#65533;>
&#65533;&#65533;&#65533;&#65533;#\I&#65533;&#65533;Y&#65533;B&#65533;&#65533;,N&t&#65533;G&#65533;&#65533;K^Z&#65533;&#65533;&#65533;&#65533;9LH&#65533;&#65533;(&#65533;?&#65533;&#65533;Len&#65533;&#65533;&#65533;&#65533;&#65533;3&#65533;&#65533;&#65533;&#65533;r,&#65533;&#65533;N0g&#65533;I$&#65533; &#290;&#65533;?,&#65533;&#65533;t&#65533;a&#65533;Db7&#65533;$X&#65533;L
&#65533;	L&#65533;&#65533;&#65533;&#65533;&#65533;Wp,!(nI&#65533;&#65533;j&#65533;&#65533;&#65533;&#65533; ;&#65533;x&#65533;$Fl&#65533;&#1707;&#65533;j&#65533;&#65533;&#65533;&#65533;&#65533;N&#65533;&#65533;%`&#65533;	j &#65533;})&#65533;&#65533;&#65533;&#65533;W#&#65533;#	+&#65533;&#65533; &#50298;A@NF&#65533;&#65533;&#1994;"&#65533;&#65533;&#65533;&#65533;7&#65533;iNG&#65533;&#65533;u&#65533;?a#e&#65533; XZ&#65533;&#65533;U&#65533;&#65533;C&#65533;*&#65533;&#65533;io1w&#65533;&#65533;D&#1444;&#65533;&#65533;PA4bk&#65533;&&#65533;&#65533;&#65533;I&#65533;&#65533;&#65533;&#65533;'&#65533;\=&#65533;2&&#65533;CC&#65533;-4&#65533;
&#65533;&#65533;3%&#65533;&#65533;&#65533;xQx&#65533;&#65533;&7fE&#65533;X&#65533;&#65533;;#;(hv&#65533;&#65533;	ebf&#360;Y&#65533;NW&#65533;&#65533;3(u"&#65533;T&#65533;VC>&#1364;q|R&#65533;A^q&#435;&#65533;&#625;&#65533;&#65533;&#65533;&#65533;!&#65533;&#65533;&#31423;&#65533;	j&#65533;HV&#65533;:&#65533;}&#65533;*'b&#65533;&#65533;&#65533;B&#65533;&#65533;H;b&#65533;&#65533;t&#65533;1&#65533;&#65533;]&#65533;&#65533;&#65533;>~g5&#65533;y&#65533;&#65533;&#65533;&#65533;Eie&#65533;Yv&#65533;&#65533;&#65533;v&#65533;O-&#65533;&#65533;&&#499;I$	pM
$&#65533;^&#65533;&#65533;&#65533;D&#65533;1&#65533;9&#65533;c&#65533;&#1600;0&#65533;9&#65533;&#65533;&#65533;&#65533;&#1236;&#65533;&#65533;&#65533;9&#65533;&#65533;3&#65533;2&#65533; <&#65533;>&#65533;(2Z&#65533;DH&#65533;C&#65533;$uB&#65533;&&#2639;`e&#65533;Iu&#21388;&#65533;
# m<k&#65533; &#65533;&#65533;&#65533;&#65533;&#65533;&#65533;&#65533;&#65533;@&#65533;&#65533;$&#65533;Z&#65533;&#65533;uL&#65533;Gtu&#65533;Sj&#65533;&#65533;?`,dOYA&#65533;7&#65533;&#65533;HEI&#65533;&#65533;HQ&#65533;4&#65533;&#65533;&#65533;&#65533;&#65533;	&#65533;r(&#65533;%&#65533;&#65533;Lr&#1314;&#65533;&#65533;&#65533;&#828;&#65533;D4&#65533;&#65533;&#65533;&#65533;9&#65533;?&#65533;j$&#65533; &#65533;&#65533;0&#65533;B&(&#65533;$G&#65533;`Vh&#65533;&#65533;\&4V&#65533;&#65533;&#65533;&#65533;&#65533;DoE5&#65533;i&#865;W&#65533;&#65533;&#65533;&#65533;j7&#65533; &#65533;%&#65533;&#65533;&#65533;&#65533;&#65533;&#65533;&#65533;?&#65533;&#65533;M|z&#65533;&#65533;&#65533;D&#65533;e&#65533;&#65533;&#65533;W&#65533;&#65533;&#65533;&#65533;&#1672;&#65533;"U'v&#65533;&#1352;4(A&#65533;D&#65533;
&#65533;&#65533;TA&#65533;&#65533;

M&#65533;q&#65533;%U&#65533;&#65533;&#800;Cg&#65533;q&#65533;[&#65533;&#65533;G&#65533;x&#65533;Y-&#65533;3&#65533;>&#65533;&#65533;&#65533; A4x&#65533;&#65533;i|Oix&#65533;x|&#65533;&#790;&#65533;`$"m+&#65533;&#668;&#65533;
&#65533;&#65533;PA
Q&#65533;v&#65533;&#65533;&#65533;&#65533; /&#65533;&#65533;&#65533;&#65533;kcyO&#65533;>&#65533;&#65533;&#65533;&#65533;,&#1622;&#65533;@Nip&#65533;&#65533;Uj&#65533;&#65533;&#65533;&#210;&#65533;&#171;
&#65533; E"H&#65533;#&#65533;!F&#65533;V&#65533;3&#65533;&#65533;&#65533;&#65533;&#65533;&#65533;&#65533;}&#65533;+Ll &#65533;&#65533;&#65533;&#65533;4&#625;&#65533;] X&#65533;&#65533;)LA&#65533;B<&#65533;&#65533;0&#1169;^&#65533;&#65533;>&#65533;&#1119;&#65533;tb"&#65533;;&#65533;d'&#65533;&#65533;v &#65533;u[&#65533;G&#1489; :u&#65533;&#65533;&#65533;&#65533;A&#65533;&#65533;&#65533;&#65533;&#65533;&#65533;#rd`&#65533;u&#65533; '&#65533;:&#65533;&#307;&#65533;W[3&#65533;QG&#65533;Gy&#65533;1&#65533;x &#65533;X&&#65533;d&#1318; P&#65533;W&#65533;&#65533;|&#65533;j,&#65533;&#65533;`c"&#65533;&#65533;&#65533;4h&#65533;:&#65533;|s&#65533;&#65533;&#65533;&#316;&#65533;9Jm&#65533;&#65533;&#65533;&#65533; &#65533;Y@Dt&#65533;&#65533;T &#65533;&#65533;0&#65533;Z| &#65533;w&#65533;&#65533;t7&#65533;PmJ&#65533;&#65533;&#65533;&#65533;&#65533;&#65533;%|t&#65533; ]+&#65533;&#1890;l&#65533;&#65533;ni&#65533;&#1349;&#65533;&#65533;Bb&#65533;w&#65533;v&#65533;C&#65533;Ue&#65533;&#65533;i&#65533;&#65533;/&#65533;d&#65533;Rs&#65533;&#65533;&#65533;&#65533;n&#65533;&#65533;&#65533;4&#65533;&#1068;&#65533;&#65533;&#700;`&#65533;/&#65533;8&#65533;&#65533;&#65533;&#65533;8#&#65533; &#65533;&#65533;&#65533;&#65533;&#65533;X&#65533;&#65533;6&#65533;2&#65533;i&#65533;&#1354;&#65533;&#65533; &#65533;&#1598;i+&#65533;&#65533;
F&#65533;&#65533;&#65533;&#65533;&#586;h&#65533;&#65533;(&#65533;&#65533;&#65533;&#65533;*&#65533;7&#65533;&#65533;&#65533;p
&#65533;&#65533;;&#65533;&#65533;&#65533;&#65533;&#65533;&#65533;&#65533;&#65533;&#65533;
&#65533;.&#65533;P&#65533;&#65533;A%&#65533; &#65533;)&#65533;BW*xn &#65533;H&#65533;/&#65533;*%&#65533;&#65533;&#65533;8&#65533;&#65533;*Cf@&#65533;H&#65533;&#65533;+&#65533; H&#65533;&#65533;9&#65533;&#65533;&#65533;&#65533;&#65533;S&f&#65533;&#65533;d&#65533;&#65533;&#65533;&#65533;&#65533;d&#65533;	&#65533;a&#65533;]&#65533;/&#65533;hpr&#65533;&#65533;&#512;>&#65533;:F&#65533;	&#65533;[&#65533;&#65533;S&#65533;D&#65533;&#65533;&#65533;&#65533;z(&#65533;&#65533;C&#65533;&#65533; &#65533;&#65533;&#65533;&#65533;'&#65533;&#65533;ur&#65533;&#65533; &#65533;&#65533;89&#65533;&#65533;&#65533;&#65533;&#65533;;&#65533;/!)/&#65533;&#65533;&#65533;a&#65533;&#65533;&#1136;&#65533;3&#65533;&#65533;&#65533;v&#65533;&#65533;! h&#65533;Z8A
8&#65533;&#65533;Fbd	 <&#65533;P&#65533;&#65533; a|&#65533;&#65533;I&#65533;	 &#65533;&#65533;&#65533;l&#65533;&#65533;l|&#1840;&#65533;x&#65533;&#65533;'&#33282;(&#450;&#65533;a&#65533;R&#65533;&#65533;&#65533;&#224;D&#65533;3(&#65533;&#65533;Gzd=&#65533;#&#65533;A&#65533;c&#65533;&#65533;c&#65533;H&#65533;O&#65533;&&#65533;U&#65533;&#65533; @&#65533;&#65533;&#65533;&#65533;H&#65533;(\0&#65533;&#65533;&#65533;A&#65533;&#65533;g0&#65533;h3&#65533;&#65533;&#65533;(`&#65533; <)&#155;&#65533;&#65533;&#65533;&#65533;DA(&#65533;@&#65533;&#65533;&#65533;&#65533; <&#65533;&#65533;v&#65533;!&#65533;I
&#65533;D&#65533;&#65533;&#65533;&#65533;	&#65533;x&#65533;&#65533;&#65533;&#65533;&#65533;P&#65533;&#65533;yx&#65533;&#65533;b&#65533;&#65533;&#65533;&#65533;&#65533;e&#65533;&#65533;
h&#65533;H&#65533;&#65533;&#65533;&#65533;0b C3&#65533;&#65533;&#65533;&#65533;h N&#65533;&#65533;p,&#65533;&#1680;&#65533;0#&#65533;&#65533;&#65533;&#65533;``&#65533;&#65533;5&#65533;&#65533;&#65533;&#65533;"SA(a&#65533;b<1&#65533;&#65533;m&#65533;>&#65533;&#65533;*&#65533;I&#65533;L&#65533;&#65533;$W(&#276;&#65533;&#65533;z&#457;&#65533; t&#65533;&#65533;b&#65533;b	&#65533;P&#65533;&#65533;&#65533;	&#61614;S&#65533;&#65533;&#65533;&#41971;X&#649;#49&#65533;&#65533;1&#65533;P&#65533;&#65533;.j&#65533;&#65533;M`&#65533;&#65533;&#65533;&#65533;m&#65533;M^&#687;&#65533;&#65533;iZ&#65533;&#65533;&&#65533;&#65533;&&#65533;&#65533;I&#65533;>x0G&#65533;F&#65533;0&#65533;&#65533;&#65533;Y&#65533;&#65533;&#65533;&#65533;&#65533;&#65533;X&#65533;	&#65533;N&#65533;p[L&#65533;]&#256;3p&#65533;v0&#65533;&#65533;*F&#65533;&#65533;v#OF&#65533;&#65533;&#65533;&#65533;,-&#65533;&#65533;X  &#65533;&#65533;z&#65533;&#65533;&#65533;aa4I%<&#65533;#p&#65533;+&#65533;T&#65533;&#65533;&#65533;B&#65533;&#65533;&#65533;U{&#65533;XFc&#65533;&#65533;X&#65533;8&#65533;P&#65533;J&#65533;&#65533;&#65533;&#65533;
&#65533;&#65533;&#65533;&#65533;H&#65533;&#65533;&#65533;&#65533;<y&#65533;zA&#495;8&#65533;N(&#65533;8&#65533; K&#65533;1T&#65533;&#1384;?&#65533;&#65533;3&#65533;2&#938;&#65533;G(&#65533;3E&#65533;&#65533;a&#65533;&#65533;&#65533;@&#65533;G&#65533;	&#65533;,0 &#65533;4&#65533;;&#514;l(0&#65533;>t&#65533;&#65533;@&#65533;@&#65533;&#65533;&#65533;&#65533;Dh&#65533;9&#65533;lIR&#65533;&#65533;&#65533;&#65533;3M&#65533;9&#1025;&#65533;&#65533;&#65533;`&#65533;D&#65533;&#65533;4&#65533;&#65533;N&#65533;tI:&#65533;s&#65533;#&#65533;X&#65533;"	`&#1225;&#65533;,
g&#65533;&#65533;&#65533;I;&#65533;&#65533;&#65533;&#65533;&#65533;&#336;&#65533;&#65533;k&#65533;&#65533;+&#65533;&#1637; &#65533;&#65533;&#65533;&#65533;&#65533;7&#65533;*&#65533;\&#65533;&#65533;	&#1388;&#65533;4&#65533;&#65533;XK/&#1323;&#65533;x&#65533;&#65533;p&#65533;C&#65533;&#65533;&#65533;&#65533;&#65533;&#65533;1F&#65533;&#65533;&#65533;PA&#65533;&#65533;p&#65533;&#65533;r&#65533;i&#65533;&#65533;	&#65533;&#65533;&#65533;&#65533;O&#65533;$&#65533;&#65533;&#65533;X;&#65533;l&#65533;F&#65533;&#65533;&#65533;Tp&#65533;#$&#65533;#&#65533;7&#65533;v8%&#65533;`&#65533;&#65533;&#1463;A&#65533;&#65533;&#65533;&#65533;&#65533;&#65533;@D&#65533;X9&#65533;`M&#65533;p&#65533;&#65533;&#65533;&#65533;&#65533;C&#65533;&#65533;C|&#65533;&#65533;&#65533;&#65533;&#65533;c&#65533;&#65533;h&#65533;&#65533;&#65533;cDS&#290;{&#65533;&#65533;,&#933;;N&#539;&#65533;&#65533;0N&#65533;&#65533;&#65533;
&#65533;{&#65533;&#65533;&#65533;&#65533;Xxj&#65533;&#65533;$1&#65533;&#65533;#&#65533;B&#65533;&#1358;&#65533;&#500;&#65533;&#1003;
&#65533;?&#65533;&#65533;O+&#65533;&#65533;&#65533;&#65533;&#65533;{&#65533;&#65533;&#65533;I 5P&#65533;&#65533;>F
&#65533; -&#65533;x&#65533;&#65533;/&#65533;	He&#65533;&#65533;&#65533;&#65533;&#65533;)&#65533;&#65533;&#65533;&#65533;&#65533;&#1353;q&#65533;&#65533;&#65533;&#1065;c&#65533;&#65533;&#65533;&#1519;[&#65533;&#65533;0&#65533;&#65533;H&#65533;q&#65533;&#65533;N&#65533;T&#65533;Q&#588;V&#65533;&#65533;G&#65533;&#1748;E&#1652;&#65533;&#1789;E&#1602;2&#65533;&#65533;u `>&#65533;<&#2041;p&#1089;&#65533;0&#65533;9@&#65533;r(&#65533;&#65533;J&#65533;&#65533;?(&#65533;&#65533;8V&#65533;&#65533;\@&#65533;p&#65533;\&#65533;&#65533;&#65533;1N#&#65533;:]&#65533;K&#65533;&#65533;=&#65533;S8U>&#65533;&#65533; :uU!&#65533;l	&#65533;&#65533;j$&#65533;x&#65533;*&#65533; 'a
C(&#65533;&#65533;&#65533;3EGe &#65533;&#1916;+&#65533;&#65533;{&#65533;&#65533;&#65533;3&#65533;<&#65533;x&#877;&#65533;&#65533;&#65533;&#65533;$ yX\Mm&#65533;3&#65533;N&#65533;&#65533;&#65533;&#65533;@&#65533;T/&#65533;!K&#65533;Y_&#65533;&#65533;.(9U&#65533;i&#65533;5&#65533;&#65533;&#65533;&#65533;&#65533;:$&#65533;%.<*7&#275;&#65533;&#65533;&#1643;&#65533;&#65533;&#706;&#65533;Ua&#65533;	&#65533;&#65533;b&#65533;<&#1674;i&#65533;&#65533;`&#65533;	&#65533;&#65533;&#370;&#65533;&#65533;&#825;&#65533;l&#65533;&#65533;&#65533;&#65533;!&#65533;Q&#65533;&#65533; &#65533;&#65533;&#12706;&#65533;%&#65533;`&#65533;&#65533;&#65533;&#65533;x-&#65533;&#65533;p&#65533;&#65533;&#1353;&#65533;&#65533;C`&#65533;C&#65533;&#65533;&#65533;&#65533;9&#65533;G&#65533;) &#65533;((&#65533;p&#65533;+:&#65533;&#65533;&#65533;&#65533;3NF&#65533;&#65533;&#65533;&#65533;&#65533;&#1025;n&#65533;&#65533;Q&#65533;&#65533;&#65533;Q&#65533;3&#65533;X!&#65533;'&#65533;(&#65533;f&#65533;2+$&#65533;5&#65533;&#65533;&#65533;&#65533;+&#65533; 1&#65533;&#65533;&#65533;&#65533;&#65533;&#65533;&#1854;Fc|&#65533;&#65533;&#1334;m&#65533;&#65533;&#65533;&#65533;	&#65533;@&#65533;;(>&#578; U&#65533;C&#65533;&#65533;Ad&#65533;&#65533;&#65533;&#65533;0&#65533;&#65533;&#65533;&#65533;&#65533;DL&#65533;&#65533;M&#65533;&#65533;&#1539;&#65533;&#65533;&#65533;i&#65533;&#65533;8&#65533;8&#65533;&#65533;w&#65533;&#65533;F&#65533;q$&#65533;?@&#65533;&#65533;i3&#65533;`&#65533;&#65533;;&#65533;LS&#786;1&#65533;&#469;&#65533;&#1763;f&#65533;&#65533;&#65533;&#65533;t&#65533;R&#65533;\&#65533;M(` M&#65533;8&#65533;i>&#65533;0&#65533;
  `f(z&#65533;F&#65533; &#65533;&#65533;&#65533;&#65533;L&#65533;uV&#65533;&#65533;,pK&#65533;=	)G&#65533;&#65533;&#65533;:
&#65533;&#65533;IC&#65533;&#65533;T&#65533;&#65533;&#948;&#65533;&#65533;&#65533;		1&#65533;&#65533;V1xe&#65533;_H[&#65533; [&#424; E&#65533; &#65533;&#65533;&#65533;) b&#65533;&#65533;8&#65533;r&#65533;x&#1683;1-~&#65533;&#65533;&#65533;T&#65533;&#65533;P&#65533;T&#65533;p&#65533;x&#65533;`&#65533; 2|S&#65533;&#65533; &#1771;G&#65533;&#65533;'&#65533;	2&#65533;`&#65533;&#65533;&#9571;&#65533;&#65533;
^&#65533;&#1386;&#65533;&#65533;&#1078;&#65533;?&#65533;&#65533;
gu&#65533;&#65533;
&#65533;&#931;&#132;&#65533;C&#65533; 9&#65533;&#65533;	&#65533;A &#65533;hm;&#65533;1&#65533;0&#65533;	(E&#65533;&#65533;	&#65533;&#65533;>&#65533;&#65533;&#65533;BY`&#65533;p&#65533;Z&#65533;
YCN&#65533;W70S&#65533;&#65533;&#65533;b=T&^&#65533;B&#65533;\Xp&#65533;D&#65533;&#65533;G<N&#65533;&#65533;&#65533;&#54600;U&#65533;&#65533;t&#1033;i&#65533;&#65533;.L&#65533;1&#37488;&#65533;&#65533;$1&#65533;k&#65533;&#65533;^c8^&#65533;&#65533;B&#65533;?&#65533;&#65533;&#65533;&#65533;i@[	&#65533;z&#65533;2aTVb&#65533;&#65533;&#65533;.&#65533;&#65533;&#65533;y&#65533;>)R&#65533;&#65533;&#65533;&#65533;&#65533;}&#65533;=&#65533;0F&#65533;!&#65533;&#65533;&#65533;&#65533;&#65533;&#65533;	X&#65533;x&#65533;)&#65533;&#65533;&#65533;<*x&#841;&#65533;&#65533;M(&#65533;&#1353;&#65533;j&#65533;M&#65533;&#65533;`&#65533;R!&#65533;&#65533;&#65533;9P&#65533;w&#65533;d&#32804;x&#65533;&#65533;&#65533;G0&#65533;&#65533;&#65533;&#65533;PE9&#65533;[&#65533;&#65533;[&#65533;&#65533;.&#65533;&#65533;&#978;F&#65533;&#65533;4 Vpk&#65533;&#65533;j&#65533;y &#65533;&#65533;p	&#65533;&#65533;-&#65533;&#65533;&#65533;&#65533;D&#65533;&#65533;%&#65533;lP&#65533;l&#65533;=Q&#65533;WqxV&#65533;&#65533;&#65533;&#65533;:FT&#65533;&#65533;%&#65533;,&#65533;y!&#65533;&#65533;K&#65533;h&#65533;
&#65533;&#65533;&#65533;TV01Xh&#65533;&#65533;	R&#65533;0 &#65533;&#65533;P &#65533;%&#65533;&&#65533;h$ &#65533;&#65533;&#65533;&#65533;+&#65533;`&#65533;&#65533;8&#65533;&#65533;&#1289;&#3381;&#65533;	D&#342;&#65533;v&#65533;@&#65533;8&#65533;$&#65533;&#65533;	I&#65533;&#65533;ps&#65533;&#65533;i&#65533;&#65533;&#65533;&#65533;&#65533;x&#65533;\A&#65533;mV&#65533;B&#65533;&#65533;&#65533;&#65533;J&#65533;a&#65533;.&#65533;&#65533;&#65533;&#65533;&#343049;&#65533;&#65533;&#65533;&#65533;A&#65533;H&#65533;&#65533;^&#65533;e&#65533;,&#65533;(&#65533;&#65533;;bt&#65533;`,&#65533;&#65533;&#65533;!y&#65533;&#65533;&#65533;.&#65533;&#65533;VQ&#65533;&#65533;&#65533;&#65533;)&#65533;D#&#65533;`9_&#65533;q6&#65533;e&#65533;B+&#65533;&#65533;&#65533;3&#65533;65&#65533;&#65533;&#65533;&#65533; l>l&#65533;v&#65533;&#65533;&#65533;{Plqdl&#65533;(@&#65533;&#65533;&#65533;GtD&#65533;
&#65533;&#65533;i&#65533;&#65533; &#62868;Iw ]c&#65533;Em&#65533;&#65533;7&#65533;&#65533;#B`&#65533;h;&#65533;&#65533;&#65533;	(&#65533;S&#65533;&#65533;h*{*@.&#65533;&#65533;&#65533;&#65533;&#65533;&#65533;1&#179;&#65533;&#65533;&#65533;&#65533;&#65533;H!&#65533;<&#65533;Fy&#65533;&#65533;p9i&#65533;&#65533;&#65533;&#65533;C1e&#65533;(:&#65533;&#65533;&#65533;IT&#65533;&#65533;}<Id&#65533;q'&#65533;&#65533;&#65533;&#65533;Pn&#65533;4&#65533;&#65533;&#65533;H&#65533;H&#65533;n2o&#65533;&#65533;	J&#65533;L
)&#65533;&#65533;&#65533;&#65533;L&#65533;&#65533;&#65533;.&#65533;  ,&#514;6&#65533;&#65533;G&#65533;&#65533;&#65533;&#65533;0A7/&#65533;&#65533;&#41009;(&#65533;&#65533;Zx=&#65533;U&#65533;&#65533;4&#65533;&#65533;&#65533;=@f30V&#65533;&#65533;&#65533;&#65533;o&#65533;B`&#65533;(&#65533;&#65533;_&#65533;6 &#65533;&#65533;a8{&#65533;&#65533;p&#65533;6 6&#65533;&#65533;&#65533;&#65533;f&#65533;$&#65533;!&#65533;&#65533;&#65533;`&#65533;
&#65533;&#65533;F&#65533;o&r&#65533;&#65533;&#65533;'&#65533;&#65533;Xo)&#65533;&#65533;&#65533;Kp 0&#65533;&#65533;)Xr1h&#65533;&#2025; *&#65533;&#65533;@&#65533;&#65533; &#65533;&#65533;&#65533;&#65533;&#65533;&#65533;&#65533;0&#65533;&#65533;&#65533;@ &#65533;1&#1346;&#65533;&#65533;&#65533;&#65533;&#65533;&#65533;&#65533;&#65533;"&#65533;&#65533;<&#65533;#XA&#65533;&#65533;+&#65533;&#65533;P&#65533;&#65533;&#65533;'+&#65533;ya&#65533;AG&#65533;`&#65533;a&#65533;&#65533;Z&#65533;(`&#65533;&#65533;&#65533;&#65533;l&#65533;&#65533;L(?&#65533;O&#65533;&#65533;&#65533;5&#65533;&#65533;&#65533;&#65533;N&#65533;&#65533;x$,Q&#65533;&#65533;&#65533;&#65533;&#65533;,&#65533;&#65533;-&#65533;&#65533;&#65533;&#65533;&#65533;&#65533;&#65533;	&#65533;&#65533;0&#65533;&#65533;&#65533;83&#65533;&#65533;&#65533;L&#65533;p!&#198;B&#65533;(q"&#330;/b$&#65533;R&#65533;JY,&#65533;&#65533;&#65533;&#65533;
&#65533;&#28896;&#65533;&#65533;
&#65533;&#65533;3 L&#65533;/cfT&#65533;!&#65533;Q&#65533;a &#65533;&#65533;_;&#65533;U8p(&#65533;!A&#65533;&#65533;&#65533;GbZrjL&#65533;W&#65533;&#65533;&#65533;Y&#65533;>&#65533;&#65533;/&#51438;]&#65533;r5#&#65533;*L&#65533; x"&#65533;2&#65533;&#65533;&#602;&#65533;&#65533;&#65533;&#65533;!&#65533;d	&#65533;&#65533;H&#65533;,&#65533;`&#65533;&#1123;&#65533;.&#65533;&#65533;&#65533;6&#65533;&#2692;4s&#65533;{y1@B&#65533;h"&#65533;&#65533;&#65533;?6-1&#65533;N&#65533;z5&#65533;&#65533;$V'&#65533;&#65533;&#65533;`C&#65533;&#65533;O&#65533;&#65533;C&#65533;i&#65533;&#65533;&#65533;&#65533;")&#65533;&#65533;&#65533;S2&#65533;&#65533;&#65533;&#65533;U$<&#1568;&#65533;&#65533;!&#65533;'6"&#65533;&#65533;v	@&#65533;&#65533;c&#65533;x&#65533;&#65533;&#65533;&#65533;?&#65533;d*&#65533;&#65533;4&#65533;&#65533;&#65533;&#65533;&#65533;q&#65533;&#65533;&#65533;&#65533;<&#65533;x 8;Hi&#65533;F:XZ  r(B\x&#65533;C&#65533;c2&#1845;P&#65533;&#65533;q&#65533;d&#65533;P&#65533;T &#392;&#65533;&#65533;&#65533;%&#65533;'&#65533;&#65533;Q
(&#65533;&#65533;">&#65533;&#65533;KB<&#65533;&#65533;?p&#65533;PP0&#65533;&#65533;+)&#65533;
F>&#65533;DP'&#65533;sD!E&#65533;&#65533;&#65533;AOlQP&#65533;r&#65533;[&#65533;&#65533;&#65533;&#65533;&#400;`&#65533;?&#1780;)&#65533;&#65533;&#65533;&#65533;&#65533;&#65533;&#65533;T[E%2&#544;&#65533;A&#65533;&#65533;&#65533;1/&#65533;R&#65533;A/&#65533;c&#65533;	&#65533;&#65533;&#65533;&#65533;&#65533;ox&#65533;&#65533;0o&#65533;&#65533;C&#65533;&)
V|&#65533;2&#65533;&#65533;&#65533;&#65533;&#65533;&#65533;&#1792;*A&#65533;Z&#65533;P&#65533;&#65533;&#65533;&#65533;*A&#65533;&#65533;{
&#65533;'o0A&#1112;&#65533;B,B&#65533;idB &#65533;&#65533;O&#65533;&#65533;&#65533;&#65533;@A_&#65533;&#65533;&#65533;&#65533;R[&#65533;BId&#65533;?`DFE}&#65533;tA4&#65533;T&#65533;E&#65533;;&#65533;<&#65533;&#65533;G&#65533;A&#65533;&#65533;&#65533;?H&#859;1&#65533;&#65533;/&#65533;L1*TWMs&#65533;AX&#65533;%Ay-^ArU[C&#65533;U&#65533;?oD&#65533;[{&#65533;&#65533;U&#65533;I&#65533;A}&#65533;&#65533;WFt\A&#65533;I&#65533;h] q&#65533;!$&#65533;&#65533;?&#65533;(s&&#65533;]&#65533;O&#924;&#65533;A&#65533;&#65533;&#65533;Y &#65533;&#65533;&#65533;&#65533;2&#65533;&#65533;K3&#1908;&#65533;5&#65533;P&#65533;h`&#65533;&#65533;Lb&#65533;&#65533;&#65533;&#65533;&#65533;&#65533;$&#65533;&#65533;&#65533;&#65533;&#65533;&#65533;x&#65533;&#65533;?&#65533;&#65533;&#65533;?
3D&#65533;u&#65533;&#65533;Lw&#65533;&#65533;&#65533;&#65533;&#65533;&#65533;&#65533;`$d&#65533;x&#1817;&#65533;6&#65533;HbP&#65533;&#65533;&#65533;&#65533;- oCtD&#65533; &#65533;PnP3&#65533;|&#65533;&#3609;e&#65533;&#65533;&#65533;&#65533;&#65533;&#65533;&#65533;S&#65533;C&#65533;HP&#65533;D&#65533;&#65533;&#65533;&#65533;U &#65533;&#65533;&#65533;(&#65533;"&#65533;(&#65533;I&#65533;&#1003;&#522;&#65533;yY@  &#65533;&#65533;e&#65533;:4&#65533;&#65533;&#65533;&#65533;5&#65533;.&#65533;&#65533;&#65533;*&#65533;B&#65533;P~AYE&#65533;&#65533;12 &#65533;&#65533;w&#65533;P>U&#65533;Oc/&#65533;f&#1372;Tc&#65533;&#65533;(Ak&#65533;&#65533;&#65533;&#1589;&#65533;L`c&#65533;&#65533;b&#65533;D&#65533;&#65533;7L&#65533;^&#65533;&#65533;(&#65533;2B*&#65533;|&#65533;!v&#65533;0&#65533;&#65533;&#65533;&#298;=Q&#65533;n&#65533;W&#65533;GV&#65533;&#65533;&#65533;,&#65533;	^&#65533;(7&#65533;LB&#65533;B5&#65533;OX&#65533;&#65533;&#65533;f&#65533;#"&#1096;&#65533;,&#65533;a&#65533;H&#65533;QC&#65533;&#65533;0&#65533; &#21129;fR&#1045;&#65533;&#65533;1&#65533;<R&#65533;w&#65533;g&#65533;!&#65533;q$6&#65533;v &#65533;&#65533;8C[ZW&#65533;&#65533;&#65533;&#65533;Q&#65533;X&#65533;&#65533;R&#65533;&#65533;`kU&#1157;&#65533;&#65533; &#65533;&#65533;&#65533;&#65533; 1&#65533;&#65533;h'&#65533;A&#65533;&#65533;H&#65533;G&#65533;G!&#1209;&#65533;_
&#65533;&#65533;0&#65533;@&#65533;&#65533;? A&#65533;&#65533;&#65533;c=&#65533;&#65533;M*B&#65533;&#65533;}&#65533;!&#65533;&#65533;Lfrf&#65533; &#65533; /&#65533;F&#65533;!&#65533;$3&#65533;&#65533;&#65533;5"P&#65533;&#65533;c&#65533;&#65533;&#65533;5&#65533;&#65533;L&#65533;&#65533;LY&#65533;&#65533;R&#65533;M&#65533;
i&#1540;A@&#65533;&#65533;&#65533;&#65533; a&#65533;+
" 5&#65533;%&#65533;&#65533;VP&#65533;P&#65533;&#65533;&#65533;m&#65533;&#65533;R/"&#65533;&#65533;&#65533;&#65533;&#65533;&#65533;&#65533;
bK&#65533;&#65533;}&#65533;0|&#65533;K&#65533;&#65533;&#65533;&#65533; &#65533;^&#65533;
lt&#65533;&#65533;&#65533;&#65533;&#65533;]T!&#65533;C%)&#65533;&#65533;&#65533;rd&#65533;&#65533;82&#65533;t$&#65533;g
&#65533;&&#65533;&#65533;&#65533;&#65533;BM&#65533;S&#65533;&#65533;&#65533;&#65533;&#65533;`D4P &#65533;&#1929;.&#65533;b
a&#65533;npQU$&#65533; F-'|`&#65533;!T&#65533;&#65533;&#65533;1&#65533;Y.$N&#65533;&#65533;&#65533;&#65533;#,&#65533;p:&#65533;&#65533; &#65533;&&#65533;}&#65533;&#65533;4&#65533;&#65533;&#65533;&#609;95&#65533;T\&#65533;?&#65533;&#65533;&#65533;&#65533;C|&#65533;&#65533;L&#65533;&#65533;&#65533;&#65533;0D&#65533;a&#65533;&#65533;&#65533;ElO&#65533;&#65533;&#65533;&#318;&#65533;Q&#65533;&#65533;&#65533;?<&#135;h&#65533;
&#65533;,&#65533;&#65533;&#65533;dX&#65533;V&#65533;&#65533; 6&#65533;&#65533;&#65533;&#65533;
&#65533;&#65533;CtVC
 8\&#65533;&#65533;V&#65533;-mk&#65533;&#65533;&#65533;$	&#65533;r.&#65533;`i&#65533;b&#65533;&#36436;&#65533;&#65533;!CDCeR&#65533;Q&#65533;Ks&#65533;X;&#65533;&#65533;&#65533;&#65533;c&#65533;&#65533;B+X&#65533;&#65533;&#65533;&#65533;B6l`e&#65533;W&#443;&#65533;D'@As&#65533;R&#65533;de,{&#65533;&#65533;&#33161;&#65533;M&#65533;:&#65533;&#65533;(&#65533; JPH&#65533; p&#65533;&#65533;&#65533;&#65533;~&#65533;&#65533;g*&#65533;0g@&#900;F&#65533;Ec)!&#65533;&#65533;&#65533;&#65533;&#65533;&#65533;&#65533;&#65533;&#65533; `&#65533;'&#65533;&#65533;&#65533; T&#65533;&#65533;g&#65533;&#65533;9F3&#65533;&#65533;&#65533;&#65533;!U&#65533;G=&#65533;&#65533;&#65533;&#65533;[-z&#65533;r&#65533;&#65533;&#65533;CPUA&#65533;&#65533;^DCa&#65533;	&#65533;0&#65533;t6&#65533;`&#65533; 5&#534;&#65533;&#65533;&#65533;&#65533;&#65533;&#65533;&#65533;|
&#65533;&#65533;&#65533;&#65533; &#65533;&#65533;&#65533;$H&#65533;&#65533;&#65533;cpf&#65533;&#65533;&#65533;1&#65533; -d&#65533;&#65533;?&#65533;<&#65533;&#65533;D&#65533;$H.Tz3,&#65533;c&#65533;Y&#65533;&#65533;&#65533;&#65533;!&#65533;&#65533;u8&#65533;Fs&#65533;R&#65533;9&#65533;&#65533;sPD,&#65533;&#65533;H8I~&#65533;w*&#65533;=`b&#65533;P&#65533;0&#65533;&#65533;}&#65533;(r&#65533;c 	&#1267;&#65533;5]&#65533;&#65533;)*&#65533;&#65533;FX&#65533;&#65533;C1
D&#65533;[&#65533;"&#65533;&#65533;&#65533;Q&#65533;om&#65533; &#65533;#^&#65533;R<P M&#65533;&#65533;	&#65533;&#65533;!&#65533;&#65533;&#65533;&#65533;!&#65533;a&#65533;;&#65533;&#65533;&#65533;R(Z!&#65533;&#65533;&#65533;&#65533;&#65533;b&#65533;&#65533; &#65533;&#65533;&#65533;&#65533;R&#65533;&#65533;;"&#65533;&#65533;RAP&#65533;Op&#65533;&#65533;&#65533;rr&#65533;&#65533;k&#65533;&#65533;&#65533;&#65533;x0]&#65533;&#65533;&#65533;&#65533;&#1098;&#65533;IpA&#65533;K&#2038;&#65533;2.Wr&#65533;&#65533;d&#65533;w&#65533;&#65533;&#65533;&#391;&#65533;3&#65533;C&#65533;&#65533;&#65533;W&#65533;&#65533; &#65533;,e&#65533;c&#65533;&#65533;&#65533;&#65533;&#65533;&#65533;	0x&#65533;&#65533;E0'H\x0HI2&#65533;1&#65533;	V&#65533;&#65533;<&#65533;&#65533;Cz 
&#65533;K&#65533;<&#65533;&#142;<(&#65533;&#65533;&#65533;&#65533;z&#65533;&#386;&#65533;&#65533;&#65533;H&#1038;&#416;&#65533;&#65533;+!}&#65533;&#65533;;C4B`&#65533;hA4&#65533;(nxk&#65533;&#65533;&#65533;&#65533;@fC&#65533;&#65533;&#65533;&#65533;&#65533;1N)&#65533;1&#65533;C$Tc&#65533; &#65533;&#65533;,&#65533;[&#65533;j&#65533;&#65533;H&#65533;H&#65533;4!&#65533;&#65533;G44&#65533;&#65533;_&#65533;R&#65533;&#1369;&#65533;a&#65533;&#65533;5([&#65533;&#65533;&#65533;&#65533;4&#65533;#&#65533;F&#65533;&#65533;q&#65533;G&#65533;&#65533;&&#65533;&#65533;Q&#65533;&#65533; &#65533;&#65533; 0&#65533;&#65533;&#65533;&#1091;&#65533;bJ&#65533; &#65533;&#65533;&#65533;~&#65533;;&#65533;&#65533;&#65533;&#65533;&#65533;q@!/&#65533;&#65533;A~;&#65533;|&#65533;&#65533;&#129;vQ&#278;y&#333;`&#65533;'U&#65533;P&#65533;&#65533;N&#65533; A`Um&#65533;3X1I&#65533;&#65533;&#65533;&#65533;&#65533;?&#65533;&#65533;F&#65533;+\&#65533;&#65533;(IAT&#65533;p&#65533;]&#1308;&#65533;l&#65533;1[C&#65533;&#65533;&#65533;
&#65533;&#65533;&#65533;
^R&#65533;E&#232;&#65533;W&#65533;&#65533;&#65533;	&#65533;&#65533;B_ A&#65533;&#65533;(\P&#65533;q&#65533;)&#65533;&#1764;\Jb!A`&#65533;&#65533;((&#65533;;&#1104;&#65533;&#65533;[&#65533;&#65533;&#646;&#65533;[A&#65533;?A&#65533;&#65533;$D&#65533;&#65533;}&#65533;;&#65533;;&#65533;7<&#65533;[&#65533;V&#65533;&#65533;NN<&#65533;&#65533;&#65533;nuB&#65533;&#65533;&#65533;	&#65533; &#65533;F8&#65533;?&#65533;A&#65533;&#65533;&#65533;K&#65533;&#65533;t\&#65533;&#65533;i&#65533;Qf&#65533;&#1800;I&#65533;4&#65533;&#65533;2I&#65533;T&#65533;&#65533;DQ&#540;I&#65533;Q&#65533;&#65533;&#65533;&#65533;&#65533; r &#65533;&#65533;&#65533;t@&#65533;B&#65533;AL&#65533;^&#65533;@&#65533;hW&#65533;%&#65533;!&#65533;&#1728;(a&#65533;&#65533;&#1856;&#65533;Gz&#65533;Cz&#65533;&#65533;b,&#65533;&#65533;&#65533;&#65533;&#65533;&#65533;&#65533;d&#65533;, S&#65533;&#65533;9<Ce&#65533;"!&#65533;h|&#65533;B&#65533;&#65533;?&#65533; !&#65533;#k&#65533;&#65533;&#65533;3&#65533;:A\&#65533;3!S"&#65533;&#65533;@&#65533;&\&#65533;BDCL@Oh&#65533;&#65533;(B&#65533;&#65533;&#65533;I(i&#65533;A&#65533;&#65533;&#65533;&#1377;$&#65533;&#65533;&#592;R&#65533;i&#65533;&#65533;L&#65533;)&#65533;&#473;!\@7 A&#65533;&#65533;&#65533;&#65533;B:`&#65533;&#65533;* &#65533;&#65533;&#65533;,D@&#65533;&#1733;&#65533;&#65533;&#65533;&#65533;h&#65533;(&#65533;&#65533;&#65533;(&#65533;&#65533;&#65533;&#65533;dt_B&#65533;A3&#65533;&#65533;&#65533;8 &#65533;&#65533;	d'e&#65533;J@&#65533;P&#65533;&#65533;&#65533;&#65533;A&#65533;&#65533;&#65533;&#65533;&#65533;4&#65533;P&#65533;&#65533;?xBP` &#65533;P&#65533;&#585;4&#65533;&#65533;6&#65533;&#65533;&#1488;&#65533;?|&#65533;&#65533;&#65533;ZKz&#65533;CtOC4&#65533;&#65533;pIX&#65533;T&#65533;&#1008;&#65533;X%f&#65533;?4]&#65533;&#65533;&#65533;U&#65533;/]&#65533;@&#65533;4&#65533;&#65533;&#65533;.&#65533;&#65533;Xl&#65533;/&#65533;&#65533;\&#65533;0&#65533;c&#65533;&#65533;B2&#65533;&#65533;&#65533;&#65533;&#65533;fj2&#65533;J&#65533;&#65533;
&#65533;&#65533;&#65533;&#65533;&#65533;&#65533;u&#65533;B&#65533;&#65533;&#65533;
&#65533;&#65533;P*&#65533;&#65533;p&#65533;b=&#65533;A&#261;&#65533;MC&#65533;&#65533;&#65533;`U>*&#65533;B&#65533;S9RguJ&#65533;+&#65533;&#65533;+v&#65533;&#65533;/y&#65533;p&#65533;&#65533;%6/&#65533;&#65533;&#65533;<&#65533;~$&#65533;2 @U&#65533; U&#65533;&#65533;V&#65533;@'&#65533;%|Dv&#65533;w&#65533;&#65533;*b&#65533;> D&#65533;2@&#65533;<A`C0YO&#65533;n&#65533;!t&#65533;(A&#65533;&#65533;$&#65533;&#65533;&#65533;&#65533;&#65533;&#65533;&#65533;@&#65533;.&#65533;DA&#65533;H&#65533; &#65533;V&#65533;A&#65533;&#65533;+QKg&#1821;f&#65533;&#65533;&#360;6F&#65533;&#65533;-l@A&#65533;&#65533;u&#65533;B&#65533;&#65533;&#65533;3b&#65533;D *&#1227;]&#65533;&#65533;.&#65533;&#65533;&#1606;)1&#65533;2p&#65533;?&#65533;/&#65533;XBI&#65533;&#65533;!x'&#65533;&#65533;&#65533;&#65533;&#65533;B&#65533;&#65533;=&#65533;?0&#65533;A&#65533;&#65533;&#65533;&#65533; .&#65533;&#65533;&#65533;(&#65533;?&#65533;&#65533;&#65533;BxX%(Xu&#65533;D&#65533;*&#65533;&#65533;&#220;&#65533;&#65533;@&#65533;p@:&#65533;&#65533;d&#65533;&#65533;D_&#65533;&#284;BO\&#65533;?&#65533;&#65533;`&#65533; &#65533;&#65533;?&#65533;Y&#65533;M&#65533;&#743;&#65533;I&#65533;P&#65533;*&#65533;&#65533;&#65533;A&#65533;&#65533; kR&#65533;?&#65533;&#65533;&#65533;&#65533;@j^&#65533;4&#65533;&#65533;&#65533;&#65533;&#209;&#65533;]&#65533;KP0
	&#65533;&#65533;	X&#65533;&#65533;&#886;&#65533;8IQA V&#65533;&#65533;&#65533;&#65533;:&#65533;\)&#65533;`&#65533;&#65533;TIAA&#65533;&#65533;vV&#65533;&#65533;&#65533;g&#65533;l>&#65533;&#65533;R&#65533;XPeX&#65533;@^&#1888;&#65533;&#65533;$f&#65533;!&#65533;&#65533;&#65533;&#65533;p&#65533;1@&#65533;&#65533;&#1206;yB,&#65533;pC\&#65533;&#65533;MU&#65533;)&#65533;k&#65533;&#65533;D&#65533;CA&#65533;&#65533;@,(t(@,&#65533;`&#65533;l&#65533;&#461;&#532;&#65533;&#65533;&#65533;&#65533;&#65533;&&#65533;&#65533;&#65533;R,
&#65533;N&#65533;E-&#65533;&#65533;R&#65533;i&#65533;P&#65533;&#65533;&#65533;7&#65533;&#65533;?&#65533;&#65533;&#65533;&#65533;?\&#65533;D&#65533;&#65533;h&#65533;&#65533;,XG|B.tMD&#65533;&#65533;B&#65533;&#65533;q=&#65533;~&#65533;&#1158;Q&#34827;&#65533;&#65533;&#65533;&#65533;I]-C&#65533;&#65533;B&#65533;=&#1025;&#65533;zmB&#65533;&#65533;A`&#65533;BtC24DT&#65533;	9&#65533;4A&#65533;&#65533;h0M&#65533;&#65533;A6FD+&#1565;B<&#65533;?&#65533;&#65533;&#65533;Zg&#65533;&#65533;cA&#65533;&#65533;;:&#65533;&#65533;&#65533;:^&#65533;2\&#65533;&#65533;&#65533;&#65533;&#65533;1$C@'A&#65533;jA\&#65533;|&#65533;A@&#65533;A&#65533; J8&#65533;D&#65533; C&#65533;&#65533;&#65533;&#65533;B&#65533;&#65533;YBJ&#65533;&#65533;A&#65533;i&#65533;C&#65533;&#65533;&#65533;A&#65533;P+&#65533;&#65533;&#65533;&#65533;A&#65533;&#65533;&#65533;&#65533;&#65533;nh&#65533;&#65533;&#65533;N&#65533;&#65533;&#65533;_&#65533; {v&#216;-&#65533;}B&#65533;&#65533;&#65533;D&#65533;&#65533;&6&#65533;A &#65533;A&#65533;B1m&#65533;&#65533;&#65533;&#65533;?$&#65533;	<&#65533;&#65533;&#65533;A"&#65533;&#65533;?T	&#65533;6&#65533;O&#65533;&#65533;=&#65533;^L&#65533;&#65533;<-&#65533;&#65533;B&#65533;*A<&#65533;&#65533;&#65533;%A&#65533;]~&#65533;;ekFh`&#65533;M&#65533;x&#65533;?&#65533;C`U
&#65533;b&#65533;4&#65533;&#496;&#65533;&#65533;&#512;&#65533;&#65533;&#65533;&#65533;E&#65533;4&#65533;&#65533;&#65533;(&#65533;P&#65533;&#65533;&#65533;&#65533;L&#65533; 7&#65533;&#65533;&&#65533;c&#65533;&#65533; &#65533;+&#65533;&#65533;&#65533;&
]l&#65533;&#65533;&#65533;&#65533;&#65533;&#65533;&#65533;&#65533;P&#562;&#65533;&#65533;&#1928;&#65533;p&#518;M&#65533;&#65533;J&#65533;gC&#65533;)&#65533;&#589;&#65533;&#65533;&#65533;&#65533;&#65533;&#65533;B<A&#65533;&#65533;&#2010;&#65533;u&#65533;&#65533;? A&#65533;&#65533;&#65533;5-&#65533;&&#65533;&#65533;&#65533;q&#65533;rA4@W)&#65533;[WuUA&#65533;&#65533;E&#65533;A&#65533;&#65533;B@&#65533;	\I&#65533;&#65533;<&#65533;&#65533;6&#65533;(L&#65533;j&#65533;&#65533;A:&#65533;&#65533;@&#65533;&#65533;&#65533;
&#65533;&#65533;%&#65533;k 0a&#65533;v&#65533;I&#65533;,A&#65533;Bx'o&#65533;&#65533;&#65533;&#65533;&#65533;A 
B:&#65533;&#65533;&#65533;)1&#65533;E&#65533;Ah&#65533;A@&#65533;@&#65533;.#&#65533;&#65533;&#65533;q&#65533;&#65533;&#65533;&#65533;B	&#1797;&#65533;&#65533;BL(&#65533;+&#65533;	[&#65533;&#65533;&#65533;p&#65533;&#65533;&#65533;&#65533;R&#65533;&#65533;&#65533;$&#65533;&#65533;&#65533;G&#65533;n&#65533;&#345;&#65533;/&#65533;&#65533;&#65533;&#65533;G&#65533;n~&#65533;&#65533;&#65533;&#65533;-&#1794;~$NG.&#65533;<g&#65533;*&#65533;j*&#65533;&#65533;&#65533;&#65533;l&#65533;&#65533;&#65533;&#65533;&#65533;@&#65533;@&#65533;.i:Ee&#65533;4&#65533;&#65533;&#65533;+4i&#65533;&#65533;`&#65533;&#65533;&#65533;T&#65533;&#65533;&#65533;&#65533;&#259;&#65533; &#65533;&#65533;&#65533;\dICLpA&#65533;&#65533;&#65533;4eSf&#65533;&#65533;%Dt+A&#534;&#65533;&#65533;&#65533;h&#65533;?&#65533;`&#65533;&#65533;&#65533;&#65533;O/(&#65533;&#762;&#65533;&#65533;"&#65533;&#65533;&#65533;A^&#65533;&#65533;`&#65533;&#65533;&#65533;&#65533;/JT_&#65533;&#65533;&#65533;BU[&#65533;u /LN5l&#65533;M&#65533;O&#65533;&#65533;[&#65533;A&#52126;;&#65533;l2&#65533;&#65533;j&#65533;zDq&#65533;HQ,{&#65533;
)&#65533;&#65533;&#65533;&#65533;&#65533;&#693;&#65533;&#65533;&#65533;]&#65533;&#65533;&#65533;>&#65533;&#65533;&#65533;<IE&#65533;&#65533;KC&#65533;&#1452;%&#65533;("+C6&#65533;u&#65533;&#65533;&#65533;;C&#65533;&#65533;&#65533;]&#65533;ID(?D&#65533;"d"<&#65533;&#65533;&#65533;R!&#65533;&#65533;&#65533;.&#65533;A+&#296;&#65533;&#65533;?&#65533;&#65533;c* F&#65533;D&#65533;&#465;&#65533;&#65533;e6g/&#65533;e&#65533;&#65533;?&#65533;&#65533;f;&#65533;&#65533;KED6 &#65533;hK'H&#65533;*Od&#65533;+&#65533;&#65533;&#65533;&#65533;2&#65533;;&Sv&#65533;&#65533;!.1TU&#65533;&#65533;,A&#65533;14ID&#65533;&#1073;&#65533;@&#65533;&#65533;&#65533;&#191;&#65533;@&#65533;&#65533;&#65533;&#65533;4o+C0&#65533;&#65533;/U&#65533;!hA&#65533;&#65533;C&#65533;&#65533;E5&#65533;&#65533;&#65533;&#65533;NT&#65533;-&#65533;T&#65533;2PAO&#65533;B&#65533;&#65533;u&#65533;&#65533;r&#65533;&#65533;*&#65533;&#65533;&#65533;&#65533;D&#65533;B8&#65533;&#65533;bot&#65533;!&#65533;&#65533; &#65533;&#65533;L&#65533;&#65533;*&#65533;&#65533;No&#65533;&#65533;&#65533;j&#65533;Ph&#65533; .&#65533;P`&#65533;&#65533;&#65533;&#65533;&#65533;r&#65533;&#65533;nte&#65533;C&#65533;1&#65533;&#65533;e
l&#65533;/DS:0C&#65533;&#65533;L&#65533;?d A\yFP&#65533;x&#65533;|&#65533;&#65533;{S&#65533;&#65533;&#65533;&#65533;cD&#1712;&#65533; Q&#65533;&#634;&#65533;&#65533;&#65533;&#65533;&#252;&#65533; -&#65533;&#65533;_JTD&#65533; a&#65533;0d&#65533;&#65533;X&#65533;&#65533;&#65533;&#65533;&#65533;&#65533;&#65533;&#65533;&#65533;&#65533;&#65533;M&#65533;&#65533;_b!p&&#65533;&#558;&#65533;B 1&#65533;&#65533;&#65533;&#65533;J&#65533;1&#65533;:&#65533;t&#65533;&#65533;r:A&#65533;A<V&#185;0')&#65533;&#65533;&#258;Y&#65533;&#65533;k7KB&#65533;&#65533;]&#65533;&#65533;I&#65533;&#65533;.(C&#65533;&#65533;n&#65533;D"&#65533; .&#65533;Fp&#65533;?;A{jh.&#65533;&#65533;&#65533;&#65533;&#65533;&&#65533;@"8&#65533;KD&#65533;?&#65533;&#65533;&#65533;&#65533;B<&#65533;|%\qB&#65533;b&#65533;&#65533;&#65533;;&#65533;&#65533;\&#65533;D&#65533; &#65533;B&#65533;D	x&#65533;k&#65533;;&#65533;&#65533;&#65533;808&#65533;?4&#65533;&#65533;@&#65533;&#65533;{&#65533;&#65533;&#65533;&#65533;&#65533;;&#65533;? >&#65533;&#65533;&#65533;Q&#65533;/&#65533;&#65533;|(<C&#65533;XB&#65533;&#65533;BP&#65533;BA&#65533;&#65533;&#65533;&#1210;&#65533;k$&#65533;2%&#65533;&#65533;/&#65533;&S:&#65533;&#65533;&#65533;&#65533;wO&#65533;d-&#65533;&#65533;?&#65533;wAP&#65533;s&#65533;&#65533;,&#65533;&#65533;&#65533;&#1029;tT&#65533;Y:A@&#65533;&#65533;&#65533;&#65533;&#65533;&#65533;? A$&#65533;&#65533;%&#65533;&#65533;"&#65533;&#65533;&#648;&#65533;V<"&#65533;&#65533;&#65533;&#65533;Be&#65533;&#65533;*&#65533;4<&#65533;&#65533; &#65533;D&#65533;&#65533;C&#65533;7*&#65533; &#65533;&#65533;&#65533;H&#65533;&#65533;%X&#65533;&#65533;C&#65533;&#65533;*&#65533;@&#65533;&#65533;&#65533;B@&#65533;&#65533;#@B&#65533;&#65533;?&#65533;@R}"$&#65533;*&#65533;2&#2039;&#65533;&#65533;&#65533;:&#65533;&#65533;5,&#65533;&#65533;c9&#65533;c8&#65533;"&#65533;?,BB&#65533;&#65533;&#65533;	&#65533;D&#65533;&#261;A&#49032;$&#65533;&#65533;+&#65533;CmA&#65533;.&#280;&#65533;+ZDlD]nyN&#65533;&#65533;?&#65533;zA`&#604;&#65533;&#65533;&#65533;&#65533;&#65533;6<5U&#399;&#65533;U&#65533;O&#65533;&#65533;&#65533;	&#65533;&#65533;W[U&#65533;&#65533;&#65533;#&#65533;E-\B(&#65533;&#65533;?&#65533;&#65533;1`,&#65533;,&#306;,&#65533;&#65533;	&#65533;&#65533;(&#65533;Ws 8&#65533;&#65533;&#65533;&#65533;4t&#65533;8x&#65533;7&#65533;-X0&#515;&#65533;&#65533;&#65533;&#65533;qF$&#65533;Y1&#370;@`&#65533;&#65533;&#65533;_&#65533;B&#65533;4&#65533;&#65533;W&#65533;&#65533;b	|h0X&#65533;-&#65533;R&#65533;c6qF&#65533;&#65533;&#65533;S3&#65533;dI&#65533;'Q&#65533;T&#65533;&#65533;eK&#65533;/a&#65533;4X&#65533;&#65533;&#794;$]&#65533;&#65533;&#65533;&#65533;&#65533;&#65533;
`~t&#65533;P&#65533;?%&#65533;&#65533;&#65533;L&#65533;&#65533;&#65533; O&#65533;=rR&#65533;+&#65533;P&#65533;&#65533;sb2&#65533;&#521;j2e&#65533;&#1525;&#65533;X&#65533;NL&#65533;&#65533;&#65533;C&#65533;x&#65533;|c&#65533;&#65533;)&#65533;&#65533;&#65533;U&#65533;&#1919;$&#65533;&#65533;Dcpa&#135;&#65533;#&#65533;&#65533;&#65533;b&#65533;&#65533;49&#65533;g8r&#65533;c&#65533;&#65533;	k&#65533;80&#65533;C&#65533;&#65533;&#65533;Zp&#65533;&#65533;LN2&#65533;y&#65533;$&#65533;&#65533;&#65533;&#65533;j&#65533;L&#1783;q&#65533;&#65533;Q&#65533;&#65533;A&#65533;&#65533;Q&#65533;L&#65533;&#329;&#65533; &#65533;&#65533;5A&#65533;KF&#65533;P&#65533;-&#65533;&#65533;PN&#65533;@2&#65533;&#65533;&#65533;&#65533;&#65533;35&#65533;&#65533;C
&#65533;&&#65533;&#65533;a&#65533;?$&#65533;?&#65533;&#65533;&#65533;&#65533;&#65533;(&#65533;{&#65533;&#65533; &#65533;k&#65533;&#65533;&#511;&#65533;&#65533;&#65533;g&#65533;q4p&#65533;q&#65533;&#65533;&#65533;*&#65533;&#65533;qr&#65533;&#65533;&#135;.&#65533;h&#65533;&#65533;P&#65533;&#65533;y&#65533; &#65533;*&#65533;&#65533;
2e&#65533;Jj&#65533; H@&#4359;&#65533;0&#65533;&#65533;&#65533;

"&#65533;3&#65533;&#65533;77J&#65533;&#65533;!&#65533;d&#65533;&#65533;f&#65533;&#65533;&#65533;,&#33290;&#65533;h&#65533;G&#65533;&#65533;&#65533;*&#65533;&#65533;&#65533;-&#5249;/y&#65533;a&#65533;&#65533;JxA^&#65533;P&#65533;&#1176;j)&#65533;2y &#65533;J&#65533;^ %LZ1&#65533;&#65533;>&#65533;&#65533;l.&#65533;!&#65533;&#65533;%&#65533;h&#65533;&#65533;H0&#65533;d&#65533;RO&#65533;$&#65533;X8&#65533;!&#65533;*&#65533;&#65533;&#65533;&#65533;B&#65533;Go&#65533;&#65533;(
&#65533;
Z&#65533;Fy&#65533;`
&#65533;&#65533;&#65533; ]Q&#65533; 
n&#65533;u&#65533;[
&#65533; ":(&#65533;&#65533;&#65533; Sd&#65533;%>QN&#65533;&#65533;&#65533;&#65533;*&#65533;V&#65533;m&#65533;&#65533;&#65533;&#1730;r&#65533;&#38874;*&#65533;g&#65533;&#65533;&#65533;&#65533; &#65533;&#65533;&#1077;&#65533;$&#65533;z&#65533;&#65533;&#65533;*&#65533;^&#65533;J&#65533;&#1993;J&#65533;'	&#65533;&#65533;&#65533;'&#65533;|
"&#65533; T&#65533;A%	TI&#65533;&#65533;FnD&#65533;&#65533;D`8&#65533;FJB&#65533;&#65533;))a&#65533;&#65533;z&#65533; &#65533;&#65533;%NV"&#65533;%&#65533;N&#65533;a&#65533;7N&#154;f&#1976;&#65533;$&#65533;F&#65533;&#1498;&#65533;Nc&#65533;&#65533;-&#65533;x&#65533;&#65533;&#65533;&#65533;B&#65533;P&#631;&#65533;x&#65533;&#65533;gi&#65533;"&#1271;M&#65533;&#65533;72&#65533;
&#65533;&#65533;%)&#65533;&#65533;&#65533;&#65533;`;&#65533;&#65533;o&#65533;N&#65533;$&#65533;&#1773;&#65533;s&#65533;&#65533;&#65533;&#65533;6.&#65533;k&#65533;f&#65533;&#65533;&#65533;&#65533;.i&#65533;&&#65533;g&#65533;&#1072;&#65533;&#65533;&#65533;H&#65533;&#65533;:&#65533;&#65533;$d&#65533;`&#65533; ^&#65533;&#29051;&#65533;E&#65533;#&#65533; Kt0&#65533;!P&#65533;&#65533; t&#65533;&#65533;!p-&#65533;&#65533;4&#65533;&#65533;s^&#65533;&#65533;]&#65533;&#65533;/t&#65533;&#65533;&#29058;$*&#65533;&#65533;&#65533;&#65533;&#65533;&#65533;&#65533;
nPd&#65533;&#65533;&#65533;&#65533;&#65533;-&#65533;t&#65533;c&#65533;W&#65533;&#65533;&#65533;r>%;r&#65533; &#65533;P(&#65533;W&#65533;r&#65533;\r&#199;&#65533;%&#65533;y&#65533;&#65533;;&#65533;p&#65533;&#65533;&#65533;&#30944;&#65533;&#65533;q&#65533;&#65533;d&#1442;&#65533;R&#65533;&#65533;!1h&#65533;AH0&#65533;Gl&#65533;K$&#65533;&#65533;&#65533;b'&#65533;	F1&#65533;2&#65533;P&#65533;+&#65533;&#65533;&#65533;&#65533;C-&#65533;&#65533;2&#65533;&#65533;&#65533;&#65533;&#65533;M&#65533;&#65533;`&#65533;&#65533;&#65533;&#65533;&#65533;pO]&#65533;p&#65533;+&#65533;	eH	B&#65533;'&#65533;&#65533;&#65533;`=H&#65533;&#65533;^&#65533;a	K&#65533;&#65533;&#65533;E&#65533;T&#65533;&#65533;&#65533;@B
&#65533;S&#65533;&#65533;U&#65533;&#65533;<&#65533;+]X&#65533;&#65533;(@Q=^/wq&#65533;&#65533;&#65533;&#65533;&#65533;&#65533;#3&#65533;D.&#65533;bL&#65533;&#65533;:&#65533;H&#1302;HE.&#65533;&#65533;9[J\p&#65533;&#65533;&#65533; &#65533;?.)&#65533;K&#65533;&#65533;f&#65533;&#65533;`f&#65533;&#65533;f<&#65533;dI&#65533;Vk&#65533;&#65533;ek&#65533;~F&#65533;&#65533; b&#65533;&#65533;Ih&#1083;&#65533;&#65533;h<&#65533;p&#65533;&#65533;v&#65533;g&#65533;&#65533;v &#65533;KD0&#65533;F&#65533;"	&#65533;&#65533;&#65533;&#65533;&#65533;Z&#65533;l&#65533;
{&#65533;C4&&#65533;$&#65533;&#724;&#65533;&#65533;WJ&#65533;Y&#65533;o&#65533;fj&#65533;&#65533;&#65533;&#65533;&#65533;&#65533;&#65533;9	X&#65533;c&#65533;m,&#65533;r&#65533;&#65533;&#36049;&#65533;&#65533;s|&#65533;2&#65533;&#65533;8&#65533;q&#65533;s
r&#65533;,g:h&#65533;t&#65533;b&#65533;&#65533;&#65533;WXI)@&#65533;7{&#65533;&#65533;>('=&#65533;&#65533;%&#65533;KI4&#65533;&#65533;";&#65533;&#65533;!(&#65533;&#65533;1R&#65533;&#65533;8&#65533;&#65533;;&#65533;L&#65533;c&#65533;&#65533;R0&#65533;D&#65533;3L&#65533;&#65533;&#65533;$.r\{&#65533;S&#65533;T.x?U&#65533;[&#65533;&#65533;d&#65533;&#65533;&#65533;&#65533;N&#65533;&#269106;D}(&#65533;#c'&#1287;UN^&#65533;&#65533;&#65533;tG%&#65533;kIx&#65533;T!&#65533;/&#65533;E*&#65533;H\&#65533;&#65533;9m&#65533;!&#65533;B&#65533;C<&#65533;&#65533; &#65533;&#65533;W&#65533;&#65533;&#65533;B&#65533; &#65533;[2&#65533;&#65533;&#65533;&#65533;&#65533;&#462;&#65533;&#65533;(/&#65533;&#65533;8&#65533;
&#65533;Cg-&#65533;&#65533;hV&#65533;&#65533;.t
Y&#65533;A{I"&#65533;&#65533;`	&#65533;&#65533;]&#65533;&#65533;&#65533;&#65533;h*H8@L&#65533;&#65533;&#65533;&#65533;+FqR&#65533;H,&#65533;w)&#65533;&#65533;q&#65533;&#65533;[&#65533;0&#65533;&#65533;>&#65533;]	KH&#65533;5jW&#65533;&#65533;5&#65533;Ib&#65533;&#65533;&#65533;&#65533;&#65533;&#65533;Cz&#65533;+&#65533;&#65533;&#65533;	`&#65533;&#65533; 9I)&#65533;&#65533;&#65533;}&#65533;&#65533;&#65533;&#65533;&#65533;&#65533;&#65533;}$L6&#65533;&#594;&#65533;3&#65533;&#65533;&#65533;I&#65533;)&#65533;T&#65533;$`&#65533;&#65533;*i&#65533;1WN&#65533;e&#65533;&#65533;XA&#65533;a&#65533;&#65533;&#65533;C|&#65533;"&#65533;&#65533;&#65533;aS&#65533;&#65533;O%6&#65533;#h&#65533;&#65533;&#65533;d&#65533;&#1756;&#65533;&#65533;&#65533;~&#65533;&#65533;Da&#65533;4&#65533;&#65533;R&#65533;G&#65533;&#467;&#65533;1J&#65533;V&#916;&#65533;&#65533;,&#65533;|&#65533;C< -N &#65533; J&#65533;-4wc&#65533;&#65533;&#65533;&#65533;&#65533;&#65533;2&#65533;&#65533;[&#65533;r&#65533;U&#182;&#65533;@8	&#65533;t
&#65533;,&#65533;6&#65533; &#65533;?jT&#65533;~U{&#65533;&#65533;?&#65533;&#65533;T&#65533;| &#65533;,&#65533;&#65533;&#20359;&#65533;&#65533;`&#65533;&#65533;&#65533;WyZ&#65533;&#44628;&#65533;a&#65533;z&#65533;g&#65533;>$>&#65533;8&#65533;&#65533;S&#65533;&#65533;&#65533;2 &#65533;Ncj&#65533;&#605;$&#65533;$&#65533;&#65533;JJM-Nv&#65533;&#65533;&#65533;wz&#65533;&#65533;J))0&#65533;&#65533;D&#65533;-!&#1889;&#65533;&#65533;&#36176;&#65533; @5&#65533;)0&#65533;J&#65533;&#65533;&#65533;&#65533;h&#65533;&#65533;&#65533;mT&#65533;&#65533;]&#65533;&#65533;T9&#65533;tA&#65533;&#65533;h&#65533;&#65533;&#65533;&#65533;
A&#65533;B&#65533;@~a&#65533;<Ex&#65533; &#65533;&#65533;lgk&#1801;&#65533;Qp&#65533;2:agT&#65533;N&#1308;"&#65533;&#65533;9&#65533;&#65533;&#65533;!&#65533;-&#65533;&#65533;F&#65533;]&#65533;&#65533;&#1077;hx-&#65533;&#65533;C&#65533;&#65533;8&#65533;&#65533;&#337;&#65533;&#65533;0Z<&#1702; &#65533;&#65533;&#65533;/&#65533;*?H&#65533;&#65533;&#65533;r&#65533;&#65533;&#65533;&&#65533;&#65533;oA&#65533;&#65533;r&#65533;Gr\$&#65533;&#65533;$]0&#65533;x~E33&#65533;l&#65533;&#65533;&#65533;&#65533;53H&#65533;@&#65533;w&#65533;x&#65533;%&#65533;&#65533;Dm&#65533;&#65533;nKu3V&#581;k)0k&#65533;~i&#65533;&#65533;&#65533;K&#65533;&#65533;&#65533;I&#65533;&#65533;C&#1049;Ht&#65533;}0A&#65533;&>&#65533;&#65533;9&#65533;4	&#65533;rq&#65533;|&#65533;C&#65533;a&#65533;&#65533;&#65533;&#65533;&#65533;&#65533;&#65533;tAm&#65533;&#65533;&#65533;D&#65533;&#65533;o}&#65533;&#65533;p&#65533;&#65533;&#65533;&#65533; V1&#65533;*"&#324398;d&#65533;S&#65533;&#65533;K&#131;&#65533;&#65533;^&#65533;.&#65533;<!$l&#65023;&#65533; &#65533;&#65533;j1T&#65533;y2i&#65533;A&#1097;Ef&#65533;%|&#65533;Gh&#65533;!&#65533;%&#65533;&#65533;_&#65533;&#65533;@&#65533;&#65533;P&#65533;&#65533;X&#65533;?&#65533;d&#65533;&#65533;&#65533;&#65533;")8&#65533;&#65533;n&#745;L&#65533;~DdM&#65533;Lj&#65533;&#65533;X&#65533;8&#65533;&#65533;!&#65533;&#65533;&#65533;&#65533;w&#65533;cs&#65533;P&#65533;@&#65533;&#65533;EH&#65533;&#65533;2IJ&#65533;h&#65533;&#65533;&#65533;&#163;&#65533;&#163;&#1948;&#65533;\&#65533;`&#65533;&#65533;&#53838;g&#65533;*&#65533;&#65533;&#65533;&#65533;`/~&#65533;&#65533;&#65533;&#65533;X&#903;0&#65533;&#65533;o{&#65533;DW&#65533;YZ&#65533;w&#65533;a!&#65533;&#65533;=H&#65533;&#65533;&#65533;&#65533;&#65533;&#65533;&#65533;&#65533;&#65533; &#65533;!&#65533;&#65533;x&#65533;_&#65533;&#65533;&#65533;&#65533;L"&#65533;&&#65533;\&#65533;%&#65533;B &#65533;&#65533;>&#65533;&#65533;B`nn&#65533;&#65533;&#65533;e<&#65533; &#65533;&#65533;$&#65533;a&#65533;&#65533;A&#65533;a&#65533;|P[&#65533;&#65533;6&#65533;&#65533;A&#65533;B&#65533;@&#65533;&#65533;p<&#65533;
&#65533;p%l&#65533;&#65533;&#65533;&#65533;&#65533; l&#65533;&#65533;p%&#65533;&#65533; 6&#65533;NB" F`8&#65533;af&&#65533;&#65533;&#65533;%t%D%`&#65533;&#65533;b&#65533;+&#65533;	&#65533;&#65533;&#65533;[jn&#65533;&#65533;7AnFQ8&#65533;7&#65533;Co&#65533;,/&&#65533;&#65533;$Va:&#65533;&#65533;6o:&#65533;$@@&#65533;a&#65533;J&#65533; v&#65533;5&#65533;
`&#65533;t&#65533;&#65533;Q&#65533;&#65533;&#65533;&&#65533;&#65533;&#65533;$&#65533;&#65533;&#65533;
"&#65533;6a&#65533;bI&#65533;&#65533;$Va;&#65533;|&#65533; &#65533;&#65533;Pn&#65533;V&#1578; &#65533;;r&#65533;~&#65533;J&#65533;nc&#65533;&#65533;"^s
b&#65533;&#65533;m&#65533;&#65533;N&#65533;&#65533;&#65533;A&#65533;&#65533;&#65533;N&#65533;&#65533;&#65533;M6&#65533;&#1780;&#65533;L&#65533;&#65533;&#65533; t&#65533;H&#65533;&#65533;&#65533;&#65533;&#65533;&#65533;&#65533;&#65533;&#65533;&#256;>&#65533;&#65533;&#65533;B&#65533;&#65533;|D
*&#65533;0 &#65533;&#65533; &#65533;&#65533;&#65533;%<hK3&#65533; A&#65533;&#65533;&#65533;`&#65533;H%&#65533;x S&#65533;hB &#65533;&#65533;(W0&#65533;
&#65533;&#65533;MBg&#65533;)UN&#65533;&#65533;&#65533;$/%&#65533;%&#65533;ej&#65533;X&#65533;c&#65533;&#65533;&#65533;!&#65533;V&#65533;iF&#65533;,&#65533;&#65533;_&#65533;&#65533;,&#65533;rg&#65533;b&#65533;g*&#65533;&#65533;i&#65533;P&#65533;&#65533;f&#65533;.&#65533;r"&#65533;&#65533;&#65533;,&#1070;6&#65533;V&#65533;&#65533;DI&#65533;hI&#65533;PAc.a&#65533;1F%&#65533;&#65533;,M)2&#65533;&#65533;$T,k&#65533;4A35&#65533;0Z`2&#65533;L&#65533;6&#65533;&#65533;&#65533;&#65533;&#65533;&#65533;	e&#65533;B&#1094;&#65533;r%>&#65533;&#65533;&#65533;7b&#65533;&#65533;7&#65533; NQ1&#65533;&#65533;! &#65533;&#65533; &#65533;n&#65533; &#65533;St&#65533;&#65533;&#65533;$&#65533;&#65533;&#65533;5O&#65533;9MI&#65533;&#65533;&#65533;&#65533;&#65533;&#65533;%P&#65533;%&#65533;3[&#65533;&#65533;%&#65533;&#65533;&#65533;&#65533; &#65533;-&&#65533;&#65533;6&#65533;&#65533;{%N 	#&#65533;IP&#65533;d&#65533;&#65533;!&#65533;&#65533;&#65533;O&#65533;
&#65533;RM&#65533;m&#65533;P&#65533;7H&#65533;&#65533;&#65533;LT&#65533;&#65533; &#65533;&#65533;(&#65533;>&#65533;#&#65533;&b}B&#65533;&#65533;&#65533;&#65533;	b`=P/ID&&#65533;&#65533;BeR&#65533;&#65533;Bg(`&#65533;Ph&#65533;*G&#65533;.&#65533;B"b(&#65533;&#65533;p&#65533;N&#65533;&#65533;&#65533;sH&#65533;&#65533;&#65533;&#65533;&#65533;l&#65533;r&#65533;&#65533;&#65533;%hB&#65533;N%d&#65533;&#65533;$0&#65533;&#65533;&#65533;&#65533;&#65533;a &#65533;Jc"K&#65533;&#65533;$&#65533;&#65533;V K&#65533;>&#65533;&#65533;&#65533;L&#65533;&#65533;!&#65533;&#65533;0&#65533;v&#65533;&#65533;&#65533;&#65533;&#65533;&#65533;&#65533;&#65533;&#65533;
< &#65533;&#65533;&#65533;&#65533;&#65533;z`Y&#65533;&#65533;Lb&#65533;&"y&#65533;%&#65533;` &#65533; &#65533;`"&&#65533;&RI&#65533;&#65533;R+&#65533;S3&#65533; &#65533;&#65533;&#65533;&#65533;B&#65533;H!T&#65533;aM&#65533;&#65533;$&#65533;&#65533; &#65533;@0&#65533;&#65533;&#65533;&#65533;&#65533;$0&#65533; n&#65533;ruWU&#65533;Hc6&#65533;,7c&#65533;&#65533;F@&#65533;.&#65533;%&#1152;|&#65533; &#65533;&#65533;!6&#65533;&#65533;&#65533;&#65533;q	f!O'd&#65533;UT&#65533;Ob&#65533;T&#65533;)&#2028;$&#65533;&#65533; &#65533;s"&#65533;&#65533; &#65533;@&#65533;&#65533;$&#65533;&#65533; &#65533;&#65533;&#65533;&#65533;[D&#65533;;&#65533;&#65533;&#65533;"&#65533;&#65533;M&#65533;&#65533;&#65533;	g%&#65533;%HhF&#22786;Rjd&#65533;&#65533;K&#65533;&#295;&#1284;M&#65533;&#65533;&#65533;&#65533;&#419;L&#65533;K6&#65533;b#&#65533;&#65533;&#65533;`x&#65533;~&#65533;&#65533;&#65533;2#+&#65533;x&#65533;H0T#&#65533;ce{&#65533;&#65533;&#65533;>&#65533; &#65533;Hs&#65533;&#65533;A2&#65533;&#65533;d&#65533;&#65533;A&#65533;&#65533;&#65533;Z&#65533;&#65533;&#65533;u|&#65533;}&#65533;&#65533;i&#65533;&#65533;.&#65533;i&#65533;&#65533;&#65533;Vj&#65533;&#65533;"t&bwR&#65533;km&#65533;6l>&#65533;&#65533;l&#65533;&#65533;&r&#65533;!&#65533;&#65533;q&#145;b"6&#65533;&#65533;&#160;4&#65533;&#65533;&#65533;&#65533;]M&#65533;RK&#65533;&&#65533;oQ&#65533;&#65533;&#65533;O&#65533;X&#65533;&#65533;t l&#65533;6&#65533;&#65533;n&#65533;&#1094;&#65533;&#65533;$er#&#65533;&#65533;&#65533;&#65533; pb &#65533; %&#65533;s?&#65533;$&#65533;j%>&#65533;&#65533;$H!&#65533;!uO&#65533;$2UIb
 &#65533;&#65533;&#65533;&#65533;&#65533; 6&#65533;B$&#65533; &#65533;J&#65533;&#65533;x&#65533;\6 &#790;%^&#65533;&#65533;&8(&#65533;&#65533;&#65533;N&#65533;&#65533;7%&#65533;&#65533;I&#65533;&#65533;&#65533;&#65533;&#65533;&#65533;yS {&#65533;&#65533;&#65533;&#65533;&#65533;v&#65533;WO	&#65533;@	&#65533;b"&#65533;&#65533;!d&#65533;D@f&#65533;7* FT&#65533;&#65533;y&E@&#65533; Ran&#65533;]&#65533;&#65533;&#930;&#65533; |<&#65533;&#65533;&#65533;&#65533; | &#65533;&#1802;$&#65533;G|&#65533;&#65533;&#65533;&#65533;Q`B~d&#65533;iA&#65533;.&#65533;&#65533;&#65533;i&#65533;-&#1538;SB&#65533;&#1006;HT&#65533;5`B&#65533;N&#65533;LV$E&#65533;dKV&#65533;|2&#65533;N&#65533;=&#1035;KL&#65533;&#65533;AS<A&#65533;s&#65533;:&#65533;&#65533;&#65533;&#65533;'&#65533;xe Qd&#65533;&#65533;%&#65533;x&#65533;&#456;8&#65533; &#1719; &#65533;wq&#65533;&#65533;&#65533;M&#65533;&#65533;&#65533;&#65533;&#65533;&#65533;&#65533;&#65533;&#65533;&#65533;'v&#65533;`&#65533;&#65533;H0&#65533;&#328;&#65533;Xz&#65533;&#65533;x&#65533;&#65533;&#65533;&#65533;v|&#65533;&#65533;%&#65533;&#65533;x&#65533;8xY&#65533;&#65533;6&#65533;
&#65533;6/&#1526; 2a"&#65533;&#65533; &#65533;&#65533;s&#65533;&#65533;[&#65533;6S&#65533;Ao]R&#65533;`M&#65533;&#65533;f&#65533;Q&#65533;&#1426;Q&#65533;>a>abl&#65533;wMsc<&#65533;&#65533;77h&#65533;Xy&#65533;&#65533;'&#149;I&#65533;&#65533; rIb &#65533;vu&#65533;&#65533;`u`&#65533;E&#65533;B&#65533;7N&#65533;*&#65533;D]A5v&#65533;&#65533;&#65533;6&#65533;H&#65533;&#65533;'q&#65533;&#684;BL&#65533;7D1&#65533;I&#65533;&#65533;&#65533;75[|c&#65533;&#65533;s`"&#65533;&#65533; &#65533;yy&#65533;&#1628;wc8&#65533;&#65533;9&#65533;Z@&#65533;&#65533;T&#65533; T &#65533;&#65533;&#65533;&#65533;3b&#65533;&#65533;&#65533;f&#65533;z&#65533; z&#65533;&#65533;&#65533;'bD&#65533;,%&#65533;&#65533; 6&#65533;!:&#65533;QmC &#65533;@ &#65533;&#65533;&#65533;&#65533;'"&#65533;&#65533;&#65533;$N&#65533; &#65533;zB&#65533;&#65533;|m&#65533;&#65533;u"&#65533;&#65533; &#65533;&#65533;$4&#65533;&#65533;L&#65533; &#65533;&#65533;&#65533;&#65533;&#65533;*&#65533;&#65533;	 A \&#65533;5%&#65533;&#65533;^&#65533;`I&#65533;1-&#65533;%4 *&#65533;3&#65533;A#J&#65533;&#65533;&#65533; &#65533;&#1707;K&#65533;ZJ&#65533;#&#65533;&#65533;&#65533;	k"&#65533;&#65533;!&#65533;&#65533;&#65533;&#65533;&#65533;6O*&#65533;I&#65533;%\&#65533; X&#65533;6&#65533;2L&#65533;"Y+&#65533;	&#65533; &#65533;&#65533;&#65533;	Z&#65533;$&&#65533;&&#65533;&#65533;`&{&#65533;I&#65533;&#65533;&#65533;I&#178;&#65533;u
&#65533;&#65533;&#65533;)&#65533; "&#65533;{Z&#65533;&#65533; &#65533;!&#65533;&#179;K&#65533;<(t	&#65533;	&#65533;V&#65533;&#1204; &#65533;&#65533;r&#65533;%&#65533;&#65533;b&#65533;{[&#65533;&#65533;&#65533;'"&#65533;p&#65533;&#65533;;&#65533;&#65533;a&#65533;u&#65533;&#65533;{&#65533;&#65533;@&#65533;&#65533;&#65533; &#65533;&#65533;H"&#65533;"&#65533;`&#65533;{& &#65533;&#65533;&#65533; &#65533;a&#188;q*&#65533;&#65533;	&#65533;@,;&#65533;&#65533;kx)&#65533;g&#65533;&#65533;&#65533;&#1534;&#65533;8&#65533;&#65533;8&#1817;6&#65533;y&#65533;&#65533;$ &#1696;&#1698;U &#65533;$2&#65533;[&#1057;O&#65533;&#65533;$&#65533;&#65533;ZA%&#65533;`[L &#65533;W&#65533;&#65533;M&#65533;&#65533;b&#65533;d )O&#65533;&#65533;&#65533;G&#65533;!&#65533;&#65533;&#65533;&#65533;%&#65533;&&#65533;&#65533;X&#65533; \\&#65533;@&#65533;&#65533;Q&#65533;m&#65533;&#65533;z"^&#65533;; &#65533;R&#954;&#65533;&#65533;S#&#65533;1&#65533;&#65533;&#65533;&#65533;1&#65533;&#65533;,&#65533;&#65533;&#65533;&#65533;'&#65533;&#65533;&#65533;]&#65533;&#65533;&#65533;&#65533;&#1581;A &#65533;&#65533;&#65533;Ss&#65533;O&#65533;&#65533;%&#65533; Z1*J&#65533; &#65533;&#65533; V@&#65533;eud&#65533; &#65533; &#65533;{&#65533;!&#65533;&#65533;';p&#65533;&#65533;&#65533;Mb&#65533;&#65533;"&#943; &#65533;
&#65533;&#65533;' @T&#65533;&#65533;&#65533;&#65533;;>&#65533;&#65533;){ZU&#65533;&#65533;&#65533;7 &#65533;&#65533;&#65533;&#161;&#65533;5U&#65533;X{<{&#65533;T
&#65533;&#65533;+dM&#65533;&#65533; &#65533;`^}&#65533;[NE&#65533;  p&#65533;5&#65533;' &#954;{&#65533;'&#65533;&#65533;&#65533;a"p&#65533;[&#65533;'B&#65533;&#65533;&#65533;$&#1329;\afw"&#65533;&#65533;&#65533;&#65533;&#65533;nw&#65533;*+&#65533;&#65533;&#65533;x&#65533;k&#65533;\&#65533;&#65533;&#65533;&#65533;&#65533;&#65533;&#65533;&#65533;&#65533;}&#65533;&#893;&#65533;&#65533;&#65533;&#65533;&#65533;&#65533;	T&#65533;&#65533;&#65533;}&#65533;&#65533;&#65533;&#65533;T&#65533; &#65533;&#65533;@&#1969;&#65533; &#65533;&#65533;e&#65533; "|&#65533;!&#65533;&#65533;&#65533;&#65533;&#65533;M&#65533;P&#65533;&#65533;&#65533;T&#65533;4&#65533;6&#65533;&#65533;&#65533;&#65533;&#65533;&#65533;&#65533;i&#65533;&#65533;VBJ&#65533;2_&#65533;&#65533;&#65533;,&#65533;&#65533; F>>&#65533;z&#65533;&#65533;U&#65533;&#65533;&#65533;&#65533;O&#65533; 
&#65533;&#65533;QB&#65533;&#1834;&#65533;\&#65533;&#65533;&#65533;I&#65533;a&#65533;&#65533;&#65533; &#65533;&#65533; &#65533;Q&#65533;c&#65533; &#65533;UVA2*&#65533;&#65533;&#65533;&#65533;!&#65533;^&#65533;PBVq&#65533; &#65533;&#65533;\'&#65533;&#65533;I&#1913;&#65533;[^&#65533;&#65533;&#65533;&#65533;WU	&#65533;v+/+&#65533;"&#65533;&#65533;H&#65533;,&#65533;&#65533;I"p&#65533;|&#65533;U&#65533;}&#65533;&#65533;#&#65533;&#65533;&#65533;&#65533;)&#65533;5;&#65533;]&#927;&#65533;&#65533;&#65533;Z&#65533;{&#65533;&#65533;Rbh}"j]&#65533;{&#65533;m@&#65533;'b	&#65533;&#65533;[&#65533;$N&#65533;&#65533;,&#65533;tC&#65533;&#65533;&#65533;&#65533;U&#65533;&v&#65533;	&#65533; &#65533;&#65533;&#65533;&#65533;g;&#65533;&#65533;&#1463;&#65533;&#43616;F&#65533;&#65533;&#65533;&#65533;&#65533;$G]&#65533;&#65533;&#65533;&#65533;YB&#60017;&#65533;o#&#65533;fjb/m-Q&#126975;&#65533;&#65533;&#65533;&#65533;)I&#65533;&#65533;&#65533;&&#65533;&#65533;m&#65533;&#65533;&#1853;&#65533;;&#65533;&#65533;&#65533;=&#65533;&#65533;?&#65533;&#65533;}&#65533;&#65533;&#65533;&#65533;$&#65533;}&#65533;_"&#65533;&#65533;`D&#65533;&#65533;a&#65533;&#65533;&#65533; &#65533;&#65533;" &#65533;&#65533;h&#65533;&#65533;&#65533;9f&#65533;[&#65533;&#65533;&#65533;&#65533;	@&#65533;&#65533;m&#65533;&#65533;&#65533;q&#65533;&#397;&#65533;8R&#65533;H&#65533;&#65533;&#594;n4&#65533;&#65533;s&#65533;&#65533;Kj|&#65533;&#65533;t&#65533;CJ&#65533;3O&#65533;&#65533;&#65533;A&#65533;&#607;?&#65533;&#65533;&#65533;
O&#65533;&#65533;8&#65533;&#65533;4&#65533;&#65533;PN&#65533;@](U&#65533;T&#65533;$&#65533;&#65533;Tc0.3&#65533;5&#65533;:&#65533;&#65533;&#1551;N&#65533;&#65533;&#65533;;6j&#65533;\&#65533;&#65533;!U&#609;&&#65533;p&#65533;&#144;&#65533;&#65533;{&#65533;&#65533;&#65533;&#65533;&#65533;&#65533;&#200;+^&#824;1&#65533;?.&#65533;&#65533;s&#65533;S&#65533;&#65533;J&#65533;+1<&#65533;&#65533;I&#65533; A&#65533;&#65533;o&#65533;G&#65533;%I&#65533;&#65533;&#65533;p&#356;&#65533;M{I&#65533;o&#1162;^&#65533;&#65533;&#65533;&#65533;&#65533;&#65533;%'&#65533;69e&#65533;=Df&#65533;sX&#65533;&#65533;w&#65533;&#65533;&#65533;&#65533;$&#65533;&#65533;La&#65533;J&#65533;&#65533;_&#65533;&#65533;?&#65533;&#65533;a&#65533;&#65533;IZ8&#65533;&#65533;&#65533;&#65533;&#65533;&#65533;4&#65533;p&#65533;&#65533;v[&#65533;&#65533;&#65533;&#65533;&#65533;&0&#65533;&#65533;9F&#65533;p&#65533;1C"0C,"&#65533;&#65533;Q&#65533;&#65533;B&#65533;&#65533;, &#65533;&#65533;X!&#65533;&#65533;h&#65533;I9|&#65533;b*&#65533;&#65533;&#65533;.&#65533;SF.&#65533;&#65533;&#65533;'&#27171;&#65533;X&#65533;&#65533;&#65533;B&#65533;&#65533;c&#65533;
&#65533;&#65533;?i&#65533;B&#65533;&#65533;GKV&#65533;I
&#65533;&#65533;QI&#65533;&#65533;	YN&#65533;Ga&#65533;&#65533;	-!&#1889;5j&#65533;VJp&#65533;&#65533;&#65533;?&#65533;,&#65533;&#65533;&#65533;&#65533;q&#65533;?{.&#65533;&#65533;&#65533;&#65533;&#65533;fL&#65533;)&#65533;&#65533;0d&#65533;F&#65533;&#65533;&#65533;`~&#1290;a&#65533;D&#65533;
1a`&#65533;nv&#65533;&#39392;*vG&#65533;&#65533;&#65533;&#65533;&#65533;bH&#65533;G&#65533;&#65533;&#65533;f&#65533;&#65533;&#1642;&#65533;&#65533;3&&#65533;&#65533;I&#65533;&#65533;3&#65533;'	&#65533;&#65533;&#65533;&#65533;&#65533;|&#65533;k}&#65533;&#65533;&#65533;&#65533;&&#65533;$R&#65533;&#320;&#866;v&#65533;"&#65533;`s&#65533;+&#65533;a&#65533;&#65533;&#1625;&#65533;I\[}&#65533;nI&#65533;&#65533;]P5uSmi&#65533;S\%&#65533;&#65533;GT&#65533;&#65533;&#65533;&#65533;&#65533;&#65533;O&#65533;&#65533;c}&#65533;p&#65533;
&#694;&#65533;&#65533;<&#65533;Al&#65533;G&#65533;Q&#65533;&&#65533;6A&#65533;&#65533;&#65533;&#65533;&#65533;IA&#65533;&#65533;&#65533;pfR&#65533;#&#65533;|!&#65533;&#65533;8"&#130;&#65533;d-K(&#65533;&#65533;&#65533;&#65533;&#65533;&#65533;<&#65533;&#65533;s&#65533;X&#65533;pd&#65533;D&#65533;&#65533;3XX&#65533;&#1041;&#65533;N)&#65533;W.4&#65533;s&#65533;TBf&#65533;&#65533;\Bd&#65533;E&#65533;&#65533;	i&#65533;<&#65533;?w&#65533;&&#65533;p&#65533;4&#65533;&#65533;["6&#65533; &#65533;d&#65533;3c&#65533;&#65533;&#65533;&#65533;*&#65533;&#65533;&#136;&#2026;hz&#65533;&#65533;&#65533;n&#65533;&#65533;;&#65533;&#65533;f&#65533;&#65533;&#65533;&#65533;"F&#65533;x&#65533;$2&#65533;Y&#65533;&#65533;Y&#65533;'9&#65533;?&#65533;D[&#65533;n&#65533;Q&#65533;m&#65533;&#65533;&#65533;&#65533;&#65533;&#65533;)&#65533;&#65533;&#65533;&#65533;&#65533;&#65533;k&#65533;3&#65533;&#65533;&#165;&#65533; &#1694;4&#65533;&#65533;$&#65533;&#65533;&#65533;&#65533;&#65533;?&#65533;&#65533;SL)'m&#65533;&#65533;&#65533;&#65533;Q&#65533;F&#1279;&#65533;<U&#65533;~&#65533;&#65533;&#65533;\&#65533;&#65533;&#65533;&#65533;&#65533;)&#1867;&#65533;&#65533;w&#65533;p$n  &#65533;&#65533;&#65533;&#65533;\&#65533;&#65533;k&#65533;&#65533;&#65533;&#65533;&#65533;KRM&#65533;&#65533;&#65533;:&#65533;&#65533;&#65533;6	&#65533;>Bl&#65533;0&#65533;&#65533;&#65533;&#65533;&#65533;&#65533;%of&#65533;&#65533;&#65533;&#65533;"J&#65533;&#65533;3&#65533;&#1799;V&#65533;!&#65533;&#65533;&#65533;&#65533;!r&#65533;V&#65533;&#65533;&#65533;GE&#65533;3&#65533;&#1443;&#65533;&#65533;HK&#65533;G&#65533;H&#65533;8)1&#65533;R&#65533;&#65533;1DLj!&#65533;(&#65533;bt,&#65533;J'I&#65533;D&#65533;&#65533;&#65533;&#65533;@Q&#65533;&#65533;&#65533;?&#65533;6&#65533;&#65533;A*$!&#1754;&#1078;&#65533;ThDMnh&#65533;&#65533;)/2&#65533;Q&#65533;&#1698;E&#65533;&#65533;h&#65533;;2&#65533;#&#65533;%a&#65533;J[Z/&#65533;&#65533;7&#65533;$9PE"&#65533;&#65533;)&#65533;&#65533;&#65533;o&#65533;:&#65533;$u7=&#65533;q&#65533;&#65533;&#65533;&#65533;&/)9Njh!&#65533;&#65533;&#65533;&#65533;8&#65533;H,dA&#65533;&#65533;&#65533;&#24703;&#65533;&#65533;&#65533;7&#1210;&#65533;&#65533;hs@&#65533;&#65533;&#65533;&#65533;Y PPW&#65533;&#65533;&#65533;&#65533;$&#65533;a&#65533;&6&#65533;&#65533;&#65533;&#65533;$&#65533;&#65533;Br&#65533;M,`_!XI&&#65533;e&#65533;$[&#563;XS &#1680;&#65533;&#65533;Z&#65533;&#65533;&#1152;&#65533;&#65533; `&#1460;@ Gce&#65533;&#65533;&#65533;M&#65533;&#65533;W;&#65533;4A&#65533;&#65533;M-g';&#65533;5@&#65533;<&#65533;2 &#1110098;&#65533;c&#65533;I&#65533;G&#65533;qC &#65533;YD?&#65533;&#65533;&#65533;A&#65533;C&#65533;&#65533;&#65533;:&#65533;&#65533;N&#65533; &#65533;I&#65533;f&#65533;&#65533;&#65533;=&#65533;BZ&#65533;$&#65533;&#65533;D&#65533;R&#65533;&#65533;&#65533;&#262;L&#65533;jQNs&#65533;G&#65533;|M \&#65533;&#65533;&#65533;`&#65533;&#65533;&#65533;g&#65533;8[&#65533;&#65533;&#65533;F&#65533; &#65533;#	[&#65533;&#65533;:&#65533;@ Y&#65533;H&#65533;&#65533;&#656;6&#65533;&#65533;&#65533;"&#65533;G!&#65533;~&#65533;Gc&#65533;d&#65533;
Y,$&#65533;(&#65533;IT&#65533;)&#65533;}Dpj&#65533;&#65533;b&#1300;S=NC&#65533;l&#65533;&#65533;&#65533;&#65533;6&#65533;&#65533;\&#65533;(&#65533;q0d<&#65533;&#65533;H=&#65533;&#65533;N&#65533;$+&#65533;&#65533;&#65533;Gfu7&#65533;[&#727;&#65533;IC&#65533;&#65533;&#65533;&#65533;$i&#1551;j&#65533;9&#65533;e@&#65533;&#65533;B* &#65533;&#65533;&#65533;	&#65533; I&#65533;d;&#65533;&#65533;N!&#65533;j&#65533;?&#65533;9&#65533;&#65533;1g=5b&#773;h  %1]Ir&#65533;&#65533;i&#65533;&#65533;&#65533;&#65533;&#65533;B&#65533;&#65533;&#65533; &#65533;&#65533;W
[&#174;&#65533;&#65533;&#65533;&#65533;4&#65533;`z&#65533;&#65533;/&#65533;A#pp*&#65533;&#65533;&#65533;m&#65533;Ra~;Z&#1095;&#65533;,g&#687;&#65533;lX&#65533;&#65533;&#65533;&#65533;I){&#65533;&#65533;`)IA&#65533;&#65533;#&#65533;
&#65533;&#65533;~\&#65533;&#65533;&#65533;D&$&#65533;B&#65533;R&#65533;&#65533;Hb&#65533;&#65533;&#65533;s@GO&#65533;b.b&#65533;k06&#65533;&#65533;&#65533;cLtML&#65533;&#65533;H6&#65533;&#65533;5&#65533;8R&#65533;2&#65533;GR&#135;&#65533;&#65533;%&#65533;&#65533;I&#65533;D&.B
Qv&#298;WI&#65533;&#65533;*M&#65533;&#65533;&#65533;jA/Z&#65533;&#65533;&#65533;&#65533;&#65533;&#65533;,\$&#65533;&#65533;H&#65533;n^&#65533;)0&#65533;$o~s&#65533;&#65533;l&#65533;6&#65533;&#65533;B&#65533;&#65533;$'&#65533;I&#65533;A&#546;&#65533;&#65533;&#65533;?&#65533;@&#65533;&#65533;0&#65533;&#65533;&#1525;&#65533;&#65533;tW&#65533;4
&#65533;]Bk$&#65533;\&#65533;,!&#65533;&#65533;&#65533;9&#65533;S&#65533;&#65533;&#65533;B7!g&#65533;a&#65533;&#65533;z&#65533;@&#65533;&#65533;&#65533;&#65533;	*k&#65533;&#65533;&#65533;S&#65533;&#234;&#14535;)&#65533;!&#65533;&#65533;@=&#65533;&#65533;&#65533;La
&#65533;&#65533;&#65533;l&#65533;e&#65533;&#65533;&#65533;hd&#65533;&#65533;	&#2301;,a	&#65533;&#65533;$]&#65533;&#65533;1`	P&#65533;&#65533;G&#65533; iP#&#65533;&&#65533;&#65533;&#65533;&#1486;&#65533;az&#65533;%&#65533;,&#65533;&#65533;&#65533;&#210;-sU&#65533;_&#65533;&#65533;&#65533;&#65533;G;&#65533;&#65533;&#65533;s&#65533;&#65533;&#65533;&#65533;&#65533;)0/&#65533;&#65533;`Z&#65533;&#65533;&#308;&#65533;&#65533;&#65533;!H&#65533;&#65533;&#65533;&#65533;!q&#65533;Tj&#65533;.&#65533;&#65533;sj&#65533;&#65533;9&#65533;&#65533;XJ&#65533;5d1U	&#65533;&#65533;15&#65533;'*&#65533;$|&#65533;&#531;MsHU&#65533;&#65533;oD&#65533;&#65533;XE&#65533;2J!V&#65533;&#65533;&#65533;&#65533;4H@j&#65533;i:J&#65533;j(p&&#65533;&#65533;&#65533;&#65533;&#65533;N&#65533;&#65533;&#65533;C%id&#65533;&#65533;&#65533;&#65533;{&#65533;g|&#65533;&#65533;BV]D&#65533;}%&#65533;*&#65533;&#65533; &#65533;[&#65533;&#65533;w0` &#65533;1L 5&#65533;&#65533;%&#65533;>&#65533;&#65533;&#65533;&#65533;&#65533;&#65533;&#65533;&#1642;&&#65533;E&#65533;M&#65533;&#65533;&#65533;&#65533;&#65533;$&#65533;&#65533;&#65533;&#65533;&#65533;=&#65533;#&#65533;&#65533;jP&#65533;B3&#65533;&#65533;&&#618;O2z&#65533;&#65533;8&#65533;*&#65533;&#65533;.&#1535;&#65533;&#65533;q5&#65533;&#65533;&#65533;6&#65533;&#65533;&#65533;6I&#65533;}[HZ-&#65533;&#65533;:h&#65533;l&#65533;&#65533;&#1636;YBn&#65533;&#65533;&#65533;B\g!` C&#65533;OW&#65533;&#65533;&#65533;&#65533;0&#65533;G&#1842;&#65533;&#65533;&#65533;C&#65533;-&#65533;?&#65533;&#65533;&#65533;&#65533;&#65533;&#65533;_&#65533;&#65533;o&#65533;p0!&#65533;H#&#65533;&#65533;&#65533;&#65533;C&#65533;&#65533;&#65533;G&#65533;&#65533;&#65533;(S&#65533;w&#65533;&#65533;&#65533;a>gTd&#65533;&#65533;D%&#65533;S&#65533;&#65533;c%ar>&&#65533;W">&#65533;&J&#65533;&#65533;F5d&#65533;rTt&#257;&#65533;]&#65533;U&#65533;`&#65533;&#65533;'X{&#65533;HwV9tg&#65533;&#65533;eB&#65533;&#65533;A&#65533;hVV&#65533;&#65533;&#65533;&#65533; &#65533;e&#65533;t,u&#65533; u8&#65533;&#65533;Hj"6B&#65533;oT9BB#R!&&#65533;*sY&#65533;P p&#65533;y&#65533;&#65533;0$&#65533;&#65533;VY&#65533;&#65533;Oj&#65533;&#65533;Z&#65533;Qk&#65533;Z&#65533;Aj&#65533;&#65533;R1U\&#65533;&#65533;@&#65533;&#65533;&#65533; y&#65533;&#65533;:k&#65533;Z&#65533;N0r&#65533;&#65533;70&#65533;5&#65533;&#65533;[&#65533;&#65533;&#65533;&#65533;aY&#530;:&#65533;&#65533;&#65533;h&#65533;&#197;P&#65533;l]Hm&#65533;&#65533;&#65533;&#65533;lS&#65533;{&&#65533;&#65533;&#65533;&#65533;&#65533;1}&#1031;n&#1719;&#65533;`}rw2g&#65533;B&#65533;&#65533;!&#65533;X~&#65533;&#65533;}&#65533;H3&#65533;G&#65533;&#65533;&#65533;)&#65533;F&#65533;&#65533;HB%b,@&#65533;&#65533;@&#65533;&#65533;&#65533;&#65533;&#65533;&#65533;@v&#65533;&#65533;@&#65533;&#65533;X"&#65533;&#65533;P&#65533;&#65533;(&#65533;dc`GL&#65533;(WE&a7#H%&#65533;
?&#65533;T3&#65533;7Ub3u&#65533;&#65533;fF2H;&#65533;4&#65533;&#65533;)i&#1357;Y&#65533;>&#65533;&#744;B&#65533;g&#65533;h&#65533;&#65533;2&#65533;+'&#65533;&#65533;&#65533;&#65533;&#65533; NP N&#65533;&#65533;&#65533;&#65533;yy&#65533;l&#65533;'^]&#65533;S&#65533;w&#65533;&#327;(&#65533;&#65533;&#65533;Z&#65533;&#1415;&#65533;E&#65533;a&#65533;f&#65533;3j&#65533;j&#65533;1x&#65533;]&#65533;DY'&#65533;k&#65533;&#65533;y&#65533;Vx&#65533;AK&#65533;&#65533;K&#65533;&#65533;:&#65533;a&#65533;&#65533;&#65533;m&#65533;A&#65533;&#65533;&#65533;%&#65533;&#65533;&#65533;&#65533;&#65533;&#65533;{&#65533;&#65533;&#65533;&#65533;&#65533;p&#65533;F&#65533;@$&#65533;mc&#65533;V&#65533;&#65533;&#65533;&#65533;N&#65533;a&#65533;&#291;&#65533;&#65533;B&#65533;&#65533;&#65533;&#65533;&#1623;.&#65533;&#65533;&#65533;&#65533;'&#65533;&#65533;&#65533; &#65533;`&#65533;&#65533;&#65533;&#65533;&#65533;&#65533;3&#65533;. &#65533;&#65533;&#38415;&#65533;*&#1208;&#65533;&#65533;&#65533;HP&#65533;~9g&#65533;&#65533;&#65533;;s*;R&#65533;6&#65533;a&#65533;&#65533;&#65533;&#65533;&#65533;&#65533;&#65533;&#65533;&#65533;83"&#65533;3%&#65533;QB!&#65533;!&#65533;&#65533;&#65533;*&#65533;!B. &#65533;&#65533;P&#65533;
&#65533;&#65533;&#65533;'A
&#65533;&#65533; &#65533; &#65533;&#65533;y0&#65533;&#65533;&#65533;i&#65533;w&#134;&#65533;&#65533;&Y&#65533;&#65533;U&#65533;cj&q0&#65533;e,&#65533;G&#65533;&#65533;&#65533;&#65533;x&#65533;&&#65533;&#65533;xj	ZDq &#1397;1&#65533;cM&#65533;&#65533;&#65533;&#65533;&#65533;&#65533;&#65533;:I&#65533;5Z&#65533;&#65533;^&#498;&#65533;&#65533;&#65533;N&#65533;%?&#65533;%:&#65533;&#65533;&#65533;F&#65533;&#65533;&#65533;NpE >&#65533;w&#65533;an&#65533;	&#65533;&#65533;&#65533;&&#65533;8&#65533;&#65533;A&#65533;o&#65533;&#65533;o&#65533;&#65533;&#65533;n"&#65533;0&#65533;p&#65533;%&#141872;%&#65533;&#65533;&#65533;
%&#65533;;z&#65533;`a&#65533;&#65533;&#65533;Az"kt &#65533; R@ &#65533;&#65533;&#65533; &#65533;&#65533;R
&#65533;&#65533;&#65533;&#65533;0&#65533;&#65533;Z&#65533;
pb&#65533; [&#65533;H&#65533;&#65533;&#65533;9+&#65533;&#65533;6&#65533;&#65533;&#65533;&#65533;nz*6&#65533;&#65533;`&#65533;`&#65533;&#65533; &#65533;wzsj&#65533;~&#65533;@&#65533;&#65533;&#65533;A&#65533;tZ&#65533;&#65533;
&#65533;&#65533;&#65533;I&#65533;p&#65533;P&#65533;&#65533;&#65533;Q&#65533;&#65533;&#65533;W&#65533;vB&#65533;&#65533;A&#65533;p&1w&#65533;&#65533;&#65533;&#65533;Nt@&#65533;&#1129;|H&#65533;&#65533;O&#65533;&#1845;]S&#65533;yQ1&#65533;w&#65533;&#65533; &#65533;&#65533;[$&#65533;&#65533;&#65533;&#65533;h&#65533;&#65533;%&#65533;{1&#65533;&#65533;&#65533;?L)i&#65533;&#65533;]!m&#65533;Qi&#65533;UK&#65533;2&#65533;^j&#65533;&#65533;&#65533;&#65533;&#65533;Ea&#65533;&#65533;&#65533;]&#65533;&#65533;^&#65533;&#65533;;&#65533;&#65533;&#65533;J&#929;&#65533;&#65533;&#1703;Q&#65533;"P&#65533;p&#65533;dW&#65533;P&#65533; &#65533;&#65533;&#65533;&#65533;&#65533;&#65533;?Q&#65533;&#65533;#p&#65533;&#65533;&#65533;#&#65533;&#65533;&#65533;&#65533;#x%83&#65533;&#65533;&#960;&#65533;&#65533;&#65533;B[O&#65533;"&#65533;&#65533;g 0&#65533;C&#65533;CX
&#65533;&#65533;&#65533;Jj	&#65533;&#65533;'Q&#65533;U&#65533;9&#1073;>&#65533;&&#65533;V%!W&#65533;&#65533;Y&#65533;&#1348;7C!%&#65533;o&#65533;&&#65533;%&#65533;n&#65533;&#65533;&#65533;&#65533;n&#65533;J&#65533;&#65533;&#65533;&#65533;?&#65533;&#65533;&#65533;Z&#65533;6i&#65533;&#65533;&#65533;f&#65533;F&#752;&#65533;&#65533;&#65533;&#65533;x&#65533;&#65533;5^&#65533;tOK&#65533;+&#65533;&#65533;&#65533; i0&#65533;&#1502;?Q;&#65533;7,&#65533;q &#65533;eL&#65533;&#65533;&#65533;AK&#65533;j&#65533;&#1272;&#65533;ei`&#65533;&#65533;&#65533;&#65533;P&#65533; &#65533;&#65533;&#65533;t:M&#65533;&#65533;q,&#65533;T &#65533;&#65533; &#65533;&#65533;&#65533;p
A&#65533; &#65533;!h&#65533;&#65533;&#65533;?&#1786;&#65533;A&#65533;&#65533;I&#65533;&#65533;q&#65533;&#752;k&#65533;&#65533;&#65533;&#1775;&#65533;&#65533;&#65533;&#65533;&#65533;&#65533;&#65533;&#65533;;&#65533;&#65533;&#65533;&#65533;:&#65533;&#65533;[#&#65533;%&#65533; &#65533; &#65533; &#65533;&#65533; K&#65533;&#65533;&#65533;&#65533;&#65533;&#65533;&#65533;{&#65533;&#65533;&#65533; &#65533;k&#65533;&#65533;*&#65533;'o&#65533;&#65533;9&#65533;o0&#65533;o&#65533;&#65533;&#65533;&#65533;n&#65533; jQh&#65533;x&#467;q&#65533;&#65533;&#65533;&#65533; |w|&#832;m1&#65533;&#65533;&#65533;&#65533;&#65533;&#65533;&#65533;&#65533;&#65533;&#65533;&#65533;&#65533;&#65533;]&#65533;&#65533;+@Iij9K&#65533;&#65533;&#65533;&&#65533;y&#65533;&#1450;	}&#65533;~+Y&#65533;K&#65533;&#65533;&#65533;b&#65533;0.L@&#65533;S^&#65533;&#1692;pX&#65533;&#65533;+@yK&#65533;&#65533;&#65533;;Rn&#65533;&#65533;&#65533;&#438;L&#65533;&#65533;&#65533;&#65533;&#65533;*w&#65533;a}uy&#65533; E&#65533;&#65533;&#65533;&#65533;&#65533;h&#65533;&#65533;H&#65533;?A&#65533;&#65533;
&#65533;j&#65533;&#65533;&#65533;&#65533;&#65533;T&#65533;&#65533;&#65533;5&#65533;;&#391;&#65533;N&#65533;&#65533;&#65533;&#65533;e,&#65533;ekR&#65533;[&#65533;&#65533;&#65533;&#65533;h&#65533;&#65533;&#65533;&#65533;k&#328;&#65533; R;&#452;<&#65533;LH&#65533;%&#65533;	D8PP$<&#65533;&#65533;&#611;N&#65533;i&#65533;F&#65533;&#65533;w&#65533;&#65533;ww&#65533;@a&#65533;&#65533;k&#65533;'&#65533;iP&#65533;&#65533;&#65533;&#65533;&#65533;&#65533;&#65533;&#65533;&#65533;&#65533;&#65533;&#65533;{Ky&#65533;< z&#65533;\&#756;&#65533;&#65533;&#65533;;&#761;&#65533;g)&#65533;yk&#65533;xw&#727;&#65533;&#65533;&#65533;&|bx[&#65533;&#65533;&#65533;
	t&#65533;}*R&#1352;&#65533;&#397;&#65533;z&#65533;&#65533;'A&#65533;&#65533;&#65533;&#65533;P&#65533;&#65533;A&#65533;Y&#65533;&#65533;&#65533;&#65533;*&#65533;&#65533;<&#65533;&#65533;&#65533; +`&#65533;L&#65533;&#65533;&#65533;&#65533;Z&#65533;&#65533;QL&#65533;[&#65533;&#65533; {&#65533;&#65533;&#65533;&#65533;&#65533;[&#437;[&#65533;&#65533;&#65533;&#65533;z&#65533;&#65533;+&#65533;p&#65533;{&#65533; &#65533;&#65533;&#65533;e\&#65533;&#65533;&#65533;&#955;&#65533;q&#65533;&#389;&#65533;&#65533;e&#65533;&#65533;S]V$s&#65533;=&#65533;&#65533;F&#65533;:&#65533;% W&#65533;[#&#65533;#&#65533;&#65533;&#65533;;&#65533;j&#65533;$a&#65533;0&#65533;&#65533;/Z&#65533;#@&#65533;&#65533;&#65533;Q&#65533;x&#65533; ]&#65533;&#65533;J&#65533;&#65533;&#717;"&#65533;!&#65533;[C]&#65533;E&#65533; &#65533;:&#65533;KM&#65533;d&#473;&#65533;&&#65533;F&#65533;&#65533;&#65533;&#65533;&#65533;V&#65533;&#65533;WM&#65533;&#65533;,@vH&#65533;5l&#65533;&#65533;%^&#65533;&#1289;#&#65533;&#65533;&#723;H&#65533;&#65533;&#65533;wj&#65533;&#65533;&#65533;&#65533;aI&#65533;&#65533;
&#65533;&#1285;wm"<&#65533;&#65533;&#65533;&#65533;&#65533;&#1594;&#65533;&#65533; `&#65533;&#65533;}s&#30791;&#65533;&#65533;&#65533;&#65533;&#65533;&#65533;&#65533;\&#65533;&#65533;|&#1622;&#65533;E&#65533;&#65533;z&#65533;&#1612;&#65533;B&#65533;&#65533;&#65533;&#65533;&#65533;&#65533;&#65533;&#65533;&#378;;&#65533;&#65533;[&#65533;a&#65533;=&#65533;&#1576;&#65533;B&#65533;&#65533;{<&#65533;#&#65533;&#65533;&#65533;g|&#65533;c,&#65533;R&#65533;^&#65533;G-`&#65533;&#65533;7&#65533;&#65533;8&#65533;6Wq&#65533;%!&#65533;&#65533;=&&#65533;K&#65533;$-&#65533;&#65533;&#65533;-&#65533;&#1064;&#65533;&#65533;&#1949;&#65533;[&#65533;+j&#65533;&#65533;H&#65533; &#65533;&#65533;&#65533;&#65533;&#65533;&#65533;_H&#65533;&#65533;&#65533;7&#65533; &#65533;}&#65533;]&#65533;&#65533;&#65533;&#65533;&#65533;&#65533;J&#65533;&#65533;&#65533;m&#65533;G&#65533;AG]&#65533;&#65533;&#65533;&#65533;N&#65533;&#65533;m&#65533;&#65533;D&#65533;k@ &#65533;&#65533;-4&#65533;&#65533;i&#65533;&#65533;f&#65533;&#65533;&#65533;mz&#65533;l&#65533;%&#65533;
&#65533;&a&#65533;&#65533;&#65533;l&#65533;&#65533;&#65533;.&#65533;&#65533;J^&#65533;&#65533;&#65533;y{&#65533;Q&#65533;1&#65533;&#65533;&#65533;&#65533;&#65533;&#65533;	&#65533;&#65533;&#65533;&#65533;+&#65533;ZO&#65533;&#65533;	pW&#65533;&#65533;&#65533;&#65533; &#65533;c`&#65533;&#65533;a|P&#65533; &#65533;&#65533; }&#1693;&#65533;&#65533;%&#65533;&#65533;Z&#65533;{&#65533;&#65533;\&#65533;P&#1839;Y&#65533;d&#65533;&#65533;=&#65533;0&#65533;&#65533;&#65533;q&#33648;&#65533;&#65533;&#65533;zL&#65533;&#65533;&#65533;&#65533;}&#65533;+&#65533;zN&#65533;@&#65533;&#65533;&#65533;&#65533;'Q&#65533;&#65533;&#65533;&#65533;h5&#65533;FX&#568;&#65533;4&#65533;&#65533;>&#65533;+&#65533;&#65533;&#65533;&#65533;@&#65533;@&#65533;&#65533;&#1549;&#65533;&-&#65533;"}&#65533;j&#1852;w\&#65533;&#65533;&#65533;&#404334;2m&#65533;5M&#65533;]L&#65533;&#65533;&#65533;&#65533;6]&#65533;&#65533;N&#65533;D&#65533;F&#65533;&#65533;&#65533;*&#65533;&#65533;&#65533;&#65533;&#65533;&#64343;E&#65533;&#65533;&#65533;&#65533;&#65533;&#65533;&#65533;&#65533;&#65533;=&#65533;n&#65533;&#65533;[o&#65533;&#65533;&#65533;&#65533;&#65533;>IP&#65533;&#65533;&#65533;&#65533;&#65533;&#65533;&#65533;&#65533; &#65533;=&#65533;&#65533;c}H&#65533;&#65533;$A&#65533;A&#65533;-0&#65533;&#65533;&#65533;Di&#65533;&#65533;&#190;g&#65533;&#65533;&#65533;&#65533;&#1286;&#65533;&#65533;X&#65533;|-&#65533;.&#1539;&#65533;&#65533;&#65533;&#65533;&#65533;&#65533;+&#65533;&#65533;q&#65533;&#65533;1&#65533;+&#65533;&#65533;&#65533;W&#329;<IR&#65533;&#65533;!Y~&#65533;&#65533;&#65533;&#65533;&#65533;K&#65533;(&#65533; ;&#65533;&#65533;&#65533;1&#65533;&#65533;&#65533;
^&#65533;dn&#65533;&#65533;[&#65533;.&#65533;&#65533;|&#65533;&#65533;Z&#65533;&#65533;&#65533;&#65533;}&#65533;&#44989;&#65533;&#65533;&#65533;&#65533;&#65533;&#65533;&#65533;=&#65533;s&#65533;&#65533;N&#379;R&#65533;&#65533;e-$&#65533;&#65533;&#65533;J&#65533;&#65533;&#65533;m&#65533;-p&#65533;-&#65533;r&#65533;&#65533;p&#65533;A&#65533;&#65533;M&#65533;&#1187;>&#65533;&#1437;&#65533;D&#65533;&#65533;&#65533;&#65533;'A&#65533;&#65533;&#65533;&#65533;&#1435;&#65533;H&#65533;&#65533;&#65533;&#1245;&#1917;&#65533;[&#65533;[n&#65533;&#65533;&#65533;&#65533;&#65533;&#65533;&#65533;>&#65533;&#65533;<&#65533;&#65533;&#65533;?&#65533;&#65533;N&#65533;&#65533;&#65533;&#65533;&#734;&#65533;&#65533;_&#65533;&#65533;n&#65533;&#65533;&#869;p&#65533;&#65533;X&#803;&#65533;@&#65533;&#65533;&#65533;&#65533; p|&#36808;vy&#65533;L?A&#65533;f]&#65533;&#65533;&#65533;&#65533;&#65533;=y7&#65533;&#65533;&#671;B&#65533;&#65533;&#65533;&#65533;l&#65533;&#65533;P&#750;ox7 &#1065;&#65533;&#65533;&#65533;&A&#65533;&#65533;}&#65533;&#65533;&#65533;5&#65533;_O&#65533;&#65533;L&#65533;&#65533;&#501;&#65533;&#65533;X>&#65533;&#65533;&#65533;\^&#65533;&#65533;<&#65533;[~&#65533;&#65533;&#65533;&#2044;&#65533;&#65533;<&#65533;&#65533;&#65533;&#65533;,&#65533;&#65533;&#65533;&#65533;&#65533;+&#65533;&#65533;&#65533;&#65533;o&#65533;,&#65533;&#65533;&#65533;&#1010;&#65533;&#65533;/M&#65533;&#65533;&#65533;&#65533;&#65533;e&#65533;nCVC&#65533;&#65533;?5&#65533;s&#65533;#&#65533;O`A&#65533;	.d&#65533;&#65533;&#65533;C&#65533;sI&#65533;8&#65533;&#65533;&#65533;-:&#65533;&#1553;&#65533;&#65533;&#65533;&#65533;&#65533;L&#65533;&#65533;&#65533;&#65533;J&#65533;T&#65533;r&#65533;H&#65533;&#65533;&#65533;&#65533;c&#65533;M&#65533;u6&#65533;&#65533;&#65533;&#65533;&#65533;&#65533;&#65533;:&#163;&#65533;&#65533;&#65533;&#65533;&#65533;&#65533;?&#65533;&#65533;"&#65533;&#65533;4&#65533;&#1254;" Hm
&#65533;!&#1192;&#65533;&#65533;}*+&#1437;i&#1390;e&#65533;&#65533;&#65533;[&#65533;&#65533;&#65533;&#65533;&#65533;n&#1862;&#65533;&#65533;6&#65533;_&#65533;&#65533;hB&#65533;K&#65533;4Y&#65533;q&#65533;Y&#65533;L&#65533;Bp
&#65533;&#65533;1/\&#1156;&#65533;fK&#65533;&#65533;&#65533;p&#65533;&#65533;&#799;+lFp &#864;4&#1788;s&#65533;
&#65533;Mj?v&#1562;w&#65533;4&#65533;&#65533;yI&#65533;o&#65533;&#65533;+&#65533;@&#65533;&#65533;&#65533;&#65533; H'x&#65533;n&#65533;N&#65533;#&#65533;&#1949;&#65533;]r&#327;&#65533;&#65533;&#65533;&#65533;W&#65533;&#65533;&#65533;m&#65533;NB{&#65533;s&#65533;w&#65533;&#65533;V&#65533;&#65533;D\&#65533;&#65533;Ux&#65533;&#65533;k&#65380;&#65533;&#65533; &#65533;&#65533;j&#65533;&#65533;A%&#65533;Q&#65533;)	&#65533;&#65533;&#65533;'&#65533;F(&#65533;'&#65533;V&#65533;&#65533;&#65533;CCq'&#65533;z &#65533;FTQ&#65533;1&#625;`&#65533;&#65533;E&#65533;b&#65533;&#65533;ZJ&#65533;DZ"&#65533;Wt&#65533;(&#65533;&#65533;f&#65533;&#65533;&#65533;&#65533;
&#65533;BH<&#65533;&#65533;z&#65533;E@ &#65533;+&#65533;&#65533;&#65533;&#65533;&#65533;&#65533;&#65533;&#65533;&#65533;`&#65533;.1&#65533;&#65533;&#65533;)&#65533;TsM6&#65533;K&#65533;Jid9h&#65533;X&#65533;&#65533;&#65533;&#65533;
&#65533;&#65533;&#65533;&#65533;&#65533;
&#65533;M&#65533;&#65533;&#65533;&#65533;nC7&#65533;<C&#65533;3&#65533;&#65533;sEu
T&#65533;b(&#65533;&#1315;&#65533;&#65533;&#65533;&#65533;&#65533;4&#65533;O	eH1TGC&#65533;&#65533;&#806;&#65533;7U	&#65533;`,0&#65533;&#65533;<&#65533;U8&#65533;&#65533;&#65533;&#65533;&#65533;F&#65533;$&#65533;)&#65533;&#65533;&#65533;&#1897;&#65533;$&#65533;!&#65533;`&#65533;&#65533;H&#65533;X(&#65533;(&#65533;&#65533;&#65533;&#65533;&#65533;&#65533;&#65533;R&#65533;)&#65533;n&#65533;7	f!&#65533;&#65533;&#65533;@&#65533;&#65533;&#65533;O&#65533;&#65533;Z<R7;&#65533;s&#65533;&#65533;&#65533;&#65533;&#65533;I&#65533;&#65533;d/&#65533;Y&#65533;&#65533;08a@n&#65533;`*&&#65533; `&#65533;&#65533;8ES;&#65533;&#65533;!*&#65533;&#65533;n

&#65533;&#65533;&#65533;	:&#65533;&#65533;&#65533;?&&#65533;&#65533;_&#65533;&#65533;&#65533;&#65533;k&#65533;&#65533;&#24960;&#65533;d&#413;E&#65533;#&#65533;Uhg&#65533;&#65533;h&#65533;h F&#65533;4y`&#65533;&#65533;y:j&#65533;5yG&#41874;&#65533;&#65533;&#65533;6&#65533;z&#65533;An&#65533;E(&#65533;A&#65533;]&#65533;&#65533;uy&#65533;&#508;&#65533;t&#65533;&#65533;&#65533;&#65533;&#65533;&#65533;&#65533;]&#65533;&#65533;b&#65533;&#65533;&#65533;&#65533;&#65533;&#65533;&#65533;:&#65533;&#65533;U&#65533;I&#65533;K&#65533;/&#65533;K(&#65533;	&\!<&#65533;G&#65533;y.V&#65533;6&#65533;&#65533;4&#65533;b+&#65533;6&#65533;&#65533;&#865;N&#1197;&#65533;&#65533;jm &#65533;
&#65533;&#65533;uNEe&#65533;Q&#65533;"&#65533;&#65533;h&#65533;A&#65533;]'p&#65533;]TK&#65533;i&#65533;&#65533;F&#65533;&#65533;.C&#65533;&#1410;p&#65533;&#65533;&#65533;&#65533;&#65533;&#65533;&#65533;N&#9483;&#65533;&#65533;&#65533; &#65533;&#65533;&#65533;&#65533;&#65533;&#65533;&#65533;&#65533;&#65533;[&&h|&#65533;&#65533;B&#65533;&#65533;&#65533;&#152;}&#65533;&#65533;&#65533;Hb&#65533;&#65533;W&#65533;[&,}&#65533;&#65533;&#64000;&#65533;&#65533;&#65533;#jYB&#65533;&#65533;&#65533;P!WH`&#65533;D&#65533;&#65533;&#65533;?&#65533;&#65533;&#65533;Np'&#65533;K&#65533;,&#65533;&#65533;&#65533;~&#65533;`A&#65533;gB&#65533;0~&#65533;+aAF&#528;&#65533;./$&#65533;>&#1040;-&#65533;&#65533;&#65533;&#65533;&#65533;&#65533;0
i}&#65533;A|8&#65533;&#65533;  afC%&#65533;`+"&#65533; &#65533; &#392;
&#65533;&#65533;?&#65533;&#65533;&#65533;&#65533;8&#65533;K&#65533;&#65533;3&#65533;1q&#65533;A&#65533;)&#65533;=&#65533;1&#65533;&#65533;#&#65533;&#65533;:&#65533;&#65533;&#65533;4&&#65533;&#65533;k&#65533;&#65533;H&#65533;&#65533;&#1532;&#65533;s&#65533;&#65533;,&#65533;X&#65533;&#65533;&#65533;&#65533;\&#65533;ZG&#65533;jP&#65533;k&#65533;&#2001;&#65533;&#65533;&#65533;&#65533;&#65533;n&&#40580;$&#65533;&#65533;&#65533;b&#65533;&#65533;ZS&#65533;wa&#65533;$CIH&#65533;nP&#65533;Me&#65533;?&#65533;&#65533;&#65533;*&#65533;&#65533;b&#65533;&#65533;&#65533;X`	d,&#65533;&#65533;&#65533;I &#65533;&#65533;&#65533;p&#65533;//Fa&#65533;&#65533;&#1456;&#65533;L &#65533;1La~&#65533;E&#65533;&#1114;FF&#262;&#65533;o&#65533;	Y&#65533;&#65533;m.&#65533;&#65533;&#65533;$&#65533;?|2&#65533;|&#65533;&#65533;'B&#65533;&#65533;&#65533;&#65533;O-{ &#65533;
*&#65533;&#65533;>&#65533;e&#65533;&#65533; &#65533;&#65533;A4&#65533;%&#65533;G&T&#65533;&#65533;&#65533;Q&#65533;&#65533;
&#65533; P&#65533;&#65533;&#65533;&#65533;,&#65533;(H&#65533;&#1038;&#65533;!D&#65533;4p&#65533;A&#65533;&#65533;&#65533;&#65533;&#65533;(S&#65533;b0c&#65533;;&#65533;?C?&#65533;&#65533;0cT&#65533;=&#65533;C&#65533; @&#65533;;&#65533;ZO6D&#65533;&#65533;a!&E&#65533;&#65533;&#65533;-4&#65533;XA&#18032;z!X&#65533;&#65533;B&#965; lg&#65533;&#65533;	&#65533;%^&#65533;&#65533;&#65533;&#65533;&#65533;IN&#65533;&#65533;&#65533;&#65533;K&#65533;!C&#65533;	O&#65533;L@&#65533;kf4&#65533;X&#65533;/"$&#65533;&#1116;Dcr&#65533;nU&#65533;&#65533;&#65533;&#65533;&#65533;&#65533;&#65533;&#65533;&#65533;&#65533;&#65533;&#65533;:&#65533;&#65533;&#65533;s&#65533;&#65533;&#65533;&#65533;DK&#65533;zR&#65533;4&#65533;.)<Wf&#25685;$el>KD&#65533;N6M &#65533;&#65533;@&#65533;H&#1129;P&#65533; n%&#65533;S&&#1528;&#65533;d&#65533;N	\&#65533;hv1&#65533;i&#65533;e&#65533;Q&#65533;Rav&#65533;&#65533;&#65533;&#65533;9k2"r&#65533;&#65533;`&#65533;zMq&#65533;&#65533;0&#65533;5,{&#65533;.^&#1242;&#65533;&#1887;{&#65533;N&#65533;&#65533;&#1225;&#65533;&#65533;"6&#65533;>$&#65533;R-*P&#65533;&#65533;BN&#65533;-M&#65533;Kw&#656;
nT&#65533;K"@&#65533;!&#65533;dE&#65533;&#65533;W&#65533;&#65533;*$&#65533;y`&#65533;&#65533;&#1228;&#65533;&#65533; *^q&#65533;l&#65533;&#65533;&#65533;&#65533;&#65533; K-&#65533;&#65533;3&#65533;&#65533;&#1720; :&#65533; e&#65533;`&#65533;`/&#65533;&#65533;*&#65533;|&#16556;&#65533; &#65533;&#65533;X&#65533;&#65533;#3&#65533;&#65533;k&#1638;63&#65533; v!&#65533;&#65533;&#65533;&#65533;`C,K&#1419;T(&#65533;&#65533;8&#65533;&#65533;9!&#65533;&#65533;3{&#65533;3w&#65533;&#65533;hVK&#65533;(&#65533;s`&#65533;&#65533;3&#65533;&#65533;&#65533;&#65533;&#65533;&#65533;&#65533;=&#65533;&#65533;&#65533;Y]&#65533;qx&#65533;&#65533;"&#65533;&#553;&#65533;V&#65533;!&#65533;h&#65533;&#65533;&#65533;&#65533;&#65533;&#65533;l&#65533;
b&#65533;Ue&#65533;&#65533;s&#65533;U)&#2002;&#65533;&#65533;c&#65533;~H$3&#65533;H&#65533;&#65533;u&#65533;6&#65533;d2&#65533;5&#65533;&#65533;&#65533;F&#65533;&#65533;&#65533;&#65533;&#65533;\&#65533;&#65533;u&#65533;&#65533;&#65533;u]jZg&#65533;w&#65533;|&#1906;S&#65533;J(;&#65533;PH&#65533;&#65533;"&#65533;T&#65533;Fx&#65533;&#65533;6Bx-&#65533;m&#65533;&#65533;&#65533;&#65533;JekR)j&#65533;&#65533;^&#65533;Itd&#65533;&#65533;&#178;&#65533;!&#1476;k&#890;M&#65533;P&#65533;&#65533;&#65533;&#65533;&#65533;[ &#1283;&#65533;&#65533;&#65533;&#65533;AO&#65533;&#65533;.l&#65533;&#65533;z:&#65533;&#65533;&#65533;Qk&#65533;<&#65533; x&#65533;&#65533;x&#65533;U&#65533;&#65533;&#65533;^&#65533;b\&#65533;AP&#65533;'$ H@7X&#65533;2&#65533;&#65533;&#65533;d	&#65533;&#65533;.`s&#65533;&#65533;&#65533;m''&#65533;F7<R&#65533;&#65533;|&#65533;&#65533;&#65533;(%&#65533;&#65533;H&#65533;WPz&#65533;@I4&#65533;&#65533;|&#65533;y|&#65533;
&#65533;&#65533;8&#65533;&#65533;Rc&#65533;&#367;&#65533;&#65533;Dk]&#65533;&#65533;	&#65533;&#65533;&#65533;&#65533;#&#65533;*&#65533;&#65533;&#65533;	b@&#65533;f~2&#65533;&#65533;}m5&#65533;^A4&#1986;P&#65533;&#706;&#65533;&#65533;&#65533;a&#65533;9&#65533;~c, Y&#65533;`V&#65533;&#65533;?=&#65533;&#65533;2o	&#180;t5&#65533;M>&#1871;&#65533;.&#65533;>gK&#35725;&#65533;&#65533;#&#65533;mh&#65533;&#65533;Bt&#65533;1&#65533;sai&#65533;&#65533;&#65533;RT&#65533;]&#65533;&#65533;e&#65533;;s;&#65533;&#65533;o.&#65533;j&#65533;&#65533;mO&#65533;&#65533;^3Xwl&#1484;&#65533;w&#65533;6&#65533;&#65533;R&#65533;&#65533;&#65533;N&#1625;&#65533;6&#65533;&#65533;;X&#65533;&#65533;&#65533;&#65533;&#65533;&#65533;&#65533;B&#65533;:3&#65533;{&#65533;#&#65533;&#65533;-&#65533;&#65533;&#65533;&#1367;0&#65533;T/}&#65533;&#65533;V&#65533;2&#814;&#65533;&#65533;&#65533;&#891;M&#65533;&#65533;&#65533;u*&#65533;&#65533;&#65533;q&#65533;&#65533;[&#1540; #%"<@&#65533;&#65533;o2&#65533;&#65533;&#65533;!&#65533;)&#65533;&#65533;j)&#65533;@&#65533;&#65533;D&#65533;`&#65533;	&#1152;*&#65533;&#65533;&#65533;&#65533;S&#65533;&#65533;aA&#65533;	&#65533;&#65533;&#65533;&#65533;x&#65533;,&#65533;&#65533;8&#65533;(&#65533;A&#65533;A B!B",&#157;&#65533;&#65533;&#65533; &#65533;%&#49156;@(<&#65533;%T$$&#65533;&#65533;&#65533;&#65533;&#65533;&#65533; C9&#65533; 9&#65533;&#132;&#65533;&#65533;&L&#65533;&T &#65533;&#65533;&#65533;&#65533;G&#65533;C	&#65533;&#65533;&#65533;h@?#&#65533;C>&#65533;C?&#65533;C@DADB,DC<&#310;&#1567;,&#65533;&#130;&#65533;B&#65533;&#65533;&#65533;&#65533;m&#65533;Ft&#65533;E&#65533;&#65533;i0&#65533;i&#65533;B&#65533;&#65533;&#65533;i8&#65533;&#65533;&#65533;&#65533;m&#65533;&#65533;&&#65533;SP&#65533;&T&#194; &#65533;x
0&#65533;&#65533;Z`&#65533;&#65533;&#65533;.&#65533;E&#65533; &#65533;m&#65533;C8&#65533;&#65533; &#65533;DFaFb,Fc<FdLFe\F&#65533; 5&#65533;&#65533;GD&#65533;&#65533;&#65533;&#65533;&#65533;&#65533;&#65533;mh&#65533;&#65533;Em&#65533;&#65533;Q&#65533;F&#65533;&#65533;&#261;&#65533;&#388;&#65533;BS&#65533;  t&#65533;6&#65533;&#65533;*&#65533;B0&#65533;x&#65533;6&#65533;c&#65533;	&#65533;P0&#65533;&#65533;&#65533;&#65533;Z&#65533;&#65533;.&#65533;8$&#65533;. ^dF&#65533;\H&#65533;lH&#65533;|H&#65533;&#65533;H&#65533;LF\&#65533;&#65533;9&#65533;&#398; &#65533;&#65533;&#65533;%,H&#65533;&#65533;&#65533;7&#65533;&#65533;Z&#65533;&#65533;&#65533;jd&#65533;+d&#65533; E8&#65533;DH&#65533;B)l&#258; Eh&#65533;Gx&#65533;m&#65533;E8&#65533;<&#65533;&#65533;T&#65533;G&#65533;<x&#65533;.`&#65533;m&#65533;E  &#65533;&#65533;E`&#65533;H&#65533;&#65533;J&#65533;&#65533;J&#65533;&#65533;J&#65533;&#65533;&#648;&#65533;&#65533;q#}9&#65533;&#65533;XI&#65533;8&#65533;&#65533;G&#65533;&#65533;I|TJ&#65533;,&#65533;Y&#65533;C @JoD&#65533;%$GpLG&#65533;&#65533;$&#65533;&#65533;HdI&#65533;&#65533;&#65533;x&#65533;8&#65533;&#65533;H&#65533;&#65533;&#65533;L&#65533;&#65533;&#65533;0&#755;&#65533;&#65533;&#65533;&#65533;&#65533;&#65533;d@&#65533;&#65533;&#65533;L&#764;L&#65533;&#65533;L&#65533;&#65533;L&#65533;&#65533;&#65533;MH&#65533;M+&#65533;&#65533;&#65533;&#65533;wT&#65533;&#65533;&#179;\&#372;I&#65533;l&#65533;I\&#65533;&#65533;IL&#65533;&#65533;O&#65533;&#65533;&#65533;&#65533;&#130;(&#580;&#65533;&#65533;0&#65533;(;&#65533;<&#65533;ZH8LVH&#65533;&#65533;lN&#65533;|N&#65533;N&#65533;&#901;&#65533;D&#65533;&#65533;&#65533;&#65533;&#65533;&#925;&#65533;&#65533;=&#65533;&#65533;e&#65533;&#65533;q$|&#65533;&#65533;&#65533;&#65533;&#386; E&#65533;<K&#65533;&#65533;F&#65533;&#65533;d&#770;XL&#65533;&#65533;&#65533;n&#725;4C&#65533;&#65533;+lBc&#65533;&#65533;L#(&#65533;K &#65533;&#65533;O&#65533;L&#65533;&#65533;&#65533;8&#65533;&#65533;Tp&#65533;
&#65533;N
&#65533;P&#65533;J&#65533;X+!&#65533;&#65533;&#65533;p&#65533;&#65533;&#65533;-H&#65533;#h&#65533;&#65533;&#65533;&#65533;&#65533;W(Q&#65533; Q.&#65533;#X?&#65533;&#65533;0Q.&#65533;&#65533;&#65533;N&#65533;&#65533;a&#65533;&#65533;&#65533;&#65533;&#65533;&#65533;&#1092;@B$&#65533;OH&#65533;&#65533;&#65533;&#770;&#65533;D&#65533;,&#65533;N&#65533;Nx&#65533;)&#65533;N&#65533;D&#65533;)-&#770;&#65533;&#65533;&#65533;$&#65533;'&#65533;&#65533; &#65533;=H'&#65533;w,M&#65533;&#65533;&#65533;&#65533;&#65533;`&#964;`E&#65533;T&#645;0&#65533;&#65533;L	XL#&#65533;S&#65533;L}&#65533;-G&#65533;0L&#381;&#65533;&#65533;4H|\&#65533;&#65533;P :&#65533;#&#65533;E&#65533;&#65533;&#65533;&#308;&#65533;&#65533;,~&#65533;&#65533;1URN&#65533;TO]&#65533;`&#65533;&#65533;v&#65533;&#65533;mx&#735;|&#65533;H&#65533;$&#65533; E&#65533;]$cPUx&#65533;&#65533;4
 &#65533;&#65533;&#65533;!x0D&#65533;@&#65533;0&#65533;&#65533;K&#65533;8&#65533;&#65533;\U
&#65533;h&#1414; P&#65533; i&#65533;&#65533;F&#65533;&#65533;i&#65533;FmT
&#1031;i=&#65533;UUUd&#65533;Vh&#65533;V!&#65533; &#65533;dK&#65533;&#65533;t&#65533; `Wu=V6%&#65533;&#65533;y&#65533;&#65533;&#65533;&#65533;Z&#65533;&#65533;{G&#65533;&#65533;`S0P&#65533;&#65533;&&#65533; 6&#65533;0&#65533;&#65533;&#65533;#&#65533;BH&#65533;&#65533;&#1321;&#65533;&#65533;&#65533;l&#65533;|&#65533;&#65533;l&#65533;]&#65533;&#65533;*&#65533;8S5&#65533;W&#65533;l&#65533;J\&#1348;0&#65533;Y,&#65533;;&#65533;&#65533;&#65533;&#65533;&#65533;<&#65533;&#65533;&#65533;&#65533;SG]&#65533;?M&#65533;&#65533;D&#65533; &#1301;,&#514;4&#65533;H%&#65533;K&#65533;&#65533;T&#65533;LL&#65533;x&#65533;,(P&#65533;t&#65533;&#65533;&#65533;4i&#65533;&#65533;! &#65533;&#65533;X&#65533;&#65533;Z&#65533;U&#65533;&#65533;Z&#65533;&#65533;V&#65533;&#65533;[Pc&#65533;F&#65533;U[&#65533;Up&#65533;&#65533;^&#65533;&#65533;0&#65533;&#65533;i &#65533;m0&#65533;&#65533;&#65533;Z&#65533;&#65533;{&#65533;
P &#65533;&#65533;&#65533;lU P&#65533;&#65533;8&#65533;V&#65533;&#65533;V&#65533;5W&#65533;&#65533;h&#65533;&#65533;&#65533;&#65533;n&#65533; z}&#65533;&#13057;Z &#65533;&#65533;=N&#65533;\&#65533;mW&#65533;&#65533;&#65533;rWP`&#65533;&#837;Vs&#65533;Im&#1474;&#65533; A&#65533;8&#65533;XH&#65533;BQ&#65533;`&#65533;Xq&#65533;Ze&#65533;M(&#65533;&#65533;&#140;R&#65533;e&#65533;,u&#65533;'E?( #&#65533;-&#65533;&#65533;&#65533;%&#65533;DO&#65533;Kq&#65533;7]K;&#65533;S&#65533;&#65533;C&#65533;O&#65533;@&#65533;&#65533;&#65533;tEJlB&#65533;&#65533;&#277;P&#65533;<Y&#65533;&#65533;E&#65533;&#65533;&#479;-&#65533; &#65533;*&#65533;&#65533;  Z&#65533;PZ&#65533;&#65533;&#65533;&#65533;&#65533;&#65533;]&#65533;&#65533;_&#65533;]&#65533;&#65533;M&#65533;-&#65533;m@J&#65533;&#65533;E[T&#65533;74V&#65533;&#65533;Z|U&#65533;x&#65533;B`&#65533;]&#65533; &#65533;&#65533;2$h&#65533;&#65533;&#896;&#65533;&#65533;{Wq&#65533;&#65533;q&#65533;\`&#65533;&#65533;\&#65533;&#65533;q&#65533;V&#65533;&#65533;U]&#65533;h&#65533;]m&#1469;e&#65533;]af&#65533;&!&#65533;&#65533;V&#65533;l%&#65533;j&#65533;&#65533;>&#4360;&#65533;v&#1346;0&#65533;&#65533;m&#65533;L4Cv)^&#65533;-P&#65533;BP&#65533;&#65533;0&#65533;&#65533;-&#267;&#65533;XA&#65533;&#65533;P*h<&#65533;80&#65533;&#65533;&#65533;T&#1018;&#65533;F&#65533;&#65533;.&#65533;&#583;&#65533;S&#65533;d&#65533;b&#65533;&#65533;BC&#65533;&&#65533;&#65533;@&#191;&#65533;I=NH%&#65533;&#65533;&#1631;&#65533;&#65533;&#65533;,&#65533;&#1924;&#65533;&#65533;&#1025;,&#65533;4&#65533;&#65533;-&#65533;dK&#65533;&#1287;&#65533;'x&#65533;"(&#65533;SP6&#65533;Zo`&#65533;7&#65533;&#65533;.I|5C&#65533;D&#65533;p&#65533;&#65533;Z&#65533;@a&#65533;&#65533;&#65533;GXU&#65533;&#65533;&#1451;5&#65533;%&#65533;&#65533;r&#65533;V
(Wi&#65533;&#65533;&#757;V&#65533;Uf&#65533;[P0f&#65533;&#65533;V&#65533;&#65533;\},&#65533;&#65533;&#65533;\&#65533;&#65533;h&#65533;&#65533;&#65533;am-&#65533;eh&#65533;a&#65533;&#65533;&#65533;8G0&#65533;&#65533;&#1025;;&#65533;N &#65533;<uH&#1093;(&#65533;&#65533;U&#65533;&#65533;&#65533;d&#65533;&#65533;,&#65533;&#65533;l&#65533;	0&#65533;]0>h&#65533; &#65533;0&#65533;0i&#65533;&#65533;e&#65533;)@c&#65533;&#65533;&#1941;<&#1935;&#65533;&#65533;&#65533;B&#65533;&#65533;&#65533;9&#65533;F&#1364; &#65533;%&#65533;&#65533;\&#65533;>u&#453;&#65533;B&#65533;&#65533;K&#65533;`&#65533;Z&#65533;L&#65533;@Z&#65533;-LLx&#65533;&#65533;M&#65533;&#65533;&#65533;,&#65533;&#65533;N&#65533;&#65533;&#792;1&#65533;&#65533;&#65533;0&#65533;g&#65533;>j&#796;&#1858;8&#65533;8&#65533;-x&#65533;=&#1199;}&#1389;%&#65533;Z&#65533;m&#65533;&#65533;F4&#65533;t&#65533;&#65533;&#65533;&#65533;eY&#65533;&#65533; 0&#65533;&#65533;0&#65533;IU&#65533;&#65533;&#65533;P&#530;&#65533;&#65533;&#65533;Z&#65533;V&#65533;(&#37792;f&#65533;&#65533;&#65533;&#65533;&#65533;lV&#65533;&#997;fl&#65533;&#65533;=&#65533;!&#65533;&#65533;|&#65533;*&#65533;&#65533;Z<GA5&#65533;h&#65533;&#65533;&#65533;&#65533;&#65533;b
&#65533;P&#65533;5&#65533;A&#65533;&#65533;&#65533;K&#65533;j&#65533;&#65533;&#65533;V&#65533;&#65533;&#65533;&#65533;f{>&#65533;&#65533;\&#65533;&#1180;&#65533;&#65533;&#385;*&#65533;&#65533;&#65533;3&#65533;&#65533;&#65533;`5&#65533;hUD&#65533;&#65533;	H_&#65533;t&#2008;-X,&#65533;&#320;&#65533;~m5&#65533;&#65533;&#65533;&#65533;5&#65533;&#65533;&#65533;&#65533;&#65533;:MLj &#65533;&#65533;&#65533;&#65533;&#1799;&#65533;&#65533;&#65533;&#65533;-&#65533;:M&#65533;&#65533;&#65533;X&#65533;&#65533;&#65533;>o&#65533;No&#65533;&#65533;&#65533;no&#65533;.&#65533;L&#65533;&#65533;8)&#65533;8&#65533;&#65533;&#65533;V&#65533;[&#65533; &#65533;Z&#65533;W f&#65533;&#65533;&#65533;hgw&#65533;0&#65533;&#65533;&#65533;[&#65533;U&#65533;Y&#65533;&#65533;e&#65533;&#65533;k^bk&#65533;flfq%l&#65533;&#65533;&#65533;	G&#65533;&#65533;&#65533;&#65533;$&#65533;Gv&#65533;&#65533;&#65533;l&#65533;&#65533;f_&#65533;~Mw&#65533; T&#65533;p&#65533;&#65533;&#65533;&#65533;&#65533; H &#65533;H&#65533;&#65533;&#65533;&#65533;C&#388;+e&#65533;&#65533;Do&#65533;&#65533;N&#65533;6o&#65533; &#65533;]&#65533;(^I&#65533;e2&#65533;&#65533;^&#65533;&#65533;C&#65533;&#65533;&#53520;&#65533;G&#65533;&#65533;&#65533;&#65533;&#65533;&#65533;$&#65533;&#65533;&#65533;&#65533;&#65533;&#1218;&#65533;&#65533;&#65533;LIA&#65533;B&#65533;DOz|L9&#65533;T&#65533;&#65533;&#65533; &#65533;j&#514;&#65533;&#65533;&#65533; &#65533;i&#65533;&#65533;&#65533;M&#65533;8&#65533;M&#65533;&#65533;&#65533;:&#65533;$'&_&#65533;&#65533;v&#65533;ot&#65533;&#65533;&#65533;H&#65533;&#65533;&#65533;&#65533;&#65533;&#1029;&#65533;&#64984;o&#65533;&#65533;x&#65533;&#65533;&#1090;&#65533;&#65533;a&#65533; &#65533;&#65533;(&#65533;/0&#65533;8R\,I&#65533;E&#65533;[&#65533;`&#65533;&#1491;T&#65533;&#65533;t|w&#65533;qD&#65533; &#65533;&#65533;`]&#65533;]FV&#65533;F&#65533;&#65533;&#65533;&#65533;%lb&#65533;f&#65533;&#65533;&#65533;do&#65533;&#65533;g/\&#65533;&#65533;w&#65533;&#65533;&#65533;V>&#65533;g^6u`&#65533;&#65533;&#65533;Z&#65533;&#65533;;&#65533;&#65533;L&#65533;&#65533;8G&#65533;&#65533;&#65533;&#65533;&#65533;&#65533;Vr,&#65533;n&#65533;&#65533;w&#65533;&#65533;&#65533;&#65533;NFg&#65533;N&#65533;&#1759;&#65533;}&#65533;3&#65533;m&#65533;.=&#65533;w&#65533;m&#468;&#1223;&#65533;&#65533;.PFn&#65533;&#65533;n&#65533;&#65533;G&#65533;D&#65533;&#740;T&#65533;0&#65533;L&#65533;M&#65533;&#65533;&#65533;$'rp&#65533;t&#65533;&#65533;&#65533;,&#65533;&#65533;&tH&#65533;"&#65533;&#65533;&#65533;B;&#65533;NdBX&#65533;&#65533;&#65533;&#65533;
&#65533;&#65533;xN&#65533;&#65533;&#65533;	c&#1025;&#65533;@`&#65533;&#65533;&#65533;d&#65533;z;&#65533;&#65533;&#65533;&#65533;&#65533;&#65533;&#65533;!&#65533;;&#65533;&#65533;`&#65533;&#65533;&#65533;_&#65533;&|(}&#65533;&#65533;&#65533;&#65533;Y&#65533;SG&#65533;v&#65533;&#65533;&#65533;&#348;&#65533;`&#65533;&#65533;BtT&#1786;&#65533;&#65533;g0&#65533;Yv&#65533;!&#65533;&#65533;>V&#65533;&#65533;&#65533;X&#1858;&#65533;&#65533;!&#65533;&#65533;!&#65533;&#65533;&#65533;&#65533; &#65533;b!P E@E&#65533; &#65533; &#65533;  &#65533;_&#65533;&#65533;&#65533;GPH&#1500;&#65533;&#65533;-'&#198;&#65533;&#65533;0&#65533; &#65533;A&#65533;!&#65533;&#65533;&#65533;&#65533;&#65533;_&#65533;&#65533;&#65533;.&#65533;&#65533;&#65533;R&#65533;u6&#65533;&#65533;&#65533;uw@k&#65533;&#65533;&#65533;&#65533;&#65533;.&#65533;k&#65533;&#65533;G
N&#65533;&#65533;v&#65533;&#65533;&#65533;l&#65533;V&#65533;v &#65533;&#65533;o&#65533;&#65533;m&#65533;&#65533;&#65533;&#65533;~&#65533;&#65533;&#65533;f&#65533;~e&#65533;Vs&#65533;a&#65533;&#65533;a&#65533;&#65533;fs&#65533;%&#65533;&#853;&#65533;&#65533;&#65533;&#1538;&#65533;s]v&#65533;&#65533;s&#65533;O&#65533;&#65533;
2l&#65533;&#65533;!&#264;&#65533;'R&#65533;h&#65533;"F&#65533;&#65533;&#65533;a&#65533;&#65533;) &#65533;a&#65533;C&#65533;&#65533;dH&#65533;0IR&#65533;KD<&#65533;&#65533;&#65533;&#65533;H&#65533;&#65533;p&a1`x&#65533;&#65533;&#65533;rj&#65533;&#65533;3P&#65533;?&#65533;&#65533;$&#65533;&#65533;&#65533;&#65533;z&#65533;&#65533;U`U&#65533;;&#65533;&#65533;G&#65533;_&#65533;&#65533;U&#914;@&#65533;P&#65533;&#65533;,&#65533;0&#65533;&#65533;F&#65533; &#65533;@f=
*&#2047;A&#65533;X8&#65533;&#656;
	&#65533;&#65533;2#&#65533;&#530;'S&#65533;l&#65533;2F.g
&#320;&#65533;!&#65533;}$ P&#65533;&#65533;&#65533;9&#65533;0P&#65533;&#65533;$#&#65533;Hc`&#65533;0&#65533;\+R&#65533;&#65533;&#65533;?>&#65533;&#65533;&#65533;&#65533;
C;(&#65533;@&#65533;&#65533;&#65533;V&#65533;&#65533;&#65533;i&#65533;&#65533;!I&#65533;&#65533;&#65533;&#65533;B&#65533;&#65533;&#65533;6&#55273;&#65533;&#859;&#65533;>P&#65533;	vb&#1378;&#65533;`&#65533;&#65533;@&#65533;&#65533;&#65533;&#65533;f&#65533;;|`&#65533;&#65533;&#65533;&#65533;&#65533;A(&#65533;&#65533;&#65533;&#65533;v8&#65533;&#65533; 1&#65533;j&#65533;&#65533;&#65533;%B5&#65533;q	.g\4v c&#65533;tv&#65533;&#65533;?#&4f&#65533; &#65533;?Q&#65533;VQ&#65533;&#65533;Bw&#65533;'&#65533;]&#65533;HP&#65533;&#65533;&#65533;g&#65533;#Cy(&#65533;&#65533;&#65533;&#65533;&#65533;&#65533;O-(PWyg&#65533;`&#65533;C&#65533;&#65533;B(n9&#1046;_&#65533;W&#65533;?\6&#65533;_&#65533;&#65533;&#65533;&#65533;&&#65533;&#65533;&#65533;&~l
&#65533;%&#65533;&#65533;&#65533;'&#65533;qb&#65533;&#1732;7&#65533;&#65533;#&#65533;<&#65533;!l&#65533;&#65533;8)&#65533;&#65533;Zz)C&#65533;*&#65533;&#65533;G&#65533;CA&#65533;&#65533;S&#65533;I&#65533;&#65533;t&#65533;@+&#65533;&#65533;&#65533;&#65533;&#65533;B{&#65533;&#65533;O&#65533;x!&#65533;&#65533;&#65533;&#65533;&#65533;@AU&#65533;&#65533;O<&#65533;&#65533;#&#65533;&#65533;M&#65533;&#65533;AT&d] Q@DX,A&#65533;wFb&#65533;&#65533;@&#65533;&#65533;\@&#65533;eU(&#65533;&#65533;j&#65533;&#65533;]W&#65533;&#65533;4E&#65533; &#65533;HB&#65533;&&#65533;j&#65533;&#65533;6D&#65533;&#65533;&#65533;&#65533;)&#65533;<p&#65533;&#65533;D]E&#65533;g&#65533;&#65533;&#65533;&#65533;&#65533;&#65533;&#65533;o&#65533;@`&#65533;?e&#65533;3&#65533;&#65533;6&#65533;'&#65533;&#65533;%	!&#65533;1&#65533;&#65533;&#65533;&#65533;&#65533;b&#65533;@&#65533;&#65533;&#65533;g&#65533;&#65533;n0+
&#65533;?&#65533;&#65533;&#65533;@&#65533;p&#65533;&#65533;-t&#65533;}&#65533;&#65533;{$&#65533;,&#65533;/P0|&#65533;P&#65533;``&#65533;B&#65533;#&#65533;7&#65533;s&#65533;F&#65533; &#65533;%:&#65533;@&#189;&#65533;&#65533;&#455;h&#65533;K&#65533;7&#65533;&#1417; &#65533;&#65533;&#65533;AgE<&#65533;c2}&#65533;&#65533;q+&#65533;&&#65533;&#65533; &#65533;<&#65533;&#65533;8&dL&#65533;>j&#65533;&#65533;?&#65533;&#65533;&#65533;&#65533;2&#65533;&#65533;4	r&#65533;&#65533;;&#65533;&#65533;&#65533;&#724;&#65533;`L-&#65533;&#65533;,&#65533;&#1607;&#65533;&#608;&#65533;&#65533;e&#65533;&#635;&#65533;kf$f&#65533;\&#65533;Y`&#65533;o&#65533;	
;i&#921;&#65533;@&#65533;&#65533;&#65533;&#65533;&#65533;&#65533;gL,
&#65533;&#246;D&#65533;&#65533;&#65533;&#65533;@~&#65533;&#65533;&#65533;>&#65533;&#65533;J&#65533;@&#65533;	qTRa&#65533;
&#65533;&#65533;I&#65533;&#65533;$&#65533;C&#65533;FB&#65533;&#65533;$&#65533;0&#65533;ay	U&#65533;PxR3&#65533;&#65533;\jb(d&#65533;&#65533;
&#65533;@0SB;&#65533;|&#65533;!K&#65533;0&#65533;+j&#65533;%[&#65533;R&#65533;6&#65533;$&#65533;
&#65533;Y&#65533;	5P&#65533;&#65533;&#65533;&#65533;+ 3&#65533;&#65533;@&#65533; {&#65533;#!P"f(&#65533;&#65533;&#65533;&#65533;:&#639;&#65533;&#65533;%2&#65533;&#65533;&#65533;&#65533;C&#65533;&#65533;"&#65533;,'!&#65533;&#65533;&#65533;&#65533;&#65533;&#65533;g&#65533;&#65533; 0&#65533;?t&#65533;&#65533;dC &#65533; &#65533;&#65533;1&#65533;&#65533;&#65533;a$&#65533;&#65533;&#65533;&#65533;]&#65533;G!&#65533;&#65533;B&#65533;&#65533;	&#65533;6Q&#65533;fC&#65533;D&#65533;&#65533;40$.1&#563;&#65533; &#65533;@9\&#65533;A
h"*&#65533;&#65533;
G&#65533; *&#65533;H&#65533;\&#65533;
Q&#65533;,&#65533;]i8P &#65533;&#65533;&#65533;Y^&#65533;&#65533;&#65533;
&#65533;+8&#65533;D&#65533;&#613;&#65533;g&#65533;&#65533; &#65533;,&#928;Cf&#65533;D&#65533;L&#65533;i&#65533;&#65533;&#65533;&#65533;&#65533;&#65533;(C&#65533;\|&#65533;"&#65533;%I&#65533;0&#65533;v&#65533;D#J:	&#65533;&#65533;@&#65533;4P&#65533;,,&#65533;v&#65533;&#65533;&#65533;O!&#65533;&#65533;&#1241;l&#65533;2&#65533;&#65533;sM]&#65533;]&#65533;&#65533;t'5&#65533;	_&#65533;g&#65533;&#65533;&#65533;&#65533;&#65533;&#65533;&#65533;&#65533;zg&#65533;&#65533;&#65533;@&#65533;&#65533;G!&#65533;&#65533;&#65533;&#65533;9&#65533;&#65533;=|&#65533;&#65533;J &#65533;d&#65533;{HK
&#1234;&#65533;&#65533;I,0&#65533; B!&#65533;&#65533;&#65533;>N(&#65533;J[&#65533;I&#65533;&#65533;R&#65533;&#65533;&#65533;k&#65533;&#65533;>&#65533;Aq&#65533;&#65533;6&#65533;P&#65533;&#65533;9BM <&#1612;Q$&#65533;&#65533;.&#65533;%&#65533;B&#65533;&#65533;&#65533;&#65533;* 	&#65533;&#65533;9&#65533;\&#65533;&#65533;&#65533;b&#65533;&#264;&#65533;&#65533;v&#65533;&#65533;&#65533;0&#65533;\&#65533;2YT&#65533;HP&#65533;&#65533;&#65533;&#65533;&#65533;b&#65533;&#65533;&#65533;&#65533;&#65533;&#65533;G=&#65533;&#65533;&#1966;"&#65533;0&#65533;&#65533;&#65533;&#65533;&#65533;&#65533;'&#65533;&#65533;ufa,f)5&#65533;Pt=&#65533;	P2&#65533;Q&#65533;&#65533;@L&#65533;&#65533;&#65533;&#65533;&#65533;&#65533;&#65533;&#65533;D&#65533;&#65533;&#65533;&#65533;}&#65533;&#65533;&#65533;(&#65533;&#65533;&#65533;&#65533;&#65533;&#65533;x|&#65533;&#65533;&#65533;&#65533;bB&#65533;&#65533;&#65533;JQ9Qtg&#65533;5!6b&#65533;&#65533; b&#65533;a)&#65533;)[&#65533;QDG&#65533;m&#65533;&#65533;)$&#65533; ;&#65533;1&#65533;hN&#65533;!&#65533;&#65533;#
&#65533;&#65533;&#65533;x`&#65533;&#65533;
&#65533;&#65533;DA
&#65533;pF!N&#1102;vT&#65533;&#65533;&#65533;h^&#65533;(8&#65533;&#912;D&#65533;&#65533;&#65533;i&#65533;9]&#65533;&#65533;&#65533;&#65533;&#65533;&#65533;zI&#65533;&&#520;&#65533;D&#65533;&#65533;:o3&#65533;&#65533;&#65533;&#1476;&#65533;0$pH&#65533;D&#65533;&#65533;&#65533;&#65533;&#65533;&#65533;&#65533;1&#65533;,&#65533; &#65533;&#65533;@$Y	&#65533;-&#65533;.&#1536;$&#65533;d<$&#65533;&#65533;&#65533;o&#65533;q&#65533;p&#65533;&#65533;{&#65533;N&#65533;1&#65533;&#65533;&#65533; &#65533;&#65533;&#65533;&#65533;;&#65533;m&#65533;@&#65533;q&#65533;(&#65533;h> &#65533;"&#65533;9&#65533;$&#65533;&#65533;&#65533;
X&#65533;b&#65533;Z0,4&#65533;i&#65533;b`&#65533;&#65533;L&#65533;&#65533;I&#65533;?&#65533;&#65533;&#65533;&#65533;&#65533;&#65533;$&#65533;(^&#65533;u&#65533;vP!&#65533;H&#65533;|]&%+y&#65533;b&#65533;&#65533;e&#65533;&#65533;&#1390;&#65533;(z^&#65533;RWK&#65533;+s*&#65533;&#65533;&#65533;&#65533;&#65533;-&#65533;&#65533;&#65533;h!&#544;&#65533;q&#65533;a&#65533;)&#65533;,){&#65533;@&#65533;&#65533;&#65533;&#65533;u.!&#65533;U6A&#65533;&#65533;&#992; 9&#65533;&#65533;68&#65533;'\G&#65533;"&#65533;&#65533;&#65533;&#65533;&#65533;&#65533;&#65533;&#65533;&#1108;nt
A&#65533;Gy&#1463; M&#65533;m&#65533;&#65533;&#65533;&#1232;
HP<&#65533;&#65533;&#65533;&#65533;&#65533;}&#65533;%;&#65533;&#65533;&#65533; &#65533; |E&#65533;&#65533;B&#65533;&#65533;Ku&#65533;,~0A.&#65533;&#65533;N&#65533;1&#65533;=&#65533;&#65533;;;&#65533;I>&#65533;C&#65533;&#65533;&#65533;0&#65533;&#65533;&#65533;&#65533;T&#65533;&#65533;&#140;&#65533;x  A&#65533;&#65533;&#65533;&#65533;&#5679;>&#65533;&#65533;&#65533;&#65533;&#65533;(&#65533;&#65533;&#65533;Mg&#65533;H&#65533;&#65533;J&#65533;&#65533;&#65533;&#65533;DN&#65533;D&#65533;@ &#65533;8@&#65533;&#65533;&#65533;!h~&#65533;;#n&#65533;Mh f&#65533;&#65533;&#65533;&#65533;&#65533;Q 4B@&#65533;"(&#65533;&#65533;Gd&#65533;&#65533;Laj&#65533;&#65533;2i&#682;L!HR&#65533;	&#65533;&#65533;&#65533;m&#65533;;&#65533;WB0&#206;xU&#65533;&#65533;&#65533;&#65533;>ZN&#299;YuF
sD&#65533;<1)=&#65533;S&#65533;z&#65533;&#65533; &#65533;&#65533;n&#65533;'R&#65533;ZV&#65533;&#65533;&#65533;&#65533;r&#65533;&#203;l&#65533;&#65533;&#65533;n&#65533;@&#65533;&#65533;&#65533;&#65533;&#65533;2E&#65533;w&#65533;_&#65533;S&#65533;&#65533;&#65533;p&#65533;1OYx&#65533;4&#65533;&#65533;&#65533;&#65533;&#947;j&#65533;&#65533;$&#65533;&#65533;37O&#65533;Bd&#65533;)(<&#65533;&#65533; &#65533;}&#65533;&#65533;r&#65533;D&#65533;&#65533;&#65533;&#65533;&#65533;&#65533;&#1375;&#65533;)@&#65533;@&#65533;/(&#65533;s&#65533;&#65533;&#65533;PB `&#65533;&#65533;{&#65533;&#65533;YH&#65533;|&#65533;@9&#65533;}A&#65533;W~&#844;7&#65533;@{8EB&#1559;}u &#65533;&#65533;&#65533;8*&#65533;@<L&#519;&#65533;&#479;D}&#65533;&#65533;>&#65533;&#65533;&#65533;&#65533;&#65533;\B&#65533;Au	&#65533;\&#65533;&#65533;~&#65533; &#65533; faV,&#65533;C$&#65533;:&#65533;C&#65533;&#65533;KI+&#65533;
&#65533;&#65533;>&#65533;&#65533;&#65533;&#65533;&#65533;B%,&#65533;&#65533; 9,&&#65533;&#65533;9&#65533;&#65533;&#65533;&#65533;&#65533;&#65533;&#65533;&#65533;.&#65533; &#65533;&#65533;?Xn(&#65533;p&&#65533;G&#65533;A&#65533;-DM&#65533;&#65533;?&#65533;&#65533;&#65533;&#65533;D&#65533;	&#263;&#65533;&#65533;%&#65533;&#214;&#65533;S&#65533;|&#65533;"tMF&#381;9&#65533;&#65533;1D-l&#65533;c&#65533;Z&#65533;&#65533;&#65533;<&#65533;P&#65533;&#65533;&#65533;&#65533;&#65533;@H&#65533;V&#65533;&#65533;&#65533;&#741;yY&#65533;&#1062;q\+&#65533;&#65533;@&#65533;&#65533;P&#65533;?0D`&#681;%&#65533;\&#65533;O&#65533;<!.&#65533;"A&#65533;&#65533;t&#65533;&#65533;h&#65533;c}E&#65533;&#65533;e&#65533;M&#65533; &#65533;i&#65533;q(&#1466;)&#65533;	l&#65533;&#65533;4&#65533;&#65533;&#65533;&#65533;&#65533;dV&#844;A&#65533;&#65533;~P hH&#65533;&#65533;N&#65533;&#65533;I5F,
&#65533;&#65533;&#65533;&#65533;&#65533;P&#65533;&#65533;&#65533;&#65533;&#1793;c~&#65533;gl&#65533;QH_{&#65533;@Db&#65533;&#776;&#65533;0Y.V@;&#65533;&#65533;@&#65533;?&#65533; &#65533;&#65533;XM&#65533;D `-L`&#65533;EZ&#65533;&#65533;&#65533;i&#65533;&#65533; y( <&#65533;&#65533;TQT&#65533;&#65533;&#65533;&#503;&#65533;{&#65533;&#4077;&#65533;@ &#65533;J&#65533;V&#65533;&#65533;5DX\&#65533;p@&#65533;&#65533;&#65533;&#65533;&#65533;&#65533;&#1468;&#65533;&#65533;$DAI&#65533;%E&#65533;&#65533;&#65533;&#65533;&#65533;$&#65533;&#1297;&#65533;L&#65533;)&#65533;&#65533;6&#65533;G&#65533;&#65533;C&#65533;$&#65533;:&#65533;UN&#65533;&#65533;&#65533;@&#65533;&#65533;&#65533;&#65533; &#65533;I&#65533;&#65533;Y&#65533;&#65533;%&#65533;&#65533;&#65533;-&#1619;&#65533;&#65533;P&#65533;&#65533;aH&#65533;&#65533;&#65533;lA&#65533;a&#65533;!&#65533;&#65533;&#65533;&#65533;&#65533;?&#65533;C&#1035;BX&#65533;&#65533;&#65533;&#65533;qFw&#65533;&#65533;&#65533;A&#65533;&#65533;&#65533; &#65533;%&#65533;&#65533;P&#65533;(&#65533;&#159;$&#65533;g&#65533;]y&#65533;?|S&#1280;&#65533;U&#65533;&#65533;&#65533;6d&#65533;&#65533;&#822;4&#65533;	L&#65533;4&#65533;&&#312;&#65533;P&#65533;?D&#65533;&#65533;m^X&#65533;@&#65533;@/T^&#65533;h&#65533;Ug.&#65533;&#65533;&#65533;&#65533;&#65533;&#65533;&#65533;ED&#65533;@&#65533;{tHB&#65533;&#65533;H&#65533;U.-0L&#65533;Y&#65533;&#65533;&#65533;&#65533;u&#65533;dv&#65533;&#65533;w&#65533;:&#65533;	e&#65533;&#1237;|&#917;H&#65533;a&#65533;{&#65533;&#65533;&#65533;lX&#65533;E&#65533;&#1432;f}&#65533;&#65533;1&#65533; &#65533;GvJ&#2001;&#65533;@5&#65533;?&#65533;k&#65533;M&#65533;-&#2312;/&#65533;&#65533;@&#65533;_&#65533;) 	&#65533;&#65533;&#65533;&#65533;@&#65533;9&#65533;&#65533;&#65533;&#65533;@&#65533;E:&#65533;E&#65533;&QAIR!&#65533;Y&#65533;P}&#65533;	(	lF&#65533;&#65533;:&#65533;&#65533;;&#65533;6<&#65533;K&#65533;&#65533;*&#65533;}&#65533;&#65533;z`\&#65533;&#65533;B&#65533;&#65533;B&#65533;a0&#65533;&#65533;u&#65533;T&#1901;&#65533;&#65533;&#65533;&#582;m&#65533;&#65533;Nz^&#65533;&#65533;B"{m&#65533;hv)I&#65533;C
&#65533;W&#1468;&#65533;&#65533;m&#65533;#`&#65533;&#65533;&#65533;q&#65533;R&#65533;9&#65533;+&#65533;B&#65533;&#65533;K	'&#65533;RDY&#65533;&#21577;%&#65533;1J]&#1365;&#65533;&#1353;es6]&#65533;"K&#65533;b&#65533;O $j_&#65533;!,*!$&#65533;&#65533;&#65533;&#65533;?0&#65533;C&#65533;N&#65533;&#65533;&#65533;DM&#65533;&#431;(&#65533;wO&#65533;W&#65533;&#65533;&#1856;|&#65533;&#65533;Db[&#65533;	&#65533;k:&#65533;t&#65533;&#1648;L&#65533;&#65533;&#65533;	LCj6&#65533;&#65533;D&#528;&#1280;[&#65533;*&#65533;}&#65533;\x&#65533;&#65533;K&#65533;uZmM&#65533;JjC8&#65533;d&#65533;^&#65533;Nk&#65533;&#65533;C&#65533; ci&#65533;@$&#65533;&#65533; &#65533;&#65533;&#65533;&#65533;%AD(.
&#65533;$gE &#65533;a%D&#65533;&#65533;&#65533;&#65533;%H&#65533;1&#10926;&#65533;	<&#65533;YdR&#65533;&#65533;&#65533;&#65533;#&#65533;}&#65533;c&#65533;&#65533;&#65533;;&#1536;&#65533;:z&#605;tM&#1869;&#1284;&#65533;&#65533;&#65533;&#65533;&#65533;&#65533;4D&#65533;&#65533;_D&#65533; &#65533;RtA&#65533;?&#65533;&#65533;&#570;&#65533;s&#65533;CM&#65533;T&#65533;&#65533;&#65533;)A0&#65533;&#65533;&#65533;&#65533;g&#65533;EN`&#65533;Xd&#65533;`	]&#588;E}&#65533;&#65533;&#130;&#65533;<&#65533;6&#270;}&#65533;A&#65533;T&#65533;1&#65533;@&#65533;&#65533;&#65533;$Lj&#65533;4&#65533;@N&#65533;<X&#65533;&#65533;&#65533;R"
&#65533;&#65533;&#606;@`&#65533;>&#1806;A&#65533;&#65533;&#65533;&#65533;?&#65533;&#65533;&#65533;&#65533;&#65533;&#65533;W~&#65533;@&#65533;&#65533;?@&#65533;B&#65533;L,&#65533; 7(s&#65533;Grv&#65533;&#65533;&#65533;@$&#65533;&#65533;&#65533;y&#65533;&#65533;Q&#65533;&#65533;F&#65533;&#65533;&#65533;>&#65533;&#65533;&#65533;&#65533;Yn&#65533;&#65533;&#65533;&#65533;Z&#57492;&#65533;&#65533;d&#65533;&#65533;J&#65533;&#65533;&#65533;&#65533;&#65533;%&#65533;Vj&#65533;.&#65533;a&#65533;&#65533;&#65533;&#65533;Co~&#65533;N&#65533;&#65533;B8&#65533;&#65533;`&&#65533;(&#65533;&#65533;&#65533;	RL&#65533;&#65533;&#65533;@8&#65533;-&#65533;S}\L&#65533;&#65533;&#65533;&#65533;&#65533;&#65533;&#65533;j&#65533;	&#270;&#619;~
&&#65533;@W%&#65533;&#65533;J&#65533;&#65533;&#65533;&#65533;0&#65533;=&#65533;&#65533;,,&#65533;&#65533;&#65533;&#65533;pY&#65533;&#65533;&#65533;&#65533;&#65533;&#65533;&#65533;o&#65533;&#65533;@|A&#65533;F&#65533;p&#65533;'&#65533;AT&#65533;&#65533;&#65533;'`&#65533;&#65533;&#65533;V&#65533;0&#65533;H6c%&#65533;ST&#65533;&#65533;&#65533;	&#65533;X&#65533;@`&#65533;&#65533;&#65533;&#65533;R03n+&#445;&#65533;&#65533;&#1943;&#65533;EM}fVO&#65533;}`M}~F&#65533;nX&#65533;m&#65533;&#65533;p&#65533;YV&#65533; &#65533;B(&#65533;&#65533;&#65533;&#65533;(@&#65533;hF4&#65533;z(&#1760;&#65533;B&#65533;H T&#65533;?0&#65533;&#65533; 
&#65533;&#65533;w&#65533;&#65533;C$$&#65533;DD&#65533;	&#65533;f&#65533;&#65533;&#65533;&#65533;f&#65533;,&#65533;`&#65533;&#65533;&#65533;&#65533;}&#65533; &#65533;-zLS}&#65533;&#65533;G&#65533;6m&#65533;e&#65533;)(&#65533;&#65533;d&#65533;&#65533;L&)A&#65533;&#65533;T&#65533;9&#65533;&#65533;?&#65533;&#65533;q~&#65533;m=A0&#65533;>&#65533;&#65533;&#65533;~&#65533;<&#65533;I&#65533;&#65533;N&#65533;0C&#65533;&#65533;v&#65533;B$&&#65533;&#65533;&#65533;B&#65533;&#65533;B&#65533;&#65533;?\&#65533;B(&#65533;s&#65533;o&#65533;6n&#65533;&#65533;@&#65533;%A@&#65533;&#65533; &#65533;E&#1873;A&#65533;l-D,&#65533;%&#65533;j &#65533;&#65533;@<j,&#65533;a&#65533;.&#65533;6+A@&#65533;@, ,&#65533;`*&#65533;&#65533;&#65533;&#65533;!&#65533;TA&#65533;&#1889;&#65533;&#65533;[T8&#65533;&#65533;&#65533;1uP&#65533;B Z&#65533;m&#65533;&#65533;d3W&#65533;3&#65533;G&#65533;&#65533;J&#65533;A&#65533;@xK&#65533;A-&#65533;U&#65533;&#65533;;K^&#65533;&#65533;PZ&#65533;h&#65533;~U&#65533;@&#65533;&#254;&#65533;&#65533;0/F&#65533;&#65533;&#65533;D&#65533;&#65533;@&#65533;(&#65533;G&#65533;&#65533;(&#65533;'&#65533;&#65533;&#65533;&#65533;&#65533;&#65533;&#65533;&#65533;&#65533;&#65533;&#65533;&#65533;\p"'/&#65533;x&#65533;&#65533;}&#65533;f~S&#65533;@Hd &#65533;0&#65533;C5<*:&#65533;&#65533;&#65533;!&#65533;	 &#65533;1@&#65533;&#65533;,D@.$B$&#65533;O&#65533;&#65533;&#65533;@&#65533; `:&#65533;&#65533;&#65533;	b-Ps&#65533;Wx&#65533;'~PS&#65533;'
^WX"\&#65533;'f"&#65533; Xfz&#65533;&#65533;Gtf&#65533;'p&#65533;?&#65533;&#65533;(4&#65533;&#65533;&#65533;krj&#65533;z&#686;&#65533;&#65533;3>cOh&#65533;&#65533;&#65533;B0&#65533;A&#65533;&#65533;&#65533;&#65533;&#65533;Q&#65533;DD
<A <&#65533;(p&#65533;2D&#65533;&#65533;&#65533; Nv6}S&#65533;dV}&#65533;&#65533;&#65533;&#65533;1&#65533;S&#65533;&#65533;&#65533;p&#65533;&#65533;9C&#65533;goT&#65533;S8&#65533;d-c&#65533;&#65533;r0&#65533;D&#65533;&#65533;&#65533;G&#1910;&#65533;}8D&#65533;P&#65533;&#65533;&#1886;\&#65533;&#65533;-p&#65533;&#65533;8&#65533;4O&#65533;mA
&#65533;1&#65533;11h&#65533;BA &#65533;&#65533;&#65533;&#65533;4&#65533;&#1961;&#271;5&#65533;BY&#1241;&#65533;?&#65533;C%&#65533;&#65533;CE&#65533;%&#65533;F&#65533;a&#65533;B&#65533;&#65533;&#65533;}&#65533;&#65533;6D&#65533;j
w&#65533;&#65533;L&#65533;&#65533;@<&#65533;3&#65533;&#65533;T!N&#65533;&#65533;TD;&#65533;`&#65533;(b&#65533;fWS	&#65533;n>5V&#65533;"DZT&#65533;&#65533;`Y`K&#65533;&#65533;&#65533;&#65533;&#65533;f6&#65533;&#65533;v&#917;4&#65533;&#65533;~&#65533;&#65533;:&#65533;&#65533;&#65533;&#65533;  &#65533;/D 4K&#65533;.x&#65533;&#65533;(#4D(&#65533;@(A&#65533;&#65533;CD7&#65533;&#65533;&#65533;uf&#65533;Sl&#65533;Fk&#65533;k~4&#65533;&#65533;&#65533;&#65533;&#65533;.*&#65533;0C5tQ"&#65533;*&#65533;A&#65533;#&#65533;A4&#65533;&#65533;W&#65533;t'&#65533;@	&#65533;&#65533;&#65533;"&#65533;  :&#65533;&#65533;&#65533;<&#65533;e&#65533;&#65533;&#65533;AX&#65533;3A BC&#65533;B &#65533;&#65533;l^p&#65533;gh&#65533;@&#65533;&#65533;@&#65533;&#65533;&#65533;&#65533;&#65533;&#65533;w&#65533;&#65533;&#65533;&#65533;D<p@&#65533;p&#65533;&#65533;&#65533;i&#65533;	&#256;DD`i&#65533;AHPCp&#65533;&#65533;&#65533;&#65533;&#65533;cz&#65533;H&
&#65533;&#65533;0Lf&#65533;l7M&#65533;6d&#65533;&#65533;&#65533;/(&#460;&#65533;H&#1054;&#65533;&#65533;U&#65533;7]S8m&#65533;)&#65533;Hv@&#65533;&#65533;/DM&#65533;@&#65533;&#65533;&#65533;.&#65533;qp&#65533;#&#65533;I&#65533;&#65533;f&#65533;&#65533;h&#649;&#65533;&#65533;$&#65533;&#65533;&#524;&#65533;&#65533;mB&#65533;&#65533;B&#65533;&#65533;&#65533;Bx&#65533;@C&#65533;0&#65533;&#65533;&#65533;?|&#65533;&#65533;A&#65533;t&#65533;&#65533;&#65533;&#1693;>&#65533;&#65533;&#65533;e&#65533;N|&#275;&#65533;)&#65533;&#65533;&#65533;&#65533;[ZD&#65533;.&#65533;&#946;@$*-&#65533;&#65533;-&#65533;&#65533;&#65533;F&#65533;&#65533;C8&#65533;A&#1796;1'&#65533;&8&#1220;,TM&#551;Z&#65533;&#65533;&#65533;&#65533;&#65533;g&Ek&#65533;&#65533;&#65533;&#65533;a`&#65533;J&#65533;&&#65533;&&#65533;I&#65533;>L&#545;&#65533;@UZ &#65533;	t)&#15224;&#65533;1(&#65533;&#65533;?&#65533;n^}&#65533;&#65533;&#65533;z&#65533;&#65533;&#65533;&#65533;&#65533;P&#65533;s&#65533;;&#65533;e0&#65533;&#65533;7<&#65533;&#65533;&#65533;`[$*&#65533;/`&#65533;@&#65533;_/&#65533;&#65533;*&#65533;f$&#65533;&#65533;Ty&#65533;&#65533;=IoXp&#65533;&#65533;]&#65533;&#65533;t5&#65533;*&#65533;&#65533;3&#65533;&#65533;&#65533;\&#65533;	&#65533;&#65533;3&#65533;B.&#65533;@&#65533;;&#65533;?D &#65533;w&#1182;&#65533;0&#65533; &#65533;P'&#65533;&#65533;&#65533; &#65533;&#65533;&#65533;&#65533;@&#65533;&#65533;"&#65533;?&#65533;>A&#65533;3I&#65533;JW&#65533;~&#65533;&#65533;i$&#65533;.e&#65533;B&#65533;&#65533;&#65533;yZxB&#65533;&#65533;@&#65533;&#65533;!&#285;h	&#65533;i&#65533;&#65533;&#65533;-4N&#65533;&#65533;Z'D4%&#65533;&#65533;@&#65533;&#65533;
&#65533;&#65533;&#65533;?&#65533;&#65533;&#65533;&#65533;P&#65533;
&#65533;&#65533;&#1493;&#1038;&#65533;&#65533;&#65533;r&#65533;&#65533;W}&#65533;&#65533;&#65533;&#1729;}&#65533;G&#65533;&#1322;D&#65533;&#65533;&#65533;m{D&#65533;&#65533;i&#65533;&#65533;&#65533;&#65533;&#65533;&#65533;@&#65533;&#65533;&#65533;&#65533;C1M&#65533;)g&#65533;
q|8&#65533;&#65533;4&#65533;&#65533;&#65533;&#65533;I&#65533;V&#65533;H&#65533;!&#65533;B`&#65533;&#65533;&#65533;&#65533;&#280;&#65533;&#65533;&#65533;&#65533;&#65533;S&#575;&#65533;A&#65533;&#65533;&#65533;&#65533;]Q&#65533;1_&#65533;|&#65533;a&#65533;'.&#65533;&#65533;&#65533;&#65533;&#65533;&#1999;U&#65533;9Y&#65533;&#65533;V&#65533;c&#598;5{mZ&#65533;k&#1654;[&#65533;&#65533;C&#65533;7<$&#65533;aW&#65533;&#65533;X&#65533;u&#65533;!&#65533;&#65533;>$ &#65533;S80&#65533;&#65533;n&#65533;936&#836;@e|&#65533;&#65533;&#65533;&#1919;&#65533;1T&#65533;&#65533;&#65533;&#65533;&#65533;@j<&#65533;"&#65533;kI }Z5&#65533;&#65533;&#65533;1&#65533;C/d&#65533;&#1590;&#65533; &#65533;&#65533;&#442;&#65533;j&#65533;&#65533;&#65533;&#65533;{4on&#65533;a*&#65533;!&#65533;/g&#65533;&#65533;&#65533;&#65533;{8T&#65533;&#65533;&#65533;-fK&#65533;qz&#65533;&#65533;&#1655;w&#65533;~[C>&#65533;xX&#6375;'&#65533;yS&#65533;&#65533;&#65533;&#65533;&#65533;&#65533;&#65533;LIi&#65533;G,&#65533;g&#65533;&#65533;&#129;&#65533;&#65533;!6&#65533;Fh&#65533;'B	lt&#65533;`&#65533;	&#65533;&#65533;&#256;"&#65533;&#65533;&#65533;!&#65533;&#65533;B&#65533;&#65533;&#65533;d"&#65533;&#65533;ZHd>&#65533;0&#65533;L0`&#65533;[&#65533;&#65533;&#65533;&#65533;&#477;!	&#65533;K&#65533;&#65533;.
&#65533;&#65533;+&#65533;2&#65533;ph*&#65533;&#65533;&#65533;x&#65533;&#65533;i&#65533;&#65533;&#65533;+&#65533;&#65533;9:&#65533;#&#65533;#&#65533;&#65533;7x`&#65533;&#65533;L&#65533;&#65533;zH&#65533;*&#65533;L&#65533;i&#65533;!&#65533;&#65533;&#65533;,&#65533;&#65533;&#65533;&#65533;y&#65533;&#65533;&#65533;!?&#1745;&#65533;&#65533;&#65533;R&#65533;J&#65533;&#65533;&#65533;&#65533;&#29967;^ &#65533;)&#65533;d&#65533;&#65533;rm&#65533;)&#65533;&#65533;U&#65533;&#65533;^0&#65533;&#65533;&#65533;&#532;G&#65533;&#65533; Pz&#65533;&#65533;&#65533;Z&#65533;&#65533;I"&#65533;B&#65533;&#65533;&#65533;*&#65533;&#65533;*4&#65533;&#65533;gH:E^FZ&#65533;$&#65533;Y&#590;B&#65533;&#65533;&#65533;@&#65533;&#65533;
+cr&#65533;&#39011;&#65533;&#65533;I&#65533;&#65533;(&#65533;#njag vj1&#65533;&#65533;c"i&#65533;Nmu &#65533;J&#65533;&#65533;&#65533;z&#65533;&#65533;5&#65533;8-&#65533;6&#65533;&#65533;,*&#65533;&#65533;&#1058;&#65533;#&#65533;&#65533;&#704;&#65533;&#65533;2&#65533;<&#65533;+&#65533;0&#65533;Z6/&#65533;&#65533;&#65533;&#65533;&#4999;4&#65533;8*&#774;&#65533;&#65533;&#65533;v8&#65533;&#65533;&#65533;l&#65533;&#65533;4&#65533;J&#65533;"&#1328;&#65533;&#65533;.&#65533;xdk&#65533;*&#65533;&#65533;&#65533;&#65533;&#65533;&#65533;&#65533;&#65533;$H&#65533;&#904;T&#65533;K%&#65533;&#1190;&#65533;&#65533;//	AD&#1710;&#65533;&#65533;z &#65533;f&#65533; &#65533;&#65533;nP&#65533;&#65533; h+1&#65533;>j&#65533;!&#65533;&#65533;B&#65533;&#65533;&#65533;%&#65533;&#65533;&#65533;y &#65533;),&#65533;'&#65533;;&#65533;&#513;&#65533;&#65533;&#65533;@&	&#449;:a&#65533;$&#65533;}&#65533;&#65533;&#65533;A&#65533;&#65533;^+&#65533;&#65533;j&#65533;$&#65533;1Dz&#65533;
{&#65533;t&#65533;4A&#65533;&#65533;&G)nBjDG&#65533;&#65533;&#65533;&#65533;&#65533;l&#65533;&#65533;&#65533;&#65533;t(&#65533; &#65533; 'u&#65533;&#65533;&#65533;&#65533;\&#65533;SN&#65533;@&#65533;LP&#65533;&#65533;G&#65533;2&#65533;{&#65533;&#65533;8S&#65533;|&#65533;&c&#65533; v(&#65533;V1T O'&#65533;
&#65533;&#65533;&#65533;&#65533;&#65533;C&#65533;#&#65533;'>(&#65533;&#65533;+gM=&#65533;&#65533;x&#65533;|&#65533;2&#65533;4&#65533;?G&#65533; &#304;r&#65533;`,&#65533;Hz&#65533;&#65533;{&#65533;&#65533;)&#65533; z&#65533;&#65533;`&#65533;`&#65533;&#65533;F4&#65533;&#65533;&#65533;L&#65533;/&#65533;&#65533;?&#65533;&#65533;&#65533;t&#65533; &#1578;C&#65533;&#65533;&#1272;I(&#65533;A&#65533;p&#65533;(DA\&#65533;*&#65533;)&#65533;&#65533;&#65533;q)vp"/&#65533;&#65533;^$&#65533;P&#65533;&#65533;>d0&#65533;&#65533;&&#65533;1JQ&#65533;&#65533;4(K$(&#65533;D&#65533;$P&#65533;Rx&#65533;&!\&#65533;!	&#65533;&#65533;UH&#1194;-++&#65533;(I&#65533;&#65533;&#65533;&#65533;#.&#65533;L&#65533;@V&#65533;&#65533;&#65533;&#613148;&#65533;+70&#65533;&#65533;-&#65533;d,0Z&#65533; &#65533;V&#65533;q$&#65533;&#65533;&#65533;&#65533;&#65533;2&#65533;&0&#65533;&#65533;&#65533;&#65533;&#65533;&#65533;&#65533;&#65533;&#65533;*B&#65533;&#65533;lb2&#65533;&#65533;A&#1220;6Tah&#65533;	'l r+&#65533;U&#65533;&#65533;A&#65533;&#65533;Zd&#65533;w&#65533;&#65533;W&#65533;U-&#65533;U&#65533;h&#65533;&#65533;&#65533;>C&#65533;&#65533;&#65533;:&#65533;`[*&#65533;&#65533;&#65533;&#1075;F&#65533;g?&#65533;&#65533;&#65533;Xg &#65533;(&#65533;@&#65533;1@&#65533;c&#65533;\yJ&#65533;Q&#65533;~&#65533;&#65533;&#65533;?.&#65533;@c}&#65533;	L&#65533;&#65533;&#65533;T@
&#65533;S&#65533;>&#65533;m)&#65533;Z&#65533;HF#&#65533;&#65533;5&#65533;&#65533;&#65533;&#1240;&#65533;&#65533;gS&#65533;;&#65533;`>4P0&#65533;">&#526;&#65533;&#65533;bIs0C\&#65533;&#65533;5&#65533;`&#65533;&#65533;&#65533;@C&#65533;&#65533;0&#65533; !&#65533;$=[
C&#65533;"&#65533;2i&#65533;&#65533;&#65533;_6&#65533;=+eA<H&#65533; cQ&#65533;&#65533;&#65533;@	&#65533;&#65533;D&#65533;&#65533;&#65533;&#65533;&#65533; &#576;pJ/XB,&#65533;&#65533;&#65533;B&#65533;|b`&#65533;$&#65533;&#65533;&#65533;;&
&#65533;&#65533;&#65533;&#65533;&#65533;	&#967;Bb%3&#65533;L'&#65533;&#65533;&#65533;3&#65533;&#65533;GNu&#65533;l&#65533;&#65533;&#65533;p'&#65533;&#65533;e&#367;&#576;A&#800;1&#65533;5emc&#65533;&#65533;0&#65533;HH&#65533;&#65533;*F&#65533;)&#65533;&#546;C&#65533;&#65533;&#65533;`&#65533;&#65533;&#65533;B&#65533;&#65533;R&#65533;<&#65533;
&#65533;iGH&#65533;&#65533;&#65533;&#65533;!)&#65533;.&#65533;&#65533;&#65533;;&#65533;@S|&#65533;K&#65533;}&#65533;&#65533;^&#65533;&#65533;&#65533;&#65533;/z-&#21626;&#65533;p&#65533;&#65533;X&#65533;&#65533;.&#65533;&#65533;D&#65533;&#65533;&#65533;9&#65533;&#65533;S&#65533;&#65533;&#65533;.&#65533;MG&#65533;&#65533;E.&#65533;A+&#65533;&#65533;&#65533;&#65533;q&#65533;!:&#65533;&#65533;?t&#65533;b&#65533;&#65533;X-&#65533;&#518;B&#65533;&#65533;z&#65533;
&#65533;8&#65533;&#65533;H%<$3H&#65533;&#65533;OCT&#65533;&#65533;&#65533;5d&#65533;&#65533;&#65533;f&#65533;oT&#65533;&#65533;=&#65533;&#65533;|&#65533;&#65533;&#65533;&#65533;&#65533;'tl&#65533;g5K&&#65533;Gq$&#65533;&#65533;&#65533;	*&#65533;@&#65533;&#65533;&#65533;,&#65533;C&#65533;p@&#65533;&#44103;Y&#65533;&#65533;&P&#65533;&#65533;&#65533;23&#65533;&#65533;&#65533;&#65533;V&#65533;&#65533;&#65533;&#65533;&#65533;&#65533;&#65533;D':M&#65533;&#65533;&#65533;&#65533;b&#65533;&#65533;&#65533;x&#65533;#Y&#65533;pT&#1236;fwP;&#65533;P&#65533;Tw&#65533;&#65533;| &#65533;&#65533; !(bz  &#65533;-!&#65533;
&#65533;GA&#1156;&p&#65533;	&#65533;&#65533;n&#65533;&#65533;&#65533;l&#65533;&#65533;:&#65533;&#65533;u &#65533;&#65533;&#65533;!wS6&#65533;Wg&#65533;
&#65533;&#65533;&#65533;K&#1279;&#65533;a&#65533;hP&#65533;&#65533;G&#65533;d(S &#65533;!&#65533;&#65533;&#65533;&#65533;0&#65533;p&#65533;Q80 &#65533;&#65533;&#65533;&#65533;Q&#65533;jI&#65533;&#65533;&#65533;`a)&#65533;'I&#65533;&#65533;&#65533;C&#65533;&#65533;&#1108;&#65533;&#65533;&#65533;&#65533;-&#65533;&#65533;&#65533;xU &#65533;&#65533;p&#65533;"9	&#65533;&#65533;&#65533;&#65533;5^P&#65533;Jdrh&#65533;oP`s5&#65533;&#65533;&#65533;&#65533;I&#65533;&#65533;kD&#65533;&#65533;&#65533;/x+&#591379;s&#65533;)cN G&#65533;<&#65533;&#65533;&#65533;D=&#65533;v&#65533;&#65533;&#65533;"&#65533;&#65533; &#65533;/&#65533;&#65533;K(&#65533;$
&#65533;&#65533;&#65533;T&#65533;&#65533;&#65533;&#65533;Q&#627;&#65533;@&#65533;Wa&#65533;U\&#65533;h&#65533;wxd &#65533;&#65533;@&#65533;&#65533;&#1233;D&#65533;.&#65533;@_&#65533;&#65533;&#65533;&#65533;l)>x&#65533;X&#65533;&#65533;&#65533;&#65533;&#65533;l1&#65533;f&#65533;m&#65533;&#65533; &#65533;&#65533;J&#65533;&#65533;&#1625; !&#65533;M&#65533; 0y&#65533;&#1740;9m&#65533;q[*&#65533;s&#65533;1{;	&#871;s&#65533;8&#65533;q&#65533;9xh&#65533;&#65533;&#518;&#65533;&#65533;P9A	&#65533;&&#65533;&#65533;@&#65533;&#65533;(t`&#65533;&#65533;&#65533;&#65533;}&#65533;&#948;iM&#65533;&#65533;&#65533;M.&#65533;34bww&#65533;&#65533;A&#65533;&#65533;&#65533; &#65533;&#65533;(&#65533;G&#65533;>a.&#65533;&#544;&#65533; !@&#65533;X&#65533;&#65533;R~&#65533;&#65533;&#65533;&#1312;&#65533;x&#65533; &#65533;&#65533;y&#65533;&#65533;|t&#65533;Rg &#65533;&#65533;@&#65533;>&#65533;&#65533;d&#65533;&#65533;J&#65533;-&#161;&#65533;&#65533;&#65533;U!&#65533;;&#65533;)L&#65533;L&#65533;$&#65533;&#303;&#291;&#65533;&#65533;&#65533;&#65533;&#65533;"&#291;&#65533;&#65533;@&#65533;7:m&#1286;b&#65533; `&#65533;&#65533;&#1920;Q&#1952;&#65533;&#65533;&(Dc &#65533;&#65533;~a 	&#65533;P&#65533;P*&#65533;&#65533;&#65533;&#65533;`&#65533;&#65533;&#65533;`&#65533;T&#65533;,&#65533;&#65533;SH&#65533;&#65533;&#65533;p,&#65533;A&#2032;B&#65533;>"h&#65533;&#65533;!b&#65533;Q&#65533;&#65533;&#65533;&#65533;W&#65533;K B&#65533;z&#65533;&#65533;70H&#65533;+&#65533;&#65533;&#65533;!&#65533;P@&#65533;elv&#925;x&#65533;&#65533;&#65533;4&"u&#65533;j&#65533;F&#65533;B&#65533;.&#65533;#&#65533;&#65533;$,&#65533;&#65533;&#65533;&#65533;&#65533;&#65533;0&#65533;&#65533;&#65533;&#65533;&#65533;B&#65533;&#65533;&#65533;^hB&#65533;&#65533;(|b^&#65533;@&#65533;`&#65533;
&#65533;lGM(&#65533;Dn)&#65533;N&#65533;b&#65533;&#65533;9&#65533;&#65533;&#65533;&#65533;>&#65533;&#65533;&#1109;&#65533;&#65533;,&#65533;&#65533;v&#65533;!Z&#65533;1z&#65533;,A&#65533;&#65533;='f>&#65533;^&#65533;&#65533;d&#65533;&#65533;&#65533;"&#65533;&#65533;;&#65533;o)N&#65533;d&#65533;'n&#65533;Y&#65533;6&#65533;&n^&#65533;&#65533;&#65533;f &#1825;m&#65533;n&#65533;n &#65533;&#65533;&#65533;&#65533;7~+&#65533;&#65533;&#65533;kH&#65533;&#65533;&#65533;N`Q@&#65533;
&#65533;@&#8844;ODlC&#65533; &#65533;&#65533;&#65533;:&#65533;!0&#65533;'&#65533;#W&#65533;&#65533;&#65533;a&#65533;F&#65533;&#65533;&#65533;&#65533;cf&#65533;&#65533;&#65533;&#65533;&#65533;%[2r,&#65533;` &!&#65533;`,4&#65533;&#65533;&#65533;"&#65533;,&#65533;&#65533;.M,>`)n&#65533;,&#65533;&#39558;&#65533;H&#65533;H&#65533;&#65533;&#65533;I&#65533;J#"&#65533;G6$&#65533;D&#65533;&#65533;EZ&#65533;&#65533;M&#65533;&#65533;+&#65533;,&#65533;&#65533;J &#65533;n@n&#65533;&#65533;c&#65533;p&#65533;&#65533;&#65533;,d &#65533;&#65533;:&#65533;D/&#65533;d/
&#65533;+` xB&#65533;&#65533;&#65533;`&#65533;P&#65533;^&#35837;&#65533;bP8&#65533;&#65533;&#65533;?@&#65533;	&#65533;?&#65533;&#65533;&#65533;!&#65533;@&#65533;&#65533; &#65533;&#65533;&#65533;&#65533;-&#65533;&#65533;&#65533;&#1250;| &#65533;#>e &#65533;`)T	`&#65533;!h(7y&#65533;$\&#65533; $&#65533;&#65533;k&#65533;
&#65533;&#65533;&#65533;&#65533;&#942;?&#65533;&#65533;&#379;&#65533;&#65533;N&#1928;&#65533;&#65533;tZ2&#65533;$&#65533;j&#65533;&#22330;&#65533;&#65533;"?&#65533;M.1&#65533;>&#65533;\H&#142;&#258;NN &#65533;&#65533;'&#65533;k)&#65533;!&#65533;&#65533;b&&#65533;&#65533;`&#65533;&#65533;(&#65533;"&#65533;&#65533;#n&#65533;&#65533;n&#65533;&#65533;&#65533;+@+&#65533;*Nk,F&#65533;#,\&#65533;A&#65533;d&#65533;&#65533;.&#65533;&#65533;Ng&#65533;&#65533;D&#65533;.&#65533;&#65533;+&#65533;m)&#65533;&#65533;`&#65533;&#65533;c0p&#65533;0&#65533;&#65533;&#1057;&#65533;&#65533;	4&#65533;b
0&#65533;&#65533; &#1318;m&#65533;tL*.&#65533;&#65533;&#65533;*&#65533;&#65533;&#65533;&#65533;&#65533;19&#65533;&#65533;&#65533;&#1801;&#65533;&#65533;&#65533;ZLC&#65533;&#65533;  &#65533;&#65533;&#65533;&bP&#65533;&#65533;%0`7&#65533;&#65533;&#65533;&#65533;&#65533;!.R&#65533;&#65533;mg8&#65533;l&#65533;B@&#65533;DhFbb&#65533;Cc #%&#65533;N&#65533;-~&&#65533;&#65533;&#65533;&#65533;8&#65533;!&#65533;&#65533;#o @(&#65533;PB
*&#65533;&#65533;&#65533;&#65533;`A&#65533;@4&#65533;(&#65533;
&#65533;&#10810;&#65533;)W#*&#65533;r5&#65533;)A&#295;*&#65533;B&#65533;&#65533; &#65533;&#65533;z&#65533;h@%&#65533;&#65533;m&#65533;^&#65533;&#65533;A&#65533;AF&#65533;gv.90@&#65533;'/&#65533;&#65533;$&#65533;&#65533;X&#65533;r &#65533;&#65533;/&#65533;A0&#65533;&#65533;Y&#65533;e`s&#65533;&#65533;8e&#65533;&#65533;n&#65533;&#65533;&#65533;&#65533;&#65533;(Kr*Z&#65533;&#65533;&#65533;&#65533;	&#65533;&#65533;,a4+&#65533;?U&#65533;&#65533;&#65533;~&#65533;
&#65533; &#65533;&#65533;&#65533;g&#65533;EIT6&#65533;$&#65533;u &#65533;eB&#65533;@hs,&#65533;&#65533;n X&#65533;&#65533;`&#65533;&#65533;&#65533;r&#65533;&#65533;8&#65533;&#48588;!8&#65533;&#65533;Z&#65533;.&#65533;&#65533;&#65533;&#65533;&#34195;&#65533;&#65533;&#65533;&#65533;3Z&#65533;(&#65533;&#65533;&#65533;&#65533;>&#65533;PxJ
&#65533;fEB&#65533;&#65533;\:&#65533;f&#65533;&#65533;V&#65533;$&#65533;&#65533;&#65533;&#65533;"=e *\&#65533;#&#65533;v&#65533;0&#65533; 	-&#65533;d2&#65533;&#65533;&#65533;&#65533;iIbh@&#65533;#
&#65533;&#65533;bk&#450;&#65533;H&#65533;&#65533;O&#65533;&#65533;&#65533;"B&#65533;nB&#65533;&#65533;B&#65533;".&#65533;!&#65533;F&#65533;v&#65533;&#65533;&#65533;`a t&#642;D&#65533;&#65533;DO4&#1218;<`&#65533;V&#65533;u)6&#65533;&#65533;`L&#65533;m22:r&#65533;q&#65533;c&#65533;&#1825;&#65533;q9&#65533;&#65533;&#65533;&#65533;
j&#65533;&#65533;,5B&#65533;(&#65533;[&#65533;Z&#65533;
 &#65533;
|&#65533;A&#65533;&#65533;&#65533;&#65533;#&#65533;&#65533;&#65533;' &#65533;r B 9xG&#65533;&#65533;&#65533;TfA&#65533;L&#65533;&#1539;&#65533;&#65533;w&#65533;T&#65533;ff&&#65533;T&#65533;!VRl&#65533;&#65533;&#65533;&#1142;v&#65533;U&#65533;&#65533;a)&#65533;&#65533;  &&#65533;&#65533;a2&#65533;&#65533;P	t-&#65533;&#65533;4&#65533;&#65533;`f&#65533;A&#65533;&#65533;8&#65533;&#65533;&#65533;&#65533;OTC&#65533;*&#65533;R&#65533;d&#65533;8&#65533;9&#65533;&#65533;&#65533;&#65533;|L@G^&#65533;&#65533;h@ `&#65533;&#65533;&#65533;&#65533;&#65533; "@PaZ&#65533;&#65533;&#65533;&#65533;&#1346;&#65533;L &#65533;&#65533;#<Vx&#65533;5&#65533;2&#65533;&#65533;&#65533;Ig&#644;&#65533;&#65533;&#65533;&#65533;`_&#65533;b&#65533;&#65533;d$&#65533;&#65533;!$&#65533;#0k &#65533;&#65533;!&#65533;@^9&#65533;&#65533; &#65533;b*@&#65533;&#65533;\&#65533;&#65533;1&#65533;&#65533;&#65533;Tz1b*&#65533;,&#65533;5c&#65533;.&#37060;&#65533;&#65533;!&#65533;q6&#848;,.&#65533;&#65533;&#65533;&#65533;&#65533;"z+ &#65533; &#65533;&#65533; &#65533;K&#65533;&#65533;&#1019;(&#65533;v&#65533;2&#65533;O$.>&#65533;/":&#65533;&#65533;&#65533;&&#65533;&#65533;&#65533;C$~V,&#65533;]2Q&#65533;X&#65533;&#528;#&#65533;h&#65533;#`&#65533;_&#65533;h&#65533;H"&#65533;&#65533;&#65533;&#65533;_&#65533;e(&#65533;`&#65533;r)&#1156;&#65533;&#65533;Pt&#65533;&#65533;&#65533;#&#65533;&#65533;,&#65533;&#65533;&#65533;&#65533;&#65533;y[+ &#65533;,&#65533;V_&#65533;,f	&#65533;v)&#65533;&#65533;1&#65533;&#65533;&#65533;z&#65533;	&#65533;&#65533;e&#65533;&#65533;&#65533;&#65533;1&#65533;P4-ZFp?&#65533;&#65533;F&#65533;&#65533;&#65533; w&#65533;&#65533;&#65533;vk7&#65533;&#65533;&#65533;&#65533;'Z&#65533;7L#&#65533;Bs15;+q9&#65533;K&#65533;JIw?&#65533;i&#65533;L~&#65533;4&#65533;&#65533;:&#65533;&#65533;&#65533;&#65533;x&#65533;&#65533;vA&#65533;5jA`et V&#65533;&#65533;"%&#65533;0e&#65533;&#1036;&#65533;&#65533;&#65533;&#65533;&#65533;&#65533;oQ&#65533;+&#65533;&#65533;"FO&#65533;&#65533;.&#65533;6&#65533;p&#65533;?&#65533;&#65533;&#65533;&#65533;&#65533;&#65533;D&#65533;4&#65533;&#65533;&#65533;&#65533;&#65533;&#65533;&#65533;&#65533; &#65533;8@]&#65533;bQx!"&#65533;#&#65533;@i?&#65533;6&#65533;&#65533;f:9&#65533;GW&#65533;cV&#65533;&#65533;&#65533;k&#65533;&#1290;oln&#65533;&#65533;&#65533;&#65533;&#65533;&#65533;&#65533;`HT!&#65533;y&#65533;&#302;Rpg0&#65533;D&#65533;&#65533;&#65533;&#65533;&#65533;&#65533;&#65533;A&#65533;1&#65533;02D&#65533;&#65533;&#65533;&#65533;&#65533;&#65533;&#65533; &#65533;ae&#65533;&#65533;&#65533;&#65533;DRx-&#65533;&#65533;j&#65533;/%D]Z&#65533; &#65533;&#65533;@|&#65533;u|&#65533;!0&#65533;3c&#65533;]&#65533;q	&#65533;P&#65533;@^&#65533;A&#65533;&#65533;R&#65533;k&#65533; c &#65533;&#65533;&#65533;&#65533;&#65533;&#65533;!<E&#65533;Z&#65533;GIB&#65533;&#65533;&#65533; e&#65533;&#65533;HE&#65533;f&#65533;(f)n&#65533;&#65533; cj&#65533;&#65533;x&#65533;8&#65533;!&#65533;(&#65533;&#65533;&#65533;&#65533;h&#65533;&#65533;XhS&#185;&#65533;&#65533;&&#65533;K x@&#65533;A&#1288;2=&#65533;&#65533;&#65533;&#65533;&#65533;&#65533; &#65533;<&#65533;b&#65533;b@&#65533;&#65533;&#65533;&#65533;&#65533;a&#65533;&#65533;&#65533; a&#1787;O+	&#65533;La"bA&#65533;&#65533;&#65533;,L9&#65533;&#65533;T&#65533;?B&#65533;4F&#65533;Ximo)PL,z&#65533;&#65533;e&#65533;nL&#446;&#65533;D&#65533;I&#65533;&#65533;y  &#65533;,J&#65533;n4&#65533;&#65533;&#65533;'&#65533;&#65533;~&#65533;Q^ &#65533;&#65533;&#65533;f)*&#65533;s&#65533;NsSm&#65533;)";Abh &#65533;2\&#65533;&#65533;&#65533;&#65533;!&#65533;I&#65533;&#65533; 4&#65533;C&#65533;CL&#65533;&#65533;:&#65533;&#65533;&#676;&#65533;&#65533;6&#65533;&#65533;M&#65533;a,`&#65533;cTy&#1219;x&#65533;xalq
&#224;Y&#65533;&#1755;&#65533;)&#65533;>b &#65533;V`&#65533;HB&#65533;A&#65533;P'j D&#65533;?8&#65533;&#65533;)&#65533;!>&#65533;Z&#65533;&#65533;y&#65533;&#65533;-2Mk&#65533;TkzB(&#65533;l&#1676;&#65533;&#65533;&#65533;:&#65533; &#65533;J&#65533;j&#65533;&#65533;&#65533;&#65533;&#65533;xtor%8K\&#65533;-zv,G&#65533;&#65533;AZ&#65533;&#65533;&#65533;&#65533;|&#65533;C8&#65533;>B&#65533;!]&#65533;|&#65533;&#65533;:0&#65533;&#65533;&#65533;&#65533;`&#65533; &#65533;&#1816;?(R&#65533;&#65533;J&#65533;8t&#32967;5&#65533;Z&#65533;&#65533;x&#65533;&#65533;@&#65533;X4&#65533;&#65533;2&#65533;"&#65533;&#65533;ak&#65533;A&#65533;H&#65533;&#65533;n &#65533;`&#834;&#65533;U&#65533;&#65533;&#65533;`I&#65533;&#65533;XH&#65533;&#65533;2R&#65533;&#65533;&#65533;T&#65533;$+N&#65533;P&#65533; &#65533;!&#65533;&#65533;&#65533;7b.!&#183;G&#65533;$&#65533;Yv.M&#65533;&#65533;B&#65533;?
&#65533;!@&#65533;&#65533;?&#1952;&#65533;{=&#65533;&#65533;,&#65533;&#65533; &#65533;!R&#65533;\&#16942;&#65533;n"&#65533;&#65533;&#65533;.&#65533;k&#65533;J&#65533;)&#65533;&#65533;!&#65533;#8&#65533;&#65533;&#65533;#&#65533;8_&#65533;O&#65533;`F&#65533;m&#65533;G&#65533;&#65533;I&#65533;.&#65533;&#65533;b
?D&#65533;y&#65533;2}q&#65533;gL&#1303;&#65533;<=&#65533;B, &#65533;&#65533; '&#65533;&#65533;3&#65533;Kh0&#65533;&#65533;&#546;&#65533;"&#65533;I&#65533;&#65533;~+R&#65533;&#386;t&#65533;}3E&#65533;&#65533;k&#65533;&#65533;6&#65533;&#863;&#65533;C&#65533;&#65533;O0
7j&#65533;V&#65533;ib
&#65533;&#65533;0Z&#65533;&#65533;>Z:&#571;&#65533;0	! Z&#65533;&#259;E&#65533;!l5&#65533;&#65533;7&&#65533;&#65533;
g&#65533;&#962;&#65533;&#65533;&#65533;P5&#65533;&#65533;&#967;&#65533;&#65533;&#65533;s&#65533;&#65533;&#65533;C,^&#65533;"&#65533;&#65533;Vh&#65533;,&#65533;&#65533;l&#65533;;H&#65533;&#65533;j&#1692;&#65533;d&#65533;&#65533;6^&#65533;V&#65533;!Wyl&#65533;B&#65533;&#65533;&#65533;&#65533;b&&#65533;&#65533;a&#65533;&#65533;'&#65533;e&#65533;a}r&#65533;&#65533;&#65533;:&#65533;@ p@K&#65533;&#65533;&#65533;>q&#65533;@&#65533;$&#65533;*35&#65533;&#65533;-&#65533;&#65533;+&#65533;&#1429;&#65533;&#65533;&#65533;&#65533;3&#65533;&#65533;&#65533;&#65533;&#65533;" h
 &#65533;&#65533;&#65533;&#65533;ZSS&#65533;C&#65533;ks&#65533;&#65533;&#65533;&#65533;B	&#65533;$&#65533;a&#65533;b>&#65533;&#65533;&#65533;t&#65533;&#65533;&#65533;&#65533;B&#65533;&#65533;&#65533; QcZ&#65533;P C&#65533;&#383;&#65533;0V&#65533;&#65533;&#65533;&#65533;&#65533;&#65533;&#65533;&#65533;&#65533;&#65533;&#65533;:&#65533;&#65533;&#65533;&#211;(Q&#65533;&#65533;&#65533;)&#65533;&#65533;&#1343;&#65533;J&#65533;B61&#65533;?d&#65533;&&#65533;&#65533;	4(&#1043;'d`&#65533; &#65533;_RPK&#65533;*e&#65533;4&#29545;&#65533;&#65533;* &#65533;&#65533;j&#65533;T&#65533;R&#65533;H5&#65533;n@&#65533;&#65533;4%&#65533;&#65533;?7&#65533;&#65533;2&#65533;&#1033;&#65533;&#65533;&#1725;&#65533;7&#65533;&#1981;|&#65533;&#65533;&#65533;&#65533;&#65533;&#65533;&#65533;&#65533;&#65533;&#65533;&#65533;&#65533;E&#65533;&#65533;&#65533;J&#65533;&#65533;C^&#65533;jA3&#665;&#65533;&#65533;D&#65533;A&#65533;&#65533;&#65533;L&#65533;&#65533;?&#65533;8&#65533;&#65533; &#65533;&#65533; &#65533;=&#65533;p&#65533;%H&#65533;!&#65533;&#65533;&#65533;
&#65533;&#65533;&#600;&#65533;p&#65533;&#65533;5&#65533;&#65533;!&#65533;&#65533;&#65533;4&#65533;&#65533;sN&#65533;9q 9k&#65533;I"&#65533;?cT&#589;2g&#65533;&#65533;'.&#65533;&#65533;&#65533;_	z&#65533;&#65533;"~&#65533;,&#65533;G&#65533; &#65533;&#65533;&#65533;Z]^P&#65533;&#65533;&&#65533;&#1315;SkeS&#65533;NL&#65533;e&#65533;d&#65533;`&#65533;N&#65533;&#65533;ez&#65533; :	n&#65533;a&#65533;~"&#65533;&#65533;&#65533;&#65533;B&#65533;5&#65533;&#65533;9&#65533;&#65533;&#65533;!&#65533;0&#65533;8&#65533;8@)&#65533;]i&#65533;&#65533;&#65533;	$&#1060;SzkI&#65533;&#65533;F&#65533; &#65533;&#65533;&#65533;FEu&#65533;%&#65533;?xPwB(&#65533;&#65533;"&#65533;&#1560;&#65533;&#65533;\a&#65533;N&#65533;L4&#65533;<@&#65533;G::&#65533;s&#65533;@16&#65533;&#65533;gN&#176;&#65533;|>&#65533;&#386;fq&#65533;?&#65533;&#65533;Y&#1856;&#65533;G8&#65533;&#65533;&#65533;?'&#65533;&#65533;&#65533;4zR&#65533;&#65533;8&#65533;cT6&#65533;&#65533;&#65533;%cV&#65533;D&#65533;
(&#65533;&#65533;&#65533;&#65533;?[&#65533;&#1024;N&#65533;&#65533;&#65533;&#65533; &#65533;N&#65533;&#65533;&#65533;@&#65533;&#65533;&#65533;E&#65533;[:m&#65533;W;&#65533;&#65533;&#65533;[&#65533;Ld[]d&#65533;@&#65533;&#65533;]B$0$&#65533;C&#65533;#&#65533;4&#65533;<&#65533;QF&#65533;h&#65533;1$Q&#65533;&#65533;?&#65533;&#65533;&#65533;K%&#65533;&#65533;&#65533;4&#65533;tS&#65533;V(&#65533;VB&#65533;&#65533;DMIuUN]U(P&#65533;
&#65533;YBE&#1491;)&#65533;&#65533;'|H&#65533;o&#65533;q&#65533;&#65533;&#65533;&#65533;=&#65533;&#65533; b&#65533;T&#65533;GN<6fR{h	&#65533;&#65533;&#65533;&#65533;&#1116; &#65533;@&#65533;S&#65533;&#65533;j&#65533;copP[m|'^y14[&#65533;#)&#65533;?	&#65533;4&#65533;q&#65533;M&#65533;q&#65533;u&#65533;y&#65533;&#65533;&#65533;&#65533;&#65533;g|WE<L&#65533;&#65533;x1@
5q&#65533;tD{&#65533;&#65533;&#65533;d&#65533;&#65533;&#65533;&#65533;?H&#151;&#65533;Dx&#65533;&#65533;@ &#65533;Pd<&#1670;283^@&#65533;&#65533;sUc&#65533;&#470;_&#65533;y&#65533;|&#65533;j&#65533;]	#$A2&#65533;"&#65533;)@jN>&#65533;mED*&#65533;&#65533;\U&#65533;%PY&#65533;&#65533;wPP&#65533;&#65533;&#65533;F&#65533;&&#65533;H&#65533;g&#65533;P7&#65533;&#65533;&#65533;&#65533;&#65533;O7@]&#65533;&#65533;DW&#65533;&#65533;@&#65533;C
kL4 9&#65533;&#65533;&#65533;:}"B&#65533;&#65533;&#65533;'&#65533;`B&#65533;Qm&#65533;&#65533;#Q$&#65533;&#65533;A&#65533;
b*&#65533;&#65533;&#65533;&#65533;&#65533;1&#65533;&#65533; &#65533;?&#65533;&#65533;&#65533; &#65533;&#65533;&#65533;\
&#65533;&#65533;&#65533;&#65533;@&#65533;(&#65533;&#65533; (:&#65533;D&#65533;&#65533;]&#65533;J2&#65533;M&#65533;!&#65533;&#65533;MD)&#65533;
&#65533;&#65533;&#65533;Z&#65533;&#65533;!1&#65533;#&#65533;&#342;G&#65533;&#65533;i<&#1542;p&#65533; d&#65533;J&#65533;B&#65533;&#65533;-&#65533;H&#65533;"$&#65533;&#974;r2Cl&#65533;&#65533;%x&#65533;(&#65533;&#65533;Ep&#65533;&#65533;/:&#65533;&#371;&#65533;&#65533;9&#65533;I&#65533;&#65533;&#65533;&#65533;&#1232;&#65533;>
U&#65533;&#65533;T&#65533;&#65533;&#65533;]&#65533;
!&#65533;Qa9&#65533;XK&&#65533;G&#65533;D&#65533;#&#65533;&#65533;	&#65533;&#65533;B&#65533;Bs&#65533;l&#65533;#=V	&#65533;&#65533;&#738; &#65533;h4&#65533;YP&#65533;&#65533;&#65533;,(P&#65533;&#65533;&#65533;?t &#65533;&#65533;To@&#65533;2Rc&#65533;v`&#65533;&#65533;&#65533;-&#65533;S&#65533;@&#65533;8x&#65533;^&#65533;&#65533;&#65533;&#65533;&#65533;V&#65533;&#65533;&#65533;&#65533;CL&#65533;&#65533;&#65533;U&#1242;0&#65533; &#65533;Hm[9)&#65533;D&#65533;&#65533;&#65533;L&#65533;(9&#65533;&#65533;sr&#65533;d)xR&#65533;&#65533;&#65533;&#65533;&#65533;&#65533;&#65533;#p&#65533;!&&#65533;1&#65533;&#65533;LrB&#65533;\)K&#65533; Y&#65533;0&#65533;Y&#65533;&#65533;?e&#65533;&#65533;|&#65533;A&#65533;&#65533;9LDtB&#65533;C=Rtbh&#65533;.=&#65533;&#65533;&#65533;&#290;&#65533;D&#65533;&#65533;pBGs"&#65533;&#65533;&#65533;&#65533;&#65533;&#65533;&#270;j9&#65533;&#65533; '"+	&#65533;H@&#65533;~j*&#65533;'&#65533;$&#65533;c&#65533;&#65533;b1&#65533;v&#65533;C3&#65533;&#65533;.&#65533;&#65533;4DO(&#65533;8@&#65533;1&#65533;Q&#65533;a"&#65533;&#65533;&#65533;&#65533;&#65533;A&#65533;&#65533;a i&#65533;Bq&#65533;y&&#65533;&#65533;=%&#65533;&#65533;&#65533;7&#65533;&#1282;2&#65533;&#65533;A &#65533;&#65533;]&#65533;&#65533;5P&#65533;a&#65533;&#65533;&#65533;&#65533;&R&#65533;AL&#65533;&#65533;a&#65533;&#65533;*D&#65533;U&#1024;&#65533;&#65533;u<a.
&#65533;&#65533;+\&#65533;&#65533;&#65533; &#65533;D&#65533;&#65533;&#65533;&#65533;&#307;{&#65533;PN!&#65533;&#65533;&#65533; &#65533;&#65533;KN&#65533;p&#65533;``&#65533;#&#65533;&#65533;0&#65533;&#65533;l&#65533;&#65533;>|A&#65533;~s6j.&#65533;-&#65533;&#65533;ID:&#65533;&#65533;(&#65533;"&#65533;&#65533;_`w&#65533;&#65533;>&#65533;&#65533;?2&#65533;&#65533;`&#65533;[&#65533;&#65533;b&#65533;&#65533;_pH&#65533; cN&#65533;&#33801;&#65533;&#65533;/&#65533;&#65533;F&#457;&#65533;o&#65533;&#65533;&#65533;
&#65533;&#65533;&#3129;L*'Bp&#65533;]0&#65533;&#65533;&#65533;#E@&#65533;&#65533;&#65533;`&#65533;Te&#65533;`Q&#65533;&#65533;&#65533;&#65533;&#65533;&#65533;&#65533;A}	&#65533;&#65533;&#65533;"&#65533;&#65533;r"&#65533;&#65533;&#65533;Z&#65533;f&#65533;&#65533;&#65533;z&#65533;&#65533;!
Q&#65533;1ub&#298;&#65533;&#65533;j&#3858;y^&#65533;&#65533;&#65533;&#65533;p&#65533;&#65533;&#65533;&#65533;&#65533;&#65533;&#65533;&#65533;&#65533;&k&#65533;q&#65533;L&#65533;&#65533;&#65533;da&#65533;K&#65533;O&#65533;&#65533;v&#65533;&#65533;&#65533;&#65533;&#65533;&#65533;&#65533;ULq&#65533;&#65533;K>u2O&#65533;&#65533;ff&#65533;&#65533;&#65533;<5T&#65533;P&#65533;2&#65533;ln&#65533;_" &#65533;&#65533;@&#65533;&#65533;(&#65533;]&#65533;1&#65533;&#65533;Y &#65533;&#65533;&#65533;c&#65533;/&#65533;)&#65533;X&#65533;&#65533;&#65533;TfIK&#65533;&#2017;&#65533;8&#65533;/&#65533;&#65533;c&#65533;&#65533;4(<&#65533;&#65533;04&#65533;P
&#777;&#65533;~,&#65533;]&#65533;6'&#65533;@&#65533;?&#65533;&#65533;8&#65533;iM &#65533;D&#65533;&#65533;&#65533;&#65533;&#65533;#S&#65533;jN&#65533;&#65533;&#65533;q ey&#65533;&#65533;&#65533; l&#65533;&#65533;&#65533;q&#65533;&#65533;&#65533;&#65533;&#65533;B&#65533;&#65533;A&#65533;&#65533;&#65533;0Q&#65533;\+&#65533;&#65533;@&#65533;&#65533;K&#65533;>&#65533;-HD"r1T&#65533;$&#65533;&#65533;HZ,&#65533;&#65533;&#1473;&#65533;&#65533;]&#65533;&#65533;Mv.&#65533;&#65533;L &#1677;m&#65533;A&#65533;&#65533;?f&#65533;B&#65533;8w&#65533;&#65533;&#65533;&#65533;1&#65533;-&#65533;&#65533;&#65533;Z=d1&#295;a^&#65533;&#65533;&#65533;2&#65533;&#65533;&#65533;&#65533;c&#65533;&#65533;&#65533;&#65533;r&&#65533;&#65533;&#65533;(&#65533;b&#65533;&#65533;%&#65533;`&#65533;&#65533;#&#65533;6&#65533;&#65533;N&#1435;6&#65533;,{&#65533;#&#65533;&#58544;&#65533;&#65533;1(^I&#65533;b&#65533;&#2016;L&#65533;&#65533;x&#65533;^&#65533;&#65533;97K}&#65533;n~&#65533;&#65533;&#65533;3&#65533;&#65533;&#65533;&#65533;&#65533;0Pd&#65533;R&#65533;='g&#65533;&#65533;?&#65533;P&#50996;U&#65533;Mm&#65533;S6k&#65533;&#65533;&#65533;1&#65533;&#214;&#65533;T&#65533;&#65533;F$&
&#65533;&#1658;&#65533;}s"&#65533;ANN&#65533;V&#65533;G&#65533;d&#65533;<&#65533;&#65533;r&#65533;Q&#65533;.@S(K&#65533;G&#65533;v&#65533;&#65533;:&#786; (:!&#65533;&#65533;&#65533;L&#746;&#65533;&#65533;1&#65533;P&#65533;&#65533;&#65533;@&#65533;a&#65533;!&#65533;P&#65533;rT&#65533;=&#65533;q&#65533;:O$:&#65533;&#65533;P|&#65533;&#65533;&#65533;&#65533;&#65533;&#65533;&#65533;r&#65533;&#65533;&#65533; @XO'&#195;	x&#65533;&#65533;&#65533;d6:&#65533;n&#1126;\AI&i&#65533;FO&#65533;T&#65533;t&#160;&#65533;f>kA&#65533;&#65533;z&#65533;&#65533;#&#65533;F&#65533;u&#65533;&#65533;<W&#65533;)'hX&#65533;j&#65533;M&#65533;=&#65533;&#65533;&#65533;.6)&#65533;7dpUag&#65533;D&#65533;r&#65533; l&#65533;S&#65533;&#65533;&#65533;
&#65533;b&#65533;R&#65533;&#65533;r&#65533;j&#65533;&#65533;`X&#65533;A&#65533;&#65533;sb&#65533;&#65533;c&#65533;%?&#65533;2+&#65533;&#65533;6w&#65533;r&#65533;h!hA1BU&#65533;vJ&#65533;*4q&#65533;&#65533;Z:!`G&#65533;&#65533;Ap&#65533;u.&#65533;qPc&#1264;-&#65533;@$&#65533;$&#65533;&#65533;&#65533;&#65533;[&#65533;h
&#65533;`
l&#65533;q!C&#65533;&#65533;&#1856;]&&#65533;&#65533;0E&#65533; 
b&#65533;.&#65533;&#1808;<&#65533;T^<Pv&#65533;F&#65533;j&#263;xq&#1728;*8G&#65533;#t2&#65533; 0t&#65533;&#65533;&#65533;8&#65533;&#65533;RO&#65533;/&#65533;,&#65533;	&#65533;9&#65533; xf{&#65533;&#33368;c2:!+&#65533;|w&#65533;z&#65533;&#65533; &#65533;1&#65533;v&#65533;&#65533;8&#65533;&#65533;
&#65533;&#65533;D&#65533;&#65533;&#65533;&#65533;&#1809;*p&#65533;&#65533;D&#65533;&#65533;!5Rs&#65533;&#65533;wq/V5&#65533;Cx]&#65533;&#65533;1&#65533;&#65533;c&#65533;&#65533;c[x69&#65533;&#65533;6FFtL&#65533;	0&#65533;
y&#65533;7zC7&#65533;&#65533;&#65533;7jzl&#65533;\ff2VBar9&#65533;x&#65533;4&#65533;&#65533;za&#65533;&#65533;&#65533;&#65533;!#&#65533;`g&#65533;&#65533;&#65533;&#65533;e&#65533; g&#65533;&#65533;g&#65533;V&#65533;&#1038;9&#65533;&#65533;a9&#65533;&#65533;o&#65533; &#65533;&#65533; &#65533;&#65533;&#65533;&#65533;&#65533;&#65533;fGw@ &#65533;p|&#65533;&#65533;`%R&#65533;%&#65533;&#65533;$&#65533;j%2j3&#65533;&#65533;{&#65533;&#65533;a&#65533;&#65533;	a&#65533;&#65533;	&#65533;&#65533;&#65533;0&#65533;0
&#65533;TT0
@A
>&#65533; &#65533;&#65533;&#65533;=X&#65533;UY&#341;&#65533;&#65533;UW&#65533;@!O&#65533;WJ&#65533;&#65533;&#65533; S@&#65533;[&#65533;&#65533;&#1264;R&#65533;`&#65533;29x&#65533;h&#65533;&#65533;^&#65533;&#65533;@&#65533;Z&#65533;3&#65533;S# &#65533;&#65533;1J X&#65533;0 Al&#65533;&#65533;`&#65533;EP&#65533;Fpi&#65533; &#65533;&#65533;&#65533;F&#65533;Q&#65533;pLHL&#65533;&#65533;&#65533;&#65533;K&#65533;F&#65533;&#1186;&#65533;&#65533;U5&#65533;&#65533;,&#65533;\&#65533;,Xt&#65533;&#65533;]~ 
dD&#65533;3&#65533;5&#65533;&#65533;$&#65533;S&#65533;&#65533;&#65533;6&#65533;^wa`JA1&#65533;&#65533;q&#65533;:qA&#65533;Y&#65533;&#65533;&#65533;r&#65533;&#65533;&#65533;&#65533;&#65533;&#65533;&#65533;H&#65533;&#65533;&#65533;&#65533;y&#65533;&#65533;T&#65533;vAP]&#65533;z^&#65533;8h&#65533;zA&#65533;&#65533;cGv&&#65533;Y&#65533; hp S0 Z#&#65533;4&#65533;&#65533;&#65533;&#65533;9&#65533;K&#1713;<&#65533;&#65533;Ac-&#65533;L@q5&#65533;&#65533;4&#65533;q&#65533;!M&#65533;xGcMAB&#65533;&#65533;&#65533;&#65533;x`j&#65533;@7&#65533;7&#65533;x</&#65533;@&#65533;\&#65533;'&#65533;&#65533;w&#65533;	J2!v&#65533;&#65533;z:q}&#65533;l6&#65533;&#65533;&#65533;&#478;O
ePug&#65533;&#65533; g&#65533;&#65533;w&#65533;&#450;&#65533;&#65533;3&#65533;	i&#65533;&#65533;@&#65533;?9a#*&#65533;C 3&#65533;0}&#65533;&#65533;'&#65533;&#65533;(@&#65533;%F:&#65533;2%&#65533;&#65533;z&#65533;8&#65533;&#65533;&#65533;&#65533;~&#65533;{&#65533;&#65533;qa&#65533;s&#65533;&#65533;&#65533;&#65533;&#65533;&#65533;&#65533;&#65533; &#65533;i7U&#65533;&#65533;&&#65533;W&#65533;s&#65533;&#65533;&#65533;&#65533;&#65533;&#65533;%&#65533;&&#65533;"&#65533;3%&#65533;&#65533;&#65533;td?1&#65533;&#65533;-si
1&#65533;?Z&#65533;&#1270;&#65533;&#65533;s&#65533;{&#65533;0" &#65533;&#65533;@&Yo&I&#65533;b`&#65533;&#65533;&#65533; &#65533;30&#65533;&#65533;&#65533;pBq&#65533;zpwQ&#65533;:M&#1778;-&#65533;&#65533;[R&#1221;&#65533;DB&#65533;,5 &#65533;&#65533;`&#65533;&#65533;&#65533;&#65533;q9&#65533;p&#65533;]g&#65533;&#65533;K&#65533;r&#65533;&#65533;e
&#65533;&#208;<&#224;/42@&#65533;%C$ &#65533;vA&#65533;	_P
k&#65533;P&#65533;&#65533; 0L&#65533;q&#65533;&#65533;5G&#65533;&#65533;	&#65533;&#65533;;&#65533;5B&#65533;&#65533;&#65533;u&#65533;
&#65533;7&#65533;&#65533;@QI~&#65533;&#65533;&#65533;&#65533;`g&#65533;4&#65533;&#65533;&#65533;sa&&#65533;f&#65533;&#65533;&#65533;X&#65533;Y;64&#65533;&#65533;&#65533;vB&#65533;&#65533;OCx&#65533;!xsaZB&#65533;9&#65533;,&#65533;&#65533;&#65533;&#65533;!@&#65533;\&#1828;&#65533;3D]&#65533;&#65533;&#65533;y&#65533;0Y`&#65533;&#65533;7v&#65533;a<A!X&#65533;ARRv|1&#65533;&#65533;&#65533;zE&#65533;&#65533;&#65533;z&#65533;&#65533;&#65533;~qf&#65533;9+&#65533;Bag!Ig&#65533;&#65533;s&#65533;X&#65533;&#65533;&#65533;tx&#65533;&#65533;)B&#65533;Q&#65533;2&#65533;&#65533;&#65533;B&#65533;&#65533;&#65533;&#65533;_&#65533;u)&#65533;&#65533;7L&#65533;;&#65533;&#65533;zj6?Y&#65533;&#65533;&#65533;&#65533;&#65533;&#63530;BQ	(_&#65533;&#65533;:&#65533;FK&#65533;&#65533;w+=&#1459;&&#65533;`+&#1509;&#524841;&#65533;&#65533;TAA&#285;,&#65533;&#65533;AW
&#65533;Kl&#65533;&#65533;&#65533;4&#65533;_&#65533;&#65533;|&#65533;
&#65533;W-@&#65533;BW&#65533;`&#65533;R	p&#65533;:&#65533;&#65533;&#65533;&#65533;&#65533;+&b?&#65533; np&#65533;&#65533;
2 T&#65533;E+@Ap&#65533;&#65533;J&#65533;[7&#65533;[V&#65533;[&#65178;&#65533;&#65533;[&#1332;C&#65533;W_H/&#65533;%[R&#65533;(&#65533;&#65533;&#65533;U&#65533;&#835;&#65533; &#65533;2&#65533;I&#65533;v&#65533;.&#65533; &#65533;AX&#384;&#65533;&#937;(&#65533;6NWRI&#65533;(&#65533;&#65533; 0Z&#65533;&#65533;&#65533;8&#65533;&#65533;B&#65533;\s!&#65533;9&#65533;&#65533;&#65533; #&#65533;&#65533;p&#65533;&#65533;&#65533;P&#65533;Ic&#65533;hx&#65533; L&#65533;&#65533;_WA{&#65533;&#65533;'|&#1203;7E&#65533;&#65533;&#1445; J6c&#65533;c&#65533;&#65533;c&#65533;$K&#65533;&#65533;c4&#1306;50&#65533;R&#65533;5&#65533;J&#65533;pX&#65533;&#65533;	&#65533;&#65533;&#65533;Bpds&#65533;x4)&#65533;]&#1541;< e&#65533;"Q&#65533;:7&#6645;P&#65533;z+x&#65533;&#65533;l<&#65533;C&#65533;X9
&#1443;e&#65533;&#490;&#65533;IEJ}&#65533;&#65533;dOz&#65533;Aak&#65533;&#65533;#&#65533;{q&#421;t&#65533;
i&#65533;&#65533; &#65533;&#65533;&#65533;&#65533;&#65533;T&#65533;
&#65533;&#65533;f	R&#65533;Q&#65533;(9&#65533;&#65533;&#65533;&#65533;2&#65533;&#65533;Ss&#65533;!&#65533;$&#65533;J=&#65533;&#65533;&#65533;P&#65533;&#65533;T &#65533;&#65533;&#65533;hp&#65533;p&#65533;&#65533;	&#65533;j&#65533;I&#65533;&#65533;9&#65533;&#65533;9&#65533; &#65533;k&#65533;iG&#65533;9&#65533;A&#65533;gj=&#65533;kA!k^&#65533;&#65533;h&#65533;&#65533;&#65533;bBp&#65533;&#65533;V@&#65533;V%&#65533;&#65533;T&#65533;@&#65533;0&#65533;B`&#65533;A&#65533;Kd&#65533;xt
)'*r&#65533;&#65533;@&#65533;&#65533;&#65533;&#65533;&#65533;&#65533;&#65533;&#65533;&#65533;&#65533;&#65533;&#65533;&#65533;&#65533;&#65533; &#65533;&#65533;&#65533;2&#65533;&#65533;&#65533;:-Nc&#65533;&#65533;&#65533;X&#65533;M3&#65533;1&#65533;"&#461;K&#65533;&#65533;&#65533;,&#65533;h&#65533;-&#65533;&#65533;&#65533;&#65533;om]-!&#65533;&#65533;&#65533;]&#65533;=l&#65533;2Q^2&#65533;&#65533;
\&#65533;Uq&#65533;EW&#65533;*&#65533;&#65533;&#65533;]&#65533;&#65533;%C7E&#65533;E&#65533;^*&#65533;&#65533;&#65533;;_&#65533;&#65533;&#65533;&#1867;A&#65533;B&#65533;&#65533;&#65533;IQ&#65533;&#65533;B&#65533; &#65533;&#807;Mu&#65533;[&#65533;p&#65533;,&#65533;&#65533;,&#65533;A&#65533;~IzNP`&#65533;K&#65533;&#65533;&#65533;
&#65533;&#65533;&#65533;&#65533;q&#65533;M{g&#65533;&#205;&#65533;&#65533;[O&#65533;&#65533;1K&#65533;&#65533;P%&#65533;a&#65533;&#65533;gc
'&#65533;&#1849;A=$!&#65533;&#65533;0&#65533;3&#65533;;b&#65533;a&#65533;3&#65533;&#65533;<&#65533;v&#65533;N&#65533;&#65533;9A 3&#65533;@&#65533; B3=&#65533;zc&#65533;&#65533;&#65533;!&#65533;&#65533;&#65533;@&#65533;&#65533;&#65533; &#65533;P&#65533;6&#65533;&#65533;=&#65533;e&#65533;&#65533;&#65533;&#65533;&#65533;t&#65533;Y&#65533;p&[&#65533;&#65533;&#65533;%#&#65533; &#65533;t&#65533;=b&#65533;6&#65533;?s&#65533;&#65533;bi(&#65533;VK&#65533;/")!&#65533;&#920;&#65533;&#65533;Q;cEv&#65533;&#65533;&#65533;:&#65533;&#65533;&#65533;&#65533;&#65533;IN&#65533;&#65533;&#65533;&#65533;&#65533;TSE&#65533;RY&#1091;&#65533;&&#65533;Mp &#65533;&#65533;Ll&#65533;:	^0M@ 0&#65533;&#65533;&#65533;&#65533;&#65533;&#65533; S*n&#65533;7@1D&#65533;L&#65533;rn&#65533;b/&#65533;&#65533;(&#65533;@]&#65533;~&#65533;_%6Kt&#65533;)~&#65533;mL1J&#65533;OP N@Q@=&#65533; &#65533;&#65533;!&#65533;&#65533;&#65533;vq)&#65533;B[&#65533;&#65533;&#65533; O&#65533;99&#65533;CG.D&#65533;&#65533;'&#65533;&#65533;*&#65533;&#65533;&#65533;&#65533;&#65533;&#65533;T&#65533;8&#65533;-U&#65533;&#65533;"&#65533;&#65533;&#65533;&#65533;&#65533;'`&#65533;&#65533;&#65533;/&#65533;	2&#65533;&#65533;&#65533;&#65533;s&#65533;v&#65533;d&#65533; tp&#65533;s|&#65533;7&#65533;#	Gxa&#65533;@&#65533;_1&#65533;&#65533;_&#65533;&#65533;	&#65533;,&#1705; &#65533;&#65533;&#65533; &#65533; &#65533;i8&#65533;&#65533;&#65533;&#65533;~PZ&#65533;&#65533;&#65533;&#65533;&#65533;Z0f@D&#65533; @&#65533;|P&#65533;!&#65533;i(k&#65533;&&#65533;&#65533; &#1562;&#65533;`p4&#65533;XM+&#65533;D&#65533;&#65533;TM&#65533;4&#569;qK!&#65533;c&#65533;?&#65533;&#65533;&#65533;B&#65533;&#65533;3&#65533;S&#65533;y.&#65533;4C&#65533;G&#65533;&#65533;&#65533;\xP&#65533;4&#65533;&#65533;Z&#65533;Y&#65533;&#65533;4~r>&#65533;e&#65533;Q&#65533;&#65533;&#65533;&#65533;&#65533;&#65533;&#65533;3&#65533;&#65533;&#65533;bU&#65533;&#65533;!&#65533;@q&#65533;&#65533;&#65533;&#65533;OZg&#65533;&#65533;&#825;'&#65533;&#65533;&#65533;9&#65533;pV&#65533;&#65533;&#720;&#65533;&#65533;&#65533;{1B&#65533;)b&#923;&#65533;&#65533;dA&#65533;mm&#65533;y[b&#65533;&#65533;O&#65533; &#12755;dt&#65533;&#65533;
~p&#65533;:p&#1193;A&#65533;&#65533;&#65533;&#65533;&#65533;A&#65533;3TX#&#65533;&#65533;&#65533;j&#1987;vo&#65533;&#65533; kkR&#65533;&#65533;rU:U&#65533;j&#65533;9&#65533;&#65533;!wyJ&#65533;&#65533;p&#65533;`&#65533;p&#65533;B0@&#65533; ]&&#65533;;&#65533;&#1544;&#65533;i&8m)&#65533; &#65533;5&#65533;D&#65533;9n@&#65533;K&#65533;!&#65533;
&#65533;&#65533;&#65533;o&#65533;,V&#65533;&#65533;Ygs6&#65533;Y&#65533;&#65533;&#65533;-8v3t&#65533;&#65533;&#65533;&#65533;&#65533;&#65533;`]&#65533;&#65533;
&#65533;/:&#65533;/A'&#1886; _&#65533;R&#65533;&#65533;&#65533;&#65533;&#65533;&&#65533; *&#65533;&#65533; q&#65533;&#65533;?&#65533;&#65533;R$&#65533;&#65533;&#65533;&#65533;&#65533;`A&#65533;&#65533;&#65533;&#65533;&#65533;&#65533;&#65533;?O&#65533;&#65533;e&#65533;&#65533;&#65533;."D&#65533;&#65533;&#1999; R&#65533;&#65533;w&#65533;B&#65533;5m&#65533;&#281;S&#65533;N&#65533;=}&#65533;T&#65533;O5&#65533;&#1284;&#65533;&#65533;O&#65533;1m&#65533;&#65533;!*T&#65533;PV&#65533;&#614; &#65533;l2&#65533;&#65533;&#65533;5&#53230;e&#65533;&#65533;&#65533;WP&#65533;'$M&#65533;&#65533;#&#65533;$&#65533;&#65533;T&#65533;&#65533;//&#65533;*9l&#65533;&#65533;&#65533;&#65533;&#65533;mWP&#65533;&#65533;&#65533;&#65533;&#65533;7&#65533;&#65533;&#65533;@&#65533;P&#65533;!&#65533;&&#65533;/&#65533;&#65533;{Qa-&#65533;$&#65533;;&#65533;H- &#65533;WlM&#65533;&#65533;&#65533;Zj&#65533;
&#65533;b&#65533;&&#65533;i&#65533;&#65533;&#65533;48&#65533;&#65533;&#65533;N6@q&#65533;!&#35636;a&#1478;rml&#65533;&#65533;]&#65533;v&#65533;&#65533;&#716;tM&#65533;2&#65533;&#483;qmDA&#65533; :v&#65533;_&#65533;NR&#65533;&#65533;&#65533;SL&#65533;`,I&#65533;&#65533;&#65533;&#65533;&#65533;&#65533;&#65533;&#65533;&#65533;b&#65533;&#65533;r&#65533;&#65533; L0&#65533;&#65533;&#65533;&#65533;#`&#65533; `&#65533;&#65533;&#65533;KB&#65533;&#65533;&#65533;&#65533;$4&#65533;%&#65533;te&#65533;x &#65533;
Jg&#65533;&#65533;b&#65533;&#65533;H*&#65533;&#65533;O\&#65533;&#65533;Q&#65533;&#65533;&#65533;&#65533;&s:&#65533;
&#65533;  &#65533;&#65533;&#65533;f&#65533;&#65533;&#65533;K&#65533;g&#65533;&#65533;&#65533;&#65533;&#65533;P&#65533; 
&#65533; z&#65533;Z&#65533;N=&#65533;&#65533;H8&#65533;@&#65533; 8&#65533;&#65533;&#65533;&#65533;(&u&#1024;&#65533;&#65533;&#65533;&#65533;	%&#65533;&#65533;>0E&#65533;&#65533;N&#65533;&#65533;-R&#65533;)&#65533;
&#65533;"&#65533;&#65533;>3&#65533;c&#65533;q&#65533;Ze&#65533;A&#65533;&#65533;t&#65533;&#65533;&#65533;&#65533;&#65533;hx&#65533;&#65533;&#65533;&#65533;&#65533;&#65533;iL1E&#65533;.J&#1165;&#65533;<&#65533;DQ&#65533;&#65533;d&#65533;a8&#65533;(#?&#65533;&#65533;&#65533;&#65533;5&#65533; bY3"&#65533;R&#65533;&#65533;`%@Q&#65533;!&#65533;D^&#65533;t&#65533;&#65533;xoZ&#65533; !p \Ob!&#65533;GL9&#1446;&#65533;&#65533;&#20354;`&#65533;&#65533;&#65533;&#65533; RR&#166;&#65533;(9d&#65533;G&Y(5\&#65533;&#65533;&#65533; %&#65533;
&#65533;
&#65533;d&#65533; &#65533;&#65533;+&#65533;j&#65533;&#65533;)&#65533;&#65533;&#65533;&#65533;g&#65533;&#65533;&#65533;?&#65533;Q&#65533;f\*&#65533;i&#65533;&#65533;&#65533;&#65533;&#65533;&#65533;&#65533;&#65533;&#65533;H&#65533;!&#65533;a&#65533;&#65533;&#65533;&#65533;
&#65533;FIm&#65533;&#142;&#65533;&#65533;t*&#65533;V&#65533;&#65533;6Y&#65533;U&#65533;&#65533;&#65533;N$h&#65533;&#1467;&#65533;&#65533;&#65533;X&#65533;d&#65533;
z&#65533;&#65533;7&#65533;&#65533;&#65533;&#581;>&#65533;&#65533;&#65533;$w&#65533;&#65533;&#65533;/&#65533;<&#65533;&#65533;&#65533;&#65533;&#65533;&#65533;&#65533;A"&#65533;&#65533;=&#65533;&#1931;&#65533;\P&/,``&#65533;&#65533;&#65533;&#65533;&#65533;&#2024;&#65533;&#65533;u&#65533;)&#65533;
&#65533; &#513;&#65533;m&#65533;`&#65533;6PP&#65533;Q&#65533;&#770;&#65533;,&#65533;&#65533;AQs&#65533;m
&#65533;&#1050;L&#65533;&&#65533;W&#65533;IA&#65533;$&#65533;;&#65533;w&#65533;&#34819;&#65533;&#65533;&#65533;&#65533; &#65533;$&#65533;t&#65533;c=&#65533;&#65533;'(&#65533;&#65533;&#65533;&#65533;&#65533;V&#65533;"&#65533;,&#65533;x#&#65533;&#65533;&#65533;,&#65533;&#65533;y(`&#65533;VT'&#65533;AQCp&#65533;G@&#1193;b> (&#65533;pU4&#65533;&#65533;&#65533;
R&#65533;A&#325;'@&#65533;&#65533;&#65533;7(?&#65533; &#65533;+&#65533;%&#65533;&#453;<&#65533; &#65533;&#65533;?~86&#65533;&#65533;&#65533;ab&#65533;w8E7&#65533;D&#65533;&#65533;&#65533;b&#65533;&#65533;Sl,&&#65533;&#65533;&#65533;&#65533;jV&#65533;&#65533;1&#1131;\&#65533;~&#65533;G&#65533;d&#65533;m&#65533;&#65533; cD2x&#65533;c&#65533; 3p!A&#65533; e&#65533;&#65533;&#65533;&#65533;N&#65533;h&#65533;" I&#65533;Be$\&#65533;0&#65533;L1.@5+.&#65533;P &#65533;&#65533;&#65533;&#65533;w&#65533;&#65533;^&#65533;,&#538;&#65533;E/&#65533;&#65533;&#65533;y'A&#65533;&#65533;G@A
&#65533;&#65533;l&#65533;&#65533;?J&#65533;x&#65533;&#65533;z&#65533;&#65533;&#65533;B&#65533;&#65533;&#65533;`#&#65533;G,&#65533;H&#65533;&#65533;&#65533;A&#65533;&#65533;&#65533;-&#65533;&#65533;a5i&#65533;&#25913;Lf6'a8&#65533;&#65533;2,&#65533;cg5aAhv&#65533;&#65533;Eg&#65533;i&#65533;&#65533;\v&#65533;,&#65533;&#65533;&#65533;&#65533; &#65533;7&#65533;&#65533;&#65533;d&#65533;N&#65533;`&#65533;&#65533;Ya[&#65533;&#65533;&#65533;
&#65533;&#65533;&#65533;H&#65533;&#65533;&#65533;L&#65533;&#65533;&#798;&#65533;/&#65533;|Y6&#65533;&#65533;&#65533;&#65533;	&#65533;P&#65533;*&#65533;q&#65533;}.&#65533;*r&#65533;&#65533;$&#1315;-CA&#65533;C&#65533;D t5&#65533;I&#65533;3:&#65533;&#65533;!#h&#65533;3p&#65533;qL&#65533;j&#65533;&#65533;&#469;n"<Cl&#65533;&#65533;`E'`&#65533;K&#65533;&#65533;&#65533;7y&#65533;n&#65533;&#65533;0&#65533;
&#65533;P6!V&#65533;F&#65533;(&#65533; &#65533;|&#65533;&#65533;&#65533;N&#65533;&&#65533;	L&#65533;2&#65533;&#65533; &#65533;1= &#65533;&#65533;&#65533; &#65533;&#65533;&#65533;n&#65533;q&#65533;$&#65533;&#65533;&#65533;D2Y`A&#65533;#&#65533;DGy&#65533;&#65533;[&#65533;u&#65533;&#65533;&#65533;&#65533;| &#65533;&#65533; |&#65533;X&#65533;&#65533;.&#65533;&L&#867;U	2&#65533; &#65533;&#65533;&#65533;$&#65533;&#65533;&#65533;&#65533;)&#65533;a&#65533;jM&#65533;P&#65533;&#65533;\n&#65533;Pd&#65533;)&#65533;	&#65533;&#65533;&#65533;&#65533;#&#65533;}&#65533;@'&#65533;|&#65533;-i&#65533;&#65533;&#280;&#65533;&#65533;&#65533;&#65533;O<&#65533;	&#65533;G9&#65533;&#65533;&#65533;\&#65533;&#65533;K>&#65533;&#65533;8&#65533;&#65533;&#65533;]&#65533; &#65533;D$#	&#65533;W&#65533; Q@	&#65533;0&#65533;&#165;&#65533;&#65533;&#65533;&#65533;t&#65533;[_&#65533;&#65533;&#65533;&#65533;&#65533;F&#65533;&#65533;&#65533;K&#65533;3&#65533;&#65533;,w`&#65533;r(&#65533;?&#65533;&#65533;&#65533;&#65533; &#65533;G&#206;u&#65533;B&#65533;&#65533;&A &#65533;1&#65533;&#65533;l|&#65533;>&#65533;b&#65533;&#65533;'&#65533;&#65533;v2<&#65533;<#&#65533;/&#65533;&#65533;BQr&#65533;p&#65533;e&#65533;#&#65533;W&#65533;@&#918;5&&#65533;B&#65533;|&#65533;&#65533;&#65533;&&#65533;[&#65533;&#65533;&#65533;e&#65533;&#65533;@|&#65533;&#65533;o%LS&#65533;&#65533;&#65533;&#65533;4z&#65533;N&#65533;&#65533;&#65533;&#65533;&#65533;9kb&#65533;)@&K&#65533;&#65533;&#65533;`>&#65533;l&#1049;&#65533;&#65533;1Ot&#65533;B&#65533;&vvq&#65533;57:&#65533;&#65533;&#65533;t+&#65533;IM:A@ &#65533;q A&#65533;&#65533;&#65533;&#65533;	b@&#65533;"j"&#1291;&#65533;&#65533; &#65533;&#65533;&#65533;&#65533;&#65533;X&#65533;&#1130;&#65533;b&#65533;&#65533;P`6&#33003;&#65533;&#65533;`&#65533;&#65533;`&#65533;XpA&#65533;&#65533;[&#65533;>&#65533;&#65533;&#65533;&#65533;&#65533;?^&#65533;W&#65533;dh&#65533;&#65533;&#65533;@&#65533;&#65533;6&#65533;&#65533;&#65533; V&#65533;+&#65533;&#65533;&#65533;G&#65533;v$W&#65533;%&#65533;&#65533;&#65533;m&#65533;W&#65533;4&#65533;r&#65533;@&#65533;@&#65533;C `j-&#65533;&#233777;&#65533;U}	&#65533;&#65533;&#1170;&#65533;(@&#65533;&#65533;&#65533;e&#1407;` ag+wZ&#65533;v&#65533;9&#65533;&#65533;&#65533;i"wN&#65533; Hd%&#65533;&#876;&#65533;p&#65533;m&#65533;&#65533;&#65533;bA&#65533;m&#65533;.&#65533;&#65533;&#1493;c&#65533;2&#65533;t&#65533; &#65533;&#65533;M.&#65533;&#65533;&#65533;&#65533;h&#65533;p&#65533;&#65533;E !
25	'&#65533;&#65533;IP&#65533;&#65533;&#65533;&#65533;1&#65533;&#65533;&#65533;^C&#65533;&#65533;L}&#65533;&#65533;!&#65533;	r&#65533;R&#65533;0&#65533;z&#65533;H&#65533;q@&#65533;&#65533;3&#65533;2&#352;&#65533;&#65533;v14&#65533;Z&#65533;&#65533;@L&#65533;&#65533;&#65533;w&#65533;;L&#65533;D&#65533;$g.r&#65533;&#65533;d&#65533;&#65533;*&#65533;D&#65533;M2&#65533;&#65533;n<&#65533;&&#65533;&#65533;C&#65533;&#1037;8!~&#65533; &#65533;&#65533;
&#65533;}&#65533;&#65533;{&#65533;H&#65533;&#65533;x+&#65533;$3&#65533;aN&#65533;&#1024;&#1383;>\x&#65533;&#65533;	&#1152;&#65533;&#65533;&#65533;r&&#65533;mr8&#65533;<% &#65533;@GOT&#65533;w&#65533;&#65533;&#65533;&#65533;&#65533;A&#65533;C&#65533;&#65533;4&#65533;Q&#65533;&#65533;l"H&#65533;!&#65533; qNx&#65533;&#65533;&#65533;&#65533;&#65533;&#65533;@RT&#65533;&#65533;"&#65533;&#65533;&#65533;zyICl&#65533;'&#65533;&#65533;&#65533;8&#65533;&#65533; &#65533;&#65533;AFA&#65533;&#65533;&#65533;E&#65533; "&#65533;&#65533;&#65533;x&#65533;&#65533;&#65533;m[&#65533;j&#65533;&#65533;8&#65533;&#65533; o&#65533;	4&#65533;&#65533;B&#65533;IC	5&#65533;  w &#65533;!&#65533;&#65533;b&#65533;\&#65533;&#65533;&#65533;&#65533;X&#65533;&#65533;`x*&#65533;&#65533;&#65533;&#65533;3&#65533;"&#65533;&#65533;)&#65533;&#65533;A&#65533;&#65533;&#65533;&#65533;&#65533;&#65533;&#65533;C&#65533;l@&#65533;&#1770;	!&#65533;	+
&#65533;&#65533;&#65533;&#65533;	)&#1165;>J&#65533;&#65533;&#65533;&#65533;&#65533;#&#65533;&#65533;(&#65533;<)#&#65533;&#175;h@+&#65533;&#65533;&#65533;&#65533;&#65533;&#65533;X!c;O`&#65533;jA&#65533;jDb&#65533;&#65533;&#65533;x&#65533;&#65533;&#65533;&#65533;&#65533;$Y&#44716;3&#65533;<&#65533;&#65533;&#65533;&#65533;$&#65533;&#65533;&#65533;&#65533;%j&#65533;yQ&#65533;J&#65533;$&#65533;&#65533;CL"v&#65533;&#712;&#65533;PAT:&#65533;dI&#65533;;D&#65533;-p&#65533;&#65533;8&#65533;&#65533;&#65533;(&#65533;&#1187;&#65533;&#65533;#&#65533;R)>&#65533; &#65533;&#65533;&#65533;&#65533;;&#65533;&#65533;&#259;	X4&#65533;&#1128;2&#65533;&#65533;&#65533; }&#65533;&#65533;&#128;&#65533;&#65533;&#65533;&#65533;&#65533;&#1140;&#65533;&#65533;c&#65533;&#65533;+&#65533;&#65533;&#1622;&#65533;&#65533;&#65533;0&#65533;&#65533;x&#65533; #&#65533;F&#585;pPxF&#65533;&#65533;ww&#65533;FGD&#65533;&#65533;fB&#65533;X&#65533;&#65533;+&#65533;&#512;u&#65533;A&#65533;&#65533;# &#65533;&#65533;&#65533;0Eq &#424;;S,EA&#65533;B&#65533;&#65533;|&#65533;&#65533;&#65533;&#65533;&#65533;&#65533;&#65533;&#65533;;>&#65533;&#65533;&#65533;&#65533;`&#65533;&#65533; U*8&#65533;&#65533;U&#65533;&#65533;J&#65533;x&#65533;M&#65533;y+&#65533;	 &#65533; &#65533;]$&#65533;&#65533; ;&#65533;&#65533;&#65533;&#65533;T&#65533;	&#65533;&#65533;i&#65533;&#65533;&#65533;c&#65533;&#65533;2&#65533;j&#65533;5&#65533;!4&#65533;>&#65533;8&#65533;&#65533;&#65533;&#65533;&#65533;&#1088; &#65533;&#65533;&#1663;=P+&#65533;H&#65533; &#65533;&#65533;67|(&#65533;&#65533;B&#65533;#&#65533;J$)&#65533;U0&#65533;&#65533;4PK5&#65533;C&#65533;&#65533;&#65533;&#65533;!&#65533;&#65533;9&#65533;,p&#65533;?&#65533;D X&#65533;A&#65533;&#65533;,&#65533;\h3&#2704;3&#65533;mh;&#65533;;&#65533;&#65533;&#65533;&#65533;5&#65533;&#65533;-&#65533;&#65533;*&#65533;R&#65533;z&#65533;&#65533;l &#65533; D&#65533;K&#65533;&#65533;&#65533;.N,&#65533;#&#65533;%&#65533;.&#65533;&#65533;&#65533;)C?)	T&#65533;Z&#1118;i&#65533;Bb&#65533;/Y&#65533;&#65533;I&#65533;&#65533;D	4B&#65533;&#65533;&#65533;&#65533;&#65533;&#65533;v&#65533;$&#65533;5(&#65533;&#65533;&#65533;#:x&#65533;&#65533;&#65533;&#65533;{i&#65533;
&#65533;&#65533;%&#65533;:PpDF&#65533;|y%K&#65533;&#65533;J
&#65533;G|D&#65533;&#65533;.&#65533;,;&#65533;&#65533;;8&#65533;D&#65533;&#65533;*&#65533;&#1897;&#65533;8&#65533;&#65533;&#65533;~&#65533;&#65533;&#65533;&#65533;O&#65533;&#65533;(&#65533;&#65533;&#65533;&#65533;y&#65533;&#65533;&#65533;&#65533;&#65533;@&#65533;&#65533;&#65533;&#65533;&#201; E&#65533;&#65533;-P&#65533;&#1025; %&#65533;&#65533;&#65533;&#65533;,&#65533;f,c&#65533;&#65533;`B&#65533;@^A&#65533;l&#518;,&#65533;&#65533;&#834;&#65533;XQ&#65533;&#329;=&#65533;&#65533;sD-%&#65533;&#65533;P
h!$&#65533;&#65533;&#65533;GH&#65533;&#65533;&#65533;&#65533;;&#65533;&#65533;&#65533;(&#65533;)&#65533;&#65533;QHF3)&#65533;&#65533;k&#65533;&#65533;&#65533;i&#65533;0&#65533;&#65533;&#65533;A&#65533;h&#65533;&#65533;#q&#65533;&#65533;&#65533;&#768;{&#65533;!0&#65533;D@&#65533;
=*&#65533;P&#65533;5&#65533;&#65533;&#219;&#65533;&#65533;0&#65533;&#65533;Z(F&#65533;A&#65533;H&#65533;	 !&#65533;&#65533;c &#65533;&#65533;)&#65533;&#65533;&#65533;&#65533;y&#65533;&#1539;&#65533;&#65533;&#65533;A	K&#65533;&#516;n&#1078;&#65533;&#65533;&#65533;&#65533;&#65533;I-&#65533;lC&#65533;J}&#65533;L&#65533;&#65533;X
&#65533;&#65533;0i&#65533;CQ&#65533;&#65533;$ &#65533;**  l&#65533;&#65533;KV&#65533;&#65533;@!&#65533;(I&#65533;&#65533;0&#65533;&#65533;6&#65533;L&#65533;H&#65533;&#692;	{&#276;&#65533;D&#65533;&#65533;&#65533;?&#65533;&#414;&#65533;&#65533;2&#65533;&#65533;&#65533;&#65533;M&#65533;r&#65533;:a*)&#65533;&#65533;&#1114;&#65533;/$&#65533;m&#65533;B&#65533;(&#194;0&#65533;&#65533;`&#65533;c&#65533;^&#65533;	+hS&#65533;
P .:&#65533;q&#65533;3,%Ad&#65533;Os&#65533;&#65533;{a%&#65533;&#762;&#65533;&#65533;&#65533;SJ:&#65533;SXb&#65533;V&#65533;&#65533;&#65533;]:A,&#65533;[zS?&#65533;&#65533;&#65533;R/QH&#65533;ND&#65533;&#65533;S,*?()E"&#1617;E0&#65533;l&#65533;&#252;Q&#65533;&#65533;Q&#65533;&#65533;1J&#65533;&#476;&#1085;&#65533;O&#65533;&#65533;&#65533;h&#65533;N4&&#65533;&#65533;&#65533;&#65533;&#65533;&#65533;&#65533;i'&#65533;P&#65533;Q&#65533;&#65533;RG&#65533;Y&#65533;&#65533;	t &#65533;Zz,&#65533;&#65533;&#65533;&#65533;I!u&#65533;T$&#65533;&#65533;4&#65533;&#65533;&#65533;&#65533;>&#65533;H
I&#65533;	vJ&#65533;&#1665;S&#65533;-&#65533;&#65533;&#1568;_H#&#65533;H&#65533;4!&#65533;lk&#65533;%&#65533;&#65533;A &#65533;&#65533;bd&#65533;&#65533;&#65533;&#65533;6=&#65533;b&#65533;	<=<E	&#65533;&#65533; &#65533;	&#65533;p&#65533;&#65533;h&#65533;I&#65533;&#65533;U0K&#65533;PK@Uls&#65533;+xTk+&#65533;n&#65533;&#65533;&#65533;&#65533;d&#65533;&#65533;Bj&#65533;4&#1623;&#65533; &#65533;&#65533;&#65533;!{&#65533;&#65533;%T&#65533;&#65533;N&#65533;&#65533;?&#65533;&#65533;_&#65533; ?&#65533;]-+&#65533;&#65533;&#1609;B&#65533;	 4V&#65533;h"7&#65533;L&#65533;&#65533;&#65533;&#65533;&#65533;8&#65533;U&#1606;&#65533;`&#65533;&#1996;&#65533;&#65533;&#65533;,&#65533;&#65533;&#65533;
&#65533;x&#65533;&#65533;&#65533;&#303;&#65533;&#65533;.&#65533;&#65533;n&#65533;%N`&#65533;&#65533;&#65533;&#65533;&#65533;&#65533;&#65533;&#65533; ;8&#65533;&#65533;v&#65533;&#578;&#65533;Cq&#44823;@t&#65533;}-:&#65533;&#826;&#65533;S`WZ%xI:&#65533;&#65533;[&#65533;&#65533;&#65533;$&#65533;&#65533;&#65533;&#65533;	
x&#65533;c&#65533;I&#65533;8&#65533;&#65533;&#585;-`&#65533;&#65533;&#65533;`8&#65533;&#65533;aV&#65533;&#65533;&#65533;&#65533;&#65533;4&&#65533;&#65533;&#65533;g&#65533;&#65533;&#65533;E&#65533;j&#65533;F&#65533;,&#65533;&#65533;j`&#65533;&#65533;&#65533;&#65533;k(&#65533;k`$V&#1183;8&#65533;h&#65533;xb&#65533;&#65533;&#65533;(&#393;cx&#65533;(&#65533;&#65533;&#65533;%&#65533;U@&#65533;&#65533;&#65533;&#65533;&#65533;ux&#65533;&#29711;&#65533;&#65533;M&#65533;|(&#65533;l&#65533;6&#65533;&#65533;T&#65533;h5&#65533;c&#65533;&#1028;;&#910;9&#65533;&#65533;u;&#65533;&#65533;&#65533;?&#65533;&#65533;&#65533;c@fUGp?&#65533;&#65533;&#493;&#65533;&#1756;&#65533;&#65533;H{&#65533;&#65533;&#65533;&#65533;)&#65533;pH&#65533;0&#65533;&#65533;@$&#65533;	z&#65533;&#65533;&#65533;&#65533;!q&#65533;&#65533;&#65533;&#65533;&#65533;A?&#65533;&#1819;&#65533;&#65533;&#65533; &#65533;&#65533;a&#65533;&#65533;&#65533;Q&#65533;X&#65533;&#65533;%&#65533;*x&#65533;M,}&#65533;&#65533;&#65533;'&#65533;&#65533;&#65533;1C&#65533;X
&#65533;&#65533;A&#65533;&#65533;&#65533;P&#65533;?dAN&#65533;&#1206;CP]&#65533;&#516;&#65533;&#65533;f&#65533;&#65533;f&#65533;i&#65533;&#65533;ucV &#65533;&#65533;>0 &#65533;&#65533; &#65533;lv&#65533;t&#65533;&#65533;@>I3>	&#65533;?A&#65533;&#65533;D;&#65533;&#65533;&#683;&#65533;&#65533;M&#65533;&#65533;&#730;&#65533;&#65533;&#2032;&#65533;#PB&#65533;&#65533;&#65533;0z&#1600;&#65533;2#4&#1719;m&#533;&#65533;&#65533;&#65533;8&#65533;&#65533;A&#65533;&#65533;1&#65533;#&#1144;304&#65533;>&#65533;i&#65533;}t):} &#65533;>&#65533;&#65533;&#65533;"&#65533;X&#65533;A&#65533;v %&#65533;L%&#65533;p&#65533;&#65533;$SBS&#65533;C\&#65533;&#65533;&#65533;&#65533;&#65533;$Xj&#65533;&#65533;]&#65533;&#1544;X&#65533;&#65533;.&#65533;B&#65533;[&#137;&#65533;&#1562;&#65533;;x&#65533;&#65533;&&#65533;1&#65533;@k&#65533;&#65533;&#65533;&#65533;$&#65533;f&#65533;&#65533;ve)&#65533;d&#65533;&#65533;	pf<&#65533;`&#65533;f&#65533;&#65533;&#65533;&#65533;&#65533;&#65533;l&#65533;(l&#65533;!&#65533;L-&#65533;5~&#65533;w&#65533;&#65533;&#65533;&#65533;&#65533;~&#65533;&#65533;c&#65533;&#1609;@&#536;a&#1074;&#65533;-&#65533;&#65533;&#65533;Cx&#65533;Cx&#65533;&#65533;&#65533;mp.&#65533;Xf&#65533;(&#65533;o&#65533;&#65533;0&#65533;n&#65533; P1?`? &#65533;&+&#65533;&#65533;&#65533;&#65533;&#65533;"H&#65533;T&#65533;<n&#65533;;&#65533;&#65533;&M[&#65533;&#65533;&#65533;QO6&#65533;&#65533;J&#65533;d&#65533;0H&#65533;8c&#65533;&#65533;&#65533;&#65533;	)p&&#65533;$&#65533;&#65533;3&#65533;H&#65533;,!(&#65533;&#65533;&#65533;&#65533;C_E%[&#65533;&#65533;cie&#65533;&#65533;]&#65533;@&#65533;d&#65533;de&#65533;&#65533;, p&#65533;&#65533;&#65533;t&#65533;X&#65533;&#65533;i&#65533;&#65533;&#65533;&#65533;p`&#65533; /G&#65533;&#65533;&#65533;&#65533;&#65533;&#65533;5&#65533;&#65533;u@&#65533;q&#65533;'&#65533;(/&#65533;q@&#65533;p&#65533;&#1541;&#65533;&#65533; &#65533;_&#65533; &#65533;	&#65533;&#65533;&#65533;~ 8&#65533;J&#65533;&#65533;-&#65533;&#226;o&#65533;x&#1246; &#65533;&#65533;&#65533;&#65533;L&#65533;&#65533;&#65533;&#65533;p&#65533;8&#65533;&#65533;&#65533;mx&#65533; W&#960;&#1428;&9Y!&#1986;&#65533;&#65533;C&#65533;&#65533;20`11j&#65533;Y&#65533;&#65533;Z&#65533;A&#65533;&#65533;P,&#65533;&#65533;`F&#65533;hI&#65533;
&#65533;&#65533;v&#65533;+`&#65533;0H&#65533;&#386;`&#65533;kC &#65533;Tp&#65533;&#65533;R&#65533;o&#65533;&#65533;%AL`K&#65533;&#65533;&#65533;&#1444;&#65533;&#65533;C&#65533;;$&#65533;&#65533; 
0&#65533;[&#65533;&#45639;q&#65533;&#65533;&#65533;&#65533;`&#65533;F	e&#65533;&#65533;D`&#65533;&#65533;&#65533;\&#65533;_&#65533;J &#65533;&#65533;k/&#65533;&#65533;&#65533;&#65533;&#65533;"&#3145;#&#65533;&#65533;U&#65533;&#1794;WPB&#65533;p&#65533;&#65533;)&#65533;g7&#65533;j&#65533;h/&#65533;x&#65533;&#65533;&#65533;&#65533;o/&#65533;&#65533;n&#65533; &#65533;&#1862;	e_eF&#65533;5R$/&#65533;&#65533;&#65533;&#65533;l	&#65533;a&#65533;%&#65533;&#65533;'Hn&#65533;8ng1)&#65533;F&#65533;&#65533;&#65533;a&#65533;<&#65533;&#65533;-)+^&#905;m&#65533;vn&#65533;&#65533;h'&#65533;&#517;	CY&#65533;&#65533;]&#65533;&#65533;V&#559;5&#65533;&#65533;&#65533;x&#65533;$&#65533;&#65533;34&#65533;&#65533;n&#65533;&#65533;e&#65533;&#65533;	@Xh&#65533;&#65533;&#65533;R&#65533;&#65533; &#65533;&#587;&#65533;&#65533;&#65533;&#65533;F&#65533;X&#65533;&#604; &#65533;?}k!&#65533;&#65533;Kd&#65533;p&#65533;	G&#65533;u&#65533;p&#65533;&#1481;_&#65533;5 qo&#65533;'p`&#65533; &#65533;&#65533;&#65533;&#65533;&#65533;&#65533;&#65533;&#65533;&#65533;&#65533;&#65533;&#65533;&#65533;&#65533;cx>'B&#65533;&#65533;.t&#65533;9&#65533;h&#825;&#329;&#65533;&#65533;f>&#65533;&#65533;H&#65533;#&#65533;%&#65533;^&#65533;&#65533;-:&#65533;/&#65533;!p	&#216;C&#65533;mx&#65533;@A|&#65533;	2C?&#65533;&#65533;&#65533;4&#65533;#;B&#65533;&#65533;3&#65533;W&#65533;&#65533;P&#65533;&#65533; &#65533;c&#513;!.4Yh&#1025;z&#1111;*&#65533;#`&#65533;&#65533;&#65533;7qx(o&#65533;&#65533;&#65533;}o&#519;N&#65533;P&#65533;&#65533;&#65533;&#65533;Q3&#65533;&#65533;~&#65533;&#65533;&#65533;&#65533;&#65533;&#1478;m&#65533;X&#65533;&#65533;&#65533;&#65533;&#65533;&#65533;&#65533;(&#65533;&#65533;&#65533;{&#65533;&#65533;&#65533;&#65533;Xk&#65533;Nk&#65533;&#65533;&#65533;&#65533;&#65533;k&#65533;&#65533;	0&#65533;&#65533;(&#65533;&#65533;lf&#65533;&#65533;&#65533;9&#65533;	&#65533;&#65533;9&#1412;&#65533;w&#65533;x&#65533;&#65533;&#65533;&#662;f&#65533;&#65533;&#65533;&#65533;&#65533;c&#65533; V&#65533;&#1915;&#65533;(2x&#160;&#65533;:x(&#65533;a&#65533;&#65533;od&#65533;1,&#65533;'n'&#65533;&#65533;&#65533;&#65533;&#65533;?T&#65533;D<l&#65533;&#65533;Z#T&#65533;L&#65533;d&#65533;&#65533;$&#65533;$&#65533;&#65533;@&#65533;&#65533;&#65533;?&#65533;<Q&#65533;C&#65533;_&#65533;9s&#65533;=:tb	&#65533;&#65533;&#65533;95X&#65533;&#65533;;&#65533;&#65533;&#65533;&#65533;|x&#65533;&#10311;N&#65533;2&#65533;&#65533;/&#65533; c&#65533;&#65533;t %&#65533;A"&#65533;f&#65533;+w.&#1914;v&#65533;4&#65533;_&#65533;{&#65533;	z&#65533;LA&^ca&#65533;N4H&#65533;&#1346;&#65533;U&#65533;40&#65533;&#65533;a&#568;/L&#65533;&#65533;GHq&#65533;<&#65533; &#65533;&#65533;&#65533;
^&#65533;&#65533;&#65533;
1^&#65533;&#65533;&#661;#&#36961;/&#65533;&#65533;'&#65533;&#65533;&#65533;o8&#65533;&#65533;&#1421;c&#65533;aq&#65533;&#65533;&#65533;&#65533;^G3&#65533;r&#65533;wc.&#65533;C&#65533;&#65533;v&#65533;&#65533;/&#65533;o&#65533;&#65533;;&#65533;&#65533;&#65533;?&#65533;(&#65533;&#65533;&#65533;	&#65533;b2_6&#65533;&#65533;a0&#65533;&#65533;"Q&#65533;?&#65533;&#65533;&#65533;&#65533;{wdE&#65533;?n<&#65533;&#65533;&#65533; &#65533;AXW &#1119;A)HdZ&#65533;l&#65533;&#65533;6&#65533;Md&#65533;&#65533;?<&#65533; 	&#65533;&#65533;`&#65533;M#G4&#65533; &#65533;
&#1260;&#65533;&#65533;A&&#65533;?&#408;f&#65533;&#65533;&#65533;r&f`&#65533;&&#65533;&#65533;@&#65533;	&&#65533;q&#65533;&#65533;(P&#65533;`J(&#65533;c&#65533;B&#65533; &#65533;'&#65533;U&#65533;&#65533;D!&#65533;&#65533;#&#65533;7&#65533;@C-P&#65533;&#65533;&#65533;7&#65533;&#65533;!&#65533;
A&#65533;]~&#65533;&#65533;&#65533;&#65533;2&#65533;D&#65533;x&#65533;&#65533;g&#65533;[&#65533;&#65533;O,!&#65533;1<&#65533;A[&#65533;&#65533;&#65533;\bX&#65533;&#65533;&#65533;&#65533;Z&#65533;&#65533;&#65533;&#65533;JW%n&#65533;C&#65533;&#65533;&#65533;3&#65533;	X&#65533;MY5&#65533;&&#65533;dS>I&#65533;j&#65533;N&#65533;&#65533;SI#&#65533;&#65533;I:Y#&#65533;N&#65533;@&#65533;&#65533;5+9&#1736;DC`p7&#65533;&#65533;q*'u`&#65533;&#65533;I&#65533;&#65533;&&#65533;a&#65533;&#65533;&#698;/&#65533;&#65533;K:1e&#65533;N&#65533;z&#65533;MS	kN&#65533;&#65533;ODTSU&#65533;&#65533;&#65533;&#65533;&#65533;$&#65533;&#65533;&D&#65533;&#65533;]a&#65533;aPR&#65533;%&#65533;Z&#65533;&#65533;&#65533;H&#65533;&#65533;&#65533;9&#65533;A2&#65533;&#65533;&#65533;&#65533; &#65533;&#65533;<&#65533; &#65533;&#65533;L&#65533;A++&#65533;&#65533;&#65533;&#65533;s&#65533;]&#65533;&#65533;&#65533; C&#65533;R&#65533;I&#65533;Ej&#65533;C&#65533;p&#65533;&#65533;%&#65533;C&#65533;`&#65533;f<d&#65533;R&#65533;&#65533;A&#65533;4&#65533;s&#65533;aP&#65533;w&#65533;!&#65533;C*<&#65533;&#65533;&&#65533;&#65533;&#65533;&#65533;O&#65533;&#65533;\&#65533;&#65533;&#65533;&#65533;?-X&#65533;&#65533;P&#65533;G&#65533;{z&#65533;@&#65533;?w&#65533;&#65533;Cw8}&#65533;A>&#65533;@&#65533;>G&#65533;<&#65533;&#65533;&#65533;&#65533;&#65533;&#65533;k}C\{&#65533;3.&#65533;&#839;&#65533;	&#65533;&#65533;A&#65533;&#65533;+&#65533;'&#65533;te&#65533;|Y!&#65533;`&#65533;xS&#65533;&#65533;&#65533;N4b}&#65533;&#65533;&#65533;A&#65533;8&#65533;&#65533;&#65533;,&#65533;&#65533;	&#65533;;O
&#65533;&#65533;&#65533;&#65533;1&#65533;X&#65533;&#65533; d&#65533;?&#65533;@&#65533;&#65533;"&#65533;1&#65533;&#65533;&#65533;K(&#65533;S&#65533;\r2T&#65533;&#65533;?b qgT!t,&#65533;&#65533;d&#65533;_,&#65533;&#65533;3UMHp&#65533;+&#273;8&#65533;	
&#65533;&#65533;&#65533;&#65533;e&#65533;&#65533;}&#65533;&#65533;&#65533;T(
&#65533;"P&#65533;0&#65533;&#65533;<&#65533;
&#65533; &#65533;&#65533;?dT}&#65533;&#65533;8E&#65533;Df&#65533;&#65533;0&#65533;6&#65533;&#65533;V&#65533;*r&#65533;&#65533;
&#65533;&#65533;B &#65533;&#65533;&#65533;&#65533;&#65533;^&#65533;&#65533;'&#65533;&#65533;&#65533;G v&#65533;&#65533;HE"&#65533;&#65533;"&#65533;&#65533;xk&#65533;%b&#65533;&#65533;?r&#65533;7&#65533;&#65533;!-&#65533;&#65533;&#65533;&#65533;u&#65533;/&#65533;&#65533;-&#65533;&#65533;&#65533;0G&#65533;$y,	&#65533;&#65533;&#65533;&#65533;-&#65533;&#65533;.CEA&#65533;&#65533;A&&#65533;`D&#65533;JR&#65533;]]&#65533;&#65533;&#65533;d	&#65533;&#65533;`h&#65533;i&#65533;&&#65533;B&#65533;&#65533;&#65533;&#65533;C&#65533;&#65533;&#65533;&#65533;L&#65533;c:\es&#65533;&#65533;&#65533;&#65533;/{&#65533;&#65533;`&#65533;&#65533;2Z&#65533;0&#65533;&#65533;&#65533;GF`V&#65533;A&#65533;&#65533;&#65533;&#65533;&#65533;&#65533;&#65533;&#65533;@h4i&#65533;&#65533;Zh&#65533;"&#65533;!&#65533;&#65533;
/x&:&#65533;&#65533;&#65533;!&#65533;4|VCP&#65533;
&#1684;HB&#65533;)!P&#65533;&#65533;$1&#65533;T&#65533;&#65533;!1&#65533;&#65533;;&#65533;&#65533;e&#65533;S\G&#65533;&#777;$G&#65533;&#65533;&#65533;&)
h}j8&#65533;&#65533;t&#65533;&#1233;&#65533;&#65533;&#65533;p9&#65533;&#65533;&#1095;&#65533;"e&#65533;h&#65533;&#65533;&#364;&#65533;<|&#65533;&#65533;;&#65533;&#65533;sq4!&#65533;-&#65533;Z&#65533;&#65533;&#65533;&#65533;&#65533;o&#65533;	&#65533;&#65533;?@&#65533;?$&#65533; &#65533;2&#65533;#&#65533;G&#65533;i U&#65533;&#65533;&#65533;&#65533;&#451;&#65533;(|A&#65533;G&#65533;&#65533;W#;&#65533;&#65533;&#65533;R-F&#65533;&#65533;uo &#65533;0&#65533;&#65533;&#65533;2&#65533;&#65533;X&#65533;AZ&#65533;!&#65533;&#65533;8P@\&#65533;H&#65533;&#65533;Q@i&#65533;&#65533;x&#65533;&#65533;&#65533;`&#65533;"&#65533;&#65533;&#65533;
(	BH`&#65533;&#65533;g&#65533;	Nt&#65533;ChaAP&#65533;P#a&#65533;&#65533;&#1127;&#65533;NP&#65533;&#65533; &#65533;tFq1&#65533;	)f&#1044;$&#65533;&#65533;i
&#65533;&#65533;&#65533;#&#65533;&#65533;E%+kk&#65533;&#65533;&#65533;&.&#65533;&#65533;&#65533;P0&#65533;A&#65533; &#65533;X&#65533;@jq_>&#65533;&#65533;Q&#65533;(&#65533;&#65533;&#65533;!&#65533;&#65533;&#65533;&#65533;/N%s&#65533;J(&#65533;$t&#65533;C_2&#65533;#&#65533;&#65533;&#65533;S.&#65533;&#65533;O4&#65533;B	z1&#65533;D`&#65533;&#65533;&#65533;&#65533;&#1801;&#65533;&#65533;&6&#65533;&#65533;&#65533;X/\r&#65533;R&#65533;&#65533;&#65533;J&#65533;&#65533;&#65533;H&#65533;&#65533;&#65533;&#65533;A&#65533;b&#65533;&#65533;&#65533;bR&#65533;(&#65533;D&#65533;L&#65533;!n&#65533;&#65533;r&#65533;aT&#65533;l,{&#65533;_&#65533;!&#65533;&#65533;<&#65533;&#65533;b&#1487;&#65533;Tk&#65533;k&#65533;&#65533;#&#65533;X&#65533;\&#65533;&#65533;K&#65533;&#65533;| ?.&#65533;A&#65533;P52d&#65533;&#65533;&#65533;&#65533;Q&#65533;&#65533;&#65533;t&#65533;&#65533;&C&#65533;<&#65533;&#65533;q&#65533;t&#65533;&#65533;&#65533;4&#65533;L&#65533;L&#65533;K[&#65533;&#65533;&#65533;i&#65533;(&#65533;&#65533;VH&#65533;A&#65533;&#65533;&#65533;&#65533;&#65533;&#65533;#j&#65533;GP&#65533;c&#65533;t&#65533;c&#65533;&#65533;&#65533;yPU:&#65533;q4&#65533;U)&#65533;&#65533;L&#65533;4&#65533;&#65533;&#65533;] &#65533;8&#65533;&#65533;&#65533;&#65533;|&#65533;?.&#65533;
&#65533;s.&#65533;>M&#65533;&#65533;t&#65533;&#65533;x&#65533;6FM&#65533;&#65533;<&#65533;D&#65533;&#65533;&#65533;&#65533;&#65533;v&#65533;U&#65533;&#65533;&#1136;&#65533;&#65533;@&#65533;j&#65533;x(T-&#65533;&#1699;G&#65533;&#65533;X _5&#65533;&#1479;&#65533;bB&#65533;&#65533;'&#65533;&#65533;_(
R&#65533;&#65533;&#65533;&#65533;T@L&#65533;&#65533;&#65533;J&#65533;&#65533;&#65533;CX&#65533;?&#65533;&#65533;&#65533;eW!&#65533;]`&#65533;t'>&#65533;&#65533;B?&#65533;&#65533;&#65533;&#65533;&#65533; !&#1847;&#65533;&#65533;&#65533;nLj&#65533;&#65533; &#1878;w&#1305;m&#65533;fGH&#65533;+>&#65533;&#65533;&#65533;C<+&#65533;&#65533;Y&#65533;&#65533;&#65533;v&#65533;&#65533;0&#65533;Ah&#65533;\ S&#65533;&y}&#65533;E1&#65533;&#65533;$/&#65533;&#65533;&#65533;H	&#65533;&#65533;R&#65533;)&#65533;2&#65533;&#65533;W"&#1100;G&#65533;&#65533;<\&#65533;&#65533;)&#7190;&#65533;&#65533;&#65533;&#1233;&#65533;&#65533;&#65533;/~&#65533;&#65533;&#1999;&#65533;_&#65533;entl&#65533;@QT&#65533;&#65533;&#65533;C&#65533;&#65533;MS&#65533;&#65533;&#65533;&#65533;A5dbVr&#65533;p&#65533;&#65533;&#65533;&#65533;&#65533;&#65533;&#65533;&#65533;&#65533;&#65533;#nwX&#65533;&#65533;&#303;&#65533;e&#65533;X&#65533;&#65533;c &#65533;&#65533;&#65533;x]]&#65533;0 @&#65533;
y&#65533;&#65533;&#1465;&#65533;&#65533;f&#65533;&#65533;o&#65533;y{b&#65533;(&#65533;V&#65533;&#65533;]&#65533;ze&#65533;&#65533;l&#65533;&#65533;r&#65533;Zt&#65533;#&#65533;]F&#65533;&#65533;&#65533;&#65533;K&#65533; j&#65533;&#65533;Q&#65533;&#65533;&#65533;D&#65533;&#65533;&#65533;&#65533;&#314;&#65533;&#65533;DyL&#65533;v&#65533;8&#65533;GR&#65533;&#65533;&#65533; h&#65533;&#65533;g&#65533;&#65533;%&#870;&#65533;&#65533; Io&#65533;j&#65533;&#65533;]xA&#65533;X~&#65533;&#65533;&#65533;r&#65533;|&#65533;1&#65533;r@A&#65533;PU`ko&#65533;=&#65533;A&#65533;&#65533;#`&#65533; &#65533;Co&#65533;C(B+&#65533;A?dS&#65533;&#65533;&#65533;%&#65533;&#65533;&#65533;D&#65533;3tB&#65533;&#65533;C'T&#65533;&#849;&#65533;&#65533;e&#65533;&#65533;&#65533;&#65533;&#1160;&#1733;)&#65533;?D&#65533;B&#65533;&#65533;Op@B&#65533;&#65533; &#65533;&#65533;&#65533;^VH&#65533;q&#133;@<&#65533;4&#65533;Hg&#65533;+&#65533;&#65533;&#65533;&#65533;&#65533;?&#65533;&#65533;?&#65533;C&#65533;&#65533;&#65533;p&#65533;A&#65533;&#1408;&#1024;
&#65533;&#65533;&#65533;I&#65533;&#65533;L&#65533;&#65533;&#65533;GX\[&#65533;&#65533;?&#65533;	&#65533;Vp&#65533;
[\&#65533;]&#65533;&#65533;T&#1797;&#65533;&#65533;T&#65533;m&#65533;&#65533;&#65533;&#65533;C&#65533;\&#1121;&#65533;v&#65533;0&#65533;&#65533;)pB&#65533;&#65533;&#65533;
&#65533;&#65533;D&#65533;&#65533;?&#65533;&#65533;]&#65533;&#65533;i&#65533;&#65533;D&#65533;A#&#65533;*&#65533;&#65533;N&#65533;}9&#65533;<&#65533;&#65533;1&#65533;})&#65533;&#65533;&#65533;I&#1857;Y&#65533;&#65533;Cqe&#65533;&#65533;Y&#65533;Dxh&#65533;&#65533;)&#65533;?&#65533;&#65533;!(XW8&#65533;8AVT	V&#65533;X&#65533;&#305;&#65533;H&#65533;"Na&#65533;&#65533;`&#65533;&#65533;/&/	F`&#65533;&#65533;0&#65533;&#65533;&#65533;&#65533;Cl&#65533;&#65533;&#65533;	&#65533;&#65533;&#65533;&#65533;&#65533;e&#65533;@&#65533; &#65533;&#65533;&#65533;&#65533;&#65533;&#65533;&#65533;&#65533;I&#65533;6}&#65533;&#65533;N\XCT&#65533;&#39001;3&#65533;&#65533;&#65533;&#65533;&#65533;\`@6q&#65533;&#65533;&#65533;7>&#65533;:N=V#&#65533;&#65533;Z&#65533;M	&#65533;>&#65533;&#65533;<
&#65533;&#65533;&#65533;C=&#65533;@&#1092;&#65533;@&#65533;@&#65533;&#65533;&#65533;DlA2&#65533;&#65533;&#65533;&#65533;? _]&#65533;D&#65533;&#65533;&#65533;IC\&#65533;A(@;&#65533;&#65533;&#65533;&#65533;&#65533;)H&#65533;0aC&#65533;&#65533;&#65533;&#65533;&#65533;&#65533;&#65533;@&#65533;&#65533;&#65533;&#65533;0&#65533;&#737802;DY4U	&#65533;&#2000;TUO2Dy&#65533;&#65533;&#65533;&#65533;&#65533; 0&#65533;,&#65533;&#65533;&#65533;&#65533;"&#65533;B&#65533;t[5 |,&#65533;&#65533;L`'&#65533;CCb&#65533;&#65533;&#65533;&#65533;$&#65533;/&#65533;&#1395;&#65533;[VL&#1777;&#65533;&#65533;&#65533;CX&#65533;&#65533;e&#65533;&#65533;&#65533;N-`&#65533;&#65533;[n&#65533;?T&#65533;A&#65533;&#65533;dYD&#65533;]&#65533;C&#65533;&#65533;&#65533;`&#65533;!&#65533;8&#65533;AH&#65533;&#65533;)&#65533;.&#65533;a&#65533;&#65533;&#65533;h&#65533;[&#1028;*&#65533;&#65533;r&#65533;?Q%&#65533;&#65533;&#65533;&#65533;Z&#65533;\q&#65533;&#65533;
}E&#65533;&#65533;}vI&#65533;|q&#65533;NC&#65533;&#65533;(&#65533;&#65533;Q&#65533;(|A&#18191;&#65533;&#65533;=&#65533;&#65533;?&#65533;&#65533;\&#65533;&&#65533;&#65533;&#65533;a$&#900;T`"sQ"&#65533;&#65533;Q&*gm&#65533;&#65533;%=&#65533;^C&#65533;I&#65533;Gx&#65533;&#1569;&#65533;&#65533;1&#65533;?8&#65533; &#65533;&#65533;&#65533;MD&#65533;!&#65533;&#65533;34&#65533;A,&#65533;H&#65533;&#65533;?&#65533;g|&#65533;g&#65533;!&#65533;*&#65533;E_&#65533;&#65533;&#65533;1/&&#65533;&#1810;h&#65533;
 \F &#65533;	b!&&#65533;&#1350;?&#65533;&#65533;&#65533;DC\&#65533;\&#65533;&#337;Y=&#65533;&#65533;IH@TM&#65533;&#65533;D,&#65533;i&#65533;&#65533;A&#65533;&#65533;&#65533;2&#65533;&#65533; :&#65533;fLdCt&#65533;&#968;V&#65533;}#&#65533;&#65533;&#65533;4D&#65533;G&#65533;N}&#200;&#1443;&#65533;\V@U&#65533;&#65533;@_&#65533;e&#65533;q&#65533;)&#65533;&#65533;"CC(&#65533;=&#65533;&#65533;&#1282;L&#65533;&#65533;L&#65533;a04@0|&#65533;<I&#272; &#65533;1&#65533;&#65533;&#65533;&#65533;A&#65533;&#65533;C&#65533;&#65533;&#65533;m&#65533;$/&#65533;&#65533;&#65533;&#65533;&#65533;&#520;&#65533;&#65533;&#65533;&#65533;?&#65533;###&#65533;&#65533; %W&#65533;CG&#65533;&#65533;"8`&#65533;1&#312;M&#65533;+T&#65533;8&#65533;&#65533;h&#65533;h&#65533;&#65533;&#65533;B%	&#65533;&#65533;D&#65533;&#65533;?&#65533;&#65533;XB&#65533;&#65533;pV&#65533;&#65533;&#65533;[&#65533;&#65533;[&#65533;&#44572;&#65533;&#65533;q&#65533; A&#65533;&#65533;&#65533;fS&#65533;>j&#65533; D&#65533;&#65533;&#65533;&#65533;G&#65533;&#65533;C&#65533;&#65533;A&#65533;&#65533;&#65533;b&#65533;&#65533;c&#65533;&#65533;iX%Xf\Dyf&#65533;&#65533;K\0&#65533; &#65533;sy&#65533;L&#65533;Do&#65533;B\&#65533;\&#65533;&#65533;BW|&#65533;]&#65533;Av&#1681;I&#65533;&#65533;P&#49466;^&#65533;>I&#65533;'D'&#65533;OhBu2&#381;f&#65533;(~g&#65533;5)&#65533;&#65533;C`
xD+&#65533;-&&#65533;D&#1063;&#65533;,&#65533;H&#65533;g&#65533;&#65533;&#65533;&#65533;&#65533;&#378;&#65533;&#65533;D&#65533;&#65533;5&#65533;Ea&#65533;&#65533; @f&#65533;@&#65533;&#65533;C=D&#65533;9(&#65533;&#1669;&#1832;&#65533;&#65533;&#65533;<JjdYC&#1886;9&#65533;&#65533;&#65533;&#65533;&#65533;&#38188;A`&#65533;DX&#1635;&#65533;C&#65533;&#839;&#65533;&#65533;&#65533;&#65533;&#1680;&#65533;&#65533;C&#65533;CX  &#65533;A\ &#65533;5&#65533;I&#65533;&#65533;IC&#65533;N&#65533;-ap&#65533;l&#65533;>&#65533;&#65533;&#65533;f<&#272;&#65533;&#65533;L@&#65533;&#65533;>&#640;&#65533;8&#65533;&#65533;&#65533;&#65533;&#65533;&#65533;K&#65533;)@&#65533;X*&#65533;#&#65533;AD9&#65533;K,&#65533;&#65533;&#65533; 0 &#65533;!&#65533;&#65533;&#397;[&#65533;&#65533;&#65533;%T&#65533;&#65533;$@&#65533;)-&#65533;&#65533;&#65533;&#65533;(e&#65533;A fE&#65533;ZB?D*&#65533;C^2&#65533;&#65533;&#65533;&#65533;&#65533;&#339;7&#65533;&#722;&#65533;&#65533;&#65533;?(A<&#65533;L=&#65533;&#65533;V&#65533;&#1710;:&#65533;&#65533;v&#65533;[&#65533;nd
&#65533;b&#65533;&#65533;D&#65533;@jB&#256;&#65533;
}]+r&#65533;'&#65533;&#65533;&#65533;u&#65533;&#65533;#&#65533;Kq&#65533;&#65533;!-&#65533;D&#709;&#65533;@C&#217;&#65533;&#33344;&#65533;N&#65533;	&#65533;@&#65533;&#65533;r&#65533;&#65533;
#Z&#65533;,&#850;]&#65533;&#65533;&#65533;.&#65533;@&#65533;ND&#65533;u&#65533;(X&#65533;&#65533;cy&#65533;&#65533;A&#65533;&#65533;&#65533;bEV&#65533;g&#65533;
+;&#65533;&#65533;&#65533;A&#65533;&#65533;&#65533;H&#65533;&#65533;&#65533;.F!&#65533;&#65533;&#65533;b&#65533;F&#676;L^~&#65533;&#65533;G&#65533;(&#65533;?&#65533;&#65533;`&#1157;l&#65533;&#65533;&#65533;.&#65533;&#65533;&#65533;'@&#65533;'&#65533;&#65533;D@A1&#65533;J1&#65533;&#65533;<x&#65533;A&#65533;&#65533;Dx&#65533;&#65533;@&#65533;E&#65533;&#65533;,&#65533;&#65533;&#65533;&#65533;=&#65533;(=\) &#65533;
3D
&#65533;&#65533;X)&#65533;&#65533;T&#65533;L&#65533;&#65533;&#65533;&#65533;|I@-]&#65533; &#65533;H&#65533;Z&#65533;=&#65533;D&#65533;L&#65533;&#65533;&#65533;	&#65533;_&#65533;&#65533;&#65533;&#65533;$C&#65533;&#65533;&#65533;&#65533;&#452;&#65533;&#65533;WD?$e&#65533;zB&#65533; &#65533;%T&#65533;DZ'&#65533;&#65533;9&#65533;&#65533;&#65533;m&&#65533;a1*$ &#65533;&#65533;&#65533;&#65533;<&#65533;A@&#65533;&#65533;&#65533;&#65533;Z&#65533;]&#65533;&#65533;&#65533;`&#65533;&#65533;J\>&#65533;Y&#986;&#65533;&#65533;I3&#65533;&#65533;)O!&#65533;N&#65533;*k+&#65533;&#303;J&#305;r!eFL&#65533;&#65533;O&#65533;&#65533;&#65533;2&#65533; J<&#65533;&#65533;&#65533;&#65533;&#65533;&#65533;7&#65533;z&#65533; &#65533;G&#65533;,k2O&#65533;&#65533;%M&#65533;&#65533;&#65533;&#65533;l\&#65533;&#65533;8&#65533;&#65533;t<&#65533;&#65533;&#65533;5{&#65533;\&#65533;5&#65533;8&#65533;E7&#65533;&#65533;&#65533;s6w&#65533;ph&#65533;6&#65533;&#442;`&#65533;aX&#65533;&#65533;2D4&#453;&#65533;&#65533;&#65533;*&#65533;,&#65533;'C&#65533;'{&#65533;R?&#65533;&#65533;&#65533;'*&#65533;J&#65533;&#65533;&#65533;&#65533;xp&#1945;&#65533;G#1&#65533;CP&#65533;\L@t&#65533;L&#65533;&0&#65533;2l&#65533;C&#65533;0I`&#65533;C&#65533;&#65533;$&#65533;G,&#65533;D@d&#261;&#65533;|&#65533;4&#65533;?,-M&#65533;&#65533;D&#65533;&#65533;K&#65533;R&#65533;.!	&#65533;	k&#65533;?&#65533;t&#65533;@&#1700;&#65533;&#65533;J&#65533;&#65533;7&#65533;O&#65533;&#65533;&#65533;&#557;=}&#65533;C&#65533;&#65533;j&#65533;&#65533;4&#65533;N&#65533;&#65533;&#65533;iS&#65533;&#65533;H-&#65533;C+&#65533;&#65533;; &#65533;&#65533;*B&#65533;
AX&#65533;&#65533;2n&#65533;X&#65533;&#65533;D!&#199;&#65533;T&#65533;1P\) &#65533;V&#65533;Rf&#65533;%&#65533;&#65533;Rre&#65533;&#696;&#65533;&#65533;
6&#65533;&#65533;S&#65533;M&#65533;&#65533;&#65533;J0,&#65533;&#65533;^iEK&#65533;-,+/feWv,K&&#65533;,+M&#65533;zJ&#65533;'t&#65533;\8&#65533;D&#65533;&#65533;&#65533;&#65533;n&#65533;o&#65533;vj?Dn&#65533;&#65533;o&#65533;Fl&#1270;&#1078;Dx@j;&#65533;3&#65533;&#65533;?&#65533;6u&#65533;&#65533;i&#65533;&#65533;=AQ4&#65533;e~&#65533;,&#65533;f/71&#65533;%|&#65533;pN&#65533;D @y&#65533;&#65533;7&#65533;B0s%H7*'&#65533;M&#65533;&#65533;&#65533;&#65533;;].&#65533;7I&#65533;@&#65533;&#65533;3&#65533;V&#559;_&#65533;&#65533;,1b.&#1771; gy&#65533;H&#65533;B&#65533;&#65533;&#65533;s&#65533;&#65533;&#65533;Z&#65533;dK&#65533;A&#65533;&#65533;&#65533;Ct0&#65533;&#65533;&#65533;2&#65533;c&#65533;EK&#65533;&#65533;,&#65533;&&#65533;&#65533;&|&#65533;&#65533;&#65533;&#65533;2&#1028;&#65533;g&#65533;D&#65533;&#65533;D&#65533;&#65533;F&#65533;&#65533;&#65533;&#65533;C1&#65533;.D&#65533;8I,&#65533;&#65533;k&#65533;`r&#65533;?Pd&#65533;&#65533;:&#65533;&#65533;&#65533;N&#65533;e&#65533;&#65533;MoAOOD&#65533;&#65533;G&#65533;&#65533;J&#65533;&#643;<HI&#65533;&#65533;+&#65533;&#65533;?l&#65533;T&#65533;&#65533;&#65533;&#65533;h&#65533;&#65533;;&#65533;i&#65533;L&#65533;&#65533;&#65533;&#65533;(&#65533;&#65533;&#65533;nC&#65533;&#65533;V&#65533;_&#65533; &#65533;h&#65533;C$7&#256;R&#65533;&#65533;?&#65533;VkH&#65533;,.&#65533;T&#65533;C@Bf"n8&#65533; m[	&#65533;&#65533;>p&#65533;-kL&#65533;l.;`&#65533;]&#65533;&#578;zB:&#65533;d&#65533;h&#65533;&#65533;)0y\9&#65533;&#65533;zm&#65533;2&#65533;&#65533;+Op&#65533;&#65533;&#65533;&#65533;&#65533;&#65533;S@x&#65533;&#65533;&#65533;! C&#65533;&#65533;&#65533;_&#65533;&#65533;.s&#65533;e&#65533;&#65533;G&#65533;y&#65533;aj&#65533;&#65533;|&#65533;2&#65533;&#65533;a&#65533;&#65533;&#65533;&#65533;&#65533;&#7926;&#65533;&#65533;!@&#65533;
&#722;N"I&#65533;@8&#65533;&#65533;w=D&#65533;#&#65533;p&#65533; %{V&#65533;h:/&#65533;&#65533;&#1674;u&#65533;&#258;u]w&#65533;U&#65533;+&#65533;&#65533;&#65533;C&#65533;&#65533;&#65533;g&#65533;&#65533;',70&#65533;&#65533;{&#65533;&#65533;&#65533;&#65533;&#65533;&#65533;&#65533;~fp+x&#65533;]&#65533;?&#65533;D&#65533;5&#65533;@Z&#1220;&#65533;HBV&#1336;A4i&#65533;?&#65533;6|d!O&#65533;A&#65533;&#65533;?&#1848;&#65533;&#65533;&#65533;0&#65533;.\&#65533;&#65533;33t&#65533;@&#65533;&#65533;J2\&#65533;t&#65533;?&#65533;@vq&#647;<&#65533;&#65533;E&#65533;&#65533;&#65533;&#65533;&#65533;d&#65533;&#65533;&#65533;&#65533;&#65533;&#936;4 &#65533;&#65533;N&#65533;?&#65533;&#65533;&#65533;A&#65533;_&#65533;&#65533;&#65533;&#65533;u&#65533;&#65533;&#65533;$&#65533;&#65533;&#65533;O&#65533;2&#65533;&#65533;? &#982;&#65533;&#65533;?&#65533;&#65533;&#65533;;7&#65533;3&#65533; &#65533;9&#65533;U Wr\&#65533;&#65533;G\&#65533;[&#65533;IC&#65533;CC&#65533;R&#65533;#&#65533;&#65533;!&#65533;Ap\&#65533;&#992;zB9&#65533;%hMgI&#65533;&#65533;w&#65533;M&#65533;&#65533;m&#65533;&#65533;a&#916;=&#1656;p&#65533;C(&#65533;&#65533;'a&#65533;s|&#65533;&#1221;cf&#326;&#65533;&#65533;&#65533;&#65533;.M&#1074;\&#65533;CX&#249;&#65533;&#65533;$&#27834;D&#398;&#65533;&#65533;g/&#65533;&#65533;&#65533;\&#65533;&#65533;h&JD7D `JPBp&#65533;C,(M&#65533;|&#65533;&#65533;DD&#65533;K&#65533;7&#65533;\&#65533;&#65533;&#823;_&#65533;&#65533;-&#65533;}&#65533;&#65533;zKD"&#65533;&#65533;ClkIE	&#65533;&#1533;&#65533;=&#65533;B	&#65533;&#65533;\h&#65533;&#65533;&#65533;0;&#65533;&#65533;7p&#65533;&#65533;?@,&#65533;&#65533;gA&#65533;&#65533;&#65533;&#65533;aC&#65533;!F&#65533;8&#65533;bE&#65533;&#65533;F&#65533;WF&#65533;#&#461;&#65533;&#65533;&#65533;&#65533;&#65533;?&#65533;#X<&#65533;P&#65533;E&#65533;&#1682;&#65533;&#65533;9&#65533;fCm?njc&#65533;p'1&#65533;3&#65533;g&#65533;C&#65533;&#65533;.&#65533;t9#&#65533;&#806;&#65533;=&#65533;&#65533;&#65533;&#65533;&#65533;/S&#65533;&#65533;,z&#65533;&#511;5&#65533;&#65533;_&#65533;&#65533;8L&#65533;&#65533;A&#594;&#65533;&#65533;&#65533;P&#1068;5&#65533;&#65533;&#65533;&#65533;&#253;x-&#65533;&#65533;w*&#65533;._&#65533;&#65533;b&#65533;&#65533;6$B&#65533;&#856;'&#65533; Cf&#65533;
&#65533;&#65533;Hl&#65533;G2&#65533;&#65533;(?&#65533;&#65533;_?&#65533;&#65533;&#65533;&#65533;R&#65533;_&#65533;_&#65533;&#65533;v&#65533;&#65533;&#65533;&#65533;&#65533;&#65533;Tp&#27411;+Wbb&#65533;&#65533;&#65533;&#65533;&#65533;&#65533;&#65533;&#65533;~&#65533;&#65533;&#65533;&#65533;&#65533;&#65533;_&#65533;&#65533;0&#65533;&#65533;6&#65533;&#65533;:&#65533;B&#65533;<
&#65533;&#915;W&#65533;&#65533;&#65533;X&#65533;pxz&#65533;&#65533;&#65533;?;e&#65533;&#65533;&#485;&#65533;W&#65533;&#65533;&#65533;P&#65533;	,&#1057;?&#65533;q&#65533;!b"dB)b&#65533;&#65533;Ch*&#65533;wJx&#65533;!-&#65533;&#65533;K D&#65533;D&#65533;&#65533;C&#65533;i&#65533;&#65533;KHB&R`;&#65533;R&#65533;z&#65533;&#65533;9&#65533;&#65533;h&#65533;t&#65533;@&#65533;&J&#65533;&#65533;Oy&#65533;:"&#65533;&#65533;&#65533;b>a&#65533;%&#65533;q&#65533;-&#65533;&#65533;h&#65533;f&#65533;ph/&#65533;&#65533;w&#65533;8&#1125;$&#65533;|(&#65533;&#65533;aH&#65533;&#65533;Fbh&#65533;&#65533;&#65533;&#65533;&#65533;3O>&#65533;&#65533;&#65533;;{,0&#65533;=&#65533;&#65533;2&#65533;&#65533;&#65533;$E&#65533;`&#65533;&#65533;**&#65533;!&#65533;&#65533;&#65533;&#65533;&#65533;4&#65533;g&#65533;&#65533;&#65533;4&#65533;4&#65533;&#65533;&#65533;Se* &#65533;J&#65533;!K&#65533;&#65533;&#478;&#65533;&#65533;&#65533;g&#65533;&#65533;&#65533;U&#794;&#65533;ik@*J&#65533;  2&#65533;&#65533;&#65533;B&#65533;!&#65533;f&#65533;&#65533;&#65533;!\2&#65533;ud&#65533;%&#65533;&#65533;}(&#65533;&#65533;
&#65533; &#65533;h&#519;&#65533;&#65533;&#41711;&#65533;&#65533;&#65533;&#65533;&#65533;X&#45192;&#1965;&#65533;&#65533;x&#65533;{_&#65533;W1cH0&#65533;&#65533; '&#65533;&#65533;&#65533;4&#65533;9@3&#65533;Zp&#65533;_&#65533;&#65533;cd&#65533;&#65533;7&#65533;&#65533;&#65533;&#65533;El&#48673;&#65533;&#65533;&#65533;x:&#1864;&#65533;"&#65533;&#65533;&#65533;y&#65533;&#65533;&#65533;&#264;;&#65533;&#65533;p&#65533;!&#65533;&#65533;&#65533;!O.FrHn&#65533;&#65533;G}&#65533;c&#65533;&#65533;Z0&#65533;&#65533;a&#65533;&#65533;&#65533;X&#65533;v&#65533;^SP&#65533;d"!&#65533;m&#65533;YT&#65533;&#65533;&#65533;&#65533;er&#65533;?;A	&#65533;QBk
&#65533;!'J&#65533;Hnq&#514;X'"&#65533;&#65533;&#65533;&#65533;g&#65533;&#65533;i&#65533;&#65533;&#65533;&#65533;5Z&#65533;p&#65533;&#1440;&#226;&#65533;w&#65533;8&#65533; &#65533;&#65533;&#65533;` 74&#65533;
 tf&#65533;&#65533;t&#65533;&#65533;!u&#65533;H&#65533;&#65533;&#65533;d&#65533;&#65533;&#65533;&#65533;c &#65533;&#65533;&#65533;&#65533;o&#65533;&#65533;&#65533;&#481;y&#65533;&#65533; &#65533;&#65533;~|g&#65533;x&#65533;H&#65533;&#514;&#65533;&#65533;&#65533;&#65533; &#65533;&#65533;z@&#65533;&#819;zA&#65533;&&#65533;&#65533;B&#65533;&#65533;&#65533;&#65533;&#65533;B&#65533;&#65533;jC&#65533;&#65533;Lm(&#65533;&#65533;&#65533;W&#65533;&#65533;&#65533;Y&#65533;&#65533;&#65533;{&#65533;&#336;&#65533;&#65533;!&#65533;&#65533;&#65533;X&#65533;ebHk"C&#65533;H6U V&#65533;"&#65533;r&#65533;.&#65533;&#65533;&#65533;&#65533;&#65533;&#65533;&#44213;/|!wi&#65533;)&#65533;&#65533;B&#65533;@$)hG0r2D0&#65533;&#65533;A&#65533;&#1024;&#65533;0"\&#65533;!C&#65533;&#65533;&#65533;3p&#65533;
gbe&#65533;&#65533;&#65533;%Y&#65533;!C&#65533;&#1024;&#65533;F&#65533;&#65533;&#65533;&#65533;&#65533;m&#65533;&#65533;!A"d&#65533;L&#65533;
@C&#65533;&#65533;x&#65533;&#65533;&#65533;&#65533;?La&#65533;p&#65533;!sH&#65533;&#65533;H;&#65533;&#65533;!&#65533;Q&#456;T&#65533;T&#65533;h&#65533;R&#65533;! r7&#65533;q&#65533;&#65533;(&#65533;&#65533;)&#65533;;&#65533;&#65533;&#65533;&#65533;&#65533;&#65533;_&#65533;&#65533;&#65533;&#65533;&#65533;
Q&#1920;&#65533;7&#65533;;R&#65533;
&#65533;R&#65533;h&#65533;+&#65533;&#65533;&#65533;&#65533;&#65533;&#65533;!&#65533;&#65533;&#65533;-q&#65533;&#65533; $!&#65533;&#65533;&#65533;&#65533;~&#65533;&#65533;&#65533;B2&#65533;&#65533;&#65533;&&#65533;X&#65533;a&#65533;&#65533;&#65533;&#65533;<&#65533;&#65533;A&#65533;&#65533;c&#65533;&#65533;j&#139;&#65533;&#65533;&#65533;&#65533;&#65533;&#65533;&#65533;dd&#65533;&#65533;
&#65533;&D&#65533;9N&#65533; &#65533;
V&#65533;E9%R&#65533;&#65533;cpt&#65533;&#65533;5)Bl&#65533;mp~&#65533;	)&#65533;&#65533;iN&#65533;&#65533;&#65533;&#65533;,&#65533;&#65533;T"&#65533;&#65533;3&#65533;0'&#65533;&#65533;&#65533;&#65533;#p&#65533;&#65533;W ?!&#65533;lq&#65533;rQ&#842;&#65533;!$&#65533;L&#65533;&#65533;E&#65533;d|&#65533;CE &#65533;N=!(:i	3Zb&#65533;lm&#65533;&#65533;&#65533;E&#65533;&#65533;#&#65533;&#65533;*&#65533;C&#65533;&#65533;&#65533;&#65533;.u?H&#65533;AR&#65533;&#65533;T!&#65533;&#65533;GQ&#65533;X&#65533;"n&#65533;U&#65533;&#65533;&#65533;&#65533;&#65533;v&#65533;&#65533;&#65533;&#53282;v&#65533;&#1680;t1&#65533;9J@&#65533;[&#65533;&#65533; &#65533;&#65533;b&#65533;$kdW&#65533;&#65533;&#65533;%C&#65533;&#65533;LL&#65533;&#65533;!&#65533;&#65533;&#65533;P&#65533;K
AT&#65533;x+"R&#65533;H&#65533;.~&#65533;o&#65533;,3h&#65533;&#65533;IXpPc<&#65533;&#65533;d&#65533;&#65533;&#65533;X&#65533;L&#65533;&#65533;&#65533;-&#65533;N&#65533; &#65533;PC&#65533;c&#65533;_&#65533;&#65533;c&#65533;p&#65533;P&#65533; -&#65533;&#65533;oc&#65533;
a&#65533;&#65533;^&#65533;:&#28291;&#65533;&#65533;&#65533;&#65533;+k&#65533;&#65533;Wb&#65533;!&#65533;&#65533;&#65533;,u^&#65533;&#402;&#65533;&#65533;&#65533;Q&#65533;&#65533;^&#65533;&#65533;w aD\&#65533;&#65533;a.A&#65533;`&#65533;G"&#65533;o&#65533;C&#65533;&#65533;C&#65533;&#65533;&#2009;&#65533;p}s&#65533;&#65533;$B&#65533;&#65533;Np&#65533;&#65533;=&#65533;}&#65533;&#65533;v&#65533;px&#65533;ax:&#65533;h&#65533;&#65533;&#65533;Wt-Hp\&#65533;?:&#65533; &#65533;&#65533;&#65533;&#1833;&#65533;C@&#65533;&#65533;4&#65533;oz#&#65533;&#65533;T&#65533;2	&#65533;&#65533;&#65533;"&#65533;#)&#65533;^&#65533;&#2036;&#65533;&#65533;&#1630;&#65533;
&#65533;';YO&#65533;&#65533;H&#65533;{&#65533;Day$&#17609;&"&#65533;&#65533;0Db&#65533;&#65533;&#65533;~&#65533;&#65533;!>p&#65533;&#65533;&#65533;&#65533;,k&#65533;Zp&#65533;Qg&#65533;&#65533;A&#65533;&#65533;&#65533;@&#65533;@&#65533;&#65533;{&#65533;&#65533;&#65533;&#65533;/!&#65533;D{&#65533;b&#65533;Im&#65533;&#65533;`&#65533;f&#65533;H&#65533;$b&#65533;&#65533;A&#65533;&#65533;&#65533;&#65533;=m&#65533;9&#65533;&#1248;&#65533;::&#65533;&#65533;SG&#65533;&#65533; &#646;	$&#65533;&#65533;XCd&#65533;]&#65533;&#65533;?&#65533;*&#65533;&#65533;&#65533;!&#65533;q&#65533;&#65533;z=&#65533;&#65533;`&#1256;&#65533;&#246;8&#65533;&#65533;&#243;&#65533;&#65533;&#65533;UZS&#65533;&#65533;&#65533;&#65533;X,Z&#65533;&#65533;_7>B&#65533;&#65533;3&#65533;	qw&#65533;&7$&#65533;&#65533;
C&#65533;&#65533;&#65533;&#65533;"&#65533;&#65533;&#1864;p&#65533;&#65533;&#65533;&#65533;&#65533;%&#65533;-^}&#65533;&#65533;w&#65533;w6&#65533;}&#65533;B_&#65533;&#65533;&#65533;6&#65533;&#65533;&#65533;&#65533;T&#65533;&#65533;!&#65533;&#65533;e*&#65533;&#648;G&#1850;&#65533;(&#65533;&#65533;q&#65533;H&#65533;Uv&#65533;C&#65533;6
&#65533;C"&#65533;&#65533;G%&#65533;&#65533;H&#65533;&#65533;`&#65533;G:r&#65533;D&#65533;!e h&#65533;&#65533;&#65533;d&#65533;&#65533;&#65533;&#65533;&#65533;q&#65533;X&#65533;"'&#65533;&#65533;&#65533;%&#65533;T&#65533;2&#65533;@w&#65533;&#65533;3$&#65533;&#1027;4
R<&#65533;!&#65533;hy&#65533;&#65533;
&#65533;>A&#65533;`H&#65533;&#65533;&#65533;&#65533;A&#65533;&#65533;&#65533;N&#65533;&#65533;&#65533;!$&#65533;&#65533;R*&#65533;&#65533;&#1321;$!A&#65533;?$&#65533;F&#65533;&#65533;!&#65533;{&#65533;&#65533;&#65533;&#65533;&#65533;&&#65533;	&#65533;&#65533;H&#65533;-`&#65533;&#65533;`&#65533;&#65533;>&#65533;&#65533;N7&#65533; &#65533;O5C`&#65533;&#65533;&#65533;T&#65533;&#65533;w&#65533;&#65533;E&#65533;z&#65533;&#65533;h5E&#65533;a&#65533;;&#65533;&#65533;	t&#65533;&#65533;>&#65533;&#65533;!C&#65533;&#65533;&#1088;/&#65533;?o&#65533;&#65533;r&#65533;GD&#65533;'&#65533;&#65533;D&#65533;&#65533;&#65533;&#65533;&#65533;&#65533;&#65533;j&#65533;&#65533;&#65533;&#65533;i@0&#65533;&#65533;&#560;&#65533;[c$&#65533;&#65533;%&#65533;u"&#65533;JC&#65533;&#65533;&#65533;*&#65533;Ad&#65533;p&#65533;&#65533;!&#65533;C$B&#65533;d&#10714;EW&#65533;.&#65533;k&#65533;B&#65533;B&#65533;k&#580;&#65533;!&#65533;Dl&#65533;&#65533;P&#65533;!Z&#65533;M&#65533;&#65533;&#65533;&#65533;&#65533;&#65533;&#65533;&#65533;@&#65533;&#65533;&#65533;d&#65533;r&#65533;or&#65533;!&#65533;&#65533;&#65533;o
&#65533;o&#65533;&#65533;&#65533;[)b&#65533;B(&#65533;!P&#65533;b6 &#65533;&#65533;B
&#65533;&#65533;&#65533;a	l`	6&#65533;&#65533;As&#65533;a	^L &#65533;!~!@ &#65533;i&#65533; b:&#65533;
p&#65533;&#65533;b &#65533;&#65533;&#65533;a
&#65533;&#65533;&#65533;H&#65533;&#65533;V&#65533;@&#65533;n*,@x& xV&#65533;"&#65533;n&#65533;&#1080442;&#65533;L
&#526;&#65533;O&#65533;Jl.P| &#65533;{$1#&#65533;&#65533;&#65533;!&#65533;g":&#65533;&#65533;\"$HJ&#65533;&#65533;&#65533;'&#65533;&#65533;!&#65533;(&#65533;&#929;!T&#65533;?T&#65533;!Z&#65533;&#65533;&#65533;&#65533;BF&#65533;&#65533;pQ&#65533;T&#65533;kFm:&#65533;&#65533;d&#65533;&l&#65533;!L@ L`&#65533;a&#65533;&#65533;&#65533;&#65533;&#65533;!z&#65533;%&#65533;l&&#65533;&#65533;" 7&#65533;&#65533;b&#65533;("zb&#65533;&#65533;!
&#65533;S&#289;  !&#65533;!
!&#65533;&#65533;&#65533;!&#65533;&#65533;&#65533;&#65533;&#65533; ^&#65533;&#65533;T,&#65533;&#65533;; b&#65533;&#65533;X&#65533;@_&#65533;&#1713; &#65533;&#65533;&#65533;&#65533;1"&#65533;@.&#65533;&#65533;!&#65533;%&#65533;	@@n&#65533;&#65533;"&#65533;EW:&#65533;!Na&#65533;P&#65533;0f&#65533;Y&#65533;!2&#65533;QR&#65533;&#806;A&#1048;&#65533;&#65533;%&#65533;N&#65533;&#65533;&#931;QC&#65533;&#65533;&#65533;&#65533;&&#65533;&#65533;&#65533;fq&#65533;N"&#65533;&#65533;&!a&#65533;!&#65533;&#65533;!&#65533;&#65533;&#65533;Gg&#65533;(&#65533;&#65533;&#65533;)'BM*&#65533;&#65533;P&#65533;	%b&#65533;$&#65533;&#65533;&#65533;&#65533;(#&#65533;y&#65533;&#65533;!p&#65533;&#65533;&#65533;b&#65533;&#65533;&#65533;&#65533;!&#1938;&#65533;&#65533;&#65533;$({&#65533; &#65533;&#65533;&#65533;&#65533;
&a&#65533;&#65533;&#65533;@(WBx$&#65533;&#65533; &#65533;&#65533;&#65533; &#65533;@&#65533;&#65533;%o&#65533; &#65533;&#65533;)q1&#65533;&#65533;g|J"%&#65533;&#65533;&#65533;	2&#65533;&#65533;&#65533;0&#65533; 0&#65533;5&#65533;45&#65533;"h&#65533;@P&#65533;&#65533;Z&#65533;&#1216;&#65533;&#65533;j&#65533;P&#65533;&#65533;&#65533;&#65533;&#65533;&#65533;&#65533;&#65533;&&#65533;&#65533;!&#65533;@&#65533;&#65533;?&#65533;"&#65533;&#65533;%R&#65533;&#65533;&#65533;&#65533;&#65533;&#65533;$&#65533;*&#65533;&#65533;&#65533;s"&#65533;/&#65533;&#65533;!&#65533;&#65533;%&#65533;&#65533;&#65533;:&#65533;&#65533;&#65533;`&#65533;&#65533;9K&#65533;&:&#65533;&#65533;h%"ih&#65533;&#65533;3&#65533;&#65533;&#65533;&s&#65533;A&#65533;&#65533;"&#65533;&#65533;&#65533;s&#65533;&#65533;'j&#65533;&#65533;&#65533;&#65533;.&#65533;&#65533;&#65533;&#65533; )&#65533;`&#65533;R/&#65533;&#65533;! A&#65533;'&#816;A&#65533;r&#65533;RX&a&#65533;&#65533;!&#65533;&#65533;/&#65533;&#65533;!V"xF"s &#65533;&#65533;8!&#65533;&#65533; &#65533;&#65533;&#65533;.&#65533;&#65533;V /
>&#65533;*m &#65533;&#65533;&#65533;&#65533;&#65533;2"LV &#65533;&#65533;&#65533;D&#65533;8a&#65533;&#65533;~2&#65533;&&#65533;|&#65533;??40k&#65533;&#65533;&#65533;&#65533;!s&#65533;&#65533;D&#65533;/&#1778;!V0 &#65533;&#65533;E0&#65533; &#65533;&#65533;
&&#65533;'&#65533;M&#65533;PD&#65533;L&#1364;!&#65533;&#65533; a&#65533;&#65533;&#65533;K]"&#65533; P"`&#65533;!u>E*3&#65533;2I&#65533;2U
|T&#65533;!L
&#65533;R]&#65533;LS&#65533;A&#65533;&#65533;S/&#65533;S&#65533;?&#65533;S&#65533;;^&#65533;!L&#65533;@Z8&#65533;Z&#65533;&#65533;r&#65533;/&#65533;&#65533;&#65533;&#65533;	D&#65533;&#65533;\&#65533;b'&#65533;&#65533;&#65533;*^a&#1039;=&#65533;&#65533;Da]p&#65533;&#65533;3@&#65533;U&#65533;b&#307;P~&#65533;&#65533;`#M&#65533;$&#65533;E['"=&#65533; B&#65533;!&#65533;&#65533;,:&#65533;Y&#65533;T&#65533;&#65533;!&#65533;&#65533;Z&#65533;&#65533;-
`&#65533;l%.&#65533;]&#65533;S&#65533;&#65533;k&#65533;&#65533;=&#65533;&#65533;&#65533;s&&#65533;KT"8DA&#65533;C&#65533;&#65533;!&`B&#65533;&#65533;t/C&#65533;!&#65533;"4)&#65533;')&#65533;&#65533;C&#65533;p/&#65533;
&#65533;XS)&#65533;RL-@&#65533;!&#65533;&#65533;E&#65533;.]&#65533;L&#65533;!~&#65533;	o&#65533;&#65533;"jt	V b&#65533;&#65533;&#65533;&#65533;*&#65533;&#656;c&#65533;&#65533;&#65533;!ap0&#65533;&#65533;K&#65533;  &#65533;&#65533; 8Vc!bhuN#b&#65533;VK&#65533;&#65533;!&#65533;&#65533;r"&#65533;
&#65533;4l&#65533;&#65533;@n&#65533;&#65533;&#65533;&#65533;@s&#65533;P#$Qa6&#65533;G&#65533;&#65533;^7&#65533;Q53&#65533;n&#65533;&#65533;@D&#65533;&#65533;<&#65533;S;&#65533;8&#65533;4&#65533;5&#65533;55&#65533;&#65533;D&#65533;5&#65533;&#65533; ZA&#65533;P&#65533;&#65533;d&#65533;k&#65533;&#65533;&#65533;&#65533;!&#65533;&#65533;`&#65533;|&#65533;!>"&#65533;!B7"&#65533;&#65533;!&#65533;B&#65533;&#1413;&#65533;S&#65533;&#65533;5"R &#65533;J&#65533;+b&#65533;)&#65533;+&#65533;&#65533;&&#65533;&#65533;.`~&#65533;|&#65533;&#65533;[&#65533;;%B^&#65533;af&#65533;&#65533;z&#65533;"&#65533;&#65533;~*w&#65533;a-r&#65533;!bB:+"~@{&#65533;!&#65533; #^&#65533;o&#375;k&#65533;GW2"&#65533;U&k&#65533;A&#1312;&#65533;&#65533;&#65533;!&#65533;D&#65533;&#65533;Ag4x&#65533;&#65533;6h&#65533;&#65533;b&#65533;2B?T&#65533;&#65533;b&#65533;Tc;&#65533;C&#65533;&#65533;k&#65533;&#65533;!&#65533;&#65533;N#&#65533;
&#1587;!F&#65533;U,&#65533;~@FW@f&#65533;pGgh&#65533;F!&#65533;yV&#65533;fq&#65533;^A&#65533;"V&#65533;t@&#65533; (&#65533;)&#65533;&#65533;&#65533;	B&#65533;&#65533;i&#65533;&#65533;vah' &#65533;L&#65533;'B&#65533;&#65533;M&#65533;6h&#65533;&#65533;!&#65533;k&#65533;4&#65533;#&#65533;&#65533;&#65533;%&#65533;K_Bn&#65533;&#422;&#14892;&#65533;&#65533;&#65533;#P|&#65533;o%U",U@s|s&#65533;	dq&#65533;!8&#65533;mQ&#65533;:&#65533;qgB&#65533;\&#65533;t8&#65533;&#65533; W&#65533;J&#846;&#65533;f&#65533;&#65533;!
K7W&#65533;:&#65533;7#b&#65533;&#65533;7#&#65533;&#65533;&#65533;&#65533;&#65533;/<_!&#65533;&#65533;o-&#65533;/&#65533;o-&#65533;UZ&#65533;&#65533;!rW<&#65533;{&#65533;&#65533;{&#65533;=&#65533;y&#65533;7@&#65533;&#65533;|"|7Ly"j%&#65533;&#65533;&#65533;h&#65533;  &#65533;hS&#65533;&#65533;&#65533;g"`v&#65533;X&#65533;&#65533;9&#65533;8&#65533;A&#65533;ni&#65533;m\!&#65533;&#65533;&#562;&#65533;N&#65533;&#65533;w&#65533;C&#65533;
&#65533;'&#65533;B&#65533;&#65533;B&#65533;&#65533;&#65533;A&#65533;T"(&#65533;e&#65533;A&#65533;T&#65533;"
jY&#65533;"|&#65533;k!
CL@&#1952;!^&#65533;?&#65533;/&#65533; S&#65533;&#65533;!&#65533;&#65533;rN&#65533;&#65533;c&#65533;&#65533;!&#65533;&#65533;~&#65533;y&#65533;&#65533;L)B/?T0&#65533;&#65533;Mu07&#65533;M&#65533;
Le%&#65533;G&2&#65533;	&#65533;!`&#65533;l&#65533;L!&#65533;&#65533;&#65533;P&#65533;V&#65533;O&#65533;&#65533;&#65533;N&#65533;f|&#65533;x&#65533;a&#65533;&#65533;&#65533;X&#65533;=sT&#1272;TI&#65533;&#65533;&#1485;g&#65533;P&#65533;&#65533;FO&#65533;f&#65533;8-r#&#65533;!br&#65533;)w&#1238;&#65533;&#65533;,&#65533;&#65533;&#65533;&#65533;&#65533;p&#65533;!&#65533; &#65533;6&#65533;kFw&#65533;&#65533;&#65533;#&#65533;\ 
h$'b&#65533;.&#65533;}&#65533;ut&#342;&#65533;&#65533;!&#65533;a(X&#65533;^rS&#65533;%&#65533;X"&#65533;!&#65533;\"4&#65533;\&#65533;\&#65533;O'&#65533;!M&#65533;R&l&#65533;2"L&#65533;X   &#65533;S&#65533;{&#65533;A2aT2&#65533;b'E;y%&#131;&#65533;`&#65533;&#65533;&#65533;Y&#65533;@`&#1176;)&#65533;2&#65533; '&#65533;&#65533;&#65533;&#1921;&#65533;s&#65533;&#65533;c&#65533;&#65533;&#65533;&#65533;T"&#65533;&#65533;ATC&#65533;R/&#65533;vF&#65533;9L&#65533;N&#65533;@c&#65533;&#65533;&#65533;f"&#65533;	&#65533;e&#65533;&#65533;>&#65533;&#65533;
&#65533;f&#65533;`	&#65533; V,&#65533;~&#65533;E&#65533;&#65533;&#65533;f&#171;&#65533;&#65533;[&#65533;&#65533;DI&#65533;D&#65533;&#65533;&#65533;&#65533;&#65533;&#65533;&#65533;%&#65533;~,&#65533;;vC `&#65533;&#65533;&#65533;P)o8&#65533;&#65533;t&#65533;&#65533;u&&#65533;9z&#65533;Q&#65533;&#65533;&#65533;D&#65533;&#65533;&#65533;&#65533; &#65533;a!Q&#65533;+&#65533;G&#65533; &#65533;&#65533;Rc:oW&#65533;&#65533;x&#65533;%&#65533;[;&#65533;l&#65533;&#65533;7up=u&#65533;{&#65533;&#65533;6&#65533; Ps&#65533;h1&#65533;!&#65533;&#65533;#&#65533;[&#467;:&#65533;&#65533;&#65533;&#65533;]&#65533;&#65533;&#800;u&#65533;@ &#65533;&#65533;"&#65533;&#65533;&#65533;"&#65533;&#65533;&#65533;&#65533;NetwU&&#65533; &#65533;E&#65533;N&#65533;&#65533;;&#65533;8&#65533;<Bu&#65533;&#65533;&#65533;&#65533;&#65533;&#65533;%Ig&#65533;Yow&#65533;%&#65533;&#65533;&#65533;&#65533;o&#65533;&#65533;&#65533;"&#65533;|"8&#65533;&#65533;"&#65533;!&#1587;&#65533;"&#831;&#65533;?&#65533;!&#65533;&#65533;&#65533;	&#65533;&#65533;&#65533;&#65533;D&#65533;0&#65533;&#65533;6&#65533;&#65533;&#65533;\&#65533;7&#65533;&#3461;&#65533;J!&#65533;&#65533;'t(I&#65533;y&#65533;&#65533;C&#65533;&#65533;&#65533; ]&#65533;~&#65533;;LgV x&#65533;yb&#65533;$.%"&#65533;&#65533;&#65533;_d&#65533;&#65533;&#65533;d&#65533;?&#65533;&#65533;&#65533;[2AF`&#65533;"&#160;&#65533;&#65533;&#65533;&#65533;*";&#65533;@
,&#65533;&#65533;&#65533;&#65533;&#65533;&#65533;&#65533;&#65533;&#65533;&#65533;B&#65533; &#65533;]&#65533;&#65533;&#65533;n "&#65533;	&#65533;/&#65533;Vb&#65533;&#65533;&#65533;&#65533;&#65533;&#65533;"~r&#65533;&#65533;&#65533;&#65533;/&#65533;	j&#65533;&#65533;&#65533;&#65533;&#65533;
Umt&#684;8&#65533;&#65533;&#65533; &#65533;&#177;&#65533;&#65533;
&#65533;kf&#65533;&#65533;&#65533;&#65533;&#65533;]&&#65533;X&#65533;n155&#65533;&#65533;w&#65533;S&#65533;&#65533;k"r&#65533;&#65533;H&#65533;&#65533;@&#65533;d&#65533;n&#997;6&#65533;6l&#65533;&#65533;Z&#65533;#&#65533;0&#65533;!j&#65533;y/&#65533;&#65533;h&#65533;&#1792;&#65533;&#65533;&#65533;"&#65533;&#65533;&#65533;&#65533;&#65533;O&#65533;&#65533;o"&#399;&#65533;z^&#65533;|^8}&#65533;&#65533;o&#65533;&#65533;|&#65533;&#65533;&#65533;\"n&#519;&#175;&#65533;&#65533;&#65533;~&#65533;t&#65533;&#65533;J&#65533;(&#65533;&#65533;&#65533;<&#65533;O&#65533;&#65533;
"&#65533;&#65533;&#65533;&#65533;*9&#65533;@&#65533;1&#65533;&#65533;&#172;&#65533;*&#65533;|"&#65533;@&#65533;>
&#65533;#7d&#65533;^"&#65533;&#65533;&#65533;&#65533;,&#65533;&#65533;&#65533;&#65533;a&#65533;&#65533;&:|A.&#65533;*&#65533;&#65533;&#65533;&#65533;&#1975;!&#65533;'&#65533;&#65533;hw&#65533;!&#65533;&#65533;MTX&#65533;&#65533;&#65533;&#65533;r~&#65533;&#65533;F%b&#65533;&#65533;'&#65533;&#65533;&#65533;&#65533;&#65533;d&#65533;bZ&#65533;gG&#65533;!&#65533;&#65533;&#65533;aG&#1472;&#30456;q&#65533;Tpo&#65533;&#65533;!&#65533;9"&#65533;f&#65533;&#65533;C&#65533;p&#65533;a&#65533;a'&#65533;!&#65533;&#65533;"	&#65533;0&#65533;&#65533; D>&#65533;C&#65533;AA4"&#65533;0&#65533;&#65533;v&#65533;"&#65533;_"&#65533;a&#65533;&#65533;&#65533;D&#65533; \&#558;&#65533;"&#65533;&#65533;&#1230;B"Q&#65533;&#65533; &#65533;n&#65533;&#65533;G&#65533;v&#65533;5np7&#65533;4;/q &#65533;&#65533;&#65533;&#65533;&#65533;\&#560;&#65533;&#197;&#65533;&#65533;&#65533;Q&#65533;&#65533;&#65533;D3&#65533;,&#65533;30g&#65533;&#65533;&#65533; &#65533;&#65533;3&#65533;&#65533; &#65533;I&#65533;,&#65533;&#65533;1+&#65533;&#65533;&#65533;C&#65533;&#65533;&#774;&#65533;\&#65533;&#1833;&#65533;MA>w&#65533;&#65533;&#1296;C +&#65533;rEiQB%&#65533;&#65533;i&#1322;R&#65533;R&#65533;7d&#65533;S&#65533;p0v&#65533;&#1328;&#65533;4&#65533;&#1025;&#65533;&#65533;=|&#65533;&#65533;&#65533;[&#65533;>&#65533;&#827;&#65533;NA~&#65533;&#65533;<&#65533;&#65533;&#150;&#65533;Zud&#65533;&#65533;`&#65533;-T&#65533;H&#1282;IU&#65533;$&#65533;&#65533;D&#65533;
&#772;C&#65533;M&#65533;&#65533;&#65533;&#1251;&#65533;&#16565;a&#1151;?&#65533;a&#65533;~&#65533;h&#65533;l&#65533;m&#65533;)&#65533;&#65533;C&#2045;a&#65533; &#65533;&#65533;&#351;J&#65533;&#65533;-|Rd&#65533;,&#65533;&#65533;&#65533;&#65533;O:H &#65533;&#65533;&#65533;&#65533;T&#65533;&#65533;tiZ&#65533;&#65533;}&#65533;$&#65533;.&#65533;/&#65533;$&#65533; &#65533;)&#65533;&#256;&#65533;&#65533;&#65533;&#65533;a&#65533;:t(&#65533;)O @)&#65533;d&#65533;AC&#65533;&#65533;W&#65533;J8&#65533;	&#65533;H&#65533;&#65533;&#65533;8&#65533;&#65533;N&#65533;&#65533;&#65533;&#65533;&#65533;&#65533;B&#65533;&#65533;s&#65533;ixA&#1863;#&#65533;7&#65533;&#65533;&#65533;au&#65533;&#65533;&#65533;&#65533;3&#65533;&#65533;&#65533; &#65533;&#65533;&#65533;&#65533;FA8&#65533;4&#65533;$&#65533;?&#65533;&#65533;&#65533;&#65533;&#65533;&#65533;&#65533; C&#65533;!%&#65533;&#65533;2&#65533;BXJ%j`&#65533;)&#65533;d&#65533;i&#65533;eb&#65533;&#65533;&#65533;&#65533;31&#65533;&#65533;&#65533;mT&#65533;E
i&#65533;&#65533;D"1db	P:&&#65533;aB&#65533;*&#65533;T&#65533;&#65533;;&#65533;T&#65533;c&#1556;SC&#65533;&#65533;Y&#65533;C&#65533;&#65533;I&#65533;a0&#65533;&#65533;&#65533;?&#65533;&#65533;C&#65533;82gC*&#65533;&#65533;B/*`&#65533;&#65533;i&#65533;&#65533;&#65533;
#&#65533;&#65533;&#65533;9&#65533;&#65533;V&#65533;?e&#65533;&#65533;h&#65533;&#65533;C&#65533;&#65533;[l&#65533;,4o&#65533;&#1126;l&#65533;&#65533;*&#38642;&#65533;W&#65533;?&#65533;&#65533;v&#65533;n&#65533;&#65533;P&#65533;j<&#65533;&#65533;?&#65533;f&#65533;s&#65533;&#65533;P#y&#65533;L&#65533;&#65533;zM&#65533;&#65533;P&#65533;&#65533;&#65533;&#65533;
&#65533;rW&#65533;&#65533;P&#65533;oAip&#65533;OC&#65533;L u&#65533;A&#65533;P&#65533;0&#65533;&#65533;<i&#144;%&#65533;p&#65533;&#65533;	.q&#65533;FA&#65533;&#65533; ~&#65533;&#65533;&#65533;?\&#65533;&#65533; #&#65533;&#65533;P&&#65533;\&#65533;&&#65533;\&#65533;&#65533;&#65533;X&#65533;
&#65533;H&#65533;&#65533;^w&#65533;&#65533;"&#65533;&#65533;&#65533;W#&#65533;8&#65533;&#65533;&#65533;&#65533;&#65533;&#65533;mC@.&#65533;&#65533;$&#65533;R&#65533;&#65533;a&#65533;%,Ov&#65533;&#65533;&#65533;R&#65533;&#65533;eA\&#65533;&#65533;&#65533;"esk&#65533;&#65533;l&#65533;&#65533;&#65533;&#65533;&#65533;&#65533;)&#65533;L/&#65533;&#65533;&#65533;s&#65533;&#65533;&#65533;q&#65533;t*jD&#65533;QE]$&#65533;H&#65533;&#65533;&#65533;&#65533;I+&#65533;q&#65533;&#65533;$&#65533;&#65533;&#65533;&#65533;&#65533;a55&#65533;4&#65533;&#65533;p&#65533;&#65533;_>&#65533;&#65533;9_&#65533;dZf&#65533;p&#65533;&#65533;j&#65533;1&#65533;&#65533;&#65533;&#65533;^Z&#65533;&#65533;n&#65533;&#65533;&#65533;f&#65533;&#65533;&#65533;&#65533;&#65533;&#65533;B&#65533;;)&#65533;n&#65533;q]	&#65533;&#1274;&#65533;&#65533;BR&#1116;C&#65533;;&#65533;`C&#65533;^&#65533;&#65533;g&#65533;&#65533;?w^A&#65533;&#65533;&#65533;&#65533;4;D&#65533;<&#65533;&#65533; 5&#65533;F&#65533;&#65533;&#65533;&#65533;&#65533;B&#65533;&#65533;&#65533;&#65533;&#65533;&#65533;&#65533;&#65533;Q6&#65533;&#65533;Q@l4&#65533;x&#65533;B&#65533;!&#65533;`&#65533;`0O&#65533;&#65533;C6&#65533;#&#65533;&#65533;&#65533;&#65533;&#65533;yBD/&#65533;!<^&#65533;&#65533;B&#65533;5&#65533;&#65533;-D:i&#65533;W&#65533;&#65533;"&#1120;'F&#65533;+&#65533;&#65533;&#1084;&#65533;&#65533;&#65533;+\&#65533;&#65533;&#1530;&#65533;%&mIY_&#65533;&#852;&#65533;&#65533;^&#65533;kj&#65533;&#65533;&#65533;&#65533;D&#1657;&#65533;U&#65533;H&#65533;&#65533;
"&#65533;*R1Nl&#65533;bi&#65533;=Ox&#1308;&#65533;&#65533;'@5DP&&#65533;D`&#65533;&#65533;,&#65533;&#65533;sT&#65533;!&#65533;&#65533;St&#65533;	M&#377;G&#65533;&#65533;n(&#65533;&#65533;~B&#65533;H&#65533;&#65533;&#65533;r	Ic&#65533;&#65533;&#65533;M'&#65533;1&#65533;
Q&#960;&#65533;	&#65533;&#65533;d7&#65533;&#65533;N&#65533;f&#65533;&#65533;H&#1944;&#65533;&#65533;&#15904;x&#65533;GW8&#65533;&#65533;&#65533;&#65533;^&#65533;&#65533;&0 ^&#65533;p&#65533;&#65533;&#65533;&#65533;B&#65533;&#65533; &#65533;I&#65533;&#65533;U4/x&#65533;),&#65533;&#65533;&#65533;B&#65533;&#65533;&#65533;D&#65533; &#65533;&#65533;&#65533;#&#65533;&#65533;)@C&#65533;Y&#65533;L0&#65533;B&#65533;P&#65533;&#65533;lfs\&#65533;&#65533;&#65533;&#65533;&#65533;$&#65533;&#65533;&#65533; &#65533;B&#65533;&#65533;&#65533;,&#65533;&#65533;[1&#65533;Y&#65533;|&#65533;&#65533;&#65533;&#65533;?%&#65533;~f'D9&#65533;4A&#65533;&#731;y&#65533;F&#65533;&#65533;&#65533;&#65533;&#65533;&#65533;-&#290;&#65533;
BCM&#65533;&#65533;&#65533;#&#65533;N&#65533;&#65533;&#65533;&#65533;W.&#65533;&#65533;&#65533;&#65533;CtX&#65533;%]&#65533;wX&#65533;&#65533;&#65533;&#65533;fD&#65533;rMKD&#65533;'w&#65533;&#1246;&#65533;d&#65533;T&#65533;&#65533;?&#65533;&#65533;&#65533;&#65533;n}[&#65533;PMcF&#65533;$&#65533;)\F&#65533;h&#65533;&#65533;&#65533;q%&#65533;&#65533;G&#1592;&#65533;B=&#65533;r#&#65533;&#65533;-G&#1470;&#65533;-&#65533;{&#65533;QD&#65533;&#65533;F&#1873;$&#65533;&#65533;K&#65533;&#65533;)&#65533;&#65533;&#65533;Tx&#65533;B/&#65533;&#1534;&#65533;&#65533;&#65533;{m&#65533;`]&#65533;*3&#65533;nu>&#65533;	fT&#65533;&#65533;:&#65533;&#65533;;&#65533;UA$&#65533;&#65533;&#654;fT&#65533; &#92469;&#65533;r&#65533;&#65533;&#65533;s&#65533;oN9-n&#65533;&#65533;Zi&#65533;&#65533;rvR/p&#65533;\&#65533;&#65533;G.k9L&#65533;&#65533;&#65533;C&#813;&#65533;&#65533;=i&#65533;]&#1793;&H&#65533;&#1616;d&#65533;&#65533;&#65533;&&#65533;&#65533;   &#65533;p&#65533;40&#65533;+B&#65533;WA&#65533;&#65533;&#65533;&#65533;#&#65533;&#65533;h&#65533;=&#65533;9&#65533;&#65533; &#65533;&#65533;pgt&#65533;&#65533;&#65533;P'T&#65533;&#65533;C&&#65533;&#65533;&#65533;&#65533;&#65533;&#65533;y&#65533;0/&#65533;&#65533;&#65533;&#65533;&#65533;&#65533;&#65533;&#65533;&#65533;&#65533;2!C&#65533;&#65533;B&#65533;&#65533;&p8&#65533;&#65533;T&#65533;&#65533;&#65533;JS&#65533;R&#65533;&#806;a#&#65533;U&#65533;Rw&#65533;fY&#65533;&#65533;(nP&#65533;X&#1377;&#65533;&#65533;&#65533;&#65533;D&#65533;&#65533;Y&#65533;&#65533;&#65533;&#65533;F&#65533;&#65533;T&#341;D"}r&#65533;&#65533;&#65533;&#65533;&#65533;~&#709818;Ikb&#65533;&#1037;&#65533;Aq	L`G8&#65533;C &&#65533;&#65533;:&#65533;&#65533;&#65533;m&#65533;&#65533; &#65533;&#65533;&#65533;:&#65533;Syd$"&#65533;6DopV&#65533;&#65533;&#65533;&#65533;a&#65533;	&#65533;Z&#65533;"&#65533;&#65533;&#65533;&#65533;u&#65533;NH&#475;'&#65533;Vw&#65533;64&#65533;&#1883;&#65533;V&#65533;<q&#65533;&#65533;&#65533;&#65533;Z6T'&#65533;%C6&#65533;w&#1475;&#65533;&#416;&#65533;&#65533;F&#65533;PW'<&#65533;&#65533;QD2&#65533;EW&#65533;&#65533;&#65533;&#65533; *,&#65533;!,B&#65533;&#65533;8&#65533;`&#65533;&#65533;&#65533;.ZHy&#65533;w&#65533;&#65533;&#65533;&#65533;&#65533;&#65533;&#65533;&#65533;&#65533;&#65533;!&#65533;^&#65533;&#65533;&#65533;ui&#65533;&#65533;
&#65533;]&#65533;&#65533; w&#65533;e#&#65533;&#65533;&#65533;&#65533;M&#65533;CHj&#65533;&#65533;d&#65533; &#1938;&#65533;V:%h&#65533;7_&#65533;&#65533;&#65533;&#65533;Mo&#65533;&#65533;&#65533;&#65533;m2&#65533;
&#65533;&#65533;&*&#65533;-&#65533;b"&#65533;&#65533;'&#65533;E&#65533;D&#65533;@&#65533;J&#65533;	D&#65533;&#65533;&#65533;WEcL&#65533;D&#65533;&#65533;&#660;&#65533;&#65533;&#65533;&#65533;&#65533;&#65533;&#65533;&#788;&#65533;2C&#65533;ze0&#65533;&#65533;M]f	&#65533;&#65533;&#65533;m&#65533;9P&#65533;&#65533;z&#65533;&#65533;&#65533;&#65533;&#691;C&#65533;%&#65533;&#65533;&#65533;u&#65533;&#65533;&#65533;&#65533;&#65533;lK&#65533;H&#65533;l&#65533;&#65533;N&#65533;&#65533;&#1215;Y&#65533;<y2&#65533;%@$^ D&#65533;kT"&#65533;&#65533;&#1791;&#1384;&#65533;Q&#65533;%&#65533;'^<&#65533;x~&#65533;j&#65533;&#65533;&#65533;5J&#65533;C&#65533;&#65533;&#65533;Mh&#65533;&#65533; &#65533;&#65533;&#65533;&#65533;&#65533;&#65533;(F&#65533;m&#65533;&#65533;w&#65533;&#65533;&#65533;(&#65533;&#65533;'&#65533;&#65533;&#65533;&#65533;&#65533;&#65533;^Q&#65533;os&#65533;&#65533;Q7$&#65533;S&#65533;&#65533;E&#65533;&#65533;&#65533;&#65533;n&#65533;D&#65533;&#65533;4&#65533;j&#65533;!&#65533;t0:e&#570;&#65533;-&#65533;&#65533;m&#65533;&#65533;&#1682;xc%)II&#65533;&#65533;=H&#65533;E&#65533;&#65533;	1&#65533;&#1930;:&#65533;&#65533;>$"&#65533;&#553;&#466;&#65533;&#65533;c<&#65533;&#65533;#&#58375;&#65533;&#65533;&#65533;LJ&#65533;c&#1786;B&#65533;G&#65533;'&#65533;&#65533;&#65533;C&#65533;&#65533;V<n&#65533;$Xs&#65533;&#65533;&#65533;2&#750;&#65533;Lz&#65533;&#65533;&#65533;&#65533;&#65533;W&#65533;&#65533;6&#65533;&93&#65533;&#65533;&#65533;&#65533;X&#65533;&#65533;SY<A+&#65533;5&#65533;'&#65533;}&#65533;&#65533;,&#65533;&#65533; &#65533;C &#65533;[&#65533;&#65533;&#65533;wy&#65533;&#65533;`&#65533;M@w&#65533;&#65533;1k&#65533;&#65533;7R_y&#65533;.&#65533;&#65533;K&#65533;0&#65533;&#65533;`S`t&#65533;B&#65533;`6&#65533;A&#65533;&#132;w&#65533;&#65533;A &#65533;5km&#65533;u.&#65533;&#65533;x#T&#1072;x%y&#65533;&#65533;M&#65533;&#65533;ewBUH&#65533;+/Jx_K&#65533;&#65533;&#65533;&#65533;*hu&#65533;&#65533;&#65533;&#65533;Q&#65533;C&#65533;&#65533;\&#65533;%cC6NBb&#65533;Vb&#65533;&#65533;&#65533;v&#65533;I1&#65533;rA%EH&#65533;G&#65533;*m&#65533;T!&#65533;7&#65533;&#65533;:&#65533;|&#279;|&#65533;c'	&#65533;c~&#65533;p&#65533;&#65533;p&#65533;&#65533;&#65533;&#65533;p&#65533;8&#65533;p}&#65533;a~&#65533;}p&#65533;&#65533;&#65533;&#65533;d&#65533;e#&#65533;e/G_&#65533;e&#65533;~:f&#65533;7k6T&#65533;&#65533;7'&#65533;&#65533;rS&#65533;R&#65533;{w&#65533;&#65533; ,&#65533;&#65533;&#65533;w)&#65533;&#65533;t&#65533;&#65533;hI7{N&#499;R.`b&#65533;M&#65533;&#65533;&#65533;&#65533;&#65533;&#65533; &#65533;&#65533;!<&#65533;`!&#65533;&#65533;VQ;&#65533;&#65533;v\F&#65533;&#65533;&#65533;:&#65533;AzWx&#65533;4&#65533;&#65533;0
&#65533;w?1x&#65533;&#65533;#&#65533;&#65533;&#65533;`&#65533;&#65533;k&#65533;y;&#65533;_r&#65533;+RM&#65533;&#65533;&#65533;&#65533;7Q&#65533;h&#65533;U&#65533;&#65533;=&#65533;`vY&#65533;M0Q&#65533;!&#65533;](&#65533;&#65533;<&#65533; a&#65533;&#65533; &#65533;&#65533;N&#65533;&#65533;0?:bS&#65533;&#65533;&#65533;-n&#65533;n&#65533;&#65533;z/	{&#65533;&#65533;r&#65533;%u&#65533;&#1555;k&#65533;&#65533;&#65533;'rpp&#65533;&#65533;&#65533;o|y&QU9&8M)a&#65533;&#65533;&#65533;p&#65533;:\&#65533;'&#65533;pA}b&#137;Wq&#65533;&#65533;&#65533;6C &#65533;9&#65533;!~&#65533;&#65533;&#65533;&#65533;&#65533;(&#65533;W_&#65533;~dV&#65533;&#65533;&#65533;&#65533;!&#65533;db &#65533;Ij"Q{&#65533;&#65533;&#65533;W&#65533;&#65533;z&#65533;*4&#29433;&#65533;&#65533;&#65533;8GY&#65533;&#65533;*0&#65533;&#65533;&#65533;:9&#65533;I&#65533;t>&#65533;I&#65533;3&#65533;&#65533;&#65533;;&#65533;&#65533;Y&#65533;&#65533;;&#65533;&#65533;&#65533;Q&#2032;&#65533;:&#65533; SG@
&#1720;&#65533;cG=hM bxQVG&#65533;+&#65533;&#65533;P0&#65533;&#65533;&&#65533;&#65533;0
&#65533;1
&#65533;h="&#65533;&#65533;$&#65533;&#65533;9&#65533;&#65533;&#65533;X&#65533;{0 a&#65533;!k1S&#65533;&#65533;@&#65533;&#65533;&#65533;&#65533;&#65533;Yy@&#65533;&#65533;&#65533;&#65533;s'[S&#65533;LA+K8P&#65533;&#65533;[&#65533;&#65533;P&#65533;&#65533;)&#65533;&#65533;&#1307;&#65533;(&#65533;&#65533;&#65533;&#1992;&#65533;&#534;&#65533;]&#65533;]&#65533;	NP&#65533;&#65533;!`P'&#65533;&#65533; &#65533;pz&#65533;&#65533;.DiS{&#65533;3I&#65533;&#65533;sD&#65533;d&#65533;%&#65533;Z&#65533;Y&#65533;b2&#65533;zv&#65533;&#65533;IE&#65533;(|&#1123;&#65533;$&86&#65533;9&#65533;7QI&#65533;W&#1031;F\uU&#65533;&#65533;&#65533;)&#65533;d&#65533;&#65533;w&#65533;T&#65533;&#65533;W&lye&#65533;G$&#1482;&#65533;&#10541;&#65533;&#65533;&#65533;h&#65533;8&#65533;&#65533;&#65533;2&#65533;,&#65533;&#65533;&#65533;xb&#65533;&#65533;&#65533;t.&#65533;&#65533;&#65533;&#65533;i&#65533;&#65533;&#65533;&#65533;&#65533;&#65533;&#65533;,&#65533;-&#65533;J%&#65533;Yh&#65533; &#65533;&#65533;&#65533;]&#65533;!O&#65533;&#26530;!&#65533;Z&#65533;&#65533;h&#65533;&#65533;&#30880;&#65533;y&#65533;&#65533;&#65533;&#24803; &#65533;&#65533;)&#65533;&#65533;&#65533;k1&#1529;&#65533;H&#65533; k&#65533;&#65533;&#65533;yj$Bzp&#65533;&#65533;Pkay&#65533;_&#1497;&#65533;&#65533;Y&#65533; Q&#65533;&#65533;/
VgBP&#65533; :9&#65533;aK&#65533;&#1311;K&#65533;&#65533;&#39044;`&#65533;R&#65533;p&#65533;` j&#65533;&#65533;c(&#65533;!&#65533;&#65533;%\"&#65533;6E&#65533;&#65533;nd&#65533;nm&#65533;5&#359;&#65533;ZX&#65533;&#65533;~&#65533;7&#65533;&#65533;&#65533;6F&#65533;:&#65533;PG:'&#65533;&#65533;R&#65533;c&#65533;GD&#65533;Uh&#65533;9&#65533;&#65533;&#65533;r	&#65533;X,&#65533;l&#65533;&#65533;q&#65533;UZ&#65533;e^je &#65533;_f&#65533;x&#65533;m`&#65533;`&#65533; G&#65533;y&#65533;&W&#65533;jz&#65533;T$Xm&#65533;;:oL&#65533;&#65533;9&#65533;9&#65533;&#65533;&#65533;&#734441;&#65533;;&#65533;9+&#65533;jY&#65533;&#65533;;.Qb:&#65533;$&#65533;q&#65533;N7&#65533; NQSi&#65533;.&#65533;&#65533;_&#985;&#65533;&#65533;v&#65533;h7&#65533;&#65533;4E&#65533;4&#65533;A&#65533;2&#65533;&#65533;2X&#65533;(t&#65533;iP_&#65533;A&#65533;N&#65533;#&#65533;Y1&#65533;&#65533;$&#65533;&#65533;&#65533;&#65533;&#65533;tKS@
&#65533;)k&#65533;&4&#65533;Q&#65533;v&#65533;&#65533;n&#476;i0&#65533;&#65533;&#65533;|G&#65533;&#65533;\.&#65533;Y=KS&#65533;$R4&#65533;&#65533;&#65533;&#65533;&#65533;&#65533;6&#65533;&#297;&#65533;&#65533;&#65533;P&#65533;&#65533;\kv&#65533;&#65533;y&#65533;&#65533;&#65533;&#65533;&#65533;RP&#65533;Z&#65533;<&#65533;Fa;Q&#65533;.
&#65533;&#65533;{&#65533;z&#65533;&#65533;&#65533;&#65533;z&#65533;&#65533;&#65533;s.&#65533;Q7&#65533;&#1108;&#65533;B8P&#65533;|&#65533;&#65533;}rcQ&#65533;&#65533;&#65533;R&#65533;&#65533;8^&#65533;&#65533;&#251;T&#65533;~q&#65533;&#65533;&#1494;&#65533;~&#65533;xG&#65533;&#65533;&#37335;U6&#65533;!&#65533;'&#65533;H&#65533;?&#65533;)&#65533;&#65533;skj &#65533;&#65533;&#65533;F9XLX&#65533;&#65533;W&#65533;&#65533;&#65533;&#65533;&#65533;&#65533;&#65533;&#65533;&#65533;&#280;&#65533;l689&#65533;&#65533;N{&#914;D&#65533;&#65533;I&#65533; &OA&#65533;&#65533;u&#65533;&#65533;&#1717;<av*&#65533;&#65533;&#65533;&#65533;&#65533;h&#65533;&#65533;&#65533;&#65533;%&#65533; &#65533;&#65533;&#65533;&#65533;;&#65533;&#65533;f3&#65533;#L&#65533;&#65533;Hw&#65533;8&#65533;&#65533;1&#65533;v&#65533;&#65533;&#65533;!&#65533;T&#65533;&#65533;&#65533;`PM&#65533;m&#65533;&#65533;-&#65533;Q6&#65533;+r&#65533;&#65533;v &#65533;&#65533;l7&#65533;&#65533;&#1089;.&#65533;&#65533;&#65533;
&#65533;&#65533;Q[&#726;&#65533;+&#65533;&#65533;&#65533;&#65533;[&#65533;[a 	=&#65533;O !t&#65533;&#65533;&#65533;f&#65533;&#65533;&#65533;&#65533;&#65533;z+&#65533;z&#65533;&#65533;zF&#65533;&#65533;&#65533;|&#65533;&#65533;&#65533;*&#65533;#&#65533;;&#65533;&#65533;+A&#65533;;Q&#65533;p&#65533;&#65533;&#578;P&#65533;&#65533;&#65533;<&#671;&#65533; `&#674;&#65533;&#65533;&#65533;&#65533;&#65533;&#65533;&#65533;&#65533;&#65533;&#549;:x1Bal&#65533;Gn	W"WrF&#65533;H&#65533;r1&#65533;&#65533;1&#65533;&#65533;-&#65533;-&#65533;l&#65533;r.+&#65533;y&#65533;&#65533;&#65533;&#861;&#65533; ,`Zh&#65533;&#65533;&#65533;&#65533;b_R&#65533;O&#65533;&#65533;L&#65533;&#275;p	0&#65533;$[&#694;[X=a&#65533;BC/&#65533;&#65533;&#65533;v"5&#65533;u&#65533;&#65533;A"b3<&#65533;&#65533;&#65533;v.&#65533;8P&#65533;&#65533;&#65533;&#65533;vH&#65533;&#65533;&#65533;&#65533;=0&#65533;&#65533;,&#65533;B &#65533;x&#65533;&#65533;&#65533;Q&#65533;?&#65533;P&#65533;[&#65533;!&#65533;&#65533;&#65533;&#65533;&#65533;&#65533;&#1382;w&#65533;W&#65533;t[&#65533;auM&#65533;#&#65533;&#65533;&#65533;&#1697;&#65533;N&#1938;DP&#174;&#65533;&#65533;C/Z%&#65533;&#65533;0
&#65533;&#65533;,&#65533;&#65533;&#65533;&#65533;0P=&#1380;&#65533;&#65533;&#65533;&#65533;O&#1383;&#65533;<&#65533;&#65533;L&#147;+&#65533;&#65533;&#65533;M&#65533;&#65533;&#65533;Q&#65533;&#65533;Y&~xV&#65533;&#65533;e&#65533;3fe&#65533;Hz&#65533;&#65533;1f&#65533;&#65533;&#65533;a*&#65533;&#65533;&#65533;&#65533;E1f&#65533;Y&#1327;&#65533;&#65533;ge&#65533;&#65533;cr&#65533;/&#65533;, f&#65533;&#65533;R{&#65533;,S&#65533;&#65533;&#65533;&#65533;J`&#65533;MRGA&#65533;0[&#65533;uKUu&#65533;6&#65533;u&#65533;&#65533;&#65533;_&#65533;&#183;&#65533;&#65533;3&#65533;&#65533;k&#65533;&#604;v&#65533;=&#65533;&#65533;&#65533;*&#65533;-"#=&#39505;&#65533;&#1386;&#65533;&#65533;&#341;B/,L2(4&#65533;m&#65533;&#65533;q&#65533;=&#65533;3&#65533;K&#65533;#mg&#65533;=&#65533;&#65533;u0vu@^ &#65533;&#65533;Jj&#65533;_&#65533;&#65533;P&#65533;PY&#65533;l<Qb&#65533;&#65533;&#65533;&#65533;&#65533;&#65533;&#65533;&#65533;O&#65533;&#65533;&#65533;&#65533;&#65533;&#65533;&#65533;}&#65533;p&#65533;&#65533;&#65533;&#65533;&#739;&#65533;&#621;&#65533;&#674;|&#65533;l&#65533;~&#65533;|^&#65533;	&#65533;&#65533;&#65533;&#65533;&#65533;7Z&#1457;;f+Af&#65533;&#65533;Fv&#65533;s&#65533;&#65533;f*&#65533;&#65533;f&#65533;&#1368;1&#65533;&#65533;&#65533;:+V&#65533;0^,,&#65533;&#65533;`b#&#142465;&#65533;[C{&#1794;&#65533;1&#65533;6&#536;k&#65533;" ?&#65533;#&#65533;lR&#1553;&#65533;&#65533;j&#65533;tgKe&#65533;&#420;k&#65533;P&#65533;(M"}B&#65533;1&#65533;&#65533;Z\&#65533;&#65533;x&#65533;0&#65533;44&#614;&#65533;&#65533;&#65533;uj&#1457;&#65533;&#65533;/&#65533;&#65533;_]&#65533;&#65533;&#65533;(&#65533;&#65533;i &#65533;[&#65533;\4&#65533;*&#65533;&#65533;4&#65533;&#65533;d&#65533;&#65533;y&#65533;&#65533;&#65533;&#65533;&#65533;&#65533;&#65533;&#65533;i&#65533;.&#65533;R&#65533;&#65533;&#65533;&#1945; &#65533;&#65533;&#65533;&#65533;9&#268;oX&#65533;1>&#65533;&#65533;Y,&#65533;Q&#65533;&#65533;&#65533;&#65533;&#65533;&#65533;D.&#65533;&#65533;&#65533;&#65533;&#65533;A&#65533;&#65533;&#65533;&#65533;PZ&#65533;&#65533;&#65533;8&#65533;&#65533;&#65533;&#65533;&#65533;F=&#65533;&#65533; &#65533;`&#51404;
&#65533;M&#746;L&#65533;&#65533;&#694; &#65533;`&#692;&&#65533;&#65533;&#65533;9&#65533;&#65533;&#1726;I&#65533;`&#65533;&#65533;4&#65533;&#65533;Q{,e{I&#65533;S8U%=&#65533;%&#65533;b&#65533;&#65533;&#65533;O&#65533;h&#65533;&#65533;#&#65533;p0u1&#65533;&#40517;&#65533;9&#65533;5&#65533;q&#65533;tv>&#65533;&#65533; &#65533;&#65533;&#65533;9[&#65533;&#248;&#65533;&#65533;&#65533;&#65533;LuN&#65533;&#65533;&#65533;m&#65533;&#65533;&#65533;bQ&#437;P7&#65533;x&#65533;&#65533;&#65533;&#65533; k&#65533;V"R4&#65533;5&#65533;k8&#65533;&#65533;&-&#65533;q&#65533;S&#65533;U&#65533;(l&#65533;&#65533;^P^J&#65533;&#65533;1&#65533;v<&#65533;ZbK&#65533; &#65533;&#65533;&#65533;<&#65533;zF&#65533;E&#65533;&#65533;&#65533;n&#65533;&#65533;&#65533;\&#65533;&#65533;&#65533;&#65533;&#65533;2 &#65533;"&#65533;&#65533;`&#65533;%&#65533;&#65533;&#65533;&#65533;	&#1922;M&#65533;&#65533;&#65533;%&#65533;&#65533;`5C&#65533;&#65533;
sp&#65533;
&#65533;&#65533;&#65533;:&#65533;J4&#65533;&#65533;&#65533;&#65533;W&#65533;&#65533;^&#65533;&#65533;&#65533;;&#65533;&#65533;&#65533;&#65533;&#65533;&#65533;&#65533;N&#65533;UO&#65533;&#65533;&#65533;&#65533;P&#15792;&#65533;&#65533;&#65533;&#65533;&#65533;&#65533;&#827;q&#65533;&#65533;&#65533;&#65533;n65&#65533;&#65533;&#65533;&#1339;&#65533; 	N &#2004;6&#65533;&#65533;Ih7&#65533;0&#65533;lt{&#65533;`&#65533;g&#65533;&#65533;&#65533;3&#65533;&#65533;B&#65533;"\)]&#65533;U'&#65533;&#65533;&#65533;&#65533;&#1510;&#65533;w&#65533;&#65533;B]7> P#(/&#65533;k&#65533;&#65533;&#65533;u/&#913;&#65533;&#352;&#65533;0?&#65533;*&#65533;&#65533;<B3l&#65533;&#65533;&#65533;6s&#65533;Z&#65533;0:!a&#65533;`&#65533;A&#65533;&#65533;&#65533;C &#65533;&#65533;@&#65533;`!T&#65533;pa&#133;%N&#65533;X&#65533;&#65533;E&#65533;5n&#65533;&#65533;&#65533;&#65533;G&#65533;!9vR#&#65533;&#65533;2&#65533;'?&#65533;&#65533;(b&#65533;&#65533;&#915801;&#65533;&#65533;&#65533;t`&#65533;&#65533;&#351;&#65533;&#65533;3&#65533;G&#65533;DeY	&#65533;&#212;&#65533;S&#65533;Q&#65533;N&#65533;*&#65533;&#65533;U&#65533;,n&#65533;&#65533;&#65533;&#65533;&#65533;J\&#242;&#65533;0&#65533;,V&#65533;i&#1390;e&#65533;&#65533;&#65533;.&#65533;&#65533;&#65533;&#65533;&#65533;&#65533;&#1912;}&#65533;&#65533;&#65533;&#65533;&#65533;D&#65533;&#65533;&#65533;&#65533;&#65533;p&#4811;T&#65533;&#65533;&#65533;&#65533;E&#65533;&#65533;r&#65533;h2&#65533;&#665;[&#65533;&#65533;&#65533;&#65533;&#65533;&#65533;&#65533;&#65533;&#65533;I&#65533;&#65533;A&#65533;	&#1087;{Hd&#65533;&#65533;&#65533;b&#65533;[&#65533;&#65533;&\>e&#65533;&#65533;)&#65533;&#65533;#&#65533;g&#65533;&#65533;&#65533;&#65533;-&#65533;n&#65533;&#65533;&#65533;&#65533;&#65533;&#65533;&#65533;F&#65533;?=,xI#&#65533;&#65533;&#65533;&#65533;76A&#65533;&#660;&#65533;&#65533;/&o2&#65533;&#65533;&#65533;+&#1184;&#65533; p&#650;&#17792;o@&#65533;&#65533;&#65533;d&#65533;I&#1176;d&#65533;&#65533;,&#65533;&#65533;&#65533;&#65533;&#65533;&#65533;&#65533;&#65533;&#65533;&#65533;/j/&#65533;&#65533;Ya&#65533;@&#65533;o &#65533;&#65533;&#65533;&#65533;&#65533;8&#65533;&#65533;	($&#65533;&#65533;&#65533;:&RB%&#65533;Q&#65533;5&#65533;&#65533;8z&#10211;&:$	&#65533;&#65533;L &#65533;&#65533;H&#577;"&#65533;&#65533;&#65533;&#65533;&#65533;rJ*1*!&#65533;&#65533;&#65533;&#65533;(&#65533;<&#65533;&#65533;-&#65533;&#65533; &#65533;&#65533;&#65533;&#65533;0&#65533;&#65533;hU&#65533;(b&#65533;&#833;&#65533;Q&#65533;&#65533;&#65533;y&#65533;&#65533;&#65533;&#65533;O7&#65533;#&#65533;`&#65533;l&#65533;&#65533;&#65533;&#65533;&#197;&#65533;#G]p&#65533;&#65533;&#65533;$b&#65533;&#65533;0tSN;&#65533;hR&#65533;luP)&#65533;&#65533;"H&#65533;!&#65533;&#65533;,&#65533;&#65533;&#65533;&#65533;R}rI&)B&#65533;2&#65533;`&#65533;,2U[,$H4&#65533;G&#65533;JiF6&#65533;&#65533;&#886;p&#1773;h)&#65533;0=&#65533;&#43240;&#65533;&#65533;$&#65533;<2&#65533;&#898;&#65533;&#65533;!&#322;&#923;h&#65533;&#65533;"&#65533;&#65533;&#65533;$jQ&#65533;&#65533;x&#65533;&#65533;&#65533;[&#65533;	w)&#65533;&#65533;&#65533;&#65533;&#65533;[&#65533;&w&#65533;&#65533;.?&#65533;&#419;&#65533;#+&#65533;b/&#65533;!&#65533;_&#65533;3&#175;E&#65533;&#65533;&#65533;&#521;&#65533;&#65533;&#65533;VOCyd&#65533; &#65533;&#65533;&#65533;L&#65533; &#65533;k(RY"Z%j&#65533;"&#65533;Q&#65533;K)Uas|&#65533;&#65533;:KPs&#973;z&#65533;S &#65533;T0&#65533;&#65533;&#65533;&#65533;&&#65533;i);1&#65533;&#65533;C8eE&#65533;&#65533;@JI &#65533;&#65533;j&#65533;&#65533;FK&#65533;&#65533;*&#65533;B"&#65533;&#65533;&#65533;b&#65533;&#65533;`"K*B&#65533;&#65533;$sr&#65533;V&#65533;&#65533;&#65533;&#65533;J&#65533;NE&#1371;wh(&#65533;&#65533;&#65533;g&#65533;&#65533;&#65533;&#65533;6&#65533;l#E"/&#65533;&#65533;]l3n &#65533;&#65533;w&#65533;<&#65533;]F &#65533;$&#65533;C&#65533;4&#65533;&#65533;&#65533;&#65533;(&#65533;p&#65533;&#65533;&#65533;)&#65533;&#65533;Yn&#65533;W&#65533;&#65533;F&#65533;&#65533;&#65533;&#65533;t&#65533;] &#65533;,Xb&#65533;&#1715;&#65533;&#1923;'&#65533; &#65533;n&#65533;`p@&x-=&#65533;&#1243;&#65533;&#65533;&#65533;&#65533;&#65533;&#65533;Z*B&#65533;&#65533;&#1571;b&#65533;&#65533;h&#65533;&#65533;{&#65533;%Z&#65533;&#65533;&#65533;&#65533;&#65533;&#65533;(qr_l&#65533;&#65533;W&#65533;&#65533;l&#65533;hf&#65533;&#65533;o +k&#65533; &#65533;A&#65533; &#65533;
&#65533;&#65533; &#65533;a&#65533;21P &#65533;	&#65533;&#65533;&#65533;):&#65533;&#65533;	&#65533; E&#65533;a-&#65533; &#65533;&#65533;&#1510;B&#65533;&#65533;a&#65533;x&#133;@4&#65533;&#65533;j&#65533;#&#65533;HDmxC&#65533;&#65533;&#65533;:&#65533;&#65533;&#65533;\P&#65533;&#65533;&#65533;TW&#65533;Lc&#65533;&#65533;&#65533;%IWY&#65533;G&#65533;p&#65533;v8&#65533;z&#65533;5&#65533;&#65533;M&#65533;&#65533;&#65533;q&#65533;u&#65533;	&#65533;&#65533;t&#65533;v(&#65533;0&#65533;-&#65533;A&#65533;sm&#65533;&#65533;&#65533;&#65533;|b P&#65533;n0&#65533;&#65533;&#65533;M&#65533;@
&#65533;D&&#65533;&#65533;&#65533;&#65533;b&#65533;N&#65533;f&#65533;&#65533;O^&#65533;Q&#65533;,&#65533;}&#65533;+?&#65533;Y&#65533;&#65533;&#65533;&#239;&#65533;&#65533;g`&#65533;&#65533;Ev&#65533;&#65533;=&#65533;&#65533;&#65533;&#65533;7&#65533;&#65533;?&#65533;R&#65533;&#65533;<e*Y&#65533;JX&#65533;rW&#65533;H-&#65533;&#65533;&#65533;&#65533;2"&#65533;&#65533;%,p&#65533;&#65533;P&#65533;
&#65533;&#65533;&#65533;&#65533;%31&#65533;&#65533;&#65533;a@Rnj&#65533;C49%&#65533;D&#65533; &#65533;&#65533;&#1062;6r%pr&#65533;LX!S&#65533;&#65533;&#65533;@T&#65533;&#65533;e"&#65533;?&#1689;&#65533;&#65533; &#65533;&#65533;D&#65533;I&#65533;A&#65533;*&#65533;&#65533;g?&#65533;&#65533;+&#65533;Q&#65533;&#65533;Lh\p(&#65533;&#65533;@~&#65533;4&#847;:Y&#65533;9&#65533;#&#65533;&#65533;M3f1&#65533;fH&#65533;)&#65533;&#65533;H=&#65533;8&#65533;&#65533;s&#65533;&#65533;&#65533;&#65533;0t&#65533;QDE&#65533;&#65533;&#65533;&#65533;(rG-f&#65533;=KhM&#65533;w&#65533;k&#65533;&#65533;&#65533;&#134148;{&#65533;/^y&#65533;W&#65533;a&#65533;f@!&#65533;&#65533;#L7&#128;&#65533;&#65533;.v5&#65533;~l&#65533;H&#65533;p&#65533;&#65533;&#65533;&#65533;H&W5H8A&#65533;&#65533;$kHhu&#65533;Y&#65533;j&#65533;kU&#65533;2&#65533;v*&#65533;&#65533;\&#65533;:%$&#65533;&#65533;&#65533;?&#65533;9@&#65533;5d&#1916;&#65533;&#65533;&#65533;r&#65533;&#659;L&#65533;Tg&#65533;&#65533;i&#907;,&#65533;&#65533;V&#65533;&#65533;"p&#65533; 26e&#65533;&#65533;&#65533;8+&#998;"&#65533;>&#65533;L&#65533;&#65533;&#65533;&#65533;&#65533;&#65533;X&#1744;&#65533;A&#65533;2	&#65533;-&#65533;&#65533;&#65533;&#65533;&#65533;4-8&#65533;f#&#65533;&#65533;*q&#65533;1&#65533;&#65533;2` &#65533;MDow&#65533;&#65533;F &#65533;&#65533;|B&#65533;x&#65533;g"&#65533;&#1110;r&#65533;K&#65533;&#65533;V&#1385;.&#65533;&#65533;@&#65533;&#65533;&#65533;&#65533;-&#65533;&#65533;D&#65533;&#65533;9&#65533;&#65533;&#1297;&#65533;{&#1227;9&#919;"&#65533;kK&#65533;&#65533;g?'8AGI&#65533;j&#586; Z&#65533;S `&#65533;><&#65533;&#65533;&#65533;v 5&#65533;'*&#65533;i&#65533;2Y&#65533;L,{&#65533;?&#65533;c&#216;&#65533;&#65533;F&#65533;&#1330;_&#302;&#65533;&#65533;@Vl`&#65533;&#65533; &#65533;2&#65533;&#65533;k&#65533;:"&#65533;0&#65533;&#65533;&#65533;&#65533;&#65533;&#65533;>p&#65533;
&#65533;&#65533;e5&#65533;Yz&#65533;f&#65533;&#65533;&#65533;%S&#65533;`TRfb&#65533;x|e&#65533;
I&#65533;K&#65533;d&#65533;&&#65533;&#65533;ayP&#65533;G&#65533;k&#65533;&#65533;&#65533;`&#65533;&#65533;&#65533;&#65533;R&#65533;:&#65533;q&#65533;&#65533;&#65533;&#65533;l0 &#65533;d&#65533;)&#65533;S&#32258;&#65533;&#65533;8&#65533;i)E&#65533;+&#65533;8O&#65533;&#65533;&#65533;M&#65533;E-&#65533;h&#65533;4&#65533;&#65533;Y&#65533;D1F&#65533;&#65533;&#65533;&#1144;S&#65533;&#65533;6]]L&#65533;&#65533;]&#65533;2&#65533;@8&#65533;C"&#65533;;&#65533;!&#65533;=2Z&#65533;&#65533;d [p&#646;&#65533;&#964;&#65533;*!h&#65533;&#65533;&#65533;@a&#65533;&xe&#65533;
&#65533;&#65533;=l&#65533;X&#372;&#65533;t&#65533; &#65533;I&#65533;2&#65533;&#65533;f&#1652;Q&#65533;@h&#65533;L&#65533;|1GPLWWW&#65533;&#65533;&#1336;[`n&#65533;&#65533;@&#65533;c7&#65533;&#65533;&#65533;M&#65533;&#65533;d&#65533;H:&#65533;&#65533;
	&#65533;*0&#65533;N&#65533;'&#65533;&#65533;d@&#65533;&#65533;&#65533;&#65533;,h7&#65533;V&#65533;&#65533;[&#65533;&#968;&#65533;&#65533;A&#65533;Hw"&#65533;&#65533;&#65533;&#65533;Q3&#65533;&#65533;&#65533;&#65533;(&#65533;w&#65533;[&#65533;&#65533;!#&#65533;&#65533; &#65533; r&#65533;x| &#65533;y&#65533;o&#65533;%3#&#65533;&#65533;qsE&#65533;&#65533;T&#65533;u&#65533;(w&#65533;&#65533;o&#65533;i&#65533;&#148;&#65533;^DW&#65533;<W&#65533;&#65533;q&#65533;&#65533;&#65533;&#65533;&#65533;w&#65533;e&#65533;&#65533;0cm&#65533;&#430;:&#65533;&#65533;&#65533;Y&#65533;z6&#65533;0&#65533;&#65533;&#894;&#65533; |V&#65533;Uk[7&#65533;&#65533;&#65533;&#65533;&#65533;g&#65533;/&#65533;&#65533;o&#65533;&#218;&#65533;zY&#65533;`&#65533;&#65533;K'NqgFx&#65533;&#283;&#4338;&#65533;&#65533;&#65533;&#65533;r&#65533;c&#65533;&#65533;&#65533;&#65533;7&#65533;9&#65533;m&#65533; &#65533;&#65533;&#65533;9x&#65533;s#&#65533;&#65533;wh&#65533;&#65533;u&#65533;&#65533;&#65533;&#65533;^&#65533;dOX&#65533;&#65533;&#65533;$&#65533;&#65533;'&#65533;&#65533;sv&#65533;&#65533;&#65533;&#65533;?Kk&#65533;?&#65533;&#65533;&#65533;E&#65533;&#65533;&#65533;&#65533;1*G-/T&#65533;&#65533;Z&#65533;&#65533;&#65533;&#65533;"&#65533;&#65533;&#65533;&#65533;wMNK&#65533;\^&#65533;&#65533;q"&#65533; &#65533;&#65533;&#65533;&#65533;&#65533;?&#65533;&#65533;&#65533;&#65533;%DS9&#65533;&#65533;&#65533;&#65533;&#1342;F&#65533;&#65533;+o&#65533;p$&#65533;#&#65533;&#65533;&#65533;;*&#65533; Z&#65533;er2&#65533;r&#65533;&#65533;[&#65533;&#65533;6Z&#65533;R2l&#65533;6&#65533;6d &#65533;&#65533;Y&&#65533;A&#65533;&#1736;&#65533;9 &#65533;6&#65533;P<&#65533;&#65533;&#65533;&#65533;&#65533;1&#65533;&#65533;&#65533;&#65533;q&#13514;&#65533;+j&#65533;<|&#65533;l&#65533;&#65533;D&#65533;<&#1019;&#65533;&#65533;&#65533;1&#65533;&#65533;l6&#65533;+&#65533;$&#65533;,&#65533;j,w&#65533;,&#394; &#65533;&#65533;@&#65533;&#65533;&#65533;A8b&#65533;&#65533;&#65533;&#65533;=&#65533;&#1213;&#65533;Z\&#65533;&#65533;&#65533;,&#65533;&#65533;A&#65533;&#65533;&#65533;2&#65533;J&#65533;Vc&#65533;z&#65533;&#65533;.&#9384;CK&#65533;&#65533;#.<t4&#65533;&#65533;&#65533;9|&#65533;&#65533;&#215;&#65533;IL2#&#65533; *,&#65533;&#65533;2&#65533;&#65533;s{*&#65533;C@&#65533;&#65533;}&#65533;&#65533;&#65533;&#65533;&#1160;&#65533;&#65533;2&#297;X&#65533;-&#65533;
&#65533;+/&#65533; &#65533;&#65533;H!&#65533;&#65533;&#65533; &#65533;&#65533;&#65533;&#65533;&#65533;d&#65533;@@&#65533;6|&#65533;&#65533;ab&]&#65533;5Z &#65533;Z0&#65533;9+&#65533;6&#1251;&#65533;i&#65533;&#65533;&#65533;c&#65533;&#65533;6&#65533;&#65533;&#48570;&#65533;&#65533;63&#65533;&#65533;&#65533;&#65533;j&#65533;<&#65533; &#65533;&#65533;&#65533;Fj&#65533;F&#65533;&#65533;&#65533;&#65533;&#65533;&&#242;&#65533;r,&#65533;.&#65533;&#65533;&#65533;&#65533;#&#65533;&#65533;&#65533;&#65533;b&#65533;&#65533;-&#65533;S&#65533;'&#65533;&#65533;&#65533;`,$&#65533;&#65533;x&#65533;;&#946;&#65533;\{&#65533;&#65533;&#65533;=Y&#65533;B&&#65533;&#65533;&#1667;&#65533;&#65533;&#65533;+&#65533;&#65533;#&#65533;&#65533;lH&#65533;d&#65533;G&#65533;&#65533;4lE&#65533;&#65533;&#65533;[x3&#65533; {&#65533;{p&#65533;&#65533;&#595;[&#65533;&#65533;:p&#65533;&#65533;&#65533;&#1824;#&#65533;\.&#65533;3;&#65533;I(&#2582;&#65533;Iy3E&#1224;J&#65533;&#65533;&#65533;&#65533;(`&#65533;&&#65533;&#65533;L&#65533;,&#65533;&#65533;&#65533;&#592;h4(&#65533;3&#65533;9&#65533;&#65533;&#65533;9:&#65533;&#65533;&#65533;&#65533;&#65533;&#65533;9&#265;P:P0&#65533;&#65533;&#65533;&#16096;&#65533;c02&#65533;e&#65533;E&#65533;,H[[&#65533;&#65533;&#65533;&#65533;z2&#65533;d:&#65533;&#65533;&#65533;0&#65533;;}&#65533;E`&#65533;:t&#65533;&#65533;{ n&#48147;&#65533;2)L&#292;&#65533;&#65533;&#65533;;&#65533;;B|&#779;&#65533;&#65533;?&#65533;A&#65533;&#65533;&#65533;&#548;&#65533;&#65533;oZx&#65533;KG&#1227;&#65533;&#65533;#=y\&#65533;yd'u
&#512;&#65533;
2&#65533;H	&#65533;&#65533;&#65533;*8&#65533;&#65533;&#65533;&#65533;&#65533;&#65533;&#65533;H&#1868;H&#65533;&#65533;M&K&#65533;&#65533;&#53061;&#65533;&#65533;_k&#65533;&#65533;&#65533;}J&#196;&#65533;&#65533;'&#65533;L&#65533;&#65533; &#65533;&#65533;&#65533;&#65533;&#1800;&#65533;&#65533;&#65533;r/5&#65533;#&#65533;&#65533;&#65533;x&#65533;#@&#65533;&#509408;R&#65533;&#65533;&#65533;&#65533;B&#65533;&#65533;&#65533;&#65533;&#65533;&#65533;N&#65533;&#1693;&#65533;&#65533;&#65533;FHdJ&#65533;i&#65533;&#65533;,&#65533;@&#65533;/&#65533;&#65533;)&#65533;q&#65533;R&#65533;&#65533;&#65533;1EH8&#65533;&#65533;-&#65533;&#65533;:&#65533;&#65533;&#65533;\<K&#65533;&#65533;&&#65533;&#65533;&#65533;&#65533;EZ&#65533;M&#65533;a&#65533;&#65533;&#65533;h[&#65533;}&#246;&#65533;&#65533;6#&#65533;&#65533;&#11027;9&#65533;TLk&#65533;o&#65533;6&#65533;&#65533;&#65533; &#65533;;&#65533;k&#65533;&#65533;+F&#65533;T&#65533;&#65533;&#65533;+&#65533;0&#65533;&#65533;&#65533;&#65533;Q&#65533;&#65533;&#65533;h&#65533;@&#65533;&#65533;!&MzU&#65533;(&#65533;&#65533;&#65533;&#65533;&#65533;(&#65533;&#65533;|G/&#65533;&#65533;&#1132;&#65533;v&#65533;'&#65533;&#65533;&#65533;C22&#65533;;&#65533;&#65533;Bm&#65533;&#65533;&#65533;&#1845;0&#65533;&#65533;&#65533;|&#65533;&#65533;yS&#65533;&#65533;_&#65533;S&#65533;T&#65533;&#65533;&#65533;"&#65533;&#65533;lN\K&#65533;V$R&#65533;&#65533;x&#65533;&#65533;&#65533;&#65533;&#2025;&#65533;P&#65533;f8J&#65533;&#65533;N7YDF<&#65533;&#65533;&#65533;&#65533;,3"&#65533;&#65533;&#65533;z)&#65533;D&#65533;XJ&#65533;&#65533;$J&#65533;&#65533;c&#65533;&#65533;&#65533;-"/&#65533;
W=&#65533;:JZ&#293;lM&#65533;&#65533;`?&#65533;(&#1033;&#65533;&#65533;s&#65533;-&#65533;x&#65533;&#65533;)&#65533;&#65533;\;eS6&#65533;@KfB&#65533;b&#65533;E&#65533;k&#65533;-&#65533;&#65533;Z&#1150;&#65533;@&#65533;&#65533;&#65533;&#65533;&#65533;&#65533;x&#65533;0&#65533;&#65533;621A*&#65533;6&#65533;R&#65533;t=&#65533;&#65533;&#65533;QB&#65533;&#1321;7j&#65533;&#65533;&#65533;&#1163; &#65533;o&#65533;&#65533;&#65533;&#65533;2D&#65533;##&#1348;&#65533;&#65533;&#65533;$&#65533;&#65533;&#65533;&#65533;<pBd&#65533;&#65533;kG&#65533;&#65533;&&#65533;&#65533;}&#65533;|[&#65533;&#65533;&#1356;&#65533;&#65533;2F&#65533;&#65533;yZ&#65533;}&#65533;6?&#65533;5&#65533;&#65533;SfuS&#65533;&#65533;=0&#65533;=>&#65533;Y;&#65533;&#1239;M;&#65533;|Y2l&#65533;>&#65533;W&#65533;)6$&#65533;&#65533;B&#65533;&#65533;D&#65533;&#65533;&#65533;C&#65533;&#359;&#65533;&#65533;&#65533;	&#592;&#65533;&#65533;/(&#65533;&#65533;&#65533;&#65533;&#65533;&#1710;&#65533;&#65533;&#65533;q&#65533;S&#65533;&#65533;&#65533;&#65533;I(&#65533;&#65533;^&#65533;Z&#65533;&#65533;&#937;&#3024;&#1053;&#65533;U&#65533;&#65533;&#65533;>&#65533;&#65533;&#65533;Z&#65533;&#65533;6"&#65533;E&#65533;&#65533;:o&#65533;S&#65533;&#65533;X0&#65533;&#65533;\&#65533;&#65533;&#65533;V&#65533;:]&#65533;&#65533;^&#65533;@&#65533;E&#65533; #&#65533;&#65533;&#65533;b&#65533;{Z&#65533;`&#65533;x&#65533;&#65533;q&#65533;Y&#65533;&#65533;&#65533;&#65533;&#65533;W&#65533;&#65533;F!EX&#65533;k&#65533;3R&#65533;%&#1537;m!|@&#65533;&#65533;$MG*M&#65533;&#217;&#65533;&#65533;&#65533;R&#65533;-&#65533;zk6&#410;&#65533;&#65533;EBi&#65533;&#65533;*T&#65533;&#65533;$&#65533;$&#65533;,3&#65533;'&#65533;&#65533;Vk8X&#65533;&#65533;*H&#65533;&#65533;Y&#65533;S&#65533;]N&#65533;5&#65533;e&#65533;&#65533;LK&#65533;4N&#65533;&#65533;&#65533;AN&#65533;&#65533;&#65533;&#705;x&#65533;wU&#65533;b&#65533;&#65533;N&#65533;$6&#65533;&#65533;&#65533;y&#65533;&#65533;&#65533;&#65533;_&#65533;&#65533;&#65533;&#65533;&#65533;&#65533;@&#65533;&#65533;&#65533;&#65533;_&#65533;][&#65533;&#65533;&#65533;&#33938;=s_&#65533;&#65533;T&#53809;0&#65533;A&#65533;&#65533;&#65533;c&#1900;l&#65533;B&#65533;s^b&#65533;V^&#65533;P&#65533;&#65533;Z&#65533;1I&#65533;&#65533;&#65533;X&#827;&#65533;&#65533;&#65533;D6&#65533;&#65533;&#65533;	C-&#65533;b&#65533;h&#65533;t}W&#65533;8&#65533;w&#65533;W&#65533;&#65533;o&#65533;Fu&#65533;1D&#65533;&#65533;&#65533;&#65533;&#65533;&#65533;&#65533;t&#65533;&#65533;=&#65533;DX&#65533;uR'~&#65533;t&#65533;&#775;&#870;&#65533;&#65533;ZGq&#65533;|+&#65533;&#65533;&#65533;&#65533;&#65533;&#65533;zd=&#65533;&#65533;'&#690;@&#65533;2&#65533;2&#65533;&#65533;R&#65533;5v&#65533;&#65533;eN.d;
&#65533;&#65533;@mN0&#65533;&#65533;;&#65533;a&#65533;&#65533;=&#65533;&X&#65533;=&#65533;T&#65533;F [&#65533;89&#65533;&#65533;&#65533;&#65533;&#65533;&#65533;&#65533;&#1681;&#587;&#65533;I&#65533;&#65533;&#65533;&#65533;&#2040;(&#65533;&#591;&#65533;&#1012;&#65533;&#609;&#65533;
&#65533;&#65533;&#65533;&#65533;&#65533;9&#57887;&#65533;&#65533;&#65533;&#65533;u&#65533;&#65533;&#65533;a&#65533;&#65533;;&#65533;&#65533;2&#65533;&#65533;6&#65533;&#65533;@cK0heS&#65533;%&#65533;&#65533;zP&#65533;&#65533;:&#65533;'&#1789;d&#65533;&#1034;pV&#65533;B;6]@f3&#65533;&#65533;d&#65533;w=&#65533;v&#65533;\vJ&#65533;	&#65533;]=&#65533;&#65533;9&#65533;&#65533;9p&#65533;o&#65533;&#65533;"&#65533;&#65533;f&#65533;&#65533;&#65533;&#65533;2G&#65533;'Z&#65533;q&#904;&#65533;#&#65533;&#65533;&#65533;&#65533;&#65533;&#65533;&#65533;&#65533;&#65533;l&#65533;+&#65533;&#1549;&#65533;&#65533;&#65533;&#65533;&#1167;P=&#65533;&#65533;]4&#65533;i6k&#65533;2	&#65533;&#65533;'&#65533;&#840;L+&#65533;D&#65533;&#65533;&#65533;B&#65533;&#65533;h^&#65533;&#65533;=y&#65533;&#65533;m&#65533;&#65533;aR&#65533;8&#65533;'&#65533;Hx&#65533;(&#65533;x&#65533;M@&#1994;X`&#65533;&#65533;&#65533; &#65533;&#65533;&#65533;)&#65533;&#65533;A/&#65533;6/&#65533;&#65533;Z&#65533;&#65533;&#65533;I&#65533;&#1993;kN&#65533;i&#65533;Z&#65533;I&#65533;
&#65533;h&#65533;%(&#65533;(Ih&#65533;0:&#65533;@&#65533;C&#65533;&#65533;&#65533;&#65533;&#65533;&#65533;2&#65533;P0c&#65533;&#65533;&#65533;&#65533;~;hs&#65533;&#65533;6&#65533;&#65533;%&#65533;&#65533;&#65533;D\&#65533;&#65533;&#65533;j+&#781;8L&#65533;49&#65533;5&#65533;&#65533;&#394;Tc&#65533;C&#65533;&#65533;&#65533;TS&#65533;&#65533;*&#65533;U$%p&#65533;q{&#65533;x&#65533;j&#65533;)&#65533;R&#65533;)&#65533;6&#65533;lUh]d&#65533;&#65533;&#65533;x&#65533;&#65533;&#1235;+&#65533;}
&#65533;}&#65533;X&#65533;~m&#65533;&#65533;b&#65533;>8&#65533;&#65533;&#65533;&#65533;	&#65533;&#65533;&#65533;yc&#65533;sM0C&#65533;B&#65533;&#65533;V?>&#65533;I&#65533;y&#65533;B&#65533;&#65533;Xe&#65533;D|&#65533;&#985;O&#65533;&#65533;T&#65533;tJ&#65533;&#17237;&#65533;i&#65533;O&#65533;a&#65533;&#65533;"&#65533;^&#65533;&#65533;&#65533;&#65533;&#65533;&#65533;	&#65533;a&#65533;&#65533;&#65533;i&#65533;&#65533;&#65533;D&#65533;&#65533;&#65533;&#65533;Ea&#65533;^)Y&#65533;%&#65533;&#65533;&#65533;&#65533;&#65533;m&#65533;&#65533;E0&#65533;&#65533;&#65533;&#65533;o&#65533;&#65533;&#65533;&#65533;o]0&#65533;&#65533;n&#65533;&#65533;&#65533;&#65533;&#65533;&#65533;yc&#65533;L&#65533;&#65533;&#65533;Xk@&#65533;&#65533;{&#65533;&#65533;&#65533;&#65533;&#65533;xo&#1894;&#65533;+&#65533;&#65533;p&#65533;A~r&#65533;1D&#65533;&#65533;&#65533;&#65533;eq&#65533;&#65533;&#49418;&#65533;{&#65533;&#1545;&#513;#&#65533;q&#65533;p 3&#65533;K&#65533;&#65533;&#65533;h ';&#65533;T&#65533;2 Kr &#65533;&#65533;x&#65533;&#65533;&#65533;&#65533;&#65533;K&#1931;@_/&#65533;&#65533;"&#65533;&#65533;&#65533;{1.?&#65533;&#65533;&#65533;~&#65533;&#65533;&#65533;&#65533;&#65533;/&#65533;&#65533;@&#65533;&#65533;&#65533;&#65533;Z&#65533;&#65533;5&#65533;&#65533;&#65533;&#65533;(&#65533;&#65533;T&#65533;T&#65533;&#65533;&#65533;"&#65533;&#65533;&#65533;&#65533;8-&#65533;T6e&#65533;&#65533;O&#65533;&#65533;
&#65533;0&#65533;&#65533;&#65533;&#65533;&#65533;&#65533;&#65533;&#1928;4&#65533;&#65533;F&#65533;&#65533;&#1262;&#65533;D&#65533;&#65533;&#65533;pkH &#65533;&#65533;&#65533;&#65533;&#65533;$h&#65533;P&#65533;J&#65533;&#65533;F8uJ&#65533;&#65533;&#65533;&#65533;b&#65533;&#65533;W/W&#65533;#&#65533;&#65533;&#65533;)&#65533;i&#65533;8&#65533;&#65533;&#65533;&#65533;]&#65533;&#65533;`g &#65533;&#65533;  (&#65533;
&#65533;(&#65533;n(&#65533;f&#65533;v&#65533; q&#65533;&#65533;&#65533;xg&#65533;x]\&#65533;&#65533;V&#65533;gl&#65533;]l&#65533;p3h&#65533;k(&#65533;|&#65533;&#65533;pu&#65533;k&#65533;&#1846;&#65533;E&#65533;AT(&#828;&#65533;E7&#65533;B&#65533;&#65533;Y&#65533;@K%&#65533;&#65533;,p&#65533;&#65533;&#65533;&#65533;=
&#65533;h&#65533;_v&#65533;Q&#65533;{J&#65533;&#65533;&#65533;&#65533;&#65533;(&#65533;&#1039;&#65533;[j&#65533;*&#65533;&#65533;#&#65533;&#447;@&#65533;)&#65533;&#65533;&#65533;&#65533;&#65533;;z&#65533;S&#65533;*&#65533;&#65533;nQ]&#65533;x&#65533;n&#65533;&#65533;a&#43741;i&#65533;&#65533;&#65533;&#65533;~&#65533;/&#65533;&#65533;&#65533;&#65533;&#65533;n&#65533;&#65533;V&#65533;&#65533;&#65533;&#65533;B$jZ&#65533;J&#65533;&#65533;&#65533;&#65533;&#65533;&#65533;`&#65533;&#65533;z&#65533;`&#65533;Fx&#65533;R &#65533;u&#65533;&#65533;&#65533;&#65533;/Z&#65533;&#65533;&#65533;&#65533;_Z&#65533;z&#65533;&#65533;Z&#65533;H&#65533;&#592;&#65533;&#65533;M&#65533;&#65533;&#65533;&#65533;U&#65533;&#65533;&#65533;&#65533;&#65533;&#65533;&#65533;.&#65533;	p*&#65533;&#65533;b&#65533;*ve&#65533; &#65533;{&#65533;&#65533;&#65533;&#65533;&#65533;&#65533; @ X&#65533;&#65533;o&#65533;d&#65533;&#65533;&#65533;&#65533;&#65533;_&#65533;W|&#65533;&#65533;l&#65533;&#65533;v8&#65533;&#65533;nP&#65533;&#65533;&#904;p&#65533;M&#65533;&#65533;&#65533;&#65533;@}&#65533;Q&#65533;&#65533;&#65533;x&#1865;h!s&#65533;&#65533;(A&#65533;)&#65533;&#65533;&#65533;&#65533;H&#65533;XwO&#65533;&#65533;u&#65533;&#65533;tI&#65533;&#65533;&#65533;w&#65533;B&#65533;&#65533;&#65533;&#65533;R/d&#65533;&#65533;&#65533;&#65533;B&#65533;&#65533;%o&#65533;&#65533;&#65533;F&#65533;&#65533;&#65533;t-I&#65533;&#65533;&#65533;tT&#65533;&#65533;f+&#65533;b-&#65533;&#65533;&#65533;UZP&#65533;:&#65533;#&#65533;&#65533;U&#65533;&#65533;&#65533;&#65533;#&#65533;N&#65533;&#65533;#&#65533;&#65533;&+&#65533;5&#65533;&#65533;b&#65533;&#65533;&#65533;&#65533;&#65533;&#65533;&#65533;!&#264;'R&#65533;Hq&#65533;&#332;#.&#65533;&#65533;dI&#65533;&#65533;-&#65533;&#65533;&#65533;dI&#65533;f&#65533;4c	&#65533;&#65533; &#65533;*7&#1164;&#65533;&#65533;? &#898;2&#65533;&#65533;&#216;_&#65533;&#65533;&#65533;&#65533;gM&#65533;6&#65533;&#65533;&#65533;%L&#65533;F&#65533;&#65533;d&#65533;&#65533;)
&#65533;&#65533;&#65533;p'&#65533;)Bf-&#65533;&#65533;D&#65533;&#65533;&#65533;\Ql &#1736;&#65533;&#1570;MZ &#65533;&#65533;&#65533;&#65533;&#65533;&#65533; &#65533;&#65533;o&#65533;&#65533;&#65533;&#1865;&#65533;%.0&#65533;8q&#65533;&#65533;P&#65533;&#65533;1&#16847;1C&#65533;&#65533;&#65533;
&#65533;&#802;G&#65533;.m&#65533;&#65533;&#65533;@&#65533;W&#65533;&#65533;&#65533;&#65533;k&#1351;&#65533;z &#65533;&#65533;&#65533;k>x&#65533;&#65533;&#65533;&#65533;&#65533;'}&#1069;R&#469;[D~W&#65533;&#65533;[&#65533;?~"u&#65533;6&#65533;+&#65533;.yt&#65533;&#65533;&#65533;&#65533;G&#65533;&#65533;&#1997;&#65533;W&#65533;R&#65533;&#65533;&#65533;I&#65533;&#65533;&#65533;&#65533;w"&#65533;I&#65533;G&#65533;&#65533;&#65533;v7&#65533;&#65533;6 &#65533;M0A&#65533;&#65533;`&#65533;&#65533;_&#65533;H&#65533;CjQ&#65533;&#65533;iL&#65533;&#65533;C&#65533;&#65533;X94QHKX&#65533;BH7=&#65533;SbMl&#65533;&#65533;C3&#65533;##A9&#65533;&#65533;@38~&#65533;#&#65533;&#65533;&#65533;&#65533;,PY&#65533;cJ+&#65533;DTKG&#65533;&#65533;&#65533;JKa&#65533;&#65533;LWe&#65533;bb?&#65533;!&#65533;&#65533;OY&#65533;RH&#65533;`&#65533;,_&#65533;&#65533;D?&#65533;ie&#65533;1&#65533;&#65533;&#65533;,M&#65533;QK&#65533;&#65533;&#1116;Aa&#65533;M@&#65533;gD!T&#65533;&#65533;9&#65533;3bZ&#65533;&#65533;&#65533;&#65533;C&#65533;&#65533;5&#65533;ix&#65533;(&#65533;&#65533;g&#65533;?&#65533;M&#65533;a&#65533;Y&#65533;P&#65533;&#65533;b&#65533;G&#65533;&#65533;	&#65533;&#65533;d&#65533;Ag TVXe&#65533;Q&#1636;B&#65533;&#65533;&#65533;+&#65533;&#65533;&#65533;&#65533;C&#65533;n$l&#65533;&#65533;&&#65533;ZDWrm&#65533;B&#65533;&#65533;?&#65533;2&#65533;&#65533;&#65533;j&#65533;&#52586;&#65533;&#65533;&#65533;&#65533;F&#65533;-&#65533;&#65533;&#65533;&#65533;&#65533;D&#65533;&#65533;o&#65533;&#65533;&#1705;f&#65533;-&#65533;&#65533;_b&#65533;B$/E&#65533;&#65533;#D&#65533;&#65533;j&#65533;&#810;&#65533;&#65533;&#65533;&#65533;G&#65533;&#2046;
&#65533;&#65533;&#65533;&#65533;&#65533;&#65533;P&#65533;P&#65533;&#65533;c&#65533;&#65533;
&#12784;&#65533;&#65533;&#65533;M&#65533;&#65533;;h,&#65533;5-6+a&#65533;&#65533;&#65533;^ Pw&#748;+&#65533;&#65533;9&#65533;&#393;&#65533;&#65533; &#65533;&#65533;!&#65533;!&#65533;-&#65533;"&#65533;&#65533;DRZ,&#65533;&#65533;r&#65533;&#65533;&#65533;bdTl&#65533;&#65533;&V1&#65533;4&#65533;PJjm&#65533;CD&#65533;)U3\7&#65533;fTf&#65533;t&#65533;EY&#65533;&#65533;#&#65533;3")a&#65533;eLK&#65533;T&#65533;,1eQLLf&#65533;&#65533;2&#65533;9&#65533;Ur&#336;@S&#65533;8&#65533;F+x&#4423;N&#929;&#65533;&#65533;=:&#65533;c&#65533;&#65533;
&#65533;<&#65533;$&#65533;&#65533;&#65533;C&#65533;&#65533;&#65533;q&#65533;&#65533;0&#65533;&#65533;l0&#65533;
.&#65533;zf&#65533;&#65533;W&#65533;&#65533;'l&#65533;gy&#65533;^&#65533;(&#65533;	{ /&#65533;&&#65533;C&#65533;<&#65533; BU&#65533;&#65533;P&#65533;&#65533;&#65533;&#65533;G&#65533;+&#65533;&#65533;@&#65533;D&#65533;G&#65533;&#65533;C&#65533;&#65533;&#65533;&#65533;&#65533;&#65533;nT&#65533;&#65533;&#65533;&#65533;Z&#65533;v&#65533;V&#65533;f&#65533;m|a&#65533;O&#65533; &#65533;@&#65533; &#65533;`&#65533;?&#65533;4&#65533;&#65533;a`aA1&#65533;&#65533;U&#65533;{&#65533;&#65533;*s{&#65533;OT1L&#65533;&#65533;&#65533;&#65533;+&#65533;&,&#65533;&#65533;
#&#65533;&#65533;&#65533;a&#65533;T&#65533;&#65533;lH>&#65533;&#65533;&#65533;D2&#65533;&#65533;&#65533;JQ&#604;&#65533;&#65533;C=&#65533;"aQ&#65533;&#65533;&#65533;&#65533;&#65533;Ed+%&#65533;H&#65533;v&#65533;#)&#65533;&#65533;*d&#65533;&#65533;U&#65533;b&#65533;&#65533;&#65533;#Ep$&#396;d&#65533;%K&#65533;&#65533;8&#65533;O&#65533;&#65533;MQsc&#65533;&#65533;T$&#65533;&#65533;q &#65533;&#65533;&#65533;62&#65533;&#65533;4&#65533;O+2	&#65533;&#65533;&#65533;%.;&#65533;!&#65533;&#65533;M&#65533;>&#65533;&#65533;n&#65533;&#65533;&#65533;=V&#65533;C&#65533;&#65533;&#65533;S&#65533;&#65533;&#65533;NB&#65533;&#65533;&#65533;&#1555;1@&#65533;&#65533;/&#65533;&#65533;&#65533;U%&#65533;,U&#65533;&#65533;&#65533;"&#65533;A&#65533;P&#65533;\&#65533;&#65533;&#65533;,ey&#65533;]~&#65533;W&#65533;0!&#65533;>a&#65533;	 &#65533;.&#65533; ^&e&#65533;&#1723;^7&#65533;'&#65533;&#65533;&#65533;&#65533;|&#65533;&D&#65533;?&#65533;U&#65533;YW&#65533;fM&#44480;&#65533;MD&#65533;&#65533;&#65533;e&#65533;"@wY0&#65533;&#65533;&#65533;x6&#65533;]&#65533;&#65533;` &#65533;	&#65533;R"&#65533;TLeB'1	&#65533;&#65533;4&#65533;&#65533;&#65533;&#65533;B&#65533;&#65533;I&#65533;*b&#1732;&#65533;V&#65533;&#65533;&#65533;a&#65533;rY&#65533;
&#65533;&#65533;&#65533;&#1324;&#65533;&#65533;Q&#65533;GE&#1595;&#65533;&#65533;f&#65533;&#65533;&#1534;&#65533;I{&#65533;&#65533;T&#65533;&#65533;&#65533;F&#65533;UQ&#65533;&#65533;&#65533;_&#65533;&#65533;M&#65533;GL&#65533;IYM&#65533;p&#398;&#65533;1"aQI8R&#65533;&#65533;5&#65533;P&#65533;D&#65533;&#65533;;}&#1099;Be"&#65533;&#1681;&4c	D&#65533;Q]&#65533;&#65533;&#65533;1fFO1&#65533;J&#65533;h&#65533;$&#65533;&#65533;#`&#65533;TBT&#65533;0&#65533;Hm&#65533;&#65533;O&#65533;4J i&#65533;&#65533;&#1256;H&#65533;gR&#65533;[%&#65533;&#65533;&#65533;&#65533;&#65533;&#65533;b7^#kUR&#65533;&#65533;x&#65533;&#65533;Dn&#352;Q&#65533;N&#65533;&#65533;n
:t&#65533;&#65533;1,&#65533;&#65533;%aJ&#65533;&#65533;&#65533;&#65533;&#65533;I
&#65533;r&#65533;x&#726;&#65533;&#869;Os&#65533;g&#65533;&#65533;&#65533;&#65533;&#65533;&#65533;&#65533;&#65533;L<&#65533;|&#65533;&#65533;&#65533;j&#65533;&#65533;Y/Z&#1916;&#65533;-&#65533;5&#65533;r&#65533;OT,&#1527;r&#65533;P&#65533;j3&#65533;&#65533;%n)&#65533;/&#65533;&#384;&#65533;R`&#65533;&#65533;&#65533;a&#65533;&#65533;zW&#65533;0&#65533;&#65533;&#65533;a&#227;&#65533;&#65533;"6&#581;&#65533;&#65533;as(&#65533;&0:&#65533;BD&#65533;RPJ{&#65533;&#65533;T"Lu&#65533;]D@&#65533;&#65533;}MJ&#65533;8&#65533;&#65533;|J&#65533;&#65533;K&#65533;&#65533;&#65533; &#65533;p\ &#65533;9&#65533;&#65533; &#65533;qH&#65533;~V&#65533;&#65533;&#65533; #&#65533;@&#65533;b&#65533;&#1317;&#65533;&#65533;)f&#65533;&#65533;&#65533;&#65533; ;2&#65533;o	&#65533;&#65533;D&#65533;&#65533;&#65533;&#65533;&#65533;Q5&#65533;%&#65533;'&#65533;IkM&#905;O&#65533;&#1811;ADLSYR3T&#65533;#&#65533;	,`&#65533;I&#65533;25&#65533;&#65533;(&#65533;&#65533;k&#65533;&#1594;&#65533;<&#65533;&#65533;'*&#65533;&#65533;&#65533;&#65533;jU-&#65533;(y&#65533;\&#65533;&#65533;&#65533;t&#65533;&&#65533;&#65533;V&#65533;A[&#65533;&#65533;&#65533;&#65533;+&#65533;+	9&#65533;&#65533;&#65533;L&#65533;$y'i&#65533;hdy=&#65533;&#65533;&#65533;x"&#65533;v&#65533;k'r&#65533;&#65533;j&#65533;&#65533;{&#65533;_g&#65533;e&#65533;da&#65533;!&#65533;5&#1514;&#65533;&#65533;nE+&#1471;&#65533;&#65533;n&#65533;&#65533;=&#65533;i&#65533;&#65533;&#65533;&#65533;&#65533;M&#65533;~S&#65533;&#65533;&#65533;_?&#65533;&#65533;NsR&#65533;&#1627;&#65533;T&#65533;&#65533;[&#65533;&#65533;rf&#65533;&#65533;&#65533;&#65533;.&#65533;V&#65533;UL&#65533;&#65533;)&#65533;AV&#65533;&#65533;ffR&#65533;3&#65533;&#65533;&&#65533;H&#432;&#65533;F&#65533;<96&#65533;&#65533;.&#65533;&#65533;&#65533;w&#65533;<&#65533;:&#65533;&#65533;G&#65533;&#65533;&#1615;DJ&#65533;&#65533;&#65533;&#65533;&#65533;&#65533;:&#65533;n+&#65533;&#65533;0"&#65533;&#65533;&#65533;&#65533;&#65533;r&#65533;&#65533;&#65533;!N&#65533;&#65533;&#65533;4&#65533;=iO&#65533;cE&#65533;m(f&#65533;[&#1566;&#65533;Y&#65533;9&#65533;+y&#65533;&#65533;&#65533;&#65533;&#65533;&#65533;&#603;L||&#65533;,&#65533;!V&#65533;&#65533;&#65533;&#65533;&#65533;a E&#65533;&#65533;bD&#65533;Y*U6&#65533; &#65533;&#26920;&#65533;\(Zv&#65533;&#65533;)b&#65533;&#65533;&#65533;|l3&#65533;&#65533;C6@&#65533;&#65533;$3;k&#65533;&#65533;E&#65533;&#65533;&#65533;7&#1129;;&#65533;&#65533; &#65533;<H&#65533;W2&#65533;!&#65533;k&#1097;&#65533;&#65533;&#65533;&#65533;&#65533;An&#65533;&#65533;\f&#65533;&#65533;aP&#65533;A&#65533;\&#65533;8&#65533;&#65533;!md&#1161;wRO&#&#65533;!&#65533;&#65533;O&#1581;h&#65533;&#65533;&#65533;N5&#65533;	&#65533;&#65533;f~&#65533;&#65533;t&#65533;$&#65533;&#65533;\ &#65533;&#1625;&#65533;&#65533;l3c&#65533;I&#65533;&#65533;vxD&#65533;K&#65533;RN&#65533;&&#65533;&#65533;&#65533;~&#65533;&#65533;Z&#65533;&#65533;&#65533;D&#65533;}&#65533;g&#65533;Z&#65533;&#65533;`F&#65533;a&#65533;S&#65533;&#65533;_&#65533;&#65533;&#65533;&#65533;&#13375;3&#65533;&#65533;&#65533;>&#1367;&#65533;&#65533;&#65533;&#65533;&#65533;P>+0&#65533;&#65533;?&#65533;Wr&#65533;&#65533;&#65533;W@v&#65533;we&#65533;b&#65533;B=x&#65533;&#65533;Q&#65533;E&#65533;&#1628;&#65533;&#65533;&#65533;&#65533; `E&#65533;ML&#65533;jl&#65533;}&#65533;W&#65533;&#65533;&#65533;&#65533;M&#65533;&#65533;\J&#65533;&#65533;&#65533;&#65533;DD&#1025;&#65533;N&#65533;&#65533;&#65533;X&#65533;&#1493;&#65533;&#65533;&#65533;DL,&#65533;&#65533;&#65533;&#65533;&#65533;?x S,&#65533;&#65533;H&#65533;O&#65533;&#65533;&#65533;]&#65533;&#1148;&#65533;&#65533;&#65533;&#65533;N&#65533;&#65533;G$MR&#65533;&#65533;&#65533;&#65533;L&#65533;MD]&#65533;&#65533;H&#65533;E&#65533;=X&#65533;&#65533;&#65533;&#65533;u&#65533;&#707;&#65533;cm!&#65533;l&#65533;<&#65533;D&#65533;9&#65533;&#65533;h'a&#65533;	F&#65533;x&#65533;z&#65533;&#65533;&#800;T&#65533;&#65533;J}&#65533;^x&#65533;&#65533;F&#65533;T &#65533;&#65533;&#65533;&#65533;&#65533;w&#65533;&#65533;+&#65533;&#65533;,&#65533;K&#65533;H&#65533;&#65533;E&#65533;^b&#65533;C&#65533;&#65533;&#65533;&#65533;?,&#65533;.t&#65533;1&#65533;(2eb&#65533; oEb7H&#65533;D&#65533;"&#65533;&#65533;^&#65533;&#65533;&#65533;$`"&#65533;0s&#65533;&#65533;*V&#65533;7&#65533;b&#65533;")&#65533;d F&#65533;&#65533;&#959;X&#1342;&#65533;&#65533;.&#65533;&#65533;&#312;&#65533;/&#65533;&#65533;&#65533;(L&#65533;&#65533;&#65533;DRXLR8&#65533;&#65533;MJ&#65533;&#65533;&#65533;&#65533;&#65533;Q&#65533;&#65533;&#65533;&#65533;&#65533;%&#65533;&#2021;&#65533;&#65533;^Ep&#65533;&#65533;[&#65533;ib,&#65533;&#65533;i&#65533;&#65533;&#65533;T&#2025;&#65533;&#65533;&#65533;&#65533;DD&#65533; &#65533;&#65533;&#65533;9&&#65533;D4&#65533;&#65533;4&#65533;?JJQL&#65533; &#65533;&#65533;&#65533;8&#65533;&#65533;&#65533;_&#65533;@&#65533;U&#65533;&#65533;&#65533;&#401;@&#65533;&#593;&#65533;&#65533;- ]YW&#65533;XHN&#65533;i&#337;&#65533;&#65533;&#65533;&#65533;4E&#65533;&#65533;&#65533;&#65533;&#65533;&#65533;C&#65533;U&#1528;]]]&#65533;&#65533;
&#65533;\&#65533;0&#65533;D&#65533;&#65533;&#65533;&#65533;&#65533;1&#65533;&#65533;&#65533;&#65533;)&#65533;S|&#65533;D&#1545;YU&#65533;i&#65533;Y$?b&#65533;L\[&#65533;@&#65533;&#65533;&#65533;]&#65533;V&#65533;`N&#65533;e&#65533;f)~&#65533;&#65533;z(F&#65533;4&#65533;&#65533;&#65533;&#65533;&#65533;&#65533;b&#65533;G[Z&#65533;&#65533;&#65533;b&#65533;dF&#65533;PF&#65533;&#65533;M&#1554;^:D&#65533;m&#65533;&#65533;tAW&#65533;u&#65533;&#65533;%"M&#65533;5E&#65533;D&#65533;b*:&d&#65533;&#65533;WM&#65533;&#65533;&#65533;<&#65533;&#65533;do&#65533;&#65533;&#65533;&#65533;&#65533;o&#65533;&&#65533;RE`&#65533;&#65533;\&#65533;&#65533;(f&#65533;0f&#65533;&#65533;a>&#65533;,2W&#65533;a&#65533;u&#65533;Z&#65533;p&#65533;7M&#65533;L&#65533;m&#65533;f&#65533;&#65533;n<&#65533;;&#65533;&#65533;]h&#65533;iX
&#65533;K&#65533;,&#65533;&#65533;V1:'b&#65533;_H&#65533;/&#65533;eM&#65533;P&#65533;Ffs&#65533;%  eZM&#65533;&#65533;&#65533;&#65533;&#65533;&#65533;&#65533;&#65533;&#65533;9&#65533;&#65533;&#65533;&#65533;_U&#65533;&#65533;=&#65533;&#65533;&#65533;X&#65533;D&#65533; &#65533;1Q]&#65533;P&#65533;\&#65533;FB&#65533;\&#65533;&#65533;&#533;&#65533;	Q@U&&#65533;&#65533;]Y&#65533;&#65533; &#65533;&#65533;&#65533;d&#65533;C&#65533;CaE&#65533;&F&#65533;BQP(&#65533;&#65533;&#583;&#65533;&#65533;&#65533;&#65533;&#65533;&#65533;&#65533;&#65533;'P&#65533;&#65533;&#65533;D&#65533;~&#65533;PQh&#65533;&#65533;DG&#65533;&#65533;U&#65533;&#65533;&#65533;&#65533;	JD]&#65533;
&#65533;&#65533;b&#65533;&#65533;VZ&#65533;&#65533;&#65533;&#65533;&#65533;&#65533;&#65533;&#65533;&#65533;&#65533;&H&#65533;=D&#65533;%&#65533;&#65533;&#65533;w&#1172;&#65533;&#65533;&#65533;t&#65533;;`&#65533;&#65533;X)&#65533;l&#65533;&#65533;F)&#65533;a]fR&#65533;&#65533;p&#65533;&#65533;&#65533;&#65533;a&#65533;&#701;'&#65533;&#65533;&#65533;p&#65533;&#1882;B&#65533;D&#65533;&#65533;D&#65533;&#65533;&#65533;)&#65533;F&#1554;aR&#65533;&#65533;d&#735;>D&#65533;4&#65533;4b&#65533;&#65533;b&#65533;d&#65533;f6jD`&#65533;C4&#65533;&#65533;&#65533;$ &#65533;&#65533;8jL&#65533;*&#65533;&#65533;&#65533;&#65533;&#65533;*&#65533;&#65533;j""&#65533;&#65533;	<&#65533;6D&#65533;4&#65533;&#65533;4&#65533;&#65533;D&#65533;	&#65533;&#65533;C&#65533;&#65533;h&#65533;*Et&#65533;4&#65533;*D&#65533;j&#65533;>&#65533;&#65533;C&#65533;&#65533;F&#513;&#65533;>&#65533;&#65533;j&#65533;&#65533;C&#65533;NC@&#65533;#t&#65533; &#65533;&#65533;@&#65533;&#65533;?P&#65533;&#65533;xA&#65533;&#65533;*&#65533;&#65533;&#65533;&#65533;&#65533;+&#65533;&#65533;&#65533;&#65533;&#65533;+&#65533;&#65533;&#65533;&#65533;&#65533;&#65533;+&#65533;&#1156;&#65533;&#65533;&#65533;&#65533;&#65533;h&#299;F&#65533;&#65533;4t&#65533;&#65533;BD&#65533;&#65533;jD&#256;&#65533;&#65533;&#65533;&#65533;*&#65533;&#65533;@&#65533;&#65533;C&#65533;&#65533;? &#65533;&#65533; &#65533;&#65533;*D&#65533;@&#65533;&#65533;#<&#65533;?Pk&#65533;&#65533;&#65533;&#65533;#lC-l&#65533; C&#65533;g&#65533;&#65533;&#65533;&#606;,&#678;&#65533;&#686;,&#758;&#65533;&#766;lE&#65533;&#65533;?(&#65533;&#65533;@&#65533;&#65533;&#65533;&#65533;J&#65533;&#65533;&#65533;&#65533;&#65533;&#65533;&#65533;C&#65533;&#65533;C&#65533;,M l&#850;@&#65533;N&#65533;&#65533;&#65533;+&#65533;&#65533;&#65533;&#65533;&#65533;&#65533;&#65533;>D&#65533;B&#65533;C&#1280;)D&#65533;&#65533;J&#65533;&#65533;&#65533;&#65533;B|&#65533;C`&#65533;C D@&#65533;?&#65533;&&#65533;,&#1702;&#65533;&#1710;-&#1782;&#65533;&#1790;-&#1830;&#65533;2H&#65533;&#65533;&#65533;l&#65533;&#65533;&#65533;&#65533;>&#65533;&#65533;J&#65533;&#65533;&#1965;E&#65533;&#65533;&#65533;*D(&#65533;?&#65533;E&#65533;*&#65533;&#65533;A&#65533;&#65533;C&#65533;&#65533;&#65533;&#65533;H@* B&#65533;H&#65533;&#65533;N,DH&#65533;&#65533;v&#65533;&#65533;&#65533;&#65533;&#65533;&#65533;_&#1806;.&#38318;&#65533;.&#43438;&#43437;&#65533;&#65533; E&#65533;&#65533;&#65533;&#65533;@&#65533;&#65533;&#65533;n&#65533;&#65533;*&#65533;&#1412;&#65533;f&#1578;)L&#65533;)&#65533;&#65533;?&#65533;&#65533;&#65533;&#65533;&#65533;l&#65533;".&#65533;FD&#65533;~&#65533;&#65533;B &#65533;?T&#65533;&#65533;vA&#65533;~&#65533;6&#65533;@|,(&#65533;&#65533;&#65533;.&#65533;&#65533;&#65533;&#65533;&#65533;/&#65533;&#65533;&#65533;&#65533;&#65533;oi,&#65533;&#65533;
DT&#65533;&#65533;&#65533;-&#65533;&#65533;&#65533;n&#65533;n&#65533;&#65533;v&#65533;&#1554;&#65533;&#65533;&#65533;&#65533;	&#65533;?&#65533; &#65533;&#65533;&#65533;&#65533;o&#65533;&#65533;j&#65533;V&#65533;&#65533;J&#65533;&#65533;~&#65533;&#65533;>o*d&#65533;CH@l&#65533;&#65533;J &#65533;mh&#65533;&#65533;z&#65533;u&#65533;'&#65533;&#65533;&#65533;&#65533;0	&#65533;&#65533;	&#65533;0&#65533;&#65533;&#65533;&#65533;*&#65533;&#65533;,D&#65533;j&#65533;BD&#65533;Zk&#65533;n&#65533;&#65533;&#65533;-	&#65533;* &#65533;&#65533;&#65533;&#65533;o&#65533;&#65533;*&#65533;&#65533;&#65533;+&#65533;&#65533;&#65533;CX,&#65533;^p-&#65533;A*&#65533;5d&#65533;&#65533; \&#65533;&#65533;-	`&#65533;&#65533;&#65533;&#65533;&#65533;&#65533;o1w&#65533;1[D &#65533;&#65533;&#65533;&#65533;C'&#65533;@&#300;
&#65533;? pD&#65533;&#65533;&#65533;JD&#65533;>&#65533;&#65533;-&#65533;n&#65533;6&#65533;&#65533;?&#65533;&#65533;l&#65533;&#65533;&#65533;&#65533;V&#65533;&#491;&#65533;&#65533;*&#65533;&#65533;1&#65533;%&#65533;&#65533;?&#65533;&#65533;&#65533;&#65533;&#65533;&#65533;C&#65533;&#65533;&#65533;&#65533;14&#65533;go2'w&#65533;'2(&#65533;+&#65533;C&#65533;/D\&#65533;&#65533;q&#65533;&#65533;D &#65533;1GDGlG&#300;&#65533; .&#65533;&#65533;&#1902;&#65533;&#65533;&#65533;4&#65533;2&#65533;&#65533;j&#65533;2&#65533;&#65533;2p&#65533;>o&#65533;3'&#65533;?&#65533;&#65533;,k&#65533;C&#65533;&#65533;C#&#65533;c(g&#65533;6o37w&#65533;7&#65533;&#65533;|&#65533;?&#65533;&#65533;&#65533;  0&#65533;&#65533;D&#65533;*OD,&#65533;rM&#65533;@&#65533;&#65533; &#65533;&#65533;&#65533;&#65533;&#65533;
&#65533;+D&#65533;o&#65533;&#65533;&#65533;&#65533;6&#65533;j&#65533;V&#65533;&#65533;&#65533;&#65533;P&#65533;&#65533;.1&#65533;&#65533;(&#65533;#K&#65533;P&#65533;&#65533;&#65533;&#65533;C'|3Fg&#65533;Fo4Gct&#65533;V&#65533;s&#65533;l&#65533;D&#65533;1M&#65533;j&#65533;&#65533;p4&#65533;&#65533;+S&#65533;$G&#65533;6&#65533;&#65533;>&#65533;.Ek&#65533;3&#65533;&#65533;W&#65533;D&#65533;&#65533;C&#65533;&#65533;3K&#65533;_&#65533;&#65533;&3+&#65533;gG/5S7&#65533;S?&#65533;&#65533;&#65533;&#65533;&#65533;,&#65533;&#65533;&#65533;m&#65533;l l:C&#65533;&#65533;&#65533;E&#65533;2XG&#65533;&#65533;&#945;ET&#65533;&#65533;m&#65533;j&#65533;>?&#65533;&#65533;&#1707;&#65533;*&#1610;&#65533;&#65533;&#65533;&#65533;&#65533;%(&#65533;&#65533;>3QG&#65533;8sll&#65533;+ -&#65533;@5b'&#65533;b/6c&#65533;*#g#C&#65533;&#65533;&#65533;V&#65533;&p*H)@&#65533;9&#65533;*m&#65533;)&#65533;q+&#65533;4X&#243;,Oo_gg&#65533;&#65533; &#65533;&#65533;&#65533;"nOl&#65533;?4&#65533;C@&#65533;?&#65533;&#65533;&#65533;&#65533;A&#65533;uC&#65533;@Tk-6{&#65533;pc7r'&#65533;r/7d 87dC&#65533;m&#65533;@tS7n&#65533;&#65533;/&#65533;C&#65533;i=t&#65533;&#65533;q&#65533;@x;&#65533;-uE&#65533;rD&#65533;uDTnotC&#65533;2<3&#65533;q&#65533;&#65533;&#65533;&#65533;&#65533;&#65533;&#65533;b,&#65533;&#65533;C&#65533;&#65533;?&#65533;&#65533;74&#65533;u2K&#65533;&#65533;7p&#65533;q*&#65533;@#&#65533;&#65533;sG&#65533;&#65533;kqgZ&#65533;8A%&#65533;]|&#65533;F&#65533;&#65533;A
C
&#65533;&#65533;?pxF`C&#65533;&#65533;&#65533;?x&#65533;C&#65533;&#65533;CD&#65533;xf&#65533;&#65533;&#65533;&#65533;&#65533;c?&#65533;2Gv&#65533;D&#65533;6K&#65533;[&#65533;&#65533;(&#65533;C&#65533;&#65533;*&#65533;&#65533;x;&#65533;gk&#65533;&#65533;1K'E4&#65533;&#65533;&#65533;&#1526;&#65533;;&#65533;C&#65533;&#65533;G?&#65533;l&#65533;"&#65533;4&#65533;&#65533;vll?3E&#65533;&#65533;/1&#65533;&#65533;3?&#65533;+3C&#65533;w*&#769;R&#65533;&#1677;&#1529;&#65533;&#65533;&#65533;&#65533;K&#65533;&#65533;&#65533;pf&#65533;TW&#65533;&#65533;&#65533;@D(&#65533;?&#65533;CDz&#65533;G&#65533;@&#65533;"&#65533;&#65533;" :(&#65533;&#65533;&#65533;?&#65533;HD&#65533;/(&#65533;&#65533; &#65533;&#65533;g3-+&#65533;(&#65533;&#65533;g&#65533; Tp&#65533;'&#65533;:&#65533;&#65533;>&#65533;`&#65533;I&#65533;&#65533;&#65533;g&#65533; ;&#65533;&#65533;&#65533;*7&#65533;&#65533;&#65533; 7<&#301;&#65533;&#65533;&#65533;Z&#65533;&#65533;o&#65533;?&#65533;&#65533;&#65533;&#65533;&#65533;&#65533;8uK&#65533;&#65533;_wDt{E&#65533;&#65533;?X&#65533;&#65533;&#65533;-&#65533;&#65533;p&#520;&#65533;o{&#65533;&#65533;B&#65533;W&#65533;wKC&#65533;Gq4{Ky&#65533;wm&#65533;&#65533;?t&#65533;>&#65533;3~+&#65533;&#65533;&#65533;&#65533;&#65533;^mAOD&#65533;&#65533;&#65533;_9o;s&#65533;&#65533;c;&#65533;{&#65533;CR&#65533;&#65533;ag&#65533;&#65533;o|nqA&#65533;&#65533;z-&#65533;DP &#65533;B&#65533;&#65533;B:&#65533;I&#65533;2p&#65533;&#65533;&#65533;b@&#65533;v&#65533;&#65533;&#65533;1&#65533;&#65533;3S &#65533;B&#65533;c &#65533;&#65533;&#65533;&#65533;&#65533;?&#65533;{&#65533;+&#65533;&#65533;&#65533;>` &#65533;;&#65533;&#65533;<&#65533;
&#65533;&#65533;&#65533;&#65533;&#65533;|&#65533;&#65533;&#20352;&#65533;o&#65533;&#65533;&#65533;C&#65533;||&#65533;<&#65533;&#65533;&#65533;&#65533;~&#65533;C&#65533; &#1427;9&#65533;&#65533;5&#65533;&#1474;&#1787;&#65533;&#65533;&#65533;&#65533;&#243;&#65533;&#65533;&#65533;&#65533;&#65533;&#65533;?&#65533;2A&#65533;$&#65533;&#65533;&#65533;0&#65533;&#65533;&#65533;s&#65533;&#65533;&#65533;W7&#65533;S&#65533;&#65533;#&#65533;?DvdC0&#65533;&#65533;&#65533;6;&#65533;{&#65533;&#65533;&#65533;@B&#823;x&#52219;&#65533;Fd&#65533;J&#65533;&#65533;&#65533;&3&#39414;&#65533;&#65533;&#65533;&#65533;&#65533;?D&#65533;&#65533;&#65533;D3&#65533;&#1456;&#65533;&#65533;~\B\&#65533;&#179;&#65533;oK<&#65533;;q4&#65533;A#&#65533;D&#813;nh&#65533;&#65533;&#65533;&#65533;'&#65533;&#733577;K'&#65533;&#20157;&#65533;j}&#65533;C&#65533;R&#65533;1l&#65533;<;&#65533;&#65533; 	&#65533;@-&#65533;&#65533;&#65533;&#65533;&#65533; /8k&#65533;&#65533;&#65533;&#65533;c=&#65533;C&#65533;k=&#1792;&#65533;=(&#65533;@&#65533;b9(&#65533;|&#65533;&#65533;&#65533;(P&#65533;@&#65533;3(&#65533; &#65533;(&#65533;&#65533;&#65533;&#8524;&#65533;00X&#65533;&#65533;A&#65533;v&#65533;&#65533;&#65533;!&#65533;Z&#65533;p@4yr&#65533;6+U&#65533;P&#65533;MLyp#&#65533;/&#65533;1S&#65533;vl&#65533; &#65533;&#65533;/5ziR&#65533;K&#65533;6u&#65533;j&#65533;T&#65533;S&#65533;V&#65533;&#65533;4&#65533;?Y`&#65533;&#65533;j&#65533;&#65533;W&#65533;V-&#65533;sr&#65533;&#65533;&#65533;&#65533;&#65533;`&#65533;W%&#447;&#65533;7&#65533;&#65533;&#65533;1&#65533;(	z&#65533;&#65533;4&#65533;&#65533;?#&#65533;&#65533;PJx&#65533;&#65533;&#65533;4&#65533;&#65533;wb&#65533;42&#65533;&#428;&#65533;&#65533;/b#F&#65533;&#65533;&#65533;&#65533;_*&#65533;z&#65533;&#65533;&#65533;5&#65533;i#=&#65533;&#65533;&#65533;
&#65533;Yi&#65533;-&#65533;w&#65533;&#65533;?wWy&#65533;&#65533;&#65533;xp&#65533;&#201;7~yr&#65533;&#729;7&#65533;&#65533;@&#65533;A)C!&#65533;z&#65533;&#65533;&#65533;&#65533;&#65533;&#65533;&#65533;&#65533;&#65533;Kc8j[)&#65533;&#65533;!&#65533;&#65533;&#65533; &#65533;&#65533;&#65533;i$M&#65533;;&#65533;1&#65533;2jTp&#65533;&#65533;D&#65533;@&#65533;4&#65533;!&#65533;&#65533;A&#65533;(&#65533;
&#65533;b&#65533;!&#65533;&#65533;&#65533;&#65533;&#65533;<&#65533;;&#65533;6&#65533;&#65533;
&#65533;(&#65533;q&#65533;&#65533;&#65533;7n&#65533;&#65533;(&#65533;&#65533;1&#65533;&#65533;&#65533;)"&#65533;&#65533;&#65533; &#65533;B`&&#65533;V&#65533;6&#65533;<&#65533;${&#65533;J#&#65533;&#65533;&#65533;j+&#65533;&#65533;\&#43812; &#65533;&#65533;&#65533;&#65533;b&#65533;A&#737;x&#65533;+)&#65533;&#65533;s(<z&#65533;`&#65533;45&#65533; 0&#274;B&#65533;&#65533;&#65533;g&#65533;$&#65533;&#65533;&#65533;b&#65533;&#65533;&#65533;33&#65533;4j&#65533;2&#65533;&#65533;&#1266;&#65533;
&#65533;4J&#65533;4&#65533;8*%%&#65533;&#65533;&#65533;J-&#65533;&#65533;L5&#1876;R&#65533;&#65533;&#65533;&#65533; &#65533;&#65533;&#65533;&#65533;&#65533;&#65533;&#65533;<&#65533;p0&#65533;0`&#65533;&#65533;&#65533;&#65533;G&#65533;&#65533;H0&#65533;:
&#65533;N?c&#65533;y&#65533;&#65533;.&#65533;HP &#65533;&#400;&#65533;#qC&#65533;*R&#1063;&#65533;&#65533;&#65533;h"&#65533;&#65533;&#65533;"&#65533;,&#65533;&#65533;&#65533;@&#65533;&#65533;[&#65533;&#65533;&#65533;Xd/E&#65533;l&#65533;&#65533;&#1320;&#65533;&#65533;4&#65533;r&#65533;&#65533;&#65533;qe&#65533;M8&#65533;&#1879;&#65533;~7&#65533;&#65533;&#1254;D-&#65533;&#65533;&#65533;D$&#65533;&#65533;&#65533;)H&#65533;&#65533;b&#65533;&#65533;1&#65533;2&#65533;&#65533;/7G[&#65533;3&#65533;&#65533;,&#65533;0&#65533;B6(K&#65533;4&#65533;a&#414;d&#65533;&#65533;m&#65533;&#1582;&#65533;&#65533;8&#65533;,A5R&#1312;&#65533;&#65533;&#65533;lQ/&#65533;z&#65533;	&#65533;v3&#65533;&#2018;&#65533;>&#39189;^&#65533;i&#65533;&#65533;&#1064;&#65533;d&#65533;&#65533;&#65533;&#65533;F&#65533;&#65533;&#65533;.^&#1966;_&#65533;&#65533;&#65533;/%&#65533;q=YQ0h&#65533;G~&#65533;HW&#65533;^&#65533;zb&#65533;&#49699;#&#65533;&#65533;2&#65533;Y	&#65533;&#65533;&#65533;?&#65533;&#65533;&#65533;pc/*vXd&#65533;&#65533;r&#65533;&#141;&#65533;&#65533;p&#65533;u&#65533;&#65533;&#65533;(&#65533;)eS&#65533;+(&#65533;q&#65533;W&#65533;8j!&#65533;&#65533;&#65533;`vl&#65533;&#1573;"&#1721; &#65533;:&#65533; q&#65533;0&#65533;&#760;&#65533;2&#65533;&#65533;F&#1707;&#1304;&#65533;&#65533;&#65533;x&#65533;z&#520;&#65533;O&#65533;&#65533;N<)&#398;C&#65533;&#65533;&#65533;&#65533;&#65533;.&#65533;&#65533;&&#65533;&#65533;&#65533;&#65533;$&#65533;Q&#65533; x&#65533;,d_&#65533;&#65533;&#65533;&#65533;~&#65533;&#65533;&#65533;&#65533;F5&#65533;&#65533;Cu&#65533;e&#65533;&#65533;z;&#408;&#65533;)H&#65533;* &#65533;&#65533;&#65533;
&#65533;&#65533;\&#65533;&#65533;N&#65533;^`&#65533;&#65533;&#65533;&#65533;&#65533;	&#65533;Aj&#65533;?&#65533;&#65533;@&#65533;&#65533;,&#65533;&#65533;K]Q!&#65533;&#65533;Qh#RH&#65533;&#65533;&#65533;&#65533;&#65533;&#65533;dr&#1224;~&#65533;VCC&#65533;t&#65533;fE&#65533;(D0Rp&#65533;&#65533;=1v&#1632;&#65533;r
&#65533;&#65533;&#65533;&#65533;d&#65533;&#65533;&#65533;fQD&#65533;&#65533;&#65533;&#65533;&#65533;8&#65533;&#65533;h&#65533;c&#787;&#65533;&#65533;H0#H/&#65533;&#65533;H&#65533;&#65533;+&#224;&#65533;4:&#65533;&#65533;X&#65533;>&#65533; 4=&#65533;b&#65533;&#65533;  )S&#65533;&#65533;"&#65533;HG>2~&#65533;&#65533;FD&#65533;&#65533;#&#65533;V&#65533;&#65533;&#65533;j&#65533;&#65533;&#65533;,"_s&#65533;)&#24771;&#65533;&#65533;@&#65533;x&#65533;&#65533;0$&#65533;y&#65533;vj&#65533;&#65533;&#65533;pI!&#65533;!	KB&#65533;&#65533;0&#65533;&#65533;&#16700;,&#65533;^&#65533;&#65533;&#65533;L&#65533;r&#65533;j"&#65533;&#65533;k'&#65533;t&#65533;&#1825;>&#65533;a(?(&#65533;?&#65533;1N&#65533;&#65533;&#65533;&#1736;\!&#65533;
&#65533;&#65533;&#65533;&#65533;$&#65533;&#65533;)F&#65533;I&#65533;l&#65533;H&#65533;&#65533;&#65533;&#735;^J&#65533;@P&#65533;&#65533;&#65533;K
aF&#65533;&#65533;&#65533;(NF&#65533;&#65533;&#65533;H .&#65533; KZ &#65533;<&#65533;`{63&#65533;g&#65533;&#65533;	?j|<&#65533;"\&#65533;&#65533;,&#65533;&#65533;&#65533;J&#65533;E&#65533;&#65533;9&#65533;&#65533;Nyz&#65533;&#65533;&#65533;(O&#65533;G&#65533;&#65533;&#65533;&#65533;tA&#65533;y(5&#65533;&#65533;L&#65533;&#65533;&#65533;&#65533;&#65533;;R&#65533;i&#65533;"&#65533;&#65533;+&#65533;&#65533;&#65533;p1;%&#65533;&#65533;0&#65533;V&#65533;&#65533;&#65533;&#65533;@	2k&#65533;.$&#65533;M&#65533;na+/m)&#65533;&#65533;&#65533;P#&#65533;&#65533;A&#65533;C&#65533;&#65533;&#65533;'&#65533;&#65533;&#65533;	L&#1033;'&#65533;&#65533;X&#65533;&#65533;&#65533;
|&#65533;&#65533;&#65533;&#65533;&#65533;T&#65533;q&#65533;0%&#65533;]@&#65533;T2&#65533;&#65533;%&#65533;&#65533;P&#65533;A&#65533;(FZ&#65533;&#65533;CG:&#65533;d&#65533;n&#65533;A s&#65533;7r&#65533;a&#1641;c&#65533;VS&#65533;23&#65533;&#65533;I%&#65533;&#65533;&#65533;&#65533;&#65533;&#65533;&#65533;6&#65533;4 0&#65533;n&#65533;1]&#65533;X7&#65533;&#65533;&#65533;&#65533;v&#65533;?H &#65533;	A(&#65533;&#65533;&#65533;&#65533;`D&#65533;
&#65533;&#65533;&#65533;w<%&#65533;N&#65533;l&#1753;&#65533;?&#65533;&#65533;@S&#65533;&#65533;&#65533; :&#65533;&#65533;)&#65533;&#65533;&#65533;Z&#65533;&#65533;:&#65533;&#65533;&#65533;u&#65533;&#195;&#65533;U&#65533;&#65533;&#65533;&#65533;&#1026;&#65533;2W&#65533;0&#65533;&#65533;\+[&#1125;&#65533;&#65533;rA&#65533;&#65533;0&#65533;]d&#65533;&#65533;d&#65533;p&#65533;&#2641;/&#65533;&#65533;up&#65533;&#65533;:&#65533;&#65533;!&#65533;O&#65533;&#65533;&#65533;&#58141;&#65533;&#65533;&#65533;Nvv&#65533;&#1393;tyL&#1831;d&#65533;ca&#65533;&#65533;A&#65533;\&#65533;&#65533;+
pqLg3=&#65533;hd&#65533;-&#65533;&#65533;&#65533;\ &#65533;Td&#65533;j&#65533;&#65533;&#65533;&#65533;M&#62326;&#65533;&#65533;M&#65533;&#65533;&,&#65533;4&#65533;&#65533;p&#65533;&#65533;	 &#65533;,-uJ&#65533;{&#65533;\&#65533;&#1876;&#65533;y&#65533;&#65533;&#65533;&#65533;&#65533;@}&#65533;&#65533;&#65533;&#65533;&#5513;&#6795;42&#438;3f&#65533;&#65533;r/&#65533;A7&#65533;k
du>&#65533;&#65533;&#65533;		l&#65533;@D&#65533;N&#65533;&#65533;Q&#65533;i&#65533;g^&#65533;&#65533;^&#1066;&#65533;&#65533;&#65533;	U&#65533;&#65533;E&#65533;&#65533;&#65533;&#227;&#65533;b&&#65533;n&#65533;@XAd&#65533; 0&#65533;&#65533;&#65533;&#65533;&#65533;8&#65533;&#65533;4&#65533;&#65533;&#65533;@4&&#65533;)&#1237;&#65533;tQ&#65533;R&#65533;&#65533;+;6J&&#65533;&#65533;U&#65533;a6C&#65533;&#65533;x7=&#65533;&#65533;
&#65533;=J&#65533;7R+&#65533;&#65533;3&#65533;=&#65533;&#820;&#65533;&#1618;&#65533;&#65533;&#65533;&#65533;&#65533;[&#65533;&#65533;&#65533;&#144;&#65533;f|&#65533;&#65533;b&#65533;} r&#65533;&#65533;+&#65533;P&#65533;{&#65533;&#65533;&&#65533;&#65533;&#598;&#65533;&#65533;)^q&#65533;&#65533;n#B&#65533;&#65533;f&#65533;&#65533;&#65533;Mo&#65533;&#65533;_&#65533;&#65533;&#65533;Ec|	>&#65533;&#65533;&#65533;&#65533;&#65533;&#65533;`&#65533;>&#65533;&#65533;&#65533;&#65533;y&#65533;&#65533;&#65533;&#65533;H&#65533;PF&#65533;&#65533;&#65533;[B(E&#65533;&4&#65533;aV&#65533;k&#65533;9O&#65533;7r&#65533;W&#65533;/&#65533;&#65533;Fn&#65533;&#65533;,&#65533;A#3p&#65533;&#65533;qI&#65533;&#65533;X>&#65533;&#65533;iJ&#1685;k&#65533;&#65533;&#65533;&#65533;&#65533;&#65533;&#65533;&#65533;&#65533;&#678;]#B&#65533;L&#65533;&#65533;&#65533;\q#&#65533;B&#1794;[&#65533;&#65533;&#65533; &#65533;&#65533;Q
j&#1026;v&#65533;Z!d&#65533;&#65533;&#65533;&#65533;&#65533;|O2x&#65533;c&&#247;&#65533;1T&#65533;&#1380;&#65533;^&#65533;&#65533;ctCpG&#65533;&#65533;y)8.n&#267;&#65533;c&#65533;&#65533;&#48215;&#65533;&#65533;$&#65533;&#65533;@&#65533;&#65533;1&#65533;N&#65533;&#65533;uB&#65533;&#65533;(&#65533;&#65533;&#1576;&#65533;&#61239;W&#65533;&#65533;&#65533;&#65533;9&#65533;M&#65533;&#65533;l&#65533;*a^&#65533;&#65533;&#65533;JW&#65533;&#65533;&#65533;+&#65533;zLT&#65533;u&#65533;9&#65533;&#65533;&#65533;V&#65533;/&#65533;&#36244;&#65533;&#1365;t&#65533;&&#65533;&#65533;f&#65533;PRA&#65533;&#65533;&#65533;&#65533;&#65533;	&#65533;&#65533;D&#65533;6b&#65533;&#65533; dl&#65533;&#65533;+74&#65533;+&#65533;&#65533;&#1662;&#65533;&#1710;&#65533;&#65533;\&#65533;&#65533;&#65533;, &#65533;)`&#65533;&#65533;&#65533;af&#65533;(&#65533;M)&#65533;(&#65533;@&#65533;J&#65533;+&#65533;"&#65533;
&#65533;G&#65533;&#65533;&#65533;&#65533;)p.o#b&#65533;VO&#65533;&#65533;GG&#65533;+&#295;04b
&#65533;a4&#65533;&#65533;&#65533;&#65533;&#65533;&#65533;,&#65533;&#65533;X&#65533; &#65533;0&#65533;`&#65533;&#65533;!&#65533;&#65533;	&#65533;&#65533;D&#65533; f&#65533;&#65533;&#137;&#65533;bDa&#65533;&#65533;ur&#65533;)D!&#65533;)^&#65533;&#65533;(i&#65533;n(&#65533;A&#65533;&#65533;&#65533;&#65533;&#65533;&#65533;&#65533;&#65533;&#65533;&#65533;&#65533;5&#65533;&#65533;u&#65533;&#65533;&#65533;&#65533;&#65533;x&#65533;&#65533;&#65533;&#65533;k"&#65533;WH&#65533;&#65533;&#65533;c&#65533;&#65533;&#65533;
&#65533;H&#65533;m&#65533;F&#65533;&#65533;&#65533;&#65533;&#65533;rn(&#1189;&#65533;2&#65533;&#65533;01)&#65533;&#65533;(&#65533;n&#65533;J&#65533;YB&#65533;$s&#65533;p&#65533; &#65533;%.&#458;b&#65533;&#65533;&#65533;.&#65533;&#65533;&#65533;&#65533; &#65533;&#65533;&#65533;&#65533; P)&#65533;&#65533;4&#65533;&#65533; &#65533;&#65533;	n(&#65533;&#65533;P
&#65533;l&#65533;&#65533;n&#65533; &#65533;&#65533;&#896;&#65533;&#65533;&#65533;&#65533;h&#65533;k&#65533;8&#65533;&#890;'&#65533;>O#&#932;&#65533;~&#65533;1&#1701;&#65533;
-&#65533;\&#65533;T&#65533;G&#65533;6&#65533;3&#65533;&#65533;+
&#65533;D&#65533;&#1600;&#65533;$&#65533;z&#65533;i(  &#65533;&#1287;&#65533;"N&#65533;~&#65533;(&#65533;Q&#65533;&#63918;&#65533;`&#65533;r8:a&#784;&#65533;
&#65533;&#65533;4&#65533;"&#65533;  I1)&#65533;(J`&#65533;&#65533;l: $&#65533;&#65533; (D&#65533;B~A4&#65533;Nx&#65533;&#65533;&#65533;kp&#65533;&&#65533;&#65533;K&#65533;feJ0&#65533; &#65533;&#65533;Z&#65533;&#65533;&#65533;&#65533;&#65533; &#65533;&#65533;?`&#65533;!8&#65533;A&#65533; <A#a(i&#65533;&#65533;&#160;*&#65533;@
&#65533;b:&#65533;@	p :&#65533;X&#65533;&#65533;0&#65533;-&#65533;M &#65533;r!h&#65533;&#65533;f$Gr&#65533;H&#65533;&#65533;&#65533;&#65533;.KvR&#65533;4"h&#65533;)&#65533;f&#452;k&#65533;&#65533;k&#65533;K"d &#65533;*%MX&#65533;x&#65533;&#65533;&#65533;VpE&#65533;4"&#65533;hD&#65533;f-&#65533;&#65533;	&#65533;zn&#65533;6&#65533;&#65533;F-&#65533;&#65533;"&#65533;&#65533;
&#65533;&#65533;&#65533;`&#65533;q#N&#65533;&#65533;&#65533;/llb VD#&#65533;&#65533;&#65533;r&#65533;&#777;&#65533;&#328;f(&#65533;&#65533;&#65533;&#65533;&#65533;&#65533;&#65533; r&#65533;&#65533;&#65533;&#65533;p*t&#65533;&#974;&#1672;&#719;O-
i(&#65533;dN&#65533;&#65533;-b&#65533;&#65533;&#65533;-&#65533;Lo&#65533;(&#65533;&#65533;$@4&#65533;&#65533;3/{&#65533;1&#65533;xb`&&#65533;&#65533;8 .&#65533;&#65533;&#65533;d&#65533;&#65533;{&#65533;&#65533;&#65533;&#65533;&#65533;&#65533;``0&#65533;Ce#&#65533;&#65533;&#65533;&#65533;&#65533;&#65533;K&#65533;&#65533;&#65533;&#65533;r &#65533;S&#65533;R&#65533;&#65533;E4b&#65533;`/\p-&#65533;&#65533;&#65533;&#65533;&#65533;&#65533;&#65533;&#65533;&#65533;&#65533;6B&#65533;&#65533;y&#65533;&#65533; *):&#65533;>T&#65533;A#$&#65533;&#65533;
&#65533;A&#65533;ja(&#65533;R#rt"&#65533;&#65533;F&#65533;&#65533;&#65533;p&#65533;@&#65533;&#65533;&#65533;b&#65533;yv&#65533;F!&#65533;&#65533; m:`&#65533;4&#65533;&#65533;&#65533;&#65533; .; &#65533;&#65533;&#65533;&#65533;\&#65533;&#65533;#&NnL&#65533;&#65533;`A&#65533;.V&#65533;&#65533;&#65533;N`2V&&#65533; &#65533;4&#65533;&#65533;@8&#65533;&#65533;I}&#1426;  $&#65533;C^DRKA)&#65533;6&#65533;!&#65533;D&#65533;(%
&#65533;&#65533;&#65533;&#65533;&#65533;b/&#65533;&#65533;&#65533;fT&#65533;&#65533;07&#65533;Ws&#65533;&#65533;&#65533;&#65533;1#&#65533;&#65533;%6-A$ ?FB&#65533;"d&#65533;&#65533;&#65533;n&#65533;&#65533;VS&#65533;&#65533;pH&#65533;l&#65533;V&#65533;jr&#65533;&#65533;&#65533;&#65533;(&#65533;&#65533;/&#65533;D&#65533;q^&#1669;^(`&#65533;^q&#65533;v&#65533;&#65533;&#65533;L&#65533;&#65533;Xl(&#257;P#6&#65533;Bi: K&#65533;&#65533;&#789;)"&#65533;&#65533;@&#65533;)&#65533;K
&#65533; 4`A7b,&#65533;a &#65533;f&#65533;&#65533;
B&#65533;&#65533;J#&#168;&#65533;&#1171;3&#1683;&#65533;&#65533;&#65533;&#65533;&#65533; 8&#65533;&#65533;&#65533;3.bP?7&#65533;4<
4&#65533;1J&#65533;&#65533;&#65533;1&#65533;8CTz&#65533;2+)z&#65533;`&#65533;Q%p&#65533;N
&#65533;&#65533;&#65533;&#65533;p&#65533;R&#65533;"&#65533;(&#65533;&#65533;V&#65533;(/K#&#65533;R A#&#65533;&#65533;(4A#&#65533;i+&#65533;&#65533;:&#65533;K&#65533;,7&#65533;&#65533;&#65533;&#65533;G5T`&#805;F&#65533;T#&#65533;<&#65533;&#65533;  %"I9@&#65533;@X&#65533;^&#65533;Tl&#65533;&#65533;&#65533;N&#65533;&#65533;rFt&#65533;(&#65533;Y&#65533;&#65533;O$J&#65533;m&#65533;6?&#65533;$PF!;&#65533;JI&#65533;TK&#65533;dAJ@| 1&#65533;&#65533;27&#65533;r&#65533;fd&#65533;AH&#65533;&#65533; &#65533;&#65533;"*2&#65533;`&#65533;&#65533; `&#65533;$&#65533;D&#65533;"&#65533;&#65533;r&#65533;&#65533;&#65533;&#65533;%95;&#65533;&#65533;&#65533;0#&#65533;^&#65533;&#65533;T&#65533;&#65533;s&#65533;h%&#1272;&#65533;>,&#1222;x&#65533;&#65533;0d&#65533;|B3&#65533;&#65533;&#65533;|&#65533;XUq(&#65533;&#65533;r&#65533;&#65533;),&#65533;N&#65533;\2b5/!&#65533;Vm&#65533;&#65533;[m&#65533;^B&#65533;0w&#65533;&#65533;	&#65533;	\a&#65533;X&#65533;&#65533;&#65533;&#65533;&#65533;&#65533;9&#65533;&#65533;}WB&#65533;&#65533;&#65533;&#65533;&#65533;&#65533;&#1724;&#65533;	&#65533;u)&#65533;&#65533;&#65533;&#65533;s;&#65533;$&#65533;&#65533;$fv#&#65533;&#65533;&#65533;&#65533;4LO4&#65533;O&#65533;&#65533;c&#65533;&#65533;-\&#65533;b&#65533;O"&#65533;^&#65533;(nF&#65533;&#65533;&#65533;}&#65533;+LJ&#876;&#65533;&#65533;&#65533;@&#65533;&#65533;&#65533;&#65533;&#65533;(v&#65533;&#50682;f&#65533;~&#65533;h`&#65533;&#65533;d&#65533;&#65533;_&#1303;&#65533;&#65533;'&#65533;&#65533;(6&#65533; &#65533;	&#65533;b&#65533;<&#65533;&#65533;*&#65533;&#65533;&#65533;I &#65533;&#65533;,/&#65533;1&#65533;&#65533;|&#65533;\&#65533;&#65533;&#65533;A"&#65533; Qut'&#65533;A&#65533;Z&#65533;&#65533;t-;A&#65533;&#65533;6&#65533;&#65533;@&#65533;&#65533;h>&#65533;&#65533;&#65533;&#1688;&#65533;&#65533;&#65533; H,j&#65533;<&#65533;"D&#65533;&#65533;<&#65533;&#65533;&#65533;&#65533;Y&#65533;&#65533;e&#65533;&#65533;&#65533;$-&#65533;!GR&#65533;,&#65533;&#1280;&#65533;a&#65533;*&#65533;|$&#65533;&#65533;rC'ri&#65533;!G&#65533;&#65533;E&#65533;&#65533;&#65533;&#65533;4eI&#65533;b/&#65533;!&#65533;0,&#65533;&#65533;;m&#65533;&#65533;&#449;bWr&#65533;&#65533;&#1955;rka&#65533;!.&#65533;&#65533;&#65533;(&#65533;@&#65533;F`5x&#65533;o[R&#65533;A&#65533;&#65533;&#65533; 4L&#65533;|uLG&#1222;&#65533;&#65533;&#65533;j&#65533;&#65533;&#65533;N&#65533;&#65533;&#65533;&#65533;e&#65533;d&#65533;&#65533;b&#65533;&#65533;f7&#65533; g&#65533;&#65533;n&#65533; &#65533;&#65533;&#65533;5&#65533;8&#65533;&#65533;(yx}r#&#65533;	&#65533;&#65533;&#65533;h&#65533;&#51853;)&#65533;&#65533;(a=&#65533;&#65533;5&#65533;&#710;&#65533;&#65533;f(&#1555;&#65533;/&#65533; &#65533;&#65533;~0F&#65533;M&#65533;&#65533;&#65533;&#65533;df&#65533;%)c&#65533;&#65533;b&#65533;&#65533;&#65533;&#65533;&#65533;M&#65533;b`Lj0&#65533;&#65533;&#65533;Q&#65533;&#65533; &#65533;&#65533;@ad&#65533;(V&#65533;&#65533;&#65533;p&#65533;&#65533;&#65533;m&#65533;&#65533;S&#65533;&#65533;&#65533;\T*&#65533;&#65533;(&#65533;&#65533;,[  &#65533;&#65533;&#65533;!&#65533;B&#65533;&#65533;&#26633;&#65533;&#1606;xh&#65533;&#65533;]&#65533;6&#65533;&#65533;(y&#1498;&#65533;, 2&#65533;&#65533;&#65533;&#65533;D&#65533;&#65533;Jy#Z@&#65533;a&&#65533;&#65533;&#65533;J5&#65533;&#65533;&#65533;&#65533;K* &#65533;<&#65533;"&#65533;&#65533;&&#65533;&#65533; I&#65533;&#65533;.&#65533;&#65533;C#&#65533;&#65533;g&#65533;&#65533;&#65533;&#65533;&#65533; &#65533;Bv&#65533;&#65533;&#65533;H&#65533;+22&#65533;&#65533;F&#65533;&#65533;"&#65533;2Kb"&#65533;&#65533;&#65533;0jH.&#65533;j&#65533;u&#65533;.&#65533;&#65533;$"&#65533;v&#65533;O&#65533;d&#65533;$H&#65533;&#65533;&#65533;K&#65533;v(`wgd&#65533;~&#65533;F&#65533;&#65533;W]M&#65533;&#65533;&#65533;H&#65533;Y#&#65533;
4&#65533;(&#65533;*&#65533;&#65533;*&#65533;+&#65533;W_&#838;ph&#1284;&#65533;2&#65533;<6&#65533;&#65533;&#65533;&#65533;&#65533;&#65533;&#65533;&#65533;&#65533;&#65533;(&#65533;&#65533;&#65533;HHl#D&#65533;&#65533;9&#65533;i&#1722;&#65533;&#65533;&#65533;"`&#65533;&#133;&#65533;&#65533;&#65533;&#65533;dN&#65533;=&#65533;&#65533;(&#65533;w8&#65533;2m<&#65533;&#65533;$&#65533;H&#65533;&#65533;,f&#65533;vL&&#65533;&#65533;&#65533;.&#65533;t20
?[&#65533;&#65533; &#65533;k&#65533;&#65533;&#65533;6b&#65533;&#65533;&#65533; N&#65533;&#65533;&#65533;BT&#65533;4&#7263;|&#65533;&#65533; #&#65533; p&#65533;&#65533;&#65533;&#65533;*X&#1299;'&#65533;&#65533;&#65533; &#65533;(&#65533;&#65533;&#65533;	6&#65533;&#65533;`5&#65533;O#0&#65533;&#65533;&#65533;*"r"&#65533;Dp&#65533;u &#65533;&#65533;&#65533;&#65533;g&#65533;RoQA#&#65533;Z#&#65533;&#65533;b(&#65533;&#65533;=&#65533;&#65533;&#65533;"D&#65533;&#65533;&#65533;&#65533;Bn V&#65533;2&#65533;&#65533;A&#65533;&#65533;&#65533; a4&#65533;&#65533;;&#65533;!h5&#65533;&#65533;&#65533;Z :a(&#65533;"7&#65533;&#27920;&#65533;&#65533;J*R"99&#65533;&#65533;i&#65533;R&#65533;&#65533;t1&#65533; (* &#65533;^&#65533;`S&#65533;&#65533;&#65533;&#65533;&#65533;jLe&#65533;
1OF&#65533;_&#65533;&#65533;&#65533;6&#65533;N&#65533;a&#65533;&#65533;&#65533;>&#65533;&#65533;&#65533;&#65533;j33&#65533;y&#65533;[&#34853;*&#65533;&#65533;&#65533;&#65533;&#65533;&#65533;r&#65533;&#65533;&#65533;&#65533;&#65533;(&#65533;_s(!VE^&#65533;&#65533;\ }&#65533;&#65533;&#65533;&#65533;A&#65533;. &#65533;q&#65533;&#65533;&#65533;&#65533;&#65533;&#65533;We8&#1768;B&#65533;&#65533;B&#65533;&#65533;&#65533;&#65533;2+&#65533;q&#65533;&#1665;&#65533;F&#65533;	z.&#65533;&#65533;<&#65533;b&#65533;B&#65533;&#65533;@p?&#65533;&#65533; &#65533;&#65533;&#1947;..&#65533;D2&#65533;3~E&#65533;&#65533;&#65533;=f&#65533;a&#65533;&#65533;+&#65533;Ao3z f>&#65533;&#65533;&#65533;&#65533;`F&#65533;&#65533;P]%0&#1710;m&#65533;&#65533;e'&#65533;ycF|&#65533;'j&#65533; L&#65533;&#65533;&#65533;&#65533;&#65533; &#65533;&#65533;&#65533;i&#65533;4B x&#65533;To d!
&#65533;&#577;e;&#65533;eC&#65533;&#65533; &#65533;&#640;&#65533;&#65533;&#65533;&#65533;&#65533; [o&#65533;&#791;Z&#65533;5&#65533;&#65533;&#65533;Z&#65533;|(&#65533; p&#65533;&#65533;^F " &#65533;&#65533;\&#65533;Z&#65533;&#65533;Z&#1082;&#65533;&#65533;P&#65533;&#65533;7&#65533;&#65533;&#65533;&#65533;&#65533;&#65533;z&#65533;&#65533;&#65533;T&#65533;L&#65533;&#65533;t&#65533;&#65533;&#65533;]&#65533;
&#65533;t&#65533;)&#65533;"C&#65533;$3]U&#65533;b"+R&#65533;&#65533;&#65533;F7i&#65533;&#65533;()T&#65533;&#65533;m&#65533;&#65533;TWF%R&#65533;&#65533;&#65533;n&#65533;l&#65533;J&#65533;&#65533;;(,&#65533;&#65533;9&#65533;&#65533;I&#65533;	5&#65533;&#65533;&#65533;&#65533;B$
&#65533;(|&#65533;&#65533;&#65533;[r&#65533;&#65533;q&$&#65533;a&#65533;\2&#146;g"&#65533;&#65533;(^e&#65533;&#65533;&#65533;u&#65533;t&#65533;8&#65533;&#65533;v&#65533;W&#65533;&#65533;&#65533;f&#65533;&#1618; @&#65533;L&#65533;}k8kx&#65533;aOe&#605;*R&#65533;&#65533;'	&#65533;&#65533;&#65533; &#65533;q_&#65533;&#1919;&#65533;e&#65533;&#65533;&#65533;&#65533;@	&#65533;&#1829;&#65533;q&#65533;&#65533;&#65533;*(P&#65533;@A,$D&#65533;G&#65533;!&#65533;&#65533;&#65533;{!&#65533;q&#65533;K&#65533;&#65533;	)&#65533;aH&#65533;&#575;G&#65533;&#65533;&#65533;Fj&#65533;d&#65533;&#65533;_&#65533;}-&#65533;O&#65533;&#65533;&#65533;&#65533;\&#65533;@&#65533;&#65533;Fz&#65533;&#65533;T)P&#65533;H&#65533;:=kiS&#65533;e&#594;&#65533;&#65533;&#65533;&#1849;t&#65533;&#1725;&#65533;7&#65533;&#1981;|&#65533;&#65533;&#65533;&#65533;&#65533;?;&#65533;&#65533;AA&#65533;&#65533;?#&#65533;&#65533;&#65533;&#65533;c&#65533;	&#65533;&#28056;s&#65533;&#65533;&#65533;Tt&#65533;&#65533;&#65533;&#13647; >A&#65533;h &#65533;&#65533;&#65533;sh&#65533;&#65533;Y&#65533;&#65533;&#65533;"P&#65533;h&#65533;&#65533;%r'*1&#65533;&#65533;&#65533;-Z&#65533;J&#65533;j&#65533;&#65533;&#65533;Zz<&#65533;<&#65533;&#65533; &#65533;&#65533;&#65533;&#65533;&#65533;> &#65533;&#11376;&#65533;&#65533;&#65533;&#1609;f&#65533;
&#65533;&#65533;|&#65533;N&#65533;&#65533;&#65533;v9&#65533;0&#65533;B&#65533;^tyqR=&#65533;g&#65533;&#65533;&#65533;&#65533;#C&#65533;4rL&#65533;&#65533;&#65533;&#65533;z(L&#65533;O$&#65533;&#65533;&#65533;&#65533;r&#65533;T&#65533;a&#65533;'&#65533;3&#65533;&#65533;&#65533;H(,&#65533;8^P&#65533;&#65533;r&#65533;R&#65533;	1c&#65533;,&#65533;
&#65533;8&#1033;<&#65533;(#(&#65533;&#65533;&#65533;\&#65533;&#65533;&#65533;t&#65533;]&#65533;&#65533;&#65533;&#65533;@Gt9Pa&#65533;Gf&#65533;f&#65533;&#65533;f&#65533;zI&#65533;&#65533;@&#65533;&#65533;&#65533;&y&#1429;gb&#221;j&#65533;#&#65533;?4&#65533;?{&#65533;1Kq PA&#65533;DY&#65533;H:ds&#65533;;
P&#65533;&#65533;#&#65533;&#65533;&#258;&#65533;6&#65533;H"aD
&#65533;*&#65533;g &#65533;PB1&#65533;tM&#65533;4&#65533;O!&#65533;&#65533;O=5&#65533;&#65533;'S&#65533;&#50388;PSI&#65533;?uL&#65533;'&#65533;a&#65533;&#65533;&#1459;
&#65533;&#65533;V&#65533;yN&#65533;T&#65533;&#65533;n&#65533;m&#65533;gZu&#65533;&#65533;&#65533;TXa&#65533;&#65533;)&#65533;t G&#948;&#833;/&#65533;&#65533;&#65533;BB&#65533;&#65533;&#65533;@C&#65533;%&#65533;&#65533;&#65533;&#65533;`z&#65533;B7&#65533;&#65533;c&#65533;QtC7(&#65533;A,1&#65533;&#65533;?>&#65533;A&#65533;!n&#65533;&#199;	&#65533;&#65533;&#65533;2h&#65533;TB&#65533;&#65533;4&#65533;&#420;&#65533;<&#65533;w&#65533;<h3DK&#65533;&#65533;&#65533;?
&#65533;&#65533;a&#65533;&#65533;&#1245;B&#65533;%&#65533;&#65533;V&#65533;&#65533;^z&#65533;&#65533;&#65533;@&#65533;&#65533;-_&#65533;w&#65533;@&#65533;&#65533;+`&#65533;&#65533;&#65533;&#65533;&#65533;'&#65533;&#65533;&#65533;&#65533;&#65533;&#65533;&#65533;&#65533;&#65533;P&#65533;&#65533;;7c&#65533;&#65533;l&#65533;D X&#65533;(&#65533;8&#65533;&#65533;&#65533;&#65533;&#65533;&#65533;&#65533;0&#65533;&#65533;5y&#65533;>6Q&#65533;&#13143;&#65533;&#65533;&#65533;)&#65533;d&#65533;*b&#65533;&#65533;&N&#65533;&#65533;W2p&#65533;	&#65533;K&#65533;;:8&#1063;~uA&#65533;&#65533;?&#65533;&#65533;&#65533;u&#65533;&#65533;&#2014;59&#65533;)&#65533;&#65533;&#65533;&#65533;&#65533;fm&#65533;T&#65533;Hq&#65533;&#65533;N\v&#65533;&#65533;L&#65533;(D&#65533;B&#65533;&#65533;c(T&#65533;&#65533;&#65533;U4&#65533;B&#65533;&#65533;&#65533;&#65533;K&#65533;"&#65533;q /lS&#231;&#65533;Tj&#65533;M%&#65533;w_U&#65533;z&#65533;@&#65533;Vq&#65533;mx&#65533;#&#65533;&#174;B`&#65533;&#65533;*&#1610;K&#65533;"&#65533;]&#65533;+Z9&#1269;&#65533;&#150;&#65533;]&#65533;.&#65533;&#157;?B3&#65533;&#65533;YR&#65533;O{R&#65533;&#140;$&#65533;_&#65533;&#65533;&#395;&#65533;0&#65533;RCL#&#65533;&#65533;&#65533;&#65533;&#65533;&#65533;0&#65533;p&#65533;ng;AT&#65533;zL&#65533;C&#65533;g=&#65533;F&#65533;"&#65533;(F_&#65533;&#65533;&#65533;~e&#65533;Q&#65533;&#65533;&#65533;&#65533;&#65533;a&#65533;_&#65533;&#65533;k 
P&#65533;b&#65533;U&#65533;!l&#65533;&#65533;&#65533;&#65533;8&#65533;&#65533; Kc&#65533;G&#65533;H&#65533;:F=&#65533;&#590;&#65533;A&#65533;&#65533;&#65533;o &#65533;&#65533;^&#65533;P&#65533;4` &#65533;\&#65533;W  &#65533;l&#65533;,X&#65533;&#65533;&&#65533;8h&#65533;&#65533;;W!^&#65533;GCx&#65533;&#65533;H&#65533;	&#65533;Hi&#65533;B*P&#65533;
t	&#65533;(&#65533;&#65533;DAhs&#65533;#&#65533;&#65533;&#65533;&#65533;}&#65533;G&#65533;\*&#65533;&#65533;&#65533;}p&#65533;#AH0&#65533;X<i]AQ0$@. &#65533;	&#65533;p&#65533;&#65533;+,&#65533;vA&#65533;&#65533;&#65533;x&#65533;P&#65533;g&#65533;No9C!T&#65533;&#65533;@,&#65533;@&#65533;}z&#65533;&#65533;X&#146;*&#65533;&#65533;&#65533;#&#65533;&#65533;&#65533;p`&#65533;W&#65533;&#65533;&#65533;t6&#65533;&#65533;&#65533;&#65533;&#65533;&#65533;&#65533;&#65533;Q&#65533;&#65533;z&#65533;b&#65533;&#65533; &#65533;&#65533;&#65533;P&#65533;&#65533;+&#65533;p(&#65533;&#65533;&#65533;P&#65533;&#65533;&#65533;D&#65533;s&#65533;V&#65533;2u&#65533;#TH&#65533;6<&#65533;s&#65533;D&#65533;6&#65533;bD&#65533;&#65533;g$K&#65533;Kz&#65533;&#65533;&#65533;g&#65533;&#512;&#65533;&#1282;&#65533;&#65533;g=Z&#65533;&#65533;0&#65533;&#65533;&#65533;D&#65533;j&#65533;18&#65533;&#65533;&#65533;&#65533;"&#65533;&#65533;p&#65533;&#65533;Z&#65533;&#65533;r5AB&#65533;&#65533;&#65533;&#65533;#$hj&#65533;&#65533;&#65533;@&#65533;&#65533;
  &#65533;:&#65533;4&#65533;j^9&#65533;?4&#65533;&#65533;c \&#65533;&#65533; &#65533;''&#65533;&#65533;d&#65533;"y6&#65533;&#65533;mm&#65533;@'!B!^ r&#65533;H>D&#65533;&#65533;Ho&#65533;+&#65533;+]&#65533;&#65533;B&#65533;&#65533;&#65533;;&#65533;	d&#65533; &#65533;C @B!
1OgH&#65533;"H&#65533;&#653;&#65533;"a
&#65533;+&#65533;&#65533;&#65533;&#65533;15w&#65533;&#65533;mn.&#65533;9&#65533;&#65533;&#65533;&#65533;LD&#65533;&#65533;&#65533;&#65533;&#65533;&#65533;!v&#65533;&#65533;uA%&#65533;^&#65533;&#279;w&#65533;&#65533;G9X&#65533;&#65533;&#65533;zdx&#65533;&#65533;&#65533;<&#65533;	B/&#65533; &#65533;&#65533;2=CQO&#65533;&#65533;8&#65533;@&#65533;:&#65533;&#65533;&#65533;&&#65533;c&#65533;&#65533;&#65533;&#65533;&#65533;8&#65533;&#65533;IH@&#65533;c*#&#65533;TbP&#65533;&#65533;Fx 2&#65533;&#65533;&#65533;&#65533;&#65533;&#65533;&#65533; 1&#65533;&#65533;R&#65533;00X>&#65533;?z&#65533;{&#65533;c&#65533;H&#65533;4`&#65533;x$yl&#65533; A&#65533;&#65533;(K&#65533;LE&H4&#65533;d&#65533;AVQ&#65533;&#65533;#	X&#65533;&#65533;&#65533;iYm*
&#65533;SU&#65533;A&#65533;]w&#65533;FE"&#65533;&#65533;&#65533;C&#65533;&#380;&#65533;gyJ&#65533;&#65533;&#65533;&#65533;C.&#65533;D&#65533;b&#65533;&#65533;&#65533;&#65533;&#65533;&#65533;&#65533;|&#65533;/~t&#65533;&#65533;x&#65533;&#65533;&#65533;&#65533;p  &#65533;&#65533;7&#65533;L&#65533;p&#65533;Wfp&#486;&#65533;?s&#65533;&#1660;&#65533;&#65533;&#65533;&#65533;&#65533;A&#65533;%&#65533;'!B7+D&#65533;&#65533;$8+l&#65533;&#65533;7&#65533;&#1636;Q(&#65533;&#65533;?&#2042;&#65533;&#65533;&#65533;a&#65533;&#65533;&#1732;&#65533;&#65533;k&#65533;@.rk&#65533;M&#65533;rIRfs&#65533;9&#65533;%&#65533;&#65533;&#65533;<I&#65533;&#65533;T&#65533;u&#65533;&#65533;@&#65533;&#65533;&#65533;C&#65533;(&#65533;#p&#65533;\&;&#65533;Chf&#65533;&#65533;a%\0&#65533;&#65533;&#65533;&#65533;&#65533;&#65533;\*&#65533;&#65533;&#65533;&#65533;&#65533;&#65533;&#65533;&#65533;&#65533;;&#65533;v&#65533;&#65533;&#65533;X U&#65533;&#65533;&#65533;&#65533;&#65533;&#65533;M0 &#65533;K&#65533; &&#65533;&#65533;&#65533;u&#65533;_&#65533;&#65533;{+&#65533;&#147;&#65533;H&#65533;$&#65533;31&#65533;S|&#65533;&#65533;&#65533;8m1y&#65533;\&#65533;&#65533;|!6>
&&#65533;&#65533;S&#65533;X)&#65533;1T&#65533;&#65533;&#65533;&#65533;&#65533;xa B^&#65533;G.&#65533;@2&#65533;e,qI&#65533;Z&#65533;&#11040;&#65533;{&#65533;\&#65533;&#65533;&#65533;&#65533;&#65533;L&#65533;&#65533;&#65533;Y&#65533;H&#908;B&#65533;V&#65533;#G&#65533;&#65533;
&#65533;:bc&#65533;;&#65533;&#65533;(&#65533;&#65533;&#65533;&#65533;&#65533;D&#1560;&#65533;&#65533;~&#65533;A&#65533;&#65533;!{&#65533;&#65533;BC&#65533;&#65533;{(&#65533;&#65533;w&#65533;H&#65533;&#65533;&#65533;/&#65533;Iz&#65533;D;&#65533;'L$&#65533;&#65533;^x;&#65533;u&#65533;&#65533; &#65533;YRD@ J&#65533;&#301;&#65533;}&#65533;&#65533;&#341;Q@&#65533;&#65533;&#65533;&#65533;x&#65533;&#65533;lO&#65533;&#65533;*&#65533;&#65533;Ecb&#65533;&#65533;&#65533;&#65533;<&#65533;n&#65533;&#65533;&#65533;0&#65533;&#65533;	&#65533;&#65533;Z&#65533;&#65533;0&#65533;s&#1221;(&#65533;&#65533;/&#65533;3.i &#65533;p_2&#65533;0&#65533;\&#65533;f&#65533;&#65533;&#65533;&#65533;&#65533;"T&#65533;A&#65533;&#65533;&#628;&#65533;{&#65533;&#2045;&#65533;&#65533;&#510;&#65533;&#65533;xq_&#65533;&#65533;^!<&#65533;3I&#65533;p&#65533;&#65533;&#65533;&#65533;.|B&#65533;=&#65533;5 &#65533;g&#65533;(PB&#65533;1w&#65533;&#65533;&#65533;9&#65533;	B&#65533;&#65533; &#65533;&#65533;)5*&#65533;,&#65533;YAP&#65533;"Z&#65533;$+x :"cx&#65533;&#65533;s:vt&#65533; U4&#65533;&#65533;i&#65533; &#65533;j&#65533;@&#65533;3@&#65533;&#1506;T&#65533;-y&#65533;pq_&#65533;r&#65533;@&#65533;]U&#65533;#&#65533;x%&#65533;(&#65533;&#65533;L<&#65533;)&#65533;6&#65533;rC&#65533;&#65533;&#65533;!iz&#65533;&#65533;x&#65533;!lsl&#65533;vp&#65533;B&#65533;&#65533;(&#65533;%/&#65533;#-&#65533;$&#65533;/("Q &#65533;&#65533;Al8t}&#65533;Gw&#65533;&#65533;&#65533;`oF&#65533;qA&#65533;Gv J&#65533;&#65533;&#65533;%&#65533;v&#65533;&#65533;	&#65533;0;r&#65533;&#1034;&#65533;&#65533;X	&#65533;&#65533;P@ I&#65533;Gj&#65533;&#65533;&#65533;IJ!x&#65533;&#65533;&#65533;&#65533;&#65533;TR&#65533;bg1Qqw!b7&#65533;TMrp!&#65533;2 &#65533;&#65533;&#65533;
&#65533;&#65533;$L}&#65533;}&#65533;8^&#65533;\&#65533;:t&#65533;}fE&#65533;T1
qg_q&#65533;?&#65533;_&#65533;G&#65533;&#65533;&#65533;E@&#65533;&#65533;&#65533;&#65533;&#65533;&#65533;9&#65533;&#65533;ou&#65533;_&#65533;&#65533;o&#65533;P&#65533;q_@&#65533;&#65533;3&#65533;D&#65533;w@rRo&#65533;@=&#513;&#1651;&#65533;&#65533;&#65533;?&#65533;&#65533;&#65533;&#65533;	w&#65533;
&#65533;&#65533;#&#65533;&#65533;!g>B&#65533;$&#65533;>r0&#65533;&#65533;Q&#65533;&a*&#65533;0&#65533;v?
&#65533;=k&#65533;&#65533;&#65533;> &#65533;@(&#65533;&#65533;R*&#1280;	&#65533;AW*Qw'GQ&#65533;%dCFU&#65533;-=&#65533;d@eo&#65533;&#65533;gYo&#65533;&#65533;v&#65533;wn&#65533;x'`D&#65533;x^QB`wn&#65533;n=tWuh,&#65533;~&#65533;&#65533;&#65533;~?&#65533;K&#65533;@1&#65533;&#65533;)y$&#65533; &#65533;&#65533;qT&#65533;62+x&#65533; 2&#65533;Y&#65533;&#217;|G02"E0&#139;&#65533;&#65533;V&#65533;#&#65533;kc:n&#65533;Cr(`Dj&#65533;C&#65533;&#65533;&#65533;T&#65533;&#65533;f&#65533;&#65533;y&#65533;&#65533;&#65533;6&#65533;4AP Ap&#65533;&#65533;&#65533;&#459;t&#65533;s&#65533;He&#65533;z&#65533;&#65533;6&#65533;&#65533;Z/&#65533;&#65533;&#65533;8&#65533;&#65533;Z&#65533;&#65533;)vfR&#65533;8g&#65533;@Q&#65533;&#275;&#65533; &#65533;&#65533;G&#65533;&#65533;&#65533;w&#65533;}&#65533;5&#65533;%&#65533;)&#65533;}6q&#65533;&#65533;&#65533;#&#65533;8]w8@&#65533;"&#65533;&#65533;2~&#65533;! u &#65533;&#65533;&#65533;&#65533;&#65533;&#65533;.p&#65533;&#65533;h&#65533;&#65533;%
Q^hI&#65533;
&#65533;&#65533;P	&#65533;&#65533;&#65533;6&#65533;&#65533;&#65533;&#65533;&#65533;oY&#65533;&#65533;A&#65533;&#65533;&#65533;h9'&#65533;&#65533;&#65533;
&#65533;&#65533;@	R&#65533;*&#65533;&#65533;&#65533;`&#65533;&#65533;)&#65533;&#65533;&&#65533;QW&#65533;&#536;B&#65533;:9&#65533;&#65533;.&#65533;rAh"Q+Q&#65533;&#65533;?&#65533;'+&#65533;&#65533;:!LBhb&#65533;@&#65533;0&#65533;&#65533;&#65533;&#65533;Am
I&#65533;t&#65533;0 &#65533;0&#65533;N&#65533;&#65533;D-&#679;&#65533;fOz&#65533;&#65533;P&#65533;5&#65533;EX(@hv0n&#65533;&#65533;&#65533;v&#65533;&#65533;ye&#65533;xe{&#65533;&#65533;&#65533;&#65533;
Zx&#65533;&#65533;nX)xf47:6&#65533;&#65533;RFA&#65533;&#65533;/Cr&#65533;c4&#65533;S8&#65533;Q&#65533;w8r)4&#471;v&#65533;&#65533;C&#65533;&#65533;USU&#65533;&#65533;&#65533; &#65533;sor!Lu&#65533;&#65533;&#65533;Xi&#65533;>/P5&#65533;{%&#65533;@&#65533;&#65533;&#65533;&#65533;&#65533;Uj&#65533;&#65533;Y&#65533;&#147;&#65533;Zx&#65533;Y&#65533;&#65533;&#65533;G&#65533;}&#65533;G&#65533; \6&#65533;&#65533;&#65533;&#65533;ys#&#65533;5m&#65533;!=&#65533;#O"1&#65533;B&#65533;&#65533;y&#65533;s40&#65533;&#65533;Pi
&#65533;yt&#65533;	}z&#65533;&#65533;@&#65533;&#65533;&#65533;o&#65533;&#65533;&#65533;&#65533;#&#65533;"&#65533;o	p&#65533;&#65533;N&#65533;;+&#65533;_&#65533;&#65533;S&#65533; `&#65533; &#65533;&#65533;&#65533;){&#65533;&#65533;ZP&#65533;C&#65533;hP
fqF&#65533;&#65533;&#65533;&#65533;&#65533;s8&#65533;5.! &#65533;{5&#65533;&#65533;@ &#65533;&#65533;2b$&#65533;YOa &#65533;&#65533;-&#65533;|HIWk&#65533;BW&#65533;&#65533;&#65533;&#65533;N&#65533;RF&#65533;&#65533;&#65533;S&#65533;_&#1138;k&#65533;l&#65533;&@&#65533;S
+&#65533;&#65533;&#65533;,&#65533;qD&#65533;
&#65533;&&#65533;&#65533;e&#65533;Z~E&#65533;9&#1302;g&#65533;?www&#65533;&#65533;&#65533;k7&#65533;w&#65533;kwy&#65533;Gb
&#65533;&#65533;gJZg&#65533;&#65533;z&#65533;&#65533;V&#65533;p)&#65533;&#65533;w&#65533;g)&#65533;@&#65533;&#65533;=&#65533;E+K&#65533;hBXE&#65533;GK&#65533;u&#65533;=&#65533;t
&#65533;9YJ; )&#65533;&#65533;z&#65533;p9W2&#65533;!A&#65533;&#65533; &#65533;5&#65533;&#65533;Y&#65533;&#65533;z&#65533;Zv&#65533;|&#65533;I&#65533;&#65533;&#147;&#65533;&#65533;&#65533;&#65533;&#65533;&#65533;Ec.&#65533;&#65533;&#65533;)&#65533;&#65533;&#65533;&#65533;W&#65533;&#65533;&#65533;V&#65533;&#65533;}&#65533;&#65533;!&#65533;#&#65533;&#65533;V&#65533;&#531;$&#65533;.&#65533;8&#65533;&#65533;C&#65533;&#65533;~s&#65533;&#65533;&#65533;E&#65533;&#65533;Vp&#65533;&#65533;&#65533;&#65533;&#65533;o&#65533;;&#65533;&#65533;&#65533;u&#65533;&#1266;&#65533;M&#65533;&#65533;&#65533;k&#754;I&#1138;e&#65533;N@6&#65533;&#65533;&#65533;H P`&#65533;*1&#65533;&#1409;F&#65533;a&#65533;#&#585;E&#65533;<6Qc!!%Q&#65533;&#65533;O&#65533;n\&#65533;Q&#519;&#65533;&#65533;&#65533;v6I] "&#65533;'^&#65533;
C&#65533;&#65533;<&#65533;Rz&#65533;U&#65533;&#65533;&#65533;@Oq&#65533;&#65533;&#65533;a&#65533;'h&#65533;&#65533;&#65533;&#65533;gl;&#65533;&#65533;_&#65533;&#65533;&#1082;^&#1110;FvB1&#65533;.~&#65533;&#65533;&#65533;B1n&#65533;5qlMP;&#65533;&#153;&#427;&#65533;xC&#65533;B&#65533;&#65533;0MVTE&#65533;CE7&#65533;I&#65533;E&#65533;&#65533;[&#65533;&#65533;&#65533;fCR&#65533;Hgl&#65533;&#65533;Txb&#65533;(&#65533;cMy,%&#65533;&#65533;z&#65533;&#65533;X&#65533;&#65533;&#65533;v<;t&#65533;&#65533;p&#65533;&#65533;&#65533;UP&#65533;&#65533;&#65533;y^&#65533;@&#65533;A;&#65533;y&#65533;&#65533;9g&#65533;Z0&#65533;d&#65533;g&#65533;I&#65533;&#65533;&#65533;j&#65533;%&#65533;!&#65533;gzz&#65533;&#583;!&#65533;
V&#1752;|&#65533;&#65533;l&#65533;&#1763;2&#65533;&#65533;4+&#65533;I"&#65533;;q&#65533;u}&#65533;&#65533;V&#65533;&#65533;&#188;8m&#1849;>$ERq&#65533;) 6&#384;&#65533;&#65533;	&#65533;Ju&#65533;&#65533;_3&#65533;E &#65533;h&#65533;&#65533;)&#65533;&#65533;&#65533;&#65533;&#65533;%z&#65533;&#65533;&#65533;a&#65533;&#65533;&#65533;sar&#1138;&#65533;}P&#65533;{&#65533;&#65533;cL8d&#65533;1
N&#65533;&#65533;&#65533;.q&#65533;&#65533;(^!|80&#65533;,g19q&#65533;!;&#65533;45^{,]0@&#65533;E|7)a&#65533;&#65533;&#65533;&#65533;;&#65533;B*G&#65533;&#65533;!?rrAW&#1830;D&#65533;&#65533;q=&#65533;0q
&#65533;&#65533;-i&#65533;k&#65533;&#65533;&#65533;&#65533;&#1762;&#65533;&#65533;s&#65533;&#65533;&#65533;&#65533;&#65533;&#65533;*1&#65533;K&#65533;&#65533;IstD&#65533;&#65533;D&#65533;B&#65533;|q&#65533;a&#65533;&#781;`g&#65533;
&#65533;!&#65533;&#65533;&#65533;.x3&#65533;&#65533;&#65533;1&0&#65533;1	&#65533;pbf&#65533;
a&#65533;REY&#65533;@&#65533;)&#65533;Bg&#65533;2&#65533;p&#65533;uA&#65533;\&#65533;D4}l:&#65533;&#65533;&#65533;&#65533;&#65533;PH[&#65533;H&#65533;9&#65533;,;k&#65533;&#65533;&#65533;L"&#65533;x&#141;&#65533;hS1`&#65533;&#65533;IQ&#65533;x!5&#65533;I$&#65533;#B&#65533; BZ&#65533;g
.V<YQv&#65533;U&#65533;Y&#790;H&#65533;&#65533;&#65533;y2&#65533;&#65533;@g&#65533;&#65533;Y&#65533;5&#65533;&#205;z|&#65533;In&#65533;fv&#65533;p)W&#65533;L&#65533;&#65533;8&#65533;/)Qn'&#65533;&#1017;&#65533;J @&#1748;H&#65533; &#65533;&#65533;N&#65533;
b`&#65533;0oi&#65533;zos&#65533;o"&#65533;&#65533;I&#65533;&#65533;&#65533;N!&#65533;&#65533;}q&#65533;&#65533;&#65533;` &#65533;&#65533;&#1270;J&#65533;
&#1522;vAi&#65533;O&#65533; =:9/&#65533;&#65533;&#65533;*&#65533;&#65533;7@&#65533;A&#65533;&#65533;&#65533;!&#65533;&#65533;)'&#65533;w&#65533;c/&#65533;`8&#65533;&#65533;32P&#65533;X
&#65533;]  "&#65533;!@@N}c
a%A*D9^@&#65533;&#65533;0i&#65533;t&#65533;	&#65533;&#65533;S-&#65533;){&&#65533; &#65533;&#65533;&#65533;&#65533;&#65533;n&#65533;&#65533;<&#65533;&#65533;!&#65533;3a&#65533;F&#65533;&#65533;&#65533;&#65533;&#65533;TQ&#1412;x&#65533;&#65533;BG&#65533;&#65533;o-fo<&#65533;u&#65533;&#65533;d|[&#65533;&#524;&#65533;&#65533;&#65533;m&#65533;&#65533;&#65533;\"B0)(2&#65533;&#65533;8&#65533;&#65533;=&#65533;s&#65533;&#65533;&#65533;&#65533;&#65533;Y1&#65533;&#65533;&#65533;J&#65533;efR&#65533;&#65533;G&#65533;&#741;&#52928;&#65533;&#65533;&#65533;'[0&#65533;&#65533;7&#65533;&#65533;&#65533;>&#65533;&#1948;&#65533;&#65533;Y&#65533;h&#65533;w&#65533;6;&#65533;&#65533;&#65533;@7&#65533;&#1903;&#65533;7&#65533;HR&#65533;&#65533;&#65533;.&#65533;&#65533;.&#65533;D&#65533;[&#65533;&#65533;&#65533;2w1C&#65533;]g&#65533;h&#65533;,9=&#65533;&#65533; &#65533;&#65533;&#65533;g&#65533;%&#65533;"&#65533;&#65533;\&#65533;w$#ra&#65533;&#65533;&#810;.&#65533;&#65533;&#65533;B&#65533;	&#65533;&#65533;&#65533;&#65533;&#65533;&#65533;>&#65533;&#65533;&#65533;&#65533;&#65533;&#65533;&#65533;!&#65533;^$^&#65533;&#65533;&#65533;z&#1142;&#65533;&#65533;+7&#65533;+&#65533;&#65533;&#65533;&#65533;ey&#65533;y&#65533;&#65533;^1
&#65533;&#65533;&#65533;&#65533;&#65533;&#65533;&#65533;#P&#65533;&#65533;=&#65533;&#65533;b&#65533;&#17392;&#65533;2n2&>-&#65533;@&#788;8+)&#65533;&#65533;4&#65533;`U&#65533;&#65533;^^+4&#65533;&#65533;E&#65533;Q=b&#65533;&#65533;AI&#65533;x&#65533;&#65533;1&#65533;&#65533;pA,>&#65533;&#65533;7&#65533;&#65533;O&#65533;&#65533;2&#65533;_&#65533;X@|&#65533;&&#65533;j&#65533;&#65533;uS&#65533;:&#65533;&#65533;&#1688;&#65533;&#65533;&#65533;mgD,$U&#65533;&#65533;I&#65533;&#65533;&#65533;&#65533;y&#65533;y&#65533;&#65533;&#65533;/&#65533;&#1670;&#65533;&#65533;&#65533;;&#65533;&#65533;&#65533;&#65533;S&#65533;&#65533;Z0y&#65533;&#65533;39&#65533;&#857;&#65533;&#65533;&#65533;:X&#65533;&#65533;b&#65533;7&#65533;&#65533;&#65533;
&#65533;&#1216;J&#65533;O&#65533;QU&#65533;y&#65533;MM&#65533;&#65533;Dq
&#65533; ?N<&#65533;	&#65533;H&#65533;&#65533;_&#65533;&#65533;&#65533;&#65533;&#65533;&#65533;z&#65533;.&#65533;u&#65533;&#65533;^R&#65533;k<&#65533;&#65533;tU&#65533;&#65533;&#65533;&#65533;&#1485;!&#1355;|&#1496;|&#1428;&#65533;$&#65533;&#65533;&#65533;&#65533;l&#65533;]&#65533;&#65533;C&#65533;&#65533;WV J&#65533;?P&#65533;&#65533;&#65533;OHB!@	EC&#65533;Z/&#65533;m&#65533;&#65533;P &#65533;	&#65533;&#65533;&#65533;0!&#516;q&#65533;&#65533;&#65533;&!&#65533;&#65533;&&#65533;&#65533;&#65533;%;
&#65533;&#65533;&#65533;K&#65533;2!&#65533;&#65533;&#65533;&#65533;&#65533;&#65533;&#65533;&#65533;N&#65533;	&#65533;E&#65533;T&#65533;R&#65533;M&#65533;>&#65533;U&#65533;T&#65533;&#65533;&#65533;&#65533;(&#65533;&#65533;jB&#65533;&#65533;*&#65533;&#65533;&#65533;5,X&#65533;,&#65533;m0[n+&#65533;&#65533;P30&#65533;6&#65533;&#65533;&#65533;&#65533;&#65533;&&#65533;0&#65533;&#65533;&#955;{&#65533;&#65533;&#379;7a&#65533;&#65533;Y&#65533;&#65533;2&#836;a&#65533;U&#65533;&#65533;&#65533;_;&#54316;&#65533;&#65533;&#65533;_e$&#65533;&#65533;&#65533;&#65533; D4&#65533;r^&#65533;fj&#65533;&#65533;&#65533;&#65533;&#65533;&#65533;p&#65533;h/I&#552;&#65533;0$u&#65533;&#65533;Ep FB$&#770;	&#65533;&#65533;Y`<&#65533;&#65533;h&#65533;&#65533;&#65533;Sp&#65533;@g&#65533;	&#65533;&#65533;&#65533;m&#65533;&#65533;*&#65533;&#65533;s&#65533;&#65533;E&#65533;&#65533;jQtw1	^_&#65533;|&#65533;&#65533;&#65533;&#65533;&#463;4&#65533;&#65533;nN&#65533;&#65533;&#208;&#65533;(&#65533;%&#65533;&#65533;S&#65533;&#65533;&!&#65533;&#65533;&#5029;b8&#65533;&#65533;&#65533;1%&&#65533;\&#65533;&#65533;&#65533;&#65533;j&#65533;&#65533;&#65533;&#65533; Q&#65533;@N&#65533;&#65533;P&#131074;&#65533;2&#65533;
&#65533;&#544;q&#65533;&#65533;&#65533;&#65533;y&#65533;&#65533;m&#65533;iHl&#65533;c.Z&#1176;&#65533;$[&#65533;&#65533;&#65533;za&#65533;q`&#65533;Z&#65533;&#65533;m&#65533;iH&#65533;6c&#65533;&#65533;Qx&#65533;;&#65533;&#65533;6u&#65533;B&#65533;!$&#65533;2&#65533;(&#65533;!!;&#65533;L&#32983;&#65533;|&#65533;:&#65533;&#65533;
=&#65533;&#65533;&#65533;&#65533;&#65533;&(*&#65533;&#65533;&#65533;;&#65533;N^*"&#65533;/&#65533;y*&#65533;&#65533;H&#65533;&#65533;&#65533;nL &#65533;S&#65533;|&#65533;&#65533;&#65533;0&#65533;&#65533;&#65533;&#65533;D$&#65533;Z&#65533; F&#65533;&#65533;&#65533;F&#1122;&#65533;h&#65533;XE&#65533;@&#65533;[I8&#65533;BNy&#65533;Yg&#65533;H&#65533;V&#65533;&#65533;yI&#65533;3&#65533;)&#39240; r&#65533;&#65533;&#65533;&#65533;"&#65533;pw!&#65533;&#65533;&#65533;r5*nj&#65533;%&#65533;pS&#65533;Xj&#65533;&#486;&#65533;"J&#65533;&#65533;$x&#65533;&#65533;&#65533;eR&#65533;f&#65533;a&#65533;&#65533;&#138;&#65533;&#65533;&#65533;K+&#65533;*&#65533;@'&#65533;&#65533;j&#65533;&#65533;&#65533;&#6520;F&#65533;&#65533;&#65533;> &#65533;d&#65533;&#65533;"&#302;&#65533;&#1227;&#65533;&#65533;&#65533;j4&#65533;e&#65533;&#65533;Y&#65533;r#P&#65533;&#65533;|&#1452;}&#65533;q&#65533;N&#65533;&#65533;&#65533;&#65533;&#65533;t&#65533;a:&#65533;tbM&#65533;m^&#65533;@6&#65533;r&#749;&#65533;i*L&#65533;&#65533;*^&#65533;( Tl.&#65533;,&#65533;&#65533;&#65533;&#65533;Z:&#65533;&#65533;&#65533;m&#65533;&#65533;(&#65533;&#65533;&#65533;"&#65533;YP&#65533;&#65533;&#65533;&#65533;&#65533;&#65533;s&#65533;p&#65533;G<q&#65533;IH&#65533;*Pd)&#65533;PJHp&#65533;&#65533;4&#65533;6&#65533;&#65533;4&#65533;&#65533;:&#65533;&#65533;&#65533;&Ji&#65533;&#65533;&#65533;B&#65533;&#65533;C &#65533;^&#65533;L`&#65533;&#65533;&#65533;&#65533;&#65533; &&#65533;&#65533;P&#65533; A&#65533;H&#65533;&#65533;0C 3L&#65533;&#65533;0#&#65533;&#65533;&#1825;&#65533;&#65533;S&#65533;{t<&#65533;hq&#65533;&#65533;{p&#65533;&#65533;8Zjo&#65533;C&#65533;&#65533;&#65533;b&#65533;[&#65533;tsM8_"`&#65533;&#65533;&#65533;bP&#65533;&#65533;"&#65533;&#65533;a(QO&#65533;	&#65533;&#65533;&#65533;AZ&#65533;Q&#65533;&#65533;9L&#65533;&#65533;Q&#65533;^&#65533;^&#65533;#&#65533;&#65533;2xj&#65533;&#65533;&8&#65533;C,H;&#1546;A&#65533;&#65533;&#65533;%&#65533;&#65533;U&#65533;&#65533;"&#65533;^R&#65533;i&#65533;&#65533;&#65533;<D&#65533;&#65533;u+&#65533;ZH9E&#65533;E&#65533;&#65533;`&#65533;&#65533;HB&#65533;&#65533;&#65533;&#65533;%1&#65533;&#65533;"&#65533;YQF:)&#65533;u&#65533;&#65533;pCK	&#65533;&#65533;N&#65533;q&#65533;&#65533;&#65533;(>&#65533;	N@&#65533;&#65533;$7I&#65533;3&#65533;&#65533;x&#65533; &#65533;&#65533;&#65533;Kd&#65533;8B&#65533;a&#65533;J[,&#65533;&#65533;&#65533;%,	&#65533;D[X&#65533;&#65533;&#65533;E)| &#65533;&#65533;&#65533;&#877797;ldH1O&#65533;^&#65533;&#65533;&#65533;&#65533;&#65533;(Yp&#65533;c&#65533;&#65533;&#65533;&#65533;# &#65533;?&#65533;&#65533;*&#65533;,!&#65533;&#65533;d8&#65533;&#65533;&#700;T?&#65533;A&#65533;&#65533;&#65533;m&#65533;&#65533;VM;Q&#65533;2&#65533;&#65533;fjuC&#65533;&#65533;b&#65533;y&#65533;P`&#65533;%&#65533;&#65533;&#65533;&#65533;H&#65533;FHE*Z&#65533;&#65533;&#65533;jnVz&#65533;&#65533;(&#65533;&#65533;]%&#65533;1S&#65533;`J&#407;&#65533;n/Y&#65533;0d>&#65533;&#65533;OC~!l&#65533;P&#65533;%f&#65533;&#65533;&#65533;Ew+&#65533;&#65533;&#65533;&#65533;&#65533;&#65533;(y&#65533;&#65533;&#65533;&#65533;D&#65533;&#65533;&#65533;s&#65533;]u&#65533;&&#65533;&#65533;&#65533;5A&#65533;&#65533;a&#65533;&#65533;l D&#65533;&#65533;`D&#65533;X&#65533;&i&#65533; `&#65533;&#65533;&#65533;F&#65533;D&#65533;&#65533;&#65533;Xd&#65533;&#65533;&#65533;&#65533;fBx&#65533;L&#65533;&#1321;&#65533;a&#65533;q&#65533;&#65533;&#65533;$&#993;* &#65533;&#65533;&#65533;%,A&#1243;t&#65533;&&#65533;8&#65533;	&#65533;&#65533;Nl	&#65533;<&#65533;&#65533;nUcBZP&#65533;&#65533;&#65533;fK&#65533;A!&#65533;T)GP&#65533;ND&#65533;0&#65533;u&#65533;<&#65533;227UU&#65533;L&#65533;x&#65533;d&#65533;&#65533;&#65533;7/P_DdT&#65533;&#738;9&#65533;a&#65533;d,	1[&#65533;Jj_&#65533;L&#65533;~&#65533;&#65533;&#65533;
x&#65533;B'&#65533;F]S&#65533;&#65533;&#65533;&#65533;&#65533;&#298;&#65533;o&#65533;&#65533;-&#65533;&#65533;[&#65533;l&#65533;&#65533;&#65533;&#65533;&#65533;l&#65533;&#65533;s$&#357;c`	&#65533;&#65533;tR&#65533;&#65533;`&#65533;&#65533;B&#65533;9^&#65533;N&#65533;_I
V&#1051;&#65533;$d&#65533;&#65533;d&#424;&#65533;&#65533;&#65533;Ge"&#65533;&#65533;}&#65533;B_&#65533;>&#65533;&#65533;&#65533;
&#65533;&#65533;Q&#65533;C&#65533;&#65533;f&#65533;Y&#65533;^J8&#65533;8&#65533;&#65533;(&#65533;c&#65533;N&#65533;GW&#65533;M&#65533;93&#65533;U&#65533;&#65533;eX&#65533;O&#65533;&#65533;6&#65533;i&#65533;?&#65533;&#65533;E'&#65533;g&#65533;I&#65533;&#65533;D&#65533;&#1293;"&#65533; &#65533;	&#65533;`L R&#65533;\&#65533;b&#65533;-L&#65533;&#65533;Er&#65533;&#65533;1&#65533;$&#65533;oB`&#65533;&#65533;$rg&#65533;eBd&#65533;!&#512;&#65533;{&#65533;&#65533;&#65533;&#65533;&#65533;&#65533;&#65533;!&#65533;0&#65533;Z&#65533;&#65533;vt&#65533;yN\J&#65533;aTh&#65533;&#65533; !&#65533;	9&#65533;)Xv&#65533;&#65533;&#65533;&#65533; &#65533;3&#65533;`&#65533;&#65533;WTq&#65533;%S)&#65533;Z&#65533;fr&#65533;9RM&#65533;V&#65533;s&#65533;/&$OvxmQ&#65533;'&#65533;XB &#65533;?&#65533;9
*&#65533;&#65533;&#65533;A5&#65533;&#65533;&#65533;&#65533;7&#65533; J&#65533;&#65533;&#65533;pj&#65533;|J0$u&#65533;p!!)8&#65533;d&#65533;Q&#65533;z&#65533;y&#65533;bS%&#65533;&#65533;9(&#65533;&#65533;&#65533;&#65533;u&#65533;1[|&#65533;]@!&#65533;&#65533;$&#65533;@6&#65533;:&#65533;!&#65533;T&#65533;1M7&#65533;(&#65533;N&#65533;&#65533;&#65533;v&#65533;&#65533;	&#65533;7m&#65533;(Z&#65533;!&#65533;.
&#65533;(`&#65533;|&#65533;I&#65533;bD&#1813;&#65533;R1&#65533;/Y&#65533;&#385;&#65533;$&#65533;&#65533;J&#65533;:
&#65533;&#65533;&#65533;@&#65533;jHH&#150;&#65533;r%&#65533;7b^y&#65533;U	s&#65533;&#65533;7&#65533;&#65533;E&#65533;%&#65533;&#65533;&#65533;g&#549;. &#65533;&&#65533;&#65533;&#65533;&#65533;E=&#65533;-
&#65533;&#65533;r&#65533;&#65533;&#65533;3k%&#65533;R&#65533;&#65533;&#65533;&#65533;&#65533;&#65533;&#65533;F&#65533;&#65533;&#65533;Ct&#65533;&#65533;&#65533; W]3&#366;oS'"F&#65533;2C&#65533;&#65533;=Flc&#65533;&#65533;#&#65533;)&#65533;&#65533;&#65533;&#65533;6&#65533;^&#65533;x&#65533;&#65533;&#65533;&#65533;&#65533;"=pd&#65533;&#65533;&#65533;&#65533;$cy&#65533;&#65533;&#65533;&#65533;&#65533;!rj&#65533;&#65533;_&#65533;&#65533;E&#65533;(!&#65533;&#65533;fT1pOL&#65533;&#65533;I)&#65533;&#65533;&#65533;&#65533;)P&#65533;&#65533;C:!&#65533;&#65533;&#902;&#65533;o&#65533;4.lF(&#65533;&#65533;&#65533; :m&#65533;L&#65533;&#65533;j&#65533;&#65533;&#65533;&#65533;&#65533;B&#65533;&#65533;&#65533;(A"T&#65533;&#65533;l@ &#65533;&#1051;&#65533;&#65533;v&#65533;&#65533;mL&#65533;jH&#65533;FUD$&#65533;&#65533;&#65533;&#65533;&#1481;T]OUwa &#65533;!SLn&#65533;&#65533;K&#65533;T'v&#65533;&#65533;%B&#65533;'&#65533;Do&#65533;&#65533;d&#1162;&#65533;9&#65533;W >v&#65533;&#65533;&#65533;&#65533;( &#65533;&#65533;'7&#65533;&#65533;d&#65533; &#65533;&#65533;B&#160024;?H%p&#65533;&#65533;&#65533;&#65533; &#65533;&#65533;@&#65533;H&#65533;P&#65533;'&#65533;&#65533;:&#65533;y&#65533;&#65533;&#65533;&#65533;r&#65533;&#65533;Gp&#65533;t&#1772;Q&#65533;;$&#65533;!&#65533;&#65533;1z+&#65533;&#65533;&#65533;i&#65533;|K&#65533;*8&#65533;&#65533;	^(&#65533;&#65533;/&#65533;"&#65533;&#65533;A&#65533;&#65533;&#65533;:0"&#65533;u&#65533;	&#65533;&#65533;(&#65533;&#1720;&#65533;&#65533; &#65533;&#65533;&#65533;	Wx	I&#65533;&#65533;&#65533;&#65533;	&#65533;kV &#65533;b&#65533;8&#783;&#65533;&#65533;&#65533;&#65533;&#65533;&#201;Q/&#65533;&#65533;
&#65533;&#65533;C&#65533;&#1546;&#65533;&#65533;&#65533;r&#65533;&#65533;&#65533;&#231; &#65533;y"
&#65533;&#65533;&#65533;&#65533;!&#65533;&#65533;hD&#65533;&#65533;&#65533;&#65533;Z
|
'&#65533;&#65533;w*
6&#65533;&#65533;&#65533;&#65533;&#65533;&#65533;%3&#65533;&#520;&#65533;&#65533;*`j&#65533;&#65533;H&#65533; &#65533;&#65533;&#65533;&#65533;k&#65533;+&#65533;&#1740;*&#65533;&#65533;C	&#65533;x&#65533;&#65533;&#65533;^y&#65533;&#1566;&#65533;R&#65533;&#1566;F&#65533;)&#65533;&#65533;&#65533;&#65533;&#65533;&#35810;+<9&#65533;&#65533;jDI&#65533;&#65533;&#65533;&#65533;0x&#65533;&#65533;&#65533;&#65533;Cp&#65533;&#65533;3=&#65533;A&#65533;&#65533;-&#65533;&#1251;&#65533;&#65533;#&#65533;&#65533;K&#65533;&#65533;&#1194;`&#65533;&#65533;b43h&#65533;&#65533;&#65533;ht0 ,`&#65533;\&#65533;)&#65533;+&#65533;&#65533;:>\&#65533;@&#65533;.&#65533;&#65533;<&#65533;)H
 &#65533;&#65533;Y&#65533;&#65533;B
D&#65533;4PC&#65533;&#65533;
)&#65533;&#65533;&#65533;&#65533;&#65533; !&#65533;&#65533;&#65533;y-&#65533;R&#65533;@&#65533; &#65533;&#65533;&#65533;&#65533;p &#65533;"&#65533;#&#65533;>&#65533;&#65533;&#65533;&#65533;&#65533;X&#65533;#)&#65533;Q&#65533;8&N&#65533;&#65533; ~&#65533;&#65533;&#65533;Y&#65533;W&#1225;r6&#65533;&#1097;&#65533;+&#65533;p&#65533;a{Q9&#65533;&#65533;Z&#65533;&#65533;&#65533;&#65533;1&#65533;P&#65533;|&#65533;#L&#65533;&#394;(E&#65533;E &#65533;	z&#65533;7&#65533;&#65533;&#65533;*(gB&#65533;1&#132;&#65533;ZA&#65533;89&#65533;,&#65533;"&#65533;&#65533;"&#65533;&#65533;m&#65533;&#65533;
&#65533;&#65533;&#47945;&#65533;&#65533;&#65533;&#65533;(#`&#65533;T &#65533;&#65533;&#65533;&#39040;p&#65533;&#65533;&#65533;&#65533;&#65533;&#65533;&#65533;f C &#65533;	&#65533;L3&#65533;&#65533;&#1444;&#65533;;T&#65533;&#65533;&#65533;&#65533;?,D&#1580;&#65533;&#65533;&#65533;&#65533;&#65533;&#65533;&#65533;&#65533;@&#65533;>h&#65533;&#65533; &#65533;&#65533;&#65533;G4&#65533;Mj&#65533;O::&#65533;`&#65533;&#65533;H&#65533;[&#65533;N&#257;K&#65533;&#65533;&#65533;[R&#65533;O&#65533;&#65533;&#65533;9&#65533;&#65533;&#65533;0&#65533;&#65533;&#65533;0o&#65533;&#572;*&#65533;&Z&#65533;&#65533;&#65533;&#65533;&#65533;H&#65533;y&#65533;&#65533;a&#65533;f&#65533;&#65533;aFPP&#65533;&&#65533;&#65533;	&#65533;D&#65533;4&#65533;M&#65533;3&#65533;&#897;c&#65533;&#65533;P0H&#65533; &#65533;&#65533;P&#65533;&#65533;&#65533; T&#65533;Z&#65533;&#610;&#65533;&#65533;TLK3&#65533;7c&#65533; p&#65533;&#65533;a&#65533;&#65533;&#65533;*F&#65533;&#65533;jH&#65533;a&#65533;(&#65533;&#65533;&#65533;&#65533;&#65533;&#65533;\(&#65533;D&#65533;&#65533;M\&#65533;&#65533;0&#65533;&#833;{4&#65533;&#65533;)&#65533;&#65533;&#65533;&#65533;4D&#65533;>&#65533;&#65533;&#535;&#65533;R)}&#65533;&#65533;z&#65533;,&#65533;|&#65533;&#65533;&#65533;b&#65533;&#65533;&#65533; &#65533;T&#65533;2&#65533;	&#65533;\&#65533;&#65533;q &#65533;p&#1356;3&#65533;S&#65533;&#65533;&#65533;S&#65533;$
&#65533;&#1540;( 8 &#65533;:JC&#65533;&#65533;&#1028;&#65533;&#65533;&#65533;&#65533;&#65533;v&#65533;&#65533;C}&#65533;@?8&#65533;@&#65533;&#65533;&#65533;&#65533;&#65533;m&#65533;cK&#65533;&#65533;&#65533;|qaA$,&#65533;&#65533;l&#65533;K&#65533;&#65533;.p7&#1768;&#65533;&#65533;&#1090;&#65533;[&#65533; h&#65533;B0&#65533;|&#65533; A
kAB&#65533;&#65533;&#65533;:&#65533;&#135;&#1069;uI&#65533;WA&#65533;&#65533;X&#65533;&#65533;L&#65533;#&#65533;6"&#65533;&#65533;&#65533;X&#65533;&#65533;&#65533;|&#65533;&#65533;z	&#65533;&#65533; &#65533;&#65533;&#65533;.6$
@B&#65533;qM/&#65533;&#65533;&#65533;s&#65533;CtM/&#65533;&#65533;&#65533;4&#65533;&#65533;&#65533;&#870;0&#65533;&#33023; &#65533;&#65533;&#65533;Wyr&#65533;&#65533;&#6421;&#65533;&#65533;&#65533;l
t&#65533;&#292;&#65533;&#65533;&#65533;&#65533;%&#65533;&#530;&#688;&#65533;i&#65533;&#65533;&#65533;&#65533;P&#65533;&#65533;4&#65533;&#65533;hU-Y&#332;&#65533;%&#65533;&#65533;&#65533;&#65533;i&#65533;qB}&#65533;&#65533;&#65533;#&#65533;,j&#65533;&#65533;&#65533;&#65533;Q&#65533;`&#65533;T&#65533;*&#65533;z&#65533;&#65533;&#65533;&#65533;&#65533;T`&#65533;I8&#65533;R&#1033;&#65533;&#65533;&#65533;&#65533;(&#65533;&#65533; Xr5&#1699;&#65533;&#65533;Tz	K@O&#1037;&#65533;&#530;&#65533;0&#65533;_&#65533;#` &#65533;G&#65533;&#65533;&#65533;bE&#65533;KG&#65533;)x&#65533;&#65533;8&#65533;_R&#65533;8&#65533;F(0 &#65533;&#65533;&#65533;x&#65533;l@Bh&#65533; @4@&#65533;H&#65533;(&#65533;&#65533;&#65533;=&#65533;&#65533;&#65533;8&#65533;&#65533;pR&#65533;@.&#65533;&#65533;(&#65533;&#65533;(&#65533;&#65533;(&#65533;&#65533;&#65533;%X&#65533;+J&#600;&#65533;&#1522;@y&#65533;&#65533;z&#65533;&#65533;&#65533;&#65533;&#65533;S&#65533;&#65533;&#65533;V&#65533;&#65533;2&#65533;&#65533;0&#65533;]$&#65533; -H
&#65533;&#65533;&#65533;&#65533;0&#65533;x&#65533;&#65533;0&#65533;6L&#65533;&#65533;&#65533;&#65533;&#65533;*:&#65533;i&#65533;A]&#65533;B9&#65533;&#65533;h(&#65533;\'&#65533;rK&#65533;V&#65533;&#65533;! &#65533;KJ&#65533;i&#65533;&#65533;Sp&#65533;[&#65533;K&#65533;&#65533;*&#65533;Z&#65533;&#708;@;&#65533;&#65533;&#65533;&#652;5K&#65533;&#65533;B&#65533;&#65533;&#749;&#65533;h&#65533;&#65533;(&#65533;&#65533;&#65533;/l8SXqI&#65533;&#65533;&#65533;b&#65533;&#65533;&#65533;&#65533;P
&#65533;C&#65533;v&#65533;&#65533;&#65533;&#65533;&#65533; rH&#65533;I&#65533;&#65533;&#65533;&#65533;&#65533;&#65533;/i4&#65533;&#65533;-&#65533;&#580;  *&#65533; &#65533;&#65533;&#65533;M&#65533;&#1052;&#65533;	&#65533;M|&#65533;P&#65533;&#65533;N&#1329;&#65533;&#65533;T&#1850;2&#65533;G&#65533;&#65533;&#65533;&#65533;&#65533;&#65533;&#65533;_&#41994;&#65533;E*&#65533;&#65533;$A&#65533;F ]&#65533;'pJ&#65533;H&#65533;&#65533;&#65533;&#65533;&#65533;qb&#1604;&#65533;#x&#65533;&#65533;e&#65533;S&#65533;&#65533;&#65533;&#65533;&#65533;&#65533;W&#65533;&#65533;&#65533;5fc&#65533;&#65533;&#65533;&#65533;&#271;\&#65533;&#65533;s&#65533;m&#65533;&#65533; &#65533;&#65533;d	0&#65533;	&#65533; &#65533;&#65533;&#65533;p&#65533;&#65533;U&#65533;&#65533;&#65533;&#65533;&#65533;&#1080;&#65533;y&#65533;G&#65533;&#65533;&#65533;&#65533;&#65533;Bx&#65533;gP&#65533;l0&#65533;&#65533;D&#65533;_&#65533;Y&#65533;%&#65533;&#65533; UP4&#65533;\&#65533;&#65533;&#65533;0y0&#65533; &#65533;&#65533; (&#65533;&#65533;&#65533;>&#65533;&#65533;>*&#65533;&#65533;&#65533;@S&#65533;j&#65533;&#65533;=*&#65533;@&#65533;6&#65533;&#65533;&#65533;&#65533;
&#457;>&#65533;H&#65533;m1&#65533;&#65533;&#65533;&#65533;&#65533;&#65533;&#65533;&#65533;D%^&#65533;&#65533; &#65533;&#65533;&#65533;'@6&#65533;8&#65533;&#65533;&#65533;L&#65533;&#65533;&#644;&#65533;c&#65533;IE	J&#65533;&#65533;]&#65533;R]QU3!&#65533;&#65533;Eb&#65533;^"&#65533;&#65533;&#65533;&#65533;ab&#65533;
&#65533;U&#65533;!z&#65533;&#65533;&#65533;&#65533;&#65533;*8Wp\&#65533;7&#65533;&#65533;&#65533;&#65533;$&#65533;K^@&#65533;&#65533; &#65533;P&#65533;&#65533;z&#65533;a}&#65533;s&#65533;&#65533;&#65533;Ti&#65533;&#65533;-1*&#65533;#R&#65533;Tp1Gp&#1668;&#65533; &#65533;&#65533;-P&#65533;&#65533; &#65533;"&#196;p&#65533;&#65533;&#65533;&#65533;m&#65533;^&#65533;&#65533;R
&#65533;/&#65533;GP
&#65533;P&#65533;&#65533;&#65533;Nz&#65533;&#65533;&#1161;&#65533;UM&#65533;&#65533;&#65533;O&#65533;^&#65533;&#65533;&#65533;	bT&#65533;&#65533;&#65533;(&#65533;a&#65533;&#65533;&#65533;&#65533;:&#65533;x&#65533;.&#65533;;&#65533;&#65533;&#65533;&#65533;&#65533;4w&#65533;&#65533;*&#65533;&#65533;x5^&#65533;bN&#65533;Y&#65533;&#65533;&#65533;aF&#65533;Q 5(&#65533;&#65533;	*&#65533; &#65533;&#65533;&#65533;&#65533;&#65533;3V&#65533;&#65533;&&#65533;&#65533;&#65533;D&#65533;N&#65533;'&#65533;&#65533;5&#65533;[&#65533;&#65533;@ TH&#65533;&#65533;cM&#65533;dA	@&#65533;_&#65533;z_&#65533;p&#65533;`E&#65533;#&#65533;&#65533;p}&#65533;&#65533;3x&#65533;yE&#65533;&#65533;&#65533;`P&#65533;!&#1025;&#65533;ht >&#65533;&#65533;BC&#65533;&#65533;&#65533; C&#65533;&#65533;y  P&#65533;&#65533;\&#65533;&#65533;O&#65533;eo&#65533;&#65533;&#65533;K&#65533;\N&#1225;\~	6&#65533;&#65533;&#65533;}8&#65533;3!J+`&#65533;&#65533;&#65533;&#1055;&#65533;&#65533;R&#65533;<&#65533; i:Y	.&#65533;O(&#65533;&#65533;hN&#65533;H&#65533;MB%6&#65533;&#65533;&#65533;&#65533;&#65533;&#1538;S&#65533;&#65533;&#65533; &#65533;1&#65533;&#65533;TQ&#65533;l&#65533;~>7p&#65533;&#65533;5)7&#65533;&#65533;^_a7Qa&#65533;b-_e&#65533;&#65533;&#65533;g8&#1995;&#65533;&#65533;&#1597;&#65533;&#65533;r&#1997;^&#65533;&#65533;&#65533;&#65533;"&#65533;&#1698;&#1528;&#65533;#&#65533;&#228; &#692;8!&#65533;&#65533; v&#65533;Y&#65533;&#65533;&#65533;&#65533;8&#65533;&#65533; &#65533;&#65533;&#65533;&#65533;&#65533;	?M&#65533;9&#65533;&#65533;&#65533;=&#838;&#936472;&#65533;&#65533;C&#65533;0n&#65533;NB&#65533;4&Z&#65533;&#65533;&#65533;Pa&#65533;n&#65533;&#65533; &#65533;&#65533;&#65533;U&#65533;&#65533;6&#65533;&#65533;&#65533;&#65533; &#65533;&#65533;%	J&#65533;x&#65533;&#65533;x&#65533;&#65533;n&#65533;9&#65533;&#65533;&#65533;&#1540;&#65533;X&#65533;&#65533;&#65533;&#65533;&#65533;&#65533;q&#625;T&#65533;&#65533;&#65533;&#65533;b*&#65533;&#65533;W&#65533;\&#50178;Y/^l&#65533;&#65533;&#65533;&#65533;&#65533;&#65533;&#65533;~	iX&#65533;eX x pu&#65533;&#65533;I&#65533;&#65533;d&#65533;'b&#65533;"&#1033;4&#65533;F}&#65533;C&#65533;	`(
@ &#65533;B&#65533;1"&#65533;&#65533;&#65533;e^`u9&#65533;&#65533;N&#65533;&#65533;&#65533;&#65533;, &#65533;&#65533;&#65533;&#65533;&#65533;)*w&#65533;&#65533;4K&#65533;! &#65533;,@&#65533;~7&#65533;!&#65533;Vp&#65533;&#65533; *&#65533;p &#65533;p&#65533;&#65533;&#65533;v&#445;&#65533;d&#65533;4&#65533;o&#65533;&#65533;|&#65533;&#65533;&#65533;x&#65533;8&#65533;t&#65533;&#65533;>P&#65533;U9&#65533;&#65533;7A2&#65533;&#65533;(&#65533;&#65533;L&#65533;&#1356;&#65533;}	O&#65533;&#65533;*&#65533;p&#65533;5P&#65533;
&#65533;>&#65533;d&#65533;&#65533;&#65533;UP&#65533;&#65533; &#65533;&#65533;p>&#65533;&#65533;&#65533;z&#65533;&#251532;k}&#65533;#&#65533;+NT&#65533;8I&#65533;#&#65533;&#65533;!kA{&#65533; &#65533; N&#65533;&#65533;T&#65533;&#65533;i0&#65533;&#65533;&#65533;&#65533;&#65533;&#65533;&#65533;\A!&#65533;Cz&#65533;x&#65533;q &#65533;,&#65533;@Z=&#65533;S&#65533;g&#65533;])(1&#65533;"/
&#1690;-&#65533;~	; BP8&#65533;,
,.Ea&#65533; b&#65533;&#65533;+&#65533;&#65533; &#65533;"&#65533;&#65533;&#65533;T`&#65533;&#65533;	&#65533;	&#65533;@(
&#65533;#&#65533;&#65533;|&#65533;2&#65533;#ew&#65533;?4&#65533;t&#65533;}&#1580;`&#1836;&#65533;:	J&#295;&#65533;&#65533;3ac&#65533;&#65533;&#65533;&#65533;&#65533;&#1687;` &#65533;P
)p&#65533;_-&#65533;&#65533;&#65533;e*&#65533; &#65533;&#65533;bF&#65533;&#544;&#65533;&#65533;&#65533;x&#65533;" ;&#65533;(Woo&#65533;&#65533;,&#65533;Z&#65533;#@&#65533;&#65533;P&#65533;&#65533;x&#65533;&#65533;j{&#65533;&#65533;
&#65533;&#65533;&#65533;&#65533;&#1087; &#65533;"4&#65533;/C &#65533;B&#65533;(q"&#330;/b&#808;q#&#462;?&#65533;&#65533;&#65533;&#65533;&#65533;H&#65533;i&#65533;
&#65533;&#65533;&#65533;?&#65533;&#65533;&#65533;&#65533;*k"&#65533;gF&#65533;&#65533;&#65533;<.b&#65533;&#65533;"&#65533;&#65533;@&#65533;>&#65533;&#65533;t&#65533;&#65533;&#65533;&#65533;&#65533;&#65533;cD&#191;&#65533;@&#65533; &#65533;#5&#65533;;&&#65533; &#65533;C&#65533;&#65533;_*(Pp&#65533;&L&#65533;&#65533;&#65533;&#65533;&#65533;5t]D&#65533;&#65533; _K|hD&#65533;&#65533;&#65533;_\w&#65533;&#65533;&#65533;_&#65533;&#65533;#fA&#65533;&#65533;&#65533;&#16594;&#65533;a#p&#65533;&#65533;A&#6140;&#65533;&#65533;&#65533;&#65533;&#65533;1&#65533;&#65533;&#65533;&#65533;&#65533;C&#65533;A&#65533;d&#65533;R!.&#65533;q&#65533;&#65533;&#65533;!&#65533;#&#65533;&#65533;&#65533;GB!&#65533;&#65533;yB&#65533;	&#65533;A&#65533;&#65533;&#65533;(&#967;&#65533;&#65533;&#65533;&#65533;&#65533;&#65533;w&#65533;a&#65533;&#65533;&#65533;&#65533;&#65533;&#38888;3&#65533;#&#65533;&#65533;&#715;&#65533;^&#65533;&#65533;&#65533;&#65533;>&#65533;&#65533;&#65533;d&#65533;`&#65533;&#65533;	&#65533;Mc&#65533;}r&#65533;&#65533;?(&#65533; &#65533;&#65533;ZDA~&#65533;&#65533;&#65533;#&#65533;0&#65533;4>5&#833;$&#65533;1&#65533;?r<&#65533;M&#65533;&#65533;&#65533;OR&#65533;&#65533;3&#65533;R&#65533;	F&#65533;&#65533;?:F&#65533;2Y&#1089;U$&#65533;?&#65533;&#65533;&#65533;&#65533;$y	&#65533;&#65533;;E&#65533;O&#65533;RB&#65533;&#65533;p&#65533;a&#65533;&#65533;;&#65533;rS6i&#65533;urE&#65533;&#65533;&#65533;Hvo&#65533;&#65533;&#65533;!&#65533;p&#65533;&#65533; tg&#65533;x&#65533;&#65533;&#65533;?z&#65533;	&#1117;.l&#65533;&#65533;g%uT	&#65533;p&#65533;C=D&#65533;D&#65533;&#65533;BA&#65533;Q&#65533;&#65533;&#65533;&#65533;A$B&#65533;&#65533;&#65533;DD&#65533;&#65533;u&#65533;S&#65533;&#65533;&#65533;S&#65533;&#65533;jUQ&#65533;&#65533;&#1189;Q&#65533;&#65533;&#65533;~x&#65533;&#65533;C&#65533;&#65533;pP&#65533;&#65533;-&#65533;Jb!&#65533;&#65533;b&#65533;&#65533;&#65533;&#65533;F&#65533;&#65533;&#65533;&#65533;"&#65533;&#65533;&#65533;B&#65533;&#65533; C&#65533;0&#65533;?TQ&#65533;(qRziD&#65533;b&#1680;B&#65533;&#65533;Y&#65533;&#65533;&#65533;&#9967;&#65533;&#65533;&#65533;&#65533;B?=&#65533;&#234;&#65533;&#65533;"
WB&#65533;&#65533;&#65533;?&#65533;C&#65533;CC=$B&#65533;U&#65533;&#65533;&#65533;&#65533;R&#65533;>&#65533;&#65533;b%&#65533;TF&#65533;&#65533;|&#65533;&#65533; |&#65533;&#65533; i&#65533;&#65533;&#65533;Wf&#785;&#65533;&#65533;&#65533;E&#65533;&#65533;l&#65533;K'2&#65533;LC	" &#65533;J.&#65533;&#65533;l&#65533;u&#65533;HwU&#65533;g&#65533;e&#65533;&#65533;f&#65533;&#65533;0&#65533;&#65533;a@&#65533;&#65533;&#65533;&#65533;&#65533;L&#65533;Ak&#65533;&#65533;&#65533;lPd&#65533;H&#1037;&#65533;?&#65533;&#833;&#65533;q"@&#65533;&#65533; wp&#65533;&#65533;&#979;&#65533;pF&#65533;&#65533;&#65533;&#65533;&#65533;&#65533;&#65533;p$&#65533;'&#60760;/s>&#65533;:&#65533;YQ
A&#65533;&#65533;{awP&#65533;&#65533; &#65533;;jb&#65533;&#65533;&#65533;j5&#65533;0&#65533;#&#65533;&#65533;a2&#65533;&#65533;&#65533;8~&#65533;Jp&#65533;}]&#65533;	&#65533;|&#65533;d&#65533;$&#65533;f&#65533;N=&#65533;&#65533;?1&#65533;&#65533;&#65533;? &#65533;N;U&#65533;!&#65533;Y
'T&#65533;&#65533;&#65533;1&#65533;&#1043;&#65533;D&#65533;&#917;K&#65533;o&#65533;&#65533;
&#65533;6D,&#65533;B&#65533;&#65533;PH0&#65533;&#65533;$s&#65533;&#65533;&#65533;?&#65533;u &#65533;&#65533;&#65533;&#65533;*h&#65533;z&#65533;N&#65533;&#65533;&#65533;&#65533;&#65533;6&#65533;&#65533;&#65533;&#65533;P&#65533;&#1536;&#65533;6&#65533;<&#65533;"&#65533;&#65533;&#65533;KUpyxw&#65533;*&#65533;&#65533;%U&#65533;&#65533;&#65533;8&#65533;&#65533;v&#65533;&#65533;hUS<f&#65533;&#65533;&#65533;&#65533;HR&#65533;&#65533;&#65533;&#65533;s=&#65533; T&#65533;&#65533;&#65533;&#65533;
&#368;j&#65533;&#65533;&#65533;&#65533;(+\(&#65533;&#65533;D
t&#65533;[I0&#65533;&#65533;&#65533;#&#21666;b&#65533;&#65533;&#65533;=&#65533;!&#65533;&#65533;`D2&#65533;&#65533;?2&#65533;&#65533;&#65533;&#65533;"&#65533;
&#65533;&#65533;&#65533;&#65533;p&#65533;"6&#65533; &#65533;6{&#65533;&#65533;&#1153;)&#65533; nAAR&#65533;)E)Ly&#1388;Dv&#65533;G|&#65533;F&#65533;;&#65533;V&#65533;@ &#65533;&#65533;&#65533;r&#65533;a&#65533; @.&#65533;&#65533; &#65533;5iD	4A&#65533;cj"&#65533;AP1&#65533;g&#65533;&#65533;1q&#65533;&#65533;&#65533;&#65533;&#65533;&#65533;&#65533;&#65533;&#65533;&#65533; &#65533;&#65533;f&#65533;&#65533;,Q&#65533;&#65533;&#65533;p`&#65533;&#65533;&#65533;@%&#65533;&#65533;&#65533;&#65533;&#65533;bC&#65533;b&#65533;K&#65533;&#65533;!&#65533;
&#65533;p8&#65533;X&#65533;"&#65533;l&#65533;D.'
&#65533;i;&#65533;&#1614;<D&#65533;GU&#65533;xHz QL"D&#141;|&#65533;&#65533;&#65533;&#65533;&#65533;gW&#65533;{&#65533;&#461;&#65533;&#65533;C&#65533;&#65533;&#65533;1&#17470;hhOq]&#65533;&#65533;.&#65533;m&#65533;&#65533;8&#65533;B&#65533;$&#65533;&#65533;&#65533;D&&#65533;&#65533;P&#65533;&#65533;&#65533;&#53761;:Q&#1223;&#65533;&#65533;A&#65533;&#65533;	d&#65533;&#65533;(&#65533;&#65533;IeB&#65533;&#65533;&#65533;&#1351;&#65533;Mb=&#65533;0PZ0*&#65533;&#65533;&#65533; &#65533;&#65533;B8&#65533;	RP&#65533; &#65533;j&#1485;0&#65533;"&#65533;_7&#65533;'&#65533;`,!&#65533;FX	&#65533;&#65533;&#65533;{s&#65533;!&#65533;&#65533;z&#65533;&#65533;!-|&#65533;&#65533;&#65533;&#65533;>@
&#65533;A&#65533;&#65533;0&#65533;&#1848;&#263;.&#65533;&#65533;$&#65533;U&#65533;C&#65533;8&#65533;T&#65533;&#65533;&#65533;o4&#65533;&#65533;J&#65533;(&#65533;&#65533;&#1148;!Z&#65533;&#65533;~|&#65533;&#65533;Un&#65533; &#65533;Ze&#65533;&#65533;&#65533;
&#65533;A[&#65533;&#65533;&#65533;&#34328;oa&#65533;!&&o&#65533;Q&#65533;&#65533;x&#65533;&#65533;&#65533;a&#65533;,c$&#65533;&#65533;e32&#65533;&#65533;&#65533;&#65533;&#65533;]/{+&#65533; hxa `F!`&#65533;&#65533;=D9Dm&#65533;F&#65533;&#65533;gV&#65533;&#65533;S2&#65533;&#65533;=&#65533;bk&#65533;r&#1243;n&#65533;&#65533;&#65533;S6&#65533;-#&#65533;&#65533;:&#65533;&#65533;&#65533;&#65533;&#65533;&#65533;R,/s&#65533;%&#65533;;&#65533;&#65533;&#65533;=&#65533;&#65533;i &#65533;b&#65533;bi&#65533;`&#65533;1&#65533;9tG&#65533;&#65533;&#65533;&#65533;4!R&#65533;&#65533;&#65533;Q&#65533;&#4259;&#65533;&#65533;&#65533;&#65533;
Q@&#65533;&#65533;7&#65533;&#65533;&#65533;Mn/XB&#65533;
&#65533; &#65533;&&#65533;&#65533;p&#65533;puFTo&#65533;qO&#65533; :i>&#65533;'JGf&#65533;i" P&#65533;&#65533;&#1824;7 d<I&#65533;&#65533; rb&#65533;*a&#65533;?&#65533;&#65533;S^&#65533;*&#65533;&#65533;O&#65533;d&#65533;G&#65533;bZ&#65533;G&#65533;7&#65533;&#65533;&#65533;&#65533;&#65533;&#65533;@&#65533;&#65533;&#65533; 5&#65533;&#65533;V&#65533;M&#672;&#65533;h&#65533;N&#65533;6K&#673;&#65533;&#65533;2~&#65533; &#608;&#65533;G&#65533;&#65533;&#65533;&#65533;k/&#65533;oJBH&#1173;b&#65533;&#65533;Ed4&#65533;P&#65533;&#65533;
&#65533;&#65533;I&#65533;m&#65533;&#65533;k&#65533;A&#65533;i"u&#65533;&#1270;&#65533;&#65533;n{"&#65533;*&#65533;CvQ&#65533;E!d&#65533;8H"&#65533;X&#65533;T&#65533;]&#65533;&#65533;&#529;&#65533;G&#65533;T!&#65533;ND6&#65533;_&#65533;&#65533;5&#65533;&#65533;i	j&#65533;PK2
Y]&#65533;V&#65533;&#65533;&#65533;&#65533;&#65533;
KX[|&#65533;&#65533;&#65533;5&#65533;&#65533;`+&#65533;&#65533;&#65533;Z&#65533;&#65533; ,&#65533;&#65533;1W&#65533;14W]Wa]w3&#65533;U&#65533;t&#65533;&#65533;i&#65533;&#65533;!&#65533;&#65533;A)&#65533;&#65533;*&#65533;!&#65533;&#65533;&#65533;yb&#65533;&#65533;&&#65533;Q+&#65533;6&#1099;n&#65533;h &#65533;DP&#65533;w&#65533;&#65533;&#65533;F8(&#65533;&#65533;"&#65533;<H&#65533;,&#65533;&#65533;&#65533;L&#65533;(&#65533;&#65533;&#65533;P)a	`&#65533;H&#65533;;r)&#65533;&#204;&#65533;4pB,!&#65533;C&#152;&#65533; &#65533;&#65533;$L8&#145;8&#65533;&#1050;&#65533;&#65533;&#1326;&#65533;Kh&#65533;&#65533;&#65533;d6c&#65533;&#65533;&#65533;F&#65533;&#65533;`&#65533;>3 &#65533;&#1633;x&#65533;&#65533; DZ&#65533;H.&#65533;"b&#65533;00{"F&#65533;*@&#65533;&#65533;< r&#65533;HpI&#65533;&#65533;&#65533;&#65533;&#65533;.&#65533;jn&#65533;F2&#65533;&#65533;&#65533;&#65533;hEb&#65533;<b&#65533;$e&#65533;|&#65533;B&#65533;G HAc&#65533;&#65533;FM&#65533;&#65533;&#65533; &#65533;&#65533;&#65533;&#65533;&#65533;&#65533;&#1938;&#1315;&#65533;&#65533;S&#65533;:"}HD&#65533;&#65533;&#65533;&&#65533;&#65533;N&#65533;&#65533;&#65533; (z&#65533;&#65533;wdk&#65533;&#65533;@$(&#1776;)IDl&#65533;$UI&#65533;%D 	&#65533;I"D&#1473;&#65533;&#65533;Dt@&#65533;8Pu&#65533;&#65533;~`&#65533;&#65533;I&#65533;&#65533; &#65533;e&#65533;C&#65533;&#65533;a&#65533;&#65533;.&#65533;A&#65533;&#65533;&#65533;&#65533;M&#65533; &#65533;@&#65533;?<C&#65533;<
!&#65533;Pz&#65533;B&#65533;P&#65533;\FDtu&#65533;&#65533;W&#65533;&#65533;&#21546;p&#65533;&#65533;-&#65533;l9&#65533;&#65533;&#65533;&#65533;`X&#65533;&#65533;&#65533;&#65533;l&#65533;&#65533;dQbpQq&#65533;&#65533;h&#65533;&#65533;&#65533;V~&#65533;mq&#65533;&#65533;&#65533;&#65533;&#65533;&#1351;&#65533;Ti&#65533;&#65533;D&#65533;d&#65533;&#65533;A&#65533;,&#65533;&#65533;R&#65533;&#65533;&#65533;A&#65533;&#65533;!Rw=D,&#65533;&#65533;aD	 &#65533;?&#65533;&#65533;C8@"&#65533;C9&#65533;!,&#65533;>XF&#65533;&#65533;A`O&#1545;&#65533;&#65533;B&#1034;'&#65533;&#65533;&#65533;	&#65533;&#65533;&#65533;&#65533;+rXOh&#65533;~&#65533;&#65533;?&#65533;&#65533;b,&#65533;^&#65533;&#65533; &#65533;R&#65533;&#65533;@&#65533;&#65533;&#65533;&#65533;;\W`&#65533;5Y&#65533;&#65533;&#65533;Ae&#65533;&#65533;&#65533;i&#65533;?&#65533;f&#65533;QCX&#65533;f$&#65533;&#65533;&#1792;	&#65533;T&#65533;&#65533;_l&#65533;&#234;&#65533; &#1860;&#65533;&#65533;@&#65533;HD&#65533;U &#65533;&#65533;D(&#65533;&#65533;/(@=v&#65533;H T-&#65533;&#65533;G&#65533;&#477;&#65533;&#65533;B&#65533;MD&#65533;AD&#65533;LN&#65533;_N1&#65533;|\_&#65533;&#65533;n&#65533;&#65533;&#65533;C&#65533;&#65533;H&#65533;&#65533;@4&#65533;^4&#65533;&#65533;&#65533;m&#65533;&#1671;&#65533;4&#65533;&#65533;<&#65533;&#65533;&#65533;&#65533;&#65533;M&#65533;&#65533;&#65533;&#65533;mRLE&#65533;E&#65533;&#65533;EP&#65533;P&#65533; `D&#65533;&#65533;W`&#65533;&#65533;&#65533;,	PF&#65533;1(&#65533;&#65533;4&#65533;A&#65533;&#65533;@&#65533;&#65533;Q&#65533;"&#65533;T&#65533; &#65533;= &#65533;&#65533;&#65533;&#65533;r%	JD

&#65533;a&#65533; &&#65533;&#65533;&#65533;&#65533;$R&#65533;D&#65533;&#65533;"D&#65533;W&#65533;&#65533;C&#65533;e&#65533;F&#65533;C &#65533;L&#298;`&#65533;K&#65533;N&#65533;&#65533;&#65533;q&#65533;5FZD<&#65533;Xa&#65533;&#65533;tZ}&#65533;&#65533;&#65533; &#65533;6&#65533;!n&#1543;&#65533;&#65533;&#576;D&#65533;)&#65533;)cd5&#65533;&#65533;!D&#65533;&#65533;QbPE*Y&#65533;?&#65533;DP&&#65533;&#1853;!U&#65533;&#65533;mZ &#65533;&#65533;$&#65533;&1&#65533;&#65533;&#65533;+<&#65533; &#65533;&#65533;~I&#65533;D&#65533;%b&#65533;&#65533;&#65533;A&#65533;&#65533;>&#65533;T&#65533;;&#65533;&#65533;&#65533;&#65533;&#65533;P'*m&#584;&#65533;&#65533;&#65533;&#1504;&#65533;[&#769;&#65533;&#65533;&#65533;&#65533;,B&#65533;,F"-&#408;&#65533;&#65533;&#65533;(&#65533;Xp+,&#65533;? S&#65533;"&#65533;Kc$&#65533;&#65533;]&#65533;&#65533;U6Q&#65533;4jc&#65533;iF&#65533;&#65533;&#65533;D(&#65533;&#65533;&#65533;A&#65533;p&#65533;B&#65533;l&#276;&#65533; &#65533;<D&#65533;F&#65533;!&#65533;T&#65533;&#65533;m&#65533;A&#65533;&#65533;H&#65533;T&#65533;&#65533;(4mZEtN&#65533;C(&#65533;_F\&#65533;C&#65533;D&#65533;(G&#65533;&#65533;D&#65533;A&#65533;?&#65533;&#65533;&#65533;&#65533;TC&#65533;|&#65533;&#65533;&#65533;x8&#65533;9Ud&#65533;dQ=&#65533;?&#65533;&#65533; &#65533;dZ}&#65533;Ha&#65533;&#65533;h&#513;&#65533;MJ&#65533;&#65533;&#65533;&#65533;&#65533;_Kv&#65533;&#65533;&#65533;&#65533;YRLND&#65533;&#65533;8BU&#65533;&#65533;pX&#65533;&#65533;V9&#65533;&#65533;&#624;1 &#65533;!&#65533;0&#65533;}&#65533;&#65533;&#65533;&#65533;&#65533;A,&#65533;0B|&#65533;&#65533;%&#65533;&#65533;&#65533;F&#65533;\&#65533;U/&#65533;f&#65533;&#65533;IW&#65533;&#65533;&#65533;&#65533;&#65533;DDl 9M%0Z"D@ZF&#65533;AdV&#65533;&#1637;&#65533;juD hc&#65533;%E8&#65533;&#65533;&#65533;ly&#65533;A]&#65533;A0Kh*F&#65533;&#65533;&#65533;aR&#65533;*&#65533;&#65533;&#65533;&#65533;n&#65533;&#65533;OPN)H}&#65533;&#65533;
&#65533;&#65533;&#65533;f&#65533;dJ&#65533;Tk)\PCu9&#65533;4&#65533;\&#65533;&#65533;a~&#65533;@k&#65533;B &#65533;D&#65533;fv&#65533;e&#65533;zj&#65533;&#65533;&#65533;E&#65533;&#65533;C&#65533;E&#65533;&#65533;&#65533;p&#65533;BP0&#65533;WL"%2|@&#65533;I&#65533;&#65533;
&#65533;&#65533;&#65533;&#65533;&#65533;U&#65533;&#65533;&#65533;&#65533;L&#65533;&#65533;&#65533;&#65533;U&#65533;:|'0&#65533;&#65533; 0h0 Sy&#65533;&#65533;&#65533;&#65533;&#65533;&#65533;&#65533;&#65533;&#65533;.&#65533;&#65533;?&#65533;g0&#65533;&#65533;&#65533;@&#65533;&#65533;;&#65533;&#65533;,&#65533;5M&#1231;!&#65533;e&#65533;dlS&#65533;<D&#65533;&#65533;DW&#65533;&#65533;&#65533;&#544;p&#65533;Bj&#65533; 	&#65533;B&#65533;&#65533;8&#65533;&#65533;&#65533;&#65533;/&#65533;A&#65533;&#65533;?H&#65533;&#65533;&#65533;&#65533;/L&#65533;;&#65533;&#65533;?XB&#65533;&#65533;&#65533;&#65533;&#65533;G,5+i&#65533;&#65533;<\&#65533;p&#65533;?$D&#65533;D E&#65533;&#931;&#65533;B&#65533;C0&#65533;D&#65533;&#65533;T&#65533;&#65533;#h&#65533;N&#65533;h&#65533;Q&#36960;H&#65533;&#65533;&#1667;&#65533;@&#65533;*&#65533;&#65533;*&#1142;&#65533;&#65533;&#65533;&#65533;WuHO-N&#65533;&#65533;&#65533;&#65533;)DhB&#65533;9&#1178;&#65533;&#65533;&#65533;C&#65533; &#65533;x&#65533;&#65533;Z	&#65533;XI&#65533;&#335;&#65533;&&#65533;I&#65533;&#65533;&#65533;^&#65533;$&#65533;&#65533;&#65533;&#65533;hxB&#65533;&#65533;?T&#65533;A&#65533;!D
D&#65533;?PB&#65533;	&#65533;&#65533;&#65533;&#65533;&#65533;&#65533;&#65533;C&#65533;&#65533;&#65533;&#65533;oG&#65533;`j&#65533;&#65533;a
&#65533;eH&#65533;&#65533;&#65533;[\b&#65533;A&#65533;!&#65533;&#65533;C&#65533;&#65533;;&#65533;&#65533;\&#65533;&#65533;@w&#65533;&#65533;<&#307;`Q&#65533; &#65533;.&#65533;&#65533;)A	&#65533;&#65533;G&#65533;\)&#65533;&#65533;&#65533;A`&#65533;&#65533;C&#1695;&#65533;&#65533;c`  &#65533;&#65533;H&#65533;'&#65533;&#65533;P&#65533;&#65533;&#65533;k6-U&#65533;@)<&#65533;&#65533;&#65533;A&#65533;&#65533;l&#1675;&#65533;*&#65533;
&#65533;e&#65533;&#65533;&#65533;&#65533;&#65533; &#65533;&#65533;C,&#65533;8[~&#65533;&#65533;;&#65533;&#65533;D&#65533;&#65533;C&#65533;&#65533;p&#65533;&#65533;&#65533;F&#65533;&#65533;&#65533;&#65533;&#65533;&#65533;)>&#65533;a&#65533;(5&#65533;&#65533;>&#65533;&#65533;&#442;pwbX&#65533;&#65533;! &#65533;&#65533;1&#65533;&#1853;l-&#65533;\&#65533;&#65533; X&#65533;%&#65533; `&#65533;X&#65533;&#65533;dX&#65533;&#65533;'&#65533;eS&#65533;Y&#1272;Y&#65533; 2"&#65533;&#65533;&#65533;&#65533;al&#65533;&#1282;;&#65533;&#65533;&#65533;&#65533;T&#65533;&#65533;&#65533;H&#65533;&#355;&#65533;&#65533;&#65533;%&#1626;&#65533;C&#65533;&#65533;&#65533;>&#65533;/&#65533;&#65533;&#1566;-&#65533;~&#65533;(&#65533;&#65533;&#65533;G(@*.B0&#65533;J&#65533;8I&#65533;&#65533;&#65533;&#65533;&#65533;PDF)BD&#65533;&#65533;&#65533;&#65533;J|SN &#65533;&#65533;&#65533;v&#65533;&#65533;&#65533;Ja&#65533;&#803;&#65533;G&#65533;&#65533;	&#65533;&#534;&#65533;&#65533;&#65280;&#65533;>& Q0&#1748;&#65533;K&#65533;&#555;&#65533;&#65533;&#65533;&#65533;&#65533;&#65533;&#65533;)&#65533;&#65533;&#1678; lO&#65533;B&#65533;k&#65533;l=&#65533;&#65533;&#65533;U&#1418;E&#65533;X&#65533;h&#65533;&#65533;p&#65533;&#65533;|	<&#65533;&#65533;&#65533;&#65533;Z&#65533;2&#65533;?H&#65533;C&#65533;#D<&#65533;&#65533;p&#65533;&#65533;&#65533;E&#65533;o	&#65533;/
f&#65533;D&#65533;E&#65533;[&6E&#65533;e&#65533;V&#65533;B&#65533;j&#65533;&#65533; F&#65533;&#65533;%&#65533;&#65533;&#65533;&#65533;&#65533;A&#65533;%\aNMw<F&#65533;#&#65533;P&#65533;b0&#65533;0&#65533;u&#65533;&#65533;&#65533;&#65533;&#65533;&#65533;&#65533;d&#65533;D&#519;>h(&#65533;&#65533;&#65533;M&#65533;UG&D&#65533;t&#65533;&#65533;&#65533;h&#65533;Q&#65533;&#65533;&#65533;4&#65533;A&#65533;I &#65533;h#m&#65533;A&#65533;oE&#65533;&#65533;]&#65533;&#65533;T&#65533;&#65533;l&#65533;&#65533;&#65533;&#65533;&#65533;&#65533;?&#65533;
A;&#65533;V&#65533;3U&#65533;)&#65533;L&#65533;$&#65533;&#65533;B6&#65533;(&#65533;&#65533;MQe&#65533;!&#65533;&#65533;&#65533;&#65533;&#65533;&#65533;x6&#65533;'.&#402;&#65533;&#65533;@&#65533;.	&#65533;&#65533;&#65533;&#65533;&#65533; -c\&#65533;@&#65533;!'-&#65533;&#65533;&#65533;f&#65533;h&#65533;!#&#65533;&#65533;&#65533;&#65533;@c(&#65533;&#65533;&#65533;OL&#65533;&#65533;&#65533;L&#65533;4&#65533;^&#65533;N`&#65533;r&#65533;'&#65533;Y&#65533;&#65533;r&#1690;h&#1980;-B&#65533;h#Q&#65533;A&#1559;" P&#65533;D[]&#65533;0E\&#65533; .&#65533;A'B&#65533;E8&#65533;D&#65533;@HtDl$)CC	&#65533;&#65533;2;&#65533;#\0JEjH&#65533;HF&#65533;@&#65533;i&#65533;&#65533;x)&#65533;&#65533;&#679;1&#961;&#65533;&#65533;&#65533;&#65533;B&#65533;4&#65533;&#65533;&#65533;&#65533;&#65533;&#65533;?X&#65533;&#65533;~"L&#65533;dsE&#65533;FV&#65533;&#65533;E8O&#65533;&#65533;is&#65533;D&#65533;&#65533;&#65533;&#65533;&#65533;F&#65533;z&#65533;0&#21574;w&#65533;&#65533;rD&#65533;@&#65533;&#65533;u&#65533; &#65533;\DFg4G_Da&#65533;	h&#65533;Y&#65533;(H&#65533;X &#65533;9P&#65533;J&#300;&#65533;K&&#65533;&#65533;,&#65533;D&#65533;vg&#65533; s<F&#65533;&#65533;0p&#65533; &#65533;M&#65533;&#65533; &#65533;YK&#65533;@f&#65533;&#65533;SG&#65533;&#65533;&#65533;Bt+n&#65533;!n&#65533;&#65533;O&#65533;a&#65533;&#65533;&#65533;t&#65533;Q&#65533;5D&#65533;&#65533;
k&#65533;fL&#65533;u? &#65533;#&#65533;2&#65533;C&#65533;&#65533;&#65533;I;&#65533;&#65533;x&#65533;&#65533;&L &#65533;&#65533;&#65533;t&#65533;?&#65533;&#65533;@&#65533;&#65533;E&#65533; '0L&#65533;&#65533;?&#65533;&#65533;?&#65533;^kND&#65533;T1&#65533;>&#65533;&#65533;&#65533;&#65533;&#65533;&#65533;&#65533;&#65533;&#478;&#65533;&#65533;Jwv&#65533;&#65533;&#65533;V&#65533;&#65533;&#65533;&#65533;|6.&#65533;,&#65533;A&#65533;&#65533; &#65533;@.&#65533;&#65533;&#65533;&#65533;&#65533;kG&#65533;&#65533;&#310;~N&#65533;m&#65533;67iF6$2"&#65533;K&#65533;&#65533;&#65533;&#65533;B &#65533;.(;&#65533;	 &#65533;A&#65533; &#65533;&#65533;;&#65533;&#65533;T &#65533; D&#65533;&#65533;;&#65533;D&#65533;
&#65533;m&#65533;&#65533;&#65533;&#65533;Y&#136;&#65533;&#65533;"&#65533;&#65533;&#65533;&#65533;&#65533;AH&#65533;?`&#65533;C&#808;`#&#65533;q2&#65533;&#65533;&#65533;_&#65533;.C&#65533;&#65533;&#65533;&#527;B'pAM&#65533;?i&#65533;/&#65533;)&#65533;&#1990;8&#65533;)H&#65533;%&#65533;&#65533;&#65533;@&#65533;&#65533;&#65533;.H.&#65533;&#65533;&#487;Q&#65533;A&#65533;&#65533;&#65533;&#65533;&#65533;F&#65533;&#1163;ZL!=Q=&#65533;e&#65533;T&#65533;&#65533;Y&#65533;&#65533;I&#65533;"&#288;V(&#65533;8&#65533;&#65533;x&#65533;&#65533;O&#65533;4B&#65533;.&#65533;B'JDl&#65533;&#65533;.&#65533;?&#65533;&#65533;O&#65533;hz&#65533;&#65533;&#65533;&#272;oe&#1927;*D&#65533;&#65533;&#65533;&#65533;&#65533;&#65533;&#1783;1&#65533;G&#65533;&#65533;&#65533;F&#65533;&#65533;&#65533;K!&#65533;?&#65533;pE&#560;4I&#65533;g&#65533;JOc&#65533;&#65533;&#65533;&#790;&#65533;(&#65533;&#65533;i&#65533;oH&#65533;MD&#65533;n&#65533;!@&#65533;0j	&#65533;ab&#65533;*&#65533;z&#65533;&#65533; 5&#65533;&#65533;&#65533;ivSn&#65533;&#1136;8&#65533;&#65533;&#65533;&#65533;DHz&#65533;`z&#65533;DAHJ]&#65533;}&#65533;&#65533;K&#65533;&#65533;C&#65533;&#65533;M#&#65533;&#65533;&#65533;&#65533;&#65533;&#65533;&#65533;&#65533;C&#65533;&#65533;|&#65533;HL&#65533;&#65533;&#65533;&#65533;L&#65533;R&#65533;V&#540;b&#65533;&#65533;&#65533;C&#65533;e&#65533;G-D&#65533;&#65533;&#65533;p6 &#65533;@'t@&#65533;0&#465; -FD@&#65533;&#65533; &#65533;BD&#65533;&#65533;&#65533;&#65533;DDY0&#65533;&#65533;hFG&#65533;0&#65533;&#33985;&#65533;< &#65533;&#65533;&#65533;>}*R&#65533;'&#65533;
7Z&#65533;x&#65533;&#65533;&#457;vZv@&#65533;&#65533;_&#65533;Q&#65533;E&#65533;&#65533;&#65533;&#65533;K+:p&#65533;R&#65533;?EZJ&#65533;&#65533;&#65533;&#21142;&#65533;q%J&#65533;IK-}&#65533;K&#65533;C&#65533;X&#65533;&#65533;&#65533;&#65533;&#65533;&#65533;o&#65533;&#65533;&#65533;&#65533;&#65533;&#65533;&#65533;&#65533;&#65533; D&#65533;=&#65533;&#65533;&#65533;6&#65533;c$*v1&#65533;B&#65533;#&#65533;&#65533;&#65533;&#65533;B&#65533;&#65533;/&#65533;m#1M&#948;r&#65533;|&#65533;&#65533;&#65533;&#65533;&#757;l&#1450;&#65533;"&#65533;&#1124;+&#65533;&#65533;}&#65533;&#65533;&#65533;&#65533;o&#65533;N
&#65533;%&#65533;&#65533;wQ&#65533;&#65533;&#65533;a&#65533;XP&#65533;W4V&#65533;x-&#65533;-A&#65533;e&#65533;+&#65533;8&#65533;&#65533;J&#65533;&#65533;Qn&#265;&#65533;)T@x\g&#65533;&#65533;l&#65533;&#65533;&#65533;&#471;?&#65533;~}&#65533;&#65533;&#65533;hI&#65533;e&#65533;.&#65533;&#65533;&#65533;" &#65533;&#65533;&#65533;&#65533;&#65533;+p&#65533;&#65533;&#65533;L&#65533;&#65533;&#65533;`&#65533;'&#65533;&#65533;2&#65533;P&#65533;XjiC&#65533;4D'&#65533;&#65533;&#65533;Y&#65533;&#65533;h&#65533;&#65533;&#65533;1b;&#65533;t&#65533;R&#65533;&#65533;Tz E&#65533;j&#39051;G&#65533;&#65533;&#65533;jx&#65533;&#65533;&#65533;&#65533;&#65533;5&&#65533;\&#65533;&#65533;i&#65533;&#65533;**&#65533;&#65533;*&#65533;&#65533;&#65533;&#65533;&#65533;<&#65533;rKd&#65533;F&#65533;&#65533;|&#65533;	*&#65533;&#520;&#65533;&#65533;&&#65533;z&#65533;&#65533;&#65533;R&#674;6&#65533;")&#65533;&#65533;&#65533;H&#65533;&#65533;&#65533;&#65533;Ri&#211;4<&#65533;&#65533;B!&#65533;T&#65533;I)&#65533;&#65533;R&#65533;&#65533; &#65533;&#65533;&#65533;&#65533;M i+&#65533;&#65533;6m+&#65533;&#65533;&#65533;H&#65533;&#65533;&#65533;&#65533;*&#65533;&#65533;&#65533;&#65533;&#65533;&#65533;&#1418;&#65533;&#65533;h&#65533;&#65533;*"&#65533; n0&#65533;&#65533;H&#65533;$ &#65533;( $&#65533;	&#1580; X{Zg&#65533;&#65533;`H5&#65533;&#65533;&#65533;t&#65533;&#65533;&#65533;\&#65533;&#65533;#&#65533;FP&#65533; t&#65533;&#65533;N&#65533;&#65533;l:"D_L&#1025;&#65533;&#65533;&#65533;&#65533;&#65533;|)&#65533;66D4D=$&#65533;&!( &#65533;2/O&#65533;&#65533;&#65533;d&#65533;`&#65533;,A&#65533;,&#338;&#65533;)0&#65533;j**KD&#65533;&#65533;&#65533;&#65533;&#65533;&#65533;&#65533;&#65533;
&#65533;x&#1641;&#65533;B&#65533;&#65533;'&#65533;&#65533;#&#65533;v&#65533;&#65533;k&#65533;piSK&#65533;&#58049;&#65533;&#65533;XO,&#65533;["&#65533;I&#65533;c,&#65533;&#65533;&#65533;&#65533;&#65533;"/&#65533;1&&#65533;0{&#65533;&#65533;i8-^P&#65533;&#65533;&#65533;&#65533;P&#65533;&#65533;G&#65533;&#65533;cr&#65533;
&#65533;&#65533;&#65533;&#65533;&#65533;&#65533;&#65533;&#65533;&#65533;&#65533;&#65533;&#65533;&#65533;&#65533;&#65533;.&#65533;&#65533;&#65533;&#65533;%Y&#65533;-8&#65533;&#65533;	!&#65533;&#65533;&#65533;&#65533;_&#65533;&#65533;&#355598;&#65533;&#65533;&#65533;/W&#65533;r&#65533;p&#65533;&#65533;&#65533;*&#65533;&#65533;:&#65533;:&#3448;D&#65533;&#61578;&#65533;&#65533;&#65533;&#65533;&#65533;a&#65533;&#65533;RZ!&#65533;@&#317;&#65533;&#65533;i&#65533;&#65533;]6&#65533;T&#65533;X&#65533;&#65533;&#65533;<&#304;&#65533;Xi&#65533;H&#65533;&#65533;&#65533; j&#65533;&#65533;h&#65533;&#65533;x&#2036;Q&#65533;S&#65533;&#65533;G&#65533;&#65533;&#65533;b&#65533;m&#65533;DSW)&#65533;&#65533;&#65533;&#65533;'&#65533;&#65533;L&#65533;&#65533;S&#65533;&#726;&#65533;&#65533;&#65533;&#65533;&#65533;&#65533;&#65533;&#65533;!&#65533;&#65533;&#65533;D&#65533;FFF&#65533;d&#65533;, :Q &#34092;Z$kF-QQ&#65533;&#65533;1&#65533;"C&#1928;%&#65533;Q&#582;&#65533;P&#65533;B&#65533;&#65533;Rh&#65533;i&#65533;\&#65533;,I9&#65533;?&#65533;&#65533;&#65533;U&#65533;&#65533;-&#65533;?~&#65533;&#1287;&#65533;&#65533;Q&#65533;&#65533;D&#65533;	&#65533;(&#65533;*&#65533;l&#65533;CY&#65533;b&#65533;?&#65533;&#65533;&<&#65533;&#65533;&#65533;b&#949;&#65533;&#1027;g&#65533;XBB@&#65533;T&#65533; w&#65533;&#65533;&#65533;&#65533;&#65533;H&#65533;*R&#65533;&#65533;&#65533;l8&#65533;-v&#65533;_&#65533;&#65533;&#65533;I&#65533;!a&#65533;&#65533;"&#65533;&#65533;8&#65533;&#65533;!6&#65533;&#65533;%-&#65533;P&#65533;&#65533;0P&#65533;&#65533;,&#65533;&#65533;&#65533;d&#65533;&#65533;&#65533;[&#65533;&#65533;<&#65533;C&#65533;&#65533;xNY&#65533;&#65533;&#65533;&#65533;&#65533;&#65533; (sJ&#65533;&#65533;&#65533;&#65533;TY&#65533;H&#65533;&#65533;H&#65533;&#65533;@&#65533;&#65533;uI	LE&#65533;&#65533;&#65533;S&#65533;%-&#65533;yQ&#65533;f!~&#65533;wY][&#65533;&#420;&#65533;,&#65533;lC	&#65533;&#65533;T&#65533;j&#65533;1&#65533;&#65533;&#65533;xFl&#65533; &#65533;)&#65533;&#65533;3rq5&#65533;1&#65533;a&#65533;`&#145;&#65533;c&#1755;&#65533;&#65533;&#65533;&#65533;&#65533;p&#65533;9A4I&#65533;D,b&#809;&#1368;&#65533;&#342;&#65533;&#65533;av&#65533;u&#65533;&#65533;$&#1449;&#65533;;@&#65533;S&#1830;%4&#65533;&#65533;0&#65533;&#65533;&#65533;-&#65533;&#65533;&#65533;d&#65533;Ka*;i&#1959;&#65533;&#65533;Mk&#1682;&#65533;&#65533;B&#65533;Q6P&#65533;-&#299;&#65533;&#65533;&#65533;$oD{^&#65533; &#65533;&#65533;&#65533;&#65533;e&#65533;&#65533;&#65533;&#65533;&#65533;h&#65533;&#65533;&#65533;&#65533;&#65533;&#65533;b&#65533;&#1444;&#65533;&#65533;h&#65533;<&&#65533;4&#65533;&#65533;INJR&#65533;:3&#65533;&#65533;`&#65533;8&#65533;&#210;&#65533;4T&#65533;8|&#65533;&#65533;&#65533;&#65533;&#65533;&#65533;M&#264;&#65533;&#65533;&#65533;&#65533;HC6&#65533;&#65533;&#65533;&#65533;
HE&#65533;&#65533;*&#65533;2"&#65533;<&#65533;&#65533;&#65533;&#65533;&#65533;&#65533;&#65533;&#65533;&#65533;&#65533;&#65533;"!&#65533;&#65533;iQ&#65533;&#65533;K&#65533;
&#65533;&#65533;:`8&#65533;&#65533;(TS&#65533;Bl&#65533;r&#202;&#65533;&#65533;?lI&#1106;0tB,&#65533;&#65533;&#65533;	HZ&#65533;!&#1967;%&#65533;a&#65533;a&#65533;&#65533;:Z&#1381;&#65533;&#65533;&#65533;E&#65533;~a&#65533;j&#1086;4=&#65533;&#65533;&#65533;`!&#65533;;&#1825;&#65533;&#65533;&#1225;L&#65533;&#65533;&#1194;&#65533;	&#65533;&#65533;&#65533;1&#65533;&#65533;G&#65533;&#65533;&#65533;`&#65533;-
&#65533;FN&#65533;$I&#65533; K60&#65533;
&#65533;;&#65533;&#65533;&#65533;&#65533;pE4IQb&#65533;&#65533;"&#65533;%&#590;230&#65533;&#65533;*U`X&#65533;?r&#65533;b0&#65533;(&#65533;&#65533;A(&#65533;&#65533;&#65533;3h@}&#65533;J&#65533;&#65533;&#65533;&#65533;t&#65533;h&#243;&#65533;d&#65533;&#65533;&#65533;W\&#65533;&#65533;.&#65533;WU3&#65533;kH`&#65533;&#65533;&#65533;S3&#65533;2>7&#65533;&#65533;&#65533;&#65533;t&#65533;lFp&#65533;&#65533;O&#65533;&#65533;1&#1078;Tx4&#65533;@E&#65533;3V-A1ec[[X#9&#65533;&#371;&#65533;&#65533;&#65533;X&#65533;&#65533;&#65533;#&#65533;&#312;GH&#65533;_&#65533;S&#65533;#&#65533;&#65533;&#1101;&#65533;&#65533;~N[&#65533;&#65533;`&#65533;w&#65533;E[r<&#65533;
&#65533;gy0QX)	U&#65533;Y&#65533;1Bn &#65533;&#65533;f5&#65533;&#65533;&#65533;>&#65533;&#65533;&#65533;<&#65533;}h&#65533;C&#65533;*&#65533;&#65533;&#65533;&#65533;&#65533;d&#65533;&#65533;f&#65533;C&#65533;&#65533;&#65533;1&#65533;s&#65533;&#65533;&#65533;&#256;F&#65533;R&#65533;&#65533;&#65533;&#65533;&#65533;&#65533;Y&#65533;&#1947;&#65533;&#65533;8&#65533;&#65533;M&#65533;&#65533;R&#65533;&[&#65533;=X&#65533;
TX&#358;`&#65533;!&#65533;&#1426;&#65533;uw&#65533;"@&#65533;&#65533;[&#65533;&#65533;&#65533;o}C,&#65533;&#65533;&#65533;&#65533;2&#65533;&#65533;&#65533;&#65533;&#65533;aE&#65533;&#65533;&#65533;&#65533;&#65533;U0&#65533;nL&#8139;&#65533;U,&#65533;&#1438;&#65533;X])&#65533;&#65533;&#65533;&#65533;&#65533;&#500;&#65533;&#65533;E0W&#65533;%&#65533;"|&#65533;&#65533;_&#65533;&#65533;"&#65533;&#65533;&#65533; &#65533;&#65533;m&#65533;_'&#65533;CR
&#1037;@\&#65533;W&#65533;&#65533;;n&#65533;&#65533;R&#65533;-&#65533;&#65533;&#65533;!&#65533;&#65533; *0tp
&#65533;&#65533;&#65533;&#65533;1J&#65533;hL&#65533;@eL&#65533;b&#65533;&#65533;x(&#65533;eE,&#65533;Y^&#65533;)@T&#65533;Sv&#1618;&#65533;%&#65533;&#65533;&#65533;]&#65533;y&#65533;B&#65533;&#65533;&#65533;&#65533;&#65533;|&#65533;r&#65533;#&#65533;G8&#65533;?-%Er&#65533;&#65533;_a&#65533;w&#65533;,Q3\&#65533;&#65533;&#65533;&#65533;&#650;dl^6\&#65533;r&#266;%&#65533;i&#65533;&#65533;)O|&#171;h&#65533;7&#65533;d&#65533;o&#65533;&#65533;&#65533;T&#65533;&#65533;zU&#65533;f&#65533;$&#65533;&#65533;T&#65533;&#65533;B&#65533;z&#65533;&#65533;k&#65533;0&#65533;q&#65533;#&#65533;&#65533;n&#65533;&#65533;%&#65533;&#65533;((&#65533;#^9&#65533;&#65533;&#65533;C&#1875;r&#65533;b&#65533;<&#65533;X&#65533;&#65533;&#65533;~&#65533;Rz>Z&#65533;pE&#65533;&#946;=&#65533;&#65533;"&#65533;&#65533;@&#65533;&#65533;&#1549;&#65533;E&#65533;0&#65533;z&#65533; &#65533;&#65533;5q&#65533;&#65533;xf&#65533;&#65533;	&#65533;*&#65533;n-&#1488;&#65533;I&#65533;&#65533;&#65533;&#1962;"&#65533;&#65533;
&#65533;0`&#65533;&#65533;&#65533;&#65533;&#65533;&#65533;&#65533;-&#65533;&#65533;H&#1418;&#65533;8&#65533;&#65533;&#36708;&#65533;&#65533;&#65533;&#65533;#&#65533;$&#65533;&#65533;&#65533;&#65533;&#65533;ZB&#65533;&#65533;&#65533;`&#65533;&#65533;C&#65533;>&#65533;&#65533;&#65533;"&#65533;&#65533;&#65533;+tP&#65533;&#65533;p&#65533;&#65533; J&#65533;6v&#65533;&#65533;xk	7&#65533;&#1312;&#928;&#911;(&#65533; &#65533;&#65533;(&#65533;-j&#65533;&#65533;&#65533;O&#65533;&#65533;Z&#65533;&#65533;EJn&#65533;&#65533;&#65533;9&#65533;%&#65533;&#65533;I&#65533;eHXN&#65533;k&#65533;"&#65533;*"^n&#65533;c&#65533;"&#65533;@&#1056;&#65533;b`&#65533;+&#65533;&#65533;&#914;&#65533;a&#65533;&#65533;&#65533;%&#65533;&#65533;C&#65533;Ff&#65533;n&#65533;O$&#65533;8p &#65533;*(gh`f&#65533;&#65533;8,&#65533;L,&#65533;Rl&#65533;dI&#65533;&#65533;!f* e~&#65533;&#65533;nP&#65533;&#65533;Z&#65533;&#65533;&#65533;&#65533;b&#65533;n`&#65533;&#65533;&#65533;&#65533;.&#65533;&#65533;&#65533;&#65533;&#65533;-&#65533;NZ&#65533;"&#65533;&#65533;&#65533;&#65533;D&#65533;1"&#65533;0&#65533;&#65533;~&Cb&#65533;&#65533;k&#65533;&#65533;k&#29222;a1&#65533;&#65533;"&#65533;C&#826;&#65533;&#65533; &#65533;A	<&#65533;@&#65533;&#65533;!&#65533;@	x&#65533;&#65533;&>&#65533;qphCVh&#65533;&#65533;7*&#65533;&#65533;&#65533;&#65533;6&#65533;&&#65533;d&#65533;&#65533;&#65533;"W&#65533;&#42740;&#65533;&#65533;&#65533;&#65533;&#258;<A	&#65533;&#65533;/&#65533;b&#65533;@&#65533; &#65533;&#65533;&#65533;&#65533;p")&#65533;R&#65533;&#65533;Dw&#65533;B&#65533;*&#65533;&#65533;ZB&#65533;&#65533;bB&#65533;&#963;D&#65533;&#65533;&#65533;&#65533;&#65533;*&#65533;&#65533;A4,&#65533; &#65533;&#65533;&#65533;&#65533;&#65533;&#65533;&#65533;H&&#65533;&#65533;&&#65533;G,H&#65533;3p&#65533;'&#65533;$L&#65533;$I&#65533; 0~&#65533;	ttr&#65533;,&#65533;":P&#65533;J&#65533;&#65533;%&#65533;&#65533;&#65533;k&#65533;&#65533;#nD&#1776;[&#65533;&#882;*P&#65533;&#65533;&#65533; %}&#65533;&#65533;|P&#65533;D&#65533;"4&#65533;H&#65533;"&#65533;2.&#65533;
&#65533;`h
&#65533;c&#65533;&#65533; &#65533;Z&#65533;0&#65533;PUx&#759;&#65533;n&#65533;&#65533;&#65533;&#65533;$)H&#65533;&#65533;&#65533;%\0>&#65533;0I&#1772;R&#65533;&#45704;&#65533;\&#65533;&#65533;&#65533;&#65533;b&#65533;Z&#65533;&#65533;~a$&#65533;&#65533;:,`&#65533;"&#65533;&#65533;&#65533;&#65533;["*b&#65533;`&#65533;v&#65533;&#65533;	&#65533;Q&#65533;&#65533;"L"0&#65533;&#65533;A&#65533;!&#65533;&#65533;&#65533;&#65533;&#65533;*&#65533;"&#65533;&#65533;
&#65533;&#65533;&#65533;&#65533; &#65533;bL,&#65533;D&#65533;ebId`I&#65533;(&#65533;U&#65533;&#65533;&#65533;&#65533;&#65533;S\G"&#65533;&#65533;&#65533;	&#65533;ZB-&#65533;Af*)&#65533;&#65533;&#65533;hc&#65533;&#65533;&#65533;&#65533;ZB/&#65533;&#65533;
!&#65533;&#65533;%R o&#65533;&#65533;&#65533;&#65533;&#65533;5&#65533;*?&#65533;%x&#65533;1<1&#65533;`&#65533;&#65533;iJ&#65533;l&#65533;$&#670;&#65533;&#65533;&#65533;&#65533;'L&#65533;DR,&#65533;&#65533;&#65533;&#65533;;&#65533;&#65533;
&#65533;&#65533;!&#65533;H$8&&#65533;0&#65533;&#65533;&#65533;^&#65533;JX&#65533;&#65533;Z&#161;T&#65533;"l&#65533;&j&#65533;&&#65533;&#65533;r>&#65533;(D&#65533;1;@&#65533;ZB&#65533;&#65533;&#65533;&#65533;&#65533;I&#65533;t>.&#65533;"&#65533;&#65533;.8&#65533;"&#65533;)N&#65533;&#65533;&#65533; DM,&#65533;&#65533;$&#65533;L!&#65533;aT&#65533;#)&#65533;aSR<&#65533;&#65533;&9`&#65533;*&#65533;NAG}&#65533;&#65533;&#65533;&#300;&#65533; O&#65533;&#65533;N&#65533;IR&#65533;"C@&#992;&#65533;<C@-O&#65533;BI&#65533;F.aNZ"4"&#65533;"&#65533;+&#65533;&#65533;& /+b0&#708;&#562;,I&#259;&#65533;&#65533;`D&#65533;&#65533;-&#65533;tU&#65533;&#65533;S*&#65533;U&#482;T&#65533;@,t&#65533;&#65533;&#65533;&#1079;&#65533;"&#65533;&#65533;&#65533;-&#65533;&#65533;&#65533;-&#65533;CY&#65533;&#65533;.&3)&#65533;&#65533;&#65533;L&#65533;+&#65533;&#21170;-&#65533;&#65533;+R&#65533;*"2&#65533;&#65533;&#65533;&#65533;-&#65533;&#65533;"&#65533;a&#65533;&#65533;&#65533;|&#65533;%x&#65533;}&#65533;&#65533;&#65533;&&#65533;&#65533;&#65533;6i8#&#65533;<&#65533;
w&#65533;8&#65533;*&#65533;+B1&#65533;,&#65533;*&#65533;_Q&#65533;&#65533;Se&#65533;;&#65533;&#65533;&#65533;&#65533;&#165;*&#65533;&#65533;&#65533;=&#65533;&#65533;i &#65533;&#151;&#258;O0)&#1570;&#65533;&#65533;=&#65533;b+&#65533;Ci&#65533;&#920;&#65533;&#65533;&#65533;&#65533;j&#65533;F3&#65533;J,c2XV36&#65533;j"`&#65533;3&#65533;&#65533;^ #&#65533;&#65533;H&#65533;H&#65533;&#65533;`<aF&#65533;x&#65533;J&#65533;&#1920;F&#65533;V&#65533;&#65533;.d>&#65533; 8b&#65533;]_&#65533;&#65533;$&#1793;(*&#65533;"&#65533; |hk&#65533;aF&#65533;&#65533;&#65533;&#65533;7t4;P'&#65533;&#65533;-&#65533;&#65533;!Y&#65533;m!&#65533;U&#65533;l
><v	&#65533;&#65533;&#65533;&#65533;&#65533;&#65533;B:h&#65533;&#65533;jD:DLI$&#65533;&#65533;Lv
&`:!U&#65533;c&#65533;x	xf&#65533;0&#65533;&#65533;&#65533;&#65533;
p&#65533;&#65533;&#65533;g&#65533;I|2&#1506;D}&#65533;DI&#65533;&#65533;&#65533;&#65533;&#65533;2&#65533;+&#65533;&#65533;&#65533;K&#65533;&#65533;%
&#65533;*~ &#65533;&#65533;&#65533;&#65533;lDR&#65533;&#65533;N&#65533;{&#1956;&#65533;&#65533;4&#65533;S+BP4&#65533;npR4&#65533;,&#65533;-&#1357;&#65533;J&#65533;%&	n&#65533;W&#65533;&#1184;z*&#65533;V&#65533;AZ&#65533;*B6V&#1414;J&#65533;&#65533;&#65533;&#65533;  L&#65533;&#65533;&#65533;Bo&#65533;&#65533;&#65533;&#65533;&&#65533;LA6d&#65533;&#65533;&#65533;P>U&#65533;gY&#65533;"&#65533;&#65533;&#65533;^ ;h&#65533;+&#65533;&#65533;%q&#65533;&#65533;&#65533;.&#65533;[&#65533;@&#65533;&#65533;b&#65533;H&#65533;$&#65533;D n`G-&#65533;+&#65533;s,Q&#65533;&#65533;%J&#65533;"@&#65533;,;UFeL,&#65533;&#65533;&#65533;V&#65533;`5&#65533;&#65533;^+&#65533;*&#65533;&#65533;/"V&#65533;&#65533;%\|&#65533;&#65533;b&#1254;j=&#65533;!&#65533;&#65533;hc&#65533;*&#65533;&#65533;&#61660;&#65533;&#65533;&#65533;W&#65533;&#65533;&#65533;&#65533;x1$n&#65533;&#236; E-&#65533;LaO&#65533;5&#65533;k2Ciy&#65533;;&#65533;h&#65533;&#65533;(x&#65533;t&#65533;aD/&#65533;D_&#65533;i&#65533;"j&#65533;]&#65533;"&#65533;^PsT&#65533;&#65533;b6&#65533;.h&#65533;:<&#65533;("&#65533;&#65533;*&#65533;b!b<&#65533;&#65533;&#65533;h&#65533;,<&#65533;rz%Yz&#65533;*)&#65533;q=&#65533;&#65533;+.&#65533;&#65533;<&<Y&#65533;&#65533;R&#65533;&#65533;b&#65533;&#65533;b&#65533; &#65533;x&#65533;x&#65533;g&#65533;&#65533;&#65533;0&#65533;&#1544;&#65533;I&#65533;s&#65533;&#65533;3&#65533;&#65533;&#65533;&#299;I&#65533;&#65533;t3oI&#65533;JV&#65533;&#65533;&#65533;&#65533;u&#65533;4&#65533;&#65533;&#65533;&#65533;*&#65533;&#65533;+"&#65533;&#65533;&#65533;w&#65533;"V @&#65533;$%aXby&#65533;&#65533;oU&#65533;"&#65533;&#65533;&#65533;&&#65533;&#65533;&#65533;z*&#65533;T&#65533;P&#65533;&#65533;J&#65533;&#65533;H	*@d&#65533;&#65533;K&#65533;&#65533;&#65533;4K&#682;&#65533;V&#65533;t&#65533;&#65533;WY"3&#65533;&#65533;&#65533;&#65533;(<&#65533;M&#65533;H&#65533;%)&#65533;&#65533;&#1920;0&#65533;@&#65533;&#65533;&#65533;6[&#65533;6_&#65533;+&#65533;&#65533;&#65533;8&#65533;E&#65533;&#65533;y<&#65533;;&#65533;2&#65533;&#1158;G&#65533;&#65533;&#297;b&#65533;N6X&#65533;)O&#65533;*&#65533;&#65533;&#65533;~&#65533;_Y&#65533;$1&#65533;`F&#65533;)&#65533;(&#65533;&#65533;*&#65533;d*&#65533;	&#65533;{S&#65533;>|&&#65533;&#65533;&#65533;&#136;i&#65533;c[&#9738;&#65533;.&#65533;&#65533;&#65533;&#65533;&#65533;41&#65533;8&#65533;4eY&#65533;2&#65533;j&#65533;&#65533;t8O7:&#65533;1&#65533;)&#65533;&#65533;&#65533;WH&#65533;t|h&#65533;&#65533;g&#65533;&#65533;(&#65533;&#65533;}M&#65533;&#716;(V&#65533;&#65533;8)&#65533;R-t{r&#65533;&#65533;&#65533;&#65533;B&#65533;&#65533;E')&#65533;&#65533;&#65533;&#65533;jP`&#65533;(&#65533;&#65533;;&#65533;&#65533;&#65533;&#65533;%r&#65533;(&#65533;&#65533;&#65533;&#825;&#65533;&#207;&#1666; &#65533;&#65533;i#Ru-&#65533;(2dC&#65533;t>.&#65533;&#65533;&#65533;&#65533;&#65533;&#65533;&#65533;&#65533;&#65533; )0&#65533;&}i&#65533;(vL&#65533;&#65533;&#65533;&#65533;Qk&#65533;N2&#65533;&#65533;*Omm'&#65533;Q)pK&#65533;d&#65533;&#65533;C&#65533;&#65533;&#65533;&#65533;&#65533;k&#1700;m&#65533;B&#65533;&#65533;D[&#65533;ja&#65533;&#65533;&#65533;&#65533;&#65533;&#65533;&#65533;R&#65533;&#65533;xy(&#65533;$&#65533;&#1460;&#65533;&#65533;&#65533;2&#65533;+&#65533;&#65533;&#65533;&#65533;&#65533;<&#65533;&#65533;-J&#1573;&#65533;s:q &#65533;@&#65533;#leVhcZ&#65533;&#65533;&#65533;2oD"Rp&#65533;&#65533;&#65533;&#65533;&#1776;&#65533;&#65533;&#65533;&#65533;t&#65533;+&#65533;&#65533;"!&#65533;&#65533;&#65533;8&#65533;"&#65533; &#10275;Ia &#65533;&#65533;&#65533;A,l\EL&#65533;	(&#65533;&#65533;&#65533;&#65533;r&#65533;&#65533;&#65533;9&#65533;&#65533;&#65533;L&#65533;&#65533;+l&#65533;6FR)&#65533;b&#1559;&#65533;&#65533;&#65533;["&#65533;`f8]fe(&#65533;;&#983;&#65533;2H,&#65533;(&k&#65533;i&#65533;&#65533;b&#65533;&#65533;&#65533;&#65533;&#65533;,t&#65533;=&#65533;c*&#65533; &#65533;&#65533;imi&#65533;&#65533;&#65533;&#65533;0&#65533;J1&#65533;Gk&#65533;&#65533;0&#65533;~&#65533;&#65533;*&#65533;j&#65533;fQ6&#65533;&#65533;&#65533;&#65533;&#65533;&#65533;D+&#65533;La^D&#65533;&#65533;&#65533;
&#65533;V~&#65533;`DG&#65533;h&#65533;&#65533;&#65533;&#65533;6&#65533;&#65533;4Gsp&#65533;&#65533;&#65533;&#1230;&#65533;&#65533;_].&#65533;&#65533;&#65533;"&#65533;&#65533;&#65533;&.&#65533;&#65533;-&#65533;\&#65533;&#65533;t&#65533;&#65533;]&#2032;&#65533;#D&#65533;&#65533;&#65533;2&#65533;&#65533;&#65533;&#194;[&#65533;!^\V&#65533;zw&#1367;l&#65533;&#65533;{&#599;&#65533;&#65533;&#65533;J&#65533;&#65533;&#65533;s["&#65533;<&#65533;tg&#65533;&#65533; &#65533;&#65533;3@2&#65533;T&#65533;&#65533;&#65533;d`&#65533;u&#65533;=&#65533;&#65533;&#65533;&#65533;&#65533;&#65533;&#65533;>%u&#65533;uO0x&#65533;&#65533;&#65533;&#65533;xvxB&#65533;>&#65533;&#65533;&#65533;&#65533;QFk&#65533;%&#65533;O&#65533;&#65533;&#65533;)e&#65533;&#65533;CP*"&#65533;&#65533;&#65533;*&#65533;Z&#65533;B&#65533;i&#65533;p&#65533;&#65533;&#65533;&#65533;O&#65533;47&#65533;p&#1048;3&#240;-q&#65533;&#65533;8\Y&#65533;&#65533;h&#65533;Fh&#65533;&#65533;&#65533;&#65533;
X&#65533;&#65533;[&#65533;&&#65533;V&#65533;"X,&#65533;&#65533;&#65533;&#65533;H&#65533;&#65533;^E&#65533;&#65533;[&#65533;&#65533;&#65533;(&#65533;&#65533; F@&#65533;&#65533;&#65533;&#65533;+&#65533;%&#65533;/&#65533;:F	L&#65533;bfW]F@&#919;:&#65533;&#65533;&#65533; &#65533;s&#65533;&#65533;+",&#65533;&#991; &#412;+&#65533;E&#65533;&#65533;..&#65533;hL cu&#65533;&#65533;h&#65533;P>t&#65533;"&#65533;&#65533;&#65533;(&#1187;"&#65533;#&#65533;&#65533;&#991;&#777;&#65533;&#65533;&#948;&#65533;0&;&#65533;&#65533;&#65533;&#65533;]f&#65533;&#65533;&#65533;	&#1173;&#65533;n&#65533;p&#65533;8a&#65533;&#65533;?&#65533;ag&#65533;&#65533;b&#65533;&#65533;W&#65533;ZK &#65533;>&#65533;&#65533;&#65533;&#65533;&#65533;qv&#65533;&#65533;;&#65533;&#65533;&#65533;6&#65533;&#65533;q&#65533;&#65533;+h&#65533;}iC7h&#65533;8&#65533; &#65533;i#&#65533;(&#65533;Z&#65533;=~&#65533;a
&#520;"&#65533;4&#65533;(<h&#65533;+&#65533;&#65533;&#65533;&#65533;&#65533;&#65533;&#65533;&#1107;+D &#65533;&#65533;&#65533;C&#65533;&#65533;&#65533;&#65533;P&#65533;!&#65533;1pT!X&#65533;&#65533;?5N&#65533;&#65533;#A&#65533;r&#65533;u&#65533;X#&#20428;]&#65533;|&#65533;&#65533;c&#330;2N&#65533;&#65533;/M&#65533;Ud|&#65533;&#65533;&#65533;=h&#65533; &#65533;eh#C&#65533;&#65533;X
T&#65533;]&#65533;&#65533;;&#35013;e7?&#65533;&#65533;&#661;k&#65533;|KV&#65533;&#1648;&#65533;&#65533;&#65533;v&#65533;Z&#65533;&#65533;&#65533;&#65533;d&#65533;n6_&#65533;t&#65533;&#759;&#65533;&#2047;&#65533;L&#65533;&#65533;&#65533;k9&#65533;&#65533;&#31019;&#65533;Y7u&#65533;&#65533;C&#65533;&#65533;!&#716;&#65533;6&#65533;&#65533;&#65533;&#65533;&#65533;&#65533;8DA&#65533;y&#65533;B&#65533;&#65533;&#65533;Q&#65533;)&#65533;_m&#65533;F&#65533;&#65533;&#65533;&#65533;f &#65533;]&#65533;PJs&#65533;pO8&#65533;K&#65533;M&#65533;&#65533;n&#65533;&#1056;&#65533;'&#65533;&#2016;&#65533;&#65533;&#65533;L&#65533;@&#65533;&#959;Q&#65533;	&#65533;J&#65533;&#65533;&#65533;2&#65533;&#65533;TOs&#65533;&#65533;&#65533;&#65533;~]K&#1279;T&#65533;Q&#65533;/D&#65533;&#65533;X&#444;@	'&#65533;&#65533;&#65533;&#65533;2&#65533;?"@&#65533;&#65533;%DX&#65533;?&#65533;&#65533;$&#65533;G
TP!AJ&#65533;&#65533;i&#65533;U}&#65533;&#65533;&#65533;\&#65533;&#65533;%Y&#65533;&#65533;&#65533;<&#65533;%&#65533;&#65533;Gt5&#65533;&#65533;?&#65533;|T#MvA&#65533;E4&#65533;	&#65533;&#65533;&#65533;/&#65533;P&#65533;$L&#65533;&#65533;?&#65533; c&#65533;k9	&#65533;&#65533;&#65533;&#65533;&#65533;&#65533;da&#65533;	Cx"&#65533;&#65533;&#65533;&#65533;jXa&#65533;)'&#65533;&#65533;&A&#65533;&#65533;&#65533;&#65533;G'&#65533;&#65533;/&#65533;|&#65533;&#65533;&#65533;z&#65533;&#65533;&#65533;&#65533;'&#65533; &#65533;?
&#65533;s(7&#65533;Q&#65533;&#65533;&#65533;U&#34826;f&#65533;&#65533;~&#65533;&#65533;9&#65533;Y&#65533;&#65533;KWJ&#65533;&#65533;G&#65533;&#65533;&#65533;&#65533;4f&#43624;&#65533;&#65533;&#43692;&#65533;AZ8pSR&#65533;Gz&#65533;&#65533;&#1005;&#65533;&#65533;A&#65533;~&#65533;+A&#1344;U^&#65533;b&#65533;&#65533;&#65533;-&#65533;G&#65533;T&#65533;Ap&#65533;O;HT[&#65533;X&#65533;&#65533;&#65533;<t&#65533;yR&#1248;kR&#65533;%&#65533;&#65533;&#65533;I]&#65533;&#65533;Q&#65533;&#65533;Zd&#65533;&#65533;&#1950;&#65533;l'@T&#65533;&#65533;&#65533;`&#65533;&#65533;&#65533;#@&#65533;&#65533;R&#65533;eQ&#65533;QBeD@d&#65533;B&#65533;&#65533;t&#65533;&#65533;&#65533;&#65533;&#65533;A&#65533;&#65533;	Z&#65533;JXg&#65533;L!&#65533;W\p&#65533;&#65533;&#65533;Zo&#65533;S,^t&#65533;j&#65533;&#65533;8&#65533;js}4a s&#65533;G @S&#65533;&#65533;1&#65533;?j&#65533;&#65533;>DC&#65533;&#65533;&#65533;!&#65533;GB\&#65533;LaIu&#65533;mF&#65533;FP&#65533;Wo&#65533;G&#65533;(&#65533;&#65533;&#65533;6&#65533;`&#65533;$W2H:&#65533;qL&#65533;$&#65533;}&#65533;&#65533;&#65533;~@&#65533;5CJ&#65533;&#65533;A&#65533;|&#390;&#65533;~&#65533;Q&#65533; ;&#65533;&#65533;&#65533;N&#65533;&#65533;&#65533;	&#65533;Cj&#65533;&&#785;&#65533;?,&#65533;O94&#65533;&#65533;h>@(&#65533;')&#129;&#65533;fA&#65533;&#65533;W&#65533;&#65533;CLW&&#65533;A&#65533;4&#65533;&#65533;&#65533;&#65533;gd&#65533;)`&#65533;G@&#65533;&#65533;?<&#65533;&#65533;?2&#65533;`&#65533;E&#1236;o&#65533;V&#65533;&#65533;Z&#65533;r<&#65533;&#65533;&#65533;J&#65533;&#65533;&#65533;&#65533;&#65533;a&#65533;&#410;&#65533;pS&#65533;&#65533;@&#65533;t&#65533;	n&#65533;&#65533;N&#65533;
&#65533;'&#65533;&#65533;&#65533;/z&#65533;BdHdR&#65533;2L&#65533;"q]
&#65533;&#65533;&#65533;&#65533;h"O&#65533;&#65533;O&#65533;f&#1024;S\@g0&#65533;&#65533;g&#65533;J&#65533;&#65533;R&#65533;3&#65533;&#65533;>zAK`&#65533;1d&#65533;&#65533;(&#65533;A&#65533;&#65533;&#65533;#`&#65533;G&#65533;&#65533;]&#65533;ZSd&#65533;Db&#65533;&#65533;{I&#65533;&#65533;h&#65533;y&#65533;&#65533;#?&#65533;&#699;>&#145;&#65533;&#65533;&#1115;&#65533;M&#65533;7&#65533;:q|&#1851;^Fx&#65533;&#65533;<7c#Jn&#65533; t&#65533;Q&#65533;&#65533;:&#65533;&#65533;&#65533;hlT&#65533;*4&#65533;&#65533;er&#65533;&#65533;XHV&#65533;N&#65533;l&#65533;l	e&#65533;&#65533;a&#65533;&#65533;Le&#65533;&#65533;&#65533;&#65533;&#1528;&#65533;?q&#65533;&#65533;C&#65533;&#65533;&#65533;&#65533;&#65533;&#65533;&#65533;#&#65533;&#65533;&#65533;?RH&#65533;&#65533;9 &#65533;p B#&#65533;&#65533;&#65533;&#65533;j&#65533;&#65533;&#65533;b&#65533;&#65533;!(&#65533;IV&#65533;&#65533;#H&#65533;&#65533;bS&#65533;P&#65533;F&#65533;&#65533;&#65533;#&#65533;0&#65533;p&#65533;Fm&#65533;&#65533;&#65533;&#65533;&#65533;?&#17993;+8&#65533;n4Y&#65533;7 &#65533;&#65533;&#65533;<&#65533;&#65533;0&#65533;&#65533;&#65533;&#65533;t0OV
&#65533;&#65533;&#65533;&#65533;,d&#65533;`&#65533;~0:&#829; &#65533;&#65533;4P`&#65533;&#65533; 6&#65533;&#65533;&#65533;B&#65533;C&#65533;n&#65533;Ct4Y&#65533;&#65533;&#65533;a&#65533; &#65533;&#65533;i&#65533;hjW&#65533;aBP&#65533;D&#65533;&#143;&#65533;+)8&#65533;t&#65533;6&#65533;&#65533;CAFQi&#65533;=	&#65533;1&#65533;6b&#65533;&#65533;i|&#65533;{&#65533;xL&#65533;&#65533;HT&#65533;D&#65533;zB	rCZ&&#65533;	&#65533;&#65533;&#65533;&#65533;&#65533;&#65533;&#65533;&#65533;q&#65533;>&#65533;R4a&#65533;?d&#65533;@&#65533;
&#1232;&#65533;D0)&#65533;Z0R&#65533;&#65533;a/&#65533;&#65533;I	!o&#65533;&#65533;^6E&#65533;&#65533;&#65533;&#65533; &#65533;&#65533;nB&#65533;&#65533;&#65533;x&#65533;&#65533;hGK&#65533;cB&#65533;+&#65533;&#65533;&#65533;Z&#65533;DS&#60065;Y1&#65533;&#65533;&#65533;&#65533;gU&#65533;#1&#65533;&#65533;A&#65533;e-qE$&F&#65533;I&#65533;&#65533;&#65533;ty&#65533;f4&#65533;F.R&#65533;&#65533;&#65533;q&#65533;&#65533;^(*E&#65533; {&#65533;&#65533;&#65533;&#65533;"&#65533;&#65533;f(&#65533;D&#65533;8?&#65533;&#65533;&#65533;&#1211;&#65533;$&#65533;4&#65533;F&#65533;@h&#65533;&&#65533;&#65533;&#65533;&&#65533;k&#65533;&#65533;&#65533;e&#65533;|K &#65533;x&#65533;&#65533;&#65533;&#65533;&#65533;&#65533; &#65533;&#65533;5"P&#65533;bA&#65533;d&#65533;^&#65533;&#65533;	h&#65533;c&#65533;#H#&#65533;y&#65533;&#65533; |&#65533;&#65533;&#65533;Z0&#65533;g"-
"&#65533;&#65533;'v&#65533;&#65533;}&#65533;[&#714;&#65533;&#65533;&#65533;ln&#65533;vH&#65533;GjS^&#65533;&#65533;j&#65533;&#65533; ad &#65533;=T&#65533;P&#65533;&#65533;]&#65533; &#65533;&#65533;F7(3&#65533;&#1555;:&#65533;&#65533;&#65533;G&#65533;&#65533;&#65533;>&#65533;&#65533;&#65533;)&#65533;&#65533;&#65533; &#65533;? L&#65533;&#65533;A&#65533;&#65533;
;&#65533;@&#65533;,&#65533;T?H.A: &#65533;T`4W&#65533;K&#65533;x&#65533;
&#65533;&#65533;&#65533;&#65533;E&#65533;&#65533; M&#65533;*&#65533;R&#65533;L4	&#65533;&#65533;&#65533;N4&#65533;Tw&#65533;&#65533;PmV&#65533;la&#65533;9jP&#65533;&#1187;&#65533;&#65533;D&#65533;'&#65533;\&#65533;d&#65533;'9&#65533;I&#65533;W%&#65533;&#65533;"d%&#65533;&#534;x&#65533;	?&#65533;L&#65533;&#65533;?&#65533;:.pA&#65533;&#65533;&#65533;&#65533;&#65533;A&#65533;aH6&#65533;&#65533;&#65533;&#65533;&#65533;&#65533;'w&#65533;&#65533;&#65533;&#65533;EX&#65533;z&#65533;&#65533;&#65533;k(&#65533;I&#65533;&#65533;D,&#65533;&#65533;,qt@8;
&#65533;&#65533;a&#65533;&#65533;&#65533;&#65533;&#65533;~&#65533;&#65533;/&#65533;&#65533;&#65533;@\&#65533;&#65533;&#65533;4q&#65533;W&#65533;&#65533;&#65533;&#396; &#65533;f&#65533;z&#65533;@ 4&#65533;U&#65533;A&#65533;r&#65533;&#65533;&#65533;$&#65533;7R&#65533;N&#65533;&#1809;&#65533;]1nq&#65533;&#65533;*&#65533;&#65533;&#65533;Y	&#65533;&#65533;&#65533;&#65533;&#65533;`&#65533;@j&#65533;&#65533;.&#65533;D8
xss0&#65533;&#65533;&#65533;n&#65533;&#65533;RX&#65533;y&#65533;:&#65533;&#65533;&#65533;A&&#65533;K2&#65533;&#65533;0(KK&#785;&#65533;&#65533;&#65533;&#65533;&#65533; L&#65533;2&#65533;&#65533;&#65533;\&#65533;&#65533;&#65533;&#65533;ULx&#65533; &#65533;&VA&#65533;&#65533;F&#65533;S&#65533;OiRK&#65533;&#65533;&#65533;&#65533;&#65533;&#65533;&#65533;R&#65533;^0?]&#65533;MP&#65533;ov&#65533;&#65533;&#65533;~cN&#65533;&#65533;&#65533;&>&#65533;qXp#A&#65533;&#65533;&#65533;e,&#65533;d'&#65533;&#65533;&#65533;&#65533;?`&#65533;=&#65533;tsV&#65533;&#65533;5Py T&#65533;&#65533;&#65533;&#65533;I&#65533;&#65533;=&#65533;J &#65533;QJ&#65533;&#65533; &#65533;&#65533;&#65533;&#431;{bX&#65533;&#65533;&<,&#65533;&#65533;?&#65533;&#65533;&#65533;&#65533; &#65533;`x&#65533;&#65533;J&#65533;6&#836;JG eB&#65533;/9&#65533;&#485;O5&#65533;&#65533;&#65533;FG&#65533;iP'&#65533;-&#65533;H"a&#65533;fU&#65533;&#65533;%JbUCb>&#65533;#kr`'&#65533;? YR\bYdRL&#150;	&#65533;&#65533;opl&#65533; 
&#65533;0x&#65533;l%&#65533;l'&#65533;&#65533;&#65533;&#65533;'Y1m\!A'P&#65533;A\&#65533;(&#65533;r&#65533;\%&#65533;(&#65533;&#65533;)&#65533;!:&#65533;&#65533;6&#65533;2j7$&#65533;vFx&#65533;&#65533;V	&#65533; ]R&#65533;a]&#65533;2dGW&#65533;&#65533;9&#65533;c9q&#65533;<&#65533;-ARG:&#65533;g`Eb&#65533;q8l&#65533;Xd&#65533;Q-&#65533;r&#65533;.a.&#1684;F]&#65533;.D&#65533;b$<0&#65533;&#65533;&#65533;&#65533;=7&#65533;}&#65533;!L&#65533;j&#65533;u&#65533;tP&#65533;&#65533;t}s&#65533;`4&#65533;@&#65533;&#65533;r{!)&#65533;2`1J@&#65533;Wgl&#65533;&#65533;&#65533;&#65533;&#65533;(C#&#65533;v&#65533;v&#65533;Dp&#65533;H0a!Yq<F 0x&#65533; Qt&#65533;` ~&#65533;&#65533;n&#65533;H(&#65533;&#65533;%&#65533;A&#65533;&#65533;]&#65533;&#65533;&#65533;&#65533;71[&#65533;Nu9[&#65533; AO&#65533;P &#65533;`	~<ku&#65533;84&#65533;&#65533;&#65533;%Iq&#65533;7|&#65533;&#65533;&#65533;kPP&#65533;|
eeYq|}&#65533;&#65533;_w&#65533;(&#65533;Ql.&#65533;&#65533;8`&#65533;C&#65533;:&#65533;&#65533;-@&#65533;:&#65533;m&#65533;!&#65533;&#65533;x&#65533;S&#65533;&#140;&#65533;!H&#65533;!
&#65533;!&#65533;(l&#65533; &#65533;&#65533;&#65533;f*&#65533;5&#65533;RA&#65533;o1={&#65533;&#65533;&#65533;HNE&#65533;@DR&#65533;Cy&#65533;z&#65533;jx&#65533;Q&#65533;&#65533;$H)&#65533;&#65533;&#65533;&#65533;^&#65533;&#65533;
o&#65533;&#65533;&#65533;)&#65533; &#65533;A&#65533;a&#65533;&#1824;&#65533;&#65533;'&#65533;'[&#65533;&#65533;~&#65533;/X(t*s&#65533;
6u&#65533;P:&&#65533;8&#65533;&#65533;n&#65533; &#65533;&#65533;6q&#65533;F	P&#65533;&#65533; Z&#65533;p&#65533;&#65533;&#65533;&#65533;y3&#65533;&#65533;R&#65533;:&#65533;&#65533;u&#26629;&#65533;t&#65533;&#29265;&#65533;Fd&#65533;\!&#65533;&#65533;&#65533;(X&#65533;Ps1&#1350;&#65533;&#65533;&#65533;&#65533;Fq&#65533;FQ%&#65533;2.5&#65533;Gs&#65533;."U&#65533;&#65533;&#1493;M2&#65533;&#65533;&#65533;)Y&#65533;K&#65533;&#65533; &#65533;&#1037;@&#65533;#Ra8&#65533;&#65533;K3TW'eQ&#65533;&#65533;D&#65533;X&#65533;ag,&#65533;&#65533;y&#65533;,1&#65533;q/5&#65533;&#65533;&#65533;*t&#65533;v&#65533;P`&#65533;&#65533;`&#65533;&#65533;J&#65533; &#496;Q&#65533;&#65533;&#65533; &#65533;1&#65533;b&#65533;~&#65533;`x&#65533;&#65533;&#65533;Y&#1105;4aI0FYa,&#65533;&#65533;P&#65533;uy&#65533;&#65533;'&#65533;&#65533;&#65533;,&#65533;&#65533;G&#65533;w,'J&#65533;P&-:la&#65533;v{q7&#65533;@&#65533;]&#65533;1&#65533;W|&#65533;e{&#65533;	E&#65533;&#65533;kQ&#65533;Y&#65533;
&#65533;0o4A&#65533;S&#65533;&#65533;UA &#65533;&#65533;-&#65533;tGBK&#65533;G!&#65533;&#1056;&#65533;8!&#65533;&#65533;R!E&#65533;&#65533;&#65533;eT&#65533;&#65533;^QJ&#65533;	!1/0&#65533;e
&#65533;&#65533;$[&#65533;H&#65533;R&#65533;#&#65533;&#65533;QV&#65533;P&#65533;U&#65533;<&#65533;%&#65533;&#65533;Hg2&#65533;D6O&#65533;&#65533;&#65533; 
&#65533;2' (&#65533;&#65533;B&#65533;{&#65533;HkPn&#578;\a&#65533;'&#65533;[&#65533;B
0(N

N&#65533;R&#65533;y(&#65533;x
pXB )&#65533;&#65533;&#65533;&#65533;xP 	&#65533;#41x&#65533;&#65533;S&#65533;&#65533;&#65533;&#65533;
&#65533;&#65533;&#65533;&#65533; +&#65533;&#65533;;&#65533;&#65533;&#65533;Z&#65533;&#65533;p&#65533;&#21107;&#65533;&#65533; *Y1|&#65533;&#65533;g`-&#65533;r-&#65533;&#65533;&#65533;&#65533;-8 &#65533;&#65533;C&#65533;F,&#65533;&#65533;e&#65533;PB?&#65533;.&#65533;&#65533;&#65533;&#441;EBgw&#65533;q&#65533;&#65533;Q&#65533;1&#65533;G&#65533;"&#65533;&#65533;bCt&#65533;&#65533;k(&#1945;3&#65533;&#65533;w&#65533;&#1033;c0&#65533;f&#65533;
Iov1&#65533;`DSHvc&#65533;&#65533;q&#65533;&#1068;0+R`&#65533;Y`&#65533;&#65533;&#65533;&#65533;	&#65533;1aK&#65533;x&#65533;7&#65533;x&#65533;&#65533;0p` &#65533;&#65533;&#65533;&#65533;$ &#65533;d&#65533;&#65533;&#65533;@c&#65533;I&#65533;$Z&#65533;@&#65533;c?&#65533;c&#65533;&#65533;P&#65533;R&#65533;&#65533;&#65533;&#65533;P&#65533;7qMF&#65533;'8&#65533;&#65533;l&#65533;{PP0	xC8O4|&#65533;&#65533;?&#65533;&#65533;F&#65533;K4&#65533;)B&#65533;&#65533;&#65533;&#65533;*@&#65533;&#65533;n&#65533;":kV2&#65533;Q&#65533;&#65533;$M&#65533;/&#65533;  f0!&#65533; &#65533;1:&#65533;R&#65533;&#65533;: &#65533;P2&#65533;B0&#65533;&#65533;xJ&#65533;~&#65533;I&#65533;&#65533;w41BxJ&#65533;&#65533;&#65533;J>Y#)&#65533;&#1507;'&#65533;&#65533;^E&#65533;&#65533;J&#65533;$O&#65533;&#65533;&#65533;)&#65533;v&#65533;&#65533;$ >&#65533;|&#65533;P$X&#65533;	K&#65533;&#65533;&#65533;&#65533;	s&#65533;l#H\@&#65533;!8or&#65533;&#65533;$&#65533;@n&#65533;[&#65533;&#65533;&#65533;A]P@Q &#65533;&#65533;&#65533;KP
y8&#65533;;80&#65533;&#65533;	7&#65533;&#65533;&#65533;&#65533;y&#1970;	&#65533;T?&#65533;&#65533;&#65533;1&#65533;&#65533;|&#65533;&#65533;&#65533; +H&#65533;&#65533;Y&#65533;C&#65533;&#65533;&#65533;&#65533;2&#65533;&#65533;&#65533;c&#65533;0&#65533;&#65533;N @&#65533;&#65533;&#65533;V&#65533;k\sT&#65533;+G&#65533;&#65533;&#65533;*\#&#65533;r&#65533;qF&#65533;.&#65533;=j&#65533;q&#65533;&#65533;s&#65533;&#65533;s&#65533;iH&#65533;nx`&#65533;hb&#65533;0&#65533;&#65533;&#65533;&#65533;&#65533;&#65533;qQs &#65533;@&#65533;k&#65533;&#65533;2\&#65533;IW&#65533;&#65533;'s(&#65533;&#65533;#|
7vp&#65533;&#65533;z&#65533;jW&#65533;hj7`6&#65533;&#65533;&#464;&#65533;~&#65533;	i&#65533;+&#65533;`A&#65533;!4&#65533;|41aH&#65533;-6&#65533;]4a&#65533;a&#65533;!&#65533;&#65533;&#65533;&#65533;&#65533;M&#65533;q&#193;&#65533;<fD^z&#65533;L&#65533; &#65533;F&#65533;&#65533;&#65533;F6&#65533;&#65533;p&#65533;&#65533;&#65533;&#65533;&#483;z&#246;&#1889;&#439;P&#65533;&#65533;{@z&#65533;M0	&#65533;&#65533;&#65533; &#65533;FsF&#65533;	&#65533;&#65533;&#65533;&#65533;4H&#65533;b&#65533;&#65533;&#65533;k:AQ&#65533;?&#65533;C&#65533;&#65533;GrC&#65533;)&#65533;&#65533;
&#65533;&#65533;&#65533;D&#65533;5&#65533;!&#65533;s!&#1126;|Q &#65533;0&#65533;3&#65533;&#65533;&#65533;&#65533;&#65533;o&#65533;[&#65533;s
4&#65533;tD&#65533;]p(Db8&#65533;$I&#65533;$20$&#65533;&#65533;&#544;>U&#1499;)&#65533;Q&#65533;&&#65533;&#65533;;&#65533;&#65533;&#65533;&#65533;`'&#65533;"&#65533;Yabl&#65533;;ub
&#65533;p&#65533;Bw&#65533;Q&#1512;b&#65533;&#65533; :&#65533;&#65533;f&#65533;&#65533;&#65533;&#65533;G)&#65533;&#65533;&#65533;&#65533;&#65533;5(r	
&#65533;":&#65533;2B&#65533;&#65533;Y&#65533;&#65533;
)D)D"&#784;&#65533;&#65533;&#65533;Y{\&#65533;l&#65533;I&#65533;&#65533;&#65533;e&#65533;71Y&#65533;&#65533;&#65533;u/&#65533;&#65533; &#65533; &#65533;&#65533;/aE&#65533;gR&#65533;&#65533;&#65533;&#65533;&#65533;&#65533;&#65533;3.2y('&#65533;&#65533;r&#65533;^T`E	AA&#65533;=&#65533;(&#65533;V&#65533;Q&#65533;k&#65533;&#65533;&#65533;&#65533;tMacYQ{&#65533;&#65533;&#65533;&#65533;&#65533;*n&#65533;|&#65533;XN&#65533;&#65533;&#65533;M&#65533;3oq+&#65533;&#65533;Zi&#65533;&#65533;&#65533; ;f]&#65533;}&#65533;v&#65533;&#65533;v&#65533;J&#65533;&#65533;7q?K&#1072;&#514;&#65533;6d&#65533;
PS &#65533;&#65533;b&#65533;Qp&#957;&#65533;&#65533;:A&#65533;Ly&#65533;ta&#65533;Mb&#65533;c9&#65533;E&#65533;&#65533;^&#65533;Z;&#65533;&#65533;&#883;&#65533; &#65533;@&#65533;l&#65533;{&#65533;<J&#65533;&#65533;;&#65533;&#65533;{&#65533;&#821;&#65533;&#65533;D
>&#65533;&#65533;U&#65533;w&#65533;&#65533;    &#65533;-nB8M&#65533;7&#65533;&#65533;&#65533;% &#65533;&#65533;2G8Q1&#65533;B &#65533;&#65533;L&#65533;&#65533;&#65533;L5E(&#65533;E_p{G&#65533; &#65533;&#65533;&#65533;:&#65533;*&#65533; #1Ex&#65533;&#65533;o1&#65533;&#65533;x&#65533;F?&#65533;;&#65533;&#65533;&#65533;R&#65533;&#65533;&#65533;&#65533;v&#65533;^&#65533;>&#65533;&#65533;a&#65533;&#65533;6/Z &#65533;&#65533;6&#1931;W7A&#65533;bB&#65533;&#65533;&#65533;&#65533;
&#65533;&#1086;&#65533;&#65533;&#65533;9&#65533;&#2707;l*&#65533;&#65533;(7&#65533;
B&#65533;&#1899;&#65533;b&#65533;&#65533;&#65533;&#65533;&#65533;&#1147;&#253;&#65533;&#516;4EH -&#65533;&#65533;	9&#65533;&#65533;'3s&#65533;D&#65533;&#65533;d&#65533;&#65533; &#65533; A&#65533;&#65533;&#65533;&#65533;b%&#65533;-&#65533;S&#65533;&#65533;&#65533;&#65533;?05&#65533;bU&#65533;7&#65533;3A&#65533;&#65533;7a%&ubX%'@A6&#65533;M&#65533;&#65533;&#65533;8&#65533;@&#65533;&#65533;HH&#65533;=&#65533;\At&#65533;\&#65533;&#65533; &#65533;c8&#65533;N&#65533;}nm&#65533;&#65533;&#65533;uY1&#65533;k&#65533;&#65533;&#65533;&#65533;2&#65533;a /&#65533;&#1740;&#65533;&#460;F`&#65533;v\&#65533;J&#65533; ;&#65533;&#65533;&#65533;]a&#65533;w  5&#65533;&#65533;1&#65533;&#65533;&#65533;&#65533;&#65533;&#65533;=o&#65533;&#65533;M,fm&#65533;&#65533;W&#65533;Lc&#65533;G6&#65533;&#65533;&#65533;&#65533;}&#65533;[&#65533;c]&#65533;&#65533;NW&#65533;&#65533;&#65533;&#65533;&#65533;&#65533;&#2010;@&#65533;&#65533;&#65533;p| &#65533;q0D&#65533;&#1473;1
&#65533;&#65533;K{T0t&#65533;&#65533;&#65533;{Q;&#65533;&#65533;E&#65533;m&#65533;&#2558;&#65533;a:1&#65533;M&#65533;&#65533;&#65533;&#65533;&#65533;;&#65533;"b&#65533;&#65533;C&#65533;RY&#65533;&#65533;3&#65533;&#65533;a 7&#65533;y&#65533; <#&#65533;P&#65533;4&#65533;&#65533;&#65533;&#65533;?&#65533;&#65533;q_&#65533;&#65533;&#1235;&#65533;4aM&#65533;=&#65533;&#65533;&#65533;&#1767;IrU&#65533;#$P&#65533;&#65533;&#65533;IY&#65533;&#65533;fC&#65533;Q&#65533;`	-*&#65533;&#65533;&#65533; &#65533;f&#65533;-M!(&&#65533;&#65533;9&#65533;K&#874;P&#65533;
&#65533;&#65533;$0&#65533;]&#65533;R$&#65533;&#65533;&#65533;&#65533;&#65533;}>&#65533;7&#65533;A&#65533;S@Y&#65533;&#65533;&#65533;&#65533;&#65533;u&#65533;&#65533;E~&#65533; &#65533;#&#65533;&#65533;HX&#65533;&#65533;Dq]&#65533;v&#65533;S&#65533;c&#65533;&#65533;DT,&#65533;9&#65533;&#65533;S-a&#65533;&#65533;&#582;G4&#65533;&#65533;&#65533;R1&#65533;&#65533;&#65533;#&#65533;./&#65533;Ma&#65533;&#65533;&#65533;9&#65533;&#65533;'0&#65533;r)nR]&#65533;&#65533;&#65533;M&#65533;0&#65533;&#65533;&#65533;*1x&#65533; &#65533;&#65533;&#65533;&#65533;./&#65533;(&#6084;Z-Z&#65533;&#65533;C&#65533;-x &#65533;&#1983;e&#65533;&#65533;]&#65533;&#65533;&#65533;&#65533;&#65533;K&#65533;3P&#65533;&#65533;&#65533;&#65533;&#795;63z&#65533;&#65533;&#65533;NB}
 &#65533;hL&#65533;eF@&#65533;&#65533;&#65533;&#65533;S&#65533;Q&#65533;N&#65533;Z&#65533;j&#65533;k&#65533;&#65533;D$&#65533;kK&#65533;&#65533;  ]&#65533;&#65533;&#65533;&*&#65533; h&#65533; 'f&#65533;&#65533;TP&#65533;&#14941;&#65533;(:&#65533;D&#65533;E&#65533;&#65533;&#65533;F\ &#65533;&#65533;3&#1648;&#65533;&#65533;&#65533;&#65533;]&#65533;@`&#65533;+&#65533;X&#65533;&#65533;&#65533;O&#65533;!M&#65533;5+&#65533;2]&#65533;t.&#65533;<&#65533;r&#65533;?"tZ@&#65533;"&#65533;&#65533;&#65533;&#65533;R&#65533;&#65533;&#65533;&#191;U&#65533;RQI&#65533;&#65533;&#65533;&#65533;]&#65533;&#65533;&#65533;&#65533;X(&#65533;&#65533;6&#65533;H&#65533;&#65533;7&#65533;&#65533;&#65533;A&#1107;&#65533;&#65533;B8&#65533;&#65533;&#65533;A&#65533;&#65533;&#65533;y&#65533;;!&#65533;&#65533;!&#65533;}z&#65533;e0&#65533;4p"&#65533;&#65533;&#65533;r&#65533;a&#65533;$ |&#65533;&#65533; &#65533;gc&#65533;&#65533;f&#65533;Gz&#65533;d0&#65533; e&#65533;p&#129;P@&#65533;
P&#65533;&#54057;&#65533;<&#65533;&#65533;&#65533;&#65533;L
&#548;&#65533;L&#65533;xE&#65533;a&#65533;x&#65533;&#343;&#65533;&#65533;%nLa&#65533;En&#65533;&#65533;!&#65533;'&#65533;&#65533;A&#662;@&#65533;&#65533;&#65533;&#394;>&#65533;&#65533; &#65533;E P&#65533;&#65533;2&#65533;&#676;&#65533;"5&#65533;3S&#65533;3]&#65533;n&#65533;&#65533;&#65533;&#65533;W&#65533;I&#65533;&#65533;(*&#65533;%84 &#65533;-\*&#65533;u&#65533;QH#&#65533;tRJ&#65533;&#65533;	&#65533;&#65533;&#65533;i&#1241;.&#65533;&#604;M&#857;&#65533;&#65533;NAec&#1321;^&#65533; &#65533;*p&#2058;W&#65533;9&#65533;&#65533;v&#65533;;&#65533;Y&#65533;&#65533;&#65533;&#65533;k&#65533;&#65533;m&#65533;&#65533;&#65533;!&#65533;&#65533;&#65533;&#65533;&#65533;&#65533;{&#65533;%N:,o=&#65533;L1!d a&#65533;&#65533;j&#65533;&#65533;&#65533;&#65533;Z&#65533;&#65533;Z$&#65533;&#65533;&#65533;&#65533;P&#65533;z&#65533;#&#65533;j&#65533;&#65533;&#65533;N*&#65533;"&#65533;+&#65533;@M&#65533;	&#65533; pj&#65533;(&#65533;&#65533;&#65533;`&#65533;g&#65533;Jv&#65533;&#65533;&#65533;&#65533;'&#65533;&#65533;(&#65533;&&#65533;&#65533;G&#65533;*&#65533;y&#65533;Q&#65533;vkt&#65533;(,#
&#65533;&#65533;&#47061;["&#65533;&#65533;(&#65533;FEc&#65533;z&#65533;(&#65533;`&#65533;&#65533;0Ls&#65533;&#65533;&#65533;~&#65533;t&#65533;LVh&#65533;[:&#65533;,{'&#65533;[
&#65533;"&#65533;_SM&#65533;t^&#65533;&#65533; &#65533;9&#65533;&#65533;&#65533;&#65533;R(Jm&#65533;&#65533;Z&#65533;l&#65533;&#65533;@.&#65533;M( &#65533;&#65533;&#65533;&#65533;z&#65533;	n`&#65533;&#65533;(&#65533;&#65533;}&#65533;&#65533;&#65533;&#65533;&#65533;&#65533;&#65533;%&#65533;&#65533;&#65533;&#65533;.&#65533;0&#65533;O&#65533;\&#65533;&#65533;&#65533;%E:&#65533;&#65533;&#65533;P\&#65533;&#65533;e&#65533;d&#65533;H&#65533;&#65533;&#65533;#&#65533;&#205;;&#65533;i&#65533;&#65533;&#65533;&#65533;&#65533;&#65533;"&#65533;&#65533;&#65533;L&#65533;Bz&#65533;&#472;m&#65533;&#65533;&#65533;&#65533;!&#65533;&#65533;&#65533;&#65533;e&#65533;&#65533;&#65533;y&#65533;&#65533;&#65533;i&#65533;&#65533;&#65533;&#65533;&#65533;9z&#65533;V^&#65533;&#65533;&#65533;&#399;n&#65533;&#65533; &#65533;!&#65533;9&#65533;&#65533;&#65533;&#65533;&#65533;"&#65533;=!&#65533;&#65533;'&#65533;n&#65533;R &#65533;e&#65533;&#152;&#65533;&#65533;%P&#65533;_&#65533;&#65533;&#65533;(&#65533;@&#65533;&#65533;S,<&#5015;&#65533;"&#65533;N!E&#65533;Qf&#65533;&#65533;&#65533;@&#65533;&#65533;&#65533;\&#65533; b#$a	MHB5 T&#65533;WK|&#65533;B&#65533;&#65533;&#65533;"&#65533;ZaL&#65533; &#65533;
&#65533;'&#65533;&#65533;&#65533;S&#65533;&#65533;
&#65533;&#65533;&#65533;
yU;j&#65533;&#65533;v&#65533;&#65533;U&#65533;bXq&#65533;H&#65533;0&#65533;&#65533;`=b&#65533;&#65533;A&#65533;*G(&#65533;&#65533;&#65533;&#65533;&#268;bP&#65533;)&#65533;oy&#65533;c&#566;b&#65533;&#65533;9E^&#65533;&#65533;&#65533;&#65533;H&#1603;&#1346;#&#65533;@JS-|&#65533;M
v&#65533;&#65533;%&#702;&#65533;B&#65533;H)&#65533;?l&#65533;&#65533;fR&#65533;$&#65533;5:I&#65533;&#65533;&#65533;b[&#1624;  `&#651;Q&&#65533;&#65533; RV&#65533;q&#65533;%&#65533;@&#65533;g&#65533;&#65533;`&#65533;@&#65533;?&#65533;p&&#65533;&#65533;@&#65533;(&#65533;&#65533;p&#65533;0&#65533;:&#65533;?0O	&#65533;	&#65533;E&#65533;&#65533;&#353;&#65533;$Z&#65533;&#65533;x&#65533;"y&#65533;9G&#65533;&#65533;&#65533;&#65533;8&#65533;&#65533;GkH&#65533;&#65533;&#65533;!5&#832;&#65533;@&#65533;3&#65533;&#1388;&#65533;&#65533;8&#65533;e&#65533;&#65533;&#65533;&#65533;3&#65533; &#65533;@&#65533;&#65533;&#65533;&#65533;&#65533;&#65533;\&#65533;& '&#65533;&#1792;:&#65533;@,j&#65533;&#65533;&#65533;&#839;"B(&#65533;&#65533;&#65533;&#65533;&#65533;gt&#65533;&#65533;&#65533;x&#65533;#E&#65533;&#65533;<&#65533;&#65533;h&#65533;C&#65533;'&#65533;nAJ0.&#65533; &#65533;&#65533;&#65533;&#65533;&#65533;&#65533;\g&#65533;"&#65533;&#65533;Hy&#65533;&J&#65533;&#65533;&#65533;y&#65533;CV&#65533;&#65533;'&#65533;&#65533;@&#65533;R&#65533;1D&#65533;&#65533;`K&#560;
&#65533;&#65533;&#65533;&#65533;&#65533;G(
&#65533;&#65533;&#65533;/&#65533;E&#65533;&#65533;Vn&#1543;E'x'&#65533;$&#65533;&#65533;y}&#65533;&#65533;&#1809;&#65533;&#65533;&#65533;&#65533;&#65533;^_%&#65533;&#65533;&#65533;&#65533;lD&#65533;&#65533;&#65533;&#65533;q&#65533;kY)R&#65533;&#65533;^&#65533;0@%&#65533;I&#1030;V&#65533;'&#65533;&#65533;&#65533;BB&&#65533;&#65533;&#1313;TD5MR&#65533;&#65533;.!&#65533;a\&#65533;6&#65533;&#65533;&#65533;&#65533;A&#65533;&#65533;)&#65533;&#65533;&#65533;&#65533;r&#1838;&#65533;s&#65533;&#65533;L&#65533;&#65533;&#65533;&#65533;&#65533;hO&#786;&#65533;&#65533;(EK&#65533;0:&#65533;,&#65533;"Q&#65533;C&#65533;&#65533;!`&#1096;\^&#65533;&#65533;&#65533;&#65533;K^)&#65533;@&#65533;H&#65533;&#65533;&#65533;&#65533;"1&#65533;&#65533;&#65533;&#65533;YXm%&#65533;0&#292;D&#65533;*&#65533;&#65533;&#65533;@&#65533;Y&#65533;&#65533;P&#65533;&#65533;\0&G&#65533;`Se+[D`&#65533;@ +-&#65533;(N&#65533;)dP&#65533;&#65533;OL&#65533;&#65533;T&#65533;&#65533;&#65533;&#65533;--&#65533;&#65533;&#65533;R&#65533;P 	&#65533;$L&#65533;LCf.y&#65533;G,b&#1750;&#65533;&#65533;0&#65533;&#65533;	L2&#65533;	&#65533;&#65533;&#65533;Q&#65533;6_R&#65533;&#65533;&#65533;&#65533;y&#65533;&#65533;j&#65533;&#65533;&#65533;&#65533;D&#65533;g:&#694;P&#65533;d&#65533;&#65533;&#65533;&#65533;@H&#1100;/&#65533;&#65533;&#65533;?&#65533;LM&#65533;@J&#65533;&#65533;V&#65533;m&#65533;i&#65533;>p U&#65533;Xs/5iE&#65533;&#65533;&#65533;b&#65533;&#65533;&#65533;&#65533;&#65533; T&#65533;&#65533;&#65533;&#65533;P&#1810;l&#65533;u-IPT&#65533;&#65533;&#65533;D	$P&#65533;&#65533;&#293;&#65533;x&#65533;&#65533;&#65533;&#65533;!&#65533;h&#65533;wW&#65533;@&#65533;z&#65533;x&#65533;E&#65533;&#65533;^&#65533;&#65533;E&#65533;&#65533;(&#65533;A2E&#65533;&#137;b&#65533;U &#65533;k[&#65533;G&#65533;&#65533;q&#65533;&#65533;&#65533;X
&#65533;;&#65533;&#65533;&#65533;&#65533;&#65533;&#65533;X&#446;&#65533;%Sff&#65533;%&#65533;&#65533;&#65533;&#65533;&#65533;&#65533;r/*Q)3&#65533;&#65533;N&#65533;&#65533;&#65533;&#65533;[&#65533;&#65533;v&#65533;+&#160;&#65533;0h.a&#65533;@f&#65533;&#1694;l
S&#65533;&#65533;l30[s<&#65533;&#65533;8&#65533;&#289;2&#65533;f&#65533;&#65533;&#65533;&#65533;&#65533;&#1814;&#65533;J&#65533;D"&#65533;(+T&#65533;U&#65533;&#65533;z&#65533;pZ.&#65533;&#65533;)}&#65533;1s&#1907;&#65533;x&#65533;&#65533;^Dhy&#65533;\&#65533;`&#65533;&#65533;<&#424;"H&#65533;H&#65533;&#65533;%&#65533;&#65533;
B &#65533; g&#65533;
&#65533;&#65533;&#65533;&#53557;&#65533;&#768;&#65533;if>&#65533;6&#65533;$&#65533;&#894;&#65533;|&#65533;b&#65533;&#65533;0L&#65533; &#65533;&#269;"r by[Y&#65533;&#65533;&#65533;`(&#65533;
n&#65533;/&#65533;&#65533;-&#65533;|0P&#65533; &#65533;q 1Bp&#65533;&#65533;&#65533;(&#65533;u&#65533;&#65533;&#65533; &#65533;l.`&#65533;&#65533;&#65533;iV&#65533;&#65533;&#65533;)&#65533;M&#65533;?&#65533;07&#65533; %5`&#65533;Gj&#65533;&#65533;&#65533;&#65533;
&#65533;&#65533;?&#65533;&#65533;6&#65533;&#65533;&#65533;&#65533;&;&#65533;&#65533;&#65533;&#65533;&#65533;0&#65533;&#65533;&#65533;!
P&#65533;8h\0;4&#65533;&#65533;&#65533;.&#65533;a~&#65533;&#65533;c&#65533;ra&#1291;&#65533;&#65533;	&#65533;yB,D&#65533;l&#65533;Rb&#65533;Uf&#65533;A&#65533;&#65533;Z;&#65533;k+T&#65533;u&#65533;F&#65533;v&#65533;&#65533;8&#65533;&#9390;*"&#65533;&#65533;&#65533;&#65533;&#65533;K&#65533;l O&#65533;4!y#q&#65533;&#65533;&#65533;&#65533;z&#65533;&#65533;7&#65533;!`&#65533;&#65533;&#1590;T&#65533;6w &#65533;`&#65533;
&#65533;k&#65533;&#65533;y
&#65533;&#65533;+&#65533;z&#65533;&#65533;,&#65533;q&#65533;&#65533;&#65533;<&#65533;&#65533;AQk&#65533;"(&#65533;&#33075;;B$-WP&#65533;&#65533;2&#65533;&#65533;R-&#65533;&#65533;BB&#65533;&#65533;&#65533;-&#65533;&#65533;&#65533;&#65533;&#704;&#65533;{
&#65533;h&#65533;A&#1549;[ W x&#65533;.&#128;&#65533;@&#65533;&#65533;&#65533;&#65533;!j&#65533;3&#65533;&#65533;&#65533;7,&#65533;&#65533;&#65533;C) "N&#65533;&#65533;X+&#65533;&#65533;k&#65533;&#65533;&#65533;&#65533;9&#65533;9
&#65533;&#65533;&#65533;&#65533;&#65533;&#10125;@&#65533;(&#65533;&#65533;z&#319;&#65533;&#65533;&#65533;&#65533;p&#65533;2&#65533;&#65533;&#65533;&#65533;&#65533;1x&#65533;&#65533;	&#65533;&#65533;&#65533;&#65533;)M!&#65533;*0&#65533;&#65533;&#65533;&#65533;&#65533;&#65533;r&#65533;&#65533;&#65533;(&#65533;Y&#65533;&#65533;$&#65533;E&#65533;A(&#65533;]&#65533;
&#65533;&#65533;&#65533;P;&#65533;&#65533; &#65533;&#65533;&#65533;s	&#65533;&#65533;
&#65533;I&#65533;L&#65533; I&#65533; K(-&#65533;x1&#65533;&#65533;	y0k&#65533;&#65533;&#65533; /D&#65533;`M&#65533;&#65533;&#65533;&#65533;&#1561;&#65533;&#65533;&#65533;p&#65533;}!&#65533;&#65533;X&#65533;3&#65533;&#65533;&#65533;B&#65533;A&#65533;'&#65533;&#65533;2&#65533;(&#65533;&#65533;&#65533;-&#65533;&#65533;&#460;S&#65533;&#65533;&#65533;&#65533;&#65533;&#65533;&#65533;'&#65533;1&#65533;&#65533;@&#65533;&#65533;&#65533;eH&#65533;&#65533;2&#65533;&#65533;&#65533;&x&#65533;I`'p&#65533;I&#130;&#65533;&#65533;w&#65533;3P8<&#65533;P&#65533;m&#65533;&#65533;r	&#65533;&#65533;&#65533;!
4&#497;"<&#65533;\Q&#65533;&#65533;;&#65533;&#65533;&#26113;/&#65533;&#65533;A9?&#65533;-E&#65533;8&#65533;&#65533;k&#65533;Ms&#65533;`&#65533;&#65533;&#65533;&#65533;&#65533;&#65533;&#65533;a1&#65533;&#65533;`&#65533;*&#65533;&#526;i&#65533;&#65533;&#65533;@&#65533;;&#65533;^P9&#1589;&#65533;&#65533;&#65533;S&#65533;X&#65533;&#65533;_&#65533;&l&#65533;EX&#65533;&#65533;Q&#65533;L&#65533;&#65533;,T&#65533;7&#65533;6&#65533;&#65533;+3Q &#65533;&#65533;!v&#65533;&#65533;&#65533;r&#65533;<&#65533;&#65533;&#65533;&#65533;2&#65533;&#65533;&#65533;6&#65533;&#65533;&#1105;,&#65533;@&#65533;&#1662;&#65533;?&#65533;&#65533;x&#65533;&#65533;&#65533;&#65533;t	)&#65533;B\M&#65533;l&#65533;&#65533;&#65533;&<--&#65533;/B8&#65533;&#65533;`M+&#65533;&#65533;&#65533;&#65533;R!&#65533;-&#65533;B&#65533;&#65533;&#65533;	&#65533;&#65533;i&#65533;p&#65533;#.&#65533;k&#65533;#
&#65533;&#65533;9$)(&#65533;&#65533;&#65533;%&#65533;&#65533;@&#65533;&#65533;x&#65533;q	&#65533;^H&#65533;:&#65533;*&#65533;&#65533;@/p&#1096;&#65533;&#65533;DL `Dp&#65533;&#65533;&#65533;p&#584;F&#65533;&#65533;&#65533;2&#65533;&#65533;E&#65533;&#65533;QEU&#65533;	&#65533;`&#65533;:&#65533;&#65533;`&#65533;&#1541;J*&#65533;&#65533;&#65533;&#65533;&#65533;&#65533;O&#65533;&#65533;&#65533;|&#1066;]&#65533;EO&#65533;EOj&#65533;&#65533;A8b&#65533;X%&#65533;HF&#65533;p&#65533;  &#65533;(Q&#65533;s &#65533;&#65533;&#65533;&#65533;(&pL&#65533;&#65533;k	9Gf&#65533;	&#65533;&#65533;ul7#&#65533;&#1126;k&#65533;A&#65533;@X&#65533;&#65533;&#65533;&&#1520;&#65533;w&#65533;'&#65533;&#1071;&#65533;h&#65533;88 +K&#65533;U&#65533;r
&#65533;LH&#65533;H&#65533;H=7K(/&#1577;HQ&#65533;&#65533;&#65533;9(&#65533;)Q q<<
p&#65533;&#1588;&#283;,&#561;&#65533;&#65533;.>&#65533;)&#65533;PC&#65533;1&#65533;%%&#65533;&1AQ&#65533;&#65533;(1&#65533;1&#65533;;&#65533;&#65533;9&#664;&#65533;&#65533;&#65533;;!5&#65533;|&#65533;&#65533;&#1102;G&#65533;&#683;&#65533;5&#65533;&#65533;&#65533;&#65533; &#65533;&#65533;&#1137;&#65533;&#65533;&#942;&#65533;5&#65533;&#881;&#65533;,&#65533;8&#65533;_x1l&#540;_&#65533;&#65533;&#65533;&#65533;4nn8&#65533;&#65533;4&#65533;K&#65533;&#65533;&#65533;&#65533;&#65533;3!3qD&#65533;&#65533;4&#65533;&#65533;&#65533;&#543;&#65533;&#65533;`&#65533;&#65533;7&#65533;&#65533;h=A&#65533;&#65533;>&#65533;7&#65533;l	{+TH-&#65533;&#65533;l&#65533;&#65533;V&#65533;Pr-&#1513;p-h	5HWh&#65533;Ly&#65533;&#65533;B&#65533;p8#;&#65533;&#65533;&#65533;N&#65533;M.&#65533;&#65533;S&#65533;	&#65533;r&#65533;&#65533;&#65533;#&#65533;U&#1581;7B"&#65533;
"8&#65533;!&#65533;)&#65533;#1&#65533;g&#65533;&#65533;&#65533;&#65533;&#65533;,&#65533;&#65533;&#65533;&#65533;&#65533;);&#65533;I&#65533;&#65533;&#65533;DI&#65533;x:yQ&#65533;&#65533;d&#65533;K&#65533;E|&#65533;{&#65533;&#65533;&#65533; &#65533;&#37083;&#65533;O&#65533;&#65533;A&#65533;&#65533;&#65533;&#65533;?&#65533; &#65533;&#65533;&#65533;&#65533;&#65533;&#65533;Eh
&#65533; &#65533;&#1536;r(&#65533;&#65533;5W&#65533;&#65533;&#65533;]&#65533;&#65533;&#65533;^&#65533;E&#65533;p&#65533;&#65533;&#65533;
&#65533;&#65533;b&#65533;&#65533;Uz&#65533;&#65533;u	@&#65533;&#487;E&#65533;&#65533;&#65533;)?%&#65533; &#65533;&#610;&#65533;i(V&#65533;&#65533;6&#65533;&#65533;V0&#65533;T&#65533;#&#1561;&#65533;&#65533;&#65533;&#65533;9&#65533;&#65533;&#65533;&#65533;3&#65533;&#65533;&#65533;@&#65533;&#65533;&#65533;8*&#65533;<&#65533;&#65533;h'+[&#65533;&#65533;&#65533;*&#65533;2&#65533;@&#65533;&#65533;R&#65533;&#65533;(&#65533;&#65533;h&#65533;9Hv&#65533;&#65533;&#65533;[&#65533;(&#1347; 5`&#65533;^&#65533;&#65533;&#65533;V&#721;&#65533;P &#65533;Y&#65533;!&#65533;+&#65533;&#65533;&#489;&#65533;x&#65533;&#654;&#65533;&#1064;&#65533;&#65533;&#65533;K&#65533;ZB&#65533;/&#65533;&#65533;&#65533;&#65533;&#65533; &#65533;
&#65533;&#65533;(C}&#65533;&#44311;&#65533;&#65533;S &#65533;`Nh &#65533;
&#65533;/&#1053;PJ&#65533;&#65533;.&#65533;&#12889;&#65533;*aZ&#65533;&#65533;&#65533;&#877;&#1810;&#65533;D&#65533;m&#65533;&#65533;&#65533;+&#65533;&#65533;&#65533;n&#65533;E(&#65533;l&#1399;&#65533;&#65533;&#65533;&#65533;z&#65533;&#65533;x&#65533;&#65533;v`L&#65533;&#65533;&#65533;ie&#65533;:Px&#65533;&#65533;$&#65533;&#65533;&#65533;&#65533;&#65533;z	&#65533;:A&#65533;&#65533;&#65533;&#65533;&#65533;&#65533;` &#65533;@S&#65533;&#65533;&#65533;d&#65533;g	&#65533;&#65533;&#932;&#65533;#P&#65533;&#65533;&#65533;]&#65533;Z!&#65533;u&#65533;&#65533;&#65533;&#65533;&#65533;{U&#65533;&#65533;{8.\&#65533;&#65533;&#65533;!&#1444;
&#65533;H&#65533;X"
&#65533;l&#65533;&#65533;v&#65533;SP&#65533;$&#65533;b&#65533;&#65533;&#65533;Sx1(18&#65533;q&#65533;s&#65533;+&#65533;&#65533;&#65533;&#65533;C&#65533;0&#65533;&#65533;{I*&#65533;	@0&#65533;l&#65533;G&#65533; &#65533;c$&#65533;@p&#65533;t&#65533;&#65533;&#65533;r&#65533;*&#65533;RJa&#321;A&#65533;&#65533;20&#65533;&#65533;&#65533;&#65533;5Z&#65533;&#65533;&#65533;!&#65533;d&#65533;&#65533;,&#65533;&#65533;&#343;(%&#65533;&#65533; &#65533;&#65533;&#65533;B&#65533;RHz&#65533; h&#65533;hX*&#65533;Yb&#65533;s &#65533;&#65533;&#65533;R&#65533;@z	&#65533;e&#65533;6.&#65533;*0	&#65533;&#65533;|&#65533;&#65533;&#65533;&#65533;Q-&#65533;&#65533;&#65533;a&#65533;&#65533;Y&#65533;"x&#65533;&#65533;&#65533;H&#65533;<+;&#65533;&#65533;&#253;&#65533;&#65533;S&#65533;&#65533;h&#65533;&#65533;3&#65533;&#65533;&#65533;(H&#65533;&#65533;&#65533;d&#65533;AH&#65533;u&#65533;&#65533;&#65533;-&#65533;&#65533;&#65533;=&#65533;2&#65533;'&#65533;&#65533;&#65533;mc>0&#65533;9h	&#1590;2&#65533;]0&#65533;9&#65533;&#65533;&#65533;&#65533;&#65533;&#65533;X&#1779;&#65533;q>&#65533;A&#65533;2-&#1141;T2 &#65533; E&#65533;&#1942;(&#65533;2.J&#65533;`&#65533;&#65533;&#65533;&#65533;&#65533;&#861;S&#65533;&#65533;|&#65533;&#38758;&#65533;&#65533;&#65533;&#65533;&#65533;X&&#65533;&#65533;&#409;9&#65533;&#65533;&#65533;*&#65533;&#32816;&#753;&#65533;Y&#65533;&#65533;Y=jO&#65533;@n&#65533;@g&#65533;&#65533;gs	&#65533;&#65533;6u&#65533;2&#65533;79h&#65533;e&#65533;&#65533;2&#620;&#65533;&#65533;&#65533;:!&#65533;9I&#1232;&#863;:&#65533;&#65533;&7&#65533;&#65533;Dsn&#65533;&#65533;!&#65533;&#65533;&#65533;&#65533;&#65533;&#65533;`&#65533;&#65533;a?&#65533;&#65533;`&#65533;@ &#65533;u	O&#65533;d&#65533;&#65533;E-XB#&#65533;&#65533;I6&#65533;*&#65533;&#65533;k&#65533;zM&#65533;&#65533;B+&#65533;&#65533;H &#65533;H&#1080;&#65533;^&#65533;H&#65533;l&#65533;&#65533;&#65533;l&#65533;&#65533;&#65533;&#65533;l&#65533;p&#65533;x&#65533;s	?&#65533;/i&#65533;K&#65533;&#65533;&#65533;X&#65533;&#677;&#65533;U&#65533;&#65533;&#65533;6&#65533;&#582;&#65533;&#1726;&#65533;&#65533;&#65533;&#65533;Q&#65533;\&#65533;@ARbOI&#65533;w&#65533;&#65533;5
&#65533;q
&#65533;&#65533;&#65533;ox&#65533;KV&#65533;&#65533;&#65533;&#65533;&#65533;O&#65533;&#65533;&#65533;
&#65533;&#65533;&#65533;k(&#440;u&#65533;&#65533;s&#65533;
ZZ&#65533;=VIc &#65533;`&#65533;qM&#65533;&#65533;&#65533;T&#65533;&#1914;&#65533;&#65533;fn&#65533;^&#65533;&#65533;&#65533;&#65533;&#65533;&#65533;&#65533;&#65533;;&#65533;&#65533;&#65533;&#65533;&#1548;Ap&#65533;z"&#65533;&#65533;&#65533;G*&#65533;&#65533;&#65533;&#65533;&#65533;<&#65533;&#65533;&#65533;C&#65533;]&#65533;&#65533;&#65533;&#65533;G.=&#65533;+&#65533;&#65533;+&#65533;G&#65533;&#65533;p&#65533;X&#65533;&#65533;&#65533;&#65533;wmE^&#65533;;h&#65533;&#65533;&#65533;qG&#65533;&#65533;&#65533;!8&#65533;&#65533;&#65533;	&#65533;&#65533;&#65533;&#65533;m&#65533;&#65533;&#65533;&#65533;B&#65533;&#65533;&#65533;)&#65533;&#65533;>&#65533;&#65533;&#65533;CI u&#65533;I&#65533;h&#65533;&#65533;&#65533;@&#65533;"&#65533;&#62281;H&#65533;&#65533;&#65533;0&#65533;#&#65533;&#65533;+&#65533;	&#65533;@d&#65533;&#65533;&#65533;&#337;&#65533;&#65533;&#65533;_5&#65533;&#65533;&#65533;&#65533;&#65533;&#65533;U&#222;&#65533;&#65533;=C&#65533;_&#65533;EP0&#65533;&#65533;>oU%&#65533;.`kF&#65533;&#65533;K&#361;&#65533;&#65533;&#65533;&#65533;U&#65533;qFotG&#65533;&#65533;6&#65533;3&#65533;+9&#65533;&#53519;`&#65533;&#65533;1!&#65533;:&#65533;&#65533;q`&#65533;t&#65533;&#65533;&#65533;&#54549;&#65533;&#65533;&#65533;-&#65533;&#65533;&#65533;k&#65533;&#65533;&#598;&#65533;n[&#65533;\n&#65533;q&#65533;&#65533;>&#65533;B&#65533;&#65533;&#65533;&#65533;&#65533;N&#65533;&#65533;&#65533;B&#691;&#65533;&#65533;&#65533;&#65533;&#65533;&#65533;01&#65533;&#65533;&#65533;&#65533;&#65533;&#65533;&#65533;&#65533;&#65533;&#65533;&#65533;{&#65533;{&#65533;'&#65533;&#1029;H&#65533;&#65533;n&#65533;&#65533;&#65533;&#65533;h&#65533;
2&#65533;
2&#65533;&#65533;H&#65533;&#65533;&#65533;y&#65533;M9$&#65533;&#65533;&#65533;&#65533;h&&#65533;@&#65533;&#65533;&#65533;w &#1702;&#65533;&#65533;&#65533;&#65533;[?&#65533; &#65533;&#65533;&#65533;&#65533;&#65533;&#65533;&#65533;&#65533;d&#65533;v	T&#65533;&#65533;D&#65533;E&#65533;&#65533;&#65533;A&#65533;&#1024;d, &#65533;N&#65533;&#65533; &#65533;&#65533;&#65533;D
HQ@&#65533;&#65533;&#65533;&#65533;&#65533;&#65533;&#65533;Ko&#65533;j&#65533;@&#65533;@#&#65533;&#65533;&#65533;q&#65533;&#65533;&#65533;&#65533;&#65533;&#65533;F&#65533;&#65533;N&#65533;& =P&#65533;&#65533;#&#65533;&#65533;f*X&#65533;&#65533;i	&#65533;8&#65533;8hg4&#65533;&#65533;&#65533;&#65533;&#65533;&#65533;&#65533;&#65533;&#65533;m&#65533;&#65533;&#65533;m~&#65533;!  &#65533;03&#65533;&#65533;&#65533;\&#65533;H&#65533;y^Q&#65533;V^&#65533;&#65533;&#65533;&#65533;K(&#65533;| &#65533;&#65533;&#65533;T&#65533;8&#65533;
&#65533;&#65533;&#65533;1i&#65533;0&#65533;VB&#65533;&#65533;&#65533;	W3O&#65533;&&#65533;&#65533;&#65533;&#65533;&#65533;&#65533;&#65533;&#65533;5&#65533;&#65533;*&#65533;^&#65533;&#65533;L&#65533;&#65533;p&#65533;&#65533;&#65533;o&#65533;&#897;&#65533;P&#65533;/@&#65533;$`&#65533;6&#65533;5&#65533;t*&#65533;&#65533;4&#65533;ta&#471;"fc-&#65533;*k&#65533;NSbe&#65533;3y)&#65533;&#65533;&#65533;&#65533;L&#65533;&#65533;&#65533;b}&#65533;&#65533;-&#65533;&#65533;&#32279;&#65533;:&#65533;.x&#65533;MT&#65533;&#65533;&#65533;&#65533;&#374;W~&#65533;&#65533;b&#65533;&#65533;&#65533;8&#65533;W&#65533;*
L&#65533;&#65533;&#65533;e&#65533;k&#65533;&#65533;&#65533;Iwv&#65533;=&#65533; ;&#65533;&#65533;&#65533;&#65533;O&#65533;&#65533;&#65533;&#65533;&#65533;&#65533;&#65533;&#65533;&#65533;R&#65533;8&#65533;&#65533;&#332;7r&#1304;&#65533;"&#65533;&#65533;:&#65533;,I&#65533;P&#65533;>}2&#65533;&#65533;c&#65533;"&#65533;&#65533;&#65533;&#65533;&#65533;8&#65533;%&#924;:w&#65533;&#65533;ir&#65533;&#65533;2&#65533;&#65533;D&#65533;/&#65533;@A&#1484;%Z&#65533;&#65533;E&#65533;;9&#65533;&#65533;&#65533;
&#65533;	&#65533;&#65533;&#65533;W&#65533;&#65533;%j&#65533;9d&#65533;?&#65533;a&#65533;5&#65533;&#65533;KS&#1254;&#65533;S&#65533;o&#65533;&#65533;
1pD&#65533;&#65533;Z&#65533;|&#65533;p&#65533;+&#65533;{&#65533;&#65533;7&#65533;&#65533;&#65533;	^&5&#65533;&#65533;gRd=&#65533;&#65533;&#65533;&#65533;
 (v&#65533;8&#65533; &#65533;&#65533;W*&#65533;&#65533;&#65533;_&#65533;&#65533;b[&#65533;&#65533;&#65533;=K&#65533;&#5824;&#65533;9s&#65533;#x"iu&#65533;&#1057;&#65533;&#65533;x&#65533;x&#65533;&#65533;&#65533;4&#65533;&#65533;&#65533;)&#65533;&#65533;w'&#65533;&#65533;&#65533;&#65533;@&#65533;&#65533;9&#65533;&#65533;d 3&#65533;U}&#65533;tC0
&#65533;g&#65533;dL@0&#65533;&#65533;&#65533;&#65533;&#833;&#65533;lC&#65533;#
C&#65533;6&#65533;c&#65533;v#&#196;T&#65533;6&#65533;&#65533;&#65533;&#65533;v&#65533;`

&#1220;gE]&#65533;U\8&#65533;&#65533;	8p&#195;wIg&#644;&#65533;`&#65533;&#65533;&#65533;v&#65533;Y7d&#65533;8y$&#65533;I&#65533;&#65533;$&#65533;A9&#65533;n3&#65533;@Y&#65533;&#65533;dA!&#65533;E&#65533;_Q&#65533;&#65533;'B$&#65533;&#65533;&#65533;&#65533;Op&#65533;C&#65533;{&#65533;?E&#65533;w'&#65533;y&#65533;'&#65533;>U&#65533;&#65533;u&#65533;S&#65533;&#65533;&#65533;&#65533;@l&#65533;&#65533;O5&#65533;&#65533;&#65533;&#65533;&#65533;&#65533;<&#65533;h&#65533;R&#65533;&#1187;-ud&#65533;?]&#65533;)d&#65533;:*&#65533;Zj&#65533;yZ&#65533;q&#65533;&#65533;&#65533;#&#65533;@&#65533;3p&#65533;&#65533;?5jd{&#65533;&#65533;g$U&#65533; &#65533;&#65533;A&#65533;K}f&#65533;J.-Z!#E&#65533;&#1012;&#65533;&#65533;&#65533;j&#65533;-&#65533;5R&#65533;P$&#65533;&#65533; &#65533;&#65533;5EUt&#65533;&#65533;&#202;3H&#65533;F&#65533;F&#65533;&#65533;9P&#65533;	PQ%9&#65533;w&#65533;EB&#65533;&#65533;&#65533;4VMF(&#65533;V&#65533;&#65533;&#65533;8T&#65533;Q&#65533;%&#65533;&#65533;";vxAb&#65533;&#65533;F&#65533;n&#65533;@6&#65533;&#65533;{f&#65533;&#65533;&#65533;G`Y:&#65533;&#65533;C&#65533;  &#65533;3&#65533;?&#65533;&#65533;&#65533;&#935;U&#65533;&#65533;&#65533;&#65533;ZF&#65533;u6&#65533;(&#65533;&#65533;YD&#65533;&#65533;o)p&#65533;&#65533;-&#65533;&#65533;p7(&#65533;&#65533;:&#65533;K&#65533;&#65533;&#65533;&#65533;ti&#65533;#Cu&#65533;Uh"&#65533;(t&#65533;&#65533;&#65533;sS&#65533;&#65533;&#65533;M&#65533;?&#65533;&#65533;&#65533;E&#65533;&#65533;pA&#65533;q&#670;&#65533;&#1857;&#65533;&#65533;IPq&#65533;&#65533;&#65533;&#229;v*&#65533;&#1248;&#65533;&#65533;&#65533;&#65533;t&#65533;(&#65533;&#65533;&#65533;&#65533;&#65533;(&#65533;-&#65533;;>"]&#65533;/&#65533;\&#65533;&#65533;&#65533;&#65533;&#65533;4v&#65533;&#65533;&#65533;"E5&#65533;(&#65533;MS&#65533;\&#65533;&#1141;&#65533;&#65533;&#475;w<&#65533;5&#65533;&#65533;&#65533;&#65533;&#65533;&#65533;&#65533;&#65533;s&#65533;&#1089;~q&#65533;&#65533;?r&#65533;}&#65533;./&#65533;&#65533;&#65533;9&#65533;7\&#65533;&#65533;&#65533;?&#65533;yHc
&#65533;DFrdXF)X&#65533;&#65533;&#1109;n&#65533;&#65533;<&#65533;N*&#65533;&#65533;j4&#65533; &#65533;H&#627;*R&#65533;Ee&#65533;R&#65533;&#65533;E&#65533;&#65533;&#65533;&#65533;	&#65533;&#65533;&#65533;F&#65533;&#65533;)&#65533;b
"&#65533;&#65533;m(r&#65533;t&#65533;&#65533;f8E2&#65533;&#65533;4&#65533;HO&#65533;&#65533;&#65533;2r&#222;&#65533;f<#&#65533;!&#65533;&#65533;&#65533; &#65533;&#65533;I&#65533;&#65533;&#65533;,P&#65533;|"u&#65533;&#65533;&#65533;,&#65533;]&#65533;"&#65533;&#65533;AE-&#65533;&#65533;]H&#65533;D&#65533;&#65533;&#65533;&#65533;Uh&#65533;&#65533;!&#65533;h&`&#65533;lb&#65533;l:E&#65533;`&#65533;&#65533;Hl &#65533;&#65533;H1&#65533;&#65533;&#65533; =k&#65533;&#65533;@&#65533;&#65533;;&#65533;8&#65533;/@&#65533;S#0QDu&#65533;&#65533;&#65533;.&#65533;&#65533;&#65533;&#65533;e9 V&RP&#65533;#!&#65533;L&#65533;&#65533;Ud&#65533;&#65533;%21@ &#65533;a&#65533;<&#65533;&#65533;&#65533;&#65533;&#65533;&#65533;4q@&#65533;-)&#1204;&#65533;@Fe&#65533;&#65533;o&#65533;&#65533;$\&#65533;`&#65533;&#65533;B!l&#65533;!&#65533;&#65533;&#65533;&#65533;XH;&#65533;&#65533;&#65533;&#65533;: &#65533;&#65533;&#65533;{&#65533;&#65533;&#65533;&#65533;,&#65533;&#65533;G6&#65533; &#65533;&#65533;&#65533;p&#65533;l,&#65533; >&#65533;&#65533;&#65533;&#24524;b r&#65533;&#65533;&#65533;&#65533;&#65533;&#65533;
u&#65533;]0&#387;:$!&#65533;&#65533;&#65533;Bp&#65533;&#707;L&#65533;&#65533;h(Lu&#65533;3&#65533;xx&#65533;#&#65533;&#65533;&#65533;&#65533;&#65533;"&#65533;2#Sx&#65533;w&#65533;&#65533;W#`&#65533;&#904;&#65533;>(&#65533;&#65533;&#65533;&#65533;IL&#65533;&#65533;&#472;3S&#65533;&#65533;3=&#65533;O&#65533;&#65533;&#65533;wF&#65533;&#65533;N&#65533;&#65533;&#65533;Z&&#65533;A&#65533;&#65533; &#65533;aw&#65533;b  &#65533;M&#65533;G&#65533;4&#65533;M&#65533;A &#65533;Y&#1643;R&#65533;&#65533;|&#65533;&#65533;&#1461;&#65533;UY G"&#65533;(&#65533;D*&#65533;&#65533;T-&#65533;6&#65533;u#e&#65533;H5p&#65533;&#65533;&#65533;&#65533;&#65533;&#667;&#65533;@&#65533;k &#65533;&#65533;Hn8&#65533;&#65533;"M&#65533;*&#65533;6.&#65533;&#65533;V&#65533;&#65533;&#65533;,3R&#65533;5&#65533;*_&#65533;&#65533;iM&#65533;O&#65533;&#272;"s&#65533;]&#65533;&#1388;C1O&#65533;&#65533;&#65533;/&#65533;Z&#65533;&#65533;&#65533;)&#65533;2J&#65533;&#65533;8&#65533;t&#65533; ]&#65533;"&#65533; &#65533;x&#65533;\Pe#&#65533;H&#65533;&#65533;&#750264;&#65533;  &#65533;&#65533;$(Bz&#65533;"&#65533;&#65533;&#65533;=&#65533;&#65533;"&#65533;d&#65533;?&#65533;PL&#65533;&#65533;&#65533;+&#65533;?&#65533;&#65533;&#1676;&#65533;N&#65533;&#297;5&#65533;&#65533;&#65533;&#256;&#65533;&#65533;lE &#15628;@F)&#65533;gj&#65533;&#65533;wP&#65533;"&#65533;&#65533;@t&#65533;3&#65533;&#65533;&#65533;s&#65533;?^&#65533;&#641;&#65533;&#65533;5&#65533;i&#65533;?R3&#65533;&#1296;&#65533;h&#65533;&#65533;AH	&#65533;w&#65533;&#65533;p&#65533;Zt0&#65533;&#65533;&#65533;l&#65533;?Z&#65533;&#65533;&#65533;w !qgEb&#65533;&#65533;&#65533;&#65533; &#65533;t&#65533;b&#65533;&#65533;UU&#65533;H{2R &#65533;U&#65533;&#65533;&#65533;=)R&#65533;;\&#65533;]&#65533;H=&#65533;&#65533;*&#65533;&#65533;5&#65533;&#65533;&#65533;&#1093;)(J&#65533;&#65533;&#65533;&#65533;xG&#65533;&#65533;GL#&#65533;@&#65533;&#65533;&#65533;&#65533;:&#65533;&#65533;G&#65533;N,(R&#65533;z&#65533;}$&#65533;&#65533;I+"7S&#65533;&#65533;-&#65533;B&#65533;!&#65533;b &#65533;&#65533;(&#65533;&#65533;Sv&#65533;B&#65533;.X&#65533;1&#65533;1&#65533;&#65533;~6&#65533;@M)B&#65533;N&#65533;i&#1390;(P&#65533;&#65533;T;&#65533;Ru&#65533;37S&#65533;B`&#65533;@&#65533;&#65533;2k&#764;=6&#65533;&#65533;&#65533;$$&#65533;&#65533;+l&#65533;&#65533;&#65533;g&#65533;U&#65533;&#65533;&#65533;vF.[&#65533;Y&#65533;c&#65533;j&#65533;0&#65533;4p&#65533;&#65533; &#65533;&#65533;&#65533;&#65533;t&#65533;&#65533;@]&#853;&#65533;4&#65533;&#1438;;O'(&#65533;N&#65533;}1&#65533;h&#65533;&#65533;k{7A&#65533;&#65533;&#276;&#65533;&#65533;Z=	&#65533;@p&#1738;T@
j&#65533;&#65533;-q&#65533;&#65533;(WD
R&#65533;&#65533;&#65533;&#65533;&#65533;6&#65533;I&#65533;&&#65533;0|&#65533;&#65533;Q	&#65533;&#65533;&#65533;&#65533;&#65533;$H&#65533;&#65533;&#65533;V&#65533;a1AN0"q&#65533;"&#65533;&#65533;;(p_&#65533;&#65533;&#65533;&#65533;&#65533;&#65533;?V8
&#65533;&#40083;	V &#65533;	@&#402;Y)sx&#65533;&#65533;&#243;<&#65533;&#65533;2&#65533;&#65533;+&#65533;&#65533;"HEVAr&#65533;&#65533;C &&#65533;	&#65533;&#65533;&#65533;&#65533;s@&#65533;c&#65533;@&#65533;&#65533;&#143;}P&#65533;&#65533;f&#65533;:&#65533;&#65533;@&#65533;&#65533;&#65533;&#65533;&#65533;7&#65533;M&#65533;T$rN&#65533;'AB&#65533;&#65533;y&#65533;>&#65533;&#65533;&#65533;h&#65533;7t$p&#65533;&#65533;@&#65533;&#311;&#65533;&#65533;&#65533;*B&#65533;A_&#65533;&#65533;>&#65533;&#65533;bk&#65533;&#65533;z7^&#1817;&#1963;&#65533;&#65533;&#65533; X(~&#65533;&#65533;hk&#1881;&#65533;"&#65533;A8 &#65533;(&#65533;&#65533;&#619;&#65533;i&#65533;+&#65533;jJS&#65533;&#65533;&#65533;&#65533;&#65533;&#65533;&#65533;&#65533;&#65533;k&#65533;&#65533;`&#65533;4&#65533;&#65533;R&#65533;;&#65533;&#65533;&#436;&#65533;i&#65533;H&#65533;&#65533;$\&#65533;_ &#65533;Q$r8q&#65533;2L&#65533;  &#65533;E&#65533;AZ=Cl&#65533;V&#65533;P[G, &#65533;U&#65533;N\&#65533;E`&#65533;EX CCCx`0&#65533;&#213;D;&#65533;A4&#65533;i&#65533;&#65533;`&#65533;&#1064;u&#65533;&#65533;&#65533;A\&#65533;?&#65533;&#65533;?&#65533;A&#65533;&#65533;&#65533;d&#65533;J &#65533; &#65533;&#65533;j&#65533;IP&#65533;&#161;!&#65533; "&#65533;Z &#65533;D,&#65533;Q &#65533;?(&#65533; &#65533;D&#65533;&#65533;&#65533;Y&#65533;l1&#65533;AL &#65533;	-4&#65533;&#65533;~St&#65533;E&#65533;&#65533;&#65533;&#1792;) &#65533;&#65533;&#512;d-&#65533;&#665;&#65533;!&#65533;&#65533;d&#1491;&#65533;&#65533;&#65533;@&#65533;&#1823;&#65533;|E&#65533;@&#65533;JH&#65533;@&#65533;&#65533;&#65533;&#65533;&#65533;&#65533;iD&#65533;LbEH&#65533;2&#65533;L
V&#65533;?`X&R&#65533;-&#65533;(v&#65533;&#65533;&#65533;&#65533;&#65533;C$&#65533;$&#65533;&#65533;(&#65533;)0u&#65533;&#1117;;\&#65533;&#65533;E&#65533;&#65533;@&#1977;&#65533;@&#65533;&#65533;/f_\&#65533;&#65533;&#65533;6&#781;&#65533;	D&#65533;&#65533;&#65533;	&#65533;&#65533;&#65533;&#1883;t&#65533;&#65533;E&#65533;@E8&#65533;@&#65533;&#65533;?&#65533;&#65533;&#65533;&#65533;C6&#65533;&#65533;&#65533;&#65533;5&#65533;cGp&#65533; &#65533;&#65533;{h&#65533;&#65533;&#65533;i&#65533;Cu&#65533; &#65533;Q&#65533;l&#65533;v&#65533;&#65533;&#65533;&#65533;&#65533;&#65533;]&#430618;&#65533;&#65533;G%&#65533;[(&#65533;&#65533;&#65533;Y&#65533;h&#65533;?&#65533;&#65533;t`&#65533;&#65533;&#65533;C;`&#65533;=&#65533;((@&#65533;q&#65533;&#65533;q&#1711;&#65533;&#65533;&#65533;x&#65533;e$&#65533;!&#65533;a&#65533;EJf&#65533;&#65533;&#65533;Jz&#65533;J^$E&#65533;&#65533;pC&#65533;&#65533;&#65533;y&#65533;U&#65533;`&#65533;	&#65533;&#65533;&#65533;&#65533;	&#65533;Q&#65533;p&#65533;&#65533;G.D&#65533;Q%}&#65533;&#65533;|&#65533;R&#65533;D5J4&#65533;&#1877;Y&#675; &X&#65533;>&#65533;A&#65533;&#65533;V&#65533;&#65533;!A&#65533;}&#65533;Wz&#65533;z[&#65533;&#65533;0&#65533;&#65533;"&#318;&#65533;&#65533;&#65533;Cb&#65533;6&#65533;GT&#65533;O&#65533;FA*&#65533;;&#65533;_&#65533;_&#65533;&#65533;?&#65533;@`&#65533;Ad%&#65533;E&#65533;&#1122;&#65533;V&&#65533;? j&#65533;OU&#65533;|tEZ!%&#1528;P&#65533;&#65533;]&#65533;&#65533;&#65533;&#65533;x\F &#65533;&#65533;8 &#65533;&#65533;?&#65533;)&#65533;&#65533;?&#65533;A4&#65533;8X&#65533;&#65533;&#1789;MC&#65533;&#65533;&#65533;&#65533;&#65533;&#65533;4&#65533;&#65533;&#65533;&#65533;&#65533;	&#65533;	&#65533;&#65533;&#65533;OG(&#65533;0)&#65533;@&#65533; &#65533;&#65533;&#65533;&#12617;!F&#65533;&#65533;$&#65533;bE&#65533;&#65533;&#65533;?hV &#65533;N &#65533;dD&#65533;n&#65533;&#65533;(\e&#65533;*&#65533;g&#65533;h&#65533;h,&#65533;?,&#65533;i&#65533; &#65533;'ETE-*&#65533;]&#65533;]&#65533;&#65533;&#1231;&#65533;A1&#65533;&#65533;&#65533;&#65533;&#65533;&#65533;&#65533;&#65533;&#65533;A>&#65533;&#1285;h&#65533;XF)&#65533;&#65533;EH&#65533;?`&#65533;@T<D8^B&#65533;U&#65533;&#65533;u&#65533;Np&#65533;F&#65533;&#65533;>&#65533;&#65533;a&#65533;d&#65533;&#65533;#&#65533;I&#65533;&#65533;&#65533;&#1881;_d&#65533;&#65533;&#65533;&#65533;ATA&#65533;@p&#196;&#65533;&#65533;7)&#1710;&#65533; &#65533;&#65533; &#65533; &#65533;G&#65533;&#65533;&#1528;_FRHv&#65533;&#65533;&#65533;y&#65533;zx&#65533;&#65533;fE&#65533;z&#65533;&#65533;&#65533;&#65533;&#65533;^&#65533;J&#65533;&#65533;9&#65533;&#65533;&#65533;O- &#65533;&#65533;&#65533; A&#65533;&#65533;&#65533;&#65533;&#65533;O&#65533;&#65533;F&#65533;&#65533;euE&#65533;&#65533;g&#65533;Q#A&#65533;&#65533;&#65533;iD&#65533;I&#65533;&#65533;&#65533;&#65533;\-`&#65533;M&#65533;^=&#65533;&#65533;&#65533;&#65533;?&#65533;eG&#65533;&#65533;&#65533;Z&#65533;B&#65533;R&#65533;Z&#65533;@&#65533;&#143;b&#65533;&#65533;x&#65533; &#40527;&#65533;&#65533;&#65533;j&#65533; 6&#1418;F&#65533;&#65533;P&#65533;q&#65533;D"B4&#65533;I0Q&#65533;"B&#65533;1Q&#65533;@|&#65533;Nf&#65533;,E&#65533;]&#65533;&#65533;nD&#65533;(F&#65533;D&#65533;?&#65533;U&#65533;u&#65533;&#65533;N&#65533;&#65533;}K&#65533;Q&#65533;?&#65533;&#65533;i&#65533;~&#65533;&#65533; z&#65533;&#65533;c&#65533;l&#65533;j&#65533;&#65533;$^E&#65533;@&#65533;N&#65533;>&#65533;G&#65533;&#65533;&#65533;&#1050;&#65533;@*A(&#65533;&#65533;&#65533;d&#65533;&#65533;i&#65533;Eh&#65533;&#65533;,Mmp&#65533;i,&#65533;(&#65533;L&#65533;&#65533;&#65533;"%Rgh&#388;D& &#65533;&#65533;eD*&#65533;&#65533;$X&#65533;h\A `X&#65533;-&#65533;&#65533;&#65533;&#65533;bs&#65533;&#65533;)&#65533;&#65533;&#65533;&#1376;&#65533;&#65533;&#65533;&#65533;A&#65533;&#65533;  &#65533;&#65533;8&#65533;&#258;v&#65533;\&#65533;}&#65533;&#65533;EL&#65533;?@#&#65533; #i&#65533;&#65533;&#65533;&#65533;OD&#65533;&#65533;&#65533;K&#65533;Q&#65533;&#65533;&#65533;DN&#65533;MaT5&#65533;v&#65533;-A&#65533;l&#65533;	v&#512;>&#65533;#&#65533;&#65533;&#65533;N,&#65533;h&#65533;14&#65533;tV&#65533;&#65533; /<&#65533;"&#65533;&#65533; &#65533;C&#65533;pZ&#65533;S&#65533;&#65533;&#65533;&#65533; &#65533;G&#65533;vZGfD&#492;&#65533;Z&#1688;^M&#65533;a$&#65533;&#65533;,L^ A&#65533;CG&#65533;TQ&#65533;&#65533;X&#65533;&#65533;&#65533;@C$@
&#65533;&#65533;&#65533;4&#65533; <&#1272;oV0&#65533;&#65533;FXH/*oSn&#165;&#65533;&#65533;&#65533;	&#65533;&#65533;&#65533;&#65533;U/8&#65533;&#65533;?p&#65533;	xB&#65533;&#65533;kW&#65533;&#65533;.\&#65533; 6&#1189;&#65533; &&#65533;&#65533;b&#65533;o&#65533;&#65533;CVn&#65533;K&#65533;&#65533;&#65533;&#65533;&#65533;^&#65533;e@&#65533;J&#65533;E&#65533;&#65533;	X&#65533;`TA[&#65533;AU&#65533;U&#65533;x&#65533;&#65533;`&#65533;@&#65533;S &#65533;Spm&#65533;o&#65533;q&#65533;&#65533;?4&#65533;}&#65533;k&#65533;AX&#65533;&#65533;?h&#65533;&#65533;PD&#65533;}&#65533;[&#65533;+-&#65533;+E@G=V&#65533;&#65533;&#65533;!B[&#65533;@!&#65533;? p&#65533;8C.AH&#65533;&#65533;EB&#65533;&#65533;&#710;&#65533;?< )i&#65533;?&#65533;&#65533;(RV8&#65533;(&#65533;l&#65533;)aXc&#65533;&#65533;&#65533;&#65533;&#65533;&#65533;?&#65533;&#65533;&#65533;A&#65533;Ft&#65533;(&#65533;E&#65533;!<&#65533;As&#65533;&#65533;&#65533;u&#65533;a&#65533;&#65533;]&#65533;;&#65533;"s &#65533;O&#65533;&#65533;&#65533;_&#65533;_&#65533;S1
 (&#168;	&#65533;F&#65533;&#65533;&#1790;VD&#65533;R&#65533;~8&#65533;&#65533;&#65533;&#65533;(&#65533;ITAA&#65533;l&#65533;&#65533;A &#65533;&#65533;&#526;&#65533;2&#65533;&#65533;&#65533;^&#65533;U&#65533;&#65533;&#65533;@D&#65533;&#65533;&#65533;x .&#65533;&#65533;A&#65533;1&#65533; &#65533;5&#65533;&#65533;<L8&#65533;&#65533;&#65533;&#65533;C&#65533;&#65533;N2&#65533; &#65533;i&#65533;&#65533;&#65533;&#65533;Yn&#65533;&#65533;&#65533;&#1696;N&#65533;&#65533;R&#65533;]P&#65533;ajn&#65533;&#65533;&#65533;&#1669;&#65533;&#65533;G&#65533;&#65533;;&#65533;!&#65533;E&#65533;&#65533;?DE&#65533;&#65533;@&#65533;:&#65533;&#65533;=A&#65533;HA .0>&#65533;&#65533;&#65533;w&#65533;&#65533;ac&#65533;Da&#691; &#65533;&#65533; :(t&#65533;&#65533;&#65533;&#65533;0|&#65533;&#65533;&#65533;:&#65533;&#65533;&#65533;&#1189;&#65533;Y
g&#65533;u&#65533;@NT&#65533;Af&#65533;&#65533;&#65533;Qj&#65533;&#65533;&#65533;N&#65533;/&#65533;U&#65533;&#65533;&#1943;&#65533;p>30h&#65533;S,&#65533;&#65533;EE@&#341;D|R&#65533;:&#65533;&#65533;?&#65533;	E&#65533;&#65533;2&#65533;&#65533;F&#65533;&#65533;R&#65533;p8(E(&#65533;L&#65533;&#65533;L&#65533;@&#65533;0d) s&#65533;|&#65533;&#65533;&#65533;&#65533;M&#65533;H#u&#65533;&#65533;!$&#65533;&#65533;&#65533;&#65533;wj&#65533;&#65533;8;&#65533;&#65533;y&#65533;(Q&#65533;&#65533;`&#65533;E Mdq7&#682;&#65533;@&#65533;&#65533;&#65533;(f&#65533;  &#65533; &#65533;@<&#65533;@&#65533;&#65533;&#65533;&#65533;;&#515;Z&#65533;&#65533;&#65533;1;&#65533;&#65533;2&#65533;&#65533;&#65533;R&#65533;&#46624;&#65533;V&#65533;&#65533;&#65533;&#65533;&#65533;<
gh/S&#65533;kD
&#65533;&#65533;&#65533;,&#65533;&#65533;&#65533;K&#1793;&#65533;&#65533;&#65533;&#65533;&#57608;n&#65533;t&#65533;`&#65533;H&#65533;R&#65533;&#65533;a&#65533;C&#65533;&#65533;&#65533;&#65533;&#65533;&#65533;&#65533;J&#65533;&#65533;&#65533;,)&#65533;&#65533;&#65533;&#65533;&#1692;8d&#65533;&#65533;/&#65533;B&#65533;&#65533;V&#65533;&#65533;&#65533;v,&#65533;&#65533;!_&#65533;R&#65533;&#1688;t)N&#65533;H.S&#65533;}&#65533;&#65533;&#65533;&#65533;&#65533;_W&#65533;&#65533;&#65533;&#65533;&#2021;&#65533;&#21900;&#65533;&#65533;jS&#65533;&#65533;_&#65533;&#65533;&#65533;&#65533;PA&#65533;`)&#65533;5&#65533;&#65533;4&#65533;&#65533;&#65533;&#65533;Y&#65533;&#65533;J&#65533;&\&#65533;&#65533;&#1821;&#65533;&#65533;&#65533;DTF%&#65533;&#65533;t&#65533;O/Gk&#65533;V&#65533;p&#65533;t&#65533;&#65533;&#65533;j&#65533;-b&#65533;v&#65533;N&#65533;8Id
&#65533;C&#65533;H&#65533;FP&#65533;94&#65533;H&#65533;&#65533;N&#65533;B&#65533;/:d&#65533;&#65533;&#65533;;d.d&#65533;A4\&#65533;&x&#65533;f&#65533;&#65533;&#65533;pi&#65533;N&#65533;fG&#65533;&#65533;P&#65533;0&#65533;&#65533;&#65533;!L-&#65533;&#65533;u]&#65533;(&#65533;!&5_0u&#65533;&#65533;&#65533;(&#65533;D,&#65533;&#65533;&#65533;"l&#65533;&#65533;EW&#65533;&#65533;&#65533;a&#65533;QD&#1940;&#65533;wJ&#65533;h&#65533;$&#65533;bY&#65533;8&#65533;&#65533;\&#65533;AH&#65533;&#65533;A&#65533;&#65533;&#65533;XkD&l&#65533;&#65533;YdB&#65533;&#65533;li &#65533;&#65533;,de&#65533;k&#65533;&#65533;&#65533;5&#65533;D6&#65533;&#65533;&#65533;&#65533;&#65533;&#65533;&#65533;a&#65533;j&#65533;&#65533;&#65533;&#65533;&#65533;q&#65533;&#65533;&#1088;&#65533; &#65533;&#65533;&#65533;&#65533;&#65533;CH8 &#65533;&#65533; &#65533;&#65533;?HD&#65533;B lgG\&#65533;&#65533;{U2&#65533;u&#65533;7*K&#65533;&#65533;8HGuTA1u8Tu&#65533;&#65533;>N
&#65533;2&#65533;&#65533;C&#65533;O&#65533;!&#65533;-/&#65533;&#65533;&#65533;hIs/&#65533;&#65533;Z&#65533;&#65533;LwC&#65533;&#65533;uO&#65533;.w&#65533;&#65533;&#65533;&#65533; &#65533;y&#65533;&#65533;&#65533;&#65533;wH&#65533;&#65533;&#479;{&#65533;_&#319;&#65533;&#65533;&#65533;&#65533;&#360;&#65533;^&#65533;&#65533;&#1706;&#65533;&#65533;&#65533;*&#65533;&#65533;&#65533;&#65533;&#65533;D&#65533;l;&#65533;&#65533;'`E`&#65533;)GP&#65533;&#65533;&#65533;W&#65533;J&#65533;E<&#65533;&#65533;&#65533;&#65533;&#65533;&#65533;1HJ&#65533;&#65533;8A&#65533;BG=O&#65533;&#65533;)LCXD7&#65533;IG&#65533;n &#65533;&#65533;7XD&#65533;&#65533;D&#65533;&#65533;*&#65533;&#65533;&#1476;*&#65533;&#65533;&#65533;&#65533;CMl&#288;&#65533;X"&#65533;&#1566;&#65533;&#65533;\&#65533;&#65533;&#65533;H&#65533;&#65533;L&#65533;=E`&#65533;?\&#65533;&#65533;&#65533;&#65533;&#65533;UoD&#65533;&#65533;!`?#&#65533;&#65533;sh&#65533;&#65533;&#413;&#65533;N&#65533;&#65533;Pp&#65533;&#65533;e}F&#65533;v&#65533;&#65533;,&#65533;PS&#65533;Q&#65533;&#65533;DX&#65533;p&#65533;El1&#65533;&#65533;,&#65533;@T &#65533;H&#65533;1rE&#65533;8	z&#65533;&#65533;&#65533;&#65533;&#65533;&#65533;&#65533;V&#65533;&#65533;&#65533;6&#65533;E4V7A&#277;&#65533;&#65533;O&#65533;!&#65533;A&O&#65533;U&#65533;&#65533;&#65533;&#65533;s&#65533;[&#65533;A&#65533;z&#65533;&#167;%XBW&#65533;UW&#65533;,&#65533;&#65533;&#65533;&#65533;bz&#65533;&#65533;O<&#65533;&#65533;As&#65533;:&#65533;&#65533;&#65533;Lya&#65533;&#65533;&#65533;E72&#1835;&#65533;&#65533;@&#65533;}&#65533;&#65533;&#65533;@H&#65533;&#65533;GRo&#65533;?&#65533;&#65533;&#65533;&#65533;?&#65533;&#65533;&#65533;w&#65533; &#65533;;&#65533;6&#65533;'O&#65533;&#65533;;&#65533;&#65533;8&#65533;x&#65533;&#65533;&#65533;&#65533;	,20&#65533;/&#65533;hR&#65533;12^&#65533;&#65533;g&#65533;&#65533;$H&#65533;&#65533;&#65533;&#65533;
&#65533;&#65533;N3E&#65533;&#65533;6&#65533;&#65533;&#65533;&#65533;4&#65533;&#65533;'.oLu&#65533;)&#65533;'A;&#65533;L&#616;rF&#65533;	S&#65533;xP&#65533;i
&#65533;&#65533;

e-(&#65533;j&#65533;
&#65533;&#65533;&#65533;&#65533;Z
&#65533;(&#65533;=&#65533;&#65533;&#65533;p&#65533;&#65533;3+P/Y&#65533;{&#65533;&#65533;&#65533;;&#65533;_n8&#65533;&#65533;E&#65533;&#65533;&#65533;&#65533;p&#65533;&#65533; N&#65533;-/h&#65533;&#65533;&#65533;#&#65533;`4}uj&#1387;Y&#65533;v&#65533;vl&#65533;:h&#65533;n&#65533;&#65533;#&#65533;&#65533;+&#65533;&#65533;.&#65533;&#65533;}&#65533;&#65533;]&#65533;t.\&#65533;s9L&#65533;&#65533;y&#65533;&#65533;R&#65533;]F&#65533;&#65533;&#65533;&#65533;&#65533;Nr2&#65533;&#65533; &#65533;&#65533;
&#65533;&#65533;6&#65533;F2j&#65533;5Q&#65533;&#65533;&#65533;	&#65533;&#65533;&#65533;&#65533; &#65533;&#65533;&#65533;&#65533;Z &&#65533;p |&#65533;&#65533;G#tB&#65533;&#65533;&#65533;&#65533;",A&#65533;Z&#65533;&#65533;&#65533;9$&#198;`5)R&#65533;&#65533;)l&#65533;&#466;P&#65533;&#65533;&#65533;l&#65533;&#65533;&#65533;F&#65533;F&#65533;&#65533;&#65533;z&#65533;&#65533;&#65533;v(&#65533;#8&#53835;f&#65533;"&#65533;MVqh3&#65533;&#65533;&#65533;^&#519;-&#65533;@&#65533;<&#65533;&#65533;&#65533;&#65533;&#65533;(&#65533;c&#65533;g&#65533;@&#65533;>&#65533;`&#65533;&#65533;&#65533;&#193;!&#65533;Q&#65533;&#65533;&#65533;&#65533;&#65533;&#65533;&#65533;!mJFD&#65533;&#65533;&#65533;&#65533;&#65533;&#65533;B&#321;&#65533;PC JG&#65533;&#65533;K5&#65533;&#65533;w&#65533;o&#65533;/$&#65533;w &#65533;DD&#65533;&#65533;&#65533;m T@&#65533;q&#65533;f&#65533;&#65533;ZH&#512;[Uh!&#65533;&#65533;g"`M&#65533;C&#65533;&#65533;F&#65533;&#65533;&#65533;&#65533;&&#65533;qv&#65533;gzl&#65533;&#65533;HX&#65533; y &#65533;d&#65533;&#65533;&#65533;&#65533;(&#65533;.&#65533;&#65533;5 &#65533;&#65533;"&#65533;&#65533;J&#65533;&#65533;&#65533;B&#65533;&#65533;&#65533;&#31814;&#65533;8&#38868;x0&#65533;%&#65533;&#65533;&#65533;&#614;n&#65533;&#65533;&#65533;&#65533;&#65533;2e&#65533;&#65533;&#65533;&#37219;&#65533;&#65533;`&#65533;
<&#65533;A&#65533;4&#65533;x<SL1&#65533;Z0&#65533;
&#65533;&#65533;&#65533;&S&#65533;&#65533;&#65533;&#65533;&#65533;.&#65533;&#65533;zK/!&#1537;&#65533;.3&#65533;r&#47927;&#65533;&#65533;/&#65533;&#65533;R &#65533;&#65533;&#65533;k&#65533;&#65533;&#65533;N&#65533;|&#65533;&#65533;+&#65533;&#65533;&#65533;4?&#65533;&#65533; &#65533;&#65533;&#65533;&#65533;&#65533;&#65533;&#65533;&#65533;&#945;5P&#65533;0&#65533;H
;	b&#65533;&#65533;&#65533;&#65533;tD&#65533;&#65533;N&#65533;?P&#65533;&#65533;&#65533;&#65533;&#65533;D&#65533;<D&#65533;JH&#65533;S&#65533;onzj(&#65533;&#65533;2	&#289;&#65533;T{&#65533;&#65533;Yz|q&#65533;&#65533;x&#65533;&#65533;&#65533;I&#65533;&#65533;&#65533;w&#65533;Q]O[&#65533;&#65533;&#65533;&#65533;&#65533;n&#65533;j&#65533;&#1097;&#65533;*&#65533;&#65533;&#65533;&#65533;oW&#65533;&#65533;&#65533;bH&#65533;T>&#1201;&#65533;_>5Av&#813;&#65533;^&#65533;&#65533;w&#65533;&#65533;"Ms&#65533;b,&#65533;&#65533;&#1520;&#65533;Y &#65533;h&#65533;2
&#65533;h&#65533;&#65533;&#65533;c&#65533;&#65533;&#65533;&#65533;a&#65533;&#65533;a&#65533;&#65533; &#528;&#65533;&#1564;&#65533;q&#65533;&#493;&#65533;&#65533;&#65533;&#65533;&#65533;JN&#65533;X&#65533;&&#65533;#T&#65533;&#65533;G&#65533;X&#65533;&#65533;L&#65533;?&#65533;&#65533;&#1536;"&#65533;&#65533;`&#65533;&#65533;H	&#65533;&#65533;p&#65533;&#65533;<h&#65533;&#65533;&#65533;&#65533;&#65533;&#65533;?&#65533;7&#65533;&#65533;"IZ&#65533;"&#65533;&#65533;&#65533;2&#65533;A&#65533;&#65533;?&#65533;Az4&#65533;&#65533;5&#65533;_BH`d&#1569;}H&#65533;r>&#65533;&#65533;^?H&#65533;?&#65533;&#65533; &#65533;8J [h&#65533;?&#65533; &#65533;&#65533;n&#65533;&#1520;v&#65533;S&#65533;=@yA-&#65533;h&#65533;&#65533;+&$&#65533;W&#65533; &#65533;&#65533;m&#65533;&7A2x&#65533;&#65533;L&#65533;L51FPb&#65533;Z&#65533;&#65533;&#65533;&#65533;.&#65533;P&#65533;fs&#65533;&#65533;t&#65533;
w&#65533;@H&#65533;&#65533;&#65533;PVJ&#65533;&#65533;
 &#65533;`&#65533;B4&#65533;&#405;&#65533;_&#65533;2&#65533;&#65533;&#65533;&#65533;&#1611;ar4&#65533;&#65533;rh0&#65533;&#65533;&#1222;&#65533;0p&#65533;2&#65533;&#65533;&#65533;E&#65533;&#65533;&#65533;I&#65533;&#787;&#65533;4&#65533;I&#65533;d&#65533;&#65533;@&#65533;&#65533;p&#65533;&#65533;T@
&#65533;&#65533;&#65533;&#65533;aDo4x&#65533;:&#65533;&#617;Oi&#65533;"&#65533;\ &#65533;9&#65533;C`N &#65533;&#65533;>&#65533;8"&#65533;9!&#65533;&#65533;Tb&#65533;&#65533;&#65533;;A81&#65533;N"&#65533;&#1180;&#65533;&#65533;&#65533;w5$V&#65533;&#65533;>R&#65533;&#65533;f&#65533;x&#65533;D&#65533;&#65533;-&#65533;&#65533;"&#65533;&#65533;&#65533;@Nq&#65533;-&#65533;&#65533;+&#65533;@F3&#65533;&#1556;&#65533;_8&#65533;DqQ$?m&#65533;h^!&#65533;&#65533;Oj&#65533;,A&#65533;CX&#65533;&#65533;YU&#65533;&#65533;&#65533;HY&#65533;wM&#65533;D&#65533;&#65533;A&#65533;3&#1973; &#65533;@c&#65533;*&#65533;aV&#65533;&#65533;o &1&#267;&#65533;`&#1025;&#65533;&#65533; :&#1031;EH`&#513;Xq &#65533;Q&#65533;P&#65533;LT\&#65533;Y&#65533;E<&#1040;5&#65533;c&#65533;5aC&#65533;&#65533;&#65533;&#1484;cG&#65533;v&#65533;Y&#65533;f6&#65533; &#65533;&#42466;4&#65533;5&#65533;&#65533;?t&#65533;&#65533;&#65533;t&#65533;&#65533;c&#65533;u&#65533;5&#65533;f:h&#65533;Dx&#65533;&#65533;S&#65533;&#65533;_8EG&#65533;8~&#65533;d(s&#639;V&#65533;<e&#65533;&#65533;&#65533; 	&#65533;CN(&#65533;&#65533;t&#65533;&#65533;&#65533;;c&#65533;8#Z&#65533;&#65533;Ib&#65533;&#65533;&#65533;&#65533;	Lp&#65533;T&#65533;I&#65533;&&#65533;JBx&#65533;&#65533;&#65533;
D&#65533;P&#65533;<@&#65533;[&#65533;R.p&#613;,&#65533;'?&#65533;&#65533;f&#65533;&#65533;&#65533;+&#65533;r3&#65533;&#65533;L>C&#65533;&#65533;&#65533;&#65533;&#65533;&#65533;%SAX( &#65533;&#65533;&#65533;`\p&#65533;&#65533;&#65533;&#65533;&#65533;
(+&#65533;VU&#65533;Y|&#65533;kV&#65533;&#65533;`A&#65533;&#1791;
Dam&#65533;t&#65533;&#1354;&#65533;&#779;|T VC&#65533;&#65533;&#65533;&#65533;tT&#65533;M&#65533;&#65533;&#65533;&#65533;&#65533;&#65533; &#65533;G&#65533;&#65533;c&#65533;V&#65533;&#65533;<N&#65533;E&#65533;&#65533;&#65533;&#65533;#&#65533; z&#65533;RT&#65533;	&#65533;<&#65533;&#65533;&#65533;0&#65533;Q%$R&#65533;&#65533;&#346;A&#65533;&#65533;&#65533;0&#65533;&#65533;@g<G#E&#563;&#65533;&#65533;&#65533;
t&#65533;&#65533;>B&#65533;:&#65533;(&#65533;HK&#65533;&#65533;*U[\i&#65533;&#65533;(HC&#65533;&#65533;4=A,&#65533;G&#65533;4&#65533;&#65533;jyo&#65533;&#65533;4R=&#65533;V&#65533;N&#65533;&#65533;G?(P&#65533;&#65533;&#65533;&#65533;!&#65533;&#65533;&#65533;K&#65533;:Y'W &&#65533;&#65533; @&#1264;&#65533;&#65533;]Mc&#65533;&#65533;B&#65533;&#65533;c&#65533;&#65533;&#65533;l&#65533;e&#65533;&#65533;&#938;f&#65533;&#65533;&#630;@&#65533;&#65533;&#1344;&#65533;&#65533;&#65533;&#65533;Ap&#65533;~m%|&#65533;V&#65533;&#65533;&#65533;&#65533;&#65533;	1q&#65533;
dK&#65533;!lo&#65533;&#65533;!7&#65533;1h&#65533;K&#65533;&#65533;&#65533;&#65533;D&#65533;&#65533;djnP`&#65533;&#65533;:&#65533;&#65533;&#65533;&#65533;4&#65533;&#65533;&#65533;&#65533;&#65533;&#65533;$&#65533;&#65533;B&#65533;&#65533;&#65533;CX&#65533;&#65533;@&#65533;Y&#65533; &#65533;:pY&#65533;&#65533;&#65533;5d%&#65533;8ix&#65533;&#65533;&#65533;<&#65533;K&#65533;&#65533;&#65533;5@w&#65533;\&#946;&#65533;&#416;%.&L_&#65533;R&#65533;HN&#65533;/&#65533;?6&#65533;4&#65533;f&#65533;IH)c[&#65533;a_&#65533;5]@TB&#65533;&#65533;&#517;&#65533;&#65533;F&#65533;#&#65533;64IC*&#65533;C&#65533;&#65533;Y&#65533;&#65533;&#65533;&#65533;7_&#18605;	&#65533;jJClq&#65533;"i&#65533;0p&#65533;&#65533;4^5N&#65533;&#65533;)&#65533;<&#65533;"6ap&#65533;&#65533;$&#65533;&#65533;C&#65533;a&#65533;&#65533;&#65533;~&#65533;&#65533;0`&#65533; a|EY&#65533;&#324;&#65533;&#65533;&#65533;oC&#65533;1Bi&#65533;&#2046;!&#65533;&#65533;&#65533;&#65533;p3=&#65533;U&#65533;&#65533;#&#65533;XRnx&#65533;U&#65533;\&#65533;&#65533;K&#65533;2%&#65533;@&#65533;"&#65533;r&#65533;l&#65533;['D&#65533;&#65533;
&#65533;&#65533;m&#65533;:&)&#65533;&#65533;&#1081;p~:0&#65533;j&#65533;&#65533;&#65533;#
&#65533;&#65533;&#65533;&#65533;&#65533;&#65533;l&#878;f&#65533;&#65533;&&#65533;&#65533;&#65533;&#65533;Y&#65533;&#306;&#65533;&#65533;!&#65533;&#65533;&#65533;&#65533;@~&#65533;&#65533;!>&#65533;*&#65533;&#65533;+&#65533;&#65533;
&#65533;5\/N!P&#65533;6&#65533;(&#65533;(&#65533;q$&#65533;n#>P l&#65533;&#65533;&#65533;H&#65533;&#65533;&#65533;&#65533;&#65533;+f&#65533;^&#65533;k&&#65533;A&#65533;a&#65533;
I&#65533;&#65533;`&#65533;$&#65533;&#65533;^b&j&#65533;B&#65533;&#65533;KdA&#65533;!A&#65533; &#65533;&#65533;@	*@8&#65533;&#65533;k TF,C&#65533;(&#65533;&#65533;AJA h&#65533;&#65533;:A&#65533;&#65533;.&#65533;b&#65533;d&#65533;;&#65533;&#65533;&#65533;L&#65533;-&#65533;B&#65533;&#65533;&#65533;<L&#65533;R&#65533;&#65533;&#65533;B&#65533;L&#65533;(&#65533;&#65533;.!&#65533;M ~ &#65533;&#65533;&#65533;&#65533;&#65533;&#65533;Qs&#65533;&#65533;&#65533;&#65533;&#65533;&#65533;6h&#65533;"w&#65533;&#65533;&#65533;&#65533;&#65533;	$OR,&#65533;n2&#65533;nL&#65533;v&#65533;	#HQ?j'P\&#65533;&#65533;b&#65533;&#65533;&#65533;<!<&#65533;&#65533;&#65533;5G&#65533;gqBGq1	
&#65533;t~&#65533;t^'v&#65533;&#65533;p&#65533;TL#B&#65533;Q $&#65533;q:&#65533; &#65533;4&#65533;o&#65533;lDB&#65533;D*&#65533;n*'w.j&#65533;&#65533;&#65533;!\&#65533;&#65533;
&#65533;&#65533;&#1170;&#65533;4&#65533;&#65533;yD&#65533;H&#65533;d&#65533;&#65533;&#65533;&#1329;HFm&#65533;|&#65533;&#65533;@&#65533;{RcJ&#65533;&#65533;&#65533;&#65533;5d L<&#65533;$*&#65533;&#181;&#65533;&#65533;&#65533;"&#65533;&#65533;|A &#65533;-5&#65533;&#65533;b&#65533;&#65533;&#65533;a&#65533;&#65533;a&#1736;&#65533;&#65533;&#65533;&#65533;!&#65533;<&#65533;&#65533;&#65533;&#65533;&#65533;f#&#65533;&#65533;k&#65533;5(&#65533;&#65533;*R n&#65533;,b&#65533;&#65533;%e.B'~&#65533;&#65533;\ a.&#65533; ,&#65533;&#65533;b&#65533;&#65533; 0B]&#65533;&#65533;"&#1416;&#65533;&#65533;F8&#65533;&#65533;:"+&#65533;&#65533;$&#65533; &#65533;`&#65533;&#65533;bd&#65533;f&#65533;&#65533;&#65533;&#65533; &#65533;!aF&#65533;H&#65533;$&#65533;&#65533;I t&#65533;&#65533;<N&#1314;&#65533;9 |&#65533;0 	&#65533;&#65533;&#65533;&#65533;:`j&#65533;&#65533;+VBr.)&#65533;&#65533;&#65533;r&#65533;&#65533; &#65533;A:A&#65533;&#65533;&#65533;p&#65533;&#65533;3Yc.8&#65533;&#65533;.b1&#65533;&#65533;R&#65533;j&#65533;&#65533;&#65533;j&#10450;&#65533;4&#65533;I&#65533;&#65533;&#65533;&#65533;&#65533;o7Q&#65533;\&#65533;&#65533;I &#65533;&#65533;&#65533;A`&#65533;&#65533;`m&#65533;&#65533; &#65533;&#65533;&#65533;Jq:8&#65533;&#65533;:&#65533;&#65533;Dh%5r&#65533;&#65533;]e;}V(V&#65533;s&#65533;&#65533;qP&#65533;
o &#65533;`&#65533;&#65533;&#65533;&#65533;P&#65533;&#65533;!&#65533;&#65533;&#1952;&#65533;&#65533;))P&#65533;?P&#65533;&#65533;P&#65533;f$&#65533;s &#1423;&#65533;.&#65533;!	&#65533;p&#65533;&#65533;&#65533;@]EFJ&#65533;A&#65533;&#65533;V&#65533;&#65533;BM%A&#65533;D&#65533;Q=dq&#65533;mD&#65533;"&#65533;=%&#65533;&#65533;2(71&#1284;&#65533;{DI&#65533;&#65533;!&#65533;&#65533;&#65533;&#65533;@&#65533;&#65533;F5&#65533;*\X&#65533;$|&#65533;&#65533;n&#65533;&#65533;Lad`J &#65533;&#65533;&#65533;}&#161;&#65533;:&#65533;G l!"&#65533;X&#65533;b&#65533;&#65533;&#65533;B&&#65533;&#65533;&#65533;/&#65533;,R &#65533;&#65533;&&#65533;&#65533;^r&#65533;&#65533;&#65533;&#65533;&#65533;&#65533;&#65533;&&#65533;t &#532;L&#65533;4!&#65533;&#65533;&&#65533;-&#65533;&#65533;G &#65533;&#65533;4N&#65533;&#65533;a~&#65533;E 2&#65533;RL &#65533;&#65533;&#65533;WPt 8&#65533;H&#65533;$&#65533;&#65533;&#65533;t&#65533;B&#65533;b\. f`&#65533;b&#65533;|&#65533;e"&#65533;Tc)&#65533;U]&#65533;&#520;&#65533;#V&#65533;(&#65533;&#65533;&#516;n,a&#65533;s.I@!&#65533;&#65533;&#65533;&#65533;&#65533;k&#65533;h&`&#65533;n&#65533;&#65533;@D&#65533;Z&#65533; D&#65533; Z&#65533;L&#65533;|B&#65533;&#65533;&#65533;)&#65533;"2H&#65533;d&#65533;9 &#65533;&#65533;/&#65533;&#65533; !J&#65533;!&#65533;$&#65533;&#65533;&#65533;&#65533;n&#65533;.Hs&#65533;P&#65533;ib.&#65533;&#65533;&#65533;&#65533;5_"?&#757;&#65533;PL&#65533;D2&#65533;&#65533;r D,^.&#65533;&#65533;&#65533; &#65533;Q[&#65533;bs&#65533;&#65533;&#65533;&#65533;&#65533;&#65533;G &#393;&#65533;0&#65533;&#65533;5&#65533;&#65533;U<&#65533;@%t&#65533;&#65533;?&#65533;A&#65533;Z&#65533;eQA&#65533;&#65533;bVZ&#65533;l&#65533;!&#1683;&#65533;T#+&#65533;+La=&#65533;Oh&#65533;4&#65533; T&#65533;s<(@m6f=H&#65533;.&#65533;Am&#65533;Uf$	&#65533;%Tj&#65533;K%C5tK&#65533;AL&#65533;eg5&#65533;&#65533;6&#65533;&#65533;D"Z$!8&#65533;E/&#65533;&#65533;4z&#65533;Y&#65533;&#65533;E	"B&#65533;G&#65533;&#65533;5V&#65533;&#65533;,&#65533;V*!8&#65533;&v&#65533;^B'&#65533;!&#65533;a0&#65533;&#65533;"N&#65533;&#65533;&#65533;&#65533;!;&#65533;W&#65533;os ;n&#65533;	,&#65533;E%s&#65533;&#65533;Nw&#65533;es&#65533;!&#65533;P&#65533;&#65533;&#65533;$t/&#65533;"&#65533;` u &#65533;&#65533;&#65533;&#65533;&#65533;&#65533;&#65533;&#65533;K &#65533;B &#65533;&#65533;||`"&#65533;&#65533;&#65533;&#65533;!&#65533;w &#65533;m&#65533;dS&#65533;!&#65533;b+P&#65533;aX&#65533;"&#65533;&#65533;&#65533; :&#65533;L&#65533;&#65533;m&#65533;&#65533;8p&#65533;l&#65533;F&#65533;&&#65533;&#65533;Vm&#65533;F&#65533;&#65533;H$&#65533;&#65533;.a&#65533;K&#65533;a&#65533;&#65533;`&#65533;&&#65533;&#65533;&#65533;@L@&#65533;ZA&#65533;&#65533;K&#1555;&#65533;ud 3|ba"><A<&#65533;-0&#65533;b&#65533;&#65533;&#65533;&#65533;&#65533;&#65533;1&#65533;&#65533;
&#65533;&#65533;&#65533;&#65533;&#65533;&#65533;0&#65533;.4&#65533;"B3!d&#65533;.&#65533;`"&#65533;"nM $c!%&#65533;&#65533;&#65533;S[&#65533;&#65533;a4&#65533;@&#65533;V&#65533;&#65533;8!&#65533;&#65533;)!&#65533;&#65533;4&#65533;&#65533;C&#65533;&#65533;pJgt&#65533;&#65533;!z#!&#65533;&#65533;j&#65533;&#65533;!D&#65533;&#312;f=(f&#65533;sfg&#65533;f&#65533;b&#65533;=&#65533;6\#5&#65533;&#65533;4&#65533;0!<&#65533;4&#65533;hgO&#65533;df&#65533; Y@YVF&#65533;deEB&#65533;#;&#65533;&#65533;jsQ;&#65533;C&#65533;V 9qHgt&#65533;T0YEA;&#65533;CBTY&#14500;&#65533;]&#65533;&#65533;&#65533;Z&#276;`m&#65533;&#65533;&#65533;&#65533;X&#65533;&#65533;&#65533;GrHYNc&#65533;G&#65533;&#65533;l$p&#65533;o &#65533;&#65533;&#65533;W&#65533;_6s&#65533;H`q#&#65533;giU*&#65533;e,&#65533;&#65533;bw/"0&#65533;&#65533;w &#65533;&#65533;&#65533;M&#65533;y \&#65533;x&#11662;F &#65533;`&#65533;&#65533;1&#65533;M &#65533;|&#65533;a}&#65533;&#65533;@/&#65533;$!~&#65533;*@~&#65533;t-q&#65533;&#65533;&#65533;9 q&#65533;,&#65533;&#65533;&#65533;&#65533;n &#65533;MW &#65533;	&#65533;Z-@L&#65533;Vc|&#65533;&#65533;!&#697;&#65533;] 1b&#65533;&#65533;L&#65533;X&#65533; e&#65533;e&#65533;&#65533;T&#65533;|ed&#65533;`l&#65533;&#65533;<"&#25912;&#65533;V&#65533;&#65533;&#65533;&#65533;&#65533;!&#65533;!&#65533;&#65533;t &#65533;&#65533;
&#65533;A&#65533;b $&#65533;%$&#65533;&#65533;2&#65533;Ob&#65533;&#65533;a1&#65533;&#65533;
&#65533;&#65533;\A&#257;&#65533;#&#65533;&#65533;R8&#65533;&#65533;&#65533;;&#65533;!>S&#65533;
&#65533;&#65533;&#65533;n V+?&#65533;h'RS ~&#65533;5&#65533;&#65533;]F&#65533;!&#65533;`b]&#1646;&#65533;j&#65533;2&#65533;&#65533;F&#65533;-&#65533;J&#65533;t &#65533;SB&#65533;EVq&#65533;UJ`q&#65533;&#65533;A&#65533;&#65533;&#65533;A&#65533;!{F&#65533;&#65533;&#65533;&#65533;&#65533;j&#65533;8&#65533;"&#65533;6&#65533;&#65533;&#65533;&#65533;&#65533;&#65533;
L&#65533;&#65533;/&#142;/b&#65533;X&#65533;&#65533;q&#65533;!&#65533;&#65533;&#65533;a&#65533;&#65533;FB&#65533;A&#65533;&&#65533;3&#65533;&#65533;&#1001;q&#65533;<&#65533;:=9qR&#65533;(5&#65533;&#65533;Ia&#65533;&#65533;V&#65533;&#65533;&#65533;!n&#65533;Z&#65533;f&#65533;!0&#65533;6&#65533;'o&#65533;&#65533;Y&#65533;v5x9! &#65533;&#65533;&#65533;\&#65533;,&#65533;&#65533;&#65533;Jb&#65533;`&#65533;O&#65533;e&#65533;&#65533;O&#65533;&#65533;&#65533;&#65533;N*@~&#65533;E&#65533;}&#65533;d&#65533;&#65533;&#65533;7&#65533;n&#65533;;R[ Hs&#65533;&&#65533;&#65533;7<B&#65533;&#65533;^&#65533;&#65533;!&#65533;&#65533;&#65533;0<\&#65533;o&#65533;
	&#65533;&#65533;P&#65533;OB&#65533;&#65533;c&#65533; &#65533;!&#65533;&#65533;&#65533;K&#65533;j&#65533;&#65533;L|&#65533;&#65533;2&#65533;&#65533;&#65533;F&B&#65533;w &#65533;-&#65533;&#65533;b4&#65533;f&#65533;I&#65533;&#65533;&#65533;:&#65533;&#65533;@&#65533;)&#65533;+&#65533;E&#65533;+&#65533;K(>&#65533;[&#65533;&#65533;&#65533;&#65533;&#65533;&#65533;k&#65533;(&#65533;&#65533;&#65533;y&#65533;&#65533;p:l&#65533;.&#65533;!BA&#65533;&#65533;&#65533;&#65533;B
a&#65533;&#65533;@&#65533;&#65533; $&#65533;2&#65533;&#65533;e&#65533;,H&#65533;&#65533;&#65533;&#65533;!]&#65533;&#65533;]&#65533;&#65533;&#65533;&#65533;&#65533;	&#65533;b&#65533;&#65533;&#65533;&#65533;`&#65533;&#65533;9&#65533;^e&#65533;&#65533;zY&#65533;?F&#1422;@&#65533;P#&#65533;&#65533;l4J&#65533;k&#65533;&#65533;Y&#770;&#65533;6KK&#65533;F
&#65533;9CD&#65533;=&#65533;U&#65533;&#65533;Y&#65533;W&#65533;Uh6!2[ 2[&#65533;e&#1208;&#65533;&#65533;s&#65533;k&#65533;@)&#65533;fO&#65533;x&#65533;\&#65533;&#65533;&#1529;B=M&#65533;&#65533;X#<&#562;u];-&#1778;&#65533;&#65533;3!"&#65533;@-b&#65533;&#65533;&#65533;i&#65533;[&#65533;&#65533;&#65533;1c9'!@&#65533;&#65533;E&#65533;?&#65533;&#65533;h s&#65533;)-B&#65533;&#65533;&#65533;E&#65533;&#65533;&#65533;8&#65533;&#65533;&#65533;&#65533;!`&#65533;s;-&#65533;&#65533;&#65533;&#65533;/&#65533;&#65533; &#65533;&#65533;jVA&#65533;eC&#65533;g &#65533;&#65533;&#174;&#65533; &#65533;&#65533;&#65533;&#65533; t&#65533;'&#65533;/d&#65533;&#65533;2(&#65533;+&#65533;E&#65533;&#65533;!&#65533;H&#65533;&#65533;vg&#65533;&#65533;7&#65533;&#65533;&#65533;O<~OH&#65533;&#65533;}&#65533;&#65533;,#&#65533;-&#65533;L&#65533;&#65533;Gp&V&#65533;Z&#65533;&#65533;f&&#65533;&#144;fS&#65533;&#65533;'&#65533;&#65533;|&#65533;&#65533;+&#65533;&#65533;&#65533;&#65533;\&#65533;L&#65533;&#762;&#772;&#65533;&#65533;G&#65533;&#65533;&#65533;5&#65533;&#65533;&#65533;%UMc]&#65533;X&#1792;&#65533;&#65533;&#601;&#65533;&#65533;&#65533;&#503;&#65533;=&#65533;&#65533;&dP&#557;&#65533;&#65533;D&#65533;%T(&#65533;b&#617;&#65533;&#65533;&#65533;w&#65533;&#65533;@&#65533;_`&#587;&#65533;u@u&#65533;w!&#65533;rz&#65533;.&#65533;ba18&#65533;&#65533;&#65533;&#65533;<
&#65533;&#65533;^0&#65533;&#65533;&#65533;&#65533;&#65533;&#65533;q9&#65533;d&#65533;A&#65533;3&#65533;]i&#65533;%S2&#65533;&#65533;&#65533;&#65533; &#65533;^&#65533;_&#65533;&#65533;&#65533;&#65533;&#65533;b_&#65533;Z &#65533;h&#65533;&#65533;&#65533;&#65533;@&#65533;&#65533;ZC&#65533;.=&#2019;y2h&#65533;1"&#65533;&#65533;&m&#65533;&#65533;&#65533;&#65533;]&#65533;[=&#1389;&#65533;!&#65533;&#65533;&#65533;&#65533;&#65533;&#65533;St&#65533;s&#65533;c&#65533;;h (&#65533;i,81z&#65533;w&#65533;&#65533;Scp1E&#515;&#65533;&#65533;&#65533;&#1215;$&#65533;&#65533;&#65533;*&#65533;&#65533;&#133;&#65533;&A&#65533;p&#65533;&#65533;I(Z&#65533;1"&#328;;&#65533;&#65533;X&#65533;&#65533;?M&#65533;J&#65533;&#65533;&#65533;2&#65533;J&#65533;'j&#65533;A&#65533;&#65533;&#65533;&#65533;t&#65533;OM&#65533;&#65533;a,-&#65533;@J&#65533;&#65533;&#65533;&#65533;(&#65533;g&#65533;&#1189;L&#65533;:}
5&#65533;2&#65533;&#65533;&#65533;&#65533;Z&#65533;&#65533;&#65533;	&#65533;r&#65533;&#65533;RQV(hl&#65533;&#65533;0&#65533;&#65533;&#65533;SdVT&#65533;A&#65533;&#65533;&#959;(&#65533;&#65533;&#65533;w&#65533;XA&#65533;e&#65533;&#65533;&#65533;a<&#65533;t&#65533;&#65533;O&#65533;&#65533;'&#65533;N&#65533;&#65533;&#65533;&#1332;0G&#65533;&#65533;&#65533;T&#65533;$&#65533;&#65533;&#65533;w&#65533;&#65533;xS&#65533;5&#65533;0&#65533;&#65533;&#65533;&#23214;&#65533;&#65533;/&#65533;(Q&#65533;&#384;&#243;ac|&#65533;&#65533;U&#65533;h&#65533;1&#65533;&#65533;&#65533;MC&#1605;w&#65533;UW&#65533;c&#65533;&#65533;w&#65533;&#65533;&#65533;&#65533;&#65533;&#65533;&#65533;&#65533;&#65533;&#65533;,&#65533;&#65533;B+C&&#65533;&#65533;&#65533;&#65533;&#65533;=l&#65533; c&#65533;&#65533;B4V &#203;&#65533;&#65533;&#65533;&#65533;QP-/&#65533;&#65533;?&#65533;&#65533;&&#65533;&#65533;&&#65533;`&#65533;#&#65533;&#65533;b&#65533;;p&#65533;&#65533;T&#65533;&#65533;+&#65533;(&#65533; &#65533;&#65533;'&#65533;&#65533;&#65533;'&#65533;&#65533;&#65533;&#65533;&#65533;%&#65533;&#65533;&#65533;&#65533;(BcF&#65533;&#65533;&#65533;8&#65533;8&#65533;xC-P@&#65533;&#65533;t&#65533;
 &#65533;&#65533;&#65533;%([
&#65533;?&#65533;&#65533;Y&#65533;8&#65533;I&#65533;&#65533;P&#65533;Nv&#65533;&#65533;6&#65533;h&#65533;&#65533;=&#65533;Sp&#65533;&#65533;&#65533;?&#65533;&#65533;&#65533;?`L&#65533;h&#65533;&#65533;.&#65533;h&#65533;&#65533;2zV&#65533;&#65533;&#65533;&#65533;J&#65533;&#65533;&#65533;Gt&#65533;?&#65533;Q&#65533;&#65533;&#65533;&#65533;P#D%&#65533;&#65533;&#65533;&#65533;&#65533;&#65533;&#65533;&#65533;7&#65533;p"&#65533;^&#65533;&#65533;&#65533;&#65533;L9&#65533;&#65533;J2&#65533;&#65533;&#65533;&#65533;&#65533;&#65533;&#65533;**
)&#65533;&#39564;:&#65533;&#65533;"m&#65533;RI&#65533;&#65533;&#65533;(.4&#65533;DI1&#65533;tNj&#65533;TPR U&#65533;@&#65533;,E&#65533;sTR&#65533;&#65533;Ko&#65533;&#65533;l&#65533;&#65533;?# $&#65533;V&#65533;
A&#65533;&#65533;&#65533;&#65533;&#65533;]Q&#65533;&#65533;0J&#65533;,$$B&#65533;&#65533;&#65533;&#47286;&#65533;TWD&#65533;`&#65533;|&#65533;-&#65533;&#1628;&#65533;&#65533;?&#65533;C&#65533;&#365;&#65533;&#65533;&#65533;&#65533;eo&#65533;]&#65533;&#679;&#65533;&#65533;W&#65533;t&#65533;%sT53&#65533;AZ/&#65533;&#65533;3B&#65533;!$&#65533;|-t&#65533;B(&#65533;j/4&#65533;&#65533;&#65533;&#65533;&#65533;&#65533;&#65533;PYg&#65533;JS&#65533;e&#65533;a6h&#65533;&#65533;&#65533;&#65533;&#1216;RD&#65533;EA\&#65533;WY&#65533;<&#65533;|&#65533;&#65533;&#65533;_&#65533;&#65533;`&#65533;d&#65533;&#65533;&#65533;&#65533;&#65533;&#65533;tp`-&#65533;0&#65533;&#65533;&#65533;&#65533;B&#65533;&#65533;&#1792;&#65533;&#65533;|&#65533;&#65533;?Xpw;&#65533;&#65533;&#65533;&#65533;H&#65533;&#65533;@&#1161;2QT&#65533;H&#65533;B&#65533;Y&#65533;&#65533;j&#65533;S&#65533;&#65533;^&#65533;Hp`d&#65533; &#65533;Nz-&#65533;&#65533;&#65533;&#65533;
hY(hR&#65533;f&#65533;&#1539;r;&#65533;f&#65533;&#65533;r&#65533;&#65533;cx:&#65533;gA&#65533;&#65533;&#1227;U&#65533;&#65533;&#65533;&#65533;G&#20668;+&#65533;sB`D&#65533;&#65533;O&#65533;U*&#65533;&#65533;P&#65533;Z(&#65533;T&#65533;&#65533;&#65533;&#65533;b#Q&#65533;CJ&#65533;&#65533;$Yi&#65533; &#65533;+&#65533;&#65533;!%Kc^@&#65533;&#65533;&#65533;&#65533; ?C	_<&#1256;&#65533; 0!Y&#65533;B\%*&#65533;,#d`I&#65533;u&#65533;&#65533;D&#65533;;,&#65533;;B&#65533;&#65533;&#65533;S&#65533;&#65533;&#65533;Bf&#65533;D&#65533;&#65533;&#65533;&#65533;D 4q&#65533;8A&#65533;&#65533;	&#65533;"&#65533;,D
4&#65533;&#65533;&#65533;&#3408;x&#65533;o~d|&#2046;&#65533;&#65533;&#65533;&#65533;l&#65533;^&#65533;&#65533; &#65533;&#65533;&#65533;Yc!iH&#65533;*&#65533;&#65533;&#65533;&#65533;l""qCH&#65533;P&#65533;%}D&#65533;>&#65533;&#65533;\&#65533;1'&#65533;E$&#65533;3&#65533;&#65533;>&#65533;&#65533; &#65533;)&#65533;Rd&#65533;H&#65533;B&#65533;b&#65533;&#65533;TK&#65533;De&#65533;&#65533;&#65533;c&#65533;&#65533;|&#65533;)J&#65533;vT&#65533;&#65533;&#65533;d-&#65533;CH&#65533;&#65533;&#65533;&#65533;&#65533;ON&#65533;w&#65533;&#65533;&#65533; "&#65533;&#65533;eJ&#65533;&#207;y&#65533;&#65533;&#65533;&#65533;&#65533;&#65533;&#65533;&#65533;F&#65533;&#65533;&#65533;&#65533;&#65533;&#65533;&#65533;0&#65533;~y&#65533;$G9<HA&#65533;[K*q&#65533;&#65533;"^aD+&#65533;0!&#65533;&#65533;0&#65533;&#65533;E&#65533;Vw&#65533;&#65533;5	&#65533;p &#65533;<&#65533;&#65533;&#65533;v&#65533;&#65533;&#65533;?|tO&#65533;&#65533;>&#65533;&#65533;&#65533;&#65533;TAI&#65533;&#65533; &#65533;&#65533;&#65533;@K^&#65533;&#1686;&#65533;&#65533; 3&#65533;)9&#65533;&#65533;&#65533;`
&#65533;&#65533;-&#65533;&#65533;@&#65533;)S"&#65533;OQJ&#65533;&#65533;pQ&#412;&#65533;t&#65533;&#65533;&#65533;&#65533;&#65533;&#65533;J&#65533;&#65533;&#65533;P
&#65533;+&#65533;&#65533;&#65533;&#65533;&#65533;&#65533;&#65533;
&#65533;T&#65533;Z&#65533;+&#65533;&#65533;R&#65533;j&#65533;K&#65533;&#65533;.&#65533;4"&#65533;_&#65533;&#65533;J@Ef&#65533;&#65533;&#65533;*?&#65533;&#65533;&#65533;~Q)-&#65533;G8&#65533;R&#65533;
&#65533;&#65533;S &#65533;&#553;&#1168;&#65533;>!,l	f&#65533;&#65533;&#65533;VT&#65533;&#65533;&#65533;&#65533;&#65533;$&#65533;RJ&#65533;&#65533;D&#65533;TQ)bX]A&#65533;&#65533;&#65533;&#65533;&#65533;&#65533;]aD
&#65533;&#65533;&#65533;&#65533;&#65533;&#65533;&#65533;&#65533;}&#702;&#65533;&#386;\h$&#65533;Bl&#65533;W<%&#65533;hBA&#65533;&#65533;&#65533;fd&#65533;5&#65533;&#552;&#65533;22G&#65533;MH&#65533;B1&#65533; &#65533;%,&#65533;%&#65533;[&#65533;%&#65533;&#65533;)I&#65533;&#1813;P`&#65533;<&#65533;&#65533;S2&#65533;&#65533;&#65533;0&#65533;&#65533;&#65533;)7i2R&#1700; &#65533; AA&#65533;&#65533;&#65533;&#65533;;a{&#65533;1&#65533;&#65533;&#65533;-m&#65533;Hf&#65533;&#1683;>8&#65533;7"&#65533;&#65533;P&#183;.&#65533;&#65533;&#65533;6&#65533;&#65533;&#65533;&#65533;GXs&#65533;&#65533;f5&#65533;a&#65533;i(v0&#65533;$G&#65533;&#65533;&#65533;&#65533;x&#65533;&#65533;&#65533;&#65533;&#65533;&#65533;&#65533;&#65533;1;&#65533;`&#65533;x&#65533;	1-&#527;*`&#65533;&#65533;uB&#65533;&#65533;!&#65533;&#65533;&#65533; 2&#65533;&#65533;/&#65533;&#65533; &#65533;&#65533;B*&#65533;v` &#65533;1&#65533;hF&#65533;>&#65533;&#65533;7&#65533;&#65533;BR&#65533;iw&#65533;%&#65533;\&#65533;'&#65533;j&#65533;&#65533; &#65533;&#65533;&#65533;'H&#65533;nO&#65533;&#65533;+
&#65533;&#65533;&#65533;
z&#65533;<&#65533;B&#65533;&#65533;&#65533;&#65533;Q&#65533;&#65533;&#65533;&#65533;"&#65533;"&#65533;&#65533;S&#65533;uC&#65533;&#65533;W%H&#65533;&#65533;JA&#65533;\&#65533;"h&#65533;&#65533;&#65533;:O Y)&#65533;nJ>&#65533;&#65533;&#65533;&#65533;a&#65533;&#65533;&#65533;&#65533;,&#65533;&#65533;&#303;&#1825;H&#65533;&#65533;Z&#65533;&#65533;9\&#65533;F&#65533;I?&#20948;=Ie&#65533;mo=&#65533;&#65533;&#65533;x@Y&#65533;&#1378;0&#65533;&#65533;W+&#65533;bj/&#65533;z&#65533;S&#65533;I#G&#65533;5B%&#65533;N&#65533;&#65533;& &#65533;&#65533; "&#65533;$&#65533;)&#65533;r&#65533;&#65533;5&#65533;E3Lx&#65533;&#65533;"d&#65533;L&#65533;&#65533;J&#65533;c&#65533;I&#65533;YeJ&#187;&#65533;t 9GI&#65533;&#65533;4&#65533;&#1477;&#65533;&#65533;A&#65533;d&#65533;&#65533;&#65533;&#65533;QK&#65533;n&#30271;&#65533;&#65533;r&#65533;"&#65533;&#65533;&#65533;1	&#65533;%S@&#65533;&#65533;x&#65533;;	B.&#65533;&#65533;*4&#65533;n3&#65533;cA&#65533;&#1024;`4@=E&#65533;&#65533;&#65533;@&#65533; D&#65533;&#65533;"&#65533;&#65533;DH&#65533;&#65533;&#65533;&#65533;f &#65533;&#65533;L=&#65533;&#65533;&#65533;&#65533;&#65533;&#65533;&#443;&#65533;?&#65533;&#65533;*" M&#65533;&#65533;&#187;!
RP^>&#65533;W&#65533;2&#65533;FN>h&#65533;#&#1171;&#65533;&#65533;&#65533;#$@C&#65533;$&#65533;_XY %3 S&#65533;&#65533;/i~0_&#65533;s&#484;&#65533;-&#65533;|%_&#65533;,&#65533;O&#65533;&#65533;y&#65533;{&#65533;Jj&#65533;&#65533;&#65533;&#65533;I&#65533;&#65533;&#65533;v&#65533;,5&#65533;K}d&#65533;&#65533;&#65533;&#43415;&#65533;{f&#65533;&#65533; >&#65533;&#65533;&#65533;&#65533;[-&#65533;\&#65533;Jl&#65533;3X&#65533;&#65533;&#65533;&#65533;E&#65533;>&#65533;&#65533;{%&#65533;&#65533;&#65533;&#65533;&#65533;&#65533;V&#65533;&#65533;&#65533;Q&#65533;id/P&#65533;&#1306;&#65533;&#65533;;&#65533;X&#65533;&#12760;&#65533;&#65533;}&#65533;X&#65533;&#1060;)1&#65533;	&#65533;8_&#65533;2.&#65533;&#65533;&#65533;&#65533;^b/&#65533;Vcdh&#65533;&#65533;(e&#65533;O&#65533;>XAV[&#65533;&#65533;F&#65533;&#65533;(&#65533;&#65533;A]&#K&#65533;&#65533;M&#65533;P1&#65533;&#65533;&#65533;&#65533;;&#65533;&#65533;&#65533;v@&#65533;&#65533;&#65533;3t&#65533;&#65533;uKq8&#65533;&#65533;u7&#65533;6x&#65533;&#65533;&#65533;]+&#65533;&#65533;7JN&#65533;&#65533;D&#65533;D&#65533;9}&#65533;`m&#65533;K&#65533;`&#65533;H"&#228;&#65533;6&#65533;69W`H7&#65533;6gtp`C&#65533;"uu&#65533;a] &#65533;D&#65533;&#65533;&#65533;&#65533;^G (v&#65533;RfR&#65533;
&#65533;
&#65533;&#65533;N&#65533;&#65533;&#65533;k#&#65533;de&#65533;?&#928;M&#65533;&#65533; 7 ;)Q&#65533;PT`&#65533;x>v&#65533;>&#65533;c&#65533;Qu&#65533;]&#65533;&#65533;]u&9kR&#65533;&#65533;&#65533;G&#65533;&#65533; 3Ra &#65533;K)&#65533;	`0Qt6S(&#65533;&#65533;XZJ&#65533;&#65533;&#65533;,&#65533;&#65533;Ps&#65533;T&#65533;&#65533;R&#65533;{Q&#65533;C&#65533;&#65533;is&#65533;@&#65533;&#65533;iD&#65533;F&#65533;&#65533;a&#65533;;'&#65533;|8Pp&#65533;;&#65533;}&#65533;]&#65533;&#65533;D&#65533;&#65533;&#65533;&#65533;&#65533;)&#498;UAX9X*l&#438;&#65533;&#65533;U&#65533;bPe&#65533;K&#65533;D&#65533;2QqQt&#65533;&#65533;8&#65533;&#65533;&#65533; 4 &#65533;&#65533;&#65533;&#65533;8&#65533;hT&#65533;S&#65533;&#65533;&#65533;[&#65533;cEB&#65533;4Q&#65533;u&#65533;&#65533;(&#65533;&#65533;'&#65533;u&#65533;M:&#65533;2&#65533;4gBq&#65533;&#65533;1&#65533;!8L&#65533;p<&#65533;&#65533;<&#65533;%e&#65533;*&#65533;Jsb&#65533;&#65533;5rx&#65533;?#H&#65533;&#65533;&#65533; 	 &#65533;K&#65533;(&#1100;&#65533;Bj&#65533;6eZ&#65533;	&#65533;(q7&#1668;Ju&#65533;&#65533;&#65533;+&#65533;&#65533;&#65533;!8&#65533;CM&#65533;u&#65533;@&#65533;&#65533;&#65533;Eia/&#65533;/p8/&#65533;9&#65533;&#65533;!&#65533;C&#65533;;2O&#65533;PP&#65533; &#65533;&#65533;
&#65533;w&#65533;&#65533;:&#65533; 	Z0<&#65533;#&#65533;8$Q&#65533;cc&#65533;>&#4748;&#65533;x&#65533;&#65533;&#65533;?5&#65533;x'&#65533;f&#65533;%"e&#R&#65533;`+&#65533;&#65533;
&#65533; R&#65533;&#65533;@oSm u&#65533;&#816;m87^&#65533;&#402;&#65533;&#65533;&#65533;%n`$/&#65533;yZ&#65533;&#65533;h&#65533;zATL&#65533;&#65533; &#65533;&#65533;&#65533;{&#65533;)&#65533;&#65533;kYA&#65533;*&#65533;&#65533;kqA!+&#1798;&#641;&#65533;&#65533;jB KN&#65533;&#65533;&#65533;cujN&#65533;!Q1~&#65533;&#65533;U&#65533;EU&#65533;A&#65533;~ME&#65533;&#65533;&#65533;C&#65533;u{&#65533;y&#65533;&#65533;'&#65533;&#65533;S,qY&#65533;&#65533;E&#65533; &#65533;&#65533;`&#65533;#Qm&#65533;N  U&#65533;%&#65533;&#65533;

(/s&#65533;Z&#65533;&#65533;F&#65533;&#65533;&#65533;IF&#65533;&#65533;&#65533;&#65533;>&#65533;&#65533;&#65533;"[0&#65533;6wtGxt&#65533;&#65533;&#65533;q&#65533;2`M&#65533;)]M&#65533;&#65533;&#65533;&#65533; >uk@H	u1tm&#65533;&#65533;&#65533;&#65533;q<@<&#65533;;wBs&#65533;&#65533;&#65533;YE&#65533;gJuz&#65533;&#609; i1rb&#65533;(&#65533;8E&#65533;j/&#224;J!A&#65533;2&#65533;A`m2Y&#65533;&#65533;tyF/&#65533;a&#65533;&#65533;sq	PQ7u&#13061;r&#65533;&#65533;&#65533;&#65533;y(a&#65533;)Q&#65533;Mw:&#65533;&#65533;u&#65533;&#65533;&#65533;&#65533;~8&#65533;&#65533;&#65533;&#65533;w&#65533;&#65533;a+&#65533;&#65533;?b&#65533;x&#65533;&#65533;Q&#65533;w&#65533;&#65533;	M	&#65533;  &#65533;^q&#65533;I&#65533;*q&#65533;&#65533;W&#1307;&#65533;&#65533;&#65533;l&#65533;4u&#65533;fv&#65533;&#65533;&#65533;&#65533;48&#65533;J&#65533;i&#65533;g&#65533;&#65533;&#65533;&#356;+&#65533;@&#65533;?E&#65533;+&#65533;&#65533;T.&#65533;h&#65533; &#65533;P&#65533;T&#65533;"&#65533;+A~&#65533;iQq|Q|&#65533;&#65533;m&#65533;&#65533;)!#&#65533;(&#65533;&#65533;&#65533;Z&#65533;&#65533;B&#65533;&#65533;BT&#65533;~&#678;@&#65533;&#65533;&#65533;XL!Y&#65533;l&#65533;5q-$&#65533;&#65533;&#65533;&#65533;+&#65533;&#65533;31-A&#65533;6m1E&#65533;&#65533;.xy&#65533;(&#65533;&#65533;&#65533;&#65533;I&#65533;&#65533;sE&#65533;?S&#65533;&#1504;&#65533;&#65533;F&#65533;&#65533;([&#65533;&#65533;&#65533;&&#65533;&#65533;/ &#65533;+Q&#65533;K&#65533;&#65533;&#65533;pq&#65533;&#65533;aR&#65533;&#65533;&#65533;A&#65533;&#65533;&#65533;(Q&#65533;aIy&#679;2P
 '&#65533;&#65533;&#631;9&#65533;}&#65533;g&#65533;K*&#65533;&#65533;&#65533;&#65533;&#65533;v&#65533;&#65533;&#65533;h&#65533;J+!K($ &#65533;\&#65533;  &#65533;&#65533;(A.&#65533;&#1029;&#65533;&#65533;&#65533;&#65533;s>&#65533;&#65533;P&#65533;Q&#632;`3 &#65533;+&#65533;&#65533;R7a&#65533;&#65533;]p\&#65533;&#65533;&#65533;&#1348;&#65533;&#65533;j &#65533;ta&#65533;9b&#65533;&#65533;@ l&#65533;N&#65533;&#65533;
:`O&#65533;&#65533;&#65533;?&#65533;#&#1114;CP&#611;&#65533;&#65533;P#&#65533;&#65533;	&#65533;&#65533; $&#65533;@&#65533;Jq&#65533;1B&#65533;%%Up&#65533;M8P&#65533;&#65533;&#65533;&#65533;&#65533;&#65533;&#65533;o&#65533;J3&#65533;A&#65533;&#65533;`&#65533;&#65533;&#65533;&#65533;&#65533;z&#65533;&#65533;&#65533;&#65533;&#65533;s&#65533;&#65533;]&#65533;&#65533;qQ(&#65533;k&#65533;Bi*A~&#65533;&#65533;)&#65533;XCA&#65533;&#65533;2I@	s J&#65533;&#65533;(&#65533;#iLA&#65533;&#65533;&#65533;k&#65533;W-&#65533;k&#65533;&#65533;@=&#65533;~Jq&#65533;&#65533;;&#65533;&#65533;&#65533;1&#65533;B&#65533;H&#65533;&#65533;D&#65533;*aex	&#65533;&#65533;W&#65533;Gq&#65533;U&#65533;S&#65533;Wk&#65533;&#65533;(N
&#65533;X*[&#65533;&#65533;^&#65533;/	&#65533; b!O!q)&#395;r&#65533;&#65533;&#65533;&#65533;.&#65533;r&#65533;|3&#65533;+&#65533;&#65533;2sr4-&#65533;&#65533;*&#65533;'&#65533;q&#65533;&#65533; &#800;	&#65533;)&#65533;`&#65533;pA@&#65533;,f8`hs&#65533;&#65533;&#65533;&#65533;7&#65533;&#65533;|{&#65533;&#65533;!&#65533;4&#65533;&#65533;&#65533;&#65533;&#65533;&#65533;[ ~&#65533;&#65533;9a&#65533;&#65533;L&#65533;!j&#65533;N8f	&#65533;&#65533;&#65533;&#65533;|&#65533;@{j&#65533;&#65533;&#65533;Pw&#65533;wzw&#65533;&#611;"&#65533;&#65533;
&#65533;$Bp&#65533;C&#65533;&#65533;&#65533;sx&#844;x&#65533;&#65533;?:P:&#1827; b&#65533;Q&#65533;l&#65533;&#65533;0x>&#65533;&#65533;ne&&#65533;S]&#65533;'oY&#65533;&#65533;&#65533;Ln&#65533;?e&#65533;&#65533;&#65533;	n&#65533;&#65533;	K&#65533;&#65533;{d&#65533;&#65533;X&#65533;&#65533;&#65533;I~#LX+^&#65533;&#65533;&#1044;&#18643;&#65533;&#65533;J0&#65533;O&#65533;)4&#135;&#65533;)&#65533;{&#65533;&#65533;)&#65533;&#65533;T&R&#65533;&#65533;&#65533;/&#65533;EP&#65533;0A&#65533;M4&#65533;&#65533;pjp&#65533;&#1598;-&#65533;&#65533;&#65533;H1&#65533;+ah&#1544;&#65533;N&#65533;J[&#65533;&#65533;F[&#65533;&#65533;)!&#65533;M  &#65533; &#65533;i&#65533;&#65533;N&#65533;?&#65533;sTQ&#65533;E&#65533;&#65533;>+&#65533;A&#65533;E:&#65533;N@&#65533;&#65533;@&#65533;&#65533;&#65533;3&#65533;z&#65533;S&#65533; &#65533;&#65533;L&#65533;Ap&#65533;f&#65533;B&#65533;Z&#65533;f&#65533;kt&#65533;qt&#65533;'
&#65533;g &#65533;r&#65533;&#65533;9a$&#65533;7~&#65533;&#65533;&#65533;&#65533;&#65533;K8&#65533;1&#65533; &#65533;&#65533;&#65533;DHE&#65533;&#65533;7&#65533;&#65533;&#65533;"&#65533;8$&#65533;`:m&#65533;jj&#65533;&#65533;P
i&#65533;;ex&#65533;c&#1052;&#65533;&#65533; &#65533;,&#65533;;&#65533;V&#65533;&#65533;w&#65533;8&#65533;=Q&#65533;z7&#65533;0&#65533;0&#65533;}&#65533;M&#65533;&#65533;]&#65533;&#65533;=
&#65533;&#65533;J	8&#65533;&#65533;+<&#65533;{&#65533;^&#65533;&#65533;&#65533;&#65533;&#65533;&#65533;S&#65533;m&#65533;&#65533;&#65533;&#62622;&#65533;&#65533;&#65533;&#65533;&#65533;&#65533;J&#65533;&#65533;R&#65533;&#1442;&#65533;&#65533;&#65533;+&#65533;&#65533;(&#65533;&#65533;&#65533;&#65533;%&#65533;(&#65533; F&#65533;S&#65533; f&#65533;&#65533;&#65533;|&#65533;&#65533;&#65533;&#65533;{#&#65533;)&#65533;&#65533;
#&#65533;&#65533;Lq&#65533;p>~&#65533;"&#65533;&#7125;&#65533;P4PW(Am&#65533;&#65533;(&#65533;.<&#65533;&#65533;&#65533;`&#65533;E&#65533;T&#65533;&#65533;U;&#65533;R&#65533;&#1933;R&#65533;Ve@0&#245;&#1472;n&#65533;@&#65533;&#65533;q&#65533;&#65533;&#65533;&#65533;&#65533; &#65533;L&#65533;0(Q&#65533;&#65533;W?&#65533;(@&#65533;2 &#65533;&#65533;A
&#65533;<&#65533;&#65533;&#65533;&#65533;[&#65533;&#65533;5`&#65533;&#1233;G&#65533;&#65533;G&#65533; &#65533;&#65533;5@&#65533;	&#65533;(&#65533;]jCfs&#1455;&#65533;|&#65533;&#65533;p
&#65533;R&#65533;0&#65533;&#65533;&#65533;7&#65533;&#65533;&#65533;B(&#65533;&#65533;8&#475;~&#65533;MQ&#1275;b8&#65533;&#65533;&#65533;> $&#65533;&#65533;	&#65533;0&#65533;&#65533;&#65533;&#65533;p&#65533;&#65533;p&#65533;&#65533;&#65533;&#65533;,$<&#65533;&#65533;w+	P&#65533;L$&#65533;k(O&#65533;?&#65533;&#65533;p(&#65533;PPp&#1107;H&&#65533;H"&#65533;%B&#65533;%&#65533;5&#65533;|'&#65533;K"&#65533;&#682;&#65533;&#65533;Z&#65533;X&#65533;&#65533;&#65533;?&#65533;&#65533;&#65533;&#65533;&#65533;&#65533;&#65533;&#65533;AuZJZ&#65533;&#65533;S#&#65533;%&#65533;
&#65533;-j&#65533;&#65533;&#65533;*&#65533;*n$&#65533;&#65533;+ld&#65533;&#65533;N&#65533;qW"&#65533;8P&#65533;&#65533;&#1420;2O-X&#65533;9&#65533;&#65533;g&#65533;`&#65533;R&#65533;`?&#65533;&#65533;LQ&#65533;Kq&#65533;&#65533;&#65533;4&#65533;Kd&#1993;&#65533;[&#65533;&#65533;E&#65533;&#65533;E&#65533;&#65533;:N&#65533;&#1614;D>_qF_&#65533;/V&#65533;&#65533;&#65533;T&#65533;T&#65533; &#65533;J&#65533;&#65533;&#65533; &#65533;&#65533;&#65533;&#65533;&#65533;&#65533;o  &#65533;&#65533;Vd>c&#65533;^p S^&#65533;&#65533;&#65533;(w&#65533;GP&#65533;&#65533;!(!&#65533;&#65533;&#65533;&#65533;	o&#65533;KQ &#65533; sN&#65533;>&#65533;E&#65533;	&#65533;&#65533;&#65533;`&#65533;+&#1538;=&#65533;%&#65533;t&#65533;97;&#65533;!(&#65533;&#65533;[p&#65533;w
&#65533;&#65533;&#65533;Z&#65533;N&#65533;&#65533;&#65533;WG&#65533;&#65533;&#65533;8&#65533;&#65533;7&#65533;&#65533;{A&#65533;&#65533;`9Q&#65533;&#65533;&#65533;	&&#1049;&#65533;&#65533;#&#65533;&#65533;&#65533;&#65533;&#65533;D&#65533;&#65533;&#65533;4&#65533;	a $Bd&#65533;&#65533;&#65533;)&#65533;"&#65533;&#65533;&#65533;&#65533;{&#65533;&#65533;&#65533;*&#65533;&#65533;&#1283;R(Ug&#65533;f&#65533;	&&#65533;#&#65533;&#65533;p&#65533;&#65533;&#65533;&#65533;#Q&#65533;&#65533; &#1929;&#65533;&#65533;&#65533;E&#65533;&#65533;&#65533;~h&#65533;hK&#65533;&#65533;&#65533;&#65533;&#65533;&#556;PVF{&#65533;&#65533;1&#65533;+&#65533;h &#65533;&#65533;&#1798;r6&#65533;&#65533;Ch&#65533;&#4037;&#65533;y&#65533;&#4193;C-^&#280;&#65533;&#2010;&#65533;&#65533;4Z&#65533;c&#65533;&#65533;H&#65533;#Y&#65533;B8&#65533;&#65533;&#65533;,v(s&#65533;G&#65533;&#65533;&#1453;&#65533;&#65533;&#65533;L&#65533;k<&#65533;Y&#65533;&#65533;E#&#65533;&#65533;g-&#65533;?G&#65533;&#65533;C:&#65533;&#1313;2]`&#65533;&#65533;&#65533;C&#65533;\&#65533;"&#65533;U&#65533;&#65533;&#65533;d&#65533;&#65533;&#1546;&#65533;&#65533;&#1514;m&#1918;&#65533;XF&#65533;?&#65533;t&#65533;&#893;&#65533;&#65533;&#1672;&#65533;&#65533;u&#65533;fd&#65533;&#65533;0.&#65533;&#65533;X1&#65533;&#65533;|&#50200;&#65533; &#65533;UY&#65533;"&#65533;p8K&#65533;&#65533;&#65533;C4h&#65533;&#65533;&#65533;&#65533;&#65533;&#65533;&#65533;G&#65533;&#65533;pZ&#65533;&#65533;&#65533;&#65533;l&#65533;[.`&#65533;&#65533;&#65533;&#65533;N&#65533;9&#65533;&#65533;&#65533;&#65533;wb&#65533;&#65533;&#65533;0X&#65533;&#65533;	&#65533;1&#65533;&#65533;$H&#65533;&#65533;&#65533;&#65533;G$&#65533;&#65533;&#65533;&#65533;^&#65533;6&#444;&#65533;A&#65533;&#65533;&#65533;i&#65533;>z&#65533;V&#65533;/&#65533;&#65533;&#65533;=cpp&#65533;;&#65533;&#65533;&#65533;E&#65533;&#65533;An&#65533;&#65533;&#65533;&#65533;(&#65533;qB&#65533;&#65533;&#65533;5&#65533;&#274;_,&#65533; &#65533;(
qFW&#65533;Q&#65533;&#65533;XD&#65533;~&#65533;&#65533;"K>r&#65533;!E&#65533;&#65533;@"&#65533;Z&#65533;&#65533;&#65533;&#65533;?
&#65533;&#65533;&#994;&#65533;&#1151;`B&#575;!&#65533;&#65533;&#65533;&#65533;&#65533;y&#65533;R@&#65533;&#65533;&#65533;K/&#65533;&#65533;&#65533;0&#65533;BhL&#65533;&#65533;2&#1249;&#65533;&#65533;"3&#65533;J&#938;d&#65533;&#65533;&#65533;0&#65533;"C&#1312;&#65533;&#65533;&#65533;&#65533;&#65533;&#65533;8rH&#65533;&#65533;~&#65533;I"&#65533;9T'@&#65533;&#65533;&#65533;"&#65533;Rt&#65533;E-&#65533;#Ada&#65533;]&#65533;&#65533;&#515;O&#65533;H&#51206;>:&#545;rX&#65533;&#65533;&#65533;D&#65533;\u&#65533;U&#65533;q&#65533;&#65533;6)&#65533;&#65533;&#65533;&#65533;&#65533;!]QXa1&#1442;&#65533;&#65533;&#65533;f&#65533;aY&#65533;&#65533;A*Y&#65533;:6&#65533;NHZ&#65533;&#65533;&#65533;&#65533;-n&#65533;&#65533;v&#65533;oJ&#65533;Ss&#1898;&#65533;.&#65533;&#65533;*c&#65533;2"&#65533;&#65533;&#65533;k&#65533;Zj&#65533;UXE&#65533;{[&#65533;\y&#65533;&#65533;~-&#65533; &#65533;	&#65533;&#65533;_ &#65533;*&#65533;&#65533;&#65533;&#65533;&#65533;&#65533;6fTKc&#65533;&#65533;(&#65533;"2&#65533;&#65533;&#65533;&#65533;l&#200;3b&#65533;Ch&#65533;L&#1938;d&#65533;&&#65533;&#65533;&#65533;yc&#65533;&#65533;/`&#1633;jL7>&#65533;&#65533;&#13213;&#65533;S&#65533;&#25348;F&#65533;;&#65533;&#65533;{&#65533;&#65533;&#65533;s/&#39061;&#65533;!&#65533;&#65533;>&#65533;&#65533;&#65533;n&#65533;m&#65533;#!c&#65533;S&#65533;&#65533;&#65533;&#65533;9&#65533;&#65533;&#1134;@1&#65533;q&#65533;/&#65533;C&#65533;&#65533;	-&#65533;1&#65533;(&#65533;@H
$&#65533;&#65533;&#65533;b<&#65533;&#65533;s&#65533;&#65533;&#65533;X&#65533;&#65533;!vt
&#65533;Dh&#65533;'5w&#65533;&#65533;X0&#65533;E&#460;^&#65533;&#65533;&#65533;&#65533;#&#65533;-&#65533;&#65533;'-&#65533;&#65533;=v&#65533;SK&#65533;&#65533;&#65533;\SN&#65533;5&#65533;@L&#65533;&#65533;!-&#65533;&#65533;&#65533;&#65533;&#65533;>q&#5359;r&#65533;HN5&#1508;&#261;X&#65533;u[_&#65533;&#65533;d&#65533;&#65533;7w1W&#1866;&#65533;>&#65533;&#65533;&#65533;s&#65533;&#65533;&#65533;&#65533;**&#65533;^,&#65533;&#65533;&#65533;&#65533;5BA&#65533;o&#65533;a&#65533;)B&#65533;&#65533;b^Q&#65533;&#65533;s&#65533;&#65533;&#65533;J&#65533;K&#65533;A&#65533;h&#65533;&#65533; F	"&#65533;&#65533;&#65533;	$9&#65533;Cx&#30571;&#65533;&#65533;]&#65533;&#65533;2&#65533;k&#65533;k&#1512;&#65533;H4&#65533;&#65533;&#65533;h&#65533;"&#65533;&#65533;X&#65533;&#65533;4 &#65533;0 &#65533;b2&#721712;&#65533;4&#65533;L7J&#65533;X62I \&#65533;&#65533;&#65533;&#65533;73`]F.&#65533;%&#65533;`8*s&#65533;&#65533;&#65533;&#65533;&#65533;]K&#65533;&#758;&#65533;&#65533;s&#65533;g&#65533;&#65533;r.&#65533;&#65533;&#65533;!J&#65533;&#65533;&#65533;&#65533;&#65533;&#65533;&#65533;&#65533;K&#65533;&#65533;E&#65533;&#65533;&#512;&#65533;$&#65533;&#65533;&#65533;&#65533;3&#65533;G&#65533;&#65533;?&#65533;xA^&#65533;&#65533;<&#65533;&#65533;/&#65533;&#65533;|`&#65533;&#65533;&#65533;mA&#65533;hPb&#65533;_p&#65533;p&#65533;$&#65533;&#65533;R@&#65533;&#65533; &#65533;&#65533;!&#65533;&#65533;yB&#65533;x&#65533;C&#65533;&#65533;&#65533;U&#65533;CI&#65533;?&#65533;&#65533;Ex&#65533;ABp&#65533;&#65533;
IO&#65533;&#65533;&#65533;&#65533;.:&#65533;&#65533;\&#65533;&#65533;&#65533;P&#65533;&#65533;&#65533;G ,&#65533;&#65533;&#65533;&#65533;&#65533;&#65533;v&#65533;<m&#65533;&#65533;\m&#65533; V&#65533;&#65533;f&#65533;&#65533;&#65533;&#65533;&#65533;&#65533;g&#65533;&#65533;L&#65533;'Q&#65533;U&#65533;`eD&#65533;&#65533;&#65533;H&#65533;(&#65533;{
 &#65533;qA8&#65533;8O&#65533;&#65533;&#65533;&#65533;?&#65533;&#65533;T&#65533;#&#65533;&#65533;"`L&#65533;yQzvT1%xFh&#65533;A&#65533; &#65533;#&#65533;P&#65533;H&#65533;vB&#65533;&#65533;,&#65533;5&#65533;ny&#358;5&#65533;&#65533;9&#65533;y&#65533;.&#65533;&#65533;.&#65533;&#65533;GP&#65533;&#65533;&#65533;fH&#65533;a2"&#65533;t&#65533;&#65533;&#65533;&#65533;&#65533;6~&#65533;&#865;&#65533; &#65533;2QY&#65533;E&#65533;X&#65533;$_&#65533;&#65533;b"&#65533;&#65533;L,T&#65533;X&#65533;&#1461;"&#65533; &#65533;bI
&#65533;&#65533;0g9&#65533;&#65533;	&#65533;&#65533;&#65533;;&#65533;	&#65533;#!&#65533;&#65533;y&#65533;;p&#65533;{d&#65533;&#65533;@"&#65533;&#65533;&#65533;&#65533;&#65533;S&#65533;x&#65533;;&#65533;d&#65533;f&#65533;&#65533;&#65533;&#65533;p&#65533;L%&#65533;f&#65533;Y1(&#65533;Qp&#65533;&#65533;Di7&#65533;&#65533;&#65533;a&#65533; '&#65533;OFG&#65533;dQ&#65533;l)&#65533;&#1640;A&#65533;k&#65533;/	&#65533;&#65533;&#65533;#&#65533;s4ca8&#65533;&#65533; 1&#65533;&#65533;A&#65533;"d8Vzjv&#65533;&#65533;&#65533;&#65533;&#65533;&#65533;Lj&#65533;&#65533;9&#65533;&#1382;&#2041;&#65533;&#65533;h&#65533;?&#65533;&#65533; &#65533;&#65533;!&#65533;&#65533;&#65533;&#65533;&#65533;&#65533;3#&#65533;(S&#65533;&#65533;
T&#65533;&#1247;&#65533;*&#65533;>&#65533;&#383;&#65533;dt&#65533;&#65533;)&#65533;<4&#1160;&#65533;X1&#65533;%0B&#49866;P&#65533;&#65533;&#65533;J&#65533;&#65533;	&#65533;&#1591;&#65533;|&#65533;IH&#1207;x&#65533;&#65533;q/O&#65533;GS&#65533;&#65533;&#65533;*Iy&#65533;&#65533;&#65533;&#65533;!{&#65533;HD&#65533;&#65533;&#65533;ed&#272;B@&#65533;&#65533;0# &#65533;E&#65533;q&#65533;+&#65533;f&#65533;e&#65533;"F&#1034;&#65533;-E1fR%&#65533;..r&#1356;H&#65533;"\v&#65533;&#65533;AV&#65533;|&#65533;J}%	&#65533;&#1730;V4[&#65533;&#65533;&#65533;&#65533;&#65533;]&#65533;&#243;&#65533;L9&#65533;&#65533;H"&#65533; &#65533;'@Z+l&#65533;&#65533;,&#65533;(&#65533;&#65533;YGJvio&#65533;&#65533;w&#65533;Qv&#65533;&#65533;C
r&#65533;"&#65533;&#65533;	&#65533;&#65533;t&#65533;?&#65533; #E(&#65533;q&#65533;&#65533;&#65533;,&#65533;g8&#65533;&#65533;&#65533;&#65533;'B&#65533;&#65533;&#65533;&#65533;&#65533;D&#65533;&#65533;|&#65533;#&#65533;&#65533;&#65533;"7&#65533;&#65533;&#1809;9dj&#65533;&#65533;{.pM(&#65533;"&#65533;0&#65533;?&#65533;+&#65533;&#65533;&#65533;&#65533;&#65533;&#438;&#65533;&#65533;&#65533;gDU@&#65533;G&#1312;&#65533;CtB&#65533;&#65533;EJ&#65533;&#65533;D8&#65533;YP&#65533;
&#65533;&#65533;&#65533;&#65533;(AE&#65533;Q&#65533;&#65533;&#65533;&#65533;"&#65533;"&#65533;&#65533;&#65533;&#995;D&#65533;&#65533;&#65533;&#65533;&#65533;,&#65533;&#65533;uf;&#65533;&#65533;&#65533;l&#65533;&#65533;8$&#65533;H1{-&#65533;&#65533; E&#65533;&#65533;&#65533;&#65533;R&#65533;&#65533;
k&#65533;)%&#65533;&#572;&#65533;Ba&#65533;NK%V&#65533;?Dl&#65533;&#65533;;(}(&#65533;&#1538;&#65533;&#65533;&#65533;&#65533;[&#65533;-j&#65533;&#65533;&#65533;&#65533;&#65533;JY&#65533;&#65533;&#65533;&#65533;,&#65533;,M&#65533;&#65533;&#1253;&#65533;&#65533;ng;&"&#65533;&#65533;&#65533;U&#65533;,&#20721;@&#65533;@&#65533;&#65533;hY\&#65533;&#65533;H&#65533;L&#65533;n&#65533;&#65533;&#65533;-&#65533;XS&#65533;f&#65533;hc&#65533;S&#65533;&#65533;&#65533;&#65533;h&#65533;&#65533;&#65533;1+&#65533;&#65533;&#65533;L&#65533;Y[&&#65533;&#1538;n&#776;&#65533;4&#65533;e:&#65533;I0&#65533;&#65533;G:&#65533;<G&#65533;&#65533;6&#1843;G&#65533;&#65533; &#65533;&#65533;5&#65533;4&#65533;&#65533;&#65533;&#65533;crh&#65533;&#65533;-&#65533;y&#65533;&#65533; G&#65533;&#65533;-/&#65533;K8&#65533;&#65533;&#65533;qB&#1831;-"&#65533;S&#65533;v&#65533;'&#65533;&#65533;?>&#65533;i^&#65533;&#65533;p&#65533;&#65533;">&#65533;&#65533;&#65533;&#65533;!C&#65533;.&#65533;L&#65533;&#65533;h&#65533;&#65533;&#65533;&#65533;3&#65533;&#65533;I&#65533;&#65533;&#65533;J	}d&#65533;i7&#65533;E(r&#65533;&#1278;~&#65533;&#65533;I&#65533;/Y&#65533;&#1766;3m&#65533;#
W/F:qA6&#65533;x%H7f&#65533;w&#65533;
&#65533;z&#65533;&#65533;&#65533;&#65533;(&#65533;&#65533;t&#65533;c&#65533;&#65533;&#65533;&#65533;&#1199;&#65533;&#65533;&#65533;&#65533; &#65533;k&#749;@@&#65533;&#65533;&#65533;0]&#65533;$%X&#65533;3&#65533;]&#65533;$(&#65533;
S&#65533;&#65533;&#65533;
&#65533;r&#65533;k&#65533;{&#65533;u[&#65533;&#65533;&#65533;&#65533;\&#65533;5`)&#65533;&#65533;0&#1080;R\@X5&#65533;&#65533;&#65533;&#65533;:rq&#178;&#65533;B&#65533;&d&#65533;&#65533;&#65533;&#65533;&#65533;&#65533;&#65533;+\&#65533;c&#65533;&#65533;&#65533;&#65533;H&#65533;&#65533;(<&#65533;&#65533;]`'"&#65533;%&#1234;&#65533;&#65533;&#65533;&#65533;H #&#65533;d&#65533;*&#65533;&#65533;&#65533;/&#65533;&#65533;dH&#65533;&#65533;&#65533;]&#65533;C&#65533;q&#65533;%&#65533;&#65533;&#65533;&#65533;s&#65533;&#65533;C&#65533;hb&#65533;:&#65533;80&#65533;&#65533;&#65533;&#65533; &#65533;P &#65533;&#65533;:&#1259;&#65533;8&#65533;&#65533;AD&#65533;#&#65533;&#65533;&#65533;#&#65533;&#65533;Db&#355;&#65533;#&#65533;x&#65533;&#65533;&#65533;B&#65533;&#65533;&#65533;&#65533;&#65533;&#65533;&#65533;ip&#65533;H&#65533;<&#1427;6
&#65533;&#65533;C&#65533;&#65533;W&#65533;5aF[rF[s1-&#65533;r&#65533;&#1282;W&#65533;&#65533;&#65533;&#65533;&#65533;i&#65533;&#65533;f&#65533;Z5Q&#65533;&#65533;&#65533;d&#65533;&#65533;h&#65533;b"e&#702;wlG&#65533;&#65533; e&#65533;6`&#65533;&#65533;y&#65533;%Yc&#65533;&&#65533; &#65533;H&#65533;&#65533;&#65533;&#129;&#65533;&#65533;&#65533;&#65533;?m+&#65533;5A&#65533;7&#65533;&#65533;&#65533;&#65533;&#65533;&#65533;A&#65533;&#560;&#65533;@s&#65533;	&#65533;0&#65533;
)&#65533;x &#65533; &#65533;&#65533;H&#65533;&#65533;S&#65533;&#65533;0&#65533;&#65533;&#65533;&#65533;f&#65533;&#65533;[&#65533;&#65533;Q E@A&#65533;&#65533;&#65533;&#65533;D1P &#65533;&#460;&#65533;&#65533;RH&#65533;J&#65533;&#65533;&#65533;/&#65533;i&#65533;&#65533;t&#65533;:&#65533;&#65533;:&#65533;&#65533;&#65533;&#65533;R@&#65533;&#65533;0&#65533; &#1288;?&#65533;&#65533;j&#65533;3&#65533;&#176;K&#65533;&#65533;&#65533;&#65533;#H&#65533;&#65533;&#65533;"&#65533;&#65533;&#65533;&#65533;&#65533;&#1224;&#704;&#65533;`!&#65533;&#65533;&#65533;&#65533;P&#65533;&#65533;&#65533;&#65533;.$&#65533;'&#65533;.hX&#65533; &#65533;&#65533;x&#65533;b"&#65533;H 1&#1288;&#65533;&#274;(&#65533;#&#65533;/&#1540;&#65533;&#65533;?&#65533;&#65533;&#65533;&#65533;&#65533;	&#65533;&#65533;&#65533;C&#65533;&#65533;&#65533;mB;&#65533; &#65533;&#65533;&#65533;&#65533;&#65533;&#65533;`*&#65533;&#65533;&#65533;&#65533;&#65533;'(&#65533;&#65533;!&#65533;&#65533;q:k&#65533;&#65533;3&#65533;8&#65533;&#65533;H&#65533;?&#65533;&#65533;&#65533;&#65533;&#65533;&#65533;q8&#65533;+N&#715;4`tS&#65533;&#65533;&#65533;&#65533;&#65533;@&#65533;@&#65533;h&#65533;&#65533;`4&#65533;xX&#65533;# &#65533;#xv&#65533;&#65533;Z&#65533;4n&#65533;&#65533;&#65533;&#65533;&#65533;q&#65533;&#65533;Z+&#65533;
 &#65533;j&#65533;Ixr&#65533;q[ROZ&#65533;%&#65533;Q6L">&#65533;=&#65533;q&#65533;&#527;&#847;v&#1308;b:&#65533;S&#65533;X&#65533;&#65533; &#65533;&#65533;&#65533;&#65533;<&#65533;R<&#65533;&#65533;!&#65533;1&#65533;	&#65533;&#65533;&#65533;&#65533;&#65533;&#65533;&#65533;&#65533;g&#65533;&#65533;&#65533;$&#65533;@Q`x M&#65533;h&#65533;&#65533;H&#65533;HQ&#65533;&#65533;J&#65533;87&#65533;&#65533;*X&#907;&#65533;&#65533;&#65533;&#65533;{&#65533;(&#65533;.9&#65533;s$&#65533;Z&#65533;S&#65533;<&#65533;0&#65533;0&#65533;&53@&#65533;&#65533;&#65533;&&#65533;&#65533;j&#65533;%h&#65533;P0&#65533; &#65533;f &#65533;&#65533;&#65533;&#65533;/ER 1u"&#65533;I3&#328;h&#65533;yX&#65533;yX9u&#65533;A&#65533;<&#65533;$@&#65533;[&#65533;&#1142;&#65533;&#65533;%&#65533;)&#65533;&#233;&#65533;&#65533;Ce1&#840;&#65533;&#65533;)&#65533;pKx&#65533;&#65533;yk`&#65533;-Y&#65533;&#65533;&#65533;&#65533;&#65533;&#65533;d?&#65533;&#65533;z&#65533;&#65533;&#65533;`&#65533;&#65533;8 P-&#65533;&#65533;(&#65533;<&#65533;&#65533;!2&#65533;&#65533;X&#65533;&#65533;H&#65533;)&#65533;&#48142;&#772;&#65533;&#65533;&#65533;&#65533;_&#65533;&#65533;;&#65533;&#65533;&#65533;|&#65533; x&#65533;'@&#65533;-&#65533;4b&#65533;&#65533;&#65533;0?&#65533;&#65533;&#65533;&#65533;6&#65533;"	&#65533;r6%&#65533;mP&#65533;&#65533;lNC&#65533;&#65533; =&#65533;&#282;m&#65533;&#65533;&#65533;&#65533;,&#65533;e&#65533;&#65533;&#65533;0&#65533;\&#65533;M&#1709;&#65533;D&#65533;&#1645;&#65533;c&#65533;&#65533;&#65533;&#65533;v&#65533;6Y&#65533;%&#65533;&#65533;o&#65533;0&#65533;&#65533;Z&#65533;&#65533;3e&#65533;O&#65533;&#65533;-v&#65533;w&#830;&#65533;&#65533;&#65533;&#65533;&#65533;&#65533;ec"	&#65533;	E&#65533;&#65533;B6 :au&#1299;&#65533;&#65533;`&#65533;&#65533;&#65533;&#1713;&#170;3&#719;1581&#65533;q&#65533;&#65533;&#65533;&#65533;&#65533;<&#840;&&#65533;&#65533;% &#65533;%&#65533;I&#65533;&#65533;&#65533;f&#65533;R&#65533;u&#65533;&#65533;&#65533;XZ&#65533;&#65533;fx&#1703;&#840;4&#65533;&#1697;x?&#65533;A&#65533;&#65533; z&#65533;	&#65533;&#65533;&#65533;D&#65533;>0&#65533;&#518;&#65533;&#65533;&#65533;&#65533;&#65533;`&#65533;kX[&#65533;&#65533; &#65533;&#65533;Z&#65533;0&#65533;-&#1352;&#65533;<&#1234;&#65533;[&#65533;&#65533;&#65533;&#65533;8&#65533;&#65533;&#65533;&#65533;/	&#65533;&#65533;&#65533;&#65533;&#65533;&#65533;}&#65533;&#341;&#152;x&#65533;&#705;&#65533;&#65533;&#143; !&#65533;&#65533;&#65533;?&#65533;&#1352;~)&#65533;&#65533;&#65533;&#65533;X&#65533;=&#65533;:8Y&#65533;&#65533;&#949;&#65533;&#65533;&#65533;p2&#65533;X]&#65533;0&#843;hL&#65533;P&#65533;?&#65533;&#65533;B&#65533;M&#65533;&#65533;3&#65533;8&#65533;-H&#65533;S&#65533;C&#65533;0&#65533;k%	&#65533;&#65533;v8&#65533;&#1892;+]:&#65533;&#65533;]7 &#65533;8&#65533;Mh&#65533;&#15496;"h3&#65533;&#65533;B&#65533; &#65533;&#65533;&#65533;W&#65533;&#65533;#&#65533;&#65533;x&#65533;N&#65533;&#65533;E&#65533;&#65533;u&#65533;&#65533; &#65533;G &#65533;&#65533;&#65533;&#65533;X&#65533;&#65533;xE&#65533;XxO&#65533;%&#1645;&#65533;M&#1015;&#65533;&#65533;ed&#65533;[&#65533;B&#65533; &#65533;3O&#65533;&#65533;&#65533;I&#65533;G&#65533;&#65533;&#65533;xn&#65533;F&#65533;h&#65533;P(6&#65533;&#1031;&#937;ec`h&#65533;w&#65533; &#65533; S&#65533;&#65533;c&#65533;&#65533;P v&#65533;&#65533;0 1&#65533;C&#65533;6&#65533;t*&#65533;&#65533;J5&#65533;D5x'&#65533;&`&#65533;&#65533;&#1228;&#65533;: &&]'n&#65533;xb&#65533;&#65533;&#65533;I&#65533;(&#65533;&#65533;*&#65533;&#65533;&#65533; &#65533;XX&#65533;U@Iw@&#65533;	8N&#65533;H&#65533;&#65533;&#1966;q<&#65533; <&#65533;	<&#65533;&#591;`b&#65533;&#65533;&#1752;&#65533;&#65533;5-&#65533;&#65533;&#65533;P&#65533; d&#216;&#65533;AV0&#65533;&#65533;R&#1027;0%FNb&#65533;d&#65533;&#65533;&#65533;&#65533;&#65533;&#65533;&#65533;&#65533;&#65533;d&#65533;T&#65533;&#65533;&#65533;	H&#65533;&#65533;&#65533;&#65533;T&#65533;&&#1860;A&#65533;!&#65533;|!&#65533;(hPU&#65533;&#515;)H&#1358;&#1604;{&#65533;%&#65533;&#65533;&#65533;X2&#65533;H&#65533;&#65533;&#65533;XU&#364;
-[2&#65533;3FD+&#65533;Hl&#65533;&#65533;&#65533;
&#65533;p&#65533;.i &#65533;&#65533;3&#65533;&#65533;&#65533;7&#65533;&#65533;j&#65533;&#65533;&#65533;Z&#65533;&#1395;&#5981;g&#65533;~&#65533;M&#65533;p#q&#65533;&#65533;&#65533;V&#65533;8h&#65533;&#65533;&#65533;f&#65533;&#65533;^&#65533;E&#65533; &#65533;#&#65533;&#65533;H&#65533;@"W&#482;N&#65533;c_$&#65533;N`4&#65533;&#65533;&#65533;x->O&#65533;&#65533;&#65533;thf&#65533;&#65533; &#65533;&#65533;=M&#65533;%$&#65533;&#65533;d>&#65533;&#65533;%:i&#65533;f&#65533;&#65533;ic&#65533;&#65533;S&#65533;&#65533;,&#65533;+&#65533;c:&
 &#65533;&#65533;&#65533;&#65533;&#65533;6w&#65533;&#65533;a&#65533;&#65533;T&#65533;w  &#65533;&#65533;&#65533;&#65533;&#65533;&#65533;(&#65533;&#65533;&#65533;&#65533;aPF&#65533;&#261;?&\1/	&#65533;L|&#65533;&#65533;8&#65533;&&#65533;&#1027;&#65533;`d&#65533;&#65533;j&#65533; "&#65533;d&#65533; &#65533;k&#65533;&#1539;>F&#65533;*&#65533;S&#65533;&#65533;&#65533;&#65533;&#506;&#65533;&#65533;A9&#65533;&#65533;&#65533;&#65533;&#65533;4&#65533;&#65533;&#65533;^&#65533;P&#65533;&#65533;&#65533;x&#65533;&#65533;&#65533;&#65533;&#65533;	D&#65533;E&#65533;&#65533;P&#65533;&#65533;&#65533;h&#65533;&#65533;&#65533;k&#65533;@&#65533;&#1898;&#515;&#1260;&#65533;&#65533;&#1027;C&#65533;&#65533;C&#65533;&#65533;&#65533;&#65533;tPd&#750;&#65533;)&#65533;&#65533;$&#1283;\&#65533;K^&#65533;&#65533;vm&#65533;~:&#65533;s&#65533;3&#65533;&#65533;&#65533;:&#65533;U&#65533;tI&#65533;&#605;\&#65533;hq&#65533; q0&#65533;-i]p&#65533;&#65533;S&#65533;&#65533;jf&#65533;&#65533;&#65533;`g&#58881;&#65533;&#65533;&#65533;n.pf&#65533;6?h=&#65533;&#65533;n&#65533;m&#65533; &#65533;&#65533;.&#65533;&#65533;&o&#65533; &#65533;Ho&#65533;&&#65533;*h&#65533;*&#65533;&#65533;&#65533;&#65533;&#1100;8&#65533;&#65533;&#65533;&#65533;&#65533;&#65533;o&#65533;@&#65533;v&#65533;&#65533;I&#65533;05&#65533;&#65533;V&#65533;_&#65533;&#65533;&#65533;&#630;)>&#65533;P&#65533;&#272;^&#65533;&#65533;&#65533;&#65533;&#65533;&#65533;{hv&#65533;Hc_}f&#65533;Y|&#65533;i@&#65533;&#65533;&#65533;&#65533;&#65533;&#65533;&#65533;&#65533;&#65533;cx_&#65533;&#65533;&#65533;~&#65533;n`&#65533;n&#65533;e&#65533;&#65533;L&#65533;}EO&#65533;G&#65533;&#65533;5)&#65533;&#65533;3p&#65533;&#65533;;&#65533;&#65533;&#1527;&#65533;&#65533;f>&#65533;&#65533;&#65533;wMFY&#65533;&#65533;B&#65533;&#1025;+&#65533;&#65533;!H&#65533;-&#1473;Kh&#65533;;&#65533;&#65533;; &#65533;K&#65533;r&#65533;&#65533;&#65533;&#65533;&#526;&#65533;Vs&#65533;`:rz&#1830;~&#65533;&#65533;&#65533;H&#65533;&#65533;<&#45768;[&#65533;&#65533;&#65533;E&&#65533;&&#65533;lR&#65533;&#65533;&#65533;&#65533;	&#65533;5t=&#65533;c(&#65533;c&#65533;&#65533;&#65533;5 &#1868;P&#50120;&#65533;&#65533;&#65533;&#65533;&#65533;&#65533;&#65533;&#65533;&#65533;	U&#65533;N&#65533;&#65533;&#65533;&#1416;e!&#65533;h&#65533;R_t&#65533;&#65533;&#65533;&#65533;"&#65533;&#65533;H>b/&#65533;&#65533;H&#65533;&#1027;&#65533;&#65533;&#65533;&#65533;&#65533;I&#65533;58&#65533;D&#65533;&#662;qY&#65533;kJjH&#65533;&#1339;x&#65533;@	&#65533;&#65533;&#65533;u&#65533;L&#65533;&#65533;&#65533;)ozE&#65533;&#65533;/<&#65533;&#65533;&#65533;o&#1166;3&#65533;Ep&#65533;Q.&#65533;&#65533;F&#65533;s&#65533;ou&#65533;*p^8ww&#65533;&#65533;v8&#65533;vX&#1925;&#65533;&#65533;&#65533;&#65533;IA&#65533;#&#65533; $&#65533;$~&#65533; &#65533;&#65533;&#65533;1\&#65533;W&#65533;&#65533;&#65533;&#65533;&#65533;t&#65533;H&#65533;(&#65533;&#65533;&#65533;&#65533;&#65533;&#65533;&#65533;&#304;&#65533;	+&#65533;&#65533;&#65533;&#1473;3&#65533;&#65533;&#65533;&#65533;&#65533;&#65533;x&#65533;&#65533;6u&#65533;&#65533;&#65533;f&#65533;&#1039;"&#65533;.&#65533;&#65533;}F&#65533;!&#65533;N&#65533;!&#65533;&#65533;&#65533;g&#65533;&#65533;r$n@&#65533;LCN&#65533;$&#65533;r8&#65533;&#65533;4L&#65533;-K&#65533;`&#65533;&#65533;
`&#65533;%7Z&#65533;&#65533;&#65533;&#65533;4Q&#65533;5&#1081;&#65533;&#65533;	6&#65533;&#65533;0&#65533;;&#518;&#65533;7{&#65533;&#65533;&#65533;2&#968;+OG&#65533;0c3N&#65533;T0&#65533;T &#1784;[&#65533;
&#65533;r:&#65533;&#65533;&#65533;&#65533;&#65533;&#65533;s&#65533;&#65533;&#65533;&#65533;&#65533;&#65533;L&#65533;&#65533;&#65533;yt&#65533;: &#65533;&#65533;'&#65533;5 :`&#65533;Iy&#65533;&#65533;Pk&#65533;&#65533;P; u&#65533;&#1544;5h&#65533;&#65533;&#65533;&#65533;S@&#65533;)&#65533;&#65533;`&#65533;G&#65533;&#65533;&#1507;0&#65533;	"8&#65533;&#65533;&#65533;j&#65533;&#65533;&#65533;<&#65533;&#65533;<&#65533;&#65533;&#392;[&#1480;&#694;&#65533;(&#65533;@&#65533;&#65533;*q/&#65533;&#736;&#65533;&#65533;&#1577;&#65533;2&#65533;&#65533;k&#65533;&#65533;vd&#65533;&#65533;&#725;&#65533;&#65533;5&#65533;&#65533;@&#65533;S&#65533;]&#65533;&#65533;&#65533;&#65533; w&#65533;&#65533;&#65533;&#65533;&#65533;&#65533;x)&#65533;x &#65533;7&#13383;{&#65533;&#65533;x&#65533; &#65533;T&#65533;&#65533;T&#65533;&#65533;&#65533;&#65533;&#65533;&#65533;&#65533;&#65533;o &#65533;&#65533;u&#65533;&#65533;0&#65533;u&#65533;&#65533;&#225;&#65533;&#65533;b4h&#65533;&#65533;&#65533;&#65533;|&#65533;	&#65533;0&#65533;&#65533;&#65533;D&#65533;&#65533;d&#406;	Md9&&#399;+&#65533;&#65533;&#65533;X&#65533;NK&#65533;9E&#65533;&#65533;3&#65533;&#65533;Z&#65533;^&#65533;z&#65533;&#65533;&#65533;Q &#65533;H&#65533; 8&#65533;&#65533;S&#65533;2&#65533;NC&#65533;&#65533;?^(&#65533;&#65533;x&#65533;&#65533;E,c<LM&#65533; &#65533;&#65533;Sc&#65533;&#65533;&#65533;&#65533;&#65533;&#65533;pp&#65533;&#65533;&#65533;&#65533;4&#65533;R&#385;%K~&#65533;R&#65533;x&#65533;&#65533;_*DqV!!B&#65533;S&#65533;`&#65533;%&#65533;-!&#65533;&#65533;&#65533;@D&#65533;.&#65533;@-&#65533;`*&#65533;&#65533;
&#65533;N&#65533;Q&#65533;j&#65533;]~&#65533;{7&#65533;&#1982;.<&#65533;&#65533;,&#65533;m&#65533;&#65533;@&#65533;&#65533;&#65533;&#65533;`n&#65533;&#65533;,*<&#65533;I&#65533; &#65533;&#65533;g&#65533;&#65533;f&#65533;I&#65533;'B$&#65533;&#65533;&#65533;&#65533;$&#65533;&#65533;&#922;&#65533;3R&#65533;h&#65533;&#65533;~;O&#65533;Qy3&#65533;n&#65533;&#65533;&#65533;&#65533;@	&#65533;g&#65533;&#65533;&#1025;&#65533;D&#65533;z&#848;&#65533;&#65533;!&#65533;lh^&#65533;e&#65533;&#65533;&#65533;z$&#65533;B B&#65533;&#65533;3-
&#65533;&#65533;q&#65533;5G&#65533;?2&#65533;8&#65533;&#65533;9&#65533;G#&#65533;O?&#65533;a`&#65533;&#65533;pd&#65533;J&#65533;&#65533;&#65533;C	&#65533;dD&#65533;nm`&#65533;&#65533;Ar	RN2aT&#65533;L&#65533;=Y&#65533;&#65533;&#65533;Hf`&#166;&#65533;&#65533;&#65533;&#65533;&#65533;?r&#65533;&#65533;[+C0&#65533;&#65533;`&#65533;gB~&#65533;&#1637;nr&#65533;9&L&#65533;&#65533;p&#65533;&#65533;(F8&#65533;&#65533;P@U&#65533;!&#65533;&#65533;?@&#65533;&#65533;4R&#65533;SU$&#65533;`	Y&#65533;LW_&#65533;5&#65533;?f&#65533;"GU&#65533;t&#65533;&#65533;[&#65533;&#65533;]&#65533;&#65533;&#65533;"C&#65533;&#65533;&#65533;&#65533;+&#65533;&#65533;&#65533;t&#65533;&#65533;X2&#65533;&#65533;&#65533;z6&#65533;B&#65533;@&#65533;&#65533;&#1302;&#65533;kw\&#65533;&#65533;%&#65533;&#65533;v&#65533;B&#65533;&#65533;&#65533;&#65533;-&#65533;&#65533;&#65533;F&#1079;&#65533;r&#65533;-O&#65533;&#65533; .C&#65533;&#65533;&#65533;@b&#65533;&#65533;&#65533;&#65533;&#65533;&#65533;,&#65533;&#584;#F&#65533;EW&#65533;s&#65533;4&#65533;@&#65533;&#65533;&#65533;Q%.<l0q7&#1981;&#485;`&#65533;&#65533;|	Y&#65533;^&#65533;&#65533;&#65533;G2&#65533;C&#65533;<`AR&#65533;@&#65533;q2'&#65533;&#65533;&#65533;&#65533;&#65533;0&#65533; "&#65533;G&#65533;&#484;&#65533;&#65533;a&#65533;&#65533;&#65533;2AMHJ&#65533;H"&#65533;J&#65533;h&#65533;F&#1314;3.&#65533;+a&#65533;Qq	&#65533;`&#65533;&#65533;9&#65533;2voE4&#65533;&#65533;&#65533;&#65533;&#65533;&#65533;9&#65533;&#65533;O&#65533;o&#65533;&#65533;H&#65533;&#65533;C"&#65533;&#65533;&#65533;&#65533;*C&#65533;0P.&#65533;&#65533;&#65533;>&#65533;&#65533;&#65533;0&#65533;E&#13047;&#65533;EA&#65533;7N&#65533;&#65533;<C&#65533;3&#65533;&#65533;&#65533;&#65533;u&#65533;&#65533;Zd&#65533;&#36761;&#65533;&#65533;&#65533;ij&#65533;&#65533;e&#65533;3P&#65533;&#65533;&#65533;v&#65533;|&#65533;&#1938;-m&#65533;&#65533;E&#65533;N&#65533;iTMS&#65533;Q&#65533;&#65533;&#233;( &#65533;&#65533;W`="&#65533;Xl&#65533;&#65533;	&#65533;n&#65533;&#65533;?&#65533;1&&#65533;'&#65533;&#65533;`&#65533;&#65533;(&#65533;&#65533;&#65533;&#65533;;&#65533;&#65533;&#65533;&#65533;!&#65533;F&#65533;B&#65533;&#1242;;&#65533;&#1840;&#65533;&#65533;&#65533;&#65533;&#65533; &#65533;@&#65533;&#65533;@"
&#65533;&#65533;<|`@Z&#65533;&#65533;P (@&#65533;&#65533;&#65533;&#65533;&#65533;&#65533;&#65533;&#65533;P&#258;&#65533; &#65533;pbp 7&#65533;&#65533;Vx&#65533;&#65533;&#65533;  
&#65533;jhC.a-9XB
&#65533;$'9&#65533;)AF&#65533;0lc&#65533;)&#65533;&#65533;&#258;&#65533;&#65533;7&#65533;&#65533;&#65533;&#65533;3&#65533;&#770;  &#65533;yx# 'X	#&#65533;&#65533;@y&#65533;c&#65533;&#65533;&#65533;c&#65533;&#65533;%&#65533;	C&#65533;&#65533;f#@E&#65533;>&#65533;&#65533;O|&#65533;w&#65533;&#65533;&#65533;^&#65533;P$B&#65533;BrC&#65533;&#65533;&#65533;&#65533;"=41#KsdF
18&#65533;&#65533;	&#65533;Q&#65533;!P&#65533; &#65533;&#65533;M&#65533;c&#65533;&#65533;&#65533;27 &#65533;n&#65533; &#65533;&#65533;%&#65533;m	)CN&#65533;&#65533;k$I&#65533;&#65533;&#65533;&#65533;&#1814;$7!&#38387;&#65533;&#65533; &#475;&#65533;&#65533;#q&#65533;P&#65533;&#65533;0&#65533;&#65533;ej&#65533;Xh&#65533;&#65533;&#65533;\&#65533; &#65533;k&#65533;F&#65533;M=&#865;&#65533;y
o&#65533;&#65533;0Q&#65533;0&#65533;:&#65533;&#65533;&#65533;8*'>&#65533;&#65533;p&#65533;&#65533;x
&#65533;-&#65533;B&#65533;:&#65533;&#65533;&#65533;$?&#65533;'&#65533;&#65533;&#65533;&#65533;'&#65533;OrF&#65533;&#65533;o&#65533;(7&#65533;1QOp!&#65533;&#65533;&#65533;&#65533;QIe&#65533;&#65533;&#65533;@]&#65533;&#65533;&#65533;&#65533;E&#65533;/&#65533;$&#65533;J&#65533;-a &#65533;&#65533;&#65533;?.&#65533;&#65533;&#65533;&#65533;&#65533;E&#65533;M3"&#65533;&#65533;&#65533;&#65533; &#65533;~&#65533;(&#65533;C
R&#65533;&#65533;&#65533;&#65533; j0H@&#65533;`&#65533;w&#65533;&#65533;&#65533;.&#65533;&#65533;U &#65533;H`&#65533;q&#65533;sA,&#65533;&#65533;	3&#65533;;&#65533;W &&#65533;!&#65533;&#936;&#65533;.dgz&#65533;+]yS2.&#65533;&#65533;}e&#65533;n&#65533;A&#65533;&#65533;khr&#65533;l@&#65533;&#65533;&#65533;&#65533;?D`5&#65533;&#65533;&#65533;*h&#65533;M&#65533;n&#65533;G 2&#65533;L(b&#65533;&#65533;&#65533;&#65533;&#65533;zv&#552;m&#65533;&#65533;&#65533; 	I&#65533;lL&#65533;H&#65533;&#65533;q&#65533;I&#65533;&#65533; &#65533;&#65533;&#65533;&#65533;t&#65533;&#65533;0`&#65533;b	+&#65533;(_V0X&#65533;ok&#65533;n`&#65533;&#65533;`&#65533;&#65533; &#65533;&#65533;.ol9K&#65533;n &#65533;H&#65533;&#65533;&#1798;T&#65533;&#65533;
	&#65533;&#65533;&#65533;&#65533;&#65533;Zb&#65533;&#65533;&#65533;"s&#1748;&#65533;?Z&#65533;8,<&#65533;&#65533;&#65533;&#65533;3&#52975;<&#65533;38f&#65533;&#65533;:&#400;&#65533;MQ&#65533;;_&#65533;&#65533;&#65533;Sv!&#65533;@&#65533;&#65533;\&#65533;&#65533;&#65533;&#65533;&#65533;&#65533;%(&#65533; &#65533;hG0V*&#65533;#&#65533;&#65533;8EF&#65533;&#65533;&#65533;&#65533;&#65533;A1&#65533;OAS&#65533;&#65533;_&#65533;&#65533;ViXS&#65533;&#65533;&#210;	&#65533;	"&#65533;&#65533;49&#65533;&#65533;K
&#65533;&#65533;h &#642;&#65533;PJ&#65533;'&#1977;@!&#65533;&#65533;a&#65533;&#65533; !&#65533;H 3&#65533;&#65533;c&#65533;9&#893;!&#65533;s&#65533;&#65533;6&#65533;ae&#65533;&#65533;q&#65533;F&#65533;&#65533;&#65533;c&#65533;&#65533;&#65533;0E&#2004;jK#dqs&#65533;&#65533;-&#65533;Y&#65533;+z&#65533;&#1685;&#65533;&#65533;%!@&#65533;&#65533;&#65533;X&#65533;&#65533;&#65533;`	&#888;&#65533;?&#65533;&#65533;a36&#65533;&#65533;&#65533;t]&#65533;&#65533;W&#65533;D
&#65533;&#65533;&#65533;n&#65533;&#65533;W&#65533;&#65533;&#65533;&#65533;&#65533;&#65533;[&#65533;L8&#65533;&#65533;&#65533;<,0&#65533;t&#65533;#&#65533;&#65533;&#65533;&#65533;&#65533;&#65533;&#65533;&#65533;t&#65533;&#65533;&#65533;xB&#65533;&#65533;&#65533;&#1304;&#65533;&#65533;;&#65533;&#65533;3&#65533;&#65533;&#386;7&#65533;8&#65533;%us`^o&#65533;&#65533;m&#65533;HR&#65533;&#1765;&#65533;f{l&#65533;&#65533;&#65533;&#65533;^Hs&#65533;&#65533;T&#65533;&#65533;8,&#1563;&#65533;&#65533;&#65533;&#65533;~&#65533;&#65533;2r&#65533;&#65533; &#65533;;&#65533;&#65533;&#915;&#65533;&#65533;_&#65533;&#65533;2"&&#65533;d&x&#65533;|&#963;\&#65533;&#65533;&#65533;&#65533;@l&#65533;&#1310;&#65533;.&#65533;&#65533;)&#179;&#541468;<&#65533;g&#65533;&#65533;?&#65533;&#65533;'A&#65533;1&#65533;+.&#65533;&#1345;@&#65533;eY&&#65533; &#65533;&#65533;&#65533;&#65533;b!&#65533;w~&#65533;+&#65533;L&#65533;$A4PZ&#65533;&#65533;B&#65533;	1&#65533;&#65533;&#65533;&#65533;(W&#65533;&#65533;&#65533;&#65533;&#65533;&#65533;6'&#65533;&#65533;&#65533; 3"&#65533;$@(2H
&#65533;&#65533;&#65533;3&#65533;y&#65533;FO7&#65533;&#47024;&#65533;7&#65533; &#65533;r&#1354;V&#65533;(10&#65533;&#65533;&#65533;1]7&#65533;&#65533;AZ,&#65533;x(&#65533;&#65533;%&#65533;@&#65533;f&#65533;&#65533;	&#65533;&#65533;&#65533;X&#65533;A&#65533;X(&#65533;&#1186; ^s&#65533;lv8&#65533;&#65533;&&#65533;s&#65533;&#65533;1^&#65533;C&#65533;&#65533;&#65533;&#65533;&#1729;&#65533;&#65533;&#65533;&#65533;NC&#65533;sm&#65533;&#65533;&#65533;&#65533; &#65533;&#65533;&#65533;|&#65533;&#65533;&#65533;&#65533;&#65533;&#65533;&#65533;L&#65533;&#65533;&#65533;&#65533;TC&F6&#65533;&#65533;_&#65533;&#65533;&#65533;&#65533;w&#65533;&#65533;q&#65533;&#65533;&#65533;&#65533;U&#65533;&#65533;&#65533;MkN3&#65533;*P&#65533;&#65533;&#65533;a , &#65533;&#65533;&#65533;&#65533;wp
&#65533;&#65533;-&#65533;&#65533;O&#65533;2&#214;&#65533;&#65533;*&#65533;SKp&#65533;	&#65533;A&#65533;$&#65533;E=&#65533;oT@A&#1820;&#65533;&#65533;pB&#65533;G&#65533;\A &#65533;@&#65533;&#65533;&#65533;&#65533;n&#65533;.&#65533;&#65533;&#65533;\Ax&#65533;&#65533;&#65533;&#65533;&#29792;o,&#65533;@T&#65533;LmA&#65533;A&#65533;] &#65533;CYN&#65533;&#65533;&#65533;@&#65533;&#65533;&#65533;?&#65533;&#65533;<A&#65533;D
x]&#1509;&#65533;.$W&#65533;&#279;&#65533;&#65533;UD0&#65533;N&#65533;&#65533;@&#65533;&#65533;&#65533;&#65533;&#65533;&#168;&#65533;(M&#65533;&#188;5t&#65533;&#65533;&#65533;&#65533;@AY&#65533;&#65533;VM&#65533;n&#65533;&#65533;$&#65533;&#65533;o&#65533;&#65533;$&#65533;&#65533;&#65533;A&#65533;^&#65533;y&#65533;Y&#65533;&#65533;&#65533;&#65533;&#65533;$&#65533;&#65533;?&#65533;aB&#65533;&#65533;<4&#65533;&#65533;&#65533;&#65533;4&#65533;&#65533;EVt<VNF,&#65533;@&#65533;&#65533;n&#65533; p&#65533;[&#65533;B&#65533;C&#65533;1&#65533;$e&#65533;^BP&#65533;&#65533;&#65533;&#65533;x&#65533;x&#65533;&#65533;@&#65533;!-&#673;&#65533;&#65533;&#65533;@&#65533; &#65533; &#65533;&#65533;*&#65533;?&#65533;&#65533;0[p&#65533;+1*&#65533;@01N p-#"&#65533;M1&#65533;&#65533;9A&&#65533;&#65533;&#65533;a&#65533;l ,&#65533;&#65533;.&#65533;&#65533;&#65533;9&#65533;#w&#65533;&#65533;&#65533;&#65533;&#65533;&#65533;XN&#65533;&#65533;&#65533;%&#65533;?47&#65533;&#65533;&#65533;&#65533;&#65533;&#406;&#65533;&#65533;K&#65533;P&#65533;&#65533;K&#1550;&#65533; `B(&#65533;&#256;AH&#65533;M&#65533;&#65533;&#65533;?&#65533;XNaZ!n&#65533;&#65533;&#65533;&#65533;\B&#65533;
&#65533;&&#5341;]&#65533;&#65533; V&#65533;I&#65533;JZNH`B&#65533;&#65533;?4@M&#65533;]n&#65533;&#65533;0&&#65533;\&#65533;&#65533;&#65533;E&#65533;&#65533;Pv&#65533;t Ls&#65533;&#65533;&#65533;&#65533;]sD&#65533;tp&#65533;?&#65533;&#65533;&#65533;p&#65533;&#65533;_F&#65533;&#65533;&#65533;?x,&#65533;? &#65533;&#65533;z&#65533;$&#65533;eY&Z&#65533;A&#65533;&#65533;3&#65533;&#65533;&#65533;	F&#65533;&#65533;&#65533;!&#65533;A`CA&#65533;&#65533;
&#65533;@&#65533;^&#65533;5Cd&#65533;&#65533;b5&#65533;f&#65533;&#65533;?p&#65533;Z &#472;^&#65533;aX&#65533;&#65533;&#65533;&#65533;&#65533;.|X&#65533;&#65533;&#65533;o&#65533;4&#65533;&#65533; P&#65533; l&#65533;fF&#65533;&#65533;&#65533;!A&#65533;Z4D32&#65533;/~&/cX&#65533;"A&#65533;&&#65533;Q&#65533;$&#65533;&#65533;(&#65533; &#65533;&#65533;$&#65533;o&#65533; 'o&#65533;&#65533;&#65533;L&#65533;K&#65533;, &#65533;&#65533;&#65533;#Q&#65533;&#65533;}[&#65533;&#65533;&#65533;9&#65533;&#65533;A&#65533;tj&#65533;p&#65533;c2&#65533;	~&#65533;&#65533;&#65533;=&#65533;&#65533;_w&#65533;5]&#65533;o&#65533;_+&#65533;&#65533;&#65533;G&#65533;&#65533;A&#65533;&#65533;8&#65533;@&#65533;D;p&#65533;B&#65533;&#774;&#65533;V&#65533;&#65533;&#65533;&#65533;D&#65533;'&#65533;&#65533;$&#65533;?H&#65533;L&#65533;F&#65533;&#65533;5 P*hA$&#65533;&#65533;&#65533;$&#65533;=(F&#65533;$&#65533;&#65533;J&#65533;dAp&#65533;&#65533;4&#65533;]&#65533;V&#65533;$p&#65533;&#65533;$&#65533;Nmg&#65533;&#65533;&#65533;&#65533;q&#65533;&#65533;u!,D&#65533;T&#65533;<vL&#65533;qF&#65533;6UA0"F&#65533;&#65533;%[b&#65533;&#65533;&#65533;Wn&#65533;jn&#65533;W&#65533;&#65533;&#65533;e&#65533;&#65533;&#65533;$H&#65533;&#65533;%&#65533;<&#65533;f&#65533; &#65533;&#21846;n&#65533;&#65533;.&#65533;D&#65533;4&#65533;p&#65533;'xZb6&#65533;X&#65533;&#65533;A&#65533;&#65533;?i&#65533;.A!&#65533;&#65533;&&#65533;TBh&jj&#65533;p&#65533;&#65533;D&#65533;AW&#65533;fA&#65533;"1&#65533;eA&#1830;+&#1190;&#65533;&#65533;fF&#65533;&#65533;*f&&#65533;&#65533;&#65533;&#65533;1NB4R&#65533;&#65533;&#65533;h&&#65533;3&#65533;&#65533;&#65533;&#65533;w&#65533;UB8'A&#65533;&#65533;&#65533;&#65533;a&#65533;J&#65533;N'&#65533;zA&#65533;&#555;
&#65533;&#65533;&#65533; &#1261;&#65533;&#65533;&#65533;#6]N&#65533;&#1563;<&#65533;&#65533;&#65533;&#65533;U&#65533;&#65533;&#65533;8&#65533;&#65533;&#65533;&#65533;&#65533;|JXp&#65533;gB &#65533;?*FL&#65533;#KFh&#65533;&#65533;$&#65533;Jh&#65533;E2&#65533;$A&#65533;'F&#65533;&#65533;\(3&#65533;A&#65533;&#65533;&#741;&#65533;h&#65533;&#65533;&#65533;
YOaI&#65533;j&#65533;&#65533;R&#65533;&#65533;&#65533;&#65533;&#65533;&#65533;s WB&#65533;,@&#65533;&#65533;-)FP  &#65533;/&#65533;i&#65533;&#65533;WZi&#65533;&#65533;,&#65533;%,&#65533;&#65533;>#A&#65533;&#65533;mfF&#65533;&#65533;?P^&#65533;q&#65533;&&#65533;&#65533;&&#65533;}&#65533;&#65533;&#65533;&#34656;&#65533;&#65533;
_&#65533;&#65533;&#65533;?b&#65533;&#65533;*&#65533;&#65533;$$*&#65533;&#65533;1^&#65533;B&#65533;&#1950;g&#65533;&#65533;&#65533;"&#65533;D&#65533;fn&#65533;f+&#65533;&#65533;3&#65533;o&#65533;-&#65533;	&#65533;&#65533;&#65533;`&#65533;%&#65533;5fD&#65533;&#65533;&#65533;&#65533;&#65533;s&#65533;0G&#65533;&#65533;&#65533;&#1453;&#65533;&#65533;&#65533;?&#65533;&#65533;
,&#65533;&#65533;j&#65533;J&#65533;@&#65533;j&#65533;&#65533;&#65533;&#65533;"&#65533;K&#65533;&#65533;=JS&#65533;&#65533;=f&#65533;&#65533;&#65533;@&#65533;&#65533;A4+o&#65533;&#65533;&#65533;lI{&#65533;K&#65533;H&#65533;EtD&#65533;&#65533;X\BT&#65533;Ah\|B&#65533;&#65533;bD&#65533;&#65533;C&#65533;&#65533;&#65533;&#65533;m&#65533;&#65533;&#65533;+ aA|&#65533;&#65533;&#65533;&#65533;p&#65533;&#1305;L&#65533;T&#65533;&#65533;1&#65533;C&#65533;bD a oA&#65533;&#65533;&#65533;&#65533;&#65533;&#65533;b&#65533;&#65533;D&#65533;&#65533;&#65533;C&#65533;@J&#65533;. &#65533;&#65533;D&#65533;&#65533;&#65533;V]&#65533;/q&#1064;&#65533;&#65533;7&#65533;&#65533;Df&#65533;&#65533;,A)F&#65533;&#65533;
X@&#65533;&#65533;W&#65533;bAL- &#65533;,&#65533;Y&#65533;&#65533;b&#65533;&&#65533;&#65533;&#65533;!&#65533;j&#65533;@ &#65533;&#65533;&#65533;&#65533;&#65533;"&#65533;&#65533;&#65533;&#65533;&#65533;0LHpB&#65533;&#65533;&#65533;A@&#65533;?&#65533;&#65533;	&#65533;&#65533;AP&#65533;&#65533;!f&#65533;&#65533;A&#65533;&#65533;0tb"&#65533;&#65533;&#65533;&#65533;&#65533;nV[NpB&#65533;p&#65533;&#65533;N&#65533; #/&#65533;lib&#65533;&#65533;@&#65533;&#65533;&#65533;&#65533;&#65533;&#65533;&#65533;&&#65533;&#65533;&#65533;^&#65533;"_&#65533;*l&#65533;Kh1&#65533;&#65533;,&#65533;U&#65533;<&#1485;&#65533;&#65533;"&#65533;&#65533;&#65533;-&#65533;Q&#65533;q&#65533;&#65533;-t&#65533;&#65533;)&#65533;&#65533;&#11372;&#65533;&#65533;o[&#65533;&#65533;&#65533;&#65533;4Q&#65533;4&#65533;&#65533;2&#65533;&#65533;]~&#65533;&#65533;&#65533;&#65533;:&#65533;	{2+&#65533;0k&#65533;p&#65533;&#65533;&#65533;&#65533;%&#65533;?P&#65533;&#65533;A&#65533;&#65533;&#65533;O&#65533;NE&#782;np@&#65533;`k&#65533;+P&#65533;d&#65533;9$&#65533;&#65533;&#65533;p&#65533;kp/&#65533;A&#1812;&@7DFE&#1693;\7<A7p&#65533;I&#65533;&#65533;&#65533;6 3&#65533;YP&#65533;&#65533;6h&#65533;A&#65533;23C4&#65533;5G-&#65533;q&#65533;&#65533;Kd&#65533;&#65533;&#65533;y$&#65533;&#65533;&#65533;&#65533; W&#65533;&#65533;&#65533;&#65533;]m&#65533;&#65533;&#65533;a&#65533;&D&#65533;&#65533;3:g&#65533;Y&#65533;&#65533;;cl&#1610;*&#65533;&#65533;m&#65533;u,&#65533;20&#1178;)cD#x%&#65533;BA&#65533;iA<&#65533;&#65533;&#65533;&#65533;&#621;&#65533;C&#65533;)b"&&#65533;)&#65533;&#65533;&#65533;&#65533;$&#65533;&#65533;o&#65533;&#370;&#65533;+*;&#65533;&#65533;&#65533;N&#65533;U:&#65533; &#65533;&#65533;&#65533;f&#65533;oa-&#65533;&#65533;CN&#65533;&#65533;ZpF<&#65533;&#65533;!&#1513;&#65533;&#65533;&#65533;,(! )&#65533;1&#65533;"&#65533;R;u&#65533;V&#65533;6c&#65533;@&#65533;&#65533;&#65533;T&#65533;Ts&#65533;&#65533;6S&#65533;&#65533;_&#65533;a&#65533;&#65533;"&#65533;8&#65533;&#65533;&#65533;e&#945;V&#65533;K@r{&#65533;K&#65533;&#65533;&#65533;&#65533;I&#65533;&#65533;&#65533;v&#65533;E&#65533;n	}6
=&#65533;OH+A4&#65533;&#65533;XK&#65533;h&#65533;z&#32834;&#65533;M&#65533;hAd&#65533;$&#65533;W&#65533;2&#65533;~&#65533;K$&#65533;P`&#65533;oTvFx&#65533;Gn,c5&#65533;*&#65533;&#65533;R7&#65533;&#65533;r&#65533;&#65533;7g&#65533;i&&#65533; o&#65533;!&#65533;&#65533;&#65533;{&#65533;,&#674;:CiD&#65533;a&#65533;&#65533;3XN&#65533;Y&#65533;&#65533;&#65533;&#65533;3p&#65533;b&#65533;p&#65533;&#65533;<&#65533;)-$&#65533;&#65533;&#65533;&#65533;=&#65533;^KD&#65533;A&#65533;@&#65533;&#65533;
&#65533;&#65533;-"&#65533;0b&#65533;D~&#65533;j.c&#65533;RS&#65533;M&#65533;ZL&#65533;A&#65533;a&#65533;&#65533;+&#65533;emRm{&#65533;&#65533;&#65533;pco&#65533;C&#65533;c&#319;&#65533;qA4'r&#65533;&#65533;#&#65533;&#65533;&#65533;+8#&#65533;&#65533;&#65533;[B&#65533;qg&#65533;V&#1507;=j&#65533;&#65533;&#65533;xbS&#65533;&#65533;A|&#65533;X&#65533;&#65533;&#65533;1&#65533;$k&#65533;I&#65533;&#65533;PA&#65533;&#65533;?&#65533;&#65533;&#65533;uo&#65533;!&#65533;D=&#65533;&#65533;A`&#65533;B&#1944;&#65533;*(Hyk&#65533;E&#65533;_wh&#65533;&d&#65533;&#65533;yo y&#65533;&#65533; ggD&#65533;&#65533;F
&#65533;$L&#65533;3&#65533;.&#65533;&#65533;n&#65533; &#65533;&#65533;&#65533;H&#65533;&#65533;&#65533;u&#65533;?&#65533;/1p13&#65533;&#65533;&#65533;&#65533;i&#65533;jk&#65533;?4&#65533;DpD&#65533;&#65533;&#65533;&#65533;fF&#65533;>&#65533;W&#65533;a&#65533;9&#65533;&#550;&#65533;:&#65533;&#65533;&#1449;wN4&#65533;&#65533;@Tt&#65533;q&#65533;y&#1833;K&#65533;&#234;&#65533;&#65533;?L&#65533;_&#65533;FE&#65533;&#65533;&#65533;&#65533;A4H&#65533;
&#65533;&#65533;yn&#65533;&#65533;3&#65533;f&#65533;Ec,W&#65533;?&#65533;&#65533;&#65533;K&#65533;*&#65533;Cp&#65533;&#65533;&#65533;Mm&#65533;DG(	&#65533;2&#65533;&#65533;&#65533;&#65533;r6&#65533;&#1166;0&#65533;&#65533;B&#65533;&#65533;_uFL&#65533;&#65533;&#65533;&#65533;o5y&#65533;&#65533;^&#65533;&#65533;&#65533;D&#65533;&#65533;&#65533;@&#65533;&#65533;x&#65533;&#65533;	&&#65533;}&#65533;&#65533;&#65533;n`&#65533;?\&#65533;C&#65533;&#65533;?&#65533;&#65533;&#65533;k&#65533;NaPn&#65533;&#65533;`A0&#65533;&#65533;
&#344;&#65533;r7 &#65533;&#65533;&#65533;KoF&#65533;&#65533;f&#65533;&#65533;&#65533;&#65533;&#65533;"3FpoB l&#65533;H&#65533;&#65533;&&#65533;&#65533;j@&#65533;&#65533;4&#1518;&#65533;	&#65533;	~&#65533;np&#65533;@&#65533;&#65533;&&#65533; F|&#65533;&#65533;m t` &#65533;9&#65533;&#65533;&#65533;&#65533;&#65533;{w&#65533;A"&#65533;-0Fh,1"&#65533;WN&#65533;!&#65533;m.&#65533;,&#65533;&#179;.&&#65533;	&#65533;%&#530;*&#65533;m&#65533;&#65533;&#65533;~&#65533;"&#65533;&#65533;&#65533;&#65533;<&#65533;|B&#65533;3&#65533;&#65533;@,&#65533;-&#65533;!&#65533;&#65533;&#65533;&#65533;&#65533;l&#65533;p&#806;;&#65533;n8&#65533;  ^&#65533;l5&#65533;&#65533;&#65533;A&#65533;&#65533;&#65533;&&#65533;<&#65533;Dp&#65533;&#65533;o&#65533;b&#65533;&j&#587;m&#65533;j&#65533;L&#65533;|O&#65533;:o&#65533;&#65533;0\yR&#65533;N&#65533;&#65533;-&#65533;&#65533;&#65533;&#65533;u&#65533;+&#65533;&#65533;&#65533;q&#65533;&#65533;&#65533;&#65533;&#65533;|&#65533;'"&#65533;&#65533;8&#65533;%2&#65533;&#65533;&#65533;o<&#65533;&#65533;&#65533;&#65533;&#65533;9r#&#65533;&#65533;&#517552;D&#65533;&#65533;&#65533;`&#65533;'&#65533;&#65533;&SG&#65533;8p&#787;6
&#485;nAT&#65533;&#65533;&#65533;Le&#65533;&#65533;&#65533;&#65533;2&#1624;D&#65533;o&#65533;H^R&#65533;b&#65533;Ah&#65533;?`Y&#65533;&#65533;&#65533;&#65533;&#65533;r&#65533;&#65533;p|Ah@)|&#65533;K|]&#65533;c&#65533;A,&#65533;&&#65533;/&#65533;&#65533;&#65533;&#65533;U<@&#65533;7&#65533; @&#65533; < Hp&#65533;&#65533;&#133;'&#65533;&#65533;`&#65533;&#65533;&#65533;&#65533;4,&#65533;'&#65533;?&#65533;&#65533;<&#65533;&#10216;-"Q&#65533;T&#65533;&#65533;eK&#65533;/a&#404;9&#65533;&#65533;B&#65533;&#65533;&#777;&#65533;&#65533;&#862;2]&#65533;&#65533;&#1363;0a&#65533;&#65533;&#65533;&#62035;&#65533;&#65533;&#65533;7&#65533;_&#65533;^"&#65533;hp&#65533;&#65533;&#65533;&#65533;M&#65533;0	k&#1515;&#65533;L:&#65533;&#65533;&#65533;X/f#b-&#65533;&#65533;&#65533;&#65533;4d' &#65533;'5&#65533;&#65533;&#65533;&#65533;R&#65533;&#65533;&#65533;&#65533;&#1407;Luj&#65533;&#65533;&#65533;	So2&#65533;ga
&#65533;3&#65533;c`&#65533;&#65533;&#65533;&#65533;&#65533;&#65533;&#65533;&#65533;&#65533;&#41032;R&#65533;&#65533;&#65533;2a&#65533;&#65533;&#1389;Eb&#65533;J5&#65533;&#65533;n&#65533;0&#65533;&#65533;&#1327;E&#65533;N&#65533;/)&#65533;@%`&#65533;&#65533;&#65533;f&#65533;A&#65533;}&#65533;&#65533;&#65533;&#65533;!&#65533;&#65533;}`u&#65533;&#1087;{&#65533;9&#65533;|&#65533;&#65533;9&#65533;(3P}&#65533;2&#65533;&#65533;&#1123;_o&#65533;~}&#65533;&#65533;E>S&#65533;E&#65533;&#65533;&#65533;&#65533;&#65533;&#65533;&#65533; &#65533;>ZA&#65533;&#65533;&#65533;&#65533; &#65533;&#65533;B&#65533;B'4&#65533;t&#65533;@&#65533;F&#65533;&#1028;M&#65533;&#65533;6L&#65533;&#65533;&#65533;&#65533;&#65533;EEC$j&#65533;&#65533;&#455;;&#1848;&#65533;	&#65533;&#65533;&#65533;&#65533;bF&#65533;S&#65533;X&#65533;/&#65533;&#143873;N"n&#65533;$/x"&#65533;&#65533;&#65533;&#143;&#65533;pb&#65533;'
)&#641;&#65533;&#65533; &#65533;&#65533;&#65533;&#65533;&#65533;2&#65533;M&#65533;H&#65533;&#65533;&#65533;&#65533;&#65533;!0CJ&#65533;N&#65533;&#65533;&#65533;K4?&#65533;2&#65533;.&#65533;'&#65533;&#65533;&#65533;3%\Y(8&#65533;&#65533;L9&#65533;<#8(]&#65533;&#65533;L&#65533;&#65533;r&#65533;BG&#65533;&#65533;&#65533;&#33281;D!i&#65533;a&#65533;y2&#65533;Wa&#65533;UV&#65533;r'&#65533;v&#65533;i&5P
&#65533;&#240;&#65533; (&#65533; )h0&#65533;&&#65533;&#65533;/&#65533;&#65533;*&#65533;&#1543;&#65533;zK&#1579;&#65533;v."&#65533;&#65533;4&#65533;&#65533;/+B&#65533;	&#65533;:&#65533;&#65533;&#65533;&#65533;&#65533;&#65533;&#65533;I	&#65533;f&#65533;&#65533;&#65533;&#65533;f&#65533;e&#65533;&#65533;&&#65533;&#65533;&#65533;	&#65533;_X)E"b&#65533;gU&#65533;&#65533;:&#65533;](&#65533;&#65533;:&#65533;
&#65533;&#1322;J+@&&#1418;Z&#65533;&#65533;&#65533;d&#65533;&IC&#65533; &#65533;M8&#65533;L3&#65533;Y&#65533;N./W&#65533;8&#65533;*&#65533;u&#65533;&#65533;&#65533;y:&#65533;&#65533;&#65533;&#65533;;&#65533;Z&#65533;&#65533;&#65533;&#65533;.'&#65533;fM&#65533;&#65533;&#65533;k&#65533;i&#65533;cZ&#39529;&#65533;i@ j&#65533;g&#65533;6&#65533;&#65533;&#65533;|	&#65533;|&#65533;[A	&#65533;1DGC&&#65533;&#65533;9:Q tHT&#65533;&#65533;[|&#65533;&#65533;[&#516;1&#484;&#65533;&#65533;&#65533;I&#65533;*8&#65533;&#65533;&#65533;O&#65533;&#65533;R	j &#65533;f&#65533;\&#65533;TE(&#65533;N&#65533;bQ&#65533;9B&#65533;&#65533;g&#65533;&#65533;dX&#65533;"&#65533;RHA&#65533;&#65533;&#65533;&#65533;&#65533;&#65533;0o`&#65533;&#65533;t&#65533;&#65533;>&#65533;G&#65533;N]&#65533;&#65533;&#65533;f&#65533;v&#65533;0GI&#65533;&#65533;Y&#1212;&#65533;"&#65533;&#65533;&#539;&#65533;Z&#65533;&#65533;&#65533;&#65533;i&#65533;\]&#65533;&#65533;&&#65533;&#65533;L)&#65533;&#65533;b! &#65533;(&#65533;!&#65533;&#65533;"(&#65533;&#65533;V&#65533;&#65533;3&#65533;bv&#65533;I.&#65533;&#65533;[&#65533;L&#65533;x&#65533;6&#65533;D&#150;&#65533; f &#1880;&#65533;<0&#65533;4&#65533;&#65533;XHa&#65533;&#65533;4"&&#65533;x&#65533;-f&#65533;*C&&#65533;M&#65533;&#65533;&#65533;&#65533;&#65533;=dY&#65533;&#65533;TH&#65533;&#65533;&#65533;fc&#65533;&#65533;&#65533;&#65533;L&#65533;&#65533;M 5&#65533;&#65533;&#65533;&#65533;&#65533;&#65533;D&#65533;&#65533;G8*&#65533;&#65533;8&#65533;&:&#65533;&#65533;&#65533;!4&#65533;&#65533;L:&#65533;&#65533;&#65533;&#65533;&#65533;-&#65533;iN&#65533;&#1328;&#405;&#65533;@Ca3#A&#648;&#65533;g`&#65533;&#65533;&#65533;&#65533;F$m&#65533;#&4d&#65533;&#65533;&#65533;mC&#65533;&#65533;&#65533;Rb&#65533;&#65533;mF,15&#65533;&#65533;1P&#65533;&#1328;&#65533;v4&#65533;&#580;&#65533;8A&#65533;&#65533;&#65533;&#65533;&#65533;&#65533;z+1&#65533;J8&#65533;&#596;@o &#65533;&#804;)i"&#65533;ad&#65533;s&#65533;c&#65533;B8Q&#65533;X&#65533;&#65533;z&#65533;&w<TV.&#65533;&#65533;&#65533;&#65533;. &#65533;&#65533;&#65533;s&#65533;{&#65533;(&#344;Le&#65533;|;	K&#151;D&#65533;&#65533;&#65533;&#65533;&#65533;&#65533;,&#65533;@c&#65533;BI&#65533;&#&#65533;&#65533;&#65533;cj&#65533;2&#65533;l&#65533;e[+	_&#65533;I&#65533;P&#65533;&#65533;II&#65533;&#65533;l&#65533;"%@		&#65533;&#65533;&#65533;A&#65533;E&#65533;>&#65533;I%&#65533;Cub&#65533;&#65533;R^!
&#65533;Or&#65533;R&#65533;&#65533;0&#65533;#&#65533;-&#65533;
L&#65533;&#65533;&#65533;(+d&#65533;Du&#65533;&#65533;x&#65533;&&#65533;"H&#65533;@#&#65533;#&#65533;&#65533;&#65533;	B&#65533;&#65533;&#65533;h&#1353;Nr&#65533;s&#65533;&#65533;&#65533;g&#65533;E}	|&#65533;&#65533;-&#65533;&#65533;iFu&#65533;&#65533;&#65533;&#65533;&#65533; h&#65533;*@&#65533;&#65533;&#65533;&#65533;&#1380;Y&#65533; &#65533;&#1029;6$"&#65533;a&#65533;  &#65533;&#65533;Z&#65533;7&#65533;&#65533;F&#65533;;&#65533;!&#65533;j&#65533;a&#65533;rM&#1680;&#65533;>&#65533;&#65533;xH"&#65533;t@&#65533;&#65533;&#65533;&#65533;/UbX&#65533;0&#65533;<ABYY&#65533;!r&#1315;&#65533;B &#65533;&#775;<&#65533;qE&#65533;&#65533;-&#65533;T&#65533;3&#65533;&#65533;
&#65533;&#65533;hR&#65533;&#65533;&#65533;v&#65533;&#65533;m&#65533;j&#1729;&#65533;T&#65533;&#65533;&#65533;hGJ&#65533;&#65533;&#65533;.&#65533;}&#65533;o&#65533;&#65533;K&#65533;Z&#65533;&#65533;&#65533;&#65533;U&#65533;&#65533;&#65533;\&#65533;x&#65533;*&#65533;&#65533; ^&#65533;&#65533;bq&#65533;kA&#65533;&#65533;F&#65533;&#65533;z&#65533;&#65533;,&#65533;&#65533;
B&#65533;QLa&#65533;y&#65533;	6IK&#65533;&#65533;UIB&#65533;&#65533;0&#65533;&#65533;&#65533;a &#65533;&#65533;&#65533;&#65533;&#65533;&#65533;&#65533;&#65533;&#65533;( J&#1096;b1&#65533;I`&#65533;C:&#65533;&#65533;&#65533;(&#65533;
>1&#65533;&#65533;&#65533;&#65533;&#65533;&#65533;JX&#65533;&#65533;&#65533;&#65533;a&#65533;z&#65533;
,&#65533;N&#65533;&#65533;4&#65533;DgU&#65533;&#65533;0&#65533;7&#65533;&#65533;&#65533;h&#325;&#65533;h&#65533;&#65533;&#928;&#65533;&#65533;&#65533;&#65533;&#65533;&#65533;&#65533;NN&#65533;&#65533;&#65533;E`'W&#65533;&#65533;b|&#65533;hd%&#65533;&#298;h&#65533;&#65533;&#65533;&#65533;&#65533;4jH&#65533;&#22115;&#65533;&#65533;v&#65533;a&#65533;&#65533;-&#65533;#J&#65533;& 	 &#65533;5z&#65533;yH&#65533;$qS&#65533;Kd&#65533;&#65533;Ta&#927;U&#65533;@&#65533;&#65533;&#65533;&#65533;&#65533;y &#65533;&#65533;&#65533;i	&#65533;&#28744;&#65533;&#65533;&#65533;&#65533;CX{&#65533;v&#65533;&#65533;mmZ&#65533;v,z&#1139;U&#65533;m/&#65533;L&#65533;&#65533;^&#549;r&#65533;&#65533;&#65533;6&#65533;&#65533;&#65533; &#65533;&#65533;
T &#65533;4&#65533;&#65533; 8&#65533;&#65533;q&#65533;&#65533;&#65533;&#65533;&#65533;h&#65533;&#65533;0D&#65533;U&#65533;+C&#65533;C&#65533;&#65533;_&#16016;wu&#65533;&#65533;&#65533;lE&#65533;g&#65533;&#65533;&#65533;&#65533;&#65533;\ &#65533;&#65533;!$&#65533;&#65533;q&#1041;&#65533;n&#65533;
&#65533;(7 &#65533;&#65533;&#65533;(&#65533;6&#65533;U"&#65533;&#65533;4&#65533;&#65533;sI&#65533;&#65533;B6&#65533;&#1072;^ &#65533;B&#65533;[&#65533;&#65533;( k&#65533;WJ(&#65533;f<&#65533;&#65533;"a@&#65533;&#65533;&#65533;8&#65533;%Kh&#65533;&#65533;5&#65533;7&#65533;qJ &#65533;&#65533;&#65533;&#65533;&#65533;!~&#65533;&#65533;H, &#65533;u? &#65533;&#65533;d&#65533;&#149;ro&#65533;&#65533;&#65533; &#65533;&#65533;>,p&#65533;&#65533;#&#65533;0&#65533;&#65533;&#65533;&#65533;')&#65533;MIE&#65533;BQh:&#1417;&#65533;&#65533;&#65533;?&#65533;&#65533;:&#65533;&#65533;&#65533;&#65533;&#65533;&#1317;b&#65533;&#65533;(&#65533;&#65533;&#65533;5&#65533;&#65533;}&#65533;&#65533;44&#65533;&#65533;XC&#65533;&#65533;&#65533;B@&#65533;&#65533;D&#65533;o&#65533;&#65533;&#65533;&#65533;F&#65533;@*&#65533;E&#65533;|&#65533;&#65533;&#65533;&#65533;&#65533;z5<&#65533;&#65533;&#65533;&#65533;&#65533; 
@&#65533;&#12640;&#65533;.>%&#65533;&#65533;&#65533;&#65533;D&#65533;Q&#65533;&#65533;&#65533;y&#65533;&#65533;&#65533;&#65533;&#65533; ))=&#65533;	&#65533;&#65533;&#65533;&#65533;&#65533;-&#65533;&#65533;bMkyH&#65533;&#1452;o&#65533;&#65533;[&#65533;y&#65533;Z&#65533;&#65533;&#65533;@&#65533;0&#65533;a&#65533;&#65533;c(v&#65533;&#65533;&#1030;1&#65533;&#65533;1z+&#65533;&#65533;
&#65533;8b&#65533;H&#65533;&#65533;&#65533;$&#65533;P&#65533;,&#65533;&#65533;u&#65533;'&#65533;&#65533;HA&#65533;q&#1259;W"&#65533;&#65533;~)A&#65533;&#65533;&#65533;x&#65533;&#65533;%&#65533;&#150;&#65533;&#65533;&#65533;]&#65533;&#65533;.
lI[&#65533;&c,@f&#65533;&#65533;B"#6&#65533;&#65533;T&#65533;&#65533;T&#65533;&#65533;&#65533;	8(%V&#65533;&#389;&#65533;&#65533;k&#65533;&#65533;!&#65533;	x&#65533;M&#65533;`&#65533;\B&#65533;ni!&#65533;aTN1&#65533;&#65533;&#65533;&#65533;ie&#65533;&#65533;&#65533;"&#65533;@f[&#1442;G&#65533;&#65533;&#65533;&#65533;&#65533;&#65533;&#65533;	2&#65533;8\&#65533;Q&#65533;@&#65533;XB&#65533;j&#65533;h|l&#44547;&#65533;&#65533;~&#65533; &#65533;&#65533;	&#65533;&#65533;&#65533;&#65533;/&#65533;pj&#65533;CA@&#65533;&#65533;@XB&#65533;&#65533;A&#1542;&#65533;&#65533;j!&#65533;@&#65533;RBD&#65533;fD&#65533;&&#65533;&#65533;o&#65533;n &#65533;op&#65533;D"&#65533;&#579; &#65533;k&#65533;vO$
&#65533;!&#65533;&#65533;&#65533;J&#65533;|&#65533;&#65533;&#65533;D&#65533;&#65533;&#65533;&#65533;&#65533;&^&#65533;&#65533;&#850;&#65533;&#65533;b%mb&#65533;&#65533;DBT&#65533;%r&#65533;J&#65533;&#65533;aU&#65533;<&#65533;&#65533;&#65533;&#65533;%&#65533;&#65533;&#65533;x&#65533;V&#65533;&#65533;&v&#65533;&#65533;C&#65533;"&#65533;&#65533;&#65533;&#65533;&#65533;&#65533;VB]&#65533;Y&#65533;BZ&#65533;&#65533; &#65533;+&#65533;h&#1884;k0& [&#65533;b &#65533;b,B&#65533;&#65533;&#65533;4`&#65533;P&#65533;	b&#65533;D&#65533;&#65533;X&#65533;!&#65533;b&#65533;&#65533;&#65533;&#65533;b &#65533;ZS&#65533;&#65533;TT&#65533;^A&#65533;Y&#65533;&#65533;P+&#65533;&#65533;/&#65533;"5ln&#65533;&#65533;o&#65533;VN_&#65533;&#65533;Xh&#65533;-~P*f&
 \j &#65533;&#65533;x&#65533;D %z*&#65533;&#65533;h&#65533;&#65533;&#490;&#65533;|,&#65533;&#65533;#glEr$&#65533;?D?`&#65533;&#65533;0&#65533;&#65533;&#65533;>,$n&#65533;f&#65533; D&#65533;F$&#65533;nB&#65533;o&#65533;,&#65533;&#65533;&#65533;&#65533;6&#65533;&#65533;&#65533;&#65533;&#65533;lj$Q%|&#65533;	BQ&#65533;G&#65533;&#65533;(&#65533;&#65533;&#65533;&#65533;&#65533;&#643;k&#65533;&#65533;&#65533;A&0&#65533;&&#65533;&#65533;%&#65533;&#65533;%&#65533;	&#65533; &#65533;h"&#65533;&#914;&&#1170;<&#65533;&#65533;$&#65533;&#65533;&#65533;o&#65533;&#65533;#&#65533;r&#65533;&#65533;%&#65533;&#65533;&&#65533;&#65533;\ 9&#65533;&#65533;&#65533;&#65533;&#65533;!&#65533;@N, &#65533;#&#65533;&#937;&#65533;&#65533;&#65533;H&#65533;&#65533;&#65533;&#65533;-&#65533;K&#65533;&#65533;&#65533;T&#65533;4&#65533;%F&#65533;\0&#65533;K&#65533;M&#65533;P&#65533;8&#65533; :5Ub&#65533;#&#16643;B&#65533;&#65533;g&#65533;&#65533;&#65533;&#65533;V&#65533;Y &#65533;&#65533;LL&#65533;&#18885;0&#65533;5&#65533;&#65533; &#65533;a&#65533;&#65533;&#65533;&#65533;Q&#65533;&#65533;O&#65533;h&#65533;&#65533;&#65533;h,<xL;&#65533;6&#65533;&#492;p&#65533;r&#65533;;B&#65533;&#65533;;&#65533;&#65533;&#65533;O&#65533;&#65533;&#65533;&#65533;&#307;<&#65533;f&#65533;&#65533;&#65533;&#65533;&#65533;&#427;&#65533;la&#65533;&#65533;&#65533;&#65533;&#65533;&#65533;&#65533;*U&#173;\&#65533;&#65533;&#65533;&#65533;(&#65533;'&#65533;&#65533;)&#65533;Jcb+&#65533;Si&#65533;l%zAz&#65533;!&#65533;,V&#65533;c T&#65533;,&#65533;2&#65533;&#1298; &#65533;rV64<&#65533;?&#65533;.D&#65533;hD&#65533;HW&#65533;&#65533;/&#65533;2%&#65533;&#65533;K&#65533;&#65533;!&#65533;@8+ZF%&#65533;&#65533;&#65533;&#65533;*@&#384;@L &#65533;m2&#65533;&#65533;&#65533;&#65533;&#65533;!s&#65533;&#65533;&#65533;T&#65533;&#65533;
&#65533;"34&#65533;"&#65533;&#65533;`D"3"&#65533;Nn&#65533;l&#65533;&#65533;Ne&#65533;F&#65533;wD&#65533;>m n N&#65533;T/4]&#65533;6K&#65533;&#1896;%.&#65533;6&#65533;bX&#1801;3&#65533;G~x4-&#65533;B&#1956;1"j8QB&#65533;Rf&#65533;Bs!&#65533;`&#65533;&#65533;W&#65533;&#65533;WJ@(&#65533;&#65533;&#65533;&#65533;!4&#65533;&#65533;:7R&#42115;#&#65533;&#65533;:6rg<4T&#65533;s&#65533;&#65533;A&#65533;&#65533;&#65533;
$i&#65533;&#65533;&#65533;&#65533;B&#800;&]&#65533;>&#65533;>b&#65533;&#65533;&#65533;pU&L&#65533;Z)&#65533;c&#65533;&#65533;@tH&#65533;&#65533;<&#65533;F&#620;j&#65533;&#65533;&#65533;C&#65533;&#65533;YE&#65533;$Ta&#65533;j&#65533;pQ%b&#65533;E&#65533;B&#65533;&#65533;"/ a&#65533;P&#65533;6@&#65533;c&#65533;B&#1982;&#65533;\&#1225;w&#65533;&#65533;&#1442;.&#65533;&#65533;i&#65533;[ &#65533;b&#65533;F&#65533;A
 
r&#65533;&#65533;T&#65533;&#65533;&#65533;&#65533;&#1920;3&#65533;E&#65533;UR&#65533;!&#65533;!&#65533;&#65533;a&#65533;&#65533;&#65533;&#65533;&#65533; x<G$&#65533;&#65533;q&#65533;&#65533;&#65533; 	Eb&#65533;&#65533;+&#65533;&#65533;&#65533;&#65533;*&#1922;+&#65533;&#65533;+&#65533;@&#65533;&#155;\&#65533;*&#65533; &#65533;V&#65533;&#65533;&#1282;U&#65533;&#65533;&#65533;Q2&#65533;W&#65533;O&#65533;6&#65533;&#65533;:&#65533;&#65533;	&#65533;&#38312;hy&#65533;t*;&#65533;&#65533;iIr@
&#65533;k&#1064;@&#65533;vC&#65533;&#65533;&#65533;j&#65533;U3&#65533;=U&#65533;&#65533;.B`u%&#65533;UpF&#65533;zR&#65533;T&#65533;	&#65533;&#65533;V&#65533;&#65533;J{t %&#65533;H&#65533;&#65533;&#65533;&#65533;3p&#65533;&&#65533;o&#596;&#65533;&#65533;T&#65533;&#65533;v&#65533;vp&#65533;L	&#65533;&#65533;&#65533;._1W&#65533;/'&#65533;K&#65533;&#65533;mOjcP&#65533;Y&#65533;1&#65533;&#65533;&#65533;e&#65533;&#65533;2Z&#65533;Q&#65533;.&#65533;eX&#65533;u&#65533;M&#65533;&#65533;4&#65533;$&#65533;&#65533;q&#65533;s!|EL3%hW.&#65533;I&#65533;@	\eT&#65533;`T&#65533;`&#65533;@xU&#65533;v&#65533;&#65533;&#65533;&#65533;@E$&#65533;7&(&#65533;X&#65533;b&#65533;.&#65533;e&#65533;&#65533;%&#65533;@&#65533;d&#65533;&#65533;M&#65533;&#65533;&#65533;GO&#65533;4^BP=&#65533; \&#65533;&#65533;	&#65533;&#65533;&#65533;&#65533;&#65533;s!&#65533;p&#37542;
&#65533;f&#65533;:&#65533;
&#65533;&#65533;#sL;0R&#65533;&#65533;&#65533;&#65533;?6&#65533;k&#65533;&#65533;j&#65533;&#65533;&#65533;&#65533;,&#65533;b&#65533;l&#65533;&#902;&#65533;&&#65533;L&#65533;V&#65533;>&#65533;&#65533;n&#65533;&>&#65533;H&#65533;*X&#65533;&#65533;F	Hp$&#65533;|V$q&#65533;&#65533;X&#65533;&#65533;&#65533;`&#65533;&#65533;N&#65533;&#65533;&#65533;%&#65533;&#65533;fD&#65533;jx l&#65533;&#65533;A&#65533;/%&#65533; &#65533;&#65533;&#65533;Op&#65533;7&#1740;D&#65533;f&#65533;&#65533;8&#65533;&#65533;:&#65533;&#65533;/a&#65533;;&#65533;;{VN&#65533;*&#65533;&#65533;HQL_&#65533;	HA &&#65533;.&#65533;h&#65533;[&#65533;i1A&#65533;-B,Zc&#65533;&#661;&#65533;p&#65533;*27%&#65533;&#65533;L2&#65533;&#65533;by&#65533;!^&#65533;8&%&#65533;&#65533;$&#65533;D&#65533; &#65533;&#65533;&#65533;&#65533; @ $&#65533; &#900;&#65533;$B$@&#65533;&#65533;	@&#65533;S&#65533;$&#65533;A%h&#65533;&#65533;&#65533;&#65533;&#228;&#65533;N&#65533;&#65533;&#65533;&#65533;s&#65533;u2&#65533;u xs&#65533;&#65533;W$&#65533;7%\A}B(t"~&#65533;S&#65533;}y&#65533;&#65533;>u;r&#65533;
&#65533;&#65533;&#65533;&#65533;Y&#65533;&#65533;F@&#65533;c&#65533;&#65533;?&#65533;&#65533;&#65533;P&#65533;%8k5&#65533;&#65533;&#65533;Af2&#65533;&#65533;&#65533;&#65533;&#65533;&#65533;S&#65533;l&#65533;j&#65533;&#65533;&#65533;W&#236;'Q&#65533;p&#65533;,&#65533;&#65533;G&#65533;&#65533;&#65533;5Xy&#65533;&#65533;&#65533;&#65533;&#65533;&#65533;S ~&#65533;&#65533;&#65533;&#65533;&#65533;V&#65533;&#65533;&+]&#65533;Ac&#65533;&#65533;T &#65533;LD&#65533;	*&#65533;BE&#65533;-&#65533;Y&#65533;&#65533;y&#65533;*&#65533;8&#65533;kL	&#65533;&#65533;&#65533;\ &#65533;&#65533;&#65533;&#65533;!&#1768;&#65533;KB&#65533;x&#65533;Y&#65533;&#65533;YO=&#65533;B&#384;&#65533;IY&#65533;&#973;kP? #&#65533;e&#65533;K%&#65533; &#65533; #eNv&#65533;M:&#65533;eQ&#65533;!4 &#65533;uZ&#65533;&#65533;&#65533;6bZ&#65533;dHF&#65533;&#65533;z 6a&#65533;!&#65533;UB8`&#65533;iB&#65533;&#65533;&#65533;&#65533;&#65533;2&#65533;&#65533;s&#65533;&#65533;z&#65533;1&#65533;T&#65533;0&#65533;&#65533;a&#65533;Q&#65533;&#65533;RbY&#65533;*:&#65533;K&#65533;&#65533;Q&#65533;@[e&#65533;!&#65533;;&#65533;qu&#65533;;E&#65533;#&#65533;&#65533;s&#65533;[{&#65533;&#65533;&#65533;P&#65533;&#65533;&#422;<)&#65533;&#65533;&#65533;&#65533;&#698;L&#65533;&#65533;&#65533;@&#65533;&#897;&#65533;"&#65533;&#65533;&#65533;&#65533;B&#65533;
CH&#65533;!Ndo&#524; &#65533;&#1460;b&#1017;&#65533;&#65533;&#65533;&#65533;&#65533;&#65533;&#65533;&#65533;YC&#65533;&#65533;&#65533;&#848;&#65533;K;&#65533;&#65533;O&#65533;&#65533;&#65533;&#65533;&#65533;P&#65533;&#65533;&#65533;>z&#65533;$U!&#65533;{&#65533;&#65533;%~Xr B&#65533;jD(&#65533;v&#65533;A&#65533;&#65533;E&#65533;&#65533;&#65533;&#65533;&#65533;&#65533;#&#65533;4&#65533;/&#65533;&#65533;	&#65533;&#65533;O&#65533;%-`nY&#65533;&#65533;&#2010;&#65533; &#65533;-&#65533;7&#65533;E&#65533;&#65533;&#65533;[&#65533;&#65533;&#65533;&#65533;t!l.F&#65533;&#65533;O&#65533;{Wb"rC%
&#65533;Q&#65533;S &#65533;
nz8 `F&#65533;&#65533;X0lb&#65533;&#65533;&#1066;s:&#65533;~&#65533;!j&#65533;~vt&#65533;&#65533;&#65533;r&#65533;5%&#65533;&#65533;s&#65533;e
x4\&#65533;&#65533;&#65533;&#1773;Y"&#65533;&#65533;@&#1812;&#712;&&#65533;&#65533;&#65533;&#65533;C&#65533;B;|&#65533;&#42384;h&#65533;&#65533;&#65533;&#65533;'&#65533;&#65533;&#65533;;&#65533;&#65533;k&#65533;&#1834;&#65533;&#234;P&#65533;9jDk&#838;U#&#65533;&#65533;Fk&#65533;f&#65533;&#65533;6&#65533;&#726;&#65533;B&#65533;&#65533;zrH&#65533;&#65533;&#65533;=&#65533;&#1994;p&#65533;D{/&#65533;xd&#65533;o%&#65533;m&#65533;&#65533; z&#65533;`&#65533;E&#65533;O&#65533;&#65533;&#65533; &#65533;&#65533;&#65533;&#65533;&#65533;<%T&#65533;c"&#65533;&#28173;&#1784;&#65533;f%&#65533;&#65533;&#65533;_&#22095;&#65533;&#65533;&#1199;&#65533;&#65533;&#65533;&#65533;&#65533;/&#65533;&#65533; &#1551;&#65533;&#65533;&#65533;%pZ&#65533;&#65533;&#65533;t&#65533;&#65533;-&#65533;i&#65533;&#65533;&#65533;n&#65533;\c&#1452;&#65533;&#65533;]&#65533;g6"76&#65533;2e&#65533;d&#65533;?&#65533;&#65533;2&#65533;e0R&#65533;Pb
U%&#65533;&#65533;&#65533;&#65533;E^&#65533;:My[&#65533;&#1131;&#65533;!OYb\l&#65533;G&#65533;%&#312;&#65533;&#65533;&#65533;nb&#65533;.b&#65533;@b\&#65533;&#65533;g&#65533;&#65533;&#361;&#65533;&#439;&#65533;:&#65533;g|&#65533;R&#65533;&#65533;p3&#65533;&#65533;&#65533;&#65533;<&#65533;P?&#65533;c &#65533;&#65533;&#65533;=&#65533;&#65533;&#65533;&#1518;&#65533;\&#65533;U&#65533;(D&#65533;&#65533; &#65533;B0&#1551;&#65533;&#65533;&#65533;Jp&#65533;&#65533;&#65533;&#65533;&#65533;&#11368;G&#65533;MX&#65533;&#65533;&#65533;G8&#65533;&#65533;&#65533;b&#65533;eXFjU$&#65533;@&#65533;$&#65533;	&#65533;&#65533;&#65533;!Z&#65533;oS&#65533;&#1985;{&#65533;&#65533;c&#65533;&#65533;&#65533;	&#65533;OC&#65533;&#65533;W&#65533;p&#65533;&#65533;&#1961;F&#1157;&#65533;I&#65533;&#1708;Mg&#65533;2%&#65533; &#65533;Eb&#65533;_&#65533;!&#65533;&#65533;H&#65533;&#185;e&#65533;&#65533;+&#65533;&#65533;M%&#1594;1&#65533;&#65533;SB&#65533;`&#65533;&#65533;C|&#65533;b%&#65533;if&#65533;"&#65533;D&#65533;H&#65533;)&#65533;-&#65533;F=7"8C&#65533; &#65533;&#65533;&#65533;&#32553;2&#65533; &#65533;T&#65533;G&#65533;&#65533;W&#65533;&#65533;7f!&#65533;)&#65533;&#65533;M&#65533;&#65533;*&#65533;/&#65533;&#65533;&#65533;m&#65533;K&#65533;$&#65533; &#145;sf&#65533;&#65533;&#65533;&#65533;p&#65533;&#391;v&#65533;n&#65533;&#1895;&#65533;I&&#65533;&#65533;&#65533;&#65533;&#65533;&&#65533;&#65533;&#65533;BZR&#65533;#&#65533;&#65533;B&&#65533;B&#65533;&&#1936;b%&#65533;&#65533;b{&#65533;o%x&#1157;=&#65533;&#65533;&#65533;oP"Fd&#65533;&#740;o&#65533;c&#65533;&#65533;&#65533;@X&#65533;&#65533;&#65533;&#65533;&#65533;&#65533;WFQ&#65533;a&#8643;&#65533;&#65533;&#65533;&&#65533;&#65533;f&#65533;%z&#65533;&#65533;&#65533;?:+&#65533;&#65533;&#65533;&#65533;&#65533;&#65533;&#65533;R&#65533;&#65533;&#65533;&#65533;:&#65533;&#65533;z&#65533;&#65533;&#65533;&#65533;&#65533;X&#65533;&#65533; &#65533;&#65533;H&#65533;&#65533;&#65533;i,&#65533;1&#65533;/&#65533;&#65533;	(&#65533;&#65533;&#65533;&#65533;&#65533;#&#65533;` &#65533;2)q&#1184;&#65533;F&#65533;$1%F&#65533;&&#65533;&#65533;&#65533;&#65533;&#65533;&#577; ZXApJ&#65533;&#65533;d&#65533;&#65533;E@&e)&#65533;&#1988;&#65533;^\6&#65533;Gs&#12232;&#65533;Eu&#65533;&#65533;eD&#65533;&#65533;&#65533;y&#65533;`&#65533;I$&#65533;&#65533;C&#65533;&#65533;&#65533;&#65533;&#65533;&#65533;Wn&#65533;&#65533;&#65533;5&#65533;`&#1911;}&#65533;NL&#65533;&#65533;&#65533;&#200;+^&#824;&#65533;&#65533;&#456;UP&#65533;&#65533;&#733266;&#65533;&#65533;&#65533;L&#65533;&#65533;X&#65533; z&#65533;&#65533;&#65533;f&#65533;10&#65533;&#65533;&#65533;[I&#65533;&#65533;&#65533;?&#1668;1&#65533;&#1101;I&#65533;`&#65533;!&#65533;3&#65533;&#65533;&#65533;N&#65533;&#65533;&#65533;w|&#65533;M&#65533;;&#65533;&#65533;&#65533;s.&#65533;&#65533;&#65533;1&#65533;0&#388; &#65533;&#65533;&#65533;&#65533;{&#65533;&#884;i&#65533;&#65533;q&#65533;UL&#65533;<K&#65533;&#65533;&#65533;&#65533;S&#65533;&#65533;t&#65533;&#65533; &&#65533;?&#65533;&#65533;&#65533;&#65533;&#65533; &#65533;&#65533;&#65533;`&#65533;F(&#65533;&#65533;&#65533;&#65533;&#65533;x]&#34245;r&#65533;&#65533;&#65533;v"&#65533;&#65533;&#65533;&#65533;&#65533;"&#65533;$&#65533;&#65533;eUUI&#65533;M&#65533;&#65533;@;&#65533;K<%ECS&#65533;&#65533;#F&#65533;$QLS&#65533;&#65533;$+|5&#65533;M&#65533;&#65533;C&#65533;|&#65533;#A&#65533;P$CL&#65533;&#65533;$S&#65533;&#65533;O&#65533;&#65533;)&#65533;&#65533;L&#65533;G=Y&#65533;T&#65533;ED&#65533;
JYu&#65533;a?&#65533;S&#65533;nN&#65533;&#333;X&&#65533;&#65533;&#65533;Z&#65533;eVh8.&#65533;&#65533;[&#65533;&#65533;U&#65533;[&#65533;&#133;&#65533;^t&#65533;&#65533;&#65533;&#65533;"&#65533;&#65533;h&#65533; R&#65533;&#39392;&#65533;*jS&#65533;&#65533;gg&#65533;&#65533;&#65533;f&#65533;&#65533;W&#65533;i&#65533;&#65533;&&#65533;l&#65533;&#65533;&#633707;&#65533;'&#65533;&#65533;&#65533;6&#65533;&#65533;F&#65533;n&#65533;g&#65533;&#65533;&#65533;Op&#65533;)&#65533;&#65533;p&#65533;&#65533;#&#65533;T&#65533;&#65533;q&#65533;&#65533;SiGPw&#65533;&#65533;s&#65533;@&#65533;]W&#65533;v&#65533;&#65533;&#65533;&#65533;&#65533;&#65533;f&#65533;&#65533;[&#65533;}&#65533;E+&#65533;T&#65533;&#65533;&#65533;&#65533;,&#65533;V/A&#65533;0&#65533;&#65533;&#65533;+&#65533;&#65533;&#65533;9W&#65533;&#65533;l!|)&#65533;
7&#65533;&#65533;&#65533;&#65533; &#65533;&#65533;vHbK&#65533;&#65533;&#65533;O&#65533;RV-!U&#65533;
&#65533;&#65533;&#65533;E&#65533;O=&#65533;TBu&#65533;&#65533;4M&#65533;D&#1444;H)&#65533;&#65533;&#65533;&#65533;&#65533;00KW&#65533;&#65533;&#65533;&#65533;Sh2&#65533;&#65533;&#65533;&#65533;&#65533;TN&#65533;\1&#65533;&#65533; &#65533;IRTu,&#1118;+&#65533;h&#65533;B%wI&#65533;&#65533;&#65533;&#65533;&#65533;
M&#65533;PcCG&#65533;	&#65533;5v&#65533;TV&#65533;xQ&#65533;XN &#65533;V&#65533;~!&#65533;&#65533;&#869;&#65533;_z	&#65533;a&#65533;&#405;p]7&#65533;&#65533;&#14326;[*~&#65533;v&#65533;i&#65533;&#65533;JZ&#65533;@kp&#65533;v&#65533;nj&#162;&#720;m&#65533;&#65533;p&#65533;$&#65533;,C&#65533;Cf&#65533;t&#65533;T*S&#65533;a&#65533;A&#65533;Xx&#65533;f7&#65533;p&#65533;y+<q&#65533;&#65533;&#65533;z&#65533;&#65533;j*@&#1986;&#65533;&#65533;&#65533;&#1022;&#65533;YO&#1086;&#65533;&#65533;&#65533;&#573;&#65533;&#65533;&#65533;&#65533;D4>A&#65533;w&#65533;&#65533;&#65533;&#65533;&#65533;&#65533;&#65533;&#65533;/&#65533;&#65533;&#65533;&#65533;X +
&#65533;O&#1608;"QnJY&#65533;&#65533;&#65533;&#65533;&#65533;l0&#65533;&#65533;^D*&fWq&#65533;&#65533;:"&#65533;&#65533;,&#65533;K
L`&#65533;&#65533;&#65533;&#65533;$&"Y&#65533;&#65533;A&#65533;LBL&#65533;&#65533;H&#65533;F&#65533;r&#65533;	@&#65533;Gs#Y	&#65533;&#65533;),aFK&#65533;&#65533;&#1302;#&#65533; &#65533;^&#65533;&#65533;?&#65533;&#65533;?&#65533;&#65533;l&#65533;&#65533;&#65533;7%&#65533;Sp&#65533;&#65533;\&#65533;&#65533;&#65533;	fR&#65533;&#65533;&#740;.4L&#65533;&#65533;B&#65533;[&#65533;&#65533;&#65533;z&#65533;&#65533;{Q&#65533;h&#65533;3&#65533;&#65533;M&#65533;3&#65533;9M&#65533;&#65533;&#65533;g&#65533;&#65533;0&#65533;&#876;D3&#65533;0&#65533;V&#65533;R&#65533;hC&#65533;_&#65533;Hocm)&#65533;&#65533;&#65533;t"&#65533;,&#65533;Q&#65533;n&#65533;&#65533;&wg&#65533;1&#65533;;&#65533;&#65533;Nw&#65533;&#65533;P<&#65533;I&#1977;&#65533;'/u&#65533;Bz&#65533;&#65533;1c&#65533;&#65533;]4dU&#65533;&#65533;&#65533;&#65533;\&#65533;&#65533;?&#65533;&#65533;V&#65533;Q1&#65533; Pk) A&&#65533;&dn2#&#655;z&#65533;&#238;tI$-&#65533;&#65533;&#1542;&#65533;1&#65533;,hM`&#65533;&#65533;&#65533;&#65533;9=$&#65533;0&#65533;&#65533;KR"&#65533;&#65533;&#65533;0&#65533;@&#65533;&#1512;&#65533;&#65533;&#65533;&#65533;&)&#65533;J:&#65533;&#65533;&#65533;%m&#65533;!Ad&#65533;&#65533;he;&#65533;&#65533;&#65533;R&#65533;,&#65533;lF&#65533;BFx&#65533;6&#65533;&#65533;pB&#65533; &#65533;&#65533;&#65533;&#65533;Es&#65533;P&#65533;&#65533;)&#65533;4&#65533;&#65533;S,&#65533;^&#65533;&#65533;&#65533;Y(S&#65533;&#65533;&#65533;LA&#65533;&#65533;a&#65533;y&#1019;&#65533;M&#65533;&#65533;xMo3@&#65533;&#65533;p&#65533;:Y&#65533;QtD]&#65533;&#65533;$&#65533;&#1724;&#65533;&#65533;$HT&#65533;&#656;&#65533;&#65533;&#65533;0&#65533;2u&#65533;&#65533;&#65533;f&#65533;&#65533;l&#65533;p&#65533;&#65533;&#65533;&#65533;&#65533;9&#65533;&#65533;
&#65533;J&#65533;I/z&#65533;&#65533;R&#65533;\5@&#65533;&#65533;%dv&#1534;"&#65533;&#65533;&#65533;k&#65533;`GDX]
/k))C&#65533;&#1620;&#65533;X&#65533;&#65533;@&#65533;&#65533;A&#65533;&#65533;&#65533; P&#65533;&#65533;aZ&#65533;&#65533;&#65533;:&#65533;A&2&#65533;9&#65533;&#65533;n&#65533;L&#65533;D&#65533;HuFN5&#65533;d&#65533;qY7&#65533;&#65533;&#65533;L"i&#65533;@&#65533;&#65533;B
&#65533;&#65533;Scj&#65533;&#65533;C&#65533;&#65533;d6E&#65533;q&#65533;@pCg&#65533;&#65533;&#65533;&#65533;&#65533;h&#65533;t&#65533;f&#65533;&#65533;h&#65533;\W&#65533;	N&#65533;&#65533;&#65533;&#52069;&#65533;&#65533;"b	&#65533;R&#65533;vqpz&#65533;o&#65533;&#65533;&#534;&#65533;&#65533;&#65533;&#65533;&#65533;m&#65533;\&#65533;&#65533;v&#1906;&#65533;&#65533;&#65533;{&#65533;*>56&#65533;&#597;&#65533;l&#65533;&#65533;C&#65533;&#65533;1CSB&#65533;	&#65533;&#65533;&#65533;&#65533;&#1458;&#65533;Ud&#65533;&#65533;S&#65533;$H&#65533;?&#65533;U&#65533;&#65533;&#65533;&#65533;$q&#65533;#<g&#65533;&#65533;(+{&#65533;&#65533;&#65533;&#65533;-&#65533;\m&#65533;C&#65533;<&#65533;&#65533;&#65533;A>&#65533;&#1182;&#65533;&#65533;&#65533;S&#65533;&#65533;w9B&#65533;&#65533;&#65533;#;&#65533; &#65533;&#65533;/A?&#65533;Y&#65533;y&#65533;&#65533;bK	&#65533;X&#65533;&#65533;&#369;&#65533;H4&#65533;&#65533;P&#65533;)#P &#65533;&#65533;&#65533;&#65533;&#65533;h&#65533;Z&#65533;&#65533;6&#65533;%D*&#65533;g<3
&#65533;&#65533;&#65533;h:3&#65533;<&#65533;&#65533;S&#65533;&#65533;9Qb&#65533;@&#65533;y&#65533;&&#65533;<Yr &#65533;fv&#65533;:&#65533;&#65533;&#65533;L&#65533;&#65533;f&#65533;&#65533;c&#65533;&#65533;K&#65533;&#65533;w'&#65533;&#65533;&#65533;T&#65533;00HA
&#65533;&#65533;.A\&#65533;&#1858;&#65533;&#65533; iY&#65533;%&#65533;&#65533;&#65533;M&#65533;QW&#65533;&#65533;/&#65533;&#65533;G&#65533;&#65533;-&#65533;&#65533;&#65533;&#65533;&#65533;&#50710;&#65533;A&#65533;R&#65533;e&#65533;&#65533;&#65533;&#65533;&#65533;&#65533;@m&#65533; &#65533;F[&#65533;&#65533;&#65533;V&#65533;`&#65533;
^-&#65533;0&#65533;&#65533;&#65533;&#65533;aeA&#65533;8&#65533;c&#520;)&#65533;&#65533;&#65533;H&#65533;9&#65533;&#65533;'K&#65533;&#65533;&#65533;8&#1171;&#1497;&#65533;Y&#629;&#65533;s&#65533;&#169;&#65533;+&#65533;&#65533;Gv&#65533;>&#65533;/&#65533;d&#65533;E&#65533;f+&#65533;{z&#65533;&#65533;~&#132;t&#65533;	&#65533; &#65533;&#65533;&#65533;&#65533;&#65533;&#65533;&#17826;&#65533;@P>&#65533;O&#65533;R&#65533;2a&#65533;&#65533;&#65533;&#65533;&#65533;D+)Q(&#65533;&#65533;PY&#65533;&#65533;P#&#65533;nA&#65533;+&#65533;uP&#65533;&#65533;&#65533;AB[&#65533;&#65533;J&#65533;&#65533;=&#65533;&#65533;=&#65533;0K&#65533;
I&#65533;0i&#65533;bT7)x&#65533;&#65533;&#65533;&#65533;&#65533;&#65533;D&#65533;`4=L&#65533; Blz&#65533;rC&#65533;-A&#65533;a@&#65533;&#65533;w&#65533;5!&#65533;P .&#65533;&#65533;&#65533;H&#65533;&#65533;f&#65533;	&#65533;&#65533;&#65533;P&#65533;&#65533;&#65533;A&#1842;&#65533;;&#65533;&#65533;&#65533;&#65533;_zy&#65533;m2o&#65533;FN&#65533;h&#65533;&#65533;&#65533;&#65533;&#65533;&#793;&#777;&#398;&#65533;&#65533;&#1398;g	!&#1065;&&#65533;&#65533;&#65533;&#65533;US&#65533;`&#65533; &#65533;%O<0&#65533;8&#65533;&#65533;&#65533;C&#65533;Cc&#65533;n'&#65533;&#65533;&#65533;&#65533;z&#65533;&#478;&#1101;&#65533;&#65533;-x&#65533;&#65533;Ve=&#65533;&#65533;fz&#65533;&#65533;k&#65533;&#65533;d&#65533;&#65533;&#65533;@&#65533;&#65533;,&#272;&#65533;&#65533;o&#65533;&#13289;	&#65533;a&#65533;&#65533;&#65533;+O9&#65533;U&#65533;&#65533;&#65533; &#65533;P!2g&#65533;P &#65533;P
&#65533; Dpu&#65533;E]sw&#65533;&#65533;Y&#65533;wh3j&#65533;&#65533;51&#65533;%~&#65533;g&#65533;@3&#65533;u&#65533;g6&#65533;[c&#65533;h&#65533;V0u&#65533;Q&#65533;QD&#65533;h&#65533;&#65533;ht&#65533;&#65533;`h_vT&#28806;&#65533;;&#65533;zPhh7WGl&#65533;yPs&#65533;&#65533;#gS6&#165;&#261;Y=&#65533;1C&#65533;5zGw6$fs'i&#65533;&#65533;j&#65533;&#65533;`bP&#65533;G&#65533;%yb	&#65533;&#65533;P!+&#65533;k&#65533;&#65533;e&#65533;UTE&#65533;&#65533;R&#65533;&#65533;E&#65533;&#65533;8\&#65533;hzp&#65533;z`&#65533;&#65533;z&#65533;&#65533;&#65533;&#65533;9&#65533;&#65533;}&#65533;W{&#65533;tT&#65533;&#65533;&#65533;&#65533;&#65533;&#65533;T&#65533;&#65533;S&#65533;&#65533;:&#65533;)&#65533;#I&#65533;60&#65533;&#65533;)&#65533;-&#65533;;&#65533;&#65533;o-&#65533;I7&#65533;&#65533;Vf&#65533;
&#65533;1!@F&#65533;&#65533;&#65533;&#1288;&#65533;Q&#65533;1=?E&#65533;&#65533;qN&#65533;/L&#65533; &#65533;g&#65533;(&#65533;~&#65533;&#65533;=&#65533;&#65533;/&#65533;r&#65533;4&#65533;&#65533;&#65533;&#65533;! &#65533;&#65533;&#65533;&#65533;&#65533;)&#65533;8.&#65533;&#65533;&#65533;&#65533;DS5&#65533;&#65533;&#65533;&#65533;&#880;D&#65533;&#65533;ti&&#65533;&#65533;tw&#65533;P&#933;u&#65533;4H&#65533;Zd&#65533;&#65533;&#65533;=&#65533;&#65533;&#65533;&#65533;9&#65533;&#65533;
I&#65533;V&#65533;&B&#65533;uC&#65533;u&#65533;P&#65533;&#65533;&#65533;&#65533;t2&#65533;&#65533;h<&#65533;D &#65533;&#65533;&#65533;&#65533;@l'iW&#65533;'WC8$fE&#65533;9&#65533;?YC&#65533;!&#65533;&#65533;&#65533;Xc#&#65533;!Epx&#65533;P&#65533; QP!&#65533;&#65533;p&#65533;
O&#65533;x&#65533;&#65533;&#65533;SvywA&#65533;&#65533;(&#65533;^l&#65533;F"&#1592;&#65533;&#65533;bG&#65533;`&#65533;AmqTq&#65533;V9&#65533; &#65533;&#65533;Gf&#65533;Sn&#65533;C&#65533;&#65533;a&#65533;&#65533;&#65533;6t&#65533;Ho	&#65533;&#65533;&#65533;6!&#65533;C-&#65533;&#65533;&#65533;8.&#65533;&#65533;-&#65533;.&#65533;1&#65533;c&#435;V4&c&#65533;&#65533;<&#65533;&#65533;c&#65533;2&#65533;d&#65533;&#65533;<&#65533;Xg&#65533;&#65533;&#65533;d&#65533;l&#65533;&#65533;/&#65533;b&#65533;/|&#341;&#65533;D{&#65533;&#65533;r&#65533;&#65533;l{&#65533;7!&#65533;0)&#65533;e3&#65533;pkQ n&#65533;^&#65533;4!E7w=&#65533;&#65533;[/&#1170;&#65533;1%&#65533;&#65533;&#65533;U"Mi=&#65533;#&#65533;058yp&#65533;&#65533; vW&#65533;,xh4&#65533;$<x&#65533;Q&#65533;'X4IW%_&#65533;$9AP&#65533;&#65533;6c&#65533;[Ig&#65533;&#65533;M&#65533;&#65533;5&#65533;&#65533;f&#65533;&#65533;iug&#660;\&#345;j&#65533;&#65533;&#65533;&#65533;'&#65533;&#65533; &#65533;F&#65533;&#65533;&#65533;&#59924;&#65533;&#65533;&#65533;t&#65533;E&#65533;')w&#65533;7&#65533;Uq&#65533;y#eE&#65533;&#65533;&#65533; &#65533;&#65533;&#65533;m&#65533;&&#65533;&#65533;&#65533;&#65533;m&#65533;&#65533;&#65533;&#65533;m&#65533;&#65533;.&#65533;&#65533;&#65533;`&#65533;AU&#65533;Su&#65533;&#65533;&#65533;I7:6 &#65533;v	wp	1z&#65533;c&#65533;&#65533;&#65533;&#65533;&#65533;&#65533;A&#65533;V&#65533;&#65533;|&#65533;sV&#65533;&#65533;Vk%0&#65533;&#1099;&#65533;&#267;&#65533;&#65533; &#65533;A&#65533;R*&#65533;&#65533;&#65533;rw&#65533;7>&#65533;`&#1190;&#65533;&#65533;d&#65533;d4&#65533;&#65533;|&#65533;&#65533;0ZilW&#65533;&#65533;5.w0Np7&#65533;j8&#65533;&#65533;&#65533;C5xX4&#65533;M1&#65533;@P&#65533;g	Q%[
Q&#65533;&#65533;Y&#65533;&#65533;j4/h&#65533;4S&#65533;&#65533;As&#65533;N&#65533;4&#65533;&#65533;V%8A&#65533;[M&#65533;&#65533;&#516;cc[NtWA+Pp24&#65533;&#65533;<&#65533;"8tixGQ&#65533;D&#65533;~0	z&#65533;jF&#65533;&#65533;&#65533;&#65533;&#65533;&#135;zRa&#65533;(&#65533;&#65533;&#65533;v&#65533;&#65533;&&#65533;&#65533;z&#65533;c&#65533;&#65533;S&#65533;R&#65533;&#65533;H&#65533;H&#65533;&#65533;`&#65533;&#65533;&#65533;n&#65533;&+&#65533;&#65533;fPn&#65533;"aRUv&#65533;&#65533;&#65533;U&#65533;&#65533;;&#65533;)/n&#65533;&#65533;&#65533;1&#65533;&#65533;&#65533;-&#65533;&#65533;-&#65533;&#65533;d&#65533;Jh%<,V}V!&#65533;&#65533;!&#65533;&#65533;&#65533;&&#1672;&#65533;&#65533;=!K&#65533;3&#65533;S&#520;>&#65533;rq&#65533;/&#65533;&#65533; *&#65533;9&#65533;&#65533;&#65533;q&#1528;&#65533;&#65533;C&#65533;&#65533;W&#65533;&#65533;x&#65533;R&#65533;B&#65533;&#65533;E&#65533;r"&#65533;Ha&#65533;X&#65533;&#65533;&#65533;tr&#65533;6&#65533;CS1&#65533;6
a'&#65533;h&#65533;}&&#65533;!1&#65533;:6&#65533;t&#65533;4iM&#65533;#&#65533;&#65533;fE&#1537;F&#65533;Ad&#65533;NZ&#65533;4uJ&#65533;&#65533;z &#65533;O&#65533;&#540;J2[Mr=d&#65533;i]&#65533;e&#65533;Pp&#65533;8i4Bx?&#65533;&#65533;&#1300;&#65533;Z&#65533;&#416;` &#41394;&#65533;&#65533;y&#65533;&&#38266;Si_&#65533;z8qA1&#65533;&#65533;T@;&#65533;v&#65533;&#65533;X&#65533;C{=*+&#65533;&#65533;7&#65533;A:&#65533;&#65533;&#65533;&#65533;t5a&#65533;H&#65533;	&#65533;&#65533;K&#65533; &#65533;&#65533;a&#65533;&#65533;2&#65533;K&#1700;&#13464;&#259;JfeV&#1047;V&#65533;&#65533;-y&#65533;G&#65533;Q&#65533;`&#65533;Q_&#65533;&#65533;Yq&#65533;39&#65533;&#65533;&#65533;q&#65533;&#65533;>&#65533;&#65533;/" ?&#48911;3&#915;"M&#65533;&#65533;&#65533;SW&#65533;k&#65533;&#65533;N&#65533;&#65533;&#65533;&#65533;&#65533;	&#65533;&#65533;92&#65533;&#65533;];&#65533;&#31016;IB@&#65533;5&#65533;%&#65533;h6S%PA"!&#65533;&#65533;t3&#65533;O&#65533;&#65533;@&#65533;P^86D}&#65533;#&#1537;N&#65533;(&#65533;&#65533;Y5&#65533;$&#65533;J37C\2&#65533;7B&#65533;&#65533;53Biv@93&#65533;Bw&#65533;w&#65533;&#65533;&`&#65533;&#65533;D	&#65533;&&#65533;P&#1530;&#65533;&#1941;&#65533;Q &#65533;5&#65533;&#65533;&#65533;zRj8&#65533;&#65533;!O&#65533;&#65533;&#65533;&#648;&#65533;6&#65533;&#65533;&#65533;=&#65533;=&#65533;&#65533;L&#65533;{&#65533;&#65533;&#65533;&#65533;qqJ&#65533;e&#65533;&#65533;<&#516;&#65533;&#65533;&#65533;&#65533;&#65533;#>&#65533; q>&#65533;0&#65533;0e@&#597;\&#65533;<&#65533;'&#601;&#65533;&#65533;pLC0ko&#65533;&#65533;-&#65533;`&#65533;&#65533;!&#65533;&#65533;Ad5&#65533;euc&#65533;&#65533;J&#875;&#65533;1&#65533;8&#65533;X&#65533;&#65533;&#65533;&#65533;&#65533;w&#65533;&#65533;&#65533;/&#1427;=&#65533;4&#65533;x|&#65533;&#65533;q&#65533;&#65533;lqB&#65533;&#65533;&#65533;&#65533;(&#65533;&#65533;E&#65533;)U&#65533;>&#65533;&#65533;&#65533;0&#65533;&#65533;%9"f&#65533;&#1344;<&#65533;16&#65533;6(a(JR&#65533;Ub4N&#129;_&#65533;$&#65533;Y&#65533;!&#65533;@&#65533;&#65533;V&#1540;N&#65533;&#65533;&#65533;W!&#65533; &#65533;&#65533;E&#65533;J&#65533;<&#65533;L&#65533;$>&#312;8&#65533;P&#65533;&#65533;w&#65533;\IWDLC]&#65533;&#65533;&#65533;&#65533;&#65533;&#65533;&#65533;&#65533;&#65533;&#65533;p1N&#65533;&#65533;&#65533;Xn^&#65533;&#65533;&#65533;^k&#65533;4&#65533;(vq&#65533;&#876;&#65533;p=&#65533;?&#65533;&#65533;L&#65533;@&#65533;Ch)&#65533;H&#65533; &#65533;pX&#65533;&#65533;A&#65533;a&#65533;9-&#65533;&#65533;&#65533;&#291;&#65533;&#1200;&#65533;rJm&#65533;&#65533;2&#1423;9,&#65533;&#65533;&#65533;Gs`s` o&#65533;&#1420;!K([&#65533;&#65533;&#65533;m&#65533;&#65533;F;&#65533;9&#65533;&#65533;Y&#65533;&#1485;Qqg&#65533;E&#65533;&#65533;00E)Y&#65533;y&#65533;&#65533;&#65533;Q	&#65533;&#65533;&#65533;h&#65533;&#65533;&#65533;S&#65533;FS\&#65533;(&#65533;&#65533;&#65533;`&#65533;&#65533;&#65533;%M&#65533;&#65533;!l&#65533;T&#65533;&#65533;&#65533;&#65533;&#65533;&#65533;@&#65533;	Z&#65533;&#65533;&#65533;T&#65533;#!&#65533;&#65533;-c&#65533;&#65533;
[d+wI&#65533;	&#65533;AH&#65533;4.&#65533;1d\E&#65533;^@&#65533;&#65533;G&#65533;&#65533;j&&#65533;V&#65533;i&#65533;&#65533;%&#65533;&#65533;W&#65533;xW&#65533;&#65533;&#65533;`&#65533;&#65533;&#65533;J&#1627;C8j&#65533;&#65533;*&#65533;&#65533;&#65533;&#65533;&#378;&#65533;&#65533;&#1536;&#1548;E&#65533;&#65533;&#65533;&#65533;&#65533;D&#65533;l&#65533;a&#65533;&#65533;DL&#65533;&#65533;pX&#65533;&#65533;&#65533;(&#65533;0D}&#1291;&#65533;&#65533;&#65533;X&#65533;&#65533;&#65533;&#1111;*&#420;&#65533;H&#65533;$&#65533;	J-fVW&#65533;&#6833;J&#65533;;!&#1895;*&#65533;K&#65533;f&#65533;&#65533;&#1189;~}&#65533;&#65533;&#65533;&#65533;blkl[&#65533;&#65533;&#65533;&#65533;.@e&#65533;ec
&#774;P
&#65533;U&#65533;&#245;5&#65533;1&#65533;dC,&#65533;u&#65533;&#65533;&#65533;sA&#65533;&#65533;c&#65533;g &#65533;&#65533;t%&#65533;&#65533;`w&#65533;Q&#65533;q&#65533;ZD&#65533;N
&#65533;&#1076;U^	&#65533;&#65533;&#337;c&#65533;C&#65533;4L&#65533;&#65533;&#65533;&#65533;J&#65533;&#65533;Q&#65533;&#65533;&#65533;L&#65533;&#65533;&#65533;&#65533;t&#65533;3&#65533;&#65533;j&#569;?)&#65533;E&#65533;&#65533;e&#65533;&#65533;&#65533;ey#%&#65533;&#65533;E}&#65533;&#65533;m&#65533;R&#65533;r.&#65533;6&#65533;&#65533;&#65533;&#65533;!!)7L.&#65533;&#65533;o&#65533;&#65533; &#65533;&#1959;&#65533;&#65533;&#65533;&#65533;&#65533;p&#65533;&#65533;&#1531;c0&#65533;HLZ&#1563;b&#65533;&#65533;&#65533;tc&#65533;a{&#65533;&#65533;&#65533;m&#65533;!;&#65533;K&#65533;&#65533;&#65533;&#65533;t&#65533;&#65533;&#65533;&#718;&#65533;F&#65533;>&#65533;&#65533;,&#759;&#65533;r!,E&#65533;&#65533;(&#65533;&#65533;&#65533;&#65533;sZ&#518;f&#65533;x&#65533;&#65533;P&#65533;q&#65533;U&#65533;2>b$[&#1782;3&#65533;iB&#65533;i&#65533;r{&#65533;SyN &#65533;`N&#65533;\&#45183;m#^&#65533;&#65533;&#65533;|N&#65533;&#65533;&#65533;&#65533;[&#65533;#2&#65533;A2HQ&#65533;P&#65533;&#65533;&#376;&#65533;&#65533;T&#65533;&#65533;&#65533;Nx&#65533;&#65533;&#65533;&#65533;k&#65533;&#65533;&#1389;l&#65533;:&#65533;}&#65533;S&#65533;&#65533;1&#65533;&#65533;&#1294;&#65533;&#65533;&#65533;9?&#65533;&#65533;&#65533;&#65533;&#65533;b&#65533;B&#65533;Gm_H&#65533;&#1263;&#65533;&#65533;&#65533;I&#65533;&#65533;&#65533;&#65533;&#65533;&#65533;L&#530;<&#599;&#65533;&#65533;!&#65533;o&#65533;q&#65533;&#65533;4&#1432;<&#65533;V,6}=&#65533;&#65533;&#286;,=&#65533;&#65533;c=&#65533;)&#65533;#&#65533;7_&#65533;&#65533;&#65533;s&#65533;y{&#65533;&#65533;&#65533;&#1863;&#65533;&#65533;kZ&#65533;0Y&#65533;E&#65533;&#65533;r&#65533;&#65533;&#65533;&#838;&#65533;`&#65533;&#65533;04s;&#65533;V&#65533;t7&#65533;&#65533;&#65533;&#65533;UD&#65533;&#65533;Z/2&#65533;&#65533;t&#65533;&#65533;*88&#65533;?&#65533;&#65533;&#65533;0S &#65533;&#65533;"ks3!&#65533;5&#65533;&#65533;`&#65533;&#65533;f%&#65533;&#65533;u&#65533;f&#65533;&#1088;&#900;C&#65533;&#65533;&#65533;!&#1157;&#65533;&#371;&#65533;7&#65533;&#65533;&#65533;!&#65533;uX&#65533;v&#65533;j&#65533;Y]&#65533;A&#65533;&#372;&#65533;A&#65533;>0&#65533;&#65533;&#65533;&#65533;D&#65533;&#65533;V&#65533;6_D&#65533;&#65533;&#65533;&#65533;&#65533;&#65533;&#65533;&&#65533;&#65533;&#65533;&#65533;;Va-&#65533;&#65533;&#65533;=:&#65533;J&#65533;&#65533;&#65533;&#65533;&#65533;L+&#65533;&#65533;3 &#65533;!C&#65533;XH&#65533;&#65533;C&#65533;&#65533;k1&#65533;&#65533;G&#65533;!E&#65533;$Y&#65533;&#65533;I&#65533;)U&#65533;d&#65533;&#65533;&#65533;K&#65533; G&#65533;&#65533;!&#65533;&#65533;C&#65533;"&#65533;&#65533;&#65533;&#65533;&#65533; &#65533;&#65533; H&#65533;&#65533;U*T&#65533;&#1191;&#65533;
t&#65533;P&#259;C&#65533;&#65533;&#65533;,&#65533;o&#65533;&#65533;$&#65533;L&#65533;Gv&#65533;&#65533;&+N2xxV&#65533;&#65533;&#65533;9&#65533;f&#65533;Qd&#65533;YF&#65533;a&#65533;ze&#65533;&#65533;2*n&#65533;rc&#65533;&#65533;&#65533;&#65533;&#65533;&#65533;fvhA&#65533;&#65533;i,&#65533;&#65533;&#65533;O&#65533;&#65533;&#65533;VLQ&#65533;&#65533;]&#65533;T6=<&#65533;&#1602;&#65533;&&#65533;&#65533;]Y&#65533;&#65533;&#65533;p;&#65533;[&#65533;_&#62452;&#65533;@&#65533;&#65533;&#146;&#65533;!'&#65533;m&#65533;V`&#65533;&#65533;Mw&#65533;&#65533;"b&#65533;&#65533;J$'p&#65533;Si&#65533;&#65533;>&#65533;xt&#65533;{&#65533;&#65533;&#65533;&#999;?&#65533;&#65533;&#65533;&#65533;&#65533;UY&#65533;&#65533;7&#65533;\`&#65533;&#65533;&#65533;C&#65533;&#65533;&#65533;a&#65533;&#65533;&#65533;E&#65533;&#65533;&#65533;(&#65533;P&#65533; &#65533;&#162;(	 &#65533;D&#65533;&#65533;&S4P?j&#65533;9&#65533;q$F&#65533;&#792;&#65533;E&#65533;
IG&#65533;&#65533;PAUr&#65533;&#65533;&#65533;&#65533;&#65533;,&#65533;&A$&#65533;$[t&#65533;I(&#65533;&#65533;R&#65533;J&#65533;&#616;&#65533;v:&#65533;&#65533;&#65533;`*&#65533;&#65533;xz&#65533;*$+?jD&#65533;&#65533;#&#65533;8&#65533;&#65533;&#65533;&#65533; B&#65533;&&#65533;XIO&#65533;&#65533;&#65533;5&#65533;Fym&#65533;&#65533;i&#65533;>&#65533;R&#65533;&#65533;X`&#65533;&#65533;&#65533;j&#178;&#65533;&#65533;s&#1446;&#65533;M4&#65533;J&#716;3P&#65533; M:&#65533;6`5&#65533;&#65533;+&#65533;IP{&#65533;&#65533;&#65533;&#65533;$%&#65533;&#65533;&#65533;h&#65533;&#65533;&#65533;&#65533;&#65533;K&#65533;&#65533;&#65533;&#65533;#%&#65533;&#65533;&#65533;S&#65533;>&#65533;&#65533;"&#65533;i6;&#65533;&#65533;D &#65533;&#65533;&#1441;C&#65533;&#65533;&#65533;&#65533;&#65533;&#65533;'Ln&#65533;&#65533;vJr&#65533;5&#65533;&#1810;lX&#65533;&#65533;6&#65533;&#65533;]'Y&#65533;&&#65533;,&#65533;}@&#65533;&#65533;&#65533;Bzw"&#65533;&#65533;C&#65533;&&#65533;&#65533;]&#65533;&#65533;H&#65533;n&#65533;=&#65533;B&#65533;&#65533;C)P4iX8&#65533;&#65533;&#65533;E&#65533;	Jd&#65533;K6&#65533;d&#65533;&#65533;L
&#65533;E&#65533;&#65533;	L&#65533;&#65533;2&#65533;[.&#65533;&#65533; KRJ&#65533;&#65533;&#65533;&#65533;&#65533;&#65533;#H &#65533;&#65533;f&#65533;``&#65533;&#65533;R&#65533;&#65533;&#65533;&#65533;&#65533;i&#65533;A:&#65533;W&#65533;L&#65533;&#65533;FkK&#65533;&#65533;&#65533;5&#65533;\MC&#65533;	&#65533;&#65533;&#65533;(6#&#877;C&#65533;&#65533;&#65533;&#65533;V&#65533;l@&#974;	 &#65533;&#65533;&#65533;&#65533; /X&#65533;lV`&#65533;&#65533;b9&#65533;v&#65533;s&#65533;d&#65533;H.&#1427;xM&#65533;	&#65533;&#65533;&#65533;&#65533;)&#65533;UO&#65533;j&#65533;:&#65533;&#65533;&#65533;B&#65533;p"&#65533;&#65533;&#65533;'&#65533; iS &#65533;>Jo&#65533;q&#65533;w&#65533;&#65533;s&#65533;=Jum(&#65533;&#65533;&#65533;'i&#65533;r&#65533;}&#65533;A&#65533;&#65533;&#65533;&#41962;$t&#65533;PA&#65533;P&#65533;&#65533;&#65533;&#65533;P9&#65533;&#65533;&#65533;&#65533;&#65533;&#65533;|JP&#65533;|&#65533;&#65533;ID&#65533;i&#65533;&#65533;&#65533;9&#65533;&#65533;&#65533;&#65533;&#65533;?9&#65533;&#65533;&#65533;t&#65533;&#65533;v&#65533;&#65533;]&#65533;{&#65533;&#65533;~&#65533;g?&P&#65533;T&#65533;O&#65533;&#65533;/q&#65533;LBI
&#65533;TA.&#65533;&#65533;[&#65533;yH&#65533;&#65533;&#65533;A&#65533;l&#65533;g&#65533;&#65533;F&#65533;&#65533;&#65533;&#65533;V&#65533;&#65533;H&#65533;&#65533;&#65533;&h&#65533;O&#65533;&#65533;HE&#65533;&#65533;f/&#65533;&#65533;&#65533;&#65533;&#65533;&#1205;&#721;d
K&#65533;&#65533;E&#295;&#65533;T&#65533;b&#65533;]8&#65533;*&#65533;&#65533;o&#65533;0&#65533;H&#65533;2&#65533;&#65533;&#65533;U&#65533;&#65533;&#65533;L&#65533;8&#65533;&#65533;&#65533;H^&#263;T&#65533;&#65533;&#65533;&#65533;?&#65533;(_5&&#65533;OK"&#65533;&#65533;&#65533;	&#65533;9&#65533;&#996;%'@"&#65533;&#65533;&#65533;&#65533;B&#65533;&#65533;%\	&#65533;&#65533;HH&#65533;&#65533;&#65533;S$*(&#65533;|C+&#630;&#65533;'>&#65533;hb}&#65533;&#65533;X&#65533;l&#65533;&#65533;&#65533;`&#65533; :a5(&#65533;&#65533;&#65533;&#65533;&#65533;0&#65533;&#65533;&#65533;&#65533;N2&#65533;&#65533; AHP&#65533;&#65533;&#65533;&#65533;H&&#65533;%Xj&#65533;&#65533;&#65533;Tv&#65533;N]&#65533;QW9<<k&#65533;&#65533;6&#65533;&#65533;4&#65533;&#65533;Mp>&#65533;&#65533;\"{&#65533;s&#65533;abD&#65533;&#65533;&#308;
&#65533;?&#65533;>r&#132;i&#65533;*	&#65533;&#65533;Z&#65533;8&#65533;&#65533;a>&#65533;&#65533;&#65533;f
zx&#65533;&#65533;&&#65533;B&#956;&#65533;UQ&#65533;&#65533;p&#65533;&#65533;&#65533;7&#65533;y&#65533;;j&#210; &#65533;!T&#1928;F&#65533; &#65533;UX&#65533;&#65533;&#65533;>&#400;&#65533;@-`<&#65533;&#65533;C&#65533;0&#65533;&#65533;8&#65533;C~&#65533;>-(B&#65533;D'&#65533;(&#52303;&#65533;&#65533;&#65533;C W&#65533;!&#65533;Np&#65533;D*bgW)&#65533;&#65533;&#65533;h!&#65533;&#65533;H+;e&#65533;&#65533;&#65533;1&#65533;&#65533; &#65533;
&#65533;&#65533;{&#65533;&#65533;&#65533;&#65533;=&#65533;&#65533;Q C&#1067;-&#65533;&#1487;`%&#65533;|/}&#65533;U&#274;&#65533;D&#65533;&#65533;&#65533;&#65533;GC&#65533;&#1808;~^&#65533;T&#65533;*&#65533;&#65533;G%2+ &#65533;((&#65533;&#65533;%&#65533;Ha&#65533;&#65533;&#65533;&#65533;&#65533;&#65533;&#65533;16&#65533;&#65533;/&#1388;e=i&#65533;P&#65533;&#65533;&#65533;&#65533;&#65533;LT&#65533;g&#65533;&#65533;<a&#65533;&#65533;&#65533;&#65533;b&#65533;Y4&#65533;!&#434;@&#65533;d&#276;,&#65533;Qd&#65533;C&#65533;&#65533;&#335;<&#65533;j&#65533;&#65533;EGCD&#65533;,N4&#65533;&#65533;!\&#1314;&#65533;&#65533;&#65533;`6!\n&#65533;&#65533;S&#65533;&#65533;$&#65533;&#65533;K&#65533;ZJ&#199;xa0]&#65533;<&#65533;C,&#65533;AN &#65533;`bO)&#65533;&#65533;@&#65533;&#65533;!]&#65533;&#1708;h&#65533;&#65533;&#65533;&#65533;l&#&#65533;N&#65533;dU&#65533;UM&#65533;3K&#65533;ar 
R&#65533;#^&#65533;&#65533;&#65533;&#65533;&#65533;&#65533;&#65533;&#65533; &&#65533;&#65533;&#65533;WG&#65533;&#65533;2F&#65533;&#65533; &#65533;T&#65533;&#65533;&#65533;iA&#65533;Z&#65533;\&#65533;`&#65533;*&#65533;&#65533;@&#65533;|&#65533; &#65533;K&#65533;*&#1447;
%GY &#65533;dF&#65533;1H&#65533;&#65533;&#65533;&#65533;~<He0&#65533;&#65533;&#65533;X&#65533;=&#65533;&#65533;1g&#65533;A&#65533;&#65533;&#65533;.D&#65533;<2&#65533;c&#1628;&#65533;f&#65533;C&#65533;h"&#65533;{&#65533;&#65533;&#65533;tr&#65533;e&#65533;&#65533;YUyh&#65533;0/$B	0@U&#65533;S(&#65533;&#1108;&#65533;&#65533;&#65533;$mK&#65533;&#65533;R&#65533;&&#65533;5&#65533;2&#65533;G&#65533; j&#65533;&#65533;&#65533;/&#65533;&#65533;iJ&#65533;.
&#65533;&#65533;e&#65533;&#65533;C\&#65533;A&#65533;&#65533;E&#65533;&#65533;g&#65533;&#65533;Y&#65533;m9$&#65533;&#65533;`&#65533;P&#65533;&#65533;-$d&#65533;&#65533;&#65533;;&#65533;&#65533;"&#65533;5&#65533;#&#65533;~k-`X&#901;	6&#65533;n	14&#65533;~&#65533;"&#65533;&#65533;&#65533;cZ*&#65533;
&#280;&#65533;&#65533;&#65533;.&#65533;&#65533;V&#65533;,&#65533;q&#1431;&#65533;  Y.&#1431;&#65533;eOE&#65533;#&#65533;?Jp0&#65533;&#65533;&#65533;#&#65533;&#65533;&#65533;&#65533;o&#65533;L&#65533;&#65533;xF(&#65533;(C&#65533;o&#65533;3&#65533;&#65533;&#65533;^&#65533; &#65533;L&#65533;=&#65533;&#65533;+g&#65533;/&#65533;&#65533;&#65533;&#65533;&#1818;1&#65533;&#65533;6e.&#65533;&#65533;&#65533;#&#65533;&#65533;9&#65533;z&#65533;&#65533;&#65533;o&#65533;&#631;b&#65533;&#65533;&#65533;&#65533;]&#65533;2u&#65533;$&#65533;q&#65533;&#65533;5P&#65533;&&#65533;E v
&#65533;>2&#65533;w1Cl.&#65533;D]&#65533;&#65533;5a&#65533;&#65533;4&#65533;&#65533;${s&#65533;&#65533;&#65533;7&#65533;6&#65533;~d	&#65533;zA&#65533;&#1172;&#65533;&#65533;D&#65533;&#65533;&#65533;<&#65533;&#1937;[&#65533;;&#65533;&#1936;-&#65533;&#65533;&#65533;7$&#65533;&#65533;&#65533;h&#65533;[&#65533;/&#65533;&#65533;&#65533;H&#65533;B&#65533;&#65533;#G8&#65533;@&#896;L&#65533;<&#65533;u&#580;3&#65533;&#65533; &#65533;ZI&#65533;)&#65533;0&#65533;]&#65533;YU\&#65533;z,&&#65533;&#65533;mr&#65533;&#65533;&#65533;&#65533;{/&#65533;&#65533;~J&#65533;&#65533;&#65533;&#65533;a&#65533;&#65533;O&#65533;!&#65533;7&#1044;&#65533;&#964;@&#65533;&#65533;&#65533;&#65533;F^&#65533;&#65533;ET)&#65533;	s&#65533;&#65533;6&#65533;}&#65533;&#65533;&#65533;&#65533;O&#65533;&#65533;Cb~&#65533;&#65533;\$&#65533;H9&#65533;&#65533;&#65533;&#65533;]&#65533;&#65533;;o&#65533;nGb0&#65533;&#1930;mPz&#65533;&#65533;Ib&#65533;K	&#65533;	@&#65533;&#65533;&#65533;&#65533;&#65533;:&#65533;@&#65533;&#65533;4&#65533;s&#65533;I &#921;&#65533;&#65533;H	&#65533;c&#65533;&#1552;&#65533;e&#65533;&#65533;&#27776;&#65533;&#65533;&#65533;&#945;:&#65533;&#65533;&#65533;b&#65533;:&#65533;&#65533; &#65533;P&#65533;b&#65533;&#65533;"&#65533;X&#65533;Xk&#65533;)&#65533;+&#65533;g&#65533;A&#65533;&#65533;&#65533;`1&#65533;^&#65533;'&#65533;H&#65533;&#65533;&#65533;&#65533;&#939;&#65533;&#65533;&#65533;&#65533;@27Gj=&#65533;&#148;&#65533;$&#65533;&#65533;=&#65533;&#65533;&#65533;B&#65533;&#65533;,&#65533;&#65533;9&#65533;-<&#65533;&#65533;	+&#65533;+k&#65533;2)Y8|X8&#65533;&#65533;&#65533;6&#65533;&#65533;&#65533;{&#65533;s&#65533;3&#65533;g&#65533;C)d&#65533;&#65533;
&#65533;?&#65533;C&#65533;&#65533;CA&#65533;-3q&#65533;w&#65533;&#65533;<L&#272;&#65533;&#65533;&#536;&#65533;&#65533;=+L	&#65533;s4D
&#65533;&#65533;*&#65533;4&#65533;`&M&#65533;-Y&#65533;C(@&#65533;z&#65533;1
&#65533;=&#1539;&#65533;t&#65533;&#65533;	&#65533;&#65533;h&#65533;&#65533;&#65533;&#65533;&#368; R;&#65533;R;&#65533;) &#65533;&#65533;&#65533;&#65533;&#65533; &#65533;I&#65533;AN&#65533;&#65533;&#65533;&#65533;&#65533;p&#65533;&#65533;&#65533;&#65533;<&#65533;&#65533;&#65533;&#65533;`&#65533;ks&#65533;&#65533;&#65533;&#65533;&#65533;&#65533;	&#65533;,&#65533;&#65533;&#65533;&#65533;rh&#65533;&#65533;&#65533;y"^y&#65533;&#65533;&#65533;&#65533;&#402;&#65533;#&#65533;:&#65533;&#65533;&#65533;&#65533;&#65533;sk:&#65533;p$E&#65533;&#466;@&#65533;&#65533;&#65533;&#65533;D&#65533;&#65533;B0&#65533;	&#65533;&#65533;s&#65533;&#65533;&#65533;3&#65533; kH&#65533;3\&#515;&#65533;k&#65533; &#65533;d&#65533;&#517;P&#65533;&#65533;&#65533;&#65533;&#65533;I&&#65533;C&#65533;&#65533;H&#65533;Gs&#1092;}3&#65533;!&#65533;D&#65533;&#65533;H&#65533;&#65533;lI&#65533;8&#65533;	&#65533;8&#65533;&#65533;H&#65533;&#65533;G7&#65533; 1&#65533;@&#65533;]&#65533;&#65533;&#31850;&#65533;&#65533;3&#65533;&#65533;J&#65533;&#65533;Z&#65533;&#65533;&#65533; !rS&#65533;@x&#65533;&#65533;&#65533;&#65533;4&#65533;&#1082;f&#65533;5&#65533;&#65533;&#65533;&#1101011;&#65533;&#65533;&#658;X&#65533;&#65533;P&#65533;H"&#65533;&#1044;f$&#65533;;YE&#65533;&#65533;dtHQF^&#65533;Os&#65533;"&#65533;R;&#976;&#65533;Y&#65533;S&#65533;	&#65533;&#65533;&#65533;&#65533;[&#65533;&#65533;P&#65533;&#65533;&#65533;/&#65533;)&#65533;&#65533;x&#65533;m#&#65533;[&#65533;&#65533;A0&#65533;X&#65533;wx &#65533;&#65533;&#65533;&#65533;&#65533;a&#65533;&#1147;I&#65533;D&#65533;&#65533;&#65533;+&#65533;&#65533;&#65533;Y&#65533;M&#65533;D&#65533;&#65533;\M~&#65533;.&#792;&#65533;	4&#65533;MA@&#65533;&q&#65533;&#65533;&#65533;&#1916;&#65533;J&#65533;&#65533;&#65533;&#65533;eb&#65533;&#65533;&#65533;&#65533;D`Q&#65533;&#1172;&#65533;&#65533;&#65533;I&#65533;)&#65533;&#65533;+&#1025;&#65533;&#65533;&#903;&#65533;&#959;,&#65533;&#65533;&#65533;&#65533;$		K &#65533;&#65533;L&#65533;&#65533;|N&#65533;&#65533;&#65533; e&#65533;O&#65533;$%&#65533;&#65533;&#65533;&#65533;N&#65533;&#65533; 9'L$	&#65533;D&#65533;
&#1051;	
&#65533;4&#65533;p&#65533;&#65533;!&#65533;@x&#65533;'&#65533;w&#65533;&#65533;&#65533;&#65533;&#65533;j&#65533;&#65533;4&#65533;H&#65533;e&#1299;c)&#65533;&#65533;&#65533;&#65533;$&#65533;&#65533;K&#65533;&#65533;&#65533;&#65533;@&#65533;&#65533;qK&#65533;h5&#65533;&#65533;
(&#65533;&#65533;f0&#65533;&#65533;&#65533;(h^&#65533;&#65533;&#65533;Q&#65533;&#65533;&#65533;"&#65533;$&#65533;&#65533;&#65533;&#65533;U&#65533;(])&#65533;#I&#65533;:8)&#65533;&#65533;&#65533;X&#65533;(&#65533;&#65533;Q8&#65533;&#65533;&#65533;&#65533;A&#65533;&#65533;&#65533;&#65533;dO/&#65533;&#65533;&#65533;&#65533;=-&#65533;B0&#65533;D	+&#65533;G&#40769;&#65533;GG&#65533;&#1166;&#65533;S&#65533;&#65533;/&#65533;	&#65533;&#65533;&#65533;r&#65533;(&#65533;N&#65533;&#65533;&#1235;&#65533;%&#65533; T&#65533;0Y&#65533;&#65533;:=&#1313;,&#65533;K4&#65533;&#65533;a	&#65533;&#65533;&#65533;&#65533;&#65533;z&#65533;	&#65533;w`G&#65533;h'(&#65533;&#33426;0L&#65533;(/&#65533;&#65533;&#65533;6e&#65533;$&#65533;&#65533;&#65533;)&#65533;&#65533;&#65533;&#65533;&#65533;&#65533;>&#65533;`&#65533;e&#65533;/&#65533;&#1043;&#65533;&#65533;J&#65533;&#65533;&#65533;&#65533;&#65533;JidR&#65533;"**	&#65533;&#65533;`A&#65533;&#65533;&#65533;&#65533;|^&#65533;5(&#65533;L&#65533;&#65533;&#65533;`&#65533; &#65533;#&#65533;&#65533;m&#65533;V! hG&#65533;&#65533;&#65533;x PBT/&#65533;&#65533;&#65533;v}&#65533;&#65533;Y&#65533;&#65533;&#65533;&#65533;&#65533;q&#65533; A&#65533;Wu	0&#65533;&#65533;9 X&#65533;&#65533;~&#65533;&#65533;D &#65533;&#65533;&#65533;HJDX&#65533;&#65533;&#65533;&#65533;A8&#65533;q	F&#65533;&#65533;>&#65533;&#65533;&#65533;Cu&#65533;&#65533;/+X&#65533;&#65533;&#65533;?&#65533;	r*&#65533;&#65533;&#65533;&#65533;h4q&#65533; 0&#65533;&#65533;&#564;&#65533;&#65533;&#65533;<.	K!R`&#65533;&#65533;8 &#65533;@&#65533;T3"&#65533;&#65533;&#65533;&#65533;&#65533;:&#65533;&&#65533;4"&#65533;[&#65533;&#65533;j&#65533;h&#65533;f`Z&#65533;jR3&#65533;&#65533;8&#65533;T&#65533;@ &#65533;T&#65533;K&#65533;&#65533;I&#65533;&#65533;>	&#65533;&#65533;%@/aT	e&#65533;&#65533;]&#65533;&#65533;&#65533;8 k&#65533;F&#65533;X&#65533;wX&#65533;&#65533;&#65533;9y&#65533;wxH8&#1614;&#65533;&#65533;o&#36003;&#65533; &#65533;&#65533;&#65533;.&#752;&#65533;&#170;q&#1181;&#65533;&#65533;&#1735;h&#65533;&#65533; X&#589;\&#685;&#469;L&#65533;H&#65533;[&#65533;&#65533;I&#65533;&#65533;&#65533;M&#65533;&#65533;&#529;&#65533;&#65533;Lb&#65533;,&#65533;&#893;&#65533;&#65533;&#490;=&#65533; ]&#477;]&#65533;&#65533;-2&#65533;?|&#65533;p&#65533;&#65533;1&#65533;P&#1615;@&#340;x&#65533;&#65533;Q&#65533;]G&#65533;&#65533;E&#65533;[&#1964;[^X&#65533;&#65533;&#65533;&#65533;^&#65533;&#65533;A&#65533;a&#65533;&#65533;&#65533;&#65533;J&#65533;&#65533;f BV&#65533;&#65533;&#65533;d &#65533;}&#65533;jFj&#65533;&#65533;W&#65533;&#65533;&#65533;i&#1214;S0 &#65533;~&#65533;&#65533;<9&#65533;
R&#65533;&#1052;&#65533;=&#65533;&#1936;&#65533;&#65533;&#65533;&#65533;4&#1106;p&#65533;&#65533;&#65533;6&#65533;9'&#65533;[&#1669;&#65533;L&#65533;&#1873;8M&#65533;23M`"&#65533;"&#65533;S&#65533;&#65533;D&#65533;&#65533;;I&#65533;&#65533;\&#65533;&#65533;&#65533;A]&#65533;&#65533;&#65533;&#65533;&#65533; a&#1613;=&#65533;&#65533;$&#65533;&#1277;&#65533;&#265;&#65533;&#65533;=&#530;`f	&#65533;&#65533;&#65533;&#65533;AD&#65533;!
&#65533;&#65533;R&#65533;&#65533;&#1297; Ly&#65533;&#65533;	#_%&#65533;&#65533;&#65533;Q&#65533;&#2025;&#65533;&#65533; &#65533;&#65533;&#65533;k&#65533;DyM&#65533;Z&#65533;06&#65533;&#65533;5&#65533;TZ[&#65533;Q&#65533;`Zc&#65533;_&#65533;H&#65533;&#65533;&#1429;0&#65533;d&#65533;&#65533; &#65533;\&#65533;&#65533;	&#65533;&&#65533;&#65533;d&#65533;&#65533;u_;&#9160;Q=&#65533;'&#65533;&#65533;U&#1944;#j&#65533;B&#65533;&#65533;&#65533;&#65533;&#1766;$&#65533;&#65533;)&#65533;&#65533;&&#65533;&#65533;&#65533;&#65533;j&#65533;7&#65533;&#65533;&#280;~<&#65533;Mn	&#65533;X&#65533;0&#65533;D&#65533;&#65533;d&#65533;&#65533;9&#65533;S	&#65533;&#65533;H&#65533;&#65533;ta05&#65533;f,&#65533;&#1317;e&#1621;&#65533;&#957;+&#65533;=,&#65533;BK&#65533;=b&#65533;a&#65533;9&#841;&#65533;&#65533;~e&#65533;&#65533;*&#65533;&#65533;?&#65533;,&#65533;@@&#65533;&#65533; &#65533;E&#65533;fx&#65533; &#65533;`&#65533;&#65533;hbZ&#65533;:&#65533;:&#65533;u&#65533;&#65533;`&#65533;&#65533;J&#65533;TV&#65533;&#65533;u"yF&#820;H"&#65533;&#65533;b&#65533;&#65533;Qi&#65533;&#65533;&#65533;&#65533;&#65533;&#1972;mF&#65533;:_&#276;Z&#65533;0&#65533;&#65533;;&#65533;h&#65533;CfQrA&#65533;O&#65533;&#1083;|)&#65533;&#1327;&#65533;&#1613;R&#65533;rk&#65533;&#1219;deN&#65533;&#65533;&#1789;&#65533;&#65533;B&#65533;)&#65533;&#65533;|D&#65533;A&#65533;,lD/&#65533;=&#65533;8M},e&#65533;&#65533;0S&#65533;v&#1806;&#65533;1&#65533;&#65533;&#65533;fI&#65533;&#65533;&#65533;!c>&#65533;&#65533;&#1816;&#65533;M&#1245;&#291;>&#1892;&#65533;&#65533;&#65533;e&#65533;e&#65533;+3a&#65533;&#65533;AjLJM&#65533;&#65533;~&#65533;&#65533;u,&#65533;&#65533;&#1866;&#65533;&#65533;~N&#65533;&#1609;&#65533;&#65533;0&#65533;&#65533;t&#65533;R&#65533;&#65533;f>	&#65533;&#65533;&#65533;f&#65533;Qk&#65533;&#65533;o&#65533;J&#65533;&#65533;	&#65533;&#65533;&#65533;&#65533;&#65533;tgwn&#65533;&#65533;F &#65533;&#65533;a&#65533;&#65533;&#179;&#65533;f(&#65533;k&#65533;`&#65533;6~&#65533;&#65533;	&#65533;R&#65533;&#1851;&#65533;g&#65533;L_&#65533;&#65533;B&#65533;&#65533;5N[&#65533;&#65533;&#65533;Je&#65533;[ $&#65533;8C:&#65533;k&#65533;&#65533;=|&#1828;&#1731;a&#65533;V&#65533;&#65533;&#65533;=P&#65533;&#65533;|i&#65533;&#1254;S&#65533;&#65533;e)&#65533;6m&#851;&#65533;&#65533;&#65533;5Q~&#65533;X&#65533;&#65533;&#65533;X&#65533;&#65533;1&#65533;+&#65533;9&#65533;&#65533;v&#65533;&#65533;&#65533;&#65533;&#376;&#65533;\&#65533;&#65533;&#65533;-&#65533;&#1827;j&#410;&#65533;&#65533;n&#302;V$&#65533;V&#847;6D&#65533; &#65533;	IJ2&#65533;&#65533;&#1617;&#65533;u&#65533; I&#65533;&#265;@\&#65533;/&#65533;f&#65533;x&#46408;Y&#65533;@&#1727;&#65533;:&#65533;.&#65533;&#65533;@&#65533;&#65533;@p&#65533;&#65533;&#65533;((g>&&#65533;&#561;P[&#65533;!&#65533;&#65533;"|&#65533;&#65533;:&#65533;K}&#65533;&#65533;r&#65533;&#65533;&#65533;C&#65533;&#65533;&#65533;V&#65533;&#65533;]&#65533;JS&#65533;&#65533;8F`&#65533;|&#65533;i&#65533;&#65533;&#65533;&#65533;&#65533; &#1212;&#65533;VM&#65533;m&#65533;&#65533;=(&#65533;cnD&#65533;&#65533;&#65533;&#65533;&#65533;&#65533;q&#65533;&#65533;d&#65533;o&#65533;&#65533;=M&#65533;&#65533;&#65533;=-&#65533;e|&#65533;&#65533;T&#65533;&#65533;s&#65533;[i&#65533;&#65533;P.&#65533;!&#65533;5]n&#65533;&#65533;"&#65533;&#65533;T>&#65533;9&#65533;T&#65533;&#65533;&8Y&#65533;	H&#65533;.w]'w,&#65533;Z&#65533;&#65533;&#65533; &#65533;d(T&#65533;C&#65533;E&#65533;y&#65533;o&#493;&#65533;v:&#65533;Eh&#65533;EP&#65533;mp&#65533;&#65533;&#65533;&#65533;&#65533;&#65533;(&#65533;&#1180;&#1120;&#1127;&#65533;V&#65533;`&#65533;%&#65533;o&#65533;Q&#182;:w&#65533;X7&#65533;C&#65533;(&#65533;&#65533;<&#65533;@&#65533;&#65533;#B@&#65533;4t>&#65533;&#65533;	L&#65533;&#65533;
&#65533;<?&#65533;leGv&#65533;]&#65533;e&#65533;&#65533;&#65533;&#65533;&#65533;b&#65533;&#65533;&#65533;&#65533;#*&#65533;&#65533;&#65533;M&#65533;c&#65533;B&#65533;&#65533;X&#65533;p/
{&#65533;&#65533;a&#65533;&#65533;m&#65533;&#65533;&#65533;;&#65533;&#65533;K&#65533;&&#65533;&#65533;&#1891;&#65533;+<MGd&#65533;&#65533;&#65533;&#65533;d&#65533;6S&#65533;&#65533;&#65533;&#65533;&#65533;(S&#65533;&#65533;M&#65533;>&#65533;2.&#65533;&#65533;&#65533;&#65533;&#65533;3&#65533;&#65533;&#65533;h&#65533;&#1224;&#65533;&#65533;9&#65533;&#65533;_&#65533;&#65533;;8&#65533;&#65533;&#65533;&#65533;&#65533;*&#1310;&#65533;)H&#65533;44&#65533;&#65533;+a&#65533;6y&#1533;&#65533;r&#65533;<4&#65533;&#65533;&#65533;E&#65533;x&#65533;z<W&#65533;&#1983;&#65533;&#65533;^&#65533;&#65533;&#65533;&#65533;&#65533;&#65533;)&#65533;t`G&#65533;&#65533;}l&#65533;&#65533;&#65533;f&#65533;X&#65533;X&#65533;&#65533;&#65533;Y&#65533;-	&#65533;w>!&#65533;&#65533;z$&#65533;5wqY&#65533;'&#65533;&#65533;`ve&#1308;W[&#65533;&#65533;&#65533;&#65533;*&#65533;T]dTr&#65533;6&#65533;"&#65533;&#65533;:r&#65533;	&#65533;o&#65533;qO&#65533;&Wwswtg&#65533;u'{o,&#65533;>&#65533;u7wq&#65533;&#65533;&#65533;&#65533;$&#65533;&#65533;&#65533;&#65533;&#65533;&&#65533;s&#65533;&#65533;|G&#65533;&#65533;,S'&#65533;3&#1219;a&#65533;s+s&#65533;F&#65533;.&#65533;&#1191;&#65533;7gn&#65533;&#65533;&#1244;&#65533;&#65533;&#65533;&#65533;&#65533;&#65533;&#65533;o&#65533;&#65533;&#65533;&#65533;/H&#65533;&#65533;D&#65533;&#65533;&#65533; N&#65533; &#65533;&#65533;M&#65533;&#65533;e+d,&#65533;&#65533;&#65533;]w&#65533;a&#65533;&#65533;h&#65533;+&#65533;j&#65533;&#65533;&#65533;&#65533;ye.	:&#65533;&#65533;&#1817;&#65533;k&#65533;'A&#65533;&#65533;:&#65533;l&#65533;&#65533;	&#65533;	&#65533;&#65533;~:`&#65533;&#65533;&#65533;V&#65533;e&#65533;9&#65533;&#681;&#65533;&#65533;&#65533;_&#65533;(&#65533;&#65533;Aa P&#65533;?.l8P&#65533;&#65533;&#65533;L\B&#65533;bD&#65533;&#65533;4C&#65533;&#65533; &#65533;&#65533;Bi&#65533;&#65533;d&#65533;SV4Yaa&#65533;&#65533;)M&#65533;h&#65533;$&#65533;?H&#65533;p&#65533;&#65533;&#1027;&#65533;B&#65533;-Z4&#65533;&#65533;&#65533;&#65533;D&#65533;&#65533;&#65533;&#65533;P&#65533;2uH&#65533;&#421; `E&#65533;&#65533;&#65533;&#65533;a&#65533;&#65533;&#65533;&#65533;)&#65533;&#65533;a&#65533;&#65533;]&#65533;;+&#1780;r&#65533;fE&#65533;/&#65533;&#1147;&#65533;&#65533;m&#65533;W*&#65533;&#65533;&#65533;&#65533;p-&#65533;&#65533;&#65533;.&#65533;7&#65533;&#65533;&#65533;&#65533;7&#65533;&#65533;&#65533;&#65533;&#65533;&#730;7s&#65533;&#65533;&#65533;3&#65533;-&#65533;p4&#65533;&#348;&#65533;&#65533;F&#65533;1&#65533;5&#65533;&#1586;&#65533;&#65533;&#65533;8&#65533;&#65533;&#65533;3&#65533;&#65533;&#65533;1*&#65533;&#65533;&#65533;&#65533;`&#65533;&#65533;&#65533;&#65533;&#65533;>6n&#65533;&#65533;B&#65533;l&#65533;&#65533;M+&#65533;&#65533;u&#65533;R&#65533;/&#65533;&#65533;&#65533;&#65533;&#65533;&#459;&#65533;>&#65533;<&#65533;&#65533;&#65533;&#1523;o&#65533;w&#65533;&#65533;wA&#65533;iZ8&#65533;!&#65533;&#65533;#G&#65533;k6&#65533;A3&#65533;&#65533;&#65533;B&#65533;&#65533;V&#65533;&#65533;&#192;B&#65533;74&#65533;&#65533;Sx&#65533;!4z&#65533;aB=4bH:&#65533;&#65533;
K&#65533;&#65533;L&#65533;&#65533;8-&#65533;@K^&#65533;&#65533;b&#65533;&#65533;-1&#334;.&#680;QJ&#65533;	u&#65533;CKP8P&#65533;JdMN,tN%&#65533;&#65533;&#65533;&#65533;qUU\Niy&#1366;]r&#65533;eTce&#65533;&#65533;Xaa&#65533;u&#65533;}&#65533;WXXv&#65533;&#65533;N&#65533;E&#65533;5"&#65533;WZ[&#65533;&#1565;o&#1401;&#65533;F#&#65533;&#65533;'`}&#1432;C&#65533;Q&#65533;\C&#65533;1&#65533;&#65533;c&#65533;A&#65533;&#65533;nUZz&#65533;F&#65533;iJ&#65533;&#65533;&#65533;&#65533;&#65533;&#833;)&#65533;&#65533;&#65533;&#65533;&#1769;#$&#65533;jo&#65533;R&#65533;?%<&#65533;&#65533;&#65533;&#65533;&#65533;v%6'&#65533;&#65533;&#65533;Ar&#65533;Q&#65533;&#65533;@&#65533;&#65533;a&#65533;A&#65533;spe%&#65533;&#65533;&#1741;&#470;x&#65533;M&#65533;l&#65533;&#65533;j&#65533;-&#65533;&#65533;&#65533;7&#65533;;&#776409;&#65533;0&#65533;&#65533;
&#65533; T&#65533;g&#692;&#65533;+&#65533;&#65533;&#65533;@i&#65533;&#65533;/Q&#272;@$)&#65533;"-^LK&#65533;Yt&#65533;&#65533;&#65533;oQ*6L&#65533;&#65533;&#65533;^$&#65533;J&#65533;N&#65533;d{&#65533;&#65533;&#65533;5Y&#65533;&#65533;CN&#65533;!(&#65533;&#1069;Q|&#65533;E&#65533;Y`&#65533;&#65533;%&#65533;S&#65533;&#65533;[&#65533;E&#65533;&#65533;&#65533;&#65533;&#65533;a}e&#65533;R&#65533;Q&#65533;]x*&#65533;`E&#65533;&#65533;m&#65533;&#65533;qN{&#1403;E&#65533;h&#65533;&#65533;&#65533;e&#65533;q)&#65533;e&#65533;F&#65533;?h&#65533;*j&#65533;6&#65533;&#65533;&#65533;j6&#1885;&#38280;oI&#65533;[o&#65533;&#65533;*&#65533;C&#65533;p&#65533;%&#65533;\p&#65533;&#65533;&#65533;&#65533;X&#65533;&#65533;&#65533;&#65533;~]&#65533;UMDc&#65533;w&#1442;ix&#1929;&#65533;&#65533;&#65533;u&#65533;~:&#65533;&#65533;}&#65533;|&#65533;&#65533;t_)0&#1024;&#65533;`&#65533;&#65533;&#65533;&#65533;&#65533;#&#65533;&#65533;W&#65533;*&#65533;4I&#65533;&#65533;yL&#65533;&#65533;G~&#65533;
&#1376;@&#65533;&#65533;pK-94r&#65533;&#65533;wO&#65533;&#65533;L'&#1284;&#65533;KX&#65533;|lM&#65533;&#65533;BJj&#65533;&#65533;&#65533;)&#65533;P D&#65533;S N@&#65533;&#65533;?&#65533;&#65533;&#65533;&#65533;&#65533;~V&#65533;&#65533;,%MZ&#65533;\ 9&#65533;&#65533;`&#65533;ha
^&#65533;&#65533;&#65533;&#65533;&#65533;X&#65533;&#65533;3(&#65533;1&#65533;&#65533;K&#65533;&#65533;U)&#65533;DQ&#65533;	&#65533;bF&#65533;&#65533;&#336;&#65533;&*&#65533; cH&#65533;	&#65533;5-p&#65533;&#65533;r(&#65533;
eUx&#65533;MQ(eX&#65533;F(&#65533;9&#65533;&#65533;&#65533;&#65533;&#65533;gW&#65533;&#65533;R&#65533;G-;Q&#65533;R&#65533;Y\&#65533;&#65533;&#65533;&#65533;0&#65533;m&#65533;&#65533;&#65533;&#65533;&#65533;3,:[f&#65533;&#65533;-&#65533;&#65533;&#65533;&#65533;	S`&#65533;&#65533;X9&#65533;>&#65533;&#65533;&#65533;u&#65533;&#65533;$x&#65533;&#65533;P&#65533;&#65533;d&#65533;&#65533;&#65533;#&#65533;&#65533;r&#65533;?:&#65533;B&#65533;&#65533;P&#65533;!&#65533;&#65533;|#&#65533;&#65533;C&#65533;$&#65533;&#65533;=&#65533;!HG&#65533;<&#65533;&#65533;&#65533;0&#65533;&#65533;dR&#582;B6&#1609;C&#65533;&#65533;:7&#65533;&#1089;&#65533;&#65533; 3&#65533;6M;j"W&#65533;&#65533;&#65533;d&#1025;{&&#65533;&#65533;&#65533;&#65533;P&#65533;&#65533;&#65533;+&#65533;^G)&#65533;8D&#65533;&#65533;)&#65533;b&#65533;R&#65533;&#65533;D&#65533;&#65533;y&#65533;&#65533;BZ&#65533;&#65533;(&#65533;A&#65533;jN&#15798;&#65533;&#65533;5&#65533;p&#65533;;&#65533;	@&#65533;5&#65533;&#65533;8&#65533;=&#65533;&#65533;&#65533;j &#65533;&#65533;&#65533;?l&#65533;T(GWH&#65533;&#65533;&#65533;.E&#65533;+9U&#65533;&#65533;r*k&#65533;J&#65533;&#65533;|I:&#65533;&#65533;&#65533;s&#65533;&#65533;V&#30851;&#65533;&#65533;Z&#65533;&#65533;#=&#65533;<S&#65533;&#1212;&#65533;p&#65533;?&#65533;P@d&#65533;&#527;{&#65533;&#65533;<&#678;&#65533;&#65533;{H&#65533;&#65533;H&#65533;pHvAH&#65533;DTJD"&#65533;3&#65533;&#65533;&#65533;?f&#65533;TyU&#65533;$&#65533;V&#65533;dA&#65533;&#65533;T&#65533;&#1191;&#65533;&#65533;&#517;J4&#65533;u&#65533;&#65533;&#65533;&#1800;(&#65533;&#65533;&#65533;&#65533;&#65533;&#65533;8&#65533;&#65533;t&#65533;&#65533;&#65533;&#65533;&#65533;&#65533;&#65533;&#65533;l&#65533;&#65533;&#65533;-&#65533;,;&#65533;3&#65533;&#65533;L&#65533;&#65533;ij&#65533;&#65533;Z)&#65533;X&#65533;O&#65533;,&#65533;&#65533;&#65533;&#65533; 2x&#65533;&#65533;&#65533;&#65533;B&#65533;nF&#667;Di&#65533;J&#553;&#65533;&#65533;&#390;iS&#65533;PLZ&#65533;&#65533;T5&#615;k&#65533;&#65533;&#65533;6&#65533;*"&#65533;&#65533;&#65533;&#65533;PJ&#65533;&#65533;&#65533;`&#65533;&#65533;cBb&#65533;&#65533;&#65533;&#490;(&#65533;&#65533;&&#805;i(&#65533;&#65533;&#65533;#&#65533;&#65533;M7&#65533;&#65533;&#65533;y&#1288;&#65533;4j&#65533;L%&#65533;j&#65533;+$8&#65533;&#65533;&#65533;pi%&#65533;;&#876;A#6&#65533;&#65533; &#65533;qS&#65533;%?8&#340;W&#65533;&#65533;&#65533;5&#65533;$R&#65533;*&#65533;2&#65533;&#65533;&#618;Z&#1545;6s&#65533; AaE&#65533;&#65533;KA$"&#65533;xz&#65533;&#65533;X"&#65533;M&#65533;&g&#65533;Mv&#65533;&#65533;&#65533;&#65533; tu&#65533;&#65533;&#65533;&#65533;.qR
7A`V&#65533;L&#65533;&#65533;\`&#65533;&#769;,n+&#65533;&#1264;&#65533;J&#65533;0>&#65533;e&#65533;&#65533;d&#862;&#65533;q&#65533;&#65533;6K'q
Q&#65533;&#65533;xMwC&#65533;&#65533;m5lK&#65533;k&#65533;L&#65533;&#1426;&#65533;&&#65533;&#65533;&#65533;&#65533;&#65533;W&#65533;R^&#65533;&#65533;A&#65533;&#1029;0&#65533;C&#65533;&#65533;&#65533;F K&#65533;Nf&#65533;1w&#65533;"&#65533;&#65533;&#65533;&#1125;.&#65533;h&#65533;yW3&#65533;&#65533;&#65533;&#1320;4&#65533;Q&#790;&#65533;&#824;Q&#65533;r&#65533;dza&#65533;F:B&#65533;&#65533;G@&#65533;&#65533;El)#&#65533;OF$0&#520;&#65533;&#65533;&#65533;&#65533;&#65533;&#65533;n&#65533;D&#65533;E}&#65533;iXV&#65533;&#65533;_&#65533;&#65533;&#65533;&#65533;
&#65533;&#65533;&#65533;xHz&#65533;&#65533;z+&#65533;&#65533;%b&#65533;&#65533;O'&&#65533;	0&#65533;&#65533;&#730;Qg&#65533;Qy&#65533;&#1972;K&#65533;N&#65533;&#65533;&#1678;&#65533;&#65533;&#65533;&#517;&#65533;&#65533;&#65533;&#65533;&#65533;&#65533;&#65533;&#65533;&#65533;^&#65533;&#65533;dd&#65533;&#65533;Vmh/]&#65533;0&#205;m6&#65533;[C&#65533;)&#65533;mi&#65533;&#65533;&#65533;Ll&#362;&#65533;F9&#65533;)"?&#65533;D9&#65533;p&#65533;&#65533;&#65533;D+&#65533;D`	*k5Inu&#65533;&#65533;h&#65533;&#65533;&#65533;&#1161;64&#65533;]&#65533;&#65533;I7&#65533;&#65533;'=#Q&#65533;R&#65533;&#65533;&#65533;(&#65533;&#65533;&#65533;&#65533;&#65533;|&#65533;F&#65533;&#65533;&#65533;v&#65533;&#65533;&#65533;@_z&#65533;&#65533;&#484;&#65533;&#65533;R&#65533;@&#65533;G&#65533;8RD1&#65533;&#65533;	uy&#65533;&#65533;c&#65533;&#65533;&#65533;&#343;&#65533;&#1805;&#65533;w&#65533;4HB&#65533;a\&#65533;HE&#65533;E&#65533;#&#65533;:_&#65533;&#65533; `&#65533;?&#65533;&#65533;&#65533;&#1665;qH&#65533;&#65533;3D&#65533;N&#65533;&&#827;&#65533;&#65533;.N&#65533;r&#65533;&#65533;&#65533;>7s/t)&#65533;&#65533;&#65533;&#65533;&#65533;"k&#65533;&#201;t5e8(3&#65533;VX&#65533;9&#65533;T&#1232;zYn&#65533;&#65533;&#65533;&#65533;&#65533;&#65533;>=&#65533;&#65533;}^&#65533;9}&#65533;j&#65533;&#65533;&#65533;m]N8&#65533;&#65533;1	}&#65533;o&#65533;&#65533;8&#65533;]&#65533;8}i(&#65533;&#65533;&#65533;g&#65533;%&#65533;&#65533;-&#65533;IEz]&#65533;&#65533;&#65533;&#65533;%e4t&#65533;&#65533;&#65533;w(&#65533;&#65533;t&#65533;&#65533;/&#65533;w&#1056;~&#65533;&#65533;&#65533;P&#65533;&#65533;&#65533;&#65533;&#65533;h	&#65533;&#65533;&#65533;&#65533;&#65533;EL&#65533;&#65533;&#65533;&#65533;&#65533;Q&#65533;&#65533;&#65533;&#65533;f4&#65533;=&#65533;&#65533;@&#65533;I&#65533;&#65533;&#65533;@`D,&#65533;B0&#65533;yHX(&#1773;&#65533;E&#65533;&#65533;&#65533;h&#811;&#65533;\&#812;&#65533;&#65533;&#180;5&#65533;&#65533;&#65533;&#65533; &#65533;&#65533;&#65533;&#886;&#65533;&#65533;Y\&#65533;	S4Zv&#65533;&#65533;&#65533;s&#65533;<&#65533;}^0&#65533;&#65533;LMYn^a4&#481;&#1797;&#65533;\8&#65533;f!&#65533;&#65533;&#65533;4&#65533;&#65533;&#65533;i&#65533;#&#65533;&#65533;&#65533;&#798;&#157;VC&#65533;&#65533;&#65533;l&#65533;%.&#65533;!>\&#65533;&#65533;&#65533;&#1811;&#65533;&#65533;&#65533;S=&#65533;&#65533;&#65533;@B	&#347;&#65533;Y51QEM&#65533;qPQ&#65533;0"E1&#65533;&#65533;L0]&#65533;t&#733;Ix&#65533;&#65533;D&#65533;Hu&#65533;&#65533;&#65533;&#65533;&#65533;&#65533;_Qh&#65533;'z&#65533;&#65533;&#65533;v&#65533;!&#1005;N&#65533;f &#65533;-`B&#65533;J	&#65533;&#65533;&#65533;&#408;K&#65533;&#65533;&#65533;&#527;&#280;&#65533;&#65533;D&#65533;&#65533;&#65533;&#65533;&#65533;&#65533;E&#65533;&#1909;&#65533;&#268;&#65533;P&#65533;Z&#65533;&#65533;3&#65533;&#387;	`$]&#65533;&#65533;&#973;&#65533;&#65533;PLM&#65533;N&#65533;h&#65533;J&#581;0&#65533;
Z&#65533;R&#65533;92&#65533;&#65533;&#65533;u&#65533;&#65533;&#65533;`5&#65533;&#65533;&#65533;0cA&#65533;&#65533;t&#65533;	&#65533;&#65533;7NeIYbFA&#1952;*v&#65533;uY:&#65533;&#65533;<$&#65533;&#65533;M;!\B
&#65533;&#65533;&#65533;?`&#65533;C &#65533;fp&#65533;&#65533;
Q&#65533;QT&#65533;&#65533;dC&#65533;&#65533;&#65533;#:Fyd&#65533; 5bp&#65533;&#65533;&#65533;d&#65533;hb&#65533;&#18009;4&#65533;:&#65533;	Z&#65533;\*&#65533;&#65533;!G&#65533;&#65533;)&#65533;&#65533;&#1092;C&#913;QEf&#65533;7&#65533;0&#65533;&#65533;&#65533;&#65533;zi}&#65533;&#65533;&#65533;K1 ,&#65533;&#65533;,&#65533;&#65533;&#65533;&#65533;$&#65533;&#65533;&#65533;&#65533;eX&#65533;&#65533;<\&#65533;e` &#65533;0&#65533;ZM&#65533;&#65533;W&#65533;N2*&#1868;&#776;F&#65533;&#65533;&#65533;C&#65533;<&#65533;Rch&#65533;e8	$\&#65533;&#65533;&#65533;-&#65533;&#65533;&#65533;@E&#65533;&#65533;$&#65533;&#65533;&#65533;&#65533;P<&#65533;-=P_&#65533;c0&#65533;&#65533;_&#65533;&#65533;&#65533;&#633;y&#65533;e6&#845;N&#65533;&#65533;&#65533;}ai.ex&#65533;&#65533;&#65533;k&#65533;&#65533;&#65533;&#65533;&#245;&#65533;&#65533; .&#65533;f:y&#65533;Q&#65533;&#65533;G&#65533;&#65533;o&#65533;&#65533;B	&#65533;Ir&#65533;]&#65533;&#65533;}&#65533;&#65533;KC&#65533;&#65533;RrNq&#65533;&#65533;&#65533;&#65533;&#65533;Z&#65533;&#65533;Y%&#65533;E&#65533;m_&#896;"&#65533;&#65533;&#65533;w&#65533;t&#65533;tT&#65533;Q&#65533;bl&#65533;R:D#&#65533;&#65533;@&#65533;8@IP&#65533;&#65533;PdQt&#65533;'&#65533;&#65533;&#65533;}&#65533;?L&#65533;\&#65533;&#65533;$x&#65533;&#65533;%Lx&#65533; &#65533;L&#65533;@@&#65533;	`&#65533;9L\&#65533;&#2001;&#805;W&#65533;{X&#65533;&#65533;|B&#65533;&#65533;&#65533;Z&#65533;&#65533;B&#1288;&#65533;&#65533;`~c&#65533;&#65533;&#65533;&#65533;&#65533;Z&#65533;#:j&#65533;Y&#65533;xJ&#65533;&#65533;Hfb&#65533;&#65533;g~w&#65533;&#65533;qFc$&#65533;e1&#1432;\&#65533;XMX&#65533;j&#65533;&#65533;&#65533;&#65533;5E&#65533;&#65533;'&#1860;&#65533;h	<:q&#65533;&#65533;6&#65533;&#65533;&#65533;&m&#65533;^"&#2455;fdF&#65533;!Gr&#65533;>&#65533;&#65533;&#65533;&#65533;H&#65533;&#65533;q&#65533;&#65533;&#65533;1&#65533;L*&#65533;#&#65533;&#65533;tar&#65533;	&#65533;&#65533;(&#65533;&#65533;&#65533;&#65533;&#65533;\u	&#65533;&#65533;&#65533;G&#65533;G&#65533;&#65533;Qxg)^) &#65533;t&#65533;BiZ&#65533;&#65533;'&#65533;&#65533;&#65533;Ud&#65533;Z&#65533;XQ&#65533;U&#65533;&#65533; L&#65533;&#65533;e&#65533;&#65533;W&#65533;&#65533;&#65533;&#554;:&#65533;W&#65533;%&#65533;&#65533;&#65533;(&#65533;L&#168;*&#65533;R&#13264;j&#65533;b&#65533;&#65533;p&#65533;P&#560;+gh &#65533;&#65533;8&#65533;P&#65533;9&#65533;&#65533;&#65533;&#65533;vh&#65533;h&#65533;q&#65533;&#500;&#65533;&#65533;&#65533;&#65533;q&#65533;b&#65533; i&#65533;fN&#65533;M	1&#65533;&#65533;A>&#65533;AJ&#65533;&#65533;Qe(&#65533;&#65533;r&#65533;&#65533;&#65533;^;I&#65533;&#65533;&#65533;P&#65533;&#65533;&#65533;@&#65533;&#65533;i&#65533;&#65533;&#65533;i&#65533;!.&#65533;n>&#65533;&#65533;&#65533;-D&B&#65533;M&#65533;p&#65533;F&#65533;%JB&#65533;i&#65533;&#65533;&#65533;E&#65533;uh&#65533;&#65533;0W^)e)2&#65533;'&#65533;&#65533;&#65533;=&#65533;P&#65533;&#65533;&#65533;&#65533;&#65533;&#65533;E&#65533;&#65533;&#65533;(&#65533;H&#65533;&#65533;B,&#65533;&#65533;H&#65533;&#65533;IJ&#65533;&#65533;%&#65533;PD&#65533;i*&#65533;'&#65533;&#65533;&#65533;%&#65533;I&#65533;&#65533;ez&#65533;&#65533;T	&#65533;zpD&#1278;&#65533;bT-I&#65533;&#65533;&#65533; &#65533;&#65533;&#65533;&#65533;\&#65533; &#65533;L&#65533;&#65533;c[XkN&#1925;&#65533;*_4&#65533;^&#65533;&#65533;V&#65533;&#65533;3&#65533;&#65533;&#65533;L&#65533;1&#65533;E&#65533;Y&#65533;R&#65533;&#65533;e&#65533;&#65533;f&#65533;m&#65533;!&#65533;&#65533;&#65533;&#65533;&#65533;&#65533;L&#1427;}&#1453;&#65533;&#65533;&#65533;&#65533;&#1980;&#65533;!&#65533;|Y&#65533;&#65533;jE&#65533;l} &#65533;6&#65533;@h$ob&#65533;&#2012;
&#65533;&#65533;&#65533;m$E&#65533;&#65533;kg&#65533;(N?&#65533;&#65533;L&#65533;"f_$:b&#65533;-E5&#65533;&#450;&#65533;u&#65533;,&#65533;&#65533;zl&#65533;j&#65533;='&#65533;&#65533;&#1041;N &#65533;&#65533;&#65533;&#65533;5&#65533;M&#65533;&#65533;M9&#65533;=P/g&#65533;A&#65533;&#65533;J&#65533;&#65533;&#65533;&HH&#65533;b&#65533;&#65533;&#65533;$y&#65533;&#65533;&#65533;&#65533;&#407;&#65533;&#65533;oT	&#65533;&#65533;&#65533;G&#65533;~/{\&#65533;@&#1536;@&#65533;&#65533;&#65533;&#65533;&#65533;g$&#65533;&#65533;&#65533;jD&#65533;&#65533;&#65533;\|Q&#65533;&#65533;-&#65533;&#65533;#&#65533;&#1652;Jg&#65533;B&#65533;\&#65533;(&#65533;RE&#65533;&#65533;&#65533;&#65533;&#65533;NZ&#65533;&#65533;J&#65533;u&#65533;y&#65533;_&#65533;"&#65533;n&#65533;a&#1545;&#65533;&#65533;&#65533;&#65533;[&#65533;&&#65533;&#65533;&&#65533;&#65533;&#65533;;&#65533;&#65533;@&#65533;,&#65533;&#65533;!<&#65533;&#65533;&#65533;&&#65533;&#65533;@/x)&#65533;bdc&#65533;F&#1805;k&#65533;&#65533;&#65533;S&#65533;&#65533;Y&#65533;"4&#65533;&#65533;$!&#65533;I&#65533;&#65533;r&#65533;Xq&#65533;&#65533;&#65533;&#65533;i&#65533;n&#65533;&#65533;%&#1700;&#65533;T&#65533;&#65533;&#65533;&#65533;MN`&#65533;&#65533;U&#65533;09&#65533;	,&#65533;t8&#65533;&#65533;L&#65533;@&#65533;&#65533;&#65533;uH3&#65533;&#65533;@&#65533;,&#65533;&#65533;nH&#65533;>&#65533;B-&#65533;&#65533;WVE&#65533;!&#65533;q&#65533;&#65533;&#65533;fRSq&#390;]&#65533;OMh&#65533;&#65533;A,&#65533;5&#65533;&#65533;&#65533;F&#65533;&#65533;&#65533;x&#65533;&#65533;jM$&#65533;p&#1059;l\|Ce~&#65533;h6&#312;)j&#65533;P&#65533;v>f&#65533;H*&#65533;&#65533;&#65533;^]D&#65533;&#65533;&#65533;&#592;&#65533;Zc&#65533;m&#65533;-5Y!3&#65533;[3+&#65533;fV	Y&#65533;&#65533;&#65533;&#65533;hZ6&#65533;&#65533;&#65533;&#65533;d3`&#65533;)W&#65533;&#65533;&#65533;?&#65533;s&#65533;&#65533;&#65533;+l/$B;&#65533;&#65533;&#65533;&Bki&#280;&#65533;&#65533;&#65533;Y&#65533;&#65533;^n&#65533;J&#65533;&#65533;&#65533;5&#65533; 5&#65533;@&#65533;o15&#65533;s|&#65533;Zl"&#65533;&#65533;&#65533;&#65533;u&#65533;&#65533;&#65533;l&#65533;&#65533;&#65533;B8&#65533;&#65533;&#65533;K)&#65533;?&#65533;l5&#65533;&#65533;*&#65533;&#65533;8&#65533;+-&#65533;<&#65533;&#65533;mBgD &#65533;L#&#65533;J&#65533;&#65533;&#65533;M'O&#65533;&#65533;L4&#65533;eF&#65533;&#65533;&#65533;&#65533;&#65533;&#65533;hB0r^c&#65533;N@`&#65533;&#65533;&#65533;mh&#65533;`&#65533;M.&#65533;&#65533;;>PUa&#65533;&#65533;&#65533;n&#65533;TS,?P&#65533;]&#65533;I&#65533;&#65533;a&#65533;&#65533;&#65533;n&#65533;-E&#65533;&#65533;J&#65533;&#65533;v&#65533;&#65533;k&#65533;.qH&#464;&#65533; 8&#65533;&#65533;&#65533;&#65533;dB^kD&@&&#65533;&#65533;&#65533;&#65533;&#351;i&#65533;&#65533;nh&#65533;&#65533;m.v&#65533;r&#65533;&#65533;='&#65533;&#65533;-&#65533;*&#65533;P&#65533;n\^9&#65533;fG 5k&#65533;5BWVQ o_\&#65533;&#65533;Vq&#65533;&#65533;&#65533;&#65533;^	Zy>&#65533;U&#65533;&#65533;tH'[&#65533;G&#22582;-&#65533;5-}&#65533;&#65533;,B( &#65533;&#65533;&#65533;&#65533;&&#65533;&#65533;L&#65533;?&#65533;&#65533;&#65533;&#65533;t&#65533;&#65533;M[&#65533;&#65533;&#65533;&#65533;#q&#65533;
O&#65533;D#&#65533;a&#65533;&#65533;&#65533;D&#65533;e&#65533;&#65533;&#65533;&#65533;H&#65533;&#65533;h&#65533;&#65533;fp&#65533;s&#65533;&#65533;Qu&#65533;
&#65533;@&#228;&#65533;r&#65533;lEl&#65533;G&#65533;&#65533;&#65533;&#65533;xE&#65533;I&#65533;k &#65533;v|&#65533;g#$&#65533;p5W1&#65533;&&#65533;	&#65533;g&#65533;&#65533;H&#65533;N&#65533;&#65533;&#65533;^&#65533;&#65533;c&#65533;&#65533;&#65533;&#65533;&#65533;&#65533;6&#65533;&#65533;Qh&#65533;&#65533;0&#65533;&#65533;^j&#65533;id&#65533;d&#65533;&#65533;=U6&#65533;&#65533;Ce&#65533;&#65533;>%B$&#65533;&#65533;&#65533;&#65533;&#65533;&#65533;?&#65533;?ka&#65533;j&#1470;&#65533;&#65533;&#65533;&#65533;&#65533;&#65533;&#65533;&#65533;&#65533;&#1673;5 d&#65533;YNF"u&#65533;is&#65533;&#65533;6&#65533;&#65533;-dv&#65533;Agn&#65533;BS&#65533;C$uW&#65533;R	k[&#65533;&#65533;&#65533;Y&#65533;!&#65533;&#65533;&#65533; &#65533;&#65533;&#65533;&q&#65533;&#65533;&#1806;HH#sFs[L&#65533;"$&#65533;T&#65533;&#65533;&#65533;Qt$&#65533;GN"&#65533;&#65533;?t&#65533;&#65533;&#65533;+ga&#1861;.[&#65533;Y&#65533;	QH&#65533;o&#65533;hn&#65533;g&#65533;&#65533;a&#65533;&#65533;&#65533;&#17205;&#65533;&#65533;&#65533;cm'&#65533;'&#65533;r2J&#65533;T&#65533;&#65533;&#65533;&#65533;&#65533;]XC	P3&#65533;G&#65533;&#65533;&#65533;G;&#65533;&#65533;i&#769;#L&#65533;&#65533;&#65533;&#65533;&#2044;&#65533;>&#65533;&#65533;9&#65533;&#65533;P&#65533;&#1228;	@4&#1049;&#65533;R"&#65533;&#65533;&#65533;&#65533;Q8D&#65533;?&#65533;gFK{y]pg&#65533;&#65533;IU&#65533;&#65533;&#65533;#&#65533;&#65533;nN&#65533;G&#65533;N&#65533;&#65533;&#65533;&#65533;_&#65533;&#65533;&#65533;&#65533;qXV&#65533;&#65533;&#65533;&#65533;&#65533;&#65533;&#65533;&#65533;&#65533;&#1361;&#65533;D&#65533;&#65533;&#65533;~d&#65533;RH	r&#65533;L&#65533;&#1142;&#65533;!&#635;&#65533;i&#65533;trlD&#65533;&#65533;&#65533;f&#65533;_&#65533;&#65533;&#65533;&#65533;mWs&#65533;|C&#65533;o<&#65533;0&#65533;&#65533;rW&#65533;&#65533;k&#65533;+&#65533;&#65533;&#65533;u&#65533;q&#65533;]&#65533;^I&#65533;PMBM&#65533;=au&#65533;&#65533;#M{6*&#65533;gCP3&#65533;&#65533;L%A#&#65533;&#65533;&#1229;&#65533;&#65533;\i&#1594;C&#65533;l&#65533;@R8&#65533;&#65533;d&#65533;M&#65533;W&#65533;>A&#65533;&#65533;7D&#65533;{a&#65533;5l&#65533;x		&#65533;&#65533;Y&#65533;4pG&#65533;&#65533;9&#65533;z&#65533;&#65533;&#65533;\&#65533;&#65533;&#65533;z&#65533;FORf&#1131;"&#65533;B&#65533;&#65533;2*&#65533;C&#65533;94xA&#65533;&#65533;&#65533;2D&#65533;R.&#65533;&#65533;&#65533;&#65533;^&#1412;^&#65533;&#65533;&#65533;&#65533;
&#65533;&#65533;&#65533;&#65533;&#65533;&#65533;h&#65533;r&#65533;e3&&#65533;Oa&#281;&#65533;H(&#65533;>&#65533;&#65533;.&#65533;&#65533;C,~^&#65533;C>&#65533;&#65533;&#65533;&#65533;&#65533;&#65533;A&#65533;J&#65533;u&#133;&#65533;&#65533;	g8'Q$*X&#65533;&#65533;Sl&#65533;&#65533;CtvQ&#65533;&#65533;&#65533;;%d&#65533;eCS;?&#65533;k&#65533;&#65533;C~S{&#65533;/&#65533;&#1986;&#65533;&#1409;&#65533;&#65533;mC&#65533;X&#65533;&#65533;&#65533;;  }&#1981;&#65533;&#65533;@&#65533;?&#65533;?&#65533;Wk&#65533;2=h&#65533;&&#65533;lQ&#65533;&#138;&#65533;&#504;&#65533;&#65533;&#65533;4xaB&#65533;	Z&#65533;e-&#65533;&#65533;#$2&#65533;xqa&#65533;"j$A&#65533;&#65533;"&#65533;&#65533;D&#65533;&#65533;`I&#65533;!YbT(&#65533;29&#65533;&#65533;A&#65533;M&#65533;;y&#65533;&#65533;&#65533;hP&#65533;&#65533;"=.&#65533;&#65533;&#65533;+.a&#65533;&#65533;T(Q	Re&#1580;&#65533;P&#65533;	4&#65533;
e	&#65533;M&#302;X&#65533;&#65533;&#65533;&#65533;&
iyik&#65533;&#65533;[/&#342;{&#65533;&#65533;&#1618;&#65533;&#65533;&#65533;&#65533;&#65533;r&#65533;^&#65533;b&#65533;2&#65533;&#65533;,&#65533;&#65533;&#65533;&#65533;;&#65533;r&#65533;%N.&#65533;&#65533;dJ&#65533;&#65533;&#65533;&#65533;&#65533;&#65533;&#65533;h&#65533;&#65533;Uhm&#65533;5T&#65533;"&#65533;.&#65533;Z+&#65533;&#65533;4&#65533;&#65533;&#1585;&k&#1512;&&#65533;&#65533;&#65533;D&#65533;&#65533;&#65533;&#65533;{W&#65533;b&#65533;&#65533;&#65533;&#65533;&#65533;%X&#65533;&#65533;&#65533;OsK;&#65533;&#212;&#65533;&#65533;&#65533;BM &#65533;&#65533;&#65533;&#65533;&#65533;&#65533;&#65533;~p&#65533;&#65533;&#65533;X&#65533;@d&#65533;&#65533;&#65533;k-&#65533;D&#65533;&#65533;&#65533;@&#65533;&#65533;&#65533;&#895;&#65533;\&#65533;&#65533;9
,&#65533;&#65533;&#65533;&#65533;&#65533;&#65533;h&#65533;
\Z&#65533;&#65533;|ID&#65533;D&#65533;KD&#65533;.,A&#65533;&#65533;\J&#544;s!q@&#65533;4&#65533;&#65533;B&#65533;rZ-&#65533;`d	&#65533;&#65533;P&#65533;'&y&#817;&#65533;/B	&#65533;@:R&#65533;	&#65533;&#65533;&#65533;L2&#65533;#sr&#65533;&#65533;*&#65533;&#65533;&#65533;&#1294;&#65533;4&#65533;J&#65533;K&#65533;&#65533;jb2&#65533;&#65533;$&#65533; 42&#816;&#368;D&#65533;*&#65533;&#65533;	&#47742;&#1195;&#65533;&#65533;k&#65533;&#65533;&#65533;LH0&#65533;&#65533;#(&#540;sO1&#65533;|&#65533;&#65533;&#65533;2t*(&#65533;pl&#65533;&#65533;,Ht&#65533;&#65533;&#65533;&#65533;,3>&#994;&#65533;&#65533;&#65533;&#65533;&#65533;&#65533;p"U&#65533;FHe&#65533;&#65533;F&#65533;&#65533;G8&#65533;(&#65533;&#65533;&#65533;&#65533;&#65533;b&#65533;UV&#65533;&#1384;&#65533;(&#65533;5&#65533;:&#65533; $!c&#65533;
&#65533; &#65533;q&#65533;&#65533;m#/&#65533;&#65533;G;.&#65533;&#65533;&#65533;Y&#65533;&#65533;&#65533;&#65533;&#65533;&#65533;&#65533;g&#65533;*&#65533;&#65533;&#65533;\F&#65533;]&#1511;&#65533;&#65533;&#65533;&#65533;  &#65533;7&#65533;&#65533;&#65533;y&#65533;&#65533;&#65533;h`e&#65533;&#65533; &#65533;&#65533;9ZH(\&#65533;1&#65533;&#65533;D"&#65533;&#65533;'&#65533;&#65533;2&#65533;J&#65533;fb&#65533;&#65533;Qb&#65533;&#65533;&#65533;&#65533;E&#65533;"&#65533;&#65533;$&#65533;P)j&#65533;&#65533;&#65533;<&#65533;&#65533;&#65533;R&#65533;&#65533;F&#65533;<H&#65533;&#65533;&#65533;L9&#65533;&#65533;x&#65533;&#65533;d&#65533;G&#65533;&#65533;C&#65533;	&#65533;|&#65533;&#65533;'TD&#65533;&#65533;&#65533;&#65533;&#65533;r&#65533;4&&#65533;r)&#65533;
&#65533;tj&#65533;&#65533;&#65533;S&#65533;&#65533;&#65533;"Z!&#65533;;&#65533;6e&#65533;&#1077;&#65533;Dk&#65533;&#65533;&#65533;&#65533;&#65533;+L&#65533;&#65533;&#65533;&#65533;&#65533;"s
&#65533;&#65533;S&#65533;&#65533;&#298;+&#65533;&#65533;j&#65533;&#65533;&#61734;0&#1312;&#65533;&#65533;l&#65533;M5+&#65533;G&#65533;u&#65533;O*?&#65533;&#65533;>&#65533;k&#65533;&#715;&#65533;\2&#65533;
Rz)Z&#65533;:&#715;W&#65533;&&#65533;&#65533;&#65533;&#65533;9&#65533;&#65533;&#65533;4&#65533;-&#65533;&#65533;)&#65533;M7&#65533;D&#65533;&#65533;+&#65533;&#65533;#w&#65533;r&#65533;=h&#65533;&#65533;V9hy&#65533;&#65533;{o4&#65533;M&#65533;&#65533;&#65533;O(&#65533;&#65533;&#65533;&#1950;hy&#65533;&#65533; &#65533;&#65533;~&#65533;&#65533;A&#65533;[0&#65533;4q&#4368;3&#65533;\&#65533;O$&#65533;&#65533;&#65533;p&#65533;&#65533;FL&#65533;&#65533;&#65533;&#65533;AF @&#65533; &#65533;a
I&#65533;&#65533;&#65533;&#65533;X&#65533;&#65533;&#65533;Gk&#65533;&#1132;&#65533;&#65533;B5	N0&#65533;&#1704;d&#65533;&#65533;E`&#65533;&#65533;X&#65533;&5&#65533;7r&#65533;k&#65533;
&#65533;Aa	S&#65533;&#65533;&#65533;&#65533; 8$&#65533;&#65533;,&#65533;&#65533;&#65533;&#65533;&#65533;97&#65533;caki8@\&#65533;aDf}&#65533;v&#65533;&#65533;K&#1960;$&#65533;&#65533;&#65533;W\A&#65533;Z&#65533;&#65533;\&#65533;lf&#65533;X"&#65533;GA&#65533;'&#65533;&#65533;&#65533;h&#65533;&#65533;&#65533;&#65533; &#65533;b&#65533;#8(&#65533;q &#65533;6&#65533;&#65533;X&#65533;&#65533;<J&#65533;1PYSU:&#65533;&#65533;rS|&#65533;&#165;.&#65533;8&#65533;)&#65533;&#65533;&#65533;
&#65533;&#249;&#65533;1QZ&#65533;Q&#65533;E&#65533;d&#65533;&#65533;&#65533;;&#65533;&#65533;?&#65533;T&#65533;0&#65533;&#65533; T &#65533;*S&#65533;r&#65533;&#65533;yTp&#65533;&#65533;&#65533;&#572;G!&#65533;9&#65533;.r&#65533;&#65533;6	_0&#65533;B&#65533;C&#65533;<&#65533;&#65533;&#65533;&#65533;'&#65533;e}&#65533;&#65533;&#65533;A&#65533;I&#65533;&#65533;Us+	&#65533;H	VmV+ &#65533;&#65533;&#65533;&#65533;&#65533;=UBE&#65533;P&#65533;&#65533;h&#65533;&#65533;&#65533;?b&#65533;u&#65533;s!$&#65533;>&#65533;E&#65533;&#65533;&#65533;&#65533;&#65533;&#65533;&#65533;&#65533;&#65533;+&#65533;&#65533; -&#565;&#65533;&#65533;0&#65533;p&#65533;-&#65533;&#65533;y`&#65533;&#65533;&#65533;&#65533;b&#65533;A&#65533;m&#65533;B&#934;&#65533;&#65533;f*d&#65533;&#65533;&#65533;"(2!&#65533;a&#65533;&#65533;K&#65533;&#65533;&#65533;&#65533;&#65533;&#65533;0vb&#65533; &#472;&#65533;&#65533;1&#65533;&#65533;&#65533;&#65533;&#65533;&#65533;(&#65533;?&#65533;&#65533;Qy&#65533;	L&#65533;&#1324;&#65533;iRh\B,0&#65533;,r
qR&#65533;&#65533;@054jmd&#65533;&#65533;&#65533;&#65533;%#&#65533;!&#65533;+&#65533;&#65533;&#65533;&#65533;&#1410;&#65533;#&#65533;k+z&#28309;&#65533;&#65533;&#65533;&#65533;&#65533;&#65533;&#65533;&#65533;&#65533;Ux&#65533;,&#65533;r&#65533;&#65533;&#65533;&#65533;&#65533;U&#65533;b&#65533;&#65533;Lc&#65533;o!&#65533;`B&#65533;&#65533;&#65533;&#65533;&#65533;&#65533;l&#65533;J&#65533;&#65533;wh&#65533;&#65533;9&#65533;&#65533;GZ&#65533;X&#65533;&#65533;&#65533;&#65533;&#65533;f&#65533;&#181;&#65533;M&#65533;>&#65533;&#65533;&#65533;&#65533;&#1462;&#65533;E&#65533;&#65533;q&#65533;S+&#65533;&#65533;s&#65533;e&#65533;$&#65533;a&#65533;&#65533;(F&#65533;&#65533;\&#65533;j&#65533;D&#65533;[]&#65533;2&#65533;&#65533;&#65533;zU&#65533;R&#65533;-&#1389;`&#65533;Q&#65533;w&P&#65533;&#65533;za:Y&#65533;&#65533;&&#65533;&#65533;&#65533;&#65533; &#65533;&#65533;&#1242;E&#1410;&#65533;.&#65533;&#65533;&#65533;&#1333;&#65533;B&#65533;&#65533;P-2^&#65533;&#65533;&#2032;&#65533;8i&#65533; e,TK&#65533; OM&#65533;E&#65533;&#65533;&#65533;&#65533;(N&#65533;b}&#65533;x&#65533;
&#65533;yT&#65533;&#65533;m0&#65533;&#65533;&#65533;&#65533;&#65533;&#65533;&#65533;&#65533;&#65533;&#65533;1}&#65533;Z&#65533;&#65533;&#128;&H5*&#65533;2&#65533;'r&#65533;<&#65533;&#65533;i\j&#65533;&#65533;&#65533;a_$&#65533;5!^&#148609;&#65533;&#317;&#613287;]&#65533;&#65533;&#65533;z&#65533;&#65533;&#65533;v&#65533;6&#65533;^P&#65533;:&#65533;-&#65533;&#65533;&#899;&#65533;M&#65533;!KY&#277;&#65533;&#65533;e&#65533;2.@&#65533;&#65533;q&#65533;&#65533;}&#1973; &#65533;&#65533;&#65533;r&#65533;q&#65533;j&#65533;&#65533;tA&#65533;*O# h&#65533;&#65533;&#65533;&#65533;&#65533;&#65533;&#65533;D&#65533;o&#65533;H&#65533;Y&#65533;&#65533;t&#65533;-&#65533;:dd&#65533;b&&#65533;x&#65533;E&#65533;&#65533;O7&#65533;;&#65533;&#65533;R&#65533;!&#65533;[ &#65533;z&#65533;&#65533;
&#65533;']Y&#65533;&N\e&#65533;&#65533;&#65533;&#65533;)&#65533;i&#65533;.&#65533;Bl&#65533;&#65533;&#65533;&#65533;&#65533;?|&#65533;&#65533;&#65533;{&#65533;&#65533;&#65533;&#65533;A<f$&#1715;&#65533;&#65533;&#65533;&#65533;&#65533;(R#&#65533;;&#65533;>H&#65533;&#65533;|&#65533;nD&#65533;HYd&#65533;&#65533;I0x&#65533;&#65533;R&#65533;&#65533;*&#65533;&#65533;:)\&#65533;&#65533;H&#65533;/&#65533;&#65533;Sea&#65533;&#65533;X&#65533;P&#65533;c&#65533;m G@&#65533;&#65533;v&#65533;&#65533;&#65533;&#1240;&#65533;&#65533; ^&#65533;PnT&#65533;+&#65533;&#65533;G&#65533;&#65533;	&#65533;8&#65533;&#65533;|&#65533;pB&#65533;"&#450;&#65533;q&#65533;N[&#65533;&#65533;&#65533;&#65533;&#65533;h*0&#65533;l(}&#65533;&#65533;&#65533;&#65533;&#1555;.	:Bm&#65533;:&#65533;VFW&#65533;?&#723;,&#65533;&#65533;&#65533;&#65533; ^&#65533;&#65533;qM@&#65533;o&#65533;&#65533;-&#65533;g&#65533;&#65533;&#65533;&&#65533;r&#65533;|&#65533;.Qb&#65533;&#65533;i&#65533;I&#65533;I&#65533;<&#65533;Y&#65533;:	D&#65533;&#65533;&#65533;&#65533;
}.H &#65533;w&#65533;&#65533;&#65533;w&#65533;&#65533;&#65533;&#65533;3x&#65533;&#65533;&#65533;&#65533;&#65533;&#65533;&#65533;&#65533;z&#65533;9&#65533;&#65533;&#65533;&#65533;&#65533;K&#65533;&#65533;h:.&#65533;[&#65533;\:&#65533;b&#65533;y&#65533;l&#65533;2S&#65533;&#65533;&#65533;&#65533;{,o&#65533;&#65533;&#65533;k<&#65533;,&#65533;sfX&#65533;&#803;w&#65533;aof&#65533;d\&#65533;GH&#65533;&#65533;uj4&#65533;&#65533;&#65533;&#65533;&#65533;&#65533;&#65533;}&#65533;p&#65533;z&#65533;D&#65533;A&#65533;&#65533;%
?&#65533;A&#65533;&#65533;&#65533;&#65533;&#65533;x&#65533;&#65533;&#65533;7O&#65533;&#5904;&#65533;&#65533;\wJT?&#65533;&#65533; &#65533;I/&#65533;&#65533; r(&#65533;&#65533;&#65533;8c&#65533;X`&#65533;&#65533;&Nl&#65533;dl&#65533;$&#911;,&#65533;&#65533;h&#65533;+$'&#65533;0&#65533;&#65533;"&#65533;&#4746;&#65533;&#65533;B&#65533;t&#65533;&#65533;&#65533;0$p&#65533; #1$l&#65533;&#65533;&#65533;qP&#1040;&#65533; &#65533;dg~[&#65533;e&#65533;&#65533;&#64258;N&#65533;&#65533;&#65533;&#65533;&#65533;f/&#65533;L&#65533;&#65533;&#65533;o&#65533;&#65533;&#65533;&#65533;&#65533;&#65533;&#65533;.&#1850;o<&#65533;&#65533;&#65533;&#65533;&#65533;wF&#65533;<P)&#1530;o&#65533;&#65533;o!L&#65533;&#65533;&#687;&#65533;&#65533;ex&#65533;&#65533;&#65533;&#65533;&#65533;~&#65533;&#65533;t&#65533;&#65533;&#65533;&#65533;6&#65533;&#65533;&#65533;p  &#65533;0&#65533;|&#65533;&#65533;&#65533;L&#65533;{&#65533;&#65533;.&#65533;&#65533;&#65533;&#65533; &#65533;&#65533;

&#65533;&#65533;0&#65533;&#65533;&#65533;&#65533;&#65533;&#65533;\4&#65533;&#65533;&#65533;&#65533;&#65533;&#65533;&#65533;&#65533;B&#65533;&#65533;L&#65533;&#65533;l&#65533;&#65533;=. &#65533;l/b&#65533;<&#65533;&#65533;v)&#65533;&#65533;&#65533;K/&#65533;&#687;&#65533;&#65533;#&#65533;&#1964;a&#65533;&#65533;TI&#65533;cg&#65533;T/&#65533;L&#65533;&#65533;\&#65533;&#65533;Bi&#65533;&#65533;&#65533; T&#65533;&#65533;&#65533;I&#65533;\&#65533;n&#65533;&#65533;n&#65533;&#65533;&#65533;&#65533;&#65533;&#65533;K&#65533;&#65533;&#65533;d&#65533;&#65533;&#65533;&#801;&#65533;&#65533;6&#65533;L&#65533;"Q&#65533;&#65533;/6&#65533;O&#65533;R&#65533;&#65533;J&#65533;&#65533;+^&#65533;&#65533;"&#65533;&#65533;oJn*&#65533;+&#65533;&#65533;&#65533;L&#65533;&#65533;&#648;&#65533;&#65533;&#65533;&#65533;&#65533;(r&#65533;
&#65533;$&#65533;Q&#65533;*&#65533;&#65533;&#1100;>&#65533;&#65533;&#65533;&#65533;\j!++,&#65533;&l ?&#65533;&#65533;&#65533;&#65533;&#65533;,&#908;&#65533;H&#65533;^*r&#65533;&#65533;j&#65533;&#65533;&#65533;3&#65533;&#65533;3&e38e!&#65533;l&#65533;&#65533;&#65533;&#65533;&#65533;Yl&#65533;d&#65533;&#65533;t&#65533;&#65533;l&#65533;<&#65533;o&#65533;"	&#65533;&#65533;<&#421;a)
&#65533;&#65533;&#65533;"&#65533;&#65533;&#65533;@&#65533;&#65533;Y&#65533;&#65533;&#65533;&#65533;&#65533;B&#65533;&#65533;&#1290;&#65533;R$&#768;&#65533;&#65533;&#65533;]&#65533;|
&#65533;]&#65533;&#65533;`?&#65533;0&#65533;&#65533;&#65533;+"|&#65533;&#65533;&#65533;&#65533;&#65533;&#65533;&#65533;&#65533;&#65533;&#65533;&#61998;}&#39978;&#65533;&#65533;C{"&#1005;&#65533;*zli/	"&#65533;3&#65533;&#65533;&#65533;3&#65533;&#65533;&#65533;'&#65533;&#1069;&#65533;&#65533;
w&#65533;&#65533;&#65533;r>&#65533;r&#65533;&#65533;&#65533;&#65533;&#65533;T&#65533;7&#65533;*A&#65533;)&#65533;L&#49543;&#65533;&#65533;c&#65533; &#65533;&#65533;&#65533;&o&#65533;&#65533;N)&#65533;
&#65533;^p&#65533;(J&#65533;V2&#65533;ZP@hs+&#65533;&#65533; &#465;@&#65533;&#65533;&#65533;&#65533;&#65533;&#65533;&#65533;1vs&#65533;c)r&#65533;*r>r/&#65533;q &#65533;&#65533;&#65533;&#65533;&#65533;&#65533;,&#805;F&#65533;7&#226;/&#65533;&#65533;&#65533;&#65533;&#65533; &#65533;C&#65533; '&#65533;&#65533;&#65533;&#65533;FM"&#65533;z&#65533;&#65533;D&#225;^&#65533; &#65533;&#65533;Y&#65533;&#65533;<&#525;&#65533;&#65533;&#65533;&#65533;&#65533;&#50994;&#65533;&#65533;&#65533;&&#65533;N&#65533;&#65533;\FSe&#65533;&#65533; &#65533;&#65533;&#65533;&#65533;&#65533;t&#65533;&#65533;&#65533;&#65533;V&#621;&#65533;&#65533;y&#65533;&#65533;&#65533;
&#65533;&#65533;&#65533;\"=O=&#65533;&#65533;j&#65533;&#65533;&#65533;%&#65533;&#65533;&#65533;6s&#65533;&#65533;&#65533; &#65533;&#65533;&#65533;b&#65533;?&#65533;E^ l4&#65533;C&#65533;&#65533;|&#65533;&#65533;{$|$!&#65533;&#65533; $&#65533;>&#65533;&#65533;E&#65533;&#65533;Hb-&#882;&#65533;&#65533;!&#65533;&#65533;"&#65533;'z&#65533;&#65533;
&#65533;#t&#65533;0+&#65533;zk83y&#65533;K&#65533;&#65533;0&#65533;Cz&#65533;4L LQ&#65533;'Bm&#65533;6t'No&#65533;&#65533;&#65533;)&#65533;&#65533;/&#65533;&#1340;&#65533;
&#65533;&#65533;&&#65533;E&#65533;&#1192;&#65533;2&#65533;&#65533;&#48783;A	&#65533;, &#65533;&#65533;&#65533; ^&#65533;&#65533;&#65533;k5&#65533;-&#65533;&#65533;&#65533;lB&#65533;&#65533;B,&#65533;s>&#65533;&#65533;6&#65533;&#65533;7&#65533;q&#9165;$C&#1966;&#65533;O&#65533;L8&#65533;&#65533;S=&#65533;&L&#65533;L&#65533;dU&#65533;&#65533;&&#65533;(&#65533;X&#65533;&#65533;&#65533;/&#65533;r&#65533;"	b&#65533;&#65533;$&#65533;&#65533;^&#654;l&#65533;"%r0*&#1410;q,&#65533;w&#65533;H4V&#65533;&#65533;EZ&#65533;;&#65533;U&#65533;&#65533;&#65533;&#65533;f-&#65533;&#65533;&#65533;fRC&#65533;Z1O&#65533;E-&#65533;&#65533;&#65533;&#65533;&#65533;Z/&#65533;>m=&#65533;&#65533;&#65533;&#65533;&#65533;y&#65533;&#65533;1=4J&#65533;
&#65533;"&#65533;&#65533;&#65533;&#65533;/&#65533;tG&#65533;&#65533;&#956;_&#274; l4^&#65533;&#65533;?lT&#65533;G&#65533;&#65533;&#65533;d?&#65533;&#65533;E&#65533;&#65533;H&#65533;&#65533; &#65533;&#65533;	bc&#65533;j.&#65533;&#1200;:&#65533;%  K&#65533;0&#65533;e&#65533;a&#65533;4&#65533;&#65533;&#65533;zH&#65533;\EOM&#65533;'y
&#65533;&#65533;n&#65533;:1>&#65533;&#65533;&#65533;*M]iA&#65533;B&#65533;pR+&#65533;U&#65533;>&#65533;&#65533;S3B@&#464;&#65533;&#65533;&#65533;&#1350;r&#65533;&#65533;v&#65533;Fm4&#65533;Gj&#65533;&#65533;&#65533;&#65533;X&#65533;C&#65533;u?)&#65533;
B&#65533;&#65533;&#65533;&#65533;&#65533;&#514;q!&#65533;&#65533;&#65533;&#65533;&#318;F!&#65533;-&#65533;&#65533;N&#65533;&#65533;*&#65533;&#65533;&#65533;L&#689;&#65533;l&#65533;X&#65533;6&#65533;&#65533;&#65533;&#65533;`&#65533;&#65533;17&#65533;&#65533;!&#1235;X&#65533;&#65533;U	&#65533;&#65533;&#65533;&#65533;#&#65533;Fl&#65533;)&#65533;&#65533;B4&#65533;Kn&#1602;&#65533;&#65533;&#65533;?GM
	&#65533;d-&#65533;&#65533;&#65533;;&#645;&#65533;&#65533;&#65533;&#65533;4&#65533;&#65533;Qi&#65533;&#62826;&#65533;;&#65533;O!&#65533;&#65533;&#65533;d^=&#65533;=&#65533;l^=&#65533;O	&#65533;*&#65533;r&#65533;n_&#1898;&#65533;*&#65533;t"D&#65533;&#65533;c&#65533;d&#65533;]&#1714;,B^&#1934; &#65533;!&#65533;a&#65533;&#65533;  DGu&#65533;?&#65533;&#65533; &#65533;&#65533;|&#65533; &#65533;r&#65533;&#65533;&#65533;"&#65533;&#65533;QT.&#65533;&#65533;y#q?Q_&#65533;Uxs&#65533;X&#65533;M%&#65533;x&#65533;G2{bL&#65533;J&#65533;&#65533;&#65533;J&#65533;&#65533;l&#65533;/Mm&#65533;T&#597;D3OeW&#65533;x&#65533; &#65533;&#65533; ,&#65533;B&#65533;&#65533;Ns&#65533;O&#65533;&#65533;b&#65533;&#65533;o&#65533;P&#65533;&#1180;&#65533;&#65533;n&#65533;\>&#65533;&#1732;&#65533;K&#65533;e&#65533;L4e<C&#65533;"w&#65533;V&#65533;,,&#65533;B&#65533;&#65533;S,&#65533;&#65533;o&#65533;BRP&#65533;j&#65533;hN.#-&#65533;&#65533;&#65533;nd&#65533;1W&#65533;0l&#65533;K&#65533;:&#65533;&#65533;&#65533;P&#65533;&#65533;&#65533;!&#65533;j&#2030;&#65533;n&#65533;r!&#65533;k&#65533;&#65533;p&#65533;X=&#65533;Xo&#65533;&#65533;&#65533;0Ct&#65533;n&#161;&#65533;k&#65533;>W[&#65533;&#65533;&#538;H<d&#65533;&#65533;&#65533;&#65533;&#65533;&#65533;&#65533;<&#65533;@&#65533;m)+&#65533;&#65533;x,&#65533;}&#65533;&#1338;Vx&#65533;&#65533;l&#65533;Uy&#65533;&#65533;&#65533;&#60051;&#65533;J&#65533;&#65533; DVz&#615;?&#65533;&#65533;]R&#65533; &#65533;|&#65533;!&#65533;&#65533;|&#65533;&#65533;z&#65533;g&#65533;&#65533;71|qCV&#65533;Do&#65533;&#65533;E&#65533;c&#65533;&#65533;.9&#65533;&#65533;&#65533;&#65533;j_; t&#65533;&#65533;&#65533;&#65533;&#65533;F&#65533;&#65533;mh&#65533;6\&#65533;'&#65533;8C&#65533;4wa&#65533;&#65533;&#65533;Mc&#65533;3&#65533;)=Q&#65533;v&#65533;w&#65533;&#65533;Y&#1484;&#65533;zQO&#65533;&#65533;O\h&#65533;(&#65533;&#65533;&#65533;p&#65533;&#65533;#&#65533;rmw(&#1556;&#65533;&#1526;&#65533;&#65533;&#65533;&#65533;idp[:.&#65533;&#65533;&#65533;&#65533;Kv~&#65533;3&#65533;&#65533;m	I&#65533;,Z'&#1807;'&#65533;hr&#65533;d;&#65533;8C&#65533;&#65533;B0&#65533;!QxSgq&#65533;&#65533;"j&#65533;+$r&#65533;&#65533;#&#65533;M<&#1169;"&#65533;&#65533;&#65533;bU]lA:&#65533;&#65533;&#65533;&#65533;&#65533;&#65533;&#1511;,&#65533;}&#65533;&#65533;r&#65533;&#65533;;&#65533;&#65533;m r&#65533;
&#65533;&#65533;1R&#65533; &#65533;l&#65533;&#191;&#65533;&#65533;.&#65533;&#65533;&#65533;m]&#65533;'O7&#65533;&#65533;&#65533;&#65533;&#65533;&#65533;=8N&#65533;&#65533;&#65533;&#65533;&#65533;&#65533;1 Jt&#65533;.!&#65533;&#65533;&#65533;&#65533;9J&#65533;&#65533;L&#65533;&#65533;&#65533;%&#65533;[&#65533;Ky]
Q&#65533;&#65533;!&#65533;R&#65533;%v{&#65533;#&#65533;2^&#65533;&#65533;&#65533;&#65533;&#65533;-&#65533;&#65533;&#65533;&#65533;y&#65533;|&#65533;9&#65533;&#65533;O&#65533;&#65533;&#65533;&#65533;4Q&#65533;&#65533;&#65533;C&#65533;l&#65533;&#65533;&#65533;&#65533;&#65533;e&#65533;L&#65533;x&#65533;&#65533;lfI&#65533;&#816;.&#65533;&#65533;Z&#65533;&#65533;j&#65533;&#65533;&#65533;&#65533;e&#1626;&#65533;h/&#65533;&#65533;&#65533;'&#65533;M&#65533;o&#1328;&#65533;&#65533;&#65533;&#65533;&#65533;&#65533;
&#65533;&#65533;'&#65533;&#65533;	a)&#1640;o&#65533;&#65533;-&#65533;`[x&#65533;&#65533;s&#1056;&#65533;&#65533; &#65533;s&#65533;&#65533;i&#65533;&#538;&#65533;&#65533;&#65533;&#426;&#65533;B&#65533;&#65533;q&#65533;&#65533;R&#65533;&#65533;ql>=&#65533;nnL&#65533;/&#65533;o(&#65533;&#65533;H&#65533; P!k&#65533;&#65533;p&#65533;&#65533;"&#65533;p%r&#65533;&#65533;lp&#65533;h&#65533;Jr&#65533;8! &#65533;&#65533;&#65533;GPU&#65533;+f&#65533;&#65533;&#65533;&#65533;&#65533;<&#65533;!q-&#65533;&#65533;L.&#65533;&#65533;&#65533;q&#65533;1&#65533;b&#65533; w&#65533;rEo&#65533;Z0&#65533;>;&#65533;%&#65533;Q&#65533;:&#65533;z1&#65533;&#65533;PP&#65533;&#322;&#65533;O&#65533;&#65533;&#65533;&#65533;&#65533;4&#65533;&#65533;Z{&#65533;#^&#65533;z&#65533;&#65533;&#65533;2-&#174;&#1251;w3&#65533;=&#65533;&#65533;HX&#65533;&#65533;&#65533;W&#65533;&#65533;7&#65533;+&#65533;&#65533;&#65533;&#1008;&#65533;t&#65533;{h&#65533;z/&#65533;kX&#65533;&#65533;&#65533;&#65533;
&#65533;p&#65533;&#65533;&#65533;|9[!&#65533;&#65533;e71&#65533;/y&#65533;&#65533;&#65533;&#706;&#65533;d&#65533;g&#65533;!&#65533;wiy&#65533;&#65533;&#65533;&#65533;&#65533;>&#65533;hw&#65533;&#65533;&#65533;g	M&#65533;y&#65533;|&#65533;&#65533; &#65533;&#741;&#65533;Kq&#65533;&#65533;O&#65533;w&#52545;&#65533;g&#65533;B&#65533;B&#65533;&#65533;s&#65533;&#65533;-&#65533;.&#65533;&#65533;[&#65533;&#65533;&#65533;:&#65533;&#65533;&#65533;&#23274;&#65533;>L2&#65533;4&#65533;&#65533;&#1291;&#65533;K0"&#65533;&#371;p{&#65533;&#65533;X:&#65533;&#65533;1&#65533;0 nYz&#65533;&#65533;&#65533;!M|&#446;X<b&#65533;&#65533;}&#65533;&#65533;X &#65533;u&#65533;
&#65533;&#65533;*&#65533;&#1865;&#65533;%`&#65533;&#65533;i&#3000;1F&#65533;N&#65533;d'&#65533;&#65533; Ts&#65533;
t&#65533;B&#65533;;&#65533;&#65533;4&#65533;&#65533;&#65533;&#65533;"(&#65533; &#65533;C-&#65533;&#65533;&#65533;*]&&#65533;~W&#65533;C&#65533;C&#65533;n&#65533;&#65533;M?&#65533;_=&#65533;V&#65533;=&#65533;l&#65533;Ox=&#65533;&#65533;&#65533;D&#65533;&#65533;]9&#65533;x&#65533;&#239;v&#65533;\&#65533;&#1472;&#65533;&#65533;'1	&#65533;&#65533;!&#65533;&#65533;&#31954;&#65533;&#65533;&#65533;&#65533;)&#65533;&#65533;1"d&#65533;&#65533;&#65533;+d&#65533;&#65533;&#65533;>&#820;^&#65533;&#1519;&#65533;g&#65533;J&#65533;0&#65533;E&#65533;&#65533;&#65533;  V&#65533;&#65533;&#65533;&#65533;>!VA&#65533;&#65533;{T&#65533;&#65533;&#65533;'&#65533;&#65533;j&#65533;{&#65533;8&#65533;&#65533;%&#65533;&#65533;&#1016;[]&#65533;&#65533;&#65533;&#65533;&#65533;&#65533;&#65533;Y&#65533;&#65533;&#65533;&&#65533;&#65533;%p05&#65533;&#65533;.&#65533;m&#65533;"&#65533;&#65533;5&#65533;-&#65533;&#65533;$L&#65533;]&#65533;&#65533;&#65533;&#1418;D&#65533;q0&#65533;&#65533;&#65533;&#65533;&#1229;&#65533;&#65533;7&#65533;&#65533;&#65533;xk&#65533;&#65533;}z+@&#65533;&#65533;\&#65533;~*&#65533;&#65533;<&#65533;1&#65533;&#65533;&#65533;W&#65533; f_&#65533;&#65533;Hp&#65533; 	B&#65533;CL&#65533;a&#1983;X&#65533;*<&#65533;&#65533;&#65533;&#65533;&#65533;@L&#65533;&#65533;H&#65533;<&#65533;&#65533;&#65533;&#65533;/B"&#65533;D&#65533;.&#65533;&#65533;_&#65533;"v&#65533;&#65533;%_QO&#65533;&#65533;&#65533;&#52951;l'&#65533;&#65533;t&#65533;t&#65533;{&#65533;&#65533;&#65533;!&#65533;cz&#65533;&#65533;&#65533;Uys&#65533;&#65533;#&#65533;&#65533;x&#65533;&#65533;&#65533;2&#1941;&#65533;K b &#65533;&#65533;&#65533;-(X &#133;
|&#65533;0&#65533;&#65533;w&#65533;Z&#65533;|&#65533;Pa&#269;;z&#65533;2&#65533;&#529;A&#65533;&#65533;&#65533;D&#65533;V&#65533;dY&#65533;d&#65533;&#65533;h&#65533;TI2&#65533;&#902;W&#65533;&#65533;&#65533;3h&#65533;;&#65533;&#65533;&#65533;s&#65533;&#65533;&#65533;F*u&#65533;&#65533;&#65533;&#65533;O2m8$&#65533;U 6&#65533;&#65533;,B&#65533;&#65533;&P1&#65533;&#65533;l&#1538;&#1030;5&#65533;&#65533;-&#1649;;L&#65533;t&#65533;`&#65533;Iw'&#65533;&#65533;/&#65533;&#65533;&#65533; &#65533;&#65533;o&#65533;y#\&#65533;la/v&#65533;&#65533;;yB&#65533;^z&#65533;&#65533;&#65533;&#65533;&#65533;!;#&#65533;&#65533;u&#65533;4 &#65533;h6&#886;aj&#1459;&#65533;xI&#65533;&#65533;6&#65533;9&#65533;&#65533;>}`&#356;+/&#65533;o&#65533;&#65533;&#65533;,,t&#65533;&#65533;&#596;&#65533;&#65533;d0&#65533;&#65533;u&#65533;S&#65533;@Y&#65533;&#65533; &#65533;&#65533;8Ba&#65533;w&#65533;f&#65533;&#719;W/&#65533;{&#65533;&#65533;&#65533;h6&#65533;&#65533;x&#65533;6&#65533;O_A&#65533;&#65533;3@P&#65533;g&#65533; &#65533;)&#65533;&#65533;B&#65533;&#771;&#65533;&#807;&#65533;}&#65533;&#65533;&#65533;}&#65533;c&#198;&#65533;`CZ&#65533;&#961;&#65533;W&#65533;(r&#65533;'X&#65533;&#65533;&#65533;&#65533;]zK&#65533; &#65533;M&#65533;&#528;&#65533;)&#65533;&#65533;
^&#65533;x&#65533;&#65533;DN&#65533;[D&#65533;aB&#65533;8&#65533; b=&#65533;$C&#65533;TY ]&#65533;&#65533;yt &#65533;& &#65533;H&#65533;Q&#65533;cy&#65533;F&#65533;&#65533;&#65533;B&#65533;T4gAm&#65533;&#65533;&#65533;?b&#65533;&#65533;$ &#65533;	h&#65533; HIeD^a&#65533;W&#65533;&#65533;BY9&#65533;&#65533;A < &#65533;&#65533;y&#65533;n&#65533;i&#65533;:&#65533;tRL&#65533;&#65533;&#65533;.&#65533;$&#65533;L&#65533;tJ&#65533;&#65533;F&#65533;?&#65533;T&#65533;&#65533;&#1354;CR&#65533;P&#65533;$]&#65533;&#65533;E&#65533;&#65533;&#65533;&#65533;D&#65533;&#65533;BqFI&#1440;~&#65533;&#65533;& p-D(h2t&#65533;&#65533;e&#1764;[&#65533;&#65533;&#65533;h&#65533;&#65533;&#65533;$C&#65533;!Yn&#65533;&#65533;2W&#65533;&#65533;&#65533;s&#65533;&#65533;4&#65533;&#65533;&#65533;B&#65533;P&#65533;&#65533;&#65533;&#65533;o&#65533;&#65533;s&#65533;&#65533;&#65533;k&#65533;&#65533;&#65533;ZN&#65533;M&#65533;n&#65533;`&#65533;$>&#65533;&#65533;
&#65533;97t>&#65533;#t&#65533;&#65533;X&#65533;&#65533;1&#65533;&#65533;?&#65533;u&#65533;^D&#1365;h&#65533;?M&#65533;&#65533;&#65533;&#65533;*&#65533;'&#65533;&#65533;&#65533;2T&#65533;H{&#65533;&#65533;Gy&#65533;&#65533;93&#65533;&#65533;,&#65533;M&#65533;&#65533;1&#65533;&#65533;4&#65533;:&#65533;&#65533;Q&#65533;&#65533;Q&#65533;&#65533;&#65533;&#65533;B&#65533; &#65533;G:&#65533;s&#65533;&#65533;&#65533;^&#65533;.&#65533;&#65533;Kd&#65533;2/&#65533;&#65533;&#65533;7"&#65533;GCF&#65533;n&#65533;	Yk7&#65533;&#65533;nMJV&#65533;&#65533;&#65533;&#65533;&#65533;&#65533;&#65533;&#65533;&#65533;U/&#65533;&#65533;&#65533;]i&#65533;Y&#65533;Z+&#65533;&#65533;&#65533;9hXR&#1970;	&#65533;&#65533;)&#1440;&#65533;&#65533;/&#65533;&#65533;&#65533;m&#65533;0&#65533;&#65533;Vj&#18839;&#65533;:&#65533;&#65533;?&#65533;&#65533;&#38356;f&#65533;&#65533;?&#65533;&#65533;L<&#65533;&#65533;&#65533;&#65533;>&#65533;&#65533;&#65533;&#435364;|D8!&#65533;&#297;(&#1364;&#65533;M&#65533;&#65533;P&#65533;?&#65533;&#65533;&#65533;&#65533;*&#65533;_<B&#65533;wC&#65533;&#65533;G$I&#65533;&#65533;~&#65533;D&#65533;>P&#65533;&#65533;$&#65533;&#65533;&#65533;U&#65533;&#65533;
&#65533;&#65533;&#65533;&#65533;	P&#65533;&#65533;SEJ&#65533;?&#841;
T`X&#65533;&#65533;&#65533;Rk.c&#65533;&#65533;X&#65533;&#65533;-&#65533;&#65533;&#65533;!&#65533;a&#540;&#65533;&#65533;&#65533;e\ &#65533;&#65533;&#65533;<&#151;&#65533;&#65533;&#65533;f&#65533;&#65533;V&#65533;&#65533;b;jY&#65533;  &#65533;G&#65533;&#65533;&#65533;&#65533;+7;s&#65533;&#65533;&#65533;1y&#65533;kpT&#65533;&#65533;9G&#65533;&#65533;&#65533;&#65533;#&#65533;&4g
O,&#65533;&#65533;
&#65533;6)n&#65533;	&#65533;&#65533;b&#820;&#65533;E-B&#65533;&#65533;&#65533;aCT!&#65533;@ak&#65533;&#65533;B&#65533;&#224;&#65533;&#65533;$=&#65533;&#65533;&#65533;&#65533;&#65533;&#65533;&#65533;&#65533;&#65533;BD&#65533;&#65533;"&#65533;@bm&#65533;&#65533;&#65533;C&#65533;A&#65533;hL&#729;~.$&#65533;Fz&#65533;>9C&#65533;&#65533;&#65533;S&#517;&#65533;(":&#65533;&#65533;&#65533;X&#65533;=&#65533;&#65533;?0rZ4 Ar Fc&#65533;&#65533;&#65533;&#65533;&#65533;LD1&#65533;Nni22&#65533;H&#65533;&#65533;Q&#65533;V&#65533;0&#65533;&#65533;B&#65533;&#65533;d&#65533;&#1029;|&#65533;W&#65533;5&#65533;z&#65533;I2&#65533;&#65533;&#65533;&#65533;u&#65533;&#65533;ei&#65533;&#65533;&#65533;f&#65533;&#65533;A9&#65533;M hS&#65533;&#65533; &#65533;&#65533;dx&#65533;&#65533;U&#65533;&#65533;&#65533;&#65533;)&#65533;B<&#711;O&#65533;}&#65533;K&#621;8&#65533;&#65533;E&#65533;&#65533;&#65533;&#65533;N&#65533;&#65533;&#65533;&#65533;&#65533;&#65533;@ W&#65533;&#65533;f&#65533;U&#65533;2+&#65533;&#65533;D&#1880;U7z&#1214;&#65533;&#65533;dWH&#65533;&#65533;O&#65533;&#65533;&#65533;&#65533;&#65533;~&#65533;S:#&#65533;&#65533;&#65533;i&#65533;)M&#65533;&#65533;&#65533;gm&#65533;&#65533;&#65533;&#65533;&#65533;?VqSf&#65533;&#65533;/T``&#65533;&#65533;&#65533;&#65533;&#65533;0&#65533;-T &#65533;G0c&#65533;&#65533;,&#65533;6&#65533;&#65533;&#65533;T&#65533;&#1361;&#65533;"f/V&#65533;jh&#65533;B&#65533;&#65533;%&#65533;&#65533;Kj&#65533;)&#65533;&#677;&#65533;I&#65533;&#65533;\&#65533;&#65533;&#65533;&#508;&#394;&#65533;&#65533;&#65533;?&#65533;.$&#65533;I,&#65533;r&#65533;y&#65533;&#65533;`qG^&#65533;&#65533;&#65533;&#65533;y&#65533;;p&#22798;&#65533;&#65533;&#65533;(K&#65533;&#65533;
hQ1VftDH&#65533;B&#65533;!&#65533;4&#65533;>&#65533;&#65533;%&#65533;&#65533;&#65533;H&#65533; h&#65533;&#65533;d{0&#65533; @&#65533;h	&#65533;l"&#65533;vFP&#65533;h#*"&#65533;
&#65533;!q$6&#1050;g&#65533;&#65533;&#65533;&#65533;&#818; >&#65533;pK[Nv$&#1081;"&#65533;,&#65533;D&#65533;&#821;&#65533;H&#65533;&#403;L3.&#65533;&#65533;&#65533;-Tb&#65533;&#65533;T(&#65533;lNJn&#65533;&#65533;&#65533;&#65533;^-&#65533;3,&#65533;&#65533;]BJ&#65533;&#65533;R&#65533;+&#65533;T&#65533;Wl&#65533;&#65533;~&#65533;&#65533;JY&#65533;HbO&#65533;&#65533;&#65533;&#65533;&#65533;&#65533;I<&#65533;&#65533;x&#65533;!Bil>&#65533;&#65533;+&#65533;Q&#65533;&#65533;&#65533;&#65533;&#65533;&#65533;^&#65533; &#65533;#1DO&#65533;P&#65533;L&#65533; &#65533;J&#65533;&#65533;+&#65533;b&#65533;V)&#65533;&#1388;p&#65533;&#1174;6&#65533;V&#65533;K&#65533;&#65533;4, &#65533;&#65533;&#65533;&#65533;&#65533;!?&#65533;&#65533;&#65533;#&#65533;&#65533;%>a&#65533;Z&#65533;&#65533;6&#65533;@&#65533;u#R]&9&#171;~&#65533;/emh&#65533;	4&#65533;&#65533;0&#65533;&#65533;j^,`&#65533;&#65533;&#65533;M'Kl&#65533;-si2&#65533;hg&#65533;&#65533;""X&#65533;&#65533;&#65533;&#65533;j&#65533;B&#65533;&#65533;g&#65533;&#65533;&#65533;:&#65533;^t&#65533;&#65533;&#65533;hNMw&#65533;E#r&#65533;(GB&#65533;G&#65533;b&#65533;lDX&#65533;&#65533;qrB&#65533;&#65533;{H&#65533;qzQ+&#65533;~&#65533;S 5Hk&#65533;T&#65533;&#65533;&#65533;3&#65533;&#65533;Dm&#65533;&#65533;&#65533;t&#65533;#&#65533;&#1320;y5&#65533;aM&#65533;L&#65533;%&#65533;Y&#65533;&#65533;\&#65533;&#1444;&#65533;&#65533;&#65533;Z&#65533;&#65533; &#65533;&#65533;d9&#65533;}&#704;&#522;&#65533;&#65533;&#65533;;:q&#905;vf&#65533;r&#65533;.e&#65533;&#65533; &#65533;#L&#65533;
THr&#65533;&#65533;s)6&#65533;?&#65533;&#65533;N&#65533;4$5>&#65533;P~r&#1152;&#65533;&#65533;&#65533;f1h&#65533;R&#65533;&#65533;z&#65533;B&#65533;D&#65533;&#65533;&#65533;&#65533;	w82?4%&#65533;rU&#65533;P&#65533;&#65533;&#65533;&#65533;&#65533;h&#65533;A

s%&#65533;&#65533;IX&#65533;&#65533;&#65533;&#65533;c&#65533;!9&#65533;&#65533;;&#65533; &#65533;&#65533;&#65533; 9&#65533;yA&#65533;s&#65533;&#65533;&#65533;&#65533;g&#65533;&#65104;&#65533;&#755;&#65533;&#65533;&#65533;"&#65533;&#65533;0&#65533; &#65533;:Gr&#65533;&#65533;&#65533;X&#65533;R&#65533;&#3749;&#65533;^&#65533;&#65533;?&#65533;&#65533;&#65533;&#65533;&#65533;H&#65533;^ov> &#65533;4&#65533;&#65533;&#65533;+X&#50474;{&#1413;w&#65533;&#1023;)&#65533;&&#65533;&#65533;&#65533;&#65533;s$&#65533; &#65533;~R
@$&#65533;&#65533;a&#65533;&#65533;&#65533;:4&#65533;&#65533;XH(qyJ&#1058;&#65533;(&#65533;%&#65533;&#65533;&#65533;&#65533;&#65533;&#65533;/&#65533;O&#65533;&#65533;&#65533;!&#65533;h&#65533;;_&#65533;O&#65533;&#65533;%do&#65533;&#65533;&#65533;&#65533;!&#65533;G&#65533;&#65533;&#65533;q{&#65533;7&#65533;&#65533;&#65533;X=C~&#65533;:&#65533;~!&#65533;&#65533;<&#65533;&#976;F&#65533;~&#65533;&#65533;&#65533;|8(&#65533;&#65533;&#65533;C&#65533;&#65533;&#1533;&#65533;&#1035;_&#65533;iD&#65533;&#65533;&#65533;&#65533;?&#65533;&#65533;&#2045;7&#815;{o&#65533;&#65533;&#65533;&#65533;&#65533;&#65533;}&#65533;&#65533;?&#65533;K&#65533;&#65533;&#65533;?&#65533;&#65533;_
u&#65533;&#65533;&#65533;%&#65533;'` q(&#65533;&#65533;&#65533;g(&#65533;&#65533;_8<&#65533;w&#65533;6&&#65533;Ftu&#65533;vua'<3g&#65533;!&#65533;l&#65533;sCg&#65533;@'&#65533;9OBwo4WDQ &#65533;&#65533;N@s&#65533;&#65533;&#65533;&#65533;2H+>1a&#65533;+&#65533;+A&#65533;<&#65533;o&#65533;O&#65533;rb2&#65533;&#1904;P&#65533;&#65533;&&#65533;&#65533;&#65533;O&#65533; T&#65533;*&#65533;&#65533; ~&#65533;*^&#65533;]x`&#65533;A&#1029;[&#65533;&#65533;gX~p&#65533;&#65533;q&#65533; !&#65533;
 &#65533; ,S&#65533; &#65533; @&#65533; &#65533;	H&#65533;&#65533;&#65533;&#65533;*\&#560;&#65533;&#199;#J&#65533;&#65533;&#65533;?dv&#65533;&#65533;&#65533;&#65533;&#65533;b&#65533;&#65533;&#65533;flh&#65533;cI;!ZIIp$&#65533;V(.&#65533;&#65533;&#65533;&#65533;&#65533;&#65533;TH&#65533;&#991;@&#65533;
J&#65533;&#65533;&#1123;H&#65533;*]&#692;&#65533;&#1255;P&#65533;J&#65533;JU&#6211;1&#65533;&#65533;&#65533;u+&#65533;&#65533;]^t)&#65533;&#65533;&#65533;&#65533;Z&#65533;(;&#65533;&#1666;(:D&#65533;q&#65533;]&#1981;)p&#65533;@&#65533;&#65533;&#65533;&#65533;WO&#65533;F&#65533;&#65533;&#65533;&#65533;&#65533;&#65533;Z]&#65533;u&#65533;&#65533;&#1386;&#65533;3k&#65533;&#825;&#65533;&#65533;&#992;C&#65533;M:4&#65533;&#65533;-&#1588;&#65533;&#65533;&#65533;
&#65533;&#65533;&#65533;*[&#65533;&#1666;_&#65533;I&#65533;`o&#65533;&#65533;&#65533;y!\,&#65533;mi&#65533;{&#65533;CF&#65533;<&#65533;
|&#65533;&#65533;&#65533;4&#65533;&#65533;O&#65533;^&#65533;&#436;&#65533;a&#65533;&#65533;&#65533;&#65533;@AB*Y&#65533;&#65533;2"a&#65533;p	&#65533;&#65533;vq&#1002;&#65533;&#65533;&#65533;&#65533;&#65533;&#65533;&#65533;&#1023;&#65533;&#65533;&#65533;&#65533;&#65533;&#65533;O&#65533;HB&#65533;&#65533;3&#65533;"&#65533;r
9'&#65533;t&#65533;@&#65533;%&#65533;o=&#65533;&&#65533;AhA&#65533;V&#1240;&#65533;&#65533;W&#65533;m&#65533;Wn&#65533;J!\&#65533;E&#65533;F&#65533;=&#65533;C&#65533;?&#65533;&#65533;#@) )&#65533;Di&#65533;H&#65533;W&#65533;&#65533;&#65533;-&#65533;$&#65533;P&#65533;&#65533;&#65533;&#65533;&#65533;7&#65533;F&#65533;`&#65533;!PU&#65533;&#65533;&#65533;_7:&#65533;aB&#65533;&#65533;CF&#65533;'B[&#65533;&#65533;&#65533;[1&#65533;&#65533;Uc&#65533;&#65533;a&#65533;&#65533;&#65533; &#65533;&#65533;!&#65533;"&#65533;oF&#65533;&#65533;&#65533;&#65533;&#65533;@&#65533;&#65533;#IVj&#39256;f&#65533;&#65533;&#65533;-)&#65533;&#65533;&#65533;&#65533;&#65533;O&#65533;:T&#65533;@U&#65533;&#65533;O&#65533;I&#65533;&#65533;@&#65533;&#65533;t&#65533;B&#65533;&#65533;&#65533;&#65533;&#65533;"&#65533;$&#65533;[l&#320;q4kz2&#65533;sIA 4&#65533;w&#65533;?`&#65533;#M&#65533;&#65533;&#65533;&#65533;&#65533;v&#65533;&#65533;&#65533;&#65533;")&#65533;@Mr&#65533;E&#65533;4F&#65533;U&#65533;&#65533;+&#65533;%$B5&#65533;&#215;@5&#65533;&#65533;&#65533;x(&#65533;c&#65533;%&#65533;#(&#65533;&#65533;&#65533;f&#65533;&#65533;&#65533;	&#65533;	&#65533;q&#65533;&#65533;@=0&#65533;&#65533;&#65533;&#65533;aDY@-7&#65533;&#65533;@&#65533;L&#65533; &#65533;&#65533;0&#65533;&#65533;&#65533;&#65533;&#65533;&#65533;8&#65533;&#65533;&#65533;<t&#65533;a"s&#65533;&#65533;z&#65533;&#65533; 343BQ$4A&#65533;&#65533;&#65533;&#65533;&#65533;g&#65533;
&#65533;&#65533;&#65533;&#65533;@&#65533;.$G7&#65533; &#65533;&#65533;(0B!&#65533;Xf&#65533;)&#65533;&#65533;&#65533;I&#65533;.&#65533;vH&#65533;&#472;`"&#65533;z&#65533;&#65533; &3&#65533;&#65533;&#65533;&#65533;&#65533;&#65533;?S&#65533;&&#65533;&#65533;&#65533;{ A&#65533;&#65533;LP &#65533;tt&#984;k&#65533;&#65533;A.D&#65533;C&#65533;H&#65533;&#65533;[o&#65533;&#65533;IB&#65533;\&6&#65533;&#65533;!&#65533;&#65533;hi&#65533;&#65533;`#&#65533;?J&#65533;&#65533;&#65533;Y&#65533;&#65533;E&#65533;&#65533;W&#65533;&#65533;&#65533;{\&#65533; &#65533;!&#65533;&#65533;gH4&#65533;&#65533;";&#65533;H&#270;&#65533;A&#65533;&#65533;X"F&#65533;&#65533;&#65533;(op1<.&#65533;&#65533;&#65533;0I&#65533;<&#65533;dJ&#65533;g>&#65533;&#65533;	d&#65533;A&&#65533;:&#65533;&#65533;&#65533;&#65533; 6&#65533;&#65533;&#65533;a&#65533;Q&#65533;D3"&#65533;.&#65533;4&#65533;6U&#65533;B&#65533;P&#65533;^&#65533;CU\q&#1021;&#65533;e/&#65533;&#65533;%l&#65533;&#65533;&#402;!&#65533;&#65533;1&#65533;z&#65533;&#65533;R&&#65533;LC;&#65533;8&#65533;&#54566;&#65533;IG&#65533;&#65533;&#1728;&#65533;&#65533;f9&#65533;&#65533;&#65533;&#65533;"&#65533; @u&#65533;`&#65533;&#65533;&#65533;&#65533;&#65533;S&#978;&#65533;&&#65533;&#65533;,FP`&#65533;
	x&#65533;&#65533;&#782; &#65533;K&#65533;3&#65533;a &#65533;&#65533;&#65533;&#65533;C&#65533;&#65533;(&#65533;&#65533;2&#65533;&#65533;&#65533;&#4716;&#65533;&#65533;&#65533;)d&#65533;&#65533;&#65533;&&#65533;&#65533;b&#65533;&#65533;&#65533;:y&#65533;@ &#65533;&#65533;`&#65533;$l&#65533;&#65533;&#1071;&#65533;&#65533;&#65533;u 	HS&#65533;&#65533;2x&#65533;1&#65533;&#65533;wJ&#65533;@&#65533;&#65533;&#65533;&#65533;`&#65533;&#65533;&#65533;J,&#65533;&#65533;&#65533;\&#65533;&&#65533;4nH&#65533;&#65533;M&#65533;&#65533;A'B&#65533;&#65533;2&#65533;&#65533;?&#65533;`&#65533;&#65533;$&#1332;&#65533;6&#65533;&#65533;&#65533;#&#65533;&2&#65533;&#1089;&#4465;44&#65533;&#65533;@&#65533;U&#65533;&#65533;0&#65533;S2&#65533;`&#65533;X&#65533;(&#65533;(8&#65533;,&#65533;&#65533;&#65533;&#65533;KD\9S@C&#65533;P&#65533;C&#65533;&#65533;&#65533;B&#65533;&#65533;&#65533;CB&#65533;&#65533;1
'&#65533;&#65533;	G1B-&#65533;&#65533;&#65533;q&#65533;U\&#65533;
Z&#65533;&#65533;*K ,&#65533;|&#65533;&#65533;&#65533;	1=W&#65533;&#65533;>>-d	&#65533;&#65533;&#65533;-iH&#65533;Y<2Ox&#65533;H&#65533;&#65533;"&#65533;&#65533;j
&#65533;H"cpKJUY&#65533;&#65533;&#65533;&#65533;&#65533;B&#65533;q s&#65533;+&#65533;  d&#65533;A`&#65533;&#65533;&#65533;&#65533;&#65533;&#65533;&#65533;&#65533;|@ yX&#65533;&#65533;)&#65533;$&#65533;&#65533;L&#65533;cHT&#65533;&#65533;&#65533;&#65533;"&#65533;&#65533;d"2&#65533;U f&#65533;?&#65533;`&#65533;7&#65533;&#65533; &#65533;PA|&#65533;Wr 8&#65533;&#65533;(&#65533;a&#65533;&#65533;&#65533;&#65533;R&#65533;Z&#65533;.	dA&#65533;+&#65533;LC&#65533;@J &#65533;Cg&#65533;*&#65533;&#65533;&#65533;&#65533;&#65533;=&#65533;r&#65533;&#65533;&#65533;T&#65533;&#65533;&#65533;x&#65533;@6&#65533;&#65533;J&#65533;`&#65533;`At&#65533;&#65533;&#65533;!&#65533;&#65533;L/1&#65533;!c&#553;<&#65533;&#65533;&#65533;&#65533;F=&#65533;&#65533;D+2&#65533;&#65533;&#65533;!C&#65533;&#65533;(&#65533;&#65533;XC&#65533;J&#65533;&#65533;&#65533;/&#65533;&#65533;&#65533;ae&#65533;A&#65533;&#65533;&#65533;&#65533;&#65533;&#65533;f0]&#65533;h&#65533;&#65533;T&#65533;&#65533;&#65533;&#65533;I*&#65533;&#480;&#65533;( &#65533;)W&#65533;1b&#65533;&#1548;&#65533;&#65533;&#65533;&#17306;&#65533;&#65533;&#65533;&#65533;aA@h	!&#65533;&#65533; 2&#65533;&#65533;&#65533;&#65533; &#65533;u&#65533;8cb&#65533;&#65533;&#65533;O &#65533;U&#65533;8KB&#65533;&#65533;F &#65533;D%qZ`&#65533;T&#65533;&#65533;&#65533;"c&#65533;c&#65533;&#65533;(&#65533;uP&#65533;c&#65533;:&#65533;Z&#65533;B[+X&#65533;&#487;&#65533;&]d[&#65533;0$&#65533;#,\@&#65533;&#65533;&#65533;&#65533;&#65533;&#65533;&#65533;&#65533;&#65533;K&#65533;&#65533; (n&#65533;+&#65533;&#65533;n&#65533;&#65533;-&#65533;?v1&#65533;&#65533;^:b&#65533;&#65533; d&#65533;&#65533;&#65533;&#231;&#65533;K8&#65533;=&#65533;&#65533;&#65533;&#65533;&#65533;:&#65533;G;&#1574;Czp+[&#65533;/&&#65533;&#65533;%
&#65533;xB[a&#65533;(&#65533;'&#65533;t5@&#65533;{fu&#65533;.&#65533;U
>&#65533;xP&#65533;&#1894;Ok&#65533;&#65533;&#65533;&#65533;7&#65533;l&#65533;I~#&#65533;&#65533;&#65533;6 &#65533;Z&#65533;&#168;&#65533;&#65533;v&#65533;&#65533;&#65533;?&#65533;\=&#65533;4g&#65533;&#65533;;)|&#65533;&#65533;&#65533; &#65533;H&#415;_b&#65533;+$&#65533;d&#65533;	$7&#65533;&#1675;,&#65533;&#65533;&#65533;-&#65533;3&#65533;t&#65533;&#65533;4e&#65533;&#65533;&#65533;&#65533; &#65533;&#65533;@,BB&#65533;&#65533;<&#65533;B&#65533;`&#65533;&#65533;&#65533;&#65533;&#65533;&#65533;0&#65533;&#65533;@Br}&#98272;&#65533;Gb&#65533;&#65533;&#65533;3&#65533;&#65533;i+&#65533;hs &#65533;|C0&#65533;&#65533;&#65533;&#1691; &#65533;fq=&#65533;&#65533;.&#65533;&#1103;&#65533;&#65533;.&#65533;k]&#65533;&#65533;5!&#65533;&#65533;&#65533;A&#65533;;&#65533;Z&#51110;"&#65533;kF&#65533;&#65533;&#65533;wf&#65533;h&#65533;&#65533;Y^t&#65533;&#65533;&#65533;&#65533;z&#65533;+v&#65533;&#65533;&#65533;&#65533;'<&#65533;&#65533;&#65533;a&#65533;&#65533;%&#65533;&#65533;&#65533;d&#65533;&#65533;V&#65533;l&#65533;&#65533;&#65533;&#65533;8&#65533;&#65533;J[H#&#65533;&#65533;7o"I&#65533;&#65533;a&#65533;$&#65533;j&#65533;bIi&#65533;Y&#65533;&#65533;&#65533;&#65533;&#65533;&#65533;&#65533;O&#65533;&#65533;&#65533;&#65533; B<`&#65533;/&#65533;&#65533;&#65533;&#65533;&#65533;
<&#65533;
 GcU| &#1096;J&#65533;&#65533;f$&#65533;&&#65533;&#65533;&#65533;c&#65533;&#65533;&#65533;&#65533;&#65533;&#65533;~&#65533;Fj[&#65533;l2&#65533;D)&#65533;6&#65533;1KU&#1378;&#65533;&#65533;I&#65533;I&#65533;T&#65533;&#65533;"&#65533;&#65533;&#65533;&#65533;B,N"lMF&#1879;&#65533;&#65533;=A[&#65533;&#65533;|!MV"~&#65533;;&#65533;&#65533;&#65533; &#65533;&#65533;&#65533;]&#885;&#65533;Eu!]&#1141;u&#65533;&q{&#65533;}jA&#65533;&#65533;o&#65533;vTcv&#65533;&#752;D!:e0&#65533;YSRY&#65533;VP&#65533;V5&#65533;&#65533;&#65533;]&#65533;( K(&#65533;&#65533;yA`QH;&#65533;C /vC&#65533;p`U /&#65533;&#65533;#7'q&#65533;&&#65533;&#65533;aqK&#65533;+R&#65533;&#65533;&#65533;8P&#65533;&#65533;&#65533;&#65533;S&#65533;vx&#65533;L&#65533; @&#65533;&#65533;%&#65533;XA&#65533;&#65533;A&#227;<&#65533; &#65533;8&#65533;&#65533;l&#65533;&#65533;+&#65533;&#65533;o"#&#65533;&#65533;&#65533;&#65533;16!&#65533;4&#65533;&#65533;&#65533;l&#65533;&#65533;&#65533;&#65533;	&#65533;P`,&#65533;&#65533;&#65533;&#65533;&#65533;&#65533;&#65533;W&#65533; 0&#65533;&#65533;sP&#65533;@i&#65533;&#65533;sp&#65533;P&#65533;A&#65533;"0&#65533;"%:&#65533;#&#65533;7#&#65533;&#65533;&#65533;($xsX&#65533;_&#65533;p&#65533;}&#65533;<&#65533;c2f&#65533;&#65533;?m1&#65533;fc&#65533;&#65533;L&#65533;&#65533;f$>.u&#1109;&#65533;&#65533;hh&#65533;&#526;&#65533;&#65533;&#65533;&#65533;&#65533;&#65533;&#65533;h&#65533;h&#65533;E!v&#65533;j&#65533;Hb&#65533;&#65533;&#65533;&#65533;id'.&#65533; &#65533;&#65533;v&#65533;j&#65533;&#65533;&A(5&#65533;*&#65533;[&#65533;&#65533;&#65533;&#65533;R/rpB_C&#65533;&#65533;@QyQ>&#65533;Cw&#65533;&#65533;/]&#65533;.O&#65533;"&#65533;&#65533;&#65533;&#65533;&#65533;bSo&#65533;&#65533;&#65533;&Y06&#65533;&#65533;&#65533;/&#65533;+x8&#65533;&#65533;&#65533;&#65533;Nb&#65533;k&#65533;wt&#65533;&#65533;C w&#65533;m&#65533;A
![&#65533;/+uQ&#65533;&#65533;+&#65533;&#65533;&#65533;l&#65533;# &#65533;&#65533;lp&#65533;&#65533;F- s&#65533;n&#65533;X#0&#65533;"&#65533;&#65533;&#65533;&#65533;%(w` &#65533;-&#65533;##&#65533;|p&#65533;&#65533;!fC&#65533;p &#65533;r &#65533;&#65533;#&#65533;&#65533;,&#65533;&#65533;8&#65533;( &#65533;+&#65533;T&#65533;&#65533;Pz&#65533;K&#65533;&#65533;M&#65533;&#65533;&#65533;	Y&#65533;B&#65533;
 W&#65533;&#65533;&#65533;(V&#65533;&#65533;&#65533;aJ&#65533;!"&#65533;  @	P &#65533;#&#65533;&#65533;X&#65533;&#65533;x&#65533;&#65533;&#65533;&#65533;&#65533;&#65533;&#341;&#65533;]G!&#65533;g&#65533;v%&#65533;n&#65533;'ji9&#65533;&#65533;t&#65533;'(&#65533;&#65533;9q&#65533;X&#65533;0&#65533;&#65533;l&#65533;3&#65533;C@&#65533;&#65533;k6(&#65533;&#65533;&#65533;l9&#65533;#&#65533;'&#65533;P0&#65533;&#65533;&#65533;&#65533;rrF0-A^&#65533;,1&#65533;&#65533;&#65533;&#65533;q&#65533;S&#65533;&#65533;&#65533;&#65533;&#65533;0&#65533;&#65533;&#65533;{&#65533;&#65533; &#65533;p&#65533;D&#65533;&#65533;I&#1104;&#65533;&#65533; &#65533;&#65533;&#65533;&#65533;&#65533;&#65533;q8&#65533;&#65533; &#65533;&#65533;&#65533;&#65533;(mhq&#65533;v&#65533;2&#65533;VW!&#65533;P&#65533;&#65533;r(&#65533;&#65533;lF &#65533;P&#65533;&#65533;&#65533;&#65533; '&#65533;W&#65533;&` &#65533;hwp	&#65533;&#65533;&#65533;&#65533;C&#65533;&&#65533;7k&#65533;&#65533;p&#65533;6&#65533;&#65533;9&#65533;0W|&#65533; &#65533;&#65533;&#65533;&#65533; &#65533;&#65533;&&#65533;J&#65533;&#65533;&#65533;&#65533;&#65533;G^&#65533;#&#65533;&#65533;&#65533;&#65533;&#65533;&#43431;&#65533;BT3U&#65533;v^&#65533;_qa&#65533;&#65533;B&#65533;`V&#65533;s&#65533;&#65533;f1&#65533;&#65533;H&#65533;s%&#65533;&#65533;&#65533;I0aE b&#65533;&#65533;&#65533;&#65533;%1&#65533;-&#65533;&#65533;&#997;&#65533;&#1029;&#65533;&#65533;e&#65533;&#65533;h&#65533;g&#65533;&#65533;aP&#65533;&#65533;d&#65533;	&#65533;qv$&v%&#33758;Vb2&#65533;k&#65533; JD&#65533;&#65533;&#65533;jQ=&#65533;v`H&#65533;b9+&#65533;&#65533;/&#65533;Y0&#65533;&#65533;&#65533;&#65533;QJ&#65533;&#65533;&#65533;&#65533;&#65533;&#65533;C&#65533;#&#65533;r&#65533;&#65533;pFa>I&#65533;wKb1&#65533;&#65533;#0 4&#65533;-A&#65533;2'&#65533;&#65533;&#65533;3&#65533;7&#65533;J&#65533;	&#65533;&#65533;&#65533;^&#65533;&#65533;+*IP&#65533;&#65533;&#65533;&#65533;6&#65533;&#65533;d&#65533;}&#65533;WQ&#65533;&#65533;&#1059;&#65533;Y&#65533;[8&#65533;&#65533;&#65533;&#65533;!&#65533;*Y&#65533;e&#65533;
&#65533;P&#65533;
P7P&#65533;0ou&#65533;&#65533;
# &#65533;@Iz&#65533;?4@&#65533;PX&#65533;&#65533;a! &#65533;5:&#65533;&#65533;&#65533;&#65533;&#65533;$>EE&#65533;*&#65533;&#65533;/YYbe&#65533;&#65533;}&#65533;d*\fY&#65533;8Yh&#65533;?x&#65533;U&#65533;	@&#65533;1Cl&#65533; PY^&#65533; &#65533;M73@&#65533; p&#65533; y&#65533;-&#65533;&#65533;`&#65533;%]&#65533;+&#65533;]u&#65533;@&#65533;&#65533;&#65533;&#65533;&#65533;&#241;&#65533;:3w&#65533;&#65533;n&#619;v&#65533;n&#65533;%V &#65533; >&#65533;i&#65533; 7&#65533;&#65533;/=&#65533;&#65533;!&#65533;"&#65533;Q&#65533;q&#65533;&#65533;[&#65533;F&#65533;%7 '&#65533;&#65533;&#65533;&#65533;&#65533;C&#65533;yu&#65533;&#65533;hMw&#65533;Vmu+&#65533;@$&#65533;5&#65533;Q&#65533;&#65533;6|3#&#65533;&#65533;@&#65533;&#65533;&#175;R&#65533;#&#65533;k&#65533;&#65533;&#65533;&#65533;9&#804;	&#65533;0&#65533;A?&#65533;&#65533;:&#65533;c&#65533;TB&#65533;U&#65533;&#65533;&#65533;x&#65533;&#1109;a&#65533;+&#65533;&#65533;&#65533;9&#65533;"&#65533;&#65533;Hn&#19052;&#1074;D%P&#65533; &#65533;&#65533;&#1030;&#65533;&#65533;&#65533;@|&#65533;&#65533;08[V-PyJ*`&#65533;&#65533;&#65533;&#65533;&#65533;9*&#65533;9z&#65533;&#65533;("&#65533;4*&#65533;&#65533;"D&#65533;PDe(r@`V&#65533;:yT&#65533;&#1924;1&#65533; &#65533;&#65533;i&#65533;P=R&#65533;`P&#65533;&#65533;&#65533; &#65533;3`&#65533;4&#65533;P&#65533;&#65533;P&#65533;0pP &#65533;&#65533;&#816;)0&*&#65533;PH&#65533;%Q&#65533;&#65533;q,5.@s&#1057;{&#65533;~&#65533;&#65533;&#65533;&#65533;&#65533;&#65533;\&#65533;0\&#65533;p&#65533;z&#65533;Z&#65533;&#65533; &#65533;
v&&#65533;&#65533;&#65533;&#633;kW&#65533;JE&#65533;&#792;
/&#65533;&#65533;&#632;7&#65533;&#65533;P&#65533;&#65533;&#65533;&#65533; 
&#65533;&#65533;=&#65533;&#65533;&#65533;&#65533;&#65533;P&#65533;(&#65533;&#65533;Q86E,Ck1R&#65533;z*&#65533;r&#65533;N8=P%&#65533;&#65533; 0D3i3&#65533;&#65533;D&#65533;CT&#65533;
=&#65533;&#65533;&#65533;&#65533;&#65533;&#65533;&#65533;p2Q&#65533;+P&#65533;D &#65533;
&#65533; &#65533;`n&#65533; &#65533;&#65533;%l&#65533;
|&#65533;&#65533;z&#65533;)&#1105;#&#65533;I&#65533;=j
_&#65533;5]&#65533;l&#65533;1"&#65533;=0&#65533;&&#65533;-&#65533;LC+&#65533;&#65533;@&#65533;&#65533;&#65533;7&#65533;&#65533;ui&#1046;&#65533;&#65533;?s`&#65533;L" &#65533;&#65533;t&#65533;&#65533; 4&#65533;E&#65533;&#65533;&#65533;B&#65533;1&#65533;&#65533;&#65533;'&#65533;&#65533;4S'hv<&#65533;P&#65533;4&#65533;&#65533;fa`	V,:&#65533;&#65533;=&#65533;&#65533; A>QL=O&#65533;&#383;PM&#65533;= &#65533;a&#65533;&#65533;&#65533;&#65533;&#65533;&#65533;!L&#65533;T&#65533;&#385;&#65533;8\!&#65533;\&#65533;&#65533;N&#65533;&#65533;VrUH&#65533;&#65533;&#65533;&#65533;&#65533;%&#65533;&#65533;&#65533;Xv&#65533;)&#65533;&#65533;AI&#65533;:&#65533;=@0eKXVU55#&#65533;!&#65533;P/&#65533;ABN&#529;=
 [&#65533;&dQ&#747;Y&#65533;&#65533;&#65533;&#65533;R&#65533;&#65533;&#65533;[`&#65533;&#65533;1&#65533;5&#65533;9&#167;&#65533;&#65533;1&#65533;&#65533;&#65533;!&#65533;&#65533;<&#65533;  &#719;&#65533;<&#65533;}&#65533;['3@ &#65533; &#65533;&#65533;&#65533;&#65533;<&#65533;&#65533;4&#65533;S&#65533;&#65533; &#65533;&#65533;&#65533;&#65533;b&#65533;&#65533;&#65533;&#65533;1&#65533;	&#65533;&#65533;8FR&#65533;&#65533;]&#65533;&#65533;&#65533;4&#65533;aY,&#65533;&#65533;(k26x`&#65533;&#65533;&#65533;m&#65533;&#65533;&#65533;#EH&#65533;&#65533;[1S&#65533;&#65533;ff&#65533;@&#65533;Q&#65533;&#65533;R&#65533;&#65533;pq&#65533;&#65533;&#65533;&#65533; &#65533; &#65533; n&#65533;&#65533;h&#65533;k-vk}&#65533;&#65533;&#65533;&#65533;&#65533;G&#65533;A9'c0V&#65533;B&#65533;&#65533;&#65533;.> Q C&#65533;&#65533;Q&#65533;&#65533;&#65533;&#65533;&#65533;3&#65533;M,RY=&#65533;&#65533;&#65533;&#65533; &#65533; &#65533;&#65533;	A&#65533;{TZ&#65533;&#65533;o&#65533;m&#65533;Tq&#65533;u&#65533;&#65533;&#65533;C &#65533;$MZ;\a&#65533;&#65533;&#65533;8&#65533;&#65533;&#1424;L&#65533;&#65533;&#65533; i&#65533;&#65533;
t<&#65533;&#65533;Y&#65533;`Wh&#65533;&#65533;]C_3p_3&#1609;&#65533;"&#65533;&#65533;=&#65533;&#65533;&#65533;&#65533;&#65533;eB&&#65533;0&#65533;<@~&#65533;&#65533;A&#65533;&#65533;!'4&#65533;>&#65533;yC&#65533;*&#65533;x@&#65533;+Z^&#65533;&#65533;&#65533;*6&#65533;w&#65533;L&#65533;t@r&#65533;&#65533;&#65533;-&#65533; p&#65533;&#65533;d&#65533;&#65533;#&#65533;&#65533;g&#65533;f&#65533;}(L-&#65533;s&#652;

C0&#780;&#65533;&#65533;&#65533; z#&#65533;TL[&#65533;&#65533; &#65533;&#65533;&#1872;	;&#65533;&#65533;a&#65533;&#65533;0
u]&#65533;&#65533;	G&#65533;&#65533;[+&#65533;5S.3&#65533;&#65533;&#65533;0<`"qf&#65533;&#65533;Xh&#65533;B0&#65533; >&#65533;3>Q&#65533;#&#65533;&#65533;&#65533;6&#65533;&#65533;0&#65533;= &#65533;&#1603;y&:&#65533;&#65533;&#65533;Yq&#65533;&#65533;&#65533;4&#65533;A>w&#65533;J9&#65533;&#65533;&#65533;&#65533;&#65533;	&#65533;&#65533;&#65533;&#65533;l &#65533;&#65533;0* Vm=&#65533;&#65533;[x&#65533;"&#65533;+8 &#65533;)2&#65533;&#65533;q&#65533;&#65533;q&#65533;&#1921;&#65533;&#65533;&#65533;&#65533;&#65533;>jla3L&#65533;&#65533;A
F&\&#65533;&#65533;&#65533;*&#65533;&#65533;&#65533;M&#65533;s&#65533;&#65533;B&#65533;&#65533;N#&#65533;&#65533;2&#65533;&#65533;&#65533;&#65533;&#65533;RO&#65533;&#65533;O&#65533;[Q&#65533;&#65533;&#65533;tj E&#65533;p&#65533;SV&#65533;5&#65533;&#65533;}Q|%&#65533;&&#65533;&#65533;&#65533;Y&#65533;b)&#65533;4&#760;$>&#65533;&#65533;&#65533;&#65533; 
&#65533;&#65533;&#65533;&#65533;&#65533;ph&#65533;&#65533;P&#65533;ND^`&#65533;y`&#1490;&#65533;&#65533;&#65533;&#65533;%A&#65533;&#65533;&#65533;o&#65533;upl2s&#65533;&#65533;X&#65533;&#65533;r&#65533;w&#65533;0'&#65533;YX9p &#65533;X&#65533;QVfT&#65533;CP=&#65533; &#1635; &#65533;&#65533;=H &#65533;k&#65533;q&#16069;&#65533;X_	&#65533;&#65533;y
&#65533;zAS&#65533;&#65533;#&#943;&#65533;Y.e&#65533;&#65533;&#65533;8&#65533;&#65533;&#65533;&#65533;Pap&#65533;0`~
6C&#65533;&#65533;'&#65533;me&#65533;&#65533;&#65533;&#65533;&#65533;7&#65533;&#65533;&#65533;g&#65533;&#65533;&#65533;&#65533;&#1264;&#65533;}&#65533;+g&#65533;v&#65533;&#65533;&#65533;&#65533;&#65533;&#291;&#65533;	J&#65533;a$&#767;&#65533;z&#65533;&#65533;P&#65533;&#65533;&#65533;5p&#65533;?H&#65533;L`&#65533;X&#65533;&#65533;I&#65533;)U&#65533;d&#65533;&#65533;&#65533;K&#65533;1e&#932;&#65533;&#65533;&#65533;&#65533;J&#65533;&#65533;@$&#65533;&#65533;N&#65533;! &aK&#65533;&#65533;&#65533;C*&#65533;_R&#65533;&#65533;&#65533;&#65533;&#65533;O&#1983;6&#65533;e&#65533; &#65533;&#65533;@	&#65533;$1	F &#65533;2(&#65533;&#65533;&#65533;?6&#65533;
&#704;6 &#65533;&#65533;&#65533;&#65533;&#65533;&#65533;7L&K&#65533;]&#65533;w&#65533;&#65533;&#65533;*&#65533;&#65533;&#51166;{&#65533;$%0O&#65533;&#65533;&&#65533;8`&#65533;&#65533;&#65533;&#65533;&&#65533;&#65533;g&#65533;Z&#65533;}@&#65533;
&#65533;&#65533;&#65533;O&#65533;&#65533;/x&#65533;&#65533;V&#65533;C	&#65533;J(&#65533;&#65533;"&#65533;1j&#65533;C&#65533;H&#65533;&#65533;&#65533;&#65533;&#65533;>&#297;@&#65533;&#65533;&#65533;+&#65533;&#65533;&#65533;A&#65533;`	OM=&#65533;&#65533;&#65533;&#65533;15&#1391;g&#65533;>&#65533;&#65533;&#65533;&#65533;2&#65533;&#65533;&#65533;:!&#65533;
M'D&#65533;?a&#65533;&#65533;&#65533;&#65533;/&#65533;&#65533;r&#65533;V9`&#65533;Qr&#65533;v&#65533;&#65533;B&#65533;&#1753;
&#65533;b(C&#65533;b &#65533;&#65533;j&#65533;F&#65533;D,&#65533;&#65533;&#17958;&#65533;G$&#65533;&#65533;^0f&#65533;.H&#65533;'Dm<&#65533;30&#65533;BC&#65533;L&#65533;&#212;&#65533;|&#65533;&#65533;&#65533;"!&#65533;&#65533;&#65533; ,<*&#65533;'&#65533;22b&#65533;&#65533;&#1074;&#65533;&#65533;&#65533;l H&#65533;&#65533;/&#65533;&#65533;4&#65533;L4&#65533;Ts=A"&#65533;&#65533;9&#65533;AJ"&#65533;M,`&#65533;WJ&#65533;.!V&#65533;	&#65533;&#65533;&#65533;yc B&#65533;%S&#65533;&!#&#65533;(&#65533;&#65533;A+&#65533;&#65533;jk-&#65533;&#65533;&#65533;&#65533;&#65533;A&#65533;&#65533;&#65533;&#65533;	d&#65533;&#65533;&#65533;M&#65533;&#65533;[&#65533;&#65533;&#65533;&#65533;&#65533;&#65533;&#65533;&#65533;A&#65533;&#65533;#3&#65533;&#65533;h2&#65533;&#65533;L &#65533;&#65533;"!TK&#65533;g&#65533;&#65533;t&#65533;&#65533;!(&#65533;&#65533;Z&#65533;&#65533; 7&#65533;x&#65533;&#65533;&#65533;&#22034;M&#65533;xxC&#65533;f3d&#65533;&#65533;"PE &#65533;c)&#65533;UB&#65533;&#65533;* (&#65533;&#65533;I&#65533;&#65533;&#65533;&#65533;_3&#65533;L&#1908;&#65533;&#65533;&#65533;&#65533;&#65533;&#65533;+P&#65533;&#65533;&#65533;O&#65533;&#65533;	DI&#65533; &#65533;&#65533;&#65533;&#65533;P"&#65533;&#33859;*88#^&#65533;}&#288;&#1705;b9_&#65533;fb&#65533;&#65533;&#65533;&#65533;Y&#65533;G^xH&#65533;&#65533;H&#65533;&#65533;N84!&#41015;&#65533;&#65533;8&#65533;&#65533;x&#65533;&#65533;&#65533;&#65533;&#65533;&#65533;Z&#65533;&#65533;&#65533;&#65533;	&#65533;&#65533;z P&#65533;&#65533;c&#65533;j) @&#65533;z:&#65533;&#65533;&#65533;`&#65533;&#65533;v&#65533;m&#65533;&#65533;l&#65533;&#65533;&#65533;&#65533;D:&#65533;&#65533;4&#65533;8v&#65533;	N2&#65533;@&#65533;-@&#65533;&#65533;'
&#65533;*h&#65533;&#65533;xBR&#65533;&#65533;&#65533;&#65533;+&#65533;&#65533;
|&#65533;&#65533;&#65533;i:&#65533;&#65533;D&#65533;B&#65533;&#65533;.&#65533;&#65533;T.&#65533;&#65533;+&#65533;&#65533;Bc4&#65533;)&#65533;0|^&#1380;&#65533;&#65533;	|&#65533;&#65533;0&#65533;5&#65533;F!~ &#65533;&#65533;U&#65533;/=&#65533;&#65533;&#65533;-&#65533;&#65533;&#65533;'&#65533;&#65533;6B&#65533;&#65533;&#65533;&#65533;&#65533;&#65533;f&#65533;&#65533;&#779;@&#65533;V&#65533;*nP_ 
j&#65533;&#65533;c0P&#65533;&#65533;0x&#65533;Z&#65533;&#65533;<&#65533;\&#65533;&#65533;$r&#65533;&#65533;&#65533;@&#1952;!&#65533;	&#65533;X&#65533;@~p&#65533;&#65533;c_3&#65533;Gx.P&#65533;(a &#65533;&#65533;[=&#65533;&#65533;g&#65533;A &#65533;&#65533;+&#65533;#BT&#65533;&#65533;&#65533;@Z&#65533;&#65533;&#65533;$@*&#65533;&#65533;@&#65533;&#198;&#65533;&#65533;5,	a&#65533;&#65533;&#65533;=Hc &#65533;@&#65533;&#65533;pD !^#&#65533;0p	&#65533;K&#65533;%$&#65533;#&#65533;#&#65533;&#65533;DI&#65533;&#65533; )A&#65533;?b9I&#65533;iN&#65533;&#65533;&#65533;&#65533;&#65533;&#65533;E&#65533;&#65533;&#1683;&#65533;hG&#65533;I
Jb&#65533;&#65533;$P9b9&#65533;&#65533;yHDl
&#65533;&#65533;I&#65533;8&#65533;8&#65533;JJ&#65533;&#65533;&#65533;&#65533;&#65533;&#65533;@&#65533;/&#65533;rP &#65533;&#65533;&#65533;'&#65533;&#65533;	&#65533;(&#65533;MW2&#11012;,&#65533;&#65533;&#65533;ZMB&#65533;R&#65533;Z&#65533;e d&#65533;_&#65533;P5&#65533;&#65533;x?\&#65533;&#65533;&#65533;&#65533;*L&#65533;X&#65533;&#65533;&#65533;@&#65533;`<&#65533;5fT&#65533;&#65533;* &#65533;=&#65533;&#65533;&#65533;&#65533;WI&#65533;&#65533;)&#65533;&#65533;&#65533;&#65533;Z  &#65533;&#65533;x&#65533;&#65533;&#65533;?&#1041;&#65533;&#65533;&#65533;&#65533;&#65533;&#65533;A&#65533;hYkZ&#65533;&#65533;	b&#65533;&#65533;&#65533;&;&#65533;@dP4m&#844;	&#65533;8&#65533;&#65533;&#65533;A&#65533;I&#65533;& &#65533;&#65533;(&#65533;&#65533;I&#65533;U.q&#65533;&#65533;&R&#65533;m&#65533;@&#65533;&#65533;&#65533;$&#65533;$i&#65533;&#65533;C&#65533;&#65533;&#65533;&#65533;&#65533;*l&#65533;&#772;,c&#65533;&#65533;$K&#65533;x&#65533;n&#65533;&#65533;g&#65533;&#65533;&#65533;xa;p&#65533;&#65533;&#65533;&#798;&#65533;&&#65533;%&#65533;&#65533;&#65533;iK&#65533;QU&#65533;L&#65533;$8iW&#65533;&#65533;U&#65533;&#65533;I&#65533;&#1480; K4@&#1238;&#65533; `&#65533;@&#65533;&#65533;&#65533;&#65533;&	&#65533; &#65533;p&#65533;&#65533;&#65533;&#65533;s&#65533;,&#65533;&#65533;&#65533;&#65533;/(&#1695;zE &#560;C&#54329;&#65533;&#65533;&#65533;&#65533;BPMB&#65533;&#592;&#65533;K&#65533;]2' &#1765;&#65533;&#65533;T(&#65533;8&#65533;$&#65533;QLY&#65533;&#65533;&#65533;&#65533;&#65533;h&#65533;&#65533;
&#65533;&#65533;&#65533; &#1277;&#65533;u\&#65533;5&#65533;&#65533;&#65533;c&#65533;&#65533;&#65533;&#65533;&#65533;&#65533; &#65533;M&#65533;P@&#65533;M&#65533;
&#65533;P&#65533;&#1807;<&#65533;&#65533;b&#65533;&#65533;&#65533;`r!&#65533;%&#65533;36&#65533;h@'u{3&#65533;&#65533;U&#65533;&#65533;&#65533;&#65533;@&#65533;&#65533;N&#65533;&#65533;"<	&#65533;^Z&&#65533;@9&#65533;K	\C&#65533;EbqI&#65533;<&#65533;&#65533;* &#65533;m&#65533;IxK&#65533;U &#65533;&&#65533;&#65533;?"&#65533;&#65533;H&#65533;&#65533;&#65533;PH2RF/
D&#272;Da$&#65533;Z&#65533;&#65533;@
&#1093;e&#65533;&#65533;&#65533;&#65533;X&#65533; +&#65533;z,A\CnB&&#65533; F&#65533;2&#65533;-#&#65533;&#65533;HH.`b1&#65533;&#65533;W Nr&#65533;&#65533;&#65533;O W&#65533;&#65533;6&#65533;W&#65533;&#65533;&#65533;|&#65533;TTeE8&#65533;1`F&#65533;&#65533;&#65533;D&#65533;r&#65533;;&#65533;@&#65533;TS&#65533;x&#65533;&#222;&#65533;&#65533;<=&#65533;&#65533;#&#65533;&#65533;2C,&#65533; K1&#65533;&#65533;&#65533; &#65533;Q;&#65533;&#65533;&#65533;1&#65533;&#65533; ,&#65533;g&#65533;`&#65533;&#65533;&#65533;&&#65533;`&#65533;&#65533;&#65533;&#65533; &#65533;&#65533;&#65533;&#65533;&#973;.0@&#65533;hY BH&#65533;&#65533;&#65533;e#!&#36889;&#65533;&#65533;3&#65533;&#65533;&#65533;reA"&#65533;xmd+H[Oe&#65533;d&#65533;&#65533;&#65533;C&#65533;vVl` .&#65533;&#65533;@&#65533;&#65533;&#531;&#65533;&#65533;$&#65533;1K&#65533;&#2010;&#65533;R%
Ht&#65533;&#65533;&#65533;]9&#1833;BUd&#65533;V&#65533; !&#65533;5&#65533;&#65533;`b&#65533;t&#65533;&#65533;&#65533;&#65533;&#65533;I&#65533;:D!H8"&#65533;&#65533;@|&#65533;!&#65533;&#65533;?t&#65533;p&#65533;&#65533; &#65533;&#65533;&#65533;&#65533;d&#65533;k&#65533;\&#65533;/1rF&#65533;&#65533;&#65533; 9&#65533;IV&#65533;&#65533;&#65533;G&#1412;&#65533;&#65533;&#65533;J +/&#65533;A&#65533;`"&#65533;&#1564;&#65533;((&#65533;yP&#65533;9 &#65533;:&#65533;&#65533;&#65533;R&#65533;E;#
&#65533;iB&#8198;8Z!f&#374;&#65533;&#65533;&#65533;&#65533;&#65533;&#1064;&#65533;g&#65533;1 ,&#65533;
&#65533;J&#65533;
Y&#444;} A&#65533;&#65533;&#65533;@&#513;&#65533;&#65533;b&#65533;4&#65533;|&#65533;v&#65533; ;&#65533;H&#65533;A&#65533;&#65533;X&#65533;&#65533;&#65533;@&#65533;&#65533;&#65533;&#65533;&#65533;U-k)&#65533;&#65533;,_P&#65533;&#65533;V&#65533;&#65533;x&#65533;o&#65533;|!(&#65533;&#65533;&#65533;f&#65533;7&#65533;u&#65533;&#65533;+d&#65533;&#65533;&#65533;&#65533;#&#65533;&#65533;@&#65533;&#65533;&#1490;`&#65533;[ZJb&#65533;f&#65533;k&#65533;9&#65533;&#65533;R&#65533;&#65533;0#&#65533;&#65533;OK&#65533;o&#65533;F&#65533;d&#65533;)A&#65533;@&#65533;&#65533;&#65533;&#65533;&#65533;&#65533;5A&#65533;c&#65533;&#65533;j&#65533;&#1990;&#65533;&#65533;&#65533;
&&#65533;C&#65533;IH&#65533;{&#65533;&#65533;.&#65533;&#589;d&#65533;&#65533;Q$&#65533;?$K&#65533;&#65533;K	-p&#65533;&#65533;&#65533;&#65533;d&#65533;	&#65533;&#65533;&#65533;&#65533;&#65533;H&#65533;&#65533;X*&#65533;K&#65533;P&#65533;&#65533;q&#65533;&#65533;&#1542;&#65533;C&#65533;!&#65533;&#65533;&#65533;&#65533;&#65533;13&#65533;&#65533;n&#65533;&#65533;&#65533;h&#65533;@m@	&#65533;&#37928;&#65533;&#65533;'H&#65533;&#65533;a;&#65533;x &#65533;&#65533;	&#65533;KK&#65533;&#65533;&#65533;($&#65533;&#65533;&#65533;0&#65533;KP,K&#65533;!&#65533;00&#65533;&#65533;<+&#65533;6&#65533;S&#65533;z&#65533;&#65533;&#65533;&#65533;&#65533;'Rw  &#65533;7`P &#65533; &#65533;0\h&#65533;&#65533;90K&#65533;&#65533;&#283;6&#65533;&#65533;&#65533;&#65533;&#65533;G&#65533;&#65533;&#65533;&#65533;H8p&#65533;&#65533;&#65533;"
&#65533;&#65533;B&#65533;&#65533;&#255;&#65533;&#65533;J&#65533;&#65533;E&#65533;n&#711;A&#65533;&#65533;I&#65533;|&#65533;&#65533;&#65533;'&#65533;&#65533;L&#65533;&#65533;&#516;&#65533;&#65533;1&#65533;L&#65533;&#65533;'L&#65533;D&#65533;@ETTO<E&#65533;(&#65533;2&#65533;&#65533;2&#65533;5&#65533;(*&#65533;x&#65533;&#65533;&#65533;&#65533;&#65533;"&#65533;E&#65533;&#65533;Ea&#65533;$4&#65533;&#520;-h&#65533;"&#1538;e<&#65533;&#65533;&#65533;S&#1538;h<&#65533;d&#65533;&#65533;S&#65533;&#65533;Wp&#396;x&#65533;:S&#65533;n|&#388;&#65533;&#65533;&#65533;SDrL&#65533; &#65533;&#65533;`&#65533;h$ &#776;&#65533;&#65533;h&#65533;&#65533;*+&#65533;@&#65533;&#65533;&#65533;&#65533;&#65533;Q&#65533;Z&#65533;	&#65533;&#65533;&#1544;&#65533;&#65533;&#65533;&#65533;&#65533;&#65533;&#65533;&#65533;&#65533;&#65533;i &#65533;&#65533;0&#65533;6[,;&#35333;5%&#65533;P&#65533;&#65533;R?&#65533;&#1536;r(	&#65533;&#65533;&#65533;&#65533;&#531;X&#65533;u&#65533;&#65533;&#65533;X&#65533; &#65533;&#65533;q(&#65533;qH&#65533;h&#65533;&#65533;&#65533;L	&#65533;L&#597;d&#65533;&#65533;&#65533;&#601;&#65533;&#65533;T&#65533;0&#65533;r(&#65533;o`&#65533;o8	&#65533;;H&#65533;0&#65533;&#65533;#If8FST|&#65533;,&#65533;+&#65533;&#65533;&#65533;&#300;Ln&#65533;&#65533;E&#65533;&#65533;&#65533;&#65533;&#65533;&#65533;J(&#65533;&#65533;(&#65533;&#65533;&#65533;&#65533;&#65533;&#65533;
`&#65533;M(	pC&#65533;@5U(&#65533;&#65533;&#65533;&#65533;&#65533;DG&#65533;&#65533;T&#65533;&#65533;&#65533;F&#65533;&#65533;LkPh&#65533;@&#65533;,	T&#65533;&#65533;0&#65533;li	r&#65533;&#65533;&#65533;_P&#65533;D&#65533;7x&#65533;&#65533;XX&#65533;Q&#65533;	&#65533;D&#65533;@M&#65533;&#65533; kHM&#65533;LL&#65533;(&#65533;&#65533;&#776;$&#65533;T(&#65533;$&#65533;(&#65533;&#65533;&#65533;&#65533;&#850;&#65533;&#65533;W&#65533;&#65533;&#65533;&#65533;&#65533;w(N|&#1028;&#65533;&#65533;Wa&#952;&#65533;J&#65533;T&#65533;&#65533;$&#65533;$KG&#65533;D&#65533;&#65533;*@7&#65533;&#65533;GJMxP&#65533;R&#776;&#65533;+	}&#65533;&#65533;&#65533;L&#65533;&#65533;H&#65533;&#65533;}&#65533;HxH&#65533;H &#65533;8&#65533;9p&#65533;&#65533;PUx&#471;&#65533; [&#65533;[&#65533;&#65533;8&#65533;&#65533;&#705;k&#65533; 9)&#65533;X[x&#279;&#840;o`P=&#65533;r&#1541;&#65533;&#65533;&#65533;(&#1083;9&#65533;&#65533;d&#65533;&#65533;&#65533;&#65533;2&#65533;1&#65533;[`&#65533;&#65533;8&#65533;c&#65533;1s(6&#65533;99&#65533;!0&#65533;&#65533;&#65533;&#65533;1=&#65533;g&#65533;&#65533;13@3u'&#65533;+*R30:&#65533;&#65533;@&#65533;x)&#65533;=&#65533;&#65533;&#9057;3	&#65533;&#65533;&#65533;x&#65533;&#65533;J&#65533;&#65533;&#65533;&#65533; .&#65533;&#65533;&#65533;&#65533;&#65533;&#65533;&#65533;|&#65533;&#65533;?p&#65533;{&#65533;J&#65533;(&#65533;p &#65533;&#65533;)&#65533;&#65533;&#65533;M&#65533;&#65533;&#65533;<&#65533;&#65533;&#65533;L&#65533;&#65533;,	&#65533;&#65533;M&#65533;&#65533;MkH&#65533;lLB&#65533;&#65533;D&#65533;T`&#65533;&#65533;&#65533;&#65533; %&#65533;&#65533;"&#65533;&#65533;&#65533;&#65533;TT&#65533;&#65533;G&#65533;B&#65533;&#65533;F&#65533;LTH&#65533;R&#65533;&#855;0&#1364;&#65533;&#65533;@B&#65533;&#65533;N&#65533;\&#65533;LWiU&#65533;&#65533;N&#65533;\S^U&#65533;&#65533;T&#65533;KG&#65533;&#65533;uy&#65533;[&#65533;y&#65533;&#65533;&#641;&#65533;{&#65533;&#65533;) &#65533;&#1475;J~&#65533;&#65533;&#65533;P&#65533;!&#65533; h&#65533;&#1333;&#65533;&#1046;bS	&#65533;Y&#65533;m&#65533;$Y&#65533;&#65533;&#65533;&#65533;&#65533;&#65533;&#65533;&#1040;T&#1680;&#65533;<W^uE&#65533;PH&#65533;IW}M&#65533;&#65533;&#65533;&#65533;&#65533;cX`#XT&#65533;&#65533;Sm&#65533;a&#65533;&#1153;h&#65533;&#65533;&#65533;&#65533;&#65533;cC&#65533;&#65533;&#65533;5cH%&#65533;&#65533;&#65533;F&#65533;&#1281;&#65533;=&#65533;&#65533;dL	4&#65533;U4&#65533;&#65533;6&#65533;&#65533;7m\T&#65533;&#65533;M&#65533;&#65533;Y&#1916;&#65533;R&#65533;SP&#65533;&#1612;`&#65533;F@T&#65533;&#65533;YF&#65533;&#65533;O%&#65533;O&#65533;F&#1079;&#65533;W&#65533;@&#65533;&#65533;&#65533;&#65533;&#65533;Q&#65533;?`&#65533;&#65533;Pu&#65533;FUF&#65533;&#1315;u&#65533;E&#65533;ZR&#65533;Z&#65533;&#65533;&#65533;BU=&#65533;&#856;&#65533;&#65533;&#65533;U&#65533;m[&#65533;&#65533;Kv&#65533;G&#65533;;Gz&#65533;&#65533;7QG@&#65533;&#65533;&#65533; &#65533;&#65533;/&#65533;&#65533;&#65533; &#65533;&#65533;&#1031;/&#65533;Am&#65533;W&#65533;&#65533;&#65533;<	&#65533;U&#65533;2YqZ/3	&#65533;5&#65533;&#65533;&#65533;&#65533;&#65533;&#65533;&#65533;Q&#65533;&#65533;&#65533;\&#65533;&#65533;&#65533;&#65533;!&#65533;!&#65533;M&#65533;T5p&#65533;;&#65533;&#65533;&#712;B&#65533;%&#65533;&#65533;&#65533;&#65533;&#65533;&#1257;&#65533;6&#65533;dY&#65533;&#65533;&#65533;Op&#65533;@&#65533;Y&#2036;&#65533;&#65533;=[&#65533;T&#65533;[&#65533;&#65533;&#833;8T&#65533;&#65533;&#1965;&#65533;^G&#65533;TFU&#65533;-&#65533;&#65533;&#65533;&#65533;&#65533;zy&#65533;8*&#65533;&#65533;N&#65533;\&#65533;&#274; UZ&#65533;&#65533;$ &#65533;G5U&#65533;&#65533;L@&#65533;&#857;mL=u&#1942;&#65533;U&#65533;,&#65533;&#65533;\&#65533;&#65533;(&#65533;&#65533;]&#65533;	!3&#65533;kX$ &#65533;&#65533; &#65533;&#65533;M&#65533;&#65533;&#339;&#65533;&#65533;*&#65533;&#65533;&#65533;&#805060;&#65533;Wb&#65533;&#65533;U&#65533;e	&#65533;5r&#65533;&#65533;=1&#65533;EJ&#65533;&#65533;&#65533;&#65533;&#65533;2(&#65533;&#65533;&#65533;W&#65533;1&#65533;&#65533;i&#65533;&#65533;&#65533;&#65533;&#65533;(&#65533;&#65533;30&#65533;+	;&#574;&#65533; &#65533;&#65533;=&#1491;x&#65533;9b&#65533;&#3431;&#65533;&#65533;&#65533;Tq ZH&#65533;&#65533;M&#65533;&#65533;&#65533;&#65533;^8&#65533;&#65533;&#65533;&#65533;(c&#65533;&#65533;&#65533;&#65533;&#65533;$[&#65533;&#65533;$p&#65533;&#65533;Y&#532;M&#65533;&#1067;&#65533; D4&#738;&#65533;&#65533;&#65533;Q&#65533;&#65533;&#65533;&#65533;K-&#65533;p@&#65533;B&#65533;&#65533;&#65533;T&#65533;o&#65533;&#65533;opF>&#65533;|&#65533;&#65533;PuJV&#65533;\&#1399;&#65533;&#65533;M&#65533;&#65533;0VD&c9&#65533;7Q&#65533;&#65533;t&#65533;-&#65533;&#65533;O&#65533;y&#65533;@&#65533;@`6&#992;&#65533;&#65533;&#466; Rb&#65533;&#65533;	 &#65533;&#65533;&#65533;&#65533;&#65533;&#65533;=&#712;`N/P&#65533;Y&#65533;5y T&#65533;$|&#65533;&#65533;(&#1021;X&#65533;&#65533;+E8x=.&#1858;dh&#65533;&#65533;}&#65533;X&#1612;&#65533;&#65533;1&#65533;Js&&#65533; &#65533;&#65533;&#65533;<GEJ&#65533;TyLI&#65533;&#65533;&#65533;&#65533;{n&#65533;&#220;&#65533;&#65533;&#65533;&#65533;0&#65533;1n&#65533;&#65533;&#65533;@&#65533;&#65533;&#65533;B&#65533;&#65533;&#65533;&#65533;~&#516;&#65533;+R&#769;&#65533;&#65533;&#65533;~&#65533;gG&#65533;&#65533;|&#65533;&#65533;&#428;&#65533;&#65533;dUG5^&#65533;`[NV&#65533;&#65533;&#65533;M` `&#65533;Uq&#65533;&#65533;P^&#469;&#65533;G&#65533;\&#65533;UH&#65533;	<&#65533;&#65533;&#65533;N	W6&#65533;/&#65533;&#65533;(&#65533;&#65533;s&#65533;&#65533;8{&#65533;	8H&#65533;&#65533;&#65533;&#65533;x&#65533;(D&#65533;.&#65533;&#65533;0&#65533;&#65533;&#42974;&#65533;s6	4f&#1649;v&#19853;&#65533;QmT&#65533;&#65533;&#2005;Pk&#65533; &#65533;<&#65533;|v%>h&#65533;% E&#1056;&#65533;&#65533;%P&#65533;&#26122;&#65533;e&#65533;&#65533;|&#65533;`&#65533;N&#65533;&#65533;^l&#65533;v&#65533;$&#65533;_&#20260;wx&#65533;&#614;&#65533;&#65533;V&#65533;&#65533;&#1711;&#945;2&#65533;&#65533; li&#65533;&#65533;k&#65533;&#65533;&V&#65533;&#65533;&#65533;&#65533;@&#65533;p/mx&#65533;	&#65533;&#65533;(&#65533;.N&#65533;&#65533;v&#65533;&#257;  &#65533;&#65533; &#65533;.E&#65533;nN&#65533;&#65533;&#65533;&#65533;&#65533;&#65533;Cd 3&#65533; f&#65533;&#65533;ib8'&#65533; 4&#65533;xm&#65533;(&#65533;c|H&#65533;`j-&#65533;&#65533;h&#65533;oC"R0o&#65533;&#65533;&#65533;&#65533;&#65533;6&#65533;`&#584;&#65533;F&#65533;&#65533;&#65533;&#65533;]&#65533;50&#65533;&#65533;x&#727;&#65533;
&#65533;J&#65533;&#65533; I&#65533;_&#65533;&#1016;&#65533;t2&#65533;9`&#65533;&#65533; &#65533;&#65533;8&#65533;=&#65533;&#65533;&#65533;&#65533; :xo&#65533;&#65533;H_9&#65533;&#1112;&#65533;&#65533;n&#65533;&#65533;mJ&#65533;< &#65533;&#65533;Pro4)&#65533;&#65533;&#65533;&#65533;&#65533;q&#65533;&#65533;&#65533;&#65533;*	&#65533;p&#65533;&#65533;sd	&#65533;&#3777;X&#65533;&#65533;@&#65533;N&#65533;&#65533;&#65533;&#65533;&#65533;&#65533;&#65533;d&#65533;j&#65533;&#65533;n&#65533;g&#65533;&#65533; &#65533;&#65533;?T&#65533;`&#65533;&#65533;&#65533;&#65533;&#61953;-&#65533;a0&#65533;&#65533;0s&#65533;3&#65533;2(3&#65533;&#65533;`ps&#65533;&#65533;
2#&#65533;&#65533;&#65533;&#65533;&#65533;7&#65533;&#65533;&#65533;W&#65533;&#65533;r;&#65533;	&#65533;&#65533;&#65533;&#65533;&#22032;&#65533;&#65533;&#65533; oE|&#65533;@&#65533; &#65533;3&#65533;^n&#65533;&#65533;&#65533;K&#65533;&#65533;X!6M&#65533;6&#65533;p&#65533; O&#65533;&#65533;t&#65533;&#65533; N&#65533;&#65533;&#65533;!]&#65533;&#65533;&#65533;%&#65533;&#65533;U&#65533;f&#65533;t&#65533;&#65533;&#65533;` R&#65533;u]w&#65533;&#65533; =h/i&#65533;&#65533;< &#65533;&#65533;&#808;&#65533;Wq&#65533;R&#65533;&#65533;&#65533;&#65533;&#65533;v&#65533;``&#1238;q&#65533;&#65533;&#65533;&#65533;&#65533;&#65533;0&#65533;&#65533;^0R&#65533;&#65533;n&#65533;&#65533;&#65533;8R&#65533;&#65533;G0 ,&#65533;g0 (&#65533;&#65533;&#65533;&#65533;&#1109;&#65533;&&#65533;&#65533;v&#65533;|&#65533;&#65533;&#65533;w&#65533;&#65533;w,h&#65533;y&#65533;w&#65533;w8x&#65533;(&#1157;&#65533;"%	3&#65533;&#65533;&#65533;&#65533;O@&#65533;&#65533;&#65533;&#65533;%E	&#573;&#65533;5w&#65533;&#65533;&#65533;Juf&#65533;C&#65533;&#664;&#65533;/&#65533;=&#515;&#65533;o&#65533;]&#65533;K&#65533;	&#65533;&#129;@&#65533;Rh&#65533;5&#65533;&#65533;7	&#65533;&#65533;>*&#65533;*&#65533;AON&#65533;&#65533;v&#65533;&#65533;&#65533;&@&#65533;&#65533;&#65533;&#65533;&#65533;v&#65533;(&#65533;&#65533;&#65533;q&#65533;&#65533;&#65533;t('&#65533;q&#65533;7`W&#65533;&#65533;&#65533;&#65533;&#65533;&#65533;&#65533;l&#65533;?&#65533;&#65533;+&#65533;&#65533;Q&#65533;g`&#65533;&#65533;&#65533;&#65533;&#65533;/&#65533;&#65533;&#65533;	&#65533;&#65533;&#65533;&#65533;&#65533;@&#65533;q&#65533;&#65533;&#65533;&#65533;&#65533;2&#65533;Qt&#65533;&ux&#65533;&#65533;0&#65533;B'}&#65533;&#65533;C&#65533;&#65533;P&#1234;&#65533;&#65533;&#65533;&#65533;&#65533;^mY&#65533;6&#65533;&#65533;	&#65533;&#65533;&#65533;A+/&#65533; /&#65533;@}`N&#65533;>&#65533;&#65533;&#65533;w&#65533;&#65533;z/&#65533;&#65533;&#65533;P&#65533;X&#65533;&#65533;&#65533;&#65533;eN&#65533;%&#1078;&#65533;M' &#65533;&#65533;&#65533;(~_&#65533;&#65533;&&#65533;&#65533;}&#65533;K&#65533;Z&#65533;&#65533;&#65533;XW&#65533;r&#65533;`&#65533;7X&#65533;&#65533;&#65533;&#34948; &#65533;9&#65533;&#65533;sj}`^b&#65533;`&f&#65533;I&#65533;&#65533;&#65533;&#65533;e2&#65533;&#65533;&#65533;&&#65533;$&#65533;&#65533;U&#65533;Q&#65533;P&#65533;	<&#65533;h&#65533;"&#396;7r&#65533;&#65533;&#65533;#&#528;&#65533;r&#65533;!i&#65533;$&#659;$&#65533;XF`&#724;2U&#940;I&#65533;&&#721;%u&#1972;&#65533;S&#65533;&#544;B&#65533;f&#290;&#65533;@&#65533;9TZ&#65533;3L&#65533;^&#65533;:&#1321;f&#65533;mc&#388;&#65533;6&#65533;0	4&#65533;&#65533;Yc&#1306;&#65533;&#65533;&#65533;&#65533;&#65533;1&#65533;&#65533;&#65533;1&#65533;&#65533;&#1148;zE&#65533;&#65533;&#65533;&#65533;E&#65533;?&#65533;&#65533;8&#65533;0&#65533;&#65533;{&#65533;> &#65533;&#30686;&#65533;yqh&#65533;!&#65533;	&#65533; 9\1&#65533;&#65533;/&#65533;&xIcq&#65533;&#65533;&#65533;&#65533;&#65533;&#65533;C&#65533;7S&#65533;&#65533;&#65533;&#65533;&#65533;y&#65533;&#65533;<&#65533;&#65533;?Z&#65533;\&#65533;[&#65533;f&#65533;&#65533;-4&#65533;&#65533;&#65533;)&#65533;&#65533;-6g~&#65533;&#65533;!&#65533;&#65533;&#65533;&#65533;&#65533;&#65533;&#65533;&#65533;&#65533;yMH&#65533;k>&#65533;!'&#65533;v&#65533;T4&#65533;p|&#65533;&#65533;i8&#65533;&#65533;&#65533;	&#65533;&#65533;,pG&#65533;&#65533;&#65533;&#65533;?&#65533;4d&#65533;? RQ_C&#65533;&#65533;&#65533;l&#65533;I8!&#65533;Zx&#65533;N)&#65533;&#65533;&#65533;&#580;&#65533;N&#65533;x&#65533;Q&#65533;&#65533;(P&#65533;&#65533;- &#65533;TJI&#65533;&#1291;/e&#65533;?&#65533;c@+&#65533;(PV8>$&#65533;ED&#65533;h&#65533; &#65533;&#1030;YM&#65533;&#65533;\&#65533;u&#456;U&#65533;Ee&#65533;&#65533;&#65533;"&#65533;&#65533;&#65533;e&#65533;_r&#65533;&#65533;&#65533;?^
&#65533;W_g.&#65533;j&#65533;D~8&#65533;;q&}&#65533; &#65533;&#65533;$i&#65533;&#65533;&#65533;&#65533;<&#65533;h}N&#65533;@&#65533;&#65533;&#1027;&#65533;`[&#65533;&#65533;&#65533;&#65533;~&#65533;	4E&#65533;&#65533;&#65533;&#65533;&#65533;&#65533;&#65533;P&#65533;&#65533;&#65533;OX4&#65533;&#65533;m&#65533;&#65533;?&#65533;fd	'&#65533;U&#65533;&#65533;?&#65533;&#65533;&#65533;&#65533;CI
d&#65533;?&#65533;X&#1320;C&#65533;&#65533;@&#65533;&#65533;BE&#65533;]d&#65533;h&#65533;-X&#65533;? :+&#65533;Q&#65533;Ok&#65533;Y&#65533;  &#65533;&#65533;~&#65533;Zt&#65533;E&#65533;V&#65533;{V&#65533;&#65533;.&#65533;&#65533;&#65533;&#65533;=&#65533;&#65533;&#65533;K&#65533;&#1723;&#65533;P&#65533;&#65533;"&#65533;9&#65533;&#65533;U6&#65533;&#65533;&#65533;?L&#65533;&#65533;?Y&#65533;&#65533;&#65533;S&#65533;&#65533;&#65533;E&#65533;&#769;&#65533;s8d&#65533;VI&#65533;&#65533;&#65533;&#65533;&#65533;&#65533;Ch	eYq&#65533;%5TRy/&#65533;"&#65533;)&#65533;&#65533;"e&#65533;&#65533;&#65533;&#65533;&#65533;s&#65533;_&#65533;&#65533;&#65533;G%&#65533;&#65533;&#65533;Y&#65533;&#65533;e&#65533;&#65533;&#65533;-&#65533;=dZ&#65533;=&#65533;&#65533;&#65533;&#65533;&#65533;&#65533;f&#65533;jEXQ&#65533;M6&#65533;}&#65533;P	&#65533;h&#65533;&#65533;0ir&#730; s&#65533;&#65533;-&#65533;x&#1281;)&#65533;j&#65533;a@m&#65533;Z&#65533;&#65533;]4&#65533;&#65533;b&#65533;|-HE~&#65533;4&#65533;&#65533;kQ&#65533;\&#65533;2&#65533;{>&#65533;&#65533;&#65533;&#22667;&#65533;`a&#65533;&#65533;V,0&#65533;y&#65533;&#65533;&#65533;?&#65533;@&#65533;#&#65533;&#801;&#65533;Ei&#65533; &#65533;hl&#65533; Dz&#65533;&#65533;Fr&#65533;<&#65533;Z+WD&#65533;&#65533;&#65533;?D&#65533;1G_&&#65533;&#65533;Cf&#65533;&#65533;",&#65533;&#65533;rQ&#65533;&#65533;&#65533;&#65533;I&#65533;&#65533;E&#65533;=&#65533;Yy&#65533;M&#65533;Z&#65533;z&#65533;&#65533;&#65533;Y&#65533;&#1070;&#65533;&#65533;h&#65533;&#65533;F5g*&#65533;M&#65533;)#&#65533;&#65533;6&#182;X&#65533;&#65533;&#65533;?&#928;Q&#65533;!\&#65533;&#65533;&#65533;p&#65533;hP &#65533;&#65533;&#65533;`p!&#65533;&#65533;E&#65533;6&#65533;l -&#65533;H&#65533;&#65533;&#65533;4&#65533;p &#65533;&#1754;q&#65533;&#65533;&#65533;&#65533;!iH&#65533;}&#65533;9FE.?&#65533;y&#65533;&#65533;&#65533;&#65533;&#65533;&#65533;"Nh"a&#900; XH&#65533;!&#65533;&#65533;&#65533;&#65533;&#65533;-cB&#65533;?&#65533;&#65533;E|O&#65533;^&#65533;&#65533;&#65533;&#1192;&#65533;5J&#65533;t*0&#65533;Kd:&#65533;&#65533;&#65533;t&#65533;Q&#65533;&#65533;u&#65533;&#65533;N &#65533;X&#65533;&#65533;b&#65533;&#65533;&#65533;&#65533;+3&#65533;&#258;&#65533;&#65533;O &#200;&#65533;&#65533;R&#65533;@)e&&#65533;C&#65533;&#65533;&#65533;2&#65533;\dz&#65533;&#65533;&#65533;'&#65533;&#65533;0Y&#65533;. &#65533;bx&#1431;&#65533;%&#65533;	&#65533;&#65533;+&#65533;&#65533;9&#65533;db&#65533;#&#65533;)&#65533;&#65533;`&#65533;&#65533;&#65533;5&#65533;O&#65533;&#65533;&#65533;/)C?&#65533;mm&#65533;	MWs&#65533;&#65533;akQZ&#65533;*b*&#65533;h&#65533;&#65533;&#65533;53q&#65533;P&#65533;#&#65533;A&#65533;y&#65533;h&#65533;&#65533;&#65533;&#65533;&#65533;
po&#65533; p&#65533;&#65533;2B&#65533;QaJKl&#18625;+&#65533;kz&#65533;H&#65533;8&#65533;&#65533;&#65533;9Y&#65533;R&#65533;&#65533;&#65533;O5{H&#65533;&#65533;&#65533;#&#65533;X	&#65533;D&#65533;&#65533;&#65533;&#65533;2&#65533;&#65533;0&#65533;&#65533;&#65533;E,vi{`&#65533;h&#65533;Q&#65533;,R&#65533;e&#65533;:&#65533;&c*SM&#65533;nE+&#65533;&#65533;&#65533;&#65533;"&#65533;&#65533;E)
c&#1551;&#65533;&#65533;#&#65533;&#65533;1#s&#65533;&#65533;!&#65533;a1&#65533;%&#65533;H&#65533;B&#65533;&#65533;&#65533;&#599;*i-&#65533;&#65533;i&#65533;&#65533;R&#65533;I&#65533;&#65533;&#65533;&#65533;W&#234;&#65533;&#65533;)&#65533;"I&#65533;D&#65533;&#65533;&#65533;'h&#65533;"&#65533;-NE&#1543;(B&#65533;&q&#65533;3&#949;:&#65533;&#65533;t&#65533;&#329;&#65533;&#65533;&#65533;&#65533;&#65533;&#65533;&#65533;"&#65533;}&#65533;*&#65533;&#65533;[V&#65533;n&#65533;&#65533;D&#65533;&#65533;&#65533;&#65533;&#65533;&#65533;~&#65533;&#65533;La+2&#65533;&#65533;&#65533;
&#65533;&#65533;*&#65533;LYgY9$DU&#65533;&#1370;&#65533;&#65533;&#65533;&#65533;d3&#65533;W&#65533;&#65533;&#65533;Q&#65533;&#1224;A&#65533;&#65533;@dT p&#65533;F&#65533;&#65533;Q&#65533;d&#65533;"&#65533;&#65533;A&#65533;&#65533;+fq&#65533;&#65533;A#V&#65533;+]v&#65533;&#65533;o,&#65533;Q&#65533;&#65533;]&#65533;&#65533;&#65533;WS*&#65533;]&#65533;8,v~j&#276;&#65533;A
&#65533;+&pD&#65533;&#65533;JS&#65533;.&#65533;&#65533;=&#65533;&#65533;e&#65533;&#65533;}&#65533;&#65533;X&X&#65533;&#65533;&#65533;e&#65533;[&#65533;J&#65533;$&#65533;Rq&#65533;A&#65533;?&#65533;&#65533;&#65533;3&#65533;E-3&#65533;&#65533;&#65533;&#65533;r&#65533;p&#65533;=&#65533;&#65533;/&#65533;&#65533;&#65533;&#65533;S`@&#65533;&#65533;&#65533;!,&#65533;f&#65533;S&#65533;&#65533;&#65533;&#65533;E&#65533;-5=&#65533;|&#65533;&#65533;&#65533;3&#65533;	&#65533;&#65533;&#65533;5
mMX&#65533;&#65533;&#65533;&#65533;&#65533;K&#65533;&#851;i&#65533;B&#65533;P&#65533;mY<&#65533;i&#65533;&#65533;&#65533;#&#65533;F&#65533;q&#65533;e&#65533;&#65533;|&#65533;0&#65533;&#65533;&#65533;&#65533;/&#65533;&#65533;&#&#1413;&#65533;&#65533;,&#485;d&#65533; 3&#657;&#65533;p*&#65533;&#65533;&#572;>U&#65533;&#65533;&#65533;&#65533;&#65533;HH&#65533;U&#65533;&#65533;pt;&#65533;u#&#65533;-&#65533;&#65533;3]&#65533;B&#65533;E 7=t&#65533;&#65533;&#65533;z&#1318;~^&#65533;&#65533;&#65533;&#65533;y&#65533;	f@3fA&#65533;&#65533;&#1558; &#65533;E&#65533;pd&#65533;&#65533;
&#2001;&#65533;"&#65533;,&#65533;_3&#65533;&#65533;]c&#65533;FV &#65533;&#65533;B&#150;&#65533;&#65533;&#65533;*l&#65533;&#65533;&#65533;&#65533;&#65533;&#65533;z&#65533;ZD&#65533;&#65533;4f&#65533;&#65533;z@4?&#414;v&#65533;&#65533;&#65533;*&#65533;&#65533;c&#65533;y@7D&#65533;&#65533;hj&#65533;&#65533;&#65533;5&#65533;&#65533;%&#65533;&#65533;	P`&#65533;y&#65533;&#65533;&#65533;(&#65533;!&#65533;~&#65533;;&#65533;];&#65533;&#65533;,D&#65533; &#65533;
&#65533;!
)&#65533;+&#65533;&#65533;W.N&#65533;&#65533;? &#65533;J&#65533;&#65533;&#65533;&#65533;"&#65533;r3&#65533;R&#65533;~eD&#65533;&#65533;&#65533;&#65533;&#65533;k&#65533;&#65533;&#65533;&#65533;HT&#65533;|&#65533;&#65533;q&#65533;&#65533;&#65533;e&#65533;&#65533;&#65533;aA&#65533;Q&#65533;(&#65533;&#65533;&#65533;&#65533;&#65533;`q&#65533;&#65533;&#65533;
&#65533;&#65533;&#1212;&#65533;1&#65533;Z x&#65533;&#65533;l>&#65533;J&#65533;`.&#65533;QMZ&#65533;&#65533;&#65533;&#65533;&#65533;f&#794;&#65533;~&#65533;b&#65533;&#65533;&#65533;_&#65533;&#65533;&#65533;&#65533;&#65533;&X&#65533;&#65533;q&#65533;&#65533;q&#65533;L&#65533;&#65533;(&#65533;Fj&#65533;w&#65533;&#65533;mHb;&#65533;b&#65533;?$&#65533;"i&#138;)C&#65533;&#65533;k&#65533;!&#65533;G&#65533;&#65533;s&#65533;o#&#65533;&#65533;	&#65533;i&#65533;hG&#65533;&#65533;c$]R&#65533;%&#65533;&#65533;pYf&#65533;J p9&#25494;&#65533;&#65533;a&#65533;=&#65533;&#65533;&#65533;&#65533;f&#65533;o&#65533;:&#65533;&#65533;&#65533;&#65533;A&#65533;&#65533;")&#65533;ETg&#65533;L&#65533;!>O
w&#65533;?&#65533;1!&#65533;&#65533;&#65533;?&#65533; &#65533;?d&#65533;&#65533;?&#65533;F&#65533;&#65533;l&#65533;&#65533;/&#65533;&#65533;U&#65533;&#1362;K/&#65533;0W&#65533;` &#65533;&#65533;nv&#65533;&#65533;[&#65533;H&#65533;&#65533;&#65533; &#65533;iX&#65533;q&#65533;&#1893;&#65533;(X@2&#65533;@&#1821;&#1893;X&#65533;&#65533;&#65533;&#65533;&#65533;&#65533;&#65533;J&#65533;a&#649;&#65533;@&#65533;&#1074;&#65533;&#65533;&#65533;%[&#65533;&#65533;A&#65533;u&#65533;@&#65533;&#65533;y&#65533;&#65533;&#65533;&#65533;aH&#65533;&#65533;CH&#65533;e\v&#65533;OA&#130;Y&#65533;&#65533;(&#65533;J&#65533;_!F&#65533;]&#65533;-!&#65533;&#65533;&#65533;&#65533;8&#65533;&#65533;&#65533;z@EP&#65533;?@&#65533;&#65533;CZ&#65533;^0&#65533;&#65533;0&#65533;D &#65533;&#65533;&#65533;!\^&#65533;?D&#65533;>&#65533;5&#65533;&#65533;&#65533;&#65533;&#1953;E0&#65533;r&#65533;&#65533;Fq&#65533;Q&#65533;&#65533;}&#576;m&#65533;&#65533;t	` t&#65533;	D# C &#1822;&#65533;&#65533;&&#65533;&#65533;E&#65533;&#65533;&#65533;Vy&#65533;X&#65533;a&#65533;&#65533;}DB%GkI&#65533;^&#65533;3Y&#65533;&#65533;&#1957;D&#65533;&#65533;DKl&#65533;P&#65533;i&#65533;&#65533;4&#65533;
&#65533;&#65533;@&#65533;&#65533;&#65533;Cs&#65533;&#65533;&#65533;&#65533;&#65533;&#65533;&#65533;MqH&#65533;&#65533;&#65533;&#65533; n&#65533;&#65533;M&#65533;&#65533;&#65533;^ACHd&#65533;k-g8MR &#65533;&#65533;?&#65533;IEA&#65533;&#65533;&#65533;A&#65533;G&#65533;&#65533;?X&#65533;C&#65533;T&#65533;&#65533;#&#65533;&#65533;&#65533;8&#65533;?&#65533;&#65533;&#65533;#=:D&#65533;&#65533;c&#419;C&#65533;&#65533;r&#65533;a&#65533;aE&#65533; &#65533;A&#65533;&#65533;!&#65533;?|&#65533;n&#65533;@&#65533;D H\&#65533;VD	<&#65533;*d&#65533;E>D"$&#65533;;&#65533;&#65533;)&#65533;9,&#65533;H&#65533;$,&#65533;$I&#65533;$I~&#65533;-&#65533;CK.&#65533;-&#65533;$K&#65533;$M&#396;-8&#65533;M&#65533;&#65533;M
&#65533;5&#65533;E&#65533; JG=P&#65533;&#65533;@W&#65533;&#65533;]&#65533;&#524;E@W)h&#65533;&#65533;\%&#65533;]&#65533;&#65533;C&#65533;i&#655;Q&#65533;&#65533;dD&#65533;&#65533;F&#65533;]4&#65533;(H&#65533;C&#608;2HuD&#65533;
&#65533;&#65533;&#65533;&#65533;,&#65533;&#65533;&#65533;&#65533;&#65533;&#65533;&#65533;X&#65533;&#65533;&#65533;&#65533;}&#65533;8V^&#65533;U&#65533;&#65533;&#65533;CP &#65533;P&#65533;g&#65533;&#65533;&#65533;xd3&#65533;&#65533;&#65533;1 &#65533;&#65533;&#65533;&#65533;&#65533;k&#65533;&#65533;t &#65533;&#65533;A&#65533;&#65533;A&#65533;9DX&#65533;,}&#65533;8F&#65533;QH&#65533;p!%i&#65533;r}&#65533;jJ&#65533;&#65533;E&#65533;DX\EH&#65533;<8&#65533;?&#65533;&#65533;mz&#65533;#	&#65533;UQ+&#269;@&#65533;&#65533;&#65533; +&#65533;Aq'{m>&#65533;.h&#65533;&#65533;h&#65533;ChB	$&#65533;s&#65533;CP&#65533;B"`&#65533;C&#65533;&#65533;G&#65533;Cw&#65533;&#65533;E&#65533;Hv2>&#65533; y&#65533;&#65533;*&#65533;&#65533;?&#65533;&#65533;z&#65533;&#65533;jfD.&#65533;E4'}C&#65533;hB&#269;&#65533;&#65533;{:$&#65533; &#65533;Tjz&#65533;&#65533;}&#65533;Vy&#65533;&#65533;&#65533;&#65533;&#65533;&#65533;#&#65533;&#65533;F4&#65533; &#65533;&#65533;H&#65533; &#794;%V%^b&#1759;&#65533;%&#65533;1Y :D=&#65533;&#65533;X&#65533;(&#65533;&#65533;2&#65533;c&#65533;&#65533;&#1949;&#65533;A&#65533;&#65533;&#65533;CL&#65533;,&#65533;&#65533;@&#1320;&#65533;X&#319;	^G&#65533;e`6&#65533;2&#65533;Oh&#65533;&#65533;&#65533;&#1868;vF@=XF`&#65533;#\U&#65533; .&#65533;ypD&#65533;8&#894;]D&#65533;1&#65533;Cp&#65533;@&#65533;&#65533;&#65533;&#256;&#65533;'&#65533;&#1926;DJ$\
&#65533;:&#65533;DVd&#65533;a&#65533;&#65533;H&#65533;&#65533;&#65533;g&#65533;&#65533;?&#65533;i.D&#65533;&#65533;E&#65533;&#65533;F&#65533;&#65533;*&#65533;i&#65533;&#65533;f&#65533;wbg&#65533;rD"0&#65533;&#65533;.&#65533;t&#65533;~w&#65533;K&#65533;&#409;&#65533;&#863;&#65533;qSF&#65533;@,&#129;]&#65533;&#65533;&#65533;&#65533;@d&#65533;CPeE&#65533;&#65533;c&#65533;"&#65533;h&#65533;ehF&#65533;&#65533;`:&#65533;)&#65533;EP&#65533;&#65533;1MZ@e&#65533;[.&#65533;&#1076;j&#65533;~&#301;&#65533;&#1829;F&#65533;uDs&#65533;V&#65533;&#65533;eru&#65533;&#65533;R&#65533;:&#65533;&#65533;}t%F&#1617;-&#65533;jE0&#65533;&#616;r4&#65533;9&#65533;&#53316;iV*&#65533;&#65533;BN @&#65533;&#65533;+&#65533;V&#65533;&#35883;F&#65533;&#65533;R&#65533;+&#65533;&#65533;K&#65533; &#65533;&#65533;&#65533;&#49004;+&#65533;&#65533;&&#63316;&#65533;&#65533;&#65533;Hm&#1348;&#65533;&#65533;F4&#65533; &#65533;M&#65533;:&#65533;&#65533;d^&#65533;&#1162;&#65533;V&#65533;&#1563;&#65533;&#65533;*&#65533;1@&#65533;&#922;&#65533;&#65533;&#65533;,&#65533;
GL&#65533;@&#65533;&#65533; &#65533;&#65533;&#65533;4&#202;&#65533;o&#65533;&#65533;.YH&#65533;A&#65533;&#65533;&#65533;(&#65533;&#65533;&#1873;m+oK&#65533;6&#65533;-&#65533;&#65533;&#65533;4&#65533;&#65533;&#65533;@&#65533;&#65533;&#65533;&#65533;&#65533;&#65533;&#65533;-q"u&#65533; &#65533;&#65533;Fdq!&#65533;+<&#65533;?&#65533;&#65533;&#65533;&#65533;C&#65533;&#65533;m&#1554;-&#65533; &#1694;&#65533;&#65533;&#65533;)D&#65533;&#65533;&#65533;
D&#65533;+r&#65533;i&#65533;
_&#65533;&#65533;E&#65533;+&#1570;!&#1634;i&#65533;&#65533;F *&#65533;i&#65533;&#65533;5&#65533;&#65533;5&#65533;&#65533;?&#65533;&#65533;?T$&#65533;:n^@&#65533;E&#65533;@FPnH&#65533;&#65533;&#65533;C	&#65533;&#65533;&#65533;
&#65533;&#65533;&#65533;#&#65533;&#65533;&#65533;@rV&#65533;&#332;.&#65533;&#65533;T&#65533;&#65533;&#65533;&#65533;cS&#65533;C8&#65533;@&#65533;&#65533;&#224;TI&#65533;&#65533;&#65533;&#65533;&#65533;&#65533;&#65533;&#65533;z&#65533;&#65533;&#65533;C&#65533;&#65533;&#662;&#65533;&#65533;&#65533;&#65533;&#65533;&#65533;&#65533;&#65533;&#65533;&#65533;K&#65533;&#65533;[&#666;&#65533;&#65533;2&#65533;g&#65533;F&#65533;}&#65533;&#65533;T&#65533;&#65533;&#65533;*&#65533;&o\X&#65533;&#65533;&#65533;&#65533;&#65533;&#65533;&#65533;&#447;1fq&#288;hM&#65533;yT&#65533;&#65533;&#65533;&#65533;9&#65533;&#65533;&#65533;&#65533;&#65533;>&#65533;C&#65533;k&#65533;&#65533;&#65533;&#65533;/&#65533;&#65533;&#65533;&#65533;p&#65533;&#65533;&#65533; &#65533;m&#1798;&#65533;D"@&#1926;QC$&#65533;^D&#65533;&#65533;&#65533;&#65533;&#681;C&#65533;i&#65533;a&#65533;j&#65533;E(&#65533;^&#65533;&#65533;i*&#65533;&#65533;f0&#65533;&#65533;@|.&#65533;>&#65533;
&#65533;&#65533;C&#65533; &#65533;&#65533;&#65533; j&#65533;&#1712;&#65533;z&#65533;Hh&#65533;wV&#65533;&#65533;&#65533;&#65533;&#65533;&#65533;T&#65533;&#65533;&#65533;9D+Q&#65533;&#65533;&#65533;&#65533;F&#65533;jl&#65533;&#65533;&#65533;$&#65533;F&#65533;&#65533;&#65533;&#65533;&#65533;|&#65533;&#65533;ZD&#65533;&#65533;h&#65533;&#65533;&#65533;l&#65533;&#65533;b&#65533;a&#65533;Sl-/&#65533;V&#65533;Fd&#65533;o&#65533;1F&#65533;&#65533;G,m&#65533;9&#65533;@<&&#65533;=Z&#65533;&#65533;&#65533;^&#65533;&#65533;&#65533;&#65533;&#65533;YG&#65533;&#65533;*&#65533;&#65533;m&#65533;&#65533;!&#65533;6&#65533;&#65533;n&#65533;&#65533;&#65533;&#65533;&#65533;!	&#65533;&#65533;%&#65533;&#65533;Z&#65533;C8n&#65533;!	&#65533;&#65533;&#65533;&#65533;&#65533;Z.)&#65533;i&#65533;~&#65533;&#65533;Z&#65533;&#65533;2*X&#65533;&#65533;2&#65533;&#65533;&#65533;ZHoD&#65533;&#65533;B.&#65533;&#65533;f&#65533;&#65533;&#65533;&#65533;
q&#65533;Nx9D&#65533;&#65533;n&#65533;?&#65533;&#65533;8&#65533;nHL&#65533;&#65533;AXe&#65533; 3&#65533;&#65533;b&#65533;Ts&#65533;tL&#65533;&#65533;
&&#65533;&#65533;(&#1254;&#65533;&#65533;r&#65533;&#65533;&#65533;[&#65533;
&#65533;&#65533;P"8G&#65533;&#65533;%-&#65533;&#65533;B&#65533;2&#65533;&#65533;&#65533;k&#65533;re&#65533;&#65533; &#65533;
&#65533;!oL&#65533;2&#65533;&#65533;&#65533;K&#65533;&#65533;&#65533;&#65533; &#65533;&#65533;&#65533;&#65533;o&#65533;&#65533;!&#749; &#65533;&#65533;C0C&#65533;-F &#65533;F&#65533;&#65533;Fp&#65533;m&#65533;F$GC &#65533;&#65533;>D%g&#65533;&#65533;&#65533;	&#65533;&#65533;&#65533;t&#65533;&#65533;,_L&#65533;i&#65533;r-&#993;&#65533;&#65533;&#65533;&#65533;4&#65533;N_&#65533;.&#65533;r&#65533;F&#65533;&#65533;&#65533;N0&#65533;K+&#1407;R&#65533;&#65533;p&#65533; &#65533;G&#65533;&#65533;C&#65533;&#65533;C&#65533;&#224;@&#65533;?8(7G&#65533;&#65533;G&#65533;q&#65533;&#65533;&#65533;Vi&#65533;z4&#65533;&#65533;5[&#65533;&#65533;Q&#65533;Xs5k^q&#65533;&#65533;&#65533;&#65533;&#65533;&#65533;&#65533;F&#65533;&#65533;[&#65533;J[&#65533;6B&#65533;#&#65533;3&#65533;1&#65533;-&#65533;uix_:Dv`&#65533;L&#1901;!&#65533;&#65533;&#2026;&#65533;9V&#65533;&#65533;o&#65533;&#65533;n&#65533;v+&#65533;H&#65533;&#65533;C&#65533;4&#65533;4	#&#65533;&#65533;&#681;&#65533;&#65533;&#65533;i<&#65533;&#65533;&#65533;0v&#65533;5&#65533;i+&#65533;i-&#65533;C&#65533;An&#65533;6&#65533;&#65533;+&#65533;&#65533;2&#65533;@uE&#65533;RK&#65533;&#65533;&#1594;mEP&#65533;&#1796;&#65533;&#65533;b&#65533;;<&#1011;&#65533;1H &#65533;&#65533;&#65533;G&#65533; &#65533;	kE&#65533;&#65533;&#65533;&#65533;q7KG9&#65533;c&#1713;g&#65533;&#65533;&#65533;&#65533;z&#65533;&#65533;y{&#65533;&#65533;&#65533;&#65533;r&#65533;jQdZ&#65533;8D%&#65533;&#65533;5L &#65533;&#65533;&#65533;&#65533;&#65533;&#65533;(kB&#65533;+G&#65533;p&#65533;60&#65533;Z&#65533;&#65533;
&#65533;&#1698;.&#65533;&#65533;r&#65533;n&#65533;k&#65533;fK&#65533;&#65533;J&#65533;&#65533;V&#65533;(?.,W&#65533;&#24498;@XC%&#65533;2rkp
&#65533;&#65533;f&#65533; B&#65533;&#65533;&#65533;&#65533;w&#459;&#65533;&#65533;i&#65533;UW0&#65533;_Z[&#65533;U&#65533;7&#65533;m&#65533;&#65533;q-&#65533;wF&#65533;&#65533;&#65533;&#65533;&#65533;cMG&#65533;&#65533;t&#65533;&#65533;h&#65533;&#65533;5o&#65533;&#65533;2v%o&#65533;Z&#65533;&&#65533;&#65533;&#65533;0yP@A&#65533;,
&#65533;&#65533;4fO&#65533;&#65533;:&#65533;&#65533;&#65533;&#1546;m&#65533;&#65533;&#65533;&#65533;&#65533;-&#65533;B&#65533;p&#65533;&#65533;e&#65533;&#65533;~&#65533;&#65533;J&#65533;DV&#65533;C[*4&#162;?&#65533;5,:*X&#65533;@zE&#65533;&#65533;4BE4&#165;':&#65533;PB#&#65533; p&#65533;&#65533;
5 &#65533;&#65533;7&#65533;:&#65533;C&#65533;oD&#65533;&#65533;&#65533;&#65533;&#65533;K&#65533;?`&#65533;C&#1849;s{k&#65533;F]&#65533;	&#65533;&#65533;U&#65533;"&#65533;&#65533;B!G&#65533;{&#65533;F|&#65533;zu&#65533;B&#65533;&#65533;&#65533;n&#65533;eD3&#65533;w8/&#65533;b9&#65533;&#65533;}G&#65533;&#65533;&#65533;8&#65533;H6&#65533;&#65533;&#65533;&#65533;&#1066;X&#65533;&#65533;&#65533;*i&#65533;bj,&#65533;mE|o(;F|B1,A&#65533;&#65533;&#65533;?&#1083;&#65533;&#65533;&#65533;&#65533;&#65533;(oT&#65533;3&#65533;l&#65533; T&#65533;1&#65533;a&#664;&#65533;L&#65533;A
&#65533;`D<&#65533;&#257;)Q&#65533;&#65533;&#65533;p&#65533;&#65533;Eh< p&#747;d-&#65533;&#65533;4&#65533;&#65533;&#65533;L  P&#65533;&#695;&#65533;&#65533;p&#755;&#65533;?&#65533;|&#65533;&#65533;<&#747;|&#65533;?&#257;d&#1411;&#65533;Ge "&#65533;~&#65533;&#65533;OM'>&#65533;&#65533;&#65533;&#65533;E&#65533;(G8&#65533;&#65533;&#490;:&#65533;&#65533;c(&#65533;&#65533;
D&#65533;X;&#65533;&#65533;&&#65533;&#65533;n=&#65533;&#65533;&#65533;&#65533;_!F&#65533;M>&#65533;&#685;|u-&#65533;%&#65533;&#65533;W&#65533;Z&#65533;&#65533;&#65533;&#65533;&#65533;&#65533;&#65533;&#65533;&#65533;|&#65533;&#65533;(&#65533;&#65533;&#65533;&#65533;&#1735;5HH9&#65533;}+&~&#65533;&#65533;^&#65533;&#65533;_M&#65533;y]&#65533;D&#65533;&#65533;&#65533;;=D&#65533;;~l&#65533;;&#65533;&#212;Q&#1788;&#65533;&#65533;&#65533; &#65533;&#65533;Ep&#65533;&#65533;&#65533;&#65533;W|P&#65533;&#65533;f&#65533;&#65533;&#65533;S>&#65533;&#65533;&#65533;l&#65533;&#65533;l&#276;&#65533;&#65533;g9&#65533;&#65533;&#299;<&#931;&#65533;&#36154;&#65533;&#65533;&#65533;?&#65533;~&#65533;&#65533;&#65533;m&#65533;&#65533;&#65533;&#65533;8&#65533;?p|&#65533;c<Hp&#65533;&#65533;S&#65533;TD&#65533;&#65533;P^&#65533;&#65533;L&#65533;&#65533;{&#65533;wyc	&#65533;&#65533;J&#65533;X7&#65533;&#1442;&#65533;&#65533;&#65533;&#65533;&#65533;&#1018;`&#65533;&#65533;&#65533;&#65533;&#65533;&#1556;&#65533;&#65533;&#65533;Y+&#65533;&#65533;&#65533;&#65533;&#65533;=&#65533;>&#65533;&#214;/&#65533;w&#65533;&#65533;&#65533;?&#65533;	4Xp&#65533;A&#65533;?-&#65533;7&#65533;&#65533;@(&#65533;&#65533;A&#65533;&#65533;&#65533;E&#65533;-R&#65533;8@"&#65533;&#65533;"1&#65533;&#65533;&#65533; J(S&#65533;&#65533;&#65533;&#65533;&#65533;&#65533;&#65533;%V&#300;)&#65533;&#65533;&#65533;&#65533;L&#65533;7A'&#65533;&#65533;&#65533; &#65533;Be&#65533;&#65533;	&#65533;|NXZ&#65533;&#65533;F	":&#65533;' &#65533; 6M-:&#65533;&#65533;&#65533;&#1064;[&#65533;B&#65533;&#65533;&#65533;@&#65533; &#65533;&#65533;[&#65533;&#65533;&#65533;&#65533;&#65533;&#65533; &#65533;&#65533;@`]&#65533;Z&#65533;.&#65533;Y&#65533;m` s	&#65533;u&#65533;.&#4291;&#65533;&#65533;&#65533;_&#595;)W&#65533;|sf&#65533;&#65533;&#65533;&#65533;&#65533;&#65533;9A&#28894;&#65533;&#65533;&#65533;&#65533;&#65533;&#1057;5&#65533;v&#65533;Z&#65533;$&#65533;>&#65533;<h;&#65533;m&#65533;&#65533;&#65533;&#65533;&#65533;&#65533;eE&#65533;&#65533;^&#65533;LZ&#65533;&#65533;p&#1584;D&#65533;|$&#650;&#65533;F&#65533;8 
v&#65533;&#65533;<W&#65533;&#65533;{3&#65533;*/&#65533;{E&#65533;-6?	^&#65533;A&#65533;&#65533;&#65533;{&#65533;~'&#517;!&#65533;(Q&#65533;&#65533;&#65533;	&#65533;&#65533;&#65533;&#65533;&#65533;Y&#65533;&#65533;%>&#65533;0&#65533;&#65533;&#65533;p 9*&#65533;&#65533;&#65533;&#65533;3&#638;&#65533;@&#65533;&#65533;;&	&#65533;%.&#65533;0&#65533;&#65533;&K&#65533;4:&#65533; &#65533;M2@&#65533;&#65533;&#43820;&#65533;Rk&#65533; &#65533;ZH&#65533;nT.&#65533;;&#65533;&#65533;&#396;|g&#65533;&#65533;&#65533;zr'&#65533;&#65533;z&#815;[
j&#65533;0&#236;&#65533;&#1184;&#65533;&#65533;l /&#65533;&#65533;
&#65533;4&#1248;"%3&#65533;&#65533;&#65533;&#65533;\&#65533;8&#65533;&#65533;&#65533;&#65533;&#65533;;-&#65533; >&#65533;&#65533;&#65533;&#65533;zn&#65533;&#1892;*&#65533;&#65533;&#65533;p&#65533;6'&#65533;19&#65533;&&#65533;i&#65533;I&#65533;9 F&#65533;b&#65533;&#65533;L5M&#65533;&Hjb&#65533;&#65533;H&#65533;&#65533;%&#65533;X&#65533;g&#65533;&#65533;EO&#65533;&#65533;&#65533;NA&#65533;&#65533;S&#65533;&#65533;Y&#65533;n&#65533;m&#65533;A"V&#1555;&#65533;&#65533;  &#65533;"&#65533;J&#65533;&#65533;6TP&#65533;h#p &#65533;&#814;#&#65533;&#65533;v &#65533;b&#65533;&#65533;@&#65533;&#65533;&#65533;PC_9&#65533;N&#65533;	t&#65533;&#65533;l'&#65533;!r9i&#65533;y"&#65533;&#1735;&#65533;&#65533; &#65533;&#65533;&#65533;VCR&#65533;&#65533;`&#65533;&#65533;hb	Ug&#65533;l&#65533;Fr&#65533;&#65533;&#65533;h
5R&#65533;2MT&#65533;&#65533;
bjGD&#65533;&#65533;&#65533;*&#65533;2&#671;&#65533;h3&#543;4a&#65533;e&#65533;^~&#65533;e*  &#65533;f&#65533;&#65533;&#65533;'&#65533;2&#65533;1&#65533;&#65533;~&#643;&#65533;k+&#65533;&#65533;,/&#65533;&#65533;n&#65533; &#65533;&#65533;&#65533;&#65533;&#65533;&#65533;&#65533;&#954;&#65533;&#65533;&#1310;&#65533;g&#65533;@&#65533;3&#65533;&#65533;&#65533; &#65533;P&#53871;&#65533;~&#65533;&#65533;&#65533;G&#65533;N&#65533;A&#65533;d&#65533;&#65533;b&#65533;G&#65533;&#65533;'&#65533;&#65533;&#65533;&#65533;&#65533;&#65533;&#65533;&#65533;&#65533;&#65533;P&#65533;g&#65533;&#65533;&#65533;&#65533;&#65533;I&#65533;{GA&#65533;&#65533;2&#65533;&#65533;Hx&#65533;.^x&#65533;( &#65533; Jw]&#65533;.&#65533; &#65533;&#65533;&#65533;&#65533;J&#1337;}&#65533;&#65533;&#65533;&#65533;&#65533;&#65533;&#65533;?&#65533;&#65533;_3!&#65533; !&#65533;7c&#65533;&#65533;&#65533;&#65533;&#1824;i&#65533;~&#65533;  jq&#65533;&#65533;&#65533;&#65533;&#65533;p&#65533;&#65533;N&#65533;\ *7&#65533;q&&#65533;[ &#65533;z&#65533;dG&#65533;&#65533;B&#65533;&&#65533;0B&#65533;&#65533;&#65533;&#65533;&#65533;u&#65533;&#65533;Fj!&#65533;`*+[&#65533;(XA^&#65533;&#65533;&#65533;9&#65533;A*y
&#65533;&#65533;b&#65533;&#65533;,&#65533;y#&#65533;&#65533;&#65533;G&#65533;&#65533;{&#65533;&#65533;!&#65533;&#65533;&#65533;3&#65533;&#65533;&#65533;&#65533;g&#253;&#65533;&#65533;&#65533;[&#65533;&#65533;&#65533;&&#65533;&#65533;v&#65533;x{&#65533;&#65533;&#65533;&#65533;#&#65533;p&#65533;@z&#1085;&#65533;&#65533;B |&#65533;&#65533;>&#65533;E/~&#65533;a&#65533;&#65533;H&#65533;,d&#65533;A&#65533;&#65533;&#65533;6"b &#65533;X&#65533;2&#65533;p&#65533;&#65533;&#65533;
1&#65533;&#65533;&#65533;w=&#65533;&#65533;N&#65533;&#65533; R&#65533;R@&#65533;+&#65533;9&#256;I&#65533;&#65533; &#65533;&#65533;P&#65533;&#65533;Fd&#65533;&#65533;#&#65533; &#65533;T&#65533;&#65533; JQ&#65533;&#65533;&#65533;&#65533;&#65533;&#65533;T&#65533;*Y&#65533;JW&#65533;R&#65533;0H&#65533;&#65533;6&#65533;&#65533;&#65533;&#1801;3&#65533;@< &#65533;&#65533;&#65533;&#65533;0q`&#65533;	$&#65533;9&#65533;!i&#515;p x(&#65533; % M*Z&#65533;z|H&#65533;<&#510;*&#65533; X&#65533;&#65533;8&#65533;iH&#65533;&#32787;&#65533;H&#65533;!&#65533;YRq&#65533;:(&#65533;&#65533;&#65533;&#65533;&#65533;&#65533;&#65533;&#65533;&#65533;>&#65533;&#65533;&#65533;VfC&#65533;&#65533; &#65533;%&#65533;0&#65533;M&#65533;V&#65533; &#65533;&#65533;h3o8(2k&#65533;&#65533;&#513; <<&#65533;3&#65533;Q&#65533;P&#65533;&#65533;0&#65533;&#65533;x&#65533;8G&#65533;&#65533;&#65533;&#65533;'G%@&#65533;\&#65533;&#65533;8&#65533;@@&#65533;L$&#65533;&#65533;&#65533;;J&#65533;&#65533;&#65533;c
&#65533;&#65533;RA&#65533;&#65533;O&#65533;&#65533;IU&#65533;&#65533;R5&#65533;l&#65533;T&#65533;&#65533;&#65533;?&#65533;&#65533; H&#65533;&#65533;D&#65533;&#65533;U&#65533;
&#65533;&#65533;&#65533;&#65533; &#65533;*\dB&#65533;t&#65533;{&#65533;AJ&#65533;&#1095;>T &#65533;&#65533;(Fk &#65533;&#65533;&#65533;&#65533;&#65533;&#65533;@&#65533;&#33820;&#65533;U&#65533;@&#65533;CL1D&#65533;&#65533;`&#65533;?&#65533;&#65533;&#65533;j&#65533; &#65533;&#65533;'&#65533; LL&#1387;&#65533;&#65533;&#65533;9"&#65533;&#65533;A &#65533;&#65533;V&#65533;&#65533;&#65533;z&#65533;&#65533;e&#65533;jY&#65533;Z&#1534;&#65533;x&#65533;&#65533;=&#65533;&#65533;&#65533;;&#65533;&#2482;&#812;dR&#65533;[&#65533;
&#65533;&#65533;&#65533;&#65533;jW&#65533;&#65533;&#65533;&#65533;
&#65533;&#65533;CSz<W&#65533;&#65533;&#65533;&#65533;&#65533;&#65533;&#65533;j&#65533;&#65533;w&#360;]&#65533;&#65533;&#65533;t&#65533;&#65533;&#65533;&#65533;)N&#65533;&#319;&#65533;5oy&#65533;&#65533;) w&#65533;&#65533;q :&#65533;da&#65533;[&#65533;&#65533;`&#65533;tg &#65533;&#65533;&#65533;P&#65533;&#65533;Q&#65533;&#65533;b&#65533;&#65533;B&#65533;&#65533;&#874;B0;&#1391;&#65533;&#129;&#65533;&#65533;~&#65533;&#65533;&#65533;I7&#65533;
Br&#65533;aT&#65533;&#65533;XhAh  CP&#65533;&#65533;D&#65533;&#65533;id&#65533;&#65533;&#65533;@n2&#65533;&#65533;&#65533; &#65533;
IArl&#65533;&#65533;&#65533;V A&#65533;Jp&#65533;9&#65533;&#65533;C&#65533;8P&#65533;&#65533;&#65533;&#65533;S&#65533;&#65533;WX\&#65533;&#65533; &#65533;6&#65533;&#65533;3&#65533;&#65533;&#65533;@-j&#65533;P&#65533;b&#65533;&#65533;1&#65533;&#65533;<&#65533;&#65533;&#65533;&#65533; 
:&#1025;i&#65533;&#65533;(&#65533;C&#65533;&#65533;|L&#65533;Xbo{;&#65533;?&#65533;&#65533;&#65533;H&#65533;%m\&#65533;`&#65533;&#65533;&#65533;q&#65533;x\&#65533;&#65533;&#65533;&#65533;fS&#65533;4a&#65533;&#65533;&#65533;&#65533;&#65533;&#65533;A<&#65533;&#65533;&#1259;&#65533;}&#65533;&#65533;&#65533;&#65533;G&#65533;U&#65533;c*&#65533;&#65533;}&#1019;&#65533;x&#65533;1p&#65533;
&#65533;]&#65533;&#65533;]"&#65533;jzt2hk&#65533;&#65533;^"&#65533;&#65533;}&#65533;&#65533;&#65533;&#65533;P&#346;&#1687; ^&#65533;&#65533;@&#65533;:^&#65533;&#65533;&#65533; T0t P[5&#1764;]0fNK\O&#65533;&#65533; 0~&#65533;ab B&#65533;V&#65533;&#65533;-&#65533;@&#65533;&#65533;&#61536;&#65533;&#65533;&#65533;&#65533;@&#65533;)&#65533;)V&#65533;dw&#65533;&#65533; &#65533;8&#65533;?F&#65533;&#65533;&#65533;&#65533;&#65533;?&#65533;|q|@&#65533;&#65533;&#65533;&#65533;&#65533;&#1922;&#65533;h&#65533;C&#1584;&#65533;8&#65533;&#65533;&#65533;\&#65533;&&#65533; &#65533;&#65533;&#65533;&#65533;&#888;&#65533;q"6&#65533; &#65533; @&#65533;&#65533;?p&#65533;M&#65533;&#65533;&#65533;&#65533;&#65533;&#65533;&#65533;&#65533;&#65533;Py(&#65533;&#65533;i&#65533;W s&#65533;:A`,o|&#65533;&#65533;i&#65533;@&#65533;!dt&#65533;G&#65533;A&#65533;&#65533;@&#65533;&#65533;;a&#65533;@&#65533;>&#65533;;&#65533;7 &#65533;>H&#65533;&#65533;&&#65533;X&#65533;&#65533;&#163;@&#1674;&#65533;&#65533;v&#65533;&#65533;&#65533;&#65533;&#65533;&#65533;&#65533;n&#65533;@/0&#65533;&#65533;&#65533;!P&#65533;&#65533;&#65533;k|m&#451;&#65533;&#65533;&#348;h&#2014;M9&#65533;!&#65533;&#65533;&#65533;&#65533;'&#1737;&#65533;3&#65533;&#65533;&#65533;5&#65533;N&#65533;&#65533;t&#65533;&#512;f&#65533;&#65533;&#65533;&#65533;6&#65533;&#65533;~j&#65533;&#65533;v&#65533;K&#65533;&#65533;&#65533;7&#65533;&#65533;&#65533;&#65533; /&#65533;2&#65533;&#65533;&#65533;&#1639;&#65533;&#65533;&#65533;>&#65533;&#65533;N&#65533;&#65533;&#65533;D&#65533;6&#65533;@&#65533;7&#65533;&#65533;&#65533;{;]&#65533;?&#65533;1&#65533;&#65533;&#65533;&#65533;@rRacX&#65533;&#65533;&#65533;&#1021;&#65533;r@&#65533;o&#65533;&#65533;&#65533;L&#65533;o@
&#65533;&#65533;&#65533;&#65533; &#65533; xa&#65533;&#65533;,&#65533;`&#65533;&#65533;M&#65533;&#65533;&#65533;`A \&#65533;8&#65533;+a \&#65533;@&#65533;8&#65533;6&#65533;Ap8&#65533;IpX`&#65533;Q&#65533; &#65533;.m L&#65533;&#65533;&#65533;&#65533;&#65533;&#1922;&#65533;&#65533; &#65533; \da &#65533;l&#65533;&#1697;&#616;&#65533;&#65533;&#65533;&#150045;Z&#65533;L&#65533;&#65533;m&#65533;dL&#65533; &#65533;&#65533;&#65533;&#65533;&#65533;&#65533;&#65533;&#65533;&#65533;&#65533;&#65533;<&#238;'&#65533;&#65533;rx&#65533;
^&#65533;&#65533;&#65533;B&#65533; &#65533;&#65533;&#498;&#65533;k&#65533;&#65533;&#65533;&#65533;&#65533;K&#65533;&#65533;hK&&#65533;&#65533;&#65533;&#65533;B&#65533;&#65533;&#55112;&#65533;&#65533;~&#65533;&#65533;&#65533;&#65533;r&#65533;&#65533;l&#65533;&#65533;&#428; &#65533;(M&#65533;&#65533;&#65533;$#e@p &#65533;&#65533;@&#65533; o&#65533;&#65533;&#65533;XH&#65533;&#65533;p~&#65533;&#65533;Ar\&#65533;y@r&#65533;&#65533;&#65533;*&#65533;&#946;&#65533;&#65533;d&#65533;~&#65533;A~&#65533;&#65533;&#65533;&#65533;O&#65533;&#65533;&#836; &#65533;j&#65533;&#65533;"&#65533;&#65533;a&#65533;&#65533;&#65533;&#65533;&#65533;&#65533;&#65533;q&#65533;&#65533;&#65533;nN&#65533;&#65533;&#65533;&#65533;&#65533;&#65533;\,&#65533;&#65533;!&#65533;&#65533;&#65533;T&#65533;&#65533;\&#65533;`AGP;&#65533;Q &#1329; \`I&#65533; hPc&#65533;i`&#65533;&#65533;to&#65533;v&#65533;&#65533;&#65533;&#65533;5t&#65533;&#65533;`&#65533;R &#65533;&#65533;	&#65533; bS&#65533;&#65533;&#65533;h&#65533;&#65533;&#65533;0&#65533;	 &#65533;&#65533;t&#65533;&#65533;&#65533;&#65533;&#65533;|&#65533;^&#65533;&#65533;&#65533;&#65533;td(&#65533;rh&#65533;&#432;&#65533;,&#65533;&#65533;&#65533;&#442;T&#65533;t4&#65533; &#65533;	&#65533;&#65533;(&#65533;v&#65533;&#65533;&#65533;&#65533;JE?F&#65533; 2&#65533;&#65533;2&#65533;&#65533;&#65533;(&#65533;5&#65533;R)Q&#65533;6&#65533;6 &#65533;!B&#65533;&#65533; > &#65533;,&#65533;&#65533;&#65533;h&#65533;'	&#65533;q> &#65533;0&#65533;&#65533;o&#936;&#65533;&#65533;&#65533;&#65533;b}&#65533;|&#65533;q&#65533;&#65533;&#65533; &#1543;&#65533;&#65533;&#65533;&#65533;R+5R&#65533;&#65533;!&#65533;&#65533;&#65533;&#65533;&#65533;B-tp &#65533;&#65533;&#65533;&#65533;&#65533;&#65533;&#65533;1&#65533;A&#65533;N1}$&#65533;`&#65533;yQq^c&#65533;/&#560;O&#1214;&#65533;&#65533;&#65533;&#65533;&#65533;&#65533;&#65533;dA&#65533;&#1617;;p\&#65533;CpY&#65533;&#65533;ae&#65533;6w&#65533;&#65533; &#65533;(&#65533;&#65533;(&#65533;&#65533;Km&#65533; &#65533;!j&#65533;`Q&#65533;i&#65533;&#65533;&#65533;&#65533;	&#65533;&#65533;&#65533;:9&#65533;&#65533;&#65533;&#65533;B&#65533;&#65533;&#65533;&#65533;&#65533;A&#65533;&#65533;&&#65533;&#65533;&#65533;&#65533;Dr&#1610;&#65533;&#65533;j}g&#65533;jrJRvd&#65533;&#65533;&#65533;&#65533;&#65533;&#65533;&#65533;'m&#65533;&#65533;&#65533;N&#65533; &#65533;L&#65533;N&#65533; &#65533;&#65533;7&#65533;F&#65533;&#65533;&#65533;&#65533;2&#65533;&#65533;&#65533;&#65533; &#65533;&#65533;&#65533;&#65533;	&#65533;gr&#65533;g&#65533;&#65533;&#65533;	"1&#65533;t&#65533;d	&#65533;&#65533;&#65533;&#65533;&#65533;t&#65533;&#65533;&#65533;&#65533;g&#65533;&#65533;8	p0&#65533;	&#65533;&#65533;&#65533;&#65533;&#65533;G&#65533;&#65533; "H&#65533;&#65533;&#65533;&#65533;&#65533;Ran&#65533;RA&#65533;B&#65533;&#65533;.&#65533;&#65533;&#65533;&#65533;&#65533;&#65533;&#65533;&#65533; &#65533;	(@(@&#65533;&#65533;4&#65533;@*&#65533;^&#65533;&#65533;&#393;&#798;&#65533;&#65533;H&#65533;,#P&#65533;&#65533;&#65533; &#65533;pP &#65533;&#65533;&#65533;&#65533;G}&#1287; &#65533;R &#65533;`&#65533;"&#65533;YsPU37&#65533;qY&#65533; &#65533; bp^&#65533;2A&#65533;&#65533;&#65533; &#65533;. &#65533;&#65533;r8-#&#65533;b&#65533;%R9&#65533;oU&#65533;&#65533;F&#65533;&#65533;:)tJ&#65533;&#65533;&#65533;0&#65533;s&#307; &#65533;&#65533;jr&#65533;&#65533;&#65533;$ &#65533;&#65533;&P*}&#65533;o&#65533;S&#65533;&#65533;&#65533;&#65533;L&#588;&#65533;h&#65533;L&#65533;O&#65533;&#65533;&#65533;H&#65533;-&&#65533;A&#65533;ux&#65533;&#65533;o(&#65533; zi &#65533;&#65533;&#65533;
&#65533;+&#65533;&#65533; |&#65533;ll-&#65533;&#65533;&#46042;&#65533;&#65533;h&#65533;{&#65533;&#65533;^g&#65533;&#65533;*2@&#65533;&#65533;&#65533;&#65533;z4.N&#65533; &#65533;t4&#65533;&#65533;&#65533;l&#65533;+`&#65533;"`"&#65533;<&#65533;"&#65533;r&#65533;&#65533;.!&#828;&#65533;&#65533;&#65533;&#65533;^	"a&#65533;&#65533;&#65533;e&#65533;&#65533;&#65533;t
&#65533;t&#65533;&#65533;O`&#65533;L~&#65533;&#65533;&#1146;/&#65533;&#65533;	&#65533;&#65533;&#65533;&#65533;&#65533;&#65533; &#65533;L&#65533;&#65533;&#65533;&#65533;&#65533;&#65533;&#65533;@8&#65533;&#65533;-?&#65533;j&#65533;&#65533;[+&#65533;&#65533;&#65533;Q&#65533; &#65533;/&#65533;&#65533;@&#65533;. .u v/S7&#65533;]&#65533;&#65533;&#65533;&#65533;&#65533;:&#65533;K&#65533;&#65533;L&#65533;&#65533;P&#65533;h&#65533;&#65533;&#65533;&#65533;&#65533;J&#65533;&#65533;&#65533;&#65533;vH&#65533;&#65533;&#65533;&#65533;pO&#65533;&#65533;|&#65533;t&#65533;f&#65533;g&#65533;wv&#65533;,uv&#65533;&#65533;vu&#65533;f/>	&#65533;07N&#65533;&#592;n`&#65533;z`Z9&#65533;xz&#65533;j#,X&#65533;6&#65533; 4r @&#65533;&#65533;&#65533;&#65533;L!&#65533;`&#65533;&#65533;&#65533;&#65533;&#65533;n0J~&#65533;&#65533;>x&#65533;&#65533;&#65533;r
n&#65533;xs&#65533;&#65533;p&#65533;&#65533;@&#65533;&#65533;&#65533;a&#65533;&#1825;&#65533;&#1057;&#65533;&#65533;&#65533;&#65533;@ h&#65533;D F&#65533;.nZ&#65533; &#65533;&#65533;|&#65533;&#65533; F&#65533; t&#65533;&#65533;&#65533;&#65533;L&#65533;Be&#1641;eA&#65533;&#65533;AT &#65533;('&#65533;&#65533;K&#65533;|&#65533; (&#65533;t&#65533;&#65533;&#65533;&#65533;&#65533;:&#65533;&#65533;"v&#65533;&#65533;&#65533;&#65533;n&#65533;&#65533;q&#65533;&#65533;&#591;LQ 24&#65533;<m55&#65533;Gx &#1841;]&#65533;&#65533;+&#65533;&#65533;Q3&#278;v&#65533;&#65533;&#65533;&#65533; 3&#65533;R'&#65533;_&#65533;2zs7&#65533;A[	b6&#65533;i&#65533;&#65533;&#65533;&#65533;&#1712;:&#65533;&#65533;&#65533;/J^C&#457;c%i&#65533;vNG&#65533;&#65533;&#65533;u&#65533;i&#65533;j~&#65533;gs&#65533;&#65533;&#65533;&#65533; &#65533;&#65533;8^&#65533;&#65533;R&#65533;z &#65533;&#65533;Y)&#65533;<&#65533;&#65533;&#65533;p&#65533;+I&#65533;&#65533;&#65533;&#65533;aTn&#65533;&#65533;t#&#65533;&#65533;&#65533;&#65533;AR&#775;zH &#65533;A0&#1240;B&#65533;&#65533;L~&#65533;&#65533;x&#65533;5&#65533;z&#65533;_&#65533;&#65533;&#65533;d&#65533;&#65533;<It`&#65533;&#65533;&#65533;u&#65533;&#65533; P&#65533;&#65533;!L {&#65533;&#65533;a&#65533;&#65533;&#65533;&#65533;l h&#65533;,&#65533;&#65533;|&#65533;!&#65533;&#65533;&#65533;a&#65533;&#65533;}&#65533;K&#65533;&#65533;&#65533; n&#65533;~&#65533;&#65533;&#65533;H&#65533;&#65533;&#65533;&#65533;q &#65533;&#65533;4&#65533;*@l&#65533;/&#65533;&#65533; &#65533;&#65533; L&#65533;R&#65533;&#65533;&#65533;XF &#65533;Np&#65533;&#65533;&#65533;&#65533;&#65533;&#65533;&#65533;&#65533;f&#65533;&#65533;&#65533;&#65533;&#65533;o&#65533;@&#65533;L&#1454; 8&#65533;4&#65533;&#65533;J&#65533;&#65533;&#65533;!&#65533;&#1376;&#65533;&#65533;b&#65533;&#65533;&#65533;&#65533;&#65533;`&#65533;&#65533;lEmS_&#65533;7" I&#65533;l&#65533;)&#65533;&#65533;&#65533;(8F&#65533; J&#65533;&#65533;&#65533;&#65533;TZ&#65533;0@&#65533;v&#65533;^-&#65533;&#65533;r=W &#65533;&#65533;'&#65533;xW&#65533; u~&#65533;&#65533;j&#65533;K&#65533;&#65533;&#65533;}&#65533;J&#65533;b&#65533;lr&#65533;&#65533;u&#65533;&#65533;&#65533;&#65533;f&#65533;&#65533;P&#65533;&#65533;&#65533; &#65533;&#65533;&#65533;&#65533;b|&#65533;U&#65533;&#65533;S&#65533;&#65533;&#1892;&#65533;@&#65533;&#65533;&#65533;Ni /&#1953;&#522;,	&#65533;A&#65533; " B&#65533;&#65533;n&#65533;&#65533;&#65533;&#65533;&#65533;DUT^&#65533;G&#65533;b&#1353;%&#65533;&#65533;>)&#65533;i&#65533;A&#65533;&#65533;2&#65533;|&#65533;&#65533;J,p&#65533;*&#65533;A&#65533;J |Q!\ &#65533;&#65533;&#65533;&#65533;&#65533;!&#65533;&#65533;&#65533;T&#65533;z&#65533;~&#65533;&#1497;S&#65533;` &#65533;&&#65533;N&#65533;&#65533;&#65533;L&&#65533;aox&#65533;.)^q8&#65533;	&#65533;&#65533;	&#65533;&#65533; .,a&#65533;&#65533;&#65533;n~&#65533;&#65533;&#65533;&#65533;&#65533;D&#65533; &#65533;&#65533;&#65533;aR&#65533;&#65533;A&#65533;&#65533;BgV &#65533;&#65533;&#65533;&#65533; &#65533;R&#65533;&#65533;/7&#65533;&#65533;u&#65533;&#65533;&#65533;&#65533;&#65533;&#65533;C&#65533;&#65533;U&#65533;+A&#65533;&#65533;t&#65533;&#65533;t2&#65533;VS{&#65533;R&#65533;&#65533;(&#65533;B&#65533;&#65533;&#65533;&#65533;&#65533;&#65533;&#65533;&#65533; n&#65533;r1&#65533;/s&#65533;&#65533;&#65533;&#65533;&#141;&#65533;&#65533;&#65533;A!&#65533;&#1176;&#65533;&#65533;&#65533;B~&#65533;0&#65533;&#65533;A&#65533;S
o&#65533;&#65533;nxQ&#65533;&#1839;&#65533;>I&#65533;dI&#65533;&#65533;&#65533;h&#65533;J_&#65533;&#65533; &#65533;(&#65533;!&#65533;&#65533;&#65533;&#65533;]c&#65533;&#65533;a&#65533;b
& &#65533;&#65533;&#65533;m&#65533;&#65533;&#65533;&#65533;&#65533;&#65533;&#65533; &#65533;p&#65533;&#65533;u&#65533;&#65533;*`&#65533;&#65533;&#65533;&#1674;7&#65533;O&#65533;&#65533;&#65533;*t&#65533;&#750;&#65533;&#65533;&#65533;M&#65533; Z&#65533;4&#65533;4&#65533;}&#65533;&#65533;n 4A&#65533; &#65533;&#65533;@L&#65533;&#65533;&#65533; =V0&#65533;/&#65533;
&#65533;W&#65533;&#65533;*'a&#65533;He&#65533;0A&#65533;&#65533;&#65533;&#65533;&#65533;l&#65533;&#65533;&#65533;&#65533; &#65533;*&#65533;&#65533;N`}8&#65533;&#65533;v&#65533; `@&#65533;z&#65533;[ &#65533;&#65533;&#65533; 
&#65533;;
*t&#65533;&#65533;&#65533;>X&#65533;&#65533;&#65533; &#65533;B#&#65533;bb&#65533;&#65533;=&#65533;&#65533;&#65533;&#65533;i&#65533;&#65533;&#65533;Z1H
&#65533;@ Bm&#65533;w&#191;&#65533;&#65533;&#65533;+&#65533;*&#65533;&#65533;G0&#65533;&#65533;&#65533;&#65533;&#1526; &#65533; k&#65533;&#65533;&#65533;/&#65533;A-&#65533;` 4&#65533;&#65533;a&#65533;e/&#65533;&#65533;A!&#65533;&#65533;Lv&#65533;&#65533;&#65533;g&#65533;&#65533; &#65533;\p&#65533;Z &#65533;&#65533;0{&#65533;&#65533;&#65533;*&#65533;v&#65533;jv&#65533;&#65533;&#65533;$ &#65533;"&#65533;&#65533;f&#65533;&#65533;&#65533;&#65533;&#65533;&#65533;PBu&#65533;A&`&#65533;&#65533;&#65533;&#65533;&#65533;b$:&#65533; dM&#65533;`vZ&#65533; &#65533;}'0&#65533;&#65533;&#65533;&#65533;^&#65533;&#65533;&#65533;g&#65533;&&#65533;H&#907;w&#65533;WqU&#65533;&#65533;)W&#65533;'&#65533;&#65533;U&#65533;&#65533;&#65533;{j!un&#65533;&#65533;'&#65533;&#65533;Z&#65533;&#65533;@&#65533;[``!cE`Z&#65533;&#65533;&#65533;&#65533;w2r;&#65533;&#65533;&#65533;
&#65533;&#65533;&#65533;&#65533;2&#65533;&#65533;U&#1536;(e&#65533;_&#65533;&#65533;_	&#65533; &#65533;&#65533;&#1524;t&#65533;p&#65533;N&#65533;
&#65533;f&#65533;&#65533;&#65533;B&#680;&#65533;&#65533;&#65533;&#65533;&#65533;&#65533;&#65533;`&#65533;J&#65533;&#65533;=&#65533;&#65533;F&#65533;{&#298;&#65533; &#65533;f!&#65533;&#65533;
&#65533;&#65533;"&#65533;O&#1741;oP?&#65533; 6@&#65533;!Bo&#65533;&#65533;&#65533;/&#65533; +&#65533;&#65533;}&#65533;8&#65533;5&#565; &#65533;&#65533;*&#220;&#65533;&#65533;&#65533;&#65533;&#65533;&#65533;&#65533;&#65533;&#957;&#1083;H&#65533;w3&#65533;&#65533;&#65533;t&#65533;oK&#65533; &#65533;&#65533;O&#65533;&#65533;&#65533;X&#65533;&#65533;A&#766;&#65533; \j&#65533;"&#65533;&#65533;&#65533;&#65533;t&#523;.@n&#65533;&#65533;4&#65533;&#133;&#65533;1|1&#65533;&#265;+Z&#65533;&#65533;1&#65533;&#397;;z&#65533;&#65533;&#65533;&#65533;&#65533;4Z&#65533;&#65533;,4&#65533;R&#65533;&#65533;&#65533;&#65533;&#1120;I&#65533;&#65533;B&#65533;Tx&#65533;&#976;&#65533;$ v&#65533;&#65533;&#65533;!&#65533;&#65533;0&#65533;*C&#65533;CL&#65533;&#65533;&#65533;&#65533;?	&#65533;,&#65533;&#1509;=&#65533;&#65533;P&#65533;&#59344;&#65533;~&#65533;@Ds.&#65533;&#65533;z&#65533;0&#65533;oT&#65533;I^`	&#65533;&#65533;&#65533;&#65533;&#65533;2d&#65533;&#454;&#65533;&#65533;&#199;&#65533;&#65533;&#65533;&#65533;&#65533;&#65533;&#65533;&#65533;e(&#65533;;?&#65533;&#65533;&#65533;&#65533;S&#65533;&#65533;&#65533;Q$&#65533;a0&#65533;&#65533;( &#65533;&#65533;?KQ*,&#65533;&#65533;H&#65533;Z%
&#65533;&#65533;~&#65533;&#65533;?/1&#65533;&#65533;&#65533;H&#65533;&#65533;&#65533;&#65533;#&#65533;&#65533;&#65533;&#65533;?Vr&#65533;&#1089;&#65533;&#65533;Q6f&#65533;&#65533;/C&#65533;&#65533;&#65533;&#65533;&#65533;~&#65533;c&#324;&#65533;a&#65533;7&#1289;&#65533;U&#65533;&#65533;(Ee&#65533;&#65533;v&#65533;&#65533;!&#65533;&#65533;S8&#65533;&#65533;?2&#193;50TC&#65533;4&#65533;&#65533;Br<&#65533;&#65533;&#65533;&#65533;&#65533;8&#65533;B&#65533;&#65533;&#65533;&#65533;?]t&#65533;&#65533;&#65533;"u&#65533;?x&#65533;&#65533;&#65533;X&#65533;?&#65533;U&#65533;&#65533;$<&#65533;`Q5&#65533;%AF!T&#65533;d&#65533;&#65533;TM)dDc)&#65533;&#65533;1D&#65533;B&#65533;@V]&#65533;RNIe&#65533;V^)Y&#65533;#&#65533;&#65533;,T&#65533;J%&#65533;1@&#65533;&#65533;&#65533;(&#65533;&#1892;&#65533;|
&#65533;&#65533;E1&#65533;P4&#65533;(&#65533;&#65533;Qqu$DPi&#65533;&#65533;&#65533;Y&#65533;BV&#65533; &#65533;=&#65533;&#1361;&#65533;&#65533;&#65533;?&#65533;(t&#65533;&#65533;&#293;&#65533;  &#65533;&#65533;&#65533;?&#65533;&#65533;2&#65533;?z&#65533;&#65533;P:
&#65533;Q&#65533;&#65533;&#65533;PK&#65533;&#65533;&#65533;x&#65533;&#65533;x&#65533;@Y&#65533;`PBP&#65533;&#65533;s&#65533;	B&#65533;
Cw&#65533;"I&#65533;C&#65533;&#65533;&#65533;eH&#65533;S&#65533;&#65533;&#65533;&#65533;&#65533;&#65533;&#65533;&#950;P B&#65533;D&#65533;PH&#65533;q
t&#65533;:&#1323;&#65533;<n\&#65533;o&#65533;!UR&#65533;4h&#65533;R8&#65533;&#65533;&#65533;&#65533;
&#65533;&#65533;&#65533;y&#65533;AL&#65533;a&#65533;,&#65533;XD:8 &#65533;B&#65533;&#65533;CD
&#65533;U&#65533;g"&#55041;&#65533;&#65533;&#65533;&#65533;&#65533;&#1961;P&#65533;&#65533;|&#65533;rX(&#450;=&#65533;O&#65533;&#65533;t&#65533;R&#65533;&#65533;\&#65533;6&&#65533;&#65533;	E/$CfC&#65533;84Xf&#65533;&#65533;P*&#65533;dAU&#65533;O)&#65533;6&#65533;&#65533;&#402;"&#65533;}N(&#65533;C&#65533;w&#65533;r&#65533;M&#65533;F&#65533;(&#65533;&#65533;B&#65533;	&#65533;
M@&#65533;)Dm2&#65533; 
&#65533;&#65533;&#65533;&#65533;&#65533;B&#65533;L&#65533;AD&#65533;p&#65533;&#65533;:(0&#65533;&#65533;&#65533;/fX&#65533;	&#65533;&#65533;x&#65533;A&#65533;&#65533;t&#65533;&#65533;&#65533;.&#65533;&#65533;&#4581;&#65533;&#65533;&#65533;&#65533; x&#65533;&#65533;)}&#65533;&#65533;;C&#65533;2D&#65533;d/&#65533;C&#65533;&#65533;&#65533;?X&#65533;&#65533;D&#65533;&#65533;k&#65533;&#65533;&#65533;&#65533;&#65533;8h&#65533;$t&#65533;&#65533;&#65533;&#758;&#65533;&#65533;&#65533;&#65533;&#65533;C&#65533;&#65533;{">C&#65533;&#65533;&#65533;&#65533;B%$&#65533;P&#65533;s&#65533;c&#65533;Q&#65533;&#65533;&#65533;^&#65533;#&#65533;D&#65533;</&#65533;h>w&#65533;&#65533;&#65533;&#65533;{,DnZ&#65533;&#65533;"b&#65533;&#65533;'t&#65533;&#712;&#65533;&#65533;&#65533;(&&#65533;&#65533;&#65533;&#65533;P&#65533;&#65533;&#65533;aopBj&#65533;3&#65533;&#65533;&#65533;1&#65533;&#65533;&#65533;Z&#65533;&#65533;&#65533;/g&#65533;&#65533;&#65533;2T&#65533;M&#65533;AG&#65533;&#65533;?H&#65533;&#65533;&#65533;,&#65533;g&#65533;PZ2&#65533;&#65533;`(8&#65533;F&#65533;&#65533;-h&#65533;&#65533;u	&#65533;&#65533;HG[H&#65533;A<&#65533;T&#65533;&#65533;&#65533;&#65533;q&#65533;ll#&#65533;D&#65533;&#65533;"&#760;(&#155;&#65533;&#65533;&#65533;&#65533;C`&#65533;&#65533;&#65533;@iq&#65533;D&#65533;&#65533;&#65533;&#65533;!&#65533;BT&#65533;(XA&#65533;9F&#65533;IL&#65533; F&#65533;&#65533;&#65533;&#65533;T& &#65533;+&#65533;b!&#65533;X&#65533;^&#65533;&#65533;&#65533;!&#65533;&#65533;D:&#65533;1&#65533;&#65533;&#1573;w&#65533;&#65533;&#65533;]&#65533;A&#65533;X&#65533;&#65533;Z@&#65533;&#65533;&#65533;&#65533; &#65533;&#65533;<&#65533;D;
&#65533;P&#65533;&#65533;	H&#65533;&#65533;&#65533;&#65533;N&#65533;&#65533;?b&#65533;&#65533; 
&#65533;F&#65533;>&#65533;&#65533;&#65533;!&#65533;&#65533;/*P&#65533;p&#65533;J&#65533;m&#65533;&#65533;&#292;"O&#65533;Ht&#1800;O)&#65533;j?&#65533;&#65533; -H&#65533;&#65533;&#65533;b1&#65533;&#65533;nu1&#65533;&#65533;&#65533;^&#65533;#23&#65533;&#65533;3Qx&#65533;&#65533;&#65533;L@U0&#65533;>b &#65533;&#65533;&#65533;#&#65533;C&#65533;&#65533;&#197;&#65533;`qDJ4&#65533;&#65533;F:&#65533;&#65533;:&#65533;'&#65533;YT&#65533;E-&#65533;&#65533;&#65533;	&#65533;GM	&#65533;&#65533;&#65533;R&#65533;)P&#65533;&#65533;&#65533;&#65533;0&#65533;|Ju&#65533;T&#65533;W&#65533;(AP&#65533;&#65533;AH&#65533;&#65533;yBd&#65533;&#65533;G&#65533;&#65533;7E&#65533;p!&#65533;a&#65533;x&#65533;'&#65533;&#65533; &#65533;`"E&#65533;&#65533;&#65533;]m.&#65533;&#65533;!%SI&#65533;&#65533;!W&#65533;&#65533;-&#65533;&#65533;&#65533;@h&#65533;!&#65533;(C&&#65533;Q&#65533;&#65533;S&#65533;&#65533;&#65533;&#65533;&#65533;Dt!&#65533;&#65533;G&#65533;&#65533; &#65533;`&#65533;2&#65533;?Jy&#389;X&#65533;h&#65533;&#65533;@&#65533;X,&#65533;X&#65533;?bQ>2&#65533;;&#65533;?Pd&#65533;&#65533;P!k&#65533;&#65533;&#65533;&#65533;&#65533;&#65533;Xs(|8+&#65533;&#65533;a&#65533;/&#65533;o"&#65533;u&#65533;&#65533;&#65533;&#65533;&#65533;-&#65533;A&#65533;&#65533;&#65533;&#65533;&#65533;&#65533;a\H&#65533;2p1&#65533;h&#65533;
 &#65533;DVF'a&#65533; &#65533;&#65533; &#257;&#65533;&#1150;ea&#65533;&#65533;&#65533;r 	H&#1031;>&#65533;&#65533;&#65533;&#65533;"&#65533;&#65533;&#65533;[8qSl&#997;&#65533;C&#65533;&#65533;lC3J+P-
T &#65533;0&#65533;&#65533;&#65533;&#65533;OO&#65533;&#65533;&#65533;,Fjq&#65533;&#65533;&#65533;&#65533;!0g
&#65533;&#65533;&#65533;oL&#65533;pI&#65533;\&#65533;@"p&#65533;&#65533;`&#65533;
&#65533;&#65533;5&#65533;&#65533;&#65533;)dd&#65533;&#65533;.&#65533;&#1166;[&#65533;&#65533;&#65533;B&#65533;\&#65533;&#65533;D&#65533;v&#65533;&#65533;Bi&#65533;X&#65533;&#65533;-&#65533;&#65533;&#65533;&#65533;&#65533;&#65533;&#65533;tk&#65533;&#65533;x&#65533;&#65533;&#65533;.Sf&#65533;^&#65533;&#65533;P].uh&#65533;B &#65533;&#65533;<&#65533;&#65533;>&#65533;&#65533;2R9&#65533;&#65533;Jd&#65533;&#65533;HJ&#65533;&#65533;2R$&#65533;&#65533;@&#65533;r&#65533;	&#65533;&#65533;&#65533;&&(&#65533;	:&#65533;&#65533;!&#1792;&#365;zuL&#65533;V&#65533;D&#65533;&#65533;p1&#65533;_&#65533;&#65533;W&#65533;A&#65533;y&#65533;(&#65533;4&#65533;rL&#65533;&#65533;&#65533;|a&#65533;&#369;&#65533;&#65533;&#65533;W(&#65533;l&#65533;C&#65533;&#65533;&#65533;	B$&#65533;Ao&#65533;&#65533;&#65533;&#65533;\RW&#516;X&#65533;
H$&#65533;&#65533; &#65533;&#65533;&#65533;e&#65533;&#65533;&#65533;&#65533;&#65533;&#65533;&#65533;&#65533;e&#2042;&#65533;tx&#65533;&#65533;2&#65533;N
&#65533;&#65533;`g,&#65533;+kYb	&#65533;;C(&#65533;&#65533;!&#65533;&#65533;&#65533;X&#65533;&#65533;H&#65533;!&#65533;&#2033;?&#65533;5jU!G&#65533;H":!9&#65533;&#65533;I&#65533;&#1200;	*L&#65533;&#65533;&#3734;&#65533;&#1796;&#65533;e&#65533;5s&#65533;&#65533;O&#65533;&#1099;&#65533; &#65533;!&#65533;&#65533;&#65533;&#65533;T&#65533;`&#65533;s&#65533;A4&#65533;&#65533; &#65533;A&#65533;4&#65533; &#65533;&#65533;&#65533;&#65533;b0&#65533;8&#65533;P!&#65533;@^<C%i&#65533;?&#65533; &#65533;&#65533;}&#65533;:&#65533;vq&#65533;\RZ&#65533;&#65533;"&#65533;&#65533;&#65533;&#65533;&#65533;&#65533;&#65533;2r5ms&#65533;4C&#65533;Aw&#65533;Z!|&#65533;0,_K7&#65533;&#784;&#65533;&#65533;&#65533;&#65533;&#65533;
&#65533;&#65533;x&#65533;&#65533;&#65533;&&#65533;&#65533; 1&#65533;<&#65533;	&#65533;&#65533;R&#65533;&#65533;[&#65533;&#65533;&#65533;&#65533;&#65533;&#65533;t&#65533;a&#65533;B|_&#65533;K&#65533;*&#65533;$~	&#1118;l(&#65533;z^&#65533;=<B{&#1027;&#1263;&#65533;?&#65533;O2&#65533;&#65533;f&#65533;&#65533;&#65533;&#65533;&#65533;J)&#65533;(:U&#65533;"&#65533;&#65533;`H{d&#65533;&#65533;?&#65533;Z&#65533;1&#65533;&#65533;&#65533;&#1387;Y!q,E&#65533;ad&#65533;&#65533;m&#65533;]qax&#65533;&#65533;p&#65533;&H0N'&#65533; &#65533;:&#65533;Z&#65533;&#65533;&#65533;&#65533;4?g&#65533;@9Qy&#65533;d[8EkA &#65533;&#65533; 
0\^&#65533;&#65533;v&#65533;8%&#65533; #&#65533;p&#65533;&#65533;&#65533;&#65533;&#65533;J&#65533;&#65533;gPZ~f&#65533;&#65533;S&#65533;*TPF&#65533;&#65533;&#65533;iw&#65533;h%;&#65533;f;
&#65533;tZWPJRXh&#65533;0Yy&#65533;J&#65533;E&#65533;?&#65533;uL1?&#65533;7Bpq&#65533;N!&#65533;&#65533;L&#65533;!&#65533;&#65533;&#65533;7"(W&#65533;&#65533;u&#65533;&#1315;&#65533;R&	 lA;&#65533;&#65533;Ot&#1648;&#65533;"7&#65533;&#65533;Q&#65533; >  &#65533;P41|&#65533;@m&#65533;q+o&#65533;m!4C)&#65533;&#65533;	@1)&#65533;&#65533;&#65533;&#65533;&#65533; p&#65533;X)y&#65533;3P&#65533;4&#65533;,&#65533;j&#139;%&#65533;1R/ E&#65533;&#65533;&#65533;&#65533;&#65533;&#65533;x&#65533;&#65533;7&#65533;GpDr&#65533;&#65533;?&#396;&#920;%Y&#65533;	&#65533;V&#65533;YK&#65533;7&#65533;&#65533;BQ&#65533;B&#1792;,u&#65533;,&#65533;wM&#65533;s&#65533;yEfu8&#65533;4&#65533;&#65533;Cg&#65533;&#65533;y&#65533;&#65533;4z&#65533;&#65533;&#65533; &#65533;&#65533;6	[Yy&#65533;*&#65533; +&#65533;Bs&#65533;&#65533;  w&#65533;&#65533;&#65533;I&#65533;y&#65533;f&#65533;p&#65533;tFY&#65533;&#65533;)&#65533;&#65533;JxA&#65533;&#65533;Z&#65533;&#65533;&#65533;&#65533;&#65533;&#65533;
0>@#q&#65533;&#65533;2&#65533;7@ &#65533;
&#65533;&#65533;&#65533;T=Vb&#65533;&#65533;&#65533;H&#65533;&#65533;HvS&#65533;EzQfq&#65533;&#65533;&#65533;&#65533;&#65533;&#65533;(R`	P} ^Y&#65533;7&#1600;&#65533;(%d)\`&#65533;&#65533;	p)? 9&#65533;p&#65533;&#65533;&#65533;$11&#65533;m&#65533;&#65533;<S&#65533;6&#65533;&#65533;~a+W	&#65533;&#65533;D&#65533;&#65533;&#65533;%&#65533;&#65533;&#65533;&#588;&#65533;&#65533;\&#152;Q&#65533;&#65533;&#65533;&#65533;T&#65533;|R&#65533;&#65533;&#65533;V&#65533;s`&#65533;=&#65533;c	k&#65533;E&#65533;'
M&#65533;&#65533;"&#65533;1h&#65533;
&#65533;&#65533;j&#65533;IZN&#65533;	&#65533;&#65533;P&#65533;&#65533;&#65533;v&#65533;&#65533;&#65533; &#65533; k&#65533;&#65533;	&#65533;>&#65533;
q)&#65533;&#65533;&#65533;&#65533;&#1617;&#65533;&#65533;E;&#65533;&#65533;TI &#65533; &#65533;&#65533;&#65533;&#65533;:q&#1117;@)B@ |&#65533;>&#65533;?
@,8 &#65533;
qp$&#65533;/&#65533;=V@uH&#65533;Al&#65533;&#65533;(f&#65533;R&#65533;&#65533;@&#65533;&#65533;&#65533;q1&#65533;@%0&#65533;&#65533;&#65533; &#65533;&#65533;u%&#65533;P*&#65533;:7&#65533;&#65533; -:1&#65533;s&#65533;&#65533;&#65533;#P&#65533;	/&#65533;&#65533;%&#65533;% %&#65533;1&#65533;&#65533;&#65533;&#65533;&#65533;	<&#65533;7&#65533;
&#65533;/&#65533;&#65533;&#65533;Hz&#65533;&#65533;&#65533; &#65533;5&#65533;	&#65533;&#1060;8a&#65533;j&#65533;q&#65533;&#65533;7&#65533;`&#65533;&#65533;c&#65533;&#65533;c\&#65533;&#65533;H/*p&#65533;&#65533;pG&#256;&#65533;Z&#65533;0&#288;[&#65533;	&#65533;&#65533;,>@=&#65533;y&#65533;&#65533;y&#65533; &#65533;&#65533;=H![&#65533;lT&#65533;&#65533;N&#1842;%&#65533;p	&#65533;&#65533;&#65533;&#65533;&#65533;~@&#65533;&#65533;4&#65533;	&#65533;
'&#65533;&#65533;&#65533;_&#65533;&#65533;IP&#65533;&#65533;&#43341;&#65533;
"&#65533;&#65533;&#65533;M&#65533;@+3&#65533;3)&#65533;&#65533;&#65533;&#65533;/z&#65533;FZ&#65533;&#65533; "&#1067;&#65533;&#65533;.&#65533;&#65533;&#65533;  d&#65533;&#65533;-&#65533;t
Q:6*P&#65533;f&#65533;
qTQ&#65533;&#65533;j&#65533;&#65533;&#65533;&#65533;&#1504;
&#65533;A&#1216;8&#65533;TP&#65533;&#65533;t @g&#65533;&#65533;&#65533;Ls&#65533;&#65533;B{1&#65533;Q	&#65533;&#65533;,&#65533;&#65533;&#65533;>
&#65533;&#65533;&#65533;&#65533;&#65533;&#65533;&#65533;3&#65533;&#65533;&#65533;kO &#65533;&#65533;&#65533;A &#65533;&#65533;
F&#65533;&#65533;&#1328;&#65533;&#65533;y8&#65533;%&#65533;q&#65533;M&#65533;&#65533;P&#65533;&#65533;,%3&#65533;< -&#65533; &#65533;&#65533;&#65533;&#65533;&#65533;j&#65533;5&#745;>zQ:' &#65533;&#65533;o2&#65533;&#65533;&#65533;0&#65533;A&#65533;&#65533;J&#65533;c&#65533;&#65533;&#65533;[&#65533;&#65533;>&#421;&#65533;'&#65533;c&#65533;&#65533;4&#65533;'&#65533;&#65533;7&#65533;&#65533;d9&#65533;@u(&#65533;&#65533;`s&#65533;&#65533;&#65533;B&#65533;&#65533;A&#65533;&#65533;&#65533;%&#65533;&#65533;k&#65533;~vK&#65533;&#65533;&#65533; &#65533;&#65533;&#65533;&#65533;&#65533;z&#65533;&#65533;&#65533;+7&#65533;&#65533;&#65533;&#65533;@&#65533;&#65533;0&#65533;&#65533;` sP&#65533;&#65533; &#65533;6&#65533;&#415;&#65533;&#65533;&#65533;4&#65533;&#65533; &#65533;E&#65533;3&#65533;&#65533;PO	p&#65533;&#65533;G&#65533;F C
Q{&#65533;P	F&#65533;-Q&#65533;p=ae&#65533;&#65533;*&#65533;%&#245723;&#65533;[I&#169946;&#65533;4*&#65533;&#65533;&#65533;&#65533;&#65533;&#65533;&#65533;&#65533;&#65533;&#65533;&#65533; &#65533;&#65533;" &#65533;&#65533;z04~
&#65533;4"k(&#65533;R!'&#65533;&#65533;A&#65533;&#65533;&#65533;&#65533;&#65533;I &#65533;&#65533;&#65533;<&#65533;*&#65533;&#65533;P&#65533;
&#65533;&#65533;&#65533;&#65533;&#65533;&#65533;&#65533;*&#65533;&#65533;I&#65533;&#65533;J&#65533;&#65533;&#65533;&#65533;&#65533;
&#65533;&#65533;&#65533;:&#65533;&#65533;R&#65533;&#65533;&#267;&#65533;&#65533;V:&#65533;&#65533;9&#65533;&#65533;&#65533;&#65533;^Z@&#65533;&#65533;&#65533;&#65533; Xr&#65533;&#65533;	Z&#65533;&#65533;av&#65533;&#65533;&#65533;&#65533;&#65533;&#65533;SD&#65533;&#1241;+2&#65533;&#65533;&#65533;1&#65533;&#65533;Q]&#65533;R&#65533;`CpOA&#808;&#65533;&#1206;A &#65533;I&#65533;
aJl
c&#1315;&#65533;A&#65533;d;[&#65533;-b&#65533;&#65533;
/&#65533;52&#65533;"&#65533;3\&#65533;&#65533;M3&#65533;`&#401;!&#65533;7&#65533;K9&#65533;&#65533;"Ja~&#65533;@&#65533;Ql&#65533;&#65533;&#65533;R@w&#65533;Ty&#65533;T&#175;&#65533;&#65533;K&#65533;[&#65533;*&#65533;&#65533;&#65533;l&#65533;&#1755;&#65533;&#65533;&#65533;&#65533;&#65533;&#65533;,&#65533;&#1563;&#65533;" &#683;&#65533;&#65533;&#65533;@	_&#65533;&#65533;x4h9&#65533;&#65533;&#65533;HaB7&#65533;te&#65533;\&#65533;&#65533; &#65533;[&#65533;&#1835;&#65533;&#65533;&#65533;&#65533;&#65533;&#65533;<&#65533;&#65533;&#65533;
&#1123;&#524;&#65533;&#65533;|&#65533;&#65533;&#677;Q;&#65533;>&#65533;c%&#65533;cX&#65533;cD&#65533;p&#65533;F+&#65533;P&#65533; &#65533;
&#65533;7	&#65533;7&#65533;&#65533;&#65533;+2P&#65533;%6&#65533;&#65533;&#65533;&#65533;&#65533;&#65533;GaE&#65533;&#65533;&#65533;ea;&#544;&#65533;R&#65533;&#1002;&#65533;'{&#65533;&#65533;&#65533;&#65533;&#65533;,f
&#65533;&#65533;&#65533;&#65533;Q&#65533;
a&#65533;]4&#65533;R&#65533;b62@B`8%&#65533;+&#65533;&#65533;lu|&#65533;-'&#65533;D$&#65533;&#863;	}7!&#65533;&#65533;&#65533;1H&#65533;&#65533;1&#65533;&#65533;J+1&#65533;&#65533;&#65533;&#65533;&#65533;&#65533;&#65533;&#65533;[&#65533;&#65533;+&#592;&#65533;&#65533; &#65533;&#65533;&#65533;&#65533;&#65533;&#829;&#65533;L&#65533;&#65533;&#65533;&#65533; &#679;&#65533;&#65533;&#65533;&#65533;k_lo&#65533;l&#65533;}&#65533;&#65533;&#65533;&#65533;O~D&#65533;&#65533;&#65533;u &#65533;&#65533;&#65533;&#65533;&#65533;&#65533;&#65533;&#65533;;&#65533;&#65533;&#53220;
>&#65533;>&#65533;+&#65533;\&#65533;&#65533;&#65533;&#65533;/}]9P|&#65533;&#65533;}&#65533;~&#65533;#&#65533;Z&#65533;c&#65533;&#65533;&#65533;&#65533;%&#65533;X&*&#65533;&#65533;1&#65533;&#65533;&#65533;&#65533;&#65533;e{&#65533;!&#65533;&#65533;Au&#65533;K<@&#65533;TF4$,r&#65533;&#65533;&#65533;&#65533;i~&#65533;`&#65533;}2&#1713;`{&#65533;/Xu&#65533;&#65533;&#65533;n&#65533;&#65533;pi&#65533;b&#65533;&#65533;&#65533;&#65533;&#65533;1&#65533;?Uf.&#65533;&#65533;&#65533;x&#65533;&#65533;&#65533;&#65533;&#65533;&#65533; &#65533;[&#65533; &#65533;&#65533;&#65533;O3=&#65533;
Q&#65533;&#65533;D&#65533;@+&#65533;gl==&#65533;&#65533;<&#65533;n&#65533;<&#65533;@M&#65533;L-&#65533;
Q&#65533;&#65533;'&#65533; &#65533;SVI&#65533;&#65533;&#65533;Q`&#65533;&#607;&#65533;&#65533;CM&#65533;&#65533;
&#65533;&#65533;&#65533;&#65533;8&#65533;&#65533;&#65533;%0&#65533;f&#65533;&#65533;&#65533;>&#65533;[&#65533;&#65533;F&#65533;&#65533;m&#65533;]zd_&#65533;&#65533;&#65533;'&#65533;&#65533;&#65533;st&#65533;Z&#65533;B&#65533;&#65533;,&#65533;&#65533;R1u&#65533;O&#65533;&#65533;&#65533;"(&#65533;"P\&#65533;\`'&#65533;e&#65533;ab&#65533;&#65533;Ue&#65533;&#65533;&#65533;&#65533;&#1032;1_n&#65533;_&#65533;	P%~&#65533;&#65533;&#65533;&#1677;{&#65533;k&#65533; Xk0^&#65533;!&#65533;&#65533;7&#65533;0
&#65533;&#65533;1&#65533;|&#65533;&#65533;A&#65533;IW`&#65533;&#65533;&#65533;%z&#65533;&#65533;&#65533;&#65533;u&#65533;y&#65533;&#65533;}&#65533;W&#65533;|&#65533;`&#65533;&#65533;&#65533;6&#65533;`&#65533;&#65533;Q&#65533;&#65533;Z&#65533;&#1844; #&#65533;&#65533;&#65533;&#65533;<&#65533;c&#65533;&#65533;W&#65533;&#65533;&#65533;#&#65533;&#65533;&#65533;M;r;&4&#65533;	N&#65533;&#65533;
&#65533;Z-!42&#65533;&#65533;&#65533;NK&#65533;&#65533; &#65533;&#65533;&#65533;&#65533;r&&#65533;.&#65533;&#65533;.&#65533;5&#1643;&#1028;q$>%p &#65533;9&#65533;.+QcA&#65533;&#65533;&#65533;m&#65533;&#65533;&#65533;&#65533;&#65533;Q&#65533;&#65533;P&#1233;&#65533;&#65533;&#65533;4U&#65533;&#65533;&#65533;&#65533;
.&#65533;&#1149;&#65533;&#65533;&#1324;j&#65533;&#65533;&#65533;"&#65533;&#65533;&#65533;&#65533;&#65533;&#65533;&#65533;&#571;Z&#65533;pU*&#65533;&#65533;&#65533;2[&#65533;&#65533;&#65533;&#65533;&#65533;&#65533;&#65533;&#65533;@&#65533;
a&#65533;&#65533; a&#65533;
<7=&#65533;&#65533;&#65533;&#65533;&#65533;&#65533;&#65533;&#65533;&#65533;#&#65533;&#65533;>UIK&#65533;$Zu&#65533;Bv&#65533;&#65533;5&#65533;&#65533;&#65533;&#65533;y&#65533;&#1696;J&#65533;&#65533;"&#65533;/&#65533;&#65533;&#65533;P&#65533;
&#65533;&#65533;&#65533;p4/@&#65533;L_&#65533;)@&#65533;&#65533;&#65533;&#65533;&#65533;&#65533;~&#65533;&#65533;&#65533;&#65533;{8oT&#65533;&#65533;&#65533;&#65533;M&#65533;A&#65533;U~&#65533;&#65533;&#65533;T%&#65533;PcfO8no
&#65533;&#1779;&#65533;P`P&#65533;&#65533;`k&#65533;&#65533;&#65533;/&#1111;&#65533;&#65533;&#65533;
Q^&#65533;Wr&#65533;&#65533;&#65533;&#65533;~vQi&#419;&#65533;s&#65533;&#65533;&#65533;;&#65533;&#65533;;&#65533;&#65533;&#65533;&#65533;`z&#65533;7zP&#65533;@
&#65533;&#65533;&#65533;&#65533;&#65533;&#65533;&#65533; &#65533;o&#65533;&#65533;&#65533;&#65533;I&#65533;&#65533;%&#65533;&#65533;&#65533;k&#65533;6*&#65533;&#65533;&#65533;&#65533; &#65533;p&#65533;q&#65533;&#65533; &#65533;G&#65533;n&#65533;1&#65533;&#65533;&#65533;&#65533;	&#65533;&#65533;&#65533;O&#65533;&#65533;[&#65533;&#65533;?/l&#65533; {)&#65533;&#65533;[&#65533;&#65533;E@&#65533;&#1760;&#65533;&#65533;T&#65533;TE&#65533;t&#65533;&#65533;}&#65533;&#65533;&#65533;&#65533;&#528;o0&#65533;&#65533;&#65533;&#65533;&#65533;&#864;&#65533;r&#65533;o-&#65533;&#65533;&#65533; &#65533;O&#65533;@&#65533;D&#65533;&#65533;&#65533;BS'H$&#65533;hp@&#65533;t&N$8&#65533;T&#65533;D&#65533;M&#65533;&#65533;&#65533;I&#65533;#0&#65533;@=&#65533;V"l&#65533;'&#65533;L&#65533;5m&#65533;&#281;Sg&#65533;ez&#65533;&#65533;Y&bA&#65533;&#65533;"&#65533;&#65533;&#65533;&#65533;"nx&#65533;&#65533;&#65533;N&#65533;j0&#1437;]&#65533;zUpPA&#65533;&#65533;&#65533;*&#65533;"&#65533;&#53237;&#65533;V&#65533;10&#1407;!s&#65533;&#65533;x&#65533;`|	&#65533;&#65533;G &#65533;_&#65533;&#65533;
&#65533;H@Ga&#65533;&#65533;|F,&#65533;&#65533;@C>&#65533;D&#65533;\&#65533;&#65533;&#65533;&#846;n&#65533;:rg&#65533;n&#65533;&#65533;F&#65533;&#65533;&#65533;&#65533;&#65533;k&#65533;Z&#65533;&#65533;$Eb$&#65533;Q &#65533;Di&#65533;1&#65533;G&#65533;]7&#65533;&#65533;&#65533;&#65533;&#65533;'&#65533;6&#65533;&#65533;k&#26713;&#65533;%P.&#65533;\&#65533;t&#65533;M&#65533;&#65533;qhfv&#65533;&#65533;,y&#65533;&#65533;/&#65533;@&#65533;|3&#65533;C&#65533;&#65533;~ &#65533;#Ov$&#65533;&#65533;~&#65533;&#65533;&#65533;&#65533;&#65533;&#65533;&#65533;yd(!:&#65533;6d&#65533;&#65533;&#65533;F
&#65533; R&#65533; 6&#65533;&#65533;F&#65533;&#65533;(?15ZQ&#65533;g&#65533; &#65533;	&#65533;T&#65533;&#65533;	&#65533;&#65533;&#65533;&#65533;B&#65533;"2`&#65533;&#65533;&#65533;&#65533;&#65533;|4&#516;&#65533;L&#65533;&#65533;&#65533;BD5&#65533;\;&#65533;5&#65533;Z+h&#65533;$kZa&#65533;&#65533;0&#705;&#65533;&#587;I&#65533;4h+&#65533;&#65533;)&#65533;y&#65533;8s&#65533;p&#65533; e!&#65533;&#65533;&#65533;BK&#65533;&#65533;+&#65533;&#65533;a4&#65533;i&#65533;[&#65533; &#526;&#65533;&#65533;&#65533;&#65533;&#65533;
&&#65533;&#65533;&#65533;&#65533;&#459;&#65533;S J&#65533;D &#65533;4HQ&#65533; &#65533;r&#65533;&&#65533;`* =&#65533;C	&#65533;&#65533;J.&#65533;&#65533;5V&#65533;<&#65533;&#65533;C&#65533;l%H(&#65533;&#65533;&#65533;&#65533; &#65533;&&#65533;~"&#65533;&#131;&#65533;&#65533;0&#65533;&#65533;5v&#65533;fe&#65533;&#65533;&&#65533;&#65533;B&#65533;&#65533;v&#65533;&#65533;&#65533;1[g4&#65533;&#65533;4c G&#653;&#65533;&#65533;&#65533;&#65533;&&#1250;&#65533;&#65533;&#65533;&#65533;t6&#65533;&#65533;&#65533;R&#65533;|g&#65533;2&#65533;&Y&#65533;*&#65533;(&#1312;LJ&#1026;I&#65533; &#65533;&#1153;$&#65533;r-&#65533;H&#65533;4&#65533;&#65533;P01&#65533; &#65533;&#65533;&#65533;&#65533;&#65533;i&#65533; &#65533;4HNK-&#65533;&#65533;D&#65533;n &#65533;&#65533;&#283;:&#65533;N&#65533;&#65533;&#65533;Yb&#65533;O&#65533;lbM&#65533;&#65533;S&#65533;fr^A&#65533;&#65533;&#65533;d&#65533;&&#65533;j&#65533;&#288;&#65533;&#65533;-&#1632;	T-&#65533;&#65533;&#65533;E&Uk&#65533;!:&#65533;T&#65533;&#65533;f&#65533;&#1070;
&#65533; &#65533;&#65533;m&#65533;z&#65533;&#65533;aq5
(&#65533;&#65533;&#65533;;o&#65533;&#65533;&#65533;[ \&#65533;~;p&#65533;L&#65533;&#65533;D&#65533;nc&#65533;B&#65533;j&#65533;&#65533; 4&#65533;Z&#65533;| &#65533;[Iht&#65533;5C]&#65533;(3Lh&#65533;6&#65533;,&#65533; !&#65533;h&#65533;v[<&#65533;&#65533;\&#1591;&#65533;0&#65533; ( X&#65533;7&#65533;UjtL&#65533;w&#65533;&#65533;&#65533;xB*X&#65533;I%UU&#65533;'a&#65533;&#65533;&#65533;nzYi&#65533;&#65533;[&#65533; (&#65533;+&#514;&&#65533;_&#65533;&#65533;QC&#65533;&#65533;&#65533;bj&#65533;&#1847;`
&#65533;&#65533;&&#65533;&#65533;&#65533; R_m&#65533; *&#65533;&#65533;&#65533;&#65533;
%&#65533;&#65533;e&#65533;J&#65533;&#65533;&#65533;M&&#65533;*CM&#65533;Q&#65533;&#65533;&#65533;&#65533;&#65533;M&#65533;-x&#65533;&#65533;@&#65533;&;6(n_&#65533;&#65533;&#65533;+bu&#1028;&#65533;&#65533;&#65533;&#65533;&#65533;&#65533;8j9&#65533;&#65533;&#65533;&#65533;at&#65533;q&#65533;&#65533;F@G&#65533;('9&#65533;&#65533;&#65533;&#65533;-&#65533;3h&#65533; BB&#65533;	&#65533;&#65533;:&#65533;$u&#65533;k&#65533;&#65533;Q$&#65533;&#37169;&#65533;&#65533;"&#65533;8/-.&#65533;&#65533;[&#65533;&#65533;^&#65533;&#65533;&#518;&#65533;6q&#160;&#65533;&#65533;&#65533;Y&#65533;&#65533;&#65533;&#65533;&#65533;hr&#65533;:),Ri H&#65533;
&#65533;O&#65533;*k@&#65533;X&#1470;&#65533;&#65533;o v&#65533;'&#65533;c?d:&#65533;j&#65533;&#65533;&#65533;D	&#65533; &#65533;'&#65533;&#65533;L&#65533;.w&#65533;Br&#65533;&#65533;}0c&#65533;&#65533;&#65533;h%&#65533;&#65533; &#65533;&#65533;n&#65533;(&#65533;&#65533;c&#65533;&#65533;#B&#65533;(&#65533; &#65533;B &#65533;&#65533;b0&#65533;2Z&#65533;C)&#65533;&#65533;&#624;&#65533;&#65533;+&#65533;&#65533;&&#65533;&#65533;&#65533;&#65533;+&#65533;%/&#65533;&#65533;&#65533;&#65533;j&#1242;,D&#65533;6gD&#65533;D.r=<'g&#65533;&#65533;9(&#65533;G&#65533;&#65533;:&#65533;8&#65533;&#65533;	&#65533;&#65533;P&#65533;@V&#65533;&#65533;&#1793;HS&#65533;&#65533;4&#65533;&#65533;&#65533;3$&#65533;&#65533; &#65533;&#65533;P&#65533;0&#65533;]\&#65533;&#65533;5&#65533;1&#65533;6&#65533;R%X#%`z&#65533;&#65533;R&#65533;TA&#1190;3&#65533;(o+&#65533;#&#65533; f&#65533;OQ&#65533;}o&#65533;Z&#65533;&#65533;d%IAo&#65533;&#65533;cM&#65533;&#65533;WD&#65533;&#65533;)Az&#65533;&#65533;a4`3(jB&#65533;&#65533;&#65533;4` Q&#65533;&#678;&#65533;:&#65533;
U&#65533;&#65533;&#65533;x&#65533;7&#65533;tTv&#65533;&#65533;&#65533;&#178;&#65533;&#65533;T&#65533;&#65533;&#65533;`&#65533;d&#65533;` K&#65533;&#65533;&#65533;	a &#65533;&#65533;h&#65533;&#65533;?&#65533;&#65533;],&#136; &#65533;j&#65533;&#65533;}&#65533;&#65533;@&#65533;h.VV(&#65533;M&#65533;&#65533;.'8&#65533;B&#65533;p&#65533;&#65533;&#65533;&#65533;A&#65533;&#65533;C&#65533;&#65533;ks&#65533;&#65533;&#65533;C&#65533;&#65533;&#65533;Rt&#50446;&#65533;X&#1348;&#65533;&#65533;q,*&#65533;W&#65533; &#65533;&#65533;QC/&#65533;*&#65533;F>&#65533;S0&#65533;&#65533;&#65533;&#65533;T &#65533;#&#65533;Ny&#65533;4La
&#65533;&#65533;&#65533;f&#65533;\&#65533;U &#65533;&#65533;S&#65533;&#65533;&#65533;[&#65533;#&#65533;%r^&#65533;&#1058;&#65533;]&#65533;&#65533;0&#133;&#65533;$`&#65533;%n!. &#65533;*[&#65533;oB&#65533;'$&#65533;A&#65533;&#65533;GuQ&#65533;/d&#65533;?&#65533;&#65533;&#65533;J&#65533;S&#65533;&#65533;&#65533;&#65533;,Eja&#65533;u.&#65533;&#65533;&#65533;&#65533;&#65533;&#1409;&#65533;R&#65533;&#65533;i&#65533;&#1815;&#65533;'tR b&#65533;G/5&#65533;&#417;=&#65533;a&#65533;W&#65533;
&#65533;&#65533;&#65533;a&#65533;&#65533;W 7t&#65533;&#65533;Er&#65533;$.}&#65533;*b6i&#65533;8&k+'<&#65533;,&#65533;B[&#65533;V|6&#65533;7BG&#65533;&#65533;&#65533;&#65533;&#65533;GA&#65533;j&#65533;i&#65533;&#65533;3&#65533;jN&#65533;`&#65533;&#65533;&#65533;XQ&#65533;&#65533;z.n&#65533;!&#65533;&#65533;6&#65533;&#65533;&#65533;	&#65533;T8&#65533; &#65533;&#65533;-&#65533;&#65533;&#65533;o	hZ&#65533;&#506;VI&#65533;&#65533;  &#65533;c&#65533;&#65533;Hix&#65533;5!X&#65533;"&#65533;E!D&#65533;&#65533;X&#65533;&#65533;&#65533;,&#65533;
&#65533;&#65533;H&#65533;X&#65533;U&#65533;&#65533;d&#65533;&#65533;&#280;&#65533;&#65533;&#65533; &#65533;&#65533;&#65533;`&#65533;&#65533;&#65533;&#65533;&#65533;&#65533;&#728;&#65533;2&u&#65533;x &#65533;5H\sc&#65533;&#65533;&#65533;5&#65533;@ E&#65533;&#65533;&#65533;&#65533;&#65533;&#65533;&#204734;&#65533;&#65533;#&#65533;&#65533;&#65533;&#65533;6&#65533;&#65533;t&#65533;&#65533;&#65533;)&#65533; N>&#65533;l&#65533;&#65533;C&#65533;1r&#65533;&#537;&#65533;&#65533;o&#1442;9!&#65533;&#65533;&#65533;&#65533;r"$&#65533;&#65533;FBx@&#65533;&#864;w&#65533;J&#65533;&#65533;p&#65533;&#65533;Y&#65533;A&#65533;&#65533;}M&#65533;&#65533;&#65533; &#65533;&#65533;k	c&#1397;&#65533;&#65533;&#65533;
&#65533;D&#65533;'&#65533;)&#65533;3~Q&#65533;&#65533; |&#65533;&#65533;3&#65533;&#65533;{ &#65533;&#65533;B&#65533;&#65533;3&#65533;&#65533;&#65533;j8MP&#65533;A&#65533;&#65533;~&#65533; 6?&#65533;&#65533;K&#65533;&#65533;&#65533;R/&#65533;5&#65533;&#65533;ws&#1876;o&#65533;&#65533;kn&#65533; )&#65533;&#65533;T|\&#65533;V&#65533;&#65533;w &#65533;&#65533;&#65533;w&#65533;&#65533;P/f&#65533;&#65533;n&#65533;&#65533;&#65533;g{vwM&#65533;&#65533;&#65533;Wr/&#65533;&#65533;&#65533;&#4908;&#65533;&#65533;j&#65533;S&#65533;&#65533;&#65533;aM8;f&#65533;
$&#65533;&#65533;\&#65533;&#65533;&#65533;y&#65533;&#65533;&#65533;f&#65533;\G':wb&#65533;&#65533;]&#65533;&#65533;)&#65533;&#65533;&#65533;&#65533;_I&#65533;?&#65533;EQ/&#65533;&#65533;&#65533;&#65533;&#65533;&#65533;&#65533;e&#65533;&#65533;&#65533;&#65533;+j&#65533;&#1178;0&#65533;d&#65533;&#13634;&#1477;o&#65533;%L&#65533;&#65533;{<~&#65533;&#65533;&#65533;&#65533;&#65533;&#65533;;&#65533;2R-&#65533;Mds&#65533;>&#65533;/")&#65533;&#65533;T0B&#65533;$ASXyW&#65533;F&#65533;&#65533;/&#65533;:Mh&#65533;&#65533;y&#65533;&#65533;&#65533;AD&#65533;&#57794;&#65533;u&#1459;&#65533;&#65533;/i&#65533;T&#65533;(&#65533;]% `@	O&#65533;&#65533;&#65533;;&#65533;+"&#1787;&#65533;&#65533;	&#65533;&#65533;6rK,2&#65533;&#65533;&#65533;A&#506;&#65533;&#65533;&#65533;,9&#65533;p&#65533;&+&#65533;	-&#65533;!&#809;&#65533;0&#65533;&#65533;~C&#65533;&#65533;&#65533;&#65533;`&#65533;r&#65533;&#65533;&#65533;S&#65533;&#65533;&#65533;&#65533;T&#65533;}K&#65533;m&#65533;&#65533;k&#1777;&#65533;&#65533;6&#65533;
&#65533;&#65533;R&#65533;."&#65533;#&#1225;"&#65533;&#65533;Y&#65533;
&#65533;;&#65533;;&#65533;J+J&#65533; &#65533;&#254;&#65533;&#1214;&#65533;&#65533;	&#65533; &#65533;&#65533;&#65533;&#65533;&#65533;&#65533;&#65533;&#65533;&#65533;Y&#65533;&#65533;&#65533;&#65533;h&#65533;U&#65533;&#65533;!=8C&#65533;&#65533;&#230;+&#65533;K&#65533;&#65533;+&#65533;&#65533;&#65533;&#65533;&#65533;Q&#65533;&#65533;&#1753;&#65533;&#65533;&#65533;&#1087;&#18003;&#65533;&#65533;&#65533;&#65533;(P_&#65533;&#734;&#65533;	&#65533;#10W&#65533;&#65533;&#65533;&#12420;&#65533;&#65533;&#65533;n&#65533;&#1691;;p&#65533;;W<&#65533;Y&#65533;@ &#65533;&#374;a&#1126;&#65533;&#150;&#65533;p&#65533;p&#65533;	&#65533;,&#65533;&#65533;&#65533;t&#65533;0SF&#65533;&#65533;0&#1778;&#65533;AF&#65533;+!&#1692;!R'&#65533;q&#65533;r&#65533;Ets&#65533;&#65533;"l#&#65533;j;r&#65533;&#65533;m[&#65533;&#65533;&#65533;&#65533;&#65533;&#65533;'`&#65533;&#65533;p'&#65533;&#65533;&#65533;iP&#65533;&#65533;&#65533;
&#65533;&#65533;&#65533;&#65533;S3&#65533;Q&#65533;&#65533;&#65533;&#65533;3&#546;#&#65533;e&#239;&#65533;&#65533;B&#196;h.&#65533;&#169;&#65533;&#65533;&#65533;&#702;QC&#65533;&#65533;i&#65533;#&#65533;&#65533;&#65533;>&#65533;9&#65533;dC&#65533;&#65533;&#65533;&#65533;&#65533;?F|&#290;#&#65533;GK&#65533; 4&#65533;%80&#65533;)00N<&#65533;w\&#65533;'p&#65533;K&#65533;&#65533;&#65533;&#65533;&#65533;bE&#65533;&#65533;@W$&#65533;V4&#65533;D&#65533;U&#65533;&#65533;ntJY&#65533;&#65533;&#65533;&#65533;=&#65533;D&#65533;&#65533;	&#65533;L&#65533;&#65533;{(&#65533;&#65533;	&#65533;&#65533; &#65533;|&#65533;|<y&#65533;&#65533;+(L&#65533;|AK&#65533;*&#65533;&#65533;&#65533;=&#65533;2z&#65533;&#65533;&#65533;yL&#65533; ( '(&#65533;w&#65533;&#65533;&#65533;&#65533;`&#65533;YxD&#65533;&#65533;A&#65533;E&#65533;&#65533;)&#65533;&#65533;&#65533;4&#65533;p&#65533;&#65533;
:&#65533;&#574;&#65533;;&#65533;&#65533;C	1&#65533;>&#65533;&#65533;&#65533;&#65533;&#637;&#65533;k&#65533;z&#65533;&#65533;#&#65533;&#65533;4&#65533;&#1721;&#65533;(&#65533;&#65533;3M&#65533; &#65533;QQ@&#1042;:>&#65533;&#601;&#65533;&#65533;&#65533;Y94d &#65533;t?&#65533;&#65533;&#923;&#65533;=&#65533;&#1762;&#65533;[&#375;&#65533;E&#65533;&#65533;&#30482;o&#65533;&#65533;o&#65533;&#65533;=s&#65533;E&#65533;N&#65533;&#65533;&#65533;C&#65533;h&#65533;&#65533;&#65533;&#65533;&#1843;&#65533;&#65533;&#65533;&#65533;D&#65533;&#65533;;&#65533;&#65533;&#65533;&#65533;&#65533;&#65533; &#65533;&#65533;&#65533;&#65533;&#65533;2&#65533;&#65533;&#65533;&#65533;7n&#65533;&#65533;U&#65533;OU&#65533;&#65533;&#65533;&#65533;&#65533;&#65533;"&#65533;&#1581;&#65533;&#65533;K&#65533;&#65533;+y&#65533;&#65533;[x&#65533;Y&#65533;?&#65533;&#65533;"&#65533;&#65533;&#65533;&#65533;M-&#40260;pL&#65533;&#65533; &#65533;&#65533;&#65533;&#65533;&#65533;$&#65533;&#65533;&#65533;1.L&#65533;z.&#65533;&#65533;4&#65533;&#575;&#65533;+&#65533;&#65533;kLX&#65533;&#65533;&#65533;MF|,&#65533;_&#65533;1Q<J&#65533;W&#65533;&#65533;R&#65533;&#65533;&#65533;:&#65533;R&#65533;&#65533;&#65533;!&#65533;&#65533;/P&#65533;&#65533;&#65533;K&#65533;&&#65533;8`&#65533;&#65533;&#65533;&#65533;B&#713;&#65533;(2&#65533;Sps&#65533;&#65533;$&#65533;&#65533;@&#65533;8&#65533;PST&#65533;&#65533;3U&#65533;&#65533;&#65533;7M&#65533; &#65533;&#65533;&#65533;&#65533;&#65533;&#1217;&#65533;&#65533;o&#65533;@&#65533;N`&#65533;N&#65533;&#65533;&#65533;&#65533;5 D5&#65533;&#65533;&#65533;&#65533;&#65533;&#65533;&#65533; &#65533;&#65533;&#65533;&#65533;
&#65533;&#65533;H&#65533;&#65533;&#65533; &#65533;%&#65533;&#65533;P&#65533;1R&#65533;8&#65533;2(&#65533;W-Xe&#65533;&#65533;&#1352;&#65533;&#65533;h&#1347;&#65533;$&#65533;&#65533;&#65533;t&#65533;@&#65533;;`&#65533;Er&#1334; &#65533;@/&#65533;&#65533; &#65533;&#65533;&#65533;&#65533;@HP&#65533;&#65533;&#65533;=&#65533;&#65533; L&#65533;P&#65533;&#65533;{&#65533;&#65533;&#65533;&#65533;&#65533;p&#65533;&#65533;r&#65533;&#65533;<6&#65533;c&#65533;&#65533;&#65533;&#65533;&#65533;LECJDv&#65533;M&#1369;&#65533;&#1279;&#65533;&#65533;4&#65533;&#65533;4;a4&#65533;+Q&#65533;Cb&#65533;&#65533; &#65533;&#65533;&#65533;&#65533;&#65533;&#65533;GJ&#65533;&#65533;&#65533;&#65533;&#65533;,R&#65533;Z&#65533;o&#65533;	&#65533;&#65533;	&#65533;T&#1353;&#65533;
&#65533; &#65533;&#1584;|&#961;&#65533; &#65533;X&#65533;&#65533; &#65533;&#65533;&#65533;&#1603;&#65533;HY6&#65533;&#65533;&#65533;`S&#65533;P&#65533;&#65533;8&#65533;&#65533;Y&#65533;&#65533;&#65533;&#65533;Y`&#65533;&#65533;&#65533;#&#65533;gh&#65533;X&#65533;&#65533;&#34114;(Z&#65533;RE&#65533;Mb5&#65533; &#65533;y&#65533;O&#65533;\&#65533;&#65533;&#65533;F&#65533;w&#65533;x8&#65533;K&#65533;!&#65533;&#65533;&#65533;&#65533;&#65533;	&#65533;p&#65533;&#65533;&#65533;&#65533;;&#65533;C&#1888;&#65533;&#17986;jm:.&#65533;&#65533;eQ&#65533;&#65533;HsI++&#65533;&#65533; &#65533;Y &#65533;&#65533;&#65533;&#65533;v&#65533;&#65533;&#65533;&#65533;?&#65533;s&#65533;C&#65533;:&#65533;&#65533;P&#596;
&#1668;%&#65533;&#1794;&#65533;[&#65533;&#65533;Vh(D&#65533;&#65533;&#65533;&#18121;P&#1800;&#65533;,N&#65533;4&#65533;0;l0&#65533;@;&#65533;&#65533;c&#1697;&#65533;]&#65533;8&#1617;=Y&#65533;x&#976;-Y&#65533;&#841;&#65533;&#65533;&#65533;&#65533;&#65533;<&#65533;&#65533;&#65533;E&#65533;&#65533;&#65533;	&#65533;s&#65533;i&#65533;&#65533;eNlK&#1460;<,Y&#65533;R&#65533;&#65533;;&#65533;(&#65533;h&#165;[&#65533;&#65533;&#65533; &#65533;Y&#65533;&#65533;f` &#65533;&#65533;&#65533;&#58889;IT&#195;&#65533;&#65533;5&#65533;&#65533;&#1593;
&#65533;&#65533;&#65533;&#65533;]I&#65533;&#65533;&#65533;&#1920;&#65533;MD&#65533;&#65533;&#65533;&#65533;&#65533;&#65533;B&#65533;{&#2004;Q&#65533;dI&#65533;4&#65533;&#65533;&#65533;&#65533;&#65533;&#65533;&#65533;&#65533;P&#65533;p&#65533;X&#65533;&#65533;&#65533;#}&#65533; &#65533;l&#65533;=8&#1835;&#65533;W&#65533;&#65533;&#65533;u&#65533;5Y&#65533;5&#65533;&#65533;%&#65533;]&#65533;xO &#1933;5&#65533;&#65533;T&#65533;&#65533;	&#65533;&#65533;&#65533;E&#65533;&#65533;&#65533;	&#65533;&#65533;&#65533;x&#65533;&#1829;&#65533;&~&#65533;&#65533;i&#65533;&#65533;bA&#65533;&#65533;&#643;pGa&#769;@\&#65533;&#65533;B(&#65533;1.&#65533;I4&#65533;&#65533;C&#13088;Q&#65533;&#65533;&#65533;&#65533;&#65533;&#65533; &#65533;&#345;&#34692;&#65533;&#65533;D&#65533;Id (&#65533;c&#65533;&#65533;&#1820;_Y&#65533;&#65533;&#65533;&#65533;/{0\&#65533;n&#65533;Dd&#1855;ldH&#65533;~&#65533;h&#65533;J&#397;H&&#65533;=Mn\&#65533;X&#65533;p_&#65533;&#1182;&#65533;i&#65533;	&#65533;&#65533;"&#65533;@8&#65533;xT&#65533;ira~E&#65533;&#65533;l&#65533;X&#65533;&#65533;&#65533;[&#65533;&#65533;l&#65533;@&#65533;X&#65533;&#65533;^&#65533;_&#65533;`&#65533;Y&#65533;a`&#65533;&#65533;&#65533;D&#65533;!Y&#65533;&#65533;X&#65533;&#65533;&#65533;&#65533;f&#65533;&#65533;&#65533;e&#65533;&#65533;&#18256;&#65533;&#65533;&#65533;	&#65533;^&#65533;0b&#65533;&#65533;&#65533;q&#65533;t&#65533;	&#65533;Y:U&#1244;=&#65533;&#65533;&#65533;g&#65533;&#65533;&#65533;&#65533;9&#65533;b>&#65533;ba&#65533;&#65533;&#65533;&#1221;B>a&#65533;&#65533;L_&#65533;p&#1079;&#888;&#65533;Y&#65533;&#65533;#&#65533;&#65533; ]&#65533;&#65533;0(H>&#65533;>&#65533;&#65533;A&#65533;
&#65533;&#65533;`F&#65533;&#65533;%>&#65533;Y&#65533;w&#65533;&#65533;&#65533;h&#65533;&#65533;&#65533;&#1648;D&#65533;]&#65533;@pGS,&#65533;;y&#65533;:&#65533;&#65533;&#65533;&#65533;&#65533;&#65533;&#65533;&f&#65533;&#65533;&#65533;cF&#65533;&#65533;M&#65533;Xl&#1676;&#65533;e&#65533;u&#65533;&#65533;&#651;5Y&#65533;&#65533;e&#65533;&#65533;&#65533;&#65533;P&#65533;q&#1620;&#65533;X&#65533;&#65533;6Y$&#65533;MY&#65533;&#65533;&#65533;rN&#65533;%&#65533;Y&#65533;&#65533;D(&#65533;D&#65533;Y&#65533;&#65533;&#65533;q&#65533;&#65533;7~&#65533;&#283;&#65533;&#65533;&#65533;g&#65533;V&#65533;&#65533;:]&#65533;/&#65533;c1&#65533;p&#65533;&#65533;&#65533;&#65533;k&#65533;&#65533;&#65533;&#65533;&#1269;&#65533;D&#65533;Q&#65533;(&#65533;kl&#65533;&#65533;D,&#65533;&#65533;&#65533;l&#65533;&#65533;&#65533;X&#65533;&#65533;&#65533;c&#65533;_&#65533;&#1038;&#65533;&#65533;l&#1222;&#65533;M6&#65533;&#65533;;V&#65533;	>&#814;&#65533;(&#65533;&#65533;&#65533;5|&#65533;&#65533;:X&#65533;&#65533;bxG&#65533;&#65533;@l&#65533;&#65533;&#65533;i&#65533;&#65533;&#65533;x&#65533;&#65533;Tj&#65533;&#65533;a&#65533;pa&#65533;f&#65533;&#65533;b&#65533;&#65533; &#65533;&#65533;]k>&#65533;&#65533;&#65533;f&#65533;&#65533;k&#65533;&#65533;&#65533;j&#65533;&#65533;]&#65533;8o&#65533;]qFo&#65533;&#65533;a&#65533;u~&#65533;&#65533;y&#65533;&#65533;&#65533;&#65533;o&#65533;(&#65533;&#65533;&#65533;k(&#65533;&#1277;VU+Va&#65533;&#65533;&#65533;&#65533;i&#65533;&#65533;^&#65533;&#65533;&#65533;f &#65533;8&`h)&#50840;&#65533;O&#65533;&#49736;&#65533;[&#65533;&#950;&#65533;&#65533;qh&#65533;&#1229;&#1022;&#65533;&#65533;p&#65533;9&#65533;&#65533;&#2031;(&#65533;&#1232;&#65533;&#65533;[&#65533;&#65533;&#65533;&#902;&#65533;b&#1072;GI&#65533;+^[&#1090;&#65533;&#65533;&#65533;I&#65533;&#65533;&#65533;Ag$r^F&#65533;cj[V&#65533;5f&#65533;F&#65533;&#65533;5&#65533;'gj&#65533;Yh&#65533;Xj^o&#65533;]&#65533;&#65533;&#65533;%^&#65533;x&#65533;&#65533;&#65533;&#65533;&#65533;%&#65533;6&#65533;>s&#65533;&#65533;&#65533;5&#65533;!&#65533;oxQ&#65533;&#65533;5&#65533;\P&#65533;&#65533;;&#65533;"(&#65533;b&#65533;&#65533;&#65533;&#65533;&#65533;k}&#65533;&#65533;@&#65533;s?&#65533;pjXh&#65533;x&#65533;w|&#65533;&#65533;&#65533;&#65533;9&#65533;*&#65533;&#65533;>dE`K&#65533;?&#65533;&#65533;&#65533;*\d&#65533;&#65533;t>.&#65533;&#65533;&#65533;&#65533;l&#65533;V&#1813;&#65533;&#65533;I>&#65533;f&#65533;d&#65533;e&#65533;G.&#1986;&#65533;&#65533;8&#65533;F&#65533;&#65533;&#65533;e&#65533;&#65533;&#65533;a&#65533;~j&#65533;&#65533;*g&#65533;&#65533;&#65533;&#65533;X^&#65533;&#65533;&#65533;N&#65533;m&#65533;&#65533;%&#65533;@)&#65533;&#65533;&#65533;&#65533;&#65533;&#65533;X&#65533;&#65533;v^&#65533;u^&#65533;.&#65533;o&#65533;&#65533;Fv&#65533;&#65533;&#65533;Uo6&#65533;&#65533;&#65533;oqkB&#65533;&#65533;=&#65533;&#65533;&#65533;&#65533;&#65533;&#65533;&#65533;tm&#65533;<w&#65533;b&#65533;b&#65533;w(&#65533;&#65533;&#65533;w&#65533;u&#65533;z&#65533;&#65533;XlYi&#65533;&#1320;&#65533;&#65533;u&#65533;Qw&#65533;B&#65533;&#65533;?J&#65533;5_&#65533;R&#65533;
&#65533;&#65533;&#65533;<i&#65533;&#65533;&#65533;AQ>&#65533;&#65533;&#65533;D&#65533;djnn&#65533;h&#65533;n&#65533;&#65533;&#1550;uyX&#65533;x&#65533;&#65533;&#65533;m&#65533;7&#65533;5&#65533;&#65533;/&#65533;n&#65533;&#1873;5j/o&#65533;&#65533;vm&#65533;5&#65533;y&#65533;xnb&#65533;n0&#65533;ak@&#65533;&#65533;&#65533;&#65533;&#65533;&#65533;$8&#65533;3&#65533;&#65533;7&#65533;w&#65533;&#65533;i&#65533;&#65533;z%3&#65533;&#65533;&#65533;R&#65533;6h&#65533;&#65533;#yJVv&#65533;&#65533;`&#65533;&#65533;&#65533; V&#65533;D&#65533;x&#65533;3]&#65533;&#65533;	y&#1422;&#65533;&#65533;&#65533;&#65533;V&#65533;&#1861;C&#65533;&#65533;/&#65533;x?=&#65533;&#65533;&#65533;B&#65533;&#65533;0&#65533;h&#65533;&#65533;F&#65533;H&#65533;&#65533;&#65533;&#65533;&#65533;H&#65533;R l`x &#65533;C8&#65533;%&#65533;&#65533;J&#65533;&#65533;&#65533;/&#65533;(&#65533;FP&#65533;&#65533;&#65533;}&#65533;&#65533;&#65533;&#65533;&#65533;&#65533;&#65533;&#65533;:&#532;&#65533;&#65533;b&#65533;&#65533;b&#65533;&#65533;&#1381;	_&#65533;`~&#65533;q&#65533;&#65533;~&#65533;(&#65533;R&#580;h&#65533;[&#65533;*&#65533;&#65533;Ey&#65533;&#65533;&#65533;&#65533;&#65533;pG x &#65533;/&#65533;&#65533;&#129; &#65533;&#65533;&#65533;&#65533;&#65533;&#65533;&#1153;&#65533;&#65533;&#65533;?!&#65533;W&#65533;(F&#47063;&#65533;x&#65533;S&#65533;&#65533;&#65533;&#65533;&#65533;&#65533;&#65533;&#65533;"&#65533;&#65533;I N&#65533;4"&#65533;M,x&#65533;&#1572;!&#65533;&#65533;&#65533;tL&#1617;A3l6+&#65533;A&#65533;&#65533;&#65533;Al&#1616;&#65533;&#724;(U&#65533;&#19972;&#65533;O&#65533;&#65533;&#65533;9&#65533;&#65533;&#803;&#864;<&#65533;	qT&#65533;=&#65533;b&#874;u+&#293;^&#65533;&#65533;&#65533;&#65533;jG&#65533;&#65533;0&#65533;
&#65533;&#65533;&#65533;&#65533;i&rd&#65533;5&#65533;&#65533;&#65533;S&#65533;&#65533;q#D&#65533;@<X&#65533;u &#65533;&#65533;&#65533;&#65533;0&#65533;&#398;&#65533;L&#65533;p&#65533;&#147;w&#65533;l&#65533;D&#337;U&#65533;pk1&#65533;&#1190;O&#65533;N&#65533;&#65533;q&#65533;&#65533;@&#65533;&#65533;-{vj@&#65533;&#65533; @&#65533;?&#65533; rC&#65533;&#65533;&#65533;&#65533;g&#1784;9S&#65533;&#65533;&#65533;&#65533;&#65533;	&#65533;&#65533;lX&#65533;"&#65533;yi&&#65533;~qG&WDoha(&#65533;M&#65533;&#65533;&#65533;&#65533;&#65533;y&#65533;C&#65533;&#65533;&#65533;&#65533;<&#65533;&#65533;w&#65533;=y&#65533;&#65533;&#65533;Y2q6&#65533;&#65533;M61&#65533;DT4&#65533;4V~0!&#65533;RP&#65533;u&#65533;?0yUT3K&#65533;PO&#65533;&#65533;&#65533;&#275;&#65533;&#65533;&#65533;&#65533;RZ]&#65533;S0]&#65533;&#65533;P&#65533;w|24c&#65533;S&#65533;&#65533;&#65533;I&#65533;4DM&#65533;&#65533;P&#65533;&#65533;5&#65533;&#65533;y1AA~&#65533;&#65533;&#65533;&#65533;n&#65533;#&#65533;&#65533;&#65533;L&#65533;PPn&#65533;&#65533;&#65533;&#65533;\&#65533;&#65533;a&#65533;&#65533;F&#65533;pe&#65533;Y&#65533;&#65533;&#65533;%_&#65533;T9%P&#65533;`&#65533;&#65533;&#65533;&#65533;&#65533;gf&#65533;f&#65533;f&#65533;&#65533;&#65533;a&#65533;=&X`&#65533;h&#65533;i&#65533;&#65533;&#65533;B&#65533;l&#65533; P l&#65533;&#65533;&#65533;	l&#65533;&#65533;DOp&#65533;&#65533;&#65533;2&#65533;[r&#65533;&#65533;&#65533;&#65533;p&#65533;&#65533;g&#65533;&#65533;&#65533;&#65533;Uw^&#65533;wx'&#65533;?;&#65533;&#65533;&#65533;]&#65533;5Q&#65533;I'[`Q&#65533;&#65533;tVJ&#65533;z&#65533;RZh&#65533;%&#65533;K&#65533;YU#&#65533;E&#65533;m&#65533;&#65533;&#739;&#65533;(&#65533;7&#2039;&#65533;&#65533;7{&#65533;&#65533;lJ:%UKf&#65533;,d#&#65533;&#65533;&#65533;6&#65533;&#65533;T&#65533;&#65533;&#65533;&#65533;?&#65533;&#65533;!&#65533;&#65533;KT3&#65533;"|RT&#1771;&#65533;P&#65533;&#65533;&#65533;&#65533;y&#65533;yd&#65533;&#1061;d&#65533;I&#65533;&#65533;WJX&#65533;&#65533;sP&#65533;l&#65533;&#65533;Z=&#65533;r&#65533;&#65533;bi&#65533;o'&#65533;&#1636;_W&#65533;&#65533;&#65533;n1w&#65533;&#65533;n1wXcu&#65533;&#65533;E* &#65533;&#65533;&#65533;(&#65533;Z]!X&#65533;*]A&#65533;&#65533;WoU&#65533;kXmj&#65533;k&#65533;&#65533;z=)&#65533;c&#65533;x@&#65533;&#65533;&#65533;<&#65533;Y Q&#65533;u&#65533;j&#65533;&#65533;&#65533;v&#65533;u[\&#65533;wS&#65533;8&#65533;Y|&#65533;&#1360;&#65533;&#65533;&#65533;V=M&#65533;&#1873;&#65533;&#65533;`&#65533;1-{&#65533;&#65533;`&#65533;h&#65533;/i&#65533;&#65533;&#65533;&#65533;Q&#65533;y0&#65533;Fi^#&#65533;&&#65533;8Rae&#65533;OX'-e&#201;6 &#65533;&#775;&#65533;b&#65533;&#65533;I&#65533;&#65533;&#65533;&#65533;&#254;C5{&#65533;6<&#65533;&#65533;+,&#65533;|i&#65533;&#65533;&#65533;&#65533;J&#65533;t2&#65533;Y&#65533;&#65533;&#65533;`&#65533;&&#65533;&#1222;)=&#65533;-J&#65533;&#65533;&#65533;;&#65533;-&#65533;'G&#65533;.&#65533;&#65533;&#65533;)&#65533;'G&#65533;3w&#65533;a&#65533;&#65533;G+&#65533;f[&#729;&#1135;1&#65533;#s&#65533;&#65533; &#65533;&#65533;P&#65533;&#65533;&#65533;&#65533;n&#65533;&A &#65533; x&#65533; &#65533;&#65533;&#65533;&#65533;&#65533;$@!&#65533;T&#65533;&#65533;&#65533;&9f7P!Ur &#65533;&#65533;&#65533;/&#65533;NJ&#65533;F&#65533;&#65533;&#65533;W&#65533;H&#65533;~&#65533;1&#65533;tdG;I[&#65533;/&#65533;\&#65533;&#65533;
&#65533;&#65533;%&#65533;&#65533;&#65533;\Rl&#65533;&#65533;$q&#65533;`NQ&#65533;&#65533;S#&#65533;DEC&#65533;&#65533;&#65533; 4;&#65533;&#65533;@U&#65533;&#65533;RZ&#1297;Y&#65533;&#65533;)3QP&#65533;:&#65533;&#65533;&#65533;&#65533;&#65533;s&#65533;k#R`&#65533;&#65533;&#65533;Qv&#65533;&#65533;]&#65533;&#65533;&#65533;Gm&#65533;&#65533;t&#65533;C&#65533;~&#65533;B*/&#65533;&#65533;o&#65533;&#1776;8B!E&#65533;"y&#65533;&#65533;S&#65533;&#65533;&#65533;,fe&#65533;Yat&#65533;&#65533;&#65533;RL&#65533;A*w&#65533;@&#65533;	 &#65533;&#65533;&#65533;,&#65533;&#65533;wl&#65533;0&#65533;DiJ&&#65533;&#65533;4dQ&#65533;&#65533;V&#65533;	\&#65533;i&#65533;d2&#65533;&#65533;L&#65533;T&#65533;&#65533;&#65533;&#65533;4&#65533;L$b-&#65533;)&#65533;6XB&#65533;&#65533;&#65533;&#65533;Rp&#65533;&#65533;6)M&#65533;&#65533;&#65533;* (5Nl&#65533;3&#65533;&#65533;L&#65533;"d&#65533;&#286;9&#65533;A&#65533;&#65533;&#65533;F1h&#65533;4P&#65533;&#65533;&#65533; &#65533;(DN@&#65533;LC&#65533;&#65533;&#65533;&#65533;9&#65533;&#65533;G Z<&#65533;&#65533; AG&#65533;&#65533;&#65533;&#65533;&#65533;@&#65533;&#65533;L&#1669;Z&#65533;u&#65533;'Mkj&#1243;&#65533;4&#65533;:&#65533;)O{&#65533;&#1247;E)&#65533;Br&#65533;|&#65533;&#65533;E5&#65533;@S"&#65533;&#65533;sH&#65533;4 &#65533;O{65&#65533;&#65533;&#65533;?L!&#65533;&#65533;&#65533;}&#65533;6&#65533;&#65533;&#65533;Z&#65533; &#65533;0`&#1669;.&#65533;c&#65533;+&#65533;&#65533;&#65533;
W;&#65533;&#65533;z&#65533;+_&#65533;&#65533;&#1535;6&#65533;&#65533;&#1897;=~%&#65533;&#1056;&#65533;j>;&#131;&#65533;d&#65533;1&#65533;]UP&#65533;r5%&#65533;$8&#65533;)&#65533;a
S&#65533;U&#65533;&#65533;E2pu&#65533;kC&#65533;&#65533;&#65533;&#65533;&#65533;H&#65533;A&#65533;&#65533;V &#65533;&#65533;])Y&#65533;&#65533; &#65533;&#65533;`&#65533;k&#65533;&#65533;"7&#65533;&#65533;].s&#65533;&#65533;jZ&#65533;"jV&#65533;&#65533;&#1300;H@&#65533;&#65533;&#65533;&#65533;Q9r&#65533;2&#65533;&#65533;%&#65533;=9&#131;i&#65533;&#65533;&#65533;1&#65533;&#65533;=&#65533;JV&#65533;U&#65533;f&#65533;@n&#65533;&#65533;&#65533;=pk-&#65533;&#65533;]&#65533;&#65533;&#1463;&#65533;nsl&#65533;#8&#65533;
^pN&#65533;`&#65533;j.&#65533;!&#65533;J&#65533;&#65533;&#405;&#65533;&#622;3&#65533;a&#65533;&#65533;&#228;F&#65533;&#65533;&#65533;O&#65533;&#65533;w&#65533;&#65533;=A&#65533;&#65533;&#65533;&#65533;&#65533; &#65533;&#65533;&#65533;t&#65533;ZP &#65533;!&#65533;F&#65533;&#65533;_&#65533;v$&#65533;!6&#65533;;P&#65533;X18&#65533;J^2&#65533;&#65533;&#65533;&#65533;%`&#65533;C&#65533;&#65533;?k&#65533;CDq&#65533;.&#65533;&#65533;&#65533;\7&#65533;&#65533;&#65533;A6c&#65533;nc7&#65533;l-&#65533;<&#65533;&#65533;8&#65533;&#65533;&#65533;%&#65533;&#65533;&#65533;x Be&#65533;h<9&#1026;4&#65533;m&#65533;&#65533; =V&#65533;?&#853;Y&#65533;b)&#65533;%G*&#65533;&#65533;K&#65533;&#65533;&#65533;n&#65533;l&#65533;2W&#65533;zy&#65533;Z&#65533;l&#65533;ai&#65533;<S&#65533;l&#65533;&#1747;&#1944;&#65533;nN&#65533;}i &#65533;&#65533;0&#65533;&#65533;m&#65533;l<&#65533;&#65533;&#519;6&#65533;&#65533;m&#65533;c&#65533;YPv&#65533;&#65533; &#65533;,:&#1098;ft&#65533;!&#65533;lh7d&#65533;&#65533;&#65533;A2&#65533;S6&#65533;&#65533;&#65533;A&#541;&#65533;&#65533;Y&#65533;&#65533;V&#65533;,[&#65533;&#65533;&#65533;n&#65533;&#65533;&#65533;&#65533;&#65533;v&#1459;&#65533;0&#65533;?p`&#65533;G&#65533;&#65533;!&#65533;ulek&#65533;&#65533; &#65533;0L&#65533;"&#65533;&#65533;>&#65533;&#65533;=&#65533;m*&#65533;&#65533;:H&#65533;&#65533;8&#65533;;&#65533;q&#65533;<&#65533;&#65533;&#65533;N&#65533;&#65533;&#65533;r&#65533;X&#65533;	&#1372;&#65533;&#65533;&#65533;@&#65533;V&#65533;&#65533;(c!&#65533;&#65533;&#65533;W&#65533;&#65533;&#65533;&#65533;&#65533;k&#65533;w&#65533;<+m/h&#65533;&#65533;*&#65533;&#65533;&#65533;&#633;&#65533;'&#65533;&#65533;K&#65533;@&#65533;&#65533;}&#65533;&#65533;&#65533;&#65533;&#65533;A)jD&#65533;z&#65533;!&#65533;&#65533;&#65533;;>n&#65533;&#65533;&#65533;=&#65533;&#65533;&#65533;G~&#65533;&#65533;&#65533;&#65533;#&#65533;69" 8hs&#65533;&#65533;&#60009;&#65533;Ta&#65533;[&#65533;&#65533;&#65533;&#1900;e&#65533;&#65533;&#65533;&#65533;w&#65533;~!&#65533;P&#65533;	&#65533;&#65533;Bu&#65533;&#1616;&#65533;&#65533;:&#65533;q&#65533;o&#65533;&#65533;&#65533;	&#65533; &#65533;&#65533;&#65533;&#65533;m&#65533;?&#1782;=&#65533;A&#1497;&#1488;\
&#65533;	j&#65533;=&#65533;ko&#65533;&#65533;<&#65533;&#65533;W\&#65533;2S&#65533;&#65533;&#2009;JV7&#65533;&#65533;&#65533;!&#65533;&#65533;&#65533;F1xG&#65533;&#65533;&#65533;&#65533;&#65533;&#65533;&#65533;T&#65533;Y&#65533;m&#65533;&#65533;&#65533;&#65533;.=K&#65533;?[hg&#65533;&#65533;Zo4&#65533;&#65533;c&#65533;J I&#65533;&#65533;o&#65533;&#65533;&#65533;&#65533;?&#65533;&#1596;D6&#65533;`&#65533;<&#65533;8&#65533;Wc&#65533; @WJB&#65533;&#65533;&#65533;&#65533;&#65533;[&#65533;&#65533;&#65533;JtGADTG|^J&#65533;&#65533;A&#65533;? &#1819;&#65533;Qd&#65533;[&#65533;&#65533;&#65533;&#65533;&#65533;&#65533;&#65533;&#65533;&#65533;%&#65533;&#65533;&#65533;&#65533;&#65533;&#65533;&#65533;&#65533;&#65533;>dA d&#65533;&#65533;&#65533;&#65533;&#65533;I&#65533;&#65533;&#65533;AdC&#65533;&#65533;&#65533;&#65533;`&#65533; W&#65533;&#65533;&#65533; 5&#65533;&#65533;V&#65533; v"&#65533;c&#65533;&#65533;&#676;A=t&#65533;b1&#65533;V!&#65533;&#65533;&#65533;J5`G4&#65533;F&#65533;&#65533;maE6&#65533;PL_y&#65533;&#65533;&#65533;&#65533;Lq&#1991;D&#65533;eA,\&#65533;&#65533;&#65533;&#65533;&#65533;^&#65533;&#65533;&#65533;YC&#65533;&#65533;&#65533;@&#65533;&#65533;&#65533;!&#65533;*&#65533;"2&#65533;&#65533;&#65533;A&#65533;^&#65533;!&#65533;J(!&#65533;&#65533;&#65533;&#65533;&#65533;&#65533;&#65533;&#65533;tD&#409;E@,V` &#65533;&#65533;U&#65533;b;&#65533;C&#65533;&#65533;rDE&#1344;&#65533;b&#1280;&#65533;&#65533;A&#65533;&#65533;&#65533;&#65533;vDS&#65533;&#65533;?Q!&#65533;&#65533;%&#65533;&#65533;&#65533;a&#65533;&#65533;
&#65533;A&#65533;`&#65533;&#65533;`&#65533; &#65533;&#65533;=&#65533;4&#65533;&#65533;&#65533;-a#&#65533;c&#65533;}G&#65533;#V0&#65533;&#65533;&#65533;&#65533;&#65533;&#65533;cc&#65533;&#65533;j&#65533;&#65533;E<&#65533;&#65533;Y&#65533;&#65533;&#65533;&#65533;C6&#65533; `&#65533;&#65533;&#65533;!"b8r&#65533;$&#65533;Af&#65533;`&#65533;&#65533;&#65533;\$D&#65533;&#65533;5D&#65533;&#65533;&#65533;]!&#1563;&#65533;\C&#65533;&#65533;FAD&#65533;E&#65533;&#65533;#&#65533;&#65533;2&#65533;3&#65533;!G&#65533;Ap&#65533;P&#65533;b&#65533;A&#65533;&#65533;&#65533;@RQ&#65533;&#65533;&#65533;@&#65533;&#65533;&#65533;E&#65533;A&#65533;$&#65533;&#65533;&#65533;#P@&#65533;U&#65533;Q&#65533;&#65533;4aC\&#65533;=&#65533;]d&#65533;XAV&#65533;&#65533;A&#65533;&#65533;&#65533;&#65533;&#65533;&#65533;&#65533;&#369;BC&#65533;@<8F&#65533;P &#65533;&#65533;e<&#1537;A&#259;)8&#65533;5@&#65533;&#65533;*D,&#65533;&#65533;&#65533;CX&#65533;b&#65533;@A&#1601;(&#65533;&#65533;&#65533;=&#65533;&#65533;6&#65533;TU&#65533;XUd=&#65533;&#65533;&#65533;&#65533;@c&#1920;&#65533;(&#65533;&#65533;P@K&#65533;P &#65533;&#65533;&#65533;&#65533;)VT&#65533;(&#65533;@xp@j&#65533;&#65533;&#65533;&#65533;&#65533;&#65533; &#65533;&#65533;?8&#65533;%(&#65533;eC&#65533;&#65533;?PfyYk&#65533;&#65533;DTCD&#65533;A&#65533;e&#65533;&#65533;L&#65533;&#65533;R&#65533;F&#65533;b&#65533;Af7&#65533;&#65533;&#65533;UbNgQJ#~&#65533;&#65533;&#65533;QlH&#65533;&#65533;"D&#65533;&#65533;v$,&#65533;&#65533;A&#65533;A&#1051853;&#65533;9^&#65533;dC&#65533;&#65533;&#65533;&#65533;4&#65533;@feVey&#65533;&#65533;a]$.&#65533;
6&#65533;Q&#65533;}i C&#65533;&#65533;7j"Pd&&#65533;
&#65533;r
&#65533;|&#65533;&#65533;?&#1355;&#65533;k&#65533; &#65533;f(&#65533;p"?*B&#65533;&#65533;A&#65533; *&#65533;&#65533; &#65533;&#65533;/|fC&#65533; ;&#65533;G&#65533;&#65533;?8eG&#65533;&#65533;&#65533;&#65533;x&#65533;? &#65533;X&#65533;	&#65533;&&#65533;@&#65533;6&#65533;&#65533;&#65533;?X&#65533;JR&#65533;hA&#65533;!P&#65533;C&#65533;&#65533;&#65533;u	CR&#65533;@~R &#65533;%&#65533;]&&#1282;\b@-&#65533;)&#65533;1l&#65533;1pG&#65533; S&#65533;&#65533;^&#65533;%&#65533;Y&#65533;&#65533;&#65533;&#65533;"(Gh&#65533;&#65533;&#65533;!&#65533;liUTFe2 &#65533; &#65533;^&#65533;@4&#65533;(D)'&#65533;$&#65533;% 1&#65533;&#65533;v&#65533;>vDP:<g7d$&#65533;]&#65533;]&#65533;trufg&#65533;>&#65533;'^O&#65533;]&#65533;JVX&#65533;*z&#65533;&#65533;&#65533;H&#65533;"G&#65533;@D&#65533;&#65533;A&#65533;TG%&#65533;mCf&#65533;&#65533;L&#65533;&#65533;4h&#65533;&#65533;	l&#65533;#x&#9715;E&#65533;zcORc&#65533;&#65533;P&#65533;;&#65533;&#65533;&#65533;*&#65533;&#65533;&#65533;&#65533;vDAZ&#65533;Qb*&#65533;&#1601;G:;pD&#65533;&#65533; \&#65533;1@&#65533;9&#65533;&#65533;@DX&#65533;kzAX&#65533;&#65533;?(&#65533;?&#65533;&#65533;m&#65533;&#65533;&#65533;nR&#65533;E&#65533;lQ&#65533;_&#65533;,&#65533;A,&#65533;&#65533;U&#65533;+B&#65533;&#65533;&#65533;&#65533;&#65533;V.&#65533;P&Cp]`&#65533;&#65533;&#65533;&#65533;&#65533;	<bf&#65533;&#65533;&#65533;&#65533;R&#65533;d*&#65533;&#65533;fl&#65533;!&#65533;)&#65533;&#65533;&#65533;&#65533;B&#65533;!&#65533;&#65533;V"&#65533;&&#1024;  &#65533;	&#65533;&#65533;&#65533;q&#65533;)
&#65533;&#65533;pj&#65533;&#65533;&#65533;DYr&#290;>&#65533;?&#65533;&#65533;6&#65533;&#65533;Q8&#65533;h#D&#65533;&#65533;?`&#65533;&.aRj&#65533;F&#65533;j4E&#1542;(6&#65533;&#65533;J&#65533;*&#65533;K&#65533;&#65533;&#65533;&#65533;&#65533;+;&#65533;&#65533;D&#65533;&#65533;B&#65533;&#65533;&#65533;Fr4 &#65533;&#65533;Vm&#65533;W&#65533;u&#65533;	&#65533;&#65533;"+>Q!&#65533;&#65533;&#65533;#&#65533;&#65533;EV&#65533;&&#65533;^&#65533;&#65533;$G(Z~&#65533;&#65533;,H&#65533;&#65533;(J&#65533; :Xgc<(A&&#65533; &#65533;k&#65533;&#65533;qY&#65533;p/4jCX&#65533;&#65533;?tmU&#65533;&#65533;3&#65533;&#65533;t&#65533;&#65533;<bG&#769; &#65533;&#65533; &#65533;&#65533;	X&#65533;&#65533;&#65533;@n6D,&#65533;ieEl6&#65533;&#65533;&#65533;/G&#65533;&#65533;?D&#65533;&#65533;6D	&#65533;i&#65533;@"&#65533;&#65533;*&#1071;*&#65533;@h&#65533;&#65533;&#65533;&#65533;D&#65533;&#65533;&#65533;D&#65533;B&#65533;&#65533;@"h&#65533;A&#65533;h&#65533;&#65533;?&#65533;&#65533;d&#65533;?&#65533;" &#65533;&#65533;h&#65533;fmC&#65533;(&#65533;B&#269;&#1665;Aa&#65533;p&#65533;(	7&#65533;TBj&#65533;?\&#65533;=n &#65533;&#65533;&#65533;l&#65533;&#65533;&#65533;!j&#65533;!
(&#65533;&#515;<VTC&#65533;&#65533;/&#65533;$>&#65533;@&#65533;5&#65533;>&#65533;&#65533;;&#65533;&c&#65533;X-&#65533;
&#65533;
,&#65533;vy&#65533;1&#65533;&#65533;@H&#65533;K&#65533;&WA)VYR&#65533;K&#65533;&#65533;&#65533;.&#65533;`&#65533;&#65533;&#65533;}&#65533;&#65533;&#65533;>&#65533;&#65533;4&#65533;bV(J&#65533;Qg&#65533;&#65533;&#65533;+&#65533;J&#65533;VT&#65533;&#65533;"X&#65533;Z&#65533;S&#65533;A&#65533;&#65533;6/	&#65533;ZFMUg&#65533;&#65533;fA&#65533;=	&#65533;_&#65533;l&#65533;&#65533;%Chi2&#65533;(&#65533;&#65533;&#65533;SHI&#65533;i!kB7&#65533;&#65533;WQ&#65533;?&#1824;&#65533;rDX
&#65533;	,)`oC-&#65533;&#65533;&#65533;!&#65533; &#65533;2?&#65533;&#65533;&#65533;?&#65533;&#65533;,s&#65533;h&#65533;&#454;h&#65533;&#65533;&#65533;&#65533;
oGL&#65533;V&#65533;&#65533;&#65533;%&#65533;i&#65533;:&#65533;+&#65533;1&#65533;S&#65533;U&#65533;&#65533;s9&#65533;&#65533;9&#65533;s:&#65533;A&#65533;3;&#65533;&#65533;T&#65533;;&#65533;&#65533;&#65533;&#65533;&#65533;&#65533;&#65533;=E&#65533;&#65533;&#65533;A&#65533;]?&#65533;!&#65533;&#65533;&#65533;&#65533;&#65533;% H&#65533;D&#65533;@F&#65533;&#65533;zU&#65533;>q&#65533;	&#65533;rnn2&#65533;e&#202;&#65533;<&#65533;,F&#1943;&#65533;Y&#65533;tq&#65533;6TUQd&#65533;H&#65533;m&#65533;M\&#65533;.5&#65533;&#65533;!e&#65533;&#65533;!8&#65533;&#65533;&#65533;&#65533;j$"&#65533;&#65533;&#65533;~&#65533; ?>&#65533;A&#65533;&#65533;&#65533;6&#65533;k3D&#65533;Q&#65533;X~p|T&#65533;E&#65533;AQo&#65533; B&#65533;HATCl&#65533;&#65533;&#65533;&#65533;&#65533;&#65533;uJ&#65533;&#65533;ACB=TAu&#65533;Y&#65533;&#65533;b&#65533;&#65533;&#65533;XA&#65533;&#65533;&#65533;u&#65533;!#/&#65533;z&#65533;W2jVoCL&#65533;-&#65533;&#65533;&#65533;a&#499;A&#65533;o</vC$6G&#65533;3<&#65533;&#65533;>&#65533;D&#65533;j&#65533;@t&#1879;3B &#65533;y&#65533;&#65533;&#1894;b&#65533;q &#65533;&#65533;&#65533;&#65533;`&#65533;&#65533;&#65533;&#65533;(&#65533;c&#65533;R0&#582;uv&#65533;-+&#65533;U&#65533;I&#65533;T&#65533;&#65533;&#65533;&#65533;+&#65533;J&#65533;&#1424;&#65533;Y&#1233;a Lk&#65533;q&#65533;M]&#65533;&#65533;t@&#65533;c&#817;&#65533;%$A&#65533;&#65533;
&#65533;N&#65533;AF&#65533;F&#65533;5&#416;&#65533;A&#65533;0S/!C&#65533;A&#65533;e&#65533;vm&#65533;&#65533;7&#65533;&#65533;w&#65533;Nu&#1422;%}[&#65533;A0e&#65533;&#65533;7VK&#65533;a&#65533;^?_f&#65533;,&#65533;&#65533;e&#65533;&#65533;%&#65533;&#65533;`N&#2016;2&#65533;&#65533;Y
&#65533;T&#65533;U&#65533;]&#65533;F5[#S8&#65533;[ywD]xv&#65533;&#65533;p%&#65533;&#65533;&#65533;&#65533;,&#65533;&#65533;89`&#65533;:3&#65533;?&#65533;&#65533;8&#65533;o=&#65533;&#65533;?&#65533;8&#65533;@%&#65533;&#65533;&#65533;;s&#65533;&#65533;6&#65533;x/:xw&#65533;&#65533;+`C&#65533;&#65533;C&#65533;&#30646;&#65533;*>&#65533;&#65533;Y&#65533;&#65533;
&#65533; &\&#65533;&#65533;Bf&#679;P0CDn;&#65533;&#65533;nY&#1021; 	&#65533;@&#65533;&#65533;^aIS_&#65533;^;&#65533; &#65533;6&#65533;5@w&#65533;&#65533;&#65533;!a&#65533;&#65533;5QN7&#65533;&#65533;gwv&#65533;w&#65533;&#65533;@Ct$'V&#65533;/&#65533;&#65533;TU1SopG&#65533;(&#65533;&#65533;3*&#65533;J&#65533;&#65533;z0Wr&#65533;S&#65533;X&#65533;@	&#65533;&#65533;&#65533;(&#65533;-\&#65533;&#65533;JP!(S&#65533;\>_)&#65533;&#65533;_&#65533;&#65533;&#65533;&#65533;>$&#65533;&#65533;&#65533;&#65533;<&#65533;?,;&#65533;&#65533;&;`+&#65533;&#65533;A&#65533;)Y&#65533;&#65533;=}uH&#65533;:&#65533;&#65533;zG&#65533;&#65533;&#65533;&#65533;TW&#65533;&#65533;65D&#65533;x&#65533;&#65533;&#659;-B;&#65533;&#250;&#65533;&#65533;&#65533;#&#65533;a;6&#65533;&#65533;3=W=&#65533;&#65533;&#65533;&#65533;d&#65533;.&#65533;&#65533;b&#65533;&#65533;&#65533;g6!@&#65533;jd@&#65533;&#65533; &#65533;w'&#670;&#65533;P&#65533;&#65533;pCT9&#65533;&#65533;m&#65533;C&#65533;[*&#65533;@d&#65533;&#65533;Vc&#65533;,&&#741;&#65533;\m&#65533;&#405;n&#65533;&#65533;&#65533;&#65533;a &#65533;&#65533;WXIS&#65533;	f&#65533;&#65533;&#65533;iY&#197;&#65533;&#65533;-&&#65533;&#65533;&#349;&#65533;&#65533;&#65533;&#65533;&#65533;@#@D=&#65533;&#65533;_tG`&#65533;&#65533;7|&#65533;c7mD&#65533;&#65533;q&#65533;#&#65533;=G%&#65533;&#65533;&#65533;&#65533;x?>@4}C|&#65533;&A&#65533;&#65533;iM&#65533;&#65533;&#65533;T%uC&#65533;wi&#65533;V~j&#65533;A0,&#65533;cE`s&#65533;N;&#65533;Q;&#65533;&#65533;&#65533;e~f&#65533;&#65533;S&#65533;&#65533;&#65533;9&#714;&#65533;&#65533;&#65533;&#65533;5Y&#65533;&#65533;&#65533;&#65533;&#65533;c&#65533;~&#65533;&#65533;&#65533;@&#65533;&#1722;=)&#65533;&#65533;b&#65533;X&#65533;wV *}&#65533;&#65533;&#65533;&&#65533;^z0&#65533;&#65533;p&#497;;;&#65533;&#65533;&#65533;&#65533;&#65533;;&#499;&#65533;&#65533;;GL&#65533;&#65533;&#65533;=S&#65533;&#65533;&#65533;&#65533;?(|JL}&#65533;&#65533;4D<&#65533;
*|&#65533;&#65533;O&#65533;N7|V&#65533;&#65533;&#65533;&#65533;xb[L&#65533;8C;&#569;A&#65533;mi&#65533;&#65533;Vl&#65533;&#65533;U&#65533;&#65533;&#65533;&#65533;U&#27619;&#65533;C&#65533;&#65533;&#65533;q&#65533;G&#13775;&#65533;'}.&#65533;&#65533;c&#65533;q2Iy&#65533;Z&#65533;@&#65533;&#65533;7&#65533;F&#65533;&#65533;&#65533;G0K&#65533;%H 8&#65533;b&#65533;d&#65533;X&#65533;cG&#65533;1}9&#65533;dI&#65533;'Q&#65533;T&#65533;&#65533;eK&#65533;+Jv&#65533;(E&#65533;L&#65533;&#65533;&#65533;?+&#65533;p&#552;&#65533;a&#65533;&#65533;i&#65533;:&#65533;&#65533;F&#65533;&#65533;&#65533;&#65533;&#65533;&#1545;&#65533;&#65533;i&#358;(&#65533;:E&#65533;&#65533;W&#65533;&#65533;&#65533;&#65533;&#65533;&#65533;&#65533;X&#65533;E&#65533;&#65533; &#65533;&#65533;"v(xC&#65533;
n&#65533;&#65533;&#65533;&#65533;B &#65533;K&#65533;a&#65533;0&#65533;0&#65533;&#65533;&#65533;&#65533;/
&#65533;&#65533;&#65533;D&#65533;R&#65533;>&#65533;}@V&#65533;&#65533;&#295;<&#65533;&#65533;&#65533;&#65533;r&#65533;&#65533;&#65533;(P&#65533;9&#65533;&#65533;&#65533;w &#65533;&#65533;&#65533;_&#65533;&#65533;q&#65533;NY&#65533;&#65533;&#65533;|N&#65533;&#65533;&#65533;&#65533;W&#65533;&#65533;by&#65533;]&#65533;&#65533;&#65533;&#65533;&#65533;%&#65533;&#65533;&#65533;&#65533;&#65533;&#65533;&#1855;&#65533;h}`v&#65533;&#195;'&#65533;&#14278;i,t&#65533;&#65533;&#65533;&#65533;&#65533;q&#65533;&#65533;&#65533;&#65533;*&#65533;0"&#65533;&#65533;&#65533;&#65533;&#65533;&#65533;&#65533;&#65533;&#65533;jx&#65533;#&#65533;>z&#65533;mb &#531;*0&#65533;&#65533;
&#65533;&#65533;&#65533;{a&#65533;(&#65533;&#65533;&#65533;G&#65533;&#65533;&#65533;'&#65533;&#65533;"!&#65533;`&#65533;!&#65533;"&#65533;&#65533;q &#65533;e {&#65533;9&#65533;&#65533;6&#65533;(;&#65533;&#65533;CO&#65533;&#65533;&#65533;Y&#65533;&#65533;'&#65533;&#65533;R&#65533;)Q&#65533;`&#65533;Rd&#65533;3<&#65533; .&#928;()&#65533;&#65533;`&#65533;&#65533;(&#65533;&#65533;4&#65533;&#65533;&#65533;9&#65533;&#65533;&#65533;&#65533;Gj&#65533;C&#65533;&#65533;&#65533;'&#65533;&#65533;A&#65533;&#65533;i&#65533;(9P#&#65533;&#65533;&#65533;J&#65533;&#65533;&#65533;&#65533;)G	Z&#65533;+&#65533;&#65533;1M&#65533;&#65533;&#65533;\
Ac&#65533;&#65533;&#65533;&#65533;p&#65533;%&#65533;Z2&#65533;&#65533;&#65533;ZB&#65533;!&#65533;X&#65533;u&#65533;&#65533;G&#65533;<j&&#65533;FR&#65533;&#65533;&#65533;&#65533;&#65533;)&#65533;F&#65533;&#65533;&#65533;&#65533;,&#65533;&#65533;&#65533;2&#65533;*&#65533;&#65533;bh&#65533;&#65533;*&#65533;&#65533;V&#65533;&#65533;~n&#65533;&#65533;&#65533;&#65533;v&#65533;&#65533;6P&#65533;&#65533;JX&#65533;&#65533;&#65533;&#65533;r&#65533;&#570;&#65533;&#65533;&#65533;:&#65533;0&#65533;&#65533;&#65533;&#65533;&#65533;N<w"&#65533;&#65533; &#1715;2&#65533;&#65533;&#65533; &#65533;_q&#65533;&#65533;>&#65533;&#65533;&#65533;&#65533;&#65533;&#65533;&#65533;&#65533;&#65533;&#65533;.&#65533;l&#65533;b&#65533;ep"&#65533;E2b J&#65533;/&#65533;3&#65533;;a&#65533;iL&#60362;&#65533;&#65533;&#65533;(&#329;`&#65533;&P|X&#65533;Z&#65533;&#65533;&#1638;&#65533;S&#65533;&#65533;&#65533;3&#65533;&#65533;&#65533;Y>b&#65533;y&#65533;<&#65533;<k&#65533;n&#65533;&#65533;sc`&#65533;W&#65533; &#65533;Z&#65533;&#65533;&#65533;&#65533;&#65533;&#65533;04A&#65533;'&#65533;	&#65533;eM&#65533;&#65533;4&#65533;A$	&#65533;n	&#65533;&#65533;(&#65533;&#65533;&#65533;&#65533;&#65533; B&#65533;9&#65533;r&#65533;&#65533;e_<&#65533;&#65533;&#65533; _d"&#65533;P&#65533;&#65533;c&#65533;a&#140;;Ra&#65533;&#65533;R&#65533;%G&#65533;'&#65533;&#65533;E&#65533;&#65533;&#65533;&#65533;B0&#65533;&#65533;&#65533;&#65533;j&#65533;&#65533;/&#65533;;SO&#65533;&#65533;&#65533;j3`&#65533;&#65533;H&#65533;
8&#65533;&#65533;C*&#65533;&#65533;)&#65533;Z#h&#65533;6&#65533;dvYv&#65533;&#65533;&#65533;&#65533;&#65533;[&#65533;&#958;&#65533;&#65533;:&#65533;{&#1980;&#65533;&#65533;r&#65533;&#65533;@&#65533;]&#65533;C&#65533;y	&#672;&#65533;&#65533;&#65533;&#65533;(&#65533; &#65533;&#65533;^&#65533;):Z&#65533;&#65533;&#65533;g&#65533;Q2
&#65533;&#65533;k20X;&#65533;&#65533;&#65533;&#65533;"5X&#65533;&#65533;&#65533;<&#65533;&#65533;&#65533;	&#65533;&#65533;"&#401; &#65533;&#65533;cyA&#65533;l5&#65533;&#65533;&#65533;&#65533;&#65533;
&#65533;&#65533;^p&#65533;8q&#65533;U&#65533;&#65533;&#65533;D<u*<&#65533;&#65533;T&#65533;&#65533;@&#65533;&#65533;a
Y&#65533;&#65533;&#65533;D!&#65533;0!mD11&#65533;	&#65533;&#65533;H'R&#65533;&#65533;cQ&#65533;&#65533;&#65533;Q&#65533;&#65533;&#65533;&#65533;&#65533;&#65533;]E~b&#65533;&#65533;MdA&#65533;H&#65533;RW&#65533;&#65533;&#65533;c@Bc&#65533;6&#65533;A&#65533;c5&#65533;&#65533;&&#65533;&#65533;`&#65533; &#65533;ry&#65533;&#65533;6(&#65533;?D `&#65533;&#65533;v&#65533;rD *&#65533; &#65533;Z a&#65533;&#65533;C%&#65533;&#65533;&#65533;Du&#65533;H&#65533;&#65533;6&#65533;`@$&#65533;T8bdt&#65533;&?K&#65533;LZ&#65533;E&#65533;&#65533;i &#65533;'&#65533;&#65533;@&#65533;1&#65533;&#65533;&#65533;&#65533;gC&#65533;b&#65533;8D&#65533;&#65533;&#65533;r&#65533;p&#65533;&#65533;=&#65533;]+8&#65533;&#65533;&#1461;&#65533;U&#65533;&#65533;|&#65533;D	&#65533;&#65533;&#65533;&#65533;&#65533;&#65533;}1'z&#65533;&#65533;.&#65533;&#65533;o &#65533;  Q&#65533;&#65533;&#65533;>&#65533;Qd&#65533;0&#65533;&#65533;0)ZP&#65533;&#65533;H&#65533;;&#65533;)Es&#65533;B&#65533;"2&#65533;&#65533;&#65533;&#65533; &#65533; &#65533;@&#65533;&#65533;&#65533;c&#65533;$(!	b&#65533;&#65533; g&#65533;x&#65533;|&&#65533;&#65533;&#65533;$&#65533;&#65533;I%&#1539;J 0&#65533;$n(5&#65533;&#65533;5&#65533;&#65533;MU&#65533;&#65533;)4&#65533;
&#65533;&#65533;&#65533;b&#65533;	%&#65533;Cb&#65533;&#65533;D,&#65533; 5&#65533;&#65533;&#65533;@&#65533;&#65533;4&#65533;)RdD&#65533;<"1&#65533;1&#65533; gT&#65533;(a&#1538;XhA""&#65533;\&#65533;&#65533;0&#65533; &#65533;&#65533;E&#65533;&#65533;&#65533;A&#65533;8&#65533;D&#65533;&#65533;&#65533;(9r&#65533;&#65533;&#65533;: :&#65533;&#65533;`&#65533;cb&#65533;@v 3JOn&#65533;3P /C8Sh&#65533;R&#65533;4D&#1122;!8R&#65533;&#65533;&#65533;`p@&#65533;&#65533;&#65533;&#65533;&#65533;&#65533;2&#65533;&#65533; JA&#65533;&#9527;&&#65533;&#65533;@~\&#65533;,g&#65533;&#65533;&#1574;7S&#65533;N&#65533;&#65533;s;&#65533;&#65533;&#65533;&#65533;X&#65533;@&#65533;&#65533;	&#65533;&#65533;4&#1311;&#65533;&#65533;Gy&#1602;.&#544;&#65533;q&#65533;*&#65533;&#65533;&#65533;&#65533; &#65533;P j1&#65533;mL&#65533;z&#65533;1&#65533;&#65533;&#65533;&#65533;&#65533;&#65533;&#65533; \&#65533;&#65533;&#65533;&#65533;cu*Zoo&#65533;&#65533;&#65533;5&#65533;no!&#65533;&#65533; a tI0T$2&#65533;&#65533;N&#390;&#65533;&#65533;&#65533;g&#65533;&#1386;&#888;16j&#65533;&#65533;C&#65533;&#65533;&#65533;`G&#65533;jdf&#65533;&#65533;&#65533;
&#65533;&#65533;	&#65533;(&#65533;&p&#65533;&#65533;,&#65533;%(&#65533;&#65533;%&#65533;A&#65533;3&#65533; U&#65533;&#65533;&#65533;&#65533;5&#65533;?kJQ$!&#65533;&#65533;&#65533;@&#65533;&#65533;d &#65533;J-	&#65533;Y&#65533;8&4&#65533;&#65533;&#65533;<1("C&#65533;&#65533;#"&#65533;&#65533;/x&#65533;F{&#65533;&#65533;&#65533;&#65533;(&K&#65533;?F&#65533;'&#65533;Cj&#65533;&#65533;:$&#65533;t&#65533;&#65533;!&#65533;q&#65533;A&#65533;&#65533;8 &#65533;[&#65533;@&#65533; &#65533;P&#65533;&#65533;]&#65533;&#963;KbL$&#65533;&#65533;&#65533;&#65533;&#65533;&#65533;&#65533;g"&#65533;&#65533;R&#65533;&#65533;&#65533;&#65533;&#20285;.o&#65533;&#65533;&#65533;&#65533;&#553;x&#65533;l&#65533;&#65533;4&#65533;`&#65533;,:&#65533;`&#65533;&#1254;[l&#65533;F&#1862;&#65533;&#65533;&#65533;a&#65533;"&#65533;&#65533;6&#65533;&#65533;s&#65533;&#65533;x&#65533;&#65533;&#65533;4&#65533;1&#65533;{$&#683;&#65533;&#65533;&#65533;B&#65533;#w&#65533;dH&#65533;&#158;8&#65533;&#65533;&#65533;i /&#65533;&#65533;)&#65533;D&#65533;&#65533;&#65533;D&#65533;&#65533;:t<c &#65533;@GL` &#65533;&#65533; C&#65533;&#65533;&#65533;&#65533;&#65533;9&#65533;ci&#65533;)&#65533;d&#65533;|&#65533;&#65533; &#65533;&#65533;&#65533; &#65533;&#65533;&#65533;&#65533;4&#1218;&#65533;t&#65533;&#65533;&#65533;&#65533;&#65533;&#65533;&#65533;-CV&#65533;&#65533;&#65533;&#65533;@@&#65533;&#946;G&#65533;&#65533;@&#65533;dlE&#65533;&#1371;&#65533;&#65533;&#65533;&#65533;Z&#65533;A&#65533;:&#65533;Ap&#65533;&#65533;Zn0&#65533;&#65533;%&#65533;&#65533;[&#65533;[&#65533;&#65533;&#65533;&#65533;t&#65533;>M&#65533;&#65533;&#65533;&#65533;&#65533;5N#&#65533;S&#65533;l@&#65533;%&#65533;A&#65533;	&#65533;\va$&#65533;&#1721;&#65533;&#65533;&#65533;>v&#65533;$&#65533;&#65533;D6&#65533;j Dh&#65533;M&#65533;M&#65533;Mt&#65533;[&#65533;n&#1496;'&#65533;&#65533;<&#65533;&#65533;z&#303;'V&#65533;&#65533;
&#65533;&#65533;&#65533;Y&#65533;_n&#65533;.ty&#65533;&#65533;d/&#65533;&#65533;4&#65533;&#65533;NE&#65533;I&#65533;I&#65533;F&#1030;HK;&#65533;iH&#65533;iX&#65533;&&&#65533;v&#65533;O&#65533;&#65533;&#65533;E&#65533;1b&#65533;&#65533;e@&#65533;&#65533; &#65533;A &#65533;&#65533;&#65533;!&#65533;&#65533;&#65533;@&#65533;%&#65533;&#65533;&#65533;&#65533;;&#65533;&#65533;&#65533;#``3/&#65533;w0Ak&#65533;A0'&#65533;L&#65533; t &&#65533;|`|`l`&#65533;&#65533;l&#65533;&#65533; &#65533;|&#65533; &#65533;&#65533;&#65533;#T&#65533;&#65533;@&#65533;&#65533;&#65533;&#65533;&#65533;&#65533;&#65533;&#65533;+&#65533; V&#65533;&#65533;\&#65533;F8j!.&#65533;L:&#65533;L&#65533;HR&#65533;&#65533;&#65533;&#65533;#2&#65533;&#65533;>*@2&#65533;&#65533;&#65533;Jk r@&#65533;&#65533; m"&#65533; &#65533;&#65533;a @ &#65533;&#65533;&#65533;&#65533;I&#65533;&#65533;&#65533;&#38560;&#65533;&#65533;E&#65533;X&#65533;&#65533;&#65533;&#65533;ao&#65533;&#65533;&#65533;&#377;&#65533;&#65533;A&#65533; P&#65533;$&#1025;t&#65533;j8b
Fabc &#65533;+L&#65533;0*	&#65533;c &#65533;&#65533;&#65533;AN&#65533;&#65533;$&#65533;&#65533;&#65533;S|&#65533;S$&#65533;s&#776;g&#65533;&#65533;sT$&#65533;
&#65533;&#65533;(BCG &#65533;&#1654;&#65533;(&#65533;gj&#65533;v/.!bd&#65533;&#65533;a&#65533;&#65533; &#65533;&#65533;&#1184;&#65533;&#65533;&#65533; & &#65533;i&#65533;d}&#65533;=b&#65533;&#65533;g"&#65533;f 6&#65533;"&#65533;&#65533;&#65533;&#65533; j &#65533;f &#65533;&#65533;X&#65533;Xt"y"W&#65533;dNqN4&#65533;$ vtO@$fN&#65533;&#65533;A^&#65533;P&#65533;^&#65533;/&#65533;&#65533;.n@&#65533;&#65533;l&#65533;&&#65533;m&#65533;&#65533;L &#65533;&#65533;&#65533;&#65533;J&#65533;l.&#129;&#65533;&#65533;&#65533;&#65533;xn t&#65533;#&#65533;`&#332;F&#65533;&#65533;5";&#65533;&#65533;B&#65533;Z%(&#65533;&#65533;+T&#65533;L&#65533;		b&#65533;&#65533;0&#65533;t&#65533;&#65533;&#65533;C&#65533;&#65533;&#65533;f j&#65533;R&#65533;z&#65533;&#65533;"vs&#65533;7&#65533;&#65533;'&#65533;&#65533;'&#65533;#&#65533;&#65533;\&#65533;&#65533;|*&#65533;&#65533;E:(&#65533;?"&#65533;(&#65533;&#65533;&#65533;&#65533;8&#65533;&#65533;&#65533;&#65533;&#65533;T"$|&#65533;&#65533;&#65533;#&#65533; 1&#65533;&#65533;B	&#65533;R&#65533;@&#65533;&#65533;&#65533;cB&#65533;&#65533;&#65533;&#65533;&&#65533;&#1786;m&#65533;b 6bj&#65533;&#65533;z&#65533;5Q&#65533;&#65533;&#65533;&#65533;&#65533; &#65533;^oB&#65533;&#65533;&#65533; b"&#65533;&#65533;&#65533;B`"]D&#65533;nB&#65533; &#65533;P&#65533;b&#65533;`&#65533;x&#65533;3=3&#65533;vK&#65533;&#65533;&#65533;&#65533;&#65533; D&#65533;`"|`&#65533;:b)F&#65533; BljI48&#65533;A&#65533;&#65533;Qu&#65533;J&#65533;D&#65533;} &#65533;@@n`&#65533;@&#65533;L,A%-A p&#65533;&#65533;\&#65533;&#65533;&#65533;&#65533;a&#65533;lP&#65533;&#174;&#65533;&#65533;<&#65533;&#65533;t&#65533;&#65533;\&#65533;H&#65533;&#65533; &#65533;&#65533;a&#65533;&#65533;,$&#65533;#)`&#65533;&#65533;&#65533;&#65533;be&#65533;j&#65533;+b4X&#65533;>&#65533;&#65533;&#65533;L&#65533;&#65533;,$L&#65533; &#65533;*`&#65533;*@&#65533;H&#65533;&#65533;0l&#65533;Bjr  &#65533;n&#65533;"&#65533;&#65533;=&#65533;A&#65533;&#65533;39&#65533;&#65533;&#65533;j&#1158;(&#65533;E(&#65533;pD)&#65533;&#65533;&#65533;*&#65533;h&#65533;&#65533;&#65533;&#65533;&#65533; 9&#65533;<&#1712;]0~&#65533;P&#65533;$&#65533;&#65533;+&#65533;#&#65533; D>0&#65533;&#65533;&#65533;r &#65533;M&#65533;R!&#65533;&#65533;&#65533;&#65533;&#65533;&#65533;3&#65533;<F&#65533;0	l&#65533;_2z&#65533;D>j8&#65533;&#65533;t"C&#65533;&#65533;8 &#65533;0h&#65533; Du&#65533;&#65533;!,&#65533;1U&#65533;s*&#65533;r&#711;  &#65533;p&#65533;&#937;&#65533;PD	&#65533;&#65533;&#65533;&&#65533;r&#65533;&#65533;` &#65533;&#65533;)6&#65533;&#65533;
'&#65533;&#65533;t&#65533;4&#65533;4=b&#65533;&#65533;&#65533;&#65533;&#65533;&#65533;'&#65533;&#65533;e8&#65533;&#65533;&#65533;A^&#65533;	&#65533;N&#65533;nZ&#65533;A }@&#65533;&#65533;&#65533;&#65533;&#65533;F4&#65533;&#65533;W&#65533;SWGR |&#65533;&#65533;&#65533;&#65533;L&#65533;;&#65533;&#65533; Pg&#65533;&#65533;"&#65533;L&#65533;&#65533;SF&#65533;uF&#65533;"<&#65533;g &#65533;U&#65533;!'(&#65533;1&#388;X&#65533;(&#65533;6n&#65533; ,&#65533;&#65533;&#65533;&#65533;&#65533;&#65533;C&#65533;1&#65533;&#65533;&#65533;k~aA&#65533;`&#226;Q&#65533;Q	&#65533;&#65533;&#65533;8&#65533;&#65533; &#65533;a &#65533;&#65533;"&#65533;@W&#65533;U5v (&#65533;&#65533;&#65533;&#65533;&6(-6E/&#65533;7&#65533;&#24014;c\&#65533;&#65533;p&#65533;g&#65533;$&#65533;&#65533;]&#65533;#&#65533;&#65533;G&#65533;&#65533;p"J&#65533;#R6&#65533;&#65533;&#65533;HHH&#65533;&#65533;&#65533;4&#65533;n/&#65533;M&#65533;l&#65533;&#65533;r&#65533;n&#65533;!	&#65533;&#65533;J&#703;J&#65533;U&#65533;&#65533;Y&#65533;&#65533;T&#65533;&#65533;c&#65533;M&#65533;kaLoN&#65533;&#65533;"&#65533;cF&#65533; &#65533;&#65533;``&#65533;\&#65533;&#65533; &#65533;b
&#65533;&#65533;P&#65533;&#65533;mq&#65533;
&#65533;&#65533;H&#65533;&#65533;&#65533;&#65533;
(b&#65533;&#65533;!6b&#65533;4&#65533;&#65533;!K&#65533;	* &#65533;&#65533;5f&#65533;?k&#65533;>o"&#65533;&#65533;&#65533;rM&#65533;\&#65533;&#65533;&#65533;&#65533;DUsm&#65533;`&#65533; &#65533;&#65533;T&#65533;&#65533;v5SM&#65533;H&#65533;4&#65533;,h&#65533;&#65533;&#65533;zL@ &#65533; &#696;&#65533; &#800;<&#65533;.!&#65533;"&#65533;&#65533;&#65533;"M&#65533;F^q&#65533;&#65533;,!5;z &#65533;&#65533;$&#65533;2
M?&#65533;&#65533;(*&#65533;&#65533;&#65533;=b^&#65533;&o&#65533;"&#65533;@&#65533;,!_&#65533;H&#65533;&#65533;&#65533;&#65533;&#65533;	lcQ&#65533;a"&#65533;&#65533;&#65533;&#65533;&#65533;8&#65533;&#65533;&#65533;&#65533; JE&#65533;&#65533;D&#65533;Rc&#65533;&#65533;b&#65533;&#65533;\&#65533;&#65533;9&#65533;&#65533;&#65533;.S5E&#65533;}:"&#65533;&#65533;O&#65533;&#65533;&#65533;&#1353;&#65533;VmBH&#65533;&#65533;M&#65533;&#65533;&#65533; $g&#65533;&#65533;&#1634;&#65533;I&#65533;mJ&#65533;m&#65533;&#65533;&#65533;&#65533;bs>&#65533;&#65533;&#65533;M&#65533;&#65533;&#65533;4d &#1060;BL&#65533;&#65533;&#65533;&#65533;!&#65533;&#65533;&#65533;&#65533;&#65533;kb&#65533;&#65533;N&#65533;H&#65533;K&#65533;&#65533;&#65533;@,&#65533;&#65533;&#65533;&#65533;v&#65533;&#65533;&#65533;$4t&#65533;&#65533;e &#65533;&#65533;J& &#65533;!a&#65533;&#65533;H&#65533;4&#65533;m &#65533;&#65533;&#65533;C&#65533;&#65533;q&#1013;?&#65533;&#65533;M&#65533;%$(&#65533;&#65533;&#1148;&#299;N&#65533;N&#65533;`A&#1448;&#65533;z&#65533;&#65533;&#65533;&#65533;&#800;Z`h&#65533;t&#65533;t&#65533;&#65533;&#65533;Q&#65533;&#65533;&#65533;&#65533;.&#65533;&#65533;&#65533;j&#65533; V&#236;Zw&#65533;Fj&#65533;&#65533;&#1830;I&#65533;&#65533;_j&#65533;&#65533;&#65533;J=&#65533;&#369;&#65533;&#65533;p@&#65533;c&#65533;&#65533;^S&#65533;p&#65533;~&#65533;x`&#65533;h&#1970;H
&#65533;&#65533;2TK&#65533;/&#65533;J%&#65533;&#6674;&#65533;z&#65533;&#65533;`g&#65533; b&#65533; &#65533;@5&#65533;&#65533;&#65533;&#65533;g2] +&#65533;5EbU4c="&#65533;x&#65533;))&#65533; 8M
&#65533;&#65533;u&#65533;G'&#65533;&#65533;V&#65533;&#65533;-&#65533;"&#65533;O&#65533;".&#65533;   &#65533;&#65533; n&#65533;#r&#65533;&#65533;K0&#65533;#kJ&#65533;&#65533;`&#289;&&#65533;&#65533;&#65533;&#65533;o&#65533;Nu&#65533;2&#65533;"*&#65533;&#65533;&#65533;N@n&#134;&#65533;K&#65533;)&#65533;M&#65533;&#65533;@ &uF&#65533;k&#65533;&#65533;&#65533;&#65533;lO&#65533;Ql"&#65533;a&#65533;&#65533; `'&#65533;&#65533;&#65533;y&#65533;=C'&#65533;6<&#65533;'&#65533;_h&#65533;#2&#1356;&#65533;&#65533;
&#65533;&#65533;&#65533;W&#65533;&#65533;&#65533;0@R &#65533;'*&#65533;&#65533;xOH&#715;N*&#399;&#31020;)"&#65533;&#65533;&#65533;L&#65533;&#65533;
"@&#65533;&#65533;vY&#65533;&#65533;u&#65533;W&#65533;Q &#65533;j	WY&#65533;ABp&#1523;"&#65533;5"I&#65533;xQ&#65533;x&#65533;&#65533;&#65533;&#65533;!&#65533;!&#65533;P&#65533;&#65533;/&#65533;}&#65533;GGm&#65533;[&#65533;&#65533;-<&#65533; 8d'&#65533;a4&#65533;&#65533;'&#65533;U&#65533;k &#65533;&#65533;@&#65533;&#65533;&#65533;W,A
&#65533;mA&#65533;&#65533;&#65533;9&#65533;u|&#65533;&#65533;F&#65533;W&#65533;&#65533;&#65533;9B4)&#65533;`&#65533;&#65533;.&#65533;&#65533;m=&#65533;!g&#65533;g&#781;&#65533;	&#65533;#&#65533;D&#65533;&#65533;&#65533;(&#65533;N$&#65533;&#65533;9b}&#65533;&#65533;*&#65533;I&#65533;"&#65533;&#65533;M&#65533;<b&#65533;&#65533;){&#1780;M&#65533;&#65533;+&#65533;e&#356;Qz&#65533;9BS&#65533;&#65533;_&#65533;&#65533;&#65533;DA&#65533;e&#65533;J&#65533;-b &#65533;&#65533;+&#65533;t&#65533;&#65533;c&#65533;&#65533;a&#65533; b&#65533;;&#65533;&!&#65533;&#65533;"&#65533;&#65533;&#65533; &#65533;_|&#65533;&#169;&#65533;&#65533;&#65533;&#65533; &#65533;&#65533;&#65533;"v+&#65533;+bQ]m&#65533;h&#65533;&#65533;bR=&#152;&#65533;l"&#65533;hW&#65533;gRP&#65533;jAupd&#65533;&#65533;D&#65533;&#65533;&#65533;&#65533;J&#65533;&#65533;&#65533;b&#65533;D&#65533;m M&#65533;&#65533;&#65533;&#65533; &#65533;[ T&#65533;a	?y&#65533;7&#65533;} &#65533;&#65533;&#65533;&#65533;	&#65533;&#65533;&#65533;&#65533;!&#65533;&#65533;'&#65533;Hg&#773;&#65533;}&#65533;&#65533;*y&#65533;&#65533;&#65533;0&#65533;&#65533;	}&#65533;@C&#65533;&#65533;&#65533; &#65533;&#65533;k&#58712;&#65533;&#65533;&#65533;y&#65533;&#65533;&#65533; ^&#65533;]a|}&#65533;W&#65533;&#65533;^&#65533;&#65533;+&#65533;Cw&#65533;&#65533;&#65533;[$&#65533; &#65533;&#65533;&#65533;&#65533;&#65533;&#877;L j&#65533;&#65533;'&#65533;&#65533;8L&#65533;&#65533;p&#65533;&#65533;&#65533;&#65533;&#65533;&#65533;d&#65533;X&#65533;"(&#65533;~&#65533;ir&#201;*"> |@&#65533;N%UHC8&#65533;	&#65533;&#65533;c&#65533;Q&#65533;Y&#65533;&#65533;\&#65533;KA&#65533;&#65533;R&#65533;V&#65533; (&#65533;>&#65533;I(*&#65533;4{ mH&#65533;&#65533;&#65533;&#65533;&#65533;&#65533;k&#65533;!fv&#65533;n&#65533;f&#65533;
&#65533;R	B&#65533;I&#65533;&#65533;&#65533;&#65533;&#65533;&#1842;&#65533;y&#1800;&#65533;8s"z&#65533;Q&#65533;&#65533;&#65533;@&#65533;&#65533;&#65533;&#65533;NS&#65533;6&#65533;&#663;h@&#65533;.&#65533;,
&#65533;&#65533; &#65533;dA&#65533;&#65533;&#65533;&#65533;u<&#65533;c$/Cn&#65533;&#65533;"&#65533;&#65533; &#65533; E&#65533;&#65533;&#65533;&#65533;Z"Z&#65533;tJ&#65533;/&#65533;B/&#65533;&#65533;(&#65533; &#65533;&#65533;
&#1056;"&#65533;a(ap&l&#65533;&#65533;&#1806;&#65533;`P&#65533;&#65533;&#65533;. &#65533;&#65533;p&#65533;U(&#9679;&#65533;w&#65533;a&#65533;&#65533;_&#65533;F&#65533; >&#65533;)&#65533;k*&#65533;C	]}&#65533;&#65533;# &#65533;&#65533;&#65533;>&B&#65533;h&#65533;9&#65533;,]&#65533;&#65533;cE&#65533;&#53467;&#65533;f&#65533;r&#65533;e#&#65533;%&#65533;&#65533;&#65533;&#65533;&#65533;tm&#65533;v&#65533;p&#65533;>&#1665;>&#65533;re>d&#65533;&#65533;Dc&#65533;d&#65533;d)Ho&#65533;&#257;&#65533;A&#65533;&#65533;#6&&#65533;R+&#65533;M>Z'&#65533;}) %N&#65533;&#65533;&#65533;&#65533;&#65533; &#65533;&#65533;&#65533;#&#65533;aR/&#65533;&#65533;&#65533;zH&#65533;ep&#65533;]&#65533;&#65533;&#65533;yH8B4&#65533;"x&#65533;"&#65533;x&#65533;&#65533;&#65533;&#65533;&#65533;r&#65533;,A^R'^&#65533;5&#65533;%yJ&#65533;#.^&#65533;&#65533;^1&#65533;rtK&#65533;n&#65533; j&#65533;&#65533;tE&#65533;&#65533; &#65533;:&#65533;`&#65533;&#65533;Z~ &#65533;` "&#65533;"&#65533;BA&#65533;&#65533;a&#65533;z&#65533; &#65533;>~&#65533;&#824;5.&#65533;la NL&#65533;&#65533;&#63445;&#65533;+&#65533;BX&#65533;&#65533;,)&#65533;L&#65533;&#65533;&#65533;,"$ &&#65533;&#329;BND&#65533;&#65533;_&#65533;&#65533;g5&#65533;G&#65533; &#65533;0B&#65533;&#65533;P&#65533;?7^&#65533;&#627;&#65533;&#991;@&#65533;
J&#65533;g&#65533;?&#65533;\T&#65533;&#610;&#65533;=X&#65533;H&#65533;&#65533;&#65533;&#65533;b&#65533;&#65533;&#65533;&#65533;&#65533;>&#65533;&#65533;-J&#65533;e&#65533;&#65533;LX&#65533;&#65533;a&#65533;&#65533;&#65533;5&#65533;GC&#65533;dT)X&#65533;&#65533;|&#65533;&#1368;&#65533;&#65533;`&#65533;&#65533;&#65533;&#65533;&#1765;&#2270;$&#65533;2&#65533;P&#65533;&#65533;'d&#525;Q&#65533;B&#65533;K&#65533;g&#18372;&#65533;`P3r&#65533;`&#65533;!L&#65533;&#65533;&#65533;X&#65533;&#65533;M&#65533;&#65533;&#65533;d[&#65533;,&#65533;&#65533;&#65533;&#65533;N&#65533;&#65533;&#65533;&#65533;&#513;J&#65533;&#65533;&#65533;'[&#65533;&#65533; <&#65533;&#65533;&#65533;?&#65533;1&#65533;"&#65533;&#65533;&#65533;&#65533;&#65533;Z!|A&#65533;&#65533;=&#65533;&#65533;&#65533;&#65533;C&#270;	#u&#65533;&#65533;&#65533;&#65533;.&#65533;&#65533;&#65533;&#1141;pQP'&#65533;&#65533;&#65533;?&#65533;&#65533;sEA&#65533;&#65533;&#65533;?&#65533;r&#65533;-&#65533;p@:15CGA&#65533;4 B{&#65533;C&#65533;
P&#65533;SX&#65533;&#65533;VX&#65533;"M(&#65533;&#65533;iF&#65533;	(&#65533;4O(&#65533;B&#65533;a&#1168;0&#65533;U&#65533;&#65533;EY&#65533;?%&#65533;&#65533;&#65533;!&#65533;O&#65533;&#65533;L0&#65533;&#65533;N>$&#65533;&#65533;`&#1188;&#65533;O&#65533;&#65533;&#65533;&#65533;U&#65533;&#65533;&#65533;&#65533;U]u&#65533;&#65533;&#65533;&#65533;&#65533;Y&#65533;8&#65533;&#65533;?&#65533;&#65533;CDA &#65533;&#65533;?&#65533;&#65533;O/hC&#65533;&#65533;&#65533;&#65533;b&#65533;!`&#65533;&#65533;D&#65533;e&#65533;g&#65533;U&#65533;YA<&#533;&#65533;z&#65533;&#65533;g&#65533; aZA=&#65533;FM&#65533;IPZLF&#65533;ZPc&#65533;t&#65533;&#65533;-&#65533;
 &#65533;&#65533;&#65533;I&#65533;&#65533;&&#65533;&#65533;&#65533;6[&#65533;1&#65533;@CL&#65533;&#65533;Y&#65533;=&#65533;&#65533;&#65533;&#65533;W&#65533;-B+P&#65533;@ =M&#65533;&#65533;Nt&#65533;&#65533;!&#65533;t$DE&#65533;&#65533;#&#65533;&#65533;f&#65533;&#65533;&#65533;#B&#65533;&#65533;AA( &#65533;&#65533;|&#65533;&#1351;&#65533;&#65533;-&#65533;&#65533;O&#65533;&#65533;&#65533;1,&#2029;&#65533;)&#65533;&#65533;|!
6&#65533;,&#65533;FA&#65533;&#65533;&#65533;&#65533; &#65533;4&#65533;&#65533;|bA&#65533; &#65533;GAd&#65533;4Bt&#65533;FA&#65533;P&#65533; 8\&#65533;/&#65533;B&#65533;`@&#65533;B&#65533;b^&#65533;x&#65533;'&#65533;&#1104;&#65533;&&#65533;&#65533;&#65533;&#65533;KH)&#65533;&#975;=I&#65533;&#977;(&#65533;&#65533;v&#65533;&#65533;&#65533;@s4=Q&#65533;&#65533;o&#65533;sN&#65533;&#65533;&#65533;P<&#65533;U&#65533;&#65533;dYq$&#65533;P&#1376;&#65533;O&#65533;>&#65533;u&#65533;E.&#65533;&#65533;&#65533;&#65533;g`p&#65533;?&#65533;k&#65533;&#1253;&#65533;p&#65533;`&#65533;V&#65533;&#65533;&#65533;&#65533;H] &#1432;b&#65533;6&#65533;6&#65533;mS&#65533;&#65533;&#65533;^&#65533;?~)&#65533;&#65533;?=&#65533;&&#65533;|&#65533;[&#65533;&#65533;&&#65533;&#65533;&#65533;&#65533;&#65533;iAT4&#65533;&#65533;&#65533;&#65533;&#65533;&#65533;&#65533;w&#65533;=&#65533;h!&#65533;
jI&#65533;RA&#374;&#65533;&#65533;v&#468;5O&#65533;&#65533;&#65533;&#65533;"?&#65533;&#65533;yL&#65533;&#65533;Mz&#65533;\&#65533;&#65533;1&#65533;B &#65533;&#65533;&#65533;' &#65533;X&#65533;&#65533;3A&#65533; 0P"&#65533;&#65533;&#65533;B	R&#65533;H&#65533;&#65533;z&#65533;O&#65533;0
=D&#65533;'y&#65533;n&#65533;&#65533;yx&#65533; *&#65533;&#586;&#65533;0
&#65533;h&#65533;`&#65533;?p&#65533;C&#65533;!L&#65533;&#65533;U&#65533;&#65533;&#65533;&#65533;P&#65533;U&#65533;&#65533;G&#65533; &#65533;&#65533;G"&#65533;&#65533; sX&#65533;0E&#65533;s;&#65533;B&#65533;&#65533;&#65533;&)&#65533;&#65533;)&#41382;;&#65533;&#65533;&#65533;;&#65533;&#65533;&#65533;&#65533;&#65533;&#65533;8@
Q&#65533;&#65533;&#546;&#65533;&#65533;'\&#65533;&#33040;&#65533;&#65533;&#65533;c>&#65533; g8&#65533;$4&#65533;-&#65533;@]p&#65533; F&#65533;/&#65533;&#65533;&#65533;&#65533;?8E&#65533;y&#65533;S&#65533;i&#65533;&#65533;#&#65533;&#513;S&#65533;&#65533;@&#65533;`&#65533;&#65533;&#65533;&#65533;P&#65533;fN&#65533;x0&#65533;xD\&#65533;&#65533;V&#65533;!Mj&#65533;*&#65533;&#65533;&#65533;\&#65533;y&#65533;?&#65533;&#470;&#65533;k&#65533;&#1036;&#65533;4&#65533;&#65533;&#65533;h`&#65533;&#65533;&#65533;T&#65533;&#65533;&#65533;$&#65533;I&#65533;y&#65533;v&#65533;&#65533;_&#65533;C4&#65533;~&#65533;!&#65533;!M&#65533;
B&#65533;&#65533;&#65533;&#65533;D@&#65533;0h"6&#65533;g&#65533;qX&`&#8642;~']&#65533;&#65533;A=4&#65533;&#65533;GD&#65533;&#65533;&#65533;<&#65533;"&QA&J&#65533;:X&#65533;&#65533;0q&#65533;;(@&#65533;S&#65533;&#65533;&#65533;&#65533;&#65533;&#65533;e&#65533;j&#65533;De&#65533;P&#65533;q&#65533;2pA&#1296;&#65533;;:&#65533;>P&#65533; &#65533;&#65533;9&#65533;Q(h B.P&#65533;d*<&#65533;&#65533;M&#65533;&#65533;q&#65533;Q&#65533;|&#65533;&#65533;&#65533;(Bd&#65533;H&#65533;DH&#65533; 8q&#322;*&#65533;&#65533;&#65533;h.<&#65533;&#65533;&#65533;FI&#65533;&#65533;&#65533;)eb<C&#65533;M&#65533;n0&#65533;&#65533;&#65533;gNg:&#1301;&#65533;sU&#65533;&#65533;<c&#65533;i8&#65533;R&#65533;&#65533;&#65533;&#65533;&#65533;s#d&#65533;&#65533;/&#65533;+	&#65533;&#65533;^]&#65533;&#65533;&#65533;&#65533;&#65533;&#65533;&#217;XM&#65533;jW6@&#65533;&#65533;-&#65533;G&#65533;&&#65533;&#65533;&#65533;&#65533;%&#65533;&#65533;&#65533;C&#65533;&#65533;&#65533;dDI0&#65533;&#65533;?&#128;&#65533;.!C&#65533;&#65533;&#65533;&#65533;2t&#65533;& d&#65533;R&#65533;!&#65533;&#65533;I?Sd&#65533;&#65533;&#65533;&#65533;&#65533;@&
&#65533;r!d&#65533;j&#65533;&#65533;
&#65533;P&#65533;xpqp&#65533;&#65533;,*&#65533;&#65533;&#65533;&#65533;&#65533;&#65533;?2J&#65533;=&#65533;L&#65533;z&#65533;&#65533;?&#65533;1&#65533;&nq04x&#65533;A&#65533;&#1182;&#65533;h&#65533;6&#65533;%B&#65533;0&#65533;&#65533;&#65533;&#65533;AA1&#65533;&#65533;&#65533;l&#65533;&#65533;H,A&#65533;<&#65533;&#65533;b&#65533;Z\&#422;l &#65533; J0&#65533;p&#65533;&#65533;&#269;:&#65533;&#65533;TY&#65533;&#65533;&#65533;!g&#65533;O&#65533;8s|&#65533;p0&#65533;&#65533;O&#65533;&#65533;&#65533;&#65533;70&#65533;&#65533;'&#65533;&#65533;b1&#65533;"-&#65533;&#65533;D&#65533;|H&#65533;O&#65533;Nt&#65533;&#65533;T&#65533;L&#65533;9&#65533;Uh&#65533;[&#65533;"&#65533;&#65533;&#65533;2U&#65533;a&#65533;&#65533;&#65533;&#65533;&#65533;=HE&#65533;C+`&#170;4&#65533;&#65533;m&#65533; &#65533;&#65533;&#65533;#&#65533;`&#65533;t &#65533;&#65533;&#65533;&#472;&#65533;&#65533;&#65533;&#65533;&#65533;3&#65533;&#65533;&#65533;iLV&#65533;
!&#65533;&#65533;i}"&#65533;&#65533;&#65533;;&#65533;&#65533;<n@&#65533;R&#65533;&&#65533;&#65533;&#65533;Vwq&#65533;\\v&#65533;}&#65533;&#65533;&#65533;&#65533;&#65533;&#1582;&4Q&#65533;@\&#65533;&#65533;&#65533;e&#65533;&&#65533;&#65533;[k&#65533;x&#65533;
a&#65533;me&#132;&#65533;&#65533;&#65533;(&#65533;&#65533;!"&#65533;!&#65533;&#65533;&#65533;&#65533;&#65533;&#65533;&#65533;&#65533;&#65533;&#65533;&#65533;n@&#65533;z'&#65533;s&#65533;E^&#65533;*(D H&#65533;&#65533;#&#65533;&#65533;G &#65533;G&#65533;Y&#65533;&#65533;&#65533;&&#65533;&#65533;M&#65533;&#65533;5&#65533;0#&#65533;&#65533;+`B6M{\(&#65533;Q)&#65533;6&#65533;&#65533;)&#65533;	&#65533;C&#65533;&#65533;K\%&#65533;&#65533;&#65533;&#65533;R&#65533;&#65533;&#65533;G4&#65533;&#65533;9&#65533;9&#1068;v&#65533;&#65533;&#65533;z&#65533;&#65533;Ic&#65533;EsL#&#65533;?&#65533;&#65533;&#576;&#65533;&#65533;&#65533;&#739;&#65533;&#65533;/&#65533;E &#65533;|&#65533;&#65533;; &#65533;
&#65533;&#65533;&#65533;|&#65533;Q<&#65533;tx&#65533;&#65533;l-&#65533;&#65533;>&#65533;&#65533;!&#65533;&#65533;&#65533;&#65533;&#65533;>&#65533;R&#65533;$&#65533;&#65533;&#65533;&#65533;&#65533;jQ&#65533;&#65533;&#65533;&#65533;vTF&#65533;@n4&c::&#65533;t&#65533;&#65533;&&#65533;> &#65533;O&#65533;O6!&#65533;&#65533;&#65533;&#627;&#65533;A&#65533;+&#65533;&#65533;
&#65533; &#65533;&#65533;&#65533;&#65533;&#65533;&#65533;&#65533;&#65533;%:&#65533;&#65533;O!E^&#65533;&#65533;&#65533;X$&#65533; &#65533;S&#65533;&#65533;&#65533;&#65533;&#65533;&#65533;u&#65533;uH&#65533;XM_d&#65533;&#65533;&#65533;&#65533;&#65533;&#65533;&#65533;&#65533;$Nwx&#65533;&#65533;Y{"Bh@&#1288;\%JO&#65533;o&#65533; &#65533;;&#65533;&#65533;&#65533;(Yq&#65533;&#65533;?&#65533;(&&#65533;+&#65533;&#65533;&#65533;&#65533;t&#65533;&&#1608;&#65533;&#65533;r&#65533;&#65533;&#65533; &#65533;&#65533;gP9p&#65533;9r!gU&#65533;&#65533;&#65533;5&#1024;}&#65533;K?&#65533;I$@%q1&#65533;a&#65533;&#65533;	&#65533;Q &#65533;&#65533;J11&#65533;&#65533;P*WG~F(&#65533;&#65533;&#65533;x 
&#65533;&#65533;x`&#65533;&#65533;&#65533;&#65533;aC&#65533;D0&#65533;&#65533;&#1475;>&#65533;,j=&#65533;&#65533;&#65533;&#65533;&#65533;{&#65533;&#65533;&#65533;n0&#65533;-vd>pR&#65533;H0&#65533; x2Y0X&#65533;&#65533;r&#65533;k&#65533;&#65533;kAs]&#150;ld&#65533;]lx&#65533;kz&#65533;1&#65533;S*&#65533;_&#65533;e>&#65533;7 &#65533;tQ&#65533;P&#65533;m2&#65533; &#65533;&#65533;&#65533;&#65533; &#65533;0&#65533;&#65533;2-9&#65533;&#65533;p:4/7p4&#65533;`6&#65533;&#65533;&#65533;S&#2020; =D&#65533;4&#65533;R&#65533;gb&#65533;8%4&#65533;o8&#65533;&#65533;M&#65533;`w1&#65533;~&#65533;&#65533;`%G&#65533; O&#65533;
p
?8&#65533;&#65533;4!A&#65533;d&#65533;7&#65533;&#65533;&#65533;s&#65533;T"We&#65533;6&#65533;v(U&#65533;b&#65533;R7&#65533;mq&#65533;%&#1736;(&#65533;&#65533;U&#65533;<~&#65533;:&#65533;&#65533;DS&#65533;&#65533;&#65533;;x&#65533;&#65533;Sb&#65533;t&#65533;r&#65533;&#65533;&#65533;%&#65533;&#65533;R`WZ&#65533;&#65533;&#65533;&#65533;ha&#65533;p
+0H4&#65533;
&#65533;&#65533;z&#65533;j&#65533;X&#65533;9&#65533;  0&#65533;&#65533;&#65533;
1&#65533;w?&#65533;d&#65533;M&#65533;[A&#65533;#<a(&#65533;*&#65533;&#65533;bO&#65533;&#65533;"&#65533;0h&#65533;`&#1032;L&#65533;&#65533;&#65533;&#65533;A1!`Q&#65533;&#65533;&#65533;8	&#65533;&#65533;&#65533;f&#65533;&#65533;&#65533;q`><heBI&#65533;&#65533;zz0	!t_&#65533;+0	+&#65533;8&#65533;&#65533;&#65533;&#65533;oD &#167; B@&#391;+&#65533;&#65533;&#65533;R&#65533;&#65533;&#65533;I&#65533;&#65533;9&#1095;&#65533;d;8eu&#65533;PX
P&#65533;x&#65533;&#65533;&#65533; N07-&#65533;T)$&#65533;U&#65533;i&#65533;w&#65533;@\q&#65533;	&#65533;p8^qi@&#65533;dP`u`+&#65533;8+W0&#65533;&#65533;&#65533;6&#65533;&#65533;A&#65533; /&#65533;Zr&#65533;Ts+&#65533;&#65533;&#65533;n&#65533;&#65533;u&#65533;&#65533;H8&#65533;r&#65533;0&#65533;~&#65533;A&#65533;&#65533;&#65533;(IlW&#65533;1&#65533;&#1760;&#65533;&#65533;R&#65533;/&#65533;k&#65533;v0&#65533;&#605;,(1&#65533;&#65533;3xp\&#65533;&#65533;&#65533;,25&#65533;&#65533;i# e &#65533;&#65533;&#65533;@&#65533;&#65533;&#65533;&#65533;i&#65533;Bi&#65533;&#65533;&#65533;&#65533;w&#65533;sgc&#65533;qGx$`0?w&#65533;`C<&#65533;&#65533;8$568O P5&#65533;0&#65533;&#65533;&#65533;$2`&#65533;&#65533;&#65533;&#65533;&#65533;&#65533;&#65533;@&#65533;p&#65533;&#65533;S@&#65533;&#65533;&#65533;H<&#65533;!&#65533;B&#65533;A&#65533;!4J&#65533;&#65533;!2Q`~&#65533;oqC`&#65533;PGs&#65533;>pLq&#65533;/xAW;&#65533;9&#65533;gun&#65533;	&#65533;&#65533;sD&#65533;U=ac&#65533;X&#1182;=X&#65533;a&#65533;&#65533;UGaX&#65533;8`&#65533;&s
M&#65533;@&#65533;Lfd)R'~j"9&#65533;D1y &#65533;)1&#65533;&#65533;&#65533;U&#65533;HnU(&#65533;&#65533;r9&#65533;X8&#65533;&Q0A&#65533;&#65533;uz&#65533;P&#65533;&#65533;&#65533;&#65533;v&#65533;v&#65533;&#65533;&#65533;&#65533;&#65533;u&#65533;4&#65533;&#65533;v&#65533;*&#65533; &#65533;&#65533;&#65533;&#65533;zR&#65533;&#65533;[&#65533;&#65533;h&#1707;>&#65533;&#65533;&#65533;P>&#65533;&#65533;&#65533; ~&#65533;&#65533;  &#1048;&#65533;,&#65533;@FE0`0&#65533;&#65533; &#65533;pPX&#65533;|&#65533;
]"L&#65533;qJ&#65533;&#65533; 0&#65533;&#65533;N5AfFA&#65533;"&#65533;f&#65533;$&#65533;T&#65533;qx_&#65533;m&#65533;Q&#65533;&#65533;&#65533;&#65533;_qp &#65533;&#65533;$C&#65533;Th&#65533;&#65533;W 2@&#65533;zM0&#65533;&#65533;P(&#65533;AT&#65533;+ &#65533;	&#65533;X!&#65533;P&#65533;414&#65533;&#65533;|&#65533;&#65533;4P&#391;Bp8A5p&#65533;9&#65533;Y&#65533;&#65533;m&#65533;I&#65533;J&#65533;&#65533;s&#65533;@&#1072;i&#65533;d&#65533;nPwp	@&#65533;r&#65533;&#65533;w&#65533;&#473;&#65533;&#65533;a5aedkBl*&#65533;IKS&#65533;&#65533;&#65533; 6&#65533;&#65533;G&#65533;j-&#65533;p[1&#65533;&#65533;[P &#65533; &#65533;F!&#65533;&#65533;A&#65533;wq&#65533;zkA&#65533;G(,?&#65533;
&#65533;!&#65533; &#65533;M&#1588;
&#65533;c&#65533;&#65533;&#65533;4&#65533;&#9272;N[&#65533;&#65533;h&#65533; &#65533;?&#65533;&#65533; &#65533;&#65533;{&#65533;&#65533;Mpjgi@ &#65533;?&#65533;&#65533;^&#65533;&#65533;4&#65533;&#65533;[I Y&#65533;
fs&#65533;4!6@*&#65533;&#65533;&&#65533;&#65533;&#65533;=0Y&#65533;t41&#65533;&#65533;9|W&#65533;V7K &#65533;&#65533;&#1690;u&#65533;A&#65533;0
&#65533;0
",&#65533;&#65533;{&#65533;V;2,&#65533;^&#65533;=B&#65533;P=$&#1284;|&#65533; =&#65533;&#65533;Cp\&pT#&#65533;&#65533;E&#65533;@RBp\&#65533;&#65533;
&#65533;&#65533;P&#65533;&#65533;C&#65533;1*'p#&#65533;#&#65533;&#65533;?1&#65533;&#65533;&#65533; S!&#65533;&#65533;%pp[&#65533;Je&#65533;&#65533;{&#65533;f&#65533;&#65533;s&#65533;&#65533;`0Ccu&#65533;&#65533;j&#65533;&#65533;Ci`&#65533;BOCS~&#65533;&#65533; &#65533;&#65533;&#65533;@]&#65533;K;&#65533;d&#65533;&#65533;y&#65533;w&#65533;P&#65533;X&#65533;&#65533; \&#65533;&#65533;T&#65533;i&#65533;&#65533;>&#65533;>1&#65533;&#65533;q[&#65533;S&#65533;&#65533;3T&#65533;@T0&#65533;&#65533;>&#65533;|[
&#65533;t$&#65533;6&#65533;E &#65533;&#65533;&#65533;}vP&#65533;C&#65533; Jp L&#65533;~ k&#65533;U	Mpnd&#65533;&#65533;&#65533;^&#65533;C q&#65533;&#65533;M&#65533;A"&#65533;y&#65533;&#65533;&#65533;&#65533;&#65533;&#65533;&#65533;&#65533;mq&#65533;<"#&#65533;0]&#65533;5>&#65533;S&#65533;G&#65533;&#65533;7s&#65533;&#65533;&#65533;t&#65533;&#65533;S&#65533;&#65533;&#65533;C&#65533;A&#65533;	<&#65533;4&#65533;0&#65533;&#65533;?&#65533;A&#65533;&#65533;I	 &#65533;UV&#65533;,&#65533;K&#65533;&#65533;Y&#65533;r]V&#65533;&#65533;&#65533;_&#65533;rB&#65533;1&#1319;ba&#65533;&#65533;1C&#65533;@6&#65533;_0a&#65533;&#65533;f5&#65533;Q>&#65533;&#65533;~7a&#65533;4&#65533;&#65533;`&#65533;4az'&#65533;=!&#65533;11{P&#65533;&#65533;0&#65533;&#65533;&#65533;&#65533;&#65533;&#65533;&#65533; Kp&#65533;-cZT&#65533;&#65533;&#65533;=\&#65533;p&#65533;&#65533;iE&#65533;&#65533;&#65533;&#65533;&#1524;	&#65533;74&#65533;	&#65533;
&#1809;&#65533;v&#65533; a  Y&#65533;&#65533; &#65533;&#65533;&#65533;&#65533; 
&#65533;&#411;KA&#65533;#,&#65533;2&#65533;&#65533;&#65533;&#65533;;&#65533;&#65533;Nc(&#65533;#&#65533;r/&#65533;
&#65533;&#65533;_P&#65533;&#1814;z&#65533;'@[&t&#65533;^`B&#65533;&#65533;A&#65533;&#1236;&#65533;_$#lAF&#65533;&#738;f=`&#65533;&#65533;$S&#65533;&#724;&#65533;
(&#65533;&#65533;C`&#65533;&#65533;V	&#65533;&#65533; &#65533;m&#65533;6$&#65533;&#65533; &#65533;4X&#65533;&#65533;K&#65533;&#65533;4&#65533;&#65533;:&#65533;&#65533;&#65533;4&#65533;&#65533; &#860;&#1129;e&&#65533;&#65533;Dd&&#65533;]&#65533;&#65533;d&#65533;&#1676;c&#65533;]&#65533;&#65533;>&#65533;	`&#65533;?&#65533;&#65533;&#65533;&#65533;,~&#65533;&#65533;%)`&#65533;B!
&#65533;&#65533;&#65533;\&#65533;&#65533;&#65533;&#65533;o&#65533; 1&#65533; &#65533;&#65533;&#685;&#65533;&#65533;&6&#65533;&#65533;j&#65533;;&#65533;&#65533;&#65533;Y}&#65533;&#65533;&#65533;=&#784;@&#65533;E&#65533;&#644;EpW|Y&#65533;n&#65533;&#65533;&#65533;&#65533;Pa&#65533;&#65533;&#65533;&#65533;&#65533;b&#651;&#65533;&#65533;&#65533;&#384266;b
&#65533;&#65533;X8[?L&#65533;-&#13583;&#65533;W&#65533;!&#65533;6 &#65533;&#65533;&#65533;m&#65533;&#65533; s&#65533;llA2$&#65533;^&#65533;&#65533;11&#65533;&#65533;0A&#65533;&#65533;g&#65533;&#65533;c1&#65533;[&#65533;-&#65533;
&#65533;
&#65533;&#65533;&#65533;+#> &#65533;SaC&#65533;&#65533;&#65533;&#187;&#65533;&#65533;&#65533;&#65533;&#65533;T;G&#65533;&#65533;-%&#65533;&#1076;M&#65533;&#65533;&#65533;b	U&#65533;&#65533;a$&#65533;Z&#65533;X{&#65533;&#65533;&#65533;UpL]&#65533;J7&#279;&#65533;#&#65533;&#65533;A&#65533;&#65533;8}1Q&#65533;R&#65533;_`&#65533;
&#65533;`7&#65533;.x= 
&#65533;&#65533;7&#65533;&#65533;v
v&#65533;&#65533;z&#65533;&#65533;)&#65533;&#65533;p&K &#65533;&#65533;>&#65533;*&#65533;&#65533;Y&#65533;
&#65533;&#65533;&#65533;&#65533;YaI&#65533;Y,E!&#65533;&#1488;Y&#65533;
&#65533; C&#65533;&#65533;<&#65533;&#1316;&#65533;Nk\-&#1076;&#65533;( &#65533;&#65533;&#65533;}(O~&#65533;&#65533;C&#65533;/&#65533;U&#65533;PO sSI&#65533;&#65533;2J&#65533;&#65533;&#65533;&#65533;"z &#65533;plQ,a&#65533;^&#65533;&#65533;%	&#65533;&#65533;&#65533; &#65533;&#65533;&#65533;&#65533;&#65533; &#65533;&#65533;&#65533;@&#65533;&#65533;&#65533;&#65533;W&#65533;&#65533;&#65533;CM* V&#65533;P&#65533;&#65533;&#65533;C&#65533;E&#65533;;&#65533;&#65533;X&#65533;Gt&#1578;:*&#65533;&#65533;&#65533;(&#65533;&#65533;Hm&#65533;<a&#65533;1&#65533;1qI&#65533;&#65533;&#65533;1&1&&#1228;`1W&#65533;,&#65533;T&#65533;&#65533;&#65533;1&#65533;&#65533;p	!&#65533;x&#65533;&#65533;Fo&#65533;T&#65533;j&#65533;=&#65533;&#65533;&#65533;B&#65533;6&#65533;&#65533;&#65533;,7&#65533;
&#65533;&#65533;>!&#65533;0Q&#65533;&#65533;X,&#65533;B&#65533;&#65533;&#65533;)E0q&#65533;F&#65533;&#65533;&#65533;&#65533;&#65533;P&#65533;@&#65533;	&#65533;F&#65533;&#65533;(&#65533;s&#65533;o,&#65533;4Oe&#65533;$&#65533;`&#65533;8 6&#65533;AA=$&#65533;&#65533;}"&#65533;=&#65533;'&#65533; 9&#65533; &#65533;@.&#65533;&#65533;&#65533;&#65533;&#65533;&#65533;W&#65533;A&#65533;&#65533;&#65533;&#65533; &#65533;B.&#65533;T&#65533;&+&#65533;&#65533;:t&#65533;&#65533;p&#65533;r\&#65533;&#65533;&#65533;O&#65533;&#65533;- @&#65533;rY&#65533;&#65533;pT&#65533;&#65533;&#65533;&#65533;kVP&#65533;&#65533;p&#65533;lw &#65533;q&#65533;xc&#65533;&#65533;&#65533;G<&#65533;%R G\> xU&#65533;@orO&#648;,&#65533;&#65533;S&#65533;&#65533;AQ*ap&#65533;m=&#65533; ?&#65533;&#65533;&#65533;&#65533;V&#65533;&#1022;lI9os&#65533;aR&#65533;&#65533;TH=cHSnr&#65533;o&#65533;&#65533;&#65533;&#65533;.&#65533;&#65533;[&#65533;_&#65533;&#353;&#65533;&#65533;=Q?&#65533;&#65533;&#65533;M&#65533;>&#65533;&#65533;&#65533;`l&#65533;1&#65533;&#65533;&#65533;}&#65533;&#65533;&#65533;t&#65533;&#65533;&#323;B.&#65533;&#65533;&#65533;c&#449;&#65533;yY&#39076;&#65533;hL&#65533;\p&#65533;I&#65533;0&#65533;9&#65533;&#65533;&#65533;&#65533;&#65533;PY&#65533;Q&#65533;&#65533;@&#65533;&#65533;,&#65533;&#65533;&#65533;/S&#65533;W&#65533;uS&#65533;&#65533;&#1153;&#65533;e&#65533;&#65533;&#65533;A>&#65533;&#65533;&#65533;3g&#65533;o(&#65533;Gv&#65533;&#65533;w&#65533;&#65533;&#65533;n&#525;&#65533;
&#65533;&#65533;&#65533;@A&#65533;/|&#65533;&#65533;&#65533;S&#65533;
"&#65533;&#65533;&#65533;&#65533;&#65533;&#65533;C&#65533;&#600;f&#65533;&#65533;?d&#65533;&#65533;&#65533;0P&#65533;&#65533;/d&#65533;&#65533;&#65533;&#65533;g&#1057;E&#65533;&]&#65533;&#65533;&#65533;&#65533;&#65533;&#65533;&#65533;&#65533;&#65533;&#65533;j&#65533;&#65533;0&#65533;&#65533;&#65533;b6&#65533;E&#65533;&#65533;&#65533;{&#65533;1&#1891;9&#65533;h&#65533;&#65533;M^&#65533;C&#65533;my&#65533;&#1057;&#65533;}&#65533;5&#65533;&#65533;&#65533;&#65533;&#65533;~Q&#65533;&&#65533;&#65533;&#65533;&#65533;&#65533;&#1474;&#65533;i\&#29295;g&#65533;&#65533;&#65533;{&#65533;&#65533;GX4BP&#32930;s&#65533;/(&#65533;&#65533;&#65533;&#65533;&#65533;&#65533;&#65533;48HHN&#65533;l y&#65533;&#8386;&#65533;&#65533;&#65533;,,Z&#65533;&#65533;H&#65533;I#&#65533;&#65533;&#65533;,v&#65533;&#65533;CC&#65533;&#65533;&#65533;&#65533;a&#65533;d&#65533;A&#65533;&#65533;&#65533;&#65533;LmhDIm.&#65533;%&#65533;&#65533;&#65533;q )&#65533;p &lRC&#65533;q&#65533;r&#65533;H&#65533;@&#65533;&#65533;&#65533;'8&#65533;J%&#65533;(&#65533;L&#65533;P&#230;.&#65533;t&#65533;&#515;h8&#65533;<Z(&#65533;&#65533;&#65533;&#65533;&#65533;c &#65533;T&#65533; "&#65533;D|0&#65533;3L&#65533;&#65533;t &#65533;&#65533;!&#65533;k 2&#65533;&#65533;&#65533;&#452;:&#65533;&#65533;~&#65533;&#65533;'y&#65533;0f&#65533;&#65533;9&#65533;&#65533;y&#65533;oj&#65533;/2&#65533;&#65533;&#65533;&#65533;ZuU&#65533;J\8(&#1419;*&#65533;&#453;J&#65533;&#65533;&#65533;J6&#65533;L
0&#65533;&#65533; &#65533;&#65533;&#65533;2I3&#65533;&#65533;&#65533;h &#65533;&#65533;f&#65533;U&#65533;"M&#65533;&#65533;Zk&#65533;&#65533;V&#65533;&#65533;&#65533;&#65533;&#65533;&#65533;y&#65533;&#1355;>H&#65533;_&#65533;&#65533;&#65533;l&#65533;&#1469;&#65533;789&#65533;&#65533;&#65533;;&#65533;@h&#65533;&#65533;}oJp&#65533;C&#65533;8&#65533;$&#65533;X`5&#65533;"sI&#65533;&#65533;&#65533;&#65533;&#65533; >H
?&#65533;&#65533;&#65533;G?&#65533;&#65533;#&#65533;&#65533;3>H&#65533;&#65533;&#65533;&#65533;\&#65533;K6&#65533;&#65533;2&#65533;/&#65533;&#65533;S^&#65533;&#65533;k&#65533;&#65533;e&#35721;@&#65533;&#65533;p&#65533;&#65533;g&#65533;&#65533;&#65533;&#65533;&#65533;&#65533;&#65533;&#65533;&#65533;H&#65533;"-&#65533;&#65533;C&#65533;&#65533;0&#65533;4&#65533;L,&#65533;A&#65533;^&#65533;&#65533;&#65533;&#65533;#U&#65533;&#65533;&#65533;k&#65533;&#65533;Xd&#65533;H&#65533;?&#65533;cn &#65533;*&#65533;_&#1696;&#65533;v!&#835;uB&#65533;g&#65533;q&#65533;Yc&#65533;&#65533;h&#65533;&#689;&#65533;&#65533;&#65533;&#65533;&#65533;oz&#1441;&#65533;q&#65533;&#65533;[&#65533;&#65533;&#771;&#65533;&#65533;@&#65533;&#65533;&#65533;&#65533;&#65533;i\&#65533;&#496;&#65533;*&#257;&#242;|&#65533;&#65533;~&#65533;"8
&#65533; &#65533;&#65533;s&#65533;&#65533;4[o%G&#65533;^{&#65533;&#65533;&#65533;&#65533; &#65533;&#65533;\&#65533;&#65533;T-*&#65533;&#65533;W,&#65533;~&#65533;&#65533;/&#65533;"&#65533;-B&#65533;&#65533;&#65533;&#65533;(&#65533;&#65533;&#65533;&#65533;&#65533;&#65533;",&#65533;&#65533;&#65533;W6&#65533; {&#65533;&#65533;&#65533;g|E&#65533;G&#1106;&#65533;j]&#65533;&#65533;G&#1144;&#65533;&#65533;&#65533;&#65533;"8{h
&#65533;&#65533;_IH&#65533;B&#65533; &#65533;jP -xA&#65533;G&#65533;1&#65533;O3&#65533;p&#65533;>&#65533;Ot>H&#65533;4X #i8&#65533;M|&#65533;&#65533;&#65533;8&#65533;@&#65533;Cq&#65533;1&#65533;2&#65533;"&#65533;8&#65533;&#65533;q&#65533;Xp&#65533;q&#65533;p&#65533;&#65533;[&#65533;&#65533;&#65533;]&#65533;o&#65533;&#65533;&#65533;&#257;&#65533;p&#65533;&#65533;&#65533;&#65533;E0R&#65533;p&#65533;"EC91&#65533;&#65533;&#65533;&#65533; &#65533;&#1284;SL2&#65533;
&#65533;&#65533;&#1345;h<f J&#65533;38&#65533;&#65533;&#216;Q&#65533;&#65533;&#65533;@
Y&#65533;?&#298;&#65533;&#65533;&#65533;I&#65533; &#65533;A&#65533;DI[&#65533;&#65533;u&#65533;iY&#274;&#65533;&#65533;y:&#65533;&#65533;w\&#65533;e)&#325;&#65533;w$!3&#65533;&#65533;@0&#65533;&#65533;&#65533;&#65533;&#65533;&#65533;&#65533;O&#65533;`i&#65533;&#65533;&#65533;?(&#65533;&#65533;F&#65533;&#65533;i&#65533;5&#65533;1&#769;3&#65533;&#65533;(3/&#65533;&#65533;&#65533;C&#65533;%@>&#65533;I&#65533;$&#65533;&#65533;D5&#65533;&#65533;&#65533;&#65533;&#65533;;&#65533;&#65533;&#65533; &#65533;y&#65533;V&#65533;l>8&#207;&#65533;N&#65533;&#65533;&#65533;&#65533;&#65533;"&#65533;&#65533;16q&#65533;)&#65533;#&#65533;I&#65533;B&#65533;&#65533;&#65533;C<&#65533;6x0+&#65533;&#46211;GB3&#65533;&#65533;\&#65533;&#65533;&#65533; i&#65533;&&#65533;&#65533;ff&#65533;&#65533;&#65533;&#65533;&#65533;q&#65533;&#12892;&#65533;H&#65533;Rp&#65533;#&#65533;K&#65533;E.&#65533;&#65533;Q&&&#65533;"&#65533;&#65533;[9&#65533;&#1219;&#65533;&#65533;&#65533;`&#65533;-&#65533;q&#287;&#65533;"&#65533;&#65533;&#65533;@&#65533;&#65533;[#2Q H0a8Y&#65533;nb&#65533;
&#65533;&#65533;&#65533;p&#65533;&#65533;,2&#65533;Y&#65533;&#65533;sCZ&#1924;t&#65533;&#65533;8&#65533;&#65533;[E&#65533;&#1147;J&#65533;`J&#65533;CM*&#2033;&#65533;&#65533;&#65533;&#65533;&#65533;&#65533;&#65533;L4&#65533;&#65533;$l3&#65533;&#65533;4/2T3&#65533;"H&#65533;@D&#65533;T&#65533;&#65533;&#564;c&#65533;!&#65533;<&#65533;"Q&#65533;&#65533;T&#272;&#65533;G&#65533;&#65533;&#65533;<&#65533;&#65533;&#65533;&#65533;c&#65533;&#65533;&#65533;F&#65533;fS&#65533;e%&#65533;&#65533;$!&#65533;&#65533;&#65533;@&#65533;XUJ&#65533;&&#65533;&#65533;E&#65533;I&#65533;m&&#1527;&#65533;&#65533;&>&#65533;Z&#65533;&#65533;f&#65533;&#65533;t.&#65533;B9&#65533;r&#65533;U&#65533;&#65533;&#65533;Gr&#65533;]&#65533;Z$e&#65533;&#65533;&#65533;EJ&#65533;&#65533;&#65533;Gd=&#65533;&#139;&#65533;S&#65533;&#65533;G&#65533;@!&#65533;&#65533;&#65533;RYc&#65533;&#65533;&#65533;xdT&#65533;B&#65533;&#65533; &#65533;,&#622;	&#65533;
&#65533;&#65533;&#65533;&#65533;&#65533;&#65533;&#65533;&#65533;&#65533; o&#65533;&#65533;0&#65533;(3&#65533;&#65533;O&#65533;X&#65533;O&#65533;&#65533;&#65533;&#65533;&#65533;&#65533;&#65533;X&#65533;W|&#65533;3@&#65533;&#65533;p&#65533;E\yd&#65533; &#984;&#65533;6l&#65533;&#65533;&#65533;&#65533;&#65533;&#65533;58&#65533;$O&#65533;x&#65533;@&#65533;YD1n)&#65533;?3&#65533;D#&#65533;&#65533;&#1026;b&#65533;&#65533;&#65533;t &#65533;(&#65533;~&#65533;Q&#65533;&#65533;&#65533;&#65533;&#65533;{&#65533;&#65533;*&#65533;&#65533;&#65533;&#65533;&#65533;&#65533;?&#65533;&#65533;s&#65533; &#65533;#&#65533;&#65533;&#65533;&#65533;&&#65533;yW&#65533;&#65533;&#65533;&#65533;&#65533;A&#65533;ifS&#65533;&#65533;&qLd&#65533;&#65533;&#65533;&#65533;&#65533;<kh&#65533; &#65533;&#65533;M>&#65533;&#65533;&#65533;&#65533;r&#65533;&#65533;&#65533;&#65533;&#65533;0&#65533;&#65533;S&#65533;Z&#65533;I&#65533;lp]&#65533;MkR&#977476;&#65533;v}&#65533;w&#65533;&#65533;&#65533;&#65533;,A	&#65533;&#65533;W`DS&#65533;&#65533;&#65533;)&#65533;|&#65533;&#1913;4&#65533;&#65533;&#65533;}f&#65533;&#65533;&#65533;&#65533; %&#65533;&#65533;\1hh&#65533;&#65533;1P
@&#65533;d&#65533;&#65533;&#65533;&#65533;&#65533;&#65533;&#65533;&#65533;&#65533;j&#65533;Th&#65533;@&#65533;MN{!(&#65533;"7&#65533;&#65533;&#65533;&#65533;&#65533;&#65533;*&#65533; &#65533;,&#65533;&#65533;t)&#65533;"&#65533;Fj&#65533;c&#65533;&#65533;0&#65533;@DNt&#65533;&#65533; 80L&#65533;&#65533;v&#65533;&#65533;&#65533;@V;&#65533;482&#65533;&#65533;&#65533;&#65533;&#65533;7&#65533;&#65533;	&#65533;&#65533;&#65533;&#65533;&#65533;&#65533;P&#65533;&#65533;&#65533;&#65533;.&#65533;&#65533;&#65533;&#65533;&#65533; :&#65533;&#65533; &#65533;&#65533;&#65533;=3&#65533;&#65533;&#65533;&#65533;&#65533;&#65533;&#65533;f&#65533;g
&#65533;&#65533;&#65533;3&#65533;&#65533;&#545;&#65533;&#65533;g&#65533;$&#65533;&#65533;&#65533;.6&#65533;&#65533;&#65533;Zc&#1128;F&#65533;p&#65533;j&#778;fJ&#65533;>&#65533;6&#65533;!5&#65533;&#65533;&#65533;&#65533;/F&#65533;&#65533;&#65533;&#65533;&#65533; &#65533;DE$;&#65533;D&#65533;6&#65533;&#65533;`5dM&#65533;&#65533;C&#65533;D&#65533;n&#65533;]&#65533;-a&#65533;&#65533;&#65533;&#65533;&#65533;nv&#65533;~y&#65533;&#65533;&#65533;!&#65533;&#65533;	?&#65533;&#65533;j&#65533;L7F&#65533;	+&#65533;P&#65533;
&#65533;CNH`&#65533;&&#65533;a&#65533;&#65533;<&#65533;/&#65533;&#65533;N&#65533;+&#65533;s&#550;o2r&#65533;&#65533;&#65533;&#65533;#
&#65533;j&#65533;&#65533;&#65533;&#65533;&#65533;&#65533;=F:Px]&#65533;&#65533;L]&#65533;&#65533;qs&#65533;&#306;&#65533;&#65533;&#65533;&#65533;-&#65533;&#65533;&#65533; &#198;&#65533;*&#65533;A&#65533;o&#65533;X02&#65533;wh&#65533;2S&#65533;&#65533;f&#65533;$&#65533;A&#65533;yaU&#65533;"&#65533;&#65533;&#65533;A&#65533;}]&#524;p0&#65533;&#65533;U&#65533;<&#65533;R&#65533;?&#65533; &#65533;&#65533;:&#65533;[&#65533;&#65533;&#65533;&#65533;n2&#65533;<&#259;&#65533;&#65533;Jc:&#65533;$(<&#65533;&#65533;&#65533;&#522;&#65533;Gc&&#65533;
&#65533;&#65533;+&#65533;&#65533;*&#65533;&#65533;&#65533;'&#65533;x,gB&#65533;`:&#65533;&#65533;s&f".&#163;:&#1144;&#65533;&#65533;Ws4C+&#65533;&#65533;:?&#65533;5,&#65533;&#1833;&#65533;&#65533;c&#65533;z'&#52249;&#65533;&#65533;&#65533;0<5&#65533;&#65533;&#65533;&#65533;&#65533;X&#65533;&#65533; &#65533;&#65533;&#65533;&#65533;&#65533;&#65533;&#65533;
&#65533;&#65533;&#65533;A&#65533;&#65533;&#65533;dH&#65533;p?&#65533;&#65533;&#65533;&#65533;&#65533;&#65533;&#65533;&#65533;&#65533;&#65533; &#65533;&#65533;&#13070;&#32824;S&#65533;&#1257;&#65533;x&#65533;&#65533;!&#928;&#65533;&#65533;!&#65533;&#65533;>&#65533; 5&#65533;&#65533;&#65533;4&#65533;&#65533;&#65533;Z&#65533;&#65533;E\&#65533;hB99&#65533;#$X@8&#65533;&#65533;&#65533;&#65533;&#65533;&#65533;&#65533;&#65533;&#435;5jJ&#65533;&#2026;&#65533;&#1016;&#65533;T;&#65533;&#65533;&#65533;_&#65533;&#65533;&#65533;,.0N&#65533;&#65533;0&#65533;x&#65533;&#65533;&#1072;!&#65533;d ?n &#65533;E&#65533;&#65533;&#65533;K&#65533;F&#65533;VS&#65533;&#1930;@i*&#65533;&#65533;&#65533;.G&#65533;F&#65533;&#65533;&#65533;M&#65533;F&#65533;(&#65533;&#65533;&#65533;&#65533;&#65533;(&#65533;&&#65533;9Ah&#65533;&#65533;xp*l&#65533;&#65533;8&#65533;MP&#65533; &#65533;&#65533;&#65533;  H&#65533;&#65533;&#65533;&#65533;3&#65533;&#65533;&#37384;P&#65533;i;&#65533;&#65533;&#65533;&#65533;2&#65533;0&#65533;&#65533;C&#65533;&#65533;&#65533;&#65533;&#65533;&#65533;hD8&#65533;!C&#65533;&#65533;<d>&#65533;&#65533;&#65533;&#65533;@&#65533;&#65533;&#65533;&#65533;&#65533;&#1619;D$&#65533;&#65533;&#65533;&#65533;
&#65533;&#65533;&#65533;h&#65533;&#65533;&#65533;&#65533;&#65533;
(&#65533;&#65533;&#65533;&#65533;(@&#65533;)&#65533;&#880;Do,&#65533;&#65533;&#65533;&#65533;E&#65533;J&#1715;&#65533;&#65533;S&#65533;+&#65533;"&#65533;0&#65533;j&#65533;G.&#65533;&#65533;&#65533;&#748;&#65533;&#65533;CP_&#65533;&#65533;&#65533;,&#65533;&#65533; @&#268;J&#65533;&#65533;p&#65533;&#65533;0(&#65533;&#65533;[8&kT&#65533;&#65533;&#65533;RT.&#65533;&#65533;-&#65533;3&#65533;D&#65533;&#65533;<&#65533;[&#65533;+&#65533;&#65533;:&#65533;&#65533;&#734;&#65533;Wy&#136;&#65533;&#65533;&#65533;&#65533;&#65533;&#65533; &#1091;x&#65533;&#65533;&#65533;&#65533;&#65533;&#65533;?}&#1703;&#65533;&#65533;	{&#827;&#65533;S&#65533;&#65533;&#65533;5|&#65533;II&#65533;&#65533;9&#44176;&#65533;&#65533;&#65533;5&#65533;9&#65533;&#720;]&#65533;&#65533;Jv(H&#65533;&#65533;&#65533;	.&#65533;H8&#65533;&#65533;&#65533;Pph&#65533;&#65533;H&#65533;&#65533;E&#65533;&#65533;&#1140;&#65533;&#65533;&#249;&#65533;[w&#65533;&#65533;z&#65533;&#65533;&#65533;&#65533;8&#65533;&#65533;P&#65533;l&#65533;? EO&#65533;D&#65533;9&#65533;N&#65533;&#57651;&#65533;4E&#65533;K&#65533;&#65533;Ki&#65533;3mt&#65533;,&#65533;&#65533;D&#65533;&#65533;&#65533;&#65533;A&#65533; &#65533; &#65533;$&#65533;[@&#65533;gtK&#65533;dJ&#65533;:&#65533;m&#65533;&#65533;iT&#65533;&#65533;x.&#65533;&#65533;&#65533;_&#65533;&#65533;P_&#65533;	&#65533;&#65533;
&#65533;&#65533;&#65533;&#65533;PW	&#65533;&#65533;!q&#793;u2L&#65533;&#1091;&#65533;&#65533;&#65533;&#65533;'u8&#65533;&#65533;X&#65533;:&#65533;T&#954;&#65533;&#65533;&#65533;&#780;<*6|&#65533;&#65533;<&#65533;<z&#513;&#65533;&#65533;J&#65533;&#65533;[&#65533;D&#65533;&#65533;&#65533;&#65533;.&#65533;+&#65533;;&#65533;!&#65533;D&#65533;&#65533;&#65533;&#65533;i&#65533;Q&#65533; RL&#65533;&#65533;
Z&#65533;&#65533;]&#542;&#65533;H H&#65533; *$&#65533;&#65533;&#65533;&#65533; J&#65533;4O&#65533;t&#65533;P|S&#65533;
4&#65533;<Jj&#65533;&#65533;&#65533;&#65533;A&#65533;bJi"&#65533;E{4&#65533;rA&#65533;"&#65533;&#65533;&#65533;&#65533;&#65533;%&#65533;&#65533;7&#65533;&#65533;&#65533;&#65533;&#65533;RS&#65533;&#65533;&#65533;xO&#65533;H&#65533;&#65533;xP&#65533;`A&#65533;H&#65533;&#65533;&#65533;*&#65533;&#65533;&#1165;LRSt&#65533;&#65533;&#1084;p&#1852;%&#65533;&#65533;&#65533;A&#65533;&#65533;&#65533;-(&#65533;#z&#65533;&#65533;&#1000;IS5&#65533;&#65533;%&#65533;&#65533;O&#65533;&#65533;(Z&#65533;&#65533;&#65533;h&#65533;8&#65533;b&#65533;&#65533;&#65533;&#65533;`&#65533;d=,&#65533;&#65533;fh&#65533;&#65533;&#65533;&#65533; &#65533;8&#1419;h&#65533;&#65533; ]m&#65533;{r&#1604;&#65533;&#65533;&#65533;&#65533;h &#65533;&#65533;&#65533;&#65533;&#65533;&#949;iW&#65533;E8&#65533;&#65533;&#65533;&#65533;<&#65533;&#65533;8&#65533;&#65533;&#65533;&#65533;&#65533;&#1530;a#&#65533;~&#65533;&#65533;&#65533;
U&#65533;&#65533;&#65533;&#65533;&#65533;&#65533;K&#65533;`&#65533;;H&#65533;>D&#65533;&#65533; &#65533;&#65533;&#65533;&#65533;&#65533;&#65533;&#65533;&#65533;5(&#65533;&#65533;X&#65533;&#65533;&#65533;&#1536;o&#556;(T&#65533;&#65533;&#65533;h&#65533;(uUS&#65533;&#65533;&#65533;&#65533;p&#65533;&#1051;&#65533;&#65533;t|8&#65533;&#65533;&#65533;	s&#65533;&#65533;%&#65533;&#65533;&#65533;B~&#65533;&#65533;&#65533;&#65533;&#65533;&#65533; &#65533;&#65533;&#65533;&#65533;&#65533;(i&#65533;&#65533;&#65533;&#65533;&#65533;&#65533;P&#65533;&#65533;&#65533;8&#65533;&#65533;&#65533;Z&#65533;&#65533;6&#667;&#65533;&#65533;&#65533;",&#65533;&#552;&#65533;&#328;&#65533;&#65533;I[&#65533;U[&#65533;&#65533;&#65533;&#65533;	&#889;P &#65533;&#65533;&#1669;E&#65533;&#65533;&#1058;&#65533;&#65533;&#65533;&#65533;&#65533;&#65533;6&#65533;#&#65533;&#65533;H&#65533;}&#65533;&#65533;4+&#65533;&#65533;(&#65533;_z&#65533;&#65533;&#65533;&#65533;B&#65533;&#802;&#65533;&#65533;E&#65533;&#65533;&#757;&#426;&#65533;&#65533;@&#65533;&#43735;I&#1023;&#65533;hZ&#1907;K]&#65533;&#65533;&#280;&#65533;&#65533;&#65533;:&#65533; &#65533;=&#65533;N&#65533;&#1630;h&#65533;z&#65533;&#65533;&#65533;s&#65533;]&#1240; *H&#65533;&#65533;&#459;&#65533; 8&#1675;&#65533;&#65533;&#65533;&#65533;(&#65533;*&#65533;>&#65533;&#65533;&#65533;P&#65533;+(&#65533;P&#65533;Ir!&#65533;>&#65533;&#65533;&#65533; 3&#65533;&#2011;&#65533;&#65533;R1&#65533;&#65533;0[&#65533;&#65533;&#65533;w&#65533;&#65533;=&#65533;&#65533;&#65533;\&#65533;*]&#65533;&#65533;&#2035;#P&#1080;-&#1237;&#979;q&#65533;&#65533;&#65533;&#65533;C&#65533;&#65533;&#65533;&#65533;j&#65533;&#65533;g&#65533;&#65533;J@&#65533;p&#65533;&#65533;p&#65533;&#757;&#1331;&#65533;@&#65533;&#65533;-&#65533;&#65533;&#65533;d<k&#65533;F&#65533;&#65533;$b#6&#65533;&#65533;]&#65533;]&#65533;&#65533;H&#65533;pqq&#65533;&#65533;e&#65533;&#65533;&#65533;&#65533;&#65533;z&#65533;R&#65533;&#1347;&#65533;1&#65533;&#65533;H&#65533;]`m&#1548;"&#65533;E&#65533;d&#65533;"&!&#65533;H&#65533;t&#65533;&#65533;&#65533;)&&#65533;&#65533;=&#65533;^&#65533;&#65533;&#65533;&#65533;&#65533;h&#65533;&#65533;O&#65533;A&#65533;(&#65533;F`A&#1357;&#65533;&#65533;&#65533;p&#65533;&#65533;a&#65533;&#65533;o&#65533;&#65533;&#65533; &#65533;&#65533;@&#65533;L&#65533;&#65533;w(&#65533;&#65533;&#65533;#&#1256;&#65533;&#65533;p&#65533;c&#65533;J&#386;k@,F&#1971;FN&#65533;&#65533;&#65533;HVY&#65533;U&#65533;&#65533;&#65533;&#65533;&#1357;&#65533;&#1028;D&#65533;\&#65533;&#65533;N&#65533;&#65533;/N+&#65533;&#1248;&#65533;=e&#65533;&#65533;&#65533;= 1&#65533;&#65533;`&#65533;(&#65533;&#65533;X&#65533;&#65533;&#65533;Z&#65533;&#65533;&#65533;&#65533;H&#65533;&#65533;xb&#65533;&#65533;&#65533;&#65533;9&#65533;+&#65533;&#65533;X&#1414;"&#65533;&#65533;H&#65533;`~&#65533;f&#65533;&#1024;L&#65533;&#65533;_&#65533;&#65533;&#65533; &#1729;&#65533;&#54849;- 3&#65533;&#65533;1&#65533;e&#65533;&#65533;[qW&#65533;TPJ&#65533;U&#65533;&#65533;B&#34492;&#65533;x`p&#65533;r&#65533;&#65533;&#1079;&#65533;P&#65533;&#65533;&#65533;7&#65533;&#65533;&#65533;&#65533;&#65533;&#65533;&#65533;&#65533;&#65533;I&#65533;&#65533;&#65533;_H=b&#65533;8&#65533;&#65533;%/p&#65533;&#65533;&#65533;&#65533;(&#65533;%ph&#65533;6&#65533;b&#65533;&#65533; &#65533;:7kL%o&#65533;FU&#65533;&#65533;&#65533;Yu&#65533;&#65533;k&#65533;&#65533;<b&#65533;&#449; =[&#65533;&#1644;&#65533;h&#65533;x&#65533;&#65533;&#65533;V&#65533;R&#65533;0W&#65533;-&#65533;	/H&#65533;o=&#65533;&#65533;}Z&#65533;&#65533;&#65533;&#65533;}i&#65533;&#65533;&#65533;e&#65533; H&#65533;&#65533;&#65533;&#65533;e&#65533;&#65533;&#65533;&#65533;N&#65533;&#65533;2&#65533;_&#65533;&#65533;&#65533;&#65533;5&#65533; &#65533;&#1184;&#65533;&#65533;&#45152;&#65533;l&#65533;:0&#65533;&#65533;&#65533;X&#65533;H&#65533;0k&#65533;&#65533;5&#65533;M&#65533;N@&#65533;V&#65533;5&#65533;&#1411;&#65533; &#65533;&#802;VAt(&#65533;D&#65533;&#65533;V&#65533;k&#65533;0&#65533;&#1539;&#65533;>&#65533;=x&#65533;&#65533;&#65533;&#65533;&#816;l&#65533;&#65533;&#65533;&#65533;&#641;&#65533;&#65533;&#65533;&#65533;lxG&#65533;&#719;&#65533;h&#65533;&#65533;`]&#1865;&#65533;&#65533;Gh&#65533;&#798;&#65533;&#65533;X&#65533;	&#65533;&#65533;&#65533;&#65533;&#65533;Pi/&#65533;&b&#65533;&#65533;&#65533; &#65533;&#65533;N&#65533;&#65533;&#65533;(&#65533;&#65533;&#65533; 0&#1730;&#65533;&#65533;d&#65533;&#65533;# &#65533;&#65533;&#65533;&#65533;vH&#65533;S&#65533;&#65533;&#65533;&#65533;&#65533;&#65533;n>&#65533;h&#65533;&#65533;S&#65533;/&#65533;O.&#65533;%.&#65533;&#65533;`&#65533;&#65533;&#65533;~&#65533;*&#65533;&#65533;&#65533;&#65533;&#65533;&#65533;16&#65533;6#R&#65533;&#65533;= &#65533;&k&#65533;&#65533;.&#65533;#&#65533;	&#65533;&#65533;&#65533;&#65533;1\Q&#65533;&#65533;+E&#65533; &#65533;&#65533;&#65533;Pl&#65533;x&#65533;k"&#65533;&#65533;  n&#1347;&#65533; &#65533;&#899;&#65533;&#65533;<0&#65533;(&#65533;&#65533;&#65533;t&#65533;H&#65533;H&#65533;&#65533;&#65533;&#65533;.&#65533;&#65533;&#65533;&#65533;&#65533;&#65533;&#65533;&#65533;"/ &#65533;UE&#65533;&#65533; H&#65533;Z&#65533;&#65533;m@b?J&#65533;&#65533;&#65533;&#65533;&#65533;`PT.&#65533;r.8&#61672;&#65533;h&#65533;&#65533;n&#65533;ho&#65533;&#36811;&#65533;&#451;8&#65533;&#65533;&#65533;&#65533;&#65533;v8KT&#65533;d&#65533;4?&#65533;7W&#65533;&#65533;&#65533;7$&#65533; $P&#65533;:&#65533;&#65533;v&#65533;>&#157;$ ht&#65533;&#65533; I&#65533;&#65533;
C'&#65533;K)&#65533;&#65533;`&#65533;_1&#65533;&#65533;k&#65533;>V
&#65533;&#65533;&#65533;&k&#65533;0&#65533;P&#65533;(&#65533;&#65533;&#65533;&#65533;&#195;&#1052;f&#65533;&#65533;db&#65533;&#65533;p&#65533;&#65533;vq^$&#65533;"&#65533;&#65533;Pq"&#65533;oLq&#456;^&#65533;&#65533;V&#65533;&#65533;&#65533; &#65533;IG&#65533;&#65533;&#65533;f&#65533;q&#65533;&#65533;&#65533;Gf&#65533;lL&#65533;&#65533;&#65533;p &#1368;&#65533;Y&#65533;&#65533;o&#65533;&#65533;&#65533;o
W&#65533;&#65533;K&#65533;&#65533;KH&#65533;2&#65533;V&#65533;3&#706;&#65533; lL0&#65533;z&#1008;&#65533;&#65533;&#65533;&#65533;H1&#65533;&#65533;1O&#65533;&#65533;&#65533;w&#65533;&#65533;&#65533;&#518;DA&#65533;&#65533;&#65533;U&#65533;>8&#65533;e_W2&#65533;&#279;&#65533;I&#1923; k&#65533;8qe&#65533;pL&#65533;&#65533;0v&#65533;&#65533;J&#65533;`&#65533;&#65533;i&#65533;&#65533;O&#65533;&#65533;.&#65533;PEH&#65533;&#65533;&#65533;glH8&#65533;*&#65533;G&#65533;&#65533;&#65533;&#65533; &#65533;&&#65533;&#65533;` &#65533;?&#65533;&#65533;&#65533;pqR&#65533;&#65533;y&#65533;&#65533;IP!&#65533;&#65533;&#65533;&#65533;&#65533;_&#65533;&#65533;&#1751;	/&#65533;`&#65533;&#65533;&#65533;]&#1901;&#65533;&#65533;&#65533;&#65533;&#65533;z&#65533;Q&#65533;DP&#65533;&#65533;x&#65533;&#65533;&#65533;&#65533;`&#65533;{#&#65533;C&#65533;&#65533;;&#65533;&#65533;&#65533;&#65533;&#65533;?	|&#65533;(&#65533;&#65533;&#65533;t&#65533;Jv&#65533;_4K&#65533;f&#65533;&#65533;&#65533;u"&#65533;y&#65533;&#65533;&#65533;'&#65533;Y&#65533;V]?k&#65533;@&#65533;&#65533;u&#65533;V&#65533;&#65533; h&#65533;{Py&#65533;&#65533;&#65533;&#1047;u&#65533;0&#65533;&#65533;P&#65533;0
&#65533;&#65533;
&#65533;&#65533;&#65533;&#1524;lx&#65533;&#1839;&#65533;&#65533;E=&#65533;=&#65533;&#65533;&#65533;&#65533; RH&#65533;&#65533;&#65533;&#65533;& &#65533;|&#65533;&#65533;W&#65533;]O&#65533;&#65533;&#65533;o&#65533;&#65533;&#65533;&#65533;&#65533;&#65533;&#65533;z&#65533;w&#65533;&#65533;&#65533;I&#65533;i&#65533;&#65533;.hv&#65533;&#65533;&#65533;l&#65533;T&#65533;&#65533;j /5&#65533;&#65533;/&#65533;&#65533;W&#65533;/&#65533;7z&#65533;&#65533;-T&#65533;g&#65533;&#65533;A&#65533;&#65533;X&#65533;&#65533;!&#264;&#65533;'R&#65533;#&#65533;&#65533;&#65533;9&#1752;i&#65533;&#65533; 3!`&#65533;&#65533;?&#65533;L&#65533;Iy&#65533;&#65533;A&#65533;&#65533;4&#65533;&&#924;:wR&#65533;&#65533;&#65533;&#967;&#65533;%
&#65533;'&#1188;'&#65533;b&#4101;yN&#65533;&#65533;o&#65533;&#1196;Q5[cp&#65533;D(7)E,&#65533;N&#65533; I&#65533;CU&#65533;a&#65533;&#65533;MH&#65533;\B&#65533; &#65533;&#65533;&#65533;N`&#65533;&#65533;&#1985;&#65533;&#65533;:	&#65533;$@&#65533; N&#65533;&#65533;&#65533;&#65533;	&#65533;&#65533;<&#65533;&#65533;&#65533;{&#65533;-&#65533;7)&#65533;&#65533;&#1058;G&#65533;&]&&#65533;&#65533;&#1320;W&#65533;N&#65533;&#65533;?&#1458;S&#65533;08&#65533;&#776;kq&#65533;Xw&#1847;s&#65533;&#65533;]{f.&#65533;&#65533;.?^&#65533;9t&#65533;
|V&#65533; &#65533;&#65533;X&#65533;&#65533;&#65533;&#65533;ozv&#65533;F&#65533;7&#65533;&#65533;B3&#65533;&#65533;&#65533;&#65533;!&&#65533;&#65533;&#792;&#65533;&#65533;O&#65533;&#65533;&#65533;&#65533;&&#65533;&#65533;1q&#65533;<&#65533;&#65533;4&#65533;PE4&#65533;AA(`V^L2DT<&#65533;&#65533;$^&#65533;3&#65533;&#65533;9x&#65533;.u&#65533;e&#65533;&#65533;&#65533;^&#65533;&#65533;4&#65533;
+x&#65533;Nk&#65533; &#65533;A&#65533;l&#65533;A&#65533;&#65533;aPX&#65533;&#65533;?&#65533;&#65533;&#65533;K4&#65533;D&#65533;ur&#65533;&#65533;&#65533;	&#65533;t&#65533;3&#65533;&#65533;xP&#65533;q&#65533;L`&#65533;C&#65533;Q&#65533; eIv&#65533;? 4 {uFE&#65533;bzv&#65533;jB&#65533;\>&#1624;d&#65533;&#65533; &#65533;}&#65533;[k&#65533;	
[&#65533;&#65533;&#65533;P&#65533;&#65533;Q&#65533;&#65533;J$&#65533;k&#65533;&#65533;9i&#65533;Lp&#65533;&#65533;AX(&#65533;)&#65533;J&#65533;&#65533;&#65533;a&#65533; &#65533;&#65533;&#65533;q*y&#65533;&#65533;a&#171;)Q&#65533;&#65533;K&&#65533;&#65533;&#65533;&#65533;&#65533;&#65533;&#65533;FAd&#65533;A&#65533;&#65533;&#65533;&#65533;
&#65533;&#65533;U&#65533;&#65533;&#65533; B&#65533;&#65533;@&#65533;&#65533;&#65533;A5&#606;&#65533;u&#65533;&#65533;ixAa6&#65533;&#1522;j&#65533;&#65533;&#65533;N&#65533;&#65533;&#1076;&#65533;by&#65533;=Kl&#65533;&#65533;?6d&#65533;&#65533;&#65533;8&#65533;=&#65533;S&#65533;*&#65533;&#65533;`&#65533;&#65533;&#65533;'3&#65533;'q#`g>&#65533;&#65533;AQ&#65533; &#65533;k&#65533;%&#65533;fvi&#65533;e1c&#65533;&#65533;&#65533;&#65533;&#65533;\&#65533;&#65533;A(&#65533;&#65533;+&#65533;-&#65533;&#65533;&#65533;1:&#65533;&#65533;5&#65533;|&#65533;&#875;&#65533;&#65533;B&#1897;j&#65533;>gjPC&#65533;a&#65533;&#65533;&#65533;"&#65533;U+&#65533;*I&#36161;I}&#65533;&#65533;&#65533;&#65533;&#65533;&#65533;L\k&#65533;&#65533;J/&#65533;&#65533;&#65533;&#954;&#65533;jT&#65533;&#65533;5&#65533;A.&#65533;&#65533;&#65533;X&#65533;O&#65533;cx@&#65533;&#65533; &#65533;%&#65533;&#65533;R&#65533;`&#65533;zl&#65533;
x3&#65533;&#65533;i&#50807;QN&#65533; &#65533;&#65533;&#65533;&#65533;&#65533;&#65533;V&#65533;&#65533;]&#65533;qO8ux&#65533;I&#65533;Y &#65533;]Kxh&#65533;>"4$BS&#65533;&#65533;)4&#408;&#65533;A4h"&#65533;A&#65533;DDSd&#661;W>&#65533;aj6&#65533;&#65533;`&#65533;&#65533;&#65533;&#471;m&#65533;&#65533;C$}&#65533;&#65533;"&#65533;lR6&#65533;&#1875;&#65533;3&#65533;&#65533;&#65533;V\&#65533;&#65533;&#65533;&#65533;=&#65533;&#65533;&#65533;DB&#1933;Z&#65533;&#1060;&#65533;&#65533;w&#1673;&#65533;&#65533;&#65533;I&#65533;&#65533;*B&#65533;d@+&#65533;&#65533;?t&#65533;&#65533; s@&#65533;F&#65533;&#65533;|!i`D&#65533;F+&#65533;&#65533;DV&#40672;R&#65533;&#65533; &#65533;,&#65533;HG&#65533; r&#65533;&#900;&#65533;/&#65533;2B&#65533;&#65533;&#65533;&#65533;/wA&#65533;&#65533;2&#65533;&#65533;I&#65533;`&#65533;&#65533;h^7+t&#65533;&#65533;&#65533;T&#65533;7&#65533;!d ^&#65533;&#65533;Ah1&#65533;NG&#65533;&#65533;V0&#65533;&#65533;&L&#65533;9b&#65533;&#65533;&#65533;&#65533;b L&#65533;&#65533;'b&#65533;&#65533;&#65533; OfB&#65533;&#65533;d&#65533;1&#65533;&#65533;%B(&#65533;^&#65533;&#65533;&#65533;&#65533;Q&#65533;&#65533;&#1540;&#65533; &#65533;&#65533;&#65533;A27&#65533; "&#65533;&#1548;oR:s&#65533;"TL T&#65533;{&#65533;u&#65533;&#65533;&#65533;&#65533;&#65533;Ti~&#65533;&#65533;4&#65533;8"|&#65533;CB@&#65533;&#65533;&#65533;-&#65533;B&#10463;H&#65533;&#65533;XD&#65533;p&#65533;&#65533;&#65533;&#65533;:&#65533;P&#65533;W&#65533;&#65533;&#65533;x&#65533;?&#65533;`&#65533; &#65533;z&#65533;&#65533;A&#65533;f&#65533;-&#65533;Y&#65533;&#65533;!&#65533;&#65533;r]&#65533;3Q&#65533;&#65533;&#65533;'&#65533;RD&#65533;&#65533;:Xf&#65533;8&#65533;O&#65533;n&#65533;&#65533;{&#65533;&#65533;&#65533;1&#65533;[\&#65533; &#65533;&#65533;D1l&#1036;zId`&#65533;&#65533;
X$$&#65533;&#65533;&#65533;&#65533;x&#65533;CV&#65533;+&#65533;6&#65533;uARD
&#65533;Ep'B&#65533;&#65533;]&#65533;&#65533;&#65533;I&#65533;&#65533;t&#65533;&#65533;mz&#65533;Y&#65533;
&#65533;&#65533;P&#65533;&#65533;,&#65533;,b
&#65533;&#65533;.&#65533;&#65533;&#65533;&#65533;&#65533;  :  &#65533;&#65533;LZ&#65533;{83j&#65533;&#65533;&#542;v~!&#65533;?F&#65533;&#65533;jT!&#65533;&#65533;I&#65533;&#65533;!M[U+&#65533;&#65533;U&#65533;!$Q&#65533; &#65533;&#65533;4&#65533;&#65533;&#65533;&#65533;L&#65533;*&#65533;&#65533;&#65533;&#65533;&#65533;%\&#65533;&#759;	3&#65533;3&#65533;\&#65533;&#65533;&#65533;&#65533;-&#65533;&#65533;&#65533;&#65533;&#65533;Q&#65533;<&#65533;J&#65533;&#65533;f
&#65533;RM*xq!&#65533;)&#65533;e&#65533;&#224;&#65533;oc2a`P&#65533;&#65533;T&#65533;BO	a&#65533;&#65533;&#65533;)&#65533;e	[&#65533;Ch&#65533;`C~&#65533;&#65533;?&#65533;p&#65533;&#65533;&#65533;&#65533;&#65533;@&#65533;&#65533;X"&#65533;&#65533;&#65533;Gob	0H&#65533;&#65533;
 &#65533;A<&#65533;&#65533;&#65533;&#65533;?&#65533;Q&#65533;_LW&#65533;&#65533; &#65533;
&#65533;A&#65533;i]&#65533;&#65533;&#65533;82nx&#65533;r&#65533;!U&#65533;&#65533;,&#65533;13a#B:&#65533;&#65533;&#65533; S
&#65533;T+~wvF)&#65533;&#65533;&#65533;/&#65533;&#65533;L&#65533;S>&#14632;&#65533;T&#65533; x&Nk(&#65533;j&#65533;&#65533;&#65533;&#65533;
|z<&#65533;&#65533;&#65533;&#65533;>&#65533;)`&#65533; x&#65533;	nmk+&#65533;&#65533; &#65533;&#65533;]&#65533;&#65533;&#65533;&#65533;t1&#65533;}&#65533;ba&#65533;Mmm&#65533;C%&#65533;
8&#65533;&#65533; &#65533;&#65533;&#65533;&#65533;<&#65533;&#65533;	b+&#65533;K&#65533;&#65533;8D&#65533;&#65533;)&#65533;&#65533;A&#65533;u&#65533;&#65533;&#65533;&#65533;&#65533;A&#65533;&#65533;&#65533;&#65533;&#65533;W&#65533;y&#65533;" &#65533;]&#65533;=&#35846;fh&#65533;&#65533;&#985;B &#65533;$&#65533; v)E&#65533;&#65533;&#1869;&#65533;&#65533;&#65533;&#65533;&#65533;N,<&#65533;Y&#65533;&#65533;$C!&#65533;N&#65533;&#65533; &#65533;6&#65533;B&#65533;x&#65533;&#65533;&#65533;d&#65533;&#65533;&#65533;H&#65533;"&#65533;!&#65533;&#65533;&#65533;nU,j&#1112;&#65533;;1&#65533;&#65533;w&4K6&#65533;:C#e&#65533;&#65533;&#65533;&#65533;g!&#65533;|&#517;)B&#65533;9T&#65533;&#65533;&	+&#65533;&#65533;:&#65533;&#65533;R0&#65533;&#65533;U&#65533;]&#65533;T&#65533;'1~&#65533;Pz&#65533;b]&#65533;&#65533;o%Q&#65533;6&#65533;f&#65533;&#65533; &#65533;&#65533;DF&#65533;&#65533;.&#65533; &#65533;&#65533;&#65533;8&#65533;&#65533;Br6&#65533;/&#65533;&#65533;tB&#65533;Rl&#65533;,&#65533;&#65533;`&#65533;k&#65533;<&#65533;&#65533;&#65533;&#1921;2&#65533;&#65533;t_&#65533;&#65533;2&#65533;KF&#65533;(&#12197;&#65533;S&#65533;(4&#65533;=NK&#65533;#&#65533;&#288;BH&#65533;X`&#1199;a4!t&#65533;I&#65533;&#317;&#65533;<&#65533;N&#65533;&#65533;f&#65533;&#65533;"-W&#65533;!&#65533;&#65533;&#65533;E$&#65533;&#65533;6&#65533;&#65533;&#65533;D&#65533;&#65533;3M-!&#65533;&#65533;&#65533;Ad&#65533;5&#65533;&#65533;0&#65533;&#65533;`&#65533;9h&#65533;!&#65533;&#65533;)Ab&#65533;$&#65533;y%EV&#65533;s&#65533;!r&#65533;&#65533;Avv&#65533;&#65533;!&#65533;,&#65533;p&#65533;&#65533;&#65533;&#65533;(&#65533;8&#65533;+&#65533;)&#65533;!&#65533;$&#65533;&#65533;A&#65533;hE&#65533;&#65533;o&#65533;&#65533; b],<7&#65533;r*&#65533;o&#65533;"=&#65533;lN &#65533;+G':y&#65533;`#"&#65533;h&#65533;?&#65533;P&#65533; 5 &#65533;F&#65533; &#65533;4&#65533;o&#65533;&#65533;C<&#65533;&#65533;&#65533;&#65533;&#65533;w&#65533;?&#65533;&#65533;&#65533;&#65533;&#65533;&#65533;l&#806;&#65533;&#65533;uR&#65533;x Z&#65533;&#65533;T4&#65533;r&#65533;&#65533;&#65533;!&#65533;g&#65533;/&#65533;mR&#65533; &#65533;6&#65533;`&#65533;&#65533;&#65533;&#65533;"/>&#881;&#65533;&#712;&#65533;&#65533;&#65533;x+&#65533;&#65533;&#65533;&#65533;&#65533;&#65533;&#65533;J&#65533;&#65533;&#65533;&#65533;&#65533;~&#65533;s
"@Sp&#65533;&#65533;bT&#65533; &#65533;&#65533;&#65533;&#65533;5&#65533;q&#65533;t&#65533;p8"Q&#65533;&#65533;D&#65533;B&#65533;Dh&#65533;&#65533;_V&#65533;&#65533;A&#65533;&#65533;&#65533;R&#65533;d&#65533;[A&#65533;j&#65533;&#65533;9&#65533;&#65533;&#65533;O&#65533;&#65533;&#65533;&#65533;&#65533;?&#65533;&#65533;C@&#65533;&#65533;-S!&#65533;F5&#65533;eQ&#65533;&#65533;(&#65533;`4&#65533;&#65533;
 a`&#65533;S&#65533;QDH&#980;&#65533;&#65533;Al&#65533;, &#65533;&#65533;&#65533;&#65533;&#65533;&#65533;h&#65533;?&#65533;&#65533;'&#65533;&#65533;2&#65533;C&#65533;a&#65533;2&#65533;AEeE&#65533;&#65533;u=&#65533;(A0p&#65533;N&#65533;)@D
&#65533;&#65533;$aK! &#65533;&#65533;d&#65533;P&#65533;X&#65533;&#65533;hS4&#65533;&#65533;&#65533;C&#65533;]&#65533;x&#65533;F`t&#65533;&#65533;tK&#65533;X&#65533; &#65533;&#65533;a&#65533;D8AD<&#65533;&#65533;L&#65533;C&#65533;&#65533;&#65533;&#65533;&#65533;,t&#65533;$B"$&#65533;&#65533;"L&#65533;&#65533;&#65533;!&#65533;'&#65533;&#65533;&#65533;&#961;&#65533;_v$M)&#65533;&#65533;T%&#65533;&#65533;&#1141;b&#65533;I&#65533;B&#65533;&#65533;&#65533;&#65533;-.&#65533;,&#65533;G&#65533;&#65533;G&#65533;&#65533;&#65533;I&#65533;":&#65533;&#65533;L&#65533;DKT&#65533;P&#65533;K&#65533;'&#65533; "&#65533;&#65533;&#65533;E %&#65533;&#65533;&#65533;&#1725;U&#65533;E#B&#65533;!&#65533;&#65533;&#65533;&#65533;D&#65533;Q0@=:&#65533;`h&#65533;&#65533;``l&#65533;&#65533;[DRD$@t&#65533;."&#65533;&a&#65533;&#65533;h B&#65533;&#65533;&#65533;MV&#65533;A&#65533;&#65533;&#65533;\&#65533;B&#65533;CD&#1937;D$1&#65533;K&#65533;D=U&#65533;4&#65533;&#65533;@&#65533;`&#65533;a&#65533;H&#65533;&#848;&#65533;&#65533;!&#65533;&#65533;&#65533;&#65533; Kb&#65533;`,&#65533;&#65533;"EXZ&8A&&#65533;&#65533;&#65533;%&#65533;Phb#&#65533;&#65533;&#65533;&#65533;&#65533;&#65533;&#65533;&#65533;$f&#65533;Ne$&#65533;
e&#65533;T&#65533;D&#65533;&#65533;-&#65533;S&#65533;&#65533;&#65533;b&#65533;&#65533;&#976;&#65533;BXv&#65533;J&#65533;4&#65533;N<&#65533;&#65533;&#65533;&#65533;`U~&#65533;&#65533;*5eJ&#65533;&#65533;&#65533;H &#65533;,EP&#65533;y&#65533;&#65533;=&#65533;M &#65533;
t]AG&#65533;&#65533;&#65533;}&#65533;DX&#65533;!<AN>"&#65533;7I&#65533;5&#65533;&#65533;&#65533; &#65533;&#65533;!&#65533;&#65533;!&#65533;&#65533;d&#65533;&#65533;Tl&#723;&#65533;7!DF&#65533;&#65533;2@ &#65533;  |=&#65533;h@B&#65533;&#65533;?&#65533;&#65533;&#65533;C&#1937;D &#65533;&&#65533;&#65533;{I&#65533;b&#65533;&#65533;&#65533;I&#65533;&#65533;&#65533;z=&#65533;&#65533;l&#65533; HF:P&#65533;&#65533;l&#65533;&#65533;U&#65533;&#65533;$&#65533;8]&#17102; g&#65533;&#65533;&#65533;&#65533;&#65533;C&#65533;L&#65533;J&#1681;&#65533;&#65533;&#65533;&#65533;Cd&#65533;&#65533;&!&#65533;&#65533;Ax&#65533;&#65533;I"&#65533;}_&#65533;&#65533;'Rr&#65533;C&#65533;]&#65533;]"|&#65533;"%&#65533;D(&#65533;\&#65533;'&#65533;&#65533;&#65533;&#1204;&#65533; &#65533;&#65533;]Vzd&#1348;U&#1581;&#65533;&#65533;X&#65533;&#65533;&#65533;&#65533;&#65533;Wu&#65533;A&#65533;"zP&#65533;&#65533;&#65533;&#65533;&#65533; &#65533;&#65533;&#65533;'~&#1924;&#65533;&#65533;]'&#65533;&#65533;&#1493;(&#65533;&#65533;(Q&#65533;]&#65533;&#65533;?&#65533;&#65533;D&#771;`T&#570;=&#1018;EYeb&#65533;&#65533;l&#65533;I&#65533;B&#65533;&#65533;D'&#65533;(&#65533;&#65533;h&#65533;f&#65533;Q&#65533;&#65533;&#65533;&#65533;<&#65533;&#65533;&#65533;N!&#65533;a&#65533;L&#65533;i&#1605;(&#65533;&#65533;&#65533;E&#65533;&#65533;tZ&#65533;<&#65533;$&#65533;&#65533;&#65533;MI&#65533;&#65533;&#65533;d&#65533;5&#1427;&#65533;&#65533;4_w&#65533;2&#65533;At&#65533;NX`&&#65533;$&#65533;OR"'&#65533;&#65533;$&#65533;&#2014;"&#65533;&#65533;m&#65533;&#65533;&#65533;&&#65533;A&#65533;&#65533;&#65533;`&#65533;&#65533;&#65533;_Rx&#1197;&#65533;&#65533;]X~dD&#65533;&#65533;D&#65533;&#65533;&#65533;G&#65533;U~&#65533;&#65533;?P&#834;&#65533;?d&#65533;L&#1065;z&#65533;&#65533;J&#65533;&#65533;J&#65533;U&#65533;3&#65533;M%&#65533;A&#65533;C?&#65533;DCI&#65533;G&#144;4e&#525;b&#65533;&#65533;&#65533;&#65533;&#65533;&#65533;H'aF&#65533;D&#65533;&#65533;\&#65533;M&#65533;&#65533;Q&#65533;&#65533;&#65533;V)^&#65533;fh&#65533;&#65533; &#65533;6&#65533;D<&#65533;lJ&#65533;D+&#65533; &#65533;&#65533;hD|&#18729;&#65533;&#65533;&#65533;<&#65533;IF&#65533;y&#65533;&#65533;&#65533;<&#65533;c&#65533;&#65533;`?>&#65533;&#65533;B&#65533;J&#65533;&#65533;)%&#65533;\"&#65533;&#825;&#65533;%&#65533;g&#65533;&#65533;&#65533;6&#65533;LeB&#543;&()MO(~&#65533;JV%(z&#65533;&#65533;y&#1352;&#65533;G&#1344;*,&#65533;&#65533;Y:&#65533;C&#65533;&#65533;&#65533;&#65533;
E&#65533;cB&#861;>L&#65533;&#65533;]9&#65533;&#65533;ngTL&#65533;Z &#65533;&#65533;
DgJ&#65533;2&#65533;HFu&#65533;&#65533;&#65533;&#65533;A&#65533;&#65533;J&#65533;v&&#65533;n&#65533;SX&#38310;&#65533;X&#65533;VL&#65533;U&#65533;<"4&#65533;4a&#65533;&#65533;&#65533;$EH&#1104;I@&#65533;h&#65533;&#65533;M&#584;&#65533;N?&#65533;YN b&#65533;&#1088;\DO&#65533;yz,&#65533;&#65533;y&#65533;&#65533;&#65533;)&#65533;&#1180;P&#65533;-&#65533;&.O&#65533;&#65533;T
&#869;8&#65533;&#65533;L&#65533;&#65533;Uf
&#1057;b&#65533;&#65533;E&#65533;&#65533;?&#65533;&#65533;&#65533;,&#65533;X&&#65533;y.&#65533;"&#65533;z&#65533;&#65533;RJ&#65533;n&#65533;&#65533;&#65533;nR[4&#65533;.&#65533;&#65533;&#65533;[&#65533; &#206;&#65533;Z&#65533;c&#65533;&#65533;&#1281;@&#65533;&#65533;&#65533;-&#65533;`&#65533;&#65533;&#65533;&#65533;&#65533;,&#65533;&#65533;&#65533;&#934;A&#65533;v$&#65533;BRX@a&#65533;`LA&#65533;b&#65533;Dh/&#65533;&#65533;m&#65533;?&#65533;C&#65533;&#65533;&#65533;$P&#65533;L&#65533;C&#65533;K9I&#65533;&#65533;&#65533;&#65533;&#65533;A&#65533;&#65533;T&#28430;pPG}Z&#65533;&#65533;&#65533;&#65533;&#65533; ]%|&#65533;g&#65533;&#65533; G&#10118;$&#65533;&#65533;&#65533;6&#65533;C0.7.&#65533;&#960;Q&#65533;&#65533;_&#65533;.&#65533;&#65533;@*R4(QU*fl&#65533;p&#65533;f&#43554;&#65533; &#65533;~p*}&#65533;&#65533;:&#65533;&#65533;&#65533;D&#65533;#&#1456;&#65533;&#65533;&#65533;&#65533;}&#65533;&#65533;&#65533;7&#65533;&#65533;&#65533;,&#65533;&#65533;&#65533;iB9&#65533;?4&#65533;@a&#65533;B&#65533;Y&#65533;&#65533;(&#65533;&#65533;&#65533;(X&#65533;(g&#65533;&#65533;&#65533;&#65533;D&#16497;~&#65533;=&#65533;&#1313;qN&#65533;&#65533;&#65533;h&#65533;&#153;DL&#65533;&#65533;>Ds&#65533;&#65533;I&#65533;&#65533;&#65533;&#65533;&#65533;E1&#65533;?@&#65533;` 2&#65533;$&#65533;&#65533;@&#65533;A`&#65533;C&#65533;&#65533;?@&#65533;A8A @22&#65533;X&#65533;}&#65533;&#65533;&#65533;&#1182;&#65533;&#65533;
e^&#65533;&#65533;&#65533;m&#65533; &#65533;_&#65533;&#176;&#65533;J&#65533;&#65533;v&#65533;&&#65533;&#65533;&#65533;%A&#65533;&#65533;v.&#65533;iUzX&#65533;&#65533;d*&#65533;*(&#65533;&#65533;l&#65533;&#65533;2*&#65533;&#65533;Fh&#65533;}&#65533;&#1864;&#65533;&#65533;J#n_&#65533;&Ef)p&#65533;&#65533;&#65533;Be&#65533;]&#65533;n&#65533;&#65533;&#65533;&#65533;U\1&#65533;&#65533;B`&#65533;&#65533;z&#65533;A&#65533;A=&#65533;&#65533;A&#65533;&#65533;&#65533;&#65533;_&#65533;?1&#65533;&#65533;&#65533;4&#65533;&#65533;4&#65533;s&#65533;z&#65533;C&#65533;&#65533;}&#65533;&#65533;&#65533;&#65533;hz&#65533;?&#65533;q&#65533;q=X/&#1250;&#65533;&#65533;DK&#65533;Kb&#65533;0 &#65533;&#65533;E&#65533;o /q&#65533;*DX&#65533;&#65533;A&#65533;&#65533;#&#65533;&#65533;B&#65533;&#65533;&#65533;!$&#65533;&#65533;%&#65533;&#65533;-&#65533;BD&#65533;&#65533;&#65533;A4&#65533;M&#65533;&#65533;F&#65533;&#65533;&#65533;S&#65533;&#65533;t0&#65533;A&#65533;dRNX&#65533;iEU&#65533;&#65533;xT,-f&#65533;&#65533;BpU&#65533;&#65533;lD@&#65533;OG:"&#65533;DX"&#65533;E[&#65533;iE\ &#65533;8&#65533;h&#65533;&#65533;&#1274;&#65533;!E&#65533;&#280;&#65533;&#65533;[&#65533;TL8c&#65533;&#65533;F&#65533;,C^S-xa&#65533;&#65533;&#65533;&#65533;&#65533;?&#65533;&#220;qOQ=&#65533;&#65533;8g&#65533;]OE]&#65533;&#164;&#65533;s^&#65533; &#65533;n3&#65533;)_&#65533;&&#65533;&#65533;b&#65533;&#65533;&#65533;q&#65533;&#65533;&#65533;X&#65533;c&#65533;)&#65533;&#65533;&#65533;&#65533;!&#65533;&#65533;A&#65533;$&#65533;&#65533;&&#65533;&#65533;&#65533;&#65533;L&#65533;m&#65533;&#65533;4B&#65533;6&#65533;&#65533;&#65533;U7lPk&#65533;w&#65533;&#65533;&#65533;&#65533;Z&#65533;Q&#65533;Rg&#65533;&#65533;&#65533;&#65533;&#65533;`&#65533;&#1105;&#65533;{pnD<MA&#65533;&#453;&#65533;&#65533;{&#65533;G&#65533;&#65533;&#65533;} Mc&#65533;{.Q> X&#65533;&#65533;&#65533;&#65533;&#65533;M&#65533;&#65533;N&#65533;&#65533;H)Xs9.&#65533;sx67/BX]_&#65533;&#65533;Av&#65533;]q&#65533;v&#65533;U@&#65533;_ xD&#65533; &#65533;"+&#65533;Y-&#65533;*x&#65533;8g&#65533;&#65533;&#65533;&#65533;&#65533;Q&#65533;_&#65533;/&#65533;i&#65533;`p&#65533;g&#65533;E&#65533;CD&#65533;,T&#1686;&#65533;N&#65533;&#65533;A&#65533;tmQJ&#65533;VS h ?B&#65533;&#65533;&#65533;L&#65533;&#65533;&#65533;&#65533;&#65533;o&#2040;&#65533;&#65533;&#65533;&#2034;'{z&#65533;SN&#65533;&#65533;P&#65533;*H&#65533;"URD&#65533;?@@(9BD&#65533; 09N,9R y&#65533;&#65533;x&#65533;A&#65533;d&#65533;&#65533;2&#65533;&#65533;m&&#65533;&#65533;{&#65533;i&#65533;R[Q&#65533;&#65533;^&#65533;&$&#65533;&#65533;`&#65533;WD&#65533;1&#65533;xi&#65533;&#65533;&#65533;Q&#65533;&#65533;,N&#65533;Bo&#65533;&#65533;&#181;&#65533;&#65533;T&#65533;&#65533;,kR&#65533;&#65533;&#65533;,&#65533;&#65533;q&#65533;w&#65533;&#65533;4/&#65533;C&#65533;&#65533;xD&#65533;&#65533;	&#65533;L\&#65533;&#65533;&#65533;&#231;&#65533;=Ro&#65533;&#65533;&#65533;F'V&#65533;&#65533;&#65533;J&#269;&#65533;&#65533;4&#65533;&#65533;&#65533;H?&#65533;?&#65533;&#65533;&#65533;&#65533;`:#Pp&#65533;'&#65533;&#65533;D.&#65533;&#65533;6&#65533;[&#65533;'&#65533;&#65533;&#65533;&#65533;[&#65533;&#65533;L ;&#65533;&#65533;(&#65533;A4&#65533;V&#65533;XD&#65533;&#65533;"X;&#65533;_{z&#65533;&#65533;&#65533;8&#65533;'&#1154;&#65533;0&#1994;ryc_&#65533;&#65533;3.C&#65533;)K&#65533;?Bk&#65533;3&#65533;B&#1281;s4RXt&#65533;_&#65533;&#65533;cK'8C&#65533;;&#65533;hQ&#65533;]kE3&#65533;aD&#65533;&#65533;&#65533;`&#65533;u&#65533;U&#65533;&#65533;l&#65533;9mZ_/&#65533;W:_&#65533;
&#65533;&#65533;&#65533;&#65533;&#65533;&#1409;&#65533;|&#65533;&#65533;&#65533;DO&#65533;!/1F&#65533;1&#65533;&#65533;&#65533;D&#65533;`)#S`&#65533;`&#65533;&#65533;&#65533;&#65533;N&#65533;<&#65533;~&#65533;w'&#65533;&#65533;&#65533;&#65533;&#65533;O&#65533;&#65533;&#65533;7&#65533;&#65533;&#65533;&#65533;5(9&#65533;&#65533;&#65533;7&#65533;A$} 9&#65533;+&#65533;?\&#65533;7&#65533;nD@&#65533;o=&#65533;[&#65533;&#65533;?&#65533;&#65533;&#65533;|&#65533;&#65533; 9,B&#65533;&#65533;[&#65533;&#65533;&#65533;&#65533;&#65533;g&#65533;Rn'&#686;&#65533;H&#65533;.&#65533;6&#65533;&#65533;!&#65533;>&#65533;&#65533;=^&#65533;W&#65533;AZ1w&#65533;&#65533;&#65533;&#65533;S&#65533;8FD&#65533;L&#65533;&#65533;{&#65533;?x&#65533;Ef&#65533;d&#65533;?G&#65533;Ni&#65533;q=&#65533;]&#565;_gf&#65533;%&#65533;u2&#65533;V&#294;&#65533;$&#65533;x	&#65533;g&#65533; O0&#65533;A&#1281;&#65533;&#65533;&#65533;<tD&#65533;$&#65533;Q&#65533;a{v&#65533;&#65533;&#141;&#65533;&#65533;&#65533;D&#1846;&#65533;&#65533;&#65533;&#65533;&#65533;&#65533;&#65533;&#65533;&#65533;&#65533;#D&#65533;&#65533;&#65533;#R^&#65533;&#65533;AH&#65533;?P&#65533;&#65533;0&#65533;"@&#65533;&#65533;&r&#65533;?p&#65533;&#65533;K@&#65533;&#65533;+9*&#65533;&#65533;m&#65533;&#65533;&#65533;&#65533;.&#65533;&#65533;&#65533;0&&#65533;&#65533;{&#65533;&#65533;Z&#65533;zjb&#65533;&#65533;&#65533;[&#65533;&#65533; &#65533;&#65533;&#65533;&#65533;&#65533;&#65533;&#65533;&#65533; &#65533;t&#33800;AI&#65533;#&#160;b&#65533;z&#65533;&#65533;dH/?&#65533;&#65533;&#65533;&#65533;cI&#65533;&#65533;>0YpJ&#65533;<y&#65533;&#65533;w &#65533;&#65533;&'&#65533;|&#65533;&#65533;g&#514;&#65533;&#65533;&#65533;7e&#65533;&#65533;B&#65533;&#65533;hj&#65533;F&#65533;1jUhV&#65533;!s&#65533;&#1253;&#222;[.&#65533;&#65533;b&#65533;@uz&#65533;&#65533;&#65533;&#65533;H/&#65533; &#65533;&#65533;2&#65533;R&#65533;+&#65533;i/&#65533;&#65533;D,&#65533;&#65533;?X/&#65533;&#1528;&#65533;^&#595;)W&#65533;|sf&#859;An&#65533;&#65533;&#65533;&#65533;F&#65533;&#65533;A&#65533;&#1302;#&#65533;&#65533;&#65533;&#65533;&#65533;&#65533;0&#65533;&#65533;&#11686;&#65533;4&#65533;&#586;&#65533;!&#65533;/^&#65533;&#65533;&#65533;CjB:&#65533;&#65533;zt&#65533;&#65533;-&#65533;e{(d&#65533; 0&#65533;&#65533;&#65533;&#65533;E&#65533;&#65533;&#65533;&#65533;&#65533;A&#65533;&#65533;}?&#65533;&#65533; A&#65533;.7&#65533;$&#65533;_ &#65533;&#65533;D|&#65533;&#65533;&#65533;Ha&#65533;&#65533;8jb&#65533;&#65533;&&#65533;b&#65533;&#65533;XF&#65533;&#65533;|&#41634;&#65533;&&#65533;&#65533;&#65533;(&#65533;k&#65533;&#65533;&#65533;@&#65533; &#65533;&#65533;*&#65533;&#65533;
Z!&#65533;&#65533;PD&#65533;rJCC&#65533;Vpk&#65533;%&#65533;&#65533;:F
	&#65533;&#65533;v&#65533;k&#65533;&#65533;
i&#65533;&#65533;&#65533;&#65533;-&#65533;&#65533;(B
1&#65533;&#35528;&#65533;&#65533;&#65533;&#65533;&#65533;KL1&#65533;&#65533;&#65533;&#65533;&#560;&#65533;&#65533;0&#65533;&#65533;&#813;&#65533;&#65533;9&#65533;)&#65533;&#65533;&#65533;&#633;&#65533;p&#65533;&#65533;&#65533;K
&#65533;&#65533;&#65533;(&#65533;&#65533;(&#65533;&#65533;2=&#65533;&#65533;=	 @O)&#65533;&#65533;8&#65533;&#65533;:&#65533;g&#65533;&#65533;&#65533;&#65533;&#65533;&#65533;2=&#65533;&#65533;&#65533;rl&#65533;&#326;&#65533;&#65533;&#65533;QI&#65533;&#65533;r|q&#65533;T_&#65533;&#65533;W}&#65533;&#65533;&#65533;\=&#65533;
&#65533;&#65533;&#65533;{X&#65533;;&#65533;;a&#65533;;&#65533;a&#65533;&#65533;&#65533;&#65533;&#65533;&#65533;+H&#65533;&#65533;Dx&#65533;Hih&#65533;
&#65533;e&#1761;&#65533;&#65533;d&#65533;&#594;21$v&#65533;e&#65533;&#65533;G&#65533;&#65533;&#65533;&#65533;I&#65533;j&#381;&#65533;&#65533;/;Tj&#65533;&#65533;*
D&#65533;&#65533;2*&#65533;X7&#65533;&#65533;N&#65533;&#1505;&#65533;&#65533;lG&#65533;V&#65533;q&#65533;&#65533;&#65533;&#65533;&#65533;(C&#65533; &#65533; &#65533;&#65533;0*c&#65533;4&#65533; &#65533;P&#65533; W&#65533;D&#65533;&#65533;&#382;&#65533;&#65533;m.3&#65533;&#65533;-&#65533;\B&#645;&#65533;t&#65533;'&#65533;"&#65533;&#65533;`&#65533;-&#65533;&#65533;&#65533;&#65533;h&#65533;&#65533;&#65533;:+&#65533;=U&#65533;&#65533;T9&#65533;!&ZP&#65533; &#65533;&#65533;&#65533;&#65533;&#65533;&#65533;&#65533;m&#65533;&#65533;3h&#65533;&#65533;\X&#65533;J&#65533;&#65533;&#65533;&#65533;<`&#65533;v&#65533;&#65533;&#65533;s&#864;?&#65533;&#1633;.C&#65533;&#1596;U&#65533;W&#700;&#65533;O&#65533;&#65533;
&#65533;c&#65533;&#65533;&#65533;&#65533;&#65533;&#65533;&#65533;?&#65533;&#65533;c)s%&#65533;B&#65533;)pzH&#1904;@i
=`*%&#65533;\&#65533;&#65533;&#65533;&#65533;&#65533;&#65533;&#65533;&#65533;&#65533;&#65533;&#65533;&#65533;&#65533;&#65533;&#65533;5h
sWH&#65533;$y)G&#65533;U&#65533;&#65533;&#65533;p&#65533;&#65533;&#65533;&#65533;%&#65533;*I&#65533;&#65533;&#65533;Hc&#65533;&#65533;!&#65533;&#65533;&#65533;&#65533;N&#65533;&#65533;&#65533;3&#65533;)(&#65533;&#65533;&#65533;I&#65533;&#65533;&#65533;7&#65533;}&#674;~6k&#65533;&#65533;'&#65533;|&#65533;Jg&#65533;r)A6V+&#65533;TA@&#65533;PC&#65533;G5&#196;&#680;@2*&#65533;&#65533;AZ&#65533;&#65533;g&#65533;&#65533;&#65533;&#65533;&#65533;(t&#65533; D&#65533;&#65533;&#65533;'%&#65533;&#65533;c&#65533;&&#65533;^&#65533;&#65533;&#65533;K0l&#65533;&#65533;C&#65533;&#65533;&#65533;M&#65533;8DA&#65533;&#65533;@P&#65533;&#65533;&#65533;&#65533;BR&#65533;&#65533;&#65533;&#65533;&#65533;&#65533;R$&#65533;X@/&#659;J&#65533;&#65533;&#65533;&#65533;&#65533;u&#65533;&#65533;M&#65533;&#65533;9&#65533;w&#65533;&#65533;&#65533;&#65533;8 &#65533;&#65533;./&#65533;&#65533;&#65533;;&#65533;&#65533; tP&#65533;&#65533;R6&#176;x=d&#65533;&#65533;&#65533;&&#65533;&#65533;Gh&#65533;nuv<&#65533;Ul"1&#65533;&#65533;&#65533;&#65533;&#65533;&#65533;$1&#65533;,+ &#1024;.&#65533;&#65533;`&#65533;&#65533;&#65533;e&#65533;&#65533;AO~&#65533;&#65533;&#1550;(r&#65533;&#65533;&#65533;o}&#65533;KH &#65533;&#65533;&#65533;&#65533;|A&#65533;^" &#65533;-i&#65533;T&#65533; CY&#65533;2|2a&#65533;`/A&#65533;&#65533;!,X&#65533;1+aL&#65533;&#65533;X&#65533;j&#65533;&#1878;58&#65533;&#65533;#?&#65533;t&#65533;
&#65533;&#65533;&#65533;A[&#1898;&#65533;E&#65533;8&#903;&#65533;&#65533;&#65533;&#65533;h&#65533;G&#65533;`&#912;&#1073;	&#65533;&#65533;F2&#65533;q&#65533; y&#65533;B&#65533;&#65533;&#340;&#65533;F0&#65533;&#65533;SLBnY&#908;&#65533;!YA &#65533;p>&#65533;,':&#65533;G<&#65533;	GT9] 7&#65533;&#65533;mT#it&#65533;&#65533;&#65533;'&#65533;0R+h&#65533;U&#65533;&#65533;&#65533;&&#65533;&#65533; .&#65533;?$q&#65533;{&#65533;&#65533;$1yJ3|&#65533;&#65533;&#65533;&#65533;P&#65533;
&#1314;&#65533;G=j&#65533;d&#65533;&#65533;&#65533;G1OMT&#65533;&#65533;&#65533;QV&#65533;NVE&#65533;+&#65533;]C&#65533;&#65533;C`s&#65533;&#65533;&#65533;&#1299;&#65533;&#65533;&#65533;&#65533;&#65533;V&#65533;-&#65533;X&#65533;&#65533;&#65533;&#65533;&#893;< .k\H"&#65533;m&#65533;q&#65533;&#65533;&#65533;:&#65533;f0` &#65533;0&#65533;d>T&#65533;zjt&#65533;&#65533;z&#65533;&#65533;Ic&#1651;]&#65533;&#65533;7=&#748; -M&#65533;a&#8800;@&#65533;{m&#65533;&#65533;W&#65533;&#65533;B&#492;$&#65533;v&#65533;hF&#416;&#65533;&#65533;&#65533;&#310;&#65533;i&#65533;&#65533;&#65533;&#65533;f&#65533;&#65533;&#65533;Wf&#65533;&#65533;>&#65533;q&#65533;iSV&#65533;>&#65533;f&#65533;&#65533;.D&#65533;J&#65533;&#65533;&#1533;&#65533;GKS&#65533;&#65533;&#65533;&#65533;&#65533;T&#65533;
B&#1927;&#65533;&#65533;lsh&#65533;o&#65533;&#65533;^&#65533;&#65533;&#65533;1x&#65533;/d&#65533;f&#65533;^&#4974;&#65533;-\-&#65533;&#65533;&#65533;&#65533;&#65533;&#650;b&#65533;1&#65533;&#65533;0`{6&#65533;b&#65533;`&#65533;L&#65533;rbPA&#65533;!&#65533;&#1893;&#65533;&#65533;&#65533;&#65533;R&#65533;&#65533;=&#65533;&#65533;4/&#65533;&#65533;l&#65533;&#65533;Hjfv8z'&#212;&#1187;&#65533;n&#65533;!&#65533;j&#65533;&#65533;N&#688;OlP&#65533;&#611;Ap&#65533;W&#65533;&#65533;#&#65533;q&#65533;{&#65533;&#65533;&#65533;&#65533;R=@@&#65533;&#65533;&#65533;7Q6y&#65533;&#65533;D&#337;&#65533;[>X^&#65533;}Wv_&#65533;&#65533;\i>\&#65533;5&#65533;&#65533;K,&#65533;,@&#65533;	&#24281;9 &#65533;"&#65533;&#65533; Y&#65533;3HZ&#65533;&#65533;&#65533;&#65533;&#65533;&#65533;&#65533;&#65533;&#65533;=&#65533;&#1328;=&#65533;&#65533;[}&#65533;;X&#65533;X&#65533;2P&#65533;&#65533;]&#65533; &#65533;&#65533;6:`0&#65533;
&#65533;J&#65533;X1&#65533;&#65533;[&#65533;&#65533;&#65533;&#65533;&#65533;&#65533;&#65533;*~&#65533;&#65533;J*H&#65533;(&#65533;&#65533;B&#65533;b&#65533;&#65533;)Z&#65533;&#65533;&#65533;&#65533;&#65533;]`&#65533;N&#417;&#65533;f&#65533;&#65533;8&#65533; &#65533;&#1712;&#65533;&#65533;&#65533;:&#65533;&#65533;@&#65533;&#65533; 	&#65533;!&#65533;a&#65533;&#65533;f&#65533;&#986;Ab &#65533;&#65533;#d&#65533;&#65533;&#65533;?\&#65533;%&#65533;T{;&#65533;&#65533;6&#65533;&#589;&#65533;&?&#65533;1VV&#65533;v&#65533;&#65533;du&#207;&#1776;i%&#65533;&#65533;1&#65533;]n&#65533;}&#65533;H_+U&#65533;Jl&#65533;&#65533;&#65533;&#65533;^&#65533;&#65533;&#65533;ve&#65533;&#65533;96&#65533;&#65533;&#65533;xf&#65533;&#65533; &#1686;&#65533;&#65533;z&#65533;&#65533;R&#65533;&#65533;k&#65533;&#65533;#"&#65533;q&#65533;&#65533;  W}&#65533;&#65533;pM7Av[ N&#65533;&#65533;&#65533; &#65533;&#65533;&#65533;b&#65533;m&#65533;[7&#65533;yH=m&#1635; k &#65533;V+&#65533;3&#557832;&#396;&#65533;y&#65533;&#65533;T&#65533;&#65533;&#65533;$&#925;&#65533;&#65533;&#1507;&#65533;&#65533;&#65533;!&#65533;&#65533;:&#1331;^&#65533;&#65533;
&#65533;&#65533;5&#65533;Y6&#65533;&#65533;&#65533;8&#65533;&#65533;&#65533;vB&#65533;&#1690;&#65533;&#65533;&&#1740;&#65533;&#65533;&#65533;]m&#65533; `&#65533;&#1462;&#65533;&#65533;GiwRV&#1857;/&#567;axn&#65533;&#65533;t&#65533;&#65533;v&#65533;;&#65533;%Wy;&#65533;Yw&#65533;[)&&#65533;&#65533;N.m&#65533;&#65533;&#65533;w&#65533;&#1196;&#65533;[&#65533;-WiJ&#65533;&#65533;&#65533;<;&#65533;5&#65533;&#65533;&#65533;&#65533;&#65533;Yq&#65533;&#65533;&#65533;R&#65533;&#65533;&#65533;&#65533;&#65533;l=&#65533;yi&#65533;&#65533;&#65533;f&#65533;js&#65533;n&#65533;&#65533; &#65533;=::&#65533;&#65533;<&#65533;1&#65533;I(&#65533;!&#65533;&#65533;hl&#65533;4&#65533;&#65533;y^&#65533;Pf&#65533;c&#65533;&#65533;&#65533;0&#765;&#65533;&#65533;&#65533;&#65533;
.&#1983;&#65533;I&#65533;&#65533;&#65533;?&#65533;=F;&#1709;&#65533;&#65533;e&#65533;7=&#65533;&#65533;U&#65533;M&#65533;&#65533;&#65533;&#65533;n&#65533;&#65533;&#58636;&#65533;b&#65533;&#65533; &#65533;&#65533;&#65533;&#65533;&#65533;+i&#65533;&#65533;!&#65533;}&#65533;&#65533;&#65533;&#65533;&#65533;,&#65533;&#65533;x	3b/: &#65533;D&#65533;hr&#65533;&#65533;&#65533;+&#65533;A&#65533;&#65533;&#65533;p&#65533;w&#65533;&#65533;&#65533;&#65533;k&#65533;j&#65533;&#65533;np/'<&#65533;0T&#65533;&#65533;N&#65533;&#65533;RNLrN&#65533;l[&#816;&#65533;24&#65533;(&#65533;k&#65533;`l&#65533;&#65533;)j&#65533;&#65533;j&#65533;&#65533;@&#65533;2&#65533;&#65533;&#65533;b#&#65533;w&#1967;&#65533;&#65533;&#65533;&#65533;&#65533;(+NJ)&#65533;n(fA#&#65533;M3&#65533;&#65533;&#65533;03&#65533;b&#65533;&#368; J&#65533;A &#65533;&#65533;!&#65533;E?v&#65533; Q&#65533;&#65533;&#65533;S/&#65533;&&#65533;&#65533;&#65533;&#65533;&#65533;&#65533;&#65533;&#65533;&#65533;Vi&#65533;&#65533;&#65533;&#65533;&#65533;m&#65533;&#65533;F&#1872;&#65533;5&#65533;&#65533;&#65533;n&#65533;:&#65533;&#65533;\&#65533;&#65533;
o}8&#65533;&#65533;8&#65533;&#65533;Ro&#65533;&#65533;`I68Q&#65533;D&#65533;F&#65533;&#65533;&#65533;&#65533;f&#65533;&#65533;l&#65533;&#65533;+&#65533;*N&#65533;|&#65533;&#65533;&#65533;&#65533;pP&#65533;&#65533;&#65533;&#65533;:&#65533;!&#65533;&#65533;?&#65533;+&#65533;&#65533;q&#65533;Q:&#65533;&#65533;2fA&#1128;&#65533;r&#65533;&#65533;j&#65533;z&#65533;&#65533;Q&#65533;X-&#65533;&#65533;Q(4&#65533;GJm&#65533;&#65533;&#65533;d&#65533;&#65533;
+&#65533;v&#65533;cp&#65533;&#65533;J&#65533;2&#65533;&#65533;&#65533;U&#65533;($&#65533;G[&#65533;g&#65533;Jl&#65533;<.&#65533;&#65533;&#282;&#65533;!4&#65533;z&#65533;&#65533;x&#65533;&#65533;&#65533;N&#65533;N&#65533;&#65533;&#65533;-o&#65533;"&#65533;|"5&#647;6&#65533;&#65533;`&#65533;!&#65533;&#65533;&#65533;&#65533;h&#1031;&#65533;fC&#65533;&#65533;&#65533;
%a&#65533;&#65533;&#65533;&&#65533;XRiLQ%I&#65533;&#65533;B&#65533;&#65533;&#65533;&#65533;&#65533;Bo&#65533;lvo&#971;&#65533;&#65533;Q(9c5B&#65533;*&#65533;&#65533;A&#65533;4#&#65533;F&#65533;)&#1871;&#65533;&#65533;I`&#65533;&#65533;&#65533;V&#65533;&#65533;(&#65533;tl&#65533;GLd	&#65533;&#65533;(&#65533;&#65533;+&#65533;&#65533;U&#65533;dX&#65533;&#65533;Q&#65533;&#65533;&#65533;1&#65533;&#65533;&#65533;&#65533;&#65533;&#65533;fK[r'&#65533;&#65533;-&#65533;&#65533;<&#65533;&#65533;'&#65533;l&#65533;@&#65533;&#65533;^&#65533; &#65533;&#65533;&&#65533;&#65533;&#65533; &#65533;&#65533;&#65533;&#65533;1&#65533;&#65533;&#65533;&#65533;&#1840;&#65533;&#65533;&#65533;&#65533;&#65533;&#65533;W2&#65533;,i &#65533;&#1964;L&#65533;&#65533;&#65533;D&#65533;&#65533;&#65533;&#65533;4&#65533;%S&#65533;Z&#65533;&#65533;@}&#65533;&h&#65533;&#65533;&#65533;hL)j&#556;7&#65533;&#65533;b'&#65533;&#65533;70&#65533;lno&#65533;&#65533;&#65533;l~r(&#65533;s:T&#65533;&#65533;&#65533; &#65533;&#65533;J&#65533;&#65533;&#65533;&#65533;&#65533;&#65533;&#371;p&#65533;
&#65533;&#65533;4&#65533;&#65533;J&#65533;>L&#65533;&#65533;&#23936;&#65533;	:&#821;&#65533;R#&#65533;&#65533;+&#65533;b"&#65533;3;&#751;,&#65533;$zL&#65533;0&#65533;8&#65533;+7&#65533;&#65533;F&#65533;	&#65533;q&#65533;:&#65533;	L&#65533;~&#65533;&#65533;J&#65533;H)&#65533;&$F,&#65533;a&#65533;?&#65533;j&#65533;&#65533;7&#65533;&#875;&#65533;&#65533;=&#65533;&#65533;&#65533;(&#65533;5O(&#65533;p&#1770;k&#65533;l -&#65533;&#65533;,/&#65533;LI&#65533;&#65533;&#65533;&#65533;,&#65533;&#65533;&#65533;&#65533;&#65533;G&#65533;&#65533;
&#65533;,}&#65533;&#65533;iF&#1109;&#65533;&#65533;GS&#65533;Gq&#65533;Gi&#65533;%gr7y&#65533;77p'&#65533;,&#65533;&#65533;@B&#65533;&#65533;&#65533;
&#65533;8&#65533;&#65533;Q9&#65533;t+&#65533;-o&#65533;b:'&#65533;K&#65533;
&#65533;&#65533;&#65533;f$&#65533;2&#65533;&#183;p&#65533;*A&#178;ix&#65533;\&#65533;bbi&#65533;&#65533;+&#65533;Q&#65533;R+&#65533;&#65533;z&#65533;)&#65533;&#65533;-&#65533;&#65533; 	&#65533;.&#65533;&#65533;Nd &#65533;!i/ &#65533;"&#65533;&#65533;&#65533;&#65533;&#65533;!&#65533;&#65533;&#65533;DIRG	K&#65533;m&#65533;&#65533;&#65533;R&#65533;&#65533;&#65533;25's2&#65533;K&#65533;&#65533;$U&#65533;&#65533;&#65533;FR%&#65533;&#65533;&&#1100;,&#65533;&#65533;h"V&#65533;FraWpTPIc#(Xor&#65533;L&#65533;t&#65533;&#65533;&#65533;I"&#898;K&#65533;uo&#65533;&#65533;5t&#65533;oz&#65533; &#65533;&#65533;&#65533;&#65533;&#65533;&#65533;5M&#65533;&&#65533;2&#65533;O&#65533;&#65533;&#65533;&#65533;D&#65533;O&#65533;z&#65533;']&#65533;U&#65533;&#65533;&#65533;&#65533;rgd&#65533;&#65533;,:&#65533; &#65533;&#65533;^fP7h[&#65533;5&#65533;hg_UD&#65533;&#65533;Zx&#65533;&#65533;&#65533;fE9&#65533;&#65533;oNT&#65533;B&#65533;&#1696;l&#65533;`c I3IS&#65533;H&#65533;&#65533;&#65533;M"7r&#65533;&#65533;&#65533;&#65533;&#65533;&#65533;}&#65533;DGS&#1429;<&#65533;6wZC&#65533;{&#65533;&#65533;&#65533;,&#1611;8&#65533;&#65533; lm&#65533;e&#65533;&#65533;&#65533;Bn&#65533;J p&#65533;&#65533;b[&#65533;A_&#65533;1$~&#65533;2&#65533;h/J[&#65533;&#65533;&#65533;`:+&#65533;1&#65533;`&#65533;&#65533;G&#65533;&#65533;t&#65533;&#65533;&#65533;$&#13112;&#65533;&#1530;&#65533;&#65533;&#65533;U&#65533;|`&#65533;P&#65533;"&#65533;vh:	&#65533;&#65533;&1&#65533;mr&#65533;&#65533;@&#1210;&#1896;MA5S&#65533;+UT&#65533;LD%&#65533;Sq&#65533;o&#65533;&#65533;#&#65533;&#65533;&#65533;m#&#65533;mG&#65533;f&#65533;&#65533;TGq&#65533;%7&#65533;Gc&#65533;d{&#65533;h`ah&#65533;&#65533;L&#65533;7&#1547;D&#65533;&#65533;t_&#1477;~&#65533; @B0&#65533;&#65533; &#65533;KA"&#65533;
&#65533;&#65533;&#65533;&#65533;&#65533;W(&#65533;&#65533;&#65533;POjM&#65533;,gm+c&#65533;	 -]K&#65533;&#65533;V&#65533;D&#65533;)&#65533;E&#65533;Jy&#65533;&#65533;)f>&#65533;&#65533; &#65533;q&#65533;&#65533;&#65533;&#65533;&#65533;f&#65533;g	&#65533;&#65533;x=&#65533;&#65533;&#65533;&#65533; &#65533;&#65533;}G&#65533;v&#65533;d#`&#65533;&#65533;&#65533;#&#65533;d&#65533;X&#65533;X&#65533;2&#65533;n3&#65533;$W&#65533;V&#65533;&#65533;&#690;&#65533;2&#65533;&#65533;&#686;&#660; @&#65533;&#65533;v&#65533;Vm&#65533;%W&#65533;V&#65533;6&#65533;v&#65533;j&#65533;&#65533;.a&#65533;&#132;"&#65533;U&#65533;QBC8&#65533;0+2&#65533;!D&#65533;&#65533;b&#65533;&#65533;HG&#65533;b$&#65533;&#65533;/&#65533;r:&#65533;73&#65533;&#65533;:	&#65533;q&#65533;&#65533;&#65533;&#65533;S&#65533;&#65533;w&#65533;
&#65533;&#65533;&#65533;&#65533;&#65533;&#65533;(&#494;y&#65533;.&#65533;:L&#65533;/?&#65533;|&#65533;&#65533;203&#65533;&&#65533;#$&#65533;M&#65533;&#65533;BT&#65533;ANcV&#65533;W&#653;1&#65533;DK&#65533;&#65533;&#65533;B&#65533;E70FQ&#65533;F&#65533;&#65533;&#65533;&#65533;&#65533;&#143;&#65533;F&#65533;
"	&#65533;!	&#65533;a&#65533;&#65533;&#65533;Y6&#65533;!&#65533;&#65533;&#65533;&#65533; &#65533;"&#65533;&#65533;&#65533;&#65533;
*Z&#65533; &#65533;j71&#65533;&#65533;&#65533;F"i&#65533;&#65533;wok&#65533;&#65533;&#65533; &#65533;&#65533;v&#65533;&#65533;&#65533;&#65533;,&#59733;Od&#65533;&#1762;z&#65533;U&#65533;&#65533;&#65533;2*&#65533;Fj&#65533;G&#65533;s>&#65533;&#65533;l&#65533;&#65533;}&#65533;&#65533;&#65533;R&#65533;&#65533;"E&#65533;&#65533;&#65533;&#65533;&#65533;&#65533;MZ6u&#65533;g&#65533;Ek&#65533;&#65533;&#65533;&#65533;C&#65533;&#65533;&#65533;9&#65533;&#65533;&#65533;&#65533;&#65533;&#65533;&#65533;`&#65533;&#65533;&#65533;(&#65533;&#65533; &#65533;{&#65533; &#65533;(&#65533;>!&#65533;&#65533;&#65533;&#65533;&#65533;&#65533;Y&#65533;&#1698;&#65533;`&#65533;&#65533;b.v$\:&#65533;  &#65533; &#65533;!(&#1619;7H&#65533;&#65533; &#65533;&#65533; @&#65533;&#65533;.:&#65533;&&#65533;gO&#65533;&#65533;&#65533;9~YgE$j&#65533;&#65533;&#65533;&#192;&#65533;&#1320;&#65533;&#65533;0&#65533;\L,	3{&#65533;&#65533;7F=kG&#65533;&#65533;@&#65533;O&#65533;&#65533;+&#48626;&#65533;{_&#65533;(&#65533;&#65533;#&#65533;N&#65533;N&#65533;&#65533;-&#65533;dh&#65533;l&#65533;&#65533;(6L)$&#65533;<&#65533;Z/N&#65533;!
&#65533;n,&#65533;)&#65533;(&#65533;&#826; &#65533;&#1708;:+vy&#65533;&#65533;&#65533;J&#65533;.V&#65533;P&#65533;V&#65533;&#65533;h&#65533;&#65533;&#2037;&#65533;&#65533;&#65533;p&#65533;&#65533;&#65533;G"A&#65533;+&#65533;&#65533;{2N&#65533;&#65533;&&#65533;&#65533; &#65533;!H&&#65533;
&#65533;&#65533;&#65533; ~&#65533;
2&#65533;&#65533; &#65533;&#65533;&#65533;a `L&#65533;b&#65533;&#65533;O{&#65533;a&#65533;A&#65533;>:+&#65533;&#65533;&#65533;3!&#65533;`Jh&#65533;&#65533;&#65533;$&#65533;&#65533;&#65533;&#65533;OkB~&#65533;'&#65533;B&#65533;X&#65533;{?lM1&#65533;&#1122;&#65533;&#65533;&#65533;&#65533;-&#65533;&#65533;B&#65533;0K&#65533;0&#65533;&#65533;&#65533;&#65533;Dzy&#65533;4&#65533;r&#65533;S*&#65533;&#65533;&#65533;&#65533;Q&#65533;1-&#65533;l-&#65533;t>&#65533;@&#65533;&#65533;C&#65533;&#65533;&#65533;S&#65533;&#65533;o&#65533;&#65533;*&#65533;&#1616;&#65533;u&#65533;&#65533;x+  <+ a&#65533; &#65533;&#65533;ZHhJ3f&#65533;!L&#65533;&#65533;,&#65533;24&#65533;!B&#65533;!^&#65533;1&#65533;C&#65533;&#65533;9&#65533;&#65533;`:&#1655;}&#65533;&#65533;W<&#65533;>&d&#65533;D~&#65533;`&#65533;.&#65533; &#65533;&#65533;^&#65533;B&#65533;&#65533; +&#65533;&#65533;$&#65533;+&#65533;L-&#65533;&#65533;&#65533;Uw&#65533;&#65533;&#65533;3&#65533;&#65533;1Mq&#65533;d&#65533;&#65533;L&#1366;&#65533;I&#65533;&#1272;x<l&#65533;f&#65533;g&#65533;&#1264;$&#65533;&#65533;_&#65533;*&#65533;
&#801;&#65533;&#65533;&#65533;?&#65533;&#65533;|M&#761;7&#65533;&#65533;R&#65533;M&#65533;z&#65533;4&#65533;&#65533;4B&#65533;&#65533;4&#65533;z&#65533;&#65533;rB~&#65533;&#65533;+d\&!H&#65533;&#65533;&#65533;b:M&#65533;&#65533;4 &#65533;%&#65533; &#65533;&#65533;H||n&#65533;&#65533;;<&#65533;|&#65533;1$"&#65533;2@&#65533;2P&#433;&#65533;&#65533; >&#65533;&#65533;7&#65533;l&#1782;&#65533;&#65533;&#65533;S}L\&#65533;&#65533;&#65533;&#65533;B&#65533;/\HZ&#65533;&#65533;
x&#65533;&#65533;g}+&#65533;B&#65533;&#65533;$&#65533;b\&#65533;&& &#65533;&#65533;&#65533;&#65533;y&#65533;b&#65533;&#65533;e|-&#65533;<&#65533;&#65533;&#65533;|z+&#65533;8|&#65533;q&#65533;&#65533;&#65533;&#65533;&#65533;&#65533;|&#65533;&#65533;&#65533;&#65533;;&#65533;&#65533;&#65533;/&#65533;&#65533;&#65533;Ls&#65533;&#65533;&#65533;&#65533;&#65533;&#65533;&#65533;[(
&#65533;&#65533;:mB&#65533;&#65533;&#65533;&#65533;&#65533;&#1302; e$&#65533;&#65533;&#65533;|&#65533;&#65533;PC&#65533;'d|F&#65533;}3v&#65533;&#65533;&#65533;$&#65533;1&#65533;' &#65533;	&#65533;&#65533;B&#65533;A&#65533;{&#65533;d:[&#65533;)&#1777;;&#65533;&#65533;3&#65533;&#65533;S&#65533; x]&#65533;5&#65533;&#65533;&#65533;&#65533;&#65533;W&#65533;&#65533;~E}/,$H]+|&#65533; vlz&#65533;&#65533;&#65533;&#65533;&#65533;D&#65533;_&#65533;&#65533;&#65533;&#65533;w&#65533;&#34430;&#65533;&#65533;&#65533;B&#65533;B&#65533;C&#65533;.:{&#65533;W&#65533;O!&#65533;}&#65533;a&#65533;&#65533;&#65533;#Hb&#65533;&#65533;^&#65533;&#65533;)&#65533;=&#667;|&#65533;C&#65533;&#310;&#65533;hL&#65533;&#65533;/&#65533;q&#763;&#65533;&#65533;&#65533;Q?&#65533;&#65533;@B&#65533;:s&#65533;&#65533;1+&#1364;<-KJ&#44462;&#65533;&#65533;.&#65533;&#65533;&#65533;y&#65533;X2&#65533;8=&#1907;&#65533;&#65533;73_z&#17547;&#65533;=&#65533;&#65533;h&#65533;&#950;&#65533;q&#65533;&#65533;&#65533;&#65533;.&#65533;&#65533;a&#65533;{&#65533;&#65533;&#65533;&#65533;K&#65533;&#65533;&#65533;&#65533;' &#65533;K&#65533;&#65533;Q&#65533; B{&#65533;^&#65533;c4&#65533;&#65533;7&#65533;&#65533;O&#65533; v&#65533;&#65533;5&#65533;&#65533;W&#65533;&#1513;&#65533;&#1475;&#65533;&#65533;&#65533;&#65533;&#65533;&#65533;&#65533;&#65533;&#65533;A"&#65533;i^2^&#65533;^&#65533;4\&#65533;9&#65533;&#65533;=&#65533;O;+.&#65533;&#65533;A&#65533;	>z&#65533;=&#65533;&#65533;&#65533;! t&#1311;&#65533;&#65533;$$&#65533;&#65533;!:wB&#65533;a~/&#65533;&#65533;=&#65533;&#65533;&#65533;&#65533;&#65533;&#65533;<&#65533;&#65533;&#65533;i&&#65533;&#65533;&#65533;&#65533;
&#65533;	'&#65533;@X0&#65533;F&#65533;&#65533;X&#65533;q&#65533;H&#65533;M6YR&#65533;_J&#65533;(2&#1592;&#65533;&#65533;&#707;+&#65533;,&#65533;1&#4762;&#65533;X&#65533;&#65533;&#65533;&#65533;&#65533;P&#65533;t&#65533;9&#65533; &#65533;&#65533;&#848;.]j&#65533;&#65533;K&#65533;4Yz5&#65533;&#1412;&#65533;&#65533;l&&#65533;X&#65533;M&#65533;&#65533;&#65533;&#65533;&#65533;&#1333;S&#65533;,{p&#45046;c&#65533;:M&#65533;!&#1773;-&#65533;&#65533;&#65533;&#65533;gB&#65533;8&#65533;&#65533;&#65533;p&#1570;&#65533;4&#65533; &#65533;&#65533;&#65533;&#65533;&#65533;R&#65533;7&#65533;
A&#65533;&#65533;)&#65533;&#65533;&#65533;9t&#397;&#65533;&#65533;&#65533;x&#65533;A &#65533;
f&#65533;&#65533; E&#65533;&#65533;%&#65533;|04 &#65533;V&#65533;&#65533;&#65533;w&#65533;n&#65533;I&#65533; <&#65533;A&#65533;&#65533;&#65533;/?&#65533;!&#65533;&#519;&#1520;&#65533;&#65533;&#65533;+&#1583;\&#65533;&#65533;&#65533;&#65533;&#65533;&#65533;&#731;??&#65533;&#65533;y&#65533;&#1787;&#65533;&#65533;&#65533;xq&#65533;pa&#65533;&#65533;&#65533;&#65533;&#65533;&#65533;&#65533;?&#65533;@4I?&#887;&#65533;B\&#65533;_R)&#65533;_B&#65533;4&#65533;A/&#65533;&#65533;^]310&#65533;A&#65533;&#65533;&#65533;&#65533;&#65533;L&#65533;$B&#65533; &#65533;&#692;&#65533;Z]&#628;T&#65533;(Z&#65533;T\W&#65533;E&#65533;'&#65533;&#65533;a3@&#65533;A&#65533;H&#65533;C.&#65533;\(v&#65533;@&#65533;&#65533;&#65533;d3jT&#65533;R`&#65533;&#65533;&#65533;\oUE&#65533;&#65533;@&#65533;&#65533;`!&#65533;e&#65533;U&#65533;&#65533;YHit&#1114;-&#65533;H	&#65533;&#65533;&#65533;&#65533;&#65533;=V&#65533;-&#65533;4&#65533;q}&#65533;&#65533; &#65533;:&#65533;&#65533;}J&#65533;j&#65533; p&#317;&#65533;&#65533;&#65533;-p&#65533;F&#65533;F&#65533;?&#65533;&#65533;&#65533;&#65533;H,&#170337;.&#65533;q&#65533;%&#65533;&#65533;v&#65533;h&#65533;&#65533;&#65533;&#65533;
k&#65533;&#65533;&#65533;&#65533; pk&#65533;&#65533;&#65533;:k&#65533;&#65533;&#65533;&#65533;&#65533;?+X&#65533;`&#1641;&#65533;Ak&#65533;&#65533;p.&#65533;Q_!&#65533;&#65533;
&#65533;&#65533;4&#65533;&#65533;&#65533;&#65533;&#65533;0e&#65533;A"&#65533;&#65533;&#65533;^&#65533;8X&#65533;V&#65533;&#65533;|&#65533;&#65533;&#65533;&#65533;a&#599;&#65533;&#65533;&#65533;$&#65533;&#65533;&#1080;6h&#65533;&#65533;@&#65533;/&#65533;&#65533;h0&#65533;G&#65533;&#65533;?&#65533;&#65533;&#65533;&#65533;ABE&#65533;\RM%&#65533;Vt&#65533;&#65533;&#65533;X&#13189;#L&#65533;&#65533;&#65533;br&#65533;&#65533;&#65533;b*&#65533;y,#	d&#65533;?94&#65533;?&#65533;` &#65533;&#65533;&#65533;u&#65533;a
&#65533;&#65533;&#65533;&#65533;7&#65533;u ]]s>&#65533;&#65533;&#65533;"Qj&#65533;&#65533;Mz&#65533;q&#65533;&#65533;S&#65533;n&#65533;m4&#65533;V&#65533;I}P&#65533;N'76t&#65533;JG&#1689;z&#758;&#65533;&#65533;&#65533;&#1774;&#65533;w&#65533;?&#65533;"&#65533;^&#65533;z&#65533;g&#31820;!&#65533;_d&#65533;#;&#65533;~&#65533;&#65533;9&#65533;&#65533;&#65533;&#1074;tz&#65533;&#65533;&#65533;O>&#65533;&#65533;Cn&#65533;&#1478;&#65533;&#65533;H&#1057;&#65533;&#65533;&#65533;&#65533;R&#65533;X0q&#65533;&#65533;wz&#65533;&#65533;&#65533;&#65533;&#65533;FFF\&#65533;&#65533;G&#65533;&#65533;&#65533;#&#635;A&#65533;\:&#51707;e&#65533;HV&#65533;P]&#65533;d&#65533;t&#65533;&#65533;&#65533;&#65533;&#65533;1&#65533;k)a{/&#65533;&#65533;&#65533;a&#65533;z?&#65533;`&#65533;&#65533;%x&#65533;&#65533;1&#65533;P&#65533;&#65533;Q&#1335;c/k&h0&#65533;c(&#65533;&#65533;&#65533;&#65533;B2W&#65533;X&#65533;&#65533;&#65533;/&#65533;J&#65533;&#65533;~&#65533;:&#65533; c&#65533;&#65533;&#65533;&#65533;&#65533;&#65533;8&#65533; &#65533;&#65533;&#65533;w&#65533;&#65533;4&#65533; &#65533;&#65533;YBJq&#65533;Dg")&#65533; A&#65533;&#65533;(g8&#65533;y@	&#65533;&#65533;&#65533;Nun&#65533;I&#65533;&#1390;&#65533;6&#65533;'o0L&#65533;AlhC]&#65533;# H@7&#65533;n$@=&#65533;&#65533;YHf&#65533;&#65533;:@e$ /&#65533;"&#65533;J&#65533;&#65533;&#65533;&#65533;#&#65533;&#65533;b&#65533;&#65533;&#65533;&#65533;k&#65533;MI"&#65533;R\&#65533;&#65533;1&#65533;*'&#65533;BU&#65533;&#65533;&#65533;7v! I4&#164;4&#65533;&#65533;%W&#65533;&#65533;R&#65533;t!&#65533;`/cm&#65533;&#1559;&#65533;T&#65533;&#65533;Y&#65533;wH&#65533;&#65533;&#65533;&#65533;&#65533;x&#65533;sB"&#65533;&#65533;&#65533;EbB&#65533;&#65533;l&#65533;&#65533;&#65533;&#65533;&#65533;ag&#65533;&#65533;&#65533;&#65533;@&#65533;&#65533;*/YB\)&#65533;4a
n&#65533;O&#13521;f&#65533;a&#65533;b(b>&#65533; +&#65533;&#65533;&#65533;&#65533;l&#65533;&#65533;>&#65533;&#65533;/7&#65533;&#65533;&#65533;&#65533;&#65533;&#65533;&#65533;qMP&#65533;&#65533;E)EM-!&#65533;&#65533;&#65533;&#65533;c&#65533;&#65533;|
;&#65533;Upb&#65533;U!T&#65533;&#65533;@&#65533;&#65533;'nH&#65533;z&#65533;F+&#65533;&#65533;
o&#65533;8b{p&#65533;+8&#65533;&#65533;= %&#65533;u&#65533;vC&#65533;Q
&#65533;&#65533;&#65533;l&#65533;P&#65533;&#65533;&#65533;&#65533;&J(&#65533;h&#65533;~&#65533;QTBp&#65533;Q&#65533;&#65533;s+&#65533;&#65533;H&#65533;rR&#65533;&#65533;o&#65533;&#65533;\H1-&#471;&#65533;&#65533;)>&#65533;&#1290;&#65533;&#65533;%7q).1Q&#65533;M{R&#65533;&#65533;<E&#65533;&#65533;&#65533;&#65533;V&#65533;J&#65533;@&#65533;Ra*&#65533;.&#65533;(@&#65533;k2&#65533;&#579;&#65533;8&#65533;&#65533;&#65533;\&#65533;&#65533;&#65533;&#65533;rU)a&#65533;&#65533;>&#65533;&#65533;&#65533;5&#65533;&#65533;&#65533;?&#65533;&#428;&#65533;&#65533;&#65533;sIhAW&#65533;&#65533;u	x&#65533;&#65533;- '&#65533;&#65533;&#820;r&#18501;&#65533;&#65533;&#65533;	&#1281;"w$&#65533;b7#&#1188;&#65533;&#65533;&#65533;&#65533;&#65533;j6&#65533;(&#65533;N&#65533; &#65533;T) &#65533;&#65533;&#65533;&#65533;o&#65533;&#65533;&#65533;?6&#65533;&#1856;#&#65533;&#65533;k}c&#65533;&#65533;&#65533;i&#65533;}&#65533;p&#65533;v&#65533;&#1948;&#65533;hB&#65533;&#65533;&#65533;"OOm%&#65533;B &#65533;+&#65533;&#65533;&#65533;&#65533;E'v&#65533;&#65533;v&#65533;&#65533;&#65533;&#65533;>&#65533;s&#65533;&#65533;&#65533;&#65533;	&#1749;!&#65533; D&#65533;&#65533;p&#65533;&#65533;=Hy&#65533;&#65533;&#65533;&#65533;&#65533;	6bu&#65533;&#65533;&#65533;&#65533;&#65533;x&#65533;&#65533;i&#65533;&#65533;8~&#65533;&#65533;_&#65533;&#65533; v&#65533;G4&#65533;Q`&#65533;&#65533;&#65533;&#65533;&#65533;&#65533;	&#65533;&#65533;`&#65533;&#65533;&#65533;&#65533;&#65533;

&#65533;&#65533;&#65533;&#65533;`&#432;A,&#65533;
&#65533;&#65533;&#65533;xDj&#65533;.&#65533;&#65533;&#65533;&#1106;&#65533;&#65533;_&#65533;&#65533;x&#65533;4&#65533;&#65533;&#65533;o&#65533;&#65533;&#65533;WW&#65533;o&#65533;&#65533;c&#65533;8xIy0_&#65533;&#65533;#y#
&#65533;F&#65533;&#65533;|&#65533;&#65533;&#65533;&#65533;:&#65533;&#65533;,&#65533;&#65533;&#65533;~&#65533;&#65533;&#65533;.&#65533;]&#65533;A&#65533;|&#65533;&#65533;X&#65533;b&#65533;h0&#65533;&#65533;&#65533;x&#65533;t&#65533;&#65533;&#65533;&#65533;&#65533;<&#65533;y&#65533;|&#65533;&#1362;&#65533;l%&#65533;&#65533;=&#65533;&#65533;&#65533;&#65533;@&#65533;2P&#65533;&#65533;&#65533;&#65533;t&#65533;&#65533;	q&#65533;&#65533;m&#65533;&#65533;&#65533;&#65533;&#394;&#65533;&#65533;i &#65533; &#65533;&#65533;&#65533;&#972;&#65533;.&#65533; &#65533;V5&#65533;q&#65533;&#65533;&#65533;&#1012;&#65533;&#65533;&#65533;o&#65533;&#65533;\&#65533;z&#65533;u&#65533;/&#65533;<&#65533;!&#65533; &#65533;A&#65533;%&#65533; >H&#65533;&#65533;<&#1791;&#65533;&#65533;&#65533;m&#65533;@&#65533;&#65533;,&#65533;E-&#65533;#&#65533;@@8&#554;_&#65533; &#65533;&#65533;&#65533;6&#65533;&#65533;&#65533;4&#1298;&#65533;&#65533;&#65533;&#65533;&#65533;&#65533;&#65533;|&#65533;&#65533;Y&#65533;?4&#65533;d`G!<v&#65533;Q=ck$&#65533;A&#65533;&#65533;&#65533;&#65533;q&#65533;<&#65533;&#65533;Nt&#65533;&#65533;a&#65533;/&#65533;C&#1743;&#65533;$@&#65533;&#65533;:&#65533;=&#65533;&#65533;&#65533;&#65533;&#65533;.&#65533;&#65533;0q-$@ V`p&#65533;&#1975;&#65533;o&#65533;&#65533;&#65533;|&#65533;<GH&#65533;&#65533;WQv&#65533;-&#65533;&#65533;&#65533;&#65533;&#65533;JW&#65533;?&#65533;t!K}&#65533;v2	Ma,S&#65533;&#65533;4&#65533;M&#65533;&#65533;&#65533;&#65533;&#65533;&#65533;A&#65533;&#65533;&#65533;&#65533;&#65533;B&#65533;O-s&#65533;&#65533;&#65533;t&#65533;&#65533;&#65533;&#65533;&#65533;&#65533;&#65533;&#65533;G&#65533;&#65533;&#65533;n&#65533;m(!&#65533;&#65533;&#65533;]&#65533;Gw=!&#65533;-&#65533;&#65533;#&#65533;&#65533;&#65533;W&#65533;@&#65533;&#65533;&#65533;\&#65533;O&#65533;Z&#65533; &#65533;t&#65533;&#65533;&#65533;&#65533;k.&#65533;&#65533;Q &#65533;&#65533;&#65533;&#1309;8&#65533;&#65533;_&#65533;&#65533;&#65533;~&#65533;&#65533;O&#65533;&#65533;k&#65533;&#65533;&#65533;&#65533;Xt&#65533;-&#65533;&#65533;&#65533;&#65533;&#65533;M_n&#65533;&#65533;Y#&#65533;v&#65533;&#65533;.&#65533;&#65533;c&#65533;H&#65533;&#65533;C|3&#65533;&#65533;&#65533;&#65533;&#65533;@*0&#65533;&#65533;&#65533;;&#1897;_:&#65533;&#65533;&#65533;&#65533;T&#65533;&#65533;&#65533;&#65533;o&#65533;&#65533;&#65533;[&#65533;!&#65533;t&#1667;Fx&#65533;&#65533;]&#65533;&#65533;7&#65533;FL&#65533;f&#65533;&#65533;D&#65533;t"&#65533;!`K6q&#65533;&#65533;h&#65533;ge"&#65533;y(&#65533;x&#65533;y&#65533; &#65533;pv&#65533;w(v|)V&#65533;'s/%h&#65533;'&#65533;&#65533;)&#65533;+	&#65533;&#65533;r fd&#65533;w&#599;n &#65533;	a&#65533;&#65533;y&#65533;&#65533;&#65533;&#65533;&#65533;`$&#65533;y&#65533;&#65533;&#65533;qAv@&#65533;n"&#65533;&#65533;`&#65533;`!&#65533;&#65533;&#65533;&#65533;tOh&#1060;&#65533;[&#65533;&#517;]&#65533;_&#65533;pp{QQ&#65533;&#65533;{&#65533;&#65533;i?h|6H&#65533;&#65533;quah&#65533;wlXe&#65533;&#65533;&#65533;Vb&#65533;nA&#65533;&#65533;zY &#65533;&#65533;Wj&#65533;xzk&#65533;m&#65533;  Q&#65533;_&#33295;&#65533;&#65533;&#65533;wR&#65533;&#65533;1&#65533; &#65533;V
N &#65533;vmhXaoh|7&#65533;&#65533;&#65533;&#65533;&#65533;1xN&#65533;x&#65533;q&#65533;ed&#65533;&#65533;q&#65533;n/'F &#65533;&#65533;&#65533;&#65533;'h&#65533;&#65533;F &#65533;F7&#65533;&#65533;&#65533;&#65533;'&#65533;&#616;&#65533;&#65533;&#524;vz0z&#65533;!&#65533;&#65533;Np&#65533;?V1&#65533;&#65533;Ul~&#65533;;h&#65533;58&#65533;	1~&#65533;F&#65533;&#65533;!`&#982;q&#65533;h&#65533;ic&#65533;=`&#65533;&#65533;&#65533;&#65533;(n&#65533;&#65533;Fpj&#65533;&#65533;z&&#1100;I&#65533;&#65533;i&#65533;&#65533;&#65533;	&#65533;&#65533;h
&#65533;&#65533;Nh&#65533;&#65533;A&#65533;`&#65533;&#65533;A	Q8&#65533;&#65533;&#65533;a&#65533;;&#65533;}&#65533;&#65533;xz=@|&#65533;&#65533;mp&#1928;&#65533;&#65533;	Ab&#65533;F&#65533;&#65533;h&#65533;
&#65533;vj5&#65533;}5)&#65533;&#65533;&#65533;pw&#65533;Q&#65533;u&#65533;Ei&#65533;Gi&#65533;&#65533;&#65533;&#65533;&#65533;&#65533;&#65533;	&#596;&#65533;H&#65533;&#65533;\&#65533;&#65533;,&#1617;&#589;&#65533;6u&#65533;Qx!&#65533;&#65533;"'&#65533;&#65533;&#65533;&#65533;H&#65533;@&#65533;_&#65533;0q&#65533;e+&#65533;&#65533;&#65533;X&#65533;!&#65533;&#65533;7j&#65533;L	&#65533;F|F&#65533;&#65533;&#65533;&#65533;&#65533;&#65533;i&#65533;&#65533;&#65533;~O&#1620;&#65533;&#65533;&#65533;&#65533;&#65533;&#65533;&#65533;9&#65533;Gt&#65533;&#65533;&#65533;w&#65533;&#65533;"&#65533;h&#65533;6x[qzoXjd9n&#65533;(n&#65533;x&#65533;
k&#65533;&#65533;R&#65533;c&#65533;6i&#65533;&&#65533;H|x&#65533;&#65533;f&#65533;qv7)na&#65533;&#65533;<&#1616;&#65533;g&#65533;FP&#65533;&#65533;i&#65533;&#457;&#65533;&#65533;&#65533;	&#65533;&#65533;&#65533;&#65533;	&#65533;	&#65533;&#1033;&#65533;&#65533;O9&#65533;"w`&#65533;	&#65533;e&#65533; &#65533;&#65533;&#65533;fm&#65533;&#65533;`-&#577;+&#65533;&#65533;&#65533;&#65533;&#65533;X&#65533;eY&#65533;&#65533;H &#65533;q&#65533;+Y&#65533;hV|&#65533;&#65533;&#65533;hw	q	&#65533;
&#65533;xY&#65533;n@!&#65533;gT&#65533;	&#417;ew&#65533;&#65533;)&#65533;J&#65533;&#65533;&#65533;&#65533;&#596;&#65533;&#65533;P&#65533;`&#65533;p&#65533;&#65533;&#65533;i&#65533;&#533;FhJ&#65533;&#65533;98&#65533;&#65533;&#65533;&#65533;#&#65533;&#65533;&#65533;I!&#65533;Ue&#65533; l\7&#65533;&#65533;~&#65533;&#65533;SXr&#65533;&#65533;&#65533;	Y&#65533;&#65533;I@'`{&#65533;&#65533;&#65533;N&#65533;&#65533;Y&#65533;Uj&#65533;W:g&#65533;&#65533;&#65533;	9&#65533;&#65533; &#65533;&#65533;,&#65533;a&#65533;7p	q|&#65533;&#65533;&#65533;&#65533;&#65533;&#65533;xP&#65533;&#65533;9&#65533;&#65533;&#65533;&#65533;&#65533;Ym&#394;&#65533;&#65533;H&#65533;a&#65533;&#65533;&#65533;GjRY&#65533;&#65533;&#65533;&#65533;&#65533;&#1631;=&#65533;&#65533;&#65533;&#65533;&#65533;&#65533;&#65533;*&#65533;&#65533;Z]&#65533;Y&#65533;Z&#65533;&#65533;&#65533;yY&#65533;&#65533;&#65533;&#65533;O&#65533;	Dy&#65533;!`&#1050;	&#65533;&#65533;&#65533;v&#65533;~8&#65533;;&#65533;j&#65533;h&#65533;tz&#65533;8H&#65533;&#65533;&#65533;&#65533;&#65533;&#806;_&#65533;F&#65533;(f&#65533;&#65533;&#65533;q&#65533;&#65533;&#65533;&#1096;&#65533;&#65533;v~&#65533;P&#65533;u*&#65533;J&#65533;&#65533;*&#65533;&#65533;&#65533;0c&#65533;	Q&#65533;&#65533;&#65533;h8&#65533;hO&#65533;k-)&#65533;&#65533;&#65533;&#65533;&#65533;J&#65533;v:&#65533;ih&#65533;&#65533;&#65533;&#65533;6&#65533;&#65533;&#65533;&#65533;&#65533;p	&#65533;&#65533;&#65533;Z&#65533;z&#65533;S&#65533;&#65533;q6&#65533;&#65533;J&#65533;k&#65533;&#65533;&#65533;:cD&#65533;&#65533;%&#657;&#65533;Wt-Ib&#65533;Vb$&#65533;r&#65533;(9(&#65533;h&#65533;&#65533;Q&#65533;d&#65533;
lU&#65533;&#65533;P~xY&#65533;&#65533;*&#65533;T&#65533;&#65533;&#65533;&#609;&#65533;n&#65533;J&#65533;"&#65533;K&#65533;5+&#65533;	K&`3;&#65533;&#65533;&#1160;&#65533;&#65533;$&#65533;&#65533;&#65533;&#1473;&#65533;&#65533;n!5&#65533;&#65533;Vv&#65533;&#65533;6h&#65533;a&#65533;0&#65533;@_&#65533;&#65533;U&#65533;d&#65533;&#65533;&#65533;vz&#65533;(jF&#65533;&#65533;&#65533;Jj{&#1647;&#1048;&#65533;n@&#65533;&#65533;&#65533;0&#65533;a&#65533;`&#65533;=k&#65533;w&#65533;&#65533;&#65533;I&#65533;&#65533;&#65533;R^I&#65533;&#65533;&#65533;l#&#653;A&#65533;&#65533;&#65533;VF&#65533;&#65533;&#65533;(&#65533;t&#65533;&#65533;&#65533;0&#65533;jy&#65533;&#65533;&#1366;&#65533;'px&#65533;z&#65533;X&#65533;&#65533;&#65533;&#65533;&#65533;J&#65533;H&#65533;&#65533;~
&#65533;z&#65533;U&#65533;M&#65533;&#65533;&#65533;&#65533;P&#65533;&#65533;{&#65533;L &#32812;Y&#65533;y&#65533;&#65533;&#65533;&#65533;&#65533;p&#65533;&#1079;&#8310;&#65533;&#65533;&#65533;k&#65533;pvA0]&#65533;&#65533;&#65533;&#1289;%j*&#65533;&#65533;&#1704;&#65533;y&#65533;&#65533;&#65533;F&#65533;&#65533;V&#65533;"'&#65533;&#65533;8&#65533;&#65533;&#65533;&#65533;&#65533;&#65533;&#65533;&#65533;_8&#65533;8&#65533;j&#22010;&#65533;&#65533;&#65533;&#65533;&#65533;&#65533;&#65533;&#65533;&#65533;&#65533;&#65533;&#65533;+~L8i&#65533;&#65533;&#65533;;&#65533;&#65533;&#65533;h[&#65533;&#65533;+&#65533;:&#65533;&#65533;&#65533;:&#65533;&#65533;-&#65533;&#65533;&#65533;&#65533; &#65533;&#65533;+&#65533;&#65533;aP+&#65533;`&#65533;&#65533;&#65533;&#65533;hX&#65533;&#65533;&#65533;&#692;!]@|&#65533;&#1590;&#65533;&#65533;&#65533;&#65533;&#65533;&#65533;&#65533;&#65533;Uq&#65533;&#65533;)&#65533;8&#65533;&#65533;&#65533;	=&#65533;&#65533;[&#65533;&#65533;&#1039;&#65533;&#65533;&#65533; P0&#65533;U&#65533;&#139;&#65533;&#65533;&#65533;IL&#65533;M&#65533;&#303;G &#65533;&#65533;&#65533;
&#65533;&#65533;&#65533;&#65533;&#65533;&#65533;&#65533;[&#65533;&#65533;&#65533;&#65533;&#65533;&#65533;&#65533;#&#65533;&#65533;1">&#65045;&#1928;g&#65533;U@_?&#65533;&#65533;J&#65533;&#65533;&#65533;m{&#65533;&#65533;;&#65533;&#65533;&#65533;HP&#65533;&#65533;&#65533;&#65533;&#65533;I&#65533;d&#65533;&#65533;{&#65533;U,zQ&#65533;&#65533;hK&#65533;&#65533; YP&#65533;U&#65533;"&#65533;&#65533;_&#65533;&#65533;H&#1847;J&#65533;&#279;&#65533;&#65533;&#65533;&#65533;&#65533;~&#65533;l&#65533;G&#65533;&#65533;J&#65533;&#299;&#65533;&#65533;Z&#65533;DQ&#65533;@&#65533;g&#65533;&#65533;&#65533;c?&#65533;&#65533;lh&#1435;&#65533;&#1595;ep&#65533;a&#65533;P&#65533;&#65533;{&#65533;Q&#65533;&#1960;&#65533;'T&#65533;l&#65533;&#65533;&#65533;DFdh&#65533;&#65533;&#65533;yv&#65533;&#250;&#65533;&#65533;Z&#65533;&#65533;}&#65533;&#65533;P
!aS&#65533;&#65533;&#65533;&#65533;&#65533;, l&#601;&#65533;&#65533;3 
&#65533;&#65533; 
&#65533;&#65533;&#65533;&#65533;&#65533;&#65533;3p`&#65533;&#65533;\&#65533;	q&#65533;&#65533;&#65533;&#65533;&#65533;\&#65533; &#65533;&#65533;&#65533;&#65533;&#65533;&#65533; 
J&#65533;g&#65533;&#65533;&#65533;&#65533;a&#65533;&#65533;
&#65533;&#65533;K&#65533;G&#65533;&#65533;&#65533;;^Z&#65533;a&#65533;&#65533;&#65533;8&#65533; ,&#65533;l,	&#65533;U@&#65533;A&#65533;&#65533;&#65533;&#65533;&#65533;,&#65533;&#65533;nv&#65533;&#167;&#65533;&#452;&#65533;d&#65533;K_Kv&#65533;&#65533;&#65533;~&#65533;Gj&#522;&#65533;&#65533;&#65533;/;&#65533;&#65533;&#65533;Z&#65533;&#65533;&#294;&#65533;&#65533;"&#65533;NY&#65533;&#65533;<cwma&#65533;&#65533;&#65533; &#65533;&#65533;4 &#65533;&#65533;e#&#65533;&#65533;h&#65533;&#65533;&#65533;|&#65533;h&#65533;s p&#65533;&#65533; &#65533;Bp&#65533;`&#65533;Y&#65533;B&#65533;2&#65533;&#65533;&#65533;&#65533;p&#65533;&#65533;x&#65533;&#65533;&#65533;&#65533;`>&#65533;:`	&#65533;0C&#65533;&#65533;&#65533;cB &#65533;&#65533;
&#65533;&#65533;&#65533;&#65533;  &#65533;&#65533;
&#65533;`f&#65533;&#65533;&#65533;&#65533;P`@ D&#65533;&#65533;g&#65533; &#65533;&#65533;&#65533;  | &#65533;&#65533;&#65533;&#65533;&#65533;&#65533;1&#65533;&#65533;[&#65533;&#918;i&#65533;&#65533;n&#65533;&#65533;f\ &#65533;`	&#65533;&#65533;i&#1335;&#65533;&#65533;|;&#65533;&#65533;&#65533; l&#65533;&#65533;	&#65533;q&#65533;&#65533;&#65533;&#65533;/=&#65533;g&#65533;&#65533;&#65533;&#65533;&#14072;Q5`&#131;&#1684;{&#65533;&#65533;5yv&#263;n0&#65533;&#65533;;&#65533;Y&#65533;d|X&#65533;E&#65533;&#65533;&#65533;&#65533;QHG&#65533;&#522;	&#65533;&#65533;&#65533;&#65533;&#65533;xP^P&#65533;&#65533;&#65533; &#1880;&#65533;&#65533;&#65533;&#65533;&#65533;&#65533;&#65533;Zc&#65533;&#65533;d<&#65533;`fq&#65533;&#65533;&#65533;	I&#134365;TF`&#65533;	&#65533;B`&#65533;&#65533;&#65533;&#65533;5n&#65533;C&#65533;5.&#65533;&#65533;Q&#65533;-p&#65533;&#65533;&#65533;`k&#65533;&#65533;&#65533;P&#65533;a'&#65533;&#65533;&#65533;d&#65533;&#65533;&#65533;q&#65533;&#65533;&#65533;|&#65533;&#65533;@!&#65533;&#65533;&#65533;&#65533;(vr&#65533;`0#>&#65533;/PpO&#65533;_'`
&#65533;Ve&#65533;&#65533;_2@_&#65533;@&#65533; &#65533;&#65533;&#65533; &#65533;&#65533;&#65533;&#65533;c(&#65533;&#65533;e&#65533;&#65533;m&#65533;&i	q`&#65533; G`&#65533;A	&#65533;5&#65533;&#65533;&#65533;&#65533;<<&#65533;]<&#65533;\|&#65533;&#65533;&#65533;P&#65533;&#65533;&#65533;&#65533;Q&#65533;&#65533;&#65533;&#65533;&#65533;1@f&#65533;&#65533;M&#65533;m&#65533;M|&#65533;KrQ&#65533;&#65533;+&#65533;|&#65533;>&#65533;Dk&#65533;&#65533;&#65533;&#65533;&#65533;&#65533;C&#65533;&#65533;&#65533;=&#65533;&#65533;&#65533;&#545;G&#65533;	.5&#65533;&#65533;&#65533;&#65533;&#1842;3&#65533;&#65533;&#65533;~&#1872;&#65533;&#65533;_|&#65533;&#65533;B&#65533;&#65533;k&#65533;&#65533;c&#65533;&#65533;#&#65533;&#65533;p%&#65533;	&#65533;v&#65533;MtB&#65533;&#65533;&#65533;>&#65533;&#65533;"a7&#65533;&#65533;&#65533;1m&#65533;&#65533;^`	&#65533;A&#65533;|P&#65533;n&#65533;Y&#65533;0&#65533;&#65533;&#2014;&#65533;&#65533;<`a&#65533;7&#65533;1&#65533;&#65533;&#65533;&#65533;&#1050;*Q&#65533;f&#65533;M&#65533;&#141;v&#65533;`-oK&#65533;&#65533;v&#65533;&#65533;&#65533;&#65533;&#65533;&#65533;&#65533;&#65533;&#65533;Q  &#65533;&#65533; &#65533;&#65533;&#65533;D&#65533;i&#65533;&#65533;a
&#65533;&#65533;&#65533;&#65533;&#65533;1&#65533;&#65533;&#65533; &#65533;&#65533;z&#65533;&#65533;,&#65533;&#65533;&#65533;&#1370;>&#65533;&#65533;\&#65533;&#65533;&#65533;&#65533;^:&#65533;;k&#65533;&#65533;M&#1433;P &#65533;
Lt&#65533;&#717;$J&#65533;&#65533;k&#65533;&#65533;&#65533;&#65533;_&#65533;ke&#65533;&#65533;vG&#65533;&#65533;FP&#65533;&#65533;Xi&#65533;+&#65533;&#65533;&#65533;&#65533;&#65533;2@b&#65533;f&#65533;&#65533;&#65533;&#65533;&#65533;{&#65533;K &#65533;&#65533;&#65533;&#65533;+&#65533;&#65533;&#65533; ^&#65533;<U&#65533;&#65533;&#65533;&#65533;W&#65533;&#65533;&#65533;>&#65533;&#65533;&#65533;b]=~&#65533;&#65533;v~&#361;&#65533;&#65533;&#65533;&#65533;&#65533;p&#65533;&#65533; j&#65533;Y&#65533;
r&#65533;|&#65533;p&#65533;E o&#65533;&#65533;#Q`&#65533;5&#65533;v&#65533;&#65533;^&#1516;&#65533;~S&#65533;&#65533;d&#65533;=ywX&#65533;f&#65533;l&#65533;&#65533;:r&#65533;Y!?&#65533; &#65533;&#65533;oD&#65533;&#65533;* >&#65533;&#65533;&#65533;v`&#65533;&#65533;&#65533;`&#65533;&#65533;w=z=&#65533;]&#65533;&#1248;e&#65533;a6&#65533;0&#65533;&#65533;P` &#65533;&#65533;@&#65533;cTp &#65533;@
>&#65533;Q&#65533;D&#65533;-^&#280;1&#65533;&#65533;b&#65533;T&#65533;?L#&#65533;{&#65533;&#65533;&#65533; &'&#65533;&#65533;&#65533;"&#65533;2dT&#65533;&#65533;&#65533;8t&#65533;&#65533;C&#65533;]&#65533;A&#65533;O&#65533;&#65533;5&#65533;M&#65533;&#65533;&#65533;.F&#65533; &#65533;'&#65533;_&#65533;F&#65533;&#65533; &#65533;(&#65533;c&#65533;05&#65533;&#65533;&#65533;Ud&#65533;c&#65533;&#65533;&#65533;B \R90&#65533;&#65533;
&#65533;&#65533;&#65533;&#65533;&#65533;)
&#65533;R&A&#65533;/^9&#65533;e&#65533;&#65533;*+&#65533;&#65533;&#65533;r&#65533;&#664;5~Z&#65533;h&#1189;M&#65533;.&#65533;&#65533;C&#65533;&#65533;&#65533;aGP&#65533;2&#65533;\&#65533;&#65533;&#65533;&#65533;?3& 
XA&#65533;&#65533;R&#65533;?&#65533;Y&#65533;&#65533;?Q<&#65533;&#65533;&#65533;&#65533;&#65533;&#65533;&#65533;&#65533; &#65533;&#65533;|D\&#65533;&#65533;y&#65533;i&#65533;H&#65533;0&#65533;&#65533;&#447;&#65533;p&#65533;x&#65533;E-&#65533;&#65533;&#65533;&#65533;~&#65533;&#65533;>IN&#65533;8&#65533;&#65533;&#65533;Qd=&#65533;&#65533;&#65533;0T&#65533;j&#65533;;&#65533;&#65533;&#142;h&#65533;&#65533;&#65533;&#1038;1&#65533;&#65533;!dN
Z&#65533;&#65533;&#65533;A-Fg&#65533;#.Q(&#65533;&#65533;VrI2&#65533;|&#65533;&#65533;1&#65533;vm&#65533;&#65533; &#65533;&#65533;&#65533;&#65533;&#65533;&#65533;&#65533;&#65533;&#65533;&#65533;&#65533;&#65533;&#65533;&&#730;j.9&#65533;&#65533;&#65533;c&#59631;5&#65533;&#65533;*&#65533;&#65533;&#170; 	$&#65533;j&#65533;&#65533;&#65533;&#65533;b&#65533;F-&#65533;&#65533;j&#65533;-&#65533;&#65533;&#650; &#65533;&#65533;&#65533;'&#65533;,&#65533;"(&#65533;}"h&#65533;,&#755;&#65533;=
&#65533;&#65533;C&#65533;#B	2&#65533;R&#65533;&#65533;R&#65533;F&#65533;L&#65533;?5TQG&#65533;t-&#65533;V&#65533;'&#65533;tx&#65533;B&#65533;&#65533;&#65533;&#65533;&#65533;&#65533;&#65533;2&#65533;x&#65533;7t|#&#65533;&#65533;&#65533;$9O&#65533;&#37472;_&#65533; &#65533; K&#65533;V&#65533;yVB|4&#65533;8&#65533;&#65533;P&#65533;&#65533;&#65533;C&#65533;&#65533;`6&#65533;&#65533;&#65533;&#65533;&#65533;&#65533;{&#65533;/&#65533;&#65533;!&#65533;&#65533;A 3&#65533;! &#65533;&#65533;&#65533;&#65533;yz&#65533;\&#65533;)a&#65533;
&#65533;&#65533;4Id \&#65533;&#65533;&#65533;5&#65533;&#65533;&#65533;pqh&#65533;&#65533;&#216;&#65533;&#65533;&#65533;HC&#65533;&#65533;&#65533;
9&#65533;&#65533;8& RWf&#65533;&#21170;!&#65533;P&#65533;L&#65533;&#306;&#516;&#65533;&#65533;&#1226;&#65533;(h&#65533;&#65533;|&#65533;&#65533;&#65533;&#578;&#65533;&#65533;&#65533;i&#65533;&#591;&#65533;&#65533;S&#65533;&#65533;(&#65533;c&#65533;&#65533;2s&#65533;&#65533;&#65533;&#65533;&#65533;b@&#65533;M&#65533;&#65533;B&#65533;&#65533;i*&#65533;&#173;&#65533;&#65533;&#65533;=&#65533;&#65533;&#65533;O&#65533;&#65533;&#65533;&#65533;&#65533;B&#65533;
&#65533;|.(&#65533;	&#65533;P&#65533;Z&#65533;,&#65533;4S&#65533;7{(Sw&#65533;q&#65533;&#65533;|4&#65533;&#65533;t*d&#65533;&#65533;L&#65533;&#65533;&#65533;l&#65533;&#65533;\&#65533;wg v&#65533;j&#65533;Xp&#65533;&#65533;>&#65533;&#65533;&#65533;&#1799;gj&#65533;F&#65533;s
&#641;&#65533;9&#65533;&#65533;&#65533;&#65533;&#65533;Y&#65533;ID|p&#65533;g&#65533;9ZHDT&#65533;!&#65533;&#65533;[&#65533;^&#65533;&#65533;&#65533;N&#65533;d&#65533;&#65533;&#65533;U&#65533;'&#65533;&#65533;&#65533;&#65533;&#65533;&#65533;&#65533;;&#65533;&#65533;9X&#3777;&#65533;&#65533;&#65533;p@&#65533;XN9d&#65533;&#65533;&#65533;s.&#65533;&#65533;&#65533;!(&#65533;P<DD&#65533;}&#65533;c'h&#65533;?@8p&#65533;\58&#65533;&#65533;8&#65533;&#65533;&#65533;w&#65533;&#65533;&#65533;J&#65533;# B:&#65533;&#65533;D&#65533;!&#1388;FF&#65533;&#65533;&#65533;&#65533;&#65533;&#65533;&#65533;&#65533;&#65533;&#65533;@&#65533;&#1956;C&#65533;&#1314;&#65533;&#65533;z&#65533;&#65533;
,&#65533;@&#65533;&#65533;&#65533;E&#65533;&#65533;i0&#65533;&#65533;Q&#65533;&#65533;K&#65533;JM|X&#65533;&#65533;|+=0B&#65533;&#65533;"&#65533;&#65533;3+	&#65533;&#65533;&#65533;&#65533;/&#65533; &#65533;	VM
#&#65533;&#65533;g&#65533;&#65533;&#65533;&#65533;G&#65533;$78HBRFCA8&#65533;&#65533;DY&#65533;*&#65533;;R&#65533;y&#65533; &#65533;&#516;&#1154;&#65533;&#65533;&#65533;&#65533;&#65533;&#65533;&#65533;&#7559;xrw&#65533;&#65533;@&#65533;&#65533;&#65533;&#603684;^&	B&#65533;	&#65533;By&#65533;H&#65533;&#65533;&#65533;&#65533;s&#65533;&#65533; &#65533;b&#65533;&#65533;&#65533;n&#65533;q&#65533;&#65533;o >`&#65533;&#65533;&#65533;E(&#65533;8 AM&#65533;&#65533;(&#65533;&#65533;&#65533;&7;&#65533;?d&#65533;&#65533;d&#272;&#65533;$&#65533;&#65533;&#1181;t&#65533;&#65533;&#65533;5<F22&#65533;Y&#65533;X&#65533;&#386;&#65533;&#65533;
1&#65533;&#65533;&#65533;&#65533;Q&#193; &#65533;J>&#65533;&#65533;&#65533;&#65533;&#65533;x&#65533;O4 &#65533;s&#65533;&#65533;&#65533;d>&#65533;kT1x&#65533;*P&#65533;bXTR&#65533;b&#65533;b&#65533;eZr7&#65533;p&#65533;^&#65533;&#65533;@  h "&#65533;&#65533;&#65533;<&#65533;&#65533;3&#436;3G-jfb&#65533;w6&#1385;O&#65533;&#65533;"E6+&#65533;&#65533;=&#65533;@&#65533;`&#65533;&#65533;&#65533;-&#65533;u8&#65533;&#65533;&#238;&#65533;Hs&#65533;&#65533;&#1474;|0&#65533;M&#65533;@&#65533;&#65533;A&#65533;t&#65533;,\&#65533;	R&#65533;f#.&#65533;&#65533;&#65533;@&#65533;<&#65533;Z&#65533;c&#65533;UvD!B&#65533;2wwI&#65533;&#65533;`&#65533;v&#65533;&#635;gv."&#65533;&#65533;D&#65533;&#65533;S&#65533;&#65533; &#65533;gA&#65533;9&#65533;-CG&#65533;&#65533;&#65533;A&#65533;&#65533;&#65533;4,&#1541;BX&#65533; V&#65533;A&#65533;|HH&#65533;!&#65533;&#65533;5&#65533;&#65533;+0&#65533;U&#65533;@&#65533;&#65533;[&#65533;&#65533;&#65533;&#65533;&#65533;"&#65533;&#65533;*&#65533;"&#65533;'{&#321;M&#65533;F&#65533;19&#65533;&#65533;,%&#65533;L&#65533;&#131;*(&#65533; b&#65533;T&#65533;FE&#65533;,Sib&#65533;H&#1175;1*&#65533;P*9TG&#65533; &#65533;&#65533;&#65533;&#65533;&#65533;&#65533;&#65533;
&#65533;&#65533;&#65533;p&#65533;HR]&#65533;`op&#65533;&#65533;:'7?&#65533;&#65533;&#65533;&#65533;X&#65533;&#65533;&#65533;T&#65533;&#65533;&#65533;#&#65533;&#26922;&#65533;@,&#65533;&#65533;@g&#65533;&#65533;&#65533;7?`a&#65533;&#65533; -XH<2&#65533;&#1396;&#65533;]
i&#65533;4&#65533;w&#65533; =f&#1011; 9&#65533;!&#1792;&#65533;&#65533;&#65533;@&#65533;&#65533;&#65533;'&#65533;&#65533;&#577;&#65533;v&#65533;&#65533;&#65533;CVb&#65533;&#65533;6&#65533;&#65533;&#65533;&#65533;?6&#65533;K&#65533;&#65533;S&#65533;&#65533;&#65533;L&#65533;&#65533;D*&#65533;8&#65533;03&#65533;&#65533;&#65533;[&#65533;&#65533;&#65533;&#65533;&#65533;&&#65533;$9&#490;D&#65533;&#65533;>&#65533;&#382;&#65533;:EOZ&#65533;(D&#65533;v^*&#65533;m(&#65533;'&#65533;=&#65533;&#65533;a$RH\&#65533;C&#65533;&#65533;&#65533;&#65533;CQ&#65533;&#65533;(8&#65533;&#65533;u&#65533;
7&#65533;&#65533;/&#65533;&#65533;&#65533;.&#65533;&#65533;x&#65533;&#65533;&#65533;D&#65533;!K&#65533;S|&#65533;&#65533;&#65533;&#65533;&#65533;&#65533;u&#65533;&#65533;&#65533;HZCd5$`&#65533;1x&#65533;&#65533;B{&#65533;)&#65533;&#65533;O-0 m&#65533;&#65533;2i&#65533;i&#65533;[&#65533;b&#65533;&#65533;rC(8&#65533;&#65533;&#65533;<&#65533;&#65533;i&#65533;
&#1568;&#65533;P<BfF&#65533;(+&#65533;;T&#65533;Z&#65533;&#65533;&#65533;&#65533;pA&#65533;}&#65533;&#65533;Q	2D&#65533;P&#217;&#65533;B&#65533;K&#65533;D&#65533;&#65533;&#65533;&#65533;&#65533;&#65533;s&#65533;0&#65533;&#65533;&#65533;&#65533;&#65533;Y&#65533;&#65533;K&#65533;.&#65533;&#65533;&#65533;C&#65533;&#65533;.|M	d!HI+&#65533;&#1348;&#65533;&#65533;&#65533;&#65533;&#65533;1&#160;&#65533;&#65533;Kf&#65533;ki&#65533;J&#65533;&#65533;&#65533;"&#65533;)c&#65533;&#936;:q&#65533;&#65533;w&#65533;[a&#65533;ph5&#65533;^&#65533;P?uV&#65533;&#65533;:&#65533;B&&#65533;u&#65533;t}&#65533;X&#65533;G4&#65533;&#65533;&#65533;n&#65533;&#65533;d$0&#65533;a&#1500;-&#65533;&#65533;>&#65533;&#65533;1&#65533;&#65533;l#&#65533;&#1744;;m!&#65533; &#65533;B<&#1761;m&#65533;&#65533;4VP&#65533;&#65533;&#65533;&#1649;wg&#65533;!&#65533;&#65533;z!]&#65533;&#65533;;&#65533;&#65533;&#65533;&#65533;8&#65533;&#65533;
&#65533;/H<.&#65533;&#65533;&#65533;j$&#65533;1$&#65533;&#65533;W|&#65533;&#525;&#65533;&#423;&#65533;&#65533;&#65533;c&#65533;q&#65533;&#65533;K&#65533;@j{uO|	&#65533;&#65533;&#65533;&#65533;b6&#65533;&#65533;&#65533;,&#65533;&#65533;&#65533;#&#65533;&#65533;&#65533;&#65533;&#65533;&#65533;Of$&#65533;&#65533;&#65533;;t	&#65533;&#65533;&#65533;&#65533;&#65533;&#65533;30&#65533;&#65533;\&2&9&#65533;R&#65533;&#65533;Ug&#65533;&#65533;_&#65533;&#65533;Q&#65533;k&#65533;&#65533;&#65533;&#65533;&#65533;&#65533;6&#65533;&#65533;&#1096;&#1258;&#65533;&#65533;&#65533;&#65533;&#42532;&#65533;&#65533;Y&#65533;"z
&#65533;&#65533;&#65533;*&#65533;&#65533;&#65533;6
&#65533;	&#65533;.&#65533;&#65533;&#65533;&#65533;&#65533;&#65533;&#65533;&#65533;&#65533;S<&#65533;A&#65533;r"&#65533;&#65533;b3&#1216;&#65533;T&#65533;&#65533;&#65533;&#65533;#&#65533;M&#65533;&#65533;&#65533;&#65533;r&#1596;&#311;~&#65533;&#65533;&#65533;"&#65533;&#65533;&#65533;&#65533;P=&#65533;&#65533;-&#65533;c&#65533;K&#65533;&#65533;'&#65533;&#65533;&#65533;#&#65533;	&#65533;&#65533; &#65533;&#65533;B&#65533;&#65533; @&#65533;l&#65533;=LX&#65533;_p&#65533;vy&#65533;&#65533;Q&#65533;&#147;G&#65533;&#65533;2&#65533;&#65533;'&#65533;&#65533;<&#65533;&#65533;&#65533;1)R&#65533;&#65533;!&#65533;h&#65533;&#65533;>&#65533;A&#65533;`)&#65533;x&#65533;>&#65533;&#65533;A&#65533;1B 0h&#65533;&#1581;&#65533;&#65533;D&#65533;&#65533;&#65533;&#65533;&#65533;R&#65533;&#65533;&#65533;`&#65533;&#65533;@&#65533;&#65533;$&#65533;V&#65533;s&#65533;^h&#65533;&#65533;&#351680;&#65533;
&#65533;&#65533;&#65533;(&#65533;P/&#65533;z&#65533; &#65533;&#617;5&#65533;x&#65533;&#65533;&#65533;*&#65533;&#65533;*6H&#65533;&#65533;&#65533;&#65533;x1,B&#65533;X+&#65533;&#65533;(}@&#65533;&#65533;&#65533;&#65533;@&#65533;C6,&#65533;T&#65533;Q1+&#65533;&#327;&#65533; &#65533; U)&#65533;&#65533;o&#65533;&#65533;C&#65533;&#65533;0n&#65533; &#65533;&#65533;Y&#65533;&#1107;#4B}&#759;!=&#65533;(=&#65533;8&#65533;`&#65533;!&#65533;q&#65533;&#441;&#65533;&#65533;)&#65533;&#65533;Bhh&#65533;&#65533;&#137;&#65533;&#65533;&#65533;&#65533;	&#65533;&#65533;	0d&#65533;&#65533;;&#1025; &#65533;&&#46218;&#65533;!&#65533;c&#65533;&#65533;1 x&#65533;8&#65533;&#65533;&#65533;"X4&#30362;"
,9=|&#65533;W&#65533;&#65533;&#65533;&#65533;&#65533;&#65533;}	&#65533;&#65533;A&#65533;&#65533;C&#65533;9&#65533;{0&#65533;4  *&#65533;&#65533;&#65533;&#65533;&#65533;M	K&#65533;#&#65533;&#65533;&#491;t&#65533;YP&#65533;&#65533;2&#65533;`&#65533;
&#65533;9&#65533;&#65533;BY&#65533;&#65533; F&#65533;&#65533;&#65533;(&#65533;&#65533;&#65533;
	&#65533;&#65533;!
&#65533;&#65533;&#65533;C&#65533;jJ"&#65533;H&#65533;&#65533;&#65533;} G&#65533;&#65533;&#412;P&#65533;&#65533;&#65533;_1&#65533;z&#65533;&#65533;	j&#65533;&#65533;&#65533;+&#65533;v&#65533;&#65533;&#65533;&#65533;1&#50345;&#65533;l[6d&#65533;n&#65533;
&#65533;i]&#65533;?&#65533; &#65533;&#65533;&#65533;p&#65533;0u:G&#65533;S*&#65533;<y&#65533;&#65533;&#1088;&#65533;Ar&#65533;X&#65533;{&#65533;&#65533;!&#65533;&#65533;=&#65533;&#65533;81&#65533;]&#65533;M&#65533;ZB&#65533;*&#65533;&#65533;&#1696;&#1026;h&#65533;M8&#65533;&#65533;$&#65533;&#65533;
.&#65533;&#65533;)}&#65533;$&#65533;&#65533;&#65533;&#65533;&#259;&#65533;&#65533;c&#65533;K6&#65533;&#65533;&#65533;&#65533;4&#65533;&#65533;D&#65533;&#65533;&#65533;&#65533;&#65533;&#65533;9&#65533;&#65533;(&#65533;2&#65533;&#65533;H&#65533;&#65533;&#65533;&#65533;(*&#65533;3&#65533;&#65533;&#65533;6(&#65533;:&#65533;Y&#65533;&#1152;&#65533;&#65533;&#65533;D	y&#65533;}&#65533;z(*&#65533;&#908;x&#65533;&#65533;&#65533;X,;&#65533;\TK&#65533;p&#65533;^&#65533;4E&#65533;&#65533;0&#65533;56&#65533;H{
&#65533;&#65533;&#65533;U4(A{&#65533;&#65533;H&#65533;-&#65533;(&#65533;;&#65533;&#65533;&#65533;F&#65533;#+&#65533;q&#65533;!&#683;>s&#65533;&#65533;h&#65533;-&#65533;T!e#&#65533;&#65533;;&#712;
0&#65533;&#65533;&#65533;&#65533;&#65533;?x&#46593;&#65533;&#65533;&#65533;&#65533;p&#1036;&#65533;&#65533;S B}&#65533;&#65533;&#65533;&#65533;&#65533;&#65533;&#65533;c&#65533;&#65533;&#65533;!T&#65533;'C&#65533;&#1581; PN&#65533;&#65533;I&#65533;&#65533;&#65533;#&#65533;&#65533;&#65533;&#65533;	&#65533;&#129;&#65533;&#65533;&#65533;=&#65533;&#65533;!&#65533;&9&#65533;:&#65533;b&#65533;/V#&#65533;&#65533;&#65533;FcpC&#65533;&#1064;&#65533;&#65533;	>&#65533;
&#65533;L&#65533;&#65533;&#584;&#65533;&#65533;Z`>R&#65533;&#65533;
&#1543;BL&#65533;<&#65533;9&#65533;9J&#65533;&#65533;G&#65533;P&#65533;&#65533;&#65533;&#65533;&#65533;&#1224;&#65533;&#65533;&#65533; &#65533;&#65533;&#65533;&#65533;d&#65533;)H&#65533;&#65533;&#65533;&#65533;p K&#65533;&#65533;&#65533;&#65533;Al&#65533;&#65533;&#65533;&#65533;&#65533;&#65533;&#65533;&#65533;d&#65533;&#65533;&#65533;&#65533;&#1456;S$:1&#65533;&#65533;&#65533;&#65533; &#65533;&#65533;Y&#65533;&#65533;&#65533;&#65533;kA&#65533;&#65533;&#65533;&#65533;&#65533;&#65533;{&#65533;&#65533;&#65533;R&#65533;&#65533;&#65533;&#65533;-&#65533;&#65533;&#65533;&#65533;&#65533;	U!L&#65533;*&#65533;&#65533;&#1409;&#65533;K&#1128;&#65533;&#65533;c7&#65533;0&#65533;&#65533;&#65533;&#65533;&#65533;)&#65533;&#65533;&#65533;&#65533;&#65533;e&#65533;&#65533;&#465;&#146;&#65533;G~&#65533;&#852;B&#65533;&#65533;&#65533;&#65533;&#65533;&#65533;t&#65533;QS&#65533;&#65533;A&#65533;J\&#65533;&#65533;
&#65533;@U&#65533;&#65533;j&#65533;&#65533;iV&#65533;&#65533;*&#65533;j&#65533;&#65533;&#65533;&#65533;*&#65533;&#65533;T(&#65533;`P&#65533;}&#65533;Z&#65533;&#65533;&#65533;&#65533;&#65533;c&#962;8&#65533;&#65533;&#65533;
&#65533;T&#65533;&#65533;-&#65533;
8D#@[3#&#65533;&#65533;&#65533;[&#65533;9&#65533;&#65533;pE&#65533;&#65533;&#65533;&#65533;&#65533;&#284;&#65533;&#316;&#65533;&#65533;2&#65533;?&#65533;\&#1112; h&#65533;yL&#65533;(&#65533;&#65533;pE&#65533;p&#65533;&#65533;&#65533;X nCQ&#65533;&#65533;&#65533;&#65533;&#954;&#65533; &#65533;w&#65533;E&#65533;m&#986;&#65533;W&#65533;K\&#65533;P&#65533;&#1039;&#65533;0&#65533;{1&#65533;!B&#65533;T&#65533;&#65533;&#65533;q&#65533;y&#65533;+wp&#65533;&#65533;3&#65533;&#65533;&#65533;TP&#65533;
&#65533;j&#65533;@&#1433;6&#65533;&#65533;&#65533;&#65533;&#65533;&#65533;&#65533;&#65533;.0Q&#65533;&#65533;&#65533;!&#65533; Q&#65533;A Q&#65533;]4&#65533;&#65533;&#316;&#65533;&#65533;&#65533;&#65533;&#65533;&#65533;0&#65533;&#65533; &#65533;&#65533;&#65533;-&#65533;}DY&#65533;dS~&#65533;-$&#65533;<e&#65533;&#65533; &#65533;Q&#65533;D&#65533;#&#65533;&#65533;&#65533;-'&#65533;&#65533;H"&#65533;&#65533;4&#65533;*&#65533;&#65533;*&#65533;H&#65533;&#65533;&#65533;&#65533;&#65533;&#65533;T&#65533;I&#65533;&#65533;&#65533;&#65533;&#666;&#65533;E4&#65533;&#65533;R&#65533;-&#65533;&#65533;CV&#65533;P5&#65533;&#65533;D&#65533;	&#4790;&#65533;&#65533;A&#65533;&#65533;&#65533;&#65533;&#65533;&#65533;V(&#65533;&#18893;&#65533;N&#65533;&#65533;&#65533;&#849;&#65533;Q&#65533;&#65533;4&#65533;&#65533;&#65533;&#65533;&#65533;H&#65533;&#65533;P&#65533;&#65533;&#65533;V&#65533;]&#65533;]&#11620;\Y|Wvmb&#65533;&#65533;&#65533;&#65533;%&#65533;&#65533;F&#65533;&#65533;&#65533;&#65533;L'W&#65533;L}&#65533;T &#65533;&#65533; &#65533;;@&#65533;&#65533;&#65533;&#65533;&#65533;]!&#65533;&#65533;=]#&#65533;.9n2&#65533;(^&#65533;&#65533;&#65533;&#65533;y&#65533;&#65533;&#65533;&#65533;&#65533;S&#65533;78@&#65533;&#65533;?)&#833;`^&#65533;h&#65533;&#65533;&#65533;&#65533;&#65533;&#65533;&#947;G&#65533; &#65533;&#65533;c&#65533;H&#65533;r &#65533;r&#65533;S&#65533;>&#65533;&#65533;>&#529;Q&#65533;%&#65533;I&#65533;_&#65533;&#65533;J&#65533;&#65533;&#65533;	X&#65533;&#65533;&#1025;heq&#65533;&#1720;=|&#65533;-&#65533;&#65533;&&#65533;
&#65243;&#65533;
h&#65533;&#65533;&#65533;:&#65533;&#1161;h&#65533;&#65533;(4&#65533;&#65533;&#65533;&#65533;I.&&#65533;&#65533;&#65533;&#65533;2A[&#65533;&#65533;&#65533;  &#65533;&#65533;&#65533;&#65533;9&#65533;&#324;&#65533;&#65533;&#65533;&#65533;&#65533;&#65533;8&#65533;&#65533;&#65533;&#65533;P&#65533;Fv&#65533;&#65533;`&#65533;&#65533;&#65533;&#65533;- &#65533;7&#65533;A&#65533;&#65533;8}&#65533;&&#65533;5&#65533;&#65533; &#65533;b[&#65533;n*<,&#65533;\,&#65533;tb<\7r&#65533;b&#65533;Va&#52004;&#65533;&#65533;&#65533;&#65533;&#65533;x4
Q&#65533;g&#65533;&#65533;&#65533;X&#65533;"&#65533;&#65533;&#65533;A&#65533;&#65533;&#65533;&#65533;i&#65533;BR&#65533;6&#65533;a&#65533;&#65533;P&#425;&#65533;T&#65533;l&#65533;sZ$&#65533;p&#65533;&#65533;R
E&#781;)v&#65533;s&#65533;&#65533;&#65533;&#65533;&#65533;vR8&#65533;&#65533;w|g&#65533;x&#65533;&#65533;&#65533;&#65533;&#65533;ML3&#65533;&#200;I<P&#65533; e&#65533;&#65533;S&#65533;P&#65533;&#41056;_&#65533;&#65533;&#65533;&#65533;Y&#65533;H&#65533;QH&#1681;
&#65533;J&#65533;&#65533;	&#65533;J&#65533;&#65533;U&#65533;3&#65533;&#65533;~&#65533;&#65533;&#65533;8&#27469;&#65533;bv&#65533;T&#65533;&#65533;&#65533;\&#65533;&#65533;<&#65533;&#2176;C&#65533;&#65533;	&#65533;&#65533;&#65533;	&#65533;&#65533;&#65533;&#65533;0J&#65533;0&#65533;;&#1028;y&#65533;&#65533;9&#65533;&#65533;&#65533;&#65533;N&#65533;&#65533;&#904;z#&#65533;G&#65533;R&#65533;}&#65533;p&#65533;}AAm&#65533;f&#65533;Hd&#65533;&#65533;&#65533;?F&#65533;&#385;&#65533;&#65533;0 :&#65533;&#65533;&#65533;&#65533;;&#65533;&#65533;9&#65533;&#65533;wS7&#65533;&#65533;*&#65533;c&#65533;&#65533;f7&#65533;&#65533;?+-&#65533;C&#65533;&#65533;`E)&#65533;&#65533;&#65533;&#65533;&#65533;&#65533;&#65533;Aik&#1787;ek&#65533;1&#65533;x&#65533;p&#65533;&#65533;%EQ<C&#65533; ;^&#65533;&#65533;&#65533;ot&#65533;&#65533;&#65533;\&#65533;&#53368;&#65533;&#65533;# &#65533;xd~&#65533;}=6M&#65533;J39&#65533;&#65533;3&#479780;&#65533;D&#65533;&#65533;jk&#65533;&#65533;&#682;&#65533;&#65533;&#65533;h&#65533;e&#65533;&#65533;<pgh&#65533;h&#65533;&#65533;7&#65533;!&#1031;&#65533;D`&#65533;"&#65533;&#65533;R&#65533;&#65533;&#65533;&#65533;&#65533;D&#65533;m&#65533;&#65533;&#1819;&#65533;&#65533;
&#65533;0&#65533;&#50378;&#65533; &#65533;$&#65533;>	i	&#65533;;&#65533;&#65533;I&#65533;h&#65533;Pu&#65533;&#65533;u&#65533;&#65533;c&#65533; &#65533;&#65533;&#65533;x5P&#65533;&#65533;P.&#65533;&#65533;*&#65533;YD&#65533;&#65533;&#1961;X;&#65533;&#65533;"&#65533;&#65533;4P&#65533;.&#65533;0&#65533;&#65533;&#65533;
&#65533; &#65533;GU&#65533;k&#65533;h]gi&#65533;@7&#65533;&#65533; PP&#65533;&#65533;"&#65533;&#65533;&#65533;@
,A&#65533;&#65533;|4&#65533;;/y&#65533;&#65533;&#65533;&#65533;E&#1565;&#65533;tb&#65533;q&#65533;&#827;&#65533;&#65533;;c&#65533;t&#65533;&#65533;&#1800;hH
&#65533;&#65533;d&#65533;D*-tuT&#65533;&#65533;&#65533;&#65533;&#65533;]&#65533;&#65533;&#65533;&&#65533;&#65533;&#65533;r&#65533;&#65533;&#65533;0Y5&#65533;db/9&#65533;&#65533;8%&#65533;S&#65533;@N&#65533;&#65533;[=E&#23366;&#65533;QV&#65533;&#65533;v&#65533;&#65533;*w&#65533;&#65533;&#65533;&#65533;&#65533;x o&#65533;l&#65533;&#65533;
&#65533;"&#65533;&#1346;&#65533;(&#65533;|&#65533;&#65533;q&#65533;XUf&#65533;&#65533;&#65533;&#65533;\&#65533;*&#65533;&#65533;&#1555;&#65533;&#65533;`&#65533;&#65533;e&#65533;&#65533;&#1380;&#65533;Z&#65533;Hg&#65533;&#65533;&#65533;&#65533;ep&#65533;Ux&#65533;&#65533;&#65533;=O&#65533;_&#65533;&#65533;&#65533;P&#65533;"&#65533;&#65533;P&#65533; &#65533;&#1698;&#65533;0 &#65533;Hd&#65533;&#65533;I#&#65533;&#65533;	D&#65533;&#65533;dN=&#65533;Y&#65533;[4&#65533;&#65533;&#65533;&#65533;&#65533;yB&#65533;6[ &#65533;P &#65533;&#65533;'[&#65533;X&#65533; A&#65533;&#65533;2HN3&#65533;X&#65533;Hw &#65533;&#65533;&#65533;8<&#65533;&#65533;>&#65533;&#65533;&#65533;?[&#65533;&#65533;ww&#65533;&#65533;Gt&#65533;u&#65533;X[I$]&#1538;0.&#65533;&#65533;m&#65533;%Gc^ba&#65533;&#65533;&#9087;&#65533;`G&#65533;&#65533;%&#65533;&#65533;&#65533;&#65533;&#65533;+8&#65533;^v&#65533;pr&#65533;-V=&#65533;&#65533;I&#65533;&#65533;&#65533;&#65533;Y&#65533;&#65533;&#65533;*&#65533;p&#65533;&#65533;p&#65533;&#65533;N&#65533;%&#65533;	H&#65533;:)&#65533;C&#65533;`
&#65533;8I=&#65533;&#65533;Z&#65533;s&#65533;&#65533;&#65533;&#65533;V&#65533;b&#65533;&#65533;&#65533;p+&#65533;&#65533;r&#65533;qU&#65533;&#65533;	_&#65533;&#65533;&#65533;&#65533;b^&#65533;&#65533;!&#65533;&#65533;
q @k&#65533;&#65533;J&#65533;i!&#65533;l&#65533;&#65533;&#65533;DM&#65533;&#65533;P&#65533;&#1412;&#65533;V&#65533;\&#65533;R&#65533;&#65533;!Hq&#65533;o&#65533;&#65533;&#65533;B&#65533;&#65533;S#&#65533;&#65533;&#65533;&#65533;3A[&#65533;&#65533;&#65533;&#65533; &#65533;&#65533;l&#65533;d&#65533;P&#65533;O&#65533;&#65533;&#65533;&#151;/=x&#65533;Wn&#65533;&#65533;&#65533;&#65533;r4'G&#65533;&#65533;`A&#65533;&#12688;Z@&#65533;&#65533;&#65533;&#65533;Of&#65533;F&#65533;&#65533;&#65533;&#65533;&#65533;"&#65533;!~&#65533;&#65533;&#65533;&#65533;&#65533;&#65533;,&#65533;&#65533;&#65533;@&#65533;
&#65533;&#65533;&#65533;&#65533;&#65533;&#65533;?d&#65533;&#65533;&#65533;&#65533; t+W&#65533;O&#65533;r=&#65533;&#65533;duJ&#65533;wc&#65533;!)`&#65533;&#141;+w.&#1914;v&#65533;&#65533;t&#65533;&#65533;?|&#65533;&#65533;&#65533;&#65533;V&#65533;N,&#65533;U*&#65533;W&#65533;R&#65533;wf&#65533;&#65533;'@d&#65533;&#65533;&#65533;n&#65533;&#65533;&#65533;~&#65533;|f'&#65533;&#65533;&#65533;U&#1097;&#65533;&#65533;&#1205;&#65533;&#65533;WCg9]$&#65533;&#65533;2{&#65533;&#65533;&#65533;&#65533;g&#65533;$&#65533;&#968;p&#65533;/&#65533;>&#65533;&#65533;&#65533;&#65533;i&#65533;9T)&#65533;&#65533;&#739;G&#65533;`&#65533;&#65533;W&#65533;Z&#65533;w&#65533;&#65533;&#65533;&#65533;&#65533;Z$&#65533;
h&#65533;?{&#65533;>&#65533;&#65533;x>&#65533;&#65533;&#65533;&#65533;&#65533;&#1007;?&#65533;&#65533;&#65533;&#65533;!&#65533;&#65533;(&#65533;&#65533;\  &#65533;h&#65533;&#1173;Ub&#65533;d&#65533;N$t&#65533;&#65533;U&#65533;%N!&#65533;&#65533;Jpq0D&#65533;:	sP5&#65533;`A&&#65533;`Q&#65533;1&#65533;,RN9y`&#65533;&#65533;&#65533;@&#65533;&#65533;A.-&#65533;&#65533;&#65533;.&#65533;b&#65533; +&#65533;&#65533;&#65533;&#1076;&#65533;O=&#65533;NB&#65533;&#65533;UqH&#65533; (&#65533;4&#65533;8&#65533;0M&#65533;XqE&#65533;NUX&#65533;&#65533;&#65533; 
bU&#65533;&#65533;]&#65533;&#65533;&#65533;&#65533;"&#65533;AC;-&#65533;@,i&#65533;W&#65533;&#65533;&#65533;
&#65533;W`&#65533;&#65533;&#65533;^&#65533;&#65533;&#65533;m@N9,l&#65533;&#65533;.&#65533;e!}&#65533;!&#65533;&#65533;&#65533;S&#65533;oQ&#65533;&#65533;P&#65533;&#65533;e&#65533;NA&#65533;&#65533;[i&#65533;&#65533;?8|e&#65533;N&#65533;&#65533;4Z&#65533;O&#65533;&#65533;[5 &#65533;&#65533;n&#65533;&#65533;!&#65533;&#65533;&#65533;&#65533;&#65533;&#65533;?] &#65533;&#65533;p5Q+&#65533;=HP&#65533;>k&#65533;&#65533;&#65533;&#65533;&#65533;&#65533;W&#465;&#65533;M&#1225;&#65533;nx&#9079;:Ay&#65533;&#65533;y&#65533;&#65533;&#65533;NS&#1571;S&#65533;T &#1711;&#65533;&#65533;&#65533;&#65533;&#65533;&#65533;&#65533;&#65533;?1x&#65533;&#65533;&#65533;&#65533;0W&#65533;&#65533;&#65533;NHa&#65533;S#&#65533;#DW&#59686;PX9;&#65533;&#65533;r&#65533;N2u8bRl#&#65533;?&#65533;&#65533;O&#65533;&#65533;&#65533;&#65533;3f&#65533;X&#65533;  &#65533;&#65533;6&#18968;@&#65533;&#65533;&#65533;&#65533;&#65533;&#65533;&#65533;&#65533;RF"&#65533;&#65533;&#65533;k&#65533;&#65533;!&#65533;V!&#65533;P&#65533;\9&#1876;%&#65533;]n&#1364;cc@&#65533;&#65533;vH&#65533;&#65533;N&#65533;&#65533;J&#65533;[&#65533;&#65533;&#65533;'&#65533;&#65533;\;&#65533;&#65533;&#65533;?5&#65533;?+	&#65533;&#65533;xN&#65533;FW&#65533;0&#65533;&#65533;&#65533;UB&#1571;;59a&#65533;&#65533;D&#65533;&#65533;&#65533;E:Y&#65533;&#65533;&#65533;&#65533;&#65533;9]&#65533;&#65533;*e&#65533;M&#65533;&#65533;&#43499;.&#65533;c&#65533;&#469;&#65533;N&#65533;&#65533;CE&#65533;&#65533;&#65533;&#65533;O&#65533;&#65533; C&#65533;&#65533;s&#65533;r&#65533;:&#65533;&#65533;&#65533;l&#65533;&#65533;&#1743;&#65533;&#65533;nQf&#65533;&#65533;L&#65533;&#41217;&#65533;U&#65533;.k&#657;&#65533;&#65533;&#65533;&#65533;A&#65533;y&#65533;z&#65533;$&#65533;|I/&#65533;q&#65533;!&#65533;&#65533;&#65533;8~&#65533;&#1695;&#65533;&#65533;&#65533;&#65533;_&#65533;N&#65533;O&#65533;`&#65533;&#65533;&#65533;N&#65533;&#65533;&#65533;&#65533;&#65533;A(*&#65533;N&#65533;&#65533; Z&#65533;m:&#65533;z&#65533;'8[y&#65533;~3&#65533;&#65533;&#65533;k&&#65533;/&#65533;!F&#65533;`&#65533;G"0aB&#65533;#&#65533;Y%6&#65533;&#65533;&#65533;&#65533;&#65533;&#65533;T&#65533;&#65533;2@&#65533;&#65533;&#65533;&#65533; r&#65533;&#65533;9&#65533;&#65533;&#24786;N&#65533;&#65533;D@&#65533;JP&#65533;	a%&#65533;L&#65533;DyL,&#65533;#&#65533;&#65533;Z&#65533;V&#65533;&#65533;&#65533;&#65533;&#65533;*c&#65533;&#65533;&#65533;?'&#65533;&#65533;&&#671;X&#4344;P(&#65533;?&#65533;&#65533;&#65533; ,&#65533;&#65533;&#65533;!&#65533;9&#65533;I.&#65533;{&#65533;K&#65533;y&#65533;G&#65533;n&#65533;&#65533;&#65533;&#65533;&#65533;&#65533;#&#65533;x
T&#65533;&#65533;&#65533;eR'3&#65533;&#65533;# &#65533;J(3&#65533;&#65533;&#65533;dVS&#65533;&#65533;2H&#65533;&#65533;oW&#65533;&#65533;&#65533;W&#65533;&#65533;&#65533;&#1280;y&#65533;&#65533;j&#65533;,&#65533;,&#65533;6&#65533;&#65533;N&#65533;&#65533;&#65533;5&#65533;&#65533;&#65533;&#65533;rN@&#65533;He&#65533;0&#65533;&#65533;&#65533;&#65533;\&#65533;&#65533;= &#65533;&#65533;Y50QK'&#65533;&#65533;i&#65533;s&#65533;3&#65533;&#65533;Ze]d&#65533;&#65533;&#65533;x&#65533;B&#65533;&#65533;N&#65533;
&#65533;&#65533;-,&#65533;B&#65533;a&#65533;~&#65533;X@&#65533;&#65533;&#65533;J&#65533;&#65533;;	&#65533;3&#1074;P&#65533;sPA 03&#65533; }&#1049;
&#65533;&#65533;&#65533;&#65533;$&#65533;&#65533;h&#65533;&#65533;`&&#65533;`LP&#65533;
&#65533;&#65533;@i;6&#65533;&#65533;&#65533;&#65533;&#65533;,`1=&#65533;&#65533;O&#65533;&#65533;&#1245;j1&#65533;!&#65533;&#65533;k^@y&#65533;B&#65533;0&#65533;&#65533;6&#65533;&#65533;&#65533;&#65533;&#65533;G&#65533;`	&#65533;8&#65533;B&#65533;&#65533;&#65533;&#65533;&#65533;'&#65533;,&#65533;&#65533;&#65533;?p&#65533; B> (@&#65533;u&#590804;+]'W&#65533;L&#65533;&#65533;&#65533;&#65533;\&#65533;6pI&#836;*2&#65533;&#65533;cD&#65533;&#65533;&#65533;,3&#65533;9^H&#65533;H&#65533;j\&#65533;&#65533;V&#65533;&#65533;$&#65533;&#65533;W&#65533;&#65533;&#65533;[2+Y&#554;M/&#65533;#=&#65533;D,DQ&#65533;&#1052795;&#65533;&#65533;8&#65533;`	j;&#65533;=&#65533;&#1126;&#65533;&#65533;b&#65533;T&#65533;&#65533;:.&#65533;&#65533;c&#65533;&#65533;&#65533;&k&#65533;&#65533;hP&#65533;&#65533;&#65533;&#65533;&#1181;.u&#65533;&#65533;&#925;bba&#1033;"R&#65533;F1	 &#65533;&#65533;&#65533;&#65533;I&#65533;,&#65533;&#65533;)&#65533;J&#65533;\>&#65533;&#65533;&#65533; &#65533; lzP&#65533;&#65533;k&#576; &#65533; &#65533;9&#65533;&#65533;&#65533;&#65533;,`9A	F0T&#65533;&#65533;G9LD&#65533;&#65533;&#65533;;&#65533;!eh&#65533;3*&#65533;D&#65533;&#65533;L.My&#65533;&#65533;&#65533;&#65533;E&#65533;&#65533;Ny+&#65533;X B&#65533;&#65533;qp&#65533;&#65533;&#65533;&#65533;`$&#65533;&#65533;&#65533;Ty&#65533;&#65533;pB&#65533;.&#65533;&#65533;rn&#65533;@&#65533;&#65533;&#65533;i&#65533;&#65533;,`1&#65533;&#65533;ke&#65533;l&#65533;/.&#65533;&#65533;&#65533;4&#65533;&#65533;M&#65533;%&#65533;:!&#65533;\&#65533;&#65533;S&#65533;u&#65533;Q&#65533;PV1&#65533;Q@&#65533;v&#65533;&#65533;Wx&#1389;dr&#65533;&#65533;&#65533;M&#65533;d&#65533;&#65533;&#65533;p&#65533;6&#65533;&#65533;o&#65533;e=&#65533;&#65533;&#65533;;&#467;J4&#65533;!&#65533;G&#65533;'}&#1833;	Q&#65533;K&#65533;&#65533;&#65533;&#65533;&#348;&#65533;&#65533;t#|&#65533;&#1772;&#65533;<:&#65533;&#65533;+&#65533;:&#65533;&#65533;&#65533;^&#65533;.&#65533;&#65533;"&#65533;`E'&#65533;&#65533;&#65533;0H&#65533;&#65533;&#65533;D+&#65533;&#65533;&#65533;&#65533;q'&#65533;&#65533;PH&#65533;d&#65533;4+&#65533;&#65533;!&#65533;|&#65533;C&#65533;&#65533;&#65533;&#65533;&#65533;&#65533;&#65533;"&#65533; L&#65533;&#65533;@&#65533;d&#65533;PAh&#65533;&#65533;C&#65533;bp	&#65533;&#65533;m&#65533;!I&0@@:$&#65533;Z[&#65533;qN&#65533;&#65533;S&#65533;&#65533;K,&#65533;&#65533;qr&#65533;&#65533;oC&#1031;&#65533;&#65533;&#65533;T&#65533;&#65533;OBT  &#65533;&#65533;1X&#65533;?P&#65533;,>~u&#65533;[&#65533;?d&#65533;&#65533;v&#65533;&#65533;+@V&#65533;r&#65533;l9.&#65533;H&#806;`A&#65533;&#65533;8 &#65533;[iLdFe*&#65533;&#65533;&#65533;&#65533;~&#65533;q&#65533;&#65533;&#65533;&#65533;&#65533;&#65533;W&#65533;&#65533;<{&#65533;&#65533;&#65533;&#65533;3\&#65533;h&#65533;DzZ&#65533;M&#65533;&#65533;&#65533;\&#65533;:&#65533;:&#65533;&#65533;&#65533;"&#65533;&#65533;&#65533;&#65533;P&#65533;M&#65533;&#1824;T&#65533;&#65533;&#65533;&#65533;&#65533;R&#65533;k&#65533;g&#65533;/&#65533;;&#65533;&#65533;>&#626;&#65533;&#65533;p&#65533;&#65533;u&#65533;&#65533; +,7+hp&#65533;&#65533;D&#65533;CTcqB{'&#65533;@X&#65533;,e&#65533;D2&#65533;ka&#65533;&#65533;&#65533;%C	&#65533;&<&#65533; &#65533;xA&#65533;;&#65533; 5&#65533;&#65533;&#65533;M&#65533;&#65533;h(.&#65533;`|&#65533;&&#65533;&#65533;&#65533;&#65533; \B&#65533;&#65533;&#65533;&#65533;&#65533;&#65533;3&#65533;&#65533;,6q&#65533;q&#65533;&&#65533;j5&#1988;0&&#65533;&#65533;*h*&#65533;&#65533;&#263;3V&#65533;4&#65533;D>=;>&#65533;ac^'&#65533;&#65533;Dj&#65533;&#65533;&#65533;
&#65533;	&#65533;&#65533;&#65533; 6J&#65533;m&#65533;&#65533;l&#65533;d&#65533;\&#65533;&#65533;&#977;Y(&#65533;&#65533;&#65533;h&#65533;'&#65533;Yf&#65533;!D&#65533;&#65533;@v&#65533;&#65533;&#65533;N&#65533;&#1244;&#65533;\&#65533;&#65533;&#65533;&#65533;&#65533;&#65533;&#65533;&#65533;2&#65533;&#65533;-&#65533;&#65533;&#65533;&#817;&#65533;&#65533;$&#65533;lt&#65533;u&#65533;&#65533;1L&#65533;&#209;&#65533;&#65533;&#65533;&#65533;|&#65533;7i&#65533;&#65533;&#65533;&#65533;oU&#65533;EO\&#65533;&#65533;&#65533;&#65533;&#65533;&#65533;5%&#65533;A (&#65533;&#65533;P&#65533;&#65533;&#65533;&#65533;&,&#65533;!&#65533;&#65533;&#65533;&#65533;&#65533;aB&#65533;&#65533;&#65533;g&#65533;K!&#65533;&#65533;U&#65533;C&#65533;&#65533;tE&#65533;W`^{	&#65533;&#65533;N&#65533;u&#65533;&#65533;u&#65533;K&#65533; &#65533;&#65533;1&#65533;P"tp0&#1336;&#65533;I6&#65533;&#65533;&#65533;&#65533;Q6&#65533; d&#65533;$&#65533;l&#65533;&#65533;	&#65533; &#65533; l &#65533;&#65533;A" &#65533;&#65533;&#65533;5&#65533;@6&#65533;&#65533;&#1493;&#65533;[W &#65533;%&#65533;&#65533;&#65533;&#65533;M	&#65533;&#65533;T&#65533;&#65533;&#65533;&#65533;Z&#65533;&#65533;t&#65533;&#65533;&#65533;&#65533;&#65533;X2t@Z&#65533;&#65533;	&#65533;&#65533;&#65533;ppAD#j&#33437;&#65533;&#65533;&#65533;a&#65533;"@L&#65533;\&#65533;?lBg&#65533;&#65533;aL&#65533;]&#65533;&#65533;"&#65533;&#65533;r
_pY&#65533;u&#65533;&#65533;T&#65533;\&#65533;&#65533;&#65533;V&#65533;&#65533;&#65533;&#65533;&#65533;%&#65533;&#65533;|&#65533;&#65533;&#65533;D &#65533;&#65533;&#65533;&#65533;&#65533;&#65533;Mi&#65533;&#65533;	>&#65533; A2&#65533;&#65533;=&#65533;)&#65533;[T.&#65533;Lu\&#65533;&#65533;I&#65533;1&#65533;&#65533;@E5&#65533;&#65533;&#65533;&#65533;&#65533;&#65533;&#65533;u&#65533;&#65533;]&#65533;&#65533;%&#65533;@&#65533;@*&#65533;&#65533;"&#1495;,&#65533;&#65533;H&#65533;2<&#65533;(&#1283;=\!l&#65533;*&#65533;D&#65533;&#65533;R2e&#65533; &#65533;?&#65533;+&#65533;8&#65533;&#65533;&#65533;&#65533;(B&#65533;E&#65533;m&#65533;&#65533;&#65533;?d&#65533;^D &#65533;%&#65533;=m&#65533;[&#65533;$\&#65533;Gu&#65533;&#65533;YBlA D&#65533;&#65533;@&#65533;&#65533;&#65533;|H&#65533;&#65533; O\B&#65533;)&#65533;&#65533;&#65533;:p&#65533;&#65533;&#65533;X&#65533;&#65533;F&#1536;T&#65533;&#65533;bZ&#65533;@"&#65533;A%%B&#65533;_N&#65533;&#65533;&#65533;&#65533;&#65533;&#65533;&#65533;Dj_I\&#65533;&#65533;&"d&lE-&#65533;&#65533;&#65533;8&#65533;&#65533;&#65533;&#65533;2P
xU&#65533;(&#65533;%(&#65533;4&#65533;&#65533;'p&#65533;W&#65533;&#65533;S&#65533;&#65533;&#65533;WF&#65533;&#65533;&#65533;&#65533;&#65533;VmK&#65533;e&#65533;&#65533;l&#65533;4&#65533;b&#65533;E]&#65533;#x"&#65533;P4&#65533;5&#65533;N&#65533;@%&#65533;N]p&#65533;N&#65533;"c&#65533;&#65533;L@&#65533;&#65533;]&#65533;A9&#65533;&#65533;N&#65533;&#65533;2L&#65533;&#65533;&#65533;&#65533;&#65533;C&#65533;&#65533;C&#65533;&#65533;k&#65533;L&#65533;0&#752;H&#65533;&#65533;&#65533;&#65533;&#65533;&#65533;&#65533;q&#65533;&#65533;&#65533;BE&#65533;jGz&#65533;&#65533;7I&#65533;LY&#65533;p&#1860;&#65533;&#65533;&#65533;?&#65533;&#65533;&#65533;&#65533;&#65533;q(|&#65533;wP@M&#1572;&#65533;\&#65533;i&#65533;?|F&#65533;&#65533;&#65533;{v&#65533;R&#65533;|&#773;&#65533;X&#65533;&#65533;&#65533;&#65533;&#65533;&#65533;\&#65533;W|&#65533;PH&#65533;P&#65533;l&#65533;o&#293;N<B&#65533;8TdMJ"&#65533;&#65533; &#1937;;&#1793; &#65533;"&#65533;&#65533;&#65533;`&#65533;&#65533;&#65533;&#65533;&#65533;&#65533;&#65533;&#65533;:<&#65533;&#65533; XB&#65533;&#65533;&#65533;ffY8&#65533;&#65533;&#65533;a)Q&#65533;O&#65533;&#65533;O	&#65533;,2W0&#65533;?,&#65533;&#65533;&#65533;M&#65533;A`e&#65533;&#65533;&#65533;&#65533;SH	&#65533;&#65533;&#65533;A&#65533;&#347;&#65533;"S&#1808;b&#65533;%&#65533;&#65533;&#65533;&#65533;&#65533;	&#65533;&#1101;y&#65533;P0&#65533;p&#65533;&#65533;A|&#65533;&#65533;&#65533;v6@&#65533;&#65533;&#65533;!&#65533;cx&#65533;&#65533;x>&#65533;J^&#65533;"&#65533;G{&#65533;cW&#65533;Y@&&#65533;?&#65533;&#65533;&#65533;&#65533;h&#65533;&#65533;p&#65533;&#65533;&#65533;E&#65533;]+&#65533;&#1456;&#1056;[>&#65533;K&#65533;B&#65533;%&#65533;&#65533;yhG&#65533;&#65533;&#65533;B&#65533;&#65533;&#65533;N&#65533;&#65533;&#65533;&#65533;&#65533;&#65533;&#65533;d&#65533;&#65533;l&#65533;MT&#65533;.&#65533; NU&#65533;&#65533;&#65533;A*d&#65533;&#65533;&#65533;&#21453;&#65533;&#65533;&#65533;N&#65533;&#65533;&#65533;DB&#65533;aT&#65533;&#65533;	&#65533;&#65533;v&#65533;&#65533;m&#65533;S&#65533;&#65533;rE&#65533;&WT&#65533;&#65533;t&#65533;N@&#65533;m&#65533;&#65533;Q&#65533; 8&#65533;&#65533;B&#65533;]H&#65533;&#1547;X&#65533;&#65533;;&#65533;&#65533;&#1793;&#65533;&#65533;&#65533; &#65533;&#65533;:&#65533;&#65533;x&#65533;D +8@&#65533;!&#65533;&#65533;B8&#33055;&#65533;&#65533;N&#65533;p&#65533;V&#65533;&#65533;hj&#65533;&#65533;c&#65533;c4&#65533;&#65533;&#65533;y&#65533;&#65533;N&#65533;L&#65533;&#65533;&#65533;&#65533;&#65533;I&#65533;&#65533;^&#65533;&#65533;"&#65533;M"&#65533;&#428;&#65533;&#65533;A&#65533;&#65533;&#573;*X&#65533;&#65533;&#65533;n&#65533;9
w
&#65533;2,W  `&#65533;&#65533;&#65533;V&#65533;&#65533;`&#65533;^(F_&#65533;&#65533;&#65533;9&#65533;!0-&#65533;l&#65533;&#65533;&#65533;be&#65533;&#65533;&#65533;&#297;|a]&#65533;fnE=&#65533;&#65533;&#65533;&#65533;&#65533;p&#65533;&#65533;\&#65533;]&#65533;Kx&#65533;&#65533;&#591;y&#267;v,&#65533;&#65533;&#65533;&#65533;&#65533;&#516;wp+&#65533;8Q&#65533;&#65533;ku&#65533;&#1673;&#65533;&#65533;n&#65533;6=&#65533;kt&#65533;H pe5&#65533;d	D&#65533;&#65533;D&#65533;&#65533;&#65533;&#65533;(&#65533;&#1196;L &#65533;&#65533;&#65533;&#65533;&#65533;O&#65533;.&#65533;&#65533;&#65533;&#65533;L@&#65533;&#65533;&#65533;Ah&#65533;? &#65533;N&#1839;&&#65533;o&#65533;	+@&#65533;N(&#65533;?&#65533;&#65533;NP&#65533;&#65533;M&#65533;NDU&#65533;&#65533;lh&#65533;&#65533;\r&#65533;&#702;&#65533;&#65533;&#65533;&#65533;&#1860;;l &#65533;	&#65533;&#65533;(&#65533;&#65533;0&#65533;(
&#65533;*&#1288;L
&n@8&#65533;&#65533;!4&#65533;&#65533;&#65533;&#65533;?&#65533;C8&#65533;&#65533;N	&#65533;&#65533;DO&#65533;&#65533;a"(j&#65533;&#65533;&#65533;!WD&#65533;B-&#65533;;x&#365;s&#65533;&#65533;N| 
&#65533;&#65533;&#65533;&#65533;I$B&#65533;J&#65533;&#65533;&#65533;V@&#65533;&#65533;&#65533; &#65533;&#65533;xB&#1940;1&#65533;F\&#65533;&#65533;N&#65533;? &#65533;8\&#65533;)&#65533;&#65533;?&#65533;C\XN;&#65533;&#65533;0&#65533;
E9|N=V&#65533;&#65533;&#65533;n&#65533;&#1109;&#65533;amf&#65533;N&#65533;&#65533;'}&#65533; 5&#65533;&#65533;<&#65533;V  C&#65533;@jhkf]&#65533;\L&#65533;1&#65533;`8&#65533;&#65533;5}&#65533;q&#65533;S&#65533;&#65533;&#65533;
&#360;&#65533;D&#65533;&#65533;&#65533;v&#65533;&#65533;&#65533;&#1877;OwxGxH&#65533;QPC&#65533;f&#65533;&#65533;M &#65533;> MbM&#65533;&#65533;i+&#65533;&#65533;2`&#65533;&#65533;VKs&#65533;N&#65533;
 &#65533;v&#65533;Ph&#65533;; C)&#65533;&#65533;7'&#65533;W&#65533;N&#65533;&#65533;F&#65533;&#65533;Xx^?)Y&#65533;&#65533;&#65533;N]0&#65533;&#65533;&#590;&#65533;&#65533;$&#65533;&#65533;&#65533;&#197;	 +&#1065;&#65533;p&#65533;&#65533; \&#65533;d&#65533; &#65533;@&#65533;&#65533;&0&#65533;& &#65533;&#65533;&#65533;H&#65533;N &#65533;`&#65533;+&#65533;f&#65533;&#65533;"&#65533;N!BI&#65533;X\&#65533;&#65533;&|&#65533;&#65533;&#65533;&#65533;&#65533;kX&#65533;?&#65533;@4D@a&#65533;V\U&#65533;RU&#65533;u&#65533;&#65533;O&#65533;C&#65533;&#65533;&#65533;L&#65533;D*&#65533;&#65533;\&#65533;?x&#65533;'&#65533;&#65533;N&#65533;A&#65533;1lA&#65533;d&#65533;J;L&#65533;4&#65533;&#65533;O&#65533;;Ro&#65533;z&#65533;_&#65533;5b&#65533;&#65533;#&#65533;&#65533;Yr>&#65533;&#65533;
#/&#65533;R&#65533;&#1319;IG&#65533;]D&#65533;&#65533;K &#65533;OW&#65533;Nf&#1646;&#65533;&#65533;(P &#65533;"&#65533;&#65533;}&#65533;&#1785;&#65533;&#65533;p&#65533;N&#65533;&#65533;&#65533; &#65533;M</&#1677;&#65533;k&#65533;&#65533;uS7&#65533;&#65533;&#65533;+,]&#65533;0]&#65533;&#65533;&#393;&#65533;&#65533;Ac&#163;r&#65533;&#65533;&#262;&#65533;&#65533;?&#65533;&#65533;&#65533;&#65533;?&#65533;&#65533;&#230;&#65533;\c&#65533;m&#65533;Ok&#65533;&#65533;$&#65533;&#65533;&&#65533;&#65533;;&#65533;C&#65533;&#65533;&#65533;C&#65533;9&He&#65533;X&#65533;&#65533;}&#65533;&#65533;B&#65533;[&#65533;&#65533;&#65533;&#65533;&#65533;@&#65533;&#65533;k>&#65533;	K(@&#65533;!&#65533;!&#65533;&#65533;&#65533;	h&#65533;&#65533;&#65533;!hB&#65533;&#65533;5&#65533;&#65533;&#65533;&#65533;&#65533;Ah&#65533;&#65533;&#65533;Aj&#65533;&#65533;&#65533;A*."&#65533;?RFI&#65533;+&#65533;n&#65533;&#65533; &#65533;&&#1762; &#65533;r &#65533;u?&#65533;&#65533;i(Ai &#65533;"(&#65533;Uq&#65533;Nxr&#65533; &#65533;|&#65533;"&#65533;B0&#65533;P<&#65533;9&#65533;&#65533;P 9b&#65533;&#65533;N&#65533;&#65533;&#65533;&#65533;'&#65533;&#757;g&&#133;V7&#65533;V7n&#65533;&#65533;gz&#65533;V!&#65533;&#65533;!&#65533;5 &#65533;t&#65533;I&#65533;&#65533;q&#65533;#&#65533;&&#65533;v]&#65533;&#65533;P&#65533;N&#65533;&#65533;V&#65533;N&#65533;(&#65533;&#65533;&#444;FJ6&#65533;a&#65533;p&#65533;&#65533;Ipa-d{I&#65533;p&#65533;y|&#65533;&#65533;y.C&#65533;&#65533;&#1434;&#65533; &#65533;]@Ah;&#65533;L&#65533;v?&#1436;^y&#1291;N&#65533;&#65533;NHV%&#65533;&#134;&#65533;B &#65533;&#65533;v&#65533;&#65533;&#65533;@&#65533;X0&#65533;&#65533;&#65533;D#p&#65533;oG&#65533;&#65533;TE&#65533;&#65533;&#65533;&#65533;&#65533;&#1601;&#452;LA&#65533;&#65533;<O72&#65533;Fb&#65533;L"&#65533;&#65533;&#65533;&#65533;&#65533;&#65533;&#65533;z3&#65533;&#65533;! &#1258;&#65533;z;&#65533;&#65533;up&#65533; .&#65533;P|&#65533;wsF&#65533;&#65533;]	O@;j&#65533;QQlm.g&#65533;dH9&#65533;P&#65533;&#408;&#65533;&#65533;1&#65533;&#65533;&#65533;[&#65533;#&#65533;&#65533;&#65533;v&#65533;&#65533;&#65533;&#65533;&#65533;&#65533;&#65533;&#65533;&#65533;C&#65533;^&#65533;&#65533;x]&#65533;]&#65533;&#65533;&#65533;Q&#65533;At&#394;&#65533;&#265;E&#65533;&#65533;&#65533;&#65533;&#579;iT5&#65533;&#1996;zS&#65533;&#65533;"&#65533;&#65533;\&#284;P&#65533;&#65533;&#1308;N&#65533;&#65533;Z[&#65533;&#65533;&#65533;&#65533;&#65533;'&#65533;n&#65533;&#65533;&#65533;?&#65533;&#65533;&#42420;dyW\r &#65533;l&#65533;&#65533;&#65533;&#65533;&#65533;&#65533;&#1669;&&#65533;p&#1636;p&#1892;P&#65533;&#65533;&#65533;&#65533;K&#65533;&#65533;&#1016;N&#65533;4&#65533; IGY&#65533;N&#65533;z&#65533;2&#65533;&#65533;V&#1779;\&#65533;&#1348;&#65533;&#65533;Tiw	1o&#65533;&#65533;A&#65533;&#65533;4&#65533;h&#65533; $lF&#65533;&#65533;
&#65533;[&#65533;&#65533;&#65533;&#65533;&#1647;C;&#65533;NPB8hBWp&#65533;Q&#65533;&#65533;&X&#65533;4P&#65533;/&#65533;!nP&#65533;&#65533;&#65533;i9h&#65533;&#65533;|9 :&#65533;&#65533;&#65533;&#65533;"x&#2003;&#65533;C&#1903;'&#65533;v"&#65533; (&&#65533;%`~&#65533;@97&#65533;*&#65533;A&#65533;AQ&#65533;R;&#65533;&#65533;&#65533;&#65533;&#65533;&#65533;X&#65533;i&#65533;&#65533;TC&#65533;&#65533;;&#65533;h&#65533;&#707;&#2032;&#65533;&#65533;&#65533;&#65533;&#65533;&#65533;&#65533;&#65533;&#314;&#65533;C&#65533;N&#65533;&#65533;&#65533;&#65533;&#65533;%&#65533;&#65533;&#65533;&#65533;W&#65533;UL&#65533;&#65533;%&#65533;A&#65533;&#1737;"L$&#65533;&#65533;*<5.&#810;P&#65533;&#65533;? &#65533;P&#65533;&#65533;<&#65533;&#65533;&#65533;&#65533;K&#65533;&#1527;&#65533;&#65533;&#737;b^ W_<@&#65533;&#65533;&#65533;&#65533;&#65533;?&#65533;&D&#514;&#65533;.&#65533;&#65533;&#65533;A&#65533;AB&#65533;$&#65533;X&#65533;&#65533;O&#65533;5BI&#65533;&#65533;;&#65533;&#1184;p&#703;M&#65533;&#65533;&#65533;&#65533;&#65533;S&#65533;
&#65533;&#65533;N#&#65533;&#65533;&#65533;2&#65533;&#65533;P&#65533;&#65533;n&#65533;&#65533;TiM<&#65533;&#65533;&#65533;P&#65533; &#65533;&#65533;&#65533;m&#65533;&#65533;&#65533;&#1995;Z&#65533;&#65533;&#324044;&#65533;d&#65533;v&#65533;G&#65533;g8&#65533;&#65533;F&#65533;	&#65533;u"&#65533;&#65533;&#65533;!z&#65533;&#65533;#&#1042;&#65533;J6xS&#65533;Ay	-&#65533;[%&#65533;re&#727;1g&#1468;&#65533;sg&#991;A&#65533;&#65533;y&#65533;Bbi&#65533;x &#65533;A`J$&#65533;N&#1279;
&#65533;5&#65533;C&#65533;&#65533;C;&#65533;(&#65533;&#65533;&#65533;&#65533;&#385;$?&#65533;&#65533;ys&#65533;&#65533;&#65533;&#65533;D&#65533;0&#65533;bNj&#65533;&#65533;i*l|&#65533;&#65533;&#65533;J&#65533;&#65533;5&#65533;&#65533;&#65533;&#65533;&#65533;3B&#65533;pE&#518;&#65533;_&#65533;&#65533;:&#65533;B&#65533;&#65533;&#65533;&#65533;!&#65533;&#65533;`0&#65533;@`8&#65533;0&#65533;&#65533;1&#65533;(&#65533;&#319;&#65533;&#65533;&#65533;&#65533;
N8&#65533;&#65533;@&#65533;i&#65533;&#65533;&#65533;&#65533;8&#65533;hH&#65533;f&#65533;&#65533;
,&#65533;G&#65533;&#65533;&#65533;&#65533;&#65533;D&#65533;&#65533;&#65533;E&#65533;.p&#65533; 8*+&#65533;!&#65533;&#65533;A&#65533;&#65533;&#65533;&#65533;l&#65533;&#65533;"&#544;-&#65533;&#65533;2!&#65533;&#65533;&#65533;B(&#65533;P&#65533;&#65533;&#65533;!&#65533;(&#65533;&#65533; &#65533;&&#65533;3!&#65533;4&#65533;&#65533;l|0&#18389;&#65533;&#65533;{&#65533;&#65533;&#65533;&#65533;2hQ 4&#541;&#65533;&#65533;B('&#65533;&#65533;&#65533;)&#65533;Lox&#65533;$&#65533;&#65533;&#65533;&#65533;&#65533;&#65533;&#65533;&#65533;!}&#65533;&#65533;&#672;*&#65533;H&#65533;*X&#65533;&#65533;,&#65533;&#65533;&#65533;&#65533;.&#65533;L
&#65533;&#65533;*Z&#65533;&#398;&#65533;&#65533;&#65533;&#65533;&#65533;&#65533;&#450;e&#65533;&#65533;V&#65533;i&#65533;&#65533;&#65533;&#65533;k&#65533;]	&#65533;4J&#65533;&#65533;C`|&#65533;6&#65533;&#65533;;&#65533; !V&#65533;&#65533;&#65533;&#65533;9&#65533;VU&#65533;&#65533;&#65533;&#65533;9&#65533;+&#65533;&#65533;&#65533;.:&#65533;&#65533;L&#65533;&#65533;&#65533; ,Z&#65533;M&#65533;&#65533;h 7&#65533;&#65533;pIo=:&#65533;A&#65533;&#65533;k!&#65533;?

&#65533;L@&#65533;&#65533;&#65533;"&#65533;d&#65533;A&#65533;a&#65533;:&#65533;&#65533;&#65533;`&#65533;$9&#65533;&#65533;0&#65533;&#65533;0|q&#65533;:@!&#65533;&#65533;&#65533;!&#65533;&#65533;&#65533;E&#65533;&#65533;CE*&#65533;&#65533;H&#65533;j$ &#65533;&#65533;&#65533;&#65533;&#65533;&#65533;&#65533;&#65533;&#65533;&#65533; $l+B&#65533;V
&#65533;~&#65533;&#65533;S&#65533;&#65533;&#65533;&#579;&#65533;6h&#65533;&#65533;&#65533;&#65533;!Rl&#65533;uD&#65533;&#65533;&#65533;&#65533;&#65533;&#65533;G&#65533;L&#65533;60&#65533; G&#65533;G
&#65533;&#65533;&#65533; &#1980;S$&#65533;&#65533;&#65533;h&#65533;8(&#65533;&#65533;9&#65533;.1&#65533;B&#65533;&#65533;]&#65533;&#1613;&#648;I&#65533;&#65533;&#65533;&#65533;I&#328;l&#65533;&#65533;&#65533;&#65533;j)&#65533;&#65533;.&#65533;&#65533;*&#65533;&#65533; .5&#65533;&#65533;&#65533; V&#65533;:&#65533;&#65533;9.&#65533;y&#65533;&#65533;&#65533;&#65533;B#&#65533;h&#65533;,0&#65533;w&#65533;`&#65533;&#65533;j5&#65533;&#65533;&#65533;
&#65533;&#65533;&#65533;_&#65533;&#65533;&#65533;&#65533;&#65533;@&#65533;&#65533;&#65533;&#65533;2&&#65533;,&#65533;&#65533;=&#65533;8&#65533;!&#1302;{U&&#65533;[&#65533;:&#65533;h&#65533;8Y&#1983;&#65533;W&#65533;P5(&#65533;&#65533; &#65533;&#65533;&#65533;&#65533;iAR&#65533;&#65533;C&#65533;&#65533;&#65533;&#65533;&#65533;&#65533;&#65533;w&#65533;a&#65533;`&#65533;I&#65533;&#65533;!"PE&#65533;L&#65533;&#65533;e&#65533;|K4b`3t&#65533;c&#65533;&#65533;&#65533;&#65533;2&#65533;&#65533;&#65533;Q&#65533; &#65533;&#65533;&#65533;&#65533;A!&#65533;&#65533;7&#65533;&#65533;&#65533;&#65533;=; &#65533;Bz&#65533;&#65533;7&#65533;hF&#65533;&#65533;&#65533;%f&#65533;#&#65533;&#65533;&#65533;^D2&#65533;ns$&#65533;ay&#65533;
&#65533;&#65533;($	9E&#65533;&#65533;A&#65533;&#65533;HI&#65533;&#65533;&#65533;&#265;&#65533;q&#65533;&#65533;&#65533;&#65533;&#65533;{<&#65533;&#65533;hH&#65533;r&#65533;&#65533;	!`&#65533;&#65533;A&#817;&#65533;x$&#65533;&#65533;&#65533;G&#791;&#65533;diC&#65533;`w&#65533;&#65533;&#65533;$w&#65533;
O&#65533;9)&#65533;&#65533;`x6(D5*&#65533;$O!!d&#65533;&#129;&#65533;&#65533;@U&#65533;Bbp&#65533;&#65533;&#65533;w&#65533;&#65533;&#65533;&#65533;b>&#65533;&#65533;0&#65533;&#65533;&#65533;>&#65533;S&#65533;H&#65533;&#65533;&#65533;:Hd$ uY&#65533;&#65533;&#65533;&#65533;&#65533;?&#65533;&#65533;&#65533;&#65533;&#65533;&#65533;&#65533;e&#65533;#.J&#65533;&#65533;&#65533;Se&#386;|&#65533;&#65533;:a&#65533;&#65533;P&#65533;&#65533;b:T&#65533;&#65533;<&#65533;@&#65533;0&#65533;&#65533;R&#65533;|'< t &#65533;&#65533;`s&#65533;C&#65533;&#65533;?&#65533;*0&#65533;&#65533;&#65533;&#65533;&#65533;&#65533;&#1288;B&#65533;X&#65533;&#65533;a&#65533;AI&#65533;D q&#65533;&#65533;$?&#65533;&#65533;?&#65533;8!P%!*j&#65533;&#65533;mN&#65533;k2&#65533;&#65533;-'&#65533;&#65533;l&#65533;F&#65533;&#65533;&#65533;&#65533;8&#65533;L&#65533;&#65533;<&#65533;&#65533;P&#65533;F&#65533;&#65533;&#65533;&#65533;R&#65533;&#65533;&#65533;JJ	&#65533;&#65533;i&#65533;A&#65533;pMZ&#65533;&#65533;&#65533;&#65533;$&#65533;(S	&#538;R i:HC&#65533;y&#65533;&#65533;s&#65533;&#65533;&#65533;DK&#65533;dt&#65533;&#65533;&#65533;Q&#65533;:&#65533;&#65533;Q&#65533;&#65533;Dd&#65533;LPDe*&#65533;&#65533;&#65533;#&#65533;&#65533;AUM&#65533;{x&#65533;-BRu&#65533;&#65533;h&#65533; &#65533;&#65533;Z2&#65533;&#65533;&#65533;&#65533;y&#65533;u9&#558;DU&#65533;&#65533;.9&#65533;&#65533;&#65533;&#65533;&#478;&#65533;&#65533;@^&#321020;&#65533;&#65533;AN#P@&#65533;  HH&#65533;&#65533;w&#65533;&#65533; 4P[	b	%&#65533;M$&#65533;Z&#65533;A&#65533;*9&#65533;&#65533;x&#65533;&#65533;x{`&#65533;&#65533;{.&#65533;q$&#65533;	Dx&#65533;hD#&#65533;&#65533;&#65533;&#65533;&#65533;!>&#65533;&#65533;&#65533;&#192;A`&#65533;&#65533;.&#65533;&#65533;4&#65533;`&#65533;	&#65533;&#65533;2ud0V&#65533;&#65533;&#65533;t0&#65533;&#65533;9&#65533;&#65533;&#1031;j|&#65533;E6HE@!h&#65533;&#65533;&#65533;&#65533;
B&#65533;&#65533;&#65533;&#65533;&#65533;&#65533;b&#65533;Jr&#65533;
)l&#65533;&#65533;M&#65533;&#310;&#65533;)Bb&#65533; k&#65533;G&#65533;&#65533;&#65533; &#65533;MH!r&#65533;@&#65533;&#65533;x&#65533;B &#65533;&#65533;&#65533;&#65533;L+&#65533;&#65533;&#65533;&#390;&#625;&#65533;&#65533;&#65533;&#65533;&#65533;&#65533;R&#65533;ae&#65533;2U&#65533;x&#65533;#&#65533;&#65533;&#65533;D.&#65533;bU&#1184;&#65533;KH)&#65533;;I&#65533;R&#65533;1&#65533;&#65533;~7&#65533;&#65533;uA.&#1041;N&#65533;&#65533;A&#65533;t&#65533;&#65533;&#65533;36I&#65533;+&#65533;e,U&#65533;&#65533;XL&#65533;&#65533;x&#65533;&#65533;4&#65533;&#65533;&#1176;&#65533;&#65533;&#65533;&&#65533;j<&#65533;&#65533;&#65533;&#65533;L9&#65533;&#65533;&#65533;O?o&#65533;&#65533;&#1918;&#65533;3&#65533;:b&#65533;&#65533; 
&#65533;&#65533;AJc&#65533;4`KR&#65533;&V#@~+HX5&#65533;&#65533;k&#65533;gNV/&#65533;&#65533; '&#65533;&#65533;&#899;&#65533;&#65533;&#65533;&#65533;&#65533;&#65533;X@&#65533;&#65533;&#65533;&#65533;&#65533;f&#65533;T&#65533;w&#65533;&#65533;	&#65533;
4&#65533;&#65533;&#65533;&#65533;ih\&#65533;"(&#65533;~P6&#65533;&#65533;
&#65533;&#65533;	bPSs&#65533;ct&#65533;&#65533;&#65533;`&#65533;F&#1056;8!d&#65533;A&#773;&#65533;&#65533;&#65533;0&#65533;&#65533;i&#65533;&#65533;)T&#1281;7&#65533;;PX&#65533;&#65533;0&#65533;1mbs%&#65533;&#65533;#3$&#65533;F&#65533;&#65533;a&#65533;W&#65533;&#65533;m&#65533;&#65533;B07&#65533;d&#65533;q&#212;&#65533;&#65533;&#65533;&#65533; &#65533;3&#65533;&#65533;\&#65533;&#65533;N&#65533;M&#65533;q&#65533;&#65533;*&#65533;h&#65533;&#65533;&#65533;rq	w.&#65533;baDO&#65533;&#65533;&#65533;(z&#65533;_.*&#65533;&#65533;4fMj&#1749;.t&#65533;.&#65533;&#65533;&#65533;4 &#65533;&#65533;&#65533;&#65533;xn&#65533;Q&#65533;]&#65533;&#65533;&#65533;9&#65533;Yb &#65533;i&#65533; z&#65533;&#65533;&#59021;	j&#65533;W&#65533;{a&#65533;m&#65533;< !&#1573;&#65533;&#65533;'&#65533;/&#65533;&#65533;&#839;HK@&#65533;&#65533;sD[a&#65533;?&P&#65533;	&#65533;{Mj&#65533;vkH|&#65533;>!o&#65533;A&#65533;EB&#65533;'$&#65533;&#65533;&#65533;&#65533;u&#65533;&#65533;:&#65533;
&#65533;0W;8&#65533;R&#65533;<y&#65533;&#65533;&#65533;..&#65533;Z&#65533; R&#65533;&#65533;Z " "&#65533;L`?j&#65533;|&#65533;Gp&#65533;&#65533;&#65533;&#65533;&&#65533;&#1831;&#65533;&#65533;<&#65533;&#65533;&#65533;&#65533;'N&#65533;&#65533;&#514;t
&#65533;Nh&#1793;lp&#65533;p@,&#65533;BE&#65533;a&#65533;!F^	&#65533;&#65533;h&#65533;&#818;&#65533;F&#65533;&
&#1318;&#65533;`&#65533;&#65533;&G&#65533;&#65533;G~&#65533;&#65533;N3	"&#65533;&#65533;?`p&#65533;&#65533;&#65533;&#65533;&#65533;H&#65533;"&#65533;&#65533;&#65533;&#65533;&#65533;J8&#65533;2&#65533;#&#982;2&#65533;&#65533;:&#65533;&#65533;*&#65533;'&#65533;g)&#65533;&#65533;x`&#65533;&#37690;&#65533;{"U&#65533;0C/&#65533;@h:&#65533;&#65533;&#65533;&#65533;"&#65533;&#65533;.!&#65533;&#65533; &#65533;&#65533;&#65533;0&#65533;d&#65533;&#65533;:H &#65533;&#65533;vx&#65533;/&#65533;&#65533;&#65533;&#65533;&#65533;!&#65533;&#65533;&#65533;1&#65533;&#65533;&#65533;o&#65533;&#65533;F!&#1896;F&#476;/U&#65533;&#65533;&#65533;&#65533;4&#65533;&#65533;!&#65533;l&#65533;"&#65533; GJ&#65533;&#65533;&#65533;c\^&#65533;JA6&#65533;l&#65533;h$,&#65533;&#65533;&#65533; L&#65533;U{R&#65533;&&#65533;I9<&#65533;&#65533;J&#65533; F&#65533;$&#65533;Y*e&#65533;d&#65533;8$&#65533;&ng&#65533;&#65533;&#65533;&#65533;L&#65533;^&#65533; &#65533;&#65533;&#65533;A@T&#65533;&#65533;&#65533; d&#65533;&#65533;b!a&#1057;&#65533;&#65533;&#65533;&#65533;&#65533;&#65533; |AOJ0O&#65533;3&#65533; ,n`n &#65533;0 ~&#65533;&#65533;&#65533;*&#65533;&#65533;&v&#54146;&#65533;F:&#65533;,'&#65533;&#65533;&#65533;!F&#65533;iD"&#65533;&#65533; !R&#65533;&#65533;&#65533; &#65533;P&#65533;")J"iJ&#65533;0&#65533;&#65533;`&#65533;@M=K&#65533;F'#&#65533;Z&#65533;A&#65533;bJ@ d&#9826;&#65533;&#65533;^ ^&#65533;-&#65533;G&#65533;,p&#65533;+<O&#65533;&#65533;&#65533;2&#65533;&#65533;&#65533;</!H&#65533;&#65533;&#65533;I&#65533;&#65533; ^&#65533;*&#65533;&#65533;T&#65533;g&#65533;&#65533;&#1624;-&#65533;&#65533;&#65533;&#1193;X`@&#65533;&#65533;&#65533; &#65533;&#65533;&#65533; &#65533;&#65533;&&#65533;&#65533;/&#65533;&#65533;&#65533;&#65533;(C5&#65533;"&#65533;&#65533;&#65533;&#65533;&#65533;p&#65533;*R!&#65533;!&#65533;&#65533;&#65533;R&#65533;3&#65533;&#65533;&#65533;(&#65533;1&#65533;&#65533;.&#65533;):&#65533;&#65533;&#65533;&#65533;b&#65533;(&#65533;/&#1825;&#65533;!R&#65533;&#65533; &#65533;J!^&#65533;`&#65533;&#65533;`n!	X` &#65533;&#65533;3 &#65533;AB!o"4&#65533;&#606;&#65533;&#65533;"&#65533;o&#65533;&#65533;AEd&#65533;^&#65533;(p&#65533;&#128;h&#65533;Gl$k~0
\&#65533; &#1292; &#65533;@&#65533;&#65533;&#65533;&#65533;!
&#1798;&#65533;*c&#65533;&#65533;4B &#65533;&#65533;&#65533;l&#65533;f0&#65533;&#65533; $+&#239892;b&#65533;M &#65533;2'&&#65533;&#65533; &#65533;A!!"#&#65533;D!D&#65533;J&#65533;&#65533; &#65533;&#65533; 6&#65533;8&#65533;)&#65533;P&#65533;&#65533;8&#65533;&#65533;iD&#65533;)&#65533;Go&#65533;.F`&#65533;&#65533;G&#65533;&#65533;b &#65533;`zB&#65533;J&#376;&#65533;&#65533;y&#65533;C/&#65533;&#65533;v&#65533;A4&#65533;?rn&#65533;T&#65533;C/@&#65533;&#65533;&#65533;&#65533;&#65533;3J&#65533;T&#65533;A&#65533;&#65533;6&#65533; &#65533;a&#65533;&#65533;&#65533; &#65533;*#Fb&#65533;@5&#65533;&#65533;<&#65533;&#65533;&#65533;x&#65533;!LD&#65533;&#65533;&#65533;&#65533;aN+3 ~&#65533;&#65533; 4&#65533;0&#65533;.]&#65533;&#65533;&#65533;/&#65533;o&#65533;&#65533;&#65533;&#65533;&#65533;X&#65533;R&#65533;B&#65533;&#65533;&#65533;~&#65533;~&#65533;$G&#65533;A0&#65533;<&#65533; A&#65533;a&#65533;&#65533;&#65533;2 &#65533;&#65533;A&#65533;&#65533;JPNeTP( &#1537;&#65533;&#65533;&#65533; &#65533;!&#65533;&#65533;B&#65533;&#65533;&#65533;&#65533;*&#760;&#65533;&#65533;&#65533;l&#65533;LH&#65533;&#65533;j&#65533;&#65533;&#708;`&#65533;&&#65533; @&#65533;&#65533;&#65533;	&#65533;&#65533;.@D3&#65533; $i&#65533;&#65533;&#65533;nJ&#65533;&#65533;?&#65533;"6&#65533;@&#65533;&#65533;%;&#65533;&#65533;&#65533;!&#65533;("B#4&#65533;&#65533;J&#32538;&#65533;r&#65533;&#65533; 8&#65533;m&#65533;G&#65533;&#65533;g&#65533;&#65533;WLe&#65533;@/UP%a&#65533;&#65533;H!"&#65533;&#1446;&#65533;&#65533;&#65533;,&#65533;&#65533;L&#65533;&#65533;B&#65533;"@&#65533;Q.&#65533;&#65533;`&#65533;'&#65533;&#65533;&#65533;&#65533;&#65533;&#65533;&#65533;&#65533;&#65533; &#65533;&#65533;&#65533;e]&#65533;3 &#65533;!&#65533;&#65533;f5 _&#65533;	&#65533;&#65533;Tc&#65533;&#65533;O5&#1076;&#65533; &#65533;&#1299;2&#65533;&#65533;F!&#65533;GH&#65533;BS&#65533;"v&#65533;O5&#65533;&#65533;&#65533;&#65533;:&#65533;"&#65533; &#65533;&#65533;&#65533;&#65533;&#65533;&#65533;a&#65533;j!&#65533;&#65533;!&#65533;&#65533;&#65533;&#65533;&#65533; &#65533;A@&#65533; @'UQUO*"h&#65533;&#65533;&#65533;!x D~&#65533;&#65533;7"Sk&#65533;&#65533;&#65533;&#65533;&#754;fpuGxD&#65533;&#65533;&#65533;&#65533;	&#1542;<&#65533;&#65533;GV&#65533;	&#65533;/&#65533;Fg&#65533;&#65533; &#65533;[&#65533;&#65533;&#65533;&#65533;&#65533;&#65533;&#799;&#65533; &#65533;(C&#65533;&#65533;&#65533; t&#65533;&#65533;&#65533;2&#65533;Ov.&#65533;&#65533;#>b4`&#65533;u_&#65533;Z&#65533;)`&#65533;@D9 &#65533;&#65533;V&#65533;I&#936;&#1362;&#65533;	U&#65533;&#65533;&#65533;r&#65533; &#1123;UPO&#65533;&#65533;B&#65533;&#65533;&#65533;&#65533;&#65533;&#65533;.2J+&#65533;V)~b0&#65533;41&#65533;&#65533;?&#65533;b+&#65533;&#65533;Y&#65533;arw&#65533;;_6~&#65533;&#65533;2&#65533;&#65533; &#65533;&#65533;&#65533; &#65533;&#65533;@&#65533;&#65533;ZGq&#65533;&#65533;&#65533;&#65533;&#65533;%R#f}&#65533;&#65533;&#65533;!
&#65533;@
&#65533;@tt:D&#65533;!i1&#1562;W&#65533; &#65533;.&#65533;&#65533;uv&#65533;&#65533;&#65533;!&#65533;&#65533;'&#65533;w/&#65533;e&#65533;&&#65533;g&#65533;&#65533;p&#65533;&#65533;J&#65533;&#65533;&#65533; &#65533;`&#65533;&#65533;&#65533; H&#65533; &#65533;@bS&#65533;&#65533;&#65533;B&#65533;&#1568;CPB/ &&#65533;&#65533;&#65533;J&#65533;&#65533;&#65533;&#65533;ND&#65533; b&#65533;&#65533;0G&#65533;&#65533;&#65533;|&#65533;&#65533;&#65533;nm~&#65533;&#65533;vm&#65533;	Z&#65533;BZ5&#65533;0&#65533;L&#65533;&#65533;&#65533;Nb&#65533;W&#65533;.!Pw&#65533;X&#65533;B<#&#65533;&#65533;&#65533;&#65533;#&#1328;3`&#65533;@&#65533;&#65533;&#362;&#65533;@&#65533;&#65533;0&#65533;R&#65533;&#65533;&#418;&#65533;<&#65533;.v1&#1412;&#65533;!&#65533;&#65533;&#65533;TEy&#65533;c&#65533;C&#65533;.&#65533;-&#65533;&#65533;{H@{y o3&#65533;&#65533;):RXd&#65533;q0&#65533;&#65533;&#65533;&#65533;j&#65533;&#65533;&#65533;D7&#65533;%|&#1568;&c&#65533;}&#65533;&#65533;&#65533;&#65533;&#65533; &#1281;I&#1184;&#65533;D
&#65533;!&#65533;&#65533;&#65533;\&#65533;`k&#1190;&#65533;!&#65533;^&#65533;&#65533;&#65533;m&#65533;Pb&#65533;&#65533;Ar)!J-4&#65533;!&#65533;&#65533;&#65533;{&#65533;"*U&#65533;j&#65533;2&#65533;&#65533;(&#65533; !&#65533;&#65533;`&#65533;&#65533;T"U&#65533;&#65533;&#65533; (@&#65533;&#65533;&#65533;&#65533;h&#65533;7~&#65533; <a&#1488; &#65533;f&#45860;onXkD&#65533;b&#65533;zU	*&#65533;&#65533;&#65533;&#65533;,"&#65533;&#65533;&#65533;&#65533;T7!.A&#65533;&#65533;&#65533;ZL&#65533;  $1&#65533;&#65533;m&#65533;6B&#65533;&#65533;7&#65533;g&#65533;&#65533; &#65533;&#65533;@N&#65533;[&#65533;`&#65533;&#65533;&#65533;&#65533;w{&#1371;p &#65533;&#65533;&#1681;BE)&#65533;&#65533;&#65533;N1&#65533;&#65533;F&#65533;84&#65533;y&#65533;"&#65533;&#65533;&#65533;&#65533;&#65533;&#65533;yN9&#65533;&#65533;K-&#65533;&4;S&#65533;&#65533;I&#65533;IIqeM!!V&#65533;bz&#65533;_&#65533;]0W!V "&#65533;,&#65533;&#65533;&#65533;&#65533;&#65533;!&#65533;E&#65533; &#65533;$&#65533;,&#65533;J$!&#65533;&#65533;7&#65533;&#65533;{&#65533;&#65533;&#65533;&#65533;i7&#65533;!B&#65533;2BSj&#65533;&#65533;&#65533;&#65533;F[&#65533;&#65533;A&#65533;m&#65533;a&#65533;&#65533;j<->U|x&#65533;&#65533;&#65533;&#65533;`&#65533;&#65533;&#65533;&#65533;&#65533;&#65533;&#65533;&#65533;/y&&#65533;8v_&#65533;V&#65533;&#65533;&#65533;&#65533;,R&#21374;&#65533;]*&#65533;V&#65533;&#65533; *=&#65533;&#65533;&#65533;h	u&#65533;k&#1364;&#65533;*!&#65533;&#65533;&#65533;&#65533;&#65533; 4&#65533;2&#65533;$?W&#65533;&#994;&#65533;&#65533;&#65533;&#65533;&#65533;&#65533;3&#65533;l&#591;&#65533;$&#65533;?'9&#65533;(&#65533;d&#65533; `&#65533;!A
@4D{[&#65533;&#65533;,d@,*&#65533;&#65533;&&#65533;&#65533;K(&#65533;XY&#65533;7&#4018;&#65533;v&#65533;&#65533;-&#65533;&#65533;&#1500;&#65533;VLa-&#65533;UF&#65533;T&#65533;"&#65533;&#65533;&#65533;A&#65533;&#65533;&#65533;&#65533;&#65533;&#65533;&#65533;@&#65533;	 a
&#65533;!&#65533;i&#65533;&#65533;/&#65533;&#65533;&#65533;n&#65533;&#65533;&#65533;&#65533;&#65533;&#65533;&#65533;afBL&#65533;&#65533; @ 0K&#65533;B&#65533;&#65533;&#65533;~&#65533;38!R4YiE&#65533;R6&#65533;$&#65533;&#65533;&#65533;<&#65533;O&#65533;cw&#65533;&#65533;&#65533;NDa&#65533;@&#65533;&#65533;
&#65533;@0&#65533; a&#65533;lV&#65533;&#65533;&#65533;&#65533;w&#65533;u&#65533;&#65533;@&#65533;y[!&#65533;ag&#65533;}&#65533;'&#65533;1&#65533;&#65533;&&#65533;&#825;&#65533;&#65533; &#65533;f:a&#65533;6X&#65533;&#65533;0&#65533;&#65533;A&#65533;A&#1314;&#65533;=&#65533;;&#65533;&#65533;j&#65533;G>]	&#65533;&#65533;q"&#65533;X&#65533;&#65533;Z%&#65533;&#1802;v&W&#65533;.!t}&#65533;Z -&#65533;Z3&#65533;5^}&#65533;&#65533;1#!#&#65533;b&#65533;&#65533; &#65533;&#65533;+D\,&#65533;3&#65533;&#65533;&#65533;p&#65533;!DO8&#65533;A&#65533;G&#65533;&#65533;h-:4cS-&#65533;V&#65533;&#65533;*&#65533;+oq&#65533;Yxo|&#65533;&#65533;&#65533;0Q&#65533;K&#65533;&#65533;&#65533;&#65533;&#65533;FA&#65533;`viP&#65533;&#65533;n=&#65533;S&#65533;&#65533;!&#65533;&#65533;R&#65533;&#65533;! &#65533;&#176;&#65533;&#65533;	[&#65533;Q&#65533;k&#1898;&#65533;&#65533;x&#65533;i2H&#65533;&#65533;&#65533;&#65533;&#65533;&#65533;&#65533;1&#65533;E8&#65533;&#65533;|&#1799;/!&#65533;A&#441;$B&#65533;&#65533;a&#65533;&#65533; &#65533;&#65533;&#65533;&#65533;qS&#65533;/&#65533;&#842;at&#65533;&#65533;&#65533;t&#65533;>F&#65533;&#65533;&#65533;&#65533;a]&#979;^!D (&#65533;&#65533;A&#65533;:&#65533;&#65533;&#65533;^$&#65533;&#65533;"&#65533;hP&#65533;&#65533;  '&#65533;"F&#65533;pWm&#65533;&#766;&#65533; &#65533;&&#65533;{5]1T&#65533;&#65533;Y$b6b]um]&#65533;%K&#65533;&#65533;m:3&#65533;&#65533;&#65533;&#65533;&#65533;&#65533;*"&#65533;u&#65533; J0U&#65533;=#b&#65533;&#65533;s&#65533;&#65533;&#65533;`&#65533;   &#65533;P&#65533;w|&#65533;&#65533;&#65533;&V&#65533;&#65533;&#65533;&#65533;7&#65533;W:&#32931;&#65533;y3Y&#65533;&#65533;&#65533;!r&#155;B&#65533;&#65533;I&#65533;-:8&#65533;.wg&#65533;&#65533;]&#65533;&#65533;&#65533;&#1785;&#65533;&#65533;!A&#65533;&#65533;"&#65533;&#63071;&#65533;
&#65533; &#65533;a
&#65533;&#65533;
&#65533;K&#65533;&#65533; ~ l&#65533;&#65533;&#65533;-&#65533;&#65533;-&#65533;b6&#65533;&#65533;,&#65533;h&#65533;7,&#65533;OA[c&#65533;&#65533;&#65533;4P&#65533;K&#65533;}&#65533;P&#65533;&#65533;b&#65533;N&#65533;!&#65533;u&#65533;&#65533; 2]A&#65533;&#65533;t&#65533;&#65533;&#65533;	&#65533;&#65533;t&#65533;UP&#65533;&#65533;&#65533;&#65533;&#65533;E&#65533;&#65533;&#65533;t.F`&#65533;c&#65533; 0&#65533;&#65533;&#65533;!
&#65533;&#65533;&#65533;&#65533;&#65533;4vP&#65533;&#65533;&#65533;#K
&#65533;&#65533;&#65533;_&#65533;&#65533;&#65533;Xn&#65533;?&#65533;&#65533;&#65533;&#1491;CA$9(&#65533;&#65533;&#65533;QT&#65533;K&#65533;&#65533;&#65533;&#65533;b%c&#65533;F>.&#65533;&#65533;K&#65533;&#65533;&#1915;x&#65533;&#65533;&#1899;w&#65533;&#65533;a8&#65533;&#65533;/&#65533;&#65533;}
&#65533;&#65533;W&#65533;dI&#65533;&#65533;(&#65533;\0@&#65533;l&#65533;&#65533;=&#65533;&#65533;G&#65533;&#65533;g8phg&#65533;&#65533;?gPcX&#65533;&#65533;FA&#65533;\&#470;&#65533;&#65533;A&#1656;&#65533;.&#65533;e&#65533;E&#65533;&#65533;&#65533;j&#65533;`&#65533;'&#65533;&#65533;(#&#65533;&#65533;m&#65533;&#65533;&#65533;~&#65533;d&#65533;&#65533;&#65533;&#65533;fIe=D&#65533;!B4"AB&#65533;]j&#65533;SS&#65533;`&#65533;&#65533;T
BRs&#65533;1&#65533;&#65533;&#65533;&#65533;&#65533;&#65533;&#1023;&#65533;&#65533;&#65533; &#65533;5AA	C&#65533;i`&#65533;&yaP` V&#65533;!&#65533;&#65533;&#65533;&#65533;!&#65533;&#65533;&#65533;Ct&#65533;&#65533;&#65533;o&#65533;&#65533;&#65533;&#65533;&#65533;!&#65533;?&#65533;8&#65533;A&#65533;&#65533;&#65533;x&#65533;WP0&#65533;&#65533;OJ&#65533;&#65533;&#65533;A4&#65533;&#65533;0&#65533;H&#65533;&#1550;&#65533;`&#65533;.&#65533;&#65533;&#65533;&#65533;?&#65533;&#65533;&#65533;I &#65533;SP&#65533; &#65533;&#65533;&#65533;*ED&#65533;Du&#65533;&#65533;?d&#65533;a&#65533; ]&#65533;&#65533; *Ep#&#65533;&#65533;&#65533;IA1&#65533;&#65533;P&#65533;&#65533;i&#65533;&#65533; u&#65533;&#65533;4T&#65533;4(&#65533;&#65533;Awzr&#65533;UXU`+-&#65533;2&#65533;?"@PP"&#65533;&#65533;&#65533;&#65533;&#65533;AGA&#65533; &#65533;:CA&#65533;&#1045;&#65533;?>&#65533;&#65533;&#65533;?n&#65533;s&#619;&#65533;j&#65533;u2X]&#65533;&#1109;&#1550;%&#65533;a&#65533;b&#65533;&#65533;&#65533;ds&#65533;&#65533; T&#65533;Q&#65533;A&#65533;wFW&#65533;&#65533;c&#65533;?UT&#65533;A8*&#65533;?&#65533; 	&#65533;&#65533;&#65533;&#65533;&#65533;&#65533;]$&#65533;?&#65533;&#65533;S&#65533;#&#65533;&#65533;vQ&#65533;&#65533;a&#65533;&#65533;J&#1244;PSA<&#65533;&#65533;A&#65533;^d&#65533;?&#65533;&#65533;&#65533;&#65533;&#65533;&#65533;|'^A=&#65533;&#65533;]&#65533;&#65533;{tB&#65533;&#65533;>&#65533;&#65533;&#65533;w&#65533;&#65533;&#65533;s&#65533;&#65533;1&#65533;&#65533;OrWa&#1142;@+j&#65533;&#65533;?&#65533;;&#65533;1$^$&#65533;&#65533;&#65533;&#65533;&#65533;&#65533;(4&#65533;=$&#65533;&#302;i&#65533;?F&#65533;PP&#65533;&#65533;&#65533;G7&#65533;dRP &#65533;,p&#370;
&#65533;&#65533;&#65533;%&b&#65533;9W:&#65533;LB &#65533;&#1557;&#65533;?&#65533;&#65533;&#65533;&#65533;`&#65533;v&#65533;	~&7M&#65533;&#65533;&#65533;&#65533;Up&#65533;&#65533;?B(&#65533;I&#65533;&#65533;&#65533;U
&#65533;&#65533;S&#65533;&#65533;S&#65533; &#65533;$&#65533;&#548;O&#65533;3&#65533;&#65533;;P&#65533;]p&#65533;O0	@R@&#65533;E&#65533;%n\b5w&#65533;l&#65533;&#65533;bq&#65533;Y&#65533;&#65533;%,b%f&#65533;]&#65533;{l&#65533;I&#65533;&#65533;?&#65533;`&#65533;(,&#65533;?1T1-&#65533;X&#65533;'&#65533;|&#65533;p&#65533;#&#65533;&#65533;&#65533;nA&#65533;&#65533;8&#65533;&#65533;&#65533;&#65533;H.&#65533;&#65533;&#65533;-.&#65533;&#65533;O&#65533;CAggP4!&#65533;A&#745;&#65533;&#65533;&#65533;&#65533;&#65533;s&#65533;&#65533; F &#65533;&#250;&#65533;!&#65533;&#65533;&#65533;d&#1184;H|&#65533;e&#65533;&#65533;&#800;?&#65533;&#65533;M&#65533;&#131;&#65533;x $D&#65533;&#65533; 
&#65533; (0|&#65533; l&#65533;&#65533;*&#65533;&#65533;&#65533;|&#65533;;>&#65533;&#65533;\&#65533;g+&#65533;?&#65533;&#65533;&#65533;&#65533;\&#65533;F8&#65533;O&#65533;&#65533;&#65533; &#65533;&#160;e&#65533;H &#65533;&#65533;C&#37331;&#65533;&#65533;&#65533;+tk&#65533;&#65533;&#65533; &#65533;&#65533;&#65533;A(#&#65533;O&#65533;4&#65533;&#65533; &#65533;&#65533;&#65533;`&#65533;\ &#65533;&#65533;Bn&#65533;W&#65533;&#65533;&#65533;O&#65533; &#1335;&#65533;&#65533;Bd&#65533;1&#65533;pj&#65533;&#65533;_T ,&#65533;&#65533;*&#1491;O&#65533;&#65533;+|&#65533;&#65533;0p&#65533;.30&#65533;A&#65533;&#65533;&#65533;J%&#65533;2&#65533;Wi&#65533;{&#65533;s&#65533;@+&#65533;&#65533;cX&#65533;&#65533;&#65533;.&#65533;,&#65533;T#H&#65533;&#65533;j&#65533;%ZUhNh&#1665;fRoO{&#65533;#&#65533;r&#1562;uD8&#65533;i&#65533;n&#65533;Pz&#1862;&#65533;&#65533;&&#65533;0b&#65533;&#65533;`@~&#65533;&#2039;&#65533;&#65533;&#65533;&#65533;:&#65533;&#65533;uz&#65533;0&#65533;`&#65533;E&#65533;&#65533;&#65533;QP&#65533;
&#65533;&#65533;?L&#65533;&V&#65533;&#65533;Mh{&#65533;&#65533;&#185;&#65533;j&#1056;&#65533;"&#1385;F^&#65533;F@&#65533;&#65533;&#65533;NC&#65533;?&#65533;W&#65533;&#65533;&#65533;|b1"Fj&#65533;a!&#65533;G&#65533;9L&#65533;&#65533;#7pQ&#65533;&#65533;&#65533;&#65533;"&#65533;&#65533;&#65533;&#65533;T@&#65533;J:s&#65533;&#65533;#{&#65533;&#65533;4&#65533;L&#65533;&#65533;&#65533;#&#65533;(&#65533;#L &#65533;p+(&#65533;q&#65533;o&#65533;&#65533;&#65533;
d&#65533;&#1026;&#65533;&#65533;&#65533;,$&#65533;&#65533;&#65533;]&#272;&#65533; &#65533;%P9G!&#65533;-&#65533;@B^&#65533;&#65533;&#65533;V@	qBC&#54400;B&#65533;C	&#1354;Ba&#65533;+&#65533;&#65533;.&#65533;&#65533;&#65533;&#65533;&#65533;&#65533;@)&#65533;&#65533;&#65533;&#65533;U}&#65533;q&#65533;u&#65533;&#65533;&#65533;&#65533;&#65533;/&#65533;1&#65533;)&#65533;xD:&#65533;eA&#65533;&#65533;&#65533;&#65533;8&#65533;&#65533;MW&#65533;i-&#65533;U&#65533;&#65533;&#28292;N&#65533;&#65533;]&#65533;)&#65533;&#65533;).&#65533;W&#65533;&#65533;1&#65533;&#65533;8l&#65533;&#65533;
&#65533;yR&#65533;P'^cQw&#65533;&#65533;4&#798;F0B$&#65533;0&#65533;&#65533;&#65533;0&#65533;x&#65533;?&#65533;
 h k&#65533;@Gd&#65533;K&#65533;&#65533;&#65533;'&#65533;P,&#65533;&#65533;&#65533;E&#65533;b&#65533;^ch	HJ&#65533;&#65533;KQj&#65533;' &#65533;D&#65533;&#715;T
&#65533;&#65533;h/&#432;&#65533;@&#65533;;&#65533;BW&#65533;&#65533;&#65533;&#65533;9=&#65533;&#65533;&#65533;&#65533;q&#65533;?X{&#65533;-&#65533;&#65533;&#65533;HGS/&#65533;:&#65533;&#65533;&#65533;&#65533;&#65533;&#460;&#65533;*&#484;&#65533;&#65533;M>&#65533; ;&#65533;:89&#1613;9`N&#65533;
&#65533;BL&#65533;mI&#65533;&#65533;&#65533;@&#65533;_+<&#65533;&#65533;%&#65533;&#51787;&#65533;U&#65533;&#65533;"&#65533;J&#65533;5&#65533;&#65533;eTQ-&#65533;X&#20880;&#65533;&#65533;&#65533;*&#65533;@%&#65533;b9&#65533;&#65533;X,]4&#728;\&#65533;?&#65533;&FL&#65533;8&#65533;.&#65533;^&#65533;5&#65533;&#65533;&#65533;o5&#65533;&#65533;U G&#65533;&#65533;&#806;650E&#65533;f&#65533;&#65533;&#65533;&#65533;&#65533;:&#65533;&#65533;kND&#65533;F&#65533;$&#65533;&#65533;4d&#65533;-&#65533;:&#1033;&#65533;&#65533;S&#65533;&#65533;3&#65533;&#65533;&#65533;u&#65533;+ P@&#65533;&#65533; * &#65533;&#65533;&#65533;&#65533;NvB&#65533;_&#65533;AMPv&#417;&#1515;&#65533;3d1&#65533;'`B&#65533;d&#65533;v]_&#65533;&#65533;)>d&#65533;f0&#551;rhM&#65533;&#65533;&#65533;@CI&#65533;&#65533;4&#65533;T&#210;y"&#65533;"&#65533;Fhb&#1665;&#65533;&#65533;&#65533;)&#65533;&#65533;+&#65533;&#65533;&#65533;(&#65533; v<&#65533;&#65533;\&#65533;Ln&#65533;1B&#65533;f&#65533;&#65533;&#65533;&#65533; !&#65533;z&#65533;&#65533;&#65533;&#65533;&#65533;Dj`&#65533;O&#65533;&#65533;;T@&#65533;&#65533;t&#65533;sco&#65533;&#65533;A>5&#65533;_t&#65533;C&#65533;&#65533;&&#65533;&#44665;P&#65533; =&#65533;+&#65533;U&#65533;&#65533;&#65533;&#65533;Q~H&#65533;&#65533;&#65533;'&#65533;&#65533;&#65533;&#65533;&#65533;&#65533;&#65533;n&#65533;J &#65533;&#65533;&#715;g&#65533;3&#65533;&#65533;&#65533;1&#65533;&cL&#65533;L&#65533;r&#65533;&#65533;.b?&#65533;T&#65533;&#65533;&#65533;&#65533;Vs&#65533;&#237;m&#65533;&#65533;|&#65533;&#65533;oc&#65533;&#65533;&#65533;&#65533;7&#65533;NW&#65533;n^$s&#65533;(
&#65533;&#65533;&#65533;Oc&#65533;@&#65533;Ey$&#65533;&#65533;&#65533;&#65533;:&#65533;	&#65533;&#65533;&#65533;&#65533;Gl&#65533;(L&#65533;&#65533;a&#65533; &#65533;&#65533;Wo&#65533;&#65533;&#65533;&#65533;m&#65533;\&#65533;P
&#65533;],&#65533;&#65533;Rv&#65533;#g&#65533;&#65533;&#65533;,1&#65533;&#65533;[$&#65533;E&#65533;&#65533;/&#65533;&#65533;YJ&#65533;&#728;&#65533;&#65533;YS&#65533;b(&#65533;!&#65533;+X&#65533;&#65533;-&#65533;&#65533;&#65533;&#65533;&#65533;>!&#65533;P52&#65533;&#65533;&#65533;L!y&#65533;E&&#65533;&#65533;&#65533;&#65533;EA=&#65533;&#65533;crr&#65533;&#65533;x&#1715;$&#65533;'8PQ&#65533;cN~&#65533;&#65533;&#65533;<$ &#65533;&#65533;j&#65533;&#65533;	&#65533;`&#65533;4QH&#65533;&#65533;	F&#65533;&#65533;&#65533;&#65533;bf&#65533;j&#65533;*&#65533;&#65533;f&#65533;W_j03&#65533;&#65533;gvqKv&#65533;&#65533;&#65533;us1Z\<L&#65533;!&#65533;
iGT&#65533; 8t&#65533;b-&#852;L$M9&#65533;Q&#65533;&#65533;.&#65533;P&#65533;&#65533;a&#65533;&#65533;p&#65533;&#65533;&#65533; j&#65533;&#65533;&#65533;-&#449;&#65533;&#65533;'&#65533;&#65533;&#65533;&#65533;y&#65533;c&#65533;&#65533;&#65533;Wxp0&#65533;VO&#65533;^&#65533;0&#65533;|A*VSP+&#65533;&#65533;&#65533;&#65533;1&#65533;pw6m&#65533;1Ae1-o`NX&#65533;EQ|,&#65533;&#65533;&#65533;&#65533;$@&#65533;&#65533;&#65533;r $#F&#65533;4k&#65533;K&#65533;v}?&#65533;PT&#65533;`&#65533;&#65533;5g&#65533;&#65533;&#65533;	&#65533;`Q1
DUBeDEEME
{&#65533;~\R&#65533;{&#722;5&#65533;"&#65533;&#65533;&#65533;&#65533;	n&#65533;&#65533;C]v(&#65533;&#65533; &#65533;dbs&#65533;C&#65533;&#65533;dHM&#65533;AHk6NV#PV>@IAQ&#65533;_h&#65533;)z6&#65533;&#65533;FrQ9JP&#65533;Q&#65533;Q&#65533;s1,8&#65533;u&#65533;K&#65533;f&#65533;w&#65533;&#65533; X&#65533;&#65533;\&#65533;&#65533;&#65533;&#65533;"&#65533;&#65533;&#65533;.&#65533;&#65533;&#65533;&#65533;M&#65533;1x&#65533;&#1970;N&#65533;&#65533;1Pt&#65533;e/&#929;'2&#65533;&#65533;|!&#65533;-&#497;$&#65533; 0 @&#65533;w00p	&#65533;&#65533;]&#65533;%@&#65533;&#65533;],r&#65533;&#65533;Zh&#65533;^&#65533;&#65533;&#65533;J&#65533;&#65533;&#65533;&#65533;`)&#65533;&#65533;mv&#65533; &#65533;&#65533;B%&#65533;&#65533;&#65533;Q! &#65533;Q&#65533;&#65533;B}$o&#65533;&#65533;hR%j&#65533;&#65533;&#65533;aOLSF&#65533;&#65533;H$qo&#65533;EN&#65533;&#65533;&#65533;HA&#65533;F&#65533;&#65533;&#65533;&#65533;	1&#65533;p~&#65533;&#1031;u&#1099;&#65533; tA&#65533;h&#65533;&#65533;q  ]3	`T*&#65533; C@&#65533;7&#65533;&#65533;
pB@7&#65533;&#65533;&#65533;@&#65533;#&#65533;&#65533;&#65533;Js&#65533;V&#65533;-&#65533;&#65533;&#65533;xB&#65533; &#65533;I&#65533;9&#65533;&#65533;|&#65533;+I&#65533;&#65533;&#532;S&#1498;|&#65533;K:h&#65533;}&#65533;&#65533;&#65533;#&#65533;&#65533;P&#65533;Y$tQ&#1059; J 8&#65533;1-D&#65533;&#65533;&#1266;-&#65533;1-1&#65533;&#65533;&#65533;&#65533;&#65533;&#65533;>5&#65533;&#65533;Q&#65533;&#65533;\&#65533;&#1032;b&#65533;&#65533;bQ&#65533;/&#65533;N.i&#65533;&#65533;?DO!&#65533;
&#1793;x&#65533;&#65533;&#65533;&#65533;&#65533;.&#65533;T&#65533;PI&#65533;&#65533;&#65533;b&#65533;_&#65533;p&#65533;psagPP0 &#65533;&#65533;&#65533;2(&#65533;"&#65533;Sqn&#65533;#&#65533;U&#65533;?&#65533;w&#65533;`&#65533;~(r&#65533;@.rFPO&#65533;v&#65533;uf&#65533;@R<&#65533;t]&#65533;W&#65533;&#65533;&#65533;&#65533;&#65533;Oe&#65533;&#65533;&#65533;zQ&1 &#65533;&#65533;b&#65533; &#65533;<&#65533;&#65533;&#65533;q&#65533;0&#65533;&#65533;&#65533;q&#65533;&#65533;&#65533;&#65533;(&#65533;Y&#65533;'Y.&#65533;9?
&#65533;9
&#65533;G&#65533;s[h&#65533;)R&#65533;w(|&#65533;-&#65533;&#65533;/8&#65533; |0x&#65533;&#65533;)h&#65533;&#65533;&#65533;:
&#65533;&#65533;<&#65533;&<4&#65533;g&#65533;;&#65533;&#65533;Y@&#65533;&#65533;&#1116;&#65533;c&#65533;G&#65533;H&#65533;&#1923;&#65533;`?&#65533;&#65533;\&#65533;ax&#65533;&#65533;$&#65533;&#65533;&#65533;&#65533;&#65533;&#65533;.&#65533;	j\&#65533;3&#65533;&#65533;&#65533;&#964;&#65533;&#1161;U&#65533;'@&#65533;11&#65533;&#65533;&#65533;'&#65533; y&#65533;G&#65533;&#65533;&#65533;"s1
&#65533;&#65533;|&#65533;&#65533;&#65533;z&#65533;&#65533;&#65533;6z&#65533;&#65533;&#65533;Au&#65533;vb!U`a	&#65533;4t5&#65533;&#1264;?&#65533;&#65533;&#65533;|&#65533;a&#65533;)&#65533;&#983;K&#65533;#o&#65533;&#65533;&#65533;&#65533;R&#65533;
&#65533;&#65533;E
&#65533;&#65533;&#65533;&#65533;X&#65533;&#65533;&#65533; &#744;&#65533;&#65533;&#65533;b>&#65533;p&#65533;&#65533;&#65533;T&#65533;y0&#65533;D&#65533;&#1569;Y&#65533;&#65533;&#65533;M`&#65533;*C&#1049;&#65533;sz&#65533;&#65533;&#65533;&#65533;&#65533;3Q9do&#65533;rxB &#65533;qsF[&#65533;&#65533;(	&#65533;'o&#65533;N&#65533;4?&#65533;&#65533;<R&#65533;p&#65533; hQeQJ&#65533;&#65533;&#65533;&#65533;&#65533;	_&#65533;&#65533;&#65533;&#65533;gc&#65533;#2&#65533;&#65533;E,&#65533;&#65533;&#65533;Np
q &#65533;&#736;O &#65533;b&#65533;1-&#65533;a=&#65533;-&#65533;!&#65533;-/&#65533;&#65533;&#65533;&#65533;&#65533;R&#1744;O&#65533;5&#65533;&#65533;&#65533;&#65533;c?&#65533;&#65533;?&#65533;$H&#65533;<&#65533;/Wz&#65533;&#65533;&#983;&#65533;&#65533;&#65533;&#65533;&#65533;&#65533;&#65533;&#65533;"&#65533;-&#65533;b&#65533;5|&#65533;&#65533;&#65533;&#23922;&#65533;z&#65533;&#65533; {0&#65533;(,6&#65533;v1Q&#65533;&#65533;ue&#65533;x&#65533;?&#65533;1?"&#65533;(&#1033;&#65533;0&#65533;]&#65533;""0&#662;&#65533;&#65533;6BS&#65533;1E$[&#65533;&#65533;&#65533;&#65533;&#65533;0@:&#65533;~&#65533; &#65533;&#65533;&#65533;&#65533;!T&#65533;&#459;y&#65533;%&#65533;q	&#65533;^&#65533;`&#65533; 2*&#65533;&#65533;&#65533;e&#65533;&#65533;0 @
\&#65533;x&#65533;  urB`&#65533;v&#65533;7:&#65533;x&#65533;&#65533;&#65533;&#65533;&#65533;x&#65533;Kx&#65533;&#65533;A&#65533;\&#65533;8p
81&#65533;}eH&#65533;Zp&#65533;&#65533;b&#65533;&#65533;&#65533;&#65533;O&#65533;Q&#65533;K_&#65533;&#65533; v&&#65533;&#65533;&#65533;K&#65533;J&#65533;y&#65533;I,8HL(&#65533; p$&#65533;&#65533;hbx=&#65533;Q&#65533;&#65533;fjH&#65533;&#65533;&#65533;h&#65533;&#65533;&#65533;K&#65533;&#65533;&#65533;&#65533;&#65533;@i	W
&#65533;&#65533;	N"
tXA&#65533;&#47851;&#65533;&#65533;&#65533;Q&#65533;.&#65533;@/&#65533; &#65533;&#65533;&#65533;&#65533;&#65533;&#1631;s<&#65533;&#65533;&#65533;1=D &#65533;&#65533;&#65533;&#65533;&#128;&#65533;l&#65533;&#65533;&$7*$;&#65533;t&#65533;&#65533;&#65533;&#65533;s'#&#65533;Q&#65533;bp'$&#65533;d |51 "f&#65533;&#1050;4(&#65533;Es[&#65533;&#65533;&#65533;
&#65533;&#65533;(&#809;!&#65533;&#65533;&#65533;
&#65533;&#65533;;%&#65533;;&#771;@|&#65533;&#65533;pGM&#65533;T&#65533;&#65533;S&#65533;&#65533; D&#65533;&#65533; &#65533;q&#65533;&#65533;&#65533;&#796;&#65533;n&#65533;'w&#65533;u&#12715;&#65533;#wS&#65533;&#65533;r,&#65533;&#65533;&#1601;&#65533;A&#65533;&#65533;&#65533;&#65533;&#65533;Q&#65533;&#65533;Z1&#65533;&#65533;&#65533;&#65533;&#65533;zj&#65533;a0&#65533;]9&#65533;&#65533;G&#65533;&#65533;&#65533;&#65533;[&#1500;&#65533;<,&#65533;&&#65533;&#65533;gg>*&#65533;qF&#65533;&#65533;\Y&#65533;h&#65533;&#65533;&#65533;&#65533;&#65533;AH`&#65533;&#65533;R&#65533;&#65533;!*&#1136;I&#65533;?&#65533;C=&#65533;&#65533;U:;&#65533;&#65533;&#65533;!1&#65533;&#65533;&#65533;wy&#65533;&#41362;&#65533;&#65533;$@&#65533;&#65533;]t-
&#65533;<,v&#65533;&#65533;&#65533;&#65533;&#65533;&#65533;{&#65533;\&#65533;&#685;O6&#65533;&#65533;&#65533;S&#1057;t&#65533;&#65533;(&#65533;,I&#65533;AW`QE&#65533;47&#65533;32`"b&#65533;&#65533;x*&#65533;\&#675;<&#65533;ECv<&#65533;IR &#65533;P&#65533;;&#65533;&#65533;Rr&#65533;J&#65533;S&#65533;?F&#65533; &#65533;,z&#65533;&#65533;q~&#979;&#65533;&#65533;&#1478;&#65533;1!&#65533;~&#65533;@M&#65533;
qzX`&#65533;&#65533;b&#65533;80QsB70&#65533;&#65533;&#65533;&#65533;'&#65533;m9&#65533;'V&#65533;t&#65533;GJ@ 3&#65533;`bV&#65533; `#xd&#1324;T&#960;&#65533;
Z`9DZ ,&#65533;M&#65533;w&#65533;&#65533;&#65533;k&#65533;&#65533;$&#65533;&#236;&#65533;&#65533;&#65533;&#65533;&#65533;	&#65533;m&#65533;h&#65533;S&#65533;&#65533;&#295;&#1955;&#65533;Rt[p&#65533;*1^\W&#65533;&#65533;-&#53648;7&#65533;]&#65533;&#65533;&#65533;d&#65533;,&#65533;&#65533;&#65533;'&#65533;&#65533;;&#65533;&#65533;&#65533;&#65533;&#65533;N0&#65533;0&#65533;4A)T&#1854;&#65533;&#65533;#eP&#65533;&#65533;0&#65533;&#65533;s*&#65533; &#65533;P&#65533;&#65533;&#1919;&#65533;6C%a&#65533;`z&#65533;x1p&#65533;G &#65533;W/&#65533;;
&#65533;&#65533;D&y&#65533;&#65533;&k&#65533;4:B}&#65533;LV&#65533;&#65533;e&#65533;&#761;&#65533;&#65533;
&#65533;5&#65533;O5Au&#1905;e&#65533;&#65533;&#65533;E&#65533;a&#65533;&#65533;&#65533;@F&#65533;&#65533;b&#65533;)_&#65533;	u`&#65533;*&#65533;&#65533;&#65533;`s&#65533;&#65533;YpBH:Pv&#65533;-8&#65533;r&#65533;&#65533;Q&#65533;&#65533;&#65533;&#1763;&#1669;w\A+&#65533;&#65533;	phE&#65533;2pp&#65533;>&#65533;Z&#65533;&#65533;&#3619;&#642;&#65533;]iA&#65533;p&#65533;d&#65533;&#65533;s&#65533;&#65533;&#65533;Q&#65533;&#65533;|&#65533;&#65533;\1 &#65533;
b&#65533;&#65533;&#65533;-(&#65533;&#65533;&#65533;q&#65533;&#65533;&#65533;2-&#65533;U-&#65533;&#65533;L`P&#65533;&#65533;&#65533;Q&#65533;$W&#65533;)u&#65533;&#65533;&#65533;&#65533;&#65533;&#425;&#65533;&#65533;
&#65533;.&#65533;&#65533;&#65533;"n&#65533;&#1637;&#65533;&#65533;Q `k&#65533;&#65533;n+eP+QL&#65533;&#65533;n&#65533;&#65533;@&#65533;&#65533;3t&#65533;&#65533;&#65533;&#65533;vI&#65533;&#65533;e'&#65533;"~r08W&&#65533;&#65533;&#65533;! o&#65533;&#1750;&#65533;a#4
}Yx&#65533;&#65533;Su&#65533;h&#65533;,>&#65533;&#65533;&#65533;&#65533;@&#65533;&#65533;	KM&#65533;ps&#65533;Be&#65533;k&#65533;&#65533;p)t .&#65533;%&#65533; &#65533;fr&#65533;fp&#65533;pGq&#65533;&#65533;8&#65533;_a>'n&#65533;G&#2018;&#65533;|&#10134;&#65533;&#65533;&#65533;)|&#65533;nK&#65533;&#65533;>2j&#65533;&#65533;yq&#65533;@&#65533;D&#65533;&#65533;&#65533;&#65533;
&#65533;&#65533;&#39324;&#65533;A&#65533;&#65533;m&#65533;,&#781;&#65533;T,si,&#65533;9Z&#65533;'&#65533;A&#65533;2P&#65533;y&#65533;&#65533;D?&#65533;g?&#65533;&#65533;&#65533;&#65533;\&#65533;&#65533;e9R&#65533;mb&#65533;&#65533;va&#65533;&#65533;9d&#65533;X.2&#65533;0h,&#65533;7-r&#65533;:&#65533;&#65533;&#65533;&#65533;&#65533;6&#889;h\&#65533;&#65533;<*&#65533;H_&#65533; &#65533;9v!X&#65533;
@&#65533;53W&#65533;&#65533;g&#65533;&#65533;&#65533;{A\&#65533;&#65533;W&#65533;f w&#65533;,u&#1505;&#65533;&#65533;&#65533;&#65533;aw&#65533;&#65533;G&#65533;$[^&#65533;&#65533;%&#65533;`&#65533;&#65533;(&#65533;&#65533;&#65533;<&#65533;&#1777;,&#65533;&#65533;eVfb&#65533;c&#65533;6&#65533;&#65533;&#65533;&#1392;&#65533;&#65533; &#65533;&#65533;s&#65533;&#65533;&#65533;,&#65533;40&#65533;I&#65533;0'/&#65533;M f`{D&#65533;&#65533;&#65533;&#65533;&#65533;7&#65533;b&#447;&#65533;?/ 8<p&#65533;&#65533;(&#65533;G&#65533;&#65533;# A&#65533;	.d&#65533;&#65533;&#65533;C&#65533;%N&#65533;X&#65533;bEWjf&#65533;&#497;G&#65533; &#65533;UCHrd6M&#65533;d&#65533;&#65533;&#65533;C&#65533;&#65533;&#65533;s&#65533;(&#447;&#65533;Ol&#65533;&#65533;&#65533;vJ&#264;&#65533;&#65533;!Q&#65533;D&#65533;)$&#65533;$0;0&#65533;&#65533;P&#65533;?Q&#65533;&#65533;B&#65533;W&#65533;&#65533;[&#65533;&#65533;&#773;&#65533;,&#65533;&#65533; a &#65533;&#65533;&#65533;} &#65533; \H&#65533;9&#65533;&#311;&#65533;&#65533;&#65533;&#65533;&#65533;&#65533;a&#265;/f&#65533;&#65533;&#65533;c&#65533;&#65533;E(s-&#65533;&#65533;a\+&#65533;&#65533;Aq&#65533;&#65533;m*&#65533;&#623;&#65533;Q&#65533;:&#65533;g&#65533; &#65533;-F&#65533;"&#65533;&#65533;&#65533;	X &#65533;&#65533;&#65533;&#65533;$t&#65533;&#65533;BY&#65533;0&#65533;&#65533;&#65533;`&#65533;(N]H&#65533;&#65533;_E&#65533;&#65533;z&#65533;O	AI&#1056;Y&#65533;_&#65533;Q&#65533;Z&#65533;&#65533;<&#65533;Q&#65533;&#65533;&#65533;&#65533;}&#65533;U&#65533;&#65533;&#65533;re&#65533; &#65533;Jg&#65533;poD&#65533;-&#65533;Z`&#65533;U&#65533;&#65533;'&#65533;Cq&#65533;&#65533;!`&#65533;&#65533; !3|&#65533;!(&#65533; 
n&#65533;a&#65533;&#1593;N!j&#65533; !N&#65533;&#506;&#65533;!G&#65533;n&#65533;&#65533;!&#65533;&#65533;0&#65533;D&#65533;a&#65533;&#65533;&#65533;&#65533;
2(&#65533;&#65533;rJ&#65533;&#1328;&#65533;&#65533;>&#65533;&#65533;H&#65533;&#65533;&#65533;&#39252;z&#65533;&#65533;&#65533;P&#65533;&#784;&#65533;&#65533; &#65533;&#65533;[h&#65533;U &#65533;g&#65533;H&#65533;3&#65533;H&#65533;&#65533;S&#65533;U&#65533;&#65533;&#65533;&#65533;&#65533;&#65533;&#65533;&#65533;$"&#65533;w&#65533;$(&#65533;&#65533;D&#65533;&#65533;&#65533;e&#65533;ZF&#65533;eMh&#65533;0MhR&#65533;&#65533;&#65533;&#65533;&#1156;&#65533;X&#65533;&#65533;&#65533;&#65533;TTSUuU&#65533;,&#65533;&"&#65533;&#65533;@&#65533;Y"&#65533;!&#65533; &#65533;*&#65533;&#65533;)XS&#65533;&#65533;N&#65533;&#65533;&#65533;f&#65533;&#65533;^X&#522;&#65533;&#65533;&#65533;7
&#65533;&#65533;&#65533;*&#65533;q &#65533;&#65533;&#65533;&#65533;n&#65533;&#65533;&#65533;&#65533;&#65533; A&#65533;V&#65533;!i&#65533;&#65533;c&#65533;&&#65533; &#65533;Y	&#65533;&#65533;&#65533;&#65533;?&#65533;dE&#65533;#HB&#65533;&#1807;&#65533;&#65533;AC&#65533;&#65533;"8?&#65533;&#1181;a&#65533;&#65533;rB&#65533;n&#65533;a&#65533;H&#65533;F&#65533;E CP&#65533;&#65533;`&#65533;&#65533;&#65533;x &#65533;Ypp&#65533;&#65533;&#65533;&#65533;&#65533;&#65533;&#65533;&#65533;&#65533;YN&#65533;!* &#65533;H&#65533;
&#65533;]&#65533;&#65533;Y&#65533;8i &#65533;B@&#65533;U&#65533;&#65533;&#65533;l&#65533;&#65533;b1&#65533;&#65533;H&#65533;&#65533;z&#65533;L&#65533;&#65533;vh&#65533;3QRm&#65533;4&#65533;  9&#65533;"&#1924;&#65533;!
&#65533;f&#65533;&#65533;&#65533;Z&#65533;&#65533;&#65533;&#65533;h&#65533;&#65533;&#65533;~x&#65533;]ta&#65533;N&#65533;&#65533;&#65533;7h&#65533;Q ":,&#65533;&#65533;&#65533;&#65533;f&#65533;e&#65533;&#65533;x .&#65533;C}t&#65533;-&#65533;A"&#65533;&#65533;W#r&#737;<k&#65533;n
&#65533;&#65533;&#65533;
,!&#1205;:I(&#65533;&#65533;&#65533;&#65533;&#65533;)X&#65533;&#65533;&#65533;&#65533;0y1!_&#65533;&#65533;&#144;9&#65533;Q&#65533;hp&#65533;E1&#65533;&#65533;&#65533;&#65533;#.&#65533;j&#65533; j&#65533;&#65533;&&#65533;gVR&#65533;'&#65533;E]h&#65533;&#65533;t&#65533;&#65533;&#65533;&#65533;
&#65533;0&#65533;&#65533;A,&#65533;~a&#65533;&#65533;p
!&#65533;&#65533;2&#65533;Tv&#65533;C&#65533;&#58375;&#65533;  &#65533;&#65533;&#65533;h&#65533;|0&#65533;&#65533;&#65533; &#65533;xA&#65533;H 8&#65533;?&#657;)b#Lc$&#65533;q&#65533;8Kp&#65533;CQ	&#65533; &#65533;&#65533;\&#65533;)8T:$&&#65533;KA&#65533;G&#65533;6&#65533;&#65533;&#65533;&#65533;!fr&#65533;&#65533;8&#145;&#65533;0|&#65533;&#65533;&#65533;&#65533;&#65533;&#65533;T!b&#65533;L&#65533;0&#65533;&#65533;5@&#65533;q&#65533;.&#65533;&#65533;&#65533;&#65533;=&#65533;"gL&#65533;H'?6&#65533;&#65533;TJ&#65533;c&#65533;&#65533;&#1313;&#65533;2&#65533;&#65533;L&#65533; &#65533;
g$D&#65533;zH&#65533;CI&#65533;!4h&#65533;&#65533;0&#65533;&#65533;'"&#65533;&#65533;&#65533;!&#65533;PH&#65533;`&#65533;&#65533;&#65533;&#65533;]&#65533;B&#65533;&#65533;1c&#65533;&#65533;&#65533;&#65533;6&#65533;&#65533;&#65533;HB&#65533; D&#65533;CB&#65533;1	= &#65533;&#65533;&#65533;?&#65533;p *4&#65533;&#65533;!&#65533;&#65533;  &#65533;&#65533;L&#65533;&#65533;&#1116;S r&#65533;&#65533;&#65533;&#65533;nj&#65533;?&#65533;&&#65533;&#65533;&#65533;9wY&#65533;wHN&#65533;&#65533;&#65533;&#65533;! &#1856; &#65533;&#65533;A|&#65533;&#65533;A8&#65533;&#65533;&#65533;~&#65533;&#65533;G&#65533;&#65533;?:C&#65533;\	&#65533;"&w&#65533;@,iI&#65533;&#65533;&#65533;r&#65533;?f&#65533;",&#65533;&#65533;&#65533;E&#65533;&#65533;&#65533;# 	I	&#65533;6&#65533;&#65533;4&#65533;AS&#65533;*BF&#65533;&#65533;&#65533;	&#65533;&#65533;&#65533;hZ&#65533;&#65533;-.IX&#65533;&#65533;t&#65533;&#65533;&#65533;&#65533;&#65533;&#65533;&#65533;&#65533;Df*F{&#65533;q
&#65533;{G x&#65533;BhT&#65533;S&#65533;#&#65533;&#65533;&#65533;&#65533;eu2I&#65533;?R&#65533;:&#65533;&#65533;w&#65533;!&#65533;&#65533;2&#262; &#65533;M`P&#65533;"*&#65533;&#65533;&#65533;N!&#65533;X&#65533;D&#65533;
&#49669;&#65533;F&#65533;#&#1813; &#65533;&#65533;&#65533;~&#65533;&#65533;&#65533;&#65533;&#65533;&#65533;&#65533;@qW&#65533;tcB&#65533;&g&#65533;&#65533;&#65533;)D&#65533; Ba&#65533;5&#65533;AP&#65533;`&#65533;&#65533;&#65533;&#65533;&#65533;&#65533;&#65533;a &#65533;&#65533;GL/&#65533;&#65533;
`(&#65533;&#65533;&#65533;D&#650;T$&#65533;f&#65533;%&#65533;1&#65533;&#65533;&#65533;&#65533;L&#65533;S&#65533;V*2#&#65533; &#65533;!&#65533;&#65533;E&#65533;Q&#65533;f&#65533;!iJ&#65533;&#65533;&#65533;|-&#65533;jS&#65533;K&#65533;&#65533;&$&#65533;&#65533;&#65533; 2&#65533;r:$b&#65533;&#65533;&#65533;f&#65533;Q4mI&#65533;/&#65533;&#65533;M&#65533;-&#65533;)_ &#65533;4&#65533;S!
&#65533;&#65533;#2&#65533;9DU&#65533;&#65533;&#65533;&#65533;&#65533;&#65533;&#65533;&#65533;^&#65533;2YU]&#65533;&#65533;*V&#65533;"&#65533;&#65533;
&#65533;
@&#65533;&#65533; H !*B&#65533;^&#65533;&#65533;6	&#65533;g<&#65533;&#65533;&#65533;8&#65533;k&#65533;&#65533;&#65533;&#65533;J&#65533;&#65533;&#65533;B|j&#65533;&#65533;&#65533;&#65533;&#65533;&#65533;v~&#1053;&#65533;&#65533;AK&#65533;g&#65533;k&#65533;&#65533; &#65533; &#65533;&#65533;(&#65533;=&#65533;&#65533;B&#65533;3&#65533;&#65533;&#65533;'@&#65533;y&#65533;B&#65533;"&#699;.&#65533;#h&#65533;P&#65533;X`&#65533;C &#65533;r&#65533;#&#65533;hG4[!qkfd$'7!>&#65533;&#65533;&#65533;Y&#65533;&#65533;&#65533;&#1362;|B C&#65533;&#65533;&#1656;C6.&#65533;7TX&#65533;		&#65533;&#65533;a&#65533;&#65533;*&#315;	Ao&#1640;&#65533;&#1972;&#65533;&#65533;&#65533;&#65533;C&#65533;2&#65533;&#65533;h@QF&#65533;1d&#65533;&#65533;$D&#65533;&#1577;D&#65533;D&#65533;&#65533;&#65533;S&#65533;6(&#65533;|!&#65533;?&#65533;H
&#65533;&#65533;/&#65533;"&#65533;&#65533;&#65533;m&#65533;&#65533;^$&#49066;:A&#65533;&#65533;2&#65533;&#65533;&#65533;W&#65533;&#65533;&#65533;$kiY&#65533;&#65533;H&#65533;&#65533;H&#65533;@&#65533;!9&#65533;M&#65533;ro*PE&#65533; B&#65533;&#65533;&#256;E&#1625;&#65533;pY&#65533;&#65533;7&#65533;&#65533;THJ&#65533;(&#65533;&#65533;)&#65533;&#65533;A6;&#65533;&#65533;y!&#65533;&#65533;,A&#65533;@}&#65533;Zn&#65533;&#65533; &#65533;&#65533;&#65533;&#65533;W&#65533;&#65533;f&#65533;&#65533;!&#65533;P?cf&#65533;&#65533;.&#65533;&#65533;&#772;
2w&#65533;6&#65533;&#65533;&#65533;&#65533;7&`EJ&#65533;&#65533;\&#65533;v&#65533;x,&#65533;&#65533;Zw&#1200;<&#65533;&#65533;F&#65533;W&#65533;@+r&#65533;$&#65533;t&#65533;Ep&#65533;&#65533;&#65533;p(C&#65533;0i&#65533;&#65533;&#65533;E@&#65533;&#65533;0&#65533;&#65533;Oc&#1795;OH&#65533;&#65533;j/1&#65533;$)ES&#65533;&#65533;R&#65533;tl&#65533;@G-&#65533;&#65533;&#65533;a;&#65533;L&#65533;&#65533;&#65533;&#65533;+&#65533;&#65533;R&#65533;o&#65533;&#65533;;&#65533;&#65533;`c&#65533;&#262;H0(r&#65533;&#65533;&#65533;&#65533;&#65533;&#65533;w&#65533;&#65533;&#65533;p&#65533;U!6&#65533;&#65533;&#65533;{&#65533;&#65533;&#65533;9X&#65533;|sK&#65533;&#65533;^&#65533;F@&#65533;RuW&#65533;!&#65533;F|&#65533;&#65533;A&#65533;X&#65533;2&#65533;O&#65533;&#65533;&#65533;=
9&#65533;"&#65533;!D&#65533;g&#65533;c&#65533;&#65533;&#65533;&#65533;#4&#65533;V&#65533;3&#65533;&#65533;!g&#65533;U4&#65533;q&#65533;&#65533;x"&#65533;&#65533;Q&#65533;&#65533;&#65533;t&#65533;2&#65533;(-&#65533;&#1551;&#65533;&#65533;&#65533;}#3&#65533;{&#65533;&#65533;$&#65533;&#65533;5&#65533;(8s&#65533;&#65533;&#65533;&#65533;Q&#65533;XH!&#65533;&#65533;x*Q&#65533;+&#65533;&#65533;UBh&#65533;h	M"&#65533;&#65533;x&#65533;&#65533;&#65533;H&#65533;;&#65533;&#65533;'&#65533;&#65533;4&#65533;0&#65533;&#65533;&#65533;
1Bx"&#65533;&#65533;X&#65533;&#65533;a&#65533;&#65533;&#65533;&#65533;&#65533;@=&#65533;&#65533;&#65533;&#65533;A0&#65533;&#65533;&#65533;h&#65533;*&#65533;.8&#65533;3p&#65533;&#65533;y&#65533;&#65533;F&#1093;/&#65533;69j&#65533;K&#65533;&#65533;&#65533;k	>&#65533;&#65533;P&#65533;&#65533;<&#65533;P0&#1730;&#65533;@t&#65533;9&#65533;%\D
&#65533;q&#65533;0uC&#65533;&#65533;:&#65533;&#65533;*&#65533;&#65533;0&#65533;&#65533;H$&#65533;H&#65533;/Z&#65533;&#65533;c&#65533;&#65533;=&#65533;&#65533;
&#65533;!h'&#65533;8&#65533;8&#65533;.&#65533;P,&#65533;PVx&#65533;&#65533;=&#65533;E&#65533; &#1542;WB;&#65533;&#65533; &#65533;2(&#65533;:(&#65533;T&#65533;Q&#1027;5+&#65533;&#65533;p&#65533;-&#65533;%&#65533;Z/&#1231;h
&#65533;H&#65533;&#65533;`&#65533;Q&#65533;&#65533; 4&#65533;&#65533;*&#65533;d&#65533;&#65533;&#65533;9&#65533;&#65533;-&#65533;l&#65533;xt &#65533;&#65533;&#65533;&#1472;&#65533;&#65533;&#65533;&#65533;a4&#65533;P&#65533;&#65533;&#65533;;&#65533;&#65533;&#65533;&#65533;p&#65533;S&#65533;i&#65533;K&#65533;mC&#65533;&#65533;&#65533;MK&#65533;;p&#65533;cD%&#65533;IR&#65533;&d*L&#65533;&#65533;c"&#65533;\&#65533;&#65533;2&#65533;&#65533;	&#65533;C	H?&#65533;Cx8D&#65533;&#65533;M .h&#65533;&#65533;6l&#65533;&#65533;&#65533;x*&#65533;&#65533;(&#65533;(#HwH&#65533;&#65533;,&#675;4&#65533;&#65533;&#65533;,&#649;&#65533;&#65533;&#65533;B&#65533;&#65533;&#65533;?z&#262;&#65533;&#65533;(&#65533;&#65533;t[&#65533;s&#65533;&#65533;7&#65533;&#1024;M&#65533;&#65533;&#65533;Z&#65533;&#65533;&#65533;1&#2035;&#65533;&#65533;c'&#65533;&#65533;&#65533;&#65533;@&#132;0&#65533;kQ%&#65533;&#65533;%&#65533;Z&#65533;	E&#65533;.&#65533;&#65533;&#65533;&#12105;&#65533;&#65533;aL2
&#65533;&#65533;y&#65533;&#65533;Y&#65533;3&#65533;@PD&#65533;pD&#65533;`&#65533;&#65533;.&#65533;&#65533;&#65533;&#65533;&#65533;&#65533;T&#65533;1&#65533;&#65533;9&#65533;&#65533;@ &#65533;&#65533;&#65533;*w(Y'&#65533;&#65533;&#65533;	&#65533;GK&#65533;&#65533;&#65533;&#65533;&#65533;&#65533;&#65533;-&#65533;&#65533;10&#65533;&#65533;&#65533;&#65533;0&#65533;R&#65533;U&#65533;&#65533;x8&#65533;i8&#65533;&#1316;&#65533;&#65533;&#65533;&#901;&#65533;PB%&#65533;H&#65533;L&#65533;?HX&#65533;&#65533;(0P&#65533;&#65533;&#65533;BE&#65533;&#65533; &#65533;&#65533;J&#65533;&#65533;&#65533;T&#65533;&#65533;L&#65533;T&#65533;O&#65533;O&#65533; JH`?&#65533;c&#65533;7&#65533;&#65533;7`&#65533;aK&#65533;&#201;&#65533;&#65533;DP&#65533;,&#65533;&#65533;,@&#65533;&#65533;&#65533;u&#65533;O&#706;&#514;	&#65533;N&#65533;(&#65533;d&#65533;&#65533;Z&#65533;v&#65533;&#65533;v&#65533;&#65533;v&#65533;x&#65533;:&#65533;&#65533;&#65533;:&#65533;&#65533;P2&#65533;fA&#65533;VdL4&#65533;&#65533;CHQ &#65533;	&#65533;5&#65533;K&#65533;0&#65533;&#65533;&#65533;a&#65533; &#65533;*&#65533;_&#65533;&#65533;P'&#65533;F&#47429;h&#65533;&#65533;!j&#65533;
0&#65533;&#65533;t4&#65533;@&#65533;&#65533;nH&#65533;&#65533;&#38981;&#65533;&#1040;&#65533;vP&#1048;&#65533;p&#65533;'C&#65533;&#65533;Z&#65533;&#65533;N&#65533;&#65533;;!&#444;&#65533;&#65533;&#65533;>h&#65533;&#65533;1&#1971;&#65533;&#65533;QH&#65533; &#65533;#i&#65533;&#65533;'p&#65533;M&#65533;(&#65533;&#65533;PTq&#65533;J&#65533;&#65533;T&#65533;&#65533;#q&#65533;&#65533;&#65533;H&#65533;&#65533;PO)Y&#65533;&#65533;	&#65533;P
&#1379;ZE&#65533;&#65533; &#65533;&#65533;&#65533;"K&#65533;H&#65533;I*&#65533;&#65533;$8V&#65533;X&#65533;&#65533;&#65533;&#65533;W=)X&#65533;V&#65533;#>Q&#65533;V(&#65533;&#65533;J,&#65533;&#65533;&#65533;B&#65533;2&#776; &#65533;&#65533;*t&#65533;(Dr&#65533;&#65533;qhbh&#65533;&#65533;&#65533;&#65533;&#65533;&#65533;&#65533;T&#65533;&#65533;:&#65533;0&#65533;Z&#65533;&#65533;Z&#65533;,&#1312;&#65533;&#65533;&#65533;&#65533;&#65533;&#65533;[&#65533;@&#65533;AQ&#65533;&#65533;&#65533;R&#65533;&#65533;R&#65533;&#65533;R&#65533;X&#65533;X&#65533;&#65533;%&#65533;&#65533;A&#65533;&#65533;S0&#65533;" &#65533;&#65533;$&#65533;C&#65533;0&#65533;&#65533;&#65533;&#65533;'&#65533;S2&#65533;<"|&#65533;:&#65533;D&#65533;D&#65533;&#65533;&#65533;&#65533;	&#65533;+V&#65533;&#65533;&#65533;zT&#65533;&#65533;&#65533;&#65533;82&#65533;&#65533;p&#65533;(&#65533;&#65533;Uk-&#65533;&#65533;&#65533;&#65533;-\&#65533;&#65533;J&#65533;dEt&#65533;&#65533;}eM&#65533;&#1611;
&#65533;&#516;'&#65533;?@&#65533;&#65533;&#65533;/&#65533;D,&#65533;&#65533;&#65533;Z&#65533; L&#65533;U&#65533;C"&#65533;&#65533;&#1384;&#65533;&#65533;(!$q&#65533;V%&#65533;7l=&#65533;&#65533;&#65533;q&#65533;&#65533;M&#65533;0+&#65533;&#65533;&#65533;&#65533;p&#65533;&#65533;\N!&#65533;&#65533;
&#65533;&#65533;&#65533;D%&#13159;B&#65533;R"&#65533;(P&#65533;l&#65533;&#65533;S.C{&#65533;-ty&#65533;H &#65533;&#65533;&#65533;'&#65533;&#65533;0&#65533;&#65533;&#65533;&#65533;5&#65533; &#65533;$&#65533;'T*&#65533;&#65533;nPS&#65533;( j&#65533;&#65533;(,&#65533;{b&#1612;&#65533;&#65533;<d?8="&#65533;!p&#65533;&#65533;!&#65533;&#65533;&#65533; T&#65533;&#65533;&#563;&#65533;X&#305;&#65533;+&#65533;&#65533;Q&#65533;&#65533;&#65533;&#65533;&#65533;&#65533;	
n&#65533;.&#65533;&#65533;&#65533;"&#65533;&#65533;R&#65533;&#65533;&#65533; P&#65533;&#65533;E&#65533;&#65533;&#65533;&#65533;P`f&#65533;6&#65533;Yc&#65533;&#65533;&#1034;&#65533;&#1991;&#1045;g&#65533;_&#65533;&#65533;&#65533;&#65533;8a&#65533;)s&#65533;	&#65533;T3B&#65533;a&#65533;&#65533;}&#65533;T&#688;&#65533;&#65533;%&#65533;&#65533;*&#65533;&#65533;0v&#65533;aK$qXL!&#65533;&#65533; &#65533;[&#65533;&#65533;&#65533;&#65533; &#65533;&#65533;.&#65533;&#65533;#&#65533;&#65533;&#65533;&#65533;&#65533;&#65533;&#65533;$&#65533; X&#65533;&#65533; &#65533;&#65533;[&#65533;!&#65533;&#65533;&#65533;,&#1425;&#65533;)&#65533;&#65533;z&#1860;0&#65533;&#65533;"&#65533;+"Q&#65533;0&#65533;&#65533;&#65533; &#65533;&#65533;[K&#65533;LPK&#65533;&#65533;&#65533;@}C	K&#65533;K&#65533;_^&#65533;&#65533;5&#65533;$&#65533;+&#65533;&#65533;;Pd&#65533;&#65533;&#65533;&#65533; Av&#65533;&#65533;&#1351;V&#65533;+&#65533;&#65533;a4&#65533;&#65533;1&#48388;]&#65533; &#65533;X&#65533;&#65533;&#65533;|&#65533;&#65533;&#65533;T&#65533;&#65533;&#65533;&#1105;&#65533;&#65533;&#65533;6t &#65533;&#65533;u5&#65533;eUs")y&#65533;c f&#368;&#65533;Dl&#65533;&#65533;[a&#65533;a`&#65533;e&#65533;[&#65533;b&f&#65533;8&#65533;o&#65533;&#65533;c&#65533;&#65533;c&#65533;&#65533;m&#65533;&#25144;&#65533;P&#65533;P&#65533;&#65533;&#65533;kP|8r&#65533;&#65533;H|h&#65533;&#65533;&#65533;eX~&#65533;&#65533;{G&#65533;A\~&&#65533;&#65533;&#65533;&#65533;	+&#65533;@$8&#65533; &#65533;&#65533;&#65533; &#65533;\W|&#1149;3&#65533;U&#65533;&#65533;"k&#65533;N&#65533;$&#65533;1&#65533;[#&#65533;8&#65533;&#65533;&#65533;<&#65533;P?&#65533;  &#65533;&#1110;+=&#65533;+i&#65533;&#65533;"&#65533;U&#65533;;&#65533;&#65533;&#65533;&#65533;h
&#65533;i&#65533;?&#516;@&#65533;&#65533;4i)1&#65533;=d/&#65533;&#65533;]&#65533;&#65533;&#65533;&#1976;&#65533;&#65533;u&#65533;&#65533;&#65533;THjv&#65533;&#65533;&#65533;@&#65533;&#4651;&#65533;|&#65533;&#65533;&#65533;&#65533;&#65533;\&#65533;&#65533;&#65533;_qe&#65533;&#65533;6#&#65533;&#65533;?"[&#65533;\&#65533;&#65533;&#65533;&#65533;&#65533;&#65533;&#65533;&#65533;&#65533;kL\&#65533;&#65533;&#65533; &#65533;`g&#65533;(UH&#65533;&#65533;&#65533;(&#65533;T&#65533;&#65533;&#65533;Z&#65533;&#65533; &#65533;&#65533;XlMh&#65533;&#486;&#65533;zzl`&#65533;l&#65533;~l&#774;l\&#65533;I&#65533;&#391;&#65533;,M&#65533;&#65533;&#65533;I&#65533;m&#65533;&&#65533;<m&#65533;&#1028;x&#65533;&#65533;F&#65533;vmM&#65533;&#65533;&#65533;tR&#47788;aC7}&#65533;a&#65533;&#65533;0&#65533;&#65533;&#65533;k&#65533;&#65533;&#1425;&#65533;&#65533;Ih&#65533;X&#65533;#&#65533;e&#65533;R&#65533;9&#65533;&#65533;b&#65533;&#65533;
&#65533;&#65533;&#65533;@&#65533;&#65533;jA&#65533;I&#65533;gwb&#65533;&#65533;q&#65533;&#65533;&#65533;EO&#65533;&#65533;&#65533;&&#65533;&#65533;&#65533;&#65533;7&#65533;&#65533;o'I&#65533;&#65533;(&#65533;&#65533;&#1200;CJ:&#65533;&#65533;&#65533;o&#65533; &#65533;&#65533; g&#65533;&#391;w0p&#65533;$pM&#65533;$&#65533;&#65533;&#65533;&#1988;&#65533;V&#65533;@&#65533;&#65533;&#65533;&#65533;q&#65533;&#65533;0&#65533;h&#65533;zv&#65533;y^&#65533;g&#65533;&#65533;D7&#65533;&#65533;&#65533;q&#65533;&#65533;&#65533;4&#65533;&#65533; &#65533;^&#65533;zS&#65533;
&#65533;W&#65533;h &#65533;x&#65533;r&#65533;/&#65533;&#65533; hH&#65533;.\PY&&#1904;p &#65533;&&#65533;C`&#65533;%?&#1350;&#65533;&#65533;|&#1390;&#65533;U)&#65533;H&#65533;&#1355;&#65533;(P&#65533;(P&#65533;H&#65533;H&#65533;w&#65533;H&#65533;$(&#65533;&#65533;Ns&#65533;^s`&#65533;&#65533;&#65533;~&#65533;&#1662;:)&#65533;r&#65533;0&#65533; {r&#65533;&#65533;s&#65533;&#65533;"'8&#65533;>'&#65533;,&#65533;&#65533;L&#65533;X&#65533;&#65533;E&#65533;&#1452;&#65533;g&#65533;&#65533;gD&#65533;&#65533;&#65533;T&#1089;&#65533;l&#65533;'&#65533;W&#65533;&#65533;p&#65533;M&#65533;&#65533;&#65533;x&#65533;L&#65533; &#65533;&#65533;&#65533;&#1669;&#65533;&#65533;&#65533;mX413x&#65533;2&#65533;&#65533;&-&#65533;&#65533;kG&#65533;&#65533;&#65533;lM&#65533;&#65533;F&#65533;&#65533;&#65533;&#65533;&#65533;A&#65533;&#65533;#&#65533;&#65533; kH&#65533;&#65533;&#65533;G&#65533;&#65533;G&#65533;&#65533;?&#65533;v&#65533;&#65533;&#65533;XX&#65533;lO&#65533;&#65533;QkGH&#65533;r &#65533;q&#65533;&#65533;.@ &#65533;&#65533;&#65533;(&#65533;&#513;2X&#65533;r&#65533;z &#65533;q&#65533;&#65533;u &#65533;rO&#65533;EQDu&#65533;&#65533;&#65533;&#65533;W&#65533;Z&#65533;r!&#65533;  &#65533;&#65533;&#65533;)G&#65533;5C&#65533;&#65533;S%&#65533;&#65533;(w&#65533;( &#65533;m&#65533;&#65533;&#65533;&#65533;&#1206;&#65533;:wM8&#65533;&#65533;L=W&#65533;p$m&#644;&#65533;&#65533;L%&#65533;@8&#65533;&#65533;&#65533; &#65533;&#65533;x&#65533;&#65533;&#65533;8&#65533;"&#65533;7 V&#65533;h &#65533;#&#331;&#65533;&#65533; &#65533;ca&#65533;N&#65533;Hk&#65533;(?&#65533;&#65533;&#65533;&#65533;&#65533;4&#65533;-8&#65533;&#65533;?&#65533;&#1806;S&#65533;&#65533;&#65533;T&#65533;&#65533;&#65533;&#65533;&#65533;&#65533;q&#65533;&#65533;8&#65533;&#65533;&#65533;&#65533;%T&#65533;&#65533;B&#65533;G&#65533;P7H7$&h&#65533;&#65533;_3#&#65533;&#65533;&#65533;&#65533;&#65533;M&#1540;"^&#65533;&#65533;&#625;&#65533;&#65533;&#65533;44!&#65533;O&#65533;yTt&#65533;.&#65533;&#65533;&#866756;P&#65533;V&#65533;y&#65533;w&#1984;x&#1541;&#65533;&#65533;w&#65533;&#65533; lOnG&#65533;u(&#65533;|&#65533;w&#65533;&#65533; &#65533;_&#65533;&#65533;&#65533;&#65533;:b}&#65533;&#65533;&#65533;&#65533;&#65533;&#65533;S&#65533;}&#65533;&#65533;xw&#65533;&#65533;9,&#65533; &#65533;&#65533;sB&#65533;&#65533;Td&#254;&#65533;p &#65533;&#65533;U&#65533;&#65533;X&#65533;E&#65533;r&#65533;&#65533;x'O&#65533;&#65533;&#65533;
&#65533;&#65533;&#65533;&#65533;H&#65533;&#65533;&#65533;&#65533;i&#65533;&#65533;&#65533;&#65533;&#65533;z&#65533;&#65533;;&#65533;&#65533;z&#65533;w&#65533;&#65533;B&#65533;&#28392;&#2043;&#65533;&#65533; &#65533;?&#65533; &#65533;&#65533;&#65533;&#65533;&#65533;&#65533;&#65533;&#65533;&#65533;&#65533; &#65533;7'8)*&#65533; &#65533;',2&#65533;&#65533;&#65533;A2&#65533;&#65533;h&#65533;&#65533;G&#65533;"n9rK&#65533;(	&#65533;X&#65533;&#555;&#65533;&#340;i&#65533;&&#924;:w&#65533;&#65533;&#65533;&#65533;&#65533;&#65533;k&#65533;F&#65533;+&#65533; &#65533;e5*(&#65533;&#65533;G&#65533;B&#65533;z&#65533;5&#65533;&#65533;&#65533;&#65533;&#65533;&#65533;&#65533;&#65533;
&#65533;&#65533;&#65533;\&#65533;!&#65533;&#65533;&#65533;&#65533;&#65533;&#65533;&#65533;p&#65533;&#65533;$0&#65533;uH&#65533;&#65533;&#65533;&#65533;&#65533;&#65533;WK&#65533;@&#65533;&#65533;9&#65533;&#65533;&#65533;&#65533;.
zp&#65533;&#65533;&#65533;c&#65533;&#65533;&#65533;&#65533;&#65533;9&#65533;&#65533;8&#65533;&#65533;
&#65533;&#65533;C&#65533;g&#65533;3&#65533;&#65533;_&#65533;&#936;O&#65533;hk&#65533;Q&#65533;$&#65533;&#65533;	&#65533;&#65533;l&#65533;(D^p8&#65533;`&#65533;&#65533;&#65533;&#65533;.n&#65533;8r&#65533;&#65533;&#65533;UrA&#65533;E%&#65533;%&#65533;I&#65533; &#65533;%&#65533;!{&#65533;&#65533;p&#65533;{c&#65533;&#65533;&#65533;&#65533;&#65533;69&#65533;&#65533;/&#65533;&#948;&#65533;L&#65533;8&#65533;[&#65533;&#65533;"F&#65533;y&#65533;	AN&#65533;7&#65533;H&#65533;&#65533;&#65533;&#65533;&#65533;&#65533; &#65533;x$&#65533;Yx!&#65533;&W&#65533; ep8B&#65533;&#65533;\&#65533;T&#65533; &#65533;&#65533;T&#65533;&#65533;S;m&#65533; _m&#65533;J&#65533;&#65533;XY';&#65533;VP_B4&#65533;@&#65533;&#65533;&#65533;>&#65533;y&#65533;P#&#65533; &#65533;?<&#65533;@&#65533;&#65533;&#65533;&#1304;cY&#65533;Yk[
&#65533;&#65533;&#65533;&#65533;&#26200;&#65533;&#65533;&#65533;?&#65533;&#65533;&#65533;&#65533;&#65533;&#65533;&#65533;i&A&#65533;&#65533;B*&#65533;&#65533;&#65533;C&#65533;&#65533;3&#65533;&#774;&#65533;&#65533;&#65533;P9&#65533;&#65533;@&#65533;&#65533;&#65533;E;&#65533;D&#65533;&&#65533;&#65533;f&#65533;@&#65533;$E`8:&#65533;$&#65533;&#65533;&#65533;&#65533;j&#65533;&#65533;&#65533;&#65533;'&#65533;H&#65533;&#65533;&#65533;j&#65533;&#65533;qopaSD&#65533;x&#65533;&#210;75"R%&#65533;&#65533;k&#65533;&#65533;&#65533;,&#65533;&#65533;&#65533;S&#177;&#65533;"&#65533;&#65533;&&#65533;4+>&#65533;T&#65533;&6E&#65533;&#65533;&#65533;&#65533;$-&#65533;&#65533;&#65533;&#65533;O&#65533;7&#65533;&#65533;?Hz.&#65533;&#65533;b&#65533;&#65533;P &#65533;&#65533;#E &#65533;@&#65533;(&#65533;:Q&#65533;1&#65533;l&#65533;D}@&#65533;&#65533;0&#65533;&#65533;&#65533;^&#1271;A}&#65533;X#i&#65533;R:D&#65533;?&#65533;&#65533;TY&#65533;Z&#65533;jI&#65533;f&#65533;x	&#65533;&#65533;ef6&#65533;fy&#65533;&&#65533;#&#65533;&#65533;&#65533;i&#65533;&#65533;2E'w&#65533;&#65533;&#65533;4&#65533;&#65533;7&#65533;<C<_&#65533;&#65533;&#65533;CD&#65533;&#65533;&#65533;& "3&#65533;$&#65533;&#65533;@&#65533;
&#65533;C&#65533;&#65533;&#65533;&#65533;&#41645;&#65533;b4&#65533;&#65533;@&#65533;&#65533;s&#65533;tRX&#65533;7p&#2004;&#65533;&#65533;&#65533;&#65533;&#65533;&#1922;&#65533;&#65533;;7[&#65533;@%&#65533;&#65533;%&#65533;&#65533;&#65533;@&#65533;'&#65533;&#65533;&#65533;"&#65533;&#65533;&#65533; &#65533; &#65533;N2$&#65533;'Y&#65533;&#65533;D&#65533;q&#65533;&#65533;&#65533;&#65533;&#65533;O&#65533;e&#65533;?&#65533;&#65533;"B&#65533;&#65533;C%(N>&#65533;&#65533;&#65533;&#65533;&#65533;x&#1783;&#11863;&#65533;{&#65533;&#65533;k&#65533;&#65533;D&#65533;&#65533;;&#65533;&#65533;;&#65533;&#65533;b&#65533;w&#65533;c[&#65533;&#65533;D)&#65533;O&#65533;E	&#65533;T]&#65533;&#65533;@&#65533;8&#65533;&#65533;HT|U&#65533;&#65533;YqSnF&#65533;%&#65533;&#65533;[&#65533;&#65533;@&#65533;<Pm?&&#65533;"&#65533;BU&#65533;#&#65533;8&#65533;7&#65533;&#65533;&#65533;Q&#65533;,&#65533;&#65533;"&#65533;&#65533;&#65533;&#65533;&#65533;c7&#65533;E9&#65533;&#65533;&#65533;X&#65533; &#65533;&#65533;@wA&#65533;&#65533;9Dd&#65533;0&#65533;&#65533;&#65533;|&#12603;&#65533;&#65533;	r&#65533;&#65533;|&#65533;k&&#65533;s&#65533;&#65533;	&#65533;(&#65533;5&#65533;@/&#65533;K&#65533;&#65533;3&#65533;&#65533;X&#65533; i&#65533;&#65533;?8&#65533;&#65533;&#65533;&#65533;iO&#65533;&#65533;@&#65533;W&#65533;`4@ 	B>&#65533;&#65533;#&#65533;[&#1584;&#65533;FY&#65533;&#881;&#65533;@&#65533;!0&#65533;eG!&#65533;qlW8o1n(&#65533;&#65533;&#65533;&#65533;&#65533;&#65533;<z&#1011;&#65533;&#65533;P&#65533;:&#65533;4&#65533;u"@&#65533;?d7&#65533;]9&#65533;?o&#65533;&#65533;?&#65533;9`&#65533;&#65533;&#65533;A0&#65533;+&#65533;&#65533;&&#65533;&#65533;CO&#65533;D&#65533;&#65533;UF&#65533;&#65533;&#65533;k&#65533;T&#65533;p&#65533;&#65533;&#65533;&#65533; }4&#65533;&#65533;&#65533;-&#65533;&#65533;o&#65533;`\&#65533;&#65533;&#65533;&#65533;&#65533;w&#65533;+H&#65533;&#1448;&#65533;eG)&#65533;z&#65533;R&#65533;7&#65533;&#65533;H%*X&#65533;&#65533;h&#65533;&#65533;&#65533;,`}&I&#65533;n&#65533;&#65533;$&#65533;&#65533;&#65533;G, F&#65533;&#65533;&#65533;/O&#65533;
@&#65533;$D&#65533;E#&#65533;&#65533;:;&#65533;&#65533;&#65533;&#65533;&#65533;&#132;&#65533;&#65533;&#65533;&#65533;&#65533;@&#65533;i&#65533;hbJaB&#65533;1&#65533;	&#65533;!"!p&#65533;k|A&#65533;&#65533;AD&#65533;&#65533;&#65533;&#65533;&#65533;@&#65533;&#65533;:&#65533;*1:H&#65533;1&#65533;&#65533;:&#65533;\^Z&#65533;3&#65533;!&#65533;&#65533;'A|&#65533;`-Q&#65533;&#65533;&#65533;&#65533;Dn&#65533;`&#65533;&#65533;@vc&#65533;&#65533;9&#65533;&#65533;&#65533;&#65533;?~p&#65533;q&#65533;3&#65533;Z&#65533;&#65533;@&#65533;32&#65533;&#65533;R[>PJ2&#65533;Y~&#65533;&#65533;@&#65533;U&#65533;|$&#65533;&#65533;&#65533;&#65533;&#65533;]&#65533;&#65533;&#65533;|8&#65533;&#65533;&#65533;X&#65533;&#65533;z&#65533;&#65533;T)n&#65533;O"&#65533;&#65533;d~La&#65533;&#65533;&#65533;&#65533;{&#65533;DYJ&#65533;&#65533;&#65533;'&#65533;&#65533;$"!&#65533;&#65533;Y#IX&#65533;PAH?&#65533;&#65533;&#65533;&#65533;&#65533;U&#65533;&#65533;G&#65533;&#65533;W&#65533;\&#65533;&#65533;;&#65533;$&#65533;&#65533;&#65533;+&2&#65533;g&#65533;&#65533;&#65533; #XJr&#65533;P&#65533;<s&#65533;6&#65533;&#65533;@&#65533;%&#65533;&#65533;&#65533; &#65533;0&#65533;z` &#65533;&#65533;&#65533;&#65533;4&#65533;a"9&#65533;@b!?&#65533;L&#65533;&#65533;y&#65533;M^&#65533;*:Dt&#65533;K&#616;&#65533;{&#65533;&#65533;E{&#65533;&#65533; N&#65533;
u&#65533;&#65533;P&#65533;&#711;{&#65533;7&#65533;4e&#65533;@p&#65533; l:&#65533;&#65533;&#43587;&#65533;&#65533;&#65533;&#65533;&#65533; &#65533;pE&#65533;&#65533;&#65533;uQ&#65533;?&#65533;`&#65533;&#65533;)&#65533;z&#65533;$&#65533;I@&#65533;@0&#65533;&#65533;&#65533;&#65533;&#65533;1&#65533;4&#65533;&#65533; T&#65533;@&#1388;&#1425;&#65533;&#65533; 8&#65533;?*@&#65533;&#65533;&#65533;&#65533;V&#65533;&#65533;"&#65533;&#65533;&#65533;J&#65533;-
`&#65533;Nj[&#65533;]J'&#65533;~&#65533;&#65533;l&#65533;&#65533;&#65533;&#562;un>l#&#65533;pX7&#65533;Z
&#65533;&#65533;&#65533;:)&#65533;s&#65533;&#65533;&#65533;&#560;M&#65533;S&#65533;&#65533; &#65533;&#65533;&#65533;&#65533;&#65533;+&#65533;&#65533;&#65533;&#65533;8&#65533;&#65533;#&#65533;&#65533;&#65533;&#65533;u&#65533;5&#65533;&#65533;&#1921;&#65533;ci&#65533;x&#65533;&#65533;p&#65533;UL2&#65533;&#65533;Z&#65533;&#65533;\&#65533;&#65533;&#65533;:'B&#65533;R`=&#65533;XW &#65533;&#573;B&#65533;}]&#65533;&#65533;A&#65533;&#65533;&#65533;#&#65533;C&#65533;&#65533;	zt_&#65533;&#65533;`&#65533;H&#65533;	>&#65533;&#65533;&#65533;&#65533;3&#65533;&#65533;&#854;;&#65533;&#65533;&#65533;&#65533;	2&#65533;.&#65533;&#65533;&#65533;&#65533;&#65533;&#65533;&#65533;[ &#65533;&#65533;&#65533;	r&#65533;&#65533;&#65533;?&#65533;^&#65533;Cd&#65533;&#65533; &#65533;&#65533;8&#65533;&#382;&#65533;o&#1277;&#65533;&#65533;&#65533;&#65533;TI&#65533;s&#65533;	&#65533;{!&#65533;@&#65533;&&#65533;&#65533;B&#65533;&#65533;OW&#65533;q&#65533;&#65533;Am&#65533;&#65533;&#65533;&#65533;1t&#65533;R8q&#65533;&#65533;&#65533;&#65533;>&#65533;&#65533;y,'&#558;$-&#65533;_M&#65533;rV&#65533;`&#65533; &#65533;p&#65533;r&#65533;&#65533;H<&#65533;6!&#253;&#7779;7&#65533;D&2&#916;t&#65533;&#65533;i~i&#65533;&#65533;6q&#65533;3&#65533;&#65533;&#65533;[&#65533;&#65533;W&#65533;&#65533;&#65533;C&#65533;&#65533;-T&#65533;&#65533;&#65533;7&#65533;v&#65533;(&#65533;(Z&#65533;Eb&#65533;&#65533;&#33416;&#65533;,z&#65533;&#65533;&#65533;|&#65533;Ft&#65533;G6&#65533;&#65533;&#65533;.D&#65533;A[&#65533;&#65533;$<E#iJ&#65533;-&#65533;&#65533;R&#65533;&#1314;&#65533;#H&#65533;&#65533;&#1926;&#65533;| &#65533;&#65533;&#65533;{&#65533;&#65533;t&#65533;e&#65533;&#65533;</&#65533;&#1235;&#65533;&#65533;&#65533;&#20576;&#65533;`27&#65533;9	&#65533;,y)i&#65533;&#65533;&#65533;QU&#65533;&#65533;&#65533;v&#65533;&#65533;&#65533;&#65533;c&#642;R&#65533;Q&#65533;&#65533;&#65533;_&#65533;"&#65533;&#65533;
&#65533;&#65533;o&#65533;Q&#65533;&#65533;&#65533;&#65533;&#65533;k&#65533;&#65533;r:N&#65533;&#65533;<S&#65533;T&#65533;B,&#65533;&#65533;?&#1349;&#1274;&#65533;&#65533;&#65533;&#65533;&#65533;&#65533;&#65533;&#65533;(&#65533;&#65533;E&#809;^ 5pZ&#65533;!T9M&#65533;&#65533;&#1601;&#65533;%&#65533;B&#65533;&#65533;-4&#1198;4]$%&#65533;D&#65533;M&#65533;&#65533;&#65533;&#65533;&#1397;&#65533;&#65533;&#65533;&#65533;&#65533;&#65533;M&#65533;&#65533;&#65533;LA$&#65533;&#65533;&#65533;&#65533;&#65533;PRH&#1340;&#65533;&#65533;P&#65533;&#65533;&#65533;&#1818;C&#65533;&#65533;?&#65533;&#65533;? &#65533;&#65533;&#65533;&#65533;?&#65533;&#65533;D&#65533;&#65533;&#512;)&#65533;@&#65533;-&#65533;&#65533;&#65533;&#65533;<&#65533;M&#65533;H&#65533; \&#65533;&#65533;	&#1543;&#65533;]&#65533;&#65533;<&#65533;H&#65533;&#65533;|&#65533;&#65533;M&#65533;&#65533;D&#65533;&#65533;}&#65533;&#65533;&#65533;&#65533;&#65533;}&#65533;A&#65533;&#65533;&#65533;&#65533;&#65533;&#65533;Me&#65533; g5!E&#65533;&#65533;L&#65533;S&#65533;H&#1543;'hm&#65533;&#145;&#65533;&#65533;&#65533; D	&#65533;G &#65533;E|w&#65533;&#65533;Cd&#65533;H"
V&#65533;C&#65533;&#65533;&#65533;&#65533;Y&#65533;HXl&#65533;&#65533;=&#65533;&#65533;L&#65533;&#65533;*&#65533;R&#65533;_&#65533;'&#65533;O&#65533;&#65533;&#65533;&#65533;&#65533;*6M&#65533;&#65533;A#&#65533;&#65533;&#65533;N:/&#65533;&#65533;&#65533;p"&#65533;U&#65533;&#65533;&#65533;&#65533;&#65533;&#65533;%6c&#65533;hERpO&#65533;,t&#65533;61&#65533; E\&#65533;@&#1283;X&#65533;N&#65533;&#65533;&#65533;&#65533;&#65533;&#65533;&#65533;@@&#65533;&#65533;H&#65533;!A&#65533;&#65533;&#316; 	&#65533;&#65533;=&#65533;&#65533;D&#65533;M}&#65533;#&#65533;M&#208;&#65533;;&#65533;0Mm&#65533;&#65533;l0&#65533;d&#65533;#&#65533;!&#65533;&#65533;I&#65533;&#65533;&#65533;&#65533;C(&#65533;|&#65533;@8dA	C_&#65533;bA&#65533;a&#65533;&#65533;&#65533;&#65533;&#65533;&#65533;&#65533;&#65533;&#65533;@&#65533;1@&#65533;yAX&#65533;D|&#65533;@&#65533;&#65533;&#65533;&#65533;&#65533;&#65533;$V&#65533;3b&#65533;&#65533;&#65533;&#65533;L]qc&#65533;p&#65533;&#65533;&#65533;&#65533;@0&#942;<ZR2&#65533;,E &#65533;A&#65533;*)&#65533;&#65533;&#65533;&#65533;&#65533;!&#65533; &#65533;=&#65533;N&#65533;/&#65533;&#65533;B&#65533;&#65533;4R&#65533;R/6&#1711;<ZF&#65533;N &#752;d&#65533;M&#65533;&#65533;}]N&#65533;&#65533;&#65533;&#65533;&#65533;]^Qt&#65533;sA&#65533;&#65533;&#65533;&#65533;TEG&#65533;&#963;&#65533;&#65533;w= &#65533;nB&#65533;&#1026;&#65533;D&#65533;&#65533;/&#65533;&#65533;&#65533;C~&#256;&#65533;&#65533;P@f!r!&#65533;&#65533;F&#65533;$}A&#65533;>&#65533;^&#65533;9&#65533;&#1604;Wr&#65533;VQj
D,&#65533;<&#65533;&#65533;D&#65533;Vj&#65533;H	&#65533;D&#65533;&#65533;F&#65533;A&#65533;&#65533;&#65533;&#65533;mC[&#65533;&#65533;&#65533;&#65533;P&#65533;'=&#65533;&#65533;DM>J&#65533;Q&#65533;&#65533;%&#65533;&#65533;&#1174;q&#65533;&#65533;D&#65533;[R&#65533;,1&#65533;!&#65533;&#65533;`&#65533;Q&#65533;&#65533;MR&#65533;N&#65533;&#65533;*	'&#65533;d&#65533;&#65533;&#65533;&#65533;@Z O&#65533;R&#65533;&#65533;&#65533;U!e&#65533;&#65533;'&#65533;i&#65533;1&#65533;Y[Q&#297;I&#65533;&#65533;n&#65533;4&#65533;&#65533;
&#65533;&#65533;
J#P&#65533;AX&#65533;C&#65533;CC&#65533;&#65533;@`&#65533;?X&#65533;L&#65533;:>&#65533;<&#65533;W&#65533;OlC&#65533;&#65533;Df&#65533;&#65533;&#65533;&#65533;W&#65533;&#65533;&#65533;&#65533;D>&#65533;D>&#65533;u&#65533;@[&#65533;&#65533;mTm&#65533;H&#65533; &#65533;|&#65533;<&#65533;$(&#65533;P&#65533;C&#65533; *yE&#65533;O&#65533;M&#65533;&#65533;&#65533;x'lqbk&#65533;&#65533;vR&#65533;S"&#65533;`&#65533;"A\&#65533;)&#65533;"8&#65533;&#65533;^&#65533;&#267;&#65533;#&#65533;!&#65533;'8)A &#65533;)&#65533;&#65533;P&#65533;9&#65533;&#65533;&#1358;1~ [&#65533;'&#65533;&#65533;[f&#65533;&#65533;&#65533;&#65533;l&#65533;ry&#65533;T&#65533;&#65533;Q&#65533;Da&#267;&#1056;&#65533;X&#65533;?&#65533;EL&#65533;&#65533;I&#775;1M\&#65533;&#65533;&#65533;Gm&#65533;&#65533;&#65533;#&#65533;&#360;C&#65533;@D&#65533;&#65533;H&#65533;@J&#65533;&#265;~&#65533;&#65533;&#65533;&#65533;.&#65533;&#65533;&#65533;&#65533;8C&#65533;f&#65533;&#65533;&&#65533;%&#888;&#65533;&#65533;@&#65533;&#65533;&#65533;&#65533;@< &#65533; 3t&#65533;Cl&#65533;)&#65533;&#65533;&#65533;J&#658;&#65533;&#65533;2&#65533;M &#65533;i&#65533;&#65533;[&#65533;&#65533;&#65533;&#65533;&#65533;&#65533;g%&#65533;)D&#65533;&#65533;&#65533;?H&#65533;	,	&#65533;A&#65533;&#65533;f$&#65533;&#65533;Uy&#65533;&#65533;&#65533;&#65533;&#65533;&#65533;&#65533;-=&#65533;&#65533;~&#65533;&#65533;&#65533;w&#65533;&#65533;#&#65533;&#65533;'f&#65533;&#65533;&#65533;&#65533;&#65533;
j&#65533;&#65533;&#65533;&#65533;&#65533;&#65533;0&#65533;D5&#65533;
Y,&#65533;H|W &#65533;&#65533;:a&#65533;&#65533;*]'&#65533;&#65533;B&#65533;:&#65533;&#65533;&#65533;&#65533;:&#65533;&#65533;(&#65533;&#65533;fA&#65533;&#1231;&#65533;&#65533;dD&#65533;u@R
&#65533; &#65533;`&#65533;&#65533;&#65533; &#65533;?P&#65533;&#65533;&&#1848;&#65533;,E&#65533;@l&#65533;&#65533;l&#65533;Ol&#65533;&#65533;:&#65533;G<&#65533;&#65533;&#65533;n!&#65533;9&#65533;D,j&#65533;&#65533;&#65533;?&#65533;&#65533;&#65533;$&#65533;&#65533;G&#158;&#65533;R&#274;6&#65533;&#65533;Z&#65533;
&#65533;&#65533;&#65533;&#65533;A&#65533;R&#1961;b5&#65533;T&#65533;g&#65533;p&#65533;:&#65533;@x&#65533;&#65533;}&#65533;&#65533;5&#65533;H&#65533;%&#65533;&#65533;y&#65533;&#65533;P&#65533;$&#65533;bZ&#65533;&#65533;&#65533;&#65533;)&#65533;&#65533;&#65533;&#65533;,)&#65533;&#65533;&#65533;m'&#65533;[&#65533;3&#65533;&#65533;&#65533;Z&#65533;&#65533;&#65533;tE&#65533;@&#65533;&#65533;&#65533;(D&#65533;@@&#65533;@H&#65533;w&#65533;&#65533;
\&#65533;&#838;&#65533;&#65533;c&#65533;&#65533;Dk&#65533;&#65533;&#65533;&#65533;&E"m&#65533;*&#65533;&#65533;&#65533;&#65533;2aNL&#65533;	&#588;A(=!&#65533;&#65533;?\&#65533;]&#65533;v	(_N &#65533;T&#65533;D&#586;(F&#65533;&#65533;&#65533;i&#65533;@&#65533;1&#65533;A&#65533;@&#65533;@&#65533;pa&#65533;&#65533;&#65533;&#65533;uR&#65533;&#65533;4&#65533;&#65533;Z&#65533;&#65533;^O&#65533;Fw&#65533;&#65533;&#1405;&#65533;(&#65533;&#65533;ZC&#65533;rb&#65533;&#65533;&#65533;?@.%&#29025;D&#65533;&#65533;<&#65533;&#65533;M*A&#65533;& &#65533;H&#65533;&#65533;&#65533;&#65533;&#1810;!&#65533;&#65533;'&#65533;+Zn&#65533;&#65533;&#65533;&#65533;&#65533;k&#65533;&#65533;&#65533;p&#65533;0\&#65533;&#65533;&#65533;&#65533;p&#65533;@&#65533;&#1455;&#65533;>&#65533;AI&#65533;&#65533;4P:&#65533;@&#65533;a&#65533;&#65533;ml&#65533;&#65533;&#65533;&#65533;@l&#65533;&#65533;"GGZ&#65533;&#65533;&#65533;`&#65533;
em}&#65533;&#65533; n&#65533;&#65533;f&#65533;&#65533;&#65533;&#65533;`(A&#65533;
&#65533;X&#65533;6&#65533;A&#65533;CM&#65533;C&#65533;&#65533;&#65533;+&#65533;&#65533;O&#65533;&#65533;&#65533;&#65533;&#65533;&#65533;E&#65533;f&#65533;&#65533;D&#65533;&#65533;&#65533;&#65533;&#65533;&#1046;&#65533;+t-#&#65533;C&#65533;p&#65533;W&#65533;&#65533;C8&#65533;D&#65533;&#65533;-A&#65533;ou&#65533;&#65533;*)&#65533;F&#702;&#65533;oi'&#65533;&#65533;&#65533;&#65533;&#65533;'&#65533;@&#65533;C&#65533;$E&#65533;60&#65533;&#65533;&#65533;&#65533;&#65533;&#754;&#65533;Zd&#65533;&#261;&#65533;0&#65533;>`j&#65533;&#65533;&#65533;&#65533;&#65533;&#65533;v]&#65533;~&#65533;&#65533;r]v&#65533;)*&#65533;&#65533;&#65533;%c-&#65533;`&#65533;U24;&#65533;&#65533;e4B,E&#65533;j&#65533;Ha&#65533;-p 1A&#65533;&#65533; &Y&#65533;&#65533;&#65533;&#65533;U&#170;&#65533;H&#65533;&#65533;l&#65533;&#65533;&#65533;&#65533;&#65533;&#65533;Gk&#65533;/`&#65533;&#65533;9u1&#65533;M&#65533;D&#65533;@&#65533;&#65533;&#65533;;&#65533;!&#65533;&#65533;&#65533;&#65533;"p &#65533;&#65533;&#65533;&#65533;&#349;&#65533;0&#65533;&#65533;
7m&#65533;1n&#65533;@&#65533;rN&#65533;&#65533;&#1350;t&#65533;
&#65533;&#65533;&#65533;C=&#65533;&#65533;&#65533;H<&#65533;&#65533;J2%G&#65533;@&#65533;&#65533;?t2&&#65533;&#65533;l@K&#65533;U[jw&#65533;-&#65533;&#65533;&#65533;&#65533;&#65533;&#65533;&#425;&#65533;)M&#65533;u6&#65533;-&#65533;&#65533;&&#65533;&#65533;O&#65533;A2&#65533;&#65533; \^<&#65533;l#&#1858;/:&#65533;&#951;&#65533;p&#65533;^&#65533;1S)&#65533;&#65533;&#65533;&#65533; */93	&#65533;DY&#65533;&&#65533;&#65533;?&#65533;0[&#65533;&#65533;n&#968;4&#65533;R&#65533;]Td&#65533;@&#65533;&#65533;?&#65533;&#65533;&#65533;$rNx&#65533;[&#65533;9&#65533;>
d4&#65533;A< &#65533;D&#65533;&#65533;$&#65533;a&#65533;C&#65533;&#65533;&#65533;&#65533;cGC>vg&#1414;eOeg&#65533;]&#65533;C&#65533;&#65533;:$@&#65533;&#65533;&#65533;K$&#65533;^&#65533;&#65533;M&#65533;&#65533;b&#65533;o&#65533;&#65533;dK&#65533;Qq&#65533;(&#65533;"'
&#65533;&#65533;M&#65533;/Wu"9&#65533;`&#65533; '&#65533;d&#65533; le&#65533;&#65533;MD &#1509;&#65533;&#65533;}&#65533;&#65533;&#65533;&#65533;C$&#65533;C&#65533;C&#65533;`&#65533;5A&#1024;&#65533;&#65533;&#65533;&#65533;
k&#65533;`\{O&#65533;&#65533;G&#65533;%v&#65533;C,&#65533;?H&#65533;{;&#65533;&#65533;[g&#65533;Z&#65533;&#65533;&#65533;&#65533;!&#65533;&#65533;{&#65533;&#65533;?8&#65533;Mx+&#65533;A&#65533;!hS>&#65533;&#65533;&#65533;J&#65533; &#65533;&#65533;&#65533;KN&#65533;&#65533;M&#65533;L&#65533;w&#65533;&#65533;o&#65533;<&#65533;ks\'w&#65533;&#65533;&#65533;u &#65533;k_&#65533;&#65533;$&#65533;&#65533;@&#65533;&#65533;&#65533;&#65533;; &#65533;&#65533;zQ&#65533;rr&#65533;}&#65533;&#65533;&#65533;&#65533;&#65533;&#65533;&#65533;&#65533;r&#65533;R+]&#65533;&#65533;&#65533;&#65533;&#65533;*&#65533;&#65533;j&#65533;lN"&#65533;@"h&#65533;Hh&#65533;vc&#65533;&#65533;u&#519;p&#65533;&#65533;&#65533;&#65533;vR&#65533;&#65533;&#65533;@t&#65533;C4&#65533;&#65533;&#65533;K&#65533;&#65533;&#65533; 8&#65533;gD&#65533;&#281;&#65533;C&#65533;&#65533;A&#65533;y&#65533;,&#65533;&#65533;H&#65533;p&#65533;i@1@&#65533;@B&#65533;h  &#65533; 1&#559;@&#65533;@&#65533;&#65533;C &#65533;lo&#65533;&#65533;'&#65533;%&#65533;&#65533;8&#65533;M&#65533;N&#65533;&#65533;&#65533;h&#65533;@  &#65533;&#65533;bA&#65533;C &#65533;d&#65533;&#65533;C1&#65533;H&#65533;&#65533;bDp&#1180;&#65533;)&#65533;&#65533;_&#65533;t&#65533;@&#65533;&#65533;&#65533;&#65533;D9&#65533;&#65533;M{&#65533;&#65533;&#65533;k:&#65533;S.&#65533;&#65533;pa7&#65533;WT&#267;&#65533;&#363;&#65533;&#65533;&#65533;&#65533;e&#65533;&#65533;&#65533;DhO&#65533;ixA&#65533;&#65533;&#65533;&#65533;4&#65533;&#65533;&#65533;Z&#65533;K>&#65533;?H&#65533;&#65533;&#65533;&#65533;?P&#65533;&#65533;hl&#65533;n &#65533;w&#65533;;&#65533;_z&#65533;1&#65533;&#65533;# I?8N&#65533;&#65533;I' &#65533;&#65533;&#139;{A,&#65533;&#65533;&#65533;o&#65533;z&#65533;&#65533;&#1786;&#65533;&#65533;t3&#65533;&#65533;{cx&#65533;&#65533;TFk&#65533;&#65533;Q&#65533;&#65533;&#65533;&#65533;CJ&#65533;%&#65533;&#65533;K5O@_rCJ&#820;&#65533;&#65533;C&#65533;S&#65533;Ox&#65533;&#65533;|q &#65533;T&#65533;&#65533;&#65533;&#65533;&#65533;$i&#337;K,&#65533;3S&#65533;'&#65533;@,&#65533;Q&#65533;E&#65533;_&#65533;&#65533;&#65533;=E&#65533;1&#65533;&#65533;&#65533;;&#65533;&#1419;&#65533;<Ax&#65533;&#65533;;Aq&#65533;&#65533;&#65533;&#65533;b&#65533;?&#65533;l&#65533;S1&#65533;`I&#65533;&#65533;&#65533;&#65533;&#197;&#65533;{&#65533;&#65533;&#65533;&#65533;j|uf&#65533;J&#65533;&#65533;&#65533;A&#65533;&#65533;&#65533;&#65533;&#65533;&#65533;&#65533;&#65533;M&#65533;&#65533;H(&#65533;W&#65533;B9&#65533;&#65533;&#65533;?&#65533; #&#514;C&#65533;&#65533;@&#65533;A7&#65533; vN&#65533;=rX&#65533;&#65533;l x&#65533;&#65533;&#65533;t&#496;@=%|&#65533;|u&#65533;&#65533;bPB&#65533;#V8&#65533;N&#65533;J&#65533;D&#1922;&#65533;s&#65533;&#65533;&#65533;p&#977;&#65533;&#65533;=&#65533;c&#65533;&#65533;&#65533;&#65533;@jz&#65533;Q&#65533;K&#65533;,&#65533;&#65533;|&#65533;=&#65533;Ol&#65533;C&#65533;_&#65533;&#65533;@Hhq&#65533;&#65533;&#65533;B&#65533;}s~&#65533;&#65533;6&#65533;C&#65533;&#65533;0&#65533;&#65533;3i&#65533;&#65533;V&#65533;C(&#65533;@07&#261;D&#65533;	4xaB&#65533;6t&#65533;&#65533;&#65533;&#65533;&#65533;&#65533;'&#65533;&#327;9r&#65533; &#65533;&#65533;&#65533;&#65533;6P
&#65533;&#65533;&#65533;&#65533;.&#65533;&#65533;(&#1125;&#713;,Q&#296;&#65533;E&#65533;&#65533;"&#65533;&#65533;&#2055;]&#65533;&#65533; &#1581;@&#65533;&#65533;&#65533;&#65533;&#65533;&#35864;&#65533;&#65533;&#65533;&#65533;&#65533;@&#65533;&#65533;&#65533;&#65533;&#65533;P&#65533;@E&#65533;&#65533;&#1223;%&#65533;*&#65533;E&#65533; &#65533;&#65533;J&#65533;U[n\&#65533;s&#65533;&#65533;E(&#65533;_&#65533;zG&#65533;5&#65533; ^&#65533; &#1280;0&#65533;A&#65533;&#65533;6v&#785;&#65533;&#65533;&#65533;&&#65533;[E&#65533;&#65533;&#65533;W &#65533;L&#65533;&#65533;&#65533;+&#65533;~n&#65533; &#65533;&#65533;d3L&#65533;&#65533;&#65533;@&#65533;&#822;0&#65533;&#65533;&#65533;&#65533;&#65533;&#65533;.&#65533;&#65533;&#65533;x&#65533;&#65533;&#65533;,x&#65533;L&#65533;e&#65533;&#65533;&#65533;`&#65533;&#1255;&#65533;&#65533;lA&#65533;&#65533;{&#65533;^&#65533;&#65533;r&#65533;&#65533;&#65533;&#65533;}C0&#65533;?|&#65533;&#65533;&#65533;ks&#65533;&#65533;&#65533;{e&#65533;!v&#65533;I&#65533;&#65533;&#65533;&#65533; &#65533;&#65533;-&#65533;0&#65533;&#65533;
<&#575;&#65533;4&#65533;&#65533;&#65533;&#65533;zp!&#315;&#65533;&#65533;&#65533;k/&#65533;&#65533;&#65533;&#65533;6&#65533;&#65533;&#65533;4&#1176; 1&#65533;@ &#65533;0*6&#65533;&#65533;&#65533;&#1426;&#65533;&#65533;!bta&&#65533;|3hF&#65533;&#65533;&#65533;&#65533;6U&#65533;1&#65533;z&#65533;1"
&#65533;&#65533;&#65533;&#65533;&#65533;fh&#65533;&#65533;&#65533;,9&#65533;4&#65533;&#65533; &#8987;&#65533; &#65533;|H:&#65533;&#65533;>&#65533;c&#65533;;&#65533;&#65533;>&#65533;&#65533;?&#65533;6$?&#65533;	#&#65533;k&#65533;z&#65533; &#65533;)&#552;&#65533;&#65533;K&#65533;P&#65533;&#65533;j&#65533;?TJp&#65533;$T&#65533;&#65533;&#65533;r&#65533;BM,&#65533;p&#65533;N=O/G(#&#65533;2&#65533;&#65533;O&#65533;"&#65533;&#65533;M:ih&#65533;+R&#65533;G&#65533;
J@&#65533;>&#65533;U,fp&#65533;&#65533;&#65533;x#R&#65533;&#65533;&#65533;&#65533;&#644;~&#1062;&#65533;&#65533;dm&#65533;&#65533;&#65533;&#65533;&#65533;RH&#65533;&#65533;#&#65533;&#65533; &#65533;&#65533;&#1798;n"&#65533; -m&#65533;&#65533;8tw3&#65533;&#65533;;5&#65533;&#65533;&#1514;&#65533;&#65533;n&#65533;&#65533;-&#65533;p|*(&#65533;&#65533;&#65533; &#65533;&#65533;&#65533;&#65533;6@&#65533;R&#208;&#65533;&#65533;H;&#65533;P&#65533;&#1498;&#65533;&#65533;eW&#65533;v=&#65533;X&#65533;C&#65533;%&#65533;Q&#65533;&#65533;:hA&#65533;p!&#65533;&#65533;[&#65533;9&#65533;&#65533;T&#65533;&#65533;Z5&#65533;8&#65533;V]&#65533;&#65533;&#65533;&#65533;&#65533;&#65533;[&#65533;f<&#65533;[&#65533;~S&#65533;&#65533;/&#65533;&#65533;o&#65533;&#65533;GG!&#65533;X&#65533;x&#65533;&#1316;&#65533;&#65533;h&#65533;&#65533;-%Rw&#65533;q&#65533;^H&#65533;Os&#65533;&#65533;m&#65533;&#65533;|&#1265;&#65533;&#65533;t&#65533;\&#65533;i&#65533;&#65533;^)&#34223;&#65533;&#65533;%*q&#65533;&#65533;Q	EP@&#65533;!yY&#65533;&#65533;4!&#65533;&#1340;M8sd&#65533;Eo&#65533;&#65533;PM&#65533;p&#65533;&#65533;
&#65533;{!*&#65533;Rgtg=&#65533;&#29528;afleb&#65533;5&#65533;&#65533;&#65533;&#2018;&#65533;]&#65533;&#65533;9l&#65533;&#65533;z&#65533;&#65533;=V&#65533;&#65533;YS&#65533;&#65533;&#65533; &#65533;v&#65533;'&#65533;( {&#65533; &#65533;8&#65533;&h&#65533;'
&#65533;]<s&#65533;Dh&#65533;tB&#65533;S /
&#65533;&#65533;|'A&#65533;&#65533;&#65533;&#65533;&#65533;
&#65533;&#65533;` >&#65533;&#65533;?&#65533;!0&#65533;&#65533;C<&#65533;&#65533;'h&#65533;&#65533; &#65533; 
A&#65533;8&#65533;&#65533;&#65533;!u&#65533;&#65533;&#65533;&#65533;&#65533;A&#65533;&#65533;bp&#65533;P&#65533;B&#65533;&#65533;#	(TA&&#65533;>&#65533;G &#65533;&#65533;&#65533;Ju&#65533;&#65533;&#65533;&#65533;C6&#65533;&#451;&#65533;&#65533;&#964;fy&#65533;&#65533;Al &#65533;&#65533;z/N z&#65533; &#65533; &#65533;0 x&#65533;@&#65533;&#65533;&#65533;L &#1387;&#65533;ofW&#65533;&#65533;&#65533;&#65533;&#65533;IQgn&#65533;&#65533;&#53839;!p&#65533;&#65533;?&#65533;&#65533;&#65533;p&#65533; EH&#65533;&#1562;&#65533;&#65533;d}&#65533;&#65533;&#65533;&#65533;+&#65533;&#65533;&#330;e&#65533;\ &#65533;&#65533;&#65533;&#65533;t&#65533;P&#65533;&#65533;&#65533;.&#65533;p&#65533;!s@:@&#65533;&#65533; &#65533;&#65533;&#65533;&#65533;R4&#65533; &#65533;&#65533;(&#65533;Qd &#65533;D&#65533;&#65533;`&#65533;&&#65533;&#65533;XA1&#65533; &#65533;h&#65533;L&#65533;-&#65533;&#65533;&#760;&#65533;&#65533;&#65533;&#65533;U&#65533;&#65533;a&#65533;&#65533;&#65533;&&#568; &#65533;8&#65533;>&#65533;&#65533;c&#65533;&#65533;D&#508;&#65533;&#65533;/BH&#65533;\&#65533;<&#65533;&#65533;&#65533; &#65533;&#65533;&#65533;9u&#65533;*|CL@0&#65533;&#65533;$&#65533;&#65533;&#65533;&#1244;&#65533;&#65533; &#65533;7	H &#65533;&#65533;i&#65533;&#65533;&0&#65533;R&#65533;&#65533;&#1534;=&#65533;\K &#65533;&#65533;&#65533;P&#65533;@&#65533;&#65533;i&#65533; &Z&#65533;&#65533;&#65533;&(&#65533;&#65533;0&#65533;&#65533;&#65533;&#65533;&#65533;&#65533;&#65533;&#65533;d&#65533;&#65533;A`&#65533;B<&#65533;!&#65533;2 &#65533;D&#65533;
&#1091;d&#65533;&#65533;&#65533;&#65533;&#65533; &#65533;l&#65533;<^I&#65533;y&#65533;`^x&#65533;&#65533;&#65533;&#65533;!$O&#65533;&#65533;0&#65533;&#65533;&#65533;&#65533;&#65533;&#65533;+ \&#898;&#65533;&#65533;A4&#65533;4&#65533;&#65533;&#65533;s	&#65533;@@&#65533;(%&#65533;n4&#65533;Z&#451;l&#65533;&#65533;&#65533;;&#65533;\&#65533;p&#65533;-&#65533;`&#65533;aA[&#65533;&#65533;r!Hl0&#65533;`X&#65533;(a&#65533;G&#65533;)&#65533;&#65533;T&#65533; >pCZ&#37038;&#65533;&#65533;/#{.Z&#65533;=&#65533;a &#65533;UHj&#65533;QZ&#65533;&#65533;ct(^&#65533;&#65533;&#65533;&#291;	&#65533;&#65533;A7&#65533;&#65533;z&#65533;P&#65533;&#65533;&#65533;@&#65533;&#65533; Ay&#65533;Bj&#65533; &#65533;F&#65533;&#65533;i&#65533;dK&#65533;=<&#65533; &#65533;H&#65533;H&#65533;S=p&#1511;&#65533;&#65533;%g&#65533;&#65533;&#65533;&#65533;&#65533;&#65533;&#65533;;&#65533; &#65533;<&#65533;cgI&#65533;2&#65533;&#65533;hL&#65533;&#65533;u&#65533;%&#65533;&#65533;&#65533;&#65533;0C&#65533;}&#65533;&#476492;)2!&#65533;	F&#65533;&#65533;3&#65533;&#65533;I&#65533;A8z&#65533;&#65533;&#65533;&#65533;&#65533;0A&#65533;O&#65533;&#65533;2x&#65533;&#65533;&#65533;1&#65533;&#65533; !&#1967;&#65533;&#65533;?&#65533;Y &#65533;&#65533;%)&#65533;@&#13152;V&#65533;khx&#65533;&#65533;h&#65533;C(H&#65533; &#65533;0R&#65533;&#65533;	&#65533;5&#65533;&#65533;$vP&#65533;AP`!&#65533;&#65533;@]&#65533;&#65533;:&#65533;&#1318;&#65533;&#65533;c\&#65533;&#65533;CH&#65533;$,&#65533;&#65533;4&#65533;&#65533; &#65533;H&#65533;<,&#65533;&#65533;0&#65533;&#65533;s^&#65533;^&#65533;&#65533;.8&#65533;sG[&#65533;&#65533;&#65533;c&#65533;&#65533;E&#65533;&#65533;&#65533;&#4200;&#65533;Aq&#65533;	"&#65533;`Lx&#65533;&#65533;A06&#65533;i&#65533;&#288;
&#65533;.&#65533;&#65533;&#65533;&#65533;R&#65533;UH&#65533;&#65533;&#65533;aY&#65533; &#65533;&#65533;&#65533;&#65533;Z&#65533;C&#65533;&#1395;&#65533;&#65533;^?&#65533;Q&#65533;&#65533;&#65533;&#65533;&#65533;	r@}=&#65533;&#65533;`D9\Z&#65533;+RL!&#65533;`&&#65533;?&#65533;=d&#65533;v[,&#65533;&#65533;rB&#65533;&#65533;&#65533;)&#65533;	&#65533;&#65533;&#65533;&#65533;@&#65533;`&#65533;&#65533;&#65533;1&#65533;&#65533;xa&#65533;&#1563; &#65533;&#65533;7
xa&#65533;|&#65533;!_&#65533;&#65533; &#65533;;&#65533;W^&#65533;&#65533;x&#65533;iJ&#65533;<$&#65533;>&#65533;n&#65533;&#65533;&#65533;A&#65533;uj&#65533;&#65533;&#65533;&#65533;pMU!Q&#65533;sB&#65533;&#65533;&4&#65533;&#65533;|&#65533;?&#65533;w1&#65533;U&#65533;&#65533;?&#65533;pk&#65533;&#65533;&#65533;&#65533;.&#65533;eU]jT!&#1526;:&#65533;-&#1592;Y&#65533;| D&#65533;Bk$&#65533;&#65533;&#1467;6&#65533;B&#65533;D&#65533; Q'&#65533;'&#65533;&#65533;	&#65533;?t@ yp&#65533;&#65533;d'@&#65533;&#65533;u&#65533;&#65533;&#65533;&#65533;k&#65533;&#65533;p&#65533;&#505;&#65533;&#65533;&#560;&#65533;&#65533;&#65533;&#65533;z|&#65533;&#65533;.&#65533;&#65533;&#65533;&#65533;l7	b&#1849;L&#65533;u&#65533;&#65533;yx&#65533;&#65533;&#65533;&#65533;fH&#65533;&#65533;p&#65533;7|&#65533;&#65533;|&#65533;&#65533;&#65533;<p&#65533;!&#65533;&#65533;{&#814;&#65533;&#65533;&#65533;!eUA$&#65533;&#65533;v&#65533;&#65533;&#65533;qz&#65533;&#65533;&#65533;Y&#65533;:&#65533;&#65533;_H*&#17482;&#65533;&#65533;&#65533;	I"r	&#65533;&#65533;@g?&#65533;|&#65533;&#65533;&#65533;	&#65533;&#65533;%M0&#65533;x&#65533;&#65533;&#65533;FM&#65533;0&#65533;
&#65533;&#65533;-&#65533;2i&#65533;&#65533;`&#65533;&#65533;&#65533;G&#65533;&#65533;d&#65533; &#65533;&#65533;&#65533;>&#65533;&#65533;&#65533;&#65533;1&#65533;&#65533;\\8&#65533;h&#65533;&#65533;,&#65533;n&#65533;&#65533;0&#65533;&#65533;&#65533;&#65533;&#65533;&#65533;B&#65533;
&#65533;&#65533; :&#65533;:&#65533;4&#65533;&#450;&#65533;&#65533;@&#65533;l&#65533;&#65533;fo
&#65533;&#65533;&#642;&#65533;&#65533;&#65533;)8P&#65533;B&#65533;p?I!&#65533;K&#65533;T&#65533;&#65533;&#65533;!$N _h&#65533;D&#65533;&#65533;	;&#170;bo&#65533;&#65533;&#65533;6&#65533;&#65533;B &#65533;@ &#65533;`c&#65533;&#65533; 2	&#65533;&#65533;&#1871;7&#65533;&#65533;&#65533;&#65533;&#65533;!`&#65533;&#1296;#&#65533;p &#65533;&#65533; &#1057;&#65533;&#65533;&#65533;00iB&#65533;2&#65533;!&#65533;&#65533;&#65533;&#65533;
&#65533;\(&#65533;&#65533;L&#65533;^&#65533;q%J&#65533;&#65533;Z+&#65533;o&#65533;("&#65533;>a
e &#65533;&#65533;1&#65533; L&#65533;L&#65533;&#65533;hb8&#65533;<8&#65533;&#65533;&#65533;&#65533;d&#65533;j&#777;n&#65533; &#65533;i&#65533;&#65533;6n x
&#65533;$&#65533;&#65533;zP&#65533;Hi&#65533;a&#65533;Q&#65533;&#65533;&#65533;		&#65533;"R&#65533; &#65533;&#65533; r D&#65533;q&#65533;&#65533;!&#65533;!&#65533;QT !&#65533;`&#65533;&#65533;&#65533;T` &#65533;&#65533;&#65533;&#65533;q &#65533;&#65533;	&#65533;b&#1777;&#65533;q!^!Z&#65533;&#65533;P!&#65533;&#1072;&#65533;&#65533;&#65533; &#65533;&#65533;&#65533;&#65533;&#65533;&#65533;pM@&#65533;&#65533;&#65533; &#65533;&#65533;&#65533;&#65533;Q&#65533;&#65533;l&#1670;\&#65533;&#65533;&#65533;&#65533;`&#65533;m&#65533;&#65533;&#65533;$&#65533;h l&#65533;W&#65533;&#65533;%(&#65533;&#65533;&#65533;&#65533;
&#65533;&#65533;&#1953;&#65533;&#65533;&#65533;&#65533;;!+&#65533;B(!F&#65533; 8&#65533;&#65533;&#65533;&#65533;&#65533;&#65533;&#65533;9P&#65533;&#65533;&#1419;!F&#65533;&#65533;&#556;&#426;&#65533;&#65533;z&#65533;!JO2v*&#65533;J&#65533; &#65533;k&#65533;&#65533;&#65533;&#65533;*r&#65533;HE&#65533;	&#65533;K!&#65533;&#65533;"&#65533;&#65533;/&#1970;/&#65533;R.&#65533;&#65533;&#65533;,&#65533;b&#65533;&#65533;)&#65533;Z &#65533;@`&#65533;Q b`1!&#65533; &#65533;&#65533;a2
&#65533;b&#65533;&#65533;&#65533;&#65533;&#65533;"	b&#65533;(R7&#65533;.&#65533;(#&#65533;b&#65533;i&#65533;&J&#65533;6b$&#65533;"&#65533;*&#65533;&#65533;a%R&#65533;Vr	h&#65533;&#65533;&#65533;"X&#65533; &#65533;@&#65533;(?h xI!&#65533;r4&#65533;$3!~!&#65533;S&#65533;I&#65533;&#65533;)&#5896;*&#65533;&#65533;&#65533;&#948;&#65533;+&#65533;&!4&#755;!&#65533;&#65533; &#65533;.&#65533;!&#65533;>&#65533;&#65533;=&#65533;j=&#65533;L-&#65533;&#65533; T&#65533;T&#65533;	TA&#65533;S?"@&#65533;&#65533;T&#65533;e&#65533;&#65533;z&#65533; &#65533;0&#65533;&#65533;4F&#65533;&#65533;&#65533;"&#65533;
&#65533;&#65533;&#65533;AB&#65533;2'&#65533;&#65533;&#65533;&#65533;&#65533;&!J&#65533;4!&#65533;bs.j&#65533;&#844;4&#65533;#H&#65533;b%`%&#65533;Ja&#65533;`v&#65533;	I,&#65533;A&#65533;d&#65533;&#65533; :"&#65533;&#65533;aYf &#65533;&#65533; &#65533;!&#65533;&#65533; v&#65533;&#65533;Nq!&#65533;&#65533;&#65533;&#65533; &#65533;t+&#65533;l &#65533;,L&#65533;&#65533;&#65533;<&#65533;&#65533;2&#65533;&#1797;#&#65533;&#65533;&#65533;H&#65533;T&#65533;&#65533;&#65533;TN&#65533;A&#65533;H.&#65533;JO&#65533;&#65533;OEM&#65533;&#65533;&#65533;T BQT!Z&#65533;0&#65533; &#65533;q0#&#65533; &#65533;8 &#65533;  SS	&#65533;Bb:&#65533;&#65533;0SC45I&#65533;&#65533;&#65533;o&#65533;&#65533;&#65533;&#65533;%Ekt&#65533;8$&#213;\i&#65533;#>aP&#65533;J`\&#65533;&#65533;X&#65533;U&#65533;&#65533;K&#65533;"(&#65533;&#65533;
&#65533;&#65533;&#65533;h!&#65533;&#65533;U&#65533;d&#65533;&#65533;6"=&#65533;
&#65533;&a&#65533;t R&#65533;&#842;&#65533;V&#65533; ,&#65533;&#65533;&#65533;&#65533;\&#65533;4E&#65533;b[b&#65533;&#65533;L	&#65533;&#65533;TL&#65533;t]&#65533;5P9+&#65533;,&#65533;2uHeTfO&#65533;d&#65533;&#65533;&#65533;F&#65533;`&#65533;4!&#65533;B>&#65533;"&#65533;&#65533;3_&#65533;P&#65533;0/&#65533;0	30&#65533;&#65533;/&#65533; A+&#65533;C&#65533;R&#65533;oNV
B 2&#65533;eM&#65533;e/)e&#65533;&#65533;&#65533;&#65533;&#65533;r!Ju&#65533;K&#65533;C&&#260;U]&#65533;D&#65533;&#65533; V`&#65533;`&#65533;&#65533;[&#1612; &#65533;4.,&#65533;&#65533;~&#65533;"&#65533;&#65533;&#65533;&#65533;n&#65533;b&#65533;6QFwz&#65533;&#65533;L&#65533;&#65533;&#65533; &#65533;&#65533;2&#65533;&#65533;&#65533;&#65533;Le&#65533;&#65533;&#65533;b&#65533;&#1429; &#65533;`b&#65533;	0&#65533;0&#65533;&#65533;]&#65533;3j&#65533;h&#65533;&#65533;j&#65533;&&#65533;&#65533;&#65533; &#65533;\&#65533;&#65533; &#65533;&#65533;&#65533;&#65533;&#65533;&#65533;&#65533;]'&#65533;^	&#65533;]&#65533;s&&#65533;4&&#65533;u&#65533; &#65533;&#65533;k'&#65533;&#65533;T&#65533;&#65533;TF&#65533;&#65533;_A&#65533;,&#1492;&#65533;Dra\7&#65533;u&#65533;&#65533;>&#65533;t&#65533;&#65533;	sc&#65533;@:&#65533;&#65533; &#65533;&#65533;d&#65533;xS&#65533;\&#65533;&#65533;&#65533;C&#65533;&#65533;fb3&#65533;&#65533;"&#65533;$K&#65533;'L&#65533;f\&#65533;3,W]&#65533;V2 |&#65533;&#65533;!&#65533;&#65533;o&#65533;&#65533;k;&#65533;&&#65533;&#65533;&#65533;!Tr&#65533;&q&#65533;5&#65533;	&#563;&#65533;&#65533;A	L&#65533;2&#65533;&#65533;m&#65533;A
&#65533;&#65533;A&#65533;&#65533;&#65533;&#65533;&#65533;|3&#65533;&#65533;&#65533;o&#65533;&#65533;W&#65533;&#65533;&#65533;3:&#65533;[+z2w &#65533;&#1475;}&#65533;|K&#65533;L&#65533;Z`&#65533;&#65533; &#65533;&#65533;s=%-&#65533;&#65533; \-&#65533;&#65533;_K&#65533;TL-&#65533;&#65533;&#65533;0/t&#65533;>&#65533;&#65533;=&#65533;q&#65533;a&#65533;c&#65533;d&#65533;&#65533;P9&#65533;c&#65533;8!&#65533;&#65533;x&#65533;w&#65533;b!&#65533;fa6&#65533;E&#65533;&#65533;E&#1698;&#65533;Uw&#65533;l&#65533;&#1415;L&#65533;o&#65533;u&#65533;7bo3&#65533;I&#65533;&#65533;{&#65533;I&#65533;<i!xJ{&#65533;&#65533;!<`.&#65533;x&#65533;p&#1300;h&#65533;|CX&#65533; &#65533;&#65533;&#65533;. &#65533;i&#65533;`&#65533;zK]&#65533;<&#65533;k&#65533;<&#65533; &#65533;&#65533;&#65533;&#2044;&#65533;~	&#65533;pO&#65533; &#65533;  &#65533; & r/&#65533;m&#65533;]Gq+&#65533;&#65533;&#65533;K&#65533;'&#65533;&#65533;A&#65533;b&#65533;&#65533;&#65533;&#65533;$&#65533;o&#65533;&#65533;q&#65533;wX&#65533;&#65533;K&#65533;l&#65533;&#65533;sY&#65533;uy&#65533;&#65533;&#65533;&#65533;&#65533;9-&#65533;M/56&#65533;9&#65533; &#65533;&#1544;wA&#65533;8.Za&#65533;~&#65533;&#65533;&#65533;&#65533;#0&#65533;2	&#65533;
"	&#65533;&#65533;&#65533;&#65533;"z&#65533;&#65533;
&#65533;&#65533;8ve&#65533;&#1846;2 wh&#65533;&#65533;[C&#65533;h&#65533;h7&#65533;!L&#65533;&#65533;&#65533;
;"&#65533;&#65533;&#65533;&#65533;&#65533;>1G&#65533;&#65533;&#65533;67&#65533;i&#65533;`&#65533;u &#65533;&#65533;^&#65533; ,`
&#65533;
&#65533;&#1012;&#65533;u&#65533;3&#65533;&#65533;9&#65533;&#65533;`&#65533;ue &#65533;rC&#65533; VY&#65533;	&#65533;J&#65533;]&#65533;@&#65533;qz&#65533;&#65533;&#65533;&#65533;(&#1579;&#65533;&#65533;&#65533;`&#65533;ky9&#65533;&#1640;iw&#65533;r8Cpxuw&#65533;&#65533;&#65533;:&#65533;&#65533;Z&#65533;&#65533;w&#65533;w&#65533;3B&#65533;&#65533;}wx&#65533;Z&#65533;&#65533;&#65533;&#65533;&#65533;.4&#65533;&#65533;`!5*&#65533;3T&#65533;>&#65533;S&#65533;&#65533;OT&#65533;&#65533;&#65533;&#65533;!&#65533;y&#65533;&#65533;(&#65533;Ft&#65533;&#65533;&#65533;1&#65533;k@&#65533;	&#65533;"$&#65533;k&#65533;&#65533;&#65533;V|b&#65533;&#65533;&#65533;&#65533;{&#65533;&#1543;&#65533;&#65533;&#65533;&#65533;&#65533;&#65533; <&#65533;,`\&#65533;&#65533; &#65533; E&#65533; &#65533;x&#65533; &#65533;w&#65533;&#65533;u	&#65533;'&#65533;&#65533;S&#65533;&#65533; E&#65533;p&#128;&#65533;t#R&#65533;$&#65533;X`&#65533;5&#65533;&#65533;&#65533;k+&#65533;3,&#65533;k&#65533;&#65533;Y&#65533; &#65533;57&#65533;&#65533;L&#65533;&#65533;&#65533;K!~&#65533;&#65533;&#65533;EM&#65533;Z&#65533;&#65533;9&#65533;u&#65533;&#65533;&#65533;&#65533;&#65533;:&#65533;&#65533;0&#65533;QA&#65533;w;&#65533;&#65533;#&#65533;&#65533;z&#65533;.&#65533;O &#65533;&#1627;a&#65533;
M &#65533;5&#65533;&#65533;:t&#65533;&#65533;&#65533;&#65533;:z&#65533;P&#65533;&#65533;7m
&#65533;z/&#65533; [#&#956;	|&#65533;&#65533;&#65533;'@&#65533;&#65533;&#65533;i&#2038;&#65533;&#65533;&#65533;U&#65533;&#65533;l&#65533;&#65533;&#65533;&#65533;|&#65533;&#65533;&#1400;&#65533;9\&#65533;5]&#1613;!&#65533;j	*1x&#693;K!4&#65533;V&#65533;&#65533;F!&#65533;&#65533; t&#65533;&#65533;&#65533;n!&#65533;&#65533;U[&#65533;@&#65533;=&#65533;&#65533;;wL&#1584;&#65533;5r&#65533;&#577;&#65533;3&#65533;&#65533;:&#65533;Z&#65533;&#621;&#65533;{&#65533;&#65533;&#65533;&#65533;y&#65533;J&#65533;&#65533;&#65533;&#65533;&#65533;&#65533;O&#65533;90&#65533; &#65533;z/v&#65533;&#65533;w&#65533;11&#65533;&#65533;!s&#65533;y&#28699;&#65533;&#65533;&#65533;&#1802;1&#65533;S1&#65533;&#65533;z &#65533;y&#65533;&#65533;&#65533;&#65533;&#65533;#&#65533;$&#65533;&#65533;&#65533;&#65533;&#65533;&#65533;&#65533;&#65533;&#65533;&#65533;&#65533;h&#65533;&#65533;&#65533;&#65533;X&#65533;&#65533;v&#65533;-&#65533;&#65533;\!H&#65533;&#65533;&#65533;&#65533;&#65533;&#65533;&#65533;Hi&#65533;b2G	&#26784;&#65533;87z&#65533;w&#65533;y&#65533;N&#65533;&#65533;&#65533;Jn!<j=&#65533;&#65533;&#65533;&#65533;V&#65533;&#65533;&#65533;4P&#65533;&#212;
0&#65533; &#65533;&#65533;;L&#46420;&#65533;&#1310;&#65533;3&#65533;V&#65533;&#65533;&#65533;3B&#65533;Z[&#1621;Mh&#65533;C&#65533;^W&#65533;&#65533;
&#825;[!&#65533;&#65533;&#65533;&#65533;&#65533;&#65533;&#65533;3&#65533;0&#65533;&#65533;cs&#65533;B&#65533;&#65533;&#65533; &#65533;&#65533;&#65533;&#65533;Y&#65533;&#65533;z&#65533;	&#65533; &#65533;&#65533;&#65533;&#65533;&#65533;&#65533;yb&#65533;&#65533;p &#65533;\&#65533;&#65533;&#65533;&#65533;i&#65533;&#65533;~&#65533;&#65533;&#65533;&#65533;&#65533;&#65533;&#65533;&#65533;BKb&#65533;[&#65533;]&#65533;6p9&#65533;&#65533;&#65533;&#65533;&#65533;{j[|&#65533;&#65533;@&#65533;&#65533;&#65533;&#65533; &#65533;&#65533;H&#65533;h&#65533;&#65533; &#65533;&#65533;&#65533;F&#65533;&#65533;&#65533;&#65533;&#65533;&#65533;	&#65533;&#65533;2&#65533; 8&#65533; |J&#65533;&#65533;&#65533;F&#65533;X}1j&#65533;MO&#65533;^&#65533;&#65533;[&#65533;j&#65533;+&#65533;&#65533;&#65533;]/&#65533;r&#65533;&#65533;<&#65533;&#1607;&#65533;	&#65533; &#1479;L&#65533;&#65533;&#65533;&#65533;2<y \&#65533;&#65533;N|&#65533;&#65533;u&#65533;{&#65533;&#65533;[,&#65533;>4&#65533;&#65533;&#65533;&#65533;&#65533;!6&#65533;&#65533;&#65533;&#65533;&#65533;&#65533;P&#65533;&#65533;&#65533;&#65533;&#65533;&#65533;&#65533;&#65533;q&#65533;e&#65533;/&#65533;bC9&#65533;&#65533;9&#65533;&#65533;&#65533;#&#65533;&#65533;$&#65533;&#611;}&#65533;?Y&#65533;&#65533;x&#1215;&#65533;7&#65533;&#65533;&#65533;&#65533;m&#65533;\&#65533;&#65533;7&#65533;+W&#65533;&#65533;&#65533;1!&#65533;&#65533;A|*E&#65533;u&#15645;#=&#65533; h
,&#65533;&#65533;&#65533; *z&#65533;x&#65533;&#65533;&#65533;&#65533;&#65533;bb&#65533;&#65533;+&#65533;Q&#65533;u&#65533; L&#65533;&#65533;<&#65533;&#65533;~&#65533;mZr&#65533;|&#65533;&#65533;e:^&#65533;&#65533;&#65533;]g&#65533;'&#65533;2:&#65533;&#65533; &#65533;E^&#65533;&#65533;&#65533;&#65533;&#65533;&#65533;&#65533;;&#65533;Z&#65533;&#136;&#65533;&#65533;z &#65533;Z&#65533;&#65533;&#65533;#&#3116;&#65533;Q&#65533;&#65533;&#65533; &#65533;&#65533;2&#65533;&#65533;&#65533; &#65533;&#831;&#65533;f&#65533;h&#140;&#65533;&#65533;&#65533;L`j80&#65533;@mL&#65533;c1&#65533;&#65533;&#65533;P&#65533;cQ&#65533;&#529;$K&#65533;&#65533;<&#65533;2&#65533;&#661;,Q&#65533;&#65533;&#65533;&#65533;&#65533;?&#65533;-Q&#65533;qF&#65533;;=&#65533;,L: q&#65533;@@&#65533;#&#65533;&#65533;O&#65533;@#z&#65533;7&#65533;K&#65533;&#65533;OG>&#65533;2k&#1363;&#65533;&#65533;&#65533;&#65533;&#65533;&#65533;J&#1490;&#65533;&#65533;&#65533;@b&#65533;&#65533; ni&#65533;&#65533;&#65533;+zF| F&#65533;ZsG6&#65533;E&#18899;<#N&#65533;8e&#65533;&#65533;&#65533;&#65533;&#65533;+4&#65533;&#65533;]&#65533;Q@&#65533;&#65533;d&#65533;&#65533;@&#65533;_V&#65533;O'L&#65533;&#65533;i&#65533;m&#65533;t1t&#65533;&#65533;A&#65533;9&#65533;&#65533;,&#65533;&#65533;	<&#65533;&#65533;&#65533;&#267;G,&#65533;&#65533;&#65533;&#65533;&#791;+^&#65533;_&#65533;&#65533;&#923;[&#65533;&#65533;&#1848;&#65533;&#65533;&#65533;S>&#65533;&#65533;&#65533;&#65533;&#65533;g&#65533;&#65533;3`~&#65533;&#65533;&#65533;&#65533;Y&#65533;2&#65533;&#44825;&#65533;&#65533;&#65533;7`_=:&#65533;&#65533;&#65533;&#65533;13&#65533;?&#65533;!&#65533;&#65533;?%&#65533;4QD!)&#65533;D&#65533;tGwN&#65533;R%&#65533;,&#65533;&#65533;"0axa&#65533;tx!L3&#65533;DM&#65533;&#65533;4PNR&#65533;v&#65533;4 &#65533;&#600;YD]&#65533;&#65533;&#65533;IXu&#65533;&#65533;V&#65533;F&#65533;dU&#65533;&j8J&#65533;OV&#65533;&#65533;=&#65533;0H&#65533;INPR&#65533;(5&#65533;I3P4&#65533;MT9&#65533;PF4W&#65533;k}&#65533;?&#65533;&@|&#65533;S&#65533;&#65533;&#65533;RZ&#65533;&#65533;!&#65533;YP&#65533;L  &#65533;&#65533;&#1301;ga&#65533;XVSMr&#65533;$@&#65533;&#65533;&#65533;g&#65533;L*f#&#65533;f&#65533;8&#65533;&#65533;(R&#65533;j&#65533;&#65533;&#65533;&#65533;Ru&#65533;E7Pr&#65533;&#65533;J&#65533;@*&#65533;&#65533;?*`&#65533;&#65533;w&#65533;&#65533;&#65533;J&#65533;&#65533;C&#65533;I&#65533;&#65533;&#65533;&#65533;y&#65533;,&#65533;&#65533;E&#65533;&#65533;Hs&#65533;&#65533;&#65533;&#65533;~&#65533;S&#65533;"&#65533;&#65533;C&#65533;&#65533;5&#65533;J&#65533;qn&#65533;&#65533;&#65533;I&#65533;&#65533;&#65533;&#65533;2&#65533;&#65533;pI&#65533;&#65533;&#65533;&#65533;&#65533;&#65533;&#65533;&#65533;(&#65533;m:	&#65533;&#65533;3[&#65533;fARI%,&#65533;V&#65533;5IQI$T&#65533;p &#65533;&#65533;&#65533;1
&#65533;&#65533;&#65533;9d&#65533;1P1=&#65533;oD64&#65533;&#65533;I&#65533;&#65533;&#65533;HJJ&#65533;B&#65533;;I&#65533;&#65533;&#65533;@I&#65533;S&#700;&#65533;&#65533;s&#65533;&#65533;&#65533;&#65533;?&#65533;&#65533;Q .&#65533;D&#65533;4&#65533;<d&#65533;@&#65533;&#803;&#65533;&#65533;&#65533;&QoMq&#65533;&#65533;&#1490;&#65533;&#65533;T]"=&#65533;&#65533;V]&#65533;$h`&#65533;&#65533;Zl&#65533;y&#65533;&#65533;f&#65533;Xn&#65533;z&#65533;=&#65533;t&#65533;&#65533;&#65533;v&#65533;&#65533;&#65533;D&#65533;&#65533;xK&#65533;&#65533;J,x&#65533;&#65533;g&#65533;7&#65533;H&#65533;,&#65533;(&#65533;&#65533;z&#65533;&#65533;&#65533;&#65533;-&#65533;&#65533;&#65533;9:&#65533;&#65533;'&#65533;&#65533;OT&#1985;e&#65533; E&#65533;&#1143;&#65533;D(&#65533;G&#65533;&#65533;^#&#65533;aD&#65533;&#65533;.&#65533;&#155;(&#65533;5&#65533;&#65533;O$=&#65533;&#480;&#65533;&#65533;&#65533;Y&#65533;&#65533;&#65533;hj+d&#65533;  '&#65533;&#65533;X^DeAV^&#65533;&#65533;<&#65533;&#65533;h&#65533;cY&#65533;u&#65533;3@&#65533;'&#65533;&#65533;<&#65533;&#65533;&#65533;)&#65533;&#65533;&#1632;e"Y&#65533;q&#65533;&#65533;&#65533;W&#65533;&#65533;J	6&#65533;	Op i&#65533;'&#65533;@&#65533;&#65533;&#65533;0&#65533;?&#65533;0&#65533;&#65533;)&#65533;&#13965;L&#65533;&#65533;OJb&#65533;&#65533;U\&#65533;IPAz&#65533;&#65533;&#65533;&#65533;:&#65533;&#65533;&#65533;&#65533;A&#65533;+2&#65533;&#65533;	q&#65533;&#65533;iN&#65533;G8#&#65533;&#65533;pG$&#65533;&#1731;&#65533;&#65533;&#65533;V&#65533;*&#65533;3&#1027;E&#589;X&#65533;&#65533;?&#65533;&#65533;&#65533;a&#65533;K"&#65533;KILg&#65533;%&#65533;@&#65533;&#65533;D&#301;&#65533;Ew&#65533;H@&#65533;&#65533;<nHx&#65533;&#65533;c&#65533;J&#65533;.&#65533;Ky$&#65533;&#65533;?P&#65533;&#65533;&#65533;l&#65533;&#65533;&#65533;&#65533;F~&#614;+&#65533;&#1572;&#65533;&#65533;t,&#65533;<I&#65533;&#65533;&#65533;&#65533;&#65533;H&#65533;v&#65533;G)qP&#65533;&#65533;&#65533;N8&#317;&#65533;&#65533;&#65533;,&#65533;&#65533;d&#65533;&#65533;&#65533;&#65533;&#65533;&#65533;&#65533;&#65533; J)&#65533;&#65533;O&#65533;"ja(&#65533;@&#65533;&#65533;&#65533;&#65533;$&#65533;$&#65533;&#65533;&#65533;c.&#65533;&#65533;DDx1&#65533;R4&#13517;&#65533;e2&#65533;&#65533;&#65533;f2&#65533;9&#65533;Tr&#200;,&#65533;
[i&#65533;m &#65533;&#65533;\f7&#65533;&#65533;Iz&#65533;&#65533;yaH&#65533;&#65533;&#65533;&#65533;&#65533;&#65533;j:&#65533;!(@Z&#65533;&#65533;&#65533;&#65533; L&#65533;N&#65533;3&#392;&#65533;'s&#65533;y&#65533;&#65533;&#65533;c&#65533;c&#65533;h	&#65533;Gi&#480;q=&#65533;"w&#1544;H&#261;&#1044;&#65533;&#65533;C,&#65533;	J,D&#65533;?TBy.&#155;H&#65533;&#65533;&#65533;t&#65533;&#65533;XA,&#65533;=&#65533;&#65533;&#65533;)_&#65533;f&#65533;&#65533;p&#65533;&#65533;*&#65533;]CI&#65533;&#65533;A
&#65533;(@3&#65533;2&#65533;/&#65533;ju0&#65533;'&#65533;rU&#65533;E$&#65533;&#65533;&#65533;&#65533;&#65533;&#65533;&#65533;&#65533;p&#65533;D );&#65533;&#65533;&#65533;\A&#65533;X2&#65533;&#65533;&#65533;f &#65533;&#65533;(&#65533;P&#65533;$p&#65533;&#65533;^yC&#913;&#65533;0"4J`&#65533;&#65533;t&#65533;&#65533;(e/`&#65533;
sZ<I{"/&#65533;G a&#65533;Tb&#65533;5D!&#65533;&#1704;	&#65533;&#65533;&#65533;h&#65533;d&#65533;&#65533;#	J1&#65533;&#65533;&#65533;$^y&#65533;Kyk&#65533;&#65533;&#660;&9a^
&#65533;F&#65533;`z	&#65533;&#65533;W&#65533;&#65533;&#65533;R&#65533;&#65533;1&#65533;&#358;2$&#65533;&#65533;&#65533;}3I&#65533;&#65533;j&#65533;Y&#65533;&#65533;d&#65533;@&#65533;&#65533;b4&#65533;F&#65533;&#65533;&#65533;P&#65533;&#65533;&#65533;&#65533;x9)&#65533;&#65533;sY&#65533;'&#65533;&#65533;&#158;&#65533;j"&#65533;ZS2&#65533;&#65533;m&#65533;&#65533;   A&#65533;v%V&#65533;g&#65533;+&#65533;t%&#65533;]&#65533;&#65533;&#65533;&#65533;L<!&#65533;&#65533;:$.&#65533;&#65533;C&#65533;v&#65533;U"&#65533;&#65533;&#577;&#65533;&#65533;&#65533;&#65533;&#65533;y&#65533;u9&#54294;&#65533;&#65533;&#65533;~
$-&#65533;ht&#65533;5&#65533;k&#65533;Q&#65533;%HA2&#65533;GBz&#65533;&#65533;*&#65533;&#65533; &#65533;&#65533;&#65533;!&#65533;&#395;&.,d&#65533;vEE6&#65533;!&#65533;\&#65533;_&#65533;(&#65533;5D:&#65533;u%b@ya|&#65533;&#65533;&#65533;D&#65533;)&#65533;&#65533;c&#65533;&#65533;oV&#65533;&#65533;s%&#65533;&#65533;H^&#65533;K|&#65533;&#65533;E(&#65533;&#65533;2&#65533;&#65533;p!"b&#65533;&#65533;?2(!&#65533;Hb&#65533;&#65533;&#65533;&#65533;p&#65533;&#65533;{&#65533;&#1483;"2&#65533;&#996;&#65533;&#65533;&d*a&#65533;1&#65533;&#65533;&#65533;&#65533;O"t&#65533;?PL&#65533;&#65533;PK1&#65533;&#65533;u}&#65533;&#65533;&#65533;&#65533;&#65533;l=&#65533;*&#65533;&#65533;&#65533;xE9&#65533;tV8&#65533;&#65533;&#65533;&#65533;SZ&#65533;&#1543;Z%	&#65533;&#65533;ZlyT&#65533;#YmM0Rj,(&#65533;&#65533;&#65533;N.&#65533;1&#65533;b&#65533;&#65533;&#65533;&#65533;&#65533;w&#65533;%&#65533;&#65533;&#65533;&#65533;"&#65533;)q#&#188;&#65533;d,&#65533;&#65533;&#65533;H,&#65533;F&#65533;&#65533;D&#65533;&#65533;&#65533;\&#65533;&#65533;&#65533;&#65533;p|&#65533;]lI&#65533;[&#65533;XZ&#65533;*&#65533;&'&#65533;s&#65533;&#65533;&#65533;&#65533;4'&#65533;"&#65533;&#65533;&#65533;&#65533;;&#65533;&#65533;]&#1921;&#65533;&#65533;&#65533;&#65533;&#65533;&#65533; 6&#65533;&#65533;dI^&#65533;0&#65533;+&#65533;&#65533;x&#65533;S&#65533;&#65533;S&#65533;&#65533;&#65533;t&#65533;Z2&#65533;QMD&#65533;&#65533;F&#65533;yjp&#65533;&#65533;#Bla&#65533;Q&#65533;&#65533;&#65533;y&#65533;!`h&#65533;&#65533;u&#65533;&#1022;&#65533;&#65533;&#65533;j&#399;k&#65533;D&#65533;&#65533;&#65533;[Ns5&#65533;}&#65533;&#65533;,8K&#65533;&#65533;&#65533;&#57680;&#1781;&#1719;h&#65533;&#65533;6D&#65533;w`&#65533;&#1717;&#465;&#65533;;"&#65533;K&#65533;B&#65533;&#65533;&#65533;&#65533;&#65533;+Q&#65533;<&#65533;&#65533;&#65533;	&#65533;&#65533;&#65533;&#1830;&#65533;&#42924;&#359;X&#65533;&#65533;&#65533;.T&#65533;&#65533;(a&#65533;&#65533;&#65533;@3&#65533;&#65533;&#65533;&#65533;&#65533;&#65533;#&#65533;&#65533;&#1154;&#65533;&#65533;&#65533;m.`&#65533;8&#65533;&#65533;@
&#65533;&#65533;@&#65533;&#65533;)	t0F&#65533;@&#65533;&#65533;S"&#65533;&#65533;;4&#65533;&#65533;&#65533;&#65533;l&#65533;ZTUp&#65533;&#1903;U$&#65533;&#65533;Ms&#65533;&#65533;&#65533;A&#65533;&#65533;&#65533;@I&#65533;?Y[&#65533;&#65533;	&#65533;w&#65533;&#65533;&#65533;"&#65533;;&#65533;&Yfy&#65533;Cv]Wv@v&#65533;&#65533;&#65533;v{&#256;&#65533;&#65533;xh&#65533;$m&#290;&#65533;T&#65533;&#65533;&#65533;b+&#65533;`&#65533;Z&#65533;F&#65533;1bD&#65533;&#65533;
&#65533;Z&#65533;&#65533;QEV&#65533;d&#65533;&#65533;d|&#65533;d&#65533;&#65533; HtD..@.&#65533;e"&#65533;&#65533;`"&#65533;p&#787;H&#65533;&#65533;&#65533;7&#65533;a&#65533;a#
']&#65533;s&#65533;=&#65533;`w#@&#65533;~>]\9&#65533;&#65533;s&#65533;&#65533;@&#65533;q&#65533;&#65533;&#65533;&#65533;
&#65533;0K&#65533;
&#65533;&#65533;E#g&#65533;?&#65533;@}"q}&#65533;\&#1031;4}&#65533;&#65533;o&#65533; p&#65533;&#65533;2"[1U&#65533;j&#65533;BR&#65533;#f#]^&#65533;S&#65533;Gt6&#65533;y&#65533;*&#65533;&#65533;N~ Y&#65533;&#65533;+&#65533;!&#65533;&#65533;k&#65533;&#65533;_&#65533;&#65533;&#65533;&#65533;&#33410;&#65533;d&#65533;&#65533;R&#65533;{&#65533;&#65533;&#65533;&#65533;x&#65533;&#65533;+&#65533;&9Q&#65533;&#65533;	E96&#65533;&#65533;u&#65533;f&#65533;9&#65533;r&#65533;&#140;&#65533;c_&#65533;Q&#65533;ad&#65533;Qo&#65533;Q&#65533;n&#65533;n&#65533;XG&#65533;H!&#65533;Fy&#65533;hy&#65533;&#65533;k&#65533;&#65533;[&#65533;@1!&#65533;&#65533;cf&#65533;&#65533; L&#65533;g&#65533;&#65533;'ta1]sN^p&#65533;)&#65533;S@?&#65533;p&#65533;a2&#65533;&#65533;&#65533;  &#215;Lh%&#65533;e	P&#65533;W&#65533;G5&#65533;&#65533;Z&#65533;@_&#65533;_p
}(G&#65533;nB~p&#65533;&#65533;q&#65533;&#65533;&#65533; O&#65533;&#65533;&#65533;%m&#65533;&#65533;P#&#65533;&#65533;zU&#65533;&#65533;>U&#65533;&#65533;b7R&#65533;&#65533;&#65533;&#65533;U&#65533;2
&#65533;1&#63945;&#65533;1pp?L&#65533;U&#65533;["&#65533;!&#65533;&#65533;&#65533;!&#65533;u&#1546;x&#65533;f&#1482;&#65533;	H&#65533;&#65533;H&#65533;e)e4FE&#184;"(&#65533;ZtGaDm&#65533;-&qZd&#65533;&#65533;&#65533;C&#65533;--&#65533;-!&#1101;&#65533;n&#65533;&#8344;fI&#65533;yd&#65533;W&#65533;&#65533;l&#65533;&#65533;<`F&#65533;&#65533;[p&#65533;b/7&#65533;A$A
kU&#65533;&#65533;1t&#65533;I&#65533;&#133;>EtB	g&#65533;f&#65533;1&#65533;?N`/&#65533;K&#65533;&#65533;$&#65533;U#&#65533;"&#65533;S p0&#65533;&#65533;&#1625;A	&#65533;&#65533;&#65533;&&#65533;y2  Wp&#65533;P iy&#65533;{A&#65533;v&#65533;VD&#65533;{Tq>GY_&#65533;fStJ9N&#65533;&#65533;f&#65533;&#1113;a&#65533;g&#65533;&#65533;X&#65533;Blb&#65533;[&#65533;x!&#65533;&#65533;&#65533;&#65533;&#65533;&#65533;&#65533;`G&#65533;#&#1037;&#65533;i&#65533;yE&#65533;3Vt&#65533;9&#65533;(w&#65533;&#65533;,eQt)Z$&#65533;E&#65533;&#65533;a&#65533;r&#65533;	ad&#65533;&#65533;&#65533;d &#65533;dNv&#65533;&#1825;d2&#65533;-&#65533;!&#65533;&#226;/&#65533;G$&#65533;&#65533;)2&#65533;y&#65533;&#65533;-&#65533;&#65533;M&#65533;UR&#65533;T&#65533;S&#65533;W&#65533;f(aj&#65533;&#65533;X&#65533;OG&#65533;)O&#65533;t&#65533;\`)&#65533;&#65533;yR&#65533;N&#65533;IV&#65533; NJp&#65533;
&#65533;&#65533;gg&#65533;&#65533;&#65533;L&#65533;&#65533;-a&#65533;K&#65533;"}1&#65533;I0GB(&#65533;&#65533;+&#1063;&#65533;]&#65533;&#65533;&#65533;W&#65533;&#65533;N&#65533;&#65533;/N&#65533;&#65533;*!oX&#65533;[d&#1493;&#65533;&#65533;&#65533;&#65533;8&#65533;&#65533;!&#65533;J&#65533;&#65533;-w&#65533;&#65533;)
&#65533;|i&#65533;+&#65533;QPD&#65533;&#65533;(&#65533;&#65533;cmt)&#65533;&#65533;&#65533;wft&#65533;&#65533;&#65533;F=&#65533;F%R&#65533;w2'&#65533;z&#65533;` $&#65533;!&#65533;&o&#65533;&#65533;k&#65533;&#684;&#65533;/@h"&#65533;\,&#65533;OA&#65533;ja&#65533;&#65533;&#65533;&#65533;i1u&#65533;&#65533;p&#65533;up&#65533;&#65533;\{6>&#65533;p&#65533;7`)&#65533;&#65533; &#65533;&#1052;#$&&#65533;&#65533;@&#65533;&#65533;6k&#1888;@&#65533;q&#65533;*&#65533;&#65533;i"&#65533;q)&#65533;a9u&#65533;LY&#65533;V&#65533;&#65533;#T&#15600;&#65533;&#65533;&#1603;^&#65533;&#65533;I&#65533;&#65533;T&#65533;&#65533;T"&#65533;O&#65533;&#65533;&#65533;9N&#65533;K$&#65533;<&#65533;!V&#65533;&#65533;&#65533;u&#65533;&#65533;V&#65533;&#65533;&#65533;&#65533;&#65533;)&#65533;3&#65533;;&#65533;&#65533;w&#65533;#&#54348;&#65533;(!&#65533;&#65533;w&#65533;&#65533;,&#65533;:&#65533;~&#65533;E&#65533;w&#65533;F"&#1600;Z&#65533;q&#65533;&#65533;&#65533;&#65533;;4K&#298;.&#65533;
lZ&#65533;k[&#65533;&#65533;&#65533;*S&#65533;H&#65533;&#65533;3+ajF{97&#65533;&#65533;IFB&#65533;fXG&#65533;fk&#65533;W&#65533;&#65533;&#65533;&#65533;W&#65533;&#65533;LJ&#65533;&#65533;J&#65533;qS&#65533;$q&#65533;[&a)g&#65533;%) &#65533;&#65533;&#65533;z&#1157;#sv&#65533;r6&#65533;&#65533;s&#65533;+{&#65533;"t&#949;&#65533;3&#276;$a&#65533;>&#65533;&#65533;&#65533;\
&#65533;&#65533;&#65533;&#65533;&#65533;/fglV&#65533;&#65533;&#65533;&#65533;+n&#65533;&#65533;&#65533;+&#65533;m7&#65533;7&#65533;&#65533;&#65533;&#65533;&#65533;c9&#65533;&#65533;&#65533;C{u)&#65533;Zn&#65533;&#65533;&#386;,X&#65533;&#65533;a&#65533;&#65533;&#65533;&#65533;[1&#65533;&#65533;&&#65533;&#65533;&#65533;&#65533;0&#65533;&#65533;B7H%&#65533;&#65533;?j&#65533;?&#65533;&#65533;&#65533;	&#65533;&#65533;B&#65533;h&#65533;}&#65533;zg?&#65533;&#65533;&#65533;!`&#65533;'$&#65533;{&#65533;&#65533;\&#65533;K&#65533;&#65533;$&#65533;S&#65533;&#65533;&#65533;'&#65533;[&#65533;1&#65533;&#65533;&#65533;i`6=:{&#65533;Tx&#65533;0R1&#65533;&#65533;	)H&#1373;&#65533;&#65533;'&#65533;&#65533;&#65533;&#65533;X&#65533;&#65533;&#165;[&#65533;#q+A&#65533;&#65533;&#65533;&#65533;]&#65533;]&#65533;e"Q&#65533;X"!v&#65533;&#65533;&#65533;3&#701;E&#65533;&#65533;&#65533;+ &#65533;+R&#65533;P&#65533;&#65533;&#65533;,&#65533;&#65533;9&#904;&#65533;&#1686;&#712;&#65533; &#65533;Zl&#65533;&#65533;Xt&#65533;&#65533;F<&#65533;y&#65533;[g&#65533;|&#65533;&#65533;&#275;&#65533;XW	D<&#65533;sOl&#65533;
1>&#65533;z&#65533;&#65533;&#65533;&#65533;{jca&#65533;\&#65533;&#65533;&#65533;&#65533;~&#65533;`&#65533;&#65533;~&#65533; 7&#65533;e&#65533;{&#65533;&#65533;Y<&#65533;N{&#65533;)&#65533;&#65533;&#65533;'&#65533;&#65533;&#65533; &#65533;&#65533;=&#65533;&#65533;I&#65533;z&#65533;p&#1603;T&#65533;&#65533;T&#65533;&#65533;v&#65533;&#65533;&#65533;sDa>[]S&#65533;R&#65533;0,4&#65533;[&#65533;p&#65533;Ht&#65533;./*&#65533;&#65533;&#215;&#65533;&#65533;7z&#65533;&#65533;&#65533;-&#65533;&#65533;b&#65533;&#65533;&#1777;&#65533;e+&#65533;r&#65533;2&#65533;l&#65533;Q\#(&xw&#65533;bw&#65533;&#65533;c2&#65533;#&#65533;&#65533;`&#65533;&#65533;&#65533;&#65533;&#65533;&#811;&#65533;&#65533;w&#65533;&#65533;|Zv&#65533;jl&#65533;&#65533;8</&#65533;.@H3Ep&#65533;X&#65533;&#65533;l&#65533;&#65533;{&#65533;I&#65533;,&#65533;z&#65533;&#65533;-J&#65533;W&#65533;u &#65533;<&#65533;"AO&#65533;&#65533;&&#65533;&#65533;s&#65533;y&#65533;&#65533;#2$&#65533;Ba}&#65533;&#65533;9&#65533;&#65533;&#65533;X&#65533;B&#65533;&#65533;)&#65533;0$&#65533;pvj&#65533;&#65533;I7>&#65533;&#65533;w&&#65533;&#65533;\&#65533;&#65533;&#65533;&#65533;&#65533;<&#65533;&#65533;6&#65533;6&#65533;&#65533;&#65533;&#65533;cgv(&#65533;c)&#65533;&#65533;Q&#65533;&#65533;&#65533;&#65533;Q&#65533;X$w&#65533;&#65533;&#65533;&#65533;c&#316;&#65533;%&#65533;&#65533;d1&#65533;U&#65533;|&#65533;&#65533;&#65533;k&#65533;&#65533;9&#65533;&#65533;*&#65533;pM+?&#65533;&#65533;*&#65533;T&#885;&#65533;&#65533;,&#65533;y}&#662;&#65533;&#65533;IKg&#1200;y&#65533;&#65533;D'&#65533;6&#65533;&#65533;@&#65533; O'Q&#65533;^=&#65533;&#65533;&#65533;&#65533;\&#65533;&#65533;%!&#65533;&#65533;&#65533;|&#65533;>&#65533;&#1028;&#65533;&#65533;Gz&#65533;&#1059;&#65533;&#65533;&#65533;z&#65533;1&#65533;)&#65533;p%#&#65533;6&#65533;P&#65533;&#65533;&#65533;C&#65533;V&#65533;&#65533;6Z&#65533;F&#65533;&#65533;&#65533;&#65533;(lR&#65533;&#65533;&#1128;P&#65533;&#65533;&#65533;xEr&#65533;EP&#1793;*a&#65533;&#65533;&#65533;S&#65533;_&#65533;s&#65533;E'&#65533;&#65533;	&#65533;&#65533;^|h&#65533;&#65533;g&#65533;-1&#65533;&#65533;i6,=&#41552;1&#65533;!&#65533;&#65533;=&#65533;T&#65533;_&#65533;&#65533;&#65533;&#65533;KB&#65533;&#65533;&#65533;s&#65533;=NC9 &#65533;a&#65533;sg&#65533;&#65533;&#65533;1 .&#65533;&#65533;!&#65533;&#65533;(&#65533;f&#65533;&#65533;TiF&#146;&#65533;$}&#65533;&#65533;&#65533;m&#65533;.&#65533;&#65533;j~:K&#65533;&#65533;&#65533;&#65533;^PifP&#65533;&#65533;`"`<&#65533;&#65533;o&#65533;i&#65533;&#65533;&#65533;&#65533;9&#65533;&#65533;&#65533;&#65533;:&#65533;&#65533;V&#302;&#65533;&#65533;&#65533;&#65533;&#65533;&#65533;&#65533;K&#65533;+Q$&#65533;X&#65533;9&#65533;&#65533;cdFz,&#65533;fm`4&#65533;&#65533;&#65533;&#65533;&#1147;&#65533;c&#908;f&#65533;M&#65533;d\.&#65533;&#65533;K~2IX&#65533;&#65533;&#65533;#&#65533;&#65533;p&#65533;&#65533;&#65533;H Tg&#65533;&#65533;&#65533;&#1065;&#65533;&#1617;4&#1095;(&#65533;&#1912;&1&#65533;&#65533;&#65533;.T&#65533;&#65533;j=&#65533;&#65533;2&#65533;&#65533;@e&#65533;=%&#65533;&#65533;&#65533;&#65533;$1u&#65533;7&#65533;&!&#65533;&#65533;&#65533;&#65533;&#65533;&#65533;&#65533;v&#65533;&#65533;&#65533;&#65533;&#65533;y.&#65533;&#65533;&#65533;&#65533;tPU&#65533;t.r&#65533;(<&#65533;&#65533;&#65533;*&#714;&#65533;B~&#65533;&#65533;&#1914;L&#65533;hn&#65533;N*&#65533;Q&#65533;P&#65533;+&#65533;B&#65533;ky&#65533;hv&#65533;cD&#65533;wI&#65533;Z`.&#65533;2&#65533;&#65533;&#65533;&#65533;&#65533;\&#65533;&#65533;^&#65533;&#65533;]&#65533;&#65533;'n&#65533;}&#65533;&#65533;&#65533;a&#65533;&#65533;^&#65533;&#65533;ja&#65533;.&#65533;&#65533;(!(&#65533;&#65533;&#1634;&#65533;j)&#65533;@&#65533;$&#65533;&#65533;'&#65533;&#33726;&#65533;%&#65533;%q&#65533;&#65533;&#65533;6D&#65533;&#65533;q&#65533;pj&#65533;&#65533;&#65533;K&#65533;M&#65533;&#65533;`{,~1K&#65533;&#65533;&#65533;&#65533;
K&#65533;&#65533;b*&#65533;&#65533;&A&#65533;X	v&#65533;x&#65533;&#65533;&#1914;&#65533;|o&#65533;<&#65533;&#65533;&#65533;&#65533;&#65533;>&#65533;I,8&#65533;&#65533;"&#850;s&#1403;{&#65533;&#65533;&#65533;&#65533;&#65533;&#65533;&#65533;!&#65533;&#65533;&#1538;:&#1048;&#1394;&#65533;&#65533;&#65533;b&#65533;&#1400;&#65533;dn&#65533;>O!s&#65533;+&#65533;&#65533;&#65533;&#65533;\&#65533;&#65533;?L!&#65533;&#65533;>]u&#65533;&&#65533;q&#65533;~&#65533;&#65533;&#65533;i&#65533;L&#65533;~o&#65533;&#65533;&#1273;#&#65533;jD J&#65533;2
&#65533;&#65533;x&#65533;&#65533;A&#65533;S&#65533;&#65533;%&#65533;&#61825;&#65533;&A#q&#65533;&#65533;&#65533;&#65533;&#65533;&#65533;&#65533;&#65533;'sh&#65533;t7"1&#65533;&#65533;)A&#65533;4&#65533;&#65533;@l&#65533;&#65533;h&#65533;&#65533;l&#65533;Z&#1408;&#65533;8=&#65533;&#65533;&#65533;L&#65533;&#65533;&#65533;+&#65533;&#65533;&#65533;&#65533;&#65533;&#65533;&#65533;<Q?&#65533;&#65533;)1F&#65533;&#65533;,&#65533;&#65533;)&#65533;&#65533;2&#65533;Cs-&#65533;<&#65533;Q&#65533;&#65533;&#65533;&#65533;&#426;&#65533;&#65533;&#65533;&#65533;u3Q&#65533;&#65533;&#65533;&#65533;&#65533;t&#65533;^&#65533;k&#65533;&#65533; &#65533;&#65533;&#65533;=&#65533;&#65533;p&#65533;&#65533;y&#65533;&#65533;&#65533;S&#65533;&#65533;0 ~o&#65533;h!x&#65533;&#65533;%!"&#65533; &#65533;O&#65533;&#65533;<&#65533;&#65533;&#65533;w&#65533;B&#65533;2&#65533;0&#65533;	&#65533;P&#65533;Td &#65533;&#9479;i\&#65533;d&#65533;&#65533;$&#65533;-Y&#65533;&#65533;&#65533;&+X&#65533;&#65533;&#65533;&#2017;&#65533;pJ&#65533;&#65533;	&#65533;&#65533;&#65533;&#65533;&#65533;&#65533;&#65533;&#65533;&#65533;`&#65533;\$t&#65533;@&#65533;G&#65533;E*&#65533;&#65533;Q&#65533;&#65533;Q&#65533;S&#65533;&#65533;"2&#65533;~V&#65533;X&#65533;e&#862;&#65533;&#65533;"f&#65533;b&#65533;&#65533;&#65533;&#65533;gn&#65533;"4 &#65533;Bf&#65533;&#65533;&#65533;&#65533;&#65533;&#1729;f&#65533;+&#65533;!&#65533;9~&#65533;5a&#65533;&#65533;&#65533;-c&#65533;l&#65533;^&#925;=&+&#65533;&#65533;6&#65533;^&#65533;Z&#65533;j&#65533;YW&#65533;n&#65533;&#65533;O&#65533;g;&#65533;&#65533;'&#65533;D"&#65533;2r&#65533;&#65533;ea&#65533;&#65533;36!y&#65533;bJ&#65533;#&#65533;e!&#65533;?S,D&#65533;>p&#65533;&#65533;	&#65533;_&#65533;&#65533;7`&#65533;&#65533;&#65533;&#65533;&#65533;&#65533;Uo&#1471;Y&#65533;&#65533;&#65533;&#65533;&#65533;&#65533;&#65533;)D&#65533;&#65533;Y?P&#65533;<&#65533;&#65533;&#65533;r(&#65533;4HC&#65533;&#721864;&#65533;@&#65533;&#65533;&#65533;(*&#65533;&#65533;&#65533;L&#65533;&#65533;h&#65533;I$&#65533;&#65533;B&#65533;&#65533;c&#65533;$)&#65533; C&#65533;B*(d 1&#65533;h&#65533;\&#65533;&#65533;EW\&#65533;&#65533;&#65533;AH&#65533;&#65533;&#65533;J&#65533;*&#65533;B &#65533;&#65533;&#65533;&#65533;(&#65533;&#65533;26&#65533;d&#65533;I'&#65533;l&#65533;2&#65533;.+&#65533;&#65533;&#65533;!&#65533;&#65533;&#65533;g&#65533;l&#65533;&#65533;&#65533;&#753;&#65533;6{l1&#65533;([S &#65533;`&#65533;#4&#65533;&#65533;&#65533;&#65533;&p&#65533;2>&#65533;J6?_&#65533;SIAY3
(&#65533;&#65533;
&#65533;
&#65533;&#65533;&#65533;&#65533;&#591;3(T&#39190;TRi&#198;&#65533;CH:&#65533;%&#65533;&#65533;(O&#65533;&#65533;&#65533;&#65533;&#65533;+"&#65533;&#65533;o&#65533;&#65533;&#65533;&#65533;&#65533; &#65533;&#65533;&#65533;z&#65533;&#65533;&#65533;&#65533;&#65533;G&#65533;&#65533;""&#65533;&#65533;&#65533;&#65533;&#65533;&#1406;&#65533;&#65533;8&#65533;&#65533;}&#65533;&#65533;&#65533;Q(&#65533;8&#65533;%N	\(X&#65533;(<)#&#65533;&#65533;&#207;*&#65533;&#65533;&#65533;&#65533;&#65533;&#65533;&#65533;&#65533;&#65533;D0&#65533;(Q&#65533;&#65533;&#65533;&#65533;\y&#65533;&#65533;4p&#65533;~*!&#65533;&#65533;&#65533;`&#65533;&#65533;&#65533;jG&#65533;Z&#65533;($&#65533;j&#65533;N&#65533;'&#65533;&#65533;&#65533;&#248;&#65533;/&#65533;.&#65533;x/Z&#65533;+&#65533;&#65533;&#65533;t&#65533;&#65533;3;&#65533;2&#65533;L(&#65533;&#65533;&#31544;f&#65533;&#65533;
&#65533;&#65533;&#65533;X[&#65533;&#65533;&#65533;&#65533;e+&#65533;&#65533;n&#65533;&#65533;`&#65533;&#1644; &#65533;fi&#65533;&#65533;.&#65533;&#65533;r&#65533;E(&#1288;&#65533;u&#65533;&#65533;RU&#65533;&#65533;&#49398;&#65533;&#65533;&#65533;!O&#65533;&#65533;Z&#65533;&#65533;&#65533;g&#1392;&#65533;&#65533;{&#65533;&#65533;&#65533;&#65533; &#65533;[&#65533;&#65533;R&#65533;&#65533;&#65533;&#65533;'&#65533;Q&#65533;H&#65533;&#65533;&#65533;%P&#65533;]&#65533;V 9&#65533;&#65533;v&#65533;&#65533;&#65533;x|&#65533;J&#65533;&#65533;&#65533;Q&#65533;&#65533;m&#65533;t&#65533; &#65533;&#65533; B&#65533;&#65533;&#65533;eO8(&#65533;j{&#65533;&#451;m&#65533;&#65533;w&#65533;&#65533;HJ,&#65533;&#65533;&#65533;&#65533;g&#65533;8&#65533;&#65533;Z&#65533;&#65533;&#65533;&#65533;:&#65533;d&#65533;:&#65533;x&#65533;&#65533;@6&#815;V[H3&#65533;0&#65533;kN&#65533;
f&#65533;&#65533;&#65533;f&#65533;&#65533;&#65533;=&#65533;9&#65533;&#65533;!&#65533;&#65533;N*!!&#65533;&#65533;&#65533;;&#65533;&#65533;@6a &#65533;&#65533;LAs`&#65533;@&#65533;&#65533;&#65533;&#1690;UD&#65533;&#65533;&#65533;t&#65533;T&#752;&#65533;&#65533;&#65533;r&#65533;Yi.?&#65533;xU&#65533;f&#65533;&#65533;&#65533;&#65533;+&#65533;&#65533;&#65533;&#65533;ed  &#65533;*  &#65533;&#65533;&#65533;&#65533;ng;@0&#65533;&#65533;&#65533;$&#65533;X&#65533;&#65533;&#65533;A9&#65533;T&#65533;s^	L&#65533;&#65533;&#65533;&#65533;$"R&#65533;J$&#65533;&#1089;!4qB&#65533;j{&#65533;D&#65533;&#65533;&#65533;&#65533;&#65533;"&#65533;1&#910;w&#65533;&#65533;]&#1655;F6V&#65533;c&#65533;;&#65533;@&#65533;&#65533;/&#65533;z1&#65533;B&#65533;&#65533;0Q&&#65533;c&#65533;&#65533;&#65533;Ff3&#65533;ILl2&#65533;_B&#65533;a&#65533;h&#65533;&#65533;'&#65533;6V&#65533;&#65533;w&#65533;&#65533;&#65533;&#65533;&#65533;i+&#65533;&#65533;&#65533;S&#65533;&#65533;&#65533;pe2&#65533;M&#65533;&#65533;&#65533;!
&#65533;&#65533;&#65533;&#65533;&#65533;P,&#1753;&#65533;&#65533;T8&#65533;&#65533;&#65533;
&#65533;&#65533;&#65533;ZG&#65533;7&#65533;&#65533;&#65533;!&#65533;BFl&#65533;&#65533;V&#65533;&#65533;&#65533;/C&#65533;&#65533;p &#65533;&#718;u&#65533;)&#65533;&#65533;&&#65533;*&#65533;>&#65533;M}&#65533;!.&#65533;&#65533;@lI&#65533;&#65533;+X&&#65533;&#252;Jd&#65533;y&#65533;&#65533;i&#65533;&#65533;C&#65533;@&#65533;I#O&#65533;&#65533;v;R&#65533;?&#65533;&#65533;&#65533;&#686;&#65533;&#65533;&#65533;&#65533;F&#65533;K6&#1313;_&#65533;&#65533;&#336;&#65533;:>&#65533;-dz&#65533;&#784;3&#65533;&#65533;n&#65533;&#65533;$	&#65533;&#65533;C&#65533;!&#65533;!&#65533;G&#452;GJ&#65533;/&#65533;$}hL+f&#65533;<i&#65533;!AKZ&#65533;&#65533;&#468;&#65533;&#65533;&#65533;)&#65533;&#65533;|aQ&#65533; D&#65533;2&#65533;)&#65533;r,&#65533;\C"&#65533;L&#65533;&#65533;&#65533;T&#65533;DDE*&#65533;.&#65533;&#65533;YO=&#65533;Z8SM&#65533;&#65533;&B&#65533;E&#65533;&#65533;&#65533;&#65533;&#65533;j&#65533;&#65533;&#65533;0N&#65533;&#65533;&#65533;[&#65533;&#65533;&#65533;&#65533;%&#65533;&#65533;&#65533;?&#65533;&#65533;&#65533;\	&#65533;&#65533;+&#65533;6&#65533;D$&#65533;@XT&#65533;Bd&#65533;&#65533;4*&#65533;&#65533;ET'&#65533;N5&#65533;&#65533;&#65533;@sGP&#65533;&#65533;v&#65533;8%&#65533;LU&#65533;Z;&#65533;&#65533;&#65533;q\&#65533;&#65533;&#65533;&#65533;&#65533;Z(,L`&#65533;lB&#65533;&#65533;&#65533;	exp&#65533;0&#65533; 7.C&#65533; &#65533;,!&#65533;&#65533;?&#65533;&#65533;&#65533;6W &#65533;&#65533;&#65533;?&#65533;&#65533;Z&#65533;&#65533;l!&#65533;j&#65533;&#65533;&#1259;&#65533;&#65533;<&#65533;&OS&#65533;&#65533;&#65533;&#65533;c&#65533;XAsc&#65533;c^ &#65533;&#65533;&#65533;&#65533;Y&#65533;0q&#65533;&#1189;t8&#65533;-&#65533;2H&#65533;2I&#65533;&#65533;2H&#65533;s&#65533;~+&#65533;6Cn&#65533;&#65533;V&#65533;a&#65533;ACU&#65533;&#65533;&#65533;"	&#65533;+,&#45753;&#65533;&#65533;&#65533;&#65533;&#65533;g&#65533;&#65533;Hpq &#65533;&#519;\P^&#65533;F&#65533;&#65533;&#65533;&#65533;&#65533;ul&#65533;&#65533;&#65533;&#65533;&#65533;&#65533; B  &#65533;2a@rY&#65533;&#65533;4,&#65533;&#65533;&#65533;&#65533;&#65533;&#65533;&#65533;&#65533;&#65533;>&#434;&#65533;d&#1191;R
&#65533;&#65533;MO&#65533;&#65533;&#65533;S"&#65533;&#65533;|
R&#65533;,&#65533;&#65533;&#65533;&#65533;&#65533;bAS)	1$&#65533;8&#65533;&#65533;&#65533;s&#65533;e&#65533;&#65533;o&#65533;&#65533;Z&#1565;&#65533;+&#65533;i&#65533;&#65533;&#65533;&#65533;&#65533;!(|&#898;<i&#65533; &#65533;&#65533;&#65533;f&#1460;&#65533;&#65533;&#65533;^.&#65533;
6`#7&#65533;
&#65533;&#65533;&#65533;L&#65533;v&#65533;&#65533;T&#65533;&#65533;E!Q!V&#65533;"5$&#65533;x@&#65533;&#65533;&#65533;~A"	>&#65533;&#65533;&#65533;&#65533;M&#65533;1&#65533;l*a&#65533;hS&#65533;ef7&#65533;2aA&#65533;X&#65533;?&#65533;,"&#65533;3&#65533;&#65533;;rf&#65533;X&#65533;a&#65533;&#65533;"&#65533;&#65533;&#65533;7&#65533;&#65533;&#65533;&#65533;$&#65533;`U&#65533;Vr&#65533;&#65533;?&#65533;&#65533;&#65533;&#1311;@n&#65533;&#65533;&#1900;Y"Q`T/=&#65533;&#906;!&#65533;S&#65533;&#65533;J&#65533;)4|!&#65533;&#65533;Tt.&#65533;)&#65533;&#65533;&#65533;,&#65533;BS&#65533;&#65533;p"4z&#65533;&#65533;b&#65533;
28&#65533;&#65533;&#65533;6x&#65533;RU&#65533;&#65533;B &#65533;| &#65533;&#65533;&#65533;&#65533;Uh`h!!	&#65533;b&#65533;&#65533;&#65533;&#65533;^&#65533;&#65533;cK/&#65533;&#65533;&#65533;jP&#65533;Nt]&#65533;&#65533;&#65533;&#65533;&#65533;r1&#65533;&#65533;&#65533;6+&#65533;?&#65533;&#65533;td&#65533;&#65533;:&#65533;&#65533;b&#65533;%E&#65533;&#65533;&#65533;&#65533;&#19191;}!9&#65533;&#65533;&#1054;i&#65533;;[&#65533;@&#65533;&#483;&#65533;
!3&#1975;&#65533;&#974;&#65533;;&#65533;&#65533;im.\ &#546;V&#5537;x&#65533;&#65533;b&#65533;&#65533;&#65533;&#65533;&#65533;&#65533;&&#65533;!&#65533;}u<&#65533;7DY&#65533;&#65533;&#65533;g&#65533;P&#65533;@C&#65533;&#65533;H&#65533;8&#65533;&#65533;&#65533;Y&#65533;&#65533;M` p&#65533;&#65533;D&#65533;hB&#65533;)&#65533;&#378;&#65533;I&#65533;E&#65533;&#1553;&#65533;~&#65533;vH&#65533;Ru&#65533;W&#65533;I]&#65533;C&#174;u&#65533;&#65533;&#65533;&#65533;&#65533;&#574;g&#65533;-&#65533;&#65533;&#65533;j7&#65533;?&#65533;&#65533;&#65533;&#65533;&#65533;&#65533;k&#65533;&#65533;&#65533;1&#65533;&#65533;&#65533;e&#65533;?&#65533;&#65533;o&#65533;=&#65533;]&#65533;>&#65533;
&#65533;@&#1656;&#65533;w}&#1759;<&#65533;&#65533;&#65533;{&#65533;&#65533;&#1596;&#65533;k&#65533;&#65533;&#65533;&#65533;x&#65533;k&#65533;&#65533;&#65533;"&#65533;&#161;\&#65533;&#65533;H&#65533;&#65533;*g&#65533;&#65533;"&#65533;	&#65533;3&#65533;Xeb,&#65533;&#65533; &#65533;&#65533;Z0C&#65533;=P&#65533;&#65533;A&#65533;y&#65533;@&#1507;&#65533;&#65533;&#65533;&#65533;&#65533;&#65533;
&#65533;&#65533;&#65533;3Y&#65533;&#65533;WCH&#65533;Z&#65533;&#65533;&#65533;&#65533;&#33406;
3&#689;+&#1791;/&#65533;&#65533;&#65533;&#65533;1&#65533;&#65533;o&#65533;&#65533;&#65533;Y&#65533;o@ u&#65533;4\&#241;&#65533;&#65533;&#65533;&#65533;$&#65533;C0C&#65533;&#65533;8&#65533;2&#65533;&#65533;&#65533;!c;&#65533;&#65533;&#65533;=Cc&#65533;\@&#65533;"&#65533;wC&#65533;
&#65533;&#65533;&#65533;4&#65533;&#65533;&#65533;
&#65533;&#65533;&#65533;C!&#65533;&#65533;&#65533;&#65533;I&#65533;  <Hx@&#65533;&#65533;&#65533;&#65533;{&#65533;vb		&#65533;&#65533;&#65533;9&#65533;&#65533;&#65533;&#65533;&#65533;&#65533;J,&#65533;r&#65533;Sq&#65533;&#65533;sq&#65533;Y(&#65533;&#65533;S&#65533;&#65533;sRq&#65533;4X&#65533;&#65533;0&#65533;&#65533;@Qq&#65533;^&#65533;/B&#65533;'/&#65533;%Jna&#65533;&#65533;p&#65533;&#648;&#65533;&#65533;r"&#65533;&#65533;'(Ly&#65533;U&#65533;&#65533;&#65533;&#65533;b&#65533;Ad&#65533;&#1945;&#65533;w&#65533;60C>Y&#65533;i&#65533;&#65533;i+&#65533;&#65533;&#65533;&#65533;L&#65533;:~$p&#65533;g&#558;&#65533;&#494; &#65533;o&#65533;&#65533;&#65533;PC&#65533;@@9&#65533;
&#65533;!&#65533;9&#65533;2&#65533;T?AlG&#65533;b&#65533;&#65533;?b&#65533;&#65533;1&#65533;PJ-&#65533;
J,
&#65533;&#65533;P&#65533;&#65533;D'(&#65533;{&#1667;&#1539;&#65533;X&#65533;YX&#65533;&#65533;&#65533;P&#65533;&#402;&#65533;&#65533;8&#65533;&#65533;J\&#65533;&#65533;H&#65533;VD&#436;&#65533;&#65533;&#65533;qEC%B&#65533;&#65533;&#65533;Q&#65533;&#65533;E&#65533;&#429;FJ,&#65533;&#65533;= L&#65533;X&#65533;&#1347;&#65533;&#65533;z%&#65533;x#&#65533;0&#65533;&#65533;&#65533;L&#65533;Y)&#65533;&#65533;(&#65533;Y&#65533;&#175;&#1545;?&#65533;&#296;&#65533;&#65533;&#65533;&#65533;&#714;&#65533;>&#65533;M*M&#65533;&#65533;r`&#65533;&#65533;4&#65533;&#65533;&#65533;&#65533;&#65533;|&#1792;&#65533;&#65533;&#65533;n&#65533;G&#65533;&#65533;6/&#65533;&#65533;&#65533;t&#65533;&#65533;&#65533;?&#65533;&#1215;&#65533;&#65533;&#829;&#65533;&#65533;&#65533;Y
&#65533;3G4&#65533;&#65533;&#65533;&#65533;&#2335;&#65533;&#65533;k&#65533;]+ &#65533;x/&#65533;0!	)&#65533;&#65533;#&#65533;&#65533;&#65533;&#65533;*&#65533;&#65533;!&#65533;J&#65533;&#613;&#65533;i1&#65533;Qy&#65533;A&#65533;&#65533;&#65533;uY&#65533;&#65533; F&#65533;&#65533;&#65533;&#65533;&#65533;&#65533;F`&#65533;&#321;F&#65533;&#65533;&#65533;&#65533;; /&#65533;&#65533;3&#65533;#&&#65533;[&#65533; 	&#65533;&#65533;&#433;&#65533;&#601; &#65533; @&#65533;A(&#65533;2&#705;&#65533;"&#65533;&#65533;&#65533;&#65533;&#65533;TGb&#65533;K&#65533;4P&#65533;&#65533; &#65533;&#65533;>&#65533;	&#65533;\&#65533;&#65533;&#65533;;&#65533;&#65533;&#65533;o&#65533;
&#65533;&#1030;&#65533;&#197;&#65533;&#65533;&#65533;&#1043;&#65533;&#65533;&#65533;&#65533;(&#65533;&#65533;H-|(U`&#65533;&#65533;&#65533;`&#65533;9&#65533;&#65533;x&#65533;&#65533;`&#65533;&#65533;.6&#65533;
"!&#65533;$A&#65533;&#65533;&#65533;?&#65533;&#65533;&#65533;&#65533;
x&#65533;&#65533;&#65533;p&#1568;	8X3'&#65533;M&#65533;&#1596;&#65533;&#65533;8&#65533; &#65533;&#65533; &#65533;&#65533;&#65533;&#65533;&#65533;z&#65533;8FB&#65533;B&#65533;&#65533;Hd&#65533;&#65533;&#65533;&#65533;&#65533;&#60980;&#65533;&#65533;&#65533;&#65533;X	&#65533;H&#65533;=&#65533;&#65533;&#65533;&#65533;RT&#65533;T'&#65533;A&I&#65533;&#65533;p&#65533; &#65533;9&#65533;&#65533;&#65533;&#65533;&#65533;9&#65533;&#65533;&#65533;:hTuq!&#65533;/&#65533;/&#65533;&#65533;#J&#65533;&#65533;&#65533;&#65533;&#65533;OT*&#65533;&#65533;&#65533;#P&#65533;&#65533; e&#1392;@H&#65533;8&#65533;o@&#65533;&#65533;&#65533;&#65533;Z&#65533;&#65533;&#65533;&#65533;&#65533;U&#65533;&#65533;&#65533;\&#65533;b%&#65533;N505P&#65533;1&#65533;&#65533;&#65533;&#65533;&#65533;p&#65533;&#65533;&#65533;&#65533;
 &#65533;
&#65533;&#65533;
P1@E@&#65533;PnE%&#65533; %hU&#65533;:&#65533;&#65533;&#65533;&#65533;&#65533;&#65533;&#65533;H)&#65533;&#65533;&#65533;$&#65533;r7&#65533;&#522;&#65533;&#1187; &#65533;@&#2503;&#65533;,}&#65533;&#65533;&#65533;M&#65533;&#65533;&#65533;e&#65533;O&#65533;2&#65533;&#65533;&#65533;&#65533;{&#65533;&#65533;S&#65533;ej &#65533;,&#65533;c&#1672;&#65533;p&&#65533;&#65533;&#65533;&#65533;&#65533;9'&#65533;&#65533;&#65533;&#65533;eN_<&#65533;&#65533;/d&#65533;EE&#65533;e &l&#65533;X&#65533;&#65533;K&#65533;&#65533;M&#24144;&#65533;O&#65533;@Bv&#1602;&#65533;,&#65533;&#65533;&#65533;8rl&#65533; &#65533;H&#65533;&#65533;&#65533;teZ&#65533; /&#65533;&#65533;&#65533;<&#65533;&#65533;]&#65533;&#65533;&#65533;ZexV&#65533;&#65533;-&#65533;V&#65533;  Xx&#65533;)&#65533;8&#1742;P&#65533;&#65533;&#65533;&#65533;&#65533;&#65533;&#1665;&#65533;&#65533;&#65533;&#65533;e&#65533;(&#65533;&#65533;&#65533;(&#65533;&#65533;&#65533;-[&#65533;  &#65533;&#65533;Z&#65533;0\hZ&#65533;&#65533;&#65533;g&#65533;&#65533;Ex&#65533;o&#65533;&#65533;&#33417;&#65533;&#65533;&#65533;z&#65533;&#65533;&#65533;&#65533;&#65533;1&#65533;3&#65533;2j&#65533;&#65533;&#65533;	&#65533;&#1068;&#65533;xI&#65533;&#65533;&#65533;A&#65533;A&#65533;&#437;&#65533;&#600;&#65533;Y&#65533;TaI8&#65533;&#65533;sY&#65533;	
&#65533;FU&#65533;<&#65533;&#65533;b&#825;&#65533;0&#65533;&#65533;(=$&#65533;DM&#65533;&#65533;&#1905;&#65533;&#65533;&#65533;b!&#65533;&#65533;&#65533;&#65533;s&#65533;3&#65533;&#65533;&#65533;&#65533;K&#65533;&#65533;&#65533;&#65533;&#65533;&#65533;&#65533;X&#65533;Kk&#65533;&#65533;&#65533;&#65533;&#39645;&#65533;&#65533;&#65533;\\V5&#1779;&#65533;&#65533;&#65533;&#65533;&#65533;
&#65533;_&#65533;P &#65533;h[&#65533;&#1786;&#65533;	8\&#65533;@&#65533;`&#65533;V&#65533;Z&#65533;&#65533;&#65533;``0&#65533;p`&#65533;&#65533;N|h|H&#65533;&#65533;`U&#65533;`	V&#65533;&#65533;&#65533;&#65533;&#65533;]`&#65533;]@(&#65533;&#65533;{&#65533;&#65533;f&#65533;&#65533;&#65533;gc&#65533;gCa&#65533;C&#65533;&#65533;&#65533; &#65533;&#65533;&#65533;D&#65533;uw[&#65533;&#65533;lW%]&#65533;*U&#65533;T&#65533;(m&#65533;&#1077;L&#65533;Y%?0&#65533;&#65533;&#847; z&#65533;8&#65533; &#65533;&#65533;&#65533;O&#65533;&#65533;&#603;iyX&#65533;l&#65533;XTm&#65533;&#65533;&#65533;1&#65533;&#65533;,"&#65533;+&#65533;\&#65533;&#65533;)&#65533;n&#65533;&#65533;X&#65533;e&#65533;TC&#65533;&#65533;a&#65533;Mu"&#65533;&#65533;e /h&#65533;y &#65533;'j&#65533;&#65533;&#65533;,9&#65533;=&#65533;]&#65533;l&#65533;&#409;K&#65533;!&#65533;8o&#65533;eK~H&#1577;x&#65533;&#2022;-`71&#65533;fn&#65533;\&#65533;&#65533;.&#65533;hm&#65533;^&#65533;^&#65533;	&#65533;&#65533;}e&#65533;^&#65533;\ a~&#65533;Dx&#65533;Pn&#65533;/I&#65533;&#65533;K&#65533;&#65533;pfh&#65533;&#570;h~&#65533;rp&#65533;&#65533;&#65533;gNPn^&#65533;&#65533;&#65533;&#65533;&#1065;E&#1809;&#65533;L&#65533; &#65533;&#65533;&#65533;L&#65533;&#65533;"' &#65533;&#65533;h&#65533;4&#65533;O\	T*-N&#65533;yx"&#274;	tljX?&#65533;4&#65533;*&#65533;&#65533;i&#65533;!Bcf&#65533;&#65533;&#65533;&#65533;&#65533;Xl&#65533;&#65533;&#65533;"*&#65533;<&#1273;&#65533;e&#65533;&#65533;&#65533;&#65533;m&#65533;&#65533;&#65533;	&#65533;
,&#65533;e&#65533;&#65533;&#65533;<mrTY&#65533;$%&#65533;&#65533;&#65533;&#65533; O@&#65533;&#65533;	&#65533;&#65533;7&#65533;&#65533;
&#65533;e0<&#65533;&#65533;5&#615;8I&#65533;P&#65533;&#65533;P&#65533;&#65533;C&#65533;|&#65533;&#65533;&#65533;p?&#65533;&#65533;&#65533;&#828;&#65533;@&#65533;k&#65533;&#65533;&#65533;e&#65533;&#65533;?&#65533;f|&#65533;?5_&#65533;&#65533;-&#65533;Bk&#65533;(&#65533;&#65533;(0&#65533;&#705;xk&#65533;&#65533;v&#65533;] &#65533;](&#65533;&#954;&#65533;&#65533;&#65533;&#1059;&#23110;1&#65533;&#65533;&#65533;UU&#65533;E&#65533;Dvq&#65533;i&#65533; :x&#65533;&#65533;&#65533;&#65533;g|&#65533;&#65533;/&#65533;J&#65533;&#65533;&#65533;&#65533;&#65533;H&#65533;e&#65533;=h9KcF`&#65533;-%,&#1555;&#65533;&#65533;E]]<&#65533;&#65533;&#65533;F#z&#65533;NY&#65533;&#65533;RT&#65533;&#65533;&#65533;&#65533;4&#65533;&#65533;u&#65533;q&#65533;Ii&#65533;&#65533;&#65533;&#65533;&#65533;&#65533;R >&#65533;8&#65533;&#65533;&#65533;&#65533;NW &#65533;&#65533;>&#65533;&#65533;?`&#65533; &#65533;&#65533;m&#65533;&#65533;o&#65533;zjk&#65533;jV&#65533;
&#65533;KQ\&#65533;&#65533; &#65533;=f&#65533;&#65533;&#65533;P&#65533;&#65533;F&#65533;&#65533;&#65533;&#65533;=D+&#65533;&#65533;&#65533;&#65533;&#65533;m&#65533;ej&#65533; &#1127;n"Y&#1678;&#65533;^&#65533;x&#65533;&#65533;I&#65533;&#65533;d8&#65533;\&#65533;&#65533;&#65533;&#65533;>]&#41797;&#65533;"h&#65533;&#65533;&#65533;c~n	&#65533;&#65533;&#65533;&#329;&#65533;&#801;&#65533;8&#65533;&#65533;d&#65533;)&#65533;J&#65533;mT&#65533;&#65533;&#65533;&#65533;b\&#65533;&#65533;~&#65533;&#65533;&#65533;b&#65533;&#65533;&#65533;&#65533;1&#65533;&#65533;&#65533;NtA&#65533;&#65533;y^<>=V&#65533;*&#65533;&#65533;Yt&#65533;&#65533;vX`&#65533;&#65533;#/&#65533;&#1973;%&#65533;&#65533;&#65533;&#65533;&#65533;&#605192;6&#65533;&#65533;hoy&#65533;&#65533;|&#65533;&#65533;nV&#65533;&#193;&#65533;&#65533;S&#65533;(C&#65533;&#65533;&#65533;?\&#65533;5/7&#65533;0p&#65533;&#65533;k&#65533;&#65533;V?&#65533;0&#65533;oB&#65533;k&#517;&#65533;&#65533;U&#65533;&#65533;F&#65533;F&#65533;&#1890;&#65533;g&#65533;t9R&#65533;&#65533;&#1983;&#65533;&#65533;[&#65533;&#65533;&#65533;k&#1536;&#65533;F&#65533;&#65533;&#65533;8u3&#65533;x&#65533;/&#65533;&#65533;R&#65533;&#65533;&#65533;&#65533;&#65533;-"&#65533;&#65533; &#65533;&#65533;ER&#65533;m0&#65533;&#65533;&#65533; &#65533;&#65533;&#150;&#65533;v&#65533;&#65533;&&#65533;&#65533;&#65533;|&#65533;fh&#65533;&#65533;&#65533;v&#65533;d&#65533;&#65533;=!G&#1932;&#65533;3&#65533;&#65533;&#65533;@OR&#65533;N&#65533;&#65533;lrB!&#65533;&#65533;2&#65533;!&#65533;+
1&#65533;uq	&#65533;pl&#65533;&#65533;'N&#65533;|_&#65533;&#65533;4Os&#65533;&#65533;&#65533;&#65533;>ls&#65533;2&#65533;&#65533;H9w&#65533;&#65533;&#65533;&#65533;R?&#65533;c;k&#65533;\&#65533;&#65533;o&#65533;6&#65533;&#65533;&#65533;&#961;cVP&#65533;
&#65533;&#65533;g&#65533;&#65533;&#65533;e &#65533;GyM&#65533;G&#65533;&#65533;&#65533;E&#65533;&#65533; M&#65533; I&#65533;&#65533;&#65533;B&#65533;2@&#65533;&#37534;r&#65533;W'&#1862;&#65533;R&#65533;&#65533;&#65533;	X&#65533;&#65533;&#65533;RRF&#65533;&#65533;lo&#65533;aJ&#65533;&#65533;&#65533;&#65533;R&#65533;&#65533;l&#65533;N&#65533;mY <{r_g&#65533; J]&#65533;h&#65533;&#65533;&#65533;&#65533;&#65533;&#65533;&#65533;&#65533;r &#65533;&#65533;&#65533;0&#65533;[&#65533;eD&#65533;8&#65533;&#65533;&#65533;_&#65533;&#65533;&#361;&#65533; &#65533;&#65533;=&#65533;&#65533;rqY&#65533;D&#65533;&#65533;f &#65533;&#1341;&#65533;5&#65533; &#65533;#&#65533;&#65533;`&#65533;&#65533;d&#65533;&#65533;&#65533;&#65533;&#65533;H2 &#65533;n&#65533;hs&#65533;3&#65533;&#65533;k&#65533;&#65533;_&#65533;&#65533;&#65533;2&#65533;/fh&#65533;w}&#65533;&#65533;|rF&#1368;&#65533;
&#65533;&#65533;&#361;&#65533;!&#65533;&#65533;`&#65533;p&#65533;&#65533;C&#65533;&#65533;&#65533;N&#65533;&#65533;&#65533;I&#65533;G&#65533;t&#65533;M&#65533;&#65533;&#65533;&#65533;&#65533;&#65533;&#65533;Ks+*&#65533;&#65533;&#65533;&#65533;&#65533;C&#65533;F&#61231;`)&#65533;&#65533;&#65533;U&#65533;f &#65533;v&#65533;X&#65533;f&#65533;&#65533;X&#65533;rr&#65533;8&#1226;]*&#65533;&#65533;&#65533;&#65533;&#65533;&#65533;&#65533;L&#65533;dO&#65533;X&#65533;o&#65533;&#65533;%&#65533;&#65533;W&#65533;`(&#65533;&#65533;49(Q&#65533;h&#65533;D&#65533;&#65533;&#65533;&#65533;&#65533;%+
6h&#65533;&#65533;$/&#65533;&#65533;&#65533;&#65533;Vn&#65533;	k&#65533;&#792;6o&#65533;&#809;s'&#990;>*T&#65533;LX&#65533;EpT)&#65533;9U:T#&#65533;&#65533;n&#65533;&#65533;O&#1087;kV&#65533;&#65533;&#65533;&#65533;u*&#1650;fo&#65533;&#65533;c@-&#1781;g&#65533;&#141;{&#65533;&&#65533;?&#65533;&#65533;D&#65533;&#65533;&#65533;&#65533;u&#65533;A&#65533;&#65533;w&#65533;&#65533;+!`pS&#65533;Y&#65533;d8&#65533;f&#65533;Y&#65533;&#65533;&#778;&#65533;p&#65533;?&#65533;&#65533;8p&#65533;&#65533;QF&#65533;[fac&#65533;&#65533;&#65533;&#65533;&#65533;&#65533;&#65533;8!&#65533;&#65533;&#65533;&#65533;0P<k@&#65533;Y&#65533;|&&#65533;&#65533;{&#65533;	i_\&#65533;P&#65533;&#65533;&#65533;cG&#65533;8e&#65533;S&#65533;sxJ&#65533;&#65533;P&#65533;c&#65533;3&#65533;&#65533;&&#65533;&#65533;&#65533;&#65533;f&#1215;	 x&#65533;Q&#65533;@8<k&#65533;&#879;?&#65533;&#65533;.&#65533;&#65533;&#65533;?&#65533;@E&#65533;?v&#884;&#65533;&#900;T&#65533;_P\4&#65533;?9Hd&#65533;&#65533;n8&#65533;?&#65533;"&#65533;#rX&#65533;&#65533;f&#65533;u_&#65533;&#1473;&#65533;&#65533;M&#65533;&#65533;A&#65533;e&#65533;&#65533; 9&#65533;&#65533;@d&#65533;&#65533;&#65533;fD0&#65533;&#65533;@&#65533;4&#65533;Ma&#65533;j&#65533;&#65533;m&#65533;&#65533;mix&#65533;&#65533;@E&#65533;@3&#65533;I&#65533;&#65533;&#65533;&#595;&#65533;i&#65533;$u&#853;&#65533;&#65533;q6&#65533;&#65533;I7QwmFT&#65533;D&#65533;&#65533;&#65533;7&#65533;&#65533;&#65533;X3]F&#65533;&#65533;
^&#65533;7 &#65533;&#65533;&#65533;DN<&#65533;SS&#65533;Ex&#65533;&#65533;&#65533;r*"@ &#65533;U&#65533;&#65533;&#65533;&#65533;&#65533;%&#65533;&#65533;a&#65533;&#65533;jd&#65533;F&#65533;&#65533;&#65533;&#65533;&#65533;&#65533;Z&#65533;&#65533;7&#65533;&#65533;T&#65533;{&#65533;&#65533;&#65533;&#65533;}3&#65533;C&#65533;&#65533;&#65533;x&#65533;&#65533;&#65533;y&#576;&#65533;&#65533;a&#1296;M&#65533;m4En&#65533;&#65533;&#65533;&#65533;Fd9{=9&#65533;&#65533;M&#65533;jy&#65533;k&#65533;&#65533; &#65533;&#65533;7&#65533;a&#65533;f&#65533;&#65533;ND&#65533;DU&#1484;&#65533;&#65533;}&#65533;&#65533;C}&#65533;&#65533;&#65533;&#65533;d&#65533;F&#65533;&#65533;&#65533;&&#65533;R&#65533;&#65533;&#65533;d&#65533;&#65533;t&#1882;&#65533;&#65533;&#65533;&#65533;&#65533;?J&#65533;&#65533;O&#65533;6E &#65533;5UA&#65533;&#65533;V9ApMa@i&#65533;J&#65533;&#65533;\a&#65533;&#65533;&#65533;P&#65533;&#65533;g<GZ-&#65533;l@<&#65533;j_&&#65533;&#65533;N&#65533;J&#65533;T&#65533;&#65533;&#65533;1&#65533;&#65533;1&#65533;&#65533;&#65533;&#65533;&#65533;9&#65533;ec&#65533;w>N&#65533;&#65533;MEV&#1116;s&#65533;&#65533;&#65533;BM@&#65533;&#1567;&#65533;&#65533;A_f&#65533;&#65533;7W&#65533;7&#65533;&#65533;Q&#65533;&#65533;&#1606;&#65533;A&#65533;v&#65533;vH&#65533;bgx&#65533;&#65533;&#65533;&#65533;&#65533;X&#65533;&#354;iDi&#65533;@&#65533;h&#65533;&#65533;NH|&#65533;+at&#65533;4L&#65533; &#65533;E&#65533;.!&#65533;&#65533;&#65533;^&#65533;&#65533;N*V&#65533;A&#65533;&#65533;D&#65533;&#65533;&#65533;&#65533;&#65533;&#65533;&#65533;S&#65533;&#65533;&#65533;&#65533;C]c&#65533;&#65533;+&#65533;&#65533;&#65533;&#947333;&#65533;?&#65533;@&#65533;&#65533;&#65533;BK&#19116;C[&#65533;}G&#65533;t&#65533;&#65533;0"&#65533;4O&#65533;So:\&#65533;D&#65533;fF&#13247;&#65533;&#1560;OE&#65533;&#65533;&#65533;,A&#65533;w&#65533;,)&#65533;&#65533;&#65533;_&#65533;$b&#65533;&#65533;1` &#65533;qHC8&#65533;Ba N&#65533;j3&#65533;&#65533;&#65533;&&g&#65533;:&#65533;j&#1205;&#65533;79&#65533;3&#65533;&#65533;&#65533;u
&#166;A!&#65533;<*4M$-&#65533;&#65533;&#65533;'&#65533;&#65533;I&#65533;&#65533;gC&#65533;(%T&#65533;RJx&#65533;R&#65533;e&#65533;&#65533;&#65533;rTqxV&#65533;S~&#65533;D&#65533;/&#65533;&#65533;&#65533;I&#65533;&#65533;&#65533;5&#65533;&#65533;Y&#65533;&#65533;b!U&#65533;&#65533;z&#65533;&#65533;&#65533;&#65533;n&#65533;&#65533;M&#65533;&#65533;&#65533;<d&#65533;7&#65533;*u&#65533;&#65533;ru&#65533;&#65533;&#65533;&#65533;&#65533;"&#65533;&#65533;&#65533;&#65533;&#65533;j&#65533;&#65533;&#65533;&#1356;4&#65533;d&#1864;&#65533;H&#65533;&#65533;&#65533;&#1608;1;R&#65533;M&#65533;D&#65533;	b2&&#65533;&#65533;G&#65533;&#65533;&#65533;OJ.p&#65533;{c2B&#65533;&#1448;&#65533;o&#65533;`v&#28027;0(&#65533; So&#65533;3&#65533;&#65533;&#65533;F&#65533;&#65533;"&#65533;Azi &#65533;&#65533;|J &#65533;h 5&#65533;&#65533;Pv(&#65533;&#65533;&#65533;
&#65533;&#65533;&#65533;2&#65533;&#65533;&#65533;P"&#65533;&#65533;&#65533;H&#65533;&#65533;&#65533;.&#65533;	&#65533;6y&#65533;&#65533;&#65533; Qv&#65533;H&#65533;&#65533;i$&#65533;&#797;X!b&#65533;F &#65533;&#65533;j&#65533;&#65533;H&#65533;r&#65533;&#993;&#65533;&#65533;&#65533;&#1925;RUEf&#65533;{&#65533;&#65533;H&#65533;|&4&#65533;&#65533;&#65533;=K&#65533;&#65533;&#65533;+=&#65533;D/&#65533;A&#65533;H&#65533;&#65533;R#&#65533;&#65533;B&#65533;&#65533;&#65533;&#65533;uqf!&#65533;&#920;&#65533;/&#65533;&#65533;d&#65533;&#65533;&#65533;u&#65533;&#65533;P!&#65533;[%&#65533;&#65533;t&#65533;U&#65533;2&&#65533;F^&#65533;	&#65533;F&#65533;&#65533;z&#65533;%%&#65533;&#65533;Bu O}&#65533;D,&#65533;&#65533;iG_&#65533;Ae&#65533;&#65533;D&#65533;&#65533;U&#65533;&#65533;&#65533;!&#65533;<N&#65533;,M&#65533;6!orl0&#65533;&#65533;XTf&#65533;&#65533;&#65533;&#65533;&#65533;&#65533;*;&#65533;&#65533;Nv&#65533;&#65533;&#65533;<P&#65533;&#65533;&#65533;&#65533;&#65533;&#65533;&#65533;&#65533;&#65533;&#65533;;&#65533;i&#21068;&#65533;&#65533;@&#65533;&#65533;&#65533;&#65533;&#65533;+&#65533;&#65533;&#65533;F&#65533;&#65533;&#323;&#65533;,# &#65533;@S&#1667;&#65533;"&#65533;=qDDc&#23776;1T&#65533;&#65533;&#65533;&#65533;F4[&#65533;I&#65533;&#65533;C)&#65533;v&#65533;'&#65533;&#65533;H&#65533;&#65533;+[L&#65533;E&#65533;&#65533;&#65533;}&#65533;<&#65533;g&#65533;&#65533;&#65533;t&#65533;0&#65533;&#65533;=ft&#1381;ng&#65533;P&#65533;&#65533;R&#65533;:&#65533;&#65533;j&#65533;&#269;vZC&#1552;G>&#65533;\&#65533;? &#65533;CS&#65533;&#65533;&#65533;&#65533;&#65533;:W&#65533;&#65533;D&#65533;&#65533;D&#65533;T&#65533;"&#65533;jfds&#65533;&#65533;&#65533;&#65533;zWw&#65533;l=&#65533;&#65533;&#65533;
&#65533;"e"V&#65533;i&#65533;&:&#65533;UYbW
3*&#65533;&#65533;dV&#65533;&#65533;&#65533;N&#65533;&#349;&#65533;&#65533;&#65533;\&#65533;&#65533;Yt&#65533;&#65533;0j&#65533;&#65533;=H"n&#65533;&#65533;&#65533;D&#65533;&#65533;&#65533;j&#65533;[&#65533; h&#65533;&#65533;;&#65533;&#65533;&#65533;&#65533;&#65533;C"&#65533;l&#65533; &#65533;&&#65533;=i&#65533;&#65533;Q&#65533;)&#65533;I&#65533;O"P&#1923; w&#65533;@&#65533;&#65533;a &#65533;@&#65533;&#65533;&#65533;&#715; &#65533;n{&#65533;bp&#65533;&#65533;S"jngc&#65533;v&#65533;T&#65533;D_K&#1075;M&#65533;&#65533;6#&#1075;&#65533;&#65533; emY&#65533;&#65533;	&#65533;JqGCB&#65533;<&#65533;g&#65533;&#65533;&#65533;&#955;&#65533;&#65533;&#65533;&#65533;&#65533;&#65533;k&#65533;iF&#65533;&#65533;&#65533;&#65533;&#65533;>&#65533;&#65533;nB&#65533;c1;{&#65533;&#65533;$ow:&#65533;&#65533;cc&#65533;&#65533;&#65533;iEx&#65533;=f1&#65533;Y&#65533;&#65533;TY&#65533;";+&#65533;&#1102;&#65533;&#65533;&#65533;Y,&#65533;l &#65533;&#65533;&#1795;&#65533;&#65533;&#1426;hc&#65533;&.&#65533;&#65533;'&#65533;&#65533;#&#65533;&#65533;&#65533;&#65533;i&#65533;r&#65533;&#65533;d7)&#65533;Z&#65533;&#65533;v&#65533;5KH&#65533;&#65533;k&#65533;&#65533;	&#65533;&#65533;&#65533;&#65533;&#65533;&#65533;n&#65533;&#546;b%-&#65533;&#65533;{&#65533;:9&#65533;&#65533;65&&#65533;F&#65533;#&#65533;&#65533;&#65533;0&#65533;&#65533;^&#961;&#65533;%&#65533;x&#65533;1['&#65533;gFe&#1245;&#65533;8&#65533;7&#65533;&#40350;z&#166;&#65533;&#498;&#65533;&#65533;	[8&#65533;&#65533;&#65533;+&#65533;&#65533;&#65533;"&#65533;,&#65533;U&#65533;]&#65533;<\Y"&#65533;&#65533;ZQ,wn&#1004;&#65533;&#65533;&#1574;*&#65533;&#65533;&#65533;&#65533;l&#65533;&#65533;&#65533;&#65533;&#581;*&#65533;&#65533;&#65533;1&#65533;&#65533;&#65533;&#65533;6&#1399;&#65533;&#65533;&#65533;A4D&#65533;&#1978;M&#65533;9&#65533;&#65533;&#65533;&#65533;Xr~&#65533;%&#65533;&#65533;N&#65533;&#65533;%&#65533;&#65533;&#65533;&#65533;&#65533;A&#65533;Y&#65533;&#65533;|&#65533;<&#65533;&#65533;r&#65533;&#65533;&#65533;,&#65533;&#1985;&#65533;$&#65533;"&#65533;_&#65533;#&#65533;k&#65533;&&#65533;"&#65533;C&#65533;d&#65533;&#65533;9&#65533;J&#65533;`:&#65533;&#65533;{%I&#65533;&#65533;&#65533;H&#65533;&#65533;m&#65533;&#65533;&#65533;&#65533;&#65533;p&#65533;&#65533;~&#65533;(&#65533;&#65533;s&#65533;C&#65533;&#65533;&#65533;&#65533;)&#65533;&#65533;&#65533;&#65533;Y&#65533;&#65533;&#65533;&#65533;&#65533;&#65533;?&#65533;&#572;"R=&#65533;0+&#65533;&#65533;&#65533;&#65533;Ht&#65533;&#65533;&#65533;&#65533;]&#65533;1P
F1&#65533;&#65533;B&#65533;&#513;&#1313;^&#65533;&#65533;&#65533;*V&#65533;sU&#65533;&#65533;r&#65533;&#65533;&#65533;&#65533;\&#65533;&#65533;&#65533;.&#65533;y d/&#65533;&#65533;&#219;&#65533;&#65533;&#65533;&#65533;&#65533;&#65533;&#65533;&#65533;j&#65533;&#65533;w&#65533;&#65533;HRF&#65533;&#65533;v&#65533;Iv &#65533;M)&#65533;Om&#281;&#65533;&#65533;/% &#65533;&#65533;&#65533;&#65533;&#65533;Dq&#65533;&#65533;t,&#65533;N,&#65533;N&#65533;&#65533;/a&#65533;kh&#14916;&#316;&#65533;&#65533;&#65533;L&#65533;m9&#65533;J&#65533;&#65533;Fp&#1961;&#65533; &#65533;&#65533;&#65533;)&#65533;9	&#65533;^&#65533;L&#65533;&#65533;-&#65533;F&#65533;=a&#65533;&#65533;&#65533;&#65533;D&#65533;&#65533;&#65533;&#65533;&#65533;&#65533;0&#65533;&#65533;&#65533;LE&#65533;AA&#65533;&#65533;&#65533;Ia&#65533;Q&#65533;le_LT&#65533;D&#65533;&#65533;&#65533;_j&#65533;&#65533;&#65533;Dt&#65533;~D&#65533;n&#65533;_&#65533;&#65533;&#65533;&#65533;U,&#283;y&#65533;&#65533;$Ix&#65533;&#65533;&#1108;P&#65533;	&#65533;(F&#65533;&#65533;&#65533;&#65533;&#65533;&#65533;A&#1798;&#65533;]&#314;uDP&#65533;&#65533;&#65533;&#65533;&#65533;&#65533;&#65533;!&#65533;&#65533;
&#65533;&#65533;&#65533;p&#65533;]&#65533;`&#65533;J&#65533;&#65533;@&#1794;&#65533;&#65533;&#65533;&#65533;$&#65533;&#65533;{&#65533;&#65533;&#65533;&#65533;5yJ&#65533;&#65533;&#65533;&#65533;&#65533;&#65533;6&#65533;L&#65533;&#65533;&#65533;P&#65533;&#65533;&#65533;`&#65533;N&#65533;&#65533;&#65533;&#65533;&#65533;&#65533; &#65533;&#65533;SW&#65533;&#65533;&#65533;_&#65533;p&#65533;X,&#65533;&#65533;&#65533;&#65533;&#65533;?}&#65533;_Lc\ &#65533;*&#65533;&#65533;&#65533;&#65533;9hH&#65533;i&#65533;&#65533;&#65533;&#65533;}&#65533;@&#65533;&#65533;&#65533;&#65533;q&#65533;r&#65533;
&#65533;D&#65533;D&#65533;&#65533;&#65533;T&#65533;@&#65533;&#65533;h&#65533;p&#65533;[&#65533;!&#65533; &#65533;&#65533;K&#65533;c&#65533;&#65533;&#65533;ue&#65533;ti&#65533;&#65533;8Ptt	&#65533;&#65533;h&#65533;&#65533;&#65533;#&#65533;%]&#65533;vAU&#65533;&#65533;a>&#65533;&#65533;@&#65533;&#65533;u&#65533;&#65533;[LHL&#205;&#65533;&#65533;&#65533;P&#65533;&#65533;&#65533;Y&#65533;&#464;,2&#65533;]&#65533;&#65533;b&#65533;&#65533;5E&#65533;&#65533;&#65533;&#65533;&#65533;&#65533;&#65533;&#65533;&#65533;&#65533;L&#65533;&#65533;&#65533;e&#65533;&#65533;M&#65533;&#65533;&#65533;&#65533;&#65533;&#65533;$&#65533;&#65533;\f&#65533;$&#65533;!&#65533;
fcNO&#65533;&#65533;&#65533;6&#65533;&#65533;&#65533;&#65533;&#65533;?8&#65533;&#65533;&#65533;q&#65533;Fd!9b%P&#65533;&#65533;T&#65533;&#65533;&#65533;&#65533;W&#65533;&#65533;:&#65533;&#65533;U,	&#65533;E&#65533;&#65533;$j&#447;HKD&#65533;RON!N&#65533;&#65533;&#65533;O&#65533;,9=&#65533;_nDt&#65533;Pg&#65533;K/1&#65533;jDJ{I&#65533;&#65533;&#65533;&#65533;&#65533;&#65533;FV&#1706;&#65533;\Pl&#65533;d&#65533;NU&#65533;bN&#65533; K&#41864;&#65533;&#65533;&#65533;@Xf&#928;D<;i&#65533;&#65533;&#65533;&#65533;=Y&#65533;e&#65533;&#65533;&#65533;N&#1939;je2~&#65533;&#65533;&#65533;6"eL(&#65533;62&#65533;E&#65533;U&#65533;D&#65533;Y&#65533;&#65533;e&#65533;p&#65533;D8 &#65533;q&#65533;&#65533;&#65533;h&#65533;P|&#65533;&#65533;&#65533;&#1791;0S&#1354;&#65533;%&#65533;(&#65533;&#65533;&#65533;||&#65533;C&#1026;r&#65533;&#65533;A&#65533;&#1878;d&#65533;YJ&#65533;r0&#65533;&#65533;M']Dw&#65533;TO&#65533;&#638;&#65533;&#65533;&#65533;]&#65533;p&#65533;N8bB
&#65533;&#65533;4&#65533;(&#65533;&#65533;&#636;&#65533;&#65533;?$b&#65533;&#65533;&#264;U&#65533;= Qz&#65533;&#65533;&#65533;2&#65533;`&#1303;&#65533;&#65533;^a&#65533;^&#65533;&#65533;&#65533;_U&#65533;&#65533;MXcIb=&#65533;&#65533;Le&#65533;Ld&#65533;&#65533;X&#65533;(g&#53551;&#65533;&#65533;=&#65533;h.!&#972;&#65533;M,e&#65533;&#65533;QU&#65533;&#65533;p
MTbq&#65533;M&#65533;D&#65533;E><&#65533;&#65533;&#65533;DP-x&#65533;&#65533;"&#65533;[&#65533;&#65533;w&#65533;gv0&#65533;&#65533;&#65533;#&#65533;	D&#65533;GDT)NT %z&#65533;&#65533;M&#65533;f&#1370;&#65533;&#65533;@&#65533;s&#65533;&#65533;&#65533;' &#65533;%&#65533;Y3&#65533;&#65533;&#65533;&#65533;]&#65533;&#65533;@&#65533;l&#65533;&#65533;L&#65533;JH&#65533;&#65533;Y&#65533;UZ&#65533;&#65533;&#65533;3M&#65533;&#65533;W&#65533;&#65533;c&#65533;&#65533;&#65533;&#821;h&#65533;&#65533;a&#65533;f`&#65533;&#65533;^-Q&#65533;&#1356;iZ&#65533;>&#65533;(kv&#65533;D&#65533;#fi&#65533;Ob&#65533;g&#65533;X&#65533;*&#65533;&#65533;&#1064;N&#65533;&#65533;&#65533;E&#65533;xcU&#65533;&#65533;Z&#31426;_7Je&#65533;'&#65533;&#65533;A &#208;&#65533;O&#65533;Z B&#797;FD&#65533;&#65533;&#65533;<
&#65533;=&#65533;ROX&#65533;v0bP &#65533;&#65533;&#65533;P&#65533;
H<&#308;&#65533;]&#65533;&#65533;C|&#65533;&#65533;&#1311;&#65533;M&#65533;@&#65533;&#65533;&#65533;&#65533;&#65533;5+kdE2G&#65533;ID&#65533;n&#65533;|&#65533;&#65533;&#65533;&#65533;ha&#65533;&#65533;?|C&#65533;&#65533;U&#65533;Q&#65533;+"*i&#65533; &#65533;ZE4&#65533;`&#65533;bLD:&#65533;Z&#65533;&#65533;`&#769;f:&#1628;&#65533;&#65533;&#65533;$&#65533;H&#65533;@&#1054;&#65533;hEX&#65533;&#65533;M:&#65533;D&#65533;&#65533;&#450;*&#65533;U&#65533;5&#65533;&#65533;&#1574;D&#65533;jF&#65533;&#65533;&#65533;&#65533;&#65533;&#65533;&#65533;Ci&#65533;&#65533;&#65533;D&#65533;&#65533;8&#65533;&#65533;A&#1580;&#65533;&#65533;&#65533;qF(&#65533;&#65533;&#65533;&#65533;&#65533;&#65533;&#65533;&#1352;&#65533;&#65533;&#65533;cP&#65533;!+&#65533;&#65533;&#65533;&#1043;&#65533;&#65533;&#65533;]&#65533;&#65533;&#65533;&#65533;&#65533;&#65533;zDH(&#65533;y&#65533;&#65533;@D&#65533;&#65533;&#65533;&#65533;&#65533;&#1860;-&#65533;b
&#65533;k&#1702;&#65533;M&#65533;ql&#65533;NxA<J $&#1543;&#31236;X5&#65533;-&#65533;&#65533;&#65533;&#65533;K&#65533;&#65533;&#65533;^6&#65533;&#65533;&#65533;R&#65533;&#65533;ff&#65533; &#65533;u&#65533;z&#65533;8m&#65533;&#65533;&#65533;L&#65533;&#65533;i=&#65533;0&#65533;F&#65533;&#65533;O&#65533;&#65533;&#65533;&#404;&#65533;F&#65533;&#65533;La&#734;&#65533;&#65533;&#1196;7&#65533;D&#65533;&#65533;&#65533;&#65533;(&#65533;&#65533;,&#65533;&#65533;&#65533;&#65533;F&#65533;&#144;&#65533;&#65533;	hB&#65533;&#65533;?&#65533;o&#65533;&#65533;~&#65533;&#65533;O&#16945;&#65533;&#65533;$4&#65533;
(&#65533;<&#65533;&#65533;&#65533;
&#65533;BH&#65533;&#65533;5&#511; +&#65533;&#65533;&#65533;&#65533;i&#65533;&#65533;v&#65533;T`+&#65533;}&#65533;ZgmC&#65533;&#65533;z&#65533;&#65533;a&#65533;&#65533;u&#65533;&#65533;D&#32897;&#65533;&#65533;&#65533;U&#625;	Q&#65533;&#65533;&#65533;&#65533;&#65533;&#65533;&#65533;&#65533;^&#65533;&#65533;J&#65533;J&#65533;M&#65533;6&#65533;&#65533;&#65533;x&#65533;D&#65533;&#65533;&#65533;y&#65533;2jQ&#65533;r&#65533;&#65533;ln&#65533;&#65533;&#65533;R&#65533;&#65533;&#406;CU&#65533;&#65533;a&#65533;l&#65533;Dx&#65533;&#65533;&#65533;`&#65533;aU&#65533;&#65533;&#65533;L&#65533;&#65533;t&#65533;oLX&#65533;M()&#65533;ZNIxA&#65533;&#65533;&#65533;&#65533;2/&#65533;&#65533;&#65533;\&#65533;&#65533;&#65533;@()&#65533;R&#65533;&#65533;N&#65533;&#65533;|B&#65533;&#65533;&#65533;&#1193;&#65533;&#65533;F&#65533;&#162;&#65533;&#65533;u&#65533;&#65533;U&#65533;&#65533;&#65533;&#65533;Mx&#65533;&#65533;V&#65533;&#65533;vS	&#65533;9&#65533;;yE&#65533;&#65533;&#65533;b9&#65533;&#65533;&#65533;&#65533;&#65533;L&#65533;9&#65533;&#65533;l&#65533;&#65533;&#65533;j&#65533;X&#65533;jk&#65533;8%&#65533;H&#65533;&#65533;&#1777;jgGH#H&#257;-&#65533;&#65533;Olk&#65533;|&#65533;&#65533;,&#65533;Y&#65533;	wd&#65533;&#65533;R'&#65533;@w&#65533;A,i&#65533;&#65533;&#65533;,&#65533;'&#65533;Bt/Ah&#65533;@(&#65533;(&#65533;%&#65533;7&#65533;D&#65533;&#65533;&#65533;B@CETD(&#65533;&#65533;&#65533;PN&#65533;&#65533;&#1438;&#65533;&#65533;&#65533;&#65533;D&#65533;ub&#65533;Ff&#65533;2&#65533;&#321;&#65533;&#65533;&#65533;d&#65533;`&#65533;y&#65533;Hb&#65533;&#65533;&#65533;S&#65533;mf5sL&#65533;&#65533;&#65533;&#65533;Dx&#65533;U &#65533;%a&#65533;e9w.&#65533;&#65533;&#65533;q&#65533;&#65533;of&#1863;&#65533;Zh&#65533;;&#65533;&#65533;&#65533;Q&#65533;M&#65533;&#65533;&#1878;&#65533;&#65533;F
&#65533;s&#65533;4o&#261;Q&#1885;&#65533;&#65533;I&#65533;&#1885;&#65533;&#65533;h&#65533;Rl&#65533;mq&#65533; &#65533;&#65533;N&#65533;&#65533;&#65533;&#65533;V&#65533;4^vTt&#65533;8&#65533;}"&#65533;<&#65533;|HD&#65533;&#65533;
^&#65533;&#65533;&#65533;H:&#65533;&#65533;&#65533;:&#65533;6IS}p&#65533;&#65533;^/n&dNjM&#65533;b&#65533;&#65533;dF&#517;=&#65533;.^&#65533;&#65533;lf&#65533;d&#65533;&#65533;&&#65533;&#65533;&#65533;&#65533;&#65533;s&#65533;&#65533;J;&#65533;#d&#65533;z&#65533;<&#65533;&#65533;&#65533;Q&#65533;Rc&#65533;&#65533;D)&#65533;|&#65533;8l&#478;h&#65533;=&#65533;&#65533;=&#65533;DW&#65533;nD&#65533;&#65533;u&#65533;L&#65533;G5&#65533;&#1177;*&#65533;&#65533;&#65533;&#65533;u+&#1379;ZKU&#65533;d&#65533;&#65533;k&#65533;&#65533;&#65533; 6&#65533;&#65533;gUq$&#65533;&#288;*&#65533;&#65533;&#65533;&#452;&#149;Q0XHJ&#1242;`&#65533;&#65533;&#65533;I&#65533;&#65533;&#65533;&#65533;&#65533;&#65533;&#358;&#65533;&#65533;&#65533;&#917;D&#65533;F4E2lov7&#65533;&#65533;&#65533;\f&#65533;h&#65533;&#65533;&#65533;&#65533;&#65533;fj&#65533;Nj&#65533;^&#65533;ce&#65533;&#65533;1V&#65533;&#65533;&#65533;&#65533;&#65533;<&#65533;A&#65533;&#65533;i]&#65533;&#65533;,p&#65533;&#65533;&#65533;,B(X&#65533;&#65533;KD&#65533;&#65533;&#65533;o&#65533;&#65533;&#65533;&#65533;&#65533;&#65533;bd&#65533;&#65533;&#65533;&#65533;&#65533;5?J&#65533;P&#65533;&#65533;a&#65533;&#65533;n`&#65533;Z&#65533;=&#65533;%&#65533;fL#o&#65533;&#58972;&#65533;H&#65533;>&#65533;&#65533;`	X&#65533;&#65533;&#65533;&#65533;~&#65533;&#65533;&#65533;tvIR&#65533;&#65533;&#65533;d&#65533;^&#65533;o^L&#65533;&#65533;	&#65533;&#65533;&#65533;'&#65533;&#65533;g(&#65533;&#65533;bS&#65533;N&#65533;aEc&#65533;m&#65533;Sey&#65533; &#65533;&#65533;&#65533;&#65533;X&#65533;&#65533;&#65533;&#65533;&#65533;&#65533;AX&#65533;o3&#65533;&#65533;&#65533;&#65533;!&#312;&#65533;&#65533;x&#65533;&#65533;&#65533;!&#65533;&#65533;!&#65533;&#139;C&#65533;)&#65533;&#65533;F8&#65533;<&#65533;&&#65533;&#65533;&#65533;]&&#65533;&#65533;&#65533;&#65533;G&#65533;&#65533;g&#65533;&#65533;&#65533;|&#65533;&#65533;w&#65533;&#65533;TH&#17783;&#65533;oGD&#65533;&#65533;`&#65533;ax&#65533;9&#65533;&#65533;&#65533;&#65533;&#1445;&#65533;l&#65533;D&#65533;&#65533;&#65533;-*&#65533;&#65533;&#65533;g&#65533;Z\&#65533;&#65533;&#680;vL&#65533;&#65533;N2&#65533;b&#1571;R&#65533;J&#65533;&#65533;Y&#65533;&#65533;U  &#426;&#65533;&#65533;&#1223;&#65533;&#65533;}A&#65533;&#65533;2&&#65533;kV&#65533;Z,&#65533;&#209; &#65533;g&#65533;?&#65533;&#65533;@&#65533;&#65533;&#65533;k&#65533;&#65533;&#65533; d&#65533;!&#65533;&#65533;&#65533;&#65533;&#65533;O&#65533;KC&#65533;Q&#65533;&#65533;a&#65533;?&#65533;D&#65533;&#65533;&#65533;&#65533;RN&#65533;PBPr&#65533;&#2015;\&#65533;D&#65533;8&#65533;&#65533;&#65533;#&#65533;&#65533;D&#65533;&#65533;FB+(&#65533;&#65533;E[txIy&#65533;&#65533;&#350;&#65533;G&#65533;&#65533;@&#65533;l,&#65533;(O@s&#65533;A&#65533;<
X'8&#65533;&#65533;&#65533;&#65533;GU&#1804;&#65533;&#65533;1&#65533;c&#65533;T&#1570;&#65533;J&#65533;&#65533;U&#65533;&#65533;CSe&#65533;b&#65533;e&#65533;f3&#65533;&#65533;&#65533;k&#65533;&#65533;/&#65533;&#65533;?&#65533;x&#65533;&#65533;7*&#65533;&#65533;&#65533;L&#65533;&#65533;&#65533;&#65533;&#65533;&#65533;aLLi&#255;QqS8\&#65533;&#65533;]&#65533;@&#65533;&#65533;|&#65533;,&#65533;*&#65533;&#65533;]&#65533;YC&#65533;&#65533;Y$&#65533;[&#65533;&#65533;&#65533; &#1957;P&#65533;V&#65533;&#65533;&#859; &#65533;&#65533;&#65533;c&#65533;[&#65533;0&#65533;W&#65533;c%&#65533;&#65533;D&#65533;p&#1152;&#65533;&#65533;&#65533;AjJ&#65533;E&#65533;&#65533;&#65533;&#65533;&#65533;U&#65533;VE(pL &#65533;i&#65533;&#65533;n&#65533;&#65533;&#65533;MT=&#65533;p&#65533;K&#65533;4&#65533;Ze&#65533;&#65533;=c&#65533;`&#65533;<&#65533;&#65533;&#65533;A&#65533;@c&#65533;@G&#65533;w	$5Z&#65533;&#948;$&#65533;&#65533;}&#65533;E&#65533;8&#65533;&#65533;E&#65533;&#65533;&#65533;&#65533;rn&#65533;)&#65533;4\&#65533;&#65533;&#65533;&#65533;&#65533;$&#65533;&#65533;&#65533;#3&#65533;&#65533;&#65533;V&#65533;L&#65533;&#54871;&#65533;P&#65533;&#65533;&#65533;MirG&#65533;:&#65533;&#65533;&#65533;oP~Y&#65533;&#65533;&#65533;\&#65533;~&#65533;&#65533;tk&#65533;}&#65533;&#830;&#65533;5:j&#65533;&#65533;&#65533;Fx&#65533;&#65533;&#65533;~m6}&#65533;k[l9&#65533;&#65533;tj&#65533;8&#1735;&#65533;&#776;&#65533;&#65533;&#65533;=&#65533;&#65533;&#65533;96&#65533;&#65533;7&#65533;![&#65533;Mr#$&#65533;&#65533;&#65533;&#65533;&#65533;&#65533;gtW&#65533;&#253;| )-XD&#65533;V$&#65533;&#65533;&#65533;?&#65533;&#65533;&#65533;]&#65533;&#65533;UK&#65533;&#160;&#65533;v@&#65533;Y&#65533;`AZ^,&#65533;&#65533;&#1546;&#65533;&#65533;.)&#65533;E&#65533;B&#65533;+&#65533;`&#65533;(&#65533;bG&#65533;A~led&#65533;&#65533;'C.&#65533;(Q&#65533;)(?&TX&#154;B*&#65533;&#65533;&#65533;&#65533;N&#65533;&#65533;&#65533;&#65533;?0&#65533;-&#65533;j&#65533;Q=D(*AQ&#65533;T&#65533;&#180;&#65533;$*k&#65533;&#65533;l&#65533;ug&#1538;cQ6
&#65533;%&#65533;&#65533;&#65533;&#65533;&#65533;bq&#65533;&#685;C&#65533;&#11074;u&#65533;&#65533;&#991;B&#65533;@&#65533;&#65533;&#65533;&#65533;[&#463;!G&#65533;<&#65533;2H/&#35257;rg&#991;A&#65533;&#65533;gA&#65533;&#65533;&#65533;gv.&#65533;41&#65533;&#65533;
&#65533;&#65533;&#65533;V82&#65533;&#65533;&#65533;t&#65533;&#65533;&#65533;;&#65533;8(.&#65533;|&#65533;&#65533;&#65533;&#65533;&#65533;&#65533;&#65533;a,&#65533;&#65533;l&#65533;&#65533;J&#65533;.&#65533;4&#65533;&#65533;&#65533;&#65533;&#65533;&#65533;&#175;&#65533;~u&#65533;#J&#65533;&#463;RS&#65533;Ci &#637;&#65533;&#65533;*&#65533;&#65533;&#65533;I&#65533;|J&#65533;'&#65533;t0&#65533;&#65533;&#65533;&#65533;@&#65533; &#65533;&#65533;&#65533;Z&#65533;&#65533;&#65533;E.9&#65533;&#65533;@&&#65533;&#459;Y$&#65533;0&#65533;&#65533;g&#65533; X &#65533;jO&#65533;y&#65533;&#35982;&#65533;!&#65533;&#65533;&#65533;G&#65533;&#65533;~&#65533;Q&#65533;%&#65533;l&#65533;&#65533;$Jy&#65533;&#65533;	&#65533;&#65533;)+;&#65533;&#65533;:&#65533;&#65533;+&#65533;&#65533;&#43056;&#65533;&#65533;@&#65533;M<&#65428;&#65533;&#65533;,&#65533;&#65533;#7Qj&#65533;&#65533;&&#65533;&#65533;H;&#65533;P&#65533;s&#65533;-&#65533;.!8&#65533;&#65533;N:	%n&#65533;&#65533;&#179; %E&#65533;@&#65533;&#65533;ld&#65533;&#65533;(Q&#65533;&#65533;J+j$	M&#65533;+J&#65533;Jy&#65533;qx&#65533;T`@&#65533;&#557;I&#65533;B&#65533;ii&#65533;&#65533;&#65533;<&#65533;B.[r&#65533;bv&#65533;u&#65533;&#65533;&#1547;i&#65533;&#65533;xm/&#65533;i&#65533;(&#65533;&#65533;&#65533;&#65533;
S&#65533;&#65533;4&#65533;&#65533;k)&#65533; &#65533;&#65533;,(&#65533;~&#65533;&#65533;n&#65533;-&#65533;\&E&#65533;f&#65533;&#65533;*|.Vh(J&#194;4&#65533;]&#65533;&#65533;$&#65533;&#65533;&#65533;.+&#65533;N7@
&#65533; &#65533;;&#65533;&#172;&#65533;62s&#65533;(X&#65533;&#65533;|&#1252;fLb`$&#65533;L"&#65533;&#65533;2
IK:&#65533;&#65533;&#65533;&#65533;s=&#65533;m&#65533;Y&#65533;&#65533;e&#65533;&#65533;`&#65533;%&#65533;U&#65533; &#65533;&#65533;5&#65533;K&#65533;<&#65533;$V&#65533;&#65533;+&#65533;&#65533;O&#65533; &#65533;&#65533;&#65533;&#65533;3&#65533;&#65533;&#65533;&#65533;&#65533;&#65533;g&#65533;@j&#65533;&#1417;&#65533;.&#65533;c8W&#65533;D&#65533;d&#65533;&#65533;d&#65533;uLQ!*&#65533; &#65533;&#65533;&#65533;v&#1678; X&#65533;&#65533;&#65533;F&#65533;&#439;g<[! &#1040;&#65533;I&#65533;[&#62390;&#65533;&#65533;$3w&#65533;&#65533;	&#65533;&#65533;U&#65533;(&#65533;&#65533;g&#65533;&#65533;&#65533;&&#65533;&#65533;e&#65533;&#65533;b&#65533;&#65533;ST&#65533;"&#65533;&#65533;&#65533;2&#65533;&#65533;&#65533;v&#545;&#65533;&#65533;&#65533;&#65533;>%&#65533;Y&#65533;7&#65533;h&#65533;&&#441;&#1988;OZ&#65533;&#65533;;&#65533;&#65533;&#65533;&#65533;&#65533;&#65533;&#65533; &#65533;&#65533;L*&#65533; &#65533;g&#65533;M&#65533;&#65533;&#65533;&#65533;M&#65533;&#65533;&#65533;&#65533;&#130;)&#65533;&#65533;&#65533;]r&#65533;b&#65533;WD/F&#65533;5rZ+&#65533; &#65533;&#65533;&#65533;r&#65533;O&#65533;&#65533;
 &#65533;&#65533;&#65533;0&#65533;&#65533;[&#65533;&#65533;l&#65533;&#65533;=b&#65533;&#65533;0&#65533;&#65533;3&#65533;!C..0o"B&#65533;&#990;3&#65533;b&#1026;&#65533;&#65533;&#65533;?,&#1028;yLdY&#65533;r&#65533;$^&#65533;&#65533;&#65533;#=+&#65533;`A28&#65533;yt&#65533;&#65533;&#65533;w*&#65533;&#65533;&#65533;c&#65533;!H&#65533;&#65533;5J_M`&#65533;I&#65533;4&#65533;f`&#65533;E&#65533;]G,&#65533;,&#65533;aa&#65533;&#65533;W&#65533;-&#65533;&#65533;&#65533;&#65533;h&#65533;2&#65533;L&#65533;;]&#65533;"&#65533;&#65533;s=&#65533;	&#65533;&#65533;&#65533;&#65533;E&#65533;+&#65533;g &#65533;K&#65533;:&#65533;&#705;d&#65533;A&#65533;&#32706;&#65533;&#65533;FvC	&#65533;>&#65533;&#65533;4&#65533;p&#65533;&#65533;&#65533;@&#65533;&#65533;&#65533;	&#65533; &#65533;cH&#65533;&#65533;+D&#65533;&#65533;&#65533;&#65533;&#65533;%1&#65533;$&#65533;p&#65533; p&#65533;&#65533;&#65533;hE&#65533;?Y`s&#65533;&#65533;$&&#65533;&#65533;	 &#65533;&#65533;)&#65533;&#65533;&#65533;X&#65533;&#65533;c&#65533;Q,&#65533;D&#65533;,&#65533;&#65533;&#65533;&#65533;,&#65533;1"Zl7&#65533;&#65533;X/&#65533;&#65533;&#65533;$&#65533;)e&#65533;D&#65533;&#65533;N2&#65533;&#65533;&#65533;&#65533;S&#65533;&#540;&#65533;KKN&#65533;N&#65533;&#65533;&#65533;I&#65533;i&#65533;2y&#65533;e\l&#65533;K&#65533;&#65533;&#65533;P{g|I)+&#65533;xu$r&#65533;*_E&#65533;0T&#65533;&#65533;E1B&#1740;f&#65533; J&#65533;e~i%#&#65533;&#65533;&#65533;&#65533;
eH&#65533;&#65533;gM&#65533; &#65533; &#65533;E	S&#65533;hydY&#65533;&#65533;&#65533;G+&#65533;&#65533;&#65533;\f3 5i&#65533;&#1591;&#65533;&#65533;&#65533;Y&#65533;&#65533;
BX&#65533;&#65533;&#65533; c4&#65533;D&#65533;D&#65533;&#65533;&#65533;	&#65533;d&#65533;N&#65533;.&#65533;:&#65533;4&#65533;b3&#65533;Q&#65533;<&#65533;-&#65533;&#65533;K&#65533;S;&#65533;<&#65533;A&#65533;&#65533;^&#65533;w&#65533;+j$B&#65533;MV">U6&#65533;&#65533;&#65533;U&#65533;&#65533;b7i&#658;&#65533;&#65533;c~!5&#65533;iG&#65533;5&#65533;|&#65533;&&#65533;+&#65533;;ZPF&#65533;aL&#65533;&#65533;x&#65533;&#65533;&#65533;d&#65533;	%&#65533; @HV&#65533;+&#65533;&#499;&[&#65533;&#65533;O1&#65533;&#65533;Jc&#65533;&#695;x&#1315;a&#65533;IQ&#65533;&#65533;}&#65533; }kmjMz&#65533;&#65533;&#65533;&#65533;d7&#65533;H&#65533;&#1430;&#65533;&#65533;&#65533;&#65533;B&#65533;P&#65533;bAD+$&#560;&#65533;z&#65533;+W&#65533;&#65533;1&#65533;s&#65533;&#65533;1y&#65533;K7T&#65533;Z&#65533;Y&#65533;&#65533;Q&#65533;&#65533;%&#65533;f/MB&#65533;&#65533;T&#65533;yTT&#65533;&#65533;&#65533;&#65533;M&#65533;GN&#65533;!0&#65533;&#42089;&#65533;&#65533;&#65533;&#371;&#65533;|%^&#65533;]&&#65533;&#65533;&#65533;&#65533;&#1998;&#65533;d	/&#65533;H&#65533;&#65533;&#65533;&#65533;X.&#65533;&#65533;&#65533;P=+g=E,&#43850;&#65533;F@&#65533;v&#65533;)&#65533;&#65533;.&#65533;a&#65533;&#65533;&#65533;&#65533;Y&#65533;&#65533;&#65533;/&#65533;&#1737;&#65533;0~&#65533;&#65533;f! &#1526;1&#65533;[q<&#65533;:f&#65533;&#65533;&#65533;m7&#65533;	*l&#65533; &#65533;&#65533;&#65533;[&#65533;&#65533;&#65533;&#578;&#65533;&#65533;&#65533;&#65533;&#65533;d)&#65533;&#65533;T&#65533;&#65533;&#65533;[&#65533;Q&#65533;&#469;&#65533;H&#65533;&#1271;&#65533;4\)&#65533;&#65533;L&#65533;Gb&#65533;4&#65533;&#65533;&#65533;&#65533;%&#65533;3]&#65533;&#65533;9N&#65533;<&#65533;&#65533;&#65533;&#65533;L&#65533;&#65533;&#65533;&#65533;&#65533;i/&#65533;&#1723;T&#65533;v&#20276;a^/&#65533;&#65533;&#65533;&#65533;x&#65533;&#65533;&#65533;l&#65533;&#65533; &#65533;3&#65533;&#65533;Kke&#65533;
&#65533;o/&#65533;&#65533;&#65533;l&#65533;[igz&#65533;&#65533;&#65533;iknZf&#65533;&#65533;&#65533;e;&#65533;	_&#65533;&#65533;&#65533;&#65533;d&#65533;&#65533;&#65533;&#65533;6&#65533;k8l&#588;&#65533;&#65533;&#65533;=.&#269;qm&#65533;W&#65533;&#1266;M&#65533;&#65533;&#65533;G6l&#65533;aC&#65533;&#65533;&#65533;]&#65533;b"&#65533;[&#65533;&#65533;&#65533;&#65533;&#65533;&#65533;&#65533;&#65533;_+&#65533;mi+I}k&#65533;&#65533;DRpc&#65533;&#65533;&#65533;&#65533;_&#65533;oL[&#65533;6&#65533;W&#65533;Z&#65533;' l`&#65533;&#65533;&#65533;&#65533;&#412;&#65533;i&#65533;&#692;n&#65533;,&#65533;]M&#65533;f D&#65533;v&#65533;&#65533;&#65533;&#65533;XW&#65533;z^kQ&#65533;&#65533;&#65533;&#65533;&#65533;ua&#65533;K&#65533;m&#1044;!&#65533;u&#65533;&#65533;<b&#65533;Yr&#65533;}S&#65533;&#1476;&#65533;&#65533;&#65533;d&#65533;r,L&#65533;X&#65533;f&#65533;&#65533;&#65533;u&#65533;&#65533;T&#65533;&#65533;z&#65533;O&#65533;7&#65533;5:a&#1586;&#65533;&#65533;&#65533;MW&#65533;`jJ&#65533;/1&#65533;&#65533;&#65533;&#65533;J&#65533;&#65533;n&#65533;&#65533;$&#65533;q"&#65533;&#65533;R&#1970;&#65533;&#65533;.&#65533;&#65533;l&#65533;,&#65533;+&#65533;}n&#65533;~&#65533;&#65533;&#65533;>&#65533;&#65533;V&#65533;&#65533;;&#65533;a&#65533;a&#65533;"&#65533;|$#Q&#65533;Tk&#65533;@&#65533;z&#65533;&#65533; |c&#65533;=&#65533;&c&#65533;&#1842;&#65533;<&#65533;&#133;&#65533;t# &#65533;|&#19445;H&#65533;&#65533;&#65533;l&#65533;&#65533;&#65533;m&#65533;&#65533;&#65533;&#65533;V&#65533;j5&#65533;&#305;2|\&#65533;}&#65533;j]=#&#65533;4&#65533;&#65533;&#65533;&#65533;&#65533;Z&#65533;"&#65533;`&#65533;Y&#65533;&#65533;&#65533;!&#65533;cH&#65533;}&#65533;q#n&#65533;b&#65533;&#65533;4qYZ&#65533;:&#65533;k"&#65533;u&#65533;&#65533;p~&#299;&#65533;#T&#65533;&#65533;&#65533;KR&#65533;&#65533;$&#65533;&#65533;&#65533;&#65533;&#65533;z&#65533;&#65533;&#65533;Q&#65533;1s&#65533;&#39751;&#65533;&&#65533;&#65533;&#65533;&#65533;&#65533;5Y;x&#2004;&#65533;{&#65533;R,E&#65533;&#65533;&#65533;B&#65533;&#65533;&#1415;l&#65533;&#65533;&#65533;&#65533;&#65533;LkZXj&#65533;^&#65533;&#65533;Po&#65533;$+&#65533;4&#65533;-n&#65533;&#65533;F &#65533;Fjd&&#65533;&#65533;&&#65533;&#65533;.$&#65533;&#65533;&#65533;&#543;
&#65533;@&#978;&#65533;Dp&#65533;&#65533;&#65533;&#65533;GH&#65533;&#65533;&#65533;&#65533;j0E&#65533;&#65533;>p&#65533;P!H&#65533;Do&#65533;&#65533;&#65533;&#65533;&#65533;>&#65533;M&#65533;&#65533;B&#65533;&#65533;&#65533;#"&#65533;k&#65533;"&#65533;&#65533;&#65533;_ &#65533;&#958;&#65533;&#65533;&#65533;N&#65533;h.B&#65533;&#65533;&#65533;a&#65533;#b&#65533;%|&#65533;E&#65533;l&#65533;&#65533;&#65533;&#1050;&#65533;&#65533;&#65533;&#65533;l!N<&#65533;o&#65533;X&#65533;&#65533;d&#65533;yF.&#65533;&#65533;&#65533;&#65533;&#65533;&#65533;#|cdez&#65533;K&#65533;c &#65533;&#367;&#65533;&#65533;&#65533;&#65533;qL&#65533;JK&#290;&#65533;&#65533;&#65533;
&#65533;&#65533;}&#65533;rJ&#65533;&#65533;&#65533;.&#65533;d&#65533;xr&#65533;&#65533;<B&#65533;&#65533;A &#65533;lkn&#65533;&#65533;# I1`&#65533;&#65533;&#65533;r&#65533;&#65533;o&#65533;&#65533;$&#65533;&&#65533;
d&#65533;&#65533;o&#65533;u&#65533;&#65533;*&#65533;	,&#65533;&#65533;.O\&#65533;%&#65533;&#65533;&#65533;&#65533;m*&#65533;
&#65533;&#65533;&#65533;&#65533;Y&#65533;K!&#65533;&#65533;&#65533;V&#65533; &#65533;j<&#65533;
"a"d>CLT&#65533;&#65533;&#65533;&#65533;(_&#1284;&#65533;f'&#65533;p7&#1680;&#65533;d%n&#65533;&#65533;&#65533;&#65533;&#65533;&#65533;p&#65533;$&#65533;&#65533;&#65533;K&#65533;kd&#65533;'&#65533;$&#65533;!&#65533;b0&#65533;&#65533;&#65533;*Kn!v.a4&#65533;&#65533;&#65533;+`&#65533;&#65533;&#65533;&#65533;&#1068;h&#65533;&#65533;*B#b&#65533;0&#65533;&#1990;&#65533;Xb-&#65533;(g&#65533;&#65533;	&#65533;0&#65533;6&#758; &#65533;&#65533;8&#65533;0&#65533;T&#65533;0&#65533;f&#158;pYP&#65533;*M&#2029;&#65533;&#65533;"a"&#65533;&#65533;&#65533;fs&#65533;Z&#65533;&#65533;Z&#65533;&#65533;#&#65533;&#65533;h[&#65533;&#65533;&#1822;&#65533; \&#65533;+&#65533;G&#65533;&#65533;e&#65533;,k&#65533;&#65533;qP&#65533;X Y&#65533;&#65533;&#65533;&#65533;&#65533;6i&#65533;1&#65533;&#65533;q/+"&#65533;2&#65533;*&#12678;oeto&#65533;d&#65533;&#65533;i&#65533;vo&#1152;&#65533;$&#65533;&#65533;&#1116;&#65533;&#65533;Zff&#65533;&#65533;&#65533;&#65533;&#196;&#65533;&#65533;&#65533;x&#65533;&#65533;aB23&#65533;&#65533;&#65533;O&#65533;&#65533;/&#65533;#"e'&#65533;&#65533;&#573;pf&#65533;H&#65533;&#65533;Hz&#522;&#65533;&#65533;&#65533;c&#65533;&#65533;&#65533;&#65533;&#65533;8B&#65533;v(9&#65533;+%}h&#65533;$Q&i2&#65533;&#65533;&#65533;c&#65533;&#65533;&#65533;(&#65533;$&#65533;M&#65533;&#65533;&#65533;&#65533;&#65533;&#65533;p&#58802;9YJ&#65533;&#65533;aB]&#65533; &#65533;&#65533;"&#65533;k&#65533;2&#65533;&#65533;&#65533;&#65533;&#65533;&#65533;Z4&#65533;+&#65533;B&#65533;&#65533;&#65533;>&#65533;&#65533;,&#65533;&#245;
&#65533;#&#65533;&#525;,&#65533;S2jj&#65533;&#65533;rX&#65533;2.i&#65533; jj&#65533;$'&#65533;^#&#65533;&#65533;eX/^&#65533;&#65533;&#65533;&#65533;G~G&#65533;(m&#65533;h1&#65533;&#65533;$mysyh&#65533;&#65533;&#65533;Ka&#65533;&#65533;y&#65533;&#65533;q$&#65533;J&#65533;`&#65533;&#65533;"&#65533;&#65533;
e&#65533;&#65533;&#65533;&#65533;&#65533;#&#65533;&#65533; &#65533;*&#65533;
M&#65533;&#8456;@&#65533;pC"&#65533;q&#65533;DS&#65533;Di&#65533;&#65533;&#65533;&#65533;&#65533;&#65533;I{.&#65533;&#65533;&#65533;&#65533;aJ&#65533;jfgGa&#65533;;&#65533;&#65533;9&#65533;&#65533;L&#65533;K'1*SO&#65533;&#65533;F&#1774;l&#65533;Q&#65533;;OnjD&#65533;
/G*b&#65533;&#65533;&#65533;R&#65533;/&#65533;A&#65533;&#65533;&#65533;Me&#65533;&#65533;&#65533;&#65533;&#65533;&#65533;&#65533;=&#65533;Z&#65533;&#65533;Z&#65533;2R&#65533;&#1103;&#65533;so&#65533;Sp<&#65533;+&#65533;$(B&#65533;&#65533;0	4L&#65533;K&IuT&#372;hB&#65533;&#65533;@&#65533;&#65533;&#65533;&#65533;&#65533;&#65533;h&#65533;7&#65533;&#65533;&#65533;&#65533;	2On&#65533;3&#65533;T&#65533;&#65533;&M&#65533;&#65533;K&#65533;&#65533;&#65533;5	&#65533;&#65533;&#65533;o7&#65533;&#65533;#rt&#65533;&#65533;&#65533;1B&#65533; &#65533;&#65533;&#65533;&#65533;&#65533;K&#65533;V&#65533;Nv&-2z&#65533;H&#65533;&#65533;&#65533;>a6&#65533;&#65533;%&#65533;C"v2&#65533;(
&#65533;Vq&#65533;&#65533;&#65533;(&#65533;&#65533;&#498;&#801;&#65533;Q&#65533;O&#65533;S J(nb&#65533;JO&#65533;&#65533;&#65533;4G&$&#65533;PB&#65533;&#65533;&#65533;^&#2036;&#65533;
&#65533;*9pF&#65533;&#65533;&#65533;&#1395;+&#65533;QOFO=_1
&#65533;F&#65533;)&#65533;&#806;&#65533;&#65533;sS&#65533;&#65533;
&#65533;&#65533;+&#65533;&#65533;,Qb&#65533;H&#65533;&#65533;&#65533;&#65533;,&#65533;"&#65533;jB&#65533;&#65533;db&#65533;&#65533;:&#65533;5<&#65533;Uk&#65533;&#65533;h&#65533;&#65533;o6%&#65533;&#140;E&#65533;ds&#65533;N&#65533;0kC"&#65533;C+&#65533;V$n&#65533;X&#65533;*Z;Bk&#65533;uI&#65533;j&#65533;&#65533;<&#65533;&#636;-&#65533;&#65533;&#65533;&#65533;x&#65533;UmQ&#65533;D&#65533;&#65533;&#65533;&#65533;L.&#65533;x&#65533;&#65533;l@X&#65533;aG7 b>a &#65533;&&#65533;UY/&#65533;j&#65533;]&#65533;i}&#65533;&#65533;&#65533;&#65533;s2&#65533;&#65533;&#65533;&#65533;&#65533;O=&#65533;(^&#65533;(&#65533;P+w&#65533;&#65533;&#160;4wT0&#65533;>6*E&#65533;r&#65533;&#65533;F:pF&#65533;&#65533;eG&#65533;H.&#65533;8OHxp\
B@w;&#65533;&#65533;&#65533;-T&#65533;&#65533;cX&#1672;&#65533;&#65533;/gVQ&#65533;r&#65533;`
B&#65533;I&&#65533;i&#65533;I=&#65533;&#65533;0	&#65533;LdeF&#65533;Y&#65533;&#746;&#65533;&#65533;F!&#65533;d@&#65533;Uy&#65533;v&#65533;&#65533;&#65533;BK&#65533;G}Ol&#65533;&#65533;G_&#65533;k&#65533;X-&#65533;$o&#65533;J&#65533;&#65533;&#65533;oy&#65533;X&#65533;i &#65533;&#65533;`&#65533;GK&#65533;i6&#65533;&#65533;&#65533;6
2&#65533;&#65533;<&#65533;&#65533;%Y&#65533;^&#65533;$&#65533;}~&#65533;Tl&#65533;&#65533;&#65533;&#1932;&#65533;s&#1964;&#65533;Oi&#65533;&#65533;&#65533;&#388;&#710;&#65533;*,&#65533;R&#65533;&#65533; @I&#65533;&#65533;*'&#65533;Gq&#65533;fltx~ &#65533;&#65533;r&#65533;=&#65533;P
 v&#65533;&#65533;&#65533;&#65533;F	&#65533;u&#65533;&#65533;qlda&#65533;1<S&#65533;&#1229;Hh&#65533;#:o=OS/	q9&#65533;&#65533;hJB&#65533;&#65533;&#65533;&#65533;&#65533;&#65533;&#65533;&#65533;&#65533;U&#65533;w^$Xz]&#65533; ^&#65533;N*&#65533;Y&#65533;xx&#65533;&#65533;1&#65533;&#65533;&#65533;&#65533;74&#58816;G&#65533;&#65533;&#65533;&#65533;~n&#65533;&#65533;&#65533;&#65533;$&#1332;V&#65533;&#65533;4Yv&#65533;&#65533;UA&#65533;&#65533;&#65533;&#65533;&#65533;m&#65533;&#1186;x&#65533;6G&#65533;&#654;&#65533;KaP&#65533;&#65533; F"^&#65533;&#65533;rE+*&#65533;g&#65533;&#65533;^6gB_&#65533;&#65533;"&#65533;&#65533;j&#65533;&#65533;&#65533;&#65533;&#65533;Hk&#65533;&#65533;r&#258;&#65533;:&#65533;}
&#65533;:0ZX*&#65533;&#65533;~&#65533;&#65533;O&#65533;B&#65533;q&#65533;Y!^1&#65533;&#65533;FN+"&#65533;&#65533;&#65533; &#65533;&#65533;t&#65533;!&#65533;&#65533;&#65533;^&#65533;b&#65533;cGwS/&#65533;?&#65533;&#65533;\&#65533;&#65533;&#65533;"&#65533;<&#65533;&#65533;&#65533;tA&#65533;u&#65533;&#65533;&#65533;y&#65533;&#65533;&#65533;u&#65533;2z&#65533;&#65533;&#1593;\&#65533;%&#65533;hY&#65533;&#65533;8&#65533;&#65533;.&#65533;3.]&#65533;&#65533;&&#65533;&#65533;&#65533;&&#65533;&#65533; F^<"&#65533;&#65533; &#65533;&#65533;zPh
&#65533;&#65533;&#65533;8&#65533;%&#65533;&#65533;y&#65533;&#65533;&#65533;jS&#65533;F#&#65533;&#65533;b&#19094;G7&#65533;Hu/"Ez#&#65533;h&#65533;&#65533;&#65533;&#65533;&#65533;un&#65533;&#65533;&#65533;w&#65533;&#783;&#1024;&#65533;j&#65533;p&#65533;yuy&#65533;h&#65533;m&#65533;&#65533;&#65533;&#65533;&#65533;-&#65533;&#65533;&#65533;x&#65533;G7&#65533;6{Qzf&#65533;J&#65533;&#65533;DcPY!&#65533;1&#65533;&#65533;Q&#555;M	g&#65533;&#65533;mqC&#65533;fG&#65533;&#65533;&#65533;'&#65533;#X
&#65533;&#65533;q:U&#65533;qi,&#492;y&#65533;&#65533; &#65533;Q&#65533;&#65533;&#65533;CW4&#65533;&#65533;&#65533;='&#65533;a&#65533;S?&#65533;&#65533;&#65533;&#65533;S&#65533;&#65533;&#65533;[XV2&#65533;&#65533;-|&#65533;&#65533;\&#65533; &#65533;&#65533;&#65533;G
 &#65533;"&#65533;&#65533;&#65533;&#65533;Ac
&#65533;&#65533;X"&#65533;&#65533;%&#65533;&#65533;%;&#65533;&#65533;&#65533;E/";|&#65533;&#65533;&#65533;G&#65533;&#65533;I&#65533;&#65533;:"&#65533;&#65533;`&#65533;&#65533;!&#65533;:&#65533;e&#65533;!E&#65533;G&#65533;&#65533;&#65533;&#65533;&#65533;+b&#65533;&#65533;&#486;&#65533;m&#65533;&#65533;&#65533;&#65533;(J&#65533;&#65533;&#65533;/&#65533;hZ&#65533;&#534;&#65533;<&#65533;&#65533;&#65533;&#65533;&#65533;Y&#65533;&#65533;#s&#65533;&#65533;C&#65533;X&#65533; hC&#65533;J&#65533;n &#65533;xT&#65533;8&#65533;(&#65533;'M&#727;&#2005;&#1504;3&#65533;&#65533;&#65533;&#65533;&#65533;&#65533;&#65533;ZM"J&#65533;&#65533;1 (1&#65533;&#65533;\&#65533;&#65533;&#65533;"&#65533;&#65533;rR&#65533;R+"R&#65533;+&#65533;&#65533;&#65533;)&#65533;&#65533;dMv&#65533;2&#65533;[&#65533;&#65533;R-&#65533;&#498;;&#11419;&#65533;&#65533;&#65533;&#65533;Y&#65533;6&#65533;2&#65533;*2&#65533;r&#65533;N&#165;&#65533;2&#65533;#&#65533;&#65533;&#1073;.)&#65533;5z&#65533;&#65533;z&#65533;&#472;&#937;zN4~&#65533;1&#65533;&#65533;)jI&#65533;01&#65533;&#65533;&#65533;&#65533;&#65533;7&#65533;&#65533;&#65533;&#65533;&#65533;&#65533;&#65533;~&#65533;&#1330;&#65533;&#65533;N9&#65533;&#65533;&#65533;w&#65533;&#65533;&#65533;&#65533;1(&#65533;iG&#1134;(&#65533;&#65533;*&#65533;bZ&#726;&#1042;&#65533;&#65533;aB&#65533;!&#65533;9&#65533;&#65533;&#65533;&#65533;(^&#65533;&#65533;,&#65533;&#65533;[&#65533;&#65533;&#65533;'Cl1&#65533;<&#65533;&#65533;&#65533;5w &#65533;&#65533;&#65533;&#65533;&&#65533;@+l&#422;]
9&#65533;QK?'&#65533;#N&#65533;1&#65533;&#65533;#&#65533;&#65533;[+&#65533;&#65533;T&#65533;f&#65533;e=&#65533;on&#65533;&#65533;u}[&#65533;1?y=&#1421;&#65533; n&#65533;y&#65533;&#65533;&#65533;&#65533;[\&#65533;2&#65533;&#65533;&#65533;&#7299;&#65533; d\&#65533;Y&#65533;;&#65533;U&#65533;]&#65533;&#441;&#1665;&#65533;a&#65533;&#65533;&#1789;=&#65533;=&#65533;a&#65533;e&#65533;U&#65533;p&#65533;6A&#65533;&#65533;&#65533;&#65533;&#65533;JA&#65533;&#65533;,&#1931;&#65533;&#65533;L&#65533;k+J &#65533;&#65533;R&#65533;u&#65533;# &#65533;S&#65533;#q&#65533;!q E+&#65533;&#65533;p&#65533;&#65533;&#65533;&#65533;&#65533;^&#65533;&#65533;BR&#65533;-$&#65533;&#65533;?"q &#65533;&#65533;&#65533;p C&#65533;&#65533;#:&#65533;&#65533;&#65533;Q&#65533;Q|&#65533;&#65533;~\+&#65533;Q(!q&#65533;`-&#65533; 2^&#65533;&#65533;b&#65533;%&#65533;&#65533;9&#65533;"X&#65533;&#65533;&#65533;-&#65533;bU E&#65533;&#65533;b,.&#65533;"~U&#65533;-Z&#65533;$ER&#65533;~&#65533;)&#65533;&#65533;&#65533;&#65533;&#65533;&#65533;&#65533;B&#65533;^&#65533;&#65533;&#65533;&#65533;AR4$&#65533;&#2047;>&#65533;a"J&#1469; 6!1^&#65533;#&#65533;&#65533;&#65533;&#65533;a&#65533;#&#65533;"&#65533;=2{=&#65533;&#65533;&#65533;b	&#65533;Z&#65533;&#65533;^&#65533;=@&#65533;&#65533;~&#65533;&#65533;&#65533;%&#65533;&#65533;1&#65533; \&#65533;&#65533;#&#65533;&#65533;N&#65533;&#65533;&#65533;}S&#65533;'&#65533; '&#65533;&#65533;&#65533; "&#65533; &#65533;&#65533;&#65533;A&#65533;&#65533;e&#65533;?
,&#65533;&#65533;&#353;&#65533;8H8&#65533;&#65533;N&#65533;&#1725;&#65533;#&#65533;	d?&#65533;C&#65533;&#65533;&#65533;`w&#65533; &#65533; &#65533;&#65533;z&#65533; &#65533;&#65533;&#65533;{&#65533;&#65533;u&#65533; &#65533;	"   !&#65533;
 &#65533; ,S&#65533; &#65533; @&#65533; &#65533;	H&#65533;&#65533;&#65533;&#65533;*\&#560;&#65533;&#199;#J&#65533;A;&#65533;&#65533;&#65533;&#65533;c&#65533; &#65533;&#65533;0>&#65533;&#65533;&#65533;Fv&#65533;uLO &#655;I&#65533;\I!&#65533;x&#65533;ZjD&#65533;&#65533;FEj
J&#65533;&#65533;&#1123;H&#65533;*]&#692;&#65533;&#1255;P&#65533;J&#65533;J&#65533;&#65533;&#1387;X&#65533;&#65533;!c`W&#65533;_&#65533;&#65533;&#65533;c&#1739;.yxxB&#65533;&#1668;1&#65533;&#65533;uK&#65533;)&#65533;&#65533;&#65533;M&#65533;@&#65533;&#65533;	a&#65533;
&#65533;A&#148;&#65533;i5H&#65533;&#65533;G&#65533;&#65533;/j&#65533;H&#65533; /vRKc&#478;&#65533;&#65533;M&#65533;&#65533;&#65533;&#1256;S&#65533;^&#890;&#65533;&#65533;&#65533;	&#65533;D&#65533;5.A&#65533;y&#65533;PX &#65533;&#65533;b&#65533;b&#65533;&#65533;2l&#65533;u&#65533;&#65533;&#65533;&#65533;&#65533;&#65533;&#65533;v7/A&#65533;w&#65533;=&#65533;&#65533;s&#65533;&#65533;B\&#65533;&#65533;&#65533;_&#65533;&#65533;j	&#65533;&#65533;&#65533;&#65533;	&#65533;&#65533;&#65533;&&#65533;&#65533;&#65533;&#65533;&#65533;&#65533;&#65533;&#1023;&#65533;&#65533;&#65533;&#65533;IcOAfPo&#65533;&#65533;&#65533;A@'&#65533;&#65533;&#65533;'Pp&#65533;&#65533;&#65533;&#1744;u[`<&#65533;&#65533;&#65533;@&#65533;&#65533;g&#65533;&#65533;C|&#65533;&#65533;@^J&#65533;"p,V&#65533;&#65533; h&#65533;8&#65533;&#65533;<&#65533;&#65533;cUU"r&#65533;s!B$$&#65533;&#65533;a&#65533;F&#18580;F&#65533;&#65533;"&#65533;T&#65533;d&#65533;&#65533;&#65533;bD&#65533;5f&#65533;&#65533;%&#65533;&#65533;&#65533;&#65533;=D&#65533;O!d!gy&#65533;	&#1032;@P&#65533;&#65533;&#65533;|&#65533;&#65533;&#30656;*&#65533;Q1l)&#65533;Wv5&#65533;A&#65533;o	&#65533;W&#65533;P:&#65533;&#65533;@Y&#65533;5W&#65533;zM&#65533;C&#65533;&#65533;Bf&#1805;X&#65533;&#65533;e&#65533;&#65533;&#65533;&#65533;)&#65533;&#65533;0&#65533;&#65533;&#65533;by=&#1081;&#65533;M&#65533;  &#65533;&#65533;&#65533;&#65533;&#65533;+&#65533;G&#65533;2&#65533;&&#65533;&#65533;m[
)P&#65533;&#65533;&#65533;U&#65533;z&#65533;Q&#65533;&#65533;r&#65533;s-A&#65533; &#65533;K&#65533;&#65533;&BQ&#65533;"&#65533;?&#65533;&#65533;@&#65533;&#65533;&#65533;Te&#65533;&#65533;&#65533;&&#65533;&#65533;&#65533;O&#65533;&#1004;&#65533;&#65533;R&#65533;&#65533;&#65533;&#65533;=&#65533;&#65533;&#65533;&#65533;&#65533;8P&#65533;&#65533;K&#65533;&#65533;g&#65533;&#65533;&#65533;S&#65533;&#65533;&#65533;O&#65533;l&#65533;ap&#65533;?J&#65533;&#65533;&#54330;&#65533;?&#65533;&#65533;@&#65533;&#65533;2&#1285;&#65533;f&#65533;&#28200;&#65533;:&#1043;&#65533;&#65533;X$&#65533;&#65533;6&#65533;p&#65533;O&#65533;n&#65533;&#65533;&#65533;3&#65533;&#65533;&#65533;&#65533;&#65533;?y&#221;&#65533; &#65533;hpB&#65533;#&#65533;&#65533;T&#65533;&#65533;&#461;&#65533;C=&#65533;&#65533;;&#65533;&#65533;?j,&#65533;$&#65533;'pr&#65533;&#65533;qqP&#65533;c&#65533;3L&#65533;Y&#65533;O&#65533;@&#65533;@&#65533;	&#65533;&#65533;&#65533;&#65533;a&#65533;`(&#65533;&#65533;@\&#65533;&#65533;&#65533;@&#65533;&#65533;]&#65533;&#65533;&#65533;&#65533;0&#65533;&#65533;\&#65533;&#65533;E&#65533;&#65533;&#65533;&#65533;!0L ("&#65533;"&#65533;&#65533;.&#65533;&#65533;*&#65533;&#65533;'9&#65533;&#65533;?`$&#65533;&#65533;|nP)bxA&#65533;/&#65533;&#65533;?&#65533;&#65533;$&#65533;xA&#65533;@&#65533;&#65533;-~B&#65533;&#65533;c7A{&#65533;&#65533;&#65533;&#65533;#F\q&#65533;&#65533;&#65533;&#65533;E&#65533;&#65533;&#65533;&#65533;G_[3&#65533;y&#65533;,P&#65533;B&#1379;&#65533;/)&#65533;H&#65533;&#65533;&#2017;&#65533;U&#65533;&#65533;
D&#65533;&#65533;@&#65533;&#65533;	-(Jt&#65533;&#65533;&#65533;&#65533;&#65533;&#65533;&#65533;a!N}&#65533;7&#65533;w&#65533;&#65533;&#65533;&#65533;"&#65533;X&#65533;m&#65533;&#65533;&#65533;GC&#65533; #7y4&#65533;&#65533;&#65533;4&#65533; s0&#65533; &#65533;bC$&#65533;R&#65533;&#65533;/&#65533;&#65533;;&#65533;X:&#65533;&#65533;&#65533;rC&#65533;&#65533;$&#65533;&#65533;3&#65533;?D0&#65533;&#65533;b&#65533;&#65533;D
&#65533;H&#65533;)&#65533;&#65533;F&#400;&#65533;2&#65533;&#65533;&#65533;&#65533;.&#65533;/&#65533;&#65533;1&#642;&#65533;&#65533;&#65533;P&#65533;E&#65533;&#65533;&#65533;&#65533;f,&#65533;Q&#65533;&#65533;%&#65533;U&#65533;q&#65533;H&#65533;P&#65533;&#65533;&#65533;&#65533;' &#65533;&A&#65533;h&#65533;#g0&#65533;AP&#65533;&#65533;&#65533;4D&#65533;B !0i~&#65533;_r&#65533;8&#65533;&#65533;P&#65533;&#65533;&#65533;&#65533;A&#65533;	&#65533;
P&#65533;(@&#65533;1&#65533;&#65533;EA&#65533;&#65533;&#65533;&#65533;&#65533;&#65533;i	/&#65533;{V\&#65533;&#65533;	&#65533;V&#65533; A@X&#65533;(&#65533;&#65533;P &#65533;&#65533;B@&#65533;&#65533;&#65533;&#65533;&#65533;&#65533;d&#65533;B&#65533;&#65533;&#65533;&#65533;.&#65533;:Q9,&#65533;&#65533;&#65533;&#65533;&#65533;Fr&#65533;&#65533;`&#65533;"&#65533;&#65533;G/o&#65533; &#65533;XB&#65533;&#65533;&#65533;&#65533;Q &#65533;&#65533;&#65533;?&#65533;X&#65533;&#671;&#65533;X&#65533;?LP-&#65533;i0R4&#65533;&#65533; EL&#65533;A$&#65533;Q&#65533;&#65533;\&#65533;&#65533;?F&#65533;&#65533;$&#65533;*B&#65533;H&#65533; fE	&#65533;P&#65533;&#65533;1&#65533;U&#65533;D&#65533;&#65533;G}JN&#65533;&#65533;K&#65533;&#1106;&#65533;&#65533;&#65533;Up 
&#65533;&#65533;&#65533;H&#65533;
J&#65533;^E&#65533;&#65533;&#65533;&#65533;&#65533;>h"
'3&#65533;d&#65533;&#2029;e X0&#65533;B&#65533;*T&#65533;&#65533;\&#65533;&#65533;g-0&#65533;&#65533;@*8&#65533;&#65533;C>54&#65533;&#65533;&
"&#65533;&#65533;23&#65533;q&#496;&#65533;10&#65533;Yj$V&#65533;&#65533;yR&#65533;&#65533;&#65533;c&#65533;-Q&#65533;"Nl&#65533;&#65533;&#870;&#65533;`[&#65533;_&#65533;&#65533;&#65533; &#65533;&#65533;&#65533;Jrk+&#65533;&#65533;\Q&#65533;	A&#65533;`dt&#65533;P&#65533;D&#65533;&#65533;}B&#65533;&#65533;&#65533;&#65533;Gq&#65533;&#65533;/&#65533;&#65533;#Ru*F:p&#65533;&#65533;(FC&#65533;&#65533;'d&#65533;%^&#65533;&#65533;&#65533;$&#65533;.&#65533;TrC&#65533;Z&#65533;8&#65533;@1&#65533;B&#65533;&#65533;
&#65533;!!.t	&#65533;&#65533;"&#65533;&#65533;&#65533;&#65533;1&#65533;&#65533;(&#65533;g$&#65533;P&#65533;
4&#65533;&#65533;&#65533;&#65533;@ $&#65533;
SD&#65533;&#65533;a&#1506;&#65533;&#65533;w&#65533;Be&#65533;A|&#359;&#65533;yl&#65533;&#65533;!
$&#65533;7&#65533;&#65533;A^@&#65533;&#65533;`&#65533;P&#65533;&#65533;^R&#65533;.l&#65533;T&#65533;&#65533;V4.YQ!&#65533;&#65533;oX&#65533;&#65533;h}&#65533;&#65533;Z8&#65533;*K&#65533;&#65533;F
&&#65533;&#65533;&#65533;m
$ &#65533;&#65533;&#65533;&#65533;p&#65533;>&#65533;&#65533;A(v&#65533;&#65533;&#65533;L+b&#65533;&#65533;/A&#65533;T&#65533;[&#65533;&#65533;E_
(&#1616;&#65533;&&#65533;"n&#65533;&#65533;&#65533;&#65533;t&#65533;&#65533;8&#65533;&#65533;@&#65533;&#65533;^*P B&#65533;#&#65533;!&#65533;&#65533;FT&#65533;Y&#65533;&#65533;&#65533;q!&#65533;&#65533;\&#65533;&#65533;&#65533;&#65533;&&#65533;&#65533;&#65533;F&#65533;&#65533;&#65533;!%&#65533;&#65533;&#65533;(&#65533;&#65533;	&#65533;&#65533;&#65533;M&#65533;4&#65533;&#65533;&#65533;b&#65533;J&#65533;&#65533;&#65533;&#65533;e&#65533;&#65533;&#65533;&#65533;&#65533;9&#65533;Lb&#65533;`9&#65533;&#65533;V&#65533;2&#65533;0&#65533;&#65533;$&#65533;~v&#65533;&#692;M( >&#65533;zS&#65533;&#65533;&#65533;K&#65533;&#65533;&#65533;gY&#568;&#1155;Z&#65533;xK)&#65533;&#21345;S&#65533;&#65533;&#65533;K&#1737;P&#65533;&#65533;T&#65533;8yVgo&#65533;m&#65533;_&#65533;`|O!&#65533;&#818;&#1446;&#65533;0t&#65533;0&#65533;&#65533;V=r&#65533;&#65533;`z	&#65533;&#1161;&#65533;t &#65533;EP&#65533;g&#65533;P'/&#65533;&#65533;IL4k&#36996; &#65533;&#65533;oq&#65533;+pd&#65533;4&#65533;y&#65533;i&#65533;&#65533;&#65533;t#$/	T&#65533;&#65533;}e&#65533;q&b1&#65533;ZX&#65533;~&#65533;&#65533;q&#65533;&#65533;X&#65533;&#65533;&#627;@&#65533;&#65533;_&#65533;&#65533;<&#65533;|&#65533;&#65533;&#65533;H&#65533;&#65533;&#65533;<&#65533;&#65533;C&#570;&#45160;2&#65533;O!&#305;]x&#65533; &#65533;&#65533;&#65533;w&#65533;&#65533;me&#65533;C&#65533;&#65533;u&#65533;&#65533;W$d&#65533;&#65533;&#65533;?8&#65533;'j&#65533;&#65533;&#65533;72/&#65533;&#65533;G&#65533;&#65533;&#65533;&#65533;&#1614;P&#65533;&#65533;d&#65533;&#65533;!*#&#1942;8&#65533;.&#65533;H0&#65533;o^&#1834;$S&&#65533;8&#65533;o&#65533;a&#65533;Q&#65533;&#65533;&#65533;&#65533;&#65533;\V&#65533;&#65533;&#65533;p&#65533;Q4  @!`&#65533;&#65533;@pQ&#65533;&#65533;&#65533; &#65533;&#65533;&#65533;&#65533;*&#65533;&#65533;&#65533;&#65533;&#2029;bo&#65533;a&#65533;&#65533; &#65533;&#65533;l&#65533; &#65533;$}kB!&#65533;&#244;&#65533;&#65533;&#65533;&#65533;&#65533;&#65533; l&#65533;_&#65533;&#65533;X&#65533;&#65533;&#65533;&#65533;&#1568;,&#65533;&#65533; &#65533;0#&#65533;&#65533; &#65533;&#65533;&#65533;&#65533;&&#65533;&#65533;&#65533;&#65533;&#65533;&#65533;&#65533;A! +t">C&#65533;&#65533;3pB'&#65533;&#65533;Au&#65533;KP4&#65533;r&#65533;EE&#65533;T=eW&#65533;&#65533;
@7&#65533;cH&#65533;8&#65533;&#65533;dQ&#65533;`S&#65533;&#65533;;B&#65533;.&#65533;V&#65533; &#65533;&#65533;$|Bqe&#65533;6u&#65533;y&#65533;eX&#65533;e&#65533;eBax@T`1&#65533;&#65533;	&#65533;&#65533;h!$8&#65533;?&#65533;7&#65533;cY&#65533;#&#1410;&#65533;d&#65533;5P&&#65533;&#65533;$&#65533;&#65533; 
&#804;m)&#65533;.U@ya&#65533;G&#65533;V&#65533;x&#65533;&#65533; &#65533;&#65533;@/&#65533;&#65533;t8&#65533;&#65533;&#65533;&#65533;&#65533;L&#65533;h">&#65533;S&#65533;
&#65533;  k]f&#65533;&#65533;&#65533;&#65533;bIL&#65533;@<\&#65533;&#65533;&#65533;z&#65533;P=:&#65533;&&#65533;B&#65533;@&#65533;&#65533;u&#1248;^&#65533;.&#65533;(T&#65533;nX3~&#65533;&#65533;&#65533;&#65533; L0#&#65533;wY@&#65533;&#65533;(&#65533;.&#65533;`%&#65533;E&#65533;&#65533;
*&#65533;&#65533; &#65533;&#65533;e&#65533;&#65533;8s&#65533;K&#65533;(&#65533;&#65533;&#65533;&#65533;&#65533;@&#65533;pB&&#65533;(&#65533;&#1422;&#65533;&#65533;5&#65533;A*&#65533;&&#65533;&#65533;&#65533;&#65533;&#65533;`&#65533;ew&#65533;&#65533;&#65533;&#65533;&#65533;8`DB&#65533;&#65533;Y&#65533;Q&#65533;E&#65533;@H&#65533; `p &#65533;F:R&#65533; &#65533;P &#1609;&#65533;Q|w&#65533;&#388;&#65533;&#65533;lfa&#65533;&L&#1550;Z&#65533;+&#65533;	&#65533;<&#65533;&#65533;&#65533;&#65533;E&#65533;L&#65533;%&#65533;&#65533;&#1777;?&#65533;g53&#65533;@py&#65533;&#65533;&#65533;G{p&#65533;4&#65533;&#65533;&#65533;&#65533;$&#65533;bo'5R&#65533;&C&#65533;&#65533;&#65533;h2b&#65533;rUR&#65533;&#65533;&#65533;&#65533;@!7&#65533;7ABT`&#65533;&#65533;&#65533;$9&#65533;5&#65533;&#65533;&#65533;&#65533; &#65533;&#65533;Uda_&#65533;'&#65533; a&#65533;F&#65533;Cb&#65533;s&#65533;&#65533;&#65533;&#65533;f(&#1032;&#65533;&#65533; &#65533;&#65533;&#65533;&#65533;`L&#65533;&#65533;@&#65533;$&#65533;-mr&#65533;&#65533;@`&#65533;`&#65533;`s`S-F &#65533;&#65533;&#65533;&#65533;&#65533;&#65533;&#65533;&#65533; &#65533;
"&#65533;"0-0|&#65533;&#65533;  >&#65533;-&#1048;&#65533;f&#65533;&#65533;&#65533;&&#65533;%&#761;&#65533;h2&#65533;(&#65533;3w&#65533;&#65533; M&#65533;=&#65533;&#65533;&#65533;&#65533;&#65533;&#65533;T&#65533;9&#65533;S&#65533;c	ZdS&#65533;&#65533;&#65533;&#65533;&#65533;&#65533;S(&#65533; J&#65533;|	&#65533;v&#65533;&#65533;: &#65533;&#65533;&#529;I&#65533;=!w*Db&#65533;'a&#65533;f1mVlC&#65533;e C` _(&#65533;;x&#65533;&#65533;zv&#65533;&#65533;A3&#65533;&#65533; &#65533;"&#65533;RI&&#65533;&#65533;$&#65533;$&#65533;qt&#46172;H&#65533;4*!=@&#65533;&#65533;&#65533;&#65533;&#65533;r;Jn/&#65533;Ry"r&#65533;Y&#65533;v//&#65533;oQ&#65533;&#65533;&#65533;&#65533;Z&#65533;&#65533;>&#752;	&#65533;@&#65533;Xa&#65533;*,[ev&#65533; qka1,&#65533;*g qF*g&#65533;W4&#65533;-&#1954;-&#65533;&#65533;4= &#65533;&#65533;"n>&#65533;N&#65533;&#65533;}SDC&#65533;DBP&#65533;t> Q&#65533;&#65533;&#65533;&#65533;&#65533;`&#65533;	&#65533;&#65533;	&#65533;	4&#65533;&#65533;&#65533;&#65533;&#65533;&#65533;&#65533;&#65533;T&#65533;&#65533;&#65533;&#65533;V&#65533;xn#&#65533;)&#65533;/MH&#65533;&#65533;6Pb1&#65533;&#65533;Gj-&#65533;
(&#65533;B&#65533;gRo&#65533;&#65533;19&#65533;&#65533;L&#65533;&#65533;&#65533;@xi&#65533;v&#65533;DV!>&#65533;&#65533;&#65533;&#65533;I&#65533;&#65533;&#65533; Z&#65533;&#65533;&#65533;iRh&#65533;l&#65533;Jry&#65533;Rp6R
&#65533;B`i 
g&#65533;7&#65533;&#65533;[&#65533;&#65533;9&#65533;*&#65533;&#65533;3&#65533;z)F&#65533;K&#65533;8&#65533;K"&#65533;@:*&#65533;
]&#65533;b&#65533;q^\q20z&#65533;&#65533;&#65533;&#65533;n[&#65533;&&#1486;&#65533;%RI &#65533;PmA&#65533;   p6U&#1713;ke&#65533;wj`<4p&#65533;&#65533; &#65533;&#65533;&#65533;9&#65533;@	&#65533;&#65533;8&#65533;&#65533;y>&#65533;&#65533;\z&#65533;&#65533;&#65533; mXy&#65533;W&#65533;&#31958;&#65533;j&#65533;&#65533;&#65533;b&#65533;&#65533;&#65533;&#65533;&#65533;0&#65533;&#65533;9 9:&#65533;G4&#65533;	U&#65533;4&#65533;
p&#65533;@UK&#65533;&#65533;&#65533;&#65533;&#65533;&#65533;E&#65533;&#65533;)&#65533; &#65533;^&#65533;&#65533;&#65533;&#1204;!&#65533;&#65533;%&&#65533;B&#65533;&#65533;M+OLkw&#65533;&a&#65533;L&#65533;f&#65533;&#65533;.&#65533;Tk$&#65533;&#65533;&#65533;&#65533;&#65533;&#65533;&#723;&#65533;8&#65533;&#65533;`&#65533;8&#65533;#`&#65533;&#65533;+&#65533;&#65533;	&#65533;&#65533;&#65533; ?0&#65533;` &#65533;&#65533;&#65533;&#65533;&#794;F>&#65533;&#65533;&#65533;&#65533;&#65533;&#65533;P	A&#65533;&#65533;&#1772;&#1354;&#65533;&#65533;y&#65533;&#65533;&#1412;aN&#65533;&#65533;&#65533;&#65533;&&#65533;7n&#65533;&#65533;&#65533;&#65533;v&#20693;&#65533;y&#65533;H&#65533;=&#65533;&#65533;&#65533;F{f&#65533;h&#65533;Ns&#65533;&#65533;Q&#65533;`Wo&#65533;z&#65533;&#65533;$P3&#65533;&#65533;8s5&#65533;	&#65533;&#65533;A&#65533;Y&#65533;&#65533;*&#65533;&#65533; 7 L&#65533;>&#65533;&#65533;&#1737;Z&#288;&#65533;!J&#65533;pk\*&#65533;&#65533;g&#65533;I1T`Q&#65533;&#65533;m<&#65533;r&#65533;&#65533;#&#65533;&#65533;&#65533;S313mhM&#65533;-&#65533;&#65533;&#65533;`` ^&#65533;`&#65533;]+1L&#65533;4D&#65533;&#65533;
|&#65533;&#65533;D&#65533;&#65533;,&#65533; &#1008;/&#65533;&#65533;3ppL&#756;&#1632;3z7&#65533;f&#65533; 7j3&#65533;&#1106;t&#65533;~&#65533;&#65533;"&#65533;Hi&#65533;t&#65533;rja	&#65533;&#65533; &#65533;8I$&#65533;&#65533;Hqm&#65533;+&#65533;&#65533;&#65533;3&#65533;&#65533;;&#65533;CW&#65533;I&#65533;&#65533;&#65533;G&#65533;&#65533;&#65533;&#65533;&#65533;&#65533;&#65533;9&#65533;pm&#65533;&#65533;U&#65533;f&#65533;&#1360;wg&#65533;&#65533;{w&#65533;[&#65533;	Q&#65533;&#65533;&#65533;&#65533;&#65533;d&#65533;&#65533;&#65533;@(&#65533;&#65533;/&#65533;,&#65533;a&#65533;z&#65533;-&#65533;&#65533;@ky1&&#65533;&#65533;&#65533;&#65533;:[2cq&#65533;&#65533;&#65533;&#65533;&#65533;fX%&#65533;r/I&#65533;3uKq&#65533;
&#65533;q3C&#1029;1V&#65533;
\
Ow&#65533;&#65533;&#65533;0&#65533;u[
&#65533; U&#65533;{&#1948;&#65533;&#65533;v&#65533;K&#65533;Fs8&#65533;d&#65533;&#65533;&#65533;&#65533;&#161;$D/W&#65533;&&#65533;&#65533; PR&#65533;&#65533;|&#65533;:&#65533;w`&`f0s&#65533;&#65533;&#65533;-&#65533;&#65533;PS&#65533;9&#65533;&#65533;P: =&#65533;pqh@&#65533;&#65533;l&#65533;&#65533;&#65533;&#65533;&#65533;&#65533;&#65533;&#65533; 
&#65533;l&#65533;&#65533;v&#65533;'&#65533;&#65533;@&#65533;&#65533;K
&#65533;&#65533;W$&#65533;&#65533;&#65533;J &#195;.AF&#65533;S &#65533;&#65533;&#65533;v&#65533;&#65533;`&#65533;[&#1302;&#65533;&#65533;&#65533;Dq&#65533;&#65533;V]&#794;K&I&#65533;&#65533;&#65533;&#428;&#65533;C&#65533; >p&#65533;P&#65533;&#65533;6x&#65533;|&#65533;
&#65533;G&#65533;N!&#65533;{&#65533;+k(H&#65533;Z&#65533;W&#65533;eKo&#65533;?&#65533;A&#65533;g-&#65533;&#65533;}&#65533;U3D&#65533;4?&#65533;&#65533;&#65533;&#65533;&#65533;-&#65533;&#65533;&#65533;2U0&#65533;@&#65533;&#65533;&#1518;s%X3[Iv&#65533;W&#65533;&#65533;&#65533;rY&#65533;&#65533;&#65533;{>&#65533; p&#65533;v&#214;&#65533;&#65533;&#65533;p6&#65533;&#65533;DZm	&#65533;&#1260;/'yq_&#65533;r&#65533;&#65533;{F.&#65533;n&#65533;&#65533;&&#65533;'q&#65533;&#65533;'n?RC&#65533;&#65533;H&#65533;&#65533;G&#65533;&#65533;&#65533;&#65533;&#1872;	~&#65533;	&#65533;&#65533;&#65533; &#65533; &#65533;&#65533;&#65533;&#65533; &#65533;0&#65533;-zr&#65533;@
M&#65533;^&#65533;&#65533;&#65533;&#65533; +m&#65533;&#65533;&#65533;&#65533;pSiA
 a?D7&#65533;&#65533;a(c	$&#65533;;&#65533;&#65533;&#65533;s&#65533;&#65533;&#65533;D&#65533;&#65533;@&#65533;&#65533;"&#65533;&#65533;&#65533;&#65533;Ap&#65533;	!&#65533;&#65533;&#521;az&#65533;&#65533;Ia&#65533; Rp;&#65533;7E\ZLl&#1786;&#65533;MX&#65533;,&#65533;&#65533;&#65533;&#65533;&#65533;w&#65533;w&#65533;B&#65533;&#65533;&#65533;.r&#65533;.&#65533;|(&#65533;&#65533;&#65533;&#65533;&#65533;E	3&#65533;mGYA&#65533;&#65533;}2C&#65533;&#65533;,&#65533;t&#65533;q&#65533;]&#65533;fO&#65533;@+&#65533;I&#65533;&#65533;&#65533;&#65533;d&#65533;R&#65533;]@jg&#65533;`jC&#864;7&#65533; &#65533; &#65533;3&#65533;@&#65533;{T&#65533;&#65533;l&#65533;x|m|s&#65533;]&#65533;&#65533;&#65533;G&#65533;&#65533;C4&#65533;,\&#1943;g&#65533;P3&#65533;L&#65533;&#65533;}&#65533;+&#65533;Z&#65533;-
&#65533;&#65533;~&#65533;|;>&#65533;&#65533;@NAa&#65533;&#65533;&#65533;xnk0&#65533;0&#65533;0w&#65533;w&#65533;/O&#1577;&#65533;f^&#65533;ayf&#65533;&#65533;:S@&#65533;!\T-&#65533;S&#65533;&#65533;&#65533;&#65533;;
&#65533;&#65533;;s,&#65533;&#65533;&#65533;&#65533;@&#65533;|&#65533;&#65533;&#65533;&#65533;&#65533;Ub&#65533;xq>&#65533;S	X&#65533;.&#65533;&#65533;&#65533;&#65533;&#65533;!&#65533; ` &#65533;Tql&#65533;&#65533;wh&#65533;I&#65533;*}l6N&#65533;&#65533;&#65533;M&#65533;A&#65533;T^?&#65533;&#65533;.&#65533;&#65533;:&#65533;&#65533;/&#65533;&#65533;&#65533;&#65533;&#65533;&#65533;&#65533;q&#65533;&#65533;2&#65533;&#65533;&#1714;M&#65533;&#65533;&#65533;2&#1067;["78&#65533;&#65533;E&#65533;&#65533;QA&#65533;B&#65533;&#65533;A&#65533;^%rh&#65533;&#65533;i.
&#65533;&#65533;&#65533;2e &#65533;D_&#65533;(&#65533;
&#65533;&#65533;!&#65533;BQ=&#65533;K&#65533;&#65533;b	&#65533;[ `@ l&#65533;&#65533;g&#65533;|`&#65533;U&#65533;&#65533;&#65533;u&#65533;r&#65533;&#65533;1&#65533;&#144;&#65533;&#65533;&#65533;&#65533;&a&#65533;5&#65533;&#65533;&#65533;P&#1897;s&#65533;&#65533;&#65533;&#65533;&#65533;&#65533;&#65533;&#65533;y&#65533;&#65533;D&#65533;&#1965;n&#65533;&#65533;&#65533;y.&#65533;P&#1920;&#65533;&#934;&#65533;w7O&#65533;&#65533;&#65533;&#65533;&#65533;G&#65533;&#65533;w&#65533;f&#65533;]&#65533;*&#65533;&#65533;H&#65533;o\&#65533;P 
&#65533;&#65533;&#65533;&#65533;L&#65533;:&#65533;&#65533;,&#65533;&@&#65533;&#257;&#65533;&#65533;&#65533;&#65533;&#65533;&#65533;&#65533; =P&#8430;&#65533;a&#1546;&#65533;&#65533;&#65533;J&#65533;&#65533;&#65533;&#65533;Tzw]=a5&#65533;d,LZ&#65533;*&#65533;q&#65533;-&#65533;&#65533;76&#65533;/&#65533;&#65533;&#65533;RO&#65533;&#65533;&#65533;5@{Ttt&#65533;&#65533;F&#65533;&#65533;!{1&#65533;j&#65533;QA&#65533;&#65533;&#65533;Y0e1&#65533;&#65533;&#4034;1&#1573;&#65533;&#65533;&#65533;&#65533;e&#65533;&#65533;&#65533;&#65533;&#65533;&#65533;&#65533;&#65533;G&#65533;!E&#65533;$Y&#65533;&#65533;I&#65533;)U&#65533;d&#65533;&#65533;&#65533;Ae]&#65533;AP&#65533;6m&#65533;&#65533;&#65533;&#59386;p6&#65533;T2&#65533;&#65533;&#65533;
g&#65533;&#65533;&#65533;&#65533;&#65533;&#65533;&#65533;&#65533;&#65533;&#65533;h&#65533;4&#65533;R&#65533;&#65533;8hDBA#!`&#65533;0 C&#65533;h&#65533;&#65533;&#65533;QX6&#65533;&#65533;&#65533;&#454;&#1096;&#65533;u&#65533;w&#834;+&#65533;0&#65533;e&#65533;&#2029;&#65533;G&#65533;&#65533;s0&#65533;&#65533;&#65533;&#65533;&#65533;Q2&#65533;='`|&#65533;&#65533; *&#65533;.&#65533;w&#65533;&#65533;&#65533;&#65533;*&#65533;&#65533;&#65533;&#65533;X&#65533;&#65533;3&#65533;&#65533;&#65533;&#65533;&#65533;8&#65533;q&#65533;&#1050;&#65533;TN&#65533;V@&#65533;&#65533;?V8&#65533;a&#65533;"1&#65533;t&#65533;&#65533;c&#65533;3&#65533;xl&#65533;&#65533;&#65533;w&#65533;*]T2&#65533;&#65533;&#65533;&#65533;&#603;7&#65533;&#65533;=&#65533;&#65533;&#65533;&#159;T&#65533;&#65533;&#65533;&#65533;&#65533;&#65533;&#65533;&#65533;&#65533;&#65533;&#65533;&#65533; &#65533;&#225;
&#1837;9&#65533;&#65533;(&#65533;}b&#65533;&#65533;"$&#65533;&#65533;j&#65533;&#65533;&#65533;G&#65533;&#592;B&#65533;&#65533;&#65533;N&#65533;$)B&#65533;&#65533;*&#65533;2&#65533;H&#65533;&#468;iP&#65533;!y&#65533;&#65533;&#65533;&#65533;b&#65533;s&#65533;&#65533;	z&#65533;CH
$ &#65533;<&#65533;&#65533;&#65533;&#65533;#A9h
i<&#65533;&#196;&#65533;&#65533;&#65533;&#65533;J,&#65533;&#1298;&#65533;&#65533;f&#43532;&#65533;<&#65533; &#65533;9'\p&#405;&#65533;&#65533;b&#65533;U6&#65533;d&#65533;V &#65533;#*6!&#65533;&#65533;&#65533;'&#65533;J&#65533;&#65533;
&#65533;(&#65533;&#65533;&#65533;&#65533;&#65533;&#65533;&#65533;
&#65533;&#65533;&#65533;&#65533;&#65533;mL&#65533;'F&#65533;&#65533;0&#65533;"&#65533;#&#65533;&#65533;&#65533; &#65533;&#65533;+&#65533;B&#65533; &#65533;D;h&#65533;&#1937;//Z&#65533;m&#65533;&#65533;&#65533; &#65533;&#65533;&#65533;&#65533; X}&#65533;W&#65533;&#65533;&#65533;*&#65533;LWWZ&#23491;&#65533;`&#65533;&#65533;&#65533;&#65533;&#65533;`&#65533;&#65533;&#1057;&#65533;n&#160;Zp&#65533;&#65533;&#65533;2&#65533;5&#65533;&#65533;5&#569;&#65533;z&#65533;&#65533;!&#65533;m&#851;R4&#65533;)&#65533;&#65533; &#2023;B&#65533;&#65533;&#65533;&#65533;&#65533;&#65533;0
pK&#65533;i&#65533;&#65533;&#907;x&#65533;&#65533;&#1811;x&#65533;J*a&#65533;0&#65533;&#65533;G&#65533;@>
&#65533;>&#65533;Z&#65533;&#65533;P&#65533;h&#65533;&#65533;&#65533;&#65533;T&#65533;&#65533;b&#65533;&#65533;&#65533;N&#65533;&#65533;;&#65533;&#65533;G&#65533;A&#65533;&#65533;&#65533;#8&#65533;QJ_&#65533;kgA&#65533;&#65533;&#65533;&#65533;
$&#65533;&#65533;&#1876;Rp7$&#1681;&#65533;&#65533;3N&#65533;&#65533;&#65533;&#65533;b:QD&#65533;&#1166;0&#65533;&#65533;&#65533;&#65533;&#65533;&#65533;&#65533;.&#65533;&#65533;f&#65533;^H{&#65533;j&#65533;&#65533;12I&#65533;&#65533;LR&#65533;$)0H#&#65533;P&#65533;&#65533;&#65533;&#1160;&#65533;:qC#&#65533;#&#65533;|r&#689;&#65533;F&#65533;&#65533;&#65533;&#35227;&#65533;&#65533;$\&#65533;&#314;&#65533;
&#424;&#65533;&#65533;&#65533;&#65533;&#65533;&#65533;
T&#65533;GJ&#65533;j&#65533;!&#65533;&#65533; =Hw&#65533;=w&#65533;:=( &#65533;&#65533;&#65533;h&#65533;&#65533;L6(!&#65533;xe&#259;&#65533;&#65533;&#1376;8~=&#65533;&#65533; @&#65533;@zvl&#65533;&#65533;&#65533;H&#65533; *&#65533;X&#65533; 4&#65533;&#65533;k&#65533;&#65533;\&#65533;&#65533;"R&#65533;Y&#65533; &#65533;X&#65533;H&#65533;#p&#65533;t&#65533;&#65533;8&#65533;j!&#65533;&#1564;m\&#65533;&#65533;<&#65533;&#65533;MvL&#65533;WG&#65533;&#65533;&#65533;&#65533;&#65533;&#65533; &#65533;@l"h!I $Fx&#65533;&#65533;&#65533;w&#65533;D&#65533;\(&#65533;&#65533;gb&#65533;&#65533;&#65533;&#65533;&#65533;&#65533;&#65533;c3&#65533;&#65533;&#65533;$&#65533;.hAUGFE3&#65533;&#65533;
UEd	&#65533;&#65533;&#65533;&#65533;d&#65533;k&#65533;&#65533;DE&#65533;&#65533;&#65533;%&#65533;&#65533;&#65533;G&#65533;&#65533; &#65533;&#1315;&#65533;G&#65533;@2&#65533;3bd&#65533;&#1200;&#65533;G&#65533;&#65533;&#398;T&#65533;s&#65533;c&#65533;&#65533;&#65533;t$L&#65533;&#65533;IqbA`DM&&#65533;&#65533;&#65533;&#65533;%&#65533;&#65533;&#65533;&#65533;&#65533;A&#65533;&#65533;&#65533;&#65533;7&#65533;&#200;>&#65533;&#65533;s&#65533;c&#65533;\&#65533;&#65533;&#65533;&#65533;&#65533;&#65533;&#65533;CsYF&#65533;u&#65533;&#65533;V&#65533;+1&#65533;<&#65533;lGu&#65533;&#65533;A&#65533;0,:&#65533;&#65533;	H&#65533;&#65533;&#65533;&#65533;E &#720;&#65533;?&#65533;&#65533;&#65533;a W&#65533;&#65533;>&#65533;\&#65533;&#65533;&#65533;G&#65533;&#65533;&#65533;&#65533;g&#65533;-&#65533;4&#65533;&#65533;&#65533;AVq&#65533;&#65533;&#65533;2&#1514;&#1154;&#65533;&#65533;&#65533;&#65533;&#65533;&#65533;!&#65533;kn.&#65533;&#65533;T<&#290;9&#65533;l.&#65533;&#65533;?tS&#65533;&#65533;,&#65533;&#65533;9&#65533;	&#65533;xP&#65533;d&#65533;&#65533;&#65533;&#65533;&#65533;$&#65533;#)&#65533;A&#65533;s&#1114;&#65533;$K$"\<&#65533;&#65533;l&#65533;	&#65533;&#287;A&0&#65533;Y&#65533;P)H&#65533;&#65533;3&#65533;&#1961;%&#65533;8I<rH&#577;&#65533; &#65533;&#65533;)P&#65533;&#65533;n&#65533;!&#65533;C%jQ?H0i&#65533;&8&#65533;cM&#65533;&#65533;&#65533;&#65533; ;&#65533; FF  W&#65533;&#65533;&#65533;&#65533;HK1&#65533;(&#65533;&#65533;"&#65533;!R&#65533;&#65533;x&#65533; w8H&#65533;&#65533;&#65533;&#65533;&#65533;`k&#65533;Q&#65533;&#65533;A&#65533;&#65533;@wy&#65533;l&#65533;&#65533;O&#65533;p&#65533;`&#65533;8X5se&#65533;&#65533;&#65533;&#65533;'&#65533;1&#65533;O &#65533;,&#65533;L&#65533;&#65533;4&#65533;&#65533;&#65533;&#65533;&#65533;&#65533;f"&#65533;&#518;&#65533;<"G&#65533;Q&#65533;q&#65533;d&#65533;&#65533;Q<&#65533;' @&#65533;A&#65533;&#65533;&#65533;&#65533;I&#65533;Azs6&#65533;&#65533;(&#65533;	&#65533;" W&#65533;A%&#65533;&#65533;bNr&#65533;E$IC)&#65533;&#65533;>&#65533;&#65533;&#65533;&#65533;&#65533;&#65533;p	&#65533;U&#65533;&#65533;&#65533;w1R&#65533;x&#65533;D&#65533;&#65533;H*Z&#65533;y$?h&#65533;&#65533;&#65533;&#65533;&#65533;,&#65533;#F&#65533;A&#65533;&#65533;;n&#65533;`n&#65533;G*Xs&#65533;&#65533;b&#65533;&#65533;A&#65533;&#1225;&#65533;&#65533;#'&#65533;0f&#65533;&#65533;/$&#65533;&#65533;1&#65533;T&#65533;&#65533;&#65533; &#65533;#!&#65533;V&#65533;&#65533;&#65533;&#65533;#6&#519;5&#65533;&#65533;&#65533;&#233;&#65533;&#65533;S&#65533;&#65533;7&#65533;S&#65533;vm|&#65533;&#533;L&#65533;&#65533;&#65533;N&#65533;&#65533;%&#65533;&#65533;D&&#65533;&#65533;&#65533;9&#65533;$"9+&#65533;I&#65533;&#1168;&#65533;&#65533;td' [&#65533;"5&#65533;^P&#65533; >\&#65533;A^&#65533;&#65533;&#65533;(G j &#65533;T&#65533;&#65533;EDA&#65533;&#65533;_&#65533;v&#65533;&#65533;u+0Z&#65533;3&#65533;&#65533;o  M&#65533;&#65533;&#28945;&#65533;f~&#65533;&#65533;-&#65533;0&#65533;&#65533;0&#65533;&#65533;`2&#65533;[&#224;&#65533;W&#65533;&#65533;?$&#65533;>&#65533;@K}&#65533;AZK w&#65533;&#65533;&#65533;`G&#65533; \`E &#65533;&#65533;*&#65533;&#65533;&#65533;&#65533;l&#65533;&#65533;DQ&#65533;9&#65533;&#65533;#4&#65533;*&#65533;|&#65533;&#65533;&#65533;&#65533;&#65533;B	7&#65533;&#65533;&#65533;2c&&#65533;&#65533;&#65533;&#65533;YG&#65533;$&#65533;0&#545;>&#65533;B&#65533;&#65533;#$&#65533;!&#65533;&#65533;-&#65533;71Rs&#65533;$&#65533;&#65533;&#65533;&#1227;6&#65533;&#65533;R	>K&#65533;&#65533;
u$j=&#65533;0&#65533;&#65533;&#65533;c&#65533;$&#65533;)a&#65533;&#65533;5
~&#65533;&#65533;\&#65533;&#65533;\&#65533;5\&#65533;&#65533;st$&#65533;&#65533;&#65533;9&#785;&#65533;K[&#65533;	&#65533;&#65533;&#65533;c&#65533;&#65533;&4&#65533;# A&#65533;8&#65533;&#65533;C&#65533;&#65533;V'EhV$&#65533;&#65533;&#65533;  na&#301;&#65533;&#65533;&#65533;jV&#65533;&#65533;t&#65533; 7&#65533;&#65533;n0&#65533;&#65533;&#65533;d&#882;&#65533;A&#65533;;&#65533;L#&#65533;&#65533;tH$aS&#65533;ZB
&#65533;u &#65533;;&#1177;U&#65533;&#65533;3&#65533;&#65533;&#65533;!2&#65533;H&#65533;X &#65533;_&#65533;&#65533;	}&#65533;&#65533;&#65533;(e&#65533;&#65533;a&#65533;&#65533;1&#65533;&#65533;Y&#65533;0&#65533;&#65533;&#65533;A&#65533;&#65533;Vy&#65533;[0&#65533;K&#65533;s&#65533;&#65533;x&#65533;&#65533; 0V
` &#65533;g&#65533;&#65533;+i&#65533;&#65533;f&#65533;&#65533;&#65533;&#798;X2]&#65533;&#65533;#&#65533;P&#65533;0&#1041;&#65533;&#65533;&#65533;#&#65533;&#65533;'&#65533;&#65533;&#65533;&#65533;	&#65533;2&#65533;&#65533;{ &#65533;>O~&#65533;&#65533;&#65533;&#65533;&#65533;&#65533;$&#65533;/&#65533;*+&#65533;nx&#65533;&#65533;'&#65533;&#65533;o8&#65533;&#65533;E`	&#65533;;&#65533;&#65533;&#65533;&#65533;b[(&#65533;&#65533;&#65533;&#65533;S&#65533;&#65533;&#65533;8&#65533;&#65533;&#65533;&#65533;&#1131;^&#65533;&#65533;L.&#65533;&#1304;&#65533;&#65533;&#65533;{&#65533;&#65533;1g&#65533;&#65533;&#65533;g(&#65533;&#65533;Il:&#65533;e&#65533;E&#65533;P&#65533;K.&#65533;&#65533;!X&#65533;&#1608;+&#65533;&#65533;&#65533;{
O&#65533;&#65533;&#513;P&#65533;&#65533;&#65533;?b"	&#65533;&#65533;&#65533;uX&#65533;&#65533;pA&#65533;&#65533;&#65533;&#65533;A&#65533;X&#65533;&#1537;q&#65533; &#65533;q&#65533;&#65533;&#65533;&#65533;+&#65533;A &#65533;&#65533;&#65533; &#65533;&#65533;&#65533; `&#65533;oX&#65533;&#65533;@&#65533;h@&#65533;&#65533;&#65533;&#65533;&#65533;B&#65533;&#65533;&#65533;%&#65533;&#65533;0&#65533;&#65533;&#65533;1&#65533;)&#65533;&#65533;&#65533;&#65533;X&#65533;J C&#65533;&#65533;&#65533;{5p&#65533;&#65533;;&#65533;&#65533;q&#65533;
&#65533;&#65533; &#65533;&#65533;&#65533;>&#65533;/&#65533;P&#65533;&#65533;H&#65533;[&#65533;&#65533;1y	T&#65533;&#65533;&#65533;V	kDT&#65533;&#65533;&#65533;EtDGDh&#65533;hh5G&#264;pJ8&#65533;R|r&#65533;&#65533;p&#65533;*;K&#65533;a8&#65533;&#65533;E4&#65533;D&#265;D&#65533;F&#65533;T&#65533;Z<&#65533;&#65533;&#65533;$&#65533;&#65533;Z&#263;]&#65533;&#65533;]&#65533;&#65533;&#65533;&#336;&#65533;<&#65533;&#65533;.L&#417;&#65533; &#65533;&#65533;&#65533;2&#65533;2&#65533;&#65533;&#65533;y&#65533;*&#65533;P&#65533;&#65533;&#65533;&#65533;&#65533;&#46121;b&#65533;z&#65533;S&#65533;&#65533;p &#65533;&#32829;&#65533;&#65533;8
VH0&#65533;&#513;@&#65533;*k&#65533;[&#65533;&#65533;o88&#65533;&#65533;*[p&#65533;E&#65533;G{&#65533;k&#65533;[&#65533;&#65533;[83&#65533; [`&#65533;r8&#65533;&#65533;\&#65533;|&#65533;&#1669;&#65533;*&#65533;&#65533;&#65533;&#65533;&#65533;&#65533;&#65533;&#65533;!{&#65533; k<&#65533;j(&#65533;&#65533;	X&#65533;x&#65533;g&#65533;&#65533;&#65533;&#65533;&#65533;3&&#65533;0t`5&#65533;&#65533;&#65533;&#65533;&#65533;&#65533;-k&#65533;
&#65533;8kwy&#65533;&#65533;&#65533;&#65533;8&#65533;'8!f(&#65533;&#65533;?&#65533;0&#65533;S&#65533;&#65533;&#65533;&#65533;p(&#65533;&#65533;&#65533;&#65533;$&#65533;&#65533;$8&#430;&#65533;&#643;(&#65533;&#65533;&#753;Fa&#65533;&#65533;c&#65533;$&#65533;&#65533;A&#65533;JL&#65533;F(&#754;&#65533;J&#65533;Kl5J&#65533;1P&#65533;7&#65533;&#65533; ^&#65533;_&#65533;&#65533;&#65533;4&#65533;:@&#65533;&#65533;<DTh&#65533;&#65533;&#65533;FP&#259;&#65533;E&#65533;8&#65533;[<K&#65533;&#65533;L&#65533;&#65533;&#693;&#65533;&#65533;,;&#65533;&#65533;KK<&#65533;L&#65533;,&#65533;&#65533;P&#579;&#65533;x&#65533;&#65533;&#65533;?/&#65533;	?&#65533;z;&#65533;&#65533;&&#65533;&#65533;&#65533;&#65533;h&#65533;p&#65533;&#65533;&#65533;&#65533;h&#65533;&#65533;@GTr&#65533;&#65533;&#65533;9&#911;&#65533;-HG&#65533;&#65533; &#65533;&#65533;&#65533;&#65533;t&#65533;&#65533;p&#65533;&#65533;7&#65533;8z
	`&#65533;4&#65533;d&#65533;&#65533;*{&#65533;K&#65533; N
&#65533;&#65533;>H%)&#65533;aS+&#65533;&#65533;9&#65533;&#65533;(&#65533;&#65533;&#65533;+&#65533;=&#1889;&#65533;zRN&#65533;c&#65533;&#65533;H&#65533;&#65533;`J'&#65533;.&#1244;&#65533;&#65533;6&#65533;&#65533;&#1146;Nh&#771;@&#756;&#264;	&#65533;&#65533;L&#65533;&#65533;&#65533;A&#65533;JT&#65533;&#65533;&#65533;&#65533;V&#65533;K&#65533;l&#822;&#65533;DTxLLd&#1105;p
r	&#65533;&#65533;&#65533;&#65533;&#65533;&#65533;^83&#65533;0&#65533;V&#65533;&#65533;KQ&#328;&#65533;L&#65533;&#65533;&#1137;&#65533;K&#65533;`&#783;PR&#65533;(&#65533;&#65533;&#65533;P&#764;C&#65533;&#65533;&#65533;&#65533;&#65533;&#65533;R&#65533;(&#65533;@&#65533;&#65533;&#65533;Y&#65533;&#65533;&#65533;&#65533;2&#65533;&#65533;&#65533;m<&#65533;&#65533;M&#1548;&#65533;(&#65533;E&#65533;&#65533;&#65533; P&#65533;&#65533;&#65533;O&#65533;&#65533;&#65533;&#65533;&#65533;&#65533;&#65533;&#65533;ih%&#65533; &#65533;&#65533;&#548;&#65533;(E&#65533;&#65533;$'		;0~&#65533;&#974;@9&#65533;&#65533;p&#65533;&#65533;	H&#65533;s:&#65533;&#65533;&#65533;l	&#65533;PP-*&#65533;&#65533;&#65533;/&#65533;&#65533;?(K&#65533;s&#65533;&#65533;&#65533;<J&#65533;&#65533;
&#65533;</&#65533;4K&#65533;&#65533;&#65533;tRu&#65533;%&#65533;L&#65533;&#65533;N<n&#65533;&#65533; G)&#65533;&#65533;@d&#65533;Q&#65533;&#65533;D(]&#65533;Qq&#65533;&#65533;\Q&#65533;,&#1166;&#65533;&#782;@R<dKY&#65533;&#1071;&#65533;&#65533;&#65533;&#65533;&#65533;;W`&#65533;&#65533;&#65533;v&#328;Cp58;,US&#850;&#65533;&#65533;k`&#65533;?&#65533;M&#65533;&#1065;&#65533;&#65533;&#65533;&#65533;&#835;0#&#65533;&#65533;d&#65533;&#65533;&#65533;S;5&#65533;3#N&#65533;O`&#231;&#65533;&#65533;Q&#65533;ND&#65533;
|&#65533;&#65533;	&#65533;&#65533;
&#65533;;P%H&#65533;+&#65533;3&#65533;&#65533;&#65533;@&#65533;&#65533;T&#65533;&#65533;0&#65533;*&#65533;^&#65533;1h&#65533;9&#65533;h&#65533;&#65533;&#65533;&#65533;HB={}!&#65533;8&#65533;&#65533;J&#65533;P&#65533;2&#65533;&#65533;
&#65533;1&#65533;&#65533;\&#65533;R&#65533;#'&#65533;&#65533;&#65533;&#65533;&#65533;&#65533;&#65533;b&#65533;&#65533;+&#65533;&#65533; &#65533;`&#1678;&#65533;{k(&#65533;&#65533;pp&#65533;&#65533;V&#65533;@&#65533;p&#65533;&#65533;W3&#65533;&#1742;&#65533;&#1745;&#65533;[1&#264;o&#65533;&#65533;?&#65533;&#65533;&#65533;&#65533;\&#65533;02&#65533;8&#1475;&#65533;&#65533;`&#65533;&#65533;&#65533;&#65533;&#65533;M=&#841;&#65533;yD&#65533;%2&#65533;&#65533;y&#65533;&#65533;`&#65533;&#65533;&#65533;\+&#65533;&#835;&#65533; /8&#65533;&#549;5&#65533;&#65533;R&#1061;&#65533;&#65533;4&#1548;&#1269;&#65533;]&#136;4X&#65533;  &#65533;9]&#65533;8&#65533;&#65533;&#65533;&#65533;=&#65533;x&#65533;+&#65533;&#65533;&#65533;&#65533;&#65533;]&#65533;Z&#65533;&#65533;&#65533;&#145;0&#65533;&#65533;&#65533;[&#65533;V"VVI&#65533;&#1923;&#65533;&#65533;p`R&#65533;@ T&#65533;&#65533;&#65533;<&#65533;N&#65533;&#65533;&#65533;&#65533;&#65533;9pB&#65533;0&#65533;f&#65533;&#65533;L&#65533;&#65533;h-&#65533;&#65533;&#65533;&#65533;K&#65533;&#65533;-&#65533;&#65533;&#272;hKHD&#65533;=&#65533;&#65533;&#65533;&#65533;#&#65533;&#65533;\&#65533;&#65533;
e`&#65533;&#65533;R&#1806;&#65533;&#65533;Y&#65533;+-&#65533;u	:d&#65533;&#65533;\A&#65533;	2&#65533;&#65533;^9l&#65533;&#65533;
&#65533;jS.&#65533;Nc&#65533;&#65533;d&#65533;&#65533;&&#65533;&#65533;5&#65533;&#65533;&#65533;&#65533;&#65533;&#65533;E"X6&#65533;(,&#65533; ]&#65533;0&#65533;0&#1038; b-%n&#65533;r^&#65533;(&#65533;C&#65533;&#1041;(L*e	&#412;&#65533;It&#65533;&#65533;l&#65533;DR&#65533;TL,>&#65533;&#65533;=K&#65533;E`G&#65533;&#65533;&#65533;:
&#65533;&#65533;&#65533;&#65533;(&#65533;P&#65533;&#65533;&#65533;<6Y?F&#65533;F&#65533;&#65533;&#846;x&#65533;<dCNd&#65533;&#65533;&#65533;&#65533;&#65533;Rx&#65533;wZ&#65533;_&#65533;&#65533;U(&*&#65533;&#65533;#f&#65533;&#65533;&#65533;&#65533;\&#65533;&#65533;&#1681;&#65533;&#65533;~&#65533;K&#65533;8 ;&#65533;&#1030; 6R&#65533;)&#65533;B&#65533;&#65533;8&#65533;]o&#65533;&#65533;d$P&#65533;&#328;e3&#65533;R&#65533;0&#65533; &#65533;&#65533;x&#65533;X=h&#65533;c&#65533;&#65533;=&#65533;e&#65533;R &#65533;g6&#65533;a!&#65533;i&#65533;f"&#65533;&#65533;a&#65533;&#65533;f&#65533;H]\&#65533;&#65533;\2&#65533; 
P&#65533;&#65533;&	L&#65533;&#65533;&#65533;&#65533;&#65533;5&#65533;&#65533;&#65533;g&#65533;_(H&#65533;tg-&#65533;9P.<&#65533;g=&#65533;B<m&#65533;pF&#65533;C3&#65533;&#65533;	=&#65533;&#65533;H&#65533;P&#65533;&#65533;&#65533;&#514;&#65533;&#1951;&#65533;^&#1454;(&#65533;x&#65533;&#65533;&#65533;h&#65533;&#65533;h&#65533;&#5056;*&#65533;&#267;&#65533;$	&#65533;B&#65533;&&#65533;x&#65533;&#65533;&#65533;&#65533;0&#65533;&#65533;X&#65533;/`i&#65533;H&#65533;&#65533;&#65533;&#65533;&#65533;N&#65533;&#65533;i&#65533;&#65533;i&#65533;a&#65533;&#65533;K&#65533;3&#65533;&#65533;&#65533;&#65533;&#65533;
&#136;&#65533;6&#65533;&#65533;N&#65533;q&#65533;&#65533;&#65533;&#1935;P.t&#65533;a&#588;&#65533;&#65533;&#65533; &#65533;&#65533;&#65533;6&#65533;i6&#65533;&#65533;h&#1872;hO&#65533;&#65533;&#65533;&#65533;&#65533;&#65533;&#65533;v&#392;yV	c&#65533;&#65533;&#65533;&#65533;&#65533;^&#65533;&#65533;&#65533;T&#65533;&#65533;N&#65533;k+&#65533;k&#65533;6	h&#65533;h&#65533;jI&#65533;i&#65533;R&#65533;&#65533;&#65533;&#1027;&#65533; &#65533;<&#65533;]h>&#65533;&#1501;&#65533;6&#65533;v&#65533;&#65533;&#65533;&#838;&#65533;;&#65533;h&#65533;m&#65533;h&#65533;P&#65533;&#65533;p30h8,8'G8&#65533;&#65533;&#65533;&#65533;&#65533;m&#65533;n&#65533;g&#65533;m&#65533;&#65533;m&#65533;hG&#65533;&#65533;0 x,x&#65533;g&#65533;&#54644;m&#65533;&#65533;mB&#65533;&#65533;Hn&#65533;f,(i&#1854;&#65533;q&#65533;?X[&#65533;`&#65533;&#65533;m&#65533;@&#65533;[ &#65533;&#65533;&#65533;j&#65533;R&#65533;l&#65533;(&#65533;&#65533;&#65533;^j&#65533;&#65533;k&#65533;&#65533;&#65533;&#65533;ii&#65533;&#65533;R(o&#65533;&#65533;Q&#65533;&#65533;Hs&#65533;&#65533;&#65533;&#65533;h&#65533;x&#65533;&#65533;(&#65533;&#65533;X,	N&#65533;Z&#65533;&#65533;&#65533;8&#65533;@&#65533;^&#65533;&#65533;&#65533;&#65533;&#1680; &#65533;&#65533;&#65533;&#65533;&#65533;&#65533;	&#65533;&#65533;&#65533;&#65533;&#65533;(&#913758;&#65533;bZ&#65533;8&#65533;y0&#65533;t&#65533;&#65533;&#65533;h&#65533;&#65533;ne&#65533;&#65533;&#65533;xm!&#65533;&#65533;x&#65533;&#65533;&#65533;#&#65533;R$&#65533;&#65533;}U8&#65533;'	&#65533;k&#65533;&#65533; r&#65533;&#65533;&#65533;R&#65533;&&#65533;r.o&#65533;&#65533;	,P,&#65533;&#65533;K&#65533;&#65533;)&#65533;q&#65533;&#65533;q&#65533;&#65533;&#65533;&#65533;&#65533;u$W&#65533;p&#65533;`q&#65533;v	/&#65533;&#65533;	&#65533;&#65533;4&#65533;&#65533;&#1277;&#65533;=&#65533;&#65533;&#65533;&#65533;0&#65533;&#65533;&#65533;&#65533; t@&#65533;&#65533;&#65533;&#328;	{<&#65533;&#65533;&#65533;&#65533;&#65533;&#65533;%&#1536;%&#65533;gxVp&#65533;b&#65533;%`&#65533;&#65533;&#65533;/&#65533;&#1870;h&#65533;&#65533;&#65533;cY&#65533;&&#65533;&#65533;&#65533;F&#65533;&#65533;&#65533;&#65533;y&#65533;t&#65533;&#65533;&#65533;k&#65533;&#38978;&#65533;}&#65533;XG&#65533;X&#65533;s&#65533;3`&#65533;<&#65533;
X^&#65533;t&#65533;Z  &#65533;&#65533;&#65533;&#65533;&#65533;kB&#65533;d4&#65533;&#65533;rl&#65533;vm&#65533;&#65533;&#65533;&#1244;&#65533;&#65533;mwn&#65533;h(s&#65533;&#65533;&#65533;&#65533;s&#65533;mvO&#65533;@&#65533;&#65533;F&#58179;&#65533;hh&#65533;&#65533;wj&#65533;&#65533;5[&#65533;&#65533;&#65533;&#65533;&#65533;&#65533;&#65533;s'(?&#65533;&#65533;)&#65533;H&#65533;&#65533;]&#65533;5]&#65533;&#65533;&#65533;&#65533;&#1548;=?t<&#65533;&#65533;&#65533;]&#65533;&#65533;&#65533;&#65533;&#65533;'tPG@&#65533;vD&#65533;a&#65533; &#65533;H[&#65533;&#65533;x&#65533;`p&#65533;&#65533;&#65533;B'&#65533;&#65533;]&#65533;&#65533;&#65533;&#65533;&#65533;&&#65533;l&#65533;&#65533;&#65533;&#65533;\&#65533; &#65533;@&#65533;Q&#65533;&#65533;hD5&#65533;&#65533;-&#65533;&#65533;`&#65533;d&#1612;e	&#65533;?&#65533;<&#65533;xA&#65533;h&#65533;&#65533;&#65533;	0v&#65533;&#1554;XS&#65533;&#65533;&#65533;}&#65533;vp&#65533;&#65533;&#65533; wq_&#65533;&#65533; &#65533;&#65533;q&#65533;&#65533;w&#65533;&#65533;~&#65533;@&#65533;ww&#65533;w7&#65533;&#65533;>&#65533;/_n&#65533;&#65533;&#65533;& &#65533;&#65533;-&#65533;&#65533;&#65533;&#65533;&#65533;&#65533;&#65533;&#65533;&#65533;&#65533;&#65533;&#65533;;&#65533;&#1461;&#65533;&#65533;X&#65533;?p&#1990;&#65533;|'&#65533;|&#65533;&#65533;&#54168;&#65533;&&#65533;&#65533;&#65533;&#65533;Cp&#65533;0&#65533;&#65533;&#65533;&#65533;J'&#65533;&#65533;2&#65533;kJ&#65533;y&#65533;&#65533;f&#65533;&#65533;H&#65533;s&#65533;'&#65533;&#65533;H&#65533;x&#65533;&#65533;&#65533;?&#65533;&#65533;&#65533;&#65533;s&#65533;1&#65533;&#65533;&#456;&#65533;&#65533;&#65533;&#65533;&#65533;/B&#65533;&#65533;&#65533;}+&#65533;L_&#65533;6&#65533;&#65533;&#65533;&#65533;&#25816;&#65533;&#65533;n&#65533;aql&#65533;0&#65533;&#65533;&#65533;&#65533;&#65533;(0(&#65533;&#65533;&#65533;&#65533;H@&#65533;&#65533;&#65533;&#65533;G)\&#65533;&#65533;`jS/8&#65533;?7]=&#65533;&#65533;y&#65533;'&#65533;&#65533;&#65533;&#65533;p`R&#65533;R@q&#65533;@?&#65533;&#65533;`&#65533;&#65533;&#65533;#&#528;"G&#65533;,i&#65533;$&#659;9&#65533;&#65533;(&#65533;&#65533;&#728;0a.,&#65533;2%&#924;:uby&#65533;E&#371;A[`&#65533;W&#1320;PXX&#65533;t&#3303;;&#65533;
&#65533;&#65533;&#65533;3&#65533;L&#65533;&#65533;U&#65533;	&#65533;&#65533;&#65533;&#65533;k#p&#65533;&#65533;&#65533;&#65533;`;&#65533;*&#1848;8&#1880;&#65533;k&#255;?&#65533;&#65533;&#65533;&#1787;&#65533;&#65533;^&#65533;y&#65533;&#65533;(8&#65533;@&#65533;.&#65533;/6	&#65533;&#65533;&#65533;	&#65533;&#65533;ga &#257;M&#65533;la&#65533;&#65533;T&x!&#65533;/&#842;iJ&#65533;&#65533;Z&#65533;&#65533;&#65533;c&#65533;!Iz>&#65533;l&#65533;&#65533;f&#65533;B&#65533;w&#65533;A&#65533;&#65533;&#215;&#65533;XR&#65533;S&#65533;&#65533;(&#65533;<&#65533;&#65533;O&#65533;&#65533;:&#65533;,v\Rb&#65533;&#65533;&#65533;&#65533;`8&#65533;&#65533;	i Z&#65533;&#65533;&#65533;&#702;&#65533;&#65533;e@&#65533;=&#422;&#65533;&#65533;@|&#65533;F&#65533;&#65533; &#65533;&#65533;M&#65533;Fr9&#65533; &#65533;Jh&#65533;&#65533;ZH&#65533;3* &#65533;&#65533;@&#65533;&#65533;SFI%&#1285;$e&#65533;&#65533;U&#65533;s&#65533;W&#36152;&#65533;	h&#65533;	o&#65533;A&#65533;?l	DM&#65533;=FHX`&#65533;9$_~	&#65533;C.&#65533;&#65533;&#65533;&#20016;&#65533;=Y&#1248;@&#65533;U&#1627;@M\&#1296;&#65533;&#65533;&#65533;&#65533;z&#65533;&#65533;&#65533;&#65533;&#65533;&#65533;&#65533;3&#65533;&#65533;&#65533;&#65533;&DIzP&#65533;?&#65533;Qa&#65533;&#65533;&#65533;p&#65533;&#65533;&m&#65533;N&#65533;X"&#65533;p&#65533;&#65533;&#1224;Gg&#65533;T&#65533;@J&#65533;'&#65533;@&#65533;zTE0&#65533;&#65533;&#65533;&#65533;&#65533;9 }&#65533;FR&#65533;&#65533;y&#65533;&#65533;&#65533;&#65533;Y&#65533;&#65533;T&#65533;-T&#65533;D&#65533;P&A&#65533;&#65533;+&#65533;&#65533;&#65533;B&#65533;&#65533;@&#65533;&#65533;&#65533;&#65533;"&#65533;&#65533;^&#65533;&#65533;
K_&#65533;"{&#65533;@&#65533;_>J;-&#65533;&#65533;B&#65533;&#65533;O=&#65533;&#65533;&#966;Jy&#65533;mPik&#65533;Gs&#65533;8&#65533;D&#65533;pVd&#65533;#&#65533;&#65533;&#65533;&#65533;V&#65533;a&#65533;&#65533;&#65533;d&#65533;#&#65533;&#65533;&#65533;&#65533;d\	&#65533;&#1490;.&#65533;R	&#65533;E9&#65533;5N&#65533;&#65533;?&#65533;&#65533;%HS&#65533;&#65533;B&#65533;p&#65533;
c&#65533;&#65533;&#65533;&#65533;&#65533;:	&#65533;&#65533;l|&#65533;B(4&#65533;&#65533;&#65533;&#65533;&#65533;&#65533;&#65533;&#65533;x&#65533;&#65533;2&&#65533;&#65533;&#65533;\&#65533;P &#65533;1&#65533;&#65533;gR &#65533;i&#65533;s7 0t&#65533;,&#65533;&#65533;@&#65533;z&#65533;-&#65533;Q&#65533;&#65533;&&#65533;&#65533;&#65533;J|&#65533; &#65533;
F&#65533;&#65533;&#65533;B&#65533;&#65533;&#65533;u4&#65533;@&#65533; ^ r&#65533;3&#65533;&#65533;@x&#65533;,&#65533;e*&#65533;&#65533;I&#65533;=&#65533;)&#65533;&#65533;&#65533;&#65533;A&#65533;&#65533;&#65533;8&#1784;&#65533;}5&#65533;,&#65533;&#65533;",&#65533;iu&#65533;&#65533;&#65533;{&#65533;y&#65533;&#65533;&#65533;m/&#5048;&#65533;&#65533;wt"&#65533;Z&#65533;&#65533;&#1018;&#65533;k&#65533;Wd&#65533;/&#52767;E/&#65533;&#65533;.&#65533;?m&#65533;d&#65533;!9Gq&#65533;&#65533;&#65533;&#65533;&#65533;&{&#1425;~$*e&#65533;&#65533; &#65533;}&#65533;M&#65533;&#65533;K4&#65533;&#65533;&#65533;U&#65533;&#65533; -&#65533;&#65533;IS&#65533;&#1169;&#1328;y&#65533;&#65533;D&#65533;&#65533;~&#65533;&#65533;&#65533;&#65533;&#65533;s&#65533;&#65533;^l&#65533;f&#65533;&#65533;&#65533;5_R[&#65533;>R&#65533;&#65533;&#65533;	=ug<&#65533;&#65533;&#65533;4&+&#65533;&#65533;D&#65533;2&#65533;&#65533;`)&#1967;&#65533;&#336;&#65533;1dW&#65533;&#65533;&#65533;_7&#65533;h&#65533;&#65533;.|&#65533;
&#65533;P:&#65533;p[&#65533;kJS&#65533;&#65533;&#65533;&#65533;Z&#65533;&#65533;&#65533;&#65533;&#65533;d&#65533;F&#65533;&#65533;"\&#65533;&#65533;&#65533;&#65533;1&#579;&#65533;d&#65533;&#65533;&#65533;&#65533;9&#65533;d&#65533;&#41386;&#65533;&#65533;U&#65533;C&#65533;t&#65533;0A-Mdc&#65533;&#65533;&#65533;&#528;&#65533;XoK&#65533;i&#65533;D&#65533;0(&#65533;|&#65533;&#65533;D&#65533;`&#65533;&#65533;&#65533;&#65533;&#65533;s&#65533;&#65533;&#65533;V>&#65533;&#65533;#*&#65533;B&#65533;&#1553;<&#65533;&#65533; H&#18981;+2&#65533;&#65533;d&#65533;&#65533;&#65533;*&#65533;&#65533;4
|\&#65533;3&#412;&#65533;Er|M&#65533;&#65533;&#65533;&#65533;&#65533;R&#65533;&#65533;u0&#65533;NX&#65533;A&#65533;9N&#65533;r&#65533;r&#65533;D&#65533;JX&#65533;3.&#65533;&#65533;8h&#65533;&#65533;&#65533;<&#65533;\T&#206;h&#65533;'&#65533;,&#696;&#65533;&#65533;4&#65533;(>&#65533;4Ug&#65533;&#65533;&#65533;K+\&#65533;
It&#65533;&#65533;q&#65533;&#65533;`&#65533;A&#65533;G&#65533;(&#65533;@&#65533;&#65533;&#65533;&#65533;&#65533;@fAF&#65533;&#65533;/&#65533;a&#65533;<-5&#65533;&#65533;(&#65533;F&#65533;&#65533;a&#65533;E&#65533;&#65533;&#65533;Qd7&#65533;	P&#65533; &#65533;<L!&#65533;P&#65533;B&#65533; &#65533;zXp
&#65533;G&#65533;0"&#65533;&#65533;D&#65533;&#65533;&#65533;a&#1211;R&#65533;C&#65533;4B&#65533;&#65533;&#65533;}"&#65533; @*&#1093;X&#65533;.&#65533;Cb&#65533;8Vr&#65533;&#65533;&#65533;&#65533;()Y&#65533;&#65533;R&#65533;&#65533;&#65533;&#65533;&#965;&#65533;s E&#65533;&#65533;1T` a&#65533;D&#65533;j&#65533;&#65533;&#65533;&#65533;2&#65533;&#65533;&#65533;\Y?&#65533;&#65533;&#65533;&#65533;	&#65533;C&#65533;)W&#65533;.SC&#65533;&#65533;&#325;C&#65533;&#65533;t&#65533;#&#65533;&#65533;b&#65533;&#65533;&#65533;+&#65533;&#1290;&#65533;b&#65533;&#65533;&#65533;D&#65533;s=fW&#65533;&#65533;8xY&#65533;&#65533;#&#182;&#65533;&#65533;#&#65533;&#65533;&#65533; K&I&#65533;C&#65533;&#65533;&#65533;1 8~$cU1&#65533;8g&#65533;&#65533;&#65533;[=&#65533;&#65533;y&#65533;&#65533;4i&#65533;&#65533;@j>&#65533;
&#65533;&#65533;&#65533;AhAe3&#65533;&#65533;&#65533;&#65533;=&#65533;&#65533;&#65533;&#1093;&#65533;#&#65533;c@=0&#65533;E&#65533;to
&#65533;&#65533;&#65533;F&#65533;&#65533;d&#65533;&#65533; a&#65533;`~=&#65533;&#65533;&#65533;&#65533;t&#65533;&#65533;&#65533;I&#65533;\&#65533;&#65533;&#65533;-L2>&#65533;Pr
&#65533;4&#65533;&#65533;&#65533;&#65533;&#65533;2$&#65533;&#65533;&#65533;&#65533;&#65533;&#65533;*&#65533;&#65533;&#65533;$&#65533;&#65533;@.&#65533;&#65533;S&#65533;&#65533;&#65533;i+b&#1397;`!GYH&#65533;&#65533;&#65533;&#65533;&#65533;&#65533;&#65533;&#65533;U&#65533;@`&#65533;&#216;	#&#65533;&#65533;&#65533;&#663;e1d&#65533;&#65533;&&#65533;&#172;&#65533;yD&#65533;&#65533;p&#65533;&#228;&#65533;&#65533;&#65533;&#65533;b	#&#65533;&#65533;?06&#65533;&#65533;]&#65533;|&#65533;5&#65533;E'y&#1871;lp&#65533;&#65533;&#65533;&#65533;&#65533;&#65533;&#65533;&#65533;&#65533;b&#65533;p&#65533;&#65533;`&#65533;/&#65533;&#1637;^&&#1015;F&#65533;BL&#65533;&#65533;&#65533;Cr&#403;&#65533;W &#65533;&#65533;?&#65533;&#65533;&#65533;&&#65533;q&#65533;&#65533;l&#12462;:1&#65533;&#65533;&#65533;&#65533;X&#65533;&#65533;VrL&#65533;&#65533;f&#65533;&#65533;&#65533;Yfz!&#65533;*&#65533;&#65533;z'&#65533;&#65533;&#65533;=&#65533;T[g!&#65533;N5&#65533;&#65533;&#65533;Y&#506;&#65533;:&#65533;5&#65533;0&#65533;\&#65533;$#&#65533;&#65533;&#65533;l[&#65533;&#65533;ry&#65533;%C&#65533;&#65533;,&#65533;K&#65533;&#65533;2aF&#65533;ZvN&#65533;)<1f`A&#65533;&#65533;zT&#65533;B&#65533;&#65533;&#65533;&#65533;fi{&#65533;&#65533;3C-`&#65533;&#2022;&#65533;>]&#65533;(&#65533;&#65533;&#1855;&#65533;&#65533;&#65533;gf&#65533;F&#65533;&#65533;&#65533;)o{
&#65533;.&#65533;&#65533;e&#65533;-0{&#65533;&#65533;&#65533;&#65533;L&#65533;&#65533;dl&#65533;&#65533;<&#65533;&#65533;*T&#65533;V &#65533;%c&#65533;P&#65533;4&#65533;R&#65533;&#65533;&#65533;~:&#65533;&#65533;&#65533;\&#964;&#65533;&#65533;U&#65533;P&#65533;c&#65533;bX9Qi&#65533;T&#65533;	&#65533;&#200;&#65533;N&#65533;&#65533;]&#65533;JX	&#65533;&#65533;
E&#65533;&#65533;&#65533;&#65533;!, &#65533;&#65533;B[&#65533;`&#65533;p:&#1311;&#65533;tb&#65533;s&#65533;&#65533;&#65533;&#65533;&#657;&#65533;V&#65533;&#65533;]&#1018;@&#65533;&#65533;&#65533;&#65533;&#65533;&#65533;er&#65533;&#356;=W&#65533;&#65533;&#65533;\&#65533;[ &#65533;(&#65533;&#65533;U&#65533;$&#65533;&#65533;P&#65533;@ /&#65533;S&#65533;&#65533; &#1137;&#65533;&#65533;&#65533;"&#65533;q|&#65533;e.&#1482;&#65533;$&#65533;p!&#65533; F&#65533;(&#65533;&#65533; &#65533;!&#65533; &#65533;&#65533;l&#65533;&#65533;&))&#65533;;3d&#65533;wR&#65533;&#65533;<&#65533;T&#65533;&#65533;EM&#65533;%v&#48121;{l&#65533;m&#65533;-&#243;&#65533;ShN&#65533;&#65533;&#65533;&#1861;D5{y&#65533;&#65533;EA&#65533;P&#1965;K%AM&#65533;&#65533;&#65533;7&#65533;&#65533;&#65533;#Z&#65533;`&#65533;&#65533;6&#65533;&#65533;Od&#65533;&#65533;&#65533;rh&#65533;&#65533;G&#65533;D&#65533;~&#65533;&#65533;A"&#65533;&#65533;&#65533;&#65533;f&#65533;&#65533;>&#65533;i&#65533;=&#1608;&#65533;&#65533;&#65533;aDAbC8&#65533;&#65533;&#65533;?8@&#65533;&#65533;2,&#65533;C&#65533;BU&#65533; &#65533;`&#65533;&#65533;&#65533;``&#65533;KhBj.|D&#65533;B&#65533;`"hB&#65533;>&#65533;]	&#65533;&#65533;@&#65533;`G&#65533;]	&#65533;F&#65533; &#65533;&#65533;&#65533;@&#65533;B"&#65533;`&#65533;B&#65533;&#65533;?&#65533;C&#65533;C
&#65533; n&#65533;X&#65533;&#65533;f&#65533;,&#65533;R&#65533;UH< x&#65533;@N&#65533;i&#65533;&#65533;&#65533;&#65533;a&#65533;a&#65533;D&#65533;&#65533;&#65533;&#65533;4&#65533;TA&#65533;I(&#65533;2&#65533;&#65533;&#2000;x}&#65533;Km&#65533;}H&#65533;C&#326;&#65533;&#65533;&#65533;N&#65533;&#65533;&#65533;	&#65533; @A&#65533;&#598;i&#65533;&#65533;u&#65533;mO&#65533;&#65533;&#65533;F&#65533;&#65533;&&#65533;&#65533;&#65533;&#65533;&#65533;@l&#65533;&#513;D'&#65533;%z&D&#65533;D&#65533;&#65533;'R&#65533;&#65533;&#744;u&#65533;h	&#65533;|&#65533;"&#65533;&#65533;&#65533;&#65533;Y&#65533;H&#65533;A&#65533;?&#65533;"C@@&#65533;&#65533;D&#65533;/D&#65533;&#65533;b\.&#65533;&#65533;1&#65533;D&#65533;&#65533;?&#65533;&#65533;&#65533;&#65533;&#65533; 8#4&#65533;&#65533;5D&#65533;5&#65533;&#65533;2~&#65533;*&#65533;&#65533;6n#&#65533;&#65533; &#65533;#8&#65533;&#1546;&#65533;"&#65533;&#65533;&#65533;&#65533;$.e&#65533;&#65533;M^b$L%&#65533;&#65533;;daj	&#65533;D DP!v&#396;!&#65533;&#65533;C3d&#65533;6&#65533;?&#65533;&#65533;~u&#65533;@&#65533;&#65533;E&#65533;&#65533;&#65533;&#65533;&#65533;&#680;H&#65533;"N&#65533;&#65533;>-d&#65533;X\&#65533;'&#65533;&#65533;&#65533;&#65533;&#65533;&#65533;%&#65533;G&#65533;$&#65533;&#65533;&#65533;mMi	&#65533;&#65533;uR$&#65533;dK.&#65533;&#65533;$&#65533;q&#65533;G&#65533;&#65533;@ J&#65533;,&#1618;&#65533;&#65533;G\X&#65533; 6 &#65533;Q&#65533;"R".:&#65533;&#275;<R
KR.%&#65533;1cH &#65533;&#65533;&#65533;&#65533;&#65533;&#65533;&#65533;&#65533;S&#65533;S0&#65533;&#65533;&#65533;e&#65533;&#65533;&#65533;&&#65533;&#65533;a &#65533; &#65533;J@3&#65533;&#65533;D&#65533;<<&#65533;&#65533;&#65533;SJd&#65533;&#65533;&#65533;&#65533;S=&`z&#65533;>@ BN&#65533;"R5&#65533;&#65533;8G&#65533;e&#65533;K&#65533;&#65533;yL&#65533;&#65533;&#65533;>&#65533;&#65533;k-&#65533;&#65533;&#65533;e&#65533;h6A34&#65533;fj&#65533;&#65533;Hx&T5&#65533;&#65533;_&#65533;&m&#65533;fm2&#65533;gbD&#65533;&#65533;c&#65533;i&#65533;G$&#65533;uXK&#65533;A&#65533;Q&#65533;&#65533;T&#65533;@@&#65533;&#65533;"&#65533;&#1311;RB&#65533;&#65533;&#65533;r&#65533;&#65533;u&#65533;$es6.&#65533;/.&#65533;sNs2'2&#65533;Z*&#65533;&#65533;&#65533;&#65533;c0c&#65533;Bcw:&#65533;w&#65533;&#65533;N`&#65533;B&#65533;"F&#65533;H&#65533;C3&#65533;&#65533;&#65533;ZG&#65533;&#65533;&#65533;q&#65533;?8BS8B&#65533;&#65533;&#65533;a&#65533;#&#65533;HY&#65533;&#65533;M&#1958;b&#65533;&#65533;"&T&#65533;&#65533;?&#65533;@&#65533;&#65533;H&#65533;&#65533;fh&#65533;(&#65533;B &#65533;F&#65533;&#1812;]S&#65533;&#962;a&#65533;Ev&#65533;H&#65533;?A&#65533;B&#65533;&#1413;,_T&#65533;&#65533;>A&#65533;Gf	&#313;&#65533;&#65533;&#65533;:&#65533;&#65533;%X&#65533;B &#65533;m&#65533;QNeUN&#65533;&#65533;V)&#65533;^&#65533;&#65533;"gz&#65533;gv%.f'.&#65533;'D&#65533;R&#65533;&#65533;b&#65533;r.&#65533;&#65533; &#65533;?&#65533;&#65533;B&#65533;)*Xg&#65533;&#65533;&#65533;w
D|&#65533;&#65533;@&#65533;Z&#65533;
/&#65533;&#65533;|&#65533;@w[&#65533;&#65533;&#65533;]&#65533;2&#65533;&#65533;
&#65533;~^h\&#65533;&#65533;&#1961;&#65533;&#65533;&#65533;&#65533;hG&#65533;&#65533;&#65533;&#65533;&#65533;&#65533;W:&#65533;X~&#43398;j&#65533;&#65533;*1&#65533;&#65533;&$&#65533;!&#1169;&#65533;
&#65533;_J&#575;&#834;va&#65533; &#65533;[a.&#65533;&#65533;&#65533;&Tuh&#65533;&#65533;c&#65533;]$h&#65533;&#65533;gFU&#65533;&#65533;Qk>fN &#65533;,8&&#65533;H"&#65533;cH&#65533;jJ&#65533;&#65533;,4&#65533;&#65533;&#65533;&#65533;&#65533;$TQu&#65533;qDO&#65533;&#65533;1&#\&#65533;g&#65533;&#65533;)&#65533;.gvB&#65533;&#65533;~&#65533;/&#65533;gv&#65533;)0&#65533;&#65533;&#65533;&#65533;&#65533;i&#65533;&#65533;)&#65533;&#1451;/&#65533;i0&#65533;i&#65533;&#65533;&#65533;&#65533;b.&#65533;&#65533;
&#65533;&#65533;&#65533;.c*&#65533;&#65533;0j3&#65533;&#65533;0
D&#65533;&#65533;'&#65533;&#65533;&#65533;~&#65533;&#65533;&#65533;&#302;ml&#65533;&#65533;&#1925;D"&#65533;@&#65533;a*&#65533;&#65533;`&#65533;j&#65533;&#65533; Wv&#65533;x&#41484;&#65533;@<&#65533;_&#65533;&#65533;&#850;D%P&#65533;eHl,&#65533;&e-xAe"&#65533;`:&#65533;&#65533;&#65533;&#65533;g&#1425;S&#65533;f<q"N&#65533;W$]L'&#65533;L6_l&#53519;$m&#65533;fjz&#65533;m&#65533;2&#65533;_"&#65533;G &#65533;@(,A3&#65533;(mu&#65533;&#65533;LM&#65533;&#65533;[&#65533;P.&#65533;ZvR%y&#65533;&#65533;BX)&#65533;&#65533;f!%r&#65533;)Ct&#65533;G&#65533;'&#65533;&#65533;&#65533;&#65533;,0B&#65533;&#65533;&#65533;&#65533;~&#65533;&#65533;B&#65533;b&#65533;#&#65533;&#65533;g&#65533;&#65533;&#65533;c&#65533;&#65533;Z&#65533;Z&#65533;D&#65533;'&#65533;>#&#65533;&#288;Vl&#65533;R&#65533;&#65533;t&#52269;&#65533;&#65533;.D(&#374; &#65533;&#65533;&#65533;&#65533;&#65533;&#65533;NS|j&#65533;K&#65533;r^&#65533;&#65533;&#65533;"&#65533;&#65533;0Y&#65533;&#65533;S"@8@/&#65533;&#465;&#65533;;,&#65533;&#1473;D&#65533;&#389;&#65533;xt&#65533;D&#65533;@&#232;-&#65533;D&#65533;i&#1823;-A&#65533;I&#65533;&#65533;&#65533;&#65533;&#297;&#65533;&#65533;&#65533;&#1293;&#65533;&#65533;_$&#65533;&#65533;N&#65533;/U&#1316; &#65533;&#65533; _&#65533;eRM&#65533;&#65533;&#65533;~&#65533;'&#65533;C@B &#65533;5&#65533;&#65533;V&#65533;&#2010;kz&#65533;m&#65533;ng&#65533;iy&#65533;&#65533;@ti&#65533;v'&#65533;>.&#65533;&#65533;+	&#65533;&#65533;1F &#65533;&#65533;&#65533;z&#65533;&#65533;^n.&#65533;&#65533;&#65533;&#65533;&#65533;&#65533;&#65533;.D&#65533;&#65533;&#65533;&#65533;&#65533;&#65533;&#65533;,F&#65533;&#65533;&#65533;,&#65533;E&#65533;D&#65533;(C&#65533;,&#65533;*&#65533;&#65533;n&#65533;&#65533;R&#65533;?&#65533;&#65533;&#65533;C[&#65533;&#65533;8&#65533;&#65533;H&#65533;&#65533;D&#65533;j&#65533;b+&#65533;&#65533;n&#65533;&#65533;,&#65533;&#65533;&#65533;&#65533;}o&#65533;}&#65533;F&#65533;&#65533;G&#65533;S&#65533;&f&#65533;&#65533;&#65533;1&#65533;_b$L&#65533;$L>q&	&#65533;Df&#65533;&#65533;B&#65533;$&#65533;&#65533;&#65533;9&#65533;&#65533;&#65533;&#9754;&#65533;&#65533;&#65533;2&#65533;&#65533;v&#65533;1&#65533;&#65533;$s&#65533;&#65533;vi&#65533;:g&W1J&#65533;+0&#65533;)(#(C.)&#65533;'1&#65533;b/&#65533;&#65533;&#65533;f&#65533;&#322;.&#65533;
&#65533;&#65533;zR&#65533;&#65533;N	C&#65533;&#65533;&#65533;lo&#65533;&#65533;R&#65533;&#65533;&#65533; 8A0@&#65533;P ;&#65533;/e&#65533;/R&#65533;s&A	 &#65533;+A&#65533;
@&#65533;I"nb&#65533;]&#65533;qJ\d&#65533;1+7+"?&#65533;&#65533;&#65533;VK&#65533;K&#65533;&#65533;&#65533;&#65533;/H\&#65533;&#65533;0F&#65533;&#65533;&#65533;b&#65533;&#65533;p&#65533;&#65533;flR>&#65533;F&#65533;CM&#65533;Q&#65533;&#65533;&#1278;&#65533;&#65533;e&#787;&#65533;\&#65533;B &#65533;.ji&#65533;&#65533;)HP&#65533;D&#65533; @&#65533;&#1375;&#65533;*%&#65533;&#65533;+Ec&#65533;94&#65533;DOt\&#1311;&#65533;&#65533;2F4*4&#65533;-&#65533;J&#65533;4*&#65533;t&#65533;b'Jn#&#65533;@L/%4BP&#65533;+&#65533;D&#65533;&#1345;vxN&#65533;&#65533;D\A&#65533;&#65533;Q&#65533;D7$5Q&#65533;lMWo8@&#65533;&#65533;&#217;&#65533;&#65533;&#65533;&#600;F%&#65533;f&#65533;&#65533;&#65533;l&#65533;&#65533;e0&#65533;9&#65533;&#1694;m&#65533;&#65533;B1&#65533;&#65533;
&#65533;u&#65533;@&#65533;/z8pwH&#65533;&#65533;&#65533;fT&#65533;O=&#65533;=&#65533;&#65533;?&#65533;h&#65533;ml&#65533;&#65533;X&#499;&#65533;&#65533;&#65533;0G&#65533;3'0&#65533;R>c3d&#65533;u&#65533;q&#65533;&#65533;c[+!.A&#65533;F&#65533;a"&#65533;E&#65533;&#65533;j&#65533;&#65533;&#65533;'&#65533;@j&#65533;s4Z/A1&#65533;&#65533;&#65533;';&#65533;-&#65533;&#65533;CenQ&#65533;bfo&#65533;&#65533;&#65533;CL&#65533;$&#65533;&#65533;#&#65533;&#65533;B&#65533;M&#65533;&#65533;w@s&#65533;&#65533; @t @7tK&#65533;&#65533;&#65533;&#65533;\A&#65533;&#65533;&#65533;X&#65533;&#65533;z&#65533;_A &#65533;&#65533;&#65533;Ly{&#65533;y&#65533;&#65533;z&#65533;&#65533;<&#65533;y&#65533;$&#1240;&#65533;w&#65533;S&#65533;D74u&#65533;&#65533;|lG&#65533;&#65533;&#65533;E&#65533;?D&#65533;D&#777;&#65533;8gx&#65533;8&#65533;&#65533;Dn&#65533;&#65533;&#65533;m&#65533;&#416;&j$k&#65533;dI\jvx v&#65533;&#65533;&#65533;s@&#65533;l&#65533;&#1131;vo&#65533;&#65533;&#65533;1@6&#65533;&#65533;l&#65533;-@:&#65533;G`&#65533;&#11787;&#65533;$,&#1400;&#65533;7&#65533;G&#1829;_&#65533;&#65533;&#65533;&#65533;~&#65533;s"le&#65533;&#65533;&#65533;&#65533;&#65533;&#65533;&#65533;&#65533;&#65533;F#&#65533;&#65533;&#688;&#65533;zhu!u&B&#65533;WC&#65533;&#65533;?&#65533;&#65533;?\&#862;&#65533;&#65533;AT&#65533; E&#857;&#1051;sG&#65533;&#65533;	U&#65533;dC&#65533;w&#65533;DD&#65533;&#65533;G&#65533;&#65533; &#521;I&#65533;&#65533;Dp&#65533;&#65533; &#65533;&#65533;-&#65533;&#614;08&#65533;&#65533;yHt&#65533;I&#65533;&#65533;&#65533;D&#65533;MQ?&#65533;&#65533;S&#2039;~C&#65533;B<&#65533;B, &#65533;&#65533;z&#65533;D&#65533;&#65533;&#65533;&#65533;T$J&#65533;c&#65533;&#65533;	H&#65533;&#473;X-&#65533;RvI&#787;m&#65533;&#65533;'&#65533;&#65533;n&#65533;c&#65533;&#65533;itHh&#65533;dN&#65533;N&#65533;&#65533;d&#65533;W&#65533;1+&#65533;&#65533;&#65533;xN0Jt_&#65533;yG&#65533;&Sk&#65533;&#65533;S`&#65533;&#65533;&#65533;&#65533;&#65533;&#65533;&#65533;&#742;&#65533;&#65533;&#65533;>&#65533;&#65533;&#65533;&#65533;UR&#65533;{&#692;Q&#65533;&#65533;F!&#65533;F&#65533;&#65533;&#1820;&#65533;&#65533;&#65533;&#65533;G|&#65533;	&#65533;&#65533;&#65533;?&#65533;G&#65533;/g&#65533;&#1151;&#65533;&&#65533;&#65533;N:&#65533;@@&#65533;&#65533;&#65533;&#65533;{8&#65533;@&#65533;A&#65533;&#65533;AH&#65533;BDw&#65533;H&#65533;;D&#65533;&#1552;:&#65533;&#33385;&#65533;&#65533;t&#65533;&#65533;&#65533;/&#65533;P&#65533;<xcwG&#65533;:&#65533;[D&#1632;&#65533;Np7&#65533;x&#65533;v;w3MQk&#65533;w{aG&#65533;&#65533;&#1011;&#65533;&#65533;&#65533;&#65533;D|w}O&#65533;w&#65533;&#65533;`	LF~;C&#65533;@&#65533;w&#65533;G&#65533;B`}&#65533;&#65533;D&#65533;&#65533;:zhyk&#65533;}H&#65533;F&#65533;&#1904;&#1128;&#65533;&#65533;I&#1046;&#65533;&#307;&#65533;&#1043;?$FP+T&#65533;&#65533;&#65533;f&#65533;
&#65533;6#k?._&#65533;&#1618;&#65533;8&#1987;&#11735;_&#65533;/>&#65533;i&#65533;7&#65533;_&#65533;~^(&#65533;xG G@&#65533;%&#65533;"&#1525;&#65533;&#65533;&#65533;p&#65533;z\P;&#65533;3d&#65533;&#65533;Dd&#65533;H&#65533;&#65533;&#65533;&#65533;&#65533;&#1778;-&#65533;/UB}&#65533;&#65533;&#65533;{IlB%&#65533;&#65533;&#65533;7C&#65533;&#65533;&#65533;&#65533;&#65533;vH<&#65533;{&#65533;&#65533;&#65533;zH&#65533;+&#65533;<v&#65533;<F< w&#65533;$&#786207;&#65533;&#65533;&#65533;,&#65533;-L&#65533;@&#65533;R&#1616;&#65533;B&#65533;&#65533;&#65533;#&#65533;&#65533;&#65533;7&#65533;xa&#65533;&#65533;G:&#1099;&#65533;&#65533;&#65533;&#65533;{aw&#65533;&#65533;&#65533;&#65533;M&#65533;3&#65533;D ={7w&#65533;&#65533;&#65533;/&#65533;&#65533; &#65533;&#65533;+&#65533;,8&#65533;&#703;+2d&#65533;&#65533;_&#65533;)V&#65533;X &#65533;B&#65533;9ZQ&#65533;#&#65533;&#65533;#I&#65533;4yeJ&#65533;^&#65533;LH&#65533;r&#65533;&#65533;	+9z)&#65533;&#65533;&#65533;l&#65533;r&#65533;&#65533;&#65533;Ii
&#65533;&#65533;&#65533;&#65533;&#65533;&#1060;iV =&#65533;&#65533;T&#65533;P&#65533;X`j&#65533;&#65533;)Z-L&#65533;&#65533;&#65533;&#65533;&#65533;W&#65533;&#65533;&#65533;&#65533;&#65533;&#65533;&#65533;I&#65533;P(N&#65533;&#65533;l&#1778;h&#65533;0`K&#640;&#65533;&#65533;uw&#65533;?&#65533;&#65533;&#65533;&#65533;&#65533;&#65533;,&#65533;&#65533;92&#65533;&#65533;&#65533;1&#65533;f'&#65533;`&#65533;&#65533;qb&#599;&#65533;k6Xo&#65533;&#1025;&#65533;h6&#65533;"&#65533;&#611;m&#65533;6X&#65533;&#65533;&#1448;U&#65533;.&#1559;&#65533;d&#65533;&#65533;N&#65533;mz4&#65533;&#65533;y[w&#65533;-\&#65533;H(Pf&#65533;&#65533;[&#1824;&#65533;&#65533;vS/&#65533;[&#65533;,&#65533;&P&#65533;&#65533;&#65533;np&#65533;&#65533;&#65533;&#65533;&#65533;&#65533;&#65533;&#65533;&#65533;&#1102;L&#65533;&#65533;L&#65533;3&#65533;&#849;&#65533;fR&#65533; &#65533;_&#65533;&#65533;&#65533;&#65533;&#65533;&#65533;_&#65533;
@&#65533;	&#65533;
 &#65533;
&#65533;  @ &#65533;&#65533;&#65533;&#65533;&#65533;&#65533;\&#1055;,&#65533;)&#65533;&#65533;@ &#65533;&#65533;&#65533;&#65533;Z  0H&#258;&#65533;Y&#65533;E&#65533;V&#65533;&#65533;&#65533;&#65533;&#65533;X&#65533;&#65533;&#65533; &#65533;&#65533;&#65533;&#65533;;&#65533;&#2181;8&#65533;#I0&#65533;&#65533;&#65533;$i&#65533;&#65533;&#65533;4&#65533;I&#65533;&#65533;&#65533;&#65533;H&#65533;|&#65533;&#65533;&#65533;&#65533;-&#65533;t&#65533;&#65533;0AH&#65533;]@&#65533;2&#65533;&#65533;$&#65533;"&#65533;&#65533;&#65533;2&#65533;8&#22291;&#65533;:&#65533;&#65533;&#65533;&#65533;y&#65533;$
&#65533;&#65533;&#65533;b(&#65533;&#65533;N(T@:A&#65533;&#65533;&#65533;A&#65533;"-R&#65533;d&#65533;N a&#65533;&#65533;&#65533;&#65533;&#65533;H1&#65533;PN&#65533;&#65533;&#65533;i&#65533;&#65533;&#65533; &#65533; &#65533;&#65533;&#65533;)&#65533;&#65533;Z&#65533;&#65533;&#65533;Z&#65533;&#65533;&#65533;^)z&#65533;m&#65533;&#65533;
&#65533;&&#65533;d&#65533;]&#65533;&#65533;f&#65533;}&#65533;h&#65533;&#65533;&#65533;&#65533;j&#65533;&#65533;&#65533;l&#65533;&#65533;V%&#65533;* t&#65533;K/&#65533;&#65533;&#65533;&#65533;"	&#65533;&#65533;&#65533;&#65533;^ o\Ie0&#65533;&#65533;r&#65533;=TRL&#65533;&#65533;&#65533;i &#65533;&#65533;
&#65533;8-w_&#65533;&#65533;@&#65533;Pz&#65533;&#65533;KB0&#65533;w&#65533;iW&#65533;&#65533;&#65533;xdX<R9&#65533;X&#65533;&#65533;&#65533;E&#65533;&#65533;M>&#65533;U^&#65533;&#20630;I&#255;&#65533; &#65533;&#65533;P&&#65533;&#65533;&#1858;&#65533;&#65533;Xgu+&#65533;&#65533;&#65533;&#65533;&#65533;a&#65533;&#65533;h&#65533;B&#65533;&#65533;4V&#65533;&#65533;gX`&#65533;&#65533;G<z0"j&#65533;0(&#65533;&#65533; 6&#65533;gbY&#65533;&#65533;&#65533;&#65533;>&#65533;&#65533;&#65533;^&#65533;&#65533;&#65533;&#65533;~&#65533;&#1622;J&#65533;h&#65533;&#65533;&#65533;&#65533;z)&#65533;9g9y&#65533;&#65533;&#65533;&#65533;E}&#65533;1&#65533;&#65533;y&#65533;&#65533;&#212;V&#65533;6&#65533;a&#65533; &#65533;&#65533;z&#65533;&#65533;r#R&#65533;p#&#65533;8&#65533;,&#65533;0&#65533;&#65533;&#65533;&#65533;U_&#65533;&#65533;&#65533;]&#65533;&#65533;&#289;&#65533;c&#65533;b&#65533;I;&#65533;&#65533;o[&#65533;5B&#65533;{&#65533;r&#65533;+&#65533;`&#65533;&#65533;I&#65533;&#65533;RG&#65533;&#65533;&#65533;L}&#65533;&#65533;&#32898;&#65533;&#65533;&#65533;,6OEx&#65533;+&#65533;&#65533;&#65533;&#65533;&#587;)&#65533;'&#65533;&#65533;&#65533;_&#65533;&#65533;&#65533;&#65533;&#65533;&#65533;&#65533;8&#65533;}P&#65533;&#65533;~&#1901;&#65533;&#1568;&#65533;&#65533; &#65533;@L&#65533;.G&#65533;&#65533;&#65533;B&#65533;H&#65533;&#65533;T&#65533;&#65533;&#65533;&#65533;&#65533;.&#65533;&#65533;&#65533;8:p$|&#65533;KE#8B&#65533;&#65533;)T&#65533;
Y&#65533;B&#65533;d&#65533;&#65533;C|&#65533;&#65533;0&#1326; &#65533;c&#65533;&#65533;&#65533;&#65533;3t&#65533;&#65533;"&#65533;p&#65533;&#65533;Dy(&#65533;&#65533;&#65533;R'h&#65533;((L.]&#65533;&#65533;&#65533;&#65533;&#65533;&#65533;&#65533;&#65533;]&#65533;0&#65533;&#65533;}`t&#65533;&#65533;&#65533;,&#65533;&#65533;"P&#65533;&#65533;dDG >&#65533;&#65533; &#65533;1&#65533;t&#65533;c_&#65533;G?&#65533;&#65533;&#65533;dJ&#65533;&#65533;0&#65533;&#65533;$b&#65533;]&#65533;R&#65533;&#65533;&#65533;!&#65533;&#1079;&#65533;Q&#65533;&#65533;c&#65533;h&#65533;&#1025;O|&#65533;&#65533;&#65533;<I5[q &#65533;&#65533;]&#65533;&#65533;&#65533;)T&#65533;&#65533;&#65533;&#65533; sv&#65533;&#65533;1&#65533;&#65533;&#65533;?B F;dka&#65533;&#65533;&#65533;&#65533;&#65533;&#65533;Td9]A&#65533;A&#65533;0&#65533;&#65533;&#65533;t,HM&#65533;Ai&#65533;q&#65533;&#65533;L&#65533;/R!(&#65533;"&#65533;&#65533;&#65533;"n&#65533;K&#65533;&#65533;&#65533;(H#JP5&#65533; &#65533;(&#65533;|@&#65533;_(&#65533;R&#65533;&#65533;&#65533;&#65533;&#65533;
&#65533;&#65533;#&#65533;gE&#65533;&#65533;&#65533;&#65533;&#65533;\EF??&#65533;&#65533;$&#65533;'G&#65533;&#65533;H&#65533;a$&#65533;0&#361;&#65533;&+c&#512;<x&#65533;@&#65533;&#1326;&#65533;E,:&#65533;&#65533;&#65533;A&#65533;
:&#65533;&#65533;&#65533;&#65533;&#65533;&#65533;'Fr:M_>(&#65533;P&#65533;Oc&#65533;U&#65533;z&#65533;&#65533;xj&#65533;&#65533;&#65533;v&#65533;D0&#65533;&#65533;b&#65533;A&#65533;Y-"FR{?&#65533;&#65533;&#65533;&#65533;&#65533;&#65533;y&#65533;&#65533;4H`&#65533;&#65533;&#65533;&#65533;8&#65533;&#65533;&#65533;X&#65533;x&#65533;&#1376;&#65533;&#65533;FM&#65533;l&#65533;&#65533;&#65533;h/ &#65533;&#65533;x&#65533;&#65533;.yi&#65533;&#65533;&#65533;q&#65533;&#65533;,C &#65533;rv$A|&#65533;?&#65533;L&#65533;Q&#65533;&#1300;S&#65533;(Z&#65533;j&#65533;&#65533;F&#65533;:
&#65533;&#65533;&#65533; :0&#65533;
&#65533;d&#65533;&#65533;0&#65533;3&#65533;a&#65533;s&#65533;&#65533;&#65533;&#65533;&#65533;d&#65533;Q&#65533;u&#65533;tB6&#65533;&#65533;9&#65533;&#65533;-h&#65533;&#65533;&#65533;&#65533;#&#65533;=&#65533;&#65533;&#65533;k&#65533;&#65533;|&#65533;
&#65533;&#1794;&#65533;s&#65533;&#65533;&#65533;&#65533;A &#65533;&#65533;c&#65533;&&#1580;*
" &#65533;&#65533;&#65533;&#65533;&#65533;&#65533;K+&#65533;]&#65533;&#65533;&#65533;&#65533;A&#65533;&#65533;&#65533;&#919;j&#65533;-&#65533;&#65533;?~&#65533;Mp&#65533;q&#65533;&#65533;:P&#1242;RM&#65533;&#65533;jy;<U&#65533;&#65533;E<>&#65533;&#65533;vaFA8&#1088;&#65533;)B;<q&#65533;&#65533;&#65533;&#65533;0	0&#65533;&#1524;&#65533;&#65533;~8Tb9mK wH&#65533;BP&#65533;0&#65533;&#65533;&#65533;&#65533;&#65533;&#65533;Av&#65533;X&#65533;|&#65533;O&#65533;&#65533;*&#65533;
&#65533;R&#65533;&#65533;&#65533;EnijF6&#65533;]&#65533;&#65533;H&#65533;&#65533;0&#65533;cZ&#932;h&#65533;X&#65533;=N&#65533;&#65533;+&#65533;J&#65533;&#65533;@&#65533;&#65533;&#65533;&#65533;&#65533;(&#65533;M&#65533;Q&#65533;Xa&#65533;aqG=&#65533;?&#65533;&#65533;&#65533;tI&&#843;&#65533;`&#1318;l&#65533;h&#65533;*&#65533;&#65533;&#65533;&#65533; p&#65533;&#65533;?&#65533;!&#65533;&#65533;U&#181;&#65533;b&#65533;.c&#65533;TQB&#65533;tW&#65533;&#65533;&#65533;p&#65533;&#65533;&#65533;AmP&#65533;~&#65533;c&#65533;&#65533;&#65533;pEP&#65533;M&#65533;#M)&#65533;&#65533;?&#65533;@&#65533;'t&#65533;&#65533;yv&#65533;Ib&#65533;&#65533;&#65533;ne&#65533;@;0`&#65533;Tv[&#65533;
  &#65533;[a&#65533;&#65533;&#65533;&#65533;&#65533;<&#65533;&#65533;o
A&#65533;&#65533;r&#65533;U&#65533;]v-&#65533;&#65533; &#65533;&#65533;8`&#65533;&#65533;&#65533;&#942;&#65533;9#&#65533;@&#65533;YABg&#65533;2&#65533;@&#65533;&#65533;A#&#65533;&#65533;{&#65533;}&#65533;&#65533;LK&#65533;&#65533;WD&#65533;s6H&#65533;,M&#65533;\&#65533;*, &#65533;&#65533;=&#65533;&#65533;Q&#65533;V 62xj
N&#65533;M&#65533;&#65533;&#1375;&#65533;&#1076;&#65533;-&#65533;B.I&#65533;B&#65533;&#65533;?&#65533;&#65533;&#65533;I&#65533;&#65533;&#65533;&#65533;.)WDo$	&#65533;n&#65533;z&#65533;&#65533;S&#65533;bk&#65533;&#65533;&#65533;V&#65533;&#65533; &#65533;v$&#65533;&#65533;R 3&#20270;&#65533;&#65533;&#673;&#65533;&#65533;&#65533; &#65533;&#65533;&#1031;&#65533;&#65533;&#65533;&#65533;&#1095;K&#65533;d&#65533;&#65533;&#65533;&#65533;rj6E&#912;&#642;&#65533;&#65533;&#65533;ho&#65533;S&#65533;&#65533;>&#65533;1&#65533;&#65533;&#65533;HZD&#65533;&#65533;T`&#65533;&#65533;z0B&#65533; 
H&#65533;%&#65533;VH&#65533;&#65533;&#65533;&#65533;^7d] &#65533;J&#65533;&#65533;&#65533;&#65533;&#65533;&#65533;&#65533;[)&#657;&#65533;&#65533;r&#65533;&#361;&#1838;~8 &#65533;&#65533;|+&#65533;w-k&#65533;eA&#65533;&#65533;&#65533;?&#65533;r&#65533;&#65533;G&#65533;&#65533;N&#65533;&#65533; &#65533;&#65533;&#65533;&#65533;&#65533;&#65533;&#65533;&#65533;	&#65533;a&#65533;&#65533;&#65533;> &#65533;<*&#65533;&#65533;M&#65533;d &#65533;[2&#65533;&#65533;?&#65533;&#65533;	`&#65533;^=&#1696;&#65533;&#65533;&#65533;&#65533;b&#65533;8hJ )B&#65533;&#65533;f&#65533;&#65533;oi
&#65533;_&#65533;&#65533;"l&#65533;.,&#65533;0&#65533;A(&#65533;&#65533;&#7330;&#65533; &#65533;&#65533;&#65533;&#65533;&#65533;&#1840;/l&#65533; &#65533;&#65533;&#65533;N0&#65533;&#65533;P&#65533;}&#65533;\&#65533;&#65533; &#65533;jP&#65533;%V&#65533;$@, Ub&#65533; &#65533;x&#678;Mf&#65533;&#65533;	&#65533;N&#65533;K	&#65533;!&#65533;&#65533;&#65533;&#65533;% &#65533;"&&#65533;&#65533;&#65533;i&#65533;&#65533;&#65533; &/&#65533;
B&#712;("&#65533;A&#65533;&#65533; r&#65533; &#65533;M&#65533;&#65533;&#65533;&#65533;L&#65533;H&#65533;&#65533;&#65533;&#65533;&#65533;j&#65533;&#65533; &#65533;U~&#65533;&#65533;*"&#65533;B&#65533;V0%&#65533;&#65533;&#65533;&#1038;&#65533;~&#65533;&#65533;]lE&#65533;G&#65533;D&#459;8G&#65533;` &#65533;D&#65533;a&#65533;'L&#65533;pZ>&#65533;&#65533;&#65533;0&#65533;&#65533;&#65533;&#65533;
&#65533;:&#65533;&#65533;&#65533;I&#65533;&#65533; &#65533;`&#65533;H&#65533;E&#65533;PRN&#65533;&#65533;&#65533;&#65533;8&#65533;x1g&#65533;&#65533;&#65533;*)g`&#65533;&#65533;A&#65533;s&#65533;k&#552;&#65533;&#65533;&#65533;&#65533;&#65533;@&#672;&#65533;&#65533;h&#65533;&#65533;	T&#65533;&#65533;&#65533; &#65533;&#65533;@&#65533;Qn&#65533;^ &#1610;&#65533;&#65533;&#65533;R&#65533;R&#65533;#@&#65533;&#65533;&#1297;&#65533;&#65533;&#65533;&#65533;JR&#65533; &#65533;Q&#65533;&#65533;&#65533;]x &#65533;&#65533;IM&#65533;&#65533;jl&#65533;&#65533; Fe&#65533;&#65533;.=e$&#65533;[1z#JaJ&#65533;&#65533;&#65533;$4&#65533;&#65533;%&#65533;&#65533;&#65533;&#65533;&#65533;p$&#65533;&#65533;G&#65533;&#65533;&#65533;G&#65533;&#65533;q&#65533;&#841;(&#65533;n&#928;
&#65533;j$ &#65533;&#65533;&#65533;&#65533;&#65533;pW&#65533;&#65533;&#65533;&#65533;&#1090;D&#65533;p$&#775;&#65533;n&#65533;&#65533;&#65533;0 	p&#65533;{er&#65533;Ob&#65533;&#65533;&#65533;&#65533;&#65533;ja&#1841;*s%&#65533;&#65533;c&#65533;g&#65533;`(&#65533;&#65533;&#65533;#&#65533;RY,&#65533;;
B0&#65533;&#65533;&#65533;/B&#65533;$&#65533;&#65533;&#65533;&#65533;&#65533;&#65533;&#65533; k&#65533;&#65533;bF	{&#65533;j&#65533;&#65533;s&#65533;G|&#65533;o&#65533;&#65533;|&#65533;&#65533;A&#65533;&#65533;&#65533;T &#65533;`&#65533;&#65533;&#65533;2&#65533;&#65533;&#65533;&#65533;!D&#65533;6&#65533;X &#672;&#65533;&#65533;AT&#65533;&#65533;&#65533;x&#65533;o$!&#65533;8k&#65533;B&#65533;&#65533;*&#8748;	&#65533;
&#65533;vH-_&#65533;&#65533;"&#65533;&#65533;&#65533;&#65533;&#65533;&#65533;4R&#65533;N&#65533; %:	R&#65533;&#65533;&#65533;&#65533;&#7748;J"&#65533;&#65533;#J!F&#65533;cs:B#e&#65533;#&#850;<&#65533;&#65533;"&#65533;&#65533;"&#65533;&#65533;/
&#65533;&#65533;&#65533;&#65533;&#65533;D
a$&#1152;
&#65533;&#65533;&&#65533;&#65533;&#65533;&#65533;&#65533;&#65533;d&#65533;j&#65533;&#65533;g&#65533;&#65533;x&#65533;E&#65533;&#65533;&#680;&#65533;n&#65533;&#65533;&#65533;]feV&#65533;&#65533;`&#65533;&#65533;&&#65533;n&#1176;
H-g&#65533;&#65533;	&#65533;&#1174;&#65533;Ban p<&#65533;jt&#65533;c:"E&#1932;Z&#65533;=&#65533;	=&#65533;&#65533;>&#65533;3&#10718;&#65533;&#65533;K*@
&#65533;&#65533;&#65533;&#65533;&#65533;<0&#65533;4z&#65533;i|'9&#65533;A&#65533;&#65533;&#65533;T&#65533;&#65533;&#65533;b@&#65533;&#65533; &#65533;1&#65533;&#65533; &#65533;&#65533;&#65533;&#65533;&#65533;&#65533;&#65533; Z@F&#65533;3# J &#65533;&#65533;r&#65533; &#65533;&#65533; $&#65533;F&#65533;&#65533;&#65533;&#65533;gD&#65533;:Br&#65533;69"7&#65533;&#65533;&#65533;&#65533;&#65533;&#65533;&#65533;t &#65533;)&#65533;&#65533;&#65533;&#65533;&#65533;tj&#65533;(b&#65533;&#65533;&#1963;&#65533;&#65533;!&#65533;&#65533;&#65533;&#65533;J&#65533;:&#65533;7R"&#65533;&#65533; &#65533;&#65533; t@TEU&#65533;r&#65533;$&#65533;&#65533; &#65533;&#65533;$&#1747;&#1843;&#65533;&#1587;=&#65533;#p1&#65533;&#65533; &#65533;&#65533;"&#65533;S0&#65533;v0&#65533;&#65533;s&#65533;&#65533;&#65533;@7&#65533;&#65533;(&#65533;&#65533;"&#65533;&#65533;,&#65533;&#1250;l*&#757;]&#65533;&#65533;*&#65533;&#65533;j*&#65533;tn&#65533;s&#65533;Ss&#65533;g|&#65533;&&#65533;a
&#65533;{,t&#65533;j&#65533;j<I&#65533;&#65533;t:G&#162; fh&#65533;[&#65533;&#65533;W&#65533;(&#65533;",&#65533;at&#65533;"&&#65533;ntg&#65533;f&#65533;&#65533;&#65533;L#Q&#65533;0
&#65533;&#65533;Q&#65533;2&#65533;&#65533;J&#65533;lB &#65533;&#65533;0&#65533;F\&#65533;_=&#65533;L`&#65533;TRbj&#65533;&#65533;&#65533;/&#65533;(&#65533;&#65533;&#65533;a&#65533;&#65533;\ &#65533; &#65533; &#65533;&#65533;&#65533;"&#65533;6 "&#65533;t &#65533;&#65533;&#65533;&#65533;B&#65533;&#65533;r&#65533; <&#65533;"&#65533;&#65533;&#65533;I$Gb&#65533;`q&#65533;&#65533;J&#65533;!	&#65533;&#65533;<&#65533;&#65533;&#65533;&#65533;ma&#65533;&#65533;i&#65533;Z&#65533;&#65533;W&#65533;K5R&#65533;/&#65533;z0&#65533;&#65533;&#65533;&#1572;8&#65533;"R&#65533;O&#65533;W&#65533;At&#65533;&#65533;&#65533;M&#65533;(&#65533;+"
F&#65533;Y&#65533;oX&#65533;U&#65533;&#65533;&#65533;=3&#65533;#&#65533;O$ER%&#65533;(&#65533;&#144;$6?&#65533;&&#65533;H&#65533;&#65533;@,&#65533;S&#65533;B&#65533;&#65533;4&#450;z +&#65533;n`Ey&#65533;rl)ev+&#65533;&#65533;&#65533;&#65533;r&#65533;C4&#642;F&#65533;8e&#65533;t&#65533;r&#65533;&#135;&#65533;&#65533;&#65533;&#65533;&#65533;xFW&#65533;&#65533;&#1544;&#65533;&#65533;
5qaWh&#65533;8B&#65533;&#65533; &#65533;	. &#65533; ~
&#65533;d&#65533;&#65533;&#65533;&#65533;B
`&#65533;&#65533;T1ld?e[&#65533; &#65533;l&#65533;@&#65533;c&#65533;K&#65533;&#65533;NK&#65533;&&#65533;&#65533;&#65533;&#65533;&#530;&#65533;&#65533; d&#65533;|&#65533;&#65533;@&#65533;&#65533;&#65533;~
&#65533;&#65533;&#65533;&#65533;&#65533;&#65533;D&#65533;&#65533;&#65533;`&#65533;&#65533;\ D` &#65533;&#65533;pLt(&#65533;Dgk&#65533;85{ &#65533;K+u&#65533;&#65533;&#65533;J&#407;P2&#65533;SP"dB&#65533;JB&#65533;U&#65533;&#65533;&#65533;
&#65533;&#65533;&#65533;2&#65533;*@&#65533;&#65533;H)V	&#65533;a&#65533;h&#65533;$&#65533;&#65533;&#65533;&#65533; &#65533;a&#65533;&#65533;A#}&#65533;&#65533;o*&#65533;`&#65533;!%O&#65533;$Ib&#65533;Uu&#65533;T&#65533;&#65533;
&#65533;&#65533; &#65533;&#65533;&#65533;l+&#65533;gs&#65533;F&#65533;d&#65533;^&#65533;&#65533;&#65533;Vu@sR&#65533;k4&#65533;&#65533;&#65533;{n &#65533;s&#65533;&#616;&#65533;q hXjE&#65533;&#65533;&#65533; &#65533;"%^&#65533;&&#65533;2&#65533; &#65533;&#65533;zx)x&#65533;  0a<si&#65533;F&#65533;D&#65533;&#65533;&#65533;&#65533;&#65533;&#65533;c &#65533;o}&#65533;&#65533;&#65533;#6&#1313;F&#65533;b&#65533;&#65533;"S&#65533;f&#65533;X&#65533;A&#65533;&#65533;A~;&#65533;c&#65533;L&#65533;&#65533;k$P&#2150;&#65533;&Uk&#65533;&#65533;J&#1968;&#1474;&#65533;&#65533;@3&#65533;&#65533;)k&#65533;&#65533; &#65533;&#65533;h&#65533;L&#65533;
&#65533;&#65533;J &#65533;[&#65533;&#65533;&#65533;&#65533;&#65533;`\ &#65533;L&#65533;@&#65533;&#65533;({">H&#65533;&#65533;&#65533;&#65533;` &#922;&#65533;&#65533;&#65533;&#65533;&#65533;&#65533;2&#65533;T&#65533;&#65533;$&#65533;V&#65533;&#65533;&#65533;8G&#65533;"&#65533;
&#65533;&#65533;]U&#65533;&#65533;:&#1400; &#65533; 
X&#65533; &#65533;&#615;+&#65533;&#1901;&#65533;&#65533;Y&=5w*"&#65533;uKb&#65533;&#65533;&#65533;&#65533;&#65533;&#65533;&#65533;Y&#65533;DYI"Z9&#65533;8E)B&#65533;&#986;&#65533;&#65533;&#65533;&#1825;&#65533;S&#65533;xAAz&#236;)&#65533;"T&#65533;&#65533;WL&#65533;AY&#65533;i&#65533;&#65533;&#65533;&#65533;&#65533;Qx &#65533;&#65533;&#65533;Q&#65533;eX&#65533;j&#149;&#65533;HGy&#65533;&#65533;jz&#65533;t&#65533;&#65533;1A&#872;f&#65533;@&#65533; <&#65533;&#65533;&#65533;&#65533;&#65533;+&#676;$&#65533;`&#65533;&#65533;#&#65533;&#65533; A&#65533;&#65533;&#65533;4&#65533;&#65533;&#65533;&#65533;&#65533;	9&#65533; q&#65533;z&#65533; &#65533;8U&#65533;&#65533;@&#65533;&#1646;&#65533;c&#65533;lJ&#65533;*&#65533;&#65533;&#65533;7.!&#65533;k&#65533; &#65533;&#65533;T4&#65533;o&#65533;h rA&#65533;
B&#65533;&#65533;x&#65533;&#65533;&#65533;&#65533;6&#65533;&#65533;&#65533;&#65533;` &#65533;>&#65533;&#65533;&#65533;&#65533;&#65533;&#65533;&#626;2@ &#65533;&#65533;3{&#65533;g[-&#65533;m&#65533;&#65533;&#65533;0&#65533;&#65533;{&#65533;h&#65533;AI&#65533;&#65533;)b&#65533;-&#65533;s)&#65533;U&#65533;&#65533;HB~A&#65533;&#65533;	&#65533;&#65533; &#65533; &#1572; 
&#65533;$&&#65533;&#65533;x}5w$\&#65533;&#65533;&#65533;&#65533;&#65533;{
&#65533;&#65533;Y[\&#65533;&#65533;X&#65533;&#65533;	F&#65533;`JB&#65533;&#2042;&#65533;~f&#65533;O:&#65533;U&#65533;&#65533;&#65533;[/&#622;i&#65533;A&#65533;\`d &#65533;&#65533;
&#65533;3&#65533;$e&#65533; &#65533;n&#65533;I &#65533;s&#65533;E&#65533;7{vk(&#65533;&#65533;H'f&#65533;&#65533;f&#65533;>;G&#65533;&#65533;auA &#65533;&#65533;<* &#65533;&#65533;I&#65533;X&#65533;&#65533;&#65533;&#65533;Z&#65533;~&#65533;VB
Pb*`&#65533;&#65533;&#230;&#65533;T&#65533;x&#65533;&#65533;wS&#65533;&#65533;&#65533;&#65533;s&#65533;&#65533;r0&#65533;p&#65533;ln &#65533;+&#65533;&#65533;&#65533; (?%&#65533; &#65533;`H!*b&#65533;A&#65533;b&#65533;&#65533;&#65533;&#65533;1&#65533;1%K&#65533;&#65533;&#65533;&#65533;@&#842;&#65533;&#65533;&#65533;0&#65533;XX&#65533;&#65533;,A	&J&#65533;+ &#65533;&#312;&#65533;&#65533;&#65533;&#65533;&#65533;X&#65533;&#65533;O&#65533;)&#65533;&#65533;&#65533;&#65533;&#65533; &#65533;c&#65533;9N&#65533;&#65533;|&#65533;&#65533;V&#65533;X&#65533;X&#65533;*&#65533;t&#65533; &#65533;&#65533;@
&#65533;&#65533;&#65533;&#65533;L&#65533;&#65533;T&#65533;t&#65533;&#65533;#_<=W&#65533;&#65533;LW&#65533;c&#65533;5v;")&#65533;&#65533;&#65533;&#1893;&#65533;&#65533;&#65533;&#65533;j&#65533;U&#65533;&#65533;&#65533;(&#65533;&#65533;&#65533;&#65533;(&#65533;4V&#65533;d&#65533;&#65533; n&#65533;S&#65533;%&#65533;
Ei ^'-&#65533;&#65533;<&#65533;a&#65533;6&#65533;N&#797;N&#65533;l
2&#65533;#&#65533;`&#65533;&#65533;<&#65533;"&#65533;2&#65533;3s@&#65533;7&#65533;&#65533;c0"&#65533;"+&#65533;2&#65533; &#65533;&#65533;&#65533;S&#65533;#&#65533; <	&#408;v&#65533;9&#65533;0&#65533;Kb&#65533;&#65533;&#65533;&#65533;&#65533;&#65533;{&#65533;&#65533;k&#65533;'W&#65533;&#65533;Da&#65533;&#65533;&#65533;"$a" &#65533;&#65533;?
" &#65533; &&#65533;x&#65533;8&#65533;&#65533;&#65533;}a&#65533;>&#65533;A=YZ&#65533;&#65533;&#65533;&#65533;TJ&#65533;<M&#65533;6-S4&#358;&#65533;&#65533;&#65533;&#65533;&#65533;  
(\&#65533;&#65533;&#65533; &#65533;~&#65533;&#65533;@&#65533;~&#65533;&#65533;&#65533;	&#65533;&#65533;\	&#65533;&#65533;a&#65533;"&#65533;:"&#65533;!&#65533; ?&#352;&#65533;&#65533; &#65533;&#65533;&#65533;)&#65533;&#65533;&#65533;&#65533;&#65533;&#65533;&#65533;H&#65533; 6 4]&#65533;j+&#65533;&#65533;5&#1891;:&#65533;&#65533;&#65533;&#65533;Z
&#696; &#800; &#65533;&#65533;"Y>&#65533;&#65533;=GrtI&#65533;&#65533;&#65533;)&#65533;&#65533;&#65533;.&#65533;&#65533;"F&#65533; &#65533;M
&#1328;&#65533;G?"I&#65533;&#65533;&#65533;&#65533;&#65533;;b&#65533;j&#65533;i b&#65533;?9&#65533;&#65533;W&#65533;Q&#65533;]&#65533;<Bh&#65533;&#436;&#65533;$&#65533;&#65533;&#65533;P&#65533;&#65533;&#65533;&#65533;&#65533;gjc&#65533;&#65533;dT|Hba &#65533;$X3&#319;K&#65533;&#65533;z&#65533;&#65533;&#65533;FzH&#65533;&#65533;&#65533;&#65533;
&#65533;H&#65533;C&#65533;&#642;&#65533;&#65533;&#65533;d1&#65533;&#425;T&#65533;Z&#65533;&#65533;5&#65533;&#1453;\&#65533;z&#65533;
6&#65533;&#1585;d&#65533;^&#65533;P&&#181;&#65533;F&#65533;&#65533;&#65533;&#65533;j&#65533;p@&#65533;K&#65533;D&#65533;4&#65533;  d1AUVT&#65533;&#65533;&#65533;(&#65533;K7z&#65533;&#65533;&#65533;*&#65533;&#65533;QX&#65533;(&#65533;&#65533;&#65533;&#65533;&#65533;&#65533;`&#65533;H&#727;0r&#65533;&#65533;_&#65533;R&#65533;
&#65533;',Cl&#65533;9Uo&#65533;&#65533;&#65533;?&#65533;y[&#65533;&#895;AM&#65533;8&#65533;&#65533;?{IY&#65533;cq&#65533;&#65533;qd&#65533;&#65533;J&#65533;&#65533;I&#65533;Emm{#w&#65533;&#65533;&#65533;&#65533;p&#65533;&#65533;&#65533;%!O&#65533;`j&#65533;&#65533;
;rxl1&#65533;*T	80$ &#65533;&#65533;`Q"&#65533;&#65533;&#65533;#&#65533;&#65533;%(&#65533;&#65533;y&#65533;U&#65533;&#65533;c&#65533;&#65533;X&#65533;&#65533;&#65533;&#65533;a&#65533;%n&#65533;0SY&&#65533;&#65533;&#65533;T&#65533;&#65533;&#65533;&#65533;&#65533;&#65533;&#971;&#65533;X&#65533;&#65533;`u&#65533;Ea8&#65533;&#65533;3R&#65533;^S	)$W&#65533;&#65533;&#65533;&#65533;&#65533;&#65533;1R1&#65533;!T&#65533;QU=&#65533;&#65533;&#65533;&#65533;?&#65533;&#65533;&#65533;&#65533; I/&#65533;&#65533;1<&#65533;@&#65533;&#65533;QJi&#65533; f&#625;&#65533;@'Y&#65533;P&#65533;T&#65533; &#65533;?g&#65533;Q2&#65533;&#65533;&#65533;ydQE=&#65533;&#65533;T&#65533;B&#65533;&#65533;&#65533;&#65533;E&#65533;]&#65533;S-&#65533;&#65533;&#65533;EyL&#65533;&#65533;&#65533;m^&#65533;&#65533;&#65533;&#65533;j&#65533;&#65533;&#65533;J&#65533;[l]#&#65533;?nE&#65533;&#65533;&#65533;&#65533;J&#65533;&#65533; `T&#65533;+R%&#65533;?&#65533;&#65533;i&#65533;&#65533;&#65533;&#65533;lHW}&&#65533;N!&#65533;@j&#65533;&#182;&#65533;l&#65533;&#65533;&#65533;&#65533;k&#65533;u&#65533;&#65533;&#65533;jeH7&#65533;PuH &#65533;\&#65533;&#65533;&#65533;d&#65533;&#65533;<&#65533;&#65533;s%W&#65533;Y&#65533;&#65533;E&#65533;&#65533;&#65533;?&#65533;`&#65533;V%&#65533;E`&#65533;Z5E&#65533;c&#65533;&#65533;&#1952; &#65533;&#65533;PP&#65533;eB&#65533;&#65533;F&#65533;&#65533;?s&#65533;&#65533;<|&#65533;A &#65533;l&#65533;&#65533;?&#65533;M&#65533;&#65533;&#65533;&#65533;S&#65533;&#65533;&#65533;&#65533;&#65533;Xt&#65533;FO&#65533;&#65533;s&#65533;>S&#65533;&#65533;0N&#65533;&#65533;V&#65533;&#65533;Q&#65533;]];d}8&#65533;4k&#65533; I&#65533;&#65533;&#65533;(&#65533;Q69q&#65533;? `Q=i&#65533;&#65533;&#65533;Uq&#65533;&#65533; &#65533;Uu&#65533;	)dP&#65533;afU&#65533;&#65533;&#65533;&#65533;	|&#65533;\Ea&#65533;&#65533;@(&#65533;3&#65533;&#65533;&#65533;K&#65533;&#65533;@&#65533;`50da&#65533;b&#65533;C&#65533;.&#65533;&#65533;)&#65533;&#1299;GTL&#65533;`&#65533;T?&#65533;{&#52399;:&#65533;pm%&#557;&#65533;&#65533;?&#65533;&#65533;cA&#65533;l&#65533;Sx&#65533;V&#65533;&#65533;&#65533;&#65533;Ul$PgUE&#65533;&#65533;?&#65533;[M&#65533;&#65533;&#65533;6m&#65533;&#65533;&#65533;AP&#65533;&#65533;&#65533;9&#612;l&#65533;&#1970;&#65533;&#65533;b&#65533;&#65533;?&#65533;&#65533;3U&#65533;Mv&#65533;&#369;?qU&#65533;&#65533; je)&#65533;;&#65533;q&#65533;&#65533;&#65533;I&#65533;o`&#1024;&#65533;&#65533;&#65533;&#65533;&#65533;&#65533;0@vXD&#65533;2&#65533;6x&#65533;&#65533;&#65533;#8xAd.&#65533;3&#65533;P&#65533;mJcp&#65533;&#65533;&#65533;A&#65533;"#T&#65533;?&#65533;7&#65533;M&#65533;&#65533;9B
6&#65533;&#65533;	&#65533;g.&#65533;Q&#65533;rT&#65533;}&#65533;+a&#65533;]&#1275;&#65533;@+E&#65533;&#65533;&#65533;\&#65533;&#65533;&#65533;*J:&#65533;&#65533;&#4045;@O&#223;.&#65533;&#65533;&#65533;&#65533;R&#65533;&#65533;V&#65533;8b`&#65533;7+S^&#65533;&#65533;m&#1581;S&#65533; &#65533;&#65533;#u&#65533;?&#65533;`
&#65533;&#65533;&#65533;"&#65533;&#888;D0r&#65533;&#65533;&#65533;6&#65533;.&#65533;&#65533;S@x&#65533;4&#65533;1&#65533;Bx e)&#65533;J&#977;R&#65533;&#65533;&#65533;?1&#65533;X&#65533;r&#65533;&#65533;&#65533;
&#65533;&#1954;A&#65533;eD/&#65533;" g&#65533;&#65533;.&#65533;&#65533;1&#65533;&#65533;&#65533;"f*(&#65533;?&#65533; &#65533;_&#65533;&#65533;1&#65533;&#65533;&#65533;%&#65533;&#65533;g&#65533;&#65533;!d&#65533;|6&#1191;(&#65533;R&#65533;iMjj>(mC&#65533;&#65533;p&#65533;R&#65533;h&#65533;"Ix&#65533;?&&#65533;=&#65533;^T&#65533;&#65533;g4 &#65533;hx&#65533;T&#65533;&#65533;?Zd&#1073;H&#65533;1 &#65533;C&#1177;J3&#65533;1	X&#65533;&#65533;($&#1585;&#65533;&#65533;"2B&#65533;&#993;&#65533;&#65533;&#65533;'2&#65533;j&#65533;?&#65533;&#12919;Q%&#65533;@&#65533;%&#65533;`&#65533;C&#65533;&#65533;a-*&#65533;$&#65533;&#65533;H$&#65533;P&#65533;RDU&#65533;ZQC\&#65533;&#65533;&#65533;C&#65533;&#65533;&#65533;Q&#363;Q&#65533;*XK&#65533;:&#65533;v&#65533;&#65533;&#65533;:B&#65533;&#65533;A&#65533;m&#288;
&#65533;&#1106;E&#65533;&#223;&#65533;&#65533;&#845;m&#65533;G;&#65533;&#65533;&#65533;&#65533;\&#65533;&#65533;(V&#65533;e&#65533;&#13648;&#65533;&#65533;&#65533;&#65533;-8C<&#65533;&#65533;&#65533;&#65533;4&#65533;Gt gh&#65533;&#65533;^&#65533;&#65533;&#65533;`;&#65533;
&#65533;&#1034;UnA&#65533;6&#65533;&#65533;&#65533;&#65533;&#65533;&#65533;&#65533;&#65533;[,&#65533;&#65533;`z&#65533;&#65533;&#65533;?&#65533;y&#65533;Y&#65533;&#65533;&#65533;E&#65533;&#65533;&#65533;&#65533;&#65533;&#65533; &#65533;&#65533;M&#65533;i&#65533;9&#65533;&#65533;!&#65533;?&#65533;@&#65533;&#65533;&#65533;&#65533;&#65533;&#65533;1&#65533;&#65533;*&#65533;G+&#65533;&#65533;&#65533;&#65533;8Q%&#65533;E&#65533;&#65533;zh&#65533;W`&#65533;7&#65533;U&#65533;  ,`q&#65533;&#65533;?&#65533;9&#65533;&#65533;&#65533;&#65533;&#65533;G&#65533;&#65533;k&#65533;&#555;E&#65533;F'&#8132;&#171;*XVAHXC&#65533;&#65533;?&#65533;Y&#65533;&#452;&#65533;&#65533;XI&#65533;M&#65533;&#65533;'8	&#65533;&#65533;&#65533;C!&#65533;&#65533;&#65533;b&#65533;+&#65533;&#65533;&#65533;ho,&#65533;U&#65533;E&#65533;&#65533;,&#65533;&#65533;&#65533;R&#65533;Z&#65533;)r&#65533;&#65533;U&#65533;&#65533;<Z&#49400;62&#65533;&#65533;(g*d&#65533;J&#65533;&#65533;bzd&#65533;&#65533;&#65533;r&#65533;&#65533;,]&#65533;B?&#65533;&#65533;f&#65533; QpU;&#65533;&#65533;z6&#65533;=&#65533; &#65533;t&#65533;3&#65533;ae&#65533;&#65533;&#65533;&#65533;UT&#65533;]&#65533;&#65533;2VD+&#65533;`&#65533;?&#65533;&#65533;t*&#65533;&#65533;&#65533;&#65533;&#65533;&#65533;&#65533;BB&#65533;&#65533;&#65533;&#65533;&#65533;&#65533;&#65533;&#313;&#65533;&#65533;&#65533;n&#65533;&#65533;p.&#65533;2&#1540;&#65533;&#65533;7&#65533;,&#65533;X&#65533;&#65533;&#65533;&#1544;&#65533;&#65533;g6g&#65533;&#65533;&#65533;&&#65533;&#65533;VE&#65533;&#65533;&#65533;F'z&#65533;,&#65533;&#65533;Y&#65533;o&#65533;QP&#65533;-`&#65533;
&#1582;&#65533;O&#65533;,&#65533;J&#65533;`0k&#168;&#65533;>&#65533;`I!&#65533;&#65533;&#65533;X&#65533;&#65533;'&#65533;J&#65533;&#65533;&#65533;(g-&#65533;y&#65533;&#65533;^&#65533;1/q@#U&#65533; 3&#65533;&#65533;&#65533;;d&#65533;C&#7645;&#65533;&#65533;M	&#65533;&#65533;wU&#65533;T* !I&#65533;Z&#65533;Z&#1384;&#65533;E&#65533;<y*&#65533;h&#65533;&#65533;&#65533;&#65533;CZ&#65533;B&#65533;&#65533;!3N&#65533;_E8A&#65533;E&#65533;B&#65533;|A&#65533;gPN&#65533;p&#65533;*w4&#65533;-&#65533;.j$37\U&#65533;
&#65533;=UeA^&#65533;&#1502;&#65533;&#65533;U&#65533;&#65533;/&#65533;5&#65533;`(&#65533;&#65533;W&#65533;&#65533;&#65533;&#65533;1&#65533;h&#65533;3&#65533;&#65533;&#65533;&#65533;&#65533;N#jL&#65533;z&#65533;y4B&#65533;P&#65533;#&#65533;Q&#65533;P^&#65533;c`F&#65533;z&#65533;&#65533;0&#65533;0&#65533;&#65533;&#65533;&#65533;%v&#65533;&#65533;&#383;<&#65533;+q&#65533; &#65533;&#65533;e&#65533;S&#65533;&#65533; &#65533;&#65533;_&#65533;Yd&#65533;&#65533;XW&#65533;,"	&#65533;
g&#65533; &#65533;;&#65533;&#65533;:&#65533;Ne&#65533;T u&#65533;&#65533; &#801;"&#65533;HFXE&#65533;&#65533;c&#65533;&#65533;GI&#65533;&#952;m&#65533;y&#690;&#65533;eRm&#65533;rO&#65533;J&#65533;Kdn&#65533;+#&#65533;Cc&#65533;"%)m&#65533;i^&#65533;U&#65533;&#65533;d&#65533;]&#65533;@&#261;O&#65533;&#65533;&#65533;&#65533;`&#65533;!&#65533;ta&#65533;&#65533;&#65533;&#600;&#65533;ex@&#65533;&#1647;&#65533;&#65533;P{ZKe&#65533;&#65533;&#65533;&#65533;+O&#896;&#65533;&#245;|(&#65533;UQZTaZn&#65533;&#65533;$i&#65533;&#65533;yf&#65533;&#65533;&#65533;gVA @y&#65533;&#65533;;&#65533;&#65533;P]&#65533;0e&#65533;e&#65533;E&#65533;k&#65533;1&#65533;&#65533;(d&#65533;\T|;2'&#65533;<@b&#65533;&#65533;4&#65533;D	X&#65533;N&#65533;T PY&#65533;	&#65533;\]&#65533;&#65533;F&#65533;r%&#65533;G&#65533;5&#65533;&#65533;_&#65533;&#65533;]&#65533;Uh&#65533;&#65533;q.N&#65533;&#65533;$ &#65533;B"&#65533;&#65533;id&#65533;&#65533;4&#1030;&#65533;A&#65533;$ &#65533;V&#65533;BR&#65533;&#65533;:&#65533;!.&#65533;8&#65533;eg7yK&#517;a&#65533;|p&#65533;&&#65533;b&#65533; A&#65533;e#P2 U&#65533;	&#65533;0OY&#65533;&#65533;&#65533;&#65533;&#65533;X&#65533;P&#65533;  \&#65533;4Ua
&#65533;F?Y&#65533;&#65533;&#65533;F8&#65533;&#65533; &#65533;%0O&#65533;h&#65533;&#65533;	&#65533;&#65533;&#65533;&#65533;P&#65533;8X&#65533;0X&#65533;&#1547;&#65533;T&#65533;1&#65533;&#65533;@&#65533;&#65533;&#65533;&#65533;&#65533;(O&#65533;&#65533;&#65533;&#65533;Lw;&#65533;&#65533;K&#1128;Zp&#65533;
+&#65533;dh&#65533;&#65533;L&#452;[v<&#65533;&#65533;o!v&#65533;W&#65533;c&#65533;YB&#65533;&#65533;$&#65533;&#51278;&#65533;]aC&#65533;B &#65533;&#65533;Y&#65533;&#65533;@ &#65533;1R&#65533;3^h.&#65533;q.ap.&#65533;&#65533;c+C&#65533;V&#65533;&#65533;&#65533;Y&#65533;&#65533;`?S1&#65533;I&#65533;
&#65533;&#65533;2&#65533;&#65533;&#65533;&#65533;z&#65533;&#65533;SA	&#65533;&#65533;	&#65533;8&#65533;&#65533;iT&#65533;tx&#65533;'39@&#65533;P;&#65533;&#65533;&#65533;;&#65533;6P6&#65533;B&#65533;'&#65533;4&#65533;&#65533;&#65533;1B1&#65533;q(&#65533;i&#65533;\'&#65533;A0[p6&#65533;&#727;T&#65533;&#65533;&#65533;&#65533;&#65533;4&#65533;#j&#65533;|Q&#65533;8&#65533;&#65533;VUa&#65533;;c&#65533;So	&#65533;G3L0&#65533;
oy&#65533;&#65533;p.9&#65533;&#65533;&#65533;h^&#65533;#N&#65533;e&#65533;uX&#65533;&#65533;&#65533;G&#65533;`w1&#65533;&#65533;&#65533;dAz&#65533;&#65533;	&#65533;P&#65533;&#65533;D&#65533;i&#65533;r&#65533;&#65533;&#65533;	&#65533;I&#65533;&#65533;&#65533;&#65533;&#65533;9De`&#65533;e&#65533;&#65533;U&#65533;&#65533;&#65533;&#65533;&#65533;&#65533;&#65533;Hw&#65533;&#65533;S&#65533;[&#65533;&#65533;&#65533;&#65533;&#65533;Y&#65533;a/&#65533;a&#1102;%N&#65533; |<0&t&#65533; &#1556;\&#65533;&#397;S&#65533;L&#65533;&#65533;&#65533;&#65533;&#1337;&#65533;y&#65533;&#1465;&#65533;0&#1929;&#65533;&#65533;y&#65533;&#65533; o&#65533;&#65533;y;p&#65533;&#65533;[&#65533;&#65533;&#65533;&#65533;&#65533;&#65533;&#65533;&#65533;&#1977;&#65533;9&#65533;S&#65533;&#65533; &#65533;8X1k&#65533;S&#65533; 	`h&#65533;&#65533;&#65533;&#65533;&#65533;p
&#65533;D&#65533;v&#65533;&#65533;EiD9" YP&#65533;h&#65533;P&#65533;&#65533;XO&#65533;j&#65533;%&#65533;&#65533;&#65533;&#65533;&#65533;g&#65533;Y&#65533;&#1408;
)#&#65533;&#65533;P&#65533;&#65533;"&#65533;28&#65533;2&#65533;)&#65533;6
b&#65533;s&#65533;1&#65533;&#65533;2&#65533;&#65533;&#65533;&#65533;&#65533;&#65533;8j&#65533;`?&#65533;&#65533;&#65533;2j)&#65533;#&#65533;&#65533;0&#1699;Za&#65533;/Z&#65533;&#65533;&#65533;j)&#65533;&#65533;	&#65533;&#65533;G&#65533;&#65533;&#65533;&#65533;&#65533;&#65533;uzE&#65533;&#65533;T&#65533;&#65533;&#65533;&#65533;U&#65533;gJ&#65533;K&#65533; qA&#65533;&#65533;i&#65533;&#65533;&#65533;Y&#65533;xR&#65533;@bE&#65533;&#65533;&#65533;&#65533;&#65533;@  &#65533;&#65533;0!&#65533;&#65533;&#65533;i&#980;&#65533;SAM!e&#65533;&#65533;&#65533;&#65533;&#65533;&#65533;%&#65533;&#65533;&#65533;&#65533;i&#65533;&#65533;&#65533;PiT&#65533;N&#65533;&#65533;&#65533;&#65533;gB&#65533; /CH&#65533;R!AJ&#65533;au%&#65533;&#65533;B&#65533;&#65533;$&#65533;&#65533;&#65533;&#65533;&#65533;W&#65533;P&#65533;Le&#65533;p 	&#65533;:&#65533;bv:Z&#65533;&#65533;&#65533;&#65533;&#65533;U!&#65533;U1&#65533;+j&#65533;+
&#65533;b:&#65533;&#65533;:&#65533;PV&#65533;&#65533;&#65533;&#65533;&#65533;&#65533;&#65533;&#65533;&#65533;?&#65533;&#65533;6*&#65533;&#65533;&#65533;&#65533;&#65533;&#65533;&#65533;
&#65533;&#1041;	k&#65533;	=&#65533;&#65533;&#65533;e&#65533;&#65533;&#65533;p=J&#65533; &#65533;>&#1042;(SIP@&#65533;&#65533;YZ&#65533;&#65533;:]J&#65533;&#65533;&#65533;3&#65533;-Zy&#65533;hZ&#65533;&#65533;&#523;&#17075;V&#65533;&#65533;&#65533;&#65533;Z&#65533;e&#65533;S1&#65533;&#65533;c&#65533;&#65533;
&#65533;&#65533;&#65533;&#65533; &#65533;&#65533;5&#65533;Ua&#65533;Va{&#65533;:.&#65533;&#65533;&#65533;&#65533;rY&#65533; =V&#65533;&#65533;&#65533;G=W&#65533;(&#1429;&#65533;&#65533;&#65533;M&#1475;&#65533;7r&#65533;&#65533;&#65533;&#65533;&#65533;&#65533;&#65533;`g&#65533;{&#65533;&#65533;j&#65533;q(lkr&#65533;&#65533;&#65533;JU&#65533;&#65533;p{&#65533;cB!&#65533;,]&#65533;p[K&#65533;Z&#65533;j&#65533;Z&#65533;0gQ|Xq&#65533;>p&#65533;9[KaiR ,T;&#65533;&#65533;&#65533;H-
&#65533;Q&#65533;&#65533;&#65533;&#65533;Wa?UJO&#65533;&#65533;&#65533;&#65533;.i&#65533;:&#65533;"&#65533;R&#65533;w&#65533;TA&#65533;&#65533;~&#65533;&#65533;`1O"&#65533;	&#65533;n[)i&#65533;&&#65533;&#65533;3&#1710;&#623;T&#65533;y&#65533;/&#65533;&#65533;.&#65533;&#65533;:&#65533;&#65533;{&#65533;I&#65533;X&#65533;Ua&#65533;&#65533;&#65533;[&#65533;&#65533;&#65533;&#65533;&#65533;&#65533;y&#65533;&#65533;$&#65533;q)&#65533;&#65533;b&#65533;&#65533;&#65533; ,&#65533;[at&#65533;xK>+&#65533;&#65533;&#65533;pt&#65533;&#65533;KT&#65533;Ek&#65533;&#65533;&#65533;&#65533;Ak&#65533;v< &#65533;	Ph&#65533;W&#65533;&#65533;&#65533;p]&#65533;&#65533;&#65533;&#65533;&#1248;&#65533;Xa&#65533;&#65533;&#65533;v&#3581;)&#65533;V &#65533;&#65533;0&%uv&#65533;&#65533;&#65533;&#65533;S!&#65533;d&#65533;$&#65533;<:&#65533;&#251;&#65533;&#65533;&#65533;b&r]&#65533;&#65533;Zq&#65533;X!=CL7 &#65533;&#65533;n&#65533;`1S1&#65533;&#65533;&#65533; &#65533;&#65533;&#65533;0&#1727;&#65533;34'&#65533;TFE4&#65533;&#65533;)&#65533;T&#65533;&#65533;&#65533;&#65533;&#65533;{&#65533;&#65533;&#65533;+&#65533;u&#65533;&#65533;Zz*=j&#65533;
{&#65533;'k"@	&#1976;'&#65533;qJ&#65533;?v"&#65533;&#65533;&#65533;BJM|.YH&#65533;l&#65533;
&#65533;&#65533;Z&#65533;/j&#65533;&#65533;&#65533;&#65533;aa&#65533;&&#190;&#65533;&#65533;&#65533;&#65533;k&#65533;H&#65533;X&#65533;3vG&#65533;0&#65533;c<Z8&#65533;&#65533;&#65533;&#65533;&#65533;&#65533;&#65533;g&#65533;&#65533;t# &#65533;S&#65533;`T&#65533;&#65533;&#65533;&#65533;@(+~&#65533;j*&#65533;V&#65533;|*5&#65533;Io&#65533;1Q&#65533;&#65533;bP&#65533;7tk&#65533;#&#65533;&#65533;&#65533; S&#65533;&#65533;&#65533;po&#65533;&#65533;`&#65533;Zce	&#65533;?&#65533;f&#65533;c+2&#65533;&#65533;ZPS&#65533;4e&#65533;	&#65533;l&#1115;&#65533;
p^&#65533;%&#65533;T&#65533;
"I	&#65533;~&#65533;	&#65533;&#65533;L&#65533;@ &#65533;)|&#65533;&#65533;&#65533;&#65533;m&#65533;k&#65533;kp"@&#65533;EC&#65533; &#65533;&#65533;&#65533;&#65533;&#1984;  &#65533;&#65533;0)&#65533;&#65533;
&#65533;&#65533;z$i+-&#65533;&#65533;&#65533;cG&#65533;&#65533;=&#65533;&#65533;k&#65533;Kx&#65533;&#65533;&#65533;&#65533;u&#65533;&#65533;EV^A&#65533;&#65533;:&#65533;&#65533;&#65533;kY&#65533;[UQ S\U&#65533;[&#65533;&#65533; &#65533;&#65533;&#65533;&#65533;&#65533;&#65533;`&#65533;[U8Q&#65533; Ip`= &#65533;3NT&#65533;|&#65533;C&#65533; &#65533;~I&#65533;&#469;&#65533;,k&#65533;(&#65533;&#65533;&#65533;&#65533;-&#65533;&#65533;Y!&#65533;&#65533;
&#65533;9" &#65533;&#65533;&#65533;&#65533;7
&#65533;.&#65533;&#65533;&#65533;&#65533;#iQ&#65533;&#65533;&#65533;&#777;"&#65533;&#1040;&#65533;[ [X&#65533;S1X&#65533;&#65533;9j&#65533;<&#65533;&#65533;Y&#65533;&#744;&#65533;&#708;]?&#65533;&#65533;&#65533;q&#65533;&#65533;x&#65533;&#65533;8O&#65533;&#65533;	&#1275;&#65533;I &#65533;&#65533;&#65533;U1&#65533;t&#65533;&#65533;@&#65533;&#65533;l&#65533;&#65533;M&#65533;Za&#65533;|[a&#65533;T&#65533;&#65533;&#65533;G&#65533;`&#65533;=&#65533;XQf&#65533;&#65533;~&#65533;&#65533;@&#65533;&#65533;&#65533;&#65533;71&#65533;>5&#65533;&#65533;o)&#65533;C&#65533;z&#65533;&#65533;[&#65533;&#65533;&#65533;}&#1906;&#65533;&#65533;&#65533;T,r&#65533;&#65533;&#65533;[
&#65533;&#65533;>&#65533; &#65533;&#65533;@	u`&#65533;&#65533;&#65533;&#65533;&#65533;&#47296; &#65533;	>&#65533;&#65533;&#65533; K&#65533;&#65533;&#65533;&#65533;&#65533;&#65533;_&#65533;&#65533;&#65533;<&#65533; &#65533;%&#65533;	&#65533;`P&#65533;&#65533;P&#65533;&#65533;M&#65533;=#y&#1191;&#1671;5qqL&#65533;N>DQ &#65533;&#65533;&#65533;&#65533;&#65533;/&#1601;&#65533;D&#65533;&#65533;z`z&#65533;U&#65533;I^m&#65533;&#65533;&#65533;6&#65533;&#65533;&#65533;S+>&#65533;Z&#65533;&#65533;&#65533;&#65533;P&#65533;&#65533;b&#65533;&#65533;'D&#65533;&#65533;>&#65533;&#65533;&#65533;&#65533;S&#65533;26%&#65533;&#65533;&#1080;&#16150;Eptc&#65533;\Eo\&#65533;&#65533;&#65533;B$&#65533;N&#65533;&#65533;N&#65533;/&#65533;&#65533;xVA
&#65533;&#65533;&#65533;[&#65533;&#65533;=&#65533;t@k 0&#65533;7&#65533;k&#65533;K&#65533;&#65533;k`6&#65533;&#65533;&#65533;&#65533;m4`&#65533;&#65533;da:&#65533;&#65533;&#65533;&#65533;&#65533;&#65533;&#65533;&#65533;q&#65533;!&#65533;H&#65533;F&#65533;&#65533;&#1290;&r&#65533;SAt&#65533;&#65533;23&#65533;q<&#65533;&#65533;)D&#65533;&#65533;&#65533;&#65533;)y@
z&#65533;&#65533;&#65533;1&#65533;&#65533;&#65533;&#65533;&#65533;&#65533;.Z&#65533;&#65533;n*&#1861;^&#65533;WU&#65533;@&#65533;&#65533;&#65533;+
&#65533;Y=&#65533;
&#65533;&#65533;&#65533;&#65533;&#65533;&#65533;iS1&#65533; &#65533;&#65533;AA&#65533;&#65533;&#65533;&#65533;&#65533;&#1798;&#65533;J&#65533;&#65533;o&#65533;Y&#65533;!"&#65533;&#65533;&#65533;*&#65533;|&#65533;,04q&#65533;V&#65533; &#65533;&#65533;2 &#65533;&#65533;&#65533;&#38014;&#65533;D&#65533; D&#65533;&#65533;Z&#65533;	&#65533;&#65533;&#65533;.&#65533;	&#65533;T&#65533;&#65533;&#65533;&#65533;&#65533;&#65533;&#65533;.&#65533;&#832;&#65533;?&#65533;Cy&#65533;WQn&#65533;0B&#65533;1&#65533;&#65533; &#65533;&#65533;5&#65533;&#65533;"&#65533;`J&#65533;ODI&#65533;&#65533;&#65533;&#65533; 0&#65533;&#65533;&#65533;&#65533;&#1070;&#65533;GNV&#1406;&#65533;&#65533;&#65533;&#602;&#65533;&#65533;&#65533;9&#65533;U&#65533;N&#65533;YLR&#65533;&#65533;]A&#65533;&#221;&#65533;&#65533;p&#65533;&#65533;p&#65533;{&#65533;&#65533;&#65533; *&#65533;&#65533;&#65533;&#992;0&#65533;*&#65533;&#960;-p&#65533;&#65533;>&#65533;& {c_&#65533;-&#65533;&#65533;D&#65533;&#65533;&#65533;&#65533;Y&#65533;&#65533;H~*&#65533; /&#65533;&#65533;&#65533;&#65533;&#65533;&#65533;$&#65533;&#65533;/&#65533;&#65533;&#65533;QB&#65533;&#65533;`&#65533;&#65533;&#65533;qQ&#65533;l&#65533;&#65533;A
&#65533;&#65533;&#65533;&#65533;&#65533;oM&#65533;&#880;_&#65533;&#65533;&#65533;&#65533;&#65533;&#65533;T&#65533;&#65533;p&#65533;&#65533;&#65533;&#65533;h&#65533;u&#65533;tC*&#65533;s&#65533;&#65533;&#65533;&#65533;&#65533;5&#65533;&#65533;&#65533;m0&#65533;&#65533;kNk&#65533;bd&#65533;&#65533;Q&#65533;@&#65533;&#65533;?	&#65533;&#65533;&#65533;&#65533;k &#65533;W&#65533;0&#65533;&#193;?e&#65533;&#65533;6&#65533;6	 1&#65533;&#65533;&#65533;A&#65533;&#65533;&#65533;O&#65533;I&#65533;&#65533;Qa&#65533;P&#65533;D&#65533;-^&#280;Q&#65533;F&#65533;=v,&#65533;Cc&#65533;&#65533;"/&#65533;I&#65533;&#65533;&#65533;#HnT&#65533;R&#65533;&#714;,E&#65533;4'E&#65533;}&#65533;&#65533;&#65533;C&#65533;I&#65533;&#65533;&#65533;S&#65533;L&#383;g&#65533;&#65533;{ZTj&#65533;6&#65533;&#792;&#65533;&#65533;i&#65533;V&#65533;]&#65533;~U&#65533;b&#6128;>Q&#65533;sQ&#1023;&#65533;VX1I.&#65533;	
'&#65533;&#65533;&#65533;&#65533;!&#65533;I^&M&#65533;;q&#65533;&#65533;&#65533;&#65533;&#65533;K&#65533;&#65533;?  %&#65533;&#65533;x#&#65533;M&#65533;Xw&#65533;&#65533;&#65533;&#1664;rO!%&#65533;K".Y&#65533;z&#65533;i&#65533;&#65533;43&#65533;d&#65533;&#65533;IM0r&#65533;9&#65533;&#65533;A&#65533;&#65533; &#1717;&#1750;&#65533;&#65533;&#65533;
&#65533;&#65533;x&#1826;r&#65533;%.&#65533;xEX&#65533;&#1389;_&#65533;}#J&#65533;Dz&#65533;^&#65533;&#291;G&#65533;3&#65533;&#65533;@&#65533;&#65533;gX&#65533;&#65533;&#65533;&#65533;),&#65533;&#65533;z&#65533;&#65533;&#65533;&#65533;&#65533;imc&#65533;&#65533;&#65533;0&#65533;@j
&#65533;&#65533;&#65533;,&#65533;?&#65533;&#65533;,&#65533;0&#65533;&#65533;&#65533;&#65533;&#65533;	W&#65533;	B&#65533;0&#65533;I&#65533;	&#65533;&#65533;*n! J&#65533;&#65533;&#65533;&#65533;D&#65533;&#65533;8&#65533;g6&#65533;"&#65533;"&#65533;/&#65533;&#65533;&#65533;-&#65533;.&#65533;&#65533;"Mf&#65533;h&#65533;&#65533;&#65533;pB&#65533;<&#65533;h&#65533;%>&#65533;B&#65533;&,&#65533;&#1206;&#65533;X&#65533;h&#65533; &#65533;T&#65533;&#65533;<&#65533;&#1090; g&#65533;&#468;&#65533;(&#65533;F&#65533;&#65533;&#65533;&#264;&#65533;&#65533;&#65533;&#65533;l.&#65533;&#65533;&#65533;b&#65533;&#65533;&#1668;&#65533;&#65533;T&#65533;
 61&#65533;,&#65533;bOe4&#65533;&#65533;L
i&#65533;H&#65533;&#65533;QK/EJ&#65533;&#65533;&#65533;3&#65533;S&#65533;&#65533;{&#65533;<MG&#65533;t!&#65533;&#65533;J&#65533;&#65533;&#65533;2&#65533;*&#65533;&#65533;&#65533;J&#65533;rp&#65533;Ro&#65533;&#65533;&#65533;3&#65533;&#65533;&#65533;E&#65533;&#65533;&#65533;W`&#65533;&#65533;&#65533;&#65533;$<v&#65533;&#65533;&#65533;&#65533;)&#65533;\&#65533;&#202;&#27744;&#65533;&#65533;&#65533;&#65533;&#65533;9?}&#1163;&#830;&#65533;&#65533;,&#65533;&#65533;&#18084;&#393;`\H&#389;,&#65533;&#65533;&#65533;&#65533;&#65533;&#65533;L&#65533;&#65533;z/&#1696;&#1456;&#65533;&#65533;&#65533;&#65533;1^&#65533;&#65533;&#65533;,&#65533;&#65533;&#65533;&#65533;7
&#13125;x&#65533;&#65533;Cw&#65533;&#65533;&#65533;&#321;&#1192;]&#65533;;&#65533;&#65533;&#65533;&#65533;&#65533;X"6&#65533;&#65533;&#65533;&#65533;9N#8&#65533;&#65533;&#65533;d>7&#65533;&#65533;)&#65533;xW&#65533;&#65533;$&#65533;d&#65533;9h&#65533;&#65533;[
&#65533;&#65533;&#65533;u&#65533;&#65533;&#65533;&#1256;*zzQ3&#65533;FG&#65533;&#65533;&#65533;&#65533;J&#1353;&#65533;&#65533;&#65533;?&#65533;L&#65533;&#65533;&#65533;z&#65533;\`&#65533;u&#65533;E&#65533;f[&#65533;a&#65533;~{B&#65533;\&#65533;&#65533;&#65533;&#65533;&#65533;P&#65533;&#65533;qV(&#65533;&#65533;HL&#65533;&#65533;&#65533;m&#65533;&#65533;&#65533;&#65533;[&#65533;&#65533;u-&#1580;/&#65533;j&#65533;&#65533;)&#65533;G&#65533;&#65533;
&#65533;&#65533;&#65533;&1\&#65533;L&z`"l^&#65533;&#65533;:.&#65533;&#65533;7&#65533;$&#65533;&#65533;
&#65533;N&#354;&#65533;0*&#65533;/sY,wF&#65533;V&#65533;'&#1806;jL3&#65533;,tf&#65533;&#65533;&#65533;&#65533;&#65533;:C&#65533;&#65533;&#65533;&#65533;?&#65533;{m&#65533;&#65533;?&#65533;W&#65533;1&#65533;&#65533;?&#65533;.;|&#65533;&#65533;&#65533;T&#65533;&#65533;	,ZX&#65533;&#65533;g8]*T&#65533;t*&#65533;_&#1386;&#888;?UtL &#65533;v&#65533;&#65533;gw&#65533;&#65533;BT>Km&#65533;&#65533;V&#65533;"&#65533;6	B{	&#65533;B\@&#65533;M&#65533;n&#65533;X&#65533;&#65533;&#65533;E&#65533;"&#65533;HC&#1061;%&#65533;&#65533;!n&#65533;&#1164;&#65533;&#65533;&#65533;4&#65533;%x&#65533;&#65533;D&#65533;&#65533;&#1424;&#65533;&#65533;s
)&#65533;B8&#1089;&#65533;K
9EJ&#65533;7&#65533;b&#65533;B*&#65533;H&R3&#65533;$@!&#65533;&#65533;)&#65533;q&#65533;&#65533;b[&#65533;J&#65533;&#65533;&#65533;&#65533;.9&#65533;`fH&#65533;&#328;&#65533;&#65533;&#65533;&#65533;&#65533;&#65533;&#65533;NdF&#65533;&#65533;R&#65533;jH&#65533;	&#65533;-&#65533;&#65533;&#65533;$r&#65533;&#65533;&#65533;!O&#65533;&#65533;&#65533;&#65533;-d&#65533;&#65533;B`&#65533;Hl&#61583;&#65533;%-9&#65533;&#65533;m&#65533;{&#65533;&#65533;&#1968;8JR2pSLQ&#65533;B&#65533;F&#65533;&#65533;($*&#65533;J&#65533;&#65533;&#65533;7&#65533;&#65533;&#65533;*&#65533;&#65533;&#65533;p)&#65533;	&#65533;~i&#1025;
8&#65533;&#65533;S*&#65533;&#65533;&#65533;&#65533;U,b&#65533;&#65533;&#65533;&#65533;l&#65533;2&#65533;)&#65533;JlPnr&#65533;&#65533;&#65533;$&#65533;!&#65533;	"GHq&#65533;&#65533;&#65533;&#65533;id&#65533;[&#65533;&#65533;n&#360;e&#65533;Cb&#65533;&#65533;F6Z x'&#65533;s&#65533;d&#65533;;&#65533;L!&#65533;&#65533;&#65533;&#65533;&#65533;&#65533;&#65533;&#65533;&#65533;"&#65533;&#65533;&#65533;Nt&#65533;:&#65533;Mm&#65533; R&#65533;&#65533;=1&#65533;&#65533;
i&#65533;B&#65533;Q-&#65533;&#65533;q4lQ&#65533;zH&#65533;&#65533;41l&#65533;&#65533;&#65533;&#65533;&#65533;&#1328;&#65533;ZZ&#65533;&#65533;SsA&#65533;&#65533;(&#65533;N9&#65533;cU&#65533;,v{&#65533;$%&#65533;Ig&#65533;&#65533;X&#65533;T&#65533;&#1886;IY&#1257;O&#65533;JR&#65533;S&#65533;&#65533;`a&#65533;H[&#65533;&#65533;<&#65533;&#65533;QNm"&#65533;&#65533;&#65533;UP&#65533;&#65533;&#65533;&#65533;&#65533;@8AcQ&#1069;m&#65533;+[-&#65533;&#65533;R&#65533;,&#65533;&#65533;5B&#65533;8&#65533;O&#65533;&#65533;&#65533;&#1582;&d4]t&#65533;&#65533;~&#1591;p&#65533;&#65533;&#65533;I&#65533;&#65533;T*&#65533;&#65533;Q&#65533;&#65533;,E9&#65533;4&#65533;"&#65533;(F&#65533;&#302;4d&#65533;e&#65533;&#65533;&#65533;B&#65533;0&#65533;&#65533;m&#65533;#-mWK&#633;&#65533;&#65533;n$&#65533;A&#65533;D&#65533;AC6&#65533;&#65533;&#65533;d2&#65533;&#65533;V[rvt&#65533;&#1100;&#65533;V #&#65533;&#65533;B&#1459;Y0&#65533;&#65533;&&#65533;&#1261;&#65533;$&#65533;&#65533;&#65533;&#65533;*&#65533;&#65533;&#65533;&#65533;&#65533;:^&#65533;%iYE&#2023;&#65533;&#65533;J&#65533;-&#65533;~J%&#65533;0q5&#65533;`&#65533;&#65533;&#65533;/&&#65533;[^&#65533;*&#65533;&#65533;&#65533;+8&#65533;Rpm&#65533; &#65533;&#65533;&#65533;v&#65533;$q(N&#65533;BH&#65533; &#1082;&#65533;o&#65533;&#65533;&#65533;E+&#65533;(p	5X*MaA,&#65533;&#1382;a&#65533;&#65533;iE&#65533;;&#65533;=&#65533;v
&#65533;&#65533;Dj&#65533;&#1673;&#65533;S&#65533;&#65533;(T&#65533;xQ$&#65533;&#65533;E=&#65533;b!OA&#65533;&#65533;&#561;B&#65533;A&#65533;&#65533;&#65533;&#65533;&#65533;b&#65533;&#65533;&#1028;)&#65533;&#65533;6*&#65533;?&#65533;&#65533;Z&#65533;&#65533;&#65533;&#65533;&#65533;&#65533;&#65533;&#65533;X&#65533;&#65533;\&#65533;H!&#65533;`0%&#65533;B	&#65533;8E!,&#65533;&#65533;nB#&#65533;&#65533;&#65533;n%&#65533;&#31456;^&#65533;&#65533;&#65533;Mj$&#65533;|TOfR&#65533;&#65533;Et&#65533;&#65533;&#65533;&#65533;)di&#65533;1S&#65533;&#65533;&#65533;R&#1711;?V&#65533;&#65533;-&#65533;+&#1422;&#65533;U&#1119;&#65533;&#65533;w&#65533;INz$&#65533;&#65533;&#65533;(&#65533; &#65533;	&#65533;X&#65533;,@&#65533;&#65533;K&#624;&#65533;&#65533;&#1172;4&#65533;R*&#65533;q6&#65533;&#65533;&#65533;w&#65533;e&#65533;&#65533;&#65533;&#65533;82&#65533;&#65533;\&#65533;&#65533;&#65533;Hi&#65533;&#65533;d&#65533;&#65533;&#65533;uh&#65533;_6&#65533;&#65533;&#65533;&#65533;&#65533;.&#65533;&#65533;&#65533;&#65533;&#65533;a&#65533;j&#65533;&#65533;Ny	`g&#65533;e2&#65533;&#1941;&#65533;&#65533;&#65533;&#65533;&#65533;)&#65533;G\&#65533;&#65533;a&#65533;&#65533;A&#65533;#p&#65533;dR&#65533;&#65533;&#65533;&#65235;&#65533;&#560;&#65533;j&#65533;/&#65533;i&#65533;&#65533;&#65533;V&#65533;h&#65533;`&#65533;&#65533;Z1&#65533;~&#65533;&#65533;&#65533;&#65533;&#65533;$B`6*n&#65533;f&#65533;Z&#65533;J&#65533;&#65533;&#65533;&#65533;2&#65533;&#579;W$&#65533;l&#65533;@F+UH&#65533;&#65533;&#65533;do\/&#65533;&#65533;S&#65533;&#1164;8sO&#65533;&#65533;B&#65533;7&#65533;@&#65533;-Pl{&#65533;&#65533;&#65533;7&#65533;&#65533;j&#65533;=&#65533;g&#65533;&#65533;&#65533;r&#65533;+&#65533;&#65533;&#65533;*&#65533;&#65533;P?2&#65533;96"&#65533;D=&#65533;&#65533;Z-p&#65533;&#866;	&#65533;&#65533;/&#65533;&#65533;&#65533;0&#65533;&#65533;&#65533;&&#65533;&#221;&#65533;&#65533;e&#65533;~8&#65533;Bp&#65533;&#65533;&#65533;	j08&#65533;&#65533;A&#65533;Rg&#65533;&#65533;&#65533;w&#65533;r&#65533;_&#65533;&#65533;&#65533;-&#65533;&#65533;&#65533;&#65533;&#65533;G=G*&#1284;&#65533;z&#65533;&#65533;&#65533;&#65533;&#65533;2Vd&#65533; 2&#65533;&#65533;D&#65533;+&#65533;5&#65533;&#65533;E&#188;v&#65533;y!i&#65533;&#65533;&#65533;&#65533;x&#65533;&#65533;&#65533;e&#65533;&#65533;&#65533;&#65533;&#65533;&#65533;H&#65533;&#65533;R&#65533;h-2&#65533;Y&#65533;&#65533;R&#65533;&#65533;&#65533;">]&#65533;d:&#65533;&#65533;&#65533;&#65533;Y&#65533;@&#65533;e0&#65533;l&#65533;&#65533;2#!&#65533;!~&#65533;B,&#65533;&#65533;	$V&#65533;&#65533;&#65533;h&#65533;&#65533;&#65533;&#65533;2&#65533;&#65533;v[(&#65533;,2&#65533;&#65533;;&#65533;&#65533;S<&#65533;#&#65533;&#1744;&#65533;&#1552;&#65533;[&#65533;&#515;0=&#65533;&#65533;
&#65533;&#65533;&#1531;&#65533;]&#65533;&a&#65533;X&#65533;&#65533;{&#65533;&#65533;Y&#65533;op&#65533;&#65533;&#65533;&#65533;&#65533;&#65533;&#65533;&#65533;&#1160;E&#65533;\&#65533;&#65533;&#65533;&#65533;&#65533;&#65533;ohA&#65533;4&#65533;DB#&#1800;&#65533; &#65533;&#65533;&#65533;x&#65533;&#65533;&#65533;&#65533;&#65533;k&#65533;(T&#65533;R&#65533;@&#65533;&#65533;&#65533;&#65533;&#1188;&#65533;&#65533; &#60004;&#65533;+ &#65533;&#65533;&#65533;&#65533;+'&#65533;@:C&#65533;f&#65533;&#65533;c i&#65533;&#65533;q:@&#65533;&#65533;&#65533;-&#65533;/<b&#65533;&#65533;{&#65533;&#65533;&#65533;p&#65533;&#65533;&#65533;&#1260;&#65533;R&#65533;&#872;!&#65533;&#65533;&#65533;2&#65533;C&#65533;(&#65533; &#65533;y#&#65533;j#&#65533;&#65533;&#65533;&#65533;!&#65533;&#65533;&#65533;&#65533;&#65533;&#65533;&#65533;&#888;&#1376;&#168;&#65533;&#65533;&#65533;&#65533;&#557;&#65533;&#65533;@&#65533;/P&#65533;&#65533;&#65533;&#19796;&#65533;B&#65533;&#65533;"&#65533;3&#65533;&#65533;&#65533;.z&#65533;@&#65533;&#65533;&#65533;&#65533;<L&#65533;FY&#65533;`&#65533;(h&#65533;f&#65533;g&#65533;8&#65533;,t*@&#65533;@&#65533;k(&#65533;l&#65533;&#65533;l,&#65533;&#65533;U(&#65533;D(G&#65533;&#65533;&#65533;PM&#65533;&#65533;`&#65533;N`&#65533;&#65533;&#65533;&#65533;5&#65533;%5 }&#65533;G>P&#65533;&#65533;s )p&#65533;&#65533;&#65533;&#65533;&#65533;@&#65533;&#65533;&#65533;&#65533;&#65533;&#65533;&#65533;&#65533; K&#65533; E&#65533;&#65533;
p&#65533;
&#65533;H&#65533;&#65533;&#65533;&#65533;D$P&#65533;D&#65533;&#65533;H&#65533;&#65533; &#65533;T k&#65533;&#65533;&#65533;Q&#65533;J&#65533;3&#65533;j&#65533;&#65533;&#65533;&#65533;L24&#65533;&#65533;&#65533;&#37979;ct=&#65533;F&#65533;&#65533;:h&#65533;&#65533;h&#65533;g#?&#65533;&#1947;&#65533;q&#65533;&#226;&#65533;M&#65533;&#65533;Y&#65533;&#65533;8&#65533;&#65533;`J&#4321;&#65533;&#65533;(&#65533;&#65533;P)=&#65533;&#65533;&#65533;&#65533;g&#65533;04&#65533;&#65533;&#65533;&#65533;&#65533;j&#65533;[3&#65533;z6&#65533;;&#65533;M&#65533;&#65533;&#65533;&#65533;VE&#65533; &#65533;&#65533;0[&#65533;&#361;&#65533;.&#65533;&#1904;&#65533;6T&#65533;&#65533;$r$&#65533;
P EHL&#65533;&#65533;&#65533;T&#65533;&#65533;&#65533;&#65533;E&#65533;&#65533;L&#65533;&#65533;@&#65533;&&#65533;L&#65533;&#65533;L&#65533;&#65533;&#65533; &#1132;&#65533;&#65533;&#65533;&#65533;&#1259;&#65533;&#65533;@&#65533;&#65533;&#65533;|M&#65533;&#65533;
o\&#65533;&#65533;	q&#65533;&#65533;D&#65533;
&P&#1940;&#65533;&#65533;h&#65533;gP&#462;N&#65533;<+Q&#65533;&#65533;&#1843;&#65533;&#65533;&#65533;S&#65533;&#65533;&#773; &#65533;&#1683;&#65533;@x&#65533;&&#65533;&#65533;"&#256156;&#65533;=$&#65533;&#65533;&#65533;&#65533;&#65533;j&#65533;&#65533;R:&#65533;L&#65533;/&#65533;&#1234;&#65533;&#65533;&#65533;=&#65533;&#65533;&#65533;&#65533;&#65533;&#65533;&#758;&#1249;o&#65533;h&#65533;*Y&#65533;&#65533;-"&#65533;&#65533;J&#65533;&#65533;0&#65533;i&#65533;&#65533;&#65533;&#702;)&#65533;&#65533;&#65533;JGD.&#65533;&#65533;;&#65533;`&#65533;AA3:?&#65533;,&#65533;&#65533;&#65533;&#65533;P&#65533;&#65533;OPP->&#298;P&#65533;&#1087;&#65533;&#65533;&#65533;&#1971;&#758;&#65533;%(y&#65533;#&#65533;x&#65533;W&#1538;#&#65533;U&#65533;&#65533;q&#65533;R&#65533;&#65533;@&#65533;&#924;X8=&#65533;4&#65533;EA&#65533;&#65533;C&#846;p&#65533;&#65533;4M*&#65533;&#65533;*|&#65533;'&#65533;&#65533;'4M'&#65533;&#65533;k&#65533;&#65533; &#65533;(%&#65533;kpM.R&#65533;&#65533;/m&#65533;S8&#65533;BN&#65533;!*&#65533;&#65533;&#65533;&#65533;&#65533;@&#65533;q&#65533;)&#65533;`G&#65533; :2&#65533;&#65533;&#649;&#65533;&#65533;<]&#65533;f`&#65533;fP&#65533;-&#65533;0?%TI&#65533;&#65533;-C@&#65533; &#65533;&#65533;c&#65533;)&#65533;5&#65533;&#65533;uy&#65533;&#65533;&#65533; &#65533;r&#65533;&#1026;&#65533;&#1394;&#65533;k&#65533;Y&#65533;&#65533;Y&#65533;&#65533;&#65533;&#65533;&#65533;&#65533;&#65533;)P&#65533;x&#65533;&#65533;J&#65533;@O&#65533;c@	&#247;&#65533;2&#65533;&#65533;C?u&#65533;+&#65533;&#65533;&#65533;y9&#65533;&#65533;&#65533;7&#65533;r,&#65533;&#65533;&#65533;&#65533;&#65533;&#65533;p'&#65533;&#65533;&#65533; &#65533;d&#65533;&#65533;&#65533;B1=&#65533;)T&#65533;&#65533;|M&#65533;&#65533;Lj&#65533;i&#65533; TXR&#65533;&#65533; &#65533;|&#65533;-&#65533;&#65533;*UT&#65533;'&#65533;M,&#65533;U&#65533;&#65533;`W&#65533;xW&#65533;S&#65533;y&#65533;0 &#65533;&#65533;Whu&#65533;&#65533;&#1779;&#65533;I&#65533;&#65533;&#65533;&#65533;%&#65533;&#65533;+} 2&#65533;Y[&#65533;&#65533;O&#65533;&#65533;&#65533;&#65533;z&#65533;!&#65533;&#65533;)&#65533;&#1548;&#65533;&#65533;\&#65533;&#65533;&#65533;&#65533;=&#65533;&#65533;O&#1352;&#65533;&#65533;C&#65533;` &#65533;&#65533;&#65533;MPh&#65533;&#65533;&#65533;&#65533;&#65533;&#65533;&#65533;&#65533;&#65533;&#65533;&#65533;&#65533;&#65533;X&#1626;&#65533;Y%&#65533;&#65533;&#65533;&#65533;&#65533;U&#65533;&#65533;&#65533;T&#65533;5Z-&#1682;%&#65533;&#65533;&#65533;&#65533;&#65533;&#65533;W3V&#65533;0&#65533;&#65533; &#65533;&#65533;&#65533;&#65533;&dR&#65533;&#65533;&#65533;&#65533;&#65533;Q&#65533; &#65533;&#65533;[j&#65533;&#65533;&#65533;&#65533;&#65533;&#819;&#65533;&#1140;E&#1781;U&#1782;-&#65533;<&#65533;&#824;eR&#65533;`&#65533;i=&#65533;&#1092;Mp&#65533;&#892;&#1467;Ms&#65533;o&#65533;&#65533;&#65533;&#65533;R)T&#65533;+<&#1797;&#65533;&#65533;'|B&#65533;\(&#65533;&#65533;Tum&#65533;&#65533;&#65533;&#1806;&#65533;P&#65533;p&#65533;&#813;&#65533;D&#65533;&#65533;W&#65533;:&#65533;9X{&#1876;9&#65533;W}%&#65533;e-&#65533;&#65533;&#65533;&#65533;]'&#65533;
Y&#65533; &#65533;
&#65533;&#65533;&#65533;&#65533;j&#65533;&#65533;,&#65533;!,2y2&#65533;0_&#65533;Z&#65533;&#65533;R&#65533;?KYT&#65533;&#65533;xkU&#65533;p^&#65533;&#65533;&#65533;u&#1659;R&#65533;&#1667;Z&#65533;&#65533;C&#65533;&#65533;&#65533;&#65533;&#65533;)\8&#65533;&#65533;E_&#65533;U&#65533;&#65533;U&#65533;)L\&#65533;&#65533;lm&#65533;&#65533;&#65533;L)&#65533;[i&#65533;&#65533;&#65533;=&#65533;m]&#65533;&#65533;[#&#65533;[&#65533;t&#65533;j&#65533;&#65533;]&#65533;(&#65533;[&&#65533;&#65533;+\&#65533;PW.&#725;
t&#65533;
|&#65533;&#65533; &#65533;8&#65533;&#885;&#65533;&#513;H&#65533;e&#65533;D&#65533;&#65533;&#65533;&#65533;WG8&#65533;|M&#65533;90 &#1301;fa&#65533;E&#65533;p&#65533;&#65533;&#65533;&#65533;|&#65533;S:&#65533;&#65533;U&#65533;&#65533;&#1358;&#65533;eZ&#65533;&#65533;2&#2027;K0[&#65533;&#65533;Z&#850;];b&#65533;&#65533;&#65533;&#65533;&#65533;S&#1864;&#65533;X(&#65533;b2#&#65533;\&#65533;&#65533;&#65533;@P&#65533; T&#65533;=&#65533;$&#65533;@=P(c&#65533;&#65533;&#65533;tY)&#602;&#65533;&#65533;&#65533;&#65533;b&#65533;&#65533;&#65533;&#65533;}E&#1737; W&#65533;&#65533;&#65533;&#892;.&#65533;&#65533;&#65533;`&#65533; dn&#65533;[&#65533;P&#1212;==s&#65533;V&#65533;&#65533;&#1471;&#65533;&#65533;&#65533;&#65533;&#65533;&#65533;o&#65533;B`&#65533;(}&#65533;o&#65533;/&#65533;&#65533;&#1372;\&#65533;&#65533;'&#65533;&#65533;>&&#65533;&#65533;]&#65533;	&#65533;&#65533;&#65533;&#65533;XN&#65533;P&#1916;&#65533; a&#65533;&#65533;e&#65533;!]&#65533;e]n&#65533;&#65533;&#65533;&#65533;X&#65533;&#65533;c&#65533;Z&#65533;&#65533;w&#65533;&#65533;C&#65533;&#587;X&#65533;&#65533;P&#65533;Y&#65533;;&#65533;&#65533;&#65533;&#65533;&#65533;Q&#65533;%&#36006;&#65533;2i&#65533;+C^&#65533;&#65533;&#1364;b&#65533;2
&#65533;&#65533;&#65533;&#65533;	S&#65533;2&#65533;x7&#65533;&#65533;b*&#65533;&#65533;w&#65533;un&#65533;&#65533;6t&#65533;&#65533;=T&#1945;&#65533;&#65533;&#65533;&#65533;&#818;&#65533;&#65533;Z&#65533; &#65533;&#65533;&#65533;B&#65533;&#65533;&#65533;B&#65533;&#65533;&#65533;L&#65533;F&#65533;hMFdl&#65533;V#Ud&#65533;d&#65533;&&#1484;&#65533;M&#1612;&#65533;v&#65533;&#1404;Qf&#65533;Rf	
&#65533;&#65533;(&#65533;`&#65533;&#65533;&#65533;&#65533;&#65533;&#65533;&#65533;D&#65533;&#65533;&#65533;&#65533;e&#65533;&#65533;U&#65533;&#65533;S&#65533;(]&#65533;i&#65533;E&#65533;`^&#65533;{&#65533;&#65533;&#65533;c^9&#65533;&#65533;&#65533;d&#65533;:&#65533;&#1797;fk&&#65533;
&#65533;] &#65533;&#65533;kn&#65533;0=<&#1619;&#65533;&#1314;&#65533;#&#65533;0n^&#65533;&#65533;&#1629;&#65533;Y&#65533;&#65533;>.&#65533;f&#65533;&#65533;P&#1379;&#65533;&#1631;]c&#65533;&#65533;#&#1035;&#65533;&#65533;s&#65533;hGZ&#65533;&#65533;fV&#65533;&#65533;&#1989;&#65533;&#65533;(&#65533;j%h&#65533;l&#65533;&#65533;[&#65533;&#65533;&#65533;&#65533;&#65533;&#65533;&#65533;&#65533;&#65533;&#926;BB&#65533;[&#65533;&#65533;h&#65533;&&#1791;&#65533;h&#65533;-&#1781;&#65533;&#65533;>R &#65533;R&#65533;nBT&#65533;l&#65533;dL&#65533;N.`&#65533;&#1816;f&#65533;[n^&#65533;&#65533;{5&#65533;f&#65533;faV&#65533;^&#65533;j&#65533;;REA&#65533;&#65533;&#65533;&#65533;
l+&#65533;&#65533;&#65533;&#65533;k&#65533;&#65533;C&#65533;~&#65533;&#65533;&#65533;X K@&#65533;&#65533;M&#65533;Y&#65533;X(;@,&#65533;J&#65533;&#1458;#&>M&#65533;2&#65533;&#65533;&#65533;BM&#65533;~&#65533;&#65533;E&#65533;,&#65533;T&#65533;j&#359;uGk [&#65533;&#65533;&#65533;&#65533;&#65533;&#65533;&#65533;&#1416;&#65533;&#65533;\&#65533;&#65533;L&#65533;&#65533;&#65533;&#65533;N&#65533;m&#65533;o8&#1740;~M&#65533;&#65533;B*&#65533;&#65533;&#1292;m&#65533;5m+\&#65533;-&#65533;V@&#65533;&#65533;(&#65533;B&#65533;[&#65533;&#65533;hj&#65533;>n&#65533;&#65533;&#65533;H&#693;&#65533;&#65533;&#65533;&#65533;q&#65533;&#65533;&#861;&#65533;&#65533;u&#65533;n&#65533; L&#65533;	&#65533;&#65533;&#65533;O&#65533;V&#65533;v&#65533;$p&#65533;:@/&#65533;kE&#65533;^c+&#1994;&#65533;&#65533;&#65533;)&#65533;a*&#65533;&#65533;/C&#65533;.&#65533;gu&#65533;P&#65533;ar6<&#65533;&#65533;C&#65533;y[^&#65533;b&#65533;'&#65533;e&#65533;0>&#65533;3&#65533;&#65533;&#65533;b&#401;&#65533;&#65533;7.)&#65533;F&#65533;)l&#65533;rmkHtTp&#65533;(&#65533;$&#65533;&#65533;&#65533;x `x &#65533;H&#65533;0&#65533;&#65533;&#65533;&#65533;&#65533;8t&#65533;h&#65533;n&#65533;G/kp&#65533;Cw"RO&#65533;G&#1480;[&#65533;n&#65533;+&#1100;&#65533;&#65533;&#65533;&#65533;bg&#65533;&#1548;&#65533;&#65533;&#65533;s&#65533;T&#65533;&#65533;&#65533;&#37631;&#65533;&#351;H*8*&#65533;H&#65533;?9 &#65533;  &#65533;X hGr&#65533;&#65533;&#65533;&#65533;&#65533;kWm&#65533;vl&#65533;&#65533;+&#65533;&#65533;&#65533;f&#65533;&#65533;(wp&#65533;vl&#65533;4&#65533;&#65533; &#41349;`w &#65533;&#65533;yOrL)/h&#65533;&#65533;iQ|&#65533;y&#65533;7&#65533;&#65533;:&#65533;&#65533;g&#65533;C&#65533;O &#65533;,&#65533;&#65533;z'&#65533;&#65533;'|&#65533;&#65533;&#65533;Z&#65533;&#65533;^&#65533;` &#65533;b&#65533;&#65533;&#65533;&#65533;k&#65533;M&#65533;c&#65533;&#65533;&#65533;F&#65533;MU&#65533;&#65533;&#65533;&#65533;p&#65533;-K&#65533;5Z&#65533;n&#65533;h&#65533;&#65533;~&#65533;b&#65533;y&#65533;Hk&#65533;%l07,&#65533;^&#65533;7~&#65533;&#65533;Y&#65533;Z{&#65533;&#65533;Qs&#65533;PtI&#65533;s&#584;Rp&#65533;&#65533;&#65533;&#65533;&#30216;[&#65533;P&#65533;&#65533;(&#65533;J&#65533;h&#65533;z&#65533;&#65533;&#65533;&#65533;&#65533;&#65533;&#65533;&#65533;&#65533;&#65533;&#65533;f&#65533;&#65533;[H&#65533;&#65533;&#65533;P{&#65533;&#65533;&#65533;&#65533;&#65533;&#65533;6!&#65533;M&#65533;G&#65533;1&#65533;&#65533;7&#65533;&#65533;&#65533;&#65533;&#65533;&#65533;f{&#65533;+ v&#65533;z&#65533;&#65533;>Av&#65533;&#65533; e&#65533;&#65533;>&#65533;&#65533;&#1558;d&#65533;d&#65533;;:&#38783;Y&#65533;u&#38005;k&#656;&#65533;&#65533;Um}&#65533;&#65533;&#65533;&#65533;&#65533;&#65533;&#65533;.Gk&#65533; &#65533;&#65533;G@Q-&#376;&#65533;T&#65533;6&#65533;&#65533;&#955;&#65533;&#65533;Os&#65533;(Z4&#65533;Y&#65533;&#65533;nP&#65533;&#65533;B&#65533;&#65533;&&#65533;.&#65533;0&#65533;0&#1458;0&#65533;k&#65533;&#65533;k&#65533;WXk&#65533;&#1616;&#65533;&#65533;&#65533;e~nP&#65533;&#65533;x&#65533;&#65533;&#65533;&#65533;&#65533;&#65533;&#65533;&#65533;&#611;&#65533;p&#65533;&#65533;h&#65533;A&#65533;4&#65533;&#1960;@&#65533;&#65533;&#145;@&#65533;&#65533;&#177;|&#13405;&#65533;&#65533;&#65533;&#65533;&#65533;h &#65533;&#65533;&#65533;M&#65533;&#65533;&#65533;?@(x&#65533;&#259;!
&#65533;w&#65533;&#65533;&#65533;?~,&#65533;p#&#65533;&#65533;O&#65533;<8&#65533;  &#65533;+?&#65533;<&#65533;@&#65533;L&#65533;1S&#65533;&#65533;&#65533;&#1986;3}&#65533;zp'OEh&#65533;	)R&#65533;4\i&#65533;&#65533;)&#1318; &#65533;b&#65533;
&#65533;&#38252;Y&#65533;A-p0l&#65533;]&#65533;&#65533;&#65533;"6'&#1782;n&#65533;&#65533;[ &#65533;uA&#65533;+&#65533;&#65533;`&#65533;&#65533;x-&#65533;&#65533;w0&#65533;&#134;&#65533;&#65533;&#65533;&#65533;[7-NH&#65533;12B/	#K>&#65533;&#65533;[/&#65533;&#65533;yNiaRi,&#65533;&#65533;pP&#65533;&#65533;)&#65533;,4A&#65533;&#65533;A&#65533;b/&#65533;b&#65533;	&#65533;&#1541;&#65533;}&#65533;d&#65533;&#65533;n&#65533;oud&#65533;&#65533;q&#65533;P&#65533;5G&#65533;R7o&#65533;&#65533;&#65533;'&#65533;~=v&#65533;K&#65533;g@&#65533;8&#65533;P&#65533;;7&#65533;\&#65533;&#65533;&#65533;&#65533;&#65533;p&#65533;&#65533;&#65533;&#65533;eF&#65533;x&#65533;%&#65533;&#65533;&#65533;&#65533;{P&#1303;&#65533;r
x&#65533;z&#65533;&#65533;wJ&#65533;_&#65533; &#65533;&N+&#65533;&#65533;!H+X&#65533;&#65533;&#65533;XbJ&#65533;U&#65533;A%EV&#65533;F&#65533;&#970;&#65533;eFA&#65533;H&#65533;@&#65533;8&#1164;&#65533;&#65533;&#65533;G':d&#65533;@ 4T&#65533;E&#65533;,&#65533;&#65533;[J&#65533;@&#65533;O:&#65533;$L6&#65533;$%~<Y&#65533;TR)ue&#65533;GL~dTJb&#65533;&#65533;&#65533;Ef^1N&#65533;d&#65533;O i&#65533;Vi&#65533;e&#1435;&#65533;i&#65533;Ez&#65533;&#65533;'&#65533;W&#65533;gZo&#65533;&#65533;W^&#1365;W&#65533;&#65533;2z&#65533;$z&#65533;Bj&#65533;&#65533;&#65533;0&#65533;&#65533;V&#65533;&#65533;&#65533;r&#1699;&#65533;&#65533;&#65533;hM*Z&#65533;M[k&#65533;&#65533;f&#65533;L&#65533;]r&#65533;&#65533;&#65533;\&#65533;\&#65533;u&#65533;&#65533;&#65533;n0&#65533;|&#1265;5 &#65533;8&#65533;[&#65533;
{,&#65533;&#65533;lJ&#65533;6&#65533;_|63,N6&#65533;&#65533;F[&#65533;&#65533;w&#65533;&#65533; &#65533;7 &#65533;1l&#65533;&#1090;[m[&#65533;7,&#65533;&#65533;&#65533;c&#240;&#438;G&#65533;{&#1714;U&#65533;r&#65533;9x&#65533;&#65533;Y&#1292;&#65533;&#65533;&#65533;&#65533;&#65533;&#65533;jz]&#65533;Zji&#65533;&#65533;ia&#65533;&#65533;RI-&&#65533;&#448;&&#65533;[&#65533;&#65533;&#65533;-!&#1524;&#65533;&#65533;1`&#65533;;2&#65533;&#65533;&#65533;NV&#65533;&#65533;E4&#65533;bM1&#65533;&#65533;&#65533;&#65533;7/&#65533;&#65533;&l&#65533;\&#1555;";&#65533;2&#65533;2)&#65533;r&#65533;O+D&#65533;EL&#65533;&#65533;tOJ&#65533;|&#65533;OE&#65533;4&#65533;L&#65533;ZREUZ_&#65533;&#65533;Yq&#65533;&#65533;&#65533; &#65533;&#65533;&#65533;% B&#65533;&#65533;&#65533;&#65533;?{&#1405;W&#65533;&#65533;@&#65533;{&#2045;&#65533;&#65533;5|&#65533;&#65533;&#65533;&#65533;CE&#65533;%t&#65533;&#65533;{q h&#65533;&#65533;skF\&#65533;G&#65533;&#65533;&#65533;&#65533;n+&#65533;&#1707;k&#65533;&#65533;[j&#65533;&#65533;V&#65533;G&#65533;&#65533;V!&#65533;&#65533;Y[&#65533;yp&#21907;&#65533;m&#65533;w&#65533;&#65533;Yh&#65533;p&#65533;&#65533;&#65533;&#65533;&#65533;&#65533;
&#65533;)&#65533;\&#65533;&#65533;%`&#65533;&#65533;
(-H&#65533;k^3&#65533;&#763;&#65533;&#65533;0&#65533;&#65533;&#65533;"&#65533;&#65533;,
&#65533;o&#65533;&#65533;&#942;&#65533;|&#65533;&#65533;=&#65533;&#65533;7&#764;ko&#65533;&#65533;&#65533;&#65533;&#65533;&#65533;&#65533;&#65533;&#65533;&#65533;'&#65533;&#65533;Iuv&#65533; &#65533;-M&#1040;a(&#65533;&#65533;lj&#65533;&#65533;`$&#217;&#65533;\!,z\r&#65533;&#65533;HC*IEZ&#65533;&#65533;&#65533;&#265;D$&#65533;I	cR
&#65533;l&#65533;&Q&#65533;Hb&#65533;B&#65533;&#65533;p&#65533;CLL&#65533;&#65533;&#65533;Le:&#65533;&#65533;X&#65533;j,J&#65533;V&#65533;T'&#65533;@QOR&#65533;S&#65533;'&#65533;&#65533;&#65533; i*&#65533;uD.&#65533;%&#65533;&#65533;3&#65533;&#65533;&#65533;&#65533;&#65533;'O&#65533;&#65533;\&#65533;h&#65533;&#65533;&#65533;uY&#65533;&#65533;h&#65533;;&#65533;1&#65533;z<&#65533;&#65533;&#65533;&#65533;&#65533;&#65533; &#65533;&#65533;H&#65533;QHC&#65533;q&#65533;&#65533;&#65533;&#65533;&#65533;8&#65533;&#65533;&#65533;&#65533;8	@R&#65533;A6&#65533;&#65533;&#65533;
8y9&#65533;@r&#65533;&#65533;#&#65533;&#65533;&#65533;T&#65533;&#65533;&#65533;&#65533;#&#65533;Vv!&#65533;&#65533;jQ&#65533;<&#65533;  0&#65533;&#65533;&#65533;_3&#65533;&#65533;&1&#65533;i&#65533;c"3&#65533;&#65533;\&3&#65533;&#65533;E&#65533;<H&#65533;&#451;l&#65533;#'H&#65533;5&#65533;&#65533;&#65533;&#65533;&#65533;&#65533;&#65533;&#65533;?L1&#65533;@&#65533;'&#65533;&#65533;&#65533;iIp&#65533;&#65533;$&#65533;?T&#65533;HT/&#65533;F-&#65533;#&#65533;&#65533;h*\n&#65533;&#65533;&#65533;AH&#65533;&#775;B4&#65533;&#65533;(E+j&#1099;b4&#65533;&#65533;%&#65533;BIp&#65533;&#65533;#&#65533;&#65533;	ND&#65533;&#1296;&#65533;&#65533;G&#65533;&#65533;M&#65533;&#65533;&#65533;&#65533;&#65533;D&#65533;	&#65533;y&#65533;B&#65533;S&#65533;$&#65533;&6]Y<&#65533;&#65533;&#65533;&#65533;"&#65533;&#1091;&#65533;f&#65533;&#65533;&#65533;&#65533;&#65533;&#65533;&#65533;.H&#65533;"&#65533;&#65533;&#65533;4j&#1387;b5&#65533;Z&#65533;*W&#65533;&#65533;U&#65533;&#65533;&#65533;	H 	G&#65533;L&#65533;&#65533;Q=&#65533;Gj9&#65533;&#65533;@&#65533;9MI&s&#65533;NM2&#65533;g&#65533;&#65533;(I&#65533;&#65533;*|&#65533;O&#65533;Aj!
&#65533;&#65533; Y&#65533;&#65533;j&#1189;.&#65533; &#65533;<&#65533;&#65533;j&#65533;&#65533;b6&#65533;&#65533;&#65533;&#65533;,g;[Q1&#65533;%&#65533;&#65533;8)&#65533;R&#65533;D &#65533;&#65533;j&#65533;j&#65533;&#65533;&#65533;$7&#65533;yZp&#65533;&#65533;&#65533;&#65533;_&#65533;&#65533;(&#65533;&#65533;&#65533;&#65533;&#65533;@a&#65533;,&#65533;&#65533;1B&#65533;&#65533;&#65533;&&#65533;`&#65533;-&#65533;Q8&#65533;b7&#65533;&#65533;&#65533;.w&#65533;&#65533;&#1901;&2&#65533;!AMq&#65533;&#65533;&#65533;D&#65533;9q&#65533;B&#65533;&#65533;&#65533;&#283;&#65533;D&#65533;<&#65533;&#65533;&#65533;j&#65533;&#65533;&#65533;z&#65533;&#1027;&#65533;&#65533;&#65533;r{ 
	&#65533;&#65533; >&#65533;>kq&#65533;&#65533;b&#65533;&#65533;&#65533;w+l&#65533;c8&#65533;&#65533;0Nn
X&#65533;&#65533;&#309;!z&#65533;"b	$&#65533;&#65533;h ?,&#65533;r&#65533;&#65533;&#65533;&#65533;|&#65533;E&#65533;IX&#65533;&#65533;A.&#65533;&#65533;@Vqr&#65533;&#65533;&#65533;&#65533;&#65533;0&#65533;&#65533;&#65533;&#65533;'C9&#65533;&#444;&#65533;.5&#65533;+&#1237;}&#65533;&#65533;s&#65533;Kb&#65533;&#65533;fK&#65533;-&#65533;\&#65533;|&#1562;&#65533;&#65533;&#65533;4h+&#65533;&#65533;*&#65533;&#65533; 1B&#65533;C&#65533;&#65533;<8&#65533;	&#65533;3&#65533;a&#65533;&#65533;&#65533;8&#65533;R4&#65533;m&#65533;C#&#65533;" R&#65533;&#1106;&#65533;&#65533;&#65533;&#1612;,N`d&#65533;&#65533;"&#65533;%s&#65533;&#65533;XPX&#65533;&#65533;&#65533;':IY&#65533;Lz&#65533;&#65533;&#65533;&#65533;%t&#65533;&#991;&#65533;&#65533; ?F.&#65533;U,&#65533;FX&#65533;Z&#65533;{&#65533;&#65533;_;&#65533;V$@r&#65533;4&#65533;D&#65533;
&1SSRf&#65533;X&#65533;l&#65533;A0&#65533;&#1810;&#65533;&#65533;$5e &#65533;&#65533;B&#65533;&#65533;?&#65533;rC `&#65533;&#65533;0w&#65533;\&#65533;+&#65533;;&#65533;&#65533;7&#65533;&#65533;=8b&#65533;.>)Nd&#65533;&#1462;&#65533;&#65533;&#65533;To&#65533;&#65533;&#1423;&#65533;&#65533;&#65533;&#65533;&#65533;A&#65533;&#65533;&#65533;f\&#65533;&#65533;&#65533;r&#65533;&#65533;*A#&#65533;>f7&#65533;&#65533;&#65533;&#65533; :hD&#65533;&#65533;&#65533;k&#65533;&#65533;&#65533;	p&#65533;&#65533;[&#65533;&#65533;&#65533;&#65533;{HI,&#65533;&#65533;*&#65533;\&#65533;&#65533;N)&#65533;-R&#65533;O&#65533;5&#65533;li-&#65533;&#65533;m&#65533;<s&#65533;&#65533;&-^&#65533;&#65533;&#65533;&#65533;/ &#65533;&#65533;&#65533;&#65533;&#65533;N&#377;l&#65533;  &#65533;&#65533;S2&#65533;&#65533;8@&#65533;&#65533;@&#65533;&#65533;&#65533;&#65533;&#65533;=&#65533;r&#65533;&#65533;v'&#65533;&#65533;P:_&#65533;&#65533;&#65533;PW&#65533;D?&#65533;y&#65533;JmO&#65533;$&#65533;&#65533; &#65533;&#65533;&#65533;t&#65533;V&#65533;&#65533;&#65533;&#65533;&#65533;%&#65533;<&#65533;!&#65533;3&#65533;&#65533;&#65533;&#65533;&#65533;&#65533;&#65533; x\&#65533;&#701;34,&#65533;+&#65533;<&#65533;M&#65533;a&#65533;N&#65533;&#65533;&#65533;>&#65533;&#65533;G&#65533;&#65533;5&#65533;qT&#65533;&#65533;&#65533;&#65533;&#65533;&#65533;;&#65533;&#65533;3&#65533;&#65533;&#65533;u&#65533;&#65533;G9&#65533;&#65533;z&#65533;&#65533;|&#65533;l&#65533;9&#1631;F`&#65533;&#65533;&#65533;&#65533;&#65533;R&#1702;&#65533;}/ic&#65533;&#65533;}&#65533;F 6o&#65533; &#65533;> &#65533;&#65533;x j}\&#65533;&#65533;5&#65533;&#1589;&#65533;"&#65533;&#65533;&#65533;&#65533;|&#65533;&#65533;&#65533;&#65533;^ N&#65533;&#65533;&#65533;X&#65533;&#65533;&#65533;|AN&#65533;@
&#65533;&#65533;&#65533;(8&#65533;Al&#65533;[&#65533;&#65533; Z&#65533;&#65533;&#65533;Zd&#65533;&#65533; &#65533;&#1973;U[&#65533;Ahq `&#65533;`p@-(H&#65533;&#65533;_=^T&#65533;&#65533;G&#65533;&#65533;&#65533;&#65533;&#65533;4&#65533;&#65533;q&#65533;	Z&#65533;&#65533;&#65533;&#65533;	8	&#65533;&#65533;? V\&#65533;y&#65533;9&#65533;&#65533;&#65533;&#65533;&#65533;}&#65533;>&#65533;&#65533;A&#65533;]&#65533;B|&#65533;&#65533;Y&#65533;!&#65533;&#65533;&#65533;&#65533;&#505;&#65533;&#65533;&#65533;
X&#65533;oY&#65533;$&#65533; &#65533;&#65533;&#65533;?&#65533; &#65533;YB|&#65533;6&#65533;&#65533; 2&#65533;&#65533;&#65533;&#65533;&#65533;? &#65533;&#65533;&#65533;A&#65533;&#65533;4(&#65533;A&#65533;&#65533;?&#65533;&#65533;?&#259;E &#65533;&#65533;
&#258;E&#65533;C&#65533;	&#65533;G&#65533;&#65533;B(&#65533;Q"&#65533;C,&#65533;&#65533;A&#65533;l&#65533;"H&#65533;>&#65533;@$&#1921;E;&#65533;"(&#65533;.R &#65533;e"\&#65533;4"&#65533;&#65533;(2
A&#65533;A`@&#2013;&#65533;p&#65533;8 +&#65533;@@&#65533;]&#65533;<&#65533;Gp&#65533;<&#65533;&#65533;9&#65533;&#65533;G&#65533;b9&#65533;C|0&#65533;Z"&#65533;&#65533;&#65533;[&#65533;&#65533;&#65533;&#65533;W&#65533;9&#65533;Y&#65533;V&#65533;[&#65533;&#65533;&#65533;&#65533;&#65533;D\\&#65533;Y&#65533;&#65533;[T` `&#65533;A y&#65533;R&#65533;}y	&#65533;R&#65533;U&#65533;e&#65533;Q&#65533;&#65533;&#65533;&#65533;&#65533;?P!&#65533;&#65533;C&#65533;&#65533;&#65533;j&#65533;&#65533;&#65533;0&#65533;?l&#65533;H&#1737;&#65533;E&#65533;&#65533;A&#65533;&#65533;&#65533;&#65533;&#65533;&#65533;Ua&#65533;&#65533;&#65533;;f&#65533;0l7!#&#65533;W%]4b1Z&#65533;@&#65533;?&#65533;&#65533;?&#65533;&#65533;XB&#65533;*&#65533;&#65533;#&#65533;&&#65533;&#65533;AX&#65533;&#65533;A(&#65533;&#65533; 1
&#65533;&#65533;LbJcZ&#65533;A&#65533;&#65533;!&#65533;G&#65533;&#65533;?bS~&#65533; &#65533;!&#65533;&#65533;&#1334;}D*&#65533;e&#65533;&#65533;l&#576;l&#65533;@J&#65533; &#65533;@d&#65533;&#65533;f	&#65533; ;&#65533;Z&#65533;&#65533;)&#65533;&#65533;&#65533;&#65533;5	&#65533;G&#65533;B'&#65533;&#65533;%@A&#2013;S\&#65533;&#65533;#"&#65533; "e~&#65533;Zn&#65533;&#65533;H&#65533;&#65533;VU&#1637;&#65533;&#65533;^&#65533;YBdJ0&#65533;'&#65533;&#65533;@NCZ&#65533;B&#594;F&#65533;E&#65533;!&#65533;#n&#65533;K&#65533; &#65533;!&#65533;2&#65533;T&#65533;&#65533;U!&#65533;&#65533;&#65533;d&#65533;&#1340;LZ&#65533;&#65533;&#65533;N&#65533;&#65533;&#65533;&#65533;&#65533;lj&#65533;&#65533;&#65533;`<&#65533;&#65533;&#65533;7&#65533;&#65533;?&#65533;&#65533;_~&#65533;&#65533;&#65533;&#65533; \&#65533;?@&#65533;E&#65533;&#65533;3&#65533;&#65533;3&#65533;&#65533;A&#65533;@fZ&#65533;&#65533;&#65533;]W&#65533;&#65533;&#65533;&#65533;{&#65533;>&#65533;&#65533;"D&#65533;!&#65533;&#65533;STP&#65533;T&#65533;edfgB&#65533;&#65533;R&#65533;0T&#65533;&#65533;&#65533;4&#65533;&#65533;K&#65533;&#65533;AP&#65533;A&#65533;&#65533;?P&#65533;3R&#65533;&#65533;bd&#65533;]&#65533;&#65533;&#1829;&#65533;!&#65533;@f&#65533;S&#65533;&#65533;$(e$&#65533;%&#65533;f"Z&#65533;?&#65533;c4&#65533;% &#65533;&#65533;[Z&#65533;3&#65533;gf&#65533; &#65533;C&#65533;&#65533;kL&#65533;8&#65533;&#65533;rb@;&#65533;8&#65533;&#65533;'&#65533;&8-&#65533;SmP ;&#65533;&#65533;&#65533;&#65533;D&#65533;*@,,aN&#65533;Y&#65533;&#65533;&#65533;A&#65533;Q&#65533;"! Q&#65533;9&#1623;&#65533;&#65533;&#65533;-&#65533;X&#65533;&#65533;[&#65533;&#65533;>&#65533;g&#65533;&#65533;&#65533;An&#65533;&#65533;@a&#65533;&#65533;L"&#65533;&#65533;z&#65533;*H&#65533;dy&#65533;&#65533;V]N&#65533;&#65533;
P&&#65533;&#65533;&#65533;4&#65533;&#65533;&#65533;&#65533;~&#65533;[&#65533;?|&#65533;	&#65533;1&#10713;B&a&#65533;S$&#65533;DXD"\&#65533;&#65533;?&#65533;&#65533;#ZD"&#65533;C8&#65533;?&#65533;&#65533;Al&#65533;A&#65533;A[&#65533;&#65533;#&#65533;&#65533;? &#65533;T&#65533;.|kP&#65533;?&#65533;&#65533;A&#65533;&#65533;G&#65533;%&#65533;&#65533;&#65533;nS'&#65533;&#65533;A&#65533;A%~@&#65533;Z&#65533;e&#65533;%2&#65533;A[&#65533;&#43826;!/&#65533;Ci&#65533;&#65533;&#65533;2&#65533;?8&#65533;x&#65533;&#65533;AL&#65533;?\ X&#65533;&#65533;N&#803;y&#65533;&#65533;8&#65533;&#65533;&#65533;&#65533;&#65533;C&#65533;5&#65533;&#65533;&#65533;@*&#65533;&#65533;R!)&#65533;2&#65533;&#65533;&#65533;&#65533;R=&#65533;&#65533;&#65533;u&#65533;E&#65533;&#65533;Th5j&#65533;nS&#65533;&#65533;[&#65533;Y&#289;&#65533;Z&#65533;&#65533;&#65533;y\jjI&#65533;&#65533;QA/9&#65533;U&#65533;M&#65533; `z&#65533;E&#65533;b,D5L&#65533;&#65533;&#65533;a&#65533;F&#65533;4&#65533;&#65533;A &#65533;&#65533;E&#65533;&#65533;&#65533;&#65533;&#65533;Ji$B&#65533;$&#65533;Y&#65533;&#1242;&#65533;S !f- &>&#65533;&#65533;9&#65533;&#65533;&#1750;&#65533;$&#65533;Tim]&#65533;})&#65533;:&#65533;7&#65533;E*&#65533;&#65533;&#65533;&#65533;D&#65533;E&#65533;&#65533;&#65533;&#65533;&#65533; &#65533;&#202;&#65533;'&#65533;~&#65533;2*B&#877;&#65533;&#65533;.,
&#65533;?l4&#65533;&#65533;G&#65533;&#65533;}&#65533;8&#65533;[&#65533;i&#65533;"Sa&#65533;&#65533;&#65533;&#65533;(&#65533;&#65533;&#65533;9&#65533;A&#65533;&#65533;&#65533;C&#1692;&#65533;U&#65533;.\*d&#65533;&#65533;&#65533;&#65533;&#65533;&#65533;&#65533;&&#65533;&#65533;6&#65533; &#65533;r&#65533;s&#65533;&#65533;@(&#65533;GD&#1863;&#1110;~&#65533;"g&#65533;&#65533;&#65533;k}r&#65533;&#65533;Ah&#65533;&#65533;&#65533;A&#65533;&#65533;GH&#65533;&#65533;&#65533;NN&#65533;&#65533;o&#65533;&#65533;&#65533;&#1390;'&#65533;FT&#65533;M\V&#65533;&#65533;Nt&#65533;8&#65533; z&#65533;[&#65533;&N&#65533;f&#65533;&#65533;&#65533;!~D&#65533;%&#65533;&#65533;_&#65533;&#65533;G&#65533;&#65533;C&#65533;&#65533;&#65533;V&#65533;'&#65533;&#65533;&b&#65533;&#65533;&#65533;!&#65533;&#65533;&#65533;>p&#65533;7-
"&#65533;&#65533;&#65533;
,
&#65533;&)q&#65533;1&#65533;&#65533;6&#65533;T&#65533;G&#65533;//x&#65533;+\&#65533;G,B\,t&#65533;`	&#65533;&#65533;&#65533;~D*\&#65533;	&#65533;@/&#65533;&#65533;&#65533;;&#65533;&#65533;t&#65533;0n#&#65533;&#65533;&#65533; &#65533;&#65533;&#65533;@U&#65533;&#65533;&#65533;&#65533;:&#65533;&#65533;Y&#65533;	&#65533;f&#65533;j&#65533;XT&#65533;&#65533;&#65533;)-&#28765;M&#65533;&#65533;&#65533;=&#65533;f&#65533;&#65533;&#65533;&#65533;:&#65533;y&#65533;a#+&#65533;U&#65533;&#65533;&#65533;S\&#65533;-D&#1868;&#65533;\&#65533;&#65533;&#65533;N0&#65533;&#65533;&#65533;z&#65533;[@&#65533;K2&#12555;&#65533;&#65533;9&#65533;0&#65533;&#65533;&#65533;&#65533;&#65533;@&#65533;i?V&#1740;*&#65533;&#65533;Vj+n&#65533;\&#65533;&#65533;9i&#65533;&#65533;F&#65533;?&#65533;&#65533;&#65533;&#65533;)b&#65533;4xB#&#65533;&#65533;p&#65533;&#65533;&#65533;a&#65533;.[0&#65533;,&#65533;E&#65533;[&#65533;&#65533;&#65533;&#138;A*4&#65533;#&#65533;%&#65533;&#65533;h&#65533; a
&#65533;8&#65533;&#1949;&#65533;<&#65533;A&#65533;@#&#65533;3!&#65533;&\B*<X&#65533;&#65533;&#65533;}!A&#65533;
A-&#65533;&#65533;&#65533; &#65533;@c'&#65533;&#65533;#>&#1457;!I&#65533;K)~&#65533;F^&#65533;b!&#65533;G&W&#65533;&#65533;Hf&#65533;&#65533;&#65533;&#65533;&#65533;Ut&#65533;8[m&#65533; ~&#65533;&#65533;&#65533;G08&#1275;m&#65533;&#65533;&#65533;`s9&#65533;&#65533;&#65533;;&#65533;!*&#65533;&#65533;iY&#65533;2)&#65533;Z&#65533;&#65533;&#65533;&#65533;&#65533;~D&#65533;&#65533;&#65533;E&Y	&#1165;&#65533;&#65533;/&#65533;[D,&#65533;H5<!bR&#65533;&#65533;&#65533;h0.&#65533;&#65533;
&#65533;-&#65533;q&#65533;&#65533;&#65533;?$#;&#34957;.&#1804;.&#65533;R&#65533;m&#65533;VLUR&NC&#65533;&bj&#65533;&#65533;V&#65533;di%f&#65533;)ria4&#65533;&#65533;JZ&#65533;&#65533;b&#65533;&#65533;t&#65533;&#65533;M.&#65533;?&#65533;[L&#65533;&#65533;B&#65533;&#65533;r.'b&#65533;S&#65533;&#65533;A`! &#65533;;(&#65533;&#65533;&#65533;18&#65533;?|5.&#65533; A&#1491;j&#65533;6I&#65533;&#65533;&#65533;e#a&#65533;&#65533;6&#65533;/`&#65533;&#65533;&#65533;Y&#65533;&#65533;&#65533;Xbq$&#65533;!&#65533;&#65533;$&#65533;*&#65533;&#65533;&#65533;9&#65533;D&#65533;N&#65533;&#65533;&#65533;!d@ <wtC7tW-M~&#65533;H'v2&#65533;&#65533;IF&#65533;&#65533;&#65533;`&#65533;#a&#65533;%Li&#65533;Q&#65533;&#65533;!&#65533;Z&#65533; i2&#65533;&#65533;0	&#65533;&#65533;4&#65533;S&#1066;%&#65533;&#65533;&#65533;n9&#65533;&#65533;6`@'&#65533;&#65533;W&#65533;(&#65533;h,&#65533;&#65533;C&#65533;&#65533;G&#18957;&#65533;h'&#65533;&#65533;Uj&#65533;&#65533;Q'	&#275;9&#65533;&#65533;#&#65533;&#65533;&#65533;O&#65533;&#65533;RR&#65533;&#65533;&#65533;&#65533;&#65533;&#65533;&#65533;YZD&#65533;&#133;&#1574;X&#65533;?&#65533;qv&#65533;&#65533;s;6&#65533;t;&#65533;tg@I&#65533;&#65533;&#65533;E\&#65533;@&#65533;j&#65533;&#65533;&#65533;&#65533;
&#65533;&#65533;&#65533;&#65533;&#1874;c&#65533;&#65533;Y&#65533;j&#65533;-&#65533;@Q@-&#65533;&j&#65533;6&#65533;	7s&#65533;&#65533;6NR&#65533;&#65533;<]`&#65533;0pA+&#65533;&#65533;u&#65533;X&#65533;&#65533;&#65533;&#1567;a&#65533;E&#65533;A&#65533;&#65533;?&#65533;A	&#65533;4Ht&#65533;uv&#65533;&#65533;C&#65533;j&#65533;&#65533;)&#65533;V$&#65533;&#65533;&#769; `_+&#65533;V4&#65533;&#65533;hZ&#65533;&#65533;&#65533;z&#65533;~W&#65533;i&#174;}O&#65533;&#65533;w&#65533;&#65533;&#65533;&#65533;&#65533;&#65533;&#65533;j&#65533;&#65533;R&#1650;-C&#25022;&#65533;A4&#65533;&#65533;&#65533;&#65533;%&#65533;A,\&#65533;[&#65533;&#65533;fA&#65533;N::yr&#65533;&#65533;U&#65533;&#65533;ga&#65533;&#65533;&#65533;[&#65533;B)(&#65533;&#323;&#65533;h&#65533;&#65533;&#65533;&#65533;&#65533;&#65533;&#65533;&#65533;&#65533;c&#65533;&#65533;c&#65533;8&#65533;&#65533;&#65533;t[&#310;&#65533;&#65533;?&#65533;&#65533;?[L6(&#65533;A8>&#65533;s&#65533;&#65533;&#1973;C>&#1943;?!&#65533;+=-e9&#65533;!&#65533;&#65533;&#65533;&#65533;&#65533;C?&#65533;	&#65533;0!+=&#65533;q)5&#65533;&#65533;Q&#65533;[^&#65533;&#65533;&#65533;  &#65533;&#65533;&#65533;[&#65533;]&#65533;;u&#65533;&#65533;zE1&#65533;&#65533;\&#65533;&#65533;&#65533;[&#65533;@&#65533;=o&#65533;]&#65533;-\&#65533;&#65533;4&#65533;t &#65533;+&#1344;&#65533;}D&#65533;+&#65533;E&#513;&#65533;&#65533;&#65533;4&#65533;&#65533;'&#65533;&#65533;*&#65533;"~&#65533;&#65533;9&#65533;_&#65533;&#1202;[&#65533;&#65533;&#65533;&#65533;8~7 1&#65533;&#65533;R&#65533;&#65533;Ou&&#65533;&#65533;&#65533;%8&#65533;Q&#65533;1&#65533;hbJ5	&#65533;&#65533;&#65533;K2&#65533;V&#65533;Q&#65533;2\hp$&#65533;<|&#65533;&#1457;&#65533;&#65533;:&#65533;&#65533;&#65533;-^[X;{z<&#65533;&#65533;&#65533;&#65533;&#65533;&#65533;&#65533;&#65533;&#65533;&#65533;&#1016775;&#65533;&#1999;;H&#65533;&#65533;LP&#65533;AHNfT&#65533;&#65533;^&#65533;*&#65533;&#65533;&];[Y'&#65533;&#65533;&#65533;&#65533;S&#65533;&#65533;&#1396;&#65533;&#65533;&#65533;}y'&#65533; ms&#65533;m'&#65533;&-E&#65533;u&#65533;d&#65533;&#65533;&#65533;&#65533;uR*&#65533;K%[&#65533;&#65533;&#65533;&#65533;&#65533;&#65533;&#65533;&#1677;&#65533;D&#65533;&#65533;A(&#65533; &#65533; &#65533;Dk&#65533;Y&#65533; &#65533;?&#65533;&#65533;4iYz&#65533;7!&#65533;&#65533;&#65533;nK&#65533;DA &#65533;A<&#65533;&#1733; &#65533;&#65533;?&#65533;&#65533;1&#65533;&#65533;.x&#65533;/&#319;/&#65533;&#65533;[&#65533;.&#65533;&#65533;&#65533;&#65533;&#65533;F @&#65533;&#65533;AP&#65533;gwt&#65533;&#65533;U&#65533;&#65533;Z&#65533; F&#65533;h&#65533;_&#65533;&#65533;E&#65533;X&#65533;_F&#65533;!&#65533;&#65533;&#65533;&#65533;_&#65533;F@&#65533;&#65533;@&#65533;$PH&#65533;g%"M&#65533;&#65533;	&#65533;3G&DE
$v&#65533;#&#65533;C&#65533;iEMA$q&#65533;&#511;&#65533;&#65533;d&#65533;&#65533;&#65533;&#65533;GO&#65533;W!&#65533;&#65533;w&#65533;:d&#65533;&#65533;&#65533;kY&#65533;g&#1126;U&#65533;&#65533;m&#1781;&#65533;&#65533;e&#65533;&#65533;!@&#65533; r&#65533;F4	&#65533;^&#65533;r&#65533;&#65533;&#65533;&#265;&#65533;&#65533;$NYb&#65533;1"r@&#65533;&#65533;q&#65533;&#65533;[!r&#65533;'AB&#65533;Gk&#65533;&#65533;e&#65533;G&#65533;1cF&#65533;s&#65533;&#65533;&#65533;&#65533;&#65533;&#65533;!b1^B<#F&#65533;?&#65533;Xg	,2d&#65533;&#65533;&#383;&#65533;%.&#65533;&#65533;&#65533;&#65533;Y&#65533;&#65533;U6&#65533;&#65533;&#65533;&#65533;?&#65533;|y&#65533;&#65533;&#1127;W&#65533;&#65533;j&#65533;&#65533;&#65533;&#65533;&#65533;&#65533;&#65533;L&#65533;&#65533;dR#q&#65533;&#65533;&#65533;"&#65533;&#65533;%<&#65533;g&#65533;x&#65533;il&#1165;&#65533;&#65533;&#65533;&#65533;&#462;iNH-B&#65533;N&#65533;&#65533;$*&#65533;3	&#65533;&#65533;H&#65533;&#65533; "6X&#65533;&#65533;&&#65533;&#65533;[&#65533;!&#65533;p&#65533;h&#65533;q&#65533;&#65533;'&#65533;D&#65533;a&#65533;&#65533;])c&#65533;&#65533;Z:&#65533;&#65533;<d&#1736;&#65533;&#65533;&#65533;&#65533;K&#65533;B&#65533;H&#65533;&#65533;"&#65533;-'}p&#65533;&#65533;&#65533;&#65533;R&#65533;	&#65533;&#65533;&#65533;&#65533;&#65533;&#65533;&#65533;&#65533;_":&#65533;=&#65533;Q&#65533;&#65533;&#65533; B&#65533;X&#65533;&#65533;"j&#65533;!R&#65533;
,&#65533;&#1547;T&#65533;I&#467;&#65533;&#65533;&#65533;L&#65533;&#65533;&#65533;&#65533;&#65533; &#65533;&#65533;-'69&#65533;&#65533;&#65533;&#65533;'&#65533;M&#65533;HkG&#65533;&#65533;&#65533;
&#65533;d&#65533;&#65533;&#1024;&#65533;&#65533;&#65533;&#65533;b&#65533;U&#65533;Vb5]{&#65533; &#65533;zp&#65533;5}&#65533;&#65533; &#65533;&#65533;&#65533;2 &#65533;&#65533;V&#65533;^z&#280;.^X&#36373;Vr&#65533;9&#65533;&#65533;&#65533;&#65533;8<&#65533;H)&#65533;Z(&#65533;+*&#65533;&#65533;J&#65533;&#65533;W&#65533;}&#65533;&#65533;&#65533;&#65533;4&#65533;H5&#65533;"$&#1203;&#65533;3f&#65533;J
B&#65533;&#65533;a&#65533;&#65533;&#65533;&#65533;%JJ"]9&#65533;p5&#65533;81&#315;2&#65533;@_|&#65533;&#65533;F&#65533;!&#65533;T&#65533;&#388;>&#65533;$`a&#65533;&#65533;l&#65533;@HT&#65533;&#65533;&#197;ET`&#65533;&#65533;u&#65533;&#65533;&#65533;&#65533;&#65533;hA&#65533;T&#65533;&#65533;"*&#65533;&#65533;2&#65533;&#65533;&#65533;&#65533;(&#65533;,&#65533;&#65533;r&#65533;-E:1&#65533;,zH&#65533;&#65533;^&#65533;f&#65533;&#65533;&#65533;
&#65533;&#65533;&#1366;6Z&#65533;&#65533;&&#65533;&#262;hm&#65533;&#65533;j&#65533; &#65533;&#65533; &#65533;&#65533;&#65533;G&#65533;T&#65533;g,&#65533;&#65533;q&#65533;qH&#65533;&#65533;&#65533;&#65533;&#65533;&#65533;RB>&#65533;#&#65533;B-&#65533;.&#65533;>&#65533;&#65533;0 &#65533;&#65533;@&#65533;&#65533;8&#65533;5&#65533;41&#65533;&#65533;&#65533;&#65533;5&#65533;Gv&#65533;9&#65533;&#65533;}&#65533;&#1032;&#65533;&#65533;&#65533;b7&#65533;6&#1536;R b`&#65533;U&#65533;H a&#65533;o&#65533;&#65533;E&#65533;&#65533;&#65533;]#&#65533;H%&#65533;&#65533;z&#65533;&#65533;r&#65533;&#65533;&#65533;&#65533;&#65533;U&#65533;D&#65533;_M/&#65533;&#65533;&#65533;&#65533;&#65533;h&#65533;&#65533;&#65533;&#528;&#65533; &#65533;&#65533;)&#65533;@	&#65533;&#65533;&#65533;&#65533;0&#65533;
(&#65533;^c	&#65533;0&#65533;&#65533;bm&#384;&#65533;.&#65533;&#65533;&#65533;cc&#65533;&#37639;&#65533;'&#65533;&#65533;&#65533;&#65533;&#65533;&#513;&#1182;&#65533;E &#65533;:&#65533;!&#65533;&#65533;&#65533;\&#65533;&#65533;?3RJ&#65533;0&#65533;&#65533;&#65533;&#65533;0@&#65533;&#65533;&#65533; @&#65533;0&#65533;&#65533;5&#65533;X&#65533;"[&#1746;L&#65533;&#65533;&#65533;&#65533;&#65533;DT&#65533;&#65533;As"&#65533;&#65533;!P&#65533;2&#65533;bS&#65533;!D&#65533;
&#65533;&#65533;33C&#65533; "C&#65533;&#65533;&#65533;-"&#65533;
Ss&#65533;&#65533;H	&#65533;&#65533;2&#65533;!&#65533;	r:&#65533;&#65533;&#65533;?E&#65533;&#65533;>0_F&#65533;)&#65533;&#65533;&#65533;*&#65533;&#704;&#65533;&#65533;&#65533;)2&#65533;&#65533;t0p&#65533;!&#65533;`&#65533;Q&#65533;c&#65533;B fe&#65533;*&#65533;
g@cDj&#65533;&#65533;&#65533;Jxr&#65533;Jq8&#65533;Ab&#65533;&#65533;W&#65533;&#65533;&#65533; &#65533;u&#65533;m0&#65533;&#65533;&#65533;&#65533;GC&#65533;E&#65533;f1&#65533;+i&#65533;n&#65533;4j#&#65533; &#65533;E&#65533;&#65533;>m&#65533;&Y&#65533;&#65533;J&#65533;{&#65533;&#65533;0&#582;&#65533;&#65533;Hu&#65533;&#65533;&#65533;h!&#65533;&#65533;0&#65533;S&#65533;'&#65533;i&#65533;%&#65533; MX-j@'&#65533;o&#65533;)&#65533;!`&#65533;"&#65533;&#65533;&#65533;&#65533;tQ&#65533;+y!&#65533;&&#65533;P&#65533;0&#65533; &#65533;0&#65533;9pX&#65533; &#65533;x&#65533;9&#65533;  &#1184; &#65533;J&#65533;&#65533;g&#65533;A sh&#65533;	L`&#65533;&#65533;C2&#65533;$&#65533;.&#65533;IkO&#65533;.!&#65533;~	&#65533;L&#65533;C@'&#65533;&#65533; h&#65533;&#65533;?:&#65533;6;&#65533;&#65533;&#65533;&#65533;&#65533;&#65533;&#65533; *2y&#65533;cpP &#65533;	&#65533;&#65533;&#65533;?x&#65533;"&#65533;#n&#65533;&#65533;&#65533;T&#1031;&#65533;GMnrci&#65533;_&#65533;s&#65533;".&#65533;&#65533;K\>&#65533;9&#65533;\2&#65533;(&#65533;"[J&#65533;j@&#65533;U&#65533;&#65533;	&#65533;A&#65533;[A&#65533;v&#65533;M&#65533; &#65533;&#65533;WR&#65533;&#65533;&#65533;&#65533;,w&#65533;&#65533;.<B8]&#65533;0&#65533;&#1093;cF&#65533;9&#65533;&#65533;f&#65533;&#1557;&#65533;f5*cKlG>&#65533;T&#65533;O|= &#65533;&#65533;
UJ&#781;H=&#52295;Pa&#65533;&#65533;u&#65533;&#65533;]~Y&#65533;&#65533;{$&#65533;:&#65533;H&#65533;PD&#65533;`5t""sHD &#65533;&#65533;&#65533;&#65533;Of&#65533;&#65533;&#65533;>&#65533;41&#65533;A&#65533;`&#65533;/&#65533;m,&#65533;F@DN&#65533;&#65533;&#65533;d!&#65533;2&#65533;&#65533;r&#65533;&#65533;s&#65533;C"&#689;&#65533;l"PD&#65533;C&#65533;-&#65533;&#65533;&#57408;&#65533;&#65533;&#65533;&#65533;R&#65533;&#65533;&#65533;KDwxbE&#586434;&#65533;Q&#65533;&#65533;+&#65533;&#65533;&#359; &#206;u<A&#65533;p1&#65533;&#65533;&#65533;&#65533;g&#65533;y+'C&#65533;&#65533;@y\&#65533;&#65533;!@&#65533;oe&#65533;&#65533;u5 @&#65533;_&#65533;&#65533; rW&#65533;&#65533;V"&#65533;&#65533;(&#65533;M&#65533;&#65533;+a&#65533;D&#65533;&#65533;MFD0&#65533;s&#65533;a%&#65533;&#65533;t&#65533;&#65533;&#65533;&#65533;BiY&#65533;H#"&#65533;&#65533;&#65533;d&#65533;&#65533;Wr aR&#65533; -&#65533;&#65533;&#65533;&#65533;w&#65533;&#65533;b&#65533;&#65533;&#65533;&#65533;&#65533;9&#65533;&#65533;^&#65533;&#65533;>&#65533;&#65533;&#65533;$&#65533;|&#65533;I|;\&#65533;w&#65533;&#65533;NE&#65533;&#65533;W&#65533; `Q&#65533;&#65533;&#1388;&#65533;,&#65533;2&#65533;&#65533;U9&#65533;&#1177;&#65533;&#870;T&#65533;&#65533;	@#"h&#65533;H@&#65533;A&#65533;&#65533;&#65533;a &#65533;%&#65533;&#65533;&#65533;i""q[RRc&#65533;&#65533;"&#65533;&#65533;cj&#65533; &#65533;&#65533;&#65533;.w&#65533;BX `&#65533;&#65533;2&#65533;|  &#65533;&#65533;`` &#65533;&#65533;&#65533;Td&#65533;&#65533;s&#65533;&#65533;
&#65533;&#65533;&#65533;&#65533;&#65533;6pA"&#65533; &#65533;&#65533;&#65533;&#65533;&#65533;&#65533;[D$*&#65533;&#65533;e&#65533;"&#65533;(&#65533;&#65533;$ y)E&#65533;U&#65533;&#65533;&#65533;c&#65533;&#65533;q/&#65533;&#65533;aX!w&#65533;&#65533;>Zb
&#65533;FY&#65533;&#65533;e&#65533; &#65533;&#522;&#65533;eB&#65533;B&#65533;QpNd&#65533;&#65533;8g3&#65533;&#65533;&#65533;9&#65533;z&#65533;&#1121;&#65533;&#65533;&#65533;&&#65533;"&#65533;&#65533;29UOj&#65533;&#860;&#65533;Z&#65533;A&#65533;&#65533;Y&#65533;,f9&#65533;Y&#65533;=.&#65533;z0&#65533;v&#65533;&#48672;&#65533;&#65533;p+<D&#65533;&#65533;&#65533;c53
Z/&#65533;&#65533;&#1776;<D&#65533;&#65533;&#65533;&#65533;&#65533;&#65533;&#65533;'&#585;`&#65533;&#65533;ZJA&#65533;&#65533;&#65533;&#1886;&#65533;[w&#65533;&#65533;a&#65533;zE[&#65533;2&#65533;&#65533;&&#65533;&#65533;&#65533;#	2q&#65533;&#65533;$n&#65533;&#65533;$*&#65533;T&#65533;;X&#65533;MpA,&#65533;V&#65533;&#65533;&#65533;g\%&#65533;u&#65533;| +a<&#65533;C&#65533;&#65533;&#65533;A &#65533;&#65533;%(*D&#65533;?	&#65533;p?&#65533;D&#65533;&#65533;&#65533;&#65533;&#65533;?-@D&#65533;&#65533;&#65533;&#65533;&#905;&#406;*&#65533;&#65533; a&#65533;&#65533;FbS&#65533;m&#65533;0&#65533;&#65533;@&#134;cl&#650;&#65533;b&#65533;&#65533;N@3&#65533;N"f[&#65533;&#65533;&#65533;&#65533;

&#65533;&#288;&#65533;&#65533;&#65533;&#65533;'dBQ&#65533;@	&#65533;&#65533;*&#65533;&#65533;&#65533;$&#65533;1	&#65533;,I&#65533;L"%&#65533;&#65533;'&#65533;t&&#65533;&#65533;
'&#65533;&#65533;&#65533;&#65533;&#65533;$&#65533;"&#65533;Be&#65533;2i&#65533;&#65533;&#65533;&#1058;&#65533;"&#65533;"&#65533;
&#65533;*Zv2	&#65533; 	TB%&#65533;kJ&#65533;i&#65533;&#65533;'LN&#65533;|&#65533;&#65533;<&#65533;&#65533;\&#65533;|&#65533;&#65533;&#65533;&#65533;:&#65533;_`H&#65533;H@ C20&#65533;&#65533;&#65533;d&#65533;d&#65533;5dCL0&#65533;&#65533;tl&#65533;&#65533;&#65533;&#65533;C&#65533;"$&#65533;
Je&#65533;<&#1070;S2 <zB
&#65533;&#65533;=QUfaT"&#65533;&#65533;
&#65533;d&#65533;T&#65533;&#65533;M&#65533;J "(A&#65533;&#65533;&#65533;&#65533;&#65533;&#65533;jA&#65533;&#65533;(&#65533;&#65533;>`&#65533; &#9077;&#65533;&#65533;a	4&#65533;q&#65533;6&#65533;w&#65533;&#65533;"B@,&#65533;&#65533;~&#65533;@&#911; &#65533;&#65533;h&#65533;&#65533;&#65533;* &#65533;&#65533;&#65533;2A&#65533;&#65533;&#65533;&#65533;&#65533; 6@&#65533;|&#65533;"&#65533;	&#65533;&#65533;&#65533;KF"$z&#65533;k&#65533;c&#65533;1&#65533;&#65533;P&#482;&#65533;&#65533;0)"0b(&#65533;&#65533;&#65533;&#65533;b&#65533;(Z",&#65533;Z&#65533;@r&#65533;&#65533;-&#65533;!a&#65533;@@&#65533;&#65533;,&#65533;V&#65533;&#65533;`a$&#65533;'&#65533;`CI"&#65533;p &#65533;&#65533;&#65533;B&#65533;Bx&#1071;&#65533;&#65533;&#65533;~&#65533;&#65533;"<&#163;t&#65533;	c&#65533;-&#65533;B~&#65533;&#65533;4&#65533;
#&#65533;&#65533;&#65533;&#65533;YP&#65533;"&#65533;K&#65533;"&#65533;&#65533;db#&#65533;P|&#1191;&#65533;&#65533;&#65533;&#65533;]&#65533;&#65533;%&#65533;&#65533;z&#65533;&#65533;al&#65533; &#65533; 7&#65533;&#65533;1 QX0DX6&#65533;$&#65533;h$~&#65533;u%N&;x21&#65533;r&#65533;&#65533;&#65533;&#65533;A&&#65533;& ~&#65533; ""&#65533;&#65533;A&#65533;6&#65533;,&#65533;&#65533;n&#65533;!B(&#65533; &#65533; &#65533;&#65533;&#65533;&#65533;&#65533;&#65533;A&#65533;.hW&#65533;&#65533;c&#65533;&#65533;'&#65533;l)&#65533;&#65533;&#65533;8&#65533;&#65533;`XA&#65533;&#65533;5&#65533;K 8_&#65533;&#65533;"bJ |@&#65533;&#65533;P!&#65533;&#65533;(&#65533;&#1831;K&#65533;F&#65533;&#65533;&#65533;&#65533;^`@~0&#65533;)!<&#65533;&#65533;&#65533;D&#65533;&#65533;&#65533;&#65533;%&#65533;hKM&#65533;B("Bdr"
&#65533;&#65533;A&#65533;8T&#65533;N&#65533;#%"&#65533;%-S"&#65533;,&#65533;&#65533;*&#65533;"&#65533;&#65533;&#65533;~&#65533;&#65533;,&#65533;AF&#65533;S &#210;&#65533;&#65533;<&#65533;"u &#65533;&#65533;a &#65533; 1&#65533;&#65533;&#519;&#65533;,,~&#65533;&#65533;0b|&#65533;&#65533;"&#65533;&#65533;2,&#65533;K%&#65533;&#65533;!\k&#65533;&#65533;'&#65533; &#65533;&#65533;&#65533;&#65533;&#65533;&#65533;J&#65533;zv&#65533;&#65533;]KMbk3D&#65533;d"6&#65533;/&#65533;KL"&#65533;&#65533;&#65533;&#65533;=&#65533;a&#65533;&#65533;2%B<+&#65533;L&#852;-&#65533;&#65533;l&#65533;*&&#65533;=&#65533;&#65533; .@&#880;M2Kt&#65533;&#65533;&#65533;r&#65533;&#65533;&#65533;"&#65533;&#65533;&#65533;&#65533;&#65533;&#65533;*&#65533;ocvg&#65533;x&#65533;&#65533;&#65533;&#65533;&#65533;&#65533;&#65533;&#65533;&#65533; &#65533;(&#65533;&#65533;A&#65533;MT1S&#65533;&#65533;&#65533;&#65533;,&#65533;j&#65533;&#65533;&#65533;a&#65533;&#65533;Ag&#65533;&#65533; L&#65533; C&#65533;;F&#65533; &#65533;&#65533;&#65533;&#65533;&#65533;;&#65533;&#65533;;W&#65533;)&#65533;G~&#65533;&#65533;&#65533;B&#65533;!&#65533; #&#65533;r&#65533;&#65533;!*"&#65533;&#65533;*&#65533;&#65533;u&#65533;"&#65533; &#65533;9&#65533;T"&#65533;"@
 W&#65533;`""2aR< nB&#1012;_X&#65533;6@]%"&#65533;&#65533;&#65533;&#65533;p&#65533;&#65533;&#1799;	&#65533;&#65533;CKB&R<&#65533;&#65533;"#BV&#65533;
F&#65533;&#65533;$&#65533;0R&#65533;&#65533;&#65533;&#65533;&#65533;"bT&#65533;+&#583;"$&#65533;]&#65533;D&#65533;&#65533;-I 8&#65533;IMc5Q&#65533;&#65533;&#65533;&#65533;Z&#65533;
2j&#65533;(&#65533;&#65533;&#65533;I&#65533;raMXk&#65533;&#65533;J-b&#292;jF&#65533;&#65533;}&#65533;,r&#65533;$&#65533;&#65533;\&#65533;v1&#65533;&#65533;<6&#65533; ,&#65533;pd&#65533;^&#65533;6&#65533;8&#2017;&#65533; &#65533;&#65533;*`3&#65533;1"&#817;&#65533;&#65533;H&,&#65533;("&#65533;|%fAC&#65533;>&#65533;&#65533;|&#65533;&#65533;&#65533;d3&#65533;&#65533;!Rus7y&#65533;&#65533;nSA ZH&#65533;&#65533;"&#65533;W&#65533;T@&#432;&#65533;&#510;Dq&#1001;;Er&#65533;X w/&#65533;t&#65533;t&#65533;&#65533;X) &#188;B( &#65533;&#65533;%&#65533;B"&#65533;&#65533;&#65533;)&#65533;"9&#65533;@&#65533; &#65533; &#65533;Z&#65533;&#65533;$&#65533;?i&#65533;`&#65533;VZ?R&#65533; [e&#65533;&#65533;&#65533;&#65533;f&#65533;&#65533;b#&#65533;,&#65533;&#65533;_&#65533;+&#65533;s&#65533;P&0&#65533;<&#65533;"&#65533;",&#65533;`UEL9&#65533;+&#65533;&#65533;|n-&#65533;R&#65533;&#65533;]&#65533;e&#65533;&#150;&#65533;QX\S&#65533;R&#65533;x&#65533;&#65533;j"&#65533;&#65533;AU&#65533;1&#650;B&#65533;&#149;&#65533;&#65533;&#65533;&#65533;Q;&#65533;D&#65533;ED&#65533;4,"r-"B@v&#65533;{#&#186;&#65533;2y!81&#65533;m
 Z&#65533;*V&#65533;&#65533;,z&#65533;8&#65533;&#65533;&#65533;&#65533;&#65533;@&#65533;<!b&#65533;&#65533;&&#65533;&#65533;`&#65533;&#65533;2&#65533;&#1248;&#65533;&#65533;B&#65533;&#65533;&#65533;id&#65533;&#65533;&#65533;&#65533;A&#65533;&#65533;&#65533;&#65533;`p*&#65533;n[&#65533;&#65533;&#65533;&#65533;&#65533;T&#65533;&#65533;T&#65533;^P&#65533;&#65533;&#65533;&#65533;&#65533;"&#65533;)&#657;&#65533;&#65533;<Y&#65533;&#65533; &#65533;&#65533;&#65533;&#65533;&#65533;&#65533;"h&#65533;t&#65533;SSR"Qf&#65533;%&#65533;Mh&#65533;&&#65533;@	L&#65533;L@d7v&#65533;5$&#65533; %;&#65533;?&#65533;&#65533;'8'&#65533;&#65533;'&#65533;&#65533; &#65533; &#1506;z!&#65533;#&#65533;r&N* 
4&#65533;&#65533;&#65533;&#65533;&#65533;&#65533;&#65533;&#65533;&#65533;&#65533;p/k_&#65533;&#65533;%eB16&#65533;&#65533; &#65533;7%(&#65533;!,&#65533;
l&#65533;2&#65533;&#65533;d&#65533;&#65533;&#65533;~&#65533;&#65533;]&#65533;cI}ckl&#65533;V}&#1508;v&#65533; PViA&#65533;&#65533;&#65533;&#65533;&#65533;.I&#65533;o&#65533;&#65533;2&#985;V$z&#65533;4&#65533;k&#65533;&#65533;&#65533;,vc&#65533;&#65533;P&#65533;*8q&#65533;&#65533;&#65533;&#65533;P&#65533;`!"M	&#65533;*&#65533;("&#65533;1"j&#65533;!&#65533;R;!&#65533;`wl&#65533;l&#65533;bN&#65533;(d&#65533;&#65533;^&#65533;&#65533;Y$`&#65533;d&#65533;"z+J&#65533;&#65533;'>&#65533;&#65533;&#65533;9&#65533;&#65533;I&#65533;&#65533;|&#65533;a&#65533;I*&#65533;&#65533; &#65533;i&#65533;L&#286;U&#65533;&#65533;6z&#65533;&#65533;&#65533;&#65533;J&"|AE&#65533;B=&#65533;6"&#65533; &#65533;&#65533;&#65533;&#65533;U( &#65533;&#65533;&#65533;&#65533;6&#65533;G&#65533;B&#65533;&#65533;8&#65533;&#65533;	Z&#65533; &#65533;Q0"&#65533;oP&#65533; &#65533;&#65533;&#65533;&#65533;.
&#65533;+&#65533;&#65533;<.&#65533;L &#65533;&#65533;y=&#65533;W"&#65533;&#65533;"&#65533;&#65533;&#65533;R&#65533;Us&#65533;&#867;/D&#65533;&#65533;&#65533;&#65533;"
l&#65533;&#65533;&#65533;v:&#65533;X8&#65533;p &#65533;&#65533;&#65533;|&#65533;ofy&#65533;=&#65533;?VX&#65533;:"&#65533;&#65533;&#65533;j&#65533;&#65533;d)h&#21993;gW&#65533;Z} XfI6D&#65533;$Hcg&#65533;&#65533;&#65533;&#65533;&#65533;z{&#65533;L&#65533;z&#65533;&#65533;&#65533;&#65533;&#65533;2!&#65533;u6+&#65533;&#65533;3&#65533;&#65533;z6&#65533;&#65533;m3+@	&#1945;6| &#65533;&#65533;($&#65533;o ")&#65533;^ RIy`&#65533;5^&#65533;&#65533;&#65533;&#65533;"&#65533;G#&#65533;&#65533;&#65533;+6&#65533;!&#65533;P&#65533; OF&#65533;&#65533;
z&#163;&#65533;;"&#65533;#"&#65533; &#65533;&#65533;&#65533;&#65533;A&#65533;v&#65533;d&#65533;x&#65533;&#65533;"&#65533;"(&#65533;&#65533;qK&#65533;d&#65533;V&A&#65533;z&#65533;&#65533; &#65533;ws&#65533;&#65533;&#65533;&#65533;&#65533;!B	&#65533;`&#65533;$&#65533;&%b	&#65533;&#65533;&#65533;&#65533;&#65533;&#65533;&#65533;x&#65533;&#65533; &#65533;&#65533;9[R&#65533;U
@&#65533;,&#65533;&#1404;&#65533;&#65533;&#65533;K.&#65533;r-&#65533;p`!&#65533;*&#1784;"v&#65533;AV426&#65533;6Hsxz&#65533;h&#65533;&#65533;F&#65533;&#65533;&#65533;&#65533;&#65533;Oc&#65533;	4&#65533;mA|e&#772;&#65533;&#533;&#65533;&#65533;&#65533;&#1414;&#65533;&#65533;&#65533;&#487;x.&#65533;X~&#65533;f&#65533;&#65533;&#65533;x[q&#65533;&#65533;4,6&#65533;&#65533;&#65533;&#65533;&#65533;b&#65533;"|&#753;&#767;&#65533;&#65533;&#65533;(&#65533;I&#65533;H!2&#65533;zZ&#65533;z"&#65533;?9&#65533;Z*f{A&#65533;&#65533;*&#65533;!&#65533;t&#65533;*8&#65533;&#65533;TNL\T&#65533;{&#65533;#B]z&#65533;&#65533;&#65533;&#65533;&#65533;&#65533;&#65533; &#65533;&#65533;&#65533;&#65533;&#65533;p&#65533;&#65533;&#65533;p&#65533;&#65533;&#65533;G)&#65533;"&#65533;&#65533;&#65533;Dq&#65533;!&#65533;	&#65533;&#65533;?&#65533;&#65533;&#225;7"&#65533;:&#65533;&#65533;&#65533;:w-D(&#65533;&#65533;&#65533;&#65533;&#65533;e&#65533;&#65533;&#65533;&#65533;%&#65533;z@&#65533;'&#65533; &#65533;&#65533;J&#65533;k}&#65533;&#65533; &#65533;!&#65533;!&#65533;&#65533;&#65533;&#65533;&#65533;%&#65533;&#65533;B&#65533;B&#65533;&#65533;-*!]&#65533;&#65533;Z&#65533;&#65533;-
5&#65533;&#1749;2=-%_%&#65533;@E!&#65533;p&#65533;&#65533;&#65533; &#65533;Zn&#65533;u#*&#65533;&#65533;l&#65533;&#389;G&#65533;&#65533;&#65533;W&#65533;<Ho\XV~&#65533;W&#385;&#65533;&#65533;7Hmd&#65533;2&#65533;&#65533;z&#65533;zx0H6V#D.&#65533;&#1494;&#65533;k&#65533;[g!&#65533;@&#65533;T&#65533; &#65533;C{&#65533;t&#65533;&#65533;}&#65533;&#65533;"b"^&#65533;&#65533;&#65533;&#65533;&#65533;&#65533;&#65533;
Z"&#65533;&#65533;T&#65533;&#65533;&#65533; &#65533;e&#65533;	&#65533; &#65533;&#65533;&#65533;*"dW&#65533;&#65533;&#158;M&#65533;&#65533;m5Y&#65533;&#65533;&#65533;&#65533;&#65533;&#65533;kJN/6KE6&#65533;&#134;"~&#65533;&#65533;&#65533;&#65533;&#65533;&#65533;&#65533;="&#65533;&#65533;@"&#65533; &#65533;%B&#65533;a&#65533;A"&#65533; B&#65533; &#65533;&#65533;&#65533;&#65533;4y&#65533;#k6x&#1331;&#65533;&#65533;&#65533;&#65533;&#65533;&#65533;
&#65533;&#65533;B&#65533;&#65533;#&#65533; &#65533;@~&#12036;&#65533;$&#65533;&#65533;&#65533; &#65533;{B&#65533;<-&#65533;&#65533;&#65533;eb'!&#65533;}&#65533;m&#65533;u&#65533;&#65533;R&#65533;\@g\&#65533;&#65533;U&#65533;H&#65533;&#65533;&#65533;&#65533;&#65533;&#65533;&#65533;&#1813; (&#65533;,2&#65533;&#65533;&#65533;M&#65533;&#65533;
&#65533;&#65533;&#65533;&#65533;y+&#65533;Wz&#65533;&#65533;AE&#65533; &#65533;K3dGV&#65533;&#65533;&#65533;&#65533;d&#65533;V&#65533;.&#65533;p&#65533;\&#65533;&#65533;7&#65533;&#65533;m&#65533;[&#65533;5kY&#65533;&#65533;z&#65533;hE3&#33486;TY&#65533;]&#65533;&#65533;&#65533;&#65533;&#65533;&#65533;.&#65533;&#65533;[&#65533;H&#65533;m&#65533;&#603;H&#65533;FAE&#65533;!u&#65533;  &#65533;&#65533;&#65533;&#65533;&#65533;&#65533;*\&#560;&#65533;&#199;#J&#65533;H&#65533;&#65533;&#331;36&#65533;&#65533;&#65533;&#65533;>*&#65533;&#65533;/&#65533;$!&#65533;&#65533;&#65533;&#65533;`&#65533;a&#65533;:&#65533;&#65533;&#6211;&#65533;&#65533;&#65533;'&#65533;&#65533;&#65533;
&#65533;D&#65533;&#65533;&#65533;?&#65533;&#65533;&#65533;,4&#65533;&#968;&#65533;!B&#65533;085 U&#65533;B&#65533;Ju&#65533;Al&#624;&#65533;4&#65533;&#65533;&#1986;&#65533;&#65533; &#65533;lfp&#65533;A"&#65533;F&#65533;&#65533;&#65533; 2d@&#1580;&#612;&#1450;T&#65533;&#65533;&#65533;&#65533;0&#65533;&#65533;&#65533;
_&#65533;l&#65533;&#65533;&#65533;&#65533;ie,&#65533;!sv<&#65533;&#65533;&#65533; &#65533;|T&#65533;&#65533;&#65533;?&#65533;&#65533;&#65533; &#65533;&#65533;&#65533;&#65533;&#65533;&#65533;^&#65533;&#65533;%&#65533;&#65533;>.!cB&#65533;&#65533;&#65533;&#531;+&#65533;&#65533;&#65533;`&#65533;&#65533;&#65533;7g&#65533;&#65533;B&#65533;
H! &#65533;V&#65533;V&#65533;0,(&#65533;!&#65533;&#65533;&#65533;&#65533;&#65533;Y(&#65533;&#65533;A&#65533;&#65533;&#65533;y&#65533;&#665;&#65533;&#65533;&#65533;;&#65533;&#65533;?c&#65533;1H&#65533;O$&#65533;3M&#641;&#65533;&#65533;&#65533;?N#&#65533;&#65533;<R&#65533;?]\h&#65533;&#65533;ncP}&#65533;&#65533;&#65533;?'`&#65533;&#65533;d&#65533;XXC&#65533;] q&#65533;L&#65533;&#65533;T&#65533;&#65533;&#65533;OY&#65533;&#65533;&#65533;&#65533;&#65533;]@V&#65533;?&#65533;&#65533;04&#65533;@&#65533;%&#65533;&#65533;L6&#65533;dreR&#65533;h&#65533; T&#65533;B&#65533;A&#65533;&#65533;l&#65533;&#65533;3&#65533;&#65533;&#65533;T&#65533;&#65533;d&#65533;jB&#65533;&#65533;&#65533;fG)&#65533;&#65533;&#65533;!&#65533;&#65533;S&#65533;&#65533;i&#65533;TU)&#65533;&#65533;w&#65533;&#65533;&#65533;&#65533;dPh&#65533;V&#65533;&#65533;W:$&#65533;A&#65533;&#65533;&#65533;O 	&#65533;e&#65533; &#65533;Lb)&#1089;P&#65533;&#65533;QBy)&#65533;Z&#65533;&#65533;&#65533;&#65533;&#65533;`a&#65533;w&#65533;&#65533;&#65533;(S&#65533;&#306;X-&#49411;d2&#65533;&#65533;&#65533;&#65533;&#65533; J&#65533; &#65533;2T&#65533;&#65533;&#65533;U&#65533;&#65533;H(R&#65533;l9&#65533;A&#65533;d&#65533; q;'&#65533;&#65533;A~&#65533;C&#153;&#65533;&#65533;jO&#65533;&#65533;$u.0E&#65533;&#65533;&#65533;ARh&#65533;mB&#65533;d`&#939;}d@&#543;&#65533;	f&#65533;z&#65533;&#65533;0B&#65533;&#65533;&#65533;&#65533;&#65533;&#65533;c&#1001;&#65533;&#65533;Pl&#65533;&#65533;D;&#65533;&#65533;&#65533;w|&#65533;&#65533;&#65533;&#65533;`&#65533;&#65533;&#65533;A^&#65533;&#522;&#65533;qhP&#65533;&#65533;9&#65533;P<{&#65533;&#65533;&#65533;Hf&#65533;dx&#65533;w&#664;5:&#65533;tS=H &#65533;?.&#1460;L=&#65533;&#423;&#65533;Y&#65533;&#65533;&#65533;&#65533;\w&#65533;u#&#65533;3&#65533;G\yP&#1504;&#65533;G&#65533;r&#65533;&#65533;4&#65533;&#65533;+
Q&#65533;&#65533; B&#65533;og&#65533;y&#65533;&#65533;&#1017;`&#65533;&#65533;&#65533;D&#65533;bS&#65533;G&#65533;&#65533;V&#65533;&#65533;&#65533;A&#65533;&&#65533;&#65533;0&#65533;&#65533;&#65533;B-tm7&#65533;\&#5098;h&#65533;&#65533;&#65533;*WD&#65533;
&#65533;C&#65533;e&#65533;&#65533;&#65533;&#65533;z&#65533;&#65533;&#65533;AT$&#65533;W&#65533;	&#65533;&I&#65533;&#65533;;&#499;&#65533;F6&#65533;d7&#65533;a&#65533;"&#65533;&#65533;&#65533;&#65533;&#65533;I?&#65533;A;&#65533;&#20752;%RX&#65533;%&#65533;Q&#65533;&#65533;J&#65533;&&#65533;_T&#65533;@&#65533;&#65533;&#65533;&#65533;kPs&#65533;s&#65533;>&#65533;L5)&#65533;!&#65533;&#65533;/&#65533;&#65533;&#65533;@y^%&#65533;fM!Sz&#65533;&#65533;&#65533;dB&#65533;@&#65533;&#65533;*X&#65533;&#65533;9C;8&#65533;&#1564;&#65533;1p&#65533;^@&#65533;&#65533;Af/&#65533;&#65533;$&#65533; &#65533;&#65533;D&#65533;&#65533;&#65533;F6&#65533;&#65533;&#65533;&#65533;&#65533;rV
e@&#65533;L&#65533;#&#65533;&#65533;	&#65533;Q &#65533;jq&#65533;S&#65533;r&#65533;,&#65533;&#65533;F&#65533;3&#65533;Sj&#65533;"A&#65533; &#65533;&#65533;&#65533;BjR&#65533;&#65533;&#65533;&#65533;hL&#65533;2&#65533;(M&#65533;#aK&#65533;H"0G&#65533;)d+AN&#65533;&#65533;&#65533;&#65533;&#65533;]&#65533;`&#65533;&#65533;B`{	&#65533;&#65533;&#65533;2&#65533;)M*&#65533;!&#65533;&#65533;&#65533;&#65533;L+&#65533;X&#65533;O&#65533;&#65533;&#65533;&#65533;
&#1888;T &#65533;&#65533;&#65533;d&#65533;&#65533;?&#1185;&#65533;&#65533;%$&#65533;&#65533;^2&#65533;I&#65533;!p&#65533;&#65533;&#65533; &#65533;&#65533;%&#65533;y&#65533;?p'D&#65533;YMB&#1569;&#65533;Z&#65533;&#65533;V&#65533;&#1352;<t&#65533;9$31;A&#65533;&#65533;&#65533;&#65533;&#65533;&#65533;&#65533;&#65533;!&#65533;&#65533;|CH&#65533;&#791;&#65533;&#65533;&#65533;+&#65533;p&#65533;&#65533;y&#65533;&#65533;&#65533;~&#65533;&#65533;&#65533;=&#65533;&#65533;zm&#65533;&#65533;&#1553;&#65533;&#65533;&#65533;'&#65533;,&#65533;"0&#65533;&#65533;xt&#65533;&#65533;&#65533;&#65533; `&#65533;Si&#65533;	`&#65533;8p&#65533;&#65533;q&#65533;XnB!
&#65533;&#65533;&#65533;4l&#65533;&#65533;(&#65533;&#65533;X&#65533;&#65533;&#65533;&#65533;&#65533;f2Q>&#65533;&#65533; h&#65533;P&#65533;d,/&#65533;&#65533;&#65533;&#65533;&#65533;&#65533;.&#65533;&#65533;&#65533; ,&#65533;WaCH&#65533;&#65533;X&#874;V&#65533;&#65533;&#65533;&#65533;l"Q&#65533;&#1770;&#65533;/!&#65533;>1&#65533;&#65533;&#65533;&#65533;&#65533;\&#65533;P &#65533;&#65533;&#65533;&#65533;&#65533;P&#65533;A&#65533;&#65533;X&!K&#65533;&#65533;&#65533;"&#580;l&#65533;&#65533;&#65533;&#65533;
&#65533;&#65533;*&#65533;O&#65533;&#65533;
&#65533;&#65533;B&#65533;&#65533;Xa3S&#65533;&#532;&#65533;R&#65533;X6.a&#65533;&#65533;R&#470;	$&#65533;7 &#65533;ZAU&&#65533;,&#65533;&#65533;b&#65533;q&#65533;%&&#65533;&#65533;&#65533;&#65533;&#65533;&#65533;&#65533;&#65533;9L1PO&#65533;&#65533;&#293;&#65533;Av&#65533;&#65533;i&#65533;F&#65533;&#65533;&#65533;&#65533;?&#65533;&#1609;u9 |&#65533;{&#65533;?&#65533;&#65533;&#65533;-&#65533;&#1578;x'&#65533;?}F&#508;&#65533;&#65533;&#2044;R	M&#65533;&#65533;n&#65533;&#65533;&#65533;`&#65533;#&#65533;&#65533;&#65533;K+&#65533;&#65533;&#65533;9&&#65533;X&#65533;,&#65533;&#65533;A&#65533;V&#65533;&#65533;'c&#65533;qq&#65533;&#65533;&#65533;&#65533;3p&#65533;&#65533;&#65533;&#65533;#r&#65533;&#65533;X&#65533;e+&#65533;(&#65533;Lq&#65533;&#65533;!&#65533;q{&#65533;&#65533;D&#65533;&#65533;&#65533;bD&#8742;a!iC-&#41100;B&#65533;&#65533;&#65533; W&#65533;b&#65533;&#65533;@4&#65533;&#65533;&#65533; S&#65533;&#65533;&#65533;u&#65533;&#65533;&#65533;HN&#65533;A&#65533;&#65533;\i4&#65533;&#65533; &#65533;&#272;M,&#65533;Kw&#65533;  &#558;!&#65533;3&#65533;&#65533;&#65533;&#65533;,&#65533;&#65533;&#65533;&#65533;?x &#65533;:&#65533;&#65533; (8"&#65533;m&#65533;#@&#65533;*&#65533;&#65533;&#65533;B5&#65533;&#65533;&#65533;^6H $&#65533;&#65533;&#65533;&#65533;5H	nQ&#65533;&#65533;#&#65533;&#65533;E!&#65533;&#65533;[&#65533;%!&#65533;{&#65533;-&#65533;&#65533;&#65533;Q!&#65533;&#65533;&#65533;&#65533;Y&#1330;&#65533;O&#65533;2&#65533;	Q mW&#65533;j&#65533;&#65533;&#65533;&#1370;&#65533;&#65533; &#65533;M&#65533;`&#65533;5	&#65533;&#65533;`&#65533;d&#1272;!&#65533;&#65533;&#65533;<&#65533;&#65533;&#65533;&#65533;fE&#65533;&#65533;-&#65533;&#65533;&#65533;S&#65533;x&#65533;y^&#65533;&#65533;,pt&#1451;&#65533;&#65533;(p&#65533;&#65533;&#65533;&#65533;x&#65533;&#65533;&#65533;"$&#65533;&#65533;^h &#65533;/RD&#65533;&#65533;&#65533;&#799;&#65533;&#65533;c%n&#65533;&#65533;p@&#65533;&#1798;O&#65533;&#65533;V(E&#1728;&#65533;H&#65533;Q&#65533;%$&#65533;&#65533;&#65533;8&#561;&#65533;r&#65533;&3&#65533;&#65533;&#65533;Ne&#65533;&#65533;&#65533;n\&#65533;@&#65533;&#65533;&#65533;>&#65533;d&#65533;&#65533;r&#65533;&#65533;G&#65533;&#65533;&#65533;&#65533;&#65533;-&#65533;#>&#65533;&#953;&#947;:&#65533;+M	$&#65533;&#65533;&#65533;&#65533;JV&#65533;&#65533;&#65533;&#65533;(&#65533;A&#65533;&#588;v:&#65533;&#65533;8&#65533;&&#65533;&#65533;&#65533;	pb&#65533;B&#65533;h&#65533;O&#65533;&#65533;&#65533;6&#65533;&#65533;H&#65533;4F&#65533;*Ha9&#65533;l&#65533;P&#65533;c&#65533;z&#65533;&#65533;pT,f&#1120;B,&#65533;&#65533;&#65533;&#65533;S&#65533;&#65533;&#65533;(<;
L%$&#1963;dH:"&#1348;&#65533;&#65533;&#65533;&#65533;&#65533;	Pu&#65533;7H8&#65533;&#65533;!&#65533;&#65533;&#65533;&#65533;@!
`&#65533;V&#65533;&#65533; k&#65533;``&#65533;&#65533; &#65533;&#65533;E&#65533;2&#65533;&#65533;x&#65533;
&#65533;j}0&#65533;&#65533;&#65533;&#65533;&#65533;A&#65533;_&#65533;&#63262;&#65533;&#65533;&#65533;t&#1067;&#65533;m&#65533;:&#65533;&#65533;A&#160;Wh&#65533;&#65533;~
&#1554;&#390;&#65533;2&#65533;j8&#65533;Y&#1821;1 &#65533;&#65533;&#65533;	G&#65533;&#65533;v&#1548;&#65533;&#65533;O&#65533;&#65533;&#65533;`&#65533;&#65533;&#65533;?,&#65533; &#65533;N &#65533;&#65533;&#65533;&#65533;b&#65533;W	a,&#65533;&#65533;q&#65533;&#65533;&#65533;&#65533;&#65533;j&#65533;&#65533;&#65533;'&#1472;>&#65533;6&#65533;E864Qt&#65533; F&#65533;ov| &#65533;N2ta&#65533;FM_eQtvs&#65533;&#65533;l
&#65533;1$&#65533;&#65533;&#65533;-&#65533;b	&#65533;&#65533;C &#65533;Fb4&#65533;'v<&#65533;3S&#65533;Ua<&#65533; @`iwV&#65533;(&#65533;&#65533;&#65533;0&#65533;&#65533;&#65533;&#65533;AT&#65533;&#65533;Y&#65533;&#65533;&#65533;&#65533;u&#65533;&#65533;"j&#65533;&#65533;YT&#65533;Z&#65533;&#65533;hh&#65533;$F&#65533;4*&#65533;By&#65533;&#65533;iCvlqD&#65533;&#65533;0 &#65533;&#65533;&#65533;7&#65533;&#65533;fA&#65533;&#65533;(&#65533;+&#65533;&#1472;&#65533;&#65533;E&#65533;&#65533;[	&#65533;V&#65533;&#65533;&#65533;t3iS
&#65533;{&#65533;,&#1636;&Q&#65533;&#65533;&#65533;A&#65533;N&#65533;!&#65533;J&#65533;|&#65533;Sm&#65533;&#1418;&#65533;&#65533;&#65533;`5&#65533;&#928;&#65533;'}m&#65533;@&#65533;}&#65533;X&#65533;&#65533;&#65533;&#65533;&#65533;`s[&#65533; &#65533;D5&#65533;`&#65533;&#65533;&#65533;,&#65533;&#65533;S0B&#65533;&#65533;U0B&#65533;&#65533;N&#65533; &#65533;&#65533;&#65533;&#65533;&#65533;Z &#65533;&#65533;&#65533;DC4>$$A&#65533;jh&#65533;#&#65533;&#65533;#Du&#65533;&#65533;'&#65533;h`<f&#65533;Gf&#65533;&#65533; &#65533;1%W&#130;
&#65533;6&#65533;6&#65533;T&#65533;]Q &#65533;&#65533;&#65533;7kb	&#65533;1}
&#65533;&#65533;&#65533;&#65533;&#65533;&#65533; 'Iq&#65533;T &#65533;EA&#65533;.!`IC40&#65533;.&#65533;
_&#65533;w1&#65533;&#65533;&#65533;rq &#65533;&#65533;x&#65533;c:&#65533; iAuo&#65533;0M0&#65533;7&#65533;&#65533;;th&#65533;G&#65533;	!&#65533;&#65533;&#65533;&#65533;&#65533;@ &#65533;&#65533;+0'&#65533;pL$"#2&#65533;&#65533;$&#65533;&#65533;``	[&#65533;u&#65533;+`&#65533;&#65533;&#65533;&#65533;p&#65533;#&#65533;I&#138;&#65533;&#65533;|	&#65533;&#65533;j&#65533;&#65533;_&#65533;@&#65533;@
&#65533;&#65533;_&#65533;1w&#65533;r&#65533;&#65533;g1&#65533;&#65533;&#65533;p&#65533;pOL&#65533;&#65533;&#65533;&#65533;&#65533;JQ.3&#65533;&#65533;$G0&#65533;&#65533;&#65533;%aV&#65533;&#65533;&#65533;i&#65533;)&#65533;P
&#65533;&#65533;&#65533;&#65533;9&#65533;&#65533;U&#65533;6	17&#65533;A$&#65533;
&#65533;
&#65533;yk&#65533;3Q&#65533;b&#276;[a&#65533;c8&#65533;&#65533;&#65533;H	&#65533;}&#65533;&#65533;t!u&#65533;i&#65533;G`}&#65533;i&#65533;0&#65533;&#65533;kh&#65533;&#65533;
!&#65533;&#65533;W&#65533;I&#65533;&#65533;ex	&#65533;&#65533;w&#65533;&#65533;6&#65533;N&#65533;>@ &#65533;&#65533;=&#65533;&#65533;^&#65533;f&#65533;0&#65533;&#65533;&#65533;7&#65533;&#65533;f1&#65533;L?&#65533;3&#65533;""$2S$&#65533;&#65533;&#65533;&#65533;PL&#65533;&#65533;)&#65533;&#65533;&#65533;&#65533;&#65533;&#65533;H&#313;U&#65533;7&#65533;&#65533;&#65533;&#65533;&#65533;31&#65533;r&#65533;'(&#65533;A&#65533;s0&#65533;&#65533;&#65533;q&#65533;&#65533;_&#65533;&#65533;$R&#65533; 1`&#65533;8;d@;]#&#65533;p&#1696;A;&#65533;FP0&#65533;{&#1056;7&#65533;&#65533;j&#65533;6!AGVSRtlV&#1488;&#65533;dL/&#65533;&#65533;A&#65533;&#65533;&#65533;:&#65533;&#65533;0&#65533;&#65533;&#65533;p&#65533;&#65533;B&#65533;y| w&#65533;&#65533;&#65533;&#50210;f&#65533;M`&#65533;&#65533;&#65533;H>&#65533;\&#65533;
Gp&#65533;&#65533;&#65533;i	1&#65533;&#65533;&#65533;Y&#65533;&#65533;qAQ&#65533;qJ!&#65533;&#65533;&#65533;X
Q&#65533;&#65533;&#65533;9
&#65533;@1&#65533;&#65533;
!=&#65533;d&#65533;&#65533;&#65533;&#65533;/&#65533;&#65533;f2<A&#65533;FqDe&#65533;q&#65533;faN&#65533;&#65533;&#65533;&#65533;&#65533;&#65533;y&#65533;&#65533;]C&#65533;/&#65533;&#65533;Ov4}&#65533;QV&#65533;&#65533;E_L
A&#65533;&#65533;Gzt&#65533;&#65533;a&#65533;d`&#65533;&#65533;2&#65533;aJ&#65533;)&#65533;
@v&#65533;&#65533;&#65533;q&#65533;0&#65533;@&#65533;&#65533; F1&#65533;1K&#65533;&#65533;C&#65533;h&#65533;M@Q&#65533;&#65533;&#65533;&#65533;&#65533;&#65533;&#65533;&#65533;dI6&#65533;m&#65533;&#65533;S2q&#65533;&#65533;&#65533;w&#65533;ycV~&#65533;E&#65533;ZA-&#65533;&#65533;&#65533;z&#65533;&#65533;&#65533;'2vE82&#65533; &#65533;&#65533;&#65533;h&#65533;!&#65533;&#65533;&#65533;	&#65533;
&#65533;&#65533;)&#65533;&#65533;GQ|'Q&#65533;&#65533;j&#65533;&#65533;`&#65533;
:}&#65533;&#65533;&#65533;6&#65533;4&#65533;&#65533;;l&#65533;&#65533;&#65533;&#65533;IX&#65533;&#65533;r?-&&#65533;Q&#65533;* &#65533;g&#65533;f3e&#65533;x&#65533;Ga&#65533;&#65533;&#65533;&&#65533;k&#65533;ik&#65533;
&#65533; &#65533;Oj`&#65533;*
d9&#65533;&#1700;&#65533;6&#65533;&#65533;&#65533;Gj0&#65533; &#65533;&#65533; 	&#65533;	&#65533;&#65533;&#65533;l~p&#65533;&#65533;q&#65533;&#65533;%
&#65533;&#65533;&#65533;K&#65533;g&#65533;&#65533;	&#65533;,&#65533;&#65533;&#1058;10su&#65533;&#65533; \`&#65533;&#65533;&#65533;&#65533;s&#65533;&&#65533;&#65533;&&#65533;&#65533;&#65533;+mnD&#65533;^&#65533;&#65533;m
tl&#65533;&#65533;oz&#65533;t&#65533;]e&#65533; 	&#65533;	zj&#65533;p&#65533;&#65533;&#65533; &#65533;W&#65533;h"&#65533;&#65533;WAN&#65533;&#65533;v&#65533;(&#65533;kR&#65533;>&#65533;;&#1271;&#65533;`=&#65533;&#65533;s5|q&#65533;&#65533;&#65533;&#65533;&#65533;!K&#65533;&#12477;AU&#65533;C1&#65533;&#65533;H&#65533;&#65533;&#65533;1F&#65533;&#65533;:&#65533;A&#65533;y(7U&#65533;&#65533;&#1493;w@&#65533;&#65533;ds&#65533;/&#65533;B&#65533;F&+dp&#65533;&#65533;G&#65533;H&#65533;V`'F&#65533;&#65533;&#65533;&#65533;&#1898;&#65533;J<&#65533;k$&#65533;f&#65533;cd&#65533;_&#65533;Fj@&#65533;&#65533;&#65533;/P&#65533;&#65533;&#65533;&#1560;P&#65533;&#65533;QY&#461;E&#65533;3&#65533;?&#65533;&#65533;&#65533;]&#65533;&#65533;LqFp5r= 
F&#65533;&#483;'[wlT1z}&#65533;&#65533;&#65533;=`&#65533;7\&#65533;&#65533;L&#65533;&#65533;&#65533;#%R&#65533;Um&#65533;s&#65533;&#65533;6m&#65533;s?'V
&#65533;&#65533;@U&#65533;A&#65533;&#65533;z*&#65533;	1'&#65533;3&#65533;&#65533;k&#65533;&#65533;A&#65533;&#65533;&#65533;!H@s<&#65533;bP&#694;&#65533;v D&#65533;&#65533;&#65533;&#65533;&#65533; &#65533;&#65533;
K&#65533;&#65533;wy&#65533;&#65533;&#65533; @)&#65533;F
&#65533;d&#65533;S`xp&#65533;&#65533;e&#65533;0&#65533;&#65533;&#65533;9&#65533;!&#65533; h&#65533;&#65533;:&#65533;@jT@U&#65533;&#65533;Lz&#65533; &#65533;&#65533;j
&#65533;?*]&#65533;&#65533;&#65533;&#65533;A&#65533;&#65533;&#65533;&#65533;&#65533;&#65533;8&#65533;pv&#65533;&#65533;`o6K&#65533;3&#65533;&#65533;&#65533;t_&#65533;&#65533;&#65533;+&#65533;z&#65533;&#65533;&#65533;&#65533;&#65533;&#65533;*&#65533;W&#65533;&#65533;v&#65533;&#65533;X&#65533;&#65533;	&#65533;_Iz&#65533;b&#65533;`&#65533;4&#65533;P&#65533;&#65533;&#65533;#-&#65533;')&#65533;&#65533;.&#65533;&#65533;&#65533;:&#65533;&#65533;&#65533;&#65533;
o&#65533;u&#65533;]R&#65533;`A&#65533;&#65533;&#65533;&#65533;@Y K&#65533;&#65533;7&#65533;$^&#65533;}"&#65533;T&#65533;5CW&#65533;RR6&#65533; %&#65533;UW26h&#65533;daa&#65533;&#65533;&#65533;
&#65533;&#65533;&#65533;`ZeG&#65533;&#65533;i&&#65533;$&#65533;&#65533;q&#65533;\&#65533;S&#65533;{b	&#65533;&#65533;H&#65533;>@&#65533;&#65533;< '&#65533;&#65533; &#65533;&#65533;&#65533;j&#65533; `&#65533;N&#65533;&#65533;jAx!U&#65533;%h&#65533;&#65533;hXJ&#65533;Y&#65533;&#65533;&#65533;hU&#65533;"zB 
&#65533;
&#65533;lN&#65533;lN H&#65533;"H&#65533; a&#65533;e,&#65533;&#65533;&#65533;Z&#1811;2`>|~e
&#65533;r^&#65533;&#65533;&#65533;&#65533;U&#65533;F`&#65533;&#65533;&#65533;`u&#65533;&#65533;&#65533;9cF&#65533;&#65533;A&#65533;&#65533;Q	%&#65533;1l&#65533;&#65533;M2&#65533;&#418;Z&#65533;q"X&#65533;&#65533;
&#65533;.&#65533;&#65533;Y &#65533;M0&#65533;&#65533;&#65533;&#65533;Q&#65533;1&#65533;m&#65533;&#65533;c&#65533;&#65533;-+a&#65533;FA&#65533;	A/&#65533;&#65533;&#65533;`'&#65533;$&#65533;D&#65533;2`&#65533;Q>&#65533;5"&#65533;!=B&#65533;&#65533;&#65533;a8e&#65533;=&#65533;3y&#65533;A&#65533;&#65533;&#65533;&#65533;&#65533;&#65533;&#65533;&#65533;/8&#65533;&#65533;&#65533;&#65533;
&#1941;l&#65533;	e&#65533;&#65533; :&#1087;&#65533; YX&#65533;<~&#65533;&#65533;~&#65533;b	&#65533;&#65533;7&#1117;W&#65533;4&#65533;V&#65533;&#65533;&#65533;&#65533;U&#65533;E&#65533; &#65533;s&#65533;&#65533;&#65533;<&#65533;@&#65533;"E&#65533;&#65533;0&#65533;p&#65533;&#65533;
&#65533;4&#65533;&#65533;&#65533;]&#65533;V&#65533;&#65533;&#65533;cL&#65533;&#65533;`&#65533;gP&#65533;&#65533;X &#65533;&#65533;QBgW"&#65533;&#65533;T&#65533;&#65533;~F?&#65533;Fl&#65533;	&#65533;&#65533;u&#65533;H&#65533;%&#65533; &#65533;~&#65533;&#65533;I&#65533;#P%&#65533;6d&#65533;&#65533;&#65533;&#65533;&#65533;&#65533;	&#65533;&#65533;&#65533;&#65533;&#65533;:&#65533;4&#65533;^&#65533;br~&#65533;b6\&#65533;!16b#&#65533;&#65533;K&#65533;&;&#65533;t&#65533;&#65533;&#65533;&#65533;&#65533;&#65533;> ]&#65533;a&#65533;&#65533;y~&#65533;&#65533;&#65533;&#65533;mpC&#65533;&#65533;B 7&#65533;/P6&#65533;&#65533;1&#65533;&#65533;1&#65533;&#65533;&#65533;&#65533;&#65533;&#65533;&#65533;&#65533;`
&#65533;-&#1957;&#65533;&#65533;7&#65533;-P&#65533;* G&#65533;zz&#65533;p&#65533;N)&#65533;&#65533;	&#65533;~p&#65533;&#65533;&#65533;	&#29363;&#65533;P&#65533;(&#45536;	!&#65533;&#65533;&#65533;&#65533;:&#65533;q|&#65533;zw&#65533;.w&#65533;&#65533;s&#65533;gNC`&#65533;&#65533;&#65533;&#65533;&#65533;.&#65533;&#65533;-&#1641;&#65533;&#65533;[&#65533;]&#65533;&#65533;(&#65533;w&#65533;&&#65533;&#65533;yw&#1144;&#65533;5<+>&#65533;&#65533;&#65533;&#1214;
A&#65533;`&#65533;J&#65533;&#65533;P&#65533;&#65533;&#65533;&#65533; 4 &#65533;&#65533;	&#65533;@&#65533;&#65533;E&#65533;U&#65533;&#65533;Q&#65533;&#65533;U]&#65533;]&#65533;&#65533;&#65533;P&#65533;&#65533;&#65533;&#65533;b1&#65533;&#65533;P&#65533;dL&#65533;p<q'&#65533;&#65533; &#65533;r&#65533; &#65533;&#65533;&#65533;&#65533;Q&#65533;Np&#65533;&#65533;&#65533;&#65533;&#65533;&#65533;j0&#65533;&#65533;&#65533;<O&#65533;&#65533;]&#65533;A?&#65533;&#65533;%&#65533;dkc&#65533;V&#65533;&#65533;&#65533;&#65533;&#65533;43&#65533;&#65533; Hh#&#65533;&#65533;&#65533;&#65533;&#432;&#1422;&#65533;&#65533;&#65533;$iL&#65533;&#65533;&#65533;&#65533;&#65533; P=&#65533;.&#65533;&#65533;Zr=	a&#65533;&#65533;, 6&#65533;6&#65533;&#799;&#65533;h&#65533;&#65533;&#65533; &#65533;&#65533;&#1231;&#65533;&#65533;&#65533;&#65533;&#1903;&#65533;&#65533;&#65533;&#65533;&#65533;&#65533;&#65533;&#65533;A2`F!&#65533;O	&#65533;[&#1080;&#65533;?^&#65533; }&#65533;&#65533;&#65533; &#65533;&#65533;&#65533;&#65533;&#65533;&#65533;~I&#65533;E&#65533;&#129;&#65533;"&#65533;W&#65533;&#65533;&#65533;&#65533;L&#65533;b1a&#65533;I&#65533;&#65533;H?)&#65533;&#65533;g&#22490;&#65533;&#65533;&#65533;&#65533;&#65533;&#65533;'l=q2&#65533;f&#65533;&#65533;1&#65533;&#65533;&#65533;&#65533;&#65533;Q&#65533;A&#65533;.e&#65533;&#65533;&#65533;S&#65533;Q&#65533;N&#65533;Z&#65533;*&#65533;2&#65533;F*!&#65533;5&#65533;\&#65533;n&#65533;u&#65533;?A&#65533;&#65533;E&#65533;)4&#65533;&#65533;6&#65533;I3&#65533;h'&#65533;~&#65533;A&#65533;&#65533;&#65533;GA&#65533;&#65533;H &#257;&#65533;&#65533;&#65533;&#65533;&#65533;o&#65533;JG&#65533;y8&#65533;&#65533;&#65533;?&#65533;&#65533;&#65533;&#65533;&#65533;gt&#1850;&#1255;&#65533;6
&#65533;&#65533;&#65533;`&#510;Z&#65533;&#40449;&#65533;Wr>vP&#65533;@y,f&#65533;	&#65533;&#65533;&#65533;	>q
&#65533;A&#65533;S&#1574;^&#1914;T&#65533;f&#65533;&#65533;&#1023;&#65533;.&#65533;mxo&#65533;`&#65533;I&#65533;|%&#65533;CP&#65533;&#65533;D&#65533;&#65533;&#65533;&#65533;&#65533;&#65533;&#65533;_
L&#65533;;M&#65533;&#65533;&#65533;&#65533;p&#65533;4&#65533;o `&#65533;i&#65533;"&#65533;&#1167;&#65533;&#65533;rO8&#65533;l&#65533;&#65533;&#65533;&#65533;<&#65533;&#65533;
&#65533;FD&#65533;&#538;F&#65533;&#65533;&#65533;&#65533;$&#65533;I&#65533;&#65533;&#65533;J&#65533;P&#65533;&#65533;&#65533;$b,&#65533;TjD&#65533;&#65533;d&#65533;TJH&#65533;&#65533;&#65533;3&#65533;H$&#65533;T&#65533;&#65533;&#65533;*&#14318;&#65533;l&#65533;&#65533;&#65533;&#65533;&#65533;a&#65533;&#65533;M&#65533; &#65533; &#65533;g@I&#65533;n&#65533;C&#65533;db&&#65533;^&#65533;&#65533;&#65533;&#65533;;(^&#65533;&#65533;&#65533;1&#65533; &#519;&#65533;.C(&#65533;&#65533;&#65533;)_&#65533;&#65533;&#65533;uvkt&#65533;Er&#65533;H	&#65533;&#65533;G&#660;%&#65533;<&#1556;"_<Ht3F&#65533;l&#65533;&#65533;&#65533;C)&#65533;f A&#65533;yu&#1345;lA&#65533;&#65533; &#65533;&#497;=&#65533;y&#65533;S&#65533;sJ&#65533;X&#65533;Xd&#65533;&#1870;&#65533;&#65533;&#65533;<&#65533;&#65533;&#65533;&#65533;(&#65533;J&#65533;&#65533;Ap)!a&#65533;&#65533;&#65533;|&#65533;&#65533;&#65533;D&#65533;k&#65533;&#65533;=&#65533;\&#65533;d<&#65533;&#65533;&#65533;&#65533;
0x&#65533;&#65533;&#65533;2&#65533;&#65533;&#65533;^&#65533;&#65533;<q&#65533;X<I&#65533;)T&#65533;M&#65533; T&#65533;j&#65533;\&#65533;)r&#65533;&#1798;z&#65533;[/&#65533;&#4869;&#65533;&#65533;F&#65533;?&#65533;a$&#65533;w&#65533;&#278;&#65533;&#65533;	&#1188;dec&#65533;y&#65533;r(&#65533;f&#65533;j&#65533;J&#65533;&#65533;&#65533;&#65533;&#65533;&#65533;r&#65533;&#28910;&#65533;&#65533;- !h&#65533;4 &#65533;	&#65533;&#65533;&#65533;
&#65533;&#65533;r&#65533;7&#65533;&#65533;&#65533;4W:&#65533;%;PX)`~%&#65533;&#65533;&#65533;&#65533;&#65533;L&#65533;&#460;&#65533;x&#65533; &#65533;|&#65533;u t&#65533;&#192;&#65533;&#65533;P&#65533; A&#65533;&#65533;&#65533;?&#65533;&#65533;&#65533;i&#65533;&Zx&#65533;l&#65533; &#65533;	&#65533;&#65533;!t&#65533;&#65533;&#65533;&#65533;&#65533;\&#65533;&#65533;&#65533;&#65533;\&#65533;?/&#65533;A&#65533;&#65533;@&#65533;&#65533;O&#65533;&#65533;&#65533;U&#65533;4&#65533;2&#65533;&#65533;&#65533;l'&#65533;&#65533;&#65533;{&#65533;h&#65533; &#65533;1!^8&#65533;M&#65533;~x(&#65533;N&#65533;&#65533;y&#65533;W&#686;&#65533;&#65533;@;&#65533;&#65533;&#65533;&#65533;&#65533;&#65533;qoLF&#65533;&#65533;,R\&#65533;J4*G&#65533;)&#65533;&#65533;&#65533;&#65533;&#65533;&#65533;&#65533;&#65533;&#65533;&#65533;&#65533;&#65533;&#65533;`&#65533;&#65533;&#65533;&#65533;&#65533;&#65533;+&&#65533;&#65533;ZK>p&#65533;p&#65533;G%j&#65533;&#65533;VD#&#65533;(	&#65533;3ANT&#65533;&#65533;d&#65533;&#464;^&#65533;&#65533;&#65533;&#65533;e&#65533;&#207;&#65533;d&#65533;&#65533;P&#65533;&#65533;&#65533;&#65533;X"%&#65533;d&#65533;,\&#65533;&#65533;r&#65533;&#65533;0	!&#65533;X&#65533;8&#65533;A&#65533;M4M&#65533;&#65533;&#65533;?&#65533;&#65533;&#65533;A&#65533;&#65533;&#65533;?&#65533;AN&#65533;&#65533;&#65533;&#65533;&#292;&#65533;/A&#65533;@v(@&#65533;&#65533;&#65533;bQ&#65533;&#65533;(`&#65533;&#65533;B&#65533;d&#65533;&&#65533;&#258;eCb&#65533;&#65533;&#65533;&#65533;&#65533; D_DH,
&#65533;>"E2 L&#65533;$&#65533;<&#65533;y\&#65533;!&#65533;&#65533;|&#65533;0h&#65533;&#65533;*D&#65533;&#65533;
a&#65533;&#310;'^D&#65533;MB&#65533;&#65533;Q&#1200; &#65533;0!p&#65533;
]y&#65533;U&#65533;&#65533;CQ&#65533;&#65533;5&#65533;[&#65533;&#65533;"4&#65533;&#65533;&#65533;G&#65533;&#65533;!KB&#65533;^&#65533;#&#65533;&#65533;(G;&#65533;&#65533;&#65533;*&#65533;*&#65533;xDrxS&#1033; &#65533;&#65533;(&#65533;&#579;t&#65533;&#65533;%@4J&#1826;&#65533;H&#65533;&#65533;&#65533;b&#65533;h*5&#1686;?V$z&#65533;O[&#65533;&#1231;&#65533;&#65533;2&#65533;WT&#65533;Q)&#65533;Y&#65533;"&#65533;JnaB&#65533;r"g&#65533;&#65533;8H&#65533;b&#65533;&#65533; v,&#65533;&#65533;F&#65533;&#65533;;9&#65533;&#65533;'=	R&#65533;&#65533;y&#65533;@&#65533;3&#65533;&#65533;`u@XtB&#65533;&#65533;~&#65533;&#65533;&#65533;p&#65533;"&#65533;c;X&#65533;&#65533;7&#65533;@&#65533;&#65533;p&#65533;A&#65533;&#65533;&#65533;&#65533;&#65533;&#65533;&#65533;&#65533;&#65533;&#65533;Qx E&#65533;D&#65533;<&#65533;A&#65533;&#65533;&#65533;&#65533;&#65533;&#65533; &#65533;D&#65533;Kj&#65533;&#1281;&#1809; &#65533;
&#65533;9&#65533;Q&#65533;	&#65533;&#675;&#65533;&#227;&#65533;+u&#65533;&#65533;&#65533;&#65533;&#65533;m &#65533;&#65533;&#65533;&#65533;2v|"Ed(&#65533;/&#65533;&#65533;&#65533;&#65533;/&#65533;&#65533;&#65533;@&#1941;0&#65533;+&#65533;[")&#65533;&#1411;&#65533;&#65533;-T,&#65533;8G&#65533;{&#65533;&#65533;O&#65533;>c3J&#65533;&#65533;)&#65533;|BE[ &#65533;}&#65533;&#65533;&#1728;&#65533;J1Z
&#65533;&#65533;&#65533;&#65533;&#65533;=&#65533;&#65533;&#65533;t,&#65533;
K&#65533;p&#65533;)&#65533;
u&#65533;&#65533;E2F&#65533;L{&#65533;&#65533;q&#65533;dp&#65533;&#65533;v&#65533;F&#65533;&&#65533;: N&#65533;L&#65533;&#65533;GA
&#65533;&#65533;&#65533;y&#65533;]&#65533;g&#65533;R&#65533;&#65533;&#65533;
R,-E(&#65533;&#65533;&#65533;&#65533;c&#65533;$-j&#65533;B&#65533;&#65533;&#65533;q*&#65533;&#65533;&#1237;&#65533;&#65533;(G n&#65533;&#65533;BK&#65533;&#65533;Y&#65533;&#65533;&#65533;@&#65533;&#65533;&#65533;!
)&#65533;bY"&#65533;&#65533;&&#1239;&#396;Q0&#65533;&#466;&#65533;&#1561;&#65533;r&#65533;k&#65533;%&#65533;p&#65533;/<Y':`&#65533;&#65533;&#65533;"&#65533;F<&#65533;&#1449;T&#65533;&#65533;&#65533;&#65533;&#65533;:&#65533;&#65533;[,G7&#65533;58?&#65533;s*0&#65533;&#65533;&#65533;|&#65533;	%&#65533;R&#65533;p&#65533;&#65533;e%&#65533;E,]&#65533;&#65533;@n&#65533;&#65533;B&#65533;f&#65533;:EW&#65533;&#65533;M\&#65533;&#65533;&#65533;&#65533;J&#65533;&#65533;&#65533;&#65533;&#65533;*&#65533;&#65533;&#65533;Q
\&#1453;&#65533;)&#65533;%&#65533;&#65533;&#65533;&#65533;&#65533;8&#1579;&#65533;&#65533;&#65533;p@i&#65533;&#65533;&#65533;&#65533;xtY&#65533;&#65533;^&#65533;&#65533;&#383;P5&#65533;&#65533;V"&#65533;&#65533;&#65533;(&#65533;f&#65533;7&#65533;&#65533;&#65533;&#65533;&#65533;&#65533; G&#65533;&#65533;&#65533;\$&#65533;&#65533;?p97'[z&#65533;9&#65533;&#65533;-&#65533;37%ds&#65533;./H&#65533;&#65533;G<^	>|0F&#65533;"&#65533;&#65533;Q&#65533;%0&#65533;&#65533;6&#65533;K&#65533;&#65533;h&#65533;A	&#65533;&#65533;&#65533;&#65533;0&#65533;&(&#65533;&#65533;	FG[nW&#65533;m|Oz,H>
&#65533;&#65533;mD&#65533;&#65533;e&#65533;&#65533;&#65533;T&#65533;&#65533;&#65533;&#65533;&#65533;&#65533;&#65533;&#65533;\eg|)#@(Anh&#65533;=&#65533;&#65533;&#896;&#65533;&#65533;&#65533;]Z &#65533;&#65533;&#65533;&#65533;&#65533;A4&#65533;&#65533;8hR &#65533;&#65533;zQ&#65533;&#65533;O&#65533;&#65533;&#65533;@&#622;&#65533;&#65533;&#65533;&#65533;&#65533;c&#65533;&#65533;&#65533;dR&n&#65533;$)&#65533;&#65533;R&#65533;~r&#490;&#65533;v &#65533;&#1329;&#65533;6&#65533;4J6&#65533;&#65533;Hq&#65533;&#65533;nj&#65533;&#65533;&#65533;Q&#185;&#65533;&#65533;&#65533;"$&#65533;xE.&#65533;&#65533;WV&#65533;z&#65533;%w&#65533;?&#65533;&#65533;a8&#65533;%&#65533;&#65533;&#65533;a&#65533;&#65533;&#65533;&#65533;&#65533;R&#65533;&#65533;&#65533;T&#65533;G&#65533;&#65533;q8x&#65533;G&#65533;$&#65533;&#65533;&#65533;T<qx&#1003;&#65533;&#65533;o<&#65533;{;&#65533;E&#65533;w&#65533;	&#65533;en&#65533;&#65533;A&#65533;&#65533;&#65533;c&#65533;&#65533;&#65533;9&#65533;&#65533;&#65533;&#65533;~&#65533;&#65533;&#65533;&#65533;>'>~*~q5&#65533;xg&#65533;@8%>S&#65533;&#189;F&#519;6&#65533;&#65533;C)A%E4&#65533;&#65533;t)&#65533;&#65533;&#65533;&#65533;&#65533;&#65533; &#65533;&#1066;T`&#65533;&#65533;$&#65533;&#65533;v
|&#65533;&#65533;&#309;SDx&#65533;&#65533;&#65533;&#65533;&#65533;&#65533;&#65533;?7&#65533;&#65533;h@&#65533;&#65533;&#65533; g&#65533;.&#65533;&#65533;&#65533;&#65533;`&#65533;&#65533;x'&#65533;&#65533;&#65533;&#65533;&#65533;&#65533;h>&#65533;r&#65533;&#65533;&#65533;&#65533;V!&#65533;DC&#65533;&#65533;a&#65533;&#65533;&#65533;-yB&#65533;&#65533;&#65533;C&#65533;,&#65533;
T&#65533;&#65533;&#65533;&#65533;&#65533;&#65533;xg[&#65533;&#65533;&#65533;n0&#65533;&#65533;&#65533;&#65533;&#65533;&#273;x&#65533;A&#65533;&#65533;=&#65533; &#65533;&#65533;&#135;&#65533;BI&#65533;"I&#65533;&#65533;&#65533;&#65533;IX&#65533;&#65533;&#65533;C&#65533;&#65533;1<&#65533;&#65533;&#65533;C&#65533;&#65533;{&#65533;L&#65533;&#65533;&#65533;&#65533;&#65533;i!&#65533;((&#65533;&#522;&#39649;k&#65533;>&#65533;j&#65533;+&#65533;&#65533;P&#65533;	&#65533;8&#65533;+&#65533;0D&#65533;&#65533;1&#65533;qX&#65533;RX8&#65533;&#65533;O8&#65533;:(&#65533;%&#65533;&#65533;":&#65533;h&#65533;X&#65533;(/X&#65533;y4&#65533;`&#65533;&#65533;&#257;&#65533;&#65533;8@E&#65533;&#65533;&#65533;&#65533;&#65533; e3 0&#65533;&#65533; #Z&#315;Z&#65533;&#65533;/(&#65533;Hl3&#65533;&#65533;&#65533;J&#65533;&#65533;&#65533;&#65533;&#65533;#&#65533;3&#65533;h03&#65533;0&#65533;&#65533;&#65533;F&#65533;  &#65533;W9&#65533;n&#65533;&#65533;nt&#65533;o&#65533; $a&#65533;@&#65533;&#65533;@&#449;&#65533;&#65533;r&#65533;&#65533;&#65533;&#65533;&#65533;c	r&#65533;'&#65533;L&#65533;vz
 &#65533;&#65533;@&#65533;:&#65533;5&#65533;&#65533;&#65533;&#65533;&#952;&#65533;&#1128;&#65533;XPH&#65533;DH&#65533;p&#513; H&#65533;(&#65533;&#181;8&#65533;&#65533;&#65533;&#65533;2\&#65533;B&#65533;&#65533;&#151;&#65533;&#65533;`&#315;'&#65533;
&#65533;@(&#65533;&#65533;&#65533;>T(&#65533;9'p&#65533;&#76152;&#65533;B+&#65533;#&#65533;1	&#65533;&#65533;&#65533;&#65533;&#65533;&#65533; &#65533;3&#65533;&#65533;;&#65533; &#65533;&#65533;&#65533;&#65533;B&#65533;&#65533;57&#65533;+&#65533;&#65533;`&#65533;&#65533;a&#65533;&#65533;b$GZ&#1679;CA5P&#65533;&#65533;s&#65533;h&#65533;;&#65533;PG&#65533;pG&#65533;&#65533;&#65533;&#65533;h&#490;&#65533; H&#65533;pG&#65533;&#65533;B`&#65533;&#65533;p&#65533;&#65533;&#65533;n8M&#65533;f &#65533;qG&#65533;o&#65533;7p&#65533;&#65533;&#65533;W&#65533;&#65533;n&#65533;`L&#65533;G&#65533;&#65533;&#65533;D&#65533;&#65533;&#65533;&#65533;D&#65533;&#65533;&#65533;&#65533;&#65533;B
&#65533;B&#65533;&#65533;&#65533;&#771;&#65533;&#65533;idB-&#65533;&#65533;v&#65533;j&#65533;&#65533;&#65533;L&#65533;&#681;T&#65533;&#65533;&#65533;M&#65533; ?&#65533;!&#65533;&#65533;TZ &#65533;&#615; &#65533;&#1516;
*&#65533; ?#^<&#65533;&#65533;8&#65533;&#65533;<&#65533;ATU&#65533;&#65533;&#65533;&#65533;? &#65533;A&#65533;&#650;B&#65533;A&#299;&#25294;&#65533;T&#65533;&#65533;&#65533;K&#65533;&#33087;Y	M(&#65533;t&#65533;'&t&#65533;&#65533;$&#65533;!&#65533;j&#65533; &#19882;8&#65533;\&#65533;&#65533;&#65533;&#65533;O&#65533;&#65533;L&#521;&#65533;&#65533;'K&#65533;@x&#65533;&#65533;)&#65533;y<J&#65533;F&#65533;&#65533;y&#65533;F&#65533;&#65533;&#65533;:&#65533;&#65533;}&#65533;t&#65533;1&#1688;&#65533;&#1725;&#65533;P8	9)&#65533;&#65533;&#1028;"	&#65533;&#65533;&#65533;NCI&#65533;L&#867;h5
/!&#65533;&#65533;&#65533;&#65533;I&#65533;TQ&#65533;&#65533; &#65533;&#65533;T&#65533;L &#65533;&#65533;&#65533;d&#65533;fh&#65533;E&#65533;&#65533;&#65533;&#1030;`&#65533;&#1029;&#1029;&#65533;H&#65533;b;&#65533;+&#65533;"5&#65533;X&#1164;&#65533;N&#65533;&#65533;&#65533;,&#65533;&#65533;
O&#65533;&#65533;&#65533;&#65533;D
^&#65533;&#65533;&#65533;il&#65533;&#65533;&#65533;&#65533;t&#65533;8&#65533;&#65533;&#65533;Aw&#65533;&#65533;&#65533;q&#1028;9&#65533;5&#65533;&#65533;o(&#65533;&#65533;H&#65533;X0&#65533;&#65533;H&#65533;&#33276;|,J&#65533;&#65533;2
&#65533;/0&#65533;&#17924;&#65533;H&#65533;&#65533;&#65533;7E&#65533;&#65533;T&#65533;$&#65533;7&#65533;
&#65533;&#65533;-M&#65533;&#65533;&#65533;DHQ2&#65533;&#65533;8&#65533;&#65533;&#17075;&#65533;&#65533;&#65533;c	>#I &#65533;&#65533;I}U#&#65533;&#65533;&#897;&#1030;&#65533;b%V&#65533;&#65533;&#1187;HR&#65533;Hee&#65533;pR&#65533;&#65533;&#65533;/&#65533;R&#65533;{0&#65533;&#1409; &#65533;&#65533;&#65533;_(3&#65533;&#65533; &#65533;p&#1381;X3S,&#65533;c&#65533;)!&#65533;PB!Q&#65533;"&#65533;D&#65533; JpG&#65533;0
C&#65533;&#65533;X&#65533;:&#65533;&#65533;&#65533;
XEX&#65533;X8"I&#65533;&#65533;J&#65533;&#65533;O(K&#65533;XO&#65533;&#65533;bO&#65533;&#259;h&#65533;&@&#65533;U$&#65533;L&#65533;G&#65533;&#65533;&#65533;kY&#65533;oF:&#65533;&#65533;&#65533;LY&#65533;&#40483;&#65533;&#65533;v&#65533;&#65533;&#65533;&#65533;&#321;p&#65533; &#1426;&#65533;
&#65533;&#65533;@X{`	&#65533;t;&#65533;&#65533;i@&#65533;&#65533;
&#65533;&#65533;[	&#65533;D&#65533;#&#65533;&#65533;&#65533;&#65533;'&#65533;&#65533; x&#65533; 6&#65533;&#65533;&#65533;&#65533;M6&#65533;s&#65533;&#65533;&#65533;R&#65533;X&#65533;&#65533;X&#65533;&#65533;&#65533;&#65533; &#65533;%Zt&#65533;&#65533;FE&#65533;&#65533;&#65533;5&#65533;&#65533;&#65533;}&#1763;&#65533;&#1729;&#65533;&#65533;&#65533;&#65533;e07&#65533;9P`&#65533;&#65533;1,&#65533;&#65533;&#65533;[&#65533;\&#65533;&#65533;&#65533;&#65533;&#65533;&#65533;&#65533;p\&#65533;&#65533;&#65533;@&#65533;l&#65533;&#65533;%&#65533;&#65533;&#65533;[&#65533;&#65533;&#65533;=&#65533;&#65533;&#65533;\ZT[&#65533;&#65533;E&#65533;&#65533;&#65533;I8&#65533;y8&#65533;&#1229;&#65533;I&#65533;&#65533;=&#65533;&#65533;&#65533;&#65533;ZX&#857;&#65533;&#65533;8&#65533;E&#65533;&#65533;&#65533;&#65533;&#65533;,`&#65533;&#65533;&#65533;	&#65533;&#595;;&#65533;&#65533;&#65533;&#1893;P%u&#65533;Dl&#65533;&#65533;e&#65533;&#65533;V#V&#65533;(&#65533;&#65533;&#65533;B&#1538;&#65533;^&#65533;H&#65533;/&#65533;^&#65533;.&#65533;&#65533;*&#65533;&#65533;*8&#65533;&#65533;&#65533;&#65533;5&#2011;C^&#65533;&#65533;&#65533; &#65533;&#65533;{$&#321; &#65533; = &#65533;&#65533;&#1987;&#65533;W&#65533;&#65533;&#65533;[&#381;;&#65533;b	&#65533;;&#65533;\&#65533;{&#65533;E&#65533;&#65533;^&#65533;&#65533;n	
&#65533;&#65533;R0&#65533;&#65533;
&#65533;e	"&#65533;`&#65533;&#65533;&#65533;%"hR&#65533;&#65533;&#65533;&#65533;&&#65533;<&#65533;&#65533;Na&#65533; &#65533;&#65533;&#65533;&#65533;]&#65533;u%9&#65533;&#219;&#65533;a&#65533;y&#65533;!(&#65533;;&#65533;&#65533;&#65533;TJ&#65533;&#65533;&#65533;&#65533;&#65533;&#65533;&#65533;`@&#65533;&#65533;&#65533;&&#65533;&&#65533;&#65533;%_&#65533;*&#65533;&#65533;`8_&#65533;&#65533;b&#65533;3
&#65533;&#65533;&#65533;v &#65533;3&#65533;8&#65533;v8&#65533;1Nc6v#&#65533;&#65533;v@%p&#65533;&#65533;m&#65533;!&#65533;&#65533;:6bd&#65533;%b&#65533;Y&#65533;&#65533;4
&#65533;&#65533;&#2037;&#65533;=&#65533;&#65533;f &#65533;B&#65533;&#65533;&#65533;&#65533;]d&#65533;`&#65533;:&#65533;&#65533;&#65533;?J!&#65533;XKP&#65533;p&#65533;&#65533;&#65533;	N "S@&#65533;&#65533;+&#65533; &#65533;&#65533; R&#65533;&#65533;.a"heY&#65533;e&#65533;h&#65533;&#65533;&#4296;&#65533;&#65533;^a&#65533;&#65533;_=&#65533;&#65533;&#65533;~yp d&#65533;~@&#65533;&#65533;&#65533;&#65533;Afy&#65533;&#65533;&#65533;&#65533;&#65533;f&j&&#65533;,&#65533;K&#65533;&#65533;&#518;;H&#65533;&#65533;&#65533;#&#65533;&#65533;@gg&#65533;&#65533;E`	&#65533;Zz&#65533;O&#65533;&#65533;&#65533;H&#65533;yX
H>
&#65533;u&#65533;` &#65533;E&#65533;Y&#65533;&#1556;c
&#65533;}&#65533;X&#65533;&#260;~&#65533;H&#65533;&#65533;&#65533;{hFm&#65533;f	n(&#65533;1&#134;&#65533;&#65533;&#65533;&#65533;&#65533;&#65533;&#65533;&#65533;&#65533;&#65533;&#65533;&#65533;&#65533;&#65533;&#65533;&#65533;e&#65533;&#65533;&#65533;&#65533; &#65533;a&#65533;&#65533;&#65533;I&#65533;&#65533;p&#65533;&#65533;ui&#65533;&#65533;&#65533;u&#65533;&#7424;6&#65533;M6&#65533;&#65533;vI9]'q&#65533;&#65533;&#65533;i&#65533;&#65533;U&#65533;C&#65533;0&`&#65533;&#65533;&#65533;&#65533;xj&#65533;&#65533;@s63@&#65533;&#65533;&#65533;&#65533;&#65533;;d&#65533;&#65533;q]%&#65533;&#65533;[@[R&#65533;&#65533;C&#65533;&#65533;&#65533;&#65533;&#65533;h&#65533; &#65533;E[ &#65533;6
&#65533;&#65533;&#65533;\&#65533;kzFi&#65533; ?s&#65533;&#65533;&#65533;[&#1536;&#65533;&#65533;Nnk&#65533;w&#65533;GOL&#65533;&#65533;e
EP&#65533;L&#65533;&#65533;&#65533;&#65533;LX&#65533;&#65533;&#65533;0h&#65533;&#65533;&#65533;&#65533;Olx&#65533;V&#65533;&#65533;	&#65533;&#65533;&#65533;`&#65533;Vm&#1027;&h&#65533;&#65533;&#65533;N&#65533;6&#65533;&#65533;&#65533;&#1285;&#65533;&#65533;&#1027;Q&#65533;&#65533;&#1533;.&#65533;&#65533;i&#65533;&#65533;`&f&#65533;&#1930;&#65533;@U?<&#1604;&#65533;&#65533;f&#65533;&#65533;&#65533;2&#65533;&#65533;&#65533;b&#65533;&#65533;&#1733;&#65533;s&#513;&#65533;&#65533;n&#65533;&#65533;&#65533;o&#65533;1&#65533;&#65533;Q&#65533;`&#65533;&#65533;q&#65533;&#65533;i&#65533;1&#65533;&#65533;&#65533;&#65533;&#65533;&#65533;&#65533;&#65533;&#65533;k&#65533;&#65533;4&#65533;&#65533;M&#65533;=a/&#65533;&#65533;&#65533;&#1575;!&#65533;&#65533;}&#65533;&#65533;&#65533;5&#65533;&#65533;&#65533;&#65533;&#65533;5X[M&#65533;&#65533;fX&#65533;&#65533;&#65533;&#65533;p&#65533;&#65533;|&#766;l&#65533;L&#65533;&#65533;&#65533;m&#65533;&#1053;&#65533;&#65533;t>&#65533;&#65533;~fa&&#351790;&#65533;4]*&#65533;*4/&#65533;&#65533;4(]&#65533;&#65533;&#65533;M/&#65533;q@xq&#65533;&#65533;&#65533;A&#65533;&#65533;A8&#65533;&#1373; &#65533;&&#65533;D&#1822;*&#65533;&#65533;	HN&#65533;<&#65533;$&#65533;&#65533;&#65533;*&#65533;&#65533;,&#65533;&#65533;&#65533;'&#65533;8/n))(&#65533;+&#65533;<D&#65533;&#65533;F&#65533;&#65533;&#65533;&#65533;&#65533;MU&#65533;&#65533;&#65533;j&#65533;&#65533;&#65533;&#65533; !&#65533;8&#65533;~&#65533;3&#65533;j@&#65533;jq&#65533;&#65533;&#65533;;&#65533;&#65533;r%&#65533;&#65533;&#51416;&#65533;t&#65533;E&#65533;&#65533;&#65533;_&#65533;&#65533;&#65533;&#65533;&#65533;&#65533;X&#65533;&#65533;&#65533;IH&#65533;#2r&#1405;.!? 19&#65533;&#65533;&#65533;e&#520;&#65533;&#65533;{F(&#65533;&#65533;'&#65533;&#65533;&#65533;>&#65533;I|&#65533;|&#65533;&#65533;I&#65533;&#65533;y0S&#65533;&#65533;7&#65533;&#65533;h&#65533;)&#65533;&#65533;&#65533;6[&#65533;h&#65533;&#65533;&#65533;&#65533;zC&#65533;qr`&#65533;0&#65533; &#65533; j'&#65533;_Z&#65533;5"&#65533;@r&#65533;&#65533;r&#65533;L"1&#65533;&#65533;&#65533;&#65533;v&#65533;`r&#65533;&#65533;&#65533;&#65533;* &#65533;A&#65533;&#65533;A&#65533;&#65533;(&#65533;$rB/&#65533;,&#65533;&#65533;n>
&#65533;^&#65533;,&#65533;&#65533;&#65533;P&&#65533;0$&#65533;&#65533;	b&#65533;7 &#65533;&#65533;n>30&#65533;o&#65533;&#65533;1g&#65533;O&#65533;aW&#65533;&#65533;&#65533;&#65533;&#65533;Z&#65533;>&#65533;p&#1857;&#65533;&#65533;
&#65533;&#65533;RG&&#65533;&#65533;O&#65533;&#65533;4&#65533;t&#6016;A&#65533;&#65533;pGN&#65533;\
&#65533;&#65533; Uw&#65533;&#65533;(&#65533;w&#65533;LF&#65533;>X&#65533;M&#65533;&#65533;Ie&#65533;&#65533;>&#65533;Yo&#65533;@&#385;&#65533;&#65533;&#65533;e&#65533;7&#65533;$&#65533;&#65533;&#65533;&#65533;&#65533;&#1269;&#65533;&#65533;&#65533;&#65533;bw&#65533;&#65533;&#65533;J&#65533;T&#65533;&#65533;&#65533;w&#65533;,&#65533;E&#65533;&#65533;&#65533;&#65533;&#65533;&#65533;&#65533;5&#65533;-&#65533;{&#65533;&#65533;{&#65533;&#65533;{&#65533;&#65533;&#65533;W}j,(&#65533;&#65533;&#65533;&#65533;&#65533;&#65533;o,&#65533;&#65533;&#65533;&#65533;j&#65533;&#65533;:7&#65533;&#65533;23h&#65533;w&#65533;'x&#65533;&#65533;&#65533;&#65533;&#65533;&#65533;&#65533;t&#65533;o
C_6&#65533;&#65533;0&#65533;&#65533;0&#65533;&#65533;]=H&#65533;\&#65533;&#65533;p&#65533;&#65533;&#65533;&#65533;W{&#65533;&#65533;_&#65533;_&#65533;&#65533;O&#65533;&#65533;&#65533;&#65533;&#65533;7
)&#65533;I@&#75326;}&#65533;&#65533;$&#65533;&#1558;&#1625;&#65533;&#1614;&#65533;u&#65533;&#65533;&#65533;&#65533;&#65533;Z&#65533;&#65533;&#65533;&#65533;X&#65533;X&#65533;&#65533;=&#65533;&#65533;ev&#65533;&#65533;gV&#65533;&#65533;
Q&#65533;&#65533;&#65533;&#65533;&#65533;&#65533;w&#65533;&#65533;%&#65533;rOw&#65533;g&#65533;&#65533;*&#65533;8i&#65533;&#65533;&#65533;&#65533;)l&#65533;&#65533;@&#65533;	&#65533;&#65533; &#65533;h&#65533;"&#396;7r&#65533;&#65533;&#65533;#&#528;
s&#65533;!i&#65533;$&#659;*S&#65533;\&#65533;&#65533;&#65533;(E&#1196;i&#65533;fB&*>#&#65533;E&#65533;&#65533;@&#65533;>&#65533;&#65533;&#65533;&#65533;@H&#65533;)5&#65533;&#65533;&#65533;E&#65533;0&#65533;Z&#65533;&#65533;c&#65533;Q&#65533;&#65533;&#65533;k&#1450;w&#65533;B-k&#65533;&#65533;&#65533;.&#65533;5f`&#65533;&#65533;&#65533;&#65533;&#65533;4a&#65533;&#65533;z&#65533;&#1035;&#65533;i&&#65533;28^/&#65533;&#65533;L&#65533;&#65533;b&#65533;&#65533;^&#65533;&#65533;&#65533;&#65533;2F&#65533;&#65533;&#65533;&#65533;_&#65533;&#65533;&#65533;X\a&#7262;&#65533;&#65533;>A&#65533;&#65533;/&#65533;j&#65533;KhM&#65533;xE&#65533;&#65533;-X&#65533;&#65533;&#65533;&#65533;&#65533;&#65533;&#65533;7tZ!&#65533;&#65533;M&#65533;&#65533;&#65533;8&#65533;&#65533;B&#65533;&#65533;&#65533;XQ"&#250;x5W&h&#65533;&#65533;&#346;'0|&#529;<&#1979;&#65533;&#65533;XEe &#65533;&#65533;=&#65533;k&#65533;>~&#65533;-&#65533;&#65533;&#65533;&#65533;&#65533;$L-&#65533;&#65533;L9x&#65533;HC&#65533;&#65533;3X&#65533;&#65533;SLa&#65533;&#964;XLh&#65533;Re&#65533;`Cf&#65533;Q&#1351;^&#65533;aY&#65533;&#1350;T&&#65533;&#65533;UC&#65533;&#65533;&#65533;&#65533;1B&#65533;&#65533;",B&#65533;&#65533;6&#65533;U#&#65533;j&#65533;&#65533;Z?&#65533;V[Fj&#65533;&#65533;=&#65533;&#65533;y&#65533;0	E&#65533;9&#65533;H^T&#65533;&#65533;e1&#65533;ee&#65533;&#65533;wWc&#65533;}g]&#65533;a&#65533;B&#65533;&#65533;&#65533;&#65533;&#65533;&#65533;	-&#65533;D`M&#65533;&#593;n&#65533;M&#65533;&#65533;r)&#65533;Y@A&#65533;&#65533;PE&#65533;&#65533;&#65533;@&#65533;%&#65533;&#65533;&#65533;uF&#65533;C ,%ASB&#65533;D5&#65533;&#1569;T&#65533;&#65533;&#65533;&#65533;&#65533;
R&#65533;&#65533;4&#65533;&#65533;2&#362;&#65533;&#65533;e&#65533;z+T&#65533;&#65533;&#65533;Ia&#65533;&#1284;J%&#65533;aB&#65533;
&#65533;&#65533;&#65533;0&#65533;?&#794;&#65533;"&#65533;	&#65533;85a{-F&#65533;&#65533;P&#65533;@<&#65533;&#65533;&#65533;?&#65533;&#1960;Q&#65533;ky&#65533;&#65533;&#65533;&#65533;V&#65533;pDq&#65533;&#65533;&#65533;i&#1333;&#150;&#65533;i&#65533;&#65533;&#65533;M&#65533;&#65533;d&#65533;N2&#65533;`+&#65533;;&#65533;&#65533;j&#65533;t&#65533;&#65533;y&#65533;C&#65533;'&#65533;&#65533;&#65533;i'&#65533;&#65533;&#65533;q&#65533;t&#65533;&#65533;l&#65533;'&#65533;l&#65533;&#65533;!&#65533;&#65533;P\Mf$E&#65533;4[&#65533;d`&#65533;a&#65533;%R&#65533;L
&#65533;&#65533;6
&#65533;&#65533;
6E&#65533;"6b@&#1281;&#65533;&#65533;B1D&#65533;NYfB&#65533;^)&#65533;a&#65533;:VX&#65533;+d&#65533;&#65533;&#65533;k&#65533;&#65533;&#65533;5$Q&#65533;
&#65533;&#65533;&#65533;&#65533;&#65533;=&#65533;~&#65533;h+&#65533;y+&#65533; SF1&#65533;7O&#65533;&#65533;&#65533;&#1263;zod&#65533;&#65533;f&#65533;&#65533;&#65533;(&#65533;&#65533;&#65533;&#65533;B&P&#65533;&#65533;&#65533;&#65533;&#65533;;&#65533;c&#65533;&#65533;j&#65533;y&#65533;D&#65533;[&#65533;+O&#65533;a&#65533;?&#65533;&#65533;.`X&#65533;5yU&#65533;F&#65533;&#65533;&#65533;&#65533;&#65533;&#134;5&#65533;&#65533;&#65533;&#65533;&#65533;@yL1\B&#65533;&#65533;&#65533;O&#65533;&#65533;&#65533;L&#65533;&#65533;&#65533;|&#65533;k4&#65533;<&#65533;4&#65533;&#65533;\dk&#65533;&#65533;FR&#65533;O&#65533;'&#65533;&#65533;@&#65533;1&#65533;*Y&#65533;'N'4O&#65533; &#65533;=&#65533;]&#65533;&#65533;&#65533;&#65533;@&#65533;c&#65533;&#65533;-!&#65533;K 61&#65533;&#65533; t&#65533; ] *&#65533;&#65533;J"D&#65533;P)&#65533;..&#65533;&#65533;&#65533;&#65533;fU&#65533;&#65533;&#65533;aOT &#65533;&#65533;D&#65533;B&#65533;r
R&#65533;b&#65533;e%k &#65533;&#65533;&#65533;&#65533;&#65533;Q&#65533;&#65533;l&#65533;+&#65533;
&#65533;L&#65533;&#65533;&#65533;e$&#65533;&#65533;&#65533;"&#933;&#65533;?(&#65533;#p#&#65533;&#65533;P&#65533; &#65533;4l&#65533;i&#65533;&#65533;&#65533;+k&#65533;&#65533;&#65533;&#65533;0&#65533;&#65533;&#65533;M9#B&#65533;F)Y&#65533;&#65533;&#65533;&#65533;;&#65533;g&#65533;:x&#65533; D122?&#65533;d&#65533;``&#65533;?Jq&#65533;&#65533;&#65533;#&#65533;X&#65533;4u&#65533;,&#65533;&#1024;B&#65533;@&#65533;"&#65533;&#65533;&\&#65533;H&#236;&#1232;&#65533;E&#65533;"&#65533;&#65533;&#65533; v(7n$`&#65533;K&#65533;&#65533;&#65533;$&#65533;]9\&#65533;&#65533;&#65533;&#65533;&#65533;&#65533;"h&#65533;s&#65533;&#65533;]&#65533;Xy&#65533;/	L&#65533;y&#65533;sH&#519;&#65533;t,sq1&#65533;2w&#1552;&#65533;&#65533;c+&#65533;&#65533;&#65533;&#65533;&#65533;^&#65533;(8&#65533;N&#841;&#65533;&#65533; &#65533;B&#65533;&#65533;&#65533;&#65533;]qE\I&#65533; <I&#65533;a&#65533;&#65533;&#644;&#65533;fL&#65533;&#413;&#65533;$,x&#65533;&#65533;&#65533;&#65533;&#65533; Tp&#65533;u&#65533;&#65533;t&#65533;}&#65533;(&#65533;&#65533;&#65533;&#65533;T2!&#65533;KB&#65533;&#65533;&#65533;&#65533;&#65533;5&#65533;&#65533;"i&#65533;B&#65533;&#65533;R&#65533;&#65533;&#65533;&#65533;A&#65533; &#65533;&#65533;&#65533;&#65533;)&#65533;l|&#65533;//!&#65533;a&#65533;&#65533;&#65533;?&#65533;F&#65533;&#65533;&#65533;&#65533;m&#1788;>u&#65533;&#65533;AQ!&#65533;t&#361;j&#65533;X&#65533;&#65533;F&#65533;* R#&#65533;&#65533;&#65533;&#65533;,&#65533;)&#1457;~PA2+zC2(B&#65533;cJ&#65533;&#65533;L&#65533;&#65533;&#65533;!s&#65533;
&#65533;L&#65533;,e&#65533;&#65533;Y&#65533;|V&#65533;&#65533;p&#65533;&#65533;&#65533;&#65533;&#65533;&#65533;nt&#65533;&#65533;&#65533;&#65533;&#65533;&#65533;&#65533;&#65533;U&#65533;&#65533;&#65533;&#65533;0&#65533;\&#65533;&#65533;&#65533;e&#65533;&#1096;C&#65533;.!&#65533;C&#65533;&#65533;&#65533;,&#65533;P&#65533;s&#801;&#65533;&#65533;&#65533;L&#65533;3v&#65533;B&#65533;&#65533;&&#65533;z&#65533;R"&#65533;&#65533;DM&#65533;;D&#65533;2!&#65533;aD&#65533;&#65533;8&#65533;->&#65533;&#1084;&#65533;&#65533;&#65533;&#65533;!&#65533;&#65533;D&#65533; &#65533;&#1645;&#65533;&#65533;++4`&#65533;&#65533;u4i&#65533;e1bj&#65533;]&#65533;4&#65533;d&#65533;"&#65533;; &#65533;&#65533;p&#65533;-!&#65533;&#65533;&#65533;mi&#65533;w}&#65533; &#65533;Z&#65533;b&#65533;&#65533; quYm&#65533;&#65533;&#65533;o%&#65533;\U&#65533;W&#65533;ZN&#65533;R&#65533;&#65533;f!&#65533;
&#65533;&#65533;&#65533;&#65533; &#65533;&#65533;	&#65533;<&#65533;&#65533;Tn&#65533;3&#65533;&#65533;&#65533;&#65533;&#65533;U*&#65533;&#65533;4!B&#65533;H&#65533;+&#65533;&#65533;&#65533;?&#65533;@&#65533;mZ&#65533;@&#65533;&#65533;U&#65533;&#65533;n	&#1642;Dpc&#65533;X &#65533;A&#65533;&#65533;&#65533;&#65533;a&#65533;&#563;N&#65533;&#65533;J&#65533;&#65533;q&#65533;R&#65533;&#65533;yi&#65533;&#397;&#65533;T&#65533;&#65533;&#65533;n\d&#65533;y&#65533;&#65533;r&#65533;|A#&#65533;&#65533;&#65533;&#65533;&#65533;&#65533;&#65533; &#65533;
&#65533;&#65533;sB&#65533;&#65533;&#65533;&#65533;W&#65533;&#1088;&#65533;R6&#65533;40&#830;;&#65533;b&#65533;?.y&#65533;w&#65533;&#65533;H&#65533;&#65533;t7-&#65533;&#65533;&#65533;&#65533;@&#65533;*/&#65533;)&#65533;p&#65533;&#65533;&#65533;u&#65533;q&#65533;&#65533;&#65533;&#65533;&#65533;&#65533;~&#1456; &#65533;Z &#65533;`&#65533;&#65533;:&#65533;&#2036;&#519;&#65533;&#65533;a&#65533; h&#65533;0&#65533;v&#65533;&#65533;
m&#65533;B&#65533;<J&#65533;&#65533;&#65533;$kYV&#65533;&#65533;&#65533;9&#65533;s$+&#65533;&#65533;&#65533;	&#65533;p;?&#65533;&#65533;&#65533;&#65533;&#65533;&#65533;D&'&#65533;&#65533;r&#65533;&#65533;&#65533;y&#65533;&#65533;&#65533;&#65533;Lk&#65533;7&#65533;&&#65533;A&#65533;&#65533;h'p&#65533;&#65533;)&#65533;5oC&#65533;j&#65533;&#65533;&#65533;6&#65533;&#1382;&#65533;&#65533;&#65533;&#65533;h`y&#65533;&#65533; &#65533;<C&#65533;&#1924;&#65533;&#65533;&&#65533;0&#65533;7!&#65533;&#65533;y &#65533;&#65533;&#65533;&#65533;&#65533;
9&#65533;a&#65533;&#65533;F&dJ&#65533;?{&#65533;&#65533;9&#65533;n&#65533;]P&#65533;(7&#65533;&#65533;9s&#65533;&#65533;J]d&#65533;&#65533;N*Si&#65533; &#65533;^N@]C&#65533;rN&#65533;:&#65533;&#65533;&#65533;&#65533;&#65533;&#202;&#65533;o&#65533;&#65533;6:09!B&#65533;r&#65533;}&#65533;f&#65533;&#65533;(&#65533;&#65533;5H&#65533;&#65533;&#1779;&#65533;e&#65533;&#65533;&#65533;&#65533;&#65533;2A&#65533;&#65533;.&#65533;Y2&&#65533;2Cb&#886;Sx&#65533;&#65533;&#65533;.&#173;&#890;&#65533;&#65533;X&#65533;&#65533;2t&#65533;&#65533;y9x&#65533;&#65533;&#65533;&#65533;&#65533;&#65533;4i&#65533;?&#65533;&#65533;*P&#65533;_&#65533;I(F&#65533;&#65533;&#65533;E&#65533;&#65533;&#65533;@&#65533;&#1283;&#65533;&#65533; &#65533;u&#65533;u&#65533;QW&#65533;A&#65533;\&#65533;&#65533;&#65533;&#65533;?&#65533;&#65533;&#65533;&#65533;}&#65533;&#65533;&#65533;&#65533;~&#65533;&#65533;&#65533;4+&#65533;&#65533;CM/)&#65533;:&#65533;&#65533;}&#65533;,&#65533;Dv&#65533;&#65533;&#65533;@\=&#65533;&#65533;C&#65533;T5p&#65533;&#65533;&#65533;~U[3&#65533;&#65533;&#65533;V&#65533;&#65533;&#65533;~&#65533;g&#65533;&#65533;(&#65533;&#65533;XQ&#65533;a&#65533;^&#65533;&#65533; &#65533;&#65533;&#65533;&#65533;&#65533;D6&#65533;_~&#65533;&#65533;&#65533;1X&#65533;U&#65533;&#65533;&#65533;K;&#65533;&#1167;5&#65533;T`AO&#65533;&#65533;&#144;&#1124;&#65533;T{&#65533;@U&#65533;&#65533;4$&#65533;&#65533;yA=&#65533;&#65533;&#65533;&#65533;B&#65533;&#65533;&#65533;Ft&#65533;&#1572;&#65533;&#1192;5&#65533;^(&#65533;m&#65533;g&#65533;`F<F&#65533;&#65533;&#65533;F&#65533;&#169;Gd &#65533;&#65533;&#65533;g\i1G&#65533;^&#65533;(QE&#65533;<&#65533;9&#65533;&#65533;]W5&#65533;&#1589;&#65533;&#65533;&#65533;&#65533;aB&#65533;ZV&#65533;U&#65533;&#65533;&#65533;
&#65533;&#65533;a.e&#65533;R,&#65533;&#65533;&#65533;d&#65533;&#65533;T&#65533;&#65533;&#1429;B&#65533;&,&#65533;S&#65533;&#65533;XB&#65533;&#65533;&#65533;$F"%&#65533;&#65533;&#65533;-&#65533;?&#65533;@B&#65533;4&#65533;8&#65533;&#65533;&#65533;(~`B GL&#65533;&#65533;e&#65533;<&#65533;&#1424;&#65533;&#65533;A&#65533;&#65533;qI&#65533;9&#65533;&#65533;&#65533;&#65533;&#65533;%&#65533;mAP&#65533;!&#65533;&#65533;&#65533;@l&#65533;b&#65533;&#65533;F1&#65533;^&#65533; &#65533;&#65533;|DL&#65533;3]&#65533;&#65533;-D&#65533;&#65533;"&#65533;&#65533;L-&#65533;{y&#287;&#65533;&#65533;i &#65533;&#65533;&#65533;4&#65533;&#65533;c&#65533;"&#65533;(D1&#1289;:~D&#65533;&#65533;&#65533;&#65533;&#65533;&#65533;&#65533;&#65533;&#65533;a&#65533;&#1864;&#65533;&#65533;_&#65533;&#65533;&#65533;q]&#65533;=&#65533;@&#65533;EANQ0&#65533;N&#65533;&#65533;&#65533;&#65533;i&#65533;E&#65533;&#1909;&#65533;&#1351;&#65533;@$&#65533;_}&#65533;!&&#65533;@~bYZ&#65533;&#65533;&#65533;&#65533;&#65533;HX&#65533;S&#65533;&#65533;70&#65533;HD&#65533;_$&#65533;q&#65533;&#65533;;&#1678;x &#65533;b&#65533;&#65533;p,&#65533;&#65533;&#65533;he&#65533;&#65533;&#839;&#65533;&#65533;)&#65533;)&#65533;-o,&#65533;&#65533;D1&#65533;&#65533;d!&#65533;&#65533;&#65533;?&#65533;&#65533;:&#65533;E&#65533;&#65533;@h&#65533;?4%?eF~&#65533;L&#65533; Jn,Gn@n&#65533;&#65533;F&#65533;&#1109;&#65533;@,&#65533;&#65533;&#65533;&#65533;@&#65533;c9.&#65533;Z&#65533;$[&#65533;&#65533;&#65533;&#65533;8&#65533;S&#65533;&#65533;E&#65533;&#1517;_&#65533;&#65533;&#65533;&#65533;=bbG>&N&#65533;ANf&#65533;&#65533;CB&#65533;&#65533;&#65533;J&#65533;&#65533;&#1542;1&#65533;&#54407;&#65533;&A`&#65533;"B&#65533;X&#65533;&#513;&#65533;Z&#65533;&#65533;&#65533;JBD# &#65533;?&#65533;&#65533;C &#65533;&#65533;&#65533;A&#65533;`nj&#65533;dXO.&#65533;
&#65533;&#65533;p@A&#65533;&#65533;jI	&#65533;8&#65533;&#65533;&#65533;xeW&#65533;Q&#65533;l&#65533;D&#65533;&#65533;p&#65533;Fo&#65533;&#65533;8&#65533;B&#1539;B<&#65533;?&#65533;&#65533;&#65533;&#65533;@A&#65533;BU&\.ZLCHA&#65533;Ar4&#65533;&#65533;&#65533;&#65533;&#65533;yrF&#65533;y&#65533;&#65533;&#65533;[&#65533;&#65533;p&#65533;&#65533;]D&#65533;p&#65533;S&#65533;\jcC&#65533;eJ&#65533;8A!&#65533;AXA&#65533;&#65533;D&#65533;&#65533;&#65533;qX&#65533;ElU&#65533;y&#65533;&#65533;&#65533;=z&#65533;&#65533;J&#65533;WX&#65533;&#346;&#65533;&&#65533;n&#65533;F E090&#65533;&#65533;&#65533;&#65533;]&#65533;yH&#65533;"&#65533;&#65533;r&#65533;E&#65533;(Yq&#952;H &#65533;t&#65533;FTB#h$&#65533;Y&#65533;  &#65533;}&#65533;e)&#65533;hg&#65533;5&#65533;&#65533; &#65533;R&#65533;A`gB&#65533;'r&#65533;&#65533;&#65533;H&#65533;{6&#65533;w6&#65533;&#65533;A=&#65533;&#65533;?&#49241;&#65533;&#65533;4&#65533;){&#65533;&#65533;-D=&#65533;iF&#65533;UJ&#65533;vOi&#65533;&#65533;B@]&#65533;&#65533;4&#65533;Eq&#65533;&#65533;p0@M&#65533;N*JA&#65533;4&#65533;&#65533;C&#65533;&#65533;$&#65533;&#65533;AaD&#65533;m&#65533;&#65533;&#65533;&#65533;b&#65533;a&#65533;#&#65533;_@&#65533;&#65533;&#65533;&#65533;
]&#65533;Zy&#263;V]&#65533;2QE&#65533;&#65533;&#35546;P&#24595;b&#65533;_&#65533;u&#65533;&#65533;&#65533;Z&#65533;]&#65533;BDbJ^ 9&#65533;+&#65533;&#65533;?&#65533;&#65533;&#65533;nPBD9&#65533;"5%&#65533;&#65533;%*&#65533;	&#65533;y&#65533;u&#65533;&#43329;R^&#65533;,&#65533;&#65533;E&#65533;g&#993;&#65533;&#65533;6&#65533;N)d&#65533;yz&#994;&#65533;&#65533;g&#65533;&#65533;@&#65533;&#65533;&#65533;V!&#65533;l&#65533;&#65533;9|#&#65533;*&#65533;m5&#65533;*&#309;&D&#65533;&#65533;&#65533;"]&#65533;%q6&#65533;&#188;&#65533;&#65533;h&#65533;?&#65533;&#65533;&#65533;&#65533;V9D&#65533;&#65533;&#65533;_f&#65533;&#65533;#&#65533;&#65533;_&#65533;&#65533;(&#65533;
E&#65533;&#1860;lH&#65533;Jd&#65533;&#65533;&#65533;&#65533;h"&#65533; i&#65533;&#65533;^&#65533;&#65533;&#65533;&#65533;QCl&#65533;.&#65533;&#65533;&#136;&#65533;&&#313;&#65533;&#65533;d$&#65533;&#65533; 8iW&#65533;&#65533;E&#65533;"&#65533;&#65533;&#65533;F&#65533;EZ&#65533;&#65533;&#65533;&#65533;&#65533;&#65533;&#65533; &#65533;&#65533;&#65533;(&#65533;s&#65533;Q&#2015;D&#65533;:&#65533;&#65533;E&#65533;1Z v&#65533;-o&#65533;&#65533;&#65533;n&#65533;Pe{@RJ&#597;.L&#65533;&#65533;B&#65533;*&#65533;'DD&#65533;M&#65533;&#65533;)]8&#65533;+A&#770;&#65533;&&#65533;[<&#65533;&#65533;:(&#65533;&#65533;!&#65533;&#65533;&#65533;&#65533;&#670;n&#65533;&#65533;&#65533;&#1577;.bB&#1146;j&#65533;&#65533;F	a&#65533;HGF&#65533;E&#65533;nB&#65533;&#65533;&#65533;b&#750;&#65533;d&#65533;&#65533;&#65533;%&#65533;(D&#65533;&#65533;Bm[&#65533;~B&$@|` ,&#65533;r|&#65533;o]>&#65533;vf9b&#65533;W&#65533;3&#65533;&#65533;&#65533;bg&#65533;&#65533;&#65533;&#65533;&#65533;&#65533;&#65533;D@&#65533;&#65533;&#65533;&#65533;&#65533;@&#65533;&#65533;X&#65533;&#65533;&#65533;%&#65533;&#65533;b&#65533;:&#65533;f&#65533;&#65533;HP}v&#65533;e&&#65533;b&#65533;&#65533;n((O&#65533;N"OL&#65533;F&#65533;&#65533;F&#65533;&#65533;D&#65533;B&#65533;z\xj&&#65533;&#530;,&#602;&#65533;?&#65533;&#65533;&#65533;&#65533;&#65533;n&#65533;&#65533;&#65533;?&#65533;&#65533;0'b&#65533;&#65533;&#65533;G&#65533;&#65533;'&#65533;&#65533;P~&#65533;&#1796;&#65533;^C1&#65533;&#65533; VV&#65533;&"k&#65533;"m8U"D0&#65533;Ed&#65533;A&#608;N)&#65533;m>g&#65533;&#65533;&#65533;4e&#65533;&#65533;b)&#65533;&#65533;)&#65533;&#65533;&#65533;&#65533;:&#65533;`#&#65533;n&#1766;&#65533;6&#65533;&#65533;&#65533;&#65533;,&#65533;4&#65533;&#65533;,&#65533; *&#65533;&#65533;&#65533;B=l.&#65533;r&#65533;&#65533;&#65533;&#65533;&#65533;&#65533;"&#65533;2&#65533;&#65533;bi&#65533;@L&#65533;#&#65533;&#65533;?Hr&#65533;2G&#65533;&#65533;o&#65533;&#65533;&#65533;q&#65533;&#65533;&#246;&#65533;$&#65533;&#65533;?&#65533;&#65533;;=&#65533;f&#65533;&#65533;&#65533;&#65533;&#65533;&#65533;&#65533;&#1891;&#65533;&&#65533;"&#65533;&#65533;E&#65533;&#65533;&#65533;.e&#65533;obF&#65533;2G,&#65533;7&#65533; &#65533;/&#65533;_&#65533;-&#65533;&#65533;}&#237;&#65533;?(33&#65533;?&#65533;2&#65533;54&#65533;2&#65533;n5&#65533;?@&#65533;-&#65533;
&#65533;$q&#65533;&#65533;&#65533;&#65533;&#65533;&#560;&#65533;3&#65533;&#65533;[0X&#65533;L&#65533;&#65533;`^&#65533;'&#65533;&#65533;b&#65533;a&#65533;G&#65533;q7D{&#65533;&#65533;&#65533;*&#65533;&#65533;iBP&#65533;2&#65533;&#65533;&#65533;&#65533;Y&#65533;&#65533;&#65533;"q&#65533;&#65533;&#65533;&#65533;&#1546;&#65533;&#65533;Q&#65533;&#65533;[H&#65533;&#65533;&&#65533;&#1495;q&#65533;&#65533;&#65533;K&#65533;&#65533;&#65533;&#65533;&#65533;F&#65533;>.&#65533;tc&#65533;&#65533;IHk&#65533;r&#65533;&#65533;&#65533;&#65533;`C,=h&#65533;&#1679;+&#65533;.F&#65533;l&#65533;&#65533;&#65533;&#65533;&#1991;nh:9&#65533;p9&#65533;F&#65533;[&#65533;BQ&#65533;Q&#65533;r7_l@D-ob9&#65533;Fp&#65533;?uC-U&#12935;&#65533;r*s&#65533;L&#65533;?&#65533;&#65533;?&#65533;&#65533;&#65533;&#65533;2&#65533;.Z/&#65533;&#65533;&#65533;!&#65533;&#65533;&#65533;&#65533;&#65533;&#693;c"&#65533;1&#65533;:E&#65533;8&#65533;&#65533;`~&#65533;@ &#65533;&#65533;&#65533;^&#65533;&#65533;?LM&#65533;b&#65533;O&#65533;Z&#65533;
&#65533;&#65533;&#65533;m&#65533;9&#65533;v&#65533;@&#65533;&#65533;&#65533;&#65533;FsM&#65533;'@&#65533;&#65533;&#65533;&#65533;&#65533;_&#65533;~&#65533;/Vy&#65533;&#65533;&#65533;&#65533;&#65533;SH&#65533;&#65533;&#65533;&#65533;p&#65533;E&#65533;&#65533;&#65533;n<&#65533;l&#65533;&#65533;&#65533;D&#65533;&M&#65533;&#65533;DF'#hw\@!x.AT&#65533;&#65533;&#65533;&#65533;&#65533;B&#65533;aD	D&#65533;&#65533;&#65533;H++2&#65533;&#65533;-&#65533;&#65533;7&#65533;rC&#65533;&#65533;@&#65533;4ws&#65533;?&#65533;C9&#65533;[&#65533;ET7'n@z&#65533;&#65533;&#65533;|C&#65533;|&#65533;%X8|&#65533;F&#65533;&#65533;&#65533;&#65533;}&#65533;&#65533;&#65533;&#65533;~&#65533;.7>&#65533;n"&#65533;C	$.h&#65533;?&#65533;A &#193;&#1732; &#65533;BB(&#65533;&#65533;&#65533;&#65533; &#65533;FxP&#1812;w&#1924;&#65533;&#65533;l&#1234;(\&#65533;&#65533;>&#417;&#65533;=V&#65533;9f[&#65533;&#65533;:CB&#65533;&#65533;&#65533;"&#65533;&#65533;0&#65533;&#65533;$*D&#65533;O&#65533;x&#65533;&c^&#65533;&#65533;2&#65533;&#65533;&#65533;i&#65533;&#65533;|.&#65533;&#65533;v&#65533;x%&#65533;&#65533;[&#65533;E0@&#65533;4&#65533;T&#65533;&#65533;]>&#65533;/\&#65533;.&#65533;{y&#485;h&#65533;>&#65533;&#65533;&#65533;P&#65533;&#65533;O&#65533;-&#65533;HA&#65533;&#65533;C&#65533;ZYL&#65533;?&#65533;eFB>&#65533;&#65533;&#65533;&#65533;l&#65533;y&#65533;&#65533;&#65533;&#65533;y{&#65533;Yt&#132;&#65533;&#65533;2$&#65533;2`&#65533;44&#65533;<&#65533;&#65533;&#65533;&#65533;<&#65533;&#65533;GFT Dp:&#65533;9GAD&#65533;%p:A&#65533;%D&#65533;&#65533;S&#65533;&#65533;&#65533;X&#164;+D&#65533;[&#65533;&#65533;&#65533;!&#65533;&#65533;2&#65533;A&#65533;&#65533;&#65533;C&#65533;2u&#65533;&#65533;1z&#65533;|Uc&#65533;&#65533;Z&#65533;&#65533;Uy&#65533;&#65533;f&#65533;NV&#65533;d04&#65533;&#65533;$@&#65533;&#65533;&#65533;m2&#65533;,$G&#65533;&#435;G&#65533;mM&#65533;oWj&#65533;&#65533;&#65533;&#65533;*y&#65533;6&#65533;&#65533;&#65533;&#65533;&#65533;T&#65533;&#65533;&#65533;&#65533;Z&#65533;&#65533;Q&#65533;Dpc#&#65533;&#65533;d&#1286;&#65533;&#61138;&#65533;m&#65533;9&#65533;&#65533;D&#65533;&#65533;#:v2&#65533;&#65533;\&#65533;&#65533;&#65533;&#65533;p@&#65533;&#659;+d&#65533;8&#65533;@8&#65533; &#65533;:&#65533;&#65533;v<}&#65533;&#65533;&#65533;>&#65533;&#65533;&#65533;'xB&#65533;E@&#65533;@&#65533;<&#65533;&#65533;D	xSBLA&#65533;&#65533;Z&#65533;&#65533;&#65533;B&#65533;&#65533;&#65533;7*&#65533;&#65533;Z&#65533;|&#65533;&#65533;&#65533;}_&#65533;5&#65533;uY/&#65533;D&#65533;l&#65533;s&#65533;*&#65533;&#65533;*4&#65533;&#65533;#&#65533;Q(&#65533;*&#65533;*<&#65533;*&#65533;@Od=&#65533;l&#65533;&#65533;U&#65533;a~&#65533;&#65533;&#65533;	 &#65533;&#65533;&#65533;&#65533;&#65533;&#65533;&#65533;&#65533;&#65533;A&#65533;_&#65533;&#65533;8&#65533;,&#65533;xCLo'D<s{i&#981;&#65533;(&#65533;KvN&#65533;&#65533;&#65533;&#65533;D&#65533;o8&#65533;N&#1709;&#65533;bqV9&#65533;B3$4&#65533;&#65533;&#65533;I&#65533;&#65533;&#65533;Qy,Z_^&#65533;&#216;s&#65533;#&#65533;&#65533;-&#65533;&#65533;&#65533;&#65533;&#65533;&#65533;&#501;&#65533;&#65533;Sl&#65533;({&#65533;&#65533;!/&#65533;&#65533;&#65533;B"x&#65533;&#65533;&#65533;&#65533;&#65533;C&#65533;}B&#65533;&#65533;@&#65533;&#271;&#65533;%}&#65533;oD6S&#65533;5@&#65533;+5&#65533;&#65533;@,&#65533;G&#65533;&#65533;&#1788;5&#65533;&#65533;Z&#65533;&#65533;[Z&#65533;&#65533;sK&#65533;&#65533;T&#65533;H&#65533;&#65533;
&#65533;&#65533;&#65533;&#65533;&#65533;P&#65533;O&#65533;&#65533;0&#65533;&#65533;&#65533;?&#65533;&#65533;&#65533;8&#65533;3Vu&#65533;&#65533;&#65533;E&#65533;&#65533;'^D&#319;&#65533; 2&#65533;	6&#65533;&#65533;&#1994;I+&#65533;E&#65533;`aRD&#65533;9&#65533;&#65533;&#65533;&#65533;&#65533;4&#65533;&#65533;;&#65533;o&#65533;&#65533;&#65533;B6<@&#65533;&#16338;[&#65533;&#65533;&#65533;dJ&#65533;i&#65533;3&#65533;C(M&#65533;\(p&#65533;,&#65533;&#65533;&#65533;:\&#65533;&#65533;&#65533;N&#65533;S|&#65533;&#65533;&#65533;	7M&#65533;&#65533;&#65533;V&#65533;s.&#65533;&#65533;3h&#65533;R&#65533;nl&#65533;&#65533;&#65533;?(&#65533;0 &#65533;&#65533;_&#65533;mNX&#65533;&#65533;&#65533;&#65533;4,&#65533;&#65533;&#2008;&#65533;7v&#65533;r&#65533;E&#65533;A&#65533;&#65533;&#65533;2&#65533;&#539;9w&#65533;&#65533;9&#65533;&#65533;&#65533;Gs&#65533;p-&#65533;54wd&#65533;&#65533;_&#65533;kK&#65533;!&#34784;&#65533;p&#65533;aDl&#6089;w&#65533;Q&#65533;*&#65533;&#65533;*&#65533; w&#65533;zt&#65533;`&#65533;A &#65533;"&#65533;&#65533;X&#65533;&#65533;}&#65533;&#65533;"&#65533;J&#65533;&#65533;a 8&#65533;&#65533;&#65533;&#65533;?Rg&#65533;&#65533;(p&#65533;</B&#65533;&#65533;o)&#65533;&#65533;{&#65533;&#65533;&#65533;Njh*&#65533;&#65533;&#65533;<&#65533;&#65533;&#65533;&#65533;b&&#65533;&#137;&#65533;&#65533;&#65533;hF&#65533;Y8l&#65533;C&#65533;&#65533;&#65533;Z&#65533;&#65533;h&#65533;&#65533;&#65533;P&#65533;&#65533;vZ
q&#65533;&#65533;&#65533;&#65533;*&#65533;p&#65533;&#65533;&#65533;&#65533;&#65533;&#65533;"$(&#65533;HE&#65533;`j&#65533;&#65533;R&#65533;%&#65533;4R'&#65533;&#65533;&#65533;&#65533;!&#65533;bJ,&#65533;@\&#65533;&#65533;	HcL&#65533;0!&#65533;&#65533;B&#65533;&#792;&#65533;&#65533;&#846;&#65533;A&#65533;&#65533;?&#1948;N8&#23315;&#65533;<&#65533;D`&#43907;&#65533;O&#65533;(clB&#65533;,t&#65533;A&#65533;t&#65533;L>&#492;&#65533;2&#732;c&#65533;&#65533;&#65533;*C&#65533;&#65533;&#65533;&#65533;&#65533;&#65533;&#1240;&#65533;0`&#65533;NE&#65533;8@2&#65533;@&#65533;A&#65533;:&#65533;.&#65533;&#65533;B&#65533;M&#65533;	&#65533;wq&#65533;/&#65533;ph&#65533;&#65533;&#65533;&#65533; ;l&X&#65533;&#65533;!v&#65533; &#65533;*&cB&#65533;&#65533;>&#65533;&#65533;&#65533;&&#65533;&#139;&#65533;&#65533;&#65533;b&#65533;8&#65533;1.&#65533; R&#65533;&#65533;j&#65533;(&#65533;&#65533;&#65533;kur&#65533;I&#65533;B
|&#65533;@&#65533;(&#65533;&#65533;&#65533;j]&#65533;(j&#65533;&#65533;&#65533;h	&#65533;D&#65533;B&#65533;&#65533;d@&#65533;&#65533;&#65533;[&#65533;&#65533;2(2K&#65533;T&#65533;\&#65533;d&#65533;4;YR~m&#65533;&#65533;Y&#65533;&#65533;d&#65533;&#65533;	n&#65533;m&#65533;&#65533;#&#1177;&#65533;O&#65533;&#65533;t&#65533;p&#65533;&#65533;&#490;O<F&#65533;&#65533;&#65533;!&#65533;&#65533;&#1419;cb6]&#65533;&#65533;&#65533;&#65533;a&#65533;Avk&#65533;&#1648;G&#65533;&#65533;Y&#65533;n&#65533;&#65533;G&#65533;&#65533;&#65533;h&#65533;&#65533;&#65533;:&#65533;/!&#65533;.&#65533;&#65533;c&#65533;&#65533;z5&#65533;&#65533;a&#65533;h&#65533;&#65533;]&#65533;&#65533;jb.R|&#65533;&#65533;&#287;*j'&#65533;W&#65533;&#65533;]&#65533;&#65533;&#65533;0&#65533;&#65533;&#65533;&#65533;&#65533;m&#65533;&#65533;&#65533; t&#65533;Eo(&#65533;&#65533;IM&#65533;&#65533;Piy&#65533;&#65533;<6&#65533; X&#65533;&#65533;&#65533;#P&#65533;5&#65533;&#65533;&#65533;&#65533;f&#65533;4&#65533;(&#65533;&#65533;FA&#65533;&#65533;?n&#65533;&#65533;:J$&#65533;D4&#65533;&#65533;&#65533;&#65533;&#65533;Yh&#65533;&#65533;&#65533;G&#65533;&#65533;{&#65533;f-s&#65533;&#65533;?&#65533;&#65533;U[&#65533;&#65533;|F*&#5976;&#65533;&#65533;&#9939;&#65533;&#65533;&#65533;6&#65533;&#65533;Y&#65533;&#65533;&#65533;f&#65533;&#65533;&#65533;IL&#65533;`&#65533;&#65533;&#65533;E*Ey&#65533;QR&#65533;!&#65533;&#65533;
T&#825;&#65533;U&#65533;&#65533;$&#65533;1&#65533;&#65533;R&#65533;&#65533;m&#65533;C&#65533;&#65533;26&#65533;]A&#65533;W1&#65533;X&#65533;&#65533;'*&#65533;x3"H&#65533;&#65533;q&#65533;&#65533;\&#65533;s,L&#65533;uP&#65533;C&#65533;&#65533;t&#65533;IY&#65533;V#&#65533;&#65533;I&#65533;&#65533;&#65533;&#65533;&#65533;H)T4dv5Nkn&#65533;&#65533;&#65533;T1w&#65533;&#65533;&#65533;&#65533;H&#65533;&#65533;&#65533;&#65533;&#65533;3&#65533;sH&#65533;6&#65533;&#844;&#65533;%&#65533;&#65533;&#65533;&#65533;&#65533;&#65533;y-tN>U=:&#65533;&#65533;&#65533;;&#65533;^h G?&#65533;&#65533;Oh&#65533;e&#65533;p&#65533;p#&#65533;&#65533;cg&#806;&#65533;&#65533;&#65533;CZ&#65533;LR~u&#65533;&#65533;&#338;&#65533;&#65533;C&#65533;I&#65533;x&#65533;1PPW&#65533;D)uq&#65533;&#65533;&#65533;t&#65533;%M	&#65533;r&#65533;`[&#65533;	&#65533;&#65533;e&#65533;&#65533;8&#65533;K&&#65533;&#65533;&#65533; a&#65533;&#65533;y&#65533;8_&#65533;&#536;&#65533;&#65533;&#65533;f&#65533;sk&#29497;&$
&#65533;&#65533;&#65533;"?G&#65533;#&#65533;0&#65533;&#65533;&#1800;&#65533;R&#65533;&#341;&#65533;&#65533;&#65533;&#65533;I]lDp&#65533;&#1321;&#65533;&#65533;u&#65533;&#1766;p`&#65533;&#65533;'6D&#65533;&#65533;1'<}&#65533;&#65533;&#65533;f&#65533;&#65533;4&#65533;O&#2008;&#65533;M&#65533;c&#65533;cT&#65533;E:&#65533; &#65533;&#65533;c&#65533;"4&#65533;&#65533;m
$1&#65533;*&#65533;&#65533;&#65533;&#65533;H$&#65533;)&#65533;=g)&#1370;EN&#65533;&#65533;?&#65533;&#65533;&#65533;!&#65533;%_&#901;&#65533;=%2&#65533;&#1672;h&#65533;&#65533;4&#65533;&#65533;Y&#65533;&#65533;&#65533;),AJ&#65533;zJ&#65533;&#65533;:4&#65533;&#65533;op&#65533;OHJ&#65533;H&#65533;	&#65533;J&#65533;	})GM&#21530;&#65533;&#65533; &#65533;&#65533;&#65533;&#65533;1&#65533;&#65533;&#65533;&#48537;D&#65533;&#65533;&#65533;e9&#65533;kVG&#65533;"&#65533;&#65533;&#65533;Zk J&#65533;r*f6&#65533;&#65533;@&#65533;&#65533;&#65533;&#65533;xh&#65533;s&#65533;&#65533;&#65533;%B9&#65533;HlD&#65533;&#65533;&#65533;8&#65533;&#65533;&#65533;?&#65533;&#65533;&#65533;&#65533;&#43084;&#1388;sV&#65533;1D6&#65533;&#65533;&#65533;&#65533;&#65533;`&#65533;&#65533;> W&#65533;iDq~&#65533;A&#65533;U-lbe[&#65533;&#65533;&#65533;&#65533;&#65533;&#65533;_&#65533;&#65533;V&#65533;~&#65533;#&#65533;	&#65533;)&#65533;,[S&#65533;2&#65533;	@i1&#65533;&#65533;&#65533;&#1361;}A&#65533;_~s\DN&#65533;&#65533;t&#1206;
k&#65533;&#26425;&#65533;Ma&#65533;SLjwyB'&#65533;R&#65533;&#65533;&#65533;W&#65533;&#65533;!"`&#65533;[Ef&#65533;B#:&#65533;&#65533;;&#65533;/Yf&#65533;&#1116;&#65533;uT&#1831;k&#65533;(&#65533;&#65533;]cu&#65533;&#65533;b=K&#251;o&#65533;&#65533;&#65533;p?&#65533;(&#65533;&#65533;B&#65533;&#65533;&#65533;F&#65533;h&#65533; v&#65533;&#65533;&#65533;&#65533;dV&#65533;&#65533;&#65533;&#352;
&#65533;[8&#1078;&#65533;aA&#65533;=bB&#65533;&#65533;&#65533;Wt&#65533;&#65533; t&#65533;0&#65533;6ZBA&#65533;"&#65533;&#65533;D&#65533;l&#65533;4JG&#65533;;&#65533;&#65533;.&#65533;(&#65533;&#65533;9c&#65533;&#476;K&#65533;_s&#65533;&#65533;f&#65533;&#65533;&#65533;&#65533;#&#65533;&#65533;PkEi&#65533;&#65533;&#65533;&#65533;&#65533;&#65533;n&#65533;p&#65533;&#65533;T&#65533;(D&#65533;&#65533;&#65533;k~&#65533;&#65533;&#65533;+5&#65533;&#65533;&#65533;=&#65533;&#65533;&#65533;&#65533;kN&#65533;&#65533;&#1517;&#65533;p&#65533;&#65533;&#478;&#65533;&jv'KW&#1215;&#65533;'&#65533;Q&#65533;1y&#65533;q&#65533;F@}&#984;T&#65533;E&#65533;&#65533;5+4&#65533;&#65533;dz,&#65533;u&#65533;	ZX0&#65533;&#65533;1)&#65533;Y&#1336;$&#65533;&#65533;q-Ls&#65533;:r\{i'l&#65533;&#65533;o&#65533;7&#65533;a&#65533;-D&#65533;&#65533;&#44462;&#65533;&#65533;-k&#65533;&#65533;n?Z&#65533;2&#65533;!ZNW)&#65533;&#65533;t&#65533;&#65533;t&#65533;&#1530;&#65533;&#65533;DH^Y&#65533;&#65533;&#65533;&#65533;E&#1943;&#65533;&#65533;-&#65533;&#65533;vN&#65533;&#65533;&#65533;/&#550;9L=&#486;5dU&#65533;&#65533;&#65533;9&#65533;&#1661;u&#65533;&#65533;&#65533;jd&#65533;3&#65533;H&#16265;&#353;9&#65533;&#65533;&#65533;34&#65533;&#65533;&#65533;?w&#65533;?&#65533;&#65533;&#65533;I9GX&#65533;&#65533;$&#65533;&#65533;&#65533;f&#65533;&#65533;P&#65533;j&#65533;&#65533;&#65533;&#65533;&#65533;&#1241;&#65533;zb+&#65533;&#65533;&#65533;&#65533;C&#65533;&#65533;&#65533;2&&#65533;&#65533;&#65533;C&#65533;&#65533;q;&#65533;&#65533;&#1632;&#65533;&#65533;f&#65533;&#65533;<&#65533;)M&#65533;IY&#65533;m&#65533;&#65533;&#65533;n&#65533;&#65533;u&#65533;&#65533;h&#65533;&#65533;Z&#65533;&#65533;&#65533;U&#65533;tm&#65533;E&#65533;_&#244;}&#65533;j&#65533;!l&#65533;&#65533;&#65533;&#1188;&#65533;;%G&#65533;&#1864;T($&#65533;&#65533;ndrI&#65533;!&#65533;&#65533;G&#65533;#&#65533;&#1868;&#65533;&#65533;2&#65533;&#65533;&#336;&#65533;&#65533;&#65533;&#65533;&#19545;D"n1&#65533;R|"V!>&#65533;gsu/&#65533;;&#1210;r^WD&#65533;<&#65533;#&#65533;&#65533;&#65533;&#65533;7"9&#65533;z&#65533;rN&#65533;&#65533;x&#65533;&#65533;0&#65533;7&#65533;&#186;&#65533;#6&#65533;(AEb&#65533;&#746;8(&#1347;&#65533;&#65533;.&#65533;&#65533;_&#65533;M&#65533;=SCJa&#65533;&#65533;X&#1414;&#65533;&#65533;&#65533;&#65533;i&#65533;&#65533;&#65533;zp&#65533;26h&#65533;4&#65533;&#65533;D&#65533;&#20809;dd&#65533;&#65533;&#65533;I&#65533;&#65533;:&#65533;&#65533;&#65533;a&#65533;-B:CFd&#65533;1>&#65533;&#65533;&#65533;&#65533;&#65533;<&#65533;&#65533;&#65533;Tj#vM 6&#65533;!J&#65533;&#65533;&#65533;&#65533;&#17113;x&#519;(&#984;&#65533;&#65533;^H&#65533;&#60102;&#65533;&#65533;&#65533;&#65533;vhM>P5Dp4L4n&#65533;&#65533;&#65533;&#65533;&#65533;rf&#65533;&#65533;&#65533; l&#65533;<&#65533;&#1286;y&#65533;g#P-&#65533;&#65533;&#65533;0&#65533;y4&#65533;8F&#65533;6Bz&#65533;&#65533;#&#65533;&#65533;Jl
&#65533;&#65533;	&#65533;&#65533;9&#65533;`A&#65533;C&#65533;&#65533;!&#65533;&#65533;T&#65533;lNd`&#65533;c&#65533;&#65533;&#65533;.&#65533;2h\ &#65533;&#65533;B\^D&#65533;&#65533;$&#65533;&#65533;Bhj&#65533;&#65533;&#65533;n&#65533;&#65533;&#65533;G&#65533;&#65533;"&#65533;4&#65533;h&#65533;,&#65533;d&#65533;1&#65533;&#65533;&#65533;&#65533;\&#65533;3&#289;&#65533; !1v(s &#65533;&#65533;d&#65533;G&#65533;&#65533;rG&#65533;&#65533;h&#65533;&#8903;&#65533;&#65533;v&#65533;*&#65533;,
&#65533;&#65533;`&#65533;&#65533;&#65533;L&#65533;&#65533;&#65533;RZ/&#65533;&#65533;&#65533;f&#65533;&#65533;Fc&#65533;R&#943;&#1700;&#65533;c&#65533;&#65533;&#65533;&#65533;'&#65533;Nl&#65533;&#65533;0&#65533;&#65533;&#65533;H&#65533;~&#65533;x&#65533;&#65533;3^(-4&#65533;&#65533;Vk#>&#65533;&#65533;X&#65533;&#392;ljl&#65533;/&#65533;&#65533;&#65533;A&#484;c&#65533;&#65533;&#65533;3&#65533;&#65533;\&#65533;&#65533;&#65533;&#65533;&#65533;&#65533;&#65533;L&#65533; $E&#65533;/s&#1457;&#548;M&#65533;&#65533;&#65533;&#712;&#65533;&#65533;&#65533;dH&#782;#B"\B/&#65533;&#65533;&#65533;&#65533;&#65533;&#65533;L&#65533;j&#65533;K&#65533; c&#65533;N&#65533;&#65533;&#65533;&#65533;*&#65533;D&#13892;(&#65533;xh&#65533;0&#65533;X0Gk&#65533;&#65533;&#65533;E&#65533;Zf&#65533;&#65533;ItV&#65533;&#65533;X&#65533;7R&#65533;6n&#65533;r&#65533;&#65533;b&#65533;&#65533;v2&#65533;4M4v&#65533;#jh`&#65533;(
{&#65533;&#65533;&#65533;(k(&(&#65533;&#65533;SV2&#65533;&&#65533;i:&#65533;Ja:&#65533;&#65533;`&#65533;a>a&#65533;T&#65533;&#1488;&#65533;&#65533;`*('I&#65533;&#65533;(&#65533;1&#65533;,G&#65533;p&#65533;p&#65533;&#65533;cE&#65533;bE&#65533;&#65533;&#65533;&#65533;q&#65533;E&#65533;&#65533;&#65533;&#65533;&#65533;bapT&#65533;I&#65533;&#65533;0&#65533;#\ &#65533;#&#65533;/&#65533;2#~&#65533;}&#65533;&#65533;!&#65533;+>f5&#548;3s&#65533;#)E"e&#65533;40e&#65533;G&c&#65533;32v&#65533;fF&#65533;&#65533;2&#65533;&#65533;nh#Fg&#65533;HG&#65533;8&#65533;&#65533;DC&#65533;@&#65533;#.&#65533;w"&#65533;L&#65533;&#65533; (m&#65533;(9&#65533;*;&#65533;&#65533;&#65533;&#65533;+&#65533;&#65533;}&#65533;K &#65533;s#&#65533;&#65533;9&#65533;&#65533;"k3&h&#65533;&#65533;!&#65533;n*&#65533;&#65533;l#&#65533;&#65533;&#670;c=&#65533;B&#53410;&#65533;4)'&#65533;D&#65533;&#1811;HB&#65533;B&#65533;&#44078;&#65533;l&#65533;@&#65533;n&#65533;&#65533;I&#65533;B/	STT1&#65533;*&#65533;&#65533;&#65533;n&#65533;"H"&#65533;L&#65533;t8&#65533;tbf5eQD|&#65533;&#65533;&#65533;&#65533;LF&#451;&#65533;)w&#65533;&#65533;HgDI&#65533;vF&#65533;&#65533;&#65533;	F&#65533;'&#65533;7&#65533;&#65533;F&#8812;&#65533;!	&#65533;!H&#65533;|t#r&#65533;T4&#65533;&#65533;&#65533;}&#65533;9&#65533; -
 &#65533;p&#65533;&#860;&#65533;J&#65533;&#65533;&#932;&#65533;f%&#65533;&#65533;O2&#65533;/&#65533;&#65533;&#65533;&#1683;h&#65533;#&#65533;&#65533;n&#65533;E&#65533;&#65533; &#65533;p&#65533;T#&#65533;P/8B/&#65533;&#65533;+%P&#65533;L5&#65533;+&#65533;!&#65533;&#65533;lF &#65533;&#65533;&#65533;&#652;&#65533;=&#65533;&#65533;&#65533;&#65533;q&#65533;&#65533;*Jbn&#65533;79C&#65533;V&#65533;W&#65533;#&#65533;&#65533;8&#65533;&#65533;	R"&#65533;&#65533;&#65533;&#65533;&#65533;1&&#65533;&#65533;G&#65533;t8&#65533;#H&#65533;&#65533;^U1(A/&#65533;V)&#65533;#v&#65533;&#65533;&#65533;x&#65533;v,%&#65533;+&#65533;&#65533;&#65533;N&#65533;X&#65533;&#65533;-&#65533;&#65533;&#65533;&#65533;K&#65533;&#65533;&#65533;!  &#65533;&#65533;! &#65533;f 1&#65533;u#&#65533;&#65533;JA&#65533;!@&#65533; &#65533;&#65533; &#65533;@&#65533;\&#65533;J&#65533;&#65533;]cU)&#65533;t&#65533;&#65533;T;"R&#65533;&#65533;0&#65533;&#65533;&&#65533;&#65533;9&#65533;4k&#65533;%& ta&#65533;b.&#65533;p/&#65533;B &#65533;
&#65533; $&#65533;r#&#65533;&#65533;&#65533;&#65533;d&#65533;&#1811;^&#65533;&#65533;F&#65533;&#65533;&#65533;&#65533;&_&#65533;6&#65533;F-&#65533;&#1010;&#65533;&#65533;&#65533;P!&#65533;&#65533;o&#65533;&#65533;>&#65533;i'^&#65533;_&#65533;&#65533;&#65533;&#65533;&#65533;h&#65533;(&#65533;n&#65533;vgqu3&#65533;,&#65533; &#65533;&#65533;&#65533;?&#65533;h&#65533;&#65533;h?a&#65533;piw"X&#65533;&#65533;6#&#65533;"6"#&#65533;2&#65533;2 &#65533;@&#65533;&#65533;&#65533;BZ'@A&#65533;`&#65533;&#65533;&#65533;&#65533;Y&#65533;&#65533;
 &#65533;m&#65533;D &#65533;&#65533;   `&#65533;Vo&#65533;&#65533;&#65533;&#65533;Z`&#65533;&#65533;n&#65533;&#65533;
&#65533;&#65533;p&#65533;qW wq q&#65533;&#65533;p&#65533;=&#65533;
&#65533;&#65533;rcq&#65533;&#65533;&#1461;#&#65533;&#65533;\&#65533;\&#65533;&#65533;]&#65533;&#65533;h&#65533;puuW&#65533;gi&#65533;&#304;1&#65533;T &#65533;&#65533; &#65533;0$&#65533;"`&#65533;E$&#65533;9&#65533;&#65533;&#65533;,##a&#65533;&#65533;_&#65533;x;"&#65533;`&#65533;&#65533;1-'2~E&#65533;w&#65533;~e&#65533;&#65533;&#712;e &#65533;&#65533;&#574;7]&#65533;&#65533;C<&#65533;&#65533;&#65533;&#65533;kF&#65533;&#65533;&#65533;&#65533;&#65533;R&#65533;&#65533;"$&T&#65533;n&#65533;b&#65533;&#65533;<&#65533;/&&#65533;&#65533;&#65533;^&#65533;Z&#65533;5( &#65533;&#65533;&#65533; &#65533;&#65533;o&#65533;p&#65533;3&#65533;u#&#65533;p8(&#65533;!&#65533;&#65533;&#65533;7&#193;&#65533;!*8&#65533;!&#65533;d&#65533;&#65533; &#65533;&#65533;8&#129;B&#65533;&#65533;&#65533;q	&#65533;I&#65533;'+&#65533;[ [U10&#65533;00ue&#65533;b &#65533;px+p&#65533;b&#65533;B&#65533;u&#65533;["&#65533;&#65533;Eub&#65533; &#65533;U&#65533;&#65533;&#65533;R&#1218;-^&#65533;(&#65533;I&#65533;&#65533;&#65533;&#65533;&#65533;&#65533;&#62135;&#65533;&#1730;&#65533;&#65533;f`&#65533;&#65533;y]&#65533;&#65533;/&#65533;&#65533;&#65533;e&#65533;&#65533;&#65533;&#65533;&#65533;&#65533;&#65533;&#538;&#65533;{&#65533;X&#65533;&#271;.
5d&#1218;&#65533;&#65533;&#65533;,>&#65533;&#65533;\"&#65533;&#65533;~&#65533;_&#1286;&&#1570;$&#65533;%b&&#9259;&#65533;B&#65533;e&#65533;&#65533;&#65533;!&#65533;&#145;'&#65533;&#65533;[A&#65533;&#65533;B[=&#65533;&#65533;%&#1540;&#65533;&#65533;[qF&#65533;&#65533;&#65533;&#65533;&#65533;n&#65533;p9b&#65533;&#65533;n&#65533;J&#65533;&#65533;&#65533;b"&#65533;_Y&#65533;&#65533;&#65533;`&#65533;w~x&#65533;&#65533;&#65533;&#65533;&#65533;&#65533;m&#65533;!(&#65533;n&#65533;&#65533;!*&#65533;`W&#65533;7]u&#65533;&#65533;&#65533;k&#65533;f&#65533;7&#65533;&#65533;m9&#65533;-[&#65533;&#65533;e&#65533;&#65533;7&#65533;&#65533;&#65533;b^&#1617;&#65533;&#65533;w7&#65533;1&#65533;#b$
&#65533;<&#65533;&#65533;,&#65533;U@&#65533;p&#65533;-&#420;&#65533;&#65533;h&#65533;&&#65533;&#65533;&#65533;H&#65533;e&#65533;&#65533;N&#65533;!&#65533;z&#65533;&#65533;&#823;&#65533;&#65533;W`:&#65533;&#65533;>&#65533;&#1347;&#65533;X&#65533;6&#65533;&#65533;fY&#65533;k&#65533;&#65533;&#65533;&#65533;&#65533;&#866;&#65533;&#65533;&#1756;+f}DBRb&#65533;&#65533;[&#65533;vk&#65533;e+&#65533;&#65533;&#65533;&#65533;&#65533;/C,&#65533;ym&#65533;Bm&#65533;&#1447;'&#65533;jBmoZ &#65533;vnwyl&#65533;zm&#65533;&#65533;m&#65533;&#65533;&#1447;&#65533;&#65533;&#65533;&#65533;z30&#1560;&#65533;#&#65533;ymC&#65533;9&#65533;&#1218;Z&#65533;&#65533;n&#65533;b&#65533;&#65533;&#65533;&#65533;vo&#65533;&#65533;s&#65533;&#65533;&#65533;ex[&#2042;!2W$&#65533;!&#65533;Jc&#65533;5&#65533;

@DW &#65533;&#65533;&#65533;=&#65533;&#65533;&#65533;&#65533;&#65533;\E&#65533;&#65533;&#65533;5&#65533;[\&#1775;&#65533;&#65533;S&#65533;&#65533;#X1&#65533;y# &#65533;&#65533;&#65533;y&#65533;c&#65533;&#65533;g:&&#65533;8&#65533;1bJ&#65533;&#65533;H&#65533;L&#65533;G&#65533;&#134;Xd&#65533;k&#65533;&#65533;k:dC&#65533;&#65533;k&#65533;&#65533;&#65533;&#65533;8&#65533;`&#65533;&#65533;A&#65533;n&#65533;sn&#65533;&#65533;&#65533;N(>&#65533;&#65533;[.&#65533;o`&#65533;&Q&#65533;@&#65533;5y&#1394;-&#65533;n&#65533;&#65533;#8&#65533;P&#65533;0E&#65533;&#65533;PM)&#65533;&#65533;&#65533;Z.&#65533;
&#65533; #B&#65533;&#65533;&#65533;&#65533;&#65533;&#65533;&#65533;&#65533;&#1553;c&#65533;&#65533;&#65533;Y&#65533;n&#1142;&#65533;&#65533;n{&#65533;&#65533;&#65533;&#65533;(P&#65533;&#65533;z&#65533;&#65533;dZ&#65533;&#65533;&#65533;&#65533;&#1113;&#65533;&#65533;&#65533;&#1564;&#65533;&#65533;&#65533;K&#65533;!$&#65533;&#65533;Co&#65533;z&#65533;e&#65533;&#65533;&#65533;#+;&#65533;Ex&#65533;&#65533;&#65533;&#65533;#0&#65533;q-&#65533;&#65533;98&#65533;E8&#65533;&#65533;z&#65533;S&#65533; T&#65533;&#65533;{&#65533;y&#65533;&#65533;&#65533;&#65533;&#65533;\t&#65533;&#65533;  &#65533;3&#1210;o&#65533;&#65533;&#65533;&#65533;&#65533;=&#65533;}F&#65533;&#65533;&#65533;Z&#65533;yYZ&#65533;v&#65533;&#65533;]&#65533;&#65533;9{&#65533;&#65533;`k9Cz&#65533;&#65533;3&#65533;.&#65533;w&#65533;E60&#65533;&#65533;Oo&#65533;B&#65533;&#65533;Ex&#65533;&#415;&#65533;&#65533;&#65533;&#911;&#48419;cda	&#65533;&#65533;&#65533;&#65533;&#65533;{#
u&#65533;&#65533;&#65533;&#65533;&#65533;&#65533;(Z&#65533;6.&#65533;|a!B&#65533;`B&#65533;/&#65533;&#65533;y&#65533;&#65533;&#65533;&#65533;&#65533;J,&#65533;b&#65533;&#65533;&#65533;&#65533;&#65533;&#65533;wx&#1191;5~&#65533;z&#65533;|#vX[nX&#65533;&#65533;E&#65533;&#65533;&#65533;&#65533;K&#65533;s&#65533;&#65533;*+<2&#65533;&#65533;&#65533;&#65533;e&#65533;WY&#65533;Y&#65533;&#65533;&#65533;&#65533;7b&#65533;Wr)7s&#65533;&#65533;=&#65533;A&#65533;!&#65533; &#65533;&#65533;&#65533;&#65533;c"&#1641;&#65533;&#65533;&#65533;C|&#359;J&#65533;:-&#65533;&#65533;fj2\&#65533;&#65533;c&#65533;&#65533;&#65533;%&&#65533;s&#65533;&#65533;3&#65533;&#65533;9w&#65533;&#65533;[=&#65533;r&#65533; |&#65533;H&#65533; &#65533;$*&#65533;&#65533;&#65533;H&#65533;7-&#65533;&#65533;k&#65533;&#65533;8&#65533;&#401;&#65533;S&#65533;&#65533;d&#65533;&#1548;&#65533;&#65533;&#65533;&#65533;&#624;&#65533;8&#65533;<&#65533;&#65533;&#65533;&#65533; h&#65533;&#65533;O&#65533;,~Y2^&#65533;&#65533;lY&#65533;&#65533;.&#65533;&#65533;)&#65533;9u&#65533;I^.&#65533;&#65533;&#1782;&&#65533;&#65533;2&#65533;&#65533;a&#65533;&#65533;TD&#65533;f&#65533;V&#65533;&#65533;&#65533;!F#
o&#65533;%&(p&#65533;&#65533;{&#65533;&#65533;&#65533;&#65533;n&#65533;n&#65533;&#65533;\&#65533;c&#65533;Zq=L\&#65533;&#65533;&#65533;&#65533;&#65533;w&#65533;!na&#65533;5Y&#65533;&#65533;&#65533;&#65533;x&#65533;&#65533;=r1&#65533;&#65533;&#65533;&#1705;&#65533;}q&#65533;Z&#65533;&#65533;:&#65533;&#65533;]&#65533;&#65533;&#65533;&#65533;&#65533;&#1635;&#65533;p&#65533;~&#65533;&#65533;&#65533;&#65533;&#65533;]&#65533;&#65533;&#65533;&#65533;b&#65533;&#65533;&#65533;&#65533;&#65533;&#65533;K&#65533;&#1777;&#65533;A&#1787;&#65533;<&#65533;&#65533;JBB,&#65533;B&#65533;&#65533;&#65533;J"&#65533;&#65533;&#65533;ey&#65533;&#65533;
RI&#65533;"B&#65533;72&#65533;&#65533;o&#65533;&#65533;&#65533;&#65533;&#65533;e&#65533;b 4&#65533;C&#65533;&#65533;CD]&#65533;&#65533;&#65533;&#65533;&#65533;&#65533;&#65533;&#65533;&#65533;&#65533;{U&#65533;{&#65533;W&#65533;&#65533;&#65533;C&#65533;&#65533;C`&#65533;&#65533;W|L&#65533;&#65533;f&#65533;&#65533;l{&#1496;&#632;&#65533;&#65533;&#65533;,&#65533;{e&#65533;&#65533;&#65533;A&#65533;_ l&#65533;&#65533;6 ,&#65533;&#1913;&#65533;b?vJ&#65533;}&#65533;/&#1307;&#65533;>&#65533;&#65533;&#65533;&#65533;\1&#65533;&#65533;&#65533;Wy&#1431;&#65533;n&#65533;&#65533;&#65533;&#65533;a&#1861;W&#65533;&#65533;&#65533;&#65533;&#65533;&#65533;&#65533;&#65533;  &#65533;&#65533;&#65533;&#65533;@&#65533;	&#65533;;&#65533;&#65533;B&#65533;+2&#65533;X1#&#65533;w|&#65533;1c&#65533;&#65533;#"&#65533;X2&#65533;&#648;!
,&#65533;&#65533;&#65533;F&#65533;Ax&#65533;&#65533;H&#65533;W&#65533;&#1296;&#65533;&#65533;?&#65533;&#65533;V&#65533;ph&#65533;C&#65533;-p&#65533;@I&#65533;&#65533;jXj&#65533;&#65533;&#65533; &#65533;q&#65533;Z&#65533;&#65533;&#1457;d&#730;=;v&#65533;&#65533;i&#1338;&#65533;2A &#1849;o&#65533;f<&#65533;v&#65533;?+,&#65533;&#65533;&#65533;&#65533;&#1994;k&#65533;V&#65533;&#65533;"eb&#65533;&#65533;&#65533;&#65533;ka&#65533;(&#65533;P&#65533;&#65533;&#65533;&#65533;,&#65533;&#65533;4&#65533;&#65533;d&#65533;V&#65533;>&#65533;&#65533;5 J&#41075;V&#65533;j&#65533;:#&#65533;&#65533;L&#65533;&#428;r&#65533;&#65533;&#65533;&#65533;&#65533;F[rV&#65533;&#65533;&#65533;&#65533;0.&#65533;&#65533;j&#65533;&#65533;&#65533;&#65533;<&#65533;?&#65533;&#65533;V&#65533;&#65533;,&#65533;&#65533;ic&#65533;:&#65533;&#65533;&#65533;5<d&#65533;,&#65533;&#65533;s&#65533;KV,Y&#65533;=&#65533;&#65533;&#65533;&#65533;7&#65533;&#65533;&#65533;~&#65533;&#65533;KF&#65533;VEix&#65533;&#65533;
&#65533;&#65533;Z&#65533;V&#65533;Zj	&#65533;OT bWIP&#65533;C&#65533;P&#1092;&#65533;&#65533;OEqqX&#65533;:EH&#65533;&#65533;rP&#65533;F&#65533;&#65533;N"  &#65533;&#65533;-&#65533;&#65533;.&#65533;F<	&#65533;&#65533;K1Q&#65533;&#65533;AE&#65533;&#65533;@8H&#65533;&#65533;SvQ5UK%E&#65533;%X)&#65533;P@7\eT&#65533;Wy&#65533;eW&#65533;&#65533;O7l&#65533;)&#65533;&#65533;d&#65533;&#65533;&#65533;?jv&#65533;&#65533;?	&#65533;&#65533;&#65533;&#65533;{&#65533;		$ &#65533;.&#65533;&#649;(pv)&#65533;&#65533;V&#65533;&#65533;Z&#65533;&#65533;&#995;&#65533;%W^l&#65533;P&#65533;?&#65533;
&#65533;&#65533;^}&#65533;&#65533;&#65533;&#65533;&#65533;&#65533;&#65533;-!&#65533;b|&#65533;5Ed&#65533;JvjI&#65533;|&#65533;Rl&#65533;z&#1710;&#65533;j%i&#65533;&#65533;&#65533;&#65533;Pk&#65533;}&#65533;+gw&#65533;&#65533;6&#65533;e&#65533;&#1654;]&#65533;&#65533;Mv&#65533;&#1366;m&#65533;0&#65533;z+U&#65533;Qw&#65533;&#65533;&#1913;&#65533;6e&#65533;~&#65533;[z&#65533;*&#65533;e&#65533;&#65533;&#65533;-s&#65533;&#65533;&#65533;&#65533;q&#65533;kJ&#1026;&#65533;&#65533;&#65533;Z&#53744;`&#65533;)&#65533;&#65533;%H&#65533;Jj&#65533;`&#65533;>E&#1477;&#65533;v&#65533;&#65533;a&#65533;4f&#65533;&#65533;?$fd#&#65533;&#65533;dI@&#65533;&#65533;a&#65533;9&#65533;&#65533;&#65533;?7&#908;&#65533;x&#65533;&#65533;&#65533;g&#65533;&#65533;&#65533;&#65533;A!&#65533;&#65533;A_&#65533;TQ&#65533;$}E J&#65533;&#1366;E&#65533;&#65533;Wv&#65533;&#65533;&X]u&#65533;uI&#65533;&&#65533;v
&#65533;&#65533;d&#65533;V&#65533;c"&#65533;&#65533;%IvYj&#65533;&#65533;DW&#65533;&#65533;	&#65533;&#65533;px&#65533;&#65533;)&#65533;&#65533;&#65533;&#65533;&#65533;&#65533;&#65533;/N&#65533;&#65533;&#65533;6&#65533;D '&#65533;$&#65533;YW:&#65533;1&#65533;F&#65533;&#65533;VXad&#65533;%&#65533;v&#65533;&#65533;&#65533;{&#65533;
&#65533;&#65533;&#65533;+&#65533;&#39835;&#65533;Iv&#65533;&#65533;;e&#65533;&#65533;t&#65533;w&#65533;&#65533;&#65533;&#65533;7&#65533;&#65533;&#65533;&#65533;&#492;&#65533;&#65533;&#65533;C,&#65533;.&#65533;-&#65533;&#65533;&#65533;L&#65533;&#65533;&#65533;&#65533;'&#65533;&#65533;S&#65533;&#65533;&#65533;
<&#65533;&#65533;&#2035;&#65533;&#65533;&#65533;&#65533;&#65533;&#65533;&#65533;&#65533;O~&#65533;&#1310;b&#65533;&#65533;?&#65533;&#65533;1&#65533;&#65533;o&#65533;O&#65533;&#65533;
pc&#1176;&#65533;PT&#65533;&#65533;c&#65533;I&#65533;K&#65533;&#65533;&#65533;&#65533;&#65533;m&#65533;&#65533; &#65533;;*&#65533;&#65533;bI&#65533;&#65533;	 J!&#65533;&#65533;LFi&#65533;I,&#65533;&#65533;P"&#65533;&#65533;P&#65533;(!K&#1194;b5&#65533;B(;&#65533;aR&#65533;&#65533;&#65533;,Q3Rx&#65533;&#65533;);"&#65533;&#65533;C&#65533;&#65533;e&#65533;M#&#65533;@&#65533;&#65533;E&#65533;]q(?i&#65533;&#65533;&#65533;&#65533;E&#65533;&#65533;1#u+cE&#65533;&&#65533;2>&#65533;OH@&#65533;&#65533;D68&#65533;&#65533;&#65533;	X&#65533;&#456;&#65533;<&#65533;q&#65533;|&#65533;&#65533;?H&#65533;&#65533;C'&#65533;	&#65533;!&#65533;?&#65533;&#65533;&#65533;&#65533; ePR&#65533;&#65533;&#65533;&#65533;?Pp&#586;t`	$""H&#65533;c&#65533;$&#65533;P &#65533;p&#65533;&#65533;rH%&k&#65533;I&#65533;&#65533;&#65533;&#65533;&#65533;&#65533;?&#65533;&#1029;<&#65533;~&#65533;/	&#65533;`
s&#65533;&#65533;&#65533;,&#65533;1&#65533;&#65533;&#65533;d*s&#65533;&#65533;lf'&#65533;GJ&#65533;&#65533;&#65533;@b0l&#65533;E&#65533;&#65533;&#65533;dF,&#65533;&#532;@&#65533;&#65533;$&#65533;)X&#1601;S&#65533;&#65533;&#65533;&#65533;&#65533;&#65533;9k t&#65533;&#65533;&#65533;&#65533;@-^&#65533;|&#65533;&#65533;/ B-&#65533;&#65533;&#65533;mP@0[&#65533;3&#65533;&#1028;*t&#65533;m&#65533;C
&#1096;JT&#65533;(<&#65533;&#65533;&#65533;@&#65533;&#65533;&#65533;&"&#65533;YQV3#&#1708;9&#65533;&#65533;&#65533;D&#65533;r%&#65533;&#65533;&#65533;	&&#65533;&#65533;C&#65533;&#65533;&#65533;<$	H&#65533;J]nc&#65533;]&#65533;&#65533;Ra<D&#65533;&#65533;&#65533;l&#65533;&#65533;P&#65533;4&#65533;&#65533;:&#1128;Ju&#65533;T&#65533;&#65533;U&#65533;&#65533;&#1388;j&#65533;,
(II3jM&#65533;&#65533;4#c&#65533;&#65533;H=*&#1175;N&#65533;&#65533;,	&7Y&#65533;A&#65533;D&#65533;&#65533;p&#65533;4d&#65533;&#576;&#65533;&#65533;&#65533;&#65533;&#65533;&#65533;&#65533;?&#65533;&#1027;&#65533;&#65533;]&#65533;$&#65533;&#65533;G&#65533;s&#65533;[m&#65533;c&#65533;&#65533;Jv&#65533;&#65533;&#65533;j5&#65533;&#65533;UkN#&#65533;1&#65533;?&#65533;&#65533;&#1089;&#65533;&#65533;&#65533;a&#65533;&#65533;HO&#65533;Y&#65533;&#65533;r&#65533;&#1980;$&&#652;n&#65533;$X&#65533;XR&#65533;Z&#65533;&#65533;&#65533;G&#65533;&#65533;&#65533;{&#65533;&#1320;&#65533;&#65533;&#65533;<+&#65533;&#65533;&#65533;*w&#65533;&#65533;m&#65533;s&#65533;[&#65533;&#65533;fV&#65533;&#65533;&#65533;@$&#65533;O &#1430;&#65533;-&#65533;\CK&#65533;&#65533;2&#65533;"&#65533;d&#65533;!&#65533;YJlr&#65533;&#65533;&#65533;M&#65533;&#65533;Z&#1171;x&#65533;&#65533;%&#65533;&#65533;&#65533;&#65533;&#65533;&#65533;&#65533;<&#65533;&#65533;Gt&#65533;&#65533;8DIV&#65533;&#65533;+x&#65533;n&#65533;&#65533;<$x&#65533;&#65533;f5)S&#65533;H@ &#65533;&#1383;w]&#65533;&#65533;#&#65533;,&#65533;'"&#65533;B&#65533;s&#65533;&#65533;&#257;(3,O|&#65533;&#65533;x&#65533;&#65533;.&#65533;&#65533;&#65533;&#65533;&#65533;]&#65533;&#65533;@&#65533;&#65533;&#65533;G&#65533; &#65533;&#65533; &#65533;&#65533;$+y&#65533;Ln&#65533;B&#65533;&#1161;&#65533;&#288;&#65533;&#65533;TdF6\&#65533;[by &#65533;&#65533;me&#65533;&#855;&#65533;&#65533;&#65533;&#65533;3jOL&#897;&#65533;b&#65533;&#65533;&#65533;&#65533; k&#65533;?&#65533;&#65533;&#65533;&#65533;&#65533;~&#65533;&#65533;&#65533;&#99831;&#65533;o&#65533;&#65533; &#65533;&#65533;&#65533;&#65533;p&#65533;&#65533;&#65533;&#65533;D+z&#65533;&#1625;&#65533;&#65533;Z&#65533;-&#65533;X6*??;&#65533;&#65533;r&#65533;)X&#65533;bKN&#65533;&#65533;p&#65533;&#65533;N&#65533;&#65533;^J&#65533;wNE &#65533;&#65533;o&#65533;&#1164;H&#65533;&#65533;&#65533;\&#65533;z&#1532;&#65533;lap&#65533;&#65533;O&#757;
(&#65533;&#16883;\J&#65533;D&#1160;&#10779;&#65533;iH&#65533;&#65533;&#65533; &#65533; (z&#65533;
&#65533;f&#7127;&#65533;m&#65533;+bOz&#65533;&#65533;&#567;&#60793;&#973;&#65533;t&#65533;;&#65533;&#65533;WF6
&#65533;&#65533;&#65533;&#660;&#989;&#65533;&#65533;}<f&#2040;&#65533;pI&#65533;JH&#65533;&#65533;&#65533;&#65533;&#65533;&#65533;iER&#65533;&#65533;z&#65533;7&#65533;&#65533;A&#65533;&#65533;&#65533;<5&#65533;&#65533;M&#65533;X&#65533;&#65533;&#1389;{&#65533;&#65533;&#65533;&#1101;&#65533;&#985;&#65533;mp&#65533;]o-Sz&#65533;&#65533;&#65533;tq&#50270;U&#65533;+]q<o&#65533;}&#65533; &#65533;=,&#233;&#65533;p&#65533;&#1427;&#65533;&#65533;&#65533;P{n&#65533;Z&#65533;&#65533;&#65533;Lo&#65533;&#1247;&#65533;&#65533;&#65533;j&#65533;&#65533;C&#922;&#65533;Z&#65533;&#65533;&#65533;?&#65533;7&#65533;&#65533;&#65533;&#65533;&#65533;D&#65533;&#65533;&#65533;@P&#65533;&#65533;&#65533;VD&#65533;$&#65533;q&#65533;k;&#65533;&#65533;&#65533;g-&#65533;~]&#65533;&#710;&#65533;&#65533;Zv&#65533;&#65533;~&#65533;&#65533;wlb&#65533;&#65533;&#65533;&#65533;A Uh&#65533;J:zo{&#65533;&#65533;zF&#65533;&#65533;&#65533;&#65533;&#65533;&#65533;&#65533;&#65533;.;&#65533;w&#65533;[&#65533;&#65533;&#65533;!h&#65533;&#65533;&#65533;j&#65533;&#65533;V&#65533;&#65533;&#65533;(&#65533;1&#65533;&#65533;&#65533;~&#65533;&#65533;&#65533;&#65533;D&#65533;r&#65533;%i&#65533;&#65533;&#65533;5&#65533;r&#51333;&#65533;&#65533;&#65533;&#65533;&#65533;&#65533;&#65533;&#65533;&#65533;n&#65533;+Y&#65533;&#65533;&#65533;m&#65533;&#65533;&#65533;&#391;&#65533;&#65533;o&#65533;&#65533;&#65533;&#65533;F&#65533;&#65533;&#65533;&#65533;}>&#65533;O&#65533;/&#65533;&#65533;&#975;~?&#65533;&#65533;&#65533;/&#65533;u&#65533;v&#65533;&#65533; &#65533;&#65533;E~&#65533;%.&#65533;&#65533;g&#65533;&#65533;<&#65533;$&#65533;3&#65533;Q\vT&#65533;etayq&#65533;&#65533;W&#65533;p&#65533;U&#65533; B&#65533;&#65533;&#65533;G&#65533;h&#65533;h&#65533;&#65533;Q&#65533;&#65533;&#1333;v&#65533;Dv)&#65533;O)!T&#65533;Wty&#65533;evB&#65533;|&#65533;&#65533;xVmvM&#65533;&#65533;O|fX&#65533;&#65533;&#65533;&#1622;&#65533;`&#65533; Bq&#65533;&#65533;X&#65533;Qt&#65533;)PC&#516;M&#33077;&#65533;GR&#65533;4<&#65533;&#65533;r&#65533;&#65533;|&#65533;&#65533;&#65533;&#65533;&#65533;&#65533;&#65533;{&#65533;Z&#65533;[Ao&#65533;&#65533;a&#65533;&#65533;[&#65533;&#65533;p&#65533;&#65533;!&#65533;0&#65533;&#65533;x! vt S&#65533;8O&#65533;&#65533;7$Q&#65533;M&#65533;6R&#65533;&#65533;r&#65533;&#65533;o&#65533;&#65533;&#65533;U|?&#65533;&#65533;8x]{w&#65533;%&#65533;y`M$&#65533;v&#65533;f>&#65533;	W&#65533;8lTv&&#65533;&#65533;}&#65533;&#65533;e&#65533;@&#65533;0E&#65533;%&#65533;(&#65533;&#65533;H&#65533;&#65533;&#65533; Q@lQHl8&#65533;{U&#65533;]&#65533;@-&#65533;l&#65533;V&#65533;w?&#65533;&#65533;&#65533;z&#65533;&#65533;&#65533;R&#65533;W&#65533;&#65533;x(X&#65533;5&#65533;ayp&#65533;'&#65533;&#65533;0&#65533;ma &#65533;&#65533; &#65533;``&#65533;&#65533;&#65533;&#39438;lQ(&#65533;&#65533;|&#742;l&#1477;l)&#65533;&#65533;&#65533;&#65533;&#65533;&#65533;&#65533;$&#65533;&#65533;&#65533;R&#65533;[&#65533;U&#65533;&#65533;V&#65533;&#65533;&#65533;&#65533;m&#65533;%t&#65533;&&#65533;qx&#65533;&#65533;` %&#65533; ``~&#65533;&#65533;&#65533;&#65533;&#65533;U&#65533;~&#65533;f&#65533;F&#65533;&#65533;P&#65533;T&#65533;&#65533;&#65533;&#65533;&#65533;&#65533;z&#65533;&#65533;&#65533;&#513;5Vg&#65533;/&#65533;j1d5&#65533;(!p_&#65533; T&#65533;U0 &#65533;GP&#65533;&#65533;&#65533;&#65533;I&#65533;&#65533;K	QYv l$%e&#65533;&#65533;K&#65533;U&#65533;5&#65533;Jg%9:Y&#65533;&#65533;&#65533;&#65533;&#65533;|&#65533;KV&#65533;&#65533;&#65533;$|@&#65533;w&#65533;eg;	tB&#65533;} &#65533;&#65533;By]&#65533;&#65533;&#65533;PNB&#65533;&#65533;&#65533; &#65533;&#65533;&#65533;&#65533;I&#65533;&#65533;&#65533;K{&#65533;`0H/&#65533;&#65533;&#65533;R&#65533;g&#65533;6XI&#65533;&#65533;@&#65533;Y)&#65533;&#65533;&#65533;aGwXK'aR)g&#65533;%\&#65533;&#65533;bq&#65533;&#65533;	&#65533;j!&#65533;&#1037;p&#65533;&#65533;&#65533;)&#65533;	&#65533;&#512;s&#65533;&#65533;r &#65533;0&#65533;&#65533;)&#65533;&#65533;I&#65533;%i!E&#65533;&#65533;&#1540;&#65533;(&#65533;x&#65533;&#65533;&#65533;&#65533;q&#65533;XY&#65533;Di=&#65533;w8&#65533;&#65533;&#65533;&#65533;&#65533;H&#65533;&#65533;S8&#65533;&#65533;&#1781;sa&#65533;ptW&#65533;Y&#65533;(&#65533;&#1783;1 U&#65533; u&#65533;&#65533;&#65533;Y&#65533;&#65533;&#65533;J)
&#65533; (P&#577;&#65533;&#257;p&#65533;&#65533;)q&#65533;&#65533;&#65533;&#65533;q	&#65533;&#65533;'&#65533;^UM&#65533;T/H&#65533;&#65533;&#65533;*&#65533;&#65533;&#65533;&#65533;i&#65533;&#65533;&#65533;0&#65533; &#65533;&#65533;&#65533;E&#65533;&#65533;1&#65533;`X&#1165;&#65533;	&#65533;&#65533;A&#65533;&#65533;&#65533;&#65533;?
&#65533;&#65533;&#65533;au&#1112;.X&#65533;&#1432;&#65533;&#1560;&#65533;59&#65533;&#65533;&#65533;Y&#65533;Z&#65533;&#65533;&#65533;&#65533;&#65533;&#65533;[	&#65533;&#65533;&#65533;&#65533;Q&#65533;&#65533;&#65533;&#609;&#65533;%J&#65533;&#65533;m&#65533;X&#65533;&#65533;&#1434;v&#65533;}B9&#65533;9&#1699;&#65533;&#65533;&#65533;{&#65533;&#65533;&#1059;&#65533;&#65533;>&#65533;&#65533;A&#679;}z&#65533;T0&#65533;~b&#65533;hZ&#65533;i&#65533;!&#65533;Z&#65533;&#65533;&#65533;qq&#65533;m&#65533;e&#65533;z&#65533;&#65533;lk5j&#65533;&#65533;QAn&#65533;\
Y&#65533;0 X&#65533;&#65533;&#65533;&#65533;&#65533;&#65533;
&#65533;X&#65533;P&#1024;`+&#65533;&#65533;)&#65533;&#65533;&#65533;&#65533;=&#65533;&#65533;&#65533;_&#65533;&#65533;:L&#65533;0&#65533;&#65533;&#65533;
&#65533;&#65533;&#65533;&#65533;&#65533;&#65533;&#65533;1&#65533;qc&#65533; !&#65533;\&#65533;Jp&#65533;&#65533;&#65533;*qo&#65533;&#65533;&#65533;M%&#65533;&#65533;c&#65533;&#65533;&#65533;D&#65533;GVu&#65533;&#65533;|&#65533;&#65533;&#65533;&#65533;H&#65533;%&#65533;&#65533;&#65533;Z5 h'&#65533;'Z&#65533;X&#65533;&#65533;G&#641;/&#65533;9&#65533;&#65533;&#1572;&#65533;e&#65533;&#65533;u&#65533;&#65533;p&#65533;&#65533;)&#65533;n&#1706;
8&#65533;&#65533;$&#65533;*&#65533;&#65533;n&#1691;>&#65533;;&#65533;&#65533;
W&#65533;&#65533;vP&#65533;&#65533;&#65533;*&#65533;&#65533;Ieda&#65533;&#528;&#65533;T\&#65533;&#65533;&#65533;5p2&#65533;4[&#65533;&#65533;A+&#65533;a	]&#65533; J l&#65533;TJ&#65533;A&#65533;O/ ^rU&#65533;C&#65533;&#65533;&#65533;&&#65533;:0V{~&#65533; &#65533;  &#65533;&#65533; 
@ &#65533;&#65533;j  &#65533;&#65533;O&#65533; &#65533;&#65533; &#65533;&#65533;C&#65533;&#65533;p&#65533;$`FfG&#65533;&#65533; &#65533;&#65533;pB &#65533;&#65533;&#65533;&#65533;&#65533;tN&#65533;&#65533;1+v &#65533;&#65533; &#65533;&#65533;&#65533;	&#65533; 'c&#65533;	&#513;gP&#65533;&#604;I&#65533;&#65533;&#65533;U&#65533;&#65533;=&#65533;&#65533;&#65533;i&#65533;&#65533;&#65533;&#65533;Q1&#1042;&#65533;&#65533;&#65533;&#65533;&#65533;&#65533;e&#65533;&#65533;s&#65533;'vh&#65533;&#65533;&#65533;&#65533;+&#65533;[j	BB&#65533;uZ&#65533;:*&#65533;&#65533;&#65533;&#65533;&#1627;&#65533;&#731;&#65533;&#65533;PU[l&#65533;&#65533; >  &#65533;  V[F&#65533;&#65533;g&#65533;R&#65533;D&#65533;ar&#65533;U&#65533;0&#65533;`&#65533;&#65533;&#65533; &#65533;&#65533;;&#65533;&#65533;&#65533;&#65533;V &#65533;%&#65533;7P&#65533;&#65533;0&#65533;&#65533;>0&#65533;F&B&#65533;<`
v&#1087;&#65533;q&#65533;b;S&#65533;tS$ I&#65533; w`&#65533;&#65533;&#65533;&#65533;&#65533;a&#65533;`!H.u3&#65533;5&#65533;fm&#65533;fs0&#65533;+l0&#65533;C&#65533;&#65533;&#65533;&#65533;&#65533;&#65533;T&#65533;6+&#65533;uJa&#65533;op
&#65533;&#65533;&#65533;V&#65533;iD$&#65533;&#65533;~&#65533;'g &#65533;&#65533;&#65533;[&#65533;&#65533;&#744;Z&#616;&#65533;Z&#65533;m9f&#65533;&#65533;Y&#65533;&#65533;&#65533;wd&#65533;&#65533;V&#65533;&#65533;b&#65533;;H&#65533;&#65533;&#65533;&#541;&#65533;&#640;w&#1469;&#65533;&#65533;&#65533;&#65533;X&#65533;&#65533;&#65533;Cl&#65533;r	&#65533;q&#65533;&#433999;|&#65533;&#65533;&#65533;;&#65533;&#65533;&#1304;u&#65533;&#65533;&#65533;&#65533;^&#65533;u+&#65533;0'~Qf`&#65533;&#65533;&#65533;&#65533;L5++&#65533;	&#65533;[}+&#65533;01{&#65533;&#65533;&#65533;f $&#65533;&#65533;&#65533;%H&#1829;&#65533;&#65533;&#65533;&#65533;&#65533;&#65533;&#65533;&#65533;M&#65533;lH&#65533;&#65533;&#65533;I-&#1816;&#65533;G\&#65533;&#65533;&#188;&#65533;&#65533;&#65533;b&#65533;$f&#65533;&#65533;&#65533;+f(`&#65533;&#65533;&#65533; H&#65533;&#65533;&#65533;%P&#65533;&#65533;Tj&#65533;&#65533;GR{H6&#65533;^6&#65533;&#65533;&#1136;&#65533;&#65533;&#65533;[&#65533;V&#65533;&#65533;
&#65533;&#65533;	}(&#65533;&#65533;&#65533;H&#65533;&#65533;qm&#65533;&#65533;t&#65533;&#65533;&#65533;&#65533;&#65533;&#65533;&#65533;j&#65533;_F&#65533;&#65533;&#65533;&#65533;|&#65533;n&#1829;&#65533;A{H&#65533;&#65533;&#65533;&#65533;&#65533;Av\&#65533;jy&#65533;&#670;+&#65533;&#65533;&#65533;F&#65533;]&#65533;0&#65533;g&#543;&#768;&#65533;&#65533;&#65533;&#829;;M&#65533;y:@M&#65533;t&#65533;&#65533;&#65533;R&#65533;;&#65533;&#65533;n&#65533;+&#65533;&#65533;s&#65533;
&#65533;,&#65533;&#65533;&#65533; a&#65533;&#65533;&#65533;&#65533;>P&#65533;	&#65533;&#65533;[&#65533;&#65533;K&#65533;&#65533;&#65533;&#65533;s0&#65533;&#65533;
&#65533;&#65533;&#65533;\}&#65533;B&#65533;b)&#65533;&#65533;Fv&#65533;&#65533;N&#65533;&#65533;&#65533; -&#65533;]e&#65533;es&#65533;/p&#65533;4&#65533;&#65533;&#65533;T&#65533;
Z&#65533;&#793;&#65533;6&#65533;e&#65533;{&#65533;&#65533;&#1423;&&#65533;&#65533;&#65533;;&#65533;&#65533;&#65533;&#65533;v&#65533;&#65533;&#65533; &#65533;&#65533;&#65533;&#65533;&#65533;3&#65533;E&#65533;&#65533;@ &#65533;
&#65533;S)&#65533; V&#1588;&#65533;&#65533;&#65533;G
lUpO&#65533;&#65533;N)&#65533;&#65533;&#65533;&#65533;&#65533;X&#65533;'t&#65533;&#65533;]R&#65533;T&#65533;%&#1884;_fK&#65533;Ek&#65533;&#65533;&#65533;.&#1890;&#65533;-&#65533;&#65533;4&#65533;&#65533;&#65533;&#65533;A&#65533;&#65533;A=&#65533;:&#65533;&#65533;w&#65533;&#65533;&#65533;	&#624;&#65533;(&#65533;&#65533;&#65533;&#65533;n&#65533;-&#65533;&#65533;E9&#65533;&#65533;pePCk&#65533;&#65533;!~&#65533;&#65533;&#65533;[&#65533;&#65533;&#65533;&#65533;j &#65533;&#65533; l6W&#65533;&#65533;&#65533;&#65533;s&#65533;
&#65533;P&#65533;&#65533;&#65533;&#65533;&#65533;)&#65533;&#65533;&#65533;I&#65533;W&#65533;5O&#65533;&#65533;wPr&#65533;4&#65533;&#65533;&#65533;&#65533;-IV&#65533;&#65533;FZ&#862;&#65533;&#65533;s&#65533;&#65533;P>L R &#65533;&#65533;P1&#65533;&#65533;&#65533;<Rl&#65533;-&#65533;2;L&#65533;)&#65533;V0&#65533;&#65533;&#65533;&#65533;&#65533;G0&#65533;&#65533;]&#65533;I&#65533;`@&#65533;&#65533;&#65533;]&#65533;&#65533;_&#65533;&#65533;f|W<`/&#65533;&#1487;0S&#65533;e&:)] H&#65533;&#65533;&#65533;Z&#65533;%&#65533; &#65533;2%`&#65533;zA&#65533;qx&#65533;&#65533;*&#65533;&#1901;&#65533;AE"~&#65533;&#65533;d&#65533;D&#65533;&#65533;&#65533;c&#65533;&#65533;)&#65533;&#65533;f&#65533;&#65533;f&#65533;&#65533;4^&#65533;&#65533;&#65533;.&#65533;$\&#65533;&#65533;p@&#65533;&#65533; &#65533;f`|p&#65533;HG&#65533;	^\G&#65533; &#65533;&#65533;&#65533;n	 &#65533;^p&#14940;&#65533;
 &#65533;0&#65533;<&#65533;]& &#65533;&#65533;&#1048;&#65533;&#65533;&#65533;@&#65533;&#65533;`&#65533;s  :&#65533;WV&#65533;&#65533;&#65533;E&#65533;&#65533;;&#65533;P^&#65533;
#P&#65533;^&#65533;&#65533;n&#65533;.&#65533;a@ ]&#65533;&#65533;&#65533;v&#65533;+&#65533;@k&#918;&#65533;&#65533;&#65533;&#65533;&#65533;&#65533;&#65533;&#65533;&#65533;&#65533;3&#65533;{"
&#2025;&#65533; &#65533;>C&#65533;)A&#65533;$'g&#65533;%&#65533;&#65533;&#65533;&#65533;N&#65533; d&#65533;&#65533;&#65533;&#65533;a+&#65533;`&#65533;i&#65533;&#65533;]ly&#65533;|&#65533;&#65533;H]m&#65533;I'&#65533;&#65533;S&#65533;]vX&#65533;&#65533;zu&#65533;-&#65533;&#65533;]w!&#65533;k1,&#65533;Iu~:&#65533;&#1247;&#65533;&#568;J&#65533;&#65533;&#65533;K&#609;&#65533;]&#65533;(&#65533;Y&#65533;&#65533;&#65533;|` &#65533;*qv&#65533;&#65533;a&#65533;H&#65533;&#65533;&#65533;K&#65533;l&#65533;&#65533;V$ w&#65533;&#65533;&#65533;&#65533;e &#65533;&#65533;&#65533;&#65533;&#65533;&#65533;&#65533;&#65533;p&#65533;%&#65533;	F&#65533;&#65533;P#&#65533;&#65533;&#65533;&#65533;
&#65533;&#65533;&#65533;#&#65533;&#65533; &#65533;_&#65533;&#65533;#&#65533;&#65533;&#65533;"&#65533;&#65533;&#65533;&#65533;&#65533;&#65533;&#65533;&#65533;&#65533;&#65533;Z/ `Mp&#65533;&#65533;&#65533;t&#65533;V&#65533;&#65533;h&#65533;&#65533;\I&#65533;lI&#65533;&#65533;)&#1151;&#65533;
B7&#65533; )0k&#268;`&#65533;&#65533;&#65533;Q`5K8&#65533;&#65533;&#65533;&#65533;&#65533;&#65533;&#65533;&#65533;&#65533;X&#65533;F&#65533;t&#65533;{
p&#65533;&#65533;[&#65533;&#65533;&#65533;U&#65533;&#65533;_y	&#65533;]&#65533;<&#65533;D|v2&#65533;xw&#65533;&#65533; &#65533;/&#65533;?&#65533;$&#65533;/@A&#65533;&#65533;&#65533;&#65533;=&#65533;T6qb&#65533;'0&#65533;&#65533;B&#65533;0J&#65533;42&#65533;&#593;-&#65533;&#65533;S&#65533;L&#65533;5m&#65533;&#281;S&#65533;N&#65533;=}v&#65533;&#65533;&#65533;2dV&#65533;&#65533;&#65533;&#65533;&#1098;Q<p&#65533;&#65533;&#65533;?w&#65533;x41qN&#65533;[r&#65533;H&#235;Fq&#65533;0h&&#65533;?&#65533;&#65533;&#65533;&#65533;&#65533;&#65533;9]&#65533;&#1445;;&#65533;&#65533;G&#65533;5&#65533;/D\&#65533;&#929;&#65533;QE"&#65533;T&#65533;&#1384;&#65533;A&#65533;x&#65533;S&#65533;&#65533;&#1995;i(&#65533; &#65533;&#65533;&#65533;C&#65533;&#1121;'&#65533;&#65533;&#65533;&#65533;&#65533;&#65533;W&#65533;&#65533;&#65533;&#65533;4&#65533;u4&#65533;0&#65533;&#65533;&#12425;&#65533; 18U&#65533;p&#65533;&#333;G.T&#1983;@/vl&#65533;G&#65533;q&#65533;Web&#65533;/bX&#65533;&#65533;&#29070;;wt&#1824;&#65533;C&#65533;AB&#65533;
&#65533;`&#65533;`&#65533;@zhD(&#65533;&#2038;&#65533;&#65533;&#65533;7&#65533;&#65533;N&#65533;&#65533;&#65533; z&#65533; &#65533;[P&#65533;&#65533;L&#65533;&#65533;,L&#65533;'&#65533;&#65533;
2&#65533;&#65533;&#65533;	&#65533;&#65533;1&#543;H"&#65533;J&#65533;H&#65533;Y&#65533;&&#65533;R&#65533;&#65533;Fo&#305;&#65533;)&#65533;&#65533;&#20005; 2&#65533;5&#65533;&#65533;NSVC&#65533;&#65533;i:&#65533;&#65533;c*&#65533;l=j&#65533;&#65533;&#65533;&#65533;&#65533;-&#65533;&#65533;R4&#65533; &#65533;&#65533;&&#65533;a&#65533;!,&#65533;&#65533;&#65533;_`S,'&#65533;&#65533;,&#65533;h&#65533;&#65533;
&#924;&#65533;>&#65533;&#65533;&#65533;>LP&#65533;&#65533;&#65533;&#65533;&#65533;1&#65533;&#65533;&#65533;">&#65533;&#1096;O&#65533; &#65533;&#65533;&#65533;8&#65533;&#65533;B&#65533;:(&#65533;&#65533;&#65533;&#65533;h&#65533;h&#65533;J&#65533;&#65533;Rn&#65533;'&#65533;&#65533; &#65533;M<R&#65533;&#65533;_&#65533;5VYm*&#65533;&#65533;M&#65533;&#65533;&#65533;&#65533; &#65533;n&#65533;&#65533;&#12291;*&#65533;&#65533;Gb&#65533;&#65533; 
@q&#65533;</&#65533;&#65533;J&#65533;&#65533;c^&#65533;&#65533;5&#65533;aA&#65533;:&#65533;&#65533;?&#65533;UO=&#65533;!P;&#65533; &#65533;&#65533;&#65533;$ &#65533;;,(
-Li&#65533;T
&#65533;&#65533;&#65533;
j+!&#65533;&#65533;i&#65533;&#65533;&#65533;Y&#65533;8&#65533;W'&#65533;Q&#65533;d&#65533;&#65533;&#65533;&#65533;&#65533;2j&#65533;&#65533;&#65533;&#65533;&#65533;xd3*H&#65533;3F&#65533;&#65533;V&#65533;6&#65533;D3"&#65533;&#65533;&#65533;&#65533;ISh&#65533;&#31945;H&#65533;Ab&#65533;&#65533;&#65533;&#1553;&#65533;h&#65533;&3&#65533;!&#65533;B&#65533;/&#732;&#65533;&#1377; Z
(&#65533;g&#65533;;&#65533;&#65533;&#65533;=+&#65533;UO&#65533;KS&#65533;H&#1442;Y-&#65533;8&#65533;&#65533;4!&#65533;&#65533;&#65533;&#65533;&#65533;&#65533;;o&#17819;&#32782; cX&#936;8"&#65533;T&#65533; }&#65533;&#65533;&#65533;&#65533;b&#65533;&#65533;!*"&#65533;&#65533;&#65533;&#65533;G&#65533;&#65533;&#65533;[&#65533;&#65533;&#65533;F#&#65533;&#65533;&#65533;&#65533;hK&#65533;&#65533;&#65533;}7^y&#61640;&#65533;r<$&#65533;&#65533;0vx&#65533;Hc&#65533; &#65533;G&#65533;&#65533;&#65533;q&#65533;
b8&&#65533;&#65533;f&#65533;y&#65533;5&#65533;F'Ms"&#65533;&#65533;=&#65533;"&#65533;&#65533;&#65533;7&#65533;3&#65533;f&#65533;&#65533;{&#65533;i&#65533;T&#65533;&#65533;&#65533;Q@&#65533;6cx &#65533;&#65533;&#65533;&#65533;o&#65533;&#65533;=P=*3&#65533;l&#65533;&#65533;&#65533;f&#65533;;K&#65533;&#65533;d&#65533;&#65533;&#1068;XfKN4&#65533;^&#65533;S&#65533;&#65533;	&#65533;&#65533;&#65533;R &#65533; &#65533;&#65533;H
&#65533;&#65533;B&#65533;D8&#65533;aa&#65533;&#65533;&#65533;&#65533;9y&#65533;A&#65533;&#65533;*&#65533;W&#65533; &#65533;u4&#65533;
&#65533;&#65533;&#65533;>&#65533;&#65533;At&#65533;&#65533;@j&#65533;&#65533;&#65533;&#65533;&#65533;&#65533;L&#65533;s&#65533;&#65533;eG&#65533;h&#65533;B&#65533;&#65533;&#65533;D?&#65533;&#65533;&#581;R&#65533;	\&#65533;?&#65533;p&#65533;&#65533;m&#65533;8 &#65533;A&#65533;ht&#65533;&#65533;`3&#65533;&#65533;E8G:&#65533;hU9&#65533;P&#65533;g&#65533;\&#65533;eC&#65533;&#1562;=j&#65533;&#394;&#65533;1+p&#65533;I&#65533;&#65533;&#65533;D&#65533;&#65533;$&#65533;cb&#65533;D&#65533;'&#65533;l&#65533;}$&#65533;F&#65533;&&#65533;&#65533;&#65533;C&#65533;&#65533;(&#65533;&#65533;A&#65533;&#65533;&#65533;&#65533;i&#65533;\&#65533;e&#65533;H#&#65533;1b&#65533;&#65533;&#65533;&#65533;3&#65533;@&#65533;A&#65533;&#65533;!&#65533;B&#65533;&#65533;c2&#65533;&#65533;&#65533;&#65533;&#65533;	&#65533; &#65533;	wd@&#65533;&#65533;&#65533;&#65533;@&#1166;&#1109;&#65533;&#65533;&#65533;b&#65533;&#65533;3&#65533;&#65533;<h&#65533;!,&#65533;&#65533;&#65533;U)C&#65533;~:&#65533;&#65533;*&#65533;jR&#65533;&#65533;&#65533;&#65533;&#65533;3)&#176;]@&#65533;?&#1093;x&#65533;&#65533;=&#65533;&#65533;F&#65533;z1&#65533;!&#65533;&#65533;G|&#65533;B&#65533;QEa&#65533;&#65533;^&#65533;0&#65533;h&#65533;)&#65533;h&#65533;&#65533;hRG&#65533;G@s&#65533;&#65533;&#65533;&#65533;&#65533;;a$D&#65533;q$;|4&#28872;&#65533;L&#65533;&#65533;m&#65533;@>S*&#65533;&#65533;V&#65533;ZP&#65533;~&#65533;)&#65533;xF&#65533;&#65533;}v([l&#65533;&#65533;&#65533;&#65533;&#65533;@NQR&#65533;&#65533;&#65533;r&43&#65533;K&#65533;LP&&#65533;!&#65533;T&#65533;&#65533;
&#65533;07&#65533;aH&#65533;&#129;&#65533;&#65533; &#65533;&#65533;&#65533;8&#65533;&#65533;lj&#65533;Y+&#65533;&#65533;&#65533;M&#65533;c*&#65533;#&#65533;?L&#65533;&#65533;!&#65533;bh&#65533;&#230;4&#1246;Zl&#65533;&#65533;&#65533;]&#65533;&#65533;	&#65533;,M&#65533;U>&#65533;&#65533;&#1002;gu&#65533;"&#65533;^g&#65533;&#65533; 	C&#65533;&#65533;/&#65533;
&#65533;&#65533;&#1565;A&#65533;&#65533;et$@&#65533;?8&#65533;&#1528;&#65533;E&#65533;G&#65533;(&#65533;&#65533;$&#65533;-Hp_2W&#65533;V',&#65533;#i&#65533;J&#1516;&#65533;2&#65533;I&#65533;&#65533;X&#65533;&#65533;vg&#65533;1&#65533;Ap&#65533;O&#65533; IH5m&#65533;&#626;'>E2&#65533;6&#65533;&#65533;&#65533;&#65533;g
&#65533;U&#65533;'&#65533;&#65533;1p@%e&#65533;&#65533;j&#65533;Z&#65533;&#65533;&#65533;$&#65533;&#65533;se+&#65533;R 9a&#65533;&#65533;iH/I&#65533;&#65533;&#65533;5R#L2+Mf@'&#65533;&#65533;e+{&#65533;&#65533;b&#65533;&#65533;&#65533;%&#65533;&#65533;&#65533;&&#65533;+&#65533;.X|&#1455;&#65533;&#129;&#65533;&#65533;*&#65533;&#65533;A+&#65533;&#65533;;&#65533;c&#65533;&#65533;Zz&#65533;e7a`u&#65533;&#65533;&#65533;|&#65533;hz*(t&#65533;&#65533;&#65533;&#65533;H&#65533;*+&#65533;q&#65533;c,&#65533;&#65533;qYA&#65533; &#65533;h1w&#65533;D&#65533;&#65533;&#65533;&#65533;xnr&#65533;<&#65533;&#296;Eeq&#65533;&#65533;&#65533; &#65533;&#65533;&#65533;7i&#65533;&#65533;d&#65533;3&#65533;&#65533;<&#65533;	&#65533;0i&#65533;&#65533;B$J&#65533;&#65533;f&#65533;&#65533;&#65533;&#65533;&#65533;M&#65533;*&#65533;&#65533;ZM&#745;&#65533;&#65533;&#65533;&#65533;%cK=?&#192;&#65533;WW&#65533;&#65533;Lh&#65533;ARM?&#65533;&#65533;&#65533;\&#38726;&#65533;H&#51117;&#65533;#v&#65533;+&#65533;&#65533;m&#65533;&#65533;&#65533;	1&#65533;&#65533;dG#S&#65533;J*&#65533;&#824;
&#65533;&#65533;x&#65533;?&#65533;&#65533;	 N&#944;&#65533;&#65533;&#65533;5&#65533;&&#65533;qPP s/0&#65533;&#65533;`EB&#65533;>&#65533;2&#65533;&#65533;u&#65533;>39&#65533;&&#65533;
&#65533;&#65533;&#65533;D&#65533;#&#65533;d&#65533;0&#65533;&#65533;&#65533;&#65533;x<&#65533;i&#65533; &#65533;<&#65533;&#65533;$&#65533;8&#360;&#65533;&#65533;&#65533;&#65533;:&#65533;"+&#1545;&#65533;&#65533;&#65533;9&#65533;&#65533;&#65533;&#65533;>J&#65533; Ri&}&#65533;&#65533;&#65533;D&#65533;&#65533;&#65533;g]6ek`G&#65533;&#65533;%&#65533;&#65533;e7&#65533;&#65533;&#65533;&#65533;(&#65533;	"&#258;H{&#65533;&#65533;&#65533;&#65533;&#65533;&#65533;*&#65533;%&#65533;&#65533;&#65533;=D&#65533;&#65533;P&#65533;&#65533;&#65533;&#65533;&#65533;&#65533;4I
&#1423;s&#65533;&#65533;x4&#65533;&#814;L&#65533;q&#65533;i&#65533;&#65533;&#65533;&#65533;T&#65533;&#65533;
&#65533;&#65533;&#65533;&#65533;&#65533;&#65533;	q&#65533; \&#65533;&#65533;#&#65533;&#65533;&#65533;&#65533;fX&#65533;(B&#65533;5&#65533;&#65533;X&#65533;c&#65533;&#65533;&#65533;&#507;&#65533;&#65533;
L&#65533;&#65533;j@&#65533;O&#65533;l5cl&#65533;>&#65533;&#65533;&#65533;&#65533;N&#65533;:
W/i&#65533;N&#1032;&#65533;N?&#65533;P0j&#65533;&#259;&#65533;&#65533;&#65533;&#65533;8C&#65533;b&#65533;&#65533;8B&#65533;'y&#65533;C|&#65533;C&#512;&#65533;&#65533;{L: w0h]&#65533;&#65533;&#65533;&#65533;v2D&#65533;|&#65533;&#65533;&#65533;&#65533;&#65533;G&#65533;'&#528;&#65533;)&#65533;L&#65533;1&#65533;+&#65533;(5c/&#65533;&#624;&#65533;y&#65533;ky&#65533;&#65533; &#1160;{&#65533;5&#65533;&#65533;cq@&#65533;&#65533;&#65533;0lR&#65533;&#65533;H&#65533;&#65533;+`&#65533;&#65533;&#65533;&#65533;[&#65533;&#65533; &#65533;&#65533;&#65533;&#65533;&#65533;8&#65533;&#65533;R&#65533;&#65533;
&#65533;
qj+&#65533;&#65533;&#65533;&#65533;H&#65533;&#65533;b&#65533;&#65533;&#65533;&#65533;&#65533;k&#65533;&#65533;*&#65533;&#65533;v&#65533;&#1763;l&#65533;	&#65533;m&#65533;3lq&#65533;Z8(&#65533;2&#65533;x="&#684;/&#65533;,1Q5&#65533;"&#65533;	&#65533;,&#65533;&#65533;&#1361;&#65533;&#65533;3&#65533;&#65533;{&#65533;&#65533;Kx&#65533;&#65533;&#65533;&#1506;&#834;&#65533;$&#65533;&#65533;&#65533;&#65533;D&#65533;&#65533;2.&#65533;A?&#65533;&#65533;@&#65533;h +&#65533;x&#65533;i($&#65533;0 MP&#65533;8&#65533;&#65533;&#65533;&#65533;&#65533;2&#65533;7p&#65533;&#65533;&#65533;&#65533;&#65533;&&#65533;Nd&#65533;G&#65533;D&#65533;d&#65533;cQ/&#65533;s&#65533;C&#65533;&#65533;W&#65533;b&#65533;#3'w&#65533;!`&#65533;&#65533;y&#65533;
&#65533;`P`{&#193;&#65533;&#65533;&#65533;&#65533;&#65533;&#65533;&#65533;&#65533;	&#65533;&#65533;)&#65533;8W\4&#65533;&#65533;&#33378;&#65533;&#65533;) &#65533;H&#65533;&#65533;&#6232;&#65533;p&#65533;&#65533;&#65533;&#65533;&#65533;1,AD&#474;H&#65533;}&#65533;&#65533;&#65533;e&#65533;<&#65533;&#65533;&#65533;k&#65533;&#65533;&#65533;&#65533;&#65533;&#65533;5z&#65533;P B3&#65533;0d&#65533;5U&#193;&#65533;&#65533;c&#65533;' &#65533;QH&#65533;;&#65533;
1&#65533;&#65533;&#65533;&#65533;&#551;-&#65533;&#65533;*&#65533;lB@ &#65533;&#65533;&#65533;&#65533;&#1586;&#65533;-@C&#65533;/j&#65533;R&#65533;&#65533;&#65533;&#65533;&#65533;C0&#65533;&#65533;&#65533;&#65533;X&#65533;?L&#474;$&#65533;4&#65533;9&#65533;&#65533;&#65533;&#65533;&#65533;&#65533;&#65533;&#65533;d e&#203;VQE&#65533;&#65533;@&#65533;X&#65533;&#65533;&#65533;&#65533;0P&#1609;O@Q&#65533;&#65533;&#65533;r&#65533;&#65533;&#65533;&#65533;"EV&#65533;&#65533;Z&#65533;&#65533;&#65533;&#65533;&#1569;H&#65533;&#65533;`&#65533;&#778;&#65533;5&#65533;v&#65533;z&#65533;&#65533;&#65533;&#65533;&#65533;!@&#65533;s&#65533;&#39001;78&#65533;&#65533;&#65533;&#65533;(&#65533;
&#65533;	@  &#65533;&#65533;&#590;0&#65533;&#65533;@&#65533;&#65533;&#65533;I&#65533;`&#65533;
&#65533;
&#628;I&#65533;*&#65533;>&#65533;	&#65533;&#65533;r<&#65533;&#65533;L&#65533;p&#65533;i@!*x g&#65533;G&#65533;&#65533;&#65533;J8&#65533;&#65533;&#65533;_B&#65533;7S&#65533;&#65533;&#65533;&#65533;X &#65533;&#65533;&#65533;G&#65533;&#65533;mYH&#65533;X>&#65533;&#65533;&#1484;:Hl8&#65533;&#65533;&#65533;&#65533;(;8,
I{&#65533;
&#65533;&#65533;2&#65533;&#65533;I3&#65533;&#65533;6&#65533;x&#65533; &#65533;&#65533;>&#65533;&#65533;&#65533;&#65533;&#65533;4&#65533;&#65533;|9&#65533;8 L&#65533;&#65533;&#301;s (/&#65533;&#65533;LZ&#65533;&#65533;&#65533;&#65533; &#65533;&#65533;T
&#65533;*E&#65533; %&#65533;&#65533;!&#65533;&#65533;&#65533;&#65533;&#65533;Ck&#65533;!&#65533;&#65533;&#65533;)|{5{&#65533;&#65533;&#65533;&#65533;X#C&#65533; &#65533;&#65533;9&#65533;&#65533;&#65533;8yP&#65533;&#65533;#&#65533;&#65533;&#65533;&#65533;@6$&#39830;&#65533;?&#65533;*&#65533; &#65533;Q&#65533;L&#65533;&#65533;&#65533;&#65533;&#65533;&#65533; &#65533;(&&#65533;4O&#65533;L&#65533;.&#65533;X<&#65533;0&#65533;!e&#461;&#65533;&#65533;&#65533;&#65533;&#65533;3M&#65533;&#65533;q0&#65533;&#65533;#&#65533;&#65533;&#65533;&&#65533;&#65533;&#65533; J3&#65533;1<&#65533;.&#65533;(\N&#65533;&#65533;&#65533;xH0&#65533;j9&#65533;&#1169;&#65533;&#65533;Z&#65533;(A&#65533;(&#65533;&#65533;A&#131;*I&#65533;q-/ &#65533;&#65533;&#65533;&#65533;&#65533;c&#1159;!&#65533;5&#1311;&#65533; K&#1114;&#65533;&#65533;&#559;&#720;V&#65533;&#65533;&#65533;(P&#65533;P&#65533;h&#65533;%&#1680;&#65533;&#65533;^&#65533;&#65533;&#65533;B&#65533;OI&#65533;&#65533;y&#65533;OQU!&#65533;&#65533;&#65533;&#65533;&#1264;&#65533;&#65533;&#1049;&#65533;&#65533;&#65533;&#65533;&#65533;)&#65533;R0&#65533;H&#65533;&#65533;&#65533;&#65533;5&#65533;L&#65533;c&#65533;&#65533; 2&#65533;g|Pl*&#65533;E&#65533;T"Q4&#65533;&#65533;	&#65533;X&#65533;%&#65533;Fi4&#65533;B&#65533;Q&#65533;&#1024;i+&#65533;,)&#65533;&#65533;&#65533;&#65533;C&#65533;&#65533;&#65533;3&#65533;&#65533;A9&#65533;&#65533;XW&#65533;&#65533;R1&#65533;&#65533;9&#65533;@
&#65533;X&#65533;&#65533;&#65533;C!L8&#65533;
&#65533;&#65533;SH(6)&#65533;&#65533;!&#65533;&#65533;&#65533;&#65533;v&#65533;&#1161;<&#65533;&#65533;&#65533;&#65533;&#65533;1&#65533;2wi&#65533;&#65533;&#65533;`&#65533;&#65533;&#65533;S&#65533;`	&#1825;&#65533;&#65533;&#65533;&#65533;4*T&#65533;h#&#65533;)YsUY&#65533;&#65533;&#65533;&#65533;&#65533;&#65533;&#65533;
&#65533;&#65533;3&#65533;H&#65533;p &#65533;&#65533;&#65533;&#65533;Q&#342;&#65533;+3&#65533;4)&#65533;&#65533;aN	&#65533;B`&#65533;x&#65533;&#65533;&#65533;!&#65533;&#65533; &#65533;8&#65533;,&#65533;&#65533;F990&#65533; :
O6&#65533;&#65533;&#65533;&#65533;&#1375;)&#65533;)&#65533;&#65533;)0XC&#65533;&#65533;&#65533;(&#65533;	&#65533;&
P&#65533;&#65533;&#1182;c&#1763;
&#65533;U&#65533;8&#65533;#&#65533;&#45016;&#65533;&#65533;&#65533;&#65533; &#65533;/&#65533;&#65533;&#65533;&#65533;9&#826;&#65533;&#65533;&#65533;[&#65533;&#65533;&#65533;49&#65533;&#65533;B&#65533;&#65533;&#65533;&#1807;&#65533;}yW&#65533;hL22&#65533;&#65533;)&#65533;1,{&#65533;r&#65533;&#65533;&#65533; &#65533;3&#65533;&#65533;$&#65533;&#65533;M&#1709;&#65533;(&#65533;&#65533;*&#65533;z&#65533;&#65533;&#65533;&#65533;.&#1842;&#65533;&#65533;&#65533;i&#65533;2!&#65533;&#65533;&#65533;&#65533;&#65533;&#65533;	i&#65533;&#65533;&#65533;e&#65533;&#65533;&#65533;&#65533;8Rx&#65533;&#65533;K&#65533;&#65533;&#65533;^&#65533;XI&#65533;&#65533;&#65533;&#65533;&#65533;&#65533;(?&#65533;(&#65533;&#304;&#65533;&#65533;&#65533;&#65533;90j&#65533;&#65533;&#65533;&#65533;U+
&#1602;;&#65533;w&#65533;&#65533;`&#65533;c&#65533; &#65533;&#65533;&#65533;S&#65533;=[`&#65533;]&#65533;&#65533;r &#65533;&#1925;&#65533;[&#65533;[X[&#65533;&#65533;(UP`&#65533;t&#65533;`&#65533;&#65533;S&#65533;|&#65533;03&#65533;1&#65533;w&#65533;'&#65533;&#65533;]	&#65533;;&#65533;&#65533;-a[&#65533;&#65533;D&#65533;&#65533;&#65533;&#65533;^1HQva&#65533;?&#65533;&#65533;&#65533;&#65533;?R&#65533;_)&#1033;M(&#65533;&#65533;r&#65533;&#65533;&#1980;&#65533;>\&#65533;)&R$U&#65533;=R&#65533;&#65533;&#65533;&#65533;&#65533;X&#65533;&#65533;&#65533;&#65533;&#65533;&#65533;&#65533;<"Q&#65533;&#65533;&#1083;&#65533;xQH&#65533;&#65533;"B&#65533;&#65533;8S&#65533;&#65533;&#65533;&#65533;&#65533;R&#65533;&#65533;(:&#65533;&&#65533;<XV&#65533;2&#65533;&#65533;&#65533;&#770;&#65533;u&#65533;#&#65533;&#65533;&#65533;&#866;&#65533;8&#65533;	&#65533;&#65533;9&#65533;<&#65533;&#65533;Xa&#65533;A&#65533;(&#65533;&#65533;&#65533;P&#65533;I&#65533;0&#65533;&#65533;M&#65533;&#65533;"&#65533;&#65533;|&#65533;a&#65533;=:}2/&#65533;&#65533;&#1861;*&#65533;]0&#65533;"&#65533;&#65533;&#65533;Z&#65533;&#65533;&#65533;&#65533;b6&#65533;&#65533;`&#65533;&#65533;&#65533;u&#65533;&#65533;_&#65533;&#65533;r(@&#65533;&#65533;H&#65533;&#65533;&#65533;&#65533;`,{&#65533;&#65533;B&#65533;U&#65533;&#65533;&#65533;d&#65533;&#65533;&#65533;&#65533;&#65533;3&#65533;-Dp-&#65533;&#65533;z&#65533;&#65533;&#65533;D
&#65533;6&#65533;X-Q6&#65533;P&#65533;C&#65533;&#65533;[&#65533;[&#65533;b&#65533;T&#65533;hL&#65533;&#65533;&#65533;&#65533;$&#1481;p&#65533;P~&#65533;>&#65533;C&#65533;>t&#65533;b>&#65533;b&#65533;&#65533;wG&#65533; W&#65533;G"&#65533;&#65533;m!z&#65533; &#65533;&#65533;&#65533;GH(<&#65533;:&#65533;2&#65533;x3&#65533;&#65533;H	&#65533;j&#65533;&&#65533;&#65533;e&#65533;9@&#65533;&#65533;"&#65533;&#2011;&#65533;&#65533;A(I&#65533;E3&#65533;ZX&#65533;&#65533;&#65533;d&#65533;&#65533;2f&#65533;}&#65533;&#1928;&#65533;h&#65533;&#65533;j&#65533;&#65533;&#65533;&#65533;&#65533;&#65533;Q&#65533;1&#65533;&#65533;L&#65533;&#65533;&#65533;&#65533;&#65533;&#65533; &#65533;;&#65533;*8&#65533;&#65533;&#65533;&#1086045;mg&#65533;"3&#65533;f&#65533;}&#65533;yf&#65533;!&#65533;df&#65533;&#65533;&#65533;j`&#65533;P&#1541;&#65533;]&#65533;&#65533;uxfi&#65533;&#65533;Jp&#65533;E&#65533;&#65533;\P&#65533;&#65533;[&#65533;3&#65533;&#65533;!&#65533;r&#65533;&#65533;&#65533;=&#65533;`g&#65533;	&#65533;&#65533;&#19145;&#65533;a&#65533;&#65533;N&#65533;:lk&#65533;&#65533;T?&#65533;&#65533;PE:&#65533;&#65533;\&#65533;y&#65533;c!-&#65533;A&#65533;>&#493;&#65533;h&#65533;&#640;*&#65533;b&#65533;&#65533;&#65533;&#65533;&#65533;C,V&#65533;&#65533;`&#65533;0&#65533;&#65533;(&#65533;&#65533;R&#65533;s&#65533;+b&#65533;l&#65533;(5&#65533;&#65533;&#65533;F(&#65533;49@&#65533;!&#65533;z&#65533;i*Ca&#65533;&#65533;&#65533;Vi&#1540;&#65533;&#65533;c&#65533;&#1542;G &#65533;&#65533;R&#65533;r&#65533;&#65533;aMj^ejy&#65533;&#65533;&#65533;&#65533;<&#65533;,:h 4&#65533;&#65533;FA&#65533;
&#65533;&#65533;n&#65533;6&#65533;O?P&#65533;L&#65533;&#65533;&#65533;	C&#65533;@&#65533;&#65533;&#65533;&#65533;&#65533;&#65533;&#65533;]&#1423;	X&#65533;&#65533;	x&#65533;&#65533;&#65533;&#65533;g&#65533;&#65533;&#65533;&#65533;A&#65533;, ,` &#65533;g&#65533;fj&#1925;&#582;@ &#65533;P&#65533;(&#1541;E(&#65533;&#65533;>hK+iyJS&#65533;&#65533;&#65533;;sD&#65533; &#65533;&#1286;&#65533;(+i&#65533;&#65533;y&#65533;&#65533;X&#65533;&#65533;&#65533;:[&#65533;&#65533;}&#65533;>&#65533;&#65533;^J&#65533;&#65533;&#65533;&#65533;&#65533;&#65533;&#65533;&#65533;&#65533;&#22408;&#65533;~&#65533;&#65533;d&#65533;&#65533;&#65533;&#65533;j&#65533;:&#65533;`Y&#65533;&#65533;(B&#65533;oj&#65533;&#65533; 1&#65533;Q&#65533;&#65533;s&#65533;&#65533;D&#65533;&#65533;&#65533;3&#65533;:$&#550;&#955;&&#65533;&#65533;&#65533;&A&#65533;&#65533;D&#65533;W&#65533;6&#65533;&#65533;P0&#65533;&#65533;&#65533; +&#65533;
&#65533;&#65533;&#65533;&#65533;w&#65533;GG&#65533;(&#65533;&#457;&#65533;&#65533;&#65533;jO&#65533;@&#65533;F&#65533;&#65533;He@)&#65533;&#65533;&#65533;@&#65533;&&#65533;&#65533;&#65533;&#65533;&#65533;k&#65533;'_faz&#65533; a_&#65533;&#65533;8&#65533;&#65533;.&#65533;&#65533; &#65533;>&#65533;&#65533; &#65533;8&#65533;p&#65533;&#65533;(&#65533;&#513;&#65533;rA(&#65533;&#65533;;&#65533;&#65533;&#65533;&#65533;1&#65533;&#65533;0&#65533;2g&#65533;@&#65533;na&#65533;&#65533;&#65533;.N2&#65533; &#65533;&#65533;cX{&#65533;&#65533;&#65533;&#65533;2H! &#65533;&#65533;@ q&#65533;xh&#65533;*&#65533;x&#65533;f&#65533;H&#65533;&#65533;[&#65533;D D&#65533;[&#65533;R &#65533;&#65533;%&#65533;'~&#65533;f&#65533;4&#65533;&#937;7l>&#65533;\&#65533;&#65533;b&#65533;&#65533;\f&#65533;	r&#65533;&#65533;&#65533;&#65533;3F{:7Kc&#65533;&#1372;&#65533;&#65533;s&#65533;&#65533;&#65533;T5&#65533;*&#65533;&#65533;&#65533;A&#65533;
p&#65533;6&#65533;Yg/(9&#65533;&#65533;&#1926;HvDv< |< &#65533;&#65533;Dg&#65533;&#65533;&#65533;&#65533;1&#259;c&#65533;&#65533;UPv
&#65533;&#65533;&#607;&#65533;&#65533;"&#65533;&#65533;&#65533;&#65533;&#65533;&#65533;y&#65533;L%E&#65533; &#65533;&#65533;&#65533;G&#65533;&#65533;&#65533;&#65533;&#65533;&#65533;'&#65533;c#&#65533;&#65533;&#65533;z&#65533;2&#960;uww_`,Po&#65533;&#65533;&#65533;l8&#65533;c&#65533;w@&#65533;0~&#65533;T(T&#65533;}&#65533; t r&#65533; r&#65533; F&#65533;&#65533;D &#32869;E^&#65533;x&#65533;;&#65533;x&#65533;&#65533;x&#65533;&#65533;&#65533;&#65533;&#65533;&#65533;&#65533;&#65533;

x&#65533;&#65533;8&#65533;&#1049;&#65533;&#65533;#b&#65533;&#65533;b,&#65533;$&#65533;&#65533;(&#81472;&#65533;0D&#65533;&#65533;?&#65533;&#65533;8&#65533;&#65533;&#65533;r&#65533;&#65533;&#1409;&#65533;&#65533;&#65533; &#65533;"HL!&#462;&#65533;&#65533;&#65533;:&#65533;c&#65533;Hy#=&#65533;L&#65533;r%&#726;._&#140;&#65533;&#65533;O&#65533;f &#65533;&#65533;O&#65533;z&#1964;&#65533;&#65533;`M&#65533;A{&#65533;&#65533;D&#65533;&#65533;`&#65533;&#65533;&#65533;u&#65533;&#65533;&#65533;10&#65533;&#65533;h&#65533;
&#65533;*U*&#65533;&#65533;&#65533;&#65533;&#1151;5:<+&#65533;&#65533;&#1650;@9(A&#65533;#{&#65533;&#65533;&#65533;&#65533;^&#65533;&#528;&#65533;&#65533;&#319;m&#442;&#65533;&#65533;%&#65533;=&#65533;&#65533;&#65533;&#65533;F]&#65533;7&#65533;I>&#65533;G&#65533;&#65533;%_>Dp&#65533;)&#65533;&#65533;&#65533;z&#65533;/&#65533;&#65533;_&#206;-{6&#65533;&#1718;o&#65533;f&#65533;2&#65533;!&#65533;H0&#272;a&#65533; &#65533;&#65533;&#65533;&#65533;&#65533;&#65533;&#65533;&#65533;&#65533;&#65533;&#65533;&#65533;N&#65533;H&#65533;&#65533;&#65533;D&#65533;&#65533;Jp	&#65533;&#65533;&#65533;&#65533;&#1613;&#65533;&#65533;&#65533;3&#65533;0a&#490;&#65533;&#65533;"&#65533;wt&#65533;R&#65533;&#776;D &#65533;@&#264;#r&#65533;2&#65533;!&#65533;&#65533;&#65533;"&#65533;&#65533;D&#65533;&#65533;&#65533;&#65533;&#65533;c
!B&#65533;! &#65533;H&#65533;&#65533;RZX&#65533;&#65533;&#65533;&#65533;&#65533;A&#65533;ka	&#65533;&#65533;pC,/&#65533;	&#65533;&#65533;%&#65533;HGH&#65533;B"&#65533;&#65533;&#65533;%d
GM&#65533;Q&#65533;&#65533;&#65533;	&#65533;&#65533;.&#65533;&#65533;&#65533;@#&#65533;&#65533;O&#65533;"&#65533;&#1445;&#65533;_&#65533;&#65533;!E&#65533;t&#65533;NEeN&#65533;&#65533;&#65533; TX&#65533;Pt&#65533;RUU&#65533;&#65533;oD]&#278;&#65533;&#65533;VptVq-&#65533;O\&#65533;T(&#65533;&#1824;/&#65533;&#65533;&#65533;&#65533;$l&#65533;&#65533;&#65533;&#65533;"c&#65533;5Fc&#65533;bDHvd&#65533;g&#65533;&#65533;&#65533;*A7p&#65533;+&#65533;x A&&#65533;H&&#65533;&#65533;&#65533;&#65533;&#65533;&#65533;&#65533;&#65533;P&#65533;&#65533; &#65533;&#65533;aH&#65533;?&#1026;&#65533;&#65533;&#65533;&#65533;S&#65533;A&#65533;&#65533;`2%I&#65533;?Fv!&#65533;&#65533;&#65533;&#65533;&#65533;&#65533;@&#65533;&#65533;.A&#65533;I&#65533;&#65533;x&#65533;&#262; &#65533;`&#65533;3&#65533;&#65533;&#65533;@&&#65533;c #&#65533;&#65533;&#65533;&#65533;}&#65533;&#65533;J}&#822;&#65533;M&#65533;A*&#65533;&#65533;&#65533;?#&#65533;&#65533;&#65533;c&#65533;b&#65533;"&#65533;&#65533;&#65533;&#65533;&#65533;&#65533;&#65533;&#65533;?YH&#65533;B_&#65533;@&#65533;&#65533;.&#65533;&#65533;&#65533;4( &#1232;Y&#65533;O&d&#65533;&#65533;&#65533;-p)N&#65533;&#65533;B+&#65533;&#65533;AN;&#65533;\JS&#65533;&#65533;&#65533;?&#65533;D&#65533;I&#65533;l&#65533;&#65533;<&#322;&#65533;k&#35876;SG>&#65533;&#65533;Od&#65533;&#65533;&#65533;+ABJU<&#65533;W&#65533;p&#65533;"&#65533;&#65533;&#65533;&#65533;&#1440;
&#65533;]t&#65533;h&#65533;&#65533;&#65533;&#65533;]-&#65533;q&#65533;&#65533;}&#65533;&#65533;&#65533;A&#65533;f&#65533;U&#65533;?&#65533;&#1557;
&#65533;F\Fk&#470;y
&#65533;(&#65533;&#65533;*&#65533; &#65533;&#65533;&#65533;&#65533;&#65533;&#65533;A&#65533;Bj&#65533;@C	&#65533;A&#65533;&#65533;&#65533;
&#65533;&#65533;&#65533;%o&#65533;&#65533;/&#65533;&#65533;@&#65533;&#65533;&#65533;!4&#65533;?&#65533;&#65533;LP&#65533;"W&#65533;&#65533;&#65533;.\&#65533;o&#65533;wu&#65533;&#65533;&#65533;&#65533;&#65533;&#65533;?"&#65533;"&#65533;&#65533;&#1624;&#65533;G-&#65533;~.#&#65533; B%$&#65533;&#65533;?&#65533;&#65533;G&#65533;&#65533;&#65533;*&#65533;8hc&#65533;&#65533;H&#65533;>v2&#65533;&#65533;*&#65533;&#65533;x,d&#65533;&#65533;&#65533;bH>&#530;X0&#65533;&#65533;&#65533;v&#65533;&#65533;&#65533;&#65533;&#65533;&#65533; _&#65533;&#65533;A&#65533;&#65533;)&#65533;<&#65533;y&#65533;U&#896;x&#65533;#A&#65533;&#65533;`&#65533;7&#65533;`$_+&#65533;Ir&#65533;&#65533;!X.$J&#65533;&#65533;&#65533;&#65533;&#65533;&#49778;	 &Vs	i&#65533;&#65533;
&#65533;&#65533;8&#65533; &#65533;&#65533;&#65533;Nx&#65533;!*&#65533;5&#65533;&#65533;Pk&#65533;&#65533;#&#65533;B7r&#65533;O&#65533;&#65533;I@&#65533;&#521;E1QL&#65533;"&#65533;#w,0$&#65533;q&#508;J&#65533;&#65533;#d&#65533;e<&#65533;Z&#65533;&#65533;P&#65533;&#65533;&#65533;&#65533;-&#65533;a&#65533;&#65533;* 	&#65533;&#65533;&#65533;&#65533;I%)K&#65533;b@&#65533;r&#65533;UR&#65533;')&#65533;#x+&#65533;&#65533;BZ@Mt&#65533; 2&#273;&#65533;&#65533;&#65533;&#65533;(Vq&#65533;&#65533;&#65533;&#65533;&#65533;]]&#65533;v"&#65533;.	&#65533; L`&#65533;3&#768;L<#-P&#65533;t A0A |`&#65533;twX&#65533;)&#65533;&#65533;1&#65533;9&#65533;&#65533;-&#65533; ,&#65533; &#65533;D&#65533;&#65533;&#65533; Yu&#65533;&#65533;y&#65533;C&#65533;P&#65533;"2&#65533;&#65533;/&#65533; (0&#65533;&#65533;&#65533;C&#65533;4F&#65533;a&#65533;dg1&#65533;0&#65533;&#65533;<&#65533;%&#65533;&#65533;&#65533;&#65533;&#65533;&#65533;Z&#65533;&#65533;&#65533;&#65533;?&#65533;&#65533; &#65533;0&#65533;jy&#65533;@HB&#65533;&#65533;&#65533;&#65533;4&#65533;A$&#65533;){J&#65533;&#65533;&#65533;MeD&#65533;Bh&#65533;&#65533;&#65533;&#65533;L&#65533;tI&#65533;&#65533;&#1049496;&#65533;&#65533;&#65533;&#65533;~&#533;0r&#65533;U&#65533;&#65533;X&#65533;&#65533;&#65533;&#261;Ph<&#65533;&#65533;&#65533;&#65533;q&#65533;&#65533;Hb( &#65533;&#65533;&#65533;;&#65533;&#65533;&#65533;&#65533;)&#65533;C~L&#65533;&#65533;&#65533;&#65533;r&#65533;C&#65533;+&#65533;&#65533;[&#65533;&#65533;&#65533;&#65533;&#65533;H&#65533;4&#65533;A&#65533;&#65533;&#65533;&#65533;&#65533;)e+kY`&#65533;&#65533;&#65533;&#65533;&#65533;A4&#1042;&#65533;%&#65533;&#1464;&#65533;A&#65533;&#65533;&#65533;&#65533;:&#65533;&#65533;&#65533;&#65533;D&#1659;^v&#65533;b&#65533;8f!&#65533; "&#65533;&#65533;&#65533;&#65533;aT&#65533;wXY6&#65533;&#65533;!&#65533;Cw &#65533;3&#65533;&#65533;&#65533;&#65533;&#65533;&#1536;"&#65533;,&#65533;&#65533;&#65533;| &#65533;&#65533;&#65533;?&#65533;c&#65533;h&#65533;&#65533;&#65533;*&#65533;<&#65533;&#65533;&#65533;&#65533;C6t2y(eE9&#805; @y&#65533;&#65533;AP`+|&#65533;*:J&#65533;&#1272;&#65533;&#65533;*x,BX&#65533;A
&#65533;&#65533;C&#65533;pV&#65533;&#65533;V&#65533;d&#65533; &#65533;&#65533;&#65533;P&#65533;&#65533;&#65533;&#65533;
&#65533;&#65533;?N&#65533;&#65533;&#65533;&#65533;$;&#65533;&#65533;ek,&#65533;-&#65533;	&#65533;&#65533;&#65533;z&#65533;&&#65533;5&#65533;2&#65533;U&#65533;&#65533;&#65533;&#1283; &#65533;;&#65533;V&#65533;&#65533;3`&#65533;&#65533;!&&#512;&#65533;u&#65533;&#65533;&#65533;%Po&#65533;2&#65533;&#1489;&#65533;`&#65533;&#65533;&#65533;cc"&#1265;&#1093;&#65533;3F&#1067;&#65533;B&#65533;&#65533;K&#65533;&#65533;a&#65533;<$&#65533;R&#65533;&#65533;&#65533;&#65533;~dUc$&#199;&#65533;"&#65533;I&#65533;&#65533;&#65533;ll&#65533;C&#65533;&&#65533;ICG6rMCr@&#1008;&#65533;&#65533;&#65533;&#65533;&#65533;*&#65533;GA	r&#65533;#&#65533;&#65533;&#65533;J&#65533;w,D_&#65533;&#65533;&#65533;&#65533;q&#65533;&#65533;&#65533;
<&&#65533;&#1923;&#65533;&#65533;RP&#65533;&#65533;&#65533;B wC&#65533;&#65533;X&#65533;&#65533;&#65533;&#65533;go&#65533;;&#65533;&#65533;B`&#654;&#65533;t`&#65533;&#65533;&#65533;&#65533; &#65533;LF_&#65533;&#65533;&#65533;C&#65533;&#768;Ob.)$&#65533;6W&#65533;n&#65533;&#1108;X&#65533;G&#65533;#&#65533; &#65533;&#65533;&#65533;>&#65533;<&#65533;&#65533;&#65533;&#65533;XG!&#65533;<&#65533;I&#65533;&#65533;&#65533;c&#65533;H&#65533;)r&#65533;r&#65533;#:E4&#65533;&#65533;&#65533;Bs&#65533;&k;H&#65533;&#65533;,&#65533;&#65533;cO&#65533;
&#65533;&#65533;e&#65533;hGUe=&#65533;`&#65533;-m&#65533;2&#65533;8L%&#65533;Q&#65533;&#65533;&#65533;&#65533;&#65533;1G&#65533;
t&#65533;]&#65533;&#65533;&#1535;&#65533;5&#65533;T&#1373;ZX&#65533;F&#65533;&#65533;&#65533;&#65533;	&#65533;&#65533;L`u&#65533;&#65533;&#65533;&#65533;0^&#65533;& &#65533;&#65533;l&#65533;	r&#65533;BLKMtTen&#65533;&#65533;A&#65533;V&#65533;Y=&#65533;dH2H&#65533;E&#1474;&#65533;a&#65533;%q0&#65533; &#65533;&#65533;&#65533;4F&#65533;@&#65533;Ed&#65533;&#65533;>&#769;&#1230;&#65533;&#65533;~1&#65533;&#65533;&#65533;&#65533;}&#65533;1&#65533;|`l&#65533;&#65533;&#65533;&#65533; &#65533;-1K &#65533;&#65533;&#65533;n&#65533;&#65533;&#65533;&#65533;Q&#65533;c&#65533;&#65533; &#65533;h&#65533;m&#65533;*&#65533;&#65533;H&#65533;&#65533;&#65533;&#65533;s&#65533;&#65533;&#65533;&#65533;&#65533;&#65533;%l[K&#65533;$&#65533;&#65533;}Pq&#65533;eI&#65533;&#65533;&#1787;y&#593;&#1530;[G&#65533;A_&#65533;Z&#65533;q&#65533;6&#65533;&#65533;&#65533;&#65533;m[RHQ|&#65533;&#65533;&#65533;&#65533;&m&#65533;&#590;cC&#65533;&#65533;&#65533;&#65533;  &#65533;*r&#65533;&#65533;&#65533;&#65533;X&#65533;!Xp &#65533;NYl&#65533;&#65533;&#65533;&#65533;^&#65533;&#65533;E&#65533;&#65533;&#761;e&#65533;b&#65533;&#65533;&#65533;t&#65533;e&#426;X&#65533;&#409;&#65533;J]&#65533;&#65533;fL&#65533;(&#65533;$&#65533;
&#65533;$&#1159;&#65533;&#65533;(]dF&#65533;&#65533;?X@&#65533;&#65533;&#65533;I&#65533;T&#65533;&#65533;R&#65533;_&#43035;t&#276;&#65533;&#65533;&#65533;]&#47108;Z&#65533;&#65533;C&#65533;Do&#65533;JF&#65533;x&#257;&#65533;&#353;&#65533;U&#65533;&#1087684; y&#65533;V&#65533;&#65533;2&#65533;
g&#65533;&#65533;t&#65533;[&#65533;m&#65533;&#65533;&#65533;A&#65533;&#65533;&#65533;&#65533;@&#65533;&#65533; z&#65533;?&#65533; +o&#65533;&#65533; &#1024;&#65533;&#65533;&#65533;=iL&#1081;C&#65533;&#65533;&#65533;&#65533;&#65533;&#65533;A&#65533;&#65533;&#65533;(&#265;&#65533;&#65533;R`&#65533;&#65533;G&#65533;&#65533;&#65533;&#65533;?X0q&#65533;^LG&#65533;&#65533;&#65533;TA&#65533;T&#65533;&#65533;'&#65533;&#65533;G<G&#65533;&#65533;?p&#65533;?h@&#65533;&#65533;(&#65533;x&#65533;&#65533;&#65533;R&#65533;&#65533;&#65533;EN&#65533;P&#65533;&#65533;&#65533;&#65533;	Nx&#65533;K`&#65533;&#65533;,@d&#65533;&#65533;&#65533;`A&#65533;&#65533;B&#65533;&#65533;A&#65533; p&#65533;&#65533;d&#65533;H&#65533;7&#65533;&#65533;&#65533;82&#65533;&#65533;&#65533;&#65533;&#65533;U&#65533;&#65533;d&#428;&#65533;&#65533;U^&#65533;
&#65533;&#65533;N3&#65533;G`B>&#65533;&#65533;&#65533;&#65533;&#65533;? &#65533;d&#65533;&#65533;&#65533;`&#65533;-A&#65533;H&#65533;&#65533;&#65533;.2dC*&#65533;`&#65533;A &#65533;;&#65533;&#65533;;&#65533;@F4B8&#1057;&&#65533;&#65533;^&#65533;X<t&#65533;&#65533;!&#65533;E&#65533;&#2041;Q[&#65533;\&#1280;&#65533;?&#65533;&#65533;&#65533;&#65533;&#65533;2&#65533;&#65533;&#65533;yu&#1286;&#65533;&#65533;T&#65533;>D&#65533;d<&#65533;Q&#65533;&#65533;&#65533;&#65533;=&#1536;l@S"@	&#65533;p$Gd&#65533;&#65533;q!%&#1206;&#65533;^!Ad&#65533;"&#65533;W&#65533;&#65533;&#65533;&#65533;<&#65533;&#65533;&#65533;&#65533;FC&#65533;&#65533; &#65533;X&#65533;&#65533;E&#65533;&#65533;G&#65533;&#65533;GT&#65533;&#65533;&#65533;/T&#65533;Al&#65533;P&#65533;(&#65533;&#65533;A &#65533;"(&#65533;,&#65533;`!r&#65533;18&#65533;$G&#65533;&#65533;&#65533;)&#65533;&#65533;&#1373;C&#65533;N&#65533;&#65533;&#65533;&#65533;&#65533;&#1368;&#65533;&#65533;P&#65533;X&#65533;	O&#65533;&#65533;NTQ&#65533;8&#65533;&#65533;y&#65533;,V&#65533;T&#65533;a`N&#680;@J](&#296;P^`&#65533;fH&#1156;d&#65533;&#65533;&#65533;Q&#65533;E#-&#65533;&#65533; 'a&#65533;&#65533;t
a<&#65533;Z&#65533;&#65533;o&#65533;&#18629;|&#65533;M&#65533;&#65533;&#65533;d|M&#65533;9G&#65533;&#65533; f&#65533;g&#65533;]&#65533;B&#209;&#65533;&#65533;?&#65533;"&#65533;@&#65533;&#65533;D&#65533;T&#65533;Gp&#65533;&#65533;<J&#65533;&#65533;G&#65533;#H&#65533;0&#65533;U&#65533;&#65533;&#65533;&#65533;&#65533;Z=&#65533;&#65533;m&#65533;&#65533; &#283;&#65533;&#65533;&#65533;\^&#65533;&#65533;G&#65533;&&#65533;&#65533;B	h(&#65533;j0h&#65533;&#65533;&#65533;&#65533;&#65533;&#65533;y&#65533;S &#65533;&#65533;&#580;L}&#65533;c}eA&#65533;&#65533;R&#65533;&#65533;W&#1192;?&#65533;k&#65533;&#65533;Q4&#65533;&#65533;Z&#65533;
LO&#65533;&#65533;&#65533;GuD)&#65533;A&#65533;&#65533;&#65533;AOG!I&#65533;&#65533;"&#65533;&#65533;"&#65533;&#65533;@y\&#65533;&#65533;h@&#65533;&#65533;&#65533;&#65533;G&#65533;&#65533;
&#65533;'&#65533;l ,&#65533;&#65533;G&#65533;&#65533;-&#65533;BN&#65533;&#65533;Qm\&#65533;&#65533;I&#65533;)U&#65533;&#65533;&#65533;j&#65533;tD&#65533;p@UdE; A&#65533;&#65533;?	&#65533;g&#286;;&#65533;Y&#65533;&#65533;&#65533;XN&#65533;&#778;&#65533;YNf&#65533;&#65533;&#65533;&#773;7B&#65533;&#65533;I&#65533;*&#65533;/&#65533;@\&#65533;>&#65533;	H&#65533;&#65533;Krbw&#65533;&#65533;?&#65533;?&w&#1669;lI&#65533;<d&#65533;>&#65533;A&#65533;&#65533;d&#838;&#65533;t&#65533;Rt\&#65533;&#65533;&#65533;&#1688;&#65533;x)L1t&#65533;G&#65533;g&#65533;D&#65533;&#65533;&#65533;B'&#65533;0d&#65533;	C|A&#65533;HCt@,D&#65533;%~&#47798;&#65533;&#65533;I&#65533;Y&#65533;&#65533;W}U&#65533;&#65533;oYHN&#65533;&#65533;&#788;&#65533;&#65533;&#65533;!&#65533;!BV&#65533;% G&#65533; d&#65533;h&#65533;T6B&#65533;&#65533;@S&&#65533;?hd&#65533;Cwr&#65533;&#65533;dk&#65533;e}y&#65533;W&#65533;&#65533;W&#65533;&#65533;hBc&#65533;B,&#65533;&#65533;]-&#65533;@&#65533;J&#65533;&#65533;L&#65533;"&#65533;&#65533;	)&#65533;&#65533;A&#65533;&#65533;&#65533;T&#65533;&#65533;6&#65533;&#65533;`8 ,&#65533;&#65533;q&#65533;?L&#65533;o&#65533;&#65533;&#65533;&#65533;&#65533;&#65533;%@!&#65533;&#65533;+r&#65533;&#65533;&#65533;&#65533;Ip&#65533;p&#616;&#65533;!&#65533;&#65533;&#65533;L&#65533;!&#65533;@/&#65533;&#65533;&#65533;&#65533;&#65533;&#65533;&#65533;&#65533;NtfL&#65533;A&#65533;&#65533;&#65533;&#65533;z&#65533;&< ,&#65533;>&#65533;&#65533;6&#65533;&#65533;9&#65533;t`&#65533;%&#65533;&#65533;x&#65533;&#1982;&#65533;{&#330;$&#65533;&#65533;f<&#65533;<*&#65533;9&#65533;&#65533;&#65533;`&#65533;	&#65533;&#65533;&#65533; A&#65533;&#65533;&#65533;rY&#65533;&#65533;JP&#65533;*&#65533;&#65533;,&#65533;>
&#65533;v&#65533;&#65533;&#65533;&#65533;&#65533;&#65533;&#65533;&#65533;i&#1450;&#65533;e&#65533;&#65533;&#65533;&#65533;&#65533;p&#65533;Dz&#65533;BP0&#65533;&#65533;?4&#180;
 g"2&#65533;B&#65533;LDG&#65533;&#65533;&#65533;&#65533;Y$oY$/K~&#65533;Mv'&#65533;\&#65533;D&#65533;&#65533;F(M&#65533;Tj&#65533;&#65533;&#65533;A&#65533;&#65533;!&#65533;;&#53105;&#65533;&#65533;(&#65533;l&#65533;|&#65533;&#65533; <&|L&#65533;W&#65533;&#65533;X,B@&#65533;j?r&#65533;&#65533;9&#65533;N&#65533;((&#65533;&#610;&#65533;&#65533;&#65533;P&#65533;I&#65533;G&#65533;&#65533;&#65533;fJs&#65533;&#65533;?&#65533;&#165;&#65533;%&#65533;&#65533;&#65533;b&#65533;&#65533;&#65533;HA&#65533;&#65533;E&#65533;&#65533;f0A&#65533;G&#65533;&#65533;&#1424;&#65533;&#65533;&#65533;@&#620;&#65533;&#65533;&#65533;KDz&#65533;&#65533;y]&#65533;-&#65533;t&#65533;&#65533;2&#65533; -&#65533;!&#65533;&#65533;G<&#65533;<&#65533;&#65533;&#65533;&#65533;<R&#65533;&#65533;Ap&#65533;&#65533;&#65533;&#65533;&#65533;&#65533;&#65533;a&#65533;&#65533;&#65533;?&#65533;&#65533;1&#65533;/=E&#65533;&#65533; &#423;&#512;&#65533;&#65533;k&#65533;4&#65533;	&#512;&#65533;n&#65533;#&#65533;jX&#65533;2A]&#65533;#&\Hx&#65533;j&#65533;vu&#65533;2dX&#65533;&#65533;g-gQ&#855;*x&#65533;<&#65533;&#65533;v&#65533;T&#65533;.%&#65533;&#564;2g~Z&#65533;eTG&#65533; &J&#65533;&#65533;&#1825;`&#763525;)&#65533;&#65533;d&#65533;&#65533;&#65533;r&#65533;!&#65533;&#65533;&#1883;T&#65533;&#199;f(&#65533;h&#65533;jB&#65533;&#65533;&#65533;&#65533;&#1935;h&#65533;&#65533;&#65533;&#65533;&#65533;&#813;&#65533;W6X&#65533;,k&#65533;&#65533;u&#65533;ek&#65533;
(%d&#441;&#65533;M_&#65533;&#65533;&#65533;?H&#65533;&#65533;~&#65533;R&#342;&#539;8&#65533;B &#65533;|0rL&#65533;&#65533;&#65533;&#65533;&#65533;SpG&#65533;&#65533;c&#65533;&#65533;$N-&#65533;1&#65533;&#65533;0J`&#65533;&#65533;r&#65533;M&#65533;X&#1726;&#65533;N&#65533;&#65533;\&#65533;&#65533;8&#65533;@&&#65533;CTI&#65533;!M&#65533;&#65533;&#65533;^&#65533;D&#65533;&#65533;&#1372;mN&#65533;&#65533;J&#65533;&#65533;J&#65533;
(&#65533;&#65533;Zb&#65533;6&#65533;Qa&#65533;|1&#65533;&#65533;&#65533;&#65533;(&#65533;&#65533;Fq1&#65533;&#65533;&#65533;&#65533;&#65533;0b&#65533;&#65533;>&#65533;&#65533;@^O)&#65533;,LA&#65533;sO#+k&#65533;&#65533;?\&#65533;?D0&#65533;&#65533;&#65533;-M&#65533;&#65533;&#65533;[`&#65533;AT Z3JL&#65533;&#65533;&#65533;&#65533;/&#65533;D&#65533;n&#65533;&#65533;&#65533;&#65533;X1/Y&#65533;1a&#65533;&#65533;ST&#65533;20&#65533;&#65533;&#65533;&#65533;N&#65533;&#65533;Ne.H&#65533;<&#65533;Na"dZ8h&#65533;?\&#65533;R&#65533;L6&#65533;&#65533;&#65533;&#65533;WNV&#65533;&#65533;_&#65533;&#65533;&#65533;?PA&#65533;G&#65533;&#65533;&#65533;`&#65533;t&#65533;B	&#65533;&#65533;(&#65533;&#65533;&#65533;&#65533;&#65533;&#65533;&#65533;D&#65533;r&#319;&#172;'G-A`&#65533;p `iGX&#65533;&#65533;3l&#268;O&#65533;&#65533;&#65533;'<&#65533;&#65533;9GR&#1055;G&#65533;md&#65533;A&#65533;&#65533;A&#65533;C&#65533;L]&#65533;&#65533;?&#65533; sG4]ee"&#65533;&#1689;&#65533;8&#65533;&#65533;b
&#65533;&#65533;	&#65533;&#65533;Dg&#65533;(&#65533;&#419;]`	,&#65533;U0.bp&#65533;I&#65533;&#65533;e&#65533;>&#65533;t&#65533;M&#65533;&#65533;&#65533;YA&#65533; Tp&#65533;&#65533;&#65533;&#65533; PO+&#65533;&#65533;gu&#65533;!&#65533;n!&#65533;&#65533;&#65533;Nk&#65533;&#65533;&#65533;&#65533;&#65533;
&#65533;>`&#65533;B|&#65533;D(a&#65533;$_&#65533;&#65533;&#65533;h&#65533;&#65533;&#65533;&#65533;&#65533;qeA&#65533;&#65533;@&#65533;B&#65533;&#65533;2&#65533;&#65533;rZc&#65533;&#65533;&#65533;&#65533;{p&#65533;&#65533;&#65533;A&#65533;&#65533;C&#65533;p&#65533;&#65533;&#65533;	T&#65533;&#65533;&#65533;&#65533;0#$aPa&#65533; &#65533;<&#65533;W&#65533;DM8v&#65533; B;l&#65533;Uok9&#65533;B$Bs&#65533;I&#65533;H&#65533;TZ&#65533;&#65533;&#65533;qD&#65533;bZ&#65533;&#65533;&#65533;,&#1050;6&#65533;*&#65533;&#65533;&#65533;(&#65533;&#65533;-8&#65533;h&#65533;j&#65533;F&#65533;&#1119;&#65533;&#65533;)&#1630;fa{D:&#288;&#65533;[&#65533;^&#843;;B&#65533;&#65533;&#65533;&#65533;_=&#65533;&#65533;R&#65533;`4&#65533;#&#65533;du&#65533;dY- &#65533;&#65533; &#65533;&#65533;	L&#65533;)&#65533;&#65533;?&#65533;&#65533;P.t&#65533;Y4F&#65533;t.-&#65533;&#65533;w~N&#65533;,&#65533;$&#65533;FGd&#65533;&#65533;&#65533;&#65533;&#65533;&#65533;&#65533;&#65533;:&#65533;	J&#65533;&#65533;?@&#65533;Gt(G<&#65533;J&#65533;&#65533;&#65533;D@O&#65533;)DD&#65533;&#187;&#65533;k&#65533;T&#65533;V&#65533;&#65533;!&#65533;G&#65533;&#65533;; &#65533;@&#65533;&#65533;0&#65533;&#65533;jG&#65533;&#65533;&#65533;/&#65533;;&#65533;&#65533;A &#65533;&#65533;&#65533;C%&#65533;&#65533;&#65533;H&#65533;Wr&#65533;H&#65533;3&#65533;a['bc&#65533; Lp&#65533;A0w&#65533;;\J`J|k"D&#65533;&#65533;QJD&#65533;&#65533;*fKq&#284;,I&#65533;n<J&#65533;b+9mL&#65533;0&#65533;&#65533;&#65533;}&#65533;n[G&#65533;&#65533;&#65533;&#65533;&#40836;&#65533;&#65533;)&#65533;&#65533;5J&#65533;_tBA)&#65533;_&#65533;&#65533;&#65533;`&#65533;B &#65533;&#65533;a*v&#65533; 3.&#65533;&#1444;{&#65533;w&#465;&#65533;&#65533; &#65533;V&#65533;y&#65533;@B@G&#65533;&#65533;&#65533;&#65533;QKvA|&#65533;@&#65533;Lk&#65533;&#65533;&#65533;&#65533;&#65533;1&#65533;&#65533;#C&#65533;zAs&#65533;&#65533;&#65533;&#1751;&#65533;&#65533; P&#65533;&#65533;SB&#65533;r&#65533;ED&#65533;&#65533;&#65533;&#65533;)B&#65533;`@0}&#65533;D|K&#65533;Yb&#65533;D&#65533;V(&#65533;&#65533;\&#65533;&#65533;&#65533;&#65533;&#517;B&#65533;&#65533;&#65533;&#65533;:&#769;YGe&#60475;&#65533;3K&#65533;&#65533;p&#65533;&#65533;&#65533; &#65533;*&#65533;&#65533;.G bo&#1485;&#65533;&#700;~&#65533;D=&#65533;a'b&#65533;&#65533;&&#65533;&#65533;
;&#65533;&#65533;@&#65533;TE&#65533;/&#65533;'G&#65533;&#65533;&#65533;&#65533;T&#65533;&#65533;%&#65533;A&#65533;[B&#960;&#65533;&#65533;D(&#65533;&#65533;Di7&#65533;& &#65533;?L&#65533;&#627;D&#65533;&#65533; &#65533;&#65533;@&#65533;&#189;L&#65533;B%&#65533;v%&#65533;&#65533;n&#65533;&#65533;&#65533;"Q,|&#405;H&#65533;&#1919;&#65533;c&#65533;s@&#65533;x&#65533;&#65533;@&#65533;&#65533;&#65533;&#65533;&#65533;/&#319;T&#65533;q&#65533;&#65533;&#65533;&#65533;C&#65533;&#65533;
&#65533;O-	&#65533;ju&#1654;&#65533;&#65533;5&#65533;&#65533;,i&#65533;&#767;&#65533;Q
&#65533;&&#65533;C&#65533;2&#65533;U&#65533;wb&#65533;?4&#65533;T&#65533;&#65533;&#65533;I&#65533;&#65533;Z	&#65533;T&#65533;@L&#65533;&#65533;!F0J &#65533;o&#65533;8&#65533;_&#65533;&#65533;;&#65533;lY&#65533;g&#1126;U&#65533;&#65533;m[&#65533;o-:0E bg-,@,&#65533;E4i&&#1595;F	t"&#65533;&#65533;?&Qt&#65533;)M&#65533;vF&#65533;Y&#65533;$&#664;'k&#65533;!&#65533;y&#65533;? &#65533;&#65533;&#65533;&#523;&#65533;{&#65533;&#518;)[6&#801;&#65533;[.M&#65533;h0&#65533;&#199;&#65533;D#p	0&#65533;O&#65533;?&#65533;D$B&#65533;&#65533;"&#65533;Y&#65533;gA&#65533;&#65533;?&#65533;0&#65533;&#65533;&#65533;&#65533;x&#65533;&#65533;`&#65533;z&#65533;&#65533;&#65533;>&#65533;&#65533;	&#65533;>&#255; &#65533;&#65533;G&#65533;&#65533;&#65533;&#65533;&#65533;Bpx&#65533;p:&#65533;&#65533;&#65533;&#65533;&#65533;&#65533;0&#65533;&#65533;9&#65533;&#65533;&#65533;&#65533;0&#65533;
&#65533;&#65533;&#65533;&#65533;&#65533;&#65533;&#65533;&#65533;*P&#65533;1&#65533;P&#65533;Rh&#65533;&#65533;&#65533;&#238;'&#65533;&#65533;&#65533;&#65533;&#65533;&#65533;&#65533;&#65533;&#65533;&#65533;lk&#65533;J&#65533;&#65533;q,&#65533;Lz&#65533;&#65533;&#65533;?&&#65533;B&#65533;t&#65533;&#65533;g&#65533;&#65533;0#w$r&#65533;!&#65533;&#65533;&#520;T6&#41026;&#65533;^&#65533;B&#65533;H8&#65533;i>&#65533;&#65533;4&#65533;&#65533;&#224;&#65533;80&#65533;'&#65533;0&#65533;&#65533;&#65533;x&#65533;&#65533;
&#65533;&#65533;a&#65533;&#65533;$&#65533;NS
&#65533;&#65533;&#65533;&#648;&#65533;&#187;*&#65533;&#65533;$&#65533;
5&#65533;V&#65533;&#65533; AU&#65533;QI-&#65533;T&#65533;&#65533;Y!&#65533;&&#65533;&#65533;@&#65533;&#65533;")&#65533;&#65533;&#65533;&#65533;&#65533;&#65533;(&#65533;&#65533;$&#65533;9&#288;&#65533;&#65533;&#65533; &#65533;&#65533;$&#65533;e&#65533;&#65533;98#&#65533;6[TZ&#65533;PSm&#65533;ZV&#65533;G<&#65533;&#65533;a&#65533;&#65533;A&#65533;;ncE&#65533;&#65533;J&#65533;&#65533;Xi&#65533;&#65533;xlT&#65533;C&#65533;>&#65533;&#65533;_&#65533;;&#65533;,&#65533;&#65533;&#65533;<&#65533;&#65533;&#65533;&#65533;&#65533;`#&#65533;&#65533;bc&#65533;>Q&#65533;&#65533;&#65533;K&#65533;&#65533;Z0&#65533;o&#65533;&#65533;&#65533;8dv&#65533;L M&#65533;W	9p&#65533;6&#65533;&#65533;B&#65533;! &#65533;&#65533; &#65533;&#65533;&#65533;C&#65533;q&#65533;"&#65533;&#65533;&#228;
`K#u &#65533;&#1319;&#65533;>k&#65533;6&#65533;-&#65533;'
K&#65533;&#65533;&#65533;&#65533;&#65533;&#65533;&#65533;J$&#65533;&#65533;&#65533;&#65533;ZF&#65533;6y&#65533;&#65533;1&#65533;&#65533;P&#65533;I@&#65533;&#65533;b&#65533;&#65533;&#1064;&#65533;&#65533;&#65533;&#65533;&#65533;6&#65533;&#65533;b&#65533;&#65533;Z&#65533;&#169;&#65533;>y2%&#65533;5&#65533;M&#65533;&#65533;V&#65533;&#65533;&#65533; &#65533;&#65533;#z&#65533;'&#65533;&#65533;
&#65533;&#65533;X&#65533;`&#65533;[-Z&#65533;<&#65533;&#65533;&#65533;&#65533;a&#65533;]&#65533;&#65533;VP&#65533;,&#65533;&#65533;PX&#65533; &#65533;
;H&#65533;0T&#65533;&#65533;cCH&#65533;L!&#65533;dR&#65533;&#65533;&#65533;{&#65533;&#65533;&#65533;V#&#65533;7&#65533;z&#65533; |&#65533;#2H+&#1278;&#65533;&#65533;&#65533;so&#65533;c&#65533;h0&#65533;&#65533;q&#1984;&#65533;FH$3&#65533;C&#65533;&#64640;&#65533;t#iI&#65533;&#65533;&#65533;&#65533;T,&#65533;&#65533;?|Aa&#65533;&#65533;>&#65533;@}&#65533;&#65533;&#65533;9&#65533;$&#65533;?@&#65533;n&#65533;&#65533;2
@&#65533;tb&#65533;&#65533;&#65533;D&#65533;X&#65533;F&#65533;KD&#65533;X8'&#65533;@ pX&#65533;&#65533;x&#65533;&#65533;&#846;&#65533;&#65533;b&#65533;&#65533;5&#65533;8&#65533;w0@X2@&#65533;%&#65533;&#65533;le&#65533;&#65533;&#65533;,*&#65533;i&#65533;
&#65533;(&#65533;	t0&#65533;TA#t&#13696;&#65533;B-&#65533;&#65533;&#1267;B&#65533;&#65533;&#65533;&#65533;M&#65533;&#65533;K&#65533;8Yd4&#65533;@&#65533;@l&#65533;&#65533;&#65533;&#65533;2&#65533; &#65533;d&#65533;'L&#65533;M] &#164;&#65533;&#65533;a&#65533;LYC&#65533;&#65533;&#65533;&#65533;&#65533;z8H &#65533;#&#65533;"&#65533;&#65533;&#65533;&#65533;4eYpw&#65533;M&#65533;&#65533;&#65533;Yc&#65533;&#65533;x&#65533;`&#65533;&#65533;&#65533;1&#65533;^O&#65533;'&#65533;L3&#65533;0E&#65533;.<&#65533;fzeA&#65533;4)&#65533;&#65533;=&#65533;|Y)IK&#65533;&#65533;p&#65533;&#65533;\&#65533;&#65533;&#65533;	L`3&#65533;*`B"&#65533;% &#65533;&#65533;&#65533;&#65533;s&#65533;A(	4HB &#65533;&#65533;&#65533;`XC&#65533;0H&#65533;qA&#65533;0&#65533;&#65533;&#65533;"@!&#65533;*&#65533;7&#65533;q&#65533;8&#65533;&#65533;&#65533;&4&#65533;'l&#65533;V&#65533;0D`&#65533;&#65533;G;Z&#65533;&#65533;&#65533;&#65533;  R&#65533;E<&#65533;&#65533;, <|&#65533;&#65533;b##&#65533;H&#65533;&#65533;;&#65533;M&#65533;&#65533;&#65533;&#65533;&#65533;$C&#65533;&#65533;A&#65533;h&#65533;&#65533;&#65533;>PRR&#65533;D&#65533; &#65533;E &#65533;8&#65533; C&#65533;&#65533;i&#65533;&#65533;&#65533;&#65533;&#65533;$p`&#65533;&#65533; fb8&#65533;&#65533;Mz&#65533;Jeh&#1641;&#65533;m&#65533;&#65533;@&#65533;&#65533;7U&#65533;	&#65533;T&#65533;&#65533;,&#1169;&#65533;#WSF'#X&#65533;*&#65533;_k&#65533;	*&#65533;&#65533;&#65533;&#65533;(qY&#65533;N&#65533;Ti B&#65533;Pa>T% &#65533;rM&#65533;w&#65533;&#65533;G&#65533;*&#65533;&#65533;&#65533; |8&#65533;B&#65533;<&#65533;$&#65533;&#65533;R&#135;=&#65533;y&#65533;_&#65533;d&#65533;~&#65533;[&#65533;&#65533;6{y&#1802;&#65533;&#65533;&#1792;&#65533;&#65533;&#1465;">&#65533;&#65533;_T`?5H&&#65533;2y"&#65533;&#65533;&#65533;4H:&#65533;&#65533;&#65533;{&#65533;&#65533;"&#65533;&#65533;,&#65533;A&#65533;t&#451;&#65533;&#65533;&#65533;,&#65533;&#65533;iA&#65533;*&#65533;ybP7&#1701;Ar(&#65533;r&#65533;C3&#65533;&#65533;P&#65533;&#65533;&#65533;&#65533;A&#65533;-&#65533;&#65533;UDF[&#65533;&#65533;Y&#65533;8D&#65533;&#486;&#65533;&#65533;0X&#65533;`&#65533;&#65533;Z&#65533;ipb-"E&=&#65533;e#*&#65533;&#65533;&#65533;C&#65533;&#65533;ql0&#65533;&#65533;a@&#65533;$&#65533;&#65533;&#1038;&#65533;&#65533;&#65533;a&#65533;&#65533;89&#65533;&#65533;&#65533;_)&#851;&#65533;h&#65533;&#65533;&#65533;$d&#65533;Xep&#65533;&#19561;oz;&#65533;A&#65533;&#65533;9&#65533;&#65533;>&#65533;&#65533;&#65533;&#65533;&#1490;&#65533;DV&#65533;`&#65533;?>&#65533;a9&#985;&#65533;a&#65533;I&#65533;b&#65533;	&#65533;ce&#65533;&#65533;iQGZaY$O&#65533;&#65533;&#65533;N&#65533;P&#65533;&#65533;&#65533;p&#65533;&#65533;4f;&#65533;&#65533;&#65533;:&#65533;j&#65533;A&#65533;&#65533;&#65533;&#65533;$&#65533;A&#65533;I&#65533;&#65533;&#65533;O&#65533;&#65533;&#52737;Nj&#65533;&#65533;&#65533;&#65533;	t&#65533;=&#65533;&#65533;eK&#65533;&#65533;/&#65533;&#65533;&#65533;1&#65533;b\&#65533;&#65533;((&#65533;	&#259;&#65533;e&#65533;&#65533;&#65533;&#65533;&#65533;&#65533;8Q9`	C\&#65533;&#65533;&#65533;&#65533;&#65533;&#65533;&#65533;~hg&#65533;&#65533;b&#65533;&#65533;(&#65533;y&#65533;@`&#65533;$ &#65533;&#65533;&#1101;.&#65533;&#65533;&#65533;u&#65533;&#65533;=`&#65533;H&#65533;  &#65533;&#65533;.&#65533;@Eq&#65533;&#65533;&#1333;d&#65533;&#65533;5&#65533;  &#65533;S&#65533;
&#65533;BJ&#65533;&#65533;&#65533;$&#65533;&#65533;=&#65533;r&#65533;zh&#1617;ZxHKJ&#65533;:&#65533;X&#65533;&#777;NN`&#65533;i&#65533;PH~&#65533;&#65533;&&#65533;&#65533;&#65533; &#65533;jHV&#65533;&#65533;&#65533;A@0V &#65533;&#65533;&#1105;>&#65533;Z&#65533;&#65533;&#65533;&#65533;.&#65533;&#65533;&#65533;&#65533;c&#65533;i&#65533;,q&#65533;j&#65533;P&#65533;mE&#65533;D rY&#65533;&#65533;&#65533;&#65533;e&#65533;&#65533;&#65533;y&#65533;&#65533;B&#65533;90&#65533;o\&#65533;t&#65533;&#65533;&#65533;i&#65533;0%&#65533;&#65533;&#65533;T&#65533;-B&#65533;m-}A &#65533;&#65533;a&#65533;z
&#65533;&#65533;&#65533;)&#65533;&#65533;&#65533;N&#65533;&#65533;&#65533;&#65533;&#1071;&#65533;&#65533;&#65533;&#65533; ;>h&#65533;&#65533;&#280;z&#65533;h0&#65533;&#65533;l&#65533;&#65533;B&#1024;f&#65533;n&#65533;&#65533;5&#65533;&#1610;&#65533;&#65533;&#65533;C&#65533;&#627;@&#65533;p&#65533; h@&#65533;/&#65533;&#1174;&&#65533;K&#65533;;&#38061;D&#65533;&#65533;&#65533;&#65533;&#65533;&#65533;a!D&#65533;&#65533;&#65533;$&#65533;&#65533;j&#65533;F&#65533;&#65533;&#65533;&#65533;dX3&#65533;P&#65533;&#65533;djD&#65533;j&#65533;\&#65533;&#65533;&#65533;u&#65533;!&#65533;&#65533;:&#65533;&#1443;%&#65533;&#65533;&#65533;O&#65533;&#65533;&#65533;&#65533;r&#65533;&&#65533;'&#65533;&#65533;&#65533;&#65533;t'&#65533;&#65533;&#65533;&#65533;&#65533;&#65533;{bCt6'"&#65533;&#65533;s&#65533;&#65533;|^@&#65533;`&#65533;&#65533;a&#65533;\&#65533;&#65533;DpKi&#65533;&#65533;&#65533;:E R&#65533;U&#65533;&#65533;
Zp&#65533;LPX8j&#65533;Z&#65533;&#65533;&#65533;N.&#65533;',&#65533; <&#65533;X&#65533;gS|&#65533;&#65533;"+&#65533;&#65533;&#65533;&#65533;g{&#65533;&#65533;\z@[V&#65533;&#65533;&#65533; b@	&#65533;F &#65533;&#65533;hu&#65533;&#65533;&#65533;&#65533; b&#65533;k&#65533;J&#65533;B&#65533;&#65533;&#65533;&#65533;&#1035;l&#65533;I&#65533;&#65533;:&#445;b&#65533;&#65533;&#65533;p@&#65533;p&#65533;&#65533;E,"j&#65533;&#65533;	&#65533;&#65533;&#65533;C&#65533;&#390;A &#65533;rOn&#570;&#65533;`Ja,
!&#65533;&#65533;&#65533;H&#65533;$&#65533;F&#65533;&#1824;&#65533;H&#65533;v&#65533;~&#65533;&#65533;bH&#65533;&#65533; &#65533;/&#801;&#65533;&#65533;&#642;&#65533;&#65533;l&#65533;&#65533;`&#65533;&#65533; &#65533;&#65533;"O&#65533;o&#65533;&#65533;(&#65533;6.(&#65533;&#65533;4&#65533;H &#65533;'F&#65533;&#65533;&#270;&#65533;A%&#65533;&#65533;%^&#65533;&#65533;&#65533;LP&#65533;P,&#65533;&#65533;N&#65533;&#65533;RhO&#65533;O&#65533;&#65533;o{&#65533;&#65533;|.&#913;&#65533;&#65533;'&#65533;b&#65533;,&#65533;+&#65533;&#65533;&#65533;&#65533;uL&#65533; V&#65533;U&#65533;b
&#65533;&#65533;&#65533;@
&#65533;.,&#65533;&#65533;&#65533;&#65533;&#65533;&#65533;e 0#&#65533;&#65533; M-&#65533;Y&#65533;,~"&#65533;&#65533;R&#65533;p	/gS4)+&#65533;&#65533; &#65533;`&#65533;&#65533;&#32824;&#65533;u`&#65533; nA Fa&#65533;`&#65533;&#65533;"&#65533;&#65533;&#65533;&#65533;+&#65533;&#65533;`cp&#65533;l&#65533;&#65533;;&#65533;c&#65533;&#65533;&#65533;&#65533;+&#65533;&#65533;&#65533;&#65533;&#65533; 1D&#65533;*d&#65533;ZQCl&&#65533;&#65533;&#65533;O&#65533;&#65533;AF&#65533;&#65533;&#65533; rD&#65533;&#65533;.&#65533;&#65533;cg&#65533;&#65533; &#65533;&#65533;@
BQ &#65533;&#65533;6&#65533;&#65533;&#65533;(l&&#65533;.&#65533;&#65533;&#65533;&#65533;b&#65533;&#65533;6&#65533;f&#65533; 8&#65533;  &#65533;&#65533;&#65533;&#65533;&&#65533;&#65533;HF&#65533;Bg&#65533;&#65533;Q&#65533;B&#65533;C&#65533;M&#65533;p&#65533;%%&#65533;b3&#65533;%&#65533;&#1658;&#65533;1&#65533;1&#65533;d&#65533;	&#65533;/ p+:&#65533;&#65533;&#65533;s&#65533;&#65533;"&#65533;#&#65533;'&#65533;&#65533;&#65533;V, &#65533;=&#65533;,&#65533;38&#65533;"P&#65533;&#65533;&#65533;a&#65533; a&#65533;@WE-b&#65533;&#65533;&#65533;j%s&#65533;"CtbE&#65533;&#65533; H&#65533;!3&#65533; : Y&#65533; "&#65533;0&#65533;;&#65533;&#65533;;&#65533;&#65533; &#65533;&#65533;l&#65533;&#65533;R&#65533;p&#65533;&#65533;&#65533;&#65533;&#65533;.L ^&#65533;&#65533;&#65533;&#65533; &#65533;&#65533;&#65533;&&#65533;	&#187;h&#65533;&#65533;"&#65533;b &#65533;@&#65533;l&#65533;&#65533;d&#65533;&#65533;#<&#65533;&#65533;b&#65533;&#65533;&#65533;&#65533;&#65533;d@&#65533;.&#65533;&#65533;&#65533;B&#65533;&#65533;&#65533;&#65533;R&#65533; X&#65533;-hR&#65533;f&#65533;&#65533;q&#65533;*X&#65533;M . +&#65533;&#65533;bNA &#65533;2,&#1837;&#65533;3j&#65533;&-KJ &#65533;&#65533;--J&#65533;A&#65533;&#65533;#&#65533;*&#65533;&#65533;&#65533;B/MB&#65533;"&#179;&#65533;&#65533;b&#65533;*&#65533; &#65533; d&#65533;n&#65533;&#65533;&,N2&#65533;&#65533;jZ>&#65533;3&#65533;'x&#65533;c&#65533;&#65533;&#65533;&#65533;MP&#65533;&#65533;&#65533;'$s3!P|&#65533;\B&#65533;2-SN.&#65533;&#65533;!&#65533;h&#65533;,"<~&#65533;H)8U&#65533;&#65533;&#65533;/+&#65533;&#65533;&#65533;a0B&#65533;&#65533;&#65533;&#65533;&#65533;&#65533;@ &#65533; &#65533;@j0H&#65533;&#65533;(&#65533;&#65533;&#65533; O-3&#65533;a&#65533;&#65533;&#65533;"?r)&#65533;>q,&#65533;&#65533;2R &#65533;&#65533;D&#65533;"&#65533;&#65533;x &#65533;&#65533;Vr &#65533;&#65533;&#65533; jr&#65533;a&&#65533;AV&#65533;&#65533;&#65533;A&#65533;&#65533; &#65533;&#65533; PAB&#65533;B&#65533;&#65533;C&#65533;-dbA&#65533; 	&#65533;&#65533;&#65533;d&#65533; 6&#65533;&#65533;&#65533;C&#65533;UF&#65533;A&#65533;&#65533;* &#65533;&#65533;K&#65533;&#65533;&#65533; rIV$`!&#65533;6&#65533;&#65533;!P&#65533;$&#65533;`1&#65533;T,H&#65533;,&#65533;&#65533;&#65533;RI&#65533;&#65533;B&#65533;l&#65533;&#65533;&#65533;A.&#65533;=fQ&#65533;&#65533;I&#32970;|mek&#65533; &#65533;a&#65533;vm&#65533;0&#65533;<&#65533; @5&#65533;&#65533;&#65533;&#65533;D&#65533; ''"&#65533;c&#65533;dpb(&#65533;Y&#65533;B&#65533;&#65533;Q&#65533;&#65533;&#65533;&#65533;&#65533;&#65533;$&#65533;p@&#65533;(l&#65533;&#65533;4&#65533;OBf"o&#65533;"{ &#65533;s&#65533;&#65533;&#772;&#65533;U&#65533;&#65533;&#65533;@R&#65533;&#65533;c&#65533;&#65533;U &#65533;&#65533;,&#65533;v"&#65533;&#65533;&#65533;b&#65533;&#65533; Uk&#65533; `7&#65533;^Bp@A&#65533;&#65533;O&*&#65533;B&#65533;&#65533; &#65533;P&#65533;&#65533;=&#65533;l<&#65533;l&#65533;&#65533;W&#2035;!,&#65533;&#65533;&#65533;DA&#65533;&#65533;j%&#65533;
R&#65533; p&#65533;@&#65533;,&#65533;pA&#65533;&#65533;&#65533;nR j&#65533;&#1408;&#65533;A:&#65533;&#65533;W&#65533;<&#65533;R&#65533;Bg)q&#65533;&#65533;rk&#65533;#&#65533;_=V l&#65533;\ F&#65533;V&#65533;&#65533;&#65533;&#65533;Vh&#65533;p&#65533; @&#65533;G&#65533;!z&#65533;&#65533;4&#65533;	*&#65533; &#65533;H,&#65533;&#65533;H&#65533;&#65533;on&#65533;&#65533;6&#65533;,&#65533;*&#65533;-&#65533;&#65533;&#65533;F
&#65533;&#65533;-&#65533;&#65533;.&#65533;&#65533;&#65533;Re&#65533;>&#65533;.#&#65533;$F &#65533;&#65533;>&#65533;H
&#65533;l&#65533;&#65533;"&#65533;`L&#65533;&#65533;
Oup&#65533;&#65533;&#65533;&#65533;&#65533;3&#65533;6&#65533;.&#65533;&#65533;&#65533;l&#65533;&#65533;J'&#65533;&#65533;&4N z&#65533;&#65533;(D!&#65533;&#65533;(6&#65533;&#65533;&#65533;.!&#65533;#&#65533;&#65533;4&#1704;j&#65533;&#65533;AA?&#65533;"eI&#65533;x&#65533;&#65533;&#65533;)+&#65533;A&#65533;&#65533;&#65533;&#65533;&&#65533;"Kk&#65533;q, &#65533;&#65533;&#65533;&#65533;Jl-&#65533;&#65533;&#65533;&#65533;&#65533;]&#65533;h&#65533;&#65533;&#65533;&#65533;&#65533;2&#65533;A2&#65533;`&#65533;&#65533;@&#65533;Ls1(+t=@gB&#65533;JK&#65533;>&#65533;&#65533;P x&#65533;+\&#65533; &#65533;$l&#65533;|&#65533;r&#65533; v&#65533;$&#65533;Ze&#65533;&#65533;&#1793;[0`m&#65533;am&#65533;1&#65533;D&#65533;&#65533;&#65533;gBn&#65533;&#65533;,&#65533;&#65533; &#65533;e&#1670;@&#65533;&#65533;&#65533;f&#65533;&#65533;&#65533;2H&#65533;&#65533;L&#65533;,&#65533;2G4&#65533;&#65533;bH&#65533;&#65533;&#65533;&#65533;&#65533;"U&#65533;.&#65533;F.&#65533;&#65533;.&#65533;&#65533;d+4I&#65533;J&#65533;.&#65533;&#65533;h&#65533;%O&#65533;+1@&#65533;sL&#65533;V <&#1654;&#65533;M-&#65533;&#65533;2&#65533;&#65533;Qb&#65533;FC&#65533;a&#65533;&#65533;&#65533;&#65533;r&#65533;0 &#65533;q&#65533;&#65533;&#65533;@&#65533;&#65533;&#65533;'k&#65533;s&#65533;V\&#65533;BX&#65533;,{&#65533;&#65533; &#65533;&#1708;SVu&#65533;&#65533;y&#65533;q*&#65533;b$&#65533;&#65533;A&#65533;&#65533;&#65533;&#65533;&#65533;,&#65533;y q&#65533; &#65533;%Cb&#65533;D&#65533;&#65533;&#65533;&#65533;X&#65533;!e\*c&#65533;&#65533;9,&#65533;&#65533;&#65533;"t&#65533;/&#578;&#65533;&#65533;,&#65533;"Iz&#65533;&#65533;&&#65533;P&#65533;&#65533;&#65533;
&#65533;&#1054;&#65533;&#65533;&#65533;&#65533;&#65533;i&#65533;&#65533;`v&#65533;&#65533;w?&#65533; &#65533;a &#65533;|&#65533;"&#65533;@ &#1297;cb&#65533; &#65533;A^&#65533;rC&#65533;IF&#65533;l&#65533;&#65533;&#65533;&#65533;w:&#65533;&#65533;\&#65533;}&#165;&#65533;&#65533;&#65533;{ov,Z$ aT&#65533;W,&#65533;`L &#65533;H&#65533;,&#65533;&#65533;&#65533;&#65533;&#65533;&#226;C&#65533;&#65533;F&#65533;&#65533;&#65533;&#65533;d,&#65533;&#65533;&#65533;.&#65533;&#65533;b&#65533;V&#65533;%&#65533;&#65533;&#42825;&#65533;&#65533;J&#65533;&#65533;
&#65533; &#65533;)@&#1700;&#65533;&#65533;D&#65533;&#65533;"pi&#65533;F%d&#1541;b1&#65533;&#65533;qfNO~&#65533;S"o&#65533;&#65533;5&#65533;Jt&#392;&#65533;,&#65533;&#65533;BM(@&#65533;&#65533;&#65533;&#65533; V&#65533;&#65533;&#1659;&#65533;&#65533;N&#65533;nU&#65533;&#65533;&#65533;M&#65533;nBVa&#65533;&#65533;&#65533;&#1186; |&#65533; ~&#26860;&#65533;&#65533;j&#65533;,&#65533;&^&#65533;&#65533;&#65533;&#65533;&#65533;&#65533;&#65533;&#65533;2<&#65533;&#65533;g*&&#1056938;>&#65533;:j&#65533;S&#65533;&#157;&#65533;&#65533;
&#65533;a&#65533;,&#65533;&#65533;(&#65533;&#65533;fm&#65533;(&#978;&#65533;&#65533;A&#65533;&#65533;&#65533;&#65533;v&#65533;&#65533;&w7&#65533;' 	&#65533;>&#65533;tR&#65533;#&#65533;&#65533;@?&#65533;&#65533;&#65533;k&#65533;&#65533;&#65533;1&#65533;$&#65533;&#65533;	F&#65533;,a&#65533;.;O&#65533;&#65533;1.&#65533; ^&#65533;"R&#65533;&#65533;X&#65533;&#65533;.~&#65533;&#65533;x&#65533;&#65533;M&#65533;&#65533;9&#834;H&#65533;&#65533;&#65533;&#65533;\&#65533;E&#65533;I&#65533;&#65533;B7O&#65533;e&#65533;&#65533;L@~f&#65533;&#171;C&(&#65533;Q&#65533;&#65533;&#65533;&#65533;&#65533;&#65533;6&#468;&#65533;&#65533;&#65533;on&#65533;g%&#65533;&#65533;M&#65533;Y&#65533;&#65533;&#65533;"~&#65533;&#65533;w&#65533;&#65533;&#653;"=&#65533;&#65533;l&#65533;&#65533;6-M ^&#65533;&#65533;&#1083;QW
jEJ&#65533;X&#65533;uH&#65533;&#65533;&#65533;&#65533;&#65533;#&#65533;&#65533;&#65533;&#65533;&#65533;!`&#65533;Q&#65533;"&#65533;a&#65533;&#65533;"&#65533;ZzvC~&#65533;XF&#65533;j&#65533;o&#65533;b&#65533;&#65533;&#65533;&#65533;&#65533;e&#65533;,B#&#65533;&#65533;&#65533;&#65533;&#223;&#65533;>fV&#65533;}&#65533;
 &#65533;PU v&#65533;Z&#65533;"0;x&#65533;&#65533;&#65533;}&#65533;&#65533;&#65533;B?&#65533;j_ @&#65533;&#65533;H&#65533;D&#65533;@ z&#65533;&#65533; &#65533;-&#65533;&#65533;-#o&#65533;&#65533;jF&#65533;"&#65533;n&#65533;F&#65533;&#65533;&#65533;&#65533;&#65533;&#65533;&#65533;&#65533;NX.{,&#65533;h&#65533;&#65533;&#65533;x?[&#65533;&#65533;b0&#65533;,&#65533;x&#65533;&#65533;eY&#1738;&#65533;&#65533;&#65533;WL &#65533;A&#65533;B&#65533;ZzqR&#65533;&#65533;&#65533;&#65533;};&#65533;&#65533;&#65533;&#65533;&#65533;&#65533;fM=n&#65533;1&#65533;Z63%&#65533;o&#65533;&#65533;Dq&#65533;&#65533;&#65533;Z2d&#65533;&#65533;q%&#65533;&#65533;[&#65533;g&#65533;X&#65533;r&#65533;>&#65533;1&#65533; TYGSM <r&#65533;&#65533;&#1886;-&#65533;X &#65533;}&#65533;&#65533;&#65533;nM&#65533;z&#65533;a&#65533;&#65533;>Tp/1
&#65533; 8&#65533;&#65533;&#65533;"p@L&#65533;&#65533;,&#65533;h&#65533;&#65533;&#65533;&#65533;&#573;a&#65533;A&#65533;"&#65533;a&#553;/F&#65533;&#65533;l&#65533;X&#65533;uU&#65533;/4&#65533;&#65533;"&#65533;&#65533;@&#65533;`&#65533;b&#1171;&#65533;"&avyw^&#65533;\&#65533;&#65533;&#65533;T&#65533;&#65533;&#65533;>&#65533;&#65533;@Aud&#65533;&#452;&#65533;"j&#65533;&#65533;b&#65533; Z&#65533;&#65533; D&#65533;F&#65533;g&#65533;M &#65533;&#65533;&#65533;&#65533;&#65533;"&#65533;,&#1209;,&#65533;&#65533;8&#65533;&#65533;&#1628;H&#65533;D \&#65533;&#65533;T~&#65533;7&#65533;B`-&#65533;&#65533;&#65533;&#65533; ^&#65533;.&#65533;&#65533;&#65533;I&#65533;&#65533;"&#65533;&#65533;/&#65533;&#65533;&#65533;c&#65533; p&#65533;&#65533;&#65533;&#65533;&#65533;&#65533;&#65533;&#65533;&#65533;&#65533;*U&#65533;`&#65533;&#65533;h&#1727;&#65533;j$&#65533;&#65533;&#65533;c9&#657;&#65533;&#1058;&#65533;5&#65533;$&#65533;&#65533;E&#65533;Yr&#65533;a2NLC&#65533;A!B-kl{D&#65533;_&#65533;@J&#65533;"&#65533;%Yz$4&#65533;&#65533;G	I&#65533;t&#1111;&#65533;&#65533;&#65533;&#65533;&#65533;QC&#65533;&#65533;&#1651;h&#1258;]&#758;&#65533;&#1783;p&#65533;&#669;K&#65533;l&#65533;&#65533;&#65533;E&#65533;&#65533;&#65533;]&#65533;yG &#65533;&#65533;&#65533;Y`&#65533;DQ&#65533;&#65533;&#65533;?C&#65533;&#65533;&#65533;PHW&#65533;r&#65533;J&#65533;&#65533;&#65533;)&#65533;&#720;&#65533;0&#65533;N&#65533;&#65533;&#65533;&#65533;i&#65533;	K&#65533;&#65533;Ga7&#65533;2u&#65533;w&#65533;&#65533;&#65533;&#65533;}];&#65533;=&#65533;&#65533;&#65533;&#1493;HB&#65533;&#65533;m&#65533;&#65533;&#65533;&#65533;L&#65533;&#65533;&#65533;&#65533;O@&#65533;\&#65533;z&#65533;&#65533;&#65533;&#1997;&#65533;7nR&#65533;!&#65533;@&#65533;d&#65533;&#65533;AE	$d&#65533;\	Fdb(R B&#65533;&#65533;&#65533;&#65533;'&#65533;(!~&#65533;\ W	&#65533;g&#1541;f(&#65533;.l&#65533;O%&#65533;tX&#65533;k&#1859;&#65533;8&#65533;O&#65533;&#65533;#B&#65533;<&#65533;9]&#65533;3B&#65533;&#65533;P&#65533;hU&#65533;&#1679;&#65533;&#65533;&#65533;&#397;&#65533;`&#65533;&#65533;$&#65533;&#65533;S&#65533;#&#65533;	&#65533;Q&#65533;B!&#65533;A;3&#65533;A8T&#65533;&#65533;D-&#65533;&#65533;&#65533;&#65533;&#65533;&#65533;Qr&#65533;D&#65533;?'u&#65533;fQpnAg&#65533;$_1&#65533;p&#65533;?(&#65533;&#65533;CEfCi&#65533;&#1313;&#65533;&#65533;CY`&#65533;X&#65533;!&#65533;&#65533;ZQ B&#65533;&#65533;3&#65533;&#65533;&#65533;&#65533;@aw&#65533;F&#65533;&#65533;&#65533;&#65533;&#65533;j&#43624;&#65533;
We&#65533;%H^&#65533;&#65533;A&#65533;&#65533;&#65533;&#65533;&#65533;"$&#65533;&#65533;3A&#65533;&#65533;&#65533;$X&#65533;&#65533;E&#65533;0&#65533;&#65533;X&#65533;L&#65533;&#65533;g&#65533;y&#65533;i&#65533;&#65533;&#1460;&#65533;F&#65533;&#65533;u&#65533;?&#65533;&#65533;&#65533;&#65533;?&#65533;]&#65533;&#65533;-&#65533;&#65533;&#65533;Ore-Gs]&#65533;3Ir&#65533;A&#65533; {&#65533;5 X . &#65533;&#65533;&#65533;&#65533;&#65533;&#65533;.B&#65533;&#65533;(
&#65533;g&#65533;"&#65533;1&#65533;&#65533;MBs&#65533;&#65533;A&#65533;&#65533;p&#65533;I&#65533; &#65533;&#65533;e&#65533;&#65533;&#65533;BY&#65533;&#65533;&#65533;H&#65533;&#65533;)Q]&#65533;Vp&#65533;j&#65533;&#65533;sU&#65533;B&#65533;~&#65533;&#65533;&#65533;&#65533;B%&#65533;&#65533;&#65533;`&#65533;&#65533;:f&#65533;&#65533;<&#65533;A&#65533;hkM-d&#65533;F^2,Xy4&#65533;&#65533;
zy&#65533;AXv&#65533;B\.T&#65533;&#65533;MsB&#65533;h&#65533;=&&#65533;"&#65533;9&#65533;>B(`%A&#65533;l&#65533;&#65533;Tg&#65533;&#65533;&#65533;&#65533;S}&#65533;P&#65533;&#65533;-=&#65533;&#65533;QHA.i-F r&#65533;?&#65533;R%&#65533;Vq&#65533;h&#65533;t&#65533;&#65533;&#65533;&#65533;Q&#65533;	0&#65533;3*&#940;&#65533;&#65533;&#65533;&#47602;:&#65533; ~&#362;kY&#65533;@@&#65533;`&#65533;&#65533;RV&#65533;&#65533;%J&#65533;&#65533;0h	B&#65533;&#65533;&#65533;%0+&#65533;`&#65533;&#65533;V&#65533;&#65533; &#65533;SY&#854;B&#65533;E&#65533;F&#65533;j&#65533;&#65533;&#65533;l&#65533;&#65533;&#65533;&#65533;u&#65533;&#65533;&#65533;&#65533;&#65533;&#65533;r&#376;n&#65533;1JB&#65533;;&#571;&#65533;&#65533;S)&#65533;8G&#65533;&#65533;t&#65533;W&#65533;B&#65533;  !&#65533;1&#65533;&#65533;&#65533;!&#65533;<&#65533;X&#65533;c@&#65533;Z&#65533;&#65533;&#65533;&#65533;1.&EL&#65533;!y&#65533;Bp&#65533;%&#65533;L&#65533;&#65533;(&#65533;&#65533;&#65533;`&#65533;&#65533;&#65533;&#65533;&#65533;&#65533;&#65533;"2&#65533;$@ &#65533;4&#65533;)&#65533;&#65533;&#65533;&#65533; &#65533;1U:&#65533;Y&#65533;&#65533;&#1429;&#65533;&#65533;&#65533;`q&#65533;`&#65533;&#65533;QY&#65533;,<&#65533;ZB|$>&#65533;Ucj0&#65533;XF&#65533;&#65533;`D&#256;&#65533;&#65533;&#65533;&#65533; &#65533;&#65533;h&#65533;&#65533;DX&#65533;2%&#65533;"&#731;&#65533;B&#65533;&#65533;&#65533;2&#65533; D&#1304;&#65533;&#65533;&#65533;&#65533;'@9Ee(&#65533;+&#65533;&#65533;&#65533;&#65533;&#65533;p!&#65533;&#65533;^`A&#65533;i
!&#65533;X&#65533;&#1296;&#65533;&#65533;L&#65533;&#65533;&#65533;A&#65533;&#65533;/f&#65533;&#65533;1d&#65533;9&#65533;wR&#65533;?&#65533;`&#65533;&#65533;d&#65533;9&#65533;?`&#65533;E&#65533;	!&#65533;C&#65533;&#65533;&#65533;&#65533;&#65533;&#65533;jBK&#65533;&#65533;g&#65533; 	&#65533;4&#65533;	_W`&#65533;&#65533;!&#65533;&#65533;&#65533;*&#65533;&#65533;&#65533;r&#65533;b&#803;	&#65533;D:&#65533;&#1199;&#65533;&#65533;/!&#65533;&#65533;&#65533;
&#65533;&#65533;&#65533;.&#65533; &#65533;
T@&#65533; &#65533;A&#65533;	&#65533;c&#65533;&#65533;&#65533;UBX&#65533;&#65533;&#65533;&#65533;z&#65533;&#65533;&#65533;c&#65533;&#65533;1&#65533;H&#65533;&#65533;&#65533;O`&#65533;K&#65533;&#65533;&#65533;E&#65533;2&#65533;&#65533;KE&#65533;m&#65533;&#65533;&#65533;0A7ea&#65533;$q&#65533;&#65533;&#65533;&#65533;B4&#65533;D!\&#65533;&#65533;&#43270;&#65533;+f&#65533;GL#&#65533;G&#65533;Ee&#65533;&#65533;gD>&#65533;a&#65533;	$&#65533;&#65533;U&#65533;X&#65533;&#1665;&#65533;&#65533;LP]&#65533;N&#65533;&#65533;&#334;)&#65533;Y8&#65533;&#65533;&#65533;&#65533;!?4	&#65533;&#65533;2&#65533;U@&#65533;"&#65533;&#65533; e&#65533;&#65533;&#65533;&#12802;&#65533;. &#65533;L&#65533;$C`&#65533;H&#21574;K&#65533;<&#65533;&#65533;e &#65533;}|`!L'K&#65533;&#65533;^H0{&#65533;&#65533;_pw&#65533;&#65533;%$iplB&#65533;&#65533;&#65533;	 &#65533;-jP&#65533;B&#65533;`H&#65533;E&#65533;&#65533;}d&#65533; c&#65533;&#65533;C&#65533;&#65533;a
&#65533;&#65533;p&#65533;&#65533; 5&#65533;:&#65533;mk4&#65533;&#65533;
&#65533;&#65533;&#65533;&#65533;o&#65533;`)&#65533;8r&#65533;w&#65533;E&#65533;&#65533;`&#65533;?&#65533;`:&#65533;c8f&#65533;u2&#65533;g&#65533; &#65533;&#65533; &#65533;O&#65533;La&#65533;j&#65533;
&#65533;&#65533;`&#65533;&#65533;&#65533;&#65533;&#65533;>C&#65533; &#65533;7&#65533;&#65533;&#65533;&#65533;&#65533;&#65533;}&#65533;&#287004;`O2&#65533;zX&#65533;0,&#65533;H1,&#65533;a&#65533;&#65533;&#65533;&#65533;N&#65533;&#65533;!(v&#65533;%()\~&#65533;E&#65533;f&#65533;i?&#65533;&#65533;?&#65533;
&#65533;!	!&#65533;`&#65533;Y&#65533;]&#65533;	LV&#65533;D$&#1189;&#65533;Mi&#65533;&#65533;&#65533;&#65533;&#65533;&#65533;&#65533;$(1&#611;'N`&#65533;a&#65533;&#65533;!&#65533;&#65533;@&#65533;"&#65533;&#65533;
9M&#65533;X"W?&#65533;i c&&#65533;W&#65533;l&#65533;&#65533;IERqI<\&#65533;&#65533;&#65533;C&#65533;&#65533;a
&#65533;&#65533;!$&#65533;&#65533;B&#65533;&#194;&#65533;&#747;&#65533;Z&#65533;&#65533;,#HX&#65533;&#65533;&#65533;&#65533;&#930;+&#65533;&#65533;UZ&#65533;&#65533;Yb1/{&#65533;T&#65533;&#417;gOa&#65533;3&#65533;&#65533;&>&#65533;#&#65533;AH&#65533;BCm&#65533;&#65533;&#65533;9&#65533;h&#65533;&#65533;&#65533;O]&#65533;&#65533;;4!&#65533; &#65533;K&#65533;&#65533;&#65533;0&#65533;8T&#65533;S&#65533;HX{&#65533;O*&#65533;&#65533;&#65533;&#65533;  V&#65533;]*&#65533;z&#65533;s @&#65533;&#65533;&#65533;H&#65533;~&#65533;&#65533;&#65533;&#65533;&#65533;8&#65533;&#65533;}&#65533;&#65533;&#65533;\&#65533;&#65533;!Y&#65533;8&#65533;&#65533;&#65533;$&#65533;c&#65533;&#65533;&#65533;d&#65533;`&#65533;&#65533;&#65533;?&#65533;&#65533;&#65533;&#65533;&#65533;&#65533;/ dN@!M&#65533;!&#2009;&#882;&#65533;&#65533;&#65533;S&#65533;&#65533;	&#65533;QP&#65533;&#65533;&#65533;d!p&#65533;@&#65533;&#65533;/W(O7&#65533;&#65533;	&#65533;&#311;&#65533;dK/&#65533;&#65533;&#65533;&#65533;d'&#65533;&#65533;"y&#65533;C&#65533;Q't"&#65533;&#65533;@H&#65533;&#65533;`&#65533;`i!Y&#65533;Er&#65533;&#65533;&#65533;&#65533;&#65533;{w(&#65533;&#65533;T&#65533;+y&#65533;&#65533;&#65533;>&#65533;&#65533;J@&#975;&#65533;&#65533;r&#65533;6&#65533;&#65533;&#65533;f&#65533;&#65533;N&#65533;&#1461;&#65533;&#65533;C&#65533;&#65533;<+&#65533;&#65533;	&#65533;HB4&#65533;&#65533;&#65533;&&#798;ha&#65533;+T&#65533;!&#65533;&#65533;b&#65533;&#65533;&#65533;&#65533;&#65533;&#65533;"&#65533;@&#1115;2&#65533;&#65533;j;t&#65533;'0&#65533;T`&#65533;M&#65533;&#65533;f&#65533;	a&#848;Rs#&#65533;&#65533;lh &#65533;&#65533;&#521;&#65533;a+9&#65533;X&#65533;&#65533;&#65533;&#65533;&#65533;f&#65533;%&#65533;(&#65533;w&#65533;1O&#65533; &#65533;] &#65533;G&#65533;Va&#1903;L&#65533;L&#65533;R-&#65533;tR&#65533;4&#65533;^^&#65533;&#65533;t&#65533;w&#65533;&#65533;2&#65533;&#65533;k,&&#142;&#65533;&#65533;&#65533;1a,&#65533;jBO&#65533;&#65533;&#65533;&#961;&#65533;&#65533;&#65533;	y&#65533;&#65533;&#65533;&#65533;_ Rw&#65533;vqK&#65533;q&#65533;qk&#65533;
&#65533;&#65533;&#65533;R5&#65533;&#65533;h!r&#65533;T&#65533;442T	a&#65533;&#65533;]&#65533;&#65533;$&#65533;&#65533;)&#65533;&#65533;
b`oc3u&#65533;2_Bt&#65533;DcSr&#65533;6/&#65533;sK&#65533;u&#65533;&#65533;u&#65533;e\ L&#65533;&#65533;&#65533;"&#65533;&#65533;b g&#65533;$0r5BBn&#65533;^&#65533;H&#65533;&#65533;uI&#65533;ukgc&#65533;Hz&#65533;j&#65533;&#65533;v	&#65533;P&#65533;&#65533;{ %&#65533;&#65533;&#65533;&&#65533;j&#65533;&#65533;6#y+&#65533;&#65533; z&#65533;&#65533; &#65533;&#65533;&#65533;&#65533;	i0&#65533;PxS hq&#65533;&#65533;]&#65533;&#65533;H !	!&#65533;`&#65533;P !%aW&#65533;&#65533;ye
&#65533;&#65533;'&#65533;Lw`&#1331;&F@z&#65533;az&#65533;c&#65533;&#65533;g&#65533;&#65533;&#65533;&#65533;f&#65533;&#65533;g&#65533;@&#65533;&#65533;&#65533;&#65533;&#65533;&#65533;&#65533;&#65533;&#65533;]&#65533;3^&#65533;&#65533;N^1OP|&#65533;&#65533; &#65533;&#65533;?&#65533;Q]&#65533;&#65533;vE&#65533;7&#65533;&#65533;&#65533;^&#65533;es"sB5s!&#65533;&#65533;&#65533;"&#65533;&#65533;&#65533;f&#65533;RlXqH&#65533;Hb5&#65533;=&#65533;a&#65533;a&#65533; [c7&#65533;&#65533;<uO3&#65533;aTC&#65533;#Y&#65533;"&#65533;V&#65533;&#65533;0&#65533;%&#65533;G8`18&#65533;T&#65533;'Zu%&#65533;&#65533;[&#65533;%&#65533;&#65533;s$&#65533;&#65533;&#65533;	&#65533;R`&#65533;
&#65533;p=eqQW<&#65533;&#65533;&#65533;2(4&#65533;&#65533;7X&#65533;&#65533;ft&#65533;xP&#65533;x &#65533;^&#65533;&#65533;S&#65533;v@R&#65533;X&#65533;Fi&#65533;"&#65533;	&#65533;}&#65533;e&#65533;lQ &#65533; &#65533;&#65533;&#65533;&#65533;Z`	/3&#65533;&#65533;&#65533;&#65533;5'@&#65533;j"S'&#65533;&#65533;&#65533;k0&#65533;&#65533;&#65533;\&#65533;urwWp@&#65533;&#65533;P&#65533;&#65533;&#65533;&#65533;&#65533;&#65533;0&#65533;	1^hq&#65533;&#65533;4&#65533;&#65533;&#769;&#65533;&#65533;N&#65533;Pr/	&#65533;&#65533;&#65533;@&#65533;&#65533;E&#65533;p&#65533;&#65533;7 A8`AzCo&#65533;uUg1&#65533;&#65533;B&#65533;">f&#65533;&#65533;pakq
G&#65533;J&#65533;h4#D&#65533;f&#65533;
:&#65533;&#65533;j &#65533;&#65533;rT,&#65533;q7&#65533;&#65533;Q&#1666;&#65533;2r7r&#65533;T`&#65533;$+&#65533;&#65533;_CU316,H&#65533;1[5%ZdXb&#65533;&#65533;&#65533;7&#65533;p
d&#65533;30"i&#65533;&#65533;!&#65533;&#65533;u&#65533;&#65533;&#65533;&#65533;u[W&#65533;&#1682;y%&#65533;(W!&#65533;&#65533;&#65533;;	gxPL&#65533;)&#65533;u&#65533;&#65533;n&#1051;&#65533;&#65533;`&#65533;hx&#65533;#&#65533;w}&#65533;t&#65533;5x&#65533;2&#65533;	Q&#65533;]!!&#65533;&#65533;&#65533;`&#65533;"&#65533;&#65533;Z	&#65533;Qp&#65533;&#65533;&#1491;|&#146;w&#65533;>&#65533;QC&#65533;&#1556;&#65533;&#65533;&#65533;&#65533;J&#65533;h&#65533;)0&#1521;@&#65533;&#65533;+&#65533;&#736;&#65533;&#65533;Y&#65533;&#65533;d&#65533;&#65533;b&#65533;	!?k&#65533;&#1590;N&#65533;&#65533;?Kp&#65533;&#65533;>s`&#65533;
prf&#65533;@&#65533;&#65533;Pk77@ &0a"o^'&#65533;`&#65533;'"C&#65533;&#65533;~&#65533;&#65533;A&#65533;&#65533;&#65533;9&#65533;Ch&#65533;p 	&#65533;&#65533;&#65533;&#65533;&#65533;&#65533;&#65533;&#65533;*&#65533;&#65533;,&#65533;3&#65533;&#65533;IJ&#65533;&#65533;&#65533; &#65533;c&#65533;:\&#65533;S]&#65533;E&#65533;E`!&#65533;&#65533;i&#65533;!&#65533;&#65533;&#65533;Cbc]q&#65533;&#65533;&#65533;&#65533;s &#1877;&#65533;&#65533;` &#65533;1)&#65533;&#65533;
&#65533;&#65533;&#65533;F&#65533;&#620;&#65533;P	w&#65533;&#65533;&#65533;0WJ&#65533;{&#65533;2y(&#65533;&#65533;u	&#65533;u&#65533;&#65533;I&#65533;Rvg&#65533;g]&#65533;g&#65533;gbggq&#65533;j0l&#65533;&#65533;&#65533;z&#65533;&#65533;6+eQ+wa+&#65533;S&#65533;&#65533;&#65533;&#65533;X&#65533;&#65533;&#65533;B&#65533;&#65533;&#65533;&#65533;xSYy&#65533;`A 0d \}b&#65533;}&#65533;wwp&#65533;&#65533;&#65533;rw#&#65533;"kfqXl&#65533;&#65533;&#65533;&#65533;&#65533;&#65533; &#65533;7&#65533;0
&#902;&#65533;&#65533;X&#65533;Bqp?&#65533;&#65533;&#65533;&#65533;@\&#65533;&#65533;&#65533;x&#65533;]P&#65533;&#65533; &#65533;xZ&#406;O&#65533;&#65533;v9{rA0~&#65533;&#65533;n&#65533;^&#65533;&#65533;]&#65533;h&#65533;&#65533;Q%&&#65533;75&#65533;I&#65533;&#65533;&#65533; &#65533;i&#65533;&#65533;`q&#65533;p&#65533;&#65533;&#65533;&#65533;!&#65533;&#65533;&#65533;&#65533;&#65533;&#65533;&#65533;&#65533;
&#65533;&#65533;q,&#65533;S?u&#65533;F&#65533;&#65533;ARr&#65533;y5&#65533;z&#65533;&#65533;&#65533;d&#65533;&#65533;pP%G&#65533;&#65533;&#65533;go&#65533;%WRm&#65533;c&#65533;H&#1024;i&#65533;t&#65533;`tf&#65533;Y&#65533;&#65533;&#65533;}u&#65533;X&#65533;&#65533;W&#65533;ig&#65533;*vl&#65533;(e&#65533;v&#65533;f&#65533;&#65533;&#65533;&#1437;&#65533;	&#65533;:&#65533;&#65533;;w&#65533;&#65533;h`&#65533;h&#65533;&#65533;/&#65533;R&#65533;&#65533;&#65533;m&#65533;4L&#65533;&#65533;&#65533;&#65533;1&#65533;I&#65533;
40a1P&#65533;1&#65533;}j&#65533;|&#65533;&#65533;]&#65533;
X$Z!&#65533;y&#65533;&#65533;&#65533;c`a]&#65533;&#65533;{&#1041;&#65533;qx&#65533;&#65533;l&#65533;v?&#65533;b]K&#65533;W&#65533;&#65533;&#1270;N U|&#65533;1&#65533;M&#65533;N'&#65533;&#65533;AJ&#65533;&#65533; T[&#65533;&#65533;`d&#65533;_f	&#65533;&#65533;'@%,2&#65533;&#65533;V&#65533;1]&#65533;"&#65533;p&#65533;ai&#65533;	&#65533;&#65533;&#65533;:u&#65533;&&#65533;&#695;H&#65533;E&#65533;&#65533;e&#65533;T@"&#65533;B&#65533;De&#65533;J&#1834;j!Z&#138;{g&#65533;bp
J&#65533;m$&#65533;&#65533;
2q]&#65533;&#65533;&#65533;X`0qN&#65533;4&#65533;&#1237;V&#65533;Lq&#65533;&#65533;&#65533;LT&#65533;N&#720;&#65533;&#65533; &#65533;0&#65533;Pxh.P&#65533;&#65533;&#65533;&#65533;&#65533;&#65533;0&#65533;7\&#65533;k&#65533;J&#65533;&#65533;&#65533;&#65533;hp&#65533;Jp&#65533;&#65533;x&#65533;@&#272;Ci&#65533;j&#65533;-ZJ&#65533;cIwq2sj!&#1045;&#65533;&#65533;&#65533;gq&#65533;&#65533;&#65533;&#65533;&#65533;&#65533;&#65533;cl&#65533;6ea&#65533; &#65533;G&#65533;x&#65533;y&#65533;p|&#65533;)|&#65533;P&#65533;&#65533;&#65533;&#65533;+&#65533;0mf&#65533;&#65533;l&#65533;&#65533;l9;
&#65533;E&#566;&#65533;&#65533;WO&#65533;{&#65533;d&#65533;L&#65533;+&#65533;j&#65533;&#65533;&#65533;&#65533;&#65533;&#65533;&#65533; KRa&#65533;&#65533; >0&#65533;&#65533;&#65533;&#65533;&#65533;8,&#65533;,&#65533;1'g1&#65533;%&#65533;"&#65533;&#65533;VO&#65533;%&#65533; &#65533;j&#551;&#65533;&#65533;s&#65533;c&#65533;&#65533;:r>>&#65533;&#65533;!&#65533;&#65533;z5&#1561;&#65533;&#65533;&#65533;O&#65533;	2&#65533;r&#65533;q&#65533;>&#65533;&#65533;&#65533;Vf&#65533;|&#65533;r`&#65533;
&#65533;&#65533;3&#65533;&#65533; &#65533;2&#65533;&#65533;g!x9]:P&#65533;
&#65533;&#65533;Y1&#65533;&#65533;"&#65533;K	&#65533;]A&#65533;j&#65533;&#578;&#65533;+&#65533;&#65533;&#65533;`j  &#65533;d:`k&#65533;bd@!&#65533;&#65533;&#65533;9&#65533;&#65533;&#65533;&#65533;0tGP&#65533;p1&#65533;9@	&#65533;-/ &#65533;;&#65533;&#65533;X&#65533;$^&#65533;^&#65533;p}&#65533;&#65533; &#65533;&#65533;w&#65533;&#65533;&#65533;&#65533;&#65533;&#65533;&#65533;T[&#65533;)&#65533;<&#65533;(&#65533;"'&#65533;>&#65533;90`A8&#65533;&#65533;
&#65533;`&#65533;7P&#65533;@1&#65533;&#65533; &#65533;&#65533;&#65533;tB&#65533;*"J4%-&#65533;,&#65533;&#65533;m&#65533;5c&#65533;&#65533;&#65533;&#65533;x&#65533;Ar&#65533;&#65533;&#65533;&#65533;&#65533;tM&#65533;!&#65533;&#65533;&#65533;&#65533;&#65533;&#65533;&#65533;7&#65533;&#65533;]&#65533;&#65533;$&#65533;&#65533;&#65533;0&#65533;`&#65533;`&#65533;a&#65533;&#65533;&#65533;&#65533;&#65533;&#65533; &#65533; 
3p&#65533;&#65533;&#65533;&#65533;d&#65533;&#65533;t@&#65533;&#65533;&#65533;&#65533; &#65533;-&#65533;&#65533;&#65533;}&#65533;nY@&#65533;&#65533;&#65533;&#65533;&#65533;J&#65533;&#65533;J	&#65533;wQ&#65533; L&#65533;Q} &#65533;	A&#65533; &#65533;&Q	&#65533;&#65533;: &#65533;_&#1493;&#65533;L&#65533;@5$&#65533;R&#65533;&#65533;;@J&#841;&#65533;&#65533;G2p6&#65533; &#65533;&#65533;&#65533;kp&#65533;&#65533;&#65533;TM&#65533;p@&#65533;&#65533;&#65533;)&#65533;&#65533;&#65533;t?&#65533;G&#65533;&#65533;h &#65533;&#65533;&#65533;{&#65533;]&#65533;&#65533;&#65533;707Y&#65533;C&#646;PPAh<0v`8&#65533;ya&#65533;j-1f&#65533;&#65533;8&#65533;T 	&#65533;&#65533;&#65533;&#65533;&#65533;n&#65533;&#65533;/&#65533;;&#65533;&#232;&#65533;N&#65533;b&#1209;Mq&#65533;&#65533;	&#65533;&#65533;2&#65533;9B&#65533;&#65533;&#65533;?0&#65533;~&#65533;&#65533;&#65533;&#65533;&#65533;9&#65533;}DD&#65533;5u,&#65533;nD&#65533;&#65533;>;&#65533;&#65533;*&#65533;&#65533;&#65533;&#65533;&#65533;	#&#65533;P
&#65533;&#65533;&#65533;$]&#65533;<( &#65533;&#65533;Z&#65533;s&#65533;&#65533;r&#65533;5/@=E&#65533;]1t&#65533;<H&#65533;<'&#65533;&#65533;&#65533;`g&#65533;&#65533; a&#65533;&#65533;
?&#65533;&#65533;r&#65533;i&#65533;&#65533;`&#65533;&#65533;&#65533;&#65533;&#65533;0e&#65533;Ti&#65533;'&#65533;&#65533;&#65533;&#65533;&#446;&#65533;&#65533;&#65533;&#65533;6&#1893;&#65533;3&#65533;fA&#65533;&#65533;&#65533;!%,&#65533;@&#65533;&#65533;&#65533;o&#65533;11&#65533;&#65533;P)Ijq&#65533;=&#65533;,&#65533;Q4&#65533; &#65533;c&#65533;@%&#65533;&#65533;&#65533;&#65533;&#65533;!I&#65533;&#65533;&#65533;&#65533;g&#65533;&#65533;0`5D&#65533;k&#65533;&#65533;z&#65533;&#65533;s&#65533;j&#65533;&#65533;&#65533;&#65533;&#65533;t&#65533;&#65533;&#65533;&#65533;&#65533;>&#65533;r1&#65533;&#65533; 
&#65533;&#65533;iu[fAt`&#65533;f&#65533;g&#65533;p!&#65533;&#65533;a: p&#65533;<&#65533;Z&#65533;*&#65533;&#65533;&#65533;z&#65533;wL&#1633;!z&#65533;g&#65533;)&#65533;0&#65533;]&#65533;)&#65533;T&#65533;p4&#65533;bj&#65533;&#65533;R`1a
`!&#65533;&#65533;&#65533;g&#65533;&#65533;k<&#65533;&#65533;&#65533;d	Q&#65533;`t^=V&#65533;&#65533;&#65533;f7PD	&#65533;&#65533;i&#65533;&#65533;&#65533;&#65533;2M&#65533;&#65533;&#65533;&#65533;&#65533;&#65533;&#65533;&#65533;m&#65533;&#65533;&#65533;&#65533;&#65533;&#65533;&#202;&#65533;&#65533;]&#65533;V
&#65533;&#65533;?&#897;m&#65533;'&#65533;zJ"&#65533;_&#65533;&#65533;&#65533;&#65533;&#65533;&&#65533;)&#65533;&#65533;&#65533;`&#65533;B&#65533;%&#65533;&#65533;&#65533;&#65533;!3&#65533;"&#65533;&#65533;q&#65533;&#65533;v&#65533;D&#65533;P&#65533;&#65533;pW&#65533;&#65533;&#65533;&#65533;W&#65533;M&#65533;Rr&#65533;&#65533;&#65533;"&#65533;2&#65533;&#65533;&#65533;P^&#65533;)&#65533;00&#65533;]#?^&#65533;&#65533;&#1333;]&#65533;&#65533;&#65533;&#65533;&#65533;9&#65533;j&#65533;&#65533;&#65533;&#65533;^&#65533;e&#65533;9&#65533;B#&#65533;`&#65533;A&#65533;&#65533;$&#65533;/&#65533;A&#65533;&#65533;&#65533;*&#1122;&#65533;g&#65533;,n&#65533;&#65533;&#65533;&#65533;G&#65533;!E&#65533;$Y&#65533;&#65533;I&#65533;)#&#65533;&#65533; H`&#726;&#65533;F(&#850272;k&#65533;ZB&#65533;A`'WmZ@&#65533;"&#65533;&#65533;&X&#1576;&#65533;&#65533;+!b&#65533;!&#65533;&#65533;&#65533;z&#65533;&#65533;O&#65533;&#65533;x&#65533;&#65533;A&#65533;&#65533;&#65533;`G&#408;v&#160;&#65533;PL&#65533;F&#10225;m_]x&#65533;&#65533;A=&#65533;x&#65533;2)]&#65533;<D*&#65533;$&#65533;S&#65533;&#65533;$&L&#65533;&#65533; l|&#65533;&#991;@&|8j!&#65533;&#65533;e&#65533;'&#65533;&#928;;|&#65533;!X&#1110400;&#65533;0&#65533;&#65533;'&#65533;&#65533;&#65533;*&#65533;&#65533;16&#65533;X&#65533;2L	\&#65533;&#65533;&#65533;&#65533;9&#65533;&#65533;C&#65533;&#65533;;&#65533;&#65533;&#65533;t&#65533;&#65533;w&#65533;&#65533;-:&#14157;&#65533;&#65533;&#1259;&#65533;&&#65533;&#65533;1G\&#65533;a&#65533;&#65533;&#65533;&#65533;h&#65533;&#65533;O&#65533;&#65533;&#65533; F&#65533;&#65533;k&#65533;&#65533;df&#65533;&#65533;]&#65533;1&#65533;Af&#65533;&#65533;&#65533;&#65533;&#65533;P&#65533;d(&#65533;"&#65533;R@&#65533;/<&#65533; &#65533;3&#65533;DSTQ&#65533;\&#65533;)&#65533;|H&g&#65533;G&#65533;&#65533;r&#521;&#65533;&#65533;0h ?*&#65533;7%PD~Q`&#65533;8&#33335;&#65533;&#65533;&#65533;&#65533;&#65533;H6r&#65533; 5"&#65533;&#65533;9&#65533;t0&#65533;8&#65533;<Q&#65533;/&#65533;)`&#65533;tk&#803;&#65533;&#65533;'&#65533;&#65533;&#65533;tV&#65533;&#65533;2&#65533;&#65533;&#65533;H&#65533;=Y&#65533;&#65533;!&#65533;$&#65533;!4:&#65533;&#564;e8@&#65533;Q&#65533;D&#65533;!&#65533;H&#65533;&#65533;&#65533;hH&#65533;&#65533;&#65533;0&#65533;&#65533;&#65533;&#65533;6&#65533;&#65533;&#65533;X(K&#65533;:&#65533;&#65533;&#65533;V&#65533;&#65533;&#65533;&#65533;&#65533;4H &#65533;&#65533;&#65533;&#65533;&#65533;7R]&#65533;Xd&#65533;&#65533;B
&#65533;&#65533;;/&#65533;&#65533;&#1291;&#65533;Y&#65533;"r&#65533;Zg&#65533;(>BL&#65533;&#65533;W6&#65533;A&#65533;&#65533;&#65533;&#65533;&#65533;a&#416;uIz&#65533;&#65533;w&#65533;&#1877;&#1489;&#65533;HA&#65533;&#65533;&#65533;&#1933;&#65533;&#65533;&#288;&#65533;
&#65533;&#65533;&#65533;&#65533;@&#65533;N(N&#65533;y(&#65533;#X&#65533;&#1768;&#65533;&#65533;&#65533;&#65533;b&#65533;3&#65533;n&#65533;&#65533;i#&#65533;:&#65533;)&#65533;:&#65533;&#65533;&#65533;&#65533;&#65533;(&#65533;M&#65533;#F&#65533;&#65533;&#65533;&#65533;(&#65533;&#65533;rY&#65533;YN&#65533;iR&#65533;3*&#65533;&#65533;&#65533;_@&#65533;&#65533;T&#65533;&#65533;&#65533;4&#65533;&#65533;&#65533;&#65533;&#65533;&#65533;Xn&#65533;&#65533;d &#65533;-&#65533;&#65533;&#65533;_E!&#65533;&#65533;8&#65533;&#65533;&#65533;{&#65533;h&#65533;G&#65533;4&#65533;&#65533;Y&#65533;O&#65533;&#65533;&#65533;&#51146;
&#65533;&#65533;&#65533;&#65533;&#65533;&#65533;&#65533;Am&#1312;C&#65533;&#65533;hM}&#65533;a>&#65533;HT&#65533;&#65533;&#65533;5&#65533;9n#:&#65533;&#65533;V&#65533;h&#65533;&#65533;&#65533;&#65533;&#65533;&#65533;&#65533; &#65533;&#65533; &#65533;&#65533;vX&#65533;SW&#65533;(&#65533;C&#1356;&#65533;2&#65533;&#224;j&#1547;&#65533;&#65533;&#65533;qv[l&#65533;&#65533;&#65533;U&#65533;&.&#65533;&#65533;-&#65533;&#65533;&#65533;H&#65533;`&#65533;&#65533;&#65533;i&#65533;&#65533;H&#65533;{&#65533;&#65533;H&#65533;&#65533;&#65533;h}N=5|&#65533;&#65533;&#65533;A&#65533;&#65533;<&#65533;&#65533;c&#65533;N_}~&#65533;&#65533;G&#65533;&#65533;&#65533;i&#65533;2\&#65533;&#65533;&&#65533;|"5" &#65533;&#65533;&#65533; z24&#65533;ch&#65533;c&#65533;&#65533;"&#65533;3&#65533;`&#65533;&#65533;H,"&#170;&#65533;-v&#65533;&#65533;q&#65533;&#65533;&#65533;s&#65533;&#65533;&#65533;A&#65533;&#1075;&#65533;A&#65533;9&#65533;&#65533;&#65533;&#65533;'&#65533;&#65533;&#65533;kIG:f&#65533;HQ&#65533;T"g&#65533;f&#65533;@&#65533;&#65533;3&#65533;B &#65533;&#65533;&#65533;Ad&#65533;&#65533;R#&#65533;&#65533;&#65533;&#65533;(\s&#65533;&#65533;&#395;V&#65533;M"&#65533;&#65533;&#65533;&#65533;&#65533;&#65533;M&#65533;8V&#65533;CBP&#65533;&#65533;&#65533;&#65533;&#65533;+&#65533;&#65533;N&#65533;&#65533;&#65533;
B&#65533;<RDD&#65533;ldgS&#65533;&#65533;&#65533;&#65533;Hq&#65533;&#65533;G&#65533;3;&#1909;&#65533;=&#1202;&#65533;Ff&#65533;&#65533;&#65533;{&#65533;&#65533;(&#65533;&#65533;P(&#65533;h&#65533;@L&#65533;J$&#65533;7&#65533;&#1050;G&#533;r&#65533;&#65533;&#65533;&#65533;&#553;&#65533;&#1361;T|$&#65533;1&#65533;A&#65533;#&#65533;&#65533;&#65533;&#65533;&#65533;?
W&#65533;3"&#65533;&#65533;G rIlfS&#65533;&#65533;&#65533;<&#65533;&#65533;&#65533;&#65533;8&#65533;N&#65533;&#65533;s"P &#65533;JD&#65533;1&#65533;&#65533;)&#65533;&#65533;&#65533;?&#65533;&#65533;0&#65533;&#65533;&#65533;M&#65533;&#65533;)&#65533;&#1282;&#1169;&#65533;&#65533;hx&#478;'W(&#65533;&#65533;4&#65533;&#65533;&#65533;LcA&#1965;&#65533;cS$4<*&#65533;@N<EDOE&#1811;&#65533;"&#65533;!&#65533;Z@Y&#65533;L&#65533;&#65533;&#65533;A&#65533;&#1077;&#65533;b"&#65533;YW8
&#65533;&#65533;g>&#65533;&#65533;&#1058;&#65533;&#65533;&#1604;&#65533;-&#65533;&#65533;@ O &#543;A|S&#65533;&#65533;&#65533;&#65533;&#560;B<rv&#65533;&#65533;D&#65533;"&#65533;&#65533;&#65533;&#65533;&#65533;\&#65533;#U&#65533;&#65533;&#65533;&#65533;&#65533;tg&#65533;s&#1864; &#65533;J&#65533;D
&#65533;&#65533;&#65533;H0&#1617;&#65533;&#65533;#&#65533;&#65533;&#65533;&#65533;&#65533;&#65533;tG&#65533;k&#65533; %G&#65533;i&#65533;&#65533;&#65533;BL&#65533;&#65533;e&#65533;LHV &#65533;% &#65533;0&#65533;/&#65533;&#65533;&#65533;&#65533;R&#1030;@&#65533;]&#65533;&#65533;&#12824;J&#65533;&#65533;&#65533; "&#65533;x&#65533;?&#65533;&#65533;&#65533;v&#65533;!&#65533;o&#65533;-&#65533;W&#65533;&#65533;&#65533;K\4#A&#65533;(',aIOX2@&#65533;&#65533;G)&#65533;D&#65533;&#65533;3&#65533;`&#65533;'&#65533;#DX5&#65533;&#65533;&#65533;7b &#65533;gU&#65533;	&#65533;{]&#65533;A&#65533;&#65533;&#65533;&#65533;p#&#65533;&#65533;G&#65533;&&#65533;H|&#65533;]&#65533;&#65533;`V B&#65533;tH&#65533;2s&#65533;&#2004;'&#64551;=kz&#65533;n &#65533;nvb &#65533;&"&#65533;&#65533;&#65533;;0&#65533;&#65533;&#65533;B&#65533;P&#65533;&#415;]&#65533;&#65533;R.P&#65533;&#65533;&#65533;&~Xd&#65533;D&#65533;i8P^B&#65533;a&#65533;&#65533;&#65533;Y&#65533;OH&#65533;&#65533;&#65533;&#65533;+&#65533;&#65533;erD*aW&#65533;&#65533; }&#65533;H|&#65533;P&#65533;&#65533;v&#304;YObI2[&#1538;&#65533;&#65533;&#65533;\?&#65533;N&#65533;&#65533;Ok&#65533;@&#65533;&#65533;&#65533;&#65533;BAo&#65533;&#65533;>&#65533; P3"&#65533;-	Jj&#65533;&#65533;&#65533;f&#65533;}&#65533;p&#65533;&#65533;&#65533;&#65533;&#65533;L&#65533;&#65533;&#65533;&#65533;&#65533;G0&#65533;:#P&#1805;&#65533;t#&#65533;&#65533;&#65533;@Hg&#65533;&#65533;&#65533;&#65533;!4&#41573;&#401;m(g8&#65533;&#65533;A&#65533;B&#65533;&#65533;&#65533;q&#65533;* &#65533;&#65533;i,	u/D$&#65533;&#65533;&#65533;&#65533; &#65533;&#65533;&#65533;MK&#65533;&#65533;&#65533;&#65533;  &#65533;ld&#65533;T&#65533;&#515;&#65533;]&#1230;&#65533;&#65533;&#367;9&#65533;P&#65533;x&#65533;!&#65533;;&#65533;&#65533;r&#65533;&#65533;(V&#1948;&#65533; &#65533;Q&#65533;&#65533;&#65533;&#65533;A:&#65533;&#65533;&#65533;v0&#65533;N&#65533;&#65533;&#65533;$2Et&#65533;7X&#65533;Y!&#576;5.;&#65533;G[&#65533;&#65533; !2&#65533;&#65533;~	dL&#65533;6&#65533;&#65533;#&#65533;&#65533;tuG^&#65533;&#65533;&#65533;`&#720;4&#65533;&#65533;&#65533;&#65533;[&#65533;+&#65533;&#65533;@j&#65533;?&#65533;&#65533;&#65533;&#65533;Lr#&#65533;	$&#912;'D&#65533;&#65533;S&#65533;&#65533;&#65533;&#1024;&#65533;&#65533;n&#65533;&#65533;&#65533;"&#65533;&#65533;T]CG7&#65533;&#65533;7&#65533;&#65533;&#65533;>9&#65533;A	P&#65533;
&#65533;&#65533;]&#65533;43:&#65533;/H&#65533;'&#65533;&#65533;']r&#65533;&#65533;&#65533;&#65533;'&#65533;&#65533;&#65533;7&#65533;&#65533;%&#65533;&#65533;	&#65533;"X &#65533;i&#65533;!R&#65533;&#65533;&#65533;&#65533;&#65533;@3\55TC&#1433;&#65533;6&#65533;&#65533;&#65533;8&#65533;&#65533;&#65533;&#65533;$&#65533;&#65533;&#65533;&#65533;(B&#65533;T&#65533;A&#65533;&#65533;&#65533;&#65533;C&#65533;T&#65533;Y&#65533;&#65533;(&#65533;W &#65533;&#65533;H&#65533;&#65533;&#65533;+\&#65533;$&#65533;&#65533;&#65533;%&#65533;&#65533;j&#65533;&#65533;&#65533;nqK&#65533;&#2034;&#65533;L`&#65533; wv!&#65533;&#65533;&#65533;M&#65533;%&#65533;`C`&#65533;sd&#65533;&#65533;&#65533;&#65533;&#65533;s&#65533;&#65533;&#65533;&#65533;C&#65533;O&#65533;}&#65533;&#65533;&#65533;&#65533;8&#65533;&#65533;\&#65533;&#65533;&#65533;&#65533;2&#65533;&#65533;&#65533;&#65533;&#65533;&#65533;&#65533;0i&#65533;&#65533;1(xg&#65533;&#65533;&#65533;T&#65533;&#1045;T&#65533;&#65533;I<&#65533;&#65533;&#65533;0&#65533;&#65533;&#65533;0&#65533;&#65533;8(d8&#65533;Z&#65533;&#65533;&#65533;&#65533;		4&#65533;8&#65533;&#65533;&#65533;&#65533;f	<&#593;)&#1672;`&#65533;&#65533;`&#65533;l&#65533;=K&#65533;&#65533;&#65533;&#65533;n`&#65533;&#3268;L&#65533;&#65533;&#65533;&#65533;&#65533;j&#65533;&#65533;0H&#65533;.1(&#65533;_&#65533;&#65533;p&#65533;
T9M&#65533;&#65533;&#65533;#
&#65533;!&#65533;J1M&#65533;&#65533;&#995;&#65533;&#65533;0&#65533;E&#65533;&#65533;&#65533;7&#65533;&#65533;a3	&#65533;&#65533;&#65533;&#65533;&#65533;&#65533;&#65533;&#65533;&#65533;
&#65533;&#65533;&#65533;@&#65533; p8&#65533;&#65533;&#65533;`>&#65533;8&#65533;&#65533;&#65533;&#65533;8&#65533;8&#65533;&#65533;&#65533;&#65533;1>&#65533;&#65533;x&#65533;p&#65533;n&#65533;[PDa&#65533;&#65533;o&#65533;&#65533;o&#65533;C&#65533;&#65533;&#65533;o&#65533;&#206;&#65533;.&#65533;8&#65533;&#65533;U(.|8&#65533;O&#65533;|&#65533;U|h&#321;&#65533;TCV&#65533;&&#65533;k&#65533; &#65533;&#65533;&#65533;&#585;&#65533;&#65533;	 &#65533;&#65533;&#65533;
&#65533;K&#65533;&#1540;z&#1668;&#65533;&#65533;&#65533;x&#65533;y&#65533;+@&#65533;&#65533;&#65533;&#65533;r&#65533;7&#65533;`&#65533;Qr&#65533;P&#65533;&#65533;&#65533;&#65533;&#1045;&#65533;P&#65533;!&#65533;m&#65533;&#65533;o&#65533;&#65533;($&#65533; &#65533;2&#65533;0 &#65533;&#1659;&#65533;&#65533;&#65533;&#65533;  &#65533;L&#65533;6&#65533;<4+?0G&#65533;&#65533;08&#65533;6/&#65533;&#65533;
&#65533;&#1153;&#65533;&#65533;H&#65533;+&#65533;!H&#65533;&#65533;
#&#65533;&#65533;&#65533;03@&#65533;&#65533;&#65533;&#65533;&#65533; &#65533;&#65533;&#65533;$&#65533;4&#65533;X&#65533;V.e C&#65533;&#65533;8Z&#65533;&#65533;9&#65533;&#65533;&#517;&#65533;&#65533;&#65533;&#65533;I&#65533;@&#65533;&#65533;(&#65533;\&#65533;&#65533;&#65533;&#65533;UH&#65533;&#65533;&#65533;&#65533;&#65533;&#65533;U4&#65533;&#65533;&#8358;a&#65533;&#65533;&#65533;5^h&#65533;&#65533;&#1028;&#65533;&#65533;&#65533;&#653;xB&#65533;xB&#65533;l&#65533;&#65533;&#65533;&#65533;M&#368;KS&#65533;&#65533;Q&#754;4&#65533;&#1028;&#65533;LI&#65533;&#280;Y&#65533;&#65533;&#65533;&#65533;E &#65533;K&#65533;J&#65533;&#65533;&#50705;9'&#65533;p"&#65533;&#65533;)=&#65533;J $&#65533;*C`V&#65533;&#65533;&#65533;&#65533;&#65533;&#65533;&#65533;:j#&#65533;LoA&#65533;&#65533;&#65533;'Q&#65533;&#65533;&#65533;&#65533;&#65533;"(D]&#65533;&#65533;&#65533;^&#65533;&#65533;&#65533;BG&#65533;Ph&#65533;C&#65533;J&#65533;&#65533;5&#65533;`K&#65533;&#65533;&#65533;&#65533;w&#65533;MM&#65533;J&#65533;&#65533;&#65533;&#65533;&#65533;&#65533;,&#65533;$H&#65533;(&#65533;&#65533;&#65533;&#65533;&#65533;&#65533;&#1337;R&#65533;&#65533;Q&#65533;&#65533;&#65533;`&#65533;*) &#65533;; &#65533;h&#65533;h&#65533;&#65533;&#65533;&#65533;&#65533;&#65533;)4C
&#65533;(3&#65533;l/&#65533;&#65533;&#65533;&#65533;H fh&#1015;tK5  0h0&#65533;
fq&#65533;`&#65533;C&#65533;&#979;&#65533;&#65533;x&#65533;`&#1028;=&#1040;h&#65533;x&#65533;&#65533;L&#65533;XJ4&#65533;&#65533;&#65533;1&#65533; &#1073;&#65533;&#19720;w0&#65533;&#65533;&#65533;&#65533;&#65533;&#65533;RXP}&#65533;&#65533;-P&#844;&#65533;&#65533;&#65533;&#65533;&#65533;M&#2012;O&#65533;&#65533;&#65533;yEor&#65533;&#65533;&#65533;H&#65533;)@&#65533;&#65533;`1}p&#65533;9&#65533;&#65533;&#65533;&#65533;&#65533;Z&#65533;&#65533;hJ&#209;L&#65533;01S&#65533;&#65533;&#392;`&#65533;s&#65533;&#65533;&#65533;&#65533;&#65533;G &#65533;9&#65533;&#65533;&#65533;&#65533;&#65533;&#677;&#65533;&#65533;=K&#65533;HE&#65533;&#65533;&#65533;&#65533;&#65533;&#65533;&#65533;&#65533;&#65533;?&#65533;&#65533;&#65533;&#65533;&#65533;@#&#65533;@&#65533;F&#65533;32&#65533;4&#65533;&#65533;X&#65533;&#65533;&#65533;&#65533;&#65533;(&#65533;C&#65533;(&#1288;(&#65533;X&#65533;2&#513;&#65533;&#65533;&#1704;&#65533;&#65533;TA@&#65533;&#65533;z&#65533;&#65533;&#65533;RK9&#65533;S`&#65533;&#65533;&#65533;l&#65533;&#65533;&#65533;&#65533;eE)&#65533;&#65533;&#65533;&#65533;`&#65533;&#65533;x &#65533;&#1348;b} &#65533;&#65533;&#65533;Ay  &#65533;&#65533;h&#65533;&#65533;h&#65533;&#65533;Qj&#65533;&#65533;&#1421;&#2723;I&#65533;&#65533;A3*&#65533;w&#65533;&#65533;7&#65533;Sx&#65533;&#65533;&#65533;}&#65533;w&#65533;&#65533;|&#65533;?(&#65533;z&#65533;!9&#65533;p9&#65533;"&#1538;&#65533;8&#65533;8:&#65533;/ &#65533;S8&#65533;\MX&#65533;&#65533;&#1672;&#65533;i&#65533;&#65533;!L$&#65533;&#65533;&#65533;"	&#65533;&#65533;v"&#65533;&#65533;H&#65533;&#65533;@>  !hXQ&#65533;&#65533;&#65533;i&#65533;&#65533;^&#65533;L&#65533;&#65533;&#65533;8&#655;&#65533;T&#65533;(K&#65533;&#65533;&#65533;E&#1864;uX&#65533;u`&#1294;P&#1298;0&#1359;&#65533;&&#1276;&#65533;`U&#65533;0&#65533;&#1571;&#65533;H &#65533;`&#65533;&#65533;T&#65533;&#65533;S3,C&#65533;&#65533;&#65533;&#65533;&#65533;y&#65533;n4&#65533;z&#65533;&#1519;&#65533;W&#65533;&#65533;Z&#65533;&#65533;&#65533;z&#65533; &#65533;&#65533;&#65533;&#65533;WB[?p[&#65533;}&#1490;&#65533;=&#65533;x@&#65533;B&#65533;V|"&#65533;a&#65533;n&#65533;&#1746;&#65533;W&#65533;&#65533;&#65533;&#65533;-(&#65533;&#65533;5&#65533;&#65533;&#1525;&#1858;~M\&#65533;&#65533;&#1805;&#65533;&#65533;&#65533;&#65533;Y&#65533;&#65533;Z&#65533;	&#65533;&#1549;`b&#65533;&#65533;&#65533;z&#65533;&#65533;|K&#65533;8&#65533;&#65533;q&#65533;&#65533;&#65533;gL<9&#65533;3&#65533;&#65533;&#65533;&#65533;C&#65533;&#65533;D(&#65533;&#65533;&#65533;&#65533;G&#65533;Y&#65533;X&#65533;&#65533;Y&#65533;%^&#65533;Z&#65533;&#65533;&#65533;&#65533;&#65533;&#65533;q&#1537;0U&#65533;M&#65533;h&#65533;&#65533;&#65533;&#1934;&#65533;&#65533;&#65533;&#65533;&#65533;`&#65533;&#65533;&#65533;hP&#65533;7@X&#65533;02&#65533; _&#65533;]9&&#65533;U&#65533;&#65533;&#1015;&#65533;&#65533;&#65533;B&#65533;&#1842;][&#65533;W&#65533;&#65533;&#65533;&#65533;x&#65533;&#65533;&#65533;s56&#65533;~&#65533;&#65533;&#65533;n&#65533;P&#65533;8'P`&#65533;&#65533;v<	8p&#65533;&#65533;&#65533;N_.	X&#65533;&#379;&#65533;&#65533;&#65533;&#65533;G&#65533;&#65533;&#65533;&#65533;Q&#65533;)"!&#65533;&#1549;8&#65533;0B&#65533;&#65533;&#65533;&#1561;&#65533;R mt&#65533;&#65533;&#65533;'&#65533;L&#65533;&#65533;Y&#65533;&#65533;(^&#65533;&#65533;&#65533;&#65533;E&#65533;&#65533;&#65533;&#65533;uPb&&#65533;&#65533;&#65533;^px^p&#65533;^&#65533;^D&#65533;b&#65533;&#65533;^[&#65533;&&#65533;&#65533;&#65533;D&#65533;&#65533;&#65533;W&#65533;&#65533;&#65533;&#65533;8 &#65533;#&#65533;&#65533;&#65533;&#65533;`&#65533;&#65533;S&#65533;&#65533;&#65533;&#65533;&#65533;&#65533;`&#65533;&#65533;x&#65533;&#65533;^`&#65533;<&#65533;&#65533;&#65533;&#65533;&#65533;&#65533;m&#65533;j&#65533;U	&#65533;&#65533;O&#65533;&#65533;h^&#65533;V	&#65533;T&#65533;$&#65533;dJ6N&#65533;&#65533;&#65533;MM&#65533;J&#65533;<&#65533;&#65533;&#65533;MO&#65533;&#65533;MdPM&#65533;M6>&#65533;&#513;>&#65533;&#65533;&#65533;j9&#65533;&#65533;&#65533;&#65533;&#65533;&#65533;&#65533;R&#65533;	&#1864; &#65533;^&#65533;Z&#1466;
&#65533;2&#65533;&#65533;}&#65533;&#65533;&#65533;[&#65533;&#65533;&#65533;&#1936;&#65533;G&#65533;&#65533;A&#65533;xNp&#1293;`T_&#65533;&#65533; ^&#65533;&#65533;Vb"&#65533;(f&#65533;&#65533;}&#65533;,&#65533;bp&#65533;&#65533;&#65533;&#65533;&#65533;&#65533;t&#65533;n&#65533;&#65533;s6&#65533;	&#65533;5&#65533;r&#65533;&#65533;P&#65533; &#65533;8&#65533;*p&#65533;RP&#65533;&#65533;&#65533;_|&#65533;WT&#65533;&#65533;<}&#65533;'&#65533;#(3&#65533;u&#65533;:VY[&#65533;&#65533;&#65533;&#65533;&#523;<|&#65533;M&#65533;&#65533;\h&#1032;&#65533;&#847;&#65533;dI&#65533;&#65533;D&#65533;I&#65533;PkPN&#65533;&#65533;&#1032;H&#65533;&#65533;V&#65533;&#65533;&#65533;&#65533;7&#65533;&#1168;8d&#65533;&#65533;&#65533;2qY&#65533;&#65533;tT&#65533;`&#914;@&#65533;&#65533;&#65533;F&#65533;.|H|&#65533;SK&#65533;&#1059;E&#65533;.&#65533;F&#65533;&#1812;&#65533;.h&#65533;&#65533;&#65533;&#65533;}4&#65533;!'&#933;4&#65533;&#65533;'2&#65533; &#65533;=&#65533;&#65533;p&#65533;Z&#65533;@&#65533;&#65533;&#65533;&#65533;mJx&#65533;9&#65533;i}c&#65533;&#65533;g&#65533;9&#65533;&#65533;X[8&#65533;E&#65533;T&#65533;`[&#65533;&#65533;({&#65533;j&#65533;&#65533;g&#334;g&#65533;K&#65533;&#65533;&#326;&#65533;&#65533;&#65533;r`&#65533;&#65533;]&#65533;&#21320;&#65533;&#65533;jf&#65533;FtD&#65533;~T&#65533;&#65533; 6&#65533;&#65533;Nl&#65533;&#65533;b&#65533;(?&#65533;&#65533;>L&#65533;d:Ym&#65533;&#65533;a&#65533;&#65533;&#1037;&#65533;&#65533;+_&#65533;H&#65533;(&#65533;&#65533;5&#65533;&#65533;&#65533;+&#65533;&#65533;2&#65533;&#65533;p&#65533;((&#233;&#65533;&#65533;&#65533;&#65533;d&#65533;0&#65533;&#65533;&#65533;&#65533;&#25098;&#65533;@&#65533;&#65533;&#65533;&#65533;&#65533;n&#65533;o&#65533;68&#65533;Fp&#65533;M&#65533;XW&#65533;:	&#65533;`&#65533;\&#65533;qT&#65533;^o&#65533;d&#65533;&N&#65533;N&#914;&#65533;&#65533;&#65533;P&#65533;Xo&#65533;Pi&#65533;&#908;Qd0S,e7&#65533;|.&#65533;&#65533;&#1096;%?]&#65533;9&#65533;&#65533;	-&#65533;&#65533;\&#65533;&#397;@C&#65533;x&#1187;&#65533;U&#65533;R&#65533;&#65533;bd&#65533;&#65533;&#65533;&#65533;&#65533;&#65533;|&#65533;&#65533; f&#65533;&#65533;
  X&#65533;&#65533;&#65533;&#65533;x&#65533;D``&#65533;R$&#65533;&#65533;&#65533;M&#65533;&#65533;&#65533;&#65533;&#65533;RxQK&#65533;D&#65533;P&#65533;&#65533;&#65533;c&#65533;s&#65533;&#65533;x&#65533;.&#65533;=&#65533;&#65533;&#65533;&#65533;&#65533;>&#65533;&#65533;	&#65533;(&#65533;&#65533;L&#65533;P&#65533;,&#65533;&#65533;>@&#65533;9&#65533;&#65533;&#65533;&#65533;&#65533;l&#65533;&#65533;&#65533;&#65533;&#65533;l&#65533;&#65533;cTY&#65533;&#65533;&#65533; &#65533;p&#65533;&#65533;#&#65533;&#65533;&#65533;&#65533;	qZ&#65533;&#65533;&#65533;&#65533; &#65533;u&#65533;c&#65533;&#65533;E&#65533;&#65533;&#939;P&#65533;&#65533;(&#65533;&#65533;&#65533;&#65533;&#65533;&#65533;F&#65533;o&#65533;P&#65533;]&#65533;P&#65533;ne&#65533;&#65533;|H&#65533;|&#65533;&#65533;&#65533;i&#65533;$&#65533;&#65533;&#65533;@T&#65533;&#65533;&#65533;No[G&#65533;
|&#65533;P&#65533;C&#65533; ;=&#65533;&#65533;RY&#65533;&#65533;&#65533;&#65533;<&#65533;
&#65533;]W&#65533;&#65533;V&#65533;&#65533;o&#65533;&#65533;n&#65533;N&#65533;Hp&#65533;&#65533;&#65533;&#65533;#u&#65533;+&#65533;w j&#65533;&#65533;&#65533;I&#65533;j&#65533;v?&#65533;&#65533;jN7&#65533;tC&#223;PeM&#65533;9&#65533;&#65533;H&#65533;9&#65533;&#34782;&#65533;	&#65533;&#65533;X h&#65533;&#65533;z &#65533;&#65533;&#65533;&#448;&#65533;&#65533;x&#65533;&#65533;&#65533;;&#65533;B&#65533;&#65533;&#65533;/&#65533;&#65533;&#65533;q&#61998;(537&#65533;
&#65533;&#65533;&#65533;c&#65533;+3&#65533;&#65533;J&#65533;o&#65533;A&#65533;&#65533;
&#65533;P&#65533;0" &#65533;
>&#65533;
(7S&#65533;5&#65533;!p&#65533;Q&#65533;&#65533;&#65533;&#65533;y&#2008;L&#193;&#65533;o&#65533;F*&#65533;H&#65533;&#779;}&#65533;s&#65533;&#65533;&#65533;&#65533;F&#65533;Y&#65533;&#65533;`w%&#65533;&#65533;&#37442;&#65533;&#65533;&#65533;+r&#65533;&#65533;J&#1536;J&#65533;9&#65533;&#65533;\&#65533;\P&#65533;&#65533;&#65533;H>&#65533;KViu&#65533;&#65533;uo&#65533;&#65533;&#65533;$&#65533;&#65533;&#65533;&#65533;J&#65533;&#65533;&#65533;P&#65533;&#65533;&#65533;&#65533;&#65533;&#65533;3&#65533;?&#65533;&#65533;	v&#65533;&#65533; b&#65533;TT&#65533;&#65533;&#65533;g&#65533;&#65533;|kh&#65533;&#65533;Oi?i&#65533;&#65533;&#65533;&#65533;lj&#65533;&#65533;F&#65533;$ QTopL&#65533;&#65533;}&#65533;w&#65533;z&#65533;w&#65533;&#65533;&#1232;&#1545;@'T&#65533; I&#65533;"&#65533;&#65533;&#65533;&#65533;&#65533;&#65533;Sq&#65533;X&#65533;&#65533;&#65533;&#65533;?z&#65533;`&#65533;&#65533;3Z&#65533;&#1596;&#65533;&#65533;J!&#65533;xUJ&#65533;&#65533;&#65533;&#65533;&#65533;&#65533;&#65533;&#65533;&#65533;X&#65533;
&#65533;&#65533;&#65533;&#65533;&#65533;W/*&#65533;&#1396;&#65533;F&#65533;&#65533;&#65533;)&#65533;h&#65533;^&#65533;&#65533;&#65533;&#65533;i&#65533;
&#65533;`&#65533;@S&#65533;!C&#65533;&#65533;&#65533;/&#65533;z&#65533;&#553;&#65533;7r&#65533;&#65533;&#65533;#&#528;"G&#65533;&#65533;&#65533;E%&#65533;I&#65533;9 E&#65533;&#65533;
&#65533;&#65533;+&#65533;&#65533;a&#65533;&#65533;7&#65533;&#65533;sh&#65533;&#28637;&#65533;Lbme&#65533;$I&#65533;E&#65533;H&#65533;&#65533;Q&#65533;6B(&#65533;&&#65533;&#65533;2&#1928;&#65533;&$&#65533;y&#65533; &#65533;&#65533;J&#205;&#65533;&#65533;&#65533;jjU&#65533;&#65533;&#65533;JR&#65533;(Q&#65533;!&#65533;
&#65533;&#65533;&#65533;&#65533;&#65533;&#65533;P&#65533;&#65533;8h&#924;{d<0&#65533;&&#65533;%"&#65533;&#65533;l&#65533;2&#65533;&#794;5&#65533;&#65533;&#65533;oD&#65533;&#65533;&#65533;&#65533;&#65533;,&#65533;_&#65533;&#65533;#N&#65533;&#65533;&#65533;&#65533;&#65533;&#65533;&#65533;9&#65533;&#65533;&#682;&#65533;&#65533;&#65533;&#65533;_&#65533;,:&#65533;&#65533;YZ&#65533;&#65533;&#65533;r&#65533;!&#65533;| &#65533;&#65533;c&#1671;R&#65533;&#65533;&#65533;&#65533;w&#65533;8pp&#65533;&#65533;&#65533;&#65533;9&#65533;;&#542;}&#65533;&#65533;B&#775;L&#65533;<&#65533;&#65533;&#65533;&#65533;&#65533;~c&#65533;&#65533;&#65533;&#65533;&#65533;$$&#65533;&#65533;	$&#65533;`&#65533;&#1617;&#65533;B&#65533;8&#65533;&#65533;BuP&#65533;?&#65533;t&#65533;
V<&#65533;&#65533;@&#65533;="&#65533;}&#65533;&#65533;&#65533;&#65533;&#65533;@&#65533;<0 I&#65533;P
&#65533;P&#65533; &#65533;&#65533;	9$&#65533;En&#65533;&#65533;?4&#65533;@0&#65533;P^&#65533;&#65533;&#65533;XP5&#65533;Y&#65533;&#65533;JB&#65533;5ev!T&#65533;-%&#65533;\J15]N&#65533;&#65533;Uy$~&#65533;1/&#1361;tGv&#65533;&#65533;&#65533;@"&#65533;&#65533;gl&#65533;&#65533;]t&#65533;&#65533;&#65533;&#65533;Q&#65533;&#65533;S&#65533;&#65533;&#65533;W&#65533;V&#65533;&#65533;F&#65533;i&#65533;;&#65533;&#65533;)&#65533;&#65533;z&#65533;m&#65533;&#65533;6B&#1078;Q#&#518;&#65533;&i&#65533;&#65533;&#65533;&#65533;BTP&#65533;Lm&#65533;&#65533;&#65533;&#65533;&#65533;Cz&#65533;&#65533;(d&#65533;C{&#65533;&#65533;?&#65533;&#65533;s&#65533;1&#33858;&#65533;|&#65533;b&#65533;>&#65533;&#65533;/N&#65533;&#65533;Bx&#65533;0&#834;&#65533;&#65533;9&#65533;&#65533;&#1096;h&#65533;;a<~&#65533;&#65533;Pv&#65533;h&#324;x&#65533;&#65533;&#65533;?hu$&#65533;'&#65533;&#65533;&#65533;(&#65533;R&#65533;1&#65533;&#65533;&#65533;B$&#65533;&#65533;$^@&#65533;*HN&#65533;&#65533;&#167;{&#65533;q%&#65533; &#65533;&#65533;?`TP&#275;Pn&#65533;&#65533;&#65533;U&&#65533;&#65533;?e&#65533;W&#65533;&#65533;&#65533;&#65533;ePn&#437;aU&#65533;&#65533;&#65533;&#65533;lj4&#772;&#65533;&#65533;g&#65533;&#65533;&#65533;&#1098;&#65533;&#65533;&#65533;&#65533;	&#65533;=5W&#65533;VE&#65533;&#26645;&#636;&#65533;R&#65533;&#65533;&#1061;&#65533;&#65533;M&#65533;d&#65533;]&#65533;1&#65533;m&#65533;m&#65533;h&#65533;&#65533;&#65533;&#65533;&#65533;vZt$&#65533;&#65533;&#65533;&#65533;1&#65533;   &#65533;\&#65533;&#65533;&#65533;&#65533;&#65533;&#65533;`&#65533;&#65533;&#65533;&#65533;l&#65533;&#65533;/4&#65533;&#65533;&#65533;05&#65533;|&#65533;&#65533;&#65533;]c&#65533;&#65533;&#1585;/C&#65533;n#&#65533;&#65533;}j&#65533;Z cg&#65533;&#65533;i&#65533;Q&#65533;]&#65533;&#65533;&#65533;hgZ/&#65533;@
E&#65533;&#65533;:&#65533;&#65533;&#65533;&#65533;&#65533;&#65533;&#65533;&#65533;1-&#65533;&#65533;&#65533;E;bD&#65533;&#65533;&#65533;/&#1184;)&#65533;4&#65533;C&#65533;@
iQW&#65533;&#65533;^6w	&#65533;@4&#325;&#65533;&#65533;9&#65533;&#65533;u&#65533;&#65533;&#65533;&#65533;&#65533;\:u&#65533; /h&#65533;@&#65533;&#65533;&#65533;&#65533;&#65533;C&#65533;&#65533;0&#65533;&#65533; -kQq&#1248;&#65533;&#65533;%&#708;&#65533;#TL&#65533;&#65533;&#65533;&#65533;(&#65533;J&#65533;&#65533;&#487;&#65533;)4e&#65533;m\#C&#65533;\#o&#65533;9&#65533;T5&#65533;M !&#65533;&#65533;&#65533; VQ&#65533;, &#65533;XA&#65533;t&#65533;`&#65533;C8&#65533;@&#65533;&#65533;h<O"ANHD&#65533;.?&#65533; j&#65533;&#65533;&#65533;T&#65533;<&#1221;&#65533;s!9&#1857;N&#65533;;&#65533;&#65533;&#65533;|&#65533;j&#1147;&#65533;l&#65533;&#65533;	#&#65533;v&#65533;&#65533;&#65533;u`&#65533;&#65533;&#1537;&#65533;k&#65533;&#65533;&#65533;&#65533;C&#65533;(&#65533;m&#817;F H $=&#65533;&#65533;&#65533;&#65533;,&#65533;&#65533;&#65533;&#65533;KD
&#65533;&#65533;&#65533;&#65533;&#65533;$5Tm/"	a&#65533;&#65533;V&#65533;5&#65533;l#J&#1609;&#65533;&#65533;&#65533;&#65533;&#65533;&#65533;Q&#65533;&#65533;	(&#65533;$i&#65533;G"h\&#65533;&#65533;&#65533;&#65533;&#65533;&#65533;&#65533;&#65533;&#65533;&#65533;K];&#65533;&#65533;&#65533;&#1470;&#65533;8F}#&#65533;I&#65533;&#65533;`&#65533;&#65533;&#1964;&#65533;jq&#65533;&#65533;@@&#65533;&#65533;&#65533;7&#65533;
'&#65533;c&#65533;&#65533;b8&#65533;&#65533;`K&#65533;&#65533;&'p`?&#65533;X&#65533;1&#25090;&#765;&#65533;&#65533;&#65533;G&#785;&#1806;#&#65533;&#65533;zF&#65533;@&#65533;&#65533;&#65533;#&#65533;z&#65533;Cj&#65533;\>&#65533;@8]&#65533;&#65533;;Z&#65533;rg&#65533;| &#65533;&#65533;!`&#65533;F&#65533;&#65533;&#65533;B|&#65533;&#65533;&#7881;&#65533;J&#65533;&#65533;&#65533;|&#65533;&#65533;&#65533;&#651;&#65533;&#65533;&#65533;&#65533;f&#65533;&#65533;S&#65533;_&#65533;&#65533;'&#65533;&#65533;r*k&#65533;* &#65533;N&#65533;&#65533;E+&#65533;~A &#65533; LHv@&#65533;&#65533;&#65533;&#65533;&#65533;.HaG&#65533;&#65533;d
&#65533;&#65533;\{&#65533;C&#65533;&#65533;&#65533;&#65533;DfvuH&#65533;&#65533;&#65533;p&#65533;&#65533;&#65533;&#65533;&#65533;?&#1462;6&#65533;&#65533;&#65533;/&#65533;"&#65533;r&#65533;*o9&#65533;8&#65533;&#65533;N&#65533;IB&#65533;&#65533;&#65533;&#65533;&#65533;g9&#65533;	P&#65533;!&#65533;(&#65533;m&#65533;&#575;<&#65533;`&#65533;&#65533;_&#65533;&#65533;c&#65533;~&#65533;&#65533;&#65533;E,>b&#65533;&#788;&#65533;&#65533;!r5G&#529;T&#65533;!&#65533;&#65533;&#1728;&#65533;H&#65533;$&#65533;!>&#65533;&#65533;#&#1600;&#65533;&#65533;8dPQx&#65533;'&#65533; &#65533;&#65533;&#65533;p(&#65533;	&#65533;&#65533;&#65533;!5Iri&#65533;|f(5&#65533;	*&#65533;&#65533;&#65533;	:PU&#65533;w&#65533;#&#65533;J@	&#65533;v"$&#65533;`&#65533;-&#65533;&#1160;&#65533;MS&#65533;&#65533; N4&#65533;A)a&#622;[&#65533;+&#65533;4"&#65533;&#65533;&#65533;&#65533;#&#65533;&#65533;&#65533;&#65533;K&#65533;&#65533;` 4&#265;&#65533;'&#65533;&#1594;.&#65533;Hg*#&#65533;&#262;&#65533;&#65533;(&#65533;k&#65533;&#65533;&#1504;F&#65533;&#65533;&#65533;F&P Y&#65533;&#65533; &#65533;td&#674;&#65533;&#65533;`;&#857;&#65533;@&#65533;&#65533;!av&#65533;&#65533;H&#65533;&#1991;w&#65533;$X&#65533;;
``&#65533;z&#516;HP
HD&#65533;&#65533;&#65533;&#65533;&#65533;&#65533;&#65533;&#65533;Y_&#65533;;H&#65533;[&#65533;F&#65533;&#65533; 1sGN&#65533;&#65533;o&#65533;`&#65533;N&#65533;&#65533;f9d&#65533;&#65533;&#65533;&#65533;&#65533;&#65533;Icf&#65533;&#65533;K&#65533;q&#65533;&#65533;&#65533;&#65533;A&#65533;&#551;&#65533;6&#65533;H&#65533;qMJ&#65533;&#65533;]UD&#65533;=&#65533;Fzi&#65533;?&#65533;&#65533;#&#65533;0VN(q&#65533;&#65533;\kuH&#65533;-|&#65533;i:&#65533;#&#65533;i&#65533;_,\$&#65533;i&#65533;1fC_7&#65533;&#65533;&#65533;&#65533;&#65533;&#65533;!&#65533;&#65533;BJJs3&#65533;%&#65533;a9"tj&#65533;o&#65533;&#65533;U&#65533;&#65533;Y&#65533;&#65533;&#65533;&#65533;@H&#65533;&#65533;&#65533; &#65533;\"&#65533;&#65533;h+&#65533;!&#65533;&#65533;H&#65533;&#65533;&#65533;@2$&#65533;Yi"&#65533;m&#65533;+&#65533;&#65533;&#65533;&#65533;D&#65533;&#65533;>&#65533;2&#65533;bG0d&#65533;<@&#65533;6x!VBvD&#65533;I&#1950;&#65533;&#65533;&#65533;L^&#65533;I&#65533;&#65533;y&#65533;&#65533;u&#65533;&#65533;G&#65533;&#65533;T&#65533;I0&#65533;&&#65533;&#65533;K4&#65533;:)k&#65533;&#65533;&&#65533;6&#65533;&#65533;&#65533;'&#65533;&#65533;&#65533;&#65533;)&#65533;h&#65533;T&#65533;\ &#65533;qR&#65533;&#65533;	Q&#65533;&#65533;Z&#65533;&#65533;&#65533;&#65533;:B&#65533;{&#65533;_&#65533;Qm&#65533; +&#65533;
&F5jM&#65533;&#65533;&#65533;&#65533;Z&#65533;&#65533;r&#65533;&#65533;#	&#65533;@H&#65533;&#65533;?$j8&#65533;&#65533;m.x&#65533;$&#65533;3&#65533;&#65533;x&#65533;&#65533;X&#1416;&#65533;&#65533;?&#65533;&#65533;&#65533;s C&#65533;&#65533;&#65533;&#65533;q&#65533;&#65533;3$ .&#323;&#65533;P&#65533;?DD&#65533;&#65533;@-B&#65533;Km&#65533;@q2&#1076;,&#65533;,&#65533;a#8&#65533;&#65533;B E&#65533;a bxE&#65533;&#65533;&#65533;G&#65533;&#65533;lk&#65533;&#65533;cb&#65533;&#65533;&#65533;&#65533;&#65533;F&#65533;&#65533;&#65533;#4&#65533;9b&#65533;&#65533;I &#65533;&#65533;&#65533;&#65533;&#65533;&#65533;&#65533;3&#65533;u_&#65533;{&#65533;&#65533;&#65533;&#65533;vS&#65533;&#65533;!&#65533;?&#65533;3&#65533;&#65533;&#65533;&#65533;&&#65533;]pQ(&#65533;&#65533;&#65533;T-&#65533;Z\&#65533;&#65533;&#65533;X6&#65533;&#65533;+&#65533;&#65533;k9DU &#65533;{mP\E	a&#65533;W&#65533;|&#65533;G&#1796;&#65533;&#65533;&#65533;&#65533; VG&#65533;&#1396;&#293;&#65533;&#65533;&#65533; &#65533;i&#65533;&#65533;&#65533;&#65533; i&#65533;&#65533;l&#65533;8&#65533;B&#65533;X[&#65533;&#65533;&#65533;h&#65533;:p&#65533;&#65533;e=D<&#65533;p
dB`&#65533;/&#65533;&#65533;	&#65533;mD&#65533;&#65533;&#445;&#65533;n1&#1282;&#65533;1`&#65533;CX&#65533;?&#65533;	&#65533;&#65533;'&#65533;&#65533;(l&#65533;'T@6&#65533;&#65533;&#65533;D&#65533;&#65533;]2&#65533;&#65533;&#65533;VHi&#65533;PQ&#65533;&#65533;&#65533;?&#770;&#65533;mD&#65533;l&#65533;&#65533;I&#65533;&#65533; e&#65533;F&#65533;&#65533;&#65533;  &#65533;TE&#65533;AK&#65533;&#65533;&#65533;&#65533;LS&#65533;\XILX&#65533;&#1285;&#65533;9&#65533;}&#65533;&#65533;' @&#65533;=7W&#65533;A P&#65533;-&#65533;@&#65533;]&#65533;&&#65533;&#65533;&#65533;D &#65533;&#65533;B&#65533;A&#65533;	7`&#65533;J&#65533;E&#65533;&#65533;&#65533;Z&#65533;&#65533;&#65533;&#65533;L&#65533;`
&#65533;D[Gl&#1267;=F&#65533;0&#65533;6U
G&#65533;&#65533;F<&#65533;!&#65533;&#65533;!h&#65533;B&#65533;&#65533;C7&#65533;~l&#1568;&#65533;&#65533;&#65533;8&#65533;&#1770;@ mD&#65533;&#65533;&#65533;&#65533;G88r&#65533;&#65533;&#65533;&#65533;&#65533;2&#65533;A<&#65533;A4M&#65533;i/&#65533;K&#65533;&#65533;>&&#65533;C&#65533;&#65533;y&#65533;&#65533; &#65533; .=&#65533;=!Y&#65533;&#65533;&#65533;C
4&#65533;?A&#65533;&#65533;&#65533;&#65533;&#65533;&#65533;
&#65533;L&#65533;&#65533;&#65533;&#65533;&#65533;@pW&#65533;=":D&#65533;&#65533;!Hb`&#65533;&#65533;%&#65533;TPd&#65533;y}&#65533;&#65533;!&#65533;&#65533;&#65533;=&#65533;&#65533;|&#65533;&#65533;[&#65533;&#65533;fp '&#65533;&#65533;?&#65533;&#65533;P&#65533;y&#65533;+P&#65533;%f&#65533;&#65533;I&#65533;`I&#65533;&#65533;&#1076;&#65533;X)"&#264;]&#65533;&\c6&#65533;&#65533;!X#&#65533;lG&#65533;\&#65533;&#65533;&#65533;G&#65533;&#65533;1l&#65533;l&#65533;&#65533;:H&#65533;&#65533;&#65533;&#1781;&#65533;&#65533;&#65533;&#65533;%G&#65533;&#65533;GD8@ Z"D&#65533;F(&GdW&#65533;&#65533;@@f&#65533;&#65533;C)&#65533;;&#65533;s5&#65533;7&#65533;&#65533;CZ&#65533;
hp(&#65533;Cp&#65533;&#65533;<&#65533;%&#65533;%&&#65533;&#65533;Cl&#65533;&!&#65533;?&#65533;&#65533;K*&#65533;T&#65533;D	&#65533;&#65533;&#65533;Q[d`SOD&#65533;vP&#65533;&#65533;M&#65533;&#65533;&#65533;l}&#65533;&#65533;!L&#65533;-&#1565;H&#65533;&#65533;*HE;:D&#1092;&#1936;&#65533;&#65533;*&#65533;wv&#65533;	~&#65533;[^d-&#65533;5&#65533;'*D@zvgz2S&#65533;&#65533;C"&#65533;.&#65533;@&#65533;&#65533;V&#65533;&#65533;5&#65533;&#65533;
&&#65533;Wn)&#65533;&#65533;j&#65533;_&#65533;h&#65533;&#1549;U&#65533;@&#65533;k&#65533;&#65533;&#65533;&#299;&#65533;PG&#65533;
 l&#65533;,&#65533;@,@)h&#65533;&#65533;FH&#65533; &#65533;&#199;f&#65533;0 )4A&#65533;8&#65533;&#65533;"1&#65533;&#65533;_&#65533;j&#65533;C4 &#65533;ihu&#65533;&#65533;v&#65533;&#65533; &#65533;@8&#65533;J&#65533;C&#65533;Xa&#65533;&#65533;@$|&#65533;@"&#65533;&I&#65533;&#65533;T@&#944;&#65533;7&#65533;C&#65533;&#65533;&#65533;7p&#65533;&#65533;L&#65533;!&#65533;C8&#65533;B &#1794;T&#65533;&#65533;C&#65533;&#65533;&#65533;&#65533;*v 7B&#65533; &#65533;&#65533;&#65533;&#65533;rD&#65533;&#65533;iG&#65533;&#65533;?&#297;Cx&#65533;&#65533;>&#65533;&#65533;&#65533;)&#65533;&#65533;&#65533;&#65533;&#65533;&#65533;&#65533;3&#65533;t&#65533;&#65533;}&#65533;&#65533; $&#65533;q&#65533;h&#837;&#397;&#65533;&#65533;h&#65533;X&#65533;&#65533;g&#65533;X&#65533; &#65533; &#65533;&#65533;&#65533;9&#65533;&#65533;&#65533;&#65533;&#65533;&#65533;&,  &#65533;e&#65533;h&#65533;&#65533;$h&#65533;&#65533;&#65533;&#65533;v&#65533;*L&#65533;\n&#65533;&#65533;e9&#65533;aa&#1864;F&#65533;&#616;&#65533;&#65533;hI&#65533;C&#65533;UB&#65533;&#1859;&#65533;\&#65533;J&#65533;Oi&#65533;@ &#65533;F  &#65533;C&#65533;&#65533;&#65533;&#65533;\&#65533;&#65533;&#65533;*&#65533;z@&#65533;&#65533;+B&#65533;&#65533;?&#65533;+9A&#65533;i&#65533;> D&#65533;&#65533;H&#65533;);&#65533;&#65533;&#65533;u&#65533;:&#65533;&#65533;?&#65533;&#65533;F&#65533;&#65533;@&#65533;kH&#65533;&#65533;&#65533;&#65533;&#65533;&#65533;&#287;&#65533;&#65533;C&#65533;@;&#65533;&#65533;m&#65533;&#65533;z~&#65533;w&iKre&#65533;r&#65533;Nl&#65533;:&#65533;5&#65533;&#65533;@&#65533;&#65533;&#65533;i&#65533;&#65533;QHtl&#65533;f&#65533;*lB&#65533;&#1829;&#65533;
&#65533;&#65533;@&#65533;A:1&#65533;@&#65533;&#65533;&#65533;]n&#65533;p4Z&#65533;*&#65533;&#65533;j&#65533;&#65533;:(M&#65533;&#540;H&#65533;l&#65533;&#65533;&#65533;&#65533;&#65533;?&#65533;&#310;"&#65533;b&#65533;&#65533;:&#65533;'$&#65533;&#65533;&#65533;&#65533;&#65533;&#65533;&#65533;&#65533;Zm&#65533;&#65533;&#65533;C&#65533;&#65533;>&#65533;.&#65533;&#65533;G,pd&#65533;B&#65533;b /&#289;&#65533;&#65533;&#65533;&#65533;@&#1338;&#65533;&#2037;&#65533;C&#65533;&#65533;&#65533;7l&#65533;&#1974;&#1984;&#65533;&#65533;R&#65533;7&#65533;&#65533;h&#65533;8&#65533;&#65533;2)(&#65533;&#226;&#65533;*&#65533;&#65533;&#65533;&#65533;&#65533;&#65533;n&#65533;&#65533;n&#65533;&#65533;&#65533;muQl&#65533;"&#65533;&#65533;e&#65533;j&#65533;&#65533;>&#65533;=H&#65533;B\j&#65533;G&#65533;&#65533;h&#65533;&#65533;rD&#65533;&#65533;I&#1324;Li@L&#65533;&#65533;&#65533;&#65533;&#65533;&#65533;&#65533;?&#65533;&#65533;u}&#65533;L&#65533;A &#65533;C0&#65533;D&#65533;&#65533;@&#1320;&#65533;"&#65533;jk"&&#592;&#65533;x9-&#65533;}&#65533; &#65533;&#65533;f&#65533;&#65533;&#1966;&#65533;n %&#65533;&#65533;&#65533;n@&#65533;U&#65533;&#65533;b&#65533;?`oH&#65533;/Hb&#65533;&#65533;&#65533;&#65533;} }&#65533;&#159;&#65533;b3i&#65533;&#65533;H&#65533;&#65533;&#65533;&#65533;C&tC&#65533;&#65533;&#65533;n&#65533;7&#65533;U,&#65533;&#65533;&#65533;FU1&#65533;&#65533;7D&#65533;&#65533;&#65533;&#65533;$(f&#65533;&#65533;&&#65533;Ct&#65533;&#65533;Flp&#65533;&#65533;&#30081;9&#65533;&#65533;lT&#65533;&#65533;&#65533;n&#966;&#65533;&#65533;&#65533;&#65533;GL &#65533;&#65533;S&#65533;D&#65533;QNd2h&#65533;&#65533;&&#65533;.&#65533;&#65533;&#65533;?&#65533;@o&#65533;&#65533;Z&#65533;Xi&#688;
&#65533;Cl&#65533;C0&#65533;@&#65533;Z!&#65533;*q&#65533;&#65533;@&#65533;,&#65533;&#65533;&#65533;\0&#65533;!&#65533;&#65533;~&#65533;8=&#65533;=,ftC?l&#65533;j&#165;&#65533;B&#65533;&#65533;&#65533;&#65533;&#65533;AUw1S&#65533;&#65533;qwy&#305;A%&#65533;hg&#65533;h&#65533;&#65533;O@,B &#65533;&@&#65533;G&#65533;&#65533;0&#65533;7&#65533;0I (&#65533;mI&#65533;nlhB&#65533;H$1&#65533;&#65533;&#65533;h&#65533;.&#65533;&#65533;$&#65533;w&#65533;1B|&#65533;@&#65533; &#65533;rD
&#65533;&#65533;&#65533;1&#65533;#&#65533;&#65533;F,q!lAFp&#65533;&#65533;8&#65533;@&#65533;&#65533;c&#65533;&#65533;nZ&#65533;&#1687; &#65533;&#65533;.&#65533;H&#65533;	&#65533;I&#1257;I&#65533;r&#65533;&#65533;&#65533;sD &#65533;&#65533;&#65533;'h&#65533;t&#65533;?X&#65533;!&#65533;&#65533;f&#65533;;D&#65533;3,&#65533;4&#65533;*[e&#65533;Z`&#65533;sbxb&#65533;I&#65533;C(&#65533;"&#65533;',:D&#65533;&#65533;2E&#41825;0l&#65533;&#65533;&#65533;&#65533;&#426;&#65533;&#65533;&#65533;r1H&#65533;@|&#65533;F&#65533;&#65533;&#65533;C&#65533;2Bh&#65533;C&#65533;&#65533;?q2$&#65533;C&#65533;&#65533;? &#65533;+&#65533;&#65533;&#65533;GD2&#65533;&#65533;G&#65533;&#65533;Iq&#65533;JI&#65533;&#65533;R4B,&#65533;@&#1076;D&#65533;2s&#65533;&#65533;@h&#65533;a6BS:&#65533;|&#65533;&#250;&#65533;&#65533;&#65533;'{2&#65533;&#65533;R'<&#65533;	&#1265;I&#65533;&#65533;&#65533;z&#65533;&#65533;H$&#65533;|&#65533;?&#65533;k3&#65533;&#65533;6&#65533;D&#65533;&#65533;&#65533;fdc&#65533;&#65533;?&#65533;&#65533;Hc&#65533;dwa<3TX&#178;'Z0Rw&#65533;ZFnw*&#65533;G&#65533; 
I&#65533;?&#65533;&#65533;|^&#65533;`&#65533;gP.&#65533;"&#65533;t7tb&#65533;X&#65533;=&#65533;&#65533;i&#65533;.$&#65533;.CX&#65533;&#65533;&#65533;&#65533;E&#65533;&#65533;6D4'O&#65533;e&#65533;&#65533;6&#65533;j&#65533;4&#65533;d&#65533;q
tvJ&#65533;p&#65533;&#65533;1(&#65533;f&#65533;&#65533;4c&#65533;0wD'&#544;F@k&#65533;q"&#65533;*&#65533;zr&#65533;T?u&#4228;S&#65533;,&#65533;&#65533;&#65533;07&#65533;=&#65533;rD&#65533;4&#65533;&#65533;&#65533;&#1538;D",B&#65533;l&#65533;&#65533; ^8&#65533;hG&#65533;&#65533;&#65533;U@/)@&#65533;&#65533;&#65533;&#65533;Enrg&#65533;&#1309;3V6a>&#65533;v&#65533;&#65533;@O&#65533;:&#65533;&#65533;Fl&#65533;G&#65533;*~&#65533;&#65533;&#65533;lH&#65533;.0h;&#65533;&#65533;I&#65533;e$ 3&#65533;@&#65533;B&#65533;&&#65533;&#65533;r&#65533;l^$q&#65533;m8A&#65533;B&#65533;8&#65533;&#65533;vG&#65533;u\-&#65533;G&#1540;\]e&#65533;&#65533;&#65533;q&#65533;OD2&#65533;b&#65533;7(&#65533;z&#65533;&#65533;@$&#65533;&#65533;&#65533;&#65533;Hh&#65533;&#65533;&#65533;In&#65533;&#65533;D}&#65533;F&#65533;(&#65533;&#65533;&#1031;P&#65533;D&#65533;&#65533;&#1775;&#1345;&#65533;&#65533;3BP&#65533;9S&#65533;/^`&#65533;&#65533;jG&#65533;&#65533;&#65533;
	&#65533;$&#65533;&#65533;F&#65533;&#65533;Mb1&#65533;C&#65533;J7&#65533;&#65533;&#65533;&&#65533;&#65533;F&#65533;C`&#65533;(&#65533;j&#65533;&#1906;&#65533;	&#65533;ld&#65533;&#65533;&#65533;#&#65533;@X&#65533;dDlA&#65533;&#377;&#65533;&#65533;&#65533;&#65533;&#65533;DI&#65533;&#65533;?0&#65533;&0&#65533;&#65533;&#65533;&#65533;!g&#65533;26&#65533;&#65533;D&#65533;&#65533;C^b&#65533;&#65533;[G(&#65533;/&#65533;B&#65533;&#65533;&#65533;.@A6w&#65533;w&#65533;&#65533;;L&#65533;H&#65533;&#65533;?&#65533;&#65533;&#238; :&#65533;&#65533;x&#65533;A&#65533;m)4) &#65533;&#65533;oD&#65533;;)@&#65533;&#65533;&#65533;{&#65533;"&#65533;&#65533;B&#65533;
&#65533;&#65533;?x&#65533;&#65533;w&#65533;~K&#65533;c&#65533;&#65533;b,&#65533;b#&#65533;&#65533;&#65533;ml;H(Q:&#65533;&#65533;G(&#65533;&#65533;l&#65533;j&#65533;&#65533;&#44805;&#65533;d&#65533;&#65533;Y&#65533;'K&#65533;&#65533;] &#65533;&#65533;h?D<AG&#65533;il&#65533;&#65533;&#65533;j:r!&#65533;+&#65533;&#65533;&#65533;?(&#65533;&#65533;&#65533;@&#65533;&#65533;&#65533;<<&#65533;4&#65533;&#65533;&#65533;S3|&#65533;&#65533;&#65533;|T{&#65533;&#65533;C&#683;<&#65533;&#65533;&#65533; &#65533;l@r19&#65533;!Z&#65533;&#65533;V&#65533;&#65533;&#65533;f7=&#65533;&#65533;9&#65533;&#65533;#&#307;c&#65533;G};&#65533;&#65533;&#65533;&#175;&#65533;gpD&#65533;&#65533;&#65533;&#65533;&#65533;&#65533;F&#65533;&#65533;F&#65533;@lB&#65533;0B&#65533;&#65533;@&#65533;&#65533;_&#65533;H&#65533;h&#65533;vD&#65533;
HL&#65533;&#65533;&#65533;^&#65533;&#65533;&#65533;4M&#65533;H&#65533;qd&#65533;O&#65533;)&#65533;&#65533;&#65533;)A&#65533;#&#65533;<&#65533;Cj6}&#65533;|&#65533;&#65533;&#65533;F6C&#65533;&}0&#65533;&#65533;&#65533;&#65533;s&#65533;&#65533;W&#65533;8&#65533;D&#65533;@P~&#65533;&#65533;&#65533;{&#65533;&#65533;&#65533;&#65533;&#65533;?Dv&#65533;&#65533;y&#65533;W&#65533;i&#65533;B&#65533;t~&#65533;H&#65533;F &#65533;@&#65533;&#65533;G A-&#65533;&#65533;@&#65533;&#65533;fd&#65533;G&#65533;&#65533; &#65533;&#65533;&#65533;<&#65533;C=B&#65533;&#65533;:&#298;&#65533;&#65533;O&#65533;$@&#65533;&#65533;&#65533;[&#65533;y&#65533;b&#65533;&#65533;&#65533;#D&&#65533;{&#726;}H&#65533;;B&#65533;C&#65533;2-&#65533;vt&#65533;C;&#65533;&#65533;C&#65533;&#65533;M^&#65533;@&#65533;G<!B&#65533;	&#65533;c&#65533;&#65533;&#65533;&#65533;&#65533;C&#65533;&#65533;h&#65533;&#65533;&#65533;;&#65533;Rz&#65533;&#65533;&#65533;&#65533;D&#65533;A&#65533;6dH&#65533;&#65533;&#65533;&#65533;Atx&#65533;&#65533;&#65533;&#65533;X&#65533;&#65533;"
&#65533;rZ&#65533;&#65533;J&#65533;&#65533;l&#65533;
cL&#65533;2Q&#65533;)R&#65533;?^vr"&#65533;L&#65533;L&#65533;&#65533;.&#65533;C&#65533;bD&#65533;
&#65533;#p&#65533;&#65533;&#65533;z&Hg&#65533;j&#65533;t&#65533;&#65533;&#65533;&#65533;lX&#65533;c&#65533;*,&#65533;&#65533;&#65533;eg
&#65533;&#65533;&#65533;&#65533;hl&#65533;&#1461;{&#65533; &#65533;&#65533;&#65533;&#65533;&#65533;&#65533;&#65533;K&#65533;&#65533;&#65533;6P&#1536;&#65533;^&#65533;1&#65533;&#65533;h&#65533;&#1585;&#65533;&#461;&#65533;&#65533;&#65533;&#65533;_0&#65533;&#65533;p&#65533;L&#65533;&#65533;U0&#65533;5&#65533;P&#65533;?+(h&#65533;H&#65533;!&#65533;^-DA&#65533;&#1275;y&#65533;6$&#65533;{&#65533;&#611;&#65533;	&#65533;&#65533;&#65533;H%&#65533;'pJC"$"K&#65533;&#896;&#65533;&#65533;g5&#65533;&#65533;&#65533;&#65533;&#65533;;&#65533;&#65533;&#6093;f&#65533;&#65533;&#65533;3&#65533;&#65533;&#65533;&#65533;^A&#65533;&#65533;&#65533;J}&#65533;&#65533;;&#927;!R&#65533;9R&#65533;PN&#65533;&#65533;&#65533;&#65533;&#65533;&#65533;&#65533;(!&#65533;&#65533;&#1079;
-&#65533;&#65533;&#65533;2&#65533;&#65533;H&#244;&#65533;R&#65533;&#65533;&#65533;&#65533;&#28805;&#65533;0&#65533;&#65533;G&#65533;&#65533;&#65533;&#65533;&#65533;&#65533;&#65533;`\(F&#65533;8&#65533;&#65533;&#65533;h&#65533;
&#65533;&#6173;&#65533;&#65533;&#65533;%&#65533;H&#65533;H&#65533;&#65533;&#65533; &#65533;t3&#65533;I&#65533;&#65533;&#65533;gJ*&#65533;&#65533; J&#65533;Z&#65533;&#65533;&#65533;!&#65533;&#65533;&#65533;E&#65533;&#65533;&#65533; t03&#65533;4&#65533;k&#65533;&#65533;9&#65533;&#65533;'&#65533;x&#65533;&#65533;X&#65533;(2&#65533;&#1043;&#65533;5.&#65533;&#224;5 &#65533;q!&#65533;&#65533;&#65533;j&#65533;&#65533;Co&#65533;&#65533;&#65533;&#65533;&#65533; H%&#65533;;&#65533;:&#65533;&#544;&#65533;&#65533;&#65533;&#65533;H&#65533;&#65533;Sx&#65533;&#65533;n8}&#65533;nJ5," &#65533;&#65533; XL&#65533; RL&#65533;&#65533;&#65533;RP&#65533;	T&#65533;)&#65533;&#65533;b&#65533;]h&#65533;&#65533;<&#65533;&#65533;S&#65533;8E&#65533;&#65533;t&#65533;&#65533;g&#65533;&#65533;&#65533;!&#274;&#65533;T&#65533;&#65533;#&#65533;m&#33931;t&#65533;A!nr[M&#65533;&#65533;l&#65533;&#65533;&#65533;&#65533;v&#65533;m&#65533;&#65533;6&#65533;`&#65533;!'&#65533;P&#65533;!':j&#65533;&#65533;"j&#65533;X +&#65533;&#1585;&#65533;n&&#65533;:4S&#65533;l&#65533;&#65533;J&#65533;A8&#65533;8&#65533;&#65533;&#65533;8	Y!&#65533;&#65533;&#65533;&#65533;
&#65533;&#65533;"&#65533;RZnF@&#65533;^V&#65533;&#65533;&#65533;&#1205;"]-&#65533;@
&#65533;&#65533;&#65533;&#372;:&#65533;a&#65533;&#65533;&#65533;&#65533; &#65533;&#65533;&#65533;H &#65533;&#65533;0&#65533;&#65533;&#65533;&#65533;&#65533;5&#65533;j0&#65533;&#65533;j&#65533;L`&#65533;&#65533;*&#65533;&#65533;>&#65533;&#65533;"&#65533;&#65533;X&#65533;&#261;&#65533;&#65533;&#65533;&#65533; &#65533;Ia&#65533;,&#65533;9&#65533;&#65533;&#65533;&#65533;f&#6571;&#65533;"Z&#65533;k&#65533;&#65533;k&#65533;%&#65533;&#185;g=&#65533;&#65533;l&#65533;&#856;xx&#65533;N&#65533;&#65533;x!L/&#65533;&#65533;&#65533;7&#65533;U&#65533;&#65533;yu&#65533;N&#65533;+r[w](A=,&#65533;Uv&#1619;rJ&#65533;&#65533;pf&#65533;!&#65533;k&#65533;]&#65533;&#65533;&#65533;'Z&#65533;2&#65533;AV&#65533;Q&#65533;&#65533;r~&#65533;V&#65533;&#65533;e&#65533;&#65533; &#65533;O&#65533;	UTH&#65533;&&#65533;&#65533;&#65533;&#65533;&#65533;`&#65533;|&#938985;&#65533;&#65533;&#65533;?mr&#65533;i&#1733;?&#65533;W(_&#65533;&#65533;&#65533;&#65533;&#65533;;_&#65533;K &#65533;&#65533;&#65533;EF&#65533;&#65533;La&#65533;&#65533;&#65533;&#65533;A&#65533;&#65533;C N&#65533;&#65533;&#65533;&#65533;&#65533;&#65533;&#65533;G=&#65533;&#65533;&#65533;&#65533;&#65533;p|&#65533;&#1449;\34&#65533;&#65533;:h&#65533;$ALB	&#65533;&#65533;c&#65533;&#65533;&#65533;&#65533;b	>&#65533;&#65533;8&#65533;&#65533;'D&#65533;&#178;&#65533;&#65533;&#65533;&#65533;Dt&#65533;@&#65533;do{&#65533;T&#65533;&#65533;y8&#65533;o&#65533;&#65533;&#65533;&#65533;&#65533;2&#65533;h&#65533;"Z2&#65533;b`c&#65533;8&#65533;-NC&#65533;&#513;&#65533;.&#65533;&#65533;q&#65533;-&#65533;&#65533;^"&#65533;&#65533;`&#65533;x&#65533;&#65533;&#65533;4:&#65533;jMk&#65533;	&#65533;&#65533;,&#65533;&#65533;&#65533;&#65533;&#65533;"7&#65533;	&#65533;_&#65533;&#65533;
H&#65533;&#65533;!a\H&#726;P&#65533;&#65533;B(&#65533;&#65533;&#65533;B&#65533;&#65533;&#65533;a&#65533;&#65533;&#65533;&#65533;`&#65533; &#65533;&#65533;&#65533;8[B&#65533; KP&#65533;,+&#65533;&#65533;a!&#65533;&#65533;&#65533;&#65533;\P&#65533;O&#65533;R!&#65533;`&#65533;*&#65533;&#65533;&#65533;&#65533;&#142;&#65533;&#65533;&&#65533;TM&#65533;&#65533;d&#65533;T3&#65533;
gM&#65533;&#65533;<f&#65533;&#65533;&#65533;=Q*&#65533;W&#65533;R&#65533;B&#65533;&#65533;4&#65533;&#65533;P&#65533;&#65533;&#65533;-&#65533;E!&#65533;X&#65533;&#65533;&#65533;OA&#65533;&#1246;W&#65533;=&#65533;&#1009;&#65533;&#65533;yk9&#65533;&#65533;&#65533;&#65533; &#65533;&#65533;&#65533;3z!&#65533;&#65533;q&#65533;5&#65533;&#65533;L &#65533;&#65533;&#65533;&#65533;O&#65533;&#65533;	&#65533;FR&#65533;&#65533;o&#65533;l&#65533;E*17`(Ni&#65533;8&#65533;-&#65533;!: Bj&&#65533;&#65533;&#65533; &#65533;&#65533;Q&#65533;na&#65533;&#65533;Y&#65533;R&#65533;P&#65533;(B&#65533;&#65533;&#65533;&#65533; &#65533; &#65533;&#1827;&#65533;&#65533;C&LU&#65533;RM'&#65533;ahu!&#65533;`X&#65533;&#65533;-&#65533;D	&#65533;+&#65533;&#65533;&#65533;&#65533;&#65533;&#65533;&#65533;&#65533;&#65533;&#65533;PN&#65533;`!O&#65533;&#65533;:&#65533;&#65533;&#65533;'&#65533;UB&#65533;&#65533;&#65533;T&#65533;&#65533;&#65533;s&#65533;<&#65533;b&#65533;B4|&#65533;xB#&#65533;d5&#17843;&#65533;&#65533;h2&#65533;&#65533;<&#752;Y&#65533;tV&#65533;\&#65533;&#65533;h-&#1024;R&#65533;&#65533;&#698;&#65533;&#65533;&#65533;^@-&#65533;B^{Q&#65533;&#1315;i&#65533;&#1502;&#65533;426x&#65533;&#65533;&#65533;?&#65533;&#65533;H&#65533;&#877;(&#65533;&#65533;&#65533;&#65533;&#65533;X)&#65533;"5C&#65533;A,PW&#65533; &#65533;e&#65533;j&#65533;A(&#65533; KYA!&#65533;02&#65533;A&#65533;*&#65533;%!&#1312;&#955;&#65533;[&#65533;&#65533;Q&#65533;1&#65533;&#65533;&#65533;&#65533;&#65533;"&#65533;-A6&#65533;&#65533;	?-a&#65533;&#65533;oQ&#65533;&#65533;&#65533;O&#65533; &#65533;&#65533;$&#65533;j&#65533;3&#65533;&#65533;&#65533;&#65533;+ &#65533;A&#65533;&#65533;&#65533; &#65533;&#65533;+|&#65533;&#65533;N&#65533;rX&#65533;&#65533;&#65533;L<T&#65533;2&#65533;s'&#65533;A&#65533;q&#65533;&#65533;&#65533;e&#65533;&#65533;L&#65533;&#65533;O~^1&#65533;hdcC&#65533;x<&#65533;&#65533;Q!x&#65533;-&#65533;T [,&#65533;&#65533;&#65533;&#65533;m&#65533;&#65533;F&#65533;&#65533;&#65533;.&#65533; &#65533;]&#65533;B&#65533;V&#65533;&#65533;/&J&#65533;&#65533;$Bl&#65533;r6a+&#65533;&#65533;$V`&#65533; G!v&#65533;<<&#65533;&#65533;4&#65533;jiF&#65533;\V&#65533;&#65533;mr&#65533;&#1112;.m&#65533;w&#65533;&#65533;(&#65533;&#65533;Gvt&#65533;	&#1833;g&#65533;x&#65533;	&#65533;F!&#65533;@&#65533;^&#65533;&#65533;&#65533;&#65533;"&#65533;.&#65533;&#65533;&#65533;XK{&#65533;iX&#65533;$,-&#65533;&#65533;&#622;&#65533;D&#65533;1&#65533;&#65533;&#65533;+&#65533;&#65533;&#65533;G&#65533;&#65533;X[K&#65533;.pC&#65533;&/&#65533;x+&#65533;I&#65533;A&#65533;!&#65533;:$&#65533;\&#65533;&#65533;r&#65533;&#65533;&#65533;y&#65533;&#65533;&#65533;2mg&#65533;&#65533;&#65533;&#65533;&#65533;^]&#65533;&#65533;&#65533;g&#65533;6iA&#65533;&#65533;5&#65533;!l&#65533;V&#65533;&#65533;&#65533;&#65533;R(/&#65533;~&#65533;n&#65533;&#65533;&#65533;&#1637;c&#65533;t&#65533;^&#65533;&#65533;I&#65533;S&#65533;iX&#65533;&#65533;&#65533;&#65533;&#65533;&#65533;&#65533;5&#65533;;m`	/(&#65533;B&#65533;A&#65533;&#65533;&#1833;&#65533;Q&#1367;P8&#65533;&#65533;X&#65533;&#65533;'L1&#65533;0x^&#541;"V&#65533;8 &#65533;J&#372;&#65533;e&#65533;@&#65533;Pa&#65533;&#65533;&#65533;;&#65533;&#65533;I&#65533;&#65533;&#65533;&#65533;&#65533;JC&#65533;&#65533;&#65533;}F&#65533;p&#65533;u&#33132;&#65533;&#1263;6p&#65533;sn&#65533;A&#65533;&#65533;&#65533;&#65533;+e&#65533;&#65533;&#1698;&#65533;&#65533;q&#65533;&#1415;&#65533;&#65533;&#65533;c&#65533;&#65533;&#65533;'&#65533;C&#65533;&#65533;&#65533;&#65533;&#65533;1iIf&#65533;3fK&#560;&#65533;a&#65533;&#65533;&#65533;&#65533;&#65533;.EX&#65533;@~
&#65533;_K+&#65533;&#65533;&#681;&#65533;t&#65533;&#583;Osh[?&#65533;&#2032;&#65533;B&#65533;!fJ\&4&#292;&#65533;^&#65533;<`!/8C&#65533;]&#65533;&#65533;&#65533;&#65533;z&#65533;&#65533;.&#65533;&#65533;xCL&#65533;f,&#65533;&#65533;&#65533;&#65533;&#65533;H+&#65533;&#65533;&&#65533;&#65533;/&#65533;&#65533;X&#65533;&#65533;Tg&#65533;)&#65533;x&#65533;&#65533;Z&#65533;D &#65533;ANW&#65533;>&#65533;s&#65533;&#65533;&#65533;&#65533;O h`&#65533;$6&#65533;w&#65533;&#65533;,Z&#710;&#65533;Y&#65533;p&#65533;&#65533;&#65533;&#65533;?Z&#65533;&#65533;&#65533;_&#65533;&#65533;&#65533;(&#65533;&#65533;&#65533;&#65533;&#65533;R&#65533;zd&#65533; &#65533;&#65533; &#65533;h}&#65533;m!&#1664;&#65533;&#65533;o&#65533;d&#65533;&#686;&#65533;	&#65533;&#65533;&#65533;b&#65533;&#65533;b&#65533;&#65533;&#65533;&#65533;N.&#65533;&#65533;.&#65533;!M&#65533;~&#65533;N&  &#65533;n!J&#65533;s&#65533;.&#65533;
&#65533;j!Z&#65533;&#65533;
>&#65533;&#65533;&#65533;&#65533;&#65533;&#65533;&#65533;&#65533;b
&#65533;&#65533;&#65533;&#65533;&#65533;&#65533;!&#65533;&#65533;&#65533;&#65533;&#174;v&#65533; &#65533;&#65533; &#65533;&#65533;&#65533;&&#889;&#65533;&#65533;&#65533;&#65533;&#1224;&#65533;~&#65533;x
&#65533;&#65533;rn&#65533;&#65533;!r&#65533;
&#65533;&#65533;
&#65533;&#65533;&#65533;7&K-&#65533;&#65533;&#65533;&#65533;&#65533;&#782;&#65533;+&#582;L&#65533;d&#65533;&#65533;&#65533;&#527;&#65533;&#65533;&#65533;H&#65533;&#65533;&#65533;&#65533; &#65533;"l&#65533;a@&#65533;&#65533;1&#65533;L&#65533;]&#65533;&#65533;&#65533;&#65533;"&#65533; E&#65533;&#65533;D&#65533;&#65533;&#65533;EP(B&#65533;b&#65533;b&#65533;H&#65533;&#65533;
&#65533; X1&#1516;&#65533;,
&#65533;'`&#65533;Ri&#65533;&#65533;&#65533;&#65533;K!ha&#65533;*&#65533;&#65533;p&#65533;&#65533;PM&#65533;&#65533;&#65533;T&&#65533;L&#65533;c&#65533;&#65533;&#65533;B4<&#65533;&#65533;&#65533;&&#65533;&#65533;^-.$M&#65533;&#65533;&#65533; &#65533;&#65533;&#65533;0"&#65533;^&#65533;&#65533;&#65533;&#1449;&#65533;rmbb"&#65533;&#65533;&#65533;nM:D&#65533;&#1040;&#65533;B&#65533;&#65533;&#65533;&#65533;&&#65533;&#65533;z&#65533;&#526;&#65533;l&#65533; &#65533;&#65533;&#65533;G&#65533;&#65533;j
q!L&#65533;&#65533;&#65533;&#65533;&#65533;!ohy&#65533;&#65533;,&#65533;&#65533;&#65533;&#65533;ND
&#65533;&#65533;.qH&#65533;+
&#65533;@q&#65533;x/&#65533;&#65533;&#65533;&#65533;&#65533;b
,&#65533;&#65533;&#65533;&#65533;&#65533;&@&#65533;db&#65533;tc
(&#65533;&#65533;,&#65533;&#65533;f&#65533;&#65533;"&#65533;O&#65533;&#65533;&#65533;&#65533;(3&#65533;!&#65533;#&#65533;&#65533;l!&#65533;&#65533;&#65533;&#65533;&#65533;&#65533;+~&#65533;	I&#65533;oe-&#65533;&#65533;i$q&#65533;&#65533;&#65533;'a-&#65533;&#65533;Bk&#65533;&#65533;oem-&#65533;0"&#65533;&#65533;.4&#65533;!&#1808;.&#65533;&#65533;&#65533;&#594; a&#65533;!&#65533;&#65533;/&#65533;&#65533;&#65533;&#65533;&#65533;&#65533; &#65533;&#65533; &#65533;0b&#65533;&#65533;!&#65533;&#65533;&#65533;&#65533;&#65533;&#65533;&#65533;.&#65533;l~"&#1982;"&#65533;&#65533;b&#65533;&#65533;	&#65533;)&#65533;&#65533;
1l9Q/l&#65533;^&#65533; 0P4&#65533;&#65533;&#65533;r&#65533;&#65533;&#65533;&#65533;&#65533;tR5&#65533;&#65533;n&#65533;!&#65533;&#65533;"X&#65533;+&#65533; &#2014;&#1089;&#65533;&#65533;&#65533;&#65533;0&#65533;+&#65533;q!z&#65533;&#65533; &#65533;&#65533;&#65533;p&#65533;&#65533;&#65533;+F&#65533;!&#65533;&#65533;Jq&#65533;rm&#65533;&&#65533;&#65533;&#65533;&#65533;&#65533;t&#65533;o&#65533;$s}&#65533;&#65533;,f&#65533;&#65533;2&#65533;b=&#65533;s&#65533;N&#65533;&#65533;&#65533;p!T&#65533; g&#65533;&#65533;&#65533;1&#65533;&#65533;30&#65533;&#65533; &#65533; 
S&#65533;&#65533;kq&#65533;"S&#65533;&#65533;1&#65533;AA&#65533;&#65533;+Vj&#65533;&#65533;&#65533;&#65533;$3"&#65533;&#65533;A
4&#65533;&#65533; &#65533;&#65533;&#65533;oV&#65533;!&#65533;o#&#65533;&#232;3&#65533;&#65533;L&#65533;&#65533;&#65533;&#65533;&#65533;N&#65533;&#65533;"&#65533;S!*Pdt#!^&#65533;&#65533;&#65533;c&#65533;&#65533;&#65533;F&#65533;)&#65533;/&#65533;J&#65533;F&#65533;&#65533;"&#65533;)&#65533;%&#65533;&#65533;&#65533;Z1F%&#65533;k;&#65533;
&#65533;&#65533;5k&#65533;#&#65533;&#242;&#65533;&#65533;&#65533;&#65533;&#168;q!V&#65533;&#1368;B&#1745;=EK&#65533;>&#65533;.&#65533;&#65533;&#65533; &#65533;-&#65533;&#65533;M}&#65533;&#65533;&#65533;&#65533;@&#65533;kr &#65533;&#65533;P&#65533;&#65533;S!pMM&#65533;")S(&#65533;&#65533;`3#&#65533; &#65533;&#65533;I&#65533;P!J&#65533;&#65533;&#65533;1&#65533;&#65533;&#65533;%lv$&#65533;E&#65533;&#65533;&#65533;J&#65533;-&$-&#65533;f&#65533;V`&#1044;!&#65533;l&#65533; eP&#65533;&#65533;&#65533; &#65533;)H+/&#65533;n&#1028;b&#65533;BO)&#65533;&#65533; 8&#65533;&#65533;!&#65533;&#65533;&#65533;&#65533;&#65533;&#65533;&#65533;@)&#65533;q9&#65533;q&#65533;d&#65533;
t&#65533;L&#65533;Ekm%&#65533;&#65533;;&#65533;K/&#65533;&#65533;&#65533;,l&#65533; 6!Mn5L&#65533;&#65533;&#65533;&#65533;&#65533;&#65533;&#65533;&#65533;=&#65533;]&#65533;b?&#65533;f?3*Oe&#65533;O&#65533;el``v&#65533;&#134; &#65533;&#65533;P&#65533;&#65533; &#65533;^&#65533;"&#65533;&#65533;*&#65533;,\&#65533;`R&#65533;&#65533;D`&#65533;&#65533;tT3u$kH?&#65533;&#1324;&#65533;!\&#65533;&#65533;D4&#65533;p&	&#65533;&#65533;`6&#65533;bX&#65533;D&#65533;&#65533;&#65533;u!:hWe"e&#65533;&#65533;:A,&#65533;&#65533;Y&#65533;bE&#65533;&#65533;E&#65533;Za&#65533;L&#65533;q&#65533;R&#65533;%)&#65533; &#65533;[&#65533;&#65533;&#65533;&#65533;&#65533;&#65533; &#949;&#65533;&#65533;PHK&#65533;b1&#65533;]&#65533;U.&#65533;5&#65533;b"m&#65533;&#65533;l&#65533;" &#65533;&#65533;3b0&#65533;n&#65533;&#65533;`9&#65533;&#800;`ba&#65533;b&#65533;@Q&#65533;m&#65533;`&#65533;&q&#65533;q&#65533;&#65533;&#65533;2Bc5v,&#65533;`#Q&#65533;NdG&#65533;&#65533;&#65533;4&#65533;V&#65533;O&#65533;, &#65533;0&#65533;&#65533;8&#65533;&#65533;bV'`F&#65533;m&#1210;?&#65533;&#65533;&#65533;+&#65533;&#65533;&#65533;&#65533;!&#65533;`T&#65533;&#65533;s6&#65533;6&#65533;&#65533;&#65533;&#65533;L
&#65533;!X&#65533;&#65533;  g	`&#65533;dE!pA76&#65533;&#65533;&#1235;&#65533;&#65533;"0&#65533; &#65533;&#65533;L-l&#65533;rZ&#65533;&#65533;\&#65533;&#65533;\&#65533;&#65533;B&#65533;7&#65533;&#65533;#I&#65533;!&#65533;36&#65533;&#65533;ul&#65533;&#1256;&#65533; &#65533;
&#65533;24ny&#65533;^&#65533;4M&#65533;em&#65533;&#65533;!&#65533;&#65533;&#65533; &#65533;&#65533;&#65533;&#65533;?[&#65533;a&#65533;&#65533;k8&#65533; /&#65533;B@&#65533;&2&#65533;&#65533;-&#65533;!7&.&#65533;&#65533;Q&#65533;&#65533;	<vRB&#65533;\O+&#65533;&#186;&#65533;z1&#65533;&#65533;q&#65533;:M&#65533;&#65533;&#65533;u&#65533;&#65533;&#65533;,&#65533;&#65533;&#65533;&#65533;Y&#65533;&#65533;V&#65533; &#65533;@!&#65533;&#65533;!h&#65533;  &#65533;&#65533;k!D &#65533;&#65533;Jh&&#65533;&#65533;&#65533;&#65533;&#65533;&#65533;&#65533; 	J#~&#65533;|&#65533;&#65533;&#65533;w&#65533;&#65533;!&#65533;&#43924;&#65533; &#65533;i&#65533;`&#721;&#65533;xo&#65533;>-J&#65533;t3U! &#65533;>&#65533;&&#65533;&#65533;-&#65533;&#65533;&#65533;&#65533;Nfb&#65533;&#65533;&#65533;8,&#1043;]&#65533;H&#65533;&#65533;u&#65533;&#65533;?&#65533;&#65533;!&#65533;4&#65533;&#65533;eo&#65533;o&#65533;&#65533;o&#65533;@&#65533;&{Kb9_&#65533;&#65533;&#65533;&#65533;L&#65533;!&#65533;Q)W&&#65533;&#65533;n6&#65533;&#65533;&#65533;Wt&#65533;/&#1188;&#65533;&#65533;&#1164;,c&#65533;U?&#65533;E-KEm&#65533;&#65533;L&#65533; &#65533;&#65533;&#65533;&#65533;,`,&#65533;&#65533;` &#65533;&#65533;&#65533;Su&#65533;@&#65533;^A&#65533;"	Gz&#65533;&#65533;&#65533;&#65533; &#65533;&#65533; &#65533;&#65533;!DA	&#537;&#65533;_!ZB&#65533;&#65533;&#65533;J!&#65533;&#65533;&#65533;^A&#65533;&#65533;&#65533;{&#65533;&#65533;&#65533;&#65533;=&#65533; &#65533;&#65533;ff&#65533;k&#65533;&#761;&#65533;B+i&#65533;&#65533;&#65533;8&#65533;F\&#65533;~k&#65533;&#65533;&#65533;&#65533;&#65533;&#65533;!&#65533;&#65533;&#65533;@N:v&#65533;Yx&#65533;v^1&#65533;!&#65533;l+&#65533;&#65533;cB&#65533;"o&#65533;&#355;&#65533;`o&#65533;&#65533;p?&#65533;!&#65533;&#65533;A%&#65533;&#65533;&#65533;$&#65533;(&#65533; W!t&#65533;,&#65533;&#65533;_&#65533;#&#65533;aR7QHA&#65533;&#65533;\&#65533;&#65533;&#65533;a&#65533;&#65533;+&#65533;&#65533;&#65533;&#65533;&#65533;&#65533;&#65533;&#65533;&#65533;G/&#2022;&#65533;AJ&#65533;&#65533;A&#65533;N&v&#1450;"x&#65533;&#65533;&#65533;&#65533;&#169;&#65533;&#65533;&#65533;&#65533;!h!	&#65533;D^&#65533;&#65533;&#65533;&#65533;&#65533;X&#65533;b&#65533;)IAUn&#65533;&#65533;&#65533;&#65533;&#65533;&#65533;n&#65533;+~&#65533;{9&#192;&#65533;Fg  @&#65533;&#65533;&#1528;&#65533;!&#65533;v!hr
&#65533;&#65533;&#160;&&#65533; .&#65533;C&#65533;&#65533;&#65533;1.S&#65533;!&#65533;m&#65533;&#65533;?&#65533;&#65533;&#65533;t&#65533;,&#65533;^
&#65533;o&#163;
&#65533;&#65533;r&#65533;!7&#65533;|&#65533;7b&#982;&#65533;&#65533;gq&#65533;q&#65533;&#65533;&#65533;&#65533;{&#65533;u&#65533;&#65533;&#167;]#&#65533;&#65533;	6&#65533;&#65533;&#65533;q&#65533;&#65533;&#65533;j&#65533;a&#65533;L&#65533;&#1984;&#65533;&#65533;&#65533;{=&#65533;&#65533;&#65533;&#65533;B&#65533;&#65533;&#65533;&#65533;"d&#65533;&#65533;|U!&#65533;&#65533;!(&#65533;&#65533;&#65533;y&#65533;`= W&#65533;&#190;g&#138;&#65533;a h&#65533;&#65533;&#65533;+&#65533;&#65533;&#65533;&#65533;&#65533;&#65533;&#65533;&#65533;&#65533;,#r&#65533;5&#65533;M&#65533;&#65533;&#65533;;+t&#65533;&#65533;&#65533;Wu_S&#65533;?&#65533;LK&#65533;&#65533;&#65533;&#65533;b&#65533;Y&#65533;X&#65533;&#65533;&#65533;b&#65533;&#65533;&#65533;&#65533;&#65533;1b&#65533;&#65533;T&#65533;#8&#65533;@;&#65533;&#65533;&#65533;&&#65533;.&#65533;&#580;&#65533;p25&#65533;L&#65533;q&#65533;&#65533;U9&#65533;I&#65533;!&#65533;&#31231;b;&#65533;
[uv&#65533;l(&#65533;&#65533;f&#65533;&#65533;0Lf[4%&#65533;&#65533;&#65533;#&#65533;hG&#65533;v&#65533;&#65533; A&#65533;S&#65533;!V`&#65533;Go&#65533;a&#65533;&#65533;&#65533;&#65533;&#65533;V&#65533;&#65533;&#65533;X((\(&#65533;a!&0&#65533;&#65533;&#65533;+&#2284;&#65533;[&#198;&#65533;L=&#65533;&#65533;&#65533;C&#65533;{'&#65533;!&#65533;&#65533;k&#65533;'I&#65533;	&#65533;5&#65533;&#65533;&#65533;&#65533;	2&#65533;&#65533;7q3S&#65533;w&#65533;,&#65533;&#65533;']&#65533;z&#65533;p&#65533;&#65533;N 	&#65533;&#65533;BOm&#65533;X&#65533;ax&#65533;Tz&#65533;&#65533;!&#65533;n!&#65533;&#65533;;Q"&#65533; @&#65533;<&#65533;<_D&#65533;&#65533;&#50465;]&#65533;&#65533;&#65533;p&#65533;2&#65533;B&#65533;&#65533;aD&#65533;vL(*p&#65533;5fo&#65533;&#65533;&#65533;&#65533;&#65533;+&#65533;_x9A&#65533;)&#65533;kv&#65533;h&#65533;<?o&#65533;f&#65533;^&#65533;#861&#65533;#&#65533;D&#65533;. &#65533;@&#65533;&#65533;&#65533;]&#65533;K&#65533;&#65533;K&#65533;&#65533;N&#65533;&#1075;&#65533;&#65533;L&#65533;/&#65533;{&#1220;
>&#65533;CbY&#65533;&#65533;@&#65533;&#1373;&#65533;|q&#65533;&#65533;&#65533;&#65533;q&#65533;&#65533;[&#65533;&#65533;y&#65533;&&#658;9`i&#65533;f&#65533;&#65533;&#65533;&#65533;&x&#65533;5&#65533;&#65533;4&#65533;`&#65533;&#65533;&#65533;&#65533;&#65533;&#65533;&#611;&#65533;]&#65533;OY&#65533;4v&#65533;&#65533;&#65533;&#65533;p#2&#65533; &#65533;&#65533;&#65533;&#65533;&#65533;Lw&#65533;&#65533;&#65533;&#65533;>S&#787;.&#65533;%&#65533;Lu&#65533;L&#65533;1&#65533;&#65533;b&#65533;&#65533;&6&#65533;V&#65533;&#65533;RH&#65533;R'2&#65533;&#65533;&#65533;B&#65533;&#65533;&#65533;&#65533;&#65533;!*E!R&#65533;!&#65533;U(F&#65533;&#65533;&#65533;&#65533;&#65533;&#65533;&#65533;1&#65533;&#65533;S&#65533;5&#65533;vW &#65533;=0$&#65533;H&#65533;s&#65533;&#65533;&#65533;&#65533;&#65533;D&#65533;&#65533;&#65533;`3&#65533;&#65533;&#65533;&#65533;#&#65533;&#65533;uw&#65533;a&#65533;lqu&#65533;&#65533;k&#65533;.&#65533;&#65533;b&#65533;&#65533; &#65533;&#65533;&#65533;u&#65533;B&#1485;&#65533;&#65533;&#65533;o&#65533;&#65533;&#1827;<&#1591;U&#65533;#V!]|&#65533;S&#65533;&#65533;&#65533;&#65533;&#65533;~*tn&#65533;&#65533;d>&#65533;`P!fR7&#65533;#&#65533;&#65533;&#65533;&#65533;&#2028;&#65533;>&#65533;&#20659;&#65533;&#65533;&#65533;&#65533;&#65533;&#65533;&#268;&#65533;&#65533;&#2020;4&#65533;&#65533;&#65533;G&#65533;?&#65533;&#65533;&#65533;L01! @'&&#65533;&#65533;G&#65533;?;;@|&#65533;&#273; G&#65533;&#65533;&#65533;T&#65533;%5&#65533;&#65533;q&#65533;1&#804;&#793;4&#65533;2x&#65533;&#65533;%grj&#65533;&#609;&#65533;P&#65533;V&#65533;&#65533;	`&#65533;&#65533;&#65533;&#65533;G&#65533;&#65533;	^h&#65533;&#65533;8Q&#65533;&#65533;4&#65533;&#65533;&#65533;&#65533;"M&#1377;&&#65533;9@&#65533;&#65533;	&#65533;E&#65533;O&#65533;&#65533;'&#65533;&#65533;&#65533;&#65533;&#26579;&#65533;%&#65533;&#65533;&#65533;e&#65533;`&#65533;&#65533;-
l&#1439;E
7&#65533;&#65533;&#65533;?&#65533;nl&#65533;&#65533;&#11548;;{&#65533;:&#65533;&#65533;&#1124;K&#65533;.&#65533;&#65533;&#65533;-&#65533;&#65533;&#65533;&#65533;&#65533; &#65533;&#65533;X&#65533;&#1398;=&#65533;&#65533;&#65533;&#65533;2&#65533;t6c&#65533; t&#65533;Y&#65533;&5&#65533;&&#65533;7&#65533;&#65533;&#65533;&#65533;&#65533;&#65533;I&#65533;	&#65533;,&#65533;&#65533;&#65533;&#65533;&#65533;&#65533;xkN&#65533;&#65533;&#65533;&#65533;&#65533;Q&#65533;t&#65533;u&#65533;&#65533;_&#65533;y#&#65533;&#65533;k&#65533;^&#65533;H^&#1188;&#65533; X`&#65533;Z&#65533;t@A
&#65533;3 &#65533;&#65533;CcA&#65533; 5e&#65533;&#65533;&#65533;IA&#65533;L&#65533;&#65533;&#65533;&#65533;?6&#65533;&#65533;'g&#65533;&#65533;F&#65533;&#1060;&#65533;O&#65533;!J0:&#65533;h&#65533;&#65533;"&#65533;&#782;G&#65533;&#65533;Y&#65533;&#65533;&#65533;&#65533;t&#710;5E&#65533;XbQC&#65533;\&#65533;&#65533;
Y&#65533;&#65533;U&#65533;'Tx&#65533;&#65533;H&#65533;1`[&#65533;&#65533;&#65533;&#65533;
&#65533;F&9&#65533;I^#&#65533;&#65533;b&#65533;&#65533;&#65533;c2EV&#65533;u4&#65533;&#65533;!`D&#65533;U&#65533;h&#65533;&#65533;.&#65533;h&#65533;a&#65533;l&#65533;&#65533;f&#65533;3X[l&#65533;$&#65533;&#65533;9:&#65533;&#65533;!&#65533;&#65533;&#65533;&#65533;&#65533;Af&#65533;*&#65533;	&#65533;&#65533;`Br&#65533;=+D&#65533;&#65533;a&#65533;&#65533;P&#65533;&#65533;	&#65533;Dj&#65533;&#65533;&#65533;&#65533;e&#65533;&#65533;&#65533;W%&#65533;m&#65533;&#65533;&#65533;&#65533;O&#65533;&#65533;&#65533;&#65533;H~<&#65533;&#65533;HB4&#65533;}\j&#65533;&#65533;U&#65533;&#65533;aec&#65533;&#65533;e&#65533;e)X&#65533;$&#65533;*&#65533;P&#65533;&#65533;5&#65533;a &#65533;&#65533;'#Q w&#65533;&#65533;&#65533;Ln&#65533;&#65533;&#65533;&#65533;&#65533;S$&#65533;T2&#65533;&#65533;&#65533;[|q&#65533;)&#65533;D)|q&#65533;M &#65533;&#65533;D%$&#65533;Xa&#65533;g&#1028;&#65533;B&#65533;&#65533;E&#65533;&#65533;&#65533;&#65533;X&#65533;&#65533;&#65533;&#65533;[Q&#65533;9&#65533;P&#65533;&#1077;&#65533;A&#65533;&#65533;!&#65533;H.&#65533;&#65533;f&#65533;&#65533;	c&#65533;&#65533;I&#65533;"w6&#65533;&#65533;_&#65533;!0(a&#65533;	&#65533;u&#65533;^]&#65533;3&#65533;&#65533;-&#65533;*XZ&#65533;n&#65533;&#65533;&#1767;`&#65533;4&#65533;&#65533;&#65533;&#65533;&#65533;&#65533;&#65533;&#65533;"&#65533;D&#65533;&#65533;=t&#65533;&#65533;&#65533;+&#65533;&#65533;&#65533;a&#65533;&#1734;{&#65533;&#65533;&#65533;(&#65533;&#65533;d&#65533;:&#65533;&#65533;&#65533;j&#65533;u&#65533;yW&#65533;&#65533;#9&#65533;&#65533;&#65533;&#65533;&#65533;Lk&#65533;&#65533;&#65533;U`&#65533;&#65533;&#65533;&#65533;&#65533;>3A&#65533;&#65533;%&#65533;]&#65533;sZ&#65533;&#65533;&#65533;&#65533;&#65533;&#1758;L&#65533;&#65533;&#65533;&#65533;n&#65533;&#65533;&#65533;P&#65533;&#65533;&#65533;?pdKL&#65533;C}&#65533;D&#65533;B&#65533;&#65533;L&#65533;&#65533;W&#65533;&#65533;>;&#65533;&#65533;PU+x&#65533;-&#65533;&#65533;&#65533;.&#65533;&#65533;#-c&#65533;h%&#65533;&#65533;I&#65533;&#17865;A&#65533;!D&#1370;&#65533;&#1418;z5&#65533;&#65533;j&#65533;&#65533;&#65533;&#65533;S&#65533;&#65533;<MP&&#65533;+&#65533;J&#65533;:c&#65533;n&#65533;L&#65533;F7&#65533;&#65533;M&#65533;&#65533;	&#65533;$nu3&#65533; &#65533;3&#65533;V&#65533;8&#65533;1&#65533;s&#65533;f]&#65533;&#65533;W&#65533;&#65533;k&#1208;&#65533;A.&#65533;&#65533;&#65533;Lf&#65533;&#65533;J,Bs&#65533;&#65533;&#65533;W&#65533;#B&#65533;Ld2&#65533;&#65533;&#65533;Gf[&#65533;&#65533;&#65533;`&#65533;w&#65533;&#65533;aQ&#65533;&#65533;&#65533;M&#65533;<%xW M&#65533;G=&#65533;h&#65533;G2&#65533;&#65533;X&#65533;+&#65533;&#65533;Hr&#65533;H&#65533;&#65533;&#65533;&#65533;&#65533;"y\&#65533;*6&#65533;
&#65533;0I&#65533;&#65533;D&#65533;&#65533;q&#481;&#65533;L?`&#65533;A&#65533;&#1301;)&#65533;&#65533;&D,&#65533;&#65533;-=&#65533;=&#65533;&#65533;"M&#65533;t&&#65533;&#65533;$~&#65533;&#65533;^&#65533;X&#65533;&#65533;&#65533;&#65533;OY;&#65533;&#65533;&#65533;!&#65533;&#65533;&#65533;&#65533;2LK&#65533;&#65533;&#65533;
&#65533;&#53692;&#65533;&#65533;&#65533;&#65533;&#65533;6&#65533;&#65533;&#65533;H&#65533;&#65533;6&#65533;|&#65533;m&#65533;YD&#65533;ct&#801;&#65533;&#65533;&#65533;&#65533;p&#65533;&#65533;*&#65533;&#65533;
W&#65533;&#65533;r&#65533;&#65533;]&#65533;R&#65533;&#65533;,&#65533;&#65533;&#65533;y&#65533;s&#65533;"&#65533;&#65533;&#65533;&#65533;&#65533;&#65533;C&#65533;&#65533;Z&qYpI&#65533;4&#65533;`&#65533;4&#65533;jit^Q&#65533;2&#65533;U&#65533;[a&#65533;&#65533;&#65533;&#65533;6&#65533;4)@7&#65533;W&#65533;&#65533;&#65533;&#65533;z	x&#65533;Q &#65533;$4&#65533;&#65533;HJz&#65533;U<-l&#65533; &#65533;t3w&#65533;D&#65533;2@B\&#65533;&#65533;&#65533;&#65533;&#65533;&#65533;iO9&#65533;&#65533;h)|3ybNi&#65533;\g&#65533;&#65533;@Zj&#65533;"&#65533;&#65533;g&#65533;&#3682;&#65533;I&J&#65533;&#65533;-&#65533;&#65533;,&#65533;Pb-&#65533;b2&#244;A!k&#65533;lm&#65533;&#65533;	BJA&#65533;5&#65533;!n&#65533;yCW&#65533;&#65533;U%&#65533;&#65533;
M@&#65533;hs$&#65533;&#65533;aa{%&#65533;;&#941;&#65533;-&#65533;`\&#65533;&#65533;E1&#65533;&#65533;&#65533;x<&#65533;&#273;&#65533;&#65533;$`&#65533;]&#65533;&#65533;&#65533;? M&#65533;&#65533;-&#65533;:&#65533;&#65533;_9&#65533;}&#65533;&#65533;H&#65533;&#65533; &#65533; &#65533;&#65533;"&#65533;L&#65533;$6&#65533;&#65533;!&#65533;&#65533;&#65533;vK\I&#65533;(&#65533;w&#65533;&#65533;L&#65533;B&#65533;Y&#65533;&#65533;0&#65533;Kz&#65533;&#65533;2&#65533;1P&#65533;h&#65533;&#65533;&#65533;&#65533;J&#65533;|&#65533;Q&#65533;&#1695;&#65533;W>&#65533;!&#65533;&#65533;&#65533;&#58146;4&#65533;,&#65533;4&#65533;`3&#65533;&#65533;&#65533;X#&#65533;_&#65533;<&#65533;&#65533;&#65533;o&#65533; S&#65533;6&#428;&#65533;&#65533;R&#65533;&#65533;&#65533;&#65533;&#65533;&#65533;&#65533;&#65533;DB&#65533;&#65533;R&#65533;DT&#65533;&#65533;4&#65533;&#65533;T&#65533;&#65533;&#65533;&#65533;0&#65533;?<&#65533;J&#65533;XDdg&#65533;&#38817;&#65533;.J&#65533;U&#65533;&#65533;&#65533;&#65533;&#65533;)&#65533;&#65533;?&#65533;&#65533;&#65533;&#65533;6)&#65533;&#65533;&#65533; 6&#65533;&#1241;y$?&#65533;P*&#65533;&#65533;Q&#65533;A&#65533;&#65533;&#65533;&#65533;&#65533;)H1>N&#65533; F&#65533;&#65533;&#65533;L&#65533;&#65533;#&#65533;n=]}
H{d
&#65533;N&#65533;I&#65533;&#65533;ot&#1317;n&#39320;&#1313;&#65533;&#65533;\qiD&#65533;&#65533;&#598;&#65533;"&#65533;F&#65533;&#65533;>&#65533;&#65533;N=&#65533;L&#65533;&#65533;h&#65533;X5&#65533;!&#65533;&#65533;k&#65533;i&#65533;$&#190;&#65533;&#65533;L&#65533;&#65533;L&#65533;
&#65533;&#65533;t
&#65533;&#65533;P&#65533;&#65533;'D&#65533;&#65533;F&#65533;d+&#65533;&#65533;&#65533;v&#65533;R&#65533;&#65533;H&#65533;&#65533;&#65533;F&#65533;&#65533;x&#65533;	x1&#65533;&#65533;&#65533;&#65533;Vz&#65533;Q&#65533;y:P&#65533;Ol&#65533;&#65533;&&#65533;&#65533;&#65533;2&#65533;&#686;&#65533;*\DA\&#65533;&#65533;s&#65533;&#65533;&#1690;y&#65533;&#65533;L&#65533;&#65533;Z,&#65533;&#65533;&#65533;m&#65533;*:&#65533;
uS&#65533;&#65533;H&#36128;	Qh&'&#65533;&#65533;&&#65533;&#65533;&#65533;&#65533;wV>&#65533;U&#2017;&#60927;i&#65533;6&#65533;&#65533;Fl&#65533;&#65533;l &#65533;&#65533;&#65533;&#1478;&#65533;&#65533;&#260;>&#65533;S&#65533;P&#65533;&#65533;&#65533;M&#65533;i&#65533;&#65533;9&#65533;&#65533;v$;&#65533;&#65533;&#65533;&#65533;&#65533;&#65533;&#65533;&#65533;&#65533;d7|&#65533; &#65533;&#65533;n&#65533;&#65533;&#65533;W&#65533;L^w+KM*&#65533;L&#65533;&#65533;&#65533;&#969;Br&#65533;i&#65533;&#65533;&#65533;&#65533;&#65533;L_&#65533;&#65533;&#65533;&#1248;7ie&#65533;~&#65533;tG&#65533;]&#65533;&#65533;&#65533;&#65533;Y&#65533;&#65533;&#65533;&#65533;Pd,(&#65533;&#65533;&#65533;"SYG&&#65533;&#65533;!&#65533;&#65533;y/&#65533;iN#&#65533;&#65533;b&#65533;&#65533;&#65533;&#65533;]&#65533;&#65533;&#65533;n&#65533;n&#65533;&#65533;n[&/&#65533;&#65533;MS|&#9007;8ov&#65533;&#65533;&#65533;+&#45012;&#65533;{&#23878;&#65533;&#65533;&#65533;&#65533;&#65533;&#65533;4H&#65533;&#65533;RO&#65533;&#65533;$&#65533;&#1085;OfV&#65533;&#65533;&#25405;Y|]UT&#65533;EO&#65533;&#65533;	&#65533;&#58516;o&#65533;&#1975;&#65533;"&#65533;e&#65533;&#65533;&#65533;T&#65533;a &#65533;h&#65533;&#65533;&#65533;z&#65533;W&#65533;S&#65533;&#65533;&#65533;&#65533;&#65533;){&#65533;@&#65533;&#65533;&#65533;k&#65533;&#65533;&#65533;<+]&#65533;g&#65533;&#65533;&#65533;&#65533;~&#65533;W&#65533;J&#65533;&#65533;&#65533;8W&#65533;&#65533;&#65533;&#65533;^&#65533;&#65533;&#65533;g&#65533;o&#65533;c+w&#65533;&#65533;&#65533;&#65533;O&#65533;&#65533;+&#65533;kh&#65533;r&#65533;V&#65533;Qo&#65533;g&#65533;&#65533;&#65533;)~&#65533;w&#65533;&#65533;A&#65533;&#65533;A&#65533;&#65533;)&#65533;&#65533;p"&#65533;*|%q&#65533;&#65533;7&#65533;xH7&#65533;X&#65533;&#65533;&#65533;&#65533;a&#1681;w&#65533;&#65533;jRA{&#65533;&#65533;-&#65533;3&#65533;'1&#65533;ubQc&#65533;S&#65533;s&#65533;&#65533;&#838;.]q{&#65533;&#65533;d&#65533;D&#65533; Q&#65533;,&#65533;D0)6%Q2]&#65533;&#65533;-\&#65533;v&>&#65533;8&#65533;86&#65533;D=%fd&u %&#65533;#>b&#65533;u2&#65533;s&#65533;tcZr~&#65533;b &#65533;3M0n&#65533;(p4&#65533;w&#65533;K&#65533;!h&#65533;V_&#65533;AK^9z"5&#65533;B,&#520;7$p&#65533;&#65533;hvp &#65533;5&#65533;W&#65533;#*&#65533;&#65533;x&#65533;&#65533;&#65533;&#449;&#65533;r*&#65533;&#1416;&#65533;dy&#65533;&#65533;y&#65533;&#65533;&#65533;&#65533;uj&#65533;&#65533;&#65533;&#65533;WA4+&#65533;b&#65533;&#65533;\&#65533;1ne&#65533; &#65533;V;-&#65533;~5E&#65533;&#65533;%S(~OUg&#65533;Qv&#65533;T}5&#65533;&#65533;&#65533;8&#65533;\&#1810;tX&#65533;|&&#65533;|5i6&#65533;0d,z&#65533;S7F{=&#65533;fh&#65533;&#65533;&#65533;3&#65533;2&#65533;&#65533;%x&#65533;fm&#65533;Pp~:VM&#65533;&#65533;7z)&#65533;&#880;'&#65533;gPC&#65533;[&#65533;&#65533;8K&#65533;&#65533;&#65533;?&#65533;A&#65533;&#65533;&#33805;&#65533;2&#65533;&#65533;&iF)&#65533;f&#65533;&#65533;es))4!&#65533;&#65533;&#65533;L&#65533;Fq&#65533;D&#65533;&#65533;)It&#65533;&#65533;q&#65533;$W&#65533;s~@&#65533;&#1494;>&#65533;s&#65533;>m&#525;3&#65533;5&#65533;t&#65533;&#65533;fA&#65533;&#664;T&#65533;k^x.&#65533;t&#65533;q&#65533;H&#65533;c&#65533;	1!SPd<&#65533;s8&#65533;}1P&#65533;&#65533;&#65533;&#65533;&#65533;&#65533;&#65533;\n&#65533;I&#65533;&#65533;&#65533;p~nH4"#&#65533;	&#65533;&#65533;&#65533;&#65533;&#65533;4&#65533;&#65533;&#65533;&#65533;&#65533;&#592;&#65533;&#65533;&#65533;&#65533;9&#65533;agCW&#65533;&#65533;f&#65533;&#65533;&#65533;6&#564;&#65533;!iCf&#65533;*&#65533;i&#65533;&#65533;()&#65533;_&#65533;&#65533;&#65533;C&#65533;&#65533;C&#65533;&#65533;C&#65533;&#65533;&#65533;&#65533;9@B&#65533;&#65533;&#65533;&#65533; ^&#65533;dakb~&#65533;Dc&#65533;s^&#65533;&#65533;5Q &#65533;t &#65533;&#65533;&#65533;F\F9p\&#65533;e&#65533;4&#65533;&#65533;&#65533;&#65533;cZ&#65533;-E&#65533;4&#65533;7v\z&#65533;3iQ41y`&#65533;]dT&#65533;S&#65533;&#65533;&#65533;&#65533;I{nH{&#23107;&#65533;E#&#65533;&#65533;K8;K&#1054;&#65533;sW&#1090;&#65533;7{x&#65533;/!&#65533;"c&#65533;w&#65533;?z&#65533;C&#65533;,{fL&#65533;&#65533;7)w&#65533;&#65533;&#65533;&#65533;&#65533;&#65533;&#65533;1&#65533;&#65533;h&#65533;*&#65533;&#65533;Lp&#65533;(u&#65533;X&#65533;&#65533;WW&#65533;&#65533;!&#65533;&#65533;5&#65533;&#38497;&#65533;&#65533;-&#65533;8&#65533;-&#65533;&#1106;&#65533;<&#65533;&#1043;&#65533;&#65533;&#65533;-&#65533;&#29110;Iz&#65533;e&#65533;u3C*&#65533;&#65533;d&#65533;I{&#1028;3&#65533;&#65533;&#65533;9M&#65533;-&#65533;8{`E6&&#65533;9{PD&#1060;&#65533;&#65533;&#65533;&#65533;&#65533;&#65533;D&#65533;&#65533;&#65533;9&#65533;&#65533;D&#65533;&#65533;&#65533;&#65533;i&#65533;>9&#65533;P&#65533;MP&#65533;f&#65533;~&#65533;&#1602;B&#1119;&#65533;` &#65533;&#65533;y&#65533;gA&#65533;&(wfE&#65533;v&#65533;wZ5:V&#65533;"_1&#65533;&#65533;&#65533;j&#65533;&#65533;&#65533;&#65533;L&#65533;`	&#65533;&#65533;&#65533;v%`&#932;W5q&#65533;B&#65533;Cq&#65533;&#65533;*,*&#1689;&#65533;&#65533;C&#65533;1&#65533;&#65533;9&#65533;&#65533;&#65533;&#65533;&#65533;<n&#65533;;M1Dp&#65533;5&#65533;&#65533;&#65533;H`&#65533;&#65533;&#65533;d&#65533;W1&#65533;P&#65533;&#65533;&#65533;&#65533;&#65533;Q:&#65533;W,&#65533;T&#65533;&#1036;&#65533;]&#856;^J`&#65533;9\:&#65533;&#357;[ZM8Pe&#65533;&#65533;&&#65533;&#65533;D&#65533;&#65533;
&#65533;&#65533;&#1646;&#65533;&#65533;S&#1068;
i&#65533;&#65533;&#1109;&#65533;&#65533;&#65533;I&#65533;&#65533;&#65533;A+@&#65533;&#65533;&#65533;4&#65533;i&#65533;&#65533;5Q&#65533;`PcQ&#65533;&#65533;&#615;0&#65533;N&#65533;y&#65533;&#65533;'8_&#65533;!5i&#65533;&#65533;&#65533;4~5yR'&#65533;&#554;&#65533;&#65533;`&#65533;)&#65533;B&#65533;r%&#65533;(&#65533;&#65533;&#65533;f&#65533;E7&#65533;b&#65533;&#1545;&#65533;yi/{&#65533;&#65533;&#65533;&#65533;&&#65533;')&#65533;j&#65533;&#65533;&#65533;`T&#65533;&#65533;X&#65533;&#65533;&#1099;&#65533;T&#65533;&#65533;&#65533;DX&#141;&#65533;&#65533;&#65533;@&#65533;&#65533;&#1413;&#65533;6&#65533;p{&#65533;&#65533;&#65533;Vd&#65533;&#65533;&#65533;zI&#65533;iD&#65533;&#65533;r+&#65533;&#65533;&#1168;&#65533;MX&#65533;i3OJx&#65533;&#65533;Q&#65533;&#65533;z&#1061;q&#65533;&#65533;&#65533;ZE&#65533;D &#65533;&#65533;\`	&#65533;:7:&#65533;&#65533;(H&#65533;&#65533;x&#527;&#65533;&#65533;&#65533;&#65533;PbO&#65533;:&#65533;&#65533;g8(t&#65533;}&(&#65533;qV &#65533;d&#65533;FKi&#65533;Q4G&#65533;&#65533;K&#65533;&#1409;&#65533;&#65533;L&#65533;H&#65533;4&#65533;q&#65533;{C%o&#65533;&#65533;&#65533;&#65533;&o5!&#65533;:&#65533;&#65533;P
q&#65533; @n&#65533;VF&#65533;&#65533;&#65533;X&#65533;&#65533;:
c&#65533;&#1173;T&#65533;&#65533;|&#65533;&#65533;&#65533;&#752;{7V&#65533;y&#65533;&#65533;5aJ*&#65533;&#43763;&#65533;&#1168;&#65533;&#65533;*&#65533;&#65533;J&#65533;&#65533;u&#65533;&#65533;h&#65533;&#65533;&#65533;&#65533;SA&#65533;%&#65533;+}7c&#65533;&#65533;;&&#65533;&#65533;]&#65533;I&#65533;&#65533;(lzc4&#65533;&#65533;&#65533;&#65533;0&#65533;&#65533;/+&#65533;
&#65533; p&#3358;&#65533;&#65533;&#65533;[&#65533;&#65533;v&#65533;}&#65533;&#65533;tV&#65533;&#65533;c&#65533;&#65533;&#65533;g &#65533;a)&#65533; &#65533;a&#65533;&#65533;p&#65533;DXH&#65533;&#65533;&#198;&#65533;5&#65533;_&#65533;_&#65533;Y&#65533;4`&#65533; &#65533;@
&#65533;&#65533;&#65533;q&#65533;E&#65533;s&#65533;&#1621;&#65533;4{&#65533;w~X&#65533;&#65533;&#65533;+&#65533;&#839;%&#65533;&#65533;&#1986;&#65533;A9&#65533;w}&1 {0&#65533;#f&#65533;&#65533;&#65533;5&#65533;&#1477;&#65533;fK&#65533;^&#65533;b&#1174;GQ&#65533;&#65533;f&#65533;&&#65533;>
&#65533;&#376;I\"&#65533;&#65533;&#65533;=&#65533;uDu&#65533;&#65533;	&#65533;&#49695;`P&#65533;&#65533;D&#65533;v,&#65533;&#65533;w&#65533;Ln&#65533;&#65533;|&w&#65533;&#65533;.&#65533;&#65533;Y&#65533;{Gi3\&#220;rp&#65533;)&#65533;&#65533;w&#65533;&#65533;i&#65533;&#65533;&#245;<NL{(&#65533;Sw{o&#65533;:&#65533;&#65533;&#65533;L&#65533;4&#65533; 0G&#65533;;V&#65533;&#65533;&#65533;D&#65533;=&#65533;&#65533;B]&#65533;8&#65533;&#65533;&#65533;&#65533;&#65533;n&#65533;&#65533;e&#65533;&#65533;T&#574;&#694;{S`&#65533;_&#65533;&#65533;&#65533;G&#65533;&#65533;
f<&#65533;&#65533;&#65533;|cK&#65533;&#65533;&#65533;&#65533;2h1=&#65533;t&#65533;&#65533;&#563;&#65533;&#65533;&#65533;PA&#65533;h&#65533;>	kc^Q&#65533;K=&#65533;e&#65533;&#65533;&#65533;&#65533;H&#65533;&#65533;&#65533;&#65533;#!&#174;P&#65533;&#61810;&#65533;&#65533;g)-_*m&#65533;&#65533;&#65533;&#65533;&#65533;&#65533;o&#65533;5&#65533;&#316;w&#65533;HW&#65533;&#65533;&#65533;9&#65533;*&#65533;a&#65533;&#65533;t&#65533;&#65533;>&#65533;a&#65533;&#65533;&#65533;$&#65533;4=Am`|&#65533;c&#65533;#&#65533;U&#65533;m'&#65533;&#65533;Xw&#65533;&#65533;a	4&#65533;2&#65533;B&#65533;&#65533;&#65533;&#65533;	&#65533;&#65533;]JX&#65533;o&#65533;&#65533;&#65533;&#65533;&#65533;&#65533;)&#65533;Y&#65533;&#65533;lm&#65533;|{&#65533;k &#65533;&#65533;&#65533;$e&#65533;\&#65533;&#65533;d1 Hi&#65533;y&#65533;&#65533;6&#65533;&#65533;&#65533;|t&#65533;&#65533;&#65533;,]&#65533;u&#65533;*5&#21196;ma3&#30020;&#65533;1e&#65533;Ph&#65533;vq&#65533;U&#65533;}T&#1938;&#65533;h:&#65533;&#65533;O&#65533;:&#65533;&#65533;&#65533;&#65533;&#65533;&#65533;O)\&#65533;(&#65533;&#1203;&#65533;&#65533;&#65533;&#65533;&#65533;&#65533;&#65533;H&#65533;o&#65533;&#65533;)&#65533;&#65533;&#65533;&#65533;&#65533;b&#65533;&#65533;&#65533;*P&#65533;	`#`e@&#65533;-&#65533;@&#65533;&#65533;=&#65533;&#1261;&#1741;&#65533;&#65533;h&#65533;@x&#65533;&#65533;/&#65533;&#277;&#65533;D&#65533;&#65533;LqY&#65533;&#65533;&#65533;&#65533;}&#65533;&#65533;&#65533;)&#65533;v&#65533;&#65533;&#65533;-&#65533;T8V&#65533;&#65533;l&#65533;&#65533;|&#65533;&#65533;&#65533;&#65533;]&#65533;^a&#65533;|&&#65533;&#65533;r<&#22019;&#65533;&#65533;i&#65533;H&#65533;8&#65533;&#568;%L\&#1214;&#65533;-e&#65533;$&#65533;l&#65533;&#1281;&#65533;&#65533;Z&#65533;dmu&#65533;e&#65533;X&#65533;&&#65533;/&#65533;&#65533;E&#65533;&#65533;j &#65533;I&#65533;&#65533;&#65533;&#65533;&#1138;&#65533;-&#65533;2&#65533;5&#65533;&#65533;3&#65533;)|&#65533;&#65533;0@&#65533;&#65533;&#65533;@D&#65533;&#653;&#65533;&#65533;&#65533;&#65533;&#65533;&#65533;&#65533;&#65533;@>J&#65533;&#65533;B&#65533;&#65533;&#1353;&#65533;@&#65533;&#65533;&#65533;&#65533;=N&#65533;&#65533;&#65533;	&#65533;<Ap&#65533;&#65533;rR:&#65533;f&#65533;&#65533;&#1947;&#65533;Idiu&#65533;&#65533;IA&#65533;>[a&#1519;#&&#65533;&#65533;&#65533;&#767;v&#706;&#65533;9`&&#65533;|-&#65533;D&#65533;t&#65533;L&#65533;]a&#65533;&#65533;&#65533;|&#65533;&#65533;&#65533;&#65533;&#65533;n2~3!&#65533;&#65533;&#65533;[&#1132;I]6&#65533;_&#1622;&#65533;W&#65533;&#65533;&#65533;2&#65533;Z&#65533;/B&#65533;&#65533;6N&#1756;&#65533;v&#65533;h&#65533;d5&#65533;FKd&#65533;&v&#65533;&#65533;h[3&#65533;X=&#65533;&#65533;;&#65533;z&#65533;IL_[&#65533;&#65533;&#65533;&#21146;&#65533;mGQ &#65533;&#65533;&#65533;&#65533;^&#614;&#65533;&#65533;:&#65533;&#65533;&#65533;&#65533;o&#65533;Z&#65533;&#65533;E&#65533;&#65533;c2a&#65533;&#65533;&#65533;&#65533;=&#502;&#65533;&#39790;&#65533;&#65533;cLuc]&#65533;c&#65533;&#65533;51&#65533;q&#65533;I&#65533;3H&&#65533;d&#65533;ZA5{]q&#65533;&#65533;&#65533;&#611;l&#65533;&#65533;9&#65533;1&#65533;&#65533; }a&#65533;u&#65533;'&#65533;<h&#65533;A,&#65533;&#65533;&#65533;K6&#65533;&#65533;`&#65533;  /&#65533;&#65533;.&#65533;&#65533;Q&#1504;&#65533;&#65533;&#65533;R&#65533;&#65533;&#65533;&#65533;>d&#65533;&#65533;&#65533;&#65533;xw&#65533;$Y4&#65533;&#65533;N&#65533;&#65533;O4&#65533;&#65533;z&#65533;&#65533;&#65533;&#1470;&#65533;7g&#65533;e&#65533;&#65533;8&#65533;~&#65533;&#65533;%p&#65533;&#65533;&#65533;%f&#65533;&#65533;`&#65533;&#65533;9&#1368;&#472;&#65533;&#65533;&#65533;&#65533;u&#65533;_&#65533;&#471;&#65533;Z&#65533;&#65533;&#65533;.&#65533;&#65533;|&iPu&#65533;NQ&#65533;2
BQQ&#65533;&#65533;)&#65533;&#65533;&#65533;&#65533;jBAzK&#1574;&#65533;A&#65533;&#51679;&#65533;
&#65533;sO`&#65533;&#65533;S<}&#65533;&#65533;v&#65533;&#65533;&#65533;f&#65533;5Q_q'h'&#12562;&#65533;&#65533;2Q&#65533;&#65533; &#65533;&#65533;&#65533;&#65533;&#65533;&#65533;&#65533;O&#65533;3_$&#65533;&#65533;3&#65533;&a&#65533;&#65533; &#65533;&#65533;&#65533;&#65533;"w&#65533;&&#65533;&#65533;G&#65533;&#65533;&#65533;Ve&#65533;&#65533;&#65533;0&#65533;&#65533;5A&#65533;#&#65533;&#65533;&#65533;&#65533;&#65533;/&#65533;&#65533;VQ&#65533;vz&#65533;&#42487;%"r&#65533;D&#65533;&#65533;&#664;&#65533;K?&#65533;&#65533;&#589;F&#65533;&#65533;&#65533;H&#65533;o&#65533;&#65533;Ji&#65533;&#65533;J7&#65533;&#65533;i&#65533;?&#65533;!&#65533;&#65533;&#65533;&#13068;&#65533;Y&#65533;.&#65533;&#65533;&#65533; &#65533;&#65533;&#65533;
&#65533;+&#65533;<&#65533;O&#65533;B&#65533;&#65533;q&#65533;&#65533;&#129;4&#65533;L&#65533;&#65533;&#65533;&#65533;&#65533;t&#65533;&#65533;&#65533;&#586;&6&#65533;&#65533;&#65533;`I&#65533;S&#65533;&#65533;`&#831;"`&#65533;&#65533;,&#65533;&#65533;j&#65533;8&#65533;&#65533;_&#65533;$&#65533;`&#65533;Y&#65533;&#65533;,&#65533;&&#65533;&#65533;d&#65533;@a&#65533;?&#65533;F$Wn&#65533;&#65533;r&#65533;l<V&#65533;X&#65533;e&#862;E&#65533;&#65533;&#65533;Bl&#65533;.\&#65533;T&#6325;&#65533;&#65533;&#65533;&#65533;&#2039;R&#65533;&#65533;&#65533;w&#65533;&#1332;i!D&#65533;&#65533;a&#65533;	{X&#65533;5&#276;'#.&#65533;Y&#65533;f&#65533;eaY]&#65533;g&#65533;&#1406;LG&#65533;&#65533;Sr;>8&#65533;1&#65533;B"&#65533;&#65533;=k)&#65533;&#65533;J&#65533;&#65533;=e&#65533;&#65533;&*d&#65533;0&#65533;&#65533;4X&#65533;8&#65533;&#65533;(&#65533;&#65533;b8%&#65533;&#65533;&#65533;&#65533;p&#65533;&#65533;&#65533;&#65533;&#65533;
!&#65533;#&#65533;q&#65533;?(&#65533;O1>&#65533;`&#65533;&#65533;&#65533;#&#65533;L3&#65533;&#65533;&#65533;&#65533;&#65533;&#65533;&#65533;&#65533;&#65533;&#65533;y&#65533;b9/&#65533;P&#65533;%&#65533;~c&#65533;&#65533;&#65533;PZ&#65533;&#65533;%JZ&#65533;&#65533;&#65533;(tJ8(&#65533;&#65533;&#65533;&#65533;&#65533;`&#65533;#@&#65533;&#65533;)&#65533;&#65533;l&#65533;&#65533;&#65533;&#65533;&#65533;&#65533;bk&#65533;&#65533;&#65533;J&#65533;K4&#65533; Cm&#65533;&#65533;&#522;j&#65533;&#65533;&#65533;rj&#65533;&#65533;&#65533;3'&#65533;&#65533;2J&#65533;&#65533;r-&#65533;X&#65533;R!&#65533;r&#65533;&#65533;.&#65533;4&#65533;&#65533;6`A&#65533;SJ&#65533;B
&#65533;&#65533;R&#65533;+,&#65533;AE&#65533;P&#65533;&#65533;9&#65533;&#65533;&#65533;&#65533;Q3PA}*48&#65533;J&#687;&#65533;>C&#65533;(F&#65533;24&#65533;H&#65533;R&#65533;5&#65533;`*&#65533;M&#65533;&#65533;&#65533;&#65533;f&#65533;T&#65533;>"&#65533;&#65533;&#65533;&#65533;&#65533;&#568;&#65533;C&#65533;&#65533;T&#65533;L&#65533;&#65533;&#65533;&#65533;&#65533;n<&#65533;&#65533;&#65533;e&#65533;+O!Y53&#65533;	&#65533;KH;&#65533;&#65533;#?&#65533;&#65533;C&#65533;<&#65533;&#65533;p	&#65533;'&#65533;&#1058;Ib&#65533;u9&#65533;B"&#65533;C&#65533;&#65533;c&#65533;&#65533;PZS&#65533;mC&#65533; y&#65533;8&#65533;T*1&#1416;&#65533; &#65533;E&#65533;&#65533;1&#65533;-,TL{&#65533;&#65533;&#65533;&#65533;&#65533;4C&#65533;&#65533;&#65533;X`&#65533;&#65533;&#65533;&#65533;&#65533;&#65533;&#65533;i&#65533;!&#65533;&4c&#65533;&#65533;&#65533;!1&#65533;2S&#783;&#65533;9&#65533;&#65533;rJ&y&#65533;&#65533;%f&#65533;-B!k,&#65533;&#65533;&#65533;yfT&#65533;&#65533;Y,U&#65533;yc&#65533;&#65533;&#65533;&#1706;&#65533;L;
&#65533;&#65533;&#65533;&#65533;&#1081;&#65533;B,&#65533;&#841;&#65533;L&#65533;m!NQ&#65533;DR|[&#1736;J&#65533;&#65533;&#65533; n f#&#65533;	&#65533;e&#65533;Y&#65533;H&#65533;bV&#65533;V8&#65533;&#65533; &#65533;&#65533; &#65533;Y&#65533;U&#65533;b&#65533;&#65533;4&#1171;(Y&#65533;&#65533;"&#65533;&#65533;g&#65533;&#65533;&#65533;k&#65533;&#65533;>&#65533;D&#65533;(&#65533;&#65533;&#65533;&#65533;&#65533;&#1861;&#65533;u&#65533;&#65533;<&#65533;&#463;"
&#65533;'F1&#65533;&#65533;I'p4&#65533;&#65533;0&#65533;&#65533;&#65533;&#65533;K&#65533;1&#65533;&#178;&#65533;e&#65533;&#1714;&#65533;ma&#65533;a&#65533;&#65533;f&#65533;&#65533;&#65533;&#65533;&#65533;&#65533;&#65533;Y&#65533;N~x!&#65533;s&#65533;&#65533;o&#65533;p|-&#65533;&#65533;!&#65533;B`&#65533;&#65533;&#65533;GL&#65533;D@&#65533;N&#65533;&#65533;T&#65533;&#65533;,U&#65533;)A&#65533;&#65533;I&#65533;B4&#65533;0d
&#65533;&#65533;&#65533;@&#65533;&#65533;hK&#65533;&#65533;&#1198;&#65533;&#1288;&#65533;QJ3J!&#65533;&#65533;&#65533; &#65533;!&#65533;a&#65533;Q&#65533;Lej!0	n&#65533;F&#65533;&#65533;Dl&#65533;y!z&#65533;0"&#65533;,K"&#65533;&#65533;	v,&#65533;&#65533;&#65533;&#65533;-&#65533;z&#65533;&#65533;R&#65533;&#65533;8$?&#65533;2WC/&#65533;&#65533;&#65533;k&#65533;&#65533;&#65533;Bg./&#65533;&#65533;<&#65533;q&#65533;&#65533;E&#832;&#65533;"A"5&#65533; )&#65533;+,&#65533;r&#65533;&#65533;&#65533;&#1101;."&#65533;bHVG&#65533;&#65533;c_2*,z&#65533;1XL&#65533;!1&#65533;H[ V=&#65533;&#65533;&#65533;]&#65533;&#65533;&#65533;@F&#65533;[:*&#65533;&#65533; &#65533;&#65533;F2&#1616;&#65533;id%A RQ&#65533;@-HD"
&#65533;\&#65533;&#65533;!&#65533;P+h&#65533;B&#65533;PC-s	&#65533;&#65533;&#65533;&#65533;?&#65533;0T&#65533;u&#65533;&#65533;?!$(&#65533;&#65533;&#65533;&#65533;&#65533;HjVSaah&#65533;rA&#65533;&#65533;*&#65533;&#65533;&#65533;h&#65533;4-B&#65533;`&#65533;WC&#65533;I&#1792;T,K&#65533;&#65533;&#1234;&#65533;H&#65533;&#65533;&#65533;&#65533;&#65533;&#65533;xh&#65533;&#65533;&#65533;D&#65533;Cl&#65533;$&#65533;&#65533;7&#65533;=&#65533;&#65533;&#65533;&#65533;&#65533;&#65533;D&#65533;&#65533;8"I&#65533;G&#65533;&#65533;L&#65533;TPx&#65533;&#65533;&#531;&#65533;&#65533;&#65533;g"&#65533;&#584;&#65533;2 &#65533;&#65533;&#65533;B&#65533;c&#65533;&#65533;&#65533;q&#65533;t!h$&#65533;?&#1589;&#65533;&#65533;&#65533;&#65533;!pBr&#1210;&#65533;8&#65533;	b&#65533;&#65533;&#65533;9T&#65533;&#65533;!
\&#65533;@G&#65533;&#65533;a&#65533; :!&#65533;&#65533;(&#65533;&#65533;\&#65533;&#65533;-h&#65533;Q`&#65533;),$
Q&#65533;D&#65533;#d*&#280;
&#65533;&#65533;;&#65533;&#65533;&#65533;&#1240;B&#65533;0K&#65533;&#65533;|&#65533;"V&#65533;H!&#65533;&#65533;&#65533;&#65533;z&#65533;&#65533;&#65533;&#65533;&#65533;u&#65533;Q%&#65533;3&#65533;&#65533;0&#65533;q&#65533;8&#65533;&#65533;&#65533;4&#1652;Tk&#65533;&#65533;(&#65533;&#65533;+"XJ&#65533;&#65533;}&#65533;!&#65533;A&#65533;&#65533;X&#65533;&#65533;D(:d8&#278;&#65533;mW&#65533;I&#65533;B&#65533;c&#211;(&#65533;&#65533;	earH,&#65533;mdCQ&#65533;4&#65533;2hmdY&#65533;&#65533;&#65533;&#65533;!Z&#65533;&#65533;&#65533;&#1125;&#65533;%Ph&#65533;"&#65533;96&#65533;%&#65533;@	Kl&#65533;iN&#65533;tPHG&#65533;&#65533;X&#65533;E\,"&#65533;&#65533;&#65533;&#65533;&#65533;&#65533;&#65533;x,&#65533;&#65533;&#65533;q&#65533;G&#65533;`u
&#65533;"&#65533;P&#1581;>&#65533;ZM&#65533;`&#65533;Dv!X&#65533;IC&#65533;U&#65533;&#65533;	Kp&#65533;V2&#65533;+f&#65533;U&#65533;J&#65533;&#65533;&#65533;&#65533; &#305;*U&#1090;&#65533;&#65533;2g&#65533;V&#65533;&#65533;\ei&#65533;&#65533;&&#1272;&#294;45&#65533;6&#65533;&#65533;&#65533;&#65533;&#65533;&#65533;_{`'CC&#65533;&#943;&#65533;&#65533;AiD&#65533;&#65533;&#1710;&#65533;>&#65533;:&#65533;mg&#65533;&#65533;&#65533;`&#47083;j&#65533;u&#65533;s&#1510;&#65533;1&#65533;&#65533;C&#128;zp&#65533;]&#65533;:U&#65533; &#65533;&#65533;Dj[UzF&#65533;&#65533;&#65533;H&#65533;&#65533;}
qO&#65533;&#65533;&#65533;&#65533;c	1)&#65533;"7^imQ&#65533;\{&#65533;b&#1094;&#65533;w(`&#65533;&#65533;P#&#65533;_Vi`Pr&#65533;%&#65533;&#1488;?&#65533;&#65533;!I(&#65533;&#65533;P&#65533;&#65533;&#65533;,&#575;&#65533;&#65533;2&#1161;&#65533;&#65533;&#65533;!&#65533;&#65533;G	r&#65533;&#65533;D&#65533; &#65533;&#65533;L&#65533;&#65533;&#65533;I&#65533;&#65533;2"&#1454;vYr&#65533;3&#65533;&#65533;"&#65533;Pe &#65533;&#65533;U<&#65533;&#65533;&#65533;~&#65533;3v&#65533;&#65533;&#65533;&#65533;aY
j&#65533;&#65533;(s6&#65533;(&#65533;6&#65533;&#65533;&#65533;&#65533;&#65533;
&&#65533;RIl&#65533;~%&#65533;j
&#65533;zP&#65533;&#65533;&#802;6&#65533;&#65533;M&#65533; &#65533;Z<c&#65533;!&#65533;!&#1510;&#65533;P&#65533;&#65533;Vl&#65533;&#65533;&#65533;&#65533;&#65533;9&#65533;&#65533;&#65533;&#65533;&#65533;o|&#65533;J&#65533;8&#65533;&gkf&#65533;&#65533;&#65533;7&#65533;&#65533;dD&#65533;&#65533;xg&#65533;I&#65533;&#65533;$&#65533;L&#65533;bi&#65533;&#65533;&#188;&#553;'&#65533;:&#65533;&#1201;x&#65533;&#65533;&#65533;&#65533;B\Q#&#65533;<!&#65533;Q&#65533;&#65533;&#65533;&#65533;&#65533;&#65533;U&#65533;"&#65533;&#65533;B&#814;&#1387;&#65533;&#65533;&#65533;D&#65533;&#65533;&#65533;&#65533;H&#65533;&#65533;t&#65533;#&#65533;&#65533;8%&#65533;#&#65533;S&#65533;&#65533;73&#65533;t&#65533;!}*&#65533;?&#2001;is&#65533;<GZ&#65533;=&#65533;2a&#65533;L`&#65533;?&#65533;&#65533;t;&#65533; o&#65533;S&#65533;&#65533;j&#65533;d&#65533;P&#65533;&#65533;w&#65533;BI&#65533;&#65533;&#65533;A&#65533;B&#65533;0&#65533;@lb	{Xx&#65533;@&#65533;&#65533;3`&#872;nT&#65533;&#65533;&#1546;&#65533;$9i&#65533;&#65533;&#65533;&#65533;&#65533;J!&#65533;&#65533;&#65533;:i&#65533;l(A>&#65533;&#65533;3&#65533;&#65533;U&#65533;4V&#65533;~&#65533;qF&#65533;&#65533;k-&#65533;9&#65533;8&#65533;&#65533;;&#65533;&#65533;y&#65533;KT&#65533;%&#65533;9Z&#65533;R&#65533;&#65533;&#65533;&#65533;&#65533;O&#4293;@&#65533;&#65533;&#65533;&#65533;&#65533;&#65533;&#65533;&#65533;&#65533;&#65533;l&#65533;=&#65533;&#816;&#403;&#65533;k&#65533;&#65533;&#65533;gs&#65533;Oj&#65533;&#65533;|&#65533;&#65533;C&@&#65533;&#65533;h07hx&#65533;A&#65533;&#65533;&#65533;L&#65533;&#65533;	&#65533;&#65533;o"&#65533;&#65533;&#65533;&#65533;&#65533;&#65533;B&#65533;&#65533;&#65533;P-&#65533;&#65533;&#65533;	>&#65533;3&#65533;&#65533;&#65533;&#65533;8&#65533;&#65533;?&#65533;4; 6K&#65533;&#65533;=(4&#65533;&#65533;+40&#65533;B&#65533;&#65533; >#>1&#1224;f&#65533;&#65533;&#65533;&#65533;&#65533;&#65533;&#65533;&#65533;&#65244;&#65533;&#65533;&#65533;&#65533;&#65533;1&#65533;	&#65533;&#65533;	&#65533;&#65533;&#65533;#&#65533;X&#65533;&#65533;&#65533;R&#65533;&#65533;&#65533;SD<&#65533;	&#65533;?(HC&#65533;x &#65533;&#65533;&#65533;&#65533;&#65533;&#65533;&#65533;&#65533;&#65533;&#65533;&#65533;&#65533;&#65533;&#65533;&#65533;&#65533; &#65533;8&#65533;&#65533;`=&#65533;&#264;@&#65533;&#65533;&#200;&#65533;&#1299;V\&#65533;91E&#65533;h@OB&#65533;+<&#264;&#65533;\&#548;Tk&#65533;&#65533;?&#65533;E&#775;&#65533;&#65533;&#65533;&#65533;&#65533;&#636;(Y&#65533;f$ tTR&#65533;&#392;x&#65533;&#1568;##&#65533;&#65533;&#65533;
&#65533;r`x&#65533; T'&#65533;&#65533;&#65533;SB-C&#65533;{&#65533;&#1051;9M&#65533;?,|&#65533;&#65533;l!)yL&#65533;.T&#65533;&#65533;&#65533;K&#65533;&#65533;&#65533;&#65533;fX"&#65533;&#830;q	C&#65533;&#65533;&#65533;k4&#65533; /&#65533;&#65533; &#65533; X*&#1544;&#65533;&#65533;&#65533; &#65533;&#65533;&#65533;%&#65533;&#65533;2	oYGl&#65533;&#65533;)&#63150;&#65533;b&#65533;: &#65533;&#521;7&#65533;&#65533;!&#65533;!1&#65533;*&#65533;&#65533;&#65533;&#65533;&#65533;&#65533; &#65533;&#65533;&#65533;&#65533;&#65533;&#65533;j&#65533;;iSd&#65533;H&#65533;&#65533;&#65533;&#216;&#65533;&#531;&#65533;@E&#65533;[&#65533;&#65533;&#65533;@&#65533;Fa&#65533;&#65533;&#65533;J&#65533;&#65533;Ej2A&#65533;&#577;&#65533;P&#65533;&#65533;L&#65533;S`&#65533;&#65533;F&#65533;&#65533;k&#65533;&&#1889;/J&#65533;&#65533;t&#65533;?&#65533;&#65533;&#65533;@-)&#65533;&#65533;&#65533;=&#65533;3.&#65533;&#65533;&#65533;h'"hR0&#65533;P&#65533;&#65533;y&#65533;&#498;&#65533;&#65533;3<&#65533;\&#591;&#65533;&#65533;|&#65533;>&#65533;B&#65533;&#65533;&#65533;=[B&#65533;&#65533;&#65533;&#65533;&#1224;&#65533;X&#65533;i&#65533;7$M&#65533;H&#65533;)&#65533;F{(&#65533;&#65533;&#65533;*&#1540;&#65533;&#65533;M&#65533;&#517;&#65533;C&#65533;1&#65533;&#65533;&#65533;&#65533;z&#65533;&#65533;b9&#65533;d/
&#65533;A&#65533;&#65533;c&#65533;&#65533;R&#65533;&#65533;R@X&#65533;(&#65533;'&#65533; &#65533;8&#65533;`&#65533;qK&#65533;,&#65533;$W+&#65533;sJ&#65533;6&#65533;`=aJ?&#65533;ht&#65533;?&#65533;&#65533;&#65533;&#65533;&#65533;&#65533;&#65533;&#65533;&#65533;O&#65533;x&#65533;&#65533;&#65533;&#65533;&#65533;&#65533;wK
&#65533;&#65533;&#65533;&#65533;C&#65533;&#392;&#65533;&#65533;H&#65533;D&#65533;&#65533;&#65533;&#65533;L&#65533;&#65533;&#65533;p&#65533;&#65533;j&#65533;4M&#65533;&#65533;<C&#65533;c&#65533;&#65533;&#65533;.6&#65533;@&#65533;aq&#65533;&#65533;&#65533;$&#65533; &#65533;&#65533;&#65533;=&#65533;{&#273;\&#65533;&#65533;d&#65533;&#65533;(&#65533;h"&#65533;x&#65533;&#65533;&#65533;&#65533;&#65533;&#65533;d/Q&#65533;T:(:&#65533;&#65533;&#582;&#65533;"&#65533;&#65533;% N&#65533;&#65533;?&#65533;&#633;&#65533;&#65533;X&#65533;y&#65533;mI&#1029;&#65533;=?&#65533;N&#65533;K&#65533;&#65533;s
&#65533;d&#65533;Y&#65533;#&#65533;&#65533; &#65533;D &#65533;&#1830;&#65533;&#65533;&#65533;&#65533;&#65533;&#65533;x&#65533;7ES&#65533;L&#65533;0&#1267;&#65533;E&#65533; &#1250;T&#65533;&#65533;SA@&#65533;`4O&#65533;&#65533;&#65533;1&#1320;d&#65533;&#1230;0 &#65533;Fu&#65533;FM&#1313;&#65533;"&#65533;&#65533;l&#65533;&#65533;&#710;&#65533;&#65533;&#65533;&#65533;d?p&#65533;&#65533;sJ&#65533;}&#65533;&#65533;x&#65533;KK" )D&#65533;&#65533;Ac&#65533;Y&#65533;I&#65533;&#65533;B4&#65533; &#65533;&#65533;X&#65533;&#1354;"&#65533;h&#65533;H&#65533;Q&#1170;&#65533;~&#65533;QR&#628;&#65533;&#65533;P&#65533;&#65533;&#65533;&#65533;!V7&#65533;&u&#65533;&#65533;&#65533;&#65533;H&#65533; &#65533;&#65533;X&#65533;&#65533;@-(&#65533;H&#65533;I&#65533;&#65533;&#65533;&#65533;N&#65533;(&#65533;1&#65533;&#65533;&#65533;&#65533;K&#65533;&#65533;xM&#65533;&#65533;J
&#65533;&#65533;?&#65533;&#65533; &#65533;JYl&#65533;&#65533;&#65533;&#65533;&#963;&#1280;&#1537;&#65533;&#65533;j&#65533;&#65533;"[&#65533;{&#65533; &#65533;X&#65533; &#65533;&#65533;&#65533;H&#65533;-&#65533;&#65533;4d&#65533;&#65533;VtT6&#65533;&#65533;`-&#65533;&#65533;&#65533;&#65533;&#1720;&#65533; &#65533;&#65533;&#65533;&#65533;I&#65533;&#65533;&#65533;&#65533;Va&#65533;&#65533;&#65533;&#65533;Xbm&#65533;SQN#M&#529; U7"3@&#232;&#65533;&#65533;d&#1144;&#65533;&#65533;&#65533;$V&#65533;Y&#65533;&#65533;&#65533;&#65533;Y&#65533;&#1640;&#65533;XR&#65533;s&#65533;[(&#177;(Ws&#65533; $&#65533;&#65533;&#65533;&#65533;@&#65533;&#65533;8W&#65533;&#322;&#65533;&#65533;oS&#65533;&#65533;@&#65533;&#543;&#65533;&#1816;g+&#65533;$E&#65533;O&#65533;[&#65533;h*&#65533;-&#65533;{]&#65533;n&#65533;&#10290;M&#65533;ScJt'&#65533;&#1266;&#65533;&#65533;&#65533;e&#65533;a&#65533;&#65533;'&#65533;U&#65533;&#65533;O3&#65533;&#65533;:&#65533;&#65533;&#65533;&#65533;[&#65533;&#65533;pD&#65533;&#65533;3&#65533;&#65533;&#677;&#65533;&#65533;=	&#65533;YB&#65533;&#65533;&#65533;s!&#65533;@&#65533;G,&#65533;m&#65533;&#65533;&#65533;&#65533;d&#65533;&#65533;&#65533;%&#65533;&#1701;%&#65533;&#65533;S&#65533;&#65533;&#65533;Y&#65533;&#65533;Y&#65533;9^f&#65533;"?LD@x&#65533;@&#65533;K'&#65533;&#65533;s&#65533; &#1647;6}&#65533;z&#65533;&#65533;&#65533;&#65533;&#65533;;&#65533;&#65533;&#937;&#65533;S&#65533;&#65533;SU\[&#65533;X&#65533;&#65533;}
_&#65533;$_S<&#65533;&#65533;B&#65533;<&#65533;[&#65533;`&#65533;&#65533;&#65533;&#65533;&#65533;&#65533;&#65533;!&#1731;U&#65533;&#65533;T&#65533;&#65533;&#65533;w(&#65533;fX&#65533;&#65533;KQ&#65533;&#65533;C8&#65533;\&#65533;&#65533;_]6&#825;&#65533;h/&#65533;&#65533;2&#65533;&#65533;&#1876;&#65533;`x&#65533;!32&#65533;a-&#899;&#65533;&#65533;@&#1273;&#65533;]&#65533;&#65533;&#65533;&#65533;&#65533;R&#65533;&#65533;YV&#65533;&#65533;S&#65533;&#65533;&#65533;&#65533;&#65533;&#65533;&#65533;bX&#65533;&#65533;~&#65533;a&#65533;8()&#65533;t&#65533;&#1925;W&#65533;
&#65533;&#65533;_&#65533;&#65533;#Y&#1787;	\@&#65533;&#65533;&#592;&#424;&#65533;M&#65533;h[2}&#65533;.&#65533;&#65533;&#65533;N:TC&#65533;8&#65533;O*&#65533;&#65533;&#65533;&#65533;&#65533;5n&#65533;m&#65533;&#65533;eS&#65533;\&#65533;&#65533;&#65533;%6&#65533;&#65533;{*F&#65533;&#65533;&#65533;&#65533;&#65533;rMZ&#65533;2.&#65533;k&#65533;&#65533;5&#65533;&#65533;OyQ&#65533;d&#65533;&#65533;e&#65533;C.&#65533;3sRyj&#65533;0L&#65533;&#65533;&#65533;&#65533;E&#65533;&#65533;&#65533;d&#65533;(R&#65533;&#65533;3&#65533;&#65533;&#65533;2&#65533;&#65533;&#65533;k&#65533;&#65533;&#65533;&#65533;&#65533;=&#65533;&#65533;&#1458;@&#65533;&#65533;&#65533;&#65533;&#65533;N&#65533;&#65533;^<&#700;&#65533; KJ&#65533;]&#65533;&#65533;&#65533;&#65533;&#65533;&#65533;&#65533;&#65533;:9&#664;&#65533;;~<&#65533;&#65533;H&#65533;&#65533;T&#65533;&#65533;5	,N&#65533;&#65533;&#65533;,F&#65533;&#65533;&#65533;3U`&#65533;nn&#65533;&#65533;&#65533;&#65533;&#65533;&#65533;&#65533;c&#65533;&#65533;<&#65533;X&#65533;9&#65533;[\&#65533;,=&#65533;a&#65533;p&#65533;cJ'A&#65533;dC&#1416;&#65533;Hn&#65533;I&#20896;&#65533;&#65533;PQE&&#1885;.&#65533;&#65533;&#65533;&#65533;Y&#65533;b&#65533;&#65533;&#65533;y&#65533;&&#65533;&#65533;&#65533;m&#65533;&#65533;&#65533;&#65533;=&#796;{&#65533;&#65533;h&#533;&#65533;v&#65533;&#65533;&#65533;Yx&#198;2h.R&#65533;d.&#65533;A&#65533;&$Q&#65533;&#65533;%&#65533;&#65533;_N&#65533;2&#65533;&#65533;&#65533;M&#65533; &#65533; &#65533;1&#65533;D?&#65533;&#65533;)&#65533;$&#65533;&#65533;&#65533;)&#65533;&#65533;U&#65533;S\&#65533;U&#65533;&#65533;U&#65533;&#38718;&#65533;&#65533;5&#65533;jT&#65533;E&#65533;}[&#65533; &#65533;&#147;f&#65533;&#65533;O&#65533;x<nsc5^&#65533;p&&#65533;&#65533;&#65533;[&#65533;&#65533;&#65533;l&#65533;&#65533;]gv&#65533;&&#65533;-&#65533;&#65533;&#65533;&#65533;&#65533;&#65533;&#65533;&#65533;y&#65533;&#65533;&#65533;&#65533;&#31013;&&#65533;}Q&#65533;&#65533;X&#65533;8&#65533;E&#65533;&#65533;&#65533;&#65533;ew&#65533;&#65533;'JlF&#65533;&#65533;&#65533;IC&#65533;&#65533;>&#65533;&#65533;"&#65533;f^%&#65533;&#65533;L&#65533;&#65533;l&#65533;37&#65533;&#65533; &#65533;&#65533;6&#65533;2&#65533;f&#65533;bu&#65533;&#65533;&#65533;&#65533;&#65533;\&#65533; &#65533;&#65533;&#65533;&#65533;@&#65533;&#65533;&#65533;&#65533;&#65533;[.X&#65533;]&#65533;|}&#65533;t&#65533;S&#65533;&#65533;&#65533;&#65533;&#65533;&#65533;2U&#65533;^&#65533;e&#65533;&#65533;&#65533;&#65533;&#65533;&#30133;L&#65533;&#65533;&&#65533;g&#65533;&#65533;&#248;&#65533;b&#65533;?&#65533;n&#65533;&#65533;&#65533;&#65533;&#65533;O~&#65533;O&#65533;&#65533;J&#65533;&#65533;jB&#65533;&#65533;&#65533;&#65533;l.&#65533;mV&#65533;oV&#65533;&#65533;J8&#65533;&#65533;8&#65533;p&#65533;F&#65533;o&#65533;&#65533;o&#65533;.&#65533;&#65533;@%&#65533;&#65533;&#65533;&#65533;&#65533;&#65533;&#1175;z&#65533;z&#65533;?3&#1768;&#65533;&#65533;93&#65533;`&#65533;&#65533;l&#65533;&#65533;9}~
G&#65533;&#65533;&#65533;p&#65533;&#65533;X&#65533;&#65533;&#65533;H*i&#65533;&#65533;&#65533;v&#65533;!i&#65533;&#1895;&#65533;&#65533;~&#65533;&#65533;z&#65533;&#65533;&#65533;"&#65533;&#65533;&#65533;&#65533;&#65533;Xn&#65533;&#65533;R:&#65533;&#65533;u]&#65533;|=n&#65533;3S_N&#65533;&#65533;J&#65533;(&#65533;&#65533;;M&#65533;~j&#65533;&#65533;e&#65533;&#2018;,&#65533;n@)6J.r&#65533;&#65533;&#380;&#65533;O&#65533;&#65533;&#41280;J&#65533;&#65533;&#65533;n&#65533;jN<&#65533;m&#65533;&#904;<&#65533;&#65533;&#65533;6	UH=OT&#65533;&#65533;&#65533;:&#65533;Jk &#65533;&#65533;&#65533;"&#65533;,&#65533;T6&#65533;&#65533;&#65533;3&#65533;&#65533;&#65533;&#65533;&#65533;W&#1094;J_{@B~^&#65533;&#65533;V&#1157;&#65533;'&#65533;]&#65533;&#65533;p/{\&#65533;E&#65533;&#65533;&#65533;&#65533;(&#65533;.I2h&#65533;%&#65533;gG&#65533;
9o&#65533;&#65533;u&#65533;!&#65533;S`_n&#65533;vbG &#432;&#65533; &#65533;&#2038;$&#65533;Fne&#65533;r&#65533;&#65533;&#65533;iE&#65533;&#65533;r&#65533;&#65533;&#65533;&#65533;A&#65533;&#65533;&#65533;&#65533;/7&#65533;:&#65533;E&#65533;\E&#65533;&#65533;&#65533;&#65533;~[&#1793;s&#65533;&#65533;&#65533;h&#65533;(&#65533;&#65533;&#65533;&#65533;&#65533;&#65533;[c&#65533;&#65533;cq&#65533;s9&#65533;&#65533;&#65533;&#65533;&#65533;FkG%t&#65533;2&#65533;&#65533;g&#65533;Mx &#65533;H&#65533;m&#65533;p&#65533;(&#65533;&#65533;&#65533;&#65533;&#65533;&#65533;&#65533;8j.&#65533;?&#65533;l&#65533; YGu&#65533;P)&#65533;&&#65533;&#864;&#65533;&#65533;&#65533;&#65533;&#65533;s&#65533;3&#65533;&#65533;&#65533;&#856;X&#65533;&#65533;&#65533;&#65533;m&#65533;&#1531;N&#65533;&#65533;&#65533;&#65533;	]&#65533;&#65533;&#65533;^&#65533;&&#65533;&#65533;&#65533;&#65533;&#65533;&#65533;&#65533;_&#65533;3&#65533;_&#65533;&#65533;h?&#65533;&#65533;p&#65533;jozeWv&#65533;F&#65533;&#65533;&#65533;e&#65533;p&#65533;&#65533;&#65533;b*&&#65533;&#65533;^&#65533;o?&#65533;&#65533;&#65533;p&#65533;$&#65533;9&#65533;jug$;W&#65533;&#65533;q&#65533;&#65533;k&#65533;{'7&#65533;&#65533;&#65533;&#65533;&#65533;&#974;hk&#65533;&#65533;&#65533;&#65533;?C'\&#65533;x&#65533;H$&#65533;&#65533;np'&#65533;&#65533;'&#65533;&#65533;&#65533; &#65533;SQ&#65533;UM&#65533;)bG&#65533;*I5DR&#65533;3&#65533;&#65533;&#65533;&#65533;E?&#65533;b&#65533;7)-b&#65533;1&#65533;&#65533;B&#65533;&#65533;&#65533;N"Y}&#65533;&#65533;&#65533;&#65533;}&#65533;&#65533;peOeru&#65533;&#65533;djF&#65533;&#65533;f/&#65533;&#65533;&#65533;'~a&#65533;vi&#65533;&#65533;h&#65533;io&#65533;&#65533;&&#65533;&#22005;&#65533;&#65533;vgo&#65533;&#65533;QJ-V&#65533;&#27303;;T&#65533;bevj?&#65533;&#65533;9i&#59689;L0&#65533;[&#65533;&#65533;<&#65533;&#65533;&#65533;f&#65533;&#65533;=&#65533;wtA&#65533;&#65533;c;nk&#65533;&#65533;_&#65533;o&#65533;&#65533;&#65533;o &#65533;&#65533;"L&#65533;p!&#198;B&#65533;(&#65533; &#65533;V&#65533;&#65533;&#65533;E&#65533;K<&#65533;	&#6985;gl6K%&#725;&#65533;&#65533;&#65533;&#65533;&#65533;&#65533;5Li&#65533;s&#65533;&#65533;:&#65533;&#65533;&#65533;&#65533;&#65533; P&#65533;&#65533;L&#65533;&#65533;o&#65533;K(7&#65533;&#65533;L4&#65533;&#65533;M,4Yaa&#65533;I&#65533;M6&#634;&#65533;D(d=&#65533;&#65533;`&#1388;&#65533;VE&#65533;!PHH&#65533; rrh &#65533;C&#65533;&#65533;^&#65533; &#65533;?,&#65533;&#65533;&#65533;&#65533;"hLx&#1568;&#65533;&#133;+&#65533;&#65533;&#65533;&#65533;&#65533;&#65533;&#65533;P-&#65533;&#65533;&#65533;&#65533;D&#65533;&#65533;&#65533;&#65533;5&#65533;&#65533;_k&#65533;&#65533;&#65533;_&#65533;&#65533;=&#65533;&#65533;&#65533;&#65533;&#65533;&#65533;&#65533;&#65533;&#65533;&#65533;&#65533;<w&#65533;&#65533;#&#65533;&#65533;Vx&#65533;&#65533;&#65533;&#65533;&#65533;&#65533;Q&#65533;&#65533;U&#1255;W&#65533;*&#65533;&#65533;&#65533;&#65533;&#65533;}.&#65533;&#65533;&#65533;
&#65533;3_&#65533;&#65533;&#65533;&#65533;&#65533;&#207;/>&#65533;&#65533;&#65533;:.&#65533;8&#65533;&#65533;&#65533;&#65533;&#65533;@1&#65533;, D }Q&#65533;&#65533;&#65533;K/&#65533;C;DRf&#256;S&#65533;&#65533;@&#65533;4&#65533;&#65533;Ru&#65533;R&#65533;(&#65533;R&#65533;VT6&#65533;!DP,#&#65533;!&#65533;J$6QS&#65533;u&#65533;bCP&#65533;&#65533;&#65533;e!,aA&#65533;:!&#65533;Bx&#65533;W {&#65533;u&#65533;H&#65533;ai&#65533;l&#1445;e^&#1424;e&#65533;&#65533;&#65533;&#65533;`&#65533;]T&#65533;`&#65533;5&#65533;&#65533;@&#65533;)&#65533;&#65533;@&#65533;&#65533;	&#65533;j&#65533;&#65533;Y&#65533;z6&#65533;p&#65533;&#65533;&#65533;YpoZ&#65533;&#65533;no&#65533;Ak&#65533;&#65533;vk&#65533;&#65533;&#65533;&#65533;q&#65533;P&#65533;&#65533;&#65533;&#65533;JA&#65533;agC&#65533;A&#477;&#65533;&#65533;b&#65533;es&#65533;&#65533;&#65533;@-&#65533;wj&#65533;&#65533;&#65533;+&#65533;&#65533;&#65533;Z&#65533;&#65533;&#65533;E&#65533;P&#65533;&#65533;&#65533; tx&#65533;Z{D&#65533;A{k&#1221;&#65533;x&#65533;RbH&#65533;&#65533;J9&#65533;&#65533;@&#65533;zQ&#65533;&#65533;	&#65533;&#1075;5&#47952;X.&#65533;B.&#65533;>.&#65533;&#65533;T@&#65533;e$N&#65533;e0&#65533;>7&#65533;@m&#65533;&#65533;h&#65533;&#65533;&#1628;mnm&#65533;U&#65533;&#30441;&#65533;)&#65533;&#65533;L&#65533;&#65533;\&#65533;&#65533;&#65533;&#65533;&#65533;F[oG&#65533;&#65533;&#65533;&#65533;	&#65533;(&#65533; o<&#65533;&#532;J&#65533;&#65533;&#65533;&#65533;&#65533;&#65533;@P&#65533;}&#65533;H&#65533;&#65533;j&#65533;&#65533;I&#65533;&#65533;&#65533;?&#65533;&#65533;&#65533;&#31338;&#65533;&#65533;G#X%&#65533;&#65533;&#1135;k&#65533;,&#65533;`&#1007;T'&#65533;&#65533;&#65533;J&#65533;&#65533;-&#65533;&#65533;(&#65533;&#65533;?&#65533;&#65533;l&#65533;&#65533;.En&#65533;Yx&#65533;&#65533;}&#65533;D&#65533;j4&#65533;BF&#65533;&#65533;&#1080;&#65533;&#65533;&#65533;R6 h&#65533;&#65533;&#65533;4&#65533;&#65533;v#&#65533;Q91VAyAR&#65533;&#65533;&#65533;%N&#65533;&d&#65533;&#65533;*QguZ&#65533;&#65533;&#65533;3d&#65533;n~F&#65533;&#65533;&#65533;Q&#1816;j&#65533;&#65533;&#65533;&#65533;AG Zl*;&#1690;&#65533;&#65533;&#65533;&#65533;[&#65533;!&#65533;r&#65533;'&#65533;\&#65533;sF&#65533;<&#65533;A&#65533;i7&#65533;*&#65533;&#1260;&#65533;&#65533;&#65533;&#65533;&#65533;&#65533;]&#65533;@@&#65533;&#65533;*&#65533;&#65533;m_&#65533;&#65533;F#pG&#65533;&#65533;&#65533;&#65533;?T&#65533;l&#65533;BI&#65533;&#65533;&#65533;&#65533;&#65533;&#65533;=&#65533;UZ&#65533;&#65533;/F+&#65533;&#65533; H&#65533;&#65533;&#65533;b&#65533;i&#65533;
h&#65533;&#65533;&#65533;l&#65533;ZBP&#65533;bA&#65533;Eo	&#65533;&#65533;PC&#1333;7&#65533;)$C&#65533;&#161;m&#65533;&#65533;l_i&#65533;?&#65533;&#65533;&#65533;)&#65533;+&#65533;&#65533;?BRz9&#65533;/{&#65533;&#65533;2})&#65533;S&#65533;&#65533;&#800;&#65533;_;&#65533;&#65533;H&#1264;&#65533;7N|&#65533;&#65533;v&#65533;&#65533;&#65533;	&#65533;&#65533;S&#65533;&#65533;&#65533;&#2045;,!3&#65533;R&#65533;&#65533;&#65533;&#65533;iy&#65533;q&#65533;&#65533;&#65533;&#388;&#65533;y&#65533;+&#65533;&#65533;&#65533;&#65533;&#1095;!&#65533;&#65533;&#65533;74V	&#65533; &#65533;&#65533;#!&#65533;&#65533;p(&#65533;?
&#65533;EO&#65533;&#65533;&#65533;|&#65533; &#65533;<&#65533;&#65533;Zx&#65533;+&#65533;TH&#65533;v&#19256;&#65533;A(RJR|b&#65533;&#65533;|&#65533;&#65533;&#65533;R&#65533;'&#65533;fA&#65533;&#65533;0":!A&#65533;V&#65533;&#65533;A@&#65533;;&#65533;&#65533;T&#758;&#65533;&#65533;&#65533;1K&#65533;&#1942;&#65533;&#65533;&#65533; K&#65533;a&#65533;q&#65533;&#65533;<&#1222;&#65533;&#65533;&#65533;&#65533;l&#65533;T&#65533;&#65533;EDN"(bh&#65533;&#65533;&}U&#65533;!&#65533;M&#65533;&#65533;&#65533;&#65533;t.4	S&#65533;&#65533;&#65533;&#65533;&#65533;&#65533;.vc&#65533;&#61623;&#65533;&#65533;&#65533;dd4&#65533;o&#65533;&#219;&#65533;G&#65533;&#65533;i&#65533;\&#65533;&#65533;8F&#65533;&#65533;&#65533;!&#65533;s&#65533;&#65533;B&#65533; &#65533;I&#65533;@&#65533;&#65533;&#65533;W&#65533;&#65533;g&#65533;&G;z;&#65533;L&#65533;$&#65533;&#65533;d&#1930;1&#65533;&#65533;>D&#65533;&#65533;&#65533;F6V&#65533;-rM&#65533;$Dj&#65533;&#65533; eni!&#65533;N#&#65533;&#65533;&#65533;&#65533;&#65533;)J\-&#65533;&#65533;&#65533;-&#65533;}&#65533;i&#65533;&#65533;&#65533;e!&#65533;$&#65533;
R@<&#65533;s&#65533;KB&#65533;dH &#65533;sQbC.&#65533;&#65533;&#65533;&#65533;&#65533;_&#65533;+&#575;;&#65533;IQ8k&#65533;&#65533;B&#65533;&&#65533;!&#65533;3S&#65533;&#1977;&#65533;.&#65533;.&#65533;&#65533;&#65533;A&#65533;&#65533;&#65533;&#65533;&#65533;9aNM&#65533;BP&#65533;&#65533;,&#65533;&#65533;B2G&#65533;\/&#65533;%&#65533;#N&#65533;Y&#65533;&#65533;j=&#65533;#c5Z&#65533;&#65533;&#1415;&#65533;A&#65533;A&#65533;&#65533;EN&#65533;[&#65533;J&#65533;&#65533; &#65533;&#65533;,&#65533;&#65533;&#65533;
&#65533;&#65533;&#65533;&#65533;K!&#65533;L)&#65533;$&#65533;?&#65533;&#65533;&#65533;,TR&#65533;&#65533; &#65533;&#65533;n&#65533;&#65533;&#65533;R&#65533;&#65533;W&#65533;&#258;&#65533;&#65533;&#65533;@4&#65533;Hee,Zy&#65533;&5&#65533;&#65533;g&#65533;&#345;<L&#65533;A&#65533;&#65533;&#65533;&#65533;&#65533;n1 &#65533;&#65533;f&#65533;&#65533;&#65533;o&#65533;N8&#65533;&#65533;&#65533;&&#65533;&#65533;&#65533;&#65533;tk/&#65533;*&#65533;;&#65533;&#65533;N6YL&#65533;&#65533;3)Lm&#688;&#65533;&#65533;gm&#65533;O,&#65533;&#1120;1&#65533;d7K&#65533;&#65533;L/&#65533;&#65533;&#65533;x&#65533;&#65533;@&#65533;qUA&#65533;&#65533;&#65533;#&#65533;&#65533;&#65533;&#65533;&#65533;2&#65533;\G&#65533;&#65533;&#65533;C&#65533;&#65533;K)J&#65533;&#1860;&#65533;C
2LVb4&#65533;&#65533;2&#65533;@L&#65533;&#65533;f&#65533;4nV&#65533;&#65533;&#805;&#1492;-
&#65533;P
&#65533;&#65533;&#65533;&#1060;&#65533;&#65533;n&#65533;i&#65533;Co&#65533;&#1184;p&#65533;&#65533;e&#65533;d9+X&#65533;o#&#65533;&#65533;&#1355;&#65533;&#65533;&#65533;&#65533;E&#65533;[M09f4[:&#65533;X#&#65533;%&#65533;X&#65533;&#65533;&#65533;L&#65533;L&#65533;&#65533;&#1312;&#65533;&#65533;&#65533;&#65533;&#65533;#W&#65533;&#65533;&#65533;!&#65533;&#65533;&#65533;a	&#65533;<32_$V&#65533;wT&#65533;Sc&#65533;:&#65533;&#65533;Tor &#65533;&#65533;&#65533;80&#65533;&#65533;&#65533;&#65533;bmk|&#65533;&#65533; &#65533;	&#65533;]v&#65533;>&#65533;49%a&#65533; &#65533;&#65533;&#65533;Z&#65533;&#65533;13A&#65533;`&#65533;`Cy&#65533;&#65533;&#65533;&#65533;'&#65533;&#65533;L&#65533; i&#65533;&#65533;&#65533;&#65533;;\&#65533;&#65533; &#694;*&#65533;&#355;2G&#65533;&#65533;$&#65533;&#65533;s&#1829;&#65533;@&#65533;i&#65533;w&#65533;&#65533;<&#65533;:L&#65533;y&#65533;qc*&#65533;&#65533;&#65533;|&#65533;&#65533;1&#65533;&#65533;gS'C&#65533;	u&#65533;"e&#65533;`w&#65533;4&#65533;q&#65533;&#65533;&#65533;)&#65533;&#65533;Fv&#65533;&#65533;52&#65533;&#65533;S&#65533;n,&#774;&#65533;aW&#65533;X{&#65533;}&#65533;&#65533;b&#65533;&#65533;
h&#65533;&#65533;&#65533;&#65533;
m&#65533;&#65533;&#65533; &#65533;&#65533;uSrAc&#65533;&#65533;)I	J&#65533;2&#65533;09&#65533;&#65533;&#65533;d&&#65533;,L&#65533;+P&#65533;&#65533;&#65533;&#65533;&#65533;g7&#65533;&#65533;&#65533;u`xI/&#65533;;&#65533;&#65533;&#65533;Ph&#65533;&#65533;q?gFg&#65533;`&#65533;&#65533;&#65533;".&#65533;&#65533;6&#65533;Av<&#65533;{)&#1799; ?&#1303;&#65533;y&#65533;:L&#65533;&#1524;&#65533;&#65533;&#65533;x&#65533;o&#65533;&#65533;&#65533;M\&#65533;&#65533;$m&#65533;&#65533;.&#65533;O&#65533;&#65533;&#65533;&#1001;X&#65533;&#65533;f&#65533;y&#65533;E&#65533;yJ&#65533;&#65533;&#969;T@3j&#65533;'&#65533;&#65533;&#65533;&#65533;[&#65533;&#65533;>&#65533;&#65533;
`&#957;&#65533;O&#65533;&#65533;&#65533;m&#65533;[%"P3&#65533;-?&#65533;&#65533;&@&#65533;i&#882;&#65533;&#65533;:&#65533;&#65533;Nf&#65533;&#65533;V&#65533;v&#65533;&#65533;Y&#65533;k#&#1105;&#65533;I&#65533;&#65533;h_g&#65533;&#65533; &#65533;F&#135;&#65533;6!&#65533;&#65533;&#65533;"&#65533;&#65533;&#65533;&#65533;&#65533;&#65533;L&#65533;&#65533;/&#65533;LO&#65533;01&#1775;&#65533;R&#486;}	&#65533;i&#65533;&#65533;dn&#65533;&#65533;&#65533;&#1501;&#65533;&#65533;&#65533;D&#65533;&#65533;h4&#65533;&#65533;[5&#65533;\
&#65533;`&#65533;&#65533;&#65533;&#65533;5&#65533;&#65533;&#65533;&#65533;h&#65533;A&#65533;&#65533;&#65533;&#65533;D&#65533;&#65533;&#65533;&#65533;G&#65533;&#65533;{l&#65533;i&#65533;V&#65533;&#65533;`&#65533;&#65533;&#65533;G RH&#65533;4M&#65533;$&#65533;&#65533;&#65533; &#65533;=&#65533;&#65533;B&#65533; &#65533;&#65533;h&#65533;M&#65533;&#65533;m&#65533;&#65533;&#65533;&#65533;&#65533;&#65533;&#65533;&#65533;h&#65533;VM&#65533;l&#65533;&#65533;&#1167;%&#65533;.&#65533;K&#65533;&#65533;&#65533;(&#65533;. &#65533;	t&#65533;&#65533;&#65533;&#65533;&#881;!D&#65533;h&#65533;&&#65533;AL&#65533;]< .\&#65533;&#1823;&#65533;yI6&#65533;&#65533;bl&#65533;&#65533;\Y&#65533;&#65533;&#65533;a`&#65533;E7&#65533;a&#65533;Z&#65533;&#1825;-B &#65533;6&#65533;&#65533;&#38414;&#65533;D&#65533;\SB@&#65533;)
j&#1299;'&#65533;&#65533;x&#1955;&#65533;Sm<&#65533;b%M&#65533;pX&#65533;&#65533;+&#65533;&#65533;B&#65533;{&#65533;`E&#65533;&#65533;{&#280;z&#65533;&#65533;
&#65533;&#65533;A&#65533;&#65533;I4&#65533;X-B(D_&#65533; D&#65533;
&#65533;&#65533;&#65533;Om&#65533;&#65533;&#65533; &#65533;?L&#65533;x@c` &#1600;hc&#65533;&#65533;&#65533;AH&#65533;&#65533;&#65533;&#65533;P&#65533;&#65533;t&#65533;9&#65533;]3&#264;&#65533;&#758;M 3]&#65533;A&#65533;B&#65533;&#65533;X&#65533;S&#65533;&#65533;&#65533;i&#65533;b&#65533;5&#65533;&#65533;a|&#65533;&#65533;}C>f&#65533;i&#65533;&#65533;%&#65533;=b&#65533;NE&#65533;&#65533;&#65533;&#65533;&#65533;f&#65533;&#65533;[lF&#65533;`F<Q&#65533;&#65533;d&#65533;&#65533;&#65533;`}Q=iL&#65533;&#65533;&#65533;5L&#65533;&#65533;&#65533;Q0&#65533;!&#65533;&#65533;!&#65533;&#65533;^&#65533;$+&#65533;dL&#65533;dL&#65533;dN>GA@(&#65533;#&#65533;@- &#65533;&#65533;e&#65533;&#65533; ]&#65533;@A&#65533;5&#65533;L!&#65533;&#65533;ETq&#65533;&#1837;&#65533;t&#65533;t&#65533;&#65533;B&#65533;&#65533;&#65533;&#65533;Dx&#65533;&#65533; &#65533;_&#65533;&#65533; A&#65533;&#191;&#65533;&#65533;8 &#65533;&#65533;1&#65533;F(D ]:D&#65533;I~-&#65533;F&#65533;B&#65533;	B&#65533;&#1246;e&#65533;k&#65533;E ,&#65533;&#65533;&#65533;9&#65533;9
(
_q&#65533;#&#65533;aT&#65533;&#65533;tIb&#65533;vT	&#65533; >p&#65533;f~&#65533;&#65533; 8&#65533;8&#65533;@d&#65533;iD&@&&#65533;&#65533;&z}&#65533;l6"&#65533;1&#65533;H%&#65533;;,@H&#65533;&#65533;&#65533;&(&#65533;?&#65533;&#65533;&#65533;&#65533;PP%&#65533;}&#65533;v9&#65533;2W0	s&#65533;MTP&#65533;QPAqfg&#65533;h&#65533;&#65533;1&#65533;&#65533;D&#65533;]#&#65533;&#65533;&#65533;A`%&#1184;cyF&#65533;[A,&#1084;&#65533;&#65533;XD|&#65533;&#65533;&#65533;g)d&#65533;@ 0&#65533;cf &#65533;4&#65533;c&#65533;S{9\&#65533;I&#65533;&#65533;Q&#65533;&#65533;(5&#65533;W_BD`&#65533;Wk&#65533;&#65533;&#65533;!&#65533;&#65533;  mX&#65533;f^b\&#65533;P&#65533;Gz&#65533;&#65533; &#65533;t&#65533;&#65533;5&#65533;@&#65533;g&#65533;f&#65533;&#65533; >\I"&#65533;&#65533;W&#1126;C&#65533;&#65533;B&#65533;&#65533;3&#65533;&#1997;&#65533;&#65533;C&#65533;	F&#65533;&#65533;@&#65533;%&#65533;ET$&#65533;M&#65533;&#65533;|,aM9&#65533;M&#65533;nYKB`KMP&#65533;&#65533;&#65533;&#65533;,&#65533;&#65533;P&#65533;&#65533;&#65533;&#65533;t%&#65533;&#65533;&#65533;&#65533;Z&#65533;&#65533;[&#65533;|&#65533;V&#65533;&#65533;&#65533;-&#65533;&#65533;J1A$A&#65533;&#65533;&#65533;Ua&#65533;E@&#65533;S<&#1094;CF&#65533;[&#165;$j&#65533;&#65533;&&#65533;dH&#65533;&#65533;&#65533;AD&#65533;&#65533;&#65533;&#65533;&#65533;&#65533;a&#65533;&#65533;&#65533;&#65533;&#329;&#65533;t&#65533;&#65533;&#65533;&#65533;?&#65533;@$&#65533;&#65533;&#65533;C	&#65533;&#65533;tj	&#65533;&#65533;5&#65533;&#65533;?xj&#65533;&#65533;&#33778;j&#65533;&#65533;&#65533;6&#65533;&#1872;&#65533; B&#65533;1t:&#65533;&#65533;&#65533;&#65533;/&#65533;J&#65533;@&#65533;&#1636;H&#65533;1!&#65533;&#65533;&#1805;&#65533;&#65533;O&#65533;(&#65533;&#65533;&#65533;&#65533;&#65533;&#65533;D&#65533;I
q&#65533;&#65533;&#65533;&#65533;&#65533;&#65533;&#65533;O&#65533;t&#65533;&#65533;
&#65533;HQ&#65533;&#65533;YLB&#65533;9YY&#65533;I&#65533;&#65533;d&#65533;&#65533;|&#65533;&#65533;kr<Q{mD&#65533;&#65533;`&#65533;?&#65533;k@r&#65533;B&#65533;&#65533;&#65533;hT*&#65533;D&#65533;&#65533;8u&#65533;i
&#65533;I&#65533;q&#65533;&#65533;&#65533;*4&#65533;?4&#65533;JV&#65533;&#65533;&#65533;j#$&#65533;&#65533;n&#65533;4&#65533;&#65533;I&#65533;&#65533;&#538;&#65533;G&#65533;A&#65533;&#65533;?@&#65533;&#65533;B&#65533;&#65533;&#65533;9&#65533;&#65533;HgK9&#65533;K-iW(k&#65533;0&#65533;&#65533;5K&#65533;&#65533;&#65533;&#65533;&#65533;w5DD&&#65533;&#65533;&#65533;A&#65533;A&#1281;&#65533;EJ&#65533;OwFH&#65533;&#65533;&#65533;	&#65533;
I&#1414;&#65533;C&#65533;&#65533;&#65533;Q&#65533;eE&#65533;xYU&#267;&#65533;&#65533;UkA&#65533;&#65533;&#65533;&#65533;&#65533;2&#65533;a0&#65533;Y5(&#65533;2d&#65533;l&#65533;&#65533;&#65533;[&#65533;&#65533;md2d|E*&#65533;mA$*X&#65533;v$e|&#65533;&#1762;dm&#65533;&#65533;AP&#65533;p:D1&#65533;&#65533;Z&#65533;pR&#65533;?d&#65533;&#65533;&#65533;p&#65533; &#1281;&#65533;&#65533;[P&#65533;X&#65533; &#65533;&#65533;`&#65533;&#65533;&#65533;,&#65533;&#65533;&#65533;fo&#65533;&#65533;P&#65533;,B&#65533;@&#65533;.&#65533;.&#65533;&#65533;&#65533;&#65533;&#65533;1DbA&#65533;B&#283;&#65533;N0&#65533;&#65533;P&#65533;&#65533;+Q&#65533;&#65533;&#65533;&#65533;&#65533;y&#65533;&#65533;&#65533;&#65533;E&#65533;[&#65533;F y&#65533;&#65533;E&#65533;W@&#65533;s&#65533;J9&#65533;&#65533;&#65533;&#65533;V&#65533;b&#65533;0[O&#65533;&#65533;&#65533;v&#65533;W&#65533;&#65533;&#65533;B&#65533;W&#65533;JF&#65533;5XC&#65533;2&#65533;t&#65533;&#65533;DZ&#65533;+&#1059;&#65533;lI&#65533;6&#65533;A$&#65533;k&#65533;&#65533;&#65533;&#65533;@>p&#65533;&#65533;lB4&#65533;DP&#65533;ID&#65533;&#65533;C&#65533;}&#65533;&#65533;&#65533;&#65533;T&#65533;j.&#65533;&#65533;&#65533;C &#65533;&#65533;&#65533;?L&#65533;? 	&#65533;e}&#65533;P&#65533;&#65533;; &#65533;&#65533;pP&#65533;&#65533;_&#65533;&#65533;,&#65533;&#65533;0A&#65533;&#65533;&#65533;?&#65533;&#65533;`&#65533;t&#65533;&#65533;&#65533;q7&#65533;&#65533;&#64427;F&#65533;&#65533;*c&#65533;2M&#65533;&#65533;&#65533;m&#65533;LEPW`L&#65533;0&#65533;&#65533;C`e&#65533;<&#65533;R6&#65533;&#65533;&#65533;&#65533;&#65533;s&#65533;&#65533;&#1512;&#65533; &#65533;Rd&#65533;}pY(|&#65533;&#65533;h&#65533;4&#65533;&#65533;&#65533;HRPkB&#65533;V&#65533;fI&#65533;B4BS&#65533;!7&#65533;"Sk-&#65533;&#65533;~&#65533;@4&#65533;&#65533;&#65533;&#65533;&#65533; &#65533;8`&#65533;&#65533;D&#65533;[wrC&#1281;E&#65533;?&#65533;2&#65533;YRp2m&#65533;&#65533;&#1210;2&#65533;e&#65533;+G/Cx&#65533;<x0y&#65533;&#65533;&#65533;rA&#65533;%	S&#65533;?&#65533;&#65533;&#65533;&#65533;.&#65533;&#65533;0&#494;&#65533;&#65533;&#65533;&#430;4s&#65533;*2&#65533;02&#65533;&#65533;qA0&#65533;@0q&&#65533;4qNZn&#65533;&#65533;&#65533;&#65533;&#65533;&#65533;&#65533;&#65533;&#65533;&#65533;&#65533;F&#65533;Yp&#65533;&#65533;Wr&#65533;5&#65533;&#65533;[&#65533;J.&#65533;&#65533;&#65533;&#65533;M&#65533;8&#1146;&#65533;tePt5&#1394;"&#65533;GW&#65533;&#65533;rW&#65533;&#65533;&#65533;J&#65533;&#65533;Cx&#65533;a&#65533;"&#65533;H&#65533;p_B&#65533;U&#65533;+R&#65533;&#65533;&#65533;~BP8&#65533;#&#65533;&#65533;$&#65533;$&#65533;&#65533;I&#65533;H?&#65533;&#65533;[}&#65533;n&#65533;&#65533;]1&#65533;&#65533;&#65533;t&#65533;k&#65533;Y&#65533;<&#65533;AX&#65533;&#65533;&#65533;

&#65533;|&#65533;0$&#65533;
'&#65533; &#65533;*TD&#65533;&#65533;&#65533;A2&#65533;U#DP>&#65533;I&#65533;&#65533;_V+&#65533;2&#65533;&#65533;P&#65533;&#65533;A&#65533;&#65533;?h@&#65533;&#65533;&#65533;&#65533;_(R[_]&#65533;a&#65533;esB&#65533;&#65533;/&#65533;?&#65533;&#65533;7&#65533;'&#65533;)wE&#65533;&#65533;yng&#65533;e&#65533;Zt&#65533;E&#65533;!&#65533;[eK&#65533;&#65533;=&#65533;&#65533;Y&#65533;O&#65533;zK&#1765;&#65533;&#65533;&#65533;wB&#65533;&#65533;&#65533;&#65533;&#65533;f!&#65533;x&#65533;&#65533;&#65533;V&#65533;&#65533; ~&#65533; @&#65533;D&#65533;&#65533;&#65533;.N&#65533;@eG&#65533;&#65533;P*9I&#65533;&#65533;&#65533;&#65533;4&#65533;&#65533;&#65533;&#65533;&e09&#65533;4&#65533;C&#65533;&#65533;;&#65533;0&#65533;&#65533;&#65533;s?&#65533;?&#65533;
3S	&#65533;R+uv&#65533;0&#65533;Cw&#65533; Px&#65533;&#65533;P&#65533;p1&#65533;&#65533;A&#65533;&#65533;A&#65533;7B&#65533;uy&#65533;u&#1905;&#65533;<@ZOs}&#65533;p &#65533;pH&#65533;&#65533;7&#65533;&#65533;,@[&#65533;7B&#65533;0&#65533;&#65533;5`wTB&#65533;&#65533;P|-D&#65533;#&#65533;T&#65533;y&#65533;$i&#65533;&#65533;&#65533;&#65533;z&#65533;&#65533;&#65533;mX&#65533;&#65533;<&#65533;&#65533;&#65533;&#65533;T&#65533;&#65533;&#65533;&#65533;4CS&#65533;Q&#65533;&#65533;+%/]&#65533;Bh&#65533;&#65533;.UKT&#65533;O&#65533;V&#65533;)E&#65533;&#65533;&#65533;&#65533;0&#65533;&#65533;&#65533;&#65533;B&#65533;6g&#1490;RtH&#65533;&#65533;&#65533;&#65533;1K&#65533;&#65533;&#65533;&#65533;&#65533;@X sV&#65533;X&#65533;&#65533;`y&#65533;&#65533;&&#65533;&#65533;?&#65533;[&#65533;9I&#65533;gB&#65533;gX.Dz&#65533;W&#65533;&#65533;T&#65533;&#65533;&#65533;&#65533;CT&#65533;&#65533;&#65533;&#65533;2 Pu&#65533;u&#65533;%U&#65533;yx&#65533;n&#65533;w&#65533;AP&#65533;&#65533;&#65533;&#65533;&&#65533;9 < &#65533;?3 &#65533;D&#65533;&#65533;-&#65533;&#65533;B&#65533;&#65533;Az&#65533;3&#65533;&#65533;&#13043;U&#65533;&#65533;&#65533;&#65533;M&#65533;&#65533;\&#65533;,&#65533;:g&#65533;$LUU@&#65533;&#65533;&#65533;&#65533;YY&#65533;5&#65533;-&#65533;&#65533;<p&#65533;?&#65533;&#2031;bI&#65533;&#65533;Cx6ES&#65533;o%&#1438;&#65533;&#65533;YH&#65533;&#65533;L&#65533;&#65533;.&#65533;vj&#65533;ak7&#65533;&#65533;C&#65533;/&#65533;M&#65533;X&#65533;&#65533;&#1924;N&#65533;&#65533;{&#65533;,!w4\X1&#65533;R&#65533;&#65533;e&#65533;&#65533;&#65533;@H&#65533;;&#65533;&#65533;t&#65533;p&#65533;&#65533;&#65533;3&#65533;p&#65533;?&#65533;&#65533;CD&#65533;&#65533;Ez&#65533;&#65533;B<&#65533;O&#65533;?&#65533;&#65533;&#65533;xDwx#&#65533;B&#65533;2 &#65533;D&#65533;p&#65533;0&#65533;&#387;|Pp&#65533;2&#65533;&#65533;&#65533;B&#65533;&#65533;y&#65533;k:A&#65533;|AH:&#65533;W&#65533;&#65533;s&#65533;&#65533;2&#65533;&#65533;.&#65533;&#65533;Q#&#65533;C&#65533;X&#65533;&#65533;&#65533;*5&#65533;m&#65533;-P&#65533;&#65533;s&#65533;&#65533;&#65533;yt	&#65533;Q&#65533;&#65533;&#65533;:&#65533;A&#65533;&#65533;&#65533;K&#65533;KK&#65533;5&#65533;&#65533;&#65533;&#65533;&#65533;{&#65533;&#65533;k&#65533;&#65533;Q&#1174;&#65533;4&#65533;&#65533;&#65533;N&#65533;&#65533;8&#65533; &#65533;&#65533;&#65533;&#65533;&#65533;y&#65533;&#65533;&#65533;&#65533;&#65533;&#65533;&#65533;1&#65533;Z&#65533;V&#65533;&#65533;&#65533;.&#308;&#65533;'&#65533;&#65533;l&#65533;CD&#65533;&#65533;.C&#65533;T&#65533;O&#65533;&#65533;&#65533;&#65533;&#65533;&#65533;Ep&#65533;X&#65533;<&#65533;&#65533;xc|&#65533;{~&#65533;&#65533;C&#65533;C&#65533;2v&#65533;T&#65533;C&#65533;&#65533;&#65533;;b&#65533;>x&#65533;&#65533;&#1107;&#65533;&#65533;&#65533;yA&#65533;X~&#1917;0uo
8's&#65533;&#65533;.&#65533;@X3&#65533;&#65533;|&#65533;&#65533;&#65533;+c&#65533;s&#65533;Tk7 &#65533;7&#65533;R&#65533;_&#65533;&#65533;3&#65533;[&#65533;&#65533;&#65533;&#65533;&#65533;A&#65533;-W S&#65533;&#65533;&#65533;7&#65533;&#65533;"S0U_WF&#65533;AO&#65533;&#65533;&#65533;o=&#65533;K&#65533;&#65533;	&#65533;&#65533;&#65533;&#65533;@@i&&#703;&#65533;&T&#65533;&#65533; &#65533;&|8&#65533;&#65533;C&#65533;1&#65533;gc&#462;0&#65533;x&#65533; B&#65533;	&#930;8&#65533;&#523;M<&#65533;&#65533;h&#6103;6&#65533;&#65533;2!&#157;^&#65533;MZ3&#65533;O&#65533;./R&#65533;&#65533;?@&#65533;Q&#65533;p&#65533;P&#65533;A&#65533;*l:&#65533;&#644;&#65533;R&#65533;^]
U&#65533;&#65533;&#65533;&#65533;&#65533;&#65533;/&#65533;&#1249;K&#65533;^l&#65533;&#65533;&#65533;&#65533;&#65533;`&#65533;P/&#1732;&#65533;&#65533;"&#65533;&#65533;5&#65533;?&#65533;&#65533;&#65533;R&#65533;Tw&#65533;& &#65533;&#65533;&#65533;[&#65533;&#65533;&#65533;,c&#65533;&#65533;&#65533;</&#65533;x&#22470;
I&#65533;&#65533;@&#65533;&#65533;?b&#65533;a&#486;&#65533; m&#65533;N&#65533;&#65533;g[vo&#2047;&#65533;&#65533;   &#65533;&#65533;^&#1323;wj&#65533;&#65533;S&#65533;&#65533;&#65533;&#65533;f&#65533;'uL&#65533;3&#65533;&#65533;4&#1981;&#65533;|&#65533;&#65533;&#65533;
&#65533;+&#65533;$D&#65533;&#65533;&#65533;&#65533;K2&#65533;f&#65533;&#65533;&#65533;kv&#65533;d&#65533;&#65533;c&#65533;
DB&#65533;@&#65533;j&#65533; &#65533;*&#65533;&#65533; &#65533;
T
&#65533;&#65533;&#65533;&#65533;&#65533;&#65533;:&#65533;A&#65533;&#65533;Sh&#65533;&#65533;&#65533;JP &#65533;&#65533;&#65533;rH&#65533;&#65533;&#65533;)&#65533;&#196;@4IE	&#65533;+&#65533;&#65533;&#65533;&#65533;/>(&#65533;&#3196;)V &#65533;%&#65533;H&#65533;&#65533;&#923;$&#65533;%ujr'&#65533;& j&#65533;'c&#65533;
.&#65533;&#65533;&#65533;&#65533;#&#65533;0
k&#65533;&#65533;&#65533;&#65533;Jl&#65533;&#65533;&#65533;Z.&#65533;&#65533;&#65533;3(&#65533;&#65533;&#65533;&#65533;)&#65533;&#65533;&#65533;&#65533;&#65533;9&#65533;&#65533;
&#65533;&#65533;&#65533;&#65533;%&#65533;D@4 ]&#65533;6A&#65533;&#65533;D&#65533; &#1092;&#65533;&#1056;&#65533;&#65533;&#65533;&#65533;C%&#65533;&#65533;&#1454;8&#65533;"Gm&#65533;&#65533;&#65533;4b
x&#65533;Sw&#237;6&#65533;tC&#65533;&#65533;V&#65533;	&#65533;I&#65533;[q&#65533;&#65533;&#182;&#65533;/ &#65533;&#65533;K,&#65533;&#65533;&#65533;b&#65533;z
&#65533;(&#65533;&#65533;r&#65533;&#65533;F:&#65533;&#65533;4&#65533;u&#578;h2R&#65533;&#65533;&#65533;O!&#65533;x&#65533;(&#65533; #&#65533;&#65533;&#65533;&#352;f&#65533;}&#65533;&#65533;&#65533;``&#65533;&#65533;t&#65533;7^&#65533;@&#65533;,&#65533;7G&#65533;((&#65533;&#65533;mQ&#65533;
k&#65533;$IZh&#65533;p&#65533;c
{&#65533;&#65533;wb&#65533;&#65533;&#65533;&#65533;|\&#65533;^z-
I&#339;B&#9778;Q2&#65533;&#65533;G&#65533;:B&#65533;<&#65533;:`%{&#65533;&#65533;&#65533;}&#65533;&#65533;)&#65533;&#65533;&#65533;&#65533;&#1948;&#685;&#65533;Fb3!&#65533;&#65533;J&#65533;&#65533;&#65533;K(c&#65533;&#65533;a&#65533;&#65533;&#65533;&#65533;&#65533;z+&#65533;&#65533;:j9&#65533;^NO9y;&#65533;&#N!&#65533;-M&#65533;&#65533;z&#65533;OE;+&#65533;2E#%&#65533;E!&#65533;E&#65533;&#65533;&#65533;I&#65533;[TGM&#724;&#65533;&#65533;p&#65533;&#65533;&#65533;"&#65533;&#65533;7&#65533;&#65533;M&#65533;W1&#65533;&#65533;&#65533; &#65533;&#65533;&#65533;yU&#65533;&#65533;I&#65533;&#65533;O?&#65533;S+&#65533;&#65533;&#49900;&#65533;&#65533; h&#65533;&#65533;&#65533;	n&#65533;]v&#65533;&#65533;&#65533;6!&#65533;&#65533;&#65533;&#32721;`b&#65533;&#65533;&#65533;&#1939;O&#65533;&#65533;F"&#65533;v&#65533;o[s&#65533;&#65533;X&#65533;&#65533;&#65533;&#65533;l	m&#65533;4&#65533;?&#65533;H&#65533;/&#65533;&#65533;e&#65533;E{&#65533;&#65533;h&#270;6&#65533;&#65533;&#65533;&#65533;&#65533;2&#65533;O\&#65533;&#65533;D&#65533;&#65533;&#450;S&#65533;&#65533;&#65533;70&#65533;&#65533;[&#2010;B&#65533;`&#65533;&#65533;d	.K&#65533;&#65533;~"&#65533;&#65533;P'JEIH&#65533;&#65533;R&#65533;&#65533;T&#65533;+VI&#65533;`:&#65533;&#65533;Q&#65533;)_I&#65533;avuA1&#65533;el&#65533;&#65533;`s&#65533;&#427;"&#65533;mp;&#65533;.s:&#736;)<D&#65533;f&#1302;KUF&#65533;&#65533;&#65533;&#65533;&#65533;&#65533;AQN}b[GD3&#273;D1.&#65533;cj&#65533;&#65533;7&#65533;nR&#65533;9&#65533;&#65533;&#65533;&#65533;&#65533;*S&#65533;!\&#65533;&#65533;&#65533;&#65533;&#65533;Fs&#65533;x&#65533;&#65533;:&#65533;9&#65533;&#65533;
s&#65533;&#65533;&#65533;H:&#65533;&#65533;mrK&#65533;&#65533;&#65533;&#65533;?&#65533;2&#929;s&#65533;&#65533;A&#65533;`d:&#65533;&#65533;&#65533;|c&#65533;HR!&#65533;T&#65533;&#1827;&#65533;L&#132;<&#65533;&#65533;O&#65533;&#65533;W&#65533;&#65533;`&#65533;?&#65533;&#65533;G&#787;&#65533;&#65533;&#468;&#179;&#65533;&#65533;V&#65533; &#65533;&#65533;[&#65533;X&#65533;>&#65533;>&#65533;&#65533;#&#65533;L&#65533;&#65533;&#65533;H`&#65533;&#65533;$6_&#65533;&#65533;`9&#65533;&#65533;y&#65533;4&#65533;&#65533;*@a&#65533;E&#65533;T&#65533;+y,lZ&#65533;&#65533;&#179;-+&#65533;&#65533; 6&#65533;&#65533;0&#65533;&#65533;[&#65533;&#65533;83CrB%1q@&#65533;&#65533;*nO<T&#65533;&#65533;6E&#65533;mU&#65533;&#65533;XP&#65533;&#65533;2&#65533;[&#65533;&#65533;&#327;VSQ\&#65533;&#65533;&#65533;&#65533;&#65533;h&#65533;&#65533;&#65533;&#680;G&#65533;Q,&#65533;&#65533;
&#65533;bAF&#65533;d&#65533;&#65533;cGD&#65533;&#65533;&#65533;&#65533;U&#65533;H&#65533;?&#65533;&#65533;R&#65533;g&#65533;fC`&#65533;%&#65533;2&#65533;&#65533;&#65533;&#65533;P"I%)&#65533;Z&#65533;

$Q&#65533;&#65533;&#65533;06&#412;&#65533;B&#65533;&#65533;p&#65533;&#65533;+s&./r&#65533;py+=&#65533;&#65533;&#65533;&#65533;&#65533;&#65533;&#65533;W&#65533;&#65533;=&#65533;d+WB&#65533;&#65533;p&#65533;&#65533;&#65533;&#65533;BID&#65533;&#65533;\B&#65533;@7:$ N&#65533;Fb&#36581;&#65533;&#65533;&#65533;L&#65533;3_&#65533;XA&#65533;U>K6&#65533;w&#65533;&#65533;<|R&#65533;&A)<G+&#65533;R&#1300;+}&#65533;uqK	&#65533;&#65533;&#523;l&#65533;g&#65533;LP&#65533;&#65533;&#65533;&#65533;k|&#65533;JO{:&&#65533;E&#65533;&#65533;&#65533;!&#65533;\&#65533;&#65533;M3Z&#65533;TF&#65533;&#65533;&#1038;&#65533;14&#65533;&#65533;&#65533;&#65533;&#65533;&#65533;"5g&#65533;&#65533;?&#65533;&#744;&#65533;~
&#65533;"&#65533;(IO&#65533;R/&#65533;t&#65533;&#65533;&#65533;&#65533;mj&#65533;^&#65533;&#308;&#65533;&#65533;&#65533;&q&#65533;&#65533;d&#65533;B&#65533;ovx-/(&#65533;&#65533;&#65533;} T;k&#65533;&#65533;y&#65533;Z&#65533;^L&#65533;A&#65533;&#65533;&#65533;b
&#65533;&#65533;&#65533;K0&#65533;B&#65533;@&#65533;	&#65533;&#65533;&#65533;.n&#65533;&#65533;@&#65533;@x&#65533;&#65533;&#65533;&#65533;E$n&#65533;&#65533;&#65533;&#65533;b&#65533;&#65533;+&#65533;!&#65533;p&#65533;&#65533;&#65533;Da&&#65533;U0&#65533;&#497;&#65533;&#65533;ra&#65533;u&#65533;&#65533;&#65533;&#65533;&#65533;	$=&#1758;&#65533;&#1178;&#65533;&#65533;|&#65533;<&#65533;&#65533;&#65533;y&#65533;z3&#65533;&#65533;&#65533;#&#65533;*_H&#65533;&#65533;&#65533;NH&#65533;&#65533;9;&#65533;&#65533;&#8713;&#815;&#65533;&#65533;q&#65533;s&#139;,E&#65533;?,&#65533;=-%&#65533;w&#65533;&#65533;r&#1420;@&#65533;8E &#65533;&#65533;&#901;&#65533;&#65533;&#65533;u&#65533;&#65533; &#1676;&#65533;&#65533;qC&#65533;&#65533;D#&#65533;qM&#65533;HD&#65533;&#65533;F&#908;5&#65533;&#65533;&#65533;&#65533;&#661;T&#65533;&#65533;2&#65533;lV&#65533;^W&#65533;&#65533;&#65533;q&#65533;/B&#65533;&#65533;&#65533;&#65533;7&#65533;&#65533;&#65533;I&#65533;&#65533;A&#65533;<&#65533;'W&#65533;&#65533;w&#65533;&#65533;&#65533;&#65533;&#65533;&#65533;|&#65533;&#65533;&#65533;&#65533;&#65533;&#65533;d&#65533;Q&#65533;&#65533;}H&#65533;&#65533;
	&#65533;%&#65533;eD]&#65533;&#60109;&#65533;&#65533;o]$c&#65533;}5&#65533;>4&#65533;p&#65533;dB$B&#65533;&#65533;.d&#65533;&#65533;D&#65533;
r&#65533;&#65533;9&#65533;!
[@&#65533;%&#65533;&#65533;uLA!&#65533;_b%&#65533;W	m&#65533;x&#35940;B&#65533;&#65533;k^&#65533;&#65533;D3mbR&#65533;,&#65533;iE&#65533;>&#65533;2s0&#65533;N&#65533;&#65533;3&#65533;}l&#65533;&#65533;&#65533;&#65533;O&#65533;cd&#65533;>&#65533;&#540;&#65533;}*T9G&#65533;?&#65533;&#65533;!*&#65533;m&#65533;&#65533;a&#65533;&#65533;F&#1796;D.&#65533;}&#65533;&#65533;u&#65533;+&#65533;&#65533;aR&#65533;5&#65533;k&#65533;&#65533;
&#65533;
&#65533;T&#65533;,&#65533;&#65533;&#65533;:r&#65533;M&#65533;w5
&#65533;&#65533;B&#65533;4&#65533;&#65533;&#65533;&#65533;_j&#65533;R&#65533;&#65533;#&#65533;&#65533;R&#65533;&#65533;R&#65533;T&#1508;&#65533;&#65533;&#65533;Hga&#65533;&#65533;<9~v&#65533;&#65533;${m&#65533;&X`[&#65533;,XKV?&#65533;X&#65533;]&#65533;&#65533;&#65533;M&#65533;&#65533; &#65533;A&#65533;nlc&#1397;o&#65533;&#65533;$&#65533;&#65533;&#65533;.'&#65533;fpd]&#65533;&#65533;E0&#65533;&#65533;h&#65533;rCY&#65533;0&#65533;"&#65533;(&#65533;&#65533;&#65533;,W&#65533;&#65533;&#65533;E1O&#65533;&#65533;&#65533;p0&#65533;&#65533;&#65533;r&#1107;&#65533;#&#65533;4&#65533;&#65533;/|&#65533;&#65533;&#65533;o&#65533;&#65533;&#1439; o&#65533;&#65533;&#65533;&#65533;'&#65533;M_9r"q&#65533;&#65533;H%D&#65533;r&#65533;f&#65533;o(&#65533;&#65533;m&#65533;<&#65533; &#65533;&#65533;G&#65533;&#65533;v&#65533;&#65533;3&#65533;s&#65533;&#65533;&#65533;sl&#65533;$&#65533;&#65533;s@cF&#65533;&#65533;wS.&#65533;4&#65533;&#65533;&#65533;n&#65533;&#65533;&#65533;
&#65533;&#65533;&#65533;n&#65533;^&#65533;X
6&#65533;)(&#65533;&#65533;tj&#65533;fhbff&#27214;&#65533;f&&#65533;&&#65533;&#65533;p&#65533;&#65533;|&#65533;&#65533;&#65533;H&#65533;|&#65533;&#65533;X&#65533;&#65533;&#65533;[$&#65533;<&#65533;&#65533;m|"&#65533;.&#65533;%&#1669;N&#65533;&#65533;F&#65533;D&#65533;e@&#301;#&#65533;E%&#65533;&#65533;&#65533;E&#65533;h$04&#65533;&#65533;&#65533;&#65533;`&#65533;&#65533;#>C&#65533;&#65533;&#65533;0!&#65533;&#65533;$>/&#65533;dICB&#65533;F	&#65533;&#65533;F&#65533;)l)a+&#65533;&#65533;Px>a	>&#65533;=0&#65533;2N	f&#65533;
;$&#65533;n$&#65533;&#65533;N&#65533;&#65533;&#710;&#65533;&#65533;)&#65533;P&#65533;vk&#65533;&#172;b&#65533;F&#65533;&#65533;X&#65533;P&#65533;Ll&#65533;"&#65533;x&#65533;&#65533;&#65533;x&#65533;&#65533;*&#65533;&#207;<Q3&#65533;&#65533;/&#65533;.&#65533;2
&#65533;O&#65533;&#65533;L&#65533;"6&#65533;nc&#65533;&#65533;&#65533;4&#65533;&#65533;P`QWn&#65533;&#65533;:&#486;heG!@&#65533;&#65533;s<&#65533;&#65533;n&#65533;&#65533;l&#65533;&#65533;&#65533;&#65533;j&#65533;v&#65533;#&#65533;&#65533;<j&#65533;&#65533;l&#65533;,&#65533;&#65533;&#65533;&#65533;&#65533;j0HZ&#622;&#65533;1&#65533;
6&#65533;&#65533;^&#65533;	h&#65533;#d^V,&#1936;&#65533;a&#65533;&#65533;&#65533;8L&#65533;&#65533;H&#65533;b&#65533;&#65533;_&#65533;&#65533;#z&#65533;m&#326;&#65533;&#65533;&#65533;fA 8Z"!8&#65533;O&#65533;B&#65533;&#65533;
&#65533;&#65533;F&#65533;&#65533;&#65533;8&#65533;~l`}(&#65533;&#65533;&#65533;&#65533;&#65533;&#65533;s&#65533;&#65533;j&#65533;&#65533;&#65533;&#922;&#65533;&#65533;I&#65533;/(gb&#65533;i&#65533;&#65533;1&#65533;&#65533;&#65533;cN&#65533;&#65533; `a P&#65533;&&#65533;&#65533;r&#65533;xejH&#65533;/ j)&#65533;-&#65533;&#65533;k&#65533;d&#65533;&#65533;X&#65533;&#65533;0&#65533;Fh:&#65533;&#65533;,06&#65533;&#65533;&#65533;O&#65533;t&#1161;

&#65533;&#65533;&#65533;&#65533;&#65533;r&#65533;1&#65533;~(Q&#65533;&#65533;$%6p$&#65533;k]e[@&#65533;h&#65533;&#65533;&#65533;@&#65533;&#65533;n&#65533;&#65533;`&#43400;&#65533;&#65533;&#65533;&#65533;2&#65533;&#6186;&#1446;E&#65533;4&#65533;&#65533;dFf>p&#65533;&#65533;&#65533;&#65533;J&#65533;&#65533;w&#65533;&#65533;&#65533;&&#65533; 2]&#65533;$&#65533;-!&#65533;&#65533;&#65533;&#65533;!&#65533;ll&#65533;b&#65533;&#65533;O&#65533;&#65533;&#65533;&#65533;&#65533;4&#65533;]&#65533;` &#65533; @&#65533;#&#65533;E&#65533;&#65533;G&#65533;-!&#65533;G5SF
K'&#65533;&#65533;&#65533;&#65533;<B &#65533;&#65533;6b!&#65533;P&#65533;&#65533;`z&#65533;&#65533;&#65533; &#65533;
H&#65533;&#65533;&#65533;&#65533;&#65533;,8t&#65533;:&#65533;&#65533;;&#65533;&#65533;:kIz/$&#65533;&#65533;#&#65533;	i&#65533;B&#65533;v&#65533;jv:&#65533;fW&#1156;+P&#732;&#65533;&#19902;&1na N&#65533;&#809;8:(kT&#65533;&#65533;&#65533;Di~J9prW&#65533;&#133;zHE&#65533;&#65533;LN&#65533;&#65533;26
&#65533;.&#65533;
8&#65533;#&#65533;n-&#65533;&#65533;"
 C7&#65533; &#65533;&#65533; $7$&#65533;6>F&#65533;"Z%.'D&#65533;6"&#65533;0Ve/&#65533;@&#65533;&#65533;1&#65533;&#65533;.&#65533;&#65533;F7&#65533;/gtn&#65533;&#65533;&#65533;&#65533;j&#65533;&#65533;T&#1203;&#65533;&#65533;&#65533;&#65533;&#65533;&#65533;v&#65533;&#65533;*&#65533;#<&#65533;dfF&#65533;wrB&#65533;FR;&#65533;[&#65533;[hK&#65533;G&#65533;&#65533;t&#65533;,	
&#65533;*&#65533;8&#65533;%?&#65533;&#65533;$&#65533;j&#65533;Fbxs|X&#65533;]&#65533;&#65533;C&#65533;&#65533;"&#65533;&#65533;y*&#65533;&#65533;&#65533;&#65533;&#65533;gD|L6&#65533;c t&#65533;\&#65533;
&#65533; &#65533;Fb&#65533;&#65533;M$J&#65533;E0$6Q&#65533;&#65533;&#65533;J&#65533;&#65533;c*BD@&#65533;&#65533;&&#65533;\&#65533;}B&#65533;E&#65533;$dv3!$&#65533;&#65533;&#65533;G&#65533;;&#65533;&#65533;J&#65533;9&#65533;&#65533;7&#65533;&#65533;:&#1386;:&#65533;#mm&#65533;&#65533;&#65533;(X&#65533;Y(:&#65533;&#65533;&#65533;i=&#65533;f&#65533;&#65533;B&#65533;&#65533;&#65533;M&#65533;&#65533;l&#65533;5&#65533;&#65533;&#65533;&#65533;&#65533;&#65533;&#65533;&#65533;N&#65533;&#65533;&#794;&#65533;T*&#65533;8c&#65533;o&#65533;<&#65533;0&#65533;p&#65533;2.&#65533;N&#65533;C+g&#65533;T&#65533;Cy#EG&#65533;7&#65533;U&#65533;l%t&#65533;RE8Zt$&#65533;!j&#65533;G;bVf&#333;@ 4&#65533;&#65533;&#65533;&#65533;+<&#65533;C&#65533;zb&#65533;4'&#65533;&#65533;&#65533;s&#65533;&#65533;&#2019;H&#65533;M&#65533;&#65533;&#65533;Zlu<&&#65533;}&#65533;qE&#1187;RQ&#65533;^&#65533;C&#65533;&#65533;&#215;,&#65533;b&#65533;&#65533;v)&#65533;&#65533;&#65533;j&#65533;d&#65533;&#65533;&#65533;,&#65533;~F&#65533;&#65533;&#65533;g&#65533;L?&#65533;&#65533;6?&#65533;&#65533; &#65533;Mi&#65533;cJF&#1776;&#65533;"b8&#65533;!&#65533;&#65533;"'&#65533; &#65533;&#65533;$&#1701;&#65533;HI7s0zb5&#65533;d&#65533;a/&#65533;"B&#65533;a&#65533;$<&#65533;U6&#65533;JJh/&#65533;&#65533;&#65533;&#65533;&#65533;&#1188;Zi&#65533;@Oh2&#65533;B&#65533; &#65533;&#65533;"&#65533;&#65533;&#65533;&#65533;f9J)&#65533;&#34906;q;JA&#65533;&#65533;&#65533;n"&#65533;B&#65533;N*&#65533;(&#65533;&#65533;(&#65533;&#65533;0V&#65533;U&#65533;<&#65533;UL*.C&#869;`&#65533;&#65533;%h&#65533;DC&#65533;&#65533;
`V&#65533;`&#65533;6&#65533; 68R&#65533;Z&#65533;D!n)xwZ&#65533;Zj&#65533;Ji&#129;zykk0x:&#65533;&#615;w&#65533;n&#65533;&#65533;B&#65533;&#1541;&#65533;(&#65533;%&#65533;B`&#65533;\&#65533;&#65533;P?&#65533;&#65533;L&#65533;]UU&#65533;'G&#65533;&#65533;&#276;'&#65533;"&#65533;E&#65533;&#65533;&#65533;&#65533;&#65533;z&#1573;}o&#65533;$&#65533;6&#65533;16&#65533;w|$U7&#65533;q&#65533;2bED&#65533;$&#65533;&#65533;}5"=O?H&#65533;N&#65533;A2	K&#65533;U&#65533;&#65533;F&#660;|&#65533;&#65533;:g&#65533;%&#65533;aZ&#65533;&#65533;&#65533;&#65533;&#9308;&#65533;&#65533;6&#65533;&#65533;<&#65533;k&#659;)&#65533;Lg&#65533;&9&#65533;$&#65533;&#65533;,&#65533;&#65533;&#65533;<l&#275;&#65533;&#65533;&#65533;Z&#65533;(&#65533;l)&#65533;o&#65533; &#65533;&#65533;&#65533;v&#65533;&#65533;72&#65533;&#65533;G&#65533;M&#65533;&#65533;&#65533;0t&#65533;&#65533;N&#65533;&#65533;U&#65533;a&#65533;
L%-&#65533;8&#65533;$%&#65533;&#65533;x8L&#65533;&#65533;&#65533;K&#65533;&#65533;n&#65533;hCa&#65533;&#65533;#&#65533;&#65533;&#65533;&#65533;&#65533;2&#65533;&#65533;#4&#65533;n@&#65533;W&#65533;&#65533;&#65533;&#65533;&#65533;x&#65533;&#65533;x&#65533;&#65533;&#65533;p&#65533;/&#65533;Io&#1985;oKA'&#65533;&#65533;1&#65533;#J 7&#65533;0&#65533;&#65533;L&#65533;W2!(&#65533;7&#65533;&#65533;8&#65533;h&#65533;~&#65533;&#65533;&#65533;"8&#65533;&#65533;)&#65533;Hy&#65533;&#65533;&#65533; &#65533;&#65533;d#&#65533;A&#65533;&#65533;A&#65533;&#65533;&#65533;&#65533;&#65533;&#65533;&#65533;&#65533;0&#65533;(&#65533;&#65533;"&#65533;&#65533;&#65533;&#65533;!X&#65533;x#&#65533;&#65533;j&#65533;d9!6&#65533;&#65533;I98&#65533;&#65533;&#65533;k&#65533;c&#65533;i&#65533;&#65533;&#65533;&#65533;&#65533;&#65533;&#65533;&#65533;9&#65533;k&#65533;&#65533;&#65533;9\&#65533;;b&#65533;)&#65533;&#65533;&#65533;&#65533;!&#65533;Y&#65533;'&#65533;&#65533;&#65533;&#65533; &#65533;p!yW&#65533;&#65533;&#65533;#J&#65533;J&#65533;2:&#65533;[&#65533; &#65533;+&#65533;"&#1921;&#65533;&#65533;q&#65533;5.&#65533;&#65533;&#65533;q"&#65533;2Bj&#65533;K&#65533;a &#65533;8:&#65533;B&#65533;&#65533;H&#65533;&#65533;&#65533;1&#65533;7n72!2&#65533;C_*&#65533;&#65533;a&#65533;;"
@&#65533;]&#65533;2&#65533;&#65533; &#65533;O#&#65533;&#1493;&#65533;"&#65533;`&#65533;}:&#65533;f&#65533;&#65533;&#65533;&#65533;&#65533;u&#65533;&#65533;&#65533;&#65533;&#140;gvow&#65533;gw&#65533;z&#65533;&#65533;8U&#1421;&#1896;v&#65533;p&#65533;V&#65533; X&#65533;&#65533;Q%&#65533;&#65533;&#65533;Z!&#65533;&#65533;&#65533;:!&#65533;&#65533;&#65533;T&#65533;&#65533;!&#65533;&#65533;&#65533;!&#65533;&#65533;!   !&#65533;
 &#65533; ,  &#65533; &#65533;!@&#65533; &#65533;	H&#65533;&#65533;&#65533;&#65533;*\&#560;&#65533;&#199;#J&#65533;H&#65533;&#65533;&#331;3j&#65533;&#561;&#65533;&#463; C&#65533;92&#65533;?/iH&#65533;\&#626;&#65533;&#727;0c&#668;I&#65533;&#65533;&#859;8s&#65533;&#65533;&#627;&#65533;&#991;0S&#65533;C"0&#65533;?yD&#65533;c&#1786;4:&#65533;&#65533;?'&#65533;&#65533;&#65533;&#65533;&#65533;CA&#65533;&#65533;hi&#1123;$&#65533;M&#65533;V&#65533;&#65533;$HH&#65533;&#65533;&#65533;&#65533;&#65533;I&#65533;&#65533;Bj] &#65533; &#65533;&#65533;&#65533;b&#65533;@Z&#65533; ]&#824;&#65533;&#65533;&#464;#K&#65533;L&#65533;&#65533;&#65533;&#728;3&#65533;&#65533;O&#65533;&#65533;f&#65533;&#65533;&#65533;&#65533;i-	&#65533;H &#65533;V&#65533;&#65533;	nSz&#65533;&#65533;&#65533;&#65533;&#65533;E+&#65533;m&#65533;&#65533;R&#65533;'=&#65533;	&#65533;E}x&#65533;&#65533;&#65533;&#65533;&#65533;K&#65533;4&#65533;&#65533;~&#65533;
&#19257;&#65533;&#65533;&#65533;&#65533;&#203;&#65533;O&#65533;&#65533;&#65533;&#65533;&#65533;%/C(CF&#65533;&#65533;w&#65533;c[A&#1323;v]&#65533;@&#65533;t!dUAH&#65533;E&#65533;n&#65533;U&#65533;v&#65533;&#65533;C&#65533;dA&#65533;@=P&#65533;&#65533;s]]&#65533;DGz &#65533;(&#65533;$&#65533;X&#65533;Et&#65533;@[&#65533;&#65533;GAO&#65533;/&#65533;@&#65533;&#525;&#65533;!&#65533;@J&#65533;&#65533;&#65533;@&#896;&#65533;&#65533;&#65533;&#65533;&#65533;&#65533;/&#65533;&#65533;&#65533;bp&#1038;H&#65533;&#65533;&#65533;H(&#65533;&#65533;1&#65533;&#65533;FUx&#65533;O&#65533; QxR&#65533;?&#65533;&#65533;	8&#65533;&#65533;p&#65533;&#65533;s&#65533;T/eag&#65533;Z&#65533;&#65533;&#65533;n&#65533;iP0&6&#65533;&#65533;E&#65533;8$&#65533;S&#65533;&#65533;lb
&#65533;=&#65533;&#1411;&#65533;&#65533;&#65533;*&#65533;&#65533;&#65533;&#65533;y&#65533;@&#65533;cJ|&#65533;c&#65533;T&#65533;1P&#65533;&#65533;b&#65533;&#65533;&#65533;Ah&#65533;&#65533;&#65533;&#65533;A&#65533;&#65533;&#65533;&#65533;k&#65533;&#65533;V&#65533;]tQs&#65533;&#65533;&#65533;&#65533;&#65533;&#65533;s(&#65533;0/&#65533;L&#65533;&#65533;1u&#65533;B&#65533;@&#65533;1H&#65533;@(&#65533;&#65533;&#65533;&#65533;&#65533;&#65533;k&#65533;=&#65533;&#190;&#65533;&#65533;&#65533;&#65533;&#65533;&#65533;W-<&#65533;&#65533;&#65533;&#65533;&#65533;&#65533;&#65533;"&#65533;
&#65533;&#65533;&#65533;&#65533;&#1952;&#65533;&#352;l+&#65533;&#65533;&#65533;&#65533;&#65533;O&#65533;&#65533;
D&#65533;&#65533;&#65533;&#65533;E;&#1066;"&#65533;r&#65533;&#65533;&#65533;Q&#65533;&#65533;&#65533;L"$xVa&#65533;)XT]&#65533;&#65533;&#65533;&#65533;}A'&#65533;&#65533;=&#65533;\&#65533;&#65533;&#1230;>Q&#65533;i&#65533;&#65533;w&#65533;?]&#65533;&#65533;A&#65533;B&#65533;A&#65533;&#65533;
C0&#65533;5t&#65533;x&#65533;&#65533;=&#65533;&#65533;&#65533;p&#65533;-&#65533;&#1816;&#604;"&#65533;&#65533;
&#65533;&#65533;1&#65533;&#65533;&#65533;l`&#65533;q&#65533;&#65533;&#65533;&#65533;iE&#65533;7&#65533;3&#65533;&#65533;&#65533;&#65533;]&#65533;&#65533;&#65533;&#65533;&#65533;q/a&#65533;dn&#65533;&#65533;%,rE&#65533;&#65533;-&#65533;B\~&#65533;&#65533;&#65533;&#65533;&#486;&#65533;&#65533;7H&#65533;&#65533;&#65533;&#1078;&#65533;RC &#65533;O&#232;:&#65533;0#&#65533;&&#65533;&#65533;&#65533;&#1069;&#65533;e]d&#65533;@U&#2099;&#65533;&#65533;&#65533;&#65533;ArTC&#65533;&#65533;kJ!B&#65533;
&#65533;&#1896;GUF&#65533;&#65533;&#65533;&#65533;v-5_gq&#65533;&#65533;&#65533;Pv&#65533;g'&#65533;&#65533;&#65533;&#65533;&#65533;&#65533;?` t&#65533;W\&#65533;&#65533;&#65533;
$&#65533;&#65533;Q
&#65533;(a@&#65533;&#65533;8&#65533;5&#65533;&#65533;M&#401;
w&#65533;&#65533;x0F4&#65533;q=`&#65533;8&#1529;&#65533;&#65533;r&#65533;&#65533;czW&#65533;B&#65533;&#65533;v,&#65533;&#65533;&#65533;&#65533;&#65533;HW!&#65533;&#65533; &#65533;&#65533;&#65533;=&#257;&#65533;lc&#65533;&#65533;!&#141;@&#65533;#f&#65533;
&#65533;&#65533;q&#65533;l&#65533;A&#65533;G
&#65533;&#65533;&#65533;&#65533;c &#65533;3&#65533;@&#65533;&#65533;&#65533;6&#65533;$&Vf&#65533;&#65533;\g&#65533;#&#65533;d&#65533;5&#65533;J &#65533;&#65533;&#65533;[&#65533; &#65533;G :&#65533;&#65533;?B&#65533;&#65533;&#65533;&#65533;JV#&#65533;A&#65533;V&#65533;6&#65533;g&#65533;[01&#65533;,&#65533;*e&#65533;>&#65533;&#65533;  !&#65533;&#65533;a&#65533;&#65533;&#65533;c
iBx&#65533; 0&#65533;$&#65533; &#65533;&#65533;K&#65533;&#65533;!l\&#65533;&#65533;&#65533;Q&#65533;@f &#65533;/A&#65533;&#65533;@l&#65533;C&#65533;&#65533;&#65533;&#65533;&#65533; ?&#65533;(
bMQ&#65533;`&#65533;	&#65533;&#65533;&#65533;!f&#65533;8C&#65533;&#65533;&#65533;&#65533;$&#65533;(&#65533;&#65533;&#65533;apA&#65533;&#65533;&#65533;D=&#65533;f&#65533;N&#65533; &#65533;'&#65533;&#65533;}&#65533;&#65533;&#65533;&#65533;A6&#65533;	&#268;'&#65533;&#65533;A&#65533;&#65533;z:&#65533;[@&#65533;&#65533;&#450;8&#65533;&#65533;&#65533;&#65533;Qd@&#65533;qb\ZZ&#65533;&#65533;&#65533;$h&#65533;&#65533;&#65533;&#9805;&#65533;Pt'[&#65533;?&#65533;&#65533;6D&#65533;&#65533;&#65533;&#65533;8/)&#65533;0^&#65533;&#65533;2&#65533;&#65533;&#65533;#&#65533;&#65533; &#65533;&#65533;C &#65533;8&#65533;@&#65533;&#65533;h&#65533;&#65533;`&#65533;'&#65533;&#65533;&#65533;&#65533;yTH&#65533;&#65533;*&#65533; zDA&#65533;&#509;&#65533;&#65533;] %*C&#65533;&#65533;&#65533;&#65533;*:&#65533;&&#65533;deL&#1099;IA&#65533;&#65533;&#65533;SL&#65533;&#65533;0?&#65533;&#65533;&#65533;c{&#65533;;PB&#65533;&#65533;A &#65533;&#65533; &#65533;a]&#65533;R&#65533;&#65533;C&#65533;@R&#65533;&#65533;&#65533;&#65533;&#65533;vHLj&#65533;&#65533;&#65533;a&#65533;v&#65533;2 w }&#65533;p&#65533;m&#65533;N8&#65533; Z&#65533;&#65533;&#65533;@ -(&#65533; &#65533;&#65533;&#65533;&#65533;&#65533;j8D&#65533;r&#65533;8u&#65533;&#65533;no&#1729;8&#65533;wC&#65533;"&#65533;&#65533;!&#65533;&#65533;&#65533;K&#65533;&#65533;W &#65533;&#65533;&#65533;&#1754;&#65533;C|V&#65533;c&#65533;&#806;.2&#65533;&#65533;&#65533;&#65533;X&#65533;&#65533;_20&#65533;o&#65533;B&#65533;&#65533;a@&#65533;&#65533;0p&#65533;&#65533; &#65533;&#65533;&#65533;mM&#65533;&#65533;T&#65533;&#65533;&#65533;Q&#65533;&#65533;	T@B&#65533;&#65533;L&#65533;ad&#65533;&#65533;&#439;&#65533;2&#65533;&#65533;&#65533;C&#65533;V&#65533;&#65533;z&#65533;^&#65533;X A8&#65533;&#65533;4 'oH!$&#65533;N&#65533;&#65533;M!W&#65533; R\E&#61248;&#65533;&#65533;&#65533;^ &#65533;&&#65533;YJ&#65533;&#65533;@&#65533;B&#65533;&#65533;-&#65533;&#65533;d&#65533;*&#65533;&#65533;&#65533;:;&#65533;`1&#65533;&#65533;@DWT
&#65533;k&#65533;&#65533;
j	h(&#65533;n&#65533;&#65533;M&#65533;&#65533;,[&#65533;&#65533;&#65533;&#65533;	a1
@6n&#65533;&#65533;@&#65533;k7:&#65533;q bx&#65533;&#65533;H5&#65533;)zL&#65533;[&#65533;&#65533;&#65533;f &#65533;&#65533;&#65533;&#65533;&#65533;*&#65533;<&#65533;&#65533;G&#65533;&#65533;25J&#65533;&#65533;
&#65533;
&#65533;uP&#218;&#65533;}&#65533;([,[?&#65533;&#65533;lF&#65533;B!&#65533;N &#65533;&#65533;_(o&#65533;K\z;&#65533;&#65533;.&#65533;mK&#65533;r&#65533;2&#65533;1&#65533;@&#65533;v&#65533;$c&#65533;&#65533;@@&#65533;&#65533;&#65533;lq7&#65533;&#65533;a&#65533;0&#65533;&#65533;&#65533;&#65533;&#65533;	&#65533;a&#65533;9&#65533;s@&#65533;@&#65533;&#65533;&#65533;Fw&#65533;&#65533;!&#65533;&#65533;&#65533;0&#65533;&#65533;&#65533;&#65533;|&#65533;&#65533;8A&#65533;  h|	&#65533;&#65533;+2&#65533;&#65533;&#65533; &#65533;U&#65533;&#65533;!l&#65533;&#65533;&#65533;G&#65533;&#65533;&#65533;&#65533;D"(As&#65533;\&#65533;&#65533;&#65533;-px&#65533;q&#65533;2\c
&#65533;zo&#65533;&#65533;G&#65533;&#65533;
&#65533;p&#65533;&#65533;&#65533;t&#65533;!&#65533;&#65533;&#65533;s&#65533;&#65533;"&#65533;v&#65533;B&#65533;&#65533;&#65533;&#65533;6&#65533; 3%&#65533;&#65533;&#65533;HT%&#65533;?2&#65533;@$yg&&#65533;&#65533;Bgu&#65533;K&#65533;&#65533;&#65533;&#65533;q&#65533;&#65533;&#65533;p(J&#65533;&#65533;&#65533;fo&#65533;&#65533;&#65533;&#65533;j&#65533;&#65533;)&#65533;&#65533;R&#65533;r!N&#1102;* &#65533;&#65533;8&#65533;{&#65533;P&#65533;*&#65533;&#65533;Lb(&#65533;3\&#65533;BD!b&#65533;&#65533;&#65533;0&#65533;'&&#65533;k&#65533;9&#65533;&#65533;&#65533;L&#65533;(&#65533;e;&#65533;R&#65533;&#65533;9&#65533;&#65533;&#65533;P&#65533;&#65533;(&#65533;&#65533;]U&#65533;&#65533;&#65533;A&#1328;r&#65533;&#65533;&#65533;&#65533;&#65533;&#65533;? &#1124;9&#65533;hM&#65533;xt&#65533;&#65533;Z(!b&&#65533;&#65533;S&#65533;&#65533;T&#65533;X"&#65533;k&#385;H&#65533;WE&#65533;&#65533;vb*&#65533;&#65533; &#65533;&#65533;k&#65533;&#1955;&#65533;!Y&#65533;&#65533;&#65533;4@(Z&#65533;&#65533;+a 
!@pe&#65533;Z&#65533;V&#65533;&#65533;Z&#65533;Z&#65533;~3Q!P%P 	@3+P Q&#65533;76&[+o&#65533;(&#65533;-&#65533;pb>&#65533;u&#65533;vd=&#65533;[
&#65533;&#65533;&#65533;&#65533;&#65533;	&#65533;cQ[&#65533;&#65533;;fV&#65533;cEF[&#65533;1&#65533;&#65533;7&#65533;7`xe&&#65533;&#65533;j!&#65533;&#65533;BZ&#65533;8@j_q&#65533;8&#65533;<x]&#65533;;oW&#65533;&#65533;*b&#65533; &#65533;F&#65533;&#65533;$qb&#65533;#&#65533;&>C&#65533;
P&#65533;SBOv&#65533;T0&#65533;&#65533;&#65533;&#65533;u&#65533;xmb-&#65533; &#65533;&#65533;x&#65533;`&#65533;&#65533;+&#65533;=&#65533;&#65533;7R&#65533;,|&#65533;/]p&#65533; &#65533;j1r&#65533;T&#65533;( &#65533;&#65533;`W&52&#65533;Az&#65533;&#65533;&#65533;@z&#65533;&#65533;H0&#65533;&#65533;9&#65533;&#65533;{&#501;AU&#65533;C&#1443;f&#65533;&#65533;T,#q&#65533;$&#65533;fU&#65533;[&#65533;l&#65533;
&x&#65533;a&#65533; 4&#65533;&&#65533;7jkB'&#65533;s\%&#1280;&#65533;
&#65533;&#65533;&#65533; /0&#65533;&#65533;	B&#65533;
c/@k&#65533;t=&#65533;&#65533;&#65533;&G1Mt&#65533;Q!{&#65533;F &#65533;!+&#65533;&#65533;	&#65533; mbK&#65533;4@&#65533;&#65533; &#65533;&#65533;1&#65533;&#65533;&#65533; &#65533;&#65533;&#65533;Q6&#65533;%&#65533;I5&#65533;&#65533;?&#65533;Q(X&#65533;&#65533;n&#65533;1hU&#65533;&#65533;!1	&#65533;&#65533;w&#65533;an&#65533; &#65533;< b&#65533;&#65533;&#65533; o
&#65533;"&#65533;v]&#65533;u^'[i&#65533;U&#65533; 6=[hWy8[cYv&#65533;&#65533;-4&#65533;@&#65533;1&#65533;t&#65533;#&#65533;&&#65533;&#65533;&#65533;[u&#65533;_&#65533;&#1047;&#65533;`a11&#65533;521F2$&#65533;V&#65533;B&#65533;`!&#65533;&#65533;&.#1`&#65533;^'o&#65533;&#65533;&#65533;!&#65533;gb&#455;v&#65533;&#65533;[&#65533;&#65533;&#65533;&#65533;&#65533;3P4SA&#65533;&#65533;&#65533;&#65533;pB&#65533;@ &#65533;@ &#65533;H:&#65533;&#65533;&#65533;oCb4S&#65533;D&#65533;x)&#65533;+@&#65533;	&#65533;&#65533;GR&#65533;&#65533;e&#65533;P(&#65533;&#65533;&#65533;P&#65533;9&#65533;Cp&#65533;&#65533;R&#65533;&#65533;&#65533;&#65533;M&#65533;&#65533;&#65533;&#65533;H&#65533;8+&#65533;Uq
&#65533;w&#65533;2&#65533;Bewc&#65533;&#65533;z"&#65533;&#65533;&#65533;{1&#325;$P^&#65533;"$Bqe&#65533;C'&#65533;0&#65533;`/&#65533;&#65533;/&#65533;|&#65533;V8@MES&#65533;&#65533;P&#147; &#65533;8&#65533;&#65533; k&#65533;z H*m&#65533;n&#65533;
:&#65533;&#65533;k!&#65533;f!&#65533;g.&#65533;&#65533;x&#65533;&#65533;&#65533;8&#65533;4&#65533;+&#65533;Bkx&#65533;&#65533;&#65533;I&#65533;m&#65533;GRSY&#65533;&#65533;@&#65533;&#65533;W&#65533;1p&#65533;&#65533;iam"(&#65533;m0I&#65533;&#65533;&#545;&#65533;{1&#65533;@&#65533;&#65533;  &#65533;&#65533;&#65533;&#65533;&#65533;aG&#65533;ruPq|p&#65533;1&#65533;&#65533;&#65533;&#65533;&#65533;&#65533;\&#28866;2&#65533;&#65533;&#65533;2o&#65533;&#1411;@&#387;&#65533;T&#65533;&#1539;Gv&#65533;E8ki&#65533;Eo&#65533;qQ&#65533;&#65533;{%&#65533;1$#P&#65533;&#65533;&#65533;{&#65533;h!&#65533;2&#65533;&#65533;&#169;5%&#65533;@[&#65533;&#65533;b&#65533;$&#65533;&#65533;>&#65533;&#65533;&#65533;jd&#65533; PA&#65533;&#65533;c&#65533;&#65533;&#1032;!!n _E@P%&#65533;R&#65533;&#65533;QX3&#65533;&#65533;&#65533;B&#65533;A&#65533;&#65533;/ &#65533;j&#65533;B&#65533;2g4&#285;
&#65533;&#65533;&#65533;&#65533;&#65533;&#65533;*&#65533;H&#65533;&#65533;&#65533;S6&#65533;P&#65533;pX&#65533;&#65533;g&#65533;zU 5&#65533;:&#65533;v/&#407;0&#65533;Gh&#65533;{&#65533;&#65533;;yCfq;&#65533;&#65533;D&#65533;&#65533;L&#65533; w&#65533;i?&#65533;5A&#65533;U&#65533;9&#65533;&#65533;`&#65533;&#65533;&#65533;S&#65533;&#65533;PF&#65533;V&#65533;&#65533;6*&#65533;&#65533;I&#65533;&#65533;Q@@k	S&#65533;&#65533;B2&#65533;T&#65533;T&#65533;B&#65533;&#65533;@&#65533;&#65533;&#65533;J&#65533;&#65533;&#65533;F 
&#65533;r+&#65533;&#65533;`/&#65533;D`&#65533;6 &#65533;&#65533;Z]&#65533;&#65533;1&#65533;3&#65533;K)&#65533;&#65533;`&#65533;	!KD&#65533;J&#65533;Db`	a&#65533;
{%0@&#65533;&#65533;$q:'8`&#65533;&#65533;' &&#65533;jv&#65533;&#65533;!&#65533;L&#65533;&#65533;&#65533;&#65533;)&#65533;&#65533;Z&#65533;&#65533;&#65533;@&#65533;&#65533;&#65533;&#65533;6p e`g&#65533;0Y&#65533;;&#65533;S,*&#65533;D&#65533;&#65533;&#65533;&#65533;2&#65533;&#65533;&#65533;&#65533;1[&#65533;&#65533;10&#65533;&#65533;rj&#65533;a' &#65533;&#65533;&#65533;*'&#65533;(c&#65533;(H&#65533;B0&#65533;&#65533;&#65533;)hJOv &#65533;&#65533;9&#65533;+&#65533;>`&#65533;&#65533;APx&#65533;N&#65533;&#65533;&#65533;:t&#65533;t&#65533;&#65533;&#65533;/&#65533;&#65533;/S&#65533;B	&#65533;(&#65533;&#65533;0B&#65533;#2&#65533;&#1231;5$&#65533;&#65533;&#65533;&#65533;[&#65533;&#65533;&#1843;e&#65533;&#65533;z&#65533;Zz&#65533;c&#65533;jR&#65533; .&#65533;`c &#65533;V&#65533;&#1520;#-&#65533;AD=4&#65533;8TS&#65533;&#65533;
&#65533;f&A	e&#65533;	0&#65533;F&#65533;TV2&#65533;#+i&#65533;&#65533;&#65533;&#65533;&#65533;uD&#65533; &#65533;gO#(V&#65533;zn&#65533;o&#65533;&#65533;&#65533;J,H&#65533;&#65533;=	&#65533;&#65533;D|Sun&#65533;$&#65533;Q&#65533;`"cia&#65533;h.&#65533;&#65533;9p&#65533;&#65533;&#65533;0&#65533;&#65533;y&#65533;
&#65533;&#65533;&#65533;A VjT&#65533;?R&#65533;]z^&#65533;&#65533;&#65533;w'0&#65533;&#65533;&#65533;F&#65533;`&#65533; &#65533;'&#65533;#&#65533;&#65533;)&#65533;&#65533;%7&#65533;
&#65533;<x&#65533;*&#65533;&#65533;&#65533;*v&#65533;!&#65533;k	!&#65533;&#65533;>7&#65533;@&#65533;&#65533;`;u" &#65533;,&#65533;&#65533;&#65533;\&#65533;&#65533;s'&#65533;xp&#65533;&#1466;&#65533;;&#65533;V&#65533;&#65533;+Y&#65533;&#65533;&#65533;%mw2&#65533;:0&#65533;K-M1&#65533;b&#65533;`&#65533;C0#&#65533; 5`	&#65533;`	0&#65533;Y&#65533;^
0X&#65533;&#65533;
&#65533;
&#65533;&#65533;&#65533;&#65533;&#65533;?&#65533;R  pUb&#65533;&#65533;&#65533;&#65533;&#1085;&#65533; &#65533;!&#65533;j)0&#65533;&#65533;xNR&#65533;kvC#&#65533;a&#65533;y&#65533;h|&#65533;8&#65533;-D&#65533;v&#65533;1|&#65533;QW&.mAaW&#65533;&#65533;j!&#65533;&#65533;"&#65533;&#65533;
U&#65533;P{&#65533;&#65533;&#65533;g&#65533;TX&#65533;6&#65533;&#65533;&#65533;X&#65533;|&#389;Y&#65533;S&#65533;&#65533;0%/@M;&#65533;|&#65533;&#65533;:]&#65533;&#65533;&#65533;&#65533;
&#65533;&#65533;&#65533;x&#65533;&#65533; &#65533;&#1043;'p&#65533;Vn&#65533;V&#65533; &#65533;c<Wr%W5&#65533;=&#65533;&#65533;&#65533;]&#65533;5&#65533;&#1452;Q4
&#633;&#65533;g&#65533;&#65533;2&#65533;&#65533;r&#45283;r&#65533;Fp%&#65533;">&#65533;a+&#65533;g47&#65533;&#65533;/&#65533;P
&#65533;a&#65533;&#65533;&#65533;&#65533;r&#65533;&#65533;&#65533;R&#65533; &#65533;&#65533;0esT>\&#65533;E&#65533;&#65533;&#65533;&#65533;&#65533;&#65533;
&#65533;\\)&#65533;qI&#65533;c&#65533;&#65533;2&#65533;afw&#65533;8rek&#65533;f&#65533;	&#65533;`&#65533;&#65533;&#65533;&#65533;pu&#1533;%&#65533;p&#65533;&#65533;+&#65533;s<&@&#65533;&#65533;&#65533;&#65533;_s	&#65533;v&#65533;&#65533;h6&#65533;e&#65533;2&#65533;b&#65533;6u&#65533;&#65533;|7&?8's&#65533;&#65533;%\&#65533;&#65533;A&#65533;2 &#65533;\&#65533;&#65533; &#65533;[&#65533;&#65533;|@#&#65533;&#65533; #&#65533;qJ&#65533;7   0&#65533;	FPs&#1009;&#637;O%&#65533;&#65533;&#65533;O%&#65533;AO&#65533;&#65533;&#65533;T&#65533;1&#65533;^&#65533;Al&#65533;&#65533;&#65533;&#65533;&#65533;|i!&#65533;$&#65533;7$ &#65533;`q&#65533; &#65533;'&#65533;&#65533;{&#65533;Xn&#1134;i&#65533;&#65533;<&#65533;%=&#65533;(pg&#65533;&#65533;&#65533;z&#65533;@z
&#65533;&#65533;&#65533;^&#65533;&#65533;;&#65533;B&#1554;f
&#65533;*&#65533;_Q4&#65533;&#65533;~&k&#65533;&#65533;(&#65533;&#65533;&#65533;*$R&#65533;Gp#|&#1259;&#65533;&#65533;&#65533;&#453;X&#65533;hNQ`*&#65533;&#65533;&#65533;&#65533;&&#65533;&#65533;`*&#65533;&#65533;&#65533;a&#65533;&#65533;_mH&#65533;&#65533;,T&#65533;&#65533;18&#65533;'&#65533;|&#65533; &#65533;&#65533;l&#65533;&#65533;b+&#65533;+&#65533;&#65533;&#65533;&#65533;&#65533;
=&#65533;&#65533;g&#65533;&#1778;&#745;0Y&#65533;&#65533;&#800;"+t&#65533;&#65533;&#65533;@&#65533;A&#65533;`K&#65533;i^Ow&#65533;e &#65533;&#65533;&#65533;wq1&#65533;&#65533;&#65533;&#65533;%&#65533;&#65533;&#65533;&#65533;&#888; tH&#65533;V&#65533;&#65533;&#65533; &#65533;&#65533;a&#65533;jW9&#65533;&#65533;&#65533;&#65533;H&#65533;k&#65533;
&#65533;&#65533; ruj'Sw&#65533;&#65533;&#65533;&#65533;&#65533;&#65533; &#65533;&#65533;	p~&#65533;&#65533;&#65533;&#65533;%&#65533;&#65533;I&#726;&#65533;&#65533;&#65533;b&#65533;T&#65533;}@&#65533;&#65533;+C&#65533;5F-n&#65533;[&#65533;&#65533;&#65533;g&#65533;&#65533;P#&#65533;\&#65533;xqj&#632;&#65533;%&#65533;&#65533;8&#65533;"g&#65533;&#65533;&#65533;V&#65533;&#65533;g	&#65533;&#65533;&#65533;f&#442;&#1011;&#65533;&#65533;"&#65533;q&#65533;w%&#65533;:&#65533;i&#673;f&#65533;&#65533;j-%MZ&#65533;&#1136;&#65533;&#65533;&#65533;&#65533;0&#965;0&#65533;2..&#65533;W!&#65533;&#65533;&#38731;&#65533;&#65533;&#65533;&#65533;&#65533;+,&#65533;&#65533;&#65533;v&#65533;P&#65533;	&#653976;&#65533;E&#65533;&#65533;&#65533;1&#65533;,&#65533;&#65533;&#65533;L&#65533;&#65533;&#65533;&#65533;&#65533;&#65533;^&#65533; &#65533;&#65533;e"H &#65533;Fe8&#65533;&#65533;&#65533;&#65533;&#65533;&#65533;&#65533;W&#1713;`&#65533;&#65533;&#65533;w&#65533;&#65533;&#65533;b9&#65533;&#65533;0&#65533;9&#65533;&#65533;&#65533;&#65533;&#65533;/&#65533;QY'&#65533;Z&#65533;&#65533;@k&#65533;E&#65533;5&#65533;&#65533;Z%&#65533;+7&#65533;Ty&#65533;&#65533;&#65533;&#65533;&#65533;}&#65533;&#65533;EcK&#65533;v&#65533;&#65533;&#65533;\PmTZ&#65533;_&#65533;,/7_&#65533;&#65533; &#65533;`&#65533;W&#65533;`&#65533;&#65533;&#65533;`\&#65533;&#65533;u&#65533;:o:f
&#65533;h=W&#65533;Q`&#65533;&#65533;:&#65533;&#65533;&#65533;&#65533;&#65533;&#65533;&#65533;| &#65533;A\&#325;&#65533;&#65533;~t&#65533;
&#65533;.&#65533;	&#65533;~sL&#65533;&#65533;.&#65533;0&#65533;&#65533;&`&#65533;3&#65533;A&#65533;&#65533;`&#65533;S&#65533;&#65533;&#65533;&#65533;&#65533;&#65533;&#65533;q&#65533;0CE&#65533;80&#65533;&#136;&#65533;&#383;m<&#65533;Afg&#65533;B&#65533;%"P&#65533;G&#65533;0&#65533;&#65533;&#65533;&#65533;&#65533;f&#65533;&#65533;*&#65533;S&#65533;&#175;&#65533;`&#65533;&#65533;&#65533;&#65533;@&#65533;"$&#65533;V&#65533;e&#65533;&#65533;:&#65533;Vt3&#65533;&#65533;&#65533;1&#65533;z&#65533;&#65533;&#191; _&#65533;(&#65533;"&#65533;&#65533;?&#1740;m&#65533;&#65533;&#65533;&#65533;?&#65533;Jy&#65533;&#65533;&#65533;&#65533;&#65533;G$j&#65533;9)&#65533;(&#65533;>z[&#65533;B&#378;&#65533;&#65533;{t&#383;~&#65533;t8Y&#65533;&#65533;4&#65533;"&#65533;&#65533;<&#65533;&#65533;49~C&#65533;&#65533;&#65533;&#65533;h&#65533;&#65533;&#65533;&#65533;&#65533;&#65533;2bP &#65533;&#65533;&#65533;&#65533;&#65533;o&#65533;q&#65533;b&#65533;&#65533;&#65533;&#65533;{&#65533;O&#65533;&#65533;T&#58650;&#737;?&#65533;&#65533;\p&#65533;oFb&#65533;
@=&#65533;U&#65533;?&#65533;&#335;'_&#65533;&#65533;y&#65533;&#65533;&#1391;g&#65533;&#65533;&#65533;{&#65533;&#65533;&#65533;H&#65533;_y!&#65533;0&#65533;/U#&#65533;KE?&#65533;H9o &#65533;&#65533;&#65533;&#65533;&#65533;&#65533;Z&#65533;&#65533;&#65533;a1&#1682;&#65533;&#65533;8&#65533;&#65533;&#65533;&#65533;&#65533;&#65533;v&#65533;&#65533;!&#65533;&#65533;F1 &#65533;&#65533;&#65533;,&#65533;&#65533;&&#65533;&#65533;&#65533;&#65533; &#65533;&#65533;&#65533;zPj&#65533;&#65533;,&#65533;&#65533;&#65533;&#65533;s/&#65533;&#65533;T&#664302;&#65533;&#65533;"Br&#65533;&#65533;"&#65533;&#65533;&#65533;&#65533;J,&#65533;|jA&#65533;YJ&#65533;K&#65533;&#65533;&#65533;&#65533;MzG&#65533;R&#65533;&#65533;&#65533;&#65533;&#65533;H&#65533;&#65533;&#65533;&#65533;&#65533;&#65533;L&#65533;&#65533;x #&#65533;(&#65533;(&#65533;&#65533;&#65533;&#65533;&#65533;G}&#65533;&#65533;C+&#65533;&#65533;*Cy&#65533;3&#65533;i&#65533;&#65533;4:&#65533;#+Js&#65533;&#65533;0A&#65533;"pa&#65533;&#65533;A@&#65533;l&#65533;ADGW&#65533;x&#65533;U&#65533;
&#65533;t`&#65533;&#65533;Vt&#65533;5WL&#65533;&#65533;'&#65533;>.
 &#65533;(&#65533;&#65533;
&#65533;&#867;&#65533;&#65533;&#65533;!dNP&#65533;&#65533;,&#65533;&#65533;&#65533;pH&#1738;,!&#65533;(,&#65533;&#65533;&#65533;q&#65533;qp&#65533;&#65533;
&#65533;&#65533;&#65533;/&#65533;&#1152;&#65533;&#65533;&#65533;j&#65533;!&#65533;rH&#65533;&#65533;&#65533;&#65533;&#65533;{&#1249;**&#65533;)?DQ&#65533;&#65533;&#65533;h&#65533;?&#65533;&#65533;
)&#65533;&#65533;cd&#65533;&#65533;&#65533;&#65533;!&#65533;N&#65533;&#65533;h&#65533;A&#65533;&#65533;&#65533;P &#65533;Zb&#65533;&#65533;!+&#65533;&#65533;&#1023;&#65533;&#65533;*&#65533;T&#65533;&#65533;^Rs&#65533;&#65533;&#65533;vV&#65533;&#65533;iN@&#65533;m6FK&#65533;&#65533;r&#65533;-c&#65533;	&#17080;&#65533;&#65533;@$&#65533;&#65533;X&#65533;&#65533;&#65533;&#65533;|&#65533;&#1505;&#65533;C;8&#65533;S&#65533;[5h&#35170;&#65533;&#65533;n&#65533;&#65533;&#65533;{o&#65533;&#65533;@&#65533;P9&#65533;&#65533;&#65533;&#65533;jQ&#65533;.&#65533;I&#65533;QM^&#65533;&#65533;e&#65533;BB&#65533;ys&#65533;&#65533;!&#65533;:&#65533;&#65533;3L&#65533;&#65533;[&#65533;e z! _&#65533;!p&#65533;	 w4B&#65533;j&#65533;&#65533;&#65533;g&#65533;&#65533;&#65533;&&#65533;]r&#65533;$&#65533;_&#65533;v&#65533;&#65533;&#65533;r&#65533;b&#65533;&#65533;&#65533;z&#65533;&#65533;r&#65533;)&#65533;&#65533;&#65533;&#65533;@&#65533;&#65533;&#65533;&#65533;@|\&#65533;&#65533;b&#65533;&#65533;,&#65533;&#65533;&#65533;&#65533;&#65533;&#65533;L&#65533;C&#65533;JH"N+&#65533;&#65533;&#65533;w&#65533;{rH&#670;&#65533;<&#65533;&#65533;r&#65533;&#65533;&#65533;&#65533;&#65533;EPF&#65533;&#65533;%&#65533;#&#65533;&#65533;&#65533;V&#65533;r&#65533;`&#65533;&#65533;&#65533;R&#65533;&#65533;*.&#65533;&#65533;V&#65533;!a&#65533;VE&#65533;&#65533;&#65533;&#65533;a&#65533;l&#65533;80&#65533;c&#65533;#Ob&#65533;&#65533;&#65533;B!(&#65533;&#65533;&#65533;Gx :&#65533;&#65533;dP&#135;$&#65533;&#65533;!&#65533;\&#65533;Im&#65533;&#65533;&#65533;DY4&#65533;&#65533;&#65533;5&#65533;&#65533; _ xJ
&#65533;&#65533;&#65533;QX&#65533;<&#65533;0&#65533;&#65533;&#65533;?| 7&#65533;q<&#65533;Ou&#65533;r&#65533;&#65533;&#65533;.ji&#65533;R&#65533;rH&#65533;k &#65533;&#65533;(4&#65533;hX&#65533;&#65533;&#65533;3H^@-&#65533;#o&#65533;&#65533;q&#65533;JB&#65533;(&#65533;'&#65533;1&#65533;t&#65533;&#65533;&#65533;&#65533;La&#65533;&#65533;&#65533;
O&#1126;bKj&#65533;&#65533;$2&#65533;&#65533;&#65533;&#65533;w&#65533;&#65533; &#65533; &#65533;r&#65533;&#65533;_b&#279;J)fr&#65533;<&#65533;"&#65533;&#65533;G0&#776;&#65533;&#65533;&#65533;&#65533;! &#65533;&#65533;61r&#65533;H&#65533;!&#65533;&#65533;^9&#65533;yNt&#65533;&#65533;"&#65533;6q&#65533;
&#65533; &#65533;K&#65533;&#65533;&#65533;&#65533;8&#65533;Ny&#65533;&#65533;(MB=&#42964;&#65533;&#65533;0&#65533;9&#65533;,&#65533;P&#65533;L&#65533;02"&#65533;&#512;&#65533;&#65533;&#65533;q&#65533;&#65533;&#65533;&#65533;!&#65533;	\E&#65533;&#65533;&#65533;&#65533;h ;2&#65533;&#65533;&#65533;MTd&#65533; &#65533;&#65533;&#65533;GI&#65533; &#65533;C&#65533;t&#65533;&#65533;&#65533;C&#65533;;&#65533;&#65533;x&#65533;&#65533;/}&#65533;_:&#65533; &#65533;Y&#65533;e&#65533;&#65533;"&#65533;p&#65533;8&#65533;#8<&#65533;&#65533;&#65533;!&#65533;&#65533; &#65533;"XTC&#65533;&#65533;&#65533;&#65533;&#65533;&#65533;&#65533;4&#65533;<&#65533;	#$8&#832;x&#65533;N&#65533;?&#65533;J:&#65533;&#1098;&#65533;A&#65533;J&#65533;$&#65533; &#644;(A&#65533;&#65533;S&#65533;&#65533; &#65533;#&#65533;&#65533;<H&#65533;58D&#65533;al&#65533;<&#65533;c&#65533;&#65533;&#65533;R&#65533;&#65533;&#65533;&#65533;z&#65533;&#65533;A->&#65533; &#65533;&#65533;y&#65533;Yf&#65533;&#65533;Y
&#65533;&#65533;rHz&#65533;&#65533;w&#65533;&#65533;&#65533;&#65533;&#65533;&#65533;G.q&#65533;Q)8&#65533;J*&#65533;puc*&#65533;&#65533;&#65533; &#65533;a*nt&#65533;T.&#65533;:&#65533; &#65533;p&#65533;&#65533;&#65533;&#65533;&#65533;&#65533;&#65533;@&#65533;U&#65533;y&#65533;&#65533;<&#65533;O< a&#65533;&#65533;&#65533;&#65533;#S&#65533;gj&#65533;&#65533; &#65533;4&#65533;&#65533;&#65533;&#1364;r&#65533;&#65533;&#65533;&#65533;&#65533;7^&#65533;&#65533;a&#65533;&#65533;&#65533;&#65533;)&#65533;0&#65533;Y&#65533;c&#65533;&#65533;&#65533;&#65533;+&#65533;c
W&#146;$&#65533;&#65533;&#65533;X&#65533;&#65533;&#1564; &#65533;&#65533;&#65533;,&#65533;&#65533;&#65533;7V&#65533;&#65533;+&#65533;&#65533;&#65533;[s1&#65533;&#65533;&#65533;ht&#65533;&#65533;&#65533;&#65533;&#65533;&#65533;u&#65533;&#65533;&#65533;&#65533;&#65533;H 34&#65533;"&#65533;&#65533;~&#65533;pFO&#65533;&#65533;d(G&#65533;)&#65533;&#65533;&#65533;2&#65533;&#65533;&#65533;Mb)&#65533;u&#519;z&#65533;&#65533;&#65533;&#65533;@/&#65533;%&#65533;^&#65533;i&#65533;&#65533;/M3&#65533;l&#65533;(6&#65533;	p&#65533;&#65533;c&#65533;D&#65533;&#576;[i&#65533;&#65533;&#1274;&#65533;&#65533;&#65533;&#65533;&#65533;&#65533;&#65533;?.X&#65533;&#65533;&#65533;&#65533;&#65533;F&#65533;&#65533;-S&#65533;!75O&#65533;f&#65533;B$)&#65533;5&#65533;&#65533;&#65533;x&#65533;2&#65533;=&#1321;h&#65533;|j&#65533;u	&#65533;&#65533;&#65533;&#65533;&#65533;>&#65533;&#65533;&#65533;&#65533;&#65533;&#65533;&#65533;@&#65533;&#65533;(EEfAl2&#65533;)]i&#65533;&#65533;&#65533;NT&#65533;nJvE&#65533;&#65533;&#65533;b&#65533;&#65533;&#321;&#65533;&#65533;&#1077;l$&#65533;&#1137;&#65533;UV&#65533;&#65533;&#65533;>&#506;]Cz&#65533;&#65533;b3&#65533;&#65533;.&#65533;&#65533;KdB&#65533;&#65533;@&#65533;?&#65533;&#1595;&#65533;&#65533;(&#65533;?&&#65533;&#65533;*%&#65533;O@&#65533;E&#65533;0&#65533;5<&#65533;I&#65533;&#65533;T&#65533;&#65533;&#65533;&#65533;&#65533;&#65533;&#65533;&#65533;U&#65533;t&#65533;2v&#65533;1&#65533;@&#65533;R&#65533;&#65533;|A&#65533;Jh  C&#65533;C&#65533;?&#65533;&#65533;
 E&#65533;&#65533;&#65533;&#65533;&#65533;&#65533;!p`&#65533;B)&#65533;C&#65533;R&#65533;8am4yJ&#65533;q&#65533;K8&#65533;&#65533;&#65533;Ru&#65533;&#65533;	&#65533;&#65533;bcyJ&#65533;&#65533;&#65533;&#65533;NM&#65533;&#65533;&#65533;1&#65533;&#65533;fx&#65533;/,&#65533;&#65533;4*C&#65533;&#65533;<"1!3<&#65533;&#65533;cC&#65533;-D&&#65533;&#65533;&#65533;a&#65533;J&#521;"&#65533;	n&#65533;A&#65533;&#65533;+&#65533;a&#65533;x&#65533;&#237;)	
NP&#65533; &#65533;7&#65533;&#65533;
&#65533;&#65533;&#65533;	O&#65533;&#65533;70&#65533;6/&#65533;&#65533;v&#65533;&#65533;h&#65533;&#65533;&#65533;&#65533;&#65533;&#65533;;$&#65533;f}&#65533;]&#65533;V&#65533;&#65533; &#65533;2&#65533;&#65533;)&#65533;>&#65533;p&#65533;>&#65533;&#65533;qT&#65533;&#935;5&#904;&#65533;&#65533;&#65533;&#65533;&&#65533;&#65533;&#65533;3&#65533;&#65533;Cu&#65533;qde>~&#65533;&#65533;&#65533;&#65533;,"&#65533;M}k&#65533;}&#65533;<&#65533;j4&#65533;\w&#65533;&#65533;F&#65533;&#65533;R&#65533;K&#65533;j{n&#65533;&#65533;&#65533;d&#65533;&#65533;;@&#65533;&#65533;&#65533;z L&#65533;&#65533;&#65533;&#65533;&#65533;&#65533;&#65533;)0&#65533;&#65533;x&#65533;MX&#65533;&#65533;&#65533;M&#65533;&#65533;&#65533;&#65533;&#65533; &#65533;&#65533;&#65533;yx&r&#65533;y!
0  o&#65533;&#65533;&#65533;&#65533;&#65533;P&#65533;&#65533;&#65533;&#65533;%&#65533;p&#65533;&#200;&#65533;&#65533;&#65533;+&#65533;&#65533;&#65533;&#65533;&#65533;Q&#65533;&#65533;da0&#65533;&#65533;L(&#65533;nx&#65533;&#65533;&#1202;@&#65533;&#65533;#&#65533;&#65533;&#65533;&&#823;P&#65533;&#65533;s&#65533;&#65533;{&#65533;&#65533;&#65533;"&#65533;&#65533;(&#65533;&#65533; &#65533;&#65533;K&#65533;IH`&#197;&#65533;&#65533;!&#65533;H
h&#65533;&#248;&#65533;x&#65533;0&#65533;&#65533;&#65533; L&#65533;P&#65533;	&#65533;1,&#1698;&#65533;&#65533;Q	EP &#65533;)X91p&#65533;&#65533;&#65533;	&#65533;&#65533;	Kx&#65533;p&#65533;#{&#65533;&#49162;`&#1538;&#65533; &#65533;&#65533;&#65533;&#65533;&#65533;	&#65533;&#65533;h &#65533;Z
&#65533;Q&#65533;CA&#65533;G&#65533;&#65533;/&#65533;&#65533;$c &#65533;&#65533;&#65533;&#65533;&#65533;b0&#65533;i&#65533;&#65533;&#65533;f&#4663;&#65533;%&#65533;&#65533;&#65533;&#65533;w&#65533;&#65533;n&#65533;&#65533;&#65533;&#65533;S&#65533;<eDF&#65533;0%&#65533;K%;&#65533;&#65533;Z&#574;&#65533;Y&#65533;&#65533;&#65533;%&#65533;&#65533;&#65533;&#136;&#65533;&#65533;&#65533;&#1544;&#65533;p4-&#65533;R&#65533;&#65533;&#65533;&#65533;&#65533;j&#65533;&#65533;&#65533;&#65533;X #&#65533;&#65533;&#704;&#65533;Rx&#65533;-&#65533; &#65533;nr&#65533;#[
0h&#65533;&#65533;)@&#65533;<&#65533; &#260;&#65533;XB*&#65533;,"&#573;8Q&#65533;88&#65533;&#65533;9s&#65533;&#65533;N&#65533;&#65533;&#65533;I&#65533;&#65533; &#65533;&#65533;!&#65533;6&#45779;P>&#65533;p&#65533;&#65533;Z&#65533;&#65533;&#65533;@
&#65533;&#65533;&#65533;(&#65533;&#65533; 8&#65533;&#65533;(Dq&#424;&#65533;&#65533;2&#65533;0&#65533;
&#65533;&#65533;&#65533;&#65533; C&#65533;&#65533;Z&#65533;=)&#65533;`&#1216;H&#65533;)&#65533;x$q&#683;&#564;&#65533;&#65533;1&#65533;&#65533;&#65533;5&#65533;&#65533;&#65533;&#65533;&#65533;&#65533;&#65533; HW&#65533;&#65533;&#65533;cX&#65533;&#65533;&#65533;&#65533;&#65533;@&#65533;&#65533; ]s&#65533;4H)&#65533;&#65533;#:|&#136;E\
,&#65533;&#65533;&#65533;&#65533;&#65533;8&#275;&#65533;&#65533;%2	&#65533;&#65533;a&#576;&#65533;A&#65533;TL&#65533;A&#65533;&#1313;&#65533;&#65533;&#65533;+X&#65533;&#65533;&#65533;L&#65533;t&#65533;y&#65533;B&#65533;&#65533;&#65533;tiX&#65533;&#65533;&#65533;R&#65533;=&#65533;&#65533;+s&#65533;=&#65533;B&#65533;&#1580;&#65533;P&#65533;&#65533;TB-s&#65533;+  &#65533;;Zv &#65533;nG&#65533;P&#65533;&#65533;X0&#65533;&#65533;&#65533;&#65533; #&#1032;&#65533;&#65533;'n&#65533;&#65533;&#65533;3P&#6026;(&#65533;9 &#65533;&#65533;-&#65533;=&#65533;{&#65533;c
-K&#65533;t&#65533;&#65533;7(O+9&#65533;h&#65533;&#65533;&#65533;&#65533;&#65533;&#65533;Nd$&#65533;H&#65533;&#65533;	?P/&#65533;Q-&#65533;A&#65533;T&#65533;?&#65533;E&#65533;x&#1360;&#65533;J&#65533;&#65533;&#65533;3&#65533;L&#65533;&#65533;&#65533;&#65533;&#65533;&#580;n&#65533;a&#65533;ukF&#65533;&#65533;&#65533;sFh&#65533;K&#65533;&#699;e1&#65533;P&#65533;&#65533;;&#65533;&#65533;!&#65533;<&#65533;&#895;,1&#65533;&#65533;&#65533;U1P@&#65533;&#65533;&#65533;]&#65533;x&#65533;&#65533;P2&#65533;&#65533;&#65533;&#65533;&#65533;``&#65533;3"&#65533;&#65533;&#65533;H&#65533;J&m&#65533;(&#65533;)&#640;j&#65533;&#65533;)&#65533;?~O&#65533;X&#65533;&#65533;@>&#65533;&#65533;'$H
&#65533;&#65533;&#65533;&#65533;&#1163;&#65533;y>&#65533;&#65533;&#65533;Y&#65533;&#65533;&#65533;1N&#65533;&#65533;OP
9&#37415;8&#65533;h&#65533;3&#65533;&#65533;38&#65533;&#65533;<&#65533;&#1929;&#65533;&#65533;&#65533;?&#65533;&#65533;&#65533;&#65533;&#65533;	4&#65533;&#65533;C&#65533;&#65533;@H&#65533;)&#65533;2`s'PZ&#65533;b&#65533;&#65533;&#65533;&#65533;&#65533;a&#65533;?b&#65533;T&#65533;CK&#65533;J{&#65533;u&#65533;&#65533;up&#65533;5HU'mU&#65533;(\
R&#65533;0&#65533;&#65533;h&#65533;&#65533; &#65533;,&#65533;&#65533;&#65533;'&#65533;&#65533;!Q&#65533;&#65533;A&#65533;&#65533;&#65533;&#65533;&#65533;9&#65533;=&#65533;!&#65533;6=&#65533;&#65533;{&#65533;&#65533;&#65533;&#65533;&#65533;&#65533;&#65533;&#65533;&#65533;&#65533;&#65533;&#65533;\&#65533;oe&#65533;&#65533;&#65533;74&#65533;&#65533;[x&#65533;&#65533;&#65533;&#65533;&#65533;&#65533;,&#65533;R
v&#65533;&#65533;+&#65533;&#65533;&#65533;&#65533;-4&#873;&#65533;t&#1027;&#65533;&#65533;&#65533;&#426;&#65533;&#1024;&#65533;&#65533;z&#65533;&#65533;t &#65533;y&#65533;2y '&#65533;g&#65533;&#65533;&#65533;P  &#65533;&#65533;c&#65533;9P&#65533;&#65533;&#65533;2&#65533;&#65533;&#65533;X&#569;&#65533;&#65533;|&#65533;F&#65533;9O&#65533;&#65533;h!&#65533;xnY&#65533;'&#65533;GIl 3*$&#65533;)P&#65533;&#65533;&#65533;&#65533;Y&#65533;&#65533;S&#65533;&#65533;&#972;&#65533;&#65533;&#568;V&#65533;&#1013;	&#65533;
&#1045;AAq&#65533;P2&#65533;e&#65533;&#65533;ZP5&#65533;7&#65533;&#65533;;d,<N&#65533;:N&#65533;&#65533;p&#65533;S
&#65533;&#65533;x&#65533;VB0`&#65533;K&#65533;p&#65533;T@&&#65533;&#65533;&#65533;&#65533;&#65533;S1&#65533;S&#65533;&#65533;&#65533;&#65533;&#65533;{1&#65533;K&#65533;`&#65533;i&#65533;X&#65533;
&#65533;&#65533;&#65533;Y&#65533;&#65533;&#65533;&#65533;#&#65533;&#65533;&#65533;@&#1205;&#590;&#65533;VW&#65533;\&#709;&#65533;&#65533;&#65533;R&#620;&#65533;&#65533;&#65533;&#65533;&#893;&#65533;&#65533;*8&#65533;&#65533;o&#65533;&#65533;#&#65533;&#65533;>&#65533;&#65533;>&#65533;&#65533;&#65533;93]&#1099;&#65533;C<&#65533;X7&#65533;Q&#65533;Y&#65533;&#65533;&#65533; $&#65533;&#65533;:&#65533;=&#1680;1&#65533;&#65533;&#65533;&#65533;&#65533;&#65533;&#65533;xC&#65533; `&#65533;Z&#65533; &#65533;Z&#65533;&#65533;	&#65533;&#65533;&#65533;&#29002;I&#1344;&#33065;Z(&#65533;&#65533;M&#65533;&#65533;a&#65533;&#65533;$&#65533;cQ
30&#65533;&#65533;](&#65533;&#65533;&#65533;]&#65533;&#65533;&#65533;&#65533;_&#65533;H&#65533;&#65533;}=.!@&#65533;&#65533;.&#65533;&#65533;q&#65533;&#65533;<&#65533;&#65533;&#65533;&#65533;p&#65533;\U
&#65533;<#&#65533;&#65533;&#65533;@&#65533;0&#65533;oq pQ&#65533;&#65533;G&#65533;@\&#65533;1#&#65533;&#49355;0&#65533;X&#65533;Xw&#65533;&#65533;&#65533;H&#65533;&#1932;Z&#65533;&#65533;&#65533;&#65533;25&#65533;&#65533;&#65533;0&#65533;'&#65533;&#65533;X&#65533;&#65533;&#65533;&#65533;&#65533;&#65533;&#65533;[&#65533;@PJ&#65533;&#65533; &#65533;&#65533;8&#65533;*&#65533;&#65533;8X&#65533;#&#65533;&#65533;+x!4b&#65533;t&#65533;sW!&#65533;&#65533;&#65533;;&#65533;&#65533;&#1155;&p&#65533;:&#65533;&#65533;&#932;W&#65533;&#65533;L&#65533;0&#65533;&#65533;&#65533;&#65533;&#65533;("&#65533;&#65533;&#65533;H&#65533;&#65533;&#65533;u&#65533;;8 &#47413;&#65533;=&#65533;&#65533;&#1032;&#65533;&#65533;]&#65533;&#65533; Kp&#65533;&#61812;]&#65533;&&#65533;&#65533;&#65533;J&#65533;&#65533;&#65533;&#65533;&#65533;&#65533;&#65533;
.p&#65533;P&#65533;&#65533;!&#65533;&#65533; R&#65533;&#65533;&#65533;c&#65533;&#65533;&#65533;&#65533;&#65533;&#65533;&#65533;&#65533;&#65533;&#65533; P[D&#1946;&#65533;1lP&#65533;&#65533;wOheQh&#65533;V&#65533;&#65533;#&#65533;&#65533;%C&#65533;&#65533;%&#65533;&#65533;&#65533;&#1737;U&#65533;&#65533;Mg&#65533;&#65533;%-&#65533;&#65533;^&#65533;<f&#65533;&#1775;&#65533;O(a&#65533;0&#65533;&#65533;|
aS
&#65533;9#&#65533;&#65533;&#65533;&#65533;_o&#65533;f&#65533;&#65533;a&#1121;&#65533;\&#65533;&#65533;)]&#65533;&#65533;&#65533;e&#65533;\&#65533;HP&#65533;U&#65533;&#65533;y&#65533;H&#65533;&#65533;{&#65533;&#65533;U&#65533;&#65533;z&#65533;&#1387;(&#65533;R&#65533;&#65533;&#65533;&#65533;&#65533; &#65533;&#65533;&#65533;b&#65533;&#65533;g&#65533;`&#65533;x@&#65533;&#65533;&#65533;@&#65533;#&#65533;`S&#65533;J&#65533;&#65533;&#65533;&#65533;&#65533;P&#65533;, &#65533;T&#65533; &#65533;8u&#65533;p&#65533;&#65533;&#1236;&#65533;&#2039;A`pv&#65533;&#65533;2`&#65533;	&#714;0&#65533;R&#65533;58&#65533;k&#65533;&#65533;p
X&#65533;&#65533;&#65533;&#65533;X&#65533; &#65533;a&#1030;P&#65533;D&#65533;s&#65533;@&#65533;&#65533; G&#65533;&#65533;;&#65533;6hch&#65533;?1Q&#65533;9&#65533;! &#65533;&#65533;&#65533;&#65533;&#65533; &#65533;&#65533;.&#65533;&#1233;P&#65533;?&#65533;&#65533;&#65533;&#65533;&#65533;E"&#65533;&#65533;&#65533;X&#65533;/&#65533;`K,`[*8 'V&#65533;Q@&#65533;U&#65533;8&#65533;&#65533;U&#65533;&#65533;&#65533;&#65533;7&&#65533;a&&#65533;&#65533;X&#65533;+&#65533;&#65533;&#65533;&#65533;&#65533;z&#65533;&#65533;&#754;&#65533;Iu&#65533;)&#65533;W_&#65533;&#65533;&#65533;&#65533;!&#65533;K&#65533;!&#65533;t&#65533;U	&#65533;&#1037;&#65533;&#65533;DZY[&#65533;&#65533;&#65533;?&#65533;&#65533;j&#65533;&#65533;p
&#65533;W&#65533;&#65533;mb &#65533;&#65533;x&#65533;&#65533;-&#65533;&#65533;&#65533;D&#65533;H&#65533;'&#65533;$&#65533;&#65533;8&#65533;&#65533;$$&#65533;I&#65533;&#65533;&#65533;&#983;&#328;&#65533;&#65533;&#65533;@+&#65533;S&#65533;&#65533;&#65533;&#65533;0&#65533;&#65533;Z&#65533;a&#65533;&#65533;&#65533;&#65533;&#65533;&#65533;Sp&#65533;&#1646;2{&#65533;&#1031;T@&#65533;&#65533;&#65533;&#65533;&#65533;&#65533;&#65533;&#65533;#+&#65533;&#65533;&#65533;1;&#65533; &#65533;&#65533;&#65533;&#65533;&#65533;x&#65533;x&#65533;0m;&#65533;&#832;px&#65533;&#65533;S-&#65533;&#65533;&#65533;&#65533;&#65533;x&#65533;BR}&#65533;&#65533;Z&#65533;&#65533;&#65533;&#65533;&#65533;&#65533;&#65533;>qo~L2g&#65533;&#65533;!Ne&#65533;)&#65533;H&#65533;&#65533;*L&#65533;&#65533;&#1515;%g&#65533;&#65533;fL&#65533;&#65533;&#65533;&#1385;&#65533;7&#174;4`&#65533;%&#65533;!&#65533;&#65533;&#746;&#65533;&#65533;ph @&#65533;'_&#65533;9&#65533;&#65533;&#65533;&#65533;&#65533;&#65533;)!&#65533;>&#65533;&#65533;&#65533;&#65533;&#65533;l&#65533;&#65533;&#65533;w&#65533;&#65533;9&#65533;&#65533;&#65533;&#65533;&#65533;&#65533;k&#65533;&#65533;5&#65533;&#65533;&#65533;&#65533;V&#65533;&#65533;B&#65533;"	v PV &#65533;&#65533;&#517;&#65533; &#65533;&#65533;@&#65533;&#65533;8l&#65533;j&#65533;&#65533;&#65533;&#65533;@&#65533;&#65533;&#65533;&#65533;9&#65533;&#65533;U&#228;&#65533;j&#65533;&#65533;s&#65533;&#65533;&#65533;&#643;[&#65533;8&#65533;	&#65533;*&#65533;R&#65533;v&#65533;&#65533;Jb"AB&#65533;&#516;&#65533;&#65533;&#65533;V&#65533;|CW{c&#65533;A&#65533;q&#65533;Jr&#65533;x&#65533;tX&#65533;Q&#65533;&#65533;	t&#65533;&#1025;&#65533;i(&#65533;&#65533;P&#65533;X&#65533;f&#65533; 9&#65533;d&#65533;K&#65533;S&#736;&#65533;J&#65533;dO&#438;n+L&#65533;Y&#65533;%` &#65533;&#65533;&#65533;,&#65533;&#65533;&#65533;s>&#65533;&#65533;;&#65533;&#65533;&#65533;&#65533;.&#65533;&#65533;&#65533;I&#65533;&#65533;&#65533;q&#65533;&#65533;&#65533;H&#65533;&#65533;&#65533;&#65533;&#65533;&#65533;&#65533;X;&#65533;&#65533;n&#65533;&#65533;&#65533;&#65533;&#65533;&#65533;&#65533;dC6&#65533;1&#65533;`E ,hVo&#65533;n`&#65533;I'&#65533;&#65533;f%&#65533;1&#65533;&#65533;(h&#65533;&#65533;[!`&#65533;e&#65533;&#65533;?&#65533;&#65533;h&#65533;&#65533;&#65533;&#65533;&#65533;&#65533;&#65533;&#65533;!&#65533; jQ&#65533;&#65533;&#65533;&#65533;&#65533;e&#65533;&#65533;&#65533;=Y&#65533;9&#65533;&#65533;J&#65533;M&#65533;hO&#65533;&#65533;&#65533;&#65533;f&#65533;&#65533;s&#65533;_&#65533;&#65533;A_2&#65533;\&#65533;g&#65533;%&#1664;&#65533;&#13500;e4P&#1031;&#65533;&#65533;M&#65533;&#65533;H&#65533;&#65533;&#65533;
#M&#65533;&#65533;&#65533;x&#65533;d&#65533;&#1061;P	&#65533;
&#65533;&#65533;&#65533;&#328; 	&#65533;&#65533;%t&#65533;&#65533;&#65533;Dg&#65533;&#65533;4)&#65533;+U.&#65533;&#65533;.&#65533;&#65533;&#65533;&#65533;&#65533;&#65533;xqZ&#65533;&#65533;)m&#65533;X&#65533;5&#65533;&#65533;&#38821;&#65533;&#65533;&#65533;&#65533;&#65533;&#65533;&#65533;9&#65533;X=|&#65533;&#65533;&#65533;&#65533;&#65533;&#65533;&#65533;&#65533;v&#65533;M&#65533;&#65533;Q&#65533;&#65533;H<&#65533;&#65533;&#65533;&#65533;&#65533;8>r&#65533;&#65533;&#65533;&#65533;&#65533;&#65533;?&#65533;&#65533;\f+&#65533;&#65533;&#65533;&#65533;
&#65533;&#65533;9]t&#65533;&#65533;&#65533;jV&#65533;y&#202;&#65533;&#65533;&#65533;&#65533;&#65533;&#65533;1&#65533;&#65533;&#65533;&#65533;2&#65533;&#65533;,&#65533;^&&#65533;<@u&#65533;&#65533;W&#65533;&#65533;=&#1027;e&#65533;&#65533;&#65533;&#65533;&#65533;&#65533;&#65533;&#65533;u&#65533;&#65533;@&#65533;H&#65533;&#65533;%~&#65533;&#65533;&#65533;&#34813;e&#1025;!p5" P&#65533;&#65533;&#65533;(8&#65533;&#65533;?C&#65533;A&#65533;&#47055;p&#65533;&#65533;@&#65533;&#65533;&#65533;D&#65533; &#65533; &#65533;&#1995;&#65533;<&#65533;E&#65533;&#65533;&#65533;&#65533;i'LM3&#65533;&#65533;&#65533;?&#65533;&#65533;$Xaf&#65533;&#65533;&#65533; b&#65533;;=&#65533;&#65533;q3&#65533;(&#1188;J&#65533;&#65533;&#65533;&#65533;&#65533;&#65533;&#65533;Z/&#65533;&#65533;f&#65533;T&#65533;8d&#65533;&#65533;A&#65533;+B%&#65533;&#65533;A(&#65533;&#65533;&#65533;!y&#65533;4F&#65533;Q&#65533;&#65533;&#65533;&#65533;&#65533;&#65533;W^z&#65533;&#65533;W&#65533;&#65533;S'0(@r&&#447;&#65533;&#65533;L&#65533;&#65533;&#65533;&#531;;PB(&#65533;L&#65533;&#65533;&#666;3K^H&#65533;&#65533;Bv
&#65533;) &#65533;&#65533;&#65533;&#1060;&#65533;&8&#65533;&#65533;i&#65533;&#65533;&#65533;&#65533;]L&#65533;P&#65533;&#65533;&#65533;3&#383;-=wn&#65533;&#65533;&#65533;&#65533;&#65533;G&#65533;&#65533;a&#65533;&#65533;9&#65533;&#65533;&#1191;S&#65533;n&#65533;:&#65533;&#65533;&#65533;&#65533;bjn&#65533;&#65533;j&#307;&#65533;&#65533;&#65533;.&#65533;&#65533;&&#65533;t&#1395;[&#65533;n?^&#65533;3i&#65533;>ON&#65533;&#65533;A&#65533;&#65533;&#65533;Mul&#65533;&#65533;?&#65533;&#65533;&#65533;FC%&#531;x&#65533;&#65533;a&#899;|B	@O&#65533;Nuj&#65533;&#65533;%`&#65533;#F&#65533;x"&#65533;H	R&#65533; &#65533;&#65533;O&#65533; &#65533;be&#65533;cO6&#65533;&#65533;=m&#65533;1?&#65533;&#65533;B&#65533;(&#65533;o&#65533;&#65533;s,$&#65533;&#65533;&#65533;<&#65533;P&#65533;cC!&#65533;4!$&#65533;8&#65533;&#65533;&#65533;&#65533;"&#65533;P&#65533;BV$&#65533;&#65533;?&#65533;&#65533;&#65533;m&#65533;|tT&#65533; 	up d	BR &#65533;j&#65533;&#65533;&#65533;&#65533;&#65533;&#65533;?Yb&#65533;dIsW &#65533;&#65533;?&#65533;b&#65533;&#65533;?~&#65533;&#1101;`x&#65533;&#65533;&#65533;	&#65533;&#65533;&#65533;&#65533;:&#65533;F&#65533;<&#65533;&#65533;A&#65533;.4DA&#65533;&#65533;&#65533;&#65533;B&#65533;&#65533;B&#65533;P,&#65533;>Bp	B&#65533;&#65533;P&#65533;&#65533;d&#65533;<5&#65533;&#65533;?&#65533;.&#65533;&#65533;+I	&#65533;M&#65533;&#65533;5&#65533;!y&#65533;U &#65533;&#65533;1&#65533;&#65533;d&#65533;&#65533;&#65533;$&#65533;hF&#65533;&#65533;&#65533;&#65533;&#65533;&#65533;1&#65533;`&#65533;&#65533;=&#65533;&#65533;-&#65533;&#65533;r&#65533;8&#65533;&#65533;&#65533;&#65533;&#65533;&#65533;e&#65533;v.&#65533;&#65533;Z<P&#1322;d&#65533;!$Di&#65533;Tvqg&#65533;&#65533;&#65533;&#65533;g&#65533;I4&#65533;B&#65533;&#65533;&#65533;&#65533;?&#65533;\&#1299;iY&#65533;&#65533;&#65533;B8&#1078;&#65533;Kv&#65533;&#65533;&#65533;~Ga&#65533;&#65533;&#65533;1%&#65533;&#65533;d;4&#65533;E}t&#1114;<&#65533;&#65533;&#65533;h&#65533;&#65533;H-&#65533;&#65533;N&#65533;sH &#65533;X&#65533;P&#65533;L&#65533;)Got&#65533;C&#65533;o`&#65533;&#65533;;&#65533;r6]&#65533;&#65533;qBO9&#65533;DR&#65533;&#65533;D&#65533;&#65533;;#U&#65533;|&#65533;p&#65533;&#65533;&#65533;O[&#65533;&#65533;&#65533;'N&#65533;u&#65533;&#65533;s}&#65533;&#65533;&#65533;r&#65533;&#65533;&#65533;&#65533;C~T~&#65533;&#65533;z/&#65533;P%&#65533;&#550;%&#65533;&#65533;&#65533;.&#65533;&#65533;4&#65533;D&#65533;c&#65533;JE&#65533;"B0
r&#65533;D &#65533;?&#65533;&#1085; Od&#65533;C&#65533; &#65533;2O&#65533;&#65533;Dd&#65533;4&#65533;A B&#65533;&#65533;<&#65533;LS&#65533;&#65533;&#65533;&#65533;l&#65533;&#65533;C&#65533;>&#65533;T&#65533;QD&#65533;&#65533;&#1026;*9&#65533;&#65533;+&#65533;&#65533;&#65533;&#65533;&#65533;&#65533;#&#65533;BR&#1456;&#65533;l&#65533;1`O<0&#65533;5&#65533;c(&#65533;&#65533;&#65533;8&#65533;&#65533;&#65533;&#65533;)\&#65533;&#65533;3&#65533;lp=&#65533; t<&#65533;&#65533;r&#65533;oG&#65533;HTp&#1061;&#65533;Xa&#65533;&#65533;R_&#65533;&#65533;%&#65533;X	&#65533;&#65533;&#65533;&#65533;&#65533;&#65533;g&#65533;&#65533;x`.&#65533;&#65533;&#65533;V9&#65533;&#65533;&#1183;9&#65533;cV!&#65533;4&#258;&&#65533;&#65533;&#65533;%&#65533;x&#65533;Z&#65533;&#65533;&#299;&#65533;&#65533;X&#1541;|&#65533;]&#65533;"&#65533;&#65533;BZ$,`:(&#65533;&#65533;$T&#65533;pC&#65533;4:&#65533;n&#65533; &#65533;&#65533;*&#65533;&#65533;|&#65533;&#65533;&#1056;B&#65533;xh&#65533; &#65533;&#37487;$&#65533;&#65533;!&#65533;A&#65533;&#65533;&#65533;X&#65533;jU~&#1613;&#65533;Vv&#65533;<a&#65533;&#65533;&#65533;g(Z&#65533;&#65533;Fv(&#65533;Y&#1202;&#65533;&#65533;&#65533;I>4&#65533;&#65533;h&#65533;'&#65533;@H	z&#65533;$&#65533;&#65533;&#65533;%X1&#65533;	&#65533;$&#65533; I&#65533;3&#65533;&#65533;
k<&#65533;"&#65533;&#65533;2Q&#1097;&#65533;(EnKy&#65533;)&#65533;&#211;&#65533;&#65533;#&#65533;&#65533;&#65533;'&#65533;&#65533;J%&#65533;H&#65533;Q&#65533;&#65533;&#65533;4B&#65533;G&#65533;&RP&#65533;&#65533;$&#65533;&#65533;,1&#65533;)&#65533;c&#65533;&#65533;&#65533;&#65533;&#65533;3&#65533;&#965;&#65533;&#65533;&#65533;&#65533;l&#65533;?&#65533;&#65533;Pf:&#65533;&#65533;DH/&#65533;y&#803;<&#65533;&#65533;z&#65533;&#65533;&#65533;&#403;Lp&#65533;Mt&#65533;BI&#65533;&#65533; &#65533;&#65533;&#65533;&#65533;|)vl&#1315;&#65533;C3&#65533;QRx&#65533;&#65533;&#65533;~<!&#65533;?j&#65533;U&#65533;d&#65533;c&#165;|`(&#65533;&#65533;&#65533;&#65533;N&#65533;M-&#65533;&#65533;}&#65533;&#65533;&#65533;&#65533;X	$&#65533;6&#65533;&#65533;&#65533;B&#65533;&#65533;&#65533;?&#65533;&#65533;E&#1538;&#65533;&#65533;&#65533;	 H&#65533;&#65533;&#65533;&#65533;&#65533;&#65533;?|F&#65533;&#65533;y&#65533;+OH&#65533;&#65533;c&#65533;&#65533;:&#65533;*X&#65533;
\&#65533;/&#65533;Q&#65533;] &#65533;&#65533;
&#1323;d&#65533;
&#65533;&#65533;&#65533;P&#65533;8&#65533;5&#65533;&#65533;&#65533; &#65533;&#65533;&#65533;&#65533;&#65533;U&#1576;E::&#65533;&#65533;&#313456;&#65533;e8`&#65533;&#65533;,&#65533;B&#65533;&#65533;Ty&#65533;&#293;&#65533;&#65533;zB
pf&#1043;",&#65533;&#65533;H&#65533;&#65533;&#65533;D&#65533;q>;&#65533;
&#1143;`&#544;Ya&#65533;%&#65533;&#65533;&#65533;+L&#65533;
L&#65533;eMC&#65533;h*
x#/c&#65533;&#65533;"&#65533;(&#65533;H&#1026;&#65533;Z&#65533;&#65533; &#65533; &#65533;1&#65533;!&#65533;>&#65533;&#65533;&#65533;&#65533; &#65533;F&#65533;&#65533;Uh&#65533;&#65533; &#65533;1&#65533;A&#65533;<!&#65533;p#^&#65533;&#65533;&#794;&#65533;$&#65533;r!&#65533;&#65533;	&#65533;&#65533;&#65533;bDv!&#65533;[&#65533;EB&#65533;&#65533;&#65533;&#65533;&#65533;4&#65533;&#65533;04iU&#65533;&#65533;%k&#65533;'&#65533;&#65533;%&#65533;B&#65533;&#65533;&#65533;A&#65533;&#65533;C&#65533;-d&#65533;G&#65533;L&#65533;,&#65533;)W&#65533;&#65533; (B,&#65533;f.d&#65533;&&#65533;'R&#65533;&#65533;&#65533;z&#65533;&#65533;&#65533;&#65533;<!&#65533;1&#65533;&#65533;='xP&#923;&#65533;g$G9&#65533;&#65533;&#172;&#65533;&#65533;&#218;&#65533;0s#&#65533;&#65533;&#65533;Az&#65533;&#65533;tv &#65533;&#65533;(&#1688;&#65533;4&#65533;1&#65533;&#65533;&#65533;w&#65533;)^&#65533;2//&#65533;&#1093; #W&#65533;&4qQ&#65533;&#65533;&#65533;&#65533;&#65533;&#65533;v)HRCOHg&#65533;2&#65533;&#65533;&#65533;2Ls`&#65533;2&#65533;U)&#1520;&#65533;&#65533;&#65533;!#&#65533;&#65533;wHA&#65533;3&#65533;&#65533;8o!M&#65533;QP&#65533;&#1747;f/&#65533;>&#65533;&#65533;8)Ut&#65533;&#65533;>kB&#65533;&#65533;&#65533;&#65533;r&#65533;&#65533;&#65533;q!&#65533;&#65533;#&#65533;&#65533;&#65533;&#65533;tO5S&#65533;&#275;&#65533;&#65533;!q&#65533;&#571;&#65533;&#65533;o:&#65533;
N&#65533;&#65533;&#65533;&#65533;#9y&#65533;1&#65533;&&#65533;&#65533;&#65533;&#65533;&#65533;9&#65533; &#65533;&#65533;LFr&#65533;&#65533;&#65533;&#65533;f-Y&#65533;_&#65533;&#65533;t	&#65533;&#65533;&#65533;&#65533;&#1299;&#65533;&#65533;!w&#65533;&#65533;]&#65533;&#65533;=^&#65533;&#65533;K&#65533;&#355;KZ&#65533;&#65533;`&#65533;`zz&#65533;B&#65533;&#65533;&#65533;&#65533;&#1165;&#65533;&#65533;t7&#65533;&#65533;&#65533;A&#65533;5&#65533;&#65533;&#65533; &#65533;qY&#65533;#&#65533;u&#65533;<&_A&#65533;6&#65533;%&#65533;&"&#65533;&#65533;&#65533;&#65533;2&#1284;`&#65533;&#65533;&#65533;&#65533;%% &#65533; &#65533;:h&#65533;&#65533;&#65533;F&#65533;&#65533;&#65533;
&#65533;&#65533;&#65533;<&#65533;G!&#65533;&#65533;&#65533;&#65533;&#65533;&#65533;&#65533;N&#65533;&#65533;Z&#65533;&#65533;&#65533;&#65533;&#65533;Gt
A&#65533;P&#65533;/*&#1039;HD&#65533;&#65533;&#65533;&#65533;&#65533;&#65533;&#65533;&#65533;c!&#65533;&#65533;&#65533;!&#65533;ax&#65533;&#65533;&#51089;&#65533;S&#65533;&#65533;K&#65533;z<&#65533;$mRq&#65533;&#65533;t	&#65533;JQ&#65533;&#65533;&#65533;&#787;&#65533;@&#1534;&#65533;&#65533;&#65533;&#65533;|f&#65533;&#65533;&#65533;<~2&#65533;&#65533;&#65533;d*&#1695;&#65533;g&#65533;&#65533;&#65533;&#65533;1'A&#65533;&#65533;G&#543;&#65533;&#65533;&#65533;C&#65533;&#65533;'&#65533;&#65533;Mo&#65533;&#65533;&#65533;4&#65533;/H	&#65533;t4&#65533;gg6&#65533;&#65533;Dt&#65533;&#65533;fe^i&#65533;W&#65533;&#65533;K&#65533;&#65533;wX:&#65533;&#65533;&#65533;&h&#65533;P&#65533;&#65533;&#65533;&#65533;-DJE&#65533;&#65533;&#1183;&#65533;&#65533;&#65533;&#65533;&#301;&#65533;"&#65533;L&#65533;N&#65533;&#65533;&#65533;8G&#65533;&#65533;&#65533;&#65533;&#65533;&#65533;B&#65533;Ol &#1363;,&#65533;ct&#65533;&#65533;&#65533;D&#65533;u]&#65533;4KR|&#65533;&#65533;(E8&#65533;p!&#65533;&#65533;9Gp	&#65533;&#65533;&#65533;!&#65533;&#65533;
&#544;Rx\O&#65533;m &#65533;B&#65533;&#65533;\X&#65533; &#65533;&#65533;&#65533;t|&#65533;I&#65533;
&#65533;&#65533;&#65533;,HL&#65533;1L&#65533;&#65533;xA&#65533;Bh&#65533;&#65533;&#65533;D&#65533;&#65533;&#65533;&#65533;!Dt	&#65533;R&#65533;&#65533;B&#65533;&#65533;B&#65533;&#65533;?5:&#65533;RO4@&#65533;=H|BPE(K	O&#65533;&#65533;&#65533;W&#65533;&#65533;&#65533;[&#65533;C-&#65533;&#65533;T&#65533;&#65533;&#65533;&#65533;$&#65533; &&#65533;&#65533;&#65533;	'2&#191;&#65533;&#65533;/(&#65533;&#65533;7p&#354;&#65533;&#65533;O@&#65533;8&#65533;$&#65533;oym(B&#65533;=&#65533;?&#65533;&#65533;&#65533;L&#1927;,&#65533;O,&#65533;X&#65533;@
&#65533;&#65533;&#65533;&#65533;&#65533;@?&#65533;&#65533;W&#65533;&#65533;&#65533;Rp&#65533;&#65533;Q&#65533;&#65533;K&#65533;\&#65533;&#65533;B&#65533;&#65533;&#65533;&#65533;&#65533;&#65533;&#65533;&#65533;?&#65533;&#65533;&#65533;9&#65533;&#65533;&#65533;9&#65533;R&#65533;&#65533;&#232; S&#65533;&#65533;R&#65533;&#65533;-&#65533;E&#65533;F&#65533;B\&#65533;&#65533;;&#65533;>)&#65533;&#65533;U_>&#65533;&#281;&#65533;%&#65533;Y4&#65533;&#65533;)&#65533;Gb ]&#65533;u&#65533;?&#65533;@&#65533;&#65533;CD&#346;E&#65533;&#1345;=b2&#65533;#4AS&#65533;&#65533;SG&#65533;&#65533;&#65533;_&#65533;&#65533;I.&#65533;&#65533;&#65533;E&#65533;$;B_th &#65533;L&#65533;$H=&#65533;Lv&#65533;::&#65533; &#65533;R8@J&#65533;&#65533;&#65533;&#65533;K&#65533;9&#65533;&#1710;	R &#65533;C"&#65533;&#65533;	2&#65533;?B@ 	ut@<<&#65533;x&#65533;Q`I &#65533;&#1541;&#65533;&#65533;&#65533;m^9}&#298;&#65533; &#65533;&#65533;	&#65533;I*&#65533;B&#283;&#65533;&#65533;B&#65533;&#65533;+`&#65533;&#65533;&#65533;&#65533;&#65533;&#65533;F6&#65533;	(eU&#1497;&#65533;&#65533;AW&#65533;R8a&#65533;BE&#65533;2&#544;C.&#65533;4&#65533;&#65533;3"&#65533;&#65533;&#65533; &#65533;&#65533;&#65533;&#65533;!x&#65533;&#65533;&#65533;AQPj&#65533;&#65533;-&#65533;r&#65533;&#65533;?&#65533;@! &#65533;<,&#65533;&#65533;&#65533; J&#65533;%&#65533;4&#65533;&#65533;G&#65533;&#65533;V"/&#279;&#661;]=&#65533;z5\,\#&#65533;CMq&#65533; `B&#65533;9;&#65533;	&#65533;&#65533;&#65533;!t&#65533;&#65533;&#65533;	&#65533;&#65533;&#65533;A8&#65533;2&#65533;$@&#65533;3T&#65533;'&#65533;
m&#65533;&#65533;/&#65533;&#65533;&#65533;bDp&#1250;&#65533;&#65533;}Z&#65533;; n&#65533;&#65533;A0&#65533;A*&#65533;&#65533;&#65533;U&#65533;&#65533;
f&#65533;3&#42910;&#65533;&#65533;	&#65533;&#65533;&#65533;QV&#65533;&#65533;f&#65533;O&#65533;&#65533;!@P&#65533;&#65533; <$1&#65533;&#65533;F&#65533;Z&#65533;	&#65533; ^&#65533;B&#65533;RO /&#65533;&#65533;&#65533;&#65533;*H&#65533;&#282;}(oX&#65533;&#65533;HUt&#65533;V&#65533;_Bf&#65533;?&#65533;&#65533;&#65533;&#65533;&#65533;v&#65533; &#65533;&#65533;&#65533;&#65533;.&#65533;D4)&#65533;3A&#65533;3&#65533;&#65533;R&#65533;`&#65533;&#65533;&#65533;&#65533;&#65533;&#65533;P&#65533;&#65533;&#65533;O0&#65533;R&#65533;.&#65533;,&#65533;&#65533;&#65533;&#65533;&#65533;&#65533;&#65533;&#65533;&#65533;&#65533;&#65533;^h&#65533;&#65533;@R.&#65533;&#65533;&#65533;NT&#65533;&t S &#65533;&#65533;8@&#65533;&#65533;&#65533;<&#65533; AO&#65533;A&#65533;&#65533;&#65533;&#65533;&#65533;?&#65533;&#65533;&#65533;2&#65533;?Pj&#65533;< &#65533;@&#65533;L&#158;&#65533;&#65533;@r&#65533;!$UR&#65533;*O&#65533;&#65533;v&#65533;&#65533;&#65533;Q&#65533;.GOr&#1894;&#65533;&#65533;"F&#65533;6&#65533;BH&#65533;!&#65533;W&#65533;&#65533;q&#65533;&#65533;#&#65533;E&#65533;=EH\\:`A&#65533;B`&#65533;B(&#65533;u&#386;'x&#65533;"T&#65533;&#65533;B&#65533;&#65533;&#65533;&#65533;&#65533;8&#65533;B&#65533;&#65533;&#65533;V@&#65533;&#65533;3&#65533;&#65533;+&#65533;&#65533;&#65533;9^&#65533;&#65533;D^&#65533;&#65533;	O&#65533;&#65533;&#65533;&#65533;=	&#65533;b&#65533;&#65533;&#65533;&#65533;z&#65533;&#65533;&#65533;e$a@&#65533;&#4509;!	&#65533;m&#65533;&#65533;u&#65533;&#65533;q&#65533;@28&#65533;P&#65533;"&#65533;:&#65533;&#65533;eQ&#65533;&#65533;B&#65533;&#65533;!&#65533;&#65533;2&#65533;&#65533;&#65533;B|&#173;}CKe&#65533;&#65533;P&#65533;7&#65533;l&#65533;~&#65533;&#65533;&#65533;&#65533;,&#65533;&#65533;&#65533;'&#65533;T&#65533;&#65533;&#954;&#65533;&#65533;N&#65533;"&#802;&#65533;&#634; %&#65533;&#65533;&#65533;&#65533;D&#65533;&#65533;&#65533;-(B&#65533;&#65533;b&#65533;&#1226; &#65533;Q*P&#65533;7&#65533;&#65533;&#65533;^-;Y&#65533;2&#65533;&#65533;F&#65533;VG j)&#65533;&#65533; 0&#65533;h&#65533;6&#65533;&#65533;bGQF &#65533;&#65533;&#65533;2&#1814;&#65533;&#1822;)&#65533;B&#65533;&#65533;ZG2&#338;&#65533;&#65533;&&#65533;&#65533;	4X&#65533;?&#65533;R,	Re&#65533;FRQ&#65533;&#65533;&#65533;(nu&#65533;&#65533;P&#65533;@l"D&#65533;&#65533;u9&#65533;&#65533;"D&#65533;&&#65533;B&#65533;&#65533;oL&#65533;RPht&#65533;&#65533;u&#545;&#65533;&#1825;t&#65533;h&#65533;&#65533;&#65533;
&#65533;&#65533;&#65533;&#65533;&#65533;&#65533;U!v&#65533;!&#65533;&#65533;DQ&#65533;gy&#65533;&#65533;&#65533;#&#65533;@&#65533;&#65533;&#65533;&#65533;B&#65533;&#65533;!-&#65533;&#65533;/xekX&#65533;&#65533;b&#65533;&#65533;	T&#65533;&#65533;&#65533;&#65533;&#65533;C+B&#65533;+8&#65533;3&#65533;A&#65533;]&#65533;9^&#65533; &#65533;/&#65533;&#65533;&#65533;'8^&#65533;i&#65533;?&#1307;&#65533;a&#65533;&#65533;@32&#65533;3bI}ER:Q&#65533;E&#65533;&#65533;m&#272;K(B&#1830;VG&#65533;&#65533;&#65533;?0&#65533;&#65533;F&#65533;v_&#65533;&#65533;&#65533;S&#65533;H	)R&#65533;&#65533;&#65533;&#65533;&#65533;&#65533;*&#65533;&#65533;&#65533;&#65533;IG?&#65533;B&#1067;&&#65533;&#65533;&#65533;&#65533;&#65533;4&#212;&#65533;&#65533;F&#65533;&#65533;r&#65533;&#65533;&#65533;?&#65533;&#65533;B&#65533;&#65533;&#65533;0&#1762;"&#65533;!&#65533;&#65533;=&#65533;&#65533;;&&#65533;&#65533;i&#65533;TO R 
cM&#65533;H0&#1088;$&#65533;s&#65533;&#65533;&#65533;&#65533;&#65533;K&#65533;&#65533;?&#65533;&#65533;&#65533;xq&#65533;is1&#65533;&#65533;&#65533;>&#65533;Q&#65533;)B&#65533;t&#65533;&#65533;+&#65533;&#65533;&#65533;&#65533;q&#65533;quH&#65533;?&#65533;&#65533;_&#65533;&#65533;:,3d&#65533;B|&#65533;&#65533;C2,0v<@&#65533;&#65533;t,&#65533; ?&#65533;8R&#65533;*&#65533;A|&#65533;&#65533;C!&#65533;|N&#65533;&#65533;*Ek&#65533;&#65533;-&#65533;&#65533;&#65533;D&#65533;6LP"$&#65533; &#65533;K&#65533;&#65533;Q&#65533;*&#65533;[e&#65533;K{&#65533;&#65533;&#1637;&#65533;&#65533;5&#65533;&#65533;&#65533;B-&#1792;&#65533;&#65533;B&#65533;b(a+&#65533;V@&#65533;&#1890;27s&#65533;&#65533;k3G&#65533;&#65533;*@&#132;&#65533;&#65533;&#65533;l&#65533;'&#21833;&#65533;ZB(*&#181;&#65533; 7&#65533;@9&#65533;S&#65533;&#65533;-V&#65533;&#65533;&#65533;&#65533;>&#1048;&#65533;&#65533;B&#65533;&#65533;&#65533;&#65533;t!{&#65533; c&#65533;&#65533;HA&#65533;Eq&#65533;&#65533;$ D2&#65533;4&#65533;BH'&#65533;&#65533;m&#65533;B&@&#65533;-X&#65533;B&#65533;O&#65533;&#65533;<&#65533;&#65533;C&#65533;.&#65533;  &#65533; &#65533;&#65533;&#65533;&#65533;&#65533;jG&#65533;H/&#65533;&#65533;I&#65533;&#65533;H#&&#65533;&#65533;&#65533;%&#382;&#65533;&#65533;k4v4&#65533;?&#65533;&#65533;PO`#Y&E&#65533;B+/&#1282;P&#65533;&#1649;C(EI&#65533;t&#65533;4S&#65533;&#65533;&#65533; D*R8&#65533;Bp&#65533;QL&#65533;&#65533;z5O&#65533;&#65533;nK%,&#65533;&#65533;B&#813;Z&#65533;&#65533;&#1778;u&#1846;&#65533;&#65533;&#65533;&#65533;$&#65533;\#&#65533;&#65533;&#65533;]&#65533;&#65533;&#65533;&#65533; &#65533;&#65533;B&#65533;1SD%B,&#65533;&P&#65533;U&#65533;&#65533;a&#65533;&#65533;&#65533;P&#65533;9v&#65533;&#65533;qO,&#65533;:&#1329;6d&#65533;:E!&#65533;&#65533;R8&#65533;p\r&#65533;&#65533;&#65533;2&#65533;w&#65533;6t F&#65533;A&#65533;!]xWj#&#261;!&#65533;&#65533;&#65533;&#65533;J&#65533;%&#65533;&#65533;t&#65533;T&#65533;&#65533;T A&#65533;&#65533;Q&#324;U&#65533;PV&#65533;k,&#65533;r&#65533;&#65533;K&#65533;&#65533;` &#65533;&#65533;&#65533;-&#1186;8C&#65533;&#65533;&#65533;B&#65533;&#65533;&#65533;H&#65533;&#65533;@/&#65533;}&#65533;&#38152;&#65533;:&B(&#65533;+&#65533;U&#65533;x&#65533;7X&#65533;{&#65533;8
B&#65533;
&#65533;&#65533;fO&#65533;&#65533;B&#65533;&#65533;%&#65533;w}#&#65533;&#65533;at,&#65533;*1Cq,#&#65533; +4&#65533;&#65533;RIU&#65533;B &#65533; &#65533;&#65533;^&#65533;&#65533;d4S,*v&#65533;&#65533;P&#65533;Q&#65533;&#65533;+&#65533;ixtl&#65533;R d&#65533;R `E&#65533;&#65533;E&#65533;&#65533;"&#65533;dV&#65533;&#65533;&#65533;E/&#65533;&#65533;R4)4&#65533;&#65533;&#65533;? &#65533;XW&#65533;&#65533;:&#65533;&#65533;&#65533;u2&#1860;AY+&#65533;Y&#65533;&#65533;UNy&#65533;u&#65533;g9&#65533;&#65533;&#65533;m&#65533;&#65533;H]CG&#34442;&#65533;&#65533;^&#65533;
&#65533;t&#65533;&#65533; &#65533;y&#65533;&#65533;8G&#65533;&#65533;&#65533;?&#65533;t&#65533;&#65533;y&#65533;!&#65533;&#65533;&&#65533;9&&#65533;&#65533;`&#65533;&#65533;&#65533;&#65533;&#65533;yOpH&#65533;+&#65533;E+p&#65533;&#65533;<&#65533;H&#484;K&#65533;t,&#65533;? &#65533;&#65533;&#65533;&#65533;O::&#65533;&#65533;&#65533;C&#65533;&#65533;&#65533;?&#65533;t&#65533; &#65533;D&#65533;&#1128;n,&#65533;4&#65533;(l&#65533;&#65533;K&#65533;l&#65533;&#65533;)&#65533;&#65533;C;&#65533;v&#65533;&#65533;&#237;+&#65533;(&#65533;C
t&#65533;&#65533;&#944;&#65533;&#65533;&#65533;&#65533;&#65533;D
&#65533;)&#65533;n&#65533;vp\@\@!T&#65533;P&#65533;&#65533;A`&#65533;&#1037;R&#65533;&#65533;&#65533;Q &#65533;&#65533;&#65533;&#65533;&#65533;&#65533;4&#65533;,&#65533;&#65533;-&#65533;&#65533;&#65533;&#65533;B&#65533;&#65533;?&#65533;;BWO&#65533;&#65533;)&#65533;&#60716;&#65533;xO&#65533;&#65533;O1B&#2041;&#65533;&#62525;&#65533; &#65533;`xt.)&#65533;A&#339;BF+9B&#65533;X&#65533;&#65533;'&#65533;&#65533;A3&#65533;8B&#65533;<&#65533;?&#65533;&#65533;&#65533;&#184;&#65533;&#947;J&#65533;&#65533;?l@3&#65533;@3&#65533;&#65533;&#65533;&#65533;C3|&#65533;l&#65533;&#65533;C`<O&#65533;X&#65533;&#65533;&#65533;7&#65533;%O,{O&#65533;As&#65533;&#65533;B&#65533;p&#65533;B&#771;&#65533;z|y&#65533;&#65533;&#65533;8j&#65533;&#65533;&#65533;O&#65533;&#65533;C&#65533;&#65533;&#65533;&#65533;<&#65533;@&#65533;&#65533;&#65533;&#65533;<&#65533;&#65533;{uh,&#65533;l@&#65533;+&#65533;&#65533;,&#65533;&#65533;;&#65533;&#65533; &#65533;&#65533;&#65533;v&#65533;&#65533;&#65533;/&#65533;9&#65533;&#65533;30&#65533;3&#65533;&#65533;3&#65533;B`&#65533;&#6848;
&#65533;
&#65533;
`&#65533;&#65533;7>&#65533;c&#65533;&#65533;&#65533;&#65533;&#65533;&#65533;&#65533;/&#65533;&#327;&#65533;&#65533;?&#65533;&#65533;&#65533; Q&#65533;&#65533;&#65533;&#65533;'&#1490;a&#65533;&#65533;"&#65533;h"&#65533;s&#65533;.h&#65533;&#65533;&#65533;&#65533;(&#65533;.S\&#65533;s<&#65533;&#65533;&#65533;&#65533;&#65533;*&#65533;&#65533;?4 &#65533;&#65533;&#65533;f&#486;&#65533;#&#65533;/D&#65533;#&#65533;&#65533;B&#65533;&#65533;&#65533;&#65533;&#65533;
&#65533;&#65533;3;R&#65533;S&#65533;G&#65533;&#65533;&#65533;&#65533;+&#65533;H'&#65533;#&#65533;&#65533;&#65533;&#65533;&#65533;&#65533;Ml;&#65533;gXO&#65533;L8O&#65533;&#65533;?&#65533;1W{A&#65533;N&#65533;$x&#65533;L&#65533;
 &#65533;$/i&#65533;&#65533;&#65533;&#65533;&#65533;&#65533;&#65533;&#65533;&#65533;&#65533;<&#65533;bD&#65533;&#65533;&#65533;&#65533;&#65533;&#65533;)&#65533;V:H&#65533;&#65533;pa&#65533;%&#65533;64&#65533;&#65533;&#390;(&#65533;>&#65533;&#65533;&#65533;&#65533;#C&#65533;V&#65533;k2&#65533;N&#65533;b&#65533;&#65533;&#65533;dJM&#65533;~&#65533;&#65533;&#65533;&#65533;A&#65533;&#65533;'U\8o&#65533;\6&#420;&#65533;&#65533;I&&#65533;&#65533;&#65533;&#65533;&#65533;a&#1509; &#65533;Pb&#65533;	'&#65533;]&#65533;.&#65533; &#65533;&#65533;+d.&#65533;'&#65533;&#65533;!&#65533;&#65533;&#65533;&#65533;b&#65533;&#65533;gD&#266;3\&#52785;&#65533;q)W&#65533;|3&#65533;e6&#65533;X&sh&#1123;I&#65533;6WC,&#65533;&#65533;&#65533;&#65533;:&#65533;&#65533;X&#65533;fM;"&#65533;&#65533;f&#65533;&#65533;&#65533; &#65533;9&#65533;&#65533;&#65533;&#65533;;"&#65533;1=M&#65533;1A&#65533;&#65533;?jw&#65533;&#65533;9}&#65533;!&#65533;v~&#65533;rj&#65533;s&#65533;&#65533;&#65533;&#65533;g&#65533;&#65533;Ay&#65533;&#65533;!&#65533;H&#65533;&#65533;d)&#65533;&#65533;o&#65533;&#65533;&#65533;&#65533;&#65533;/&#65533;s&#65533;&#65533; &#65533;&#65533;&#65533;\&#65533;O&#65533;"&#65533;&#65533;'&#65533;Ld&#65533;#/&#1554;P&#138; &#65533;	&#65533;H("/&#65533;"&#65533;#&#65533;f&#65533;&#65533;&#65533;&#65533; 	&#65533;&#65533;&#65533;P&#65533;,&#65533;	"N&#65533;xC	&#65533;,&#65533;(&#65533;&#65533;d&#46290;N&#65533;g &#65533;&#169;&#227;&#65533;&#65533;&#65533;I"&#65533;Xj&#65533;&&#65533;&#65533;n&#65533;@&#65533;y4jB#&#65533;L&#65533;#&&#65533;&#65533;Z&#47792;V\,!h&#65533;g&#65533;GL&#65533;&&#65533; &#65533;&#65533;&#65533;81{&#65533;\&#65533;&#65533;0&#65533;
&#65533;&#65533;<B&#65533;XU&#65533;&#65533;A&#65533;QH&#65533;y&#65533;&#65533;I%&#65533;4R&#65533;*)&#65533;&#65533;&#65533;<&#65533;&#65533;PE&#65533;I,RA&#65533;gRk@u&#65533;g&#65533;&#65533;U&#65533;h[&#65533;'&#1878;&#908;&#65533;Z&#65533;&#448;x&#65533;Wt
&#65533;c{&#65533;&#65533;&#65533;(&#65533;&#65533;&#65533;8&#65533;&#65533;'&#65533;&#65533;&#65533;Y:&#31235;&#65533;&#65533;5&#65533;&#65533;8&#65533;S":b&#65533;W&#65533;&#65533;&#931;&#65533;&#65533;&#65533; &#65533;&#65533;&#65533;&#65533;#&#65533;&#65533;&#65533;)&#65533;&#65533;&#65533;7&#65533;&#1707; &#65533;
&#65533;&#65533;&#65533;&#65533;c&#1184;O&#65533; &#65533;&#65533;&#65533;&#65533;&#65533;(b&#65533;&#65533;&#65533;'&#65533;*~@&#65533;&#65533;&#65533;&#65533;&#65533;&#65533;|&#65533;	b&#65533;&#65533;f&#65533;&#65533;
&#65533;&#65533;&#65533;r j?>&#951;&#65533;~&#65533;&#65533;z&#65533;2&#65533;R`(&#65533;#$&#65533;&#65533;S`&#65533;&#65533;&#65533;!&#43557;5/&#65533;&#65533;X(&#65533;	Z&#65533;&#65533;E&#65533;`&#65533;7=&#65533;&#65533;&#311;<&#65533;0&#901;&#1434;"&#65533;&#65533;&#65533;&#65533;O&#65533;&#65533;&#65533;Z "'&#65533;&#65533;&#65533;!&#65533; 2&#65533;O&#65533;&#65533;&#65533;(&#65533;&#65533;&#65533;Z&#65533;'&#65533;&#65533;&#65533;	(hf&#65533;&#65533;q&#65533;&#65533;""&#65533;&#65533;""q8&#65533;2&#65533;&#784;
&#65533;&#65533;Z&#216;R&#65533;4p&#65533;&#65533;'1&#65533;&#65533; *&#522;hw&#65533;&#65533;t"&#65533;&#65533;$&#65533;&#65533;&#65533;&#65533;
&#65533;RHS&#65533;(J&#65533;&#65533;E-E&#65533;&#65533;&#65533;J1&#65533;&#65533; &#65533;&#65533;{&#65533;8&#65533;&#65533;&#65533;A&#65533;6&#65533;&#65533;}u&#65533;`i&#65533;UVd&#65533;&#65533;&#65533;&#65533;jN&#65533;&#65533;z&#65533;-&#65533;&#65533;&#65533;y&#65533;&#65533;&#65533;&#65533;&#65533;X&#65533;aHt&#65533;`3&#65533;0&#65533;&#65533;&#65533;@&#65533;9&#65533;&#65533;&#1462;&#65533;&#65533;&#65533;(&#65533;#U&#65533;&#65533;&#65533;&#65533;&#65533;@&#65533;*&#65533;&#65533;&#65533;&#65533;&#65533;&#65533;
$<&#65533;D0&#65533;B&#65533;&#65533;&#65533;&#65533;' &#129;3p`&#65533;&#65533;&#65533;&#65533;&#65533;&#65533;&#1712;=&#65533;a_HDz$G&#65533;"\&#65533;&#65533;uA	CD&#65533;X&#65533;*&#65533;C`&#65533;"C*&#65533;K&#65533;#
_&#65533;&#450;$B y8&#65533;!&#65533;`&#65533;&#65533;&#65533;g&#65533;&#65533;&#65533;Z&#65533;&#65533;e&#65533;&#65533;&#65533;&#65533;G"&#65533;&#65533;#C~%>?&#65533;&#65533;\&#65533;&#65533;&#65533;&#65533;6&#65533;@&#65533;O&#65533;&#65533;>&#65533;2&#65533;&#65533;HOe&#65533;&#65533;&#65533;$2&#65533;d&#65533;&#65533;&#65533;&#65533;&#65533;$&#65533;&#65533;&#65533;&#65533;&#515;&#65533;&#65533;&#65533;("O&#65533;BQ r&#65533;&#1281;&#65533;H&#65533;+Er&#65533;&#65533;Mqx&#65533;G&#65533;&#65533;&&#65533;`&#65533;&#65533;(D&#65533;g&#65533;1&#65533;'z&#65533;&#65533;&#65533;  &#65533;4k&#65533;&#65533;!&#65533;&#65533;&#65533;
<y&#65533;&#65533;I&#65533;p&#65533;fX &#65533;Jr"&#65533;8&#65533;&#65533;<"&#65533;dB&#65533;&#65533;&#65533;Q&#65533;&#65533;SO&#65533;&#1299;&#65533;&#65533;&#65533; 	
&#65533;&#65533;&#65533; Z&#65533;^%&#65533;&#65533;"&#65533;1&#65533;(z&#65533;1%N&#65533;&#65533;&#65533; p&#65533;&#65533;&#65533;r&#65533;#&#65533;&#65533;&#65533;F&#65533;,&#65533;&#65533;4&&#65533;&#65533;&#65533;&#65533;&#65533;R&#65533;=UOz&#65533;D&#65533;S&#65533;S&#65533;D&#65533;0&#65533;&#65533;!&#65533;K(&#65533;Q&#65533;&#65533;T&#65533;&#65533;&#65533;&#1683;&#65533;Te(&#65533;&#65533;&#65533;&#65533;&#65533;0Q&&#65533;&&#65533;&#65533;-yKM&#65533;D&#65533;EN
&#65533;&#65533;$V &#65533;&#65533;$&#65533;I &#1698;"&#65533;&#65533;dwA&#65533;?H?&#65533;&#65533;;&#65533;%RYF&#65533;\xCf:&&#65533;&#65533;&#65533;92&#65533;(Hx&#65533;#(&#65533;&#65533;&#65533;&#65533;I&#1745;&#280;<&#65533;!&#65533;x&#65533;&#65533;&#65533;&#65533;cwy&#65533;&#65533;*N&#65533;i&#65533;pA&#65533;G,@&#65533;V&#402;q&#65533;&#65533;5]&#65533;&#65533;&#65533;"yn!&#65533;&#65533;X,&#65533;1&#65533;c&#65533;&#65533;&#1025;&#65533;&#65533;&#65533;&#65533;MTc&#65533;(DYJ&#65533;O&#65533;&#65533;v&#65533;*&#65533;&#65533;&#65533;U&#65533;c&#65533;&#65533;&J c&#23503;&#65533;9&#65533; &#65533;Kc)&#65533;Y&#65533;&#65533;&#65533;GR&#65533;'&#65533;&#65533;;e>&#65533;&#65533;wp&#65533;&#65533;&#65533;&#65533;&#65533;_>0'&#65533;&#1762;V&#65533;%&#65533;6gx&#65533;iM&#65533;vS&#65533;&#65533;&#65533;&#65533;XpN3&#65533;&#65533;$&#65533;&#65533;&#65533;RE\&#65533;&#65533;y)v&#65533;&#65533;&#65533;&#65533;&#65533;&#65533;)&#65533;&#65533;&#65533;6&#65533;&#65533;{Xuf&#65533;c&#65533;^&#65533;W&#65533;&#65533;&#65533;he&#65533;&#65533;&#65533;I&#65533;&#65533;!G&#65533;<6&#65533;&#65533;&#65533;G*&#65533;mR&#65533;&#65533;&#65533;Ea&#601;D!&#65533;&#65533;A&#65533;&#626;&#65533;f&#65533;&#65533;&#65533;c&#65533;[&#65533;&#65533;&#65533;&#65533;U&#65533;&#65533;&#65533;&#65533;&#65533;&#65533; qf&#65533;&#65533;	-1&#65533;rAf&#65533;&#65533;&#65533;&#65533;5&#65533;^&#65533;&#65533;Z&#65533;&#65533;n&)&#65533;|.&#526;0&#65533;&#1890;&#65533;#O&#65533;&#65533;R&#65533;&#65533;p&#65533;1&#1187;&#65533;&#65533;GO&#65533;,&#671;&#65533;^L>E&#65533;F&#65533;&#65533;2&#65533;`jbW&#65533;:@e&#2028;&#65533;e*&#65533;~&#65533;!&#65533;y&#65533;&#65533;c&#65533;&#65533;7&#65533;&#65533;&#65533;G&#65533;S_tx&#65533;&#65533;&#65533;&#65533;}&#65533;&#65533;&#65533;r+"|h&#65533;K#&#65533;&#65533; x&#65533;)&#65533;&#65533;&#65533;&#65533;&#65533;&#65533;c&#65533;9&#65533;&#565;&#784;&#65533;v&#65533;fh&#65533;p&#65533;g&#65533;^@&#65533;&#65533;$r&#65533;&#65533;$&#65533;2&#65533;P#&#65533;&#65533;oy&#65533;{)&#65533;xd&#65533;&#65533;&#723;&#395;(&#65533;[h)&#65533;&#65533;&#65533;d	}&#65533;&#65533;?HY&#65533;&#65533;&#65533;	n&#65533;$&#65533;L &#53569;&#65533;&#65533;u&#65533;
~"/ z&#1137;%5&#65533;&#1917;y!&#65533;$&#65533;&#65533;-&#65533;p^,&#65533;&#65533;&#65533;&#65533;u&#1299;A0e&#65533;&#65533;LH&#65533;&#65533;4&#65533;&#65533;&#1626;&#65533;&#65533;|&#65533;&#65533;A&#65533;&#65533;&#65533;&#65533;D&#65533;#&#65533;&#65533;'&#65533;B&#65533;H{&#65533;"&#65533;gu&#65533;&#65533;~BDzh&#65533;	=&#65533;b)F&#65533;by&#493;&#65533;&#65533;^w&#65533;&#65533;&#65533;
&#65533;&#65533;&#65533;x%&#65533;_&#65533;j4&#65533;&#65533;&#65533;x^&#65533;&#65533;&#65533;&#65533;`&#65533;G&#65533;qL\&:&#65533;ii&#65533;&#65533;&#65533;&#65533;2(&#65533;&#65533;.&#65533;&#65533;3Ds&#65533;&#65533;0&#65533;_ &#65533; &#65533;&#65533;&#65533;&#65533;l
2&#65533;&#65533;&#65533;z&#65533;&#65533;&#65533;=n3&#65533;&#65533;&#65533;&#65533;}&#65533;&#65533;&#65533;S&#65533;&#65533;&#65533;&#65533;?z
&#65533; &#65533;vU&#65533;I&#65533;o&#65533;+&#65533;&#65533;&#65533;&#65533;&#65533;&#65533;\&#184;`R&#65533;&#65533;&#65533;&#65533;%!&#65533;Y&#65533;	A&#65533;H&#65533;i&#65533;&#65533;&#65533;r)&#65533;P&#1106;&#65533;&#65533;M&#65533;D&#65533;&#65533;9&#1490;&#65533;&#65533;e&#65533;|&#65533;\jm&#65533;*~&#65533;&#65533;&#65533;&#65533;&#65533;+&#143;!&#65533;`&#65533;p&#65533;&#65533;&#65533;&#65533;&#65533;&#65533;h&#65533;!&#65533;&#65533;&#65533;&#65533;)"&#1583;&#65533; (&#65533; &#65533;p&#65533;&#65533;&#65533;I(&#65533;!&#65533;
k	&#65533;&#65533;4 &#65533;&#65533;&#65533;8&#65533;0JM&#65533;(&#249;&#65533;&#942;y&#65533;0&#65533;&#65533;&#65533;f&#65533;&#65533;X#5X&#65533;z&#65533;U^&#65533;KEU &#65533;^&#65533;-&#65533;+30&#65533;7&#65533;&#65533;Wx&#65533;X&#65533;+Yo)&#65533;m&#65533;[&#65533;&#65533;&#65533;[(&#65533;O"&#65533;&#65533;&#65533;&#65533;AH&#65533;&#65533;(&,(s"&#65533;&#65533;&#65533;*&#65533;Z &#65533;&#65533;&#65533;&#65533;@ &#65533;&#65533;Z&#65533;&#65533;7:&#65533;&#65533;&#65533;&#65533;`&#65533;&#65533;&#65533;~/X&#65533;&#65533;-z&#65533;&#65533;&#65533;5L&#65533;T&#65533;&#65533;VXE&#65533;Th&#1056;zB&#65533;&#65533;b&#65533;Ad&#65533;&#65533;&#65533;&#65533;	b&#65533;Ham&#58635;G&#65533;j&#65533;#&#65533;d&#65533;&#65533;&#65533;)"
&#65533;?&#65533;"&#65533;&#65533;I&#65533;;&#65533;n&#65533;!&#65533;L"$&#65533;&&#65533;&#65533;&#65533;&#65533;dzi	&#65533;dIf"&#65533;z&#65533;Fa&#65533;&#65533;&#65533;&#65533;!D&#65533; 
'&#65533;&#65533;d
&#65533;1&&#65533;@"&#1583;'&#65533;&#65533;&#65533;!@&#65533;&#65533;M"&#65533;&#65533;-Ha
&#65533;  &#65533;&#65533;&#590;N&#65533;&#65533;!&#65533;dm
$..V&#65533;&#1034;&#65533;@&#65533;@&#65533;&#65533;	&#65533;i&#65533;&#65533;*m&#65533;&#65533;k&#65533;&#65533;&#65533;e&#65533; &#65533;#"&#65533;a)P&#65533;y"&#65533;&#65533;0j#?-Q:RR b&#65533;B&#65533;$9&#65533;JVV&#65533;&#65533;&#65533;&#65533;7f&#65533;&#1424;&#65533;&#65533;n&#65533;4~%&#65533;z&#65533;~&#65533;&#65533;X&#65533;M&#65533; &#65533;Y"&#65533;	&#65533;H&#65533;&#65533;M@&#65533;{&#65533;)E&#322;&#65533;M"&#272;!.&#65533;*&#65533;&#65533; H/&#65533;C&#65533;9&#65533;,&#65533;-&#65533;&#65533;m,&#65533;2&#65533;&#65533;&#65533;&#65533;&#65533;&#557;8&#557;&#65533;Q(&#65533;&#65533;{&#65533;&#65533;&#65533;!&#65533; 
Y&#65533;&&#65533;&#65533;jM&#65533;Y&#65533;&#715;;&#65533;&#65533;&#65533;0&#65533;&#65533;&#65533;&#65533;&#65533;&#65533;@e&#65533;13%&#65533;&#65533;&#65533;&#65533;$&#65533;m&#65533;&#65533;&#65533;&#65533;	&#65533;`p&#65533;N&#65533;&#65533;&#65533;y*c2&#65533;&#65533;N&#65533;f&#65533;g&#65533;	&#65533;:GJv	"$0&#65533;00&&#65533;d&#8450; k1!&#529;!@&#65533;&#65533;Q&&#65533;&#65533; Z.&#65533;*&#65533;n&#65533;7E&#65533;&#65533;&#65533;&#65533;&#65533;!&#65533;&#65533;n&#65533;|&#65533;&#65533;j&#65533;p&#1922;&#65533;Z &#684;&#65533;&#65533;8!&#65533;&#65533;&#65533;&#65533;m&#65533; &#65533;Cb&#65533;&#65533;&#65533;Hc!&#65533;&#65533; &#65533;&#65533;8&#65533;&#65533;&#65533;&#65533;`A&#65533;!/F&#65533;nf&#65533;&#65533;"b&#65533;+A&#65533;!&#65533;@7&#65533;@S&#65533;&#65533;&#65533;&#65533;&#1326;k&#65533;&#65533;F&#65533;/&#65533;B1#5Q&#65533;&#65533;&#65533;&#65533;&#65533;"'&#65533;G/&#65533;G&#65533;&#65533;&#65533;$&#65533;&#65533;&#65533;9&#65533;l&#65533;&#65533;&#65533;D&#1318;&#65533;C&#65533;f&#65533;B#
W&#2213;&#65533;m4&#65533;c&#65533;&#65533;#&#141;&#65533;&#65533;H&#65533;&#65533;&#65533;&#65533;*"&#65533;c&#65533;&#65533;&#65533;R"Z&#65533;&#65533;CJq)dU&#65533;/kTK&#65533;4&8&#65533;2&#65533;&#1250;&#65533;0"E{.2&#65533;&#65533;$&#65533;&#65533;P&#65533;!&#65533;`.&#65533; 6&#65533;&#972;Q&#65533;&#65533;Q6I(,q&#65533;&#65533;&#65533;"b&@d&#65533;3P-&#65533;&#65533;<b&#65533;.Q1&#65533;PO&#211;&#65533;&#65533;!&#65533;3"&#65533;)Pu&#65533;	&#65533;&#65533; 9&#65533;bGr&#65533;&#65533;  MT.&#65533;q&#65533;&#65533;&#65533;&#65533;&#65533;u &#65533;&#65533;"&#65533;&#65533;DG&#65533;i&#65533;P&#65533;&#65533;&#65533;&#65533;&#65533;<b&#65533;&#65533;*"&&#65533;&#65533;&#65533;MQf"{&#65533;&#65533;&#65533;&#65533;n=D&#65533;&#65533;PW&#65533;&#65533;&#65533;&#65533;&#65533;U&#1982;&#65533;&#65533;&#65533;&#65533;Z&#1492;&#65533;&#65533;Z&#65533;"&#65533;"&#65533;[! \+#&#65533;&#65533;&#65533;a&#65533;[&#65533;n&#65533;@&#65533;7zo&#65533;on&#65533;4&#935;2T &#65533;0&#65533;M"&#65533;2&#65533;&#65533;S&#65533;U`&#65533;&#65533;&#65533;&#65533;&#1296;&#735;&#351;C#&#65533;t3&#65533;+R&#65533;.&#65533;&#1300;"&#65533;&#65533;a&#65533; &#65533;a`&#65533;\r~B&#65533;&#65533;&#65533;&#65533;2l37IJ&#65533;&#402;V,&#65533;1&#65533;&#65533;&#65533;==bI&#65533;&#65533;e&#65533;&#65533;tF&#65533;-f&#65533;H&#65533;'~6&#65533;&#65533;&#65533;O&#65533;/&#65533;zdi&#65533;&#65533;.L$ &#65533;t&#65533;	l6Dl4bN&#65533;Bh6&#65533;&#65533;&#65533;&#65533;S=&#65533;&#65533;5&#65533;&#65533;&#65533;&#1954; -0r|b)&#65533;SA&#65533;&#65533;.&#256;&#65533; !X/6&"&#65533;&#65533;&#65533;#&#65533;&#65533;X&#65533;&#65533;SB!{&#65533;a[!&#65533;&#65533;&#65533;&#65533;o&#65533;&#65533;&#65533;#&#65533;&#65533;o6j&#65533;&#65533;o&#65533;&#65533;o#Bq!&#65533;p&#65533;&#65533;\&#65533;&#65533;r#&#65533;&#65533;&#65533;Z%&#65533;&#65533;&#65533;< t&#65533;<B&#65533;&#65533;&#65533;&#65533;&#65533;\&#65533;5uc"]&#65533;"T&#65533;dq&#65533;D&#65533;tE t3&#129;&#65533;bn[&#65533;&#65533;&%x)&#65533;v&#65533;7@&#65533;`&#65533;&#65533;z&#65533;71&#65533;7z&#65533;&#65533;&&#65533;&#65533;7&&#65533;&#65533;z9w{!BoI&#65533;i"&#65533;@&#65533;`E&#65533;&#65533;K&#65533;v{&#65533;zpl&#65533;&#149;.&#65533;fbbg&#65533;s&#65533;&#65533;&#65533;f&#65533;~&#65533;KzNJR$&V&#65533;c}"7c&#65533;&#65533;&#65533;A&#65533;&#65533;(U&&#65533;&#65533;&#65533;&#65533;!&#65533;-&#1583;r*&#65533;!*&#65533;&#65533;&#65533;&#65533;&#65533;l&#65533;&#65533;&#65533;n&&#65533;&#65533;E&#65533;!j&#65533;!&#65533;
"&#65533;&#65533;&#65533;E&#65533;&#65533;&#65533; &#65533;-pV"N&#65533;TQUy&#65533;&"'W&#65533;&#65533;v&#65533;"&#65533;&#65533;&#65533;x&#65533;&#65533;hA&#65533;&#65533;O&#65533;LI"h&#65533;D&#65533;&#65533;&#65533;#&#1262;A&#65533;&#65533;!r&#65533;&#65533;p&#65533;a&#65533;pyG%
&#65533; g&#65533; 30(&&#65533;&#65533;&#1304;4&#65533;(&0'"A&#65533;H&#65533;&#65533;&#65533;&#65533;8&#65533;&#65533;&#65533;&#65533;&#65533;&#65533;&#65533; Z&#65533;&#65533;!p&#65533;&#65533;[@b&#65533;5&#65533;f7_&#65533;&#5191;&#65533;J&#65533;&#65533;&#65533;N&#65533;7Y&#65533;&#65533;5.&#65533;5.P!.6zb&#65533;#&#65533;&#65533;&#65533;&#65533;@&#65533;&#65533;v&#65533;&#65533;b{&#65533;%@%&&#65533;&#65533;	4&#65533; Gc&#65533;/&#65533;&#65533;&#65533;&#65533;\ud5iP&#65533;ev)d$Q&#65533;1&#65533;&#65533;&#65533;&#65533;&#65533;&#65533;L&#65533;&#65533;&#65533;&#65533;&#65533;%b(&#65533;&#65533;&#65533;r&#65533;t&#65533;M&#65533;&l&#65533;d&#65533;Xd&#65533;,i &#65533;&#65533;C&#65533;&#65533;3naM&#65533;J&#65533;n&#65533;q"&#65533;.&#65533;s&#65533;&#65533;`&#65533;&#65533;&#65533;&#65533;O2"R&#65533;ah 	&#65533;o&#65533;&#65533;[59&#65533;N4&#65533;&#65533;&#65533;>&#65533;&#65533;4&#65533;P8&#65533;4&#65533;U&#65533;# &#65533;:&#65533;=Z&#65533;9&#65533;[G&#65533;t&#65533;3"`"&#65533;V:&#65533;!^&#65533;u]7"&#65533;5f:j6;RC&#65533;&#65533;"&#65533;&#65533;5Z %&#65533;Z&#65533;&#65533;&#65533;&#65533;z8&#65533;&#65533;&#65533;1&#65533;&#65533;n&#65533;n&#1705;&#65533;"&#65533;j&#65533;_&#65533;z&#65533;&#65533;D&#65533;&#65533;&#65533;4&#65533;&#65533;&#65533;zT*&#65533;&#65533;&#65533;L&#65533;	&#65533;6&#65533;&#65533;&#65533;- V&#65533;&#65533;&&#65533;&#65533;&#65533;&#65533;8v\&#65533;&#65533;266&#65533;:"&#65533;7&#65533;&#65533;&#65533;"&#65533;u&#65533;&#65533; f&#65533;&#65533;<&#65533;&#65533;x&#65533;2P&#65533;2&#65533;q&#65533;&#65533;&#65533;!&#65533;&#65533;&&#65533;&#65533;&f&#65533;&#65533;:e6h&#65533;&#65533;c{&#65533;<&#65533;&#65533;&#65533;/;k&#65533;Z&#65533;(c&*&#65533;&#65533;0&#65533;! @M)&#65533;&&#65533;&#65533;niq{&#65533;&#698;tEw&#65533;&#65533;z)(&#65533;Q&#65533;&#65533;&#65533;&#65533;'z&#65533;.B7238:Hz&#65533;;:@&#65533;5F@&#65533;u&#65533;U&#65533;&#65533;&#65533;O"&#65533;{I=B &#65533;&#65533;&#65533;;&#65533;&#65533;!&#65533;&#65533;&#65533;&#65533;[&#65533;5'&#65533;&#65533;&#65533;_7&#65533;_&#65533;!B&#65533;&#65533;&#1723;# &#65533;&#65533;Z&#65533;q&#65533;&#65533;&#65533;&#65533;Yy&#65533;[&#65533;w&#65533;&#65533;|7&#65533;&#65533;&#6145;U&#65533;4@&#65533;H&#44503;&#65533;)"`r&#65533;Yg&#65533;&#5769;Dq&#65533;~&#65533;K&#65533;<&#65533;&#65533;v
&#65533;6&*&#65533;,&#65533;4&g &#65533;@&#65533;U&#65533;G&#65533;&#65533;&#65533;&#65533;&#65533;9>2h2.&#65533;6&#65533;&#65533;&#65533;&#65533;&#437;&#65533; &#65533;&#65533;I$&#65533;&#65533;&#1914;&#65533;&#429;&#65533;&#65533;K&#65533;@D7wCW\EWn&#65533;t&#65533;&#65533;&#65533;&#65533;X\&#65533;&#65533;[=&#65533;!P&#65533;&#65533;&#65533;&#65533;[&#65533;&#65533;&#65533;Q&#65533;&#65533;&#65533;&#1811;&#65533;&#65533;&#815;A&#65533;&#65533;[&#65533;&#65533;&#65533;&#65533;|&#65533;&#65533;&#65533;[&#65533;|&#65533;&#65533;&#65533;&#65533;WzVwu%&#65533;&#65533;C&#65533;&#65533;a&#36582;&#65533;&#65533;ST&#65533;u&#65533;&#65533;21"&#65533;e\cI7,^G&#65533;&#65533;p&#65533;&#65533;o/!b&#65533;&#65533;0s&#65533;]O]{bP&#65533;&#65533;&#65533;:"
|&#65533;&#65533;:]&#65533;&#65533;|&#65533;E`&#65533;&#1835;&#65533;p]&#65533;&#65533;#&#65533;v&#65533;&#65533;&#1591;&#65533;n&#65533;&#65533;Xc&#65533;fY&#65533;&#65533;!B&#65533;&#65533;&#65533;c{"&#65533;&#2018;&#65533;.t&#65533;&#65533;O&#65533;2vv &#65533;&#65533;&#65533;a&#65533;&#65533;U#B&#65533;e< &#65533; r
&#65533; &#65533;&#65533;<c&#65533;dl&#65533;&#65533;lS&#65533;&#65533;&#1117;9&#65533;&tF"&#65533;I&#65533;&#65533;&#65533;&#65533;#B&#65533;k&#65533;&#65533;U=b&#65533;mu~&#65533;&#65533;Z&#65533;!p7&&#65533;\t3&#65533;0&#65533;&#65533;&#65533;&#65533;&#65533;wCW&#65533;D&#65533;@&#65533;&#65533;&#65533;&#65533;&#65533;Kn&#65533;&#65533;tG&#65533;&#65533;!&#65533;t&#65533;\n&#65533;&#65533;#8&#65533;&#65533;!@&#65533;&#65533;&#65533;&#65533;;w!&#65533;q&#65533;&#65533;q&#65533;&#65533;&#65533;\&#65533;&#65533;&#65533;U&#1041;&#65533;[S\&#65533;[&#65533;&#65533;&#65533;&#65533;&#65533;&#65533;&#65533;#&#65533;G@J %b&#65533;b7v-^[`8&#65533;.&#65533;:3&#65533;{&#65533;%"&#65533;&#65533;&#65533;&#65533;&#65533;&#65533;O&#65533;J&#65533;]&#65533;&#65533;&#65533;&#65533;&#65533;&#65533;="]&#65533;[=&#65533;&#65533;&#65533;&#65533;c&#65533;#&#65533;^"&#65533;&#65533;%&#65533;&#65533;_7]&#65533;\&#65533;&#65533;&#65533;&#65533;&#65533;-&#65533;&#65533;#?&#65533;&#65533;&#65533;E&#65533;;&#65533;o&#65533;&#65533;&#1879;&#65533; &#65533;%G&#65533;K&#65533;/
@<&#65533;&#65533;&#65533;&#65533;&#1179;&#65533;qB&#65533;3
&#65533; &#65533;&#65533;&#65533;&#65533;#&#65533;U&#65533;&#65533;S&'&#65533;&#65533;&#65533;Gc&#65533;&#65533;&#65533;&#65533;&#65533;&<)@&#65533;&#65533;a>&#65533;_&#65533;vO&#65533;&#14079;&#65533;=^tq&#65533;?&#65533;[>&#65533;&#65533;&#65533;&#65533;K&#65533;&#65533;I&#65533;&#65533;&#65533;&#65533;#G&#65533;&#65533;-~&#65533;M&#65533;&#65533;&#65533;\\K&#1507;&#65533;Z&#65533;&#65533;<"
}\#B&#65533;&#65533;&#65533;&#65533;&#1403;W&#65533;&#65533;UZ&#65533;&#65533;~&#65533;&#65533;&#65533;&#65533;_&#65533;#"&#65533;&#65533;f&#65533;&#133;:|&#65533;a&#65533;s#T&#65533;&#65533;&#65533;P&#1407;D&#65533;Tq&#65533;&#65533;1H&#65533;"#&#65533;<&#65533;2&#65533;&#65533;&#65533;&#65533;&#65533;&#65533;Ls&#65533;h&#1692;&#65533;'&#853;&#65533;a&#65533;&#1036;&#993;B&#65533;	5&#65533;P&#65533;B&#65533;<&#65533;:}&#65533;&#65533;&#65533;C&#65533;&#65533;F&#65533;Ht&#65533;_	U&#65533;&#65533;&#65533;oCT&#65533;*$KV&#65533;X&#65533;&#65533;D50&#65533;&#1608;pE&#65533;&#65533;.&#65533;"&#65533;&#65533;&#65533;&#65533;70&#65533;&#65533;&#65533;Bx&#65533;&#65533;&#332;;~9&#65533;&#65533;&#596;M&#65533;*&#65533;&#65533;K&#65533;&#65533;&#65533;V&#1066;C&#65533;&#65533;P*&#65533;d`&#65533;A&#65533;)PV0d=&#65533;&#65533;&#65533;&#65533;4)&#65533;
&#65533;&#65533;M&#65533;&#65533;.}[&#65533;j&#1656;e7&#65533;r&#65533;&#65533;QCqV3&#65533;&#65533;)&#65533;^}&#65533;&#58591;&#65533;-Y&#65533;&#65533;a&#65533;%&#65533;&#65533;Li&#65533;&#65533;&#65533;&#65533;&#65533;&#65533;&#65533; R '&#65533; -&#65533;o&#65533;2&#65533;&#65533;&#65533;D@&#65533;&#65533; *&#65533;" &#65533;&#65533;&#65533;&#65533;&#65533;&#65533;&#65533;!&#65533;Y&#65533;&#65533;p&#65533;&#65533;@ &#65533;|&#65533;e&#1029;
](&#65533;&#65533;&#65533;1&#65533;
&#65533;(&#65533;&#65533;&#65533; t&#65533;A'&#65533;&#65533;&#1033;&#65533;&#65533;&#65533;4&#65533;&#65533;"['&#65533;#d#&#65533;&#65533;94&#273;CU-&#65533;c&#65533;&#65533;D&#65533;BJ&#65533;UK:)tK
&#65533;S&#65533;7I)&#65533;&#65533;^&#65533;C?&#65533;&#65533;&#65533;QL-TTQP&#65533;&#65533;.)qt&#65533;V#T&#65533;U	&#65533;iU.R5&#1379;ZaAWA&#65533;hB~&#65533;%WC&#65533;6&#65533;a&#65533;9&#65533;P_&#65533;)&#65533;&#65533;&#65533;^&#65533;i&#65533;&#65533;n&#65533;Rw&#1648;P34#&#65533;t&#1617;&#65533;&#65533;&#65533;QV&#65533;
&#65533;&#65533;Oh&#65533;x&#65533;&#65533;
&#65533;&#65533;&#65533;&#1709;&#65533;`&#65533;&#65533;&#65533;&#41324;&#65533;&#65533;&#65533;*C&#65533;&#65533;&#65533;&#1905;k&#65533;&#65533;wNy&#65533;+xjl&#65533;&#65533;&#65533;&#65533;&#65533;.&#65533;&#1644;&#65533;,$&#65533;&#65533;&#65533;&#65533;&#65533;&#65533;Bu&#65533;`@&#65533;&#65533;h&#65533;I&#65533;&#65533;/&#65533; &#65533;_&#65533;&#65533;/&#65533;&#65533;&#65533;&#65533;&#65533;a&#65533;&#1384;"&#65533;(&#65533;@	&#65533;&#65533;^3&#65533;Z#&#65533;&#65533;&#65533;;Ft&#65533;(&#65533;&#1424;(&#65533;qe-1&#1282;1QYrK'&#65533;$&#65533;N&#65533;&#65533;&#65533;&#65533;9&#65533;&#65533;OF)&#65533;Rs2&#473;:&#65533;#&#65533;!!O&#65533;.&#65533;mtDXAt&#65533;&#65533;Z5&#65533;%(\zQ}V&#65533; SZW`&#65533;x&#65533;_]u&#65533;&#65533;!&#65533;&#65533;y&#65533;_&#65533;	&#65533;&#65533; Cp&#65533;&#65533;&#65533;K&#65533;&#65533;v&#1997;7J&#41824;&#65533;&#65533;&#65533;&#65533;0&#65533;8&#65533;@r17&#65533;C&#65533;0&#65533;=
1&#65533;8T&#65533;&#65533;6&#65533;&#65533;&#65533;vM9W&#65533;}~&#65533;&#65533;&#65533;MN:&#65533;?.K4S&#65533;&#65533;&#1969;&#65533;&#65533;u
Y&#65533;&#65533;&#65533;&&#349;&#65533;&#65533;&#65533;Ra)&#65533;&#65533;&#65533;	&#65533;`&#65533;&#65533;F&#65533;&#65533;&#65533;&#65533;=&#65533;`&#65533;&#65533;&#65533;&#65533;&#178;n&#65533;	&#65533;M)&#65533;52&#65533;&#65533;
&#65533;&#65533;a&#65533;n&#65533;&#65533;Pbb&#600;&#65533;&#65533;r&#65533;&#65533;&#65533;&#65533;;&#65533;&#65533;&#65533;!a:&#65533;&#65533;&#65533;&#65533;^&#65533;?j,D_&&#65533;&#2000;L&#65533;/&#65533;{H4&#65533;&#65533;pe&#65533;&#65533;&#65533;?<&#65533;Zj a&#65533;&#711;LS)}&#65533;$&#65533;&#65533;X&#65533;&#65533; &#65533;^&#65533;@XBX4&#65533;?2&#65533;
&#65533;&#65533;&#65533;ysS&#65533;Q&#65533;&#65533;&#65533;&#65533;C&#65533;&#65533;&#65533;&#65533;=&#65533;t&#65533;&#65533;Nq@7&#65533;!&#65533;$&#65533;&#65533;Bz&#65533;h&#65533;&#65533;&#65533;&#65533;7&#65533;&#65533;"&#65533;c&#65533;&#65533;&#65533;&#65533;&#65533;qu~&#65533;&#65533;&#558;2&#65533;Zm&#65533;&#65533;&#620;Nu&#65533;IO&#65533;x&#65533;&#65533;&#65533;4&#65533;'7&#65533;&#65533;&#65533;?&#51736;=}H]&#65533;&#46074;&&#65533; |C&#65533;&#65533;&#65533;&#65533;&#65533;&#65533;&#65533;pw&#65533;lW M&#65533;.&#65533;&#65533;,&#65533;k&#65533;"&#65533;K~&#65533;/&#65533;ZYD&#65533;T2%&#65533;XI#&#65533;P&#65533;S&#65533;&#65533;2&#65533;T &#65533;P&#65533;+&#65533;&#65533;
&#65533;&#65533;G,&#65533;@S&#65533;&#1573;B&#65533;`v&#65533;!&#65533;|H7&#65533; ]&#65533;#&#65533;&#65533;E&#65533;&#65533;&#65533;d&S!&#65533; &#65533;`%&#65533;k&#65533;5&#65533;&#65533;&#889;&#65533;&#65533;Ovr`c&#65533;&#65533;&#65533;|H.&#65533;&#65533;PA&#65533;&#65533;&#65533;&#65533;&#65533;Y&#65533;C&#65533;&#65533;&#65533;&#65533;do.&#65533;&#65533;d&#65533;&#65533;&#65533;s&#65533;&#65533;,&#65533;Ac&#65533;&#65533;&#65533;V&#65533;HC{,&#65533;&#65533;4x&#65533;=&#65533;&#65533;r&#65533;&#65533;&#65533;&#65533;.<&#2017;&#65533;w&#65533;x&#65533;iA3e&#65533;JT&#65533;W&#65533;j&#65533;r&#65533;R&#65533;w&#65533;&#65533;:&#65533;8&#65533;Y&#65533;&#65533;<&#65533;&#65533;&#65533;&#65533;&#65533;Z&#65533;9&#65533;I&#65533;S&#1336;&#65533;1&#65533;&#65533;\7F&#65533;T&#65533;&#65533; &#65533;&#1629;7M&#65533;&#65533;s&#931;&#65533;&#65533;L&#65533;v&#65533;&#65533;u&#65533;&#65533;ZPkv&#65533;&#65533;&#65533;'&#65533;pVO#&#65533;K&#65533;&#820;&#65533;&#1374;&#65533;t&#65533;5&#65533;R&#65533;&#65533;&#65533;b&#65533;&#65533;V&#65533;&#65533;&#65533;?&#65533;Z&#433;&#65533;d &#65533;$L&#65533;&#65533;(d&#65533;]&#65533;&#65533;&#65533;X&#65533;&#65533;&#65533; &#65533;Be &#65533;B &#65533;&#65533;Gf&#65533;&#65533;&#65533;  &#65533;h&#65533;&#65533;&#65533;&#65533;&#65533;1&#65533;&#65533;&#65533;&#65533;&#65533;&#65533;&#65533;&#65533;&#65533;&#65533;&#65533;elg&#65533;Z&#65533;&#65533;&#65533;W&#65533;@Ch&#65533;Y&#65533;V&#65533;&#65533;&#65533;Bh&#65533;)X*w!&#65533;&#65533;&#65533;/&#65533;&#65533;2&#312;
&#65533;&#65533;&#65533;&#65533;&#65533;&#65533;^2&#65533;&#65533;&#65533;&#65533;v&#65533;&#65533;&#65533;]&#65533;&#65533;O&#65533;@&#65533;&#65533;&#65533;F&#65533;&#65533;&#65533;`o7&#65533;&#65533;^<!&#65533;&#65533;|&#65533;3&#65533;&#65533;&#1923;.&#65533;&#65533;/&#65533;r &#65533;>.&#65533;?&#65533;` &#65533;&#65533;&#65533;&#65533;`+n&#65533;Y &#65533;&#65533;&#65533;&#65533;, $&#65533;*&#1794;
&#65533;&#65533;&#65533;L&#65533;S&#65533;e&#517;=&#65533;O`&#65533;)&#65533;&#65533;&A&#65533;&#65533;&#65533;&#65533;1&#65533;&#65533;g<&#65533;I&#65533;&#65533;B&#432;&#65533;'&#65533;$7&#65533;&#401;&#65533;&#65533;A&#65533;e&#492;@&#65533;i8@&#65533; &#65533;]1&#65533;&#65533;R&#65533;kV&#65533;&#65533;&#65533;*&#65533;Xa@&#828;&#65533;\&#65533;	&#65533;8s&#65533;&#65533;&#65533;&#65533;&#65533;*&#65533;&#65533;slp&#295;&#65533;&#65533;8K&#1907;S&#65533;
h=7&#65533;8O&#65533;4h&#65533;&#65533;q&#65533;&#65533;{&#65533;&#65533;=&#65533;&#1409;&#1384;&#65533;>IQ&#65533;&#65533;&#65533;&#65533;@&#65533;5&#65533;9N&#65533;&#65533; g79&#65533;&#65533;~(Q&#65533;"y^`5CZd&#282;&#65533;y&#65533;l@Z&#65533;bV&#65533;&#65533;&#65533;B\&#65533;&#65533;6&#65533;-^	&#65533;U&#65533;k&#65533;$""N1 X|S&#65533;&#65533;.&#65533;I2K&#65533;"&#65533;d~H&#65533;&#65533;b&#65533; &#65533;&#65533;&#65533;&#65533;BH&#65533;hWx!&#65533;hH&#65533;SBZ\&#65533;6&#65533;&#65533;&#65533;~}&#1748;&#65533;2&#65533;N&#65533;&#65533;&#65533;&#65533;^&#65533;D&#1494;&#1797;&#65533;C&#65533;&#65533;&#65533;w&#65533;&#65533;|&#65533;.@&#65533;L(&#65533;&#65533;T&w&#65533;&#600;\&#65533;&#65533;
&#65533;&#65533;<e&#65533;{&#2031;]LjS&#65533;&#65533;&#65533;&#65533;&#65533;&#65533;&#65533;N- F&#65533;&#65533;&#990;&#65533;&#65533;&#65533;hq&#65533;Q&#65533;&#65533;Ax&#65533;&#65533;< &#65533;&#65533;Y&#65533;&#65533;1T&#65533;&#65533;&#65533;C&#65533;&#65533;(&#65533;jW6&#65533;&#65533;&#65533;&#65533;&#65533;&#65533; &#65533;^&#65533;:D&#65533;&#65533;+&#65533;&#65533;&#65533;&#65533;a&#65533;B&#65533;&#65533;f&#65533;F5D&#65533;o&#65533;&#65533;&#65533;C&#65533;]&#65533;&#65533;B&#65533;&#65533;v%&#65533;&#65533;&#65533;so&#65533;o&#65533;C&#65533;&#65533;CD&#933;q{J2&#65533;&#65533;p&#65533;k7&#65533;u&#65533;:&#65533;&#65533;&#65533;*r&#1417;&#65533;&#65533;&#65533;&#65533;TQ}&#65533;!&#65533;&#65533;&#65533;x&#65533;&#65533;5;~n&#65533;&#65533;&#65533;+\)9"&#65533;&#65533;5&#65533;&#65533;&#65533;	&#65533;&#65533;
&#65533;&#65533;&#65533;&#65533;&#65533;&#65533;&#65533;&#65533;&#65533;&#65533;a?at&#65533;&#65533;&#1872;&#65533;0&#65533;Y&#65533;z&#65533;G&#65533;&#1944;&#373;&#65533;&#65533;&#65533;&#65533;&#1178;D&#65533;&#65533;_&#65533;&#527;&#65533;&#65533;_&#65533;v&#65533;&#65533;%-&#65533;&#65533;&#65533;_&#65533;[_&#65533;&#65533;&#65533;&#65533;jB&#65533;%%&#65533;-C|&#65533;&#65533;&#65533;&#65533;&#65533;&#65533;&#65533;o&#65533;&#65533;~}&#65533; &#65533;7&#161;p[&#65533;!&#65533;/x1&#65533;LL&#65533;p&#65533;	&#65533;^&#65533;&#65533;&#65533;$&#65533;q&#65533;&#65533;p&#65533;&#65533;$&#65533;&#65533;LgMQ&#65533;'M&#65533;q&#65533;~&#65533;q&#65533;&#65533;|&#65533; &#65533;vl&#65533;f[&#65533;&#65533;&#65533;&#65533;k&#65533;gn#g~&#65533;&#65533;&#65533;&#65533;kC&#65533;Y&#65533;&#65533;s&#65533;s&#65533;z&#65533;&#65533;z&#65533;z&#65533;&#65533;n&#65533;nEGcN&#65533;&#65533;79&#65533;{96YE8k&#65533;&#65533;&#65533;&#65533;uzK&#65533;&#65533;&#65533;?&#65533;X4&#65533;zI&#65533;2&#65533;-^&#65533;+M&#65533;-M f&#65533;&#65533;8pyJ$Tr'&#65533;GD&#65533;q&#65533;&#65533;#E%*&#65533;1*&#1665;T&#65533;&#65533;iQ&#65533;&#65533;:l&&#65533;v&#65533;&#65533;T&#65533;&#65533;&#65533;&#65533;x&#65533;&#65533;xGu&#65533;&#65533;&#65533;&#321;*&#65533;&#65533;DI&#65533;y|7Ta&#65533;&#457;!yqx_&#65533;Uc&#65533;g6&#65533;F
&#65533;g|&#65533;&#65533;x&#65533;&#65533;,p&#65533;&#65533;&#65533;A&#65533;&#65533;PX~&#65533;&#65533;[hn
&#65533;}&#65533;&#1419;&#65533;&#65533;n&#65533;&#65533;b&#65533;&#65533;%o&#65533;&#65533;Y&#1639;#x&#65533;&#65533;&#65533;&#65533;|&#65533;&#65533;}&#65533;r&#65533;V}. &#1463;k&#65533;g~&#65533; &#65533;Ao&#65533;&#65533;&#65533;g["\+&#65533;&#65533;Z&#65533;&#65533;o&#65533;&#1548;&#65533;&#65533;~%&#65533;&#65533;&#65533;Z&#65533;&#65533;|&#51727;&#65533;H~&#65533;&#65533;Z&#65533;&#526;&#65533;&#65533;&#65533;%&#1550;&&#65533;[&#65533;&#65533;[&#65533;%^!K&#65533;w&#65533;&#65533;&#65533;&#65533;&#65533;7&#65533;7p	w^&#65533;^&#65533;&#65533;^&#65533;&#20800;&#65533;&#65533;&#65533;\O&#65533;&#65533;&#62990;%&#65533;~&#65533;&#65533;Z&#65533;&#65533;&#65533;E&#65533;|&#65533; K&#65533;z!&#65533;&#65533;&#65533;&#65533;&#65533;&#65533;&#65533;&#65533;&#65533;xn&#65533;&#65533;&#65533;
AbWXt3VtE9K&#65533;&#65533;&#65533;&#65533;&#65533;P)n&#65533;&#65533;d&#65533;j&#65533;F&#65533;&#65533;1cA&#65533;=&#65533;&#65533;_&#65533;&#65533;&#65533;QU&#65533;&#65533;&#65533;V&#65533;sF&#65533;1th&#65533;'&#65533;&#65533;&#65533;&#65533;&#65533;&#65533;T_g&#65533;&#65533;&#65533;M!&#65533;&#65533;~	&#65533;&#65533;8&#65533;B&#65533;K&#65533;uo&#65533;TOu9Mu8&#65533;&#65533;&#65533;i&#65533;&#65533;&#65533;&#65533;ii&#65533;&#65533;&#65533;{&#65533;k &#65533;&#65533;&#65533;&#65533;z&#537;&#65533;&#65533;&#65533;Ouh&#65533;&#65533;&#65533;E&#65533;aoD,Y%S'1Q&#65533;%Q!QX&#65533;P&#65533;j&#65533;&#65533;j&#65533;&#65533;^&#65533;j&#65533;{&#65533;&#65533;&#65533;m&#201;&#65533;!&#65533;z&#65533;&#65533;mBH&#65533;&#65533;&#65533;zA&#65533;&#65533;&#1014;aA&#65533;Y&#65533;h&#65533;&#65533;&#65533;b&#65533;&#65533;l?&#65533;&#65533;&#65533;&#65533;z&#65533;&#65533;a$&#65533;&#65533;Z&#65533;mGgaZ&#65533;vYO!o$&#65533;|&#65533;[3&#65533;&#65533;&#65533;&#65533;e&#65533;&#65533;&#65533;
&#65533;J&#65533;dK&#65533;%&#65533;W&#65533;^&#65533;P &Y]A&#65533;&#65533;&#65533;]&#65533;&#65533;]&#65533;q&#65533;A&#65533;&#65533;K&#65533;K&#65533;tL&#65533;$&#65533;&#65533;L&#65533;&#289;&#65533;&#65533;pG_&#65533;&#65533;&#164;L&#1888;L&#1569;&#65533;e&#65533;Y&#65533;&#65533;K
.&#65533;&#65533;g&#65533;&#65533;@&#65533;&#65533;K)&#65533; &#65533;&#65533;E&#65533;&#65533;E&#65533;&#65533;&#65533;_&#65533;&#65533;_&#65533;&#65533;_&#65533;G|&&#65533;&#65533;%hk&#65533;uk&#65533;~&#65533;&#65533;~&#65533;I&#65533;9dk&#65533;C&#65533;Lzka&#43386;F&#65533;&#65533;f&#65533;\Z&#65533;`C&#65533;&#65533;	l&#65533;m
&#65533;Ba&#65533; |&#65533;G&#65533;'&#65533;qr&#65533;y&#65533;u XA	u@	&#65533;J	b%,&#65533;A	&#65533;0&#65533;&#65533;B	&#65533;@&#65533;~&#65533;W&#65533;&#65533;&#65533;*&#65533;&#65533;`&#65533;&#65533;&#1703;1&#65533;&#65533;&#65533;&#65533;&#65533;&#65533;&#65533;ve&#65533;N&#65533;&#65533;A&#65533;&#65533;&#65533;A&#65533;&#65533;&#65533;&#680;&#65533;J	&#65533;PyZ&#65533;&#65533;&#65533;J&#65533;&#65533;P&#65533;&#65533;&#65533;:&#65533;&#65533;&#65533;&#65533;&#65533;&#65533;&#65533;&#65533;J&#65533;&#65533;&#65533;u&#65533;&#65533;&#65533;
Q&#65533;&#65533;&#65533;&#65533;&#65533;&#65533;&#1968;b}*&#65533;&#65533;&#65533;uP
u &#65533;&#65533;m&#65533;&#65533;Q
&#248;&#65533;&#65533;n&#65533; &#65533;A&#65533;&#65533;&#676;&#65533;&#65533;O&#1676;&#65533;&#65533;&#65533;&#65533;Pql&#65533;&#65533;[O&#65533;&#65533;Yj&#65533;&#65533;&#65533;&#65533;&#65533;&#65533;&#65533;&#65533;&#65533;&#740;[8&#65533;[&#65533;j&#65533;&#65533;&#1648;&#65533;&#65533;&#65533;^*^&#1205;&#65533;&#65533;K
A&#65533;&#65533;D&#65533;&#65533;&#65533;&#65533;&#65533;&#65533;&#65533;&#65533;&#65533;&#65533;p`&#65533;!^-K&#65533;&#65533;&#65533;!&#65533;3&#65533;&#65533;^ p^&#65533;e&#65533;:&#65533;&#65533; &#65533;&#65533;)&#65533;&#65533;h_&#65533;Eq&#65533;8&#65533;	&#65533;&#65533;
&#65533;&#65533;&#65533;&&#65533;&#65533;t&#65533;
&#65533;[&#65533;L&#65533;p&#65533;~&#65533;&#65533;&#980; W&#65533;z&#65533;~&#65533;[&#65533;&#65533;k&#758;m&#65533;o&#65533;*!2&#65533;2 '&#65533;v&#65533;<@&#65533;1&#65533;1 &#65533;&#65533;t&#65533;&#65533;&#65533;(&#65533;(&#65533;&#65533;p|&#65533;~;&#65533;&#65533;&#65533;2&#65533;&#1248;&#1248;&#65533;&#65533;&#65533;5&#65533;r@&#65533;&#65533;
&#65533;]Px@@&#65533;/&#65533;&#65533;&#65533;&#65533;&#65533;/0&#65533;&#65533;Cqk&#65533;&#65533;&#65533;&#65533;&#65533;&#65533;&#65533;&#65533;&#763;&#65533;&#48895;&#65533;&#65533;kb&#65533;&#65533;&#65533;;&#65533;<&#65533;&#65533;&#65533;&#65533;[@P&#65533;&#65533;&#65533;&#65533;y;&#65533;&#1467;&#65533;A'@<&#1085;<&#65533;&#65533;&#1216;&#65533;A&#65533;&#65533;k&#65533;&#65533;&#65533;[@x&#65533;
&#65533;&#65533;&#65533;&#65533;&#1067;@&#65533;&#65533;&#65533;&#65533;&#65533;&#65533;&#65533;)&#65533;,&#65533;L&#65533;l&#65533;&#65533;&#65533;&#65533;	&#65533;&#65533;&#65533;&#65533;&#65533;&#65533;&#65533;&#65533;K&#65533;&#65533;&#759;&#65533;&#65533;&#65533;&#65533;l@&#65533;&#65533;k&#65533;@&#1371;&#65533;&#65533;&#65533;x&#65533;A&#65533;&#65533;&#65533;&#65533;&#65533;p&#65533;"|&#65533;$&#65533;/&#65533;&#65533;&#65533;x&#65533;7&#65533;&#65533;!&#65533;!&#65533;&#65533;F&#65533;x&#65533;&#65533;&#65533;&#65533;&#65533;&#65533;&#65533;G&#65533;&#65533;I&#65533;&#65533;K&#65533;&#65533;M&#65533;&#65533;OLB)&#65533;&&#65533;&#65533;&#65533;B&#65533;Z&#65533;1&#65533;
1&#65533;>&#65533;&#1099;&#65533;{&#65533;&#65533;&#65533;&#65533;`&#65533;&#763;&#65533;&#65533;&#65533;&#65533;&#65533;&#65533; &#65533;F&#65533;
&#65533;`&#65533;x&#65533;&#65533;:&#65533;&#65533;=&#65533;YF 7&#65533;&#65533;&#65533;&#65533;P&#65533;&#521;&#65533;&#523;l)`&#65533;'&#65533;&#65533;&#65533;&#65533;&#1087;&#65533;&#65533;&#65533;&#65533;&#65533;<&#65533;8&#65533;&#65533;+&#65533;pCp<v&#65533;(0.&#65533;
&#65533;&#65533;&#65533;L&#65533;&#65533;p
7p&#736;&#65533;&#693;&#65533;&#65533;@&#65533;&#65533;&#65533;
&#826;&#65533;&#65533;&#65533;P&#65533;&#65533;&#736;&#65533;&#65533;&#65533;@&#825;&#65533;&#940;&#65533;&#172;&#65533;P&#65533;&#65533;&#65533;&#1788;&#65533;ol&#65533;$&#65533;m&#65533;&#65533;l&#65533;/&#65533;&#892;\&#579;&#65533;&#65533;P&#65533;
&#65533;$`
&#65533;&#65533;&#65533;&#65533;&#65533;3&#65533;&#65533;&#65533;&#65533;&#65533;l[8P&#65533;+&#65533;&#65533;+&#65533;|&#65533;&#65533;&#65533;&#1790;&#65533;&#65533;= &#65533;b&#65533;~&#65533;&#65533;&#65533;&#65533;&#65533;&#65533;&#65533;P&#65533;K&#65533;w&#65533;&#65533;&#65533;&#65533;&#65533;tK&#65533;&#34623;3&#65533;>&#65533;&#65533;&#65533;F &#65533;;&#65533;Y&#65533;0&#65533;&#65533;-I&#65533;`{&#65533;&#65533;&[&#65533;`	&#65533;&#65533;&#65533;=&#65533;&#65533;>G&#65533;E&#65533;\&#65533;&#875;&#65533;H&#213;&#65533;&#65533;+&#65533;n&#65533;$&#65533;&#65533;8&#65533;&#65533;K8@&#65533;&#65533;&#65533;[&#65533;&#65533;/|&#65533;x 
 &#65533;
&#65533;&#65533;Bp&#65533;[&#757;&#65533;
&#65533;&#65533;&#300;&#65533;&#65533;&#65533;&#1504;&#65533;&#65533;&#65533;&#65533;&#65533;l&#1535;&#65533;B&#65533;&#65533;&#65533; }&#65533;&#65533;&#65533;&#65533;B&#1440;&#65533;&#65533;&#572;&#1482;&#65533;&#65533;\&#1590;&#65533;&&#65533;&#65533;&#65533;&#65533;&#65533;&#65533;`
&#65533;K&#1377;&#65533;k&#65533;&#65533;
p&#65533;)j&#65533;&#1255;&#65533;7=&#65533;&#65533;&#65533;]&#65533;&#65533;&#65533;&#65533;&#65533;&#65533;&#65533;&#65533;&#65533;&#65533;&#65533;Q&#65533;<&#65533;&#977;&#1788;&#65533;=&#65533;%&#65533;
Y&#65533;&#65533;&#65533;&#65533;, &#65533;&#65533;,&#65533;,@&#65533; &#65533;&#65533;&#65533;&#65533;m&#65533;&#65533;&#65533;&#65533;&#65533;S&#65533;&#65533;&#65533;&#65533;n&#65533;&#65533;A&#596;&#65533;&#65533;Km&#65533;/@&#65533;$&#65533;&#65533;/&#65533;&#65533;&#65533;&#65533;v&#65533;&#65533;&#65533;&#65533;&#65533;`-&#1430;&#65533;&#65533;;&#65533;&#65533;!&#782;M&#1539;&#65533; &#65533;&#65533;\&#65533;&#65533;&#65533;&#1545;]&#65533;{M&#65533;
&#65533;&#65533;&#65533;&#65533;&#65533;t{&#65533;cm
q	&#65533;p&#65533;&#65533;&#65533;
&#65533;1&#65533;&#65533;&#65533;Z&#65533;&#65533;'&#65533;&#65533;f&#65533;i&#65533;&#65533;&#65533;[&#65533;~[&#65533;1~&#65533;&#65533;Qr&#65533;r &#65533;@&#65533;&#449;<&#65533;a&#65533;|&#1760;&#65533;&#65533;P&#65533;Q&#65533;'0<&#65533;&#65533;1&#65533;&#65533;X,&#65533;&#65533;&#65533;&#65533;Y 8&#65533;A&#65533;&#65533;&#65533;&#65533;t&#65533;&#65533;&#65533;D&#65533; &#65533;	e&#65533;
 0&#65533;&#65533;&#65533;np(n&#65533;w&#65533;&#65533;"
+Q&#426;&#1791;&#65533;&#65533;&#65533;&#65533;&#65533;9&#65533;&#65533;t&#65533;&#65533;$ (@/`&#65533;&#65533;&#65533;&#65533;&#65533;&#65533;L&#65533;^&#65533;&#65533;&#65533;&#342;&#65533;&#65533;&#65533;&#65533;&#65533;&#65533;&#65533;m&#65533;&#65533;&#65533;&#65533;&#65533;~&#65533;&#65533;l&#65533;<&#65533;&#1571;&#65533;&#1572;&#65533;
v&#65533;&#754;&#65533;&#65533;&#65533;&#779;&#65533;&#65533;&#65533;&#614;~&#65533;&#65533;&#65533;&#65533;
:&#65533;&#65533;|^&#816;=&#65533;$&#65533;&#65533;&#65533;p&#65533;&#65533;	&#363;&#65533;&#65533;&#65533;7&#65533;&#1709;&#65533;;&#65533;;&#65533;&#65533;&#65533;&#65533;&#65533; Y&#65533;&#1847;&#65533;&#65533;=&#65533;~&#65533;&#65533;&#65533;&#65533;&#65533;&#65533;&#65533;&#65533;~&#65533;&#65533;U&#65533;&#65533;&#65533;?&#65533;&#65533;&#65533;~&#65533;Y&#65533;&#65533;&#65533;&#65533;%&#65533;&#65533;&#65533;m.&#65533;&#65533;.->&#65533;&#65533;&#65533;&#65533;e?!&#65533;r&#65533;n&#65533;o&#65533;&#65533;&#65533;&#65533;&#65533;L\B&#65533;&#1735;&#65533;8&#65533;&#1942;&#65533;&#65533;!&#65533;&#65533;   4Px&#65533;`&#65533;&#65533;R&#65533;4&#65533;	&#65533;b	
&#65533;&#65533;&#65533;'&#65533;&#65533;(`v&#65533;&#65533;&#65533;&#65533;P&#65533;La&#65533;&#65533;
a&#65533;M&#65533;7@KoFo&#65533;
&#65533;&#65533;&#65533;&#65533;1>&#65533;&#65533;d8&#65533;;=&#65533;&#65533;2&#65533;&#65533;Q&#65533;&#65533;&#65533;&#65533;&#65533;&#65533;&#65533;&#65533;&#65533;&#65533;ku&#65533;]&#65533;f` k^2&#65533;&#65533;,&#65533;"&#65533;&#65533;@&#65533;O&#65533;&#65533;B&#65533;&#65533;&#65533;&#65533;&#65533;&#65533;&#65533;K&#65533;Co&#65533;&#65533;&#65533;B`4&#65533;&Bp&#65533;gP&#65533;&#65533;&#65533;|&#65533; 
p&#65533;/ &#65533;&#65533; &#65533;&#65533;&#65533;&#65533;&#65533;D&#65533;&#65533;L&#1763;&#65533;&#65533;xS!
&#65533;&#65533;G &#1310;&#65533;&#65533;n&#65533;~&#65533;&#65533;&#65533;&#65533;&#65533;&#65533; &#65368;K&#65533;&#65533;&#65533;7&#65533;<&#65533;<&#65533;&#65533;&#65533;&#65533;&#65533;&#65533;&#65533;&#65533;&#65533;&#1437;n&#1546;=&#1553;&#65533;&#65533;!&#65533;1&#65533;r;&#65533;&#65533;&#65533;&#65533;-&#65533;&#65533;&#65533;&#65533;&#65533;&#1087;&#65533;&#65533;&#65533;&#65533;&#65533;&#65533;&#65533;&#65533;&#65533;`&#65533;6&#65533;&#65533;&#65533; &#65533;&#65533;&#65533;@&#65533;D&#65533;&#65533;P&#65533;B&#65533;>&#65533;Q&#65533;D&#65533;-^&#65533;&#65533; &#65533;)&#65533;&#65533;&#65533;&#65533;&#65533;&#65533;8&#65533;&#65533;&#65533;&#65533;&#65533;&#65533;&#1360;S&#65533;&#65533;&#65533;&#65533;&#65533;7-&#65533;&#65533;@&#65533; 4"&#65533;&#65533;
&#65533; &#65533;&#65533;&#65533;	&#65533;'bT1Y$N&#65533;&#65533;&#65533;&#65533;'k&#65533;,&#65533;&#65533;&#65533;&#65533;&#65533;_ &#65533;&#65533;&#65533;&#65533;&#65533;H&#65533;	7&#65533;'&#65533;"t`&#65533;&#65533; &#65533;&#65533;&#65533;u&#65533;&#65533;X&#65533;&#65533;F&#65533;X&#65533;b&#65533;Q&#65533;&#65533;&#65533;r&#65533;&#65533;<&#65533;E&#1024;&#65533;l&#65533;&#65533;&#65533;&#65533;&#65533;:3&#1002;	&#65533;Ms&#65533;&#776;6&#65533;4M&#65533;&q`0&#65533;/&#65533;?
&#65533;U&#65533;&#65533;o&#528;>t&#65533;&#65533;4Z&#65533;H&#65533;F&CE 8H&#65533;&#65533;&#65533;BXz=G&#65533;&#65533;|&#65533;P&#65533;P&#65533;&#65533;&#65533;v
n(&#65533;5&#65533;&#65533;k&#65533;	&#65533; &#65533;c9&#65533;&#65533;&#467;Od&#65533;&#65533;D@e&#65533;QAe&#65533;	&#65533;&#65533;\&#65533;9&#65533;&t&#65533;&#65533;
.T@d8&#65533;,&#65533;&#462;&#65533;&#65533; d&#65533;&#65533;&#142;h&#65533;&#458;&#65533;:&#65533;d&#65533;	&#65533; &#65533;
&#65533;B&#65533;&#65533;&#65533;&#65533;#<iL!&#65533;i`&#65533;B&#65533;(&#65533;&#65533;.Zb&#536;&#65533;@&#65533;&#65533;GH@&#65533;i&#65533;&#65533;&#65533;w&#65533;1F^P&#65533;cH&#1574;&#65533;&#65533;|&#65533;Z&#65533;$&#65533;$
@)&#65533;&#65533;7&#65533;&#65533;&#65533;P(&#65533;O&#65533;T=&#65533;&#65533;&#65533;6&#65533;mO>A&#65533;=&#65533;&#65533;M&#65533;&#65533;&#65533;&#65533;*&#65533;&#65533;&#65533;&#65533;&#65533;<&#65533;&&#65533;&#65533;&#65533;&#65533;k&#65533;&#65533;&#65533;&#65533;&#65533;&#65533;&#65533;B&#65533;Ia ?&#65533;&#65533;5VYg&#65533;&#65533;VX'8`&#65533;&#65533;b&#65533;&#65533;3&#65533;&#65533;-&#65533;b &#65533;&#65533;t&#65533;&#65533;;>c&#65533;&#65533;Xp&#65533;&#65533;(&#65533;bi&#37983;&#65533;!&#65533;C&#65533;&#65533;&#65533;
b&#65533;=!&#65533;d 6%&#65533;y&#65533;&#65533;&#65533;&#65533;&#65533;
&#65533;,&#65533;&#65533;&#65533; &#65533;&#65533;&#65533;&#65533;&#65533;1b&#65533;4&#65533;&#65533;P&#65533;3&#65533;&#65533;Uh&#65533;&#65533;&#65533;/[f&#65533;a&#65533;&#65533;&#65533;&#65533; W&#65533;&#65533;&#65533;&#65533;&#65533;I&#65533;i\&#65533;c&#65533;N&#65533;Fi$&#65533;&#65533;&#65533;&#65533; &#65533;D[$&#65533;^HFQ&#65533;&#65533;f~&#65533;&#65533;>H&#65533;&#65533;Y&#65533;&#1166;EN&#65533;&#217;d&#65533;&#65533;69{c&#65533;=&#65533;&#65533;K&#65533;&#65533;L%n&#65533;!&#65533;f&#65533;O>q{&#65533;6&#65533;&#65533;&#65533;&#65533;&#65533;&#65533;&#65533;&#65533;&#65533;$&#65533;&#65533;1+&#65533;q1&#65533;C\1&#65533;&#65533;&#65533;%h&#65533;@&#65533;&#65533;&#65533;`&#65533;px &#65533;x&#65533;&#1345;&#65533;&#65533;&#65533;N&#65533;&#65533;&#65533;_&#65533;Y&#652672;p&#1824;&#65533;&#65533;&#65533;&#65533;H&#65533;L^`&#477;&#65533;&#65533;&#65533;&#65533;&#1556;`&#65533;5&#65533;&#65533; &#337;&#65533;&#65533;C&#65533;r&#65533;&#148;&#65533;&#65533;&#65533;&#65533;D&#65533;&#65533;i&#65533;8&#65533;&#65533;vN&#65533;&#65533;B\q&#345;
@1&#65533;7%t&#65533;Bz&#65533;Q9J&#65533;&#65533;Gb&#65533;&#65533;<s&#65533;&#65533;CMQ&#65533;&#65533;- bf&#65533;V&#65533;p&#65533; g&#65533;f&#65533;}&#65533;&#1991;?bH&#65533;&#65533;&#65533;
&#65533;&#65533;&#65533;&#65533;&#65533;N&#65533;&#65533;&#65533;&#65533;%&#65533;a&#65533;V&#65533;&#65533;&#65533;&#65533;G&#65533;&#65533;d&Ox&#65533;K&#65533;&#65533;&#65533;&#65533;*F&#65533;&#65533;@&#65533;Ui&#65533;I7)d&#65533;$&#65533;0rY&#65533;&#65533;Z&#65533;&#65533;L`&#65533;.&#65533;&#65533;
_&#65533;&#1365;&#65533;&#65533;&#65533;&#65533;&#65533;&#65533;&#65533;&#65533;&#65533;&#65533;:&#65533;&#65533;&#1096;ED"&#65533;&#65533;&#65533;&#65533;!&#65533;&#65533;{&#65533;^&#65533;&#65533;&#65533;'&#65533;&#970;W&#65533;#&#65533;&#65533;&#65533;&#65533;&#65533;&#65533; &#65533;&#65533;&#65533;	@&#65533; %&#65533;R&#65533;t@'ld&#65533;&#65533;.&#65533;1;&#65533;&#65533;d&#65533; H@2&#65533;A&#65533;&#65533;A &#65533;&#65533;&#65533;&#65533;&#65533;C|e&#65533;2&#65533;&#65533;,&#65533;&#65533;&#65533;F<4&#65533;&#65533;w&#65533;K&#65533;&#65533;:&#65533;y&#65533;&#65533;&#65533;&#65533;&#65533;hBE&#65533;rYS&#65533;.5&#65533;-&#65533;)!3&#65533;i&#65533;&#65533; &#65533;&#65533;4rg&#65533;$mk<&#65533;hc&#65533;&#65533;&#792;&;&#1097;&#65533;V&#65533;`8&#65533;&#65533;&#65533;AR&#65533;&#65533;&#65533;&#65533;&#65533;&#65533;G"&#8387; &#65533;&#603;&#65533;
w&#65533;Z &#65533;t&#65533;s&#65533;&#65533;4&#65533;W&#65533;R&#65533; &#65533;4j@&#65533;DV&#65533;.&#65533;D&#65533;G&#65533;&#65533;&#65533;2&#1333;H &#65533;&#65533;&#65533;&#65533;5&#65533;&#65533;a&#65533;&#65533;&#65533;nvU&#65533;ANQ&#65533;&#65533;&#65533;Uh&#1656;&#65533;p}&#65533;&#65533; &#65533;&#65533;&#65533;&#65533;t(9&#65533;&#611;&#65533;J&#65533;*E&#65533;RV&#65533;"M/mIU&#65533;)M&#65533;&#1102;&#65533;&#65533;&#265;u&#65533; )&#65533;&#65533;&#65533;E&#65533;&#1384;Gm&#65533;(&#65533;&#65533;&#65533;p&#65533;E&#65533;&#65533;@&#65533;L&#65533;&#65533;H&#65533;@&#1809;&#65533;&#65533;$EgB&#65533;&#65533;&#65533;&#65533;&#65533;&#65533;@8&#65533;@JH&#65533;&#65533;&#65533;F&#65533;&#65533;&#65533;&#65533;b&#65533;&#65533; &#65533; Z!&#65533;]&#65533;&#65533;D/z	A&#65533;&#1155;6&#65533;!7&#65533;J &#65533;&#65533;".&#65533;A&#65533;D`&#65533;:Y&#65533;V=&#1280;Cvj"&#65533; &#65533;/&#65533;A&#65533;0&#65533;&#65533;<8&#65533;&#65533;.x&#65533;p&#65533;[A'y&#65533;6&#65533;Qv&#65533;&#65533;&#65533;(G&#65533;&#65533;&#65533;&#65533;&#65533;9q&#65533;!yO&#65533; &#65533;&#65533;@&#65533;c&#65533;!&#65533;&#65533;&#65533;&#65533;&#65533;A*@e&#65533;&#65533;&#65533;u&#65533;5&#65533;p&#65533;f&#65533;Ny&#65533;kSfX&#65533;&#65533;D2'&#65533;&#65533;&#65533;^&#65533;&#1621;(&#65533;{&#65533;*=&#65533;:E&#65533;"{&#65533;p&#65533;"&#65533;&#65533;&#65533;&#65533;&#510;&#541048;&#65533;&#65533;10u&#1216;&#65533;R&#65533;p&#65533;&#65533;:&#65533;&#65533;NJbyq&#65533;&#65533;P&#65533;&#65533;@&#65533;&#65533;41&#65533;&#65533;7x&#566;&#65533;&#381;&#65533;i'&#1609;q&#65533;$&#65533;h&#65533;&#65533;&#65533;@&#65533;)
&#1147;&#65533;1?v[bpc&#65533;Y*S&#65533;&#65533;&#65533;xs5&#65533;r&#65533; &#65533;&#65533;T&#65533;&#65533;\(@M&#65533;o 7Hr&#65533;&#65533;&#65533;R4$&#1329;*8$&#65533;&#65533;#B&#65533;YY6&#65533;&#65533;&#65533;	&#65533;B&#65533;&#65533;Rl&#65533;~&#65533;g0J;&#65533;&#65533;&#65533;<&#65533;5&#65533;&#65533;&#65533;&#65533;&#65533;&#65533;B&#65533;&#65533;&#65533;"&#65533;6[d++[&#65533;&#65533;&#65533;&#65533;^{Q7&#65533;k&#65533;\	,5&#65533;	&#65533;&#65533;&#325;	@&#65533;&#65533;> c&#65533;&#65533;?6&#65533; "$&#65533;5&#65533;&#65533;&#1537;&#65533;e,&#65533;}s&#65533;&#65533;&#65533;&#833;x&#65533; S&#65533;&#65533; &#65533;&#65533;Y;dM}0A&#65533;&#65533;Et&#65533;-I S&#65533;
8&#65533;@\k&#65533;I&#65533;E&#65533;1&#65533;H&#65533;U&#65533;jA&#65533;HIJc&#65533;9&#640;&#65533;&#65533;u&#65533;!@D6L`&#65533;&#65533;&#65533;&#65533;&#65533;&#65533;&#65533;v&#65533;k]w<&#65533;i&#874;E,j&#65533;&#65533;x&#65533;j&#65533;&#1811;)&#65533;q&#65533;&#65533;TR@y|"T+%^&#65533;@&#65533;0M&#65533;+.(&#65533;7F&#65533;c&#65533;B&#65533;&#65533;`&#65533;&#65533;&#65533;&#65533;&#65533;X&#65533;&#65533;&#65533;"F&#65533;&#65533;&#65533;	&#65533;&#65533;&#65533;&#65533;&#65533;`2Y&#65533;&#65533;&#65533;S&#65533;&#65533;&#65533;&#65533;f5&#65533;&#65533;&#65533;p3&#65533;!&#65533;&#65533;r&#65533;#D[If&#614;r&#655;{M))&#65533;^&#65533;\FL&#65533;H&#65533; &#65533;&d8Y&#65533;&#65533;b&#65533; &#65533;&#65533;50Bo&#65533;yU^&#65533;&#65533;&#65533;&#65533;`E&#65533;&#65533;&#65533;/s&#65533;qPU&#65533;S&#65533;&#65533;NOBUYR&#779;&#65533;b&#65533;&#65533;&#65533;qTK>&#65533;&#65533;&#65533;&#65533;8&#65533;&#65533;&#65533;	 &#65533;@@P&#65533;&#65533;4h&#1583;&#65533;&#65533;&#65533;'&#65533;H&#65533; &#65533; &#65533;&#65533;p&#65533;&#65533;s &#65533;b+&#65533;W&#65533;&#65533;,!&#65533;&#65533;hv=_&#65533;&#65533;A&#65533;&#65533;&#912;&#65533;o&#65533;R%&#65533;&#65533;_aw&#65533;&#65533;*&#65533;&#65533;&#65533;&#375;&#65533;&#65533;5&#65533;3&#326;&#65533;&#65533;&#65533;&#1239;$66&#65533;&#65533;?BZ&#65533;&#65533;(&#65533;o &#65533;8zE&#65533;&#65533;O&#65533;?&#65533;P &#65533;5&#65533;&#65533;8&#1220;&#65533;$&#65533;
&#65533;j&#65533;8h&#65533;&#65533;&#65533;
/;&#65533;{&#65533;&#65533;&#1568;*2&#65533;j&#65533;&#65533;j`&#65533;g(&#65533;E&#65533;@X&#65533;&#65533;?(&#65533;(&#65533;&#65533;
3A1&#65533;&#747;&#65533;|&#65533;&#65533;@&#65533;{Y"%:&#65533;${&#65533;Z&#65533;;&#65533;&#65533;&#65533;#!&#65533;&#65533;&#65533;&#65533;&#65533;&#65533;&&#65533;#&#65533;&#65533;&#65533; &#65533;&#65533;Kp`C!(9&#65533;(&#65533;4k%&#65533;*&#65533; HC&#65533;&#65533;&#65533;&#65533;N8&#65533;x&#65533;&#65533;&#1580;&#65533;[7CI4!&#65533;@Z&#65533;?T&#65533;rS&#65533;X&#65533;&#65533;&#65533;0A;d;	&#65533;c`&#65533;y&#65533;8&#65533;&#65533;%&#65533;&#65533;&#65533;&#65533;&#65533;i8	W&#65533;&#65533;&#65533;*&#65533;9&#464;&#65533;&#65533; <dx;8&#65533;&#65533;"&#65533;&#65533;&#65533;&#65533;[&#65533;G&#65533;&#65533;*c=I&#65533;I&#65533;&#65533;f&#65533; n&#65533;n -MIvX&#65533;&#65533;&#65533;X&#65533;&#65533;X&#65533;Q(&#65533;&#65533;a&#65533;&#65533;&#65533;&#65533;#&#193;&#65533;&#1058;&#65533;&#65533;&#65533;i&#65533;&#65533;&#65533;&#65533;&#65533;&#65533;$&#65533;=&#65533;0	&#65533;&#179;h&#65533;&#65533;1+ @4&#26333;&#1601;	&#65533;&#65533;&#65533;&#65533;&#65533;&#65533;&#65533;
	&#65533;&#65533;lI&#65533;
P }&#65533;hQ&#65533;&#65533;&#65533;tR	&#65533;&#65533;l&#65533;&#65533;GS;&#65533;&|&#618;hB&#65533;&#65533;&#65533;&#65533;l1&#65533;&#65533; &#65533;X&#65533;&#65533;5^c&#65533;[#j&#65533;&#65533;&#65533;&#709;&#65533;B@&#65533;&#65533;b&#556;&#65533;&#65533;X 3&#65533;&#65533;MX&#65533;8&#65533;H&#65533;&#65533;0p &#65533;&#65533;) &#65533;&#65533;IE&#65533;P:&#547;&#995;&#65533;0&#65533;&#65533;&#65533;&#65533;&#65533;&#65533;<Ts<&#65533;*&#65533;&#65533;`Y8&#65533;JP.&#65533;&#65533;p&#65533;@ ,&#65533;y&#65533;T@.&#65533;`L&#65533;gc&#65533;&#65533;{4D&#65533;|&#65533;K&#65533; &#65533;&#65533;&#65533;\&#65533;j&#65533;J&#65533;nZ8&#457;&#65533;i&#65533;7&#65533;&#65533;!&#65533;g&#65533;&#65533;&#1480;&#65533;`Kv&#65533;&#65533;&#1714;&#65533;&#65533;p&#1123;l&#65533;F&#65533;&#65533;&#65533;&#65533;%&#65533;3&#65533;l&#65533;&#65533;&#976;&#65533;&#65533;&#65533;S8&#65533;&#65533;&#65533;j ;&#65533;y&#65533;%iCI&#65533;&#65533;"&#1864;'D&#65533;&#65533;a&#65533;&#65533;&#65533;&#65533;?>&#1844;)&#585;&#65533;&#65533;&#65533;&#65533;;&#65533;&#65533;&#65533;&#1289;Z:&#65533;A$ &#65533;&#65533;(&#65533;I(&#1553;&#65533;/A&#65533;&#65533;dBS&#65533;
&#65533;&#65533;&#65533;K&#65533;D&#65533;t&#65533;&#65533;*V|&#65533;Z$&#65533;!&#65533;&#65533;&#65533;&#65533; &#65533;&#65533;m&#65533;&#65533;&#65533;&#65533;!&#65533;&#65533;x&#65533;&#65533;H=q &#65533;&#65533;&#65533;&#65533;&#65533;&#65533;&#65533;U9&#65533;&#65533;F&#513;&#65533;d&#65533;&#65533;&#65533;	 P&#65533;Pql&#65533;&#65533;&#65533;>iY&#65533;u&#65533;&#65533;&#65533;;&#65533;+t&#65533;&#65533;tA&#65533;.&#65533;m0&#65533;M&#65533;&#854;P&#65533;;1<HLF&#65533;A&#65533;&#65533;K&#65533;
&#65533;&#65533;T0&#65533;&#65533;tQC)&#65533;&#65533;	&#65533;&#65533;&#65533;&#65533;&&#65533;&#1539;Y8&#65533;&#65533;&#65533;&#65533;L&#65533;&#65533;+$2 t&#65533;*&#65533;cH&#65533;4h6&#65533;&#65533;&#65533;&#65533;&#65533;0&#65533;Fb&#65533;>v2
K&#65533;&#65533;(&#65533;&#65533;&#65533;#'&#65533; &#65533;"y&#65533;&#65533;&#65533;&#65533;/&#65533;P &#65533;&#65533;-M&#65533;&#65533;&#65533;Ca&#65533;&#65533;&#65533;&#65533;@jK&#65533;@&#65533;`R&#65533;&#65533;0 &#65533;&#65533;&#65533;&#65533;r&#65533;&#65533;.*>H&#65533;&#65533;&#65533;<w&#65533;&#65533;&#65533;A&#65533;&#65533;K&#65533;&#750;&#65533;&#65533;&#65533;!&#65533;`,(&#65533;&#871;&#65533;&#65533;@&#65533;S&#1572;&#65533;AS&#65533;&#65533;&#65533;&#65533;!&#65533; &#65533;P&#65533;5&#65533;&#42499;&#65533;&#65533;&#513;9&#65533;P &#65533;&&#65533;@&#65533;&#65533;y&#65533;R&#65533;&#65533;&#65533;h6%&#65533;&#65533;<&#65533;0M&#65533;X&#65533;&#65533;&#199; &#65533;)&#65533;c Qu&#65533;&#65533;m&#65533;&#65533;W&#65533;n&#1037;&#65533;`|Ld <1q&#65533;&#65533;&#65533;>&#35265;(&#65533;0&#65533;P&#65533;&#65533;&#65533;1&#65533;!(&#65533;p#^&#65533;&#65533;P|8CB&#65533;&#65533;&#65533;N&#65533;&#65533;;&#65533;&#65533;^a&#65533;UJ&#65533;&#65533;&#366;&#65533;&#65533;&#65533;EJ&#65533; &#65533;"&#65533;a"&#65533; 4Pk&#65533;8 :+&#65533;&#1624;m&#65533;#	&#65533;&#36045;*
1`&#65533;&#65533;$&#65533;&#65533; &#513;&#49248;&#65533;u?"&#65533;&#65533;&#65533;&#65533;%&#65533;&#65533;&#65533;&#65533;8&#598;&#65533;&#65533;ZE)&#65533;4)&#1119;&#65533;&#65533;&#65533;&#65533;&#65533;&#65533;&#65533;&#65533;&#65533;&#65533;J{&#65533;&#65533;|&#65533;&#65533;&#65533;&#65533;<&#65533;&#65533;&#65533;&#65533;&#65533;&#65533;&#65533;X&#65533;5'&#65533;&#1658;&#65533;&#65533;2 &#65533;(&#65533;&#65533;&#65533;&#65533;&#65533;&#65533;&#65533;$&#65533;&#65533;&#65533;P&#577;x &#65533;&#65533;&#65533;<&#1092;&#65533;&#65533;&#65533;w &#65533;0&#65533;&#1028;&#65533;&#1536;&#65533;&#65533;I&#65533;D&#65533;&#65533;&#65533;a&#65533;%&#65533;&#65533;	M&#65533;z&#65533;20>X&#769;&#65533;&#65533;M&#65533;sT&#65533;&#65533;&#65533;&#65533;&#65533;&#65533;&#65533;&#65533; &#1536;&#65533;U&#65533;&#65533;&#65533;P&#65533;&#65533;w&#65533;&#65533;&#65533;&#65533;x&#65533;lH&#65533;&#65533;&#65533;@H&#65533;&#65533;W&#65533;jY8
&#65533;&#65533;_`v&#65533;9&#65533;&#65533;;B&#65533; &#65533;D&#65533;!&#65533;PO&#65533;&#65533;5&#12436;&#65533;&#65533;&#65533;Q&#65533;5&#65533;&#65533;&#65533;51&#65533;&#65533;&#65533;jCE&#65533;>&#65533;U&#65533;`&#65533;&#65533;&#1538;&#65533;M&#65533;53&#65533;X&#1040;(&#65533;&#1052;&#65533;B&#65533;&#65533;p&#65533;&#1538;`WV&#65533;"y;c@&#65533;s&#65533;t,?&#65533;&#65533;&#65533;;&#65533;z&#65533;&#464;=&#65533;&#65533;p&#65533;&#65533;8W&#65533;3&#1560;&#65533;&#65533;&#65533;&#65533;;&#65533;&#65533;;&#65533;&#65533;	H
&#65533;&#1649;&#65533;t&#17992;5<&#65533;&#65533;&#65533;A&#65533;&#65533;&#65533;$&#65533;$&#65533;&#65533;&#65533;4&#65533;&#65533;@&#65533;&#65533;&#1928;2&#65533;]&#65533;[&#65533;,{?&#65533;E&&#65533;&#65533;&#65533;&#65533;&#65533;30F6&#65533;&#65533;!\&#65533;&#65533;&#65533;&#65533;&#65533;6v&#65533;x-h&#545;&#323;0&#65533;T&#65533;&#65533;[{&#65533;&#65533;R&#65533;&#65533;;&#65533;&#874;2&#65533;&#65533;&#534;9n&#547;?Ca&#65533; &#65533;b5&#65533;&#65533;6	&#65533;&#2274;@	&#65533;@&#65533;&#65533;u&#65533;&#65533;&#32885;&#65533;&#750;P&#65533;|&#65533;&#65533;H&#65533;Q&&#65533;&#65533;&#65533;z&#65533; &#368;^&#65533;("]&#65533;&#65533;7&#65533;&#20856;&#65533;&&#65533;`&#65533;&#65533;8I&#65533;&#65533;3b(&#65533; &#65533;&#65533;Mh&#65533;:|&#65533;&#65533;&#65533;$&#65533;&EP&#65533;&#65533;dV&#65533;&#65533;&#65533;	&#65533;&#65533;<"&#65533;j6i&#65533;&#65533;;"av{&#688;j&#65533;U&#65533;&#65533; &#65533;&#65533;,&#65533; &#65533;%&#65533;&#65533;&#65533;&#65533;&#65533;p]&#65533;&#65533;&#65533;TA&#65533;H&#65533;w&#65533;&#65533;&#65533;&#65533;dQ&#1921;&#65533;&#65533; 6&#65533;&#65533; 
 6&#65533;^&#65533;07&#65533;&#65533;&#1744;XB&#65533;&#65533;O&#65533;=$&#1028;&#65533;$ 2m&#65533;&#65533;&#65533; 1&#65533;&#65533;&#65533;&#65533;&#65533;&#65533;&#65533;&#65533;&#65533;j&#65533;
&#65533;6i*&#65533;&#65533;&#963;&#65533;&#65533;&#65533;0&#65533;&#65533;8&#65533;=Nn5&#65533;&#65533;N&#65533;&#65533;B &#65533;W&#65533;&#65533;&#65533;	&#65533;X&#65533;&#65533;>&#65533;&#65533;&#65533;>\&#65533;~#!&#65533;}&#65533;W&#65533;D&#65533;&#65533;]&#65533;&#65533;p&#65533;&#65533;N&#65533;3&#65533;E&#65533;&#65533;N&#65533;&#65533;&#65533;&#307;&#65533;&#27402;&#65533;r&#65533;<&#65533;`&#65533;&#65533;h	&#65533;&#65533;&#65533;&#65533;)2&#65533;$x5&#65533;Bn#&#65533;1Y&#65533;&#65533;&#65533;&#65533;&#65533;&#65533;Zv&#65533;&#65533;6&#65533;1&#65533;6&#65533;
A&#1952;&#65533;&#65533;&#65533;HCP&#65533;Z<&#65533;&#65533;=4t&#65533;&#65533;D&#65533;&#65533;&#65533;&#65533;)y}XO&#65533;!&#65533;&#65533;&#649;&#65533;&#65533;(&#65533;)O&#65533;{I&#65533;,&#65533;&#65533;RU&#65533;U5&#65533;&#65533;C&#65533;X/e&#65533;(%&#65533;&#65533;&#65533;Y&&#65533;&#65533;Z,&#65533;&#65533;i&#65533;&#65533;&#65533;\&#65533;gA&#65533;'D&#65533;&#65533;&#65533;&#65533;&#65533;&#65533;&#65533;z&#65533;+&#65533;&#65533;48&#65533;&#65533;( 4&@&#65533;Hf&#65533;&#1348;wh&#65533;ph&#65533;&#65533;&#65533;&x&#65533;&#65533; &#65533;&#65533;&#65533;&#65533;S&#65533;&#65533;j&#65533;&#65533;&#65533;K&#65533;&#65533;H]&#65533;&#65533;&#901;&#65533;O&#65533;&#65533;&&#65533;g&#65533;&#65533; &#65533;&#65533;&#65533;&#24664;&#65533;&#65533;&#65533;&#65533;9&#65533;TA0&#65533;&#1974;KD&#65533;m&#65533;&#65533;&#65533;&#65533;&#65533;P&#65533;&#65533;>&#512;j&#65533;&#65533;z&#65533;&#65533;A!lb'&#65533;&8_&#65533;h&#65533;&#65533;*&#65533;&#65533;C&#65533;g&#65533;&#65533;3T&#65533;&#65533;&#65533;&#65533;"&#65533;K8r&#65533;vi4&#65533;&#65533;&#65533;&#65533;_E&#65533;_c&#65533;&#65533;iu&#65533;	&#65533;h&#65533;&#65533;m%&#65533;m&#65533;&#65533;&#65533;D&#65533;&#65533;r&#65533;pyHs70&#65533;n&#65533;&#65533;&#1538;B&#65533;C4N&#834;82&#65533;&#65533;
&#65533;&#65533;L&#65533;)&#65533;w	&#65533;	&#65533;&#65533;&#65533;*&#65533;&#65533;&#65533;&#65533;&#65533;D<13&#65533;&#65533;F|&#65533;&#65533;'&#516;L@E ?&#516;@&#65533;L&#65533;lx&#65533;&#65533;&#43824;&#65533;&#45184;&#65533;1&#65533;&#65533;&#65533;&#65533;Q&#65533;&#139;&#65533;&#65533;&#65533;)&#65533;&#65533;u/&#65533;	&#65533;~2&#65533;(&#130;PQ&#65533;&#65533;&#65533;&#539;&#65533;&#65533;&#65533;&#1672;&#1026;.|&#65533;coP&#65533;*x&#65533;1&#65533;&#1120;&#1875;5&#65533;C^&#65533;&#65533;&#65533;Q&#65533;*&#65533;&#156;uXt	r&#65533;v&#65533;#+9&#65533;&#65533;'&#65533;*&#65533;&#65533;m&#65533;	^&#65533;#&#65533;&#65533;&#65533;&#65533;
&#65533;&#65533;]Z5&#65533;,"45&#65533;b&#65533;&#65533;&#65533;&#65533;&#65533;xe&#65533;P&#65533;&#65533;&#65533;5_&#65533;6hd&#65533;&#65533;&#33664;k@&#65533;&#65533;Vp&#65533;&#65533;e&#65533; u&#1029;&#65533;&#65533;0&#65533;&#65533;v\x &#65533;&#65533;&#65533; 5P&#65533;3&#65533;&#65533;l&#1727;&#65533;&#65533;&#65533;&#65533;&#65533;W&#65533;p9&#65533;*&#65533;MA&#65533;&#65533;&#65533;[&#65533;&#65533;&#65533;&#65533;E+y&#65533;A&#65533;%&#65533;*&#65533;d#&#65533;&#65533;&#65533;0&#65533;
K&#65533;&#603;&#65533;3 C4&#65533;&#65533;&#65533;y&#65533;RH&#65533;&#65533;&#65533;QH&#65533;X&#65533;O0&#65533;&#65533; &#65533;@&#65533;&#65533;&#65533;`&#65533;X&#65533;&#65533;&#65533;\}&#65533;	9&#65533;_&#65533;D&#65533;It@&#65533;&#65533;H.b&#65533;_P&#36928;&#65533;&#1190;5&#65533;r_&#65533;x&#65533;&#65533;&#65533;`&#65533;`s&#65533;&#65533;;&#65533;g&#65533;#&#65533;0P&#65533;h&#65533;"0&#65533;-&#65533;1&#65533;a&#65533;&#1514; a&#65533;P/&#65533;&#65533;&#1175;'~&#65533;^&#65533;W7(w31&#65533;Pc0&#65533;\&#65533;IQ&#65533;7&#65533;}&#65533;L&#65533;&#65533;7@-Q)&#65533;&#65533;&#65533;$&#65533;l&#65533;&#65533;u
&#65533;&#65533;&#65533;M)&#65533;?&#65533;&#65533;&#65533;&#65533;&#65533;6,&#65533;-&#65533;a &#65533;B6kd&#65533;&#65533;&#65533;&#65533;&#65533;&#65533;&#65533;U&#65533;3VP&#65533;&#65533;&#65533;F*&#65533;&#1452;%&#65533;3&#65533;&#1149;&#65533;H&#65533;&#65533;&#65533;&#304;z1&#65533;&#65533;&#65533;o&#1727;&#65533;&#65533;&#65533;&#65533;&#65533;&#133;@.D(q&#65533;6&#65533; &#65533;rF&#65533;&#65533;2,&#656;&#65533;&#65533;A9kt&#65533;'&#65533;&#65533;=B&#65533;&#65533;&#65533;&#65533;&#65533;Y&#65533;H&#65533;&#65533;&#65533;_J&#65533;y&#65533;&#65533;&#65533;Ge&#65533;&#65533;&#65533;&"M&#65533;t)S&#65533;<@H&#65533;&#65533;j&#65533;&#65533;&#65533;3&#65533;&C&#1262;^&#65533;&#65533;+v,&#1650;b&#65533;&#65533;a&#65533;&#65533;F&#65533;&#65533;&#65533;&#65533;[&#65533;&#65533;&#65533;J"&#65533;&#65533;h!&#65533;'&#65533;&#1599;M 6&#65533;&#65533;B&#65533;_&#65533;q&#1173;&#447; p&#65533;FQ;|&#65533;a&#65533;?;$D&#65533; &#65533;/Z&#65533;(Z&#65533;&#65533;&#65533;&#65533;+&#777;!`H&#65533;&#65533;sv&#65533;&#65533;F$&#65533;&#65533;&#65533;&#65533;I&#65533;&#65533;W&#65533;&#65533;d&#65533;wE&#65533;r&#65533;&#65533;&#65533;&#65533;&#65533;8&#65533;&#65533;&#65533;8&#65533;&#65533;L&#65533;7o&#65533;?2k&#65533;qGh&#65533;&#65533;&#65533;!&#65533;&#65533;4&#65533;R
)&#65533;C(&#65533;&#65533;?2N&#65533;&#65533;&#65533;&#65533;&#65533;ih$&#65533;H1(&#65533;&#65533;%H(&#65533;&#65533;&#65533;&#65533;K&#65533;B`<&#65533;&#65533;
&#65533;&#65533;%&#65533;&#65533;&#65533;#&#65533;&#65533;@Wp@B!&#65533;&#65533;&#65533;<n&#65533;3&#65533;%&#65533;&#65533;`S_L&#65533;R:&#65533;&#65533;&#65533;)&#65533;T&#65533;&#65533;]l&#65533;	L&#65533;&#65533;&#65533;&#65533;&#65533;&#65533;<s$B5&#65533;2&#65533;&#65533;&#65533;!d&#65533;&#65533;L&#65533;}8&#65533;"&#65533;?wX&#65533;6&#65533;e&#65533;&#65533;&#65533;&#1089;)&#65533;pC&#65533;&#65533;d&#65533;'< &#65533;&#65533;'&#65533;2}&#65533;AS&#65533;"s&#65533;'&#65533;&#65533;R~&#65533; (&#65533;&#65533;&#65533;&#65533;&#65533;?&#408;&#65533;"%&#65533;&#65533;=&#65533;&#65533;+&#1688;&#65533;&#65533;&#65533;&#65533;&#1706;&#65533;&#65533;&#65533;&#65533;&#65533;&#65533;&#65533;&#65533;p 4&#65533;2&#65533;I&#65533;&#65533;` q&#65533;J&#65533;A8&#65533;PE&#65533;&#65533;P&#65533;|I)PI&#65533;4&#65533;5&#561;&#65533;I#1&#65533;PDMD&#65533;?1`&#65533;AA&#65533;&#65533;&#65533;t R24&#65533;	&#65533;&#65533;+O+IdDM6&#65533;&#65533;C&#65533;&#65533;&#1283;&#65533;c&by$&#65533;wHY&#65533;A&#65533;^WP&#65533;&#65533;I,&#65533;&#65533;&#65533;'&#65533;&#65533;&#65533;rR&#65533;&#65533;#&#65533;Z&&#65533;!&#65533;\&#65533;&#65533;&#65533;&#65533; &#1488;&#65533;R&#65533;c"1&#65533;&#65533;3 E&#65533;&#65533;&#65533;&#65533;PR4Bs&#65533;s&#65533;?aHdI*!&#65533;H&#65533; 
U&#65533;cE~&#65533;u&#1281;j&#65533;&#65533;&#65533;S&#65533;&#65533;&#65533;&#65533;n&#65533;&#65533;&#65533;&#65533;0&#65533;&#65533;&#65533;Sj&#65533;&#65533;&#65533;r&#65533;$&#65533;&#65533;?&#65533; 0&#65533;7&#65533;&#65533;xt&#65533;C&#65533;8&#65533;&#65533;A&#65533;&#65533;OvNM&#65533;A&#65533;`&#65533;&#65533;&#65533;&#65533;&#65533;C-8P &#65533;&#65533;/&#65533;&#65533;H&#65533;t@B&#65533;&#65533;R&#65533; k&#65533;B`&#65533;&#65533;E&#65533;!>"&#65533;-&#65533;&#65533;B&#65533;&#65533;Ks&#65533;A B&#65533;\z&#65533;=&#65533;&#1384;H9&#65533;&#65533;&#65533;&#65533;1&#65533;	3&#65533;&#65533;*B<&#65533;pD0&#65533;&#65533;E&#65533;RNcJ&#65533;Ck&#65533;&#65533;O&#65533;&#65533;&#65533;I)&#65533;kD	m&#65533;%B&#65533;&#65533;I~&#65533;C7&#65533;&#65533;d&#65533;M	|&#65533;0&#65533;0&#65533;&#65533;&#65533;&#65533;@HG&#65533;&#65533;&#65533;	J&#257;&#65533; T&#49168;B&#65533;&#65533;+&#65533;&#65533;&#65533;4b&#65533;(&#65533;X&#65533;&#65533;)&#65533;&#65533;&#65533;R!&#65533;&#65533;&#65533;&#65533;&#65533;T&#65533;&#65533;i&#65533;&#65533;&#65533;&#65533;&#65533;&#65533;b&#65533;&#65533;G&#65533;&#65533;&#456;&#65533;&#65533;V&#65533;,&#65533;J\"&#65533;&#65533;D&#65533;e#FJ!BP&t,p&#65533;h&#65533;&#65533;&#65533;f=&#65533;_&#65533;}L"&#65533;j&#65533;&#65533;ZhL&#65533;A&#65533;Xp	&#65533; &#65533;&#65533;RF&#65533;&#65533;&#65533;&#65533;@G&#65533;&#65533;	&#65533;U&#65533;id"+&#65533;?jB&#65533;,&#65533;&#65533;&#65533;&#65533;Kv&#65533;&#65533; &#65533; &#65533;@&#65533;2&#65533;V&#65533;&#65533;&#65533;(bO&#65533;&#65533;S6&#65533; He&#65533;&#65533;&#65533;Q8&#65533;I&#65533;81&#65533;&#65533;\&#65533;&#65533;&#65533;A&#65533;2&#65533;L"u)&#65533;1B&#65533;&#65533;P&#65533;)&#65533;&#65533;R#$ EyB&#65533;&#65533;&#65533;;&#65533;&#65533;Eg&#65533;&#65533;&#65533;&#65533;Pu&#65533;|HKy6&#65533;d&#65533;cn&#65533;&#65533;6&#65533;"6`&#65533;E"&#65533;@H7&#1101;6%-&#65533;B&#65533;&#65533;\Ro&#65533;&#65533;&#65533;?&#65533;&#65533;&#65533;&#65533;&#65533;&#65533;q&#65533;&#65533;G:&#65533;!^=&#65533;q&#65533;&#65533;C&#65533;$&#65533;&#65533;&#65533;&#65533;	I&#1610;&#65533;&#65533;&#65533;&#65533;Y&#65533;&#51229;&#65533;v&#65533;&#65533;m&#65533;&#65533;I&#65533;Z&#65533;&#65533;.&#65533;&#65533;&#65533;?h&#65533;L&#65533;!&#65533;bP&#65533;/(T1(&#65533;&#65533;x&#65533;&#65533;&#65533;!&#65533;&#65533;=(h&#65533;eSx)&#65533;&#65533;M&#65533;Fn&#65533;&#65533;&#65533;&#65533;&#65533;B&#65533;hCL
&#65533;.p
&#65533;&#65533; IGz&#65533;&#65533;&#65533;&#65533;a&#65533;#&#65533;B&#65533;&#65533;&#65533;A&#65533;4&#65533;&#65533;	&#65533;T&#65533;@&#65533;&#65533;&#65533;&#65533; &#65533;q&#65533;&#65533;&#220;~&#65533;0&#65533;&#65533;'?#&#65533;&#193;&#65533;'&#65533;&#65533;v&#65533;&#65533;h&#65533;&#65533;n 
P&#65533;`&#65533;DJ&#65533;&#65533;&#65533;GT&#65533;`&#676;&#65533;)&#65533;.&#65533;&#65533;&#65533;&#65533;kV&#65533;&#65533;&#65533;M&#65533;>B&#65533;E&#65533;&#65533;&#65533;&#65533;!&#65533;@
M&#65533;""&#65533;jX%mkk&#65533;&#65533;~,&#65533;HQ&#65533;&#2321;&#65533;)&#65533;M2&#65533;&#65533;"&#65533;&#65533;`fYu&#65533;$ &#65533;ujik"iWR&#65533;X.`&#65533;&#65533;&#65533;&#65533;Fl&#65533;&#65533;f&#65533;&#65533;&#65533;&#1202;BR5{I)&#65533;&#65533;&#65533;B&#65533;&#65533;!&#65533;J&#65533;&#65533;&#65533;mt&#65533;Q&#65533;u&#65533;&#65533;_&#65533;&#65533;&#65533;U&#65533;&#1344;&#65533;1&#65533;&#65533;&#65533;&#65533;R&#65533;!0&#65533;f@&#65533;8qk&#65533;#&#65533;e!&#65533;H&#65533;\p&#65533;&#65533;&#65533;&#65533;&#65533;1ei@HQ6&#65533;&#65533;&#65533;#G&#65533;&#65533;:&#65533;&#65533;	&#65533;cCY&#65533;&#65533;y&#1025;mT@&#65533;&#65533; }P&#65533;&#1188;&#65533;]V&#65533;&#65533;&#65533;&#1067;&#65533;Gnn&#65533;&#65533;&#65533;0Dp&#65533;&#65533;%:)B&#65533;1&#65533;I&#65533;&#65533;:&#65533;&#536;&#65533;"&#65533;YLd&#65533;&#65533;@&#65533;V0&#65533;t&#65533;&#861;&#65533;C:&#65533;&#65533;&#65533;B&#65533;C 1sV&#65533;`&#65533;P&#65533;l&#65533;C&#65533;yb&#452;&#65533;l&#65533;`&#65533;&#65533;&#65533;&#65533;&#65533;:%R*&#65533;&#65533;&#65533;F&#65533;&#226;&#65533;&#65533;&#65533;Rz&#65533;6&#65533;A&#65533;I&#65533;&#65533;F&#65533;&#65533;&#65533;(I&#299;&#65533;&#65533;I&#65533;&#65533;%S&#65533;&#65533;K`Bp ?,&#65533;&#65533;6&#65533;&#65533;&#1532;"&#65533;&#65533;`&#65533;'&#905;&#65533;&#65533;'&#65533;&#1929;&#65533;0&#1751;&#65533;&#65533;;R&#65533;n?&#65533;s&#65533;
&#65533;M&#1572;<&#65533;)&#65533;6RTx&#65533;!&#65533;b&#65533;b,&#65533;?&#65533;!&#65533;&#65533;	&#65533;	&#65533;?.&#65533;&#1701;&#65533;&#65533;ym&#65533;&#65533;&#65533;#<&#65533;&#65533;&#65533;V&#65533;8&#65533;&#65533;&#65533;&#65533;&#1460;{&#65533;&#65533;&#65533;&#65533;&#65533;0(aYU&#65533;&#65533;&#65533;>&#65533;r!%&#65533;&#65533;A&#65533;&#305;^&#65533;Zb&#65533;&#65533;&#1826;K&#65533;R&#65533;&#65533;`*&#65533;j&#65533;&#65533;i&#65533;&#323;&#65533;/%/P/O&#65533;&#65533;]&#65533;&#65533;&#65533;&#65533;&#65533;&#65533;&#65533;&#65533;J&#65533;&#65533;&#65533;&#65533;&#65533;RV&#65533; '&#65533;!&#65533;p&#65533;l`NVl)a&#65533;X&#294;&#65533;&#65533;&#65533;&#65533;&#65533;&#65533;&#65533;&#65533;{L&#65533;&#65533;K&#65533;,o&#65533;&#65533;V
&#65533;&#65533;M!&#65533;?&#65533;0&#65533;&#65533;&#65533;&#65533;&#65533;&#65533;M[ )&#65533;&#65533;&#65533;[&#65533;~&#65533;t&#65533;UC	fG&#65533;#&#65533;`&#65533;&#65533;&#65533;&#65533;&#65533;&#1556; \S)&#65533;U
&#65533;{v&#65533;wJD&#65533;G&#65533;qe&#65533;&#65533;aq&#65533;gu&#65533;&#65533;&#65533;&#65533;!&#65533;7&#65533;?&#65533;&#65533;fH&#65533;:&#65533;'&#65533;B&#65533;
4&#65533;&#65533;	&#65533;X&#65533;@
^&#65533;&#65533;z&#65533;@bJ&#65533;NwA|&#65533;&#65533;;@&#65533;` bzB&#65533;H&#65533;I&#65533;L,&#65533;&#65533;&#65533;&#65533;&#65533;&#65533;&#65533;.|&#65533;&#65533;!@&#65533;_<&#65533;RhS$@ &#65533;%R%&#65533;#&#65533;&#65533;q&#65533;D&#65533;D&#65533;1d&#65533;&#65533;p&#593;&#65533;`	&#65533;&#65533;H<RR&#65533;&#65533;%0&#65533;%&#65533; 6(BLM6H&#65533;?p&#241;57&#65533;&#948;&#65533;	7&#65533;&#65533;C&#65533;B&#65533;&#65533;&#65533;&#65533;dAJMM&#65533;&#65533;(&#65533;DA&#65533;&#65533;&#65533;D&#65533;&#65533;&#65533;6&#65533;5K,&#32829;M
tDe&#65533;&#65533;R&#65533;&#65533;&#65533;M&#65533;S&#65533;]z&#65533;z&#65533;U4\5pE&#65533;a&#225;&#65533;&#225;!&#151;R&#65533;R&#65533;&#65533;U&#65533;m&#65533;&#65533;!&#65533;FI&#65533;&#65533;TA;&#718;&#65533;!IA; ErH&#65533;?i&#65533;D&#65533;B&#65533;&#145;)&#65533;\&#65533;&#65533;&#65533;&#65533;`&#65533;GJX&#65533;&#65533; }&#65533;&#65533; Q &#65533;'N&#65533;K8BP]p&#65533;&#65533;&#1856;d,E'&#65533;R&#65533;&#65533;J&#65533;X&#65533;&#65533;&#65533;D&#65533;"&#65533;u&#65533;?P&#65533;&#65533;&#65533;&#65533;&#65533;&#65533; ,&#65533;&#65533;/&#65533;&#65533;@%l  D%#B&#65533;":&#65533;X&#65533;\&#65533;EZ\&#716;&#65533;&#65533;&#65533;&#65533;5&#65533;&#65533;1|&#65533;D0M&#65533;!&#1997;E<&#65533;%8 &#65533;)&#65533;2!&#65533;&#65533;&#776;#&#65533;B\&#65533;4&#65533;3&#65533; D&#65533;&#65533;&#65533;&#65533;&#65533; &#65533;&#65533;#-EO&#65533;Q<i&#65533;&#752;aC &#65533;A&#65533;&#65533; &#65533;Su &#65533;&#65533;?, D
&#65533;&#65533;=&#65533;^&#65533;&#65533;&#65533;&#65533;$B4&#65533;D&#65533;) &#65533;&#65533;&#65533;&#65533;P&#65533;}&#65533;&#65533;!&#65533;%HD*O&#65533;&#65533;&#65533;&#65533;&#65533;@&#65533;&#65533;&#65533;&#65533;#&#31519;&#65533;%}&#65533; A &#65533;]9p &#65533;P&#65533;tE&#65533;&#65533;&#65533;&#65533;&#65533;)\@!&#65533;*IF|&#65533;D&#65533;?&#65533;&#65533;(&#65533;&#65533;R&#65533;OW&#65533;%	&#65533;&#1724;&#65533;IB&#65533;D@&#65533;Yr	d&#65533;&#65533;|M &#65533;&#65533;&#65533;&#65533;	&#65533;"&#65533;_&#65533;&#65533;'(&#65533;IP&#65533;&#65533;&#65533;0&#65533;&#65533;	&#65533;&#65533; (D&#65533;`;@
DQ&#65533;DaeI
;L&#65533;&#65533;&#65533;BM&#65533;&#228;LRAeMD"!i~&Zi&#65533;!&#65533;d&#65533;&#65533;Q&#65533;&#65533;&#1364;(&#65533;&#65533;P&#65533;M&#65533;/&#65533;JV&#65533;&#65533;D&#65533;&#65533;^<&#65533;p&#65533;iSz&#65533;a&#65533;&#65533;R&#65533;B,L"&#65533;=&#1025;DL&#31376;&#65533;@}&#65533;.LD2LD&#65533;&#65533;&#65533;~&#65533;&#65533;&#65533;&#65533;&#65533;&#65533;$ &#65533;&#65533;&#1536;&#65533;&#65533;&#65533;)&#65533;.v:xT&#65533;4EsgqV&#65533;[&#65533;'R&#773;~&#65533;&#65533;&#65533;I&#65533;-&#65533;&#65533;)&#65533;&#65533;B&#65533;R,&#65533;J<Z'(MII8&#65533;X
&#65533;&#65533;&#65533;h&#65533;H&#65533;&#65533;XA<&#65533;&#65533;< &#65533;Q&&#65533;&#1792;&#65533;&#65533;W(&#65533;E&#256;)x2X&#65533;h&#65533;F&#65533;&#65533;&#65533;&#65533;+l&#65533;Vj'EJD@!)LB?!&#65533;LB@&#65533;Dt&#65533;S&#65533;$&#65533;&#65533;S&#65533;&#65533;&#65533;B&#65533;"&#65533;I6&#65533;DHd&#65533;&#65533;A.&#65533;B&#65533;&#1242;&#65533;&#65533;D &#389;l&#65533;'&#65533;&#65533;&#65533;&#1546; &#1024;G&#65533;&#65533;DTM&#65533;F&#65533;N&#65533; &#1416;&#65533;A&#65533;F&#65533;AB&#65533;/(&#65533;&#65533;(&#65533;"<c@B&#65533;&#65533;3l&#65533;D&#65533;H"`
&#65533;J!&#65533;&#65533;G&#1894;&#65533;D&#65533;&#65533;D&#65533;&#65533;OVA&#65533;&#65533;@ih&#65533;&#65533;&#65533;&#65533;&#65533;R&#65533;&#65533;_&#65533;i_&#386;'&#65533;&#65533;Q&#65533;R&#65533;)x&#860;&#65533;DAT&#65533;&#65533;&#65533;&#65533;jJ&#65533;_&#65533;N&#65533;&#65533;&#65533;&#65533;&#65533;&#65533;`&#65533;g2T&#65533;&#65533;&#65533;{&#65533;&#65533;`M7&#65533;&#65533;_!&#65533;`A&#65533;&#65533;&#65533;D&#65533;&#65533;&#65533;&#65533;&#65533;?T&#65533;}&#65533;k&#65533;2&#65533;qB&#65533;&#65533;&#65533;&#65533;&#65533;&#65533;&#65533;&#65533;a&#65533;D&#65533;&#65533;&#65533;0$&#65533;(&#65533;&#520;4&#65533;0&#65533;&#65533;D&#768;w6&#65533;&#65533;kY&#65533;(p&#65533;R&#65533;&#65533;u&#1412;W&#65533;&#65533;@&#65533;&#65533;+'4@&#65533;2&#65533;&#65533;&#65533;&#454;&#65533;R&#65533;&#65533;6&#65533;?4&#65533;}&#65533;&#65533;?&#65533;&#65533;]&#1481;&#65533;z&#65533;"&#1585;&#65533;(@)u&#1224;&#65533;3&#65533;'&#65533;&#65533;L^c&#65533;&#65533;&#65533;?&#1797;&#65533;&#65533;&#65533;D&#65533;C&#65533;%EQ@a&#65533;4p&#65533;yF&#65533;&#65533;&#65533;V,l&#65533; &#65533;&#65533;[&#65533;)&#65533;;(O&#65533;q&#65533;@&#65533;3&#65533; &#65533;\&#65533;iA?^
B(&#65533;RN&#209;&#65533;&#65533;(&#65533;&#65533;HJD&#65533;&#65533;&#65533;DX&#65533;D&#65533;&#65533;D,@&#65533;	=&#65533;&#65533;Dd)Bd&#65533;&#65533;%E&#65533;.&#65533;&#65533;I&#65533;&#65533;>&#65533;D,&#65533;&#65533;&#65533;H &#65533;!&#65533;(a&#65533;Cq&#65533;/&#65533;G&#65533;&#65533;? &#65533;<&#65533;G	(&#65533;&#65533;'&#65533;dRxI&#65533;xB&#65533;(BJ&#65533;&#65533;GM&#65533;8&#65533;a&#65533;k&#65533;&#65533;?&#65533;'B0&#65533;Dd&#65533;&#65533;n:&#65533;&#65533;&#65533;&#65533;&#65533;$y&#1382;&#65533;&#65533;&#65533;&#65533;G&#65533;La4XA4&#65533;&#65533;&#65533;&#65533;@,&#65533;&#65533;&#65533;&#65533;x&#65533;&#65533;&#65533; 7&#65533; 7&#65533;&#65533;b&&#65533;b&#65533;&#65533;kt&#65533;&#65533;|T@&#65533;&#65533;&#65533;&#65533;NgN&#65533;&#65533;&#65533;&#65533;j&#65533;Du&#65533;&#65533;&#65533;f&#65533;,&#65533;.Eb&#65533;~&B&#65533;a}&#65533;&#65533;&#65533;&#65533;D&#65533;&#65533;&#65533;}m&#65533;&#65533;&#65533;&#65533;_&#65533;&#65533;E&#65533; &#65533;lA&#65533;&#65533;)&#65533;&#65533;&#65533;B&#65533;&#65533;j&#65533;&#65533;&#65533;q:E8&#65533;&#65533;D&#65533;g&#65533; B&#65533;&#65533;	&#65533;0Btl&#65533;.&#65533;u&#65533;p&#65533;&#65533;D&#65533;&#65533;&#65533;&#65533;&#65533;&#65533;$C&#65533;&#65533;'&#65533;&#65533;&#65533;gW&#65533;&#65533;&#65533;d&#65533;&#65533;MD&#65533;&#65533;&#65533;R&#65533;^&#65533;yE&#65533;]{xR&#65533;@1RD&#65533;&#65533;K&#65533;&#65533;"&#65533; &#65533;q&#65533;*&#65533;&#65533;?&#65533;@&#65533;&#65533;5&#669;&#65533;&#65533;&#65533;&#65533;&#65533;J&#65533;&#764;&#775;qY&#65533;&#65533; &#65533;8x&#65533;&#65533;&#65533;?&#65533;&#65533;&#65533;"D&#65533;HHQ}p&#65533;E&#65533;Pk&#65533;@&#65533;S&#65533;&#65533;&#65533;D&#65533;&#65533;L&#65533;&#65533;xB,b&#65533;V&#65533;&#65533;]&#65533;&#65533;ViR&#65533;d&#65533;"&#65533;*&#65533;-BD)S&#65533;&#65533;&#65533;&#65533;2 D&#65533;ID&&#65533;&#65533;M&#65533;&#65533;!&#65533;&#65533;N&#65533;&#65533;NDr\&#65533;DD&#65533; d&#65533;%&#1288;&#65533;)@hBs&#65533;&#65533;2K&#65533;&#65533;&#65533;&#65533;&#65533;&#65533;&#65533;QvM@&#65533;8	B&#65533; &#65533;lB&#65533;"b&#65533;D&#65533;&#65533;D&#65533;@R&#65533;&#65533;ZBh&#65533;%&#1793;&#65533;.n&#65533;A&#65533;&#65533;Q&#65533;DR@&#65533;} /}&#65533;$W&#65533;@~ CX&#65533;&#65533;t Y&#65533;&#65533;DP&#65533;&#65533;z6(Au&#65533;~&#65533;n&#65533;Hr&#65533;&#434;&#65533;0&#65533;&#65533;&#65533;&#65533;&#65533;&#453;P@&#65533;hntgkgz&#65533;f&#65533;	&#65533;J&#65533;&#65533;&#65533;4&#65533;"&#65533;1KV&#65533;&#65533;&#65533;jN&#65533;J&#65533;&#65533;&#65533;&#10275;&#256;&#65533;&#65533;_&#65533;"&#337;&#65533;/&#65533;\ :'&#65533;m&#65533;uQ&#65533;E"$&#65533;&#65533;!D.pY.&#65533;&#65533;S;&#65533;?&#65533;g"&#65533;&#65533;&#65533; >&#65533;&#698;&#65533;+&#65533;U2E&#65533;"e,E&#65533;.0&#1024;&&#65533;&#65533;&&#65533;uZ&#65533;5Z&#65533;5.h&#65533;D&#65533;C\&#65533;&#65533;&&#65533;5V7^&#65533;5R&#65533;u]s&#1642;&#309;&>(&#65533;^#&#65533;-O&#65533;!8&#65533;D&#65533;&#65533;5&#428;+&#1885;4&#65533;&#65533;&#65533;&#65533;&#65533;~&#65533;EW&#65533;&#65533;,&#65533;-&#65533;#B&#65533;b|&#65533;0&#65533;&#25505; &#65533;t&#65533;&#65533;&#65533;&#65533;H&#17433;` ;&#65533;&#65533; &#65533;&#65533;&#65533; &#65533;&#65533;.&#65533;A2)OMy&#65533;&#65533;&#65533;&#65533;+&#65533;&#65533;&#65533;i&#65533;v&#65533;q&#65533;&#206;&#65533;R&#65533;&#65533;&#65533;&#65533;&#65533;DF&#65533;&#65533;uOD&#65533;&#65533;SI&#65533;&#65533;+K&#65533;X&#65533;?h&#65533;&&#65533;w'eB&#65533;"]&#65533;C	$*pY"p&#65533;&#65533;@.&#65533;R&#65533;g@8&#65533;$&#65533;&#65533;c&#65533;"&#65533;q5&#65533;E&#65533;&#65533;KD(&#1337;M&#65533;\Jga&#65533; &#65533;&#65533;HxPB&#65533;8&#65533;O3E
&#65533;K&#65533;!'&#65533;RC&#446;A&#65533;A&#65533;&#65533;&#65533;&#65533;&#65533;=S`&#65533;&#65533;&#65533;Z&#1690;&#65533;&#65533;R&#65533;&#1598;&#65533;oT&#65533;&#65533;&#65533;&#65533;.&#65533;9&#65533;. d&#65533;0#`&#65533;`?&#65533;&#65533;&#65533;&#65533;\,&#65533;&#65533;g4&#65533;&#65533;A&#65533;0&#65533;+J%Z!&#65533;{&#65533;R4&#65533;a}&#65533;H+kG&#65533;*f&#65533;oh2[&#65533;0&#65533;;&#65533;&#65533;&#65533;&#65533;&#721;&#65533;vW4*&#65533;$l&#65533;3 D/<v&#65533;:B&#65533;&#65533;&#65533;&#65533;Pq&#65533;&#65533;8&#65533;&#65533;&#65533;B&#65533;&#65533;&#65533;&#65533;&#65533;O&#65533;A&#65533;X0&#65533;&#65533;!E?&#65533;07&#65533;t&#65533;&#65533;&#65533;&E&#65533;$&#65533;&#65533;w*&#1639;&#65533;M&#65533;K&#65533;&#65533;RA0hR&#65533;zYHA:l@&#65533;&#65533;&#65533;&#65533;1Z&#65533;,8Z&#65533;&#65533;&#764;6&#1181;Z&#65533;&#65533;&#65533;6&#65533;&#65533;@&#65533;#&#65533;&#65533;?&#65533;&#65533;h?&#65533;G&#65533;&#65533;@"&#65533;&#65533;~ &#65533;&#65533;8&#65533;&#65533;"&#65533;E&#65533;&#65533;D&#65533;G&#65533;tN&#65533;&#65533;{&#65533;d&#65533;&#65533;&#65533;&#65533;Z &#65533;7&#65533;&#65533;D &#65533;D&#65533;R&#65533;&#65533;D&#65533;&#65533; =&#65533;&#65533;w&#65533;&#65533;:|G&#65533;#<B&#65533;&#65533;:4&#65533;8&#65533;C&#65533;K&#65533;3&#65533;?,B&#65533;@&#65533;&#65533;g&#65533;8&#65533;&#65533;&#65533;w&#65533;&#65533;&#65533; &#65533;w&#65533;&#65533;c&#65533;D&#65533;+&#65533;R&#65533;&#65533;0)&#65533;&#65533;&&#65533;x&#65533;&#65533;#&#65533;, $&#65533;&#65533;&#4750;,URH&#65533;&#65533;&"&#65533;&#65533;&#65533;F&#65533;&#65533;"&#65533;&#65533;&#1843;&#65533;&#33773;&#65533;{&#65533;&#65533;&#1084;&#65533;ITu&#65533;&#65533;&#65533;l5&#65533;&`&#65533;	&#65533; 5\&#65533;%s*@*P TrQ$-&#65533;&#65533;i&#40486;'&#65533;&#65533;&#65533;&#65533;)D&#65533;&#65533;&#65533;&#193;&#65533;`L&#65533;7&#65533;2&#65533;i&#65533;z&#65533;W+&#65533;/&#65533;&#65533;j&#65533;&#65533;&#65533;&#65533;J&#65533;2R&#65533;0R&#65533;R&#65533;F&#65533;&#65533;&#65533;&#65533;z&#65533;] &#65533;&#65533;e&#65533;z&#65533;{&#65533;C&#65533;C&#65533;@>$&#65533;~&#65533;wE{'&#65533;5&#65533;&#65533;5&#65533;&#65533;?D&#65533;D&#65533;&#65533;&#65533;OD#&#65533;~#&#65533;>*&#65533;&#65533;&#65533;&#1736;)<tYT&#65533;&#65533;&#65533;&#65533;&#65533;&#65533;&#65533;&#65533;+&#65533;&#65533;[&#65533;&#886;&#65533;&#65533;KD	&#65533;>*&#65533;&#65533;{&#65533;&#65533;&#65533;m&#65533;7&#65533;k&#65533;&#65533;#&#65533;&#65533;s&#65533;&#65533;g>^w>&#35831;Dt&#65533;&#65533;&#65533;ut&#65533;&#65533;W&#65533;uI	6y7E86cW&#65533;M&#65533;X&#65533;&#65533;&#65533;?&#65533;&#65533;@&#65533;(&#65533;L&#65533;&#65533;&#65533;"A0&#65533;AA	&#65533;	&#65533; &#65533;&#260;#\&#65533;0b-7A&#65533;&#65533;	&#65533;H&#65533;&#65533;.&#65533;&#65533;b&#65533;h&&#65533;&#65533;BxC&#65533;0E&#65533;&#65533;7g&#65533;i$x&#65533;&#65533;&#65533;&#65533;&#65533;T&#65533;1&#65533;	A&#65533;A&#65533;&#65533;>&#65533;&#65533;j&#65533;&#65533;

&#65533;:&#65533;&#65533;&#65533;&#65533;U&#65533;c&#65533;xjB+Bf&#65533;q&#65533;&#65533;&#65533;f&#65533;&#65533;G&#65533;F&#1843;&#65533;&#1833;&#1684;&#65533;?&#65533;>m&#65533;&#65533;&#65533;L&#65533;RHHuH&#65533;&#65533;&#65533;
&#65533;&#65533;D(&#65533;;&#65533;&#65533;&#65533;C&#65533;O&#65533;&#65533;&#65533;&#65533;
9z&#65533;&#65533;?(&#1665;&#65533;&#65533;p,&#65533;L&#65533;m&#65533;AO&#65533;&#65533;|&#65533;&#65533;px&#65533;e!&#65533;&#65533;&#1504;&#65533;&#65533;	&#65533;&#65533;&#65533;)&#65533;&#65533;&#65533;&#65533;&#65533;&#65533;t-&#65533;&#65533;$tn&#65533;(&#65533;&#65533;dvP&#65533;xd&#65533;_-
xH&#65533;2&#65533;&#65533;Z:&#65533;#'HP5F&#65533;&#65533;&#65533;'&#65533;Z&#65533;&#65533;X&#65533;&#65533;&#65533;&#65533;
&#65533;q&#65533;A-
A<&#65533;@E&#65533;&#65533;X<&#65533;CE~&#65533;&#65533;K&#65533;0&#65533;*&#65533;1	h&#65533;&#65533;%&#65533;&#65533;qC9&#65533;D#&#65533;F&#65533;( &#65533;&#65533;&#65533;e3&#65533;$&#65533;&#65533;&#65533;I6&#65533;^&#65533;&#65533;ODJ &#65533;&#65533;&#65533;&#65533;&#65533;&#65533;(&#65533;+&#65533;&#65533;R&#65533;-&#65533;&#65533;&#65533;&#65533;/&#65533;&#65533;F&#65533;K&#65533;3&#65533;&#65533;'&#65533;5&#65533;&#65533;&#65533;&#65533;&#65533;J@N8&#65533;H&#65533;L9&#65533;&#65533;)&#65533;F&#65533;D&#65533;OTD 2&#65533;!"O&#65533;&#65533;&#65533;hS&#65533;&#65533;&#65533;mKxS&#65533;:PAS&#65533;&#65533;&#65533;$&#65533;&#602;-&#65533;,&#65533;6&#65533;L&#65533;M4U&#65533;G&#65533;^&#65533;&#65533;&#65533;p&#65533;&#65533;Q&#65533;'tEH&#65533;0&#65533;&#65533;&#65533;_&#65533;&#65533;\&#65533;&#65533;&#65533;&#65533;&#65533;g&#65533;&#65533;m&#65533;&#65533;b!&#65533;&#65533; "m&#65533;&#65533;&#65533;Q&#65533;&#65533;h&#65533;&#65533;&#65533;&#65533;&#65533;
*&#65533;`&#65533;zV I$Nv2&#65533;&#65533;bG&#65533;b9&#65533;IE&#65533;&#65533;8d&#65533;
!&#65533;&#65533;A&#65533;Fs&#65533;&#65533;D&#65533;&#65533;
d&#65533;8!xBoQd;!&#65533;&#65533;8Q#M:&#65533;;<Fhb&#1610;&#65533;&#65533;&#65533;&#65533;&#65533;!C&#65533;&#65533;^@&#65533;'&#65533;&#65533;Q8!&#65533;&#65533;!
&#65533;&#41167;[&#65533;w'&#65533;y&#65533;&#65533;&#65533;&#65533;&#65533;&#1404;ce%u&#65533;&#65533;\c&#65533; Q&#65533;I&#65533;&#65533;H(&#65533;"&#65533;&#65533;&#65533;@(&#65533;;&#65533;&#65533;0&#65533;&#65533;)m&#65533;&#1681;^&#65533;&#65533;H&#65533;&#65533;\A&#65533;&#65533;&#65533;C(&#65533;7d of$&#65533;&#65533;&#65533;&#379;`&#65533;&#65533;mlFe&#65533;&#65533;|'&#65533;&#65533;&#65533;C&#65533;j&#65533;&#65533;|&#65533;rc@1&#65533;&#65533;A&#65533;_v&#65533;%YL&#65533;E84&#65533;-&#65533;b&#65533;!*&#65533;&#65533;AH&#65533;&#65533;&#65533;8&#65533;&#65533;0~&#65533;&#65533;^&#65533;,!&#65533;&#65533;0,Ql&#312;Q-&#65533;&#65533;9&#65533;&#65533;&#65533;&#65533;|&#65533;+Ky|&#65533;&#65533;%c&#65533;&#65533;&#65533;;&#1592;D"&#65533;^I&#65533;h&#65533;&#65533;_&#65533;&#65533;&#65533;w60&#65533;+&#65533;&#65533;&#65533;IM&#65533;2&#65533;&#65533;f&#65533;&#65533;<&#65533;
T&#65533;JH&#65533;&#65533;$&#65533;:&#65533;)O}"&#65533;&#65533;1(&#65533;&#65533;P&#65533;&#65533;(&#65533;.&#65533;&#65533;&#65533;&#65533;&#65533;x&#65533;&#65533;&#65533;&#65533;&#65533;&#65533;&#65533;Vf&#65533;^H*!&#65533;`&#65533;P&#65533;&Cu&#65533;$9&#65533;!?&#65533;&#65533;8&#65533;&#65533;NE&#1298;&#65533;`2&#65533;9)&#65533;R&#65533;&#1092;qn&#65533;&#65533;&#65533;B&#65533;&#65533;&#65533;&#65533;&#65533;&#65533;H$&#65533;:D&#65533;&#65533;?1&#65533;&#65533; X&#65533;B&#65533;&#65533;2x+!l&#65533;G&#1399;&#65533;\)&#65533;  Nd&#65533;&#65533;&#65533;&#1899;0&#65533;&#65533;1b&#65533;&#65533;&#65533;Dc8&#65533;Y&#65533;|&#65533;&#65533;&#65533;&#65533;C$N&#65533;&#65533;&#65533;&#65533;=b&#65533;j&#65533;&#65533;|Lg&#65533;	}&#65533;&#65533;3&#65533;u f&#65533;&#65533;d&#65533;&#65533;3&#65533;&#65533;k&#65533;2B&#65533;fct&#65533;g&#65533;&#65533;&#750;&#65533;(&#65533;&#65533;&#65533;c&#65533;/&#65533;#B&#65533;&#65533;&#65533;&#65533;	(&#65533;&#65533;D&#65533;&#65533;n&#65533;3&#65533;7\&#65533;&#65533;0I&#65533;V6d&#65533;&#65533;]&#65533;&#65533;MG3ct&#65533;$&#65533;	&#65533;c3&#65533;&#65533;;&#65533;&#65533;&#65533;P&#65533;&#65533;q&&#65533;r&#65533;&#65533;&#65533;6&#65533;A&#65533;&#65533;0a@#Zq&#65533;N&#65533;&#65533;&#65533;&#65533;n."Dz&#65533;&#733;&#65533; <&#65533;9C&#65533;&#65533;&#65533;&#65533;>&#65533;U&#65533;yo&#842782;,&#65533;&#65533;&#65533;7&#65533;@-0@3&#65533;&#1924;&#65533;&#65533;`&#65533;jAKnpc&#65533;PSj!&#1568;&#65533;/;(&#65533;&#65533;4 lyB&#65533;9F&#65533;.&#65533;&#65533;MU&#65533; "&#65533;&#65533;&#65533;T&#65533;r&#65533;U=&#65533;@ r&#65533;K&#65533;&#65533;R&#65533;&#65533;&#65533;c&#65533;a&#65533;Nb&#65533;?&#65533;R	&#65533;&#65533;85A9&#65533;&#65533;t&#65533;&#65533;&#65533;&#65533;&#65533;&#65533;4&#65533;&#65533;&#65533;C&#65533;q&#65533;&#65533;&#65533;&B&#65533;%H&#65533;a&#65533;X&#65533;&#65533;&#65533;U&#65533;&#65533;s4A&#65533;'&#1184;7&#65533;&#65533;!.{&#65533;C&#65533;&#65533;WY&#65533; &#65533;&#65533;&#65533;&#65533;&#65533;VWj&#65533;&#65533;&#65533;&#65533;,&#65533;&#65533;v&#65533;&#65533;&#1460;&#65533;eA&#65533;`&#65533;r&#65533;&#65533;!S&#65533;&#65533;&#65533;"AF,&#65533;&#65533;P&#65533;!&#65533;&#65533;&#65533;&#226;A\;&#65533;&#65533;$&#65533;=.&#65533;>&#65533;1Kb&#65533;&#65533;LCl&#65533;w&#65533;,&#65533;&#65533;W&#65533;&#65533;y&#65533;&#65533;&#65533;@`&#65533;h&#65533;?f&#65533;&#65533;&#65533;&#65533;&#65533;&#65533;&#65533;&#65533;&#65533;-&#65533;6!_&#65533;&#65533;p&#65533;Y&#65533;$&#65533;c&#65533;?&s6&#65533;4 !	&#65533; D\&#65533;&#65533;E&#65533;ld&#65533;&#900;4&#65533;'Aa'&#65533;&#65533;&#65533;&#65533;'&#65533;T&#65533;M&#65533;&#65533;&#65533;P&#65533;X&#65533;'# &#65533;&#65533;&#65533;eC&#65533;@&#65533;'&#65533;&#65533;`Z&#65533;&#65533;&#65533;Y&#65533;&#65533;2K&#65533;(
Rp&#65533;2 &#65533;	W@G&#65533;P&#65533;D&#65533;&#65533;&d&#65533;7&#65533;q&#65533;&#65533;&#65533;&#65533;&#65533;3&#65533;pL-&#65533;E&#65533;&#65533;u&#65533;'U&#65533;c&#65533;&#65533;&#65533;&#1888;H&#65533;&#65533;n&#65533;&&#65533;&#65533;&#65533;![R&#65533;q&#65533;v&#65533;&#65533;u&#65533;&#65533;:C &#65533;T1&#287;]e&#65533; &#65533;)&#65533;?X&#65533;&#65533;r&#65533;&#65533;	a&#65533;?&#65533;&#65533;4&#65533;Yk@&#65533;:2&#65533;&#65533;&#65533;
<I&#65533;&#65533;?&#65533;&#65533;C"!&#65533;?!&#65533;8ukX&#65533;&#65533;&#65533;a&#65533;&#65533;&#65533;8k&#65533;&#65533;&#65533;q&#53342;&#65533;"&#65533;&#65533;o&#1434;kD ^EH&#65533;ER|&#65533;c&#65533;	&#65533;b&#65533;R&#65533;X dXDB&#65533;&#65533;&#65533;k#$&#65533;&#1838;&#65533;?&#65533;}&#65533;?$k&#65533;&#65533;
&#65533;&#65533;&#65533;&#65533;&#65533;4!9@F&#65533;1*B&#65533;&#65533;#&#65533;&#1152;&#65533;&#65533;&#65533;t&#632;4&#65533;b\~&#65533;&#65533;&#65533;?@0&#65533;&#65533; ( 1&#65533;p&#65533;@	O&#65533;&#65533;\&#65533;&#466;J<&#1957;a&&#65533;0&#65533;&#65533;&#65533;&#65533;	LA&#65533;&#65533;	4p&#65533;_&#65533;&#65533;&#897;H&#65533;&#65533; 1xi8&#1020;&#65533;&#65533;&#14719;&#65533;d&#1564;:&#65533;&#65533;&#65533;m(&#1884;K&#65533;	B&#65533;b9&#65533;t &#65533;&#65533;v&#65533;&#65533;&#65533;T&#65533;&#65533;&#231;&#65533;R&#65533;&#65533;t&#65533;&#65533;&#65533;&#65533;aSn(&#65533;y C&#65533;&#65533;&#65533;&#65533;D&#65533; &#65533;`	&#65533;&#65533;&#65533;@B&#65533;&#65533;&#65533;y&#65533;&#65533;&#65533;Eatl	?&#65533;C&#65533;&#65533;&#65533;@4&#65533;&#65533;&#65533;&#65533;K&#65533;E&#65533;&#65533;&#65533;&#65533;&#65533;'d&#65533;&#65533;&#65533; -&#65533;&#65533;&#65533;9&#65533;F&#65533;Q&#65533;z1&#65533; Y@&#65533;&#65533;b&#65533;&#65533;&#65533;&#65533;\&#65533;R&#65533;F&#65533;W&#65533;ppL&#65533;&#65533;`&#65533;2h&#65533;&#65533;&#65533;&#65533;&#65533;}B(&#65533;z&#65533;&#65533;"I&#65533;&#65533;&#65533;&#65533;$l*!&#65533;&#65533;^=h)&#65533;P&#65533;9\B&#65533;&#65533;&#65533;&#1789;&#65533;x&#65533;&&#65533;Y`&#65533;#&#65533;^J&#65533;&#65533;&#65533;oS[&#65533;&#65533;O&#65533;&#65533;&#65533;m&#65533;&#65533;[&#65533;a&#314;{B"P!&#65533;Fn&#65533;@&#1451;&#65533;&#65533;~&#65533;A "p"&#65533;&#65533;&#65533;`&#65533;R M/&#65533;&#65533;&#65533;&#65533;&#65533;&#65533;aBaB$&.&#65533;&#356;H&#65533;9&#65533;&#65533;&#65533;&#65533;&#65533;&#65533;B&#65533;$&#65533;K<"&#65533;&#65533;&#65533;&#65533;&#65533;i&#65533;zF'&#65533;&&#65533;!*&#65533;&#65533;&#65533;&#65533;etcB	`&#65533;:&#65533;&#65533;&#65533;&#65533;Nr&#65533;&#65533;&#65533;&#65533;Z&#65533;&#65533;G&#65533;&#65533;A&#676;Ap&#65533;&#65533; &#65533;&#65533;'D&#65533;09&#65533;@w&#65533;&#65533;&#65533;&#65533;&#65533;G&#65533;>C&#65533;&#65533;&#65533;o&#468;&#65533;<!p&#65533;|&#65533;!&#65533;&#65533;d&#65533;&#65533;&#65533;&#65533;v&#65533;F&#65533;&#65533;&<aH&#65533;&#65533;&#65533;ECD&#65533;. o&#65533;d'N&#65533;&#65533;pIQKX&#65533;&#65533;&#65533;&#65533;&#65533;K$&#65533;&#65533;&#65533;"&#65533;aV&#65533;&#65533;&#65533;a&#65533;D&#65533;|&#65533;|&#65533;&#65533;&#65533;&#65533;!&#65533;:&#65533;&#65533;t&#65533;&#65533;&#65533;&#65533;
&&#65533;&#65533;&#65533;_&#1571;fI$&#65533;&#65533;&#65533;a&#65533;!&#65533;&#65533;&#832;+&#65533;bK&#65533;M$&#65533;&#65533;pB&#65533;aK&#65533;&#65533;&#65533;&#65533;`b&#65533;&#65533;V&#65533;&#65533; &#65533;&#65533;&#65533;&#65533;&#557;&#65533;&#65533;&#65533;E&#65533;-&#65533;&#65533;&#65533;1&#65533;&#65533;&#65533;&#65533;&#65533;&#333;&#65533;a&#65533;[,"p+8x&#65533;$dn&#65533;&#65533;&#65533;&#65533;&#65533;&#65533;&#65533;!	RK& "&#65533;&#65533;&#65533; &#65533;&#65533;#&#65533;&#65533;Yf&#65533;$&#65533;$|&#65533;]T&#65533;$B'`\&#65533;D&#65533;r+&#1313;&#65533;&#65533; n2'&#65533;&#65533;*@&#65533;&#65533;K&#65533;NK&#65533;`&#1394;$L$&#65533;&#229;&#65533;&#65533;&#65533;&#65533;$&#65533;C(G(P&#65533;e&#65533;~&#65533;&#65533;&#229;&#65533;B;&#65533;C'z&#65533;$&#65533;&#65533;v&#65533;&#65533;(d^`&#65533;&#65533;&#33123;D&#65533;&#65533;&#65533;N
&#288;&#65533;&#65533;B.&#65533;BB&#65533;&#65533;&#65533;H0&#65533;&#65533;&#65533;&#65533;|&#65533;';C&#65533;/&#65533;&#65533;.@,&#65533;&#65533;S&#65533;&#65533;@Ra*&#65533;&B - &#65533;fd&#65533;&#65533;&#65533;&#65533;R&#65533;.&#65533;k&#65533;ah&#65533;!&#65533;@
:!A326e&#65533;K&#65533; !&#65533;@$&#65533;&#65533;H!7&#65533;A`&#65533;	&#65533;@&#65533;s
&#65533;&#65533;7rs x"&#65533;` &#65533;&#65533;&#65533;d&#65533;c&#65533;#i&#65533;&#65533;&#65533;4m <&#65533;&#65533;&#65533;&#1114;&#65533;&#65533;&#65533;$}&#65533;&#65533;Db&#65533;&#65533;&#65533;&#435;<&#65533;`&#65533;P&#65533;&#65533;L&#65533;,A&#1472; >&#65533;&#65533;9G28&#65533;&#65533;S$H!&#65533;$&#65533;&#65533;8H&#65533;7&#65533;&#65533;	&!&#65533;@X &#65533;&#65533;&#65533;J&#65533;A&#65533;&#65533;&#65533;&#65533;Aq&#65533;&#65533;m6{&#65533;BE&#65533;&#65533;!a&#65533; &#65533;
&#65533;7&#65533; &#65533;&#65533;&#65533;`"&#65533;A4&#65533;&#65533;R38Q&#65533;&#65533; p&#65533;!&#65533;@F&#65533;8&#65533;BG"GO&#65533;&#65533;&#65533;&#65533;&#65533;&#65533;H&#65533;4E&#65533;I&#65533;&#65533;lBZ&#65533;&#65533;`I&#65533;	v"&#65533;&#65533;l&#65533; 	&#65533;N&#65533;&#65533;1&#1714;&#65533;&#65533;a&#65533;^&#65533;t&#65533;&#65533; &#308;)&#65533;&#65533;$@&#65533;&#65533;B&#65533;&#65533;'&#65533;&#65533; &#65533;N&#65533;&#65533;2&#65533;4-&#65533;&#65533;&#65533;B&#65533;$&#65533;&#65533;Jl"&#65533;`);&#65533;)M&#65533;x&#65533;tB&#65533;bxAg&#65533;Rs&#65533;&#65533;&&#65533;&#65533;Qd&#158;H@&b&#65533;g&#65533;&#65533;&#65533;L&#65533;B&#65533;E\A&#65533;&#65533;NU}&#65533; $o)\5&#472;Q2#3&#65533;b2'S$&#65533;M&#65533;t1&#65533;B&#65533;&#65533;W&#65533;&#65533;&#65533;&#65533;u*R&#65533;&#65533;&#65533;@&#65533;3&#65533;L4SS&#65533;3&#327;&#65533;&#65533;&#65533;&#680;&#65533;&#65533;(&#65533;.&#65533;&#65533;	EUS
X&#65533;VB&#65533;B&#65533;5]?&#65533;oT&#65533;&#65533;&#65533;&#65533;39&#65533;j &#65533;&#65533;b>&#65533;&#65533;8 ^&#65533;B&#65533;&#65533;|&#65533;&#65533;&#65533;b&#65533;&#65533;A&#1526;&#65533;";?&#65533;&#65533;|&#65533;&#65533;&#65533;J A&#65533;&#44112;-&#65533;(&#65533;D"`&#65533;&#65533;\&#65533;\&#65533;^"&#65533;3&IqB^w&#65533;&#65533; 9&#65533;&#65533;7&#65533;&#65533;n&#65533;7&#65533;!t&#65533;&#65533;nX&#65533;&#65533;&#65533; &#65533;Y^&#65533; 
&#65533;h1&#65533;&#1568;&#65533;oi&#65533;i&#65533;V&#65533;(b&#65533;&#65533;D &#65533;&#65533;J&#65533;h&#65533;&#65533;&#65533;m &#680;kak/T&#65533;&#65533;$TA&#65533;V&#65533;Am&#65533; &#65533;'&#65533;&#65533; &#65533; !&#65533;&#65533;&#65533; &T&#65533;&#65533;&#65533; Z`K`&#65533;6p&#65533;&#65533;&#65533;p&#65533;&#65533;9&#65533;&#65533;&#65533;'&#65533;&#65533;&#65533;&#65533;qMB0&#65533;&#65533;&#65533;&#65533;!&#65533;&#65533;o&#65533;&#65533;&#65533;&#65533;&#65533;I*&#65533;zC&#65533;&#65533;&#65533;!&#65533; J&#65533;!&#65533;z&#65533;&#65533;P&#65533;&&#65533;	V  !!J&#65533; b!"&#65533;&#65533;+&#65533;&#65533;4 &#65533;&#65533;&#65533;41:&#65533;&#65533;$N$>&#65533;"QJ&#65533;&#65533;k z&#65533;@ &#65533;>&#65533;[P&#65533;
&#65533;y&#65533;&#65533;/ ~&#65533;#y&#65533;6&#65533;&#65533;~#KN&#65533;W:&#65533;^3h&#65533;&#65533;}&#65533; &#65533;&#65533; &#65533;&#65533;&#65533;6!z68&#65533;`&#65533;&#65533;&#65533;],`&#65533;
Tg&#65533;&#65533;6&#65533;!&#65533;&#65533;K,&#65533;&#65533;	&#65533;!&#689;&#65533;&#65533;&#65533;N0&#65533;&#65533;6`;";&#65533;!&#65533;:R$ &#65533;!E"&#65533;A&#65533;Ia?&#65533;&#65533;&#1329;'&#65533;"p&#65533;E&#65533;&#65533;&#65533;&#65533; 
&#65533;v&#65533;&#65533;]!&#65533;
T&#65533;8&#65533;
p&#65533;
&&#65533;6&#65533; lS&#65533;&#65533;&#65533;&#65533;&#65533;&#65533;&#65533;w x&#65533;&#65533;c&&#65533;t&#65533;&#65533;]w&#65533;w8L`va"&#65533;&#65533;@&#65533;`A&#65533;&#65533;r&#65533;}&#65533;e&#65533;&#65533;&#65533;&#65533;V&#65533;&#65533;&#65533;lM"d&#65533;Y&#65533;&#65533;&#65533;	&#65533;'&#65533;@&#65533;&#65533;n&#65533;!&#65533;&#65533;&#65533;9&#65533;&#65533;&#65533;&#65533;&#65533;&#65533;0&#65533;&#65533;&#65533;0&#65533;&#65533;&#65533;&#65533;&#65533;-&#65533;&#5746;&#65533;b4!`&#65533;.w9j
sqb&#65533;&#65533;&#65533;&#65533;l,^&#65533;l&#65533;&#65533;&#65533;&#65533;&#65533;'d&#65533;4&#65533;a&#65533;&#65533;~.&#65533;&#65533;`1&#65533;00&#65533;L&#65533;;&#65533;&#65533;~&#65533;xE&#65533;}9&#65533;A&&#65533;a&#65533;&#65533;&#65533;9`~&#65533; E&#65533;	&#65533;&#65533;CW&#65533;b&#65533;&#65533;aJ`> 4&#65533;&#65533;N&#65533;8&#65533;&#65533;&#65533;&#65533;&#65533;`&#65533;D"&#65533;m&#65533;6&#65533;&#65533;&#741;u&#65533;B&#65533;&#65533;&#65533;7& &#65533;&#65533;&#65533;&#65533;7&#65533;&#65533;&#65533;$&#65533;&#65533;$&#65533;   &#65533;&#65533;&#65533;w&#65533;&#65533;&#65533;"&#65533; '&#65533; x	f!&#65533;&#65533;&#161;h&#65533;Fx	&#65533;]&#1809;&#65533;&#65533;&#65533;J&#65533;&#65533;&#65533;&#1713;]&#65533;&#65533;^&#65533;]P&#65533;&#65533;*!&&#65533;&#65533;&#65533;&#65533;&J&#65533;&#65533;b&#65533;e&#65533;&#65533;`&#65533;&#65533;`#'&#65533; &#65533;&#65533;\&a&#65533;b&#65533;& &#65533;&#65533;&#65533;!&&#65533;\&#65533;&#65533;&#65533;&#65533;8&#65533;&#65533;D
&#65533;!2!&#65533;'&#65533;&#65533;&#65533;&#65533;/B&#65533;B&#65533;:&#65533;&#65533;-&#65533;X&#65533;&#65533;&#65533;&#65533;&#24238;&#143;Bo&#65533;V&#65533;&#65533;&#65533;&#65533;&#65533;&#65533;&#65533;&#65533;&#65533;6!&#65533;KZ&#65533;<tp9&#65533;&#65533;KL&#65533;*&#65533;.!&#65533;&#65533;&#65533; &#65533;;{r&#65533;ar7&#65533;-&#65533;&#65533;&#65533;&#65533;&#65533;lH	,&#65533;&#65533;&#65533;&#65533;D&#65533;&#65533;P&#65533;&#65533;&#65533;&#65533;@&#65533;{&#65533;&#65533;IT'&#65533;&#65533;t&#65533;&#65533;&#65533;@&#65533;&#65533;&#65533;!&#65533;&#27337;tS0&#65533;Os&#65533;&#65533;(0&#65533;&#65533;#&#65533;&#65533;&#65533;E&#65533;&#65533;&#65533;dJZ&#65533;&#65533;&#65533;a`&#65533;$`r&#65533;[$&#65533; "&#65533;<r&#65533;9K<OF?&#174;&#65533;&#65533;~vXp!P&#65533;&#65533;&#65533;&#65533;Q&#65533;62h&#65533;&#65533;&#65533;&#65533;\w&#65533;\&#65533;^E&#65533;X&#65533;&#65533;z&#65533;;&#65533;&#65533;&#65533;8&#1920;c B|&#65533;&#65533;>!&#65533;CX&#65533;&#65533;&#65533;&#65533;&#65533;v&#65533;&#65533;$&#65533;&#65533;	&#65533; K&#65533;:&#65533;&#65533;u&#65533;&#65533;&#65533;&#65533;&#351;&#65533;&#65533;z&#65533;&#65533;&#65533;5&#65533;\&#65533;6&#65533;!&#65533;"&#65533;&#65533;$&#65533;&#65533;O&#65533; &#65533;&#65533;@&#65533;&#65533;&#65533;M&#65533;&#65533;&#65533;&#65533;&#65533;&#65533;\&#65533;&#65533;&#65533;!
-8RK&#65533;&#65533;;K&#65533;i&#65533;|k&#65533;&#65533; =&#65533;&#65533;&#65533;"&#65533;&#65533;n&#65533;n&#5520;&#65533;&#65533;9&#65533;&#65533;{p&#65533;"{&#65533;!&#65533;C&#65533; &#65533;&#65533;'&#65533;Bq1&#65533;&#65533;&#65533;&#65533;&#65533;+&#65533;+,&#65533;br&#65533;&#65533;l&#65533;&#65533;~&#65533;N ^]L8As&#65533;&#1119;coz&#65533;(&.!&#65533;&#65533;o2&#65533;K }&#65533;&#65533;&#65533;A&#65533;' ^N&#65533;J&#65533;&#65533; }&#65533;O&#65533;&#65533;K&#65533;&#65533;)&#65533;n:8X&#65533;X]`&#65533;d@&#65533;&#65533;&#65533;&#65533;&#65533;&#65533;*&#65533;&#65533;&#65533;D&#65533;~&#65533;&#65533;@z&#65533;| &#65533;&#65533;!bs&#65533;$ A&#65533;&#65533;M&#65533;&#65533;&#65533;&#65533;Mb&#65533;&#65533;B&#65533;G&&#65533;&#65533;&#65533;s8&#65533;_ &#65533;&#65533;&#65533;(&#65533;&#65533;9&#65533;$a{&#65533;&#65533;&#65533;ID&#65533;&#65533;rID&#65533;A&#65533;mZ&#65533;&#65533;&&#65533;$&&#65533;&&#65533;&#65533;@T&#65533;MTsG&#65533;jW&#65533;&#65533;&#1831;&#65533;x&#65533;&#65533;&#65533;&#65533;&#65533;&#65533;\&#65533;@Z&#65533;}C&#65533;y|&#65533;&#65533;&#65533;@&#65533;sZ&#463;&#65533;&#65533;&#65533;!&#65533;'&#65533;<&#65533;&#65533;h&#65533;rr&#65533;&#65533;&#65533;&#65533;b&#65533;&#65533;&#65533; L"&#65533;}&#65533;&#65533;t^&#65533;&#1456;&#65533;&#65533;m&#65533;!
&#65533;J[K&#1180;&#65533;'&#65533;&#65533;&#65533;&#65533;&#65533;&#65533;&#65533;#/&#65533;&#1013;&#1937;E&#65533;q}&#65533;&#65533;q&#65533;]&#65533;&#65533;O&#65533;$&#65533;)&#65533;a&#65533;&#65533;D 
'&#65533;&#65533;&#65533;*&#65533;&#65533;z "m&#65533;&#65533;#&#65533;4m&#65533;&#65533;&#65533;!&#65533;&#65533;&#65533;&#345;&#65533;&#65533;&#65533;M{J"F&#65533;K&#65533;>L&#65533;X$R&#65533;m}#T&#65533;&#65533;&#65533;&#65533;Vl&#65533;&#65533;&#65533;&#65533;&#65533;&#65533;\&#65533;&#65533;&#65533;=!@?!B4!&#65533;)JV&#65533;&#447;$&#65533;&#65533;&#65533;b&#65533;&#65533;&#65533;&#65533;@e&#65533;&#493;&#65533;&#65533;W &#65533;-@&#65533;&#65533;w&#65533;'<!V-&#65533;&#65533;!t&#65533;I]&#65533;&#65533;!&#65533;&#65533;A&#65533;&#65533;x&#65533;&#65533;&#65533;!&#65533;&#65533;x&#65533;&#65533;T!&#65533;}I B^&#65533;|&#65533;D
&#65533;D"&#65533;a&#65533;&#65533;+&#65533;&#1697;x&#65533;&#65533;&#65533;'b"JB&#65533;&#65533;@&#65533;&#65533;T&#65533;
 &#65533;&#65533;&#65533;&#65533;&#65533;5&#65533;&#65533;%A&#65533;&#65533;CXJ&#65533;(&#1471;?&#65533;:d&#65533;(&#65533;&#65533;?AR&#65533;&#65533;p&#65533;&#595;(S&#65533;\&#626;&#65533;&#727;0c&#668;I&#65533;&K,&#65533;H|&#65533;&#65533;&#65533;<wN&#65533;i&#1228;&#65533;V&#65533;&#65533;I&#65533;&#65533;h+&#65533;&#33954;&#65533;#&#65533; &#65533;f&#65533;1qU&#65533;C&&#65533;&#65533;09&#65533;&#65533;&#65533;1_&#65533;&#65533;&#1873;&#65533;&#1446;&#886;n&#65533;&#65533;&#65533;&#65533;&#65533;	jiQb&#3433;V&#65533;&#65533;&#65533;&#65533;&#65533;&#48560;C&#65533;OD&#65533;BE&#65533;D-&#65533;&#65533;P&#65533;&#65533;D2sIL$&#65533;#U&#65533;C&#65533;&#65533;&#65533;_&&#65533;&#65533;^&#890;&#65533;&#65533;&#1520;/J&#65533;8;&#65533;C&#1719;m_&#776;{&#10374;&#65533;&#577;t&#65533;C9q&#65533;/&#65533;H&#65533;V&#795;&#65533;&#65533;?&#65533;&#65533;X&#65533;&#65533;&#289;&#65533;&#65533;%z&#65533;&#65533;&#1858;&#65533;i&&#65533;&#65533;h&#65533;&#164;&#65533;&#559;&#65533;&#65533;&#65533;&#65533;&#65533;	&#65533;&#65533;S&#65533;2a&#65533;&#65533;&#65533;Q&#65533;&#65533;L~b&#65533;&#65533;&#65533;&#65533;'1&#65533; 'gLT&#65533;&#65533;P&#65533;C_a&#65533;&#65533;q&#65533;?Nt&#65533;<&#65533;&#65533;R&#65533;&#65533;&#65533;&#65533;s&#65533;?&#65533;Q&#1503;z1&#65533;$+&#65533;&#65533;&#65533;D^&#65533; &#65533;9&#65533;&#65533;x&#65533;&#65533;M&#65533;^:&#65533;&#65533;&#398;+&#65533;&#65533;KD&#65533;9'&#65533;&#65533;81RC&#65533;&#1094; ,1DG&#65533;&#65533;&#65533;&#65533;Y&#65533;HH&#65533;&#65533;y&#65533;C&#65533;&#65533;&#65533;\lt&#65533;i&#65533;x&#65533;&#65533;E8aa N&#65533; &#65533;S&#65533;QI!&#65533;&#65533;RE%R&#65533;&#65533;&#65533;&#65533;&#65533;jUYM&#65533;NV&#65533;v&#65533;&#65533;&&#65533;&#65533;&#65533;e9$&#65533;&#65533;&#65533;&#65533;55p&#65533;&#65533;&#65533;Dw&#65533;&#65533;C|&#65533;QkJ&#65533;&#65533;&#65533;U&#65533;h&#65533;&#65533;F&#65533;m&#65533;&#65533;k&#65533;&#65533;8b&#65533;&#65533;&#65533;O=&#65533;&#65533;&#65533;&#65533;&#65533;+-l&#65533;&#65533;&#65533;&#65533;&#65533;&#65533;&#65533;&#65533;&#65533;*)}&&#65533;h&#1222;+.M&#65533;&#65533;&#65533;&#65533;&#65533;&#65533;&#65533;+QF&#65533;&#65533;2&#65533;sR&#1288;C:De&#65533;&#65533;(Q{&#65533;&#65533;&#65533;<+&#65533;wR&#65533;&#65533;)i&#65533;+ &#65533;&#65533;yM&#65533;7R&#65533;&#65533;&#65533;&#65533;&#65533;&#65533;J&#65533;&#65533;w&#65533;8&#65533;,]&#65533;&#65533;&#65533;&#65533;&#65533;&#65533;&#65533;&#65533;&#65533;D&#65533;&#65533;iX&#65533;2}iL&#65533;d}&#65533;&#65533;g&#65533;CW&#65533;&#65533;&#65533; &#65533;H4&#65533;&#65533;&#65533;L&#1092;&#65533;&#65533;&#887;&#65533;z:&#65533;3&#65533;&#65533;&#65533;&#65533;&#65533;i&#65533;&#65533;$&#65533;1&#65533;_&#65533;P&#65533;?O&#65533;/&#65533;&%&#954;&#65533;&#65533;QH&#65533;&#65533;&#65533;PDh^&#65533;e&#65533;^&#65533;&#65533;v&#65533;d&#65533;&#65533;x&#65533;w&#65533;*&#65533;&#65533;&#65533;
&#65533;&#65533;&#65533;OI&#65533;&#65533;PO&#65533;&#65533;&#65533;&#65533;QM&#65533;&#65533;HFEN)QK9J&#65533;V&#65533;&#65533;&#65533;>\WM&#65533;&#65533;d&#65533;&#65533;w&#65533;&#65533;R&#65533;&#65533; &#65533;J&#279;	&#65533;N&#65533;U&#65533;&#65533;&#65533;L:9&#148;C&#65533;&#65533;&#65533;;&#65533;&#65533;&#65533;&#65533;&#65533;&#65533;*/QjL&#65533;&#65533;&#65533;&#65533;&#783;KF&#65533;&#65533;&#411;&#65533;&#65533;Eo&#65533;&#65533;&#65533;&#65533;&#65533;P%*&#65533;&#65533;D T&#65533;^x&!&#65533;&#65533;'&#65533;&#65533;>&#65533;&#65533;&#65533;?&#65533;S&#65533;&#65533;$y&&#65533;&#65533;&#65533;&#65533;9&#65533;&#65533;&#65533;&#65533;&#65533;&#65533;&#65533;&#65533;;@&#65533;&#65533;&#65533;&#65533;&#65533;E&#65533; &#65533;g'&#65533;&#65533;&#65533;~s&#65533;n6@&#65533;I&#65533;AI&#65533;&#65533;M,0&#65533;<_&#65533;&#65533;f&#65533;5aK&#65533;&#65533;
s&#65533;&#65533;xA=Q[A&#65533;&#65533;C?&#65533;&#453;&qB&#65533;R&#65533;&#65533;N&#65533;&#65533;&#65533;&#65533;Vr&#65533;3&#65533;&#65533;m]bS&#65533;z&#1276;&:&#65533;;&#65533;&#65533;&#1079;&#65533;&#65533;&#65533;'&#65533;r	&#65533;T29E9*r&#65533;&#65533;U&#65533;&#65533;&#65533;&#65533;D%,f1&&#130;&#65533;&#65533;`.,plc&#65533;&#65533;l&#65533;Eu(&#65533;&#65533;JB&#65533;&#65533;K&#65533;&#65533;$m&#65533;&#65533;?&#65533;([i&#65533;T&#65533;&#65533;&#65533;B&#65533;&#65533;_&#65533;&#65533;+m&#65533;JSV&#65533;&#65533;&#65533;.0)&#65533;&#65533;0&#65533;&#65533;&#65533;.)&#65533;3EZ0&#65533;^&#65533;:a&#65533;&#65533;&#65533;&#65533;D&#65533;&#65533;%&#65533;;	&#65533;XIK&#65533;&#65533;i&#65533;e&#65533;^.&#65533;$&#65533;.&#65533;R&#65533;&#65533;&#65533;%aa&#65533;&#65533;&#65533;-%p&#65533;&#65533;&#65533;L&#128;&#65533;8PH&#65533;YBR&#65533;&#65533;&#65533;o5<&#65533;X&#65533;Le&#65533;&#65533;}&#65533;7&#65533;Y&#65533;s$&#65533;tY&#65533;&#65533;&#1340;k&#65533;&#65533;&#64591;D&#65533;&#65533;i&#65533;0&#65533;K&#65533;>&#65533;#&#65533;@&#65533;&#65533;4&#65533;Dh&#65533;&#65533;|&#65533;S"&#65533;D&#65533;5zB&#65533;&#65533;&#65533;&#65533;g(0&#65533;&#226;a&#65533;$&#65533;0L|y@>&#65533;&#65533;&#65533;H&#65533;KgZ&#65533;I&#65533;&#65533;&#65533;&#65533;&#65533;T&#65533;bS1&#65533;&&#65533;&#65533;&#65533;8&#65533;)lg&#65533;- qL&#65533;bL&#65533;&#65533; RJQ&#674;rTE&#65533;&#65533;&#65533;&#65533;&#65533;&&#65533;O&#65533;&#65533;&#65533;&#65533;`&#65533;[&#65533;#K&#65533;&#65533;&#65533;>&#65533;&#65533;_&#65533;G&#65533;&#65533;1&#65533;&#65533;&#261;&#65533;1&#65533;HH&#327;&#65533;&#65533;u&#65533;&#65533;&#65533;R&#65533;)3&#65533;*+&#65533;{dV&#65533;&#65533;&#1305;&#65533;w&#65533;I$u&#65533;@a&#65533;Y&#65533;&#65533;&#65533;)U&#1079;UN$&#65533;:]	b^&#38481;$5&#65533;)&#65533;?&#65533;&#65533;&#65533;&#65533;z&#65533;0&#65533;*&#65533;I&#65533;e&#65533;&#65533;&#65533;	{&#65533;&#65533;&#65533;hS&#65533;&#65533;&#65533;8D!&#65533; 0&#65533;B&#65533;h&#65533;&#65533;&#65533;_w0>&#65533;&#65533;;&#65533;t&#65533;n)&#65533;M&#65533;iJR&#65533;?F&#65533;N=H&#313;'&#65533;&#42055;&#1283;"&#65533;&#65533;&#65533;&#65533;&#65533;&#65533;F&#65533;&#1645;&#65533;,&#65533;&#65533;N&#65533;&#65533;&#65533;A&#65533;C6A&#65533;&#65533;LAS &#65533;;2&#65533;lZ&#824;&#65533;C&#65533;)&#839;&#65533;&#65533;&#65533;JP&#65533;&#65533;	7%&#65533;}&#65533;C&#65533;P&#65533;)&#65533;b &#65533;&#65533;&#65533;HHD&#65533;(9D&#1461;&#65533;2&#65533;&#65533;&#65533;#a&#65533;&#65533;<"D&#65533;&#65533;$&#65533;[&#65533;gW&#65533;J\V'B&#65533;&#65533;tB&#65533;&#65533;&#65533;&#65533;C
&#65533;&#65533;&#65533;8&#65533;>&#65533;&#65533;G	&#65533;Z&#65533;9"%*&#65533;R&#65533;?0&#65533;In&#65533;&#65533;h&#65533;&#65533;R&#434;&#65533;LN&#65533;%c&#65533;&#65533;	&#65533;&#65533;&#65533;?&#65533;$t&#65533;p&#65533;@&#65533;&&#65533;C&#65533;&#65533;B&#65533;+&#65533;@&#65533;0&#65533;&#65533;k%&#65533;;F-&#65533;&#65533;M&#65533;&#65533;R&#65533;+&#65533;R"~
&#65533;&#65533;&#65533;&#65533;&#306;8%&#611;,#:{&#65533;F&#65533;mMI&#65533;T:&#65533;&#39531;%.&#65533;&#65533;2&#65533;&#65533;&#65533;Ld&#65533;&#65533;n&&#65533;o;&#65533;
&#65533;&#65533;&#65533;CIz&#65533;\&#65533;&#65533;w
&#65533;E]&#65533;?w&#652;&#65533;&#65533;q&#65533;rS2{ &#65533;h&#65533;<&#65533;&#1074;&#65533;&#65533;&#65533;o"i&#65533;&#65533;&#65533;&#65533;^&#65533;&#65533;&#65533;&#65533;   V&#65533;p2W&#65533;&#678;&#65533;&#65533;&#65533;&#65533;&#65533;E&#65533;-!&#65533;i"1&#65533;&#65533;~&#65533;f&#65533;&#65533;s&#65533;&#65533;&#65533;&#65533;/&#65533;"&#65533;&#65533;9Q&#65533;&#65533;5&#65533;&#65533;&#199;&E&#65533;JG+b&#65533;&#65533;&#65533;&#65533;&#65533;K&#65533;&#65533;&#33159;+&#65533;8&#65533;&#65533;1&#65533;&#65533;&#65533;A	&#65533;C&#65533;l&#65533;&#65533;D:&#65533;cP&#65533;&#65533;&#65533;&#65533;&#65533;#&#65533;AT&#65533;&#65533;&#65533;5 .&#65533;&#65533;&#65533;&#65533;A&#65533;&#65533;e&#65533;V&#65533;&#65533;&#65533;"ln$]&#65533;&#1833;&#65533;
 &#65533;K&#65533;&#65533;]&#65533;N>&#65533;&#65533;&#65533;P&#65533;&#1281;J&#65533;?&#65533;	&#65533;&#65533;S&#65533; &#65533;8?&#65533;8&#65533;&#65533;&#325;&#65533;&#65533;&#65533;neJ)&#65533;:&#65533;&#65533;l&#65533;p&#65533;S&#65533;\&#65533;&#65533;2&#65533;I8D F&#65533;='l&#65533;&#65533;D`7E&#65533;@x&#65533;&#65533;&#1271;&#65533;<&#65533;v&#65533;&#1860;f6^&#65533;J&#65533;/}ckX&#65533;z&#65533;&#65533;n&#65533;&#65533;&#1906;b#&#65533;&#65533;&#65533;&#65533;b&#65533;&#50084;&#65533;u&#65533;&#65533;n#%7&#65533;[&#65533;&#65533;&#65533;j&#65533;l":s	&#65533;Vm&#65533;B&#65533;"($&#65533;?&#65533; #hL&#65533;!5&#65533;&#65533;&#65533;5i&#65533;[&#65533;/y&#65533;&#65533;',&#65533;&#65533;&#65533;A&#65533;&#65533;&#65533;&#65533;&#65533; ]&#65533;!q&#65533;4"&#65533;:&#65533;`&#65533;p&#65533;v&#4209;&#65533;&#65533;%,P	r&#65533;ED&#65533;p&#65533;&#65533;&#65533;&#65533;&#65533;o&#65533;?%"&#65533;"@q&#65533;ws#g&#65533;&#65533;a&#65533;)aqp&#65533;&#65533;~&#65533;$rQw/QZ&&#65533;&#65533;&#65533;&#65533;&#65533;W &#65533;~x&#65533;(h(&#65533;#&#65533;&#65533;&#65533;=&#65533;b#&#65533;n~2EZ4h6b&#65533;15)&#65533;&#65533;&#65533;%p&#65533;wQ &#65533;&#65533;"&#65533;&#65533;L&#65533;@
&#65533;}&#65533;@&#65533;A%MP0&#65533;G&#65533;&#65533;5
&#65533;%@&#65533;^S&#65533;^&#1537;$&#65533;V&#65533;t&#65533;PpM&#65533;'|&#65533;O&#65533;6?&#65533;1K2@&#65533;&#65533;&#65533;&#65533;&#65533;p>!&#65533;w1a>&#65533;a&#65533;tu&#65533;j&#65533;&#711;&#65533;&#65533;a&#65533;'&#65533;[&#65533;&#65533;iEP&#65533;P}&#65533;Pq
1X&#65533;&#65533;pb1Z4&#65533;b&#65533;&#65533;)&#65533;&#65533;&#65533;&#65533;~&#65533;&#65533;&#65533;&#65533;&#65533;&#65533;`&#65533;)&#65533;7#h&#65533; &#65533;H&#4107;&#65533;`&#65533;
w&#65533;&#65533;@J&#65533;@Ta &#65533;&#65533;
(a&#672;&#65533; &#65533;&#65533;E&#65533;^&#65533;c&#65533; &#65533;&#65533;`	&#65533;Q`	 C&#65533;&#65533;&#65533;QH&#65533;&#65533;&#65533;&#65533;J &#65533;&#65533;#&#65533;g &#65533;&&#65533;&#65533;`&#65533;&#65533;v&#65533;&#65533;&#468;&#65533;&#65533;&#65533;p&#65533;&#65533;&#65533;'&#65533;&#65533;&#65533;&#65533;&#65533;y&#65533;&'fr&#65533;&#65533;S)&#65533;&#65533;pCS,!&#65533;wN&#65533;P%T[&#65533;&#65533;&#65533;&#65533;&#65533;n&#65533;&#65533;_&#65533;&#65533;/&#65533;AC&#65533;qn&#65533;&&#65533;lQPh\c8O&#65533;k&#65533;U\5&#65533;n&#65533;n&#1220;&#65533;&#65533;&#65533;M &#65533;!x&#65533;&#65533;C&#65533;&#65533;X&#65533;
6&#65533;&#65533;N&#65533;&#65533;&#65533;qk&#65533;0)Q&#65533;&#65533;&#65533;J&#65533;B8&#65533;#&#65533;A&&#65533;4?yNxO 	D(A&#65533;o&#65533;&>T6&#65533;E48&#65533;v&#65533;s&#65533;c|&#65533;&#65533;` &#65533;ia&#65533;&#65533;&#65533;&#65533;&#65533;&#65533;26&5&#65533;&#65533;&#65533;"&#65533; @&#65533;&#65533;&#65533;1&#65533;&#65533;#&#1049;&#65533;pS6&#65533;
%&#65533;
#&#65533;-&#65533;&#65533;7&#65533;-+&#65533;1&#65533;&#65533;i&#65533;>&#65533;&#65533;&#65533;&#65533;`&#65533;B5T&#65533;&#65533;&#65533;"0&#65533;&#65533; &#65533;&#1037;R&#65533;&#65533; &#65533;9&#65533;&#65533;&#65533;&#65533;&#65533;&#233;&#65533;&#65533;&#65533;&#65533;&#65533;0s@&#65533;I&#65533;	=GE&#65533;:&#65533;bn&#65533;v&#65533;&#65533;&#65533;&#65533;`a{&#65533;&#65533;=|H &#65533;k&#65533;&#65533;&#65533;!0&#65533;` &#65533;#&#65533;14l&#65533;C&#65533;PS x&#65533;#@&#65533;d>&#65533;`&#65533;&#65533;!ND&#65533;t&#65533;P&#65533;4UXN &#65533; |&#65533;oB&#65533;?K&#65533;&#65533;&#65533;&#65533;&#65533;&#65533;@&#65533;|d&#65533;A#{&#65533;w&#65533;p+@+&#65533;/F&#65533;D)&#65533;&#65533;Sy|}U&#65533; &#65533;&#65533;&#65533;VP&&#65533;^r}#A2#&#65533;}
)&#65533;O&#65533;&#65533;&&#65533;&#65533;&2&#65533;&#65533;t&#65533;&#65533;(!&#65533;&#65533;9&#65533;&#65533; &#65533;R&#65533;&#65533;W&#65533;&#65533;q37&#65533;W&#65533;&#65533;x&#65533;c&#65533;&#65533;&#65533;X&#65533;&#65533;&#1318;&#65533;d&#65533;&#65533;r-&#65533;g&#65533;&#65533;tN&#65533;&#65533;&#65533;&#65533;y&#65533;{&#65533;{&#65533;&#65533;&#65533;|j{* &#65533;&#65533;
#&#65533;r&#65533;&#65533;&#65533;&#65533;&#65533;&#65533;P&#65533;&#65533;&#65533;%&#65533;&#65533;R&#65533;qp3&#65533;h e}&#65533;&#65533;p&#65533;#&#65533; &#65533;0&#65533;`&#65533;&#65533;z&#65533;j&#65533;&&#65533;?S &#65533;,!jD3_&#65533;t1K&#65533;$&#65533;U&#65533;]P&#65533;&#65533;D&#65533;&#65533;Q{M&#65533;&#65533;&#65533;x&#65533;&#65533;&#65533;(|&#65533;&#65533;&#65533;PB3\(1&#65533;&&#65533;&#65533;&#65533;&#65533; &#65533;&#65533;&#65533;&#65533;&#1626;&#65533;&#65533;&#65533;&#65533;&#65533;&#65533;9&#65533;O'A&#65533;CI>&#65533;:Q5LC2&#65533;`}oi4&#65533;a&#65533;8~&#65533;&#65533;&#65533;&#65533;p!&#30229;&#65533;q&#65533;&#1600;"p&#65533;&#1061;&#65533;1sY&#65533;r&#65533;&#65533;	&#1753;_%P&#65533;&#65533;&#65533;s&#65533;J&#65533;I&#65533;;s&#65533;I*qg&#65533;&#65533;&#65533;q&#65533;I&#65533;g@&#65533;'&#65533;j
&#65533;1&#65533;&#65533;&#65533; &#65533;&#65533;H&#65533;# &#65533;)&#65533;&#65533;Y&#65533;&#65533;&#65533;&#65533;I&#65533;&#65533;J&#65533;&#65533;&#65533;'&#1355;;&#65533;C&#65533;;&#65533;&#65533;k&#65533;65&#65533;A&#65533;&#65533;])!^&#65533; &#65533;&#65533;${O&#65533;&#65533;&#65533;#&#65533;:&#65533;&#65533;&#65533;OR&#65533;&#65533;*&#65533;&#65533;C&#65533;&#65533;iX&#65533;P j&#65533;N[&#1772;S&#65533;&#65533;&#65533;&#65533;&#65533;&#1284;U8&#65533;&#65533;wQkNP&#65533;&#65533;&#1397;&&#393275;&#65533;&#65533;&#759;&#65533;&#65533;&#65533;&#65533;K&#65533;
&#65533;&#6829;&#65533;&#65533;&#65533;&#65533;&#65533;&#65533;[M@
&#65533;&#65533;&#65533;7N&#65533;&#65533;&#65533;&#65533;&#65533;&#65533;&#65533;<&#65533;)&#65533;&#65533;U&#65533;&#65533;#&#65533; !'&#65533;&#65533;&#65533;&#65533;&#65533;&#755;&#65533;&#65533;q&#65533;&#1647;&#65533;&#65533;W&#65533;+qB[&#65533;&#65533;&#65533;K&#65533;&#65533;&#65533;r3&#65533;q&#65533;K&#65533;+&#65533;[&#65533;V:s&#65533;&#1724;&#65533;
&#65533;&#891;&#65533;&#1596;7h&#65533;jj&#65533;5&#65533;-%p.1&#65533;9&#65533;4F;&#65533;+;s&#65533;&#65533;
Z&#65533;&#46051;	&#65533;#P&#65533;@&#65533;&#65533;&#65533;&#65533;Y&#65533;&#65533;&#65533;P&#65533;&&#1138;&#65533;
1+,;"@&#65533;L&#65533;/&#65533;&#65533;,&#65533;&#65533; ,&#1483;<&#65533;&#65533;K&#65533;&#65533;h)~lc&#65533;&#65533;K&#65533;@&#65533;t&#65533;&#65533;&#65533;&#682;g&#1781;&#65533;
&#65533;-&#65533;nN&#65533;&#65533;&#65533;4M&#65533;&#1428;O&#65533;&#65533;9
^@7\O&#65533;z&#65533;5l1M&#65533;&#65533;6.&#65533;0I)\&#65533;Q&#65533;6&#65533;1&#65533;&#65533;0&#65533;&#65533;V&#65533;&#315;&#65533;zq}{&#65533;=&#65533;z&#65533;w&#65533;$r&#65533;&#65533;&#65533;X&#65533;&#65533;`&#65533;&#65533;a<&#65533;b\&#65533;d|&#65533;&#1082;
&#65533;&#65533;'&#65533;&#65533;&#65533;&#65533;i,&#65533;]&#65533;&#65533;(&#65533;&#432;&#65533;&#65533;&#65533;&#65533;
$W&#65533;&#65533;ks<|Bqz&#827;Zz&#519;&#680;
{&#65533;7u&#65533;i&#65533;&#65533;&#65533;&#65533;&#65533;&#65533;&#65533;&#65533;&#65533;&#65533;&#65533;&#65533;&#65533;Q&#65533;&#65533;+&#65533;&#28712;(&#65533;&#65533;&#65533;c&#497;L%&#65533;PgT4Q&#65533;TEtJG&#65533;&#65533;&#65533;&#65533;&#2505; &#707;&#708;Z&#65533;&#65533;&#65533;&#65533;&#65533;&#65533;j&#65533;&#65533;&#65533;,&#65533;|&#65533;&#65533;&#65533;&#65533;&#65533;-&#48321;&#65533;)+3&#65533;&#65533;&#65533;&#65533;7+&#65533;<&#65533;&#65533;&#65533;@&#65533;&#65533;&#65533;&#65533;&#65533;p&#65533;-&#65533;k&#65533;F,&#65533;j&#65533;&#65533;f&#65533;R&#1781;f&#65533;&#820;~O&#198;g&#1734;+A&#65533;'&#65533;O
F&#65533;A&#65533;'&#65533;3&#65533;&#133;&#65533;&#65533;&#65533;&#65533;&#65533;&#65533;&a&#65533;&#65533;&#65533;4W[&#65533;&&#65533; j&#65533;&#65533;&#65533; &#65533;1&#65533;&#65533;&#65533;n,@+&#65533;&#65533;&#65533;{&#65533;q&#65533;&#65533;(A&#65533;q&#65533;&#65533;&#65533;&#65533;&#65533;&#65533;&#65533;&#1207;q&#65533;&#65533;&#65533;&#65533;W&#573;|&#65533;#&#65533;&#65533;/[&#65533;0;s&#65533;h&#65533;&#65533;&#65533;&#65533;+&#65533;&#65533;&#65533;&#65533;&#65533;#&#65533;&#65533;|&#65533;y&#65533;#&#65533;&#65533;&#65533;&#65533;&#65533;&#65533;&#1328;&#65533;;&#65533;&#65533;;&#65533;+uo&#65533;T}&#65533;Vv&#65533;&#65533;&#65533;\&#1905;&#65533;k_={%I&#65533;&#65533;F^&#65533;t&#65533;&#65533;&#65533;&#65533;&#65533;{&#65533;&#65533;&#65533;&#65533;m&#65533;&#65533;75&#65533;D&#65533;`&#65533;,&#65533;&#65533;&#65533;&#65533;&#65533;y&#65533;&#65533;&#512;&#65533;\&#65533;<&#65533;&#65533;&#65533;&#855;I&#65533;&#65533;\&#842;&#65533;&#65533;&#65533;&#65533;&#65533;&#65533; &#65533;&#65533;:&#65533;&#65533;&#339;&#65533;Q^&#65533;&#65533;&#65533;'&#65533;A&#65533;&#65533;P&#65533;e&#65533;&#65533;;M&#65533;M`&#65533;G&#65533;&#65533;&#65533;WO&#65533;&#65533;&#65533;&#65533;2&#65533;&#65533;&#65533;6&#65533;(&#65533;&#65533;.y&#65533;&#65533;7MH)?&#65533;&#65533;&#65533;&#65533;&#65533;&#65533;&#1040;&#65533;%D&#65533;=&#65533;&#65533;&#65533;&#65533;&#65533;&#65533;&#65533;&&#65533;&#65533;&#65533;,&#65533;t,&#65533;&#1164;&#65533;}&#65533;&#65533;r{rz\&#65533;z&#51578;k&#65533;&#65533;&#65533;&#65533;!&#65533;&#65533;Y&#65533;&#65533;7&#65533;&#65533;,&#65533;&#65533;*qS&#65533;&#65533;@}<A&#65533;&#65533;&#65533;@&#65533;&#65533;&#65533;&#65533;-&#65533;&#1279;&#65533;&#65533;&#684;D)k&#65533;&#65533;&#65533;C&#65533;&#65533;2&#65533;w&#65533;&#65533;&#65533;#&#65533;
	^&#65533;&#65533;K&#65533;&#65533;)!&#65533;:VM&#65533;Jw&#65533;p&#65533;b&#65533;!&#65533;&#65533;&#65533;&#65533;&#65533;&#65533;nM&#65533;"&#65533;&#65533;l&#65533;&#412;&#65533;3=&#65533;&#65533;&#65533;&#65533;&#65533;9+&#65533;-&#65533;XJ&#1176;&#65533;r&#65533;L&#65533;&#65533;]&#65533;&#65533;&#16259;R&#65533;&#65533;}&#65533;+&#65533;&#65533;&#65533;&#65533;	&#65533;&#65533;6&#65533;&#65533;&#65533;&#65533;&#65533;&#65533;qN&#65533;a&#65533;el&#65533;&#65533;O|n&#65533;:N&#65533;&#65533;q&#65533;&#65533;&#65533;L&#65533;_&#65533; m'
&#65533;'&#65533;&#65533;&#65533;&#65533;&#65533;0aN&#65533;n&#65533;&#1668;Vh&#65533;&#342;&#65533;&#65533;'&#65533;rf&#65533;&#65533;g&#65533;&#65533;-&#65533;9&#65533;*+&#65533;&#65533;&#65533;{&#65533;&#65533;&#65533;&#65533;6.q%&#65533;&#1158;z&#65533;*&#65533;r&#65533;[&#65533;&#65533;&#65533;&#65533;%&#65533;&#65533;&#65533;&#65533;&#65533;+'&#65533;1&#65533;&#65533;-q&#65533;&#65533;&#65533;&#65533;ms=&#65533;&#65533;>&#65533;&#65533;&#65533;U=&#65533;&#65533;&#65533;usj&#65533;C&#65533;TSG&#65533;	&#65533;&#665;&#65533;I&#65533;&#3975;P&#65533;&#65533;&#65533;&#65533;q&#65533;# j  &#65533;&#65533;&#65533;&#990;&#65533;9&#65533;&#65533;&#65533;&#65533;&#65533;a&#65533;&#65533;9&#65533;&#65533;&#65533;&#65533;&#1151;n&#65533;&#65533;&#65533;&#65533;a'&#65533;&#65533;&#65533;~&#65533;.&#65533;&#65533;&#65533;k&#1539;&#65533;&#65533;)&#65533;k&#65533;#'&#65533;&#65533;&#65533;l&#65533;b&#65533;&#65533;&#65533;&#65533;&#65533;&#65533;&#65533;q&#65533;&#65533;&#263;&#65533;/
&#65533;&#290;]'R+xw&#65533;
&#65533;&#65533;&#65533;&#65533;&#65533;&#65533;v&#65533;n&#65533;[&#65533;]&#65533;&n
&#992;&#65533;&#65533;PUk&#65533;V&#65533;&#65533;zPQ&#65533;&#65533;&#65533;&#65533;#&#65533;4)_+&#65533;&#65533;J&#65533;&#65533;^&#65533;&#65533;B&#65533;&#65533;&#65533;x|&#65533; Np4P&#65533;&#65533;k&#65533;&#65533;&#1826;&#65533;#&#65533;&#65533;&#65533;3qq&#1613;&#65533;&#65533;&#65533;5&#65533;&#65533;V&#65533;&#65533;$&#65533;&#1843;k&#65533;"&#65533;rh&#65533;&#65533;~&#65533;&#65533;[&#65533;W*&#65533;&#65533;&#65533;+&#65533;&#65533;
&#65533;@&#1534;&#65533;%&#65533;z&#65533;	&#65533;&#65533;&#65533;R&#65533;D&#65533;&#65533;&#65533;&#65533;&#65533;(!&#65533;&#65533;!&#65533;&#65533;i&#65533;&#65533;&#65533;/N&#65533;o&#65533;&#65533;&#2035;&#65533;&#644;*&#65533;&#65533;&#65533;&#65533;O=-&#65533; &#65533;&#65533;&#65533;&#65533;&#65533; &#65533;&#65533;{&#1516;1&#65533;&#65533;&#65533;&#65533;&#65533;M&#65533;&#65533;&#1995;&#65533;&#65533; &#65533;{&#65533;6&#65533;&#65533;&#65533;,&#855;&#65533;&#65533;D&#65533; &#65533;&#65533;.&#65533;&#65533;Q1N&#65533;&#65533;F&#65533;&#65533;L&#65533;&#65533;&#65533;&#65533;&#65533;B&#65533;0*&#65533;1&#65533;:&#65533;&#65533;&#65533;B&#65533;&#65533;&#65533;&#65533;|,&#65533;&#65533;J&#65533;P&#65533;&#65533;&#65533;\&#65533;&#65533;}&#65533;,l_~&#65533;-&#65533;&#65533;&#65533;&#65533;&#65533;&#65533;&#65533;y&#65533;&#65533;&#65533;&#65533;O`+@&#65533;m0&#65533;{&#65533;&#65533;	&#65533;4&#65533;&#1113;&#65533;&#65533;7&#65533;&#65533;&#65533;&#65533;V&#65533;&#65533;?k&#65533;&#65533;&#65533;;&#65533;p&#65533;C&#65533;&#65533;E&#65533;Q`&#330;u&#65533;i&#65533;&#65533;&#65533;V&#65533;+@&#65533;&#1336;"&#65533;b&#65533;N&#65533;&#65533;&#65533;&#65533;K&#65533; &#65533;k&#65533;pBL@ >&#65533;&#65533;&#65533;&#65533; &#65533;  }Y&#1320;&#65533;+&#65533;\YhS&#65533;'2&#65533;&#1715;&#65533;Q&#65533;Y_( &#65533;W&#65533;&#65533;
&#65533;&#65533;&#65533; &#65533;&#65533;h&#65533;&#65533;&#65533;&#65533;D&#65533;&#65533;c&#65533;F|&#65533;6A&#1142;l&#65533;vK&#65533;&#65533;mu&#1429;@&#65533;n&#65533;&#65533;&#65533;&#65533;&#65533;Oa&#451;/&#65533;\Y&#65533;e&#65533;qAvT&#65533;fM&#65533;E&#65533;L&#65533;&#65533;t&#65533;&#65533;J,&#65533;&#65533;&#65533;k&#1518;&#65533;nhP&#65533;&#291;IP%&#65533;&#65533;&#65533;&#65533;&#65533;&#65533;}&#65533;&#65533;[&#65533;&#65533;F&#65533;Q!G%&#65533;Z&#65533;&#65533;&#65533;&#65533;O&#65533;^&#65533;&#65533;u&#65533;Y&#65533;L&#65533;&#65533;f&#1215;I&#65533;	i&#65533;`&#65533;&#65533;W&#65533;o2&#65533;&#65533;{&#65533;&#65533;#.&#65533;&#928;&#65533;&#65533;&#65533;K&#65533;&#65533;&#65533;&#65533;=}&#65533;&#65533;@o:(&#65533;&#65533;&#65533;&&#65533;k@&#65533;&#65533;h&#65533;A&#65533;&#65533;&#65533;&#65533;y&#65533;x&#65533;&#138;&#65533;&#65533;&#65533;&#65533;$&#65533;&#65533; +((&#65533;&#65533;EM&#65533;&#65533;Df&#1094;&#65533;&#65533;&#65533;&#65533;&#65533;&#65533;AD&#65533;!&#65533;&#65533;jb&#65533;&#65533;&#65533;&#514;)Vh&#65533; &&#65533;d &#65533;&#65533;(/&#65533;XK&#65533;VhIK-&#65533;&#65533;i&#65533;&#65533;*&#65533;$"&#65533;t:&#551;&#65533;0&#1161;M&#65533;**(:_

&#65533;:&#65533;R&#65533;&#65533;=&#65533;&#65533;#?&#65533;s&#65533;&#65533;&#65533;&#65533;&J&#65533;&#65533;&#65533;&#65533;&#65533;IN>+&#65533;&#65533;R&#65533;X@SM5&#65533;&#65533;&#65533;O&#65533;&#65533;'Q&#65533;
&#65533;SSM&#65533;!X&#65533;'&#65533;&#65533;n,&#65533;&#65533;&#65533;'&#65533;@&#65533;&#65533;V[u&#65533;&#65533;&#65533;'&#1826;&#65533;.&#65533;3&#65533;&#65533; k&#65533;0b&#65533;&#65533;&#65533;B=U&#65533;+&#65533;&#65533;&#65533;&#65533;Q&#65533;&#65533;&#65533;*8&#65533;b&#65533;&#65533;&#65533;&#65533;'q&#65533;&#65533;j&#65533;&#65533;&#65533;&#65533;&#65533; *&#65533;&#65533;&#65533;&#65533;&#65533; &#65533;&#65533;&#65533;t&#1348;&#65533;&#65533;t&#65533;7Z~&#65533;&#65533;&#65533;&#65533;~W&#65533;$&#65533;&H&#65533;&#65533;n&#65533;&#643;&#65533;k&#65533;	&#65533;&#65533;%&#65533;&#1060;&#65533;,&#65533;&#65533;&#65533;&#995;&#65533;&#65533;9d
GR&#65533;&#65533;&#65533;&#1264;&#65533;Y&#65533;;&#65533;A&#65533;{&#65533;&#65533;&#65533;&#65533;N&#65533;f[<&#65533;B{&#65533;9&#1688;Ut&#65533;!&#65533;&&#65533;&#65533;i&#426;&#65533;	{&#65533;&#65533;
ML&#65533;fD&#65533;G(&#65533;&#65533;
&#65533;&#65533;>&#65533;&#65533;A&#65533;&#65533;&#65533;O`&#65533;&#65533;&#65533;&#65533;"2#j3@&#65533; dz'&#65533;&#65533;a&#65533;&#65533;&#65533;g&#1944;n&#65533;7]z!&#65533;w&&#65533;&#65533;&#65533;i^&#65533;&#65533;&#65533;w&#65533;-\n&#65533;'|&xV3&#65533;&#65533; `&#65533;&#65533;&#65533;5oh&#65533;&#65533;$W&#65533;3&#65533;&#1203;&#1751;&#65533;jNO{j&#65533;uQc&#65533;&#65533;&#1350;&#65533;&#65533;&#65533;)&#65533;X&#65533;&#65533;
&#65533;&#65533;
&#1897;^&#65533;&#65533;&#65533;5&#65533;&#65533;ES#Z&#65533;:&#65533;&#65533;&#683;&#1411;&#65533;
V&#1598;!0]&#65533;Gk&#65533;&#65533;&#65533;&#65533;.eR&#65533;&#65533;&#65533;I&#65533;&#416;&#65533;`&#65533;oG&#65533;&#65533;vwst&#65533;&#65533;&#65533;&#928;t&#65533;&#65533;n&#65533;Ml&#65533;&#65533;4p~Y&#65533;S&#65533;2?>&#65533;&#65533;%&#65533;&#65533;[&#65533;G&#65533;[4j&&#65533;&#65533;O&#1198;v&#65533;&#65533;#$a	_&#65533;&#65533;4&#65533;x&#65533;&#65533;&#65533;S&#65533; &#65533; e&#65533;V"&#65533;#&#65533;&#65533;@&#65533;&#65533;z&#1589;&#65533;A&#65533;&#65533;(&#65533;C0d5&#65533;&#65533;&#65533;"C}&#65533;(&#201;	q&#65533;&#65533;&#65533;6&#65533;&#65533;*jF3ZVf(&#65533;&#65533;B/Q"&#65533;B&#65533;2e	X&#65533;&#65533;&#65533;F1i&#65533;cP&#65533;&#65533;I&#65533;&#65533;c%&#65533;Ql@U&#65533;v&#65533;&#65533;2&#65533;"~t&#65533;&#65533;&#65533;&#65533;9x&#65533;m_}&#65533;C&#65533;&#349;&#65533;E&#65533;sa\?7&#65533;H:&#65533;n&#65533;&#292;&#65533;G&#65533;
&#65533;]lHTT&#65533;4-"}R&#65533;N&#65533;&#1320;&#760;&#65533;"&#65533;&#65533;I&#65533;|&#65533;k&#65533;&#65533;*O&#65533;&#65533;&#65533;&#65533;&#65533;&#65533;&#65533;U&#65533;*&#65533;&#65533;&#65533;~IX&#65533;!&#65533;&#65533;&#65533;\&#65533;&#65533;&#65533; O&#65533;!&#65533;	&#65533;R&#65533;&#65533;$&#65533;"&#65533;&#65533;K&#65533;&#65533;&#65533;&#65533;&#65533;  &#65533;Z&#65533;&#65533;s&#65533;	&#65533;.&#65533;&#65533;&#65533;&#65533;4&#730;&#65533;l&#65533;S|&#148;&#65533;=%t&#65533;&#65533;&#65533;( 4<&#65533;Mh2&#65533;&#65533;&#1054;$&#1024;
ue&#65533;V&#65533;&#65533;v&#65533;k&#65533;&#65533;N&#43401;&#65533;&#65533;9&#65533;&#65533;&#65533;w9&#65533;o6	\&#65533;&#65533;1&#65533;A&#65533;&#65533;
t&#65533;&#65533;$&#65533;&#65533;&#65533;&#65533;	&#65533;po&#65533;&#65533;&#65533;^z&#65533;I&#65533;4&#65533;&#65533;&#65533;&#65533;&#65533;S&#65533;&#65533;pa&#65533;,44T&#65533;!IdGYV&#65533;&#65533;&#65533;&#65533;!&#65533;j8JQ&#65533;n&#262;&#65533;"G&#65533;PO&#65533;&#65533;&#65533;GD{&#65533;Q(&#1292;&#65533;LD/Y&#65533;&#65533;&#65533;&#65533;&#65533;!&#65533;3&#65533;&#65533;[ &#1478;&#65533;&#65533;m&#65533;jQt&#65533;&#65533;&#65533;&#65533;E`}&#65533;T&#18618;&#65533;(F.&#65533;O!&#65533;&#65533;&#65533;&#65533;&#65533;&#65533;n&#65533;Y&#65533;&#65533;&#65533;`&#65533;c_&#65533;H&#65533;&#65533;dx&#65533;k&#65533;&#1752;&#65533;27&#65533;`Rn&#65533;&#65533;&#65533;BJ&#65533;&#65533;'&#65533;&#65533;l_&#65533;&#65533;^j&#65533;CIO&#65533;$&#65533;&#65533;&#65533;#&#65533;&#65533;&#65533;&#65533;&#65533;'&#65533;&#65533;&#65533;2&#65533;\&#65533;F&#65533;&#65533;&#65533;&#65533;5t&#65533;&#65533;aSu&#65533;u&#65533;&#65533;&#65533;&#65533;[&#65533;j&#65533;P<&#65533;&#65533;V&#65533;v&#65533;"&#65533;Q&#65533;y&#65533;&#65533;&#65533;&#65533;!&#65533;&#65533;]?&#65533;&#751;&#65533;<&#65533;-}&#65533;&#65533;[&#65533;&#65533;,&#65533;&#65533;E&#65533;yqK&#65533;c>yB&#65533;&#65533;]&#65533;%Oh&#65533;V]9&#65533;#"+&#65533;D&#65533;+&#660;DR&#1563;&#65533;+ &&#65533;&#65533;:&#65533;F "&#65533;&#65533;GlQ&#65533;&#65533;]&#65533;K&#65533;&#65533;&#65533;F7&#301;4r!K&#65533;&#65533;&#65533;C&#65533;&#65533;I&#65533;&#65533;y'&#65533;>&#65533;@&#65533;&#65533;##Y&#65533;G>@x&#65533;d&#65533;@937&#65533;[H%T,cyb&#65533;&#65533;&#1174;&#65533;L&#65533;`IK&#65533;Bg&#65533;&#455;&#65533;&#65533;&#65533;&#65533;h6W~&#65533;0AK&#65533;T&#65533;&#12616;&#588;K&#65533;&#65533;v&#65533;&#65533;!u?&#65533;&#65533;ZmVV&#65533;*&#65533;i_&#65533;&#65533;C&#65533;&#65533;&#65533;&#65533;Eh&#65533;&#65533;&#65533;&#65533;ayt3@&#65533;hf&#65533;&#65533;dk&#65533;&#65533;&#65533;&#65533;&#65533;&#65533;%u}&#65533;&#65533;&#65533;z&#65533;z&#65533;
&#65533;jV&#65533;&#65533;&#65533;&#65533;GIf&#240;&#65533;G&#65533;&#65533;&#65533;%&#65533;R &#65533;&#65533;&#65533;tn'&#65533;d$&#65533;&#65533;&#65533;FRrqr&#65533;&#65533;1&#65533;/B%;&#65533;&#65533;mT&#65533; &#65533;&#65533;&#65533;Vr&#65533;&#65533;1&#65533;&#65533;{&#65533;&#65533;&#65533;S&#65533;&#65533;&#65533;~&#65533;'|&#65533;&#65533;c&#65533;&#50644;S5&#65533;T&#65533;b&Y&#65533;I&#65533;&#65533;&#65533;3&#65533;&#65533;&#65533;UE&#65533;&#65533;&#65533;&#65533;{&#65533;&#65533;C&#65533;&#65533;<&#65533;~&#65533;
#&#65533;&#65533;D&#65533;&#65533;y&#65533;rb&#65533;	>x&#65533;-~q&#65533;g\&#65533;&#65533;x&#65533;y&#65533;&#65533;&#65533;"&#65533;&#65533;	&#65533;q&#65533;&#65533;&#65533;\&#65533;(?	x &#65533;&#65533;&#65533;&#65533;FC&#65533;&#65533;&#65533;`.yCF~&#65533;|&#65533;L&#65533;&#65533;P&#65533;i&#65533;&#65533;&#65533;5 &#65533;#HP&#65533;o&#65533;&#65533;x&#65533;&#65533;_0&#65533;&#65533;g]&#65533;[&#65533;&#65533;z&#1533;&#65533;u&#65533;&#65533;]&#65533;c'{&#65533;&#65533;~&#65533;&#65533;.&#65533;q&#65533;Pyd&#65533;&#65533;&#65533;&#65533;<Q&#65533;6^&#65533;r&#65533;&#65533;&#65533;=:Fr~&#65533;&#65533; &#65533;1&#65533;&#65533;&#65533;y0&#65533;i&#65533;&#65533;y&#65533;C^&#65533;#&#65533;&#65533;/ &#65533;?&#65533;&#65533;&#65533;8&#65533;]&#65533;&#65533;&#65533;m&#65533;{&#65533;]&#65533;&#65533;'}&#65533;Mz&#1319;^&#65533;&#65533;g}&#65533;/&#65533;&#65533;&#65533;&#65533;&#65533;(!G&#65533;&#827; &#65533;&#65533;c&#65533; &#65533;h{&#1795;&#65533;&#65533;&#65533;7d&#65533;&#65533;&#65533;A~>S&#65533;&#65533;&#65533;4>N&#65533;&#65533;d&#65533;"D&#65533;p&#65533;&#65533;&#65533;=&#65533;A-&#65533;a&#65533;&#65533;L&#65533;&#65533;&#65533;&#65533;n@&#1511;_&#65533;&#65533;g&#65533;&#65533;&#65533;~&#65533;&#65533;_&#65533;&#65533;&#65533;{&#65533;2|&#65533;&#65533;C&#65533;&#65533;&#65533;&#65533;&#65533;&#65533;x;&#65533;&#65533;8&#65533;&#65533;&#65533;&#65533;+&#65533;&#65533;#<&#65533;;&#65533;@&#65533;@&#65533;*&#65533;&#65533;&#65533;&#65533;9&#65533;&#65533;c&#65533;<&#65533;&#1790;T8&#65533;,&#65533;#&#65533;&#65533;&#795;:	 &#65533;{&#939;&#65533;`&#65533;&#65533;&#65533;&#65533;&#65533;kA|A&#65533;A&#65533;A&#65533;A&#65533;k&#65533;t&#65533;&#65533;9&#65533;&#65533;&#65533;k&#65533;&#65533;B&#65533;&#65533;&#65533;&#65533;&#65533;9#@&#65533; &#65533;&#65533;&#65533; <&#65533;&#65533;;&#65533;&#65533;&#61692;&#65533;&#65533;# &#65533;&#65533;&#65533;>!&#65533;&#65533;C?&#65533;&#65533;A1C2,C3<C4LC3&#65533;&#65533;&#65533;&#65533;&#65533; A9&#65533;C &#131;&#65533;C&#65533;&#65533;<&#65533;&#65533;&#65533;&#65533;&#65533;&#65533;&#65533;&#65533;&#65533;&#65533;&#65533;'&#65533;9$&#316;&#691;C&#65533;j&#65533;B&#65533;&#3974;&#65533;&#65533;&#131;(&#65533;X&#65533;VSCL&#65533;DM&#65533;DN&#65533;DO&#65533;&#264;&#65533;&#65533;==&#65533;&#65533; &#65533;+&#65533;&#65533;&#575;&#65533;;x&#65533;7<&#65533;9&#65533;&#65533;@&#264;&#1599;&#65533;E&#65533;&#65533;;&#65533;&#65533;&#65533;*&#65533; L&#65533;&#65533;#>&#65533;+?I&#65533;E<&#65533;&#65533;&#514;K&#65533;&#65533;&#65533;<&#65533;&#65533;&#65533;Y4&#65533;+&#65533;&#65533;P&#65533;	P&#65533;Fo&#65533;Fp&#65533;&#65533;&#714;&#65533;A&#65533;&#65533;&#65533;&#65533;7&#1602;&#65533;H0&#65533;&#65533;`H&#65533;&#65533;&#516;'x&#65533;W&#65533;Q&#65533;&#65533;#&#65533;&#65533;Wh08xG&#65533;&#1338;+K&#65533;&#65533;_DE&#65533;+&#65533;&#65533;{&#65533;7&#65533;E[t&#65533;7&#65533; #&#65533;kt}8&#65533;?&#65533;9&#65533;&#65533;&#65533;>"&#65533;&#65533;dl&#65533;&#65533;&#65533; j&#65533;&#65533;d&#65533;&#65533;&#65533;&#65533;&#65533;&#65533;&#65533;&#65533;w(&#65533;Y &#65533;qH&#65533;&#65533;I&#65533;;&#65533;&#65533;XX&#65533;-<&#65533;x&#65533;0J&#65533;#@&#65533;I`&#65533;!&#65533; v&#65533;&#65533;k>&#65533;&#65533;<&#65533;&#192;&#65533;&#65533;U&#65533; (K!P&#65533;&#65533;@K-&#65533;P!&#65533; 
J&#65533;&#65533;
xK}&#65533;K
&#65533;!h&#764;K&#65533;d&#65533;&#65533;&#65533;&#65533;&#766;&#65533;&#710;&#65533;K.&#65533;&#65533;&#764;&#65533;K&#204;&#65533;&#65533;&#256;&#65533;L&#65533;&#65533;K&#65533;&#65533;&#65533;&#65533;L&#65533;&#65533;L&#65533;p&#643;0&#65533;&#65533;Bx&#65533;/&#65533;wJ&#65533;,&#65533;&#65533;;&#65533;9]&#65533;&#65533;&#65533;&#65533;>e|D&#65533;&#65533;F&#65533;lIj&#65533;&#65533;&#65533;&#525;d&#518;0&#65533;&#65533;9&#65533;9/&#65533; &#65533;&#65533;&#65533;&#65533;&#395;l&#65533;+h&#65533;l&#65533;&#65533;+&#65533;&#582;&#65533;&#65533;F0	 &#65533;+[M&#65533;O&#65533;'?&#65533;&#65533;&#65533;x&#65533;-&#65533;J&#675;"4&#65533;&#65533;4&#65533;U|&#65533;6&#65533;&#65533;&#65533;
&#65533;&#65533;&#65533;&#65533;S&#1593;G&#65533;J&#65533;&#1341;&#65533;3&#65533;&#65533;&#65533;&#65533;&#65533;T -DP&#65533;LK&#65533;tL&#164;K&#65533;&#65533;&#65533;P&#65533;L-dP&#65533;&#65533;&#65533;L&#65533;&#65533;Z&#65533;&#65533;&#65533;&#65533;&#65533;J&#65533;S&#65533;Z&#65533;P&#65533;&#65533;P&#65533;
h&#65533;eQ&#65533;tQmK&#65533;&#65533;n(&#65533;0&#65533; a&#65533;vpq:&#65533;B&#65533;M&#65533;qO#u	H&#65533;9&#65533;< &#65533;&#65533;9&#65533;\<&#65533;&#65533;4&#65533;t&#65533;&#65533;>G&#65533;&#65533;t&#65533;&#65533;&#65533;&#65533;&#65533;&#65533; l&#65533;&#65533;@ &#65533;&#65533;4+&#65533;@D&#65533;B-D&#1222;&#65533;N&#65533;<jL&#65533;&#65533;:R<&#65533;S=&#65533;&#65533;|<&#65533;#h&#65533;_4&#65533;&#65533;&#65533;&#65533;c&#65533;&#65533;&#65533;c&#65533;@&#65533;4&#65533;&#257;&#65533;&#65533;0d&#65533;&#65533;&#65533;{c&#65533;<&#65533;TQ&#65533;;&#65533;K&#65533;&#1286;&#65533;BP&#65533;Q&#65533;dK&#65533;&#763;&#65533;Qm&#65533;&#65533;\&#65533;U&#65533;&#65533;&#963;&#65533;P&#65533;U&#65533;vP&#65533;}K&#65533;&#65533;&#65533;&#65533;&#65533;PU&#65533;&#65533;U
&#65533;Q&#65533;&#65533;L&#65533;&#65533;&#65533;U4&#65533;79&#65533;&#65533;&#65533;&#65533;&#65533;&#65533;l9&#65533;&#65533;&#65533;K0x&#65533;"&#65533;v&#65533;&#65533;e8&#65533;3)&#65533;&#65533;&#65533;&#65533;&#65533;&#65533;&#65533;l&#65533;&#65533;\H&#65533;+&#65533;\&#65533;&#65533;|		&#65533;R&#65533;&#65533;W&#65533;&#65533;H} K&#65533;S&#1475;&#65533;&#65533;&#65533;&#65533;C<&#65533;A&#65533;&#65533;,&#65533;K&#65533;@&#65533;&#65533;&#65533;e&#65533;I&#65533;&#65533;kL'&#65533;w W&#65533;&#65533;X&#65533;&#65533;&#451;(&#65533;vh&#65533;T&#65533;&#65533;&#65533;&#22842;:&#316;LH<0?wP&#65533;&#65533;&#65533;&#65533;&#65533;&#65533;&#65533;LL&#65533;`&#65533;&#65533;b&#65533;&#65533;_&#65533;K&#65533;l&#65533;}&#65533;&#65533;<^&#65533;U&#65533;5&#1431; V&#65533;&#1405;4&#1717;&#65533;&#1347;&#65533;&#65533;&#65533;&#65533;%V&#65533;P&#1667;x&#65533;&#65533;&#65533;X`<&#382;;0&#65533;C8&#65533;@&#65533;&#65533;-`&#65533;`&#65533;m&#65533;&#65533;M pu&#65533;g@&#65533;PAG&#65533;X&#65533;9&#65533; _&#65533;?U&#65533;&#65533;_&#65533;&#200;&#65533;>&#65533;B&#65533;&#65533;-uSe&#65533;&#65533;&#1476;&#65533;&#65533;&#65533;x&#188;&#65533;&#65533;&#268;&#1478;&#65533;&#65533;4&#65533;&#65533;&#65533;&#65533;&#65533;&#65533;&#65533;7&#65533;@,lZ&#65533;&#1089;,&#65533;t&#65533;\&#65533;-]&#65533;&#65533;B&#65533;p&#65533;&#65533;&#65533;8&#65533;K&#1405;&#65533;&#65533;&#65533;&#65533;&#65533;&#65533;&#65533;&#700;K<&#65533;|v&#65533;X&#65533;|&#65533;h&#65533;&#65533;9&#65533;&#65533;&#65533;u&#65533;00&#65533;KML&#65533;XK&#65533;&#65533;&#163;&#65533;&#1354;&#65533;UP&#65533;U&#65533;&#65533;&#65533;&#65533;U&#65533;&#148;&#1684;+D&#65533;&#65533;H&#65533;K0Lp&#65533;`&#65533;P&#65533;&#65533;&#65533;&#65533;o=&#65533;m=]P&#1333;X&#65533;3&#65533;=T&#65533;&#1785;&#65533;&#65533;&#65533;E&#65533;&#65533;<&#65533;X&#65533;&#65533;&#65533;&#65533;&#65533;&#1731;\&#1836;&#518;&#65533;F&#45320;&#65533;&#65533;&#65533;&#65533;&#65533;~&#65533;F4&#65533;&#65533;&#65533;&#65533;@&#65533;&#65533;@7e&#1539;&#65533;&#65533;&#1560;&#65533;&#65533; .a&#65533;Ma&#65533;&#65533;q&#65533;8?@H&#65533;}&#65533;+&#65533;;&#65533;C@ &#65533;&#65533;C&#65533;&#65533;{&#65533;&#65533;pv&#1542;&#65533;&#65533;&#65533;P&#65533;&#65533;&#65533;+L-db&#65533;&#65533;&#65533;u^&#65533;\&#1096;&#65533;Y&#65533;PQ&#65533;b*&#65533;&#65533;Q&#65533;&#65533;)&#65533;&#65533;&#65533;n&#65533;&#65533;X&#65533;w(L&#65533;M)&#65533;&#65533;`8
y&#65533;&#65533;&#65533;&#65533;0&#65533;&#65533;&#65533;R
&#65533;&#65533;&#65533;&#65533;&#65533;&#65533;&#65533;&#65533;&#65533; &#1087;&#65533;&#65533;&#65533;n&#65533;&#65533;&#65533;&#65533;&#65533;&#65533;7&#65533;B&#65533;u[&#65533;;&#351;3&#65533;&#65533;9&#65533;&#65533;7l&#579;&#65533;&#65533;&#65533;&#65533; (_&#65533;`,&#65533;&#65533;F,&#65533;&#65533;\t&#65533;&#65533;Sv	&#65533;9&#65533;&#65533;2&#65533;v&#65533;&#65533;&#65533;=&#65533;&#1308;&#65533;#@&#65533;&#65533;&#65533;&#65533;&#65533;&#65533;+&#65533;&#65533;[O/$&#65533;N&#65533;`c&#65533;a &#65533;bw&#65533;c(b&#65533;&#828;&#65533;&#259;&#65533;&#65533;a&#65533;&#65533;>1.&#65533;/&#65533;&#65533;$&#65533;&#65533;&#65533;&#65533;*&#65533;bt&#65533;Y&#65533;(^.^&#65533;p^P&#65533;&#65533;g&#65533;&#65533;&#65533;&#65533;&#65533;O&#65533;;&#65533;&#65533;U&#65533;=&#31429;!&#1025;;&#65533;P&#65533;o&#65533;m&#65533;S&#65533;&#65533;3|'&#65533;&#65533;KT\=>&#65533;_<&#65533;&#65533;&#65533;3x`&#65533;l&#966;(&#65533;&#65533;&#1731;H&#65533;8&#65533;&#1818;&#65533;&#65533;&#65533;u&#65533;\P&#65533;N&#65533;%9&#65533;c&#516;$I[&#65533;&#65533;&#65533;&#20605;&#899;(&#65533; &#1543; 6&#65533;F&#65533;&#65533;Y&#65533;W&#65533;8&#65533;FP&#65533;e&#65533;&#65533;e&#65533;n&#65533;A$&#65533;&#65533; ; &#65533;&#65533;h&#65533;&#65533;&#65533;&#65533;85 )&#65533;5`&#65533;&#65533;&#65533;&#65533;&#65533;&#45744;&#65533;&#65533;&#65533;&#65533;;&#65533;C&#65533;&#65533;&#65533;&#65533;;0&#65533;p&#65533;&#65533;;&#65533;&#65533;?H&#65533;_&#65533;;&#65533;&#65533;kk+@&#65533; &#65533;&#65533; &#65533; K&#65533;M&#65533;:PZ@?&#65533; K@O&#65533;&#65533;>C&#65533;>&#65533;C^&#65533;5>&#65533;&#1701;&#65533; K&#65533;&#65533;&#65533;9&#65533;&#65533;!&#65533;&#65533;&#695;tK]&#65533;&#65533;t&#707;hP&#65533;0K&#65533; &#65533;mE@EP&#65533;
1&#65533;&#65533;&#65533;P &#65533;v&#65533;(P&#65533;&#65533;0P 
XJ&#65533;&#65533;&#65533;&#65533;%l&#65533;&#65533;p&#65533;&#65533; q&#65533;/&#65533;z&#65533;&#65533;&#65533;&#65533;&#317;p&#65533;&#483;&#65533;E="<&#390; P/&#65533;T&#65533;&#65533;&#65533;;<9x&#65533;h&#65533;&#65533;!&#953;&#65533;&#65533;O&#65533;&#65533;mNO&#65533;Z&#65533;&#65533;&#65533;&&#65533;&#65533;eg1&#65533;&#65533;0&#65533;Q&#65533;&#65533;&#65533;&#1122;&#65533;&#65533;&#65533;&#65533;&#65533;&#65533;m&#65533;&#65533;&#8576;Zu&#65533;&#65533;&#65533;&#65533;U&#65533;&#65533;A&#65533;@y&#65533;&#65533;SH&#65533;mH8&#65533;B&#65533;&#65533;&&#65533;&#65533;5X0&#65533;S&#65533;&#65533;N@v&#65533;&#65533;&#65533;C&#65533;C&#65533;&#65533;&#65533;ToU&#65533;&#65533;&#65533;&#65533;n`&#65533;&#65533;B$&#65533;[&#65533;&#65533;&#65533;K&#65533;&#65533;&#65533;d&#65533;G B&#65533;&#65533;@+&#65533;I&#65533;`&#65533;&#65533;i&#65533;&#65533;&#65533;&#65533;&#65533;&#65533;= &#65533;&#65533;&#65533;&#65533;&#65533;&#65533;&#65533;&#65533;&#65533;&#65533;HsW&#65533;&#65533;>a&#65533;&#65533;&]Z&#65533;&#65533;?&#65533;U&#65533;UNdS]E&#65533;vV`P&#65533;&#65533;C &#65533;&#65533;&#65533;&#65533;&#65533;&#65533;&#65533;8&#65533;Cx&#65533;0&#65533;&#65533;&#65533;V &#65533; &#65533; jK&#65533;>&#65533;&#65533;&#65533;&#65533;&#65533;k&#65533;&#65533;K&#65533;vdp&#65533;&#65533;&#65533;t&#65533;h&#65533;&#65533;p&#65533;
P &#65533;;&#65533;V&#65533;@&#65533;&#65533;&#65533;S&#65533;u[}>&#65533;&#65533;&#65533;&#65533;u&#65533;&#65533;&#65533;&#65533;X3&#65533;pM_&#703;L^(&#1626;&#65533;<&#65533;&#65533;&#65533;&#1150;&#65533;0&#65533;S&#65533;&#65533;k&#902;&#65533;&#65533;&#65533;u&#65533;&#321;m&#65533;v&#65533; krw	;kN&#65533;&#65533;^&#65533;&#65533;
&#65533;&#65533;&#65533;&#65533;7~&#65533;q&#65533;8&#65533;&#65533;&#65533;&#65533;]"&#65533;X&#65533;&#65533;0%&j&#1406;x&#65533;&#65533;&#65533;9&#65533;&#65533;&#65533;}o&#65533;Z&#65533;$&#65533;&#65533;Ug$n&#65533;*.p&#65533;(&#65533;&#65533;&#65533;&&#65533;&#65533;&#65533;&#65533;p&#65533;Ka&#65533;&#65533;&#572;&#1092;&#65533;&#65533;&#65533;&#65533;&#65533;&#65533;b8&#65533;&#65533;&#65533;&#65533;&#65533;?&#65533;a&#65533;&#65533;&#65533;&#65533;0X&#65533;&#65533;]E&#65533;qm&#65533;&#14965;C&#65533;g&#65533;&#65533;B	&#65533;&#855;&#65533;H&#65533;Q&#65533;SH9&#65533;&#65533;C+&#65533;r&#65533;&#65533;LX&#260;e&#65533;}&#65533;&#65533;&#1219;&#65533;Q6&#65533;&#65533;&#65533;&#65533;(&#65533;&#65533;&#65533;4&#65533;&#65533;&#65533;ws~s&#65533;&#65533;s8O&#65533;7gX8gj&#65533;=U&#65533;HA&#65533;8K0&#65533;D&#65533;&#65533;&#65533;`&#65533;&#65533;`&#65533;k&#65533;&#65533;28U &#65533;9&#65533;&#65533;Ro&#65533;mZ&#65533;&#454;&#65533;&#65533;Z&#65533;&#65533;&#65533;
 j5  E Ke?:&#65533;s>&#65533; Eh&#65533;C&#65533;m&#65533; &#65533;:&#65533;&#65533;&#65533;:&#65533;&#65533;g%9&#65533;di&#65533;3&#65533;V&#65533;&#65533;3J&#65533;u9_&#65533;&#65533; hy&#65533;d&#65533;&#1455;&#65533;!  &#65533;p 0C&#33064;hl&#65533;&#65533;&#646;&#65533;&#65533;&#65533;F&#65533;&#65533;l&#65533;7&#65533;&#2029;&#65533;S&#65533;&#65533;&#65533;9l&#61444;&#65533;&#65533; &#65533;&#65533;a&#65533;&#65533;&#65533;S&#65533;e&#65533;(&#65533;*&#65533;+h&#65533;&#575;'2lh&#65533;&#331;.&#65533;.4&#65533;&#65533;&#1599;2&#65533;&#65533;F
&#65533;&#1593;&#65533;w&#65533;&#65533;&#65533;
&#65533;&#65533;&#65533;VA&#65533;/&#65533;&#65533;{&#65533;&#65533;BR&#65533; j&#65533;?Pv&#65533;&#1320;A&#65533;&#65533;RzT(T&#65533;:&#65533;,H&#65533;]AP&#65533;
q&#65533;&#65533;P&#65533;<8r&#65533;E&#65533;F,&#65533;<p&#1848;&#65533;&#65533;&#1222;&#65533;&#65533;&#65533;(X(&#65533;Agq&#65533;&#65533;&#65533;&#65533;&#65533;/&#65533;&#65533;&#65533;.l&#65533;0&#65533;&#65533;R&#65533;,L&#65533;&#65533;@A1&#65533;q&#65533;&#65533;&#65533; &#65533;Lg$&#65533;&#65533;&#65533;&#65533;&#65533;%A&#65533;&#65533;?&#65533;&#65533;d&#65533;&#65533; &#65533;O&#65533;&#65533;&#65533;v8&#65533;=2HSBj	&#65533;&#65533;&#65533;&#65533;&#65533;Z&#65533;&#65533;&#65533;&#65533;&#65533;&#65533;o_&#65533;&#65533;Y\&#65533;&#65533;0&#65533;&#65533;&#65533;&#65533; &#65533;	&#65533;&#65533;&#65533;&#65533;&#923;&#65533;&#65533;Q&#65533;&#65533;R&#65533;&#26191;w&#65533;&#65533;=&#65533;&#65533;&#65533;&#65533;&#65533;'&#65533;L&#65533;&#5573;&#65533;&#65533;&#65533;&#65533;&#65533;&#65533;JVd&#65533;?8&#65533;s&#65533;	r&#65533;9&#65533;TRA&#65533;&#65533;q&#65533;	t&#65533;&#65533;>&#65533;&#65533;&#65533;u&#65533;&#65533;!DO&#65533;&#65533;&#65533;d&#65533;M3&#65533;)&#65533;tN&#65533;D&#65533;P"&#65533;&#65533;&#65533;&#65533;?|&#65533;BA%\S&#65533;&#65533;&#65533;&&#65533;&#65533;&#65533;&#65533;&#65533;&#65533;`$*&#65533;&#65533;&#65533;*&#65533;&#65533; l`%Y" &#65533;&#65533;&#65533;p&#851;[&#1288;)&#65533;&#65533;"8Y&#65533;*%&#65533;CA|&#65533;X&#65533;4D 2&#65533;&#65533;2&#65533;&#65533;&#65533;?|Z!&#65533;v&#65533;_&#65533;&#65533;
vX&#65533;6pYCp04&#65533;Y&#65533;&#65533;?
DP}&#65533;&&#65533;&#65533;QGE&#65533;BA&#65533;&#65533;jM&#65533;&#65533;G(&#65533;1&#65533;x&#65533;P&#65533;1&#1256;&#65533;&#65533;0&#65533;&#65533;&#65533;*&#65533;1&#65533;E&#65533;O]%&#65533;&#1394;Ni_P`bA9&#65533;&#65533;&#65533;.&#65533;&#65533;&#1395;&#65533;V&#65533;B&#65533;-V&#65533;&#65533;b&#65533;&#65533;&#1314;&#65533;~&#65533;&#65533;&#65533;?&#65533;l&#65533;BA&#65533;&#65533;z/&#65533;&#65533;&#65533;/&#65533;&#65533;Z&#65533;$b&#65533; &#65533;&#65533;QYA&#65533;&#65533;&#65533;&#65533;&#65533;`L&#65533;&#65533;&#65533;?&#65533;&#65533;#&#65533;L+&#65533;&#65533;?"&#65533;&#65533;[o&#65533;&#65533;p&#65533;@]-&#65533;&#65533;j&#65533;&#65533;&#65533;?&#65533;S&#65533;&#65533;&#65533;&#65533;&#623;&#65533;&#65533;&#65533;P&#65533;q4&#65533;w'&#65533;&#65533;&#65533;?u&#65533;  h&#65533;z&#65533;&#65533;P{R&#65533;&#65533;&#65533;{&#65533;&#65533;&#65533;5&#65533;]'&#65533;&#65533;c=&#65533;&#65533;&#65533;&#1399;&#65533;&#65533;&#65533;c
&#65533;&#65533;` &#65533;	&#65533;6
&#65533;H	<&#65533;k&#65533;o&#65533;&#65533;&#65533;`&#65533;>#
&#65533;&#65533;C$~&#65533;(&#65533;.&#65533;&#65533;	1&#65533;&#65533;8Z&#65533;&#65533; &#65533;&#65533;O&#65533;&#65533;n&#65533;&#65533;^0p&#65533;+PA&#65533;>&#65533;n&#65533;A:,d&#65533;$&#65533;&#65533;
s&#65533;a&#65533; f&#65533;`&#65533;&#65533;J&#65533;&#65533;&#65533;z&#65533;`&#65533;&#65533;f&#65533;&#65533;&#65533;&#65533;P`(.&#65533;&#65533;&#65533;	&#65533;vA&#65533;&#1665;&#801; &#65533;&#65533;*E&#65533;&P&#65533;EhP
EHD &#65533;&#65533;.t
3qR&#65533;
e&#65533;&#65533;&#65533;&#65533;qJFj"&#65533;&#1324;&#65533;U.yHAfU&#65533;&#65533;&#65533;j]&#65533;;&#65533;A&#65533;h&#65533;@$x&#65533;6"&&#65533;&#65533;&#65533;d!D&#65533;J&#65533;@&#65533;&#65533;!
&#65533;h&#272;9 &#65533;+q&#65533;P&#65533;L&#65533;&#65533;&#65533;&#65533;K&#65533;&#65533;qyk&#65533;@&#65533;&#65533;W&#65533;&#65533;&#237;Xk!&#65533;&#65533;&#65533;&#65533;&#1122;&#65533;&#65533;h4qI  &#65533;/&#65533;L&#65533;H<&#65533;&#65533;&#65533;&#65533;-nq&#65533;&#65533;AbP&#65533;v,&#65533;&#65533;&#65533;l@&#65533;;&#65533;&#65533;"&#65533;F&#1329;!T r&#65533;xANv&#65533;&#65533;&#65533; &#65533;d1&#65533;&#65533;B&#65533;&#65533;,7&#65533;&#65533;Shb&#65533;'&#65533;&#65533;&#65533;?&#65533;&#65533;HF&#65533;h!(0 &#65533;P$&#65533;!&#65533;&#65533;&#65533;&#65533;h-<As&#65533;RJ.&#65533;&#65533;&#65533;&#65533;&#65533;&#65533;&&#65533;&#65533;&#65533;&#65533;>&#65533;G&#65533;"U&#65533;&#65533;&#65533;"Q&#65533;&#65533;G&#65533;V&#65533;A&#65533;!B&#416;(&#65533;&#65533;&#65533; &#65533;<[&#65533;&#65533;&#592;&#65533;*Q&#65533;&#65533;&#65533;?H &#65533;&#65533;l&#65533;#|&#65533;0&#65533;&#65533;E&#65533;&#65533;&#65533;&#65533;+&#65533;&#65533;31&#65533;&#65533;4:@ dvo,&#65533;A&#65533;(&#65533;&#65533;-&#65533;4&#65533;Jp&#65533;l&#65533; &#65533;&#65533;&#65533;&#65533;u&#65533;&#65533;&#65533;%4&#65533;BWA Xz-$	&#65533;&#65533;4C&#65533;&#65533;&#65533; &#65533;&#65533;&#65533;d^&#65533;7_&#65533;A$&#65533;&#65533;&#65533;G&#65533;&#65533;&#1540;&#65533;&#65533;#in&#65533;&#65533;&#65533;	&#65533;&#65533;&#65533;fN`7;&#65533;D&#65533; &#65533; PO&#65533;&#65533;S&#65533;&#65533;&#65533;(D!&#65533;Cp66&#65533;VV&#65533;&#65533;&#231;P%Y>&#65533;*O&#65533;&#65533;&#65533;&#65533;t&#65533;&#65533;,i&#558;&#65533;&#65533;S&#65533;F)&#65533; 3J5&#65533;&#65533;8&#928;T&#65533;&#65533;W&#1205;&#65533;v&#65533;&#65533;R&#65533;0HP&#65533;e-&#65533;(C&#65533;-lW&#65533;&#65533;&#65533;&#65533;0YB> &#65533;&#65533;&#65533;&#65533;&#65533;&#65533;8&#65533;M&#65533;&#65533;&#65533;&#65533;&#65533;
U[&#65533;mT&#65533;<-&#65533;&#65533;&#65533;a#&#65533;&#65533;	&#65533;&#65533;&#65533;&#65533;&#65533;'&#65533;&#65533;#&#65533; &#65533;&#65533;2&#65533;&#65533;&#65533;&#65533;&#65533;<&#65533;&#65533;&#65533;&#65533;&#275;&#65533;&#65533;&#65533;&#65533;L&#65533;&#65533;Rh&#65533;&#65533;&#65533;@&#65533;&#65533;&#65533;%4& &#65533;&#65533;&#65533;e_&#65533;iL&#65533;&#65533;?"A&#65533;tOG	(R&#65533;&#542;v2&#65533;&#65533;s&#65533;qI&#65533;~n&#65533;&#65533;P$&#65533;:&#65533;};&#1078;i&#65533;s%w&#65533;6&#65533;&#65533;"'&#65533;0P-b&#65533;&#65533;vxcQ&#65533;&#65533;&#65533;v5&#65533;=E
N&#65533;&#65533;&#65533;R&#65533;8P&#65533;'N&#65533;}&#65533;i?&#65533;&#65533;%2(&#65533; &#65533; &#65533;G&#65533;&#65533;&#65533;&#65533;&#65533;K&#65533;?&#65533;A &#65533;&#65533; =&#65533;&#65533;R&#65533;-&#65533;&#65533; ~&#65533;&#65533;&#65533;,&#65533;z0&#65533;&#65533;9&#65533;Mb+&#65533;(f$II&#65533;&#65533;&#65533;&#392;&#65533;}&#65533;&#65533;t"y&#65533;G
&#182;&#65533;C r3&#65533;&#65533;&#65533;N	&#65533;T&#65533;D-H;&#65533;ZT&#65533;"a&#65533;8&#65533;Q
&#65533;%&#65533;&#65533;HE&#65533;Cf&#65533;R@&#65533;&#65533;n)&#65533;!#&#65533;&#1649;^&#65533;&#65533;&#65533;&#65533;&#65533;4iY(&#65533;R?&#65533;&#65533;@&#1253;j&#65533;&#65533;&#65533;&#65533;&#65533;&#184;&#65533;>5&#65533;Ce&#65533;Zt&#65533;1]n8&#65533;&#65533;&#65533;$&#65533;&#65533;AZ&#65533;&#558;-B`G&#65533;<&#65533;)&#65533;&#65533;##&#65533;&#65533;j&#65533;&#65533;&#834;&#65533;S&#65533;&#876;G&#65533;&#65533;&#65533;&#65533;8&#65533;,&#65533;#&#65533;&#65533;H&#65533;&#65533;&#65533;=&#65533;&#65533;m(&#65533;&#65533;,$<&#65533;&#65533;&#65533;)Wi&#65533;&#65533;~&#65533;!&#65533;I5&#65533;_&#65533;&#65533;h&#65533;&#65533;&#65533;&#65533;CJ&#65533;X>&#65533; &#65533;.&#65533;hi?p&#65533;&#65533;qAd&#65533;u&#65533;T&#65533;v&#65533;B&#65533;&#1442;i&#65533;X&#65533;uC&#65533;&#65533;&#65533;f&#65533;&#65533;&#65533;&#65533;&#65533;&#65533;dH&#65533;bU-&#65533;B&#1031;&#65533;&#65533;&#65533;T&#65533;)&#65533;\\&#65533;&#65533;&#65533;&#65533;!p&#65533;t&#65533;&#65533;	&#65533;D'8&#65533;&#65533;'&#65533;&#761;&#65533;&#65533;5-&#65533;&#65533;c&#65533;;&#1485;9Y
&#65533;4&#65533;y{:&#65533;&#65533;&#65533;&#65533;`Oa8v,?J&#65533;&#65533;&#65533;&#65533;&#65533;&#65533;&#65533;@&#65533;i&#65533;*bABS&#65533;&#65533;&#65533;Q&#65533;<
"&#65533;&#65533;qB&#65533;|i&#65533;&#65533;&#65533;&#65533;>v&#65533; &#65533;&#65533;	g&#65533;\Vy&#65533;nZ>)&#65533;`_&#65533;&#65533;4f&#1926;&#65533;:&#65533;h&#65533;LC&#65533;&#65533;U&#65533;/&#30072;Y&#65533;&#65533;D#z&#65533;3&#65533;&#65533;18C&#65533;&#65533;q&#65533;@&#65533;3&#65533;&#65533;`
\&#65533;:(@9&#65533;?&&#65533;&#65533;&#65533;&#65533;&#65533;&#65533;aC/@ &#65533;&#65533;&#65533;&#65533;)2&#65533;x3&#65533;&#65533;&#65533;gJ&#65533;&#65533;0P&#65533;&#65533;5&#65533;&#65533;&#65533;&#65533;An&#65533;&#65533;K&#65533;&#65533;1I`87&#65533;E&#65533;&#65533;)j&#65533;&#65533;&#65533;&#65533;&#65533;5&#65533;)&#65533;&#65533;&#65533;2&#65533;Q6&#65533;F&#65533;&#65533;&#65533;'&#65533;&#65533;&#65533;#&#65533;?GAP&#65533;t&#65533;&#65533;?&#65533;@&#65533;OA&#1814;&#65533;"&#313;&#65533;E&#65533;RbX`*a&#65533;&#65533;m`&#65533;&#65533;&#65533;&#319;&#65533;&#65533;CvD&#65533;S&#65533;&#65533;&#65533;@T@x&#65533;&#65533;X&#65533;&#65533;&#65533;&#65533;J&#65533;&#65533;&#65533;~&#65533;&#65533;B$
&#65533;m&#65533;n,&#65533;&#65533;aM0&#1866;`&#65533;&#65533; 3&#65533;&#65533;/&#65533;&#65533;&#65533;H&#65533;&#65533;t&#65533;X &#65533;&#65533;&#65533;&#65533;&#65533;&#65533;&#65533;J&#65533;&#65533;&#65533;&#65533;&#65533;@7&#65533;&#65533;&#65533;&#65533;&#65533;&#65533;&#65533;&#65533;N&#65533;l&#65533;w&#65533;&#65533;&#65533;hlXa&#65533;	2&#65533;&#65533;y&#65533;W<$&#65533;p&#65533;A&#65533;&#65533;BP&#65533;&#65533;0&#65533;&xE&#65533;&#65533;&#36878;)&#65533;`&#65533;]C&#65533;NpB4&#65533;&#65533;P~,E&#65533;&#65533;D&#65533;F&#65533;lD&#65533;$&#65533;eS&#65533;&#65533;C-&#65533;	&#65533;I&#65533;&#65533;&#65533;&#65533;A&#65533;&#65533;&#65533;K&#65533;q&#65533;&#65533;%JJ&#65533;`4LC&#65533;&#65533;&#65533;Y&#65533;a&#65533;&#65533;A&#65533;&#65533;!&#324;L&#65533;P&#1616;R&#1796;&#65533;&#65533;3VY&#65533; &#65533;&#65533;D9&#65533;&#65533;#&#65533;&#65533;&#65533;&#65533;&#174;&#65533;&#65533;&#65533;D&#65533;&#65533;\&#65533;&#65533;?DQD]p :&#65533;&#65533;&#65533;&#65533;A&#65533;INp&#65533;&#65533;V&#65533;&#65533;Z&#65533;h_&G@bWQ &#65533;&#65533;dbj &#65533;	&#65533;P&#65533;<&#65533;&#16693;4&#65533;&#65533;&#65533;&#65533;&#65533;&#65533;n&#65533;^\VA&#65533;&#1142;a&#65533;lm[*&#65533;V&#65533;&#65533;-EA&#65533;&#65533;?&#65533;[ T&#65533;I&#65533;RI&#65533;&#65533;(&#65533;*:&#65533;p&#65533;&#65533;L&#65533; &#65533;&#65533;R,@&#65533;,@9&#65533;&#65533;4&#65533;&#65533;K7&#65533;&#65533;&#65533;:&#65533;&#65533;&#65533;&#65533;&#65533;!l&#65533;p&#65533;&#65533;F&#65533;Z&#65533;&#65533;&#65533;4&#65533;yW&#65533; aJA &#65533;&#65533;`W&#65533;;}E&#65533;H&#65533;&#65533;&#65533;&#65533;Z.&#65533;&#65533;X&#902;&#65533;&#1793;&#65533;&#65533;?d&#220;&#65533;&#65533;ChA[t&#686; Y*&#65533;&#65533;!D4&#65533;&#65533;qN&#65533;&#65533;&#65533;^&#65533;&#65533;4&#65533;&#65533;ec&#65533;X&#65533;-&#65533;&#65533;&#65533;&#1482;%&#65533;B)&#65533;_&#65533;NT@*4C&#65533;>&#65533;O`F4UAd&#65533;A4 C-E &#65533;B&#65533;&#65533;&#65533;&#65533;&&#65533;9%L&#65533;R&#65533;&#65533;&#286;&#65533;&#65533;&#65533;&#65533;#D&#65533;A&#65533;]	&#65533;@&#65533;1&#301;&#65533;&#65533;&#65533;&#65533;&#65533;&#65533;HD&#65533;P5DQU&#65533;&#65533;Q&#65533;&#640;!&#65533;&#65533;Q&#65533;R &#65533;V&#65533;K&#65533;&#65533;&#862;&#65533;&#65533;&#65533;&#65533;t&#1398;,&#65533;( qf$&#65533;Bx`E1&#65533; JQC|AAm&#932;&#65533;.(&#65533;@C8&#65533;B&#65533;&#65533;&#65533;D&#65533;r
h_k&#65533;&#65533;l&#65533;&#65533;^&#65533;&#65533;F&#65533;,&#65533;%ehGG&#65533;` &#65533;&#65533;(&#65533;&#65533;&#65533;M&#65533;&#65533;&#65533; &#65533;n1Df5 &&#65533;FRMk&#65533;&#65533;4&#65533;*8&#65533;!&#65533;&#65533;)&#65533;$x&#65533;RI&#65533;&#65533;n1&#65533;&#65533;&#65533;&#65533;#,-&#65533;R&#65533;-&#65533;}&#65533;&#65533;B&#65533;&#65533;AT&#65533;&#65533;@&#65533;&#65533;&#65533;e&#65533;],&#65533;&#65533;`&#65533;"T&#65533;%t&#65533;F&#65533;@d&#65533;W&#65533;&#65533;&#65533;&#65533;&#65533;p&#1482;xW&#65533;=&#65533;&#65533;&#65533;&#65533;?&#65533;&#1610;&#65533;&#65533;&#65533;&#266;&#65533;HJP&#65533;~X&#65533;&#65533;&#65533;&#65533;}&#65533;g&#650;&#65533;1&#65533;&#65533;|&#995;&#65533;R>&#65533;P&#65533;&#65533;&#65533;%&#65533;&#65533;9&#65533;&#65533;|*&#65533;&#65533;&#65533;&#65533;&#65533;f&#65533;&#308;&#65533;h&#65533;:J3&#65533; W&#65533;&#65533;&#65533;&#65533;!&#65533;BF&#65533;i<&#65533;
Q~&#65533;R&#65533;&#65533;&#65533;M&#65533;q&#65533;&#65533;&#65533;>D&#65533;&#65533;@&#65533;RbCL&#65533;&#65533;&#65533;K&#65533;
'PM&#65533;&#65533;F&#65533;&#65533;5B&#65533;Q&#65533; 
 J&#65533;&#65533;WK%E&#2021;&#65533;4&#65533;	&#65533;Kt&#65533;&#65533;L&#65533;&#65533;&#65533;C!&#65533;B&#65533;k;&#65533;&#65533;&#65533;T4&#65533;&#65533;&#65533;N<&#65533;U&#65533;&#65533;&#65533;&#65533;i&#65533;&#65533;%ER&#383;"K&#828;7X[&#65533;<u&#65533;	&#65533;B&#65533;&&#65533;	&#65533;C&#65533;=&#65533;&#65533;~la0&#65533;A8Wn&#65533;e&#65533;&#65533;&#65533;@n&#65533;Jd&#1461;&#65533;Fo&#65533;@5&#65533;&#65533;&#65533;&#65533;&#65533;A|$S|&#65533;L&#65533;&#65533;&#65533;&#65533;@&#65533;&#65533;@&#65533;&#65533;&#65533;(L&#65533;&#65533;r&#65533;&#65533;xAl&#65533;y&#65533;#&#65533;&#65533;K&#65533; &#65533;&#65533;=&#65533;&#65533;,&#65533;Ch&#65533;J&#65533;&#65533;^ EH&#534;ma&#65533;&#65533;&#65533;$C\&#65533;?H&#65533;C,&#65533;&#65533;&#65533;&#65533;
,D`C&#65533;cm&#65533;&#65533;&#65533;&#65533;?Xct&#65533;&#764;A&#65533;&#65533;x&#65533; &#65533;K&#65533;&#1047;/y&#65533;,m&#65533;kbP&#264;D(&#65533;&#65533;.&#65533;&#65533;?ln&#65533;&#65533;&#65533;CA,9&#65533; ,&#65533;?@@&#65533;@0A&#65533;2&#65533;&#65533;&#65533;l&#65533;&#65533;&#65533;Lj(CAI@HAP&#65533;l5&#65533;;&#65533;L&#65533;"$&#65533;&#65533;zK&#65533;&#1410;`&#65533;}aW&#65533;&#65533;&#65533;&#65533;&#65533; paN(B&#65533;&#65533;z&#65533;&#65533;q#&#65533;I&#65533;&#65533;&#65533;%F), _u&#65533;#2&#271;&#65533;&#65533;EC&#65533;X&#65533;&#65533;RT&#65533;?&#65533;&#65533;&#65533;=LDtT&#65533;-&#65533;D<&#65533;&#1776;J&#65533;id&#1078;FC&#65533;&#65533;J*&#65533;8&#65533;&#65533;"&#65533;A&#65533;i<gt&#65533;@&#65533;&#65533;t&#140;&#65533;T&#65533;&#65533;&#65533;&#65533;?&#65533;Y;&#65533;@g&#65533;&#65533;&#65533;?c&#65533;&#65533;&#65533;Z&#65533;&#65533;&#65533;&#65533;C&#65533;|&#65533;&#65533;y&#65533;QE&#65533;&#65533;L&#65533;&#65533;u-&#305;&#65533;&#65533;A&#65533;K&#65533;+ED&#65533;&#65533;0&#65533;&#65533;q\h@&#65533;6&#65533;BN&#65533;N &#65533;&#65533;V&#65533;e&#65533;O&#65533;M &#65533;DV&#65533;#&#65533;&#65533;D&#65533;h_&#65533;LE,!&#65533; At&#65533;&#65533;&#65533;#&#65533;B&#1318;Rt&#65533;A&#65533;F&#65533;&#65533;@O&#65533;&#65533;&#65533;E&#65533;&#65533;G #&#65533;!&#65533;E&#65533;\&#65533;&#65533;&#65533;s]@2(&#65533;hTod&#65533;&#65533;.D&#65533;&#65533;&#65533;Bm&#65533;&#65533;'&#65533;&#65533;ANpAd&#65533; &#65533;&#65533;B&#65533;L%F&#65533;&#65533;&#65533;0D&#65533;&#65533;[&#1538;A&#65533;&#65533;x&#65533;/&#65533;&#65533;&#65533;D&#65533;0&#65533;&#65533;|
G&#65533;&#65533;LA\&#65533;&#65533;&#65533;&#65533;o\\n&#65533;&#65533;D&#65533;&#386;H)QVV&#65533;&#65533;&#320;"&#65533;&#65533;&#65533;dFA&#65533; &#65533;%HE&#65533;h}&#65533;@h&#145;&#65533;8T7B&#65533;&#1596;&#65533;C&#65533;&#65533;&#65533;&#65533;?&#65533;s`h&#65533;?8&#65533;>&#65533;&#65533;&#65533; B$C&#65533;&#65533;&#65533;&#65533; &#65533;&#65533;
C&#65533;D&#65533;&#2044;&#65533;&#65533;<&#65533;i&#65533;&#65533;C&#65533;&#65533;~ &#65533;&#65533;&#65533;	&#65533; -D&#65533;&#65533;&#65533;&#532;+J&#65533;kRp&#65533;H&#512;&#65533;R&#65533;BL/&#65533;`O&#65533;&#65533;?&#65533;&#65533;&#65533;gT\&#1361;&#65533;^A&#65533;&#65533;'T&#65533;H&#65533;$&#737;q?&#65533;'C,Q&#65533;&#65533;&#65533;&#65533;x&#65533;a&#65533;BT&#65533;?h@!&#65533;U\&#65533;&#188;&#65533;W&#65533;&#65533;&#65533;&#65533;H&#65533;&#65533; h@4&#65533;&#65533;&#65533;&#65533;2N &#65533;K&#65533;lA&#65533;&#65533;# A&#65533;&#65533;A&#513;]&#65533;q&#65533;&#65533;l&#65533;^&#65533;&#65533;jh&#65533;&#65533;V&#65533;h&#65533;a&#65533;G`&#65533;D3&#65533;S&#65533;&#65533;^O31
&#65533;*&#65533;&#65533;`&#65533;&#65533;I&#65533;a&#65533;&#65533;W&#65533;&#65533;^@&#65533;&#1666;&#65533;&#65533;&#65533;&#65533;u&#65533;&#65533;B&#65533;&#296;T/T&#65533;?1+&#65533;&#65533;&#65533;&#65533;&#65533;
&#65533;&#65533;&#65533;&#65533;N&#65533;&#65533;(&#65533;2&_&#65533;1p&#65533;f_&#65533;&#65533; &#65533;C5&#65533;&#65533;?0&#65533;?&#65533;&#252;A@Al &#65533;&#65533;&#282;&#65533;u&#65533;C&#65533;&#65533;C9&#65533;&#65533;?&#65533;n&#65533;&#65533;&#65533;e7&#65533;&#65533;/&#65533;2DD {&#65533;33"&#65533;S&#65533;D&#65533;|&#65533;&#65533;X&#65533;&#65533;&#65533;	p&#65533;&#65533;&#65533;t&#65533;&#65533;Wr@F&#65533;'L&#65533;fT&#65533;&#65533;&#65533;&#65533; &#65533;8&#65533;&#65533;&#65533;	l&#65533;&#65533;&#65533; @,	&#65533;&#65533;&#65533;lxb4&#65533;A&#65533;&#65533;_|&#65533;Jc&#65533;&#65533;&#393;&#65533;Hov&#65533;4.c6&#65533;}&#65533;&#65533;&#65533;&#65533;&#65533;&#65533;Vxh&#65533;C&#65533;D`&#65533;s&#65533;8&#65533;lK&#65533;&#65533;&#65533;C U&#65533;v@&#65533;R!	&#65533;/@n &#65533;Sl&#65533;j&#65533;G&#65533;@&#681;'&#65533;&#65533;E&#65533;&#65533;&#65533;V&#65533;&#65533;HuB&#65533;&#65533;i &#65533;&#65533;?&#65533;5E&#65533;&#65533;h&#65533;9&#65533;&#65533;$&#65533;6ehA0&#65533;M&#65533;&#65533;k&#65533;t&#65533;&#1978;&#65533;&#65533;A&#65533;Qf3&#65533;&#65533;&#65533;Z&#65533;&#65533;&#65533;&#65533;&#65533;&#65533;6(&#65533;&#65533;?zP&#65533;Af&#65533;p&#65533;&#65533;13(&#65533;&#65533;&#65533;&#65533;,&#1526;d_&#65533;!T C&#65533;&#65533;&#65533;&#65533;:|&#65533;&#65533;t1&#65533;UO&#65533;@&#65533;R&#65533;`&#65533;1C(&#65533;m&#65533;&#65533;*&#65533;&#65533;D&#65533;Nxx&#65533;&#65533;&#65533;hX&#65533;&#65533;&#65533;&#65533;&#173;k`&#556;q3D(0&#65533;\%BAt	&#65533;M;C &#65533;&#65533;D	&#65533;R&#65533;27&#65533;AD &#65533;&#65533;ey&#65533;&#65533;&#588;ho3/"o&#65533;#s&#1498;&#65533;` ;&#65533;&#65533;&#65533;&#65533;AD&#65533;DPH&#65533;L( &#65533;b &#65533;$.&#65533;t&#65533;@p&#65533;&#65533;&#65533;jO-J8&#65533;&#65533;F&#65533;&#65533;&#65533;&#65533;_Y?&#65533;e&#1829;o@&#65533;G&#65533;&#65533;&#65533;]A&#65533;&#65533;&#65533;&#65533;&#65533;&#65533;&#65533;&#65533;&#65533;O&#65533;l"&#65533;&#65533;j&#65533;~ra6&#65533;D&#65533;&#65533;C&#65533;&#65533;Dr&#65533;&#65533;&#65533;s&#65533;&#65533;
&#65533;&#65533;&#65533;8&#65533;&#65533;8&#65533;k&#65533;&#65533;&#65533;4\&#65533;&#756;3B&#65533;rW2j&#65533;&#65533;4/&#65533;&#65533;YKO4D&#65533;&#65533;&#65533;T0Z&#65533;&#65533;&#65533;&#65533;&#65533;&#65533;V&#65533;&#65533;&#65533;&#65533;&#65533;,tA&#65533;#Ch&#65533;:B]&#65533;&#65533;&#65533;QDW&#65533;:&#65533;&#996;8&#65533;A&#65533;&#65533;P&#65533;
^N\&#65533;K&#65533;^&#65533;&#65533;&#65533;&#153;&#65533;&#65533;jq&#65533;&#2033;&#65533;_E^&#65533;&#65533;&#257;&#65533;"G(z7ID-H&#65533;1'&#65533;&#65533;&#65533;&#65533;_&#65533;@b>&#65533;$&#65533;&#65533;4' k&#65533;Flz' &#65533;&#65533;&#65533;`&#65533;:Er&#65533;&#65533;>C&#143;&#541;&#65533;14x&#65533;&#65533;. O&#65533;6D'&#65533;&#65533;&&#65533;rA&#65533;&#65533;A&#65533;S&#65533;&#65533;&#65533;&#65533;&#65533;[&#65533;&#65533;B&#65533;v@&#1377;&#65533;&#65533;fj&#65533;i&#65533;&#65533;o&#1198;[_&#65533;4&#65533;s&#65533;CmI&#65533;/&#65533;?,_A &&#65533;&#65533;&#65533;e&#65533;&#65533; DD&#65533;&#65533;&#65533;Q&#65533;&#65533;K&#65533;&#65533;&#65533;`&#65533;&#65533;p&#65533;&#65533; &#41347;
p&#65533;&#65533;&#65533;&#65533;&#65533;?d&#65533;&#65533;&#65533;b&#65533;?9&#65533;&#65533;&#65533;&#65533;&#65533;Vp0<APF&#65533;&#65533;&#65533;x&#65533;Q&#65533;&#65533;C|&#65533;&#65533;I&#65533;&#65533;&#65533;4t&#65533;OC&#65533;&#65533;&#65533;gp%AO&#65533;v&#65533;&#65533;`
&#65533;!&#65533;&#65533;0E&#65533;3_&#65533;R&#65533;E&#65533;&#65533;/^ !&#515;&#65533;?m_&#65533; 1M&#65533;4c&#65533;&#65533;&#65533;&#65533;&#65533;!&#65533;?9$&#65533;&#65533;&#65533;
&#65533;&#65533;#X&#65533;&#65533;$H&#1304;&#65533;&#65533;&#65533;&#65533;5L&#65533;&#65533;&&#65533;]&#65533;(Q&#65533;hq&#65533;&#65533;&#65533;&#65533;&#65533;&#65533;W4+y!&#65533;&#1345;G&#65533;&#65533;'&#65533;&#65533;!;&#65533;&#65533;&#65533;&#65533;&#65533;&#65533;&#65533;&#65533;sP&#669;b&#65533;k&#65533;&#65533;;
5&#65533;&#65533;zZ&#65533; &#65533;&#65533;p&#65533;&#65533;&#65533;C&#65533;&#65533;&#65533;.&#65533;*&#65533;&#65533;F/&#65533;&#65533;&#65533;&#1527;~&#65533;&#65533;&#65533;&#65533;&#65533;&#65533;&#65533;&#65533;&&#65533;&#65533;&#65533;C&#65533;&#65533;=&#65533;A&#65533;&#65533;&#65533;&#65533; &#65533;jx&#65533;&#17443; /C&#65533;&#65533;G&#1834;&#65533;&#65533;x&#65533;&#65533;q&#65533;&#434;&#65533;jY&#65533;<&#65533;&#65533;G	z&#65533;&#65533;T&#65533;H&#65533; #&#65533;p'&#65533;
&#65533;A&#65533;&#65533;&#65533;R	&#65533;&#65533;f&#65533;&#65533;&#65533;&#65533;$X&#65533;
&#65533;&#65533;M&#65533;X&#20594;&#65533; "&#65533;&#65533;&#65533; &#65533;&#65533;2&#65533;<&#65533;&#65533;&#65533;`&#65533;p&#65533;'&#65533;B&#65533;&#65533;&#65533;&#65533;U&#65533;&#65533;4&#65533;&#65533;&#1257;&#65533;&#65533;G&#65533;4y&#65533;&#65533;A&#65533;&#65533;&#65533;EO&#65533;9&#65533;&#65533;&#553;&#65533;*E&#65533;"%&#65533;&#65533;#&#65533;BH&#65533;&#65533;&#65533;&?,&#65533;&#65533;
&#65533; &#65533;&#65533;Z &#65533;&#65533;\&#65533;&#29651;&#65533;&#65533;&#65533;$	r&#65533;&#65533;&#65533;&#65533;&#65533;T&#65533;AH"&#65533;&#65533;&#65533;&#65533;K&#65533;&#65533;n&#65533;&#65533;@&#65533;&#206;&#65533;&#65533;&#65533; '!p&#65533;`OdI*&#65533;&#467;z&#65533;`&#65533;&#65533;&#65533; A%&#65533;D(4&#65533;9&#65533; `!&#65533;&#174;&#65533;3 &#34626;@@&#65533;&#65533;&#65533;&#65533;&#65533;&#65533;o@Hy&#65533;&#65533;*&#871;p&#65533;&#65533;&#65533;+Ec&#65533;h&#65533;&#65533;z&#65533;&#65533;&#65533;&#617;/n&#65533;&#65533;9:&#65533;&#65533;c&#65533;!d&#65533;&#65533;&#65533;i&#65533;2n&#65533;:V&#65533;C&#934;&#65533;&#65533;&#65533;&#65533;>&#65533;&#65533;&#65533;K&#65533;&#65533;&#17441;&#65533;|&#65533; &#65533;&#65533;N&#65533;&#65533;6&#65533;&#65533;-7^v&#65533;;:&#65533;
&#65533;{&#65533;k!^,E&#65533;&#65533;&#65533;&#65533;J&#65533;&#65533;&#65533;i&#65533;&#1222;j&#417;g&#65533;&#65533;&#65533;El&#65533;.&#65533;"&#65533;Eh&#65533;&#65533;&#65533;&#1030;&#65533;&#65533;&#65533;?&#65533;?*&#65533;&#65533;vx&#65533;&#65533;&#65533;&#65533;&#65533; r&#65533;4&#65533;&#65533;&#65533;k&#65533;&#65533;&#65533;&#65533;&#65533;&#9760;&#65533;&#65533;K
\&#65533;F\&#65533;LG%&#65533;&#65533;&#65533;H&#1673;&#65533;&#65533;&#65533;#o0&#65533;9
&#65533;[&#65533;1{&#65533;'$&#65533;&#65533;#&#65533;1&#65533;:DU&#65533;&#65533;=&#65533;)B&#65533;&#65533;&#43903;~LA%7&#65533;&#65533;+*  &#65533;&#65533;M&#65533;S&#65533;@&#65533;A&#65533;K&#65533;&#65533;&#65533;&#65533;&#65533;&#65533;&#65533;(a&#65533;C&#65533;P&#65533;`&#65533; !Zz&#65533;T&#65533;H&#65533; K&#65533;#Rv&#65533;&#870;&#65533;)&#65533;&#65533;@Ll&#65533;O&#65533;PU&#65533;@ *9&#65533;&#65533;&#1825;6&#65533;AAF&#65533;
&#65533;8&#65533;&#65533;(&#65533;&#65533;\&#65533;&#65533;Z&#65533;$I&#65533;&#65533;UA|u	D+!&#65533;&#65533;Bn&#65533;&#65533;,&#65533; "&#65533;@GA &#65533;	&#65533; r&#1610;	?B2&#65533;T&#65533;$&#65533;M&#65533;&#65533;&#65533;&#65533;&#65533;F0&#65533;v&#65533;+(1&#65533;&#65533;&#65533;&#65533;&#65533;&#65533; 'o&#65533;&#65533;	xp&#65533;&#65533;$'pB&#65533;4	[Y&#65533;U&#65533;0\&#65533; &#65533;&#65533;&#65533;&#65533;&#65533;&#65533;&#65533;&#65533;&#65533;2&#65533;&#65533;&#65533;&#65533;&#65533;&#65533;2&#65533;&#65533; &#65533;&#176;&#65533;e( &#65533;&#65533;j&#65533;&#65533;&#65533;=9&#65533;H&#1606;$T&#65533;t&#65533;3C&#65533;L%;p&#65533;&#65533;&#65533;hGNp&#65533;iD&#65533;6U&#65533;BZf&#65533;;&#65533;	fW&#1318;&#65533;Ua y&#65533;&#65533;?&#65533;&#65533;P!&#65533;&#65533;&#65533;&#65533;&#65533; &#65533;&#1297; J&#65533;&#65533;6&#65533;&#65533;Mo~&#65533;+&#65533;C&#65533;&#65533;5&#65533;&#65533;C&#65533;(&#65533;K'3&#65533;R! &#65533;&#65533;&#65533;&*&#65533;&#65533;h",r&#65533;&#65533;&#65533;&#65533;'&#65533;(T&#65533;|]&#65533;&#65533;+%&#65533;&#65533;&#65533;&#65533;&#65533;f&#1283;&#65533;BF2&#65533;hRQ,&#65533;X&#65533; "Az&#65533;&#65533;\&#65533;&#65533;A&#65533;W&#65533;!vEzD&#65533;&#65533;&#65533;&#65533;R&#65533;x&#65533; a&#65533;Li&#65533;&#65533;2D&#65533;&#65533;&#65533;|&#65533;&#1621;'XO&#65533;&#65533;)Bh &#65533;&#65533;&#65533;&#65533;H&#65533;?&#65533;&#65533;JX&#65533;y!A&#65533;&#65533;&#65533;&#65533;Z&#65533;#I$&#65533;&#65533;K+&#65533;&#65533;
$H<"T&#65533;G &#65533;B&#65533;&#18624;&#65533;%T3,&#65533;!&#65533;h&#65533;&#65533;!D&#65533;^&#65533;CJ&#65533;&#65533;&#65533; .&#1536;k&#65533;D&#65533;G>H&#65533;&#65533;&#65533;P">&#65533;,&#65533;&#65533;&#65533;&#65533;&#65533; br&#65533;$&#65533;B&#65533;&#65533;
3=&#65533;&#65533;6Fj&#65533;&#65533;2xP&#65533;&#65533;%B&#65533;&#1546;"f&#65533;&#65533;)&#65533;&$;&#65533;A&#65533;&#65533;! HJP&#65533;&#65533;&#65533;&#65533;*&#65533;b &#65533;&#65533;&#65533;2&#65533;&#65533;&#65533;C@8&#65533; &#65533;Xa~,&#65533;&#65533;&#65533;&#65533;&#65533;=&#65533;106P&#65533;&#65533;cm&#65533;&#65533;1Hv9&#65533;L&#65533;7&#65533;8&#65533;y;9&#65533;&#65533; 9N&#65533;&#65533;_RI&#65533;Zh3	`&#65533;&#65533;6v&#65533;eCz&#65533;&#686;5&#65533;wm&#65533;6&#65533;&#65533;0&#65533;8&#65533;&#65533;&#65533;&#390;&#65533;&#65533;&#65533;w'&#65533;1I,&#65533;&#65533;&#65533;&#65533; &#65533;fMY&#65533;b&#65533;8?`&#65533;p&#65533;N&#65533;T	B&#65533;s&#65533;&#65533;J&#65533;8r&#65533;sfd&#65533;&#65533;&TI&#65533;B&#65533;	BO&#65533;&#65533;&#65533;x&#65533;QB&#65533;$&#65533;&#65533;%&#65533;&#65533;K&#65533;&#65533;Ni&#65533;&#65533;&#65533;."A,[&#65533;&#65533;06&#65533;
U&#65533;
2;e	&#65533;&#65533;O&#65533;&#65533;&#65533;0&#65533;&#65533;&#65533;#&#65533;\&#65533;&#65533;]\&#65533;&#65533;?0&#65533;&#65533;&#65533;t
O	&#65533;?p&#65533;!&#65533;&#65533;4a&#65533;&#65533;&#65533;I&#65533;!&#65533;w&#65533;h!&#65533;&#65533;&#65533;P&#65533;&#65533;U&#65533;!&#65533;jP&#65533; *e)R&#65533;r&#65533;c&#65533;&#65533;h&#65533;&#1966;&#65533;&#65533;C&#65533;
;&#65533;&#65533;
&#65533;&#65533;P&#65533;h&#65533;N\&#65533;	&#65533;pQ4Q&#65533;&#65533;G&#65533;&#65533;&#65533;X&#65533;X,&#65533;(&#65533;2&#65533;&#65533;&#65533;&#324;&#65533;l&#65533;&#65533;&#65533;&#65533;&#65533;&#65533;sK&#65533;&#65533;&#65533;&#65533;&#65533;dt5!&#65533;	:&#65533;&#65533;_&#653; bK&#65533;	r@C&#65533;]&#65533;&#65533;&#65533;&#65533;P0&#65533;NR&#65533;&#65533;~&#65533;-0D&#65533;Q&#65533;r&#65533;&#65533;b&#65533;&#65533;&#65533;)H&#65533;)&#291;%%&#65533;&#65533;O&#65533;
 &#996;M&#65533;&#65533;&#65533;&&#65533;&#65533;&#65533;&#65533;"Q:&#65533;&#65533;&#65533;&#65533;^\&#65533;'&#65533;&#65533;k&#65533;}	&#65533;&#65533;&#65533;&#65533;egB&#65533;o&#65533;O&#65533;&#65533;#&#65533;>z&#65533;&#65533;&#65533;&#65533;h&#65533;&#65533;+-&#65533;&#65533;i&#65533;)a&#65533;-k&#65533;&#65533;&#65533;1B8&#65533;&#65533;X&#65533;&#587;A&#65533;Q^&#65533;&#1324;!&#65533;jA&#65533;&#65533;g&#65533;&#65533;&#65533;&#65533;t &#65533;6&#65533;&#65533;&#65533;&#624;K&#1165;re&#65533;#&#65533;G&#65533;&#65533;&#65533;&#65533;f8C&#65533;&#65533;&#65533;tQ|y&#65533;"&#65533;'R2&#65533;/Hb&#65533;&#65533;vE&#65533;	&#65533;&#65533;%&#65533;w&#1669; &#65533;I*V[{&#65533;#&#65533;&#65533; S&#65533;B&#65533;&#65533;qL&#65533;&#65533;?t&#65533;&#65533;Z&#65533;&#65533;&#65533;>&#60999;&#65533;M&#65533;&#65533;k&#65533;g|&#65533;A&#65533;zU&#65533;P&#65533;&#65533;&#65533;G#h &#65533;&#65533;!h&#65533;&#65533;&#65533;DT&#65533;0&#65533;@e&#65533;Z&#65533;&#65533;y&#65533;&#65533;q&#65533;t&#65533;&#65533;Y&#65533;Z&#65533;&#65533;XH &#65533;&#65533;&#65533;&#65533;V&#65533;|0&#65533;!&#65533;h&#65533;,
&#65533;y&#65533;2&#65533;&#65533;&#65533; &#65533;&#65533; 0&#65533;&#65533;&#65533;&#65533;&#65533;&#685;&#65533;L &#65533;&#65533;l&#65533;N
&#65533;&#65533;&#65533;a&#65533;4JU&#65533;&#65533;&#65533;X&#1805; ~mt@&#65533;D&#65533;
Nf$&#65533;&#1285; >&#908;&#65533;&#65533;&#65533;"&#65533;&#65533;&#65533;&#65533;.&#65533;~&#65533; 
bP&#65533;h0
B&#65533;&&#65533;a&#65533;?&#65533; &#65533;H&#65533;$'&#65533;&#65533;V&#65533;@=&#65533;a&#65533;&#65533; &#65533;+
&#65533;2z&#65533;&#65533;&#65533;c&#65533;&#65533;&#65533;&#65533;bY&#65533;&#65533;C,&#65533;6%&#65533;&#65533;wt&#65533;C^ &#65533;z&#65533;&#65533;C&#65533;&#65533;;lCL&#65533;&#65533;+f"EP@j&#65533;&#65533;6&#65533;&#65533;7&#65533;)Z&#65533;eP&#65533;b &#252;&#65533;u&#65533;C$&#65533;&#44590;9&#65533;8&#65533;c&#65533;&#65533;W&#65533;!"&#65533;&#65533;@)L&#65533;
&#65533;o&#65533;&#65533;uOG&#65533;&#65533;&#65533;&#65533;&#65533;&#65533;&#65533;.&#65533;8&#65533;&#65533;`&#65533;Fn&#65533;Gb&#65533;rGv&#65533;&#65533;z&#65533;&#65533;&#65533;I)&#65533;6&#65533;30&#65533;b&#65533;&#65533;&#65533;"_
&#65533;&#65533;&#65533;&#65533;"&#65533;P&#65533;&#65533;&#65533;&#454;&#65533;&#65533;&#65533;&#65533;'&#65533;&#65533;&#65533;&#65533;@FR!V&#65533; &#65533;"  Rj&#952;&#65533;&#65533;&#65533;&#65533;&#65533;&#65533;&#305;&#65533;q&#65533;%&#65533;&#65533;&#65533;&#65533;>&#65533; &#65533;aO&#65533;&#65533;&#1280;&#65533;
B@M&#404;*&#65533;&#65533;]&#65533;&#65533; A &#65533; &#65533;Z&#65533;&#65533;4,E$bf#L&#65533;!&#65533;J&#65533;&#65533;cB.&#449;`&#65533;&#65533;&#65533; &#65533;U&#65533;/&#65533;$&#65533;&#1186;*&#65533;&#65533;&#65533;y&#65533;&#65533;$_&#65533;V*&#65533;V&#65533;&#65533;&#65533;&#65533;&#65533;xTeX&#65533;m&M&#65533;&#65533;&#65533;&#65533;&#65533;4&#65533;&#65533;Lr'&#65533;Y""I&Cp&#65533;:&#65533;$h&#65533;&#65533;&#65533;@F&#65533;&#65533;&#65533;&#65533;&#65533;!\&#65533; &#65533;&#65533;[&#65533;&#65533;&#65533;&#65533;x&#65533;,&#65533; N>&#65533;&#65533;@&#65533;&#65533;"&#65533;K&#65533;&#65533;I&#65533;(a&#65533;&#65533;O&#65533;&#65533;.&#65533;&#65533;r_&#65533; &#65533;`&#65533; &#65533; @En&#65533;
{F"=f&#65533;e/$ie*	CP &#65533;2&C.&#65533;&#65533;bT&#65533;/LFj&#65533;&#65533;>p&#65533;&#65533;^&#65533;Gb&#65533;&#65533;&#65533;&#65533;P@2&#65533;)0&#65533;&#65533;&#65533;&#45865; &#65533;&#65533;&#65533;&#65533;&#65533; &#65533;&#65533;&#65533;p&#65533;&#65533;#&#65533;	K&#65533; N&#65533;<&#65533;A&#65533;% ,\&#65533;)&#65533;A X&#65533;&#65533;&#65533;S:&#65533;	"v&#65533;&#1248;x&#65533;FB@&#65533;8&#65533;Fd&#65533;jq&#65533;pVd&#65533;C.F&#65533;s&#65533;&#65533;&#65533;B&#65533; &#65533;	&#65533;&#141;
&#65533;O&#65533;N"G8&#65533;&#65533;38#h&#65533;@&#65533;|da&#65533;v+ pxL&#65533;&#65533;&#65533; F&#65533; &#65533;h?\&#65533;+XJ&#65533;&#65533;HB&#65533;&#65533;&#65533;&#65533;&#934;SC&#65533;&#65533;&#65533;&#65533;!E
&#65533;d%&#65533;_4!v&#1308;&#65533;77B (k&#65533;&#65533;&&#65533;&#65533;Q3;$3X.3v&#1341;\&#65533;EN&#65533;&#65533;p&#65533;:&#65533;)@&#65533;&#65533;&#65533;&#65533;b&#65533;PKQ&#65533;!&#65533;t&#65533;&#65533;b&#1736;'&#65533;&#65533;h&#65533;`&#65533;&#65533;&#65533;&#65533;&#65533;AL&#65533;!2&#65533;,&#65533;!p&#65533;&#65533;0@&#65533;&#65533;&#65533;<&#65533;x`&#65533;v&#65533;&#65533;Jp&#65533;@l&#65533;&#65533;&#65533; A&#65533;&#65533;@
,!D7&#65533;+-&#65533; &#65533;K-&#65533;(N&#65533; &#65533;&#65533;	&#65533;&#65533;.&#65533;&#65533;!&#1792;&#65533;&#65533;&#932;&#65533;)&#65533;&#65533;,&#65533;D&#65533;&#65533;zN&#65533;&#65533;&#65533;g&#65533;t	9&#65533;&#65533;1&#65533;&#65533;&#65533;H .&#65533;!&#65533;&#65533;1&#65533;eL&#65533;&#65533; &#65533;n7l4&#65533;&#65533; &#65533;&#65533;4&#65533;&#65533;&#65533;l2&#1862;&#65533;&#65533;&&#683;&#65533;&#65533;&#1920;&#65533;&#65533;j&#65533;:&#65533;&#65533;&#65533;&#65533;&#65533;&#65533;&#65533;&#65533;&#65533;&#65533; &#65533;&#65533;&#65533;p&#65533; &#1154;&#65533;&#65533;gC&#65533;U]&#65533;&#65533;L@&#65533;&#65533;F~&#65533;vpD&#65533;&#65533;G&#65533;$p&#65533;8F&#65533;("9ds(&#65533;->d"u&#65533;Ru&#65533;&#65533;&#65533;6&#65533;B\b@&#65533;H&#65533;&#1410;HW@&#65533;.&#65533;&#65533;&#1581;X&#65533;@&#65533;&#65533; &#65533;&#65533;$&#65533;&#293;&#65533;&#65533;&#65533;Be&#65533;Bc&#65533;B" `o][&#65533;LJa
&&#65533;<&#65533;|&#65533;b&@&#65533;<&#65533;zb
B&#65533;&#65533;&#65533;&#65533;&#65533;N}&#65533;`&#65533;&#65533;&#65533;B4)&#65533;gP@!	"* &#65533; `&#65533;_;&#65533;`&#65533;&#65533;)~&#65533;&#65533;6&#782;';&#65533;&#65533;&#65533;UXap!&#65533;&#65533;&#65533;C}&#65533;W&#65533;m!~&#65533;&#65533;	&#65533;$&#65533; &#556;!&#65533;&#65533;X&#65533;&#65533;x6,&#65533;n`+j&#65533;&#1032;&#65533;&#65533;@&#65533;N@&#65533;&#65533;T(&#65533;&#65533;&#65533;&#65533; P&#65533;&#65533;&#65533;&#65533;&#65533;A&#65533;&#65533;&#65533;&#65533;h&#65533; &#65533;&#65533;6&#65533;!&#65533;&#65533;S&#65533;&#65533;&#65533;r&#65533;D&#65533;t&#65533;&#65533;&#65533;@&#65533;C&#65533;r&#65533;=
!&#65533;&#65533;obB&#65533;	&#65533;&#65533;r"&#65533;&#65533;&#65533;fP&#65533;
'&#65533;k&#65533;x&#65533;&#65533;&#65533;B&#65533;&#65533;x&#65533;&#65533;&#65533;&#65533;!j&#65533;2&#65533;&#65533;$&#65533;&#65533;R&#65533;&#65533;&#65533;&#65533;6e!y&#65533;!~|y&#65533;4&#65533;U$&#65533;&#65533;&#65533;8&#65533;!j ftC&#65533;b&#65533;&#65533;&#65533;Ke&#65533;&#65533;CD&#65533;1H&#65533;s"&#65533;^&#65533;Z&#65533;Q&#65533;&#65533;"!81&#65533;&#65533;&#65533;&#65533;&#65533;&#65533;7&#65533;&#65533;I]&#1409;&#65533;?Fa&#65533;"&#65533;j&#65533;Fv#&#65533;.&#65533;&#65533;&#65533;_5oG#dg&#65533;k}=GG&#65533;&#65533;
x &#65533;&#1952;
0&#65533;qO&#65533;a&#65533; '&#65533;we0&#65533;Cd&#65533;vr&#65533;(Iv&#65533;z&#65533;D&#65533;@Ra&#65533;$&#65533;&#65533;
&#65533;&#65533;#&#65533;&#65533;1&#65533;L&#1417;&#65533;1C&#65533;&#65533;&#65533;&#65533;)&#65533;&#65533;&#65533;"&#65533;&#65533;B!&#65533;&#65533;
&#65533;&#65533;&#65533;C&#65533;&#65533;&#1280;A&#65533;a&#1172;&#65533;&#65533;&#65533;&#65533;&#65533;h&#1093;4"&#1344;&#205;&#65533;6d&#65533;&#65533;{+e1&#65533;&#65533;u6&#65533;!</Gr&#271;_g&#65533;&#1858;"G5W&#65533;T&#65533;&#65533;&#65533;&#65533;0&#65533;:R&#65533;&#65533;x&#65533;gR,A#&#65533;&#65533;&#65533;&#65533;&#65533;&#65533;&#65533;&#65533;&#65533;
&#65533;&#65533;%}&#65533;&#65533;&#65533;&#65533;T&#65533;&#65533;n3&#65533;nR&#65533;&#65533;&#65533; &#65533;&#65533;w&#65533;@&#65533;&#65533;&#65533;&#65533;&#65533;$R&#65533;e&#65533;&#65533;N&#65533; 0@#&#1319;r	&#65533;rs&#65533;&#65533;&#65533;&#65533;&#65533;&#65533;&#65533;&#65533;&#65533;P&#65533;&#65533;[&#65533;C&#65533;&#65533;&#65533;&#65533;&#65533;&#65533;&#65533;&#65533;`&#65533; F&#65533;-&#65533;&#65533;&#65533;&#65533;&#65533;R&#65533;CJ(1,&#65533;&#65533;&#65533;&#65533;[C7&#65533;cSUS&#65533;S&#65533;3~;#&#65533;&#65533; 7^F1&#65533;f0T&#65533;&#65533;&#65533;#h<&#65533;j&#65533;<&#65533;!&#65533;&#65533;&#65533;x@&#65533;&#65533;V|Eb4Es?&#65533;&#65533;&#65533;&#65533;B&#65533;tz&#65533;&#65533;<&#65533;&#65533;&&#65533;8T&#65533;S&#65533;C:b&#65533;&#65533;
"B&#65533;&#65533;&#65533;&#65533;&#65533;&#65533;&#218;&#65533;I&#65533;"B]&#65533;&#65533;&#65533;&#65533;>6A@2:&#65533;&#65533;(i&#65533;&#65533;&#65533;&#65533;&#65533;l&#65533;YC8f0&#65533;3&#65533;&#65533;)$&#65533;D&#65533;&#65533;M&#65533;&#65533;&#65533;&#65533;BB&#274;&&#65533;Lb&#65533;7t`&#65533;&#65533;r&#65533;;{ &#65533;&#65533;&#65533;&#65533;`&#65533;-@&#65533;&#65533;qB&#65533;&#65533;&#65533;c$d&#65533;&#65533;&#65533;&#65533;BS&#65533;S*&#65533;A&#65533;&#1546;u&#65533;&#65533;&#65533;&#65533;V&#65533;O68&#65533;&#65533;A&#65533;&#65533;q&#65533;&#65533;X&#65533;&#65533;	&#65533;&#65533;:&#65533;&#65533;&#65533;6&#65533;m&#65533;r.R@&#65533;&#65533;cc&#65533; B&#65533;
"&#65533;&C&#65533;"&#65533;&#65533;Qa&#65533;8~{&#65533;M9&#65533;&#65533;&#65533;&#65533;!&#65533;&#65533;&#65533;`&#65533;&#65533;&#65533;&#65533;!&#65533;&#65533;&#65533;&#65533;
bT&#65533;&#65533;)&#65533;$&#1008;&#65533;&#65533;&#65533;&#65533;#&#65533;LR2q&#65533;&#65533;'4&#65533;&#65533;*&#65533;&#65533;1&#65533;!&#65533;	&#65533;K&#65533;&#3592;&#65533;\&#65533;&#65533; &#65533;&#65533;&#65533;&#65533;
!6&#65533;!FN3&#65533;|&#65533;&#65533;M&#65533;>dS&#65533;c&#65533; ^,B&#65533;zS&#65533;
&#65533;&#65533;cc&#65533;&#65533;c&#65533;&#65533;&#65533;P&#65533;&#65533;h6ifj&#65533;Y&#1896;8&#65533;;T&#65533;&#65533;a&#65533;&#65533;&#65533;&#65533;&#65533;:&#65533;&#65533;&#65533;Z\&#65533;&#65533;m&#65533;&#65533;&#65533;> &#65533;d&#65533;b&#65533;&#65533;0b9i&#65533;&#65533;)&#65533;#Z&#65533;&#65533;0F4&#65533; &#65533;bA	>N
	&#65533;t&#65533; &#65533;&#65533;&#65533;@&#65533;*r&#65533;&#65533;&#65533;\&#65533;&#65533;&#65533;
 &#65533;
&#65533;&#65533;&#65533;&#65533; i0&#65533;A&#65533;$j9Bc&#65533;&#65533;&#65533;B&#65533;&&#65533;6&#65533;&#65533;l&#65533;r&#1587;!>&#65533;&#65533;&#65533;/i&#65533;x7&#65533;x $&#65533;&#65533;&#65533;sd&#65533;.&#65533;&#65533;&#65533;&#65533;&#65533;'T&#65533;@&#65533;&#65533;&&#65533;V!&#65533;&#65533;Y&#65533;6C&#65533;&#65533;d&#65533;:o&#65533;&#65533;{&#65533;I&#65533;&#65533;b&#65533;"&#65533;&#65533;&#138;s&#65533;&#65533;&#65533;&#65533;&#65533;&#65533;&#65533; &#65533;Ch&#65533;N"&#65533;+&#65533;&#65533;7G&#65533;!&#1048; &#128;\&#65533; P&#65533; &#65533;&#65533;&#65533;0&#65533;&#65533;&#65533; &#65533;k&#65533;&#815;+
Y&#65533;&#65533;&#65533;)LI&#65533;@F:OGb$&#65533;b&#65533;DA&#65533;&#65533;&#65533;2&#65533;2&#65533; Ag&#65533;_&#65533;"&#65533; &#65533;&#65533;+V 	&#65533;TT
&#65533;c&#65533;F&#65533;&#65533;,bm\&#65533;(&#65533;&#65533;&#65533;N 	&#65533;e&#65533;~&#65533;&#65533;&#65533;
&#65533;)&#65533;w&#65533;*&#65533;&#65533;&#65533;&#65533;&#65533;&#65533;&#65533;k&#3755; `&#65533;&#65533;&#65533;f8&#65533;&#65533;6&#65533; &#65533;&#65533;t}@25&#65533;&#65533;bu&#65533;&#65533;**&#65533;q8&#65533;&#65533;J&#65533;+&#65533;&#249;&#65533;&#65533;f&#65533;k&#65533;z&eD)1&#65533;U&#65533;2o&#65533;<&#65533;U(0z&#65533;bP&#65533;c&#65533;&#65533;;&#65533;&#65533;R&#65533;}&#65533;&#65533;D&#65533;T&#65533;7B!&#65533;&#65533;&#65533;Z&#65533;&#65533;a|7&#65533;&#65533;> &#65533;N SFAAA&#65533;&#65533;+&#1342;&#65533;.&#65533;)&#1323;,&#65533;"%[9&#65533;&#65533;=&#65533;&#65533;)&#65533;&#65533;)&#65533;&#65533;&#65533;&#65533;e&#65533;V&#65533; &#65533;&#65533;&#65533;&#65533;&#65533;&#65533;&#65533;&#65533;r,&#65533;`&#65533;&#65533;&#65533;k"&#65533;+&#65533;/wb&#65533;3"v&#65533;&#65533;KB<&#65533;&#65533;)&#65533;D:&#65533;C4&#65533;&#65533;&#65533;&#65533;&#1067;  &#453;&#65533;Q&#65533;L"3&#65533;&#65533;:WB&#65533;+&#65533; p&#65533;b9*IJ&#65533;B&#65533;&#65533;&#65533; &#65533;xz&#65533;&#65533;>d&#65533;H6&#65533;&#65533;&#65533;&#65533;!&#65533;&#65533;p&#650;#&#65533;&#65533;&#65533;&#65533;S&#65533;&#65533;&#65533;%%&#65533;&#65533;g&#65533;A&#65533;a&#65533;&#65533;&#65533;!&#65533;&#65533;&#65533;b&#65533;&#65533;
"5&#65533;&#65533;)&#65533;Aj,a&#65533;r&#65533;4fT&#65533;&#65533;
&#65533;R,&#65533;&#65533;&#575;&#65533;&#65533;H &#65533;&#65533;_&#65533;&#65533; C&#65533;&#129;a&#65533;&#65533;#&#1456;&#65533;&#65533;&#65533;&#65533;&#65533;T !&#65533;+&#65533;&#65533;&#65533;&#65533;@/&#65533;f&#65533;u&#65533;&#65533; &#65533;zl&#65533;OD&#65533;>&#65533;">D C&#65533;&#65533;&#65533;xAAe0e&#65533;&#65533;
&#65533;!&#65533;h&#65533;!&#65533;&#65533;A|,)&#65533;'D&#65533;E&#65533;T S&#65533;/b}(&,EZj&#65533;&#65533;0&#1558;N &#65533;&#65533;&#1486;&#65533;:&#65533;&#65533;&#65533;&#65533;&#1028;&#65533;&#65533;/&#395;&#65533;.&#65533;/x&#65533;&#65533;k&#65533;&#65533;&#65533;.&#65533;&#65533;$&#65533;&#65533;	c2^|!c&#65533;&#65533;j&#65533;3&#65533;/j4&#65533;h&#65533;E&#65533;N&#65533;&#65533;4&#65533;>&#65533;&#65533;&#65533;16Q&#65533;:8wN&#65533;)NL&#2044;&#65533;a&#65533;
^&#65533;~&#65533;L&#65533;x+vP&#65533;&#65533;&#223298;&#65533;A&#65533;&#65533;&&#65533;&#65533;&#65533;&#65533;&#65533;&#65533;&#1279;T&#65533;c&#65533;&#65533;&#65533;oA&#65533;&#65533;1&#65533;&#65533;Aq`&#65533;>a&#65533;NHa&#65533;^&#65533;a&#65533;fS&#65533;@ &#65533;BP,&#65533;&#65533;q&#65533;&#65533;`&#65533;&#65533;.&#65533;&#65533;?<&#65533;A$&#65533;&&#65533;4&#65533;&#65533;c&#65533;&#65533;&#65533;&#65533;4&#65533;&#65533;6P5x&#410;m&#65533;T&#65533;?U&#65533;&#65533;dg&#65533;&#65533;&#65533;?'0&#65533;$&#65533;&#65533;&#1680;&#65533;Ip&#65533;?=&#65533;iD
&#65533;&#65533;GF$&#154;ua&#65533;&&#65533;!&#65533;&#65533;q&#65533;&#65533;&#65533;@|`&#65533;P&#65533;A&#65533;!&#65533;&#65533;P&#65533;&#65533;&#65533;Cl$&#65533;&#65533;&#65533;NJi&#65533;&#65533;
R&#65533;&#65533;D &#550;&#65533;&#65533;S&#65533;@&#65533;r&#65533;&#65533;5#&#785;4&#65533;&#65533;EI&#65533;&#65533;.I1&#65533;!&#65533;&#65533;!&#65533;2P	&#65533;Tp&#65533;wUiA&#65533;&#65533;&#1424;@&#65533;&#65533;DFJ&#65533;P
hB~&#65533; &#65533;?&#65533;t&#65533;P &#65533;&#65533;&#65533;O:&#65533;:&#65533;&#65533;AB&#65533;&#65533;4&#65533;&#65533;&#916;P&#65533;&#65533;P" E&#65533;C&#65533;f&#65533;&#65533;Q85&#65533;&#65533;&#65533;1Y6&#65533;&#65533;	&#65533;t&#65533;4$B&#65533;
(0&#65533;bs&#65533;&#65533;J&#65533;&#65533;A96&#65533;&#65533;&#65533;&#65533;&#65533;+>`&#65533;&#65533;'H&#65533;W"^&#65533;B&#65533;&#65533;?	@BLBt&#65533;=#f&#65533;&#65533;@&#65533;X&#65533;O[hSf&#65533; &#65533;&#65533;&#65533;uV&#65533;@&#65533; d/&#65533;P-:&#65533;Yk$&#65533;&#65533;&#65533;l&#65533;&#65533;)&#65533;&#1304;&#65533;nM_&#65533;&#65533;&#65533;&#65533;&#65533;~&#65533;&#65533;O&&#65533;&#65533;&#65533;&#65533;&#65533;&#65533;&#65533;|&#65533;Tc&#65533;&#1816;M&#65533;0&#65533;eMw&#65533;}`,^&#65533;&#65533;C&#65533;&#65533;{&#65533;&#65533;&#1429;&#65533;CP&#65533;&#65533;&#65533; &#65533;{&#65533;A&#65533;&#65533;@R@!&#65533;&#65533;?&#65533;At&#65533;&#65533;N{&#65533;&#65533;S&#65533;&#65533;	&#369;CR(QM&#65533;cb,b&#65533;U(/#B&#65533;&#65533;Z&#65533;5&#65533;#&#65533;>&Y&#65533;#&#65533;t&#65533;g5&#65533;&#65533;&#65533;&#65533;g?&#65533;L6&#65533;P1&#65533;&#65533;|&#65533;]&#65533;#&#65533;&#65533;&#65533;&#65533;Bj&#65533;`&#65533;Bm&#65533;)R&#65533;A'd&#65533;&#65533;B%!&#65533;&#65533;@&#65533;J&#545;&#65533;&#65533;F&#65533;&#1338;&#65533;/&#65533;A&#65533;&#65533;S&#65533;&#65533;!s&#65533;O9&#65533;!9G&#65533;	&#65533; &#65533;p &#65533;&#65533;&#65533;&#65533;c4&#65533;&#65533; @&#65533;&#65533;&#65533;!!&#65533;&#65533;V&#65533;&#65533;&#65533;!&#65533;&#65533;;R&#65533;&#65533;T&#65533;&#65533;L&#65533;px&#65533;C`&#65533;&#65533;j%$&#65533;`&#65533;0&#65533;A,F* Q&#65533;&#65533;5?&#65533;&#65533;n&#65533;&#65533;&#65533;JBx&#65533;&#65533;&#65533;)&#65533;&#65533;&#65533;&#65533;aY&#65533;@z&#65533;|&#65533;&#65533;$&#65533;&#65533;I&#65533;&#65533;&#65533;,a7&#65533;&#65533;Eo@&#65533;&#65533;&#65533;JZ&#65533;N0&#65533;&#65533;h&#65533;+j&#65533;@&#65533;P&#65533;&#65533;@+&#65533;I&#65533;@~QK&#65533;&#65533;&#65533;X"r&#65533;&#65533;$&#65533;40&#65533;&#65533;n&#65533;N4` &#65533;&#1024;&#65533;!&#65533;&#65533;D2&#65533;&#65533;&#65533;&#65533;jwWP&#65533;&#65533;&#65533;	&#65533;N&#65533;T&#65533;i&#65533;&#65533;Aj`6&#65533;Ck&#65533;@j&#65533;&#65533;-&#1376;F&#1136;B4&#65533;f
&#65533;3&#65533;&#65533;&#65533;L&#65533;Q`&#65533;b&#65533;&#65533;&#65533;&#65533;@&#65533;M&#65533;&#65533;&#65533;(D&#4685;&#65533;&#65533;:o7&#65533;&#65533;.*&#65533;&#65533;&#65533;&#65533;&#1144;&#65533;&#65533;&#65533;a2&#65533;GB07&#65533;M(7&#65533;(X&#65533;	&#65533;&#65533;#T&#65533;EB&#65533;&#65533;&#65533;&#65533;&#65533;5fB&#65533;&#65533;&#65533;&#65533;t&#65533;3(&#65533;R&#65533;dp&#65533;4&#65533;&#65533;MiJ&#65533;&#65533;t&#65533;Q&#65533;*&#65533;`&#65533;Hh&#65533;&#65533;V&#65533;&#65533;&#65533;&#65533;H}.&#65533;&#65533;#&#65533;&#65533;&#65533;&#65533;\/|S&#65533;&#65533;m|T&#65533;#=&#65533;&#65533;Y&#65533;&#65533;7<&#65533;4I&#65533;&#65533;S\&#65533;x	&#65533;&#65533;#H&#65533;W&#65533;H&#65533;My&#65533;Jq&#65533;z&#65533;a
&#65533; &#65533;&#65533;]&#65533;1HUhPl&#65533;t&#65533; &#65533;Q&#65533;&#65533;c&#65533;&#65533;Pq&#65533;&#65533;&#65533;<&#65533;x&#65533;S&#65533;&#65533;&#65533; *l&#65533; Q)&#65533;.&#65533;, $&#65533;PBZ&#1042;&#65533;&#65533;%
h&#65533;&#65533;%&#1074;C&#1686;=Zi&#65533;@t@&#65533;*&#65533;&#65533;&#512;hP&#65533;&#65533;h &#65533;!>9&#65533;&#65533;&#65533;G&#65533;&#65533;&#65533;&#65533;cv&#65533;n&#812;n&#65533;&#65533;-&#65533;@.	&#65533;]o&#65533;&#65533;<&#65533;6&#65533;&#65533; 8&#65533;$&#65533;&#65533;&#65533;&#65533;&#65533;
&#65533;O&#65533;"Z&#65533;Z&#65533;&#65533;&#65533;&#65533;'&#65533;&#65533;b&#65533;|p&#65533;	X&#65533;*K &#65533;`Q&#65533;?&#65533;r&#65533;!&#65533;4!q&#65533;&9&#65533;&#65533;&#65533;&#65533; ~&#65533;YJb&#65533;b &#65533;&#65533;&#65533;orb_>fvAx&#65533;@DQ&#1189;&#65533;b&#65533;G&#65533;h&#65533;b
h&#65533;f$ &#65533;&#1460;&#65533;&#65533;&#65533;&#65533; &#65533;&#65533;&#65533;&#65533;&#65533;|5&#65533;&#65533;|&#65533;j&#65533;R&#65533;LSb&#65533;D7&#65533;&#65533;	yvc9&#65533;&#65533;<&#65533;&#973;&#65533;a &#65533;&#65533;~&#65533;1&#65533;<&#65533;6&#65533;J&#65533;B&#65533;a&#65533;&#544;
&#65533;&#65533;?&#65533;L!&#65533;&#65533;{&#65533;&#65533;{# &#65533; &#65533;&#794;&#65533;&#65533;j&#65533;&#65533;e&#65533;&#65533;&#65533;&#65533;JG&#65533;y&#65533;&#65533;&#1604;p&#65533;3(CW&#65533;&#65533;&#65533;&#60711;?} t/&#65533;e0P$&#65533;?~A&#65533;&#65533;&#1828;&#65533;hGTM&#65533;k&#65533;
&#65533;&#65533;&#65533;hz&#65533;&#1169;&#65533;6&#65533;&#65533;{E#&#65533;P&#65533;&#1153;i&#65533;J&#65533;!B&#65533;H&#65533;~|Z&#65533;[&#65533;#&#65533;&#65533; &#65533;&#65533;+_+EX&#65533;kZ\ &#65533;&#65533;&#65533;&#65533;&#65533;P&#65533;n7&#65533;-&#65533;&#65533;&#65533;&#65533;&#65533;&#300; &#65533;&#65533;$&#65533;$&#65533;&#65533;&#65533;	&#65533;
!y&#65533;slE)&#65533;
(b.&#65533;&#65533;!Ax&#65533;&#65533;@&#65533;&#65533; hx`&#65533;)&#65533;a&#65533;D&#65533;HU&#65533;&#65533;V&#65533;&#65533;t&#65533; &#65533;Z&#65533;1&#65533;W &#65533;&#65533;hB% &#65533;-&#65533;&#65533;&#1547;!qB&#65533;&#65533;R&#65533;c&#65533;H&#65533;y&#65533;<&#65533;&#65533;&#65533;`&#65533;?&#65533;&#65533;&#1220;&#65533;&#65533; &#65533;&#65533;E&#65533;&#65533;&#65533;&#65533;->_A&#65533;&#65533;z&#65533;&#65533;c&#65533;F&#65533;&#65533;&#65533;&#65533;&#65533;&#65533;!&#65533;&#65533;	&#65533;`"&#65533;b&#65533;
&#65533;&#65533;-(&#65533;2RO`	&#65533;&#65533;L&#65533;['&#65533;&#65533;&#65533;&#1160;&#65533;&#65533;&#65533;e&#65533;&#65533;&#65533;&#65533;)@s&#65533; 'L&#65533;&#65533;g&#65533;&#65533;&#65533;=~ j&#65533;l<Ae&#65533;&#65533;M&#65533;&#65533;&#65533;(6b&#65533;13&#65533;&#65533;&#65533;&#65533;&#65533;&#65533;F&#156;&#65533;8&#65533;,R (&#65533;9E&#65533;D<&#560;&#65533;	N&#65533;&#65533;>z&#1020;&#65533;3&#65533;&#65533;&#65533;&#65533;&#65533;&#65533; 8&#65533;&#65533;&#1793;gNt&#65533;&#65533;D&#65533;&#65533;&#65533;&#65533;&#65533;&#65533;&#65533;&#65533;g&#65533;F&#65533;8!zE&#65533;&#65533;PdTc@&#65533;&#65533;c&#65533;5&#474;[S&#65533;z&#65533;^&#65533;&#65533;&#65533;&#65533;!yHd&#65533;&#65533;JU&#65533;$BE&#65533;&&#65533;%2&#65533;c&#65533;&#65533;dm%m&#65533;Cc	aj2 mE:&#65533;S&#65533;|&#65533;3&#65533;!&#65533;&#65533;&#65533;2n&#65533;X&#65533;&#65533;*&#65533;(&#65533;xA_&#65533;'&#65533;&#65533;&#65533;)4*&#65533;)Gp&#65533;B&#65533;&#65533;#&#65533;z&#65533;6!&#65533;&#65533;&#707;L!S&#65533;c,V&#65533;[2l&#65533;-=&#65533;&#65533;Z4]T&#65533;(	&#65533;]&#65533;4`&#65533;S&#65533;p&#65533;&#65533;&#65533;sQ&#65533;p^&#65533;&#65533;s&#65533;B>G&#65533;t&#65533;.{@s&#65533;tq&#65533;&#65533;G&#65533;&#65533;q7&#65533;&#65533;&#65533;@B&#65533;&#65533;&#65533;&#65533;4&#1476;
&#65533;1gg>&#65533;&#65533;&#65533; d8&#65533;Ia
P`C-0&#65533;RC&#65533;`bp}&#65533;@i6aR&#65533;vx&#65533;&#65533;7&#65533;dDv65&#65533;N&#65533;4dC6>6&#65533;d&#65533;&#65533;&#65533;&#65533;6&#65533;&#65533;y`&#65533;bT7vO&#1888;&#65533;&#65533;e!fc&#65533;&#65533;f&#65533;&#65533;7&#65533;&#65533;&#65533;&#65533;&#65533;
&#65533;&#65533;&#65533;x{&#65533;0l	&#65533;8&#65533;{e&#65533; &#65533;&#65533;&#65533;&#65533;&#65533;HZ&#65533;Q&#65533;&#65533;9A&#65533;V&#65533;&#65533;AGP3&#65533;R&#65533;&#65533;&#65533;{&#65533;&#65533;0&#65533;&#65533;i&#65533;9E&#65533;&#65533;n/&#65533;  &#65533;&#65533;b &#65533;Gu"F%T&#65533;&#65533;>&#65533;&#65533;&#1620;U&#65533;#l&#65533;Vk&#65533;>&#65533;0&#65533;4&#65533;G>&#208;< R&#65533;g T&#65533;&#65533;]&#65533;l&#65533;D%&#65533;A]&#65533;&#65533;]&#65533;&#65533;Emx&#65533;D&#65533;&#65533;&&#65533;&#65533;8&&#65533;m&#65533;0h&#65533;Pm&#65533;w&#65533;&`)1&#65533;} (&#65533;r(*&#65533;X&#65533;&#65533;a*	&#65533;BY&#65533;&#65533;)&#65533;2&#65533;&#65533;)&#65533;&#65533;od&#65533;&#1351;&#65533;&#65533;&#65533;&#65533;31@&#65533;'N&#65533;&#65533;"Cc$:t&#65533;CZ&#65533;l&#65533;!&#65533;&#65533;&#65533;1G4\&#65533;&#65533;&#65533;q&#65533;&#65533;D\tXY&#65533;($&#65533;#&#65533;&#65533;U&#65533;o'&#65533;&#65533;]^&#65533;@I`&#65533;&#65533;&#65533; Q&#65533;s&#65533;3 ;&#65533;2&#65533;Ap &#65533;F&#65533;&#65533;11a.z`&#65533;P&#65533;&#65533; &#65533;8&#65533;0&#65533;Cp
 &#65533;THB0f0&#65533;&#65533;4&#65533;&#65533;&#65533;c>&#65533;&#65533;&#65533;va&#65533;#\R&#65533;_C  9 &#65533;&#65533;&#65533;&#65533;m&#65533;v&#65533;B&#65533;&#65533;&#65533;eS#U[&#65533;4_P&#65533;&#65533;&#65533;=&#65533;d&#65533;&#65533;6&#65533;&#65533;&#65533;5&#65533;&#65533;&#65533;&#65533;&#65533;	&#65533;8V&#65533;yd&#65533;#Sc&#65533;&<&#65533;N&#65533;X7W&#65533;hVfc&#65533;&#65533;&#65533;hf&#65533;&#65533;&#65533;t&#65533;&#65533;`E&#65533;&#65533;&#65533;&#65533;&#65533;&#65533;&#65533;M<F}'Z&#65533;&#65533;&#65533;RQ&#50205;&#65533;&#65533;QFA&#65533;&#65533;&#65533;&#65533;&#65533;&#65533;4&#65533; &#65533;P `:"&#65533;&#65533;E&#65533;K&#676;&#65533;%&#65533;
&#65533;QZ(&#65533;b&#65533;&#65533;R&#65533;1T&#65533; aP&#1513;aVN&#65533;$&#65533;w#\&#65533;%72$&#65533;6>$&#65533;a&#65533;&#65533;&#65533;	&#65533;&#65533;Q&#65533;L&#65533;VL&#65533;0&#65533;`\2&#65533;&#65533;Cu&#65533;l&#65533;&#65533;/ i&#65533;
&#65533;
x0&#65533;*&#65533;J
&#65533;xG#&#65533;&#65533;&#65533;[!}`-6&#65533;&#65533;6&#65533;X&#65533;&#65533;'&#65533;&#65533;/&#65533;&#65533;&#1008;n6&#65533;&#65533;&#65533;6&#65533;&#65533;&#1700;&#65533;jY&#65533;p&#65533;&#65533; k&#65533;&#65533;&#65533;9&#199;rE&#65533;&#65533;5&#65533;&#65533;[&#65533; &#65533;&#65533;duL&#65533;,B U,&#580;&#65533;&#65533;Q&#65533;l&#65533;\Dr[&#65533;r&#65533;&#65533; H `&#65533;s&#65533;&#65533;@*1e&#65533;&#65533;&#1030;/q&#65533;q&#65533;=7&#65533;b&#65533;&#65533;9&#65533;&#65533;F&#65533;&#65533;M&#65533;&#65533;  &#65533;&#65533;&#65533;&#65533;z&#65533;e&#65533;'x2&#65533;0 &#65533;&#65533;oD
&#65533;&#65533;&#65533;2&#65533;&#65533;H&#65533;&#65533;&#65533;&#65533;&#65533;' &#65533; D&#65533;1&#65533;&#65533;X>&#1625;&#65533;	&#65533;3&#65533;1&#65533;2&#65533;b&#65533;%&#65533;&#65533;&#65533;/&#65533;&#65533;@b#&#65533;&#65533;&#65533; &#65533;`c_3&#65533; &#65533;&#65533;&#65533;F&#65533;Mp&#65533;J4N:&#65533;Eq&#65533;&#65533;vs7&#65533; f&#65533;&#65533;7&#65533;&#65533;Xk&#65533;&#65533;h&#65533;OL&#65533;<p8&#65533; 38&#65533;&#65533;&#65533;&#65533;0&#65533;&#65533;&#65533;&#65533;3&#65533;h[92:Q&#65533;&#1230;>z&#65533;C &#65533;P&#65533;@&#65533;&#65533;&#65533;&#65533;Q E &#65533;i&#65533; &#65533;&#65533;&#65533;&#760;&#65533;&#65533;&#65533;2_&#65533;G&#65533; &#65533;&#65533;&#65533;w&#65533;8u1&#65533;&#65533;j(&#65533;<&#65533;Ev#j&#65533;Q&#65533;&9&#65533;&#65533;&#65533;&#65533;&#65533;&#65533;&#65533;G' I&#65533;F&#42220;2&#65533;P6@`&#65533;&#65533;!&#1704;Cy&#65533;&#65533;&#65533;&#65533;&#65533;&#65533;&#65533;&#65533;&#65533;v&#65533; ;&#65533;X&#65533;&#65533;X&#65533;"t&#65533;&#65533;@&#65533;&#65533;q&#65533;&#65533;&#130;a "&#65533;o&#65533;&#65533;6@&#65533;&#1784;&#65533;&#65533;A&#65533;&#65533;A&#65533;&#65533;Y&#65533;V&#65533;&#65533;&#65533;BYi&#65533;@&#65533;Q&#65533;Q&#65533;IWr,g&#65533;&#65533;&#65533;&#65533;E&#65533;q&#65533;&#65533;D1dJI0&#65533;fQ&#65533; &#65533;R&#65533;&#65533;&#65533; &#65533;y&#65533;9
C&#1494;/Q&#65533;&#65533;q&#65533;ow&#65533;&#65533;Z/&#65533; /o&#65533;&#65533;&#65533;0	&#65533;6
&#65533;&#65533;Wq&#65533;&#65533;&#65533;F&#65533;&#65533;&#65533; &#65533;&#65533;u&#65533;&#65533;>`R&#65533;&#65533;GQ&#65533;&&#65533;F&#65533;4:&#65533;L&#627;Q&#612;&#65533;&#65533;&#65533;v&#65533;F&#65533;	&#65533;c>B8F&#65533;&#65533;&#65533;&#65533;&#65533;X0K)&#65533; &#212; K&#65533;xTC&#65533;&#65533;&#65533;&#65533;$N&#65533;&#65533;&#65533;4d&#65533;8>&#65533;&#65533;M&#65533;&#65533;qK&#256;&#65533;?&#65533;&#65533;&#65533; a`7a&#65533;&#65533;N&#65533;&#65533;
&#65533;7&#65533;PP%\&#1617;zo@&#65533;1&#65533;&#65533;&#65533;q&#65533;&#65533;&#65533;m&#65533;&#50294;&#65533;&#65533;&#65533;r;&#65533;B0&#65533;&#65533;>&#65533;q&#65533;&#65533;&#65533;&#65533;&#65533;&#65533;&#65533;&#65533;&#65533;&#65533;&#65533;&#65533;&#65533;"DA[&#65533; XOQW&#65533;&#65533;&#65533;#&#65533;&#65533;#VN"<&#812;5g&#65533;j/i"&#65533;&#65533;&#65533;Z\&#65533;&#65533;&#65533;03&#65533;&#65533;]&#65533;&#65533;y&#65533;&#65533;&#65533;&#1224;&#65533;&#65533;>&#65533;&#65533;&#1776;&#65533;:&#65533;&#65533;&#65533;&#65533;&#65533;&#65533;&#65533;&#65533;crm&#65533;&#65533;l&#65533;	QQ &#65533;&#65533;&#259;&#65533;n&#65533;&#65533;R-&#65533;&#65533;G&#65533;&#65533;&#65533;&#65533;1`Q	&#65533;&#65533;&#65533;&#65533;&#65533;6&#65533;&#65533;,&#65533;#P&#65533;&#65533;R&#65533;&#65533;&#65533;Y1&#65533;fa&#65533;
 &#65533;&#65533;Z+!&#65533;&#65533;&#1303;!J;3,B`s  &#65533;&#65533;v05vpD$`4&#65533;@x&#65533;@ &#65533;&#1634;?qm}u&#65533;/7x &&#65533;#|&#65533;&&#65533;&#65533;6#&#65533;*6G&#65533;@
&#65533;b&#65533;&#65533;&#65533;&#65533;2&#65533;6+t&#65533;&#65533; )&#65533;FM&#65533; a&#65533;&#65533;A&#65533;9&#65533;&#65533;&#65533;q5[5+3R	Av5&#65533;&#65533;LZS%&#900;&#65533;&#65533;9bi&#65533; Y&#65533;?q&#65533;A&#65533;&#65533;4K9)`&#412;&#65533;E&#65533; [&#65533; &#65533;&#65533;:L&#65533;>k&#65533;&#65533;&#65533;&#65533;&#65533;&#65533;&#65533;&#65533;&#35067;F&#65533;#Wd#+&#65533;d&#65533;&#65533;B&#65533;&#65533;&#65533;&#65533;&#65533;&#65533;&#65533;&#65533;J@&#65533;&#65533;O&#65533;p&#851;$`
2&#65533;&#60417;A3&#65533;&#65533;&#65533;&#65533;|&#65533;&#65533;&#65533;Q&#65533;\Q&#65533;&#65533;&#65533;&j&#65533;&#65533;4D&#65533;&#65533;&#65533;&#65533;&#65533; &#65533;&#65533;dx	&#65533;&#65533;&#65533;K&#65533;&#65533;&#65533;&#65533;])&#65533;+&#65533;
i&#65533;;]&#65533; $&#65533;S&#65533;&#65533;;RrJ&#65533;bp
q&#65533;
&#65533;
&#65533;&#65533;&#65533;&#65533;&#65533;T&#65533;#&#65533;&#65533;&#65533;&#65533;&#65533; &#65533;&#1087;&#65533;l&#65533;&#65533;&#65533;&#65533;ip '4=&#65533;&#65533;p?,&#65533;&#65533;}&#65533;wa@&#65533;&#65533;t &#65533;&#65533;&#65533;&#65533;xa&#65533;Uz@&#65533;&#65533;L&#65533;)&C	0&#65533;1&#65533;2 &#65533;.@I&#65533;&#65533;&#65533;p&#65533;&#65533;&#65533;i&#65533;`&#1113;2&#65533;5XY&#65533;Y&#65533;{&#65533;Y&#65533;&#65533;wP &#65533;&#65533;	&]i0pq&#65533;C&#1047;/&#65533;l7s&#65533; &#65533;x	`X&#65533;C&#65533; &#65533;&#65533;&#65533;&#65533;7&#65533;J&#65533;w	L@&#65533;` &&#65533;E&#65533;5&#65533;Ba;&#65533;
&#410;&#65533;	A&#65533;&#65533; &#65533;yZ&#65533;&#65533;0&#65533;$Bo&#65533;&#65533; "&#65533;&#65533;&&#65533;&#65533;1&#65533;6&#65533;`&#65533;&#65533;&#65533;&#65533;&#65533;&#65533;&#65533;`&#65533;<&#478;u&#65533;&#65533;s&#65533;*&#65533;h0&#65533;U9:&#65533;p
&#65533;0&#65533;&#65533;/&#65533;HVbd%&#65533;&#65533;3dY&#65533;&#65533;;s[&#65533;Gb&#65533;&#1621;mA&#65533;Zq&#65533;&#65533;L&#65533;&#65533;&#65533; &#65533;&#65533;&#65533;&#65533;V	&#65533;c&#65533;&#65533;&#65533;&#65533;g&#1395;5&#65533;&#65533;&#65533;&#65533;v&#65533;&#65533;&#65533;$&#65533;1>&#65533;!&#65533;/&#65533;&#65533;@&#65533;&#65533;by&#65533;&#65533;cV&#65533;c&#65533;(g&#65533;|&#65533;#&#65533;&#65533;_!&#661;&#65533;|&#65533;&#65533;zh&#65533;&#65533;}&#65533;gy&#65533;&#65533;&#65533;&&#989;"&#65533;&#65533;&#65533;&#65533;:P&#65533;?&#65533;Da&#32335;&#65533;? &#65533;&#65533;I&#65533;&#65533;M&#65533;&#65533;&#65533;&#65533;(&#65533;j-&#65533;E&#65533;$&#65533;&#65533;&#65533; &#65533;&#65533;P&#65533;&#65533;+0&#65533;&#65533;WPP&#65533;&#65533;&#65533;P&#65533;&#65533;p&#65533;jo&#65533;-6&#65533;e&#65533;&#65533;&#402;,C&#65533;&#65533;.G&#65533;&#65533;&#65533;Nd&#65533;&#65533;r&#65533;&#65533;&#65533;&#65533;&#65533;2&#65533;&#65533;&#65533; &#65533;Y;&#1371;&#592;-&#65533;&#65533;&#65533; "0&#65533;&#65533;&#65533;0&#65533;&#65533;?&#65533;S&#65533;	 &#65533;1&#65533;S&#65533;&#65533;6UYd&#65533;&#65533;&#65533;P&#65533;&#65533;FY&#65533;b&#65533;hi&#65533;&#65533;&#65533;S&#65533;&#65533;iA&#65533;j C&#65533;@&#65533;&#65533;pJ}&#65533; pw  w@ B&#65533;&#65533;&#65533;s&#65533;w`X`&#65533;&#65533;sC&#65533; ;&#65533;	 &#65533;v&#65533;\L&#65533;J&#65533;G&#65533;&#65533;Q &#65533;@&#65533;&#65533;&#65533;&#65533;&#65533;@.&#65533;&#65533;P&#65533;&#65533;&#65533;Z!&#65533;}&#65533;&#65533;&#65533;&#65533;&#65533;&#1049; g&#1087;&#65533;&#65533;&#65533;&#65533;w&#65533;&#65533;&#65533;	&#65533;&#65533;b&#65533;G&#65533;&#65533;/A&#65533;T &#65533;&#65533;&#65533;&#65533;A}&#65533;&#202;&#65533;?V&#65533;&#65533;&#65533;&#65533;1'&#65533;&#65533;!&#65533;*&#65533;#&#65533;C&#65533;&#65533;d#&#65533;E&#65533;$&#65533;&#65533;&#65533;&#65533;c&#1727;$z&#65533;&#65533;WRJ&#65533;/0&#65533;&#65533;U&#65533;V&#65533;]&#65533;&#65533;&#65533;P&#65533;G&#65533;&#65533;&#65533;&#65533;&#2009;&#65533;x<*&#65533;&#65533;&#65533;	&#65533;&#65533;&#65533;&#65533;&#65533;&#65533; c2~&#10555;&#65533;	&#1132;&#65533;*&#65533;&#65533;Mco_&#65533;&#65533;&#65533;G,!&#65533;by&#65533;&#65533;&#65533;7Mu]&#1108;&#65533;&#65533;/@P@&#65533;&#65533;&#65533;Z8 &#65533;h]Cl&#1584;_&#1262;&#65533;&#65533;?&#1781;&#65533;>&#65533;&#65533;`&#65533;&#331;&#65533;&#1782;S&#65533;cno&#65533;&#65533;!&#285;&#65533;Z<;&#65533;,&#275;&#65533;g&#65533;&#65533;
&#65533;$&#65533;g&#65533;&#65533;&#65533;&#65533;^&#65533;z&#65533;&#65533;&#1919;&#65533;_&#65533;|&#65533;&#65533;&#65533;dp&#65533;&#65533;&#65533;?&#65533;&#65533;&#65533;W&#65533;&#65533;>&#65533;&#65533;&#65533;&#552;&#65533;2T&#65533;&#65533;&#65533;	&#175;D!&#65533;&#65533;&#65533;&#65533;&#65533;a&#65533;3
>&#65533;&#65533;&#65533;=&#65533;Zc&#65533;)H&#65533;&#65533;@q&#65533;&#65533;&#65533;&#65533;#$Brq&#65533;&#65533;"&#65533;Jr&#65533;&#65533;&#65533;&#65533;x1H!&#65533;&#65533;O&#65533;2&#65533;&A&#65533;&#65533;'&#65533;$A&#65533;k&#65533;&#65533;`J&#65533;X&#65533;&#683;. &#65533;&#65533;R&#545;
&#65533;(&#65533; :i&#65533; &#553;$&#65533;&#135;&#65533;l&#65533;'&#65533;P&#65533;O&#65533;H(&#65533;z&#65533;HpxC&#65533;&#65533;B&#65533;
;Z*&#65533;+ &#65533;;?Bc&#65533;2&#65533;&#65533;&&#65533;&#65533;&#65533;t&&#65533;I, &#65533;"&#65533;&#65533;&#545;t,&#65533;&#65533;&#65533;AVA&#65533;&#65533;L*
$V&#65533;&#65533;&#65533;&#65533;X&#65533;bW\&#65533;2&#65533;&#65533;<&#65533;%&#65533;&#65533;	c&#65533;&#65533;G3F@ +&#65533;&#65533;&#65533;9&#65533;&#65533;&#65533;&#65533;&#1227; <	Zt&#65533;&#65533;&#65533;&#38915;&#65533;^&#1549; }&#65533;&#65533;$&#65533;&#65533;&#65533;&#65533;&#65533; &#65533;&%&#65533;(&#65533;&#65533;&#518;H&#65533; &#65533;&#65533;B&#65533;&#65533;&#65533;h&#65533;&#65533;B&#65533;.&#65533;&#619;&#65533;&#65533;&#65533;r&#65533;&#65533;&#65533;&#65533;D&#65533;d&#65533;&#65533;@&#65533;1&#65533;H@8&#65533;&#1350;&#65533; !&#65533;&#65533;,&#65533;&#65533;&#65533;!e&#65533;;&#65533;e&#65533;"M'}&#65533;&#65533; &#65533;&#65533;n&#65533;&#65533;&#65533;t&#65533;y&#65533;&#65533;]&#65533;-23&#65533;h&#65533;_&#65533;&#65533;&#65533;&#65533;&#65533;c&#65533;&#65533;&#65533;&#65533;&&#65533;&#65533;&#65533;!&#65533;
&#65533;H&#65533;r&#65533;&#65533;&#65533;&#65533;&#65533;?&#65533;&#65533;G
h&#65533;&#65533;_&#65533;&#65533;f&#65533;m&#65533;&#65533;~/&#65533;&#65533;&#65533;&#65533;' &#65533;&x`&#65533;&#65533;&#65533;&#65533;h&#65533;+ &#65533;&#65533;"&#65533;
b4&#65533;O&#65533;&#65533;DIf>]&#65533;&#65533;&#353;&#629;&#65533;.&#65533;&#65533;HF`&#65533;:'&#65533;^&#65533;&#65533;M&#65533;&#65533;+&#65533;&#65533;g$p&#65533;&#65533;&#65533;@&#65533; &#65533;&#65533;
!+ &#65533;C	&#65533;&#65533;&#65533;2&#65533;d&#65533;&#65533;&#65533;O&#65533;%&#65533;&#65533;HJF&#65533; &#65533;n&#65533;&#65533; &#65533;&#65533;&#65533;&#65533;&#65533;V@EB&#65533;&#65533;e	&#65533;&#65533;&#65533;%&#1930;z&#65533;&#65533;&#65533;&#65533;&#65533;9&#65533;&#65533;&#65533;(&#65533;j*&#65533;&#65533;&#65533;&#918;:&#65533;&#65533;&#65533;v&#65533;&#678;&#65533;&#65533;&#65533;&#65533;&#65533;0&#65533;&#65533;&#65533;$X&#65533;&#65533;E&#65533;"&#65533;&#65533;&#65533;8@&#65533;&#65533;&#65533;&#65533;,&#65533;oQH&|P&#65533;&#65533;&#65533;WDC$&#65533;&#65533;|%&#65533;q8@E q5&#65533;@&#65533;s&#65533;t 'V&#65533;b%&#65533;&#65533; &#65533;A
(&#65533;&#65533;&#65533;&#65533;&#65533;3@y&#65533;P&#65533;&#65533; &#65533;[&#65533;&#65533;&#65533;*&#65533;l&#65533; &#65533;&#65533;&#65533;&#65533; s&#65533;&#65533;B&#65533;&#65533;K_&#65533;&#65533;&#65533;?&#65533;(&#65533;&#65533;p< s&#65533;Mb&#65533; &#65533;<&#65533;]&#65533;?&#65533;&#65533;&#65533;&#65533;0Fp&#65533;&#567;&#65533;29&#65533;&#65533;/d+BE&#65533;&#65533;{&#65533;PfL&#65533;&#65533; &#65533;O&#65533;1&#65533;b:&#65533;` 
b@&#65533;(@&#65533;&#65533;&#65533;&#65533;,a9Dvd&#65533;&#65533;P&#65533;&#560;
V&#65533;&#65533;;@&#65533;J&#65533;
&0)0&#65533;!:&#65533;&#65533;&#65533;&#65533;S&#65533;3&#65533;&#65533;&#65533;&&#65533;#&#65533;&#65533;&#65533;#&#65533;N&#65533; x&#65533;g8&#65533;&#1654;&#65533;he?&#65533;&#65533;W&#65533;&#65533;&#65533;&#65533;&#65533;&#65533;!1&#65533;<&#1881;&#65533;&#65533;&#65533; hK&#65533;`&#65533;&#65533;\@&#65533;&#65533;fW\)f&#65533;&#65533;&#65533;2&#65533;W.&#65533;&#65533;&#65533;&#65533;"Z&#65533;&#65533;&#65533; &#65533;&#65533;&~Rg#&#1902;n7&#65533;(W&#65533;q&#65533;4x#&#65533;!AD &#65533;&#659;RK&#65533;&#65533;&#65533;&#65533;1+&#65533;&#65533;&#65533;4&#65533;
&#65533;&#65533;K&#65533;&#65533;&#65533;M&#65533;&#65533;&#65533;&#924;&#65533;"M&#65533;&#65533;&#65533;&#65533;X&#65533;d/*&#65533;&#65533;&#65533;&#65533;&#65533;?A i&#166;&#65533;B&#65533;&#65533;&#65533;&#65533;&#65533;I&#65533;y&#65533;&#65533;R&#65533;&#65533;&#65533;"&#65533;W&#65533;I6b&#65533;8&#65533;&#65533;	 0&#65533;&#65533;D&#65533;D&#1962;5+\bW*
SB&#65533;B&#65533;, &#65533;&#65533;D`&#65533;&#65533;8D&#65533;&#65533;j(&#626;&#1585;Jv &#65533;!y&#65533;&#65533;&#65533;&#65533;-:8&#65533;&#501; &#65533;&#65533;'H&#65533;C&#65533;`E&#65533;6&#360;Lq&#65533;&#65533;&#65533;.a&#65533; ?&#1062;I&#65533;&#1708;|A-&#65533;#=&#65533;&#65533;Dra=A&#65533;j&#65533;&&#65533; &#65533;a&#65533;&#65533;&#65533;&#65533;&#65533;A&#65533;$&#65533;"P&#65533;&#65533;&#65533;F&#65533;Ohf3&#65533;&#65533;&#65533;h&#65533;&#1409;<GQ@&#65533;&#65533;&#65533;
&#65533;&#65533;&#778;e,&#65533;&#1149;Z
&#65533;&#65533;&#948;/.&#65533;&#65533;?&#65533;2&#65533;#Af&#65533;&#65533;9`ee7&#65533;&#65533;@&#65533;p&#65533;&#65533;"&#65533;&#65533;)&#65533;&#405;&#65533;I&#65533;$&#65533;&#65533;&#65533;Z&#65533;\&#65533;v&#65533;&#65533;&#65533;&#65533;&#65533;&#1183;r&#65533;&#65533;	)Wr&#65533;&#65533;T4++&#65533;&#65533;Zx&#65533;'&#65533;&#65533;&#65533;?"&#65533;&#65533;Wh&#65533;&#65533;&#65533;&#65533;"&#65533;&#65533; &#65533;!Y0r{&#65533;&#65533;K&#65533;&#65533;&#65533;Yp&#65533;?rw&#65533;,&#65533;$&#65533;lk&#65533;&#65533;&#65533;&#65533;&#1781;&#65533;&#65533;"jL&#283;&#65533;a&#65533;i&#65533;@&#65533;&#65533;&#65533;&#65533;!z9&#65533;&#65533;&#65533;a$(&#65533;y&#65533;#p&#65533;&#65533;"S'9d&#65533;&#65533;
&#65533;<!&#65533;&#65533;&#65533;M^;&#65533;&#65533;I&#1546;ANv&#65533;!]&#65533;&#65533;&#65533;"&#65533;21x/8&#65533;M&#65533;&#65533;;Q&#65533;$ A&#65533;&#65533;&#65533;&#65533;P+-LG&#65533;&#65533;@d&#65533;_&#65533;&#65533;2bW&#65533;&#65533;5~&#65533;u&#65533;vB&#65533;&#65533;&#65533;5vV&#65533;&#65533;+\&#65533;!&#65533;a&#65533;&#65533;q!&#65533;x$#ce~]&#65533;!&#65533;D&#65533;!Ah&#65533;&#65533;&E +;&#65533;yx&#65533;@|&#65533;r&#65533;&#65533;&#65533;:&#65533;e7&#65533; &#65533;&#65533;&#65533;&#65533;&#65533;&#65533;&#65533;&#1111;&#65533;&#65533;5V&#65533;^&#65533;CO&#65533;&#65533;9&#65533;$&#65533;&#65533;t&#65533;6&#65533;&#65533;&#65533;&#65533;&#65533;^}&#59558;K&#65533;&#65533;&&#65533;&#65533;&#65533;P&#65533;&#65533;`&#65533;&#65533;r&#65533;0b*V.S`&#65533;&#65533;&#65533;<&#65533;b&#65533;&#65533;7&#65533;&#65533;&#65533;e__g&#65533;#&#65533;&#65533;&#65533;ee`9&#65533;c&#65533;&#65533; #&#65533;&#65533;&#65533;	&#65533;a&#65533;&#65533;M&#65533;	B&#65533;&#65533;Xt&#65533;(&#65533;&#65533;&#65533;B0&#65533;&#65533;&#65533;BA&#65533;&#65533;&#65533;gG{8&#65533;P#&#65533;&#65533;w+b&#65533;Jw&#65533;&#65533;G&#65533;&#288;p&#65533;0&#65533;c&#65533;&#65533;'&#65533;$^&#65533;i&#65533;&#23815;&#65533;&#65533;=h&#65533;&#65533;&#65533;(&#65533;&#65533;&#65533;'&#65533;K&#65533;&#65533;&#65533;5I+&#65533;&#65533;5&#65533;Wt&#65533;+&#65533;G&#65533;@&#65533;M&#65533;#O&#65533;&#65533;WE&#65533;LP&#65533;&#65533;G&#65533;&#65533;&#65533;J&#65533;&#65533;f78&#65533;&#65533;0&#65533;Z&#65533;&#65533;>&#65533;&#65533;M&#65533;%&#65533;&#65533;&#65533; &#65533;&#65533;h&#65533;j&#65533;&#65533;+I|%&#65533;&#65533;&#65533;P&#65533;L_j H&#65533;&#65533;!h&#65533;&#65533;&#65533;U&#65533;&#65533;I&&#65533;a	&#65533;&#65533;&#65533;A&#65533;`[&#65533;&#65533;i&#65533;&#65533;&#65533;&#65533;9&#65533;r&#65533;&#65533;nP`&#65533;D&#65533;&#65533;&#65533;&#65495;&#65533;&#65533;\&#65533;&#65533;&#65533;J&#65533; x&#65533;&#65533;I&#65533;&#65533;P&#65533;&#65533;&#65533;&#65533;&#65533;&#65533;&#65533;";&#65533;&#65533;zC&#65533;*&#65533;&#65533;&#65533;&#65533;
&#65533;&#65533;
}&#65533;9&#1197;#&#65533;&#65533;{"&#65533;GR&#65533;&#21048;&#65533;x$&#65533;&#65533;&#65533;&#65533;&#65533;c&#65533;&#176;&#65533;h&#65533;&#65533;&#65533;oI&#65533;&#65533;c&#65533;"OPQ&#65533;&#65533; +&#65533; ^&#65533;;&#65533;&&#65533;&#65533;#&#65533;xB&#65533;&#65533;*4&#65533;/&#65533;x&#65533;XX&&#65533;\&#65533;&#65533;&#65533;H<&#65533;&#65533;&#65533;&#65533;b%&#65533;&#65533;9&#65533;&#65533;&#65533;5D&#65533;&#65533;&#65533;&#65533;&#65533;_jC&#65533;h&#65533;&#65533;*&#784;&#65533;&#65533;(9&#65533;	&#65533;&#65533;'&#65533;&#65533;&#65533;&#65533;&#611;W&#65533;
5p&#65533;&#65533;&#65533;S&#65533;EL;6&#65533;60&#65533;&#65533;x&#65533;j p&#65533;&#65533;8&#65533;.&#65533;&#65533;&#516;n8#p&#65533;&#65533;&#65533;&#65533;o&#65533;[&#65533;&#65533;K&#65533;D&#65533;&#65533;&#65533;L$8&#65533;)&#65533;&#65533;&#65533;&#65533;r&#65533;
U&#65533;U&#65533;s&#65533;&#65533;s&#65533;E&#65533;&#65533;&#65533;kP_$&#65533;H&#65533;Dp&#65533;d&#65533;t&#65533;ft&#430;`&#65533; &#65533;&#65533;&#65533;&#65533;&#65533;F)&#65533;&#65533;3c&#65533;3D&#65533;&#65533;&#65533;i&#65533;#9&#65533;)&#65533;&#65533;&#65533;#&#65533;&#65533;&#65533;&#65533;	+&#636;&#65533;&#65533;#&#65533;&#65533;&#65533;&#65533;&#65533;&#65533;&#65533;&#158;w&#65533;
;&#65533;"&#65533;&#65533;&#65533;!&#65533;&#65533;X&#65533;&#65533;&#65533;&#1031;C&#65533;	&#65533;1&#65533;&#65533;}&#65533;&#65533;&#65533;&#65533;&#65533;&#65533;&#65533;&#65533;&#65533;wr&#65533;&#65533;&#65533;&#65533;0&#65533;h>&#65533;t&#65533;&#65533;&#65533;
0&#65533;&#65533;(&#65533;l&#65533;5&#516;a&#65533;&#65533;UH0
0&#65533;&#65533;0&#65533;&#65533;Kp &#65533;&#772;@&#65533;n&#65533;0?&#65533;l &#65533;&#262;_ 0P&#65533;P!b&#65533;kI&#65533;&#65533;&#65533;s&#65533;&#65533;&#65533;>&#65533;&#65533;Jo&#65533;&#65533;JXC&#65533;&#65533;&#65533;&#65533; >&#65533;&#65533;PH&#65533;&#65533;;0&#65533;0p&#65533;Xp &#65533;7y&#65533;&#65533;&#65533;&#65533;&#36507; &#65533;8&#65533;&#65533;&#65533;&#65533;&#65533;&#65533;#&#65533;h&#65533;&#65533; &#65533;&#65533;h&#65533;&#65533;&#65533;&#65533;m0&#65533;&#65533;&#65533;"^>S&#65533;.;&#65533;&#65533;|&#65533;G&#65533;&#65533;&#65533;P.x&#65533;&#65533;RBEAB$d9&#65533;&#65533;&#65533;*&#65533;&#65533;&#65533;&#65533;x&#65533;p*5&#1337;&#65533;&#65533;%4T&#65533;"&#65533;AC_2:&#65533;&#65533;/&#65533;&#65533;f
&#65533;&#65533;#&#65533;&#65533;&#65533;&#65533;H$# &#65533;&#65533;&#950975;&#65533;&#65533;&#65533;C,&#65533;m&#65533;&#65533;&#65533;&#65533;N&#65533;" &#65533;&#65533;&#65533;&#65533;&#65533;+&#539;n&#65533;&#65533;&#65533;X&#65533;&#65533;8&#65533;&#65533;&#65533;&#65533;l@&#65533;$&#65533;wp&#65533;R &#65533;$&#65533;O&#65533;xMx Mx`&#65533;Mp&#65533;\&#65533;C&#65533;&#65533;[#P&#65533;&#65533;[&#65533;+&#65533;&#65533;
&#65533;s&#65533;P&#669;\&#65533;&#65533;,)uG?&#65533;&#65533;q&#65533;3&#65533;i&#65533;%&#65533;M|&#65533;p&#65533; &#65533;&#65533; &#65533;&#65533;&#65533;&#1098;eHKI&#65533;&#65533;\&#65533;&#65533;V`&#65533;&#65533;&#1817;&#65533;&#65533;&#65533;&#65533;&#65533;A}`&#65533;
@C&#65533;&#65533;&#65533;&#65533;&#65533;&#1613;k!!v&#65533;&#65533;g0&#65533;20&#65533;p&#65533;t 8&#65533;3&#65533;*&#65533;R&#65533;&#65533;X	&#65533;&#65533;9@P05SM&#65533;&#65533;%&#65533;D &#65533;&#65533;&#65533;&#65533;@&#65533;@&#65533;h&#65533;&#65533;&#65533;?&#65533;&#65533;<u&#65533;&#65533;@s&#65533;S=&#65533;	&#65533;C&#65533; &#65533;HT&#65533; &#65533;&#65533; X&#65533;&#65533;pH&#1324;0T&#65533;`&#65533;(&#65533;C&#65533;Me&#65533;&#65533;&#65533;&#65533;(&#1132;P&#65533;#&#65533;&#65533;5X&#65533;&#65533;&#65533;uX&#1389;`%7&#65533;+&#65533;&#65533;x*&#65533;&#65533;&#65533;&#65533;&#65533;&#65533;*&#65533;&#65533;&#65533;!&#65533;-&#365;&#1538;v&#65533;|&#65533;";;&#65533;#&#65533;$&#65533;&#65533;&#1542;&#65533;&#65533;&#65533;&#65533;&#65533;&#65533;H&#65533; &#65533;h&#65533;&#65533;&#65533;A&#65533;$&#65533;G&#65533;&#65533;G&#65533;&#65533;&#1400;t&#1541;&#65533;P8A&#65533;&#65533;K&#65533;&#65533;xe&#65533;f&#65533;&#65533;TP 1&#65533;&#65533;&#65533;-&#65533;&#65533;	&#65533;H&#65533;!&#65533;n[UBN&#65533;&#65533;&#65533;^Z:&#65533;k&#65533;&#65533;I&#65533;a&#65533;&#65533;&#65533;&#65533;&#65533;*:&#65533;t&#236;&#65533;B&#65533;1&#65533;P&#65533;N&#65533;
&#65533;&#65533;&#65533;&#65533;&#65533;&#65533;&#65533;&#65533;&#65533;&#65533;&#1043;E&#65533;o&#65533; &#65533;*&#65533;(&#65533;I)+&#65533;&#65533;&#65533;&#65533;&#65533;xy?&#65533;&#65533;&#65533;"&#65533;&#65533;8B]&#65533;&#65533;tC9M&#65533;&#65533;n&#65533;&#65533;&#65533;
&#65533;&#65533;&#65533;&#65533;&#65533;Y&#65533;&#65533;Z&#65533;&#65533;"&#65533;Yb&#65533;&#65533;"8&#65533;&#65533;Z&#65533;&#65533;;&#65533;8&#65533;&#65533;&#65533;Sx&#65533;-x&#65533;S0&#65533;8&#65533;&#65533;&#65533;1&#65533;=&#65533;j[&#65533;M&#65533;l&#65533;V&#65533; &#1300;&#65533;&#65533;&#65533;&#48365;&#65533;)&#65533;&#65533;&#492; &#65533;)&#65533;&#65533;)xGy&#65533;0&#65533;&#65533;:&#65533;iz4&#65533;&#65533;&#65533;C&#65533;&#65533;&#65533;&#1542;&#65533;o%&#65533;i&#65533;&#65533;&#65533;81&#65533;&#65533;I&#1226;&#65533;S&#65533;&#65533;E&#65533;&#65533;&#65533;Mu&#65533;F&#65533;X&#65533;H&#65533;&#65533;T&#65533;&#65533;q &#65533;m&#65533;&#65533;&#65533;&#65533;&#65533;&#65533;&#65533;&#1901;^&#65533;(&#65533;&#65533;&#65533;]&#1893;8&#65533;h&#65533;&#65533;D&#65533;&#65533;&#65533;&#65533;&#65533;c&#65533;&#65533;&#65533;8&#65533;&#65533;(A&#65533;P&#1459;&#65533;#&#65533;=&#65533;&#65533;X&#65533;A&#1670;.0&#65533;&#65533;G&#65533;	&#65533;&#65533;A &#65533;h&#65533;&#65533;d&#65533;0&#65533;Gj&#65533;&#65533;@&#65533;&#65533;,&#65533;&#65533;&#65533;] `w&#65533;&#65533;&#65533;,hL0&#65533;K@}H/&#65533;&#65533;&#65533;p
&#65533; &#65533;JHy&#65533;&#65533;R&#65533;o&#65533;&#65533;|&#65533;C@&#65533;X&#65533;&#65533;&#65533; "j(&#65533;R^&#1721;&#65533;&#14657;&#65533; h
B
p&#65533;DzB&#65533;&#65533;!O+&#65533;H&#65533;&#65533;&#1690;G&#65533;&#65533;!	=	U&#65533;	&#65533;&#65533;[;&#65533;[&#65533;P&#65533;&#65533;&#65533;&#65533;8&#53455;&#65533;&#65533;[&#65533;&#65533;&#65533;&#65533;$&#65533;n&#65533;&#65533;&#65533;&#65533;&#65533;&#65533;&#1582;PM&#65533;&#65533;O&#65533;(&#65533;$X&#65533;w&#65533;&#65533;6^c8~&#65533;&#65533;&#65533;:&#65533;c &#65533;&#65533;;"|&#65533;&#65533;% &#327;&#65533;&#65533;c&#65533;&#65533;&#65533;&#65533;c &#65533;&#65533;E&EP&#65533;&#65533;&#65533;&#38613;'&#65533;&#65533; &#65533;&#65533;&#65533;
&#65533;F&#65533;<'&#65533;S&#65533;&#65533;R"&#65533;&#65533;2H&#65533;&#65533;(&#511;Q&#65533;&#65533;[-&#65533;&#65533;&#65533;
&#1635;&#1881;&#65533;+&#65533;s&#65533;&#65533;&#65533;Z&#65533;&#65533;z&#65533;&#65533;&#65533;&#65533;&#65533;=&#65533;\&#65533;&#65533;R""&#65533;X&#65533;&#65533;p 5 !oz&#65533;&#65533;&#65533;&#65533;&#65533;&#65533;r&#65533;f&#65533;&#65533;&#65533;X&#1661;]&#65533;&#65533;]&#65533;&#65533;&#1354;n&#65533;&#65533;&#65533;&#65533;&#65533;=&#65533;p^&#65533;&#65533;&#65533;&#65533;^r&gt&#65533;fpXo&#65533;&#65533;&#65533;j&#65533;l&#65533;&#65533;T&#65533;&#65533;e&#65533;&#65533;+&#65533;N#&#65533;&#3322;&#65533;PB&#65533;&#65533;p@ &#65533;T&#65533;:&#65533;&#65533;&#65533;&#65533;&#65533;&#65533;&#65533;7p&#65533;;H&#65533;p:&#65533;&#65533;*&#65533;@A&#65533;p8Hz&#65533;A$&#65533;&#65533;&#1992;K&#65533;&#65533;i&#65533;L+&#65533;h$&#65533;&#65533;8&#65533;	
&#65533;AX `r0&#65533;`A&#65533;FP,&#65533; $&#65533;&#65533;v&#65533;&#65533;&#65533;&#65533;&#1033;&#65533;@g&#65533;|&#65533;`&#65533;&#65533;&#65533;&#65533;j&#65533;&#519;N &#65533;a&#65533;&#65533;u
&#65533;&#65533;&#65533;&#65533;&#65533;&#65533;Q&#65533;&#65533;&#65533;B&#65533; &#65533;&#65533; ~&#65533;&#65533;X&#65533;&#65533; Y&#385;&#65533;a%0&#65533;FQ&#65533;&#65533;&#1930;@ 
&#65533;&#65533;&#65533;&#65533;&#65533;&#65533;&#65533;8Ml&#65533;&#65533;&#65533;&#65533;F&#65533;&#342;&#65533;8&#65533;&#65533;&#65533;V&#598;&#65533;&#65533;&#65533;F&#65533;&#65533;&#65533;&#65533;&#65533;&#65533;&#65533;&#1738;?8&#65533;&#65533;&#65533;&#65533;&#65533;&#1738;&#65533;@us&#65533;&#65533;$hm&#65533;Fc@%6&#65533;S&#65533;nm&#65533;H&#65533;x|H&#65533;@V5&#65533;&&#65533;PA&#1069;&#1028;&#65533;&#65533;&#65533;CX&#65533;)&#65533;
&#65533;&#586;&#65533;)&#65533;&#65533;&#65533;o"&#65533;;cI&#65533;3&#65533;&#65533;&#65533;&#65533;a&#65533;a&#65533;&#65533;&#65533;)\&#65533;(&#65533;u&#65533;&#65533;&#65533;&#193;&#65533;&#65533; >&#65533;	&#65533;XoSk&#47851;7&#65533;e&#65533;&#65533;`$-K &#65533;&#65533;l&#65533;PUP&(&#65533;&#65533; %G&X&#65533;&#961;2&#65533;&#65533;k&#65533;))&#65533; U&#65533;&#65533;VtE	g&#65533;#9&#65533;&#65533;&#65533;V4&#65533;&#65533;&#65533;0QZ&#65533; 6&#65533;&x&#65533;a&#65533;s&#65533;Ro\q&#65533;&#65533;&&#65533;&#65533;&#65533;x&#65533;&#65533;}130&#65533;h&#65533;Kq&#65533; '&#65533;&#65533;&#65533;&#65533;s}#9&#65533;&#65533;_&#65533;&#65533;qH&#65533;y&#939;X
?&#65533;&#23408;f&#65533;&#65533;h4r&#60200;&#65533;lx&#65533;o2yI[&#65533;&#65533;&#65533;&#65533;n&#65533;&#65533;&#65533;&#65533;&#65533;&#65533;&#65533;C&#65533;&#65533;&#65533;&#65533;&#65533;i&#65533;&#65533;x&#65533;&#65533;D&#65533;&#65533;z&#1416;&#65533;&#65533; 
&#65533;x"&#65533;v&#65533;1LPtPt,P`&#1409;H&#65533;T&#65533;&#65533;&#65533;i$&#65533;&#65533;p
	& O&#1038;&#65533;&#65533;&#65533;*&#65533;l&#65533;&#65533;gD&Z&#65533;Vglx&#65533;&#65533;9&#65533;*&#65533;&#65533;9&#65533;b&#65533;[&#65533;&#65533;Yf&#65533;X`&#65533;&#65533;v*2&#65533;1&#65533;X&#65533;&#65533;&#65533;&#65533;&#65533;^&#65533;&#65533;&#65533;e&#65533;F &#65533;R&#65533;&#65533;&#65533; "M5M&#65533;i&#65533;v6f&#65533;&#65533;&#1418;&#65533;&#65533;Fm8&#65533;&#65533;&#65533;n&#65533;&#65533;L&#65533;F&#65533;&#65533;&#462;St&#65533;p@nS(&#65533;&#65533;&#65533;&#65533;&#65533;&#65533;	&#65533;&#65533;&#65533;&#65533;V&#65533;8m9&#65533;
t&#65533;&#65533;sO&#65533;&#65533;F&#65533;r&#1482;&#65533;~&#65533;&#65533;&#263;&#65533;&#65533;&#65533;&#65533;f&#65533;w@&#65533;~7k&#65533;xl&#65533;&#65533;j&#1482;DV&#65533;B&#65533;
Lv&#65533;&#65533;&#65533;&#411;&#65533;B&#65533;Sf&#65533;&#65533;&#65533;&#65533;&#65533;&#65533;&#65533;)A&#65533;u&#65533;*&#65533;<&#65533;&#65533;&#65533;	&#65533;&#65533;.&#65533;&#65533;~ @&#65533;&#65533;&#65533;&#65533;R&#65533;&#65533;&#65533;&#65533;&#65533;q&#65533;&#35592;&#65533;u&#65533;&#65533;&#65533;b&&#65533;&#65533;x&#65533;&#706;K &#65533;%"&#65533;&#65533;&#65533;J&#65533;H&#65533;p&#65533;&#65533;&#1226;Y&#65533;zfQ:lR&#65533;&#65533;
&#65533;4&#65533;/tH&#65533;&#65533;'&#65533;&#230;&#1993;&#65533;o&]].&#65533;&#65533;&#65533;t&#65533;&#65533;y&#65533;ik]&#65533;&#878;e&#65533;&#65533;&#65533;&#65533;&#65533; /Ss*&#65533;y&#65533;&#65533;+&#65533; V&#65533;&#65533;&&#65533;/&#65533;&#1920;J&#65533;{&#65533;s&#65533;#
s&#65533;	&#65533;&#65533;V&#65533;]A&#65533;(d@&#65533;&#65533;Z&#65533;?&#65533;&#65533;&#65533;&#65533;&#65533;&#65533;&#65533;&#620;&#65533;K`_&#65533;t[&#65533;}ve),0&#65533;&#65533;&#65533;R&#65533;&#65533;&#65533;pg8%0&#65533;&#65533;@O@&#65533;&#65533;&#61524;&#65533;q&#65533;v&#65533;&#65533;&#65533;&#65533;x=&#65533;huk&#65533;&#65533;9&#65533;&#65533;e"^&#65533;&#65533;&#65533;s%&#65533;%&#65533;&#65533;&#65533;&#65533;&#511;&#65533;&#65533;;8&#65533;&#65533;&#65533;[&#65533;&#65533;&#65533;8D&#65533;&#65533;&#65533;&#65533;r&#65533;&#65533;&#65533;mnoc&#65533;4&#65533;&#65533; l&#65533;&#65533;'p &#65533;&#65533;&#65533;$&#65533;&#65533;0&#65533;&#65533;F&#65533;P9&#65533;&#65533;&#65533;?&#65533;&#65533;Q &#65533;&#65533;yl&#65533;&#65533;a&#65533;)&#65533;&#65533;&#65533;4DE	U&#65533;&#65533;A$x&#65533; *&#65533;6>$X&#65533;&#65533;&#65533;|&&#65533;Y&#65533;&#65533;&#65533;&#65533;&#65533;&#65533;&#65533;ys&#65533;@M5&#65533;&#65533;t&#65533;&#65533;&#65533;C&#65533;fR&#65533;Q&#65533;&#65533;&#65533;&#65533;&#65533;q&#65533;&#65533;&#65533;@&#65533;L&#994;M&#65533;v-&#1729;#&#65533;&#65533;&#65533;&#6112;&#65533;&#65533;a&#65533;&#65533;&#65533;?W&#65533;&#65533;_&#65533;9&#65533;&#65533;K&#65533;&#65533;&#65533;$dP&#65533;B&#65533;&#65533;&#65533;&#65533;&#65533;&#65533;Yz&#65533;&#308;&#65533;8
&#65533;&#65533;&#65533;H&#65533;D&#65533;!&#65533;&#65533;?S&#65533;A&#65533;&&#65533;Z &#65533;&#65533;L&#65533;&#65533;M&#65533;&#65533;&#65533;&#65533;&#65533;N&#65533;&X&#65533;tg&#65533;&#65533;N,I&#65533;&#65533;4&#65533;7&#65533;&#65533;lg&#65533;&#65533;+_&#65533;&#65533;;A+&#65533;TF&#65533;#2&#65533;M&#65533;F&#65533;&#65533;&#65533;+O&#12673;&#65533;v;&#1228;a&#65533;0&#65533;t&#589;3C&#65533;&#65533;&#65533;&#65533;&#1873;M&#65533;j&#65533;qB&#519;|&#65533;&#65533;&#65533;%&#65533;TP&#65533;?&#65533;&#65533;&#65533;E&#65533;qt$<B&#65533;&#65533;i&#65533;&#65533;&#65533;"m&#65533;&#65533;`&#65533;<&#65533; &#65533;6&#65533;lc&#65533;vtd&#65533;&#65533;<&#65533;&#65533;?x&#65533;]&#65533;3&#65533;1&#65533;&#65533;pG+&#65533;&#65533;	&&#65533;8&#65533;I+&#65533;0&#65533;&#65533;C&#65533;&#65533;&#65533;)&#65533;&#65533;&#65533;&#65533;RT&#65533;&#65533;|&#65533;(&#65533;&#65533;?8&#65533;&#65533;&#65533;?B(&#65533;&#65533;b&#65533;&#65533;Ks&#1294;M&#65533;@AK>&#65533;&#65533; 
&#65533;&#65533;(&#65533;F&#65533;&#65533;o&#270;@&#65533;&#65533;&#65533;?&#65533;&#65533;2&#65533;;a&#65533;b[&#65533;"&#65533;@Z&#65533;&#65533;&#742;&#65533;&#65533;Z&#65533;&#65533;&#65533;&#65533;&#65533;j&#65533;&#65533;&#65533;Q-&#65533;S&#65533;U&#65533;CF&#65533;T&#65533;OI&#65533;J&#65533;C&#65533;
&#65533;C&#65533;&#65533;&#65533;&#65533;E5]d&#65533;yYg&#65533;u&#65533;&#65533;T/&#65533;.&#65533;&#65533;&&#65533;&#65533;-"&#65533;TGL1I&#65533;C&#65533;&#65533;&#65533;+Qh&#65533;zS&#65533;&#65533;u&#65533;@H&#65533;&#65533;&#65533;&#65533;&%8&#65533;O&#65533;&#65533;b&#65533;@Q"&#65533;&#65533;&#65533;&#65533;FV&#65533;lP`&#65533;@X&#65533;&#65533;&#65533;_e&#65533;&#65533;S&#65533;&#65533;[#B&#65533;[&#65533;\&#65533;5&#65533;1&#65533;&#65533;&#65533;0&#65533;&#65533;A1&#65533;&#65533;&#65533;p&#1113;"&#65533;&#65533;&#65533;&#65533;&#65533;&#65533;YPg&#65533;m4&#65533;&#65533;&#65533;v&#65533;Lc/&#65533;x&#65533;&#65533;u!&#65533;#A&#65533;|&#65533;&#65533;&#65533;&#65533;t&#300;vU}^YG&#849;{(J=&#65533;&#65533;YQ\AY'&#65533;&#65533;G6&#65533;66&#65533;&#65533;&#65533;&#65533;&#65533;&#65533;F&#65533;&#65533;)H&#65533;6&#65533;E&#65533;b&#65533;&#65533;&#65533;&#65533;&#65533;&#65533;&#65533;&#65533;d&#65533;&#65533;
&#65533;&#65533;&#65533;Q#&#65533;'4"a&#65533;&#65533;&#65533;?p	]&#65533;M:&#65533;C&#65533;-&#65533;H&#65533;4&#65533;XtG(&#65533;@&#65533;&#65533;&#65533;
&#65533;&#65533;RK&#65533;c4Rp&#65533; &#65533;&#65533;9&#65533;&#52363;-&#65533;&#65533;5C&#65533;#D,&#65533;&#65533;&#65533;&#65533;&#65533;iI&#65533;h&#65533;8&#65533;t&#65533;EB&#65533;@=&#65533;&#65533;&#65533;"&#65533;&#65533;&#65533;&#65533;&#65533;[bIA
 &#65533;&#65533;&#65533;&#65533;3&#65533;&#65533;&#65533;7&#65533;&#65533;&#65533;p&#65533;&#65533;&#65533;&#65533;f&#65533;T&#65533;&#65533;&#65533;&#65533;&#65533;3\&#65533;G&#65533;&#65533;&#65533;&#65533;&#65533;&#65533;&#65533;_&#65533;:&#65533;&#65533;&#65533;0&#65533;g	&#65533;@&#65533;&#65533;&#65533;Z&#65533;&#65533;(&#65533;Z&#65533;	R&#65533;&#65533;&#65533;'>&#65533;&#65533;&B&&#65533;"q&#65533;&#65533;&#65533;R&#65533;&#65533;&#65533;&#65533;%&#65533;&#65533;'* ?T}&#65533;
hc&#65533; &#65533;&#65533;&#65533;&#65533;[.&#65533;&#65533;LP!.&#65533;0!6Y&#65533;&#65533;&#65533;.a&#65533;P(&#65533;&#65533;&#65533;&#65533;U/ze_&#1111;T&#65533;&#65533;&#65533;_&#65533;R&#65533;&#65533;B&#65533;&#65533;E&#65533;z&#65533;#&#65533;&#65533;&#65533;p&#65533;&#65533;[" 2&#65533;&#65533;e- 0R&#65533;&#65533;&#65533;1&#65533;&#65533;n&#65533;&#65533;&#65533;Hm2&#65533;Y&#65533;&#65533;&#65533;&#65533;&#65533;Y&#65533;F&#65533;v&#65533;&#65533;E&#65533;;j&#65533;&#65533;F^&#65533;P&#65533;&#65533;L&#1290;-K&#65533;&#65533;&#65533;G61&#65533;G&#65533;&#65533;&&#65533; &#65533;&#65533;	_`&#65533;&#65533;<&#65533;dK&#65533;W&wyx&#65533;qfA&#65533;d&#65533;&#65533;$&#65533;&#65533;&#65533;#&#65533;]&#65533;H&#65533;&#588;b&#65533;:&#65533; F&#65533;&#65533;&#65533;lg&#65533;&#65533;P x&#65533;&#65533;AL&#65533;&#65533;&#65533;&#65533;G&#65533;
A&#65533;B&#65533;PD&#65533;&#65533;&#65533;!&#65533;&#969;&#65533;_&#65533;&#65533;H&#65533;C&#65533;>&#1540;N&#65533;&#65533;%	"&#65533;04&#65533;>8&#65533;@,A &#65533;Y&#65533;*C6&#65533;&#65533;P@&#65533;&#65533;;)&#65533;&#65533;&#65533;G	aP&#65533;&#65533;&#65533;&#65533;Lf$&#65533;I&#65533;&#65533;&#65533;B&#65533;a3&#65533;A&#65533;&#65533; &#65533;{&#65533;*U&#65533;j&#1371;t&#65533;&#65533;#F&#65533;&#175;&#65533;&#65533;_E&#65533;&#65533;xe&#65533;F$&#65533;U&#65533;21"J&#65533;&#65533;C&#65533;&#1920;&#65533;*p&#65533;P$uj&#65533;&#1700;'&#65533;SV&#65533;&#65533;:,&#65533;&#65533;9&#65533;H&#65533;&#65533;&#65533;&#65533;k 	&#65533;UQR&#65533;F&#65533;&#65533;&#65533;&#65533;&#65533;R&#65533;p&#65533;&#65533;i&#65533;&#65533;?h&#65533; &#65533;L&#65533;*q&#65533; &#65533;`&#65533;&#65533;&#65533;A&#65533;&#65533;@&#65533;	&#65533;W&#65533;-Zr&#65533;&#65533;&#65533;&#65533;&#65533;.#p&#65533;rH&#65533;=&#65533; &#65533;&#65533;A2d(&#65533;*2&#65533;&#65533;&#65533;7&#65533;&#65533;&#65533;e&#65533;Rq&#468;&#65533;x%V&#65533;&#65533;&#65533;ZP&#65533;C&#65533;&#65533;8&#65533;#&#65533;q&#65533;q&#65533;&#65533;v&#65533;b6&#65533;9&#65533;k&#65533;&#65533;C&#65533;A&#65533;cb;&#65533;-&#65533;a&#65533;/&#65533;u&#65533;&#65533;&#65533;%y$8)&#65533;&#65533;Y&#65533; &#65533;P&#65533;&#65533;"!&#65533;D&#65533;&#65533;&#65533;&#22018;&#65533;&#65533;2&#65533;^ &#65533;&#577;&#65533;{&#65533;&#65533;&#65533;&#65533;&#65533;m&#65533;@v&#1113;&#65533;&#65533;&#65533;&#65533;"&#65533;&#65533;< yA*&#65533; &#65533; &#65533;JN&#65533;A&#65533;~A&#65533;rCNhB&#65533;&#65533;/u"&#65533;&#65533;PF0&#65533;	k&#65533;O&#65533;&#65533;bR&#65533;
d&#65533;)e&#65533;,&#65533;&#65533;&#65533;Y&#65533;&#65533;#H&#65533;&#65533;}&#65533;S&#65533;&#65533; &#65533;&#65533; &#65533;a&#65533;&#65533;Q9&#65533;?&#65533;&#65533;&#65533;C#:&#65533;SEXH&#65533;,Z&#998;0&#65533;8&#65533;,FLhY-&&#65533;&#65533;&#65533;5&#65533;&#65533;6&#65533;V&#65533;P&#65533;"&#65533;&#65533;H&#65533;a&#65533;&#65533;T&#65533;&#65533;&#65533;&#65533;&#65533;&#65533;&#65533;&#65533;&#65533;&#65533;&#65533;D =&#65533;&#633;&#65533;X&#65533;&#65533;&#65533;&#65533;k	&#65533;&#65533;&#65533;&#65533;&#65533;)&#65533;&#65533;&#637;Z&#65533;)&#1238;&#65533;Pa&#65533;j&#65533;p&#65533;&#65533;ai&#65533;d&#65533;&#65533;*:&#65533;l&#65533;&#65533;[&#65533;h&#65533;&#837;.&#65533;&#65533;_&#65533;&#65533;&#65533;=&#65533;c&#65533;&#65533;&#65533;?&#65533;&#65533;T&#65533;&#65533;&#65533;#	*	>s&#65533;Rj&#65533;]&#65533;&#65533;&#65533;u&#65533;&#65533;,M=|&#65533;&#65533;y&#65533;+&#65533;&#65533;nLg~&#65533;&#65533;&#65533;N&#65533;A&#65533;&#65533;&#65533;&#65533; &#65533; &#65533;{&#65533;^&#65533;&#65533;b$z?6&#65533;}&#65533;B-&#65533;bG&#65533;$&#65533;&#1634;a&#65533;&#65533;&#65533;&#65533;&#65533;?&#65533;M&#65533;=&#65533;&#65533;q&#65533;9?v>&#65533;z&#65533;&#65533;G
r&#65533;&#65533;`&#65533;4j&#65533;7a\:&#65533;&#65533;6&#65533;y&#46467;&#65533;&#65533;&#65533;nt/h&#65533;;&#65533;&#65533;&#65533;&#65533;P&#65533;&#65533;?&#65533;&#65533;<,0&#65533;&#65533;&#65533;X&#65533;&#65533;d	&#65533;&#65533;y&#65533;C&#65533;&#65533;&#65533;+a&#65533;{&#65533;F&#65533;&#1295;!&#65533;&#65533;&#65533;.)&#65533;&#65533;\&#65533;&#65533;&#65533;&#65533;&#65533;&#65533;E,pg@&#1821;	w7&#65533; &#65533;'%O(&#1929;&#1666;r8\&#65533;&#65533;&#65533;=&#65533;K&#65533;&#65533;1&#65533;T9&#1515;&&#65533;&#65533;*&#65533;&#65533;&#1941;&#65533;^&#65533;&#65533;&#65533;&#794;&#65533;%&#65533;F&#65533;&#65533;&#65533;b&#65533;C &#65533;&#65533;&#65533;:hj&#65533;&#65533; q3&#561;"&#65533;IK&#65533;V&#65533;2&#65533;&#65533;&#65533;mF&#65533;&#65533;&#65533;&#65533;L&#65533;/~&#65533; &#65533;R&#65533;GhNsDby&#803;&#65533;K&#65533;&#65533;
&#65533;&#65533;&#65533;Y&#65533;&#65533;T&#65533;&#65533;&#65533; @&#65533;~f&#65533;?&#65533;A &#65533; &#65533;
U&#65533;&#65533;?8&#65533;,&#65533;&#65533;= &#65533;&#65533; C) W	&#65533;8&#65533;7&#65533;&#65533;P&#65533;&#65533;L&#65533;&#65533;&#65533;&#65533;M4A&#1055;@0&#65533;6y^!|AA$&#65533;Y&#65533;&#65533;&#65533;(&#65533;&#65533;Q&#65533;?&#65533;&#65533;&#65533;&#65533;&#65533;&#65533;C<&#65533;F&#65533;&#65533;@C\&#65533;&#65533;&#65533;&#65533;&#1149;&#1483;&#65533;1&#65533;&#65533;&#65533;&#65533;G &#65533;j&#65533;H&#65533;R<&#65533;f&#65533;&#65533;&#65533;&#65533;&#65533;l]&#65533;&#65533;	P&#65533;TC(0&#65533; 0B@&#65533;@&#65533;'&#65533; 7T&#65533;&#65533;&#65533;? D	J&#65533;%N|&#65533;3(&#65533;+(&#65533; AO=R&#65533;&#1801;%&#65533;&#65533;&#65533;B&#335;&#65533;&#65533;&#65533;&#65533;&#65533;&#65533;&#65533;&#65533;&#65533;B&#65533;B$
&#65533;$&#65533;&#65533;#Vb&#65533;<&#65533;&#65533; &#65533;@e&#65533;G&#65533;&#65533;&#65533;&#65533;<A)SD&#65533;&#65533;&#65533;&#65533;&#65533;+V&#65533;&#65533;&#65533;&#65533;x&#65533;&#65533;&#37544;.&#65533;&#65533; /&#65533;/&#65533;&#65533;,Z&#65533;&#65533; &#65533;F&#65533;Z#A  &#65533;&#65533;&#65533;&#65533;&#65533;=&#65533;&#65533;&#65533;@gM&#65533;@A&#65533; 
u&#65533;)&#65533;&#65533;@&#65533;C&#65533;&#65533;@9x&#65533;&#65533;&#65533;8&#65533;E9&#65533;#S&#65533;&#65533;8&#65533;&#65533;8&#65533;#A&#65533;c;&#65533;&#65533;YD&#65533;&#65533;&#65533;+hE&&#65533;&#65533; [&#65533;&#65533;A,&#65533;n&#65533;@&#65533;A*&#65533;&#65533;($,&#65533;P&#65533;&#65533;\d&#65533; &#65533;&#65533;!&#65533;@&#65533;&#65533;k&#65533;&#65533;&#1283;C~&#65533;&#65533;?&#65533;&#65533;?L&#65533;$4&#65533;@lB&#65533;X@&#65533;ADX&#65533;$L&#65533;`&#65533; &#65533;@ F	 lO&#65533;d&#65533;l&#65533;&#65533;]&#1510;&#65533;?h@&#65533;&#65533;&#65533;S&#65533;F&#65533;R&#65533;&#604;bZ<A&#65533;&#65533;@l&#65533;de[&#65533;&#65533;4&#65533;&#65533;&#65533;&#65533; F &#65533;&#65533; G
&#65533;&#34917;@&#65533;@&#65533;&#65533;&#65533;&#65533;x&#65533;A&#65533;&#65533;i&#65533;&#524;&#1796;jC&#65533;]F4&#65533;M&#65533;&#65533;0u&#65533;&#65533;M,&#65533;@&#65533;8&#65533;	\&#65533;&#65533;&#65533;&#65533;/&#65533;&#65533;|&#65533;@ F &#65533;!p
&#65533;&#65533;&#65533;~&#65533;?@&#65533;&#65533;`&#65533;&#65533;	&#65533;&#777; n&#65533;!
&#65533;b&#65533;&#65533;&&#1920;&#65533;]&#65533;LQ^&#65533;&#65533;&#65533;g&#65533;I&#65533;&#65533;d&#65533;M,&#65533;&#26392;6&#65533;&#65533;%C&#65533;&#65533;&#65533;&#65533;C[&#65533;@&#65533;&#65533;&#65533;G2gs&#65533;DX&#65533;@(&#65533;!&#65533;&#65533;<&#65533;&#65533;'&#65533;&#65533;R&#65533;&#65533;&#65533;&#65533;?x&#65533;w&#65533;:|&#65533;:&#65533;&#65533;&#65533;y&#65533;&#65533;?&#65533;&#65533;:&#65533;&#65533;Z&#65533;&#65533;@t&#65533;z&#65533;F&#65533;"&#65533;&#65533;}
&#65533;,0&#65533;y&#65533;@@A&#65533;&#65533;&#65533;	&#65533;&#65533;&#65533;D<&#65533;&#65533;G&#65533;&#65533;?,&#65533;l&#65533;@|&#65533;L&#65533;R&#65533;&#65533;&#65533;&#65533; &#65533;7&#65533;&#65533;7&#65533;\&#65533;&#65533;D&#65533;&#748;	#&#65533;y/&RQ&#65533;&#65533;C&#65533;*&#65533;&#65533;?&#65533;(&#65533;&#65533;gn&#65533;h&#65533;&#65533;&#65533;&#65533;h&#65533;&#65533;hA&#1814;s&#65533;&#65533;!&#65533;&#65533;\$S&#65533;LN)&#65533;*,&#65533;&#65533;&#65533;&#65533;&#65533;R&#65533;Q&#65533;N&#65533; &#65533;&#65533;`\A&#65533;Ah&#65533;&#65533;]&#65533;@4&#65533;@&#65533;&#65533;@@C=L&#65533;F&#65533;G&#65533;&#65533;&#65533;C&#65533;.&#65533;*l&#65533;F&&#65533;:&#65533;&#65533;:0&#65533;	*&#65533;ry
&#65533;"6&#65533;iA\&#65533;&#65533;u&#65533;p&#65533;T&#65533;@L&#65533;8&#65533;&#65533;ZnAWD`>&#65533;1&#65533;&#65533;&#65533;&#65533;H&#65533;&#65533;SA&#65533;].G4x_&#65533;&#65533;&#65533;6l&#65533;7%a&#65533;&#65533;4t&#65533;~6O&#65533;]&#65533;&#65533;(7&#65533;O&#65533;&#65533;FT&#65533;b&#65533;4&#65533;&#65533;&#65533;&#65533;&#65533;&#65533;&#65533;&#65533;8Cp &#65533;&#65533;&#65533;&#65533;	&#65533;&#65533;&#65533;&#65533;&#335;&#65533;&#65533;&#65533;&#65533;4&#65533;@A&#65533;&#65533;&#65533;]&#1108; &#839;&#65533;&#65533;	h&#65533;e&#65533;@\&#65533;0CU&#65533;A aA&#65533;&#65533;&#65533;&#65533;+,F&#65533;=&#65533;&#65533;?8&#65533;QE&#65533;C=Z&#65533;m&#265;&#1946;A K&#65533;&#65533;&#65533;&#65533;&#65533;&#65533;&#936;A&#65533;@&#65533;=&#65533;&#65533;U}&#65533;&#65533;&#65533;&#65533;&#65533;/d&#65533;&#65533;BN&#65533;>V&#65533;a&#65533;C&#65533;&#65533;Z&#65533;&#65533;&#65533;N&#65533;&#65533;&#65533;&#65533;Z&#65533;&#1389;dVPXZe)R&#65533;&#65533;	%&#65533;&#65533;&#65533;9&#65533;& &#65533;5b&#65533;D&#1010;&#65533;A&#65533;A-B&#65533;6^&#65533;&#65533;&#939;Z)Fp&#65533;&#65533;&#65533;?l&#65533;GX&#65533;2&#65533;&#65533;F$&#65533;&#65533;j&#65533;z&#280;&#65533;.&#65533;&#326;&#65533;&#65533;&#65533;@h&#219;&#65533;.`&#65533;&#1222;&#65533;&#65533;M&#65533;&Z&#65533;0&#65533;lA&#65533;&#65533;&#65533;
D0&#65533;mA&#65533;@&#2018;&#65533;p&#65533;[4&#65533;X:H&#65533;\&#65533;
&#65533; A&#65533;N&#65533;&#65533;j&#65533;&#65533;/&#65533;&#65533;i&#65533;&#65533;&#65533;4G4&#65533;/&#65533;	&#65533;&#65533;uHxj7u!&#65533;&#65533;&#65533;b&#65533;&#65533;&#65533;&#65533;&#237;&#65533;&#65533;&#65533;hO b&#989;&#65533;&#65533;b_D&#65533;&#65533;tBX&#65533;&#65533;A&#65533;~&#1650;
&#65533;&#65533;,&#65533;&#65533;&#65533;&#65533;!J&#65533;?&#65533;&#65533;&#65533;&#65533;	G]&#65533;;`,ZxY&#65533;LJ&#65533;%&#65533;&#65533;P&#65533;&#31529;V&#65533;&#65533;?&#65533;&#65533;@&#65533;&#65533;&#65533;&#1498;&#65533;&#65533;U&#65533;@l vD'&#65533;&#65533;&#65533;0&#65533;AhB"&#65533;&#65533;&#65533;&#65533;&#65533;&#65533;&#65533;&#65533;/&#65533;
D&#65533; &#65533;[&#65533;p|Z#&#65533;l&#65533;&#65533;P&#65533;&#65533;C&#65533;c2&#65533;&#65533;&#65533;&#65533;&#65533;6&#65533;z&#65533;&#65533;&#65533;w*&#65533;&#65533;&#65533;&#65533;o@1D@rt&#65533;^ly&#295;&#65533;&#65533;5&#65533;&#65533;C&#65533;&#65533;&#65533;&#666;/&#65533;"&#65533;&#943;R_&#65533;&#1391;&&#65533;&#65533;.:ET&#65533;&#65533;@&#65533;0i9&#65533;!&#65533;&#65533;m&#65533;0$&#65533;&#65533;B"&#65533;&#65533;M&#65533;&#65533;&#65533;&#65533;-E&#65533;&#65533;58&#65533;&#65533;&#1316;@&#1055;:&#65533;&#65533;&#65533;&#65533;&#65533;&#65533;m&#65533;~&#65533;R&#65533;&#65533;&#65533;&#65533;-S&#65533;&#65533;4e&#1105;-F&#65533;1q&#65533;@&#65533;D&#65533;&#65533;pB&#65533;&#65533;&#65533;&#65533;J&#65533;&#65533;@$&#65533;)l&#65533;&#65533;&#65533;E
xT&#65533;&#65533;&#65533;?h/f#&#65533;~h&#65533;i G&#22698;&#65533;&#65533;G&#65533;^&#65533;	D9&#1548;t	&#1282;&#65533;dA&#65533;&#65533;I&#65533;&#65533;&#65533;/xB&#65533;D&#65533;+&#65533;&#65533;D/g^ $&#65533;&#65533;+8C&#65533;&#65533;&#65533;xYF&#65533;a&#65533;`&#65533;H*&#65533;&#65533;&#65533;zB1F1&#65533;&#65533;&#65533;&#65533;%&#65533;L&#65533;lD-|&#65533;|&#65533;&#65533;}F,&#65533;&#65533;;&#65533;&#65533;d&#65533;&#65533;l&#65533;&#65533;&#65533;&#65533;E\&#65533; 9;&#65533;9SY&#65533;C&#65533;&#65533;a&#65533;&#65533;pX	&#65533;&#65533;&#65533;R0&#65533;=&#65533;&#65533;;&#65533;>&#65533;3&#65533;DM&#65533;X&#65533;O&#65533;&#65533;&#65533;&#65533;&#65533;P`&#65533;&#1081;&#65533;&#65533;"&#65533;@&#65533;&#65533;&#65533;&#1036;" &#65533;E+&#65533;&#65533;&#65533;&#65533;r#Z/&#65533;&#65533;&#185;&#65533;B&#65533;&#65533;H&#65533;I7&#65533;)&#65533;K&#65533;&#65533;`&#65533;D&#65533;-&#65533;&#65533;H3iW&#65533;&#65533;<o&#65533;&#65533;&#65533;Z&#65533; ,&#65533;VB&#65533;(&#65533;&#65533;}&#65533;Q&#65533;Q5CFL&#65533;&#65533;Ad&#65533;mA&#65533;&#65533;qiA&#65533;&#65533;M\&#65533;@@&#65533;*3l&#65533;9C&#65533;8HWT $,@Vo&#65533;
&#65533;%3`SS&#65533;&#65533;&#65533;&#65533;&#65533;&#1581;@(U&#65533;$&#65533;[&#65533;V&#65533;)A&#65533;] &#65533;D&#65533; &#65533;'x6)&#65533;ZnD8v&#65533;&#65533;9&#65533;9&#65533;&#65533;oTn&#65533;&#65533;
/&#65533;G;&#65533;`&#65533;&#65533;j*&#65533;5d&#1061;&#65533;&#65533;eI&#65533;&#65533;	&#65533;&#65533;v,&#65533;&#65533;&#65533;&#65533;&#65533;&#65533;8T!T@&#65533;&#65533;&#65533;&#65533;&#65533;O&#65533;&#65533; &#65533;(B&#65533;&#65533;	7&#65533;&#65533;n'&#65533;&#65533;&#65533;&#65533;@N&#65533;&#65533;&#65533;H75&#65533;4&#65533;&#65533;C+  &#604;&#65533;&#65533;&#65533;E&#65533;
6&#65533;?uyO&#65533;&#65533;/Fx&#65533;M&#65533;B1&#65533;&#65533;{{&#65533;@&#65533;K&#65533;T&#65533;}&#65533;K.&#65533;KVp&#65533;7~&#65533;Jc&#65533;&#65533;&#65533;&#65533;&#65533;&#65533;&#65533;i&#1363;Dc&#65533;F&#65533;Cs&#65533;=x&#65533;&#65533;,D&#65533;&#65533;@d@D&#65533;<!&#65533;&#65533;3`D5&#65533;\&#65533;&#209;&#65533;&#1540;&#65533;&#65533;&#65533;M,&#65533;&#65533;&#65533;[@&#65533;&#65533;X@&#65533;&#65533;B&#65533;&#65533;@X&#65533;&#65533;&#65533;&#65533;&#65533;&#65533;&#65533;t&#65533;c&#65533;&#65533;h&#65533;&#65533;&#65533;;&#65533;&#65533;.&#65533;&#65533;2&#65533;+&#65533;&#65533;&#65533;\C&#273;&#65533;&#65533;NbD&#65533;&#65533;&#65533;&#65533;F&#65533;O&#65533;&&#65533;&#65533;&#65533;?&#1539;&#65533;Z&#65533;A&#65533;-Fh@&#1390;&#346;&#65533;&#65533;&#576; 
$&#65533;&#65533;&#65533;2m&#65533;GA!wHZ2F0v&#65533;&#65533;&#65533;&#65533;&#65533;&#65533;&#65533;&#65533;6[8S&#65533;&#1540;&#65533;&#65533;?&#65533;&#65533;&#65533;@&#65533;AV&#65533;i&#65533;Xc&#65533;&#515;'&#458;&#65533;gh&#65533;@&#65533;e;E6&#58938;@&#65533;&#65533;&#65533; &#65533; &#3151;&#65533;&#65533;7&#65533;*P&#65533;+&#65533;6A&#65533;6 &#65533;&#628;*&#65533;&#65533;G&#65533;&#65533;&#65533;&#65533;&#65533;&#65533;&#65533;&#65533;&#65533;$&#65533;@&#65533;&#65533;&#65533;&#65533;L&#65533;'&#65533;&#65533;&#65533;&#65533;sC<IL&#340;&#65533;&#65533;&#65533;d&#65533;&#65533;&#65533;&
J&#65533;&#65533;&#1325;o&#65533;&#65533;&#65533;25&#65533;@&#65533;&#65533;&#65533;&#65533;&#65533;{/A&#65533;y&#1030289;")0&#65533;@&#65533;$&#65533;&#65533;&#142;y&#65533;&#65533;&#65533;9}&#65533;
&#65533;&#65533;&#65533;&#248;@D&#65533;?L&#65533;@&#65533;&#65533;@&#65533;cmt&#65533;&#65533;&#65533;&#65533;D&#65533;w&#65533;&#65533;&#65533;&#65533;JI&#65533;j/&#65533;W)&#1601;xl&#65533;fsG&#65533;,&#65533;&#1108;*A&#65533;#|^&#65533;?\<T|&#65533;&#65533;Ey&#65533;&#65533;&#65533;D:&#65533;&#65533;?@&#65533;=M&#65533;&#65533;|I &#65533;FH9Q?&#65533;&#65533;Cy&#65533;S=&#65533;i.&#65533;&#65533;o&#65533;&#65533;&#65533;&#65533;&#65533;U9A@C&#65533;o&#65533;&#65533;E&#65533;~&#65533;&#65533;+&#65533;&#65533;Yr&#65533;&#65533;&#65533;&#65533;&#65533;&#65533;&#65533;&#65533;&#65533;&#65533; &#65533;&#65533;&#65533;&#65533;&#65533;}&#65533;&#65533;&#65533;&#765;@4@&#65533;=&#2031;&#65533;GT&#65533;F&#65533;&#65533;?h&#65533;n*&#65533;&#1991;H&#65533;&#19907;&#65533;,>A&#65533;\&#65533;@&#1295;&#65533;p&#65533;5y&#65533;&#65533;&#65533;&#65533;&#65533;&#65533;2&#65533;&#65533;&#558;&#65533;YF&#65533;>&#65533;&#65533;&#65533;&#65533;O&#65533;4M:&#360;jd&#65533;&#907;&#65533;X&#65533;&#65533;&#65533;8&#65533;&#65533;&#65533;&#65533;BG&#65533;j&#65533;&#65533;&#65533;n&#65533;?&#65533;;&#65533;&#65533;&#65533;&#65533;&#65533;&#65533;&#65533;&#65533;&#65533;A&#65533;jm&#1737;"A&#65533;&#65533;&#65533;6&#65533;
&#65533;s"&#65533;6&#65533;&#65533;&#65533;RJ&#65533;&#65533;,t&#65533;/&#65533;&#65533;I&#65533;\H&#65533;&#65533;@6&#65533;&#65533;?&#65533;&#65533;4&#65533; &#65533;&#65533;&#65533;M&#65533;&#65533;?&#65533;?@&#65533;P&#65533;&#65533;`A&#65533;^&#65533;q&#65533; &#194;*r&#65533;&#65533;&#65533;&#65533;bE&#65533;1f&#1336;&#65533;&#65533;cG&#65533;A&#65533;&#65533;&#65533;&#65533;5&#65533;&#65533;#&#65533;%&#65533;5dD&#65533;)HGf&#65533;,&#65533;&#65533;Y&#65533;&#774;&#65533;Pl&#65533;&#1720;&#65533;&#65533;-&#65533;;<&#65533;&#65533;&#308;&#65533;'&#65533;&#65533;&#65533;&#65533;&#224;T&#65533;o&#65533;&#65533;&#65533;okA&#65533;$L&#65533;48`&#65533;E"&#65533;&#65533;2&#65533;&#65533;&#65533;&#65533;<&#65533;&#65533;dTk3&#65533;+&#65533;`&#65533;&#65533;&#65533;&#65533;E&#65533;?&#65533;&#65533;&&#65533;7p&#65533;&#65533;&#65533;&#65533;&#65533;&#65533;OD&#65533;&#65533;)&#65533;q&#65533;RP&#65533;&#65533;FT&#65533;<b&#65533;&#65533;&#65533;H&#65533;&#65533;EtA1&#65533;M&#65533;6&#65533;&#65533;(&#65533; H&#65533;&#65533;&#65533;&#65533;-&#683;(/&#65533;T&#65533;y[Q&#65533;By>&#65533;&#65533;&#65533;&#65533;&#65533;&#65533;&#65533;c&#65533;&#65533;&#65533;czA&#65533;&#65533;&#65533;0! &#65533;&#65533;&#34971;1&#65533;9x&#65533;&#65533;Yg3&#65533;&#65533;u&#65533;&#65533;d<&#65533;&#65533;Z&#65533;&#65533;&#65533;OpZA&#65533;&#65533;2&#65533;!a&#65533;A&#65533;;P&#65533;&#65533;c^&#65533;cx0e&#65533;&#65533;&#65533;1fc&#65533;&#65533;~&#65533;&#65533;CE&#65533;&#65533;<Q&#65533;&#65533;&#65533;&#65533;&#65533;&#65533;CT&#65533;K&#65533;&#65533;&#65533;Ed&#65533;&#65533;_&#65533;&#65533;&#65533;&#65533;! G&#65533;&#65533;&#65533;6t&#65533;&#65533;&#65533;;&#65533;&#65533;&#65533;9hI#&#65533;$&#1206;)&#65533;&#65533;&#65533;J"&#65533;|R&#65533;K&#65533;$7D.&#65533;C&#65533;.&#65533;&#65533;!&#65533;&#65533;&#65533;&#65533;W*J&#65533; f&#65533;q&#65533;&#65533; &#65533;&#65533;&&#65533;'&#65533;&#65533;&#65533;&#65533;&#65533;&#65533;?&#65533;E&#65533;&#65533;&#65533;&#65533;&#65533;&#65533;%&#65533;,&#65533;&#27712;&#65533;&#65533;&#23065;&#65533;&#65533;z&#65533;"^&#65533;&#1192;&#65533;l&#65533;&#65533;:4&#65533;&#65533;F&#65533;+&#65533;L&#65533;&#65533;&#65533;&#65533; N^u&#65533;&#65533;78q&#65533;&#65533;L9Rk &#65533;&#65533;"&#65533;-&#65533;&#65533;&#65533;&#65533; %.&#65533;&#26251;&#65533;&#65533;0&#65533;a6&#65533;&#65533;&#65533;z&#1443;<s&#65533;#&#65533;&#65533;&#65533;&#65533;Z&#65533;F(&#65533;3&#65533;&&#65533;h&#65533;\TI&#65533;#m&#65533;m/F&#65533;&#773;	U&#65533;&#65533;&#65533;&#65533;DT&#65533;&#65533;	Y&#65533;&#65533;Ws&#65533;a&#65533;_&&#65533;}W&#65533;&#45943;^&#65533;&#65533;&#65533;"a&#65533;&#65533;8&#65533;&#65533;~!&&#65533;a&#65533;&#65533;&#65533;6&#65533;h&#65533;&#65533;&#65533; &#65533;&#65533;&#65533; &#65533;1&#65533;&#65533;	2&#65533;&#65533;&#65533;&#65533;&#65533;l&#65533;&#65533;Y>&#65533;&#65533;&#65533; &#65533;&#65533;&#596;&#165;LI&#65533;&#65533;&#65533;
B&#65533;&#65533;:@A&#65533;&#65533;&#65533;&#65533;(i&#65533;&#65533;9&#65533;UO&#65533;&#65533;N&#65533;.&#65533;9c>%&#65533;&#65533;&#65533;&#65533;&#65533;&#65533;&#65533;&#65533;4&#65533;&#65533;dl&#65533;&#65533;&#65533;&#896;&#65533;&#65533;"&#65533;0(&#65533;&#65533;(&#65533;&#65533;"
&#65533;N&#65533;
	&#65533;Y0* &#210;&#65533;&#1579;&#65533;&#65533;&#65533;:&#65533;&#65533;w&#65533;&#65533;&#65533;0N&#65533;N&#65533;&#65533;p&#65533; &#65533;&#65533;&#65533;&#65533;&#65533;&#65533;t9&#65533;&#65533;&#65533;&#65533;WE&#65533;"b&#65533;?wM}&#65533;f&#65533; &#42995;}&#50114;&#65533;&#65533;N&#65533;&#65533;&#65533;f<hf&#65533;j*&#65533;S&#65533;&#65533;&#65533;g&#65533;&#65533;&#65533;b&#65533;&#65533;&#65533;'&#65533;D &#65533;O&#65533;&#65533;&#65533;&#65533;&#65533;P&#65533;&#65533;&#65533;&#65533;&#65533;<&#514;h&#65533;)H|&#65533;&#65533;g&#65533;&#1358;&#65533;Z&#65533;We&#65533;#&#65533;&#65533;&#65533;8e&#65533;g&#65533;&#65533;f&#65533;&#65533;&#65533;&#65533;&#65533;&#65533;&#65533;$  &#65533;&#65533;&#65533;&#65533;s`&#65533;&#65533;U&#65533;XF&#65533;&#65533;&#65533;H1A=A&#65533; {&#65533;&#65533;&#65533;T-&#65533;&#65533;&#65533; &#65533;&#1568;&#65533;&#65533;&#65533;sD&#260;9XaA&#65533;&#65533;.&#65533;0&#65533;&#65533;G&#65533;a&#135;&#65533;*x&#65533;&#65533;d&#65533; &#65533;G&#65533;&#65533;@&#65533;&#65533;;.&#65533;&#65533;v&#65533;&#65533;&#65533;&#65533;&#65533;:&&#65533;&#65533;s&#65533;&#65533;&#65533;&#65533;&#65533;=&#65533;&#65533;FDa&#65533;"$&#65533;"[x&#65533;+&#65533;&#65533;&#65533;Q!&#65533;p&#65533;&#387;h@&#65533;&#65533;&#65533;F&#65533;l&#65533; 	&#65533;&#480;
BKm&#65533;	r4H &#65533;&#65533;&#65533;&#65533;&#65533;&#65533; F&#65533;h&#65533;R&#1088;&#65533;H&#65533;&#65533;&#65533;@%/'&#65533;,&#65533;&#65533;p4&#65533;&#65533;&#65533;X&#65533;R &#65533;&#65533;&#65533;
&#65533;B&#65533;M#[&#65533;&#65533;&#65533;&#65533;"^Z&#65533;&#65533;/&#65533;&#65533;)&#65533;&#65533;p&#65533;|&#65533;?(e=8&#65533;#i@&#65533;&#65533;4&#65533; M&#65533;&#65533;?&#65533;MR4&#65533;&#65533;$&#65533;&#65533;r&#393;_&#65533;&#65533;x&#65533;(&#65533;'R&#65533;b&#65533;&#65533;'&#65533;&#65533;&#65533;&#65533;&#1641;Ny&#65533;u&#65533;&#65533;_45&#65533;|V&#65533;z&#65533;&#65533;B&#65533;P&#65533;&#65533; &#65533;0&#65533;?&#65533;0&#65533;	&#65533; i&#65533;&#65533;&#65533;&#65533;&#1026;&#65533;&#65533;&#65533;Q&#65533;&#65533;(KP&#65533;L"&#65533;&#65533;&#65533;?>
&#65533;H&#65533;&#65533;Y&#65533;c0	&#65533;&#65533;&#65533;by(&#65533;\
%&#65533;<u&#65533;4u&#65533;MG&#65533;B&#65533;&#65533;"&#65533;d~XD&#65533;&#65533;&#65533; D5*T0&#65533;&#65533;c#&#65533;&#65533;1&#65533;L s&#65533;zZf&#65533;&#65533;fu#]&#65533;&#65533;8P&#65533;!>	&#410;&#648;&#65533;&#65533;b&#65533;&#65533;E&#65533;&#65533;K&#65533;&#65533;" H&#65533;&#65533;&#65533;&&#65533;&#65533;&#65533; )^m"W&#65533;$#&#65533;&#65533;?&#65533;j&#65533;&#65533;&#65533;c!&#65533;,b&#65533;&#65533;;$EYk&#65533;N&#65533;&#65533;U&#65533;5&#65533;A&#65533;t&#65533;/"s&#65533;&#65533;&#65533;iQ&#65533;@&#65533;&#65533;C&#65533;&#474;&#65533;$V0	&#65533;xa^(&#65533;?&#65533;a&#65533;&#65533;&#65533;&#65533;&#65533;&#65533;&#65533;@&#65533;I&#65533;&#65533;&#65533;Y&#65533;nJ[&#65533;&#65533;"&#65533;&#65533;&#65533;&#65533;?0a&#65533;
&#861;&#65533;
&#65533;y|6&#65533;x&#65533;&#65533;=&#65533;9&#65533;f&#65533;&#1011317;&#65533;,@&#65533;bT&#658853;&&#65533;K0&#65533;&#65533;p4&#65533;'9&#65533;&#65533;~&#65533;&#65533;E&#65533;P&#65533;"&#65533; &#65533;&#65533;o'&#65533;&#65533;_&#65533; &#65533;C&#65533;@&#65533;f&#65533;&#65533;2&#65533;A&#65533;&#65533;&#65533;&#65533;&#65533;&#65533; &#65533;&#65533;&#65533;&#65533;TD1&#65533;AL&#65533;Q&#65533;&#65533;&#65533;&#65533;$&#65533;&#1010;&#65533;c,&#65533;&#65533;&#65533;~I<"&#65533;8&#65533;z <bQ	T&#65533;&#65533;=;YK&#816;&#65533;$&#65533;&#65533; N&#65533;&#65533;t&#65533;&#65533;U&#65533;&#65533;1&#65533;&#65533;Y&#65533;F&#65533;&#65533;*]\&#904;g&#65533;T!d&&#65533;b&#65533;W&#65533;&#65533;|&#65533;H
~&#65533;7_@&#65533;iVc&#65533;&#65533;&#65533;D^&#65533;"p&#65533;%	&#65533;f8!G&#65533;&#65533;&#65533;26&#65533;-/&#65533;&#65533;q&#65533;\&#65533;;&#65533;&#65533;=&#65533;3)&#65533;D &#65533;x.&#65533;&#65533;&#65533;Pg &#65533;&#65533;&#65533;&#65533;$&#65533;;[L&#65533;&#1332;&#65533; &#65533;&#65533;&#65533;&#65533;H&#65533;&#65533;&#65533;&#65533;%tJQ&#65533;&#65533;&#65533;&#65533;&#65533;P&#65533;&#65533;:j&#65533;X&#65533;&#65533;&#65533;&#65533;&#65533;&#65533;T&#65533;&#65533;&#65533;&#65533;&#65533;C&#65533;`;&#65533;B&#65533; &#65533; O&#65533;q&#65533;&#65533;
&#1156;&#65533;$&#65533;&#65533;ppA&#65533;&#65533;&#65533;	&#65533;&#65533;&#65533;&#65533;&#65533;Fp&#65533;nt&#65533;&#65533;&#65533;}&#65533;]&#65533;&#65533;&#65533;&#65533;%1&#65533;&#65533;&#65533;J&#65533;7b&#65533;&#384;&#65533;&#65533;&#65533;&#65533;F{&#65533;&#65533;&#65533;&#65533;q&#65533;ck&#65533;M&#65533;?&#65533;&#65533;&#65533;^ &#65533;&#65533;86j&#479;&#1136;&#65533;&#1624;"B&#65533;&#65533;Xv&#65533;#&#65533;&#65533;mh&#65533;VM&#65533;&#65533;0&#65533;&#929;Nt&#65533;H&#65533;+F&#65533; c&#65533;&#65533;u&#65533;&#65533;&#65533;+&#65533;#b(&#65533;&#65533;&#65533;&#65533;h&#1645;pM&#65533;+&#65533;|&#65533;&#498;&#65533;u&#65533;sA&#65533;&#65533;&#65533;4&#65533;&#65533;N&#65533;&#65533;sA\&#65533;S&#65533;&#65533;"|&#65533;&#65533;]&#65533;&#65533;&#65533;&#65533;&#65533;#&#65533;r&#65533;&#65533;A&#65533;m&#65533;&#65533;3. '&#65533;*&#65533;&#65533;v&#65533;&#65533;?&#65533;&#65533;&#65533;D&#65533;`&#65533;&#2047;&#65533;8L&#65533;&#65533;w&#65533;&#65533;I0!&#65533;&#65533;F{+&#65533;<&#1526;&#65533; &#65533;&#65533;&#65533;&#65533;&#65533;v&#65533;&#65533;uhq2&#65533;&#65533;&#65533;4&#65533;&#65533;K&#65533;&#65533;&#65533;&#65533;Mvr&#65533;q&#65533; &#65533;-&#65533;&#65533;B%&#65533;&#65533;=v]&#65533;&#65533;Ps&#65533;&#65533;4H&#65533;`+&#65533;&#65533;&#65533;&#65533;A&1&#65533;&&#32858;&#65533;m&#65533;&#65533;&#65533;L&#65533;&#65533;6&#65533;&#65533;&#65533; &#65533;\&#65533;&#65533; `&#65533;&#65533;YW&#65533;
&#65533;N&#65533;&#65533;3&#65533;&#65533;&#65533;&#65533;&#65533;z&#65533;&#65533;A&#65533;&#65533;&#65533;&#65533;&#65533;(&#65533;`&#65533;pv&#65533;&#65533;0&#65533;0&#65533;&#65533;&#65533; &#65533;&#65533;-&#65533;.&#65533; <&#65533;&#65533;>.&#65533;B&#65533;&#65533;&#65533;c&#65533;&#65533;F&#65533;&#450;&#65533;c&#65533;&#65533;bL&#65533;@&#65533;&#586;=&#65533;"&#65533;f.e&#65533;&#65533;&#65533;&#65533;a&#65533;&#33450;&#65533;&#65533;|I&#65533;&#65533;f&#41174;`&#65533;#&#65533;
&#65533;
&#65533;&#65533;&#65533;&#65533; &#65533;,&#65533;#f&#65533;&#810;&#65533;&#65533;
/"I&#65533;
&#65533;*&#65533;&#65533;&#65533;&#65533;"@ &#1422; 
&#65533;&#65533;
 
 P&#65533;#&#65533;d^&#65533;
&#500;.0g&#65533;&#65533;&#65533;( )&#65533;&#65533;&#65533;b&#65533;&#65533;a&#65533;&#759;&#65533;&#65533;
&#65533;"dK&#65533;&#65533;-&#65533;^&#65533;&#65533;m&#65533;M#&#65533;&#65533;&#65533;&#65533;&#65533;m
&#65533;&#65533;&a&#65533;b&#65533;~&#65533; &#65533;&#65533;&#65533;&#65533;*&#65533;&#65533;V@&#65533;&#65533;&#65533;&#65533;,&#65533;P!&#647;&#65533;&#65533;&#65533;\&#65533;&#65533;&#65533;/#(Q&#65533;b&#65533;V&#65533;(q&#65533;*&#65533;&#65533;j+*&#65533;&#65533;+&#65533;@
&#65533;>&#65533;&#65533;TO&#65533;T&#65533;&#65533;.&#65533; &#65533;&#65533; (!&#65533; &#65533;@&#65533; Z>&#65533; &#65533; $&#65533;c&#65533;`TL&#65533;(bH&#1649;&#65533;HPI&#65533;a&&#65533;c&#65533;Q[&#65533;&#65533;&#65533;bT&#65533;D;<&#65533;&#65533;dd&#65533;:&#65533;&#65533;&#65533;&#65533;&#65533; ^&#65533;&#65533;&#65533;&#65533;"k&#65533;&#65533;&#65533;n&#65533;&#65533;"&#65533;&#406;&#65533;&#65533;#&#65533;>R#&#65533;0$+&#65533;$?&#65533;&#65533;&#270; &#65533;"i&#65533; 0iFi&#65533; &#65533;&#65533;&#65533;&#65533; rr&#65533;4&#65533;%+&#65533;'&#65533;&#65533;$&#65533;-'Q&#65533;&#65533;P&#65533;&#65533; &#65533;&#65533;&#65533;|R&#65533;A(7B&#65533;&#65533;n<C&#65533;&#65533;&#65533;*&#65533;&#65533;&#65533;N&#65533;&#65533;p&#65533;& &#65533;XB&#659;.B&#65533;4&#65533;^&#65533;&#65533;&#65533;M&#1296;M&#65533;&#65533;hK&#65533;f&#65533;&#65533;&#65533;&#1810;#: &#65533;v&#65533;"2&#65533;^&#65533;&#65533;7
&#65533;&#65533;"&#1953;x&#65533;l&#376;&#65533;!&#65533;&#65533;	8&#65533; &#65533;g5&#647;"&#65533;"&#65533;`"&#65533;&#65533;_&#65533;6M&#65533;&#65533;&#65533;&#65533;
&#182;&#65533;&#65533;*B&#65533;B&#65533;&#65533;&#65533;K&#65533;4M&#65533;,&#65533;&#65533;(&#65533;v&#65533;e&#65533;'&#65533;&#65533;qB&#65533;&#65533;&#65533;&#65533;&#65533; 	B&#65533;"&#65533;&#65533;0b`&#65533;D&#65533;/FL&#65533;&#65533;]&#65533;&#65533;\ &#65533;+7B&#65533;D&#65533; &#65533;:qj&#65533;0&#65533;;=&#65533;&#65533;&#275;)&#65533;&#65533;F&#65533;<7&#65533; Z&#65533;md&#65533;&#1225;&#65533;&#65533;d&#771; Y&#65533;  &#65533;&#65533;S &#65533;!	&#65533;&#65533;x&#65533;sev&#65533;f&#65533;&#65533; r&#65533;&#65533;`7&#65533; &#65533;&#65533;&#65533;&#65533;f&#65533;&#65533;&#65533;	/BBB&#65533;,&#65533; &#65533;@&#65533;0&#65533;&#65533; &#65533;&#689;&#65533; &#65533;^!&#65533;*&#65533;&#1572;&#65533;&#65533;&#65533;&#65533;c&#65533;&#65533;Mf&#65533;U"T&#65533;k
&#65533;&#65533;&#65533;&#65533;
&#65533;>(4	&#65533;&#65533;&#65533;b&#65533;&#65533;F4H/&#65533;Hb&#65533;b"&#65533;&#65533;I&#65533;eyJ&#65533; &#65533;E&#65533;N&#670;&#65533;b&#65533;&#65533;O&#1274;-&#65533;&#65533;r&#65533;>&#65533;^r'&#65533;)&#65533;P&#65533;4&#65533;`&#1298;&#65533;3&#65533;.E&#65533;&#65533; \k
&#1570;z&#65533;N/"oQ&#65533;aw>!0&#65533;&#65533;&#65533; &#65533;y&#65533;&#65533;&#65533; &#65533;&#65533;X!&#65533;t*,&#65533;"&#65533;&&#65533; @&#65533;`2&#65533;')&#65533;	l&#65533;&#65533;-&#65533;&#65533;&#65533;O&#65533;&#65533;o&#65533;&#65533;+&#65533;BM)bn2#&#65533;&#65533;&#65533;V&#7592;`47 JUo&#65533;&#65533;p&&#720;&#65533; &#65533;&#65533;&#65533;&#65533;8;bG&#65533;9n&#65533;&#65533;&#65533;Im[&#65533;Y&#65533;&#65533;&#65533;&#1224;&&#65533;FZ&#65533;Ubbb&#819;"&#65533; &#65533;&#65533;&#65533;&#65533;&#864;&#65533;&#65533;d&#65533;&#65533;&#65533;dP&#65533;&#65533;!a&#65533;]&#65533;&#65533;:&#65533;#&#65533;&#680;&#65533;&#65533;H&#65533;&#1157;&#1792;&#65533;&#65533;_&#65533;&#65533; T&#65533;P9&#65533;&#65533;&#65533; 6i`&#65533;j&#65533;`	"U&#65533;&#65533;`&#65533;&#65533;&#65533;`&#65533;V,v&#65533;*vA5&#65533;b_&#65533;V4&#65533;aVL&#364;&#65533;BY">&#65533;&#65533;&#65533; V&#65533;eY6&#65533;&#65533;
&#65533;&#65533;&#65533;@fm6R&#65533;fs6g	&#65533;x&#65533; &#65533;&#65533; &#65533;DM&#65533; 	&#65533;&#65533;h	5&#65533;&#65533;T&#65533;5&#65533;&#65533;i&#65533;&#65533;hv&#65533;"	&#65533;&#65533;&#65533;&#1550;qo&#65533;&#65533;&#65533;&#65533;&#65533;&#65533;,Ab&#65533;&#1392;OU&#65533;&#65533; &#65533;&#65533;1Ga
FA~*&#65533;&#295;|&#65533;&#65533;&#65533;&#65533;&#65533;A0&#65533;&#65533;QW$E&#65533;R)&#65533;&#65533;&#65533;A(J&#65533;&#65533; &#65533;&#65533; B%r,&#65533;?aha&#65533;&#65533;pi&#65533;U&#65533;a@3&#65533;J&#65533;&#1380;q&#65533;&#65533;&#65533;.&#65533;o&#65533;q&#65533;&#65533;&#65533; J&#65533;,&#65533; ;"&#65533;F&#65533;&#65533;&#65533;(O&#65533;W&#65533;`R9M,0p8&#65533;B&#65533;c9&#65533; &#65533;S&#65533;&#65533;&#2016;&#65533;1`&#65533;#>(ym&#65533;&#65533;h&#65533;H&#65533;
&#65533;b&#65533; ~&#65533;&#65533;l&#65533;&#65533;&#65533;1L&#65533;&#65533;&#65533;:&#65533;&#65533;:&#65533;c&#65533;&#65533;S&#65533;^&#65533;@	B_&#65533;_&#65533;5~&#65533;`&#65533;&#65533;&#65533;a6
	@B#*&#65533;i3&#65533;&#65533;&#65533; *&#65533; &#65533;vpM&#65533;&#65533;&#65533;@G*`&#65533;i_C6
&#65533; &#65533;&#65533;&#65533;&#65533;!
&#65533;&#65533;5b/&#65533;5\&#65533;8&#65533;@7@
x&#65533; &#65533;A&#65533;
&#65533;t&#65533;@&#65533;c&#65533;&#65533;~&#65533;f&#65533;&#65533;:h&#65533;"&#65533;:&#65533;W&#65533; &#65533;&#65533;!&#65533;hZ&#65533;&#65533;&#65533;!&#65533;ET&#65533;&#65533;&#65533;&#65533;1&#65533;Q&#65533;.&#65533;.&#65533;0&#65533;z&#65533;T&#65533;%&#65533;&#65533;&#65533;&#65533;@'j$j&#65533;&#65533;2{&#65533;u&#65533;i&#65533;&#65533;J!#/b	&#65533;&#65533;&#65533;&#65533;&#65533;&#65533;&#65533;&#604;&#65533;&#65533;&#65533;&#988;,`&#65533;X<WP&#65533;&#65533;B&#65533; &#65533;&#65533;&#65533; &#65533;&#65533;&#65533;#L&#65533;B&#65533; &#65533;&#65533;6&#65533;
&#65533;@w&#65533;<&#65533;&#65533;&#65533;89&#790; &#65533;&#65533;&#65533;<&#65533;K&#65533;u&#65533;&#65533; 6Y&#65533;H&#65533; &#65533;`&#65533;&#65533;&#65533;&#65533; `a&#65533;&#65533;l&#65533;&#65533; c9&#65533;U&#65533;&#65533;1t&#65533; &#65533;&#65533;&#65533;&#65533;&#65533;1&#65533;J&#65533;|&#498;&#65533;&#65533;&#65533;Z&#65533;bX&#65533;=?&#65533; &#65533;C?&#65533;W;&#65533;&#65533;|&#65533;?&#65533;&#65533; &#65533;&#65533;9&#65533;"&#65533;&#65533;~$R"/&#65533;L&#65533;&#65533;&#65533;&#65533; &#65533;&#65533;&#65533;:&#65533;&#65533; &#1591;@-&#65533;`e&#1696;&#65533; &#65533;&#65533;&#65533;&#65533;&#65533;
$Z!&#65533;f=/&#65533;a&#65533;&#65533;!!_&#65533;&#65533;^ &#393;Qj;&#65533;&#65533;&#65533;&#65533;&#65533; &#65533;u&#65533;Sj&#65533;&#65533;6#&#65533;&#65533;%0&#65533;&#65533;&#65533;8&#65533;&#65533;&#65533;P&#65533;LgkM+&#65533;S&#65533;Ju&#941;&#65533;,&#65533;&#65533;&#65533;"b!:&#65533; &#65533;B&#65533;&#65533;2bC&#65533;BTe&#65533;&#65533;&#65533;P&#65533;&#65533;&b&#65533;oW8!bw&#65533;2(-&#65533;4y&#65533;s&#65533;&#65533;4&#887;b&#65533; &#65533;m&#65533;xuU&#65533;&J&#65533; .l/&#65533;F
&#65533; 2&#65533;&#65533;&#65533;&#65533;8U&#65533;&#65533;&#65533;g9&#65533;&#65533;&#65533;&#65533;&#200;&#65533; &#65533; &#65533;&#65533;&#65533;=G&#65533;&#65533;&#65533;#..&#65533;&#65533;U{&#537;&#65533;&#65533;%&#65533;&#65533; &#65533;&#65533;\Q.&#65533;)&#65533; &#65533;&#65533;>&#65533;y;&#65533;c<&#65533;&#65533; &#65533;&#65533;&#65533;&#65533;L&#65533;}&#65533;&#65533;&#65533;8&#825; &#1459;9B?Q;&#65533;&#65533;^&#65533;v&#65533;3&#65533;`
&#65533;;&#65533;&#65533;t&#65533;:Z$zZ6&#65533;|&#65533;&#65533;1&#65533;cw#X	&#65533;&#65533;B&#65533;A&#65533;&#65533;&#65533;&#65533;&#65533;f&#65533;&#65533;&#128;&#1994;@o&#65533;/&#65533;&#65533;&#65533;&#65533;&#65533;&#65533;#&#65533;&#65533;&#65533;$&#65533;&#65533;&#65533;&#65533; ,&#65533;&#65533;b&#65533;M&#621;&#65533;hk&#65533; :m:&#65533;&#65533; &#65533;&#65533;-&#65533;&#65533;&#65533; G&#65533;&#65533;a	&#65533;&#65533;%b`&#65533;gv&#65533;&#65533; &#65533;&#65533;&#65533;>B	&#65533;pfE&#65533;(4EW&#65533;&#65533;&#65533;&#65533;&#65533;  &#65533;o&#65533;&#65533;|&#65533;
&#65533;&#65533;&#65533;&#65533;I&#65533;&#65533;&#65533;&#65533;&#65533;&#265;k#L9-&#65533;&#65533;7&#65533;&#65533;&#65533;&#236;v8&#65533;"&#65533;A&#65533;&#65533;&#65533;x&#65533;0&#65533;G&#65533;&#65533;&#65533;S&#65533;wX&#65533;;&#65533;&#520;&#65533;&#65533;&#409;&#65533;&#1520;&#1763;&#65533;]&#65533;&#65533;Hf&#65533;&#65533;&#65533;&#65533;
B?&#65533;;&#65533;&#65533;&#65533;&#65533;!&#65533;c!&#65533;&#65533;&#65533;v}7&#65533;"&#65533;O&#65533;@"E&#65533;&#803;`u&#906;&#65533;<et&#65533; &#65533;&#65533;&#65533;&#65533;&#65533; &#65533;w&#65533;6&#65533;&#65533; &#65533;&#65533; z&#65533;&#967;h&#65533;~&#65533;"&#65533;&#65533;#&#65533;&#65533;t[&#65533;&#65533;y&#65533;&#65533;&#406;&#65533;O&#65533;\&#65533;&#65533;R&#65533;&#65533;&#65533;&#65533;(&#65533;4&#65533;&#65533;"&#65533;&#65533;&#65533;&#65533;&#65533;&#1784;H&#65533;dk&#429;&#65533;B&#65533;xk&#65533;)&#65533;Q&#65533;&#65533;&#65533;B&#65533;&#65533;\!DA&#65533;&#65533;&#65533;	&#65533;&#65533;&#65533;&#65533;&#65533;"!.&#65533;&#65533;	&#65533;&#65533;;2&#65533;&#65533;h&#65533;&#65533;&#65533;&#65533;)&#65533;&#65533;&#65533;&#65533;.&#65533;&#65533;L&#65533;&#65533; R&#65533;&#65533;T=&#65533;&#65533;&#65533;&#65533; 2&#65533;&#65533;&#65533;K&#65533;&#65533;-U1b&#65533;&#65533;r&#65533;B
&#65533;-&#65533;J&#65533;!&#65533;&#65533;&#65533;&#65533;Xs<s&#65533;u\9&#65533;=&#1945;S9&#65533; &#65533;b&#65533;|&#65533;&#65533;YzL&#65533;&#65533;&#65533;z"&#65533;&#65533;H&#65533;;&#65533;&#65533;&#65533;&#65533;=&#883;=Ke&#65533;&#65533;&#65533;d&#65533;&#65533;&#65533;&#65533;&#65533;&#65533;&#65533;&#65533;3&#65533;&#65533;&#65533;p&#65533;&#65533;<&#65533;&#65533;Y&#65533;E~&#65533;&#65533;&#65533;E&#65533;&#65533;`f}&#65533;&#65533;&#65533;&#2012;?&#65533;C^&#65533;&#65533;&#65533;&#65533;&#65533;&#65533;&#65533;&#65533;&r&#65533;&#65533;xJO&#65533;n&#65533;"
]T_&#65533;&#65533;&#1850;80&#65533;^&#65533;!&#65533;&#65533;&#65533;,bY&#65533;q' &#65533;&#65533;+&#65533;,&#65533;&#1243;O&#65533;&#65533;]&#65533;&#65533;&#65533;&#65533;&#65533;&#65533;&#65533;&#65533;M&#65533;&#65533;LG&#1822;*&#65533;M&#65533;M&#65533;N9&`&#65533;&#65533;&#65533;6&#65533; &#65533;&#65533;|
&#65533;&#65533;T&#65533;|&#65533;&#65533;#&#65533;&#65533;",&#65533;"&#65533;&#65533;&#65533;o&#65533;0M&#65533;	b&#65533;&#65533;&#1832;`@&#65533;&#65533;!VO&#65533;&#65533;^&#65533;"&#65533;&#65533;W&#65533;&#65533;&#65533;&#65533;1C&#65533;&#65533;&#65533;&#65533;&#65533;&#65533;&#65533;&#65533; &#65533;&#65533;t&#65533;!&#65533;&#65533;&#65533;&#65533;&#65533;&#385;&#65533;&#65533;&#65533;&#65533;&#65533;{&#65533;=&#65533;&#65533;)&#543;~&#65533;Y&#65533;@P{9G&#65533;&#65533;,&#65533;&#65533;e&#65533;&#65533;&#65533;s&#65533;&#65533;c!3[#&#65533;&#1802;&#65533;&#65533; L&#65533;%&#65533;&#65533;&#65533;e>&#65533;&#65533;&#65533;&#65533;s&#65533;_&#65533;&#65533;R z>P&#65533;&#65533;&#65533;&#65533;&#65533;6&#65533;&#65533;&#65533;&#65533;#&#65533;&#65533;&#65533;&#65533;r&#65533;&#65533;1&#65533;	z
 &#65533;	H&#65533;&#65533;&#65533;&#65533;*\&#560;&#65533;&#199;!&#65533;&#65533;&#65533;&#65533;OE&#65533;'V&#65533;&#65533;QcF&#65533;?&#65533;&#65533;&#20636;&#65533;\Ld&#65533; &#65533;V&#65533;0S&#65533;&#65533;&#65533;7N&#65533;2&#65533;_&#65533;&#65533;&#65533;&&#65533;&#65533;fEN&#65533;i.Y&#65533;&#65533;&#146;&#65533;+bLj&#65533;&#65533;A*&#65533;.d`&#65533;&#65533;&#65533;b&#65533;hP+&#65533;	B&#65533;&#65533;LC3&#852;&#65533;&#65533;&#65533;5&#65533;&#65533;?&#65533;M8&#65533;/.Q&#65533;&#65533;M&#65533;&#65533;&#18373;&&#65533;c&#65533;LH&#65533;(&#1731;&#65533;e\,&#65533;&#33442;o&#65533;&#1687;&#65533;&#65533;e&#65533;&#65533;i&#65533;G&#65533;/&#65533;&#65533;&#65533;&#65533;C&#65533;h &#65533;&#65533;&#65533;&#65533;&#65533;O6B&#65533;C&#65533;&#65533;&#65533;Z`&#65533;&#65533;}&#65533;N&#65533;&#65533;&#65533;&#65533;&#531;+_>&#65533;&#65533;g&#65533;&#65533;&#65533;&#65533;&#65533;&#65533;&#185;&#65533;&#65533;&#65533;e9&#65533;&#65533;&#772;O&#65533; &#65533;&#65533;s&#65533;&#65533;7h&#65533;!&&#65533;&#65533;d&#65533;&#65533;&#65533;&#65533;?&#65533;&#65533;+wC&#65533;&#65533;&#65533;%4&#65533; &#65533; &#65533;@chB,&#65533;OB&#65533;F{&#65533;9&#65533;&#65533;@
&#65533;&#65533;?r&#1538;-&#65533;'&#65533;$&#65533;&#65533;?'&#65533;&#65533;&#65533;&#65533;&#610;#&#65533;$c&#65533;4&#65533;hcq!&#65533;&#33870; &#65533;&#65533;&#65533;@&#65533;0dCXE&#65533;SC$&#65533;M=&#65533;&#65533;P+DEPRF&#65533;&#65533;&#65533;2-&#65533;d&#65533;Yi&#65533;BU&#65533;E&#65533; M&#65533;&#65533;?M&#65533;"&#65533;[7d ,&&#65533;A&#65533;&#65533;&#65533;MS&#65533;&#65533;e&#65533;M%&#65533;Q&#65533;Dg&#65533;k&#65533;#&#65533;A&#65533;&#65533;&#65533;D	5I&#65533;Mi&#65533;&#65533;p&#65533;&#65533;?	&#65533;&#65533;B&#65533;&#65533;&#65533;?&#65533;&#65533;f&#65533;&#65533;&#65533;&#65533;&#65533;&#65533;"&#65533;&#65533;&#65533;&#65533;E&#65533;&#65533;Vnm&#65533;*&#47924;2&#65533;&#65533;t&#65533;a7w&#65533;`a@wr&#65533;!&#65533;&#65533;Q&#65533;Jx&#65533;D&#65533;f&#65533;q&#65533;&#65533;&#65533;O&#65533;5+&#65533;w&#882;g&#65533;&#65533;v&#65533;&#65533;&#65533;&#65533;8H&#65533;	&#65533;&#65533;`&#65533;	&#65533;G&#65533;&#65533;4DBwr&#65533;&#65533;&#65533;O&#65533;&#65533;[`&#65533;x&#65533;mxoT&#65533;@mH&#65533;&#65533;s0&#65533;&#65533;j&#65533;aAc&#65533;"&#65533;&#65533;fL#9&#65533;&#65533;&#65533;@&#65533;4&#65533;@!4&#65533;&#65533;(&#65533;&#65533;&#65533;l#)ba&#65533;e&PI=&#65533;&#65533;p&T&#65533;&#65533;&#65533;&#65533;&#65533;&#65533;&#65533;IY&#65533;&#65533;NMb&#65533;^p P6&#65533;&#65533;&#65533;&#65533;Q&#65533;\a&#65533;-d&#65533;&#65533;6!4AM&#65533;&#65533;&#65533;&#1030;&#65533;&#65533;$Q&#65533;B&#65533;1z&#65533;!Id&#65533;&#65533;&#65533;&#42026;	&#65533;&#65533;k&#65533;bt*o+&#65533;l&#65533;&#65533;&#65533;@X&#65533;&#65533;+A&#65533;9&#65533;t&#65533;e&#65533;&#65533;A.D&#65533;@&#65533;D&#65533;x&#65533;w&#65533;x&#65533;PH&#65533;&#65533;&#65533;g:&#65533;b&#65533;m&#65533;&#65533;&#65533;&#65533;&#48215;&#65533;q&#65533;&#65533;&#65533;p&#65533;t&#65533;@&#65533;&#65533;&#65533;:&#65533;C&#65533;(P&#65533;&#65533;&#65533;&#65533;	"8&#65533; m,hB&#65533; &#65533;=A&#65533;z&#65533;&#65533;wX1D&#65533;&#65533;&#65533;&#135;&#65533;Jl&#65533;&#706;qrL&#65533;/&#65533;&#65533;8&#65533;&#1435;@&#65533;}&#65533;&#2040; &#65533;@&#65533;bH&#65533;&#65533;6yK&#65533;&#65533;&#65533;&#65533;d&#65533;os&#65533;&#65533;"&#65533;&#65533;J O&#65533;&#65533;AL&#65533;&#65533;&#65533;t&#65533;pQrH:2&#65533;	&#65533;%R&#65533;&#65533;B&#65533;R&#65533;Na	ps&#65533;^7&#65533;&#65533;n4&#1303;&#65533;&#lN&#65533;&#65533;&#65533;w&#65533;C)iIP&#65533;p$p&#65533;&#65533;&#65533;l^&#65533;&#65533;&#65533;&#65533;&#65533;&#65533;&#65533;&#65533;l&#65533;f&#65533;&#65533;&#65533;`&#65533;&#65533;s~E&#65533;&#65533;4&#65533;9h&#65533;&#65533;&#65533;&#65533;&#65533;&#65533;]&#65533;8&#65533;&#1230;@&#65533;8G&#65533;Q&#65533;=&#65533;&#650394;&#65533;&#65533;\&#65533;s&#65533;rP 7Wq&#1386;]1&#65533;<&#65533;g<&#65533;4x&#65533;p")/&#65533;L&#65533;y&#65533;:P&#65533;L0~&#65533;&#65533; &#65533;3&#65533; &#65533;3&#65533;&#65533;&#65533;&#65533;T&#65533;&#65533;&#65533;m'b&#65533;lH&#65533;&#1483;8;&#65533;&#65533;t&#65533;K&#65533;&#65533;&#65533;&#65533;em&#305;&#65533;!&#65533;}
a&#65533;*&#65533;&#65533;&4s&#65533;&#65533;N-r&#65533;&#65533;&#65533;6&#65533;Y8&#1972;&#65533;"&#65533;sH&#65533;h&#65533;&#284;&#65533;&#65533;C&#65533;@&#65533;&#65533;HZ&#65533;&#1146;&#65533;&#65533;S&#65533;&#65533;2&#65533;&#65533;b&#65533;i#,]&#65533;f&#65533;&#65533;!+$&#65533;r&#65533;YH&#65533;DPS=&#65533; &#65533;3	&#65533;4&#65533;&#65533;	&#65533;%,&#65533;)o{g&#800;P&#65533;&#65533;	Px!AB&#65533;&#65533;m	$&#65533;`&#241;Y&#65533;&#65533; C!&#65533; 1&#65533;&#231;&#65533;?1&#65533;$&#65533;&#65533;&#65533;&#65533;`*&#1700;
6&#65533;&#65533;lpc&#65533;&#65533;&#65533;T&#65533;&#65533;&#65533;&#65533;<&#65533;l./&#65533;`&#65533;@N&#65533;9&#65533;&#65533;(C&#65533;qA&&#65533;+A&#65533;W*+&#65533;C&#65533;&#65533;N&#65533; }&#65533;!&#65533;X&#65533;>^&#65533;Z&#65533;&#65533;&#65533;{&#65533;&#65533;&#65533;&#65533;5V&#65533;\#&#65533;&#65533;E.y&#65533;&#65533;&&#65533;1I&#65533;&#65533;+z&#65533;f&#65533;w&#65533;&#65533;&#65533;`&#65533;&#65533;(&#65533;&#65533;Q&#65533; &#65533;&#65533;&#65533;+%f&#65533;&#65533;&#65533;&#65533;B&#65533;,&#65533;/&#481;&#65533;&#65533;D&#65533;<&#65533;X?F&#552;dnBV&#18561;&#65533;&#65533;c&#65533;&#65533;r&#65533;y&#65533;&#65533;:7!&#65533;r&#65533;@&#65533;&#65533;&#65533;Q&#65533;&#65533;&#65533;&#65533;&#65533;Tr&#294;	&#65533;I0&#1921;&#65533;MZjJ<2)!&#65533;&#65533;Y&#65533;F&#65533;z$Ot&#537;&#65533;IQ&#65533;&#65533;&#65533;&#65533;A&#65533;0&#65533;&#65533; &#65533;PSA&#65533;&#65533;&#65533;@h&#65533;=(A&#65533;0&#65533;3Y&#65533;&#65533;&#65533;B&#657;&#65533;@Rx&#65533;&#65533;) }-V&#65533;R&#65533;hI!'m&#65533;Q&#1849;&#65533;:u b&#65533;&#65533;P*T'@&#65533;jp&#358;&#1984;&#41651;&#65533;&#65533;&#65533;&#65533;7&#65533;&#65533;&&#65533;&#65533;&#65533;&#65533;&#65533;Uy&#65533;&#65533;P&#65533;&#65533;!&#1526;2&#65533; rmN&#65533;&#65533;&#1226;&#65533;&#65533;&#65533; &#65533;&#65533;&#65533;y&#65533;&#65533;&#65533;&#454;l&#943;&#65533;&#65533;+&#65533;&#65533;U&#65533;&#65533;)&#272;&#65533;&#65533;&#65533;&#65533;	IE/&#65533;&#65533;&#1744;I&#65533;&#65533;&#65533;&#65533;G&#65533;&#65533;%h&#65533;&#65533;^&#65533;&#65533;
&#65533;I3$l &#65533;U&#65533;&#65533;&#65533;&#65533;&#65533;&#65533;>&#65533;a[^&#65533;&#65533;&#65533;&#1227;_&#65533;&#65533;&#65533;j&#65533;&#65533;Al&#65533;&#65533;&#65533;d&#65533;\&#65533;&#65533;&#65533;&#65533;DdE&#65533;.&#65533;&#65533;&#65533;&#65533;&#65533;R&#1754;&#65533;?2&#65533;&#65533;=&#65533;WE&#65533;&#65533;&#65533;&#65533;"&#65533;&#65533;&#65533;FXj &#65533;&#65533;&&#65533;&#65533;HF&#65533;0[&#65533;&#65533;&#65533;V&#65533;&#65533;"&&#65533;4i
	+&#65533;&#65533;J&#65533;1&#65533;`F&#65533;O&#65533;&#65533;aNK
}&#65533;;n&#65533;&#65533; y*&#513;ga&#65533;@&#65533;&#65533;av=fQ&#65533;&#65533;$&#65533;&#65533;^"&#65533;@&#65533;&#1220;%!&#65533;CW&#65533;b&#65533;&#65533;L&#65533;&#65533;&#65533;P&#65533;V5mC&#65533;&F/Y %&#65533;&#65533;&#65533;&#65533;&#65533;&&#65533;X1O&#65533;Q&#65533;&#65533;&#65533;Cd&#65533;?z,*&#65533;p&#65533;o&#65533;zymhc&#65533;P&#65533;&#65533;3&#65533;&#65533;"P&#65533;?&#65533;&#65533;`&#65533;z&#65533;NDj&#65533;;&#65533;Z&#13625;&#65533;&#65533;c9&#65533; &#65533;8O&#65533;!l&#65533;&#65533;ty&#65533;c&#65533;<&#65533;GB&#65533;&#65533;=&#65533;&#1914;&#65533;b&#65533;&#65533;%&#65533;9&#65533;EH&#65533;&#65533;&#65533;Y&#65533;^&#65533;Zs&#65533;*!>&#1218;o&#65533;&#1742;&#65533;c&#65533;8_&#65533;&#1164;&#65533;&#65533;&#65533;n&#65533;?d&#65533;:~&#65533;&#65533;&#65533;o&#65533;&#65533;@q7
&#65533;&#65533;A&#65533;&#65533;&#65533;&#65533;	-&#65533; p&#65533;&#65533;&#65533; K&#65533;g&#65533;jB(&#65533;&#65533;&#65533;&#65533;U&#65533;&#65533;a&#65533;4&#65533;<\&#65533;&#65533;&#65533;'i2&#65533;&#65533;&#65533;&#65533;&#65533;&#65533;&#65533;?&#65533;&#65533;[&#65533;-uM&#65533;z&#65533;&#65533;[hU&#65533;@ pp2&#65533;i&#65533;&#65533;&#65533;'&#65533;&#65533;&#65533;<&#65533;&#65533;J&#65533;&#65533;&#65533;&#65533;&#65533;&#65533;&#65533;&#65533;&#65533;&%nH&#65533;&#65533;&#65533;&#65533;%&#65533;&#65533;-&#65533;OH!&#65533;0&#65533;B&#65533;!D}&#65533;&U&#1660;Uy&#65533;&#65533;&#65533;O"&#65533;&#65533;&#65533;aL&#65533;xL0&#65533;L&#65533;&#65533;1&#65533;&#65533;&#65533;&#65533;&#65533;&#65533;1(&#65533;Cep&#65533;&#65533;p#P1&#65533;&#1025;&#65533;!X%&#65533;&#65533;p&#65533;(&X&#65533;&#65533;&#65533;/x2xkT&#65533;x&#65533;r6.&#65533;h&#65533;U/&#65533;&#65533; cp0&#65533;EJ&#65533;3!&#65533;hS&#65533;&#65533;0&#1891;&#65533;&#65533;0C&#65533;w&#65533;F&#65533;&#65533;+&#65533;&#65533;\&#1541;&#65533;&#65533;*AP&#65533;&#65533;&#65533; &#65533;&#65533;cM&#65533;"&#65533; &#65533;7&#65533; ~ ,W'&#65533;&&#65533;'o&#65533;m&#65533;4+&#65533;Am&#65533;@&#65533;o&#65533;|01p&#65533;&#65533;X&#65533;o&#65533;+&#65533;a
&#65533;&#503;t&#65533;&#65533;&#65533;&#65533;&#65533;HsR&#65533;u&#65533;&#65533;q0&#65533;'0&#65533;C'&#65533;@|(R &#65533;Gr?U&#65533;~D+Ws&#65533;&#65533;L&#65533;7&#65533;Q&#65533;S2gM'&#65533;&#65533;&#65533;,@&#65533; &#984;,&#65533;&#65533;&#65533;?&#65533;V,`i&#65533;&#65533;&#65533;7&#65533;&#65533;&#65533;&#65533;&#1548;&#257;.&#65533;&#65533;ga&#65533;&#65533;v&#65533;F&#65533;40oW:&#65533;&#65533;&#65533;&#65533;&#65533;&#818;&#65533;f&#65533;=&#65533;&#65533;&#65533;t&#65533;Z&#65533;dD[&#65533;&#65533;8&#65533;&#65533;K&#65533;&#65533;i&#65533;&#65533;&#65533;]XY*ZE&#65533;&#65533;&#65533;**&#65533;kX&#65533;d&#65533;HM7F&#65533;!9&#65533;0&#65533;6&#65533;7'EC1&#65533;&#65533;~l&#65533;p4&#65533;&#65533;&#65533;&#65533;&#65533;$PS0P&#65533;w&#65533;&#65533;&#65533;n&#65533;A&#65533;4l&#65533;(F6o&#65533;{&#65533;HO&#65533;7&#65533;&#65533;GS&#65533;f&#65533;@&#65533;pcv"|q&#65533; w&#65533;^&#65533;@&#65533;D&#65533;&#65533;21AQ&#65533;&1^	Qr`&#65533;~b&#65533;SBj&#65533;&#65533; &#65533;P&#65533;{sdz&#65533;sAsi71&#65533;&#65533;&#65533;&#65533;&#65533;&#65533;p&#65533;&#65533;&#65533;&#65533;&#65533;&#65533;&#65533;&#65533;Y&#65533;	&#65533;&#65533;d&#65533;@&#65533;&#65533;&#65533;I`(&#65533;&#65533;&#65533;"&#65533;#&#65533;1^&#65533;&#65533;&#65533;&#65533;rgb=&#65533; &#65533;h0B=&#65533;uX	&#65533;9&#65533;eqt&#65533; &#65533;w&#65533;W&#65533;&#65533;&#65533;^&#65533;s&#65533;H&#65533;&#65533;t&#65533;U&#65533;#&#65533;I&#65533;w&#65533;&#65533;	=v)N&#65533;APD@&#65533;`&#65533;&D&#65533;o0&#65533;~&#65533;C&#65533;O&#65533;r&#65533;2&#65533;_&#65533;$&#65533;9&#65533;$}&#65533;z_&#65533;&#65533;&#65533;`&#65533;W@&#65533;&#65533;&#65533;&#65533;o&#65533;&#65533;]&#65533;&#65533;&#65533;&#65533;&#65533;?&#65533;6&#65533;&#65533;U&#65533;|T&#1033;&#65533;rJ&#65533;JC&#65533;&#65533;a&#65533;+&#65533;%&#65533;Q&#65533;&#65533;&#65533;&#65533;&#65533;z&#65533;1^(&#65533;&9T-&#65533;p&#65533;~@&#65533;&#65533;`&#65533;&#65533;S&#65533;p&#65533;&#65533;s+q8+&#65533;`&#65533;&#65533;&#65533;&#65533;ik&#65533;&#65533;&#65533;&#65533;3&#65533;&#65533;1&#65533;)&#65533;(!&#2008;8&#968;Hj&#65533;&#1984; S&#65533;&#2032;&#65533;&#65533;?&#65533;&#65533;sUJ&#65533;  &#65533;&#65533;a*&#65533;&#1472;
&#65533;`&#65533;&#65533;&#65533;&#65533;n&#65533;j:#psZ&#65533;k&#65533;&#65533;+&#65533;&#65533;&#65533;&#65533;&#65533;&#65533; f8&#65533;&#65533;(&#65533;&#65533;&#65533;&#65533; x&#65533;&#65533;^H&#65533;&#65533;&#65533;A&#65533;W4&#65533;&#65533;WE&#65533;1E&#65533;&#65533;aT&#65533;I&#65533;&#65533;&#65533;l&#65533;f&#65533;&#65533;7&#65533;pz!%&#65533;&#65533;~&#65533;7%2&#65533;m	1p&#65533;&#65533;z&#65533;&#65533;pC&#65533;&#65533;&#65533;q&#65533; &#65533;&&#65533;&#65533;q*{&#65533;&#65533;&#65533;Qi&#65533;&#337;&#65533;O&#65533;&#65533;&#65533;&#65533;&#65533;q &#65533;*&#65533;&#65533;6u&#65533;!;!6<D6&K0&#65533;RrRPrQb&#65533;Spp&#65533;c&#65533;D%&#65533;&#65533;GFs7&#65533;&#65533;&#65533;R&#65533;a&#65533;&#65533;&#1768;M&#65533;@&#65533;&#65533;&#65533;&#65533;&#65533;&#65533;&#65533;Q&#65533;&#65533;&#65533;I&#65533;&#65533;$&#65533;"&#65533; ;&#65533;!#&#65533;&#65533;&#65533;&#65533;&#65533;QX#P&#65533;&#65533;&#65533;&#65533;P&#65533;&#65533;&#65533;&#65533;&#65533;&#65533;	&#65533;$4&#65533;401&#65533;4P&#65533;&#65533;&#65533;&#65533;h&#65533;HY+&#65533;g&#65533;&#817;&#1272;&#65533;a&#65533;&#65533;&#65533;&#1779;J+?&#65533;?&#65533;
&#65533;&#65533;*&#65533;&#65533;&#65533;&#65533;&#65533;&#1037;q&#65533;&#65533;8&#65533;*@&#65533;&#65533;O&#65533;&#65533;+&#65533;&#65533;&#65533;&#65533;/V`!a&#65533;@
&#65533;&#630;&#65533;&#65533;B&#65533;b&#65533;Ts^&#65533;5&#65533;E&#65533;0An&#65533;&#65533;&#65533;AaF&#65533;p0qAq'&#65533;&#65533;&#65533;&#65533;&#65533;&#65533;&#65533;&#65533;&#65533;&#65533;&#65533;&#65533;:$4ic&#65533;&#65533;(&#65533;b5}_Q&#39532;&#65533;&#65533;t&#65533;Q&#65533;H&#65533;$w&#65533;R&#65533;&#65533;&#65533;-zr:&#65533;&#65533;bp
&#65533;&#65533;&#65533;4&#65533;&#65533;)W!i]&#65533;&#65533;rSUd&#65533;&#65533;&#65533;&#65533;+&#65533;S&#65533;4&#65533;4P&#65533;&#65533;& &#65533;&#3852;&#65533;&#65533;$"&#65533; &#65533;cQ03V/Z&#65533;&#65533;&#65533;&#65533;&#65533;&#65533;&#65533;&#65533; b&#65533;	1&#65533;&#65533;&#65533;C&#65533;&#65533;&#65533;;QP&#65533;&#65533;`&#65533;@ &#65533; &#65533;K&#65533;&#65533; &#65533;&#65533;&#65533;&#65533;&#65533; ,&#65533;&#65533;K"#&#65533;	&#65533;Z*&#65533;&#65533;&#65533;&#65533;&#65533;Z	&#65533;&#65533;2&#65533;PJ&#65533;&#65533;&#65533;;&#65533;\&#65533; &#65533;"<&#480;&#65533;jd?&#65533;&#65533;&#65533;&#65533;s&#65533;&#65533;T&#65533;&#65533;U&#65533;&#65533; -&#1957;1 &#65533;&#65533;lvH
jr&#65533;]&#235;&#65533;&-$&#65533;Ug"_&#65533;6
>i'&#65533;+]&#65533;A&#63085;&#65533;&#65533;&#65533;Z&#65533;x[@(&#65533;}1&#65533;1&#65533;^Z&#65533;Rg^&#65533;6&#65533;&#65533;&&#65533;z&#65533;}&#65533;'1a&#65533;g9M0&#65533;&#65533;&4&#65533;C~&U&#65533;&#65533;&#65533;&#65533;&#65533;-&#65533;&#65533;!&#65533;
&#65533;Q&#65533;&#65533; &#65533;	&#65533;&#65533;&#65533;r%" &#582;Zp&#65533;&#65533;
&#65533;&#65533;u3&#65533;\7<"&#65533;&#65533;G&#385;&#65533;&#65533; 	<&#65533;l&#65533;#&#65533;
&#65533;&#65533;^&#65533;&#65533;L&#65533;&#65533;Q&#65533;&#65533;!3&#65533;-&#65533;!&#65533;
&#960;&#65533;&#65533;&#65533;2&#65533;$&#822;t&#799;L+&a&#65533;H&#65533;&#65533;&#1308;8&#65533;&#65533;I+
{&#65533;	&#65533;&&#65533;Dd&#65533;&#65533;&#65533;&#65533;&#65533;NvU&#65533;'EwC&#65533;c&#65533;. &#65533;pc&#65533;-&#65533;&#65533;$tP`uo&#65533;:&#65533;D&#65533;&#65533;	&#65533;&#65533;&#65533;C[&#65533;&#65533;&#65533;1&#65533;Mpi&#65533;&#65533;PatR&#65533;7&#65533;&#65533;{&#65533;N
&#65533;&#65533;&#65533;y&#65533;&?&#65533;&#65533;V&#65533;&#65533;A&#65533;&#65533;&#65533;&#65533;br`&#65533;&#65533;&#65533;j(L?&#65533;&6@&#65533;&#1322;Q
TGPwI&#65533;{&#65533;&#65533;&#65533;&#65533;1&#65533;&#65533;AY&#243;&#65533;l&#65533;&#65533;&#65533;@&#65533;&#65533;&#65533;&#1287;&#65533;&#65533;M&#65533;\&#65533;&#1830;&#65533;|+#&#65533;&#65533;&#65533;
# &#1450;&#65533;&#65533;&#65533;p&#65533;&#65533;&#65533;e&#65533;l&#65533;&#65533;&#65533;f&#65533;&#65533;,I&#65533;&#65533;P&#730;p&#65533;w}&#65533;Qy&#65533;w]&#65533; &#1538;&#1537;&#65533;&#65533;=&#1480;-+&#65533;{ &#65533;&#65533;&#65533;&#65533;&#65533;&#65533;&#65533; &#65533;]E&#65533;IU[&#65533;7&#65533;18X8&#65533;$;&#65533;&#65533;l&#65533;8a&#65533;(&#65533;&#65533;W\&#65533;&#65533;&#65533;p|&#65533;&#1081;Z&#65533;(&#65533;&#65533;H&#65533;&#65533;&#65533;&#65533;wz&#65533;&#65533;%&#65533;O&#65533;B&#65533;4&#65533;&#1658;`&#65533;O&#65533;@&#65533;Q(&#65533;7&#65533;&#65533;&#65533;mL&#65533;a]&#65533;&#429;&#65533;+&#65533;	&#65533;&#65533;l&#65533;&#65533;?V@F&#65533;&#65533;XZ&#59237;&#15908;&#65533;&#65533;&#65533;z&#65533;&#65533;M&#65533;&#65533;&#65533;Qm&#65533;K&#65533;&#65533;M&#65533;z:,&#65533;(&#1456;&#65533;,&#65533;&#65533;&#65533;&#65533;r&#65533;i&#65533;2&#65533;&#65533;"&#65533;&#65533;&#65533;&#65533;&#65533;&#65533;&#65533;&#65533;&#65533;9K&#65533;&#65533;{&#65533;&#65533;&#65533;&#65533;[&#65533;$.%N )&#65533;&#65533;M&#65533;&#65533;&#65533;&#65533;$B&#65533;`&#65533;&#65533;&#65533;!&#65533;5&#663;1E&#65533;*dX&#65533;&#1476;?
!&#65533; &#65533;&#65533; =&#65533;&#65533;&#65533;P
iB&#65533;&#65533;&#65533;&#65533;&#1654;}@&#65533;7z&#65533;a&#65533;&#65533;&#65533;Z&#65533;&#65533;&&#65533;&#65533;~k&#65533;&#1101;&#65533;{}+&#65533;&#65533;0U`&#65533;*E@&#65533;U&#65533;&#65533;O &#65533;	&#416; &#65533;&#65533;+U5&#65533;&#65533;&#65533;&#65533;,U&#65533;&F$&#65533;&#65533;&#65533;&#65533;&#65533;&#65533;&#65533;&#65533;z&#65533;&#65533;0H2)&#65533;&#65533; &#65533;rE`c&#65533;]Av80x&#65533;&#65533;a&#65533;&#65533;&#65533;&#65533;&#65533;&#65533;T &#65533;.&#65533;&#65533;A&#65533;&#65533;(&#65533;K&#65533;&#65533;&#65533;h&#1702;&#65533;&#65533;&#65533;4&#65533;&#65533;&#65533;&#65533;&#65533;v&#65533;&#65533;w&#65533;&#65533;&#65533;&#65533;&#65533;"&#65533;&#65533;Lv&#65533;T&#65533;t&#65533;6v&#65533;&#65533;&#65533;L&#65533;1&#65533;&#65533;&#65533;&#65533;&#65533;&#65533;Q&#65533;&#65533;&#65533;&#65533;&#656;&#65533;&#662;,&#65533;&#65533;&#908;**&#65533;g&#65533;&#65533;&#65533;D&#65533;&#65533;&#65533;&#65533;&#65533;P&#65533;O0c&#65533;`&#65533;&#65533;Q`&#65533;&#65533;&#65533;j&#65533;&#65533;&#65533;&#65533;&#65533;&#65533;&#65533;&#65533;&#65533;y&#65533;k&#65533;&#65533;B*&#65533;n&#65533;&#65533;&#65533;(D%R&#65533;&#65533;&#65533;o&#65533;.~_&#65533;B&#65533;aqP&#65533;4D&#65533;&#65533;&#65533;aN&#65533;R&#65533;&#65533;tz&#1865;&#65533;&#65533;&#65533;3&#65533;&#65533;&#65533;O&#65533;&#65533;&#65533;&#65533;&#65533;t$&#65533;&#65533;(_^Pad3z	&#65533;8&#65533;j&#65533;&#65533;&#65533;&#65533;)&#65533;&#65533;;&#65533;D&#65533;T&#65533;]&#1608;&#65533; &#65533;&#65533;J&#65533;>&#65533;k&#65533;&#65533;&#65533;^&#65533;mb&#65533;1&#65533;&W&#65533;!rt&#65533;&#65533;&#65533;&#65533;
G&#65533; s  i&#65533;Js&#65533;
f&#65533;&#65533;&#65533;p/q&#65533;&#65533;&#65533;j&#65533;&#65533;&#65533;r&#65533;&#65533;&#65533;E+&#65533;&#65533;&#65533;^d&#65533;&#65533;&#2022;&#65533;.&#65533;&#65533;L&#65533;V&#65533;&#65533;&#65533;&#65533;c&#65533;&#65533;g&#65533;&#65533;&#65533;&#65533;&#65533;^&#65533;]RT&#65533;&#65533;&#65533;Pp&#65533;G&#65533;&#65533;&#65533;&#31486;&#65533;^1YU
&#65533;&#65533;
&#65533;EL&#65533;vkO&#65533;"&#65533;&#65533;&#65533;&#65533;&#65533;C&#65533;&#65533;b(.7)Um &#65533;&#65533;"&#65533;p&#65533;rD&#65533;;&#65533;&#65533;&#65533;&#65533;&#54156;T&#65533;&#65533;"&#65533;&#65533;M&#65533;&#65533;&#65533;&#65533;&#65533;&#65533;&#65533;&#65533;?&#65533;&#65533;&#65533;Q&#65533;B?&#65533;Q&#65533;1&#597;\&#65533;1&#65533;^D&#65533;&#65533;&#65533;&#65533;4h&#65533;<&#65533;S&#65533;s&#65533;&#65533;t&#65533;&#65533;&#65533;$X&#65533;&#65533;U%F&#65533;&#65533;1&#65533;_&#65533;B&#65533;&#65533;*&#65533;5n&#65533;&#65533;&#65533;&#65533;&#463;Z40&#65533;_I&#65533;4&#65533;tr`3&#65533;0&#234;&#65533;&#65533;98d&#65533;&#996;K&#65533;A&#65533;MT"&#65533;&#65533;GK&#65533;&#65533;8T&#65533;&#65533;&#65533;"H&#65533;:bj&#65533;"&#65533;e&#65533;*b&#65533;&#65533;&#65533;YQ9%[&#65533;&#65533;Y&#65533;i&#1390;e&#65533;&#65533;-X&#65533;!&#65533;3&#65533;&#65533;@&#65533;&#65533;!&#65533;xw&#65533;!&#65533;&#65533;&#65533;&#65533;`pP&#65533;*.X&#65533;&#65533;&#65533;@&#65533;\&#65533;`&#65533;&#65533;&#65533;.&#544;&#65533;&#65533;i}&#65533;$&#65533;&#65533;)&#65533;V4Y&#65533;&#65533;&#65533;&&#65533;P&8&#65533;sb&#65533; &#65533;]&#65533;&#65533; 
&#65533;f&#65533;3&#65533;r&#65533;&#65533;f5x&#65533;&#65533;?&#65533;gA&#65533;.&#1215;&#65533;&#65533;kJ!.&#2040;{1&#65533;_+&#65533;?&#65533;&#65533;?D&#65533;U&#65533;u&#65533;V&#65533;&#65533;&#65533;&#29237;&#65533;|&#65533;"&#65533;&#572;&#65533;
&#65533;&#65533;&#65533;/A&#65533;&#65533;/&#65533; &#65533;&#65533;F+&#65533;Jp+P&#65533;&#65533;&#65533;&#65533;&#65533;&#65533;&#200;&#65533;`&#65533;&#1121;8&#65533;GE;&#65533;&#65533;&#65533;&#65533;&#65533; z&#65533;<&#65533;&#65533;	&#65533;&#65533;&#65533;b	$V&#65533;&#65533;	&#65533;6rR'&#65533;&#65533;&#65533;&#65533;&#609;h&#65533;H!)92*&#65533;j&#65533;&#65533;&#65533;&#65533;&#65533;&#65533;&#65533;&#65533;C&#65533;&#65533;&#714;&#65533;&#65533;&#65533;TsM6&#65533;tJ&#65533;&#65533;&#65533;+<&#65533;&#65533;&#65533;&#65533;p&#65533;|&#65533;Y&#65533;8
&#65533;z&#65533;G1(&#65533;&#65533;&#742;&#65533;L &#65533;fi&#1324;&#65533;&#65533;&#65533;gI 2&#65533;&#65533;&#65533;&#65533;&#65533;J&#65533;&#65533;&#65533;:3+&#65533;&#65533;3h&#65533;&#65533;*&#65533;0SO-&#65533;&#1357;Zm&#65533;&#65533;%,P&#65533;&#65533;&#65533;`&#1409; &#65533;	&#65533; &#65533;&#65533;&#65533;$&#65533;<d&#65533;&#65533;S&#65533;&#65533;&#65533;CO&#65533;&#65533;&#65533;&#65533;&#65533;&#65533;&#65533;0=&#65533;}o>d&#65533;P&#65533;&#65533;&#819;&#65533;Z&#65533;&#65533;EA<&#65533;&#65533;&#65533;\>/L&#65533;&#65533;&#65533;&#65533;O&#65533;k6&#65533;&#65533;>&#65533;8&#65533;pD&#65533;H&#65533;C6&#65533;E&#65533;&#65533;IX&#65533;&#65533;&#65533;r0&#65533;b&#65533;#U&#65533;h&#65533;E&#65533;G&#65533;|&#65533;H&#65533;b&#65533;&#65533;&#65533;&#65533;16&#65533;&#65533;&#65533;&#805;&#65533;&#65533;?&#65533;R&#65533;
_|&#65533;&#65533;&#65533;&#402;*D&#65533;&#65533;&#65533;w&#65533;0&#65533;&#65533;&#65533;zh&#65533;&#65533;O&#65533;&#65533;&#65533;&#65533;&#65533;&#65533;&#65533;?z&#65533;_&#65533;N&#65533;&#1794;.&#65533;&#65533;z&#65533;&#65533;#(7&#65533;K-&#65533;&#65533;d&#755;&#65533;Z&#65533;&#65533;V&#65533;2m&#65533;&#65533;2&#65533;&4/&#65533;N&#65533;&#65533;&#65533;h4&#65533;PS&#65533;W&#65533; &#65533;%&#65533;0&#65533;&#65533;ZC&#65533;&#65533; [	&#65533;.`&#65533;&#65533;C&#65533;+&#65533; nJvse9&#65533;&#65533;s&#65533;=&#65533;&#65533;&#65533;%&#65533;tl&#65533;&#65533;o+&#65533;&#1851;&#65533;[&#65533;&#65533;c@&#65533;&#65533;&#65533;y&#65533;E&#65533;L/dx`&#65533;&#65533;+D&#65533;.&#65533;&#65533;&#65533;p&#65533;&#65533;cVx&#65533;h\(!&#65533;<&#65533;&#546;&#65533;&#65533;*&#65533;&#65533;&#65533;&#65533;&#65533;9&#65533;w&#65533;&&#65533;k&#65533;&#65533;hzI&#65533;&#57578;&#65533; &#65533;"&#65533;&#65533;&#65533;V&#65533;&#65533;&#65533;&#65533;L&#65533;&#65533;i&#65533; /*&#65533;$.p&#65533;&#65533;&#65533;V&#386;&#65533;x%+&#65533;33&#65533;|Z&#65533;&#65533;q&#65533;O&#65533;&#65533; y&#65533;&#65533;&#65533;&#65533;&#65533;)<{*`B&#65533;Xm9+T&#65533;oZ%*&#65533;(Fp&#65533;&#65533;B&#65533;g+]&#65533;0-/&#65533;&#65533;&#65533;&#65533;&#65533;o&#65533;&#65533;P&#65533;4&#65533;S8*&#65533;&#65533;&#309;&#65533;&#65533;&#65533;&#65533;4&#65533;&#65533; ;&#65533;&#65533;&#65533;&#65533;:8.e=&#65533;@&#65533;+V2R:d)HA&#65533;+]&#65533;"$"&#65533;Th?Y&#65533;W&#65533;&#65533;&#65533;L&#65533;B&#65533;&#65533;&#65533;S&#65533;uhD#"&#65533;VP&#65533;/&#65533;&#65533;&#65533;a&b"_&#65533;&#65533;\/FY&#65533;CTa#&#65533;X&#65533;{TK&#65533;&#65533;d>&#65533;&#65533;D'J&#65533;&#65533;L`&#65533;>'q&#65533;#E&#1096;E*&#65533;&#65533;&#65533;&#815;H&#65533;&#65533;&#656;&#65533;*d&#65533;b*`GT&#65533;r$&#65533;]&#65533;&#65533;Wb&#65533;&#65533;$&#65533;d&#65533;f3&#65533;&#65533;&#820;&#65533;a t&#65533;&#65533;&#65533;&#65533;&#65533;*&#65533;1Tq6b&#65533;\&#65533;P&#65533;t&#613;4%&#65533;&#65533;
&#65533;&#65533;&#65533;ef#&#65533;&#65533;$&#65533;&#65533;&#65533;n&#65533;&#65533;*T&#65533;j7&#65533;&#65533;&#65533;>&#65533;&#65533;7&#65533;nW&#65533;&#65533;&#65533;&#65533;@&#65533;&#65533;r&#65533;\&#65533;Z&#65533;f&#65533;qum&#65533;&#65533;~hV&#65533;!,&#65533;&#1018;4j&#65533;c&#65533;L\^&#65533;&#65533;&#65533;I&#337;&#65533;&#1045;&#65533;&#65533;H&#65533;&#65533;&#65533;E+"dM&#65533;GC&#65533;-&#65533;HCx&#65533;
&#65533;b&#65533;$43&#65533;Or,&#65533;&#65533;L&#65533;L0&#65533;&#65533;O &#65533;&#65533;G'vb&#1282;&#65533;o &#65533;&#65533;,&#65533;&#65533;?\:&#65533;!-&#65533;%&#65533;&#65533;@.9&#65533;*7$&#65533;$&#65533;m&#65533;B&#65533;J]&#65533;&#792;aU&#65533;{&#65533;&#65533;`v&#65533;V&#65533;f&#65533;Z+L3&#65533;&#65533;&#65533;.
&#65533;y&#1196;Bc8&#65533;9&#65533;T&#65533;Q&#65533;
&#65533;PY&#65533;&#65533;&n&#65533;&#65533;,o&#65533; Y&#65533;&#65533;&6&#65533;i&#65533;"Zw&#65533;&#65533;3&#65533;ld.&#65533;&#65533;0&#65533;%&#65533;&#1352;l&#65533;[&#65533;4c6&#1644;&#7014; D&#1324;`&#65533;&#65533;(A&#65533; 	'Tg:&#65533; F_Y&#65533;9d&#65533;[z2V&#65533;&#65533;&#65533;F&#65533;<4&#65533;&#65533;&#65533;F&#65533;6&#65533;&#65533;>Z&#65533;&#1209;&#65533;u&#65533;=&#65533;C&#65533;&#65533;&#65533;f
&#65533;&#65533;ndf&#65533;S&#65533;2T&#65533;`&#615;&#65533; oT&#65533;&#65533;e&#65533;*&#698;&#65533;&#65533;&#65533;GQ&#65533;'Av&#65533;&#65533;$#&#65533;&#65533;HM,&#65533;>&&#65533;&#65533;&#65533;&#65533;j&#65533;vR2&#65533;j&#65533;(K&#65533;&#65533;&#65533;*&#65533;&#65533;&#65533;&#65533;&#65533;&#65533;&#65533;G&#65533;j&#65533;=&#65533;* E`&#65533;&#65533;&#797;&#65533;,g&#65533;&#1231;F"&#65533;&#65533;cq&#65533;X&#65533;Cv&#65533;;&#65533;&#65533;&#65533;%&#65533;mD4h&#65533;&#65533;&#65533;Md&#65533;L&#65533;9&#65533;&#65533;&#65533;v&#65533;IT&#65533;&#65533;<&#258;&#65533;Ay&#65533;R&#65533;&#1424;68<&#65533;go&#65533;&#65533;&#929;\9&#65533;G6-&#65533;j&#65533;&#65533;4$&#65533;&#65533;B)  &#65533;&#65533;j&#65533; &#65533;&#65533;R^&#65533;s&#65533;k&#65533;&#65533;=&#65533;CG&#65533;&#65533;&#65533;&#65533;Xh*H7&#65533;&#65533;&#65533;P:]&#65533;&#65533;&#1573;&#65533;&#65533;&#647;&#65533;&#65533;I&#65533;&#65533;&#65533;&#65533;&#65533;C &#65533;H&#65533;&#65533;+&#65533;&#65533;&#65533;-&#65533;&#65533;)T&v&#65533;`&#65533;a&#65533;&#65533;&#65533;&#65533;&#609;i&#65533;$&#65533;&#65533;OP&#65533;&#65533;&#65533;&#65533;$?&#65533;J<&#65533;_'3&#65533;I&#65533;?|&#65533;9#&#65533;+&#65533;Q&#65533;}KX&#65533;(+H&#65533;z&#1420;&#65533;f&#65533;&#65533;iv&#65533;&#184;#&#65533;5&#65533;&#65533;}o|&#65533;c&#816;&#65533;&#65533;&#65533;&#65533;&#65533;&#65533;XJ^s&#65533;
h&#65533;Y&#65533;&#65533;`q[&#65533;&#65533;&#65533;&#65533;&#65533;&#65533;&#65533;9#p&#65533;l&#65533;&#65533;L&#65533;l&#65533;&#65533;l&#65533;&#65533;
|&#65533;\&#65533;B&#65533;&#65533;=&#65533;d&#1380;ay&#65533;&#65533;@ve&#65533;&#65533;&#65533;&#65533;&#65533;9&#65533;J4&#65533;&#65533;(&#65533;&#65533;&#65533;]&#65533;e&#65533;&#65533;&#65533;8Z&#65533;&#65533;&#65533;&#65533;#-p&#65533;k&#65533;&#65533;i&#1081;v&#65533;sxq&#65533;&#501;3*&#532;&#65533;=&#65533;	&#65533;O&#65533;H&#65533;r&#65533;&#65533;&#65533;&#65533;&#65533;&#514;;Rl&#65533;/&#65533;G%&#65533;?j2V&#65533;]Iq/&#65533;Iv&#65533;&#49268;O&#65533;&#65533;&#65533;D"p&#65533;\&#65533;]&#65533;&#65533;*+Sf&#65533;&#65533;U&#65533;.&#65533;/i&#65533;&#65533;&#65533;K&#65533;&#65533;&#65533;&#65533;&#65533;n&#797;&#65533;+&#65533;&#65533;&#65533;&#65533;Kv&#1031;&#65533;,&#65533;(&#65533;b&#1371;&#65533;^&#65533;K&#65533;&#65533;&#65533;2&#65533;&#65533;&#65533;&#65533;&#65533;g&#65533;E&#65533;&#65533;Q&#65533;&#65533;&#65533;&#65533; x&#65533;&#65533;&#65533;&#65533;&#65533;&#65533;&#65533;|#&#65533;po|&#15868;#&#65533;&#65533;&#65533;&#65533;&#65533;&#65533;:l<(~&#65533;&#65533;vr&#65533;&#65533;9&#65533;E&#65533;;&#65533;&#65533;&#754;&(&#65533;&#65533; &#65533;&#65533;&#65533;&#65533;q&#65533;`]&#65533;$}Qe&#65533;G[&#65533;_&#65533;&#65533;SQr&#65533;&#65533;A&#138;&#65533;7&#65533;&#1873;&#65533;P&#65533;(&#65533;#@&#65533;4&#65533;&#65533;&#65533;A&#65533;&#65533;
&#65533;:5&#65533;&#65533;/&#65533;/
&#785;&#65533;@&#65533;&#1224;&#65533;&#65533;&#65533;&#65533; &#65533; 
&#65533;i&#65533;V`&#65533;8&#65533;&#65533;`&#65533;&#65533;&#65533;	&#65533;&#65533;>&#65533;4&#65533;&#65533;&#65533;&#65533;#`&#47074;h
 &#65533;%&#65533;P ca&#65533;%&#65533;+&#65533;d2&#65533;&#65533;p*dx)&#65533;&#65533;&#65533;&#65533;&#65533;B|K&#65533;&#65533;&#65533;&#65533;&#65533;H&#65533;&#65533;&#65533;&#65533;{&#65533;&#65533;j*&#65533;Jq&C1&#65533;&#65533;#D&#65533;&#65533;q&#65533;$&#65533;&#65533;&#65533;=\&#65533;&#65533;8@&#776;>&#65533;&&#65533;&#65533;'|2&#65533;&#65533;&#65533;&#65533;&#65533;&#65533;P&#65533;lJD$&#65533;&&#65533;J&#65533;&#65533;&#65533;>&#65533;&#65533;&#65533;&#65533;)&#65533;&#65533;&#65533;&#65533;&#65533;X&#65533;&#65533;Q&#65533;&#65533;@&#65533;&#65533;[&#65533;&#65533;p&#65533;u&#65533;&#65533;&#65533;&#65533;&#65533;S&#65533;G+&#65533;C&#65533;&#65533;I&#65533;&#65533;&#65533;iP&#65533;&#65533;&#65533;=q&#65533;&#65533;&#65533;&#65533;@&#65533;&#65533; &#65533;y&#65533;&#65533;&#1189;=&#65533;\P&#65533;g&#1316;&#65533;&#65533;Fj$&#65533;i&#65533;&#65533;&#65533;&#65533;&#65533;&#65533;&#65533;`&#65533;b&#65533;&#65533;&#65533;4&#65533;&#65533;&#65533;&#65533;&#566;&#65533;&#65533;&#65533;`&#65533;CHG&#65533;&#65533;&#65533;v&#65533;P&#65533;yT&#65533;{&#65533;G>P&#65533;&#65533;&#65533;&#65533;&#65533;x&#65533;&#65533;&#65533;&#65533;&#65533;&#65533;Z&#65533;]:k&#65533;&#65533;&#65533;&#65533;&#65533;t k`&#65533;&#65533;&#65533;&#65533;X&#519;D&#65533;&#65533;&#65533;:&#65533;&#65533;&#65533; &#65533;&#65533;&#65533;&#65533;&#65533;AYDFP&#65533;B&#65533;tK3&#65533;$h.&#65533;h&#65533;5I&#65533;&#65533;&#65533;&#65533;&#65533;&#65533;&#65533;&#65533;&#65533;&#65533;(&#65533;&#65533;XQ&#65533;&#65533;&#65533;7&#65533;3&#65533;	&#65533;&#65533;&#65533;&#65533;C4&#65533;A&#65533;Pd&#65533;a&#65533;&#65533;&#65533;&#166;&#65533;&#65533;&#65533;T&#65533;&#65533;&#736;&#65533;+IG&#1736;o&#65533;&#65533;&#65533;H&#65533;&#322524;
&#65533;&#65533;&#65533;&#65533;&#65533;?|&#65533;3&#65533;ya&#65533;&#311;&#65533;&#65533;+&#65533;&#65533;&#827;L&#65533;9z&#65533; &#65533;&#65533;&#65533;&#65533;&#65533;pL&#65533; L&#65533;&#65533;K&#65533; &#65533;&#65533;&#65533; `&#65533;&#65533;&#65533;&#65533;&#65533;&#65533;S&#65533;T&#65533;&#65533;d &#65533;&#65533;&#65533;1&#65533;&#65533; &#65533;&#65533;&#65533;b&#65533;&#65533;&#65533;&#65533;&#65533;
k &#65533;&#65533;&#65533;1&#65533;&#65533;&#1444;&#65533;&#65533;&#65533;3&#65533;97&#65533;K&#65533;&#65533;{K&#40086;&#65533;&#65533; b&#65533;&#65533;&#65533;&#65533;&#65533;&#65533;&#65533;&#65533;;&#65533;Y	&#65533;&#65533;&#65533;&#65533;x&#65533;&#65533;9&#65533;X&#898;&#65533;&#1506;D&#65533;"&#65533;&#65533;.&#65533;&#65533;G)B$&#65533;aZi&#65533;02&#65533;\&#65533;&#65533;&#65533;&#65533;1&#65533;;" &#149;&#65533;&#65533;3&#65533;&#65533;&#65533;&#65533;&#1137;E&#65533;a&#65533;z&#65533;b&#65533;t&#65533;!&#65533; &#65533;&#1332;&#65533;&#65533;&#65533;&#747;&#65533;&#65533;t&#65533;&#65533;&#65533;7&#65533;&#1809;&#65533;!&#65533;&#65533;&#65533;?&#65533;&#65533;.-&#65533;W&#65533;$&#65533;&#65533;&#65533;&#65533;JkH&#65533;&#65533;&#65533;@&#65533;Q&#65533;&#65533;9&#65533;&#65533;&#65533;&#65533;&#65533;m&#1089;&#65533;&#65533;&#65533;,&#1152;@&#65533;Q&#65533;&#65533;+&#65533;&#65533;Q&#65533;D&#65533;&#65533;L&#65533;Q'(&#65533;"&#65533;G"E&#65533;@R'&#65533;&#65533;' &#65533;'&#65533;&#65533;&#65533;&#65533;&#65533;`L\&#65533;&#750;&#65533;&#65533;&#65533;(&#65533;&#65533;&#65533;0u&#65533;&#65533;&#65533;
&#65533;b&#65533;8&#65533;&#65533;B&#65533;&#65533;&#65533;<&#65533;&#65533;&#65533;4<	&#65533;&#65533;s	&#65533;	&#65533;h&#65533;S]&#65533;&#65533;;&#65533;|`I&#65533;k&#65533;&#65533;J&#65533;Z&#65533;&#34049;h!;t&#65533;&#65533;h-&#63253;&#65533;&#65533;t&#172;!J&#65533;X&#65533;b&#65533;&#65533;N&#65533;%>N}&#993;&#65533;&#65533;&#65533;&#65533;&#65533;&#65533;&#65533;,&#65533;}Z,W&#65533;&#65533;&#65533;&#65533;2&#65533;&#65533;&#65533;&#65533;&#65533; z8&#65533;&#65533;&#65533;&#1096;[&#34760;&#65533;&#65533;&#65533;&#1246;&#65533;9&#65533;&#65533;&#65533;J#&#65533;&#65533;&#65533;c4&#65533;&#1231;,&#65533;&#65533;&#65533;&#65533;1&#65533;&#65533;&#65533;&&#65533;h&#65533;@&#1101;&#65533;V&#65533;&#65533;o%&#65533;&#65533;:(&#65533;r-&#1474;@Wu%&#65533;&#65533;&#776;^%&#65533;: &#65533;&#65533; @&#65533;&#65533;&#65533;&#65533;w&#65533;&#65533;&#65533;&#962;X&#65533;&#65533;&#65533; &#65533;&#65533;&#65533;+&#65533;+@X+&#65533;&#65533; &#65533;&#65533;&#65533;pX&#65533;&#65533;&#65533;X&#65533;&#65533;&#65533;&#65533;&#65533;&#1537;&#65533;X&#65533;&#65533;&#65533;+Y] &#1615;]X&#65533;&#65533;&#65533;&#65533;&#65533;&#65533;&#65533;&#65533;&#65533;X?P&#65533;f&#65533;G!t1&#65533;qk&#796;&#65533;&#65533;&#65533;&#65533;&#1802;&#65533;u&#65533;&#65533;;&#65533;&#65533;&#65533;#&#65533;&#1608;&#65533;)&#65533;oZ&#65533;t&#65533;&#65533;zM&#65533;S&#65533;%&#65533;Rhy&#65533;&#65533;&#65533;3&#65533;!&#65533;&&#65533;T&#65533;i&#65533;&#65533;j&#65533;&#65533;&#65533;2HUUI&#65533;I&#65533;&#65533;&#65533;&#65533;R&#1289;s	&#65533;&#65533;ub&#65533;&#65533;C&#65533;&#65533;x,'&#65533;,&#65533;+&#65533;'
'&#65533;""&#65533;&#65533;&#1808;'.&#65533;&#65533;Q&#65533;&#65533;&#65533;&#65533;|&#65533;ZQ&#65533;J&#65533;&#65533;p(&#65533;phpW&#65533;h&#65533;$&#65533;\&#65533;&#65533;m-.&#65533;(&#65533;xqx&#65533;]&#65533;&#776;O&#65533;&#1179;&#1473;&#65533;W&#65533;5&#65533;O &#65533;&#1221;>&#65533;&#65533;&#65533;&#65533;&#65533;&#1857;&#65533;&#65533;b&#65533;T&#65533;&#65533;]&#1893;&#65533;&#65533;&#65533;D<&#65533;=&#65533;X8*&#65533;I&#65533;&#65533;&#65533;=&#65533;&#2011;&#65533;&#65533;	@^&#65533;&#65533;&#65533;	&#65533;&#65533;^&#65533;&#65533;&#65533;&#65533;W&#65533;&#65533;Q&#65533;&#65533;&#65533;&#65533;^&#65533;&#1922;_&#65533;&#1089;(&#1537;&#54594;x &#65533;&#65533;&#65533;&#65533;&#65533; &#65533;&#65533;&#65533;Q&#65533;m&#65533;&#65533;&#65533;X&#65533;&#65533;&#65533;&#65533;&#65533;&#1158;&#65533;&#65533;-  &#65533;&#65533;&#65533;_&#65533;&#709;&#65533;X&#65533;&#65533;&#65533;nH &#65533;8&#65533;_)&#65533;L&#65533;&#65533;&#65533;&#65533;'&#65533;&#65533;v`V&#65533;&#65533;X.&#65533;&#65533;&#65533;`&#65533;&#65533;-\`&#65533;&#65533; <\&#65533;&#65533;&#65533;&#65533;&#65533;-Qk&#65533;&#65533;&#65533;&#65533;&#65533;a5&#65533;&#65533;&#65533;%hTk&#65533;V&#65533;&#65533;e&#65533;o&#65533;
m&#65533;VT&#65533;B!&#65533;&#65533;F&#65533;&#65533;7=&#65533;p&#65533;Z,v&#65533;48&#65533;&#65533;^/&#65533;&#65533; &#65533;&#65533;&#65533;[&#65533;&#65533;&#65533;&#65533;&#65533;]u&#65533;&#65533;&#65533;&#65533;&#65533;]&#65533;c&#65533;&#65533;4O&#65533;(&#65533;h&#65533;I&#65533;&#65533;&#39742;&#65533;D&#1253;3&#65533;4&#65533;&#65533;&#65533;K&#65533;&#909;&#65533;&#65533;&#65533;&#65533;'W&#65533;G'U&#65533;&#65533;J\&#65533;&#65533;:&#65533;&#65533;=.&#65533;&#65533;P"&#197;&#65533;)&#65533;&#65533;d&#65533;T=#&#65533;&#65533;}&#65533;&#65533;&#65533;&#65533;&#573;&#65533;&#65533;b/hW&#65533;&#65533; @`&#65533;x&#1963;&#65533;z&#65533;&#65533;^z [&#65533;?[  (X&#65533;&#65533;e&#65533;u
^f`&#65533;e&#65533;0f4h&#65533;5f&#65533;&#65533;"&#65533;&#65533;&#65533;f&#65533;Q&#65533;&#65533;&#65533;gF&#65533;&#65533;&#65533;&#65533;&#65533;&#65533;+"&#65533;&#65533;f&#65533;&#712;m6&#65533;&#65533;E?g&#1408;&#65533;&#65533;+&#65533;_&#65533;h&#1147;&#65533;&#65533;&mg&#65533;&#65533;_"&#65533;_&&#65533;&#65533;&#65533;&#65533;&#65533;&#65533;&#65533;R&&#65533;)&#65533;g&#65533;&#65533;&#65533;&#65533;`&#65533;&#65533;M &#65533;&#65533;P&#65533;&#65533;`I&#65533;8&#65533;&#65533;W&#65533;x&#65533;8?M&#65533;`&#65533;h&#65533;&&#65533;@&#65533;(]&#65533;&#65533;i!=&#65533;.m&#65533;^&#65533;&#65533;F&#65533;&#65533;F&#65533;\&#65533;U&#1858; =J&#65533;&#65533;&#1325;&#65533;,&#65533;i&#65533;&#65533;&#65533;&#65533;&#65533;3&#65533;^&#65533;e&#65533;&#65533;q8)&#65533;&#65533;]&#65533;&#65533;&#1072;&#65533;y&#65533;&#65533;&#65533;vIO&#65533;U&#21033;Q&#65533;L&#4651;&#65533;&#65533;x&#65533;&#65533;nU&#65533;&#65533;[$j&#65533;&#65533;&#65533;&#65533;:&#65533;&#65533;t
F|&#65533;(0&#65533;l&#65533;&#65533;&#65533;jG&#65533;&#65533;&#65533;D&#65533;&#65533;&#1378;-&#65533;X,&#65533;S&#65533;w&#65533;z&#65533;&#65533;&#65533;&#65533;1&#65533;(&#65533;'&#65533;3/&#563;&#1080;X&#65533;]&#65533;&#65533;'&#65533;&#65533;I&#65533;&#20664;W&#65533;&#1352;sffw]&#65533;^&#65533;&#65533;^%&#65533;`&#65533;&#65533;&#65533;&#65533;e&#65533;&#65533;&#65533;^&#65533;
&#65533;^&#65533;&#65533;z&#65533; &#65533;&#65533;&#65533;&#1646;m&#65533;&#65533;&#65533;&#65533;
h&#65533;&#1894;@&#65533;l&#65533;&#65533;{ @&#65533;@&#65533;&#65533;M&#65533;&#65533;>n&#65533;&*&#65533;&#1174;&#65533;&#65533;e&#65533; f&#65533;&#65533;&#65533;&#65533;f&#65533;&#65533;&#65533;+&#65533;Q&#65533;&#65533;Qy&#904;fQ&#65533;pX&#65533;&#65533;&#65533;&#65533;&#65533;_&#65533;R&#65533;&#65533;g&#65533;&#1154;&&#65533;*&#65533;o&#65533;f&#65533;&#65533;ofP&#65533;&#65533;&#65533;VY&#65533;&&#65533;&#65533;Xf&#65533;&#1601;&#65533; &#65533;n&#65533;} &#65533;e&#65533;5&#65533;x&#65533;&#65533;&#65533;&#65533;&#65533;W&#65533;&#65533;a&#65533;W&#65533; ~&#65533;e&#65533;f&#65533;v&#65533;&#65533;&#65533;/&#65533;z%&#65533;&#65533;=n&#1702;&#65533;&#65533;&#65533;&#65533;w&#65533;&#65533;%&#65533;&#65533;m&#65533;.&#65533;^&#65533;&#65533;&#1992;\~e&#65533;e&#1486;n&#65533;&#65533;&#65533;	 q&#65533;.r&#65533;H&#65533;&#563;`O&#65533;&#65533;3&#65533;&#65533;89P&#1864;&#65533;&#65533;&#65533;3O&#65533;&#65533;k&#65533;&#65533;pU&#65533;&#65533;'.&#65533;&#65533;HT'&#65533;Yp&#65533;X&#65533;&#65533;&#65533;&#65533;H&#65533;UqU&#65533;x&#65533;s&#65533;.&#65533;;'&#65533; &#65533;s&#65533;B&#65533;'{Z&#65533;&#65533;F'&#1560;N&#65533;j&#1536;&#65533;&#65533;`9/H&#65533;/J&#65533;Fe0~^J&#65533;&#65533;&#65533;&#65533;&#65533;&#65533;zu&#65533;&#65533;%&#65533;&#65533;qz&#65533;&#65533;r&#65533;%rS&#65533;&#65533;W*&#65533;t&#65533;&#65533;V&#65533;&#65533;Y&#65533;t&#65533;N&#65533;&#65533;t&#65533;&#65533;m&#65533;`&#65533;&#65533;&#65533;*&#65533;&#65533;&#65533;r&#65533;p&#65533;&#65533;&#65533;&#65533;n&#65533;N&#65533; n&#65533;~p&#65533;&#65533;l&#65533;@_o&#65533;^&#65533;&#65533;&#65533; &#65533;koR( &#65533;&#65533;]g&#65533;CX&#65533;0`&#65533;&#65533;&#1542;}X&#65533;&#65533;&#1990;5&#65533;&#65533;&#65533;}o&#65533;u&#65533;&#65533;_y&#65533;w&#65533;&#65533;wN u(a&#65533;%&#65533;&#65533;&#65533;&#65533;-&#65533;&#65533;-&#65533;&#2308;&#65533;Qt&#65533;&#65533;u_&#65533;g6!&#65533;n&#65533;v_ 4&#65533;&#65533;&#65533;@&#65533;? &#65533;&#65533;&#65533;AX&#65533;&#65533; &#65533;e&#65533;&#65533;&#65533;&#65533;6r#&#65533;&#65533;&#65533;H&#65533;X&#65533;l&#65533;&#65533;&#65533;H"&#306;&#65533;&#65533;6O&#65533;&#65533;("p&#65533;&#65533;e&#65533;&#65533;+z&#346;&#65533;&#65533;&#2022;5Kz(&#65533;N&#65533;&#65533;-&#65533;&#65533;'&#65533;&#65533;&#65533;&#65533;&#65533;&#65533;&#65533;&#65533;&#65533;&#65533;H&#65533;F&#65533;r&#65533;&#65533;&#65533;&#65533;&#65533;z&#65533;&#65533;&#65533;&#65533;&#65533;&#65533;&#65533;!&#65533;&#65533;&#65533;S	{T&#65533;'&#1738;&#65533;&#65533;&#1676;;_&#65533;&#65533;&#19821;&#65533;&#1418;&#65533;Eq[&#1560;=&#65533;&#65533; &#65533;&#65533;&#65533;#t/~&#65533;{&#65533;e&#65533;&#65533;&#65533; &#65533;LOq&#65533;f|&#535;^&#65533;&#65533;3&#65533;&&#65533;Y&#65533;&#65533;P&#65533;&#65533;^&#65533;&#65533;&#65533;_vz&#65533;m\6uL&#65533;&#65533;&#65533;&#65533;q&#1654;^&#65533;_&#65533;&#65533;?&#65533;hqw&#65533;=migfw	_&#65533;&#65533;&#65533;&#65533;+X &#65533;f&#65533;n&#65533;'&#65533;&#65533;vfk&#65533;"u&#65533;&#65533;&#65533;hpkg&#65533;&#65533;Og&#65533;o&#65533;&#65533;GXo&#65533;&#65533;o&#65533;&#65533;t&#65533;&#65533;w&#65533;&#65533;&#65533;&#65533;&#65533;&#65533;&#65533;&#65533;
&#65533;&#65533;t/	h&#65533;GoF&#65533;.h+h&#65533; &#65533;&#65533;&#65533;&#1416;&#65533;&#65533;}&#65533;&#65533;f &#65533;~t] &#65533;O&#1535;&#65533;
2l&#65533;&#65533;!&#264;'&#65533;[p&#65533;&#65533;&#65533;	&#65533;&#65533;C&#65533;&#65533;+&#65533;&#65533;&#65533;&#65533;&#65533;J&#65533;2a&#392;&#65533;&#65533;&#65533;0&#65533;a&#731;5[&#65533;&#65533;i&#65533;&#65533;L&#65533;&#65533;h&#65533;&#65533;&#65533;Q#&#291;&#65533;&#65533; `&#65533;&#65533;!&#65533;&#65533;&#65533;&#65533;F &#65533;&#65533;W&#65533;>&#65533;&#65533;&#65533;+&#1584;b&#466;}&#65533;u&#65533;&#65533;&#65533;&#1254;!&#65533;&#65533;&#65533;qz&#65533;&#65533;&#65533;m&#65533;%y&#65533;@&#65533;&#65533;&#65533;v!&#65533;fP2&#65533;&#65533;&#65533;k&#65533;rZ&#65533;&#65533;w&#65533;&#65533;}/&#65533;&#65533; &#65533;&#4547;&#65533;nVV&#65533;g&#65533;&#65533;)&#65533;N&#65533;&#65533;&#1258;C7l&#65533;4&#20893;U7\R&#65533;&#65533;e&#65533;-&#65533;p&#65533;&#65533;&#65533;&#65533;&#65533;&#1252;&#65533;&#65533;&#65533;&#65533;?&#65533;h&#65533;/&#65533; h@K&#65533;S&#65533;G&#65533;V*&#65533;/&#65533;&#65533;&#1062;&#65533;G&#65533;'&#65533;&#65533;;y&#65533;
&#65533;[&#65533;&#65533;uB&#1224;>>p`&#65533;&#65533;&#65533;	&#65533;g&#65533;OQiC&#65533;)&#22464;&#65533;&#65533;&#65533;P&#65533;	&#65533;&#65533;&#65533;&#65533;&#65533;-d&#65533;E&#65533;E\h&#65533;&#65533;&#65533;h &#65533;&#65533;Wt"D&#65533;&#1033;%4&#65533;B]Q&#65533;&#65533;1&#65533;&#1035;
&#65533;8&#65533;&#65533;&#65533;&#65533;&#65533;&#65533;&#65533;D@2&#65533;cB&#65533;&#65533;P&#65533;F&#65533;&#65533;&#65533;&#65533;	&#65533;&#1037;&#65533;O2&#65533;&#65533;DL&#65533;2&#65533;?X&&#65533;K~(&#65533;&#65533;&#65533;&#65533;&#65533;&#1032;Xd&#65533;&#65533;&#65533;&#65533;&#65533;&#65533;h&#65533;&#65533;~1&#65533;&#65533;&#1052;*U&#65533;x&#65533;&#65533;JC&#65533;Q|NuMS1]S&#65533;&#65533;&#65533;v&#65533;&#65533;&#65533;P&#65533;&#65533;&#65533;(S&#65533;&#65533;&#1492;THEe(&#65533;jI&#65533;&#65533;&#65533;*&#65533;&#65533;y*&#65533;&#65533;&#65533;&#65533;&#65533;BS&#65533;2E&#65533;f&#65533;BM&#1066;&#65533;&#65533;&#65533;&#65533;v&#65533;C&#65533;00&#65533;B&#65533;)&#65533;&#65533;PV3&#65533;4&#1584;&#65533;&#65533;#&#65533;i&#65533;&&#65533;m&#65533;&#65533;Wf&#65533;&#65533;F,&#65533;&#65533;&#65533;6Q&#65533;&#65533;&#65533;FZW}v&#65533;&#65533;.&#65533;k
&#65533;&#65533;&#65533;k&#65533;-1mB&#65533;&#65533;&#65533;Z&#65533;&#65533;m&#65533;&#65533;&#65533;E&#65533;OdM&#65533;&#65533;
i&#65533;&#65533;K&#65533;&#65533;&#65533;
&#65533;&#65533;u&#65533;?iQ&#65533;]s&#65533;Z&#65533;&#65533;U&#65533;p%Qt&#1701;M&#65533;&#65533;X&#65533;&#65533;U%&#65533;&#65533;&#65533;"&#65533;&#65533;2&#65533;&#65533;&#65533;WE&#65533;`&#65533;
}&#65533;&#65533;9&#65533;L&#65533;&#65533;&#65533;&#65533;&D>&#65533;&#65533;6j&#65533;&#65533;&#65533;LfC&#65533;x&#65533;&#65533;GG5&#65533;+B8&#65533;B3B&#65533;0&#65533;#&#65533;,&#65533;9&#65533;G{&#65533;&#65533;&#65533;2&#65533;C&#65533;&#65533;&#65533;8#X?&#65533;&#65533;BqC$7 &#65533;&#65533;&#65533;&#65533;?&#65533;&#65533;&#65533;?&#65533;&#65533;&#65533;&#65533;&#65533;c&#618;F0:]&#65533;&#65533;&#65533;&#65533;U&#65533; &#65533;7&#65533;&#65533;&#65533;rB<=4^y&#65533;&#65533;,&#65533;&#65533;]&#65533;&#65533;&#813;&#65533;P&#65533;&#65533;&#65533;&#65533;&#65533;&#65533;3&#65533;&#65533;&#65533;prTgM0	T&#65533;&#65533;]&#65533;&#65533;&#345;R&#65533;8&#65533;&#65533;&#65533;8pK&#65533;
+D+<0C&#65533;&#65533;WB&#65533;YQ3&#65533;V6  &#65533;&#65533;?&#65533;&#65533;,&#65533;&#65533;&#65533;&#65533;,&#65533;?&#65533;~h&#65533;&#65533;s&#976;&#65533;&#65533;&#65533;;@&#65533;&#65533;&#65533;o&#65533;&#65533;&#65533;_&#1659;&#65533;K&#65533;&#65533;&#65533;(&#65533;&#65533;&#65533;&#65533;h&#65533;Yt&#65533;X&#65533;{ &#65533;&#65533;&#65533;@&#65533;Pp0&#65533;C&#65533; &#65533;&#65533;&#65533;&#704;&#65533;X&#65533;'z&#65533;)&#65533;%!"&#65533;&#65533;	W&#65533;&#65533;%b	y&#65533;&#65533;S&#65533;&#65533;&#65533;
e&#65533;&#65533;
ST&#65533;&#65533;J"&#65533;&#65533;&#65533;&#65533;&#65533;&#65533;&#65533;&#65533;N&#65533;S&#65533;S'&#65533;&#65533;,&#65533;"M(&#65533;&#65533;BO
&#65533;&#65533;&#65533;(2h&#65533;B&#65533;&#65533;&#65533;8M?r
&#65533;&#65533;	1HN	&#65533;Gn&#65533;/1NE&#65533;O~ &&#65533;lMb&#65533;&#65533;&#65533;V&#65533;&2l &#65533;&#1671;&#65533;&#65533;8&#65533;&#65533;&#65533;q&#65533;TH&#1518;@&#65533;&#65533;/"|&#65533;&#65533;&#65533;&#65533;$&#65533;P&#65533;	J&#65533;&#65533;&#65533;$&#643;h&#65533;&#65533;Y&#65533;&#65533;*&#65533;"e$B&#65533;&#65533;E&#19745;&#65533;&#65533;D&#65533;{H&#65533;&#65533;&#65533;M `&#65533;#&#65533;&#65533;&#65533;|&#65533;:&#65533;4&#65533;D&q eN&#65533; &#65533;&#65533;&#65533;&#65533;&#65533;&#65533;N!&#65533;&#65533;&#65533;$&#65533;&#65533;&#65533;&#65533;y&#65533;&#65533;&#65533;K&#51001;j&#65533;&#65533;t&#65533;KN8K&#65533;LZ3T['C&#65533;&#65533;&#65533;n&#65533;&#65533;&#65533;&#65533;&#65533;&#65533;B&#65533;@7+D&#65533;&#65533;O&#65533;A&#65533;&#65533;&#65533;&#65533;&#65533;&#65533;&#175;&#65533;I&#65533;?&#65533;&#65533;A&#65533;Lt,&#65533;S&#65533;J&#65533;&#65533;&#65533;&#65533;&#65533;&#65533;&#65533;"&#65533;&#65533;cq&#65533;&#65533;|`D&#65533;&#65533;Q&#65533;&#65533;{&#65533;^&#65533;4&#65533;&#65533;&#1404;`Y&#65533;&#65533;X&#65533;&#1180;T&#65533;&#65533;&#65533;b&#65533;&#1201;&#65533;&#65533;7[&#65533;	&#65533;c&#65533;%b9Kq"&#65533;A4&#65533;%Mx&#65533;&#65533;]J&#65533;6K&#65533;&#424;&#65533;&#65533;&#65533;[De+&#65533;
+w&#65533;&#65533;`&#65533;&U&#65533;&#65533;W&#65533;"?&#65533;$&#65533;kODT&#65533;~5&#65533;3&#65533;#^&#65533;&#65533;^NqA&#65533;&#65533;&#65533;3"&#420;&#65533;5&#65533;&#65533;C&#65533;&#65533;S:d&#65533;&#65533;\&#65533;&#65533;&#65533;&#1609;&#65533;&#65533;n&#65533;&#65533;[Cv4&#65533;L&iIOb&#1171;J&#65533;&#65533;&#65533;J9%B&#65533;&#65533;Lr	!\&#65533;&#65533;&#65533;&#65533;I&#65533; &#65533;K&#65533;&#65533;$&#65533;\I&#65533;&#65533;E&#65533;&#65533;&#65533;&#1602;[&#65533;G&#65533;&#65533;&#65533;&#65533;D1&#1428;&#65533;2E*&#65533;&#65533;T&#65533;3&#65533;&#65533;&#65533;&#65533;)&#65533;&#65533;&#65533;&#65533;&#65533;)&#65533;&#1949;&#65533;:K&#65533;t&#65533;S&#65533;&#65533;&#65533;T9*sr&#65533;&#65533;3!&#65533;-[&#65533;&#65533;&#65533;&#65533;-&#65533; &#65533;&#65533;
&#65533;)&#65533;K8&#65533;&#65533;&#65533;&#65533;3&#65533;&#65533;2 &#65533;&#65533;	&#65533;p&#65533;t&#65533;+]&#65533;&#65533;	&#65533;&#65533;&#65533;(&#65533;&#65533;&#65533;e&#65533;U&#65533;KY&#65533;W&#65533;h&#65533;&#65533;a&#65533;^&#65533;&#65533;&#65533;(x&#65533;&#65533;%$&#65533;<&#65533;&#65533;&#65533;&#65533;&#65533;&#1588;x&#65533;&#65533; `&#65533;f&#65533;&#65533;&#65533;&#65533;&#65533;`&#65533;&#65533;&#65533;N&#65533;&#65533;+&#65533;&#65533;&#65533;&#65533;M<&#65533;&#65533;~&#65533;&#65533;&#65533;&#65533;&#65533;&#65533;&#65533;+&#65533;VY&#65533;&#65533;
n&#65533;B&#65533;&#65533;ma&#65533;q&#65533;&#65533;&#65533;65&#65533;&#65533;/E&#65533;j&#65533;&#65533;	&#65533;A&#1761;U&#65533;&#65533;&#65533;Bue&#65533;&#65533;t@&#65533;&#65533;&#65533;8&#65533;&#65533;c&#65533;,)&#65533;@Br&#65533;&#65533;&#65533;Q&#65533;D&#65533;A:&#65533;s-&#65533;&#65533;&#947;>&#65533;[7&#65533;$&#65533;ez!&#65533;(uN&#65533;*!5DI)&#21840;&#65533;#&#65533;&#65533;GF&#65533;&#65533;&#65533;5&#65533;&#65533;mH|{B&#65533;V&#65533;&#65533;&#65533;&#42680;&#65533;%pD
4t&#65533;#0&#65533;&#65533;-&#65533;l&#65533;&#65533;&#65533;&#65533;&N&#1642;&#65533;.f&#65533;&#65533;&#65533;L-&#65533;aTr%:&#65533;&#170243;&#65533;&#65533;Q<&#65533;!&#65533;&#65533;&#65533;F&#662;%&#65533; &#65533;!&#65533;&#65533;@
&#65533;o&#65533;@&#65533;&#65533;&#578;&#65533;,j&#65533;&#65533;2&#65533;0&#65533;3x&#65533;&#65533;&#1685;l	G6&#65533;&#65533;
+&#65533;AvuX&#65533;&#65533;S&#65533;&#65533;&#65533;5O^&#65533;B&#65533;c&#65533;&#65533;!0&#65533;&#65533;&#65533;&#65533;&#65533;&#65533;T&#65533;zY6&#65533;2&#65533;&#2028; &#65533;HA3qB&#65533;&#65533;"&#65533;FT&#65533;&#65533;&#65533;&#65533;h&#65533;$&#65533;&#65533;D&#65533;Cg&#65533;-&#65533;S&#65533;V&#991;&#253;&#65533;2&#65533;d
&#1604;v&#65533;&#65533;&#65533;&#65533;i&#65533;:&#50282;\oi&#65533;VvE&#65533;b.&#65533;\	K[&#65533;IM&#65533;#$s-6&#65533;&#65533;km[Q&#65533;m&#65533;k&#65533;H&#65533;)dcH&#65533;&#65533;x&#65533;^&#65533;W&#65533;s&#65533;&#65533;&#65533;&#65533;&#65533;&#65533;+&#65533;&#65533;6|rmx]&#65533;!y&#65533;B
&#65533;'&#65533;	&#65533;~7&#65533;C/&#65533;&#1107;&#65533;&#65533;&#65533;?}=&#65533;&#65533;;&#65533;&#65533;g&#65533;&#65533;_&#65533;&#65533;&#65533;!(x&#65533;&#65533;k&#65533;d #!v&#65533;&#65533;&#65533;s&#65533;{;XU&#65533;&#65533;&#65533;&#65533;DC&#65533;&#65533;
&#65533;&#65533;&#65533;&#65533;S&#65533;&#65533;&#1471;>&#65533;&#65533;&#65533;&#65533;&#65533;s&#65533;&#65533;&#65533;&#65533;>&#65533;&#207;O&#65533;C'&#65533;&#65533;B&#1039;&#65533;0&#65533;&#65533;	&#543;&#65533;&#65533; &#65533;b&#65533;i$&#65533;&#65533;(p&#65533;B&#65533;&#65533;B<	<&#65533;t&#65533;1l&#65533;&#65533;%&#65533;6$Dt&#65533;&#65533;B&#65533;&#65533;U&#65533;^ f&#65533;n v&#65533;~ &#65533;&#65533;&#65533;B&#65533;&#65533;?&#65533;_&#65533;%&#65533;&#65533;)&#65533;	&#65533;&#65533;
&#65533;&#65533;
&#65533;`&#65533;&#65533;&#65533;B&#65533;&#65533;&#1120;B&#65533;&#65533;-
&#65533;&#65533;	4&#65533;C&#65533; &#65533;&#65533;&#65533;&#65533;4t&#65533;L&#65533;$&#65533;%&#65533;&#65533;&#65533;&#65533;&#65533;&#65533;&#65533;8D8aB&#65533;&#65533;&#65533;C&#65533;W~!&#65533;&#65533;&#65533;!&#65533;&#65533;&#65533;!&#65533;_x &#65533;&#65533;_&#65533;&#65533;`&#65533;&#65533;_&#65533;&#65533;6&#65533;@&#65533;`B&#65533;&#65533;&#65533;!&#416;&#65533;&#65533;&#65533;4&#65533;BCt&#65533;&#65533;&#65533;C&#65533; &#1440;&#65533;%&#65533;4&#65533; &#65533;&#65533;&#65533;#`a&#65533; A&#65533;@- &#65533;&#65533;&#65533;rb-&#65533;C&^&#65533;&&#65533;~%&#65533;&#65533;!*&#65533;&#65533;*&#65533;"+&#65533;&#65533;+&#65533;",b&#65533;9)&#65533;?&#65533;@&#65533;&#65533;	&#65533;`&#65533;&#65533;&#65533;&#65533;&#65533; &#65533;&#65533;aD&#65533;`&#65533;%D &#65533;4_&#65533;&#65533;&#65533;&#65533;&#65533;a$&#65533;_0&&#65533;&#65533;&#65533;|&#65533;6Lb A(v&#65533;6&#65533;&#65533;&#65533; 	&#65533;":&#65533;&#65533;:&#65533;#&#65533;;&#65533;&#65533;;&#65533;&#65533;LVh&#65533;F&#65533;&#65533;&#65533;&#65533;&#65533;@^a&#65533;`&#65533;a&#65533;&#65533;!1*"C&#65533;@&#65533;&#65533;&#65533;	&#65533;&#65533;@cB&#65533; 2&#65533;C !&#65533; &#65533;=B7&#65533;H &#65533;&#65533;?dA&#65533;&&#65533;c5&#65533;&#65533;j4&#65533;<&#65533;$K&#65533;&#65533;K&#65533;$L&#420;L>&#65533;&#65533;&#65533;	&#65533;&#65533;'*D-H 8*D'&#65533;C&#65533;&#65533;@&#65533;B&#65533;&#65533;	&#65533; 1&#65533;&#65533; :&#65533;&#65533;"P6&#65533;En&#65533;&#65533;&#65533;NndG&&#65533;&#65533;"(Ra'j!&#65533;&#65533;B&#65533;&#65533;L&#65533;%Y&#65533;&#65533;Y&#65533;%Z&#65533;e&#65533;!&#65533;"4D&#65533;9	&#65533;O2O&I.DP2&#65533;&#65533;`C&#65533;"$\&#65533;&#65533;&#607;&#65533;&#65533;%&#65533;&#65533;T&&#65533;'r&#65533;Up"&#65533;&#65533;~&#65533;&#65533;c&#65533;'&#65533;%ff&#65533;fn&gv&#65533;g6&#65533;&#65533;&#65533;&#65533;2&#65533;aC&#65533;&#65533;B&#65533;fC4&#65533;B&#65533;e-&#65533;"&#65533;&#65533; 4&#65533; &#65533;&#65533;&#65533;!	&#65533;&#65533;&#65533;&#65533;@vbNbd&#65533; 5`e(D&#65533;&#65533;&#65533;A9&#65533;&#65533;&#65533;}&tF&#65533;tN'uV&#65533;&#65533;%AN_&#65533;&#65533;q6&#65533;wf&#65533;On&#65533;
&#65533;_C&#65533;"&#65533;&#65533;?"C&#65533;_4e>2&#65533; Gzdp&#65533;&#65533;']V&#65533;&#1792;zX'&#65533;&#65533;&#65533;(&#65533;(&#65533;&#65533;`{&&#65533;i&#1189;d&#65533;'O>hC|&#65533;J&#65533;D&#65533;a

b &#65533;2&#65533;&*&#65533;B&#65533;@d,G&#65533;&#65533;~&&#65533;H&#65533;4&#65533;&#65533;&#65533;&#65533;(&#65533;&#424;&#65533;&#65533;(&#65533;&#65533;0&#65533;&#65533;&#65533;B$/&#65533;g&#65533;&#65533;&&#65533;N!&#65533;&#65533;&#65533;d^&#65533;&#65533; yB&#65533;$#&#65533;	 &#65533;&#65533;#&#65533;&#65533;o*D*dA&#65533;C&#65533;gF&#935;6Na&#65533;&#65533;&#65533;&#65533;	)&#65533;&#65533;&#65533;&#65533;&#65533;)&#65533;&#65533;&#65533;*&#65533;&#65533;).&#65533;&#65533;`&#65533;`&#65533;*D&#65533;&#65533;&#65533;&#65533;gw&#65533;&#65533;&#65533;(&#65533;&#65533;F`d&#65533;&#65533;&#65533;	$&#65533;1%&#65533;&#65533;&#65533;EbC&#65533;i}'&#65533;&#65533;&#65533;B&#65533;%&#65533;@&#65533;A@C&#65533;&#65533;)&#65533;v&#65533;&#65533;~*&#65533;j&#65533;4 &#65533;2&#65533;&#65533;9&#65533;i&#65533;@&#65533;`t&#65533;&#65533;n&#65533;q>E?2Dqf&#65533;B|&#65533;'&#384;&#65533;&#65533;`a&#65533;&#65533;&#65533;&#65533;4&#65533;&#65533;&#65533;&#65533;a&#65533;rbON&#65533;%&#65533;&#65533;|d~)6>&#65533;dfc&#65533;&#65533;&#65533;&#65533;^+&#65533;&#65533;d&#65533;B&#65533;Cxk&#65533;V&#65533;G&#65533;&#65533;B&#65533;&#65533;&#65533;'D&#65533;i&#65533;Xx&#65533;dgB&#65533;&#65533;BH&#65533;?&#65533;)m&#65533;&#65533;&#65533;a&#65533;&#65533;@>`5.D&#65533;&#65533;&#65533;g6>&"dcq~d&#65533;&#65533;? D V&#65533;>,&#266;&#4560;&#65533;&#222;&#65533;Wl&#65533;y&#65533;Bp&#65533;AC&#65533;&#65533;"E0C0&#65533;<A(D&#65533;&#65533;&#65533;H&#65533;%&#65533;Ah&#65533;A&#758;&#65533;&#65533;&4&#65533;&#65533;08&#65533;&#65533;&#65533;,xB&#65533;&#932;&#65533;&#65533;C&#65533;&#2012;.D&#65533;&#65533;&#65533;&#65533;jf&#65533;>&#65533;&#65533;J&#65533;&#65533;&#65533;hC&#65533;&#65533;? &#65533;B&#65533;`n(P2&#65533;]&#65533;+C&#65533; (&#65533;&#65533;&#65533;&#65533;&#65533;&#65533;&#65533;%&#65533;&#65533;?&#65533;&#65533;G&#65533;c.D=H&#65533;&#65533;&#1453;&#1886;&#1947;BDhr C&#65533;&#65533;&#65533;&#65533;&#65533;&#65533;mB(H&#65533;&#65533;(&#65533;&#65533;&#65533;&#65533;&#65533;&#384;'&#65533;%-h&#65533;&#65533;?&#65533;&#65533;&#1118;L.(&#65533;&#1058;&#65533;"T&#65533;(&#65533;&#65533;b &#65533;Bp&#65533;&#65533;&#65533;&#65533;>A&#65533;&D&#65533;&#65533;&#65533;&#1326;&#65533;&#65533;&#65533;&#65533;&#65533;&#65533;.&#65533;&#65533;&#65533;&#65533;&#65533;n-&#65533;&#65533;&#65533;2&#258;&#65533;b&#65533;&#65533;&#65533;n|&#65533;#&#65533;baB&#65533;&#65533;rC
zB,&#65533; &#65533;&C&#65533;&#65533;&#65533;&#65533;&#1910;&#65533;&#65533;+&#65533;a/&#65533;&#65533;&#65533;r&#65533;*&#65533;cR&#65533;|R*&#65533;R&#65533;dJ&#65533;&#65533;/Vf#( A;oA&#65533;'i&#65533; &#65533;>2&#65533;%&#65533;&#65533;&#65533;&#65533;'(Pm&#65533;.&#65533;&#65533;~&#65533;?&#65533;&#65533;9&#65533;&#65533;?&#1283; &#65533;&#65533;V&#65533;&#65533;&#65533;&#65533;BBp&#65533;&#65533;bbB/&#65533;&#65533;&#65533;?`&#65533;&#65533;&#65533;1&#65533;&#65533;&#65533;&#65533;P@-&#65533; &#65533;-&#65533;&#65533;&#65533;$R&#65533;&&#65533;TvA-&#65533;&#65533;&#65533;;&#65533;&#65533;&#1346;&#65533;0&#65533;$(&#65533;";&#65533;&#65533;*1C&#65533;n-&#65533;T&#65533;&#65533;+q&#65533;b&#65533;'D&#65533;^11&#65533;&Dg&#65533;?q>&#65533;qe
o&#65533;6$`^&#65533;&#65533;?&#65533;&#65533;&#65533; 	(${&#65533;&#65533;&#65533;.D&#65533;\0;V &#65533;&#65533;&#39566;&#65533;&#230;&#65533;28&#65533;&#65533;F-6R&#65533;&#65533;&#65533;"c&#65533;B&#65533;&#65533;>D&#742;&#65533;&#65533;&#65533;V!Dm6&#65533;&#65533;%00&#65533;R&#65533;&#65533;^&#65533;&#65533;&#65533; &#65533;&#65533;&#65533;&#65533;9&#65533;&#65533;&#65533;&#65533;&#65533;1,&#65533;2Y&#65533;+('&#65533;&#65533;Ke&#65533;2&#65533;$* 4o&#65533;&#65533; &#65533;&#65533;c 	&#65533;&#65533;&#65533;!!oUr&#65533;&#65533;&#65533; (T&#65533;B,&#65533;?&#65533;F&#65533;S &#65533;*&#65533;&#65533;.&#65533;&#65533;/&#65533;S&#65533;c&#65533;g3&#65533;SeK%;g!&#65533;&#65533;&#65533;'/U&#65533;6&#1267;=gs6"&#65533;&&#65533;>{B&#65533;&&#65533;&#65533;&#65533;"&#65533;&#65533;r&#65533;&#65533;&#937;&#65533;6a&6&#65533;!&#65533;&#65533;c&#65533;)&#65533;6&#65533;C&#65533;&#65533;?LrA&#65533; >cn&#65533;&#65533;6&#65533;Fb&#65533;GR&#255;&&#65533;&c&#65533;C&#65533;&#65533;&#1382;&#65533;&#65533;&#65533;&#65533;<&#65533;L&#65533;tX"rDd&#65533;&#65533; &#65533;m&#65533;&#65533;&#65533;&#65533;&#65533;&#65533;3c&#65533;&#65533;07G&#65533;+&#65533;5+&#65533;8c&#65533;=&#65533;&#65533;C&#65533;U&#65533;s9q+/>&#65533;sW1&#65533;&#65533;B8&#65533;CuS&#65533;u5&#65533;4S&#65533;V&#65533;&#65533;&&#177;N&#65533;1`&#65533;5&#65533;q&#65533;	3BClBA&#1268;"&#65533;&#65533;&#65533;g&#65533;@&#65533;&#65533;>&&#65533;z&#65533;~&#65533;t&#65533;&#687;&#65533;:&#65533;>&#65533;&#65533;&#65533;#&#65533;]d!O*J+&#65533;D!6*&#65533;&#65533;&D@C&#65533;4H&#65533;&#65533;i&#65533;&#65533;D&#65533;AhB&#65533;&#65533;&#65533;&#65533;B&#65533;N&#65533;1x&#65533;&#65533; 	&#65533;5(&#65533;&#65533;&#65533;LC&#65533;&#65533;&#226;&&&#65533;&#65533;0R@&#65533;&#65533;+/(&#65533;6cqSew&#65533;g3Z&#65533;5&#65533;&#65533;&#1792;5G3T&#65533;&#65533;5($&#65533;?Psv+-&#65533;&#65533;yosz/D&#65533;5F&#65533;vB&#65533;R \k&#65533;?xB&#65533;z/$&#65533;%j&#65533;a &#65533;C&#1057;&#65533;n&#65533;&#1250;&#65533;eW&#65533;iF&#65533;4s@&#65533;&#65533;&#65533;*!&#65533; &#65533;i""C&#65533;~2&#65533;?\"0&#65533;&#65533;vdh_&#65533;&#65533;6K&#65533;&#65533;&#65533;&#65533;,k&#65533;&#65533;*&#65533;*u;&#65533;&b&#65533;l&#65533;8&#65533;/&#1984;R@o&#65533;&#65533;/&#65533;@#&#65533;Q_qNC|Jq4&#65533;&#65533;'&#65533;&#65533;/9So&#65533;v+9&#65533;&#1250;9&#1434;uy+@'&#65533;x3&#65533;&#65533;*/C&#65533;&#65533;J8WsB&#65533;ny&#65533;uCl&#65533;&#65533;&#65533;B&#65533;&#65533;)&#817;&#65533;
;&#65533;CX&#65533;&#65533;E&#1760;&#65533;V 
&#65533; &#65533;&h&#65533;6&#65533;.&#65533;*&#65533;&#65533;'E<2C8xCl1&#65533;&#2015;&#65533;`b&#65533;cD&#65533;+&#65533;&#65533; &#65533;_&#149;f&#65533;B|&#65533;Ug&#65533;PB&#65533;RF&#65533;H&#65533;&#65533;&#65533;&#65533;&#65533;&#65533;&#65533;$&#65533;A&#65533;v#	w&#65533;$faO&#65533;'	&#65533;&#65533;="	&#65533;&#65533;n&#65533;&#65533;G&#65533;&#65533;&#65533;?&#65533;'j&#65533;6ba/&#65533;w4+ySk&#65533;6G&#65533;&#65533;sg&#65533;&#65533;&#65533;s&#65533;W/&#65533;&#65533;s&#65533;sK{&#65533;
&#65533;Z&#65533;w&#65533;&#65533;&#65533;6&#65533;;Fn&#65533;C&#65533;&#65533;1&#1318;{c&#65533; &#1457;&#65533; \&#65533;&#65533;k@&#65533;&#65533;:B&#65533;)&#65533;&#65533; &#65533;&#65533;&#65533;[v]N!&#65533;&#65533;&#65533;{:Da&#65533;#"&#65533;&#65533;~J&#65533;C0$aBx&#65533;&#65533;&#65533;&#65533;&#65533;Gj:&#65533;r&#65533;&#65533;3&#65533;&#65533;&#65533;B,&#65533;KC&#65533;&#65533;&#65533;&#65533;&#65533;&#65533;&#65533;?&#65533;&#65533;&#65533;&#65533;&#65533;$ ca>q?.4&#65533;&#65533;@n&#65533;wS 	D&#65533;&#65533;$
w&#65533;63P&#65533;&#65533;&#65533;vs&#65533;s{CD&#65533;Cl&#65533;&#65533;&#65533;&#65533;s&#65533;ws&#65533;&#65533;6Sqyk&#65533;Bt&#65533;&#65533;[&#65533;4;7&#65533;&#65533;>&#65533;n-(&#65533;4&#65533;_N&#65533;@B&#1832;B&#65533;&#65533;+&#65533;A|&#695;&#65533;$D&#1946;&#65533;&#65533;A&#65533;`&#65533;&#65533;&#65533;&#65533;&#64174;jN&#65533;&#65533;&#65533;?&#65533;g&#65533;+D&#65533;"EKj&#65533;"A$-&#65533;&#65533;v*v64&#65533;&#65533;@D_&#65533;&#65533;&D&#65533;&#65533;>&#65533;&#65533;&#65533;g&#65533;2&#65533;P&#65533;$D6&#65533;&#65533;? &#65533;&#1911;&#65533;&#65533;zI&#65533;&#65533;e&#65533;&#248;!&#65533;&#65533;&&#950;q&#65533;@C3&#65533;&#1984;&#65533;#&#65533;&#65533;u&#65533;K&#65533;&#65533;&#65533;&#65533;S&#65533;9Dp&#65533;W(?&#65533;{yk&#65533;K=F^&#65533;43&#65533;&#65533;v&#65533;?P/]g&#65533;C&#65533;B*txBA)&#1394;:&#65533;&#65533;2h&#65533;X&#65533;M&#65533;&#65533;&#65533;ICw&#65533;&#65533;6&#65533;&#65533;zC>D&#65533;@&#65533;G&#65533;&#65533;+&#65533;&#319;&#65533;U&#65533;C&#65533;&#65533;$&#65533;&#65533;&#65533;PB&#65533;&#65533;z4bdb&#65533;&#65533;0&#65533;&#65533;a&#65533;&#65533;F&#65533;&#65533;&#65533; K&#65533;&#65533;&#65533;&#65533;&#65533;[1q&#65533;@&#65533;&#65533;L N&#65533;&#65533;l&#65533;s&#65533;M&#65533;C&#65533;5ziR&#65533;K&#65533;6u&#65533;j&#65533;T&#65533;S&#65533;V&#65533;zkV&#65533;[&#65533;v&#65533;z5&#65533;&#65533;~&#65533;iPF&#65533;@&#65533;z&#65533;V&#65533;&#65533;o&#65533;S&#515;&#65533;9$^&#65533; &#65533;&#65533;&#1122;&#65533;&#65533;&#432;&#767;Z(&#65533;@&#65533;&#1599;m&#65533;T_&#2327;&#65533;r&#65533;&#65533;&#65533;&#65533;&#65533;*%}Y&#65533;&#717;U>]Y5c&#65533;&#65533;dD&#65533;&#65533;&#65533;P&#65533;&#65533;`&#65533;(&#65533;&#65533;4&#65533;&#65533;@&#65533;M?&#65533;&#65533;|u&#65533;zt&#65533;&#1263;X5&#65533;@&#65533;1&#65533;+&#1083;&#65533;3s&#65533;&#65533;!&#65533;_&#65533;5&#65533;H&#65533;&#1571;"H&#65533;65Z&#65533;	&#65533;&#65533;'HL&#65533;&#65533;&&#65533;&#65533;&#65533;&#65533;"&#65533;("&#65533;.&#65533;&#65533;&#65533;,0I&#65533;&#65533;&#65533;pR&#65533;$ji&#65533;&#65533;&#65533;&#65533;&#65533;&#65533;&#1673;&#65533;E&#65533;&#65533;M<&#65533;U\&#65533;&#65533;Wf&#65533;h&#65533;@b&#65533;#l&#65533;D &#65533;{&#65533;&#65533;x&#65533;&#65533;G ^&#65533;1&#65533;H&#65533;&#65533;&#65533;	Aw@1&^PXh.&#65533;d&#65533;&#65533;&#65533;"3&#65533;-&#1586;&#65533;l&#65533;&#65533;&#65533;&#65533;H&#65533;&#65533;JM&#65533;&#65533;H3&#65533;M&#65533;N+&#1265;&#65533;&#1940;&#65533;&#65533;4&#65533;!&#65533;&#65533;&#65533;&#65533;&#65533;c&#65533;&#65533;;j&#65533;g&#65533;&#65533;&#65533;I&#65533;&#65533;&#65533;'}&#65533;H&#65533;&#213;&#65533;VIC&#65533;,&#65533; &#65533;M&#65533;&#65533;@"&#65533;&#65533;&#65533;&#65533;;&#65533;8&#65533;&#65533;&9&#1307;&#65533;&#65533;&#65533;zD&#65533;F2&#65533;&#65533;&#65533;&#65533;103$8(&#65533;&#65533;&#65533;&#65533;&#65533;(&#65533;m&#65533;&#65533;	l
)&#65533;0&#65533;&#65533;#&#65533;$&#65533;a&#65533;&#65533;A&#65533;	&#65533;; &#65533;2&#65533;&#65533;&#65533;&#65533;	(&#65533;BG&#65533;p&#213;&#65533;t&#65533;]&#65533;&#65533;v&#65533;}&#65533;)?&:T b&#65533;&#65533;-&#65533;&#65533;&#65533;&#65533;&#65533;K&#65533;&#65533;&#65533;&#65533;&#65533;d&#65533;&#65533;&#65533;i&#65533;A&#65533;&#65533;&#65533;q&#65533;w&#65533;y&#270;&#65533;3&#65533;j&#65533; <&#65533;&#65533;'1"&#65533;M7Ens&#65533;1_3&#65533;&#65533;&#65533;Tv&#65533;&#65533;&#65533;961U&#65533;&#65533;&#65533;&#65533;]&#65533;	&&#65533;&#65533;&#65533;&#65533;&#575;}&#65533;#&#65533;"j&#65533;&&#65533;*&#65533;&#65533;N&#65533;&#1960;&#65533;&#65533;&#65533;(&#1680;(1v&#65533;&#65533;;&#65533;&#65533;bW8&#65533;&#65533;&#65533;&#65533;T&#65533;&#65533;&#65533;&#1547;B&#65533;&#50888;&#1441;8&#65533;.&#65533;N0&#65533;&#65533;&#65533;zd&#1569;.
&#65533;&#65533;&#65533;:&#65533;&#65533;z&#65533;)Y	R&#65533;&#65533;&#65533;2&#65533;q&#65533;D&#65533;?w&#65533;&#65533;&#65533;&#65533;&#65533;5&#65533;g&#65533;&#65533;P&#65533;&#65533;&#65533;&#65533; ]&#65533;yT&#65533;&#65533;&#65533;)&#65533;j&#65533;&#65533;]&#65533;&#65533;g&#65533;&#1553;&#65533;&#65533;&#65533;FH&#65533;^&#65533;H&#65533;&#65533;&#65533;*&#65533;rb&#65533;&#65533;.&#65533;&#65533;&#65533;kX&#65533;&#2002;A`&#614;&#65533;#&#638;&#65533;i&#65533;(&#65533;<l&#65533;,)&#65533;X1&#65533;&#65533;&#65533;&#65533;&#65533;-kl&#850;5k&#1266;&#65533;CV
&#65533;5Y&#65533;&#65533;aM&#65533;&#65533;29p"
&#65533;	;|&#65533;&#65533;&#65533;M1&#65533;&#514;	&#65533;rH&#65533;+&#65533;&#65533;&#65533;A&#65533;B0&#65533;!&#65533;&#65533;&#65533;)&#65533;p&#65533;k1&#1596;&#65533;&#65533;T&#65533;*mQzR&#65533;.X&#65533;$&#65533;&#65533;&#65533;l&#65533;&#65533;F&#65533;&#65533;BHp7&#65533; D"Fz&#65533;M&#65533;E&#65533;8&#65533;#nK&#1411;&#65533;u&#65533;	&#65533;cq&#65533;&#65533;&#65533;1&#65533;MD.E!O&#1299;&#65533;M&#65533;\&#65533;&#65533;&#65533;(&#65533;L&#65533;1&#65533;&#65533;	&#65533;&#65533;8&#65533; iDy&#65533;?&#65533;&#65533;0>&#65533;~ &#65533;:&#65533;&#65533;5,&#65533;o&#65533;&#65533;	"&#65533;&#65533;&#65533;&#65533;X&#1601;:&#65533;&#65533;x&#65533;M&#304;IF&#65533;|#=&#65533;(b<1D )&#65533;&#65533;&#65533;1&#65533;&#65533;Xp4(Op&#65533;\&#65533;&#65533;0G]&#65533;&#65533;g&#525;'*&#65533;V&#65533;&#65533;&#65533; &#65533;&#288;(	&#65533;@&#65533;2&#65533;]&#65533;&#65533;&#65533;&#65533;&#65533;6&#224;5&#65533;A
&#65533;P&#65533;"\&#65533;%h&#65533;&#65533;9&#65533;"&#65533;)K(&#65533;o&#65533;&#65533;I&#65533;&#65533;&#65533;Eg|2&#65533;)&#65533;&;&#65533;&#65533;&#65533;CK&&#65533;&#65533;G&#65533;p"_(Y&#65533;&#65533;J&#65533;&#65533;mX\&#65533;&#65533;1hc&#65533;GU
&#65533;&#65533;&#65533;dp)K&#65533;k&#65533;D&#1073123;&#1583;3&#65533;&#65533;&#65533;DT&#65533;&#65533;}f(/&#65533;D&#65533;&#65533;~&#1816;&#65533;1p &#65533;&#65533;N&#65533;&#65533;&#65533;&#65533;%&#65533;@H&#65533;#QEY^&#65533;&#65533;&#1326; &#65533; xB J7&#65533;	&#65533;.(<Cwb&#65533;&#65533;&#65533;xK&#1586;D&#65533;&#65533;&#65533;C&#65533;&#65533;&#65533;&#65533;&#65533;&#65533;`&#65533;V&#65533;&#65533;r%*&#65533;&#65533;&#65533;&#65533;&#65533; &#65533;m&#65533;oMt&#65533;&#65533;&#65533;&#65533;'&#65533;&#65533;$&#65533;&#65533;A$&#65533;&#65533;R&#1540;&#65533;6	#Q&#65533;(&#65533;&#65533;&#65533;&#553;&#65533;&#65533;&#65533;Qdp&#65533;&#65533;&#65533;O&#65533;&#65533;hE9S&#65533;v<&#65533;XQ&#65533;?&#65533;&#65533;>(&#65533;&#65533;p&#65533;b2&#65533;V&#65533;2&#65533;&#530393;A&#65533;&#65533;&#65533;n2\&#65533;&#65533;$&#65533;&#65533;?rp&#65533;^&#65533;6&#65533;&#65533;&#65533;4(0>&#65533;#G&#65533;&#65533;&#65533;'&#1886; N7x&#65533;1H&#65533;&#65533;&#65533;&#65533;O&#1768;&#65533;x&#65533;&#65533;9&#65533;&#65533;&#65533; c&#65533;[&#1591;&#65533;8x{1&#65533;&#65533; B0&#65533;&#65533;@XGd&#65533;&#65533;C&#65533;&#65533;&#65533;!&#65533;@h&#65533;&#65533;6>L &#65533; J&#65533;&B&#65533;BJJe
&#65533;&#65533;2$&#65533;&#65533;eK/&#65533;&#65533;r&#65533;i&#1282;uG&#65533;P&#65533;9&#65533;&#65533;&#65533;,&#65533;&#65533;&#65533;&#65533;&#65533;Fo&#65533;&#65533; &#65533;$&#65533;#&#65533;&#65533;~&#65533;{
D&#1242;$&#65533;NpR M&#65533;&#65533;&#65533;Dg&#65533;i	DyOw&#65533;&#65533;R&#65533;&#65533;&#65533;&#65533;&#65533;iC&#65533;&#65533;f&#65533;\g&#65533;0I&#65533;H&#65533; &#65533;dP&#65533;vMT&#65533;	&#1023;&#65533;&#65533;*&#65533;&#65533;&#65533;rmH>&#65533;,&#65533;&#65533;
.&#65533;&#65533;&#65533;v&#65533;&#65533;H0&#65533; &#65533;&#65533;&#65533;D&#65533;&#65533;,P&#65533;-&#65533;M&#65533;&#65533;&#65533;`&#65533;BC&#65533;&#65533;?y9t&#65533;&#65533;'&#65533;R&#65533;&#65533;&#65533;v&#65533;&#65533;x&#65533;&#65533;v&#65533;5&#65533;&#65533;&#65533;KA[&#65533;&#65533;<&#65533;T`&#65533;&#65533;&#65533;&#65533;&#65533;&#65533;%&#1028;1&#1360;l&#65533;&#65533;&#65533;B&#1198;m&#65533;	P&#65533;
A&#65533;1&#65533;&#65533;4Dk&#65533;
&#65533;&#1821;&#65533;o&#65533;`&#65533;&#1910;;&#65533;&#65533;A&#65533;&#65533;&#65533;&#65533;[&#65533;&#285;2t?&#59800;4&#65533;&#65533; &#65533; gND&#65533;8&#65533;&#65533;M&#65533;&#65533;^&#65533;0&#65533;&#1760;(O&#65533;&#65533;9&#65533;&#65533;&#65533;}&#65533;~&#65533;+c&#65533;&#65533;v&#65533;&#65533;d&#1025;&#65533;&#65533;(&#65533;&#65533;q&#65533;]&#65533;&#65533;&#65533;9S&#65533;0&#65533;&#65533;X&#65533;&#65533; &#65533;&#65533;?{&#65533;&#65533;&#65533;(S&#65533;&#65533;	&#65533;pb&#65533;&#65533;&#65533;&&#65533;&#65533;&#65533;m&#65533;f&#65533;)&#65533;&#65533;g &#65533;&#65533;8F&#65533;.P&#65533;K4&#65533;Ad&#65533;$&#65533; ;f&#65533;&#65533;&#65533;4&#65533;,	y}&#65533;&#65533;&#65533;&#65533;&#1028;R&#65533;&#1080;lMj&#65533;YKmB&#65533;&#65533;9f3&#65533;&#65533;2&#65533;&#65533;4&#65533;]&#65533;&#65533;&#65533;&#65533;&#65533;h?v!2xe-0&#65533;8&#65533;&&#65533;K&#65533;M&#65533;&#65533;&#65533;S&#65533;&#65533;&#65533;&#65533;&#65533;&#65533;&#65533;l1&#553;"&#65533;*&#1061;<&#65533;2&#65533;&#1389;&#65533;&#65533;&#65533;4k&#65533;E&#65533;&#65533;Qrni&#65533;r&#65533;f-&#65533;&#65533;0&#65533;&#65533;&#65533;a"%O&#65533;&#65533;&#65533; &#386;^&#65533;&#65533;M&#65533;&#65533; &#65533;b&#65533;&#65533;&#65533;&#65533;&#65533;!&#65533; \&#65533;&#65533;&#65533;&#65533;!&#65533;S&#65533;&#65533;{X&#65533;&#65533;rZ~&#65533;S&#65533;&#65533;u~!&#65533;&#65533;&#65533;&#65533;&#65533;&#65533;&#65533; &#65533;&#65533;{"&#65533;&#65533;!&#65533; KX&#65533; ,&#65533;&#65533;&#65533;R&#65533;&#65533;D&#65533;&#65533;T&#65533; &#65533;&#65533;|&#65533;J&#50039;&#65533;&#65533;&#65533;&#65533;-&#65533;&#65533;&#65533;&#65533;&#65533;|&#65533; &#65533;@&#65533;L!&#65533;&#65533;D&#65533;&#65533;0&#65533;HVPg&#65533;&#65533;p&#65533;&#65533;D4&#65533;d&#65533;&#65533;6j&#65533;Hf&#65533;&#65533;&#65533;&#932;&#206;&#65533;&#65533;&#65533;I!*@h&#65533;&#65533;&#65533;h&#65533;&#65533;`&#65533;&#65533;&#65533;I&#65533;&#65533;'B&#65533;&#65533;M&#65533;v.&#65533;&#65533;&#65533;&#65533;&#65533;&#65533;&#65533;&#65533;%&#65533;&#65533;D&#65533; &#65533;&#65533;6&#65533;&#65533;&#65533;(&#65533;&#65533;r&#65533;&#65533;tD-&#65533;z&#65533;p&#65533;f&#65533;&#65533;`j&#65533;&#65533;&#65533;&#65533;&#65533;&#65533;j&#65533;!$&#65533;&#65533;&#65533;&#65533;&#65533;f&#65533;1&#65533;&#65533;&#65533;N&&#65533;h&#65533;&#65533;nLb&#65533;~&#65533;&#65533;&#1710;dq&#65533; &#65533;Lf&#65533;&#65533;
&#65533;&#65533;GK&#1156;*&#65533;!&#65533;+&#65533;&#65533;j&#65533;b&#65533;e">&#65533;&#65533;Z&#65533;&#65533;&#65533;&f&#65533;X&#65533;%&#65533;&#65533; l&#65533;J(J;&#65533;C&#65533;&#65533;c&#65533;&#1066;&#65533;&#65533;&#65533;&#65533; $&#65533;E&#65533;#&#65533;&#65533;f2&#65533;-7P&#65533;&#65533;&#65533;&#65533;&#65533;&#65533;&#686;o*&#65533;@n&#65533;&#65533;``$&#65533;j&#65533;x"Z&#65533;&#65533;z&#65533;&#65533;&#65533;%"S& &#65533;&#65533;)&#65533;h$&#65533;o&#65533;,&#65533;\j&#65533;&#65533;:4@^&#65533;&#65533;
&#65533; &#65533;f&#45314;&#65533;Z@&#65533;B4&#65533;&#65533;&#65533;&#65533;A &#65533; 0&#65533;| ` &#65533;4&#65533;&#65533;V&#65533;S~&#65533;&#65533;@&#65533;`n&#65533;&#65533;?&#65533;$&#65533;&#65533;!C&#65533;
wN &#65533;	&#65533;a&#1648;&#65533;&#65533;&#65533;@fR`X&#65533;$L&#65533;t&#3746;$&#65533;&#65533;V&#65533;&#779;`&#65533;B&#65533;&#65533;x&#65533;&#65533;&#65533;&#65533;(_&#65533;@ @&#65533;&#65533;!<&#65533;N&#65533;&#65533;&#65533;2"p R&#65533;&#65533;&#65533;@*&#65533;rJ&#65533;n&#65533;&#65533; > .&#65533;-&#65533; &#1936;&#65533;A&#65533;&#65533;`.&#65533;&#65533;&#65533;B&#65533;x+Rq"@@8&#65533;hD&#16452;HH&#1550;F &#65533;j&#65533;b<&#65533;aH&#65533;0G&#65533;p&#65533;&J&#65533;rc}&#65533;/n&#65533;a&#65533;&#65533;?&#65533;&#65533;b&#65533;(&#65533;'6&#65533;&#65533;&#65533;V#&#65533;l&#65533;&#65533;5Ss~^&#65533;4]&#65533;4&#65533;&#65533;5_&#65533;J"
HOl&#65533;&#65533;&&#65533;&#65533;&&#65533;c8&#65533;&#65533; &#65533;&#65533;&#65533;&#65533;9&#65533;&#65533;&#65533;&#65533;"&#65533;lb`&#486; rg&#65533;b&#65533;&#65533;C&#65533;@2m"$i(1&#65533;&#65533;<&#65533;E &#65533;&#65533;K&#65533;&#65533;&#65533;&#65533;&#819;&#171;&#65533;&#65533;&#65533;l"1&#65533;&#65533;	+&#65533;&#65533;&#65533;&#65533;
&#65533;&#65533;&#65533;%l&#65533;
6$&#65533;&#65533;B&#65533;.&#65533;&#65533;&#65533;(&#65533;sr&#65533;9*&#65533;&#65533;&#65533;&#65533;&#65533;!r&#65533;(&#65533;&#12124;&#65533;&#65533;L(&#65533;&#65533;&#65533;&#65533;&#65533; &#65533;&#65533;&#65533;&#65533;&#65533;&#65533;HRAM`
0&#65533;&#65533;N&#65533;&#65533;dl&#65533;&#65533;~&#65533;n 5j!&#65533;18@&#65533;&#65533;&#65533;&#65533;&#65533;"&#65533;R &#65533;&J&#65533;&#65533;bW&#65533;-L&#65533; n@&#65533;A&#65533;&#65533;&#65533;&#65533;Ro&#65533;&#65533;1&#65533;l&#65533;&#65533;Dn&#65533;t@"&#65533;.&#65533;&#65533;&#65533;M&#65533;&#65533;&#65533;&#65533;th@&#65533;&#65533;:D&#65533;&#65533;!
R&#65533;&#65533;p&#65533;N`J&#65533;	&#65533;&#65533;&#65533;|k&#65533;&#65533;&#65533;&#65533;&#65533;&#65533;&#65533;&#65533;&#65533;&#65533;&#65533;P&#65533;E&#65533;tfx&#65533;P)&#65533;ezB&#65533;c&#65533;2D&#65533;F|:&#65533;>&#65533;&#65533; 2&#65533;.@&#65533;B6IK&#65533;&#736;&#65533;4&q&#650;&#65533;&#65533;&#65533;&#65533;7&#65533;~&#65533;&#65533;|S&#65533;&#65533;bA&#65533;&#65533;&#65533; &#65533;&#65533;&#65533;`,&#65533;"&#65533;ex&#65533;&#65533;zmO![&#65533;f&#65533;3&&#65533;`&#65533;&#65533;cl~&#65533;&#65533;p &#65533;D&#65533;&#65533;r/&#65533;&#65533;&#65533;G">&#65533;&#65533;j&#65533;<9&#65533;m&#65533;&#65533;&#65533;&#65533; "b!&#65533;&#65533;&#65533;&#65533;&#65533;&#65533;&#675;&#65533;&#65533;p@-Yk?&#65533;&#522;&#65533;1&#65533;&#1130;$&#65533;&#65533;+0&#65533;)&#65533;&#65533;&#1450;&#65533;\~"[/)&#65533;e&#2008;"&#65533;r$=&#65533;-m&#65533;a&#65533;@!&#65533;&#65533; &#65533;&#65533;((%&#65533;&#65533;&#65533;&#65533;	&#65533;fMv&#65533;&#65533;&#65533;k( ,	F&#65533;&#65533;(6,&#65533;a]&#65533;&#65533;A&#65533;&#65533;&#65533;&#65533;A  <0&#65533;&b&&#65533;4&#65533;&#65533;&#65533; &#65533;&F P&#65533;*L|&#65533;&#65533;r"&#65533;vi&#65533;/e'2m&#65533;mq&#65533;mQ&#65533;kk&#65533;&#65533;^&#65533;  &#65533;D &#65533;&#65533;&#65533;nNi&#65533;&#65533;&#65533;&#65533;4&#380;Mr.&#65533;&#1503;&#65533;Q&#260;"&#65533;>3&#65533;&#65533;&#65533;&#65533;&#65533;&#65533;@,R&#65533;h`D	2:P&#65533;&#65533;Y&#65533;BX&#65533;&#65533;&#65533;>5{h&#65533;&#65533;&#65533;/(&#65533;a&#65533;!U{&#65533;&#65533;&#65533;&#65533;l&#65533;"wcsfd&#65533;M&#65533;&#65533;6a&#65533;W&#65533;B&#65533;&&#65533;~&#65533;f &#65533;e&#65533;dyU&#65533;L &#65533;]&#236;&#65533;!&#65533;J&#65533;&#65533;&#65533;&#65533;&#65533;&#65533;&#65533;,
&#65533;&#65533;&#65533;&#65533;c&#65533;W]&#65533;&#65533;&#65533;a &#65533;Z&#65533;&#65533;&#65533;&#65533;2&#65533;&#65533;&#65533;b&#65533;-.&#65533;&#65533;Lgs^&#65533;&#65533;z&#65533;&#1276;&#389;~&#65533;=&#65533;"B>&#65533;bX&#1570;=&#2480;@A&#65533;&#65533;&#65533;n%v(&#65533;&#65533;@4&#65533;&#1384;&#65533;&#65533;&#65533;&#65533;&#65533;\0+&#65533;"X|&#54347;64`&#65533;&#65533;&#65533;l&#65533;t&#65533;&#65533;&#65533;&#65533;&#65533;'PK(`&#65533;&#65533;\&#65533; 0&#65533; &#65533;Z&#65533;'&#65533;l&#65533;&#65533;\V &#800;*M&#65533;&#65533;&#65533;|&#65533;&#65533;4&#65533;&#65533;.&#65533;&#65533;@ f&#65533;I&#1176;&#65533;&#65533;"[&#65533;TA&#65533;&#65533;T&#65533;&Z@&#65533;&#65533;M U!&#65533;&#65533;O \&#65533;l&#65533;&#65533;a&#65533;Xo]&#65533;k&#65533;Vl&#65533;P&#65533;j&#65533;&#65533;v&#65533;x"&#65533;X&#65533;&#280;"#)&#65533;HnO&#65533;&#65533;	q&#65533;P&#65533;-u&#65533;&#65533;&#65533;x&#65533;&#65533;&#65533;x&#65533;&#65533;|N&#65533;~&#65533;&#65533;
A&#65533;X&#65533;&#65533;&#65533;xx&#65533;&#65533; LD&#65533;*&#65533;&#65533;HJ&#65533; 1&#65533;&#65533;.&#65533;G&#65533;&v9S&#65533;&#65533;&#65533;&#486;&#65533;U&#65533;h&#65533;-&#65533;&#65533;x&#65533;~&#65533;&#65533;M&#65533;wx3c(&#942;x&#65533;&#65533;fF#&#65533;NS&#65533;&#65533;g5&#65533;&#65533;4&#65533;'3&#65533;r"&#65533;*&#65533;&#65533;8J &#65533;g&#65533;&#65533;]&#65533; :B}&#65533;JT&#65533;&#65533;&#65533;Q&#65533;&#65533;F &#65533;x&#65533;&#1717;n&#65533;&#905;_`&#65533;ToX&#65533;yh"&#65533;$7v;&#65533;1&#65533;>&#65533;*&#65533;&#65533;w"&#1570;&#65533;&#65533;&&#65533;@&#65533;#6Zlb'&#1578;&#65533;c	&#65533;&#65533;|&#65533;k&#65533;"&#65533;"&#65533;<&#1539;-&#65533;Aw&#65533;q&#65533;&#65533;Hj
&#65533;aV&#65533;6!@&#65533;B&#65533;|&#65533;P&#65533;&#65533;Q; S&#65533;&#65533;"&#65533;(_&#65533;]G&#65533;&#65533;T&#65533;&#65533;kk"&#65533;M&#65533;&#65533;&#65533;$&#65533;&#65533;(&#65533;xe;" &#65533;&#65533;z&#65533;~m&#65533;&#65533; &#1654;+ u&#65533; &#65533;:&#65533;|&#65533;&#65533;+&#65533;&#65533;&#65533;'&#65533;`&#65533;R&#65533;&#65533;I# &#65533;r&#65533;&#65533;&#312;j&#65533;&#65533;&#65533;&#1722;*&#65533;X (&#65533;]r&#65533;&#65533;t&#65533;&#65533;F&#65533;&#65533;t&#25703;&#65533;5&#65533;&#65533;D&#65533;&#928;&#1362;&#65533;(6&#65533;&#65533;&#65533; zM:Dq)J;\'&#65533;oBs{&#65533;-r&#65533;{&#65533;&#65533;h8.z&#65533;&#65533;&#65533;&#65533;Y_&#65533;&#65533;V{&#65533;5&#65533;6j&#65533;b&#65533;&#65533;&#65533;]&#65533;f&#65533;&#65533;&#65533;&#602;&#65533;N&#932;7&#65533;&#65533;L&#65533;Ov&#65533;&#65533;&#65533;&#65533;(&#65533;!&#65533;&#2584;&#65533;&#65533;&#65533;9&#65533;&#219;E&#65533;&&#65533;&#65533;&#65533;&#65533; !Le"Sc`T&#65533;*&#65533;R&#65533;&#65533;&#65533;E&#65533;/EE&#65533;&#65533;E&#65533;&#65533;7>&#65533;&#65533;-b ?D/>&#65533;&#65533;&#65533;^&#65533;8=&#65533;GV&#65533;&#65533;$lb&#65533;&#65533;qZRb%&#65533; &&#65533;&#65533;&#65533;&#65533;&#65533;9&#65533;&#65533;sp&#65533;&#203;B\&#315;&#65533;&#65533;&#65533;&#65533;&#65533;*&#1375;v&#65533;
<y"&#65533;C`t&#65533;&9&#65533;&&#65533;&#65533;|n&#65533;z&#65533;&#65533;&#65533;/&#65533;R&#65533;uf&#65533;@R&#65533;&#65533;&#65533;&#65533;&#65533;&#65533;&#65533;&#65533;&#65533;d&#65533;9&#65533;&#65533;&#8840;&#65533;N&#65533;&#65533;t&#65533;E'l&#65533;'&#65533;&#65533;bl&#65533;"&#470;l!&#65533;|&#200;;P H(&#65533;&#65533;&#65533;&#65533;&#65533;&#65533; P &#65533;&#65533;GNl&#65533;&#65533;~&#5739;"dm/yA&#65533;{L&#65533;rZ8A&#65533;&#65533;&#65533;&#65533;&#65533;&#65533;(&#65533;&#65533;+&#65533;q
&#65533;&#65533;&#65533;&#65533; 6&#65533;0&#65533;&#65533;&#65533;S&#65533;&#65533;&#65533;D-&#65533;B`&#65533;&#65533;;?&#65533;8&#65533;0&#65533;&#65533;&#65533;&#65533;J&#65533;N(2&#65533;y9#* 
&#65533;&#65533;&#65533;!
*@n]4&#65533;,
&#65533; &#65533;A&#28167;"&#981;&#65533;2&#65533;{&#65533;&#65533;&#65533;&#65533;f@&#65533;L&#65533;&#65533;V&#65533;&#65533;&#65533;&#65533;&#65533;&#65533;&#65533;t S9I&#65533;&#65533;#&#65533;Fo&#65533;&#65533;M&#65533;&#65533;&#65533;&#65533;-&#65533;rX&#65533;CT&#65533;;&#65533;&#65533;_&#65533;&#65533;7&#65533;&#65533;&#301;&#65533;&#65533;&#65533;W(&#65533;&#65533;=D&#65533;&#65533;"&#65533;&#65533;'&#65533;(&#65533;a&#65533;d&#65533; #&#319;&#65533;&#65533;O&#65533;?A&#65533;&#65533;&#65533;Ja&#65533;vz+&#65533;.&#65533;:`&#65533;&#65533;j&#65533;/&#58511;"&#65533;l.b&#65533;}&#65533;+y&#65533; &#65533;&#65533;!&#65533;&#65533;9>)&#65533;&#65533;QU~J@&#65533;&#65533;h7&#65533;&#65533;8.&#65533;&#65533;Kheb&#65533;-:&#65533;(&#65533;&#65533;?RK&#65533;LT&#65533;`D&#65533;>0&#65533;*|&#1695;&#65533;&#65533;&#65533;&#886;&#65533;N'S&#65533;&#65533;m&#65533;&#65533;0&#65533;&#65533;&](&#65533;[ >&#65533;#*@bYwy&#65533;*`F&#65533;&#65533;d;&#65533;bt&#65533;b_&#65533;L&#65533;&#65533;&#65533;}@A* &#860;&#65533;N&#65533;&#65533;&#65533;&#65533;&#992;N&#65533;
	&#65533;?
&#65533;\&#65533;&#65533;&#65533;&#65533;c)&#65533;7#q&#1357;&#65533;~&#65533;&#65533;yN~&#65533;&#65533;o&#65533;B&#65533;p&#65533;&#65533;&#65533;s&#65533;&#65533; &#65533;((&#65533;[&#65533;&#65533;z&#65533;s_:&#65533;/&@&#65533;&#65533;&#65533;&#65533;4&#65533;!bPB&#65533;&#65533;x"&#65533;&#65533;H&#65533;&#65533;DC_&#65533;+&#1863;b&#65533;&#65533;&#65533;&#65533;&#65533;&#65533;&#65533;R; &#65533;&#65533;6&#65533;&#65533;3$&#65533;&#65533;&#337;'d&#65533;W&#65533;&&#65533;2&#65533;A&#65533;&#65533;b&#65533;h$&#65533;&#65533;=&#65533;&#65533;u?R&#65533;&#65533;&#65533;@ &#65533;&#1343;&#65533;&#1160;Sg&#2433;&#65533;i1&#65533;&#265;&#65533;IDq&#65533;&#65533;4&#65533;&#65533;&#65533;&C&#65533;D+&#65533;&#65533;X&#65533;&#65533;e&#65533;&#65533;>X&#65533;&#65533;&#1058;&#65533;)&#1708;H3&#65533;&#65533;&#65533;&#65533;&#65533;&#65533;&#65533;&#65533;J4&#65533;&#65533;P&#65533;B&#65533;a&#65533;4S$&#65533; &#65533;&#65533;&#65533;6P&#65533;&#65533;b&#65533;T&#65533;\&#65533;~&#65533;P&#1294;&#65533;Hy&#65533;6"F
&#65533;&#65533;|&#65533;&#65533;&#65533;@+&#65533;&#1077;m 
&#65533;1
=&#65533;&#65533;&#319;&#65533;&#65533;&#65533;&#65533;Q &#65533;&#332;&#65533;&#65533;<&#65533;Pb&#65533;S&#65533;&#65533;&#65533;&#65533;&#65533;a&#65533;&#732;7&#65533;&#65533;O$&#65533;&#65533;S&#65533;|$Q&#65533;;v&#65533;Pr&#65533;&#65533;&#65533;&#65533;@
&#65533;d&#65533;&#65533; &#65533;&#65533;&#65533;
&#65533;D&#65533;&#65533;LJ&#65533;Sg&#65533;&#65533;&#536;2&#65533;X;N8&#65533;&#65533;&#1897;B&#1309;Y&#65533;R&#65533;P&#65533;1P&#65533;&#65533;="&#65533;&#65533;&#65533;wC&#65533;Pm&#65533;&#65533;&#65533;fH=&#65533;&#65533;&#65533;6$aJ&#65533;{&#65533;&#65533;&#65533;7bE&#65533;&#65533;4&#65533;&#65533;&#65533;c
.&#65533;`&#65533;>a&#65533;NHa&#65533;oM&#65533;&#65533;cUp&#65533;!Cg&#65533;s&#65533;}`&#65533;?&#65533;h&#65533;?&&#65533;a	;&#65533;&#65533;&#65533;8&#65533;&#65533;&#65533;#&#65533;&#65533;&#65533;ED&#65533;&#65533;BS32C1&#65533;&#65533;	I&&#65533;XI&#65533;cf@H&#65533;PYd&#65533;&\&#65533;%C&#65533;&#65533;EB&#65533;&#65533;&#65533;C&#1812;&#65533;&#65533;&#65533;	'&#65533;&#1040;&#65533;&#65533;I&#65533;&#65533;&#65533;ia&#65533;~&#65533;	&#65533;&#65533;e&#65533;&#65533;HZ&#65533;&#65533;Ai@T&#65533;D&#65533;hC&#65533;&#65533;WMr&#65533;t)C$&#65533;&#65533;&#65533;	&#1276;&#65533;&#65533;Z
X2<&#65533;&#65533;MVX
QM&#65533;&#65533;&#65533;iK&#65533;&#436;)K'&#65533;X(&#65533;&#65533;W&#65533;I)&#65533;R&#65533;4&#65533;&#65533;U&#65533;y8&#65533;/(CR&#1748;R^&#65533;&#65533;&#65533;+R{&#65533;&#65533;1&#65533;&#65533;&#65533;?'&#65533;&#65533;CL&#65533;?Y&#65533;jMA!&#1261;'&#65533;&#65533;&#65533; h&#65533;&#65533;`&#65533;&#65533;B&#65533;P&#65533;&#65533;*&#65533;3D*&#65533;D@*?&#65533;b&#65533;&#65533;tC&#65533;6p&#65533;&#65533;Q&#65533;?&#65533;&#65533;&#65533;g&#65533;x&#65533;H&#218;6	/&#65533;s&#65533;?&#65533;&#65533;5&#65533;#&#65533;Q&#65533;&#65533;ma&#65533;OQ&#65533;&#65533;\&#65533;&#65533;?i&#65533;&#65533;TQ&#65533;3&#65533;	&#65533;I7u&#65533;&#65533;&#65533;L&24&#65533;~&#65533;&#65533;3&#65533;zP!&#65533;?&#65533;U&#65533;B&#65533;&#65533;(&#65533;U&#65533;;&#65533;&#65533;P&#65533;&#65533;7P,&#65533;&#65533;\@&#65533;a&#65533;4F&#65533;v&#1997;w&#65533;z&#65533;m&#65533;&#65533;&#65533;&#65533;5P&#65533;&#65533;&#65533;aC14&#65533;]b&#65533;&#65533;@|0&#65533;%%7&#65533;u&#65533;&#65533;5t&#65533;?F4&#65533;G-&#65533;&#65533;9&#65533;&#65533;6&#65533;Te&#65533;&#560;YfS&#65533;&#65533;&#65533;e&#65533;`Q&#65533;c&#65533;P&#65533;1&#65533;&#65533;Cw&#65533;)&&#65533;&#65533;I':/&&#65533;&#65533;/&#1020;&#65533;&#65533;&#65533;&#65533;H&#65533;&#65533;&#65533;@&#65533;@&#65533;&#65533;6&#65533;&#65533; ^@&#65533;1&#65533;=&#65533;EQ&#65533;Y1MF*!M2`&#65533;qCI	&#65533;kJ{&#65533;ET&#65533;y&#65533;&#65533;W&#65533;&#609;$&#65533;MM$(1) &#65533;&#65533;5&#65533;k,{&#65533;&#65533;)&#65533;&#65533;S&#65533;&#65533;'h&#65533;U&#65533;&#65533;1$"&#65533;&#65533;h&#65533;bl&#65533;&#392;&#65533;&#65533;p59Hk#$a&#65533;4t&@&#65533;t \&#65533;&#65533;&#65533;n&#65533;Y&#65533;$&#65533;A&#65533;C4&#65533;&#65533;&#65533;L&#65533;{&#65533;&#65533;&#208;&#65533;&#65533;&#65533; &#65533;`b*&#65533;&#65533;,&#65533;1	&#65533;@7&#65533;0DiX&#65533;P&#65533;&#65533;\&#65533;2V&#65533;&#65533;f@&#65533;&#1100;&#65533;)A&#65533;&#65533;(&#65533;&#65533;m&#65533;(*$e&#65533;&#65533;&#65533;d%$Y`&#65533;>&#65533;&#65533;P#1M&#65533;^(&#65533;v&#65533;&#65533;&#65533;H!&#65533;&#65533;
&#65533;cDx&#256;&#1875;5&#65533;&#65533;G&#65533;R&#65533;&#65533;D&#65533;&#245;&#65533;l&#65533;=&#65533;FC&#65533;!St&#65533;)&#65533;&#65533;?D1&#65533;&#65533;|&#65533;0I@&#1084;\&#65533;r&#65533;&#65533;&#65533;%&#65533;&&#65533;0&#808;8X&#17194;0&#65533;&#65533;9&q&#65533;0A `&#65533;&#1793; &#65533;&#65533;&#65533;&#65533;hO &#65533;&#65533;&#65533;ZVtT&#65533; &#65533;G&#65533;&#65533;&#65533;b&#65533;&#65533;L[U&#65533;A;&#65533;E&#65533;&#65533;8II&#65533;&#220;&#65533;&#65533;&#65533;&#65533;.Z&#65533;&&#65533;&#65533;hi 0&#65533;&#478;&#65533;A&#65533;&#65533;&#65533;&#65533;9 &#65533;&#65533;&#65533;	!l2&#65533;&#65533;&#65533;&#65533;Mt"&#65533;&#65533;&#65533;&#65533;&#65533;r&#65533;$&#65533;&#65533;&#65533;&#65533;&#65533;&#65533;&#65533;&"&#1667;1 &#65533;&#65533;	`oPLr&#528;A&#65533;p /|`r&#65533;*&#65533;&#65533;&#65533;()!&#65533;hzJ&#65533;Q4R#&#65533;h&#65533;a&#65533;&8&#65533;&#65533;Y&#65533;
&#65533;&#65533;&#362;8&#65533;jWC&#65533;SP&#65533;x&#65533;1&#65533;&#65533;&#65533;g&#65533;S&#65533;&#65533;)+$h5&#65533;e>D!P&#65533;6&#65533;&#65533;&#65533;&#65533;&#65533;&#1451;P%?<S&#65533;&#65533;&#65533;&#65533;&#65533;(I&#65533;rfh5N&7&#65533;,Mr&#65533;&#65533;U1&#65533;&#65533;A"C(&#65533;M&#65533;%NE&#65533;H&#65533;&#65533;$$`&#65533;p	&#65533;+&#65533;Y&#65533;&#65533;6&#65533;&#65533;l2s&#65533;&#65533;d%Y&#65533;%Ak0&#65533;&#65533;&#65533;&#65533;,&#65533;T&#65533;n&#65533;&#65533;[&#65533;i#:s&#65533; &#65533;B&#65533;A&#65533;&#65533;>&#65533;&#65533;&#65533;&#65533;FN&#65533;H&#65533;&#65533;@.9I&#65533;&#65533;'&#65533;&#65533;iP+&#1182;&#65533;&#65533;t &#65533;8&#65533;;bA&#65533;&#65533;&#65533;&#65533;&#65533;&#257;'&#287;&#65533;&#65533;-"&#65533;q@'&#65533;&#1170;
x&#65533;.&#65533;D, q&#65533;pj&#465;3#pH[#&#65533;&#65533;Zq&#65533;;&#65533;&#65533;&#65533;&#65533;&#65533;&#65533;&#65533;&#65533;&#65533;&#1809;&#65533;&#65533;&#65533;s*&#65533;&#65533;|&#65533;&#65533;*fV&#65533;>&#586;&#65533;&#1542;&#65533;n&#65533;N&#65533;	is&#65533;&#65533;&#65533;&#65533;&#65533;	:&#65533;IsX C&#65533;&#65533;;&#65533;LToB&#65533;S&#65533;*&#65533;x&#65533;S>iC&#65533;!&#65533;&#65533;@&#65533;!&#65533;X&#1302;!2&#65533;@&#65533;{&#65533;X@&#65533;&#65533;&#65533;&#65533;&#65533;pXP&#65533;M&#65533;&#65533;&#65533;)2 &#65533;&#65533;U)&#65533;%w&#65533;@\&#65533;&#1562;0&#65533;D&#65533;&#65533;&#65533;&#65533;&#65533;p#$&#65533;&#65533;X&#65533;&#65533;&#65533;&#65533;&#65533;&#143;DW&#65533;&#65533;88&#65533;#&#65533;E&#65533;zH&#65533;"6&#65533;1D&#51226;&#65533;8("&#65533;D;&#754;&#65533;&#65533;&#65533;&#65533;&#930;0B?a	MR&#65533;&#65533;&#65533;&#753;o&#1623;&#65533;<&#65533;}5&#65533;`s&#65533;&#65533;&&#65533;Zy&#65533;&#65533;7&#65533;&#65533;?&#65533;&#65533;&#65533;`&#65533;4&#65533;&#65533;&#65533;lk&#65533;1&#65533;"&#65533;&#65533;&#65533;&#65533; 2<&#1792;&#65533;
Q&#65533;&#65533;cHD&#65533;%$Cj&#65533;&#65533;
r5HJN; &#65533;&#65533;@$&#1637;1#&#65533;%&#65533;&#65533;&#65533;&#65533;&#1615;&#1246;&#65533; &#1892;"kns&#65533;&#65533;&#65533;&#65533;X&#65533;&#65533;&#1792;&#65533;s?@&#65533;@T.&#65533;&#65533;O&#65533;&#65533;)&#65533;C&#65533;><I&#65533;PI&#65533;&#65533;&#65533;&#65533;%,&#65533;:(O&#65533;&#65533;&#65533;n&#65533;"&#65533;&&#65533;8Q&#65533;&#65533;&#65533;&#65533;&#65533;A<&#65533;|8+&#65533;@GkH&#65533;&#65533;:|&#65533;&#65533;&#65533;Y&#65533;&#65533;@Z&#65533;`]HD&#65533;&#65533;?&#65533;&#65533;&#65533;&#65533;J&#65533;Ml@&#65533;&#65533;d&#65533; yxr2&#65533;&#65533;N&#65533;j@df,&#65533;&#743;&#65533;r&#65533;&#65533;&#65533;B8&#65533;&#65533;&#65533;&#923;&#65533;&#65533;&#65533;&#65533;&#65533;&#65533;&#65533;&#65533;&#65533;|&#65533;H&#65533;B&#65533;&#65533;Y&#65533;&#65533;&#65533;&#65533;erCU!&#65533;&#65533;&#65533;r&#65533;Xr&#65533;&#65533;546&#65533;&#65533;y&#65533;kMkjm&#65533;&#65533; e#i&#1739;&#65533;&#65533;&#65533;&#65533;&#65533;&#65533;K^&#65533;`&#65533;93H&#65533;&#65533;
&#65533;d9@&#65533;	X&#65533;&#65533;R@&#65533;&#65533;U@&#65533;&#65533;&#65533;&#65533;&#65533;&#65533;`&#65533;^&#65533;<|&#65533;}&#65533;<q&#65533;&#65533;&#65533;-&#65533;&#1552;E~&#65533;2&#65533;&#65533;&#65533;&#65533;Fe&#65533;&#65533;&#65533;z&#65533;A9&#65533;&#65533;&#65533;<%V>s\&#65533;&#65533;&#65533;&#1138;a
&#65533;B&#65533;o&#65533;$&#1104;>&#65533;&#65533;D&#65533;HUp&#65533;&#65533;UpE&#65533;&#65533;G&#65533;1I&#65533;Q&#65533;|&#65533;&#65533;&#65533;5&#65533;/&#65533;]&#65533;A&#65533;&#65533;Q&#1744;&#65533;&#65533;&#65533;&#65533;&#65533;&#65533;D_&#65533;t&#65533;TK&#65533; &#65533;2?`S&#65533; x'&#65533;CH&#65533;o&#65533;r0&#65533;!XDO c&#65533;&#65533;&#65533;&#65533;X&#65533;	&#65533;00&#65533;&#65533;&#65533;&#65533;1gb&#65533; oF7&#65533;&#65533;&#65533;dN,&#65533;:&#65533;k&#65533;4&#65533;&#65533;$1 a&#65533;[X&#65533;bD6&#65533;<&#65533;O&#65533;%Bvb&#65533;bm&#65533;q &#65533;&#65533;P&#65533; o&#65533;v&#65533;w}B;PFPE&#520;$&#65533;w&#65533;`e&#65533;&#65533;e6!S&#65533;r&#65533;3@6  &#65533; \&#65533;B&#65533;/dA&#65533;)n&#65533;&#294;&#65533;&#65533;&#65533;&#65533;&#65533;&#65533;&#65533;\5Gt8&#65533;&#65533;BD!,&#65533;A$1(&#65533;$o&#65533;&#65533;R&#65533;&#65533;F5&#65533;&#65533;2&#65533;H]&#65533;5&#65533;AdI&#65533;&#65533;enE!4VA6&#65533;&#65533;&#65533;$B"&#65533;,R&#65533;&#65533;&#65533;0&#65533;|&#65533;b&#65533;&#65533;)&#65533;&#65533;)?D\>&#65533;gQ &#65533; 6&#65533;Z&#65533;Z&#65533; a&#65533;Z$&#65533;1[&#65533;V6U&#65533;&#65533;{&#65533;[&#65533;&#65533;/@xP&#528;B&#65533;H$&#1040;R&#65533;TB!co&#65533;&#65533;o! &#65533;C!&#65533;&#65533;&#65533;]U&#65533;Xb1pI&#65533;&#65533;&#65533;&#65533;&#65533;&#65533;p,{}&#322;&#65533;&#1010;&#65533;&#258;,&#65533;J&#1572;&#65533;7&#65533;D=&#1544;K&#596;M9:h8&#65533;#u2&#65533;%67&#65533;&#65533;V&#65533;&#65533;&#65533;Na&#65533;&#65533;WrN&&#65533;j&#65533;&#65533;&#65533;Up&#65533;X'~Zd&#65533; ;eP`&#65533;&#65533;BBjw	QQe&#65533;&#65533;y&#65533;"e&#65533;&#38155;&#65533;7&#65533;cfI9M 4&#65533;&#65533;&#65533;^@&#65533;--T(&#65533;C0&#65533;&#65533;s&#65533;a&#65533;&#65533;&#65533;>)&#65533;.P&#65533;v&#65533;C(1A:3&#65533;H-na?&#65533;&#1165;&#65533;g&#65533;fI&#5875;9&#65533;,&#201;&#65533;&#65533;&#65533;Q{@&#65533;&#65533;i&#65533;&#65533; 7&#65533;&#65533;&#65533;&#65533;&#65533;w&#65533;&#65533;0/&#65533;|&#65533;8a&#65533;Q2&#65533;	
]&#65533;&#65533;9\)&#65533;A&#65533;&#65533;WI&#581;&#65533;&#65533;q[&#65533;q*&#65533;8&#65533;4De&#65533;&#65533;&#65533;&#65533;] &#65533;&#65533;!p&#65533;+B U$!&#65533;e3&#65533;6pP&#65533;l&#2006;Gy,&#65533;iYA,&#65533;&#65533;&#65533;&#65533;P(&#65533;&#65533;&#65533;&#65533;&#65533;s.&#65533;&#65533;]@&#65533;f
&#65533;6H&#65533;pHg&#65533;P&#65533;07&#65533;17&#65533;&#65533;H1&#65533;&#65533;#C&#65533;&#65533; &#65533;&#65533;YQ#&#65533;&#65533;:Y,S&#65533;&#65533;&#65533;&#65533;\6&#65533;&#584;S&#65533;&#65533;o&#65533;p\I&#65533;q&#65533;&#65533;v&#65533;_&#65533;)&#65533;cZr&#65533;0&#65533;&8&#65533;L#""J&#65533;7&#65533; v&#65533;&#65533;&#65533;&#65533;
b&#65533;{g&#65533;T"%&#65533;&#65533;:&#65533;$A&#65533;%h&#65533;NRA&#1106;l&#65533;&#65533;"&#65533;RRb&#65533;&#65533;%=P&#65533;&#65533;bE'&#65533; &#65533;S&&#65533;&#65533;&#65533;&#65533; C6!&#65533;H&#65533;&#65533;&#65533;KS&#65533;	 7&#65533;&#65533;&#65533;v1a&#65533;x&#65533;x/D-&#65533;&#65533;B&#65533;&#65533;!&#65533;-0&#65533;  &#65533;&#65533;o&#65533;Biv*uFT&#65533;&#65533;@t&#874;&#65533;&#375;&#65533;z&#65533;&#65533;&#65533;&#65533;&#65533;&#65533;X&#65533;,nQ&#65533;&#853;T&#65533;,/ &#65533;&#65533;&#65533; b&#65533;5&#65533;`"%&#65533;5T3&#65533;&#65533;&#65533;&#65533;a&#65533;&#65533;fD
&#65533;l&#65533;l&#65533;&#65533;&#65533;*H&#65533;xR&#65533;JlpAAT&#65533;&#65533;-*!4!&#65533;&#65533;&#65533;E9pZ"&#65533;P&#65533;'&#65533;	&#208;E8[&#65533;Y_&#65533;\@&#65533;#&#65533;5n&#65533;%&#65533;A&#65533;RcZ?&#65533;o&#65533;&#65533;w&#65533;\&#65533;&#65533;B=:&#65533;U@&#65533;5:&#65533;&#65533;?&#65533;B#[&#65533;&#65533;&#65533;&#65533;$&#65533;&#65533;&#65533;uD&#65533;/ &#65533;&#65533;5&#65533;&#65533;&#65533;&#65533;5b
C&#65533;&#65533;i&#65533;[&#400;h&#65533;W&#65533;!&#65533;&#65533;j&#65533;g&#65533;7p&#65533;e&#65533; &#65533;q8&#65533;!3&#65533;~&#65533;!m&#65533;
uu&#65533;gx&#65533;2&#65533;#:&#65533;2V7+&#65533;78&#65533;&#65533;t&#65533;&#65533;{&#65533;z,&#65533;sO&#65533;3&#65533;*;&#65533;&#65533;N5&#65533;&#65533;'0 v&#65533;cd&#65533;&#65533;"&#65533;sQb&#65533;v5&#65533;"ws&#65533;&#65533;h&#65533;&#65533;*&#65533;i&#65533;Q e&#65533;,G&#65533;q_&#65533;&#65533;&#65533;&#65533;YQ&#65533;VQw&#65533;*1j&#65533;|`&#65533;&#65533;&#266;*&#65533;&#65533;,-&#65533;wf&#65533;&#65533;&#65533;b&#65533;&#65533;y&#615;)41&#65533;&#65533;v&#65533;S&#65533;&#65533;)&#65533;KkQ&#65533;=&#65533;z&#65533;V&#65533;&#65533;&#65533;&#65533;Q&#65533;2&#65533;kI&#65533;&#65533;&#65533;"&#65533;U&#65533;&#65533;`AJ&#65533;a&#65533;&#65533;
.&#65533;k&#65533;\&#65533;o&#65533;`:&#65533;7&#65533;J&#65533;&#65533;
Z!Bp&#65533;Sp&#65533;AO&#65533;W&#65533;&#65533;;nUs&#65533;&#65533;&#65533;&#65533;!6 &#65533;?&c&#65533;&#65533;a;I:-&#65533;&#65533;KpT&#65533;&#65533;&#65533;&&#65533;&#65533;1&#65533;&#529;G&#65533;U&#65533;&#65533;&#65533;&#65533;^\&#65533;eI[Q&#65533;&#65533;&#65533;5P&#65533;&#65533;&#65533;&#65533;&#65533;&#311;ai&#65533;&#65533;8&#1029;&#65533;&#65533;!AP&#65533;:X/&#65533;&#65533;&#65533;k!&#65533;8&#65533;)R &#388;0#G&#65533;&#65533;&#65533;;&#65533;T&#65533;&#65533;&#65533;~]&#65533;&#65533;&#65533;#&#65533;g9&#65533;&#65533;&#65533;&#65533;3w&#65533;M&#65533;&#65533;J&#1208;&#65533;j1&#65533;&#1319;P&#65533;:;&#65533;c_w;e&#65533;&#65533;&#65533;;a&#65533;&#65533;
k&#65533;< &#65533;&#65533;&#65533;&#65533;dl&#65533;&#65533;&#65533;&#65533;Df
^&#65533;x&#65533;d<B&#65533;&#65533;g&#65533;&#65533;$&#65533;"&#65533;0&#65533;/aH->Bu&#65533;;&#65533;&#65533;dHE1F&#65533;8&#162;&#65533;&#65533;rPTa#D:\A&#65533;&#65533;&#65533;&#65533;&#65533;&#65533;&#65533;&#65533;*<&#1269;$&#65533;&#65533;aI&#65533; &#65533;&#65533;&#45162;&#65533;Zn7r&#65533;h&#65533;G&#65533;&#65533;2?&#65533;|&#65533;i&#65533;&#65533;&#65533; &#1642;X&#65533;&#65533;&#65533;&#65533;&#731;W&#65533;/&#65533;B&#65533;G&#65533;&#65533;t&#65533;e&#65533;A&#65533;&#65533;Rop&#65533;Z&#65533;&#65533;&#65533;&#65533;[&&#65533;&#65533;&&#65533;&#65533;&#65533;&#65533;&#65533;Y	
|&#65533;&#65533;Qo&#1660;#J&#65533;&#65533;&#65533;&#65533;rp&#65533;&#65533;	&#65533;'`&#65533;&#65533;&#65533;&#65533;&#65533;&#65533;&#65533;n&#65533;b2&#65533;&#65533;&#65533;&#65533;&#65533;W&#65533;}&#65533;&#65533;&#65533;U&#65533;&#65533;0"&#65533;&#65533;&#65533;D&#65533;&#65533;1&#65533;&#65533;&#65533;,&#65533;{&#65533;&#65533;&#65533;a&#65533;6&#65533;` &#272; &#65533;&#65533;l}'&#65533;&#65533;q&#65533;&#65533;m&#65533;k&#65533;i0&#65533;"#&#65533;!#&#65533;M&#65533; FpuuN&#65533;25&#65533;2&#65533;&#65533;t&#65533;[&#65533;6&#65533;Nr&#65533;4&#548;$&#65533;&#65533;f&#65533;[&#65533;&#65533;&#143;`&#65533;h%&#65533;:<]&#65533;&#65533;[&#65533;'0&#65533;Q&#65533;&#65533;> u&#65533;&#65533;&#65533;&#65533;<&#65533;+<q&#65533;pr&#65533;&#65533;&#65533;&#65533;r&#65533;&#65533;&#65533;4&#65533;Q &#65533;=&#65533;&#65533;IvP7AFF Y&#65533;,h&#65533;> >&#65533;B>&#65533;U&#65533;dc&#65533;v&#1445;6&#65533;6q&#65533;P^&#65533;&#65533;n'&#496;&#65533;`&#65533;&#65533;&#65533;&#65533;&#65533;&#65533;&#65533;&#65533;Pe L&#65533;&#65533;d &#65533;f&#65533;"wp&#65533;&#65533;
&#65533;P&#65533;&#194;t&#65533;\u&#65533;&#65533;&#65533;&#65533;|{=0&#65533;&#65533;5=&#65533;	
&#65533;&#65533;x0 8&#65533;c&#65533;&#65533;&#65533;&#65533;&#65533;0&#65533;k&#65533; &#65533;pZj&#65533;h}8p&#65533;&#65533;Y&#65533;#&#65533;d&#65533;3&#65533;&#65533;Y&#65533;O&#65533;	&#1072;	N&#65533;&#65533;&#65533;q&#65533;p~n&#65533;&#65533;&#65533;G&#65533;g*|tm&#65533;&#65533;&#65533;&#1349;&#65533;&#65533;&#65533;Q&#65533;&#65533;I#&#65533; &#65533;c2P[&#65533;&#65533;w,5&#65533;[&#65533;6&#65533;=&#65533;&#65533; &#65533;3&#65533;R&#65533;&#65533;0&#65533;7J3&#65533;C&#65533;A&#65533;X&#65533;HP&#65533;`3j)&#65533;&#1396;&#65533;&#65533;V&#65533;2&#65533;&#65533;IPS5&#65533;86&#65533;%Ca&#65533;@2B&#65533;&#65533;&#65533;s&#65533;&#65533;p@pMr&#65533;(&#65533;&#65533;&#65533;d&#65533;&#65533;l{&#65533;&#65533;`&#65533;t&#65533;q$&#65533;&#65533;dt&#65533;#&#1640;&#65533;HGuoa&#65533;&#65533;&#65533;1&#65533;M&#628;&#65533;&#1110;
G&#65533;&#65533;#&#65533;&#65533;u&#65533;|u&#65533;&#65533;Of&#65533;O8&#65533;&#65533;&#65533;&#65533;l &#65533;{PnG&#65533;&#65533; %e&#65533;&#65533;&#697;&#65533;&#65533;P`@&#1144;&#65533;&#65533;6&#1147;b&#65533;
&#65533;B&#65533; u&#65533;
&#65533;&#65533;x\`s&#65533;  8`
1@._21,&#65533;&#65533;M&#65533;&#65533;&#65533;oa'&#65533;&#65533;A&#65533;&#65533;&#65533;&#65533;&#65533;&#65533;&#65533;&#65533;&#65533;,&#65533; &#65533;# &#65533;&#65533;	s~,q&#65533;&#65533;&#65533;&#65533;&#596;,P&#65533;&#65533;P&#65533;&#65533;&#65533;&#65533;&#65533;6&#65533;"&#65533;t&#65533;&#65533;X&#279;*&#65533;&#65533;)b5k
P2Pq&#65533;&#65533;&#65533;!&#65533;M&#65533;6  &#65533;+	&#65533;   &#65533;1&#65533;&#65533;&#65533;/&#65533;l&#65533;&#65533; &#65533;}&#65533;&#65533;q&#65533; 3p&#65533;7%&#65533;e&#65533;es5&#65533;A6&#65533;&#65533;&#65533;&#695;8&#65533;&#65533;&#1132;BI0&#884;&#65533;UB&#65533;&#65533;&#65533;&#65533;&#65533;olF&#65533;&#65533;xn{11Pp<K3'&#65533;&#65533;&#65533;&#65533;&#65533;&#65533;C&#65533;#&#65533;S&#65533;&#65533;y%5g66&#65533;^X&#65533;W&#65533;qdC6&#65533;&#65533;&#65533;A&#65533;_&#65533;D&#65533;*<&#65533;`e&#65533;n&#65533;D&#65533;q `&#65533;!ulL&#65533;N&&#65533;#&#65533;&#65533;&#65533;&#65533;&#65533;&#65533;LNy&#65533;t&#65533;&#65533;D#m&#65533;&#65533;U1&#65533;&#65533;#B6WbNe&#65533;%&#65533;
&#65533;&#65533;L&#1747;&#65533;&#436;i&#65533;~&#65533;P&#1767;/&#65533;&#65533;R ^&#65533;(-&#65533; 6&#65533;&#65533;&#65533;&#65533;&#65533;&#65533;;&#65533;&#65533;&#65533;_s&#65533;1&#65533;3&#65533; 1D&#65533;?&#65533;&#65533;MC&#65533;&#65533;_&#65533;<x0Lh&#65533;&#65533;A&#65533;&#1088;(&#65533;'&#65533;?#1&#65533;&#65533;#&#65533;0&#65533;&#65533;&#65533;9&#65533;|&#65533;&#65533;&#65533;&#65533;Xl&#773;k F)dTXkc&#461;$&#65533;x&#65533;&#65533;&#65533;D1f9&#65533;&#65533;1&#65533; 1m
;&#65533;`&#65533;&#65533;Ua&#65533;
Ct&#65533;h!&#65533;&#65533;?d&#65533;&#65533;&#65533;&#65533;&#185;Ma&#289;&#65533;&#65533;9&#65533;Z&#65533;&#65533;#&#65533;&#65533;?%&#65533;<&#65533;&#65533;X!&#65533;U	`|&#65533;1&#65533;b&#65533;&#65533;&#65533;&#65533;&#65533;&#65533;O&#1983;&#65533;gx&#65533;kp&#65533;H&#65533;C&#65533;&#65533;&#65533;&#65533;&#65533;]0&#65533;&#65533;&#65533;&#65533;6&#65533;B&#65533;xAB&#65533;&#65533;x&#65533;&#1394;&#793436;i$&#65533;&#65533;&#65533;B-&#65533;
&#65533;&#65533;]c&#65533;t&#65533;&#65533;&#1384;nP
&#65533;'&#1673;,&#65533;T&#65533;i&#65533;&#65533;8&#65533;&#65533;<2;'d`"&#65533;?
&#65533;&#65533;&#65533;WLa&#65533;&#65533;&#65533;?&#65533;&#65533;&#65533;&#65533;&#65533;S&#65533;n&#65533;&#989;&#65533;x&#65533;A
&#65533;&#65533;&#65533;&#65533;&#65533;&#65533;8&#65533;I@&#65533;&#65533;X@&#65533;~HL&#65533;&#65533;&#65533;DOD1EWd&#65533;E_&#65533;1Fg\&#65533;&#65533;FIc&#65533;&#65533;`&#65533;
B&#65533;b&#65533;&#65533;&#65533;|l &#65533;qM&#65533;Gb&#65533;G&#65533;0Q&#65533;RT`&#65533;b8&#65533;&#65533;&#65533;>&#65533;M&#65533;&#65533;`&#65533;6&#65533;&#168;#z&#65533;&#65533;&#65533;&#65533;z&#65533;&#65533;&#65533;&#65533;&#65533;&#65533;&#65533;YF&#65533;"1&#65533;N$&#65533;&#65533;&#65533;&#65533;PCE4QE&#65533;&#65533;&#65533;&#65533;&#459;W&#65533;&#65533;I1:C!?&#65533;&#65533;0&#65533;&#65533;&#65533;&#65533;J&#65533;`&#65533;!&#65533;P&#65533;&#65533;&#65533;&#65533;&#65533;&#65533;&#65533;O&#65533;I&#65533;x&#65533;#S&#65533;&#65533;&#65533;"&#65533;U&#65533;&#65533;J&#689812;&#65533;P&#65533;&#65533;l&#65533;#&#65533;&#65533;)&#65533;`A&#65533;&#65533;*'&#65533;&#65533;&#65533;<$&#65533;E&#65533;&#65533;&#65533;))&#65533;	a&#65533;&#65533;&#65533;&#328;W&#65533;&#65533;&#65533;O!
8&#65533;&#65533;!&#65533;:`H&#65533;&#65533;d&#65533;&#65533;T&#65533;&#65533;<&#65533; &#65533;&#65533;&#65533;&#65533;y&#65533;@
~C&#65533;7b&#65533;@&#65533;!@&#65533;90#&#65533;!S$@6, &#65533;-R+1&#65533;!{l2&#65533;&#65533;A&#65533;&#65533;7S&#65533;&#65533;N1q&#65533;&#65533;&#65533;&#65533;&#45387;\&#65533;Y&#65533;.^0&#65533;&#65533;ph&#65533;&#65533;G^&#65533; &#65533;&#65533;&#65533;;9H&#65533;F&#65533;Z&#65533;|36&#65533;&#206;&#65533;HX&#65533;*&#65533;&#65533;&#65533;&#643;&#65533;&#65533;`;d&#65533;&#931;&#65533;
9&#65533;&#65533;&#65533;b&#65533;&#65533;h&#65533;s&#65533;+&#65533;&#65533;g#P&#65533;&#65533;&#65533;@&#65533;&#65533;&#65533;&#65533;&#65533;Q&#65533;&#62294;&#65533;;n&#65533;&#65533;&#65533;')&#65533;&#65533;4&#65533;'&#65533;R&#65533;A&#65533;&#65533;f(&#1218;Q&#65533;?=t&#65533;G&#65533;&#65533;&#65533;&#65533;&#65533;1&#65533;*&#65533;&#65533;(&#65533;^`X&#65533;&#65533;&#1000;&#65533;#&#40214;&#65533; R&#65533;&#65533;&#65533;&#65533;=&#65533;&#1379;59&#65533;&#553;+&#65533;&#65533;&#65533;&#65533;&#65533;&#65533;=&#65533;&#65533;L1&#65533;&#65533;I8&#65533;&#65533;&#65533;9&#65533;ak979&#65533;h&#65533;&#542;zF&#65533;1&#65533;%&#65533;}&#65533;&#1991;?&#65533;\&#65533;b&#65533;MdM&#65533;WR#O
&#65533;!4&#65533;R&#65533;c&#65533;&#65533;C^bp&#65533;&#65533;&#65533;IF&#65533;&#65533;E&#65533;#&#65533;&#65533;Q&(&Y2&#1600;BD &#65533;I&#65533;7&#65533;&#136;S&#65533;!.r&#65533;&#65533;\K9
"&#65533;U&#65533;&#65533;&#709;&#65533;#&#65533;&#65533;rd&#65533;&#65533;(&#65533;F&#65533;&#65533;U&#65533;&#65533;&#65533;Fb&#65533;C,a'HX\P&#65533;&#65533;-&#65533;&#65533;?&#65533; &#65533;1F!T P&#65533;&#65533;&#65533;&#65533;d&#65533;&#65533;c&#65533;&#65533;&#65533;&#888;!3&#65533;&#65533;F 
&#65533;)1"&#65533;N&#65533;&#65533;&#1308;&#65533;tag&#65533;&#65533;&#65533;&#65533;&#65533;Lchnz&#1208;c&#65533;.x&#65533;a&#65533;y&#65533;&#65533;&#65533;C7&#65533;&#65533;B2i&#65533;p&#65533;2&#65533;&#65533;&#65533;&#65533;V&#65533;&#65533;I&#65533;-&#65533;@O4&#65533;#7&#65533;B?!&#65533;&#65533;&#65533;C:&#65533;&#65533;M&#65533;&#65533;	;&#65533;&#65533;~&#65533;g&#65533;
I&#65533;&#1809;
&#65533;&#65533;&#65533;&#65533;&#65533;&#65533;&#65533;;&#65533;&#65533;	&#65533;&#65533;G&#65533;!&#65533;&#65533;U&#1242;&#65533;&#65533;&#65533;&#65533; &#1121;&#65533;&#65533;&#65533; $x&#314;vp&#65533;;&#779;8&#65533;<&#65533;#&#65533;&#65533;&#65533;#&#65533; &#65533;'m&#65533;k&#65533;&#65533;&#1309;B&#65533;&#65533;&&#65533;&#65533;@#N&#65533; &#65533;&#65533;#&#65533;&#65533;L&#65533;&#65533;A\8&#65533;`E7&#65533;&#65533;r$j&#65533;Tt9(&#65533;O&#65533;&#65533;&#65533;&#65533; &#65533;J&#65533;&#65533;&#65533;&#65533;&#65533;&#582;&#65533;DiJU*&#65533;NT&#65533;~&#65533;&#65533;&#65533;&#65533;&#65533;&#65533;&#65533;	\J1+&#65533;&#65533;&P &#65533;&#65533;.&#65533;DK&#65533;&#65533;&#65533;PH"L&#65533;#&#65533;&#65533;'&#65533;&#65533;&#65533;&#65533;&#65533;t&#65533;"W&#65533;T&#65533;&#65533;&#65533;1I7&#65533;&#65533;Jl&#65533;
A&#65533;?`&#65533;U&#65533;&#65533;2'L&#1272;&#65533;&#65533;&#65533;&#65533;&#65533;&#1029;&#65533;b&#65533;?&#65533;&#65533;?&#848;>j!&#65533;&#65533;'&#65533;&#65533;+&#65533;&#65533;&#65533;XN&#65533;&#65533;!&#65533;!&#65533;&#65533;&#65533;&#65533;&#65533;&>&#65533;BX"&#65533;&#65533;T>!y8&#65533;&#65533;&#65533;&#65533;&#65533;!&#65533;&#65533;?&#65533;!&#65533;%IC(&#65533;&#65533;	&#65533;-&#65533;c&#65533;,KQ&#65533;6&#65533;y$Q5\HA(S&#65533;!&#65533;SL&#65533;&#65533;4t#$&#65533;
-ka4E&#65533;&#65533;&#65533;&#65533;y(&#65533;&#65533;&#65533;H&#54422;&#65533;&#65533;&#65533;&#65533;&#65533;m&#65533;8&#65533;A&#65533;&#65533; &#65533;&#65533;&#65533;#&#65533;AO*&#65533;^ &#65533;&#65533;&#65533;y&#65533;&#65533;~&#65533;&#65533;,	&#65533;&#65533;Z&#65533;$&#65533;&#65533;&#65533;#&#65533;&#65533;&#65533;&#65533;dz&#65533;	&#65533;&#65533;&#65533; &#65533;fc#&#65533;&#65533;?&#65533;&#65533;&#557;&#65533;&#65533;q&#65533;KNq&#65533;&#65533;
)&#65533;:&#65533;&#65533;xQ!&#65533;&#65533;&#65533;=rO&#65533;&#65533;*$8&#65533;&#65533;&#65533;@&#65533;,eiy&#65533;&#65533;Q&#65533;&#65533;1&#65533;f&#65533;&#65533;&#65533;o4&#65533;&#65533;\&#65533;&#65533;1!F%0&#65533;l&#65533;&#65533;(&#65533;t &#1165;&#65533;&#65533; P&#559;P&#65533;&#65533;?&#65533;&#65533;&#65533;gNi!&#65533;&#65533; &#65533;&#65533;LEMHL&#65533;&#65533;2&#65533;&#65533;&#65533;&#65533;&#1736;&#65533;`&#65533;&#65533;qF&#65533;
! &#65533;&#65533;Z&#65533;&#65533;&#65533;&#65533;&#65533;V/&#65533;B&#65533;H x&#65533;	&#65533;&#65533;!a&#65533;&#65533; -H&#65533;q&#65533;&#65533;&#65533;cZ
q&#65533;&#65533;!&#65533;&#65533;&#65533;&#65533;&#65533;X0&#65533;?&#65533;qA&#65533; &#65533;&#65533;\s&#65533;I+$&#65533;&#65533;&#65533;
gH&#65533;&#65533;p&#65533;&#65533;&#65533;+&#65533;&#65533;%&#65533;&#65533;&#65533;ACI &#310;(&#65533;
&#65533;&#65533; G&#65533;D&#65533; &#65533;&#65533;&#65533;+6&#65533;&#65533;&#65533;1o&#65533;&#65533;&#65533;;&#1046;	Z&#65533;.&#65533;&#65533;&#65533;&#65533;&#789;E&#284;-dj&#729;5&#1192;l%&#65533;&#65533;F&#65533;p&#65533;&#65533;a5&#65533;c&#65533;?l&'&#65533;&#65533;6&#65533;&#65533;s&#65533;&#65533;59&#65533;c&#65533;H&#65533;u&#65533;&#65533;&#65533;G"g
&#65533;t&#65533;&#65533;&#65533;&#65533;&#65533;j&#65533;&#65533;4&#923;&#65533;&#65533;&#65533;&#65533;Xo&#65533;Q=&#65533;&#65533;&#65533;d}&#65533;&#65533;+t&#65533;=&#65533;#}<&#65533;&#65533;&#65533;?&#456;&#65533;r&#65533;&#65533;&#65533;q-w&#65533;e&#65533;&#65533;/x&#65533;&#65533;Z&#65533;*&#65533;f&#65533;W&#65533;&#65533;&#65533;&#65533;x&#65533;#&#65533;&#65533;&#65533;&#65533;&#65533;B&#65533;r HG#e&#65533;&#65533;F&#65533;Dc&#65533;&#65533;&#65533;&#65533;g
&#65533;2&#65533;:&#65533;y2&#65533;&#65533;%&#65533;&#65533;&#65533;-&#65533;7=x2&#65533;o`&#65533;&#65533;3Z&#65533;O&#65533;H&#65533;s&#1795;KP&#65533;afQ &#65533;&#65533;"&#65533;]&#65533;&#65533;O&#65533;K&#65533;ol1&#65533;L)&#65533;&#65533;&#65533;t#&#65533;&#65533;&#65533;K&#65533;A&#65533;&#65533;&#65533;&#65533;&#65533;?&#65533;!b/`&#65533;1h&#65533;&#65533;e&#65533;&#65533;I&#65533;&#65533;&#65533;&#65533;&#65533;<Z1s0 &#954;&#65533;>0bZ&#65533;&#65533;&#65533;KT&#65533;&#65533;&#65533;T&#65533;J&#65533;&#65533;&#65533;&#65533;&#65533;Z+&#65533;&#430;JY&#65533;2&#65533;;S@&#65533;>&#65533;&#65533;&#65533;^&#65533;eol@&#65533;[^p1&#65533;!p@-HD[`&#65533;
` &#65533;7&#65533;&#65533;&#65533;d0&#65533;&#65533;&#65533;&#200;&#65533;Q&#65533;&#841;&#65533;&#65533;T&#65533;-&#65533;&#65533;&#65533;Da&#65533;&#65533;R~C&#65533; &#65533;?8&#65533;/&#65533;&#65533;&#65533;&#65533;&#65533;&#65533;9&#65533;c`&#65533;&#65533;8x&#65533;&#65533;&#65533;1&#65533;&#65533;&#65533;9q&&#65533;.&#65533;&#568;&#65533;&#65533;&#65533;(&#65533;B&#65533;&#65533;&#65533;9&#65533;&#65533;{&#65533;&&#65533;&#65533;&#65533;&#1736;&#65533;&#8535;[&#65533;&#65533;&#65533;R&#65533;&#65533;&#65533;&#65533;&#65533;x&#65533;&#65533;&#65533;+D&#65533;&#65533; n&#65533;n&#65533;&#65533;&#65533;&#65533;&#65533;0&&#65533;&#65533;.X:Y6&#65533;&#1304;&#65533;&#65533; &#819;&#65533;;&#65533;&#65533;#a&#65533;&#65533;&#65533;&#24179;&#65533;Y&#65533;v&#65533;&#65533;y&#65533;&#65533;&#65533;&#65533;&#65533;Q&#65533;&#65533;&#65533;&#65533;'&#1117;&#65533;o&#65533;#&#65533;DPP &#1031;&#65533;&#65533;1&#65533;&#65533;&#1734;&#65533;q<&#65533;&#65533;*&#65533;)S&#65533;T0&#65533;TTT&#65533;;&#65533;+9&#65533;&#65533;P&#1078;&#65533;	01&#65533;&#65533;&#65533;&#65533;&#65533;^&#65533;&#65533;&#65533;<q&#65533;&#65533; =&#65533;&#65533;&#65533;&#65533;&#65533;*&#65533;@*`&#65533;C&#65533;&#65533;CK(>kH&#65533;&#65533;zq&#65533;&#65533;&#65533;C/D&#65533;1&#65533;&#65533;
s&#49364;&#65533;&#65533;g&#65533;&#65533;&#65533;P&#65533;l&#65533;t&#65533;4\(&#65533;&#65533;D y&#830;&#65533;`&#65533;O&#65533;&#65533;%&#65533;c4t&#65533;0&#65533;Y
L&#65533;![;%a&#65533;&#65533;&#65533;&#65533;&#65533;$&#65533;i&#65533;&#65533;&#65533;&#65533;&#65533;&#65533;&#65533;&#65533;&#65533;&#65533;9h3 > &#65533;&#65533;|&#65533;&#65533;&#65533;&#65533;/&#65533;&#65533;&#441;H&#65533;&#65533;A&#65533;&#65533;Xf&#65533;&#65533;&#65533;3R&#65533;&#65533;&#65533;~&#65533;&#65533;A&#65533;-H&#65533;@-&#65533;H&#65533;&#14480;&#65533;8&#65533;&#65533;&#65533;&#65533;&#65533;&#65533;h&#65533;@&#65533;&#65533;&#1792;A&#65533;{&#65533;C&#33939;&#65533;c&#65533;&#65533;&#65533;c8&#65533;&#65533;2&#65533;&#65533;&#65533;&#65533;&#65533;&#65533;$&#65533;&#65533;&#65533;&#65533;&#65533;:*&#65533;X&#65533;&#65533;&#65533;%t9&#65533;&#65533;&#65533;/&#65533;&#65533;/%Y&#65533;&#65533;&#65533;!&#65533;&#65533;:&#65533;a&#65533;&#65533;"&#65533;&#65533;T<&#65533;P&#65533;bR&#65533;_J,&#65533;/&#65533;78	&`&#65533;:&#65533;&#65533;&#692;&#65533;k&#65533;&#65533;&#65533;0p.#/&#65533;P'&#65533;&#65533;&#65533;&#65533;H&#65533;&#65533;&#65533;&#65533;&#65533;'&#65533;&#65533;&#65533;&#65533;p&#65533;|&#65533;&#65533;&#65533;&#65533;&#65533;&#65533;&#65533;&#65533;D&#65533; E&#65533;&#65533;&#65533;&#65533;&#65533;CLT&#65533;4S&#65533;M&#65533;0&C&#65533;&#65533;&#65533;=&#65533;&#65533;&#65533;&#65533;&#65533;&#296;<&#65533;8&#65533;&#756;&#65533;&#65533;&#65533;&#65533;&#65533;&#65533;&#65533;&#288;&#65533;&#280;&#65533;&#65533;Y0F&#65533;&#65533;(&#65533;&#65533;S&#65533;C&#1078;&#65533;&#65533;&#65533; hC&#65533;n<&#65533;&#65533;&#65533;&#65533;FY&#1258;9&#65533;&#65533;lc1 &#65533;h<B&#65533;O&#65533; &#65533;&#65533;&#65533;&#65533;&#49880;&#65533; &#65533;&#65533;K&#65533;&#65533;&#65533;?&#65533;z
&#65533;j<[&#65533;B1	&#65533;0A&!&#65533;>&#65533;&#65533;p&#65533;&#1008;&#65533;&#65533;&#65533;*+8&#65533;&#65533;&#65533;1&#65533;P@S&#65533;&#65533;_P&#65533;&#65533;&#65533;&#65533;&#65533;&#65533;&#65533;C&#65533;&#1523;&#65533;&#456;`T&#65533;&#65533;&#65533;{&#1628;x&#65533;&#65533;&#65533;&#1674;&#65533;C&#65533;N&#65533;&#65533;h:9&#65533;-&#1858;&#65533;&#65533;&#65533;&#65533;&#65533;I:&#65533;C&#65533;&#1792;&#65533;&#65533; &#65533;&#65533;C&#65533;&#65533;&#65533;&#65533;&#65533;.&#65533;@J&#65533;9&#65533;&#65533;&#65533;&#65533;&#65533;
&#65533;&#65533;	&#65533;&#65533;&#65533;g&#65533;&#65533;&#65533;Bs9&#65533;&#65533;&#65533;D&#65533;K&#65533;&#65533;&#65533;i&#65533;&#65533;&#65533;&#65533;&#65533;&#65533;&#65533;&#65533;K&#65533;&#65533;&#65533;I&#65533;&#65533;&#65533;%&#65533;:4%I &#65533;Z0@&#65533;&#65533;&#65533;&#65533;&#65533;&#65533; &#65533;&#1602;-h&#65533;%U&#65533;&#65533;&#65533;&#65533;Z&#65533;&#65533;&#65533;&#65533;2-I&#65533;&#65533;`&#65533;v&#65533;]&#65533;&#65533;&#65533;9D9H&#845;&#65533;'?*;&#65533;lD&#65533;y&#65533;G8&#65533;'!&#65533;&#65533;&#65533;&#584;&#65533;&#65533;&&#65533;DI&#65533;br&#65533;&#65533;8&#65533;&#65533;&#65533;&#65533;l&#65533;PSLEp&#65533;D:&#65533;&#65533;&&#65533;.&#65533;&#65533;&#65533;&#65533;&#65533;)&#65533;&#65533;Mx&#65533;&#65533;&#65533;&#65533;@&#65533;N&#65533;&#65533;&#65533;[&#65533;&#65533;k&#65533; A&#65533;&#65533;^H&#65533;Y&#65533;&#65533;&#65533;L&#65533;&#65533;&#65533;=S&#65533;&#65533;&#65533;M&#65533; X&#65533;"&#65533;&#65533;&#65533;\&#65533;&#65533;&#65533;&#65533;&#65533;AP&#65533;&#65533;H&#200;&#65533;&#65533;oA(&#65533;l0 g$&#65533;zS&#65533;&#65533;&#65533;Q&#65533;&#65533;
&#65533;&#65533;6+&#65533;U 21b!&#65533;&#65533;\C&#65533;&#65533;&#65533;&#1725;R&#529;&#65533;&#65533;WH&#65533;"#&#65533;z&#65533;&#65533;&#65533;&#65533;9(&#65533;$-A&#65533;&#65533;&#65533;"&#65533;&#65533;&#65533;V&#65533;&#65533;DH#&#65533;G &#65533;&#65533;&#65533;%-&#65533;a&#65533;&#65533;z&#65533;R&#65533;&#65533;zK&#65533;	&#624;&#65533;&#65533;&#65533;&#65533;#&#65533; &#65533;2&#65533;&#65533;&#65533;&#65533;nx&#65533;&#65533;
&#65533;D&#65533;&#65533;B&#65533;&#65533;@&#65533;Z&#65533;Z&#65533;J&#65533;&#65533;.&#65533;&#18051;X&#65533;&#65533;&#65533;
@&#65533;v@&#65533;5Tgp&#65533;S&#65533;&#65533;8V&#65533;&#65533;H&#65533;0XA&#65533;x&#65533;&#188;x&#65533;&#1615;Q&#65533;&#65533;p&#65533;&#65533;]&#65533;v&#65533;]w&#65533;&#65533;&#65533;48&#65533;H&#65533;X&#65533;'&#65533;&&#65533;&#65533;0AV &#65533;~&#65533;&#65533;&#65533;5&#65533;&#65533;?&#65533;b* ;&#65533;j'&#65533;&#65533;&#65533;&#65533;&#65533;&#65533;&#65533;&#65533;(-&#65533;=&#65533;&#65533;]&#65533;'&#65533;'h&#65533;&#65533;3&#65533;&#65533;,&#65533; w&#65533;P&#65533;&#65533;&#65533;5wH&#65533;q&#65533;!&#65533;&#65533;&#65533;&#65533;	=&#65533;T&#65533;Sz&#65533;&#65533;&#65533;&#65533;`&#65533;-x&#65533;&#65533;&#65533;i&#65533;y<&#65533;*&#65533;|&#1864;&#65533;&#65533;
N&#65533;&#65533;&#65533;&#65533;&#65533;&#65533;&#65533;N&#65533;)*8 &#65533;H&#65533;MX&#65533;&#65533;00&#65533;&#65533;Ar5&#65533;N&#65533;V&#65533;&#37056;i&#65533;&#65533;3&#315;q!&#65533;&#65533;&#65533;1&#65533;{&#65533;2&#65533;&#65533;&#65533;0H"&&#65533;&#65533;&#65533;&#65533;&#65533; &#65533;&#65533;&#65533;&#65533;&#65533;&#65533;H&#65533;&#65533;&#65533;S&#65533;q&#65533;&#65533;[&#65533;5\&#65533;&#132;&#65533;x&#65533;X&#65533;&#65533;&#65533;8&#1801;&#65533;$&#65533; &#65533;&#65533;&#65533;!&#65533;&#65533;&#65533;&#901;&#65533; E&#65533;Km&#1225;&#65533;&#65533;&#65533;&#65533;!&#65533;r&#65533;&#65533;  &#65533;(&#65533;f&#65533;&#65533;&#65533;9&#65533;[&#65533; &#65533;(&#65533;7&#65533;&#65533;I)&#65533;SS&#65533;&#65533;&#65533;?2&#65533;&#65533;&#65533;$]&#65533;&#65533;&#65533;&#65533;&#65533;!&#65533;.x&#65533;x&#65533;&#65533;&#65533;J4&#65533;&#65533;C3&#65533;&#65533;&#65533;$&#65533;&#65533;$&#65533;&#65533;&#65533;&#1226;*h&#29250;B-&#65533;(@&#65533;&#65533;%d&#65533;&#65533;lB&#65533;&#65533;9;&#65533;/&#65533;K&#65533;&#65533;9&#65533;&#65533;&#65533;&#65533;/&#65533;&#65533;]&#65533;]&#65533;tOhIG&#65533;&#65533;(&#65533;cl&d&#65533;&#65533;&#65533;&#65533;0~&#65533;,&#65533;&#65533;tV&#65533;&#296;&#65533;<X&#65533;&#65533;&#65533;9^&#65533;LY&#65533;T!&#65533;&#65533;&#65533;&#1596;&#65533;&#65533;&#1380;&#65533;(_yb?&#65533;%I&#65533;&#65533;8&#65533;Vm&#65533;Y&#65533;&#65533;&#65533;&#65533;
#X&#65533;&#65533;&#65533;_&#65533;&#642;&#65533;&#65533;&#65533;s5&#65533;Z&#65533;&#65533;&#65533;&&#65533;V#&#65533;18&#65533;?!&#65533;&#65533; |&#65533; &#65533;&#65533;ufi&#65533;(&#65533; A( 9 &#65533;ac&#1796;&#65533;3&#65533;:;&#65533;&#65533;&#65533;ZK&#65533;V&#65533;",z&#65533;L&#65533;&#65533;&#65533;%&#65533;&#65533;&#522;&#65533;1&#65533;&#65533;&#65533;D!&#65533;&#65533;Y&#65533;=v&#65533;&#65533;&#65533;P&#65533;;&#65533;4&#524;&#65533;]bz&#65533;&#65533;&#65533;&#65533;(&#65533;)&#65533;?&#65533;$&#65533;'&#65533;	w8&#65533;q&#65533;&#65533;5&#65533;P`&#65533;&#65533;&#65533;Z&#65533;&#810;h&#65533;&#65533;&#65533;!&#65533;&#65533;&#65533;&#65533; "&#65533;&#65533;h'`Vh&#65533;^&#65533;&#65533;&#65533;$jp Kp}H6;&#14631;"&#65533;B(s	Y]L&#65533;ELy&#65533;F&#65533;[@kE&#65533;I&#65533;p&#65533;&#1306;&#65533;`&#65533;&#65533;&#1739;h8&#65533;18qt1	e&#10277;G &#65533;S&#65533;&#65533;&#65533;&#65533;&#65533;>&#65533;JD&#65533;&#65533;/&#65533;&#65533;SY&#65533;
&#65533;&#65533;&#65533;&#65533;sB&#65533;&#65533;&#65533;&#65533;&#65533;&#65533;h&#65533;/b&#65533;&#1307;[&#65533;XJ&#65533;&#65533;&#65533;B&#65533; :&#65533;&#65533;f&#65533;&#65533;&#65533;%l&#65533;&#65533;fvPO&#65533;8@av+&#65533;&#65533;&#65533;&#65533;&#65533;i&#65533;Gp&#65533;&#65533;&&#65533;&#1338;x&#65533;&#65533;&#65533;8&#65533;&#192;7&#65533;8&#65533;vz&#65533;&#65533;g&#65533;}&#65533;B&#65533;&#65533;y&#65533;&#65533;&#65533;&#65533;
4q&#65533;&#65533;&#65533;MZ&#65533;V&#65533; &
&#65533;&#65533;TL&#65533;u&#65533;&#65533;&#65533;&#1576;n&#65533;&#65533;&#65533;&#65533;&#65533;&#65533;&#65533;&#65533;h	0&#65533;U&#65533;C&#65533;`&#65533;&#65533;&#65533;&#392;&#65533;&#65533;#&#65533;W&#65533;&#65533;&#65533;g&#65533;&#65533;&#65533;&#65533;&#65533;X&#65533;&#65533;&#65533;&#65533;K&#65533;&#65533;&#65533;&#65533;&#65533;e&#65533;&#65533;&#65533;&#65533;&#65533;&#65533;&#65533; &#65533;5&#65533;&#65533;&#65533;bx &#65533;D&#65533;&#65533;&#65533;H`&#65533;QQ&#65533;&#65533;&#65533;'&#65533;&#65533;I;&#65533;&#729;&#65533;l&#65533;3&#65533;&#65533;3wk&#65533;&#65533;&#65533;kQS&#1087;<&#65533;Q&#65533;l	&#65533;&#65533;\&#65533;;&#65533;&#65533;Q&#65533;&#65533;&#65533;1&#65533;&#65533;&#65533;&#1123;&#522;f&#65533;&#65533;i&#65533;&#65533;&#65533;M&#65533;Mk0&#65533;&#65533;I&#65533;&#65533;&#65533;&#65533;&#65533;&#65533;P@"Y&#65533;-&#65533;&#65533;&#65533;	#&#65533;&#65533;y&#1770;&#65533;q&#65533;R&#65533;	Nh &#65533;&#65533;@s>2&#65533;x&#65533;&#65533;y&#65533;?&#65533;&#65533;@B&#65533;&#65533;Y&#65533;&#65533;&#1670;&#65533;&#65533;&#65533;	&#65533;|&#65533;&#65533;&#65533;&#65533;#c&#21547;&#65533;&#65533;*&#65533;_S&#65533;&#65533;&#65533;&#65533;&#65533;&#65533;&#65533;vh&#65533;S@&#65533;D&#65533;&#65533;&#65533;&#65533;&#65533;&#65533;K&#65533;H&#65533;g.&#65533;&#65533;h90&#65533;&#65533;&#65533;&#1316;#&#65533;&#65533;^q&#65533;P&#65533;&#65533;=&#65533;O-&#65533;&#65533;&#65533;u&#65533;&#65533;g'&#65533;x&#65533;&#65533;&#65533;7$&#65533;Y&#65533;&#65533;p&#65533;&#65533;sJ &#65533;F&#65533;&#65533;g &#65533;&#65533;&#65533;\_&#65533;(&#65533;n&#1608;&#65533;&#65533;k&#65533;&#65533;&#65533;@q&#65533;&#65533;DT4&#65533;x&#65533;&#65533;&#65533;T&#65533;&#65533;&#65533; &#65533;&#65533;@&#65533;&#65533;P&#65533;= X&#65533;&#1796;&#65533;G"O&#65533;&#65533;X&#65533; &#65533;&#65533;&#65533;&#65533;&#65533;&#65533;u&#65533;4(/&#65533;(	*H&#65533;&#65533;&#65533;&#65533;x&#65533;&#519;&#65533;h&#65533;&#65533;{`XY&#65533;&#65533;r&#1536;?`0R;&#65533;&#65533;z9IS&#65533;F&#65533;$9&#65533;'&#65533;&#65533;&#65533;B&#65533;f2&#65533;a"&#65533;&#65533;H"&#65533;&#65533;H&#65533;5pb&#65533;X&#65533;&#65533;G`h&#65533;5&#65533;&#65533;?@&#65533;?x&#1630;&#65533;_@&#65533;|\&#710;,&#65533;&#65533;&#65533;&#65533;&#1679;}&#65533;&#65533;&#65533;E]&#65533;L&#65533;&#65533;&#1856;&#65533;&#65533;&#65533;&#65533;&#65533;1&#714;&#65533;&#65533;!0&#65533;&#65533;H&#65533;k&#65533;l&#65533;H&#65533;P&#65533;&#65533;U'O`&#65533;*&#65533;&#65533;~IK&#65533;pf}&#65533;IeO&#65533;&#65533;ldES&#65533;zv&#65533;@&#65533;&#65533;&#65533;&#65533;6S&#65533;8&#65533;C&#65533;"&#65533;$&#65533;w&#65533;-&#65533;x&#65533;&#65533;&#1471;j&#65533;xaL&#65533;#c&#65533;H&#65533;(&#65533;oZA&#65533;&#65533;j\&#65533;1&#65533;49=&#65533;&#65533;v&#65533;]&#65533;v2(J&#65533; &#65533; &#65533;&#65533;&#65533;&#65533;D&#65533;&#65533;K"2dV&#65533;L&#65533;&#65533;a%&#65533;&#65533;>}&#65533;&#65533;IAHAv&#65533;&#65533;&#65533;m&#65533;?c<VS)&#65533;&#962;&#65533;$K&#65533;&#65533;&#65533;U&#65533;V+v,&#1650;f&#994;M&#65533;v-&#1782;n&#65533;&#141;{v&#65533;*&#65533;&#65533;&#65533;&#65533;&#65533;
&#65533;&#65533;&#65533;&#65533;c&#65533;&#65533;v&#65533;&#65533; d&#65533;	x&#65533;&#65533;{&#65533;&#65533;&#65533;&#65533;&#65533;_&#65533;L&#65533;V&#20623;&#65533;&#65533;&#65533;C&#65533;`A	&#65533;z&#65533;(&#65533;&#65533;_&#65533;F$&#65533;0&#65533;b$&#65533;l&#1048;k!|Q&#65533;E&#65533;&#65533;C`&#65533;&#65533;)&#65533;?#!$&#65533;(^0&#65533;&#544;&#65533;&#65533;Uo&#1004;&#65533;V&#65533;&#65533;3C&#65533;&#65533;&#65533;&#65533;.~<&#65533;&#65533;&#65533;&#65533;((hD&#65533;k#&#65533;D&#65533;&#65533;&l&#65533;&#65533;
z&#65533;&#65533;@"&#65533;&#65533;i&#65533;P 9Q&#65533;wS0&#65533;&#65533;O#&#65533;$q&#65533;!|  &#65533;|@&#65533;t`2 #
&#65533;&#65533;h&#65533;&#1601;L&#65533;&#65533;&#65533;J5 &#65533;&#65533;&#65533;,&#65533;O&#65533; &#65533;S*:H&#266;) &#65533;DC&#65533;&#1158;&#65533;&#65533;#&#65533;D"&#65533;&#65533;J&#65533;&#65533;&#65533;&#65533;=T&#65533;&#65533;Tx&#65533;&#65533;&#65533;&#65533;?YdC60&#65533;	C&#1600;	&&#65533;e&#65533;ifAm&#65533;CMA &#65533;e-8`P$&#65533;< :&#840;&#65533;&#65533;&#65533;&#65533;D&#1056;&#65533;DBp&#65533;&#65533;o&#65533;&#65533;1&#65533;&#65533;E&#65533;p&#65533;DA&#65533;&#65533;&#65533;Ob(R&#65533;?H&#65533;&#65533;&#552;&#65533;&#65533;&#65533;\&#65533;&#65533;+&#65533;lr&#65533;J|&#65533;(&#65533;&#65533;U&#65533;y	$&#65533;O0&#65533;4p&#65533;[&#65533;$lA&#65533;T&#65533;T&#65533;&#65533;&#65533;[&#65533;
&#65533;&#65533;&#65533;&#544;	(E42$&#65533;1	&#65533;&#65533;YBM&#65533;&#65533;D5<&#65533;&#65533;E&#65533;Vt&#65533;)&#65533;&#65533;Q&#65533;*&#1416;&#1120;&#65533;KL3&#65533;T&#65533;&#65533;D&#65533;?B &#65533;&#65533;C&#65533;&#65533;R&#65533;PS&#65533;&#65533;?	&#65533;BTPLq#Q&#65533;E$&#65533;=&#65533;&#65533;bu&#65533;&#65533;#&#65533;\&#65533;&#65533;'&#65533;&#65533;&#65533;(&#65533;!&#65533;N&#65533; q|5&#65533;D&#65533;B $d&#65533;&#65533;Cl<&#65533;&#65533;>}&#65533;&#65533;&#65533;&#65533;&#65533;&#65533;?dZA&#65533;&#65533;&#65533;&#65533;\&#65533;!&#65533;Ge&#65533;&#65533;&#65533;&#65533;l3cA]8k&#65533;k&#65533;&#65533;sIq!&#65533;&#65533;r00&#65533;Al2&#65533;?&#65533;&#65533;&#65533;] &#549;vU&#65533;I&#65533;&#65533;)&#65533;&#65533;&#65533;&#65533; &#65533;?&#65533;&#65533;VW&#65533;3&#65533;X&#65533;I&#65533;&#65533;&#65533;~HD$w&#65533;&#65533;&#65533;;>&#65533;&#65533;&#65533;&#65533;&#65533;&#65533;&#65533;&#65533;D|&#65533;&#65533;&#65533;?&#65533;T&#65533;AP#&#65533;&#65533;Gy-.&#65533;^P&#65533;c&#65533;&#227;OB(p&#65533;;&#65533;8`&#65533;&#65533;H$&#65533;O4h&#65533;I	&#65533;$)&#65533;U>&#65533;<sG&#65533; &#65533;#"g&#65533;`rc&#65533;&#65533;&#65533;&#65533;lf&#65533;fA&#65533;&#65533;&&#65533;&#65533;&#65533;&#65533;{&#65533;&#65533;	&#65533;&#65533;a&#65533;?&#65533;Jd
4$B|&#65533;&#65533; JPL&#65533;&#65533;_&#65533;AT	&#65533; &#65533;V&#65533;)&#65533;&#65533; &#65533;" &#65533;&#65533;&#65533;T&#65533;	&#65533;&#65533; &#65533;~p&#65533;T&#65533;&#65533;0&#65533;&#65533;&#65533;&#65533;&#65533;[I&#65533;O&#65533;&#65533;Q	&#65533;c&#65533;&#65533;W&#65533;&#65533;G!
B,&#65533;&#65533;&#65533;<&#65533;&#65533;&#65533;&#65533;dEDZ&#193;&#65533;&#65533;&#65533;v&#65533;nBA&#65533;rqI&#65533;&#65533;&#65533;VHP&#65533;`&#65533;&#65533;&#65533;&#354;&#65533;tK%y&#65533;&#65533;X&#146;|Ec_>&#65533;
N&#65533;&#65533;D&#65533;b>&#65533;&#65533;&#65533;&#65533;B&#65533;;^&#65533;aF1J,$R&#65533;&#65533;&#65533;&#65533;e&#65533;g&#65533;C"2&#65533;&#65533;l&#65533;*.&#65533;&#65533;*&#65533;&#65533;01&#65533; %&#65533;&#65533;=f5&#65533;I&#65533;RQNr&#65533;5>[&#65533;&#1236;&#65533;#&#65533;`&#65533;>&#65533;d@&#1112;&#65533;@Fh&#65533;&#65533;&#65533;fp&#65533;&#65533;m&#65533; 1&#65533;B&#65533;&#65533;EC9&#65533;7&#65533;)&#65533;<y&#65533;}&#65533;l&#65533;&#65533;&#1248;&#65533;2&#65533;L&#65533;&#65533; &#65533;&#2044;&#65533;&#65533;kb3&#65533;&#65533;I\&#65533;&#146;&#65533;&#65533;&#65533;"+&#65533;&#65533;8%&#65533;&#65533;z8&#65533;&#65533;&#65533;&#65533;&#65533;&#65533;*&#65533;< yZ&#65533;JA&#65533;((&#65533;%&#1028;D,&#65533;!}&#65533;&>A&#65533;&#65533;&#65533;&#65533;&#65533;D&#65533;7&#65533;&#65533;f&#65533;&#65533;&#65533;k}&#65533;XRQ&#65533;&#65533;w&#65533;&#65533;&#1862;h&#65533;&#65533;&#65533;&#65533;&#65533;p&#65533;p&#65533;@I&#65533;&#65533;&#65533;?\&#65533;0&#65533; &#65533;&#65533;^&#65533;&#65533;&#1277;&#65533;a&#65533;|&#65533;_&#65533;&#65533;!&#65533;&#65533;&#65533;&#65533;&#65533;&#65533;&#65533;J&#65533;4&#1172;p'T9	:&#65533;&#65533;&#65533; &#65533;&#65533;&#65533;&#65533;&#65533;&#65533;&#65533;&#65533;&#65533;%&#65533; &#65533;&#65533;&#65533;x&#65533;T&#65533;&#65533;U&#65533;&#65533;&#1388;&#65533;P&#65533;(&#65533;&#65533;&#65533; ZIjZ&#65533;&#65533;l&#65533;y&#65533;;&#65533;L"]8&#65533;`]&#65533;Cj-&#65533;*&#65533;2&#437;&#65533;&#65533;tqk&#602;&#65533;&#65533;&#194;`D]Z&#65533;&#65533;D&#65533;US@&#65533;[&#65533;E&#65533;&#65533;&#65533;&#65533;&&#65533;ZcM&#65533;p<&#65533;&#65533;!u&#65533;&#65533;&#65533;F&#65533;&#65533;&#65533;&#65533;J&#65533;&#65533;&#65533;&#65533;&#65533;)1&#65533;b1&#65533;	am&#65533;)H&#65533;O&#65533;B&#65533;lB7&#65533;&#1181;&#65533;x&#65533;}&#65533;Cb&#65533;y&#65533;*u&#65533;N&#65533;&#65533;m&#65533;8N'&#65533;&#65533;&#65533;=-5>&#65533;&#65533;F&#65533;'[&#65533;+GYK}"&#65533;&#65533;&#65533;18L&#65533; &#65533;m&#65533;k9j&#65533;&#65533;&#65533;&&#65533;&#65533;l&#65533;	&#65533;q&#65533;&#65533;&#65533;&#65533;&#65533;&#65533;&#65533;h@2&#65533;J&#65533;o&#65533;&#65533;0&#65533;&#65533;b8&#65533;ts%.&#65533;&#65533;p&#65533;"&#65533;&#65533;FAf&#65533; G&#65533;&#65533;&#65533;H&#65533;&#65533;
C&#65533;$&#65533;!Z	&#65533;P&#65533;&#65533;&#65533;&#65533;#.&#65533;QD#&#65533;&#65533;&#65533;&#65533;p&#65533;'a*&#65533;&#138;&#1474;&#65533;&#65533;''&#65533;&#65533;&#65533;&#65533;&#65533;&#65533;&#65533;&#65533;&#65533;&#65533;TZ&#65533;&#65533;&#65533;&#65533;&#65533;@S&#65533;&#65533;$>$&#65533;{d#:&#65533;&#65533;&#65533;6gG&#65533;d3j&#65533;Ns&#65533;Z&#65533;q*&#65533;&#65533;&#65533;}&#65533;b&#65533;p(&#65533;iT"&#65533; &#65533;r&#65533; s&#65533;&#65533;=&#65533;(&#65533;
&#65533;&#65533;Z&#65533;&#65533;&#65533;R&#65533;&#65533;V&#65533;<,a.YpU&#65533;&#65533;&#65533;&#65533;&#65533;I@&#65533;0&#65533;&#65533;&#65533;j%&#65533;&#65533;AH &#323;&#65533;&#65533;&#65533;`&#65533;Jx&#65533;&#65533;i9&#65533;E&#65533;&#65533;&#65533;D&#65533;&#65533;4n&#1229;&#65533;k+b&#65533;&#65533;+&#65533;&#65533;C06&#65533;x&#65533;#&#65533;-&#65533;4:&#65533;&#65533;&#65533;_*J&#65533;L~R&#65533;&#65533;&#65533;-T&#65533;&#65533;&#65533;&#65533;&#65533;a&#65533;IA&#65533;&#65533;&#65533;&#65533;&#65533;&#64151;Xf@&#65533;x&#65533;%W&#65533;k&#65533;n&#65533;&#65533;&#65533;.H&#65533;mA&#65533;&#65533;Q&#65533;&#65533;&#65533;&#65533;&#65533;kB)c~&#65533;5P&#65533;Y&#65533;V&#1235;&#65533;&#65533;&#65533;$&#65533;&#65533;&#65533;r&#65533;&#65533;Z&#65533;&#65533;S&#65533;&#65533;&#65533;&#65533;&#65533;&#65533;&#128;ec&#65533;\&#65533;8&#1682;&#65533;&#65533;&#65533;&#65533;&#65533;$&#65533;NA&#65533;&#65533;&#65533;|&#65533;&#65533;&#65533; !4&#65533;&#65533;C&#65533;e(&#65533;&#65533;MA&#65533; T=&#65533;&#65533;Rq&#65533;#&#65533;&#65533;&#65533;JQ&#65533;&#65533; &#65533;&#65533;?]|&#65533;(&#65533;l/H&#65533;&#65533; Z&#65533;&#65533;E&#1141;%2"&#65533;zF&#65533;&#65533;G&#65533;&#65533;Y&#65533;&#65533;@&#65533;I &#1098;&#65533;&#65533;&#65533;&#65533;&#65533;V&#65533;	&#65533;&#65533;!&#65533;&#65533;&#1478;&#65533;&#65533;&#65533;&#65533;
"&#65533;/	&#65533;L&#65533;&#65533;G6&#135;&#65533;&#65533;4&#65533;m&#65533;&#65533;O&#65533;&#65533;&#796;&#65533;%&#65533;7&#65533;&#65533;mW&#65533;&#65533; &#65533;&#65533; &#65533;PA&#65533;E&#65533;&#65533;p&#65533;Q&#65533;&#65533;&#65533;&#65533;&#65533;
D&#65533;&#65533;&#65533;&#3364;%=&#1454;* &#65533;&#65533;P&#65533;X&#65533;4&#65533;f&#65533;&#65533;&#65533;`A&#65533;&#65533;&#65533;:&#65533;'&#65533;6&#65533;&#65533;&#65533;&#65533;Hq&#65533;&#65533;}aA&#65533;&#65533;&#279;]&#65533;&#1710;m&#65533;_v&#65533;&#65533;b9c]&#65533;&#65533;A!&#200; A&#65533;&#1976;H&#65533;B<&#65533;4&#65533;Bi&#65533;&#65533;dD&#65533;e&#65533;hi&#65533;Gx&#65533;y&#65533;&#65533;&#65533;D&#65533;&#65533;j&#65533;&#65533;M&#65533;&#65533;&#65533;&#65533;&#65533;\&#65533;D&#65533;&#65533;
>&#65533;D&#65533;&#65533;&#65533;IO&#65533;&#291;p&#65533;&#258;&#65533;&#65533;&#65533;&#65533;&#65533;&#65533;&#65533;&#65533;Dl&#65533;&#65533;&#65533;E]&#65533;&#65533;&#65533;;&#65533;x&#65533;Fy}&#65533;&#65533;&#65533;&#65533;@&#65533;k&#65533;&#65533;]y&#65533;&#65533;yU&#65533;&#65533; &#65533;dD&#65533;!&#65533;#@&#65533;&#65533;>&#65533;&#65533;R&#65533;lQT&#65533;&#65533;&#65533;t&#65533;^&#65533;H m&#65533;F&#65533;]B&#65533;2&#65533;&#65533;&#65533;I &#65533;<&#65533;?&#65533;?h&#65533; (&#65533;ZBY(*b&#65533;U&#65533;&#65533;@&#65533;Z&#65533;&#65533;?0C4&#65533;&#65533;J&#65533;}&#65533;&#65533;J&#65533;&#65533;&#1713;&#65533;&#65533;EH(A A&#65533;&#65533;&#65533;&#65533;`&#65533;&#65533;&#65533;]Z&#65533;	&#65533;&#65533;&#65533;&#65533;&#65533;&#65533;&#65533;&#65533;E&#65533;D&#65533;&#1806;&#65533;&#65533;C8BA&#65533;&#65533;&#861;/&#65533;Ic&#65533;&#65533;&#65533;&#65533;O&#65533;@Nm&#987;&#65533;&#65533;&#65533;&#65533;?&#65533;Y&#65533;&#65533;&#65533;&#65533;&#65533;O&#65533;&#65533;N&#65533;&#65533;|X&#65533;P&#65533;&#65533;dFAx&#65533;&#65533;&#65533;&#65533;? &#65533;	&#65533;&#65533;&#65533;&#65533; &#65533; d&#65533;&#65533;B&#65533;&#65533;&#1381;&#65533;&#65533;&#65533;=&#65533;=&#65533;
&#65533;Y&#65533;M&#65533;&#65533;&#65533;h&#65533;Y&#65533;_
U&#65533;
&#65533;@A,&#65533;xZ&#65533;&#65533;+&#65533;&#65533;J&#65533;<&#65533;+l&#65533;&#65533;J&#65533;1&#65533;`&#65533;&#65533;&#65533;O&#65533;&#65533;&#65533;T&#65533;B&#65533;\&#65533;a&#900;&#65533;le-&#65533;?&#65533;&#65533;&#65533;&#65533;Tt&#65533;b&#65533;V&#65533;&#65533;&#65533;&#65533;$Nv[}[&#65533;&#65533;?XA4&#65533;`&#65533;<&#65533;&#65533;&#65533;JL&#65533;&#65533;&#65533;M&#65533;Y,Mo&#65533;&#65533;&#65533;@&#65533;&#315;dQh
&#65533;&#65533;&#65533;8WU&#65533;&#65533;"&#65533;eYF]&#65533;&#65533;&#65533;0&#65533;&#65533;&#65533;&#65533;&#65533;&#65533;&#65533;Fq&#65533;CyS>(&#65533;&#65533;&#65533;m&#65533;&#65533;&#65533;U=Bo&#65533;B&#65533;&#65533;&#65533;&#65533;a&#65533;&#65533;p[&#65533;p /&#65533;&#65533;K^&#65533;&#65533;\&#65533;r&#65533;&#65533;&#957;F&#65533;&#65533;!q&#65533;&#65533;&#65533;&#65533;B*&#65533;JA&#65533;&#65533;&#1549; &#65533;E&#65533;&#65533;I&#65533;&#65533;M5j&#65533;&#65533;?&#65533;&#65533;!&#65533;&#1241;em&#65533;|&#65533;&#65533;J\$j@!&#65533;&#65533;4L&#744;A&#65533;&#65533;&#65533;&#65533;= &#65533;&#65533;SA&#65533;@'&#1044;I&#65533;D&#65533;X:*&#65533;&#65533;&#65533;	&#65533;&#65533;H.&#65533;&#65533;#(&#65533;%&#65533;O&#1792;.&#65533;O&#65533;&#65533;&#65533;&#65533;J&#65533;&#65533;\D&#65533;&#65533;@TBK&#65533;&#1307;&#65533;&#65533;|I4&#65533;q&#65533;&#1946;&#65533;&#65533;]c!&#65533;@ &#65533;AA&#65533;A&#65533;J&#65533;B,`&#65533;m&#1856;&#65533;,&#65533;E&#1398;&#65533;&#65533;:6&#65533;;2&#65533;O&#65533;sz
&#1865;&#65533;Yy&#65533;X&#65533;&#65533;&#65533;&#201;p&#65533;?H&#65533;%x&#65533;&#65533;u&#65533;D&#65533;E&#65533;hd&#65533;m&#65533;J&#65533;
t&#65533;&#65533;?,dG&#65533;&#65533;&#65533;^ &#65533;&#65533;D&#65533;D&#65533;J&#65533;`&#65533;&#65533;<&#65533;aA&#65533;)&#1457;0&#65533;&#65533;`&#65533;&#65533;&#65533;&#65533;~&#65533;@<%BVG
&#65533;K&#65533;Or&#65533;&#65533;&#65533;u@&#65533;v[M&#65533;&#65533;&#1462;e&#65533;&#65533;&#65533;~-
nU&#65533;C82&#65533;&#65533;&#65533;&#65533;E&#65533;T&#65533;&#65533;J&#65533;K&#65533;Q@ ID &#65533;Z &#65533;&#65533;&#65533;8&#65533;JC&#65533;J&#65533;&#65533;&#65533;&#65533;&#65533;rj"SZ&#65533;<&#65533;y&#65533;kt&#65533;&#65533;&#65533;x&#65533;&#65533;xy&#65533;y}*&#65533;&#65533;h&#65533;&#65533;-I&#65533;&#65533;&#65533;U(&#65533;&#65533;D&#65533;.)&#65533;OlLlM^&#65533;&#65533;&#65533; ]&#65533;&#65533;sqxGw0s&#65533;-J&#65533; &#19205;Q&#1126;O&#65533;&#65533;X&#65533;f&#65533;&#65533;&#65533;Z&#65533;G||{&#65533;&#65533; &#65533;&#604;&#65533;&#65533;&#65533;&&#65533;D$AX&#65533;)&#148;&#65533;(t&#65533;&#65533;&#2029;&#65533;&#65533;@&#65533;&#65533;@:&#65533;#&#65533;P+&#65533;&#65533;&#65533;&#65533;&#65533;&#65533;&#65533;&#65533;&#65533;#\Y&#65533;&#65533;Y&#65533;&#65533;H&#65533;&#65533;@"H&#65533;$&#65533;&#65533;Ki&#65533;&#65533;`&#65533;&#65533;&#65533;x	q&#65533;&#1307;I:&#65533;^O&#65533;ON&#65533;T5&#65533;C&#65533;&#65533;1&#65533; &#65533;QL&#65533;&#65533; U&#65533;&#65533;T\&#65533;u&#65533;C"&#65533;&#65533; &#65533;&#65533;=&#65533;&#65533;&#65533;&#65533;W&#65533;@&#65533;B&#65533;&#65533;&#65533;J&#65533;&#65533;&#65533;&H&#65533;&#65533;&#65533;&#65533;&#65533;&#2029;&#65533;&#65533;x $Y&#65533;@&#65533;D&#65533;Z&#65533;5&#750;-KS&#65533;&&#65533;&#65533;n&#65533;@&#65533;&&#65533;FtK&#65533;f&#65533;F$&#65533;&#65533;:eS&#65533;&#65533;@&#65533;E&#65533;&#65533;&#1884;Y&#65533;DB&#65533;&#65533; &#65533;&#65533;A&#65533; a&#65533; &#65533;&#65533;&#65533;N&#65533;&#1460;D&#65533;(&#65533;&#65533;?(&#65533;n&#65533;Q\&#65533;&#65533;&#65533;?&#65533;ID&#65533;nA&#65533;&#65533;J&#65533;&#65533;?&#65533;A&#65533;&#65533;&#65533;&#65533;&#65533;&#65533;&#616;&#65533;]&#65533;&#65533;J&#65533;*&#65533;**u&(&#65533;&#65533;-m&#65533;&#65533;=&#172;&&#65533;&#65533;&#65533;#&#65533;X&#65533;&#65533;bR&#315;&#65533;&#65533;U&#65533;&#65533;&#65533;b&#65533;Lf$G&#65533;R&#65533;&#65533;`&#65533;Gw&#65533;g
]U &#65533;*&#65533;&#65533;YTk&#65533;&#65533;jz&#2044;fQ&#65533;&#65533;b&#65533;&#65533;oA&#65533;&#65533;z&#65533;&#65533;&#65533;D |T&#65533;?&#65533;GA@&#65533; &#65533;&#65533;<&#65533;P[L@&#65533;]BA&#65533;XAH,0&#65533;0$&#65533;P4P&#65533;i&#65533;&#65533;&#65533;K&#65533;&#65533;9
&#65533;&#65533;&#65533;dKPQ&#65533;&#65533;y'Y&#65533;&#65533;&#65533;pq &&#65533;&#65533;&#65533;h&#65533;?@lz:p&#65533;$&#188;.Z(&#65533;K&#65533;^A&#65533;b&#65533;6&#65533;&#65533;&#65533;&#58445;'G&#65533;O&#65533;^&#65533;w&#65533;YN&#65533;&#65533;&#65533;6&#65533;&#65533;&#65533;&#65533;&#65533;&#65533;&#65533;&#65533;I&#65533;&#65533;eh
&#65533;&#65533;&#65533;X&#65533;hAxh&#65533;&&#65533;V&#65533;U&#65533;&#65533;&#65533;&#1353;8&#65533;?&#65533;&#65533;O,&#65533;o~A4 &#65533;&#65533;&#65533;&#65533;@&#65533;6&#65533;&#65533;@Cj&#65533;&#65533;'&#65533;&#65533;&#65533;&#65533;&#65533;&#65533;&#303;&#65533;&#65533;&#65533;F&#65533;: J&#65533;O&#65533;Z&#65533;m2&#65533;&#65533;q&#65533;D8&#65533;K&#65533;!A]&#65533;D%2&#65533;&#65533;Me4&#65533;r+&#65533;2/%&#65533;&#65533;&#65533;&#65533;2j&#65533;nkXR&#65533; L&#65533;&#65533;&#65533;OH.&#65533;-&#65533;&#65533;&#65533;&#65533;&#65533;&#65533;[d(&#65533;JdeA0&#65533;?&#65533;P&#65533;&#65533;C_&#65533;fAlb&#65533;j&#65533;6&#65533;&#65533;u4&#65533;w&#65533;*&#65533;E&#65533;&#65533;"&#65533;j8&#65533;**&#65533;A&#65533;TB&#65533;&#65533;#&#65533;&#65533;	&#65533;|M&#65533;&#65533;GlC&#65533;&#65533;u&#65533;WT	&#65533;a&#65533;&#65533;/&#65533;&#65533;9&#65533;&#65533;&#65533;&#65533;X&#65533;&#65533;&#65533; )&#65533;I &#65533;@&#65533;eAC&#65533;#&#1101;D&#65533;&#65533;&#65533;&#65533;&#364;O&#65533;/&#65533;|&#65533;&#65533;&#65533;&#65533;JD&#1241;45r&#65533;&#65533;&#65533; S]{&#65533;&#65533;	&#65533;O@A4&#65533;Y@&#65533;XtB T&#1789;k)8&#1063;&#65533;&#65533;&#65533;&#1736;ZAX&#65533;&#65533;DM&#65533;&#65533;E&#65533;*&#65533;J&#65533;c&#65533;D- &#65533;i&#65533;&#65533;r\&#65533;x&#65533;&#65533;&#65533;&#65533;&#65533; &#65533;u&#65533; &#65533;8Bz&#65533;^&#65533;,&#65533;d&#65533;.&#65533;&#65533;&#65533;D&#65533;&#65533;&#65533;&#65533;&#65533;&#65533;&#65533;&#256;(&#65533;]w#&#24971;&#65533;Cj&#65533;(&#65533;}&#65533;&#65533;&#65533;&#65533;&#65533;"&#65533;S&#65533;n&#65533; &#65533;&#65533;&#65533;&#65533;W_<&#65533;U&#65533;XEA&#65533;&#65533;r6`&#65533;F%B&#65533;D&#65533;&#65533;)&#65533;&#65533;O&#1802;h&#65533;xh&#65533;X&#65533; &#65533;&#65533;&#65533;$&#65533;m1i&#65533;n3&#65533;U&#65533;CDD&#65533;&#65533;@&#65533;&#65533;#&#65533;&#65533;&#311;d&#65533;dS@DQZ&#65533;[&#65533;rt&#65533;&#266;&#65533;D+&#65533;[X n&#65533;&#65533;D&#65533;h&#65533;npMXPE&#65533;&#65533;Kn&#65533;O&#1428;R&#779;&#65533;&#65533;D &#65533;&#65533;&#65533;&#1517;&#65533;9C(CJ&#65533;w~&#65533;&#65533;4*&#1025;3x&#65533;&#65533;&#65533;]:&#65533;F&#65533;Mn&#65533;&#65533;eQwC&#65533;&#65533;&#65533;DcF&#65533; _&#65533;D` &#65533;&#1157;&#65533;\&#65533;&#65533;&#65533;%df&#65533;?&#65533;C7&#65533;I8&#65533;=X4&#65533;&#859;&#65533;tZ&#65533;/l&#65533;f&#65533;&#65533;/&#65533;G5vG &#65533;YG&#65533;&#65533;"&#65533;f2&#65533;&#65533;5D@L&#65533;&#65533;7&#65533;D&#65533;&#65533;E!&#65533;.&#65533;'?&#65533;&#65533;&HpAB&#65533;&#65533;&#65533;s&#65533; lHtp&#65533;&#65533;c&#65533;
%&#65533;Jv&#65533;&#65533;T&#65533;&#65533;&#65533;&#65533;&#65533;&#65533;&#65533;L&#65533;KP&#65533;A&#65533;j&#65533;&#65533;&#65533;&#65533;&#65533;.&#65533;^&#65533;BA&#65533;&#65533;&#65533;&#65533;&#65533;.&#65533;&#65533;&#65533;&#65533;	CV&#65533;&#65533;	x&#65533;P&#65533;&#65533;O$&#65533;&#65533;&#65533;Q&#65533;&#65533;&#65533;Q&#65533;w&#1883;&#65533; &#65533;&#65533;&#65533;i&#65533;XxBP+&#65533;&#65533;=R&#65533;%t&#53898;&#65533;&#65533;&#65533;&#65533;a6&#65533;9&#65533;W&#65533;&#65533;&#65533;,p&#65533;&#65533;&#65533;4&#65533;Z&#65533;E&#65533;&#65533;&#65533;
&#65533;&#271;&#1802;&#515;r&#65533;&#402;&#65533;&#65533;Jd&#65533;&#65533;&#65533;\&#65533;&#65533;&#65533;oxw&#65533;6&#37648;&#65533;&#65533;n&#65533;CJL &#65533;C&#65533;&#65533;&#65533;&#65533;3&#65533;p&#65533;&#65533;t&#65533;B&#65533;L&#65533;&#65533;&#65533;&#65533;O&#65533;&#310;&#65533;&#65533;*[7&#65533;&#65533;&#65533;&#65533;&#65533;&#65533;&#65533;&#65533;&#65533;p&#65533;&#65533;:&#65533;r&#65533;&#65533;&#65533;?@&#65533;oD&#65533;&#65533;&#65533;&#65533;&#65533;l,&#65533;&#65533;&#65533;C6&#65533;z&#1346;&#65533;&#65533;V&#65533;3`j&#65533;s&#65533;&#65533;xX&#65533;s&#65533;n(&#65533;&#65533;&#65533;3&#65533;	A&#65533;3<oQ&#65533;-&#65533;Zx&#65533;&#65533;&#65533;F&#65533;&#65533;&#65533;ST&#65533;`&#65533;O&#65533;%&&#65533;&#65533;Uw<W5eJ&#65533;q&#65533;x&#65533;F&#65533;&#65533;8s(	&#65533;&#65533;?X@&#65533;w&#65533;4&#65533;&#65533;&#65533;G&#65533;t&#65533;&#65533;2&#65533;C&#65533;o&#65533;&#65533;&#65533;&#464;&#65533;&#65533;z&#65533;&#65533;&#1433;SA\&#65533;[xq&#65533;]&#65533;&&#65533;&#65533;&#65533;"T&#65533;%X&#65533;N8&#65533;<&#65533;3&#65533;y&#65533;&#65533;&#1410;&#65533;&#65533;B~gR&#5847;Eo&#16923;&#65533;&#65533;?&#65533;hW'B"&#65533;Gy&#65533;A&#65533;&#65533;x&#625;&#65533;&#65533;}A$&#65533;&#65533;&#65533;?&#65533;8&#65533;/&#65533;&#483;&#65533;&#65533;&#65533;#;&#65533;&#65533;&#1282;C`&#65533;/&#65533;&#566;(&#65533;:&#65533;&#65533;7G
c&#65533;@&#65533;&#65533;&#65533;^v&#65533;m&#65533;:&#65533;&#65533;S&#65533;&#65533;&#65533;<&#65533;H&#65533;&#65533;&#65533;O&#65533;&#65533;&#65533;&#65533;7&#65533;&#65533;rB&#65533;&#65533;DY&#65533;&#65533;&#65533;&#65533;&#65533;&#65533;C&#65533;&#65533;@C!&#65533;&#65533;idA&#65533;|`&#65533;&#65533;`1&#65533;%&#65533;C&#1562;/&#65533;lw&#65533;&#65533;&#65533; Q& @&#65533;&#65533;&#65533;b&#65533;&#65533;Z&#65533;&#65533;&#65533;&#65533;&#65533;&#65533;&#65533;&#65533;pp&#65533;&F&#65533;&#65533;&#65533;<)Q$P6O<:X&#65533;&#65533;A`&#65533;&#65533;&#65533;B&#65533;&#65533;dKd*&#65533;&#65533;li2;&#65533;&#65533;&#65533;&#65533;2&#65533;L&#65533;&#65533;v&#65533; &#1682;&#319;&#65533;&#65533;&#65533;&#65533;&#65533;_,&#65533;&#65533;&#65533;&#65533;(&#65533;&#65533;&#65533;&#65533;nI&#65533;&#65533;%8&#65533;.&#65533;&#65533;&#65533;X&#65533;g&#1126;U&#65533;&#65533;m[&#65533;o&#65533;&#405;;&#65533;&#65533;\@&#65533;L&#65533;
&#65533;*&#65533;&#65533;&#65533;&#65533;`=X&#459;&#65533;&#65533;c~&#1322;&#65533;iG[&mYc&#65533;&#335; su&#65533;&#65533;&#65533;72d&#65533;&#65533;&#65533;&#65533;&#65533;&#65533;i28p&#65533;&#65533;h&#65533;F`&#65533;&#65533;&#65533;#DY&#65533;&#65533;&#65533;/&#65533;&#65533;&#65533;&#65533;&#65533;0"&#65533;&#65533;H&#65533;&#65533;&#65533;  &#65533;&#65533;%&#65533;&#65533;&#65533;`zu&#65533;&#1515;&#65533;$`;ot&#65533;f&#65533;;&#65533;|y&#65533;&#65533;&#1230;&#65533;P&#65533;dAf:3&#65533;F`&#65533;n/&#65533;|@&#65533;$&#65533;3&#65533;P&#65533;0&#1296;Ed&#65533;&#65533;d@&#65533;$JB&#65533;&#65533;LJ&#65533;&#65533;&#65533;&#557;%&#65533;6&#65533;p8w&#65533;P&#65533;~+	&#65533;.&#65533;h&#65533;&#65533;&#65533;p&#65533;&#65533;&#65533;&#65533;L&#65533;&#65533;&#65533;&#65533;C&#65533;&#65533;&#65533;&#65533;&#65533;&#65533;IB&#236;%g&6&#65533;c&#65533;&#65533;L&#65533;R&#65533;j&#65533;!nP&#65533;!cL&#65533;&#65533;&#65533;&#65533;&#65533;@&#394;&#65533;&#65533;'K&#65533;&#65533;'O|h&#65533;
Z&#65533;&#65533;1&#65533;&#65533;&#65533;8&#65533;&#65533;&#65533;&#65533; #&#65533;&#65533;&#65533;&#65533;G&#65533;
&#65533;(B&#65533;&#65533;&#65533;&#65533;&#65533;&#65533;&#65533;f(D&#65533;;B&#65533;&#65533;|&#65533;&#65533;&#884;&#65533;q&#65533;G&#65533;&#65533;1&#65533;&#65533;&#65533;&#65533;b&#65533;-&#65533;IA&#65533;3&#65533;h&#65533;.&#65533;y&#65533;&#65533;&#65533;&#65533;&#65533;.&#65533;&#65533;&#65533;cdx!W&#65533;^&#65533;&#25705;&#65533;BAB;L2&#65533;&#65533;Z&#65533;2&#609;p&#65533;&#274;L,&#65533;.<&#65533;&#399;2&#65533;&#65533;O&#65533;9&#65533;;(&#65533;j%&#65533;|&#65533;&#65533;&&#65533;:8A&#65533;&#65533;&#17926; &#65533;&#1693;&#65533;Ue&#65533;&#65533;j!&#65533;8&#65533;a&#65533;&#65533;n`G&#65533;.4V &#65533;DI&#1389;"&#65533;)&#65533;&#65533;n&#65533;&#65533;!&#65533;x-@&#65533;&#65533;
(8&#65533;&#65533;j&#65533;&#65533;R&#65533;&#65533;V+kI&#65533;N>&#65533;&#65533;&#65533;&#65533;2;&#65533;(9N&#65533;J&#65533;f&#65533;g4&#65533;L&#65533;d&#65533;&#65533;&#65533;e&#65533;&#65533;&#65533;,0&#65533;&#65533;,&#65533;&#65533;-&#65533;&#65533;&#65533;&#65533;A&#65533;p&#65533;&#65533;)	&#65533;U&#65533;#/&#65533;&#65533;&#65533;#&#65533;&#65533;&#65533;3GJ&#65533;&#65533;.&#65533;l&#65533;&#1339;&&#65533;&#65533;&#65533;G&#65533;&#65533;&#65533;&#65533;i+h&#65533;&#65533;z&#65533;kK:&#65533;CJ
&#65533;&#65533;&#65533;&#65533;&#65533;&#65533;&#65533;&#65533;$&#65533;&#65533;&#65533;&#65533;&#65533;&#65533;P&#65533;P^p&#65533;&#65533;$q&&#65533;A&#65533;&#65533;&#65533;KH&#65533;{&#65533;&#65533;&#210;&#65533;H&#65533;o&#65533;E&#65533;_&#65533;&#65533;&#65533;&#65533;/H4&#65533;&#65533;t&#65533;!&#164;8&#65533;%&#65533;I&#65533;&#65533;&#65533;&#65533;&#65533;&#65533;&#65533;&#65533;o)6&#65533;&#65533;&#65533;!`&#65533;&#65533;/B&#65533;
d&#548;4&#968;N:&#65533;
&#65533;&#65533;O0 &#65533;&#65533;&#65533;&#65533; &#65533;	&#65533;H&#65533;<KR&#65533;&#65533;&#65533;4K&#65533;.&#65533;;&#65533;&#65533;&&#65533;&#65533;?&#1824;&#65533;&#65533;&#65533;&#65533;Q&#65533;&#1255;&#65533;R&#65533;!,&#65533;&#65533;|&#65533;X&#65533;&#65533;W!&#65533;6&#65533;1]&#65533;K&#65533;*JR&#65533;3b!&#65533;r &#65533;A&#65533;&#65533;8D&#65533;&#65533;&#65533;&#65533;`
St&#65533;<&#65533;&#65533;+&#65533;&#65533;&#65533;n	&#65533;X'&#65533;
&#65533;&#65533;=&#65533;8(&#65533;h9&#65533;Md@&#65533;&#65533;&#65533;&#65533;$&#65533;&#10400;n&#65533;&#65533;,&#65533;q&&#65533;(&#65533;&#65533;/
&#65533;A&#65533;)p&#65533;L ?&#65533;&#65533;V
&#65533;&#65533;$J _8&#65533;@&V&#65533;&#65533;l&#65533;4&#65533;!&#65533;H&#65533;l&#65533;C&#65533;&#65533;&#65533;8&#65533;&#65533;&#65533;&#65533;&#65533;%&#65533;P&#65533;&#65533;&#65533;5&#65533;&#65533;&#65533;:&#65533;2&#65533;3&#65533;2&#65533;I&#65533;P&#628;&#65533;<+&#65533;&#65533;L&#65533;1&#65533;$H 2&#65533;&#65533;cZ&#65533;.'s&#65533;&#65533;Mm&#65533;&#1460;&#65533; &#65533;1Z-R&#65533;&#65533;Np&#320;2r&#65533;[z&#65533;&#65533;&#65533;[S&#65533;5&#65533;&#65533;&#65533;&#65533;&#65533;7&#65533;&#65533;M&#65533;&#65533;#m;y&#65533;I&#65533; ,&#65533;$_#&#65533;&#65533;hBb &#65533;&#65533;`&#65533;dB&#65533;&#65533;&#65533;@W&#65533;i&#65533;&#65533;&#65533;A1r&#65533;&#65533;p&#65533;+&#65533;H1C&#65533;&#1042;&#65533;&#65533;&#65533;K&#65533;xi&#65533;&#65533;FPa'K&#65533;a&&#65533;&#65533;&#65533;vB:&#65533;nwq&#65533;]I&#65533;&#65533;&#65533;&#65533;&#65533;I&#65533;&#65533;l0@9&#65533;T&#65533;Ug&#65533;E&#65533;	&#65533;&#65533;L&#65533;&#65533;&#65533;&#65533;a&#65533;uR&#65533;*&#3986;X"
&#65533;S&#65533;F&#65533;&#65533;&#65533;J53iB3&#65533;p&#65533;0&#65533;,&#65533;&#65533;&#65533;}&#65533;&#65533;7&#65533;hS&#65533;&#65533;| W&#65533;h&#65533;S&#65533;&#65533;&#65533;&#133;&#65533;&#65533;&#65533;`	+V&#65533;0V&#65533;@&#65533;#v&#65533;&#153;&#65533;0)&#1240;
/&#65533;A&#65533;&#65533;&#65533;&#65533;/@&#65533;[&#65533;%&#65533;&#65533;&#65533;&#65533;&#65533;&#65533;0&#65533;&#65533;,&#65533;E&#65533;r&#65533;!V&#65533;$&#65533;5&#65533;g&#65533;-&#65533;&#65533;&#65533;
&#65533;&#65533;@&#65533;q[&#65533;&#65533;q'&#65533;bI4.&#65533;&#65533;a&_&#65533;&#65533;WZ&#65533;&#65533;B&#65533;&#65533;&#65533;G/&#65533;]&#65533;N&#65533;&#65533;g&#65533;&#65533;&#65533;1*4&#65533;f&#65533;$&#65533;d&#592;]&#65533;fj&#65533;&#65533;(&#65533;R&#65533;&#65533;&#65533;,	&#716;R&#65533;.&#65533;&#532;c&#65533;&#65533;_&#65533;&#65533;c&#65533;ld<&#65533;e{&#65533;&#65533;&#684;&#65533;D&#65533;&#65533;G0	\&#65533;&#65533;&#65533;i@p&#65533;?&#65533;6&#65533;&#65533;p&#65533;&#65533;&#65533;&#1448;&#65533;&#65533;=&#65533;+~^uA&#65533;M&#65533;&#65533;&#65533;`,$&#65533;J&#65533;&#65533;&#65533;@b&#65533;&#65533;}&#65533;&#65533;&#65533;&#65533;M 4HQ&#65533;
&#65533;HxCR	&#65533;O&#65533;PH&#65533; &#65533;&#65533;*l&#65533;d.D&#65533;)W,LQ#&#65533;Nh&#65533;&#1232;&#65533;!&#65533;a&#65533;C&&#65533;L&#65533;&#65533;
&#65533;X&#65533;&#65533;&#1106;t&#771;w&#65533;&#65533;?&#65533;&#1787;&#65533;	D%&#65533;D#J&#1212;(&#836;&#65533;&#65533;]&#65533;&#65533; 
]&#65533;&#65533;*&#65533;&#65533;&#65533;&#65533;&#65533;YB H&#65533;@J&#65533;&#65533;I&#65533;t&#65533;%40&#65533;"&#65533;P&#65533;&#65533;&#65533;&#65533;h p|BVJr&#65533;g,&#65533;&#65533;K&#65533;&#65533;&#65533;&#65533;&#65533;&#65533;ZK:c&#65533;=&#65533;q%&#65533;*&#622;!&#65533;&#65533;2(&#65533;&#65533;r&#65533;Xc&#65533;&#65533;&#65533;JFAde"&#65533;&#65533;&#65533;-&#65533;&#65533;&#65533;/"r&#65533;&#65533;o&#65533;Vg&#65533;&#65533;&#65533;	&#65533;X&#65533;&#65533;&#65533;(&#1530;&#65533;&G&#65533;f&#1746;/j)K&#65533;&#65533;&#65533;?&#65533;h
&#65533;%a&#65533;pgbd&#65533;@&#65533;&#65533;&#65533;;&#65533;&#65533;&#65533;A
jP+Bq&#65533;O\b`&#65533;&#65533;A&#65533;&#1140;	&#65533;m&#65533;R&#65533;*p&#65533;&#65533;QS&#65533;&#65533;&#65533;&#1200;$&#65533;b&#65533;{&#65533;&#1778;&#65533; Be&#65533;k(&#65533;8&#65533;&#512;&#65533;&#65533;&#65533;Ac&#65533;,&#65533;&#65533;&#65533;D!f&#65533;.'&#65533;8xR;Y&#65533;&#65533;&#65533;&#65533;&#65533;d:&#65533;&#65533;&#1403;&#65533;&#65533;&#65533;&#65533;&#65533;]oX&#65533;&#65533;&#65533;n^&#219;YO&#65533;&#65533;6&#65533;@@&#65533;8&#65533;&#65533;a&#65533;&#65533;&#65533;&#65533;&#1629;&#65533;K&#65533;e&#65533;&#65533;&#65533;y&#65533;1p&#65533;&#65533;t&#65533;i4&#65533;I&#9331;&#541;e&#65533;-&#1116;&#65533;&#65533;&#65533;3&#65533;$&#65533;s&#65533;&#65533;(^A0&#65533;9&#65533;&#65533;&#65533;&#65533;&#65533;R&#65533;L&#65533; &#65533;ELB&#65533;5&#65533;&#65533;qoI&#65533;&#65533;&#65533;&#65533;:&#1420;R*\:&#1970;+&#65533;R&#65533;&#65533;P@&#65533;&#65533;@4(&#65533;Tc>K&#65533;&#65533;J i&#65533;@&#65533;&#65533;&#65533;I}&#65533;&#65533;&#65533;>E&#65533;&#65533;&#65533;&#65533;E:K&#65533;&#65533;&#65533;	&#300;-q'v]y&#65533;&#65533;$&#65533;gkI&#65533;h&#65533;L'&#65533;&#65533;)&#65533;&#65533;:&#65533;$&#65533;
&#65533;B;RE&#1546;&#65533;%&#65533;&#65533;d&#65533;Ur&#65533;f&#65533;X&#65533;EL&#65533;&#65533;d&#65533;&#881;^&#65533;tx&#65533;&#65533;&#65533;`>`L&#65533;<A&#65533;&#65533;Z`4P 8!&#65533;&#65533;m$&#65533;&#1894;&#65533;&#65533;_&#65533;m&#65533;&#65533;&#1976;&#65533;_&#65533;&#65533;_&#65533;&#65533;&#65533;M)L\&#65533;$ &#65533;&#65533;!&#1748;  &#65533;o&#65533;&#65533;&#65533;&#65533;&#65533;@&#65533;&#65533;"&#65533;c&#65533;.
&#65533;p
&#65533;"&#65533;N&#65533;&#65533; &#65533;L&#65533;
&#65533;	,	X#1&#65533;A&#65533;&#65533;&#65533;0d (&#65533;&#65533;(Rej&#65533;(&#65533;&#65533;T	)&#65533;&#65533;df&#147;LB&#65533;&#65533;
&#65533;`dT&#65533;4JBAC&#65533;>&#65533;LgE&#65533;f&#35968;~c&#65533;F~&#65533;i&#65533;&#65533;&#65533;f&#65533;&#168;&#65533;&#65533;&#1922;&#65533;&#65533;c&#65533;xc;8&#65533;;&#65533;CJ&#65533;&#65533;&#65533;&#1730;&#318;&#65533;=&#65533;&#65533;&#65533;&#65533; &#65533;&#65533;&#65533;=&#65533;&#65533;&#1806;?&#65533;`L &#65533;A&#65533;",&#65533;&#65533;ZB&#65533;lq&&#65533;&#65533;8&#65533;&#65533;@&#2539;&#65533;&#65533;$&#65533;IM &#65533;q&&#65533;h&#65533;&#65533;&#65533;$*&#65533;&#65533;&#65533;&#65533;&#65533;sX&#65533;^&#65533;`_&#65533;&#65533;~&#65533;&#65533;&#65533;&#65533;E&#65533;&#65533;anA&#65533;&#65533;v&#65533;wX&#65533;&#65533; &#65533;&#65533;&#65533;&#8997;&#65533;&#65533;&#65533;&#65533;&#65533;Z&#65533;9&#65533;)Yl&F&#65533;x Vf&#28616;&#65533;BP&#65533;0`p&#65533;p&#65533;d@0&#65533;<M5&#65533;dP&#65533;&#65533;&#65533;D"M&#65533;&#65533;&#65533;&#65533;<&#65533;p&#1442;R&#65533;&#65533;O&#65533;l&#65533;MtDG&#65533;&#65533;&#65533;a&#65533;,&#65533;&#65533;&#65533;&#65533;Pm,&#65533;&#65533;&#65533;&#65533;W&#65533;@&#65533;&#65533;(&#65533;&#65533;&#65533;V&#65533;&#65533;3p&#65533;~&#65533;&#65533;&#65533;>&#65533;1&#65533;!(PqH &#65533;H&#65533;&#65533;&#65533;&#65533;Z^a&#65533;%$B&#65533;D&#65533;&#65533;&#65533;&#1920;&#65533;: &#65533;P&#65533;&#65533;i-&#65533;H"'e&#65533;f&#65533;&#65533;+&#65533;M&#65533;&#65533;&#65533;&#65533;&#474;&#65533;%"&#65533;&#65533;4&#65533;$N.&&#65533;L&#65533;13&#306;&#65533;R2&#59752;&#65533;&#65533;&#65533;&#431;$8&#65533;8 &#65533;F&#65533;
6&#65533;Z&#65533; &#1771;a&#65533;&#65533;B&#65533;\.&#65533;^n,<	&#620;&#65533;
,&#65533;u&#65533;:&#214;&#65533;!^ 2$`&#65533;&#65533;7&#65533;fGdD&#65533;l!&#65533;@
&#65533;&#65533;f&#65533;a&#65533;&#65533;n&#65533;&#65533;B<&#65533;s'6Q&#65533;&#65533;&#65533;7&#65533;c;&#65533;L &#65533;&#65533;&#65533;!&#65533;3p&#65533;1&#65533;-&#65533;&#65533;$V&#65533;=^1&#65533;&#65533;Nh&#65533;&#65533;S &#65533;&#65533;&#65533;f!&#65533;&#65533;&#65533;4 &#65533;&#65533;p&#65533;nE&#65533; &#65533;&#65533;d&#65533;o&#65533;&#65533;d&#65533;&#65533;N&#65533;OA&#65533;&#65533;&#65533;&#65533;&#65533;&#65533;@&#65533;0P&#65533;X&#65533;&#65533;_X&#65533;&#65533;dN8&#65533;B&#65533;&#65533;&#65533;&#65533;&#65533;&#65533;&#65533;x&#65533;I&#65533;&#65533;A&#65533;$&#65533;&#65533;&#65533;B&#65533;&#65533;&#65533;2&#65533;cLb&#65533;&#65533;^*&#65533;&#65533;&#65533;&#386;&#1964;%r&#65533;<&#65533;F&#65533;:&#65533;&#27048;$&#65533;&#65533;0&#65533;B!4&#65533;&#65533;Bnb&&#65533;XA d&#65533;&#65533;&#65533;X&#65533;&#65533;*&#65533;LB
PXR&#65533;&#65533;L&#65533;jLKB	&#65533;&#65533;&#65533;&#65533;F-&#65533;O  G$&#65533;&#65533;J&#65533;&#65533;ld,&#65533;&#65533;lm<@&#65533;8&#65533;a&#65533;&#65533;&#65533;&#65533;&#267;Wb*M&#516;Rn!&#65533;&#65533;!pe+&#65533;&#65533;&#65533;&#65533;NC&#1355;&&#65533;$&#65533;e&#65533;j&#65533;` n 0&#65533;A	&#65533;&#65533;#8&#65533;B&#65533; $R&#65533;BF`N&#65533;&#65533;H &#65533;&#65533;-&#65533;-]Fn&#65533;g&#65533;/g"&#65533;t&#65533;$hMPJ&#65533;S &#65533;&#65533;j&#65533;A&#65533;&#65533;J &#65533;q-<H &#65533;<&#65533;&#65533;Z&#65533;NH(S?&#65533;f&T&#65533;c&#65533;PM&#65533;k&#65533;&#65533;&#147;&#65533;p7_&#65533;&#65533;&#65533;&#65533;g2&#212;&#65533;5&#65533;f&#65533;ab&#65533;&#65533;8c(&#65533;&#1046;&#65533;&#65533;(&#598;&#1451;E&#65533;7&#65533;&#65533;uC&#65533;&#65533;MB&#40114;2Mb&#65533;&#65533;&#65533;&#65533;&#65533;&#65533;cb&#65533;a&#252;;=q &#65533;&#65533;&#65533;$&#65533;[AV &#65533;&#923;&#65533;&#65533;&#65533;&#65533;=#&#65533;&#65533;&#65533;>&#65533;CA&#65533;&#65533;Jb`
p&#65533;+d*&#65533;JB@&#65533;+h&#65533;&#65533;&#65533;&#65533;&#65533;&#65533;&#65533;&#65533;*$&#65533;Bg&#65533;C]&#65533;&#65533; &#65533;&#65533;&#65533;&#65533;g&#65533;I&#65533;#z&#65533;&#65533;v"&#65533;&#65533;y&#65533;&#65533;&#65533;&#65533;&#65533;&#65533;&#65533;`O x'&#65533;V&#65533;&#65533;&#65533;lMb&#65533;&#65533;&#65533;&#65533;&#65533;J&#65533;0p cp&#65533;&#65533;&#65533;!&#65533;&#65533;]&#65533;&#65533;&#65533;F&#65533;BX&#65533;@ H&#65533;&#65533;$&#65533;T&#65533;&#65533;Gp&#65533;o&#65533;L"&#65533;&#65533;T&#65533;(-N&#65533;&#65533; &#65533;&#65533;&#65533;&#65533;n&#257;.&#65533;N[bX&#65533;-&#65533;5&#65533;L&#65533;&#65533;&#65533;J"P&#65533;c2)&#65533;2&#65533;f&#65533;&#65533;)&#65533;B&#65533;B&#65533;&#65533;"&#65533;xa&#65533;&#65533;1N&#65533;!&#65533;Xn &#65533;&#65533;@	D&#65533;&#65533;8&#65533;@&#65533;&#65533;S&#65533;&#65533;B &#65533; &#65533;:&#65533;CK&#65533;V&#65533;&#65533;V&#65533;`0&#65533;b&#65533;/]&#65533;$&#65533;&#65533;B&#65533;&#65533;!&#65533;-&#65533;&#65533;&#65533;Z&#65533;H%d&#65533;&#65533;~&#65533;&#65533;9&#65533; &#65533;Z&#65533;j2&#65533;?&#65533;`&#65533;*i3Scdb`fDSUle#7,7UI5&#65533;&#65533;B &#65533;&#65533;'&#65533;%&#65533;P&#65533;&#65533;$bK4&#65533;r&#65533;&#65533;&#65533;&#65533;&#65533;&#65533;&#65533;i(&#65533;G&#65533;3A&#65533;C&#47913;:&#1782;b;&#65533;9&#65533;&#65533;&#65533;&#65533;H?}X &#65533;f=KBmL&#65533;&#526;+&#1545;R&#65533;&#65533;&#576;&#65533;&#65533;
e
&#65533;o&#65533;AF&#65533;&#65533;&#65533;&#65533;&#65533;*&#65533;}&#65533;A5&#65533; &#65533;mX&#65533;&#65533;w&#65533;&#65533;P&#65533;(N's(o,`@ M&#65533;I:&#65533;&#65533;&#65533;&#65533;HK"&#65533;!k&#65533;E p&#65533;&#65533;t&#65533;2&#65533;&#65533;d&#65533;&#65533;LBF&#65533;&#65533;&#1217;B&#65533;fB&#65533;ToK&#65533;m&#994;<&#65533;0,&#65533;)L&#65533;Q&#65533;JH `&#65533;Bh * <F#cGS&#65533;&#65533;&#65533;KsLBJ &#65533;&#65533;&#65533;&#65533; &#65533;&#315;&#65533;&#65533;}]'&#65533;&#65533;&#65533;&#65533;&#65533;b8W &#65533;y&&#65533;&#65533;J j&#65533;Fua&#65533;&#65533;&#65533;2&#65533;!P&#65533;&#65533;&#65533;W (&#65533;Kl&#65533;v&#65533;%&#65533;&#65533;UU&#65533;2&#65533;$+&#65533;&#65533;"~&#65533;~&#65533;[2a[R&#65533;&#65533;&#65533;2&#65533;&#65533;&#65533;E&#65533;{&#65533;W&#65533;&#65533;&#65533;$&#65533;r,&#65533;&#65533;N (&#65533;&#65533;&#65533;&#65533;&#1666;&#65533;L}&#65533;&#65533;&#65533;A zP 0&#65533;&#65533;-.&#65533;	w"U&#65533;5z&#65533;&#65533;" &#65533;&#65533;&#65533; &#65533;@H.&#65533;%&#298;&#65533;&#65533;3&#992;
<s4DY{Xce&#65533;],2q20cw&#65533;5K&#165;)	&#65533; &#65533;h(&#65533;-&#65533;ee( cEZ&#65533;&#65533;C6l&#65533;`&#65533;&#65533;&#65533;$&#65533;F&#65533; V&#65533;&#65533;&#65533;&#65533;&#198;&#65533;b&#65533;"	a:8:8&#65533;&#65533;_Qd&#65533;fM"&#65533;&#65533;n&#65533;&#65533;+d&#65533;%6&#65533;&#65533;  `  G&#65533;A&#65533;!ZA &#65533;F&#65533;Gx&#65533;&#65533;&#65533;O&#65533;D&#65533;&#65533;`*&#65533;&#65533;&#65533;&#65533;h&#65533;Bz&#65533;CN&#65533;&#65533;ro'&#65533;Ay&#65533;&#65533;&#65533;&#65533;&#65533;&#65533;&#65533;&#65533;&#65533;8o&#65533;^
 &#65533;`&#65533; &#65533;&#65533;l&#65533;&#65533;wv&#65533;G{g&#65533;`&#65533;&#65533;Z/&#65533;&#950;$&#65533;&#65533;&&#65533;&#65533;M&#65533;&#65533;J&#10636;&#65533;JjAz&#65533;fH&#65533;f'&#65533;Rp&#65533;&#65533;F&#65533; &#65533;$&#65533;e4&#1044;&#65533;4&#65533;&#65533;I &#65533;&#65533;Km&#65533;4&#65533;qt&#65533;&#65533;"kNaOlm&#65533;&#65533;&#65533;&#65533;&#65533;`&#65533;A&#65533;&#867;L&#65533;$&#65533;&#65533;&#65533;&#65533;&#65533;&#65533;S`&#65533;&#65533;&#65533;1L!&#65533;vi&Q&#65533;)&#65533;b &#65533;m&#65533;LA&&#65533;&#65533;W&#65533;t^&#65533;&#65533;&#65533;&#65533;&#65533;&#65533;f'&#65533;@&#65533;&#65533;&#65533;&#65533;zt &#65533;&#65533;K&#65533;&#65533;&#65533;&#65533;`&#65533;&#65533;&#65533;y'n&#65533;F#&#65533;fK|&#65533;B&#65533;&#65533;&#65533;&#65533;1 &#65533;&#65533;&#65533;&#65533;y&#65533;&#65533;Jx ;&#65533;&#65533;'&#65533;x&#65533;,|&#65533;~&#65533;&#65533;&#15141;|&#697;&#65533;
J&#65533;%&#65533;&#65533;@&#65533;8S&#65533;&#65533;&#65533;&#65533;F&#65533;&#65533;^rs&#65533;.^j&#65533;(#30x&#65533;/&#65533;&#65533;W&#65533;$X]&#65533;G'&#272;4s&#65533;G&#65533;7|)&#65533;6v&#65533;s &#65533;UdEFi&#65533;$&#65533;&#65533;nJ.&#65533;&#65533;&#65533;&#65533;&#65533;k&#65533;&#65533;&#65533;3<&#65533;&#65533;&#65533;&#65533;1&#65533;&#65533;&#65533;&#65533;&#65533;g&#65533;=&#65533;&#1414;Kg&#65533;
[&#65533;&#65533;&#65533;&#65533;&#65533;$A2 &#65533;NCJ&#1988;&#65533;&#65533;&#1760;&#65533;-	&#65533;B&#65533;&#65533;2&#65533;&#65533;&#65533;C&#65533;:&#65533;&#65533;y:&#65533;&#259;&#65533;=<@&#65533;9&#65533;&#65533;K"&#65533;["&#65533;(&#65533;	&#65533;`Hg&#65533;&#65533;h&#65533;y&#65533;g&#65533;&#65533;a HaG`&#65533;!&#65533;x&#65533;s&#65533;&#65533;&#65533;&#65533;xOWlif&#65533;&#65533;!&#65533;&#65533;8&#65533;h`#&#65533;"DM&#65533;&#65533;$&#65533;&#65533;q@
,&#65533;&#65533;L9}&#65533;`&#65533;&#65533;!}&#65533;&#65533;&#65533;&#65533;fg&#65533;>&#65533;&#146;d&#65533;%&#65533;
&#65533;(&#65533;E&#65533;{'v&#65533;&#65533;*?vb&#65533;,&#65533;&#65533;"Wp&#65533;)&#65533;&#1073;*&#65533;&"&#65533;&#65533;)&#1796;&#65533;Yx&#65533;Y<&#65533;&#65533;&#65533;Zz^ &#65533;}&#263;&#65533;DAy=p&#65533;e&#65533;S&#65533;&#65533;!{&#65533;`b&#65533;VG"q\&#65533;$d>&#65533;&#65533;q&#65533;W&#65533;.&#65533;&#65533;"&#65533;&#65533;$j&#65533;&#65533;M&#65533;Y&#65533;b&#65533;&#65533;.&#65533;&#65533;&#65533;&#65533;&#65533;b&#65533;/=&#65533;C&#65533;&#65533;&#65533;&#65533;&#65533;&#65533;&#65533;&#65533;&#65533;
6&#65533;&#65533;&#65533;z&#65533;&#65533;>S&#65533;7c&#65533;[n&#65533;[ejh&#65533;M&#65533;&#65533;rS^K4&#65533;&#65533;$X&#65533;KN B@&#65533;&#65533;f&#65533;be(&#65533;Q&#65533;&#65533;&#65533;&#65533;vOg4&#65533;&#65533;&#65533;9&#65533;3&#65533;&#65533;&#65533;.&#65533;$&#65533;&#1410;	a;&#1057;&#65533;<&#65533;&#65533;&#65533;^&#65533;2&#65533;=&#65533;&#65533;mP&#65533;%ho&&#65533;&#65533;&#65533;&#65533;&#65533;&#65533;[&#65533;?$&#1967;&#65533;[&#65533;D&#65533;&#65533;&#65533;0m&#65533;+&#2606;&#65533;$H&#65533;5Db&#65533;L&#65533;&#65533;&#65533;sfb&#65533;&#65533;bB&#65533;&#65533;&#65533;;[J&#65533;&#65533;&#65533;&#65533;&#65533;&#65533;&#192;&#65533;@/&#878;&#65533;&#65533;&#65533;"&#65533;Y }&  &#65533;&#65533;&#65533;&#65533;&#65533;@&#65533;&#65533;&#65533;&#65533;K7&#32831;&#65533;X&#65533;cC0&#65533;?L!&#65533;	&#65533;&#65533;&#65533;D&#65533;^&#65533;&#65533;&#65533;&#65533;?$&#65533;&#65533;&#65533;gKQ6&#65533;34&#65533;&#65533;0x&#65533;XAQ&#65533;T&#65533;&#65533;&#65533;&#65533;&#65533;"$&#65533;(&#65533;&#65533;&#65533;&#65533;_&#65533;&#65533;	&#65533;&#65533;&#65533;&#299;X&#65533;!&#65533;&#65533;*Q&#1957;&#65533;&&#65533;&#65533;;&#65533;&#65533;@Q&#65533;Hv&#65533;&#65533;&#65533;&#65533;W&#65533;&#65533;0&#65533;R&#65533;&#65533;8^&#65533;0&#65533;c[&#65533;i$&#65533;@&#65533;&#65533;&#65533;irL&#65533;3%&#65533;&#1872;&#65533;&#65533;E&#65533;g&#65533;"l~&#65533;e&#65533;&#65533;&#65533;_&#65533;L~D&#65533;&#65533;I&#65533;(Q&#65533;&#65533;Y&#65533;z&#65533;&#1515;M&#65533;&#65533;c&#65533;&#255;&#65533;l&#65533;&#65533;&#65533;;&#65533;bPP&#65533;&#65533;&#65533;&#65533;&#65533;
&#65533;&#65533;]>0&#1407;!&#65533;&#65533;a&#65533;&#65533;&#65533;&#65533;&#65533;&#65533;e&#65533;&#65533;&#65533;&#65533;_&#65533;&#65533;H &#65533;&#65533; &#65533;;c&#958;&#65533;&#65533;&#65533;&#65533;&#65533;&#735;O&#65533;&#65533;&#65533;&#65533;&#65533;%&#65533; &#65533;Jb&#65533;Tl2PUp&#65533;O;&#65533;xU&#65533;&#65533;&#65533;&#65533;&#65533; 8&#65533;&#65533;O$&#65533;0&#837;&#65533;&#65533; &#65533;?&#65533;]&#65533;&#65533;X&#65533;`8V&#65533;e'<&#65533;dR&#65533;&#65533;&#65533;&#65533;H@d&#65533;C&#65533;0dqUF&#65533;n&#65533;O&#65533;&#65533;&#65533;&#65533;4&#65533;&#65533;OWYd_@&#65533;O&#65533;Q&#65533;U N&#65533;&#65533;A5&#65533;u&#65533;&#65533;`&#65533;W&#65533;eD&#65533;O&#65533;&#65533;$&#65533;5&#65533;&#65533;O&#65533;df&#65533;H&#65533;D)&#65533;H$&#65533;&#65533;@&#65533;1 &#65533;3m&#65533;?&#65533;&#65533;#&#65533;&#65533;V&#65533;&#65533;/b@7&#65533;&#65533;&#65533;&#8228;&#65533;&#65533;&#65533;N&#65533;&#65533;&#65533;&#65533;&#65533;&#65533;&#65533;L/I`V<f%&#65533;&#65533;N&#65533;&#429;&#65533;#&#65533;X|&#65533;&#65533;M&#65533;d2&#65533;&#65533;>&#65533;&#65533;?W&#65533;r&#753;&#65533;3PI.&#65533;,A&#65533;3&#65533;?&#65533;H$&#65533;@D&#65533;A&#65533; {&#65533;@&#65533;&#65533;q&#65533;@&#65533;R&#65533;@VJ&#65533;&#65533;?&#65533; &#65533;;&#65533;&#65533;&#65533;&#65533;F&#65533;&#65533;`&#65533;_3P&#65533;&#65533;&#65533;0&#65533;&#65533;&#65533;&#65533;  &#65533;	f&#65533;&#65533;/Da&#65533;&#65533;l&#65533;&#65533;&#65533;&#65533;6&#65533;&#65533;Gd]&#65533;hV>\&#65533;&#378;&Yp&#65533;[!&#65533;&#65533;]&#65533;!b(&#65533; aH&#65533;P3`&#65533;
l&#65533;\&#65533;l&#65533;Bd&#65533;$&#65533;+&#65533;t&#1241;&#65533;v&#65533;6&#65533;&#65533;&#65533;&#65533;i&#65533;&#218;'&#65533;&#65533;&#65533;Oj&#65533;&#195;)&#65533;t`En&#65533;1&#1499;'&#65533;&#65533;q&#65533;)&#65533;&#65533;q7&#65533;&#65533;&#1383;&#945;3&#65533;U&#65533;&#65533;cA&#65533;CA,&#65533;&#65533;&#65533;\&#65533;AL&#65533;&#65533;&#65533;&#65533;)I&#65533;&#65533;&#65533;g&#65533;&#65533;&#65533;&#65533;&#65533;&#65533;DO&#65533;&#65533;GS\&#65533;&#65533;z&#65533;U&#65533;m:U&#65533;&#65533;&#65533;\&#65533;b&#65533; &#65533;H&#65533;!&#65533;P&#65533;#&#65533;&#65533;{(&#65533;H&#65533;&#1582;&#65533;%&#65533;	N&#226;&#65533;&#65533;&#65533;8PXI&#65533;&#65533;8^&#65533;&#65533;&#65533;&#65533;&#65533;&#65533;v&#65533;8&#65533;&#65533;&#65533;&#65533; p&#65533;}&#65533;N&#65533;!P&#65533;&#65533;T&#65533;&#65533;&#65533;&#65533;&#65533;&#65533;&#65533;&#65533;&#65533;?P&#65533;g2S&#65533;&#65533;DAD@qJ&#65533;&#65533;&#65533;T&#65533;&#65533;X&#65533;,`P&#65533;O&#65533;&#65533;&#65533;X&#65533; &#65533;| &#65533;&#65533;&#1033;aa&#65533;q6d&#65533;&#65533;&#65533;T&#65533;(	:@V}&#65533;Uy&#65533;?`&#65533;>&#65533;&#1290;&#65533;A&#65533;A$"U&#65533;&#65533;&#65533;8&#65533;@&#65533;#&#570;&#65533;&#65533;k-d&#65533;&#65533;G&#65533;&#65533;B:&#65533;&#65533;&#65533;&#65533;%&#65533;Y$ &#65533;&#65533;E&#65533;	&#65533;(&#65533;h$&#65533;&#65533;33&#65533;	)B&#65533;Eq@  @&#65533;?&&#65533;D&#65533;C &#65533;&#65533;&#65533;&#65533;(@&#65533;&#65533;r&#65533;&#65533;&#65533;&#65533;"&#65533;O &#65533;&#65533;&#65533;ca&#65533;&#65533; D$&#65533;&#65533;) #&#65533;&#65533;&#65533;$$2&#65533;K&#65533;1&#1542;h&#65533;8e&#65533;a&#65533;R&#65533;&#65533;iz&#65533;&#484;6&#65533;&#65533;t#&#65533;&#65533;+v&#137;7l^[&#65533;@H3.0&#65533;<&#65533;@&#65533;2&#65533;&#65533;f,&#65533;&#65533;GdP}&#65533;D&#65533;&#65533;&#65533;-&#65533;q&#65533;|&#65533;++&#65533;&#65533;&#65533;9o9&#65533;&#65533;&#65533;&#65533;&#579;&#65533;&#65533;X&#65533;&#65533;&#65533;q&#65533;a&#65533;&#65533; &#65533;&#65533;&#65533;8D&#65533; (V&#65533;qA&#65533;&#65533;&#65533;Mh&#65533;&#65533;&#65533;&#65533;&#65533;tH&#65533;I
d&#65533;v &#65533; H ;&#65533;CY&#1616;&#65533;&#65533;0R&#65533; F&#65533;&#65533;\@K5&#65533;&#65533;*U&#65533;4X!&#65533;(&#65533;&#65533;&#65533;&#65533;&#65533;#&#65533;G&#65533;&#65533;&#65533;&#65533;&#65533;&#65533;&#65533;&#65533;&#65533;A"L&#65533;H&#65533;&#65533;T&#65533;&#65533;&#65533;}&#65533;sW&#785;&#65533;w}N&#65533;X&#874;X&#65533;&#65533;&#65533;&#65533;&#1488;&#65533;&#65533;&#65533;t&#65533;	X&#65533;A&#65533;0&#65533;4p &#65533;&#65533;&#65533;U:304e)&#529;&#65533;K:&#65533;&#65533;&#65533;$B &#65533;&#65533;Nr&#65533;&#65533;)&#65533;&#65533;(&#65533;&#65533;7:&#65533;J&#65533;H&#65533;&#65533;"Y&#65533;k &#65533;5&#65533;$&#65533;c&#65533;X&#65533;&#65533;&#65533;&#65533;&#65533;QpeU$&#65533;$&#65533;1&#65533;-&#65533;&#65533; &#65533;&#65533;&#65533;0&#65533;<`&#65533;]VD&#65533;&#65533;&#65533;&#65533;&#65533;&#65533;F&#65533;&#65533;&#65533;}%mp$&#65533;&#65533;RZ0&#49436;&#65533;|&#65533;!&#25608;&#65533;@&#65533;#&#65533; Ub&#1502;&#65533;&#65533;#h&#65533;&#65533;&#65533;1&#65533;8adX&&#65533;q&#65533;&#65533;&#65533;7+8pJ&#65533;B&#65533;&#65533;&#65533;8qP&#65533;&#65533;V&#1985;&#65533;&#65533;&#65533;&#65533;&#65533;&#65533;&#65533;Zd2;&#65533;&#65533;f|%&#65533;L8&#65533;&#65533;H',&#65533;&#65533;tl\ &#65533;&#65533;6M&#65533;Sv(`
&#65533;&#65533;&#269;&#65533;&#65533;hZ&#65533;&#65533;&#65533;Z&#65533;&#65533;&#65533;&#737;@&#65533;YL&#65533;{&#65533;f 7&#65533;;{"N	Ep&#65533;&#65533;&#65533;(&#65533;&#65533; #z&#65533;B'&#65533;:&#65533;&#65533;P&#65533;r&#65533;&#65533;q&#65533;&#65533;&#65533;H&#65533;&#65533;&#65533;&#272;<&#65533;&#65533;&#65533;A1 I&#65533;&#65533;&#65533;Q&#65533;yHC&#1693;&#65533;.d!&#65533;4w&#65533;&#65533;d\H:&#65533;a&#65533;&#65533;Ad&#65533;&#65533;&#65533;h&#999;&#65533;#&#65533;4&#65533;&#65533;&#65533;?&#65533;!5B&#2270;&#65533;=&#65533;&#65533;&#65533;0PA#&#65533;C!+&#65533;&#65533;&#65533;:&#65533;&#65533;>U,&#65533;&#65533;j&#65533;G&#65533;?&#65533;zUMY9&#65533;?&#65533;aV@&#65533;b&#65533;&#65533;
&#65533;a&#65533;&#65533; &#65533;
y&#65533;&#65533;1&#65533;&#65533;&#65533;d&#65533;*&#65533;&#65533;&#65533;&#65533;&#65533;&#65533;2P&#65533;Fj&#65533;gk&#65533;C&#65533;&#65533;&#65533; ,&#65533;&#65533;!#,v9&#65533;&#65533;U&#65533;t8&#1643;&#65533;&#65533;*X&#65533;D&#1921;&#65533;w&#65533;&#65533;X&#65533;&#65533;G&#65533;	=H&#244;9 &#65533;&#65533;&#65533;-&#65533;8&#65533;&#65533;&#65533;&#65533;&#65533;&#65533;>&#65533;&#65533;&#65533;W&#65533;-&#65533;Pe&#65533;&#65533;87&#65533;&#65533;( !` &#65533;4&#65533;&#65533;H&#65533;
&#65533;:&#65533;&#65533;&#65533;l&#65533;`@&#65533; .&#65533;&#65533;&#65533;8%&#65533;&#65533;&#65533;EN&#65533;	&#65533;\[&#65533;G 1&#65533;9_&#65533;\&#1979;&#65533;.&#65533;W"q% $&#65533;&#65533;/I	&#65533;&#65533;1&#65533;&#65533;&#65533;E`&#65533;I&#65533;&#1236;&#65533;]n&#65533;&#65533;&#65533;eh&#65533;9&#65533;(Sk7&#65533;&#65533;S&#65533;$.o&#65533;d+ySb&#288;&#65533;&#289;Wq&#65533;&#65533;&#65533;&#65533;{u&#65533;&#65533;&#65533;p&#65533;&#65533;&#65533;&#65533;-+&#65533;&#65533;&#65533;=5&#65533;&#65533;0&#65533;&#65533;Q&#65533;<&#65533;&#65533;&#65533;qr$&#65533;&#65533;'O&#65533;.U&#65533;&#65533;&#65533;&#65533;a>&#65533;r&#65533;&#65533;rd&#65533;&#65533;&#65533;&#65533;.Cg&#65533;&#65533;z&#65533;&#65533;6&#65533;7+b&#65533;&#65533;@B!&#65533;&#65533;'&#65533;K&#65533;Fh&#65533;$&#65533;&#65533;&#65533;&#65533;&#65533;&#65533;h&#65533;&#65533;&#1100;%&#65533;1jQ&#65533;&#65533;&#65533;a&#65533;_&#65533;P&#65533;&#65533;&#65533;&#65533;Sz*&#65533;%&#65533;}&#65533;&#65533;k~&#65533;&#65533;&#65533;&#65533;:&4uUe&#65533;H&#65533;&#65533;&#65533;Vd]&#254592;$2&#65533;&#65533;&#65533;&#65533;*&#65533;&#65533;&#65533;&#65533;`	&#65533;&#65533;W&#65533;u)&#65533;&#65533;J 1`L&#65533;S1&#65533;!&#65533;B&#65533;P4X&#65533;!;%&#65533;+9&#65533;m;&#65533;&#65533;>&#65533;&#65533;,B&#65533;D&#65533;v&#65533;&#65533;&#65533;&&#65533;veX&#65533;W&#65533;-GEE&#65533;LD&#65533;&pT&#65533;$&#65533;&#65533;D&#65533;&#65533;&#65533;7x&#65533;prWT"&#65533;3&#65533;7&#65533; &#65533;&#65533;:&#65533;Q9&#65533;J&#65533;7|  4&#65533;(&#65533;
&#65533;0W&#65533; q&#65533;&#65533;&#65533;*&#65533;9[&#65533;^;&#65533;)&#65533;1'&#65533; &!&#65533;`&#65533;7&#65533;D{&#65533;3H&#65533;z&#65533;P&#65533;&#65533;K&#65533;&#65533;T;&#65533;&#65533;&#65533;&#65533;D5&#65533;&#65533;	R&#65533;&#65533;&#65533;lcC&#65533;v[&#65533;	&#65533;&#65533;&#65533;&#65533;}w77&#65533;v&#65533;&#65533;BW&#65533;&#65533;qn&#65533;tCv&#65533;&#65533;&#65533; &#65533;D&#65533;&#65533;9&#65533;R&#1190;&#1777;J&#65533;&#65533;&#65533;?@&#65533;u&#65533;3p
E&#65533;4~&#536;&#65533;&#65533;H\2&#65533;&#65533;O&#65533;'&#65533;&#65533; }b&#65533; u&#65533;x&#65533;g8&#65533;Qc&#65533;&#65533;Pm6"m&#65533;fiF;&#65533;!1pc&#65533;	&#65533;&#65533;&#65533;&#65533;Q 9&#65533;:&#659;&#65533;D&#65533;4X&#65533;A=&#65533;&#65533;&#65533;&#65533;=&#65533;a&#65533; e=@&#65533;"C&#65533;&#65533;]&#65533;`	&#65533;&#65533;|&#65533;&#65533;'&#65533;&#65533;2&#65533;&U VU&#65533;&#65533;L0&#65533;&#65533;"&#65533;k&#65533;&a&#65533;?P&h"@\T'&#65533;(WX&#65533;[&#65533;a`0&#65533;&#65533;0&#65533;&#65533;&#65533;5A;=5!&#65533;&#65533;cQ&#65533;P;<&&#65533;&#65533;S4&#65533;ESYC&#49281;&#65533;&#65533;C&#65533;&#65533;X&#65533;&#65533;G 0d&#65533;&#65533;D&#594;&#65533;PQ$&#65533;6o&#65533;5&#65533;0oh0SD-WaZ&#65533;&#65533;o11o&#65533;E	&#65533;Q&#65533;&#65533;&#65533;V&#65533;&#65533;07P&#65533;&#65533;"&#65533;&#65533;/&#65533;&#65533;4&#65533;` F&#65533;/2 &#65533;&#65533;5&#65533;1&#65533;&#65533;Q&#65533;lb&#65533;a&#65533;`	@0&#65533;&#65533;&#65533;&#65533; a8&#65533;d&#65533;`&#65533;&#65533;0&#65533;&#65533;w&#65533;&#65533;&#65533; &#65533;AE&#65533;O&#65533;&#65533;&#65533;3h&#65533;F&#65533;'AK&#65533;&#65533;_u(}C&#65533;G3&#65533;&#65533;&#65533;&#65533;&#65533;Q&#65533;&#65533;&#65533;&#65533;6&#65533; &#65533;&#65533;&#65533;&#65533;&#65533;(v&#628;&#65533;&#65533;&#65533;H7&#65533;&#65533;wi&#65533;O)&#65533;`&&7&#65533;@zW/&#65533;&#65533;($&#65533;w&#65533;&#65533;&#65533;/F9&#65533;&#65533;&#65533;&#65533;0&#65533;6&#65533;z&#65533;&#65533;YT"Y[&#65533;TN&#65533;oQ&#65533;&#65533;HzrQ ;$ASo&#65533;{n&#65533;R&#65533;&#65533;&#65533;&#65533;b
& t&#65533; !g&#65533;&#65533;0h&#65533;<,&#65533;I<&#65533;&#65533;(@P#/&#65533;S&#65533; &#65533;&#65533;#=bm&#65533;v&#65533;&#65533;&#65533;&#65533;a$&#65533;0&#65533;! &#65533;&#65533;?Z&#65533;N&#65533;&#65533;@&#65533;}&#65533;}&#65533;Q&#1701;c1@t&#65533;wir&#65533;&#65533;@&#65533;&#65533;`>&#65533;O&#65533; &#65533;&#65533;PX&#65533;R&#65533; R &#65533;]&#65533;&#65533;H8!*=&F&#65533;X&#65533;%&#65533;#4o&#65533;SYQ&#65533;W&#65533;C&#65533;2&#65533;&#65533;m&#144;&#65533;&#65533;&#65533;Y68&#65533;&#65533;&#65533;unW&#65533;.W(&#65533;$B4d-8&#65533;&[&#65533;2
&#65533; o^pk  &#65533;&#65533;&#65533;&#65533;$p &#65533;pe&#65533;&#65533;o&#65533;I&#65533;&#65533;7	G&#65533;&#65533;/&#65533;4f0C&#65533;&#65533;2&#65533;&#65533;&#65533;GI&#65533;OW&#65533;H&#65533;48'&#65533;"&#65533;@N
`)P ^(?&#65533;17&#65533;p	&#65533;&#65533;&#65533;P' &#65533;&#65533;gs&#65533;n&#65533;s)a`&#65533;"-2&#65533;o8&#65533;F}hD&#65533;&#65533;&#65533;|.&#65533;8 `pY&#65533;&#65533;R&#65533;5&#65533;1]&#65533;&#65533;&#65533;acg&#65533;6&#65533;&#65533;p&#65533;&#65533;k7&#65533;X&#65533;&#65533;&#512;<&#65533;&#65533;H+kFY!&#65533;@zx!&#65533;&#65533;2&#65533;&#65533;_&#65533; &#65533;d&#65533;&#65533;x&#65533;&#65533; &#65533;@s&#65533;&#65533;&#65533;G&#1030;^&#65533;&#65533;L&#65533;98&#65533;.A%&#65533;&&#65533;&#65533;:c&#65533;HrL1Uz1&#1377;'a!&#65533;&#65533;&#65533;&#65533;&#65533;!&#65533;4op4&#65533;J-b&#65533;c&#65533;&#65533;'&#65533;J&#65533;{&#65533;&#65533;&#65533;p#!&#65533;&#65533;&#65533;&#65533;i:&#65533;;&#65533;&#65533;&#6426;c&#65533;V&#65533;Zr}&#65533;k%&#65533;&#65533;&#65533;&#65533; &#65533;&#65533;&#65533;&#65533;M&#65533;&#65533;d&#65533;~&#65533;WV'i@g&#65533;&#65533;&#65533;$&#65533;&#65533;
&#65533; &#65533;&#65533;1P\&#65533;rNa	&#65533;31N&#65533;1&#65533;D8p&#65533;MF&#65533;Bbm&#65533;6&#65533;8&#1156;;&#65533;&#65533;
 &#65533;2[Il Y a&#65533;	&#65533;&#65533;l9-&#770;&#65533;1Z&#65533;&#65533;&#65533;&#65533;&#1469;&#65533;&#65533;  &#65533;&#65533;&#65533;B
X&#65533;&#65533;&#65533;J
&#65533;,&#65533;&#65533;&#65533;&#65533;$0&#65533;O&#65533;&#65533;>&#65533;&#65533;-&#65533;pi&#65533;&#65533;yC&#65533;S&#65533;I&#65533;&#65533;&#65533;&#65533;q&`&#65533;&#65533;J&#65533;&#65533;&#65533;&#65533;)J&#65533;q&#842;&#65533;*#&#65533;g!#&#65533;?c&#65533;]2 3&#65533;P&#65533;&#65533;%&#65533;WQ&#65533;&#65533;h&#65533;4&#65533;&#65533;'0&#65533;j&#65533;&#65533;p&#65533;{&#512;&#65533;[;&#65533;&#65533;4X&#65533;&#65533;&#65533;&#65533;&#65533;&#65533;&#65533;&#65533;9&#65533;X6&#65533;&#65533;a&#65533;&#65533;	)&#65533;!&#65533;&#65533;
x3&#65533;v8=`/&#65533;N&#689;&#65533;&#65533;9&#65533;&#65533;)&#65533;&#65533;&#65533;&#65533;&#65533;(g!m&#65533;C&#65533; &#65533;&#65533;&#65533;E&#65533;&#65533;(&#65533;P&#65533;&#65533;H&#65533;&#65533;&#65533;z<&#65533;7[2}&#1848;U&#65533;o`yT&#65533;&#65533;nw:s 
&#65533; &#65533;H~E&#65533;h&#65533;&#65533;&#65533;;&#65533; <&#65533;W2&#65533;&#420;	KP&#65533;a'`
1&#65533;(&#65533;W&#65533;&#65533;&#65533;Xt&#65533;&#65533;'&#65533;&#65533;3&#1168;>*&#65533;#&#65533;&#65533;=&#65533;&#757;&#65533;4;&#65533;&#65533;&#65533;&#65533;%y&#65533;7&#65533;&#65533;.&#65533;L&#65533;&#65533;&#65533;&#65533;p&#22585;&#65533;&#65533;&#805;&#65533;`{|&#65533;\&#65533;]u0bz~'&#65533;&#65533;&#65533;[i`d&#65533;^&#65533;A+ i  DW`PPue&#65533;&#65533;&&#65533;2e<P2&#65533;;&#65533;&#65533;+B,&#65533;;&#65533;&#65533;&#65533;Eca%&#1798;CX&#65533;&#65533;J5W&#65533;&#65533;&#65533;F%0Z&#65533;&#65533;&#65533;&#65533;&#1213;&#65533;&#65533;&#65533;&#65533;&#65533;&#65533;&#65533;&#1730;i`&#65533;&#65533;Z&#65533;zPk1
&#65533;{T&#65533;0	&#65533;eTp &#65533;&#65533;&#65533;&#65533;&#65533;&#65533;&#65533;&#65533;&#65533;)&#65533;QeT&#65533;p-&#65533; !&b&#65533;K:_E&#65533;&#65533;pI&#65533;W;&#65533;&#65533;&#65533;&#65533;&#65533;&#65533;b1&#65533;c&#65533;&#65533;&#65533;&#65533;gp&#65533;&#65533;&#65533;&#65533;&#65533;QI&#65533;&#65533;Qp&#65533;&#65533;&#65533;3&#65533;&#65533;&#65533;|&#65533;"v&#65533;F&#65533;hi&#65533;;a`>&#65533;	&#65533;&#65533;&#65533;&#65533;&#1515;QL&#65533;)&#65533;&#65533;4&#65533;&#65533;48h&#65533;N,&#65533;i&#65533;&#65533;@&#65533;w8{7&#65533;&#65533;[&#65533;&#65533;c&#65533;&#65533;&#1558;}&#65533;-|B@&#65533;&#65533; &#65533;&#65533;&&#65533;&#65533;&#65533;vS&#65533;3^= 3&#65533;&#65533;&#65533;8&#65533;&#1778;&#65533;T&#65533;?&#65533;&#65533;%T&#65533;&#65533;o!&#65533;&#65533;T&#65533; &#65533;&#65533;p&#65533;p1&#65533; &#65533;:U&#65533; e&#65533;B&#217;&#65533;;&#65533;&#65533;&#1953;Q&#65533;&#65533;&#65533;&#65533;3J&#65533;&#65533;&#65533;&#65533;-S&#65533;&#65533;kz&#65533;&#65533;(qh!&#65533;&#65533;P#&#65533;&#65533;&#65533;;&#65533;&#65533;&#65533;Y&#65533;&#65533;P#/&#65533;&#1015;y&#65533;1&#65533;V&#65533;&#65533;&#65533;&#65533;}&#65533;&#65533;SER%&#65533;&#65533;i&#960;!yX&#65533;6&#65533;&#65533;!&#883;&#65533;&#65533;&#65533;+@@#&#65533;jX&#65533;D&#65533;&#65533;0&#65533;`&#65533;&#65533;*&#65533;p&#65533;vB$A&#65533;(&#65533;&#231;&#65533;&#65533;e&#65533;l&#65533;&#65533;'&#65533;c0&#65533;&#65533;c&#65533;&#65533;&#65533;&#65533;!&#65533;&#65533;&#65533;G&#65533;&#65533;,&#65533;&#65533;&#65533;=^&#65533;&#65533;;&#65533;&#65533;&#65533;&#65533;&#65533;&#65533;&#1725;T&#65533;&#65533;A&#65533;&#65533;&#65533;&#65533;"&#65533;2E&#1979;&#65533;&#65533; &#65533;&#65533;`&#65533;Q&#65533;&#65533;6uj_q&#65533;&#65533;B&#65533;3"AN|&#65533;&#65533;p!&#65533;&#65533;1&#65533;/U&#65533;&#65533;k&#65533;&#65533;(&#65533;A&#65533;V^&#65533;&#65533;u&#65533;&#65533;&#65533;^&#65533;&#65533;&#65533;&#65533;I&#65533;&#65533;&#1488;Is&#65533;'A&#65533;&#65533;
*&#65533;&#65533;&#65533;2&#65533;!&#65533;&#65533;c#&#65533;;&#65533;T&#65533;,K&#65533;x&#65533;~&#65533;L&#65533;&#65533;&#65533;~&#65533;K&#65533;&#65533;=f
&#65533;
&#65533;{7&#897;7&#65533;j&#65533;&#65533;pp&#65533;(T&#65533;&#65533;&#65533;&#65533;I&#65533;\&#65533;&#342;9&#65533;&#65533;3&#65533;&#65533;&#65533;3&#65533;g&#65533;J&#65533;	&#65533;d&#65533;	&#65533;&#65533;^&#65533;&#65533;.&#65533;8&#65533;&#58437;e7&#65533;&#1769;&#65533;v&#65533;g@fcQ&#65533;H&#65533;&#65533;g1@ &#65533;;o&#65533;&#65533;%&#65533;&#65533;&#49930;&#65533;&#65533;@&#65533;&#65533;g9**&#65533;&#65533;"8&#65533;&#65533;&#46948;/&#1039;<&#65533;&#65533;&#1843;&#65533;&#65533;&#65533;&#65533;&#65533;&#65533;&#65533;"S0od&#65533;Y)U&#65533;&#65533;.&#65533;?Sb&#65533;&#65533;}&#65533;&#65533;P&#65533;&#65533;&#65533;&#65533;&#65533;&#65533;&#65533;<~&#65533;P&#65533;e `&#65533;&ejVe&#65533;~&#65533;p&#65533;&#65533;Pv*l5	P&#65533;hY&#65533;>!{*x5&#65533;&#65533;&#65533;&#28705; BP&#65533; &#65533;&#65533;r&#65533;Qb&#65533;&#65533;&#622;T5 &#65533;&#65533;1&#65533;&#65533;]&#65533;&#65533;&#65533;&#65533;&#65533;$&#65533;*X&#65533;&#65533;,&#65533;r.&#65533;@&#65533;&#65533;&#65533;,&#65533;&#65533;$&#65533;$&#65533;&#65533;f&#65533;&#1906;&#65533;W&#65533;Zm&#65533;Y&#65533;&#65533;&#65533;&#65533;DM0 &#1490;&#65533;&#65533;&#65533;&#65533;j&#65533;~w&#65533;&#65533;&#65533;q&#65533;&#65533;&#65533;&#65533;wA&#65533;3&#65533;k&#65533;F!&#65533; 15BP1&#65533;&#65533;&#65533;&#65533;W[p&#65533;3a&#65533;d&#65533;&#65533;Pf&#65533;&#65533;]&#751;)&#65533;&#65533;4&#65533;)A&#65533;zA&#65533;&#65533;f4&#65533;&#65533;K&#65533;4&#65533;J=&#1585;&#65533;6&#65533;&#65533;&#22372;A&#65533;&#65533;&#65533;&#65533;&#65533;$&#65533;&#65533;0&#683;&#65533;"&#65533;&#65533;&#65533;Q&#65533;&#65533;q&#65533;I7&#65533;&#65533;&#47728;&#65533;7&#65533;$X&#65533;`*&#65533;
&#65533;&#65533;&#65533;8(&#65533;&#65533;&#65533;&#65533;&#1588;qd70&#65533;&#65533;&#65533;&#65533;
&#65533;H0&#65533;&#65533;G&#65533;)U&#65533;d&#65533;&#65533;&#65533;&#65533;K&#65533;1e&#932;Y&#65533;&#65533;M&#65533;8&#65533;d&#65533;&#467;&#65533;?s&#65533;v&#65533;	&#1165;&#65533;&#27735;&#65533;&#65533;1&#65533;0&#65533;&#65533;&#65533;&#65533; &#65533;X9&#65533;&#65533;&#65533;&#65533;*8d&#65533;&#65533;Q&#65533;&#65533;&#54316;&#65533;ZEF&#65533;v*&#65533;&#65533;7&#65533;J9e&#65533;q+&#216;_&#1782;&#65533;&#65533;W&#65533;&#65533;&#65533;&#65533;&#65533;L&#65533;x&#65533;a &#65533;$H&#65533;&#65533;r&#65533;&#65533;&#65533;&#65533;H&#65533;L&#65533;

&#65533;&#65533;&#65533;&#65533;`&#65533;&#65533;	&#65533;#T&#65533;&#65533;j&#65533;&#65533;&#65533;=&#65533;`&#65533;&#65533;&#43180;	&#65533;&#65533;&#65533;&#65533;&#65533;6&#661;+X&#65533;A&#65533;&#65533;/g&#65533;&#65533;&#65533;&#65533;&#65533;D(]&#65533;&#65533;&#65533;&#65533;]&#65533;&#65533;}&#65533;A&#65533;sG\&#65533;M
&#65533;,&#65533;	&#65533;&#65533;_&#65533;&#65533;&#65533;&#65533;@
AKQ~TC&#65533;!&#65533;0&#65533;&#65533;&#65533;&#65533;&#65533;&#65533;H d&#65533;&#65533;&#65533;|&#65533;m*
&#65533; 
&#65533;P%&#65533;&#65533;#&#65533;&#65533;H&#276;&#65533;&#65533;[  &#65533;&#65533;[&#65533;&#65533;&#65533;c&#65533;Qf&#65533;&#65533; *&#65533;@&#65533;&#65533;&#65533;@#&#65533;&#65533;h&#65533;R&#65533;yq&#65533;8H&#65533;&#65533;J&#450;I&#65533;&#65533;&#65533; H)F'&#65533;&#65533;3.&#65533;&#65533;&#65533;&#65533;&#65533; &#65533;&#65533;^&#65533;&#65533;c0`g&#65533;&#65533;J&#65533;&#65533;th 8#&#65533;&#65533;&#65533;&#65533;&#65533;4H&#65533;&#65533;&#65533;&#65533;j $&#65533;&#65533;5&#65533;&#65533; @&#65533;H&#65533;P&#65533;g&#65533;
"&#441;&#65533;f&#65533;d&#65533;/:&#65533;&#65533;&#65533;&#65533;<&#1250;mHx&#65533;&#65533;&#65533;&#65533;"&#65533;&#65533;&#65533;f&#65533;j &#65533;&#65533;i&#65533;&#65533;&#65533;2&#65533;i4&#65533;0&#65533;b'&#65533;02	&#65533;?~&#65533;F&#65533;&#65533;fYO&#65533;&#65533;&#65533;&#65533;f&#65533;7&#65533;&#65533;&#65533;[&#65533;1&#65533;&#65533;&#65533;&#65533;!&#65533;(&#65533;G&#65533;&#65533;s E&#65533;&#65533;
&#65533;A&#65533;
n&#65533;&#65533;&#65533;&#65533;7&#65533;&#65533;&#65533;p_|Jew&#65533;I&#65533;!6&#65533;6"&#65533;&#65533;&#65533;&#65533;SP&#65533;h&#65533;Z&#65533;&#65533;!&#65533;N*&#65533;&#65533;x&#65533;L)&#65533;&#65533;c&#65533;Cyd&#65533;2&#65533;&#65533;'&#65533;&#65533;&#65533;&#65533;x&#1827;&#65533;,&#65533;B&#65533;&#65533;&#65533;&#65533;*&#65533;&#65533;
&#65533;&#65533;&#65533;9,~&#65533;*&#65533;&#65533;&#65533;&#65533;&#992;w&#65533;&#65533;&#65533;!&#65533;&#65533;&#65533;ZR&#65533;j&#65533;2&#65533;&#65533;&#65533;f  C&#65533;&#236;~&#65533;&#65533;&#65533;&#65533;l &#65533;&#65533;hl&#65533;&#65533;1%5&#65533;kM&#65533;`&#65533;{&#65533;&#65533;&#65533;&#65533;&#65533;2&#52968;&#65533;&#65533;&#65533;&#65533;*h&#65533;&#65533;&#65533;&#451;&#65533;Hv&#65533;qJ&#65533;&#65533;&#65533;&#65533;&#65533;&#65533;&#65533;+&#65533;&#65533;&#1198; g&#65533;&#500;&#65533;Pj&#65533;&#65533;&#65533;&#65533;o )%  H &#65533;d&#65533;&#65533;9&#65533;8&#65533;v&#65533;i$t &#65533;&#65533;;6&#65533;&#65533;K`&#65533;&#65533;&#65533;&#65533;$&#65533;l 	&#65533;&#65533;&#65533;?&#65533;Y&#65533;&#65533;8r&#65533;cI&#65533;&#65533;&#65533;Ia&#65533;&#244;A&#65533;&#65533;qF_&#65533;&#65533;&#65533;+B$m &#65533;j&#65533;&#65533;&&#65533;1h}_T @VA&#65533;b&#65533;2&#65533;*&#65533;P&#65533;8x&#65533;1H&#65533;&#65533;&#65533;f &#65533;aH&#65533;&#65533;%&#65533;Z&#65533;:&#65533;4&#65533;t&#65533;&#65533;&#65533;I!$~!;&#65533;`> I 
0Q&#65533;&#65533;S&#65533;&#65533;&#65533;K&#65533;&#65533;#&#65533;d4<&#65533;Na&#65533;GxJk&#65533;&#65533;B&#65533;J&#323;&#65533;&#65533;N&#65533;*UAb&#65533;;8&#65533;&#65533;F&#65533;&#65533;&#65533;&#65533;D&#65533;&#65533;&#65533;&#65533;`	0K&#65533; &#65533;&#65533;&#65533;,&#65533;H&#65533;&#65533;Z&#65533;2E&#65533;&#65533;&#65533;-&#65533;_7p&#65533;&#65533;@B!
&#65533;KmQ &#65533;@r/&#65533;&#65533;D_.&#65533;'&#65533;,&#65533;0&#65533;22&#65533;&#65533;&#207;p&#65533;]&#65533;&#65533;5&#65533;d'=&#65533;&#593;&#65533;D&#65533;&#65533;8&#65533;&#65533;`)8&#65533;}&#65533;&#65533;S&#256;&#65533;V&#65533;&#65533;&#65533;,&#65533;&#65533;$&#65533;N7&#65533;&#65533;?r&#65533;`r 	&#65533; @&#65533;Gd-*&#549;
&#65533;d<&#65533; &#65533;8&#65533;@:A&#65533;08&#65533;>G&#65533;&#65533;&#65533;;ytS&#65533;p@8&#65533;yD&#65533;*&#65533;
}EAvPI&#1816;&#65533;&#65533;>&#65533;&7y&#65533;&#65533;&#65533; d&#65533;o&#65533;&#65533;7Z&#65533; &#65533;&#65533;p&#65533;X J&#65533;R&#65533;%Hu&#65533;&#65533;kX&#65533;;&#1281;N&#65533;"&#65533;&#65533;&#65533;$&#65533;&#65533;&#65533;&#65533;y&#1200;&#65533;U&#65533;&#65533;QOK4&#65533;R&#65533;&#65533;&#65533;hP&#65533;!$$ G&#65533;&#65533;a&#65533;%&#65533;&#65533;S!&#65533;`B&#65533;&#65533;&#65533;`Dv&&#65533;&#65533;?&#65533;&#65533;&#65533;&#65533;)YL&#65533;2&#65533;x&#65533;&#65533;w&#65533;&#65533;&#65533;&#65533;&#65533;&#65533;&#65533;a&#65533;#&#65533;&#65533;*&#1431;=a Q &#65533;&#65533;  	FsE&#65533;l&#65533;$&#1153;&#65533;zYR&#65533;L&#1315;#M&#65533;HY&#1098;ZJ&#65533;&#65533;&#65533;&#65533;m&#65533;&#65533;&#65533;?&#65533;A&#65533;&#65533;&#65533;S>&#65533;&#65533;&#65533;J5&#65533;0PM&#65533;&#1880;&#65533;&#65533;&#65533;&#65533;&#65533;&#65533;&#65533;a&#65533;&#65533;J#&#65533;&#65533;&#65533;&#65533;&#65533;&#65533;0D&#65533;&#65533;M&#65533;&#65533;` 0&#65533;&#65533;q&#65533;"x2.&#65533;-H0&#65533;&#65533;[&#65533;4 R;&#65533;oKDc&#65533;JT&#65533;&#65533;&#65533;#J&#65533;&#65533;&#1929;&#65533;N&#65533;&#65533;&#65533;&&#65533;&#65533;u@W&#65533;)&#65533;d&#65533;c&#272;1&#65533;<&#65533;^&#65533;&#65533;Zy&#65533;&#65533;&#65533;G|&#65533;&#65533;]B&#65533;@&#65533;t&#65533;R&#65533;	ka&#65533;H1[yE!&#65533;QI&#65533;&#65533;b&#65533;A&#65533;&#65533;&#65533;PT&#65533;&#65533;0&#65533;&#65533;&#65533;&#65533;$;&#65533;&#65533;&#65533;&#65533;4&#65533;#1Z&#65533;&#65533;A&#65533;&#65533;@&#65533;&#65533;x&#65533;J&&#65533;8&#65533;&#65533;&#65533;&#256;&#228;x&#65533;&#65533;aX&#65533;&#65533;&#65533;&#65533;?&#65533;&#65533;&#769;d&#65533; &#65533; /&#65533;&#65533;&#65533;&#65533;-&#65533;
&#65533;[E^S&#65533;&#65533;M\O)e%&#65533;{&#65533; &#65533;\O&#731;&#65533;@)Dg&#65533;&#65533;&#65533;&#65533;c&#65533;&#65533;&#65533;J&#42395;&#65533;4Cp&#65533;?(&#65533;O&#65533;99&#65533;&#65533;&#65533;>&#65533;&#65533;&#65533;&q&#65533;&#65533; &#65533;&#65533;&#65533;&#65533;&#65533;&#65533;&#65533;p&#65533;)&#65533;&#65533;&#65533;;&#65533;3H&#65533;&#65533;&#65533;&#65533;&#65533;&#65533;-&#65533;&#65533;<&#65533;%&#65533;c!&#65533;-&#65533;aj&#65533;#"&#65533;W~&#65533;i[&#65533;8b<&#65533;&#65533;&#65533;&#65533;`
2&#65533;"&#65533;&#65533;@V&#65533;d$&#65533;&#65533;&#65533;&#65533;&#65533;&#65533;&#65533;C!d&#65533;k&#65533;A&#65533;&#65533;)*G k&#65533;&#65533;&#65533;H,@&#65533;-Yl&#65533;&#65533;7&#65533;&#65533;B&#65533;2&#65533;&#65533;b&#65533;t&#65533;UDGwM&#65533;&#65533;&#65533;G&#65533;&#65533;&#65533;&#65533;
-&#65533;&#65533;(&#65533;&#65533;&#65533;&#65533;,&#65533;b&#65533;&#65533;&#1677;&#65533;; @&#65533;&#65533;&#65533;&#733;d@&#65533;$&#65533;@OU&#65533;	Z{'h&#65533;	Nd&#65533;&#65533;&#65533;@ 0&#65533;cI&#65533;rA&#65533;y&#65533;K&#65533;&#65533;.&#65533;%&#65533;L7&#65533;&#65533;-&#65533;&#1420;&#65533;&#1867;&#65533;JAU&#65533;9&#65533;&#65533;&#65533;&#65533;&#65533;&#65533;&#65533;&#65533;&#65533;1&#65533;&#65533;5&#65533;`@Y&#65533;&#65533;&#65533;!=&#65533;&#194;&#65533;AZ&#65533;&#65533;&#65533;&#65533;mY&#65533;&#65533;H&#65533;&#65533;&#367;qA2&#65533;&#65533;&#65533;&#65533;@&#65533;r&#65533;&#65533;?f&#65533;&#65533;&#65533;&#65533;&#452;&#65533;kBo&#65533;&#65533;q@&#65533;&#65533;`&#65533;&#65533;`
&#65533;Q+&#65533;1D	g&#65533;XpW&#65533;&#65533;=&#65533;%9&#65533;&#65533;&#65533;x&#65533;G^'&#65533;OZ&#65533;&#65533;&#65533;&#65533;&#65533;&#65533;&#65533;&#65533;g+&#65533;$&#65533;NQ&#65533;&#65533;&#65533;+t&#65533;7&#65533;G=&#65533;J&#65533;K&#65533;&#65533;&#65533;&#65533;=Hd_&#65533;&#65533;&#65533;~ &#65533;p&#65533;&#65533;	b&#65533; F!&#743;J&#65533;g&#65533;&#65533;&#65533; &#65533;4&#65533;C&#65533;A7Nq,Y4y$&#65533;&#65533;LZ;&#65533;>v$7&#65533;&#65533;y&#65533;&#65533;O9&#65533;K@&#65533;i&#65533;&#65533;&#65533;=&#65533;&#65533;&#65533;%@[5&#65533;&#65533;AAD0`&#65533;&#65533;aj&#65533;@&#65533;&#65533;&#65533;&#65533;h6q&#65533;T&#65533;&#65533;j&#65533;&#65533;&#65533; &#65533;&#65533;&#65533;&#65533;y+&#65533;&#65533;&#65533;	$&#65533; &#65533;&#65533;&#65533;&#65533;&#1029;&#65533;q#" &#65533; &#65533;&#65533;&#65533; 8&#65533;p&#65533;$)&#65533;Q&#65533;4X&#65533;&#65533;B&#65533;&#65533;,&#65533;[@&#65533;Y 4&#65533;&#65533;&#65533;7&#65533;>p&#65533;&#65533;H&#65533;e&#65533;&#65533;&#1837;&#65533;&#65533;,&#65533;&#65533;&#65533;&#65533;(
P v&#65533;;P@&#65533;&#65533;<I&#65533;&#65533;87R-&#65533;&#65533;&#65533;&#65533;&#65533;3$&#65533;!&#65533;)p?vz&#65533;&#65533;&#65533;&#1906;&#65533;K&#65533;&#65533;!o&#65533;&#65533;&#65533;&#65533;H&#65533;SHB&#65533;GQ&#65533;&#65533;<yc`&#65533;D&#65533;.&#65533;&#65533;&#65533;&#65533;&#65533;RX&#1657;&#65533;&#65533;&#65533;&#584;[&#65533;&#65533;6&#65533;Dl&#65533;&#65533;1JP&#359;&#65533;&#65533;@&#65533;7&#65533;&#65533;G&#65533;&#65533;6z!&#65533;tA&#65533;&#65533;&#65533;S	q&#65533;&#65533;u&#65533;&#65533;&#65533;S&#65533;\$&#65533;&#65533;&#65533;/
 &#65533;`&#65533;/v&#65533;Es	np&#65533;X&#65533;^&#65533;&#65533;R&#65533;&#65533;&#65533;&#65533;&#65533;&#65533;La&#65533;&#65533;&#65533;)&#65533;&#65533;Fm&#65533;&#417;P&#65533;&#65533; 1p4R,&#65533;p&#65533;&#65533;:&#65533;&#65533;Y&#65533;&#65533;5T:xG&#65533;&#65533;@+x?&#65533;&#65533;P&#65533;y&#65533; &#65533;b&#65533;&#65533;&#65533;O&#65533;"p&#65533;h&#65533;c&#65533;&#65533;&#65533;+&#65533;&#65533;	
&#65533;P&#65533;&#65533;&#65533;k&#65533;&#65533;&#65533;&#65533;H&#65533;@M&#65533;X&#65533;F&#65533;d&#65533;&#65533;&#65533;&#65533;&#65533;&#65533;&#65533;&#65533;&#65533;&#616;&#65533;&#65533;&#65533;&#65533;&#65533;&#65533;(?&#65533;H&#65533;&#65533;&#65533;&#1732;|&#65533;@h&#65533;&#65533;&#65533;&#65533;&#65533;j&#65533;\&#65533;&#65533;&#65533;d-&#65533;@;XEv"&#65533;&#65533;%R&#65533;_&#65533;&&#65533;&#65533;*+&#65533;&#65533;(&#65533;/&#65533;
&#65533;&#65533;&#1602;&#65533;-&#65533;l&#65533;&#65533;&#65533;&#65533;!!&#65533;&#65533;RX+p+RP&#65533;&#65533;&#65533;&#65533;&#65533;&#65533;D&#65533;d
&#65533;&#65533;&#65533;&#65533;Y&#65533;&#65533;&#65533;#q&#1732;Cv &#65533;&#65533;!&#65533;u&#65533;&#65533;! 8\&#65533;BvzCv&#65533;.&#65533;&#65533;%&#65533;R&#65533;4&#65533;&#65533;&#65533;&#812;P&#65533;yy@&#65533;&#65533;&#65533;&#65533;&#65533;p4u*&#65533;&#65533;&#65533;i&#65533;&#65533;H&#65533;&#65533;&#65533;$OADQY&#65533; R&#1026;&#65533;$&#65533;Q&#597;&#65533;&#65533;J:m9-h#&#65533;&#800;&#65533;&#65533;&#65533;^&#65533;&#65533;&#65533;O&#65533;k&#65533;k&#65533;<IET!&#65533;mA",&#65533; a&#65533;; &#65533;&#65533;&#65533;&#65533;ui&#65533;&#65533;&#65533;&#373;&#65533;&#65533;=r	
)&#434;S&#65533;&#65533;(&#961;&#1061;&#65533;#&#65533;G&#65533; &#65533;;&#65533;&#65533;#p&#65533;W &#65533;&#65533;&#65533;&#65533;+&#65533;&#65533;J&#846;P&#65533;0&#65533;&#65533; 	&#65533;#1&#65533;8&#65533; &#65533;&#65533;&#65533;,: &#65533;&#65533; &#65533;&#65533;&#65533;&#65533;&#65533;z&#65533;&#65533;H&#65533;x|&#65533;&#65533;&#65533;&#65533;&#65533;&#65533;&#65533;g&#65533;hZ2&#1537;&#65533;=&#65533;&!tx&#65533;&#1563;=%&#65533;Q&#65533;0&#65533;&#65533;@&#65533;&#65533;&#523;2I&#65533;&#206;&#65533; &#65533;L3&#65533;&#49152;k&#65533;&#65533;&#65533;&#212; H &#1041;[&#65533;&#65533;&#577;&#65533;$&#65533;o&#65533;&#65533;&#65533;&#65533;&#65533;h&#65533;!&#65533;&#65533;! &#65533;&#65533;&#65533;&#65533;X &#65533;i&#65533;Y&#65533;&#65533;&#65533;&#65533;&#1562;&#65533;)v&#65533;$`&#65533;&#65533;l <&#65533;\&#65533;q&#65533;R? &#65533;dK&#65533;&#65533;&#65533;I&#65533;=&#65533;  &A\&#65533;&#65533;&#65533;&#65533;&#65533;&#65533;R&#65533;&#516;+&#1579;A&#65533;&#65533;A&#65533;+&#65533;&#65533;+h&#65533;&#65533;Ap7$IT&#65533;&#65533;&#65533;&#65533;l&#65533;=` &#65533;/ ?h&#65533;D&#65533;&#65533;q&#65533;!>&#65533;B&#65533;X8!&#65533;&#1330;835&#65533;&#65533;&#65533;Gr&#65533;p&#65533;&#65533;L^&#65533;
&#65533;&#65533;`f&#65533; &#65533;&#65533;&#65533;&#65533;<N9&#65533;&#65533;&#65533;&#1538;&#65533;z&#65533;`&#65533;$N&#65533;&#65533;&&#65533;&#65533;U&#1626;Gl-ch&#65533;&#65533;(&#65533;\&#65533;&#65533;R&#1440;&#65533;9&#65533;&#65533;&#65533;(&#65533;&#65533;Xh:&#65533;&#65533;n0&#65533;li#[!Jm&#65533;NZ'&#65533;&#65533;PQSyX&#65533;4"&#65533;&#65533;X3&#65533;X&#65533;&#853;i&#65533;&#65533;*&#65533;X5&#65533;&#65533;&#65533;9&#65533;&#1553;&#65533;W&#65533;|&#65533;&#65533;&#65533;E&#65533;&#65533;&#65533;&#65533;W&#65533;0&#65533;&#65533; &#65533; &#65533;H &#65533;:&#65533;&#65533;&#65533;&#65533;&#65533;Y&#65533;&#65533;&#65533;1&#65533;QP&#65533;5%&#65533;@&#65533;t	5M&#1685;p&#65533;&#65533;;&#65533;h&#724;&#65533;&#65533;&#65533;&#65533;&#65533;&#65533;&#65533;&#65533;&#65533;RA&#65533;&#1993;&#65533;Y(&#1281; &#65533;Y&#65533;&#65533;&#65533;&#65533;=&#65533;"h&#65533;&h%&#65533;X&#65533;( &#65533;)&#65533;&#65533;)&#65533;&#370;'&#65533;m&#65533;&#65533;&#65533;&#65533;&#65533;&#65533;V0.@5&#65533;&#1759;}&#65533;&#65533;&#65533;&#65533;&#993;4&#65533;&#577;&#65533;&#65533;&#65533;@&#65533;&#65533;F&#65533;&#194;&#65533;&#65533;x&#65533;"C v&#65533;{b&#65533;@&#65533;Hyx&#353;&#65533;.<yDz$&#65533;&#65533;&#65533;.4&#961;0L&#65533;jV&#65533;&#65533;&#65533;&#65533;&#65533;*&#65533;&#65533;&#65533;&#65533;&#287;&#65533;(&#65533;QH&#65533;Qx&#65533;[PA&#65533;,&#65533;U&#65533;74&#65533;&#65533;X&#65533;&#65533;9&#571;$&#65533;&#65533;&#65533;&#65533;q&#65533;U&#65533;&#1282;&#65533;&#1341;&#65533;,&#65533;& LL&#65533;3&#65533; &#65533;H
&#65533; 1&#65533;\&#65533;&#65533;&#65533;&#65533;tV4&#959;s&#65533;e&#65533;&#65533;s&#65533;.&#65533;0X&#65533;&#65533;&#65533;(&#65533;&#65533;"&#65533;&#65533;&#65533;l01&#65533;&#65533;7p&#65533;(&#65533;&#65533;&#65533;&#65533;#p&#65533;&#65533;ubp&#65533;" &#65533;&#65533;&#65533;&#1601;&#65533;4	&#65533;r&#65533;Uy&#65533;v&#65533;M&#65533;&#65533;&#65533;&#65533;L&#65533;&#65533;:M$&#65533;D&#65533;&#65533;&#13061;&#65533;&#65533;/&#65533;D*m&#65533;Sx&#65533;&#65533;&#65533;&#65533;#&#65533; $h]&#65533;V!zX&#65533;&#65533;X&#65533;-C&#65533;&#65533;9&#65533;bx&#65533;W5U-&#65533;%0&:&#65533;EY&#65533;J&#2837;sM1&#65533;&#491;&#65533; D+&#65533;K4&#65533;*\;&#65533;c&#65533;&#65533;'&#65533;&#65533;K&#65533;+&#65533;&#65533;: * B&#65533;2J&#65533;TY&#65533;&#65533;L&#65533;l&#65533;&#566;&#65533;&#65533;&#65533;&#65533;&#1429;&#65533;&#719;IX&#65533;L&#65533;&#65533;&#65533;]&#65533;^N*&#65533;&#65533;k	&#65533;&#525;&#65533;	&#65533;Y&#65533;$&#65533;&#65533;&#65533;&#65533;C&#65533;&#65533;&#65533;&#65533;&#769;&#528;&#796;&#65533;&#65533;&#65533;&#65533;&#65533;&#65533;$&#65533;\`g&#572;&#65533;&#65533;&#1302;&#65533;$&#65533;&#65533;(&#65533; &#65533;&#65533;]17&#65533;&#65533;!&#65533;%%&#65533;&#65533;"&#65533;&#65533;ra
&#65533;h+&#456;O&#65533;x&#65533;u%&#65533;9]&#65533;3x&#65533;&#65533;&#65533;&#65533;&#65533;&#65533;&#65533;&#65533;&#65533;#< &#65533;&#65533;&#65533;&#65533;,+BV,&#50299;&#65533;> &#65533;@&#65533;&#65533;x&#65533;&#65533;#&#65533;&#65533;&#65533;m;&#65533;z&#65533;&#65533; &#65533;&#65533;# &#65533;&#65533;)[M&#65533;&#65533;&#65533;UBNv2L&#65533;&#1043;&#65533;&#65533;&#65533;^V&#65533;&#65533;&#65533;'&#65533;@&#65533;F&#65533;&#65533;W&#65533;5&#65533;X&#65533;a&#65533;&#518;&#65533;&#65533;H&#65533;&#596;f	&#65533;[&#65533;t&#65533;&#65533;Q&#65533;&#65533;O&#65533; &#65533;h&#65533;&#65533;&#65533;&#65533;&#65533;&#65533;&#65533;=&#65533;&#794;{&#65533;"&#65533;N&#65533;d!0&#65533;v%&#65533;&#65533;&bR&#65533;S&#65533;&#65533;&#65533;&#1734;@)Hf&#65533;q&#65533;&#65533;&#65533;#b&#435;&#65533;!&#65533;&#65533;]|;&#65533;X8&#65533;&#65533;F
h&#1018;&#65533;&#65533;&#65533;T
&#65533;&#65533;`d&#969;&#65533;&#65533;@&#65533;&#65533;&#65533;&#65533;&#65533;"^&#65533;/&#65533;J	k&#65533;C&#65533;}cX~l&#550;	&#65533;&#65533;&#65533;&#65533;&#65533;+Z%&#65533;N&#65533;np&#65533;&#65533;&#65533;?H ? &#65533;'&#65533;l&#65533;&#65533;?&#65533;&#65533;&#65533;fc&#1244;&#1627;H&#65533;&#65533;&#65533;x&#65533;&#65533;:5&#65533;9V..&#65533;&#65533;&#65533;l&#65533;h&#65533;Mz.x&#65533;&#65533;&#65533;&#65533;&#65533;&#65533;(&#65533;I&#65533;7&#65533;9+&#65533;!&#65533;E&#65533;&#65533;b	&#972;&#65533;O&#65533;0&#65533;&#680;[&#65533;n[.&#65533;&#65533;>$E&#1153;&#65533;&#65533;&#65533;M&#65533;I	M&#65533;&#40022;&#65533;
&#65533;P!&#65533;&#65533;`$f&#65533;j&#65533;I>&#1053;&#65533;&#65533;&#65533;&#65533;{&#65533;&#65533;&#65533;&#65533;&#65533;&#434;&#65533;&#65533;&#65533;&#65533;G&#8270;&#65533; &#65533; &#65533;&#65533;&#65533;&#65533;&#65533;&#65533;!fh&#58948;	&#65533;&#65533;&#65533;Ih&#65533;A:h&#65533;Q
&#65533;&#1840;t&#65533;X +&#65533;g&#65533;8hG&#65533;4&#65533;&#65533;m&#734;&#65533;8&#65533;<&#65533;,&#65533;D&#65533;&#65533;&#65533;&#65533;T6!&#65533;
c&#65533;h&#65533;&#65533;&#65533;&#65533;&#65533;&#65533;&#1985;0&#65533;~&#65533;&#65533;ZI&#65533;&#65533;V&#65533;&#65533;&#65533;&#65533;&#450;&#65533;i&#65533;&#65533;`J9&#65533;@&#65533;&#65533;&#1169;&#65533;&#65533;2gT&#65533;.P!&#65533;G&#65533;M&#65533;H&#65533;8-&#65533;&#405;Z&#65533;"z&#65533;&#65533;]aj&#65533;&#65533;E &#65533;_&#65533;j&#65533;5&#1452;&#65533;&#65533;7&#65533;_n&#65533;&#65533;
&#65533;&#65533;(@&#65533;Y&#65533;&#65533;&#65533;&#65533;&#65533;&#65533;&#65533;`&#65533;&#65533;&#65533;}&#65533;t&#65533;&#65533;&#65533;&#65533;&#65533;&#65533;KF&#65533;Pk&#65533;&#65533;k&#65533;vO&#65533;W&#65533;&#65533;*X$jk&#65533;&#65533;`&#65533;9&#65533;P<&#65533;@e&#65533;n]&#65533;u&#65533;&#65533;n&#65533;&#65533;&#65533;Nh &#13729;aG$g:$z&#65533;Kl&#65533;&#65533;&#65533;&#65533;N&#65533;&#65533;	&#65533;~&#65533;d&#65533;&#65533;&#65533;&#65533;H	&#136;&#65533;p&#65533;9&#65533;&#65533; _&#65533;]&#65533;H%&#65533;%&#65533;{&#65533;&#65533;&#65533;&#65533;I&#65533;&#65533;at0f[	)&#65533;^&#65533;&#65533;&#65533;@&#65533;&#65533;R&#785;&#65533;&#65533;&#65533;&#65533;)&#65533;&#65533;&I&#65533;<&#65533;B&#65533;Xh&#65533;&#65533;&#1035;
&#1578;&#65533;B&#65533;r&#65533;%&#65533;&#65533;&#65533;!&#65533;~#-2y&#65533;&#65533; &#65533;h&#65533;m&#65533;&#65533; N;(&#65533;&#65533;&#65533;&#65533;&#65533;N&#65533;Q&#65533;&#65533;&#65533;&#65533;&#65533;&#1950;&#65533;&#65533;y.&#65533;+&#65533;&#65533;ipT&#65533;&#65533;&#65533;&#65533;&#65533;@pq&#65533;5&#65533;A&#65533;&#65533;X&#65533;M&#65533;&#65533;&#65533;&#65533;&#65533;7s+&#65533;&#65533;0  6!&#65533;&#65533;&#65533;&#65533;bl&#65533;5&#65533;&#65533;&#65533;B&#65533;&#65533;&#65533;8&#65533;08&#65533;&#65533;&#65533;i&#65533;	&#65533;&#65533;N&#65533;&#65533;&#65533;O&#65533;p&#65533;&#65533;&#65533;&#65533;&#65533;lDZ'&#1516;&#65533;F&#65533;&#65533;X&#65533;k&#65533;8=&#65533;&#65533;z8&#65533;<&#65533;&#65533;&#65533;"&#65533;m&#65533;3&#65533;&#65533;X&#65533;|}5#&#65533;t4&#65533;&#65533;b&#65533;&#65533;K&#65533;8&#65533;d&#24597;&#65533;/&#65533;&#65533;&#65533;&#65533;gkL&#65533;&#65533;&#65533;&#65533;&#65533;l&#65533;K&#65533;/&#65533;&#65533;u&#65533;_&#65533;<&#1945;&#65533;b&#1839;&#65533;&#65533;n&#65533;W&#65533;&#65533;&#65533;n&#65533;}&#65533;&#65533;&#65533;&#1834;&#65533;&#65533;&#65533;w&#65533;l&#65533;+&#65533;=&#65533;&#65533;&#65533;^&#65533;Z&#65533;&#65533;&#65533;&#65533;&#65533;/&#65533;Ylp	v&#65533;&#65533;&#65533;&#65533;&#65533;!&#65533;U&#65533;&#65533;&#65533;&#65533;&#1861;&#65533;&#65533;&#65533;;&#65533;&#65533;&#65533;T #8F&#65533;&#65533;&#65533;&#65533;&#65533;=&#65533;
&#65533;&#65533;&#65533;&#65533;?&#65533;&#65533;p&#65533;&#65533; Bv7&#65533;&#65533;@h&#65533;"&#396;7r&#65533;1 &#65533;&#65533;t&#65533;&#65533;&#65533;&#65533;0&#65533;&#65533;l&#65533;&#65533;%&#792;2e
*c&#65533;&#65533;&#65533;&#65533;&#65533;E(S&#65533;&#32730;]&#65533;Y&#65533;(P&#65533;Tu&#680;&#6035;&#65533;&#65533;M&#65533;r&#65533;DF&#65533;:t@&#65533;a&#65533;	B,&#65533;&#65533;&#65533;&#65533;&#65533;&#65533;&#65533;&#65533;bl&#65533;(&#65533;&#65533;{h&#65533;&#65533;$&#65533;a&#65533;@I&#65533;mM&#65533;&#65533;&#65533;&#65533;_[&#65533;&#65533;&#65533;NC&#65533;'B h&#65533;&#65533;&#65533;.&#959;QW!L&#65533;&#65533;&#65533;&#65533;S&#65533;&#65533;&#65533;P&#1023;&#65533;&#65533;&#65533;&#65533;r&#65533;"&#65533;&#65533;WYD&#65533;&#65533;J7I&#65533;,&#65533;&#65533;&#874;&#65533;&#65533;&#65533;v7&#65533;(!(&#65533; !&#65533;CX&#65533;K&#65533;&#65533;&#65533;}8^``G&#65533;+&#65533;&#65533;V@&#65533;&#65533;&#65533;&#383;n&#65533;5&#65533;&#65533;dm&#65533;Z<aX&#447;/A,&#65533;&#65533;&#65533;&#65533;b
3tD&#65533;L^&#65533;  "&#65533;	B&#65533;p&#65533; B]&#65533;g&#65533;&#65533;&#65533;&#65533;&#65533;&#65533;&#65533;n&#7639;E&#65533;&#65533;&#331;Wr4&#65533;B&#65533;/&#65533;&#65533;&#65533;&#65533;?B(&#65533;&#65533;&#65533;2&#65533;&#65533;	&#65533;&#65533;)&#65533;&#65533;W\&#65533;&#65533;^&#65533; &#65533;(&#65533;&#65533;s&#65533;9&#65533;BB@&#65533;;O&#65533;U%rT*I%;&#65533;I&#65533;&#65533;<w(d&#1952;&#65533;Dg&#65533;Y&C&#913;&#65533;&#65533;'od&#65533;&#65533;F&#65533;CFO$&#65533;&#65533;E\`
:(&#65533;&#65533;z(&#65533;&#65533;*&#65533;&#65533;&#65533;&#65533;A&#65533;&#65533;B&#65533;&#1123;&#65533;^C&#65533;h&#1283;b&#65533;)f*&#65533;!jB&#65533;^4D*CLt&#65533;?&#497;BCG&#65533;&#65533;5&#65533;(&#65533;&#65533;&#1306;&#65533;&#65533;&#65533;*`F&#65533;&#65533;&#65533;ItfT"!&#65533;"&#65533;P&#65533;&#65533;"&#65533;C&#65533;&#65533;B[&#65533;F&#65533;P&#65533;Q&#65533;vB&#65533;&#65533;&#65533;E&#65533;^&#301;H&#65533;&#65533;C&#569;a&#65533;G&#65533;&#65533;&#65533;J&#65533;&#65533;;o&#65533;>)&#65533;&#65533;&#65533;\&#65533;&#65533;NLS &#65533;d}&#65533;&#65533;8&#65533;LQ&#65533;E`&#65533;u&#65533;b[&#65533;&#1538; !d&#65533;?&#65533;&#33112;EB&#65533;&#65533;\	p&#65533;\&#528;&#65533;`&#65533;cg\&#65533;&#65533;&#65533;}&#65533;muQy&#65533; 4qD&#65533;&#65533;FqL&#65533;&#65533;e&#65533;Y$4f&#65533;&#65533;&#65533;&#65533; {&#65533;6B,&#65533;&#65533;U&#65533;&#65533;&#65533;G&R#&#65533;&#65533;l&#65533;&#65533;[$Z{&#65533;&#65533;&#65533;&#65533;&#65533;v&#65533;!t&#65533;&#65533;&#65533;rw&#65533;u&#65533;&#65533;&#65533;}gB&#65533;&#65533;&#65533;&#65533;&#65533;2cY&#65533;&#65533;&#65533;&#65533;&#65533;-&#65533;!*B8&#65533;(C&#65533;&#512;lJ{Xiep&#65533;&#65533;@%p&#65533;&#65533;|&#65533;K&#65533;I)(&#65533;&#65533;@&#65533;&#65533;^/&#65533;&#65533;&#65533;2t&#65533;!~&#65533;&#65533;&#65533;^4&#65533;X&#65533;
$&#65533;&#65533;&#8885;&#65533;c&#444;h&#65533;&#1800;#7&#65533;&#65533;&#65533;	&#65533;&#65533;&#65533;&#13256;	C;bT 8&#65533;`L-&#65533;`&#1308;R*Pe&#65533;&#65533;E	
&#65533;h!&#65533;\&#65533;&#65533;&#2009;P&#65533;3&#65533;i&#65533;L&#65533;	?B&#65533;&#65533;7&#65533;s&#65533;!,St&#65533;GQ&#65533;&#65533;I&#65533; u&#65533;2&#65533;&#65533;&#65533;&#65533;&#65533;'&#65533;Q&#65533;&#65533;&#65533; %)lE*&#65533;&#65533;&#65533;B&#65533;&#65533;&#65533;\+#&#65533;rG&#65533;uw&#65533;.&#65533;&#65533;&#65533;t&#65533;!&#65533;&#65533;&#65533;.2d&#65533;&#65533;e&#65533;A&#65533;Dd&#65533;&#65533;&#65533;B,T&#65533;&#65533;&#65533; f&#65533;P&#65533;&#65533;H&#65533;&#65533;&#65533;d&#65533;&#65533;Z&#65533;E&#65533;E&#65533;Ha&#65533;M&#65533;&#65533;&#65533;&#65533;&#65533;&#65533;(&#65533;&#65533;O&#65533;&#65533;F&#65533;"HAH&#65533;&#65533;k&#65533;&#65533;"&#65533;&#65533;,&#65533; =nb*1`{&#65533;&#65533;&#65533;-&#65533;&#65533;&#65533;w1QM&#65533;-(&#65533;&#65533;&#65533;&#65533;&#65533;(1V -Q&#144;#=&#65533;&#65533;&#65533;&#65533;&#65533;i&#65533;E&#65533;0
&#896;&#65533;	X g &#65533;58&#65533;#D&#65533;&#65533;5&#65533;`&#65533;V&#65533;Ykh&#65533;&#65533;!&#65533;&#65533;G&#65533;&#65533;^
&#65533;&#65533;&#65533;8&#65533; p&#65533;&#65533;Li&#65533;&#65533;2B,A a&#65533;s&#65533;A&#65533;&#65533;t&#65533;o&#65533;&#65533;&#65533;&#65533;;&#65533;G#Xi&#65533;&#65533;&#1968;&#65533;RP&#65533;"9G&#1557;&#65533;iVPt9&#65533;&#65533;E6&#65533;/<&#65533;?&#65533;&#65533;&#65533;&#65533;&#65533;&#65533; E&#65533;q&#65533;&#65533;&#65533;+&#65533;&#65533;&#1565;&#65533;bq&#65533;7&#65533;&#65533;"&#65533;C&#65533;^p&#65533;&#65533;&#65533;&#65533;&#65533;&#65533;&#65533;&#65533;y&#65533;s&#65533;&#65533;%&#65533;P&#65533;9&#65533;&#65533;E&#65533;&#65533;&#65533;(]dKl*&#65533;&#65533;&BS&#65533;&#65533;	M&#65533;&#1823;&#65533;&#65533;&#65533;M&#65533; .=&#65533;b&#65533;I&#65533;&#65533;&#65533;&#65533;&#65533;&#65533;&#65533;l&#65533;t&#65533;&#65533;&#433;&#65533;&#65533;&#65533;f&#65533;&#65533;&#65533;2&#65533;&#65533;<&#65533;"S<&#65533;AE&#65533;A=[&#65533;BF.&#65533;?&#65533;&#65533;&#632;&#65533; &#65533;aR-&#65533;&#65533;I&#277;&#65533;>,&#65533;&#65533;al&#65533;2&#65533;&#65533;JV&#65533;1PH,&#65533;&#1459;&#65533;K$&#65533;&#65533;H&#65533;&#65533;&#65533;!&#65533;R0&#315;&#65533;a&#65533;&#65533;&#65533;&#65533;&#65533;-&#65533;N&#65533;`&#65533;\&#65533;:&#65533;&#65533;E&#65533;t&#65533;&#65533;8f&#269;&#65533;&#65533;@.f&#65533;&#65533;@b&#65533;@H&#65533;&#65533;sd(&#65533;<&#65533;&#65533;F&#65533;&#65533;&#65533;!&#65533;L&#65533;|&#65533;?bq4&#65533;8&#65533;b[&#65533;1X&#65533;]&#65533;A&#65533;&#65533;&#65533;&#65533;X&#65533;Cj&#65533;&#65533;K&&#65533;|&#65533;&#65533;&#65533;dI&#65533;<`&#65533;&#65533;eL&#65533;&#65533;&#1386;!&#65533;P&#65533;&#1482;&#65533;L[&#65533;j&#65533;9/b&#65533;&#65533;&#1097; &#65533;&#65533;&#65533;E&#65533;`&#65533;&#13072;&#65533;q&#65533;&#41472;&#65533;!&#65533;&#65533; &#65533;.bJ&#65533;&#65533;&#65533;&#65533;&#65533;&#65533;D#	2&#65533;&#65533;%&#65533;&#65533;&#65533;&#65533;U3&#1152;&#65533;#&#65533;&#65533;'?u&#65533;&#65533;!G&#65533;PB&#1091;&#65533;
YDC&#65533;3O&#65533;1;L&#65533;D&#65533;(&#65533;j&#65533;&#65533;&#65533;B&#65533;&#65533;&#65533;`@&#65533;l&#65533;v &#65533;Wx&#65533;;t&#65533;H  &#65533;Q&#65533;91/C&#65533;c&#65533;&#65533;&#65533;&#1500;)&#65533;e&#65533;{v&#65533;,
<&#65533;/Kb&#658;&#65533;@a&#1564;&#65533;&#65533;~&#65533;&#65533;i&#65533;!&#65533;L&#65533;&#65533;&#65533;w&#65533;&#65533;p&#65533;&#65533;&#65533;E&#65533;gx&#65533;>5&#65533;&#65533;*)B&#65533;&#65533;%o&#65533;b&#65533;&#65533;&#65533;&#65533;xE^c&#65533;&#65533;&#65533;&#65533;&#65533;-&#65533;&#1316;2 &#65533;E=&#65533;0v+K.0~&#65533;%=P&#65533;&#65533;
&#65533;)D&#65533;z&#65533;&#65533;vGp"&#65533;3"$&#65533;8&#65533;&#65533;m{&#65533;&#65533;}&#65533;&#65533;&#65533; h&#65533;&#65533;y$d&#65533;$A,&#65533;1&#65533;T&#65533;"
@s&#65533;P&#65533;l&#65533;G70&#65533;p&#65533;&#65533;&#65533;&#65533;A&#65533;bW`q&#65533;N&#65533;@&#65533;	>&#65533;&#65533;u$&#65533;&#65533;&#1042;+K&#65533;&#65533;&#65533;a&#65533;&#65533;?j&#65533;&#65533;&#65533;#&#65533;M&#65533;&#65533;!&#65533;/K&#65533;X&#65533;&#65533;&#65533;&#65533;0&#65533;`b&#65533;&#65533;&#65533;G&#65533;@&#65533;&#65533;&#65533;-/&#65533;&#65533;	L&#65533;fY8"&#65533;j&#65533;|&#65533;&#65533; M>[r&#65533;q&#801;&#65533;&#65533;u&#65533;&#65533;v&#65533;&#65533;/&#65533;&#65533;()&#65533;&#1269;&#65533;&#65533;&#65533;	$&#65533;&#65533;&#65533;O&#65533;&#65533;@6+&#65533;.&#65533;&#65533;Z&#65533;&#65533;-&#65533;&#65533;&#65533;&#65533;&#65533;GH&#65533;&#65533;!&#65533;
F&#65533;&#65533;&#65533;G&#65533;Nu&#65533;&#65533;&#65533;&#65533;<f;&#65533;91&#65533;&#65533;5I;p&#65533;*&#65533;&#65533;&#65533;Q&#65533;H&#65533;|&#65533;-Fh&#65533;E&#65533;&#65533;&#65533;(&#65533;9xfN&#65533;&#951;hDC'#4E&#65533;&#65533;&#65533;P&#65533;U|&#65533;&#65533;c&#65533;&#65533;&#65533;&#65533;J#&#65533;H&#65533;!j&#65533;&#65533;&#65533;&#65533;?>&#65533;[&#65533;-&#65533; [#&#65533;&#65533;&#65533;&#65533;&#65533;&#42164;^&#65533;&#65533;9&#65533;&#65533;O&#65533;&#65533;&#65533;&#65533;&#65533;a&#65533;1&#65533;&#65533;&#65533;&#65533;1&#65533;&#1071;&#65533;&#1810;[_g<&#65533;&#65533;p&#65533;j&#543;&#65533;9&#65533;9&#65533;&#65533;&#65533;&#65533;C&#65533;z&#65533;K&#65533;&#65533;G(&#65533;E&#65533;A &#65533;%_&#65533;&#1604;P&#65533;Q0 &#65533;&#65533;&#65533;	B\m&#1860;F@&#65533;&#65533;\&#65533;,&#65533;&d4LE B$bR<&#65533;%&#65533;&#417;&#65533;&#65533;&#65533;e&#65533;&#65533;L&#65533;&#65533;zP@&#209; 
&#775;F&#65533;TK=&#65533;&#65533;F&#65533;F&#65533;G&#65533;B&#65533;&#65533;E&#65533;&#65533;&#65533;&#65533;&#65533;E}}&#65533;&#65533;a&#65533;&#493;&#65533;&#65533;jYB7mdB7&#65533;&#945;&#65533;&#65533;&#65533;&#65533;&#688;&#65533;&#65533;M&#65533; \&#65533;	L&#65533;&#65533;&#65533;5&#65533;&#65533;=C &#65533;mX&#65533;&#65533;	&#65533;&#65533;G&#65533;'U&#65533;&#65533;&#65533;4&#65533;I&#65533;&#65533;HH&#65533;&#65533;$<&#65533;&#65533;E B#b&#65533;&#271;&#65533;V0&#65533;&#65533;=q&#65533;J&#65533;@&#65533;8&#65533;F8C&#65533;X&#65533;&#65533;&#917;Q&#65533;&#65533;5&#65533;&#65533;&#65533;B)&#65533;&#65533;&#65533;&#65533;&#65533;&#65533;&#65533;]}XA&#65533;B&#65533;b\&#65533;&#65533;J=&#65533;)&#65533;&#65533;&#65533;&#65533; &#65533;M&#608;y&#65533;&#65533;	r&#65533;&#65533;c&#65533;P@r&#65533;&#65533;&#65533;]&#65533;a	cM54F&#65533;"MI&#65533;C&#65533;&#65533; &#65533;&#65533;&#65533;&#65533;l&#65533;u&#65533;&#65533;&#65533;B&#65533; &#65533;&#65533;~( ;&#65533;c&#65533;]&#65533;4J&#65533;U&#65533;&#65533;&#65533;;jDH&#65533;	&#1186;F&#65533;F &#65533;E  @&#65533;D&#65533;E@8Y&#65533;5&#65533;&#65533;&#65533;0&#65533;&#65533;%$G&#65533; >&#65533;&#65533;&L$BhB`&#65533;Ed&#65533;&#65533;@&#1381;B&#65533;$&#65533; t&#1088;#d&#65533; t&#65533;&#65533;&#65533;&#1891;Y&#1611;&#65533;&#65533;<
&#65533;O&#65533;&#65533;&#65533;O\&#65533;D&#65533;t&#65533;&#65533;&#65533;e&#65533;I|@[&#65533;&#65533;&#65533;
O	@b&#65533;>&#65533;&#65533;@&#65533;&#65533;TB&#65533;&#65533;&#65533;	&#65533;D<&#65533;&#65533;<&#65533;!&#65533;&#65533;(&#65533;E&#65533;@&#65533;O{&#65533;&#65533;?&#65533;EH&#65533;6&#65533;&#65533;E!&#65533;&#65533;E&#65533;A&#65533;&#65533;&#425;&#65533;:&#65533;&#65533;A&,&#65533;E&#65533;&#65533;&#65533;&#65533;?&#65533;Y&#65533;!dB&#65533;j	&#65533;VFHMH&#65533;%A@&#65533;&#65533;&#65533;&#65533;eZ&#65533;HB&#65533;@&#65533;&#65533; &#65533;&#65533;&#65533;CbL&#65533;&#65533;,&#65533;&#65533;&#65533;&#65533;&#65533; &#65533;&#65533;%(&#65533;?&#65533;B&#65533;	&#65533;!&#65533;&#769;&#65533;fg&#65533;;P&#65533;&#65533;&#1553;&#65533;sH&#65533;&#65533;X&#65533;V&#65533;&#65533;El&#65533;&#65533;%y$&#65533;&#65533;&#65533;X&#65533;&#65533;8&#65533;i&#65533;&#65533;&#65533;*&#65533;&#65533;(2&#65533;&#65533;&#65533;&#65533;&#65533;&#65533;&#65533;#&#65533;1O&#65533;&#65533;&#65533;%(&#65533;B&#65533;`&#65533;&#65533;\-&#65533;b&#65533;I^TA0&#65533;?&#65533;/j&#65533;X44&#65533;&#65533;L&#65533; &#65533;&#65533;1&#65533;&#65533;P&#65533;4&#65533;t&#65533;&#65533;1&#65533;&#65533;&#65533;&#65533;E&#65533;@-W&#65533;&#65533;Xb&#65533;F@&#65533;l3\ 3g0&#65533;&#65533;?&#65533;#L&#65533;&#65533;&#65533;&#65533;h&#65533;X&#65533;?&#65533;Il&#65533;/ &#65533;&#65533;	Ph &#65533;&#65533;2q&#65533;y&#65533;4&#65533;&#65533;@	dD	h&#142;z&#65533;& C	 &#65533;E&#65533;&&#65533;&#65533;&#65533;&#65533;|&#65533;&#65533;D&#65533;&#65533;;L$>8i&#65533;bR&#65533;&#65533;&#65533;H&#65533;JX&#65533;&#65533;&#65533;&#65533;&#65533;&#65533;n&#65533;o&#65533;&#65533;M$$C&#65533;QOnDb&#65533; &#65533;&#65533; @&#65533;E<&#65533;?<&#65533;f&#65533;!pf&#65533;
D~XOMU{&#1856;   F&#65533;gb&8&#65533;y-&#65533;&#65533;h&#65533;&#65533;T&#65533;&#65533;&#65533;&#65533;S&#65533;q&#65533;?d&#65533;&#914; <&#65533;3&#65533;&#65533;&#65533; &#65533;&#65533;&&#65533;&#783;.)B$&#65533;?X&#65533;&#65533;ZD&#65533;(*&#65533;B&#65533;Q#&#65533; %&#65533;@&#65533;j&#65533;&#65533;*F,&#65533;&#65533;"D8&#65533;@&#65533;&#1864;&#65533;@
$!D8&#65533;&#65533;
&#65533;&#65533;
&#65533;@&#65533;*&#65533;&#65533;&#65533;&#65533;
&#65533;l&#65533;&#65533;&#65533;E&#65533;&#65533;&#65533;-|&#65533;\,d&#65533;&#65533;&#65533;	&#65533;AFx&#65533;PWo&#65533;&#65533;&#65533;&#65533;A&#65533; &#65533;v&#65533;&#65533;V$&#65533;)&#65533;&#65533;E&#65533;&#65533;&#65533;T&#65533;&#65533;hH&#65533;l&#65533;[&#65533;&#65533;&#65533;<&#65533;4&#65533;&#65533;"&#65533;&#782;1<&#65533;*"&#1793;,@{&#65533;@&#65533;&#65533;&#65533;2^&#65533;m^-` &#65533;A|&#65533;&#65533;&#65533;&#65533;"wT&#65533;&#65533;Y&#65533;&#65533;&#993;}I&#65533;i&#65533;1&#65533;&#65533;&#65533;&#65533;&#65533;Y&#65533;&#65533;&#65533;0J&#65533;&#65533;&#65533;T5q&#65533;0`,&#65533;\Z&#65533;&#65533;&#65533;]Gl&#65533;I&#65533;c&#65533;r)&#65533;Fm&#65533;<&#65533;&P&#65533;_&#65533;&#65533;Y9)&#65533;r&#65533;|&#65533;&#65533;d&#138;&#65533;&#805;]D &#65533;F &#65533;pB,rT&#65533;&#65533;d&#65533;r&#65533;q@&#65533;BB&#65533;FXF&#65533;&#65533;&#65533;-H^&#65533;&#65533;i&#65533;&#65533;D&#65533;&#65533;C&#65533;"&#65533;&#388;A9n&#65533;6('&#65533;&#65533;&#65533;&#65533;]&#282;>&#65533;&#65533;&#65533;K&#65533;&#65533;F &#65533;E&#65533;&#65533;+"ImA&#65533;&#65533;rD&#65533;)&#65533;FH&#65533;+&#65533;?&#65533;&#65533;&#65533;&#65533;?|&#65533;F@&#65533;E$&#65533;s&#65533;&#65533;%&#65533;z&#65533;!&#65533;&#65533;h]%&#65533;&#65533;	<&#65533;&#65533;?`&#65533;? oB&#65533;&#65533; `&#65533;&#248;&#65533;+&#65533; &#65533;(*&#65533;&#65533;.&#65533;&#65533;&#65533; &#65533; &#65533;D &#65533; &#65533;"&#65533;&#65533;&#65533;&#65533;l&#65533;?&#65533; @&#65533;&#65533;T&#65533;&#65533;o9&#65533; B&#65533;&#65533;E&#65533;/Bx B&#65533;o&#65533;&#65533;/B&#65533;&#65533;X=x@_&#65533;8&#65533;`&#65533;&#65533;&#65533;F&#65533;&#65533; #&#65533;:d&#65533;:T0F@&#65533;F&#65533;&#65533;`0G&#65533;F,&#65533;R&#65533;`@&#65533;ECc&#1545;&#65533;B&#65533;-'qb&#65533;&#622;F&#65533;&#65533;&#65533; &#65533;&#65533;&#65533;Et&#65533;6&#65533;&#65533;B	&#65533;&#1917;&#65533;l&#65533;&#65533;Ns&#65533;&#65533;v&#65533;^$&#65533;`&#65533;&#65533;&#65533;&#65533;&#65533;&#65533;9&#65533;&#65533;1&#65533;&#65533;&#65533;&#65533;C&#65533;P &#65533;4]C&#65533;&#65533;&#65533;&#65533;&#65533;`&#65533;^8&#65533;A*&#65533;&#65533;&#65533;(&#65533;X(&#65533;(t&#65533;&#1704;&#65533;&#65533;3&#65533;^5!GLh5&#65533;q&#65533;&#65533;&#996;eD&#65533;%Tm&#65533;'&#65533;&#65533;F&#65533;+&#65533;bD&#65533;`&#65533;L&#65533;&#65533;F&#65533;$&#65533;&#31388;&#65533;&#65533;&#65533;?`2&#65533;.&#65533;&#65533;$nG&#65533;B&#65533;&#65533;x&#65533;E2B\&#65533;&#65533;&#65533;&#65533;+<&#65533;	&#65533;2B&#65533;&#65533;e&#65533;vD&#65533;&#65533;r&#65533;
@&#65533;&#65533;&#65533;&#65533;/&#65533;&#65533;El&#65533; &#65533;&#65533; &#65533;+&#65533;*&#65533;&#65533;&#65533;? 2LL&#65533;&#63300;&#65533;&#65533;E&#65533;j%&#65533;&#65533;$&#65533;KO&#65533;iO&#65533;&#65533;6&#65533;F\CQ&#65533;KL&#65533;&#65533; &#65533;&#65533;&#65533;&#65533;&#65533;&#65533;8\&#65533;*&#553;&#65533;D&#65533;&#65533;&#65533;&#65533;&#65533;tHbt&#65533;^` &#65533;Q&#65533;&#65533;&#65533;&#65533;t&#65533;^&#65533;Z&#65533;&#65533; &#65533;&#65533;&#65533;$9@Z&#65533;&#65533;&#65533;&#65533;&#65533;o!&#65533;hpGX&#65533;I&#65533;/Fx&#65533;?&#65533;&#65533;+0B&#65533;B,&#65533;G&#65533;&#65533;&#65533;&#65533;I&#65533;8&#65533;&#65533;J[&#65533;&#65533;4F&#65533;@_&#65533;t&#65533;/h&#65533;&#65533;"@@&#65533;&#65533;&#65533;\&#65533;*
h&#65533;v&#65533;@z&#65533;&#65533;r1#D&#65533;Fm
&#65533;&#65533;]]&#65533;&#65533;,&#1611;0&#65533;&#65533;&#65533;&#65533;&#65533;&#65533;4D&#65533;&#65533;&#65533;^X&#65533;&#65533;Y&#65533;O-<&#65533;. 9&#65533;&#65533; &#65533;&&#65533;B+&#65533;  &P&#65533;%L&#65533;T@;&#65533;|n&#783;&#65533;(&#65533;6&#65533;&#65533;(&#65533;2h&#65533;(&#65533;1&#65533;&#65533;rD&#65533;4M	&#65533;&#65533;|&#65533;N9R^&#65533;&#614;&#65533;^"&#65533;C&#65533;&#65533;&#65533;&#65533;A&#1829;&#65533;<r6&#65533;v6&#65533;&#65533;j&#65533;24&#65533;&#65533;G&#65533;&#65533;.+g&#65533;&#65533;2&#65533;&#65533;&#65533;,&#65533;&#65533;-s&#65533;&#65533;&#65533;A&#65533;"7&#65533; '&#65533;&#65533;K~&#65533;(&#65533;'Fh&#65533;&#65533;n&#65533;X'gD&#65533;z&#65533;&#65533;&#65533;+&#65533;&#65533;]&#65533;&#65533;&#65533;&#65533;E&#65533;&#65533;?\&#65533;+l&#65533;x'g$v&#65533;pg&#65533;&#65533;&#65533;&#65533;&#65533;dN&#65533;&#65533;i&#65533;{&#65533;&#65533;&#65533; &#65533;U&#65533; B&#65533;~w&#65533;!&#65533;F&#65533;@&#157;&#65533;&#65533;&#65533;&#65533;wE&#586;4&#65533;|&#65533;\h&#65533;zdO&#65533;l&#65533;/`i^&#65533;B&#65533;ZDz&#65533;&#65533;bDpGw&#65533;&#65533;&#65533;&#199;w4&#65533;CIw&#65533;8&#65533;&#201;/0&#65533;&#65533;xc&#65533;&#65533;&#65533;?&#65533;&#65533;J&#65533;8L&#65533;&#65533;Kc&#65533;&#65533;&#65533;Y&#65533;&#65533;I&#65533;&#65533;D&#65533;&#65533;R&#65533;^G&#65533;\&#65533;&#65533;V&#65533;&#65533;&#65533;t ~<&#65533;&#65533;"7sGP&#65533;&#65533;&#65533;&#65533;&#470;&#65533;&#65533;-&#65533;`i&#65533;&#65533;&#65533;@&#65533;&#65533;&#65533;v&#65533;W&#65533;&#65533;&#65533; &#65533;&#65533;&#65533;.&#65533;CZs,B#&#65533;u\&#65533;&#65533; &#65533;]&#65533;&#65533;&#65533;&#807;&#65533;TU*&#65533;8&#65533;&#65533;7xC>&#65533;&#65533;ED&#65533;ZOQ&#65533;K&#65533;&#65533;"y&#65533;&#65533;)Z&#65533;&#65533;&#65533;&#65533;&#65533;&#65533;&#65533;B&#65533;&#65533;q&#65533;FuD&#65533;F4&#65533;p&#65533;&#65533;z&#65533;&#65533;${&#65533;d&#65533;+@&&#65533;&#65533;&#65533;D8Ab&#65533;D&&#65533;z&_&#65533;&#65533;)&#65533;&#65533;e#&#65533;E"2&#65533;e&#65533;h&#65533;&#65533;&#65533;&#65533;&#65533;&#65533;f&#274;&#65533;rKhB&#65533;V;&#65533;_&#65533;&#65533;&#65533;*B&#65533;&#65533;&B&#65533;_&#65533;?T&#65533;&#65533;Z&#65533;&#65533;?mL&#65533;&#65533;E)&#65533;&#65533;j&#65533;&#65533;CShD&&#65533;&#65533;?&#65533;B&#65533;&#1751;Lt&#65533;[8&#65533;J&#65533;&#65533;&#65533;&#65533;&#65533;E&#65533;K&#65533;&#953;D&#65533;&#65533;|g&#65533;5+&#65533;&#65533;G&#65533;&#65533;?&#65533;`'>&#65533;t\:(&#65533;G&#65533;&#65533;J&#65533;`&#65533;*&#389;xy&#65533;&#65533;&#65533;&#65533;&#65533;oZ&#65533;&#65533;&#65533;@XBk&#65533;&#65533;pK`&#65533;G&#65533;CK&#65533;H&#65533;G&#65533;&#65533;88,p&#65533;&#65533;88&#65533;&#65533;&#65533;&#65533;&#65533;&#65533;&#65533;&#65533;F&#65533;4&#65533;W&#65533;&#65533;&#65533;J_&#65533;?,&#65533;M&#65533;m&#65533;&#65533; &#65533;3yD	&#65533;s;&#65533;&#65533;F&#65533;&#65533;&#65533;~h
&#65533;&#65533;&#65533;&#65533;0o&#65533;&#65533;&#65533;&r&#65533;`&#65533;&#65533;[T'&#65533;&#65533;&#65533;&#65533;H&#65533;^&#65533;/(N4H&#65533;&#65533;1&#65533;&#65533;&#65533;8&#368835;&#65533;&#65533;&#65533;`B&#65533; &#65533;&#65533;&#65533;&#65533;&#65533; A&#65533;&#65533;&#65533;a&#65533; &#65533;H&#65533;DA'&#65533;s5&#195;U&#65533;_*&#65533;&#65533;0*c&#65533;&#65533;'1&#65533;E`}&#65533;l&#65533;Gt&#65533;&#65533;&#65533;&#1662;&#1534;&#65533;&#65533;&#65533;[&#65533;&#65533;&#65533;&#65533;K&#65533;; &#65533;&#65533;&#65533;(&#65533;&#65533;&#233;Z&#314;+&#65533;
&#65533;&#65533;(&#65533;&#65533;/GxB,&#65533;&#65533;y&#65533;r&#65533;&#65533;Ft&#65533;lD#&#65533;&#237;&#65533;&#65533;F$A&#65533;&#65533;j#$&#65533;5&#65533;?&#65533;&#65533;&#302;&#65533;?&#65533;&#65533;j	&#65533; *4)&#65533;jD	$>&#65533;&#1103;F&#65533;E&#65533;&#65533;&#65533; &#65533;&#65533;&#65533;	|&#65533;&#65533;D&#65533;&#65533;s&#65533;&#65533;!&#65533;&#65533;&#65533;&#65533;I&#65533;&#65533;&#65533;C5&#65533;H&#65533;&#65533;O&#65533;E&#65533;#+A&#65533;3eJ&#65533;+Y&#65533;t&#65533;&#65533;2&#65533;F&#65533;&hf&#859;e"\K&#65533;&#181;#$:&#65533;&#65533;j&#65533;Cu*-8\&#65533;&#65533;N#&#65533;&#65533;9&#65533;A2dvP\%1&#65533;T-&#65533;&#65533;Q &#65533;&#65533;T&#65533;d&#65533;&#65533;&#65533;&#65533;&#65533;V&#65533;&#65533;&#65533;&#1848;&#65533;~&#65533;&#65533;&#65533;&#929;`&#65533;&#65533;&#65533;TL&#65533;&#65533;H|'&#65533;&#65533;&#65533;&#65533;o&#65533;u&#65533;&#65533;yW&#65533;&#65533;&#65533;Ax&#65533;B4&#65533;E&#65533;&#65533;1&#65533;&#65533;a&#65533;<N&#65533;&#65533;&#65533;0F&#750;&#65533;&#65533;&#65533;A&#65533;&#65533;C$8&#806;&#65533;&#65533;&#65533;&#65533;G~qX&#65533;&#65533;&#65533;9&#65533;#a,j&#65533;&#65533;&#65533;_&#65533;&#65533;&#65533;&#65533;&#65533;<&#65533;&#886;&#65533;&#65533;&#65533;&#65533;&#65533;P&#65533;3&#65533;&#65533;&#65533;6cR&#65533;&#65533;&#65533;&#65533;&#65533;;(,&#65533;|&#65533;&#65533;K&#65533;V&#65533;&#65533;E&#65533;a3t&#65533;A8&#65533;
&#65533;3&#65533;S,<&#65533;<&#65533;'&#65533;&#65533;@q&#65533;&#65533;&#65533;!oh&#65533;&#65533;o&#65533;Q&#65533;.&#65533;@$}&#65533; W&#65533;f&#65533;6L&#65533;!SP&#65533;&#65533;&#65533;z&#65533;&#65533;O6\)&#65533;-&#65533;s&#65533;BV&#65533;&#65533;(&#65533;&#65533;&#65533;&#65533;*&#65533;&#65533;&#726;T)!&#65533;&#65533;&#65533;!TJxhTZB&#346;&#65533;1&#65533;"kD`&#1249;7Eh&#65533;T&#65533;&#65533;&#65533;8&#65533;	&#65533;$Z&#65533;"ER&#65533;&#65533;&#65533;"&#65533;&#65533;y&#65533;O&#65533; }I&#65533;&#65533;&#65533;&#65533;&&#65533;&#65533;&#65533;'T2&#65533;R&#65533;&#300;!&#65533;J(1&#65533;&#1377;QK%&#65533;S]&#1249;w&#65533;G&#1415;&#65533;&#288;&#65533;fM^&#65533;u$|z&#65533;M&#65533;&#840;&#65533;0&#65533;$&#65533;* &#193;&#65533;BI&#65533;,&#65533;&#65533;&#1463;2.&#65533;&#65533;&#65533;|z&#65533;&o&#65533;I&#65533;J&#588;&#65533;g Qi&#65533;&#65533;&#65533;9
"8&#65533;aG+&#65533;&#65533;zh&#65533;&#1668;&#65533;&#65533;i&#65533;&#65533;M&#65533;v&#65533;&#65533;&#65533;&#1796;&#65533;g&#65533;&#65533;&#65533;&#545;D &#65533;&#65533;4&#1230;Y&#65533;&#65533;olY&#278;o&#65533;&#65533;&#65533;kn&#65533;&#65533;o(&#65533;E&#65533;J>&#65533;o6&#65533;&#65533;R&#65533;&#65533;&#65533;
&#65533;.&#65533;m&#65533;&#65533;?&#65533;&#65533;l2&#65533;!&#65533;1Y&#65533;&#1592;&#65533;&#65533;2|&#65533;Lcq&#65533;0&#65533;!s&#65533;e&#65533;[&#65533;Ty&#65533;&#65533;&#65533;@&#65533;&#65533;k&#65533;&#65533;x&#65533;&#65533;&#65533;vM&#65533;p&#65533;A1&#65533;a;&#65533;z&#65533;6&#65533;\:"f&#65533;&#65533;go&#65533;&#65533;I&#65533;&#65533;Q&#1751;&#65533;&#65533;&#65533;&#65533;&#65533;&#65533;&#65533;"&#65533;&#65533;&#152;G&#65533;&#65533;&#633;&#65533;!cx&#65533;&#65533;m&#65533;CO&#65533;&#65533;3&#65533;&#1937;&#65533;1&#65533;&#65533;jI&#324;VdaDA&#65533;h&#65533;Vlo&#332;6L0!&#65533;}&#65533;A"&#65533;{+4&#65533;&#883;&#65533;&#65533;9&#65533;@&#65533;&#65533;&#65533;&#65533;&#267;R&#65533;&#65533;n "&#65533;&#65533;&#65533;&#65533;&#65533;&#65533;&#65533; 
&#65533;&#65533;&#65533;Q&#65533;!4&#65533;0&#65533;@4&#65533;g:&#65533;~p&#65533;]&#65533;g&#65533;&#65533;fe*&#65533;&#65533;&#65533;&#65533;&#65533;&#65533;)IBCRE&#65533;&#65533;h&#65533;&#65533;Q&#65533;&#65533;`&#65533;&#65533;&#65533;&#65533;O	&#65533;&#65533;C&#820;&4]&#65533;&#65533;i&#65533;&#65533;&#65533;&#65533;A:]$aV:&#65533;&#65533;	&T&#65533;&#65533;&#65533;'&#65533;&#65533;&#65533;
U&#65533;#&#65533;&#65533;@%0&#65533;&#65533;&#1956;&#65533;&#65533;&#65533;)I&#65533;&#1306;&#65533;t&#65533;	%I &#65533;HJ&#65533;
&#65533;c2b&#65533;&#65533;4&#65533;&#65533;&#65533;&#65533;V&#65533;&#65533;&#65533;&#65533;&#65533;&#65533;'&#65533;$#&#65533;&#65533;&#65533;P&#65533;,&#65533;XbZ)qA &#65533;X&#65533;2&#65533;&#65533;&#65533;gt&#65533;|r)2&#65533;&#65533;&#65533;zH&#65533;d&#65533;&#65533;&#65533;p&#65533;&#65533;&#65533;&#65533;&#65533;&#65533;%&#65533;x&#65533;&#65533;&#65533;&#65533;&#265;d`&#65533;	N`&#65533;C&#1745;A{&#65533;a&#65533;l&#65533;)QT4&#65533;&#65533;&#65533;G&#65533;C	+&#65533;!&#65533;6&#65533;&#65533;&#65533;cK&#65533;&#65533;&#65533;&#65533;0&#65533;&#65533;&#65533;k&#65533;&#199;Tz&#65533;&#65533;]&#65533;&#65533; vg&#773;	&#65533;d&#65533;)_cKT>#&#65533;&#65533;&#65533;,&#65533;&#4332;u&#65533;&#65533;+M&#65533;&#65533;&#65533;&#65533;2&#65533;&#65533;@6&#65533;&#65533;&#65533;&#65533;&#65533;&#65533;d+&&#65533;&#65533;!8&#65533;-&#65533;t;&#65533;6&#65533;!g
p&#65533;/@8&#65533;
&#65533;&#65533;P&#2000;&#647;+&#65533;&#65533;>&#65533;&#65533;&#65533;&#65533;&#65533;PR$&#65533;r&#65533;R&#65533;P&#65533;&#65533;&#65533;t&#65533;&#65533; N&#65533;&#65533;O&#65533;B0 &#65533;&#65533;!`&#65533;&#65533;&#65533;y&#65533;&#65533;hN'&#65533;&#65533;H&#65533;&#65533;&#65533;E&#1961;&#65533;?^&#65533;&#65533;&#65533;&#1316;/&#65533;&#65533;.&#65533;jP&#65533;@&#324;	&#57352;n&#65533;&#65533;7&#65533;&#65533;&#65533;&#65533;M&#65533;&#65533;mp&#65533;!t(&#65533;N\Z&#65533;&#65533;!P&#65533;G>:&#65533;&#65533;&#65533;C2&#65533;D&#65533;&#65533;&#61269;&#65533;2&#65533;&#65533;?&#65533;&#65533;	&#65533;&#65533;&#65533;|&#65533;[H&#65533;&#65533;(&#65533;o&#65533;&#65533; &#65533;q&#65533;&#65533;=&#65533;eT&#65533;b&#65533;&#1543;qL&#65533; F&#65533;&#65533;&#65533;@&#646;J!&#65533;}&#65533;8&#65533;!&#65533;&#65533;&#65533;&#65533;H#dHZ&#65533;&#65533;&#65533;"&#65533;&#65533;,&#65533;E&#65533;&#65533;8&#65533;&#65533;\&#65533;&#65533;55&#65533;N4SP&#65533;A&#65533;&#65533;&#578;ETH&#65533;F&#65533;&#65533;&#1010;&#65533;&#65533;&#65533;r7K&#65533;J0&#65533;&#65533;j&#65533;A"[&#65533;,dL&#65533;&#65533;&#65533;vcBcK"&#65533;X&#65533;&#65533;&#65533;p0&#65533;F6k&#65533;&#65533;]p&#65533;1:&#65533;(A&#65533;&#65533;&#65533;<Di8&#65533;&#65533;M&#65533;&#65533;n&#65533;&#65533;\&#65533;
0&#65533;F&#65533;$&#65533;&#65533;&#65533;HC&#65533;&#65533;&#65533;il%&#65533;^[2&#65533;Hj&#65533;;&#65533;&#65533;&#65533;?&#65533;&#65533; E&#65533;&#65533; :&#65533;&#65533;5&#398;P&#65533;C:8':	O&#65533;&#65533;&#65533;E&#1876;&#65533;&#65533;r0&#65533;&#65533;&#65533;&#65533;&#65533;&#65533;CB&#65533;L&#65533;S&#65533;k&#65533;&#65533;Ct&#65533;&#65533;4&#65533;K&#65533;&#65533;&#65533;&#65533;&#65533;&#65533;&#65533;!CFk&#65533;vL&#65533;}&#65533;X$&#65533;&#149;&#65533;lc&#65533;&#65533;Xk&#65533;MS&#65533;<&#65533;&#65533;%&#65533;_,0&#65533;&#65533;N:&#65533;&#65533;Z	FS&#65533;gf&#65533;&#65533;&#65533;&#65533;c&#65533;;&#65533;&#1185;&#65533;V&#65533;M&#65533;x&#65533;&#65533;&#65533;&#65533;'>WA/&#65533;&#65533;&#65533;\&#65533;&#65533;&#65533;T&#65533;s&#65533;&#65533;<&#65533;&#65533;#&#65533;&#65533;&#65533;&#65533;&#65533;&#65533;r&#65533;&#65533;t&#65533;
&#65533;V	&#65533;h&#65533;bPfOb(&#65533;hPUc&#65533;&#65533;&#65533;B]&#65533;&#65533;4&#65533; &#65533;&#65533;UE&#65533;&#1587;C(&#65533;&#65533;e&#65533;{0&#65533;&#65533;J&#1420;&#65533;r&#65533;&#65533;!&#65533;8&#65533;E&#65533;&#65533;Q&#65533;&#65533;*i*_o&#1854;9&#65533;C&#1575;X&#65533;B&#65533;Q&#65533;:&#65533;	&#65533;&#65533;&#65533;&#65533;C8`B&#65533;&#65533;t&#65533;&#65533;&#65533;&#65533;!&#65533;o|C$&#65533;&#65533;	%.&#65533;Z;&#65533;&#65533;&#65533;&#65533;i&#65533;&#65533;9&#65533;&#65533;N&#632;&#65533;&#65533;,&#65533;&#65533;&#65533;&#65533;&&#65533;&#65533;O&#65533;~ &#65533;&#65533;&#65533;h&#65533;&#65533;&#455;U&#65533;&#65533;{|"1&#65533;K&#65533;&#65533;&#65533;&#65533;(&#65533;*
&#65533;(&#65533;&#65533;&#65533;&#65533;&#65533;&#65533;o&#65533;&#65533;X_&#65533;$&#65533;!>&#65533;I1&#339;o&#65533;&#65533;[&#65533;&#65533;&#65533;&&#65533;&#65533;>B&#65533;
Y@) &#65533;/&#65533;&#65533;!O&#65533;&#65533;*&#65533;&#65533;&#65533;&#65533;&#65533;&#65533;&#65533; 
ZK&#65533;?G&#65533;`F&#65533;&#65533;&#65533;&#65533;l&#65533;&#65533; &#65533;A&#65533;&#1763;c&#65533;&#65533;XP1&#65533;&#65533;&#65533;&#65533;&#65533;&#65533;&#65533;_k&#65533;&#65533;&#65533;V&#65533;&#65533;6s]&#65533;E&#65533;&#65533;&#65533; `&#65533;&#65533;&#65533;y&#65533;&#65533;f&#65533;D&#65533;&#65533;&#65533;>|&#65533;&#65533;P&#65533;&#65533;&#65533;&#65533;<&#65533;?&#65533;h;&#65533;GP ;O&#65533;&#983;0&#65533;	&#65533;;&#65533;$&#65533;&#65533;ac&#65533;Pq&#65533;J8&#65533;&#65533;i&#1312;&#65533;C&#65533;j&#65533;4&#65533;&#65533;&#65533;\%>&#65533;&#65533;&#255;@&#65533;9L&#65533;&#392;&#65533;?&}h&#65533;&#65533;&#65533;:&#1551;/&#65533;a&#65533;P"&#65533;	&#65533;1Q,&#65533;&#65533;&#65533;&#65533;&#65533;!&#65533;BDAH`&#65533;d&#65533;!&#570;&#65533;&#65533;&#1744;>&#40342;vD&#65533;I"E|M ;A\d&#65533;b&#1662;&#65533;{&#65533;&#65533;&#65533;hFl&#65533;6d G8D&#65533;&#65533;&#65533;DBb&#65533;&#65533;Dbo&#65533;&#65533;%&#65533;&#65533;&#65533;a#tS0&#65533;d&#65533;0&#65533;`&#65533;Ub&#65533;<%%p&#65533;Nl&#65533;MP&#65533;nq&#65533;&#65533;&#65533;&#65533;"d &#65533;&#65533;&#65533;&)&#65533;FBf&#65533;L&#65533;&#65533;&#65533;D&#65533;lT>kSBL8&#65533;&#65533;k&#65533;."!<9n  &#65533;!&#65533;&#65533;&#65533;b&#65533;&#65533;h&#65533;V+"&#65533;k$&#65533;&#65533;&#1666;&#65533;b&#65533;&#65533;\&#65533;"&#65533;K&#65533;&#65533;&#65533;k&#65533;x&#65533;Rlb&#65533;&#65533;&J&#65533;&#65533;a &#65533;&#65533;B&#65533;&#65533;&#65533;)
 &#65533;k& &#65533;F&#65533;&#65533;&#65533;*x@+`&#65533;C&#65533;&#65533;&#65533;P$&#65533;&#65533;=T
;&#65533;&#65533;>>Q&#65533;0&#65533;n&#65533;n&#65533;o&#65533;&#295;&#65533;V&#65533;6&#65533;&#65533;!&#65533;&#65533;&&#996;:&#65533;!&#65533;qj&#65533;&#65533;0sx&#65533;x&#65533;&#65533;&#65533;^&#65533;-&#65533;&#676;&#1036;&#65533;&#65533;&#65533;|zqH&#65533;&#65533;!&#65533;&#65533;7&#65533;&#65533;!&#16786;&#65533;"&#65533;&#65533;&#65533;|&#65533;! -&#65533;^&#65533;J&#65533;X&#65533;f &#65533;b&#65533;&#65533;J&#65533;&#65533;&#65533;@ B&#65533;&#65533;6R&#65533;.`I&#65533;-~&#65533;&#65533;&#65533;&#1952;d&#65533;j`H&#65533;&#65533;&#65533;&#65533;&#65533;&#65533;&#65533;&#65533;d&#65533;&#65533;@Q&#65533;&#65533;&#65533;BP&#65533;7&#65533;`d&#65533;<&#65533;:&#65533;&#65533;.A&&#65533;B$&#65533;o>2&#65533;&#65533;&#65533;t&#65533;&#65533;&#65533;&#65533;&#65533;&#65533;&#65533;A&#65533;A
*&#65533;p bm&#65533;!4D&#65533;&#65533;L~&#65533;&#65533;~&#65533;&#65533;&#65533;&#65533;wJPzz"T&#65533;`&#65533;
" Pi&#65533;&#65533;&#65533;F &#65533;6&#65533;&#687;<!&#65533;&#65533;&#693;$&#65533;/&#65533;]`~RB&#65533; B&#65533;&#65533;&#65533;-&#1234;&#65533;&#429;&#65533;&#65533;&#65533;&#65533;$G&#65533;
A!vK&#65533;j&#65533;&#65533;&#65533;&#65533;$/gH$&#65533;:VB&#65533;\-&#65533;&#65533;
&&#65533;&#65533;&#65533;e0&#65533;&#65533;ba&#65533;&#65533;&#65533;$	N&#65533;2L&#65533;&#65533;&#65533;&#65533;&#65533;&#65533;&#65533;&#1810;3!&#65533;hX&#65533;&#65533;"&#65533;&#65533; B&#65533;EbY&#65533;&#65533;&#65533;gZ&#65533;&#65533;!&#65533;E-Qp&#65533;x"'&#65533;k&L&#65533;&#65533; Q6&#65533;R*E&#65533;&#65533;&#65533;&#65533;)b&#65533;&#65533;&#65533;&#65533;S$&#65533;&#65533;7n`m&#65533;&*&#65533;a&#65533;+&#65533;>&#65533;+&#65533;&#65533;&#65533;&#807;<b#	&#65533;;&#65533;&#999;&#65533;&#65533;E&#65533;"&#1667;,&#65533;QQ&#65533;"&#1459;>&#65533;&#1491;=&#1251;|:&#65533;&#65533;&#65533;&#607;H&#65533;&#65533;&#65533;g1&#65533;&#65533;*&#65533;!DO&#65533;H/&#65533;4&#65533;4%(&#65533;&#65533;xAnp&#65533;&#65533;#La&#65533;&#65533;*r&#65533;ha6&#65533;MP&#65533;	&#65533;I&#65533; 	D&#65533;&#65533;|&#65533;&#65533; F&#65533;&#65533;h&#65533;F&#65533;C&#65533;
&#65533;Cw/.`,&#65533;&#65533;
&#65533;"&#65533;J&#65533;*~o&#65533;oH&#65533;;&#65533;>&#65533;&#65533;<&#65533;!&#65533;&#65533;&#1126;A>f
F&#65533;&-s&#65533;&#65533;u&#65533; &#65533;vZ&#65533;L&#65533; &#65533;&#65533;0&#65533;&#65533;&#65533;&#65533;&#65533;&#256;%&#65533;&#65533; Ab&#65533;VH&#65533;&#65533;yb&#65533;&#65533;n&#65533;&#65533;&#65533;&#65533;&#65533;&#65533;!&#65533;&#65533;pm$&#65533;&#65533;&#1532;&#65533;)&#65533;$F&#65533;L*&#65533;)&#2694;&#65533;&#65533;&#65533;&#65533;t&#65533;|L&#65533;&#65533;&#65533;&#65533;9&#65533;!,&#65533;!8&#65533;~8Jj&#65533;U_&#65533;,&#65533;3%h&#65533;&#65533;R&#65533;&#65533;r&#65533;&#65533;&#65533;&#65533; K&#65533;&#65533;&#65533;$&#65533;&#65533;n&#65533;&#65533;rX{+&#65533;t(A&#65533;d&#65533;&#65533;LJJ&#1699;=&#65533;*&#65533;&#65533;g&#65533;*3&#65533;&#65533;&#1159;|CV&#65533;&#65533;3[&#65533;.&#65533;&#65533;P&#65533;&#65533;&#65533;&#65533;V&#65533;"T"&#65533;&#65533;( ba "&#65533;&#65533;&#65533;%&#65533;&#65533;&#65533;&#65533;&#65533;6a&#1393;f&#191;fB`&#65533;S&#65533;"bSv#&#65533;K&#65533;!&#65533;%&#65533;.b
D&#65533; &#65533;B&#65533;&#65533;@&#65533;&#65533;&#65533;N&#65533;&#65533;&#65533;D"T5	&#65533;PBn&#65533;+&#65533;&#65533;:)_&#65533;&#65533;!&#65533;@n&#65533;&#65533;Zt7^@Q&#65533;&#65533;&#65533;p&#65533;<&#65533;L@-&#65533;_&#65533;"&#65533;L&#65533;F&#65533;Y&#65533;&#65533;&#65533;&#65533;%&#65533;`&#65533;G&#65533;!1&#65533;&#65533;&#65533;&#65533;&#65533;"&#65533;&#65533;<7&#65533;!f*`&#65533;&#65533;<&#65533;&#65533;!,&#65533;  &#65533;9&#65533;&#65533;no9(J9&#65533;&#65533;m&#65533;&#65533;.A&#65533;1d]&#65533;&#65533;&#65533;&#65533;H&#65533;&#65533;:H&#65533;o&#65533;B<&#65533;&#65533;&#1070;&#65533;<&#65533;>&#65533;T,"&#65533;&#65533;f&#65533;!&#65533;&#65533;&#65533;&#65533;&#65533;R&#65533;&#65533;f&#65533;L&#65533;v0&#65533;&#65533;d&#65533;t@r&#65533;&#65533;O*&#65533;X&#65533;E&#65533;&#65533;*&#65533;`&#65533;`hmOC&#65533;'&#65533;&#390;&#65533;&#65533;L&#65533;&#65533;6&#65533;&#65533;B&#65533;&#65533;&#65533;&#65533;:&#65533;z&#65533;&#65533;@&#65533;&#65533;@&#65533;&#65533;R&#65533;&#65533;+4&#65533;&#65533;	&#65533;xk;&#65533;9&#65533;6&#65533;`q&#65533;`&#65533;&#65533;{&#65533;&#65533;B&#65533;&#65533;&#65533;V&#65533;7W&#65533;&#65533;
wk3&#65533;&#65533;>S&#65533;&#65533;m&#65533;&#65533;N&#65533;&#65533;&#65533;0/"&#65533;&#65533;;&#65533;&#65533;G&#65533;d&#65533;&#65533;Y&#65533;$&#1978;5&#65533;&#65533;
Gb\_b
}h&#65533;&#65533;O&#65533;u%*&#65533;&#65533;h &#65533;&#65533;"&#65533;1&#65533;2B&#65533;US&#65533;5&#65533;&#65533;8~&#65533;&#65533;r&#65533;_&#65533;&#65533;&#65533;k&#65533;&#65533;[ &#65533;czS&#65533;j&#65533;%&#65533;Ab&#65533;&#65533;&#1959;)&#65533;a &#65533;&#65533;&#65533;&#65533;&#65533;6&#65533;&#65533;A&#65533;&#65533;&#65533;|&#65533;"&#65533;BEbj&#65533;`1I <T$&#65533;;&#65533;nA&#65533;&#65533;!&#65533;s&#65533;A&#395;&#65533;Q%J=&#65533;"&v&#724;/&#65533;i&#65533;t`B&#65533;jYb>&#65533;~&#65533;*lL&#647;;T"U"
&#65533;&#65533; &#65533;%(&#65533;&#65533;m&#65533;Fk&#65533;&#65533;&#65533;&#65533;!
&#65533;&#65533;&#65533;&#65533;&#65533;&#65533;!:+&#65533;I&#65533;s!&#65533;{1>&#65533;t&#65533;<&#65533;qA&#65533;&#65533;&#65533;&#65533;&#65533; P&#65533;K&#65533;&#65533;&#65533;&#65533;&#65533;&#65533;&#65533;?&#65533;O&#65533;&#65533;$&#65533;&#65533;>W&#1446;"P&#65533;&#65533;%&#65533;E&#65533;AAu&#65533;&#65533;d&#65533;&#65533;&#65533;,&#65533;'Bv&#65533;&#65533;&#65533;8$&#65533;<&#1761;&#65533;AJAX&#65533;&#65533;&#65533;&#65533;ld&#65533;&#65533;&#65533;K1&#65533;K&#729;&&#65533;H0u&#65533;0&#65533;C^1%.&#65533;&#65533;C&#65533;
 U&#65533;d&#65533;&#65533;,M&#1567;&#65533;&#1600;&#65533;&#883;$&#65533;]Ce|&#65533;&#65533;&#65533;K&#65533;&#65533;$W&#65533;A2z3&#65533;&#65533;>H&#65533;M&#65533;&#65533;70&#65533;7&#65533;&#65533;b`&#65533;Wnx&#65533;0c&#65533;Bg&#65533; &#65533;&#65533;&#65533;{&#65533;	&#65533;&#65533;&#65533;&#65533;2s&#65533;&#65533;d&#65533;&#65533;&#65533;"&#65533;]&#65533;&#65533;SB"&#65533;&#65533;&#65533;X2X53a%&#65533; &#65533;Bb&#65533;h&#65533;J&#65533;&#65533;E&#65533;&^&#65533;U&#65533;Rh@&#65533;eL$  "&#65533;&#65533;V)@&#65533;6&#65533;&#65533;*ch_&#65533;:&#65533;h}&#65533;a&#65533;&#65533;!"<Yb+&#65533;8&#65533;b1%&#65533;cdEb^&#65533;Wb&#65533;0&#65533;FXJ$&#65533;&#65533;<P&#65533;&#65533;"&#65533;z&#65533;/&#10210;&#65533;
&#65533;-&#65533;c&#65533;F&#65533;&#65533;&#65533;&#65533;DQ" &#65533;a&#65533; &#65533;A&#65533;v&#65533;<[m)J&#65533;O&#65533;&#65533;.&#65533;"T&#65533;!&#65533;!x4&#65533;Zr^&#65533;&#65533;&#65533;&#65533;o&#579;p&#65533;&#65533;p&#65533;&#65533;,&#65533;&#65533;&#65533;G&#65533;( &#65533;z&#65533;!*&#65533;q&#65533;&#65533;B!&#65533;&#65533;&#65533;&#65533;&#65533;&#65533;#t&#65533;T&#65533;2&#65533;C&#65533;&#65533;&#65533;&#65533;t;&#65533;y:&#65533;t&#65533;*&#65533;ca'&#65533;&#65533;`7Pe&#65533;-&#65533;m&#65533;p&#65533;
&#1723;,&#65533;&#65533;@ &#65533;&#65533;&#484;&#65533;&#65533;l&#65533;&#65533;&#65533;&#65533;!j&#65533;*&#65533;2&#65533;&#65533;&#65533;L;&#65533;jCN&#65533;!"&#65533;&#65533;&#65533;&O&#65533;"6&#65533;a&#65533;&#65533;&#65533;a&#65533;&#65533;9%n&#1696;&#65533;&#65533;hU2?\&#65533;8&#65533;&#65533;w&#65533;eU&#65533;F&#65533;&#1955;:(d$&#65533;NJ&#65533;3&,&#65533;-&#65533;&#65533;(&#65533;&#65533;&#65533; /-&#65533;&#1604;&#65533;:&#65533;&#65533;&#65533;&#65533;
%&#65533;&#725;&#65533;5<&#65533;&#65533;p%`E&#65533;F&#65533;&#65533; &#65533; L3&#65533;&#65533;0&#65533;	V&#65533;%&#65533;c_E&#65533;+&#65533;p&#65533;&#65533;j&#65533;N\&#65533;&#65533;`&#65533;g|]
&#1130;Y&#65533;]&#65533;P&#65533;+&#65533;&#65533;!l&#65533;&#65533;,)u&#65533;&#65533;%&#1699;&#65533;!Bn&#65533;J&#65533;"&#65533;&#65533;B&#65533;&#594;^ lv@	4KO&#65533;&#65533;&#65533;&#65533;&#65533;9&#65533;=&^&#65533;&#65533;&#65533;|&#65533;&#65533;&#65533;Ub&#65533;b/&#65533;&#65533;p`H&#65533;&#65533;^&#65533;&#65533;	&#65533;a&#65533;/&#65533;o&#65533;oP&#790;\&#65533; &#65533;i&#65533;&#65533;m[&#65533;Gu&#65533;x4&#65533;gQ&#65533;&#65533;"^ &#65533;;zq&#65533;Z<&#65533;!&#65533;#x&#65533;7&#65533;c&#65533;Py&#65533;/s0&#65533;&#65533;B&#65533;&#65533;?&#65533;O|&#65533;&#65533;A<&#65533;&#65533;&#65533;iv&#65533;)
@]&#65533;AD:&#65533;*&#65533;&#65533;&C&#65533;U&#65533;bm&#65533;+&#65533;&#65533;&#65533;&#65533;p&#65533;&#65533;&#65533;&#65533;| &#65533;{&#65533;=%&#65533;!&#65533;&#65533;&#65533;6&#65533;&#65533;B@j&#65533;>&#65533;"8 &#65533;l$&#65533;&#65533;yI&#65533;&#65533;J&#65533;&#65533;7&#1951;&#65533;@&#65533;eU&#65533;|!&#65533;&#65533;\&#65533;&#311;~|}&#1220;N&#65533;&#65533;&#65533;u&#65533;&#65533;~&#65533;&#65533;,a-&#65533;&#65533;E"&#65533;&#65533;$Pn$&#65533;uS&#65533;R&#65533;&#65533;&#65533;&#312;v&#65533;+&#65533;&#65533;&#65533;+&#65533;s&#65533;&#65533;3&#65533;&#65533;&#65533;&#65533;DN&#65533;KN&#65533;"&#65533;%&#65533;E4!&#65533;%&#65533;|#&#65533;^W&#65533;5&#65533;&#65533;5&#65533;&#65533;$&#65533;%&#65533;8%&#65533;+&#65533;&#65533;&#65533;&#65533;Y&#65533;&#65533;&#65533;&#65533;&#65533;&#65533;L&#65533;c&#65533;P!&& &#65533;&#65533;"&#65533;&#65533;0 &#65533;&#65533;&#402;:&#65533;&&#65533;"&#65533;z$&&#65533;&#65533;kt$,&#65533;&#65533;&#65533;&#65533;J&#65533;&#65533;~&#65533;?Ov&#65533;&#65533;fe&#65533;q&#65533;%TH&#65533;&#65533;^&#65533;&#65533;&#65533;&#65533;&#65533;&#65533;&#65533;iQ&#65533;&#1327;hSb&#65533;&#65533;&#65533;&#65533;&#65533;p&#65533;qs&#65533;&#65533;
)&#65533;&#65533;6U&#65533; &#65533;&#65533;7&#65533;,9TBF&#65533;Q8&#65533;&#65533;&#65533;&#65533;!&#65533;&#65533;!f&#65533;&#65533;=):&#65533;&#65533;~&#65533;&#65533;&#65533;&#65533;&#64365;gcf&#65533;&#65533;=&#65533;B;&#65533;OF&#65533;&#65533;(&#65533;daB2H&#65533;	6W&#65533;&#1902;&#65533;8&#1680;&#65533;c&#65533;  "&#65533;+x&#65533;&#65533;u&#65533;"&#65533;&#65533;8Q&#65533;O&#65533;"E&#65533;*&#65533;&#65533;&#65533;&#65533;R&#395;}X&#65533;&#65533;&#65533;c&#65533;&#65533;&#65533;&#199;&#65533;&#65533;)&#65533;r&#65533;&#65533;%&#65533;&#65533;&#65533;&#65533;&#264;&#65533;"&#65533;&#65533;&#65533;t&#65533;&#65533;&#65533;&#65533;?-/:&#65533;&#65533;&#65533;&#9692;8&#65533;`&#65533;&#65533;&#65533;&#1257;T&#65533;Z&#65533;&#65533;5&#65533;&#1453;\&#65533;z&#65533;
6,N)&#65533;&#65533;`lt1	&#65533;\&#1366;H&#65533;jm&#65533;&#65533;l1&#65533;Uk&#65533;&#65533;Z&#65533;8&#65533;&#65533;{Q*U&#65533;&#65533;3&#65533;&#38877;&#65533;<r*&#65533;"&#65533;&#65533;E&#65533;Z;&#65533;&#65533;b&#65533;">&#65533;&#65533;&#65533;A&#65533;&#65533;n&#65533;j&#65533;&#65533;+&#65533;j&#65533;\T&#65533;&#1638;F&#65533;$6N&#65533;&#65533;&#2002;f&#65533;nk&#65533;&#65533;K&#65533;&#425;	c&#65533;4.jz@C&#65533;&#65533;&#65533;&#65533;tb&#65533;&#65533;0Z_&#65533;&#65533;&#965;&#65533;&#65533;&#65533;&#65533;>|&#65533;2#&#65533;&#65533;&#65533;X&#444; &#65533;&#65533;&#65533;&#65533;[&#65533;/&#65533; &#65533;&#65533;&#351;&#65533;
#&#65533;&#65533;&#65533;.Z&#65533;&#65533;	FW&#65533;&#65533;?&#65533;&#65533;&#65533;i&#65533;AN&#65533; ^N&#1220;&#65533;F8,6&#65533;&#65533;&#65533; &#65533;Ev&#65533;&#65533;&#65533;P&#65533;&#65533;s&#65533;&#65533;)^4&#65533;	+B6&#65533;&#65533;'\&#65533;&#65533;?<T&#65533;&#65533;&#65533;F&#65533;pq&#65533;>.&#65533;8Y1U*3a&#65533;&#65533;d6bT!SH"h&#65533;V&#65533;Y&#65533;&#65533;?WF4&#1226;9&#65533;R $VE&#65533;<L&#65533;&#65533;q&#65533;h&#65533;&#65533;&#65533;ljA&#65533;g&#65533;h&#65533;5 F@&#65533;c&#65533;6@@&#65533;u&#65533;$FD&#65533;&#65533;62&#65533;&#65533;&#65533;4&#65533; c
r&#65533;&#65533;&#65533;uQTZ&#65533;5X`&#65533;&#999;&#65533;&#65533;b&#65533;&#65533;L&#65533;&#65533;'8p#D&#65533;&#65533;&#65533;&#23211;&#65533;D&#65533;3&#65533;@R&#65533;Rp&#65533;C,&#65533;&#65533;z&#65533;D&#65533;&#65533;Tm&#65533;G&#65533;T&#65533;Cq&#65533;&#65533;&#65533;`&#65533;9&#65533;&#65533;7&#65533;&#274;&#65533;EDiiQ&#65533;*D T]&#65533;&#65533;?[&#65533;&#152;&#65533;o&#65533;&#65533;&#65533;k&#65533;F&#65533;&#65533;\^&#65533;&#65533;&#65533;&#65533;or&#1862;&#65533;&#65533;&#65533;dj&#65533;&#65533;e&#65533;^&#65533;&#65533;&#65533;&#65533;T&#65533;&#65533;D%%&#65533;&#591;#&#65533;B&#65533;EDF&#65533;&#711;&#65533;&#65533;sQ&#65533;&#65533;1&#65533;&#65533;&#65533;&#65533;Vg|&#65533;EW&#65533;j&#65533;[Z&#65533;&#65533;&#65533;|Zm&#65533;|&#65533;;u&#65533;0U&#65533;&#65533;&#65533;&%&#65533;Up&#65533;)Gr&#65533;$uQ&&#65533;&#65533;&#65533;sV9`&#65533;uy&#65533;&#65533;&#65533;n&#65533;uU&#65533;&#65533;&#65533;O&#65533;]%v&#65533;mM&#65533;Y&#65533;&#65533;E&#65533;&#65533;&#65533;F9&#65533;P2&#65533;UM3&#65533;U&#65533;`%&#65533;]My&#65533;dZ&#65533;&#65533;=&#65533;&#65533;&#65533;F&#65533;<&#65533;	<&#65533;P&#65533;?&#65533;&#65533;$&#65533;N&#65533;)&#65533;&&#65533;!D&#65533;&#65533;&#65533;&#65533;+&#65533;kU%V&#65533;&#65533;&#65533;&#65533;S&#65533;.%S&#65533;&#65533;p&#65533;$&#65533;&#65533;&#65533;&#65533;Ny&#65533;&#65533;&#65533;&#65533;&#65533;TY&#65533;PHV&#368;&#65533;1&#65533;"&#65533;B&#65533;]T&#65533;&#65533;6$|;N&#65533;&#65533;N&#65533;&#65533;JJ&#65533;6&#65533;&#65533;g&#65533;&#65533;<&#753769;`R#X&#65533;&#65533;)&w&#65533;&#65533;;&#65533;&#65533;&#65533;&#65533;9&#65533;&#65533;&#65533;%8&#65533;$&#65533;A$&#65533;&#65533;&#65533;D(&#65533;&#65533;&#65533;&#65533;T&#65533;&#65533;Y8&#65533;&#65533;&#65533;8&#65533;8F&#65533;&#65533;&#65533;&#65533;dpZlP,|&#65533;&#65533;&#65533;&#65533;&#65533;?&#65533;G&#65533;pB&#65533;&#65533;&#65533;)LIA&#65533;.&#65533;&#174;&#65533;p&#65533;4&#65533;&#65533;&#65533;`&#65533;f=&#65533;&#65533;\&#65533;3&#65533;&#65533;a8&#65533;&#65533;&#65533;&#65533;&#65533;&#65533;`$&#65533;&#65533;&#65533;&#65533;t$&#65533;&#65533;&#65533;"%&#65533;g&#65533;&#65533;C&#65533;h&#65533;5/&#65533;jRs&#65533;&#65533;&#65533;&+&#65533;0&#65533;	&#65533;&#65533;1ghlZp&#65533;H4&#65533;h&#65533;8FS&#65533;&#65533; &#65533;H&#65533;+X&#65533;&#65533;&#2005;&#65533;&#65533;&#65533;k&#65533;ON"0&#65533;&#65533;&#65533;N&#65533;C4X+&#65533;&#65533;
N&#65533;&#662;,&#65533;d&#65533;&#65533;*&#65533;&#65533;d&#65533;`$!&#65533;C#&#200;*8&#65533;X!J&#65533;&#65533;*+&#65533;$y2'&#1109;P@&#65533;&#65533;(&#65533;&#65533;I2P0K-&#65533;9A&#65533;.`&#65533;&#65533;C*&#65533;)N&#65533;&#65533;&#65533;&#65533;&#65533;&#171;J28&#65533;&#65533;&#65533;Hew&#65533;&#65533;d&#65533;&#65533;J&#65533;&#65533;&#65533;&#65533;&#65533;&#65533;&#65533;oE.'2&#65533;&#65533;6N &#65533;S&#65533;{&#65533;[&#65533;1&#65533;&#65533;)&#65533;&#65533;&#65533;&#65533;9."&#65533;c&#1600;&#65533;D&#65533;&#65533;&#65533;&#65533;A&#65533;^1N,10&#65533;&#65533;3B&#65533;&#65533;VI&#65533; VV&#65533;&#65533;&#65533;X&#65533;
&#65533;9k&#65533;K&#65533; &#65533;"d&#65533;I&#65533;&#65533;1&#65533;&#65533;[9a&#65533;.b&#65533;u&#65533;v&#65533;&#65533;?
&#65533;&#736;
u&#65533;2&#65533;a_&#65533;&#23508;Y&#65533;6L5&#65533;k&#65533;&#65533;&#65533;X#&#65533;`&#65533;&#65533;E&#65533;A&#65533;R&#65533;&#65533;8l;T8&#65533;F&#65533;hiDV&#65533;2F.&#65533;f5}&#65533;&#65533;&#65533;R&#65533;&#65533;&#65533;&#65533;k&#65533;s&#65533;I&#65533;.R&#65533;=>GQ&#65533;ZY&#65533;J-&#18703;D-&#65533;V&#65533;v&#65533;&#65533;&#65533;&#65533;>b{O"&#65533;r&#65533;&#65533;4&#65533;eY&#65533;"8nF&#65533;&#65533;&#65533;'T`&#65533;
-b&#65533;1&#65533;&#65533;&#65533;*&#65533;."&#65533;
&#65533;^b &#65533;w&#65533;&#65533;&#65533;&#65533;q&#65533;&#65533;&#65533;5@-&#65533;&#65533;&#65533;?&#1152;&#65533;0]&#65533;Pf0&#65533;&#65533;&#65533;!&#65533;i+&#65533;	&#65533;0&#135;;d7+0&#65533;?&#65533;&#65533;&#65533;&#65533;#&#65533;&#65533;H0|&#65533;AU&#65533;{&#65533;U`&#65533;&#65533;i &#65533;&#676;&#65533;&#65533;<{&#65533;&#65533;0&&#65533;&#65533;?C!&#65533;&#65533;
&#65533;&#65533;&#65533;?&#65533;&#65533;PEX&#65533;f&#65533;C	&#65533;&#65533;!X&#65533;&#65533;`&#65533;	5T "&#65533;(&#65533;F9&#65533;&#65533;%P+&#65533;0&#65533;p&#65533;&#65533;&#65533;
 ;@&#65533;b&#65533;$"/fx&#65533;X,&#65533;&#65533;J&#65533;&#65533;4&#65533;A`&#65533;&#65533;1&#65533;3^h'u&#65533;&#65533;&#65533;m&#65533;&#65533;&#65533;&#65533;&#65533;0H&#65533;&#289;!s&#65533;&#65533;&#533;`&#65533;&#585;k&#65533;21&#65533;&#65533;&#65533;`&#65533;1&#65533;]&#65533;&#65533;&#65533;.c%4V%U&#65533;&#65533;&#65533;X&#65533;&#1140;ewS&#65533;!&#65533;8&#65533;&#65533;Wbv&#65533;,&#65533;i7 &#65533;I&#2012;B&#65533;&#65533;a&#65533;!&#65533;&#65533;9J&#65533;	&#65533;&#65533;#N&#65533;&#65533;[&#65533;\e;Z&#65533;&#65533;":&#65533;&#65533;&#65533;&#65533;]&#65533;I,N&#65533;&#65533;<'&#65533;&#65533;&#65533;&#65533;&#65533;adL3j&#65533;ix&#65533;O&#65533;&#65533;&#65533;&#65533;&#65533;&#65533;Q&#65533;&#65533;\&#65533;&#65533;hNV&#65533;&#65533;\d&#65533;f&#65533;&#65533;a&#65533;&#65533;"X&#65533;W &#65533;> &#65533;&#65533;~@&#1770;2@&#65533;&#65533;&#65533;&#65533;&#65533;`&#65533;T&#65533;&#65533;&#1904;&#65533;&#65533;w&#65533;&#65533;4&#65533;t&#65533;N3VUIL&#65533;&#65533;S&#65533;!&#65533;Q&#65533;8	&#65533;&#65533;G&#65533;&#65533;)3"&#65533;1&#65533;I&#530;2&#65533; &#65533; &#65533;&#65533;.&#65533;&#932;&#65533;`D( ,&#65533;&#1889;&#65533;CU,&#65533;&#65533;0tB9$&#65533;!(&#65533;HX&#65533;&#65533;&#65533;t_&#65533;C&#65533;&#65533;/~&#65533;g2%Y%&#65533;&#65533;&#65533;&#65533;&#65533;!&#65533;8&#65533;DWq&#65533;S&#65533;-2&#65533;Vfp&#65533;c&#65533;&#65533;&#65533;&#65533;&#65533;I&#65533;&#65533;&#65533;&#65533;z&#65533;\&#2010;|[cdF&#65533;H	&#65533;F&#65533;&#65533;qh&#65533;Yc[&#65533;2F&#65533;&#65533;&#65533;)q&#65533;&#65533;&#65533;.R&#587;0nLB&#65533;Cy&#65533;&#65533;&#65533;0IL&#65533;G86&#65533;?&#65533;&#65533;&#65533;xD&#65533; &#65533;8>&#65533;&#65533;&#65533;&#65533;7&#65533;&#65533;&#65533;o&#65533;&#65533;*&#65533;&#65533;&#65533;Sp&#65533;\&#1056;&#65533;&#585;^K&#65533;&#65533;C&#65533;#a&#65533;&#65533;&#1523;&#65533;&#65533;|&#65533;&#65533;&#65533;E&#65533;Q&#65533;kD&#65533;#D&#65533;&#65533;&#65533;&#65533;&#65533;&#65533;&#65533;&#65533;&#65533;&#65533;@&#65533;P&#65533;&#65533;t&#65533;
)&#65533;qR4&#65533;&#1599;&#905;&&#65533;&#65533;6&#65533;&#65533;&#65533;&#65533;&#65533;&#65533;0	&#65533;4[&#65533;&#65533;&#65533;?&#65533;}rS&#65533;m&#65533;&#65533;E&#65533;Be&#65533;g&#65533;w &#65533;?&#51155;hb&#65533;"'`"@&#65533;)p&#65533; &#65533;S&#65533;o9&#65533;!&#65533;U:&#65533;4w={&#65533;p&#65533;P_,&#65533;&#65533;-&#65533;&#65533;$`&#65533; PFP&#65533;q&#65533;3&#65533;&#65533;P&#65533; r9&#65533;&#65533;	U)WR&#65533;&#65533;&#65533;
&#65533;!!f/&#65533;,&#65533;s&#65533;&#65533;`bE&#65533;bBpw&#65533;0K8c3&#65533;*Af&#65533;c&#65533; S&#65533;@C&#65533;8&#65533;0a?W&#65533;)&#65533;o&#65533;&#65533;~&#65533;G&#65533;e&#65533;w1&#65533;`&#65533;4`D#pv&#65533;!h&#65533;'`U&#65533; x&#65533;&#65533;]&#65533;&#1649;.&#65533;&#65533;&#65533;&#65533;,&#65533;S&#65533;6P&#65533;`E(&#65533;`j&#65533;&#65533;&#65533;0q8AXYB&#65533;&#65533;&#65533;&#65533;&#65533;&#65533;&#65533;k&#65533;&#65533;&#65533;&#65533;x&#65533;h&#65533;&#65533;&#65533;H&#65533;&#522;&#65533;&#65533;&#65533;&#65533;&#65533;k&#65533;&#65533;9Q&#65533;W&#65533;j]&#65533;L&#65533;z`&#65533;&#65533;&#65533;j&#65533;&#65533;X&#65533;&#65533;&#65533;&#65533;&#65533;i&#728;5fHj&#65533;&#65533;&#65533;{&#65533;&#65533;0&#65533;&#65533;q+&#65533;&#65533; k&#65533;/&#720;&#65533;&#65533;j8QY&#1544;&#65533; &#65533;~9A&#65533;g&#65533;xU!&&#65533;&#65533;d&#65533;~&#65533; E&#65533;&#65533;A&#65533;6&#65533;&#324;&#65533;&#65533;&#65533;&#65533;&#65533;&#65533;;T1&#65533;uR&#65533;&#65533;'&#65533;&#65533;8&#65533;o[ &#65533;vg0&#65533;&#65533;)$&#65533;}2=L&#65533;(&#65533;N&#65533;L&#65533;!&#65533;0)&#65533;&#65533;7&#65533;&#65533;'&#65533;T!&#65533;	&#65533;&#65533;
&#65533; !v`#&#65533;&#65533;`	&#65533;&#65533;$&#65533;ze	&#65533;&#65533;&#65533;Pa&#65533;&#65533;?&#65533; 	&#65533;`B a`@&#65533;&#65533;&#65533;&#65533;&#65533;@A&#65533;bP&#65533;&#65533;r&#65533;&#65533;A&#65533;@&#65533;A$-&#65533;&#65533;taA&#65533;p/`
yc
&#65533;`?&#65533;[&#65533;;&#65533;B.t&#65533; &#65533;&#65533;}&#65533;Va&#390;~&#65533;x&#65533;p&#65533;b&#65533;Ya&#65533;&#65533;Z[C&#65533;&#65533;98&#65533;&#65533; &#65533;&#65533;LU1&#65533;&#65533;&#65533;&#65533;&#65533;H&#65533;&#65533;y&#65533;TQ&#65533;`&#65533;&#65533;&#65533;&#65533;&#65533;`[&#65533;yW&#65533;&#65533;&#65533;&#65533;9aU#&#65533;
p`gcS&#65533;&#65533;iv#&#65533;&#65533; &#65533;A&#65533;&#65533;G&#65533;&#616;&#65533;&#408;&#65533;&#65533;&#65533;&#65533;Q&#65533;p&#65533;{&#65533;&#65533;&#65533;&#65533;H&#65533;&#65533;&#1414;\TQ9&#65533;HT &#65533;&#65533;)&#1462; &#65533;XX7&#65533;&#65533;&#65533;&#65533;X&#65533;{&#65533;S@&#65533;Su&#65533;&#65533;&#65533;hi`&#65533;&#65533;&#65533;&#65533;Z&#65533;6&#1768;&#65533;V&#65533;S&#65533;LQd&#65533;R &#65533;&#65533;G&#65533;&#65533;&#65533;&#65533;ZV&#65533;&#65533;&#65533;&#65533;<6&#65533;^&#65533;Vz&#65533;-&#65533;='&#65533;!r&#65533;"&#65533;V'&#65533;'&#65533;U:&#65533;	&#65533;P&#65533;&#65533;&#65533;&#65533;p*9&#65533;+&#65533;&#65533;`&#65533;@rV!&#65533;&#65533;s&#65533;&#65533;R^K&#65533;&#65533;&#65533;&#65533;L&#65533;&#65533;Yi@&#65533;&#65533;*fR73&#65533;7ayc<!L&#65533;tj&#598;&#65533;1"/ -Q1&#65533;9&#65533;Y&#65533;	&#65533;&#65533;5&#65533;&#65533;&#65533;&#65533;CU	&#65533;&#65533;&#65533;&#65533;&#65533;&#65533;&#65533;j&#65533;'w&#65533;&#65533;v&#65533;T&#65533;&#65533;&#1114;&#65533;&#65533;&#65533;&#65533;&#65533;y&#65533;&#65533;&#65533;&#65533;Y&#65533;&#65533;&#65533;&#65533;y&#65533;&#65533;&#65533;&#1626;&#65533;&#65533;&#65533;y&#65533;&#65533;P&#65533;&#65533;&#65533;S&16&#65533;@&#65533;A/&#65533;{G&#65533;&#65533;&#65533;&#65533;&#65533;&#65533;&#65533;&#65533;}&#65533;yW&#65533;	&#65533;&#65533;&#65533;0&#65533;&#65533; 1&#65533;&#65533;&#65533;"&#65533;&#65533;&#65533;
&#65533;&#65533;&#65533;J&#65533;&#65533;@	Vu&#65533;&#65533;7Y&#65533;
&#65533;&#65533;&#65533;U&#65533;&#65533;&#65533;&#65533;%PhY&#65533;Xl&#65533;8&#65533;&#65533;qa&#65533;Q&#65533;^&#65533;&#65533;&#65533;&#65533;&#65533;)&#65533;&#65533;J&#65533;8&#65533;&#65533;x5o&#65533;&#65533;&#65533;&#65533;	&#65533;&#65533;j&#65533;&#65533;&#65533;&#1567;&#65533;&#65533;&#65533;&#65533;&#1037;&#65533;*&#65533;&#65533;z ip &#65533;H|8am&#65533;x&#65533;&#65533;m3m8&#65533;d&#65533;&#65533;&#65533;R &#65533;T&#65533;6L&#65533;;b&#65533;d&#661;`nc&#65533;.&#65533;&#65533;V&#65533;Z&#65533;&#65533;&#65533;&#65533;&#65533;&#65533;&#65533;6&#65533;:|&#65533;&#65533; 9&#65533;5*&#65533;N$&#65533;N1&#65533;&#65533;D&#65533;&#1315;<B%&#65533;#=6qX&#65533;&#65533;` wP`7,&#65533;&#65533;&#65533;5'Q2x9&#65533;&#65533;S&#65533;	&#65533;sQ2&#65533;&#65533; 
&#65533;Ej&#65533;IZbN{`85&#65533;r&#65533;&#65533;A4&#65533;&#65533;t&#65533;&#65533;ZQK"&#65533;&#65533;RXi&#65533;L&#65533;&#65533;^)P~&#65533;&#65533;&#65533; &#239;&#65533;[C.P	P&#65533;O&#65533;R&#65533;C"&#65533;
4&#65533;xV!&#65533;&#65533;&#65533;&#65533;&#65533;q&#65533;&#65533;&#65533;&#65533;+&#65533;&#65533;:&#65533;b!"&#65533;U{&#65533;&#65533;k&#65533;&#65533;}hY&#65533;SZ&#65533;5Qq&#65533;&#65533;&#65533; &#65533;0CD&#65533;&#65533;&#65533;Y6wc&#65533;gj&#65533;%&#65533;&#65533;u5&#1721;Fk&#65533;q!&#65533;9&#65533;&#65533;K&#65533;&#65533;+&#65533;&#65533;x&#65533;K&#65533;w&#65533;T&#65533;&#65533;&#65533;&#65533; &#65533;h&#65533;&#65533;&#65533;!lTa&#65533;z\&#65533;
W&#65533;[u&#65533;P &#65533;&&#65533; `.&#65533;&#65533;Je&#65533;81&#65533;&#65533;&#65533;&#65533;&#65533;&#592;&#65533;u&#65533; &#65533;81&#65533;S!&#65533;&#65533;0+&#65533;&#65533;&#65533;_ &#65533;&#65533;]&#65533;EY%}&#65533;oW%&#65533;B;&#65533;p=&#65533;>F}RN&#65533;&#65533;*<>$`
p&#65533;I&#65533;&#65533;&#65533;b&#65533;&#65533;&#65533;s&#65533;a&#65533;&#65533;&#65533;&#65533;FrV&#65533;4 _'&#65533; Q&#65533;SJ&#65533;Vs&#65533;&#65533;QT&#65533;r1aDb&#65533;&#65533;6s1t&#65533;RL&#65533;&#65533;L&#65533;*ZS5uI&#65533;LZ&#65533;~?&#65533;&#65533;&Y&#65533;&#65533;[S	&#65533;&#65533;&#65533;&#65533;DO&#65533;&#65533;@xe&#65533;&#65533;
}a&#65533;cr&#65533;&#65533;!&#65533;!&#65533;@|&#628;i&#65533;&#65533;L&#65533;&#65533;&#1851;&#65533;&#65533;&#65533;ZC3R&#65533;	&#65533;&#65533;p&#65533;&#65533;k8Q&#65533;&#65533;&#65533;&#65533;&#65533; &#65533;P&#65533;&#65533;'&#16055;&#65533;&#65533;&#65533;g&#65533;Aw&#65533;&#65533;&#65533;/B&#65533;Ez&#65533;e=&#65533;/&#65533;&#65533;C&#65533;l&#65533;X&#65533;v&#65533;&#65533;a&#65533;i&#65533;&#5938;j&#1356;&#65533;&#65533;&#65533;i&#65533;,&#65533;&#65533;\&#65533;&#622;SQH8A&#65533;&#65533; 	&#65533;&#65533;&#65533;&#65533;&#65533;&#65533;lM$&#65533;&#65533;&#65533;&#65533;3&#65533;l&#65533;&#65533;&#65533;&#65533;8&#7290;&#65533;\Yw&#65533;&#65533;&#65533;&#65533;&#65533;&#65533; &#65533;]&#65533;&#65533;&#65533;&#65533;&#65533;Za'	 &#65533;#0&#65533;&#65533;`1]j&#65533;|&#65533;&#65533;A&#65533;E`[@2='q&#65533;q&#65533;&#65533;85&#65533;N&#65533;%$O&#1731;&#65533;^&#65533;&#65533;&#65533;&#65533; p&#65533;&#65533;&#65533;>,*&#65533;p&#65533;N{sF\? &#65533;!&#65533;Q-'&#65533;&#65533;j&#65533;&#65533;&#65533;j&#65533;,Q&#65533; &#65533;&#65533;&#65533;R&#65533;b&#65533;&#65533;i&#65533;*!&#65533;R&#65533;2*t&#65533;&#65533;&#65533; y&#65533;!ZhA&#65533;&#255;&#65533;&#65533;ZWd
&#1702;&#65533;&#65533;&#65533;q&#65533;&#65533;q&#65533;p&#65533;@&#65533;fa&#65533;e&#65533;e&#65533;:&#65533;91I&#65533;X&#1482;&#65533;&#1738;&#65533;&#65533;&#65533;&#15957;|0"&#65533;&#65533;&#1849;&#65533;&#65533;&#576;&#65533;6@&#65533;&#65533;)T%+&#65533;&#65533;&#65533;a&#65533;&#65533;&#65533;AW&#593;v&#1350;&#65533;2&#65533;9&#65533;&#65533;&#906;0s&#508;sw&#65533;C&#65533;	&#971;&#876;	-`4&#65533;&#65533;kA&#65533;&#65533;&#65533;&#65533;&#65533;&#65533;k&#65533;&#65533;x&#65533;&#65533;Y&#65533;
&#575;7&#65533;4H&#65533;&#65533;&#65533;&#65533;&#65533;&#65533;]&#65533;&#65533;&#920;;l&#65533;<&P&#65533;&#65533;&#65533;j]&#65533;&#65533;&#65533;&#65533;M/3&#65533;&#65533;^&#65533;&#65533;&#65533;:&#65533;o&#65533;&#65533;&#65533;&#65533;2&#65533;%^!
&#65533;&#65533;<|&#65533;]@&#65533;&#2018;B:k#	&#65533;I)&#65533;p6<&#416;N:p	&#65533;c*&#65533; &#65533;N&#65533;U?&#65533;Q&#65533;&#65533;V&#65533;U+SQ&#65533;&#65533;H&#65533;YP&#65533;*EX!#%&#65533;&#65533;*Y&#65533;*E&#65533;&#65533;^&#65533;b+&>&#65533;@&#65533;A&#65533;&#65533;W8&#65533;1&#65533;&#416;&#65533;1 $A&#65533;H&#65533;&#65533;&#65533;&#65533;&#65533;o&#65533;Y.&#1843;\;&#65533;G&#65533;&#65533;&#730;q&#65533;*|&#65533;lj &#65533;U&#65533;&#65533;&#65533;1&#65533;9Q&#65533;\x&#65533;&#65533;
&#65533;&#65533;
&#65533;RC	&#65533; }&#65533;mC&#65533;&#65533;&#1536;&#65533;&#65533;&#65533;0&#65533;&#65533;S &#65533;&#65533;Z&#65533;&#65533;&#65533;9/&#65533;&#65533;z&#65533;&#65533;&#65533;zv&#65533;Z&#65533;&#65533;&#65533;&#65533;&#65533;&#65533;&#65533;j&#65533;&#65533;&#65533;9&#65533;8&#65533;jd&#65533;&#65533;b&#65533;i&#65533;9{&#744;5&#65533;n&#877;~&#65533;&#65533;~&#65533;Z&#65533;&#65533;f&#65533;W;&#65533;&#65533;&#65533;VA&#65533;y&#65533;&#65533;f&#65533;Z&#65533;.&#65533;&#65533;&#65533;&#65533;&#65533;S&#65533;&#49102;&#65533;&#782;&#1712;?p&#65533;&#65533;q	&#65533;&#65533;&#65533;>&&#65533;P&#65533;&#65533;v&#65533;&#65533;]&#65533;&#65533;&#65533;&#788;&#65533;&#65533;M&#65533;&#65533;&#65533;o&#65533;o{S&#65533;Tqp	&#65533;&#65533;&#65533;""?&#65533;&#65533;7K=&#65533;C&#65533;&#65533;&#65533;&#1296;&#65533;kK<&#65533;*C&#65533;&#65533;^lJ&#65533;L&#65533;&#272;&#65533;	4J&#65533;A&#65533;&#65533;b&#65533;@c<&#266;&#65533;&#65533;&#65533;&#1206;;~&#65533; &#65533;6(&#65533;&#65533;8&#65533;*&#65533;C8&#65533;B&#1248; wrv&#65533;&#65533;X&#65533;o	M&#1916;i&#65533;?&#65533;&#65533;Q&#1498;&#65533;&#65533;&#65533;c&#65533;&#65533;o&#956;\&#65533;&#65533;&#1494;Q&#65533;&#1598;&#65533;+&#65533;&#929;&#65533;&#65533;>&#65533;z6&#65533;&#65533;&#65533;&#65533;eo &#65533;&#1100;g&#65533;Sa&#65533;io&#65533;&#65533;&#65533;&#65533;nc:&#65533;IPFeWw/&#65533;m&#65533;&#65533;|w&#65533;&#65533;&#65533;	&#65533;S&#65533;&#65533;&#65533;&#65533;&#65533;&#65533;&#65533;&#65533;&#605;&#65533;&#65533;}&#65533;@&#65533;5&#65533;&#65533;&#1257;&#65533;&#65533;&#65533;&#65533;&#65533;&#65533;&#65533;&#65533;!k&#65533;d&#1680;&#65533;&#65533;&#65533;&#65533;d&#65533;&#65533;HU^n=&#65533;&#65533;&#65533;	&#1038;j&#65533;HF&#65533;B&#65533;&#65533;&#65533;?&#65533;~&#65533;0&#65533;`&#65533;V<&#65533;^a'O@&#65533;
}[ &#65533;9&#65533;\1&#65533;&#65533;&#65533;&#65533;&#65533;o&#65533;&#65533;&#65533;2&#65533;&#1091;&#65533;&#65533;NZ&#65533;&#65533;pD&#65533;&#208;&#65533;&#65533;<&#65533;O3&#65533;,&#65533;&#65533;7G$&#65533;&#65533;&#65533;&#65533;	&#65533;&#65533;A&#65533;&#65533;&#65533;&#65533;M	&#65533;O&#65533;&#65533; g&#65533;+ &#65533;I&#65533;&#65533;~<&#65533;&#65533;%&#65533;&#65533;)&#65533;&#65533;&#65533;
%&#65533;{&#65533;kH?7&#65533;&#65533;&#65533;U&#65533;&#65533;Z G&#65533;&#65533;&#65533;&#65533;'o(&#65533;&#65533;
c&#65533;&#65533;&#65533;&#65533;&#1999;'1}&#156;q&#65533;&#65533; &#65533;&#65533;&#65533;s&#65533;O&#65533;M&#65533;>&#65533;U&#65533;T&#65533;U&#65533;^&#346;&#65533;&#65533;>&#65533;+q&#65533;&#65533;&#65533;&#65533;&#65533;&#65533;&#65533;&#65533;&#65533;&#65533;&#65533;Y&#65533;&#65533;&#65533;jZ&#65533;&#65533;\&#65533;Q&#65533;&#65533;&#65533;&#65533;g&#65533;$q&#65533;&#65533;&#65533;YA&#65533;>&#65533;)t&#65533;,&#65533;UENq&#306;&#65533;K&#65533;?&#65533;(4h&#65533;rL&#65533;L&#65533; &#65533;s&#65533;&#65533;bub.)&#65533;Zu&#65533;%>W&#65533;&#65533;&#65533;&#1133;$&#65533;&#65533;Zm&#65533;d&#65533;&#65533;E&#65533;&#65533;&#65533;&#65533;&#65533;w&#65533;&#8075;n<9r&#65533;&#65533;&#65533;}&#65533;&#65533;&#65533;&#65533;D&#65533;&#65533;&#65533;&#65533;k&#65533;a&#65533;&#65533;I&#65533;
&#65533;4&#65533;&#65533;&#65533;p&#65533;=&#65533;&#65533;($&#65533;:W&#65533; I&#479;&#65533;_&#65533;&#65533;&#65533;g&#65533;P!(6&#65533; &#65533;&#65533; &#65533;&#65533;&#65533; &#65533;6&#65533;&#65533;&#65533;&#65533;4xJBb&#65533;I>&#65533;&#65533;&#65533;z&#65533;0&#65533;'&#65533;&#65533;&#65533;zz"
&#65533;&#1832;J&#65533;`\&#65533;N&#65533;&#65533;&#65533;&#65533;qJ&#65533;`d&#65533;P&#65533;&#65533;.&#65533;y&#65533;&#65533;m&#65533;q&#65533;d&#65533;&#65533;&#65533;Q&#65533;&#65533;&#65533;&#65533;&#65533;&#65533;&#65533;&#65533;&#65533;mI&#65533;&#65533;&#65533;vR&#65533;&#65533;&#65533;!,Ah2&#65533;&#65533;&#65533; &#65533;&#65533;A&#65533;q&#65533;g &#65533;!&#65533;j&#65533;N&#65533;,Q&#65533;!0&#65533;&#65533;&#65533;&#65533;&#65533;Q&#65533;&#65533;&#65533;Kt&#65533;(&#65533;&#65533;P&#65533;&#65533;
&#65533;&#65533; T&#65533;p&#65533;&#65533;&#65533;X&#65533;Q&#532;x&#65533;&#65533;&#65533;j&#65533;&#65533;&#65533;&#65533;&#65533;I&#168;&#65533;&#65533;@!W&#65533;&#65533;I&#65533;6Xa&#65533;&#65533;&#65533;&#65533;?6&#65533;'\&#65533;&#65533;&#65533;j&#65533;&#65533;&#65533;&#65533;Y&#65533;&#65533;&#65533;&#65533;:&#65533;Zg&#65533;&#65533;*J&#65533;&#65533;&#65533;&#65533;&#65533;]&#65533;s&#65533;
&#13067;`&#65533;&#65533;&#65533;T}&#65533;g)6*b2 &#65533;B`&#65533;wb2&#65533;&#65533;&#65533;0X?"&#65533;Th "`&#65533;a&#65533;&#65533;&#65533;&#65533;&#65533;hB&#65533;&#65533;&#65533;&#65533;&#65533;&&#65533;&#1575;u&#65533;:d7&#65533;E9e&#65533;"&#65533;)&#65533;&#65533;&#65533;&#65533;&#65533;&#65533;&#65533;[&#65533;lV&#65533;&#65533;&#65533;&#65533;[vnM&#65533;&#65533; &#65533;& &#65533;&#65533;' &#65533;&#65533;G&#65533;z.&#65533;V&#65533;&#65533;&#65533;9&#65533;B&#65533;&#65533;&#1385;-~&#65533;&Z&#65533;&#65533;&#65533;A&#65533;p&#65533;"&#65533;&#65533;&#65533;*{&#65533;/&#65533;&#1954;&#65533;&#65533;/&#65533;&#65533;)r&#65533;&#65533;?
&#65533;[&#65533;(&#569;&#65533;&#65533;&#65533;&#65533;G&#65533;&#65533;&#65533;&#27787;"_&#65533;e&#65533;.&#65533;&#65533;f&#728;L&#65533;\IHp&#65533;xx&#65533;r&#65533;&#65533;&#65533;&#65533;mx&#65533;&#600;.&#65533;&#65533;w.&#65533;a&#65533;9&#65533;Q&#65533; &#65533;Td2&#65533;&#65533;3&#65533;&#65533;L&#65533;&#65533;&#65533;&#65533;"&#65533;v&zL !22&#65533;&#65533;D&#65533;Ej&#65533;MHm,&#65533;~&#65533;zi&#65533;&#65533;C'&#65533;HY&#65533;&#65533;&#65533;&#65533;&#65533;&#65533;&#65533;&#65533;@&#65533;ZT&#65533; &#927;H&#65533;&#65533;&#65533;Q&&#65533;|*#g&#65533;&#65533;&#65533;e`R &#65533;&#65533;&#65533;&#65533;&#65533;	;&#65533;I&#65533;|&#1164;&#65533;-,Dk&#65533;&#65533; &#65533; AJ&#65533;&#65533;Oy&#65533;O&#65533;&#65533; &#65533;$	&#514;&#65533;&#65533;%>&#65533;
	 N&#65533;&#65533;,(M&#65533;&#65533;	&#65533;&#65533;&#65533;&#65533;&#65533;N&#65533;A"&#65533;&#65533;)&#65533;&#65533;&#65533;&#65533;&#65533;q&#65533;&#65533;L&#65533; K&#65533;&#65533;&#65533;&#65533;&#65533;T 0R9L&#65533;&#65533;*N&#1098;&#817;&#65533;"&#65533;&#65533;&#65533;&#65533;!)&#65533;)&#65533;&#65533;'&#65533;2d&#65533;&#65533;
&#65533;&#65533;?z&#65533;M&#65533;)&#65533;&#65533;&#65533;O6A&#65533;L`u&#65533; a"&#65533;&#65533;a&#65533;&#65533;&#65533;&#65533;O&#65533;&#65533;&#65533;l&#65533; ZV
P8&#65533;,&#65533;&#65533;H&#65533;#?4?&#65533;&#65533;&#65533;&#65533;<&#1696;&#65533;&#65533;&#65533;G&#65533;8B
@&#65533;I&#65533;&#65533;8%&#65533;&#65533;&#65533;4&#65533;p&#65533;&#65533;&#65533;&#65533;&#65533;&#65533;p&#65533;p&#65533;&#65533;B&#65533;Q&#65533;\&#65533;&#65533;

&#65533;&#65533;&#65533;r)F&#65533;&#65533;&#65533;tD&#65533;&#65533;2K]h\49&#65533;&#65533;DU&#1216;&#65533;F7&#65533;'!&#65533;
&#65533;@AH&#65533;c&#65533;&#65533;|&#65533;&#65533;&#65533;&#65533;d
&#1824;u>Q&#65533;Cb&#65533;&O&#65533;&#65533;v&#65533;&#65533;&#65533;A&#65533;	;&#65533;U&#65533;v&#65533;&#65533;8@&#65533;&#468;&#65533;#&#65533; &#65533;&#65533;&#65533;_0&#65533;y&#65533;&#65533;&#65533;&#65533;&#65533;&#65533;E&#65533;Q&#931;C:&#65533;p&&#65533;&#65533;((&#1192;X` 2&#65533; E-&#65533;&#65533;9&#65533;&#65533;P&#65533;&#65533;&#65533;q8&#65533;)&#1562;B&#65533;&#65533;&#65533;dp
Y&#65533;&#65533;:T&#65533;&#65533;F
(rE&&#65533;"&#297;&#65533;&#65533;&#65533;a
q&#65533;O&#65533;
&#65533;&#65533;*&#263;0Y&#65533;U&#65533;!A&#65533;y&#65533;C&#65533;IIJ0&#65533;&#65533;
&#65533;
`L&#65533;&#65533;&#65533;0+_1j&#65533;&#65533;&#65533;=%r&#65533;	^e"&#65533;&#65533;U&#65533;
A^&#65533;W&#65533;<e\&#65533;U&#65533;&#233;6&#335;}&#65533;&#65533;U&#65533;&#65533;T&#65533;&#1138;&#65533;&#65533;'&#65533;&#65533;&#65533;E&#65533;d&#65533;Qh&#65533;&#65533;&#1042;v&#65533;R4&#65533;hE&#65533;&#65533;J&#65533;)^&#65533;_Vb{F&#65533;(d&#65533;&#65533;)&#65533;&#65533;	 0M!T&#65533;&#65533;b&#65533;Z&#65533;&#65533;&#65533;A\&#65533;&#65533;R&#65533;&#65533;&#65533;M&#65533;l&#893;&#65533;)&#65533;&#65533;&#65533;RR&#65533;&#65533;&#65533;&#65533;&#65533;&#65533;d&#65533;]W&#65533;&#54640;&#65533;&#65533;&#65533;&#65533;&#65533;&#65533;2&#65533;&#65533;Wy&#65533;&#65533;&#65533;&#65533;&#65533;U&#65533;&#65533;~9&#65533;_V&#65533;{&#65533;m&#65533;&#65533;&#65533;^&#65533;&#65533;
&#65533;L&#65533;oT^&#65533;Ju-&&#65533;&#65533; &#65533;&#65533; i&#65533;>1&#65533;&#65533;b>nB	R&#65533;@&#65533;SnK&#65533;3&#65533;n 0x:D&#1832;&#65533;&#65533;$&#65533;|&#65533;!&#65533;&#65533;]&#65533;&#65533;&#65533;&#65533;#&#65533;&#65533;bQ&#65533;&#65533;Dwm&#65533;C=&#65533;&#65533;&#65533;&#65533;r#uTF~q=&#65533;C&#65533;(&#65533;&#65533; )&#65533;&#65533;W&#65533;&#65533;&#65533;&#65533;&#65533;!&#65533;&#65533;&#65533;&#65533;KR&#65533;&#65533;'6&#65533;~&#65533;&#65533;~&#65533;&#65533;|&#65533;&#65533;o&#65533;3&#65533;]&#65533;&#770; EH&#65533;)(&#65533;cz &#428;BR&#65533;&#65533;&#65533;&#65533;&#65533;b&#65533;&#65533;&#472;H&#65533;W&#65533;&#65533;,&#65533;&#65533;&#65533;&#1850;&#65533;6&#132;&#65533;&#65533;&#65533;Y=m^L&#65533;&#65533;&#65533;&#65533;&#65533;B&#65533;&#65533;^&#65533;&#65533;'V&#65533;&#65533;1&#65533;
r&#1351;:tJ&#65533;&#65533;&#65533;&#65533;9N&#1651;&#65533;O&#65533;&#65533;p*&#65533;&#65533;&#220;}5H&#65533;*&#65533;Mm&#65533;Q;&#65533;&#65533;J1&#65533;&#65533;&#65533;&#65533;&#65533;+&#65533;&#65533;6&#65533;U&#65533;b&#766;F&#65533;&#65533;Y!L&#65533;U&#65533;	&#65533;&#65533;A&#65533;&#65533;3&#65533;&#65533;4&#65533;#&#65533;?&#65533;&#65533;&#1068;o&#65533;)&#65533;&#65533;&#65533;EeT&#427;&#65533;`p!&/&#65533;B&#65533;]&#65533;&#65533;&#65533;x8S&#65533;q&#65533;O\&#65533;&#65533;kG|1&#65533;p&#65533;p`x
i`&#65533;% &#65533;&#65533;BR$&#65533;a3H&#65533;&#65533;f&#65533;2&#65533;
&#65533;&#65533;*/kU*p&#65533;&#65533;&#65533;&#65533;O&#65533;&#65533;&#65533;&#65533;JV&#65533;d&#65533;0&#65533;&#65533;`B&#1013;tL&#65533;p&#65533;;&#65533;+]&#65533;&#65533;&#65533;WKS%+&#65533;&#65533;u&#65533;<1e&#65533;&#65533;&#65533;S0&#65533;&#65533;]fx&#65533;&#65533;&#65533;&#65533;&#65533;q&#65533;rP&#65533;&#65533;&#65533;&#65533;31D&#65533;&#65533;&#65533;&#65533;7&#65533;@&#65533;Gn$&#65533;Q&#65533;&#65533;>`&#65533;.q&#65533;;\B!&#65533;&#65533;&#65533;&#65533;x&#65533;C&#65533;'e&#65533;	&#65533;>&#1940;&#65533;PD&#893;&#65533;Og&#1175;^ej&#516;&#65533;&#65533;0&#65533;&#65533;I&#65533;&#65533;<{&#65533;&#65533;&#65533;N&#65533;jd&#65533;E:&#65533;&#65533;&#65533;W&#65533;B<pi6&#65533;&#65533;U)&#65533;&#65533;&#65533;+&#65533;t&#65533;&#1291;9&#65533;&#65533;N&#65533;*&#65533;"&#65533;&#65533;&#65533;&#65533;	&#65533;>S&#65533;&#65533;>&#637;O&#1748;pu&#65533;&#65533;&#65533;S&#65533;_&#65533;'&#65533;&#65533;&#65533;&#65533;T"&#65533;&#65533;&#65533;&#65533;&#65533;M?&#65533;1&#65533;&#65533;&#65533;1Y
Fp&#65533;&#65533;&#65533;&#65533;#&#1041;&#65533;8&#65533;&#65533;&#65533;`8&#65533;`h&#65533;N&#649;P:&#65533;&#65533;k
&#65533;k&#65533;&#720;&#65533;&#65533;P&#65533;&#840;&#65533;
H&#65533;S&#65533;1S&#65533;&#65533;&#65533;&#65533;T&#65533;&#65533;&#65533;CA&#65533;&#65533;&#65533;&#65533;qA&#828;&#65533;&#65533;&#65533;
&#65533;s04&&#65533;&#65533;l&#65533;&#65533;&#65533;l&#65533;T&#65533;&#65533;&#65533;&#65533;8Uz
&#65533;&#65533;&#65533;("&#65533;&#65533;&#65533;&#65533;l&#65533; a&#65533;'Q&#65533;&#624;&#65533;{&#65533;j
&#65533;&#65533;Q:{y;&#65533;&#65533;Kp K`&#65533;&#65533;&#65533;}&#65533;&#65533;&#1063;&#65533;&#65533;(&#65533;@1)B&#65533;&#65533;S&#65533;!&#65533;&#65533;
D&#65533;&#65533;2w&#65533;2  /S&#65533;&#65533;&#65533;[&#65533;&#65533;<G&#65533;	J&#65533;&#65533;2&#65533;&#65533;1;8&#65533;&#567;&#65533;&#65533;7&#65533;&#65533;P&#65533;_9&#65533;&#65533;&#65533;&#65533;X&#65533;&#65533;&#65533;&#65533;=H&#65533;&#65533;x\&#65533;
U&#1295;&#29385;&#65533;[t>&#65533;c
&#65533; &#65533;&#1588;&#65533;&#65533;&#65533;&#65533;&#65533;Vq&#65533;&#65533;&#65533;&#65533;	cL&#65533;e&#65533;&#65533;g&#65533;&y&#65533;&#65533;&#65533;f&#65533;%|&#65533;	"&#65533;h&#65533;B&#65533;*4ol&#65533;&#65533;&#65533;&#65533;&#65533;&#65533;&#1741;@&#65533;g&#65533;1&#65533;)&#65533;p&#1250;&#65533;&#1258;&#65533;y&#65533;&#65533;z&#65533;6&#65533;&#65533;&#517;Q|
&#65533;&#65533;.B&#65533;&#65533;&#1678;&#65533;&#65533;&#65533;&#65533;&#65533;y8H&#1619; <&#550;x&#518;,=d2>&#65533;<&#65533;D&#65533;&#65533;&#65533;C&#65533;P&#65533;&#65533;&#65533;&#65533;&#65533;K&#65533;&#65533;&#65533;&#65533;&#65533;&#65533;&#65533;S&#65533;;`B&#65533;&#65533;j@B&#65533;&#65533;&#65533;&#601;4L&#65533;&#619;&#65533;3&#65533;	30 &#65533;J&#65533;0 &#65533;0&#65533;9X!&#65533;&#65533;L&#65533;> &#65533;l&#65533;&#65533;&#783;&#65533;&#65533;&#65533;&#65533;&#65533;&#65533;&#65533;&#65533;&#65533;(&#65533;&#65533;&#65533;R&#65533;9&#65533;+&#65533;&#65533;&#65533;0@&#65533;.D('&#65533;A&#65533;&#65533;&#65533;&#65533;-&#65533;&#65533;-&#65533;vh&#65533;9&#65533;7;E5 H&#65533;0p 0&#65533;&#65533;C5&#65533;&#65533;&#65533;&#65533;b&#65533;!p=D&#65533;R E&#65533;&#65533; &#65533;K&#65533;&#139;&#65533;&#65533;pD@&#65533;S<&#65533;&#65533;&#65533;&#65533;	L&#65533;&#65533;d
0&#856;M&#65533;&#65533;&#65533;&#65533;&#65533;7f&#65533;H&#65533;z&#65533;&#65533;&#65533;&#65533;&#65533;&#65533;&#65533;&#65533;&#65533;&#65533;M&#65533; &#65533;C&#65533;&#65533;&#65533;&#65533;&#65533;f &#65533;&#65533;![{
;&#65533;&#65533;C&#65533;&#65533;nd+&#65533;3N&#65533;&#65533;&#65533;PFNp&#65533;&#408;&#65533;+&#65533; X&#65533;&#65533;UiQk&#65533; &#65533;&#65533;&#935;&#65533;&#927;&#65533;F&#65533;*4<S<&#65533;&#65533;=&#65533;&#427; &#65533;V&#479;&#65533;3=0G&#65533; &#65533;R?&#65533;&#65533;kS&#65533;&#65533;&#65533;&#65533;#P&#16393;UP&#65533;c
s#&#65533;&#65533;I&#65533;&#65533;{
&#65533;&#65533;P&#65533;		&#65533;	&`&#65533;9&#65533;&#65533;&#65533;|
&#65533;&#1048;h&#65533;&#65533;0 &#1890;@,&#65533;&#1069;^JG&#65533;pQ&#65533;&#65533;&#1112;x&#65533;&#65533;J&#65533;d&#65533;&#65533;l&#65533;5 &#322;U5 &#65533;&#65533;&#65533;&#65533;&#65533;&#65533;
B`&#65533;z&#65533;(5QPQ&#65533;!&#65533;&#65533;-x&#65533;&#65533;&#65533;!U&#65533;.m&#65533;&#65533;&#65533;&#65533;&#65533;$J&#65533;&#65533;t&#65533;I&#65533;&#65533;&#65533;
&#65533;B&#65533;&#791;&#65533;&#18150;&#65533;&#65533;&#65533;0&#65533;\&#65533;Bi&#65533;&#65533;	lR&#65533;\p&#65533;c.&#65533;:&#65533;Q&#65533;&#65533;c&#65533;4&#65533;'n0&#65533;&#65533;&#65533; b7H&#65533;R(q&#65533;5p &#65533;&#65533;'-E&#65533;&#65533;&#65533;[&#65533;&#403;&#65533;S-&#65533;KM&#65533;lD&&#65533;D&#65533;D&#1300;D&#65533;&#65533;&#543;&#65533;DYU&#65533;X-M]-&#65533;&#65533;&#65533;&#65533;38&#65533;	&#65533;&#65533;&#548;&#65533;&#1724;&#65533;&#65533;d&#65533;f&#65533;	&#65533;|&#65533;&#65533;&#65533;	/h&#65533;&#65533;y&#65533;=&#65533;&#65533;&#65533;I&#1027;>&#65533;
"` ^&#65533;&#65533;&#65533;&#65533;&#65533;aPr&#65533;&#65533;w&#1536;f&#65533; &#65533;(>&#65533;&#65533;&#65533;'&#65533;	F&#65533;&#65533;&#65533;&#65533;d
SI	&#65533; &#65533;&#65533;&#65533;>&#65533;&#65533;T&#65533;&#65533;q&#65533;&#65533;&#65533;
&#65533;&#65533;&#65533;&#65533;&#65533;a"&#65533;&#65533;O&#65533;  00
&#65533;s&#65533;?8&#65533;&#65533;rV&#65533;&#65533;P&#65533;&#65533;2*6(#&#65533;L#&#65533;X&#65533;&#65533;Y&#65533;c&#65533;`&#65533;k&#65533; &#65533;M&#65533;&#65533;-&#65533;r3&#65533;&#65533;?2
Y&#65533;}&#65533;k&#65533;6&#65533;P&#65533;P&#65533;&#65533;&#65533;2&#65533;&#65533;g&#65533;P&#65533;&#65533;-Z0Q&#65533;&#65533;Q&#65533;4&#65533;M&#65533;&#65533;&#65533;
&#65533;\&#1257;&#65533;&#65533;&#65533;5B&#65533;&#65533;I&#65533;&#65533;&#1243;&#65533;&#65533;y-qK&#65533;&#65533;+l&#65533;&#65533;&#65533;n&#65533;&#65533;&#65533; 	3$1&#65533;T?O&#65533;&#65533;w&#65533;[Ox&#65533;&#65533;%1()&#65533;&#65533;&#65533;B&#65533;^&#65533;-&#65533;&#65533;T v&#65533;&#65533;&#65533;&#65533;	!&#65533;&#65533; &#65533;&#65533;(H&#65533;(&#65533; 0&#65533;\&#65533;\)p &#65533;u&#65533;&#65533;&#328;4&#65533;D&#65533;&#452;L&#65533;&#65533;&#65533;LL&#65533;&#65533;&#65533;]&#65533;&#65533;&#65533;&#65533;RR&#65533;&#65533;&#65533;)&#65533;&#65533;&#65533; &#65533;&#65533;H&#65533;&#65533;&#843;%&#65533;&#65533;&#65533;M&#65533;l&#65533;:&#65533;&#65533;&#65533;Ds^x&#65533;n&#65533;O&#65533;xW&#65533;0^h5&#65533;&#65533;4q&#65533;&#65533;&#65533;&#65533;
|)&#65533;&#65533; w-&#65533;n&#65533;&#65533;&#65533;&#65533;&#65533;Va_\&#65533;u}N&#65533;m&#65533;&#65533;TX(&#65533;0Ndy&#1496;p&#65533;d
b&#65533;&#65533;44&#65533;&#65533;
%&#65533;&#65533;!6&#65533;&#65533;4&#65533;&#1855;&#65533;&#65533;d&#65533;P&#65533;&#65533;`&#65533;&#543;&#65533;&#65533;P47&#65533;&#351;&#65533;&#65533;
&#65533;&.1&#65533;1&#65533;&#2440;-s&#65533;&#65533;&#65533;-&#65533;&#65533;&#65533;"U(&#65533;&#65533;&#65533;&#65533;&#65533;a&#65533;&#65533;
&HH&#65533;h&#65533;R,&#65533;Q-E&#1184;&#65533;&#65533;(&#65533;&#65533;&#65533;&#65533;&#65533;&#65533;&#65533;&#65533;
0B`
j&#65533;b&#65533;&#65533;b&#65533;&#65533;&#65533;" &#65533;&#65533;
6&#65533;W&#65533;H&#422;&#65533;;P&#408;&#65533;&#1752;8&#65533;aTN&#65533;%&#65533;&#65533;0&#65533;7&#65533;&#65533;&#65533;&#65533;%R&#65533;c&#65533;&#65533;]&#65533;&#65533;&#65533;	%&#65533;P&#65533;3P&#65533;&#65533;&#65533;&#65533;)O&#65533;&#65533;B&#65533;)W`&&#65533;p&#65533;m
'8&#65533; &#65533;&#65533;&#65533;&#65533;`&#65533;0&#361;x&#65533;A&#65533;@&#65533;&#65533;%e&#65533;L+&#65533; &#65533;  ' &#65533;oM4Y&#65533;5&#65533;Xmt
&#65533;Fc
&#65533;Q V&#65533;&#65533;_&#65533;&#65533;&#2019;E&#65533;TPc6&#65533;0fj&#65533;&#65533;&#65533;e&#65533;h&#65533;{&#65533;&#65533;{h&#65533;%&#65533;&#1536;u&#874;&#65533;P&#65533;&#65533;L8)&#65533;&#65533;Cp&#65533;z&#65533;&#65533;&#65533;&#65533;&#65533;&#65533;&#65533;_&#65533;y&#65533;&#28745;B&OQ&#65533;&#1894;&#1048;&#65533;&#65533;Bs&#65533;&#65533;R&#65533;&#65533;	~&#65533;y "m&#65533;&#65533;&#65533;&#65533;&#770;	&#65533;{?&#65533;&#65533;&#65533;&#65533;&#65533;&#65533;E&#65533;&#65533;&#65533;h&#65533;&#65533;
&#65533;-#&#65533;&#513;jh&#65533;m&#65533;&#415;&#65533;`g&#65533;&#65533;	&#65533;P&#65533;&#65533;&#65533;Y&#65533;P&h&#39560;&#65533;g0&#65533;J%b&#65533; bu&#65533;&#65533;&#65533;&#65533;&~&#65533;60&#65533;&&#65533;b&#65533;b(V&#65533;Zj&#65533;&#65533;Mj&#65533;!&#65533;&#65533;&#65533;&#65533;&#65533;&#1549;&#65533;&#65533;Bv&#65533;S(iG&#65533;p&#65533; ``&#65533;&#65533;&#65533;d&#65533;K*S&#65533;&#65533;Q&#65533;G&#65533;	&#65533;&#65533;&#65533;&#65533;&#65533; Uv
 s 8&#65533;&#65533;&#65533;k&#65533;(&#65533;&#65533;&#65533;d&#65533;&#65533;&#65533;&#65533;R &#65533;&#65533;&#65533;:&#65533;@&#65533;&#65533; &#65533; &#65533;>&#65533;	(&#65533;v&#65533;&#65533;&#65533;`$?&#65533;
4&#65533;&#65533;R&#65533;l&#65533;&#65533;`&#65533;&#65533;&#65533;u
@&#65533;&#65533;Q&#65533;&#65533;[&#65533;r$&#65533;&#65533;u&#65533;&#65533;c
&#65533;&#65533;&#65533;a o&#65533;F&#65533;DO&#65533;p6s&#65533;&#65533;s!&#65533;hN&#65533;H&#65533;t]&#65533;#lv&#65533;8nIN=&#65533;&#65533;&#1834;@&#65533;78O;&#65533;4R&#556;A&#65533;-"&#65533;,&#65533;e&#65533;X&#1575;8&#65533;tPh&#65533;8&#65533;&#65533;&#663;@&#533;'&#65533;&#65533; eP&#65533;&#65533;X&#65533;E&#65533;&#65533;&#65533;Na&#65533;&#65533;o&#65533;n&#65533;0Bi&#65533;&#65533;&#464;&#65533;l&#65533;fU&#65533;&#65533;&#65533;&#65533;*Z,@Z#%&#65533;&#65533;&#65533; &#65533;&#65533;#}&#65533;tC&#65533;tSq&#65533;&#65533;&#65533;}
(&#65533;;&#65533;&#65533;+&#65533;&#65533;(@&#65533;&#65533;&#593;&#65533; c&#65533;P&#65533;&#65533; H&#65533;X&#65533;&#65533;e$L&#65533;&#51889;&#65533;&#65533;d&#65533;&#65533;&#65533;&#65533;	&#65533;&#1924;&#65533;V&#65533;&#65533;&#65533;&#65533;&#65533;R&#65533;v&#65533;kN&#65533;&#65533;&#65533;'( I~k8h&#65533;	&#65533;&#65533;&#65533;&#65533;&#65533;`&#65533;&#65533;H&#65533;P&#65533;Z&#65533;*l&#65533;`&#65533;&#65533;y]@V0&#65533;S	&#65533;&#65533;&#65533;Id&#65533;`&#65533;&#65533;V&#65533;&#65533;{&#65533;0p&#65533;&#65533;O&#65533;@&#65533;&#65533;&#65533;lM$:&#1549;&#65533;|V&#65533;4&#65533;&#65533;&#65533;6&#33610;&#65533;&#65533;3^&#65533;&#65533;i&#65533;@&#65533;&#65533;&#65533;&#65533;D&#65533;&#65533;%hkf&#65533;pW(P|A&#65533;&#65533;&#65533;b&#65533;&#906;	q&#65533;&#65533;R&#642;	&#65533;q&#65533;bP&#65533;&#802;&#65533;#&#65533;&#65533;&#65533;	&#65533;&#65533;I&#65533;&#65533;4&#65533;&#65533;!&#65533;s&#65533;n&#65533;Z&#65533;n&#65533;puX&#65533;&#65533;Y&#65533;&#65533;&#65533;$&#65533;a&#975;&#582;&#65533;g&#1044;ioQ&#65533;&#65533;g&#65533;&#65533;&#65533;(r&#65533;[&#65533;Y&#65533;&#65533;7R$5R,0&#65533;X&#65533;EZ&#65533;&#65533;&#65533;P&#65533;&#65533;I3&#65533;&#65533;t&#65533;VJ&#65533;
&#65533;&#65533;&#65533;&#65533;&#1684;&#65533;Z&#65533;+&#65533;&#65533;&#65533;	&#65533;&#65533;:V&#65533;e&#65533;&#65533;8&#65533;k4&#65533;&#65533;'&#1024;&#65533;7&#65533;x&#65533;+e&#65533;x&#65533;&#65533;y&#65533;&#65533;&#65533;&#65533;&#65533;&#65533;n&#65533;&#65533;	&#65533;I&#65533;0&#65533;xdyx&#65533;P&#65533;<Q&#65533;&#65533;cQ&#65533;&#65533;&#65533;&#65533;&#65533;e%8(d&#65533;Nn
)p&#65533;j&#65533;y&#9396;&#65533;&#65533;	A&#65533;&#65533;I&#65533;&#65533;Yg&#65533;&#65533;z&#65533;om&#65533;&#1561;&#65533;&#65533;$&#65533;&#65533;&#1587;&#1942;&#65533;S7&#65533;y&#65533;&#65533;%h&#65533;%&#65533;&#65533;%&#65533;t&#65533;4&#65533;&#65533;&#65533;%&#1588;&#65533;`&#65533;wzh<u&#65533;&#65533;u&#65533;(&#65533;p&#65533;&#65533;z&#65533;.&#65533;&#65533;,&#65533;&#65533; &#65533;Ihu&#65533;&#65533;&#65533;V&#65533;&#65533;&#65533;	0&#65533;W&#65533;	&#65533;&#65533;&#65533;:&#65533;&#65533;g&#65533;A&#65533;&#65533;&#65533;:&#65533;&#65533;_&#65533;&#65533;yi&#65533;O&#65533;8&#22488;&#65533;m&#65533;MP&#65533;|&#65533;&#65533;X)&#65533;&#65533;&#65533;s3&#335;
&#65533;`1&#65533;y&#65533;RY&#65533;&#65533;)&#65533;%n&#65533;&#65533;&#65533;J%&#65533;i&#65533;X&#65533;4m
&#65533;&#65533;V&#65533;
&#65533;43&#65533;I&#65533;&#65533;I&#65533;&#65533;&#65533;7c/&#65533;8O&#65533;X&#65533;&#65533;
W3&#65533;
P&#65533;&#65533;&#65533;&#65533;.&#65533;&#969;&#65533;H&#65533;&#65533;&#65533;&#65533;&#65533;&#65533;&#65533;&#65533;&#65533;&#65533;&#65533;y&#65533;x~&#65533;&#65533;b/f&#65533;&#65533;&#65533;&#65533;&#65533;&#65533;&#65533; &#65533;N&#65533;pk&#65533;&#65533;&#65533;&#65533;&#65533;&#65533;3&#65533; &#65533;/&#787;&#65533;&#65533;&#65533;w&#65533;@&#65533;B&#65533;(&#65533;&#65533;/&#65533;&#65533;&#65533;Oc&#65533;^&U&#65533;0	a&#65533;&#65533;+&&#65533;&#65533;&#65533;&#65533;&#65533;$/,&#65533;&#65533;t&#65533;"&#65533;	&#65533;&#65533;Q&#65533;&#65533;)&#65533;S&#65533;o=ph&#65533;&#65533;&#65533;^&#65533;&#1084;&#65533;$&#65533;&#65533;6 .&#65533;&#65533;p^IY&#16979;&#65533;&#65533;&#65533;4AJ3b'&#65533;&#1332;&#65533;H&#65533;T&#65533;G&#65533;&#65533;&#65533; HTQ&#65533;w&#1261;&#65533;	e&#65533;|+&#65533;&#65533;\&#65533;&#65533;&#65533;u &#65533;F&#65533;v&#65533;B&#65533;LN&#65533;AB|&#65533;r&#65533;E=_\&#65533;&#65533;h&#1187;&#65533;F}Z2&#65533;&#1454;_&#206;&#65533;L&#65533;e &#1430;&#65533;{7&#65533;&#1982;K&#65533;&#65533;&#256;
,*&#65533;&#65533;&#65533;&#65533;&#65533;g&#735;7&#65533;&#65533;&#65533;&#1181;Wn&#65533;&#65533;&#65533;c2&#65533;P&#65533;?M`&#65533;|&#65533;&#65533;&#65533;k&#65533;.&#65533;+&#65533;&#65533;&#65533;lA&#65533;&#65533;&#65533;~N&#65533;&#65533;&#423;[&#65533;q2 M3H4&#65533;&#65533;&#65533;&#65533;&#65533;&#65533;&#65533;&#65533;&#65533;E&#588;&#1376;&#65533;&#65533;&#65533;&#65533; MJ&#65533;!d) &#65533;B0cq&#65533;O&#65533;&#65533;&#65533;x"B_&#65533;&#65533;O~&#65533;$ $=Y5&#9763;&#65533;;&#65533;tM&#65533;I&#65533;QF BE&#65533;^yQJ&#65533;J-&#65533;&#65533;RD)!&#65533;QE&#65533;-&#65533;&#65533;*4u&#65533;_l&#65533;(&#65533;&#65533;6&#65533;&#65533;6,&#65533;&#65533;? L5&#65533;&#65533;&#65533;D&#65533;&#65533;a]&#65533;NDa8 &#65533;&#65533;&#65533; }M&#65533;D&#65533;&#65533;gGDz&#65533;4&#65533;T &#65533;&#65533;%c8&#65533;T(D#E&#65533;d&#65533;&#65533;U&#65533;Fs)&#65533;c&#65533;&#65533;J&&#65533;!&#65533;&#65533;?.&#65533;&#65533;&#65533;g  &#65533;&#65533;,&#65533;&#65533;g&#65533;&#65533;&#65533;+&#65533;&#65533;&#65533;&#65533;&#65533;&#65533;&#65533;F&#65533;m&#65533;"&#65533;&#65533;&#65533;&#65533;GB*(&#65533;q&#65533;&#65533;&#65533;q&#65533;9&#65533;D&#65533;&#65533;]v:&#65533;w&#65533;&#65533;P&#65533;S&#1976;Q&#65533;&#1970;4qpFp&#65533;&#65533;G4&#65533;&#65533;+&#65533;q&#65533;&#65533;?b&#65533;3L&#65533;&#65533;&#65533;&#65533;&#65533;(&#65533;&#65533;0&#65533;?sp&#65533;q&#65533;&#65533;&#65533;&#65533;&#65533;CD&#65533;Rqk&#65533;3&#65533;&#65533;s&#65533;%0&#65533;k&&#193;1&#65533;&#65533;&#65533;?-3&#65533;?&#65533;H&#65533;&#65533;X@O&#65533;&#65533;&#65533;b.3&#65533;1)#L&#65533;&#65533;&#1037;&#65533;2&#1908;&#65533;&#65533;J&#65533;O&A &#65533;z tR&#65533;&#65533;&#65533;F&#65533;z&#65533;OI&#65533;5%D&#65533;&#65533;&#65533;Lp&#65533;&#65533;Bv&#65533;&#65533;Hk&#65533;Y&#65533;?&#65533;&#65533;&#65533;&#65533;?k~"&#65533;Y&#65533;&#65533;OKU J 4&#65533; K&#65533;&#65533;X&#65533;HK&#65533;,lV&#65533;&#1056;D`&#65533;&#993;&#65533;&#333;&#65533;&#65533;8*`&#65533;&#65533;&#65533;Q^m&#65533;&#65533;6&#65533;p&#65533;Ujd&#65533;&#65533;&#65533;&#65533;TT&#65533;&#65533;ce!4&#65533;+;C&#65533;&#65533;X&#65533;&#65533;j+,&#65533;=&#65533;&#65533;]&#65533;&#65533;&#65533;&#65533;c&#65533;&#65533;&#65533;&#65533;A-&#65533;U&#65533;Oq&#65533;W&#65533;s&#65533;~&#65533;&#65533;&#65533;m&#65533;&#65533;l&#65533;v&#65533;]&#65533;&#65533;&#65533;F&#65533;&#65533;0Fz&#65533;P&#65533;y&#54631;\&#65533;C&#65533;&#65533;&#65533;&#65533;&#65533;C/&#65533;&#520;"&#65533;/&#65533;&#65533;G"C&#65533;ZDFf_X`D.&#65533;&#65533;&#65533;&#65533;?&#65533;.$&#1229;&#65533;&#65533;G4&#65533;&#65533;D&#65533;&#65533;&#65533;n\&#65533;0,!&#65533;"R&#65533;&#65533;`d&#65533;&#65533;&#65533;?v&#65533;&#65533;&#65533; "ADH&#65533;&#65533;!&#65533;&#65533;&#65533;]&#65533;&#65533;%d!M&#65533;2!&#65533;&#65533;&#65533;&#65533;"&#65533;&#65533;'W&#65533;#j&#65533;KCF&#65533;&#65533;tdN5&#65533;&#65533;&#65533;4	&#65533;&#65533;&#65533;l&#65533;&#65533;&#65533;4b(&#65533;-K9&#65533;&#1512;&#65533;&#65533;Q&#65533;%"&#65533;&#65533;	D&#65533;&#65533;LBk&#65533;&#65533;Xl&#65533;&#65533;:&#65533;&#65533;Y&#65533;C&#65533;If-(&#65533;D&#65533;&#65533;\&#29717;Hdx&#65533;&#65533;&#65533;[Z&#65533;"&#65533;&#65533;&#65533;R&#65533;&#65533;BE&#65533;L&#65533;"i&#65533;a&#65533;&#65533;&#65533;MADRy&#65533;[&#65533;x&#65533;&#65533;E&#524;+
&#65533;&#65533;c,&#65533;&#65533;&#65533;&#65533;j%&#65533;&#65533;&#65533;4&#1188;5#b=/>-7&#65533;&#65533;f&#65533;T&#65533;&#65533;T'}&#65533;qN&#65533;BNnYG}&#1378;D&#65533;&#65533;&#65533;XG<&#2025;:$&#65533;&#65533;O6m&#65533;H&#65533;&#133;&#65533;r&#65533;&#65533;&#65533;&#65533;{&#917;=\&#65533;RX&#65533;QhQ2&#65533;&#65533;B&#65533;(f1
l&#65533;&#65533;&#65533;&#65533;Z2jtE!4&#65533;%&#65533;&#65533;&#65533;&#65533;&#65533;P&#65533;X&#65533;*&#65533;&#65533;&#65533;+M&#65533;&#65533;&#65533;A&#65533;&#65533;A&#65533;)O[&#65533;&#65533;j&#65533;`AeMH&#65533;i&#1315;
+&#65533;P&#65533;D&#65533;'@DW&#65533;Il&#65533;&#65533;l$l9&#65533;&#65533;&#65533;8&#65533;&#65533;&#65533;m&#65533;?&#65533;&#65533;5&#65533;&p&#65533;HON 9X`&#65533;
&#65533;""&#65533;f&#65533;&#65533;p&#65533;% &#65533;HZ&#65533;&#65533;mKX&#65533;,R9&#65533;P&#65533;pQ&#65533;d&#65533;QIR4a-&#65533;DH&#65533;Z&#65533;mdvY&#65533;_b&#65533;&#65533;&#65533;ej&#65533;oL&#65533;c."&#65533;X&#65533;nTh&#65533;&#65533;lV&#65533;&#65533;U3&#65533;&#65533;&#65533;1#&#65533;<i&#65533;bV&#1044;Dx&#65533;&#65533;&#65533;&#65533;&#65533;&#65533;&#65533;&#65533;&#65533;c7&#65533;&#65533;&#65533;f&#65533;&#65533;&#65533;N&#65533;8WZ&#65533;K_u&#65533;N&#65533;&#65533;F~&#65533;'<pO&#65533;&#65533;&#65533;5f&#65533;'&#65533;<&#65533;&#65533;}&#65533;&#1631;?&#65533;CP&#65533;T]N&#65533;B&#65533;u&#65533;&#65533;D
$&~AfA0M&#65533;/&#65533;&#65533;&#65533;I0k\&#65533;w&#65533;b&#65533;&#65533;n1i&#65533;&#65533;&#65533;&#65533;oL&#65533;&#65533;T&#65533;"ql&#65533;&#65533;W&#65533;Q"zX&#65533;\_<&#65533;"^3cKb&#65533;&#65533;&#65533;d&#65533;s&#65533;&#65533;&#65533;&#65533;&#65533;&#65533;5VP&#65533;&#65533;&#65533;&#24929;&#65533;P&#65533;D36&#1036;&#65533;D&#65533;&#65533;&#65533;\&#65533;&#65533;&#65533;$_&#65533;	S&#65533;&#65533;cJ&#65533;&#65533;&#65533;jA&#65533;c&#65533;&#65533;%&#65533;&#65533;sP)&#65533;R&#65533;&#65533;&#65533;&#65533;&#65533;&#65533;&#65533;%&#65533;P&#48826;A&#65533;P&#65533;[&#21225;&#65533;&#65533;&#532;M"&#65533;pl&#65533;?<&#65533;	&#65533;H%^E&#65533;&#2006;F&#65533;&#1179;f4%2\+&#65533;&#65533;&#65533;4o&#65533;&#65533;-&#65533;0;&#65533;&#65533;v&#65533;U&#65533;&#61551;7&#65533;&#65533;&#65533;x&#65533;&#65533;&#65533;&#65533;z;&#65533;d&#65533;`3&#65533;s&#65533;&#65533;'|&#65533;&#65533;p&#65533;&#65533;\&#65533;{&#65533;&#65533;&#65533;3&#65533;@!eD&#65533;p	CD&#65533;0&#1716;&#65533;a&#65533;&#65533;&#65533;&#65533;Ex:T&#65533;H&#65533;E5&#65533;&#65533;M&#65533;a&#65533;&#65533;&#65533;"4&#65533;&#65533;D^Jf&#65533;&#65533;!&#65533;X@&#65533;D&#65533;\&#65533;&#567;&#65533;`&#65533; &#65533;&#65533;d&#65533;&#65533;n8&#65533;S&#65533;&#65533;&#65533;^8&#65533;&#65533;
)&#65533;!&#65533;Z&#65533;D&#65533;(%&#65533;&#600;n{+	&#65533;aYG&#65533;&#65533;5&#65533;	-&#65533;&#1818;L&#65533;c&#65533;cy&#65533;Ez	e&#65533;&#65533;&#65533;&[%&#65533;@&#65533;&#65533;`@L&#65533;&#65533;&#65533;&#65533;&#65533;923&#65533;&#65533;&#65533;TY&#65533;&#65533;&#65533;&#65533;Y&#65533;1Kbc&#65533;&#65533;NvR&#65533;&#65533;&#65533;&#65533;&#65533;&#65533;&#65533;&#65533;&#65533;	&#65533;&#65533;&#65533;j"#\h&#65533;j&#65533;&#65533;{&#65533;&#65533;&#65533;&#65533;}]&#1602;VD&#65533;i&#65533;&#65533;<&#65533;[AuD&#65533;y&#65533;U&#65533;3&#65533;&#65533;&#65533;&#65533;&#65533;&#65533;9&#65533;&#65533;&@&#65533;&#65533;Y}&#65533;&#65533;&#65533;&#65533;&#65533;&#196;?&#1635;&#65533;f&#65533;n&#65533;&#65533;&#65533;&#65533;@&#65533;&#65533;P&#65533;B!&#65533;&#65533;v&#65533;(&#65533;&#65533;&#65533;pdD&#65533;&#65533;&#65533;Rb&#65533;@&#65533;&#65533;P$&#65533;&#65533;2h&#65533;BZ&#65533;&V&#65533;&#65533;i,p&#65533;&#65533;4`{&#65533; &#65533;"&#65533;G&#65533;&#65533;l&#65533;4&#65533;&#65533;IH:&#65533;&  &#65533;&#65533;B&#65533;&#65533;&#65533;&#65533;C5T&#65533;&#65533;=&#65533;&#65533;sA2!&#395;&#65533;&#65533;M&#65533;iuc&#65533;Xe&#65533;>&#65533;8M&#65533;&#65533;<KF&#65533;&#65533;&#37896;&#65533;&#65533;<&#65533; &#49687;&#65533;F&#65533;&#65533;0&#65533;&#65533;DR&#65533;&#65533;&#65533;a&#65533;&#65533;k&#65533;
b&#65533;FX`D4	&#65533;&#65533;&#65533;F_&#65533;&#1125;0F&#65533; T&#65533;&#65533;&#65533; @<&#65533;&#65533;!&#65533;0	0&#65533;&#65533;?4D&#65533;&#65533;m&#65533;l&#65533;4&#65533;i<&#65533;h&#65533; &#65533;&#65533;&#65533;oK&#65533;]t&#65533;&#65533;D&#65533;&#65533;;UB&#65533;p|&#65533;<&#65533;C+&#65533;&#65533;&#65533;&#1259;y&#65533;v&#65533;&#65533;m:&#65533;&#65533;&#65533;ZDD&#65533;&#65533;&#65533;&#65533;&#494;&#65533;z&#65533;| [&#65533;&#65533;&#65533;@e&#65533;zh&#65533;< @DFD~&#65533;&#65533;&#65533;]&#65533;~]&#65533;K&#65533;^d&#1302;l&#65533;&#65533;?0&#701;&#65533;&#65533;&#65533;&#65533;&#65533;&#65533;]&#65533;&#65533;0&#65533;b&#65533;&#65533;&#65533;1&#65533;&&#65533;C&#65533;&#65533;&#65533;m&#65533;&#65533;H&#65533;&#65533;C&#65533;0&#65533;&#65533;91l&#65533;%BD)"B,@&#65533;&#65533;?&#65533;&#65533;&#65533;&#65533; &#65533;%&#65533;L&T&#65533;&#65533;&#65533;"~&#65533;&#65533;L&#65533;+D&#65533;)&#65533;a1:&#65533;&#65533;C'(&#65533;&#65533;]&#65533;&#65533;C&#65533;&#65533;L&#65533;R&#65533;H&#65533;Vy&#65533;&#65533;_VU]&#65533;p&#65533;&#1229;&#65533;e`c`&#65533;&#65533;&#65533;Qdcu&#65533;&#517;&&#65533;&#65533;$&#65533;&#65533;%(k@&#65533;@&#65533;<  d<&#65533;0&#65533;D&#65533;D&#65533;&#65533;x&#65533;I&#65533;&#65533;&#65533;?6&#65533;& &#65533;&#65533;&#1180;B&#65533;5&#65533;c&#65533;DG&#65533;k&#546;dh&#65533;l&#65533;
"&#65533;e&#65533;&#65533;
S&#65533;-&#65533;&#65533;&#65533;Jp&#65533;o&#586;J>Sp&#1354;&#65533;JK&#65533;&#65533;H&#65533;#k&#65533;kh&#65533;MvQq&#65533;&#65533;&#65533;PKZ&#65533;&#65533;&#65533;eG&#65533;&#65533;M&#65533;d&#65533;OFa<]a+&#65533;&#65533;w&#65533;w&#65533;dD&#65533;&#65533;&#65533;&#65533; &#65533;&#65533;E$&#65533;zez&#65533;&#65533; P&#65533;&#65533;&#65533;&#65533;|5&#65533;&#65533;&#65533;C&#65533;B&#65533;&#1524;&#65533;&#65533;~&#65533;&#65533;A&#65533;&#65533;&#65533;&#65533;&#65533;&#65533;?&#65533;&#65533;&#65533;&#65533;N&#65533;Lk&#65533;&#65533;"d&#65533;&#65533;&#65533;F~&#65533;L&#65533;&#65533;A&#65533;&#65533;D
|&#65533;_BD}0
b&#65533;&#65533;@&#65533;]&#65533;&#65533;&#65533;&#65533;lA&#65533;I&#65533;]&#65533;&#65533;(xH&#65533;|&#65533;&#65533;)&#65533;-&#65533;&#65533;h&#65533;>&#65533;&#65533;&#65533;!&#65533;&#65533;&#65533;dm:M&&#65533;&#65533;<HH&#65533;&#65533;mD&#65533;EL&#65533;Q6&#65533;&#65533;&#65533;mJ9&#65533;FJ&#65533;&#65533;U&#65533;i&#65533;&#65533;s&#65533;&#65533;&#837;\&#65533;&#65533;L^&#65533;A&#176;&#65533;?(&#65533;&#65533;\&#65533;-8&#65533;.&#65533;&#65533;&#65533;&#65533;<
&#65533;?&#65533;&#65533;E,&#65533;R&#65533;&#65533;<F&#65533;&#65533;C@;&#65533;&#65533;|&#65533;&#1156;&#65533;E&#65533;&#65533;&#65533;&#65533;ED3@A3&#65533;&#65533;?Z&#65533;&#65533;D&#65533;&#65533;&#65533;&#65533;&#836;&#65533;&#65533;&#65533;EJ&#65533;&#296;X	G&#65533;o&#65533;N&#65533;| M&#65533;`D&#65533;Qd&#65533;`pU&#65533;k&#65533;J&#65533;4&#65533;&#65533;t]kT&#65533;mJ&#65533;&#65533;&#65533; &#65533;&#65533;h&#65533;&#59658;:&#65533;TG&#65533;&#65533;&#65533;&#65533;,&#65533;ud&#65533;t&#65533;D$&#65533;d&#65533;&#65533;<&#65533;&#65533;rw`&#65533;&#65533;d&#65533;xVB&#65533;V&#65533;Z&#65533;&#65533;&#65533;y%D &#65533;&#65533;&#65533;&#65533;{&#65533;l&#65533;D&#65533;&#65533;&#65533;&#65533;q&#65533;	&#65533;fD&#65533;&#65533;N&#65533;F&#65533;&#65533;D&#65533;)&#65533;&#65533;&#65533;B&#65533;[B&#65533;-&#65533;d&#65533;&#65533;&#65533;&#65533;&#65533;4&#65533;(&#1536;D&#65533;X&#553;&#65533;&#65533;)B&#65533;FH&#65533;\&#65533;&#65533;E&#65533;&#65533;&#65533;&#65533;&#65533;&#57899;4&#65533;D&#288;%&#1823;&#65533;M&#65533;L&#65533;&#65533;ec&#65533;aB&#65533;&#65533;.}D"I&#65533;`&#65533;Ct&#65533;&#65533;G&#65533;&#65533;&#65533;'&#65533;&#65533;d&#65533;&#65533;&#65533;F7&#65533;"B4EDP&#65533;',A	4U]&#65533;%&#65533;d&#65533;&#65533;%&#65533;&#65533;J&#65533;%#M&#65533;&#160;@`&#65533;&#65533;&#65533;`&#65533;D&#65533; &#65533;d&#65533;d&#65533;f&#65533;EL&#65533;H&#65533;\J&#65533;&#65533;QD	&#1868;EP&#65533;e&#65533;V,u*B&#65533;&#65533;b&#65533;&#65533;&#65533;(

&#65533;&#65533;A&#65533;/-&#65533;&#65533;5&#65533;,&#65533;Vl&#65533;(&#65533;&#65533;F&#65533;,&#65533;`&#65533;&#65533;&#65533;&#65533;t&#65533;S&#65533;&#65533;:I&#65533;;&#65533;&#65533;k,&#65533;x&#65533;SB&#65533;&#65533;^&#65533;&#65533;&#65533;n&#65533;U&#65533;&#65533;&#526;&#5274;&#65533;&#678;&#65533;&#65533;&#65533;&#65533;&#65533;&#65533;&#65533;Y&#65533;&#65533;&#65533;&#65533;&#65533;&#65533;&#65533;&#65533;&#65533;!&#65533;&#65533;!8&#65533;(&#65533;||&#65533;~t&#65533;	LCk&#65533;)&#65533;&#65533;iD&#65533;&#65533;&#65533;&#65533;&#65533;8*&#65533;8&#65533;~&#65533;&#65533;8j&#65533;r&#65533;0D&#65533;&#65533;,-dLmdL&#65533;0d&#1090;|&#65533;&#65533;&#166;&#65533;j&#65533;&#65533;D4&#65533;&#65533;&#65533;md&#65533;&#65533;&#65533;}&#65533;@t-e&#65533;-&#65533;&#65533;&#65533;&#65533;&#65533;C&#65533;&#65533;HP&#65533;&#65533;&&#65533;&#65533;j&#65533;4&#65533;&#65533;&#288;(U&#435;z&#65533;&#65533;&#65533;D_&#65533;&#65533;D&#65533;&#401;&#65533;M7&#65533;r&#65533;&#65533;&#65533;B&#296;&#65533;&#65533;(L&#65533;uN~FWD
]D&#65533;\&#307;F&#65533;&#1710;f&#65533;&#65533;&#65533;1
&#65533;'&#65533;H&#65533;D&#65533;&#65533;]&#65533;&#65533;d&#65533;&#65533;T&#65533;&#65533;&#65533;Ft&#65533;&#65533;&#65533;*UF&#65533;+k&#65533;[U&#65533;EU&#837;&#65533;&#65533;d&#65533;&#65533;&#65533;&#65533;E&#65533;&#65533;&#65533;O&#65533;&#1610;L&#65533;]Dj&#65533;&#65533;JD&#65533;m&#65533;Fn&#65533;/&#65533;&#65533;F&#65533;8&#65533;Pf&#65533;;&#65533;S&#65533;&#399;^&#65533;6&#65533;&#65533;~&#65533;&#1647;D&#65533;l&#65533;y p&#65533;>Y&#65533;G&#822;e&#65533;&#65533;{&#65533;e&#65533;H&#65533; I&#65533;&#65533;&#65533;,@D)k&#1837;&#65533;&#65533;&#65533; '&#65533;&#65533;&#256;&#65533;mDd0&#65533;&#65533;m
&#65533;m&#65533;v0'@&#65533;&#65533;@m[&#65533;0D &#65533;&#65533;H&#65533;&#65533;&#65533;&#65533;&#41697;&#65533;&#65533;&#65533;&#65533;&#65533;&#65533;&#65533;CX0&#65533;&#65533;&#65533;&#65533;&#65533;&#65533;.
n;&#65533;&#65533;mDp&#65533;|@&#65533;'PD&#65533;A&#65533;A&#65533;n1D&#65533;@T&#65533;l&#65533;&#65533;X&#65533;K&#65533; &#65533;! &#65533;&#65533;_&#263;&#65533;
B&#65533;C&#65533;*U&&#65533;&#65533;E$(&#65533;H&#65533;M&#65533;&#65533;FG&#65533;&#287;&#65533;&#65533;
&#65533;i&#65533;M&#65533;&#606;&#65533;u&#65533;&#65533;Xh&#65533;STN&#65533;&#65533;X&#65533;	&#1319;&#65533;&#65533;&#65533;&#65533;&#65533;{ JD&#65533;&#65533;&#65533;&#65533;ZA3&#65533;,&#65533;'B,E&#65533;\#&#65533;&#65533;z&#65533;j&#65533;&#65533;&#65533;AD$&#65533;!&#65533;&#65533;}E&#65533;T`&#65533;L`&#65533;E,&#65533;&#65533;x&#65533;&#65533;a&#65533;$&#65533;&#65533;RUu&#65533;,&#65533;N/&#65533;&#65533;g&#65533;Uf8U&#65533;B8.&#65533;&#65533;&#65533;&#65533;dJz&#65533;&#65533;&#1549;F&#65533;&#65533;&#65533;J&#65533;m}/&#65533;n&#65533;m&#65533;&#65533;l&#65533;&#65533;r`:&#65533;&#65533;Te|i&#3394;&#65533;&#65533;&#65533;ya&#65533;@ 4&#65533;C&#65533;&#65533;&#65533;&#65533;K&#65533;&#65533;A&#65533;&#65533;&#65533; !&#65533;P0BD&#65533;&#65533;B&#65533;Y*&#65533;?&#65533;B.&#65533;X&#65533;&#65533;!"k&#65533;x&#65533;&#65533;(&#65533;I&#65533;!B&#1057;" &#65533;&#65533;&#65533;E{&#65533;"T&#65533;&#65533;&#65533;&#65533;M&#65533;4*@KW KW&#65533;K&#65533;T }5&#65533;Z&#65533;DA&#65533;8u55&#65533;&#65533;&#65533;,&#65533;qD&#65533;l&#65533;D(C&#65533;X&#65533;&#65533;2 |uk&#65533;&#65533;?&#65533;&#65533;&#65533;AZ&#65533;5[G&#65533;P&#65533;\&#65533;3&#65533;V&#65533;"&#65533;&#65533;m&#65533;&#65533;^&#65533;&#65533;&#65533;Bf&#65533;&#65533;&#65533;^&#65533;kp
&#65533;``yD&#65533;&#65533;&#65533;&#65533;
&#65533;d&#65533;_J3&#65533;&#65533;}&#65533;ce8&#65533;&&#65533;&#65533;'&#65533;&#65533;RV&#65533;,&#65533;86Bp&#65533;P&#65533;q1&#65533;MxA&#15878;SQ#l&#1070;p&#65533;&#65533;&#65533;UD&#65533;EX r&#65533;&#65533;&#65533;&#65533;&#65533;&#65533;&#65533;&#772;>$1&#65533;D+5&#65533;\@_ $@A&b&#65533;&#65533;6&#65533;`n&#65533;do&#65533;$87&#65533;h&#65533;&#65533;&#65533;JR&#65533;K&#1418;&#65533;&#65533;\&#65533;&#65533;&#65533;&#65533;k&#65533;&#65533;4&#65533;&#65533;&#65533;=wl&#65533;&#65533;sD,&#65533;k(&#65533;f&#65533;y&#65533;&#65533;A&#65533;|T&#65533;&#65533;&#65533;&#65533;D&#65533;D&#65533;,Z^&#65533;\&#65533;D&#65533;&#65533;?&#65533;BA,&#65533;n\&#65533;&#65533;A&#65533;&#65533;&#65533;U&#65533;&#65533;&#673;&#65533;&#197;&#65533;&#65533;?&#515;&#65533;F&#65533;GDV#&#65533;; &#65533;_&#65533;&#65533;A&#1208;&#65533;&#65533;iM&#65533;&#65533;C&#65533;&#65533;&#65533;D&#65533; Pk&#65533;y&#65533;&#65533;l&#65533;B&#65533;@$&#65533;3$&#65533;&#65533;*$&#65533;*&#65533;&#65533;&#65533;&#65533;7&#65533;&#65533;&#65533;<&#65533;&#65533;&#65533; 9&#65533;&#65533;h&#65533;1M&#65533;&#65533;&#65533;
&#65533;&#65533;W&#65533;&#65533;[&#65533;Wa	.&#65533;b&#65533;&#65533;Z!M&#65533;E&#65533;&#65533;?&#65533;&#65533; D.&#65533;\D&#65533; X&#65533;&#65533;&#65533;-P#*&#1156;H+D<  &#65533;,&#65533;mD&#1573;&#65533;A&#65533;&#65533;&#65533;b&#65533;&#1764;&#65533;F &#65533;&#65533;&#65533;Q&#65533;&#516;"&#65533;`&#65533;`Y&#65533;&#65533;&#65533;&#65533;l&#65533;Mh&#65533;&#65533;(&#65533;?`&#65533;&#65533;&#65533;&#65533;1&#65533;y&#65533;&#65533;q7&#65533;t&#65533;z8&#65533;Jl&#65533;&#65533;&#65533;<,r&#1028;P&#65533;]&#65533;&#65533;&#65533;<&#65533;B>&#65533;&#65533;{&#65533;A&#65533;	&#65533;x&#65533;k&#17366;&#65533; )&#65533;&#1260;&#501;_&#65533;&#65533;&#65533; Bt&#65533;&#65533;_U#&#65533;&#65533;]&#140;&#65533;?&#65533;xD&#65533;8&#65533;&#65533;&#65533;n&#65533;&#717;&#65533;yT&#65533;&#65533;&#65533;Xlll&#65533;Z=&#65533;&#65533;,&#65533;&#65533;&#65533;'&#65533;&#65533;&#65533;(,L9i&#1479;B&#65533;R&#65533;u&#65533;Y8&#65533;&#401;1v&#65533;E&#65533;&#65533;&#65533;&#65533;>&#65533;?&#65533;EM&#65533;f)<ld+%&#65533;Gefkl&#65533;F[F&#65533;&#65533;"&#65533;k&#65533;&#65533;%&#65533;&#65533;kJ&#65533;G&#65533;k&#1503;&#65533;&#65533;~n"{rf&#65533;J&#65533;&#65533;qn&#65533;&#65533;<&#65533;#&#65533;&#65533;0&#854;&#65533;1&#65533;&#65533;3kPw3&#65533;&#65533;3&#65533;&#65533;&#65533;|&#65533;&#65533;&#65533;3&#65533;&#65533;&#65533;&#65533;R&#65533;D&#65533;&#65533;&#65533;&#65533;&#65533;r&#65533;&#65533;MXlvUG&#27895;d&#65533;&#65533;I&#65533;&#65533;&#1747;V&#65533;G&#65533;>&#65533;&#65533;&#65533;}&#65533;&#377;D&#65533;7&#65533;?&#65533;w&#65533;&#65533;&#65533;n&#65533;&#65533;n8&#65533;d&#65533;=&#65533;uW&#65533;&#65533;;&#65533;_&#65533;7&#65533;&#65533;?0A&#65533;&#65533;&#65533;&#65533;#&#65533;K5&#65533;&#65533;7m&#65533;;_&#65533;m&#65533;&#65533;&#65533;F&#65533;/B%<&#65533;&#65533;]&#65533;&#65533;&#65533;)&#65533;&#65533;k&#65533;y&#65533;&#65533;&#65533;a&#65533;&#65533; 0g&#65533;&#65533;&#65533;Ni&#65533;&#65533;&#65533;&#65533;&#65533;E&#65533;<&#65533;`&Mp&#65533;&#65533;dd0&#65533;w&#65533;&#65533;V&#1028;&#65533;&#65533; D&#65533;&#65533;&#65533;O
&#65533;&#65533;
L{0&#1942;&#512;&#65533;0&#65533;&#65533;&&#65533;&#65533;<&#65533;-F&#65533;@	*	&#65533;&#65533;&#652;M&#65533;E&#65533;c&#65533;&#65533;vL&#65533;?Gb&#65533;&#65533;".&#65533;P&#65533;&#65533;&#65533;&#65533;rp9&#65533;Lv3Lb7@&#65533;&#65533;&#65533;@&#65533;"X&#65533;"&#65533;&#65533;&#65533;&#65533;@&#65533;!&#65533;%0aE&#65533;1f&#1336;&#65533;cG&#65533;A&#65533;9&#65533;dI&#65533;'>&#65533;&#65533;&#65533;?&#65533;&#65533;&#65533;y&#65533;&#65533;K&#65533;(&#65533;Lh!&#983;f 5&#65533;#&#974;f LZQ&#65533;	3&&#65533;&#65533;c&#65533;5w&#65533;UEH&#65533;&#910;w&#65533;t&#65533;&#65533;&#65533;&#65533;1(&#65533;zU&#65533;QE&#65533;^-&#1718;M&#65533;&#164;
&vU0&#65533;KWEF9&#65533;&#65533;&#65533;&#65533;a&#65533;s&#65533;&#65533;&&#65533;HXqc&#463;!{L&#65533;&#65533;&#1215;&#65533;	/+&#65533;&#65533;&#65533;f&#715;&#65533;&#65533;&#65533;&#65533;&#65533;&#65533;&#1173;-#&#65533;&#65533;B4&#65533;|&#65533;2%&#65533;&#65533;&#65533;I&#65533;&#65533;&#65533;M   Bi&y&#65533;&#65533;b&#65533;&#65533;4&#65533;&#65533;I8	&#65533;&#65533;&#65533;&#65533;&#65533;W&#65533;&#65533;	T&#65533;U&#65533;&#65533;&#20503;		&#65533;$&#65533;&#65533;&#65533;&#65533;&&#65533;j]|&#65533;&#65533;&#65533;&#65533;&#1385;&#65533;"&#65533;&#65533;8&#65533;	Q&#65533;&#65533;Q&#65533;1:#&#65533;*&#18623;&#65533;&#65533;&#65533;&#65533;&#65533;`&#65533;C&#65533;&#65533;&#65533;A&#65533;&#65533;7^)&#65533;&#65533;nY&#65533;Mz#&#65533;"&#65533;,r&#65533;&#65533;VP&#65533;,&#65533;C&#65533;&#65533;&#65533;&8&#65533;I&#65533;&#65533;(&#65533;re#&#65533;$&#65533;&#65533;&#65533;B&#65533;&#65533;-&#65533;!&#65533;&#65533;<&#65533;&#65533;&#65533;&#65533;&#499;&#65533;L&#65533;)&#65533;&#65533;&#65533;J&#542;&#65533;)&#65533;&#65533;Z&#65533;	&#65533;,&#65533;2&#65533;&#65533;&#65533;&#65533;&#65533;"t&#65533;&#65533;&#65533;(&#65533;*BG 7&#65533;4c5&#65533;B&#65533;&#900;&#65533;"*&#65533;&#65533;D&#65533;&#65533;:++&#65533;&#65533;&#65533;&#65533;&#65533;&#65533;B&#65533;&#65533;&#65533;&#170;&#65533;&#65533;&#65533;&#65533;&#65533;&#65533;6&#65533;L&#65533;XA&#65533;&#1040;Z&#65533;&#65533;&#1226;&#65533;J&#780;F&#65533;&#65533;Dd&#65533;EU&#65533;a&#65533;"Wb"!X7%&#65533;&#65533;Zq&#65533;&#65533;P&#65533;&#65533;&#65533;!_&#65533;l-&#65533;&#65533;~4X\H&#65533;&#65533;&#65533;&#65533;&#65533;&#65533;g&#65533;&#65533;&#65533;82J&#65533;"/
!&#65533;J&#65533;&#65533;&#65533;O&#65533;&#65533;&#65533;'&#65533;r&#65533;&#65533;'&#65533;&#52003;1#@&#65533;3&#65533;5&#65533;	?
&#12356;Y"	&#65533;&#65533;&#65533;&#65533;D&#65533;/!;&#65533;&#65533;$&#65533;W&#65533;x&#65533;Q&#65533;&&#65533;#F&#65533;&#65533;6&#65533;&#65533;5&#65533;&#65533;&#65533;&#65533; A&#65533;;/&#65533;&#65533;&#65533;9&#65533;@L&#65533;wU.y&#65533;&#65533;&#65533;i7&#65533;L67&#65533;V8&#65533;&#1741;jL&#65533;&#324;&#65533;&#65533;9&#65533;&#65533;\Q&#65533;&#1678;&#65533;$&#65533;I&#65533;&#65533;&#65533;&#65533;(a&#65533;&#65533;&#65533;*H&#65533;(u&#65533;Z&#47993;&#65533;&#65533;&#729;&#65533;&#576;&#65533;&#65533;b&#65533;.C&#65533;&#65533;|Z&#65533;V&#65533;*&#65533;&#65533;&#65533;&#65533;H&#906;&#65533;r&#65533;&#65533;&#65533;&#65533;&#65533;)&#65533;&#65533;:ko&#65533;&#65533;T+&#65533;&#65533;&#65533;q&#65533;s&#65533;&#65533;&#65533;j&#65533;q>&#65533;y#C+&#65533;&#65533;H&#65533;&#403;'&#65533;t&#65533;&#65533;N?M(&#65533;&#65533;R&#65533;&ZP&#65533;u&#65533;U&#65533;l$&#65533;&#65533;"&#65533;pg&#65533;&#1454;K&#645;&#65533;&#1985;&#65533;&#65533;a&#65533;&#65533;UX`&#65533;&#65533;&#65533;ea&#65533;&#65533;&#65533;1R&#65533;	7&#65533;&#1530;&#65533;p#&#65533;D&#65533;^&#65533;G{s&#65533;]1&#65533;NN&#65533;&#65533;4&#65533;M?\1&#65533; d&#65533;&#65533;&#65533;M
&#65533;"D&#65533;&#65533;N&#65533;&#65533;&#65533;&#65533;!&#65533;&#65533;&#65533;&#65533;&#65533;&#65533;`&#65533;&#65533;!&#65533;&#65533; B,VZ&#65533;	&#65533;`&#65533;&#65533;&#65533;X&#65533;&#65533;&#1568;&#65533;&#65533;h&#65533;}&#65533;&#65533;^&#65533;,2&#65533;q]&#65533;{&#65533;&#65533;$&#65533;&#65533;>&#65533;4&#65533;DA&#65533;&#551;&#65533;m&#65533;8&#65533;@&#65533;&#65533;&#65533;&#143;&#65533;hA&#65533;*^	&#65533;2L&#65533;&#65533;Z&#1234;&#65533;+&#65533;&#65533;X&#65533;&#65533;&#1410;&#65533;E-n&#65533;$,&#65533;I&#65533;rR&#65533;,&#65533;J$br&#65533;&#65533;&#564;&#65533;&#65533;&#65533;&#65533;mf
O&#65533;&#65533;&#443;&#65533;C n&#65533;S&#65533;&#65533;6&#65533;7&#65533;&#65533;O&#65533;&#65533;&#65533;F&#65533;8&#468;er&#65533;#&#65533;V&#65533;0&#65533;%&#65533;Q&#65533;&#65533;&#65533;SL@)&#65533;H!m&#65533;d&#65533;&#65533;&#65533;UD&#65533;@&#65533;&#65533;@&#343;&#522;.&#65533;dKBj&#65533;U&#65533;V\t&#65533;+&#65533;X+~&#65533;&#65533;&#65533;MDnIK\Z&#65533;X&#65533;)&#65533;&#65533;&#65533;e&#65533;&#65533;A&#65533;$&#1959;Rd[&#65533;&#65533;E&#65533;&#65533;&#65533;&#65533;&#65533;L9;&#65533;&#65533;&#65533;&#65533;&#65533;&#65533;E$kf&#65533;,&#65533;f&#65533;	&#65533;&#65533;E4P&#65533;-&#65533;&#65533;$ &#33205;&#65533;Q&#65533;s&#65533;&#65533;
&#65533;&#65533;=&#65533;!t&#65533;&#1104;>;&#65533;&#1323;"&#65533;J&#65533;&#65533;>&#65533;&#65533;=&#63841;g&#65533;R&#65533;&#65533;&#65533;xaf=C
i&#65533;"d&#65533;&#65533;[&#65533;&#65533;4&#65533;&#65533;&#775;1&#65533;hE&#1296;&#65533;
"9&#65533;&#65533;&#65533;&#65533;&#65533;8DIJ&#65533;&#65533;AZC&#65533;&#65533;I-!a&#65533;&#65533;&#65533;&#65533;&#65533;&#65533;&#65533;E5&#65533;&#65533;Fe&#65533;&#65533;<&#65533; *&#584;NN2&#65533;&#65533;&#65533;&#65533;qs&#65533;&#65533;42'&#65533;&#65533;&#65533;OTY&#1246;&#65533;x&#65533;&#65533;Le*&#65533;&#65533;&#65533;Y&#65533;&#65533;&#65533;4r&#65533;X&W&#65533;&#65533;8R cX&#65533;&#65533;&#635;&#1461;)&#65533;$&&#65533;&#274;^`a&#65533;&#65533;DaW&#9301;&#517;#&#65533;&#65533;&#65533;d6yT&#65533;&#65533;"&#65533;&#65533;l+%&#65533;Y&#65533;l&#65533;&#65533;&#65533;&#65533;g&#65533;&#65533;&#1090;&#65533;"XLMB&#65533;&#65533;&#65533;%&#65533;&#65533;&#65533;:&#65533;E-0&#65533;t`d
&#65533;&#65533;&#65533;&#65533;L/&#65533;&#65533;[(+&#65533;&#65533;&#65533;&#446;q&#65533;8&#65533;Y&#1654;&#65533;	&#65533;&#65533;|&#65533;^&#65533;&#65533;+r&#65533;w &#65533;&#65533;&#65533;&#65533;&#65533;&#1037;&#65533;
$&#65533;B&#65533;&#65533;/&#65533;&#65533;&&#65533;Y&#65533;u&#65533;A&#65533;Pa&#65533;AN=&#65533;&#65533;b&#65533;&#65533;&#65533;&#65533;f&#65533;M&#65533;&#65533;Y&#65533;,`&#65533;Y 7&#65533;rN*#n&#65533;&#65533;j&#65533;&#65533;,&#65533;E&#65533;^.&#65533;C&#65533;UE "&#65533;$QI=&#65533;S&#65533;4b&#65533;&#65533;N&#65533;&#65533;&#65533;&#65533;5^Dt;Q&#65533;P&#65533;&#65533;77!&#65533;M;&#65533;&#65533;W&#65533;&#65533;7%-I*&#65533;DV@&#65533;"j&#65533;
VC yT&#65533;,&#65533;L&#65533;Fg&#65533;&#65533;&#65533;e*K&#65533;2Z'U&#1535;^&#65533; &#65533;&#65533;I/`X&#65533;&#65533;&#65533;k&#65533;&#65533;&#65533;-&#65533;&#65533;&#65533;&#1172;dv3&#65533;&#65533;&#65533;&#65533;&#65533;&#65533;&#953;&#65533;&#65533;-&#65533;|&#65533;&&#65533;#Y.@&#65533;E&#65533;WGN &#65533;n&#65533;&#65533;6&#65533;3&#65533;&#65533;&#65533;&#1045;&#65533;&#65533;D&#65533;&#601;&#65533;}&#65533;&#65533;&#65533;,&#65533;&#65533;&#1462;r3/&#65533;&#65533;S#&#65533; &#65533;&#65533;&#65533;&#65533;&#65533;.&#65533;~CK&#65533;=I&#65533;&#65533;&#65533;Z&#260; &#65533;&#956;B&#65533;&#65533;e@&#65533;&#65533;&#65533;C&#65533;&#65533;d&#65533;&#65533;P!8=.&#65533;&#65533; C&#65533;&#65533;&#65533;&#1145;&#65533;&#65533;5Q&#65533;&#65533;)T&#65533;&#65533;~&#65533;&#65533;Q&#65533;:
&#65533;&#65533;&#65533;&#65533;&#65533;&#65533;&#65533;<&#65533;A&#65533;&#65533;&#65533;`&#65533; BR7&#65533;L&#65533;a&#381;&#65533;&#65533;&#65533;&#65533;&#65533;J&#65533;&#65533;&#65533;/!D2&#65533;&#65533;&#65533;&#65533;&#65533;&#65533;M&#65533;A!&#65533;E^rp5&#65533;f2&#65533;&#65533;q&#65533;&#65533;&#65533;1!T&#65533;&#65533;E&#65533;zq&#65533;PNQi&#65533;W&#65533;&#65533;r&#65533;&#1288;#&#65533;tV &#65533;uRP&#65533;&#65533;R(&#65533;&#65533;&#65533;d&#65533;2&#350;zIj&#65533;o&#65533;&#65533;[Jin&#65533;H&#65533;`&#65533;&#65533;E&#65533;&#65533;n<&#65533;&#65533;W&#65533;&#65533;F&#65533;&#65533;W&#65533;&#65533;8&#65533;&#65533;v&#65533;-"=l&#65533;f&#65533;4&#65533;C&#65533;&#65533;&#65533;&#65533;8%b&#65533;-&#65533;&#65533;&#65533;&#65533;\&#894;&#65533;E&#65533;&#65533;&#65533;f&#65533;&#65533;&#65533;	&#65533;&#65533;E,Zw&#65533;\&#65533;:&#65533;&#65533;z&#65533;@&#65533;&#65533;\Dg<&#65533;&#65533;&#65533;&#65533;&#65533;h&#65533;7&#65533;&#65533;&#65533;&#65533;&#65533;&#65533;O&#65533;$b&#65533;n&#837;&#65533;&#65533;&#65533;@f&#65533;6_&#65533;z&#65533;&#65533;&#65533;&#65533;&#2025;&#1134;&#65533;~&#65533;&#65533;&#65533;#%8&#65533;hBc&#65533;&#65533;`-HQ&#65533;F&#65533;&#65533;S&#65533;X&#65533;&#65533;/&#65533;&#62410;o}&#65533;&#65533;&#65533;&#65533;&#65533;&#65533;&#65533;&#65533;=&#65533;/&#65533;&#65533;$_&#1226;32&#65533;&#65533;&#65533;oU"&#65533;F.&#65533;,p5&#65533;&#65533;-&#65533;&#65533;&#65533;)&#65533;&#65533; b.s&#65533;x&#65533;o&#65533;&#65533;*&#65533;&#65533;o &#65533;&#65533;P&#65533;8UEd&#65533;&#65533;&#65533;{&#889;&#65533;&#65533;&#65533;y&#65533;&#65533;&#65533;% Cc {&#65533; 	&#65533;I&#65533;&#65533;y&#65533;&#65533;"&#65533;#	 &#65533;	V
V&#65533;&#65533;&#65533;0&#65533;h&#65533;&#65533;&#65533;>-#&#65533;&#923;~&#65533;" l	V`&#65533;>J&#65533;nC&#65533;<&#65533;&#65533;2&#65533;&#65533;&#65533;!V!&#1544; &#65533;P0&#65533;6&#65533;&#1788;B&#65533;.&#646;&#65533;E[&#65533;'nht&#65533;"&#65533;ep&#65533;b&#65533;np&#65533;#,j1&#65533;&#65533;&#65533;+E&#65533;@}&#65533;d,@g@D&#65533;t0#&`b0!X&#65533;&#65533;&#65533;iH`JbO"&#65533;M&#65533;&#65533;MIFC&#65533;&#65533;p&#65533;,C&#65533;&#65533;&#65533;%K&#65533;TB%>&#65533;K&#65533;&#65533;S&#65533;&#65533;C&#65533;&#388;&#65533;*n&#808;(&#65533;(&#65533;D&#65533;d&#65533;$&#65533;' &#65533;)0&#65533;"&#65533;D&#65533;&#65533;+L &#65533;&#65533;&#65533;&#65533;&#65533;6&#65533;.AC,&#65533;&#65533;Q>N#&#65533;&#9194;,#&#65533;&#65533;R|L&#65533;&#65533;&#65533;&#65533;/$&#1551;&#65533;&#65533;&#65533;&#65533;t&#65533;"&#65533;t&#65533;pJ&#65533;&#65533;"vg#d&#65533;&#65533;~&#65533;&#65533;T&#65533;*&#65533; &#65533;&#65533;&#65533;&#65533;&#65533;,&#65533;&#65533;0&#65533;b&#65533;&#65533;n&#65533;0&#65533;9&#65533;P&#65533;Z(e&#65533;&#65533;d&#65533;m&#65533;&#65533;&#65533;&#65533;G&#65533;H&#65533;&#1622; &#65533;&#65533;&#65533;&#65533;l$&#65533;+9&#65533;`m^rpbD&#65533;&#65533;%~f&&#65533;<@&#65533;&#65533;&#65533;&#65533;&#65533; d&#65533;&#65533;&#65533;&#65533;	&#65533;&#65533;&#1606;&#65533;d&#65533;n&#65533;*&#65533;&#65533;`;>"&#65533;&#65533;C\&#65533;8"&#65533;g>&#65533;"&#65533;&#65533;9"=&#1837;&#65533;n&#65533;&#65533;0jPr &#65533;Xx$&#228;&#65533;!&#65533;irt&#65533;&#65533;%&#65533;0&#65533;&#65533;`&#65533;&#65533;4&#65533;&#65533;&#680;R&#65533;&#65533;&#65533;&&#65533;&#65533;n&#65533;O'(.#$&#65533;f&#65533;2}/$&#258;&#65533;&#65533;"&#65533;&#65533;#&#65533;,!DQ1B|&#65533;&#65533;&#65533;bqR&#65533;,&#65533;&#65533;&#174;&#266;O&#65533;&#65533;&#65533;&#65533;&#65533;f&#65533;-&#65533;&#65533;&#65533;bmb]b&#65533;"&#65533;&#&#65533;&#65533;Lv.&#65533;nEVXI/&#65533;(`>&#65533;1p1&#65533;&#65533;&#65533;&#65533;f&#65533;"&#65533;`_4BB&#65533;*"&#1776;&#65533;F&#65533;q#&j8>O&#65533;&#65533;@&#65533;&#65533;&#65533;h&#65533;"v&#65533;&#65533;N
&#65533;8b&#65533;&#65533;
&#65533;	&#65533;"&#65533;:rh6&#65533;D,&#2306;&#894;b&#65533;$&*#FPf&#65533;0&#1122;&#65533;&#65533;&#65533;Q&#65533;&#65533;4&#65533;i;&#65533;ce&#65533;&#65533;*&#65533;21"=&#65533;&#65533;0&#65533;#~&#65533;&#65533;Gn&#65533;H&#65533;H&#65533;s<&#65533;&#65533;&#65533;&#65533;&#65533;&#65533;&#65533;&#65533;S&#65533;&#65533;&&#65533;&#65533;&#65533;'&#65533;&#65533;&#65533;Db&#2442;Lr(N&#65533;&#65533;*!&#734172;*&#1254;sJ&#65533;&#65533;E@&#65533;R+G&#65533;&#65533;&#65533;"&#65533;L#&#65533;&#65533;@&#65533;&#65533;g#&#1186;N&#65533;j&#65533;&#65533;&#65533;'&#65533;,&#65533;@g&#65533;&#65533;@b&#65533;&#65533;&#65533;n&#65533;"&#65533;&#65533;tJ&#65533;<&#65533;"lg2|G#V&#65533;0&#65533;&#65533;&#65533;P4k&#65533;xl&#65533;&#65533;&#65533;FEcY27&#65533;&#65533;!$&#65533;&#65533;*&#65533;!&#65533;0&#65533;\&#65533;f&#65533;S:K&#65533;&#65533;I3&#65533;&#65533;n[&#65533;19f}&#65533;&#65533;:&#65533;*&#65533;6ik&#65533;&#65533;#<:rS&#65533;# &#65533;a&#65533;&#65533;&#65533;#&#65533;`#&#65533;&#65533;KB>&#65533;'8'&#65533;9&#65533;&#65533;!m&#65533;"&#65533;q&#65533;J&#65533;&#65533;N-&#65533;&#65533;b&#65533;&#65533;&#65533;`TD&#1662;-$&#65533;C&#65533;!&#65533;dIl&#65533;G&#65533;&#65533;Gf&#65533;R#&#65533;&#65533; T&#65533;&#1043;&#65533;&#65533;-'&#65533;&#65533;&#65533;R&#65533;&#65533;&#65533;,$&#65533;F(&#65533;&#65533;T&#65533;&#65533;q&#65533;(NS&#65533;"V-QVe&#65533;e%&#65533;&#65533;*,&#65533;@E&#65533;HqA3"&#20399;Q&#65533;0&#65533;&#65533;*&#930;)&#65533;B&#65533;&#65533;&#65533;R&#65533;&#65533;w&#65533;-y&#65533;=B&#65533;&#65533;&#65533;xq%N&#65533;R="&#65533;&#65533;o&#65533;:&#65533;&#65533;5&#65533;p&#65533;&#65533;t4G&#65533;g&#65533;8&#65533;_&#65533;EH7"&#65533;l&#65533;&#65533;&#65533;[&#65533;&#65533;$&#65533;1&#65533;&#65533;1&#1134;Pd&#65533;&#65533;pcK-&#65533;a+#&#65533;&#65533;7-n&#65533;k&#65533;c
&#692;#&#65533;H!&#65533;&#65533;	&#65533;: &#65533;&#65533;&#65533;&#65533;5`1&#65533;3&#65533;8--E&#65533;
&#65533;"6&#65533;&#65533;a&#65533;&#65533;_Cb_&#65533;&#65533;%&#65533;&#65533;&#65533;j&#65533;;&#1744;&#65533;&#65533;&#65533;X&#65533;&#65533;(&#65533;2&#65533;&#65533;\&#65533;vv05&#65533;|&&#65533;&#65533;&#65533;&#65533;OlfBlxR&#65533;:"G&#65533;'&#65533;&#65533;&M&#65533;R?{"t&#65533;U&#65533;)&#65533;&#65533;&#65533;&#65533;?+&#65533;?&#65533;W&#65533;r+G&#65533;,&#1792;"&#65533;&#65533;A&#65533;&#65533;&#65533; XENQ>n,;&#65533;R&#1298;Y&#65533;2&#65533;&o:&#65533;&#65533;D5B'2	&#65533;&&#65533;wj&#65533;t&#1794;%|qh9B&#65533;(&#65533;&#65533;>+s=ksC&#65533;&#65533;.&#65533;&#65533;&#65533;&#65533;&#65533;&#65533;&#65533; &#65533;,&#65533;&#65533;.&#65533;&#65533;8&#65533;\6*Oi&#65533;&#65533;8&#65533;9&#65533;&#65533;ufo+&#65533;&#65533;'&#65533;&&#65533;&#65533;z#T&#65533;}
&#65533;5W$&#65533;.b&#65533;0v&#65533;&#65533;&#65533;C
x{p&#65533;p&#65533;"h&#65533;d&#65533;&#65533;#&#65533;m4&#65533;
&#65533;&#65533;}&#65533;&#65533;8&#65533;/3d&#65533; &#65533;J&#65533; &#65533;)\3&#65533;m&#65533;&#65533;&#65533;&#65533;p&#65533;&#65533;&#65533;&#65533;!&#65533;N&bI&#65533;0&#65533; A/7/B&#1994;&#65533;h5uP&#65533;S&#65533;&#65533;'&#65533;&#65533;h&#65533;&#65533;#
.&#65533;&#1670;mF&#65533;(&#65533;j&#65533;&#65533;k&#65533;&#65533;ox&#65533;&#65533;Z,#.&#65533;J&#65533;#&#65533;"Hn&#65533;6e,.Bo&#65533;&#65533;&#230;&#65533;&#65533;*	p+&#65533;&#65533;&#65533;&#65533;&#65533;:4s&#65533;U#&#65533;Ml&#65533;"vuN&#467;&#65533;F/&#65533;/>&#65533;&#65533;&#65533;w&#65533; &#65533;&#65533;1&#65533;&#65533;+&#65533;JC&#65533;&#65533;&#65533;
#b#&#65533;`&#65533;40M&#65533;&#65533;x!&#65533;4&#65533;.s&#1696; 7&#65533;&#65533;#R3^-L&#65533;#&#65533;m&#544;&#65533;.&#65533;F&#65533;&#65533;<"bq&#65533;`M&#65533;E,j&#1676;T&#65533;L0&#65533;P&#65533;u&#65533; ]&#65533;&#65533;&#65533;P&#65533; &#65533;Mp	&#65533;Q&#65533;Td{&#65533;m&#65533;8eb6l&#65533;#td&#65533; <&#65533;	&#65533;&#65533;t5&#65533;Q&#65533;7&#65533;&#65533;k &#65533;%ejg=&#65533;Q/&#65533;E&#65533;&#65533;&#65533;3u@U'&#65533;&#65533;SN,}&#65533;&&#65533;&#65533;[W&#65533;&#65533;*n&#65533;$&#28802;&#65533;0bN&#65533;D&#65533;RR(&#65533;)&#65533;
Au&#65533;@Iqnu X&#65533;&#65533;"&#65533;&#65533;q &#1296;,&#65533;&#65533;N&#65533;&#65533;|L&#65533;4&#65533;&#65533;&#65533;R(&#65533;&#65533;&#65533;&#65533;&#65533;&#65533;%&#65533;&#65533;97".&#65533;O&#65533;)WF_!dA&#65533;G&#65533;[&#65533;J6&#65533;1&#65533;X1&#65533;Y!&#65533;&#65533;4&#65533;:b&#65533;&#65533;hl&#65533;	f&#65533;&#65533;N&#65533;HF>@v43j&#65533;&#65533;	&#65533;#&#65533;&#65533;F&#65533;Lu}&#65533;h&#65533;&#65533;kM=&#65533;#&#65533;&#65533;7&#65533;1t&#65533;&#65533;&#65533;`&#65533;&#65533;&#65533;8&#65533;&#65533;`&#65533;&#65533;&#65533;&#65533;EPffh&#65533;&#65533;&#65533;
,:&#65533;&#65533;&#65533;&#65533;u&#65533;
&#65533;t	&#65533;&#65533;D,&#65533;&#65533;9B|&#65533;@
D&#288;&#65533;A&#65533;&#65533;z&#65533;&#65533;"&#65533;&#65533;!&#65533;]&#65533;&#65533;&#65533;x&#65533;QB<&#65533;0&#65533;&#65533;&#65533;&#65533;&#65533;&5&#65533;&#65533;&#65533;[&#65533;&#65533;O&#65533;&#65533;:&#65533;0T&#65533;p&T&#65533;lLLT&#65533;BLl&#65533;&#65533;&#65533;&#65533;Hm &#65533;&#65533;_&#65533;j14&#65533;SN&#65533;~5&#65533;&#65533;9!&#65533;5&#65533;WQ&#65533;q&#65533;&#65533;&#65533;U&#65533;"&#65533;&#65533;&#65533;&#65533;&#65533;&#65533;&#65533;&#65533;&#65533;&#65533;(e&#65533;&#65533;*&#65533;@&#65533;&#65533;@th&#65533;&#65533;&#65533;&#65533;qA&#65533;&#65533;&#65533;Kn&#65533;&#65533;o&#65533;&#65533;&#65533;&#65533;&#65533;	r&#65533;/M	&#65533;-&#65533;&#65533;&#65533;;!&#65533;u&#65533;V)!&#65533;&#65533;&#65533;&#65533;.*!Y&#65533;5]&#1141;&#65533;_
!:&#65533;&#65533;"D HOW~.&#65533;f&#65533;l&#65533;{&#65533;&#65533;&#1662;C&#65533;2&#65533;&#65533;I0{&#65533;e&#65533;7o(&#65533;&#65533;X&#65533;&#1214;&#65533;&#65533;E&#65533;&#65533;\&#65533;`&#65533;1b*b
4:#XW&#65533;@&#65533;&#65533;&#65533;&#65533;A,b
Haf&8\&#65533;&#65533;&#65533;4&#65533;&#65533;8&#65533;K&#65533;	&#65533;H&#65533;&#65533;&#65533;7f]W&#65533;/s&#65533;&#65533;&#65533;&#65533; 
&#65533;&#65533;B&#65533;HWH&#65533;&#65533;&#2005;&#65533;&#65533; &#65533;&#65533;&#65533;nOH^r&#65533;&#65533;}&#649;&#65533;&&#65533;Dt&#65533;&#65533;&}&#65533;&#65533;&#65533;&#65533;&#65533;'&#65533;&&#65533;w&#65533;&#65533;&#65533;&#65533;.&#65533;M&#65533;>&#65533;F&#65533;Y#&#65533;&#65533;&#65533;b&#65533;Nl=&#65533;W!&#65533;&#65533;T&#65533;!~!&#42372;B,*G&#65533;>bY[&#65533;)7&#65533;z&#65533;m,I&#65533;w3&#65533;&#65533;&#65533;%j&#65533;&#65533;&#65533;Jro.l&#65533;'&#65533;/&#65533;`&#65533;&#65533;&#65533;r&#65533;&#65533;&#65533;&#65533;TaQ&#65533;TVE&#65533;&#65533;&#65533;&#65533;/&#65533;;&#65533;1&#48731;&#65533;1&#65533;;&#65533;[&#1367;8&#65533;:&#65533;H&#65533;&#65533;E&#65533;M&#65533;]&#65533;&#65533;&#65533;&#65533;&#65533;&#65533;G:9&#65533;:&#65533;&#65533;&#65533;&#65533;&#65533;&#1489;&#65533;&#65533;&#65533;v&#65533;&#65533;6#&#65533;O&#65533;PP&#65533;&#65533;4&#65533;3b &#65533;x&#760;"^z-^^&#65533;1&#65533;&#65533;&#65533;&#65533;&#65533;&#65533;&#1268;&#65533;&#65533;U6D&#65533;}dG&#65533;4&#65533;xU&#65533;mW#`&#65533;&#288;d&#65533;b<!\&#65533;J&#65533;O&#65533;&#489;%H#&#65533;&#65533;&#1367;%&#65533;&#65533;&#65533;(&#65533;&#65533;&#65533;&#65533;&#65533;&#65533;&#65533;N&#65533;&&#838;&#65533;&#360;h&#65533;&#65533;&#65533;l&#65533;&#65533;&#425;&#65533;&#65533;{L@&#65533;#q&#65533;&#65533;&#65533;&#252;&#65533;&#65533;h+&#65533;?&#65533;F&#65533;&#65533;l&#65533;$+&#65533;&#1795;&#65533;&#65533;Sano &#65533;&#65533;b&#65533;&#65533;r&#65533;&#65533;O&#65533;.&#65533;ogQ&#65533;,e#&#65533;&#65533;&&#65533;&#1206;7&#65533;&#65533;,!r&#65533;<	&#222;+b0#`&#65533;&#65533;#~W:&#65533;s?K&#65533;&#65533;3&#65533;&#65533;$&#65533;&#65533;;&#9335;&#1122;&#65533;&#65533;&#65533;4c)&#65533;#&#65533;q#(|f&#65533;[8;&#65533;&#65533;&#65533;&#65533;&#65533;	&#65533;"&#65533;6!&#65533;&#65533;az&#65533;a&#65533;qc&#65533;&#65533;#&#65533;&#65533;5&#65533;&#65533;&#65533;&#65533;_'&#65533;{,ZE`&#65533;&#65533;&#65533;&#65533;&#65533;&#65533;!&#65533;&#65533;&#65533;/&#65533;&#65533;=&#65533;%&#65533;HP&#65533;&#65533;&#65533;&#65533;zJ&#65533;'&#65533;O&#65533;6&#65533;&&#65533;&#65533;&#65533;Sb=)&#65533;$&#518;#&#65533;&V&#65533;_&#65533;o&#65533;'&#65533;l&#65533;&#864;&#65533;&#65533;yNn&#65533;&#65533;?&#65533;&#65533;A[&#65533;&#431;o&#65533;&#65533;&#65533;&#65533;&#65533;&#65533;.%&#65533;&#65533;&#65533;W&#65533;&#65533;&#65533;&#65533;&#65533;&#65533;&#65533;?M\&#65533;&#65533;&#65533;R.?b&#29871;&#65533;&&#65533; &#65533;F-]&#65533;&#65533;&#65533;!&#65533;&#65533;&#1305; &#65533;&#65533;&#65533;G&#65533;&#65533;?U"$8&#1056;&#199;#J&#65533;H&#65533;&#65533;&#331;3j&#65533;&#65533;g&#1119;&#65533;C@&#65533;&#65533;au&#65533;&#65533;qe&#719;WV&#65533;&#65533;_&#65533;	&#65533;&#65533;&#65533;I&#65533;H&#65533;%S"ZX&#1188;&#65533;M&#65533;&#65533;g&#65533;&#65533;&#1026;+Vmb&#65533;`&#65533;&#65533;i N&#65533;0&#65533;`&#65533;Q&#1160;&#65533;&#65533;&#65533;&#65533;D=S&#65533;&#65533;c`p&#65533;&#65533;&#65533;lr&#65533;&#65533;,&#65533;&#65533;&#65533;)&#65533;&#65533;!W&#65533;U&#65533;XE &#65533;U&#65533;&#65533;u&#65533;0&#65533;&#65533;i&9&#65533;W&#65533;&#594;&#65533;Wx&#65533;&#65533;&#65533;
&#65533;}&#65533;&#65533;&#65533;W&#65533;&#65533;&#65533;]&#65533;&#30712;&#65533;.&#65533;&#65533;&#65533;&#65533;&#65533;&#65533;e&#1309;wJ&#65533;m&#65533;&#65533;&#65533;&#65533;J&#65533;&#531;+_&#956;&#65533;&#65533;T&#65533;2}&#65533;3,*&#65533;&#65533;3`P&#65533;3&#65533;&#65533;&#65533;a&#65533;N&#65533;{D,&#65533;Q&#65533;&#65533;_&#65533;&#65533;&#65533;&#65533;4c&#65533;?3&#2027;oe&#65533;&#65533;&#65533;&#65533;&#65533;&#65533;&&#65533;G A&#65533;&#65533;&#65533;&#65533;&0&#65533;&#65533;s:t&#65533;?:<&#65533;g|&#65533;&#65533;	|(X&#65533;&#65533;	`&#65533;#n&#65533;Pm&#65533;O&&#65533;&#65533;&#65533; &#65533;&#65533;&#65533;mT&#65533;&#65533;&#65533;&#65533;1Gy&#65533;&#65533;w=B'&#65533;vq7]/&#65533;Q&#65533;u&#65533;&#65533;&#65533;&#65533;F&#65533;#&#65533;1A&#65533;?TR&#65533;[n&#65533;&#65533;D&#65533;&#65533;A&#65533;p&#65533;&#65533;h&#65533;&#65533;&g-W&#65533;"&#65533;4&#65533;G'&#65533;i&#65533;H"&#65533;&#65533;&#65533;G&#65533;&#65533;&#65533;N&#65533;A&#65533;5WUA}&#65533;PQ&#65533;&#65533;eM9&#65533;&#65533;&#65533;&#65533;&#65533;&#65533;84EWFU5&#65533;X&#65533;,d&#65533;&#65533;Rl&#65533;&#65533;C&#65533;&#533;hR&#65533;1PAM1&#65533;WfeZ&#65533;U&#65533;2uS&#65533;NV&#65533;`uj&#65533;&#65533;2&#65533;+A&#65533;H&#65533;id&#65533;=&#65533;-m&#1436;f&#65533;&#65533;U@&#65533;KDTA&#65533;&#65533;Q&#65533;i&#65533;&#65533;v&#65533;<AR&#65533;&#65533;&#65533;&#65533;&#65533;q&#65533;&#65533;&#65533;n&#141;d&#65533;G&#65533;&#65533;)&#65533;&#65533;l@&#65533;p&#65533;&#65533;xOBW&#65533;w&#1057;G&#1104;&#65533;bP+C&#65533;g&#65533;&#1016;~&#65533; :&#65533;l&#65533;&&#65533;&#65533;`&#65533;,&#65533;hB&#65533;*&#65533;&#65533;2&2&#65533;L&#65533;?Xpr Gt&#65533;r~h&#1032;
&#65533;hP&#65533;&#65533;&#34890;&#65533;X&#65533;D8&#65533;&#65533;s&#65533;D&#65533;&#1251;?>&#1315;&#65533;)&#65533;&#65533;v&#65533;!&#65533;&#65533;&#65533;&#65533;;&#65533;|&#65533;&#65533;&#1677;	&#65533;e&#65533;&#65533;vs2&#65533;&#65533;n&#65533;&#1065;&#65533;l"&#65533;'A{&#65533;E&#65533;NA$&#65533;5)`tIjm&#65533;Mx+QQ&#65533;69h&#65533;@&#65533;B&#65533;}&#65533;(XYEk&#65533;&#65533;&#65533;&#65533;&#65533;y&#65533;&#65533;K&#65533;A&#65533;EnU&#65533;UW&#65533;&#65533;&#427;&#65533;b&#65533;&#65533;`~&#65533;C&#65533;&#65533;&#65533;4I&#65533;UA6&#65533;?&#65533;&#65533;p|D^p&#65533;-&#65533;&#65533;^&#19299;&#65533;&#65533;5EP&#65533;&#65533;?&#65533;$&#378;&#65533;KP&#65533;R&#65533;Dk&#65533;&#65533;Foo&#65533;&#65533;&#65533;&#65533;&#65533;$&#65533;V&#65533;&#65533;&#65533;&#65533;&#65533;&#65533;&#65533;&#65533;&#65533;_&#65533;&#65533;&#65533;I|p&#65533;&#2017;&#65533;E,&&#65533;&#65533;$&#65533;H&#1985;XD$&#65533;,&#65533;&#65533;.&#132;&#65533;X&#65533;&#65533;&#65533;&#65533;&#65533;F&#65533;&#65533;&#65533;9&#65533;2&#65533;&#65533;w&#65533;&#65533;&#65533;&#984;&#65533;&#65533;!&#65533;h1&#65533;&#65533;X$&#65533;&#65533;A OKAh&#65533;&#231;`&#65533;&#65533;Q&#65533;&#65533;&#65533;#&#65533;jZ&#65533;&#65533;&#65533;#&#65533;&#65533;&#65533;&#65533;&#65533;&#65533;>&#65533;&#65533;]ImT&#802;&#65533;d&#65533;;&#65533;	%,&#65533;H&#65533;\b&#65533;&#65533;&#65533;&#65533;	&#65533;&#65533;&#65533;RTo)&#65533;&#65533;A&#65533;e:R$z&#65533;&#65533;&#65533;&#65533;2
&#65533;&#65533;&#65533;,&#65533;&#65533;CD&#65533;&#65533;	&#65533;a&#65533;CFR&#509;&#748;&#65533;)e&#65533;U[&#65533;&#65533;ueX&#65533;&#65533;`&#65533;R&#65533;&#65533; &#65533;X@A>&#65533;DN&#65533;Y1%&#65533;&#65533;&#65533;&#65533;&#65533;q&#65533;r&#65533;&#65533;Xf&#65533;,&#65533;&#65533;&#570;&#65533; 1&#65533;F~ _M&#65533;.% HlF0&#65533;m&#65533;&#65533;DN&#65533;DX>&#65533;&#65533;A&#65533;&#65533;&#65533;l&#65533;&#65533;AD&#65533;&#65533;!&#65533;&#65533;&#65533;"&#65533;&#65533;v&#65533;&#65533;&#65533;&#65533;E&#65533;I&#65533;`&#65533;&#65533;&#65533;?&#65533;O}&#65533;&#65533;!&#65533;&#65533;<#2&#1026;&#65533;3&#65533;&#65533;q&#65533;&#65533;&#1840;&#65533;u&#65533;C&#65533;@&#65533;C&#65533;6&#65533;&#65533;5&#65533;&#65533;&#65533;v&#1587; &#65533;D&#65533;&#65533;&#406;&#221;&6p;&#65533;Chr&#65533;hM&#65533;&#65533;&#65533;&#65533;&#65533;&#1276;&#65533;f&#65533;&#65533;&#65533;#&#65533;1	&#65533;&#65533;X&#65533;&#65533;Rd~&#65533;	A&#65533;&#65533;&#65533;&#65533;&#65533;z&#65533;&#65533;H&#65533;(#&#65533;&#65533;&#65533;#&#65533;K&#65533;&#37934;&#65533;&#65533;*&#65533;&#65533;&#65533;A89&#65533;B&#272;&#65533;&#65533;D0&#65533;&#65533;]OS&#65533;&#213;$%&#637;fiR&#65533;m	L&#65533;&#65533;Z,&#65533;&#65533;T  D&#65533;&#65533;&#65533;Rw&#65533;&#65533;$&#65533;:X&#65533;&#65533;!&#65533;&#65533;&#65533;RB&#65533;n&#65533;&#910;&#65533;jR	&#65533;&#65533;&#64587; b _A&#65533;g&#65533;&#65533;&#65533;$&x&#65533;n&#65533;&#1684;v&#65533;&#65533;&#65533;&#65533;&#65533;&#65533;Z&#65533;8&#65533;&#65533;}&#65533;I&#65533;&#65533;&#65533;v&#65533;&#65533;&#65533;&#65533;&#434;&#65533;v&#65533;A@(&#65533;&#65533;7&#65533;4&#65533;&#65533;&#65533;?Z&#65533;.&#65533;C$&#65533;A0:]&#65533;Y&#65533;&#65533;&#65533;&#65533; z&#65533;&#65533;&#65533;l&#65533;&#65533; &#65533;&#65533;A&#65533;X&#65533;"OuzQ&#65533;&#65533;!&#65533;&#65533;&#65533;&#65533;opX`>&#65533;&#65533;#r&#65533;&#65533;>R7&#65533;&#65533;&#65533;o|z&#65533;AfS&#65533;&#65533; &#65533; &#65533;&#65533;&#65533;&#65533;Q
&#65533;&#65533;*R&#65533;&#65533;T&#65533;&#65533;&#65533;&#65533;&#65533;q&#65533;T}'&#65533;&#65533;&#65533;&#65533;~&#65533;&#65533;&#65533;&#65533;h$Z&#65533;&#65533;&#65533;%bGR&#65533;&#65533;V&#65533;l&#65533;&#65533;f&#65533;&#65533;&#65533;E&#65533; 0%&#65533;V&#65533;W`&#65533;&#65533;"&#65533;&#65533;& &#1543;D&#65533;Z&#65533;BQ&#65533;G&#65533;&#65533;Te&#65533;&#1803;&#65533;&#65533;&#65533;D&#65533;D4&#65533;&#65533;&#65533;&#65533; &#802;&#65533;f&#65533;&BZ&#65533;&#65533;!&#65533;&#65533;&#65533;F&#65533;#&#65533;6S&#65533;&#65533;&#557;&#65533;&#65533;[&#65533;&#65533;&#65533;&#65533;&#65533;mE&#65533;  (9s_&#65533;i&#65533;B&#65533;s&#65533;q.s&#65533;I&#65533;D&#65533;mZ&#65533;&#204;&#65533;&#65533;&#65533;&#602;{&#65533;&#65533;&#65533;&#65533;TM&#65533;J2&#65533;
&#65533;&#65533;R&#65533;zgc&#65533;6&#65533;&#65533;V&#65533;o%&#193;&#65533;q@2&#65533;&#65533;MV&#65533;&#65533;<L&#65533; &#65533;&#65533;d'&#65533;&#65533;&#65533;&#1384;&#65533;&#65533;&#65533;&#65533;&#65533;&#65533;L&#65533;&#65533;&#1610;&#65533;&#65533;IJ&#65533;&#65533;/&#65533;2&#65533;&#65533;&#65533;&#65533;&#65533;&#1553;2S&#65533;	&#65533;^&#65533;&#65533;G&#65533;8,n&#65533;UER&#65533; ?D&#476;&#65533;4&#65533;Uak*&#65533;|a&#65533;-&#65533;-&#65533;&#65533;&#65533;&#65533;I&#65533;&#65533;xm&#65533;__3FH&#65533;$&#65533;F&#65533;&#65533;&#65533;&#65533;&#65533;El&#65533;&#65533;&#65533; &#65533;"qA&#65533;{+&#65533;2&#65533;&#65533;&#65533;&#65533;8>+&#65533;&#65533;,&#65533; &#65533;<&#65533;&#65533;	&#65533;&#1813;k&#65533;.,&#65533;E&#65533;&#65533;"&#65533;HE 2H&#65533;6*&#65533;KqF@4&#65533;D8F&#65533;VtZ&#65533;&#65533;=&#65533;y&#65533;#ARK&#65533;&#65533;PgN&#1024;z&#65533;&#65533;&#1113;&#1469;&#65533;SN&#65533;'&#65533;&&#65533;8&#65533;&#65533;&#65533;&#65533;&#65533;&#65533;&#65533;&#204;m&#65533;&#1617;&#65533;&#65533;&#65533;&#65533;&#65533;r&#65533;&#65533;&#65533;V&#65533;&#65533;e&#65533;&#65533;Sj&#586;"&#65533;`&#65533;&#65533;d&#21454;&#1425;&#65533;(@&#65533;.&#65533;&#65533;&#65533;?fQ&#65533;&#65533;&#65533;U17&#65533;&#65533;R&#65533;&#65533;&#65533;j&#65533;&#65533;&#65533;&#65533;.&#65533;&#65533;&#65533;L&#65533;&#65533;+&#65533;? o&#65533;0&#65533;&#65533;&#65533;&#65533;VR&#65533;&#65533;&#65533;&#65533;nUY&#65533;f&#65533;&#65533;&#65533;&#65533;R&#65533;	`&&#65533;?&#65533;,Fz%&#1844;\&#65533;R(X@&#65533;&#65533;&#65533;&#65533;&#65533;&#65533;E&#1303;&#65533;&#65533;&#65533;&#65533;&#65533;&#65533;<&#65533;8&#65533;&#65533;k&#65533;&#65533;&#65533;&#65533;&#65533;~&#65533;]&#65533;v&#65533;&#65533;&#65533;&#65533;>&#65533;&#65533;&#65533;\&#65533;:`&#65533;sr&#65533;	 &#65533;b&#1099;&#384;]&#904;i&#65533;.&#65533;&#65533;&#65533;&#65533;&#65533;(js&#65533;5&#65533;^&#65533;&#65533;E&#65533;$&#65533;|&#1536;A_9E'm&#65533;/sbZ&#65533;&#65533;f1F&#65533;'!hd&#65533;Ap<!v&#65533;@0&#65533;&#65533;wq=Sae&#65533;&#65533;muaI1&#65533;&#65533;Sd&#65533;"&#65533;,]&#65533;w&#65533;&#65533;W&#65533;ab&#65533;rwa&#65533;=&#65533;"&#65533;H&#65533;x&#166;{&#65533;W!&#65533;&#65533;&#65533;U&#65533;S`)&#65533;&#65533;T&#65533;w%&#65533;&#65533;&#65533;&#65533;c&#65533;#d&#65533;0&#65533;&#65533;T{teG&#65533;&#65533;G&#65533;R&#65533; K&#65533;&#65533;&#65533;&#65533;e&#1795;TYK&#65533;s&#65533;&#65533;!&#65533;&#65533;b&#65533;&#65533;&#65533;&#65533;p&#65533;@p&#65533;&#65533;`t/)&#65533;Z&#65533;A0&#65533;&#65533;&#65533;&#65533;&#65533;&#65533;R&#65533;&#65533;&#65533;&#2016;q0&#65533;'&#65533;x&#65533;&#692;&#65533;&#65533;&#65533; &#65533;&#65533;&#65533;$&#65533;&#65533;O&#65533;&#65533;X&#65533;&#65533;&#65533;S4&#65533;!&#440;"8&#65533;~A]:5>GE$DAt6&#65533;!E&#1544;H&#65533;$&#65533;&#1549;&#65533;&#65533;&#65533;&#65533;.&#65533;0&#65533;7&#65533;S&#65533;&#65533;}B&#65533;`p&#65533;(8@&#65533;d&#65533;&#65533;&#65533;X&#65533;v&#65533;a&#65533;M&#65533;nmqU}gI&#65533; &#65533;a&#65533;&#65533;RJ&#65533;&#65533;q&#65533;:LQ=yq&#65533;7&#65533;o&#65533;a!&#65533;&#65533;cex&#65533;!&#65533;&#65533;ce&#65533;)&#65533;&#65533;&#65533;Hf)D&#65533;v&#65533;&#65533;&#25002;gX&#65533;n&#65533;&#65533;=&#65533;&#65533;nA&#65533;Y&#65533;&#65533;&#65533;&#65533;Ej&#65533;&#65533;
51&#65533;A?&#65533;|C|&#65533;&#65533;p&#65533;&#65533;,&#65533;&#65533;N&#1620;&#65533;&#65533;|&#1944;Ef&#65533;U&#65533;&#65533;&#65533;&#65533;V&#65533;\&#65533;A,&#65533;a9&#65533;b&#65533;g&#65533;&#65533;y&#65533;,0&#65533;&#65533;H&#65533;&#65533;'l&#65533;N&#65533;&#65533;|&#65533;W#&#65533;&#65533;&#65533;q&#65533;D&#65533;0&#65533;;&#65533;&#65533;&#65533;&#65533;%_RPWO&#65533;gO&#65533;O&#65533;&#65533;O&#65533;	&#65533;&#65533;)_6P&#65533;&#65533;P&#65533;&#65533;&#65533;&#585;&#65533; &#65533;&#65533;gHY	r&#65533;L&#65533;&#65533;tF&#65533;&#65533;&#65533;ZjF&#65533;&#65533;	<&#65533;k&#65533;0&#65533;&#65533;`8v&#65533;&#65533;k&#65533;&#65533;C+k&#65533;8T&#65533;&#65533;&#65533;a$HT&#65533;&#65533;	&#65533;&#65533;i&#65533;b&#65533;9\8&#65533;pl&#65533;&#65533;(vlS0&#65533;&#65533;VKa&#65533;G&#65533;&#65533;&#65533;&#65533;&#65533;"U&#65533;Cd!J&#65533;&#65533;J0X&#65533;&#65533;)&#467;X&#65533;&#65533;G&#65533;&#65533;&#65533;^P&#65533;&#65533;-qXj&#65533;(&#65533;d&#65533;&#65533;X&#65533;P{&#65533;eZ&#65533;.;	&#65533;&#65533;1&#65533;w&#65533;&#65533;70G&#65533;'g&#311;&#65533;&#65533;&#65533;&#65533;&#65533;z&#65533;&#65533;sq&#65533;&#65533;&#65533;)&#65533;&#65533;&#65533;V&#65533;&#65533;[)&#65533;&#65533;&#65533;X&#65533; &#65533;&#65533;&#65533;&#65533;"&#65533;}#&#65533;q#&#65533;
&G&#65533;&#65533;L&#65533;&#65533;1&#65533;E&#65533;
8-@6&#65533;&#65533;3\&#65533;v !&#65533;F&#65533;S&#65533;X&#65533;&#65533;&#65533;\&#65533;\&#65533;&#1497;&#599;&#65533;&#65533;S&#65533;q'H2&#65533;S&#65533;&#65533;j&#65533;jn"&#65533;&#65533;[F&#65533;&#65533;&#65533; ;Q{ &#65533;&#65533;x&#65533;&#65533;&#65533;&#65533; &#65533;G&#65533;RX&#65533;q&#65533;W&#585;_!*0*&#65533;&#65533;z&#65533;&#65533;&#65533;J&#65533;s&#65533;&#65533;&#65533;&#65533;x:G&#65533;&#65533;+2&#37824;&#65533;&#65533;&#65533;Rx&#65533;&#65533;&#65533;&#65533;&#65533;RE-|h&#65533;Q9aJ&#65533;&#65533;<P&#65533;;&#65533;Q&#65533;&#65533;X&#65533;bG^ u&#65533;&#65533;&#65533;&#65533;m)L&#65533;&#65533;1z&#65533;q&#65533; >&#65533;T&#65533;
OP>N&#65533;j&#65533;&#65533;q`(&#65533;&#65533;D&#1645;&#65533;1&#65533;i2Pk&#65533;&#65533;&#65533;[&#65533;&#65533;G	g]&#65533;3[&#1646;&#65533;&#1070;W)&#65533;&#65533;&#65533; &#65533;&#65533;6#P&#65533;P&#65533;I&#65533;&#65533;&#65533; +4 t2w&#65533;
&#65533;p&#65533;&#65533;h&#65533; &#65533;&#65533;&#65533;&#65533;   &#65533;&#65533;[`P&#65533;&#65533;`	&#65533;:0&#65533;\a&#65533;1&#65533;Z&#65533;&#65533;&#65533;#&#65533;&#65533;*g&#65533;&#65533;fDe&#65533;L&#65533;.&#65533;&#65533;&#65533;&#65533;]DSjZfys7 37&#65533;&#65533;&#65533;&#65533;&#65533;S&#65533;&#65533;c&#65533;&#65533; @~&#65533;&#65533;)8&#65533;&#65533;&#65533;&#65533;&#65533;G&#65533;&#65533;&#65533;J&#65533;qH:&#65533;*&#65533;&#65533;b&#65533;2m9,&#65533;&#65533;&#65533;&#65533;G&#65533;:&#65533;t&#65533;&#434;&#65533;&#65533;&#65533;&#65533;j&#65533;V&#518;&#65533;Z&#65533;&#65533;DvH!&#65533;&#65533;e&#29091;&#455;x&#65533;T&#65533;&#65533;<&#65533;4)_&#65533;&#810;&#65533;&#65533;a&#65533;&#65533;Y&#65533;&#65533;{p&#65533;&#65533;T&#65533;&#65533;Uf&#65533;|&#833;&#65533;&#65533;|&#65533;&#1625;&#65533;&#65533;&#65533;.[_
&#65533;&#65533;&#65533;
&#65533;&#65533;
&#1472;#0&#65533; N&#65533; N&#65533;&#65533;&#65533; &#65533;&#65533;&#65533;&#65533;jb&#65533;|&#65533;&#65533;&#65533;&#65533; &#65533;[&#65533;A &#65533;&#65533;&#65533;&#65533;`pBk	 ;&#65533;&#65533;&#65533;&#65533;&#65533;+&#65533;&#65533;P&#65533; &#65533;! 
&#65533;J&#65533;&#65533;[&#65533;PH&#65533;
&#65533;&#65533;+&#65533;[&#65533;&#65533;&#65533;k&#65533;&#65533;&#65533;&#65533;!I&#65533;.&#65533;&#65533;hYf&#65533;Z&#65533;&#65533;#&#65533;&#65533;:&#65533;<&#65533;@&#65533;&#65533;&#65533;&#65533;&#65533;7ll&#65533;&#65533;
&#65533;@&#65533;&#65533;&#65533;&#65533;&#65533;J&#65533;&#65533;x&#65533;&#65533;j6E$&#65533;8&#65533;&#64569;A&#65533;&#65533;(&#65533;	&#267;Ga&#65533;&#65533;9@&#65533;y[&#65533;&#65533;c&#65533;{!m&#65533;&#65533;9 9&#65533;#&#65533;BJ&#65533;m1.N&#65533;&#65533;&#65533;&#65533;&#65533;&#65533;Cd&#65533;+U&#65533;<&#65533;	x&#65533;dTh&#65533;"Fd&#65533;&#65533;&#65533;X&#1810;&#65533;&#65533; &#65533;"l&#65533;`&#65533;V&#65533;8&#65533;y!	K&#65533;;L&#65533;i&#65533;@&#65533;&#65533;&?C9&#619;&#65533;&&#65533;&#610;&#65533;&#65533;&#65533;&#65533;&#65533;&#65533;&&#65533;  &#65533;* &#65533;&#65533;&#65533;&#1084;&#65533;iR{&#65533;;`&#65533;&#65533;&#65533;&d	C&#65533;&#65533;0&#65533;&#65533;&#65533; &#65533;&#763;&#65533;3&#65533;`+D&#843;&#652;& |&#65533;&#65533;&#65533;&#65533;&#65533;  &#65533;sP&#65533;L
I&#65533;4p&#863;&#65533;&#65533;d&#769; "p&#65533;&#65533;&#65533;&#65533;&#65533;=&#65533;&#65533;&#65533;&#65533;"&#65533;&#65533;&#65533;&#65533;A &#65533;&#65533;&#65533;`&#65533;&#65533;|&#65533; }&#65533;&#65533;&#65533;|&#65533;&#65533;&#230;F+(Quy&#65533;&#65533;&#65533;f	&#65533;A{&#65533;&#65533;&#65533;Y&#65533;0&#65533;+X&#65533;&#65533;&#65533;&#65533;T&#65533;J)Cqx=&#65533;\&#65533;&#65533;X&#65533;"-~&#502;QV&#65533;&#65533;&0=I&#65533;&#65533;&#65533;&#65533;&#65533;&#65533;&#65533;&#65533;ddl&#65533;&#65533;=&#65533;W&#65533;&#65533;&#65533;:&#65533;,&#65533;)&#65533;qG&#65533;&#65533;XK&#65533;&#65533;1&#65533;(l&#65533;s&#65533;&#65533;&#65533;&#65533;y&#65533;&#65533;E&#65533;	&#65533;&#328;!/ur&#65533;q&#65533;&#65533;&#65533;HE.&#65533;&#65533;:&#65533;&#65533;&#65533;&#65533;h"&#1243;&#540;a&#65533;&#65533;"&#65533;sp&#1388;&#65533;-&#65533;	&#65533;&#65533;&#65533;&#65533;&#65533; &#65533;4&#1537;&#65533;&#65533;&#65533;&#65533;P&#65533;&#65533;D&#65533;&#65533;l&#65533;D&#65533;&#65533;:&#65533;&#65533;&#65533;p&#65533;&#65533;&#196112;&#65533;C&#65533;A&#1700;&#65533;&#65533;M&#65533;H*&#65533;+&#65533;Q&#65533;&#65533;&#65533;#Q\0&#65533;9&#65533;&#1720;]&#65533;&#65533;&#65533;&#65533;|I&#65533;&#65533;.&#65533;&#65533;&#65533;W&#65533;&#65533;&#65533;&#65533;&#65533;&#65533;&#65533;&#65533;&#65533;&#65533;&#65533;&#65533;p|&#65533;FF5L&#65533;&#65533;&#65533;&#65533;_Xw&#65533;q&#65533;&#65533;&#65533;Y&#65533;/7Y@&#65533;`&#65533;,&#65533;&#65533;&#9602;&#65533;&#65533;8&#65533;{&#65533;&#65533;-=Y &#65533;S0&#65533;&#65533;&#65533;&#65533;QGvlA.R&#65533;#&#65533;s&#65533;&#65533;&#65533;2)YH&#65533;S&#24718;b,&#65533;1<&#65533;&#65533;&#65533;`&#65533;)&#65533;	U\&#1682;X+ &#65533;j&#65533;&#65533;&#65533;F&#506;&#65533;s8K&#65533;&#65533;lAo&#65533;JPE f&#65533;>&#65533;(&#65533;&#65533; 6&#65533;&!&#65533;4&#65533;&#65533;>.0&#1484;-&#65533;&#1641;m&#65533;&#65533;&#544;&#65533;&#65533;&#65533;K#p&#65533;1&#1424;&#65533;R&#187;&#30179;&#65533;&#65533;&#65533;&#65533;&#65533;&#65533;&#65533;#&#65533;&#65533;MN0&#65533;&#65533;&#65533;&#65533;e&#65533;&#65533;&#65533;&#65533;&#65533;&#65533;&#65533;K&#65533;&V&#65533;&#65533;&#65533;!&#65533;r&#65533;&#65533;v&#65533;&#1530;&#65533;I&#38511;&#65533;&#65533;&#65533;&#65533;-&#65533;&#65533;&#65533;>&#65533;u&#65533;FFq&#65533;&#65533;&#65533;&#65533;&#65533;YQ&#65533;q&#65533;&#65533;}&#65533;&#44866;TQ+&#65533;&#65533;&#65533;&#65533;a]q &#65533;&#65533;&#65533;&#65533;&#65533;1.^&#65533;&#65533;&#65533;*&#1577;X&#65533;q&#65533;P&#65533;&#65533;U&#65533;&#1316;4`&#362;[&#65533;U6&#65533;&#65533;G&#65533;&#65533;&#60231;&#65533;&#65533;+P&#65533;&#65533;&#65533;&#65533;	\@&#65533;o0&#65533;>&#65533;S>;5//u&#65533;&#65533;&#65533;
 &#65533;&#65533;K&#65533;n't&#65533;&#65533;&#65533;&#65533;&#65533;&#65533;5&#65533;&#65533;&#65533;)%&#65533;k&#65533;&#65533;kr&#65533;&#65533;&#65533;&#65533;MY'&#65533;-&#65533;&#65533;&#65533;&#65533;&#65533;0N&#65533;&#65533;q&#65533;Z&#65533;&#65533;&#65533;&#65533;&#65533;/&#65533;<g&#65533;fJ;&#65533;5|&#65533;&#65533;&#65533;&#65533;/&#65533;&#65533;/&#65533;u&#65533;~&#65533;	&#65533;&#65533;&#65533;&#65533;k&#880;&#65533;&#65533;{J&#24386;lA&#65533;&#65533;&#65533;1&#65533;gov!&#65533;&#65533;)&#65533;)&#354;+f&#65533;&#1449; &#65533;q&#65533;1.GO&#65533;&#65533;HP&#65533;&#65533;@W&#1091;9e8&#65533;w4n&#65533;&#65533;)&#65533;&#65533; &#65533;&#65533;&#65533;HH{+p&#65533;k&#65533;XK&&#65533;N"k{&#65533;&#1916;&#65533;&#65533;&#65533;o&#65533;
&#65533;=&#65533;z&#65533;&#65533;0&#65533;&#65533;&#65533;&#65533;&#65533;(&#65533;e&#65533;v&#65533;N#&#65533;&#65533;&#65533;&#65533;&#65533;&#65533;^j%&#65533;&#65533;R&#65533;@O&#65533;*&#65533;&#65533;&#65533;0&#65533;?A&#65533; A&#65533;4&#65533;a&#65533;&#65533;&#65533;k&#65533;&#65533;
&#1408;
&#65533;&#65533;&#65533;&#65533;O&#65533;&#65533;&#65533;&&#65533;M&#65533;&#65533;&#65533;&#65533;&#65533;&#65533;&#65533;&#1692;&#65533;&#65533;&#65533;=N&#65533;&#65533;S_#&#65533;&#65533;n&#65533;&#65533;&#65533;&#65533;&#65533;Y'.qQ&#1931;&#65533;&#1947;&#65533;,&#65533;&#65533;MV&#65533;,%&#65533;V6&#65533;I&#65533;D&#65533;&#65533;&#65533;d&#65533;&#65533;P0 e)&#65533;&#65533;&#65533;X&#65533;T&#65533;+l&#65533;&#65533;Y&#65533;-&#65533;&#65533;&#65533;&#65533;6&#65533;&#65533;&#65533;}&#65533;&#65533;&#65533;n&#470;P@&#65533;W&#65533;&#65533;^&#65533;8&#65533;&#65533; &#65533;&+&#65533;|&#65533;&#65533;&#2017;&#65533;pbl&#65533;!&#65533;!E&#65533;$)R&#65533;H "&#65533;&#65533;m&#65533;&#65533;oc.&#65533;G&#65533;&#2015;&#65533;9u&#65533;&#65533;&#65533;&#65533;&#65533;&#966;
B&#65533; &#65533;Q&#65533;&#65533;"&#65533;&#65533;&#65533;&#65533;5&#65533;G&#65533;<
&#65533;&#65533;#&#65533;&#65533;&#65533;o&#65533;&#65533;&#65533;Y;&#65533;&#65533;&#264;%G&#65533;&#65533;&#65533;v&#313;&#65533;&#65533;&#65533;+7g"&x&#65533;&#65533;[&#65533;&#65533;&#65533;&#65533;&#65533;U&#65533;{&#65533;&#46666;&#65533;&#65533;&#65533;&#65533;&#65533;9&#65533;#&#65533;&#65533;\&#65533;r_&#65533;&#65533;:	8&#281;&#65533;?j
&#65533;&#65533;&#65533;&#65533; +&#65533;U&#65533;NmP&#65533;e&#1585;e&#998;]&#1782;&#65533;
sT`p&#65533;?K~.&#65533;&#65533;&#65533;&#65533;&#1673;&#65533;&#65533;&#65533;&#29396;3/8]yA&#65533;%O>dQ&#65533;%&#65533;&#65533;&#65533;!&#65533;&#65533;&#65533;2 &#65533;&#971;B&#65533;M&#697;&#65533;&#65533;MBZ8p&#65533;&#65533;2&#65533;
JC&#65533;&#65533;&#65533;&#450;4lH?&#1690;&#65533;&#65533;&#65533;f&#65533;b&#65533;"<h
&#65533;VX&#65533;&#65533;&#65533;&#65533;)&#65533;&#65533;&#65533;&#65533;)&#65533;O&#65533;M &#1572; *6&#65533;`*&#65533;&#65533;&#65533; &#65533;0Dh
9L&#65533;!&#65533;&#65533;(&#65533;'>t&#65533; &#65533;&#65533;#&#65533;"&#65533;&#65533;
&#65533;"&#65533;a&#65533;&#65533;g&#65533;&#65533;&#611;&#42939;mK&#65533;&#65533;ZD(&#65533;K2&#65533;&#65533;&#65533;*&#65533;"Xj)4&#65533;b&#65533;&#65533;+&#65533;&#65533;A&#65533;$&#65533;&#65533;&#65533;@+&#65533;9(&#65533;&#65533;AO3{*#P&#65533;T`&#65533; &Fz&#65533;&#65533;&#65533;&#65533;&#65533;1&#65533;
j&#65533;#&#65533;&#65533;&#674; .&#65533;
,&#65533;"80&#65533;&#65533;M&#65533;P&#65533;&#65533;&#65533;v&#65533;dK0u&#65533;UXc&#65533;lV&#65533;ax&#65533;p&#65533;&#65533;]&#65533;&#65533;&#65533;r&#65533;h.&#65533;6`	&#65533;&#65533;`Q&#65533;eR&#65533;hR&#65533;&#65533;&#65533;`&#65533;&#1603;&#65533;s&#65533;E&#65533;1(&#65533;&#65533;i&#65533;'Zb&#65533;&#65533;3&#65533; &#65533;`&#65533;&#65533;&#65533;xlh&#65533;S&#65533;!&#65533;&#65533;,&#65533; &#65533;&#65533;&#65533;"JLc&#65533;W&#65533;&#65533;=p&#65533;T&#65533;!y/S&#65533;&#65533;%&#65533;&#65533;g&#65533;Y&#1059;q	y.&#65533;&#65533;Bq&#1992;&#65533;&#65533;d&#65533;V\`@&#65533;&#65533; *Z&#65533;Cb0&#65533;4&#65533;m(&#65533;<&#65533;&#65533;c&#65533;&#65533;&#65533;&#65533;<&#523;&#65533;BY&#65533;&#65533;;&#65533;^$&#65533;6h/&#65533;[&#65533;&#65533;&#65533;&#65533;\&#65533;&#65533;	r&#65533;&#65533;&#65533;JA&#65533;&#65533;ee&#65533;j&#65533;0&#65533;:&#65533;P
Z[&#65533;&#65533;M&#65533;8{&#65533;&#65533;&#65533;&#65533;&#65533;*i&#868;&#65533;&#65533;&#65533;(&#65533; &#65533;&#65533; &#65533;&#65533;4\nY#3@q&#65533;[&#65533;&#65533;R&#65533;2&#192;&#65533;&/&#65533;r&#65533;W&#65533;1b&#65533; &#65533;
&#65533;,&#65533;9&#65533;C Zi`&#65533;&#65533;CV/&#65533;tV&#65533;4s&#65533;k&#65533;&#1906;J
&#65533;w\&#65533;&#65533;w&#1708;[&#65533;&#65533;i&#65533;&#1238;Y&#65533;V"	&#65533;<
&#65533;&#65533; 
&#65533;&#65533;!:
&#65533;]&#65533;&#65533;c&#65533;&#65533;&#65533;&#65533;=&#1035;~&#65533;G&#65533;&#65533;&#65533;iC&#65533;:`&#65533;&#65533;9&#65533;&#65533;&#65533;&#65533;&#65533;a.(&#65533;&#65533;K&#65533;&#65533;^&#65533;,&#65533;&#65533;&#65533;4cB:&#65533;&#1093;V&#65533;0&#65533;%&#65533;(>;:@&#65533;S&#65533;I&#65533; ^&#65533;&#65533;A8d9d_6&#65533;Q&#65533;*&#65533; &#65533;)&#65533; K&#65533;&#65533;&#65533;g&#65533;&#65533;$h&#65533; !&#65533;&#65533;&#65533;&#65533;&#65533;!&#65533;&#65533;&#65533;&#65533; &#65533;C4&#65533;	\&#65533;DA&#65533;1&#65533;&#65533;`&#65533;YZ&#65533;&#65533;C&#65533;T&#65533;P&#65533;&#65533;nYbC&#65533;&#65533;o&#65533;&#65533;S&#65533;&#65533;XE,RQ&#65533;Y|&#65533;s&#65533;&#412;E&#65533;Q&#65533;5&#65533;r&#65533;&#65533;&#65533;mA&#65533;K&#65533;M&#65533;X6.	"r&#65533;#&#65533;&#65533;<9&#65533;L&#65533;&#65533;cfg&#65533;9P.&#65533;&#65533;&#65533;?g3&#65533;&#65533;&#65533;H&#65533; &#65533;&#1040;&#65533;=R&#65533;}IK"r&#65533;&#65533;&#65533;&#65533; #VA&#130;&#65533;&#65533;&#65533;&#65533; &#65533;&#65533;?HyTD &#65533;d1&#65533;*&#65533;6IX&#65533;R&#65533;&#65533;\[&#65533;&#65533;&#65533;&#65533;1$6&#65533;C8&#65533;&#65533;&#65533;\&#65533; &#65533;R&#65533;5 t&#65533;B&#65533;&#65533;&#65533;&#65533;&#65533;&#65533;&#65533;&#65533;&#65533;p&#65533;?f&#8144;(l$&#65533;"PfA
&#65533;]&#65533;@SH&#65533;&#65533;f&#65533;&#65533;&#65533;&#65533;&#65533;&#65533;H;y&#65533;&#65533;&#65533;&#65533;s&#65533;&#65533;W&#65533;.x&#65533;1hD%Qz&#65533;!"&#65533;A!&#65533;&#65533;t1&#65533;&#65533;'
]&#65533;&#65533;`&#65533;&#65533;&#65533;'@/  J&#65533;&#65533;&#65533;&#65533;B,&#65533;\a%H8!&#65533;&#65533;tc&#65533;&#65533;R>'m &#65533; s&#65533;&#65533;DZV&#65533;%&#65533;y&#65533;I"&#65533;&#65533;(Em}&#65533;S&#65533;l3&#65533;$&#65533;<!VLuB)F&#65533;&#65533;r&#65533;2&#65533;&#65533;07&#542;&#65533;&#65533;&#65533;d$#RUG&#65533;&#424;#&#65533;K	1&#65533;&#65533;b&#65533;	&#65533;'&#65533;a&#65533;&#65533;&#65533;$,&#65533;([U&#65533;ISj&#65533;lM%[&#65533;zW&#65533;&#65533;&#65533;&#65533;'&#65533;&#65533;&#65533;&#65533;&#65533;k&#65533;&#65533;X&#65533;,N&#65533;W&#65533; \&#65533;x&#65533;zh&#65533;[&#65533;d&#65533;"i&#65533;z&#65533;wM4&#65533;&#65533;&#65533;l5&#65533;Y&#65533;L&#65533;^7k&#65533;&#65533;5&#65533;&#65533;2&#65533;g	G&#65533;xF&#258;*&#65533;g&#530;6B&#65533;("&#65533;&#65533;&#65533;mB"&#65533;&#65533;&#65533; _&#65533;&#65533;Y&#65533; j&#65533;Cm&#65533;&#65533;&#65533;V&#567;&#65533;&#65533;P&#65533;&#65533;&#65533;h @&#65533;&#65533;F&#65533;&#65533;6&#65533;: &#65533;N,&#65533;&#1533;jIL"@JQ&#65533;&#65533;^&#65533;&#41863;&#65533;&#65533;R&#65533;28&#65533;&#65533;rv&#65533;&#65533;A&#65533;+]&#65533;$viCIP&#65533;&#65533;&#65533;d&#65533;y&#65533;*X&#65533;&#65533;&#65533;&#65533;&#65533;p=HJ=&#65533;JS&#65533;&#1172;&#65533;&#65533;0WD`&#65533;&#65533;&#65533;X&#65533;#&#65533;yQ&#65533;<&#65533;&#65533;&#65533;9,&#65533;&#65533;&#65533;&#1116;&#65533;g&#65533;&#65533;&#65533;&#65533; j\&#65533;&#13188;|&#65533;"&#65533;37h&#65533;&#65533;(b&#65533;&#65533;&#65533;

&#65533;&#65533;BP&#65533;&#65533;ErK&#65533;&#65533;&#65533;V$&#65533;&#65533;8m[e&#65533;&#65533;OA-i&#65533;&#65533;\&#65533;&#65533;g&#503;&#65533;QH&#65533;3&#65533;&#65533;&#65533; b&#65533;C&#65533;&#65533;Qg&#65533;m&#65533;&#65533;M&#65533;8b&#65533;&#65533;W&#65533;kb&#65533;A&#65533;&#65533;&#643;E&#65533;%&#65533;&#65533;&#65533;&#65533;&#65533;&#65533;&#65533;7o&#65533;&#65533;c&#65533;&#65533;&#65533;&<F&#382;&#65533;f4&#65533;&#65533;ba&#65533;U&#280;&#65533;4S&#65533;(&#65533;&#65533;&#65533;&#65533;dJ2`&#65533;&#65533;&v&#65533;&#65533;&#65533;?P}`&#65533;&#65533;Y&#65533;d]&#65533;W&#65533;&#65533;&#65533;++&#65533;Lk&#65533;&#65533;&#65533;J&#65533;&#65533;&#65533;x&v&#65533;&#65533;&#1580;&#65533;&#65533;~&#65533;&#65533;r&#65533;&#65533;bj&#65533;m'&#65533;N)&#65533;<&#65533;f&#65533;D&#65533;&#65533;@&#65533;&#65533;&#65533;&#65533;&_&#65533;3&#438;&#65533;&#65533;&#65533;/&#65533;;D$Z&#65533;&#65533;&#65533;H&#65533;&#65533;}&#65533;&#65533;/P&#65533;P&#65533;&#65533;k&#65533;&#65533;6&#65533;&#65533;&#1655;&#65533;&#65533;&#65533;&#65533;JY&#65533;&#65533;&#65533;X&#65533;R&#65533;2&#65533;'&#65533;"&#65533;&#65533;&#65533;f&#1552;&#65533;:&#65533;&#65533;k&#65533;&#65533;&#65533;a	&#65533;&#65533;t&#65533;8&#65533;1N8&#65533;&#65533;pm&#65533;&#65533;&#65533;!&#65533;&#65533;&#65533;+&#65533;T$&#65533;S5&#65533;O&#65533;f&#65533;Vj&#935;;&#65533;&#65533;&#65533;Q&#65533;
&#65533;2'&#65533;\&#65533;-&#65533;&#513;&#65533;&#65533;&#65533;&#65533;&#65533;&#1557;jH&#65533;&#65533;TI9&#65533;W&#65533;&#65533;IU%&#65533;&#65533;[&#65533;&#65533;&#65533;&#41097;&#65533;&#65533;&#65533;+h=KA&#1154;&#65533;_&#65533;&#65533;"# &#65533;&#65533;&#65533;&#65533;vY&#65533;u%&#65533;E&#65533;r&#65533;&#65533;&#65533;Z&#65533;2&#1481;&#65533;&&#65533;7&#65533;t&#65533;&#216;>&#65533;&6&#65533;&#65533;m&#65533;Ph&#65533;&#65533;&#65533;&#65533;,&#65533;&#65533;&#65533;&#65533;&#65533;HG&#65533;gBn&#65533;`&#65533;9-&#65533;&#65533;&#65533;|&#65533;iA&#65533;&#65533;&#65533;Y+&#65533;%-&#65533;&#65533;i&#65533;C[&#65533;&#65533;&#65533;&#65533;$B&#65533;@
r\&#65533;gV &#65533;&#911;?w&#65533;q&#65533;&#65533;q&#65533;&R&#65533;&#65533;&#65533;f&#65533;&#65533;6&#65533;&#65533;,&#65533;#&#65533;I&#65533;'&#65533;AB}&#65533;2e&#65533;H9&#65533;P&#1563;&#65533;@/&#65533;n&#65533;&#65533;E&#65533;&#65533;&#65533;6&#65533;&#65533;CAt&#65533;&#65533;&#65533;&#1471;M&#65533;(-?&#65533;P&#65533;i9&#65533;&#65533;&#65533;&#65533;&#65533;&#65533;&#65533;[&#65533;&#48451; &#65533;&#65533;x&#65533;[&#65533;0&#65533;p0&#65533;&#65533;;&#65533;p:&#65533;&#65533;&#65533;&#1737;&#65533;j&#65533;@S&#65533;V&#65533;&#65533;&#65533;R&#43314;%&#65533;`&#65533;&#65533;T&#65533;&#65533;&#65533;@&#65533;A&#65533;&#65533;&#65533;>c9&#65533;3&#65533;A[&#65533;&#65533;`@&#65533;A&#65533;@6fY\&#65533;&#18518;k	B&#65533;&#65533;&#19656;&#65533;h&#65533;&#65533;(x&#65533;z &#65533;Y(H&#65533;&#65533;&#65533;&#65533;u&#65533;&#65533;&#65533;&#65533;h&#65533; 	"&#65533;&#65533;&#65533;&#65533;B&#65533;B &#65533;&#65533;($!&#65533;&#65533;&#65533;=5%d</7&#65533;&#65533;7
&#65533;1&#65533;&#65533;<&#65533;&#65533;"Y&#65533;-&#65533;1z#&#65533;f2<'&#65533;&#65533;&#65533;0&#65533;&#65533;+&#65533;&#65533;B&#65533;&#65533;&#65533;&#65533;&#65533;A&#65533;c&#65533;&#65533;9&#65533;;&#65533;&#65533;P	&#65533;
&#65533;&#65533;&#65533;&#65533;sA&#65533;&#65533;&#65533;J&#65533;)&#65533;&#65533;&#65533;G&#65533;8P&#65533;L&#65533;&#65533;&#65533;&#65533;&#65533;h&#65533;Qj5&#65533;&#65533;&#65533;&#65533;3a&#65533;
&#65533;&#65533;?>&#65533;&#65533;&#65533;&#65533;&#65533;K@&#65533;&#65533;
U(;_*&#65533;{;&#65533;&#65533;4&#473;&#65533;&#465;:&#473;&#65533;&#65533;x&#65533;&#65533;&#1241;&#65533;k&#65533;&#65533;A&#65533;&#65533;+G&#65533;&#65533;&#65533;&#65533;S&#65533;&#65533;&#65533;A\&#65533;&#65533;4Q4&#65533;&#65533;Fu\G"T&#65533;&#65533;&#65533;(&#65533;b&#65533;&f&#65533;&T&#65533;{&#65533;&#65533;&#65533;!&#65533;&#65533;&#65533;&#65533;1&#65533;&#510;&#65533;&#65533;&#65533;X&#65533;&#65533;&#65533;6&#65533;&#229;"I&#65533;&#65533;pB&#65533;&#7938;2&#65533;{!&#65533;7d2&#65533;&#65533;C
&#65533;C&#65533;&#65533;&#140;&#65533;H	&#65533;<&#65533;&#65533;&#65533;&#65533;&#195;&#65533;9&#65533;&#65533;&#65533;&#65533;@&#65533;.'p1&#65533;8H8&#65533;"z>&#65533;&#65533;>1a&#65533;#&#42138;&#65533;&#536597;&#65533;&#597;J&#65533;,J&#65533;&#65533;Q&#65533;&#65533;t&#65533;eA4&#65533;&#65533;
&#65533;"&#65533;>4#&#65533;&#65533;K
N&#65533;Q&#65533;&#65533;`&#65533;&#65533;{J&#65533;&#65533;9&#65533;&#65533;&#348;&#65533;&#65533;&#65533;&#65533;9<&#65533;?&#65533;4&#65533; &#65533;&#65533;&#65533;&#65533;&#65533;H&#65533;06&#65533;&#65533;L&#65533;C"$I&#65533;	3h&#65533;Er5&#65533;@&#65533;&#65533;&#65533;&#65533;XG&#65533;&#65533;$&#65533;&#65533;&#65533;0&#65533;R:&#65533;VJ&#65533;&#65533;K+R&#65533;&#65533;VJ&#65533;A6&#65533;&#65533;+&#65533;&#65533;&#65533;Ev&#65533;L&#65533;L$"&#65533;&#65533;p@ _jH&#65533;&#65533;&#65533;&#15069;i:=&#65533;XB&#65533;&#65533;&#65533;&#65533;&#65533;&#543;@{&#65533;&#65533;5H&#65533;&#65533;&#65533;Y&#65533;&&#65533;&#65533;&#65533;&#65533;&#65533;&#65533;&#65533;&#65533;<&#65533;i2&#65533;&#65533;&#65533; N&#65533;.&#65533;l&#65533;&#65533;$&#65533;z&#65533;C-d&#65533;q(&#65533;t8&#65533;3&#65533;&#65533;&#65533;&#65533;&#65533;&#65533;&#65533;&#65533;&2&#65533;&#65533;c&#65533;&#65533;&#65533;D&#65533;&#65533;&#628;
%:G&#65533;&#65533;>?&#65533;&#65533;&#65533;O=&#65533;#&#65533;&#1278;&#65533;&#65533;&#65533;&#65533;)&#65533;J&#65533;P&#65533;ERt&#65533; &#65533;AF&#65533;E&#65533;?5&#65533;&#65533;&#65533;&#65533;/&#65533;E&#65533;KJ{4&#65533;&#65533;9&#65533;&#65533;&#65533;<&#65533;b	&#65533;&#65533;4&#65533;&#65533;G&#65533;&#65533;&#65533;&#65533;&#65533;[&#65533;&#65533;&#65533;&#65533;&#65533;&#65533;&#431;&#65533;
Q:M&#65533;&#1108;A&#65533;0&#65533;&#65533;&#822;Z&#65533;=&#65533;&#1811;&#65533;Z&#65533;e&#65533;&#65533;k&#65533;tM$%&#65533;,_"&#65533;&#65533;&#65533;s&#65533;&#65533;&#65533;&#65533;&#65533;&#65533;&#65533;&#65533;&#65533;R-&#65533;	&#65533;"7&#65533;&#65533;&#65533;&#65533;<&#65533;&#65533;&#1780;&#65533;&#65533;&#65533;&#65533;&#65533;&#65533;q&#65533;!9&#65533;&#65533;=&#65533; =&#65533; =&#65533;&#65533;&#65533;8&#65533;P8
&#65533;5&#65533;&#65533;&#65533;N&#65533;x&#65533;&#65533;&#65533;"iI&#65533;&#65533;&#65533;&#65533;&#65533;s&#65533;&#65533;;J&#65533;TI&#65533;T&#65533;D&#65533;&#65533;t&#65533;&#65533; &#65533;&#65533;c&#65533;&#65533;&#65533;>&#65533;&#65533;&#65533;H&#65533;D&#65533;&#65533;&#65533;&#65533;&#65533;&#65533;&#65533;Q&#42729;tA&#65533;:
QT&#65533;W]&#65533;&#65533;&#65533;&#65533;&#65533;&#65533;J&#65533;9&#65533;&#65533;&#65533;&#65533;@&#65533;%&#65533;X&#65533;3&#65533;&#65533;&#65533;D&#65533;O&#65533;&#65533;L&#65533;x&#65533;&#1496;&#65533;&#65533;&#65533;&#65533;d&#65533;&#65533;	&#65533;&#65533;&#65533;&#11635;&#65533;5
#&#65533;u&#65533; &#65533;+&#65533;r4s
<&#450;&#65533;&#65533;&#65533;&#65533;$M&#65533;bs&#65533;!21w&#65533;%&#65533;x &#65533;2i&#65533;&#65533;&#65533;&#65533;{i&#65533;z-&#65533;&#65533;&#65533;&#65533;-&#65533;&#65533;&|&#65533;7&#65533;H&#65533;&#65533;C&#65533;&#65533;&#65533;&#453;&#65533;&#65533;&#65533;&#65533;.&#65533;@&#65533;(&#65533;
&#65533;24&#65533;	4&#65533;7&#65533;q&#65533;&P&#65533;&#65533;&#65533;I'H&#65533;&#65533;)%&#65533;t&#65533;2&#65533;8lO&#65533;&#1656;s&#65533;I&#65533;3&#65533;@s&#65533;&#65533;$&#65533;&#65533;rT&#65533;h?CUs9&#65533;0&#65533;&#65533;&#65533;3&#65533;&#65533;J\L&#65533;&#65533;&#65533;R&#65533;&#65533;&#65533;&#65533;Z%&#65533;Z&#65533;&#1395;#&#65533;8&#65533;&#65533;$&#65533;&#65533;&#65533;&#1666;&#65533;&#65533;&#65533;&#65533;F&#65533;2&#65533;s&#65533;&#65533;<&#65533;&#43696;&#65533;&#65533;L
&#65533;&#65533;P[&#65533;&#1572;`t&#65533;M&#65533;V&#65533;J
#&#65533;oT&#65533;&#65533;&#697;Tr%r&#65533;&#65533;8&#65533;Y&#65533;UW&#65533;1F,\e&#65533;&#65533;W&#65533;&#65533;{e&#65533;&#65533;&#65533;68&#65533;&#65533;&#65533;&#65533;2&#65533;*	(&#49729;R(&#65533;&#65533;0X.A&#65533;&#65533;!&#65533;&#65533;&#65533;&#65533;&#65533;X&#65533;&#65533;\&#65533;&#65533;&#65533;&#65533;0&#65533;&#65533;{J&#65533;j&#65533;p&#65533;&#65533;xI&#65533;&#65533;&#65533;&#65533;&#65533;&#65533;&#65533;T&#1869;TJ&#65533;&#994;@Y#B&#65533;N&#65533;&#65533;&#65533;t&#65533;&#65533;k+Q&#65533;&#65533;&#65533;&#65533;&#65533;&#65533;A4&#65533;U&#65533;&#65533;&#65533;7a?&#65533;&#65533;&#65533;r&#65533;&#65533;H&#65533;UU&#65533;;&#65533;
&#65533;&#65533;&#65533;V&#65533;^uK&#65533;|h&#65533;&#65533;&#65533;Z^&#65533;&#65533;+_&#65533;G&#3046;&#65533;/A&#65533;&#65533;-a&#65533;;[L
&#386;+O&#65533;&#65533;K2;&#65533;U&#65533;
&#65533;=&#65533;G&#65533;0\&#65533;
WS&#65533;R&#65533;L&#65533;&#65533;&#65533;r=&#65533;&#65533;&#65533;&#65533;c&#65533;3&#65533;}W&#65533;7&#65533;a>a&#65533;&#65533;/&#65533;w3&#65533;'&#65533; &#65533;&#65533;&#65533;@E]&#65533;&#65533;&#65533;"Q&#65533;&#65533;	&#65533;&#65533;~QIsQ&#65533;&#65533;b&#65533;c.&#65533;&#65533;&#65533;&#65533;&#65533;2~aI&#65533; OY8k&#65533;K)&#65533;&#1966;(9&#65533;SY?C&#65533;H&#18144;&#65533;&#65533;8a&#65533;&#65533;&#65533;&#65533; &#65533;>&#65533;&#65533;?I&#734;2&#65533;[l&#65533;M&#65533;7K&#65533;&#65533;5&#65533;&#65533;&#65533;<&#65533;&#65533;&#65533;[&#752; _&#65533;8&#65533;&#65533;_F&#65533;&#65533;&#65533;5&#65533;&#65533;D&#65533;&#65533;y&#65533;&#65533;1$RSdE.&#65533;&#65533;&#65533;&#65533;V&#65533;&#1711;&#65533;&#65533;F&#1080;FQ&#65533;P&#65533;`&#65533;_&#65533;Q&#65533;&#1140;2:&#65533;9R&#65533;&#65533;L&#65533;,WU&#65533;T&#361;&#65533;&#65533;&#65533;&#65533;R&#65533;`[&#65533;e&#65533;&#65533;&#529; IB&#65533;&#65533;&#65533;&#65533;&#65533;&#65533;&#65533;,&#65533;{&#713;&#65533;&#65533;x\"	&#65533;!&#65533;&#65533;&#65533;&#65533;&#65533;&#65533;-&#65533;&#65533;&0b&#65533;9&#926;`2o&#65533;03q	&#65533;j&#65533;6+&#65533;&#65533;&#65533;%K&#65533;&#65533;&#65533;
&#65533;&#65533;&#1294;&#65533;&#65533;s&#318;&#65533;J&#65533;&#65533;Qe9&#65533;z&#65533;oe&#65533;CC&#65533;3&#65533;&#65533;&#65533;9&#65533;&#65533; &#65533;&#1756;s&#65533;&#65533;&#1401;&#65533;&#65533;&#1141;+&#2016;*&#65533;hhU &#65533;&#65533;]&#65533;&#65533;8&#65533;&#65533;&#1443;&#65533;&#1083;B*&#785;&#2045;
F&#65533;KFB5gu$&#65533;F$<&#65533;5&#65533;P:&#65533;~0Q&#65533;0Q&#65533;
&#65533;p&#65533;^s&#65533;&#572;&#65533;|&#65533;;&#65533;&#65533;&#65533;&#65533;	N^8!ER\>j&#65533;&#65533;&#1844;&#65533;&#65533;9&&#65533;&#65533;M&#65533;&#65533;&#65533;&#65533;&#65533;&#65533;&#65533;&#65533;&#65533; &#65533;D3E=&#65533;&#65533;&#65533;&#65533;&#65533;&#65533;&#65533;#a2&#65533;~&#65533;<%(&#65533;&#65533;&#65533;&#65533;&#65533;&#65533;	a&#65533;	=&#65533;&#65533;&#65533;&#174;v&#65533;&#65533;&#10429;&#65533;`N&#65533;&#65533;`&#65533;( &#65533;&#65533;.&#65533;&#65533;b=&#65533;t&#65533;&#65533;LL&#65533;&#65533;&#65533;&#65533;H&#65533;0&#65533;&#65533;)
0&#65533;&#1423;K&#65533;&#65533;3D&#65533;J&#65533;&#65533;&#65533;a&#65533;&#65533;X&#65533;&#65533;&#65533;&#319;
&#367;L&#65533; &#65533;U&#65533;&#953;&#65533;2&#65533;&#65533;#:L&#65533;&#65533;&#65533;&#65533;&#65533;&#65533;V:&#65533;&#65533;&#65533;&#65533;&#65533;d&#65533;&#65533;&#65533;`&#65533;MdAr*L&#65533;	jl5&#65533;.n&#65533;0&#65533;u;b)&#65533;&#65533;&#1461;&#435;&#65533;&#65533;_&#65533;0&#65533;&#65533;Q&#65533;&#65533;&#65533;&#65533;e;k&#65533; u+q,j&#65533;Q@&#65533;A&#65533;J&#65533;^o&#65533;&#65533;&#65533;&#65533;	&#65533;&#65533;&#1178;&#65533;&#65533;&#65533;I&#65533;&#65533;)"&#65533;\!&#65533;&#65533;R&#65533;&#65533;&#65533;&#65533;!&#65533;|&#65533;_&#65533;}k'&#10380;&#65533;k&#65533;1<z&#65533;&#65533;m&#65533;jv!&#65533;&#65533;&#65533;&#65533;&#1850; s&#65533;&#65533;  &#65533;, &#65533;&#65533;&#65533;@&#65533;I&#65533;&#65533;&#1163;&#672;&#65533;J&#65533;T&#65533;l&#65533;&#1075;&#65533;(E&#65533;&#65533;&#65533;&#65533;[>&#65533;&#65533;}&#1982;&#65533;&#65533;&#65533;T&#65533;>&#65533;`&#65533;=&#65533;93&#65533;#&#65533;h&#65533;&#65533;&#65533;J&#65533;&#65533;&#65533;&#65533;&#65533;~&#65533;&#65533;&&#65533;8&#65533;&#65533;&#65533;&#65533;&#65533;&&#65533;ae&#65533;6&#65533;#5&#10652;&#65533;&#65533;h&#65533;&#65533;dSs&#17520;&#65533;&#65533;@QE"	&#65533;&#65533;&#65533;I&#65533;&#65533;J&#65533;&#65533;&#65533;&#65533;5N&#65533;h&#65533;h&#65533;&#65533;g&#65533;
&#3400;&#65533;V&#65533;L)C&#65533;&#65533;qRnoD\&#65533;Y&#65533;O&#65533;\B&#65533;fgB&#65533;)&#65533;k(&#65533;&#65533;&#65533;k&#65533;&#65533;rS&#65533;(&#65533;#ak&#65533;Y&#247;&#65533;&#65533;&#65533;&#65533;\&#65533;u&#65533;I	&#65533;C	q&#65533;&#65533;&#65533;@U=m&#1687;*c&#65533;&#65533;*xI&#65533;Yq>q&#65533;&#65533;D#&#65533;T&#65533;&#65533;b&#65533;U/&#65533;T&#65533;HlD?&#65533;19&#65533;89&#65533;&#65533;&#65533;&#65533;&#65533;>&#65533;&#873;&#65533;h&#65533;\5:>	&#1519;t&#65533;U&#65533;&#65533;&#65533;&#65533;&#65533;<	=&#65533;)&#65533;&#65533;AvmbY&#65533;&#65533;&#65533;_&#1854;r&#65533;&#65533;&#65533;E>&#65533;<&#65533;&#65533;&#65533;&#65533;&#65533;12g&#65533;&#65533;:&#65533;k&#65533;4gQ&#65533;OQ&#65533;};&#65533;&#65533;&#65533;&#404;&#65533;&#65533;&#1459;&#65533;L&#65533;&#65533;g&#65533;&#65533;nUN&#65533;Q&#65533;&#65533;05&#65533;xQ&#65533;&#65533;&#65533;&#65533;B&#65533;&#37651;&#65533;DO&#65533;&#65533;Z&#65533;O&#65533;F&#65533;&#1540;&#65533;&#65533;u&#65533;bH&#65533;(&#65533;:&#65533;&#65533;&#65533;u&#65533;&#65533;&#65533;y#af&#65533;T&#563;&#65533;2&#65533;&#65533;&#917;o&#65533;&#65533;&#65533;&#65533;r&#65533;ik&#65533;&#65533;&&#65533;<!&#625;&#65533;[&#65533;&#65533;&#65533;vjz#&#37960;&#65533;&#65533;&#65533;&#65533;&#65533;&#65533;&#65533;&#65533; &#65533;&#65533;"&#65533;&#65533;]'&#65533;&#65533;&#65533;t&#65533;&#65533;&#65533;&#65533;&#1877;>d_&#65533;pY&#65533;&#1651;h&#1994;&#65533;&#65533;q&#65533;u/&#1348;e&#65533;&#65533;}&#65533;&#2038;K&#65533;HZr&#65533;&#65533;tW&#65533;&#65533;&#65533;s&#65533;&#65533;(&#65533;&#65533;&#65533;&#65533;&#65533;&#65533;v&#65533;0'n&#65533;&#65533;&#65533;A&#65533;_&#65533;1n2&#65533;iL&#1132;&#65533;&#65533;&#65533;&#65533;F&#65533;6g@&#65533;&#65533;d&#65533;j&#65533;`&#773;&#1503;&#65533;9&#65533;&#65533;h&#65533;&#65533;&#65533;T&#65533;FWK&#65533;&#65533;[U:	U&#65533;5U~%Z&#65533;A&#65533;[P&#65533;`&#65533;_~Y&#65533;66\&#65533;{i&#65533;a&#65533;&#65533;&#65533;&#65533;	&#755;&#65533;&#65533;4&#1841;~&#65533;{&#65533;S&#65533; b&#65533;&#65533;&#65533;M&#65533;&#65533;&#1602;.&#65533;:&#65533;&#65533;&#65533;=&#65533;&#65533;-&#65533;&#65533;B&#65533;a&#65533;&#1291;p&#65533;p&#65533;&#969;&&#65533;R&#65533;&#65533;&P&#65533;5Y&#65533;o&#4036;+
Ni2&#65533;&#65533;&#65533;&#65533;^&#65533;$&#65533;H&#65533;&#65533;?/&#65533;J&#65533;&#65533;&#65533;&#65533;IBHN&#65533;;H&#388;&#65533;l&#65533;&#65533;%&#792;-G&#65533;C&#65533;TF@&#65533;&#65533;O2&#65533;&#65533;@&#65533;&#65533;"&#925;:!u&#65533;&#65533;'P&#65533;Lo6E&#65533;&#65533;'&#1131;&#65533;&#65533;f&#65533;&#65533;p&#65533;&#1515;	&#65533;F&#65533;z&#65533;&#65533;&#65533;&#65533;&#65533;&#65533;&#65533;!B&#65533;kF&#301;+&#65533;&#65533;&#1914;t&#65533;&#909;;&#65533;&#65533;?&#65533;ki&#65533;-<4GKU#T&#65533;P&#65533;xq&#65533;&#65533;#'&#65533;&#65533;&#65533;&#65533;D&#65533;&#65533;&#65533;p-&#65533;N&#1570;&#65533;&#65533;&#65533;;M:5&#65533;&#1131;I&#65533;{m&#65533;&#65533;LVft&#1001;&#65533;O&#65533;&#65533;|O&#65533;jx&#65533;&>3o&#65533;f&#65533;&#65533;FLW&#65533;/WtU%&#65533;G&#30512;&#65533;&#65533;2&#65533;&#65533;&#65533;I&#65533;"a&#65533;&#65533;&#65533;&#65533;W&#65533;&#65533;*&#1710;)&#65533;eA&#65533;&#65533;&#65533;Y&#65533;?&#65533;&#65533;&#65533;?&#65533;
8 &#65533;&#65533;-&#65533;&#65533;O3D43&#65533;&#65533;&#65533;&#65533;&#65533;,&#65533;&#65533;Sa&#65533;&#65533;&#65533;&#65533;ED&#65533;&#65533;&#65533;QJ&#65533;D'&#65533;&#65533;Q,&#1314;	&#65533;&#65533;&#65533;
3*d&#65533;
&#65533;XX&#65533;)&#65533;&#330;--&#65533;#&#65533;&#65533;&#65533;&#65533;&#65533;&#65533;-&#65533;Q8&#65533;&#65533;$-q&#65533;!&#567;cskU$&#65533;$%\&#65533;d&#65533;Ni&#65533;&#65533;T&#65533;E&#65533;f&#65533;m2e&#2011;&#65533;&#65533;y_|X&#65533;&#65533;U`&#65533;&#65533;QZ"&#549;&#65533;KZ&#65533;&#65533;eLZF&#65533;L&#65533;&#65533;dhB&#65533;&#65533;7&#65533;dE&#65533;&#65533;t&#65533;X&#65533;&#65533;f&#65533;&#65533;c&#65533;&#65533;aY&#65533;j.&#65533;&#65533;&#1064;&#65533;&#65533;k&#65533;&#65533;6&#65533;h&#65533;&#65533;&#65533;Rof`4&#65533;n&#65533;!&#65533;&#65533; &#65533;&#65533;&#65533;&#65533;&#538;&#65533;&#65533;&#65533;
&#65533;R	&#65533;&#65533;g&#65533;aG&#65533;b&#65533;y&#65533;&#65533;.&#65533;&#65533;&#1012;&#1338;4&#65533;^&#65533;&#65533;&#65533;m&#65533;&#65533;^&#65533;&#65533;&#65533;&#65533;&#65533;.&#65533;&#65533;&#65533;&#65533;&#65533;~X55,&#65533;&#65533;&#65533;&#65533;.&#65533;&#65533;4&#65533;&#65533;098@ET8&#65533;&#65533;&#65533;0&#65533;L&#65533;2&#65533;&#65533;^@&#12616;i&#65533;&#65533;&#65533;0&#65533;&#65533;&#65533;&#65533;8I&#65533;&#65533;	&#1225;5&#65533;@&#65533;6:&#65533;Av&#65533;DA&#65533;&#65533;"&#65533;&#65533;&#65533;&#65533;'&#65533;&#65533;&#65533;K\&#65533;dE+RI9q&#65533;?$!oaJ&#65533;Y&#65533;7	&#65533;UM_&#65533;	.Rf&#65533;TQ&#65533;/%U&#65533;Nl&e&#65533;Naj&#65533;Voi&#65533;[&#1342;&#65533;&#65533;;!
t&#65533;&#65533;&#1172;KB&#65533;i&#65533;&#65533;&#65533;.yWQu&#1122;m`&#65533;&#65533;&#65533;&#65533;7&#65533;&#65533;&#65533;&#1706;&#65533;&#65533;%x&#65533;&#65533;JB&#65533;&&#307;q&#65533;+F&#65533;b&#65533;&#65533;&#1885;&#65533;07t&#65533;%]`&#65533;&#65533;9&#65533;&#65533;z&#27509;-&#65533;b^Y{&#65533;&#65533;&#65533;&#65533;bm&#65533;}?&#65533;D&#65533;O\~[9&#65533;&#65533;&#65533;&#65533;	3&#65533;B>\/&#65533;K,&#65533;&#65533;S@&#65533;&#65533;&#65533;&#65533;&#65533; &#65533;D&#65533;&#65533;r&#65533;)Q&#65533;p&#65533;Gz1	4ud&#65533;&#65533;&#65533;wV&#65533;&#65533;	&#65533;=&#65533;|K&#763;&#65533;&#65533;&#65533;&#65533;&#65533;"&#65533;=Z &#65533;D&#65533;1&#65533;&#65533;3&#1256;Qn&#65533;3H0&#65533;g&#65533;s	X&#65533;E&#65533;&#65533;&#65533;&#65533;&q`&#65533;&#65533;&#65533;4&#65533;&#65533;&#65533;i@&#65533;&#65533;&#1301;&#65533;&#65533;@&#65533;OCSKU&#65533;&#65533;&#65533;.;!&#65533;&#65533;&#65533;:&#65533;&#65533;m(&#65533;iTLU&#65533;P&&#65533;&#65533;TA&#65533;&#1156;&#65533;5&#65533;&#65533;m &#65533;&#65533;6A&#65533;&#65533;&#65533;&#65533;"&#65533;&#65533;&#65533;&#65533;&#65533;9+&#65533;&#65533;\5&#65533;$&#65533;bb;&#65533;\p&#65533;3&#65533;&#65533;&#65533;1&#65533;g%&#65533;sb&#65533;[x0&#65533;&#65533;&#65533;=&#65533;&#65533;	&#65533;R;mm&#65533;ZV!LS&#65533;&#65533;&#65533;#&#65533;&#65533;&#65533;O&#65533;&#65533;&#65533;&#65533;&#65533;)&#65533;&#65533;<$"&#65533; X&#65533;&#65533;&#65533;x $aq&#65533;CF&#65533;&#65533;&#65533;&#65533;1&#65533;&#65533;&#65533;&#65533;k &#65533;&#65533;&#65533;&#65533;fp&#65533;?&#65533;K&#65533;u&#65533;&#65533;h$a&#65533;&#65533;-4R&#65533;Moe+&#65533;E,]r&#65533;]&#65533;&#65533;-&#65533;]BN&#65533;`vf&#65533;&#65533;&&#65533;&#65533;I&#65533;
&#65533;*eL&#65533;&#65533;&#791;&#65533;&#65533; &#65533; &#65533;&#65533;'&#65533;/%&#65533;4IEz&#65533;By&#65533;&#65533;:,a}&#65533;&#1172;&#65533;&#65533;s]:&#65533;	U&#65533;BH&#65533;mOy*X&#65533;&#65533;&#65533;x&#65533;&#65533;V&#65533;&#65533;>&#65533;x&#65533;{V0O&#65533;&#65533;\&#65533;B&#65533;&#65533;FQ&#65533;&#65533;&#65533;&#296;7&#65533;&#65533;@jL&#65533;[&#65533;C&#65533;9&#65533;&#65533;@&#65533;Mk&#65533;&#65533;7&#65533;&#65533;&&#65533;E4L&#65533;h"8&#65533;&#65533;&#65533;X@`&#65533;&#65533;|&#65533;iK&#65533;xS&#65533;&#65533;$&#65533;&#65533;*&#65533;f&#65533;%F&#65533;n&#65533;ac&#65533;&#65533;lm=t&#65533;&#65533;~&#65533;q&#65533;BN&#65533;&#65533;2V&#65533;e;&#65533;&#65533;)&#65533;&#65533;O&#65533;*V&#65533;&#65533;&#65533;"(&#65533;&&#65533;d&#65533;&#65533;!!t&#65533;&#65533;X_&#65533;JNsA&#65533;&#65533;d5&#31102;&#65533;oXP&#65533;_s&#65533;&#65533;&#65533;Y&#65533;&#65533;3&#65533;&#65533;6&#65533;&#635;&#65533;&#65533;-i&#446;&#65533;Y&#65533;&#65533;kA&#65533;&#1477;[&#65533;&#65533;&#65533;?D&#65533;&#65533;B{&#65533;&#65533;&#65533;)^!&#65533;R&#65533;&#65533;&#65533;&#65533;&#65533;KOM)&#65533;&#65533;&#65533;bZ&#65533;(&#65533;u<!&#1243;>&#65533;2&#65533;&#65533;*KKg?&#65533;&#65533;0&#23157;W&#65533;&#65533;j&#65533;&#65533;&#65533;&#65533;&#65533;&#65533;&#65533;o&#65533;&#65533;
&#65533;&#1286;F&#1506;&#65533;&#65533;n&#65533;&#65533;&#668;&#65533; N&#65533;@l	m&#65533;x&#65533;Y&#1382;&#65533;%-Un&#65533; &#65533;6P&#65533;,}&#65533;q^&#65533;&#65533;&#65533;&#65533;&#65533;5&#65533;Ww[4M&#65533;4&#65533;&#65533;&#65533;~gs&#65533;C&#65533;&#65533;3 &#65533;>&#65533;&#65533;&#65533;q&#65533;_&#65533;H&#65533;&#65533;d5]&#65533;j&#65533;\&#65533;1	&#352;&#65533;.&#65533;C&#65533;)&#65533;%M5Q`&#65533;&#65533;p&#65533;#8&#65533;P&#65533;&#65533;ze 	:Pa&#65533;E{&#65533;8@&#65533;&#65533;&#65533;,f&#65533;X&#65533;n&#65533;Cw&#65533;&#65533;e&#65533;&#65533;&#65533;a&#65533;C&#65533;&#65533;&#507;&#1601;&#65533;&#666;u&#65533;b&#65533;IcR&#65533;R&#65533;&#65533;&#65533;&#65533;A&#65533;G2&#65533;&#65533;,b&#65533;D	$&#499;&#65533;&#65533;&#65533;m&#65533;&#65533;g&#65533;&#65533;ZD*,&#65533;&#65533;&#65533;&#65533;&#65533;4/-E%LQ&#65533;V&#65533;/&#65533;&#65533;&#65533;0!&#65533;&#65533;6&#65533;t&#65533;I&#65533;E&#65533;3'@&#65533;.=&#65533;1&#65533;&#65533;C&#65533;&#65533;8b&#65533;N&#65533;&#65533;i&#1056;7&#65533;&#65533;&#65533;{_&#65533;35&#65533;&#65533;&#65533;&#65533;oB&#65533;;&#65533;L&#65533;&#65533;	&#65533;&#65533;&#65533;r}S)&#65533;0&#65533;)Ap&#65533;S:{&#65533;&#65533;&#65533;I	&#65533;&#65533;&#65533;&#65533;&#65533;&#65533;&#65533;uwd&#65533;(:mY&#65533;&#1704;&#65533;&#65533;?&#65533;Q=&#65533;&#65533;<&#65533;

&#65533;h&#65533;&#1482;0?&#65533;&#65533;&#65533; &#65533;5>ILN&#65533;4&#65533;1:N&#65533;&#65533;	'&#65533;EJ&#65533;xF~&#65533;R&#65533;?&#65533;&#65533;&#65533;n&#65533;)&#65533;&#65533;&#65533;~&#65533;&#65533;&#65533;	1&#65533;\/&#65533;>&#65533;~&#65533;&#65533;Pbdf&#65533;D&#65533;%&#65533;&#65533;rVl&#65533;&#65533;(,S&#65533;&#65533;3&#65533;&#65533;&#65533;&#65533;	qyi=c&#65533;&#65533;&#65533;&#65533;e&#65533;&#65533;&#65533;G&#65533;&#65533;&#65533;&#65533;qA&#65533;\&#65533;&#65533;&#65533;&#65533;Lz&#65533;&#65533;&#65533;&#65533;&#65533;&#65533;4u&#65533;@5*&#65533;&#65533;&#65533;3&#65533;&#65533;kg;;Hj&#65533;j'8&#65533;&#65533;;&#65533;:&#65533;&#65533;&#65533;&#65533;&#65533;&#65533;&#65533;&#65533;c&#65533;GMi&#65533;&#65533;^&#65533;&#65533;"&#65533;&#65533;&#65533;&#65533;&#1388;\T&#65533;&#65533;F=O&#65533;c&#1175;&#65533;&#593;<&#65533;9&#1516;&#65533;mkx&#65533;W&#65533;&#65533;V&#65533;&#65533;&#65533;8W&#65533;D&#65533;&#65533;&#65533;&#65533;&#65533;&#65533;pi&#65533;&#65533;&#65533;&#65533;u&#65533;&#65533;&#65533;&#65533;&#65533;&#65533;zGdB&#65533;O&#65533;&#65533;$&#65533;&#1600;j&#65533;z&#65533;B.L"&#65533;'&#65533;!PP&#65533;
&#65533;G&#65533;&#65533;&#65533;H&#65533;&#65533;+&#65533;&#65533;k&#65533;&#65533;&#65533;&#535;C&#575;k&#65533;&#65533;&#65533;@&#65533;0&#65533;&#65533;&#65533;&#65533;| &#65533;l&#65533;-&#65533;&#65533;?&&#65533;&#65533;	&#65533;da&#65533;k	0&#65533;&#65533;&#65533;"-&#65533;e&#65533;l8&#65533;&#65533;eh&#1504;	?7&#65533;&#65533;&#65533;-&#65533;]a<,B&#65533;rEh&#65533;'&#65533;r&#65533;&#65533;]&#65533;I<&#65533;XR	&#65533;&#242;%&#65533;R&#65533;d]BX&#65533;_`]I&#65533;$]&#65533;I&#65533;&#65533;DLH&#65533;X &#65533;&#65533;g&#65533;&#65533;&#65533;&#65533;&#23808;
&#65533;&#65533;t&#65533;&#65533;?(`"&#65533;.&#65533;fdW.\
f&#65533;&#65533;&#65533;&#1369;&#65533;d&#65533;&#65533;N&#65533;A&#65533;stQ&#1545;M&#65533;:&#65533;&#1216;&#65533;q&#65533;6!&#65533;@=&#65533;=&#65533;g &#65533;&#65533;&#65533;&#65533;AOAT&#65533;L&#65533;F&#65533;4iH=<&#65533;?&#65533;RE&#65533;&#65533;&#65533;&#65533;*&#65533;_]&#65533;bDC _&#65533;HHB&#65533;&#65533;g`&#65533;&#65533;\&#65533;&#65533;&#65533;C&#65533; &#65533;)&#65533;D`D 8J&#65533;W&#65533;&#65533;S&#65533;&#65533;&#65533;y	s&#65533;&#65533;pM&#65533;&#65533;&#65533;=&#65533;\s&#65533;&#65533;h&#65533;V&#65533; @&#65533;H&#65533;&#65533;&#65533;T!E&#65533;m&#65533;[&#1501;&#65533;&#65533;&#65533;Mq&#1927;&#65533;5J0&#65533;5&#65533;&#65533;&#65533;&#65533;&#65533;&#65533;&T08&#65533;B&#553;UJ&#65533;&#65533;P&#65533;?&#65533;3&#65533;W &#65533;@4*#1&#65533;&#65533;udGt UE`&#65533;uF&#65533;`&#1508;&#65533;G`[_&#65533;&#65533;z&#1805;&#65533;&#65533;&#65533;Q&#65533;<&#65533;VKx&#1370;&#65533;N&#65533;D1&#65533;#sT&#65533;&#65533;!W1aM @#&#65533;D&#65533;&#65533;FTOga&#65533;&#65533;a&#65533;T&#65533;5&#65533;&#65533;aj&#65533;&#65533;y&#65533;0HBYN&#65533;P&#65533;D6&#65533;&#65533;&#65533;LlL&#65533;&#65533;&#65533;C&#65533;&#524; &#65533;L&#65533;a&#65533;?&#65533;^K$&#65533;8&#65533;Q\b&#65533;&#65533;K&#65533;&#65533;&#65533;|P&#949;&#65533;&#65533;&#65533;&#65533;_L&#65533;&#65533;|&#1466;&#65533;&#65533;H&#65533;&#65533;IA!&#65533;&#1084;&#65533;%&#65533;&#65533;->UL&#65533;&#65533;&#65533;&#65533;U&#65533;LT&#65533;5leBl%&#65533;UR&#65533;<&#65533;&8&#65533;>&#65533;5&#65533;5^A &#65533;eEP&#65533;Z*&#65533;3&#65533;L5&#65533;&#65533;\&#65533;[&#65533;e[Zc4&&#65533;3&#65533;e& &#65533;&#65533;?&#65533; 3f&#65533; F&#65533;(f7&#65533;@c>A7$@7f$c&#65533;&#65533;&#65533;&#65533;dV&#65533;!]
>h&#65533;9 &#65533;d(&#422;,&#65533;L&#1808;&#65533;	&#65533;y&#65533;&#65533;8&#65533;&#65533;5W&#65533;Iju&#65533;&#65533;&#65533;C8$D8&#65533;An&#65533;g&#65533;&#65533;Y&#65533;f&#65533;Ce&#65533;X&#65533;L&#65533;&#65533;&#65533;'YSJ&#65533;K2G*&#65533;&#65533;\V&#65533;&#65533;&#65533;&#65533;&#65533;1&#65533;@&#65533;&#1608;,&#65533;&#65533;D&#65533;&#65533;w&#65533;&#65533;&#65533;_1&#65533;r&#65533;F&#65533;&#65533;aD{&#65533;a&#65533;&#65533;I&#65533;&#65533;&#65533;K&#132;&#65533;&#532;xPV&#65533;$&#65533;ca&#65533;SN&#65533;&#65533;O&#65533;xU&#65533;Da&#65533;&#65533;o&#65533;@&#65533;&#65533;;	&#65533;UTUU&#65533;G#&#65533;@#dBT[#`&#1733;^(&#65533;`(&#65533;&#65533;&#263;&#65533;(&#65533;R&#65533;&#65533;4B&#65533;(&#65533;&#65533;&#65533;~&#65533;-&#65533;&#65533; &#65533;K&#65533;\&#65533;K&#65533;(3^&#65533;_&#388;b*&LfK4&#65533;?)&#65533;&#65533;&#65533;&#65533;&#65533;d)g&#65533;BHfB$ &#65533;2&#65533;?&#65533;BK@)F]W&#65533;p&#65533;(&#65533;*|&#27797;&>&#65533;z&#65533;&#65533;&#65533;H&#1053;5&#65533;&#65533;&#65533;&#65533;&#65533;&#65533;&#65533;_&#65533;b	!W?Q&#65533;&#65533;&#65533;g(V&#65533;<&#65533;'&#65533;&#65533;)&#65533;'X$A	&#65533;q&#65533;)9d)&#65533;&#65533;3}d&#65533;&#65533;&#65533;x&#65533;&#65533;@$&#65533;+&#65533;&#65533;&#65533;&#65533;&#65533;&#65533; L&#65533;dj1`*&#65533;&#65533;&#65533;&#37960;&#65533;5_aXgp&#65533;L&#65533;&#1362;ed&#65533;&#65533;&#65533;p&#65533;&#65533;&#65533;&#65533;b!&#65533;$I&#65533;I!&bK&#65533;&#65533;?h&#65533;&#65533;#&#65533;p&#65533;&#65533;&#65533;4E.&#65533;&#65533;&]O&#65533;&#1134;&#65533;G&#65533;&#65533;&#910;4B&#65533;jE&#65533;'F&#65533;(%&#65533;&#65533;&#65533;&#65533;O&#740;D1PB1&#65533;|B&#65533;&#65533;&#65533;?&#65533;kD&#65533;dBCl&#65533;z&#65533;&#65533;P&#65533;&#65533;&#65533;- @J&#65533;&#65533;<&#65533;&#65533;&#65533;kJ&#808;v]A7&#65533;&#65533;&#65533;%^ &#65533;lK&#65533;&#65533;d2&&#65533;&#65533;eR&c&&#65533;c&#65533;(&#65533;:,&#65533;V&#65533;.4&&#65533;&#65533;&#65533;&#65533;NiEDie&&#65533;&#65533;&#65533;&#65533;.\ F\&#65533;.&#65533;F&#65533;&#65533;vt#&#1876;&#65533;fhi&#65533;TN&#65533;b[&#65533;&#65533;&#65533;&#65533;&#65533;f&#65533;&#65533;&#65533; ]&#65533;\&#65533;j&#65533;&#1251;}&#65533;&#65533;70l&#65533;N&#65533;s&#65533;k&#65533;:&#65533;&#65533;~&#65533;P&#65533;!&#65533;`]\s&#65533;&#65533;@<*L,g&#65533;|&#65533;&#65533;&#65533;&#65533;&#65533;!&#65533;&#65533;&#65533;&#65533;&#65533;&#65533;x&#65533;&#65533;&#65533;'&#65533;4&#65533;0js&#65533;C&#65533;m&#65533;0&#65533;&#65533;&#65533;&#65533;P&#65533;&#65533;|&#65533;ApgxL&#65533;<g&#65533;&#65533;C<&#65533;w.D&#65533;&#65533;&#65533;4&#65533;&#65533;&#65533;\&#65533;m&#65533;hSte&#65533;ze$A)p&#65533;#&#1088;8&#65533;X&#65533;&#65533;&#65533;bkS&#65533;(&#65533;xK)`.&#65533;6&#65533;~&#65533;&#65533;F&#65533;+&#51371;&#65533;k&#65533;tk&#65533;NO1&#65533;H&#65533;^Lf&#65533;bD&#65533;r&#65533;&#65533;'&#65533;}&#65533;&#65533;R &#65533;C&#65533;N &#65533;"&#65533;& &#65533;?l&#140;&#65533;X	 &#65533;&#65533;&#65533;&#65533;&#65533;\A&#65533;voB&#65533;o&#65533;&#65533;&#65533;&#65533;^&#65533;xoJ&#65533;&#65533;T&#1164;v&#65533;&#65533;&#65533;h&#65533;~/&#65533;L&#65533;d&#65533;&#65533;&#65533;&#65533;_,&#65533;&#65533;&#65533;a&#65533;&#65533;b&#65533;hE$i&#65533;
iBp ff&#65533;eV&#65533;d2&#65533;d^&#65533;fnfa&&#65533;&#65533;Ji&#65533;z&#65533;&#65533;&#65533;&#65533;&#65533;&#65533;O]&#65533;&#65533; &#65533;&#65533;.&#65533;@&#65533;&#65533;Y&#65533;&#65533;&#65533;&#65533;&#65533;<&#65533;u&#65533;VTZ@ &#65533;&#65533;&#65533;K&#65533;&#65533;[?nXm&#65533;r&#65533;&#65533;&#65533;&#65533;&#65533;\a!b_c&#65533;&#65533;v-CF&#1251;N&#65533;K &#65533;&#65533;&#65533;mE&#65533;*I&#65533;&#65533;$&#65533;&#65533;&#65533;&#65533;5&#65533;h&#65533;A&#2896;D&#65533;&#65533;H&#65533;&#65533;&#65533;&#65533;&#65533;&#65533;g@A&#65533;&#65533;&#65533;=$)=&#65533;&#65533;&#143;&#65533;&#65533;&#65533;&#65533;&#65533;K&#65533;&#65533;&#65533;&#65533;0&#65533;$n&#65533;4&#65533;&#65533;CD&#65533;&D&#65533;`&#65533;VD|&Q&#65533;"o&#65533;g&#65533;&#65533;pD&#65533;&#65533;&#65533;&#65533;#_RJ&#65533;&#65533;#WD1&#65533;L&#720;&#65533;_@&#65533;D$&#65533;A&#65533;&#65533;&#65533; &#65533;&#65533;&#65533;D&#65533;1&#65533;&#65533;MEh&#65533;&#65533;e_EL&#65533;?$D&#65533;R&#65533;&#65533;r&#65533;&#65533;&#65533;?o/ .+&#65533;?sB&#65533;&#65533;.&#65533;&#65533;n/L&#65533;&#65533;*&#65533;&#65533;&#65533;&#65533;?|&#65533;&#65533;&#65533;oEP&#65533;4&#239;&#65533;&#65533;L&#65533;j&#65533;&#65533;&#65533;&#65533;&#65533;&#65533;B6&#65533;&#65533;&#65533;&#65533; &#65533;L&#65533;&#1705;&#65533;K&#65533;`&&#65533; 0f*ff)&#65533;k`&#65533;3&#65533; b"&#65533;?pf&#65533;&#65533;&#65533;`&#65533;a"&#65533;?&#65533;&#65533;bf?'4F8)&#65533;&#65533;N0&#65533;D&#65533;$&#65533;C&#65533;&#65533;&#65533;.&#65533;b	DG&#65533;Ft\&#65533;U&#65533;*&#65533;&#242;&#65533;&#65533;sP[&#65533;V[Y&#65533;G&#65533;r&#65533;&#65533;D&#65533;&#65533;K&#65533;"&#65533;t&#1539;&#65533;&#65533;&#65533;&#65533;&#65533;&#65533;4s@,k&#65533;l&#65533;&#65533;M&#65533;&#65533;L&#65533;&#65533;&#528;,D&#65533;&#65533;&#65533;&#65533;&#65533;'!G&#65533;&&#65533;&#65533;-q&#65533;0&#65533;&#65533;&#65533;\&#65533;s&#65533;&#65533;&#65533;-&#65533;&#65533;dEL&#65533;x&#65533;	&#65533;&#65533;q&#65533;&#452;$&#65533;&#65533;u&#132;&#65533;&#65533;`dal)e&#65533;['&#65533;&#65533;&#65533;_&#65533;&#65533;&#65533;&#65533;&#65533;&#65533; &#65533;r&#65533;K&#65533;&#65533;&#65533;_dS6%&#65533;&#65533;&#65533;&#65533;&#65533;b/A1(&#65533;B&#65533;&#65533;&#65533;&&#65533;Ah&#65533;&#65533;*G&#65533;,Y&#65533;&#65533;&#65533;&#65533;&#65533;&#65533;&#65533;FL&#65533;&#65533;vB&#65533;&#65533;?&#65533;6&#65533;&#946;? -&#65533;&#65533;? B/&#65533;&#65533;ks-&#65533;20'&#65533;2&#65533;&#65533;&#644;&#65533;&#65533;62W&#65533;?&#65533;&#65533;"&#65533;K&#65533;A2&#65533;v&#65533;`&#65533;8&#65533;oB c5'D[&#65533;7&#65533;&#65533;&#65533;&#65533;tw3&#65533;u&#65533;?L&#65533;, 8&#65533;&#65533;DwB&#65533;[&#21047;s&#65533;2FwZ&#65533;&#65533;\&#65533; ,>&#65533;&#65533;&#65533;&#65533;>&#65533;&#65533;&#65533;3&#65533;3fE&#65533;Ab
&#65533;Z&#65533;A;&#65533;b&#65533;w<g&#65533;;&#1011;<&#65533;h&#65533;iBh.&#65533;&#65533;&#1785;&#65533;c&#260;&#65533;&#65533;Vyp&#65533;/
**&#65533;b	&#65533;.&#65533;L&#65533;&#65533;Kd%&#65533;&#65533;*le&#65533;ve&#65533;5kgh&#65533;&#65533;&#65533;&#65533;&#65533;MWD&#65533;&#65533;&#65533;R&#709;.&#65533;@.&#65533;N&#65533;x&#65533;&#65533;OED	E&#65533;&#65533;-?&#65533;S&#65533;&#65533;&#65533;&#65533;0n&#65533;I&#65533;&#65533;&#1617;)&#65533;&#65533;&#65533;&#65533;&#65533;&#65533;Fb1'&#65533;g&#65533;&#65533;&#65533;&#65533;A&#65533;&#1365;E&#65533;a5&#65533;@&#65533; b%&#65533;&#65533;&#65533;?&#65533;U&#65533;&#65533;&#65533;2u&#65533;KD'&#65533;&#65533;qB&#19561;*O&#65533;8*&#65533;UD&#65533;&#65533;&#65533;&#65533;B&#65533;R,&#65533;n-!bKhvg   0zK B&#65533;F&#65533;m#&#65533;?,&#65533;&#65533;&#65533;&#65533;&#65533;$&#65533;&#65533;u&#65533;q&#65533;&#65533;p&#65533;&#65533;vq'&#65533;&#65533;w&#65533;&#65533;&#57658;Z&#65533;v&#65533;&#65533;&#65533;o7&#65533;roo&#65533;F&#65533;r&#250;X&#65533;h5W&#65533;&#65533;&#65533;&#65533;2&#65533;&#65533;. &#65533;&#65533;&#65533;vo7&#65533;>&#65533;7'[Fw7&#1768;t&#65533;o4&#65533;&#65533;_&#65533;&#65533;_&#65533;|;A~c&#65533;`&#65533;3&#65533;&#65533;sK&#65533;h<W&#65533;fjf?O&#65533;&#65533;r&#65533; &#65533;&#65533;&#65533;&#65533;i&#65533;&#65533;]&#65533;&#65533;&#65533;&#65533;;Lh&#65533;0:&#65533;&#65533;&#65533;&#65533;&#65533;&#65533; &#65533;&#65533;{BTxB &#65533;&&#65533;&#65533;&#65533;F&#65533;&#65533;D#0&#65533;&#65533;0&#65533;EZ&#65533;CZ=&#65533;&#65533;;L&#65533;K&#65533;&#65533;;&#65533;&#65533;L&#65533;&#65533;c&#65533;b&#65533;m&#65533;x&#65533;&#1460;&#65533;&#65533;&#65533;KPF&#65533;&#65533;D&#65533;,oVB&#65533;H&#65533;@&#65533;&#65533;&#65533;8dJX&#65533;&#65533;&#65533;&#65533;$&#65533;B~F?&#65533;&#65533;G&#65533;3&#1141;&#65533;&#65533;45Y&#65533;&#65533;j&#1466;&#65533;1e&#1408;&#65533;U&#65533;&#65533;yJh&#1424;&#65533;uE&#65533;\&#65533;&#65533;a&#65533;&#65533;&#65533;dy&#65533;{&#65533;&#65533;&#65533;&#65533;&#65533; &#65533;*&#65533;a&#65533;&#65533;|&#65533;w&#65533;}&#65533;*&#65533;*&#65533;&#828;rB`&#65533;.&#65533;D&#65533;&#65533;&#65533;&#65533;&#65533;v&#65533;K//&#65533;&#252;*&#65533;&#65533;k&#65533;&#65533;G3&#65533;&#65533;6&#65533;&#65533;&#65533;&#65533;m&#572;&#65533;&#65533;&#65533;F&#65533;7z&#65533;+>&#65533;K&#65533;mK:&#65533;@&#65533;b:&#65533;&#65533;m&#65533;&#65533;&#65533;&#132;&#65533;p&#65533;2&#65533;&#65533;&#65533;&#65533;;,&#65533;&#65533;&#65533;kx;&#65533;&#65533;w3~wv&#65533;s&#65533;&#65533;a&#65533;&#60880;"fd^&#65533;{&#65533;&#65533;&#65533;2&#65533;:pfJ0C&#65533;b3&#65533;&#65533;' &#65533;cD&#65533;&#65533;&#65533;;X&#65533;&#65533;&#65533;:22&#65533;&#65533;&#65533; t>&#2007;&#65533;&#65533;cE\&#65533;&#65533;&#65533;.FX&#65533;KlB&#65533;ok&#65533;&#65533;&#65533;&#65533;&#65533;&#868;vj&#65533;&#65533;&#65533;$ &#65533;A&#65533;&#65533;l&#65533;D&#65533;7&#882;U&#65533;<&#65533;&#65533;?&#65533;-&#65533;&#65533;&#65533;&#65533;&#65533;&#65533;4&#65533;&#65533;p&#65533;&)
&#65533;8q&#65533;&#65533;%&#65533;L&#65533;&#65533;&#65533;A&#65533;&#65533;!&#65533;0(9&#65533;dJ&#65533;"&#65533;5k&#576;&#65533;?&#65533;G&#65533;&#65533;x'&#65533;:&#65533;&#65533;&#65533;&#65533;&#65533;&#65533;P&#65533;@&#1126;&#65533;&#65533;m&&#65533;&#65533;jEJ&#65533;}(&#65533;&#65533;&#224;V[ &#65533;&#65533;jP&#65533;&#65533;&#65533;&#65533;&#65533;&#23326;N&#65533;&#65533;&#65533;8e)&#65533;&#65533;)&#65533;&#65533;&#65533;eE/
&#65533;2&#65533;&#65533;&#65533;&#8510;&#65533;&T&#65533;&#47472;&#65533;I&#65533;&#65533;&#65533;&#65533;&#1987;Jh&#65533;2d&#65533;H&#65533;9j&#65533; &#65533;&#65533;&#65533;&#65533;&#65533;&#65533;&#65533;7&#65533;&#65533;&#65533;&#65533;)&#65533;&#178;e?&#65533;&#3632;k&#65533;T p&#65533;&#65533;_o&#65533;&#65533;&#65533;&#65533;[`j TV&#65533;&#65533;&#65533;yr&#804;&#65533;&#65533;&#65533;&#65533;[ eW&#65533;S4&#65533;J&#65533;&#65533;TQ&#65533;&#65533;&#65533;&#1327;&#65533;>&#65533;@&#65533;&#65533;&#65533;O&#65533;&#65533;&#65533;&#65533;&#65533;&#65533;&#65533;&#65533; @]|&#65533;O f(0]\&#65533;*&#65533;&#65533;%|&#65533;3(&#65533;L&#65533; &#65533;&#65533;&#65533; &#65533;p&#65533;&#65533;&#1977;&#65533;M,1&#65533;[H&#65533;&@`S&#65533;'&#65533;&#65533; &#65533;&#65533;&#65533;&#65533;F&#65533;&#65533;]&#65533;MG&#65533;~,&#65533;"it&#65533;&#65533;_&#65533;G*&!&#65533;&#65533;`,&#65533;&#65533;&#65533;h&#65533;&#65533;tr&#65533; &#65533;9 J(&#65533;hr&#65533;	&#65533;&#818;&#65533;.%\&#65533;&#65533;6&#65533;|&#65533;8C+&#65533;&#65533;&Y&#65533;&#65533;&#65533;&#65533;&#65533;&#65533;&#65533;H&#65533;&#65533;f&#65533;&#65533;&#65533; E+&#65533;&#65533;R:&#38995;&#1794;bP&#65533;&#65533;&#65533;)&#65533;&#65533;&#65533;&#65533;&#65533;R&#65533;&#65533;&#65533;i*&#65533;&#1442;&#65533;&#65533;M&#65533;&#65533;&#65533;)R&#65533;4J)M&#65533;"J&#65533;?-&#65533;(&#65533;&#65533;*&#747;&#65533;&#666;&#65533;&#65533;&#65533;p&#65533;t&#65533;&#65533;z&#65533;&#65533;&#1345;&&#65533;&#65533;&#65533;)d2IR&#65533;&#65533;T&#65533;&#65533;f&#65533;&#65533;K&#65533;4&#65533;&#65533;|&#65533;&#65533;G ny(&#321;h&#65533;&#65533;&#65533;&#65533;Q[&#1210;&#65533;&#65533;4iLnF&#65533;m&#65533;&#65533;F-&#65533;|wFp&#484;(8&#65533;~&#65533;&#65533;&#65533;[&#65533;&#65533;&#65533;:&#65533;&#65533;&#65533;&#65533;&#65533;})2&#1768;z&#65533;7&#65533;&#65533;9q&#65533;)`&#65533; &#65533; 4&#65533;:-&#65533;7&#65533;[=&#65533;&#65533;+&#65533;?&#65533;
P&#65533;&#65533;L&#65533;&#65533;&#65533;@&#65533;&#65533;=&#65533;&#65533;&#65533;of&#65533;&#65533;&#65533;&#65533;&#65533;&#65533;uKP &#65533;CA9&#65533;&#65533;&#65533;@&#65533;(&#65533;+&#65533; c&#65533;:&#65533;&#65533;&#65533;~&#818;&#65533;.&#65533;&#65533;*&#65533;sk&#65533;4&#65533;&#65533;)&#65533;&#65533;&#65533;m&#65533;&&#65533;&#19554;	&#65533;&#65533;&#65533;{&#65533;&#65533;&#65533;'&#65533;pDn&#65533;&#65533;&#65533;&#65301;&#32772;&#65533;h&#65533;&#65533;&#65533;]a	>?"\&#65533;&&#65533;*&#1307;"&#1403;"&#65533;Z&#65533;\&#65533;O]cU&#1287;f&#65533;J &#65533;z&#65533;e&#65533;Y&#1322;&#65533;n&#65533;&#65533;&#65533;&#65533;%&#1285;*+.&#65533;&#65533;
&#65533;&#571;&#65533;|&#65533;W&#1901;&#65533;_&#65533;&#65533;'&#65533;jbc]&#65533;&#65533;&#65533;&#65533;&#65533;&#65533;&#948;3L k&#65533;RRG&#65533;	&#65533;&#65533;&#719;&#65533;.&#65533;"&#65533;&#65533;&#65533;.&#65533;&#65533;-J&#65533;&#65533;&#65533;R&#441;[&#65533;&#65533;RsL&#65533;'&#65533;&#65533;&#65533;&#1068;&#65533;&#65533;&#65533;&#65533;&#65533;w&#52746;6'&#65533;{&#65533;CX&#65533;&#773;N
E4Jk&#65533;M&#65533;&#65533;&#65533;&#65533;;&#65533;y&#65533;C&#65533;FN&#65533; Y&#65533;&#65533;&#65533;&#65533;z&#65533;''&#65533;H&#65533;&#65533;&#65533;&#65533;&#65533;d)<&#65533;
&#65533;&#65533;&#65533;&#65533;&#65533;&#65533;!8s&#65533;&#65533;2&#207;&#65533;@&#65533;	&#65533;&#65533;	&#65533;~&#65533;&#65533;&#65533;s&#65533;&#65533;\p;&#65533;bT&#65533;v&#65533;&#65533;&#65533;&#65533;)M\&#65533;&#65533;&#1390;&#65533;&#65533;&#65533;}X\&#65533;&#65533;&#65533;E/&#65533;i&#65533;SR&#435;&#65533;&#65533;qh&#1299;&#65533;,2&#65533;&#65533;,&#65533;&#65533;Z&#65533;]Jr,G&#65533;&#65533;q&#65533;&#65533;k&#65533;&#65533;&#65533;&#65533;&#65533;&#65533;&#65533;$K&#555;T*$&#65533;&#65533;V6u&#65533;&#65533;&#65533;ds&#65533;&#65533;\&#53762;9YU&#1169;&#65533;&#65533;&#65533;&#65533;&#65533;X&#65533;&#65533;&#65533;&#65533;,&#65533;&#65533;X*SI2s&#65533;&#65533;&#65533;&#65533;&#65533;^&#357;R&#65533;V"&#65533;c&#65533;R#S&#65533;
4&#65533;&#391;&#65533;&#65533; OJC^&#65533;W-jEk/	&#65533;&#65533;&#65533;&#65533;&#65533;&#65533;&#65533;PQ L&#65533; 
&j^&#65533;_&#65533;&#65533;b&#65533; &#65533;.&#65533;D)}&#65533;Y62&#65533;&#65533;&#65533;h9G"&#65533;&&#65533;wd[&#65533;&#65533;&#65533;u@C&#65533;P&#65533;>1&#65533;&#65533;4d&#65533;~.&#65533;M[&#65533;&#65533;6&#65533;&.&#65533;
&#65533;x&#65533;&#65533;"R$&#65533;&#65533;I"A&#65533;#&#1096;r&#65533;HDpQR&#65533;&#65533;&&#744;&#65533;&#65533;A&#65533;^&#65533;Q)O	&#65533;#2&#65533;&#65533;<&#65533;1&#65533;&#65533;C&#65533;&#65533;&#65533;&#65533;ge&#65533;&#1615;&#65533;&#65533;&#65533;2&#65533;&#65533;7&#65533;&#65533;@.@&#65533;&#65533;&#65533;r&#65533;@&#65533;j&#65533;/
-&#65533;H>]C&#65533;&#65533;X59&#65533;&#65533;i&#1056;&#65533;&#65533; `5&#65533;1&#65533;&#65533;&#65533;&#65533;Dj&#65533;&#678;&#65533;E&#65533;\Z|&#65533;\&#65533;Z&#65533;!&#65533;&#65533;&#65533;&#1245;&#65533;G&#65533;&#65533;R&h&#65533;`&#65533;F?&#65533;$&.&#65533;	L &#1643;&#65533;e &#65533;BEH1"&#65533;&#370;MA&#65533;N&#65533;e&#65533;7&#65533;1&#65533; Y&#65533;&#65533;2&#65533;d&#65533;&#65533;w&#65533;&#65533;Tjy&#650;&#65533;&#65533;-&#65533;&#65533;&#65533;hi&#65533;:&#65533;d	&#65533;&#65533;&#65533;)G&#65533;C}b&#65533;:&#65533;&#65533;XdK&#65533;&#65533;ie&#65533;&#65533;&#65533;e&#65533;I((&#770;&#65533;j&#65533;E&#65533;%<_&#1924;&#65533;&#65533;&#65533;b&#65533;&#65533;L/L&#65533;~&#65533;&#65533;&#65533;dN&#65533;h&#65533;&#65533;c&#65533;9&#65533;&#65533;&#65533;/&#65533;&#65533;f{-b_o&#65533;&#65533;&#65533;o
&#65533;m&#65533;&#65533;Y&#65533;&#1470;&#65533;&#65533;&#65533;3&#65533;&#65533;;&#65533;(4&#65533;&#65533;3D&#65533;;&#65533;&#65533;H&#65533;&#65533;P&#65533;P&#65533;&#65533;c:8Km&#65533;&#65533;&#65533;pG9|&#65533;&#65533;&#65533;&#65533;&#270;E&#65533;&#65533;&#65533;&#65533;!3]Y{l&#65533;&#65533;&#65533;?&#65533;y&#65533;&#65533;t&3&#65533;&#65533;"C&#65533;&#65533;&#65533;&#65533;&#65533; &#65533;&#65533;&#65533;	XjR&#65533;&#1315;&#1390;qBhh"&#65533;5&#65533;t&#65533;^@&#65533;&#65533;E&#65533;"bX&#65533;f&#65533;&#138;&#65533;&#65533;U&#65533;dekY&#65533;&#1461;&#65533;&#65533;&#65533;@&#65533;&#1845;&#65533;0'&#65533;n&#65533;&#65533;7&#65533;&#65533;&#65533;&#65533;%&#65533;y&#65533;&#65533;B&#1276;,]k1q&#65533;@G8&#1826;Q&#65533;k&#65533;&#65533;&#65533;\&#65533;G&#65533;y$&#65533;&#65533;M&#65533;C&#65533;D'&#65533;&#65533;')GO&#65533;v&#65533;li&#65533;&#65533;&#65533;2&#65533;i7^&#65533;&#1247;@&#65533;p&#65533;&#65533;O&#65533;%&#65533;&#65533;&#65533;\&#65533;&#65533;";&#65533;&#65533;r)Px4&#65533;&#65533;&#65533;&#65533;N&#65533;"&#65533;&#65533;3&#65533;j&#65533;97}&#65533;z&#65533;Kj&#65533;W&#65533;&#1006;&#310;&#65533;&#65533;&#65533;&#65533;~&#65533;;&#65533;&#65533;&#65533;o&#65533;I&#65533;&#65533;&#1642;e&#65533;&#65533;! >&#65533;&#65533;4&#65533;&#65533;\&#361;&#65533;&#65533;&#889;&#65533;&#65533;&#65533;<&#1385;&&#65533;;&#65533;&#65533;&#65533;0&#65533;&#1167;&#65533;J&#65533;&#65533;&#466;F&#65533;~p&#65533;E&#65533;&#65533;&#65533;&#65533;&#65533;g 6&#857;&#65533;c&#65533;&#65533;&#65533;L&#65533;7&#65533;6&#65533;&#65533;&#65533;8>P~x&&#288;&#65533;Gu&#65533;&#65533;E&#65533;&#65533;
&#65533;&#65533;3!N&#65533;&#65533;&#65533;MV&#65533;N&#65533;5&#65533;&#65533;&#65533;rV&#65533;&#65533;$&#65533;<+&#65533;..&#65533;&#665;[g^kk&#65533;,&#65533;vQ'k&#65533;I&#65533;&#65533;%u-B&#65533;&#65533;Y&#1530;&#65533;V0&#65533;1&#65533;&#407;o&#65533;&#65533;&#65533;k
'&#65533;Y&#65533;&#65533;n|\(e&#65533;&#65533;N_&#65533;&#65533;)\&#4135;i7.x&#65533;&#65533;T|+&#65533;?9E&#65533;x&#65533;&#65533;R6&#65533;O&#65533;e&#65533;&#65533;e\&#65533;8I&#65533;S7(&#65533;&#65533;&#65533;l2Z&#65533;D&#65533;&#65533;$&#65533;d&#65533;(a>O&#65533;N&#65533;`&#65533;-&#65533;&#65533;DK&#1094;v&#65533;v&&#65533;W&#65533;&#65533;R&#65533;&#65533;&#65533;&-&#65533;&#65533;&#65533;<'&#65533;&#65533;&#65533;W&#65533;&#65533; &#65533;0&#65533;&#1405;&#65533;&#65533;&#1820;q&#65533;&#65533;b&#65533;&#65533;2&#65533; &#65533;&#65533;}&#65533;&#65533;&#65533;[j&#65533;&#65533;&#65533;G&#65533;Vp&#65533;y&#65533;&#65533;&#65533;&#65533;3&#65533;&#65533;m&#65533;&#65533;l&#65533;)TP&#65533;B&#65533;&#65533;"+&#65533;)v^&#65533;&#65533;x\ 1&#65533;inVq&#65533;&#802;,J&#65533;&&#65533;,&#65533;)&#65533;c&#65533;fn&#65533;&#65533;-&#65533;&#65533;&#65533;k&#65533;&#65533;&#65533;6&#65533;3&#65533;&#65533;&#65533;&#65533;.&#65533;0&#65533;&#65533;&#65533;&#65533;&#65533;_>&#65533;&#65533;N7<0B&#65533;.&#65533;&#65533;+b&#65533;&#59062;DF&#1798;8c&#65533;Q&#65533;&#65533;OK!,&#65533;obB&#65533;$ &#65533;e&#65533;\c&#1090;p"N)%&#65533;&#65533;-I&#65533;`	
Le&#65533;&#65533;HRt'L&#65533;Q"7&#65533;wb&#65533;&#65533;6&#65533;	AB
ob&#65533;&#65533;KE&#65533;&#65533;DuM'&#65533;p&#65533;&#65533;&#65533;&#65533;&#65533;&#65533;U&#65533;K)b&#65533;&#65533;&#65533;&#65533;|K&#65533;&#65533;(&#65533;&#65533;$#&bvP&#65533;&#65533;&#65533;y&#65533; &#65533;&#65533;n{&#65533;&#65533;#&#65533;'Hf8r&#65533;7&#65533;G&#65533;\IjO&#65533;&#65533;}$&#65533;&#65533;j&#65533;ncm&#65533;&#65533;_&#65533;M&#65533;&#65533;&#65533;&#65533;-&#65533;&#65533;:l&#65533;&#65533;&#65533;k &#65533;n&#65533;i*j&#65533;l&#65533;/&#65533;&#65533;&#65533;&#65533;*&#65533;&#65533;c&#65533;&h&#65533;&#65533;&#65533;&#65533;o&#65533;;B
'&#65533;&#65533;c&#65533;n&#65533;%'J&#65533;&#65533;CdJ&#805;&#65533;C&#65533;Z&#643;&#65533; &#65533;&#65533;&#65533;LL&#10144;ebLf&#65533;.&#65533; (&#65533;&#65533;&#65533;#&#65533;McL&#65533;o&#65533;&#65533;&#1776;&#65533;jR&#65533;&#65533;mp&#65533;&#65533;&#65533;&#65533;[&#65533;&#65533;&#65533;&#65533;&#65533;~&#65533;&#65533;&#65533;&#65533;&#65533;&#65533;F&#65533;&#65533;B&#65533;mP0L&#65533;&#65533;&#65533;&#65533;m&#65533;Dm&#65533;kK&#65533;M&#65533;Z&#65533;&#65533;bC/&#65533;&#65533;&#65533;&#65533;&#65533;&#65533;	&#65533;&#65533;&#65533;*&#65533;'r&#65533;&8&#885;&#65533;$&#65533;&#65533;++w*&J&#65533;&#65533;&#65533;'&#65533;&#65533;&#65533;)&#65533;%&&#65533;p
&#65533;&#65533;5R&#65533;(^&#65533;%&#65533;pw+&#65533;V&#65533;&N)&#65533;&#912;)(&#65533;&#65533;Xi'2ia&#65533;&#65533;&#65533;R'&#65533;&#65533;r&#1456;T&#65533;&#65533;/&#65533;	'&#65533;B&#65533;iy&#65533;&#65533;&#65533;&#65533;&#1744;D9z&#65533;n&#65533;&#65533;&#65533;&#65533;I&#65533;b&#65533;&#65533;HD&#65533;&#65533;RcD lL&#65533;4L&#65533;H&#65533;&#65533;'Vqc&#65533;/5#o&#65533;&#65533;J0&#65533;&#65533;hn101&#65533;p1&#65533;&#1121;&#65533;&#865;
&#65533;&#65533;&#65533;c*o&#65533;<&#65533;&#2032;&#65533;&#65533;BJ&#65533;m&#65533;,H&#65533;0&#65533;#Th&#65533;r
&#65533;&#65533;&#65533;<&#65533; &#65533;&#65533;&\'$.&#65533;&#65533;c&#65533;&#65533;&#65533;&#65533;mc&#65533;M&#65533;l&#65533;[|&#65533;&#65533;&#65533;7&#65533;*&#65533;&#65533;&#65533;&#65533;&#65533;`&#65533;`&#65533;&#65533;&#65533;&#65533;&#1708;mLt&#65533;6&#65533;&#65533;|&#65533;	J&`&#65533;&!"'&#65533;I&#65533;&#65533;!	&#65533;z&#65533;&#65533;&#65533;&#65533;&#65533;a&#65533;)!&#65533;1&#65533;0&#65533;=cp&#65533;&#65533;M&x)"87m&#65533;&#65533;B&&#65533;&#65533;WL&#65533;"&#65533;R&#65533;&#65533;&#65533;&#65533;&#65533;',ik&#65533;?9&#889;Td&#65533;&#65533;&#65533;w&#65533;&#145;:&#65533;&#65533;M\&#65533;VH&#65533;+tEB&#65533;&#65533;t'?O&#65533;&r&#65533;&#65533;h&#65533;@&#65533;&#65533;$&#65533;$&#65533;&#65533;&#65533;&#65533;&#65533;!&#65533;2p&#65533;&#65533;[&#65533;&#65533;+&#65533;$5p&#65533;G&~&#65533;e-&#65533;&#65533;Ja l0H4&#65533;E|Ok&#65533;&#65533;j*&#65533;I&#65533;&#65533;&#65533;&#65533;&#1940;c3&#65533;E3T&#65533;J&#65533;iL&#65533;b[R&#65533;j&#65533;&#65533;#0C&#65533;2(&#65533;B*&#65533;E&#1862;&#65533;&#65533;&#65533;2;4C2&#65533;&#65533;&#1034;"4&#65533;&#65533;&#1153;NJ&#65533;B&#65533;)B4&#65533;6_&#65533;&#65533;&#65533;"$.&#65533; s&#65533;?&#65533;g&#65533;j&#65533;&#65533;m&#590;&#65533;bT&#65533;&#65533;&#65533;~&#65533;&#65533;:&#65533;3l.7&#65533;&#65533;&#65533; V&#65533;&#65533;LUK&#65533;&#65533;T59&#65533;&#65533;&#65533;&#65533;&#65533;P&#65533;m&#65533;|&#65533;D"&#65533;6fC&#65533;&#65533;g!&#65533;S&#65533; &#65533;k|&#65533;&#65533;5&#65533;&#65533;&#65533;,0&#65533;&#65533;&#65533;&#65533;SY&#65533;h
&#65533; .&#65533; &&#65533;U &#65533;&#65533;&#65533;&#65533;&#65533;Xd&#65533;Xlr.&#65533;"&#65533;"&#65533;V&#65533;w&#65533;&#722;X%.0gW&#65533;"&#65533;&#65533;?m-&#65533;B&#65533;$=&#65533;&4t&AT P&#65533;B&#65533;&#65533;Vb`_&#65533;&#65533;_1&#65533;s*&#65533;q&#65533;&#65533;&#65533;&#65533;&#65533;$9E&#65533;"g'&#65533;&#65533;'&#65533;@SL&#65533;":&#65533;U&#65533;&&&#65533;T2'x&#65533;b &#65533;&#65533;/&#65533;k_&#65533;1jua&#65533;'~fSS&#65533;M&#1492;&#65533;&#65533;&#65533;&#65533;&#65533;&#65533;&#65533;&#65533;40d&#65533;&#65533;.&#65533;&#65533;&#65533;pv&#65533;&#65533;&#65533;P&#65533;2u&#65533;6D&#65533;&#65533;Hq&#65533;#&#65533;6&&#65533;&#65533;m~&#65533;481&#65533;9lv&#65533;&#65533;4sNJ&#65533;&#65533;o&#65533;&#65533;4&#65533;&#65533;'4l2=&#65533;&#65533;v&#65533;&#65533;&#65533;&#65533;$&#65533;PiJ=&#65533;&#65533;&#65533;d&#65533;&#65533;"f(g&#65533;&#65533;@h&#65533;Z&#678;&#65533;6R&#65533;&#542;j&#65533;d7&#65533;&#65533;&#65533;&P&#65533;&#65533;&#65533;&#65533;&#664;&#65533;&#65533;&#65533;&#678;&#65533;p&#65533;&#65533;q&#65533;VaL&#65533;
Va74&#65533;9+Bs2s{U7&#65533;D6&#676;&#65533;&#65533;6&#65533;I&#65533;&#65533;X#%2K v&#65533;DM&#65533;&#65533;L&#65533;L&#65533;u&#65533;&#65533;w!
&#65533;A[&#65533;&#65533;U&#65533;tV&#65533;v&5s?A&#65533;$S;&#65533;2T6WdV&#65533;&#65533;^&#65533;&#65533;a&#65533;u&#65533;7UR&#65533;{&#65533;DI&#65533;&#65533;Ub7i'&#65533;&#65533;&#65533;&#65533;&#1376;&#65533;RXGT.%&#65533;&#65533;b"&#65533;*"O&#65533;c	&#65533;!&#65533;E&#65533;S&#1780;&#65533;`&#65533;GH&#65533;&#65533;lF&#65533;II&#65533;&#65533;1P&#65533;iEqI&#65533;jGC/)&#65533;.&#65533;E9&#65533;&#65533;[H&#65533;sC`&#65533;&#65533;&#65533;&#65533;	L!c&#65533;(&#65533;&#65533;t&#65533;&#65533;c&#65533;&#65533;I%&#65533;E&#65533;T&#65533;&#65533;&h&#2029;3&#65533;&#65533;)d&#65533;&#65533;
c&#65533;I2$&#65533;s&#65533;N&#65533;&#65533;&#65533;&#65533;$m&#65533;&#65533;4&#65533;&#65533;\&#65533;d&#65533;Qw&#65533;g^>&#65533;&#65533;f&#65533;&#65533;g '&#1846;&#65533;&#65533;H zl  d&#65533;*&#65533;p&#65533;L7!L0&#65533;6&#1113; Qm&#65533;&#65533;y&#58112;u7w&#65533;&#65533;&#988;&#65533;!&#65533;DvsPV&#868;0n&#65533;+&#65533;&#65533;&#964;&#65533;&#65533;&#65533;&#65533;x&#65533;&#65533;&#65533; &#65533;c&#65533;&#65533;&#65533;&#65533;yy&#65533;&#65533;&#65533;'&#65533;J&#65533;z&#1490;&#65533;&#65533;&#65533; &#65533;s)o&#65533;.&#65533;xC&#65533;@-&#1300;<Gz&#65533;EVp&#65533;V0&#65533;z&#65533;&#65533;&#65533;W&#65533;&#65533; N"+)p%$&#65533;&#65533;|ETy&#65533;"&#65533;_#V{[&#65533;&#65533;7*b&#65533;)^&#65533;'&#65533;]&#65533;*&#65533;UV<&#65533;^e&#65533;&#65533;-&#65533;(`%B&#65533;&#65533;&#65533;&#65533;NcK7&#1184;&#65533; &#65533;&#65533;V&#65533;&#65533;&#65533;*E6&#65533;1&#65533;&#65533;+m&#65533;&#65533;0&#65533;&#65533;,u&#65533;J>&#65533;9&#65533;&#65533;&#65533;e&#65533;&#65533;G&#65533;&#65533;0&#65533;&#65533;a&#65533;&#65533;8fd&#65533;&#65533;J&#946;D F &#65533; &#65533;rC&#65533;&&#65533;&#65533;&#65533;`4pI&#65533;8&#65533;&#65533;&#65533;450j&#65533;&#692;2&#65533;/&#65533;&#65533;a&#65533;1&#65533;&#65533;&#65533;&#65533;1=&#65533;&#65533;&#65533;&#65533;&#389;&#65533;#?J&#65533;&#65533;&#65533;&#65533;gb,&#65533;&#65533;c&#65533;&#65533; &#65533;A&#65533;C&#65533;`&#65533;&#65533; $&#65533;lWJ&#65533;xM&#65533;-&#65533;Zi&#65533;2\d&#65533;I0&#65533;&#65533;2:&#65533;&#65533;&#43821;8p&#65533;&#65533;Xo&#65533;&#65533;G&#65533;&#1734;;&#65533;&#65533;6x&#65533;;&#65533;%H&#65533;g&#65533;&#65533;&#65533;Z=/Y&#65533;&#65533;&#65533;*1&#65533;&#65533;5?&f&#65533;$&#1722;.&#65533;&#65533;&#65533;w|z&#65533;bS&#65533;t&#65533;Zy&#65533;&#65533;zw%&#65533;&#65533;&#65533;\&#728;&#65533;&#65533;WjRRfET6&#65533;&#65533;W'V&#65533;&#65533;&#65533;&#65533;LI|&#578;&#65533;&#65533;&#65533;:&#65533;&#65533;7&#65533;t"CQ&#65533;M.&#65533;*VeB&#65533;&#65533;V0;]&#65533;Y&#65533;&#65533;&#65533;`&#65533;Y&#65533;&#65533;"&#65533;Z&#65533;&#65533;cO|""&#65533;b+y&#65533;&#65533;y.&#65533;+_/{&#65533;Ea&#65533;&#65533;G&#65533;9&#65533;&#65533;Q&#65533;&#65533;&#65533;&#65533;8&f:&#65533;&#65533;&#65533;&#65533;H&#65533;:&#65533;&#1796;&#65533;&#65533;q&#65533;7&#65533;h##L&#65533;1&#65533;&#65533;&#65533;2;f&#65533;0&#65533;&#65533;&#65533;&#65533;&#65533;/&#65533;&#65533;&#65533;FQj&#7072;>&#65533;&#65533;
&#65533; &#65533;<$&#65533;&#1526;&#65533;&#65533;=dld&#65533;&#65533;&#65533;&#65533;R&#65533;&#65533;&#65533;ao\=(&#65533;&#65533;&#65533;C&#65533;6)&#65533;"\&#65533;&#151;h&#65533;&#65533;&#65533;7J&#65533;M&#65533;:&#65533;~&#65533;O&#65533;.%&#65533;9&#65533;&#65533;s&#65533;V&#65533;h]*n&#65533;&#65533;l*b&#1157;}&#391;6`&#65533;^t&#65533;G&#65533;&#65533;G&#1543;&#65533;r&#65533;W&#65533;$W&#1126;K&#65533;&#65533;o*y &#65533;,E#!&#65533;"&#65533;*"y&#65533;{&#65533;#&#65533;D>Y&#65533;p&#65533;z>9&#65533;>&#65533;s&#65533;)*Z&#65533;&#65533;F)E&#65533;#&#65533;&#65533;&#4368;&#65533;0Tb&#65533;','u&#65533;&&#65533;&#65533;v&#65533;pB&#65533;b&#65533;&#65533;&#65533;y&#706;^=9&#65533;"'&#65533;J&#65533;&#65533;5&#65533;tD&#65533;R&#65533;(PE&#65533;K&#65533;&#65533;&#65533;b*&#65533;&#65533;_&#65533;R&#910;Pp&#65533;&#65533;w&#65533;&#65533;##&#65533;&#65533;&#65533;&#65533;&#65533;d&#65533;&#65533;&#65533;&#65533;&#65533;&#65533;JOd&#65533;&#65533;7&#65533;&#65533;K&#65533;&#65533;&#65533;&#65533;&#65533;&#65533;~&#65533;{l&#65533;&#65533;7&#65533;&#65533;g&#65533;&#65533;&#65533;J&#65533;&#65533;&#65533;&#65533;0&&#65533;&#65533;&#65533;&#22927;&#65533;&#65533;&#65533;p&#65533;i&#65533;&#65533;7&#41534;&#65533;&#65533;J&#65533;v&#65533;D&#65533;l;,3&#65533;/>T&#65533;<J&&#65533;&#65533;#d^h&#65533;H(&#65533;&#1059;&#65533;&#65533;&#230;=&#65533;&#65533;&&#65533;E&#1695;&#65533; T6&#65533;&#65533;U&#65533;&#65533;&#65533;5_6bo&#65533;&#65533;g&#65533;f&#65533;3<&#65533;&#65533;v&#65533;&#65533;&#65533;'&#65533;&#65533;M&#65533;*tv&#65533;^g&#65533;L&#65533;l&#65533;r=&#65533;&#65533;M&#65533;&#65533;4&#65533;&#65533;9&#65533;&#65533;&#65533;~2&#65533;l&#65533;&#65533;{&#65533;&#65533;t?&#65533;I&#65533;&#65533;!'&#65533;+q&#65533;<&#65533;K>&#65533;s&#65533;H &#65533;&#65533;&#65533;&#65533;Y{Bx0&#65533; &#65533;&#65533;&#65533;&#65533;n&#65533;XK&#65533;&#65533;w&#65533;&#1807;z&#65533;"&#1796;rK'B&#65533;R&#65533;\+&#65533;w&#65533;&#65533;Pa&#65533;L&#65533;%&#65533;&#65533;&#881;*^&#65533;WHg&#65533;Zk&#65533;!&#65533;`&#65533;n&#65533;p&#370;&#65533;&#65533;_;Gbm&#65533;&#1388;W&#65533;U;&#65533;&#65533;&#65533;[&#65533;&#65533;Re&#65533;&#65533;x&#65533;"F&#65533;/&#65533;&#65533;C&#65533;&#65533;%Z9&#65533;O&#65533;~2&#65533;9$Q&#65533;&#65533;3&#65533;&#65533;&#65533;&#65533;&#65533;&#65533;&#65533;e&#65533;&#65533;C8&#65533;+&#65533;&#65533;&#65533;&#65533;c_&#65533;&#65533;&#65533;cD&#65533;-&#65533;&#65533;H&#65533;&#65533;&#65533;k&#65533;&#65533;&#142;&#65533;"&#65533;{3	jR&#65533;rk&#65533;O&#1689;Q&#65533;&#65533;_Jl&#65533;/&#65533;&#65533;&#65533;pG(&#65533;&#65533;3&#65533;&#65533;5&#65533;&#65533;[S&#65533;&#65533;<&#65533;1&#65533;Q&#65533;&#65533;5&#65533;#&#65533;&#65533;&#65533;=H&#65533;el&#387;@&#65533;&#1341;&#65533;&#65533;&#65533;&#65533;&#65533;$&#65533;h&#65533;&#65533;h&#65533;(Up&#65533;&#65533;&#65533;[&#65533;*h&#65533;&#65533;&#65533;,&#65533;&#65533;"&#65533;&#65533;9&#65533;&#65533;&#65533;'&#65533;P&#65533;&#65533;D#&#65533;&~&#65533;&#65533;&#65533;&#65533;g&#65533;&#65533;&#65533;&#65533;<&#65533;0&#65533;&#65533;&#65533;xI3&#609;&#263;^&#65533;9&#65533;&#65533;X&#65533;&#65533;W,,&#65533;&#65533;c&#65533;4&#65533;x&#65533;&#65533;&#65533;&#65533;@(*[*\&#65533;R &#65533;%&#65533;&#65533;x&#1253;N&#65533;&#65533;b&#65533;&#65533;&#65533;&#65533; K()m&#65533;&#65533;y&#65533;A&#65533;D&#65533;&#65533;&#65533;3&#65533;&#1180;CeB&#65533;w&#65533;f&#1451;&#65533;h6&#65533;&#65533;&#65533;&#65533;%&#65533;&#65533;|&#65533;5)&#1218;K&#65533;.5x&#65533;&#65533;&#1582;&#65533;&#65533;
\A&#65533;&#65533;\&#65533;&#65533;&#65533;&#65533;F&#65533;4&#65533;u&#65533; &#65533;RgB&#65533;:&#65533;g<h&#65533;&#65533;&#65533;	mH &#65533;&#795;7&#65533;&#65533;&#65533;&#65533;&#736;K&#65533;&#65533;&#65533;&#65533;&#65533;&#990;;|&#65533;&#65533;_&#65533;M n&#65533;-;&#65533;&#65533;&#65533;Sc&#65533;}K&#65533;&#65533;&#65533;> p&#65533;&#65533;q&#65533;R/ &#65533;x&#65533;+&#65533;]&#65533;n=P&#65533;+&#65533;&#65533;s&#65533;>0P&#65533;+&#65533;$&#65533;]`&#65533;&#1403;&#65533;'&#65533;&#65533;&#65533;G&#65533;&#65533;	^&#65533;;&#65533;&#65533;&#65533;&#65533;'H&#65533;z&#65533;&#65533;&#65533;&#65533;I&#65533;`  H&#65533;"&#65533; d&#65533;`&#65533;&#65533;Xx&#65533;	&#65533;&#65533;@&#65533;>Q&#65533;p`(a&#65533; !&#65533;
 &#65533; ,]&#65533; &#65533; @&#65533; &#65533;	H&#65533;&#65533;&#65533;&#65533;*\&#560;&#65533;&#199;#J&#65533;&#65533;0&#65533;dv&#65533;&#65533;&#65533;&#65533;G&#65533;v(&#65533;2&#65533;&#65533;&#65533;Q&#65533;&#65533;&#65533;e<&#65533;&#65533;&#65533;&#65533;Y4&#65533;or&#65533;&#65533;/&#65533;&#543;@&#65533;
J&#65533;&#65533;&#1123;H&#65533;*]&#692;&#65533;&#1255;P&#65533;J&#65533;Ju&#65533;&#65533;&#65533;&#65533;2X!&#65533;
e&#65533;&#65533;7m&#65533;&#65533;mf&#65533;&#65533;`&#65533;$&#65533;&#65533;35&#65533;.&#65533;i:&#65533;0&#65533;&#65533;&#65533;U&#65533;5&#65533;&#65533;&#65533;G5>&#65533;&#65533;&#65533;E-<&#65533;&#65533;
a&#65533;&#65533;&#65533;&#1728;&#65533;&#65533;&#65533;EB&#65533;m&#65533;+&#65533;$p&#639;eUS&#65533;^&#890;&#65533;&#65533;&#1520;c&#734;M&#65533;&#65533;m&#65533;
&#65533;&#65533;&#65533;5!X &#65533;H \&#65533;g&#65533;&#65533;1&#65533;%h&#65533;&#65533;&#65533;&#65533;&#65533;|NV&#65533;&#65533;m&#65533;N&#65533;#&#65533;&#319;&#65533;&#65533;t&#65533;&#65533;w&#65533;V&#65533;,YB&#65533;&#65533;&#65533;&#65533;&#65533;&#65533;Z&#65533;&#65533;&#65533;&#65533;&#65533;&#65533;hhi&#65533;&#65533;)L&#65533;&#65533;&#65533;&#65533;H&#65533;h&#65533;&#65533;&&#65533;&#65533;&#65533;6&#65533;`TY&#65533;cAN&#65533;&#65533;&#65533;@1&#65533;&#65533;&#65533;[cM&#65533;{	'&#65533;?&#65533;&#65533;&#65533;q&#65533;h&#65533;&#65533;\A&#65533;&#65533;@fG&#65533;1] "y&#65533;&#65533;&#65533;%?"b&#65533;$A&#65533;&#65533;bH)u(dIe"SV&#65533;f&#65533;&#65533;\v&#65533;&#65533;`f	F&&#65533;h`&#65533;&#65533;7PU&#65533;&#65533;@&#65533;a&#65533;BrFg&#65533;x@&#65533;O&#65533;&#65533;&#65533;&#65533;FH&#65533;&#65533;&#39503;> 4&#844;q&#65533;#B|&#65533;H&#65533;?:&#65533;%&#65533;>&#65533;3)e&#65533;$M~	a&#65533;"Q)&#65533;&#65533;X&#65533;&#27308;&#65533;&#65533;&#43760;&#65533;&#65533;&#65533;&#65533; &#65533;=i`&#65533;?&#65533;&#65533;&#65533;&#65533;&#65533;&#65533;&#1519;f&#65533;p$D&#65533;A=,{&#65533;&#65533;&#65533; &#1413;&#65533;b&#65533;&#65533;[s\&#65533;&#1062;&#65533;#z&#65533; &#65533;&#65533;&#65533;@Y*&#65533;Z&#65533;R&#65533;&#65533;&#65533;@&#65533;J)&#65533;&#65533;&#65533;&#65533;k&#65533;&#65533;&#65533;k&#65533;&&#65533;2&#65533;&#65533;[`&#65533;&#65533;x&#65533;&#65533;]A5&#1808;&#65533;&#65533;
 &#65533;
&#65533;&#65533;&#65533;?&#65533;t&#140;&#65533;aXx&#65533;&#65533;'y&#65533;C&#65533;&#65533;U&#65533;&#65533;&#65533;&#65533;&#65533;&#65533;j[&#65533;&#65533;
&#65533;&#65533;4&#65533;l&#65533;&#65533;8&#65533;&#65533;&&#65533;&#65533;&#65533;&#65533;&#65533;&#65533;A&#65533;%*0g%&#65533;&#65533;	+&#65533;O&#65533;
ai&#65533;z!S&&#65533;&#65533;S&#65533;&#65533;&#65533;'&#65533;&#65533;s`U&#65533;&#65533;&#65533;x7&#65533;y&#65533;&#65533;@&#65533;&#65533;&#65533;>&#65533;|&#65533;ip&#65533;&#65533;|&#65533;&#65533;z&#65533;k&#65533;&#65533;&#65533;&#65533;&#65533;	&#65533;t&#65533;&#65533;ZgA&#65533;&#65533;&#65533;&#65533;j8&#65533;O&#65533;a(&#65533;&#65533;H`p&#65533;&#65533;/~&#65533;&#65533;$&#65533;@J ~&#65533;\&#65533;&#65533;&#65533;&#65533;uq!&#65533;%)&#65533;a&#65533;&#65533;k&#65533;&#65533;&#65533;&#65533;&#65533;J&#65533;?o&#65533;&#65533;&#65533;`&#65533;&#65533;&#65533;p&#65533; &#65533;Q&#65533;"B&#65533;&#65533;&#65533;p&#65533;I&#65533;&#65533;&#65533;gl&#65533;&#65533;&#65533;RHq&#65533;(&#65533;&#65533;J&#65533;!&#65533;&#65533;&#65533;&#65533;&#65533;?&#65533;{&#65533;/I!&#65533;r&#1100;:pS&#65533;.!\&#65533;&#65533;X6u&#65533;&#65533;&#1089;\&#65533;&#65533;&#65533;WU&#65533;4h&#65533;&#65533;m &#65533;&#65533;@&#65533;&#65533;4&#65533;&#65533;?V&#65533;&#65533;&#304;&#65533;&#65533;l&#129;&#65533;&#65533;R-&#1968;)Q&#65533;AN&#65533;&#65533;&)L`b k&#65533;[A&#65533;&#65533;2dW&#65533;&#65533;&&#65533;&#65533;S&#65533;# &#65533;&#65533;&#65533; P&#65533;H&#65533;%&#1676;&#65533;&#65533;B&#1140;@ &#65533;&#65533;"c&#65533;g&#65533;&#65533;L`&#65533;3&#65533;`&#65533;&#65533;&#65533;&#65533; &#65533;9&#1024;&#65533;&#65533;%,&#65533;&#65533;	&#65533;&#65533;&#65533;w&#65533;&#65533;
t&#65533;-q&#1160;xa&#65533;&#65533;&#65533;&#65533;&#65533;_&#65533;&#65533;&#65533;l&#65533;&#65533;&#65533;\&#65533;&#65533;&#65533;&#65533;&#65533;&#65533;&#65533;C&#65533;&#65533;&#65533;&#65533;&#65533;&#65533;1&#65533;&#442;&#65533;&#65533;-!&#65533;n@&#65533;&#65533;&#65533;&#65533;)&#65533;Y&#65533;alC&#65533;&#65533;&#65533;X!HK,&#65533;
p&#65533;&#65533;eb&#65533;B&#65533;%&#65533;&#65533;MhB &#65533;&#65533;@&#65533;&#1417;_&#65533;`&#65533;&#65533;@>@Nd &#65533;&#65533;<&#65533;L&#65533;a&#65533;s&#132;,&#65533;@O&#65533;&#65533;&#1299; &#65533;&#65533;b&#65533;&#65533;A&#65533;&#65533;' d
h*&#65533;&#65533;&#65533;A&#65533;&#65533;M/&#1548;|&#65533;s&#65533;P &#65533;&#65533;&#65533;@&#65533;&#65533; Ei &#65533;	&#65533;]&#65533;Xo&#65533;J&#65533;&#65533;&#65533;(DtN&#65533;u%&#65533;&#65533;JD&#65533;&#65533;&#65533;}&#1716;@&#65533;&#65533;@&#65533; 3&#65533;&#65533;&#65533;J&#65533;&#65533;&#65533;s&#65533;&#65533; &#62247;&#65533;&#65533;I&#254;&#65533;&#65533;2H&#65533;-q&#65533;X`@&#65533;T ;p&#65533;!x&#65533; &#65533;&#65533;&#65533;ZJ&#65533;&#65533;&#65533;|&#65533;n &#65533;X&#65533;&#429;&#65533;&#65533;&#65533;&#426;8 &#65533;^&#65533;&#65533;/0DT&#65533;&#65533;`&#65533;z&#65533;
&#65533;&#1387;&#65533; &#65533;XI&#65533;&#65533;&#65533;&#65533;|&#518; &#65533;`&#65533;&#65533;#A"Z0&#65533;9&#65533;&#65533;&#65533;&#65533;hA"2V&#65533;Q &#65533;kZ&#65533;:W>&#65533;&#65533;-&#65533;&#65533;&#65533;&#65533;&#65533;&#65533;&#65533;&#65533;&#65533;&#65533;&#65533;D&#65533;&#65533;&#65533;&#65533;&#65533;&#65533;`&#65533;Ad&#65533;&#65533;p&#65533;	&#65533;&#65533;&#65533;&#65533;&#65533; &#65533;&#1540;&#65533;&#65533; *@4C&#65533;&#65533;x&#65533;.A1S&#65533;A &#289;&&#65533;&#65533;-&#65533;&#1696;&#65533;&#65533;p\&#65533; a&#65533;&#65533;@&#65533;0E` 29&#65533;&#65533;&#65533;&#65533;&#65533;d&#65533;bm&#65533;&#65533;&#65533;&#65533;&#65533;&#65533;&#65533;&#65533;&#65533;&#65533;cr6mj&#65533;&#65533;&#65533;` &#65533;q&#65533;a&#65533;V&#65533;&#65533;&#65533;zx"&#65533;&#65533;&#65533;:&#65533;(&#65533;P&#65533;BA4,&#65533;&#65533;V"G&#65533;&#65533;rTs&#65533;BB&#65533; &#65533;&#65533;9&#65533;&#65533;9&#65533;P&#65533;&#65533;&#65533;~&#65533;&#65533;&#65533;gK&#65533;Y&#489;&#65533;&#65533;&#65533;&#65533;&#65533;&#65533;T &#65533;&#65533;j&#65533;&#65533;-&#65533;&#65533;a&#65533;&#65533;&#65533;&#65533;N&#651;&#65533;1&#65533;&#65533;&#65533;&#65533;$o&#65533; &#65533;&#65533;[r&#65533;y @>2F&#65533;&#65533;O&#65533;&#1546;&#65533;&#65533;MH&#65533;V$&#65533;vU &#65533;bq&#65533;8&#65533;&#65533;&#65533;&#65533;T&#65533;W &#65533;&#65533;&#65533;&#65533;&&#65533;$&#65533;&#65533;&#65533;?
F&#65533;g&#65533;&#65533;% 	&#65533;K&#30940;&#65533;&#65533;+(j]S&#65533;&#65533;?&#65533;&#65533;&#65533;&#65533;@&#65533;&#65533;&#65533;A.-&#65533; d&#65533;&#65533;&#65533;>&#65533;&#65533;&#65533;l&#65533;&#65533;&#65533; &#65533;p&#65533;A &#65533;Db&#65533;C&#65533;&#65533;&#65533;&#65533;P&#65533;qw@4':Q&#65533;&#65533;&#65533;&#65533;&#65533;
'pO&#65533; O&#65533;Y#(&#65533;KP&#65533;&#65533;f&#65533;^&#65533;^Z&#65533;qU&#65533;&#65533;4&#65533;^&#65533;&#65533;<R&#65533;&#65533;!y&#65533;.&#65533;&#65533;&#65533;&#65533;&#65533;2&#65533;&#65533;P&#65533;r&#65533;&#65533;&#65533;|&#65533;[&#65533;Z&#65533;p&#13730;&#65533;/\5&#65533;&#65533;&#65533;2&#65533;P&#65533;x&#65533;b&#65533;&#65533;&#65533;&#65533;&#65533;%&#65533;GBr&#65533;&#65533;&#65533;&#65533;W&#65533;&#65533;&#65533;!&#65533;&#65533;?o&#65533;&#65533;0&#65533;&#65533;&#65533;&#65533;&#1349;4&#65533;7H17	&#65533;&#65533;YY&#65533;&#65533;c
&#65533;H&#65533;
&#65533;&#65533;@
&#65533;&#65533;N&#65533;,&#65533;&#65533;J`B&#1560;&#65533;&#65533;HO&#65533;&#65533;5e&#65533;D "V&#65533;P&#65533;&#65533;2&#65533;c&#65533;&#65533;f&#65533; &#65533;&#65533;&#65533;&#65533;;,&#65533;D&#65533;` '&#65533;&#65533;&#65533;&#65533;&#65533;&&#65533;eH&#65533;( &#65533;&#65533;&#65533;dC B&#65533;&#65533;0X&#65533;&#65533;&#65533;&#65533;&#65533;&#645;&#65533;&#65533;&#65533;[W&#65533;&#65533;&#65533;#@.&#65533;&#65533;O_&#65533;&#65533;&#65533;&#65533;%y	F&#65533;&#65533;&#65533;&#65533;(2&#65533;I5&#65533;oI&#65533;3/jXUh&#65533;Z&#1863;F&#65533;&#65533; &#65533;ru&#65533;&#65533;ep&#65533;&#65533;&#65533;&#65533;2 )&#65533;LAN&#65533;&#65533;y3L&#1936;(&#65533;"QjC&#65533;R&#65533;~&#65533;&#65533;!&#65533;J`'&#65533;&#65533;
$b&#1701;&#65533;,&#65533;&#65533;4&#65533;b+1&#65533;&#65533;k$&#65533;6m&#65533;q&#65533;4&#65533;6OHYseA&#65533;u&#65533;1&#65533;(U &#65533;qj&#65533;Q&#65533;>&#65533;&#65533;&#65533;'|r$&#65533;&#65533;&#65533;x&#65533; 	&#65533;SpDww|&#65533;w&#65533;&#65533;a&#65533;&#65533;E&&#65533; i&#65533;&#65533;&#65533;&#65533;0+ +p? 
!&#65533;q:&#65533;@&#65533;&#65533;Q&#65533;@&#65533;R\&#65533;=&#803; |&#65533;|&#65533;1p&#65533;&#65533;"&#65533;DpA(G&#65533;&#65533;-&#65533;a0&#65533;&#65533;&#65533;lpl l(l &#65533;`&#65533;&#65533;&#65533;&#65533;w&#65533;&#65533;A&#65533;&#65533;.&#65533; " P	,PI9&#65533;: &#65533;&#65533;&#65533;A&#65533;&#65533;b&#65533;&#65533;!@*&#65533;R*&#65533;&#65533;* &#65533;R&#65533;6z&#65533;&#65533;`.&#65533;X&#65533;b6'0~j&#65533;(|0Z,1$&#65533;&#65533;B0>&#65533;	&#65533;&#65533;E&#65533;&#65533;;&#65533;&#65533;P   P &#65533;30&#65533;P&#65533;1&#65533;t:`h&#65533;-&#65533; &#65533;
tG&#65533;&Ci2^@0&#65533;f&#65533;{&#65533;hj<&#65533;1&#65533;&#65533;0&#65533; 1M&#65533;A8&#65533;}&#65533;+0$&#65533;&#65533;s&#65533;&#65533;&#65533;DB&#65533;&#65533;&#65533;&#65533;&#65533;&#65533;&#65533;&#65533;&#1166;x"&#65533;&#65533;
&#65533;p&#65533;&#65533;w&#65533;hS&Fm&#65533;&#65533;	&#65533;Vx9(&#1013; T&#65533;&#65533;;&#65533;@;&#65533;&#65533;vc&#65533;&#65533;&#65533;&#65533;O&#65533;&#65533;z&#65533;?7WC &#65533;VX&#65533;B`&#65533;&#65533;@&#65533;xvb$RgS&#65533;f&#65533;&#65533;P&#65533;&#464;&#65533;0"-`&&#65533;e &#65533;
&#65533;&#65533;6p&#65533; #&#65533;
"&#65533;&#65533;sx&#65533;&#65533; &#65533;0-&#65533;7&#65533;&#65533;.1 &#65533;2 &#58505;&#65533; }&#65533;k7&#65533; &#65533;&#65533;B&#65533;&&#65533;V`Zx}&#65533;&#65533;&#65533;7&#65533;&#65533;#Is$ 4&#65533;E&#65533;&#65533;&#65533;&#65533;2z&#65533;d,&#65533;~&#65533;y&#1104;&#65533;&#65533;&#65533;ti w)q&#65533;T@	&#65533;&g&#65533;14k&#65533;5&#65533;&#65533;&#65533;&#65533;$Jcj5@jO#L&#65533;0$r"$&#65533;&#65533;@&#65533;&#65533;$&#65533;&#65533;&#65533;	uR&#65533;&#65533;&#65533;Tg[&#65533;&#65533;i>b&#65533;&#65533;i&#65533;Y(&#65533;q|&#1166;&#65533;3&#65533;&#65533;&#65533;&#65533;
&#65533;&#65533;F&#65533;&#65533;A&#65533;y3R)&#65533;&#65533;&#65533;&#65533;q&#65533;&#65533;&#65533;&#65533;~&#65533; f	"p&#65533;&#65533;y&#65533;&#65533;Ge1&#65533;f!r&#65533;n&#65533;A&#65533;&#65533;&#65533;&#65533;&#65533;&#65533; 
^x6&#65533;aY@&#65533;H&#65533;P&#65533;90&#65533;&#65533;C&#65533;D&#65533;&#65533;&#65533;&#65533;Xj&#65533;
&#65533;&#65533;
&#65533;&#65533;&#65533;
&#65533;&#65533;*PZ&#65533;[&#65533;&#65533;&#65533;#`:&#65533;,=@(&#65533;&#65533;D&#65533;H &#65533;&#65533;.FD&#65533;YGQ&#65533;&#65533;&#65533;`lz&#65533;&#65533;v_B 7Pe&#65533;&#65533;&#65533;&#65533;E@8@"@ &#65533;&#65533; o&#65533;\&#65533;i&#65533; >
py&#65533;0-&#65533;
I&#586;&#65533;&#65533;<&&#65533;&#65533;V=
qVt
&#65533;&#65533;aD&#65533;&#65533;&#1566;&#65533;&#65533;	3s&#65533;Q&#65533;f&#65533;&#65533;&#65533;t&#65533;4g`,
&#65533;4IS&#65533;j&#65533;&#65533;#&#65533;&#65533;P&#65533;&#65533;&#65533;&#65533;"&#65533;&#65533;37&#65533;1&#65533;)&#65533;&#65533;UWS)!&#65533;F&#65533;&#65533;&#65533;!@&#65533;,&#65533;&#65533;P$*>bF01&#65533;&#65533;3&#65533;7&#65533;&#65533;&#65533;&#65533;7&#65533; e&#65533;y
&#65533;&#65533;&#65533;GP%&#65533;\&#65533;&#65533;K&#65533;&#65533;&#65533;6 s&#65533;V&#65533; Nv&#65533;&#65533;&#65533;&#65533;c! 1&#65533;Q0&#65533;i&#65533;O&#65533;+&#65533;&#65533;&#65533;}`&#441;&#65533;&#65533;&#65533;G&#65533;:pZ>`	0G0Q^&#65533;W>0&#65533;&#65533;&#65533;&#65533;@&#65533;&#65533;J( &#65533;P&#65533;4&#65533;&#65533;&#65533;&#65533;&#65533;s&#65533;P&#65533;&#65533;:&#65533;Q&#65533;)&#65533; 5&#65533;&#65533;)6k&#65533;9[&#65533;&#65533;Zb&#65533;&#65533;S&#1166;G&#65533;&#65533;bDz(&#65533;n'p&#65533;c>&#65533;&#65533; VK &#65533;wZz@i&#65533;f&#65533;`^&#65533;t&#65533;b;Q
&#65533;p&#65533; J&#65533;
&#65533;&#65533;&#65533;&#65533;$&#65533;9&#65533;&#65533;&#65533;&#65533;&#65533;b&#65533;&#237;	&#65533;&#65533;&#65533;]
@&#65533;
&#65533;&#65533;&#65533;0(&#65533;&#65533;&#65533;k&#60472;i)&#65533;&#65533;P&#65533;,x&#497;&#65533;&#65533;&#65533;&#65533;&#65533;&#65533;ao&#65533;&#65533;L&#65533;R6&#65533;&#65533;&#65533;o&#65533;0&#65533;q&#65533;&#65533;&#65533;#&#65533;6E7&#65533;&#65533;@&#65533;i&#65533;7&#65533;Q&#65533;&#65533;&#65533;&#1425;;g&#65533;I&#65533;&#65533;w&#65533; K&#65533;&#65533;&#65533;PA	I&#65533;&#65533;&#65533;&#65533;*&#65533;d&#65533;&#65533;N&#65533;pV0
&#65533;8&#65533;qr&#65533;4&#65533;&#65533;&#65533;&#65533;&#65533;
&#65533;&#65533;&#65533;x05@&#65533;&#65533;:&#65533;
^57&#65533;U]%&#65533;&#65533;<&#65533;&#65533; p?&#65533;p&#65533;#&#65533;wT&#65533;&#65533; &#65533;p&#65533;&#65533;Ia &#65533;0)qG&#65533;6&#65533;&#65533;`&#65533;&#65533;&#65533;	&#65533;`&#65533;&#65533;&#65533;,?&#65533;l&#65533;&#65533;&#65533;&#65533;&#65533;&#65533;&#65533;&#65533;4k!p&#65533;c
 &#65533;&#65533;&#65533;(&#65533;=&#65533;&#65533;&#65533;&#65533;&#65533;&#65533;?&#65533;&#65533; 7,&#65533;%&#65533;P&#65533;&#65533;W&#65533;[&#65533;\&#1462;&#65533;&#65533;&#65533; &#65533;P	&#1559;t&#65533;J&#65533;sn&#3254;&#65533;P&#65533;&#65533;
P&#65533;&#65533;&#65533;&#65533;!b,&#65533;!&#65533;&#65533;&#65533;&#65533;D&#65533;&#65533;&#65533;&#1689;)&#65533;P&#402;&#65533;1&#65533;&#65533;=P&#65533;&#65533;@v\
&#65533; H&#65533;d&#65533;&#65533; &#65533;&#1536;o&#65533;:&#65533;&#65533;^,R#u&#65533;i&#65533;&#65533;2SC &#65533;&#65533;.q&#65533;2&#65533;K&#65533;&#65533;H&#65533;
&#65533;f&#65533;&#65533;Y&#65533;*&#65533;
&#65533;(&#65533;&#65533;&#65533;p&#65533;&#65533;*&#65533;p&#65533;K&#65533; *M< &#65533;P  @&q&#65533;@&#65533;&#65533;&#65533;P&#65533;IPj0&#65533;*&#65533;&#65533;&#65533;D &#65533;tN]&#65533;;&#65533;0+&#65533;&#65533;0&#65533;&#65533;Fj&#65533;E"J&#65533;3&#65533;#kE2&#65533;&#65533;[&#65533; 4&#65533;&#65533;xT&#65533;&#65533;&#65533;&p0+ &#65533;uw0#P&#65533;&#65533;&#65533;&#65533;"&#65533;&#65533;&#65533;2.&#65533;</&#65533;y&#65533;:[&#65533;&#65533;`&#65533;Z*	M)x q&#65533;Fu8`&#65533;W`0&#1140;4&#65533;	&#65533;&#65533;&#65533;&#65533;O&#65533;&#65533;&#65533;&#65533;;&#65533;c	Q <j&#65533;&#65533;,Q&#65533;&#65533;&#65533;@&#65533;q)Mt+&#65533;>&#65533;&#65533;n&#1053;F&#65533;&#65533;A&#65533;*I`&#65533;2M&#65533;0&#65533;Q&#65533;j<&#480;p&#65533;x<0JNcB&#65533;6j&#65533;Y]&#65533;&#65533;qub&#65533;+$g&#65533;e&#65533;^&#65533; &#65533;S&#65533;&#65533;&#65533;&#65533;&#65533;&#65533;6&#65533;PR&#65533;&#65533;SP&#65533; &#65533;L&#65533;9&#662;l&#598;&#1269;A&#672;,&#65533;:&#65533;&#65533;&#65533;1x 78;Gf9{s&#65533;&#65533;&#65533; &#65533;&#65533;D% a&#65533;[`p?`&#65533;&#65533;d&#65533;'P`&#65533;&#65533;4&#65533;z&#65533;!&#607951;&#65533;#F&#65533;&#65533;-DB(&#65533;&#65533;,S#&#65533;951kudG&#65533;&#65533;%[G&#65533;5&#65533;0&#65533;"`&#65533;5&&#65533;F&#1616;&#65533;<WPhplD&#65533;&#65533;&#65533;pXl(&#65533;n&#65533;8&#1865;z&#1478;= &#65533;&#65533; 
]J&#65533;&#65533;L&#65533;&#65533;Nd&#65533;&I&#65533;
`=o! &#65533; 6l&#65533;i"&#65533;B&#1247;&#65533;&#65533;&#65533;&#65533;&#1984;eQ&#65533;#.&#65533;\&#65533;&#65533;&#65533;s&#65533;}r&#65533;&#1526;!&#65533;&#65533;&#65533;&#65533;m&#65533;&#289;XL&#65533;&#65533;<&#65533;&#65533;[&#65533;&#65533;&&#65533;&#65533;0&#65533;5&#65533;:&d&#65533;V-&#65533;J3# iEe&#65533;!!EQ}&#65533;&#65533;q&#65533;&#65533;q&#65533;o&#65533;l'&#596;1&#65533;	&#65533;&#65533; &#65533;&#65533;Hqw&#65533;&#65533;X*&#65533;UQ#&#65533;&#65533;Q)&#65533;#&#65533;&#65533;&#65533;:&#65533;j&#65533;&#65533; &#65533;&#65533;&#65533;&#65533;&#1590;	t}&#65533;&#65533;=q&#65533;&#65533;<&#65533;&#65533; &#65533;B &#65533;1v&#65533;&#65533;&#65533;tO&#65533;&#65533;G&#65533;,&#65533;v&#65533;&#65533;kws'#5&#65533;&#65533;'G&#65533;
&#65533;DR&#65533;&#65533;&#65533;7PQ`	A&#65533;d&#65533;&#65533;=&#65533;W&#65533;&#65533;&#65533;@&#65533;0&#65533;@tP&#65533;Pt&#65533;@Pp&#65533;g&#514;!&#65533;P&#65533;&#65533;&#65533;`&#65533;'&#65533;&#65533;&#1088;&#11695;.,&#65533;&#65533;&#65533;_ &#65533;&#65533;&#65533;AX&#65533;GQ&#1087;&#65533;X&#65533;&#65533;&#65533;&#65533;&#65533;U&#65533;&#65533;g&#65533;!_&#65533;&#65533;N^&#65533;&#65533;#,0&#65533;i&#1545;, f2&#65533;1P&#65533;&#65533;&#65533;&#65533;te&#65533;&#65533;mAjP&#65533;&#65533;&#1755;&#65533;&#65533;!&#65533;1#(nV]&#65533;&#65533;&#65533;4&#1937;(&#65533;&#65533;&#65533;xaC&#65533;Qa&#65533;8&#65533;&#65533;&#65533;&#65533;&#65533;&#65533;R(&#65533;!&#65533;&#65533;&#65533;&#65533;&#65533;N&#65533;&#65533;yM&#65533;&#65533;&#65533;&#65533;LDZ&#65533;&#65533;&#1630;&#65533;&#65533;lR&#65533;Ry&#65533;&#65533;&#65533;&#65533;&#65533;&#65533;=&#65533;&#65533;&#65533;&#65533;&#65533;&#65533;lR&#65533;&#65533;&#65533; &#65533;&#65533;L&#65533;&#65533;u&#65533;&#65533;&#65533; &#65533; &#65533;0&#65533;&#65533;_%&#65533;dH5j
&#65533;
&#65533;&#65533;(&#65533;Z&#1993;&#65533;&#65533;wC;&#65533;&#65533;
&#65533;&#65533;&#65533;@&d2&#65533;&#65533;&#65533;&#65533;&#65533;&#65533;&#65533;&#65533;&#65533;>
z&#65533;1 d&#65533;&#65533;/k&#65533;&#65533;@&#1392;&#65533;&#65533;naG&#65533;&#65533;&#65533;M&#65533;U2`&#65533;&#65533;5< &#1094;&#65533;&#65533;5Z# &#65533; S&#65533;&#65533;&#65533;Y&#65533;&#65533;&#65533;&#65533;&#65533;&#65533; 
&#65533;&#65533;&#65533;.&#65533;3p&#65533;)	&#65533;&#65533;&#65533;O 	k&#65533;
Al)&#65533;w&#65533;&#65533;z7&#65533;w-&#65533;W&#65533;
h&#65533;&#65533;{&#65533;g&#65533;^&#65533;&#65533;&#65533;H&#65533;<&#65533;A5&#65533;M&#65533;&#65533;O&#65533;1>vB3b&#65533;&#65533;&#65533;&#65533;&#65533;&#65533;(!`&#65533;L&#65533;]&#65533;`q&#65533;&#65533;&#65533;@&#65533;&#65533;&#65533;y&#65533;&#65533;7;&#65533;/`{ &#65533;@&#65533;&&#65533;D2&#65533;'&#65533;&#65533;&#65533;&#65533;&#65533;&#65533;K&#65533;aaAB&#65533;&#65533;@&#65533;&#65533;O&#65533;j:&#65533;&#65533;&#1052;F&#65533;!E&#65533;$Y&#65533;&#65533;I&#65533;)U&#65533;d9R&#65533;?Ae]&#65533;7Bd&#65533;&#65533;&#1544;|&#65533;o&#65533;&#159;&#65533;z&#65533;\&#65533;&#65533;C?&#65533;&#65533;,&#65533; 2JSKK-&#65533;&#961;"8&#65533;	&#65533;'o!}<&#65533;&#65533;&#65533;&#65533;&#65533;&#65533;4;,D&g&#65533;#&#65533;qpa&#65533; wf&#65533;&#924677;l,&#65533;&#65533;&#65533;&#65533;n&#65533;&#65533;&#65533;i&#65533;n&#65533;&#65533;[&#65533;&#65533;!&#65533;&#65533;&#65533;YHd&#65533;&#65533;!'-&#65533;&#65533;b&#65533;&#65533;}b&#65533;&#65533;&#65533;(!&#65533;(&#65533;~&#65533;b!&#65533;&#65533;8d&#65533;;&#65533;&#65533;|`U&#65533;&#65533;&#65533;?&#2042;&#65533;&#65533;&#65533; &#65533;&#65533;"&#65533;&#65533;&#65533;)&#65533;&#65533;A&#65533;&#65533;BE&#65533;,)&#65533;1&#14278;&#65533;%&#65533;d&#65533;&#65533;wZ&#935;_&#65533;&#65533;}&#65533;,&#65533;&#65533;&#65533;&#65533;&#65533;&#65533;I*&#65533;c&#65533;e&#65533;R$&#65533;&#224;
&#65533;&#65533;&#65533;&#65533;!&#65533;&#65533;&&#65533;&#65533;&#65533;c&#65533;&#65533;0&#816;B&#65533;&&#1830;&#65533;5&#65533;P&#65533;)0D&#65533;,b&#65533;'&#325;jx&#65533;Q $&#65533;G&#65533;&#65533;! S&#65533;c&#65533;&#65533;&#65533;&#65533;	jy&#65533;&#65533;&#65533;F9 ?&#65533;&#65533;OJ&#65533;"&#65533;G&#65533;+H&#65533; &#65533; &#65533;&#763;6&#65533;g?(&#65533;4&#65533;L4[zi&ArI&#65533;`&#65533;`&#65533;h&#65533;&#473;&#65533;&#65533;!&#65533;&#65533;;&#65533;)&#65533;S#!&#65533;(q&#65533;&#65533;X&#65533;&#65533;&#65533;&#65533;!&#65533;1&#65533;&#65533;&#65533;&#65533;x&#65533;@P&#65533;'S\&#45253;&#65533;&#65533;P&#65533;5&#65533;+&#65533;?&#65533; &#65533;&#65533; &#65533;&#65533;?W&#65533;&#65533;$[&#65533;
4&#65533;y&#29319;&#65533;&#65533;GWn)6&#65533;<,{h&#65533;&#65533;&#65533;R&#65533;l &#65533;&#65533;&#65533;&#65533;&&#65533;&#18530;B&#65533;&#65533;&#65533;cl!Pn&#65533;&#65533;np]v&#1545;&#65533;&#65533;j&#65533;&#65533;&#65533;p&#65533;&#65533;&#65533;&#65533;&#65533;&#65533;&#65533;b&#65533;&#65533;&#65533;&#65533;&#65533;&#144;&#65533;S&#65533;&#65533;&#65533;dE C,&#65533; 	O&#65533;cN&#65533;&#65533;N2&#65533;S&#65533;&#65533;D&#65533;&#65533;&#65533;yd&#65533;K6&#65533;0=z(#&#65533;&#65533;dL&#65533;&#65533; `&#65533;&#65533;&#557;
&#65533;&#65533;&#65533;&#65533;&#65533;&#65533;*7&#65533;&#65533;&#65533;&#65533;I&#65533;!-&#65533;8&#65533;i*&#65533;&#65533;A&#65533;&#1448;V#.Bz&#65533;&#65533;&#65533;3&#65533;p&#65533;&#65533;&#65533;&#1306;F,y0&#65533;&#65533;m&#65533;Pr&#389;&#65533; &#65533; r&#65533;'&#65533;&#65533;0&#65533;G"&#65533;A&#65533;&#65533;x&#65533;&#65533;w1|&#65533;&#65533;&#65533;`&#65533;&#65533;+%"&#65533;&#65533;("&#65533; ,Mv&#65533;q&#65533;&#65533;+c&#65533;"(&#65533;!&#65533;-_&#65533;8!8&#65533;&#65533;yH&#65533;4&#65533;&#65533;{&#65533;Yf&#65533;'&#65533;&#65533;|&#65533;&#65533;&#65533; 	&#65533; ]&#65533;&#65533;&#65533;),&#65533;&#65533; 0&#65533;&#65533;&#65533;&#65533;&#65533;8&#65533;D&#65533;N &#65533;&#65533;d&#65533;4&#65533;h&#65533;"&#65533;&#65533;&#65533;B&#1223;&#65533;*&#65533;*XuV&#65533;Z&6&#65533;&#65533;&#65533;j&#65533;P&#65533;&#65533;&#65533;&#65533;\&#65533;${'	_A`&#65533;&#65533;&#65533;H&#65533;&#65533;&#65533;&#65533;&#65533;+ k[q f4&#65533;&#65533;`&&#65533;&#65533;_&#65533;&#65533;&#65533;Y&#65533;I&#65533;*J&#65533;0&#65533;X`!6&#65533;;n0&#65533;&#65533;&#65533;K&#65533;@V^p&#65533;zQ@ -&#65533;&#515;&#65533;&#65533;x7&#65533;np&#65533;&#65533;&#65533;Xl&#65533;Ps&#65533;B&#65533;&#65533;<&#65533; {3B&#65533;B&#65533;&#65533;c&#65533;J&#65533;&#65533;D(&#65533;&#65533;.&#65533;&#65533;"&#65533;&#65533;&#65533;< O&#65533;&#65533;&#65533;&#65533;&#65533;&#65533;g&#65533;|&#65533;1F&#65533;1`&#65533;&#65533;r&#65533;&#65533;&#65533;&#65533;&#65533;&#65533;#&#65533;&#65533;&#65533; &#65533;&#65533;%&#65533;(P&#65533;&#65533;$&#65533;&#65533;	&#65533;&#65533;<^&#65533;&#65533;&#65533;&#65533;j&#65533;&#65533;&#65533;fS&#1168;&#133319;\$Cr\B&#65533;B8&#65533;5$K&#65533;aP&#65533;&#65533;&#65533;&#65533;&#65533;&#65533;E9XiW.dQ&#65533;e-Kr&#65533;&#1065;q"	&#65533;&#65533;&#65533;@&#65533;&#65533;0	&#65533;&#65533;<&#65533;&#65533;b&#65533;&#65533;&#65533;9@
&#65533;r&#1108;
&#65533;p@,B&#65533;A7u@(@$&#65533;&#65533;4&#65533;&#65533;pE&#65533;0&#65533;?&#1553;&#65533;sE&#65533;.&#65533;I&#65533;
#&#65533;&#65533;3$P&#65533;&#65533;C&#65533;&#65533;&#65533;"&#65533;&#65533;&#65533; &#65533;0*,#~&#65533;&#65533;@&#65533;Ub&#65533;@&#65533;D&#65533;=&#65533;&#65533;&#65533;&#65533;&#65533;&#65533;&#65533;A&#65533;&#65533;&#65533;&#65533;4&#65533;&#65533;&#65533;&#65533;&#65533;&#65533;&#65533;f&#65533;e&#65533;w&#65533;C &#65533;&#65533;A;1&#65533;&#65533;&#1793;&#65533;&#65533;&#65533;&#65533;	&#65533;&&#65533;m&#65533;@&#65533;0&#65533; (`&#65533;&#65533;2&#65533;Wm&#65533; A&#65533;$$&#65533;&#65533;V&#65533;&#220;_PS$&#65533;&#65533;3@&#65533;&#65533;&#65533;&#65533;$kYK&*^&#65533;$&#65533;&#65533;B&#65533;&#65533;&#65533;$&#65533;`]&#65533;&#65533;&#65533;&#11617;$hH&#65533;&#65533;-&#65533;$))&#65533;&#65533;4&#65533;3&#65533;&#65533;2&#65533;&#65533;4&#65533;Q&#65533;z&#65533;$&#65533;&#65533;)&#65533;+J&#65533;&#65533;&#65533;i&#65533;pZB&#65533;j@&#65533;<&#65533;&#65533;&#1536;F&#65533;&#65533;&#65533;&#65533;&#65533;!&#65533;I&#65533;$&#65533;&#65533;6?/Y&#65533;L"&#65533;\&#65533;&#65533;l&#65533;&#65533;/7&#65533;S#&#65533;p&#65533;+&#65533;jb&#65533;U#&#65533;&#65533;SR&#65533;&#65533;&#65533;&#65533;H&#65533;r&#65533;6&#65533;":0&#65533;&#65533;&#65533;&#65533;xU&#65533;k&#65533;&#65533;BP@4&#65533;&#65533;f`&#65533; &#65533;&#65533;P;8&#65533;!E&#65533;&#65533;&#65533;v@
44&#65533;&#65533;~&#65533;&#65533;&#65533;&#65533;&#1031;h&#65533;!&#65533;&#65533;&#65533; &#65533;7&#65533;e&#65533;C#y&#65533;&#65533;*&#65533; &#65533;,&#65533;
|	z&#65533;\&#65533;&#65533;&#65533;&#65533;Bz&#65533;&#65533;&#65533;BP#~&#65533; &#1029;&#65533;'M	!M&#65533;0&#65533;9&#1056;4&#65533;&#65533;&#65533;
6&#65533;&#65533;&#65533;7J&#65533;&#65533;)&#65533;AB&jd&#65533;9&#65533;B&#65533;|H&#65533;&#354;)&#65533;&#285;&#65533; &#65533;&#65533;&#65533;F&#65533;&#65533;&#65533;&#561;<&#65533;E@&#65533;d{f4&#65533;&#65533;/l&#65533;&#65533;&#65533;&#65533;&#65533;&#65533;d&#65533;$3;&#65533;*&#65533;`g&#65533;&#65533;Y&#65533;&#65533;ZDC&#65533;&#65533;H&#65533;&#65533;}(I&#65533;0NR&#65533;]I"&#65533;&#65533;4&#65533;$&#7815;&#65533;C&#65533;t&#65533;[&#65533;%&#65533;&#65533;r&#65533;&#65533;&#65533;B&#65533;[K&#65533;&#65533;>&#65533;&#65533;&#65533;?p&#65533;&#65533;&#65533;D#&#65533;&#65533;5z&#65533;&#65533;9A&#65533;q&#65533;IK&@&#65533;U&#65533;&#65533;&#65533;&#65533;5MC&#65533;a&#65533;|&#65533; z&#65533; &#65533;&#65533;6&#65533;&#65533;&#65533;&#65533; }&#65533;&#65533;`&#65533;B&#65533;k&#65533;&#65533;&#65533;`&#65533;!&#65533;&#65533;X!zLE&#65533;&#65533;0d&#65533;H# &#65533;(&#65533;&#65533;&#65533;lM&#65533;Y&#65533;;&#65533;h&Hi,VT &#65533;? 0&#65533;Q&#65533;&#65533;&#65533;&#65533;&#65533;&#65533;nQ&#65533;C8&#65533;
?&#65533;B:
.kK&#65533;&#65533;&#65533;&#65533;&#65533;&#65533;Q&#65533;O&#65533;&#65533;&#65533;&#65533;&#65533;1&#65533;!|\&#65533;&#65533;.F &#65533;&#65533;7L&#65533;&#65533;&#65533;&#65533;E&#65533;r!i&#65533;&#65533;?&#65533;&#65533;&#65533;&#65533;&#65533;&#1670;&#65533;&#65533;Rs&#995820;`	^xH2&#65533;&#65533;'&#65533;f:-&#22290;&#65533;&#65533;g#QWI&#65533;&#65533;&#65533;tU 
&#65533;&#65533;F&#65533;&#65533;&#65533;T&#65533;kIQT'v&#65533;&&#65533;$&#65533;&#65533;B2t&#65533;&#65533;&#65533;&#65533; &#65533;&#65533;&#65533;&#1236;&#65533;&#65533;8&#65533;;H&#65533;&#65533;&#65533;&#65533;&#65533;ib&#65533;&#65533;&#65533;&#65533;XI!&#65533; !&#65533;&#1144;&#65533;&#65533;&#65533;D&#65533;&#65533;&#65533;&#65533;-&#65533;&#65533;&#65533;`&#65533;8&#65533;Mvy9&#65533;&#65533;&#65533;&#1372;&#1532;J4&#65533;a&#65533;&#65533;@&#65533;&#65533;&#65533;&#65533;&#65533;&#65533;&#65533;\C&#65533;Gn&#65533;&#65533;&#65533;&#65533;EU9[&#65533;&#65533;sZ&#65533;&#65533;S&#65533;&#65533;&#65533;zhKU &#65533;cYKZ&#65533;L&#65533;&#65533;1$&#65533;x&#65533;&#65533;A&#65533;&#65533;&#65533;&#65533;&#65533;&#65533;&#65533;d&#65533;r&#65533;&#65533;"&#65533;&#65533;&#65533;5b	&#65533;=&#65533;&#65533;`&#65533;&]&#65533;o&#65533;&#65533;WE&#65533;&#65533;?zr&#65533;&#65533;G&#65533;&#65533;&#65533;:W&#65533;&#65533;k0&#65533;&#1160;&#65533;&#65533;6&#65533;0!&#65533;&#65533;&#65533;&#65533;D&#65533; 0&#656;h&#65533;&#65533;&#65533;S0$&#65533;H H&#65533;H.&#65533;p&#65533;&#65533;3&#65533;&#65533;&#65533;&#65533;;A&#65533;HS"&#65533;#/q&#65533;XL&#65533;&#65533;&#65533;&#65533;4&#65533;x:&#65533;	4	|&#65533;&#65533;p3&#65533;&#65533;&#65533;&#65533;&#65533;&#65533;s&#65533;s&#1696;&#65533;&#65533;lp&&#65533;X&#65533;868&#65533;Y&#65533;B+&#65533;B!&#65533;<6&#65533;&#65533;-&#65533;B.&#65533;&#65533;/D&#65533;&#65533;2	3&#65533;&#65533;&#65533;&#65533;&#65533;l0&#65533;l&#65533;&#65533;! &#65533;	&#65533;1	&#65533;	^&#65533;Zz&#65533;&#963;&#65533;&#745;C&#65533;kW&#65533;&#65533;Y{5S&#65533;&#65533;S	&#65533;&#65533;&#65533;&#65533;XE&#65533;J+d&#65533; ; 
&#1066;m[&#65533;&#248;
&#65533;ix&#65533;&#65533;&#65533;&#65533;v&#65533;
&#18432;P&#65533;}&#65533;&#65533;&#65533;&#65533;*&#65533;&#65533;X&#65533;&#65533;z&#65533;0j&#65533;x&#65533;&#65533; &#65533;&#65533;0&#65533;-K&#541;&#65533;&#65533;&#65533;X :&#1250;~C&#65533;&#580;~&#65533;K &#65533;%&#65533;&#65533;&#65533;&#65533;&#65533;&#65533;0&#65533;&&#65533;XK&#65533;&#65533;&#65533; &#65533;l&#65533;&#65533;&#65533;;w &#65533;pG&#65533;&#65533;>&#65533;HG&#65533;&#65533;w&#65533;'sq&#65533;Q&#65533;&#65533;&#65533;8&#65533;_P'&#128;&#65533;&#65533;&#65533;&G&#65533;&#65533;&#65533;&#65533;&#65533; &#65533;&#65533;&#65533;&#65533;&#1224;&#65533;&#65533;&#1224;&#65533;&#65533;C&#65533;&#65533;Lp&#65533;x&#65533;0W&#65533;&#65533;0 AW&#65533;H&#65533;S&#65533;&#65533;@&#389;&#65533;&#65533;L&#581;&#65533;'0&#588;4&#65533; r&#65533;&#65533;J&#65533;&#65533;&#65533;/&#65533;&#65533;&#65533;&#1096;@&#65533;&#65533;&#65533;Z&#65533;0&#65533;7Xn&#65533;&#65533;&#65533;&#65533;&#65533;<&#65533;",h,J&#65533;&#65533;" &#65533;&#65533;&#65533;W&#65533;&#65533;&#1794;W(&#65533;&#65533;2&#65533;&#65533;&#65533;&#65533;W&#65533;&#65533;&#65533;&#65533;-8&#65533;S&#65533;&#65533;&#65533;4	%&#65533;J&#65533;XJh&#1794;"&#65533;&#65533;&#65533;&#65533;&#65533;&#1032;&#65533;{&#65533;(&#65533;6&#613;&#65533;Z&#65533;&#65533;&#65533;&#65533;\r&#65533;&#65533;&#65533;&#65533;S[&#65533;R	)&#65533;&#65533;&#65533; *P&#263;&#65533;/(&#65533;&#1540;&#65533;&#65533;	&#65533;&#65533;C&#65533;&#65533;&#65533;&#65533;!P&#65533;&#65533;&#65533;&#65533;y&#65533;&#65533;&#65533;&#65533;S&#65533;&#65533;&#65533;&#65533; &#65533;R vXH&#65533;8&#65533;P&#65533;P&#65533;DU&#65533;&#65533;Z&#65533;&#65533;&#65533;%&#65533;Xx&#65533;&#65533;&#65533;&#65533;&#65533;&#65533;&#903;X&#65533;&#65533;\&#65533;X&#65533;u&#65533;q&#65533;&#65533;q&#65533;&#65533;Xz&#65533;&#65533;\&#65533;q&#1537;&#65533;&#65533;&#65533;&#65533;N&#65533;h&#65533;&#65533;&#65533;&#65533;&#65533;&#977;&#65533;&#65533;&#65533;\&#65533;&#65533;&#65533;&#65533;9&#65533;&#65533;&#65533;9&#65533;&#65533;D&#65533;&#65533;A&#65533;j&#47185;&#65533; '&#65533;&#65533;K&#65533;&#65533;J(&#65533;&#1929;&#65533;&#1921;-)&#65533;&#65533;&#65533;3Mx&#65533;&#65533;&#65533;|U(&#65533;&#65533;&#1050;&#65533;&#65533;&#65533;@|H&#65533;$&#65533;&#65533;F&#65533;Pk&#65533;PE&#65533;%&#1095;(&#65533;F 	\a&#65533;y&#65533;&#65533;O&#65533;&#65533;
&#65533;&#65533;&#65533;&#65533;$&#65533;_P&#65533;&#65533;a2n&#65533;&#65533;&#65533;&#65533;&#65533;@&#65533;p&#65533;&#65533;&#65533;&#65533;%&#65533;&#65533;@&#65533;8&#65533;&#65533;&#65533;)&#65533;&#65533;&#1157;&#65533;)|&#65533;&#603;&#65533;Pa	&#65533;&#65533;&#65533;$&#65533;R|&#1028;/E	M8&#65533;1&#65533;&#65533;&#547;j&#65533;#) F&#65533;&#2001;&#65533;( &#65533;gD-&#65533;$&#65533;&#65533;&#65533;<&#65533;&#65533;C8&#65533;&#65533;k(D&#65533;&#65533;&#65533;&#65533;5&#65533;&#528;&#65533;&#976;&#65533;&#65533;@&#65533;<&#65533;	
&#65533;&#65533;&#65533;&#65533;&#65533;	\&#65533;&#65533; d&#65533; &#65533;r>&#65533;+&#65533;X*&#65533; &#65533;C?~ &#65533;
&HUP&#65533;&#65533;E8&#65533;E&#65533;[@O[p&#65533;oX&#65533;`&#65533;&#65533;c&#65533;-]&#65533;&#65533;r&#65533;UZ]^-&#65533;N_p&#65533;YuU(&#65533;&#65533;&#65533;\VW*&#65533;X&#65533;&#65533;o`&#65533;a&#65533;&#65533;&#65533;&#65533;^&#65533;&#65533;c8W&#65533;&#65533;r&#65533;&#65533;r&#65533;V&#65533;B@&#65533;V&#65533;%Y&#65533;&#65533;gxs8*<A&#65533;&#65533;=5@&#65533;&#65533;&#65533;X&#65533;g&#65533;&#65533;g`}E&#65533;Ft&#65533;}&#65533;&#65533;&#65533;&#65533;&#65533;P &#65533;&#65533;p&#65533;:,&#65533; 	&#65533;&#65533;pE&#65533;PK&#65533;&#65533;&#65533;h&#65533;9&#65533;-&#65533;y&#65533;SMX&#65533;H&#65533;Y&#65533;@Y&#65533;]&#65533;Y&#65533;uY&#65533;&#65533;&#1043;&#65533;&#1619;]Q&#65533;M&#65533;F@&#65533;$&#65533;Y&#65533;]&#65533;&#65533;QT&#65533;Y Z&#65533;Y)&#65533;&#65533;&#594;&#65533;&#65533;4	&#65533;&#65533;&#65533;&#65533;&#65533;&#65533;&#65533;Z&#65533;F&#65533;&#65533;:&#65533;&#65533;&#65533;&#65533;&#65533;&#65533;&#65533;$&#65533;Y4AYTH&#1620;&#65533;Y&#65533;&#65533;&#1046;]&#65533;e&#65533;&#65533;&#65533;&#65533;&#65533;I&#65533;m&#65533;&#65533;&#65533;&#65533;`SP3&#65533;&#65533;&#65533;P&#65533;&#65533;&#65533;&#65533;&#65533;&#65533;&#65533;&#65533;CT&#65533;&#65533;8Q&#65533;:&#65533;'5&#65533;Y&#65533;b`&#65533;&#65533;X&#65533;&#65533;&#65533;
&#65533;0&#65533;m&#65533;
&#65533;I&#65533;&#65533;&#65533;&#65533;&#1044;&#65533;&#65533;D&#65533;z9EB!c&#65533;&#65533;&#65533;s{E{	 &#65533;&#65533;!&#65533;&#65533;
&#65533;"&#65533;&#129;z&#1098;z&#65533;&#65533;&#653;&#65533;:2&#65533;&#65533;#&#65533;&#65533;&#65533;&#1944;C&#65533;B:&#65533;#31&#65533;a&#65533;i`^N&#65533;&#272;HB&#65533;]&#65533;p&#65533;&#65533;&#65533; M)/&#65533;9&#65533;	&#65533;&#65533;pM&#65533;@&#65533;C&#65533;&#65533;&#65533;}xc8$#&#65533;P&#786;(-	7&#65533;&#65533;&#65533;&#65533;&#65533;&#65533;
&#65533;&#65533;&#65533;&#65533;}Y&#65533;&#65533;&#65533;&#65533;&#65533;6[&#65533;&#65533;Y-&#65533;&#65533;&#65533;Y&#65533;H'&#65533;Z&#65533;&#65533;`&#65533;	Z&#65533;!Z\1&#1616;X&#65533;4&#65533;&#65533;IO03(&#65533;^pK&#65533;P&#65533;]&#65533;&#65533;&#65533;$&#65533;&#65533;&#65533;}&#65533;&#65533;&#65533;`&#65533;5&#65533;&#65533;&#65533;&#1710;&#65533;P~`		&#65533;}&#65533;&#65533;P&#65533;}[&#65533;&#65533;&#65533;=	H&#65533;:&#65533;&#65533;=3]	0h
&#1506;2&#65533;&#65533;&#65533;&#65533;&#1735;&#65533;b&#65533;8--&#65533;&#65533;&#65533;&#65533;;&#65533;&#65533;&#65533;&#65533;9&#65533;SS&#65533;&#65533;9&#65533;8qH&#1024;4	&#65533;&#65533;&#65533;&#65533;&#65533;M&#65533;&#65533;		&#65533;sA&#65533;&#65533;7&#65533;&#65533;&#65533;&#65533;%	&#210;&#2001;&#65533; &#1752;&#65533;
&#65533;&#1296;0&#65533;&#65533;&#65533;?&#65533;&#1299;&#65533;&#65533;&#65533;-	B&#65533;T&#65533;&#65533;&#65533;&#65533;&#65533;&#65533;&#65533;0&#65533;$&#65533;Q&#65533;&#65533;&#1945;+&#65533;&#65533;&#65533;#&#65533;XSn&#1799;8h&#65533;&#65533;,&#65533;&#65533;HB&#65533;{ q&#1032;&#65533;,	&#65533;c&#65533;&#65533;&#65533;&#65533;&#65533;&#65533;&#65533;&#65533;`&#65533;(\*)8&#65533;0&#65533;
`&#65533;&#65533;a&&#65533;&#65533;&#1746;&#65533;&#65533;&&#1797;pR	&#65533;kP&#1644;&#65533;&#65533;&#65533;P&#65533;C&#65533;#&#65533; &#65533;':a&#65533;`g}&#65533;^a&#65533;&#65533;~&#65533;v`&#65533;&#1622;&#65533;&#65533;h&#65533;gi~&#65533; &#65533;`&#65533;h&#65533;3&#65533;%nb'&#65533;$&#65533;&#520;&#65533;
&#65533;p&#65533;m&#65533;&#65533;&#65533;&#65533;&#65533;0^&#65533;E&#65533;&#1740;~&#65533;&#65533;&#65533;h&#65533;&#65533;__n	\&#65533;K&#65533;&#65533;&#65533;&#1772;@&#65533;&#65533;&#65533;#&#65533;&#65533;d&#65533;&#65533;d&#65533;`&#65533;P	&#65533;&#65533;c&#65533;&#37936;&#65533;	&#65533;&#65533;&#65533;E~&#65533;
jd(&#65533;$&#65533;&#1824;&#1969;^&#65533;&#65533;!x>2&#65533;&#65533;Lw&#65533;&^&#65533;&#65533;&#65533;&#65533;&#65533;&#65533;K&#65533;pPd&#65533; &#65533;&#65533;&#65533;&#65533;&#1288;H&#1416;&#37446;&#65533;&#65533;&#65533;&#65533;&#65533;
M&#65533;@&#65533;&#65533;8.:&#65533;&#65533;&#656;6+0&#65533;?&#1536;{	m&#65533;&#65533;&#65533;&#65533;
&#65533;&#65533;	&#65533;f&#65533;&#65533;&&#65533;H&#65533;&#65533;[&#65533;&h&#65533;&#65533;&#11700;&#65533;&#65533;&#65533;Z&#65533;&#65533;&#65533;!H;&#65533;5`&#65533;&#65533;~!&#65533;&#65533;&#1214;b&#65533;&#65533;&#65533;&#65533;i\&#65533;&#65533;&#65533;>&#65533;&#65533;&#65533;1eb&#65533;&#65533;)&#65533;&#65533;5`S&#65533;&#65533;&#65533;h&#65533;&#65533;h.&#65533;h&#65533;&#65533;k(&#65533;&#65533;&#923;&#65533;B$D&#65533;&#65533;@u&#65533;@&#65533;c&#65533;{*&#65533;&#65533;2&#65533;&#65533;&#65533;&#65533; &#65533;k!&#65533;f&#65533;(*x&#65533;M &#65533;&#65533;&#65533;:0o&#65533;&#65533;&#65533;&#65533;hR&#65533; &#65533;	8 /x&#65533;&#65533;&#65533;&#65533;IH&#65533;&#65533;@&#65533;&#65533;&#65533;&#65533; &#65533;	P&#65533;6&#1296;&#65533; D;&#65533;Hp&#65533;]6&#65533;&#65533;&#65533;&#65533;&#65533;&#65533;&#65533;&#65533;&#65533;&&#65533;&#65533;5&#65533;p<	`5P&#65533;[&#65533;	\&#65533;&#65533;E&#65533;p0qy&#65533;&#65533;&#65533;&#65533;&#65533;GJ0Q&#65533;&#65533;&#65533;0&#65533;q&#65533;Vq&#65533;])-&#65533;g	&#65533;&#1352;&#65533;&#65533;uM &.&#65533;&&jv&#65533;&#65533;,&#65533;)wb&#65533;&#65533;h&#65533;n-n
&#65533;&#65533;&#65533;C&#65533;x	V&#65533;&#65533;=&#65533;&#65533;	&#65533;&#65533;&#65533;@&#65533;.&#65533;&#65533;>Ip&#65533;|&#65533;&#65533;&#65533;&#65533;&#65533;p&#65533;&#65533;_&#65533;dp&#65533;dH&#65533;Op,c&#65533;&#65533;&#65533;&#65533;&#65533;&#65533;&#65533;&#65533;&#65533;&#65533;&#65533;b&#65533;H&#65533;&#65533;t&#65533;|D_Ho&#65533;&#73223;&#65533;&#65533;*&#65533;&#65533;&#65533;&#65533;&#65533;&#65533;&#65533;6	T&#65533;f&#65533;Z&#65533;`&#65533;&#65533;&#65533;g&#65533;&#65533;&#65533;&#1998;"&#65533;Mq&#65533;0E&#65533;&#65533;&#65533;&#65533;&#65533;P&#65533;&#65533;P&#65533;{&#65533;&#65533;Z&#65533;Y&#65533;&#65533;d&#65533;&#65533;&#65533;&#65533;&#65533;&#65533;&#65533;&#65533;&#65533;&#65533;w&#65533;&#65533;&#65533;&#1348;i&#65533;&#65533;&#65533;vm7&#65533;Rx&#65533;Rx&#65533;w &#65533;p_[&#65533;E&#65533;&#65533;Y&#65533;m&#65533;4&#65533;?&#65533;U&#65533;&#65533;&#65533;,6&#65533;&#65533;&#65533;v&#65533;&#1079324;&#1690;&#65533;&#65533;+5&#1874;rq&#65533;&#65533;|&#65533;e8&#65533;&#65533;h.&#65533;0x{&#65533;&#65533; &#65533;.{&#65533;&#65533;&#65533;@Lo&#65533;&#65533;&#65533; &#65533;K_up&#65533;?&#65533;&#65533;&#65533;x&#65533;&#65533;&#65533;&#65533;;fx&#65533;&#65533;sCg&#65533;Ko&#65533;P&#65533;B&#65533;@&#34179;L&#65533;G,	  +<	&#65533;3&#65533;&#65533;&#65533;bT&#65533;(&#65533;&#65533;_&#65533;p&#65533;&#65533;'+'8&#65533; &#34637;&#65533;&#65533;@&#65533;&#65533;&#65533;jo=h=&#65533; &#65533;&#65533;&#65533;&#65533;&#65533; &#65533;0 &#65533;&#65533;&#65533;_&#65533;&#65533;O&#65533;&#65533; &#65533;!!;P&#65533;$&#65533; &#65533;&#65533;CX&#965; N&#65533;h&#65533;&#65533;&#65533;&&#871;&#65533;&#65533;hX&#65533;&#65533;M&#47052;L&#65533;A&#937;&#65533;&#65533;&#65533;0&#65533;&#65533;&#65533;=&#65533;&#65533;&#65533;x&#65533;&#65533;&#1720;&#65533;&#65533;&#65533;8&#65533;Ix&#65533;&#65533;8&#65533;&#65533;z(&#65533;X&#65533;h,&#65533;&#65533;&#65533;&#65533;&#65533;&#65533;&#65533;&#65533;-&#65533;&#65533;&#65533;&#1143;&#65533;~&#65533;&#65533;&#65533;	3&#65533;&#65533;&#47321;A#&#65533;&#65533;-&#65533;&#65533;&#65533;&#65533;&#65533;&#65533;&#65533;/p&#65533;&#65533;&#65533;&#65533;&#65533;H&#65533;&#65533;&#65533;&#65533;&#65533;&#65533;&#65533;&#65533;&#65533;tF&#65533;&#65533;&#65533;&#65533;P~&#65533;&#65533;&#65533;&#65533;&#580;&#65533;p&#65533;&#65533;&#1095;&#65533;~&#65533;i&#65533;&#65533;&#65533;&#65533;g&#65533;`&#65533;&#65533;&#62932;&#65533;&#65533;*&#65533;&#65533;&#65533;&#65533;H@&#65533;&#65533;&#65533;&#65533;&#65533;&#65533;3&#65533;@ &#65533;&#65533;&#65533;&#65533;<&#65533;z&#65533;a&#65533;&#65533;&#65533;&#65533;t&#65533;j&#65533;B&#65533;&#65533;&#65533;=&#65533;&#65533;A&#65533;&#65533;!DR'RDH&#65533;"F&#65533;xm&#65533;&#65533;&#65533;cFM2&#65533;,&#65533;&#1123;&#65533;v>&#65533;[&#65533;&#65533;&#24532;&[&#65533;D&#1548;&#65533; R&#65533;&#65533;<&#65533;@&#65533;LRzHY@&#1540;&#1300;@&#65533;&#65533;Y:&#65533;TS=&#65533;&#65533;!&#1587;&#65533;&#65533;I&#65533;8sPJ&#65533;f&#65533;-k&#65533;,&#1674;er&#65533;+&#65533;/&#65533;[&#65533;#&#65533;&#65533;&#65533;b/&#65533;-&#65533;&#65533;%&#65533;&#65533;@&#65533;&#65533;&#65533;K&#65533;&#65533;X&#65533;%&#65533;&#65533;(&#65533;*/A,<&#65533;&#65533;&#65533;&#1663;&#65533;&#65533;&#65533;Q&#65533;&#65533;&#65533;&#65533;&#65533;&#65533;9&#65533; &#65533;*$c&&#65533;&#65533;&#65533;&#1063;&#65533;.[8sf3&#65533;#&#65533;&#65533;L&#65533;&#856;@g&#65533;&#65533;q&#65533;&#65533;zn&#65533;&#65533;9&#65533;&#65533;&#65533;&#65533;S&#65533;&#65533;&#65533;J%&#65533;8&#65533;G&#65533;&#65533;E&#65533;&#65533;&#65533;&#65533;P"&#65533;&#65533;&#65533;kf&#65533;g&#65533;b&#65533;B&#65533;5&#65533;&#1475;&#65533;&#65533;&#65533;&#65533;&#65533;&#65533;&#65533;6,d&#65533;d&#65533;&#65533;y@&#65533;C&#65533; &#65533;&#65533;Y&#192;tP3&#65533;&#65533;s&#65533;?&#65533;&#65533;3&#65533;VgE&#65533;$^&#65533;&#65533;?&#65533;t&#65533;&#65533;&#65533;%:t&#65533;?&#65533;&#65533;G:0&#65533;'bd#T&#65533;GAA&#65533;&#65533;Ua&#65533;&#65533;&#65533;!&#65533;E&#65533;u*&#65533;$Ek9	&#65533;O:IR&#65533;U&#65533;U&#65533;9&#65533;&#65533;[l1&#65533;&#65533;L90!&#65533;&&#65533;_&#65533;&#65533;&#65533;j&#65533;Y&#65533;&#65533;^X&#65533;&#65533;&#65533;j&#65533;M&#65533;&#65533;^&#65533;E&#65533;&#65533;&#1435;s&#65533;& I&&#65533;i&#65533;&#65533;&#65533;&#65533;Q&#65533;]&&#65533;&#65533;&#65533;Q&#65533;"&#65533;@&#65533;&#65533;A#i"&#65533;?&#65533;&#65533;&#65533;&#65533;&#65533;&#65533;&#65533;D,~Y&#65533;i&#65533;&#65533;&#65533;&#65533;&#65533;"&#65533;2&#65533;x&#65533;C &#65533;&#65533;&#65533;QY&#65533;YK&#65533;d&#65533;&#65533;&#65533;&#65533;=&#65533;&#1843;&#305;&#65533;&#65533;&#65533;&#65533;&#65533;&#1858;&#65533;@)q&#65533;R&#65533;P&#65533;?6T&#65533;?&#65533;X&#65533;&#65533;B&#65533;?&#65533;N&#65533;&#65533;&#65533;&#65533;&#65533;&#65533;&#65533;&#65533;Zn&#65533;&#65533;&#65533;&#42037;&#65533;&#65533;C&#65533;&#315;&#65533;&#65533;&#65533;h/E&#65533;R&#65533;&#65533;T4$A~&#65533;&#65533;&#65533;]&#65533;3&#65533;a)&#65533;&#65533;3&#65533;AW)&#65533;Y&#65533;&#65533;&#65533;p&#65533;e] &#65533;2&#65533;&t2&#65533;)&#65533;&#65533;&#65533;1&#65533;U&#65533;&#65533;
&#65533;&#65533;&#65533;&#65533;&#65533;n~[l&#65533;&#65533;&#65533;&#65533;&#65533;uBD&#65533;&#65533;	rc&#65533;&#65533;&#65533;&#65533;&#65533;&#65533;&#65533;&#65533;q&,Z&#65533;&#65533;1[M&#65533;&#65533;=&#65533;5Y?&#65533;-&#65533;&#65533;&#65533;&#65533;P&#65533;qb&#65533;":&#65533;&#65533;x&#65533;&#65533;$$>&#65533;&#65533;&#65533;i&#65533;&#65533;&#65533;&#65533;v&#65533;&#65533;6A&#65533;&#65533;n&#65533;&#65533;&#65533;+&#65533;&#65533;!&#65533;B+`A&#65533;&#65533;&#65533;&#65533;&#65533;B&#65533;&#65533;O&#65533;MP&#65533;&#916;k&#65533;}2&#65533;&#65533;&#249;+&#65533;K'&#65533;}'&#65533;k&#65533;&#65533;&#65533;&#65533;$5&#65533;&#65533;&#65533;&#65533;&#65533;]xE&#65533;&#1214;&#65533;M&#65533;&#65533;&#65533;BE&#65533;-n&#65533;AO&#65533;a&#65533;?&#65533;7&#65533;0&#65533;&#65533;T&#65533;?&#65533;`&#65533;&#65533;&#65533;gu&#65533;}&#65533;&#65533;y5&#65533;ty&#65533;&#65533;!&#65533;&#65533;2&#65533;I9Q]&#65533;&#65533;oZ&#65533;l&#65533;&#65533;&#65533;j&#65533;&#65533;&#65533;3h&#65533;Ep&#65533;&#65533;&#65533;P3&#65533; &#65533;&#65533;&#65533;&#65533;&#65533;&#65533;&#65533;BB&#65533;&#65533;&#65533;6&#65533; &#65533;&#65533;5&#65533;&&#65533;&#65533;EjQ9&#65533;&6>&#65533;&#65533;&#65533;&#65533;&#65533;:R&#65533;&#65533;r&#65533;&#65533;Y-c&#65533;+&#65533; I M&#65533;Q&#65533;&#65533;/rd&#65533;&#65533;&#65533;&#65533;&#65533;&#65533;)&#65533;U&#65533;JU&#65533;j&#65533;&#65533;&#65533;&#65533;K+&#65533;{&#65533;A,&#65533;&#65533;&#65533;0&#65533;&#65533;&#65533;&#65533;&#65533;&#65533;&#65533;+&#65533;&#65533;&#65533;1&#65533;&#65533;&#65533;i&#65533;'&#65533;3&#402;X&#65533;&#65533;LAU&#65533;&#65533;(Pzh&#65533;*@&#65533;w&#65533;&#65533; &#65533;6T&#65533;&#65533;ZI&#65533;&#934;6&#65533;&#65533;D<&#65533;&#65533;#uX&#65533;I&#65533;ku&#65533;z b&#65533;CD"$a&#65533;&#65533;&#65533;
&#65533;&#65533;I.p&#65533;4V&#65533;!&#65533;&#65533;&#65533;&#65533;`)&#65533;&#65533;&#65533;&#65533;&#65533; &#65533;&#65533;Y&#65533;&#65533;2&#65533;&#65533;/.&#65533;%.&#65533;&#1628;&#65533;E3r&#65533;&#65533;@&#65533;3&#65533;&#65533;&#65533;,&#65533;&#65533;M+&#65533;&#65533;&#65533;&#65533;&#65533;&#65533;Y &#65533;&#65533;&#65533;&#65533;I &#65533;H`&#65533; 5&#65533;N&#65533;&#65533;&#65533;&#65533;RcQU&y&#65533;&#1030;Dd'{&#65533;	Ih&#65533;|&#65533;&#65533;&#65533;a&#65533;&#65533;&#65533;&#65533;r&#65533;0ceI&#65533;&#65533;L&#65533;m&#65533;&#65533;&#555;&#65533;AD&#65533;M&#65533;g&#65533;&#65533;&#65533;z"8#jEL&#65533;&#65533;|a!&#65533;&#65533;&#65533;&#65533;-!s+&#65533;&#65533;2WM&#65533;-&#65533;>&#65533;&#65533;6&#65533;)(&#65533;D^&#65533;P&#65533;&#1569;	P&#65533;2&#65533;$F&#65533;8&#65533;"&#65533;&#65533;&#65533;&#1668;&#65533;&#65533;<&#65533;n&#65533; &#65533;#&#65533;&#65533;d&#65533;"}#p&#65533;Cx4J'D&#65533; &#65533;B A,&#65533;&#65533;X&#65533;{H&#65533;B&#65533;&#65533;`&#65533;&#651;! nM&#65533;XZYWx&#65533;~&#65533;&#65533;Z 8F3&#65533;d&#65533; &#65533;!4&#65533;JP&#65533;&#1293;&#65533;*&#65533;&#65533;N&#65533;O&#65533;2H&#65533;w:&#65533;&#65533;_
&#65533;=&#65533;&#65533;O&#1106;v|&#1545;&#65533;	&#65533;1&#65533;X&#65533;p&#65533;&#65533;+&#65533;P&#65533;&#65533;N&#65533;\&#65533;&#65533;PE&#65533;9V5&#65533;F&#65533;r(F-&#65533;*&#1917;tLU&#65533;&#65533;& &&#65533;o&#65533;$ &#65533;j'&#65533;0I@]&#65533;TzJ8&#65533;1&#65533;&#65533;?&#65533;@&#65533;3`&#65533;1/A<1%(&#65533;G8&#65533;{&#65533;&#65533;&#65533;"D&#65533;	&#65533;`&#65533;&#65533;&#65533;&#65533;A&#65533;h&#65533;&#65533;#x&#65533;&#16721;&#65533;U&#65533;	&#65533;`&#65533;R&#65533;MX&#65533;&#133;H&#65533;l&#65533;&#65533;&#65533;m&#65533;B&&#65533;&#65533;&#65533; xzjpB&#65533;~Zy&#65533;.&#65533;&#65533;qe&#65533;]iI&#765;&#65533;&#1198;5^&#65533;+&#65533;'W&#65533;&#65533;&#1395;>&#65533;1&#65533;&#157353;&#65533;g&#65533;9&#65533;&#65533;7%%&#65533;!A&#65533;&#65533;&#65533;&#65533;&#65533;8&#65533;8O.&#65533;C&#65533;,&#65533;&#65533;-&#65533;P&#65533;&#65533;2&#65533;&#65533;t.Jj&#65533;&#65533; &#65533;&#65533;Y&#65533;&#65533;l~3hW&#65533;&#65533;&#65533;9&#65533;&#65533;&#65533;&#65533;NdU&#65533;&#65533;	S&#65533;8Q'&#65533;&#65533;mIC&#65533;=+&#65533;0&#65533; &#65533;&#65533;&#65533;&#65533;&#65533;U&#65533;J&#65533;&#728;H&#65533;&#65533;'p&#65533;&#65533;> &#65533;&#65533;!&#65533;xB&#65533;p&#65533;+&#65533;&#65533;&#65533;&#65533; A&#65533;  dZ&#1269;&#65533;&#65533;&#65533;q&#65533;y9d#&#65533;&#65533;*&#65533;k&#65533;u(&#1526;r&#65533;C4&#65533;/@&#2004;w&#65533;&#65533;<P&#65533;h!&#65533;(+h&#135;
h&#65533;r&#65533;&#65533;&#65533;&#65533;Vi&#65533;55&#65533;V&#65533;a&#65533;^YL&#65533;&#65533;&#65533;&#65533;b&#65533;+&#65533;&#65533;&#65533;x&#1272;{=V&#65533;?&#1929;&#65533;}&#65533;&#65533;9i&#65533;&#65533;&#65533;&#65533;&#65533; &#65533;M&#65533;&#65533;&#849;&#65533;M'&#65533;&#65533;&#65533;&#65533;&#65533;`&#34528;1g&#65533;&#65533;d&#65533;7'K(&#65533;PQ&#1302;&#65533;&#65533;&#1244;&#65533;t'B&#65533;&#65533;&#65533;~&&#65533;&#65533;,c~O&#65533;&#65533;&#65533;&#65533;'&#65533;)&#65533;H&#65533;SI@w>&#65533;&#65533;,at&#65533;&#65533;&#65533;D?4&#1748;~&#65533;K/'&#65533;)&#65533;(&#65533;shC&#65533;&#65533;NVd X&#377;FG&#65533;Y&#65533;&#456;&#65533;&#712;&#65533;Yvq3!8&#1926;,&#65533;&#65533;}}Ho&#65533;$x}H&#65533;4a
M&#540;Q&#65533;u!"$\uo&#65533;D*&#65533;&#65533;&#65533;&#65533;&#65533;$&#65533;pS&#65533;&#65533;;:&#65533;kK &#65533;v&#65533;#&#65533;&#65533;&#65533;NILX&#65533;{&#65533;^1&#65533;&#65533;G&#65533;&#65533;&#65533;x&#65533;5&#65533;%&#65533;c/&#65533;&#65533;&#65533;&#65533;6iR&#65533;l0c #W&#432;&#65533;!&#65533;&#65533;^&#65533;&#65533;&#65533;&#65533;&#65533;&#65533;&#65533;&#65533;&#65533;&#65533;CD8&#65533;9ZF&#65533;&#65533;4&#65533;&#65533;&#65533;<&#930;&#65533;&#65533;o&#65533;&#65533;A&#65533;:&#65533;&#65533;%| &#65533;`&#65533;_*a[]&#65533;&#65533;&#65533;8#&#65533;&#65533;6&#65533;&#65533;37&#65533;&#65533;m"&#65533;&#65533;n&#65533;&#65533;mD&#65533;&#65533;&#65533;&#65533;&#65533;i&#65533;A\F&#65533;&#1733;pZ :&#65533;L&#65533;&#1389;M&#65533;&#65533;&#65533;Ei&#65533;L,&#65533;?L&#65533;D&#65533;P&#65533;?`R&#65533;&#65533;&#65533;Q8-&#65533;&#65533;&#65533;&#65533;&#65533;&#65533;=&#65533;&#65533;,&#65533;
&#65533;`&#65533;	&#65533;&#65533;&#65533;4&#65533;|Q&#65533;B&#65533;Q&#65533;&#65533;&#65533;&#65533;&#65533;&#65533;\&#1109;\&#65533;^&#65533;U&#65533;!&#65533;&#65533;&#65533;^h&#65533;&#1402;&#65533;&#65533;&#65533;&#65533;,&#65533; +l&#65533;&#65533;Ua&#65533;&#65533;b&#65533;&#65533;n&#65533;gp&#65533;a&#65533;a`,&#65533;?_&#65533;U&#65533;r&#65533;)&#65533;1_&#65533;q(Vd=MIHV&#65533;4J&#65533;P&#65533;&#65533;9&#65533;<&#65533;C&#65533;&#65533;C&#65533;&#65533;*&#65533;Zb&#65533;bI&#65533; &#65533;&#65533;&#65533;C$ wP&#65533;&#65533;&#65533;&#65533;:&#65533;&#65533;,I@&#65533;&#65533;@&#65533;%^bF&#65533;Ht[&#65533;e`&#65533;&#65533;(LB`SL+BDC&#65533;B=&#65533;E2&#65533;?H&#65533;?&#65533;BYORT&#65533;C0&#65533;L&#65533;T&#65533;&#65533;(
&#65533;0&#65533;&#65533;,&#65533;&#65533;>D4&#65533;-l&#65533;?&#65533;4&#65533;z&#65533;'&#65533;D&#65533;&#65533;q&#65533;k&#65533;&#65533;M&#65533;&#65533;X&#65533;&#65533;&#65533;&#65533;&#65533;^&#1115;&#675;=&#65533;&#65533;&#65533;&#304;&#65533;&#65533;c0&#65533;L\h&#65533;Lb&#65533;F&#65533;f&#51090;&#65533;?&#24990;L&#65533;I&#65533;R\	
&#65533;J&#217;&#65533;BD:UD6&#65533;E&#65533;Q&#65533;"B<J&#65533;C*&#65533;I
&#65533;&#65533;!&#65533;&#65533;b&#65533;&#1626;&#65533;#&#65533;R&#65533;&#65533;&#65533;a&#65533;&#65533;&#65533;^&#65533;40&#65533;x&#65533;&#65533;&#65533;}&#65533;y&#65533;&#65533;&#65533;&#65533;&#65533;Q&#65533;P&#65533;CL&#65533;f&#65533;X&#65533;&#65533;&#65533;( &#65533;-&#65533;L&#65533;&#229;&#65533;M*&#65533;&#65533;&#65533;&#65533;,&#65533;)6`&#65533;u&#65533;CdLM)&#65533;&#65533;l#Re$&#65533;Ea`&#65533;$&#65533;&#65533;&#65533;VeV&#293;&#65533;&#1725;(&#65533;NQ`&#1957;&#65533;"E&#65533;SD5&#65533;?T&#65533;&#65533;\&#65533;'NA&#65533;5&#65533;&#65533;&#65533;C&#65533;A&#65533;C&#65533;A&#65533;&#65533;+h&#65533;(9&#65533;J&#65533;&#65533;i&#65533;$&#65533;&#65533;&#65533;<:!k&#65533;&#65533;9&#65533;Z&#65533;#m&#65533;&#65533;&#347;(&#65533;C&#65533;&#65533;e&#772;&#65533;Me&#65533;OaUDp.Yp~&#65533;g&#65533;&#65533;&#808; &#65533;&#65533;&#65533;&#65533;f&#65533;Fj<'u&#65533; H&#409;&#65533;&#65533;?&#65533;#&#65533;Cw&#65533;&AXgnj&#65533;v&#65533;E<&#65533;Z&#65533;]&#65533;\&#1883;&#65533;&#65533;dYA&#65533;&#65533;.j&#65533;6&#65533;&#65533;&#65533;]S&&#65533;D&#65533;g&#65533;&#65533;&#65533;Ct&#65533;`%UZ ^&#65533;&#65533;&#65533;N2&#65533;&#65533;a&#65533;)&#65533;%&#65533;&#65533;&#65533;&#65533;"A8`\&#65533;`F(&#65533;&#65533;T&#65533;&#65533;&#65533;&#65533;&#65533;4&#65533;C&#65533;E &#65533;riNB&#65533;&#65533;)%F|R"&#65533;cB^-~fXDX&#65533;&#65533;&#65533;$t&#65533;&#65533;A&#65533;c&#65533;|&#65533;&#65533;&#16586;]L&#65533;az!E&#65533;k6&#65533;>&#65533;&#65533;&#65533;&#65533;&#65533;@&#65533;.&#65533;&#65533;&#65533;i9,&#65533;I`&#65533;"&#65533;i&#65533;8\D&#65533;A&#65533;E&#65533;l	B&#65533;&#65533;
F9&#1536;/&#65533;&#65533;?&#65533;&#65533;&#65533;&#65533;&#65533;&#65533;.&#65533;&#65533;&#65533;&#65533;&#65533;?&#65533;&#65533;B9&#65533;&#1851;	a&#65533;&#65533;&#65533;\&#65533;X[&#65533;c<&#65533;Y&#65533;&#65533;&#65533;&#65533;&#65533;5&#65533;&#65533;!Dl&#65533;El&#65533;.b&#65533;nc&#65533;d&#65533;&#65533;gR&#65533;&#65533;%j&#65533;`%&#65533;N&#65533;&#65533;&#65533;(&#65533;&#65533;D-&#65533;&#65533;&#65533;`F&#65533;&#65533;'F2@[^&#65533;&#65533;i&#65533;Y[&#65533;&#65533;SUZ&#65533;&#1404;@U&#65533;&#65533;*&#65533;&#65533;&#65533;&#65533;Mn&#65533;JD&#65533;_c&#65533;_&#65533;D&IX&#65533;+&#65533;"&#65533;&#65533;&#847;&#65533;&#65533;&#65533;|f!&#65533;#Ax&#65533;D<&#65533;h6!&#65533;M)&#65533;f&#65533;i&#65533;=i<&#65533;^&#65533;&#65533;&#65533;&#65533;&#65533;&#65533;+D&#65533;)D&#65533;&#65533;?&#65533;&#65533;&#65533; &#52172;iE&#65533;&#65533;H8&#65533;C&#65533;)D&#65533;&#65533;"&#65533;7&#65533;?|&#65533;X|p&#65533;L@&#65533;D@&#65533;B&#65533;C\C&#65533;&#65533;*\C&#686;&#65533;&#65533;&#65533;9&#65533;&#65533;9D	$B"&#65533;&#65533;?$A&#65533;&#938;B&#65533;,&#65533;N&#65533;D&#65533;&#65533;&#65533;Q
,&#65533;&#65533;" -&#65533;"&#65533;9&#65533;&#65533;&#65533;f&#65533;-@D&#65533;.&#65533;&#65533;Z&#65533;"&#1666;&#65533;D58&#316;&#65533;#&#368;R,&#65533;&#65533;&#46174;&#360;&#65533;\&#65533;[F&#280;&#65533;&#65533;8 &#65533;C&#65533; &#65533;&#65533;Rbz&#65533;B1&#65533;&#65533;"&#65533;qy%b&'&#65533;&#65533;R&#65533;&#65533;&#65533;n&#65533;&#65533;j*&#65533;&#65533;D&#65533;C&#65533;bQtrI&#65533;&#65533;	+/z&#65533;A&#65533;R&#65533;S&#65533;z&#65533;%F&#65533;_&#65533;&#65533;q-&#1213;&#65533;CT[&#65533;&#1508;	&#65533;<&#65533;"B &#65533;&#65533;9&#65533;&#65533;A&#65533;&#65533;&#65533;&#65533;&#65533;#a&#65533;3n(&#65533;&#65533;&#65533;D&#65533;&#65533;C8o&#65533;&#65533;A&#65533;&#65533;?&#65533;C	&#65533;&#65533;&#65533;X]&#65533;&#65533;<&#1941;&#65533;&#65533;&#65533;vDp&#65533;Y&#65533; 
(I&#65533;&#65533;&#65533;&#65533;&#65533;B&#65533;/L.&#65533;olJ"h.&#65533;&#166;&#65533; .&#65533;/.&#65533;&#65533;&#65533;&#65533;C&#65533;&#65533;&#65533;C&#65533;&#65533;ND&#846;@"&#65533;&#65533;A&#65533;&#65533;&#65533;&#65533;B&#65533;&#65533;&#65533;N&#65533;
&#65533;/&#65533;/&#65533;&#65533;&#65533;A&#65533;&#65533;C40xz	Z&#65533;&#65533;?&#559;&#65533;B&#65533;N&#65533;/DtN&#65533;&#65533;&#65533;&#65533;&#65533;&#65533;=:&#65533;Mn&#65533;D&#65533;'I&#65533;&#65533;:/&#65533;&#65533;wPb&#65533;6&#65533;&#65533;&#65533;.V&#65533;&#65533;j&#65533;"V&#65533;A&#65533;&#65533;&#65533;0&#65533;OQ$&#65533;T&#65533;&#65533;j&#65533;+&#65533;&#65533;&#65533;&#65533;&#65533;&#65533;6B&#65533; &#65533;B&#65533;t&#65533;&#65533;i[&#65533;'&#65533;n#&#333;&#65533;)&#65533;C&#65533;&#65533;&#65533;2 p&#65533;&#65533;"^#ibIDc&#65533;&#65533;&#1934;&#65533;&#65533;'&#65533;B&#65533;m&#65533;<D9&#65533;&#65533;?(&#65533;&#65533;2_&#65533;l@@"_&#65533;"&#65533;,&#606;,#G@&#65533;&#65533;,#D&#65533;&#65533;&#65533;YD&#65533;5&#65533;&#65533;@&#65533;&#65533;p&#65533;5&#65533;B&#65533;
&#65533;?tr&#65533;&#65533;@	&#65533;&#65533;&#65533;V&#65533;&#65533;*&#65533;@,&#65533;r&#776;guNg0g&#65533;1g2A&#65533;3&#65533;&#65533;3&#769;1	&#65533;!&#65533;E
g&#65533;&#65533;>&#65533;&#65533;&#917;&#65533;nA&#65533;&#65533;C$x&#65533;&#65533;&#65533;0&#65533;&#65533;&#65533;&#65533;&#65533;VDQ&#65533;B&#1283;D4&#65533;&#65533;9&#65533;&#65533;R!&#65533;a^D&#65533;&#65533;6fs`&#65533;&#65533;C\&#65533;&#65533;&#65533;&#65533;&#65533;%&#65533;=^&#65533;&#65533;%~&#65533;?,e&#65533;&#65533;"&#65533;5 &#65533;9Dtn&#65533;&#65533;&#65533;D&#65533;&#65533;h.&#65533;1&#65533;N&#65533;v&#65533;p&#65533;&#65533;&#65533;D&#65533;I&#65533; &#65533;9!&#65533;$43&#65533;&#65533;y  &#594;&#65533;`&#297;"&#65533;CJ&#65533;$&#65533;CK3	+&#65533;4q&#65533;&#65533;mv!M'&#65533;&#65533; &#65533; &#1110;+&#65533;A	 P&#65533;
&#65533;d&#65533;/HK&#65533;R&#65533;k&#65533;&#65533;&#65533;&#65533;&#65533;+&#65533;&#65533;u&#1818;D[u&#65533;&#65533;&#65533;&#65533;&#65533;D`&#1283;,&#65533;&#65533;A&#65533;b&#65533;
+Il&#65533;&#65533;&#65533;&#65533;&#65533;&#65533;&#65533;$&#65533;
&#65533;&#645;&#65533;&#65533;&#65533;q~&#65533;TK&#65533;q34&#65533;]&#65533;mI&#65533;G&#65533;&#65533;&#65533;&#65533;&#65533;`&#65533;Q`c_o(&#65533;&#65533;&#65533;&#65533;i&#65533;&#65533;!;&#65533;G&#65533;tF@ &#65533;&#65533;<J&#65533;?&#65533; &#65533;,A&#65533;4es&#65533;&#65533;J&#1763;ecv#'2#J&#65533;f&#65533;Ic&#65533;Jg&#65533;g?&#65533;jv"&#65533;&#65533;&#610;&#65533;e&#65533;&#570;&#65533;#&#65533;4&#65533;N2&#65533;&#65533;C$K&#65533;$&#65533;4B&#65533;&#65533;'&#65533;4%rq'&#65533;\&#297;'_&#65533;'&#65533;&#65533;&#65533;&#65533;&#65533;F&#65533;C&#308;I&#65533; &#65533;,d&#65533;&#65533;_&#65533;&#65533;m&#65533;&#65533;]&#769;#$zf&#65533; &#65533;AP&#65533;B&#65533;!&#65533;PS&#65533;A&#65533;&#65533;vc&#65533;S7&#65533;k&#65533;&#65533;&#65533;&#65533;Z'&#65533;&#65533;Y&#65533;I=&#65533;&#65533;&#65533;&#65533;&#65533;
+&#65533;w&#65533;'vc&#65533;T_&#65533;Bg&#65533;&#1361;&#65533;p5&#65533;KM&#65533;<&#65533;&#65533;3@\&#65533;T&#65533;5&#65533;&#65533;@&#65533;^&#65533;5E&#65533;&#65533;-h@ &#65533;B&#65533;!h&#65533;4?v_Q&#65533;C&#65533;6I&#65533;8&#65533;&#1016;&#65533;&#65533;8&#65533;&#65533;8IS6Zu6ec&#65533;%&#65533;&#65533;h&#65533;&#65533;&#65533;G@j&#65533;&#65533;C&#65533;&#65533;&#65533;i&#65533;#i&#65533;6B,&#65533;~\vl7K&#65533;&#65533;n&#65533;&#65533;%&#65533;&#65533;J&#65533;&#65533;#[wq&#65533;'&#65533;r87scr&#65533;&#65533;4*&#65533;&#65533;&#65533;wr&#65533;&#65533;ui&#65533;\&#65533;&#65533;*`w|&#1012;&#65533;8&#65533;z&#65533;!DH&#1055;TY&#65533;u&#65533;&#65533;G	&#65533;TSD&#65533;&#65533;&#65533;kq&#65533;&#65533; 4&#65533;U&#65533;-th5&#65533;&#65533;YOAC&#65533;h&#65533;z&#65533;&#65533;C&#65533;V&#65533;&#65533;6b&#65533;zb&#65533;?.A tz`&#65533;&#65533;s&#65533;&#65533;3B&#65533;U&#65533;&#65533;,x&#65533;&#65533;3&#65533;;&#65533;&#65533;_&#65533;&#65533;_&#65533;'Zf?#&#65533;0&#65533;O&#65533;4&#65533;-:&#65533;&#65533;vo?&#65533;k&#65533;6&#65533;yfc6&#65533;9&#65533;&#65533;4mc6i&#65533;vk*&#65533;v&#65533;&#65533;&#65533;f[2K&#65533;4l&#65533;p/&#65533;q&#65533;t&#65533;&#65533;KSD&#65533;;m&#65533;&#65533;&#65533;&#65533;l&#65533;9&#65533;&#65533;&#65533;C&#65533;&#65533;s&#65533;&#65533;&#65533;?&#65533;&#65533;&#65533;,A&#65533;&#65533;&#65533;&#65533;N'Z&#65533;A&#65533;A&#65533;&#65533;&#65533;d&#65533;y&#65533;A|:&#65533;&#65533;^)&#65533;&#65533;',&#65533;'&#65533;1&#18016;&#65533;D1L&#1963;&#65533;q	R&#65533;&#65533;n&#65533;0=&#65533;3&#65533;&#65533;&#65533; &#65533;bhh6&#65533;1(&#65533;&#65533;C&#65533;4&#65533;e6&#65533;&#65533;_&#65533;,4&#65533;&#65533;r1Y{&#65533;`cF&#65533;&#65533;M&#65533;:&#65533;&#735;&#65533;WDZg&#65533;.A34xQ&#65533;&#65533;L&#65533;&#65533;O&#65533;d&#65533;&#65533;&#65533;!&#65533;&#65533;p&#65533;U.&#65533;)f&#65533;&#1395;&#65533;+&#65533;&#65533;&#65533;&#65533;&#65533;&#65533;<&#1723;C&#65533;xE&#65533;4&#65533;'2&#65533;k&#65533;%W&#65533;&#65533;&#65533;&#65533;&#65533;:D"g6i&#65533;&#65533;G&#65533;5&#65533;&#65533;&#65533;&#65533;9&#1763;B&#65533;{&#65533;&#65533;&#65533;Dto&#65533;s&#65533;&#65533;\&#65533;[&#65533;C&#65533;,&#65533;Yw&#65533;O&#65533;t&#65533;&#65533;^&#65533;uwY&#65533;&#65533;BV&#65533;&#65533;&#65533;w&#65533;&#65533;C&#65533;u&#259;8I&#65533;&#65533;&#65533;&#65533;&#65533;I&#65533;#e4$(&#65533;Mp&#65533;&#65533;4C`&#65533;Q&#65533;&#65533;5D&#65533;uZ&#65533;<&#65533;Yx&#65533;cz&#65533;&#65533;{A&#65533;&#846;>&#1779;&#65533;&#535;N[&#65533;
&#65533;&#65533;M&#65533;&#65533;W4&#65533;A&#65533;&#65533;&#65533;Yh&#65533;z&#65533;&#65533;3&#65533;C&#65533;&#65533;3&#65533;	<S&#65533;&#65533;AC&#65533;9X&#65533;&#65533;&#65533;&#1688;&#65533;&#65533;M&#65533;? C&#65533;&#65533;0&#65533;x&#65533;&#65533;t&#65533;&#65533;?&#65533;B xP&#65533;A&#65533;BHHP
B&#65533;`&#65533;&#65533;&#332;#&#65533;&#65533;&#65533;&#65533;&#195;*&#1304;&#65533;b&#65533;	!\cRa&#65533;&#65533;1i&#65533;&#65533;yS&#65533;6&#65533;&#65533;&#65533;&#1619; &#989;?&#65533;5z&#65533;&#65533;&#65533;F&#65533;&#65533;&#65533;&#65533;`"U7%&#65533;z&#65533;&#65533;&#65533;-&#65533;h&#65533;&#65533;&#65533;&#65533;VG\&#65533;z&#65533;:&#65533;&#65533;j&#1646;M&#65533;v&#65533;&#1443;f&#65533;!8&#65533;&#1087;9&#65533;&#65533;J&#65533;&#65533;&#65533;&#65533;zqb&#331;"`&#65533;&#177;&#65533;D&#65533;v&#65533;&#65533;&&#65533;&#65533;lF&#65533;3&#65533;Y&#65533;@)&#889;&#65533;h&#65533;&#65533;l]&#65533;A&#65533;&#65533;&#65533;d&#1230;=[&#65533;)P&#65533;@&#65533;&#65533;{w(&#65533;&#65533;&&#36599;b(&#65533;&#65533;
w&#65533;&#65533;&#65533;p(&#65533;7&#65533;&#65533;&#65533;b&#65533;ViM3!&#895;&#1995;&#65533;&#65533;g&#65533;&#65533;$)Zm&#65533;8&#136;2'qb,ycR&#65533;7-N&#65533;&#65533;&#65533;&#65533;	&#65533;D&#65533;D%&#65533;kTP&#65533;,J&#65533;&#65533;k&L0'&#65533;&#65533;K&#65533;&#65533;&#65533;&#65533;&#65533;E&#65533;D&#65533;;$&#65533;&#65533;:&#65533;	[$&#65533;5Z&#65533;&#65533;&#65533;R#F'd&#65533;Q&#65533;&#65533;w&#65533;&#457;&#65533;P&#65533;&#65533;"K&#65533;&#65533;&#65533;&#65533;&#65533;&#65533;f1&#65533;Yp&#654;3*&#65533;:&#65533;&#65533;,&#65533;b`&#65533;&#65533;d&#65533;&#65533;&#65533;&#65533;#j&#65533;&#65533;&#65533;&#65533;&#65533;'/&#65533;&#65533;&#65533;&#835;&#65533;&#65533;&#65533;&#65533;3W(SN&#65533;&#26387;&#65533;8&#65533;,f3&#65533;&#65533;&#65533;&#923;&#65533;&#65533;&#65533;92y&#65533;&#65533;L(&#65533;q&#65533;&#65533;&#65533;=L&#65533;F&#844;3R&#1888;Xa&#65533;,8&#65533;&#65533;O	:&#65533;&#984;&#65533;\b&#65533;2&#65533;I$&#65533;&#65533;+&#65533;>&#65533;(3&#65533;;*&#65533;!&#65533;f&#65533;&#65533;&#65533;$hW&#65533;^-&#65533;@&#65533;PI&#65533;&#1548;&#65533;-&#65533;&#65533;FPi&#65533;f&#65533;}&#65533;Vg1&#65533;&#65533;e5&#65533;nc&#65533;&#65533;J&#65533;&#65533;p&#65533;-&#65533;\&#65533;&#65533;4&#65533;&#65533;v&#65533;=&#65533; &#65533;&#65533;&#65533;&#65533;5&#65533;&#65533;z&#65533;* &#65533;@&#65533;&#65533;&#65533;&#65533;&#65533;&#65533;&#65533;&#65533;&#65533;&#65533;]&#65533;&#65533;']@H&#65533; ]n&#65533;a&#65533;$~&#13067;&#65533;nPh&#65533;&#65533;"&#65533;I&#65533;&#65533;b&#65533;&#65533;&#65533;&#65533; 6s&#65533;i&#65533;&#65533;&#65533;\&#65533;Q&#65533;
-j&#65533;&#65533;S&#65533;&#65533;&#65533;kr&#1052;-f<&#65533;T&#65533;&#1314;&#65533;{&#65533;&#65533;fzS&#65533;&#65533;H1&#65533;&#65533;&#65533;;&#65533;,&#65533;&#65533;H&#65533;m&#65533;&#65533;)}4k&#65533;&#65533;&#65533;&#65533;>&#65533;il&#990;&#65533;&#65533;I&#65533;&#65533;0.&#65533;&&#65533;p{3D5&#65533;O&#65533;&#65533;&#65533;&#65533;OV&#65533;d&#65533;b&#65533;&#65533;&#65533;o&#65533;?&#65533;&#63202;&#65533;S&#65533;&#65533;?5U8A&#65533;&#65533;&#963;&#1820;|7i"&#65533;&#65533;	&&#65533; U&#65533;	&#65533;|$t&#65533;' $s@D&#65533;&#65533;&#65533;&#65533;'&#65533;&#65533;Z&#65533; &#65533;&#65533;&#1896;p&#65533;]&#65533;&#65533;&#65533;g&#65533;&#65533;&#65533;&#65533;&#65533;w&#65533;&#65533;_&#65533;{	&#65533;&#65533;&#65533;@&#65533;&#65533;&#65533;&#65533;
&#65533;$^&#65533;&#65533;&#65533;>&#65533;&#65533;&#65533;?(&#65533;&#65533;!&#65533;L
p"&#65533;&#65533;&#65533;&#65533;D&#65533;&#65533;g&#65533;&#65533;'&#65533;&#65533;&#65533;	&#65533;&#65533;&#65533;~&#65533;&#65533;&#65533;&#65533;O&#65533;_ xB&#65533;&#65533;&#65533;&#65533;1&#65533;#J&#65533;&#65533;@&#65533;&#65533;&#65533;S&#65533;"H&#65533;h&#65533;>5&#65533;K]
HQ&#65533;/&#65533;j)c@3j&#65533;&#65533;e &#65533;2&#65533;&#65533;&#65533;&#65533;&#20781;l&#65533;&#65533;f&#65533;&#65533;d&#65533;4&#65533;
MgZhB&#952;&#65533;k&#65533;yaQZ&#65533;5&#65533;P&#584;	"A>c7&&#65533;dl7L&#65533;&#65533;2&#65533;&#388;9&#65533;M&#65533;T&#65533;&#65533;&#65533;m
&#65533;M&#65533;&#65533;&#65533;IPp&#65533;"[\&#65533;0&#65533;&#65533;'&h&#65533;&#65533;A&#65533;&#65533;&#65533;&#65533;#&#65533;F&#65533;<&#398;&~&#65533;&#65533; W&#65533;&#65533; @t&#65533;T$A&#65533;&#65533;&#65533;CRv&#65533;&#65533;&#65533;&#65533;&#65533;HI&#65533;&#914;wTNw:;R! &#65533;  !JM&#65533;I&#65533;&#65533;&#65533;&#411;&#65533;&#65533;	&#65533;&#65533;v
 &#65533;&#65533; &#65533;{&#65533;&#65533;A&#65533;G&#65533;~&#65533;&#65533;&|&#65533;v0 
&#65533;b&#65533;2&#65533;&#65533;eZ&#65533;bS&#65533;(6KkePg&#65533;&#65533;"G&#65533;&#65533;*r&#65533;&#65533;E&#65533;&#65533;f	\&#65533;&#65533;q&#65533;&#65533;&#65533;&#65533;&#809;&#65533;K&#65533;&#65533;[&#65533;H}jN&#65533;&#5866;&#65533;'6&#65533;lL&#65533;Svx&#65533;4&#65533;H
M&#65533;
&#65533;v&#65533;$&#65533;&#65533;&#272;&|s"&#1522;&#1228;
&#65533; 1&#65533;&#65533;
&#65533;&#65533;F&#65533;ie&#65533;>&#65533;%&#65533;L&#65533;L(&#1383;&#65533;N&#65533;&#982;&#65533;&#65533;&#65533;+AK&#65533;q&#65533;s9&#65533;&#65533;!	&#65533;:N2sv&#65533;&#65533;&#65533;4&#65533;&#65533;:d&#65533;&#65533;&#65533;&#65533;&#65533;&#698;&#65533;&#65533;&#65533;v&#65533;&#65533;cTy&#65533;:&#65533;<&#65533;w&#65533;A&#65533;
&#65533;&#65533;&#65533;H&#65533;XyP&#65533;&#65533;d&#65533;&#65533;Z&#65533;&#65533;k.&#65533;^!&#65533;&#65533;Q&#65533;'&#65533;&#65533;@&#792;v&#65533;&#65533;&#65533;&#65533;&#624;&#65533;/&#65533;&#65533;1&#65533;Y1]&#65533;b;,M&#65533;&#65533;?$&#65533;a&#65533;&#65533;&#65533;.&#65533;&#65533;&#65533;&#574;&#65533;7&#65533;gL&#65533;&#65533;&#1631;&#65533;i&#65533;&#1633;b &#65533;&#65533;&#65533;X&#65533;J&#65533;&#65533;M&#65533;&#300;u1&#65533;O&#65533;&#65533;&#65533;:S&#65533;&#65533; &#867;1$i&#65533;&#65533;&#65533;&#65533;X)&#65533;&#65533;5!s,&#65533;&#65533;&#65533;`&#65533;&#65533;&#65533;&#65533;b&#65533;k&#65533;&#65533;&#65533;&#65533;&#65533;&#65533;i&#65533;sQI&#65533;&#1031;6HNn&#65533;&#65533;D3&#65533;,&#65533;4KUxh&#65533;FX&#65533;d;&#65533;&#65533;y&#65533;:R&#65533;&#65533;&#65533;t&#65533;)i&#65533;&#65533;C&#65533;&#65533;{ &#65533;&#65533;&#65533;&#1347;,&#65533;&#65533;&#1839;&#65533;&#65533;&#65533;&#65533;&#65533;&#65533;C&#65533;&#65533;#&#65533;Ah&#65533;;&#65533;&#65533;&#65533;&#65533;z$H&#65533;J; &#65533;&#65533;&#65533;&#65533;-t&#65533;&#65533;?o&#65533;	V&#65533;&#65533;&#65533;j x(v+f@&#65533;&#65533;3&#65533;(&#65533;[&#65533;Ol&#65533;&#65533;"f(&#65533;qLp&#65533;&#65533;&#65533;z7	r&#65533;&#65533;&#65533;A&#65533;z&#65533;&#65533;0&#65533;\&#65533;%7Y{#&Q8&#65533;&#65533;&#65533;&#985;V&#65533;&#65533;2&#65533;&#65533;&#65533;&Q&#217;&#65533;O&#65533;$&#25869;&#65533;h&&#65533;NsQ&#65533;&#65533;Y&#65533;M4&#65533;]m&#790;x&#65533;&#1398;f&#65533;&#65533;|B&#65533;0&#65533;)d&#65533;&#65533;I&#65533;&#65533;(	&#65533;O&#65533;m&#1606;&#65533;&#65533;&#65533;6&#65533;Ju&#65533;r#&#65533;(Bt l&#65533;
r9&#65533;&#65533;&#65533;&#65533;&#65533;k7&#65533;&#65533;3f&#65533;&#65533;m|&#65533;&#65533;B&#65533;&#65533;*DT1UHx(2[&#65533;ld&#1627;&#65533;&#65533;&#65533;&#65533;&#65533;&#65533;7&#65533;&#65533;.j&#65533;&#65533;;:&#65533;&#65533;&#211;&#65533;&#65533;Q&#65533;*&#65533;O&#65533;&#592531;&#65533;&#65533;&#65533;&#65533;C&#65533;&#65533;[&#65533;)I;+&#65533;&#65533;Fa&#65533;Lb&#65533;&#65533;&#65533;&#65533;"2&#65533;&#65533;="&#65533;2&#65533;&#65533;&#1980;&#65533;&#65533;]*d&#65533;&#65533;N&#65533;$&#65533;-&#65533;t&#65533;&#65533;&#65533;/&#65533;I&#65533;&#65533;&#65533;&#65533;7&#65533;&#65533;&#65533;~&#65533;&#65533;&#65533;\&#1909;X&#65533;.,_^&#65533;^&#65533;i@+&#65533;&#65533;2/&#65533;W&#65533;/&#65533;&#65533; Z&#65533;&#65533;K&#65533;#2&#65533;&#65533;&#65533;a^s&#65533;C&#65533;4y&#65533;Bv&#65533;s&#65533;&#65533;&#65533;&#65533;=&#65533;N@&#65533;&#65533;t`$ &#65533;&#897;&#65533;&#65533;&#65533;&#65533;&#35224;F&#65533;0&#65533;i&#65533;&#65533;W&#65533;?&#65533;&#65533; &#1314;&#65533;&#65533;&#65533;b&#65533;&#65533;]&#65533;:*_&#65533;r&#65533;&#65533;&#65533;q&#65533;&#65533;&#65533;&#65533;^w&#65533;&#65533;&#65533;&#65533;&#65533;&#65533;&#65533;&#65533;V&#65533;&#65533;&#65533;&#65533;&#65533;8&#65533;&#65533;Ip&#65533;&#65533;&#65533; &#65533;&#65533;A&#65533;&#65533;&#65533;&#65533;&#65533;&#65533;&#65533;Bxp&#65533;H&#65533;&#65533;&#65533;k&#65533;&#65533;Gl&#65533;]&#65533;:z&#65533;&#65533;#!A&#65533;&#65533;&#65533;&#65533;&#65533;i&#65533;&#65533;6np&#65533;&#65533;.&J8H&#65533;&#65533;{&#65533;&#65533;&#65533;&#65533;&#65533;&#65533;&#65533;_&#65533;&#65533;&#65533;q]U&#65533;&#65533;&#65533;	&#65533;s&#65533;+&#65533;&#65533;'&#65533;.&#65533;K&#65533;&#65533;&#65533;:A&#65533;q&#65533;m&#65533;&#65533;*E&#65533;&#65533;?.&#65533;s&#65533;\}&#65533;]@&#65533;&#65533;&#65533;n#\"&#65533;&#65533;G*xO&#65533;&#65533;&#65533;}&#65533;&#65533;H&#65533;B&#65533;&#65533;&#65533;&#65533;&#65533;&&#65533;&#65533;&#65533; &#65533; &#65533;O&#65533;&#65533;&#65533;/&#65533;&#65533;&#65533;&#27296;&#65533;t&#65533;x&#65533;&#65533;&#65533;&#65533;/&#65533;&#65533;&#65533;&#65533;&#65533;F&#65533;&#65533;@&#65533;&#65533; 	&#65533;0&#65533;(L&#65533;&#65533;8&#65533;&#65533;&&#65533;&#65533;&#65533;&#65533;&#65533;N&#65533;z n@&#65533;H{ `&#65533; &#65533; &#65533;`&#65533;p&#65533; &#65533;		&#65533;&#65533;&#65533; #&#65533;
&#65533;&#65533;
&#65533;&#65533;P&#65533;&#65533;&#65533;~&#65533;&#65533;p&#65533;&#65533;&#65533;&#65533;/&#65533;&#65533;&#65533;&#65533;o&#65533;p&#65533;$ &#65533;P!z@&#65533;pIP&#65533;&#65533;&#65533;&#65533;&#65533;&#65533;&#65533;
&#65533;e@&#65533;B%&#65533;&#65533;&#65533;&#65533;x/&#65533;&#65533;&#65533; &#65533;&#65533;&#65533; B&#65533; 	B&#65533;&#65533;&#65533;&#65533;&#65533;&#65533;AC%&#65533;	b&#65533;A 0&#65533;PW&#65533;[&#65533;_1D&#65533; &#65533;#&&#65533; &#65533;&#65533;&#65533;&#65533; &#1968;&#65533;&#65533;&#65533;@&#65533;&#65533;&#65533;t&#65533;y/&&#65533;'&#65533;&#65533;g&#65533;
&#65533;&#65533;&#65533; &#65533;Q/&#65533;&#65533;.&#65533;&#65533;i&#65533; ?&#65533;R&#65533;&&#65533;Ppa&#65533;&#65533;&#65533;Q{o&#65533;AJ&#1184;&#65533;`r&#65533;&#65533;.&#65533;&#65533;&#65533; 0@&#65533;&#65533;&#65533;&#65533;&#65533; &#65533;2&j@Q&#65533; &#65533;1&&#65533;&#65533;&#65533;&#65533;&#65533; &&#65533;Q&#336; 0&#65533;&#65533;&#65533;&#65533;&#65533;&#65533;=Q&#65533;&#65533;&#65533;&#65533;R%qBru0&#65533;lSR%W&#65533;%[r&#65533;p&#65533;B&#65533;1@&#65533;&#65533;&#65533;&#65533; &#65533;&#65533;0`&#65533;&#65533;cB 	&#65533;&#65533;r&#65533;NP&#65533;&#65533;#&#65533;&#65533;G&#65533;n"&#65533;nO&#65533;&#65533;&#65533;)&#65533;&#65533;&#65533;&#65533; &#1839;)&#65533;0AC`	" 6
&#65533;Z&#65533;@&#65533;A!&#65533;&#65533;%&#65533;&#65533;&#65533;&#65533;&#65533; &#65533;p&#65533;)+`,&#65533;A h@&#65533;J&#65533;h&#65533;0i&#65533;&#65533;&#65533;*@&#65533;&#65533;4&#65533;0&#65533;&#65533;&#65533;&#256;8&#65533;&#65533;&#65533;:&#65533;L&#65533;&#65533;n&#65533;&#65533;&#65533;&#65533;
J&#65533;4&#65533;&#65533;T&#65533;(`&#65533;&#65533;&#65533; N&#65533; `&#65533;`&#65533;&#65533;&#65533;"0&#65533;&#65533;@&#65533;`&#65533;P&#65533;Q 5}&#65533; &#65533;@&#65533;&#65533;6&#65533;n&#65533;&#65533;&#65533;d&#65533;:_&#65533;&#65533;&#65533;&#560;:+/:y&#65533;&#65533;&#65533;&#65533;!C=( &#65533;&#65533;@!`&#65533; &#65533;&#65533;4&#65533;&#65533; &#65533;@ /:Qv&#65533;&#65533;&#65533;@>&#65533;?&#65533;a&#65533;&#65533;&#65533;3"&#65533;&#65533;&&#65533;&#65533;&#65533;&#65533;RS&#65533;&&#65533;&#65533;p&#65533;&#65533;&#65533;&#65533; '&#65533;q&#65533;h&#65533;b&#65533;&#65533;&#65533;&#65533;&#65533;&#65533;&#65533;&j@&#65533;&#65533;O!N&#65533;&#65533;&#65533;&#65533;*_n&#65533;&#65533;&#65533;&#65533;b&#65533;&#65533;H&#65533;&#1422;&#65533;@&#65533; 1&#65533; &#402;G&#65533; F2 T/&#65533;b&#65533;Tl0L1$&#65533;I5&H0&#65533;=&#65533;&#65533;&#399;&#65533;aJ? 5)`&#65533;&#65533; &#65533;&#65533;	&#65533;&#65533;+&#65533;&#65533;t`7&#65533;&#65533; &#65533;!M&#65533;&#65533;/&#65533;A9&#65533;!0 N&#65533;&#65533;&#65533;&#65533;}&#65533;^@d&#65533;p&#65533;<&#65533;a&#276;	&#65533;a*&#65533;b'&#65533;!&#65533;!/&#65533;R9&#65533;&#65533;P{&#65533;"F h /&#65533;&#65533;| 	5\BT&#65533;&#65533;L@8[ Q&#65533;&#65533;b*&#65533;B-Z@*F ^\&#65533;X"&#65533;&#65533;&#65533;@>&#65533;"l"Z&#65533;RYX *`q &#65533;&#65533;0&#65533;:&#65533;6O&#65533;
&#65533;S>aSZ&#65533;&#65533;@&#65533;&#65533;&#65533;P PS&#65533;&#65533;&#65533;k&#65533;8&#65533;&#65533;!
A!&#65533; Y!4&R&#65533;.k&#65533;I&#65533;!G&#65533; PR&#65533;&#65533;v2&#65533;^ 	&#65533;{&#65533;.&#65533;s7&#65533;&#65533;&#65533;&#65533; ,2Y&#65533;G&#65533;&#65533;&#65533;&#65533;&#65533;`c&#65533;&#65533;&#65533;vN&#65533;p`&#65533;wpy&#65533;GS82
&#65533;&#65533;c&#65533;&#65533;&#65533;z&#5412;&#65533; V&#65533;&#65533; "&#65533;&#65533;]cv16&#65533;H&#65533;!<&#65533;D&#65533;&#65533;6!&#65533;P&#65533;
>&#65533; &#65533;&#65533;?c&#65533;
&#65533;u6k&#65533;hih	bi&#65533;ih?@j&#65533;&#65533;iq5Ks6e&#65533;&#65533;

&#65533;@c&#65533; : &#65533;&#65533;&#65533;N&#65533;mv&#65533;&#65533;&#65533;&#65533;j&#65533;O&#1782;:&#65533;&#65533;l&#854; La&#65533;b &#65533;&#65533;FMal&#65533;&#65533;?3&#65533;p@^ @&#65533;kI&#65533;&#65533;&#65533;YK&#65533;h!&#65533;\&#65533;&#65533;&#65533;fq"
&#65533;&#65533;&#1793; &#65533; &#65533;]CWf&#65533;nD&#65533; &#65533;&#65533;&#65533;&#65533;'&#65533;A&#65533;*&#65533;&#65533; &#65533;&#65533;&#65533;&#65533;jO=&#65533;&#65533;7&#65533;p(&#65533;2&#65533;&#65533;qa&#65533;&#65533;b!6pr&#65533;.&#65533;&#65533;	b&#65533;&#65533;T&#65533;&#65533;&#65533;&#65533;&#65533;/0! &#65533;&#65533;G&#65533;&#65533;-EVc&#65533;=&#65533;fG7&#65533; &#1047; &#789;&&#65533;'Rwz&#65533;(&#65533;&#65533;=&#65533;&#65533;&#65533;&#65533;J&#65533;&#65533;&#65533;&#65533;k&#65533;&#65533;: "I&#65533;&#65533;sJO&#65533;&#65533;^&#65533;&#65533;d@O]&#65533;1&#65533;XK&#65533;&#65533;&#528;&#65533;&#65533;5N1 &#65533;/&#65533;X18Y]&#65533;&#65533;q &#65533;t&#65533;nOw&#65533;&#65533;&#65533;&#65533;&#65533;o&#65533;&#65533;&#65533;&#65533;&#65533;&#65533;C&#65533;'&#65533;[w"&#65533;5&#65533;_&#65533;&#65533;A&#65533;x8:&#65533;&#65533;&#65533;`o&#65533;&#65533;9&#65533;&#65533;pa&#65533;v&#65533;`W1&#65533;T6&#65533;&#65533;4&#65533;&#65533;[b\	&#65533;t	&#65533;f&#65533;&#65533;b&#65533;&#65533;st&#65533;2tA&#65533;|&#65533;.&K&#65533;&&#65533;&#65533; v&#65533;a&#65533;8&#65533;&#65533;8 t &#65533;&#65533; S&#65533;&#65533;!oB&#65533;&#65533; b&#65533;&#65533;&#65533;&#65533;t&#65533;r1+T&#65533;&#65533;&#65533;&#65533; &#65533;&#65533;0E&#65533;7 0&#65533;&#65533;&#65533;N&#65533;W)&#65533;"IB,`&#65533;&#65533;&#65533;2&#65533;! ^V&#65533;S&#65533;&#65533;&#1016;%O&#65533;'&#65533;&#65533;&#65533;a&#65533;1	&#65533;Z	&#65533;=&#65533;4I@&#65533; &#65533; 2&#65533;_&#65533;&#65533;&#65533;h&#65533;&#65533;v&#65533;y8&#65533;.&#65533;&#65533;&#65533;&#65533;&#65533; &#65533;Vl&#65533;tJ9s@&#65533;&#987;T!&#65533;&#65533;&#65533;&#65533;&#65533;&#65533;&#65533;yc&#65533;1&#65533;0@=&#65533;@&#65533;n&#65533;.&#65533;&#65533;&#65533;&#65533;&#65533;M&#65533;Ku&#65533;&#65533;&#65533;&#65533;&#65533;&#65533;&#65533;A&#65533;&#65533;&#65533;`&#65533;&#65533;&#65533;&#65533;	&#65533; &#792;&#65533;&#65533;&#65533;&#65533;0&#65533;&#1569;x&#65533;&#65533;8S&#65533;&#65533;Zyr&#65533;&#1344;e@&#65533;&#65533;BK&#65533;&#65533;&#65533;c&#65533;?&#65533;65&#1651;^&#65533;lv)*&#65533; t`	&#65533;&#65533;s&#1429;&#65533;nH^&#65533; H&#65533;f&#65533;&#65533;T&#65533;&#65533;&#65533;X5c &#65533;&#65533;&#65533; &#1294;(&#65533;&#65533;$@&#65533;&#65533;&#65533;w&#65533;0 '&#65533;&#65533;&#65533;N`v&#65533;2q&#65533;&#65533;DO&#65533;&#65533;&#65533;&#65533;G&#65533;:QHAv&#65533;z&#65533;@&#65533;&#65533;F`&#65533;&#65533;c&#65533;&#65533;a&#65533;	b&#65533;o:&#65533;A&#65533;&#65533; &#65533;E!&&#65533;&#65533;h&#65533;&#65533;&#65533;g1&#65533;+&#65533;&#65533;P&#65533;&#65533;P
&#65533;&#65533;&#65533;@&#65533;&#65533;p`&#65533;`x&#65533;&#65533;&#65533;<cSj&#65533;5&#65533;&#65533;&#65533;&#65533;@J&#1780;7T&#65533;&#65533;&#65533;@|&#65533;&#65533;&#65533; T&#65533;a&#65533;&#65533;&#65533;&#65533;AvA&#65533;&#65533;z&#65533;&#65533;!l&#65533;X`ZB&#65533;#&#65533;&#65533;&#65533;t &#65533;@O&#65533;.(&#65533;&#65533;&#65533;&#65533;&#65533;Q&#65533;&#65533;&#174;&#1569;&#65533;.&#65533;&#65533;&#65533;&#571;&#65533;&#65533;&#65533;n&#65533;&#65533;&#65533;&#65533;&#65533;B&#65533;&#65533;&#65533;Y&#65533;&#1434;a&#65533;&#65533;@9;&#65533;^N*&#65533;&#65533;&#65533;s&#65533;&#65533;Z&#65533;&#65533;&#65533;8 b2)J&#65533;}&#65533;2&#65533;iB]&#65533;&#65533;&#65533;`H>gf&#65533;
f &#65533;&#65533;&#65533;&#65533;&#65533;&#65533;&#65533;y&#65533;)}'&#65533;&#65533;&#65533;$`&#65533;r&#65533;FG;!&#65533;&#65533;'X"&#65533;&#65533;&#65533;8&#65533;u&#65533;&#65533;&#65533;S&#65533;&#65533;&#65533;&#65533;T!&#814;m{Q&#65533;3v^bl&#65533;&#65533;&#65533;*&#65533;&#65533;&#65533;_&#65533;)&#65533;!
&#65533;&#65533;(j&#65533;e&#65533;B&#65533;&#65533; 2&#65533;-&#65533;F&#65533;"(&#65533;&#65533;| L&#65533;&#65533;&#65533;&#1408;&#65533;8l&#65533;&#65533;&#65533;R&#65533;&#65533;B&#65533;>&#65533;C &#65533;,&#65533;Z&#65533;&#65533;$&#65533;&#640;	&#65533;&#65533;	&#65533;&#65533;X`v&#65533;<&#65533;b&#65533;.&#65533;&#65533;D&#65533; &#65533;(},&#65533;S	&#65533;&#65533; &#65533;M&#65533;PG&#65533;&#1365;&#65533;&#65533;o&#65533;cQ&#65533;e	&#65533;&#65533;&#65533;&#65533;&#65533;o&#65533;&#65533;vI&#65533;g	&#65533;4;&#65533;b`&#65533; F&#65533;&#528;=e &#65533;&#65533;&#65533;&#65533;d&#65533;z&#65533;&#65533;&#65533;&#65533;&#65533;/&#65533;B "[&#65533;Z3/&#65533;&#65533;	&#65533;h"<& 
!&#65533;`&#65533;b	&#65533;&#65533;&#65533;&#65533;,&#65533;@&#65533;&#65533;ImV!&#65533;af&#65533;&#65533;&#479;&#65533;&#65533;&#65533;^y&#65533;&#558;&#65533;n&#65533;o&#65533;q&#65533;&#65533;&#65533;&#65533;&#65533;&#65533;4&#65533;o&#65533;@&#65533;&#65533;v&#65533;&#65533;H&#65533;:}&#65533;&#65533;(&#65533;&#65533;I{&#65533;&#65533;%@&#65533;=&#65533;&#65533;&#65533;&#65533;&#65533;&#65533;&#65533;12c&#65533;&#65533;bb`|&#65533;&#65533;&#65533;|&#65533;]s&#65533;:&#65533;W&#1708;&#65533;&#65533;pi&#65533;& &#65533;F !&"V&#65533;&#65533;Pd1&#65533;&#65533;&#65533;:&#65533;&#65533;/&#65533;F&#65533;&#65533;&#65533; x&#65533;&#65533;&#65533;&#65533;Q&#65533;&#1744;&#65533;&#65533;&#65533;^C&#65533;&#65533;&#65533;$&#65533;&#65533; F&#65533;R&#65533; 6=&#820;&#65533; &#65533;F&#65533;F 	D &#65533;&#65533;&#65533;&#65533;t&#65533;aH"r&#65533;"&#65533;&#65533;&#65533;O&#65533;&#65533;&#65533;!&#65533;&#1062;&#65533;"&#65533;=2@&#65533;a`&#65533;&#2006;&#65533;@&#65533;&#65533;pi&#65533;&#65533;@i&#65533;&#65533;]0&#65533;&#65533;~A`|&#65533; &#65533;_&#65533;&#65533; &#65533;&#65533;~ysx+&#65533; ,A
&#65533;&#65533;]	`7u@B&#65533;	W&#65533;&#65533;&#65533; &#65533;	&#65533;2q&#65533;&#65533;&#65533;'=&#65533;D&#65533; &#65533;&#65533;`=&#65533;iB&#65533; n&#65533;F&#65533;&#65533;&#65533;a~&#65533;&#972;A!&#65533;P]&#65533;&#65533;2^&#65533;&#2021;/&#65533;"&#65533;&#65533;=@&#65533;&#65533;&#65533;&#65533;E&#65533;&#65533;x&#65533;&#65533;x&#65533;D&#65533;&#1190;L&#65533;&#65533;&#65533;&#65533;&#65533;$K&#65533;&#65533;/J&#65533;,[&#65533;|	3&#65533;&#793;4&#65533;k&#1724;&#65533;3&#65533;N&#65533;#]&#65533;AM*07&#65533;&#65533;&#65533;O&#65533;%&#65533;`J&#65533;&#65533;'&#65533;_Oq`&#65533;&#65533;&#65533;?&#65533;t&#65533;&#65533;&#65533;&#65533;&#65533;&#65533;&#65533;&#65533;&#65533;&#65533;

^$&#65533;U&#65533;&#65533;&#65533;&#65533;&#65533;G5&#65533;&#65533;&#65533; &#65533;&#65533;|	cs&#65533;<&#65533;0&#65533;&#65533;?&#65533;F&#65533;&#65533;&#1250;&#65533;&#65533;lw&#65533;ep&#65533;A&#65533;
>L&#65533;A&#484;&#65533; &#65533;"&#1584;&#65533;&#963;&#65533;ht2$`&#65533;h&#65533;`m@&#65533;Z&#65533;;wF&#65533;tBG&#65533;&#65533;&#65533;&#982;%&#65533;F&#65533;&#65533;&#65533;d)&#65533;2@&#65533;&#65533;0&#65533;&#65533;&#65533;&#65533;Z1&#65533;&#65533;&#65533;&#65533;)&#65533;&#65533;:t&#65533;&#65533;&#65533;&#65533;4#&#65533;&#65533;&#65533; D&#65533;&#65533;sh$&#65533; &#65533;&#65533;&#65533;Z&#65533;&#65533;&#65533; `	&#65533;TO&#65533;&#65533;&#65533;	&#1244;&#65533;&#962;&#65533;&#65533;&#65533;@0i&#65533;O&#65533;&#65533; &#65533;&#65533;|&#65533;&#65533;&#65533; &#65533;<x8&#65533;?^)&#65533;S&#65533;*&#65533;&#65533;b&#65533;.&#65533;D&#65533;J>&#65533;&#65533;R=&#65533;O8&#65533;&#65533;&#65533;U&#65533;&#65533;H@&#65533;&#65533;H`'&#65533;]&#65533;O-&#65533;?E&#65533;&#65533;&#65533;Q&#65533;G&#65533;&#65533;0&#65533;%H Q-Q&#65533; &#65533;)&#65533;X&#65533;m&#65533;%&#65533; &#65533;6]&#65533;&#65533;]M&#65533;5YX&#65533;&#65533;&#65533;0@&#65533;&#65533;Y&#65533;&#65533;>&#65533;2&#65533;?{@&#65533;&#65533;&#1277;i&#65533;&#65533;NJ&#65533;&#65533;&#65533;&#65533;&#65533;&#65533; &#65533;&#65533;&#65533;1W@4&#65533;L<&#65533;OB&#65533;&#65533;&#65533;&#65533;N	&#65533;$&#65533;D&#65533;@&#65533;5&#65533;&#65533;&#65533;&#65533;!&#65533;&#65533;&#65533;&#65533;&#65533;&#65533;&#65533;&#65533;Si5(&#65533;Y&#65533;
&#65533;&#65533;&#65533;OtQ]uu!Z&#65533;?v&#65533;D-U&#65533;&#65533;&#65533;&#65533;rId&#65533;&#65533;{>lf"&#65533;&#1160;&#65533;&#65533;&#65533;Y&#65533;&#65533;F@&#65533;A&#65533;9&#65533;"&#65533;&#65533;'&#65533;&#65533;&#65533;&#65533;&#65533;&#65533;&#65533;(&#65533;'&#34819;	:&#65533;cI0`"u&#65533;|/&#65533;&#65533;I!&#65533;LD&#65533;Xq&#65533;F&#65533;&#809;gx&#65533; &#65533;&#65533;&#65533;@T&#65533;M&#65533;&#65533;DS@&#65533;TS
&#65533;!&#65533;F?&#65533;(&#272;,&#65533;M3&#65533;EKJ&#1106;W &#65533;&#65533;&#65533;n&#65533;u&#65533;][&#65533;h&#65533;M&#65533;%h&#660;)dD*&#65533;&#65533;y&#65533;?oc&#65533;&#65533;W&#65533;$D&#65533;&#65533;N^&#65533;7D9&#65533;&#1780;W&#65533;p&#65533;R`&#65533;2&#65533;@&#65533;&#65533;QI&#65533;&#65533;&#65533;&#65533;P&#65533;4&#65533;&#65533;&#65533;&#65533;?I*lD&#65533;`2h&#65533;Y&#65533;&#65533;&#65533;pfj&#65533;&#65533;Y&#65533;&#65533;&#65533;FT&#65533;&#1251;^&#65533;N{&#65533;&#65533;&#65533;$HdZV&#65533;&#65533;B&#65533;?&#65533;&#65533;&#65533;&#65533;&#65533;$ &#65533;$&#65533;&#65533;?&#65533; CR	&#65533;+&#65533;<&#1087;&#65533;%&#65533;&#65533;&#65533;&#65533;	<&#65533;&#1025;&#65533;>&#65533;&#65533;#&#65533;&#65533;e&#65533;&#65533;58{>]&#65533;.[C&#65533;&#65533; &#65533;&#65533;&#65533;-&#65533;&#65533;J&#65533;&#65533;:&#65533;*W&#65533;`&#65533;%X&#1386;62>&#65533;&#65533;&#65533;&#65533;O"&#65533;&#65533;&#65533;&#65533;C?L&#65533;q6:&#65533;A$&#65533; &&1&#65533;H&#65533;&#65533;D&#65533;@&#65533;&#65533;&#65533;Q&#65533;&#65533;@&#65533;&#65533;&#65533;&#65533;&#65533;&#65533;P&#65533;&#65533;y~E&#65533;i&#65533;,_B&#65533;@&#518;&#65533;&#65533;
&#65533;&#65533;-&#65533;&#65533;&#65533;&#65533;&#65533;R&#65533;&#65533;&#65533;`P&#272;&#65533;pD0G&#65533;&#65533;FP&#65533;@&#65533;C,I&#65533;M| &#65533;]&#65533;n&#65533;d$&#65533;Jd&#65533;w&#65533;$o&#65533;&#65533;&#65533;&#65533;&#65533;&#65533;8&#65533;qKM&#65533;($&#65533;9)f&#65533;&#65533;&#65533;&#1157;&#65533;&#65533; &#65533;&#65533;!I!&#65533;A5&#65533;+pBP&#65533;W&#65533;&#65533;&#65533; s&#65533;hK&#65533;.R&#65533;&#65533;\,F&#65533;F``&#65533;&#65533;&#65533;L@&#65533;H@5&#65533;&#65533;b&#65533;&#65533;_&#65533;J&#65533;&#65533;q&#65533;&#65533;&#65533;eNz&#65533;\&#65533;dw,!&#65533;?t&#65533;}Du/&#65533;&#65533; &#65533;&A&#65533;I&#65533;I* &#848;EeOI&#65533;P0&#65533;i(&#65533;,&#61640;&#65533;&#65533;q>gu&#65533;YS9	&#65533;l&#65533;&#65533;[xA603&#65533;&#65533;&#65533;&#65533;&#65533;	B &#65533;&#65533;xI&#65533;D&#65533;&#65533;R&#65533;	&#65533;#J&#65533;(tP&#65533;&#582;	``&#65533;&#65533;&#65533;)a{&#65533;HW&#65533;&#65533;&#65533;&#65533;&#65533;hJd&#65533;'P&#65533;L;B`&#65533;?&#65533;&#65533;&#65533;.e&&#65533;&#65533;&#65533;b&#65533;&#65533; &#65533;Q&#65533;F&#65533;"0,g8&#65533;@&#65533;&#65533;&#65533;&#65533;&#65533;&#65533;&#65533;&#553;y&#65533;&#65533;'h G&#65533;C&#65533;1f&#854;T&#65533;&#65533;&#65533;2&#65533;&#557;7pvj!&#65533;&#65533;&#65533;@
&#65533;&#65533;&#65533;&#65533;&#65533;&#65533;9&#65533;?&#65533;&#65533;/&#65533;s&#65533;]&#65533;E&#65533;&#65533;A@&#65533;&#65533;&#65533;&#65533;&#65533;*Ta&#65533;!&#65533;F4&#65533;2&#65533;&#65533;&#65533;&#65533;HL&#65533;, &#65533;pd&#65533;? ail$$$9&#65533;U?&#65533;&#65533;&#65533;&#65533;=&#65533;Ir&#65533;ZNe&#65533;&#1480;&#65533;P&#65533;&#65533;&#65533;&#65533; &#65533;r&#65533;&#65533;a<&#65533; bK&#65533;&#65533;T=&#65533;&#65533;&#65533;&#65533;"|T.1&#65533;P> &#65533; b&#544;(&#65533; /&#65533;r&#65533;&#65533;&#65533; &#65533; A-&#65533;&#65533;&#65533;&#65533;&#65533;.&&#65533;&#65533;&#65533;x!b&#65533;oiLJbloz&#65533;8&#65533;&#65533; 4X&#65533;X&#65533;&#65533; J&#65533;&#65533;&#65533;&#65533;`&#65533; &#65533;&#65533;L&#65533;&#65533;&#65533;8&#65533;"&#65533;GM'&#65533;&#65533;&#65533;v&#65533;&#65533;$&#65533;&#65533;:&#65533;X&#65533;$(Ph&#65533;&#65533;gW&#65533;&#65533;I&#65533;b&#65533;&#65533;-7&#65533;bh&!LM1&#65533;&#65533;&#65533;1&#65533;6&#65533;&#65533;q&#65533;&&#65533;&#65533;[&#65533;*y&#65533;5&#65533;08&#65533;&#65533;&#65533;&#65533;%&#65533;&#65533;&#65533;&#65533;T&#65533;&#65533;C
&#65533;L&#65533;z&#65533;&#65533;L&#65533;&#65533;d\&#65533;&#65533;V&#65533;6&#65533;m&#65533;&#65533;I&#65533;d&#65533;A&#65533;&#65533;&#65533;B&#65533; &#65533;&#65533;&#65533;`&#65533;P&#65533;&#65533;4&#65533;&#65533;fp&#65533;E&#65533;e&#65533;p@&#1527;&#65533;jPp&#65533;3K8)	&#65533;D%^	!&#65533;&#65533;i&#65533;^&#65533;C &#65533;]kB&#65533;c&#65533;v&#65533;D&#65533;62(l&#65533;%?&#65533;&#65533;&#65533;J%&#65533;r&#65533;&#65533;~z3&#65533;( &#65533;S$&#65533;&#65533;&#65533;&#65533;b&#65533;,&#65533;]&#745;X3!P&#65533;.y;&#65533;&#65533;&#65533;I&#65533;(&#65533;&#65533;
&#65533;&#65533;&#65533;$&#65533;&#65533;&#487;
<  &#65533;%&#65533;H&#65533;?&#65533;A:&#65533;&#65533;$&#65533;&#65533;&#65533;@&#65533;4a	&#65533;p-&#65533;_&#65533;&#65533;&#65533;Y&#65533;Xk&#65533;&#65533;&#65533;&#65533;@&#65533;&#65533;F&#65533;&#65533;&#65533;&#65533;h&#65533;TN&#65533;Z&#65533;&#138;'&#65533;S&#65533;&#65533;*&#65533;gG&#65533;G&#65533;O&#65533;D&#65533;X&#65533;BP-I0&#65533;&#65533; H&#65533;	&#65533;hKt &#65533;&#65533;!&#65533;4/c&#65533;3&#65533;&#65533; :&#65533;&#65533;
&#65533;&#65533;v G.&#65533;&#65533;8&#65533;&#65533;&#65533;u&#972;&#65533;&#65533;&#65533;&#65533;L7&#65533;Y&#65533;n^&#1439;!&#65533;g&#65533;&#65533;/&#65533;]P&#65533;&#65533;g&#65533;&#65533;&#65533;&#65533;y&#65533;&#65533;"&#65533;Mp:&#65533;zY&#65533;=03I`&#65533;&#65533;1^^&#65533;&#65533;m'*&#65533;T&#65533;&#65533;Z&#65533;&#65533;;&#65533;RE&#65533;&#65533;eb&#65533;&#65533;WnL&#65533;(&#768;9p^&#65533;&#65533;W&#65533;y&#65533;&#65533;&#65533;&#65533;ZPg
&#65533;-iIxK &#65533;
0&#65533;F@ &#65533;moe&#65533;[Q&#65533;}&#65533;-&#65533;&#65533;Lb&#65533;X&#22720;&#65533;&#65533;&#65533;<&#178;2&#65533;&#65533;G*ei{&#65533;&#65533;&#65533;&#65533;UK&#65533;&#65533;&#65533;&#65533;&#65533;&#65533;&#65533;&#65533;&#65533;/&#65533;D&&#65533;|&#65533;/&#65533;$&#65533;&#1590;&#65533;&#65533;E5&#65533;&#65533;&#65533;&#65533;?&#65533;&#65533;&#65533;&#65533;&#65533;&#65533;x&#65533;?H&#65533;&#65533;<&#65533;"&#65533;&#65533;&#65533;[r&#65533;c&#65533;&#65533;wJH&#65533;B&#65533;&#65533;&#65533;p.&#65533;&2&#65533; ,1&#65533;&#65533;1'&#65533;$ X>b&#65533;&#65533;&#65533;&#65533;3&#65533; 9&#65533;&#65533;&#65533;F&#65533;&#65533;_4&#65533;-&#65533;&#65533;c__&#65533;O &#65533;&#65533;[Mb&#65533;r$&#65533;&#65533;&#65533;!y7&#65533;&#65533;V&#65533;ss&#65533;&#65533;N&#65533; &#65533;&#65533;&#65533;Vb&#65533;DgP>&#65533;3&#65533;AVRq&#65533;52cWk&#65533;V&#65533;hr&#65533;fVbW&#65533; X8&#502;&#65533;&#65533;cg.q&#65533;C&#65533;U&#65533;t'N&#65533;k&#65533;$&#65533;7&#65533;DR d&#65533;&#65533;:&#65533;&#65533;&#65533;&#65533;&#65533;&#65533;&#65533;)A&#65533;#&#65533;&#65533;&#65533;'&#65533;W&#65533;B&#65533;g9&#65533;&#480;y8(&#65533;/!&#65533;&#65533;&#65533;j&#65533;F&#65533;p&#65533;6&#65533;j&#65533;PJCDJ&#65533;&#65533;C7&#65533;.&#65533;,&#65533;',r&#65533;&#65533;`
!&#65533;&#65533;&#65533;&#1104;f&#65533;E:&#65533;&#65533;1&Qa&#65533; }l &#65533;&#65533;W}&#65533;&#65533;&#65533;L&#65533;	&#65533;	XXE.&#65533;&#65533;p&#65533;p&#65533;@&#65533;&#65533;@&1 {@&#65533;&#65533;&#65533;&#65533; ,&#65533;*X&#65533;&#65533;sBX&#65533;?AB 
&#65533;&#65533;P&#65533;&#65533;&#65533;a&#65533;2&#65533;$&#65533;&#65533;pp3C &#65533;&#65533;%P&#65533;4&#65533;&#65533;T&#65533;P4
&#65533;Cs3G&#65533;&#65533; 3JP&#65533;$N3&#65533;&#65533;5&#65533;&#65533;&#65533;H;&#65533;&#65533;&#65533;!&#65533;&#65533;hp &#65533;&#65533;Y%!XCr\FV&#65533;5V&#65533;#XQ&#65533;&#65533;f&#65533;&#65533;&#65533;M[&#65533;,Y'&#65533;!&#65533;&#65533;k&#65533;#y8&#65533;&#65533;1&#65533;&#65533;]@Iz&#65533;$&#65533;&#65533;'z&#65533;r:o&#65533;-aR&#65533;&#1026;&#65533;&#65533;"&#65533;Wa&#65533;xxPV&#65533;x}&#65533;&#65533;&#65533;x.&#65533;	&#65533;.&#65533;Z&#65533;&#65533;Z&#65533;&#65533;i&#65533;)&#65533;&#65533;&#65533;&#65533;&#65533;&#65533;&#65533;&#65533;0AKE&#65533;&#65533;j&#65533;&#65533;&#65533;&#65533;j&#65533; M&#65533;DL&#65533;0Xh&#65533;<&#65533;B&#65533;&#65533;2&#65533;h&#65533;,EW&#65533;&#65533;&#65533;(&#65533;'&#65533;&#65533;s&#65533;X}&#65533;(}&#65533;(&#65533;l@}&#464;&#65533;&#65533;r&#65533;&#65533;X%P&#65533;&#65533;cQ`&#65533;0&#65533;&#65533;9DAF&#65533;y&#65533;~&#65533; &#65533;0&#60828;&#65533;&#65533;&#65533;&#65533;&#65533;&#65533;&#65533;&#65533;&#65533;&#65533;&#65533;`&#65533;7!&#65533;S$1b&#65533;&#65533;&#386;&#65533;P&#65533;B0&#65533;@+&#65533;&#65533;&#65533;#&#65533;3J&#65533;W 2_&#65533; &#65533;1&#65533;ZU,q&#816;G&#65533;^&#65533;	
&#65533;) &#65533;&#65533;&#65533;&#65533;7a&#65533;&#65533;(&#65533;Y&#65533;	{&#65533;&#65533;&#65533;J&#65533;e@"&#65533;LfIxta/ 9$&#65533;&#65533;&#65533;&#65533;>&#65533;&#65533;G!! #&#65533;%&#65533;F&#65533;&#65533;	'`
m&#65533;&#65533;o&#65533;G&#65533;8~E&#65533;(&#65533;ugh&#65533;&#65533;G
&#65533;-&#1650;9&#65533;&#65533;`&#65533;%_x.&#65533; &#65533;&#65533;(h&#65533;Z&#65533;h&#65533;Q&#65533;W&#65533;&#65533;tx&#65533;#&#65533;8P$&#65533;
&#65533;&#65533;&#65533;&#65533;?&#65533;&#65533;&#65533;&#65533;y&#65533;&#65533;;q&#65533;&#65533;R 	&#65533;0&#65533;&#65533;	L3!.A!&#65533;&#65533;&#65533;&#65533;3&#65533;&#65533;m?9C5`v$&#65533; $&#65533;(&#65533;&#65533;&#65533;1&#65533;0bIY8 z&#1169;s&#65533;&#65533;Qf&#65533;&&#65533;dQ&#65533;&#65533;&#65533;#&#65533;T&#65533;`&#65533;P&#65533;&#65533;7&#65533;&#65533;&#65533;&#65533;y&#65533;&#65533;&#65533;&#65533;iq&#65533;&#65533;&#65533;h&#65533;	&#65533;ynz0&#65533;6
z&#65533;&#65533;&#65533;I&#65533;&#65533;&#65533;~&#65533;`&#65533;&#65533;<s`&#65533;s& F p&#65533;!]/p&#65533;&#65533;AO&#65533;M&#65533;e&#65533;&#65533;0CV&#65533;tb&#65533;#R&#65533;	(&#65533;&#65533;0CTr&&#65533;&#65533;0zEl
&#65533;&#65533;3&#65533;&#65533;y&#65533;g
&#1353;g|&#65533;#f&#338;&#65533;&#65533;&#65533;&#65533;&#65533;&#65533;&#65533;YVn&#65533;L1Q&#65533;&#65533;&#65533;p]&#65533;Hq*&#65533;&#65533;	&#65533;&#65533;&#65533;X&#65533;&#1686;&#65533;&#65533;B q&#65533;5!B+bD Q&#65533;
&#65533;!7C&#65533;&#65533;
;)&#65533;&&#65533;-&#65533;(&#65533;(eJ&#65533;&#65533;.AK&#65533;&#65533;&#65533;&#65533;&#65533;&#65533;,&#65533;&#65533;`&#65533;&#65533;&#65533;vZ&#65533;&#65533;)]+&#65533;&#65533;&#65533;U&#65533;&#65533;Zw[&#65533;  a&#65533;&#65533;`z/QP&#65533;&#1040;&#65533;W@!G$R&#65533; +&#65533;4&#65533;-&#65533;&#65533;&#65533;f@1&#65533;G&#65533;&#65533;M$&#65533;&#1760;.a&#65533;o&#65533;0&#65533;&#65533;V$&#65533;M&#65533;r!]#&#65533;~&#65533;;&#65533;&#65533;D&#65533;`&#65533;0&#65533;&#65533;&#65533;&#65533;&#65533; 8 &#65533;&#65533;&#65533;Z&#65533;)&#65533;&#65533;{&#65533;&#65533;&#65533;&#65533;I&#65533;&#65533;&#65533;f~&#65533;K&#65533;&#65533;&#65533;&#65533;&#65533;+X&#65533;&#65533;&#65533;w&#65533;	Z&#65533;.&#65533;&#65533;&#65533;Q7&#65533;p`&#65533;P&#65533;18@7&#65533;?7&#65533;-&#65533;'Pap5TIr&#65533;&#65533;&#65533;&#65533;=%&#65533;7&#65533;+&#65533;&#65533;3&#65533;rT&#65533;&#65533;~0.&#65533; HsY&#65533;&#65533;&#65533;Zf&#65533;&#65533;G&#65533;Ova&#65533;&#65533;%Y&#65533;&#65533;&#65533;&#65533;&#65533;0&#65533;&#65533;plt`&#65533;@L&#65533;d&#65533;LL0&#65533;&#65533;`&#65533;");`&#65533;&#65533;&#65533;l&#65533;&#65533;&#65533;4&#65533;?01`SD&#65533;&#65533;Y&#65533;Cyr
p&#65533;Z&#65533;E&#65533;&#65533;i&#65533;&#65533;p&#65533;5&#65533;&#65533;
$Qr*&#65533;&#65533;&#65533;i&#65533;j` EEe1&#65533;	&#65533;pJ&#65533;&#65533;&#65533;&#65533;&#65533;>`&0&#65533;"&#65533;H(`v&#65533;(&#65533;(&#65533;b&#65533;1&#65533;(K!JX&#65533;&#65533;bu3&#65533;CQQ&#65533;&#65533;&#65533;&#65533;P !!6&#65533;H&#65533;@
M@&#65533;&#65533;00n&#65533;j@&#65533;n&#65533;&#65533;:q&#65533;&#65533;	1r&#65533;g~q0v&#65533;&#65533;&#65533;8&#65533;&#23979;&#65533;&#65533;&#65533;	&#65533;D`&#65533;&#65533;`&#65533;&#65533;`&#65533;&#65533;.&#65533;!%1
&#65533;H&#65533;Y&#65533;O&#65533;=s&#65533;H)&#65533;frQ]!F]&#65533; &#65533;"I5&#65533;&#65533;72&#65533;`*)F2&#65533;<&#575;-&#65533;dc&#65533;&#65533;&#65533; &#65533;&#65533;o&#65533;&#860; &#65533;&#65533;Ai&#65533;&#65533; &#65533;&#65533;	%&#65533; '&#65533; 5
!hHQa&#65533;A&#1654;!&#65533;"Q&#65533;&#65533;-&#65533;8RX&#65533;&#65533;=g&#65533;Z&#65533;b&#65533;&#65533;$AB&#65533;&#65533;&#65533;$Q=&#65533;\Fy9&#65533;&#65533;?ao&#65533;;&#65533;iz&#65533;&#65533;$&#65533;&#65533;_&#65533;H&#65533;&#65533;%&#65533;&#65533;	F&#65533;&#65533;&#65533;&#65533;R&#65533;]rV211D+1&#65533;%&#65533;p&#65533;r&#65533;&#65533;P.R&#65533;#&#65533;8&#162;,&#65533;K 5d&#65533;&#65533;&#65533;V&#65533;P&#65533;&#59101;&#65533;&#65533;%A&#65533;q&#65533;&#65533;&#65533;g&#65533;
 0&#65533;&#65533; &#65533;&#65533; &#65533;&#65533;$&#65533; &#65533;&#65533; &#65533; &#65533;&#65533;@&#65533;|&#65533;r&#65533;&#65533;&#65533;W&#65533;&#65533;&#65533;p &#65533;<b&#65533;&#65533;&#65533;&#65533;&#65533;!&#65533;`Cp&#65533;%#9-&#65533;&#65533;&#65533;aO!p&#65533;!V&#65533;&#65533;0b&#65533;&#65533;8FGp4UI&#1311;&#65533;&#65533;K&#65533;&#65533;=&#65533;&#65533;J&#65533;/&#65533;&#65533;!AY~p&#65533;DJs^6&#65533;m&#65533;1&#65533;x&#65533;1&#65533;f&#65533;1g&#65533;A&#65533;qa@#9U&#65533;&#65533;&#65533;5ti&#65533;&#65533;;<&#65533;z&#65533;;&#65533;&#65533;;&&#65533;&#65533;@&#65533;&#65533;&#65533;&#1449;&#65533;b&#65533;&#65533;d&#65533;k&#65533;	&#65533;mA&#65533;&#65533;b&#65533;|p&#65533;&#65533;&#1409;&#65533;&#65533;&#65533;&#65533;&#732;y&#65533;5&#65533;&#65533;%nt&#65533;v]&#65533;&#65533;`&#65533;&#65533; &#65533;i&#65533;&#65533;y8
&#65533;&#620;&#65533;&#65533;&#65533;m&#65533;%&#65533;p0&#6922;U&#65533;&#65533;NN&#65533;<&#65533;&#65533;`_&#65533;&#65533;%&#65533;&#65533;&#65533;&#65533;&#65533;&#65533;0&#65533;&&#65533;p&#65533;2Zq&#65533;G&#65533;&#65533;k2&#65533;3&#65533;Mf&#65533;RA&#65533;@&#984;,Qs&#65533;%&#65533;&#65533;6&#65533;&#65533;J=&#65533;LO&#65533;5&#65533;&#65533;	%&#65533;&#65533;Z)cU&#65533;:D&#65533;&#65533;W&#65533;}$&#65533;&#65533;/&#65533;&#65533;qZ^@U&#65533;U&#979;&#65533;o&#65533;!@&#65533;&#65533;5&#65533;,a@,&#65533;1&#65533;&#65533;&&#65533;!3`@#;&#65533; R&#65533;&#65533;;A&#65533;&#65533;&#65533;&#65533;]&#65533;=&#65533;i4&#1845;&#65533;&#65533;-&#65533;|&#65533;k`&#65533;&#65533;&#65533;&#65533;Q&#65533;&#65533;V&#65533;&#65533;z%&#65533;'&#371;&#65533;&#65533;&#65533;`&#65533;&#65533;&#65533;&#65533;&#65533;f x`&#65533;_&#65533;@j#0&#65533;a&#65533;&#65533;D&#65533;&#65533;qBT
&#65533;&#65533;&#65533;&#65533;}&#65533;&#65533;&#65533;&#65533;}a&#65533;m&#65533;&#65533;Y1&#65533;&#65533;&#65533;@&#899;&#1562;&#65533;&#65533;S&#65533;&#65533;L&#65533;&#65533;<%&#65533;&#65533;>&#65533;I&#65533;
&#65533;+&#65533;&#65533;&#65533;&#65533;"@	&#65533;"$&#65533;L&#65533;b/&#65533;`/#&#65533;&#65533;&#65533;" "&#65533;&#65533;&#65533;&#65533;&#65533;&#65533;&#65533;
9@y&#65533;&#65533;
&#65533;&#65533;&#65533;&#65533;&#65533;&#65533;x
[@&#65533;
s&#65533;&#65533;7J$&#65533;&#65533;*5TSE2&#65533;&#65533;&#65533;4&#65533;&#267;Z&#65533;
E&#65533;&#65533;%A*&#65533;	&#65533;5&#65533;O&#65533;&#65533;Ap&#65533;%OP&#65533;&#65533;&#65533;&#65533;R&#65533;X&#65533;m^d%&#65533;&#65533;&#65533;&#65533;7\&#65533;&#65533;11V&#65533;&#65533;&#65533;b&#65533;\&#65533;&#65533;2^&#65533;&#65533;&#65533;C&#65533;&&#65533;T&#65533;i4&#65533;	j/hOj&#1330;&#65533;#4&#65533;&#65533;&#65533;s&#65533;&#65533;4&#65533; &#65533;	N&#65533;&#65533;,&#65533;/&#65533;&#65533;,a&#65533;v&#65533;R&#65533;&#65533;0?e&#65533;)[;Z&#65533;&#65533;&#65533;&#65533;)?Q&#65533;&#65533;&#65533;;&#65533;^Z`If&#65533;$a+&#65533;&#65533;&#65533;&#65533;&#65533;&#65533;&#65533;Xf&#65533;&#65533;M]#%&#65533;&#65533;&#65533;&#65533;&#65533;&#65533;?S&#65533;&#65533;<&#65533;Z&#65533;&#65533;&#65533;&#65533;&#65533;&#65533;kZ&#65533;&#65533;&#65533;?&#65533;&#65533;&#65533;&#65533;&#65533;&#65533;p&#65533;1&#65533;&#65533;v&#65533;&#65533;&#65533;&#65533;$&#65533;&#65533;.&#65533;&#65533;&#65533;5'&#65533;&#65533;&#65533;&#65533;&#65533;&#65533;&#1999;&#65533;&#65533;n`&#65533;
-&#65533;?&#65533;1d,T&#65533;-&#65533;4$,&#65533;&#65533;&#65533;&Z<&#65533;&#65533;&#65533;&#65533;&#65533; &#65533;&#65533;&#65533;&#65533;&#65533;&#65533;&#65533;;&#65533;&#65533;1L1b&#197;%&#65533;%I&#65533;0I>&#65533;9f&#65533;(&#65533;?k&#65533;%))PD#&#65533;#&#65533;z&#65533;2!L&#65533;	Y%&#65533;&#65533;#c&#65533;&#65533;x&#65533;
&#65533;T&#65533;v&#65533;&#65533;	&#65533;&#65533;&#1120;AG&#65533;&#65533;&#1242;T%&#65533;T&#65533;&#65533;&#65533;&#65533;$;b&#65533;&#65533;Tl&#65533;]&#65533;&#65533;&#65533;&#65533;;T12&#65533;W&#65533;&#65533;;M&#65533;eX&#65533;&#65533;X&#65533;	ih&#65533;w&#65533;&#65533;??&#65533;&#65533;&#65533;hI&#65533;?&#65533;&#65533;!&#65533;$&#65533;&#383;?&#65533;-_&#412;Y3&#65533;29:Q&B&#65533;2	K&#65533;&#65533;OP&#65533;&#65533;Y_&#65533;pm&#65533;&#65533;M&#730;Z :&#65533;&#2026;c&#65533;&#1305;&#65533;}&#65533;^$$&#65533;EFdM&#65533;&#65533;&#65533;&#65533;&#1590;&#65533;9r&#65533;H&#65533;&#65533;!&#65533;&#65533; &#65533;&#193;&#65533;&#65533;7&#65533;t&#65533;&#65533;&#65533;GB&#65533;>&#65533;t$&#65533;&#65533;<&#65533;&#65533;>&#65533;'0D&#65533;&#65533;&#65533;T&#65533;&#65533;&#1553;&#1023;&#65533;&#65533;&#65533;&#65533;?!&#65533;&#65533;/=&#65533;
JP!0&#65533; &#65533;&#65533;&#65533;&#65533;&#65533;&#65533;&#65533;0&#65533;E&#65533;&#65533;~&#65533;&#65533;	&#65533;B&#65533;&#65533;&#65533;&#65533;8&#65533;B&#65533;&#65533;0&#65533;&#65533;Vt&#65533;&#65533;&#65533;&#65533;&#65533;8HH&#526;&#65533;Ba&#65533;&#65533;j&#65533;(&#65533;&#65533;&#65533;p&#65533;v
&#65533;&#65533;(&#65533;&#65533;&#878;&#65533;2K-&#65533;L &#65533;&#65533;R 0X,!&#65533;0&#47244;&#65533;*&#65533;&#65533;&#65533;&#65533;J&#65533;T&#65533;j&#65533;$;1:I&#65533;$^&#65533;%&#65533;D&#65533;J&#65533;&#65533;,&#65533;&#32196;&#65533;&#1176;&#65533;~&#65533;: &#65533;)&#65533;x&#65533;&#65533;"AE&#65533;&#65533;N>e&#65533;&#65533;&#65533;&#65533;&#65533;&#65533;i&#65533;OwJ&#65533;&#65533;6&#65533;B&#65533;&#65533;6&#65533;D(&#65533; [s3&#65533;&#65533;&#65533;&#65533;+X&#65533;&#1092;&#65533;&#65533;Ch&#65533;5&#65533;0&#65533;&#65533;&#65533;2i&#65533;&#65533;&#65533;&#65533;*&#65533;&#65533;&#65533;-&#65533;e&#65533;&#1649;F&#65533;I&#65533;fKH6kWk&#54809;&#65533;H&#65533;F&#65533;&#65533;
&#65533; h&#65533;U2&#65533;m'&#65533;l`H&#65533;d&#65533;.&#65533;3"&#65533;H&#65533;lH&#65533;dP&#65533;G&#65533;1&#65533;&#65533;iu&#65533;&#65533;&#65533;&#65533;R F-&#65533;&#65533;B2&#65533;&#65533;i:@&#65533;&#65533;&#65533;k&#65533;Pw24##&#65533;&#65533;7C3&#65533;L'#&#65533;&#65533;`,I&#65533;C&#65533;$&#65533;ZN&#65533;$9&#65533;&#65533;q&#65533;^&#65533;^&#65533;&#65533;&#65533;&#65533;d&#65533;&#523;)t&#65533;g&#65533;'&#65533;&#65533;&#65533;g&#65533;f&#65533;&#65533;\&#65533;`&#65533;N2BL &#65533;	C&#65533;&#65533;&#65533;&#65533;&#65533;VR(&#65533;T]&#65533;*5&#65533;T&#65533;N&#65533;&#65533;&#904;&#985;&#65533;&#65533;T&%&#65533;d'O&#65533;&#908;&#65533;&#129;&#65533;$&#65533;hb&#39615;&#65533;m&#65533;=&#65533;&#65533;"9&#65533;&#65533;&#65533;&#65533;&#65533;T&#65533;&#65533;^&#65533;k,ix&#65533;&#1501;v&#65533;&#65533;@4&#217;0&#65533;(o&#65533;O&#498;4AF&#65533;&#65533;&#65533;iOH4lU[m&#65533;4&#492;&#65533;6!&#65533; &#65533;
&#65533;&#65533;&#65533;&#65533;u:1&#65533;!0 &#65533;PF&#65533;Yy'd~[&#65533;&#65533;&#65533;&#65533;a&#6572;&#1047;&#65533;&#65533;32&#65533;6&#65533;&#65533;pp&#65533;&#65533;P@&#65533;&#418;&#65533;&#65533;(&#65533;Z&#65533;&#65533;w&#65533;B&#65533;]Pp8Y&#65533;G~&#65533;@&#65533;&#65533;X&#65533;&#65533;Q&#65533;?u1&#65533;l&#65533;g|&#65533;^f&#65533;&#65533;&#65533;&#65533;&#65533;^&#65533;&#65533;Q&#65533;J&#1115;&#65533;&#65533;&#65533;	p&#65533;D8&#157;&#65533;&#65533;JHdPx&#65533;?l 2Lc&#65533;&#65533;4&#65533;*&#65533;&#65533;&#65533;p7&#65533;H&#65533;&#65533;2'&#65533;&#65533;*[%&#65533;&#65533;&#65533;9K&#65533;
&#65533;(&#65533;&#65533;&#65533;#S&#65533;z&#65533;&#65533;F&#65533;&#235;,NNs*/&#65533;C&#65533;LQ3&#65533;"&#65533;?&#65533;&#65533;1&#138;W&#65533;&#65533;x&#65533;&#65533;C8Ajh&#65533;e&#65533;&#65533;5&#65533;(k'&#65533;0!&#65533;G<&#65533;&#65533;&&#65533;&#65533;d FB&#65533;#4&#65533;&#65533;&#65533;X&#65533; -&#1485;F&#65533;&#65533;&#65533;B&#65533;&#65533;UD&#65533;l

y&#65533;&#65533;&#65533;$8&#65533;&#630;&#65533;<&#65533;&#65533;(!&#65533;C&#65533;?Nt7&#65533;&#65533;&#65533;@&#65533;?&#65533;P&#65533;T@&#65533;&#65533;d&#65533;&#65533;&#65533;&#65533;&#65533;&#65533;&#65533;&#65533;&#65533;,&#65533;&#65533;l"!&#65533;&#65533;&#65533;R0&#65533;(\-&#65533;&#65533;\&#65533;&#65533;5F(Z&#65533;3&#65533;&#65533;	&#65533;&#65533;/&#65533;@&#65533;hr&#65533;&#65533;uP)#d(&#65533;7w&#65533;u6&#65533;xg<&#65533;)&#65533;r&#65533;c6(&#65533;&#65533;&#65533;
hE&#65533;&#1416;@TFC-&#65533;&#65533;&#65533; M&#65533;`&#418;&#65533;&#65533;pKz&#65533;fD&#65533;R&#65533;]c&#65533;&#65533;&#65533;&#65533;&#65533;&#65533;&#65533;&#65533;b'T&#65533; l#Q&#65533;&#65533;\|I&#65533;:&#65533;A&#65533;&#65533;  &#65533;?4Su0C &#264;&#65533;J&#65533;&#65533;&#580; &#65533;7AA&#65533;X*&#65533;	&#65533;A &#65533;&#65533;4I8&#65533; C&#65533;2"&#65533;&#65533;&#65533;&#65533;&#65533;&#65533;CB&#65533;&#65533;<!#&#65533;&#65533;VI&#362;%i&#65533;&#65533;&#65533;0X&#65533;&#65533;7j30&#65533;&#65533;IS&#65533;&#65533;Uxjm&#65533;k&#65533;&#65533;&#65533;&#65533;&#65533;5!w-	&#65533;:&#65533;&#65533;&#65533;&#65533;
&#65533; #z)&#65533;E 	VS&#65533;)\&#2738;c&#65533;Dr5&#65533;$&#65533;+&#65533;&#65533;T<&#65533;&#65533;&#65533;D%!)&#65533;&#65533;&#65533;*h&#65533;2&#65533;&#65533;.4!&#65533;&#65533;fd&#65533;&#65533;&#65533;ml&#1269;&#65533;
&#65533;&#65533;t|Ql&#65533;&#65533;&#65533;&#65533;
&#65533;&#65533;8&#65533;X&#65533;&#65533;&#65533;&#65533;FZ&#65533;l&#65533;&#65533;U&#65533;&#65533; F&#65533;DP3d"&#65533;?&#65533;&#65533;6&#65533;&#65533;4d&#65533;&#65533;/) &#65533;w&#65533;&#1969;$&#65533;2&#65533;&#65533;{"&#65533;&#65533;&#65533;&#65533;i&#65533;&#65533;&#65533;&#65533;&#65533;&#65533;^f&#65533;I&#65533;v&#65533;&#1751;&#65533;&#65533;&#65533;&#65533;&#65533;)+&#65533;&#727;=%&#65533;&#65533;&#65533;DXR
o-#&#65533;h &#65533;P&#65533;p&#65533;&#154;)%V&#65533;&#65533;b&#65533;&#65533;%^&#65533;&#65533;&#65533;&#65533;&#65533;O&#65533;&#65533;t&#65533;&#584;&#65533;v&#65533;@&#65533;P&#65533;&#65533;.l&#65533;&#65533; :`&#65533;&#65533;&#65533;'#&#65533;&#65533;X&#1536;Q&#65533;E&#65533;@&#65533;`@&#65533;&#65533;&#65533;&#65533;&#65533;&#65533;<e,&#65533;&#65533;	&#65533;&#65533;&#65533;&#220;&#65533;&&#65533;&#65533;	&#65533;&#65533;?&#65533;&#65533;&#65533;a&#65533;&#65533;@&#65533;&#65533;&#65533;&#65533;&&#65533;&#65533;&#65533;&#65533;H&#65533;&#65533;,=&#65533;y&#980;&#65533;&#65533;Y&#65533;&e4&#65533;&#65533;]B&#65533;.@&#65533;&#216;c&#65533;&#65533;&#65533;&#273;&#65533;)\X&#1050;&#65533;&#65533;?&#65533;&#65533;&#65533; B gf&#65533;&#65533;&#65533;L&#65533;43X@)Nz&#65533;b&#65533;&#65533;&#65533;H&#65533;&#65533;$&#65533;&#65533;T5&#65533; &#65533;f$&#65533;&#65533;&#65533;~&#65533;&#65533;a&#65533;7#&#65533;&#65533;K
&#65533;&#65533;&#1348;l&#65533;(&#65533;@xyij3+&#65533;8D&#65533;&#65533;&#65533;&&#65533;&#65533;NH&#65533;N&#65533;@&#65533;<&#65533;&#65533;&#65533;M!&#341;&#65533;]m&#65533;a&#65533;	Y&#65533;;W,&#65533;&#65533;5&#65533;&#65533;&#65533;&#65533;'M!&#65533;i&#65533;k't@&#65533;N&#65533;,B=&#65533;[o&#65533;&#65533;B
&#65533;&#65533;&#65533;)&#65533;&#65533;&#65533;&#65533;&#65533;&#65533;9k&#65533;f&#65533;N&&#65533;d%&#65533;&#65533;&#365;&#65533;&#65533;d&#65533;HC&#65533;4&#65533;&#65533;L;&#65533;&#65533;`&#65533;#G&#65533;&#65533;&#65533;S&#65533;r&#65533;&#65533;<K7&#65533;-q	&#65533;
(&#65533;&#65533;P&#65533;,w&&#65533;&#65533;<&#65533;FN&#65533;&#65533;&#65533;#&#65533;$
x&#65533;&#65533;&#65533; &#65533;)A} a&#65533;&#65533;!*mB:&#65533;&#65533;?&#65533;D&#65533;&#65533;&#65533;&#65533;1&#65533;&#65533;&#65533;&#65533;d&#65533;n&#65533;C{b&#65533;&#65533;da0n&#65533;G6&#1939;&#65533;&#65533;&#65533;&#65533;>s&#65533;&#65533;&#65533;&#65533;ig&#65533;&#65533;q&#1686;6P&#65533;&#65533;&#65533;&#65533;[&#65533;&#65533;&#65533;&#65533;!&#65533;&#65533;&#65533;L&#1438;i&#65533;=W<&#65533;&#65533;&#65533;`&#1923;&#65533;&#65533;=m&#65533;&#65533;&#791;&#65533;/&#65533;&#65533;&#65533;&#65533;L
&#65533;{&#65533;&#65533;osB>&#65533;y(&#65533;&#65533;N+&#65533;X&)&#65533;hc&#65533;&#1753;&#65533;&#65533;?&#65533;h&#65533;(&#65533;&#65533;&#65533;O&#65533;v&#65533;r6&#65533;vlP&#65533;j&#65533;|&#65533;&#65533;&#65533;9P&#65533;&#65533;&#65533;}&#65533;/&#65533;Xh&#65533;
&#65533;!&#65533;&#65533;&#65533;&#65533;?&#65533;&#65533;&#65533;&#1986;^4&#65533; &#65533;&#65533;&#65533;&#65533;&#65533;a&#65533;&#65533;&#65533;a&#65533;`&#65533;&#65533;S&#65533;&#65533;&#65533;&#65533;i&#65533;&#65533;d&#65533;N&#65533;&#65533;&#65533;&#1609;i&#65533;2&#65533;&#65533;MJ&#65533;&#65533;H&#65533;I&#65533;&#65533;&#65533;X&#65533;&#65533;(1&#65533;&#65533;<5&#65533;Pk&#65533;&#65533;&#65533;h&#65533;Ok&#65533;&#65533;0&#65533;9S&#65533;&#65533;&#65533;&#65533;A&#65533;&#65533;A&#524;*&#65533;A&#65533;&#648;I&#65533;&#65533;	L&#65533;	&#65533;I&#65533;&#65533;&#65533;&#65533;&#65533;	&#65533;M&#65533;AH&#65533;4&#135;;B&#65533;I&#65533;&#65533;&#65533;hB&#65533;8&#65533;&#65533;&#65533;&#65533;0x8&#516;0&#65533;&#65533;&#65533;<&#65533;&#65533;>&#65533;?3C&#65533;;&#65533;<C&#65533;&#65533;6&#65533;&#65533;&#65533;&#716;&#65533;(:&#65533;&#65533;E&#65533;k(&#65533;E:&#65533;q&#65533;C&#65533;h&#65533;!&#65533;&#65533;e&#65533;@9gQ&#65533;&#65533;&#65533;KDX&#65533;H&#65533;&#65533;k&#65533;&#65533;0 ,&#65533; ?pD0&#65533;&#65533;&#65533;N&#65533;3&#65533;&#65533;EML&#65533;&#65533;3&#65533;&#65533;0&#65533;0L&#65533;&#518;0&#65533;;&#65533;&#369;&#65533;&#65533;A&#65533;J&#65533;&#65533;8&#65533;&#65533;&#65533;i=&#65533;&#65533;&#65533;&#65533;&#65533;+&#65533;	&#3332;&#65533;A&#65533;Q&#65533;P&#65533;&#132;H&#65533;c,&#158;&#65533;&#65533;&#65533;&#65533;)&#1801;c&#65533;&#65533;a 8 !&#65533;&#65533;4&#65533;	&#65533;	
&#65533;0&#65533;&#65533;&#65533;&#65533;&#65533;&#65533;&#65533;8
&#65533;&#65533;&#65533;l&#65533;a&#65533;a$&#65533;&#65533;&#65533;$&#65533;&#65533;Ff&#65533;A&#1293;IHz&#65533;&#65533;~,&#65533;m&#65533;&#449;&#776;s&#65533;H   8H .L&#65533;&#65533;H/&#65533;&#65533;I&#65533;XX&#65533;?@ X&#65533;3&#65533;&#65533;&#65533;;&#65533;\&#214;<[&#65533;	9&#65533;C&#65533;&#1008;I;&#65533;&#603;&#65533;&#604;&#65533;&#603;&#65533;&#65533;&#65533;&#65533;&#65533;I&#65533;#&#65533;[DL&#65533;D0?&#65533;&#65533;&#65533;K&#268;?,&#65533;D&#65533;?&#65533;&#65533;k&#65533;&#65533;1&#65533;8E&#65533;&#65533;?PEU&#65533;LhX&#776;&#65533;l&#65533;T&#65533;&#65533;&#65533;&#65533;&#374;&#65533;&#65533;J&#65533;$&#65533;:!,&#65533;%&#65533;&#65533;&#65533;&#65533;p&#65533;x&#65533;t&#65533;d&#65533;&#65533;"$&#780;&#65533;3&#65533;IX&#65533;4&#65533;&#65533;s&#65533;&#65533;&#65533;&#65533;&#65533;&#524;x&#65533;(&#65533;&#65533;&#65533;D&#65533;&#65533;A4F&#65533;&#65533;H&#65533;&#65533;&#65533;&#65533;&#65533;*&#388;(&#65533;f&#65533;v&#65533;&#65533;4yD3Ps&#869;	&#65533;@.&#65533;&#65533;&#65533;H3&#1840;&#65533;4;&#65533;z&#160;0A$&#65533;&#65533;n&#65533;L&#65533;T<-&#1124;&#65533;b&#65533;&#65533; *x&#65533;Gm&#65533;*&#65533;&#65533;&#65533;B&#65533;&#65533;%&#65533;&#65533;8c	4&#19084;>
&#979;&#980;X0&#65533;1&#65533;&#65533;&#65533;&#65533;C&#65533;[&#65533;js&#65533;&#65533;&#65533;&#65533;I&#65533;	&#65533;&#65533;N|&#65533;&#65533;&#294;&#65533;&#1022;&#65533;?h&#65533;;&#363;L&#65533;Jt8E&#65533;@&#65533;&#65533;&#65533;9&#65533;1&#65533;H&#65533;90&#65533;3&#65533;T&#65533;&#1028;H&#65533;T<&#65533;&#65533;Q&#65533;&#65533;&#65533;&#65533;&#65533;7&#65533;&#65533;&#65533;8I<kQ@#O&#65533;&#65533;:&#648;&#65533;&#65533;&#65533;^t&#65533;`&#65533;&#65533;&#65533;&#65533;( l&#65533;&#65533;&#1804;&#65533;tL&#65533;&#65533;Nf4H&#65533;&#388;&#900;(M&#65533;&#65533;*e "&#65533;&#65533;0&#65533;&#65533;&#1801;"&#65533;&#65533;ZC&#65533;&#65533;&#65533;x%3&#840;7`E8&#65533;&#65533;,&#65533;&#65533;&#65533;&#65533;x&#65533;&#65533;R
&#65533;z&#65533;&#65533;$5&#524;&#65533;N&#65533;&#541;&#65533;&#65533; &#840;M.!-&#65533;M&#65533;F&#1907;&#65533;$&#65533;1&#65533;&#65533; I&#65533;#U&#65533;&#65533;IM&#1356;&#65533;&#65533;&#201;B$&#65533;&#65533;&#608;&#65533;T&#65533;S&#65533;gpD&#65533;&#65533;O
V&#65533;&#65533;&#65533;JXP&#65533;&#65533;U&#65533;&#65533;&#65533;E&#65533;&#65533;&#65533;JU&#65533;U&#65533;&#65533;t&#758;&#65533;&#65533;1&#65533;j&#65533;-&#1382;H&#65533;&#65533;&#712;&#65533;V&#65533;&#10451;&#65533;?&#65533;J0&#65533;:&#65533; &#65533;&#716;>!\F&#65533;&#65533;&#65533;9&#65533;bl&#332;Bi$&W&#65533;8  &#65533;s&#65533;&#65533;&#65533;&#65533;QX&#65533;&#65533;8&#65533;l&#1545;Wx&#65533;&#65533;V&#65533;	},&#65533;&#65533;&#65533;x&#65533;Wj&#65533;ah &#65533;&#65533;h &#65533;=&#65533;&#65533;5
&#65533;&#65533;&#65533;&#65533;&#65533;&]FmL&#65533;	4&#65533;&#380;&#65533;	 Y&#65533;BB%&#65533;&#65533;R&#65533;,&#65533;&#65533;t&#65533;&#65533;&#65533;&#65533;4&#65533;%O&#17074;&#65533;&#65533;&#65533;&#65533;&#65533;TJM&#65533;J&#1682;&#65533;&#65533;e5&#1699;&#65533;L\&#290;T&#65533;N&#65533;&#65533;&#65533;4&#65533;&#65533;&#65533;&#65533;-&#65533;&#65533;&#65533;J&#65533;&#65533;&#1865;&#65533;&#65533;?&#65533;&#65533;m&#65533;&#65533;&#1073;K0[&#65533; &#1766;p&#65533;T&#65533;> Vj&#65533;d&#65533;[&#65533;&#65533;GeI5&#65533;[&#65533;&#65533;H&#65533;KD%&#65533;&#65533;&#65533;(&#65533;@&#65533;
&#65533;&#65533;
&#65533;G8G&#65533;RL&#65533;&#65533;c&#65533;&#340;\i$&#65533;8&#461;&#65533;F&#65533;&#1538;&#65533;&#65533;&#1865;L&#65533;WR&#65533;S&#65533;B&#65533;&#65533;&#65533;&#65533;	
?&#65533; &#65533;&#65533; `&#65533;&#1173;*&#65533;p]&#65533;x&#65533;&#65533;&#65533; H &#65533;&#65533;	&#65533;&#65533;&#65533;&#65533; &#65533;&#65533;&#65533;&#65533;L&#65533;C&#1805;2HN3*/@&#65533;&#65533;N;&#65533;e\8&#65533;s3&#65533;4(&#65533;&#65533;&#65533;G&#65533;&#65533;L&#65533;&#1101;&#65533;F|D&#65533;a&#65533;&#65533;4&#708;'&#516;i&#65533;#]&#65533;&#65533;	J]&#223;5&#65533;E&#65533;&#65533;?&#1251;(&#65533;&#65533;g>&#65533;$I<"Z&#65533;}_&#65533;TO&#65533;&#65533;&#65533;&#65533;O&#65533;&#260;H&#65533;&#65533;&#644;&#65533;&#65533;M&#65533;&#65533;+I&#65533;&#65533;&#65533; &#65533;J&#65533;&#65533;&#65533;&#65533;J&#65533;&#65533;`&#65533;x&#65533;\&#65533;J&#65533;5&#65533;&#65533;?&#65533;0&#1740;a&#65533;d&#65533;&#733;@&#65533; N,4t&#65533;&#65533;&#1788;]j&#65533;a>#,&#65533;u&#65533;,&#65533;58x&#65533;&#65533;"&#65533;&#65533;XFoLF&#65533;U^&#65533;M&#65533;4 Y/&#65533;&#65533;%X&#65533;&&#65533;&#629;&#65533;(&#65533;^&#65533;&#65533;^&#65533;&#65533;&#65533;&#65533;Y&#65533;nT&#1969;&#65533;N&#65533;&#65533;&#65533;(&#65533;&#65533;&#65533;&#65533;~&#65533;&#157;&#65533;&#65533;#&#65533;&#1181;&#65533;.$&#65533;&#65533;&#65533;&#65533;8cr&#65533;M4&#65533;&#65533;#]&#65533;p&#65533;bN&#65533;4#&#65533;w&#776;h8&#65533;(EYA&#65533;&#477;&#1760;&#65533;&#1060;&#65533;&#65533;FB&#65533;&#65533;&#65533;k&#65533;&#65533;&#65533;&#65533;H&#594;&#65533;&#65533;IEI&#65533;E.u&#2003;&#65533;d?;&#65533;&#65533;&#65533;Vd&#65533;T.)&#65533;dD&#65533;m&#65533;EUE&#65533;&#65533;&#65533;#EY&#1938;&#65533;&#776;V E	&#1070;&#65533;J
&#65533;e&#65533;&#65533;U^&#708;&#65533;`-&#65533;[&#65533;@"&#65533;m?&#65533;t&#65533;&#65533;f5O&#65533;&#65533;r&#65533;&#65533;&#65533;&#65533;&#65533;&#65533;Sj/&#65533;4&#65533;&#65533;$.b%V^&#23363;&#65533;&#65533;&#65533;6&#65533;r|@&#65533;Z&#65533;&#65533;\^&#65533;&#65533;&#65533;Ok&#65533;&#690216;g)&#840;)&#65533;R&#65533;ldgI&#65533;)@&#65533;&#65533;&#65533;yf&#65533;&#65533;&#65533;hWh&#65533;&#389;Vh(Mnv&#65533;3&#65533;b&#65533;4o\&#65533;y0WX&#65533;l&#1504;&#65533;B`l5&#65533;&#65533;&#65533;&#65533;&#65533;&#65533;f&#65533;&#65533;Y&#65533;&#2007;F&#65533;4T&#22086;&#65533;&#65533;deT]DN&#65533;iE&#65533;|&#65533;VU&#65533;p&#1382;&#65533;&#65533;P&#65533;J&#65533;|`&#65533;5f&#65533;9&#65533;&#65533;b&#65533;Z3&#65533;`U4T&#959;&#65533;&#65533;&#65533;c&#1932;W&#65533;YL&#65533;TT&#65533;+I&#65533;x&#65533;h&#65533;&#65533;vI&#65533;&#65533;&#65533;&#65533;&#780;&#65533;&#65533;&#65533;@>&#65533;&#65533;4GhP&#65533;&#65533;aL&#7790;&#65533;&#65533;&#65533;)%&#65533;&#65533;G&#65533;"
*&#65533;M&#65533;Y&#65533;}&#65533;=&#65533;&#65533;&#65533;&#1952;&#65533;&#65533;1&#65533;Q&#65533;&#65533;7&#65533;&#65533;&#65533;&#65533;&#65533;a&#65533;&#65533;3[&#65533;&H&#65533;H1(83&#65533;&#65533;lJ&#65533;Zi5m&#65533;^&&#65533;M&#65533;n&#65533;OK1&#65533;,&#65533;&#65533;&#65533;&#65533;&#65533; &#65533;m&#65533;p&#65533;[{V&#65533;&#65533;T&#65533;\&#65533;L&#65533;f&#65533;O&#65533;Z=&#65533;HI&#65533;&#65533;&#65533;&#28044;&#65533;&#997;&#65533;&#65533;&#65533;&&#65533;&#65533;e&#65533;&#65533;&#296;&#65533;&#65533;&#65533;&#65533;&#65533;N\&#65533; P&#65533;ZP&#65533;&#65533;U&#65533;]PL&#65533;&#65533;&#65533;&#65533;&#65533;P&#65533;&#65533;&#65533;
&#65533;	&#65533;
&#65533;F&#365;&K&#65533;&#65533;Kx&#65533;K&#65533;&#65533;&#1595;&#65533;&#65533;#K]&#65533;&#65533;U&#65533;vi&#65533;&#65533;_\&#1801;F&#65533;n&#65533;'H&#65533; (&#65533;@p&#65533;0&#65533;&d&#65533;&#65533;&#1213;&#65533;&#65533;&#65533;&#65533;&#65533;X&#65533;&#65533;&#65533;y&#65533;&#65533;)&#65533;)rE&#65533;&#65533;>Rm&#65533;&#65533;J&#65533;&#1933;&#65533;q&#65533;&#65533;L&#65533;&#65533;zh&#65533;&#65533;6&#65533;Yp&#65533;xg&#65533;&#65533;&#65533;&#65533;^&#65533;^}&#65533;B&#540;&#416;&#65533;&#65533;b0&#18793;@&#65533;d(&#65533;y&#65533;&#65533;&#65533;is&#65533;" &#65533;&#65533;&#65533;H&#65533;K&#65533;h0&#65533;#f&#65533;T&#65533;C4&#65533;Q&#65533;d&#65533;v&#65533;7&#65533;i&#65533;&#65533;D&#65533;d&#65533;H&#776;G&#65533;&#297;D`&#65533;nU&#65533;&#65533;e&#65533;`&#65533;&#65533;A&#365;&#65533;j`&#65533;U].&#43893;jc>&#65533;U&#65533;Djf&#65533;buE&#65533;3Q&#65533;&#65533;i&#65533;i&#65533;&#65533;Y<&#65533;&#65533;&#65533;%&#65533;i&#65533;V2
&#65533;k&#65533;
&#65533;&#65533;&#65533;M`&#65533;3{=q&#65533;p~^&#65533;$W&#65533;&#65533;&#65533;6*&#65533;&#65533;&#65533; Hf&#65533;4&#65533;b&#65533;&#65533;0&#65533;&#65533;`&#65533;)(&#65533;~&#65533;bw>&#65533;&#65533;&#65533;&#65533;&#65533;v&#65533;&#65533; &#65533;#&#65533;&#890;V&#65533;&#65533;L&#65533;&#65533;rehb:&#65533;&#65533;&#65533;&#65533;&#65533;A^&#65533;!/&#65533;&#65533;&#65533;&#65533;&#65533;V8&#65533;&#65533;'p2sR&&#65533;&#65533;Mi4&#65533;&#65533;|G&#65533;E&#65533;&#65533;&#65533;&#65533;&#65533;77&#65533;&#65533;f<x&#65533;`&#65533;&#65533;(&#65533;&#65533;`7l&#65533;5&#65533;&#65533;&#65533; &#65533;&#65533;$&#65533;&#65533; H
H&#65533;&#65533;J&#65533;t&#65533;&#65533;Y3&#65533;mz&#65533;Y&#65533;&#65533;&#65533;&#65533;Tp&#65533;<&#65533;&#65533;&#65533;&#65533;p'&#65533;&#65533;+&"&#65533;&#65533;lB&&#65533;g&#65533;&#65533;g&#65533;o&#65533;O&#65533;&#65533;&#65533;\^&#1792;&#65533;)pq&#65533;&#1673;)&#65533;&#65533;&#65533;&#64878;&#65533;&#65533;&#65533;&#65533;Y &#65533;&#177;t&#65533;q&#65533;&#65533;&#65533;zh@(-h;&#65533;($^&#65533;S*.&#65533;&#65533;&#65533;A&#65533;&#65533;:N&#65533;&#65533;bi&#65533;y&#65533;M/&#65533;&#65533;&&#65533;R&#65533;&#1580;&#900;&#65533;fM5&#65533;&#65533;&#65533;&#1929;d&#65533; &#65533;!&#65533;&#65533;#&#65533;z'&#65533;0(0&#65533;&#65533;&#65533;r&#65533;&#65533;&#65533;&#65533;*2&#65533;&#65533;&#65533;M&#65533;2&#65533;Ws&#65533;&#65533;|&#65533;&#65533;&#65533;&#65533;f&#65533;w&#712;oX&#65533;E0&#65533;eA&#65533;@&#65533;o&#65533;x&#65533;&#65533;&#65533;}&#65533;&#65533;&#65533;7&#65533;K~7&#1623;}&#65533;&#65533;&#65533;&#65533;&#65533;&#65533;&#65533;&#466;wC SF&#65533;NA&#65533;&&#232;N&#65533;(&#65533;&#1143;&#65533;r&#65533;(&#65533;&#65533;&#65533;&#65533;&#65533;`r 
r(x&#65533;&#65533;&#65533;R&#65533;&#58279;&#2008;&#65533;_&#65533;_s&#65533;%>k&#65533;&#65533;}&#65533;5&#65533;&#65533;&#65533;&#65533;y&#65533;V&#65533;&#65533;&#65533;(&#65533;yV8&#65533;8&#65533;O&#65533;&#65533;)y&#65533;&#65533;&#65533;&#65533;&#198;&#65533;&8l&#65533;&#65533;&#65533;D&#65533;D&#65533;&#703;&P&#65533;0H&#65533;&#65533;&#65533;&#65533;'&#65533;&#65533;&#65533;q&#65533;E&#65533;&#65533;xI&#65533;&#139;&#65533;T&PiHSc&#65533;^Tz&#65533;0&#410;##z&#65533;3&#65533;&#708;:I.1
h&#65533;&#65533;&#65533;&Te&#65533;&#65533;&#65533;&#65533;%vL&#65533;&#1029;&#65533;&#65533;&#65533;WAL&#65533;S&#65533;@b&#1493;&#440;&#65533;A CX&#65533;&#65533;&#65533;&#65533;X&#65533;_&#65533;&#65533;#>&#65533;x1&#65533;&#398;C&#65533;,&#1649;&#65533;#P]+&#65533;&#65533;2&#65533;&#65533;&#65533;*&#65533;H&#65533;C\-jr&#65533;&#65533;&#41772;j&#65533;Q&#65533;PF&#65533;.p&#65533;O&#65533;?KC&#65533;D&#65533;1l&#65533;&#65533;%&#65533;&#65533;&#65533;&#65533;&#65533;&#1441;&#65533;C&#65533;&#65533;&#65533;k(r&#65533;\LvE&#701;7&#65533;n&#65533;&#65533;&#65533;&#65533;&#65533;&#65533;3,&#65533;&#966;&#65533;r&#65533;&#65533;{&#65533;oWM_&#65533;&#65533;-&#1179;w&#65533;&#65533;?&#65533;&#65533;&#65533;&#65533;&#65533;^&#65533;8&#65533;^,&#65533;~y&#65533; &#65533;&#65533;Qa&#1980;CC&#65533;h&#65533;C&#65533;1 &#65533;0D&#65533;|&#65533;&#65533;?&#65533;&#65533;P5&#65533;RC+&#65533;cDM&#65533;&#65533;&#65533;.6&#65533;A&#65533;T&#65533;*ud&#65533;&#65533;d&#65533;"JDh&#65533;bTA!&#65533;Hp&#65533;"KM!&#65533;}$cQ	5D&#65533;T&#65533;YPeC&#65533;&#65533;&#65533;N&#65533;x1&#65533;bK2&#65533;&#65533;&#65533;&#65533;&#65533;SADQGp*v&#65533;'\&#65533;[RSb&#65533;!&#65533;&#65533;&#65533;&#65533;2&#65533;(c"@&#65533; &#65533;&#65533;@@iC&#65533;b&#65533;F&#65533;&#65533;&#65533;&#65533;Z&#65533;O	#&#65533;&#65533;>&#65533;:&#65533;*C&#65533;&#65533;Q&#65533;a&#65533;&#65533;&#65533;&#65533;3&#65533;<&#65533;B&#65533;&#65533;&#65533;&#27182;&#65533;&#65533;2+&#65533;&#65533;&#65533;&#65533;&#65533;:rZ&#65533;&#65533;&#65533;&#65533;&#1574;5&#65533;U&#65533;^&#65533;&#705;&#65533;&#65533;&#65533;`&#65533;&#65533;6&#65533;`F	&#65533;&#65533;RN&#65533;&#65533;&#65533;&&#65533;@&#65533;&#65533;&#65533;&#65533;H2@
Ck&#65533;0&#65533;D&#65533;P%&#65533; &#65533;8&#65533;Ml&#336;&#65533;-&#65533;yD4&#344;&#65533;&#65533;&#65533;J,&#65533;h&#65533;D&#65533;2P&#65533;D0&#65533;&#65533;6^Q&#65533;|V<@&#65533;&#65533;&#65533;DK\Y&#65533;S&#65533;0&#592;]&#65533;&#65533;?&#65533;&#65533;&m&#65533;&#65533;f&#65533;Q&#65533;&#65533;&#65533;&#65533;&#65533;&#65533;&#65533;&#65533;D&#65533;&#65533;&#65533;GM8y&#65533;!C&#65533;b&#65533;n&#65533;$&#65533;$?A&#65533;2CO&#65533;&#65533;&#65533;i&#65533;&#65533;?&#65533;s&#65533;&#65533;80&#65533;&#65533;&#302;g&#65533;&#65533;&#65533;&#65533;hG&#65533;&#1074;&#65533;&#65533;&#54309;&#65533;&#65533;&#65533;Qm_&#65533;&#65533;&#65533;&#65533;^SiF&#65533;&#65533;&#65533;&#65533;&#1667;3j&#65533;?s&#65533;&#65533;?-&#65533;&#65533;x&#65533;&#65533;sHN&#65533;&#65533;c~^&#65533;&#65533;&#441;`&#65533; &#65533;&#65533;;&#65533;`&#65533;&#65533;&#1890;&#65533;&#65533;U<&#65533;>&#65533;?M2d&#65533;c$&#65533;&#65533;&#65533;5&#65533;&#65533;e&#65533;&#65533;&#65533;&#36863;/f&#65533;&#65533;&#65533;&#65533;{&#65533;&#65533;.mgI&#65533;&#65533;&#65533;&#65533;4mb3r&#65533;&#65533;dT&#65533;&#65533;z&#65533;&#65533;F/&#65533;N5&#65533;;"&#65533;&#1625;&#65533;&#65533;T&#65533;&#65533;qkZ&#65533;Q&#65533;C&#65533;&#65533;&#65533;F&#65533;&#65533;m&#65533;
 &#65533;&#65533;6&#65533; .&#65533;&#65533;&#65533;@&#65533;Ao&#65533;T&#982;,&#65533;a&#65533;!&#65533;&#65533;&#65533;?&#65533;&#65533;&#65533;%&#65533;!&#65533;&#65533;?Zs&#65533;&#65533;&#65533;&#65533;f&#65533;&#65533; &#65533;&#65533;
3&#801;&#65533;&#65533;sa-&#464;&#65533;d~&#65533;&#65533;&#65533;&#65533;x&#65533;&#65533;&#65533; &#65533;!Ga&#65533;S&#65533;&#65533;&#65533;CH&#65533;&#65533;&#65533;2D5&#65533;&#65533;&#65533;&#65533;,9dIP&#1698;K&#65533;&#65533;&#65533;&#1529;&#65533;D&#65533;&#65533;&#65533;FJv;&#65533;T&#65533;x_iH&#65533;&#65533;F&#65533;@a &#65533;&#65533;S&#65533;;&#65533;&#65533;&#65533;&#65533;#&#65533;G7bOcM&#65533;J&#436;&#65533;&#65533;%f&#65533;!&#65533;&#65533;C< &#65533;&#65533;&#65533;Q"&#65533;&#65533; nJR&#548;%k&#65533;&#639;d&#65533;n&#65533;&#65533;&!&#65533;Sn2&#65533;&#65533;\&#65533;*[&#65533;&#65533;N&#65533;R&#65533;&#65533;TC&#65533;)&#65533;E@&#65533;&#65533;&#65533;8&#65533;]&#65533;R&#65533;%Cr	&#65533;&#65533;&#65533;M&#65533;S&#65533;&#65533;&#65533;7B3
&#65533;f&#65533;&#65533;v&#65533;N!&#65533;<&#65533;5&#65533;&#65533;&#65533;&#65533;fT&#65533;&#65533;d!&#65533;&#65533;&#481;q&#65533;&#65533;,&#65533;&#65533;&#424;&#65533;&#65533;&#65533;aC^x8&#656;&#65533;&#65533;&#65533;(&#65533;&#65533;&#953;&#65533;?I&#65533;&#65533;&#1431;!&#65533;&#270;!^&#65533;"&#65533;&#65533;&#65533;%&#65533;`]&#65533;&#65533;?v&#408;7.&dik&#65533;&#65533;a&#65533;&#65533;x&#65533;#d&#1301;F&#883;4&#65533;O+&#65533;&#65533;E&#65533;)R&#65533;&#65533;($a!}"&#65533;!&#65533;	"(]&#65533;SV&#65533;&#65533;&#65533;&#65533;)&#65533;W&#65533;&#65533;T&#65533;%F&#65533;&#65533;,&#65533;G&#65533;&#65533;&#65533;RS&#65533;&#65533;_0x&#65533;&#65533;&#65533;`&#65533;&#65533;&#65533;&#65533;&#65533;R&#65533;Sf-&#65533;
A&#65533;&#65533;&#65533;2m&#65533;6&#65533;&#65533;M&#65533;vS&#65533;&#65533;Z&#65533;9j&#65533;&#65533;&#65533; &#65533;&#65533;+!&#65533;L&#65533;&#65533;5&#65533;r&#65533;|&#65533;&#65533;Z&#65533;B&#65533;"&#65533;1&#65533;Od&#773;X&#65533;9twMB&#65533;3&#65533;&#65533;`&#65533;&#65533;&#65533;V &#65533;&#65533;]*&#65533;F32&#65533;E%h&#65533;&#65533;jY;&#65533;$a6$M3&#65533;g&#1734;dl&#65533;	&#65533;mK&#65533;&#1744;&#809;{_&#65533;&#65533;kE&#1668;:,&#65533;&#65533;&#1024;L&#65533;&#65533;&#372;2"&#65533;t&#65533;S&#65533;6&#65533;&#65533;&#65533;&#65533;L5v&#65533;&#65533;?&#65533;RjS&#65533;&#298;xI&#65533;&#65533;&#65533;~&#65533;e&#65533; 0&#65533;e&#65533;&#65533;"&#65533;&#65533;1&#65533;
&#65533;2U^&#65533;&#65533;K:Wp~5T&#65533;&#65533;/&#65533;\5X&&#65533;H&#65533;&#65533;&#65533;[&#65533;&#65533;-.&#65533;&#65533;&#65533;&#65533;&#65533;A	g&#18242;=&#65533;^&#65533;B&#65533;&#65533;&#65533;t&#65533;&#65533;E&#784;&#65533;:8&#65533;	&#65533;}&#65533;&#65533;e&#288;&#65533;1&#65533;a&#65533;4&#65533;C&#65533;&#65533;q3&#65533;dc3j&#65533;&#65533;I)B&#65533;&#65533;iT|&#65533;&#65533;&#65533;`+4&#65533;d&#65533;OQ&#65533;&#65533;&#1490;&#65533;(&#65533;&#28741;!&#65533;E&#65533;"&#65533;&#65533;<9&#65533;&#65533;+i&#65533;PBf&#65533;&#65533;$XFF6&#65533;4.N&#65533;)b&#65533;&#343;&#65533;F&#65533;&#65533;|&#65533;&&#65533;&#1960;&#65533;&#65533;/yvjM&#65533;L?=/U&#65533;&#65533;&#65533;..&#65533;&#65533;&#65533;G&#65533;&#65533;n&#1754;9&#65533;&#65533;wU&#65533;B&#65533;&#65533;]8 &#65533;&#65533;&#65533;&#860;*&#65533;U&#65533;S9HD&#65533;&#65533;b?&#65533;!&#65533;&#65533; ae&#65533;&#65533;&#65533;2r&#65533;QVC&#65533;&#65533;&#65533;W.&#65533;+@&#65533;B&#65533;&#65533;&#65533;&#65533;'&#65533;q&#65533;f5&#65533;&#65533;&#65533;)C&#65533;Q&#65533;`&#65533;h.)&#65533;&#65533;`&#65533;&#65533;P&#65533;ik&#65533;HG&#65533;q&#65533;v&#65533;d&#65533;Bd7$&#65533;&#65533;@I&#65533;&#65533;&&#65533;&#65533;]?&#65533;&#65533;&#776;&#65533;F&#65533;Ered&#65533;&#328;&#65533;&#65533;Ys&#65533;&#65533;B*&#65533;&#65533;&#65533;&#65533;Y&#65533;y&#65533;q&#65533;&#65533;&#65533;[&#65533;Z&#65533;R&#65533;&#65533;&#65533;&#65533;&	&#65533;W&#65533;F&#65533;&#550;&#65533;:T&#65533;&#65533;_&#65533;N&#65533;<&#65533;g
&#65533;&#65533;&#65533;S&#65533;&#65533;&#65533;<&#65533;&#65533;!&#65533;&#65533;&#65533;&#65533;&#65533;&#65533;6;&#65533;1&#16958;8sF&#65533;&#65533;&#65533;&#65533;&#65533;`&#65533;&#65533;t&#65533;&#65533;P11&#52274;Yx&#65533;B &#65533;.v&#65533;4r50[ &#65533;q&#65533; b#t&#65533;B&#65533;&#65533;S&#65533;&#65533;&#1188;&#2701;&#65533;&#65533;&#65533;&#65533;XE&#347;&#65533;&#65533;&#65533;&#65533;&#65533;&#65533;v&#65533;~&#65533;!_&#65533;R&#65533;@4&#65533;&#65533;&#65533;&#65533;F&#65533;&#65533;b2{&#65533;&#65533;&#65533;lM&#65533;&#65533;&#65533;>&#65533;9&#65533;8&#65533;$&#909;&#65533;PX\1&#65533;&#19744;9?)&#65533;o~&#65533;=&#65533;7N&#65533;&#65533;J&#65533;o&#65533;&#825;&#65533;&#65533;v?O&#65533;&#65533;&#65533;&#65533;&#60558;&#65533;h&#65533;9:&#65533;&#65533;&#65533;F&#65533;&#65533;&#65533;XcI&#65533;&#65533;&#65533;&#65533;&#65533;?>&#65533;&#65533;d$5&#65533;&#65533;`h&#65533;qB&#65533;&#65533;&#65533;@@&#65533;&#65533;&#65533;L&#65533;&#65533;:x&#1314;&#65533;&#65533;q7'qJ+&#65533;Qd&#1752;-&#65533;&#65533;&#1899;,F&#65533;&#65533;&#1630;&#65533;&#65533;&#65533;&#65533;&#65533;D&#65533;tY&#65533;5&#65533;&#65533;d&#65533;=Y1&#65533;Vc8^&#65533;	&#1948;P&#65533;&#65533;&#65533;&#65533;&#65533;)&#401;}M&#65533;&#65533;&#65533;&#65533;x`&#65533;&#65533;&#65533;&#65533;8&#65533;&#65533;X&#65533;:&#65533;&#65533;&#65533;/5Be4&#65533;&#65533;Ez&#65533;B&#65533;&#65533; &#65533;&#65533; @&#65533;&#65533;D&#65533;
2&#65533;P&#65533;&#65533;`C&#65533;`D4&#65533;&#65533;&#65533;5&#65533;&#65533;BF&#65533; &#181;5D1&#1281;R&#65533;N&#65533;'\%-P&#65533;Z^F&#65533;]R&#65533;|&#65533;&#65533;&#65533;&#65533;,EU<&#65533;&#65533;&#65533; &#65533;h&#65533;U&#65533;M&#65533;&#65533;&#65533;&#65533;  &#65533;,  ,&#65533;?,@&#65533;&#65533;&#65533;aP&#65533;	"&#65533;Ct&#65533;tCCb!"C&#65533;&#65533;!&#65533;#&#65533;C"fD&#65533;iD7&#65533; %&#65533;C&F!b"&b&#65533;$n"&n&#65533;.$@7$&#65533;$&#65533;b&#65533;B7<A"&#65533;&#65533;*&#65533;&#65533;?&#65533;C&#65533;&#65533;&#65533;b-&#65533;.&#65533; R&#65533;LIC@Q&#65533;&#65533;&#266;l&#65533;H&#65533;&#65533;\&#65533;&#65533;&#65533;3&#65533;&#65533;&#53777;&#65533;&#65533;&#65533;LcF`&#65533;Y&#65533;c&#65533;&#65533;&#65533;&#65533;&#65533;&#65533;&#65533;Vm}&#65533;&#368;[o&#65533;V&#65533;p&#65533;}E&#65533;&#65533;&#65533;&#65533;C&#65533;0{&#1302;&#65533;&#65533;y&#65533;&#1929;QF&#65533;&#65533;H\D&#65533;OC&#65533;NK&#65533;L&#65533;	&#65533;&#65533;&#1019;&#65533;1&#65533;&#65533;C,ED&#65533;&#65533;:&#65533;&#65533;&#65533;EZ&#65533;&#65533; @&#65533;CXd&#65533;&#65533;&#65533;&#65533;LV&#65533;&#1360;&#65533;F|&#65533;&#65533; &#65533;-&#65533;L&#65533;&#65533;&#65533;<&#65533;>&#65533;&#65533;&#65533;h&#65533;h&#65533;L:&#65533;h&#65533;$c\A&#65533;&#65533;$cX&#65533;Q%&#65533;@&&#65533;&#65533;+bMR6bC&#65533;@*&#65533;"+&&#65533;:h&#65533;UFD-6&#65533;.\@-2C,6DY&#65533;$&#65533;LO&#65533;0&#65533;&#65533;E&#65533;&#65533;E1&#65533;K,&#65533;&#65533;&#65533;QT&#1302;&#65533;H#
&#65533;	&#65533;0c&#65533;&#65533;c&#65533;DcnYL&#65533;&#65533; &#65533;K&#65533;&#65533;&#65533;&#785;&#65533;&#65533;V &#65533;D&#65533;&#65533;F&#65533;V &#65533;C&#65533;&#65533;&#65533;&#65533;0&#65533;g&#65533;&#65533;c&#65533;nmf&#65533;&#65533;&#65533;g&#65533;#&#65533;&#65533;&#65533;y&#65533;!&#65533;g&#65533;FY&#65533;&#65533;U&#65533;&#65533;&#65533;&#65533;J&#65533;e&#65533;PDK&#65533;&#65533;&#65533;&#65533;&#65533;R&#65533;&#65533;nB&#65533;&#65533;L&#65533;&#65533;&#65533;&#65533;o&#65533;aC@N4&#65533;p2D&#65533;&#65533;D&#65533;U&#65533;&#65533;j&#65533;M&#65533;&#65533;U r2&#65533;p&#65533;B&#161;sfgwBgC &#65533;&#65533;&#65533;?  &#65533;&#65533;tN&#65533;&#65533;gK&#65533;dCXCpdD&#65533;'|6&#65533;&#65533;&#65533;H&#65533;'c&#65533;N&#932;&#65533;&#65533;&#65533;C&#65533;&#65533;XN&#65533;X&#65533;O&#65533;&#65533;&#65533;.W&#65533;ZbQ*&#65533;bb#>hD&#65533;&#65533;S>"!.&#65533;?(%T:&#65533;$&#65533;@(6X2D7&#65533;b&#65533;&#65533;)&#65533;h&#65533;&#65533;(U&#65533;&#65533;):.:DW&#65533;&#65533;V&#1186;&#65533;&#65533;&#65533;4&#65533;Ih&#65533;&#65533;&#65533;62&#65533;&#65533;`&#65533;&#65533;&#65533;&#65533;&#65533;fk&#65533;Q&#65533;&#65533;&#1995;&#65533;VG&#65533;H&#65533;&#65533;Ne&#65533;&#65533;&#65533;&#1020;&#65533;&#65533;\&#65533;&#65533;,&#65533;d&#65533;&#65533;&#65533;&#65533;]"&#65533;&#65533;Z#b&#65533;)&#65533;-A3DE3p&#65533;j&#65533;]v&#65533;F&#65533;)&#65533;&#65533;&#65533;&#65533;&#65533;m&#65533;&#65533;&#65533;&#65533;&#65533;&#65533;&#65533;&#65533;f&#65533;AD0#&'Sh&#65533;rV&#65533;uvgu&#65533;'
&#65533;>&#65533;U&#65533;&#65533;:&#65533;zF&#65533;JgrJ'D\&#65533;o&#65533;CU&#65533;KF&#65533;&#65533;&#65533;?&#65533;CJ*FF:DH&#65533;'&#65533;&#65533;aH&#1412;F&#65533;&#65533;I&
&#65533;&#65533;r-&#65533;&#65533;aO^C&#65533;$&#65533;D&#65533;R&#1154;.&#65533;&#65533;%&#65533;0&#65533;?,&#65533;B&#65533;&#65533;2k!&#435;F&#65533;2&#65533;F&#65533;&V&#65533;?&#65533;A&#65533;|k&#65533;"&#65533;&#65533;&#65533;xb&#65533;&#65533;bTF&#65533;&#65533;&#65533;h&#65533;&#65533;&#65533;a&#65533;@2F6f	&#65533;&#65533;&#65533;&#65533;&#65533;%<&#65533;&#65533;)>&#65533;&#65533;&#65533;+m&#65533;&#65533;7&#65533;&&#65533;4=n&#65533;z0&#65533;&#134;&#65533;&#492;&#65533;&#65533;&#65533;#<&#65533;&#65533;&#65533;F&#65533;y&#65533;&#65533;@&#65533;
&#65533;&#65533;n&#65533;)]:&#65533;&#65533;c&#65533;&#65533;t&&#65533;&#65533;i&#65533;&#65533;a&#1028;&#65533;8&#65533;&#65533;&#986;&#65533;&#65533;&#1721;DUX&#65533;z&#65533;! dgF&#65533;|>&#65533;.&#65533;-&#65533;&#65533;@|m}2 &#65533;O&#65533;&#65533;E&#65533;&#65533;&#65533;&#423;?,&#65533;VmGz&#65533;yF&#65533;~&#65533;j{&#65533;a&#1338;&#65533;f&#65533;F&#65533;m&#728;d&#1230;&#65533;&#65533;gF.&#65533;&#65533;&#65533;&#65533;G&#65533;&#65533;&#65533;&#65533;&#65533;&#65533;&#65533;$&#65533;m&#65533;z&#65533;&#65533;&#65533;$I&#65533;$&#65533;&#65533;&#65533;:&#65533;&#65533;j&#65533;^&#65533;&#65533;-+e"&#65533;&#65533;&#65533;)&#65533;kC$b&#65533;n&#65533;&#65533;&#65533;&#65533;&&#65533;b-6&#65533;.\&#65533;&#65533;&#65533;*&#65533;&#65533;?Le/&#65533;e&#65533;&#65533;G&#65533;&#65533;&#65533;&#65533;&#65533;&#65533;
L&#65533;&#65533;&#65533;6&#65533;#m9Ip&#65533;&#65533;h&#65533;&#65533;&#65533;&#65533;&#65533;A&#65533;&#65533;B	z`D|&#65533;ge&#65533;_ma&c&#65533;&#65533;,p&#65533;&#65533;&#65533;&#65533;&#1361;&#65533;&#65533;=&#65533;&#65533;+&#65533;&#65533;&#65533;=&#65533;Q8j&#65533;&#376;&#65533;9&#65533;fiV&#65533;&#65533;[&#65533;&#1891;&#65533;{&#65533;||c&#65533;&#1699;&#65533;n&#65533;&#65533;r&#65533;&#65533;&#65533;EF&#65533;VV&#65533;&#65533;&#65533;?*F&#65533;	&#65533;&#65533;K&#65533;M&#65533;&#65533;n&#65533;&#65533;C&#556;&#65533;5&#65533;&#65533;&#65533;Ct&#65533;q&#65533;!&#65533;Z&#65533;&#65533;&#65533;l&#65533;V&#65533;y&#65533;&#65533;sf&#65533;&#65533;:&#65533;&#65533; &#65533;& &#65533;D&#65533;G:0|&#417;s0kp&#65533;rjm&#65533;&#65533;jC&#65533;jc&#65533;$&#65533;&#65533;&#65533;2D&#65533;2&#65533;&#65533;&#65533;*&#65533;&#65533;
gs5&#65533;%&#65533;V&#65533;&#65533;:&#65533;g&#65533;&#65533;P&#65533;&#65533;nX&#65533;c4&#65533;&#65533;ehQ>1Ctk&#65533;>&#65533;&#65533;&#65533;K\q&#65533;&#65533;&#65533;&#65533;&#65533;&#65533;&#65533;2&#65533;&#65533;&#65533;&#65533;&#65533;?&#65533;qC&#65533;qD&#65533;	0&#65533;h&#65533;&#65533;&#65533;F&#65533; 	&#65533;&#65533;4&#65533;C8
t &#65533;&#65533;Q&#65533; 	&#1585;)t&#65533;0
hD&#65533;&#65533;#&#65533;&#65533;6&#65533;@&#65533;@-&#65533;&#65533;6tACTrC Ct&#65533;6&#65533;&#65533;&#65533;'&#65533;r(&#65533;&#65533;(&#65533;r)&#65533;&#780;D&#65533;&#65533;"&#65533;&#65533;&#65533;@&#65533;qC&#65533;&#65533;&#65533;&#65533;0&#65533;6&#65533; .3&#65533;,7&#65533;+&#65533;q/&#65533;rF&#65533;&#65533;&#65533;w O&#65533;4&#65533;1&#65533;1&#65533;&#65533;?&#1329;;&#65533;!&#65533;2#&#65533;$&#65533;&#65533;&#65533;@H@&3&#65533;-wA-&#65533;&#65533;l&#65533;#lC&#1024;S0&#65533;=&#65533;)&#65533;&#65533;;&#65533;s<&#65533;&#65533;<&#65533;3d&#65533;K&#65533;T&#65533;r0&#65533;24&#65533;&#65533;C&#65533;&#65533;5&#65533;&#65533;r#&#65533;&#65533;6&#65533;&#65533;3&#65533;24&#65533;sF&#65533;&#65533;4;4&#65533; G
L&#65533;	,44#&#65533;&#65533;&#65533;&#65533;Ct$&#65533;&#65533;&#65533;0D&#65533; #t-D&#65533;6&#1792;FP&#65533;*$p=&#65533;tM&#65533;&#65533;M&#65533;tNg&#65533;&&#65533;sF&#65533;rMs.&#65533;&#65533;?H@D4&?2BK33&#65533;&#65533;&#65533;&#65533;?3&#65533;&#65533;D&#65533;7!OC;D&#65533;&#65533;4&#65533;&#65533;-3D&&#65533;&#65533;5(&#65533;@Io&#65533;<&#65533;?t@{&#65533;&#65533;@&#65533;FQ&#65533;t]&#65533;&#65533;]&#65533;u^&#65533;QT@&#65533;4T7	&#65533;1Hu7w3Q&#65533;5b4A&#65533;K<&#65533;Q&#65533; 	&#65533;qV&#65533;2'&#65533;Ku\C&#65533;6&#65533;&#65533;&#65533;C&#65533; @&#65533;C8&#65533;&#65533;0&#1420;vMd&#65533;?dA C&#65533;&#65533;^&#65533;vm&#65533;&#65533;m&#65533;&#65533;s&#65533;&#65533;!&#65533;&#65533;_&#65533;Cd&#65533;V3&#65533;4&#65533; &#65533;a7&#65533;a6&#65533;J+wF&#65533;t[Cr#o&#65533;b&#65533; E&#65533;&#65533;&#65533;rpc&#65533;@K 4&#65533;YSC&#65533;5(uQ&#65533;&#65533;?&#65533;3K&#65533;&#65533;&#65533;>Fk&#65533;vn&#65533;w|&#65533;&#65533;|&#1271;&#65533;&#65533;&#65533;/_wq{3C&#65533;w&&#65533;r&#65533;y&#65533;wCpsh&#65533;h&#65533;u&#65533;&#65533;&#65533;&#65533;&#65533;0&#65533;1/&#65533; C2#&#65533;&#65533;~&#65533;u*&#65533;C*h8"&#65533;5x&#65533;j&#65533;I&#65533;&#65533;&#65533;&#65533;!&#65533;Y(&#65533;&#65533;Y&#65533; "&#65533;&#65533;?&#65533;&#65533;&#65533;7D&#65533;3&#65533;&#65533;&#65533;x}&#65533;x&#65533;&#65533;&#65533;&#65533;&#65533;4d&#65533;=[&#65533;r&#65533;&#65533;,G&#65533;O&#65533;&#65533;Cdrs&#65533;&#65533;&#65533;gD&#65533;&#65533;H hG&#65533;&#65533;&#65533;&#65533;C4G&#65533;3&#65533;si4b&#65533;&#65533;?&#65533;v*&#65533;v&#65533;uw&#65533;&#65533;&#65533;@d&#65533;&#65533;&#65533;&#65533;&#65533;?&#65533;&#65533;C&#65533;&#65533;&#65533;&#65533;8"d&#65533;F&#65533;x&#65533;;&#65533;&#65533;&#65533;&#65533;&#65533;&#65533;z&#65533;: >&#65533;9&#272;7&#65533;wG&#65533;+&#65533;7i&#65533;&#65533;jK&#65533;&#65533;3&#65533;hK9&#65533;g&#65533;>&#65533;qu;&#65533;0&#65533;&#65533;#&#65533;&#65533;5]K &#65533;kx&#65533;&#65533;8&#65533;9C&#65533;&#65533;Y&#65533;v&#65533;9&#65533;;&#65533;44&#65533;8&#65533;&#65533;KFk&#65533;&#65533;&#65533;&#65533;Y&#65533;&#65533;{&#65533;&#65533;&#65533;@h= &#65533;?&#65533;C?GDpk&#65533;@79[#&#65533;C&#65533;z&#65533;O&#65533;&#65533;G&#65533;&#65533;&#65533;K&#65533;8&#65533;O&#65533;&#65533;&#65533;1,&#65533;5&#65533;{&#65533;&#65533;&#65533;&#65533;&#65533;%xxI&#65533;:&#65533;&#65533; &#65533;&#1274;;&#65533;&#879;&#65533;yl&#65533;&#65533;&#65533;#&#65533;l&#65533;&#65533;|&#65533;&#65533;&#65533;&#65533;&#65533;tI&#65533;&#65533;o?zF;&#65533;b&#1476;7xCx&#65533;Qp&#65533;Yk8&#65533;C&#65533;qF&#65533;&#65533;0&#65533;@8xi&#65533;u%5&#65533;k&#65533;{g&#65533;{&#250;&#65533;&#65533;:C&#65533;&#242;&#65533;&#65533;&#65533;&#65533;&#65533;&#65533;&#65533;<&#65533;&#65533;&#65533;&#65533;|&#65533;&#65533;7&#65533;g&#65533;_W&#65533;'y&#65533;;&#65533;&#215;&#65533;W3&#65533;=fs&#65533;&#65533;&#65533;wDh3Cd&#65533;?p &#65533;?&#65533;p&#65533;r&#65533;&#65533;&#65533;&#65533;&#65533;Y&#65533;&#65533;&#65533;&#65533;&#65533;%&#65533; 5p=&#65533;&#248;&#65533;&#65533;&#65533;s&#65533;&#939;&#65533;&#1715;}&#65533;O&#65533;`&#312;8;&#65533;c&#65533;,W&#65533;&#65533;?` &#65533;C\rCr =&#65533;}Mt&#65533;&#65533;&#65533;=h?=&#65533;s 3&#65533;?&#65533;&#65533;&#65533;7pG&#65533;y&#65533;67?}&#1595;&#65533;x&#65533;y&#65533;&#65533;&#65533;&#65533;&#65533;k&#65533;&#65533;5@&#65533;&#65533;R&#65533;&#891;}&#65533;&#65533;&#65533;&#65533;&#65533;&#65533;s&#65533;@&#65533;r&#65533;&#65533;o&#65533;&#65533;&#2039;&3&#65533;W&#65533;?~&#65533;kD&&#1018;&#65533;&#65533;&#65533;I;&#65533;&#65533;v&#65533;C:03&#65533;&#65533;t&#65533;{&#65533;_&#65533;?`&#65533;c&&#65533;&#65533;&#65533;&#65533;&#65533;&#65533;3D l&#65533;&#65533;&#65533;GDY&#65533;&#65533;&#65533;2CV:F2&#65533;%dp&#65533;K&#65533;&#65533;&#65533;&#65533;&#65533;D&#65533;0C7&#65533;.C&#65533;@2&#65533;@2|@0K&#65533;&#65533;&#65533;&#65533;	&#65533;8&#65533;pB&#65533;*&#65533;&#65533;J&#65533;&#65533;_b&#65533;&#65533;Q&#65533;&#65533;&#65533;f&#65533;&#65533;&#65533;dI&#65533;'Q&#65533;T&#65533;&#65533;eK&#65533;/a&#404;9&#65533;&#65533;&#65533;V!&#65533;&#65533;0&#447;*&#65533; &#65533;&#65533;'QU&#65533; &#65533;&#65533;&#65533;_&#65533;r&#65533;Bu&#65533;t*T&#65533;=&#65533;&#65533;&#65533;&#65533;&#65533;&#65533;!JR8H&#65533;&#65533;&#65533;O&#520;&#65533;
&#65533;$S&#65533;&#65533;X&#65533;00Q&#65533;"&#65533;&#65533; a&#65533;mt&#65533;M&#199;'V&#65533;&#65533;qc&#65533;&&#65533;&#65533;C&#65533;&#65533;&#65533;$,&#65533;&#65533;6&#65533;&#65533;&#65533;.&#65533;&#65533;!&#65533;4&#65533;p&#65533;&#65533;%&#65533;&#65533;&#65533;)&#810;&#65533;28&#65533;&#65533;cY&#65533;vj&#65533;&#65533;gC&#65533;V&#65533;!&#65533;&#65533;&#65533;&#65533;&#65533;&#65533;&#65533;H&#65533;no+&#65533;x&#65533;&#65533;&#65533;&#65533;!2
tH&#65533;oB+&#65533;K/&#65533;&#65533;&#65533;&#65533;&#65533;'&#65533; &#65533;<&#65533;&#65533;gl&#1791;&#65533;8n&#65533;&#65533;	t|P&#65533;&#65533;j&#65533;&#65533;eX&#65533;&#65533;mH&#65533;&#65533;c&#65533;(&#65533;l&#65533;ACy&#65533;&#65533;2&#65533;N&#65533;AD&#1187;&#65533;&#65533;&#65533;&#65533;&#65533;BC&#65533;#&#65533;
0xk&#65533;&#65533;P&#65533;q&#65533;&#65533;&#65533;&#65533; ;|
!8&#65533;yL&#65533;!&#65533;,&#65533;&#515;t&#65533;"&#65533;&#65533;z&#65533;&#65533;30 h&#65533;&#65533;&#912;&#65533;G&#65533;*&#65533;&#65533;&#65533;&#65533;&#65533;&#65533;$&#65533;
&#65533;&#817;RR&#65533;-&#65533;&#65533;&#65533;&#65533;+&#65533;&#65533;&#65533;&#65533;&#65533;&#65533;3	&#132;&#65533;&#65533;&#65533;&#65533;'&#65533; `&#65533;a&#65533;3&#65533;&#65533;&#65533;&#65533;&#65533;6y %t&#65533;l&#65533;&#65533;G!&#65533;&#65533;&#65533;&#65533;M&#65533;&#65533;,&#65533;&#65533;c&#65533;&#65533;E&#65533;&#65533;&#65533;'&#65533;.&#65533;&#65533;TE*p&#65533;\&#65533;&#65533;&#65533;D4&#65533;&#65533; V
CI&#65533;p&#65533;>&#65533;s2&#65533;8&#65533;&#65533;b&#65533;&#65533;&#65533;&#65533;s&#65533;&#65533;&#65533;G7&#65533;&#65533;N&#65533;9&#65533;&#65533;A8&#65533;&#65533;&#65533; &#65533;&#65533;d0&#65533;&#65533;g&#65533;i.;H?&#65533;&#65533;-&#65533;v0&#65533;v&#65533;&#129; #&#65533;?&#65533;H&#65533;@&#65533;&#65533;B&#1987;&#65533;&#65533;&#65533;Xdy4%!,&#65533;5&#65533;&#65533;5,Qo&#65533;d &#65533;3&#65533;z&#65533;-9&#65533;&#65533;&#65533;&#842;h&#65533;+YG&#65533;&#65533;sh@&#65533;@$&#65533;&#65533;&#65533;&#65533;s&#65533;!{Z&#65533; 1j&#65533;&#65533;*&#65533;:&#65533;(	b
K&#65533;&#65533;jjF&#65533;jz)&#65533;&#18699;&#65533;*&#65533;b&#65533;&#65533;I&#65533;I&#65533;&#65533;&#761;&#65533;B&#65533;3&#65533;s&#65533;&#65533;G&#65533;&#65533;d; &#65533;&#65533;!i&#65533;&#65533;&#65533;&#14391;q&#65533;&#65533;&#65533;&#65533;&#65533;	&#65533;_&#65533;Q&#65533;w:&#65533;&#65533;X&#65533;F&#65533; &#65533;&#65533;t&#65533;x&#65533;&#65533;j&#65533;!&#65533; &#65533;&&&#65533;Q{&#65533;AC0&#65533;@%H&#65533;@_c&#65533;T&#65533;&#65533;%&#65533;&#65533;&#65533;&#65533;&#65533;vv^&#65533;A 4&#65533;&#65533;p&#65533;&#65533;&#65533;@&#65533;&#65533;&#65533;&#65533;&#65533;&#65533;[0&#65533;t &#65533;&#65533;&#65533;i&#65533;j&#65533; &#65533;X(p&#65533;9L&#65533;>&#65533;&#65533;a&#65533;&#65533;Bm&#65533;k&#65533;&#65533;pi&#65533;&#65533;9&#65533;7&#65533;Z5&#65533;&#65533;&#65533;-V&#65533;&#65533;&#65533;v&#65533;&#65533;&#65533;&#65533;&#65533;&#65533;1&#65533;&#65533;$&#65533;&#65533;&#65533;sP&#65533;2&#65533;&#65533;h&#65533;&#65533;j&#65533;)&#65533;&#65533;&#65533;&#65533;'&#65533;&#65533;?RQ&#65533;&#65533;&#65533;%&#65533;I*&#65533;&#65533;
'$&#65533; &#65533;&#65533;&#65533;$&#65533;I>Y&#65533;C1&#65533;ZA}IA~q.&#277;&#65533;@h&#65533;&#65533;&#65533;P5&#65533;&#65533;&#65533; l&#65533;&#65533;&#65533;5Sm&#65533;)1A&#65533;&#65533;&#65533;&#65533;	!}z&#65533;&#65533;&#65533;4,&#65533; &#65533;&#65533;&#65533;0&#644;mt&#65533;&#243;&#65533;&#65533;H&#65533;?&#57872;&#65533;&#65533;9&#65533;y&#65533;&#65533;&#65533;a
D)<&#65533;0&#65533;	&#65533;&#65533;;&#65533;&#65533;&#65533;&#65533;A&#65533;u&#65533;&#65533;&#65533;l&#65533;h&#65533;&#65533;9lr&#65533;&#65533;	tP&#65533;&#65533;&#65533;`&#65533;&#65533;&#65533;g<&#65533;*&#65533;&#65533;&x!&#65533;&#65533;&#65533; &#65533;&#65533;&#65533;*&#65533;&#65533;&#65533;&#65533; &#65533;&#65533;H&#65533;&#65533;&#65533;&#50328;&#65533;&#65533;?&#65533;&#65533;&#65533;r&#65533;&#65533;&#65533;X&#65533;&#65533;F&#65533;&#65533;&#65533;g&#65533;&#65533;GPQY&#65533;
4`&#65533;h&#65533;&#65533;D&#65533;&#65533;&#65533;&#65533;&#65533;&#65533;5&#65533;0&#65533;&#65533;t&#65533;&#65533;BI}&#65533;K;(&#65533;&#65533;=&#65533;&#65533;.&#65533;&#65533;AY4t&#65533;&#65533;9&#65533;$pH&#65533;A&#65533;b&#65533;cG8Hz&#65533;B!&#65533;p&#65533;&#65533;ES&#65533; &#65533;&#65533; { &#65533;N&0&#65533;R&#65533;&#65533;{`x&#65533;&#65533;\&#65533;?y&#65533;&#65533; aY&#65533;&#65533;&#65533;%"&#65533;2&#65533;&#65533;}&#65533;&#65533;&#65533;\&#65533; iaOPfE&#65533; &#65533;|&#65533;A&#65533;&#65533;&#65533;&#65533;Y &#65533;J&#65533;N&#65533;&#65533;/&#65533;&#65533;&#65533;_.V&#65533;&#65533;&#65533;&#65533;&#65533;C.P&#65533;&#65533;@!1iI&#65533;iA&#65533;&#65533;2<&#65533;&#65533;rzsOddgav&#65533;+&#65533; &#65533;&#65533;yG&#65533;2&#65533;g6&#65533;&#65533;B3&#65533;&#65533;&#65533;;S&#65533;KB&#65533;-&#65533;`Q&#65533;;&#65533;&#65533;&#65533;&#9510;:#&#1540;&#65533;&#65533;A&#65533;&#65533;&#65533;&#65533;&#65533;&#65533;_@n}&#65533;&#1046;B&#65533;>&#65533;&#65533;&#65533; &#65533;&#65533;V&#65533;&#65533;wE&#65533;N&#65533;P&#65533;&#65533;&#65533;&#65533;&#65533;&#65533;&#65533;&#65533;*OT&#65533;&#65533;&#65533;&#65533;&#65533;e&#65533;QB&#65533;Q8&#65533;b?z&#544;N&#65533;
&#65533;&#65533;&#65533;%O*@1V&#65533;&#65533;,O&#65533;&#65533;AE&#65533;Q&#65533;&#65533;OrH&#65533;&#65533;&#65533;&#65533;&#65533; 7&#1025;	&#65533;&#65533;&#65533;P(&#65533;b&#65533;&#65533;R&#370;&#65533;&#65533;Lu!&#65533;#b@&#65533;54&#65533;&#707;&#65533;&#370;)&#65533;>&#65533;&#65533;&#58645;&#65533;&#65533;OZ&#65533;&#65533;K&#65533;&#65533;^&#65533;&#65533;H&#65533;0@'&#65533;&#65533;&#65533;@a
H &#65533;&#65533;&#65533;p&#65533;&#65533;b&#65533;.f7&#65533;x&#65533;&#1923;&#65533;R&#65533;!&#65533;n&#1946;,&#65533;(&#65533;q&#65533;&#65533;&#1586;&#65533;rg&&#65533;i&#65533;&#65533;&#1244;g!&#65533;&#65533;&#65533;&#65533;`bd&#546; *&#65533;	x&#65533;&#65533;wIH&#65533;&#1728;P&#65533;;&#65533;JKGhF&#65533;fL&#65533;	p&#65533;&#65533;&#36926;&#65533;&#65533;&#65533;s;&#65533;&#1643;&#65533;CF.HA?Z&#65533;A&#65533;&#65533;&#65533;(&#65533; &#65533;r&#65533;&#65533;TD&#65533;&#357;nT&#65533;x&#65533;	&#65533;&#65533;cw&#65533;A&#65533;&#65533;TI_mqR&#65533;&#65533;&#65533;t&#65533;t&#65533;&#65533;&#65533;V&#65533;&#65533;a	1&#65533;@K3&#65533;C&#65533;d&#65533;&#65533;&#65533;GkX{(&#65533;&#65533;&#65533;m@x&#65533;&#65533;%&#65533;T&#65533;=h*5&#65533;z&#65533;&#65533; &#65533;o&#65533;J&#65533;&#65533;&#65533;S&#65533;&#65533;&#65533;.&#65533;#r&#65533;&#65533;&#65533;t&#65533;&#65533;-&#65533;&#65533;&#65533;!_h&#65533;f&#65533;&#65533;&#65533;&#65533;&#65533;e&#969;&#1428;[fAv`&#65533;&#1186;&#65533;&#65533;D&#65533;<sf]&#65533;	&#65533;&#65533;C&#65533;&#65533;&#65533;&#65533;y&#65533;l&#65533;&#65533;&#65533;@&#65533;^&#65533;&#65533;&#65533;&#65533;sZ&#65533;&#65533;&#65533;&#65533;&#65533;EV)&#65533;u&#65533;f&#65533;&#65533;&#65533;zA&#65533;&#65533;F	&#65533;&#65533;d7&#65533;&#618;&#65533;X&AP su	&#65533;GG&#65533;&#65533;:`&#65533;A&#65533;<&#65533;}3&#65533;G&#65533;&#65533;!&#65533;&#65533;&#65533;:&#65533;&#65533;-h%&#65533;!&#65533;C(J&#65533;&#65533;&#65533;&#65533;&#65533;E*C*&#65533;[c&#65533;d	Z&#65533;&#65533;&#65533;,]_&#65533;$&#65533;&#65533;&#65533;	BS!!ET*T&#65533;r&#65533;&#65533;,&#65533;:&#65533;&#65533;&#65533;&#65533;&#65533;#&#65533;$Me&#65533;&#65533;&#65533;DU&#65533;I5=&#65533;-&#65533;&#65533;P&#65533;8"&#60847;&#65533;&#65533;&#65533;&#65533;C&#65533; &#65533;Vd:&#65533;&#65533;C&#65533;&#65533; U&#65533;&#65533; ArI&#65533;u2>&#65533;&#65533;&#65533;{,&#65533;&#65533;0&#65533; `\&#65533;&#65533;&#65533;J&#65533;&#1149;&#65533;MG^p&#65533;&#65533;&#65533;&#65533;@&#65533;L&#65533;05"Kih?(&#65533;&#65533;&#65533;&#65533;&#19632;&#65533;=MR&#65533;&#65533;w;j&#65533;&#65533; &#65533;@q	&#65533;&#65533;w2&#65533;:&#65533;~'/JbD_n&#65533;>^&#65533;&#65533; i&#65533;,&#65533;&#65533;BN1x&#65533;:&#65533;&#65533;&#65533;m%f&#65533;&#65533;J"
&#65533;&#65533;&#65533;&#65533;&#65533;8&#65533;1 &#65533;&#65533;&#65533;&#65533;&#65533;&#65533;!&#65533;&#65533; RA&#65533;&#65533;Z&#65533;!@&#65533;&#65533;~+&#65533;&#65533;%&#65533;&#65533;&#65533;b&#65533;J&#65533; (&#930;c o&#65533;&#65533;|&#65533;!&#65533;,&#65533;&#65533;.&#65533;"&#1832;
&#65533;L&#65533;`&#65533;$ &#1894;&#65533;&#65533;
&#1261;&#65533;P&#65533;r&#65533;&#65533;f&#65533; f&#65533;$&#65533;&#65533;&#65533;&#65533; &#65533;f t&#65533;&#65533;P&#65533;
&#1154;B|&#65533;h N&#65533;G&#65533;&#65533;&#65533;&#65533;&#65533;Y&#65533;&#65533;B&#65533;7J&#65533;f&#65533;&#65533;&#65533;&#65533;&#65533;&#65533;&#65533;f$^6&#276;b&#65533;&#65533;&#65533;&#65533;&#65533;&#65533;&#65533;nG&#65533;&#65533;,!p d&#65533;vV&#65533;&#65533;aw6&#65533;v@&#65533;YK&#65533;rz@5&#65533;&#65533;&#65533;&#65533;A&#65533;AJk&#581;&#65533;(&#65533;&#65533;&#65533;h&#65533;=&#65533;&#65533;@&#65533;&#65533;&#65533;&#65533;@&#65533;^&#65533;&#65533;&#65533;*F&#943;&#65533;E&#65533;\&#189;*&#65533;!~&#65533;B@-&#65533;&#65533;0 &#906; & &#65533;&#65533;&#65533;&#65533;&#65533; &#65533;kh&#65533;IR&#65533;&#65533;b&#65533;&#65533;%&#65533;(&#65533;j&#65533;&#65533;l&#65533;&#518;&#65533;&#65533;DNx (&#65533;n	B3&#65533;"&#65533;b&#65533;&#65533;!&#65533;&#65533;"&#65533;@&#65533;&#65533;&#65533;&#65533;O&#65533;F+R&#65533;&#65533;H&#65533;&#65533;&#427;&#65533;&#65533;!&#65533;0)2&#65533;V`&#65533;&#65533; &#65533; &#65533;b&#65533;&#65533;&#65533;H&#65533; &#65533;&#65533;!&#65533;3k&#65533;cJ&#65533;&#65533;CL@&#1571;zB9&#65533;&#65533;&#65533;l&#590;&#65533;&#65533;&#65533;I%&#65533;`7|&#65533;'&#65533;&#322;&#65533;&#65533;&#65533;\&#65533;8+&#65533;F&#751;V!&#65533;&#65533;F3&#2868;&#65533;&#65533;{Rq>&#65533;Tv&#65533;&#1454;&#65533;r&#32010;&#65533; ba +j!,m&#65533;Z&#65533;&#65533;&#65533;&#65533;eN&#65533;Le&#65533;&#65533; &#65533;&#65533;&#65533;L&#65533;&#734;&#65533;\.9&#65533;!&#65533;&#65533; @Q&#65533;&#65533;!&#65533;&#65533;*#"@~&#65533;B&#65533;&#65533;*&#65533;1U&#65533;&#65533;&#65533;&#65533;&#65533;m&#65533;i&#65533;J0 @&#65533;"N&#65533;&#65533;&#65533; qd&#65533;dK~&#65533;&#65533; h&#65533;&#65533;&#65533;F-z&#65533;p&#65533;&#65533;&#65533;f&#65533;&#65533;+&#65533;&#65533;N&#772;&#65533;&#65533;&#65533;&#65533;&#65533;&#65533;&#1696;$&#65533;&#65533;&#65533;&#65533;&#65533;J&#1896;0&#380;&#65533;2&#65533;&#65533;o&#65533;A&#65533;&#65533;"&#65533;&#65533;$J&#65533;&#65533;&#65533;&#65533;Bo&#65533;&#65533;<A&#65533;b&#65533;&#65533;&#65533;&#65533;*#&#65533;0`|`&#65533;-&#65533;&#65533;e&#65533;&#65533;);!&#65533;&#65533;&#65533;Bj&#65533;b&#65533;@&#65533;dKH&#65533;&#65533;(&#65533; &#65533;j&#65533;&#65533;AtA&#65533;1{&#65533;&#65533;=x&#65533;*&#65533;t&#65533;3$&#65533; n&#65533;{&#65533;F(O&#65533;&#65533;,y,&#65533;&#65533;,&#65533;R&#65533;{&#65533;O&#65533;0&#65533;&#65533;H`v&#65533;8&#65533;&#65533;;N.&#65533;&#65533;aA&#65533;E
4!x&#65533;X&#65533;.&#65533;&#65533;&#65533;j&#65533;S&#65533;0an&#65533;&#65533;&&#65533;&#65533;&#35042;&#65533;&#65533;z`&#65533;&#65533;1&#65533;&#65533;J	J2%&#65533;.{p(8@J&#65533;0 +&#65533;&#65533;$H&#65533;&#65533;4&#65533;&#65533;6&#65533;&#65533;$R-G&#65533;&#65533;&#65533;j&#65533;-&#65533;rT&#65533;j&#65533;+B &#1388;&#65533;&#65533; e&#65533;&#804;&#65533;$@E[b9&#65533;&#65533; &#65533;&#65533; &#65533;J&#65533;Qd&#65533;&#65533;&#65533;
&#65533;&#65533;&#65533;a&#65533;g&#65533;&#65533; &#65533;&#65533;x&#65533;!x&#65533;|@
@X&#65533;&#65533;&#65533;Y&#65533;&#65533;&#65533;e|&#65533;<G&#65533;>&#65533;fF&#65533;&#65533;
f&#65533;p&#65533;Tv&#65533;&#65533;"	&#65533;l`@&#65533;&#65533;&#65533;!&#380;P&#65533;&#65533;&#65533;av&#65533;&#65533;&#65533;&#65533;l@Z&#65533;&#65533;Z7&#65533;6&#65533;&#65533;!T&#65533;t&#65533;TQ&#65533;QE&#65533;&#65533;M&#65533;&#65533;+&#65533;,&#65533;hO&#65533;d
&#65533; B @&#65533;r&#65533;#F&#65533;#V&#65533;&#65533;&#65533;&#1920;&#65533;&#65533;&#65533;&#65533; l&#65533;#-&#563;k&#65533;$@&#65533;k0C&#65533;TX&#65533;b&#65533;&#65533;&#65533;!&#65533;&#65533;&#65533; zO&#65533;&#1248;&#65533;&#65533;&#65533;&#327;@vd&#65533;"&#65533; &#65533;&#65533;$&#65533;q,&#65533;&#65533;m-&#65533;j&#65533;L&#65533;&#65533;s&#65533;$&#65533;&#65533;&#65533;i&#65533;(&&#65533;&#65533;&#65533;&#65533;&#65533;&#65533;&#8852;&#65533;Ra { T1ir&#65533;&#65533;&#65533;!@&#65533; &#65533;n!&#65533;&#65533;&#65533;Q&#65533;0%&#1325;d&#65533;&#65533;Qh&#65533;E&#65533;nOJ:&#65533;&#65533;&#65533;&#65533;&#65533;(&#65533; 2&#65533;v&#65533;A&#65533;&#65533;	&#65533;&#65533;&#65533;&#65533;&#65533;=&#65533;lFfU;1/&#65533;&#65533;*&#65533; &#65533;&&#65533;t&#65533;$&#65533;fO&#65533;qB&#65533;&#65533;&#65533;&#65533;@&#65533;&#65533;v&#65533;<&#65533;s&#65533;at&#65533;I&#65533;&#65533;D&#65533;@&#65533;D`v&#65533;vZ &#65533;&#65533;EN$ ]&#65533;&#65533;jP/&#65533;t&#65533; p&#65533;&#65533;P&#65533; &#65533;&#65533; )&#65533;&#65533;&#65533;{&#65533;eF&#238;&#65533;E9N P2&#65533;#J&#65533;&#65533;0&#65533;W&#65533;&#65533;x@>&#65533;5>/&#65533;'&#65533;&#65533;<&#65533;&#65533;&#65533;&#65533;\@&#65533;&#65533;!&#65533;&#65533; &#65533;@&#65533;Nc	B&#65533;&#65533;&#65533;BM&#65533;d&#65533;&#65533;"&#65533;&#65533;&#65533;!&#65533;&#65533;z&#65533;
&#896;&#65533;&#65533;&#65533;m(&#65533;&#65533;"&#65533;
&#65533;&#65533;&#65533;@jp&#65533;W&#65533;&#65533;&#65533;&#65533;$b &#65533;&(&#65533;&#65533;?&#65533;)&#65533;"&#65533;&&#65533;&#65533;LA&#65533;O(@NN&#65533;&#65533;$V&#65533;^&#65533;&#65533;6e&#65533;1&#65533;!
&#1290;&#65533;&#65533;nL&#65533;&#65533;l&#65533;A&#65533;,@&#65533;&#65533;
&#65533;&#65533; *&#65533;&#65533;&#65533;q&#65533;b-=&#65533;@&#65533;A
,a&#65533;Bb&#65533;&#65533; J&#65533;&#65533;&#602;&#65533;x`&#65533;&#65533;NY*&#65533;!&#65533;HW;,&#65533;;&#65533;&#65533;&#65533;JY&#65533;Z=G" &#65533;&#65533;0&#65533;	`&#65533;&#65533;&#65533;&#65533;&#65533;&#65533; &#65533;i@`&#65533;&#65533;&#65533;v&#65533;F&#65533;uGf&#65533;v&#998;&#65533;K"&#65533;D&#65533;&#65533;]}&#65533; &#65533;&#65533;	s&#65533;{&#65533;&#65533;\t&#65533;z&#65533;&#65533;2&#65533;&#14510;ad&#65533;\TA&#65533;y&#65533;U&#65533;&#185;@>&#65533;&#65533;B&#65533;&#65533;uL&#65533;`5&#65533;&#65533;&&#65533;_	"e&#65533;(%&#65533; *j&#65533;&#65533;GNB|&#65533;&#65533;&#65533;1&#65533;L&#65533;$&#65533;"?&#65533;&#65533;&#65533;$&#65533;&#65533;&#65533;j&#65533;z@N,Y&#65533;&#65533;&#65533;1JL&#65533; &#1804;B&#65533;&#65533;f&#65533;]&#65533;&#65533; &#65533;&#65533;&#65533;&#65533;9&#65533;&#65533;Y&#65533;!&#65533;&#65533;&#65533;N&#65533;&#65533;Z"&#65533;&#65533;&#65533;&#65533;#B&#65533;X&#1992;&#65533;#	&#65533;l	&#153;K&#65533;&#65533;&#65533;<*&#65533; &#65533; ~h<&#65533;'&#65533; &#65533; &#65533;&#65533;&#65533;&#65533;`d&#65533;d@G&#65533;&#65533;=4&#65533;&#65533;.(&#65533;]tU&#742;&#65533;&#65533;&#65533;+z&#65533;&#65533;8&#65533;UBA*)D F`&#65533;&#65533;&#65533;&#65533;)A&#65533;`&#65533;E  &#65533;P!&#65533;"&#65533;X "  VX&#65533;<&#990;&#65533;&#65533;OSM&#65533;4&#65533;!&#65533;&#65533;&#65533;}w+B&#65533;/&#1293;&#65533;n E&#65533;&#65533;^&#65533;A_(&#212;JIG,&#65533; @&#65533;&#65533; D &#65533;&#65533;&#65533;&#65533;t&#1571;&#65533;E&#65533;&#65533;&#65533;k&#65533;&#65533;tz&#65533;oO&#65533;`&#65533;1&#65533;&#65533;|`&#65533;&#65533;&#65533;M&#65533;&#65533;&#65533; &#65533; &#65533;&#65533;&#65533;&#65533;(8&#65533;&#65533;&#65533;8&#65533;&#65533;aW&#65533;$K&#65533;?&#65533;K&#65533;&#65533;&#65533;7&#798;&#65533;&#65533;&#65533;&#65533;&#65533;e&#65533;?&#65533;&#65533;^&#65533;f&#65533; &#65533;&#65533;s&#65533;&#65533;&#65533;&#65533;L&#65533;&#65533;&#65533;&#65533;+&#65533;9@&#65533;&#65533;J&#65533;#&#65533;&#65533;%&#65533;&#65533;!9;&#65533;QBHB&#65533;5&#65533;&#65533;j1-&#65533;`'NB&#65533;&#65533;ay&#65533; &#65533;&#169;O&#65533;&#65533;A &#65533;X&#65533;b@3,&#65533;'&#65533;&#65533;d H&#65533;3&#65533;&#65533;>&#65533;Fv{&#65533;&#65533;&#65533;&#65533;&#65533;&#65533;u.&#65533;&#65533;/0&#65533;A&#65533;&#65533;V &#65533;(&#65533;<&#65533;&#65533; T &#65533;Dh P@&#65533;4&#65533;&#65533;&#65533;!4<A&#65533;&#65533;&#65533;z&#1610;&#65533;v&#65533;!&#65533;9&#65533;&#65533;"&#65533;&#65533;+&#65533;&#65533;8&#65533;&#19303;&#65533;&#65533;&#65533;~&#65533;!&#65533;eBY&#65533;0=&#65533;&#65533;<z&#65533;&#65533;x@X&#65533; 0&#65533;JIC&#65533;d&#534;K&#65533;8&#65533;&#65533;&#65533;U*&#65533;<|@oZ&#65533; &#65533;&.&#65533;&#65533;&#65533;R"&#501;{&#65533;&#65533;R&#65533;
&#65533;&#65533;&&#65533;&#65533;&#11523;FL&#65533;&#65533;i&#65533;&&#65533;&#65533;&#65533;j &#65533;&#1332;&#65533;&#65533;&#65533;?&#65533; &#65533;&#65533;iU&#65533;&#65533;&#65533;\&#65533;3&#65533;1&#65533;&#65533;+FmOu@&#65533;B@P/&#1231;&#65533;&#1788;(&#65533;vk&#65533;@&#65533;J!&#65533;<&#65533;&#65533;&#65533;n8`&#65533;&#65533;|&#65533;&#1755;&#65533;&#65533;I&#65533;&#65533;&#65533;!&#65533;&#65533;$6&#65533;2u&#65533;k&#65533;&#372;&#65533;&#65533;X&#65533;&#65533;&#65533; F&#65533;&#65533;&#65533; &#65533;Z( &#65533;&#65533;t&#65533;&#65533;V&#65533;eZ: &#65533;&#65533;f&#65533;&#65533;
<&#65533;&#65533;&#65533;&#65533;+&#65533;@Mg&#65533;!&#800;&&#65533;)&#65533;&#65533;V&#65533;&#65533;Z@&#65533;i`&#65533;&#65533;Z&#65533;&#65533;&#65533;&#65533;&#65533;L&#65533;&#65533;6&#65533;&#65533;aa*&#65533;&#177;&#65533; .&#65533;&#65533;&#65533;&#65533;&#65533;&#65533;&#65533;1ym&#65533;.&#65533;NBm&#65533;^)&#65533;{&#65533;&#65533;&#65533;'.&#65533;&#65533;H&#65533;&#65533;x&#65533;Z@,&#65533;(&#65533;TN&#65533; A~a|&#65533;<vI&#65533;&#65533;&#65533;&#65533;< &#65533;Y&#65533;&#65533;d "&#65533;	B$Ib4&#65533;&#65533;&#65533;&#65533;a&#65533;&#65533;&#65533;&#65533;&#65533;A&#65533;&#65533;&#65533;	&#24450;b&#65533;&#65533;&#65533;,xK&#65533;&#65533;&#65533;L&#65533;=?_&#1731;&#65533;&#65533;&#65533;r4E&#65533;l&#65533;&#65533; &#65533;&#1755;A&#65533;&#65533;&#65533;"@&#65533;&#65533;2 &#65533;b&#1279;"n&#65533;&#65533;&#65533;BE&#65533;;&#65533;&#65533;&#65533;-!&#65533;&#65533;&#65533;]b9&#65533;Y&#65533;&#65533;&#65533;&#65533;#&#65533; &#65533;{%&#65533;$&`0&#65533;G
x@&#65533; &#65533;&#65533;&#65533;&#65533;y*@ &#65533;2&#65533;&#65533;&#65533;P &#65533;&#65533;&#65533;&#65533;Ev&#65533;&#65533;pb&#65533;&#65533;&#65533;=pZh&#65533;&#65533;&#65533;&#65533;&#65533;&#65533;&#65533;&#65533;.&#65533;&#65533;&#65533;`&#65533;0&#65533;z&#65533;&#65533;\I &#65533; Z&#65533;&#65533;&#65533;&#65533;&#65533;&#65533;D &#65533;}W&#65533;&&#65533;&#65533;l`&#65533;`&&#65533;&#65533;&#65533;&#65533;&#65533;^&#65533;&#65533;!&#447;&#65533;!&#65533; &#65533;&#65533;R)&#65533;&#65533;&#65533;&#65533;!0&#65533;&#1169;{&#290;ns&#65533;&#65533;&#65533;m&#65533;
.	 d&#65533;&#65533;"&#65533;&#65533;&#65533;&#65533;q&#65533;O8b&#528;&#65533;&#65533;&#65533;A&#65533;1&#65533;(&#65533;M&#65533;&#65533;S&#65533;a&#65533;?[L&#65533;+&#65533;&#65533;&#65533;&#65533;&#65533;&#65533;&#65533;!&#65533;&#65533;*s&#65533;&#65533;&#627;&#65533;&#991;@&#65533;
J&#65533;(PL69QY&#65533;&#178;&#65533;&#65533;&#65533;&#65533;
UULR&#65533;&#65533;&#65533;_- k D&#65533;Y&#65533;$&#65533;&#1322;%&#65533;&#65533;&#1719;^&#65533;&#65533;&#1896;&#65533;&#65533;I
&#65533;z&#65533;5r&#65533;&#65533;A&#65533;o4&#65533;&#65533;&#65533;&#65533;&#65533;&#1838;&#65533;&#65533;[<&#65533;&#65533;P&#65533;A-&#65533;?#Y`&#65533;&#65533;&#65533;=$&#65533;&#65533;2p&#65533;&#65533;=*&#65533;!5&#698;&#65533;&#65533;&#1520;c&#734;]T&#65533;&#65533;&#65533;D&#65533;6&#65533;&#65533;@&#65533;*-&#65533;:9p&#65533;&#65533;&#65533;&#65533;&#65533;&#65533;&#65533;&#65533;&#2017;&#65533;&#65533;&#65533;|&#65533;X&#65533;&#65533;"&#65533;&#65533;&#65533;' &#65533;&#65533;"&#65533;0D` &#65533;&#65533;&#65533;&#65533;&#483;C<;&#65533;T&#65533;&#65533;b&#65533;^r&#65533;&#1384;1&#65533;&#65533;G&#65533;&#65533; l&#65533; &#65533;_`&#65533;%=&#65533;;&#65533;&#397700;&#65533;S&#65533;B1&#65533;?&#65533;	@&#65533; $R=&#65533;&#65533;&#65533;&#65533;%&#65533;C&#65533;&%&#65533;0&#65533;&#65533;T&#65533;&#65533;&#65533;0&#65533;&#65533;&#65533;&#65533;"&#65533;d&#65533;E6&#65533;&#65533;&#65533;R&#65533;&#65533;&#65533;&#65533;&#65533;&#65533;&#65533;&#65533;e&#1617;0&#65533;&#65533;R&#65533;&#65533;&#65533;&#65533;X2&#65533;p&#65533;&#65533;&#65533;1&#65533;	&#65533;u+#&#65533;#&#65533;&#65533;&#65533;&#65533;2d&#65533;&#65533;G\`&#65533;&#65533;&#65533;)&#65533;?`&#65533;&#65533;&#65533;?{&#65533;&#65533;A]&#65533;D&#65533;&#65533;&#65533; &#146;I5&#65533;#&#65533;&#65533;9&#65533;w&#1056;&#65533;e&#65533;&#39324;&#65533;&#65533;FK&#65533;&#65533;&&#65533;b&#65533;&#65533;t&#65533;&#1385;B( &#65533;>&#65533;&#65533;&#65533;9&#65533;~	&#65533;dr&#65533;(&#65533;&#1431;&#65533;&#65533;&#65533;&#65533;]&#65533;&#65533;ay&#65533;&#1006;&#65533;&#180;&#65533;L&#65533;&#65533;@$&#65533;&#65533;&#65533;#&#65533;$&#65533;gY&#1625;!D@&#65533;&#65533;&#65533;&#65533;d&#65533;L&#65533;&#65533;S t*&#65533;&#65533;&#65533;kok&#65533;&#65533;	&#65533;J&#65533;&#65533;&#65533;&#65533;F&#65533;&#65533;`&#65533;?il4&#65533;F&#65533;&#65533;&#65533;?~&#522;&#65533;&#65533;&#65533;&#65533;t&#65533;P&#65533;Hn&#65533;&#65533;?&#65533;	&#65533;&#65533;!&#65533;&#65533;^z'4&#65533;Vx&#65533;}_&#65533;!&#65533;~ &#65533;&#65533;~4&#65533;&#65533;A&#65533;&#65533;W&#65533;Z&#65533;&#65533;&#65533;&#65533;>&#65533;&#65533;&#65533;&#65533;&#65533;&#65533;a&#65533;&#65533;&#65533;%&#65533;V`&#65533;&#65533;8Gt%&#65533;&#65533;&#65533;@&#65533;T&#65533;?&#65533;&#65533;:!iR&#65533;B&#65533;&#65533;&#65533;`&#65533;s&#65533;&#65533;&#1031;I}|&#65533;+^i9&#1077;&#65533;0&#65533;? &#65533;A}&#1025;&#65533;&#65533;X:P&#65533;!E&#65533;&#65533;&#65533;'&#65533;m&#65533;Q&#65533;&#65533;aI&#65533;L^t`4&#65533;&#65533;F"-gR:&#65533;&#65533;&#65533;A:&#65533;sSNn&#65533;&#65533;&#65533;&#65533;&#65533;&#65533;&#65533;&#65533;&#65533;\&#65533;!&#65533;z&#65533;(&#65533;L0&#65533;&#65533;#+br&#65533;k_&#65533;&#65533;&#65533;&#65533;&#65533;cY*&#65533;3&#65533;&#65533;F&#65533;&#65533;
X&#65533;rE{&#65533;&#65533;&#65533;&#65533;l&#65533;&#65533;&#65533;u&#963;1&#65533;Rt&#65533;&#65533;U!&#65533;*&#65533;&#65533;&#65533;YtB&#65533;&#65533;M&#65533;&#65533;&#65533;&#65533;&#65533;k@ cG&#65533;pS#&#65533;Fz36&#65533;*Y&#65533;&#65533;J&#65533;5<gE&#65533;Xt4Q&#65533;&#65533;&#65533;@&#65533;&#65533;&#65533;;&#65533;&#65533;K&#65533;<t;
N`&#65533;!&#65533;$&#65533;&#65533;"x`&#65533;&#65533;#&#65533;&#65533;O &#65533;&#65533;&#65533;@&#65533;x&#65533;rh
 &#65533;&#65533;@0&#128;&#65533;&#65533;&#65533;&#65533; &#65533;@ )zhj&#65533;&#65533;&#65533;&hp&#65533;.&#65533;H-&#65533;&#65533;'&#65533;9&#65533;E0r&#65533;&#65533;&#65533;&#65533;&#65533;&#65533;&#65533;(3N:&#65533;	``&#65533;8&#65533;&#65533;l&#65533;H&#65533;@&#1190;$D&#65533;c&#65533;F20,&#65533;Y|B,&#65533;&#65533;72!&#65533;
&#65533;9&#65533;)L&#65533;&#65533;iN>&#65533;&#65533;&#65533;9&#65533;(@&#65533;&#65533;@&#65533;&#65533;1|2s`&#65533;&#65533;&#65533;&#65533;_&#65533;A$&#65533;&#65533;&#65533;&#65533;,&#65533;&#65533;&#65533;&#65533;Jb&#65533;#I&#65533;`R6)O&#65533;H&#65533;br&#65533;j&#65533;&#65533;&#65533;C*&#65533;N%&#65533;/)E&#65533;&#65533;$&#65533;x&#65533;&#65533;ULB&#65533;Kw(Oz1(x&#65533;&#65533;d$&#65533;R:{&#65533;X&#65533;C&&#65533;&#65533;GLq&#65533;i&#512;x&#65533;J-^&#65533;&#65533;mp&#65533;]&#65533;@&#65533;L`"&#635;&#65533;&#534;&#65533;l&#65533;$T&#65533;&#511;U&#65533; "&#1240;&#872;Fu&#65533;&#65533;&#65533;l&#65533;7#&#65533;3&#65533;p&#65533;&#65533;$^&#65533;&#65533;:&#65533;.&#65533;&#65533;$&#905;)t&#65533;3&#65533;&#65533;&#65533;C&#65533;&#65533;&#65533;b&#65533;
&#65533;<1&#65533;&#65533;?&#65533;&#65533;Bn&#65533;"&#65533;&#65533;G&#1063;n&#65533;$Aaq&#65533;&#65533;&#65533;&#65533;-<&#65533;x&#65533;Z&#65533;`l&#65533;&#65533;&#65533;t&#65533;S&#65533;&#65533;&#801;&#65533;w&#1038;	&#664;&#65533;&#65533;F.&#65533;&#65533;&#65533;&#65533;l&#65533;H%>&#65533;&#65533;f&#65533;6&#65533;&#65533;HF&#65533;c&#65533;Q&#65533;j&#65533;#o[&#65533;RS)`B&#65533;&#65533;d&#65533;.)5'&#65533;&#65533;*<&#65533;X&#65533;&#65533;&#65533;&#65533;&#65533;&#65533;&#65533;Y&#65533;s&#65533;&#65533;&#65533;&#65533;>&#641; &#65533; &#65533;4&#65533;&#65533;u&#65533;c@&#65533;&#65533;/m&#65533;jn&#65533;&#65533;&#65533;&#65533;	!&#65533;&#65533;&#65533;,  &#65533;8 j&#65533;&#65533;a &#1027;	7	&#65533;&#65533;kB&#65533;y&#65533;&#65533;&#65533;&#65533;|&#1388;q*fZ&#65533;&#65533;F&#65533;&#65533;&#65533;N&#1385;&&#65533;&#65533;@a&#65533;`@}&#65533;&#65533;E&#65533;R&#65533;d+&#65533;&#65533; &#65533;&#65533;&#65533;&#65533;&#65533;&#65533;(J&#65533;"Wf&#65533;A&#65533;&#65533;&#65533;&#65533;g&#65533;&#65533;&#65533;V&#65533; &#65533;&#273;(&#65533;&#65533;'&#65533;)A0P_#&#1037;&#65533;&#65533;}9&#65533;&#65533;&#65533;&#65533;&#65533;I&#65533;u&#65533;&#65533;0&#65533;&#65533;&#65533;&#65533;&#65533;&#65533;dpc&#65533;(&#65533;@qXbjjP&#65533;n`K&#65533;l&#65533;&#65533;&#65533;&#65533;&#65533;2
&#65533;&#7299;&#65533;&#65533;R&#65533;&#65533;&#732;&#65533;>&#65533;8f,&#65533;&#65533;"&#65533;`&#65533;9&#65533;`E4x@&#65533;U&#65533;&#65533;&#65533;yO&#65533;C&#65533;1&#65533;&#65533;A&#65533;.&#65533;&#65533; 0W&#65533;&#65533;G&#65533;
W6&#65533;&#65533;&#65533;QIlS&4%&#65533;$no&#65533;&#487;&#65533;X&#65533;oC/9&#65533;?&#65533;&#259;H&#65533;&#65533;
&#65533;&#65533;'\&#65533;&O|&#65533;&#65533;&#65533;AR;&#65533;&#65533;&#65533;G&#65533;&#65533;&#65533;&#480;.'&#65533;&#1546;&&#65533;&#65533;Q&#65533;I&#65533;Z&#65533;z &#65533;F5I&#65533;&#65533;<c&#65533;M&#65533;7&#65533;&#65533;3&#65533;&#65533;Z&#410;&#65533;&#65533;8AQ&#65533;&#65533;@L&#65533;&#65533;&#65533;&#65533;&#65533;&#65533;&#65533;&#65533;&#65533;@B,B&#65533;&#65533;|&#65533;L&#65533;&#65533;&#65533;&#65533;P&#65533;&#65533;W&#65533;^&#65533;X"&#65533;&#65533;r&#1293;0&#65533;&#65533;&#65533; &#65533;&#65533;&#65533; &#65533;&#65533; rt&#65533;&#65533;&#65533;&#65533;&#65533;&#65533;&#65533;&#65533;b&#65533;&#65533;+M&#65533;&#65533;5v&#65533;&#65533;L&#65533;' &#65533;?&#65533;p&#65533;&#65533;r)y@&#65533;n&#65533;&#65533;^L&#65533;m&#65533;@4&#65533;0&#65533;&#65533; 
&#65533;&#65533;9TV&#65533;&#65533;&#65533;?&#65533;U&#65533;&#65533;w'z&#65533;&#65533;&#65533;&#65533;&#65533; :&#65533;&#65533;&#65533;&#65533;4&#65533;*0&#65533;z&#65533;&#65533;C%&#65533;&#346;&#65533;&#65533;&#65533;&#65533;&#65533;h&&#65533;&#65533;&#65533;#&#65533;&#65533;|&#65533;is&#65533;&#65533;'$&#65533;w&#52882; &&#65533;+H&#65533;b!&#65533;&#65533;&#65533;&#65533;-&#65533;&#65533;"@&#65533;&#65533;&#65533;B&#65533;&#65533;,&#65533;B&#65533;&#65533;)=&#65533;6h&#65533;&#65533;H&#65533; &#65533;i*g	Q&#65533;O&#65533;5P&#65533;0&#65533;&#65533;&#65533;`&#65533;&#65533;%&#65533;&#65533;&#65533;O&#65533;%kt&#65533;&#65533;&#65533;&#65533;&#1944;&#65533;&#65533;&#65533;&#65533;&#65533;&#65533;&#1016;#y&#65533;CL&#65533;&#65533;g&#65533;}&#65533;&#65533;&#65533;&#65533;&#65533;&#65533;&#65533;P?2&#65533;&#65533;M&#65533;>&#65533;W&#65533; &#65533;&#65533;&#65533;z&#65533;&#65533;&#65533;&#65533;&#65533;@&#65533;]x&#65533;&#65533;&#65533;}#!&#65533;V&#65533;!R&#65533;|du&#65533;&#65533;w&#65533;h&#65533;&#65533;&#65533;&#65533;&#480;&#3023;&#65533;&#65533;%&#65533;2&#65533;?7&#65533;Ox&#65533;us&#65533;wX%&#65533;7	&#65533;p&#65533;rb&#65533;	0wSb&#65533;(S#&#65533;pa&#65533;&#65533;2@r&#65533;#&#65533;%3*KF'&#65533;&#65533;&#65533;r&#1248;nda&#65533;&#65533;-F ?;&#65533;&#65533;c&#65533;&#65533;C.&#65533;&#65533;&#65533;<gbCgf  f0f&#65533;[&#65533;&#65533;&#65533;f&#65533;&#65533;3&#65533;z%&#260;W&#65533;&#65533;&#65533;&#65533;0&#65533; &#65533;h&#65533;&#65533;&#65533;&#65533;&#65533;&#65533;&#65533;&#65533;&#65533;P m&#65533;&#65533;$Hls/&#65533;$@iC&#65533;in&#65533;&#65533;&#65533;%P&#65533;&#65533;&#65533;&#65533;y&#65533;&#65533;8&1&#65533;cyrI&#65533; z&#65533;&#65533; &#65533;9&#65533;V &#65533;6&#65533;K(&#65533;&#65533;*&#65533;:5&#65533;z>po&&#65533;H/ &#65533;$&#65533;&#65533;$vNqS&#65533;&#65533;U`*Y&#65533;*&#65533;Rg&#65533;&#65533;&#1634;&#65533;&#65533;S63&#65533;|  ]&#65533;|7&#65533;^9&#65533;&#33990;&#65533;wB&#65533;T<&#65533;8&#65533;F3c!&#65533;&#65533;F&#65533;P&#65533;a&#65533;&#65533;&#65533;_
0&#65533;P&#65533; $@&#65533;@&#65533;(@&#65533;(&#65533;a&#65533;&#65533;&#65533;&#65533;&#65533;/&#65533;&#65533;&#65533;&#65533;&ep&#65533;`&#65533;a	q&#65533;&#65533;
QP&#65533;&#65533;0&!)&#65533;&#65533;&#65533;-&#1408;&#65533;&#65533; IB&#65533;&#65533; a&#65533;R&#65533;&#65533;&#65533;
@4&#65533;&#65533;H+&#65533;&#65533;S$P&#65533;&#65533;@e&#65533;$i&#65533;&#65533;qlFb&#65533;&#65533;&#65533;&#65533;&#65533;;&#65533;+&#65533;&#65533;&#65533;&#931;:@ T4&#65533;@j9&#65533; 0&#65533;!&#65533;&#65533;@0&#65533;&#65533;&#65533;\&#65533;&#65533;e w.&#65533;&#65533;hO<@$0&&#65533;i&#65533;&#65533;T&#65533;#i(&#65533;'EC9{&#65533;8&#65533;e7&#65533;!C{&#65533;I&#65533;J&#65533;)1M@{&#65533;`:*&#65533;(*&#65533;[n&#65533;z&#65533;8&#65533;&#65533;&#65533;~;&#65533;&#65533;&#65533;[&#65533;H&#65533;&#65533;TpU1i1&#65533;=0&#65533;=$Lf&#65533;&#65533;&#65533;C8&#65533;{&#65533;&#1625;&#65533;hU&#65533;1@_d&#65533;7&#65533;8&#65533;fma1&#65533;&#65533;&#65533;+&#65533;@&#65533;R,&#65533;$&#65533;&#65533;sB&#65533;b-uR&#65533;)y7&#65533;&#65533;)@&#532;&#61902;&#65533;y&#65533;F&#65533;*q&#65533;&#65533;&#65533;q&#65533;`2&#65533; &#65533;&#65533;1&#65533;&#65533;/y0~iA&#65533;N &#65533;&#65533;R `x&#65533;@&#65533;}C28&#65533; &#65533;&#65533;&#65533;;&#1474;&#65533;q&#65533;&#65533;&#65533;&&#65533;.*Q$&#65533;	?&#65533;ql&#65533;&#65533;x &#65533;&#65533;
a9&#65533;&#65533;&1&#65533;&#65533;p&#65533;QH&#65533;&#65533;pG&#65533;&#65533;6D&#65533;&#65533;
r&#65533; Hqcw&#65533;&#65533;}&#65533;&#65533;PY&#65533;3x80Y&#680;T&#65533;18&#65533;l&#65533;%t#N&#65533;98*(&#65533;&#263;&#65533;$9mB&#65533;&#65533;Qyj&#65533;\&#65533;
 &#65533;&#65533;&#65533;&#65533;y) &#65533;&#65533;p	&#65533;Y&#65533;E!H!jwj&#65533;&#65533;4&#65533;&#65533;&#65533;&#65533;&#65533;'T&#65533;[&#65533;&#65533;A7t&#65533;&#65533;&#807;&#65533;1&#65533;/m5&#65533;7q&#65533;&#65533;&#1090;t&#65533;&#65533;&#65533;&#65533;	&#65533;&#65533;^&#65533;&#65533;&#472;&#65533;2n9D&#65533;&#65533;D&#65533;&#65533;U;&#65533;:y6PF&#65533;&#65533;9y&#65533;Z&#65533;&#65533;!&#65533;:&#65533;~&#65533;&#65533;v&#65533;i&#65533;&#65533;&#65533;&#65533;&#65533;&#65533;&#65533;&#65533;Q&#65533;&#65533;&#65533;`&#65533;&#65533;&#65533;0APp&#65533;
W0AJ&#65533;&#65533;&#224;;&#65533;9&#1977;&#65533;&#65533;/&#65533;2&#65533;rCp&#65533;`C&#65533;`&#65533; T I&#65533;&#65533;&#1954;.&#65533;&#65533;&#65533;r.&#65533;r.&#65533;&#65533;vv&#65533;)9&#65533;&
&#608;&#65533;&#65533;&#65533;W&#65533;&#65533;*&#65533;C&#65533;Z&#65533;:&#65533;&#65533;&#65533;H&#65533;A&#65533;t&#65533;&#65533;tp&#65533;Q%Pw9&#65533;h&#65533;&#65533;= ^&#65533;e*\&#65533;&#65533;`2z&#65533;K&#65533;w&#65533;SS!S34&#65533;66&#65533;&#65533;j&#65533;&#65533;&#65533;T&#65533;&#65533;&#65533;J&#65533;2&#65533;Z&&#65533;&#65533;p &#65533;&#65533;&#65533;3&#65533; X&#65533;Z&#65533;&#65533;
Y&#65533;&#65533;h &#65533;9&#1112;&1&#65533;&#65533;s'&#65533;@>&#65533;y&#65533;?$&#65533;1&#1510;&#65533;9e=&#65533;&#65533;v&#65533;>&#65533;^&#65533;(&#65533;Rs&#65533;H&#65533;1&#65533;^23H&#65533;&#65533;f&#65533;Yp	&#65533;&#65533;sql!&#65533;Na&#65533;/&#65533;&#65533;&#65533;rc w &#65533;&#65533;vm&#65533;`&#65533;&#65533;7&#65533;&#65533;&#65533;Y&#65533;&#65533;y&#65533;&#65533;&#65533;&#65533;&#65533;&#65533;&#65533;p&#65533;&#65533;+&#65533;7&#65533;&#65533;p;&#65533;<! &#65533;:&#65533;yT$r&#65533;@&#65533; 6&#65533;7&&#65533;/d
&#65533;0&#65533;Js&Q&#65533;&#65533;&#65533;&#65533;&#65533;)xw&#65533;&#65533;&#144;&#65533;&#65533;v&#65533;&#429;A&#65533;&#65533;&#65533;&#65533;&#65533;&#65533;Wp&#65533;P&#65533;&#65533;N&#596;&#65533; &#65533;&#433;&#65533;{&#65533;&#65533;y&#65533;&#65533;&#65533;&#65533;&#65533;A&#65533;7t&#65533;&#65533;&#65533;&#65533; &#65533;&#65533;&#65533;&#65533;&#65533;^&#65533;! &#65533;&#65533;&z3&#65533;8&#65533;RC &#65533;uC EO&#65533;&#65533;p&#65533;&#65533;&#1358;ibbt&#65533;*&#65533;&#65533;R4{y&#1592;[&#65533;&#65533;&#65533;E&#65533;wP&#65533;L&#65533;T&#65533;|Xf&#65533;0K&#65533;:&#65533;0a&#65533;V&#65533;&#65533;&#65533;OY&#65533;&#65533;&#65533;&#65533;&#65533;&#538;&#65533;Q&#65533;&#65533;N&#65533;&#65533;2&#65533;e&#65533;&#65533;T=&#65533;39#Yq&#65533;&#65533;F_&#65533;&#65533;>]"U&#65533;&#65533;n&#65533;&#65533;&#65533;&#65533;Z\&#10774;&#65533;&#65533;&#65533;+&#65533;"v&#241;&#65533;`&#65533;&#65533;Q&#65533;&#65533;&#65533;&#65533;&#65533;zk&#65533;FX};&#65533;|&#65533;&#65533;&#65533;&#65533;&#65533;f&#65533;&#65533;&#65533;g&#65533;*b&#65533;>&#65533;p&#65533; &#65533;x&#65533;&#65533;[J&#65533;&#65533;&#65533;b&8&&#1132;&#65533;kT&#65533;/d&#65533;Q.&#65533;&#65533;&#65533;Ti&#65533;;&#65533;&#65533;0&#65533;q&#65533;c&#557;6qO&#65533;	&#65533;P!&#65533;&#65533;	O&#65533;bSx&#65533;@A
yP&#65533;E&#65533;&#65533;&#65533;&#65533;&#65533;0 &#65533;@&#65533;&#65533;&#65533;&#65533; 5&#65533; p&#65533;Ew&#65533;!&#65533;&#65533;Kx&#65533;&#65533; -j-:i]&#65533;{&#65533;R@7&#65533;({"U&#65533;&#65533;&#65533;&#65533;&#65533;&&#65533;8&#65533;TB6&Z&#65533;1&Z&#65533;::-&#65533;&#65533;&#65533;0&#65533;b<q&#65533;&#65533;&#65533;g&#65533;5&#1376;&#65533;&#65533;&#65533;&#65533;;&#65533;&#65533;O&#65533;&#65533;00 P&#65533;&#65533;4J-&#1112;&#65533;B)&#65533;&#65533;&#1626;9t>as&#65533;&#65533;&#601;Ie&#65533;y&#65533;&#65533;B<&#65533;&#65533;?&#65533;-&#65533;a&#65533;&#65533;Y+(yM&#65533;&#65533;<&#65533;&#65533;&#65533;&#65533;&#65533;)&#65533;8@&#65533;&#1581;&#65533;9&#65533;`&#65533;v&#65533;g&#65533;&#65533;|}&#65533;&#65533;~&#65533;&#65533;&#65533;&#65533;|k&#65533;&#65533;&#65533;q&#65533;&#65533;&#65533;&#65533;r<&#65533;&#65533;	)&#65533; &#65533;(&#65533;&#65533;i j;(&#65533;&#65533;&#65533;Z&#65533;pv&#65533;R:p`&#65533;wrr&#65533;7,&#65533;&#1104;&#65533;8P2&#65533;&#65533;&#65533;&#65533;A &#65533;K&#65533;&#65533;&#65533;&#65533;m#o`<&#65533;&#65533;@&#65533;&#65533;&#65533;&#65533;	&#65533;&#65533;&#65533;&#65533;b9&#65533;
L&#65533;&#65533;&#1259; {{p&#65533;t&#65533;&#65533;&#65533;&#65533;x&#65533;&#65533;&#65533;e&#65533;&#65533;@&#65533;%&#65533; &#65533;&#65533;&#65533;w&#65533;!&#65533;DYB&#65533;&#65533; &#65533;&#65533;s%&#65533;f&#65533;p&#65533;Bp&#65533;[19lZ&#65533;&#65533;&#65533;r&#65533;y&#65533;D&#65533;&#65533;&#65533;&#65533;,&#65533;&#65533;&#65533;1&#65533;&#65533; 05&#65533;l&#65533;;H&#65533;l&#65533;*&#65533;W&#65533;
h&#65533;!&#65533;&#65533;Ra*&#65533;&#65533;&#65533;&#65533;&#65533;&#65533;V2|&#65533;3&#65533;&#65533;&#65533;5&#65533;T7Uqz&#65533;&#65533;}&#65533;8@_}&#65533;%'`&#65533;&#65533;k2&#65533;%&#1216;&#65533;&#1346;e&#65533;T&#65533;&#1331;=P]&#65533;&#65533;&#65533;&#65533;%&#65533;&#65533;5&#65533;&#65533;=mw&#65533;X&#65533;&#65533;&#65533;-pE&#65533;>&#65533;&#65533;yR>1'&#65533;Q&#65533;%Q&#65533;4&#65533;%m&#65533;Zb&#65533;Q&#65533;ECY&#65533;&#65533;&#65533;&#65533;>C&#65533;bb&#65533;&#65533;&#65533;&#65533;&#65533;&#65533;&#65533;&#65533;uXR	p&#65533;&#65533;&#65533;&#65533;k&#65533;P&#65533;&#65533;&#65533;)r&#65533;&#65533;&#65533;O8&#65533;7&#65533;&#65533;&#65533;1&#65533;j&#65533;&#65533;&#65533;;q&#65533;&#65533;&#65533;S&#65533;*&#65533;&#65533;&#65533;&#65533;&#65533;&#65533;`&#65533;&#65533;b&#65533;/&#65533;1#&#65533; &#65533;&#65533;%&#65533;&#65533;&#1632;&#1666;&#65533;=&#65533;+4&#65533; &#65533;l*&#65533;[&#65533;tkv&#65533;&#65533;Sc7&#65533;zrur&#65533;&#65533;&#65533;&#65533;&#65533;9&#65533;[':&#65533;&#65533;&#4203;&#1220;T&#65533;&#65533;&#65533;&#65533;&#65533;&#65533;<&#65533;
	&#65533;&#65533;&&#65533;)<&#65533;&#65533;&#65533;gj&#65533;X&#65533;&#65533;7|R&#65533;&#65533;&#65533;&#65533;&#65533;&#1895;&#65533;&#65533;&#65533;h&#65533; e&#65533;m&#65533;&#65533;L&#65533;(&#65533;&#65533;dP&#65533;-&#65533;S&#65533;&#65533;>r	*Y=&#850;&#65533;&#65533;&#65533;&#65533;7&#65533;&#65533;&#65533;~&#65533;&#351;&#65533;_l8b L`&#65533;&#65533;&#65533;X&#1337;&#65533;Q&#65533;&#65533;&#65533;OM&#65533;?Q&#65533;&&#65533;Rg@&#65533;&#65533;i&#65533;v&#65533;&#65533;Z&#65533;MA<&#65533;&#65533;\(&#65533;&#65533;&#65533;&#65533;7&#65533;&#65533;&#65533;,&#65533;29&#65533;s&#65533;6xW&#65533;&#65533;&#65533;&#65533;0&#65533;N&#65533;_&#65533;-&#65533;1&#65533;@&#65533;Ox'&#65533;&#65533;r&#65533;&#65533;L9qB!&#65533;q&#65533;&#65533;&#65533;&#65533;&#65533;&#65533;*A&#65533;@B9U&#65533;N&#65533;&#65533;+&#65533;5&#65533; &#65533;p7&#65533;*&#65533;Xr&#65533;
0%P&#65533;'xTa*&#65533;p&#65533;]&#65533;&#65533;#&#65533;Xp&#65533;guV&#65533;P!`	&#65533;&#65533;P[&#65533;&#65533;&#65533;&#65533;&#65533;&#65533;&#65533;Y&#427;&#65533;nX&#65533;K&#65533;9&#65533;	%A&#65533;&#65533;&#65533;&#65533;&#65533;b@n-a&#65533;dZ&#65533;&Q&#65533;  &#65533;d&#65533;?&#65533;;&#65533;&#65533;&#65533;&#65533;F&#65533;&#65533;&#65533;2[&#65533;O&#65533;&#65533;r&#65533;&#65533;`
&#65533;.dR&#65533;5&#65533;n<&#65533;^yU?&#65533;&#65533;P&#65533;@&#65533;0&#65533;p &#65533; S&#65533;&#65533;B&#65533;`L&#65533;&#65533;a&#65533;I;p&#65533;@&#65533;t&#65533;QT
&#65533;&#65533;&#65533;&#65533;.&#65533;M&#65533;&#65533;l&#65533;&#65533;&#65533;;&#65533;0*  z&#65533;`2&#65533;wE#jb \&#65533;&#65533;FX&#65533;&#65533;CE&#65533;&#65533;'&#1516;v&#65533;>K8!`&#65533;&#65533;&#65533; &#65533;-\&#518;Ca.&#65533;O&#65533;1T&#65533;\&#65533;&#65533;&#2029;W&#65533;&#65533;&#65533;q&#65533;&#65533;F&#65533;4&#65533;@&#65533;0a2&#1832;q&&#65533;&#65533;DHM&#65533;&#65533;0&#65533;&#65533;(&#65533;&#65533;&#65533;M @e&#11397;&#65533;&#65533;&#65533;2&#65533;&#65533;t&#65533;&#65533;M&#65533; P&#65533;
&#65533;&#65533;N&#65533;&#65533;j&#65533;{&#65533;&#65533;V&#65533;&#65533;QX(&#65533;$1&#65533;&#65533; &#65533;O'b&#65533;&#65533;&#65533;&#265;&#65533;80y;&#65533;&#65533;&#65533;]Pl&#425;&#65533;&#65533;&#65533;&#65533;&#65533;e&#793;5o&#65533;&#65533;&#65533;&#65533;g&#1057;E&#65533;Sh&#65533;&#65533;lJ&#812;a&#65533; &#65533;&#65533;&#65533;&#330;&#65533;_&#65533;3U&#65533;&#65533;&#65533;&#65533;S&#65533;&#65533;&#65533;&#65533;&#65533;&#65533;F&#65533;&#436;$&#65533;?z&#65533;&#65533;&#65533;&#65533;*&#65533;&#2043;bK>5[&#65533;&#65533;&#1279;Ly&#65533;&#3152;K&#65533;&#65533;&#65533;Pn&#65533;&#65533;4&#65533;'&#65533;tyq&#65533;&#65533;&#65533;&#65533;&#65533;&#65533;&#65533;&#65533;&#65533;&#65533;z&#65533;H&#65533;&#65533;"&#65533;&#65533;C&#65533;&#65533;g4&#65533;&#65533;&#65533;,BJ[H&#133;!- &#65533;!&#65533; &#65533;&#65533;&#65533;a&#65533;CCqD&#1070;&#65533;&#65533;&#65533;&#65533;"DD&#65533;"`&#65533;&#65533;&#65533;&#65533;C&#65533;&#65533;&#65533;g&#65533;&#65533;!&#65533;&#65533;&#65533;&#65533;'&#65533;&#65533;Y(&#65533;&#65533;&#65533;&#65533;j!K&#65533;&#466;
&#296; &#65533;&#65533;&#65533;8&#65533;&#65533;&#788;iHP&#65533;o;>X&#65533;
&#65533;&#65533;`&#65533;4&#65533;&#65533;&#65533;#*&#65533;&#65533;&#65533;&L&#65533;N	+&#65533;@&#65533;&#65533;N&#65533;f!&#65533;&#65533;&#65533;G//@&#65533;&#65533;Q&#690;8LZ &#65533;@'Jg&#65533;r&#65533;&#65533;$H9`&#453;&#65533;&#65533;&#65533;I&#65533;j&#65533;Mq&#65533;	R*&#65533;E rGP&#65533;&#65533;X0&#65533;&#65533;&#65533;!&#65533;&#65533;&#65533;&#65533;&#65533;&#65533;Va&#65533;&#22524;8&#65533;&#65533;6&#65533;<&#65533;&#65533;&#65533;&#65533;L1&#65533;&#65533;!&#65533;Zl&#65533;&#65533;V&#65533;&#65533;&#38324;&#65533;&#65533;&#65533;&#965;,&#65533;&#65533;r&#65533;&#65533;&#65533;z&#65533;&#65533;&#65533;&#1898;&#65533;&#65533;&#65533;0&#65533;B&#1659;0&#65533;a&#65533;&#65533;H0&#65533;&#65533;;3?&#65533;&#65533;5/&#65533;&#890;&#65533;x&#65533;r&#65533;ix&#65533;&#65533;x&#65533;a&#65533;&#65533;b&#65533;&#65533;e, j&#65533;&#65533;@<$&#65533;	 &#65533;V&#65533;!&#65533;pB#&#65533;&#65533;&#65533;&#65533; &#65533; &#65533;
&#65533;|&#65533;30&#65533;=\&#65533;&#65533;&#65533;&#65533;&#65533;&#65533;&#65533;&#65533;Vzi&#65533;)F#8&#65533;&#389;&#65533;fH!"r!/&*`&#65533;N&#65533;&#65533;!~&#65533;&#65533;&#65533;,y&#65533;
&#65533;j+Kp&#65533;cdxA&#65533;&#65533;&#65533;dBn&#65533;@&#65533;&#65533;>&#65533;
!&#65533;=*&#34818;&#65533;&#65533;5&#65533;&#65533;U&#65533;&#689;&#65533;&#65533;D']h&#65533;&#65533;n&#65533;&#65533;r*&#65533;Bj&#65533;E&#65533;i&#65533;8x\hlI&#65533;<&#65533;&#65533;&#65533;i'I&#65533;z&#65533;&#65533;&#65533;&#65533;&#65533;&#65533;x&#1501;&#65533;&#65533; &#65533;!&#65533;&#65533;&#452;|&#65533;&#65533;&#65533;Uyx&#65533;0&#65533;&#65533;&#65533;u.&#65533;l&#65533;M&#65533;&#1842;m!&#65533;l&#65533;nY&#65533;=&#65533;@&#65533;&#65533;&#65533;&#65533;z&#517;&#65533;&#65533;g&#65533;&#65533;gz&#65533;&#65533;&#65533;&#65533;&#65533;&#65533;B&#65533;&#65533;&#65533;&#65533;&&#65533;\6&#65533;&#65533;F=F&#65533; &#65533;&#65533;@]&#2391;v&#65533;&#65533;^&#794;pps&#65533;vp&#65533;m&#65533;@N&#65533;&#65533;&#65533;&#65533;&#65533;&#65533;H&#65533;&#65533;6!apv+&#65533;&#65533;s&#65533;&#65533;&#65533;&#65533;&#65533;&#65533;&#65533;Bv&#65533;&#65533;|&#65533;&#65533;K&#65533;z&#65533;&#65533;&#65533;h!J&#65533;&#65533;6&#65533;4&#65533;&#65533;&B-k&#65533;&#65533;N&#65533;&#65533;&#65533;%$C&#65533;&#65533;&#65533;6&#65533;&#65533;&#65533;h`&#65533;_&#65533;&#65533; A&#65533;&#65533;i(&#65533;&#65533;&#65533;&#65533;I&#65533;Rc&#65533;1&#65533;~F#&#65533;,D&#65533; 1&#65533;&#65533;&#65533;&#65533; &#65533;z)&#65533;.&#65533;&#65533;
,D
&#65533;#@&#65533;&#65533;0&#65533; &#65533;&#65533;&#65533;	&#65533;`&#65533;;&#65533;&#65533;LS&#65533;&#65533;c&#65533;C@^&#65533;&#65533;w&#65533;,`&#65533;p&#65533;&#65533;&#65533;&#65533;a&#65533;W*E&#65533;&#65533;^`&#65533;&#65533;&#65533;d&lqx&#65533;K&#65533;&#65533;&#65533;&#65533;&#65533;B&#65533;H&#65533;1&#65533;&#65533;d&#65533;&#65533;&#485;H1&#65533;]fR&#65533; @&#65533;&#65533;d!&#65533; &#65533;
&#65533;&#65533;&#65533;&#65533;&#65533;R&#65533;d&#65533;/&#65533;&#65533;&#65533;&#65533;&#65533;n!8&#65533;A&#65533;&#65533;&#65533; >X*&#65533;^&#65533;&#65533;&#65533;
4&#1180;&#65533;C&#1297;&#65533;=&#65533;O/&#65533;;cC&#1727;&#65533;L&#65533;x&#65533;D8&#65533;KLdF&#65533;Q&#65533;J&#65533;L&#65533;!&#65533;I&#65533;81~&#65533;CL1&#65533;&#65533;L&#65533;-&#65533;&#65533;C&#65533;`&#65533;(a&#65533;&#65533;XR>&#65533;M&#65533;&#65533;Nu&#65533;&#65533;&&#65533;	 u&#65533;&#65533;s&#65533;B,T&#65533;&#65533;2&#65533;A&#65533;&#65533;&#870;&#65533;&#65533;?&#65533;&#65533;&#65533;pW&#65533;&#65533;&#65533;&#760;`"&#65533;(&#65533;?&#65533;W`&#65533;k&#65533;&#65533;&#65533;&#65533;&#65533;c':I\&#65533;q&#65533;k@&#65533;j'j`&#65533;&#65533;&#65533;#&#65533;i&#65533;&#65533;&#65533;&#65533;&#65533;&#65533;&#65533;&#65533;Z&#65533;&#65533;B&#65533;&#65533;0&#65533;&#65533;&#65533;	&#65533;&#65533;X&#65533;&#65533;&#65533;&#65533;&#65533;&#65533;&#65533;~&#65533;2 &#65533;.qL0&#65533;1&#65533;?Rq&#65533;&#65533;&#65533;@&#65533;&#65533;0>&#65533;!&#65533;@&#65533;{&#65533;#&#65533;",&#65533;Ex&#65533;+&#65533;&#65533;4PAs&#65533;b*&#65533;&#65533;&#65533;&#65533;d!&#65533;p&#65533;L&#65533;&#65533;D-sG&#65533;DIf:(&#65533;@j"&#65533;&#65533;?8&#65533;&#65533;&#65533;w$qp	&#65533;0&#65533;&#65533;$*&#65533;&#65533;* P&#65533;&#65533;&#65533;&#1516;&#65533;&#65533;&#65533;&#65533;a	&#65533; &#65533;{&#65533;&#65533;`&#65533;A&#65533;\&#65533;&#65533;&#65533;&#65533;g7`&#65533;&#65533;\&#65533;[yN&#65533;&#65533;M&#65533;-&#65533;z&#65533;"9&#65533;&#65533;n&#65533;&#65533;AB&#65533;zb&#65533;&#65533;O&#65533;&#65533;PE&#341;&#65533;&#273;&#26776;&#65533;&#65533;s0  &#65533;#&#65533;!&#65533;&#65533;ej&#65533;Sl`C&#1720;&#65533;&#139;&#65533;&#65533;&#65533;!&#65533;l&#65533;?v@&#65533;7&#65533;&#65533;&#65533;&#65533;Ti6Us&#65533;&#65533;[&#65533;CT&#65533;e&#65533;d&#65533;&#65533;&#65533;(&#65533;!&#65533;e4&#65533;Ho=Q&#65533;&#65533;&#65533;k&#65533;9jk&#65533;&#65533;e&#65533;:&#65533;6&#65533;	&#65533;&#65533;Dh&#65533;G8&#65533; 1&#65533;&#65533;Bq&#65533;@!&#65533;h3&#281;&#65533;&#65533;&#65533;&#65533;A-#&#65533;(&#65533;&#65533;:&#65533;&#65533;&#65533;l5&#65533;l&#65533;&#65533;&#65533;(&#65533;&#65533;( J &#65533;&#65533;HC&#65533;&#65533;_&#528;&#65533;&#65533;&#65533;p&#65533;&#65533;&#65533;Xo&#65533;&#65533;?^&#65533;|&#65533;`(&#65533;D&#65533;&#65533;&#65533;N&#65533;TY&#65533;bG&#65533;&#65533;&#65533;!w&#65533;,v7&#65533;&#65533;h&#65533;&#65533;&#65533;!&#65533;&#65533;&#65533;0*&#65533;&#65533;&#65533;&#65533;&#65533;^r7&#65533;&#65533; Q&#65533;&#65533;;&#65533;&#65533;*C&#65533;@&#65533;&#65533;&#65533;?";Js&#65533;@/p&#65533;_&#65533;&#65533;&#65533;&#65533;&#65533;&#65533;o&#65533;&#65533;&#65533;B:&#65533;&.&#65533;gqeD&#65533;&#65533;j&#65533;$&#65533;&#65533;&#65533;&#65533;&#65533;|q&#65533;&#65533;F"&#65533;P&#65533;N&#65533;&#65533;cq3&#65533;&#65533;C&#65533;P&#65533;&#65533;&#1539;(&#65533;&#65533;?P&#65533;:&#65533;a &#65533;h&#65533;M"&#65533;&#65533;$c"&#65533;&#65533;l&#65533;sJ&#65533;b3&#1539;&#1033;&#65533;&#65533;z0 GJ&#65533;&#65533;
2&#65533;&L
S&#65533;&#65533;w&&#65533; &#65533;B&#65533;&#65533;&#65533;&#65533;'&#65533;&#65533;&#65533;Z]&#65533;)&#65533;&#1736;&#65533;8&#65533;&#65533;1z&#1114;&#65533;
&#65533;&#65533;&#65533;2N"&#65533;?&#65533;$	> :&#65533;L&#1463;&#65533;&#65533;&#65533;&#65533;&#65533;&#65533;&#65533;&#65533;&#65533;&#65533;&#65533;p&#65533;&#65533;+(&#65533;&#65533;&#65533;A&#65533;~e&#65533;,&#65533;j0&#65533;y&#65533;6&#65533;&#65533;2&#65533;&#65533;&#65533;.&#65533;j&#65533;&#65533;S&#65533;&#65533;&#65533;? &#65533;&#65533;&#65533;W/&#65533;b6TF&#65533;&#65533;&#65533;&&#65533;i&#65533;:c&#1925;&#65533;&#58897;&#65533;&#65533;eF1m&#65533;=&#65533;&#65533;&#65533;&#65533;?&#65533;0/:?&#65533;s&#65533;&#65533;Bh&#1086;
&#65533; 0$&#65533;|rx&#65533;%&#65533;z&#65533;?P &#65533;6E&#65533;6$&#65533;&#65533;&#65533;&#65533; &#65533;&#65533;@{1&#65533;&#65533;&#65533;&#65533;5&#65533;1&#65533;&#65533;{&#65533;&#65533;&#65533;&#65533;&#65533;&#65533;&#65533;&#65533;		 &#518;Lp&#65533;x&#65533;nH&#65533;&#65533;&#140;,&#65533;&#65533;&#65533;I&#65533;&#65533;x&#65533;&#65533;32&#65533;8&#65533;8&#65533;`H&#65533;&#65533; &#65533;&#65533;0A&#65533;h&#65533;&#65533;&#65533;P&#65533;t&#65533;&#65533;h .&#65533;A&#65533;a&#65533;&#65533;7X&#65533;&#65533;@&#65533;-&#65533;&#65533;&#784;&#65533;&#1058;(&#65533;&#65533;@&#65533;;&#65533;&#65533;P&#65533;&#65533;&#65533;#&#65533;&#65533;&#65533;&#65533;+6b&#169;&#65533;&#65533;&#65533;V&#65533;&#65533;&#65533;&#65533;&#65533;( -\&#65533;&#65533;a&#65533;&#65533;&#65533;4&#65533;&#65533;+&#65533;#?&#65533; &#65533;a&#65533;&#65533;&#65533;&#65533;&#36294;&#38035;&#65533;&#65533;&#65533;R&#65533;&#65533;&#65533;&#65533;&#65533;&#65533;&#65533;&#65533;8&#65533;
@&#65533;&#65533;@cP sr&#65533;&#65533;&#1670;ix&#65533;NZ&#65533;8&#65533;3$&#65533;&#65533;&#65533;&#65533;&#65533;{&#65533;&#65533;&#1024;&#65533;&#65533;.OY&#65533;&#65533;B.&#1592;&#65533;@&#516;&#65533;&#65533;&#65533;4&#65533;&#65533;&#65533;a&#65533;&#65533;&#65533;=&#65533;`.&#65533;8&#65533;w&#65533;&#65533;3sHr&#65533;H'&#65533; &#65533;{&#65533;8&#65533;&#65533;&#65533;&#65533;r&#65533;7&#136;&#65533;&#65533;a5&#65533;&#65533;&#65533;1&#65533;&#65533;d&#65533;&#65533;P&#65533;	&#65533;&#65533;&#65533;=&#1740;-H H`)&#65533;0&#65533;&#65533;&#65533;ABp&#65533;&#65533;&#65533;j	&#1144;\#&#1031;}&#65533;&#65533;Z`Gw,&#65533;&#65533;}X&#65533;&#1048;&#65533;8&#65533;&#65533;X&#65533;&#65533;&#65533;&#65533;&#65533;1&#65533;H&#65533;&#65533;&#65533;0P&#65533;&#65533;P&#65533;TXPPH&#65533;&#65533;&#65533;&#65533;&#65533;&#522;&#65533;&#65533;&#65533;p'Z\&#65533;&#65533;&#65533;2&#65533;I&#65533;&#65533;&#65533;&#65533;&#65533;&#65533;&#65533;sa&#65533;sA&#65533;	&#65533;&#65533;P&#65533;G
&#65533;&#65533;k&#65533;&#65533;j3&#65533;&#65533;37j#&#65533;&#65533;&#167;Q&#65533;&#65533;3&#65533;&#65533;&#65533;(&#65533;]&#65533;&#704;&#65533; &#65533;&#65533;&#65533;&#65533;&#65533;k&#65533;&#65533;&#65533;&#65533; S&#65533;>Wy&#65533;&#65533;&#65533;M&#65533;&#65533;i&#65533;&#65533;&#65533;&#65533;n&#65533;&#65533;CX4&#65533;&#65533;&#65533;&#65533;[&#65533;F&#65533;h&#65533;&#65533;HD A?H(&#65533;&#65533;&#65533;&#65533;Qh=&#65533;  &#65533;&#65533;s&#65533;&#65533;R
&#65533;8	&#65533;&#65533;&#1393;&#65533;+&#65533;&#65533;&#65533;&#1800;&#65533;L&#65533;&#65533;&#65533;/&#65533;w !`&#65533; &#65533;Mr<\&#65533;&#65533;?PQ&#65533;&#65533;&#65533; Q&#65533;&#65533;&#65533;&#65533;&#65533;yd&#65533;yj&#65533;&#65533;&#65533;&#530;6&#1831;-X&#65533;2)&#65533;@%&#65533; &#65533;&#65533;2&#65533;&#65533;&#65533;8pq"&#65533;&#65533;&#65533;@W&#65533;-&#65533;p&#65533;&#65533;&#905;@&#65533;Va&#65533; &#65533;&#65533;x&#65533;}&#65533;l 6&#65533;K&#65533;[&#65533;[&#1227;p&#65533;IH%&#65533;&#514;&#65533;$&#933;&#65533;&#65533;&#65533;&#1570;&#65533;B#&#65533;P(&#65533;h&#65533;&#65533;08+&#65533;&#65533;8&#65533;t&#65533;H;6r	J&#65533;&#65533;&#65533;8P93&#65533;d	&#65533;u&#65533;&#65533;.&#65533;&#65533;&#65533;&#65533;#hH
&#65533;&#65533;&#65533;&#65533;&#1074;&#65533; &#65533;&#65533;&#65533;QR&#65533;&#65533;s&#65533;@D&#65533;&#65533;Q&#65533;&#8314;h4p&#65533;h&#65533;&#65533;&#65533;&#65533;&#65533;&#65533;&#65533;'&#65533; S&#65533;&#65533;&#65533;&#65533;&#65533;&#65533;&#65533;&#65533;&#65533; 
*@&#65533;&#65533;&#65533;&#65533;+`
&#65533;&#65533;@x&#65533;&#65533;Z&#65533;Q&#65533;&#65533;&#65533;&#65533;@&#1028;T&#65533;K`&#65533;&#65533;&#65533;&#65533;y&#65533;&#65533;L&#65533;&#65533;+&#65533;&#65533;&#65533;&#65533;&#65533;&#65533;&#65533;&#65533;Z&#65533;&#65533;&#65533;&#65533;T&#65533;&#65533;t&#65533;X! y&#65533;C&#65533;F2&#65533;\&#65533;,Qj&#65533;&#65533;9p &#65533;&#65533;&#65533;&#65533;&#65533;L&#65533;D&#1291; &#65533;'r&#65533;&#65533;8&#65533;&#716;; &#65533;&#65533;&#65533;T&#65533;&#65533;&#65533; T&#65533;> &#65533;>&#65533; Q&#65533;&#65533;P&#65533;+:&#65533;Hl&#65533;o;&#65533;&#901;&#65533;&#65533;&#1094;/&#65533;&#65533;2&#65533;&#65533;t&#65533;&#65533;&#65533;C&#896;J&#1356;&#65533;&#65533;&#65533;&#65533; @&#65533;^ @&#65533;&#65533;&#65533;&#65533;&#65533;&#65533;OE&#65533;&#65533;\E1&#65533;[&#65533;&#65533;X&#65533;&#65533;@%&#65533;&#65533;8&#65533;&#65533;&#65533;&#65533;&#65533;'&#65533;F&#65533;&#65533;:&#65533;*&#65533;[k&#437;P&#65533;[:&#347;vZ6&#65533;&#539;&#65533;&#65533;0'!&#65533;&#65533;&#1066;M+&#65533;P,&#65533;&#65533;	&#1746;&#65533;$'&#65533;&#204;HH&#65533;&#65533;=)&#65533;X$)&#65533;B&#65533;&#65533;&#65533;&#65533;&#65533;&#1632;f{&#65533;$]&#65533;&#65533;/K&#65533;n&#65533;*&#65533;&#1545;]&#65533;?P&#65533;0P&#65533;L8'&#65533;&#65533;&#65533;o&#65533;J&#65533;&#65533;&#65533;r&#1153;p"&#65533;q&#65533;&#367;&#65533;6&#65533;&#65533;H&#65533;&#65533;h:&#65533;  &#65533;&#65533;&#65533;y&#65533;,&#65533;&#65533;&#65533; &#65533;&#65533;&#65533;)&#65533;&#65533;&#65533;2&#65533;H&#65533;B8&#65533;!&#65533;&#581; &#332;ZV$&#65533;&&#65533;&#65533;&#65533;&#65533;&#65533;>X&#65533;&#65533;`&#65533;K&#65533;c &#65533;&#65533;Z&#65533;aP&#65533;C#&#65533;?O[&#65533;&#65533;8&#65533;P&#65533;&#65533;&#65533;&#65533;&#65533;+*&#65533;V&#65533;&#65533;I8&#1081;2&#65533;#&#65533;x&#65533;=&#65533;&#65533;Ex&#65533;V&#65533;&#65533;NxYE&#65533;&#65533;&#65533;&#65533;&#65533;&#65533;&#65533;&#65533;2&#65533;+iu&#65533;&#65533;0&#1081;J;&#65533;P&#65533;:&#65533;&#65533;&#147; &#65533;&#65533;@(n&#65533;&#65533;&#65533;&#65533;$&#65533;&#65533;&#65533;m&#65533;p'\&#65533;&#65533;&#65533;&#65533;W&#65533;>&#65533;&#65533;&#65533;
!`&#1506;M&#65533;&#65533; &#65533;_&#1034;&#65533;np&#65533;&#65533;&#65533;&#65533;*&#65533;&#65533;e&#65533;&#65533;&#65533;&#65533;&#65533;&#65533;0&#65533;0&#65533;&#1799;=&#65533;L&#65533;&#65533;&#65533;&&#65533;_&#65533;2&#65533;@8&#65533;1&#65533;_Qt_'1&#65533;&#65533;&#65533;&#65533;BY&#65533;&#65533;X&#65533;E'P&#65533;,8&#65533;9P`&#65533;|Y&#65533;&#65533;>4'>$^&#65533;A`&#65533;&#65533;;&#567;&#65533; `&#65533;&#65533;`&#65533;&#65533;&#65533;;00&#65533;9&#65533;t0t`&#65533;&#65533;&#65533;&#65533;&#65533;&#65533;&#65533;"&#65533;\&#65533;)&#65533;@&#65533;&#65533;&#65533;F&#989;&#65533;C&#65533;&#65533; &#65533;&#65533;C&#1028;!&#65533;Mx&#65533;&#65533;&#65533;Hb'&#65533;&#65533;&#65533;q&#65533;&&#65533;b)&#65533;&#65533;*Nb+nb(z&#65533;Zmi&#65533;@&#65533;&#65533;&#65533;&#65533;y&#65533;"&#65533;&#65533;!S&#65533;yN8&#65533;&#65533;A&#65533;&#65533;&#65533;&#65533;&#65533;6&#65533;z&#65533;&#65533;C&#65533;
&#65533;=&#65533;&#65533;&#65533;&#65533;c&#65533;&#65533;Cd@&#65533;u&#65533;B>&#65533;&#65533;"&#65533;0`&#65533;(0&#65533;d&#65533; &#65533;Zb&#65533;&#65533;&#65533;Kf&#65533;ZD&#65533;'&#65533;d&#65533;x&#65533;0&#65533;&#1967;3+*&#65533;&#65533;&#520;V&#65533;&#65533;4PQ#&#1045;&#65533;&#65533;Y&&#1850;&#65533;gp&#65533;n&#65533;&#65533;Z&#65533;&#65533;&#65533; &#65533;'&#65533;&#65533;_0_[&#65533;&#490;&#309;~&#65533;&#65533;&#65533;&#65533;%&#65533;Q&#65533;U&#65533;&#65533;& 
&#65533;&#65533;Z&#65533;x&P&#65533;k@<&#65533;&#65533;&#65533;&#65533;9&#65533;H&#65533;+JK&#65533;&#65533;v@ &#65533;VJ&#65533; &#65533;g&#65533;&#65533;&#65533;?&#65533;|&#65533;&#65533;~&#65533;&#65533;&#65533;&#65533; &#65533;&#65533;&#65533;&#65533;(h&#65533;&#65533;&#65533;Y_&#65533;&#65533;&#65533;@&#65533;&#65533;&#65533;&#65533;&#65533;&#65533;&#1536;&#65533;&#65533;&#65533;&#65533;&#65533;h&#65533;^&#65533;X&#65533;Y&#65533;u iz &#65533;&#65533;&#65533;`&#65533;&#65533;&#65533;.&#65533;r&#65533;&#65533;&#65533;&#65533;h'+&#65533;`&#65533;3p }&#65533;&#65533;p&#65533;&#65533;&#65533; &#65533;tW&#65533;e&#65533;&#65533;&#65533;&#65533;U&#65533;j&#65533;O&#65533;&#65533;&#65533;`&#65533;&#65533;/&#1538;&#65533;d&#65533;&#65533;&#65533;&#65533;|&#65533;&#1916;&#65533;&#65533;&#65533;k&#65533;f&#65533;-(&#65533;&#65533;&#65533;&#65533;&#65533;^&#65533;W&#65533;&#65533;&#65533;&#65533;&#65533;8&#65533;5&#65533;&#65533;&#65533;&#65533;jCn&#65533;&#65533;&#65533;&#65533;C?&#65533;N08&#65533;&#65533;&#65533;^n8&#65533;&#65533;&#65533;&#65533;&#65533;G&#65533;&#65533;'`l$&#65533;&#65533;&#65533;&#65533; 8&#65533;&#65533;>#))&#65533;&#65533;&#65533;&#65533;;&#65533;Pl&#65533;.0(&#65533;F&#65533;&#65533;&#65533;&#1419;&#65533;*&#65533;nX&#65533;&#65533;&#65533;&#854;jV~&#65533;&#65533;c&#65533;5:;7K&#65533;&#65533;^'&#65533;V&#65533;@&#65533;&#65533;&#65533;U&#65533;&#65533;)H&#65533;e&#65533;&#65533;&#744;]&#65533;&#65533;0&#65533;P&#65533;&#65533;&#65533;&#1264;&#65533;'d&#65533;&#65533;0&#65533;L&#65533;&#1589;&#65533;&#65533;&#65533;&#65533;<&#65533;&#65533;&#65533;a&#65533;v&#65533;&#65533;`i&#65533;0i&#65533;X&#65533;>	&#65533;^&#65533;u&#65533;&#65533;&i&#65533;i&#65533;&#65533;&#65533;&#65533;&#65533;&#65533;&#65533;&#65533;&#65533;&#65533;&#65533;&#65533;&#65533;o&#65533;&#1537;&#65533;&#65533;&#65533;o&#65533;M<V&#65533;&#65533;&#65533;Hr&#65533;&#65533;&#1054;&#1034;8(&#65533;&#65533;  A&#65533;`&#65533;Xk&#65533;&#65533;a@&#65533;x&#65533;>&#65533;M@&#65533;&#65533;4q&#65533;&#1028;w&#65533;`&#65533;&#65533;&#65533;X\&#65533;z&#65533;1&#65533;b&#840;&#65533;w&#65533;&#65533;C&#65533;&#920;&#12697;&#65533;&#65533;&#65533;&#65533;&#65533;9&#65533;8J&#65533;&#65533;&#65533;&#65533;F&#65533;&#65533;(&#65533;T&#65533;)&#65533;&#65533;$h&#65533;$&#65533;&#65533;-&#972;$X&#65533;/'&#65533;$&#65533;T(U&#391;_&#65533;&#65533;zcs2S&#65533;7&#65533;c&#744;7$&#65533;&#65533;!&#65533;OR&#65533;zl&#65533;&#65533;)@e&#65533;0&#65533;&#65533;&#65533;-&#65533;&#65533;&#65533;&#65533;\:rg&#65533;&#165;&#65533;&#841;H&#65533;;&#65533;3&#65533;<Qz&#65533;We&#65533;&#65533;>&#65533;&#65533;&#65533;&#65533;&#65533;;	;@&#65533;&#65533;&#65533;0EX&#65533;&#65533;{&#65533;&#1500;+&#65533;&#65533;&#65533;&#65533;&#65533;&#65533;&#65533;_&#65533;&#65533;&#65533;&#65533;&#65533;u&#65533;&#65533;&#65533;&#65533; i&#65533;&#65533;&#65533;&#65533;&#65533;&#65533; &#65533; &#65533;&#65533;f`G&#65533;&#65533;&#65533;i&#65533;i\&#65533;o&#65533;v&#65533;&#65533;&#65533;[&#65533; `im&#65533;_(&#65533;&#65533;&#65533;v&#65533;vl&#65533;&#65533;&#65533;&#65533;&#65533;&#65533;&#65533;o&#65533;i8Ax&#65533;^&#65533;x&#65533;,p&#65533;&#65533;h,' *&#65533;(&#65533;&#65533;&#65533;(&#65533;&#65533;A7&#65533;&#65533;&#65533;&#65533;&#65533;&#65533;%{m.&#65533;&#65533;&#65533;&#65533;&#65533;&#65533;;Ns&#65533;(&#65533;$(k&#65533;&#65533;|H&#65533;| 3&#65533;?	37s+_k&#65533;r&#65533;k(y+G&#65533;F8yT@&#65533;&#65533;$x&#65533;)g&#65533;(&#65533;&#65533;&#65533;&#65533;7&#65533;&#65533;&#1072;&#65533;0&#65533;&#65533;\n&#65533;&#65533;&#65533;$&#65533;P&#65533;&#736;&#65533;vn&#65533;yy&#65533;o&#65533;&#65533;&#65533;*&#65533;&#138;&#65533;s&#65533;&#65533;&#65533;&#65533;&#65533;&#65533;&#65533;&#65533;//&#65533;w &#65533;&#65533;&#65533;5&#65533;&#65533;&#65533;&#65533;&#455;z&#65533;0&#65533;!&#65533;!^q<&#65533;l>&#65533;&#65533;&#65533;&#65533;t&#65533;&#65533;l	]&#1894;+&#65533;bu&#65533;xB&#65533;&#65533;&#65533; &#1026;l&#65533;#&#65533;&#65533;&#65533;&#65533;&#65533;&#65533;R&#65533;&#65533;&#65533;&#65533;:&#65533;&#65533;0&#65533;|&#65533;&#65533;y&#65533; 41&#65533;&#65533;&#65533;T&#65533;&#65533;&#65533;}\Na&#65533;1&#65533;&#65533;f&`&#65533;Px&#65533;&#65533;.a9|&#65533;g&#65533;&#65533;&#65533;&#65533;&#65533;&#65533;&#65533;f&(&#65533;/F`&#65533;7&#65533;T3P&#65533;j&#65533;s&#513;&#65533;7&#65533;F~oVs &#65533;&#1311;&#65533;^&#65533;o4 &#65533;&#65533;~&#65533;&#65533;&#65533;&#65533;&#65533;&#65533;T&#65533;~&#65533;H&#65533;;&#65533;&#65533;|'`&#65533;&#65533;m&#65533;&&#65533;V9^&#65533;&#65533;$&#65533;&#65533;U&#65533;&#65533;P&#65533;&#65533;&#65533;&#65533;2p &#65533;&#65533;!&#264;&#65533;]A&#65533;!b0&#65533;.&#65533;&#65533;&&#65533;&#65533;&#336;"G&#65533;,i&#65533;$&#660;*: E&#65533;&#65533;
5Y&#65533;W&#65533;&#2043;$KD&#65533;&#65533;&#999;&&#65533;:M&&#65533;y&#1114;&#65533;FIEl&#65533;&#65533;&#65533;&#65533;L&#65533;-M&#65533;&#65533;)*&#65533;N>&#65533;(&#65533;&#65533;&#1480;<^&#65533;3&#387;&#65533;&#65533;<x&#65533;&#65533;&#65533;/&#65533;&#65533;p&#65533;^&#65533;&#65533;+&#1260;&#65533;t&&#65533;&#65533;&#65533;&#65533;&#670;&#65533;r&#65533;&#65533;g_	T%&#65533;Q5\&#65533;&#65533;D&#65533;&#65533;&#65533;&#65533;VB&#1275;&#65533;$_&#65533;L&#65533;&`$5&#65533;&#65533;RJ&#65533; &#328;&#65533;&#65533;&#65533;&#65533;T&#65533;&#65533;'0&#65533;&#1850;w&#65533;,q&#65533;5Ae&#65533;|x&#65533;&#65533;&#65533;E(9&#65533;&#65533;&#65533;&#65533;8"&#65533;&#65533;&#65533;&#65533;I&#65533;ov&#65533;2&#65533;&#65533;1&#65533;&#65533;!&#65533;A&#65533;&#65533;&#65533;&#65533;&#65533;iC&#65533;&#65533;&#65533;&#65533;N"&#65533;&#65533;<q&#65533;&#65533;&#65533;&#65533;?(p&#65533;/&#65533;&#65533;&#65533;&#65533;C&#65533;(&#65533;&#65533;&#65533;&#65533;$&#65533;&#65533;)&#65533;@&#65533;&#65533;&#65533;&#65533;p&#65533;`DBxi(&#65533;> ^b&#65533;&#65533;&#65533;>&#65533;&#65533;'&#65533;x&#65533;&#65533;&#65533;{1&#65533;w&#65533;{k&#65533;&#65533;x&#65533;&#65533;^&#65533;&#65533;hL&#65533;&#65533;&#65533;p&#65533;y&#65533;&#65533;	(&#65533;&#65533;B&#65533;tpPD&#640;&#65533;y&#65533; ]I)&#65533;&#65533;H &#65533;v&&#65533;i&#65533;&#65533;&#65533;=.&#65533;&#1225;D&#65533;&#65533;&#65533;C4L&#65533;_T&#65533;&#65533;&#65533;D>=&#65533;bV&#65533;&#65533;UH&#65533;TS&#65533;r&#1364;D&#65533;R&#65533;?'<&#65533;2lcZ&#65533;d&#65533;J$&#65533;Q&#65533;p &#65533;C&#65533;`&#65533;%&#65533;&#65533;&#65533;&#65533;PSe%I&#65533;&#65533;&#65533;E&#65533;&#65533;&#1247;}&#65533;&#65533;QIv&#1135;&#65533;E&#65533;&#65533;&#65533;l&#65533;&#65533;i&#65533;&#65533;&#65533;&#65533;v,&#65533;&#65533;K&#65533;p&#65533;&#65533;&#65533;5U{&#65533;q&#65533;<&#65533;E#&#65533; m&#65533;]I&#65533;F&#65533;&#65533;&#65533;S{v&#65533;CO&#65533;4&#65533;E	&#65533;E&#65533;&#65533;(Ls&#65533;yc)t&#65533;xl1&#65533;	&#65533;&#65533;3&#65533;)&#65533;7&#65533;&#65533;l&#65533;&#65533;0	&#65533;r&#65533;%&#65533;}	QC&#65533;&#65533;@&#65533;-&#65533;&#983;c&#65533;O&#65533;^B&#65533;&#65533;?n&#65533;&#65533;&#65533;&#65533;FdE}&#65533;F$o&#65533;&#65533;8/Zhel&#65533;&#65533;&#65533;&#65533;c&#65533;u^-;&#65533;!{7v	F>+@&#65533; 1O&#65533;&#65533;&#65533;j&#65533;&#210;f:&#65533;5&#65533;&#910;p&#65533;QDD'&#65533;P&#65533;T+Iy&#65533;&#65533;SQ&#65533;)&#65533;&#65533;z&#65533;4&#65533;VT&#1125;&#65533;V&#65533;>$BD]&#65533;\r&#65533; w&#65533;&#65533;&#65533;8&#65533;J&#65533; &#65533;&#65533;T%&#65533;A(WCu5yH&#65533;&#65533;]&#65533;&#65533;P&#65533;&#65533;&#65533;AATgF&#65533;@,&#65533;=@&#65533;!&#65533;?&#65533;L&#65533;-&#1138;%&#65533;&#65533;&#65533;n&#65533;&#65533;&#65533;&#65533;&#65533;&#65533;?wmD&#65533;&#65533;\s&#65533;@t "]Q&#65533;A&#65533;&#65533;&#65533;&#65533;(	&#65533;Y!D=_&#65533;H_V&#65533;&#65533;X&#65533;{Q}%d&#65533;6(#&#65533;`&#65533;&#65533;#s&#65533;D&#65533;&#65533;.&#65533; &#65533;&#1395;&#806;&#65533;&#65533;&#65533;&#65533;=#KIp &#65533;&#65533;&#65533;&#65533;!(&#65533;&#65533;&#65533;&#65533;A@	&#65533;{&#65533;AHP&#65533;\&#65533;&#65533;&#65533;1&#65533;&#65533;(!$ H&#65533;I"d&#65533;&#1777;&#65533;&#65533;&#65533;&#65533;?\&#65533;&#65533;&#65533;&#65533;c&#65533;&#65533;j"K&#65533;&#65533;OC&#65533;&#863;&#65533;&#65533;q$QJ&#65533;&#65533;D$*Q/&#65533;&#65533;&#65533; &#65533;N<&#65533;&#65533;&#65533;z&#65533;&#65533;x&#65533;&#139;$B|&#65533;
&#65533;&#65533;&#65533;:&#65533;0&#65533;&#65533;&#65533;&#65533;"&#65533;&#65533;&#65533;+<&#65533;&#65533;P&#65533;f&#65533;\&#65533;&#65533;lFaL&#65533;p&#65533;_yN$&#65533;&#65533;&#65533;?A&#65533;.4J&#65533;&#65533;&#65533;9)2Z&#65533;H&#65533;&#65533;e&#65533;&#65533;&#65533;[&#65533;&#65533;n|&#65533;&#65533;G9&#65533;&#65533;&#65533;""64&#65533;&&#65533;&#65533;&#65533;2J &#65533;x&#65533;&#65533;&#65533;&#65533;&#65533;0)"&#65533;&#65533;A&#65533;F&#65533;I&#65533;&#65533;&#65533;&#65533;&#65533;&#65533;&#65533;g&#65533;!&#65533;E&#65533;&#65533;'d&#65533;&#65533;2&#65533;&#65533;.F@&#65533;)&#65533;-8&#65533;&#65533;$&#65533;N9D&#65533;&#65533;&#65533;&D&#65533;&#65533;@P&#65533;K$hYI&#65533;&#65533;&#65533;&#65533;&#65533;&#65533;{&#65533;&#65533;FRNe'&#65533;&#65533;&#65533;&#65533;c&#65533;&#65533;B&#65533;&#65533; $ &#65533;&#65533;&#65533;!&#816;HDRP&#65533;&#65533;&#65533;&#65533;&#65533;j&#65533;p&#65533;&#65533;0)&#65533;&#65533;&#65533;&#1030;&#65533;`$%&#65533;&#65533;E&#65533;e%e&#65533;&#65533;Pn&#343;<&#1380;/a&#65533;%w&#65533;A.&#65533;&#65533;3&#65533;&#65533;&#1025;&#65533;&#65533;@R}&#65533;:&#65533;P2MPV&#65533;+#&#65533;&#65533;&#65533;^&#65533;&#65533;lp&#65533;h&#65533;*&#65533;&#65533;&#65533;*"&#65533;&#65533;&#65533;S&#65533;&#65533;`&#65533;s&#65533;Y]/&#65533;&#1099;H5&#65533;x&#65533;?jR&#65533;&#65533;&#65533;&#65533;&#65533;P&#65533;Y&#842;&#1461;&#65533;&#65533;&#65533;n&#65533;H&#65533;|&#65533;&#65533;@&#65533;&#65533;I&#65533; "&#65533;&#65533;&#1861;5$&#65533;&#65533;&#65533;&#65533;&#647;\A&#65533;&#65533;&#65533;&#65533; I!&#65533;Jd&#65533;%&#65533;&#65533;&#65533;&#65533;{2fD&#65533;&#478;|	&#65533;&#65533;&#65533;%&#540;&#65533;N&#65533;&#65533;`<&#65533;i&#65533;f&#65533;&#65533;&#65533;V,lQ&#65533;t&#65533;&#65533;&#65533;&#256;1&#65533;&#65533;P&#65533;&#65533;&#65533;&#65533;i&#65533;zP&#65533;%&#65533;(&#65533;^&#65533;&#65533;Q!8&#65533;&#65533;&#65533;&#65533;&#65533;*]4&#65533;f&#65533;1\V%j&#65533;&#65533;Jl&#65533;OQG&#65533;&#65533;N&#65533;&&#65533;:	R&#65533;'&#65533;&#65533;Jn}u&#65533;J &#65533;&#65533;F$ &#65533;W&#65533;~&#65533;&#65533;fD<q &#65533;&#65533;&#65533;&#65533;&#65533;&#65533;&#65533;&#65533;&#65533;D&#65533;&#65533;&#65533;Z*{&#65533;U&#65533;;V.&#65533;&#65533;"&#65533;1&#65533;&#65533;&#65533;IDN@	xOrV&#65533;,&#65533;6%N&#65533;b7&#65533;>&#65533;8&&#65533;&#65533;C&#65533;&#65533;&#65533;c&#65533;d&#65533;H&#65533;:&#65533;&#65533;<&#65533;
&#65533;(@&#65533;b&#65533;h!)&#65533;J&#65533;y&#65533;&#65533;&#65533;$,k&#65533;C&#65533;,&#65533;iB&#65533;&#65533;d2&#65533; &#65533;&#514;,e&#65533;'\.&#65533;&#65533;,&#65533;e&#65533;p&#65533;JF%mz&#65533;&#65533;+>	:1&#65533;&#65533;=$  
u&#65533;&#65533;D&#65533;&#65533;~&#65533;>&#65533;$I&#65533;&#65533;F&#65533;&#65533;&#65533;C RI&#65533;<&#588;&#65533;&#65533;b96&#65533;tdGi&#65533;j:&#65533;&#65533;.c&#65533;&#65533;&#65533;&#65533;&#65533;&#65533;&#65533;bk&#65533;U2k&#65533;&#65533;&#65533;&#65533;P&#1124;N&#65533;E&#65533;D87n&#65533;&#65533;%&#65533;<J|&#65533;(&#65533;&#65533;A&#1297;&#65533;t&#65533;,&#65533;!2&#65533;&#65533;C|8%j&#65533;D&#65533;+;&#494;&#65533;&#65533;&#65533;&#65533;&#65533;&#65533;*&#762;&#65533;&#65533;&#65533;D&#65533;&#65533;&#568;w&#65533;&#65533;&#65533;+t&#65533;D&#65533;&#65533;&#65533;C&#65533;&#65533;&#65533;&#65533;&#65533;\&#65533;DT&#65533;&#65533;&#65533;%&#65533;&#65533;&#65533;I&#65533;&#65533;f "&#320;&#65533;&#65533;&#65533;&#65533;V&#65533;&#65533;%9&#65533;x,&#65533;G&#65533;"&#65533;&#65533;?
&#65533;&{T%&#65533;X@ 
 &#65533; `;(&#65533;a7&#65533;  jAaDf&#65533;g}&#65533;&#65533;$&#65533;&#65533;&#65533;&#65533;v&#65533;+)&#65533;-"-x&#65533;zu&#65533; &#65533;w&#65533;9&#65533;lg&#65533;r@DTQ&#65533;&#65533;&#65533;&#65533;&#1118;e&#1012;&#65533;a&#65533;&#65533;z&#65533;/&#8264;p"k&#65533;&#65533;&#510;&#65533;&#65533;&#65533;&#65533;&#65533;n-&#65533;&#65533;'&#65533;&#65533;&#65533;&#65533;kz,Fk&#65533;|&#65533;&#65533;&#65533;&#1461;&#65533;&#65533;&#65533;&#65533;&#65533;&#65533;&#65533;w&#65533;&#65533;q&#65533;|&#65533;} |&#65533;&#65533;4,&#65533;&#65533;&#65533;
W&#65533;m<XW&#65533;X&#65533;&#65533;<D&#65533;}&#65533;&#65533;&#65533;W&#65533;&#65533;&#65533;&#65533;&#65533;Fo&#1956;&#65533;&#65533;&#65533;&#65533;&#65533;&#65533;ph&#65533;?&#65533;&#65533;&#65533;&#65533;l!	&#65533;&#65533;&#65533;&#65533;&#65533;o&#65533;}&#65533;
&#65533;&#65533;0$_"&#65533;DI&#65533;a&#65533;&#65533;x&#65533;&#65533;&#65533;C&#65533;&#65533;&#65533;C&#65533;&#65533;&#65533;&#65533;Q&#65533;}&#65533;&#65533;&#65533;&#65533;>Jv&#65533;&#65533;q&#65533;<$\^Iw&#65533;&#65533;&#65533;J|&#65533;T&#65533;&#65533;7&#65533;^&#65533;&#65533;&#65533;&#65533;&#65533;&#65533;&#65533;&#65533;&#65533;&#65533;&#65533;MO&#65533;&#65533;D&#65533;&#65533;m&#65533;Qt&#374;&#65533; *<&#65533;>0B&#65533;&#1865;D&#65533;&#65533;&#65533;&#65533;u&#65533;&#65533;&#65533;&#65533; &#65533;=Dpl0&#65533;	1&#65533;&#65533;C,\D&#65533;DX&#65533;&#65533;&#65533;+u&#65533;&#65533;&#65533;`DX&#65533;2L@*aD&#65533;&#65533;IT&#65533;AD&#65533;&#65533;&#65533; 3&#65533;&#65533;v0&#65533;|J &#65533;C&#65533;&#1807;&#65533;&#65533;0&#205;Y!D&#65533;?&#65533; &#65533;&#65533;&#65533;&#65533;&#65533;"TH&#65533;&#65533;&#65533;&#65533;&#65533;E&#65533;m&#65533;m&#65533;&#65533;&#65533;&#65533;"=&#65533;0&#65533;MY&#65533;&#65533;]JP&#928;``<Q&#65533;! &#65533;&#65533;&#65533;%d&#65533;IPB8&#65533;CO=&#65533;\&#65533;C&#65533;q`I0J&#65533;&#65533;&#65533;&#65533;0&#65533;&#65533;&#65533;&#65533;&#65533;&#65533;&#65533;DhPL&#65533;&#65533;@Rit&#65533;(&#65533;&#65533;*J&#65533;&#65533;&#65533;&#65533;&#65533;A&#65533;&#65533;[MtB&#65533;=&#65533;&#65533;&#65533;&#65533;T&#65533;$&#65533;&#65533;&#65533;&#65533;&#65533;*&#65533;f&#65533;.H&#65533;:Xa0&#809;&#65533;J&#65533;3h&#65533;F&#65533;&#65533;$&#65533;?&#65533;&#65533;4&#65533;I
#n&#65533;\
&#65533;&#65533;&#65533;.&#65533;&#65533;&#801;&#65533;1&#65533;Y8&#65533;&#65533;*&#65533;&#65533;C&#65533;&#65533;&#65533;F*&#65533;"&#65533;a&#65533;$&#65533;D&#65533;% 	&#65533; "&#65533;&#65533;Y&#65533;&#65533;&#65533;E &#65533;?df<&#65533;4&#65533;C(D &#65533;p&#65533;B&#65533;D&#546;&#65533;&#65533;&#65533;&#65533;&#65533;!&#65533;=&#65533;S&#65533;&#65533;S&#65533;]F]EBD"&#65533;Zn&#65533;&#65533;C$b@>&#65533;&#65533;&xbIBDx&#902;&#65533;&#65533;VA&#65533;&#65533;&#65533;&#65533;&#65533;&#65533;d&#1737;)&#65533;9:&#65533;oD&#65533;&#65533;D@A&#65533;-&#65533;&#65533;D6&#65533;$o(#I`a&#65533;&#65533;h&#65533;j6V&#65533;H&#65533;	3&#65533;&#65533;0&#65533;C7&TIh&#65533;&#65533;&#65533;&#65533;E|AR&#65533;n!Jh@&#65533;&#65533;&#1950;Mc
`a&#65533;&#65533;?
u&#65533;RN:^&#65533;m`&#65533;J&#65533;Qf&#778;SiFfd&#65533;&#18138;&#65533; !&#65533;&#65533;&#65533;&#200;&#65533;&#65533;D@&#65533;?&#65533;&#65533;&#65533;&#65533;&#65533;KH&#65533;/&#65533;/(@g&#65533;&#65533;"&#65533;h&#65533;VD $!&#65533;B&#65533;&#65533;I(\1H&#65533;C&#65533;f&#65533;&#65533;&#65533;&#65533;&#65533;&#65533;H&#65533;[1&#65533;@D &#65533;S&#65533;&#65533;n&#65533;cF&#868;H&#65533;,&#65533;&#65533;C&#65533;&#65533;Z&#65533;&#65533;!'r&#26970;\Cs&#65533;R&#65533;ED't&#65533;?&#65533;*X&#65533;?<&#65533;&#65533;&#65533;&#65533;D&#65533;.(&#65533;&#65533;-&#65533;+&#65533;&#65533;&#65533;9'&#65533; &#65533;M&#65533;4&#65533;&#47950;&#65533;&#65533;=&#65533;&#65533;e!D&#65533;`H$&#65533;I&#65533;3x'Il&#65533;L&#65533;u&a&#65533;eIlD&#65533;&#65533;JOD&#65533;&#65533;&#65533;HD&#65533;eI&#65533;^$&#65533;&#65533;&#65533;&#65533;=D!&#65533;D&#65533;&#65533; z&#65533;\HD't&#65533;)&#65533;m.&#65533;4&#65533;?&#65533;&#65533;H&#65533;A &#65533;&#65533; &#65533;&#65533;&#65533;Cb&#65533;D&#65533;&#65533;Et*H&&#65533;&#1091;&#441;: H&#65533;G&#65533;D6&#65533;&#65533;H8&#65533;H&#65533;&#65533;&#65533;&#65533;A&#65533;>D&#65533;&#65533;&#65533;@&#65533;&#65533;&#65533;hgD&#771;HX&#65533;$&#65533;)&#65533;Z &#65533;&#65533;&#65533;&#65533;A>&#65533;&#65533;&#65533;&#65533;&#65533;r&#65533;i&#65533;&#65533;)&#65533;"]&#65533;^&#65533;hRq&#479;&#65533;I&#65533;&#65533;?&#65533;&#65533;&#65533;-BDl&#65533;&L&#65533;&#65533;&#65533;&#65533;%&#65533;&#65533;&#65533;:&#65533;&#65533;&#65533;&#521;&#65533;a&#65533;eI&#65533;[Dl&#65533;A!#&#65533;&#65533;&#65533;&#65533;&#65533;&#65533;l&#65533;)H&#65533;&#65533;&#65533;W&#65533;&#65533;&#65533;&#65533;&#65533;&#65533;)t&#65533;&#65533;&#65533;DC&#65533;&#65533;I&#65533;&#65533;C&#65533;@&#65533;&#65533;x4&#65533;&#65533;J<Dp&#65533;pA&#65533;A&#65533;&+&#65533;&#65533;&#65533;*&#65533;&#65533;?<Ax'0 )pk&#65533;&#65533;&#65533;&#65533;&#65533;+&#65533;&#65533;&#65533;&#65533;hDX&#65533;&#65533;~&#65533;H&#65533;O&#65533;9&#65533;Ix@&#65533;&#65533;M&#65533;&#65533;&#65533;&#65533;&#65533;C&#65533;L&#65533;&#65533;+&#65533;&#65533;E&#65533;&#65533;d>&#269;BD&#65533;&#65533;&#65533;&#65533;&#65533;&#65533;I|k&#65533;&#65533;&#65533;v&#65533;&#65533;D&#65533;&#248;&#65533;&#65533;&#65533;A&#65533;&#65533;&#306;&#65533;B&#1129;&#65533;C`[&#65533;}&#52545;l&#474;&#65533;a&#65533;&#65533;D&#65533;&#65533;&#65533;O]	jI&#65533;%$&#65533;&#65533;&#65533;E$\&#65533;CDe3feD\&#65533;3&#65533;R&#65533;&#65533;E&#65533;jd&#65533;C&#65533;&#65533;&#65533;&&#65533;&#65533;J&#65533;C&#65533;&#65533;.mDC&#65533;&#65533;CF HHL&#65533;&#65533;FD&#65533;nm; &#65533;&#1372;A;&#65533;AD&#65533;m&#65533;&#65533;C;&#65533;G&#65533;C		&#65533; &#65533;&#65533;&#65533;N&#65533;ET &#1069;&#65533;mH&#65533;&#65533;L&#65533;&#65533;&#65533;i
&#65533;&#65533;&#65533;&#65533;&#65533;&#65533;N&#65533;&#65533;E&#65533;@%&#65533;&#65533;&#65533;9&#65533;p&#932;&#225;kD&#65533;&#65533;)H&#65533;I&#1576;&#65533;n)&#65533;&#1814;&#65533;C&#65533;&#65533;&#65533;&#65533; &#65533;N&#65533;n&#65533;p&#65533;&#65533;&#65533;@3&#65533;&#845;&#65533;?XQ&#65533;TL&#65533;d&#65533;&#65533;zB&#65533;&#65533;&#65533;&#65533;A6&#65533;E&#65533;^&#65533;ILl&#65533;&#65533;&#65533;?|&#65533;C&#65533;&#65533;L&#65533;)Ov,Z&#65533;&#614;&#65533;N>o&#65533;B&#65533;&#65533;F/NRk&#65533;fo&#65533;&#65533;&#65533;&#65533;&#948;&#65533;&#65533;&#65533;poIT&#65533;E&#65533;G&#65533;&#65533;ChA&#65533;j&#65533;&#65533;&#65533;&#65533;&#65533;&#65533;&#65533;?&#65533;&#65533;r&#65533;H&#65533;CD\D&#65533;&#65533;E&#65533;Dd&#65533;C&#65533;&#65533;F&#65533;&#65533;^&#65533;	`&#65533;	&#65533;&#65533;I`&#65533;?&#65533;&#65533;&#65533;BH&#65533;&#65533;\&#65533;&#65533;&#65533;(&#65533;D&#65533;&#65533;&#65533;&#65533;+0&#65533;&#65533;:00&#65533;&#65533;	&#65533;&#65533;3&#65533;&#65533;&#65533; Dd&#65533;	,)	&#65533;p6&#65533;&#751;&#65533;&#65533;H&#65533;&#65533;v-&#65533;&#65533;cH&#65533;&&#65533;&#65533;<@&#65533;Io&#65533;H&#65533;&#65533;v '`&#65533;0&#65533;?pCD&#65533;C&#65533;&#65533;&#1345;H&#65533;0&#65533;&#65533;cjT&#65533;&#65533;&#65533;b&#65533;DX\K&#65533;>&#65533;&#65533;&#65533;&#65533;&#65533;$&#65533;CD&#65533;&#65533;&#65533;&#65533;?&#65533;&#65533;&#65533;?&#65533;j&#777;&#65533;$&#65533;q&4[q,K&#65533;&#65533;&#65533;&#65533;ID&#65533;q&#65533;r&#65533;D&#65533;X$&#65533;R&#65533;K&#65533;&#65533;&#65533;&#65533;3&#65533;`&#65533;$KD%&#65533;S&#65533;?`p0D&#65533;$O&#65533;CX&#65533;'&#65533;&#65533;&#65533;&#65533;)K&#65533;)&#65533;&#65533;?&#769;T&#65533;I&#65533;&#65533;C&#65533;&#65533;FDp#7&#65533;&#65533;M&#65533;&#65533;(.D&#65533;@&#65533;1D&#65533;B &#65533;&#65533;&#65533;&#65533;&#65533;C&#65533;b&#65533;&#65533;&#65533;j&#65533;&#65533;&#65533;u8&#65533;>35&#65533;&#65533;&#1311;D&#65533;&#65533;6&#65533;@3D&#65533;&#65533;^&#65533;Da&#65533;&#65533;'A&#65533;B6<&#65533;+&#65533;3B&&#65533;&#65533;XA&#65533;A&#65533;GD&#65533;6l&#65533;B&#65533;&#65533;>W\J&#65533;<L&#65533;v&#65533;&#65533;&#65533;C&#65533;&#65533;&#65533;14&#1783;&#65533;&#65533;&#65533;r`h/Eo&#65533;EkoH&#65533;I &#65533;p&#1301;F&#65533;l$&#65533;&#65533;&#65533;J4I&#65533;C&#65533;4$oM&#65533;&#65533;&?&#65533;$&#65533;&#65533;C&#65533;&#65533;?&#65533;@/&#65533;&#65533;L&#65533;C/&#65533;&#65533;%7*{&#65533;N&#65533;&#65533;&#1757;H&#65533;&#65533;&#65533; `&#65533;,G&#65533;&#65533;CR'5	&#65533;&#65533;I&#65533;&#65533;y[&#65533;c.8&#65533;&#65533;&#65533;L>&#65533;8t&#65533;&#65533;&#65533;5&#65533;&#65533;&#65533;&#65533;v&#65533;(&#65533;&#65533;&#65533;@7&#65533;AVq&#65533;
&#65533;r&#65533;&#65533;&s3,&#65533;4&#65533;5CA&#65533;&#65533;?@&#65533;&#65533;&#65533;_&#65533;NM&#65533;&#65533;&#65533;&#65533;&#65533;:!D&#65533;&#65533;?x&#65533;&#65533;M&#65533;&#65533;&#65533;LB&#65533;c&#65533;iDL&#65533;&#65533;  &#65533;}&#65533;&#65533;$ vH<v=&#65533;&#65533;e?&#65533;h&#65533;&#65533;?&#65533;&#65533;?&#65533;@&#65533;vh&#65533;&#65533;D&#65533;&#65533;&#65533;&#65533;&#65533;1&#65533;d`TgRE&#65533;&#65533;E&#65533;&#65533;]}4&#1033;[D&#65533;)&#65533;&#65533;shtH&#65533;vH&#65533;&#65533;t&#65533;CdrKs0&#65533;&#65533;(G&#65533;&#65533;&#65533;E&#65533;&#65533;&#65533;4o&#65533;&#65533;\p)s&#65533;+&#65533;Ay&#65533;&#65533;&#65533;A&#65533;z&#65533;&#65533;w&#65533;&#65533;,&#65533;2so&#65533;u&#65533;&#65533; &#65533;&#65533;(L"&#65533;c&#65533;&#65533;v&#65533;1&#65533;@&#65533;L&#65533;A6=Kv&#65533;&#65533;&#65533;@&#65533;I&#65533;&#65533;+&#65533;&#65533;$&#65533;&#65533;
48D&#65533;]&#65533;&#65533;7&#65533;&#65533;&#65533;&#65533;&#65533;?$s&#65533;&#65533;&#65533;<X e&#65533;&#65533;!&#65533;AF&#582;"CM&#65533;?\v`X&#65533;i&#65533;&#65533;g&#65533;P&#65533;jC6c&#65533;&#65533;h?&#65533;3&#65533;C&#65533;&#65533;D&#65533;v&#65533;H&#65533;EL&#65533;e&#65533;DL x9D&#65533;&#65533; Lt&#65533;h&#65533;&#65533;C&#65533;v&#65533;q&#65533;0&#65533;	s&#65533;ir~&#65533;|&#65533;D&#65533;&#65533;C$+&#65533;&#65533;&#65533;y]Qt&#65533;&#65533;&#65533;%&#65533;@u?&#65533;u&#65533;&#65533;$&#65533;9&#65533;vw&#65533;c&#65533;u&#65533;&#65533;&#65533;&#65533;7&#65533;z&#65533;AD5J&#65533;&#65533;&#65533;&#65533;&#438;&#65533;eJ&#65533;&#65533;&#65533;&#65533;&#65533;Ft&#65533;D&#65533;)ks&#65533;ex&#65533;8&#1794;&#65533;Xvb&#65533;8oJ&#65533;&#65533;1&#65533;&#65533;>D&#65533;&#65533;+[&#65533;&#65533;?&#65533;D+@+&#65533;&#65533;P&#65533;&#65533;]&#65533;&#65533;CD&#65533; D&#65533;C&#65533;/&#65533;
&#295;n&#65533;&#65533;&#65533;
&#65533;Y&#65533;!&#65533;N&#65533;&#65533;+&#65533;c&#65533;&#65533;KD&#65533;&#65533;G|&#65533;&#65533;&#65533;C&#65533;&#65533;9i&#65533;i&#65533;6&#65533;&#1267;&#65533;&#65533;&#65533; &#65533;&#65533;Cp&#65533;Q&#65533;&#65533;&#65533;O&#65533;h&#65533;C&#65533;&#65533;&#65533;&#65533;&#65533;&#65533; &#65533;f&#65533;l&#740;jd&#65533;h&#65533;&#65533;B%&#65533;,&#65533;,&#65533;;&#65533;&#1373;&#65533;r
<&#65533;&#65533;&#65533;E&#65533;o&#65533;&#65533;C$<&#65533;7<&#65533;?&#65533;&#65533;G<&#65533;?&#65533;|&#65533;9) K&#500;D&#65533;&#65533;%[rv&#65533;	_&#65533;K0&#65533;&&#65533;&#65533;0pD z:S&#65533;&#65533;&#65533;&#65533;r&#65533;GRD/&#65533;J&#65533;F8&#65533;+&#65533;&#65533;&#65533;&#65533;&#65533;&#65533;zh&#65533;&#65533;;J&#65533;'&#65533;%&#65533;C<vL &#65533;m&#65533;
@&#65533;&#65533;?&#65533;j&#2040;&#65533;&#65533;vi&#65533;;=&#65533;&#65533;P&#652;&#65533;&#65533;Bv&#65533;&#65533;v.&#65533;&#65533;Y&#65533;&#65533;&#65533;&#65533;=x&#65533;&#65533;&#65533;&#65533;&#65533;&#65533;&#65533;&#65533;XC&#65533;PG,e&#65533;B>&#65533;&#65533;&#65533;&#65533;VD&#65533;iW&#65533;j&#15929;&#65533;x&#65533;?&#65533;e&#65533;&#65533;hs&#65533;$x&#65533;&#65533;&#65533;I&#65533;&#65533;H@&#65533;&#65533;X&#65533;&#65533;fd&#65533;V&#1734;&#65533;&#65533;lD[&#65533;K/&#65533;[o&#65533;&#65533;>&#65533;g:&#65533;9&#65533;/&#65533;&#303;&#65533;&#295;>D&#65533;&#65533;&#807;&#65533;3&#65533;rT&#65533;&#507;&#65533;&#65533;g&#65533;(?CwO&#65533;(k&#65533;)C&#65533;&#1522;D&#65533;&#65533;E&#65533;&#65533;&#65533;2&#65533;2&#65533;&#65533;<&#65533;&#65533;2&#65533;+&#65533;,+&#65533;	$55\&#65533;?d&#65533;&#65533;?5&#318;&#65533;gn&#65533;&#610;&#65533;	&#65533;CR&#65533;&#65533;i:&#65533;&#65533;&#65533;'&#65533;&#65533;O&#65533;&#65533;K^&#12150;e[&#65533;&#1727;a_&#65533;dwzD &#65533;&#65533;'&#65533;&#65533;0&#65533;&#65533;&#65533;'&#65533;K7p&#65533;&#65533;&"&#65533;&#65533;p&#65533;=&#65533; ]&#65533;7`&#65533;&#65533;u.&#1154;&#65533;&#65533;&#65533;
*=&#65533;t&#65533;&#65533;a4!4&#65533;&#65533;?--&#65533;&#65533;&#65533;&#65533;&#326;	8&#65533;&#65533; /&#65533;4a&#65533;G&#65533;.,&#65533;gU&#65533;	Y&#65533;R&#65533;J&#65533;h&#65533;M&#65533;&#65533;Zt&#65533;&#65533;E&#65533;&#65533;&#65533;&#65533;&#65533;&#65533;&#65533;Em&#65533;&#65533;u&#65533;[&#65533;`&#65533;A&#65533;&#65533;&#2007;r&#65533;M{qb&#65533;s&#65533;i&#65533;&#65533;qd&#531;%W&#65533;&#65533;c&#65533;&#347;3;&#65533;W&#65533;sh&#1123;_bQa&#1664;&#65533;g*&#65533;z&#65533;&#65533; &#65533;ga&#65533;&#65533;&#65533;R&#65533;&#65533;&#877;t&#65533;3&#65533;&#65533;&#65533;&#65533;f&#65533;&#65533;}&#65533;?&#65533;t&#65533;&#65533;&#793;3p:&#65533;&&#65533;&#65533;nB&#65533;&#65533;&#1717;&#65533;k&#253;&#65533;Ec&#65533;&#65533;s&#65533;Zw&#65533;&#65533;&#65533;sfa!&#1979;v&#65533;(l&#65533;&#65533;@&#198;7
D&#65533;&#65533;&#65533;&#65533;'&#65533;2&#65533;&#65533;&#65533;&#65533;&#65533;&#65533;&#65533;&#65533;A&#65533;i 
&#65533;h/&#65533;&#65533;g&#65533;\&#65533;&#65533;&#65533;B
&#65533;&#65533;D&#65533;&#459;&#65533;6&#65533;&#65533;&#65533;h &#65533;,Z&#65533;&#65533;&#65533;"&#65533;b.Z&#65533;&#65533;|&#65533;i&#65533;&#65533;&#65533;&#65533;&#65533;>Q&#65533;|ii&#65533;&&#65533;&#65533;&#65533;&#65533;x` ;&#65533;C&#65533;y&#65533;:+&#65533;$&#65533;"*"q&#65533;&#65533;&#65533;&#65533;L&#65533;
&#65533;&#65533; &#65533;Z&#65533;!&#65533;&#65533;P&#65533;&#65533;&#65533;B&#65533;*&#65533;&#162;&#137; t)8Z&#65533;&#65533;&#65533;&#65533;:T&#65533;&#65533;m&#65533;"&#65533;&#65533;&#65533;E&#65533;&#65533;Xi&#65533;R&#65533;,&#65533;&#65533;2&#65533;D&#65533;-&#65533;J=&#65533;T&#944;h&#65533;&#65533;R&#65533;c&#65533;5&#65533;n+.&#65533;&#65533;bKk6&#65533;&#65533;&#1261;&#65533;&#65533;.:&#65533;&#65533;2n&#65533;&#65533;&#65533;y&#65533;W&#65533;&#65533;@G &#65533; &#1420;&#65533;0&#65533;&#65533;&#65533;L&#65533;&#314;&#65533;0!=i-&#65533;&&#65533;l&#65533;&#65533;&#65533;%&#65533;>&#65533;&#65533;K?&#65533;&#65533;&#65533;&#65533;&#65533;&#65533;!'\	&#213; &#65533;(p&#65533;'&#65533;&#65533;&#65533;&#65533;&#65533;&#65533;bh&#65533;4&#65533;&#65533;$&#65533;b(&#65533;&#65533;P &#65533;&#65533;h`9Q&#65533;p#&#65533;&#65533;g&#65533;&#65533;&#65533;&#532;&#65533;p&#591;&#65533;&#65533;&#65533;&#65533;&#65533;&#65533;&#65533;b6xg K&#65533;@&#65533;&#1941;&#65533;E04&#65533;Fl&#1074;!&#65533;v
&#65533;&#65533;2,xa9&#65533;'&#65533;6&#65533;&#1251;I&#1834;%&#65533;&#65533;&#65533;&#65533;A&#65533;&#65533;&#65533;W&#65533;&#65533;&#65533;	{r!sb+/&#65533;&#65533;
&#65533;&#65533;&#65533;z&#65533;K0&#65533;&#65533;;&#65533;&#1047;&#65533;~!&#65533;(&#65533;S&#65533;&#65533;&#65533;6&#65533;!u6&#65533;Z&#65533;&#65533;6&#65533;^&#65533;H6[JN&#65533;&#65533;f&#65533;&#65533;&#65533;Z&#952;&#65533;t-&#65533;83,&#65533;&#65533;&#65533;d}So&#65533;b&#65533;&#65533;[&#65533;v;&#65533;&#65533;>=&#65533;D\&#65533;Dm&#65533;&#65533;&#65533;l&#65533;&#65533;&#65533;&#65533;&#65533;
&#65533;&#65533;&#65533;&#65533;*9&#65533;&#65533;'ejD&#65533;&#65533;2H&#178;&#65533;Y&#65533;h&#65533;
F&#65533;9\8&#322;]j(x&#65533;FAhb '&#65533;&#65533;0,*&#65533;&#65533;&#65533;c&#65533;fj&#65533;&#65533;&#65533;`d&#65533;F&#65533;&#65533;3{&#65533;x&#65533;{&#65533;&#65533;&#65533;H&#385;&#65533;G&#65533;&#65533;y&#65533;wI!&#635;&#65533;?&#65533;&#65533;=&#65533;)+8@&#65533;&#1426;y&#65533;x&#65533;B&#65533;T&#65533;e&#65533;^&#65533;&#65533;&#65533;&#65533;&#65533;&#65533;&#65533;&#65533;_&#65533;[&#65533;"&#186;&#65533;&#65533;gC EB&#65533;&#65533;&#65533;04&#65533;&#65533;&#65533;E4C&#65533;!*P&#65533;mv&#65533;7&#1452;&#65533;%&#65533;2 &#65533;Fc&#65533;Z&#65533;j &#65533;&#65533;&#65533;&#65533;&#65533;cmG9&#65533;&#65533;&#948;&#135;j&#65533;&#65533;<8&#65533;&#65533;&#65533;r&#65533;&#65533;&#1605;w.p&#65533;&#65533;`Q	1ZdwYY&#65533;&#65533;&#65533; &#65533;h1+I&#65533;&#1200;&#65533;&#65533;&#65533;&#65533;G&#65533;&#65533;&#65533;(&#65533;&#65533;d&#65533;&#65533;,&#65533;&#65533;&#65533;d"Jp	J&#65533;t&#65533;P$1(+ &#1668;2q`3&#65533;&#65533;&#65533;+&#65533;&#65533;?Pi &#65533;B&#65533;',&#65533;&#65533;&#65533;DP i8 &#65533;:&#65533;rgu|&#65533;K &#65533;Y&&#65533;"&#65533;
&#65533;R&#65533;&#65533;a&#65533;"A@&#65533;+&#65533;!&#65533;C\d&#65533;s&#65533;"&#65533;&#65533;&#65533;&#65533;&#65533;EQpa&#65533;]&#65533;B&#65533;&#65533;h&#65533;&#65533;&#65533;&#65533;6]&#65533;o&#65533; q&#65533;&#65533;r(u&#65533;1&#65533;8!&#65533;q&#65533;3\&#65533;&#65533;s&#65533;I&#1457;&#65533;&#65533;&#997;E=V&#65533;&#65533;&#65533;-n&#65533;-!T&#65533;XXP&#65533;v&#65533;0gt9jw&#65533;4Z^L&#65533;B&#65533; ! &#65533;&#65533;&#65533;9H&#65533;&#65533;G!&#65533;&#65533;&#1166;&#539;&#65533;
y&#65533;&#65533;I+&#65533;&#65533;R&#65533; &#65533;h&#65533;&#65533;W9&#65533;D?&#65533;&#65533;O&#65533;hSL&#65533;&#65533;7&#65533;&#65533;<8&#65533;#]r&#65533;&#65533;&#65533;ax&#65533;R&#65533;&#65533;7pa o&#65533;&#65533;#c&#65533;&#65533;&#256;Ue&#65533;R&#65533;&#65533;.&#65533;&#65533;&#65533;H&#65533;&#65533;&#65533;&#65533;&#65533;&#65533;&#65533;CJ&#1052;7H;^&#65533;K&#65533;P&#65533;43QAA&#65533;Z&#65533;&#65533;1&#65533;&#65533;&#65533;"&#65533;&#65533;4J&#65533;B&#65533;/&#65533;j&#65533;
&#65533;&#65533;B&#65533;4s&#65533;&#65533;&#65533;&#65533;?)[Y&#722;&#65533;U<\&#65533;n&#65533;i&#65533;&#65533;&#65533;
&#65533;&#65533;&#65533;B"BFKZ&#65533;&#65533;7&#65533;1&#65533;t&#65533;&#65533;b&#65533;V;&#65533;&#65533;Nv&#65533;yO&#65533;&#65533;&#65533;:|&#65533;5&#65533;i:,^V[&#65533;&#65533;,&#65533;&#65533;;&#65533;&#65533;D&#65533;`(Z&#65533;P5&#65533;d&#65533;"G	$Z&#65533;&#1490;4&#65533;&#65533;a&#65533;&#65533;t+&#65533;&#65533;&#65533;&#65533;(D&#65533;&#65533;&#65533;'7&#65533;&#65533;3&#65533;&#65533;&#65533;;&#65533;&#65533;&#65533;i Tr&#65533;&#65533;&#65533;&#65533;&#65533;&#65533;&#65533;?&#65533;1&#65533;&#65533;`=B0s&#65533; !&#65533; &#65533;a@&#65533;&#65533;&#65533;&#65533;&#65533;Dk^&#65533;6&#1153;Ae)B&#527;R&#65533;&#65533; L'
Q&#65533;&#65533;&#65533;,&#65533;NW&#65533;
&#65533;&#65533;08!@&#65533;d&#65533;&#65533;&#65533;&#65533;T&#65533;&#65533;&#65533;&`&#65533;B&#65533;&#65533;"vl)&#58377;\dW&#65533;&#65533;|[&#65533;&#65533;&#65533;L&#65533;&#65533;v1&#65533;d&#65533;&#65533;&#65533;8&#65533;&#65533;7J&#65533;&#65533;&#65533;;&#65533;,&#65533;!&#309;&#65533;c&#65533;c&#65533;D3G&#65533;&#65533;2&#65533;n&#65533;S&#65533;}&#65533;&#223;&#65533;B&#65533;&#65533;&#65533;o&#65533;&#1009;&#65533;&#65533;&#65533;&#502;&#65533;?&#2956;&#65533;&#65533;&#65533;N=R&#65533;&#65533;&#1196;&#65533;&#65533;&#65533;Z&#65533;0;&#65533;&#65533;Ju-&#65533;Av&#65533;&#65533;$F&#65533;&#65533;1hd,I@\ 8&#65533;_&#65533;&#65533;E&#65533;&#65533;&#65533;&#65533;&#65533;!&#65533;.t&#65533;&#65533;,@&#65533;&#65533;@r&#65533;&#65533;\ &#65533;&#65533;&#65533;N&#65533;&#65533;"M&#65533;hJv'&#274;&#65533;1&#65533;"E&#65533;E&#65533;&#65533;&#65533;&D&#65533;x8&#65533;0&#65533;@&#65533;&#65533;ms;&#65533;YQ&#65533;&#146;&#65533;&#65533;&#65533;d
5%&#65533;&#65533;y&#455;ul	&#65533;&#65533;&#65533;"0a&#65533;]&#65533;Xg&#65533;;[&#65533;"&#65533;iN&#65533;R&#65533;5&#65533;yUnD+&#65533;Z&#65533;3&#65533;&#65533;}&#65533;j&#65533;&#65533;&#65533;&#65533;1_&#65533;q&#65533;sO%&#1718;Y&#1657;&#564;&#65533;&#65533;&#65533;$&#65533;&#65533;K&#65533;&#65533;&#1072;n>&#65533;&#65533;&#65533;;&#65533;&#65533;g-&#65533;&#65533;&#65533;K&#65533;&#65533;QZDPp e&#65533;&#65533;6&#65533;&#880;D&#65533;	&#65533;&#65533;Z&#65533;w&#65533;&#65533;m&#65533;"&#65533;&#65533;R&#65533;&#65533;:.$&#65533;i&#65533;&#65533;l&#65533;&#65533;\N&#65533;,&#65533;&#65533;&#65533;&#65533;&#65533;-&#65533;
&#65533;&#65533;JY&#1812;':e&#65533;&#65533;&#65533;R.&#65533;4&#65533;&#65533;]&#65533;&#65533;J&#65533;M!mH(1&#65533;E &#65533;&#65533;4&#65533;Z$S&#644;&#65533;&#1621;jp&#65533;k&#65533;&#65533;m&#65533;-&#65533;&#65533;&#65533;&#65533;c&#65533;y&#65533;x&#65533;;__"&#360;&#65533;&#65533;&#65533;&#65533;.W&#65533;&#65533;&#1651;*&#65533;&#65533;T;&#65533;&#65533;>&#65533;N&#65533;2N&#65533;&#65533;&#65533;2&#65533;R&#65533;&#65533;&#65533;T'&#65533;M$&#65533;&#65533;&#617276;&#65533;)&#65533;B&#65533;&#65533;&#65533;&#65533;&#832;/&#65533;:!&#65533;&#65533;?&#65533;&#65533;&#65533;-.X(Z&#65533;q&#799;&#65533;&#65533;O&#65533;6&#65533;l&#65533;\&#65533;&#65533;&#65533;
&#65533;`&#65533;&#65533;q%;&#65533;&#65533;u=S&#65533;&#65533;&#65533;*a ,&#65533;&#65533;&#65533;#,p)&#65533;&#65533;`
(&#65533;&#65533;Fa'&#65533;&#65533;!!&#65533;&&#65533;&#65533;&#65533;	($&#65533;&#65533;&#65533;&#427;&#65533;&#65533;b%&#65533;@%&#65533;K&#65533;"&#65533;!&#65533;&#65533;&#65533; &#65533;L&#65533;&#65533;&#65533; &#65533;&#65533;(&#65533;.&#65533;&#65533;?&#65533;-4&#65533;&#65533;\&#65533;/1O&#494;&#581;&#65533;Ow1R&#347;
&#65533;ov&#65533;5&#65533;e&#65533;&#65533;	&#65533;&#65533;&#65533;&#65533; :&#65533;H7&#65533;X&#65533;(&#65533;<B&#65533;&#65533;Z,bY&#65533;-&#65533;#DGt&#65533;&#65533;s&#65533;|&#65533;x&#65533;%T`u&#65533;&#65533;E&#65533;o&#65533;&#65533;&#1954;J&#65533;#&#65533;!r
&#65533; &#65533; &#65533;~\b&#65533;*"&#65533;&#286;-h&#65533;y2lG&#65533;&#65533;4&#65533;&#65533;&#65533;mB&#65533;j&#65533;&#65533;,&`
H1H!&#65533;&#65533;&#65533;mBM _b
 &#65533;&#65533;&#65533;^&#65533;&#65533;&#65533;%&#65533;B&#65533;&#1018;&#65533;M&#65533;&#65533;&#65533;B&#65533;&#65533;&#65533;&#654;"&#65533; &&#65533;4&#65533; R&#65533;;&#65533;!&#65533;]<&#65533;&#65533;&#65533;&#65533;jKiP0&#65533;&#65533;lb&#65533;"&#65533;)&#65533;&#65533;M&#65533;&#65533;&#65533;&#65533;Q/&#65533;5
&#65533;&#65533;V&#65533;v&#65533;6&#65533;lW&#65533;1&#65533;&#65533;&#65533;0&#65533;&#65533;&#65533;x&#65533;qV+	!&#65533;W&#65533;&#65533;&#65533;n&#65533;"&#65533;i
&#65533;&#65533;
&#65533;"C&#65533;F&#65533;<&#65533;&#65533;)Z&#65533;&#144;[B&#65533;&#1144;&#65533;K c e1&#65533;&#65533;X&#65533;&#65533;&#65533;V&#65533;&#65533;'&#65533;&#65533;&#65533;&#65533;&#65533;+h!&#65533;x&#65533;& &#65533;&#65533;&#65533;:&#65533;b1D&#65533;"&#65533;&#65533;&#65533;"&#65533;&#65533;_&#65533;
6a^BD&#65533;uba&#65533;N&#65533;cPBar3&&#65533;&#65533;t&#65533;%H"C&#65533;&#65533;Q"&#65533;&#65533;oB&#65533;@$W&#65533;!P)&#65533;&#1612;&#65533;%&#65533;d&#65533;a>*&#65533;&#65533;^&#65533;&#65533;#&#65533;/&#65533;B&#65533;z&#65533;&#1938;&#65533;&#65533;>&#65533;Q&#65533;&#65533;#&#65533;"&#65533;&#65533;o&#65533;&#65533;V&#65533;4fC&#65533;&#65533;&#65533;&#65533;&#65533;&#65533;C&#65533;&#65533;)-&#65533;&#65533;&#65533;&#65533;&#65533;p&#65533;q&#65533;&#65533;*&#65533;"&#65533;&#65533;r&#65533;&#65533;&#65533;&#65533;Z&#65533;&#65533;&#65533;3&#65533; 6&#65533;&#65533;&#65533;u@&#65533;&#65533;&#65533;&#65533;A&#65533;&#65533;-I&#65533;/&#65533;+>\&#65533;C&#65533;&#65533;&#65533;&#65533;"&#65533;'(DA&#65533;Lz&#65533;&#65533;&#65533;m3&#65533;#s&#65533;&#258;&#65533;&#65533;^&#65533;NZ&#65533;
.&#65533;B&#65533;&#65533;&#65533;&#65533;*&#65533;N'&#65533;"+1&&#65533;$&#65533;&#65533;#Vd'&#65533;&#65533;5!p	&#65533;&#65533;6&#65533;&#65533;&#1710;&#65533;`
l&#65533;%&#65533;-&#65533;$id)=&#65533;;&#1199;"_B&#65533;&#65533; d&#65533;&#65533;\"&#65533;&#65533;b&#65533;&#274;&#62298;&#65533;Pv&#65533;m F 4t&#65533;F&#65533;^#6T62+&#65533;&#65533;qU&#65533;&#65533;&#65533;W&#65533;L&#65533;*&#65533;lE&#65533;&#65533;8\+:&#65533;&#65533;:&#65533;&#65533;Y&#1937;4&#65533;ptFg2&#65533;&#65533;S&#65533;@.aEW&#65533;@s &#65533;3&#65533;&#65533;&#1189;.&#65533;G&#65533;&#65533;&#65533;rt\F&#65533;@A&J&#65533;b,1'|&#65533;&#65533;8-<&#65533;&#65533;&#65533;&#65533;Ir<c&#65533;	&#65533;&#65533;&#65533;'/b&#65533;,&#65533;&#65533;!b&#65533; $/&#65533;J&#65533;&#65533;KC#&#65533;^&#65533;&#65533;a&#65533;!Mc)&#65533;&#65533;&#65533;`&#65533;&#65533;d
&#65533;`&#65533;&#65533;&#65533;)&#65533;&#65533;&#65533;&#65533;&#65533;:&#65533;44h!%&#65533;s &#65533;9&#65533;dF&#915;O&#65533;&#65533;'&#65533;&#65533;@
X&#65533;0 &#65533;"&#65533;&#65533;&#65533;m&#65533;&#65533;i,/B&#65533;&#65533;m&#65533;n&#65533;H&#65533;m&#65533;T+&#65533;^B&#65533;&#65533;&#65533;&#65533;F&#65533;.&#65533;&#65533;.I&#65533;(&#65533;9&#65533;&#65533;&#65533;&#65533;)-&#65533;&#65533;n&#65533;:&#65533;l &#65533;:c&#65533;b&#65533;&&#65533;&#65533;-1&#65533;1->s-4g&#65533;&#65533;j&#65533;&#65533;h&#65533;&#65533;
r1&#65533;@&#65533;H/&#65533;^&#65533;&#65533;&#65533;@N&#65533;#&#65533;r#0&#65533;`
&#65533;s&#65533;&#65533;Mo&#65533;&#65533;&#65533;&#65533;h0&#65533;#trCD&#65533;&&#65533;&""M`M-"Lb&#65533;&#65533;`&#65533;&#65533;,&#65533;_&#229;d
!^2b&#65533;&#65533;&#65533;&#65533;t
&#65533;-&#65533;&#65533;&#65533;&#65533;I&#65533;8c]#=&#65533;!&#65533;&#65533;R&#65533;d&#65533; !&#65533;@(U&#65533;&#65533;&#65533;&#65533; &#65533;&#65533;&#65533;&#65533;&#65533;Q&#65533;&#65533;f7&#65533;&#65533;&#65533;&#65533;N&#65533;TV4&#65533;&#65533;	&#65533;B&#65533;"p&#65533;&#65533;6b&#65533;Ri-&#65533;q&#65533;Q&#65533;&#65533;&#65533;&#65533;&#65533;&#65533;5&#65533;~O;&#65533;
&#65533;&#65533;=*Y_&#65533; t &#65533;&#65533; &#65533;,wHS&#65533;&#65533;r&#65533;K&#65533;&#65533;&#65533;g=&#65533;&#65533;&#65533;"&#65533; @&#65533;&#65533;*""9&#65533;%:&#65533;&#65533;&#65533;o&#65533;;C6&#65533;(` w':&#65533;b)d&#65533;&#65533;+&#65533;Z&#65533;&#65533;&#65533;W'@&#65533;P9}&#65533;&#65533;d&#65533;rQ&#65533;f^&#65533;z)&#65533;B&#65533;D&#65533;B&#65533;(&#65533;&#65533;`&#65533;"&#65533;,&#65533;&#65533;S4&#65533;.&#65533;fW3w	&#65533;%u=&#65533;de&#65533;&#65533;&#65533;&#65533;Hh&#65533;y&#65533;&#65533;&#65533;L7&#65533;h&#65533;U&#65533;!9&#65533;w=&#65533;&#65533;&#65533;Q9(&#65533;#&#65533;&#65533;%z#&#65533;0&#65533;&#65533;B&#65533;&#744;X&#215;|&#65533;&#65533;
&#65533;7&#65533;Mi&#65533;&#65533;&#65533;nl&#65533;&#65533;&#1956;Ig&#65533;&#65533;?&#65533;P-]&#65533;&#65533;x&#65533;^NM}&#65533;4-o`&#65533;Zb# w@wBt&#65533;&#65533;-&#65533;K&#65533;&#138;S&&#65533;&#65533;f&#65533;&#65533;&#1473;&#65533;&#65533;&#65533;&#65533;BZ&#65533;$&#65533;&#65533;@&#65533;rb&#65533;F&#65533;&#65533;&#65533;)l&#65533;%&#65533;w_3-l3Jz&#65533;6ks :Q\Cf&#65533;&#65533;Q&#65533;&#65533;Q&#65533;x+5&#1500;`>&#65533;&#65533;&m`P&#65533;&#65533;&#1097;&#65533;&#65533;#&#530;&#65533;&#65533;&#65533;B&#65533;qhb.]&#65533;nZ&#65533;2h&#65533;&#65533;]"&#65533;A&#65533;X&#65533;!&#65533;I&#1080;&#65533;&#65533;8&#65533;-"`&#65533;&#46606;&#65533;&#65533;&#65533;&#65533;! &#65533;&#65533;&#65533;&#65533;&#65533;&#65533;&#1752;)&#65533;!&#65533;&#65533;a6&#65533;,/&#65533;x	
&#65533;61LS?ZB&#65533;Z&#65533;ODI&#65533; /C&#65533;adQ;&#65533;c&#65533;39f&#65533;&#65533;&#65533;JU&#65533;&#65533;vbv"t)dE&#65533;*+
&#65533;7U&#65533; y&#65533;&#65533;p&#65533;E&#65533;&#65533;&#674;Kv&#65533;r&#65533;m&#65533;&#65533;"7&#65533;%#&#65533;:&#65533;T;;&#65533;&#65533;'&#65533;&#65533; 5&#65533;I&#1471;&#65533;RW&#65533;R"&#65533;&#65533;&#65533;&#65533;&#65533;&#65533;&#65533;&#65533;&#65533;X&#65533;r&#65533;&#65533;HO&#65533;8u&#65533;&#65533;&#65533;&#65533;&#65533;/&#65533;X&#65533;&#65533;&#65533;&#1475;]&#65533;&#65533;&#65533;&#1986;!&#65533;&#65533;E&#65533;0oZ0 Y4&#65533;&#65533;&#65533;&#65533;&#65533;&#65533;&#65533;&#65533;,&#65533;FhP&#65533;&#65533;&#65533;&#65533;u&#65533;Z1&#65533;W&#65533;&#65533;Y&#65533;=wOGHv`&#65533;nqKX&#65533;Ec&#65533;%&#65533;&#1658;J&#65533;8`fa]&#65533;`(&#65533;L&#65533;&#65533;'W&#65533;&#65533;:0'U&#65533;b&#65533;&#65533;,B&#65533;&#65533;
&#65533;N&#65533;p(H	zj&#65533;wM&#65533;&#65533;&&#65533;8&#65533;0RP&#65533;&#65533;QGK&#65533;&#65533;;&#65533;P&#65533;&#65533;'&#65533;9x&#65533;&#511;&#65533;-X&#65533;@&#65533;D&#65533;&#65533;sv&#65533;I&#65533;fov1&#65533;&#65533;x7u&#65533;&#65533;m&#65533;&#65533;&#65533;Z&#65533;&#65533;m&#143;&#65533;X&#65533;&#65533;8- &#65533;"&#65533;&#65533;&#65533;%:&#65533;!&#1678;)&#65533;&#65533;8&#65533;:&#65533;I&#65533;&#65533;I&#65533;&#65533;CR&#65533;Yw&#65533;&#65533;&#65533;&#751;&#65533;&#65533;&#65533;&#65533;RB&#65533;&#65533;&#65533;8 &#410;`&#65533;&#65533;J&#65533;5&#65533;s8&#65533;c&#65533;&#65533;&#65533;N^yaW^&#65533;!&#65533;&#65533;3c&#65533;&#65533;Z-fAF&#538;&#65533;&#65533; ]&#65533;[&#65533;&#65533;p&#65533;Z&&#65533;&#65533;&#65533;&#65533;&#65533;i&#65533;Aq&#65533;x&#65533;B`&#65533;&#65533;"$Xh&#65533;&#65533;$ZP&#65533;(>&#65533;hb&#65533;O&#65533;&#65533;%B-C8&#65533;&#65533;&#65533;&#65533;&#65533;&#65533;"E&#65533;&#65533; &#65533;&#65533;&#65533;&#65533;&#65533;&#65533;&#65533;S&#65533;&#65533;&#65533;%&#65533;Z&#65533;[b&#65533;&#65533;&#65533;&#65533;&#65533;S[&#65533;&#65533;&#65533;6`&#65533;&#65533;!&#65533;-"&#65533;#&#65533;&#65533;y]^&#65533;%l&#65533;&#409;&#65533;X`&#65533;{&#65533;&#65533;&#65533;&#65533;&#65533;&#65533;&#65533;M&#65533;&#65533;&#65533;&#65533;&#65533;&#65533;"&#65533;)&#65533;&#65533;QA&#65533;Q!@-B@&#65533;a&#65533;&#65533;&#65533;5{&#65533;\L<1<&#65533;%<&#65533;&#65533;|D&#65533;%&#65533;!&#65533;g&#65533;3&#65533;9&#65533;?&#65533;#MO+&#65533;%,&#65533;&#65533;(&#65533;)Ha&#65533;1&#65533;&#65533;&#65533;&#65533;;&#1473;O&#65533;&#65533;Kvb&#65533;8]&#65533;&#65533;&#65533;#&#65533;!"&#65533;&#65533;P&#65533;&#65533;&#65533;&#65533;&#65533;"&#65533;&#65533;6c&#65533;&9)&#65533;&#1211;&#65533;6a@&#65533;% M&#1156;G&#65533;D&#65533;`R7<&#65533;&#65533;&#65533;&#65533;I&#65533;&#1004;&#35093;&#65533;&#65533;o&#65533;&#467;=&#65533;.&#65533;&#65533;&#65533;&#65533;4F&#65533;&#65533;&#65533;&#65533;~ +&#65533;&#65533;"&#65533;&#65533;>O&#65533;G&#1839;G?&#65533;&#65533;&#705;&#359;]&#65533;[&#65533;#6&#65533;&#65533;G&#65533;/&#65533;&#65533;?Z&#65533;F &#65533;A&#691;&#65533;"&#65533;&#65533;=4&#65533;<&#65533;&#65533;Ti&#65533;T&#65533;bh&#65533;&#1951;&#65533;x&#65533;I &#65533;X&#1586;%&#65533;&#65533;&#65533;&#65533;"@
@
,!
e!*@fd&#65533;&#65533;&#65533;&#65533;&#65533;&#65533;&#65533;I&#65533;&#65533;&&#65533;&#65533;&#65533;&#65533;&#609;&#65533;&#65533;&#65533;2~Ba&#65533;["&#65533;&#65533;VS!&#65533;R.>&#65533;C/&#65533;E-kL1&#65533;CQ&#65533;&#65533;&#65533; &#65533;&#1250;N{&#65533;P&#65533;A^&#65533;&#65533;&D\uX&#65533;7K&#65533;&#65533;  &#65533;B&#65533;t&#65533;AW!&#65533;b&#65533;W&#65533;g!M&#65533;&#65533;P&#65533;&#65533;<&#65533;&#65533;&#65533;&#65533;&#65533;5&#65533;61x&#65533;4,y,&#65533;o&#65533;O&#65533;v&#65533;&#65533;&#65533;bv&#65533;&#65533;(&#65533;%H&#65533;&#65533;&#65533;:&#65533;Io&#65533; $&#65533;&#65533;&#65533;L&#1621;$R&#65533;&#65533;@&#65533;&#65533;&#65533;&#65533;&#65533;&#65533;)&#65533;jc&#65533;&#1273;&#289;=&#65533;;A&#65533;E&#65533;&#65533;&#65533;a1&#65533;-,&#65533; &#65533;&#65533;&#65533;&#65533;l5_1&#65533;@&#65533;>

&#65533;QO&#65533;&#65533;W?
&#65533;&#65533;8&#65533;&#65533;&#65533;&#65533; b&#65533;)|&#65533;&#65533;&#65533;S&#65533;sv&#65533;"0&#2038;&#65533;iR&#65533;&#65533;&#65533;&#65533;&#65533;%h !Z@&#65533;W&#65533;&#65533;&#673;&#65533;&#65533;&#65533;l&#65533;&#65533;&#65533;!&#65533;]&#65533;&#65533;&#65533;&#65533;&#65533;&#65533;&#65533;&#65533;&#65533;&#65533;&#65533;|&#65533;w&#65533;Q:z&#65533;&#65533;&#65533;\f&#65533;&#65533;?&#65533;&#65533;&#65533;F&#65533;&#65533;~H/&#65533;&#65533;&#65533;&#65533;0Vb&#65533;&#1400;["]&#65533;&#1235;&#65533;&#65533;?R&#65533;&#65533;&#65533;`!&#65533;&#65533;&#65533;&#65533;&#65533;&#65533;&#65533;&#65533;&#65533;F)\x &#327;iV0&#65533;&#65533;&#65533;&#65533;&S&#65533;&#65533;(pII&#65533;M&#65533;La &#65533;	J&#65533;S&#65533;&#65533;&#65533;/aH&#65533;+&&#900;&#65533;&#65533;&#65533;&#65533;&#65533;&#65533;2a&#135;W&#65533;)&#65533;&#65533;?&#65533;&#65533;Je&#65533;b^U&#65533;)&#65533;&#65533;d &#65533;f&#1285;&#65533; &#65533;&#65533;U%W&#65533;J&#65533;<"&#65533;BWk&#65533;&#65533;K&#65533;oC&#65533;&#65533;&#65533;&#65533;8&#65533;&#65533;&#65533;&#65533;>&#65533;8&#65533;bks&#65533;0lmD&#65533;k)+^8b&#65533;k&#65533;g&#65533;&#65533;&#65533;Y`&#65533;&#65533;F&#65533;&#65533;&#65533;r&#65533;s&#65533;>[&#65533;L&#1395;LZ&#65533;&#65533;&#65533;&#65533;&#65533;&#65533;&#65533;&#65533;v&#65533;R&#65533;`&#65533;&#65533;&#65533;G|&#65533;qF&#65533;&#65533;/&#65533;&#65533;&#65533;`!h&#65533;&#65533;q&#54004;+&#65533;&#65533;t&#65533;&#65533;|[+&#1539;&#65533;&#65533;&#65533;7&#65533;&#65533;YD&#65533;&#65533;&#65533;/&#65533;>&#65533;yM&#65533;&#65533;&#656;}&#65533;pu&#65533;B &#65533;t&#65533;L
5B&#65533;(D&#65533;[&#65533;TWL&#65533;&#65533;B-MAJ%q&#65533;F9u&#65533;_Ru&#65533;O%  i5&#65533;L^l&#1348;X#Aa&#65533;&#65533;&#65533;&#65533;
K&#65533;&#65533;&#65533;_R&#65533;&#65533;N&#65533;InJ.&#65533;d&#65533;N>9S\&#65533;@SB&#65533;5(]&#65533;Ps&#65533;&#65533;&#65533;&#65533;5&#65533;`&#65533;L&#65533;&#65533;f&#65533;&#65533;&#65533;&#65533;&#65533;
J&#65533;)*&#65533;&#65533;&#65533;&#65533;
<sg&#65533;&#65533;&#65533;	e&#65533;)&#65533;X(	:&#65533;?&#65533;O&#65533;&#65533;Y7&#65533;q&#65533;AJ&#65533;v&#65533;VW&#65533;B&#65533;&#65533;&#1510;&#65533;	&#65533;?&#65533;AU &#65533;&#65533;&#65533;&#65533;
&#65533; &#65533;&#65533;@&#65533;&#65533;8X5.a&#65533;M&#65533;&#65533;&#65533;?-&#65533;&#65533;2L1&#65533;&#65533;Ekm4IU9V&#65533;&#65533;-4 &#65533;\&#65533;&#65533;&#65533;&#1815;!L&#65533;,&#65533;VK&#65533;$&#65533;B&#65533;U&#65533;  B&#65533;&#65533;&#65533;&#14475;Lq&#65533;&#65533;&#65533;&#65533;MxX^&#65533;-S	TLX&#65533;?N\&#65533;&#65533;LA&#65533;&#65533;!~&#65533;p&#65533;
+Y&#65533;LS&#65533;&#65533;e&#65533;&#65533;H&#65533;&#65533;O&#65533;&#65533;H&#65533;&#65533;d&#65533;x,&#65533;&#65533;U&#65533;&#65533;&#65533;`9&#65533;&#65533;*L0'T&#65533;&#65533;&#65533;&#65533;3s&#65533;F&#65533;&#65533;` &#65533;(&#65533; &#961;&#65533;&#65533;&#65533;&#1082;&#65533;&#65533;B%A&#65533;&#65533;&#65533;&#65533;&#65533;Aj&#65533;^&#65533;u&#65533;&#65533;&#65533;!&#65533;C&#65533;&#65533;&#65533;]&#65533;1&#65533;@ A&#65533;&#839;j&#65533;'&#65533;8SM&#65533;2&#65533;_+&#65533;&#65533;Z%&#65533;2EI&#65533;&#65533;&#65533;Be&#65533;&#65533;&#1079;&#65533;G&#308;`&#65533;5-W&#65533;~&#65533;7H?.&#65533;a&#65533;&#65533;&#65533;4&#65533;
1m&#65533;&#65533;Q&#65533;&#65533;@{{4&#65533;G&#65533;r&#65533;&#1999;&#65533;&#65533;%&#65533;&#65533;N)&#65533;-Tb5&#65533;&#65533;2&#65533;&#65533;o&#65533;<&#65533;&#65533;&#65533;.&#65533;&#65533;p8&#65533;8^&#65533;&#65533;&#65533;&#65533;&#65533;/&#65533;&#65533;7|c&#65533;&#65533;&#65533;;=&#65533;&#65533;_o&#65533;&#65533;&#65533;Q&#509;qz&#65533;&#65533;}&#65533;&#65533;-&#65533;&#65533;u&#65533;_&#65533;i(,&#65533;&#65533;&#881;&#65533;bX2O&#65533;&#65533;8&#1750;s&#65533;0&#65533;?&#65533;&#65533;&#2047;&#65533;&#65533;l&s0C&#65533;  ~&#65533;&#65533;&#65533;&#65533;_&#65533;&&#65533;&#65533;g&#65533;&#1561;&#65533;&#1194;&#14202;XG%x &#65533;&#65533;&#65533;&#65533;*&#65533;&#65533;7&#65533;	f (aNe&#65533;&#65533;K&#65533;&#2002;	&#65533;&#65533;"&#65533;q&#65533;G8&#65533;&#65533;ej&#65533;&#65533;&#65533;*&#65533;H&#65533;U:&#65533;&#65533;&#65533;&5&#65533;i(&#65533; &#65533;&#65533;&&#65533;"&#65533;@&#65533;&#65533;&#65533;&#65533;0-l&#65533;Bl&#65533;&#65533;&#65533;q$Kh&#65533; Y1`q:t&#65533;&#65533;&#65533;$&#65533;%)GJ&#65533;&#65533;G&#65533;4g&#65533;&#65533;a&#65533;&#65533;&#65533;&#65533;&#65533;@&#65533;QaT&#65533;X&#65533;
YH&#65533;pFb}*Ak&#65533;2&#65533;&#65533;&#65533;+&#65533;&#65533;#&#65533;p&#65533;&#65533;8&#65533;&#65533;Y&#65533;&#65533;Mr&#65533;&#65533;Q&#65533;)1EA&#65533;%|O&#65533;r&#65533;&#65533;&#65533;&#65533;Y&#65533;-&#65533;&#65533;f&#40068;$l&#65533;,|&#1612; &#65533;&#65533;j&#65533;&#191;0`@*I
_&#65533;8 &#65533;%&#65533;&#65533;&#65533;&#65533;&#306;&#65533;&#65533;o&#65533;&#65533;IU&#65533;&#410;&#65533;r&#65533;;&#65533;&#65533;~&#65533;#xa&#65533;)&#65533;@&#65533;&#65533;&#65533;@@"4 &#65533;=&#65533;&#65533;&#25120;K&#65533;g&#65533;&#65533;&#65533;&#65533;9&#65533;&#65533;&#65533;&#65533;&#65533;@&4d!!&#65533;&#65533;&&#65533;&#65533;RD&#65533;&#65533;&#65533;dibTR&#17970;&#65533;&#65533;E~l&#65533;&#65533;	&#65533;&#65533;5&#1907;d8&#65533;&#65533;&#65533;l&#65533;&#65533;&#65533;&#65533;&#65533;?&#65533;9&#65533;A&#65533;a&#65533;|&#65533;&#607;
D&#65533;&#65533;J	sJJa&#65533;L&#65533;C,8&#65533;$Ak&#65533;&#65533;Q&#65533;&#65533;Y@&#65533;&#65533;&#65533;&#65533;T&#65533;D&#65533;yd[2qIL&#65533;x&#65533;@a 6P&#65533;Z&#65533;&#65533;&#65533;+&#65533;1&#65533;d&#65533;&#65533;&#65533;&#65533;B&J]&#65533;&#65533;K&#65533;&#65533;&#65533;/n&#65533;&#65533;&#65533;yXk&#65533;5?r&#65533;I&#65533;8&#272;@h@ &#65533; U fyU&#65533;!`&#65533;&#65533;Ar&#65533;&#1253;&#65533;&#65533;:%s&#65533;&#65533;G&#65533;^&#65533;&#65533;&#65533;>&#65533;'Z&#958;&#65533;&#65533;'&#65533;)%&#65533;z&#65533;]&#65533;&#65533;&#65533;&#65533;F&#65533;&#65533;&#65533;c&#65533;&#65533;H&#65533;&#65533;ML&#65533;&#65533;&#65533;&#65533;:*&#65533;&#65533;D&#65533;&#65533;)&#65533;2&#65533;&#65533;&#65533;	&#65533;N/&#65533;&#65533;#Z@L&#65533;&#65533;&#65533;&#65533;_;)&#65533;&#65533;&#65533;&#65533;&#302;&#65533;L	&#65533;&#65533;-*&#65533;8&#65533;@&#65533;AK&#65533;&#65533;&#65533;&#65533;L=&#65533;&#65533;&#65533;zu- 6&#65533;`&#65533;&#65533;&#65533;&#65533;&#65533;X&#65533;3&#65533;&#65533;&#65533;D&#65533;&#1180;&JRx!kIKZ&#65533;&#65533;+T
7-&#65533;&#65533;&#65533;va&#65533;&#65533;&#383;&r3&#65533;U7#*'\&#65533;&#65533;&#65533;g&#65533;&#65533;y&#65533;&#65533;m)&#65533;<m>&#65533;&#65533;O&#65533;"&#65533;&#65533;=N&#911;[&#65533;
&#312;&#65533;U&#65533;m&#65533;4&#65533;&#65533;t&#65533;Of&#916;&#65533;(&#65533;&#65533;5&#65533;&#65533;&#65533;@&#65533;$&#65533;&#65533;&#65533;&#65533;&#65533;FDR1E&#65533; b&#65533;&#65533;&#65533;&#65533;&#65533;&#1776;&#65533;&#65533;1"M$IO&#65533;&#65533;&#65533;i4{v&#65533;&#65533;n&#65533;?&#65533;nw&#65533;&#65533;1&#65533; &#65533;j&#65533;&#65533;.&#65533;&#65533;&#65533;$&#65533;&#65533;O&#65533;\&#65533;:&#65533;z&#65533;&#65533;&#65533;&#65533;I&#65533;tX&#65533;&#65533;-&#65533;&#554;&#65533;_&#65533;j&#409;&#65533;&#65533;	&#65533;i&#65533;&#65533;h&#65533;/tD&#65533;2H&#65533;=&#65533;&#65533;&#65533;M-q&#65533;Q1&#65533;2V&#65533;S&#65533;IY $+&#65533;d#y&#65533;&#65533;'fI	&#65533;/3a&#65533;&#65533;h &#65533;/C9&#65533;&#65533;&#65533;&#29893;k&#65533;&#65533;&#65533;&#65533;9&#65533;&#1334;&#65533;>&#65533;e&#65533;0&#65533;&#65533;k&#65533;&#65533;<f&#65533;/Swbc&#10813;&#65533;&#65533;1D&#65533;&#38986;\.&#65533;&#65533;=&#65533;z3iM&#65533;9&#65533;@	&#65533;>&#65533;/&#65533;&#65533;&#65533; &#65533;^E&#65533;&#65533;fh&#65533;?,>&#1284;CP&#1195;d*u&#65533;&#65533;&#65533;?&#65533;&#65533;Te&#65533;,&#2033;&#65533;&#65533;&#65533;&#65533;&#65533;&#65533;%&#790;&#65533;0 &	&#65533;>4&#65533;&#65533;&#65533;6&#65533;I\&#1170;&#65533;&#65533;H?&#65533;&#1295;&#65533;&#842;-&#65533;}$&#65533;&#65533;s&#65533;&#65533;6&#65533;&#65533;q>&#1136;9&#65533;az&#65533;%&#65533;&#65533;IvOvG'&#65533;b&#65533;&#65533;{&#65533;M&#65533;'?&#65533;&#65533;&#65533;&#65533;&#65533;&#1767;\&#65533;&#65533;V&#65533;&#65533;&#65533;&#65533;&#65533;&#65533;&#65533;&#65533;&#1915;&#65533;Ln&#65533;Q&#65533;>&#65533;&#65533;]>&#65533;5&&#65533;&#65533;&#65533;&#65533;&#65533;&#65533;#;&#65533;&#65533;Ap|wT&#65533;&#65533;&#65533;nB3&#65533;f4&#65533;I&#65533;&#65533;&#65533;&#65533;&#65533;&#65533;@&#65533;dx&#65533;&#65533;J&#65533;F m`4C&#1467;@&#65533;v&#65533;&#1119;&#65533;&#65533;Z&#65533;&#213;,X0&#65533;&#65533;H&#65533;&#65533;&#65533;&#65533;&#65533;=
&#65533;&#65533;&#65533;&#65533;"&#65533;gQ&#65533;&#65533;&#65533;OV&#65533;&#65533;&#65533;)&#65533;&|&#65533;
^7&#65533;&#65533;Z&#65533;&&#65533;;+b&#65533;&#65533;&#65533;C&#65533;&#65533;Z&#522;&#65533;i&#65533;|&#65533;YqX&#65533;^3&#65533;&#65533;&#65533;&#1278;&#65533;&#65533;]1&#65533;&#374;?&#65533;&#65533;&#65533;&#65533;&#65533;GU"\u&#65533;G&#65533;dPav[&#65533;$1&#65533;&#65533;n&#65533;5R\&#65533;R&#65533;&#65533;'&#65533;Q&#65533;p&#65533;\&#65533;'&#65533;&#65533;&#65533;
&&#65533;&#65533;g-@^&#65533; z63&#65533;7I/hS&#65533;&#65533;G?&#65533;z&#65533; T&#65533;60&pG&#65533; Y&#65533;P	&#65533;aUaF&#65533;Q&#65533;PW&#65533;-	&#65533;D&#65533;tPa/H-,&#65533;&C_;h&#65533;D*1&#65533;&#65533;-&#65533;sVB&#65533;WWh&#65533;c&#65533;Lm&#65533;_&#65533;'&#65533;RLfb&#65533;X&#65533;&#65533;WU&#65533;:B&#65533;j&#65533;&#65533;9?&#65533;;&#65533;&#65533;lu$v&#65533;RGFdpwm&#65533;Wd^&#65533;Y&#65533;&#65533;Z&#65533;&#65533;v&#65533;F&#65533;&#65533;&#65533;[&#65533;&#65533;wK&#65533;&#65533;&#65533;e&#65533;e&#65533;e[&#65533;VHSVo&#65533;fRe]E%kV&#65533;1&#65533;&#65533;%x&#65533;&&#65533;&*&#65533;'&#65533;
)&#65533;]&#65533;h&#65533;&#65533;p2&#65533;/&#65533;p&#65533;@&#65533;zuaT<hh&#65533;h	$&#65533;(&#65533;&#65533; qCX?Ehm~&#65533;&#65533;0<&#65533;iu&#65533;X&#65533;p~^s^&#65533;&#65533;&#65533;F11&#65533;&#65533;rU&#65533; #&#65533;&#65533;&#65533;&#65533;(&#65533;:b&#65533;k&#65533;&#65533;}w&#65533;&#65533;g&#65533;&#65533;s}x-&#65533;&#65533;&#65533;&#65533;(&#65533;&#65533;8Zw-&#65533;C}?&#65533;ifd-&#1090;F&#65533;&#65533; &#65533;s&#65533;y-2&#65533;L&#65533;&#65533;:5"!&#65533;"k&#65533;&#65533;&#65533;&#65533;&#65533;_&#65533;(O&#65533;4&#65533;&#65533;%&#65533;&#65533;vVf[&#65533;&#65533;&#65533;P&#65533;&#65533;&#65533;v&#65533;T&#65533;v&#65533;&#65533;Z&#65533;&#65533;&#65533;&#65533;[L&#65533;%&#65533;xQ&#65533;&#65533;P~WP&#65533;f &#65533;
 &#1345;Q	R3&#65533;9iRCg&#65533;49&#65533;&#65533;]&#597;wp&#65533;&#65533;&#65533;Wh&#65533;&#65533;@&#65533;(J&#65533;&#65533;1&#65533;28T&#65533;w&#65533;&#712;:&#65533;h&#65533;@8Jy&#65533;&#27980;>h&#65533;&#819;O&#65533;&#65533;v&#65533;&#65533;A&#65533;W&#65533;T &#1282;L&#65533;sLx&#65533;&#65533;t}&#65533;32	32&#65533;&#65533;&#65533;&#65533;&#65533;9&#65533;"Y&#214;6WT&#65533;1&#65533;&#65533;&#65533;&#u&#65533;&#65533;P"&#65533;	&#65533;&#65533;&#65533;&#65533;	V&#65533;&#1716;&#65533;I&#65533;&#65533;N&#65533;&#65533;&#65533;&#65533;&#65533;bQ&#65533;&#65533;&#65533;'G5f_&#65533;$wQm&#65533;&#65533;Bf&#65533;&#65533;&#65533; &#65533;Y&#65533;P&#65533;	<vm&#65533;8w=&#65533;Gff1z&#65533;n&#65533;8e&#65533;&#65533;y4o&#65533;&#65533;&#65533;&#65533;&#65533;&#65533;&#65533;q]9&#65533;&#65533;&#65533;-&#65533;m&#65533;?&#65533;G'A^&#65533;0JJ&#1144;>&#34759;&#65533;@~&#65533;&#65533;	%&#1273;Y&#65533;#&#65533;&#65533;A&#65533;	I&#65533; &#65533;&#65533;#u&#65533;	&#65533;PP:^aX&#65533;&#65533;a&#65533;1/%&#65533;D&#65533;&#65533;&#65533;#&#65533;&#65533;YR&#65533;V&#65533;j&#65533;&#65533;,S&#65533;&#65533;&#65533;&#65533;&#65533;l&#65533;F/&#65533;2L&#65533;U&#65533;w+vb&#65533;(1g&#65533;&#65533;&#65533;#&#65533;W&#65533;&#65533;M&#65533;&#65533;>&#65533;&#65533;<&#65533;&#65533;#&#65533;&#65533;VmL&#65533;Y &#65533;X&#65533;V&#65533;dE&#65533;a&#65533;#f8P[&#65533;w&#1606;PXPp&#65533;&#65533;PT&#65533;&#65533;$Y&#65533;g&#65533;&#65533;&#65533;&#65533;&#65533;&#65533;Y&#65533;&#65533;&#65533;,x?.X&#65533;Q&#65533;&#65533;(I&#65533;&#65533;z7(&#65533;Ipt&#65533;F{&#65533;&#65533;j&#65533;I&#65533;&#65533;(&#65533;&#65533;&#65533;}&#65533;&#65533;&#65533;T<&#65533;&#65533;"&#65533;&#65533;	&#65533;7*&#65533;A$&#65533;&#65533;&#65533;&#65533;J&#65533;`&#65533;&#65533;VZ5&#65533;B/&#65533;&#65533;&#65533;&#65533;|&#65533;&#65533;|&#65533;! &#65533;K&#65533;Zk&#65533;~#zX&#65533;rb"
&#65533;B&#65533;6F&#65533;&#65533; &#65533;&#65533;/&#65533;&#65533;&#65533;\&#65533;Y&#65533;)&#65533;!&#65533;&#65533;&#65533;PgQ&#65533;eP&#65533;1?&#65533;O&#65533;&#65533;&#65533;/	&#65533;Qv&#65533;C&#65533;e&#65533;&#65533;X&#65533;q&#65533;Urw;)Zk&#65533;%&#65533;&#65533;&#65533;v&#65533;URzJ&#65533;&#65533;*&#65533;\&#65533;&#1090;&#65533;E^&#65533;&#65533;4&#65533;&#65533;&#65533;$&#65533;&#65533;&#65533;I&#65533;`&#65533;+ &#65533;*&#65533;&#65533;s&#65533;[&#65533;&#65533;&#65533;a&#65533;&#65533;0&#65533;&#65533;q[&#65533;
&#65533;&#65533;pr1<&#65533;&#65533; @K&#65533;&#65533;&#65533;/n3&#65533;&#65533;-&#65533;9&#65533;&#65533;#&#65533;XE-&C<&#65533;8&#1652;Dy&#65533;N&#65533;@<&#65533;be&#65533;(1+AD&#65533;&#65533;U^&#65533;L&#65533;&#65533;K&#65533;:Q[we&#65533;f&#65533;&#65533;N&#65533;&#1072;&#65533;Pi`&#65533;&#65533;	C&#65533;`C&#65533;X8&#65533;O&#65533;Y&#65533;&#65533;&#65533;!&#65533;e&#65533;&#65533;ad&#1609;&#65533;&#65533;&#65533;&#65533;aQ&#65533;&#65533;w&#65533;&#65533;&#65533;Tv&#65533;&#1382;%&#1878;%C&#65533;T&#65533;PVI&#65533;&#65533;7&#65533;&#65533;;&#65533;Fv&#65533;&#65533;N`0&#65533;{Y&#65533;K&#65533;&#65533;*K3f&#65533;a&#65533;&#65533;<&#65533;&#65533;Y&#65533;q$&#65533;&#65533;&#65533;M"&#65533;&#65533;!d&#65533;&#65533;ck&#65533;&#626523;jF}M&#65533;aq&#65533;,&#65533;tT'&#65533;&#65533;r&#65533;K&#65533;&#65533;&#65533;&#65533;&#65533;&#65533;E&#65533;:&#65533;&#307;<&#65533;#O&#65533;CA;6&#65533;&#65533;Z+R;`M&#65533;#}&#65533;'C&#65533;!z`#.&#65533;9&#65533;&#65533;&#65533;&#65533;lW2r&#65533;&#65533;;&#65533;&#65533;&#65533;&#65533;&#65533;@9&#65533;Z&#65533;&#65533;c&#65533;[&#65533;&#65533;&#65533;&#65533;&#65533;hP&#65533;e#&#65533;f&#65533;&#65533;
&#65533;&#65533;&#65533;&#65533;&#65533;&#65533;a&#65533;`I&#65533;&#65533;&#65533;&#65533;e"&#65533;{U&#65533;P &#65533;x&#65533;P&#147;u< &#65533;p1&#65533;",*&#65533;&#65533;#&#65533;-l&#65533;7\&#65533;4&#65533;*|<&#65533;	&#65533;&#65533; &#242;O&#65533;>&#65533; &#65533;J\&#65533;K&#65533;O &#65533;&#65533;p&#65533;M&#65533;  &#65533; &#65533;&#65533; &#65533;~&#65533;&#65533;&#65533; k;&#65533;j0}&#65533;LE&#65533;:&#65533;'&#580;&#65533;#zV)&#1286;2&#65533;k&#65533;X{&#65533;&#65533;N&#65533;Y^&#65533;&#65533;&#65533;&#65533;&#65533;z&#65533;&#65533;&#65533;/&#65533;#&#65533; &#65533;&#65533;&#65533;6<&#65533;&#65533;&#65533;@RM&#65533;&#65533;Zbtx&#65533;&#65533;k&#65533;(Q&#65533;nCH!&#65533;&#65533;&#65533;)&#65533;&#65533;&#65533;&#65533;(a&#65533;&#65533;&#65533;&#65533;&#65533;&#65533;?&#65533;
&#65533;&#65533;t&#65533;d&#65533;&#65533;&#65533;&&#65533;x&#65533;$I&#65533;&#65533;&#65533;&#65533;3Q&#65533;&#65533;#&#65533;&#65533;&#724; &#65533;&#65533;&#65533;P&#65533;p&#65533;&#65533;`&#65533;z&#65533;TQ"uP^&#65533;&#65533;+&#65533; &#65533;QQ&#1468;&#65533;&#65533;_A&#65533;Y|0P &#65533;pG&#65533;-\ &#65533;0&#65533;&#65533;&#65533;&#65533;!&#65533;S&#65533;&#65533;I&#65533;Q|&#65533;K&#65533; I&#65533;Ul&#65533;&#65533;&#65533;	&#65533;&#65533;&#65533;`&#65533;G&#65533;&#65533;U&#65533; W,&#65533;&#65533;&#1018; &#65533;&#65533;&#65533;&#65533;&#65533;&#65533;&#65533;-&#65533;&#65533;&#65533;	&#65533;#&#65533; A&#65533;&#65533;&#65533;a#V{#{e!&#65533;K&#65533;bF&#65533;&#65533;&#1173;~?&#65533;&#65533;&#65533;&#65533;&#65533;&#1268;s&#65533;a7&#65533;>F&#65533;&#65533;&#65533;&#65533;&#34101;8&#39174;!&#458;q<4&#65533;G&#65533;)aF&#65533;|&#65533;tbq>&#1477; &#65533;s:&#65533;X&#65533;Kx%&#65533;&#65533;&#65533;"&#65533; #&#65533;&#65533;>&#65533;	g],Jk&#65533;&#65533;p]^&#65533;*&#65533;2&#65533;&#65533;9#&#65533;6#%RW&#178;*&#65533;&#65533;&#65533;&#65533;%&#65533;&#65533;&#65533;&#65533;@&#65533;@&#65533;&#65533;&#65533;&#65533;&#65533;&#65533;&#65533;  &#65533; &#65533;&#65533;&#1546;&#65533;&#65533;-h  &#65533; &#65533;&#65533;&#65533; &#65533;&#65533;<-&#65533;&#65533;<@&#65533;&#230;&#65533;&#65533;&#65533;,R&#65533;&#65533; &#65533;	E&#65533;&#65533;D&#65533;&#65533; &#294;&#65533;&#65533;p  ra&#65533;O &#1007;M&#65533;&#65533;&#65533;&#65533;&#65533;&#65533;&#65533;O&#65533;&#65533;&#65533;&#65533;&#65533;$2qk&#65533;&#65533;r;?&#65533;Z&#65533;!&#1645;$&#1538;-M]&#65533;I&#65533;#&#756933;&#1825;!&#65533;b&#65533;&#65533;B&#65533;&#1977;&#65533;Lo&#65533;@Z&#65533;vUnE&#65533;&#65533;M~F~&#65533;&#65533;K&#65533;db&#65533;]X&#65533;Ex&#65533;Ehd&#65533;&#65533;&#65533;&#65533;&#65533;M!&#65533;&#65533;i&#46163;&#65533;&#65533;M1#gm"&#65533;&#65533;9(&#65533;&#65533;P&#65533;	.&#65533;&#65533;&#65533;&#65533;&#65533;&#65533;&#65533;&#65533;&#65533;&#1539;&#65533;&#65533;\&#65533;&#1602;&#65533;&#65533;&#65533;&#65533;&#65533;&#65533;P&#65533;&#65533;'&#65533;&#65533;&#65533;&#65533;:&#65533; &#65533;7&#65533; 8&#65533;&#65533;/&#65533;(&#65533;pB&#65533;5C~&#65533;B&#65533;&#65533;&#65533;@&#65533;&#65533;&#65533;&#65533;&#65533;?,&#65533;&#65533;&#65533;&#65533;E&#65533;\ &#65533;=&#65533;&#65533;&#65533;m&#65533;]^&#65533;&#65533;&#65533;X&#65533;&#65533;&#65533;L&#65533;p5&#65533;$&#65533;+Eq&#65533;i&#65533; &#65533;&#65533;K&#65533;&#65533;6&#65533;&#65533;	$i&#65533;@"8&#65533;&#65533;s]&#1296;Qt~&#65533;$&#65533;k&#65533;&#65533;3&#65533;&#65533;&#65533;b&#65533;&#65533;~&#65533;@~&#65533;Vyb&#65533;]&#65533;&#65533;&#65533;&#65533;&#65533;W&#65533;> &#65533;&#65533;&#65533;h%&#65533;%&#65533;&#65533;>&#65533;V&#65533;#&#65533;&#65533;&#65533;&#675;&#65533;M&#65533;&#65533; A&#65533;&#65533;WQ,&#65533;C`&#65533;#:r/&#65533;9h&#65533;&#65533;.&#65533;&#65533;_&#65533; &#65533;!&#65533;&#65533;&#65533;2&#65533;0" "&#65533;&#65533;%&#65533;&#65533;&#65533;^&#65533;m&#65533;T`&#65533;&#1740;)&#65533;&#65533;&#65533;&#65533;C&#65533;&#65533;^&#65533;&#65533;&#65533;&#65533;&#65533;&#65533;(&#65533;&#65533;&#301;&#65533;&#65533;&#65533;&#65533;&#65533;&#65533;&#65533;3a&#65533;&#65533;&#65533;&#65533;I,&#65533;&#65533;&#65533;&#65533;&#65533;k&#65533;\&#65533;d~&#65533;&#65533;&#65533;&#65533;&#65533;-g&#65533;&#53857;&#65533;^0&#1881;c9<kn&#65533;!Q&#65533;&#65533;W&#65533;&#65533;&#65533;~&#65533;&#65533;&#65533;E-m}&#65533;&#65533;~&#65533;gW&#65533;G&#65533;&#65533;&#65533;&#65533;*&#65533;&#65533;nBC-&#65533;!&#65533;d&#65533;&#65533;jW&#65533;NBk&#65533;VX&#65533;&#65533;!V&#65533;&#65533;*&#65533;&#65533;E&#65533;&#65533;}&#65533;&#65533;&#65533;&#65533;&#65533;M8bZLY&#65533;&#65533;KJ&#2777;Q,Qq tmk{s&#65533;(&#65533;&#65533;m&#65533;`]&#1658;&#65533;&#65533;&#65533;&#1434;&#65533;&#65533;3Q&#1558;&#65533;&#65533;&#65533;&#65533;@.&#65533;]&#65533;&#65533;&#1609;&#65533;&#65533;&#65533;r&#65533;T&#65533;/n&#65533;&#65533;R.&#65533;=&#65533;4+&#65533;&#65533;&#65533;&#65533;A&#65533;\A&#65533;3Q.&#65533;&#65533;/&#65533;&#65533;&#65533;&#65533;R&#65533;&#65533;L.&#65533;&#65533;&#65533;&#65533;&#65533;QL&#65533;#\&#65533;&#65533;&#65533;&#65533;Un&#65533;3&#65533;&#998;&#65533;&#65533;R&#65533;&#65533;V<&#1828;?&#65533;&#65533;&#65533;&#65533;&#65533;&#65533;&#65533;&#65533;g&#65533;&#65533;&#65533;&#65533;&#65533;&#65533; Qo a&#65533;"&#65533;&#65533;k&#65533;&#65533;&#65533;&#65533;&#65533;&#65533;Cj)&#65533;&#65533;&#65533;_&#65533;1 &#65533;r&#65533;&#65533;u&#65533;F&#1007;&#1317;iW&#65533;wW&#65533;t&#65533;s&#65533;A&#65533;\+&#65533;Ab&#65533;@2&#65533;t&#65533;&#65533;3&#65533;a`&#65533;&#65533;&#1671;&#65533;&#65533;&#65533;h(&#65533;&#65533;&&#65533;O=-&#65533;&#65533;&#65533;#?&#65533;&#65533;&#65533;O&#65533;&#65533;.~&#65533;&#65533;| &#65533;&#65533;&#2047;)M&#65533;&#65533;p&#65533;B&#65533;&#65533;&&#65533;X&#65533;&MC/i&x&#65533;w1&#65533;&#65533;&#65533;&#65533;&#65533;&#65533;&#65533;@#=.,&#65533;&#65533;&#65533;&#65533;'O&#65533;y&#65533;&#65533;&#654;&#65533;&#65533;&#65533;&#1584;!&#65533;D&#65533;&#65533;&#65533;#&#65533;<Q&#65533;&#65533;!K&#65533;&#65533;t&#65533;&#65533;5&#65533; P&#65533;&#65533;p&#65533;T&#65533;]n&#65533;0u`&#1196;n&#65533;&#65533;V&#65533;Z&#65533;m&#65533;^)&#65533;6&#65533;&#65533;&#65533; &#65533;&#1685;&#65533; ^&#65533;&#65533;&#65533;&#65533;0&#65533;&#65533;	@t&#65533;D&#65533;&#65533;	'@&#65533;XW7&#336;uE&#65533;&#65533;x&#65533;.?&#65533;\&#65533;&#65533;&#65533;&#65533;&#65533;Dw&#65533;l&#65533;&#65533;&#65533;>&#1221;[&#65533;&#52499;&#65533;I&#65533;2)Mn&#65533;Q5&#65533;F){&#65533;&#65533;&#65533;.1&#65533;J&#168;P&#65533;-o&#65533;&#65533;&#65533;%S&#65533;,lr&#65533;&#65533;B&#65533;&#1321;n&#65533;&#65533;&#65533;&#65533;&#249;/&#65533;&#65533;P&#65533;&#65533;&#65533;&#65533;O&#65533;&#65533;&#65533;&#65533;fMzoF=&#65533;&#65533;&#65533;&#854;&#65533;g&#65533;&#65533;&#65533;{n&#65533;&#65533;;&#65533;&#65533;&#65533;C&#65533;&#65533;&#65533;&#65533;&#65533;&#65533;&#65533;&#65533; &#65533;:&#65533;$l&#61317;&#65533;[a&#65533;,&#65533;&#65533;&#65533;&#65533;&#65533;&#65533;&#65533; &#65533;H#&#65533;4Z#&#65533;&#65533;&#65533;&#65533;&#65533;&#65533;'&#65533;&&#65533;Q&#65533;&#65533;Vli&#405;<"&#65533;#@6&#65533;+&#65533;`&#65533;#&#65533;&#65533;&#65533;&#65533; &#65533;R
&#65533;&#65533;&#65533;&#65533;&#65533;&#65533;&#65533;j&#65533;&#65533;&#65533;&#65533;&#65533;&#709;&#65533;&#65533;	&#65533;&#65533;&#65533;T&#705;&#65533;Z@&#65533;&#65533;X&#65533;&#65533;4p3&#65533;&#65533;&#1308;&#65533;&#901;&#65533;&#65533;&#65533;+&#1139; &#65533;&#1804;&#65533;O?&#65533;?&#65533;s&#65533;&#65533;&#60587;&#1149;&#1353;0&#65533;f#,6&#65533;<&#65533;&#65533;&#65533;&#350;X&#65533;&#65533;nK&#65533;2;G%u&#65533;&
&#65533;n
u2&#65533;&#65533;&#65533;&#65533;m&#65533;Y
&#65533;&#65533;&#65533;&#65533;&#232;(W&#65533;pm&#65533;&#65533;Y&#65533;&#65533;9&#65533;&#65533;a&#65533;&#65533;ch&#65533;&#65533;d5&#65533;&#65533;i&#65533;R&#65533;d&#65533;&#65533;>g&#65533;&#65533;&#65533;`m`?
7&#65533;&#65533;-&#1387;&#65533;&#65533;3&#65533;&#65533;&#65533;(&#65533;&#65533;:A&#65533;&#65533;&#65533;&#65533;&#65533;&#65533;&#65533;?( /&#65533;&#65533;&#1154;&#65533;&#65533;R&#296;&#65533;&#65533;&#65533;bi!&E&#65533;'3}&#65533;&#65533;&#65533;&f
&#65533;b&#65533;&#65533;x&#65533;M&#65533;&#65533;8&#1908;&#65533;&#65533;i,&#65533;&#65533;:&#65533;&#65533;.&#65533;&#65533;&#804; &#65533;&#65533;[&#65533;&#65533;R&#814;&#65533;\&#65533;N&#65533;&#65533;&#65533;M9&#65533;&#65533;L&#65533;&#65533;&#65533;s 7&#65533;I&#65533;h&#65533;&#65533;&#819;!&#65533;&#65533;~&#65533;h&#65533;&#65533;I&#43553;FtN&#65533;&#65533;&#65533;&#65533;-&#65533;5&#65533;.&#65533;&#65533;y&#65533;&#65533;&#782;4*G"&#65533;&#65533;&#65533;v&#65533;&#65533;+&#65533;&#65533;&#65533;&#755;&#65533;D&#65533;o&#65533;N&#65533;&#65533;&#65533;H&#65533;&#65533;&#65533;PE&#65533;+&#65533;&#65533;c &#65533;&#65533;n]&#65533;[omf^&#65533;]&#65533;r_/&#65533;&#65533;&#65533;&#65533;`&#65533;&#65533;&#65533;&#65533;&#65533;&#65533;&#65533;t&#65533;&#65533;&#65533;&#65533;q`uo&#65533;%w&#65533;5N&#65533;sr&#1622;&#65533;&#65533;V&#65533;&#65533;^&#65533;&#65533;&#65533;<>]lp&#65533;`EO'Hl&#65533;&#65533;zq&&#65533;&#65533;2I/nl&#65533;(&#65533;[&#65533;&#65533;&#65533;l&#65533;
&#65533;&#65533;}"&#65533;&#65533;,&#65533;Z&#65533;K&#65533;Qv&#65533;+m&#65533;r+&#65533;&#65533;'+&#65533;&#65533;&#65533;y&#65533;&#65533;&#65533;3&#65533;i&#65533;&#65533;&#65533;&#65533;?+&#65533;&#65533;}&#65533;&#65533;
&#65533;&#65533;&#65533;?&#65533;}&#65533;e&#65533;&#65533; YV@&#65533;UidB&#65533;&#65533;&#679;3&#65533;&#65533;,Mm
K&#65533;&#65533;d(&#65533;&#65533;i&#65533;#d&#65533;Nh&#156;	jk9#&#65533;&#65533;&#65533;&#65533;&0&#65533;aL&#65533;l&#528;&#65533;`*3&#65533;	&#65533;@D&#65533;&#65533;hT&#65533;
MP&#65533;7&&#65533;MC&#65533;&#65533;&#65533;p&#65533;&#65533;&#65533;-&#65533;&#65533;Z&#65533;%&#326;XW&#65533;J&#65533;&#65533;&#185;&#65533;N&#65533;&#65533;UT&#65533;,[&#65533;si&#65533;&#65533;&#65533;f&#65533;6&#65533;6Xl&#65533;:&#65533;e&#65533;&#65533;&#65533;8&#65533;&#65533;&#1349;D6E&#65533;Th!&#787;
46&#65533;T&#65533;"&#65533;&#65533;GE b&#65533;LFEa]&#65533;I&#65533;&#65533;n&#65533;&#65533;d&#65533;#(&#65533;@ON&#65533;%*&#65533;&#531;&#65533;D1&#65533;&#65533;&#65533;#@ZI&#65533;&#65533;#&#65533;&#65533;H|,yYT&#65533;&#65533;&#65533;/5&#65533;d &#65533;&#65533;g&#65533;&#65533;&#65533;&#65533;U&#65533;&#65533;B&#65533;g&#65533;&#65533;fa&#65533;f&#65533;&#65533;V&#65533;&#65533;&#65533;ER&#65533;za&#65533;&#65533;B&#253;&#65533;&#65533;&#65533;&#65533;&#65533;&#65533;&#65533;&#65533;x&#65533;1&#65533;&#65533;_&#65533;&#65533;&#65533;8f!~&#65533;k&#65533;&#65533;D~&#65533;&#65533;;%&#65533;&#65533;u&#65533;B!&#65533;l!&#65533;<&#65533;&#65533;Ef&#65533;wi&#65533;&#65533;@&#65533;&#65533;{e&#65533;^j&#65533;r&#65533;#mAO&#65533;&#943;&#65533;PCJ&#65533;WuDw&#65533;.&#65533;t }d&#1073;&#65533;&#65533;`&#65533;&#65533;]&#65533;&#65533;&#65533;&#65533;8&#65533;&#65533;&#65533;&#412801;cC&#65533;(&#1142;,ayMXA&#65533;&#1493;&#65533;f"n&#65533;&#65533;$?i&#65533;&#65533;g'2)&#65533;L&#65533;&#65533;&#65533;&#65533;S:I{&#65533;@ X&#65533;&#65533;&#65533;&#65533;&#65533;&#65533;&#65533;%;	&#65533;&#65533;t&#648;&#65533;K\&#65533;&#65533;G&#65533;&#885;&#521;&#65533;F&#65533;
&#65533;&#65533;&#65533;&#65533;&#65533;&#65533;p |r`&#65533;&#65533;&#65533;;5&#65533;&#65533;&#65533;&#65533;&#159;&#65533;&#1703;&#65533;&#65533;&#65533;^y&#65533;R&#65533;&#65533;&#65533;&#65533;Q&#65533;&#65533;&^&#65533;&#65533;&#65533;&#65533;.&#65533;0 &#65533;Tl6&#758;&#65533;&#65533;V*x&#65533;&#65533;f&#65533;&#65533;&#65533;&#65533;P&#65533;&#65533;&#65533;8+&#65533;8&#65533;4&#65533;&#301;[V&#65533;H&#65533;e&#65533;+&#65533;&#65533;T&#65533;&#65533;E&#65533;8r!$m&#65533;q &#65533;2DA&#65533;m[hA/ =WB&#65533;a&#65533;"e&#65533;mT^<u&#65533;J5z&#65533;&#65533;&#65533;
P&#65533;Dl&#65533;&#65533;&#65533;>&#65533;&#65533;&#65533;&#65533;z&#65533;A&#65533;&#65533;&#65533;&#1530;&#65533;&#65533;&#65533;q&#65533;&#65533;&#65533;&#151;w&#1337;&#65533;|T&#65533;&#65533;&#65533;&#65533;K&#65533;&#65533;&#65533;Z <&#65533;h&#65533;w&#65533;&#65533;`&#65533;Zx&#65533;&#65533;&#65533;&#65533;S'P&#65533;xA&#65533;&#1259;*C&#65533;$&#65533;&#65533;&#65533;(&#65533;X&#65533;
&#65533;RX&#65533;eb]&#65533;&#65533;&#65533;&#65533;=&#65533;b6 &#65533;&#65533;&#65533;1&#65533;&#65533;x&#65533;e&#65533;&#360604;&#65533;.&#65533;i&#65533;&#65533;1&#838;<&#65533;&#65533;xK&#65533;K	&#65533;&#885;&#65533;O&#65533;E,&#65533;&#65533;L&#65533;&#65533;&#65533;&#65533;,b&#65533;&#65533;&#65533;&#65533;&#65533;hhs,Ck(&#65533;mmP`&#65533;&#65533;_B6v&#65533;N&#65533;&#65533;s&#65533;&#65533; &#65533;=s&#65533;	~&#65533;&#65533;@&#65533;&#65533;'@&&#1052;&#65533;s&#65533;&#65533;&#65533;A&#65533;&#65533;&#1103;&#65533;4&#65533;N&#65533;&#65533;iL&#65533;$&#65533;d&#65533;&#65533;KO:&#65533;R&#65533;4W8&#1857;&#65533;&#65533;!(&#65533;&#65533;?R&#65533;&#65533;i\&#65533;&#65533;&#65533;&#65533;e &#65533;IO&#65533;&#65533;\A&#65533;r&#65533;&#65533;&#65533;@&#65533;	&#65533;l9&#65533;&#65533;&#65533;x&#65533;6&#65533;m&#65533;.&#65533;&#65533;&#65533;&#622;&#65533;?&#65533;&#65533;&#65533;HW&#65533;&#65533;&#65533;&#65533;v&#65533;&#65533;&#65533;mnw&#65533;&#65533;&#65533;w&#65533;q{E&#65533;#&#65533;1&#65533;&#65533;@>&#1872;I&#65533;{ 10&#65533;&#65533;_&#65533;&#65533; &#1968;&#65533;F&#65533;&#65533;&#65533;&#65533;[&#65533;&#65533;^&#556;&#65533;&#65533;&#65533;z&#65533;&#65533;&#65533;?LA&#65533;L&#65533;&#65533;Qv^0&#65533;&#65533;&#65533;&#65533;&#65533;&#65533;le?R&#65533;y&#65533;E>r&#65533;&#65533;&#65533;&#65533;'G9&#65533;&#1370;$&#65533; &#65533;&#65533;&#65533;fH&#65533;&#65533;&#835;Ic&#65533;&#65533;27w&#65533;ot&#65533;&#65533;&#65533;&#65533;)n&#65533;&#65533;J&#65533;&#65533;&#65533;&#65533;&#65533;&#65533;e@Sd5 &#65533;@H&#65533;&#65533;mL&#65533;=&#65533;&#65533;&#65533;P&#65533;&#65533;4&#65533;&#65533;@&#65533; &#1491;&#65533;"h&#65533;c&#65533;Ny&#65533;&#1406;v&#65533;&#65533;&#65533;&#65533;o&#65533;{&#1849;&#65533;3n 
&#65533;&#65533;&#65533;&#65533;jx/&#65533;&#65533;&#1926;&#65533;s.&#65533;W&#65533;<&#65533;&#65533;Rqw&#65533;~&#65533;d&#65533;&#65533;&#65533;w&#65533;1}&#65533;&#65533;/D&#65533;r8&#65533;&#65533;"q&#65533;&#65533;&#65533;!&#65533;:&#65533;&#65533;&#65533;Z&#65533;&#65533;&#65533;7H&#65533;2&#65533;&#65533;&#65533;&#65533;&#65533;&#65533;}&#65533;e?{&#65533; &#65533;H&#65533;&#65533;~x&#65533;[^&#65533;&#65533;&#65533; |&#65533;&#65533;&#65533;&#65533;^&#65533;&#65533;&#65533;t&#65533;@&#1958;&#65533;&#65533;&#65533;&#65533;[/&#65533;&#65533;&#65533;&#65533;&#65533;&#65533;&#65533;&#65533;&#65533;GL=&#65533;&#65533;~@&#1091;T&#65533; &#65533;&#65533;&#65533;&#65533;&#65533;&#65533; A&#65533;&#65533;P&#65533;!&#65533;M{&#65533;&#65533;&#65533;&#65533;&#65533;&#65533;&#65533;&#65533;/236{&#1019;&#65533;8&#65533;&#65533;&#65533;&#65533; 	p&#65533;&#65533;c&#65533;mP&#65533;&#65533;&#65533;&#65533;&#65533;;:&#65533;7&#65533;&#65533;@&#65533;&#65533;&#65533;&#65533;&#65533;&#1268;*8\6&#65533;&#65533;Z&#65533;&#65533;&#65533;&#65533;&#65533;&#65533;K &#65533; l6&#65533;:&#65533;&#36432;@p?&#65533;&#65533;0D&#1599;&#65533;&#65533;&#65533;&#65533;&#65533;Bn&#65533;
&#65533;[&#1086;&#65533;&#65533;	Nk5N&#65533;&#65533;&#65533;4DB&#65533;&#65533;*@%&#65533;4&#65533;S7&#65533;&#1271;Vs&#65533;t38&#1542;d&#248;&#65533; P(&#65533;&#65533;0&#65533;(@&#65533;&#65533;&#65533;&#65533;X&#65533;f&#65533;&#65533;&#65533;a&#65533;`&#65533;
&#65533;&#65533; &#65533;&#65533;=&#65533;&#65533;>&#65533;&#65533;?&#65533;
Qj$&#65533;;&#65533;cwc&#65533;&#65533;&#248;&#65533;x&#65533;7&#65533;B&#65533;&#65533;mH>&#65533;&#65533;;&#707;@&#65533;&#65533;&#65533;y&#65533;5&#567;~&#65533;@&#65533;S&#65533;&#65533;&#65533;{A&#65533;&#65533;Z0&#65533;&#65533;&#65533;&#65533;t&#65533;.&#65533;&#65533;9&#65533; &#65533;&#65533;&#65533;D&#65533;]&#65533;E5&#65533;`&#65533;a$&#65533;bT;1&#1086;&#65533;BXD8|C&#65533;@&#65533;WtBW&#65533;&#65533;&#65533;37N5&#65533;+D &#65533;&#65533;~&#1273;&#219;&#65533;Ld?  &#65533;&#65533; &#65533;#H&#65533;&#65533;&#250;g,&#65533;&#65533;VH&#65533;&#65533;x&#65533;0&#65533;&#65533;p&#65533;_&#65533;
D@&#65533;,&#65533;4&#385;$&#514;4&#515;$&#65533;&#65533;@&#65533;&#65533;h&#65533;W&#65533;Flw&#1852;&#65533;8L&#65533;&#65533;&#65533;&#65533;@QER&#65533;&#65533;t&#458;&#65533;&#65533;Zp&#65533;&&#65533;4&#65533;,@&#65533;&#65533;X&#467;&#65533;F&#65533;&#65533;&#65533;Y&#65533;&#65533;! &#65533;&#65533;
\&#65533;,&#65533;I&#65533;&#65533;&#607;&#672;4&#65533;\Y&#65533;&#65533;&#65533;&#65533;XHM&#65533;&#65533;&#65533;&#65533;&#65533;W{&#65533;W&#65533;&#65533;&#65533;&#65533;Gl&#65533;&#65533;&#1272;H&#65533;4&#65533;&#65533;&#65533;I&#65533;&#65533; &#361;&#65533;K&#65533;E&#65533;74&#65533;&#65533;&#65533; &#65533;u&#259;|&#314;&#65533;&#65533;hT &#65533;&#264;&#65533;&#65533;&#65533;(&#65533;
&#65533;H&#65533;&#65533;&#766;&#65533;&#767;&#831;M&#65533;&#65533;&#65533;&#65533;&#65533;&#65533;&#65533;m&#65533;=&#65533;&#65533;&#65533;&#65533;&#65533;&#65533;[&#65533;&#65533;D&#65533;&#532;&#65533;h&#65533;&#567;4&#65533;&L@&#65533;T&#65533;&#65533;S&#808;&#65533;@S&#65533;9\&#65533;h&#65533;&#65533;&#65533;u&#65533;&#65533;T &#65533;,0&#65533;&#65533;|4&#65533;gd&#65533;&#65533;R8&#65533;&#65533; v&#65533;
^&#65533;&#65533;&#65533;&#65533;&#65533;&#915;&#65533;&#65533;&#65533;X&#65533;*&#3685;&#1289;`F&#65533;t&#65533;G&#65533;&#693;&#65533;LI&#65533;&#65533;&#65533;&#65533;It&#65533;&#65533;<&#65533;C&#65533;T8@	&#65533;N	0v&#65533;5(&#65533;&#65533;&#65533;&#65533;&#65533;&#65533;&#65533;&#65533;
&#65533;E&#65533;&#65533;OD&#65533;&#65533;&#65533;&#65533;&#65533;&#65533;&#65533;&#65533;&#65533;"l*&#65533;N&#65533;(&#65533;&#65533;t&#65533;g|D&#65533; O&#65533;l&#449;&#65533;@&#65533;&#65533;7Nk:}8&#65533;[&#65533;&#65533;;&#65533;&#65533;N&#65533;&#65533;&#65533;&#65533;&#65533;|4&#65533;&#65533;&#65533;A&#65533;u&#65533;&#65533;	h.&#65533;&#65533;&#65533;&#65533;\&#65533;&#65533;A&#65533;l&#65533;HE&#65533;&#65533;&#65533;&#65533;&#65533;&#65533;&#65533;'&#65533;82&#65533;CLJ&#65533;&#65533;Fx&#65533;&#65533;&#65533;|CVl&#65533;(O&#65533;QsD&#65533;&#65533;&#65533;&#65533;&#355;&#1030;X&#65533;fkB&#65533;xK#(G&#65533;[G&#65533;\&#65533;'&#65533;&#65533;3CH&#65533;:&#65533;;&#65533;&#65533;&#65533;l&#65533;&#65533;&#65533;&#65533;&#65533;&#65533;&#65533;9&#65533;S&#65533;\&#65533;Y&#65533;&#65533;}7&#65533;&#1197;&#1337;&#65533;[&#65533;g&#65533;&#552;&#65533;B]V&#65533;M&#65533;l&#65533;&&#65533;$&#65533; >-&#65533;t:y&#65533;&#65533;&#65533;sF&#65533;{&#65533;&#65533;&#65533;&#65533;A&#65533;&#65533;&#65533;&#65533;<?>&#65533;&#65533;&#65533;&#65533;Q&#65533;&#65533;&#65533;&#65533;7&#65533;&#990;&#65533;&#65533;:&#65533;&#65533;Y&#65533;&#65533;a&#65533;&#65533;'X&#65533;&#65533;0&#65533;&#65533;r&#65533;C&#902;&#65533;&#65533;+&#65533;7#m&#65533;S&#65533;$&#1335;DR&#65533;4K&#65533;&#65533;A&&#65533;&#65533;&#65533; }&#1033;t&#65533;&#65533;&#65533;;&#65533;t&#65533;&#65533;,&#65533;N'U&#65533;K&#65533;&#65533;,0A&#65533;\&#65533;&#65533;T&#65533;TL&#65533;&#65533;Y`&#65533;l`&#65533;&#65533;|&#65533;~&#65533;&#65533;7&#65533;&#65533;z&#65533;&#65533;{&#65533;&#65533;5ub)h&#257;&#65533;&#65533;J&#65533;tN&#588;&#65533;&D&#65533;D&#65533;TBmD&#65533;&#65533;N&#65533;&#65533;&#65533;&#65533;&#65533;;E&#65533;&#65533;4&#65533; &#65533;&#65533;u<&#65533;&#65533;A&#65533;l&#65533;QFHO/X&#65533;YHA&#65533;:w&#65533;&#65533;u&#1349;&#65533;&#1501;&#65533;O&#65533;&#65533;&#1498;&#65533;&#1627;%&#65533;Umj+&#12599;?&#65533;9d&#1576;LX%M&#1171;LX&#65533;SPp&#65533;&#65533;MB&#65533;3&#65533;&#20171;&#65533;V,=&#1564;N&#65533;&#65533;&#65533;N#&#65533;&#705;&#65533;,WuL&#1480;`'&#65533;&#65533;&#65533;&#65533;&#1372;&#65533;S8&#65533;z&#65533;&#1658;&#65533;&#1787;&#65533;&#65533; &#65533;W&#65533;&#65533;60&#65533;&#65533; &#65533;Xs&#65533;84&#1156;&#65533;&#65533;Wl&#840;&#65533;&#65533;&#65533;&#65533;\&#1838;&#65533;&#1276;&#65533;k&#65533;&#65533;&#65533;&#65533;&#65533;&#65533;kF0]&#65533;&#65533;[&#65533;&#65533;Y&#65533;4&#1124;&#65533;U&#65533;&#65533;Y&#65533;4&#65533;&#65533;&#65533;&#65533;&#65533;&#65533;&#65533;&#1477;&#65533;&#65533;&#65533;'&#65533; &#1823;&#65533;t&#65533;D-&#65533;>=P&#65533;D&#65533;A&#65533;&#65533;^i&#65533;&#1599;&#65533;XI{?&#65533;&#65533;8d}X&#65533;&#65533;&#1143;&#65533;&#65533;%[&#65533;0kk&#65533;&#65533;uY&#1493;&#65533;&#65533;&#65533;&#65533;ej&#253;&#65533;&#65533;&#65533;&#1844;pP&#65533;&#1852;&#65533;&#65533;&#1303;&#65533;]&#65533;&#65533;]&#65533;t&#65533;&#65533;Z@&#65533;e&#65533;f<&#65533;&#65533;&#65533;&#65533;&#65533;&#65533;&#65533;S&#65533;eU&#1332;6&#65533;&#1661;&#65533;&#1077;^&#1453;^&#65533;&#65533;	&#65533;&#65533;&#65533;&#65533;&#1252;&#65533;&#65533;;&#65533;*&#65533;&#65533;&#65533;L&#65533;x&#65533;&#716;L&#65533;&#1255;&#65533;Z &#65533;&#65533;&#65533;&#16099;&#65533;&#65533; &#704;4&#65533;&#65533;&#65533;L&#65533;&#65533;&#65533;&#65533; (&#65533;&#65533;&#65533;&#65533;j[`
&#65533;&#65533;&#65533;`_QY&#65533;&#65533;&#65533;}7&#65533;&#321;&#65533;>L&#65533;^[9hb&#65533;x&#65533;&#65533;S&#65533;3A&#65533;t&#65533;&#65533;CLM\&#65533;P5A&#65533;&#65533;L&#65533;&#65533;&#65533;6&#65533;&#65533;&#65533;Lx[L8&#65533;&#65533;c]&#65533;&#65533;c &#65533;&#65533;9&#65533;&#65533;z&#65533;&#65533;(&#25221;t&#1032;m?&#65533;&#65533;5_(&#1417;&#65533;C\h-W1&#65533;;&#65533;Z`8"mB&#987;^g&#65533;cj`M&#740;[&#65533;69&#65533;&#65533;&#65533;Oe:&#65533;&#65533;y&#65533;*&#65533;&#65533; &#320;&#65533;\&#65533;3&#65533;Xb&#65533;5(&&#65533;&#65533;xX+^Z$&#65533;&#65533;&#65533;&#65533;<&#65533;7&#65533;\c&#65533;&#65533;dE&#65533;QL&#65533;c6&#65533;b&#65533;dN&#65533;QE&#65533;	&#65533;h&#65533;&#65533;i^*H;&#65533;&#65533;&#65533;&#65533;&#65533;&#65533;&#65533;*h>&#65533;&#65533;&#65533;&#65533;&#65533;@gB&#65533;&#65533;1%U&#65533;8&#65533;u&#65533;&#65533;F&#65533;&#2015;&#65533;&#65533;G&#65533;t&#65533;&#65533;V&#65533;jP&#65533;d&#65533; P&#65533;&#1543; &#65533;g&#65533;&#65533;F&#65533;)S&#65533;/&#65533;&#65533;&#65533;&#65533;&#65533;/&#65533;&#65533;&#1738;&#65533;6hqc	;&#65533;]&#65533;K&#65533;&#65533;&#65533;&#65533;n>&#65533;a`&#65533;&#65533;'&#65533;:&#65533;K&#65533;d&#65533;&#1708;&#65533;A&#65533;&#65533;&#65533;;&#65533;&#65533;&#65533;&#65533;&#65533;TF6/&#1044;~&#65533;f6&#65533;3V&#65533;&#65533;&#65533;}8&#65533;&#65533;&#65533;&#65533;Y&#65533;hX &#65533;&#65533;&#1471;/&#65533;c&#65533;&#305486;'H&#65533;-&#1033;E&#65533;&#65533;p&#35494;&#65533;&#65533;&#65533;&#1033;x&#65533;fQH&#65533;&#65533;n&#65533;&#65533;&#65533;Q&#65533;"&#65533;&#65533;&#65533;&#65533;#&#65533;&#65533;&#65533;&#65533;&#65533;/&#65533;&#65533;&#65533;&#65533;&#65533;&#65533;&#65533;&#65533;&#65533;F&#65533;^j&#65533;&#65533;j.&#65533;&#65533;&#65533;&#65533;`&#65533;&#65533;&#65533;&#65533;&#65533;&#65533;&#65533;8&#65533;&#65533;>&#65533;&#65533;&#65533;&#65533;&#65533;>k&#65533;6&#49488;&#65533;&#65533;&#65533;7&#65533;&#65533;&#590;
N&#65533;7NX@H&#65533;0-&#65533;&#65533;&#65533;@&#65533;&#65533;&#65533;&#65533;&#65533;3&#65533;&#65533;&#65533;]`eVn&#65533;p&#65533;&#65533;r&#65533;:g&#65533;a&#65533;&#65533;&#1143;li&#65533;&#65533;&#65533;%&#65533;&#65533;&#65533;C&#65533;&#65533;&#65533;fc&#1069;O&#65533;&#65533;&#65533; &#1543;&#65533;f&#65533;&#65533;&#65533;&#65533;&#65533;3&#65533;0@m&#65533;#&#65533;&#478;&#65533;I{&#65533;&#65533;&#65533;T&#65533;&#65533;`&#65533;3&#65533;&#65533;T&#65533;&#65533;&#65533;_ 5X&#65533;&#65533;>US5;&#65533;&#65533;H&#65533;&#65533;0UX<&#65533;&#65533;o&#65533;v&#65533;&#65533;&#65533;P H5;&#65533;g&#65533;&#65533;&#65533;&#65533;&#65533;&#65533;&#65533;hi&#65533;S>&#65533;&#65533;&#65533;&#65533;!&#65533;&#65533;_&#65533;XS&#65533;&#65533;T;&#65533;S&#65533;&#65533;&#65533;&#956;3&#65533;&#65533;
&#65533;&#65533;0 3&#65533;&#65533;v!&#65533; &#65533;&#65533;&#65533;qx"&#65533;p&#65533;
&#65533;&#65533;&#65533;p0 &#65533;
P&#65533;&#65533;$&#65533; O&#65533; P!P&#65533;x0ry&#65533;&#65533;!&#65533;&#65533;&#65533;&#65533;&#65533;&#65533;&#65533;!5&#65533;L&#65533;&#65533;&#65533;&#65533;&#1481; &#65533;&#65533;&#65533;n&#65533;&#65533;U&#65533;4&#65533;\>&#65533;&#65533;&#65533;*&#65533;&#65533;<g&#65533;&#65533;(&#16704;:LFi&#65533;=c)v&#65533;,&#65533;XS&#65533;&#65533;K&#65533;7x&#65533; &#65533;&#65533;&#65533;4@M&#65533;&#65533;Fg&#65533;&#65533;&#65533;hNt&#65533;&#65533;\&#65533;s&#65533;&#65533;&#65533;W&#65533;&#65533;
&#65533;q&#65533;q &#65533;&#65533;W"&#448;&#65533;  (&#65533;T&#65533;&#65533;&#65533;0&#65533;IM&#65533;CsE(s&#65533;&#65533;&#65533;;oT&#65533;dp&#65533;h &#65533;d@&#65533;&#65533;&#65533;&#65533;@&#65533;f&#65533;&#65533;l&#65533;m&#65533;&#65533;
0&#65533;`}K5&#65533;&#65533;jw&#65533;?&#65533;9&#65533;p &#65533;!&#1085;9&#65533;&#65533;h&#65533;+&#65533;y&#65533;0&#1973;@&#65533;t0N&#65533; @&#65533; p&#65533;&#65533; &#65533;4M&#65533;4^&#65533;D&#65533;&#65533;9 &#65533;X &#65533;&#65533;TC5&#65533;&#65533;&#65533;&#65533;&#65533;x&#65533;&#65533;,..&#65533;]Kp S5&#65533;5&#65533;&#65533; Os^&#65533;

&#65533;y&#65533;&#65533;l&#65533;&#65533;&#65533;Ro&#65533;&#65533;&#65533;I&#65533;d&#65533;*&#65533;&#26827;\&#65533;&#65533;Z@g&#65533;G&#65533;:c&#65533;\&#65533;&#65533;&#65533;'M&#65533;B&#65533;&#65533;G&#65533;Z&#65533;&#65533;&#65533;&#484;&#65533;g&#65533;&#65533;&#65533;}^LX&#65533;}n&#65533;R&#65533;l&#65533;&#65533;&#65533;&#65533;&#65533;&#65533;n&#65533;&#65533;;]&#65533;H\X&#65533;4&#65533;W&#65533;;U&#65533;C  K &#65533;C&#65533;&#65533;&#65533;V&#65533;CT&#65533;&#1028;&#65533;&#65533;8&#65533;&#65533;0&#65533;0hr!&#65533;T!&#65533;ACEf&#65533;&#65533;^o&#65533;	>&#65533;&#65533;&#65533;&#65533;&#65533;l&#65533;&#65533;pv+&#65533;&#65533;|G&#65533;&#65533;&#65533;&#65533;&#65533;!&#65533;&#65533;&#65533;&#65533;&#65533;V &#65533;&#65533;ipPV&#65533;!@&#65533;K&#65533;FL&#65533;&#65533;&#65533;&#65533;&#65533;&#65533;M&#65533;$&#1159;&#500;&#24564;&#65533;&#65533;&#65533;&#65533;&#65533;&#65533;&#65533;_&#65533;j&#65533;&#65533;n5&#65533;&#65533;&#65533;C&#65533;&#65533;X&#65533;&#65533;_05p&#65533;_&#65533;`@T&#65533;&#65533;&#847;&#65533;H&#65533;ng&#65533;(&#65533;xs&#65533;xs&#65533;O)`-V&#65533;&#1477;8&#65533;&#65533;&#65533;o &#65533;*8T&#65533;'&#65533;.]&#65533;&#65533;!Gb&#65533;&#65533;&#65533;@&#65533;8&#65533;@#Fz|&#65533;(&#65533;&#65533;&#65533;H0$&#65533;&#14284;&#65533;&#648;&#65533;&#65533;&#65533;m%&#65533;&#65533;&#65533;0&#65533;	&#65533;&#65533;&#65533;`&#65533;&#65533;&#65533;7r&#191;MuE&#65533;s &#65533;&#65533;U&#65533;b&#874;u+&#1518;^&#65533;&#65533;+v,&#1650;f&#978;&#65533;f&#65533;2&#65533;V&#65533; &#65533;&#65533;&#65533;2;H&#65533;P&#65533;2d@4&#65533;O&#1279;0c&#65533;&#65533;3PU&#65533;9XA&#65533;&#65533;&#65533;&#65533;C&#65533;b&#65533;&#464;&#65533;
B8x&#65533;#&#65533;PD&#65533;b&#65533;&#65533;u&#65533;.D&#65533;&#65533;&#65533;'&#65533;&#264;&#65533;&#65533;J$<W>*&#65533;-\!&#65533;?vM&#65533;$1&#65533;&#65533;&#65533;m&#65533; &#688;9P&#65533;a&#65533;`&#65533;>&#65532;/0&#65533;s3&#65533;&#65533;&#65533;&#65533;:&#65533;&#65533;?&#65533;D&#65533;i&#65533;N&#65533;8&#65533;&#1921;&#65533;,&#65533;&#65533;`&#65533;	1	(&#65533;&#65533;&#65533;&#65533;&#65533;5&#65533;?vD&#65533;l&#65533;&#65533;l9&#65533;&#65533;4&#65533;?3qA&#65533;l&#65533;&#65533;&#65533;4&#65533;&#65533;&#65533;&#65533;+&#65533;&#1570;&#65533;Z&#65533;&#65533;?&#65533;&#65533;H&#65533;QBet&#65533;@	&#65533;PE&#65533;L&#65533;F	Q%&#65533;QI&#65533;O&#65533;@	&#65533;M(&#65533;2H&#65533;J
D&#65533;v"&#65533;&#65533;D5&#65533;>0&#65533;&#65533;DS&#65533;?P&#65533;&#65533;&#65533;HV&#65533;&#1575;&#65533;&#65533;&#65533;/.`&#65533;b&#65533;&#65533;yq@&#65533;b&#65533;}&#65533;&#65533;?& &#65533;5&#65533;&#65533;&#65533;5e&#65533;&#65533;&#65533;3-P&#65533;&#65533;Aj&#65533;@&#65533;,&#576;B&#65533;2D&#65533;&#65533;&#65533;&#1736;gLia&#65533;H&#65533;&#65533;&#65533;&#65533;&#65533;&#65533;&#65533;&#65533;&#65533;&#65533;&#65533;&#65533;g1&#65533;&#65533;&#65533;&#65533;N_[vi
u&#65533;&#65533;&#65533;&#65533;&#65533;aBs&#65533;&#65533;G&#65533;&#13451;&#65533;`@&#65533;n&#65533;1>0&#65533;&#65533;&#65533; &#65533;&#65533;k&#65533;Q&#65533;	+tr&#65533;&%`&#65533; 
XRL&#65533;&#65533;&#65533;A&#65533;"&#65533;&#65533;p&#65533;V_&#65533;vt&#65533;&#65533;H&#65533;&#65533;&#65533;D\&#65533;&#65533;&#65533;@&#65533;&#65533;&#65533;&#65533;\&#65533;?&#65533;&#65533;&#65533;&#65533;+&#65533;E@V&#65533;c =&#65533;&#1175;<*TE{e4ME<3&#65533;?/\G&#65533;#U&#65533;$DAe&#65533;e`y&#65533;&#65533;CL3&#65533;3&#65533;#NTR&#65533;&#65533;&#265;	Gq&#294;Q@&#65533;&#65533;&#65533;R^&#65533;&#626;&#65533;o&#65533;&#65533;&#65533;[Y\Vl2&#65533;&#65533;&#65533;	yC&#65533;&#65533;;&#65533;&#65533;iB6&#65533;&#1793;&#65533;&#65533;dc:f&#65533;Q&#421;&#65533;T&#65533;@&#65155;3`&#65533;&#65533;7&#65533;_&#65533; &#65533;.&#65533;&#65533;&#65533;&#65533;&#746;w&#1809;&&#65533;a&#65533; &#769;oD&#65533;*&#65533;G0&#65533; a&#299;&#65533;&#65533;:\&#65533;X&#65533;&#65533;&#65533;&#65533;7(p&#65533;C&#65533;&#65533;&#65533;&#65533;&#65533;1Gf&#65533;&#65533;<&#39735;&#65533;&#65533;&#65533;&#65533;%2&#177;&#65533;  &#65533;D0>*&#65533;&#65533;K&#65533;&#65533;&#65533; &#65533;&#65533;ZA&#65533;]>&#65533; j&#65533;&#65533;&#65533;l&#65533;&#65533;Bp&#65533;BmRC&#65533;&#65533;&#65533;&#65533;\&#65533;&#65533;`1&#65533;	K&#362;DF&#65533;&#65533;&#65533;-&#65533;&#65533;0"&#65533;&#65533;{XD &#65533;&#65533;0&#65533;+I	&#65533;&#21549;&#65533;P&#65533;&#65533;&#65533;2&#65533;$#&#65533;&#65533;BE&#1205;(&#65533;"&#65533;&#65533;&#65533;&#65533;&#65533;-&#65533;/&#65533;&#65533;J&#65533;C'$`&#706;&#1572;&#65533;&#65533;M&#65533;"-2R&#65533;&#65533;q#&#65533;hF&#65533;&#65533;B$+&#65533;7&#65533;&#65533;Aa2&#65533;|&#65533;&#65533;J&#65533;&#65533;&#65533;`&#65533;?&#65533;&#65533;&#65533;&#65533;?&#65533;w&#65533;ec&#1896;&#65533;t&#65533;&#65533;cm&#65533;!(&#65533;&#65533;&#342;&#65533;a
&#65533;&#65533;qX&#65533;i'&#65533;0dx&#65533;&#65533;1 &#65533;hB8&#65533;(A"x3&#65533;k&#65533;&#65533;1&#65533;\&#65533;&#65533;&#65533;&#65533;&#65533;&#65533;bz&#65533;&#65533;c&#65533;&#65533;&#65533;&#65533;GJP&#65533;&#152;#@&#65533;&#65533;Fp&#65533;&#65533; &#65533;?&#65533; !&#512;&#65533; HG&#65533;AdA
J2&#65533;I@&#65533;Q&#65533;6&#65533;G&#65533;2&#65533;&#65533;$&#65533;&#65533;@h&#65533;&#65533;&#65533; "O&#520;&#65533;&#65533;&#65533;Ad&#65533;&#65533;&#65533;&#65533;&#65533;h&#1027;jE&#65533;0&#65533;@&#65533; &#65533;&#65533;T&#65533;&#65533;@B&#65533;N8&#65533;/&#65533;&#65533;&#1768;&#65533;&#1825;&#65533;G&#65533;8&#65533;A &#65533;Z&#65533;>&#65533;&#65533;&#65533;2&#65533;	&#65533;&#65533;&#65533;U&#65533;&#65533;L&#65533;&#65533;&#65533;&#65533;&#65533;&#65533;p&#65533;1&#65533;(&#65533;&#65533;5IA&#65533;R&#65533;9b&#65533;`" &#65533;&#65533;R&#65533;$Eh@d#QF&#65533;j&#1387;b&#65533;,$&#65533;&#65533;&#65533;&#65533;&#65533;&#65533;F&#65533;&#65533;&#65533;j.&#65533;&#65533;ZP&#65533;&#65533;&#65533;T`]&#65533;Z&#65533;<r&#65533;>&#65533;_U'&#65533;C&#65533;Q&#65533;&#65533;&#65533;2r8iA&#65533;UPD&#65533;&#65533;&#65533;j2gr&#65533;&#65533;+_q/&#686;&#65533;1&#65533;&#1623;n&#65533;&#65533;&#65533;C&#65533;X&#65533;\&#65533;&#65533;&#65533;2&#65533;&#65533;H&#65533;&#65533;>&#65533;`&#65533;&#65533;&#65533;3&#65533;&#65533;	&#194;&#65533; &#65533;&#65533;8&#65533;KBY7)N&#65533;,&#540;&#65533;&#65533;&#65533;&#65533;&#65533;&#65533;B&#65533;	[&#65533;&#65533;*&#65533;R8&#65533;	&#65533;&#65533;H&#65533;2&#65533;&#258;&#65533;&#65533;*y&#65533;&#35985;8&#65533;b&#65533;(&#65533;8&#65533;&#65533;`&#65533;&#65533; &#65533;&#65533;2&#65533;I&#65533;!&#65533;z&#65533;&#65533;&#65533;&#65533;&#65533;&#65533;l&#65533;d2&#65533;H&#65533;&#1310;"&#65533;d%&#65533;:K&#65533;&#65533;&#65533;&#65533;&#65533;*D&#65533;
6&#65533;"5&#65533;&#65533;A&#65533;&#65533;(@d&#65533;&#65533;&#65533;H&#65533;2&#65533;h&#65533;&#65533;*^10]&#65533;h&#65533;N&#65533;&#65533;@&#65533;&#65533;"&#65533;&#65533;5&#65533;I'V"&#65533;i&#65533;&#5895;&#65533;&#65533;mVsI&#65533; yW&#65533;&#65533;&#837;&#65533;Xp@B&#65533;&#65533;L&#65533;  &#65533;=&#65533;&#587;>&#65533;&#65533;<H&#65533;&#65533;&#65533;|i&#65533;&#65533;&#65533;&#65533;19&#65533;Js&#65533;&#65533;&#65533;&#65533;XYBF&#65533;" &#65533;&#65533;&#65533;;&#65533;&#65533;-h&#65533; Lp:&#65533;&#65533;Uz-&#65533;&#65533;4&#65533;&#65533;2:&#65533; ^&#65533;Z&#65533;?|&#65533;:&#65533;&#65533;^&&#65533;&#65533;&#65533;N&#65533;&#65533;H&#65533;hEM4&#65533;2&#908;&#65533;&#65533;.DpHl&#65533;&#65533;#Y&#65533;!r&#1936;)&#65533;&#65533;,&#65533;&#65533;&#65533;d$&#65533;&#65533;&#65533;&#65533;	qo_&#65533;C&#65533;&#65533;&#65533;&#65533;&#65533;&#65533;	&#65533;&#65533;&#65533;q8&#65533;&#65533;/&#65533;&#65533;&#1428;&#65533;5&#65533;&#65533;f3&#65533;G&#65533;&#65533;-&#65533; &L$&#65533;J&#65533;&#65533;#C&#65533;&#65533;R&#65533;&#65533;&#65533;d&#65533;ku&#65533;&#65533;H&#65533;   h&#65533;U=q&#65533;im&#65533;{&#65533;,&#65533;LI4 &#65533;<&#65533;%C[Ykj&#65533;15 c6b&#65533;?H&#65533;&#65533;d&#65533;&#65533;
&#65533;&#65533;&#65533;&#1620;&#65533;ArI893&#65533;&#65533;r&&#65533;Z&#65533;B<&#65533;&#150;&#65533;+&#65533;&#65533;\&#65533;tv&#65533;&#2046;&#65533;&#65533;&#65533;&#65533; &#65533;A&#65533;X<9]&#65533;bG&#65533;&#65533;!W!&#65533;&#65533;M&#65533;&#65533;&#65533;*!F!xk&#65533;K&#65533;&#65533;&#65533;R`Q*&#65533;K<&#65533;WdT&#65533;
&#65533;M&#65533;P@&#65533;&#65533;&#65533;
&#65533;&#65533;&#65533;=G/&#65533;&#65533;&#65533;Dn A|&#65533;&#65533;O&#65533;&#65533;&#65533;
&#65533;&#65533;&#65533;C&#65533;n&#65533;&#722;&#65533;&#65533;&#65533;ls&#65533;&#65533;&#65533;&#65533;	&#65533;>}&#65533;&#65533;&#65533;x&#65533;&#65533;=1HHi&#65533;&#65533;&#65533;&#65533;q`&#65533;Z&#65533;&#65533;:TL&#65533; (&#65533;
Qw&#65533;&#65533;&#65533;q_=&#65533;53:A"_wQ&#65533;&#65533;1&#65533;&#65533;u&#65533;&#14969;&#709;&#65533;&#65533;&#65533;p lV&#65533;&#65533;&#65533;,o&#65533;&#65533;9^&#65533;t&#65533;&#65533;&#65533;&#65533;_ -?&#65533;&#65533;[&#1784;&#65533;epcc&#65533;&#65533;&#65533;{T&#65533;[&#65533;&#65533;Q&#65533;u &#65533;Z&#65533;&#65533;&#65533;g&#65533;&#65533;&#65533;&#65533; v&#65533;&#65533;TW>e&#65533;8A&#65533;|&#65533;w&#65533;I&#65533;&#65533;&#740;Ba&#65533;]&#65533;I&#65533;Y\&#65533;B&#65533; 8EF&#65533;&#65533;&#830;&#65533;&#558;&#65533;]N{&#65533;&#65533;B8&#65533;%`&#65533;&#65533;5&#65533;&#65533;&#65533;&#65533;B&#65533;&#65533;&#65533;C&#65533;&#1024;e&#65533;&#65533;&#65533;&#65533;]Ee&#65533;&#65533;@L&#65533;T&#65533;
XP&#65533;&#65533;&#65533;&#65533;T&#65533;X&#65533;&#65533;&#65533;&#12613;&#65533;M`N&#65533;&#65533;&#65533;B)&#65533;C&#65533;m&#65533;z&#65533;&#65533;z&#65533;T@F`&#65533;&#65533;&#65533;&#65533;5j&#65533;FA&#65533;&#65533;&#65533;	X&#65533;&#65533;&#65533;H&#329;&#65533;&#65533;&#65533;8&#65533;&#65533;&#65533;S]&#65533;&#65533;s&#65533;&#65533;}&#65533;LFx_&#65533;&#1528;\`&#65533;&#65533;&#65533; &#65533;&#65533;&#65533;F;YH&#65533;!&#65533;&#65533;P_L&#65533;&#65533;a&#65533;) 0&#65533;&#65533;&#65533;&#65533;8_&#65533;&#65533;&#356;DtUu1CV<A&#1593;&#65533;vT^&#65533;&#65533;&#65533;&#65533;&#65533;bX8Ct&#1406;&#65533;&#65533;P&#65533;A&#65533;bNDB`&#65533;J`&#65533;&#65533;&#65533;&#65533;&#65533;!UY&#65533;&#1673;Q?| aC &#65533;H8BH^&#65533;h&#65533;&#65533;6@&#65533;@<&#65533;&#65533;&#65533;&#65533;N &UF&#65533;P&#65533;[&#65533;@&#65533;AF&#65533;W&#65533;&#65533;b=&#65533;&#65533;D&#65533;&#1756;&#65533;XFL 4&#65533;&#65533;=E&#65533;&#65533;&#65533;&#65533;&#65533;V&#65533;]d&#65533;\L&#65533;&#65533;!
&#65533; &#65533;h$&#65533;&#65533;d&#65533;5&#65533;9\:1&#65533;P8&#65533;&#65533;&#65533;H&#65533;b&#65533;S&#65533;A&#545;&#65533;l&#1543;&#65533;Gy&#65533;GK&#65533;W&#65533;&#65533;&#65533;@&#65533;\&#65533;&#65533;&#65533;&#65533;GC&#1694;}&#65533;&#65533;&#65533;FOBG}D"l$&#2017;(&#65533;&#65533;&#65533;&#65533;Yt&#65533;B&#65533;a&#65533;&#65533;&#65533;@<&#65533;0&#65533;&#65533;&#862;W<&#65533;1&#65533;bF&#65533;&#65533;&#65533;cWf&#65533;&#65533;iEeD{e&#65533;A&#65533;BL&#65533;45`&#65533;&#65533;&#736;&#783;&#65533;&#65533;"&#65533;5Z&#65533;&#65533;&#65533;&#65533;H@&#65533;`	0&#65533;G^&#65533;&#65533;&#65533;&#65533;?H
&#65533;&#65533;8&#65533;&#65533;P&#65533;&#65533;&#65533;E&#1094;-U&#65533;&#65533;D;&#65533;C#&#65533;&#65533;?&#65533;&#65533;V&#65533;<f&#65533;fjfx&#65533;g&#65533;Q@&#65533;&#65533;@&#65533;m1&#65533;&#65533;V 4&#65533;&#65533;?&#17605;&#65533;\&#65533;Kb&#65533;9JV\j0
&#65533;!k&#65533;G&#1396;
&#65533;&#65533;pfq&#65533;&#65533;&#65533;Fl&#1287;&#65533;&#65533;&#65533;&#65533;8&#65533;&#1173;&#65533;&#65533;5&#65533;&#65533;X_P&#65533;&#65533;&#65533;=&#65533;<Wl&#65533;$J&#821;`&#65533;u,&#65533;&#65533; Fq&#65533;\&#65533;&#65533;&#65533;Y&#65533;&#65533;&#65533;&#65533;t&#65533;&#65533;%&#65533;&#65533;&#65533;&#65533;Dx&#65533;
&#65533;&#573;&#65533;H&#65533;&#65533;&#65533;$&#65533;R&#65533;&#65533;&#65533;1&#65533;&#65533;&#65533;	&#65533;&#65533;H<&#65533;)&#65533;b&#65533;D&#65533;1&#65533;&#65533;&#65533;&#65533;&#65533;&#65533;hZhj&#65533;&#65533;&#65533;	E;&#65533;&#65533;&#65533;&#65533;&#65533;Z^&#65533;&#65533;&#65533;[f]&#65533;xB&#65533;@&#1554;M^B&#65533;&#65533;I&#65533;&#65533;&#65533;Y&#65533;&#65533;&#65533;\NJ&#65533;KI&#65533;&#65533;&#65533;&#65533;&#65533;G&#65533; G&#65533;&#65533;@d&#65533;&#65533;dD&#65533;)&#65533;PtX^&#65533;^&#65533;hf&#65533;!D&#65533;@&#65533;XF@C)@UW&#65533;CkB&#65533;$@D`&#65533;P&#65533;{&#65533;&#65533;&#1630;ZM&#65533;K&#65533;g&#65533;`&#1489; $>/&#65533;f&#65533;&#65533;a}@&#65533;}&#65533;&#65533;9&#65533;&#65533;&#65533;&#65533;&#338;&#65533;&#65533;&#65533;^|&#65533;&#65533;u&#65533;
D&#65533;&#65533;&#65533;L&#65533;**&#65533;0&#747;PY&#65533;&#65533;&#1364;&#65533;\&#65533;D&#65533;&#65533;&#65533;&#65533;y&#65533;)Y&#1104;&#65533;%&#65533;yd`&#65533;&#65533;S]HH&#65533;@&#65533;gYh&#65533;&#65533;!_&#65533;&#65533;&#65533;&#65533;e&#65533;<q&#65533;&#65533;|V&#65533;%&#65533;+D&#65533;&#65533;^;&#65533;w&#65533;&#65533;$GJ&#256;>&#65533;"&#65533;&#65533;S&#65533;&#65533;xy&#65533;&#65533;Mh&#65533;&#65533;&#65533;$&#844;F	&#65533;&#65533;&#65533;J&#65533;&#65533;_&#65533;&#65533;	&#65533;`PT&#65533;&#1282;&#65533;&#65533;K&#65533;C&#65533;C&#65533;&#65533;&#65533;&#65533;&#65533;i&#65533;&#65533;kF&#65533;V&#65533;g&#65533;k&#65533;&#65533;&#65533;T>B&#65533;8&#65533;&#65533;@,&#65533;&#65533;&#65533;&#65533;&#65533;&#65533;j&#65533;W&#65533;&#65533;H&#65533;&#65533;&#65533;UrB&#65533;&#65533;&#65533;&#65533;&#260;d8qlB_s=&#65533;&#65533;/&#65533;E&#65533;&#65533;&#65533;&#65533;Zu/&#65533;&#65533;&#65533;,&#65533;Bb&#65533;&#65533;K&#65533;&#65533;}&#1799;&#65533;&#65533;&#65533;&#1396;&#65533;&#65533;&#65533;&#65533;&#65533;&#1827;X&#65533;&#1317;N&#1619;&#65533;C&#65533;6K&#65533;B#&#65533;H&#65533;\&#22329;,-R&#65533;&#65533;&#65533;&#65533;&#65533;&#65533;/&#65533;&#65533;&#65533;
&#2000;M&#65533;&#65533;
E\ D&#65533;&#65533;CSD&#65533;&#65533;&#65533;&#289;A&#65533;&#65533;&#65533;&#65533;&#65533;	L&#65533;&#65533;&#65533;&#65533;?&#65533;&#65533;&#65533;&#65533;?&#65533;&#65533;p+_H&#65533;B&#65533;&#65533;&#65533;B&#65533;> 4&#65533;F&#65533;I	&#65533;Fd&#65533;&#65533;V&#65533;&#1100;&#65533;YB&#65533;&#65533;M&#65533;f[&#65533;&#65533;u8[&#65533;&#65533;&#65533;&#65533;&#65533;Q&#65533;#&#65533;&#65533;&#65533;Q&#65533;&#65533;&#65533;Z&#65533;BDgrff&#65533;&#65533;&#65533;&#65533;H5&#65533;D!X)W&#65533;&#65533;?&#65533;&#65533;@&#65533;&#65533;HT&#65533;W&#65533;&#65533; &#65533;&#65533;&#65533;&#65533;&#65533;&#65533;&#65533;&#65533;B:&#65533;u&#65533;*|T&#65533;Nv-\&#65533;&#65533;l&#65533;)&#65533;&#65533;K&#65533;&#65533;\,&#65533;rN&#65533;&#65533;Q&#65533;&#875459;l&#65533;F&#65533;&#65533;x&#65533;i&#65533;&#65533;)D&#65533;&#65533;u&#65533;aP1&#65533;&#65533;fD<&#65533;eM&#65533;b&#65533;&#65533;^}&#65533;E!&&#65533;P&#65533;&#65533;\&#65533;fDR&#65533;X&#65533;?t&#65533;I:&#65533;n&#65533;P&#65533;Y&#65533;D@f&#65533;&#1725;&#65533;&#65533;&#65533;U&#65533;&#65533;c&#65533;&#65533;H&#65533;&#65533;^&#65533;A&#65533;&#65533;&#65533;\&#65533;&#65533;Ic&#65533;$i	&#65533;&#65533;
%&#65533;oD<&#65533;^6MX	#&#65533;&#65533;b&#65533;0`T&#65533;M0I&#65533;H@p&#65533;?&#65533;&#65533;IQQDQ&#521;&#65533;TF&#65533;.
R&#65533;&#65533;&#65533;&#65533;j&#65533;?&#558;&#65533;&#65533;&#65533; &#65533;Sp&#65533;?b&#65533;.\ R&#65533;\&#65533;&#65533;~&#65533; &#65533;&#65533;&#65533; &#65533;&#65533;&#65533;&#65533;P&#65533;2t&#65533;&#65533;&#65533;s&#65533;&#65533;&#65533;q;&#65533;i{&#65533;&#65533;&#65533;lYy&#65533;&#65533;	(&#65533;J&#65533;&#65533;&#65533;(&#65533;&#65533;&#65533;H&#65533;|,Q&#65533;.Z@&#65533;&#65533;1#T&#65533;&#65533;&#65533;&#932;q&#65533;0&#65533;G)&#65533;?&#1052;\&#65533;&#873;2(&#65533;\{l	&#65533;&#65533;&#65533;&#65533;y&#65533;$S&#65533;m&#65533;&#65533;
"\X(H("&#65533;&#65533;Z<&#65533;l-X&#65533;&#65533;H&#65533;&#65533;&#65533;D&#65533;Zw&#65533;|D<@&#65533;P&#65533;&#65533;eM&#65533;K&#65533;&#65533;S&#65533;(&#65533;C-&#1894;&#65533;&#65533;&#65533;&#1637;HD.&#65533;(I/&#65533;I{&#65533;&#65533;&#65533;&#65533;+	&#65533;&#65533;F&#65533;&#65533;&#65533;p&#65533;I&#65533;N&#65533;rk&#65533;&#65533;&#65533;!&#65533;ng&#65533;&#65533;&#1251;3+&#65533;Y&#65533;		&#65533;&#65533;&#65533;tU&#65533;&#65533;T&#65533;M&#65533;&#65533;&#65533;0&#65533;&#65533;&#65533;&#65533;J&#65533;!2&#65533;i&#65533;&#65533;S&#1159;&#65533;p'J2WF&#65533;H&#1542;v:"&#65533;&#620;]&#65533;O&#65533;&#65533;&#65533;|&#65533;~&#65533;&#65533;&#65533;&#65533;&#1835;t&#65533;<&#65533;GA&#65533;Q&#65533;N&#65533;VF&#65533;&#65533;&#65533;5Q&#65533;&#65533;&#65533;*&#65533;KU&#65533;&#65533;&#65533;D&#65533;&#65533; 2u&#65533;X&#65533;C&#65533;&#65533;&#65533;&#65533;W0&#65533;&#65533;Z&#65533;&#65533;I&#65533;cf`&#1613;&#264;&#65533;&#65533;&#65533;&#65533;&#65533;K&#560;&#65533;y&#65533;L/&#65533;6l&#65533;&#65533;B&#65533;&#65533;&#65533;&#65533;6X&#65533;&#65533;QbM	&#65533;&#65533;&#65533;c/&#65533;H6Fi^^&#65533;D &#65533;4v&#65533;&#65533;[H&#65533;cNE&#65533;&#65533;&#65533;;&#65533;x&#65533;H&#65533;gDB&#65533;&#65533;&#65533;&#65533;^&#246;WB&#65533;&#65533;C=lT&#65533; &#65533;&#65533;&#65533;P&#65533;&#65533;&#65533;&#65533;&#65533;?&#65533;&#65533;&#65533; &#65533;0X&#65533;!( &#65533;&#65533;a4\R&#65533;&#65533;&#65533;&S&#65533;&#65533;O&#65533;&#65533;\T&#65533;&#65533;&#65533;&#65533;.FV/Z&#65533;^&#65533;&#65533;^_"z&#65533;wX5z&#65533;U&#65533;&#65533;&#65533;|&#65533;&#65533;w&#65533;&#65533;w&#1089;K&#65533;)6Aa&#65533;1&#65533;&#65533;[&#65533;&#65533;/Kp \
&#65533;&#65533;/&#65533;I&#65533;u&#65533;&#65533;KKx;A&#65533; &#65533;&#65533;&#65533;&#65533;Hd&#65533;@&#65533;&#65533;&#65533;&#65533;&#65533;43S[Pl&#65533;&#804;AzI&#65533;3&#65533;Yb&#583;&#65533;&#65533;&#65533;p@*&#65533;I&#65533;DFx[&#65533;&#65533;8V4M&#1248;n&#65533;&#65533;06'&#65533;1&#65533;(&#65533;&#65533;#&#288;5&#65533;&#65533;Qy&#65533;DtX;&#65533;&#65533;;&#65533;DP&#65533;&#65533;&#65533;C'&#65533;&#841;&#65533;P&#65533;6&#65533;&#65533;yV&#65533;&#65533;&#65533;&#65533;p&#65533;@t&#5739;&#65533;P&#65533;&#65533;&#65533;&#65533;'&#65533;&#456;DhX&#65533; &#576;' &#65533;/ &#65533; y&#65533;&#65533;Za[#&#65533;"
@&#65533;$&#65533;&#65533;D&#65533;&#65533;@&#65533;, &#65533;
&#65533;B<&#65533;B4&#65533;Ax&#65533;&#65533;&#65533;&#65533;v&#641;&#65533;Dr&#65533;&#65533;&#1808;E&#65533;ZT&#65533;v&#65533;^z&#65533;l&#65533;A&#65533;w&#65533;P&#65533;&#65533;M&#65533;&#65533;&#65533;&#65533;&#65533;~&#65533;7&#65533;&#65533;&#65533;L&#65533;C&#65533;@x&#65533;&#65533;@&#65533;&#65533;a&#65533;&#65533;o.&#65533;&#65533;&#65533;[&#65533;&#65533;V8z}(&#65533;w&#65533;Hh0V,&#65533;8&#65533;&#521;F&#65533;&#65533;w&#65533;]&#65533;&#65533;&#65533;&#65533;&#65533;@&#65533;5M&#65533;mN6D&#65533;&#65533;&#65533;P&#65533;&#65533;&#1282;f&#65533;D&#65533;w&#65533;&#65533;&#65533;I&#65533;&#65533; &#65533;&#65533;&#65533;&#65533;N=DI&#65533;&#65533;C@&#65533;&#65533;&#65533;&#65533;}D&#65533;&#65533;&#65533;QE&#65533;M&#65533;?TfE&#65533;9"ME&#65533;&#65533;k&#65533;&#65533;kk&#65533;&#65533;m&#65533;&#65533;@&#65533;o&#65533;L_&#65533;'&#65533;+@&#65533;/H&#65533;&#152;&#65533;&#65533;Q&#65533;;l&#65533;&#65533;U&#65533;8&#65533;5V(&#65533;#&#65533; &#65533;7&#65533;C&#65533;&#65533;# A&#65533;W&#65533; !(&#65533;H L&&#65533;A+@&#65533;c:(&#65533;`&#65533;|r&#65533;&#65533;%&#65533;&#65533;$&#65533;&#65533;2&#65533;:&#65533;&#65533;&#65533;&#65533;dFT&#65533;#&#65533;&#65533;&#65533;&#65533;&#65533;&#732;)#.&#65533;&#65533;&#65533;&#65533;:b&#65533;w&#65533;&#1402;B&#65533;z,p/&#65533;r&#65533;t&#65533;iFD ],4&#65533;&#65533;&#65533;&&#65533;&#65533;&#65533;1&#65533;v&#65533;&#65533;&#65533;|&#65533;&#440;*{F&#65533;&#65533;@&#65533;4.z&#65533;P&#65533;&#65533;&#65533;&#65533;.&#65533;R&#65533;&#65533;Wt&#65533;&#65533;&#65533;&#65533;.&#65533;+
G*&#65533;"&#65533;^8&#65533;c&#65533;1y&#65533;&#65533;&#65533;&#65533;&#65533;&#65533;&#65533;&#65533;&#65533;{C&#65533;&#65533;#7D&#65533;&#65533;P8>OX&#65533;&#65533;p&#65533;F1&#65533;U&#65533;&#65533;&#65533;Zi&#65533;&#65533;&#65533;,&#65533;K&#65533;&#65533;&#65533;&#65533;&#65533;S&#65533;&#139;D&#65533;&#65533;&#65533;,,C&#65533;&#65533;=&#65533;m&#65533;A&#65533;&#65533;&#65533;&#65533;A&#65533;&#65533;%&#65533;&#65533;&#65533;t&#65533;J&#256;&#65533;&#65533;&#65533; @&#65533;&#65533;&#65533;&#65533;@&#65533;~@fg&#65533;i&#65533;L&#65533;&#65533;&#18372;F&#65533;&#65533;&#65533;&#65533;#B&#65533;Cd&#65533;&#919;&#65533; !P"&#65533;&#65533;&#65533;&#65533;]&#65533;v&#65533;&#65533;&#65533;/f9r&#65533;X&#65533;&#65533;U&#65533;&#65533;.,\&#65533;X&#65533;&#65533;g&t&#1832;U&#65533;&#65533;&#65533;.&#65533;&#65533;&#65533;&#65533;&#385;!&#65533;ah&#65533;]w&#65533;&#65533;&#65533;&#65533;h&#65533;"t&#65533; &#65533;S&#65533;lFn &#256;&#459;;&#65533;&#65533;`&#65533;JFd}e&#65533;0&#65533;BEg&#65533;&#65533;&#65533;&#65533;&#65533;&#65533;&#65533;&#65533;&#65533;8&#65533;&#244;i'&#65533;]xb&#65533;)2q&#65533; L&#65533;^ &#65533;V&#65533;&#65533;&#65533;!&#65533;&#65533;&#65533;#&#65533;l:d&#65533;&#1469;&#65533;wo&#2047;&#65533;>&#65533;xq&#65533;&#65533;X-%#&#65533;&#65533;8&#65533;`@&#65533;&#65533;?}&#65533;*Z&#65533;>&#65533;&#65533;&#65533;Z@&#1360;&#65533;&#65533;&#65533;&#65533;w&#65533;&#65533;\.B&#65533;?&#65533;n&#65533;a&#65533;&#65533;=^&#65533;&#65533;v&#65533;&#65533;&#65533;!&#65533;@&#65533;,&#65533;&#65533;&#65533;&#65533;&#65533;&#65533; &#65533;g&#65533;YT&#65533;&#65533;   &#65533;&#65533;2&#65533;&#65533;*&#65533;&#1080;9&#65533;&#65533;&#65533;AQD&#65533;&#65533;@h&#65533;&#65533; &#65533;l&#65533;&#65533;&#65533;`0#$&#65533;&#65533;&#65533;H&#65533;&#65533;P&#208;0&#65533;C&#65533;&#65533;@7Z0&#305;&#65533;!S&#65533;&#65533;&#65533;&#65533;&#65533;&#65533;&#65533;I&#65533;&#65533;&#65533;&#59585;(&#65533;R&#65533;`@&#65533;/&#1656;p d&#65533;[^&#65533;`&#65533;a2_&#65533;&#65533;&#65533;]6&#65533;~*&#65533;&#65533;Y&#65533;"&#65533;,&#65533;&#65533;&#65533;3&#65533;&#1396;B&#65533;*&#65533;&#65533;&#65533;/&#65533;cBzb !&#65533;J&#65533;&#65533;L&#65533;&#65533; &#65533;&#65533;&#65533;&#65533;9Z&#65533;&#65533;:&#65533; 4Kb&#65533;0&#65533;R&#65533;&#65533;V&#65533;&#65533;&#65533;!&#65533;ZP&#210;&#65533;&#65533;&#65533;l&#65533;&#65533;&#65533;&#65533;&#65533;&#65533;&#65533;&#65533;&#65533;&#65533;6&#65533;RQ&#65533;i&#65533;&#65533;&#65533;&#65533;XF5q&#65533;&#65533;&#65533;&#65533;&#65533;&#65533; \S3&#65533;g&#65533;v08&#65533;,7z&#65533;&#65533;}d&#65533;h&#65533;&#65533;&#655;&#65533;&#65533;M&#65533;&#65533;&#65533;&#65533;&#65533;&#1740;>&#65533;&#65533;&#65533;
D4&#65533;,&#65533;0&#65533;&#65533;&#65533;&#65533;b&#65533;&#65533;&#65533;&#366;&#65533;Hm&#65533;X&#65533;&#65533;AB&#65533;mB	&#65533;Y&#65533;I.&#65533;7)&#65533;&#65533;4&#65533;&#65533;	&#65533;&#65533;&#65533;&#65533;&#65533;	"&#65533;02&#65533;y&#65533;&#65533;Y&#65533;UjT&#65533;0Lh&#65533;&#65533;b0&#65533;&#1223;&#65533;D!&#926;&#65533;&#65533; &#65533;.2&#136;-&#65533;&#65533;R &#65533;4"&#65533; &#65533;&#544;&#65533; p&#65533;&#65533;	&#65533;&#65533;&#470;&#65533;	%M5&#65533;Y'n9&#21907;&#65533;J&#65533;!&#65533;"X$' 0&#65533;&#65533;&#65533;&#65533;+&#65533;7&#65533;R&#65533;E!G&#65533;q&#65533;R&#65533;&#65533;&#65533;&#65533;&#65533;0&#65533;&#65533;R
&#65533;zAcH&#65533;&#65533;&#65533;i&#65533;&#65533;&#65533; 0&#132;&#65533;&#65533;.P&#513;S!&#65533;&#65533;WE&#65533;&#65533;0P`C&#65533;&#65533;$\&#65533;&#65533;&#65533; byo5b4(&#65533;&#65533;awKE&#65533;&#65533;&#65533;!@&#65533;2&#65533;&#65533;&#65533;&#65533;&#65533;&#65533;7&#65533;&#65533;&#65533;"&#65533;&#65533;&#65533;q&#65533;4&#65533;&#65533;&#65533;7&#65533;uU&#65533;&#65533;jyW&#65533;&#65533;&#65533;M-_&#65533;0&#65533;	&#65533;&#65533;&#65533;U	dp&#65533;&#65533;&#65533;yG#[&#65533;&#65533;) &#65533;k [&#65533;A&#65533;&#65533;##3p,&#65533;=&#65533;&#65533;&#65533;$tD'
&#65533;&#65533;&#65533;  &#65533;i&#65533;&#65533;&#65533;0&#65533;gap&#65533;?&#65533;&#65533;5&#65533;F+&#65533;&#65533; &#65533;A&#65533;f&#65533;&#65533;E/qB!#&#65533;&#65533;"[&#65533;&#1380;&#65533;&#65533;&#65533;&#65533;Y&#65533;A&#65533;&#65533;0&#65533;06&#65533;&#65533;l#&#65533; [&#65533;t[&#65533;&#65533;&#65533;&#65533;J&#65533;&#65533;N#&#65533;&#65533;&#65533;8&#65533;E$&#65533;>H;&#65533;Pb&#65533;&#65533;9&#65533;U$'9&#65533;8&#65533;q&#65533;QK1&#65533;&#65533;,D2
&#65533;@]d&#65533;I&#65533;e!9}&#65533;&#65533;&#65533;!&#1038;&#65533;&#65533;&#65533;p&#65533;T&#65533;&#65533;UU@&#65533;&#65533; C&#65533;h&#65533;&#65533;&#65533;&#65533;8&#65533;9&#65533;q&#65533;1&#65533;!FT3&#65533;ck 
&#65533;&#65533;lJ&#65533;Le&&#65533;
&#65533;&#65533;r&#65533;	@&#65533;s&#952;&#65533;G&#65533;o&#65533;}K&#65533;&#65533;&#65533;&#65533;)&#65533;&#65533;T&#65533;5p&#65533;&#65533;&#65533;E%&#65533;X&#65533;*[&#65533;&#65533;;%&#65533;V	p&#65533;&#65533;&#65533;@ &#65533;&#65533;&#65533;=&#65533;&#65533;x
&#65533;&#65533;&#65533;Ll)&#65533;NE2"&#65533;&#65533;0 &#65533;&#65533;)&#65533;p&D&#65533;Y&#65533;&#65533;B&#756;&#65533;E1
&#65533;@@c pPp&#65533;`&#65533;&#65533;&#65533;!fh&#65533;&#65533;&#65533;5H&#65533;&#65533;D&#65533;F&#65533;&#65533;e&#65533;&#65533;$+&#65533;&#65533;!V&#65533;	&#1955;&#65533;sFq&#65533;e&#65533;bF6&#65533;@&#65533;h#&#65533;&#65533;b&#65533;!&#65533;&#65533;&#65533;QeP&#65533;@F@&#65533;&#65533;&#65533;&#65533;R'  &#65533;Z&#65533; 9y&#65533;&#65533;&#65533;@"&#65533;p&#65533;&#65533;&#65533;&#65533;&#65533;&#65533;&#65533;&#1897;&#65533;F"&#65533;&#65533;&#65533;;T$&#65533;&#65533;&#65533;@HR&#65533;t&#65533;&#65533;&#65533;S/&#65533;&#65533;6&#65533;&#65533;&#1537;&#65533;&#65533;&#65533;QL+&#65533;&#65533;T&#65533;&#65533;H&#65533;&#65533;&#199;&#65533;t&#65533;&#65533;p+|0&#65533;`V&#65533;r&#65533;nJ1`'7&#65533;a23&#65533;[&#65533;g&#65533;&#65533;&#65533;R&#65533;Vb&#65533;&#65533;T_b&#65533;X&#65533;p@&#65533;&#65533;DHj&#65533;&#65533;.&#65533;&#476;&#65533;&#65533;j&#65533;&#332;&#275;,&#65533; &#65533;&#65533;z+}&#65533;J&#65533;&#65533;8P&#512;&#65533;&#65533;0&#65533;^&#65533;&#65533;&#65533;7*Q)&#65533;&#65533;
&#65533;@8&#65533;&#65533;"&#65533;&#65533;&#65533;&#65533;&#65533;&#65533;&#65533;D:&#65533;&#65533;&#65533;FA
J&#65533;&#65533; &#65533;Pt<&#65533;&#65533;?*`	&#65533;CJ &#65533;b&#65533;&#65533;&#65533;:&#65533;|R|`&#65533;&#65533;x&#65533;&#65533;a&#65533;9
&#65533;R&#65533;&#65533;!IE&#65533;&#1398;&#65533;5&#65533;f&#65533;Kp&#65533;G(&#65533;Q&#65533;D`-0C6 "&#65533;6&#65533;&#65533;l`V&#65533;&#65533;&#65533;&#65533;@@. &#65533;Gr  vdER&#603;&#65533;9J&#65533;&#65533;k#&#65533;`&#65533;$=&#65533;&#65533;?&#1189; w&#65533;@}&#65533;|y@XfJ&#65533;&#65533;N"&#65533;&#65533;y&#65533;>P&#65533;Cl|  Ec&#790;&#65533;&#65533;zO&#65533;T!&#65533;NCbf&#65533;&#65533;&#65533;!&#65533;&#65533;&#65533;&#65533;^&#65533;&#65533;Q&#65533;&#65533;&#65533;6u&#65533;T&#65533;2&#65533;&#65533;&#65533;&#65533;J&#65533;@2U&#65533;&#65533;&#65533;&#65533;]&#65533;&#65533;M&#65533;&#65533;wT&#65533;4}&#65533;&#65533;B&#65533;&#65533;&#65533;&#65533;L&#829;&#65533;5&#65533;&#65533;&#65533;&#65533;&#65533;&#65533;r&#65533;&#65533;&#45725;dc&#65533;#&#65533;X l&#65533;&#65533;d&#65533;&#65533;&#65533;&#65533;v&#554;&#65533;Z&#65533;c&#65533;&#65533;nN&#65533;tC&#65533;Fap&#65533;&#65533; b%&#65533;&#65533;&#65533;ee&#65533;{SqIJxyP;&#65533;&#65533;&#65533;+&#65533;LH&#1984;V&#65533;&#65533;5&#65533;T&#65533;&#65533;)UB=&#65533;&#65533; T&#65533;&#65533;L&#65533;&#65533;&#65533;@&#65533; 1kP&#65533;0&#65533;?P1&#65533;&#65533;G@&#65533;&#65533;"v&#65533;&#65533;P&#65533;o&#65533;;&#899;&#65533;B&#65533;&#65533;&#65533;ZQ#&#65533;y&#65533;F]&#65533;}p'jA&#65533;X&#65533;&#65533;&#65533;&#65533;&#65533;4&#65533;&#65533;&#65533;x$&#65533;&#65533;&#65533;&#65533;9&#65533;&#65533;&#65533;s&#65533;&#65533;,&#65533;&#65533;=&#65533;&#65533;}Y&#50439;I&#65533;6&#65533;&#65533;&#65533;&#65533;&#823;d&#65533;&#65533;Zkp&#65533;&#65533;=&#65533;m&#65533;&#65533;B&#65533;&#65533;f$<&#65533;&#65533;8&#65533;&#221;w-&#65533;J<&#65533;&#65533;&#65533;U&#65533;&#1074;&#65533;&#65533;{&#65533;&#65533;&#65533;&#65533;w~&#65533;&#65533;s&#65533;&#65533;&#65533;*a.$z&#65533; &#65533;F&#65533;&#65533;Yj8w&#65533;&#65533;^79&#65533;2&#65533;P&#65533;&#65533;&#1808;)&#65533;?&#65533;&#65533;&#65533;f/E&#65533;&&#65533;am&#65533;0&#65533;&#65533;&#65533;@&#65533;~&#65533;&#65533;(&#65533;a &#65533;
&#65533;d&#65533; q/&#65533;&#65533;&#65533;?&#65533;!1&#65533; N#Ts&#65533;&#65533;&#65533;&#65533;&#65533;u&#65533;L&#65533;&#65533;h` &#65533;!-&#65533;C6&#65533;P&#65533;&#65533;&#65533;&#65533;&#65533;&#65533;r8&#65533;AP&#65533;x&#65533;&#65533;&#65533;&#65533;!T \@"`&#65533;&#65533;`&#65533; &#65533;&#65533;a~)+ +&#65533;2B&#65533;&#65533;&#65533;&#65533;c-&#65533;fL&#65533;&#65533;&#65533;&#65533;@&#65533;&#65533;"T&#65533;&#65533;&#65533;&#65533;&#65533;>E&#65533;&#65533;&#65533;&#65533;&#65533;&#65533;`&#65533;&#65533;A&#65533;#&#65533;"cJ$&#65533;(c&#65533;&#65533;Un&#65533;9&#65533;L&#65533;-f&#65533;&#65533;eh&#65533;&#65533;G&#65533;a&#65533;&#65533;6h&#65533;
Kh&#679;&#65533;&#65533;&#65533;=|&#65533;.X&#65533;[&#65533;&#65533;&#65533;&#65533;&#65533;&#393;&#65533;&#65533;l&#65533;"&#65533;&#65533;j&#65533; &#65533;P&#65533;&#65533;=0t&#65533;
&#686;&#65533;&#65533;&#65533;&#65533;&#65533;&#65533;j&#65533;"R&#65533;&#65533;&#65533;c5&#65533;I5&#65533;i&#65533;&#65533;&#65533;Bb!1&#65533;aoRc&#65533;P&#65533;~	!f!&#65533;oE"xH&#65533;&#65533; "orAX&#65533;X&#65533;&#65533;p!&#65533; &#65533;&&#65533;&#65533;o&#65533;&#65533;h&#65533; &#65533;a&#65533;kK &#65533;#p&#65533;q&#65533;&#65533;,&#65533;&#65533;&#65533;&#65533;(h&#65533;&#65533; ` &#65533;&#65533;&#65533;O&#65533;o&#65533;b
J&#65533;g&#65533;B@&#65533; "@T`&#65533;d&#65533;&#65533;&#65533;&#65533;q2&#65533;&#65533;@&#65533;&#65533;.a?B&#65533;Q0&#65533;c&*h&#65533;(&#65533;1D+T<&#65533;&#65533;&#65533;&#65533;&#65533;a&#65533;&#65533;.Y@&#65533;C1&#65533;@ &#65533;&#65533;0&#65533;&#65533;&#65533;	!b &#65533;&#65533;&#65533;U<&#65533;}6&#65533;,%&#65533;V&#65533;CB&#65533;7&#65533;0#1%&#65533;&#65533; $|&#65533;&#65533; @9f&#65533;&#65533;&#65533;&#65533;a&#65533;&#65533;&#65533;\(&#65533;&#65533;9(&#65533;^&#65533;&#65533;f&#65533;j&#65533;(&#65533;&#65533;&#65533;&#65533;&#65533;&#65533;&#65533;>&#65533;FZ,&#65533;2o&#65533;&#65533;&#65533;p&#35472;h&#65533;z@&#65533;R&#65533;
&#65533;&#65533;2_0"ZQ&#65533;&#65533;IJ&#65533;&#65533;&#65533;&#65533;&#65533;A%&#65533;&#65533;-w&#65533;AR&#65533;&&#65533;&3"&#65533;3B[&#65533;EHc &#65533;&#65533;&#65533;a *!&#65533;d\&#65533;&#65533;&#65533;&#65533;&#65533;&#65533;&#65533;I&#65533;&#65533;U&#65533;o&#65533;p&#65533;R&#65533;@&#65533;jK6"&#65533;<B&#65533;&#65533;&#65533;&#65533;&#65533;,b&#65533;&#65533;!T&#65533;&#65533;p&#65533;	D&#65533;&#65533;&#65533;&#65533;&#65533;53$P `\ F@ t&#65533;&#65533;&#65533;&#65533;8p7IQ&#57361;&#65533;&#65533;&#65533;&#65533;,&#65533;B&#65533;a&#65533;B&#65533;A K&#65533;&#65533;t&#65533;&#65533;i&#65533;&#65533;&#65533; &#65533;&#65533;#T&#65533;=&#65533;C&#65533; &#65533;&#65533;&#65533;>&#65533;&#65533;&#65533;&#65533;&#65533;w&#65533;&#65533;&#65533;&#65533;&#65533;p&#65533;&#65533;&#65533;&#65533; 
&#65533;&#65533;
&#65533;&#65533;&#65533;&#65533;DM
&#65533;.&#65533;7&#65533;&#65533;&#65533;&#65533;Rc=&#65533;&#65533;&#65533;=&#65533;
&#65533;&#65533;^&#65533;&#65533;&#65533;&#65533;&#65533;&#65533;?&#65533;&#65533;DA&#65533;&#65533;b&#65533;!&#65533;E&#65533;$@&#31490;Q&#65533;&#65533;&#65533;)G5&#65533;&#65533;&#65533;&#65533;&#65533;M&#65533;&#65533; %&#65533;&#65533;A&#65533;a&#65533;&#65533;&#65533;8$JL&#65533;Is+&#65533;&#65533;azA&#65533;&#65533;&#65533;&#65533;&#65533;`Hb&#65533;&#65533;&#65533;D
&#65533;2&#65533;d&#65533;
035p&#65533;&#65533;&#65533;&#641;&#65533; X&#65533;@:&#65533;&#65533;"&#65533;&#65533;\b&#65533;&#65533;C/&#65533;rB`k&#65533;Q&#65533;&#65533;&#65533;]&#65533;&#65533;A[&#65533; &#65533;&#65533;&#65533;jJ &#65533;&#65533;&#65533;&#1714;a&#65533;4&#65533; oF &#65533;&#65533;QY!$&#65533;&#65533; a&#65533;\ &#65533;G1",e)&#65533;&#65533;&#65533;&#65533;k &#65533;t?&#1196;&#65533; D;)&#65533;&#65533;&#65533;S
(T`&#65533;&#65533;&#65533;$:&#65533;&#65533; &#65533;&#65533;Xk ,A<!&#65533;` &#65533;&#65533;#K4jD&#65533;Fo&#65533;!Z&#65533;RK&#65533;>&#65533;,&#65533; | &#65533;&#65533;M5&#65533;&#65533;X@&#65533;7n&#65533;I&#65533;55&#65533;!$4&#65533;|&#65533;5&#65533;K:\&#65533;_`-(&#65533;!&#65533;0#&#65533;+&#65533;<&#65533;&#65533;<0/5,&#65533;">/F&#65533;&#65533;&#65533;"&#65533;2#.!>v&#65533;QP",y&#65533;&#65533;"&#65533;&#65533;&#65533;"&#65533;@&#65533;&#65533;&#65533;&#65533;K&#65533;&#65533; aW}&#203;&#65533;&#65533;&#65533;5gK&#65533;.3&#65533;\a &#65533;	2 &#65533;78j &#65533;&#65533;R
v&#65533;o&#65533;&#65533;&#65533;&#65533;&#65533;G&#65533;&#65533;&#65533;T&#65533;L@6L&#65533;&#65533;
P&#65533;!&#65533;&#65533;GJ&#65533;&#65533;&#65533;f&#65533;&#65533;-&#65533;p0&#65533;4a)&#65533;&#65533;t H&#65533;&#65533;!&#65533;&#65533;F&#65533;*&#65533;&#65533;L&#65533;6m&#65533;Pa\&#65533;SMDr  &#65533;Q&#65533;&#65533;&#65533;&#65533;&#65533;D&#65533;\&#65533;A&#65533;l+&#65533;&#65533;C0k:=&#65533;s&#65533;Q&#65533;s?&#65533;&#65533;('XMPt&#65533;&#65533;4@jP%/2&#65533;<&#65533;n37k &#65533;@LYS&#65533;&#65533;7sa&#65533;&#65533;&#65533;R&#65533;3p&#65533;"&#65533;&#65533;&#65533;uy&#65533;2^;DAuvz,&#65533;&#65533;C`&#65533;_&#65533;&#65533;`&#65533;&#65533;&#65533;|c4!!
&#65533;&&&#65533;J&#65533;&#65533;&#65533;&#65533;&#65533;&#274;&#65533;&#65533;"Z
1t&#65533;&#65533;c&#65533;"&#65533;R&#65533;d&#65533;K&#65533;.F&#65533;&#65533;jf&#65533;&#65533;&#65533;
&#65533;&#65533;&#65533;&#65533;CCp65&#65533;&#65533;z&#65533;C&#65533;!&#65533;&#65533;J{&#65533;&#65533;t&#65533;/u&#65533;&#65533;xH&#65533;&#65533;&#65533;.#D&#65533;&#65533;F&#65533;&#65533;b!n&#65533; &#65533;h &#65533;&#65533;&#65533;`gx` &#65533;DB*&#65533;&#65533;x&#65533;l&#65533;&#65533;&#65533;4&#65533;
<&#65533;&#65533;t&#65533;&#65533;&#65533;M&#65533;&#65533; .&#65533;&#65533;&&#65533;|&#65533;&#65533;6&#65533;&#65533;,&#65533;&#65533;j<`"&#65533;s&#65533;&#65533; \ &#65533;&#65533;JD&#65533;FQ"&#65533;&#65533;&#65533;s5fs&#65533;&#65533;-9&#65533;Q&#65533;&#65533;A&#65533;,&#65533;|5&#65533;R&#65533;#]p&#65533;uA&#65533;Rx&#65533;:&#65533;<&#65533;:a&#65533;&#65533;Ju\&#65533;a&#65533;j&#65533;&#65533;AR&#238;Ud&#65533;&#65533;2b&#65533;&#65533;,&#53042;5#&#65533;&#65533;ay&#65533;_z&#65533;2&#65533;P6t&#65533;z&#65533;g&#65533;&#65533;A&#65533;w&#65533;&#65533;U&#29568;3&#65533;
&#65533;!&#65533; &#65533;z&#65533;K&#65533;&#65533;5&#65533;&#65533;&#65533;<&#65533;r &#65533;&#65533;&#65533;i&#65533;&#65533;*&#65533;b&#65533;D&#65533;&#65533;I&#65533;t&#65533;?&#306;&#65533;~&#65533;%%Q&#1616;m&#65533;&#65533;#&#65533;&#65533;@&#65533;`&#65533;&#65533;&#65533;"&#65533;@5~&#65533;&#65533;-&#65533;]9&#65533;Ed&#65533;lx&#65533;(&#65533;3"KB&#65533;w&#65533;&#65533;&#65533;&#65533;n&#65533;0&#65533;&#65533;` 
s0&#65533;&#65533;w&#65533;!b&#65533;zD rCj&#65533;&#65533;&#65533;&#65533;&#65533;&#65533;&#65533;(R"&#65533;KR&#65533;?X&#65533;K2&#65533;&#65533;`&#65533;$ 4&#65533;&#65533;&#65533; "&#65533;Pt@&#65533;J&#65533;1&#65533;&#65533;1&#65533;G&#65533;@&#65533;@n&#65533;&#65533;&#65533;&#65533;!&#65533;GL&#65533;&#65533;&#65533;L.`u&#65533;+ +&#65533;&#65533;4&#65533;Q&#65533;8W&#1744;&#65533;L&#65533;l&#65533;&#65533;!@&#65533;.j!&#65533;&#65533;E&#65533;&#65533;&#65533;&#65533;kO&#65533;I&#65533;&#65533;&#65533;&#65533;g !&#65533;&#65533;&#65533;Uv	&#65533;?&#65533;H&#65533;&#65533;&#65533;a&#65533;{&#65533;_<&#65533;t 4q &#65533;R7&#65533;&#65533;NAO&#65533;&#65533;Wy6&#65533;G&#65533;&#65533;&#65533;!&#65533;&#65533;R&#65533;|&#65533;%&#65533;&#65533;&#65533;&#65533;\V&#65533;~9&#65533;9&#65533;*&#65533;&#65533;&#65533; &#65533;&#65533;-&#65533;&#65533;!t&#65533;D/&#65533;x2/q&#65533;&#65533;jNV&#65533;&#65533;z ~&#65533;?&#65533;l&#65533;&#65533;$&#65533;!&#65533;ZO5&#65533;&#65533;[Z&#65533;yM&#65533;&#65533;t&#65533;&#65533;>*8&#65533;&#65533;&#65533;x&#65533;&#1953; &#65533;n$RGX`&#65533;&#65533;\ "&#65533; &#65533;&#65533;&#65533;/&#65533;!`&#65533;&#65533;&#49196;y&#65533;k&#65533;!$&#65533;;B&#65533;#&#65533;&#65533;]&#65533;&#65533;&#65533;&#65533;&#65533;&#65533;&#65533;6BP&#65533;V&#65533;&#65533;6;&#65533;f)&#65533;OY>r&#65533;&#65533;&#417;&#65533;&#65533;`&#65533;=&#65533;J`&#65533;/M# &#65533;1F&#65533; &#65533;<P-&#65533;r&#65533;&#65533;C&#65533;-G&#65533;&#65533;e&#65533;6&#65533;&#65533;*2'&#65533;&#65533;"&#65533;si&#65533;)&#65533;&#65533;`!"&#65533; &#65533;&#65533;&#267; A&#65533;&#65533;k ?4&#65533;>&#65533;&#65533;E&#65533;&#65533;&#65533;DH8&#65533;&#65533;&#65533; F~$FR^F&#65533;%f 
!&#65533;k&&#65533;o`&#65533;u R&#65533;
&#65533;.!&#65533;A&#65533;.d9#&#65533;&#65533;T&#65533;&#65533;T&#65533;	&#256;:&#65533;&#65533;&&#65533;&#65533;&#65533;&#65533;&#65533;*&#65533;&#65533;&#65533;&#65533;&#65533;P*b&#65533;+"eI;q&#65533;&#65533;
&#65533;,&#65533;&#65533;%F&#65533;&#65533;&#65533;pN&#65533;&#65533;&#65533;&#65533;&#65533;&#65533;b&#65533;&#65533;&#65533;&#65533;c} &#65533;&#65533;&#1212;&#65533;I&#440;&#65533;yJC.8ZhH&#65533;&#65533;&#65533;D2&#65533;&#65533;2&#65533;&#65533;&#65533;&#65533;&#65533;&#65533;&#65533;&#65533;!	&#65533;&#65533;&#65533;aM!&#65533;&#65533;&#65533;"&#65533;s!&#65533;;&#65533;S&#65533;.0,&#65533;%#&#65533;&#65533;~&#65533;K)+<0&#65533;BP&#65533;&#65533;&#65533;&#65533;&#65533;<`&#65533;&#65533;H&#65533;&#65533;<YL{0rp4`&#65533;&#65533;&#65533;od&#65533;a \&#65533;p&#65533;&#65533;0|&#65533;&#65533;&#65533;&#65533;&#65533;&#65533;&#65533;&#65533;zL&#65533;&#65533;:&#65533;&#65533;C&#315;YB&#65533;:5j!&#421;cF&#65533;.&#65533;!&#65533;3J&#65533;p&#65533;&#65533;&#65533;&#65533;&#65533;&#65533;!&#65533;&#65533;&#65533;&#65533;&#234;&#65533;L&#65533;&#65533;4
&#65533;@&#65533;R&#65533;@&#65533;B&#65533;&#65533;&#65533;S&#65533;&#65533;&#65533;%{ &#65533;&#65533;&#65533;&#65533;|&#65533;M.	!&#65533;&#65533;_" &#65533;b*&#65533;_&#65533;I\&#65533;&#1323;&#65533;"&#65533;&#65533;*&#65533;&#65533;<&#65533;&#1520;&#65533;&#65533;*S;5i&#65533;I/&#65533;&#65533;&#65533;&#65533;&#65533;'b&#65533;&#65533;L&#65533;&#65533;$&#65533;PH&#65533;q.&#65533;?~q&#65533;&#65533;*&#65533;ahS&#65533;&#65533;&#65533;8@Bx&#65533;&#65533;<&#65533;&#1016;U#B
V&#670;O&#65533;Evc&#65533;&#65533;&#65533;9jw=j]&#65533;&#65533;K@h&#65533;&#65533;x<a>@!&#65533;&#65533; k/t&#671;&#65533;&#65533;&#297;&#1416;2&#65533;A4FD&#65533;o)&#65533;&#1844;&#65533;!&#65533;&#65533;%&#65533;*`&#65533;	&#65533;j_Y~!h`&#65533;q&#65533;&#65533;&#65533;n$&#65533;&#65533;j&#65533;&#65533;&#65533;&#65533;:&#65533;&#65533;&#65533;&#65533;&#65533;&#65533;&#65533;&#65533;:	!&#65533;L&#65533;c&#65533;B&#65533;0@&#65533;XG&#65533;I&#65533;&#65533;2&#65533;&#65533;&#65533;&#65533;[J&#65533; &#65533;&#65533;&#65533;&#65533;!G&#65533;&#65533;V&#65533;!&#65533;&#65533;,&#65533;	j-&#65533;&#65533;&#65533;&#65533;&#65533;  &#65533;(Q&#65533;N&#1343;*&#65533;G&#65533;&#65533;&#65533;&#65533;&#1143;p&#65533;<&#65533;>&#65533;]&#65533;&#561;&#65533;&#463; C&#65533;I&#65533;&#65533;&#595;(Sb&#65533;t&#65533;A&#65533;"&#65533;(&#65533;&#65533;&#65533;&#65533;P&#65533;s&#65533;&#65533;&#65533;&#65533;FR&#65533;&#65533;&#65533;&#1343;G&#65533;Ux&#65533;&#525;=&#65533;&#65533;&#65533;&#65533;T&#65533;$&#65533;&#714;GgVPU)&#1322;&#65533;&#65533;&#374;/&#65533;`&#65533;&#65533;&#65533;&#65533;&#65533;,&#65533;&#65533;#D&#65533;&#65533;&#65533;`&#65533;He$&#65533;0&#65533;&#65533;&#65533;{&#65533;&#65533;&#65533;R&#65533;&#65533;,&#65533;t&#65533;&#724;3@&#65533;L&#65533;&#65533;&#65533;&#728;3k>8B&#1032;eUt&#65533;&#65533;&#65533;H&#65533;YD!&#65533;4h&#65533;&#65533;_&#65533;F&#65533;&#65533;%&#65533;&#65533;@&#65533;p%&#65533;Yc&#65533;&#208;%&#65533;&#65533;> &#65533;&#65533;A&#65533;Bd&#65533;H&#65533;&#65533;r&#65533;&#65533;?+&#65533;x&#593;&#65533;&#65533;&#65533;&#65533;G&#65533;>&#65533;7.\&#65533;t&#65533;&#44279;&#65533;!,&#65533;@&#65533;&#65533;&#65533;	8&#65533;@&#65533;K&#65533;&#65533;P&#65533;&#65533;s4hRB8&#65533;&#65533;&#65533;&#65533;&#65533;&#65533;A-`&#65533;&#65533;?&#65533;&#65533;&#65533;&#65533;	&#128;&#65533;&#65533;$&#65533;&#65533;&#968;&#65533;&#65533;&#65533;&#65533;?&#65533;PMd&#65533;dq&#65533;A&#65533;&#65533;&#65533;[E&#65533;&#65533;&#65533;&#65533;4(|`E&#65533;XqP8&#65533;o&#65533;PU F&#65533;U FEQ&#65533;#&#65533;
9Y&#65533;B&#65533; &#65533;&#65533;b&#65533;&#65533;&#65533;&#65533;Ap&#65533;Q&#65533;&#65533;h&#65533;u&#65533;&#65533;mt&#65533;fx&#65533;&#30616;&#1565;.&#65533;&#65533;&#65533;iR&#65533;&#65533;>&#65533;Q&#65533;h-`A&#65533;&#1228;?&#65533;&#343;B|&#65533;&#1253;&#65533;&#65533;3cGF&#65533;5&#65533;XhUDVY&#65533;&#65533;*&#65533;	&#65533;L&#65533;>&#65533;&#65533;	5&#65533;[!&#65533;Q1&#65533;&#65533;P= &#65533;&#65533;G&#65533;<&#65533; &#65533;&#65533;&#65533;&#65533;&#65533;|6&#65533;&#65533;&#65533;6&#1753;B#G&#65533;t&#65533;&#65533;A &#65533;&#65533;Fc&#65533;&#65533;&&#65533;k&#65533;&#65533;V&#65533;!Qp&#65533;l&#65533;&#65533;8t&#65533;&#65533;A(L&#65533;&#65533;	&#65533;#&#65533;AH&#65533;&#65533;&#65533;B&#1120; &#65533;w&#65533;SwW&#65533;&#65533;[&#65533;>"&#65533;&#65533;&#65533;&#65533;":&#65533;0&#65533;&#65533;C&#65533;p_qD&#65533; a8&#65533;F&#65533; +&#65533;hb*"&#65533;&#65533;&#65533;&#65533;&#65533;&#65533;&#65533;&#65533;&#65533;P6Y,&#65533;&#65533;v&#65533;"`&#65533;q&#563;&#65533;l&#65533;S&#65533;B,A&#65533;?&#65533;&#65533;4&#65533;A&#65533;9&#65533;&#65533;&#65533;&#65533;&#1025;B&#65533;&#65533;&#65533;"g&#65533;4GV*&#65533;8&#65533;&#65533;&#65533;l	&#65533;&#65533;b&#65533;&#65533;&#1108;&#65533;X&#16858;&#65533;BT&#65533;&#65533;&#1305;&#65533;?>&#547;t&#65533;&#65533;&#65533;&#65533;&#65533;R ,fS&#65533;?nR1
&#65533;&#65533;c&#65533;?&#65533;<&#65533;&#65533;&#65533;H@&#65533;&#65533;Q&#65533;b&#65533;&#65533;&#65533;N&#65533;&#685;&#65533;&#65533;&#65533;&#65533;&#65533;&#65533;RUQeY&#65533;&#65533;&#65533;	g&#65533;Z&#65533;6&#65533;&#65533;&#65533;&#65533;88w&#65533;&#65533;
&#65533;PE&#1213;&#65533;&#65533;&#65533;&#65533;tW&#65533;&#65533; &#65533;}&#65533;&#65533;&#65533;r&#65533;,
Q&#65533;&#65533;&#65533;?&#65533;&#65533;&#65533;&#65533;&#65533;/&#65533;&#65533;&#65533;Ep&#65533;&#65533;t&#65533;c&#65533;u&#65533;ml&#65533;&#65533;{m
&#65533;cGT@ &#65533;@u&#65533;'&#65533;&#65533;?&#65533;dLCH&#65533;H&#65533;&#65533;&#65533;5&#65533;;rx !Xq`C5&#65533;3&#65533;&#65533;|&#65533;a&#65533;&#65533;%&#65533;&#65533;&#65533;J&#65533;B&#65533;&#65533;&#65533;&#65533;&#65533; &#65533;&#65533;&#65533;"&#65533;#&#65533;&#65533;&#65533;&#65533;&#65533;&#65533;C&#65533;Y&#65533;L&#65533;3&#65533;,E,2Q&#65533; &#65533;&#65533;&#65533;A&#65533;d&#65533;&#65533;&#65533;&#65533;&#65533;i&#65533;&#65533;@Y|&#65533;"&#65533; 8d&#65533; V&#65533;bH&#65533;&#1460;&#65533;$E&#65533;aK&#65533;&#65533;&#339;&#65533;4%4"A&#65533;OR&#65533;&#65533;&#65533;&#65533;#&#65533;&#65533;3&#65533;&#65533;l&#65533; )8&#65533;H&#18704;&#65533;&#65533;`|&#65533;&#65533;&#65533;&#65533;&#65533;&#65533;&#65533;t$5y&#65533;Ng&#65533;(d/&#65533;&#65533;;&#65533;wH&#65533;&#65533;&#65533;+&#805;&#65533;&#65533;&#680;&#65533;&#65533; &#65533;C&#65533;&#65533;<&#65533;v4B&#65533;Q&#1842;&#65533;&#65533;&#65533;w&#65533;	&#65533;^@<&#65533;&#65533;Y&#65533;&#65533;]&#44178;&#65533;5&#65533;%&#65533;KJ,Gg=&#65533;@!$&#65533;&#65533;&#65533;$&#65533;&#65533;nz$&#65533;&#65533;&#65533;?&#65533;&#65533;&#65533;&#65533; &#65533;@&#65533;23&#65533;u&#285;&#65533;&#65533;L^&#65533;&&#65533;&#65533;&#65533;&#65533;?&#65533;v&#65533;0H&#65533;C0N&#65533;&#65533;&#65533;&#65533;&#65533;8 &#65533;&#65533;&#65533;&#65533;&#65533;#&JQ&#65533;&#65533;&#65533;`&#65533;&#65533;#j&#1111;,&#65533;&#65533; &#65533;p&#65533;D&#65533;&#65533;h&#164;&#65533;&#65533;&#65533;?p&#65533;T$&#65533;&#65533;j( 3&#65533;!"&#65533;&#65533;&#65533;&#65533; C&#65533;@D~x&#65533;5&#1648;&#65533;R&#65533;&#65533;&#65533;&#65533;eC&#65533;&#65533;&#65533;&#65533;&#65533;"FTdt&#65533;n&#65533;7&#65533;&#65533;@20&#65533;&#65533;8&#65533;ET&#65533;1&#65533;&#65533;&#65533;'&#65533;7&#65533;M!O&#65533;c&#65533;&#65533;  &#65533;Mb#&#65533;&#65533;  7&#65533;A	I&#65533; 2&#65533;`&#65533;C&#65533;!&#65533;&#65533;E&#65533;F'&#65533;&#65533;&#65533;&#65533;&#65533;d'+&#65533;&#65533;"&#65533;&#65533;&#65533;&#65533;P&#65533;.S!&#65533;,V7&#65533;&#65533;&#65533;etK&#65533;&#65533;&#65533;&#65533;&#65533;&#65533;&#65533;&#65533;j!&#65533;3&#65533;t&#65533;@&#65533;&#65533;&#65533;&#65533;&#65533;0&#65533;&#65533;*&#65533;
j&#65533;"A&#65533;&#65533;d&#65533;.&#65533;cf&#65533;>&#65533;&#65533;&#65533;&#65533;/w&#65533;&#65533;&#65533;Pq&#65533;a!&#65533;@&#65533;FT&#65533;eyWY&#1124;&#65533;x&#459;&#65533;L&#65533;"&#65533;V&#65533; !&#65533;)@&#65533;&#65533;Z&#65533;*&#65533;&#65533;&#65533;q&#65533;5&#65533;<L^x&#65533;<&#65533;b&#183;&#65533;	P&#65533;&#65533;&#65533; &#65533;&#65533;&#65533;C&#65533;&#65533;h&#65533; Q&#65533;&#65533;D&#65533;
[&#65533;&#65533;&#65533;&#65533;B*\&#65533;&#65533;&#65533;hAL
&#65533;p&#65533;o~(d!L&#65533;Z>&#65533;a|p&#65533;P	|&#65533;h&#65533;&#258;&#65533;&#65533;&#65533;&#65533;&#65533;BYb&#65533;a&#65533;&#65533;&#65533;2&#65533;/yI&#65533;_&#65533;X&#65533;>T#PL"&#65533;jq!&#1792;:/8&#65533;Wy&#65533;&#65533;&#65533;&#65533;
_#M&#65533;&#65533;&#65533;&#65533;-&#65533;&#65533;&#65533;&#147;&#65533;&#65533;&#65533;(&#65533;&#65533;k&#65533;&#65533;&#65533;Z(&#65533;&#65533;&#65533;LK&#65533;&#65533;&#65533;$&#65533;&#65533;&#65533;&#65533;)*G0&#65533;&#65533;&#65533;&#65533;&#65533;&#65533;Pk&#65533;K&#65533;&#11471;&#65533;&#65533;S@&#65533;9O1Y^&#65533;Dc&#65533;9&#65533;V&#928;&#65533;&#65533; &#65533;&#65533;`&#65533;UA&U&#65533;&#65533;-9M&#65533;&#65533; &#65533;&#65533;+&#65533;s&#65533;&#65533;"&#65533;&#65533;&#65533;P&#65533;&#65533;&#65533;&#65533;4%&#746;lx&#65533;L&#65533;b&#65533;d&#65533;\&#65533; "@&#65533;B
&#65533;&#65533;A&#65533;&#280;M &#65533;r
@GN(.`&#65533;&#65533;&#65533;&#65533;&#65533;n,A&#65533;&#65533;|
&#65533;&#65533;!&#65533;&#65533;&#65533;&#65533;x@&#65533;&#65533;&#65533;&#65533;&#65533;=5&#65533;y0J+&#65533;d%&#65533;&#1930;;&#65533; H	
W&#65533;&#65533;m&#65533;&#65533;tf&#65533;&#65533;	Z&#65533;@&#65533;x&#1028;&#65533;`&#65533;&#65533;&#65533;8&#65533;Q&#65533;1d&#65533;&#65533;H0&#65533;`&#65533;BX&#1159;>&#65533;!&#658;&#65533;l&#65533;
&#65533;)Tk&#65533;&#65533;&#65533;&#65533;f&#65533;/&#65533;0&#65533;&#65533;&#65533;@&#65533;5&#65533;7&#65533;&#65533;a&#65533;&#1270;&#65533;&#65533;[&#65533;&#65533;H@&#65533;Hf&#65533;&#65533;f&#65533;N&#65533;%&#65533;&#65533;&#65533;.&#65533;&#65533;&#65533;&#65533; T&#65533;&#65533;5&#65533;&#65533;C&#65533;e&#65533;1&#65533;&#65533;+&#65533;&#65533;I&#65533;&#65533;)`&#65533;&#65533;&#65533;&#65533;&#65533;h&#65533;F](n&#65533;&#65533;&#65533;D&#65533;&#65533;r&#65533;&#65533;B&#65533;s&#65533;&#65533;&#65533; 1(&#65533;L&#65533;h0&#65533;&#65533;/?&#65533;Y&#65533;&#65533;&#65533;&#1832;2&#65533;/YXJ&#65533;&#65533;&#65533;h%&#65533;,	&#65533;&#65533;N&#65533;b&#65533;&#65533;3/C&#640;q&#65533;&#65533;&#65533;&#65533;5&#65533;Q c!  Fn&#65533;/\$&#65533;&#65533;&#65533;&#65533;&#65533;{R&#65533;&#65533;X&#65533;&#65533;U!("&#65533;ww&#65533;: $y&#65533;&#65533;&#65533;_&#65533;&#65533; &#65533;&#65533;&#65533;@[&#65533;;&#65533;&#65533;&#65533;wh&#65533;&#65533;aiT] B-&#65533;&#65533;&#65533;;&#65533;c&#65533;H*|&#65533;P?&#65533;&#1025;	&#65533;&#65533;&#65533;&#65533;f&#65533;p.#&#65533;!'dC%D@&#65533;!B&#65533;D@&#65533;Dqr&#65533;&#65533;dN$UQe&#65533;&#65533;L&#65533;V&#65533;%&#65533;&#65533;:&#65533;Bb=G$&#65533;&#65533;&#65533; s&#65533;&#65533;&#65533;%|&#65533;Wk&#65533;t&#65533;f&#65533;&#65533;fc &#65533;Fn&#65533;&#65533;&#65533;&#65533;  &#65533;&#65533;"Q%&#65533;7&#65533;&#65533;Y&#65533;&#1476;&#65533;3l1
&#65533;&#65533;&#65533;&#65533;v&#1093;U=&#65533;Y&#65533;&#65533;Y&#65533;
`&#65533;)&#65533;5Q&#65533;&#65533;&#65533;&#65533;f&#65533;w&#65533; q &#65533;[&#65533;&#65533;dj]&#65533;K/ \&#65533;voHAT&#65533;@&#65533;2&#65533;&#65533;&#65533;&#65533;&#65533;0
&#65533;&#65533;H"U)sPlN&#65533;N(&#65533;&#65533;&#65533;&#65533;&#65533;P &#65533;X &#65533;@
Q &#65533;&#65533;m&#65533;&#65533;_% n&#65533;P&#65533;&#65533;5&#65533; &#65533;&#65533;g/&#65533;&#65533;;/&#65533;80c&#65533;/	cK&#65533;&#65533;}p!a&#65533;VYAeL3x&#65533;&#65533;`!&`0rp)u&#65533;&#65533; &#65533;&#65533;S&#65533;R&&#65533;.&#65533;&#65533;`&#65533;@r;&#65533;!C&#65533;>&#65533;> 8&#65533;*&#65533;ry&#65533;T!&#65533;T&#65533;<OEGC&#65533;`&#65533;asZ6K8&#65533;e2p5&#65533;A@0]Fb&#65533;s&#65533;&#65533;
c&#65533;$&#65533;&#65533;Wsv&#65533;$k&#65533;e&#65533;tQG8&#65533;_&#65533;&#65533;u&#65533;8Z'&#65533;"&#65533;,_&#65533;&#65533;&#65533;T&#65533;&#65533;vDa&#65533;&#65533;&#65533;&#65533;
`hbLl&#65533;&#65533;&#65533;@&#65533;{&#65533;i&#65533;;!&#65533;&#65533;Eqxjt&#65533;&#65533;YvKi&#65533;I&#65533;&#65533;&#65533;&#65533;&#65533;&#65533;!&#65533;+y&#65533;3C&#65533;Z&#65533;fTp&#65533;KD&#65533;&#65533;&#65533;#Y&#65533;&#65533;#&#65533;&#65533;t+@{ &#65533;{&#65533;>&#65533;` &#65533;)&#65533;&#65533;&#65533;&#65533;a	&#65533;b	b&#65533;B`C0&#65533;o&#65533;&#65533;(`&#881;;&#1703;*T3a&#65533;C~a&#65533;BF&#65533;:W&#65533;&#65533;"&#65533;!&#65533;=p&#65533;&#65533;p`&#65533;&#65533;p&#65533;&#65533;B&#65533;  &#65533;I/&#65533;s&#65533;S"&#65533;
&#65533; ",&#65533;T&#65533;&#65533;&#65533;&#65533;&#65533;&#65533;P&#65533;&#65533;&#65533;<&#65533;l e&#65533;=/rP&#65533;r
Q4&#65533;&#65533;&#65533;hsXf"8&#65533;$^F@&#1607;&#65533;w$o &#65533;D6`&#65533;&#65533;Q"&#65533;!%p%g&#65533;&'&#65533;U&#65533;&#65533;h&#65533;&#65533;&#65533;,&#65533;&#65533;&#65533;&#65533;&#65533;$)O&#65533;(h!y'+l8&#65533;15&#65533;&#65533;&#65533;f&#65533;{w<}wx5P<&#164;#&#65533;t&#65533;*1&#65533;g&#65533;&#65533;Tw&#65533;uo&#65533;(&#65533;C?O&#65533;&#65533;Ra7&#65533;y&#65533;&#65533;y!&#65533;&#65533;&#65533;]&#65533;U&#65533;4&#65533;'&#65533;&#65533;z&#65533;7N=U&#758;l&#65533;R&#65533;&#65533;&#65533;{&#65533;&#65533;2m&#65533;# 
&#65533;p&#65533;p&#65533;wR &#65533;&#65533;tH &#65533;&#65533;&#65533;&#65533;r&#65533;&#65533;G/<&#65533;&#65533;b&#65533;S\&#65533;&#65533;&#65533;sq&#65533;v&#65533;&#65533;&#65533;F&#65533;!p	&#65533;8"&#65533;40&#65533;&#65533;b/&#65533;=&#65533;&#65533;Bs  &#65533;8&#65533;&#65533;p	&#65533;6W&#65533;W&#65533;
&#65533;&#65533;php&#65533;&#65533;&#65533;&#65533;l &#65533;&#65533;&#65533; &#65533;+&#65533;t&#65533;&#65533;Y4&#65533;&#65533;1r5rK&#1231;[4$dv $&#65533;K&#65533;&#65533;C&#65533;OYb&#65533;M2%p$GH&#65533;&#65533;&#65533;&#65533;O&#65533;&#65533;6~&#65533;&#65533;&#65533; g&#65533;vs#A'&#65533;H
&#65533;&#65533;5Z&#65533;&#65533;AIq &#65533;y&#65533;p.Yi&#65533;"_&#65533;&#65533;Y&#65533;&#65533;kx0&#65533;[&#1953;*&#65533;s&#65533;&#65533;&#65533;}&#65533;&#65533;0&#65533;&#65533;&#65533;&&#65533;&#65533;axE&#65533;&#65533;~#]&#65533;&#65533;D&#65533;#y$w&#65533;,&#65533;&#65533;&#65533;X&#65533;0
&#65533;&#65533;m
&#65533;&#65533;^2&#65533;&#65533;&#65533;&#136;&#65533;&#1713;!&#65533;z&#65533;&#65533;9&#65533;zp%&#65533;q>&#65533;&#65533;&#65533;&#65533;f&#65533;vi _&#65533;&#65533;&#65533;&#65533;{&#65533;p]  &#65533;$7j&#65533;O&#65533;&#65533;&#65533;p4H&#65533;[`&#65533;8 &#65533;3&#65533;'&#65533;(@5(`
&#65533;R5pa&#65533;W&#65533;l&#65533;&#65533;
&#65533;&#65533;
&#65533;&#65533;#1F&#65533;W1,&#65533;&#65533;&#65533;I1w0&#65533; bL b&#65533;&#65533;4Z&#65533;	&#65533;&#65533;&#65533;&#65533;&#65533;&#65533;&#2582;&#65533;&#65533;b&#65533;&#65533;&#65533;&#65533;&#65533;&#65533;&#65533;&#65533;&#1011;1&#65533;&#65533;&#65533;}&#65533;&#65533;b#&#1289;$&#65533;U;&#65533;}&#65533;&#65533;	fY&#65533;B&#65533;&#65533;51&#65533;6b3%q%G[&#65533;F[&#65533;%&#65533;&#65533;{$6a&#65533;W&6P&#65533;Wt&#65533;tS &#65533;p&#65533;7&#65533;&#65533;&#65533;a%&#65533;&#65533;&#65533;w&#65533; &#65533;T&#65533;&#65533;&#65533;&#65533;KC1&#65533;&#65533;j&#65533;&#65533;j&#65533;&#65533;&#65533;8;&#65533;ZA&#65533;i&#65533;+yg<&#1889;&#65533;&#65533;&#65533;x&#65533;&#65533;K&#65533;e
o&#65533;&#65533;&#65533;&#65533;&#65533;j&#65533;&#65533;2&#65533;&#65533;3&#65533;&#65533;&#65533;&#65533;a+3&#65533;3&#65533;
! &#65533;F8&#65533;d&#65533;&#65533;[&#65533;&#65533;&#65533;z&#65533; Ni&#65533;z&#65533;&#65533;&#65533;V&#65533;@&#65533;&#65533;&#65533;&#65533;q&#65533;&#65533;&#65533;E&#65533;&#65533;.&#65533;&#65533;&#65533;`2&#65533;&#65533;	D&#65533;	uYI&#65533;C&#65533;`&#65533;&#65533;&#65533;?
a&#65533;1]W&#65533;&#65533;&#65533;)n
&#65533;&#65533;]&#65533;&#65533;\q>L&#65533;&#65533;&#65533;4$jcf&#65533;&#65533;&#65533;&#65533;&#65533;&#65533;@ &#65533;4&#65533;&#65533;&#2631;{&#65533;&#65533;Q&#65533;&#65533;&#65533;&#65533;&#65533;/&#65533;_e
' V6@&#65533;&#65533;	?w$1&#65533;&#65533;&#65533;
&#65533;6&#65533;[&#65533;eSWNR(&#38494;q$4&#65533;%&#65533;&#65533;M&#65533;-gR&#65533; 	P&#65533;K&#65533;|&#65533;!&#65533;&#65533;kQ%&#65533;+&#65533;&#65533;R&#65533;&#65533; L&#65533;pj8&#65533;3&#65533;	&#65533;;&#65533;R&#65533;&#65533;}fH5&#65533;&#65533;;:gx&#65533;&#65533;&#65533;V&#646;UaZ&#65533;\q	&#65533;=w&#65533;+&#65533;&#65533;3H!j&#65533;@&#65533; &#65533;&#65533;&#65533;&#65533;2&#65533;D&#65533;&#65533;&#65533;&#65533;z	&#65533;&#65533;q&#65533;=j>&#65533;2+&#65533;7&#65533;&#65533;&#517;&#65533;&#65533;u{&#65533;&#65533; &#65533;&#65533;&#65533;a&#65533;O&#65533;e2&#65533; 	&#65533;p&#65533;OHP&#65533;M&#65533;&#65533;&#65533;&#65533;[V&#65533;2&#216776;&#65533;&#1639;iY!,&#65533;I:&#65533;&#65533;+qh&#65533;qY&#65533;&#65533;&#65533;&#65533;]I&#65533;j=ls&#65533;0&#65533;aP&#1149;9&#65533;q&#65533;&#65533;&#65533;&#65533;&#65533;3q&#65533;D&#65533;P&#65533;@&#65533;
sG&#65533;A`#Y&#65533;4&#65533;&#741;&#65533;&#65533;&#65533;d&#65533;`$&#65533;&#65533;$&#65533;ph&#65533;%b0`4&#65533;n&#65533;G&#65533;&#65533;y&#65533;&#65533;&#65533;{|&#65533;&#65533; &#65533;&#65533;&#65533;"&#65533;X&#65533;&#65533;^&#65533;{ &#65533;V81&#65533;f-g&#1034;&#65533;SIY&#65533;<&#65533;B&#65533;&#65533;&#65533;&#65533;d&#65533;~&#65533;&#65533;&#65533;&#65533;K&#131;x&#65533;[&#65533;&#65533;\$&#65533;&#65533;v&#65533;+Isw&#65533;&#65533;:&#65533;N &#65533;&#65533;&#65533;'&#65533;c&#65533;&#65533;,EQE &#65533;&#1361;&#65533;q&#65533;&#65533;&#65533;z&#65533;&#65533;&#65533;&#65533;&#65533;dN&#65533; &#65533;&#65533;&#65533;
&#65533;-&#1445;&#65533;&#65533;&#65533;&#65533;&#65533;`&#65533;{&#65533;&#65533;O&#1144;y&#65533;&#65533;&#65533;`&#202;&#65533;&#65533;&#65533;&#65533;D5&#65533;U&#65533;&#65533;3=V=&#65533;]&#65533;&#65533;&#65533;&#65533;&#65533;&#65533;&#65533;CH&#65533;&#65533;]&#65533;&#65533;&#65533;&#1568;)&#65533;&#65533;yf&#65533;G&#65533; &#65533;z&#65533;PIqp&#65533;p@%&#65533;&#65533;&#65533;qD &#65533;u &#65533; P P3&#65533;42&#65533;&#65533;[(<@$%@ B&#65533;&#65533;P&#65533;Hu&#65533;&#65533;F;XWnWm&#65533; b&#65533;&#65533;7U&&#65533;S&#65533;&#65533;>Z]-&#65533;%&#65533;&#65533;]&#65533;&#65533;&#1735;&#65533;&#65533;\&#65533;&#65533;Fo&#65533;2&#65533;&#65533;&#65533;&#65533;;&#65533;&#1501;&#65533;o&#65533;&#65533;&#65533;&#17637;&#65533;&#65533;I~&#65533;&#65533;&#65533;:W&#65533;&#65533;*&#65533;&#65533;&#65533;&#65533;0&#65533;PK&#65533;b+&#65533;&#65533;:12:k&#65533;&#65533;;=/ x
19&#65533;  G&#65533;&#65533;&#65533;~&#65533;8&#65533;&#65533;&#65533;/n&#65533;!+&#65533;4&#1707;W&#65533;&#65533;}>&#65533;x+{&#65533;&#65533;M&#65533;&#65533;&#65533;&#65533;v&#65533;&#65533;&#65533;&#65533;&#65533;O!qN`	P&#65533;qe&#65533;&#65533;&#65533;&#65533;`&#65533;&#65533;s&#65533;}5Q;@&#65533;P&#65533;\KQ&#65533;&#65533;2&#65533;&#1293;&#1876;&#65533;HQ&#65533;&#65533;
&&#65533;f&#65533;&#65533;k&#65533;&#65533;&#65533;_&#65533;6	&#65533;0
#&#65533;&#65533;@
%M&#65533;&#65533;&#65533;%&#65533;&#65533;&#65533;&#65533;y@&#1754;&#65533;&#65533;&#65533;=X&#65533;&#65533;
&#65533;&#65533;&#65533;1&#65533;U[&#65533;;&#65533;&#65533;CsPC&#65533;&#65533;&#65533;&#65533;&#65533;&#65533;B&#65533;]&#65533;S&#65533;tOC6"&#65533;F:L_&#65533;%V"
&#65533;&#65533;U-&#65533;&#65533;+&#65533;&#65533;&#65533;&#65533;&#65533;&#65533;gq^&#65533;&#65533;y&#65533;&#65533;&#65533;&#65533;5&#65533;&#47601;_&#65533;Q&#65533;&#65533;pP&#65533;V:&#65533;&#65533;&#65533;&#65533;2&#65533;x&#65533;&#65533;&#65533;&#65533;s&#65533;&#65533;w&#65533;&#65533;&#65533;L2q&#638;&#65533;[&#65533;&#65533;&#65533;&#65533;t&#65533;&#65533;V~&#65533;3,&#65533;H&#65533;&#65533;>?&#65533;id&#65533;&#65533;60 &#65533;&#65533;2&#65533;Bd&#65533;&#65533;&#65533;&#65533;f&#65533;&#65533;&#65533;){&&#65533;!N&#65533;&#65533;qy&#923; &#622;&#65533;i&#65533;&#65533;p&#65533;	&#65533;O
&#65533;#&#65533;&#65533;j f&#65533;&#65533;&#65533;%&#65533;&#65533;4&#65533;y5&#493;&#65533;b5U3V&#65533;=]4&#65533;)&#65533;&#65533;Iz&#65533;&#65533;iy`mv&#65533;c&#65533;&#608;&#65533;&#65533;~&#1051;&#65533;&#680;&#65533;&#65533;&#65533;`w&#65533;0&#65533;R&#65533;z&#65533;&#1927;H&#65533;&#65533;&#65533;Q&#65533;<z&#65533; &#65533;
,&#65533;&#65533;&#65533;&#65533;&#65533;E&#65533;&#65533;;&&#65533;n!&#65533;0X&#65533;&#65533;" &#65533;SP&#65533;Xb&#65533;c&#65533;&#65533;C&#65533;F&#65533;~C&#65533;&#65533;&#65533;&#65533;&#65533;&#65533;&#65533;&#65533;&#65533; P &#65533;&#65533;)&#65533;pOp
8&#65533;&#65533;&#65533;&#65533;w&#65533;&#65533;@?&#65533;W&#65533;3a&#65533;a&#65533;&#65533;&#65533; g&#65533;k1&#65533;&#65533;j&#65533;
Q;o!:&#65533;p&#65533;&#65533;t=0&#65533;&#65533;&#65533;&#65533;	jLU@!&#65533;&#65533;p&#65533;&#65533;&#65533;&#65533;3&#65533;	9$&#65533;&#65533;&#65533;&#200;&#65533;=B`&#65533;&#65533;&#65533;C@&#65533;b&#65533;@i&#65533;A&#65533;7F&#65533;I&#65533;)&#65533;&#65533;&#65533;eK&#65533;0&#65533;&#65533;$@`&#65533;&#65533;5&#65533;&#65533;&#65533;PM&#65533;O&#65533;A&#65533;%Z&#65533;&#65533;Q&#65533;EG&#65533;A`&#65533;&#65533;	&#65533;A&#1032;&#65533;&#65533;&#65533;&#65533;&#65533;6&#65533;&#65533;p6}&#65533;&#65533;Q&#65533;&#65533;&#65533;&#65533;&#65533;&#65533;&#65533;@5&#65533;&#65533;&#65533;&#65533;+&#65533;>&#65533;UP&#65533;&#65533;&#65533;(:&#528;&#65533;&#65533;&#65533;?+&#65533;+&#65533;B`4&#65533;$|&#280;Q$&#65533;&#65533;2&#65533;a&#65533;&#65533;!:#&#65533;&#65533;O&#65533;&#65533;?&#1914;&#65533;	#p&#65533; &#65533;&#65533;M&#65533;G&#65533;_&#65533;D&#65533;9&#65533;r&#1023;qt&#65533;Ng&#65533;&#65533;&#65533;k4&#65533;h&#65533;&#65533;&#65533;&#65533;&#65533;&#65533;k%&#1279;8^l&#65533;.&#65533;1&#65533;&#65533;&#65533;8&#65533;&#65533;&#65533;?7&#65533;&#65533;'&#65533;&#65533;[&#65533;~D&#65533;|8&#65533;&#65533;&#65533;!&#65533;&#65533;D$$&#65533;&#65533;G$&#65533;%8c0<I8&#65533;!&#65533;
&#65533;8(.&#65533;&#461;&#65533;&#65533;#)K4&#65533;DS	:&#65533;&#65533;&#65533;&#65533;E&#65533;\&#65533;n'y&#65533;&#65533;$6&#65533;&#65533;G&#65533;8hG $8&#65533;&#65533;^(l&#65533;&#65533;&#65533;&#65533;&#65533;&#65533;&#65533;&#65533;A&#65533;&#65533;&#65533;&#65533; &#65533;j&#65533;&#6085;I&#65533;&#65533;&#65533;&#65533;&#65533;z&#65533;b&#65533;3b(&#65533;<'c&#65533;&#65533;L&#65533;tRK(&#65533;&#65533;&#65533;&#65533;&#18378;&#65533;&#65533;<i&#65533;&#65533;&#65533;'&#65533;RF&#65533;&#65533;Q&#65533;&#65533;b&#65533;&#65533;&#65533;A&#65533;BX,&#65533;%Je&#65533;&#65533;&s&#65533;	&#65533;G}(6$UqTRK5u(&#65533;&#65533;z&#681;&#65533;&#65533;&#65533;+A&#65533; &#65533;&#65533;&#65533;*&#65533;&#65533;[O&#65533;&#65533;0&#160;&#65533;#&#65533;&#65533;&#65533;9&#65533;&#65533;aB&#65533;&#65533;&#65533;@
!L&#65533;&#65533;&&#65533;&#65533;&#65533;1&#65533;&#65533;l 	 
&#65533;&#65533;&#732;&#65533;t &#65533;p1:@&#65533;H&#65533;W&#65533;(&#65533;&#65533;&#65533;&#65533;&#65533;&#65533;&#65533;&#65533; e
&#65533;&#65533;@T=&#65533;&#65533;:&#65533;C&#65533;Q&#65533;&#65533;&#65533;5&#65533;h&#65533;&#65533;b&#65533;I&#65533;&#862;&#65533;t&#65533;0&#867;#1&#65533;&#65533;&#65533;&#65533;d&#65533;&#412;&#65533;&#65533;&#65533;AH&#65533;&#65533;&#65533;G&#65533;9A>6(&#65533;&#65533;&#65533; &#65533;&#65533;p`&#65533;
&#65533;&#65533;&#65533;&#65533;&#65533;EZ&#65533;&#65533;&#65533;H&#65533;*&#65533;(&#65533;\&#65533;&#65533;(N&#65533;&#65533;k&#65533;M&#65533;&#65533;&#65533;|U&#65533;&#65533;oj%y&#65533;yB&#65533;U8X&#65533;&#65533;&#65533;P&#65533;3&#65533;&#65533;Q&#65533;&#65533;<&#65533;&#65533;L2&#65533;*&#65533;sJ&#65533;&#65533;&#65533;&#65533; &#65533;&#65533;,h&#705;&#65533;&#65533;&#65533;&#65533;	r&#65533;&#65533;E.S&#65533;3&#65533;(&#65533;]$;'{H&#65533;&#65533;"&#65533;<&#65533;h#	&#65533;&#1542;&#65533;J&#65533;&#65533;&#65533;CQ&#65533;.R+&#65533;4RBjj&#65533;Hq&#65533;)l&#65533;WE&#65533;&#648;&#65533;)Vc&#65533;&#65533;&#65533;W&#65533;&#65533;&#65533;c&#65533;&#65533;&#65533;&#65533;&,&#65533;&#65533;&#65533;O&#65533;&#65533;m&#65533;l&#65533;&#65533;55&#65533;&#65533;&#65533;&#65533;&#65533;1&#65533;5K&#65533;&#65533;&#65533;!=&#65533;@Q&#65533;1&#65533;'&#65533;&#65533;#V&#65533;&#823;.b&#65533;&#65533;&#65533;&#65533;#&#65533;&#65533;s&#65533;#&#65533;&#65533;&#65533;&#65533;9&#65533; f0&#65533;&#65533;^~&#65533;&#65533;&#65533;&#65533;&#65533;&#65533;#q&#65533; &#65533;&#65533;&#65533;f0G$&#65533;&#65533;G&#65533;R&#65533;&#65533;&#65533;&#65533;&#65533;&#65533;? Q&#65533;&#65533;@g],V&#65533;&#65533;&#65533;&#65533;;0 &#65533;&#65533;l<8&#65533;9&#65533;T@&#65533;&#65533;&#65533;&#65533;&#65533;*&#65533;l &#65533;P&#65533;%&#65533;&#1056;;k&#65533;@!&#65533;&#65533;&#65533;&#65533;|&#65533;&#65533;&#65533;/&#65533;Xo&#65533;Q|pa&#65533;d#Z^&#65533;&#65533;<QEPc!&#65533;?l&#65533;F $&#65533;&#65533;&#65533;&#65533;&#65533;3&#65533;#o?R&#65533;&#65533;S&#382;&#65533;&#65533;x&#65533;&#65533;d0nN&#65533;&#65533;&#65533;&#165;&#65533;Q&#65533;q&#65533;&#65533;&#65533;XT&#65533;&#65533;qRD<B&#65533;&#65533;&#65533;&#65533;R7q&#65533;)1&#65533;e^w&#65533;&#605;O &#65533;&#65533;&#65533;C&#65533;Dr&#65533;&#65533;&#65533;$&#65533;G&#65533;Lh&#65533;&#65533;H&#65533;&#65533;x"	&#65533;&#65533;z&#65533;O&#65533;Q&#65533;&#65533;<U&#65533;&#65533;rN&#65533;H%&#65533;j&#65533;&#65533;&#65533;&#65533;d'&#65533;@&#65533;9&#65533;&#65533;a&#65533;&#65533;]&#65533;Q,5&#65533;E
{C&#65533;&#65533; 6RB  ;g&#65533;&#65533;&#1665;H&#65533;&#65533;'<&#65533;+4&#65533;&#65533;&#65533;D&#65533;"a&#65533;K !-&#65533;&#65533;}&#65533;&#65533;&#65533; &#65533;H`&#65533;&#65533; &#65533;8&#65533;AI\8*l&#65533;'&#65533;!&#65533;ZP&#65533; &#65533;K&#65533;&#65533;&#65533;?(@&#65533;ZU$&#65533;9a:&#65533; C&#65533;&#65533;%=&#65533;&#65533;&#65533;&#65533;s&#65533;$&#65533;EC&#65533;&#65533;scD0&#65533;$&#65533;&#65533;0&#65533;@31O^&#65533;oK&#65533;?&#65533;	&#65533;&#65533;$&#65533;&#65533;?&#65533;7t&#65533;&#65533;&#65533;%,&#65533;&#65533;&#137;6&#65533;~&#19400;4&#65533;p>"&#65533;v&#65533;Ho&#65533;h&#473;&#944;4&#65533;&#594;8&#65533;&#65533;BX9&#65533;N$&#65533;&#65533;&#65533;){Y&#65533;=&#65533;&#65533;&#65533;;I$&#65533;*6&#65533;&#65533;<|&#1734;&#65533;&#65533;4&#65533;;&#65533;r#&#65533;&#65533;D$&#65533;&#65533;&#65533;["&#1233;@&#65533;@&#65533;&#65533;&#65533;&#65533;T&#65533;&#65533;&#65533;&#65533;x&#65533;M&#65533;&#65533;&#65533;@&#65533;&#65533;s&#817;&#65533;gl&#65533;&#65533;&#65533;&#65533;&#65533;@&#793;&#65533;U&#65533;yU&#65533;&#65533;@&#65533;&#65533;&#65533;&#65533;n&#65533;`&#65533;P&#65533;&#65533;&#65533;s?&#65533;&#512;&#65533;+0&#65533;&#171;&#65533;p@X&#65533;E-&#65533;lf&#65533;&#65533;D&#65533;&#65533;&#65533;&#65533;V+%&#65533;j&#65533;L<&#65533;&#1105;f &#65533;<I{(&#65533;\&#65533; &#65533; ak&#65533;&#65533;&#65533;+b-&#65533;m
&#65533;B&#65533;&#65533;&#65533;7&#65533;Lg&#65533;&#65533;&#65533;&#65533;&#65533;&#65533;&#65533; n&#65533;&#65533;&#65533;&#65533;V (<&#65533;2&#65533;&#65533;/8H&#65533;GN&#65533; t&#65533;
&#65533;j&#65533;A &#65533;/t[&#65533;&#65533;?~&#65533;4&#65533;T	J&#65533;&#65533;&#65533;&#65533;!8&#65533;&#65533;&#65533;?&#65533;&#65533;tW&#65533;k68&#65533;&#65533;"A&#65533;&#65533;$&#65533;I	  h5&#65533;&#65533;&#65533;\f=&#65533;7	&#65533;&#65533;I&#65533;&#65533;&#65533;$'11N&#1402;&#65533;H$7&#65533;&#65533;0";&#65533;k?&#65533;&#65533;&#65533;N<&#65533;&#65533;.&#65533;a&#65533;J$I&#65533;&#65533;<,&#65533;p&#65533;GK*i&#65533;k&2&#65533;&#65533;@&#65533;W&#65533;n>&#65533;&#65533;&#65533;&#65533;-<&#65533;f`&#65533;q)Mq&#65533;&#65533;&#65533;&#65533;<uZO 8FUh0&#65533;&#65533;7(&#65533;&#65533; &#65533;&#65533;&#65533;W&#65533;&#480;0&#65533;0 &#65533;}&#65533;fa]&#65533;&#65533;&#65533;&#65533;&#65533;&#65533;QiI:
(*&#65533;&#65533;&#65533;&#65533;NF0&#65533;g:&#65533;)I&#65533;&#65533;&#65533;&#144;&#65533;'&#65533;"~&#65533;4d&#65533;3&#65533;&#65533;&#65533;&#65533;#&#65533;.&#65533;[J&#65533;#&#65533;&#65533;&#65533;&#65533;&#65533;b&#65533;&#65533;&#65533;&#65533;&#65533;&#65533;;&#65533;g&#65533;&#65533;&#65533;&#65533;&#65533;pTv&#65533;F^7&#1123;&#65533;&#65533;&#65533;&#65533;g &#65533;u&#65533;&#65533;	&#65533;~=&#65533;2&#65533;&#65533;&#65533;&#65533;mQ |&#65533;d&#65533; !'&#65533;bF&#65533;Qr&#65533;#&#65533;&#65533;B&#65533;&#1694;&#65533;}&#65533;&#65533;&#65533;$&#65533;0J&#65533;O&#65533;&#65533;HH&#65533;G"&#65533;l&#65533;d@&#65533;&#65533;&#65533;`a&#65533;H&#65533;&#65533;&#65533;8&#65533;JT&#1682;B&#65533;&#65533;&#65533;R^&#65533;J|
&#65533;'[^K\Z&#551;&#65533;&#65533;&#65533;b^b#&#65533;x&#65533;gRg&#65533;&#65533;&#65533;!&#65533;&#65533;|O&#65533;Yk&#794;&#65533;&#65533;LNN&#65533;&#65533;bm"&#65533;&#1035;u&#1307;j&#65533;&#971;
S&#65533;&#65533;&#65533;U&#65533;&#65533;&#65533;&#65533;]I~&#65533;&#65533;8&#65533;&#65533;C&#65533;&#65533;,1&#65533;&#65533;&#65533;a&#65533;&#65533;G &#65533;&#65533;&#65533;&#65533;s&#65533;&#65533;&#65533;&#65533;&#65533;R &#65533;?&#65533;&#65533;HA&#65533;;&#65533;&#65533;&&#65533;#&#65533;g Iq&#65533;Q/MD&#65533;Q&#65533;&#65533;&#65533;&#65533;&#65533;&#65533;&#65533;0&#65533; 0.&#65533;=(,%h&#65533;.&#65533; &#65533;>&#65533;&#65533; &#65533;p&#65533; vPP&#65533; "&#65533;R&#65533;0&#65533;&#65533;#&#65533;&#65533;Z&#65533;&#65533;&#65533;+C&#65533;"7&#65533;=E0&#65533;_8&#65533;_&#65533;&#65533;&#65533;&#65533;&#65533;&#65533;&#11418;&#65533; &#65533;&#65533;{&#65533;&#65533;O9&#65533;&#65533;&#65533;&#65533;#
,&#65533;	&#65533;*:;&#65533;&#65533;&#65533;&#65533;R&#65533;&#65533;&#65533;&#1595;&&#65533;&#65533;-a4&#65533;i>&#65533;Z&#65533;&#65533;&#65533;+	Kk%h>&#65533;&#65533;&#65533;&#65533;O&#65533;%&#65533;&#65533;&#584;&#65533;05&#65533;&#65533;&#11073;H&#65533;T&#65533;1*&#65533;U&#1562;Qa.b&#28308;&#65533;&#65533;&#65533;&#65533;s$<&#768;&#65533;&#65533;C&#65533;`&#65533;Y&#65533;2&#65533;
&#65533;&#65533;&#65533;8a&#65533;&#65533;q&#65533;M&#65533;&#65533;&#1024;e&#65533;&#65533;&#65533;&#65533;&#65533;&#65533;&#65533;b&#65533;&#65533;n&#65533;&#65533;!&#65533;bi&#65533;}0&#65533;&#65533; {&#65533;&#65533;>l	; %&#65533;i&#65533;&#728;&#65533;&#65533;&#65533;tQu	&#65533;&#65533;j&#65533;s&#65533;&#65533;s&#65533; &#65533;@8|&#65533;&#65533;w&#65533;&#65533;+&#65533;&#65533;&#1539;&#65533;J&#65533;J	&#65533;&#65533;" {&#65533;+&#65533;D j0>``&#65533;G&#65533;&#65533;lv&#65533;sL&#65533; 09&#65533;&#65533;#&#65533;&#65533;&#65533;W&#65533;&#65533;&#65533;  &#65533;&#65533;8#&#65533;&#65533;1&#65533;*.&#65533;"	&#65533;&#65533;a&#65533;D&#65533;&#65533;l&#532;&#65533;{&#65533;&#65533;&#65533;&#65533;&#65533;V3&#65533;&#65533;"@&#65533;&#65533;&#65533; &#65533;&#65533;&#65533;&#65533;i&#65533;9&#65533;&#65533;&#146;&#65533;1%Y\&#65533;B&#65533;2&#65533;&#65533;H&#65533;&#65533;&#65533;-z,&#65533;&#861128;&#65533;&#65533;h&#65533;0&#65533;&#65533;K&#65533;&#65533;_2&#65533;&#65533;!J?&#65533; 23&#65533;X X &#65533;@&#65533;8&#65533;&=tCl&#65533;&#65533;&#65533;J&#65533;&#65533;$&#65533;3&#65533;>p&#65533;K&#65533;&#65533;&#65533;bs=d#/&#65533;&#65533; 6&#65533;&#65533;&#65533;p&#65533;C&#65533;&#65533;P&#65533;G&#65533;&#65533;y&#65533;&#65533;z&#65533;&#65533;&#65533;1&#65533;2&#65533;D&#65533;&#65533;&#65533;+E&#65533;&#65533;&#456;S&#65533;G'&#65533;>&#65533;&#65533;&#65533;&#65533;@R*&#65533;v&#65533;&#65533;&#65533;&#65533;&#65533;0&#65533;)^&#36359;&#65533;R&#65533;n8&#65533;w&#65533;&#65533;d&#65533;&#65533;&#65533;@M&#65533;&#65533;F&#65533;&#65533;&#65533;&#65533;&#65533;IpM&#65533;&#65533;8&#65533;&#65533;R&#65533;&&#65533;HXFf&#65533;&#65533;\ &#65533;&#65533;K9P&#65533;&#65533;&#65533;!P&#65533;&#65533;<9&#65533;&#1038;&#65533;H)&#65533;&#65533;&#65533;&#65533;&#65533;&#65533;!&#65533;f&#65533;&#65533;o&#65533;&#65533;p&#65533;&#65533;p&#65533;&#65533;&#65533;P(O&#65533;!P&#65533;&#65533;&#65533;M&#65533;(&#65533;&#65533;&#65533;K&#65533;\&#65533;C&#65533;8!ih5&#65533;8&#65533;TX&#65533;$#&#755;X&#65533;U*-&#65533;	&#65533;%&#65533;<B&#65533;&#65533;&#65533;
&#65533;
&#65533;3&#65533;&#65533; &#65533;P&#65533;&#65533;-&#65533;&#65533;@&#65533;&#65533;&#65533;&#65533;,&#65533;&#65533;>&#65533;&#65533;E	H8&#65533;z&#65533;&#65533;&#1612;k&#65533;&#65533;A&#65533;!&#65533;&#65533;&#65533;&#65533;&#65533;&#65533;&#65533;&#65533;&#65533;&#65533;&#65533;&#65533;&#65533;&#65533;A &#65533;&#65533;&#65533;&#1107; &#297;&#65533;&#65533;cC&#65533;X9=&#65533;T&#65533;p&#65533;I
FI3Q&#65533;&#65533;&#65533; &#65533;&#65533;D&#65533;&#65533;,((O&#65533;&#65533;B"RE&#65533;&#65533;&#65533;&#65533;&#65533;&#65533;>&#65533;SIk&#65533;&#65533;E]&#65533;E&#65533;b&#65533;&#772;&#65533;&#65533;&#65533;&#65533;&#65533;w&#65533;a&#65533;dD&#65533;I&#65533;&#65533;8&#65533;&#441;	
	&#65533;&#65533;1R&#65533;)&#65533;&#65533;&#65533;Z &#65533;	&#65533;[ &#65533;&#547;&#65533;h&#65533;!H&#65533;&#65533;S H@
"&#65533;&#65533;v&#65533;&#65533;&#65533;&#934;yN!&#65533;&#65533;&#65533;&#65533; K&#65533;*&#65533;&#65533;&#65533;G&#65533;&#185;-R&#65533;&#65533;`&#65533;&#65533;#H&#65533;&#65533;&#65533;&#65533;'(&#65533;&#65533;IR`MQ	&#65533;&#65533;&#65533;&#65533;&#65533;=`&#65533;&#65533;&#65533;2&#65533;$&#65533;&#65533;&#65533;,&#65533;&#1132;U&#65533;9Q&#65533;&#65533;p&#65533;)&#65533;&#65533;$)(&#65533;&#65533;JK&#65533;&#408;&#65533;i(&#65533;&#65533;I&#65533;.Y&#65533;.0</&#65533;&#65533;,&#65533;Wr&#447440;&#65533; &#65533;&#65533;&#2008;&#65533;Q!&#65533;&#907;C&#65533;&#65533;&#65533;H&#65533;&#65533;&#65533;	L&#65533;Q&#65533;&#65533;  @L0&#65533;`&#65533;XB&#65533;
&#65533;&#65533;D&#65533;X&#65533;SR&#701280;&#65533;+&#65533;p:&#65533;`:&#65533;&#65533;&#65533;&#65533;*Z&#65533;&#65533;T,$;x&#65533;'i&#65533;(9 &#65533;4&#65533;Zd&#65533;	&#65533;0&#65533;&#65533;t&#65533;07&#832;|`?&#65533;[&#65533;&#65533;&#1340;&#65533;c&#65533;&#65533;@F&#65533;&#65533;&#65533;&#65533;pMz&#65533;:&#65533;&#1672;&#65533;8j&#65533;&#65533;)&#65533; &#65533;&#16553;&#65533;&#65533;T&#65533;&#65533;&#65533;&#65533;l&#65533;&#65533;i&#65533;M}&#65533;&#65533;&#601;%&#65533;&#65533;&#65533;&#65533;&#65533;&#1058;&#65533;&#65533;&#65533;&#65533;mKC&#65533;&#65533;3&#65533;&#65533;&#65533;&#65533;&#65533;&#65533;&#65533;K&#65533;&#65533;/&#1538;(&#65533;&#65533;&#65533;&#1352;&#65533;\&#65533;&#65533;?&#65533;Oq&#65533;&#65533;<&#65533;e=.&#65533;	J&#65533;&#65533;&#65533;&#612;&#65533;-&q&#65533;&#65533;;%&#65533;*%Sh&#65533;&#65533;B	.&#65533;8&#65533;y&#65533;7&#65533;7&#65533;&#65533;l&#65533;&#65533;&#65533;^&#65533;&#1087; 	&#65533;&#65533;&#584;&#65533;5}&#65533;&#65533;&#65533;&#65533;.&#65533;Z&#65533;&#65533;&#65533;D1iC&#65533;&#65533;&#65533;&#65533;&#65533; &#65533;Z&#65533;Q&#65533;&#65533;&#65533;i&#65533;=	F&#65533;&#65533;(&#65533;&#773;O&#65533;q&#65533;&#65533;&#65533;&#65533;&#65533;&#65533;&#65533;&#65533;&#65533;&#65533;&#65533;K&#65533;Z Hm&#65533;g&#65533;&#65533;&#65533;&#65533;&#65533;&#65533;&#65533;(L!@LdX"&#65533;%&#65533;C&#65533; &#65533;&#65533;&#65533;&#65533;&#705;&#65533;&#65533;&#65533;M&#65533;&#65533;&#65533;&#1079;^&#65533;E
K&#65533;&#65533;dd&#65533;&#65533;k&#65533;&#65533;&#65533;jT&#65533;;&#65533;A&#65533;&#65533;8p&&#65533;&#65533;:m&#65533;&#65533;`!k&#65533;&#65533;c&#65533;D&#65533;<&#65533;&#65533;&#273;&#65533;K&#1321;MC&#65533; ' &#65533;!0N&#65533;&#65533;&#1748;k&#65533;f&#65533;Z &#65533;&#65533;b&#65533;&#65533;&#65533;[!&#65533;*&#65533;&#65533;T&#65533;b[(>h&#65533;&#1028;lK	&#65533;&#65533;&#65533;$&#1469;&#65533;&#65533;&#65533;&#65533;C&#65533;&#65533;&#65533;58&#65533;J]&#65533;&#833;(W&#65533;&#65533;&#65533;y&#65533;X&#65533;%7)&#65533;$&#65533;0&#65533;lu&#65533;k]-&#65533;+&#65533;&#65533;&#886;&#65533;&#65533;&#65533;Y&#65533;&#1900;z&#65533;&#65533;Q&#65533;818&#65533;&#65533;&#65533;G&#65533; &#65533;.&#65533;;&#65533;4<&#65533;&#65533;Txe&#65533;L&#65533;_
&#65533;&#65533;"&#65533;&#65533;&#65533;&#65533;F&#65533;+&#65533;&#65533;&#65533;&#65533;5b&#65533; %&#65533;&#65533;-9^f&#65533;&#65533;&#65533;&#65533;&#65533;
&#65533; K&#65533;_&#65533;:	6\&#65533;x:T&#65533;&#65533;_&#65533;&#65533;&#65533;&#65533;&#65533;&#65533;*(&#65533;&#65533;&#65533;4&#65533;&#65533;&#65533;p&#65533;X@&#308;&#65533;Bw&#65533;*%S
&#65533;p	&#65533;&#65533;&#65533;&#65533; &#65533;\&#65533;&#820;&#65533;&#65533;Q&#65533;> G	&#65533;
F&#65533;&#65533;&#65533;=&#65533;&#65533;&#65533;Z&#65533;&#65533;&#65533;&#65533;URH&#65533;&#65533; &#65533;&#65533;i&#65533;Q&#65533;F@&#65533;	H&#65533;t&#65533;Fy X &#65533;C&#65533;U&#65533;	HL&#65533; 8&#65533;)&#897;`&#65533;&#65533;}&#65533;&#65533;&#65533;&#65533;&#65533;X&#65533;&#65533;&#65533;&#65533;&#65533;,&#65533;b&#65533;&#65533;&#1153;x&#65533;yl%&#65533;&#1904;&#65533;&#65533;=&#65533;&#65533;&#65533;I&#65533;B&#1553;&#65533;df&#65533;>	:&#65533;&#65533;&#65533;0;&#65533;c&#65533;h&#65533;	8&#65533;Q(&#65533; X*:&#65533;&#1004;&#65533;*K&#65533;#&#65533;&#65533;&#65533;&#65533;&#65533;,&#65533;&#689;$I&#65533;8&#65533;n&#65533;&#65533;&#65533;&#65533;&#65533;&#65533;BW&#65533;YW&#65533;&#65533;4&#65533;&#65533;^&#617;#&#65533;&#65533;&#65533;&#65533;&#65533;_&#65533;&#65533;W"<&#65533;&#65533;#gj/+f&#65533;&#65533;&#65533;&#65533;&#36644;&#65533;&#65533;&#65533;j&#65533;c'&#65533;q
WA&#275;&#1034;X&#65533; \&#65533;6<	&#65533;&#65533;@&#65533;'&#65533;&#65533;&#65533;+&#65533;6C&#65533;Y=&#65533;%V&#65533;cX(&#65533;D&#65533;&#65533;&#65533;&#65533;&#65533;&#65533;z\&#65533;&#65533;&#992; &#65533;&#65533;X&#65533;&#65533;TP&#65533;77&#1867;
&#65533;&#65533;L&#65533;4&#65533;&#65533;&#65533;I&#65533;/&#65533;&#65533;&#65533;&#65533;&#65533;k&#8585;&#65533;p&#65533;&#65533;ZF&#65533;Rh&#65533;&#65533;f!=8o ^&#65533;UH&#65533;Q&#1027;Q&#65533;&#65533;&#65533;&#65533;&#65533;: &#65533;c&#65533;y Xb&#65533;+&#65533;M&#65533;#&#65533;&#65533; &#65533;i%&#65533;&#65533;&#65533;&#65533;&#65533;[&#65533;d&#65533;&#65533;&#65533;O&#65533;[@&#1378;&#65533;&#65533;H&#65533; X&#65533;&#65533;Am&#65533;&#65533;C&#65533;&#65533;C&#65533;&#65533;&#65533;o*&#65533;&#65533; &#1064; &#65533;&#65533;C&#65533;'@H&#65533;&#65533;$&#65533;,&#65533;&#65533;&#65533;&#65533;z&#65533;3B&#65533;&#65533;&4&&#65533;&#65533;&#65533;)0&#65533;F&#65533; &#65533;&#65533;&#1153;&#65533;&#65533;)&#65533;&#65533;&#65533;i&#65533;&#65533;>&#65533;&#65533;&#65533;1&#350;&#65533;S&#65533;&#1934;&#65533;&#65533;P&#65533;W&#65533;&#65533;:g&#65533;Z`&#65533;Zp&#65533;]&#65533;!mc&#65533;&#65533;&#65533;&#65533;&#10090;&#65533;J
&#65533;&#65533;E&#65533;&#65533;E&#65533;5&#65533;:&#65533;}&#65533;&#65533;&#65533;_&#65533;&#65533;b&#65533;&#65533;&#65533;&#65533; &#65533;&#65533;f@&#65533;5&#65533;{&#65533;@&#65533;4(&#65533;&#65533;&#65533;&#65533;&#65533;&#65533;P-&#65533; &#65533;ih&#65533;0;pL&#65533;&#65533;*Q{N&#65533;M&#65533;5&#65533;&#65533;Q&#65533;AXv y&#65533;&#65533;&#65533;&#65533;"&#65533;&#65533;H&#65533;&#65533;iO?8&#65533;&#65533;8&#65533;&#65533;Qhh&#65533;	&#65533;&#65533;&#65533;&#65533;&#65533;&#184;&#65533;m=&#65533;D&#65533;R&#65533;a&#65533;&#65533;fL&#65533;&#65533;!RX&#65533;$&#65533;&#65533;H&#65533;!&#65533;#HE!&#65533;&#65533;vF&#65533;Z&#65533;&#65533;&#65533;c&#65533;&#65533;&#65533;&#65533; O&#65533;,
&#65533;&#65533;r&#65533;!&#65533;x&#65533;&#65533;d&#65533;&#65533;x\&#65533;&#65533;&#65533;&#65533;t&#65533;	?&#65533;&#65533;%&#1409;&#65533;&#65533;^&#65533;&#65533;&#65533;_&#65533;&#1130;&#65533;&#65533;&#65533;&&#65533;S%#Q&#65533;&#65533;&#65533;&#65533;f&#65533;&#65533;&#65533;L&#65533;?&#65533;&#65533;&#1168;&#65533;`n&#65533;&#65533;&#65533;&#65533;&#65533;9 &#65533;&#165;&#65533;Ke#&#65533;&#65533;&#65533;&#65533;O&#65533;&#65533;Z&#65533;z&#65533;&#65533;&#65533;o&#65533;&#65533;o&#65533;eStA&#65533;C&#65533;&#65533;Hys &#65533;&#65533;&#65533;BH&#65533;(&#65533;&#65533;&#65533;&#65533;G&#65533;&#65533;&#65533;&#65533;&#65533;&#65533;&#65533;}
Uy&#65533;&#65533;^&#1201;X&#1894;&#65533;&#65533;&#65533;46,&#65533;e&#65533;&#65533;&#65533;=&#65533;`7&#128;7p,&#65533;&#164;w&#65533;i&#65533;&#65533;F&#65533;d&#65533;&#65533;&#65533;&#65533;&#65533;#&#65533;	[&#65533;`&#65533;&#631;&#65533;&#65533; &#65533;P&#65533;p[&#65533;&#65533; &#65533;&#65533;t&#65533;&#65533;&#65533;U?{9 &#65533;&#65533;a&#65533;Xn&#65533;&#65533;&#65533;&#65533;&#65533;aR&#65533;&#65533;t&#65533;&#65533;t&#65533;&#65533;&#65533;$!R&#65533;?&#65533;&#65533;&#65533;&#65533; M&#65533;w&#65533;&#65533;;&#65533;0&#65533;&#65533;&#65533;&#65533;ch&#65533;mXqv &#65533;I&#65533;AU"CU-&#65533;&#65533;X&#65533;6]&#65533;K&#65533;&#65533;&#65533;&#65533;&#65533;p&#65533;&#65533;p&#65533;6&#65533;&#65533;~{&#65533;:&#65533;&#65533;&#65533;G&#65533;&#65533;&#65533;D&#65533;_&#65533;&#65533;
&#65533;q&#65533;@&#65533;&#65533;?$9<&#225;J.0p&#65533;&#560;
&#65533;&#65533;H&#65533;&#65533;&#65533;&#65533;'&#65533;,T8c&#1579;&#65533;&#65533;&#65533;AFPD&#65533;'HL3&#65533;S}8&#65533;m&#65533;&#65533;V- /&#65533;&#65533;&#65533;e&#65533;)&#65533;Z&#65533;J&#65533;&#65533;O&#65533;&#65533;&#7754;T&#144;&#65533;b&#466;%&#65533;&#65533;&#65533;&#65533;g&#65533;eP&#65533;&#65533;&#65533;&#65533;&#1302;&#65533;&#65533;&#908;&#65533;&#65533;&#65533;&#65533;&#65533;&#65533;&#65533;E&#65533;&#65533;&#65533;.l&#65533;0&#65533;&#65533;
&#65533;E&#65533;&#65533;P&#65533;&#65533;	:s&#65533;&#65533;&#65533;2&#65533;&#65533;&#65533;<0&#65533;XE&#65533;D&#65533;'&#65533;4)&#65533;(&#65533;&#65533;&#65533;&#65533;
n&#65533;&#65533;C&#65533;^&#65533;Ca&#65533;	&#65533;t&#65533;U&#65533;&#65533;?
B&#65533;&#65533;&#65533;_&#65533;0&#65533;G_&#550;&#65533;&#65533;&#65533;
&#256;&#65533;&#65533;``@&#65533; &#65533;3>&#65533;X4T&#65533;QA/6&#65533;?i&#65533;!&#65533;&#65533;&#65533;<&#65533;&#65533;&#1165;&#65533;&#65533;&#65533;&#65533;?&#65533;&#65533;&#65533;&#65533;?&#65533;&#65533;Sy&#65533;q&#65533;< <&#65533;O'w&#65533;&#65533;&#65533;	&#65533;&#65533;&#65533; &#65533;`&#65533;BH2&#65533;@&#65533;18&#65533;&&#65533;	&#65533;&#65533; &#65533;6<&#65533;&#65533;&#65533;&#320;&#65533;&#65533;&#65533;&#65533;&#65533;k&#65533;&#65533;CTAa&#65533;&#65533;&#65533;?&#65533;&#65533;A&#65533;2C&#65533;	O(&#65533;$&#65533;QJ9%&#65533;u&#65533;USA&#65533;egNY}t&#65533;
&#65533;&#65533;A&#65533;IE9&#65533;&#65533;XT&#347;&#65533;0&#65533;&#65533;&#65533;F/&#65533;&#65533;B;E&#65533;UL&#65533;\A&#65533;;&#65533;&#65533;Kb&#65533;q	&#65533;DRQ/&#65533;&#65533;o&#65533;&#65533;?]DuT&#65533;NI&#65533;&#65533;\&#65533;UW&#65533;5&#65533;rU&#65533;&#65533;&#65533;Z&#65533;&#362;\i&#65533;s&#65533;fC9&#65533;&#1536;+&#65533;(&#65533;&#65533;&#65533;&#65533;
;,&#65533;#$H-&#65533;&#65533;,&#65533;&#65533;AR8!&#65533;2i&#65533;U&#65533;&#65533;&#65533;&#65533;eD*d&#65533;&#65533;{&#65533;%&#65533;&#65533;C8&#65533; $&#65533;!D-&#65533;&#65533;&#65533;A&#65533;&#65533;&#65533;&#826;&#65533;aB*&#65533;&#65533;p	&#65533;&#65533;&#65533;&#65533;B CE&#65533;&#65533;!&#65533;&#65533;k&#65533;&#65533;G:&#65533;&#65533;?&#65533;pLE{&#65533;&#65533;&#65533;&#65533;&#65533;&#65533;e&#65533;&#65533;z&#65533;&#65533;&#65533;&#65533;\r}53O~&#65533;u&#65533;&#65533;X&#65533;&#65533;?u &#65533;&#65533;?&#65533;&#65533;A
Ad&#65533;&#65533;&#65533;&#65533;&#65533;?CA&#65533;&#65533;&#65533;h&#65533;6T&#65533;&#65533; ^&&#65533;'&#65533;&#65533;&#65533; 	;&#65533;&#65533;&#220;_&#65533;@&#65533;&#65533;&#65533;A
Xb&#65533;!>&#65533;&#65533;?_&#65533;&#65533;&#65533;B&#65533;,J,&#65533;}&#65533;&#65533;w&#65533;&#65533;T&#65533;&#65533;&#65533;&#1609;&#65533;&#65533;scQa&#65533;A&#65533;&#65533;&#65533;&#65533;&#65533;&#65533;EuN&#65533;Q&#65533;&#65533;P&#65533;&#65533;&#65533;CQ&#65533;0&#65533;A8&#65533;&#65533;	&#65533;#Xj&#65533;S&#65533;&#65533;&#65533;&#65533;B&#65533;tQ&#39227;&#65533;&#65533;_a&#65533;C&#65533;=&#65533;JPU^]&#65533;&#65533;!&#65533;&#65533;&#65533;Vq&#65533;&#65533;e[j5&#65533;&#65533;A\F&#65533;&#65533; &#65533;~&#65533;	&#65533;&#65533;_&#65533; eDP&#65533; &#65533;&#65533;l&#65533;&#65533;&#65533;&#65533;&#65533;&#65533;!{&#65533;d&#602;&#65533;&#65533;8&#65533;&#65533;A$(&#65533;Vq)p&#65533;W&#65533;&&#65533; FC&#523; &#65533;&#65533;&#65533;^v82d&#65533;&#65533;&#65533; i&#65533;hE&#65533;ZA#Sc&#65533;&#65533;?&#65533;!&#65533;#&#65533;`&#65533;&#65533;?&#65533;&#414;&#65533;h>&#65533;&#65533;&#1539;&#658;&#65533;&#65533;&#65533;&#65533;=&#65533;&#65533;?&#65533;C&#65533;&#65533; &#65533;YH&#65533;&#65533;A&#65533;>&#65533;&#1091;&0  &#65533;
 &#65533;0
(&#65533;&#65533;iC&#65533;&#65533;&#65533;&#65533;4w&#65533;&#65533;&#65533;&#65533;&#65533;a"&#65533;(``&#65533;&#65533;&#65533;&#65533;fO*&#65533;&#65533;4v&#65533;&#65533;&#65533;h&#65533;&#65533;&#65533;?<&#65533;&#65533;&#65533;&#65533;&#65533;4bI &#65533;q&#65533;pb&#65533;HA!.P&#65533;S&#65533;a&#65533;X&#65533;&#65533;2&#65533;IM.-&#65533;&#65533;&#65533;&#65533;&#65533;&#65533;&#65533; &#65533;&#65533;&#65533;&#65533;r&#65533;v(&#65533;&#65533;&#65533;&#65533;&#65533;&#65533;!&#65533;V&#65533;&#65533; &#65533;d&#65533;+Oq&#65533;&#65533;&#65533;&#65533;@&#65533;/&#65533;X&#65533;,&#65533;&#65533;&#65533;&#65533;&#65533;&#65533;AB&#65533;&#65533;&#65533;	&#65533;\&#65533;otiI&#65533;&#1159;S&#65533;-* &#65533;>&#65533;J&#65533;A,&#65533;&#65533;&#65533;bJ&#65533;&#65533;&#65533;q&#65533;&#65533;!&#65533;M&#1171;&#65533;&#65533;{&#65533;&#65533;w,&#65533;&#65533;cY&#65533;&#65533; d&#65533;,~&#65533;&#65533;Z&#65533;<H) &#65533;&#65533;I&#65533;J403!&#65533;&#65533;&#65533; C&#65533;&#65533;&#65533;&#65533;&#65533;&#65533;&#65533;&#65533;&#65533;43&#65533;&#65533;&#65533;&#65533;A,:p&#65533;&#65533;&#65533;
&#65533;&#65533;A&#65533;Lpj`&#65533;Q&#65533;&#65533;!&#65533;h&#65533;&#65533;&#65533;&#65533;4xw&#65533;&#65533;&#65533;&#65533;F7
&#65533;4&#784;q6&#65533;&#450;&#65533;&QLA&#65533;Nv&#65533;d&#65533;&#1322;V&#65533;(&#65533;,$&#65533;)&#65533;@Vw &#65533;&#65533;/K&#65533;C &#65533;&#65533; |8Hq&#65533;&#65533;Z!,L0&#65533;&#181;4.&#65533;y&#65533;&#65533;&#65533;F6&#65533;&#65533;(&	&#65533;&#65533;&#65533;[	&#65533;&#65533;&#65533;#-&#1331;&#65533;&#65533;U&#65533;u&#65533;-&#65533;r!&#65533;=H'&#65533;b&#65533;U&#65533; &#65533;b$&#65533;&#65533;&#65533;H&#65533;&#65533;&#65533;&#65533;&#65533;m0[&#1810;&#65533;X&#65533;X&#65533;P&#65533;&#65533;|`!&#1132;&#65533;*&#65533;&#65533;&#65533;&#65533;ba&#65533;&#2044;&#65533;&#65533;j&#65533;h&#65533;fu&#65533;#&#65533;o&#65533;|&#65533;&#65533;&#65533;&#65533;&#65533;&#65533;&#65533;3&#65533;1o9&#65533;K&#65533;y~&#65533;&#65533;~&#65533;&#65533;A&#65533;'&#65533;2&#65533;1 &#65533;? 0&#65533;&#65533;<@-&#65533;A&#65533;J&#65533;bnbqa&#65533;^&#65533; 0X"
os&#65533; \G&#65533;$"&#65533;&#65533;b&#65533;3&#65533;&#65533;&#65533;&#65533;+&#65533;Q&#65533;{&#65533;&#65533;/8&#65533;&#65533;&#57358;&#65533;&#65533; &#65533;&#65533;>&#934;!&#65533;) &#65533;PiK&#65533;A&#65533;&#65533;&#65533;19&#65533;?b&#65533;l]&#65533;&#65533;&#65533;;YB&#65533;&#65533;&#65533;&#65533;1&#65533; &#65533;HY{z82&#65533;1&#65533; &#65533;h&#65533;&#65533;&#65533;Ty&#65533;&#65533;x&#65533; &#65533;A&#65533;l&#65533;&#65533;f&#65533;&#65533;V 87&#65533;&#65533;E&#65533;R"&#65533;&#65533;&#65533;&#65533;W&#65533;"`R&#65533;&#65533;<&#65533;&#65533;&#65533;&#65533;&#65533;&#65533;L&#65533;'b&#65533;4H0#&#65533;&#65533;&#65533;&#65533;&#65533;&#65533;QOCb(5&#65533;H&#65533;&#65533;&#65533;R"U&#1213;&#65533;&#65533;4aH&#65533;&#65533;&#1314;&#65533;&#65533;&#65533;K*&#65533;1&#65533;@&#65533;&#65533;B=f&#65533;&#65533;V&#65533;#&#65533;-&#65533;A&#65533;1 &#65533;,A&#65533;K	&#10072;&#65533;&#65533;&#65533;G7~ &#65533;&#65533;|&#65533;7&#65533;!C`&#65533;@i/h&#65533;&#65533;&#65533;uY&#65533;&#904816;&#65533;&#65533;#D &#65533;'&#1861;|&#65533;DP&#65533;|#&#65533; H8&#65533;&#65533;&#65533;G&#1598;&#65533;a&#1063;&#65533;|&#65533;Y&#65533;&#65533;&#65533;&#65533;&#65533;&#65533;&#65533;&#65533;X&#65533;&#65533;@":W&#65533;p,&#65533;&#65533;&#65533;X
&#65533;&#65533;Dv&#65533;&#65533;p?-&#65533;al&#65533;&&#1387;&#65533;&#65533;a&#65533;i&#65533;&#65533;%&#65533;@&#901;&#65533;l&#65533; &#65533;&#65533;j&#65533;0&#65533;&#65533;&#65533;&#65533;&#65533;&#65533;&#65533;j&#65533;&#65533;&#65533;"&#65533; &#65533;&#65533;&#1872;D&#65533;3&#65533;&#65533;&#65533;&#65533;fa\: &#65533;&#65533;aE&#65533;&#65533;&#1136;&#65533;0W&#65533;Y&#65533;&#65533;4&#65533;]&#65533;bf&#65533; &#65533;&#65533;&#65533;&#65533;&#65533;&#65533;3%[E&*FK&#65533;4&#65533;&#65533;&#65533;&#65533;&#65533;_&#65533;8&#65533;:&#65533;e&#65533;&#65533;&#65533;4&#65533;'&#65533;	&#65533;u&#65533;&#792;\&#65533;yB 480C,Ij&#65533;&#65533;P|s&#65533;&#65533;m&#65533;dvB+&#65533;&#65533;&#65533;&#65533;&#65533;LC1&#65533;zh&#65533;&#65533;P&#65533;&#65533;B&#65533;&#65533;&#65533;&#65533;A&#65533;8&#65533;&#65533;	2&#65533;7 &#65533;&#65533;c&#65533;AK\_&#65533;&#65533;&#65533;9K&#65533;N&#65533;&#65533;&#65533;(&#65533;&#65533;&#65533;?&#65533;&#65533;r&#65533;*c,&#65533;5>&#65533;&#610;&#65533;&#65533;%} &#65533;&#65533;&#65533;&#65533;&#65533;ND&#65533;&#65533;&&#65533;&#65533;&#65533;&#65533;&#65533;O,&#1092;3A&#4340; &#65533;&#65533;&#65533;7lX&#65533; 8(4LC&#65533;&#65533;&#65533;&#65533;&#579;&#65533;@*&#65533;C
&#65533;	`&#65533;&#65533;8&#65533;&#65533;1&#65533;'&#65533;&#65533;&#65533;AAX&#65533;&#65533;A&#65533;&#65533;`&#65533;&#1089;&#65533;W&#65533;0&#65533;&#65533;&#65533;?0&#65533; &#65533; |&#65533;&#65533;S&#65533;]Uy&#65533;x&#65533;A\&#65533;&#65533;u&#65533;X&#65533;&#65533;&#65533;g&#65533;&#65533;%D&#65533;&#65533;&#65533;B&#65533;%L &#65533;&#861;@&#65533;&#65533;&#65533;&#65533;d&#65533;9MK &#65533;&#65533;&#65533;&#65533;&#65533;&#65533;&#65533;4(&#65533;&#65533;&#65533;&#65533;&#270;	&#1371;&#65533;"&#65533;&#65533;&#65533;$18&#65533;XdVKDV&#65533;&#65533;a&#65533;h[)&#65533;VZ&#65533;Z&#65533;&#65533;Rh1Y&#65533;&#65533;= &#65533;AH&#65533;=&#65533;&#65533;&#65533;)D)&#65533;&#65533;B$&#65533;A&#65533;#6&#1202;&#65533;Y&#1539;&#65533;&#583;B_K&#65533;a&#65533;%v^&#65533;&#65533;&#65533;&#65533;Z&#65533;Z@)&#65533;&#65533;G&#65533;&#1307;&#65533;&#545;+.F&#65533;&#65533;&#65533;A$&#65533;~&#65533;&#65533;&#65533;&#65533;-&#65533;W&#65533;8&#65533;BI&#65533;&#65533;dU 8&#65533;B&#65533;&#65533;&#65533;U+&#65533;&#65533;&#65533; &#65533; ,@` ]&#65533;&#65533;&#65533;&#65533;&#65533;)&#65533;&#9037;U8D&#65533;X 8&#65533;&#65533;K&#65533;&#65533;&#65533;!&#65533;&#65533;&#65533;&#65533;&#65533;&#65533;&#65533;5;&#65533;&#163;&#65533;&#65533;&#65533;&#65533;x&#65533;*&#65533;&#65533;(&#65533;)&#65533;&#65533;LB&#65533;x&#65533;x&#65533;&#65533;B&#65533;&#65533;B&#65533;A &#65533;]&#65533;&#65533;M4&#65533;&#65533;]&#65533; &#65533;&#65533;-D&#65533;( &#65533;M&#65533;4A r&#533;	$&#65533;?XA`@,h;&#65533; &#65533;+&#65533;/&#65533;B|&#519;&#65533;D&#65533;A&#1816;B&#1537;:v 
` 
4&#65533;AAm&#65533;&#65533;(B l&#65533;&#65533;I&#65533;D
4&#65533;&#65533;&#65533;&#65533;) A&#65533;D&#65533;eC&#1340;"XV&#65533;&#65533;E&#65533;'&#65533;&#65533;?&#1313;&#65533;&#65533;!b&#65533;&#65533;Xp$A!\R&#65533;&#65533;9&#65533;ATe]&#65533;&#65533;L&#65533;Bh&#65533; &#65533;&#65533;wd$`&#65533;'F&#65533;$&#65533;X`&#65533;&#65533;&#65533; T&#65533;"&#65533;&#65533;+&#65533;&#65533;&#65533;&#65533;&#65533;&#65533;&#65533;O&#65533;e~&#65533;?&#65533;&#65533;e&#65533;B$K'&#65533;&#65533;&#65533;&#65533;1(&#65533;&#1325;&#2001;]@&#65533;!]&#1796;&#65533;B.&#65533;+&#65533;@l(&#65533;&#65533;&#65533; (&#65533;&#65533;&#65533;&#65533;nxMH&#65533;&#65533;o&#1956;8&#65533;&#65533;&#65533;&#65533;&#65533;NZ`K&#65533;&#65533;&#65533;	T&#65533;&#65533;&#65533;&#65533;&#65533;p&#65533;&#65533;&#65533;Af&#65533;&#65533;H&#65533;]&#632;&#65533;&#65533;&#65533;&#65533;V&#65533;u&#65533;\A4e&#1892;&#65533;B&#65533;&#65533; &#65533;]&#65533;&#65533;e&#65533;&#65533;&#65533;A&#65533;G&#65533;&#65533;(&#65533;&#65533;&#65533;!8@I6&#65533;\&#65533;A&#65533;D@BX&#65533;P@F&#65533;&#65533;%VN&#65533;F&#65533;	%D&#65533;&#1355;:^&#65533;QL&#65533;&#65533;&#65533;XY\h@&#65533;&#65533;Z&#65533;hu[v&#65533;%&#65533;&#65533;:&#65533;&#65533;!B4i&#65533;E&#65533;&#65533;
&#65533;&#65533;&#65533;&#65533;&#65533;d&#65533;&#65533;&#65533;&#65533;&#65533;DEya,ahC&#65533;0C&#65533;&#65533;3&#65533;B&#65533;9&#65533;b$&#65533;&#65533; AH&#65533;?0&#65533;V)&#65533;e&#65533;uuS]&#65533;&#65533;&#65533;d &#65533;@ZTG&#65533;h&#1289;&#417;dJ&#65533;,.-&#65533;&#65533;&#65533;_&#65533;&#65533;O"x&#65533;+&#65533;&#65533;Aa&#65533;Bh&#65533;2&#65533;B(&#65533;D&#65533;&#65533;x&#65533; &#65533;@&#65533;&#65533;&#65533;m&#65533;4&#65533;&#65533;A&#65533; ^&#65533;&#65533;&#65533;y!
&#65533;&#65533;&#65533;a&#65533;!&#65533;)D,(&#65533;&#65533;&#572;%&#65533;q&#65533;&#65533;D&#65533;&#65533;(&#65533;cY@L~&#65533;HZY&#65533;&#65533;&#65533;&#65533;~j&#65533;&#65533;&#65533;&#65533;\&#65533;&#65533;&#65533;-D:,&#65533;)Q&#65533;&#65533;A&#65533;&#65533;z,&#65533;g&#65533;P&#65533;<&#65533;&#65533;&#65533;&#65533;&#65533;&#65533;&#65533;?&#65533; &#65533;&#65533;&#65533;&#65533;&#65533;@&#16908;-O&#640;6[&#65533;&#65533; &#65533;2&#65533;Ah#&#65533;I&#65533;&#65533;`&#65533;$&#17468;&#65533;?xe&#65533;&#65533;k&#65533;e&#65533;i=&#458;&#65533;&#65533;XNi}&#65533;BX&#65533;&#65533;&#65533;&#65533;,&#65533;K&#768;]*D&#65533;&#65533;^K&#65533;AX,&#65533;]lK4@F&#65533;^]0b2,&#65533;&#278;&#65533;&#65533;&#65533;&#65533;4@&#65533;4&#65533;&#65533;\,#5 &#65533;&#65533;	x&#65533;&#65533;.&#288;-D&#65533;&#1452;&#65533;qi\p6&#65533;&#65533;6)Ds&#65533;!!&#65533;C&#65533;&#65533;R&#65533;&#65533;@&#65533;+&#65533;Of&#65533;~9FeR&g&#65533;&#65533;&#65533;&#65533;~&#65533;&A&#65533;&#65533;&#1836;&#65533;&d&#65533;&#65533;&#65533;&#65533;&#65533;&#65533;&#65533;*&#65533;&#65533;&#65533;&#65533;&#65533;&#65533;&#65533;l&#65533;&#225;\&#65533;M^&#65533;&#65533;&#65533;k\&#65533;M&#1792;DkJt*&#65533;&#65533;M]&#65533;&#65533;&#65533;(&#65533;z$&#65533;B&#65533;p&#65533;r&#65533;QQ&#65533;r&#65533;&#65533;&#65533;&#65533;B&#65533;C*&#65533;&#65533;$t]&#65533;y&#65533;&#65533;&#465;yF=&#65533;&#65533;&#65533;J&#1216;A&#65533;&#65533;(&#65533;&#65533;@;D&#65533;r&#776;&#65533;A&#65533;x&#65533;B4
iM&#65533;)D<&#65533;&#65533;@&#1924;9&#431;9A!(D&#65533;1&#65533;&#65533;*&#65533;b&#65533;&#65533;&#65533;&#65533;&#65533;E&#65533;&#1102;&#65533;&#65533;&#65533;&#65533;&#65533;&#65533;*jo&#65533;.D0&#65533;&#65533;a&#65533;&#65533;`&#338;&#65533;H=	(&#65533;&#65533;&#65533;A&#65533;&#65533;o&#65533;&#65533;oK&#65533;/(&#65533;;&#65533;&#65533;&#65533;&#65533;_{&#65533;&#65533;)&#65533;&#65533;&#1062;E m&#65533;&#65533;
)&#65533;&#65533;&#65533;X&#65533;>og&#65533;|&#65533;&#65533;&#65533;&#65533;O&#65533;&#65533;&#65533;&#65533;&#65533;)e&#65533;&#65533;5&#65533;&#65533;4&#65533;)&#65533;&#1411;X&#65533;?&#65533;&#65533;
&#65533;&#65533;&#65533;&#65533;&#65533;`&#65533;#@&#65533;P X&#65533;<&#65533;@&#65533;L&#231;^&#65533;o&#65533;&#65533;&#65533;A&#65533;@&#65533;p&#65533;)&#65533;G&#65533;@r*&#65533;]h&#65533;&#65533;&#528;-&#65533;&#65533;F&#65533;&#65533;&#65533;#X&#1349;&#65533; ,&#65533;?|WN\&#65533;&#65533;p)&#65533;wHB7&#65533;AlEB$&#672;$+&#65533; &#65533;R&#65533;&#65533;&#65533;?&#65533;&#65533;v&#65533;&#65533;&#65533;!&#65533;B"&#65533;&#65533;&#65533;&#65533;&#65533;&#65533;&#1500;&#65533;8&#65533;A&#65533;&#65533;&#65533;p@&#1718;&#65533;&#65533;&#65533;Jm&#65533;	&#65533;@&#65533;Xa&#65533;R&#65533;&#1793;&#65533;J0'&#65533;&#65533;&#394;V/&#65533;&#65533;&#65533;b&#65533;&#65533;&#526;&#65533;&#65533;V&#65533;&#65533;&#65533;J(H&#65533;X&#65533;&#65533;>&#35746;&#65533;0&#65533;&#530;&#65533;&#65533;j6&#65533;MYh&#65533;X$A&#65533;&#65533;`A&#65533;&#65533;1&#65533;2&#65533;&#65533;0s&#65533;&#65533;
	)3&#65533;&#65533;&#65533;&#65533;&#65533;&#65533;F&#65533;G&#502;&#65533;&#1090;&#65533;B&#65533;&#65533;J6&#65533;&#65533;u&#65533;g&#65533;O&#65533;tf&#65533;f&#1698;&#65533;,&#65533;&#65533;&#65533;c&#65533;"?]Oc&#65533;E=&#65533;&#65533;AT&#65533;/&#65533;A&#65533;R&#65533;&#65533;i&#65533;R&#65533;za&#65533;&#65533;?0c3&#65533;&#65533;oK*&#65533;B&#65533;&#65533;A&#65533;@N(&#65533;&#65533;&#1099;&#65533; &#65533;J&#65533;P&#65533;	&#65533;&#65533;&#65533;&#65533;(y&#65533; ,&#65533;1&#65533;&#65533;&#65533;&#65533;`&#65533;&#65533;&#65533;&#65533;&#65533;&#65533;?&#65533;&#65533;Y&#65533;&#65533;&#65533;&#65533;*&#65533;&#65533;&#65533;&#1024;3u&#65533;&#65533; r&#65533;&#65533;A&#65533;&#65533;&#65533;&#65533;&#65533;&#65533;&#65533;&#65533;@@&#65533;lP,&#65533;,&#65533;&#65533;&#65533;]i&#65533;E/D&#65533;&#65533;&#65533;&#65533;M&#65533;A&#65533;&#65533;>OVY,&#65533;) &#65533;B09&#65533;&#65533;&#65533;7&#65533;&#65533;J&#65533;BD3adT*L*8&#65533;A&#65533;&#65533;@&#65533;*&#65533;
&#65533;&#65533;&#65533;.&#65533;&#65533;$&#65533;.Pg24&#65533;&#65533;-&#65533;&#65533;"d&#65533;b76c&#65533;&#65533;@&#65533;&#65533;&#65533;&#65533;&#65533;5&#65533;&#65533;&#65533;&#65533;B&#65533;&#65533;`8D&#65533;D&#65533;Y&#65533;&#65533;dp&#65533;&#65533;&#65533;h&#65533;=&#65533;&#65533;|if_m&#1366;&#65533;G&#65533;&#272;&#65533;&#65533;&#65533;A&#65533;&#65533;&#65533;&#65533;Bh&#65533;N&#65533;@&#589;&#65533;4p&#65533;&#65533;	 nD^&#65533;@&#65533;&#65533;D8E&#65533;K&#65533;&#65533; &#65533;&#65533;&#65533;/T&#65533;"T&#65533;&#65533;ph&#65533;&#65533;&#65533;D&#65533;|&#65533;&#416;&#65533;4A(&#65533;,@&#65533;&#65533;&#65533;&#65533;&#65533;2T&#65533;g&#65533;&#65533;&#65533;q-&#65533;&#65533;E7x&#65533;D4&#65533;U&#65533;|;&#65533;&#65533;&#65533;&#65533;-O&#65533;&#65533;&#65533;2&#65533;B	&#65533;&#65533;&#65533;&#65533;&#65533;m&#65533;&#65533;&#65533;&#65533;&#65533;&#65533;C&#536;&#65533;&#65533;T&#65533;&#65533;&#65533;&#65533;&h&#65533;&#65533;&#65533;&#65533;.9&#65533;e-&#65533;W~&#65533;g&#65533;x]&#65533;&#65533;BT&#65533;&#65533;4L&#65533;c&#65533;&#65533;cD&#65533;#BY&#65533;'&#65533;&#65533;'&#65533;7&#65533;&#65533;h&#65533;
na&#65533;&#65533; &&#65533;&#1102;&#65533;&#65533;&#65533;E&#65533;&#65533;&#998;&#65533;6&#65533;i6&#65533;&#65533;f/&#65533;P&#65533;&HD&#65533;P&#65533;&#65533;kRh&#65533;&#65533;&#65533;A&#65533;&#65533;&#65533;H&#65533;&#65533;r&#65533;5@@cKe X$<&#65533;E&#65533;&#65533;U&#65533;&#65533;48&#65533;&#65533;&#65533;&#65533;&#65533;&#65533;&#65533;&#65533;&#65533;]&#65533;	&#65533;c&#65533;84S&#65533;&#65533;&#65533; <&#65533;%(&#65533;'&#65533;&#65533;&#65533;^&#65533;U&#65533;M&#2042;Va,&#65533;&#65533;Y4UY&#65533;	&#1080;&#65533;A&#65533;Bz&#65533;&#65533;N{&#65533;4&#65533;Q7&#65533;vC @ &#1320;&#65533;&#65533;&#65533;A*&#65533;&#65533;&#65533;1&#65533;&#65533; &#65533;<&#65533;;&#65533;E&#65533;u&#65533;B&#65533;&#65533;&#265;DX&#65533;&#65533;&#65533;A|&#65533;l&#65533;&#65533;&#65533;&#65533;na&#65533;&#65533;&#65533;&#65533;`&#65533;Ah&#65533;XD&#65533;X&#65533;t&#65533;&#65533;&#65533;&#1761;&#65533;z&#1208;AG&#65533;&#721;'g]&#65533;&#65533;A&#65533;&#65533;&#65533;&#65533;&#65533;&#65533;i&#65533;&#65533;G&#65533;&#65533;&#65533;VZ&#65533;{Z&#65533;Y&#65533;&#65533;l&#65533;*&#65533;i&#65533;&#65533;&#65533;M&#65533;&#65533;&#65533;&#279;Y&#65533;e&#65533;&#65533;&#65533;J&#65533;&#65533;&#65533;f&#65533;4&#65533;&#65533;&#65533;A&#65533;&#65533;&&#65533;<D^&#65533;&#65533;	L&#65533;&#65533;*&#65533;m&#65533;U&#65533;,Z&#65533;P&#65533;q: \u&#65533;&#576;&#65533;r9Y&#65533;O&#65533;&#65533;	&#65533;!&#65533; F&#65533;&#65533;&#65533;?&#278;&#65533;&#65533;$m&8&#65533;&#65533;&#65533;t,&#65533;0&#65533;pg&#65533;&#65533;1&#65533;`&#65533;&#65533;&#65533;&#65533;&#65533;K]&#65533;&#2021;&#65533;q&#533;&#65533;2&#65533;B&#65533;x*@8&#65533;IK&#65533;- U&#65533;&#65533;&#65533;QP&#65533;&#65533;,7&#65533;&#65533;&#65533;X&#65533;&#65533;&#65533;j&#65533;&#65533;e&#65533;&#65533;I&#65533;?|%&#65533;?&#65533;&#65533;{E&#65533;7&#312;&#186;&#65533;)I&#1489;g &#65533;&#65533;)a&#65533;&#65533;&#38085;o&#65533;{aI&#65533;&#1267;&#65533;	C&#65533;&#65533;&#65533;&#65533;&#65533;&#65533;a6&#65533;D&#65533;&#65533;f9AdC&#65533;&#65533;2&#65533;&#65533;BH5&#65533;Hh&#65533;&#65533;!A&#65533;&#65533;&#65533;e&#65533;W:&#65533;>%&#65533;L~y&#65533;A&#65533;[s&#65533;w`t &#65533;&#65533;&#65533;&#65533;&#65533;ks&#65533;!&#65533;&#65533;&#65533;+&#65533;&#65533;B$&#65533;>&#65533;y&#65533;Or_q \Pq&#65533;&#65533;&#65533;&#65533;&#65533;&#65533;&#1671; GK&#65533;&#65533;&#65533;$m&#65533;4H0&#65533;OZ&#65533;&#65533;P&#65533;?)R&#65533;d*&#65533;&#65533;&#65533;**&#65533;&#65533;8&#65533;/&#65533;&#65533;&#65533;)h&#65533;&#65533;&#65533;&#65533;~&#65533;&#65533;&#65533;&#65533;&#65533;b&#707;&#65533;t&#65533;O&#65533; &#65533;&&#65533;&#65533; H&#65533;&#65533;I&#65533;u&#65533;&#65533;&#65533;&#967;&#65533;&#65533;5)D&#65533;&#65533;&#65533;[T&#65533;&#65533;`&#65533;2p&#65533;&#65533;Aa&#65533;&#65533;|J
&#65533;A&#65533;&#65533;G.Ei&#65533;&#65533;&#65533;&#65533;&#65533;'A&#65533;<Zo^&#65533;{&#65533;&#65533;&#65533;&#65533;p`&#65533;&#65533;&#65533;f&#65533;&#65533;&#65533; &#65533;&#65533;&#65533;U&#65533;&#65533;X0&#65533;c&#65533;D&#65533;&#65533;&#65533;&#65533;&#65533;<&#65533;Cy&#65533;&#65533;?S;f!&#65533;&#65533;7[&#65533;&#65533;MN}&#183;c&#65533;&#65533;V&#65533;|&#65533;?&#65533;&#65533;3&#65533;&#65533;L&#65533;&#65533;&#65533;::h&#144;X!}&#65533;&#65533;y&#65533;&#65533;On&#65533;&#1257;&#65533;-#&#65533;&#65533;&#65533;&#65533;&#65533;&#65533;]s&#65533;&#65533;4G&#65533;'&#65533;&#65533; &#65533;&#65533;&#65533;wM3+p>&#65533;*H&#65533;&#65533;}h&#65533;&#65533;&#65533;&#65533;&#65533;&#65533;&#65533;&#65533;0P&#65533; P(&#65533;&#65533;&#65533;&#65533;&#65533;ip&#65533;&#65533;&#65533;&#65533;)&#65533;&#65533;!&#65533; &#65533;&#65533;&#65533;&#4164;I&#65533;&#65533;&#65533; 1&#65533;&#288;&#65533;P&#65533;H&#65533;&#65533;&#65533;&#65533;&#65533;~&#65533;Kjt(&#65533;A&#65533;&#65533; &#65533;&#65533;@&#65533;9&#65533;&#65533;&#65533;,!&#65533;H&#65533;`&#65533;,&#65533;C$0h&#65533;R$&#65533;,&#65533;Q&#65533;t&#65533;i,>|&#65533;&#65533;t&#65533;&#770;&#65533;&#65533;&#13220;&#65533;&#65533;&#65533;&#65533;&#65533;&#65533;&#65533;GB!&#65533;&#65533;&#65533;&#65533;&#65533;$&#65533;&#65533;&#65533;F
b&#65533; &#65533;^(&#65533;&#65533;I&#65533;&#65533;&#65533;a&#65533;&#65533;&#65533;&#65533;h&#65533;&#65533;H%&#65533;&#65533;R&#65533;&#65533;/\)aS&#65533;p9&#65533;S&#65533;Q%&#65533;&#65533;J&#65533;&#65533;&#65533;J&#65533;&#65533;&#65533;&#65533;%.&#65533;&#65533;&#65533;&#65533;&#65533;&#65533;&#65533; U&#65533;&#65533;%&#65533;&#65533;&#65533;A&#65533;&#65533;	&#65533;&#65533;`&#65533;m&#65533;&#65533;PU&#65533;M&#65533;&#65533;1H&#65533;C&#65533;=&#65533;&#65533;0)r&#65533;&#65533;&#65533;&#65533;+&#65533;0I&#65533;&#65533;&#65533;qa&#65533;r&#65533;&#65533;k<&#65533;
&#65533; vb&#1532;&#65533;&#65533;&#65533;&#65533;&#65533;b&#65533;&#65533;4&#65533;X&#65533;&#65533;&#1192;&#65533;&#65533;&#65533;C&#65533;&#65533;&#65533;$ >&#65533;(&#65533;&#65533;&#65533;^X&#65533;
n0&#65533;&#65533;&#65533;Tj&#65533;HbE C*T&#65533;2&#65533;&#65533;&#65533;c&#172718;&#65533;&#65533;&#65533;]t)h&#65533;g&&#65533;9?&
&#65533;&#65533;&#65533;&#65533;p&#65533;&#65533;T&#65533;!
&#65533;CL&#65533;&#65533;i&#65533;6i&#65533;	&#65533;:&#65533;&#65533;&#65533;WM&#65533;&#65533;Z\&#65533;M&#65533;DZ&#65533;&#65533;&#65533;9&#65533;&#65533;&#65533;&#65533;&#65533;&#192;T&#65533;&#65533;&#65533;&#65533;&#65533;&#65533;F&#65533;L&#65533;&#65533;UabT&#65533;&#65533;&#65533;&#65533;1 (&#65533;&#65533;_nX&#65533;C&#65533;&&#65533; !E&#65533;&#65533;"&#65533;&#65533;&#65533;s5&#65533;|&#65533;CX&#65533;&#65533;&#1025302;&#65533;&#65533;  &#65533;XIK&#65533;&#65533;&#65533;w
&#65533;d&#65533;JG&#65533;&#65533;+>pI&#65533;&#65533;0H&#65533;&#65533;&#65533;F&#65533;L&#65533;&#65533;&#65533;7&#65533;&#65533;lwX&#65533;H&#65533;&#65533;&#65533;x&#65533;y&#2019;&#65533;&#65533;&#65533;&#65533;&#2033;>&#65533;&#65533;4q}{&#933;&#65533;L&#555;?:&#65533;	5&#65533;>h&#1731;""&#65533;''"@&#65533;o&#65533;&#65533;YAFH&#65533;&#65533;&#65533;&#65533;&#65533;n&#65533;G&#65533;&#65533;<&#65533;&#65533;N&#65533;&#65533;H&#65533;	&#65533;1&#65533;,2 {&#65533;
&#65533;&#65533;&#65533;&#65533;&#65533;&#65533;"@&#65533;&#65533;G-&#65533;@&#65533;X(&#65533; Z&#65533;fD&#65533;&#65533;t&#65533;a&#65533;L&#65533;&#65533;2&#65533;&#65533; r&#65533;
C&#65533;I#1&#65533;!&#65533;&#65533;C&#65533;&#65533;@&#1180;&#65533;	dB&#65533;I&#65533;&#65533;&#65533;JG&#65533;imS&#65533;Z&#1894;F&#65533;
T&#65533; &#65533;"@ &#65533;&#65533;&#65533;p&#65533;&#65533;"(&#65533;fD&#65533;&#65533;/~&#65533;P&#65533;?l&#65533;&#65533;D&#461;6h&#65533;=`F&#65533;X&#206;&#65533;c7P&#65533;4&#65533;`&#65533;pA%&#65533;&#65533;&#65533;&#65533;r&#65533;&#65533;&#65533;tF&#65533;6]&#65533;3&#65533;&#65533;&#65533;&#65533;E&#65533;&#65533;&#65533;X&#65533;:&#65533;&#65533;&#65533;:&#65533;5&#65533;Xk&#65533;3>&#65533; &#65533;&#65533;&#193;^&#65533;!`&#65533;&#65533;@DB &#65533;&#65533; &#65533;j&#65533;A&#65533;B?_&#65533;7&#65533;{ ^Rg&#65533;4&#65533;&#65533;8A&#65533;M&#65533;F&#65533;&#720;&#65533;9LjJs|&#65533;JZB4&#65533;&#65533;&#65533;,Y&#65533;;&#65533; &#65533;p&#65533;&#65533;;&#65533;&#65533;a&#65533;&#65533;@&p	&#65533;&#32936;y&#1189;&#65533;&#65533;&#65533;&#65533;&#65533;&#65533;O&#65533;&#65533;&#65533;BA&#65533;@&#65533;&#65533;~&#65533;&#65533;&#65533; &#65533;D&#65533;&#65533;&#65533;&#65533;8&#65533;+&#65533; z&#65533;&#65533;%0C_>&#65533;1T Q yZ&#65533;&#39467;;&#1520;A&#65533;s&#65533;kP=&#1785;&#65533;C)&#65533;&#65533;r&#65533;&#65533;AV &#65533;&#65533;lb&#65533;&#65533;&#65533;"&#65533;&#65533;&#65533;b&#65533;b&#65533;&#65533;&#65533;P&#65533;+&#65533;P
&#65533;v`@&#65533;l&#65533;V&#65533;&#65533;&#65533;y&#65533;>&#65533;T1&#65533;2&#65533;&#65533;m[:&#65533;?P&#65533;&#65533;&#65533;&#65533;Y\Y&#65533;&#65533;&#917; o=&#65533;'	2&#65533;u&#65533;&#65533;&#65533;$A&#1457;&#65533;:&#65533;&#65533;&#65533;&#65533;+=&#65533;&#65533;&#65533;q&#65533;&#65533;&#65533;>&#65533;&#1599;6&#65533;&#65533;y&#65533;?$K&#65533;&#65533;Nv&#65533;&#65533;(!0&#65533; a$22:&#65533;J!t%-v0E8&#65533;!\DQ&#65533;CEM&#65533;[&#65533;$4&#65533;&#65533;&#65533;&#712;&#65533;&#65533;&#65533; &#65533;&#1602;*
&#65533;&#65533;&#65533;#&#65533;&#65533;&#65533;hh&#65533;&#65533;~&#65533;&#65533;&#65533;B&#65533;xA
&#65533;aF&#65533;8&#65533;E&#65533;&#65533;&#65533;%&#65533;&#65533;&#65533;&#65533;&#65533;&#65533;A&#65533;&#65533;Ih@&#65533;&#65533; \&#65533;&#65533;&#581;&#65533;?&#65533;&#65533;&#65533;&#65533;&#65533; &#65533;&#65533;&#65533;^x&#65533;-D&#65533; =&#65533;&#65533;&#65533;&#65533;&#1738;"&#65533; a&#65533;&#65533;&#65533;&#65533;&#65533;&#65533;&#65533;?&#65533;p'=&#1529;K&#65533;/&#65533;&#65533;&#65533;s&#65533;^h&#65533;	&#65533;@&#65533;&#65533;Q&#65533;&#65533;&#65533;(&#65533;&#65533;U&#65533;&#65533;&#65533;\%H* $P&#65533;H&#65533;w&#65533;&#65533;&#65533;&#65533;`&#601;&#65533;&#65533; J&#65533;&#65533;C&#405;/|l_&#65533;z&#65533;&#65533;&#65533;<8&#65533;2Y&#65533;P&#1459;&#65533;2sh&#65533;&#65533;&#65533;q&#65533;&#65533;&#65533;"&#65533;&#65533;&#65533;&#65533;&#65533;80&#65533;4&#65533;R(&#65533;D&#65533;&#65533;&#65533;&#65533;?d&#65533;&#65533;&#65533;&#65533;+H0&#65533;j&#1215;&#65533;q&#65533;K&#65533;R&#65533;=p&#65533;O&#65533;&#65533;&#65533;&#65533;m	@
&#65533;}&#65533;d&#65533;&#65533;&#65533;(n&#65533;&#65533;.h.7&#65533;&#65533;Ky?4&#65533;&#65533;&#65533;&#957;1&#65533;57<&#65533;N&#65533;&#65533;&#65533;|&#65533;&#65533;K&#65533;&#65533;m>c&#65533;|W&#65533;&#65533;&#65533;&#65533;
5&#65533;&#65533;&#65533;&#65533;&#65533;E?Ri&#65533;&#65533;D
&#65533;I&#65533;&#65533;&#65533;&#65533;D&#65533;Q&#1598;&#65533;&#65533;&#65533;&#65533;&#65533;&#65533;~v^jZf&#65533;&#65533;_&#65533;&#65533;G&#65533;[&#65533;
&#65533;cF&#65533;&#65533;]&#65533;&#65533;&#65533;&#65533;`&#65533;<&#65533;&#65533;N&#65533;@&#65533;&#65533;?*@&#65533;&#65533;UT&&#65533;&#65533;G&#65533;&#65533;.&#65533;&#65533;&#65533;&#65533;I&#65533;&#65533;.of3A&#65533;&#65533;&#642;v&#65533;&#65533;&#65533;&#65533;	&#65533;&#65533;&#65533;&#65533;&#65533;&#65533;E&#65533;A6KY2&#65533;&#65533;51%&#65533;"&#65533;VE.&#65533;&#65533;V&#65533;&#65533;,&#65533;&#65533;`F&#65533;&#65533;&#65533;&#65533;&#65533;&#65533;8&#65533;?&#65533;n&#65533;Oj}Ds&#65533;&#65533;4&#65533;D]&#65533;:&#1539;&#867;&#65533;&#65533;&#65533;hW;&#65533;&#65533;rS&#65533;&#65533;&#65533;&#65533;&#65533;&#65533;'jr&#65533;0C&#65533;&#65533;&#65533;&#65533;&#65533;kX&#65533;E%&#65533;&#65533;?&#65533;&#65533;$&#65533;&#65533;&#65533;&#65533;H&#65533;&#65533;&#65533;:&#65533;dOU&#65533;]2&#65533;r=&#65533;Q>&#65533;&#65533;|&#65533;&#65533;>&#65533;&#65533;&#65533;&#65533;e&#65533;&#65533;6&#522;&#65533;V&#65533;&#65533; &#65533;:&#65533;r&#65533;.v&#65533;&#65533; &#49751;&#2046;S&#65533;v&#65533;O&#760;O&#65533;r&#65533;&#65533; &#65533;s&#65533;&#65533;X&#439; }.&#65533;VM&#65533;&#65533;&#65533;&#65533;&#713;&#65533;v( V&#65533; &#65533;&#65533;&#65533;	be?z&#65533;&#65533;&#65533;@9|a&#65533;&#65533;&#65533;u&#65533;gY&#65533;&#1602;&#65533;cdN&#65533;&#65533;a&#65533;&#1625;{&#65533;&#65533;&#65533;7&#65533;t&#1068;&#65533;3&#65533;&#65533;&#65533;X&#65533;&#65533;&#65533;&#65533;&#65533; &#65533;&#65533;&#65533;&#65533;&#65533;&#65533;B&#65533;&#65533;@&#65533;&#65533;xp&#65533;&#65533;&#65533;&#65533;&#65533;&#65533;&#65533;&#65533; & /&#65533;&#65533; &#65533;
	&#65533;m&#65533;J&#65533;/&#65533;&#65533; B*&#65533;&#65533;&#65533;&#65533;"v&#65533;&#65533; `&#65533;_/J &#65533;u`&#65533;tP&#65533;&#65533; &#65533; &#65533;0/&#65533;&#65533;`&#65533;&#65533;&#65533;|&#65533;.&#65533;&#65533;#x`	_&#65533;&#150;&#65533;&#65533;&#65533;/&#65533;B&#65533;
&#65533;&#65533;&#65533;&#65533;P&#65533;<&#65533;A&#65533;&#65533;.&#65533;Rpl&#65533;@}&#65533;Y\&#65533;/	O&#65533;l&#1570;%&#65533;&#65533;'&#65533;
B
&#65533; "&#65533;&#65533; L&#65533;  ~"M&#65533;&#65533;&#65533;=&#65533;&#65533;;&#65533;&#65533;<&#65533; " &#65533;&#65533;z&#65533; @&#65533;-&#65533;&#65533; &#65533;&#65533;&#65533;
&#65533;&#65533; d A&#65533; &#65533;<+4d&#65533;&#65533; bi&#65533;V&#65533;r|&#65533;+&#65533;&#65533;&#65533;$|&#65533;`Z&#65533;T&#65533;&#428;fjX&#65533;Y&#65533;&#65533;&#1103;F&#720;&#65533;&#65533;&#65533;&#65533;&#65533;j&#65533;|&#65533;&#65533;&#65533;&#65533;&#65533;&#65533;&#300;&#728;&#65533;1&#65533;&#65533;
+&#65533;&#65533;&#65533;&#65533;&#65533;&#65533;Jn&#65533;&#43534;&#143;&#65533;&#65533;1&#65533;&#65533;&#65533;
P&#65533;&#65533;&#65533;&#65533;&#65533;&#65533;&#65533;&#65533;&#65533;&#65533;VC&#65533;&#65533;f
3`#&#65533;h&#65533;&#65533;&#65533;&#65533;@&#640;&#771;&#65533;&#65533;(&#65533;bAx&#65533;&#1289;bH &#65533;&#65533;g&#65533;&#65533;&#65533;&#65533;@&#65533;&#65533;&#65533;&#65533; &#65533;&#65533;1&#65533;*&#65533;l&#65533;&#65533;
"
&#65533;&#65533;#&#65533;&#65533; \&#65533;&#65533;&#65533;Po&#65533;&#65533;&#65533;g&#65533;V&#65533;P&#65533;&#65533;"&#65533;&#65533; &#65533;&#65533; |&#65533; 4&#65533;h&#65533;>&#65533;+&#65533;&#65533;&#65533;&#65533;&#65533;&#65533;&#65533;>B&#65533;L+&#65533;&#65533;&#65533;&#65533;&#65533;&#65533; &#65533;&#65533;&#65533;&#65533;F&#65533;&#65533;dr:&#65533;&#65533;&#65533;&#65533;w&#65533;&#65533;,&#1234;?b&#65533;&#65533;&#65533;&#65533;&#65533;&&#65533;[$&#65533;.&#65533;%P&#65533; &#65533;&#65533;\@&#65533;&#65533;&#65533;<&#419;y&#65533;&#65533;=&#65533;0+&#65533;&#65533;&#65533;&#65533;0&#65533;  &#65533; &#65533;E/%A&#1705; &#65533;&#65533;&#65533;&#65533;&#65533;+&#1833;&#65533;&#65533;ae
/&#65533;kx&#65533;+&#65533;@&#65533; &#65533;&#65533;&#65533;&#65533;&#65533; &#65533;*&#65533;&#65533; &#65533;J  .C&#65533;&#65533;&#65533; &#65533;@7&#65533;!&#65533;a2~&#65533;6&#65533;&#65533;&#897; k&#65533;&#65533;&#65533;Q6T&#65533;&#65533;&#65533;7S#&#65533;q9&#65533;&#65533;	&#65533;&#65533;;f&#65533;&#65533;5&#65533;&#65533;&#65533;&#65533; &#65533;Q&#65533;`&#65533;6&#704;1|&#65533;&#65533;&#65533;&#65533;&#65533;:&#65533;&#65533;&#65533;&#65533;.&#65533;S7&#1446;5 &#1284; &#65533;L&#65533;&#65533;s?&#65533;"7&#65533;&#65533;&#65533;&#65533;(|&#65533;$&#65533;b9p&#65533;!7CDB&#65533;&#65533;#&#65533; &#65533;&#255;b-s&#65533; R&#65533;(&#65533;&#65533;/!m$&#65533; "&#65533;2L&#65533;I&#65533;,&#65533;&#65533; &#65533;guZ'zZ.&#65533; &#65533;F	,M4'&#65533;&#65533;+&#65533;&#65533;t&#65533; &#65533;
&#65533;&E`G&#65533;rU&#65533;hK0&#65533;&#65533; b&#65533;40&#65533;.&#65533;H'm&#65533;r2'&#65533;C53sC{&#65533;&#65533;&#65533;&#65533;&#65533;&#65533;&#65533;u&#65533;2M%&#65533;/4!@&#65533;%.&#65533;"&#1692;&#65533;C&#65533;&#65533;&#65533;&#65533;&#65533;/;&#65533;&#65533;Rj&#65533;&#1317; &#65533;N&#65533;&#65533;&#65533;&#411;&#65533;A&#65533;u&#65533;.&#65533;jQ&#65533;&#65533;&#65533;&#65533; "N&#65533;g&#65533;d`*&#65533;&#65533;<&#65533;/&#65533;a:&#65533;A&#65533;4&#65533;&#65533;$z&#65533;T&#65533;L&#65533;&#65533; 8~C L&#65533;,Ps&#65533;&#65533;(&#65533;3?W&#65533;&#65533;D&#65533;L&#65533;U)&#65533;dB&#65533;W&#65533;&#65533;^rPSL&#65533;&#65533;s'x&#65533;K|&#65533;&#65533;DL&#65533;)&#1284; &#65533;&#65533;N&&#65533;W	 &#65533;&#65533;&#65533;&#65533;`2&#65533;&#65533;:&#65533;$&#309;b&#65533;N$&#65533;&#65533;&#65533;@b!K&#65533;~aN&#65533;/C&#65533;&#65533;A(&#65533;3A&#65533; 8&#65533;&#65533;4&#65533;!?&#65533;#&#65533;&#65533;&#65533;!&#1118; &#65533;&#65533;&#65533; &#65533;&#65533;N&#65533;&#65533;&#65533;!/&#1792;O}&#65533;&#65533;&#65533;I&#65533;&#65533;$&#65533;&#65533; &#65533;&#65533;&#65533;&#65533;&#65533;&#65533; XMi=&#65533;&#65533;d&#65533;3&#65533;#&#65533;2	
oeQw&#65533;eW&#65533; &#65533;&#65533;&#65533;iI&#65533;&#65533;#&#65533;,F&#65533;&#65533;&#65533;b&#65533;&#65533;L&#65533;&#65533;&#65533;&#65533;4l&#65533;2&#65533;"~&#65533;EA&Y&#65533;ii&#65533;#&#65533;&#65533;6&#65533;0&#65533;P!&#65533;VAC&#65533;#J &#65533;T&#65533;m/&#65533;j&#65533;bg&#65533;G&#65533;&#65533;bO#&#65533;~\&#65533;=X&#65533;&#65533;]&#1571;c&#65533;&#65533;&#65533;&#65533;&#65533;0&#65533; &#65533;&#65533; &#65533;&#65533;_&#65533;&#65533;QgL&#65533;_&#65533;B&#65533;"g&#65533;x ( &#898;q"&#65533; &#65533; J&#65533;q&#65533;&#65533;&#65533; &#65533;&#65533;&#65533;&#65533;d&#65533;&#65533; g98@&#65533;@V&#65533;%&#65533;cA&#65533;5&#65533;\.&#65533; &#65533;CVeUB&#65533;+&#65533;&#65533;NFT\&#1003;d&#65533;u9&#65533;~V&#65533;&#65533;A&#65533;[+F_&#65533;&#65533;(Fb&#65533;y&#65533;&#65533;+C&#65533;^$&#65533;&#65533;v&#65533;5DDD&#1589;z&#65533;&#65533;,x&#65533;S&#65533;b&#65533;&#65533;3[&#65533; &#65533;&#65533;&#65533;&#65533;L(&#65533;&#65533;"&&#65533;&#65533;&#65533;b&#65533;&#65533;Fru&#65533;&#65533;9&#65533;&#65533;F&#65533;b[&#65533;&#65533;e	&#65533;E&#65533;d&#1140;dxfe&#65533;iW&#65533;]&#65533;&#65533;r&#65533;&#65533;&#65533;&#65533;w&#65533;&#65533;&#65533;&#65533;&#65533;&#65533;(5&#65533;#<&#65533;&#65533;&#65533;	&#65533;&#65533;v&#65533;b&#65533;tGQO&#65533;&#65533;&#65533;&#65533;3&#65533;G&#65533;&#65533;oka&#65533;j{&#65533;E&#65533;&#65533;l_&#65533;SrUR&#65533;&#65533;f9&#65533;&#65533;&#65533;/B"&#1764;)b$ N&#65533;&#65533;&#65533;m&#65533;wYr&#65533;&#65533;0&#65533;E0s=T
m&#65533;os
.&#65533;  
&#65533;?&#65533;&#65533;
&#65533;.: M&#65533;+&#955;R&#65533; &#65533;AR9uR5&#65533;( *b&#65533;b^&#65533;&#65533;+&#65533;B&#65533;&#65533;}n@D&#65533;^)&#65533;@JFD&#65533;&#9251;&#65533;y&#1616;&#65533;&#616;w+4$A&#65533;&#65533;&#65533;&#65533;,&#65533;&#65533;(&#65533;U&#45354;*&#65533;&#65533;N8&#65533;8&#65533;CB|GWN&#65533;H &#65533;&#65533;3:&#65533;\&#65533;&#65533;-&#65533;E#&#65533;>&#65533;7&#1373;Z&#65533;Z&#65533;V&#65533; &#65533;&#65533;&#1496;&#65533;A*j!&#65533;@5&#65533;#&#65533;$&#65533; &#65533;B&#65533;&#65533;kO&#65533;&#65533;b&#229;KcEap&#65533;&#65533;&#65533;&#65533;N&#65533;uo?&#65533;&#65533;&#65533;&#65533;&#65533;&#65533;U&#65533;&#65533;&#65533;j&#65533;l&#65533;&#65533;
&#65533; &#65533;&#65533;&#65533;&#65533;r&#65533;|&#65533;_B|&#349;Q&#65533;&#65533;yGE&#65533;&#65533;&#65533;&#65533;\V&#65533;&#65533;Mv&#65533;]&#65533;&#65533;&#65533;&#577;St/ &#65533;&#65533;&#65533;8c&#65533;&#65533;&#65533;&#65533;{&#65533;C&#65533;&#65533;6&#65533;&#65533;6+&#325;&#65533;&#65533;b&#65533; &#65533;/&#65533;Ba&#65533;`Fd`&#65533;b&#65533;&#65533; P&#65533;&#65533;&#65533;&#65533;&#65533;!AU&#65533;s9&#65533;=5&#65533;I&#65533;`9&#65533;&#65533;&#65533;&#65533;2&#65533;.e>&#65533;&#65533;o&#65533;7&#65533;&#65533;&#65533;C6P&#65533;<&#65533;3H&#65533;&#65533;&#65533;N&#65533;Dh&#65533;4&#65533;&#65533;qnWL&#65533;UT&#65533;@&#65533;&#65533;#(&#65533;A&#65533;&#65533; &#65533;&#65533;,sR&#65533;&#65533;t&#65533;Z&#65533;&#1068;&#65533;|{&#65533;; &#65533;%&#65533; &#65533;z&#65533;&&#630;&#65533;&#65533;_&#65533;q5d4&#65533;B&#65533;|&#65533;&#65533;&#65533;f&#65533; &#65533; &#65533;&#65533;&#65533;&#65533;t}&#65533;&#65533;&#65533;m20&#65533;9{4&#65533; \&#65533;oI&#65533;%&#65533;&#65533;dv&#65533;%G&#65533;&#65533;&#65533;&#65533;&#65533;&#65533;xL&#65533;C&#65533;&#65533; &#65533;&#65533;'&#65533;.&#407;&#65533;b&#65533;&#65533;&#65533;&#65533;@j	&#65533;G1Xi	b&#65533;x&#65533;&#1012;&#65533;&#65533;_4&#65533;&#65533;&#65533;&#65533;&#65533;Y&#65533;.&#65533;&#65533; B&#65533;t&#65533;a&#65533;&#65533;b&#65533;&#65533;b&#65533;+&#65533;&#65533;&#65533;&#355;	&#65533;&#65533;&#65533;&#65533;;&#1051;GB%&#65533;&#65533;
<p&#65533;&#65533;&#65533;&#65533;&#65533;P&#65533;\&#65533;&#65533;0&#65533;g&#65533;&#65533;&#65533;&#65533;U&#65533;5&#65533;&#65533; &#65533; &#65533;A|K&#65533;&#65533;GsCd&#65533;A<&#65533;&#65533;v&#65533;@&#65533;)&#65533;(&#65533;&#65533;&#65533;&#65533;&#65533;&#65533;&#65533;&#65533;	J&#65533;r:&#65533; x&#65533;&#65533;&#65533;
&#65533;f&#65533;:&#65533;&#65533;&#65533;9&#65533;&#65533;&#65533;V&#65533;&#65533;&#65533;P<Q&#65533;&#65533;&#65533;&#1186;&#65533;kG&#65533;SQW&#65533; `&#65533; FD
&#65533;&#65533;&#65533;
	;&`&#65533;&#65533;&#65533;&#65533;&#65533;&#65533;&#65533;&#65533;AxN&#65533;{&#65533;d&#65533;!RV0<&#65533;&#65533;&#65533;%&#65533;u&#65533;&#65533;&#65533;&#65533;&#65533;H&e&#65533;+xHs&#65533;~&#65533;&#65533;w}sG4d&#65533;&#65533;&#65533;&#65533;&#65533;&#229;&#65533;&#65533;&#65533;&#65533;0	&#65533;t&#65533;	&#65533; &#65533;&#65533;D&#65533;&#65533;&#65533;&#65533;&#65533;&#65533;n&#65533;&#65533;[&#65533;&#1181;&#65533;S&#65533;&#65533;&#65533;"&#65533;&#65533;&#65533;cap&#65533;&#65533;uPGk
"&#65533;1&#994;&#65533;&#65533;&#65533;&#65533;H&#65533;e/5z\&#187;&#745;C]b*&#65533;&#65533;;&#65533; &#65533;&#65533;@&#65533;&#65533;&#65533;
&#65533;_&#65533;"&#65533;H&#65533;@&p[&#65533;jE+Pi&#65533;xSq&#65533;A&#65533;&#157;N@&#65533;z&#65533;&#65533;&#65533;&#65533;
&#65533;T&#65533;:-&#65533;&#65533;8#>&#65533;&#65533;8&#65533;mE&#65533;&#65533;&#65533;&#65533;
&#65533;x&#65533;=&#65533;u&#65533;&#65533;&#65533;&#65533;./&#65533;&#65533;	&#1681;O3'&#65533;&#65533;)&#65533;&#65533;&#65533;&#65533;b&#65533;H&#65533;&#65533;?q{OQ&#65533;jI?&#65533;&#65533;&#65533;"
&#65533;|&#65533;K
&#65533;pf&#65533;
B$&#65533;&#829;&#65533;&#797;&#65533;&#65533;Ev&#65533;&#65533;&#65533;&#65533;%_4c&#65533;6&#65533;J5&#1538;9x&#65533;	&#65533;:`wJc4d@_&#65533;&#65533;&#65533;>e&#65533;&#65533;(&#65533;&#45101;z&#65533;&#65533;(&#65533;&#65533;&#65533;&#65533;iT&#65533;&#1108;&#65533;5&#65533;F&#65533;&#65533;&#961;=&#65533;&#65533;{l&#65533;&#65533;&#1325;&#65533;NNo&#65533;&&#65533;2&#65533;#&#65533;EO&#65533;&#65533;&#65533;&#65533;6&#65533;C&#65533;&#65533;6=fJ/&#65533;&#539;d&#65533; a&#65533;&#65533;&#65533;!_&#65533;&#65533;&#65533;g&#65533;^&#65533;&#65533;&#65533;&S&#65533;&#65533;
+&#65533;Z&#65533;&#65533;&#65533;o[/&#65533;&#65533;&#65533;&#65533;=&#65533;&#733;@3&#551;&#65533;+
&#65533;&#65533;&#1334;&#65533;q~&#65533;}&#65533;&#65533;e&#65533;&#65533;&#65533;b2&#65533;&#65533;/.&#65533;=&#65533;&#65533;&#65533;&#65533;Wi4~V&#65533;&#65533;&#65533;&#65533;&#65533;&#65533;&#65533;&#65533;@@&#65533;/&#65533;C&#65533;&#65533;2:&#65533;qF

&&#65533;A&#65533;&#65533;&#65533;&#65533;J&#65533;&#65533;&#65533;&#65533;&#65533;&#65533;4&#65533;Vfg&#65533;W&#33140;&#65533;&#65533;n3dd(&#65533;&#65533;&#65533;%iK&#65533;&#65533;&#65533;&#65533;'}T&#65533;&#65533;'q&#65533;&#65533;&#65533;&#65533;z&#65533;|&#65533;7~&#65533;E&#65533;&#1149;&#65533;&#65533;A=vBZf&#65533;&#65533;&#65533;&#65533;Y&#65533;%N&#65533;&#65533;h&#65533;&#65533;&#65533; &#65533;&#65533;&#65533;_&#65533;/&#65533;&#383;&#65533;<&#65533;0&#65533;&#133;:|H0&#65533;@A&#65533;$&#65533;&#2037;&#65533; &#65533;g&#65533;&#65533;&#65533;z&#65533;&#65533;+&#65533;`&#65533;&#65533;&#65533;&#65533;3Zy&#65533;&#65533;&#511;&#65533;&#65533;&#65533;%EM&#65533;&#65533;|9!&#65533;&#65533;F&#65533;x!&#65533;hS&#65533;r&#65533;&#65533;	&#65533;&#903;&#65533;[&#65533;&#65533;fu &#65533;h$&#65533;&#65533;&#65533;5m&#65533;)i!&#65533;&#65533;g%)&#1475;(X*&#65533;&#65533; G&#65533;Qc&#65533;&#65533;[P&#65533;&#65533;&#65533;@(&#65533;&#65533;&#65533;&#332;;~&#65533;&#1029;@&#65533;&#65533;&'&#65533;`P&#65533;&#65533;&#65533;I&#65533;&#65533;&#65533;D&#65533;&#1122;?{&#65533;&#65533;*&#65533;;&#65533;B=&#65533;&#65533;&#65533;&#65533;&#65533;&#65533;\U&#65533;&#65533;wS&#65533;&#65533;&#65533;R8&#65533;&#65533;t&#65533;3ej&#65533;&#65533;8@~&#65533;&#65533;W&#65533;&#65533;&#65533;&#65533;q&#65533;n&#1768;p&#65533;=&#65533;{&#65533;&#65533;&#403;&#65533;7&#65533;&#65533;&#215;&=&#65533;&#65533;z&#65533;&#65533;<+&#65533;&#65533;&#65533;&#65533;BM44&#65533;&#65533;&#65533; &#65533;&#65533;&#65533;&#65533;sZ&#65533;&#65533;&#65533;&#65533;&#65533;&#65533;&#65533;&#65533;)H&#65533;A&#65533;\&#65533;V8&#65533;?e&#65533;&#65533;&#65533;&#65533;cQD#X$&#65533;1\&#65533;&#65533;&#65533;&#65533;1-&#65533;&#65533;"&#65533;&#65533;&#65533;&#65533;&#65533;#&#65533;&#65533;w&#65533;u&#65533;6Pu&#65533;&#65533;W
u&#65533;$&#549;&#65533;Va&#65533;P
&&#65533;E&#65533;AVt2^&#948;&#65533;N&#65533;a&#65533;&#65533;Mi&#65533;R&#65533;j6&#65533;&#65533;?&#65533;&#65533;t%Q&#65533;0fB$&#65533;&#65533;&#65533;@:&#65533;3&#65533;41&#65533;TZ&#1285;&#207;+T&#65533;J&#65533;&#65533;A)d#A&#65533;&#65533;p&#65533;A$&#65533;&#325;&#65533;n&#681;c,lpA&#65533;8 &#65533;&#65533;&#65533;q&#65533;&#65533;&#65533;C&#65533;&#65533;Ph&#65533;*&#65533;j&#65533;&#65533;Hg&#65533;&#65533;Vw" &#65533;&#65533;&#65533;&#65533;&#1433;&#65533;&#65533;&#65533;"\&#65533;)C&#65533;t&#65533;&#65533;<T&#65533;&#65533;&#65533;u&#65533;&#65533;R&#65533;?&#65533;&#65533;vn&#65533;&#65533;f+A&#1873;&#65533;^&#65533;&#65533;w&#65533;&#65533;&#65533;W&#65533;&&#65533;&#65533;'&#1989;&#65533;&#65533;&#1984;&#1176;!j*>(&#65533;&#65533;LpC"&#65533;aAkD&#1032;A&#65533;&#65533;u&#65533;&#65533;b&#65533;*&#65533;=j&#65533;&#65533;&#65533;([A&#65533;r&#65533;&#65533;&#65533;P]m*K(&#65533;d&#65533;L&#65533;&#65533;dG&#65533;BP&#65533;&#65533;&#65533;Hv0&#65533;l&#65533;R,$ &#65533;B&#65533;F'7&#65533;|v&#65533;&#65533;@'&#65533;tS&#65533;&#65533;&#65533;Vt&#197;&#432;D&#65533;B2E&#14810;_&#65533;p&#65533;]i&#65533;&#65533;\&#65533;C&#65533;`	&#65533;AG&#65533;Lw&#1884;n&#65533;&#65533;'&#65533;&#65533;jjRX&#1207;&#65533;&#65533;1&#65533;&#65533;b&#65533;&#65533;&#65533;m&#65533;&#65533;&#65533;&#65533;,*&#65533;+&#65533;&#65533;)&#65533;	u&#65533;&#65533;e&#65533;AH&#65533;&#65533;ZG&#1734;'&#65533;v&#65533;&#65533;&#65533;&#65533;x&#65533;&#65533;
o&#65533;&#65533;-&#65533;&#1721;&#65533;&#65533;*&#65533;A&#65533;~&#65533;@&#65533;&#44952;&&#65533;&#65533;I&#65533;&#65533;x&#65533;Bj &#65533;jA&#65533;L.0C&#65533;&#65533;&#65533;&#65533;&#65533;Q&#65533;y&#65533;&#65533;%&#65533;=6&#65533;&#T@&#65533;C&#65533;Q&#65533;	&#65533;&#65533;m&#65533;P&#65533;&#65533;&#65533;&#65533;SU
5&#65533;r&#65533;&#65533;&#65533;T&#65533;^!&#65533;&#65533;J&#65533;&#65533;&#1396;&#65533;@'2xA&#65533;`&#65533;&#65533;!k,&#65533;&#65533;v&#65533;\&#65533;.x&#65533;&#65533;&#65533;&#65533;HT&#65533;5&#65533;&#65533; O&#65533;`BdR&#65533;)!F&#65533;&#65533;&#65533;n&#65533;9&#65533;&#65533;P/xA&#65533;&#65533;
&#65533;&#65533;{&#65533;`FAf&#65533;	q&#65533;q&#65533;,&#65533;&#65533;&#65533;&#65533;&#65533;&#65533;&#65533;&#1826;&#65533;&#65533;4&#65533;KH&#65533;&#65533;&#65533;v&#65533;&#65533;9&#65533;&#65533;&#65533;w&#65533;h&#65533;!&#65533;&#65533;i1 &#65533;&#65533;9K,n7&#65533;&#141;&#65533;U&#1388;&#65533;;&#65533;y&#65533;&#65533;&#65533;*&#65533;&#65533;!U$XB&#65533;&#65533;&#65533;&#65533;8&#65533;&#65533;&#65533;Cn!&#65533;&#65533;&#65533;"&#65533;-"z&#1091;&#65533;&#65533;&t&#65533;3j&#65533; X&#65533;[(&#65533;&#65533;&#65533;D&#65533;`&#65533;H,&#65533;&#65533;&#65533;&#65533; 2&#65533;&#65533;&#65533;&#65533;9&#65533;9&#65533;d
I&#65533;6&#65533;&#65533;>&#65533;D&#65533;&#65533;j!A&#65533;T&#65533;).`&#65533;&#65533;@^ %&#65533;&#65533;&#713;
xw&#65533;g&#65533;&#65533;&#65533;	&#65533;&#741240;CGm&#65533;&#65533;@&#1920;&#65533;&#65533;&#65533;@Y&#65533;8&#65533;,&#65533;&#65533;s&#65533;&#65533;
&#65533;C&#65533;&#65533;&,&#65533;&#65533;/&#65533;&#65533;&#65533;.&#65533;~&#65533;@\h&#65533;9&#65533;&#65533;2&#65533;&#65533;&#65533;&#65533;&#65533;"&#65533;i  6	&#1089;!&#65533; &#65533;He&#65533;&#65533;B&#65533;&#65533;&#65533;BX&#65533;&#65533;&#65533;
&#65533;&#65533;&#1635;&#65533;&#65533;&#65533;&#65533;&r&#65533;&#65533;&#65533;;&#65533;D&#65533;&#65533;&#65533; guy<;e8&#65533;-&#65533;&#723;&#65533;&#65533;&#65533;VI&#65533;&#65533;Tg&#65533;&#65533;G&#65533;&#65533;#D&#65533;&#65533;&#450;&#65533;G@&#65533;&#65533;?d&#65533;&#65533;&#65533;	&#65533;P&#65533;&#65533;&#65533;&#65533;&#65533;22H&#65533;.Y&#577;P&#65533;yi&#65533;&#65533;D#j&#65533;5&#65533;"(&#65533;&#65533;&#65533;0*,&#65533;Q:,&#65533;:&#65533;"&#65533;&#65533;&#65533;&#65533;-&#65533;Q&#65533;I&#65533;&#594;&#65533;&#65533;ta&#65533;f&#65533;2&#65533;&#65533;d&#65533;]H&#65533;H6&#65533;A&#65533;-&#1264;&#65533;)l&#65533;`X&#65533;D`&#65533;?:f\&#65533;0&#65533;&#65533;f_KQ&#65533;A&#65533;AnMbA*&#65533;7&#65533;&#65533;A&#65533;&#65533;&#65533;!zK8&#65533;&#65533;u&#65533;"&#65533;&#65533;&#65533;&#65533;&#65533;N4&#65533;Q&#65533;&#65533;H&#65533;&#65533;8&#65533;/&#65533;&#65533;&#65533;&#65533;&#65533;&#65533;&#65533;"&#65533;^&#1043;&#65533;&#65533;j<$U&#65533;&#65533;*t&#65533;gU&#65533;$&#1920;BH&#1168;&#65533;&#65533;&#65533;@`&#65533;&#65533;<(!&#65533;$HB=&#65533;&#65533;&#65533;c@I-&#65533;a&#65533;T&#65533;A
p&#65533;&#65533;  &#65533;;W&#65533;(4&#65533; `&#65533;&#65533;r&#65533;&#65533;F&#65533;	&#65533;TH&#65533;&#65533;U&#65533;7U&#65533;P>&#65533;&#65533;@bq&#65533;&#65533;W-8&#65533;k +&#65533;V&#65533;&#65533;$ >4&#65533;&#65533;r&#65533;+&#65533;&#65533;&#65533;d&#65533;&#65533;&#65533;7^&#65533;E&#65533;&#65533;&#65533;\w&#1387;pY>/J&#65533;[&#65533;\&#65533;KyP&#65533;&#65533;(f&&#65533;D,&#65533;&#65533;
&#65533;&#65533;N&#65533;&#65533;&#65533;&#65533;3T&#65533;&#65533;!2&#862;;&#458;&#65533;QU&#65533; &#65533;C e&#65533; &#65533;W%&#65533;,&#65533;&#65533;I&#65533;Tr&#65533;K.X&#65533;A`#&#65533;QA,&#65533;&#65533;Dc&#1649;7&#65533;P&#65533;JW&#65533;&#65533;1i&#65533;A&#65533;&#65533;&#65533;&#65533;  &#65533; &#65533;`&#65533;&&#65533;c
&#65533;&#65533;&#65533;AzL"&#308;&#65533;&#65533;
x-P[ #&#65533;2&#65533;f&#65533;&#65533;&#65533;1$&#65533;q&#65533;&#65533;)H&#65533;RU&#65533;&#65533; &#65533;&#65533;@*&#65533;7&#65533;D&#65533;OFH.<&#65533;&#65533;&#65533;D&#65533;3&#65533;ic |'dr"eA&#65533;&#65533;&#65533;o0&&#65533;&#65533;&#65533;q&#65533;'&#65533;&#65533;nX&#65533;tf&#65533;&#65533;t`6&#65533;A9b&#65533;&#65533;&#65533;#&#65533;&#65533;&#65533;&#65533;1&#65533;q&#65533;&#65533;#&#65533;&#65533;&#65533;&#65533;&#65533;0&#65533;&#65533;x&#65533;&#65533;&#65533;&#65533;V&#65533;L&#1170;&#65533;&#65533;&#65533;M"P&#65533;!&#65533;FA&#65533; &#65533;&#65533;&#65533;&#65533;,&#65533;&#65533;&#65533;d&#65533;&#65533;&#65533;,p}s&#65533;0&#65533;&#65533;FHt&#65533;&#65533;z0 &#65533;&#65533;&#65533;&#65533;&#65533;&#65533;3&#65533;M&#65533; )b/&#65533;a&#65533;.&#65533;? 1&#253; &#65533;`&#65533;B&#65533;jR&#65533;&#65533;&#1540;&#65533;^!U&#65533;&#65533;&#65533;&#65533;$^&#65533;oSH&#65533;&#65533;&#65533;&#65533; &#65533;&#65533;&#65533;&#65533;&#717;[&#65533;&#65533;&#65533;l7X&#65533;&#65533;c%d&#65533;z&#65533;l&#65533;&#65533;N&#65533;aY&#65533;8\&#65533;&#65533;&#65533;&#65533;Rw&#65533;&#65533;T&#65533;&#65533;{d&#65533;&#65533;EA&#65533;	-&#65533;d&#65533;AV&#65533;&#65533;!XC&#65533;S_&#65533;&#65533;&#65533;&#65533;&#65533;M&#65533;&#65533;_&#65533;H&#65533;%&#26023;[B&#65533;PD&#65533;B`&#65533;4p} 0RH&#1787;&#63038;&#65533;Z&#65533; @&#65533;&#65533;&#65533;&#65533;&#65533;!F&#65533;!x&#65533;&#65533;wW0	Q&#65533;:x&#65533;Rd&#65533;@&#65533;&#65533;J&#65533;&#65533;7?&#65533;&#65533;D&#65533;[EAp
&#65533;&#65533;Z&#65533;&#65533; U^&#65533;[&#65533; &#65533;&#65533;&#65533;q&&#65533;&#65533;&#65533;&#65533;-&#65533;|&#65533;&#65533;&#65533;&#65533;&#65533;z&#65533;WXk&#65533; &#65533;&#65533;&#65533;&#65533;)W&#65533;7,P@&#65533;&#65533;G&#65533;((DX
&#65533;&#65533;0&#65533;&#65533;fif,&#65533;SU(9&#65533;u=&#65533;1pv&#65533;&#65533;&#65533;1&#65533;&#65533;&#385;&#65533;FWepCv&#65533;&#65533;`{&#65533;kM&#65533;7t&#65533;(uX&#65533;n&#65533;~A&#65533;J<&#65533;&#65533;&#65533;	&#65533;j|uZAxWt&#65533;$&#65533;&#65533;&#65533; &#65533;&#65533;J&#65533; &#65533;fv&#65533;=&#65533;Qx&#65533; &#65533;&#65533;w&#65533;=&#65533;p`1&#65533;&#65533;~&#65533;"d>Td&#65533;&#65533;6&#65533;&#65533;&#65533;&#65533;uUy&#65533;Y&#65533;Q2`&#65533;*&#65533;4&#65533;R:&#65533;V&#65533;&#65533;&#65533;n&#65533;&#65533;A	&#65533;&#65533;p&#65533;^t&#65533;&#65533;:!G&#65533;&#65533;	!&#65533;@	q&#65533;&#65533;PD&#65533;A&#65533;&#65533;8iF`QR!]&#65533;R"@	Wx&#65533;&#65533;&#65533;&#65533;&#65533;&#65533;T&#65533;BX%``-g%FU&#65533;&#65533;&#65533;Es&#65533;E!&#65533;&#65533;_&#65533;&#65533;&#65533;&#65533;&#65533;C;w&#65533;&#65533;3&#65533;
&#1990;&#65533;&#65533;&#65533;kAV&#65533;&#65533;&#65533;&#65533;p zPq	h&#65533;&#65533;&#33876;&#65533;&#65533;&#65533;&#65533;Ad&#300033;&#65533;&#65533;&#65533;q&#65533;&#65533;Wd,i&#65533;&#65533;&#65533;a#&#65533;H&#65533;&#65533;7`&#65533;&#65533;r&#65533;d&#65533;&#65533;S4 &#65533;P9&#65533;z&]aoa&#65533;U&#65533;&#65533;&#65533;f&#65533;&#65533;&#65533;M&#65533;j&#65533;<&#65533;	`&#65533;y&#65533;E&#65533;HOY&#65533;S&#65533;^&#65533;-&#197;&#65533;q&#65533;&#65533;&#65533;;!&#65533;
&#65533;	j&#65533;Q&#65533;&#65533;&#65533;l&#65533;&#65533;4i{&#65533;V|&#65533;&#65533;;&#65533;b(&#65533;s#&#65533;!&#65533;!&#65533;&#65533;&#65533;&#65533;&#65533;m%&#65533;~Ax&#65533;&#65533;&#65533;&#65533;p&#65533;2&#65533;>&#65533;m&#784;7&#65533;)y&#65533;9y6	)&#65533;&#65533;&#65533;q&#65533;0y&#538;&#65533;1) D&#65533;?&#65533;&#65533;&#65533;&#65533; 3n	Qlc&#65533;D$&#65533;&#65533;&#65533;m&#65533;&#65533;&#65533;QNb&#65533; G&#65533;P^q&#65533;gz	&#65533;i
!&#65533;d&#65533;`&#65533;oK&#65533;d&#65533;&#65533;&#8788;	a&#65533;&#65533;F&#65533;&#65533;&#65533;Tk/&#65533;SR&#65533;Qe&#65533;&#65533;	m&#65533;r&#65533;&#65533;&#65533;&#65533;&#65533;&#65533;&#65533;&#65533;&#65533;&#65533;{9&#65533;n&#65533;}B&#65533;1&#65533;&#65533;+6&#65533;&#65533;&#65533;8&#65533;&#65533;8&#65533;	&#65533;&#65533;?`&#65533;&#65533;?&#65533;&#65533;&#65533;&#65533;&#65533;C&#65533;&#65533;&#1121;&#65533;)3&#65533;&#65533;&#1616;&#65533;&#65533;&#65533;pF&#65533;&#65533;&#65533;&#65533;&#65533;&#65533;j&#65533;Y&#65533;&#65533;&#65533;&#65533;9&#65533;&#65533;\&#65533;&#65533;&#65533;{&#65533;&#65533;&#65533;7&#65533;&#65533;	&#65533;&#65533;o&#65533;&#65533;&#65533;'&#65533;&#65533;!}`&#65533;!z(h=&#65533;&#65533;&#65533;Cs &#65533;q&#65533;P&#65533;&#65533;H&#65533;$bN&#65533;nI&#65533;P	0E}&#65533;&#65533;&#65533;&#65533;+&#65533;C&#65533;n:[Hor4o&#65533;Y&#65533;&#65533;9&#65533;	&#65533;&#65533;&#65533;&#65533;;A&#1686;&#65533;&#65533;j$s&#65533;h!6&#65533;&#65533;4z&#1657; &#65533; m&#65533;%&#65533;,&#65533;`&#65533;&#65533;&#65533;&#65533;&#65533;j&#65533;0&#65533;&#65533;&#1121;&#65533;&#65533;@&#65533;(j&#65533;&#65533;&#65533;&#65533;&#1616;&#65533;&#65533;&#65533;&#1706;&#65533;&#65533;:&#1051;&#65533;@&#65533;&#65533;&#65533;&#65533; &#65533;:0J&#65533;&#65533;&#65533;&#65533;P&#65533;
&#65533;tS&#65533;&#65533;&#65533;&#65533;&#65533;
&#65533;zuY/!&#65533;&#65533;&#65533;&#65533;oLi9&#65533;&#65533;:&#65533;&#65533;E&#65533;U&#65533;b&#65533;&#65533;I&#65533;&#1061;&#65533;
&#65533; &#65533;&#65533;&#65533;&#65533;&#65533;&#65533;&#65533;&#65533;]&#65533;&#65533;&#65533;"&#65533;&#65533;E&#65533;se&#65533;&#65533;eW&X&#65533;&#65533;y
-&#65533;&#65533;	^&#65533;H&#65533;&#65533;n&#65533;&#65533;[&#65533;# <&#65533; H4I. sh&#23640;&#65533;j&#65533;&#65533;67!&#65533;j&#65533;&#65533;z
m4&#65533;F&#65533;&&#738;&#65533;&#65533;&#65533;&#65533;6&#65533;&#65533;&#2219;&#65533;q&#1242;$z&#65533;q&#65533;g&#65533;&#65533;&#65533;&#65533;&#65533; &#65533;&#65533;? &#65533;&#65533;&#65533;&#522;&#816;&#65533;&#65533;&#65533;`&#65533;&#65533;36&#65533;h)x&#65533;&[7&#65533;Z&#65533;&#65533;&#65533;UnQ&#65533;&#65533;Ju;&#65533;&#65533;)EuR&#65533;,5?&#65533;UVVZ=|&#65533;H&#65533;,p&#65533;&#65533;&#65533;&#674; b&#65533;&#65533;&#65533;&#65533;&#65533;?&#65533;&#65533;Pt&#65533;Q
IP
&#65533;q&#65533;#:@E&#65533;&#65533;&#65533;&#65533;:&#65533;&#65533;-u&#65533;&#65533;Q&#65533;	w&#65533;p&#65533;[
&#65533;&#65533;k&#65533;[!O&#65533;S&Hnd!&#65533;&#65533;}i&#65533;#&#65533;&#65533;|Is&#65533;&#516;^[&#65533;g"&#65533;&#65533;3#a&#65533;&#65533;==&#65533;&#7358;K&#65533; S0&#65533;<4&#65533;P&#65533;&#65533;?{&#65533;H&#65533;&#65533;&#65533;Rd&#65533;&#65533;!&#65533;&#65533;`#R &#65533;&#65533;zcQ&#65533;&#65533;&#65533; &#65533;"&#65533;-`+&#65533;"&#65533;&#65533;&#65533;&#65533;&#65533;&#65533;;&#65533;#H&#65533;&#65533;&#65533;IDgp&#65533;|&#65533;aP&#65533;&#65533;&#65533;D&#65533;&#65533;&#65533;a&#65533;p&#65533;&#65533;s&#65533;&#65533;l&#65533;Q&#65533;&#65533;	1
&#65533;&#65533;0&#65533;&#65533;&#65533;&#65533;pv&#65533;&#65533;-&#65533;&#65533;&#65533;&#65533;&#65533;0kQuQv=6&#65533;&#65533;&#65533;P&#65533;&#65533;&#65533; &#65533;&#65533; &#65533;&#65533;&#65533;&#65533;&#65533;&#65533;&#65533;&#65533;&#65533;Q&#65533;<g~l@&#65533;&#65533;CX#&#65533;cxH&#65533; s&#65533;&#65533;
&#65533;p&#65533;j&#65533;&#65533;&#65533;p&#65533;x&#65533;&#65533;&#65533; wqAF&#65533;&#65533;1&#594;}&#65533;&#65533;c&#65533;&#65533;&#1140;&#65533; &#65533;+&#65533;z&#65533;Bf)M&#65533;AP&#65533;M|F&#65533;8b?&#65533;
j`_&#65533;&#65533;&#65533;R^&#65533;	+&#65533;&#65533;K&#65533;&#158;&#65533;&#65533;&#65533;&#65533; &#65533;)<&#65533;&#65533;\P&#65533;&#65533;&#65533;&#65533;,&#65533;&#65533;&#65533;&#65533;j2&#65533;&t_1 @&#65533;&#65533;9PQ&#65533;P&#65533;&#65533;&#65533;`Q&#65533;L&#65533; &#65533;&#65533;&#65533;&#65533;| G Lt`&#65533;&#65533;&#65533;
1 5,lQ&#65533;&#65533;`&#65533;&#65533;~&#65533;&#65533;'\u7|&#65533;&#65533;&#65533;&#65533;&#65533;cJ&#827;&#65533;\s&#65533;&#65533;&#65533;&#65533;&#65533;&#65533;0&#65533;@&#65533;&#65533;	">&#65533;&#65533;<&#65533;&#65533;~#&#5226;<#}&#65533;&#65533;&#65533;"_&#65533;&#65533;e&#65533;&#65533;&#65533;&#65533;q&#65533;U &#65533;&#65533;wCi&#65533;&#65533;&#65533;(&#65533;&#65533;P&#65533;<&#65533;&#65533;&#65533;)&#65533;w&#535;&#181;&#65533;[p&#65533;&#65533;&#65533;&#65533;&#65533;r
s#&#65533;Jp
&#65533;&#65533;&#65533;
 &#65533;d&#65533;&#65533;I&#65533;O&#65533;&#65533; &#65533;`Z&#65533;&#65533;&#65533;&#65533;	&#65533;&#65533;&#65533;5&#65533;&#65533;FT&#65533;q&#65533;&#65533;&#65533;L"&#65533;F&#65533;&#65533;	aO&#65533;&#65533;&#65533;&#65533;&#65533;&#65533;2&#65533;Q/&#65533;&#65533;k&#65533;x xP&#65533;3x&#65533;&#65533;&#65533;g&#65533;k`&#65533;Q&#65533;&#1420;&#65533;	!lPG&#65533;&#65533;?&#65533;0	&#65533;&#65533;)&#65533;P	1&#65533;V&#65533;\&#985;&#65533;&#65533;&#65533;&#65533;&#272;&#65533;3epi9&#65533;W*&#65533;&#65533;&#65533;&#65533;%Yi0&#65533;&#65533;&#65533;@&#65533;&#65533;4&#754;4&#65533;!&#65533;&#6316;j&#65533;&#65533;87#D&#65533;h&#65533;M&#557;&#65533;S&#65533;&#65533;&#65533;!p&#65533;&#65533; &#65533;L1o&#65533;&#65533;L10&#65533;$&#65533;B-n&#65533;E/&#65533;kzg&#65533;&#65533;8&#65533;&#65533;0l=PW&#65533;&#65533;a
&#65533;&#65533;&#65533;&#65533;&#65533;( P&#65533;&#65533;&#65533;&#65533;im2&#65533;&#65533;&#65533;&#65533;&#65533;A2CQ3&#65533;^&#65533;&#65533;&#65533;-c&#65533;&#65533;&#65533;&#1472;&#65533;&#65533;&#65533;&#65533;&#65533;&#65533;&#65533;y&#65533;&#65533;&#65533;&#65533;&#65533;&#65533;&#65533;&#65533;&#65533;&#65533;&#65533;&#65533;&#65533;!&#65533;&#65533;&#65533;..&#65533; &#65533;&#65533;g&#65533;&#65533;&#1472;&#65533;	&#65533;&#65533;"&#65533;&#65533;~g&#65533;&#65533;D&#65533;m&#65533;&#65533;&#65533;&#65533;&#1866;&#65533;&#1627;JnA&#65533;&#65533;&#65533;MU0&#65533;PA&#65533;&#65533;&#65533;&#65533;&#65533;Y&#65533;&#65533;&#65533;&#65533;1&#65533; \&#65533;&#65533;&#65533;&#65533;&#65533;1h&#65533;U@&#65533;W&#65533;T>U&#65533;Ap&#65533;&#65533;&#65533;$&#65533;&#65533;&#65533;	&#65533;}&#65533;|&#65533;H&#65533;&#65533;Q?&#65533; &#65533;d
&#65533;xqP&#65533;&#751;&#65533;E&#1924;x&#65533;Du&#65533;&#65533;L
'&#65533;&#65533;A
L&#10496;l&#65533;1k&#65533;&#65533;&#65533;&#65533;U~MQ&#65533;4&#65533;@&#65533;&#65533;+&#65533;&#65533;6&#65533;N`&#65533;K&#65533;&#65533;O1&#65533;*&#65533;&#65533;&#65533;&#65533;>&#65533;&#65533;&#65533;fZq&#65533;&#65533;n&#65533;1&#65533;&#65533;&#65533;:&#65533;&#65533;0`gs&#65533;&#65533;&#65533;1&#65533; &#44382;46&#65533;!bL&#65533;o&#65533;&#65533;&#65533;&#65533;Dk&#65533;&#65533;&#65533;nng0&#65533;g@&#65533;w.&#65533;o&#65533;&#65533;&#65533;@&#65533;&#65533;&#65533;&#65533;&#65533;&#65533;l&#65533;&#65533;:r&#65533;z>&#65533;&#65533;Q&#65533;&#65533;&#65533;&#65533;&#65533;P&#65533; &#65533;xq&#65533;
&#65533;1&#65533;FQ0&#65533;a&#65533;&#65533;a	&#65533;>p@:&#65533;:&#65533;A$o&#65533;p&#65533;$&#65533;A&#65533;A&#65533;&#65533;n7&#65533;a&#65533;@&#65533;-D&#65533;&#65533;k&#65533;&#65533;A4&#65533;&#65533;^ 5z&#65533;0@&#65533;n&#65533;K&#65533;:&#65533;&#65533;&#65533;&#65533;&#65533;Me&#65533;Y!&#336;&#65533;Dp&#65533;B
&#182;&#65533;&#65533;&#65533;&#65533;&#65533;&#65533;&#65533;&#65533;&#65533;^ l&#65533;&#65533;&#65533;&#65533;R&#65533;SU&#65533;&#65533;&#65533;&#65533;&#65533;&#65533;&#65533;&#65533;&#65533;v_&#65533;&#65533;&#65533;&#65533;&#65533;^&#65533;&#65533;&#65533;I&#65533;&#65533;J&#65533;&#65533;;&#65533;@&#65533;
&#65533;H&#65533;&#65533;&#1161;_&#65533;R@ &#65533;o&#65533;&#1413;&#65533;&#65533;&#65533;
&#65533;&#65533;&#65533;0&#65533;&#65533;&#65533;5"&#65533;>p	&#65533;&#65533;&#65533;&#65533;&#65533;O:&#65533;aw&#65533;&#65533;|Pp1&#65533;| &#65533;&#65533;O&#65533;&#65533;08&#65533;&#65533;f`&#65533;Pp&#65533;&#65533;&#65533;&#65533;&#65533;&#65533;`&#65533;`&#65533;&#65533;	&#65533;&#1432;&#65533;&#65533;&#65533;&#65533;&#65533;&#1135;f&#65533;A&#65533;&#65533;&#65533;w&#65533;,&#65533;[&#65533;&#65533;_A`&#65533;&#65533;&#65533;j&#65533;&#65533;#&#65533;&#65533;8&#65533;Yo!&#65533;5v&#65533;&#65533;&#65533;3&#65533; &#65533;;S'R&#65533;&#65533; &#1100;&#65533;@&#65533;&#65533;&#65533;&#65533;P&#65533;&#65533;D!&#65533;&#65533;D&#65533;I&#65533;a&#65533;Q&#65533;&#65533;:\h&#65533;_&#65533;&#65533;&#65533;8f\tR&#65533;J&#65533;-]&#65533;&#65533;&#65533;_&#65533;296&#65533;T&B&#65533;c6&#65533;&#65533;)`&#65533;&#65533;&#65533;mdE&#65533;&#65533;&#65533;&#65533;&#65533;&#65533;|*t&#65533;&#65533;'&#65533;6&#65533;&#65533;`&#65533;&#65533;&#65533;jBt'&#864;3&#65533;1lF&#65533;:&#65533;&#65533;&#65533;?B&#1008;&#65533;&#65533;&#1452;Y&#65533;&#65533;&#65533;5&#65533;V&#49137;X&#65533;a&#65533;&#65533;&#65533;&#65533;]3uy'[]&#397;&#65533;\&#65533;Bc%&#65533;]&#65533;&#65533;&#65533;&#65533;?5	&#65533;,&#65533;&#65533;o&#65533;&#65533;&#65533;zD&&#65533;&#65533;N&#65533;V&#65533;Y&#65533;&#65533;&#65533;_&#49436;&#65533;x&#65533;&#65533;T&#65533;&#65533;&#65533;Z&#65533;&#65533;&#65533;0&#65533;&#65533;&#65533;&#65533;p&#65533;&#65533;Y&#137;a 1:&#65533;&#65533;&#65533;&#65533;&#65533;&#65533;n&#65533;&#65533;&#65533;&#65533;&#65533;&#65533;&#65533;4&#65533;&#65533;&#65533;&#65533;G&#65533;b&#65533;^a&#65533;&#65533;&#65533;&#65533;&#65533;&#65533;d5N:&#65533;C&#65533;&#65533;2&#65533;?)s&#65533;@&#65533;fJ&#550;&#65533;F&#65533;i&#65533;&#65533;XJ&#65533;Re&#65533;F00&#65533;
&#65533;0C&#65533;TH&#65533;81&T&#5129;&#65533;1E&#65533;&#65533;&#65533;&\&#65533;&#65533;$c\&#65533;E&#65533;&#65533;&#65533;,&#65533;j)&#65533;&#65533;&#716;9&#65533;Z&#524;&#65533;&#65533;&#65533;&#65533;H&#65533;&#65533;1&#65533;&#65533;01&#65533;&#65533;ZZ&#65533;7&#65533;pCC-&#65533;&#65533;&#517;&#65533;R&#65533;&#197;0&#65533;l!5&#65533;&#1064;&#65533;&#65533;&#65533;&#65533;.R&#65533;S&#65533;&#65533; M)E&#65533;&#65533;_&#65533;&#65533;&#65533;&#65533;&#65533;&#454;@&#65533;&#65533;&#65533;&#65533;RJ&#65533;Q&#65533;&#65533;`&#65533;&#65533;&#65533;I&#65533;>Q&#65533;&#65533;B3&#65533; 8&#65533;&#65533;k&#65533;&#65533;&#65533;R&#65533;&#65533;=&#65533;8z&#65533;&#1316;<R&#65533;&#65533;9&#65533;4B&#65533;&#65533;&#862;&#65533;,J`4&#65533;/&#65533;\hL^U&#65533;&#65533;2F(&#65533;&cd'&#65533;&#681;Y&#65533;r&#65533;&#65533;B`&#65533;&#65533;R&#65533;"&#65533;&#65533;a&#65533;K&#65533;&#65533;&#65533;&#65533;F&#65533;&#65533;&#65533;Q&#65533;gZ w-p&#1201;\&#65533;&#65533;dHy&#65533;&#65533;&#65533;^!&#65533;&#65533;&#525;&#65533;&#65533;&#65533;&#65533;&#434;&#65533;&#65533;jnlr\&#65533;,L@B&#65533;&#65533;w&#65533;&#65533;X&#65533;&#65533;$&#65533;&#65533;H&#65533;.De&#65533;&#65533;&#65533;50&#65533;M&#65533;&#65533;B&#1286;f(]h&#65533;fL&#65533;&#65533;&#65533;&#65533;&#65533;s#M&#65533;9d&#65533;	$&#65533;z3&#65533;9&#65533;&#65533;V"&#65533;&#65533;a &#65533;R&#1187;U&#65533;&#65533;&#65533;&#65533;4&#65533;[&#65533;&#65533;
&#65533;&#65533;&#65533;&#65533;&#65533;&#65533;,&#65533;&#65533;Jx&#65533;&#65533;&#65533;&#65533;&#65533;k0&#65533;&#65533;&#65533;&#65533;&#65533;`&#65533;"&#65533;&#65533;f&#65533;uP&#65533;&#65533;y6A&#65533;&#65533;&#65533;&#65533;'i&#65533;&#65533;&#65533;&#65533;"&#65533;I&#65533;2&#65533;&#65533;&#65533;[H$Q%p&#65533;}Ft&#65533;&#65533;&#65533;3&#65533;&#65533;.&#65533;/&#65533;&#1943;&#65533;&#65533;&#65533;<gr&#65533;]&7.&#65533;;u&#65533;&#65533;d&#65533;.a!?&#65533;&#65533;&#65533;&#65533;&#65533;X&#65533;,&#65533;N&#65533;:!&#65533;&#65533;:PC!O_jf&#65533;Vf>&#65533;%>Y&#134;OX&#65533;UO&#65533;9&#65533; &#65533;x&#65533;&#65533;&#65533;.$R&#65533;&#65533;&#65533;;&#65533;&&#65533;}&#65533;&#65533;9-&#65533;y&#65533;6-!&#65533;9&#65533;&#65533;&#65533;&#65533;'&#65533;&#65533;G&#65533;&#65533;&#65533;'8&#65533;n&#548;;>fo{S&#65533; t&#65533; &&#65533;&#65533;[&#65533;&#1832;&#65533; &#65533;&#65533;&#65533;&#65533;&#65533;&#65533;&#65533;^G&#1800;&#65533;rc t&#65533;HB&#65533;&#65533;R&#1557;&#65533;t&#65533;!LALB&#65533;`&#65533;;&#65533;&#65533;&#65533;P&#65533;&#65533;&#65533;&#65533;K&#65533;&#65533;&#65533;&#65533;&#1057;U&#65533;/qMa&#65533;&#65533;;r&#65533; &#65533;A>&#65533;&#65533;&#65533;,&#65533;&&#65533;&#65533;&#65533;!M8&#65533;&#65533;&#65533;&#65533;Dd9A&#65533;&#65533;&#65533;&#65533;7(B&#65533;(&#65533;&#65533;&#65533;&#65533;4"&#269;&#65533;&#65533;&#65533; LF&#65533;&#65533;&#65533;ACb&#65533;T&#65533;&#65533;&#65533;&#65533;&#65533;cTH&#65533;&#65533;7	&#65533;/&#65533;&#65533;&#65533;&#1652;y&#65533;!4&#65533; d&#65533;r &#65533;M&#65533;&#65533;&#65533;8@!)&#65533;M2&#65533;:9S&#65533;\&#65533;&#65533;&#65533;&#65533;bN&#65533; /S&&#65533;,lKG"&#65533;&#65533;EZ>hXj&#65533;J&#65533;&#65533;&#65533;&#65533;&#65533;8&#65533;/}Y&#65533;!(&#65533;"&#65533;&#65533;T&#65533;&#65533;&#448;P]-B&#65533;6&#65533;A&#749;er&#65533;Z B&#65533;&#65533;%/%&#65533;&#65533;
&#65533;N|y&#65533;&#65533;1&#65533;&#65533;&#65533;&#1245;&#65533;3&#65533;&#65533;&#65533;&#65533;C&#65533;A
&#65533;	&#65533;&#144;3R&#65533;TSpgF&#65533;G&#65533;y4&#65533;}	&#65533;/d&#65533;(&#65533;lq&#65533;&#65533;cD7&#65533;&#452;&#65533;

&#65533;&#65533;&#436;&#65533;&#65533;h&#65533;\&#65533;&#65533;?&#65533;&#65533;K&#65533;T%&#65533;&#1064;B&#65533;&#65533;&#65533;Mr&#65533;H&#65533;?&#65533;p /Lb0U&#65533;&#65533;B &#65533; &#65533;O!&#65533;A&#65533;&#65533;9&#65533;&#65533;&&#65533;&#65533;&#65533;`&#65533;&#65533;&#65533;S&#65533;&#41925;&#83095;&#65533;&#65533;u&Q&#65533;&#65533;&#980;&#65533;:&#65533;&#65533;1&#65533;WE+cT&#65533;k &#65533;&#65533;A[&#65533;e7^
&#65533;ls`Z&#65533;&#65533;&#65533;.-&#1099;Up&#65533;&#65533;KGs9lYV&#1162;&#65533;&#65533;&#65533;1&#65533;_&#65533;d&#65533;&#65533;JI%&&#518;	&#65533;&#65533;>&#65533;&#65533;&#65533;^&#65533;&#65533;2)&#65533;&#65533;
&#65533;cX&#48336;&#65533; #&#65533; &#65533;&#65533;&#65533;BS&#65533;C&#65533;&#65533;KEjRs&#65533;&#65533;C&#65533;A#&#65533;@&#65533;
&#65533;0&#65533;jd	+[C3<&#65533;&#65533;{&#65533;&#65533;&#65533;TF
&#65533;?0&#65533;&#65533;H&#65533;'&#65533;&#65533;&#65533;&#65533;R&D()Q&#65533;PT@z7!KM*z%YH&#65533; `&#65533;&#65533;&#65533;y&#65533;&#65533;I&#65533;&#65533;&#65533;&#65533;u&#65533;x&#65533;&#65533;A&#65533;W&#65533;&#65533;H&#65533; 0&#65533;&#65533;^&#65533;!a&#65533;g&#65533;^&#65533;5&#65533;0XW&#65533;t&#65533;?"&#784;J&#65533;&#65533;?2P&#65533; &#65533;&#65533;&#65533;&#65533;e&#65533;kia&#65533;&#65533;G&#65533;&#65533;&#65533;49#,&#65533;h-&#65533;r&#65533;&#65533;&#65533;X3<v0wI
e&#65533;~1iJ.&#65533;l&#65533;&#65533;	&#65533;
&#65533;&#65533;&#65533;&#65533;*5&#65533;Q61	Y&#65533;<v&#65533;%/&#65533;&#65533;&#65533;&#65533;&#65533;)&#65533;&#65533;&#65533;2&#65533;&#65533;&#65533;&#65533;A2&#65533;&#65533;T&#65533;&#65533;MFJ&#65533;&#65533;H&#65533;%
&#65533;&#65533;5&#65533;&#65533;&&#65533;&#65533;"yhc&#65533;&#65533;&#65533;p&#65533;&#65533;&#65533;&#65533;&#65533;vb&#65533;&#65533;}T&#65533;&#65533;&#65533;&#65533;&#65533;&&#65533;z&#65533;&#65533;I&#65533; &#65533;	&#65533;&#1449;'&#65533;&#65533;3BU&#1490;&#65533;&#65533;&#65533;&#65533;N&#65533;k&#604;&#65533;&#65533;&#65533;&#65533;/ &#65533;&#65533;Z&#65533;*$&#65533;&#65533;DB&#65533;&#65533;&#65533;'&#65533;&#65533;&#65533;&#65533;|&#65533;&#65533;&#65533;&#65533;$&#191;&#65533;p&#65533;&#65533;&#65533;%
:&#65533;&#65533;JH&#65533;47&#65533;&#65533;&#65533;vv&#65533;&#65533;=mi+{&#65533;.&#65533;&&#65533;U&#65533;A&#65533;&#65533;Efy&#65533;ch|&#891;&#65533;%&#65533;-1&#65533;U&#65533;&#65533;(q&#65533;&#65533;&#65533;&#65533;S&#65533;&#593;&#65533;^[uE&#65533;ZB&#65533;,&#65533;&#65533;Y&#65533;&#65533;*y&#65533;L&#65533;&#759;&#65533;&#65533;}5T&#65533; &#695;HYBF&#65533;k(&#65533;l	&#65533;UW`&#65533;%&#65533;`&#65533;&#65533;qm&#65533;&#65533;&#65533;&#65533;&#65533;
@&#65533;&#65533;&#65533;&#656;&#65533;&#65533;&#804;&#65533;&#65533;4"9&#65533;&#65533;qd&#65533;&#65533;&#65533;&#65533;Sg&#65533;]*&#65533;W&#65533;;M&#65533;{]&#65533;4p&#65533;&#65533;&#65533;&#65533;&#65533;O&#65533;&#65533;i&#65533;&#65533;p&#65533;~ U&X &#65533;&#65533;Z&#1399;&#65533;`a?&#65533;&#65533;_&#65533;&#65533;&#65533;"Xmj&#65533;&#65533;&#65533;&#65533;.&#65533;c&#65533;v&#65533;&#65533;+!1j&#65533;&#65533;2&#65533;d&#65533;&#65533;&#65533;&#65533;}n&#65533;&#65533;&#65533;FAP&#65533;B:&#65533;&#65533;;!&#65533;&#65533;&#65533;f&#30545;z&#65533;=7&#65533;&#65533;I&#65533;&#65533;&#65533;&#65533;|&#65533;x&#65533;V&#65533;&#65533;&#65533;&#65533;V}P&#65533;&#65533;?&#65533;|^&#65533;j=gH&#65533;1y&#65533;&#65533;d&#65533;&#65533;	&#65533;Y&#65533;i&#65533;&#1795;&#65533;&#65533;&#65533;r&#65533;&#65533;&#65533;]&#65533;	&#65533;&#65533;&#65533;LL\ &#65533;i
&#849;&#65533;2$"&#65533;&#65533;&#65533;P]&#65533;&#65533;@>&#65533;!&#65533;N&#65533;&#1127;\s0&#65533;&#65533;&#65533;#K&#65533;&#65533;*&#65533;&#914;&#65533;'Dj&#65533;&#65533;B&#65533;3k9a&#65533;au&#65533;,&#65533;`&#65533;p&#65533;'&#65533;x&#65533;S;&#65533;wf&#65533;?&#65533;#@&#65533;86	q<&#65533;Yy;r&#65533;&#65533;&#65533;i&#65533;&#65533;&9&#65533;t(&#65533;&#65533;	'&#65533;Q&#65533;'y&#65533;wc&#65533;+A&#65533; &#65533;&#65533;h&#65533;d&#65533;^+&#65533;&#65533;&#65533;4&#65533;&#65533;&z&#65533;&#65533;&#65533;&#65533;&#65533;&#65533;&#65533;&#65533;&#1598;&#65533;P/&#65533;&#65533;&#65533;&#1179;&#65533;G&#65533;)&#65533;y&#65533; T9S;&#65533;X[*&#65533;$&#65533;q&#65533;7&#65533;&#65533;&#65533;&#65533;H&#65533;:&#65533;&#65533;&#65533;&#65533;&#65533;R&#65533;&#65533;&#65533;F&#65533;LY&#65533;&#65533;
&#65533;&#65533;&#65533;3&#65533;&#65533;&#65533;3\"&#1938;&#65533;D&#65533;8C.H3&#65533;&#1570;y&#65533;*&#65533;#&#65533;I&#65533;>&#65533;$"&#65533;&#65533;&#65533;&#65533;r&#65533;&#65533;&#65533;$&#65533;&#65533;&#65533;&#65533;&#65533;&#65533;&#65533;R&#65533;&#65533;&#538885;X&#65533;E&#65533;X&#65533;W&#65533;&#65533;'&#65533;&#65533;$&#65533;:yr&#65533;&#65533;:&#65533;&#65533;?&#65533;&#1279;&#65533;&#65533;ybA,@[&#65533;&#65533;&#65533;U\&#65533;Rt	&#65533;&#65533;&#65533;@&#217;&#65533;&#65533;@&#65533;&#65533;,7&#65533;&#65533;S&#65533;&#65533;&#65533;1]&#65533;!&#65533;`&#65533;cT&#65533;#A&#65533;&#65533;c|
W&#65533;W*&#65533;&#65533;&#65533;&#65533;&#65533;&#65533;&#65533;h&#65533;&#65533;k-1S&#65533;&#65533;[&#65533;&#65533;#&#65533;&#65533;:/&#65533;B&#1115;&#65533;&#65533;B/&#65533;&#65533;#&#65533;3&#65533;&#65533;3C&#65533;&#65533;&#65533;&#65533;i3&#65533;$&#1699;&#65533;0&#65533;&#65533;Z9&#65533;&#65533;F&#65533;&#65533;)&#65533;A8&#65533;5d&#65533;8&#65533;&#65533;&#65533;$&#65533;:/&#65533;&#65533;&#65533;>&#65533;&#65533;&#65533;"&#65533;4x&#65533;&#65533;&#8737;&#65533;&#65533;&#65533;&#65533;&#65533;L&#65533;*&#1810;&#65533;&#65533;5&#65533;&#65533;&#65533;Nz &#65533;r:&#65533;X&#65533;&#65533;h?W&#65533;D&#65533;&#65533;&#65533;&#65533;&#65533;2&#65533;&#65533;hd	TSd&#349;1&#65533;8&#65533;&#65533;I&#65533;&#65533;2r&#65533;&#65533;&#65533;@p&#65533;&#65533;&#65533;X&#65533;Y&#65533;+,&#65533;&#65533;&#65533;&#715;&#65533;&#65533;&#65533;&#65533;t
&#65533;&#65533;&#65533;&#65533;(1&#388; &#65533;&#65533;L2A&#65533;@<&#65533;X&#65533;&#65533;T&#65533;&#65533;Yy2&#65533;|&#65533;&#65533; &#65533;?&#65533;&#65533;'xP&#65533;&#65533;H&#65533;4X&#65533;&#65533;8&#453;pH&#65533;8&#65533;;&#65533;&#65533;+=&#65533;=&#65533;SD&#65533;&#65533;&#65533;Q	&#65533;\&#65533;&#65533;&#65533;&#65533;&#65533;&#65533;&#65533;&#65533;&#65533;&#65533;B&#65533;&#1085;f&#65533; J0&#65533;&#65533;&#65533;=&#65533;P&#65533;&#65533;h&#65533;&#65533; &#65533; &#1224;&#65533;,&#65533;s&#65533;&#65533;A&#65533;&#65533;L&#65533;&#65533;&#65533;&#65533;&#61674;&#65533;&#65533;&#65533;&#65533;&#12064;{&#65533;t&#65533;&#65533;R)S&#65533;M&#65533;&#65533;A&#65533;<R&#648; &#65533;&#269; &#65533;&#65533;&#65533;&#65533;&#65533;!&#65533;&#65533;&#65533;E&#65533;D&#65533;&#65533;	&#65533;&#65533;l&#65533;D&#65533;6&#65533;&#65533;&#65533;&#65533;I&#65533;&#65533;+&#65533;,&#65533;l&#65533;&#65533;&#65533;&#65533;&&#65533;1&#65533;&#65533;&#343;&#65533;;&#65533;;&#65533;&#65533;%)&#65533;&#65533;<&#65533;z	$c<&#65533;&#65533;&#65533;g<u&#65533;&#65533;4O9-i&#65533;&#65533;&#65533;S0P:&#65533;&#65533;&#65533;&#65533;S&#65533;b&#65533;X&#65533; &#65533;"$BJ
-=3d#&#65533;G&#65533;&#1764;&#65533;c&#65533;Q&#65533;+&#65533;&#65533;&#65533;&#65533;&#65533;&#1592;&#65533;x&#65533;w&#65533;G&#65533; &#65533;JY(&#65533;&#65533;&#65533;c&#65533;&#65533; &#65533;)&#65533;&#65533;&#65533;)x(&#65533;&#65533;oL&#65533;&#65533;&#65533;$@R9&#65533;N&#65533;&#65533;%&#65533;E&#65533;&#65533;`&#65533;@&#65533;9&#65533;&#65533;9N&#65533;&#65533;H&#65533;Sc&#65533;&#65533;&#65533;[	XX%&#65533;&#575;	&#65533;:&#65533;4+&#65533;kN=&#65533;&#65533;c&#65533;&#65533;t6&#65533;(&#65533;&#65533;ti2 [\O&#65533;dO&#65533;&#65533;&&#65533;&#523;&#65533;&#65533;&#65533;&#65533;&#65533;&#65533;&#65533;`&#65533;"q&#1327;pT&#65533;@&#65533;&#65533;	&#65533;2&#65533;Ke
(<&#65533;x!&#1185;&#65533;&#65533;&#65533;&#65533;k&#65533;2!&#1379;&#65533;FR
&#65533;'&#1164;o&#1828;IS&#65533;X&#65533;&#65533;&#65533;[&#65533;&#65533;P&#65533;&#65533;&#65533;&#65533;&#65533;u&#65533;Q&#65533;T)&#65533;r$Cd	&#65533;&#65533;&#65533;0&#766;nH&#65533;L&#65533;&#65533;9&#669;&#65533;&#65533;R(h&#65533;)h3&#65533;y 0&#65533;&#1491;&#65533;NX%P&#65533;&#65533;t3#&#65533;.&#65533;T&#65533;$&#65533;ZB pUe&#798;&#65533;L*=W&#65533;t&#65533;+&#65533;&#65533;&#65533;B&#65533;%&#65533;/.==&#65533;R&#65533;b&#274;I&#65533;l&#65533;&#65533;&#65533;&#65533;'&#65533;7&#65533;k&#65533;55&#65533;8u&#941;C&#65533;&#65533;&#65533;&#65533;i\&#65533;?`&#65533;&#65533;&#65533;&#65533;<=	&#65533;Uj&#65533;o&#65533;&#65533;iy;a	kr&#65533;F=&#65533;&#65533;b&#65533;&#65533;&#65533;@&#65533;&#65533;}1&#65533;&#65533;|i&#65533;&#65533;&#65533;&#65533;&#65533;&#65533;&#65533;&#65533;&#65533;&#65533;$&#65533;&#65533;&#65533;&#346;5&#65533;N&#65533;&#65533;&#65533;&#65533;&#65533;&#65533;&#65533;(M&#65533;&#65533;&#65533;XY &#65533;&#65533;#P)J+N-&#65533;&#65533;XC&#65533;&#65533;$&#65533;@&#65533;&#65533;&#65533;K^&#65533;4&#65533;&#65533;&#65533;&#65533;&#1288;b&#65533;&#65533;X&#65533;&#65533;x&#65533;&#65533;&#65533;&#65533;&#65533;&#65533;=6&#1128;&#65533;).8d&#65533;&H&#65533;&#65533;4&#65533;"&#574;5&#197;x 0W&#65533;x&#65533;M&#700;&]L&#65533;rU&#65533;&#65533;K&#65533;&#65533;2&#1163;4&#65533;&#65533;G&#65533;R&#65533;[&#65533;&#712;&#65533;;9&#65533;&#65533;&#65533;W&#65533;@&#65533; ]&#65533;&#65533;7K&#65533;D&#65533;p1&#65533;?&#65533;A&#65533;&#65533;&#65533;&#65533;&#65533;&#65533;&#65533;:&#65533;&#65533;&#65533;&#65533;&#65533; L&#65533; &#65533;X&#65533;&#336;BmJp&#65533;&#65533;?&#65533;&#65533;AY&#65533;&#65533;E&#65533;x,&#65533;&#65533;&#1578;&#65533;&#65533;%&#1098;&#65533; !#&#65533;&&#65533;p&#65533;&#65533;&#65533;a&#65533;T&#65533;&#65533;&#65533;&#65533;&#65533;&#65533;&#65533;&#65533;\&#65533;j&#65533;K&#65533;&#65533;&#65533;$&#65533;&#65533;&#65533;&#65533;&#65533;"&#65533;&#65533;q&#65533;Q*(]&#65533;&#65533;)n&#308;&#65533;8&#65533;&#65533;&#65533;&#65533;*&#297;*KG&#65533;R*&#65533;|&#65533;&#65533;&#65533;&#65533;I&#65533;&&#65533;&#65533;&#65533;Bs&#1352;n&#65533;&#65533;&#65533;&#65533;&#65533;&#65533;&#65533;&#65533;J&#65533;&#65533;&#65533;@&#65533;&#65533;&#65533;$&#65533;&#65533;&#65533;h&#65533;&#65533;`Mx &#65533;T]&#65533;&#65533;&#65533;&#65533;[&#65533;&#965;$&#65533;&#65533;W&#65533;&#65533;2&#65533;&#65533;&#65533;z&#285;&#65533;A&&#65533;'-&#65533;&#65533;c&#65533;&#543;&&#65533;&#65533;A&#50490;&#65533;m&#65533;?&#65533;D&#1481;&#65533;6&#65533;bW&#65533;&#1909;&#65533;Xa&#65533;*1&#65533;=
&#65533;2&#65533;XYocJ1f&#65533;;
&#65533;&#65533;E&#65533;1&#65533;&#65533;T&#65533;(!%&#4765;5&#65533;&#732;&#65533;Y&#65533;M&#65533;(&#65533;&#267;&#65533;&#65533;>&#65533;!.N&#632;Q&#65533;&#65533;N&VPe_#&#183;&#65533;&#65533;_&#65533;&#65533;[1&#756;&#65533;&#65533;d@ &#65533;&#65533;&#65533;&#147;x&#65533;&#65533;&#65533;&#65533;V&#65533;&#65533;&#65533;&#65533;&#65533;&#848;	&#65533;&#568;&#65533;X&#65533;9&#65533;"&#65533;$&#65533;(&#65533;&#65533;&#65533;C&#65533;&#1093;&#65533;&#65533;&#65533;&#65533;&#65533;eQ&#65533;.Q4-&#65533;#o&#65533;&#65533;&#65533;&#65533;&#65533;-&#1485;&#65533;&#65533;U&#65533;eV	u&#65533;-E&#297;&#65533;&#65533;RHbW&#65533;&#65533;&#65533;&#65533;L&#65533;IDN]k%&6d6&#65533;&#65533;&#570;&#65533;eX&#65533;&#65533;:&#65533;(&#65533;&#65533;&#65533;&#65533;cI&#65533;&#65533; &#65533;&#65533;&#65533;1&#65533;o&#65533;&#65533;&#65533;eJ&#65533;h&#65533;EE&#65533;&#65533;l&#1002;4'&#65533;&#65533;
Z&#65533;cl&#65533;e&#65533;&#65533;&#65533;&i&#65533;&#65533;&#65533;&#1605;x&#389;&#65533;&#1280;&#65533;!&#65533;J>0&#410;&#1306;&#65533;kS&#65533;H&#65533;&#65533;&#65533;&#65533;&#65533;;&#65533;PJb&#65533;&#1204;&#65533;>&#65533;Dq=&#65533;&#65533;m&#65533;&#65533;&#65533;&#65533;,&#65533;&#1363;&#65533;$:&#65533;"&#65533;\&#65533;M;H&#65533;
P&#65533;^6I&#65533;qH&#65533;&#65533;&#65533;`&#65533;&#1733;x&#65533;&#65533;&#65533;};&#65533;&#65533;&#65533;&#20612;&#870;Q&#65533;&l	&#65533;&#65533;&#65533;CZ&#65533;CJ&#65533;&#65533;&#65533;&#65533;&#65533;Z&#65533;`&#38304;&#65533;Q&#1975;|&#1207;&#65533;`&#65533;&#65533;&#65533;:)&#65533;?&#65533;&#920;&#65533;]&#65533;k&#65533;&#65533;&#65533;&#65533;}g&#65533;&#65533;&#65533;e&#1981;&#912;g&#65533;l&#65533;&#65533;	&#1660;&#65533;&#65533;&#65533;&#65533;&#65533; 
'!&#65533;	Z&#65533;&#65533;&#65533;d&#65533;?f&#65533;@&#65533;&#65533;\&#65533;&#65533;M&#65533;&#65533;&#65533;&#65533;&#65533;&#65533;&#1869;H&#65533;&#65533;&#65533;4u&#65533;1a%4q&#65533;&#65533;&#65533;a8S&#65533;*,k&#65533;&#65533;&#65533;H&#65533;-C&#1485;&#65533;&#65533;&#65533;&#179;&#65533;&#65533;m&#65533;&#65533;&#65533;&#65533;fU&#65533;x&#65533;`&#65533;[&#65533;Q&#65533;Ij&#65533;&#65533;h&#65533;&#65533;%&#1813;&#1560;kE&#65533;&#65533;Y` )&#65533;=R&#65533;D&#1720;&#65533;$G&&#65533;&#65533;&#65533;>0&#65533;)0;&#65533;ifR&#65533;&#65533;&#65533;J;	&#50880;@ &#65533;V5P&#65533;&#65533;-+&#65533;&#65533;&#65533;P&#65533;:&#65533;&#65533;X&#65533;&#65533;X&#65533;:&#65533;&#65533;&#65533;s&#65533;&#65533;&#65533;`!kp&#65533;&#65533;&#65533;&#65533;S&#65533;&#65533;&#65533;2f&#65533;&#65533;p&#65533;8T&#472;T#9h&&#65533;&#1285;Ph&#65533;_x&#65533;!&#65533;&#65533;&#65533;&#65533;\x]&#65533;-g&#1605;&#910;&#65533;&#65533;r`&#65533;
&#65533;Zk&#65533;&#1928;Q&#65533;&#65533;&#65533;Q&#65533;&#65533;&#65533;\&#65533;&#65533;&#65533;&#65533;<&#65533;&#65533;&#65533;|8;x[&#65533;(&#65533;u&#65533;&#65533;&#65533;y.-&#65533;&#65533;&#65533;^	&#65533;L0&#65533;&#65533;&#65533;-@ &#65533;[P&#65533;&#65533;&#65533;&#65533;&#65533;&#65533;&#65533;&#712;&#65533;&#1788;
&#65533;>&#65533;&#65533;&#65533;M&#65533;R&#65533;-&#65533;H&#65533;j&#65533;&#65533;R@&#1586;&#65533;s*&#65533;&#65533;&#65533;&#65533;F&#65533;$&#65533;T&#65533;~&#65533;&#65533;&#65533;g@&#65533;L&#65533;&#65533;V&#65533;&#65533;&#65533;U	O&#65533;?&#65533;?&#65533;&#1237;&#65533;&#65533;:&#65533;N&#65533;&#65533;c&#694;&#65533;&#65533;&#65533;&#65533;"c.y^_&#65533;p&#65533;&#65533;&q&#1672;&#65533;(q&#65533;a!&#65533;J&#65533;@&#65533;&#65533;6<P&#65533;loqX(&#65533;o&#65533;?&#65533;xK&#65533;:-&#65533;,&#65533;E~d&#65533; S&#65533;
1;M&#65533;&#65533;)p&#65533;/&#1139;&#65533;&#65533;&#65533;*;&#65533;&#65533;&#65533;&#65533;&#65533;&#65533;K&#65533;UQXqg&#65533;&#65533;3S"&#65533;&#65533;#al&#65533;&#65533;`&#65533;&#65533;8Eh>%P&#65533;&#65533;`&#65533;`h&#65533;WpF$D&#65533;&#65533;&#65533;,B&#1548;&#65533;&#65533;m&#65533;&#65533;&#65533;&#1682;s&#65533;&#65533;4&#65533;@'&#65533;&#65533;6=Y+iWPkRT&#65533;&#65533;%g'&#65533;t'&#65533;&#65533;'&#65533;&#65533;&#65533;&#65533;&#65533;?&#65533;&#65533;P7y!&#65533;>Uj&#65533; |&#65533;&#65533;&#65533;{V
hT4&#65533;&#65533;`&#65533;@&#65533;&#65533;;&#65533;v&#65533;&#65533;&#65533;&#65533;&#65533;&#65533;&#65533;g,<&#65533;&#65533;&#65533;l&#65533;X&#65533;&#65533;&#65533;yR&#65533;BS&#65533;@&#909;X &#65533;&#1831;:&#65533;&#65533;&#65533; &#65533;&#65533;4&#65533;j&#1846;&#65533;%D/&#65533;&#65533;\&#65533;l&#65533;#&#65533;Lpj&#65533;&#65533;o&#65533;&#65533;&#65533;&#65533;&#65533;&#65533;&#65533; s&#65533;0&#65533;&#65533;&#1608;&#1752;{zT&#65533;&#65533;&#65533;&#65533;&#65533;&#65533;&#65533;a&#65533;&#65533;&#65533;38&#65533;&#65533;&#65533;)*&#65533;&#65533;&#701;A&#65533;(I&#65533;$&#65533;&#65533;&#65533;N&#65533;&#65533;*&#65533;H&#65533;&#65533;&#1679;&#65533;&#65533;&#65533;&#65533;&#65533;]&#65533;pW:p&#65533;Cg&#65533;&#65533;cW&#65533;8&#65533;&#65533;&#65533;nS&#65533;py&#65533;&#65533;&#1035;&#65533;l&#995;&#65533;X&#65533;b&#65533;&#65533;&#65533;9&#65533;@&#65533;pu&#65533;09&#65533;u&#65533;&#65533;T&#65533;<&#65533;y&#65533;l&#65533;Gz &#65533;&#65533;&#65533;&#65533;7M$2&#65533;&#65533;&#65533;Y&#65533; &#65533;&#65533;&#65533;v&#65533;&#65533;. &#65533;~9&#65533;&#65533;&#65533;&#65533;&#996;.&#65533; &#65533;\?:&#65533;&#65533;&#65533;H&#65533;&#65533; &#65533;L`&#65533;&#65533;@&#65533;C&#65533;=&#65533;&#65533;&#65533;&#65533;&#65533;&#65533;'p&#65533;@Sr8#j&#65533;%&#65533;&#65533;<&#65533;&#65533;&#65533;@
&#65533;&#65533;F.Eq&#65533;&#65533;&#65533;0&#65533; &#65533;80&#65533;&#65533;)&#65533;&#65533;&#65533;&#65533;&#65533;&#65533;V&#65533;Q)p&#65533;&#65533;:&#65533;&#65533;\y`&#65533;&#65533;T&#65533;&#65533;+*&#65533;&#65533;@?&#65533;&#65533;&#65533;&#65533;&#65533;&#65533;?5&#65533;&#65533;%q&#65533;&#65533;?&#65533;.&#65533;'&#65533;\&#65533;&#65533;Ztv&#65533;?ja&#65533;&#65533;+&#65533;&#65533;u&#65533;&#875;w/&#2046;~&#65533;,x0&#65533;&#65533;&#65533;aQ&#65533;&#65533;
X&#65533;-&#65533;E`&#65533;&#65533;8&#65533;l&#65533;&#65533;&#65533;&#65533;&#65533;&#65533;thf&#65533;^&#65533;&#65533;	8h&#65533;&#65533;@3&#65533;&#65533;&#65533;&#65533;8&#65533;w&#65533;&#65533;&#1644;{&#65533;`&#65533;&#65533;&#65533;&#65533;&#65533;&#65533;@&#65533;&#65533;&#65533;&#65533;M&#65533;V&#65533;?r^+&#65533;&#65533;&#65533;@k&#65533;&#65533;<&#65533;&#65533;S&#65533;&#65533;&#65533;&#65533;&#65533;&#65533;&#65533;7&#65533;&#65533;dA&#65533;&#65533;&#65533;LJ&#65533;&#65533;fM&#65533;+kZ&#65533;&#65533;&#65533;&#65533;?* QQ&#65533;}&#65533;&#65533;K&#65533;&#65533;u&#65533;S&#65533;&#65533;&#65533;&#65533;&#65533;&#65533;&#65533;-&#65533;&#65533;U&#65533;N&#65533;&#65533;&#65533;'&#65533;!AmDQ&#65533;Y&#65533;G&#65533;q&#265;&#65533;H&#65533;0&#65533;&#65533;cE&#65533;&#65533;&#65533;&#65533;@&#65533;,p&#65533;I&#65533; &#65533;&#65533;&#65533;y&#65533;P&#65533;x1AKA&#65533;D&#65533;J+&#65533;&#65533;&#65533;@^&#65533;T&#65533;z9Y&#65533;@iL`eR&#65533;u R&#65533;g_ ]&#65533;@f&#65533;&#65533;JUW&#65533;&#65533;&#65533;]&#65533;&#65533;&#65533;@q&#65533;&#65533;&#65533;\c&#65533;U&#65533;Wq&#65533;&#65533;&#65533;?k&#65533;&#65533;&#65533;?&#65533;&#65533;V&#65533;&#65533;&#65533;&#65533;"&#65533;&#65533;&#65533;&#65533;&#65533;&#65533;b*<&#1241;&#65533;u&#65533;c&#65533;)&#65533;&#65533; E&#65533;x&#65533;Y&#65533;&#65533;v&#65533;&#65533;&#65533;c&#65533;&#65533;&#65533;&#65533;&#65533; &#65533;&#65533;*&#65533;&#65533;&#65533;&#65533;5&#65533;&#65533;*&#65533;&#65533;Q3&#1068;&#65533;.&#65533;a&#65533;+\&#65533;&#65533;&#65533;&#65533;
&#65533;&#65533;O&#65533;9&#65533;&AA$ &#65533;&#65533;&#65533;xW&#947;W{1&#65533;&#65533;&#65533;
-Q&#65533;&#65533;@&#65533;'_LJ&#65533;&#65533;{&#65533;&#65533;D R&#65533;&#65533;?&#65533;S&#65533;&#65533;a&#65533;&#65533;"^&#65533;&#65533;+&#65533;&#65533;&#65533;&#65533;_lq&#65533;?&#65533;&#65533;&#65533;+[&#65533;&#65533;N%aw&#65533;:&#65533;&#65533;&#65533;zD&#65533;&#1746;M^Pq&#65533;?&#65533;&#65533;B&#65533;K&#65533;&#65533;S&#65533;&#65533;FO&#65533;D&#1296;&#615;&#65533;&#65533;\E&#65533;&#1194;&#65533;9K&#65533;[.bg&#65533;&#65533;'Z|*=&#65533;&#65533;N&#65533;	&#65533;&#65533;Xa*&#65533;&#65533;Wc&#65533;&#65533;&#65533;-,&#65533;(&#65533;&#65533;&#65533;=&#65533;g&#65533;&#65533;&#65533;Eh&#65533;q&#65533;O&#1707;d:p&#65533;*&#1773;&#65533;M&#65533;&#65533;&#65533;j&#65533;&#65533;&#65533;&#65533;&#65533;&#65533;&#65533;?&#65533;&#65533;+A&#65533;RcB&#65533;&#65533;&#65533;:n&#65533;&&#65533;ZS&#65533;&#65533;&#65533;T&#65533;a&#65533;u&#65533;p&#65533;&#65533;&#65533;f&#65533;&#65533;&#1020;&#65533;&#65533;y&#65533;S|D^	&#65533;&#65533;7U&#65533;&#65533;&#65533;3&#65533;&#65533;&#65533;{PQF&#65533;&#65533;~ &#65533;&#65533;}&#65533;0&#65533;?&#65533;]OT{w&#65533;W&#65533;@pT&#65533;&#65533;&#65533;&#65533;] t#&#65533;&#13529;&#65533;OAH&#65533;y&#65533;&#65533;&#65533;&#65533;&#65533;?&#65533;/&#65533;1&#65533;&#65533;&#65533;IW"&#65533;&#65533;p'&#65533;&#65533; w^&#65533;I&#65533;&#65533;&#65533;&#65533;I&#65533; &#65533;NW&#65533;&#65533;4XH&#65533;hg&#65533;N&#65533;&#65533;&#65533;'&#65533;p&#65533;Mltr&#65533;&#65533;&#673;0&#65533;*\&#65533;A&#65533;(&#65533;9FRe&#65533;&#65533;&#65533;BE&#65533;&#65533;n&#65533;1C+r&#65533;&#65533;u
4z\&#65533;>&#65533;&#65533;&#65533;&#65533;-o&#65533;K&#65533;&#65533;X&#65533;&#65533;&#65533;&q&#65533;R&#65533;	7&#65533;&#1840;&rWda&#65533;&#65533;&#65533;x1&#65533;&#65533;&#65533;r&#65533;&#65533;Q&#65533;+&#1193;&#65533;5&#65533;-&#65533;&#65533;>&#65533;&#65533;L&#65533;&#65533;&#65533;I>^(&#65533;&#65533;&#65533;?&#65533;&#65533;i&#65533;&#65533;: P&#65533;t$&#65533;&#65533;
:A&#65533;&#65533;&#65533;'\@ &#65533;&#65533;&#65533;&#65533;&#65533;&#65533;&#65533;d| &#65533;&#65533;&&#65533;&#65533;&#65533;M&#65533;&#65533;G&#65533;@P&#65533;B&#65533;^&#65533;`!&#65533;#s&#65533;,^x&#65533;&#65533;\&#65533;-p&#335;%&#65533;&#65533;I,&#65533;K&#65533;&#65533;&#65533;I9&#65533;&#65533;&#65533;&#65533;?&#65533;&#65533;&#65533;&#65533;R&#65533;&#65533;&#65533;0&#65533;&#65533;&#65533;&#65533;&#65533;A>X&#65533; &#65533;h|p&#1842;&#65533;&#65533;&#65533;&#65533;ma[&#65533;&#65533;
&#778;&#65533;&#65533;\';&#65533;&#65533;w6J1i&#65533;@2#C&#65533; Tp&#65533;L;&#65533;OQ&#621;5@&#65533;AR3&&#65533;&#65533;|{&#65533;A+&#65533;
&#65533;&#65533;&#65533;b&#65533;W+&#65533;5N &#65533;&#65533;(A&&#65533;NCqQ&#65533;&#1116;&#65533;&#65533;,&#65533;&#65533;&#65533;&#65533;&#65533;+&#65533;9&#65533;&#65533;Q&#65533;&#65533;&#65533;&#65533; c$=&#65533;Q]&#65533;P&#65533;!	d&#65533; d=9)&#65533;-&#1216;K&#65533;&#274;&#65533;$&#65533;I&#65533;&#65533;b&#65533;&#65533;&#65533;&#65533;"sv&#65533;+B&#65533;Lu*^r&#65533;&#65533;&#65533;&#65533;"JZ&#406;zt;&#65533;h &#65533;&#65533;&#65533;?&#65533;$)S%&#65533;&#1112;&#65533;&#65533;&#65533; R&#65533;&#65533;&#65533;]&#65533;2H&#65533;&#65533;E)&#65533;&#65533;&#786;&#65533;&#65533;&#65533;=&#65533;	&#65533;&#65533;&#65533;@~&#65533;v&#65533;&#65533;&#65533;sA@&#65533;"?&#65533;&#65533;#&#65533;"&#65533;2&#65533;&#65533;&#65533;j-iK;H&#65533;31&#65533;&#65533;&#65533;&#65533;&#65533;6&#65533;J&#65533;m&#65533;Z&#65533;h:&#65533;CT&#65533;S5{;&#65533; &#65533;&#65533;&#65533;&#65533;&#65533;-&#65533;&#65533;/&#65533;Q&#65533;&#65533;&#65533;&#65533;&#65533;&#65533;&#65533;&#65533;^&#65533;&#65533;,*&#65533;g&#65533;&#65533;"&#65533;&#65533;Ca&#65533;:Z&#65533;&#65533;=&#65533;|&#65533;&#664;T&#65533;&#65533;&#65533;&#65533;+_&#65533;(&#65533;&#65533;]II @&#65533;I^&#65533;&#65533;&#65533;&#1107;a&#65533;?&#65533;&#1375;&#65533;KI&#65533;&#65533;AP&#65533;&#65533;&#65533;Uic&#65533;@&#65533;&#65533;&#65533;&#65533;	8&#65533;'ak&#65533;&#65533;&#65533;&#65533; &#65533;EW&#65533;&#65533;D&#65533;x&#65533;&#65533;~&#65533;Xa&#65533;J&#65533;v V&#331;5&#65533;r&#65533;&#65533;&#65533;reAZ]&#65533;&#65533;&#65533;<Y&#65533;,|&#65533;5I&#65533;&#65533;Y&#65533;&#65533;I&#65533;?U6&#65533;&#65533;<&#65533;23&#65533;&#65533;c
&#65533;&#65533;&#65533;&#65533;&#65533;S&#65533;&#65533;lKP&#65533;*Q%&#65533;&#65533;&#65533;k&#65533;H&#65533;&#419;zq&#65533;%&#65533;d&#65533;&#65533;&#65533;eT&#65533;&#65533;&#65533;&#65533;6&#65533;&#65533;+&#65533;%&#65533;&#65533;R&#65533;&#65533;&#65533;&#65533;G)&#65533;XzX&#65533; &#65533;wK&#65533;&#160;&#65533;&#65533;^&#65533;&#65533;&#65533;&#65533;:	&#65533;OH&#65533;&#65533;Y&#65533;U+&#65533;&#65533;L&#65533;&#65533;&#65533;&#65533;K&#65533;a&#65533;&#65533;&#65533;&#65533;&#65533;&#65533;
Th&#65533;&#65533;&#65533;&#65533;&#65533;&#65533;&#65533;I&#65533;s!&#65533;&#817;&#65533;&#65533;&#65533;&yW&#65533;	R&#65533;"&#65533;1H7&#65533;&#65533;&#65533;BVBN&#65533;=&#65533;&#65533;&#65533;A&#65533;&#65533;&#65533;&#65533;$!&#65533;^I&#923;&#65533;&#65533;&#65533;&#1925;&#65533;&#65533;&#65533;M&#65533;&#65533;r&#65533;&#65533;&#65533;&#65533;&#65533;&#65533;&#65533;&#65533;&#65533;&#65533;$&&#65533;&#65533;&#65533;&#65533;B&#65533;&#1900;*n&#65533;&#65533;ag&#65533;F*)_Y &#65533;&#65533;&&#65533;&&#65533;&#65533;&#65533;&#65533;0&#65533;&#610;pU&#65533;&#65533;&#65533;&#65533;&#65533;&#65533;K&#65533;^&#1859;<&#65533;&#65533;:&#65533;I&#65533;&#1155;0%&#65533;c&#65533;&#1467;W&#65533;&#65533;&#65533;*&#65533;L&#65533;&#65533;&#65533;&#65533;@&#65533;&#1385;`L&#65533;sj&#65533;(&#65533;&#65533;:Y&#324;-&#65533;S&#65533;[&#65533;&#65533;&#65533;r&#65533;IB&#65533;}&#65533;9&#65533;b&#65533;&#65533;&#65533;V&#65533;&#65533;T&#65533;1&#65533;x&#65533;H?&#65533;I&#65533;O~&#65533;&#65533;&#65533;F&#65533;&#65533;zt.&#1884;(J&#65533;&#65533;&#65533;p&#65533;'`&#65533;{*I&#65533;&#65533;&#65533;&#65533;&#65533;&#65533;&#65533;&#65533;&#65533;&#1080;&#65533;v&#65533;&#65533;q&#65533;r&#65533;&#65533;`TO&#65533;V&#65533;&#65533;!&#65533;d<&#65533;&#1726;&#65533;&#65533;j&#65533;a=y8&#65533;&#65533;&#65533;l	-&#65533;@&#65533;&#65533;x&#65533;&#65533;DU&#65533;&#1165;mbu&#65533;~SD&#65533;	&#65533;.&#65533;y&#65533; &#65533;n&#65533;&#65533;?|0w5&#65533;&#65533;&#65533;l^&#65533;&#65533;&#65533;9f&#65533;&#65533;s?&#65533;
&#65533;&#65533;&#65533;&#65533;&#324;@&#65533;-Q&&#65533;&#65533;&#65533;&#65533;&#65533;w&#65533;&#65533;&#65533;.]%X&#65533;&#65533;&#65533;9&#687;"&#65533;&#65533;&#65533;z&#1887;N&#65533;&#65533;,&#65533;[&#65533;&#750;&#65533;&#65533;+3&#65533;Oo&#65533;OJi&#65533;&#65533;]&#317;*&#65533;&#65533;z&#65533;&#65533;4&#65533;&#65533;BZ&#65533;&#457;&#65533;G"%~&#65533;I&#65533;R&#65533; 0&#65533;AX&#65533;]&#65533;&#33076;U&#65533;&#65533;&#65533;E\h8&#65533;&#65533;I&#65533;&#65533;Ec&#65533;&#65533;b&#65533;dX&#65533;a
a&#65533;&#65533;?&#65533;&#65533;In&#65533;F	&#65533;&#65533;&#65533;jQ&#65533;x^`&#65533;^d&#239;d&#65533;^p&#65533;^x&#65533;&#65533;}Qr&#65533;&#65533;&#65533;&#65533;`&#65533;&#65533;_&#65533;U&#65533;&#65533;@T&#65533;&#65533;O&#65533;e&#65533;&#65533;}_&#65533;&#780;XZ@&#65533;M&#65533;N&#65533;&#65533;&#65533;1^,&#65533;D&#65533;&#65533;&#65533;&#65533;&#65533;&#65533;&#65533;} S{&#65533;X&#65533;&#65533;&#65533;N&#65533;&#65533;E&#65533;&#65533;&#65533;J&#65533;&#65533;!]L	 &#65533;&#65533;&#65533;&#65533;&#65533;&#65533;&#65533;&#65533;&#65533;U a!&#65533;&#65533;&#65533;&#65533;&#65533;&#1016;&#1551;&#65533;&#65533;~&#65533;$&#65533;!d&#65533;W&#65533;&#65533;&#65533;A[&#65533;&#65533;eI&#65533;&Z&#65533;Q&#65533;'&#65533;&#65533;AX&#65533;&#1897;V&#65533;X&#420;&#65533;&#65533;^&#1814;N&#65533;&#65533;&#65533;D&#65533;Y&#65533;&#65533;&#65533;&#65533;AQ&#65533;&#65533;&#65533;`&#65533;&#65533;p&#65533;^&#65533;&#65533;_dQ6H0&#65533; _&#515;@&#65533;&#65533;&#65533;&#65533;n&#65533;&#65533;&#65533;F&#65533;8#&#65533;O&#65533;&#65533;B&#65533;&#65533;0&#65533;&#65533;q&#65533;,IN&#65533;&#65533;5&#140;&#65533;&#65533;&#65533;&#65533;&#65533;&#65533;Q&#65533;&#65533;&#65533;&#65533;&#65533;4&#65533;A0&#65533;,&#65533;&#65533; &#65533;&#65533;(X&#65533;&#65533;=VI&#65533;&#65533;F&#65533;&#65533; =&#65533;;&#65533;@	4&#65533;&#65533;&#65533;&#65533;&#429;&#65533;&#65533;D&#65533;h &#65533;&#65533;`4&#65533;^&#280;&#65533;Q&#65533;Z&#65533;&#65533;Z&#65533;E&#65533;t6M2r&#65533;&#65533;&#65533;&#65533;&#65533;V=&#65533;&#65533;!Y&#65533;b^&#65533;&#65533;@D&#65533;+J&#65533;&#65533;&#65533;&#65533;&#65533;h&#65533;[&#65533;&#65533;&#65533;&#65533;"A&#1307;h&#65533;J/&#65533;&#65533;&#65533;&#65533;0&#65533;Y^h&#65533;&#65533;)W&#65533;&#65533;&#65533;&#65533;s!\&#65533;\&#65533;d_D&#65533;@PE&#65533;&#65533;&#65533;R&#65533;&#331;	&#65533;&#65533;N&#65533;=&#65533;&#1229;&#65533;&#65533;y&#65533;<R&#65533;XZ&#65533;&#657;&#12805;&#65533;Rx_`&#65533;&#65533;&#1325;&#65533;>jL&#65533;&#65533;a&#65533;&#65533;&#65533;z&#65533;U/)&#65533;@ &#65533;@&#1281;W"&#65533;L&#65533;>.I&#65533;R&#65533;X&#65533;&#65533;E,A1T5&#65533;&#65533;l\D&#65533;&#65533;&#65533;o(`&#65533;x&#65533;XNW&#65533;tEG&#65533;&#65533;r)&#1508;f&#65533;&#65533; k&#65533;&#65533;bL&#441;&#65533;&#65533;&#65533;b^&#65533;&#1258;&#65533;?]&#65533;L&#65533;&#65533;M
&#65533;"O&#65533;&#65533;&#65533;A&#65533;[.>Q&#65533;[&#65533;!&#65533;&#65533;&a&#65533;&#65533;D6_4&#65533;/&#65533;0&#65533;&#65533;M@ &#65533;L&#65533;B&#65533;&#65533;&#65533;&#65533;&#65533;&#740;&#65533;&#65533;&#65533;#_P&#65533;&#65533;#8R&#65533;&#65533;&#65533;?Z&#65533;&#65533;&#65533;&#65533;z&#65533;@&#65533;Q&#65533;u&#65533;&#65533;^dR&#65533;&#65533;	D&#65533;&#65533;&#576;&#65533;?,A~
D1\G&#65533;0$A_&#65533;&#65533;4^&Ah&#65533;&#65533;&#65533;&#1717;&#351;L&#65533;q|&#65533;&#65533;&#65533;&#65533;
D<g&#65533;&#65533;P&#65533;&#65533;&#65533;&#1969;(=q&#869;t&#65533;d&#65533;n&#65533;&#65533;Y&#1619;&#65533;&#682;&#65533;&#65533;J&#65533;i&#65533;&#65533;&#65533;'&#65533;tY&#65533;&#610;&#65533;	F&#65533;&#65533;&#65533;@1*&#65533;&#65533;&#65533;&#65533;JdT&#65533;U@U@)&#65533;&#65533;f&#65533;#_&#65533;&#65533;&#65533;&#65533;&#65533;&#65533;	E~X&#65533;]&#65533;&#65533;#&#873;'&#65533;&#65533;&#65533;&#65533;z&#65533;A=|&#65533;&#65533;G&#65533;S_&#65533;&#65533;&#65533;_&#65533;O&#65533;&#65533;&#65533;&#991;&#65533;&#31305;ePMf&#65533;&#65533;L &#65533;*&#65533;CT&#65533;&#65533;E &#65533;UB&#65533;&#65533;&#65533;&#65533;2M&#65533;&#65533;&#1883;\&#65533;&#65533;a&#65533;H$q&#65533;&#65533;:&#39522;l&#65533;&#377;EF*F?&#65533;"?&#65533;$&#65533;d_&#65533;&#1468;&#65533;&#65533;&#65533;&#65533;O&#65533;En #&#65533;&#65533;FR*&#65533;1&#65533;H&#65533;`"+&#65533;&#65533;^a&#65533;#-&#65533;&#65533;	4$]\i&#65533;&#65533;&#65533;&#65533;&#65533;\&#65533;&#65533;_&#65533;&#65533;|)	&#65533;&#1626;^&#65533;&#65533;,&#65533;&#65533;LA&#65533;A=&#65533;&#65533;_&#65533;&#65533;&#65533;E&#65533;&#65533;&#65533;`a&#65533;&#65533;&#65533;5
/&#65533;&#65533;?*L&#65533;&#65533;&#65533;&#65533;&#65533;&#65533;&#65533;zQ&&#65533;&#65533;&#65533;;&#65533;&#65533;u&#65533;AH&#65533;vlGe&#65533;&#65533;&#65533;p&#65533;&#65533;&#65533;b,&#65533;~&#65533;n&#65533;fm&#65533;&#65533;&#65533;&#65533;&#65533;&#65533;&#65533;d&#65533;&#65533;Jt&#65533;&#65533;>&#65533;IFF&#65533;4&#65533;&#65533;&#65533;,&#65533;&#870;&#65533;&#65533;&O&#65533;&#65533;M&#922;Jp&#65533;p&#65533;&#65533;&#65533;J&#65533;N&#65533;&#65533;&#65533;
%_ &#65533;A0&#65533;?0iR&#65533;C1z&#65533;S2e&#65533;_&#65533;&#65533;&#65533;6&#65533;?8Ah@)&#65533;&#65533;f&#1833;&#25045;&#65533;2@&#65533;*(&#65533;R!&R&#65533;(&#65533;e&#65533;&#65533;Y:&#65533;)L&#397;B=&#65533;&#65533;&#65533;&#65533;&#65533; &#65533;&#65533;z&#65533;m=&#1539;4&#65533;xE&#65533;&#65533;&#250;&#65533;&#65533;&#65533;&#65533;
D&#65533;&#65533;{&#65533;&#65533;
0&#65533;&#65533;&#65533;&#65533;&#65533;&#65533;@&#65533;"&#65533;&#65533;z*A@A&#65533;R&#65533;&#65533;&#65533;5&#65533;
D&#65533;v0&#65533;&#65533;&#65533;&#65533;&#8543;@&#65533;&#65533;&#65533;&#65533;&#65533;X&#65533;g&#65533;&#65533;7E$&#1426;l&#65533;&#65533;&#65533;c&#65533;M&#65533;&#65533;8&#65533;&#65533;&#65533;]&#65533;&#65533;,*^&#65533;@&#65533;l&#65533;&#65533;&#65533;&#65533;&#65533;h&#65533;&#1767;&#65533;&#65533;N&#65533;&#65533;A9&#65533;r&#65533;EM&#65533;&#65533;&#65533;m&#65533;&#65533;J&#65533;&#65533;&#65533;E&#65533;&#65533;&#65533;&#65533;&#65533;&#65533;&#65533;t&#65533;&#65533;J&#65533;&#65533;M$&#65533;&#65533;&#65533;&#65533;&#1055607;&#65533;&#65533;{R&#65533;&#65533;&&#65533;x&#65533;&#65533;<.X&#65533;&#65533;E&#65533;+|&#65533;&#65533;&#65533;!&#65533;&#65533;&#65533;=&#65533;&#65533;&#704;a=&#770;&#65533;^&#65533;&#65533;&&#65533;@&#65533;&#65533;J&#65533;?&#65533;&#65533;&#65533;zX9&#65533;g&#652;&#65533;&#65533;.&#65533;&#65533;&#798;&#65533;&#353;&#65533;01(A&#65533;0 8A!&#65533;&#65533;&#65533;D&#65533;@&#65533;&#65533;?U&#65533;wQ&#65533;e&#65533;&#65533;Nt&#65533;&#65533;\&#65533;O<&#885;&#65533;IBMW &#65533;&#65533;J&#65533;&#65533;5&#1620;&#65533;&#65533;&#65533;&#65533;,&#65533;&#1446;n&#65533;&#65533;&#65533;&#65533;,&#65533;&#65533;&#65533;&#65533;&#65533;M&#65533;&#65533;&#65533;&#65533;&#65533;$g&#65533;&#65533;&#65533;&#65533;"&#65533;&#65533;d/&#65533;di$m`h^8-&#65533;o&#65533;&#65533;&#65533;&#65533;o&#65533;&#65533;\&#65533;E&#65533;T&#65533; K&#65533;&#65533;&#65533;&#298;&#65533;&#65533;m&#65533;@P&#65533;@h0&#65533;&#65533;&#65533;&#65533;&#22009;&#65533;)&#65533;&#1621;]I0&#65533; pR&#65533;&#65533;
&#65533;&#1121;)E 0&#65533;g&#65533;&#65533;&#65533;&#65533;&#65533;&#65533;&#65533;&#65533;@H&#65533;u>&#65533;&#65533;R&#65533;&#7083;&#65533;&#65533;/)&#65533;&#65533;*&#65533;&#65533;&#65533;&#65533;-+&#65533;,&#65533;&#65533;i&#65533;P&#65533;_&#65533;&#65533;&#65533;
[&#65533;O&#65533;&#65533;&#41981;&#65533;A5D&#65533;&#65533;&#49230;JD&#65533;@&#65533;?l&#65533;&#1454;tf,&#65533;q&#65533;]X&#65533;&#65533;s^&#65533;&#65533;&#65533;,A&#65533;&#65533;.
&#65533;&#65533;&#7420;&#65533;*A&#65533;A&#65533;b@	D&#65533;&#1947;&#65533;&#65533;-&#65533;&#65533;b&#65533;&#65533;&#369;&#65533;]&#65533;&#65533;<&#65533;&#65533;&#65533;N&#65533;&#65533;&#65533;U4&#65533;&#65533;&#1948;&#65533;&&#65533;&#65533;7M^&#65533;&#65533;WD8&#65533;&#65533;&#65533;B&#65533;?x&#65533;&#65533;&#65533;@&#65533;&#65533;/&#65533;&#65533;U
_P&#65533;&#65533;&#65533;	p&#65533;&#65533;&#65533;-No&#732;&#65533;&#65533;&#65533;2(&#65533;&#65533;N&#65533;@n+k&#65533;]1&#65533;OA&#65533;&#65533;`&#65533;&#65533;(&#65533;c[6I&#65533;&#65533;&#65533;^&#65533;NH&#65533;@taz&#1690;&#53799;&#65533;&#1575;&#65533;N&#65533;&#65533;`&#65533;K&#65533;&#65533;&#65533;Z@A&#65533;&#65533;&#65533;}&#258;&#65533;p&#65533;&#216;&#65533;v &#65533;"&#65533;&#65533;GJg&#65533;u&#65533;1[;&#65533;&#65533;&#65533;&#65533;&#65533;m&#65533;P&#65533;&#65533;`&#65533;&#65533;&#65533;&#65533;&#65533;e&#65533;m&#65533;Pn&#65533;&#65533;&#65533;M&#65533;&#65533;&#169;\oq:&#65533;A&#726;`&#65533;
&#65533;r&#65533;&#65533; E&#65533;	&#1749;E&#65533;&#65533;o\W &#65533;u<$&#65533;P&#65533;&#65533;&#65533;&#65533;&#65533;&#65533;&#65533;&#65533;&#65533;&#65533;>&#65533;O&#65533;/&#65533;&#65533;Y&#65533;@&#65533;&#65533;&#65533;&#65533;?|i&#65533;T&#303;&#65533;Gp&#65533;&#65533;&#65533;VN&#65533;,L&#65533;&#65533;&#65533;J&#65533;&#65533;'&#65533;&#65533;!&#65533;&#65533;&#65533;2,&#65533;&#65533;%&#65533;.@&#65533;P&#65533;&#65533;s&#65533;L\&#65533;GK&#65533;I3&#65533;P&#65533;&#65533;&#65533;&#65533;&#65533;N&#65533;+&#65533;&#65533;&#65533;P&#65533;&#65533;<j&#65533;L8&#65533;D4&#65533;&#65533; &#65533;hD-&#65533;&#65533;;x&#65533;&#65533;.9&#65533;&#65533;`C&#65533;b&#65533;f<o&#65533;&#65533;b6&#65533;&#65533;,&#65533;&#65533;&#65533;&#65533;@&#65533;@&#65533;&#65533;&#65533;&#65533;&#65533;&#65533;&#65533;Av&#65533;y&#65533;&#65533;&#65533;&#65533;xxG"&#65533;r&#65533;&#65533;&#65533;&#65533;# A&#65533;&#65533;&#65533;A &#1192;&#65533;&#65533;^`&#65533;6&#65533;M&#65533;7&#961;w-)4r&#65533;&#65533;{j&#65533;&#65533;Zc&#65533;$&#361;&#65533;-&#65533;&#65533;S_&#65533;R&#65533;&#65533;&#65533;W&#65533;&#65533;&#65533;&#65533;&#65533;_&#65533;&#1822;&#65533;N&#65533;&#65533;|&#65533;<n97@2&#65533;.&#65533;D.U&#65533;&#65533;&#65533;&#65533;P/&#65533;&#65533; &#65533;"&#65533;A&#65533;C&#65533;w&#65533;&#65533;{B&#65533;b&#65533;k^-5^&#65533;? x!h&#65533;&#65533;<&#65533;eD&#65533;F&#65533;&#65533;a&#65533;5&#65533;t&#65533;&#65533;*b&#1552;=&#65533;<&#65533;&#65533;&#65533;+`&#65533;&#65533;?&#65533;:&#65533;@&#65533;&#65533;&#65533;*DD&#65533; &#65533;&#65533;&#65533;:&#65533;&#65533;&#65533;&#65533;&#65533;&#65533;&#65533;&#65533;&#65533;;E&#65533;j&#65533;&#65533;&#239;&#45360;&#65533; D&#65533; \&#243;?;N
&#65533;&#65533;V&#65533;&#65533;&#65533;7Y&#65533;&#65533;&#65533;&#65533;g+&#65533;&#65533;sX&#65533;J&#65533;&#65533;&#65533;N_&#65533;5^&#65533;&#65533;Zo&#65533;y&#65533;&#65533; .N?uN&#65533;g[&#65533;&#65533;v X&#690;@&#65533;&#65533; &#65533;&#65533;&#65533;n&#65533;&#65533;H_=&#65533;&#65533;&#65533;S&#65533;#&#65533;&#65533;&#65533;&#65533;&#65533;&#65533;&#65533;&#65533;&#65533;y1&#65533;&#65533;&#65533;&#65533;&#65533;&#388;&#65533;&#65533;&#65533;\&#65533;&#65533;&#65533;&#65533;&#65533;^p&#65533;@&#65533;n_&#65533;4&#65533;&#65533;mkn_D&#65533;&#65533;&#65533;&#65533;5&#65533;P:AB&#65533;	&#65533;&rl&#65533;M:&#65533;&#65533;&#65533;&#65533;&#65533;`&#65533;s&#65533;iB&#65533;5@@&#65533;?}&#1135;&#65533;"@&#65533;p@&#65533;"(}&#65533;1,=EL&#65533;@T&#65533;^L=&#65533;&#65533;;&#65533;&#65533;B&#65533;}&#65533;&#65533; &#65533;&#65533;&#65533;&#65533;E&#65533;\&#65533;&#65533;x&#65533;QH&#65533;&#65533;@T&#65533;&#65533;9"A&#65533;&&#65533; |#,K&#65533;U&#65533;&#65533;uc+o&#65533;\N&#65533;B@5&#65533;2X&#65533;&#65533;c&#65533;&#65533;&#65533;&#65533;B&#65533;&#65533;u.5*&#65533;[@&#65533;&#1240;&#65533;&#65533;8&#417;&#65533;&#65533;%K&#65533;&#65533;l&#65533;&#65533;&#65533;&#65533;?~&#65533;`d&#65533;&#65533;&#65533;&#65533;&#65533;&#65533;J&#65533;<]&#65533;. x6o3&#65533;?b^o&#65533;B&#65533;&#65533;sWhh&#65533;&#65533;.&28]&#65533;&#65533;&#65533;&#65533;<&#65533;zh%&#65533;|&#65533;;^&#65533;&#65533;3&#65533;&#65533;&#65533;&#65533;&#65533;&#65533;"&#65533;&#65533;u&#65533;&#65533;SD&#65533;g&#65533;&#65533;@&#65533;D&#65533;&#65533;}^&#65533;}&#65533;^&#65533;&#65533;VE&#65533;&#65533;&#65533;&#65533;&#1312;&#65533;&#1865;&#65533;+G]&#65533;&#65533;_$&#65533;PE&#65533;n@&#65533;&#65533;&#65533;AS&#65533;5&#65533;&#65533;%&#65533;&#65533;,&#65533;&#65533;D!C&#65533;/Z&#65533;&#65533;f&#65533;?/4&#1320;&#30686;)&#65533;&#65533;I3j%C&#65533;&#65533;4n&#65533;&#65533;,M&#65533;	&#65533;&#65533;s&#385;&#65533;&#65533;&#65533;[2&#65533;&#596;&#65533;&#65533;&#65533;f&#65533;`Ag&#65533;7N&#65533; u&#65533;&#1221;L&#65533;&#65533;&#1848;p &#65533;Z!&#65533;Dx&#65533;&#334;^&&#65533;&#65533;&#65533;p &#65533;&#65533;hy&#65533;&#65533;V/K&#65533;ZT&#65533;&#65533;&#65533;1-&#65533;&#65533;&#65533;m&#65533;&#65533;`.&#65533;)&#65533;0&#1057;N:&#65533;&#65533;&#65533;&#65533;@8&#65533;%&#65533;&#65533;&#65533;&#65533;&#65533;&#65533;z&#65533;&#65533;??&#65533;#&#65533;&#65533;mk&#1519;a&#470;=&#65533;vm&#1783;m&#65533;&#65533;&#65533;wo&#65533;Y|&#65533;|&#65533;&#65533;X,r&#65533;;&#65533;O&#65533;A&#65533;wmv&#65533;k#&#65533;&#65533;(&#65533;ww&#65533;&#65533;&#65533;3&#65533;&#65533;X&#65533;U&#65533;f&#1564;&#65533;&#65533;&#65533;&#1343;&#65533;&#65533;&#65533;P&#65533;&#65533;N&#65533;lFd&#65533;E&#65533;%&#65533;(&#65533;(&#65533;&#65533;&#65533;j&#65533;&#65533;&#65533;,&#65533;&#65533;&#65533;N&#65533;&#65533;<\&#65533;&#65533;&#65533;&#65533;&#65533;&#65533;&#65533;&#65533;.r
&#65533;&#65533;0b&#65533;&#65533;&#65533;&#65533;&#65533;&#65533;&#65533;JcA&#65533;&#1192;&#65533;&#65533;&#65533;`&#65533;&#65533;&#65533;)'&#35201;&#65533;&#65533;&#65533;&#65533;i[&#65533;:&#65533;e!&#65533;z&#65533;&#65533;2&#65533;&#65533;c1&#266;@&#65533;"&#272;&#65533;s%&#65533;&#65533;0&#65533;d2&#65533;I&#65533;&#65533;&#65533;&#65533;o&#65533;&#65533;X+&#65533;-&#65533;&#65533;&#65533;&#65533;&#65533;&#65533;dH&#65533;D&#65533;&#65533;S&#65533;=&#65533;&#65533;&#65533;&#65533;&#65533;H&#65533;>-&#65533;&#65533;X0&#65533;&#65533;&#65533;XX&#65533;&#1025;&#65533;k&#65533;|*;&#65533;,&#65533;4&#65533;rx&#65533;&#65533;O&#65533;&#65533;&#65533;&#65533;&#65533;5&#65533;&#65533;&#65533;M:&#65533;&#65533;&#65533;T&#1348;OVG1&#65533;&#65533;M&#65533;&#65533;'&#65533;&#65533;.&#65533;@J&#65533;g &#65533;j
$}C&#65533;&#231;t&#65533;h&#65533;Y&#65533;i&#65533;4`&#65533;&#65533;&#65533;&#65533;&#65533;&#65533;&#65533;C&#65533;,&#65533;a&#65533;j!&#65533;&#65533;Z&#65533;&#65533;&#65533;&#65533;b&#554;&#65533;&#65533;&#65533;F&#65533;&#65533;mh&#65533;&#65533;h&#65533;&&#65533; -@Z[b&#65533;&#65533;&#65533;#&#65533;&#65533;K&#65533;&&#65533;k&#65533;&#65533;R&#65533;"&#65533;b&#65533;X&#65533;&#65533;B&#213;C sE&#65533;&#65533;\y,'.&#65533;HM&#65533;&#65533;Ly&#65533;&#65533;&#65533;&#1540;&#65533;NPa&#65533;Yf&#65533;h&#65533;&#65533;&#65533;jf&#65533;8&#1412;C &#65533;&#65533;&#65533;&#65533;&#1940;&#65533;&#65533;T&#65533;&#65533; @ &#65533;(]&#65533;&#65533;&#65533;&#65533;&#65533;&#1717;&#65533;B&#48620;&#65533;t&#65533;&#65533;&#65533;&#65533;Yl&#65533;aq&#65533;&#65533;&#65533;&#65533;<&#65533;&#65533;&#65533;NMm&#65533;&#65533;&#65533;&#65533;r&#65533;\&#65533;`&#65533;F&#65533;&#65533;&#65533;&#65533;
J i+&#65533;/&#65533;&#65533;	&#513;&#65533;&#65533;&#65533;&#65533;tj&#65533;u5&#65533;&#65533;C&#65533;&#65533; &#65533;&J&#65533;&#65533;&#65533;&#65533;]&#65533;'&#65533;Vh&#65533;#&#65533;&#65533;@u&#65533;&#65533;&#65533;&#65533;Uf&#65533;dFl-&#65533;&#65533;&#65533;,&#65533;&#65533;&#65533;y&&#65533;-&#65533;bp&#65533;&#65533;c"&#14979;&#65533;^&#65533;&#65533;&#65533;|m
(j&#65533;q&#65533;j'&#65533;8l )&#65533;\l&#65533;&#65533;&#65533;&#65533;&#65533;|&#65533; &#65533;d&#1114;C 5&#65533;Ac&#65533;6&#65533;&#65533;&#65533;&#65533;&#65533;&#65533;&#65533;f&#65533;&#65533;vA9&#65533;p&#65533;&#65533;F&#65533;,hy&#65533;&#65533;XP&#65533;&#65533;p |&#65533;p&#1448;&#65533;8jiK;&#65533;7&#65533;&#65533;&#65533;S&#65533;&#65533;hMH&#966;&#65533;&#65533;k&#65533;b &#65533;A&#65533;&#1322;&#65533;&#65533;m:#&#65533;&#65533;/&#65533;?&#65533;&5y&#65533;@T&#65533;6U&#65533;j&#65533;&#65533;!&#65533;&#65533;T&#65533; &#65533;&#65533;&#65533;&#65533;&#65533;&#65533;nE>&#65533;&#65533;!&#65533;B&#65533;&#65533; &#65533;z&#65533;M&#65533;h'&#65533;&#1029;&#65533;z&#65533;S&#581;W&#65533;&#65533;X`r!&#65533;&#65533;m&#65533;v&#65533;&#65533;8&#65533;B]&#65533;&#65533;_6&#65533;-x&#65533;&#65533;=I&#65533;&#65533;6&#65533;&#65533; &#65533;S&#1528;&#65533;b&#65533;y&#1643;$
!dl&#65533;~oq&#65533;[&#65533;&#65533;&#65533;e&#65533;&#65533;&#65533;[&&#65533;&#65533;&#65533;"D
F&#65533; &#65533;&#65533;At[H}R2&#65533;&#65533;&#65533;3&#65533;s%{&#65533;&#65533;&#65533;&#65533;&#65533;tf&#65533;8&#65533;&#65533;&#65533;f&#65533;K]&#65533;fP&#65533;A&#65533;&#336;^.&#65533;&#65533;&#65533;@9&#65533;&#65533;&#823;l` d&#65533;EE&#65533;&#65533;&#65533;&#65533;&#65533;q&#65533;&#65533;&#65533;&#65533;&#65533;5&#65533;hN&#65533;&C&#65533;&#65533;&#65533;\g:&#65533;N&#65533;"U&#65533;;=&#65533;&#65533;&#65533;&#65533;;k&#65533;rT5&#65533;y&#65533;G&#65533;R&#65533;U&#65533;M&#65533;&#65533;&#65533;192&#65533;&#65533;&#65533;3"&#65533;i&#65533;"F!EA&#65533;&#65533;&#65533;?M&#65533;K&#65533;0&#65533;&#65533;=&#65533;q[Y)&#65533;9&#65533;&#65533;&#65533;)&#65533;#&#65533;O&#312;LeM&#640;2&#65533;&&#65533;D&#65533;&#65533;[P&#65533;&#65533;,/p6&#65533;&#65533;&#65533;U0&#65533;&#65533;l&#65533;Ci&#65533;&#65533;$&#756747;,&#65533;x&#65533;c&#65533;&#65533;&#65533;&#65533;&#65533;&#65533;&&#65533;&#65533;$U&#65533;&#65533;&#65533;&#65533;v&#65533;^!&#65533;&#65533;&#65533;"&#65533;&#65533;	&#65533;@Bf&#65533;8&#1581;&#65533;h&#65533;&#65533;&#65533;&#65533;6&#65533;&#65533;&#65533;-&#65533;&#65533;%<&#65533;W&#65533;6&#65533;d&#65533;&#65533;&#65533;Z&#65533;&#65533;&#65533;&#65533;&#65533;&#1412; (V&#65533;&#65533;A&#65533;"p&#65533;&#65533;Fv&#65533;&#65533;leB&#133;\&#65533;#(&#65533;?JPw&&#65533;&#65533;&#65533;&#65533;&#65533;?p&#65533;M&#65533;4&#65533;&#65533;ki&#65533;&#65533;&#65533;&#65533;&#65533;4`mY&#65533;>&#65533;"&#65533;&#65533;k.&#65533;&#65533;&#65533;&#1043;&#65533;&#65533;&#65533;.W&#65533;&#65533;&#65533;&#65533;&#65533;),&#65533;{&#65533;&#1160;&#65533;&#65533;&$&#65533;SV&#65533;&#65533;&#65533;!&#65533;q&#65533;[@&#65533;&#65533;&#65533;&#65533;d0&#65533;&#65533;W&#65533;&#65533;K&#65533;&#65533;&#65533;t
&#65533;&#65533;&#65533;y&#65533;&#1169;&#65533;^&#65533;?&#65533;&#65533;[&#65533;R&#65533;&#65533;&#65533;+'&#65533;&#65533;&#65533;|&#65533;h&#65533;&#65533;-&#65533;&#65533;&#65533;@*	&#65533;f&#65533;uY&#65533;&#65533;\3&#65533;&#65533;&#65533;&#65533;&#65533;Z&#65533;&#65533;&#65533;C&#65533;&#65533;&#65533;&#65533;&#65533;&#65533;&#65533;}&#65533;&#65533;&#65533;)&#65533;E&#304;&#65533;&#65533;&#65533;&#65533;Ku+&#65533;7&#65533;&#65533;&#65533;&#65533;=&#65533;m|&#65533;[&#65533;5g&#65533;&#65533;*&#65533;&#65533;o&#65533;`k&#65533;F&#65533;l&#65533;&#65533;&#65533;d&#65533;oImj&#65533;&#1719;&#65533;6&#65533;&#65533;&#65533;@&#1312;&#65533;,&#65533;&#65533;6&#65533;,a&#65533;T C &#65533;"$(B	kF&#65533;B8&#65533;f&#65533;&#65533;&#65533;&#65533;3F0&#65533;Op`&#65533;}9a&#65533;P&#65533;&#65533;Y&#65533;-}&#65533;&#65533;&#65533;g&#65533;&#65533;&#65533;&#65533;^&#65533;&#65533;&#1033;N&#65533;&#65533;&#65533;qn<XZ&#65533;&#65533;"p&#65533;[&#65533;&#65533;&#1029;&#65533;WB&#65533;&#65533;iT&#65533;&#65533;&#65533;&#65533;,,&!I&#65533;&#65533;5&#65533;C&#65533;wV&#65533;&#65533;,&#65533;P&#2047;E!&#65533;&#65533;&#12246;eGD&#65533;'&#65533;dH&#65533;&#65533;&#65533;&#65533;&#273;&#65533;!&#65533;x&#65533;`!!&#65533;OX&#65533;,B&#65533;&#65533;(&#65533;!&#65533;&#65533;&#65533;CV1D!&#65533;&#65533;&#65533;pV2&#65533;XV&#65533;&#65533;&#65533;&#65533;gy&#65533;&#65533;7&#65533;&#65533;m&#65533;&#65533;8&#65533;&#65533;&#65533;+&#65533;	&#65533;2D|&#65533;C&#65533; -8 6Q&#65533;&#151;&#65533;&#65533;p&#65533;yy&#65533;&#65533;&#65533;B&#65533;&#65533;&#65533;Q&#65533;*P&#65533;&#65533;&#65533;&#65533;C&#152;&#65533;@&#65533;&#65533;;
&#65533;8&#65533;E&#65533;`	/&#65533;#>&#65533;&#65533;l&#65533;&#65533;&#65533;&#65533;0"&#65533;&#65533;\ \&#65533;&#65533;g&#65533;C&#65533;V&#65533;&#65533;L_z&#65533;&#65533;D&#65533;&#65533;&#445;&#65533;&#65533;1&#65533;h&#65533;/&#65533;&#65533;&#65533;&#65533;" &#65533;&#1844;=w&#65533;=&#65533;&#65533;{&&#65533;6&#65533;g5&#705;O8&#65533;1N&#65533;o &#65533;\V	j&#65533;,&#65533;&#65533;n6l&#65533;&#65533;P
]E&#65533;A&#349;F&#65533;&#65533;&#65533;ti&#65533;&#65533;[&#6287;J&#65533;&#65533;H&#65533;_&#65533;&#65533;&#65533;E&#65533;&#65533;c&#65533;&#65533;@&#65533;/WG3.d &#65533; UY4.&#65533;&#65533;&#65533;#&#65533;&#65533;&#65533;Z&#65533;&#65533;&#65533;&#1512;%&#282;&#65533;&#65533;E&&#65533;f&#65533;&#65533;/f&#65533;&#65533;]&#65533;&#65533;s&#65533;&#65533;&#65533;p&#65533;&#65533;<5t&#65533;&#670;t&#65533;O&#65533;!p&#65533;@*&#65533;&#65533;&#65533;f&#65533;y&#65533;&#65533;&#65533;a&#24932;<&#65533;*&#65533;_c5&#65533;&#65533;&#65533;&#65533;&#65533; &#65533;&#65533;T&#1653;&#65533;&#65533;EZ&#65533;ZM&#65533;&#65533;&#65533;/p!&#65533;&#65533;&#65533;jZ p!N&#65533;&#65533;&#65533;PZ "p&#65533;&#65533;fv&#65533;f.&#65533;nFyC&#65533;v&#65533;&#65533;v&#65533;&#65533;&#65533;7&#65533;X&#65533;Op &#545;V&#65533;Y0hl&#65533;"&#65533;&#65533;<V&#350;$Mh&#65533;.&#65533;&#65533;f&#65533;&#65533;
&#65533;'&#65533;&#65533;&#65533;&#65533;&#65533;1&#65533;&#65533; Zc&#65533;(&#65533;&#65533;fAD&#65533;&#65533;D&#65533;!&b&#65533;&#65533;z0&#65533;@&#65533;&#65533;&#65533;"&#65533; w&#65533;e&#65533;"&#65533;!P&#65533;]&#65533;r&#65533;_6&#65533;t>&#65533;*H&#65533;"&#65533;&#1037;b&#65533;&#65533;^&#65533;EA&#65533;JZ&#65533;%&#65533;R&#65533;*fDC:&#65533;&#65533;:&#65533;tL
6&#65533;``&#65533;V&#65533;&#65533;/&#65533; &#65533;&#1928;&#65533;&#65533;&#65533;*&#65533;&#65533;,b	&#65533;
&#65533;`&#65533;
}.&#65533;1&#270;m&#1582;Eq&#65533;a &#65533;7&#65533;&#65533;"(&#65533;54&#65533;60&#65533;":k &#65533;&#65533;&#65533;P&#65533;&#65533;J .%&#65533;.&#65533;Sb&#65533;&#285;d#pA&#65533;&#65533;&#65533;&#65533;p[&#65533;<&#65533;|&#65533;<&#65533;&#65533;&#65533;&#65533;P&#65533;P"&#65533;1<
m&#65533;&#65533;&#65533;&#65533;v&#65533;&#65533;fg&#65533;&#65533;&#65533;&#65533;&#65533;&#65533;&#65533;&#460;&#65533;&#65533;`!\&#65533;&#65533;!&#65533;&#65533;&#65533;"&#65533; &#65533;J-&#65533;G&#65533;&#65533;5&#65533;-f&#65533;&#65533;&#65533;&#65533;&#65533;@&#65533;p&#65533; C>&#65533;&#65533;&#65533;&#65533;&#65533;&#65533;&#65533;&#65533;&#65533;a	]
2&#65533;&#65533;8	&#65533;&#65533;&#65533;d
&#65533;
xM$&#65533;k#I &#65533;v&#65533;&#65533;-6&#65533;5q&#220;&#65533;#&#65533;E!&#65533;&#864;&#65533;&#65533;x&#65533;&#65533;>,6&#65533;`&#65533;<d&#65533;B3&#1315;&#65533;&#65533;&#65533;&#65533;&#65533;&#65533;ie&#65533;&#65533;&#65533;K*&#65533;&#65533;.&#177;&#65533;#&#65533;F&#65533;+aC/&#65533;&#65533;&#285;r@&#658;&#65533;q&#65533;	BT&#65533;&#65533;q!&#65533;16&#65533;&#65533;:#&#65533;#&#65533;I6v&#65533;v&#65533;x&#65533;/&#65533;&#65533;&#65533;)&#65533;K&#65533;`	~&#65533;&#65533;e&#65533;&#65533;e&#65533;)&#65533;B>|PV&#65533;&#65533;8&#65533;&#65533;!<m&#65533;-&#65533;&#65533;&#65533;b&#65533;&#65533;z&#65533;&#65533;r&#65533;/&#65533;@&#65533;&#65533;"f!3g0&#65533;&#65533;&#65533;`&#65533;&#65533;!g;J]4&#65533;	&#65533; &#65533;&#65533;?*&#65533;'&#65533;bz0B&#65533;b &#65533;!0`4&#65533;)&#65533;g!X
I&#65533;kG4&#65533;aT&#65533;&#65533;&#65533;&#65533;Cz#&#65533;&#65533;g8&#65533;&#65533;&#65533;: 
,&#65533;52#&#65533;&#65533;BF2^#&#65533;&#65533;=uL&#65533;&#65533;&:&e># &#65533;&#65533;5"`&#65533;3?&#65533;&#65533;&#65533;&#65533;&#65533;&#65533;?&#65533;;F bH&#65533;|7&#65533;AG@tr&#65533;&#65533;&#65533;5&#65533;`{&#65533;&#65533;&#65533;`.a#C&#65533;r&#65533;&#65533;&#65533;5&#65533;R&#65533;B&#65533;5(&#65533;&#65533;I&#65533;b&#65533;TfL&#4793;&#65533;&#65533;Uh&#65533;&#65533;&#65533;&#65533;-:&#65533;&#65533;&#65533;	ut &#65533;&#65533;G&#65533;&#65533;zJ%&#65533;/&#65533;!B&#65533;H&#65533;%&#65533;^bx&#65533;h&#65533; &#65533;]l&#65533;$&#65533;0@&#65533;^&#65533;	&#65533;&#65533; &#65533;s&#65533;&#65533;&#65533;&#65533;&#65533;!&#65533;&#65533;&#65533;&#65533;T&#65533;B$B",b]&#65533;0&#65533;J	CYpbL[&#65533;5&#65533;E6q &#65533;&#65533;G&#65533;&#65533;:&#65533;0&#65533;po&#65533;&#65533;!<&#65533;'}B3]&#65533;<&#65533;sQ&#65533;Mk &#65533;9" :&#65533;sR&#65533;&#65533;>&#65533;s>&#65533;@&#65533;6F@&#65533;A?&#65533;AF&#65533;?CU?s&#65533;&#65533;N&#1372;"d&#65533;~&#1554;O&#65533;2._cC&#65533;C[&#65533; Z&#65533;&#65533;t5W&#65533;&#65533;z&#65533;&#65533;|U&#65533;&#65533; 7&#65533;'@
&#65533;&#65533;OY]&#65533;&#65533;&#65533;&#65533;^	&#65533;|f&#65533;*3&#65533;e&#65533;&#65533;&#65533;D&#65533;&#65533;&#65533;&#65533;/F'
c&#65533;&#65533;&#65533;&#65533;@SJq&#65533;&#65533;8&#65533; 2'&#65533;&#65533; zB&#65533;b&#65533;&#65533;&#65533;&#65533;&#65533;xtX|&#65533;5 
&#65533;fP	B!&#65533;GM',0Gw&#65533;&#1295;H/u&#65533;PB&#65533;&#65533;&#65533;&#65533;t&#65533;&#65533;&#65533;9g&#65533;&#65533;&#65533;EO	"(&#65533;yb&#65533;/v&#65533;&#65533;c&#65533;&#65533;&#65533;|&#65533;a(5eE&#65533;j&#65533;&#65533;ebj&#65533;&#65533;R&#65533;&#65533;R&#65533;:z&#65533;;&#65533;&#65533;;:&#65533;&#65533;:5?&#65533;s?9&#65533;&#65533;,&#65533;C,g(^U&#65533;@V&#65533;1Wsu &#65533;&#65533;&#65533;&#65533;F&#65533;C &#65533;&#65533;j&#65533;&#65533;"&#65533;`&#65533;&#65533;'D`&#65533;&#1158;&#65533;4r&#65533;&#65533;&#902;F&#65533;&#65533;^C&#65533;A#&#65533;a&#65533;xKarx&#683042;T&#65533;&#1738;B!(fC&#1205;,8*G&#293;5F&#65533;q*&#65533;&#65533;&#65533;&#65533;Kg&#65533;&#1826;&#65533;&#65533;I&#65533;BK&#65533;&#65533;&#65533;"/ `&#65533;&#65533;Zc&#65533;z&#65533;0&#65533;^,&#65533;&#65533;&#65533;6&#65533;&#65533;&#65533;&#65533;&#65533;&#132;m#&#65533;&#65533;&#65533;&#65533;MK&#65533;KeCr&#65533;&#65533;x l&#65533;br @!&#65533;&#65533;!D!2.&#65533;.bLT&#65533;x&#65533;I+[&#65533;|&#65533;k&#65533;&#65533;R&#65533;&#65533;6l&#65533;D&#65533;j&#65533;&#65533;7n5{qu{?#&#65533;.&#65533;.&#65533;&#65533;Cg(*=7nM&#65533;5&Ml[FuhF&#65533;_fe|&#65533;&#65533;&#65533;&#65533;q 
&#65533;>V&#65533;&#58544;"&#65533;K &#65533;&#65533;?Vd"z&#65533;n&#65533;&#65533;&#65533;&&#65533;(L&#65533;b&#65533;40HFl&#65533;I&#65533;'&#65533;&#65533;&#65533;NX&#65533;&#65533;uP&#65533;5&#65533;(&#65533;7G&#65533;&#65533;&#65533;&#65533;ZR$[josb&#65533;&#65533;lv&#65533;n&#65533;N&#65533;E&#65533;,'&#65533;.&#65533;'&#211;']c&#65533;&#65533;&#65533;0z&#65533;O&#65533;&#65533;&#138;&#65533;
&#65533;#&#65533;&#65533;]&#65533;{cn&#65533;&#65533;"L&#65533;z&#65533;x&#65533;B`&#65533;&#65533;&#65533;i&#65533;C:Ai&#951;6&#65533;>&#65533;jbV:&#65533;C(>&#65533;7&#65533;7C&#65533;x&#65533;&#65533; &#65533;&#65533;h&#65533;&#65533;@ &#65533;&#65533;X&#65533;&#65533;&#65533;&#65533;&#768;O&#65533;&#65533;&#65533;j4f4&#65533;:&#65533;1m&#65533;&#65533;"&#65533;2-Bn&#65533;& &#65533;&#65533;!&#65533;|#f&#65533;Bx'~B666P&#65533;&#65533;@0\&#65533;s&#65533;&#65533;&#65533; &#65533;-fAq'&#65533;&#65533;&#65533;&#65533;_p&#65533;%""&#65533;f&#65533;&#65533;&#65533;&#65533;-&#65533;J&#65533;&#65533;&#65533;&#65533;(p&#65533;&#65533;j7<o&#65533;0&#65533;D&#65533;&#65533;'&#65533; anj3&#65533;&#65533;*&&#65533;Mu&#65533;" ?
&#65533;&#65533;&#65533;x&#65533;x&#65533;i&#65533;~0&#65533;&#65533;9&#65533;YMVc}&#65533;&#65533;5ZvR.5R&#65533;B&#65533;&#65533;&#65533;S&#65533;x|-"&#65533;&#65533;&#65533;&#65533;&#65533;&#65533;&#65533;&#65533;Y&#65533;&#65533;&#65533;yM&#65533;&#1017;^eM&#65533;&#65533;&#65533;&#65533;&#65533;.&#65533;'/&#65533;&#65533;|Bn&#65533;#&#65533;?M6B&#65533; rNq/%&#65533;&#65533;h/&#65533;x&#65533;; cLq&#65533;*&#65533;G&#172;&#65533;*&i(&#65533;JK&#65533;&#65533;L&#65533;"&#65533;5o!
"&#65533;&#1607;&#65533;&#65533;7 &#65533;I&#65533;&#65533;f	
&#65533;q&#65533;&#65533;&#65533;n&#65533;&#65533;&#65533;N&#65533;'&#65533;L	&#65533;&#51033;&#65533;-D&#65533;&#65533;86&#65533;&#65533;6&#65533;z)E?'&#65533;&#65533;ZO&#65533;&#65533;}B|&#65533;.qu &#65533;9&#65533;&#794;6&#65533;@&#65533;&#1728;!&#65533;&#65533;&#65533;&#65533;8&#65533;&#65533;/&#65533;S&#65533;&#65533;&#65533;&#981;&#1412;F&>`l}^&#65533;&#65533;"&&#65533;"8Db&#65533;r&#65533;&#65533;z6R6&#65533;cD&#65533;&#65533;&#65533;ja^ 1&#65533;6P&#65533;&#65533;&#65533;$_O&#65533;KeYp`a(F&#65533;&#65533;&#65533;&#65533;&#65533;qy&#65533;&#65533;	&#65533;r&#1447;}&#65533;5&#65533;&#65533;O{:6"($,&#65533; &#65533;Hx72Nv >)2&#65533;&#65533;&#811;G&#65533;&#65533;r&#65533;  &#65533;&#65533;&#65533;"Z6f&#1657;O"@&#65533;&#65533;&#65533;}&#65533;?&#65533;Z@&#65533;dB&#65533;{V&#65533;&#65533;V&#65533;o &#65533;&#65533;]c&#65533;s&#65533;@&#65533;&#65533;!x+&#65533;&#65533;o&#65533;{Q&#65533;e&#65533;)=Ze&#65533;J&#65533;e&#65533;&#65533;&#65533;&#65533;1&#65533;``P&#65533;T6(wcO&#1787;&#65533;q5&#65533;?D&#65533;&#65533;&#65533;/b,R&#65533;'ym(&#65533;&#65533;*&#65533;B"f&#65533;; f3{&#65533;&#65533;2&#65533;R&#1218;&#65533;&#65533;>&#65533;y&#65533;&#65533;/&#65533;$f&#65533;m;	1'&#1128;NJ&#65533;wdr%&#65533;&#65533;&#65533;&#65533;&#65533;&#65533;*&#65533;,f&#65533;LSs&#65533;e&#65533;fP!S&#65533;&#65533;R!Uj&#65533;&#65533;yKz&#65533;y&#65533;W?&#65533;|?&#65533;&#65533;k~&#65533;R`&#33150;&#65533;A&#65533;&#65533;hi#&#65533;&#65533;&#65533;P&#65533;&#65533;&#65533;m&#65533;_&#65533;&#65533;&#65533;&#65533;&#65533;&#65533;&#65533;&#65533;&#65533;&#65533;&#65533;&#65533;&#65533;&#65533;&#65533;&#65533;&#966;&#65533;&#65533;&#65533;=&#1303;!p&#65533;"&#65533;&#65533;#&#65533;p&#65533;_cXw&#65533;&#65533;?`X&#65533;&#65533;_9&#65533;O&#65533;&#65533;&#65533;&#65533;&#65533;&#65533;d&#65533;&#65533;Cx2<;wXt&#65533;mx&#65533;bz
B&#1752;&#65533;_.&#65533;\&#65533;&#65533;SJXax&#65533;I1&#65533;"FF&#65533;&#65533;&#65533;&#65533;&#65533;&#65533;{j&#65533;L&#65533;&#65533;&#65533;&#65533;&#65533;&~&#65533;&#65533;&#514;&#1804;&#65533;&#65533;*&#65533;:&#65533;&#65533;e#u&#65533;%&#65533;&#65533;2:&#65533;f&#65533;&#65533;&#605;&#65533;&#1633;&#14118;;&#65533;&#65533;&#65533;&#65533;zcA4&#65533;c=&#65533;&#730;&#65533;&#65533;!&#65533;-&#65533;&#65533;\6xK&#65533;&#65533;&#65533;&#65533;&#65533;y&#65533;&#65533;|&#1815;&#65533;&#65533;&#65533;&#287;&#65533;&#65533;Td&#65533;mn[&#65533;&#65533;?&#1029;eO&#65533;#&#65533;&#65533;&#65533;?D2&#65533;9&#65533; &#65533;5&#65533;7:&#65533;9o#a<`C&#65533;/J&#289;C&#65533;r&#65533;&#1328;M&#65533;"&#65533;6&#65533;{!&#65533;&#8800;&#65533;&#65533;!&#65533;"*&#65533;&#65533;&#65533;>L^2&#65533;g&#65533;}&#65533;&#65533;q&#65533;j&#65533;&#65533;&#1439;2&#65533;&#65533;[:&#65533;&#65533;zI@K&#65533;9&#65533;F*/&#65533;k>R&#65533;;jn<&#65533;4USY6&#65533;&#65533;F&#65533;&#65533;|j&#65533;Y&#65533;&#65533;}&#65533;6+&#65533;&#65533;=E&#65533;&#65533;?U&#65533;&#65533;&#65533;4U&#65533;V&#65533;&#65533;&#65533;&#65533;&#65533;r&#65533;c&#65533;y&#65533;&#1690;&#65533;&#1276;k&#65533;^1m,&#65533;&#1335;}}&#65533;<&#65533;&#65533;&#65533;&#65533;nA&#65533;tM&#65533;&#65533;A&#65533;&#980;&#65533;&#65533;&#1293;v&#1682;kcP&#65533;&#65533;lcw:(&#65533;&#65533;scC&#65533;&#65533;&#65533;3&#65533;&#65533; 4&#65533; &#65533;&#65533;&#65533;&#65533;_&#65533;&#65533;%=&#65533;<&#65533;_I&#65533;&#65533;&#65533;t&#65533;M&#65533;!>&#65533;&#65533;K&#65533;&#65533;&#65533;!&#65533;BvKm&#65533;&#65533;&#65533;GL&#65533;&#65533; &#65533;z&#65533;&#65533;/&#65533;&#1427;f&#575;&#633;&#65533;&#65533;i&#65533;&#1179;&#65533;&#65533;ij&#65533;i^&#65533;&#65533;}&#65533;>Y&#65533;&#65533;o<&#65533;K(&#65533;&#65533;&#65533;>&#65533;&#65533;XvR&#65533;&#65533;&#65533;>&#65533;&#1621;&#65533;f&#65533;&#65533;"&#65533;&#673;#j&#65533;&#1733;&#65533;S&#1709;&#65533;&#65533;&#65533;&#65533;&#44899;&#65533;&#65533;A}&#65533;&#65533;&#65533;<&#65533;[&#65533;{&#65533; &#65533;&#65533;H&#65533;&#65533;A&#65533;m&#65533;0Sp!+
<H&#65533;&#65533;&#331;3j&#65533;&#529; &#65533;~9&#65533;&#65533;&#65533;ZT&#65533;&#65533;&#65533;&#65533;6&#65533;H&#65533;&#65533;Y5B&#65533;Uo`&#65533;zP&#65533;1 8&#660;&#65533;&#65533;f&#65533;d0&#65533;&#65533;&#65533;Yr\&#65533;&#65533; :O&#65533;&&#65533;&#65533;`&#65533;A&#65533;&#65533;&#65533;-e X&#65533;MqJ&#65533;:&#65533;[&#65533;&#65533;&#65533;%(&#65533;_&#1867;q&#879464;&#65533;&#65533;&#65533;&#65533;&#65533;&#65533;b '&#65533;!t&#65533;K&#65533;&#65533;kFA&#65533;A0k&#65533;&#65533;f&#65533;2&#65533;&#65533;y4&#65533;&#65533;"6S&#65533;Ly&#65533;e&#1433;+&#65533;~-zt&#45148;&#65533;Q&#65533;!&#65533;&#65533;&#65533;}G&#65533;&#65533;&#65533;&#65533;&#65533;&#65533;+!&#65533;&#65533;d&#65533;&#65533;#&#65533;&#65533;&#65533;\&#65533;&#65533;k&#65533;&#65533;&#65533;&#65533;wm8&#65533;&#1781;w1bxy&#65533;&#1949;_+&#65533;~ &#65533;&#65533;+&#65533;P5&#65533;&#65533;vU&#65533;&#65533;&#65533;&#65533;&#65533;`&#65533;(&#65533;&#65533;&#65533;&#65533;~m&#65533;&#65533;`C&#65533;5&#65533;&#65533;&#65533;"&#65533;&#65533;&#65533;H!&#65533;R&#65533;(Y&#65533;0&#65533;h&#65533;&#65533;c&#65533;&#65533;&#65533;R&#65533;&#65533;&#1239;A'"u&#65533;M,B&#65533;&#65533;TP&#65533;&#65533;A{&#65533;e&#65533;&#65533;F&#65533;&#65533;X&#65533;L&#65533;&#65533;L&#65533;&#65533;<tbE&#65533;0&#65533;K&#65533;D&#65533;2Yc3&#65533;hP&#65533;&#65533;`M&#1092;&#65533;!FP &#65533;&#65533;!&#65533;&#65533;(&#65533;T&#1031;&#65533;Im&#65533;&#65533;hr&#65533;&#65533;v&#65533;VPf&#65533;q&#65533;@$&#65533;&#65533; e&#65533;Y&#65533;gH&#65533;&#65533;V&#65533;&#65533;&#65533;e&#65533;*&#65533;A&#65533;gA&#65533;4&#65533;&#65533;&#65533;&#65533;&#65533;&#65533;&#65533;u&#65533;7&#65533;&#65533;&#65533;&#65533;x&#65533;w&#65533;y&#14455;xu&#65533;]z&#65533;&#65533;&#65533;^	&#65533;&#1658;&#65533;!&#65533;&#65533;#&#65533;c &#65533;&#65533;E6GBm<&#65533;&#65533;Af&#65533;&#65533;C&#65533;# +&#65533;V&#65533; &#65533;Jh!A!]&#65533;&#65533;&&#65533;&#65533;_&#65533;I&#65533;&#65533;&#785;z5ES@&#65533;&#65533;P`v&#65533;&#65533;N&#65533;&#65533;E&#65533;`&#65533;h&#65533;%A+&#65533;&#65533;&#65533;E&#65533;&#65533;&#65533;&#65533;-&#65533;x1&#65533;i&#65533;o&#65533;&#65533;l&#1087;K&#65533;&#65533;&#191;&#65533;K&#65533;_&#65533;&#65533;(&#65533;3AyqA&#65533;&#65533;SE&#65533;8&#65533;&#65533;&#65533;$Ak&#65533;&#65533;v&#65533;jy&#65533;)s&#65533;4&#1004;hh&#65533;&#65533;D&#65533;n&#65533;&#65533;&#65533;&#65533;p&#65533;v&#65533;&#65533;&#65533;&#65533;&#65533;&#65533;Q7p&#65533;7&#65533;&#65533;&#65533;Q&#65533;&#65533;q&#65533;&#65533;`&#65533;&#1315;ez]&#65533;&#65533;:W^&#65533;&#65533;&#65533;&#65533;&#65533;v&#65533;&#65533;&#1497;&#65533;]x&#65533;&#65533;W&#65533;9#&#65533;J&#65533;&#65533;,&#65533;]&#65533;&#65533;s&#65533;&#65533;|O&#65533;&#65533;DE4&#65533;&#65533;	@C&#65533;&#1709;&#65533;~&#65533;b{&#1078;&#65533;"&#65533;"*9&#761;T2 &#65533;&#65533;*&#65533;oEK$&#65533;Os&#65533;&#65533;F+&#65533;&#65533;&#65533;&#65533;>&#65533;&#65533;R&#65533;.S&#65533;3&#65533;&#65533;e&#65533;3&#65533;oA&#65533;&#65533;&#65533;Q&#65533;R-11A&#65533;&#61195;&#65533;&#65533;A&#65533;P&#65533;&#65533;&#65533;&#65533;o&#65533;l&#65533;&#65533;Y&#65533;&#65533;3g&#65533;'&#65533;&#65533;&#65533;V&#1035;&#65533;|Pl *&#65533;&#65533;M&#65533;&#65533;&#65533;d&#65533;&#31332;&#65533;`g&#65533;&#65533;E&#65533;O&#65533;&#65533;F&#65533;&#1964;&#65533;&#65533;&#65533;&#65533;&#65533;j&#65533;&#65533;&#65533;&+Y&#65533;J=&#65533;)`&#65533;&#65533;#&#65533;&#65533;90#&#65533;2&#513;&#65533;7&#65533;&#65533;&#65533;&f&#65533;E&#464;f5&#65533; &#65533;H&#65533;$&#65533;&#65533;&#65533;@.'&#65533;&#65533;N0w$&#65533;1&#65533;+,L&#65533;&#65533;&#65533;&#65533;&#65533;HH^&#65533;`J&#65533;)&^&#555;!&#65533;&#805;&#65533;&#65533;&#65533;&#65533;&#65533;
&#65533;&#65533;L&#65533;d%r	c&#65533;&#65533;"&#65533;4&#65533;&#65533;&#65533;t&#65533;&#65533;&#65533;E&#65533;4&#65533;c&#65533;&#65533;&#65533;&#65533;0&#65533;&#65533;	&#65533; &#65533;&#65533; &#65533;L63&#65533;$&#65533;&#65533;Tix%&#65533;D&#65533;"P#&#65533;&#65533;(;
&#65533;7&#65533;+e&#1959;&#65533;R&#65533;&#65533;a&#65533;&#1300;&#65533;&#65533;&#65533;&#65533;IR&#65533;&#65533;&#65533;&#65533;5S&#65533;Gm&#65533;S v&#65533;&#65533;YeB&#65533;&#65533;[(su8&#65533;royKe|8&#522;f&#65533;"mhV&#65533;e&#65533;S&#65533;&#65533;&#65533;J&#65533;&#65533;2&#65533;$Hv&#65533;&#65533;f%&#65533;hN'i9&#65533;1&#65533;x#&#65533;q/Z&#65533;&#65533;(6&#65533;	f&#65533;_&#65533;&#65533;&#466;w&#65533;&#65533;&#65533;)f&#65533;&#65533;e&#65533;%&#1096;cQb&#65533;&#65533;#&#65533; &#65533;L&#65533;b&#65533;&#65533;&#65533; Ce&#65533;&#65533;L&#65533;&#65533;&#65533;=&#65533;ad643T&#65533;tE&#65533;&#65533;YM&#65533;p&#65533;=&#65533;iH&#65533;&#65533;&#65533;Y&#65533;&#65533; &#65533;U&#65533;&#65533;&#65533;$&#65533;C&#65533;&#65533;&#65533;&#65533;~[&#65533;&#65533;&#65533;6&#65533;K&#65533;O&#65533;&#65533;&#65533;&#65533;&#65533;3|&#65533;'&#65533;&#65533; %A&#65533;&#65533;&#65533;"&#65533;&#65533;&#65533;D $&#65533;&#65533;&#65533;&#65533;Xy&#65533;&#65533;&#65533;*3$&#65533;dp,Cfy&#65533;&#65533;h0&#65533;P&#65533;I
/&#65533;Y+&#65533;&#65533;&#65533;&#65533;A&#65533;&#572;&#65533;H&#65533;&#1539;V&#65533;&#65533;&#65533;&#65533;he)!Q.&#65533;2&#65533;&#65533;&#365;e&#65533;I11&#65533;+ui&#65533;qk&#65533;
%&#65533;i/&#65533;&#65533;&#65533;&#546;&#65533;&#65533;,&#65533;-x&#1353;&#65533; &#65533;;&#65533;Dx&#65533;&#65533;*M&#65533;(P&#65533;&#65533;&#65533;7&#65533;M&#65533;&#65533;&#65533;&#65533;&#65533;g&#65533;&#65533;qds4e&#65533;&#65533;v &#65533;&#65533;No&#65533;&#65533;&#65533;Qy2<&#65533;&#65533;lO@&#869011;&#65533;&#65533;&#65533;&#65533;&#65533;D&#65533;@;&#65533;&#65533;&#65533;RS&#65533;J6' *&#65533;Z&#65533;J&#65533;(D
i&#65533;	&#65533;[8&#65533;K&#65533;&#65533;q&#65533;[oqdW)&#65533;U&#65533;1 {\&#366;&#65533;&#65533;Z&#65533;A^&#65533;&#65533;&#65533;)&#65533;D&#65533;{m4&#65533;s&#65533;'P2JY>'&#65533;&#65533;hw&#65533;&#65533;&#65533;&#65533;&#65533;&#65533;K&#65533;ql&#65533;&#1852;&#65533;?4V&#65533;&#1591;,6&#65533;KA&#51953;&#65533;&#65533;w&#65533;&#65533;&#65533;U:5&#65533;&#65533; &#65533;Pw-&#65533;)&#65533;5&#65533;N		&#65533;u3&#65533;&#65533;1&#65533;O[&#65533;&#65533;&&#65533;&#65533;@&#65533;&#65533;&#65533;INq&&#65533;&#65533;&#65533;-R&#65533;&#65533;{*I&#65533;&#65533;&#65533;&#65533;&#65533;&#65533;x(&#630;&#65533;&#65533;#&#65533;HqG&#65533;&#65533;L&#65533;&#65533;&#65533;&#65533;&#65533;s&#65533; TNp ;&#65533;+&#65533;9&#65533;&#65533;&#65533;ff&#65533;A&#65533;&#65533;Ai&#65533;&#65533;T&#65533;i80gX&#65533;x#&#65533;pA&#65533;$&#65533;7I&#65533;T&#65533;sT&#65533;&#65533;&#333;&#567;&&#65533;&#65533;&#65533;&#65533;+&#65533;M0&&#65533;w!X&#65533;&#65533;&#65533;&#65533;k&#65533;>
&#65533;&#65533;&#65533;&#65533;&#65533;&#65533;(&#65533;V,Y&#65533;&#65533;&#65533;RG&#65533;&#65533;	uF&#65533;4&#65533;4HYB&#65533;&#65533;&#65533;6q &#65533;Y&#65533;&#65533;&#65533;F2&#65533;8&#65533;&#65533;c&#65533;&#65533;M&#65533;GP&#65533;-&#65533;E&#65533;c&#65533;&#1203;&#65533;$&#65533;g&#1751;&#65533;8&#65533;&#65533;Y&#65533;&#65533;&&#65533;Q&#65533;&#65533;'#&#65533;#H&#65533;&#65533;&#65533;&#65533;$&#1802;{&#65533;p&#65533;k&#65533;&#65533;J&#65533;&#65533;q6&#65533;#&#65533;[,&#65533;&#65533;&#65533;&#65533;&#65533;!j&#65533;2f{&#65533;&#65533;&#65533;&#65533;43-&#65533;&#65533;&#65533;&#1394;&#65533;nvT&#65533;L&#65533;a&#65533;e&#65533;&#65533;>&#65533;O&#65533;n u&#65533;&#65533;A&#65533; &#65533;&#65533;&#65533;&#65533;`'&#65533;&#65533;&#65533;&#65533;`&#65533;&#65533;&#65533;&#65533;&#65533;/A&#65533;
R&#65533;&#65533; z&#65533;&#706;&#65533;s&#65533;E	0Wn&#65533;&#65533;&#65533;&#65533;"&#65533;e&#65533;&#65533;&#65533;r.U&#65533;&#65533;x4&#65533;&#65533;&#869;&#65533;%&#65533;&#65533;&#65533;"Y*&#65533;&#65533;h2&#65533;4/J_N&#65533;wH&#65533;&#65533;M+v&#65533;&#65533;gP+#&#65533;&#65533;&#65533;&#65533;smkG&#65533;9.N&#65533;&#65533;&#65533;&#65533;m&#65533;V&#65533;A7p&#65533;&#65533;&#65533;]$&#65533;&#65533;&#65533;&#65533;&#65533;'&#65533;&#65533;&#65533;&#65533;M&#65533;i&#65533;&#65533;&#1911;r&#65533;&#65533;\TV&#65533;@YAwA&#65533;,&#65533; &#65533;&#65533;&#65533;&#185;&#65533;;&#65533;&#65533;8&#65533;&#65533;zq&#65533;e&#65533;q&#65533;&#65533;&#65533;{&#65533;[&#65533;w&#65533;x&#65533;%&#65533;&#65533;w&#65533;)&#65533;Y&#65533;&#65533;&#65533;N&#65533;K&#65533;&#65533;&#65533;&#65533;LMC&#65533;&#1559;&#65533;&#65533;&#1154;&#65533;&#65533;&#65533;"&#65533;&#65533;&#65533;f&#65533;9&#65533;F&#65533;-&#65533;&#1445;C&#65533;A&#65533;N&#65533;&#65533;Q&#793;&#65533;9&#65533;E&#65533;&#65533;&#65533;&#65533;cgM&#65533;=&#65533;5&#65533;2&#65533;&#65533;&#65533;n&#65533;<&#65533;OS+&#65533;v26&#65533;JZ&#65533;P&#65533;u&#65533;V@&#65533;*]3RC&#65533;w[&#65533;A&#65533;&#65533;@&#65533;G\1eQ&#65533;&#65533;&#65533;`&,y&#65533;B&#65533;&#65533;&#65533;&#65533;7Bu&#65533;v&#65533;&#65533;o&#65533;-zK&#65533;f&#65533;wK&#65533;&#65533;&#65533;z&#65533;G&#65533;s9D&#65533;s&#65533;2ai&#65533;&#65533;r&#65533;Q<&#65533;gS k^21&#65533;}Pk+&#65533;E&#65533;EF|q1&#65533;{&#919;`&#65533;u%&#65533;&#663;}&#65533;S#&#65533;&#65533;X&#65533;%&#65533;Nq pqu &#65533;G9&#65533;cu&#65533;&#65533;!qV\w!A&#65533;E&#65533;AB&#65533;&#65533;&#65533;&#65533;1Z&#65533;c&#65533;&#65533;4&#65533;&#65533;)&#65533;&#65533;)&#65533;F&#65533;UnBVn!@&#65533;mzgn!&#65533;&#65533;$\&#65533;&#65533;&#65533;S6&#65533;&#65533;&#65533;SA&#266;_6T&#65533;y&#65533;&#65533;&#65533;T&#65533;8&#65533;"&#65533;C&#65533;b8&#65533;&#65533;fa&#65533;&#65533;&#65533;&#65533;4v&#65533;&#65533; &#65533;&#65533;F&#65533;A&#65533;maDpNC&#65533;D%&#65533;&#65533;#&#65533;&#65533;g?&#65533;D&#65533;{&#65533;&#65533;&#65533;&#65533;3&#65533;&#65533;&#65533;&#65533;&#65533;X&#65533;;d&#65533;C&#65533;0H&#65533;_aHF&#65533;&#65533;&#65533;8rQ&#65533;HGF&#65533;&#65533;&#65533;&#65533;1&#65533;&#65533;/3&#65533;
&#65533;`&#65533;&#65533;i&#65533;<Ot&#65533;W&#65533;&#65533;&#65533;wK&#65533;bB&#65533;&#65533;4rb=<&#65533;P>c&#65533;&#65533;G>&#65533;&#65533;&#65533;1&#65533;&#1315;&#65533;&#65533;)9Fm&#65533;Bc&#65533;*&#65533;&#65533;p$?$x&#65533;4&#65533;H&#65533;1S&#65533;&#65533;&#65533;h&#65533;&#65533;E&#65533;&#65533;Xe $T&#65533;g&#65533;&#65533; s&#65533;
&#65533;&#65533;N	z&#65533;sp&#65533;3K&#65533;&#65533;
&#65533;R
4`e&#65533;s1&#65533;y&#65533;r&#65533;&#65533;&#65533;&#65533;R&#65533;&#65533; &#65533;s&#65533;i`0&#65533;H&#65533;&#1038;s&#65533;&#65533;&#65533;q&#65533;a&#65533;&#65533;&#65533;f&#65533;&#65533;&#65533;&#65533;&#279;1E&#65533;&#65533; 7&#65533;&#1110;i@:	D&#65533;V&#65533;%`9e&#65533;15vB'&#65533;4&#65533;&#65533;3&#65533;&#65533;&#65533;&#65533;b&#65533;OzD&#65533;&#65533;&#65533;Q&#1153;?&#65533;Fc&#65533;A+&#65533;R&#65533;&?&#65533;&#1097;x&#65533;(VY&#65533;&#65533;&#65533;&#65533;6Y&#65533;&#65533;&#65533;x &#65533;&#65533;7&#65533;(f_&#65533;&#65533;&#65533;&#322;&#65533;	RK&#65533;&#65533;0&#65533;I&#65533;A-q&#65533;P&#65533;hD&#65533;&#65533;&#65533;&#65533;$&#65533;|&#65533;V&#65533;$Ch&#65533;&#65533;VjX&#65533;0 70&#65533;/&#65533;:&#65533;&#65533;&#65533;&#65533;0&#65533;&#65533;&#65533;&#65533;0&#65533;zY1&#65533;)&#65533; :0C~&#65533;&#65533;&#65533;0#&#65533;W0g#4q&#65533;j.f&#65533;{&#65533;Es&#65533;su&#65533;yP
uJ&#65533;A+vRl&#65533;&#65533;APe^7=*&#65533;u&#65533;)&#65533;&#65533;'&#65533;"&#65533;.&#65533;j&#65533;&#65533;&#65533;)&#65533;C5&#65533;!c
&#65533;&#65533;c[&#65533;&#65533;&#65533;&#65533;w&#65533;eH&#65533;!&#65533;xVVe!yx&#65533;o}S,&#65533;o,&#65533;&#65533;"-K) &#65533;&#65533;^&#65533;y&#65533;)&#65533;&#65533;&#65533;.&#65533;&#65533;|&#65533; &#1593;+&#65533;&#65533;&#65533;&#65533;&#65533;C&#65533;&#65533;&#65533;&#65533;;Cd%F&#65533;&#65533;1t&#65533;&#65533;&#65533;&jE9G1&#65533;e&#65533;hK&#65533;$&#65533;&#65533;/&#65533;i#j!Wc&#65533;&#65533;{&#65533;j&#65533;fa&#65533;&#65533;&#65533;u!%&#65533;&#65533;e&#65533;&#65533;G^&#65533;rh&#65533;&#65533;}&#65533;&#65533;&#65533;=&#1699;&#65533;&#65533;[&#1921;&#65533;&#65533;Ab&#65533;v&#65533;&#65533;-&#65533;b&#65533;&#65533;4u&#65533;b&#65533;&#65533;l&#65533;&#65533;&#65533;&#65533;lT&#65533;&#1078;4&#65533;Q)Y&#65533;&#65533;&#65533;G&#65533;&#65533;4&#65533;&#65533;&#65533;&#65533;&#65533;&#65533;@&#1638;&#65533;&#65533;e$&#65533;&#65533;I&#65533;XVAf}&#65533;&#65533;7&#65533;2f^&#65533;&#65533; &#65533;n&#65533;&#65533;g8&#65533;  j &#65533;zj&#65533;&#65533;&#65533;&#65533;j&#65533;t&#65533;&#65533;S&#65533;&#65533;tS&#65533;X&#65533;^41^4&#65533;^&#65533;!_&#65533;ph&#65533;V]&#65533;{3&#65533;.7[8A"[o&#65533;&#65533;&#65533;"Qq&#65533;U"$&#65533;&#65533;a]&#65533;&#65533;&#65533;aP&#65533;$&#65533;&#65533;y%&#65533;f&#65533;'&#65533;&#65533;'-&#65533;w2&#65533;&#65533;P&#65533;&#65533;'&#65533;&#65533;&#65533;)&#65533;&#65533;&#65533;qRSS!&#65533;&&#65533;&#65533;&#65533;&#65533;&#1607;&#65533;&#65533;(w&#65533;Yl&#65533;Q&#65533;QZ&#65533;Ia&#65533;&#65533;&#65533;m&#65533;&#65533;&#65533;&#65533;&#65533;xV&#65533;\B%f&#65533;&&#65533;&#65533;\b&#65533;&#65533;&#65533;&#65533;&#65533;y&#65533;38&#40588;P&#65533;y&#65533;&#65533;&#65533;&#65533;z&#65533;&#65533;&#65533;|+-a@&#65533;&#65533;bj&#65533; &#65533;(s&#65533;9&#65533;&#65533;"
&#65533;N&#65533;W&#65533;k&#65533;h&#65533;Lqh&#65533;&#65533;`k&#65533;4Q$I&#65533;&#65533;&#65533; K&#65533;&#65533;F%[&#65533;OR&#65533;!&#65533;&#65533;w ^&#65533;k!bg"~&#65533;&#65533;q&#65533;&#65533;$&#65533;O
&#65533;6&#65533;4&#65533;&#65533;&#65533;&#65533;&#65533;9&#65533;&#65533;&#65533;&#65533;&#65533;P?&#65533;u&#65533;&#65533;&#65533;T&#65533;X&#65533;H@&#65533;&#65533;&#65533;&#65533;)&#65533;1c&#65533;:&#65533;&#65533;J&#65533;&#65533;+"&#65533;@&#1097;&#65533;&#65533;
&#65533;[&#65533;&#65533;<qZ&#65533;N@&#65533;&#65533;&#65533;&#65533;&&#65533;{&#65533;&#65533;U&#65533;&#65533;&#65533; .-.&#65533; P
&#65533;&#65533;GL I`t&#65533;tR&#65533;n&#1348;M&#65533;N&#65533;&#65533;&#65533;&#65533;&M<1&#65533;c<&#65533;)<S2	1&#65533;&#1320;QX&#65533;3&#65533;&#65533;&#65533;&#65533;%Vx&#65533;&#65533;$0&#65533;x&#65533;&#65533;&#65533;&#65533;&#65533;&&#65533;&#225;b&#65533;A&#65533;W&#65533;&#1059;&#65533;=&#65533;&#65533;1=&#65533;
5&#65533;&#65533;&#65533;&#65533; 85x&#65533;P4M&#65533;&#65533;&#65533;&#65533;>O&#65533;W&#65533;&#65533;&#65533;&#65533;u&#65533;&#65533;'&#65533;u&#65533;y&#65533;^j&#254075;&d&#65533;N`&#65533;&#65533;&#65533;&#65533;i&#65533;g&#65533;&#65533;j&#65533;&#65533;&#65533;&#65533;&#65533;&#65533;&#241;&#1051;&#65533;  &#65533;B&#65533;(&#65533;&#65533;&#46577;&#65533;&#65533;&#65533;#31P&#65533;]&#1540;c&#1284;=R#&#65533;&#65533;s&#65533;&#335;&#65533;(&#65533;&#355;h&#65533;LF&#65533;&#65533;:&#65533;&#65533;&#65533;&#65533;4&#65533;7&#65533;&#65533;&#65533;C&#65533;%&#65533;a&#65533;$&#65533;5K-&#65533;&#65533;&#65533;qa&o&#65533;c&#65533;!&#1705;&#65533;&#65533;&#244;&#65533;RP<*|R&#65533;&#65533;&#65533;1m&#65533;Rw&#65533;Q&#65533;:v5&#65533;P\&#65533;W4&#65533;sHH&#65533;&#65533;9&#65533;	&#65533;&#65533;
&#65533;a#P&#65533;rL&#65533;&#65533;&#65533;&#65533;&#65533;!Od&#65533;&#65533;&#65533; &#65533;&#65533;&#65533;F&#65533;`&#65533;&#65533;<&&#65533;&#65533;9&#65533;&#65533;&#65533;9&#65533;&#65533;&#65533;&#65533;p&#65533;p0w0*L&#65533;&#65533;_{&#65533;&#65533;&#65533;3$&#1362;&#65533;&#65533;gr&#65533;EL{&#65533;`;W_a9D]`&#65533;i&#65533;&#65533;&#65533;/&#65533;&#65533;X{5F&#1624;&#65533;h&#65533;&#65533;&#65533;&#65533;&#1102;4;&#65533;&#65533;&#65533;&#65533;&#65533;P&#65533;&#65533;&#65533;&#65533;&#65533;l9&#65533;&#65533;&#65533;2P&#65533;|&#65533;&#65533;\&#65533;P&#65533;[&#65533;&#65533;&#65533;&#65533;|dP&#65533;&#65533;&#65533;zw&#65533;!&#65533;&#65533;&#65533;Y&#65533;I&#65533;&#65533;&#65533;&#65533;&#65533;e)cI@&#65533;#&#65533;W&#65533;
Tm&#1015;&#1603;&#65533;\ &#65533; &#65533;&#65533;&#65533;&#739;FhiW&#65533;&#65533;n]  b!&#65533;`&#65533;u]&#65533;&#65533;&#65533;@&#1497; b{&#65533;&#65533;&#65533; O &#65533;^"&#65533;{0&#65533;&#1055;&#65533;03P&#65533;&#65533;#&#65533;,&#65533;v:x&#65533;jsXI&#65533;&#65533;{U&#65533;&#65533;7o&#65533;&#65533;#`&#65533;E]!&#65533;&#65533;_-&#65533;&#65533;&#279;w&#65533;&#689;&;&#65533;&#65533;1E&#65533;9&#65533;&#65533;&#65533;
M&#65533;&#65533;a&#65533;&#65533;{S:_&#65533;&#65533;%&#65533;i&#65533;'R&#65533;0&#65533;&#65533;&#65533;!&#65533; &#65533;&#65533;nY&#65533;'&#65533;QK&#65533;&#65533;&#65533;x&#65533;&#796;&#65533;&#65533;l&#65533;&#65533;&#65533;5&#65533;u&#65533;&#65533;&#65533;}"P&#65533;&#65533;&#65533;&#1940;X&#65533;&#65533;I&#65533;I&#65533;2&#65533;P&#65533;Pu&#65533;&#65533;&#65533;&#65533;&#65533;&#65533;&#65533;c&#65533;&#65533;v&#65533;&#65533;&#65533;`&#65533;&#65533;]N	&#65533;&#65533;&#65533; &#65533;&#65533;&#65533;&#65533;&#65533; &#65533;&#65533;&#65533;?&#65533;&#65533;&#65533;a%&#65533;!7&#65533;&#65533;&#65533;jcQt&#65533;&#65533;&#65533;&#65533;&#65533;$;&#65533;_&#65533;jt&#65533;&#65533;E&#65533;|^&#65533;u:&#65533;&#65533;&#65533;&#65533;&#65533;&#65533;&#65533;&#65533;&#65533;&#65533;&#65533;i&#65533;&#65533;&#1159;&#65533;x&#65533;L&#65533;\!TbN0K&#65533;&#65533;&#1768;&#65533;<&#65533;&#65533;:Qd&#65533;&#65533;Q
&#65533;P&#65533;&#65533;&#65533;&#65533;$&#65533;Em:&#65533;(&#65533;h&#65533;'&#65533;(!y&#65533;&#65533;Q}&#65533;&#65533;h&#65533;&#65533;&#65533;&#65533;wn&#65533;9&#65533;@	q&#65533;Q&#65533;Pu`&#65533;&#65533;&#33470;{^ &#65533;&#65533;{&#65533;&#65533;&#65533;P&#65533;^0&#65533;&#469;.2 02&#65533;+&#65533;&#65533;&#65533;r&#65533; P &#65533;&#65533;~~&#65533;&#65533;&#65533;&#1515;&#65533;&#65533;&#65533;&#65533; &#65533;&#65533;&#65533;&#65533;>n&#6862;&#65533;&#65533;&#65533; &#65533;&#65533;&#65533;&#65533;&#65533;&#65533;|&#65533;&#65533;`&#65533;&#65533;	Wi&#378;&#65533;&#65533;N&#65533;&#65533;|6D{&#65533;&#65533;Q&#65533;&#65533;M&#65533;/&#65533;&#65533;/u&#65533;0&#65533;k&#65533;&#65533;Dc{&#65533;N&#65533;7DB'&#65533;&#65533;vDSn&#65533;&#65533;&#65533;&#65533;&#65533;&#65533;8&#65533;&#65533;&#65533;&#65533;}&#65533;&#65533;&#65533;!&#65533;W&#65533;J&#65533;&#65533;o&#65533;l&#65533;&#1257;&#65533;I&#65533;^^&#65533;&#65533;&#65533;&#65533;&#65533;&#65533;x&#65533;&#65533;&#65533;&#65533;W&#65533;&#65533;G{!&#65533;&#65533;&#65533;&#65533;&#65533;5A&#65533;&#65533;0&#65533;P&#65533;&#65533;k &#65533;&#65533;&#65533;&#65533; &#65533;&#65533;zl&#65533;&#65533;&#65533;W &#65533;W&#65533;&#65533;&#65533;&#65533;y] &#65533;`&#65533;&#65533;&#65533; &#65533;&#65533;  &#65533;BoN&#65533;	&#65533;&#65533;&#65533;	&#65533;&#65533;n&#65533;&#65533;&#65533;&#65533;&#65533;&#65533;&#65533;&#65533;&#65533;&#65533;&#65533;^&#65533;&#65533;&#65533;~&#65533;&#65533;&#65533;<&#65533;&#6512;{&#65533;0&#65533;&#1238;"&#65533;j&#65533;&#65533;'&#65533;d&#65533;t&#65533;v&#65533;K#*&#65533;MMN&#65533;&#65533;&#65533;&#1061;&#65533;&#65533;&#65533;&#65533;&#65533;&#65533;L&#65533;T(&#65533;&#65533;p&#65533;&#65533;{K&#65533;&#65533;i&#65533;s&#65533;}&#65533;}a&#65533;&#65533;L&#65533;&#65533;0%&#65533;&#65533;j,g&#180;|W&#65533;;UTOu@&#65533;1&#65533;&#65533;&#65533;&#32455;&#65533;P
&#65533;&#65533; &#65533;&#65533;&#65533; &#36599;&#65533;&#65533;&#65533;&#65533;&#65533;&#65533;&#65533;q(;&#65533;P&#65533;&#65533;&#65533;&#65533;_&#65533;&#65533;&#65533;&#65533;&#65533;&#65533;&#65533;&#65533;&#65533;0&#65533;h&#65533;3	^@&#65533;	:&#65533;&#65533;&#65533;&#65533;T0T&#65533;;&#65533;5o&#65533;&#65533;&#65533;&#65533;&#65533;B/&#65533;G?F?&#65533;So&#65533; F&#65533;&#65533;~&#65533;J&#65533;O&#65533;O &#65533;&#65533;&#65533;&#65533;_	&#65533;=&#65533;D`&&#65533;&#65533;|&#65533;da&#65533;&#65533;bt&#65533;&#65533;!A&#65533;	&#65533;<&#65533;-&#65533;??C^ &#65533;&#65533;&#65533;&#65533;K&#65533;1e&#932;Y&#65533;&#65533;M&#65533;^h&#65533;&#65533;&#65533;&#65533;B&#65533;4&#65533;&#65533;K&#65533;b&#65533;M\.&#65533;"pI&#65533;&#65533;HGBq:&#65533;S&#65533;K&#65533;&#65533;4Zg+&#65533;%W&#65533;^&#65533;&#65533;&#65533;e&#65533;&#65533;Z&#65533;*&#65533;*Uf&#65533;f$&#65533;&#65533;Uj&#1453;&#65533;&#65533;0&#65533;N&#65533;*&#65533;j&#1179;&#65533;f5c &#65533;0&#920;q&#65533;	`&#65533;&#65533;_&#65533;	&#65533;I&#1648;&#65533;&#65533;1O&#65533;&#182;&#65533;&#65533;&M&#65533;&#65533;&#65533;Au&#65533;'&#65533;&#65533;#E&#65533;&#65533;R&#65533;iI]A&#65533;(R/u&#65533;
&#65533;&#65533;&#65533;&#65533;b&#65533;3
&#65533;&#1994;&#65533;&#65533;&#1972;0&#65533;&#65533;&#65533;I&#65533;]F&#65533;w`I&#65533;R&#65533;&#65533;&#65533;w &#65533;.&#65533;9(&#65533;&#65533;&#65533;&#65533;X&#65533;&#65533;=&#65533;&#65533;&#65533;K&#65533;_&#65533;&#65533;&#65533;&#65533;&#65533;&#65533;/0r?&#65533;@^*&#65533; &#65533;&#65533;&#65533;$&#65533;&#65533;&#65533;"&#65533;&#65533;&#65533;&#65533;21&#65533;"&#65533;'&#65533;b&#65533;A8&#65533;Q&#65533; 8@&#65533;&#65533;&#65533;	b&#65533;"&#65533;Z&#65533;&#65533;s&#65533;EW&#65533; &#65533;&#65533;&#65533;&#65533;&#65533;&#55090;`H&#65533;&#488852;&#65533;O&#65533;zn$/&#65533;&#65533;&#65533;8&#65533;&#65533;&#1258;&#65533;&#1936;J&#65533;&&#65533;&#65533;&#65533; )&#65533;&#1058;&#65533;&#65533;$#+&#65533;&#65533;^{&#65533;&#65533;L9!sI&#65533;&#65533;&#65533;/&#65533;klM(&#1692;&#1222;&#65533;&#518;&#65533;h&#624;&#65533;i&#65533;$&#65533;|&#65533;1&#65533;&#172;&#65533;)&#65533;j&#65533;Q&#65533;&#65533;&#65533;&#484;&#65533;&#65533;43&#65533;&#65533;&#65533;&#65533;h&#65533;&#65533;&#65533;&#65533;M&#65533;#&#65533;&#65533;&#65533;&#65533;&#65533;)&#65533;%c&#65533;&#65533;&#65533;&#65533;&#65533;Q&#65533;WG&#65533;&#65533;M&#65533;[&#863;&#65533;&#65533;&#65533;5F&#65533;&#65533;so&#65533;&#65533;&#555;&#1021;`)&#65533;&#65533;xUvYfc&#1280;&#65533;&#65533;&#65533;G&#65533;@x`$&#65533;x&#65533;E&#65533;&#65533;PB&#65533;&#65533;&#65533;P&#65533;&#65533;CG&#65533;&#65533;A#&#65533;p&#65533;RI ]2R&#65533;&#65533;f&#65533;&#65533;&#1510;KGJc&#65533;&#65533;N&#65533;M-&#65533;&#65533;y&#65533;J&#65533;ynXM&#65533;|&#65533;&#65533;0=&#65533;*&#65533;&#65533;i&#65533;&#65533; &#65533;&#65533;RL*o:X2&#65533;&#65533;&#65533;&#1046;&#65533;2KO&#65533;4&#65533;&#65533;&#65533;b2&#65533;.B&#65533;&#65533;&#65533;&#1708;sg&#65533;&#46379;g9&#65533;&#65533;&#65533;&#65533;&#65533;&#65533;.&#65533;&#65533;R&#1065;&#65533;	
&#65533;<&i
&#65533;>&#65533;RK{&#65533;S&#65533;~&#65533;w&#65533;&#65533;Za&#65533;$&#65533;&#65533;&#65533;p&#65533;&#1366;&#65533;&#65533;	Y&#65533;]&#65533;&#65533;&#65533;h"6&#65533;&#65533;k{&#65533;`e&#65533;&#65533;&#65533;&#65533;v)pc&#65533;|_&#65533;&#65533;&#65533;Z&#65533;5&#65533;V&#65533; _&#65533;&#65533;l&#65533;&#65533;"&#65533;&#65533;5(@s&#65533;(&#65533;g&#65533;&#65533;E&#65533;&#65533;&#65533;&#65533;&#65533;&#65533;(&#65533;E&#65533;@&#65533;\rp^ub)]n&#1021;^&#65533;&#65533;&#65533;Bq&#65533;&#65533;?&#65533;&#65533;&#65533;&#65533;i&#65533;&#65533;&#1570;4&#65533;&#65533;Y&#65533;&#65533;)IR&#65533;&#65533;&#65533;uz$&#65533;&#65533;l&#65533;&#65533;&#65533;1M&#1644;Y&#65533;&#65533;&#65533;1&#65533;&#65533;&#65533;&#65533;d&#65533;&#65533;&#65533;&#65533;&#65533;03y|&#65533;7&#65533;g&#65533;w629&#65533;&#65533;&#65533;&#65533;&#65533;&#65533;&#65533;&#65533;&#65533;&#65533;&&#65533;Ic&#65533;r2&#65533;I&#65533;##&#65533;&#65533;&#65533;6&#65533;5&#65533;+a&#65533; O&#65533;&#1170;&#65533;&#65533;&#65533;k;&#65533;&#65533;n&#65533;A$&#65533;&#65533;:&#65533;&#65533;&#1952;5&#65533;&#1794;<&#65533; \}&#65533;7`&#65533;&#65533;rVxJ8&#217;&#65533;CWTh&#65533; &#65533;  Q&#65533;0&#65533;&#65533;?&#65533;<$&#65533;&#65533;&#65533;&#65533;&#65533;@&#65533;&#65533;&#65533;aN&#65533;&#65533;]&#65533; d&#65533;&#65533;&#65533;A&#65533;{&#65533;F&#65533;&#65533;&#65533;t&#65533;D	1	&#65533;&#1168;&#65533;0&#65533;&#65533;&#65533;cFj&#65533;&#65533;&#65533;	D&#65533;Qc&#65533;&#65533;&#65533;F<&#65533;n&#65533;#&#65533;]&#65533;&#65533;,&#65533;@b=&#65533;J&#65533;br%&#65533;&#65533;&#65533;8j&#65533;&#65533;aF&#65533;@&#65533;,&-&#65533;&#65533;[*&#1445;&#65533;&#65533;&\Ul@&#65533;A&#65533;O&T&#65533;&#65533;\4&#65533;Y&#65533;f lL&#65533;l`9&#65533;&#65533;*&#65533;S&#2016;8y&#65533;&#65533;*P&#65533;&#65533;	f1'.a&#65533;*&#65533;1&#65533;#)(4&#65533;&#65533;#&#65533;&#740;&#65533;&#1251;&#65533;%&#65533;&#1556;4kD&#65533;Y&#65533;D&#65533;1O&#65533;&#65533;F&#65533;&#65533;#&#65533;}&#65533;&#65533;?&#1969;&#65533;&#65533;m&#65533;<&#65533;  &#65533;w&#65533;&#65533;&#65533;2&#65533;H&#65533;+&#65533;&#65533;W0&#65533;&#65533;y&#65533;?42&#65533;&#46900;&#65533;:&#65533;&#906;&#65533;&#65533;^2;&#65533;&#65533; &#65533;Ap&#65533;;F&#270;&#65533;W}&#65533;&#65533;;&#65533;\ &#65533;&#65533;&#65533;@M
#&#65533;D';&#65533;&#65533;6WC&#65533;&#65533;&#1543;&#65533;2K&#65533;b&#1713;&#65533;&#65533;l&#65533;:M&#65533;\&#65533;&#65533;&#65533;&#65533;1x2&#65533;&#65533;P&#65533;&#65533;&#65533;N&#65533;&#65533;&#65533;M^f@ &#65533;0&#65533;&#65533;
&#65533;v(&#65533;	P&#65533;&#65533;&#65533;&#65533;,v&.f0.&#65533;&#65533;&#65533;B&#65533;&#1548;&#834;&#65533;&#65533; &#65533;<&#65533;&#65533;&#65533;&#869;3&#65533;uf&#65533;CQ&#65533;&#65533;'&#65533;F&#65533;lN &#65533;&#65533;\_&#65533;:[&#65533;&#670;{E,u&#65533;6Ve&#65533;&#65533;&#65533;&#65533;_&#65533;*X@`&#65533;&#65533;&#65533;&#65533;k&#65533;I&#65533;y&#65533;${ XX&#65533;&#65533;&#65533;&#65533;%&#65533;e&#65533;&&#65533;xR&#65533;&#65533;DZ&#65533;&#65533;LCD&#65533;&#65533;^1&#65533;RhK &#65533;[&#65533; D$&#65533;&#65533;.*:&#65533;(&#65533;.F&#65533;+&#65533;T%&#65533;&#65533;&#65533;r&#65533;Q&#65533;&#65533;f&#65533;&&#65533;&#65533;&#65533;&#65533;&#65533;&#65533;8'I&#65533;&#65533;&#65533;.&#65533;&#547;@&#65533;R_&#65533;KT&#65533;i&#65533;&#65533;e&#65533;-&#65533;&#539;&#65533;&#65533;&#65533;&#65533;j*&#65533;&#65533;U&#65533;&#65533;&#1382;&#65533;&#65533;&#65533;&#65533;C&#65533;&&#65533;&#65533;&#65533;&#24020;&#63690;e&#65533;&#65533;%&#65533;A&#65533;&#65533;\&#65533;&#65533;M(=e&#65533;%&#65533;&#65533;&#65533;&#680;&#65533;1a&#65533;ljW&#65533;LV&#65533;&#65533;&#65533;K <&#65533; &#65533;&#65533;&#65533;6&#316;&#65533;&#65533;&#65533;)&#65533;&#1414;l>&#65533;&#65533;|&#65533;h&#65533;x&#65533;G&#65533;&#65533;&#65533;&#65533;&#65533;*&#65533;1&#65533;T&#1067;&#65533;&#65533;3#&#65533;&#1203;&#65533;&#65533;&#65533;&#1361;_R&#65533;u&#65533;&#65533;&#65533;&#65533;aM&#65533;&#65533;&#65533;biW&#65533;-&#1622;}l+;&#65533;D&#65533;&#65533;&#65533;&#65533;&#366;&#65533;L&#1336;gln&#65533;&#10768;6&#65533;&#65533;A&#65533;.&#65533;R&#65533;&#65533;?&#65533;d&#65533;&#65533; &#65533;u&#65533;|h&#65533;&#794;Vj	K&#65533;&#65533;&#1136;&#65533;0w&#65533;&#65533;&#65533;&#65533;f&#65533;2"PF0&#1595;&#65533;@&#65533;%x&#65533;&#65533;&#65533;&#65533;.&#65533;w&#65533;&#65533;&#65533;`&#65533;!&#65533;]&#65533;W&#65533;&#65533;p&#65533;2&#65533;q$&#65533;lMk^
&#65533;&#65533;@}	&#1210;&#65533;&#65533;B&#65533;i{&#65533;&#65533;G&#65533;&#65533;O&#65533;&#65533;K:=&#65533;&#65533;L&#65533;&#65533;6	*&#65533;&#65533;e&#65533;B&#65533;%fR&#65533;&#65533;&#65533;^R&#65533;&#65533;&#65533;&#65533;L&&#65533;J]Gr&#65533;^&#65533;pu&#65533;u^&#349;W9y&#65533;In&#65533;jyX&#65533;&#65533;&#65533;&#65533;&#65533;~&#588;&#65533;&#65533;&#65533;Q&#65533;A&#65533;&#65533;t&#65533;d&#65533;&#65533;&#65533;&#65533;=&#65533;&#65533;;&#65533;&#65533;&#1718;&#65533;
&_&#65533;&#65533;&#65533;zEq:&#65533;@&#65533;&#65533;&>&#65533;q&#65533;Ct&#65533;&#65533;3&#65533;&#65533;G&#65533;My~rg&#1361;&#65533;[&#65533;&#65533;	tg|q&#65533; .&#65533;&#65533;&#65533;=>&#65533;|&#65533;&#65533;&#65533;@J.@R&#65533;&#65533;&#65533;&#65533;]&#65533;v&#65533;&#65533;YM`R&#65533;'&#65533;
)1&#65533;h&#401;&#65533;&#1316;t3S&#65533;z&#1578;$i&#65533;&#65533;&#65533;&#65533;=&#65533;JGI&#65533;W&#65533;+nE&#65533;&#65533;f&#65533;!Tg&#65533;	&#65533;&#65533;&#65533;&#65533;d/&#65533;&#65533;&#65533;&#58674;&#65533;&#65533;L01%&#65533;&#65533;&#65533;2&#65533;&#65533;D&#65533;&#65533;&#65533;V&#1095;&#65533;&#65533;&#65533;&#257;+h&#65533;&#65533;<sb+5&#65533;&#65533;+$\oDM&#65533;J&#65533;ll&#65533;8f&#65533;&#65533;&#65533;&#65533;&#65533;&#65533;&#65533;&#65533;h&#65533;&#65533;&#65533;b&#65533;&#65533;&#65533;&#65533;&#65533;&#65533;
&#65533;&#65533;&#65533;G&#65533;-&#65533;&#65533;e&#65533;&#65533;&#65533;&#65533;&#65533;&#65533;&#65533;&#65533;!g&#65533;[&#65533;&#65533;&#65533;4&#65533;X&#65533;&#65533;&#7596;7&#65533;s&#65533;p&#65533;&#65533;&#65533;~}&#65533;&#65533;g&#65533;&#65533;#&#65533;D'&#65533;m&#65533;#*	&#65533;&#65533;&#65533;&#65533;&#65533;&#65533;&#65533;&#1133;.&#65533;&#65533;t&#65533;&#65533;d&#65533;&#65533;S?I&#65533;&#65533;?&#65533;&#65533;&#65533;&#1006;[{&#65533;&#65533;~&#65533;E&#65533;&#65533;&#65533;&#65533;
&#65533;&#65533;&#65533;&#65533;&#65533;&#65533;&#65533;&#65533;&#65533;&#65533;8&#65533;&&#65533; &#65533;P&#65533;&#65533;&#65533;X&#65533;&#65533;&#65533;H&#65533;&#65533;&#65533;&#65533;O&#65533;&#65533;&#65533;Z&#65533;O&#65533;&#65533;&#65533;;&#65533;x&#65533;&#65533;q&#65533;&#65533;A&#65533;&#259;&#65533;&#548;&#65533;`&#65533;^+&#65533;&#65533;&#65533;&#65533;3&#65533;&#65533;&#65533;&#65533;R&#65533; &#65533;Q7uc&#65533;&#65533;c7lZ&#65533;&#65533;&#65533;+&#65533;&#65533;&#65533;&#65533;&#1811;&#65533;$;B&#65533;,&#65533;z7x&#65533;M&#65533;'&#65533;&#65533;B&#65533;&#65533;,&#65533;&#65533;7&#65533;8&#65533;r=\&#65533;,&#65533;[&#65533;s&#65533;&#65533;&#65533; &#65533;&#65533;&#65533;o&#65533;!&#65533;&#65533;nz>&#65533;I&#65533;b&#65533;C9l&#65533;i&#1650;+ &#65533;<L&#65533;&#65533;C&#65533;&#16347;0(&#65533;&#527;&#65533;:&#65533;&#65533;9&#65533;&#65533;&#65533;0bF&#65533;&#65533;&#1585;&#65533;&#65533;J&#65533;E&#65533;&#65533;&#65533;&#65533;&#65533;{)&#65533;5&#703;8&#65533;&#65533;&#65533; D?&#65533;&#65533;h&#65533;4&#65533;&J&#65533;&#65533;/&#65533;H&#65533;&#65533;&#65533;V&#65533;&#65533;Vk&#65533;&#65533;&#65533;	W&#65533;&#65533;&#65533;`&#65533;&#65533;&#65533;&#65533;&#65533;&#65533;	&#65533;
&#65533;&#65533;
&#65533;&#65533;,A&#65533;nS&#65533;&#65533;Y&#65533;&#65533;H&#65533;&#65533;&#65533;&#65533;&#65533;
&#65533; &#65533;&#65533;:&#65533;&#65533;&#65533;kN&#65533;&#65533;b&#65533;&#65533;&#65533;	b&&#65533;@&#65533;&#65533;jj&#65533;&#65533;`&#65533;&#65533;j&#65533;!&#65533;&#65533;&#65533;&#65533;+&#65533;&#65533;B&#65533;&#65533;B&#65533;{&#65533;"&#65533;&#65533;-&#65533;&#65533;M -&#65533;Gx&#65533;&#65533;W&#65533;&#65533;&#906;2&#65533;j!&#65533;BCp&#65533;&#65533;&#65533;C&#65533;&#65533;&#65533;&#65533;pC&#65533;&#65533;&#1400;&#65533;l&#65533;&#202;&#65533;C&#65533;q&#65533;?(&#65533;P&#65533;	D&#65533;&#65533;&#65533;&#65533;H1&#65533;&#65533;&#65533;	D&#65533;9&#65533;s(&#65533;&#65533;&#65533;J4*&#65533;&#65533;H$&#65533;N&#65533;&#65533;$
R&#65533;R&#65533;Rx&#65533;IQ
&#65533;&#65533;&#65533;&#65533;&#65533;1&#65533;!%Y&#65533;&#65533;G*0bb6LQ;&#65533;1&E&#65533;F&#65533;@&#65533;&#65533;&#65533;&#65533;&#65533;&#65533;|&#65533;&#65533;_&#65533;&#65533;&#65533;&#65533;	#&#65533;&#65533;&#65533;&#65533;&#65533;&#1129;|&#65533;&#65533;&#65533;&#65533;&#65533;#	&#65533;$&#65533;Z&#65533;&#65533;|&#65533;&#65533;{	&#65533;&#65533;&#65533;&#65533;&#65533;*H&#1458;B~&#65533;&#65533;,&#299;wT&#65533;&#65533;&#65533;&#65533;&#65533;z&#65533;&#65533;|&#65533;&#65533;&#65533;)l!&#65533;&#65533;&#65533;{&#65533;k&#65533;8&#65533;&#65533;L&#65533;!&#214;`&#65533;&#65533;s&#65533;8&#65533;>&#65533;&#385;&#65533;=&#1280;g&#65533;mY&#65533;&#65533;`M&#65533;s"&#65533;&#65533;&#65533;l&#65533;&#852;&#65533;Mm&#65533;M&#65533;&#65533;&#65533;{&#65533;*&#65533;&#65533;&#1388;&#65533;&#1303;&#1626;&#65533;&#65533;&#65533;&#1116;&#65533;H&#65533;;&#920;x&#65533;&#65533;&#65533;D|N&#65533;&#65533;&#65533; &#65533;y&#599;&#65533;&#65533;	.&#65533;&#65533;&#65533;I&#65533;&#65533;&#65533;Ga&#65533;&#65533;<G!&#65533;&#65533;&#65533;&#65533;&#65533;&#65533;&#65533;Y&#65533; &#65533;	;A0&#65533;&#1076;:&#65533;JY&#65533;$f\&#65533;`&#65533;.&#65533;&#65533;&#1839;&#65533;&#780;&#65533;h&#65533;&#65533;_z&#65533;
&#65533;&#65533;&#65533;9 
cP&#65533;e&#65533;O&#18751;&#65533;&#65533;*&#65533;aK&#65533;&#65533;P:&#65533;&#65533;&#65533;p&#65533;l&#65533;(&#65533;.&#65533;&#65533;)A&#988;&#65533;uB&#65533;&#65533;&#65533;*&#1230;Xa!&#65533;-&#1859;L&#65533;(&#65533;&#65533;Qa&#65533;G &#820;!&#65533;8&#65533;	&#65533;&#65533;&#65533;&#65533;&#65533;&#65533;L&#65533;&#65533;&#65533;0S!&#65533;&#65533;8&#65533;5d&#205;&#225;&#65533;&#65533;&#65533;&#65533;&#65533;&#65533;%r&#65533;m&#65533;&#65533;&#65533;C&#65533;&#1239;&#1080;&#65533;&#1046;&#65533;yM1&#65533;>&#65533;M&#65533;&#65533;&#65533;4-&#65533;&#65533;&#65533;&#65533;&#1324;&#65533;$&#65533;&#65533;&#534;&#65533;&#65533;-&#65533;0(&#65533;4N@&#65533;R&#65533;&#65533;-&#65533;T&#65533;&#65533;N&#65533;&#65533;&#65533;&#65533;&#65533;&#65533;4bu&#4627;h&#65533;&#65533;IA
&#65533;&#65533;&#65533;0&#65533;&#65533;&#65533;;&#65533;&#65533;
\|b&#65533;&#65533;"K&#65533;&VS&#65533;&#65533;&#65533;	&#65533;&#65533;O&#65533;&#65533;&#65533;&#65533;y&#65533;r &#239;d&#65533;&#65533;&#857;&#65533;&#65533;A&#65533;U&#1683; &#65533;&#207;\&#65533;&#65533;&#65533;&#1113;&#65533;&#65533;6eeh&#65533;&#65533;h&#65533; 2&#65533;&#65533;&#65533;U&#65533;&#65533;&#65533;&#65533;i&#65533;&#520;+&#65533;a&#65533;(<B&#65533;&#65533;&#65533;&#65533;G|:2+&#65533;'&#65533;&#65533;&#65533;&#65533;&#65533;u&#65533;!7lCc&#65533;2o*&#65533;a&#65533;WUC&#1906;&#65533;+3q&#65533;-+R~5Sai"&#65533;}&#65533;&#65533;&#65533;&#65533;&#65533;&#65533;t3q&#65533;>&#65533; e&#65533;&&#65533;&#65533;&#65533;8&#65533;k"&#65533;%&#65533;4&#65533;2{Si&#65533;&#65533;&#1615;m&#5074;%&#65533;&#65533; raY5&#65533;<&#65533;	&#65533;&#65533;&#65533;;&#65533;G&#65533;&#65533;)&#65533;&#65533;T$
&#65533;&#65533;&#65533;&#65533;L)F&#65533;&#65533;F&#65533;:&#65533;&#65533;%&#65533;b&#65533;:)&#65533;bEF^&#65533;5e&#329;&#65533;t&#65533;]{&#65533;&#65533;&#65533;>&#65533;aE%_u	&#65533;i?&#65533;&#65533;&#65533;H&#65533;&#65533;&#65533;&#65533;Pr.Q&#65533;&#65533;&#65533;&#65533;0&#65533;h&#65533;)&#65533;
&#65533;&#65533;&#65533;:S$&#65533;us+&#65533;h,&#65533;(&#65533;&#65533;&#65533;te' &#65533;L&#65533;&#65533;~&#65533;&#65533;q&#65533;&#1091;}&#65533;&#65533;&#65533;!-&#65533;&#65533;&#65533;&#65533;&#65533;&#65533;&#65533;/kRnB&#65533;9&#65533;&#65533;&#1133;&#1806;s&#1482;K&#65533;&#65533;&#65533;&#65533;&#65533;P&#1537;&#65533;&#65533;+&#65533;&#65533;g&#65533;\&#1548;M&#65533;&#1814;&#65533;3N'2I&#65533;&#65533;SCd&#65533;&#65533;&#65533;&#65533;&#65533;(i&#65533;M&#65533;&#65533;()&#65533;&#65533;&#65533;&#65533;&#65533;Y&#65533;0	;&#65533;&#1618;&#65533;&#65533;/&#65533;&#65533;}1&#65533;o&#65533;&#1703;	&#65533;&#65533;&#65533;0&#65533;&#65533;&#65533;&#65533;&#65533;*S+&V&#65533;&#65533;&#65533;8&#65533;6&#65533;&#65533;J`&#65533;&#65533;&#65533;&#65533;&#65533;&#65533;Z&#65533;&#65533;&#65533;0Z&#65533;1UO"&#65533;3[&#65533;&#1768;&#65533;&#65533;&#65533;&#65533;&#65533; &#65533;&#65533;&#65533;&#65533;t&&#65533;Y&#65533;&#65533;x&#65533;e&#65533;&#65533;r7(&#65533;&#470;(&#65533;*T8+&#1732;[ &#65533;M&#1597;)5-&#1242;&#1169;&#65533;&#65533;&#65533;&#65533;&#65533;&#65533;r&#65533;&#65533;}U2&#65533;"&#65533;*&#65533;&#65533;&#65533;Q&#65533;&#65533;&#65533;&#65533;a	&#65533;Lp&#65533;G&#65533;&#65533;&#1105;&#65533;Q&#65533;&#65533;X&#65533;&#65533;&#65533;`&#65533;B!V&#65533;&#65533;&#65533;u&#65533;E&#65533;&#65533;&#65533;#5&#65533;&#65533;98&#65533;] Q&#65533;&#65533;&#65533;&#65533;$&#65533;&#65533;S&#65533;&#65533;
&#65533;yD&#65533;b&#65533;&#65533;Z&#1949;+&#65533;&#65533;&#65533;&#905;&#65533;Y&#65533;Y&#65533;&#601;&#65533;&#65533;&#65533;b&#65533;&#65533;c	&#65533;&#65533;&#65533;%&#65533;&#65533;&#65533;FE&#65533;%_&#65533;$&#65533;&#329;5P&#65533;-&#65533;&#65533;&#65533;&#65533;&#1539;&#65533;&#65533;&#65533;Dd&#65533;&#65533;&#1363;&#65533;&#65533;&#65533;&#65533;V&#65533;&#1005;M&#65533;] 6[&#65533;&#65533;O&#65533;	*&#65533;!*&#65533;&#65533;&#65533;=9&#65533;6a_&#65533;~&#65533;&#65533;&#65533;&#65533;&#65533;&#65533;&#65533; =B&#65533;&#65533;&#65533; 	&#65533;&#65533;&#65533;&#65533;	&#65533;Q&#65533;p&#65533;k&#65533;,&#65533;#&#65533;&#762;&#65533;x|'&#746;=#
&#65533;x&#65533;&#65533;&#65533;&#65533;&#260;&#65533;&#65533;`&#65533;&#65533;&#1678;&#65533; &#65533;"J&#65533;&#65533;&#65533;8S&#65533;/bp&#65533;&#65533;&#65533;T&#65533;B&#65533;;&#65533;&#65533;i&#65533;4&#65533;M&#65533; &#1240;&#65533;b0&#65533;&#65533;nh&#65533;&#65533;n&#65533;&#65533;&#65533;r&#65533;6&#65533;-&#65533;$c&#65533;@&#65533;yQ&#65533;&#65533;=kc&#65533;h&#65533;&#65533;.&#65533;&#65533;#3&#65533;&#65533;?&#65533;
&#65533;&#65533;&#65533;@Ze&#65533;&#1786;&#65533;A&#65533;&#65533;^&#65533;d&#65533;&#65533;&#65533;R&#329;>&#65533;&#65533;&#65533;8&#65533;is&#65533;&#65533;&#65533;J&#65533;&#65533;&#65533;g&#65533;Zk&#65533;f&#65533;&#65533;&#65533;&#1049;KNm&#65533;&#65533;<&#65533;i&#65533;P&#65533;&#65533;i&#65533;&#65533;SNP&#65533;&#65533;&#65533;&#65533;d&#65533;R&#65533;&#65533;&#65533;&#65533;&#65533;&#65533;F&#65533;
\4&#65533;t&#65533;AG&#65533;&#65533;&#65533;&#65533;&#65533;&#65533;~&#65533;&#65533;&#65533;&#65533;`&#65533;G&#65533;&#65533;&#65533;&#1627;&#65533;u&#65533;'&#65533;fsk~|&#65533;xr&#65533;&#65533;&#65533;&#65533;&#65533;&#1125;!&#65533;&#65533;&#65533;-&#65533;&#65533;&#65533;My.3&#65533;t&#65533;&#65533;e&#65533;&#65533;&#65533;&#65533;&#65533;&#65533;&#65533;&#65533;k&#65533;&#65533;&#65533;&#65533; -"/&#65533;&#65533;&#65533;jIp&#65533;|&#65533;T&#65533;&#65533;&#65533;&#65533;&#65533;F&#65533;&#65533;&#65533;l&#65533;jN&#1104;&#65533;&#65533;0rT&#65533;&#65533;#&#65533;FM&#65533;&#65533;&#65533;hf&#1114;&#65533;&#65533; 11&&#65533;h*0Y&#65533;&#65533;&#65533;k&#65533;&#65533;&#65533;&#65533;&#65533;Y*&#65533;0i&#65533;&#65533; &#65533;&#65533;&#65533;n|A&#65533;y<T&#65533;Z&#65533;3 &#65533;aP&#65533;&#65533;l&#65533;u*&#65533;B&#65533;&#283;&#65533;.&#65533;5[&#65533;&#65533;O&#65533;[&#65533; &#65533;&#65533;&#65533;&#65533;}Z\&#65533;&#65533;&#65533;U&#65533;e&#65533;L]J&#65533;&#65533;K&#65533;j&#65533;&#65533;&#65533;^^1n&#65533;&#65533;&#65533;&#65533;X!&#65533;&,&#65533;&#65533;&#65533;x&#65533;'&#65533;&#65533;&#65533;&#65533;'&#65533;RX &#65533;&#65533;ta&#65533;&#65533;&#65533;&#65533;]6&#65533;&#214;c&#65533;&#65533;u&#65533;&#65533;&#65533;M7m&#65533;l&#65533;&#65533;8&#65533;>&#65533;&#65533;&#1017;&#65533;&#65533;&#65533;=MN&#65533;&#65533;y9r&#65533;q&#65533;v(&#1385;q&#65533;&#65533;>&#65533;R&#65533;u)5&#65533;F&#65533;N&#65533;!&#65533;m&#65533;a&#65533;&#65533;&#65533;&#65533;0$J&#65533;&#65533;X&#65533;&#65533;&#65533;i&#65533;&#65533;	&#65533;&#65533;&#65533;&#65533;?	&#65533;&#65533; &#65533; &#65533;M&#65533;&#65533;&#65533;1&#65533;&#65533;&#65533;$&#65533;&#65533;&#65533;&#65533;&#1780;M&#65533;&#1776;&#65533;4&#65533;&#65533;)&#65533;5&#65533;&#1713;K&#65533;|&#65533;7&#65533;&#65533;
&#65533;&#65533;D&#65533;&#65533;9&#65533;iV&#65533;^&#65533;&#65533;&#65533;&#65533;&#1705;&#65533;J&#65533;&#65533;J&#65533;e&#382;&#65533;&#65533;n&#65533; G&#65533;&#65533;&#65533;&#65533; &#65533;&#65533;b1&#65533;&#65533;eh&#65533;'$&#65533;&#65533;'r5&#65533;&#65533;&#65533;&#65533;!&#65533;D&#65533;&#65533;3&#65533;&#65533;K&#65533;&#65533;&#65533;gf=w&#65533;2hFC&#268;k\&#65533;&#65533;R`&#65533;&#65533;&#65533;&#65533;&#65533;3&#65533;Cd&#65533;C&#65533;A&#65533;<$&#65533;&#1340;&#65533;&#65533;dM&#65533;3&#65533;&#65533;&#65533;&#1876;&#65533;&#65533;&#65533;&#65533;3=3&#65533;&#65533;&#65533;p&#65533;&#65533;D&#65533;\&#65533;&#65533;#&#65533;&#65533;d&#65533;&#65533;-$&#65533;6K&#65533;&#65533;&#65533;&#65533;fr&#65533;`!&#65533;B&#65533;`!@&#65533;&#65533;	&#65533;	Z&#65533;&#65533;&#65533;&#65533;:<&#65533;&#65533;&#1888;&#65533;&#65533;&#65533;:&#65533;&#65533;&#65533;_x&#65533;o&#65533;&#65533;o&#65533;: &#65533;pHxJ&#65533;&#65533;h&#65533;&#65533;x&#65533;&#65533;&#65533;&#65533;&#29526;&#65533;&#65533;&#65533;O&#65533;&#65533;&#65533;/&#65533;&#65533;&#65533;&#65533;&#65533;&#65533;p&#65533;&#65533;x&#65533;&#65533;&#65533;&#65533;&#65533;&#65533;&#65533;w&#65533;W&#65533;&#65533;&#65533;&#65533;&#65533;&#65533;&#65533;F&#65533;w&#65533;&#65533;&#65533;:&#65533;&#65533;&#65533;&#65533;&#65533;&#65533;&#65533;&#65533;&#65533;F&#65533;x&#65533;oy&#65533;&#65533;x&#65533;'&#65533;&#65533;W&#65533;&#65533;&#65533;&#1896;&#65533;&#65533;o	&#1352;'xo &#65533;&#65533;&#65533;Fho&#65533;z&#65533;w	&#65533;&#65533;y&#65533;`&#65533;|*}&#65533;&#65533;&#65533;}&#65533;&#65533;&#65533;t&#65533;&#65533;&#65533;&#65533;&#65533;&#65533;&#65533;}7g&#65533;/&#1765;&#65533;%z&#65533;&#65533;&#65533;o&#65533;&#513;&#65533;&#65533;&#65533;t>!&#65533;&#65533;&#65533;&#65533;M&#1084;&#287;&#65533;&#65533;&#65533;&#65533;&#65533;&#65533;&#65533;&#65533;&#65533;'z"&#65533;&#65533;&#953;CI&#65533;&#65533;p&#1001;&#65533;&#65533;i&#65533;*&#65533;&#65533;&#65533;'&#65533;yY&#65533;&#65533;&#65533;&#65533;Bv&#65533;&#65533;'&#65533;&#65533;&#65533;&#65533;&#65533;g&#42768;&#65533;n&#65533;ua&#65533;&#65533;(#I&#65533;Xr&#65533;x&#65533;&#65533;&#281;`~&#65533;&#65533;&#65533;&#65533;3&#65533;	&#65533;&#65533;&#65533;&#65533;
&#65533;&#65533;&#65533;&#65533;&#65533;&#65533;&#65533;&#65533;W !&#65533;
 &#65533; ,  &#65533; &#65533; @&#65533; &#65533;	H&#65533;&#65533;&#65533;&#65533;*\&#560;&#65533;&#199;#J&#65533;H&#65533;&#65533;&#331;3j&#65533;&#561;&#65533;&#463; )&#65533;&#65533;&#65533;&#65533;&#65533;xv&#65533;&#65533;,Yr&#65533;?;&#65533;P&#1553;)3&&#601;0i&#1673;&#65533;2!2dVx&#65533;&#65533;e&#65533;&#65533;&#65533;&#65533;T&#65533;"Z&#65533;<K
&#65533;%&#65533;Bj&#65533;&#693;&#65533;&#1519;`&#202;K&#65533;&#65533;&#1651;h&#1258;]&#758;&#65533;&#1783;p&#65533;Z&#65533;&#65533;&#2014;&#65533;i&#65533;&#65533;&#65533;&#65533;&#65533;{&#65533;&#65533;&#1573;`&#65533;x&#65533;(C&#65533;_&#65533;&#65533;&#65533;&#65533;]&#65533;&#65533;&#65533;4S&#65533;v&#65533;&#65533;8s&#65533;(:l&#65533;!CF&#65533;&#65533;&#65533;y&#65533;&#65533;3&#65533;	&#65533;&#65533;&#65533;&#65533;&#65533;&#65533;&#65533;&#65533;\&#65533;&#65533;@z9TJ &#65533;&#65533;*_&#956;&#65533;&#65533;&#65533;&#1059;K&#65533;N&#65533;&#65533;&#65533;&#65533;&#1587;,&#65533;&#65533;&#65533;&#65533;&#65533;&#65533;&#65533; &#65533;&#65533;A&#65533;Us&#65533;1&#65533; 	&#65533;&#65533;2&#65533;}&#65533;&#65533;x(8&#65533;&#65533;~'&#65533;&#65533;`&#65533;&#65533;`ZeM3&#65533;_&#65533;&#65533;&#65533;ec&#65533;@&#65533;&#65533;R&#65533;&#65533;&#65533;&#65533;&#65533;F&#65533;R&#65533;\&#65533;&#65533;}@( @)i@3Pr&#65533;hP^A&#65533;&#65533;&#65533;O1jg&#65533;8&#65533;&#65533;<&#65533;&#65533;&#65533;@&#65533;U&#65533;&#65533;@&#65533;@GT&#65533;,F2T&#65533;&#65533;A&#65533;&#65533;&#65533;}&#65533;&#65533;'&#65533;{&#65533;&#65533;{	&#65533;&&#65533;}]&#65533;_&#65533;&#65533;&#65533;&#65533;&#65533;?&#65533;"&#65533;	&#65533;f&#65533;?$&#65533;fe
T[*YP&#65533;?=l&#1637;&#65533;&#65533;H`D!&#65533;&#65533;&#65533;?^&#65533;&#65533;&#65533;&#65533;d$&#65533;PJ&#65533;mBf&#65533;&#39324;v&#65533;+&#65533;(&#65533;'q&#65533;&#65533;@&#65533;&#65533;&#65533;?g&#65533;&#65533;&#65533;J&#65533;&#65533;&#65533;&#65533;&#65533;&#65533;&#65533;&#65533;R&#65533;		&#65533;&#65533;*"&#65533;&#65533;&#65533;&#65533;?&#65533;T&#65533;H&#65533;Bp&#65533;AA&#65533;&#65533;&#65533;&#65533;&#65533;&#65533;z-&#65533;&#65533;-a&#65533;&#65533;>&#65533;R@&#65533;?&#65533;tn&#65533;&#65533;L&#65533;&#65533;&#65533;&#65533;&#65533;&#65533;K!&#65533;&#65533;&#65533;&#190;R&#559;1&#1748;&#1432;&#65533;&#65533;&#205;&#65533;&#65533;,&#65533;&#65533;&#65533;z&#65533;&#65533;&#65533;IV&#65533;P&#65533;&#65533;fQ1&#65533;E&&#65533;&#65533;;F(`&#65533;?&#65533;@TRD&#128;&#65533;&#16976;&#645;&#65533;!&#65533;&#65533;&#65533;@FlIh&#65533;&#65533;&#65533;&#65533;g&#65533;`&#65533;&#65533;@P&#65533;6_&#65533;&#65533;r(P*&#65533;\r&#65533;@&#65533;:&#65533;@&#65533;&#65533;CD&#65533;0&#65533;g&#65533;5&#65533;&#65533;w&#65533;&#65533;&#65533;`ozJw	U!Pa/&#65533;`&#65533;&#65533;~&#65533;&#65533;0&#65533;en&#65533; D*7P&#65533;&#65533; &#65533;Sb&#65533;P&#65533;&#65533;&#65533;&#65533;&#65533;
(70&#65533;&#65533;&#65533;G.9(
,&#65533;&#65533;&#65533;G&#65533;&#65533;&#65533;&#65533;&#65533;&#65533;&#65533;&#65533;&#65533;?
&#65533;Sx&#65533;&#65533;#&#65533;&#65533;&#65533;;&#65533;>&#65533;&#65533;L&#65533;&#65533;&#65533;&#65533;&#65533;K(&#65533;v&#65533;&#65533;L&#65533;)&#65533;&#65533;c&#65533;"`&#65533;&#65533;E&#65533;&#819;U5A&#65533;}&#65533;i&#65533;O&#65533;"&#65533;&#65533;!A%&#65533;&#65533;fd&#65533;W&#65533;&#65533;&#65533;&#65533;A3D(&#65533;&#65533;&#65533;jo*f&#65533;&#65533;&#65533;&#65533;m&#65533;&#65533;&#65533;PLn0&#65533;X&#65533;B&#65533;&#65533;&#65533;<&#65533;#\&#65533;A&#65533;$&#65533;&#65533;9&#65533;&#65533;&#65533; HRp&#65533;/,&#65533;HV&#65533;&#65533;&#65533;&#65533;&#65533;B&#65533;&#65533;d&#65533;A&#65533;i&#65533;&#65533;/`&#65533;;t&#65533;&#65533;&#65533;&#65533;orx&#65533;6w!P&#65533;&#65533;&#65533;L&#1804;&#65533;s&#65533;N"&#65533;&#221;B&#65533;P&#507;&#65533;&#65533;wD<&#65533;&#65533;`W8&#65533;&#65533;NE&#65533;(&#65533;&#65533;D&#65533;ui2&#65533;c&#65533;&#65533;&#65533;&x&#65533;&&#65533;&#65533;&#65533;@u#&#65533;&#65533;#&#65533;66&#65533;&#65533;&#65533;&#65533;[n&#65533;)d&#65533; &#65533;!&#65533;TaZf_&#65533;&&#65533; !K&#65533;&#65533;?&#65533;&#65533;&#65533;f	$&#65533;u &#65533;NX&#65533;&#65533;&#65533;<&#65533;/&#642;&#65533;01&#65533;Ce! De&#65533;1&#65533;&#65533;C+&#65533;&#65533;@&#65533;E&#65533;&#65533;%&#65533;&#65533;J\&#65533;#	&#65533;Z&#65533;H&#65533;b&#65533;S&#65533;&#65533;	r@&#65533;8a \&#65533;&#65533;&#65533;&#65533;N&#65533;&#65533;&#65533;&#65533;&#1318;&#65533;&#65533;&#65533;P&#65533;&#65533;&#65533;&#65533;}u&#65533;&#65533;LY&#65533;g.*&#65533;uHt"&#65533;
&#65533;;t&#1118;&#65533;&#65533;g=&#65533;&#65533;&#65533;~&#65533;SuH&#65533;&#65533;A@A&#65533;&#65533;D&#65533;t&#65533;B&#65533;&#65533;3/&#65533;E&#65533;<&#65533;tp	7H&#65533;!$&#65533;&#65533;&#65533;l&#65533;Ea&#65533;1G*&#65533;;&#65533;r &#65533;&#65533;&#65533;ArY&#65533;\&#65533;&#1303;,]&#65533;0&#65533;P!y4H &#65533;&#449;L&#65533;;&#65533;&#65533;E&#65533;&#65533;&#65533;&#65533;#&#65533;:&#615;=&#65533;PJ&#65533;&#65533;y
r&#65533;&#440;i&#65533;&#65533;Ubd#T&#65533;@&#65533;H &#65533;?L&#65533;&#65533;}&#65533;r&#65533;@ B&#65533;J&#65533;{![):&#65533;&#65533;&#65533;`&#65533;&#65533;&#65533;x&#65533;HN&#65533; p&#65533;/&#65533;&#65533;&#65533;&#65533;&#65533;7pA	~&#65533;!&#65533;&#65533;0&#65533;A`p&#65533;;Fx&#65533;!X5%&#65533;p!&#65533;&#65533;&#1600;8&#1089;&#65533;&#65533;&#65533;o8&#65533;&&#65533;R&#65533;Q
&#65533;%&#65533;&#65533;&#65533;&#65533;&#65533;&#65533;0L&#65533; &#65533;"&#65533;&#65533;&#65533;a&#304;1F&#65533;@&#1793;&#65533;G j&#65533;&#65533;"&#65533; &#65533;&#65533;&#65533;&#65533;o0&#65533;pO&#234;&#16481;&#65533;&#65533;&#65533;Z&#65533;].pa&#65533;G&#65533;&#65533;@&#65533;W&#1615;&#65533;&#65533;&#65533;&#65533;&#65533;?,&#65533;,O&#65533;g&#65533;a&#65533;e>&#65533;&#65533;&#65533;fgU&#65533;&#65533;&#65533;&#65533;
&#65533;&#65533;&#65533;&#65533;<EA&#65533;&#65533;r2m&#65533;&#65533;&#65533;6&#65533;&#65533;&#65533;&#65533;B&#65533;,&#65533;&#65533;#xa&#65533;p&#65533;&#65533;[&#65533;:U&#65533;wN&#65533; 8+=ogDt!d]%&#65533;'&#65533;&#65533;9&#65533;}&#65533;&#65533;&#1245;&#65533;f&#65533;CS jc&#65533;&#65533;&#65533;&#65533;&#65533;&#65533;&#65533;K&#65533;Bq$&#65533;&#65533;l^9&#65533;&#65533;
&#65533; &#65533;&`@J
&#65533;b-L&#1226;&#65533;^`&#65533;&#65533;&#65533;%*%&#65533;e4&#65533;&#65533;r&#65533;&#65533;&#65533;&#65533;.pU&#65533; r@&#65533;@2#:{IO&#65533;&#1746;&#65533;G3&#65533;&#65533;fd;5&#65533;~&#65533;&#65533;&#65533;&#65533;>6&#65533;&#65533;&#65533; 	&#642;X&#65533;W&#65533;(&#65533;&#65533;&#65533;&#65533;&#355;&#65533;&#65533;&#65533;&#65533;*d&#808;t&#65533;.&#1258;&#21958;z&#65533;$&#65533;&#65533;&#65533;&#65533;h&#65533;&#65533;A&#65533;H7&#65533;x/1&#65533;?a&#65533;H	&#65533;&#65533;&#65533;9&#65533;&#65533;&#65533;&#65533;&#65533;&#65533;&#65533;&#65533;&#65533;&#65533;&#65533;b&#65533;0De&#65533;l&#65533;&#65533;J&#65533;Bp	&#65533;&#237;_&#65533;@>&#65533; d`B&#65533;&#65533;&#65533;i0&#65533;,0&#65533;&#65533;&#65533;&#65533;&#65533;a&#65533;&#65533;`&#65533;&#65533;&#65533;|`Et`;&#65533;d&#65533;&#65533;&#65533;v&#65533;^&#28905;.^&#65533;&#1751;j-&#65533;&#65533;s`&#65533;"&#65533;&#65533;qq	A&#65533;B&#65533;0X&#65533;>&#65533;8J&#65533;&#65533;
&#65533;;&#65533;8&#65533;&#65533;&#65533;&#65533;&#65533;|&#65533;&#65533;&#65533;O&#65533;&#1911;&#65533;\&#65533;&#65533;&#65533;&#65533; &#65533;$&#65533;&#65533;&#65533;&#769;`&#65533;-p &#65533;A&#65533;&#65533;*jxB&#65533;+p&#65533;D&#65533;&#404;&#65533;$&#65533;&#65533;&#65533;&#1809;&#65533;iT&#65533;&#65533;$&#65533;&#65533;9&#65533;9&#65533;&#65533;&#65533;"&#65533;&#65533;&#65533;O&#65533;S&#65533;?l&#1595;&#65533;Ub%&#65533;&#65533;\&#65533;$&#65533;SWD{&#65533;&#65533;&#65533;&#65533;&#65533;	&#65533;3&#65533;&#65533;&#65533;&#65533;t&#65533;?@&#65533;&#65533;XaK&#65533;&#65533;[&#65533;c&#65533;%]&#65533;&#65533;O&#65533;&#65533;&#65533;D&#65533;DR!&#65533;	&#65533;
&#65533;H&#65533;& &#65533;&#65533;&#65533;&#65533;&#65533;{&#65533;&#65533;&#65533;C: c&#65533; &#65533;+&#65533;&#65533;a&#65533;&#65533;&#65533;C&#65533; ]z&#65533;&#65533;F&&#1598;X&#65533;X&#65533;&#65533;&#65533;&#65533;&#65533;f&#65533;&#65533;&#65533;E:i&#65533;&#65533;Z:&#65533;1&#65533;^(&#65533;18&#65533;&L&#65533;/&#65533;J&#65533;&#65533;&#65533;&#65533;&#65533;q&#65533;&#65533;&#15409;!1 QsD!V`@&#65533;A&#65533;&#65533;&#65533;&#65533;7r&#65533;I&#65533;B/&#65533;&#65533;&#65533;#&#65533;9&#65533;&#65533; $Wr&#65533;&#65533;&#65533;pB&#65533;-&#65533;9!H $H "'r
&#65533;&#65533;2x&#65533;&#65533;&#65533;&#65533; -&#65533;&#65533;`&#65533;8&#65533;oC`	!&#65533;ra&#65533;&#65533;&#65533;!&#65533;p>`&  &#65533;
&#65533;&#65533;-0f  0&#65533;0-&#65533;P8&#65533;^&#65533;&#65533;P&#65533;o&#65533;4&#65533;I8&#65533;&#65533;&#65533;&#65533;>p>@v&#65533;&#65533;+@h&#65533;7&#65533;7&#65533;Hv &#65533;P&#65533;&#65533;{d&#65533;p&#65533;A6Q|P&#65533;d&#65533;&#65533;4Z&#65533;t&#65533;PL&#65533;G&#65533;&#65533;&#328;G&#65533;&#65533;&#65533;	6!&#65533;&#65533;&#65533;<&#65533;u&#65533;&#65533;p&D'=&#65533;&#65533;&#65533;&#65533;(&#65533;j&#65533;%x&#65533;e&#65533;C&#65533;C&#65533;E&#65533;s|C&#65533;&#65533;&#65533;P&#65533;&#65533;&#65533;'&#65533;D&#65533;D&#65533;&#65533; '1&#65533;&#65533;&#65533;&#65533;&#65533;p&#65533;&#65533;1&#65533;C8Sx&#65533;&#65533;P$fO&#65533;v&#65533;w UE&#65533;FbXd0s&#65533;&#65533;3m&#65533;&#65533;`&#65533;&#65533;"&#65533;&#65533;p &#65533;&#65533;F&#1953;F&#65533;y&#65533;&#65533;* &#65533;&#65533;&#65533;&#65533;&#65533;&#65533;&#1551;&#65533;&#65533;&#65533;.&#65533;&#65533; 9&#65533;&#65533;&#65533;	&#65533;&#65533;,&#65533;&#65533;&#65533;a`Gj Z&#65533;zfaG %D &#65533; &#65533;`YU&#65533;&#65533;7-{T&#65533;&#65533;{&#65533; &#65533;&#65533;
&#65533;q&#65533;lS&#65533;&#65533;&#65533;/&#65533;co&#65533;V&#65533;tg3-&#65533;TAhl,Cz3Y&#65533;	~B$&#65533;zWv(&#65533;&#65533;&#65533;&#65533;@&#65533;ae[61eN))&#65533;3S&#65533;Hi&#65533;$qi&#65533;&#65533;W &#65533;=1&#65533;V kuf&#65533;&&#65533;P|C&#65533;'&#65533;*!k*A&#65533;&#65533;s&#65533;&#65533;5&#65533;&#65533;&#65533;@&#65533;qs>&#65533;&#65533;{&#65533;&#65533;l&#65533;
&#65533; &#65533;&#65533;&#65533;`&#65533;&#65533;C&#65533;2&)S&#65533;&#65533;7%dB&#65533;t&#65533;&#65533;3&#65533;&#65533;&#65533;&#65533;&#65533;&#65533;&#65533;#&#65533;&#65533;DnX<P|&#65533;&#65533;&#65533;o&#65533;sp&#65533;f&#65533;	u&#65533;&#65533;&#65533;&#65533;3&#65533;E&#65533;hP64&#65533;&#65533;
&#65533;&#65533;&#65533;&#65533; &#65533;&#65533;@ 5&#65533;&&#65533;p
[ R&#65533;	)@F~p&#65533;&#65533;)&#65533;LJp&#65533;&#65533;v&#65533;q84&#65533;I<v&#65533;&#65533;Bb
$pnC&#65533;&#65533;`&#65533;N&#65533;&#65533;&#65533;&#65533;&#65533;&#65533;1gK&#65533;H&#65533;&#65533;r&#65533;&#65533;&#65533;&#65533;Q&#65533;&#65533;&#65533;x
z&#65533;ZU&#65533;+&#65533;eR&#65533;
&#65533;%"&#65533;2R&#65533;Jx&#65533;S&#1728;T9V&#65533;&#65533;&{A&#65533;*&#65533;8  `&#65533;za&#65533;&#65533;P	&#65533;0&#65533;&#65533;&#65533;&#65533;&#65533;&#65533;&#65533;H:&#65533;&#65533;&#65533;io&#65533;&#65533;&#65533;&&#65533; &#65533;, &#65533;Q*&#65533;aK&#65533;&#65533;&#65533; j&#65533;u&#65533;"&#65533;$	4=&#65533;&#65533;G&#65533;'&#65533;	&#65533;&#65533;B&6/qB&#65533;&#65533;R9)Ee>F(&#65533;@&#65533;&#65533;&#65533;&#65533;&#65533;^&#65533; #&#65533;+3&#65533;&#65533;?&#65533;&#65533;PC$&#1280;F&#65533;hN@&#65533;&#65533;
A!G&#65533; &#65533;&#65533;&#65533;&#65533;&#65533;&#65533;&#65533;J&#65533;jY&#1443;9&#65533;&#65533;&#65533;
I7&#65533;S@&#65533;_&#65533;&#65533;&#65533;pH&#65533;5&#65533;?&#65533;2&#65533;&#65533;&#65533;7<<0&#65533;&#65533;
&#65533;&#65533;&#65533;&#65533;&#65533;99&#65533;7<Pk;&#65533;&#65533;&#65533;p&#65533;&#65533;no&#65533;&#65533;&#65533;s&#65533;tan6!&#65533;!&#65533;&#65533;@&#65533;&#65533;*/&#65533;pc&#65533;/&#65533;rN3&#65533;&#65533;&#65533;"&#65533;&#65533;&#65533;&#65533;|7&#65533;.&#65533;&#65533;&#65533;	?&#65533;<&#65533;+8 &#65533;t&#65533;s&#65533;&#1623;&#65533;z&#65533;&#65533;c&#65533;j&#65533;d &#65533;1$&#65533;&#1017;H`6&#65533;Q	&#65533;(&#65533;&#65533;q
4&#65533;G&#65533;8&#65533;&#65533;Ck#M&#65533;q&#65533;&#65533;&#65533;&#65533;&#65533;`!&#65533;P$&#65533;7J'&#65533; &#65533;&#65533;N8&#65533;6t&#65533;X&#65533;P&#65533;&#65533;u&#416;K&#736;&#65533;!t*&#65533;v&#65533;&#65533;&#65533;&#65533;&#65533;&#65533;:&#65533;&#65533;0Uq(&#65533;2EHt:>&#65533;HC&#65533;&#65533;w&#65533;sP%:&#65533;c08P0&#65533;&#65533;]2<mbp &#65533;:&#65533;&#65533;&#65533;&#65533;&#65533;&#65533;&#65533;&#65533;&#65533;&#65533;R&#65533;&#65533;&#65533;O&#65533;&#65533;0&#65533;Tz&#65533;&#65533;05&#65533;P&#65533;&#65533;&#65533;&#65533;c&#65533;&#1109;q &#65533;3&#65533;tOg/l&#65533;+&#58504;Y&#65533;({F=P8&#65533;B&#65533;&#65533;&#65533;dx&#65533;&#65533;&#65533;-g&#65533;&#65533;&#65533;&#65533;&#65533;{fS&#65533;&#65533;3=p(&#65533;&#65533;JF2Vluecf$03a&#65533;0
&#65533;$&#65533;&#65533;'&#65533;&#65533;&#65533;&#65533;T&#65533;&#65533;&#65533;&#65533;&#65533;eXv&#65533;&#65533;r&#65533;Au&#65533;&#65533;*&#65533;_b&#65533;k&#65533;3&#65533;p&#65533;b&#65533;C&#65533;&#65533; Cg "sX&#65533;&#65533;&#65533;&#65533;;&#65533;Y*1&#65533;&#65533;{&#65533;G&#65533;&#65533;	&#65533;0&#65533;kIt&#65533;0zh&#65533;pi&#65533;&#65533;!tp&#65533;&#65533;&#65533;w&#65533;`!%&#65533;w&#65533;c!&#65533;&#175;&#65533;%<-&#65533;/&#65533;sC&#65533;&#65533;&#65533;	&#65533;&#65533;&#65533;c	&#250;&#65533;&#65533;&#65533;8&#65533;&#65533;&:A&#65533;;j&#65533;a&#65533;&#65533;8&#65533;&#65533; &#65533;&#65533;&#65533;)&#65533;W&#65533;c\&#65533; &#65533;i&#65533;G&#65533;d&#65533;&#65533;8k&#65533;6&#65533;&#65533;Cq&#65533;I&#65533;"q$&#65533;&#65533;&#65533;&#65533;&#1264;s&#65533;&#65533;&#65533;s.7&#65533;C0KB$&#65533;&#65533;J&#65533;&#65533;&#65533;&#65533;&#65533;&#65533;B&#65533;&#65533;}&#65533;&#65533;K{n2p&#65533;&#65533;&#65533;&#65533;&#65533;&#65533;XfwnU&#65533;;&#65533;&#65533;'P&#65533;0cJtE]&#65533;w,&#65533;.&#65533;&#65533;&#65533;&#65533;8&#65533;]&#65533;2v&#65533;&#65533;0&-&#65533;&#65533;h7:&#65533;&#65533;1U&#65533;&#65533;&#65533;_Q&#65533;&#65533;o&#65533;k&#65533;Y)}P&#65533;1&#803;&#65533;&#65533;&#65533;j&#65533;&#65533;\&#65533;&#65533;@&#65533;&#65533;JU&#38180;;&#65533;&#65533;d&#65533;i&#65533;&#65533;U&#65533;&#65533;t&#65533;&#65533;&#65533;%&#65533;&#65533;6x2TF}&#65533;&#65533;!}&#450;-&#65533;&#65533;>c6&#65533;&#65533;&#65533;&#65533;6&#27900;G"Jr&#65533;2&#65533;T3 &#65533;&#1760;N4&#65533;&#65533;p@&#1411;&#65533;k&#65533;nT&#65533;b F6&#65533; RS&#65533;  &#65533;ap&#65533;&#65533;X&#65533;#&#65533;01%0&#65533;&#65533;&#65533;	g@*>` p&#65533;<&#65533;7g &#65533;&#65533;#_6&#65533;&#65533;&#65533;g&#65533;sg[b0&#65533;&#65533;&#65533;&#65533; &#65533;`&#65533;&#65533;@J&#65533;&#65533;	a&#65533;&#65533;&#65533;
Y	,
&#65533;`&#65533;&#65533;&#65533;&#65533;I&#65533;T&#65533;&#65533;&#65533;1R#a&#65533;Q#&#65533;a&#65533;&#65533;:&#65533;C&#65533;i3&#65533;2p&#65533;&#65533;y&#65533;&#65533;&#65533;&#65533;&#65533;0&#65533;&#65533;&0Q|U&#65533;&#65533;
Q&#65533;&#65533; &#59817;&#65533; m`C&#65533;&#65533;U P &#65533;&#65533;3@A5&#65533;Z&#65533;$&#65533;&#65533;,&#65533;~&#65533; &#65533;(S35V,SC S&#65533;&#65533;&#65533;G@AK^ &#65533;:T&#65533;&#65533;`/&#65533;&#65533;$8&#65533;&#65533;~&#65533;@k.6&#65533;&#65533;&#65533;&#65533;~|&#65533;zT&&#65533;%&#65533;&#65533;&#941; T{&#65533;&#53259;&#65533;X&#1895; %1&#65533;&#65533;&#65533;&#65533;&#65533;&#1916;&#65533;&#65533;&#65533;	&#65533;+&#65533;+&#65533;NXt.&#65533;&#65533;DN&#65533;&#65533;
&#65533;-7&#65533;k1&#65533;&#65533;&#65533;`.F&#65533;V&#65533;&#65533;&#65533;&#65533;&#65533;&#65533;&#65533; y&#65533;&#65533;&#65533;&#65533;&#65533;&#932;>&#65533;&#65533;&#65533;&#65533;&#65533;&#65533;&#65533;	&#65533;Lj1&#65533;&#65533;\&#65533;&#65533;|&#65533;&#65533;&#65533;i&#65533;C&#65533;&&#65533;&#65533;=T&#65533;&#65533;jF&#65533;+&#65533;H~:?&#65533;f
K<Y&#65533;Q3NS8
&#65533;&#65533;z7-'&#65533;3&#65533;{&#65533;phlc!!b!&#65533;H&#65533;H>x 7$03C&#65533;	A&#65533;	&#65533;&#65533;&#65533;@&#65533;`{&#65533;
&#65533;&#65533;P&#65533;&#6833;7&#65533;&#65533;&#65533;eG` B&#65533;&#65533;&#65533;C/&#65533; JP&#65533;&#65533;j&#65533;&#65533; &#65533;ar&#65533;51&#65533;An%&#65533;2&#65533;]&#65533;{&#65533;&#65533;&#65533;g&#65533;1f&#65533;0&#65533; #&#65533;M&&#65533;&#65533;&#65533;&#65533;dp&#65533;&#65533;&#65533;&#65533;&#65533; &#65533;&#65533;0o&#65533;&#65533;&#65533;. Mf&#65533;&#65533;9&#65533;Q&#65533;r&#65533;3"&#1432;&#65533;@cM&#1416;&#65533;&#65533;i%&#65533;0@&#65533;&#65533;&#65533;&#65533;
0&#65533;7_&#65533;xM&#65533;@ B` &#65533;S|4&#65533;&#65533;&#65533;&#65533;|&#65533;&#65533;'B%&#65533;3
&#65533;&#65533;[&#65533;&#65533;&#65533;Rg&#297;&#65533;&#65533;&#65533;	&#65533;&#65533;&#65533;&#65533;&#65533;&#65533;&#65533;&#65533;Y@&#65533;i&#65533;.&#65533;Sc&#65533;W|&#65533;&#65533;&#65533;eZ&#65533;"&#65533;MUB&#65533;nG&#65533;s=r&#65533;8%4&#65533;AK&#65533;@an&#65533;&8&#65533;C8&#65533;&#65533;A^B&#65533;&#65533;&#1820;&#65533;&#65533;&#65533;M'%&#65533;&#65533;G&#65533;&#65533;&#65533;&#65533;&#1085; }&#65533;&#65533;Q &#65533;&#65533;&#65533;&#65533;Hn&#65533;&#65533;&#65533;&#65533;&#65533;&#65533;&#65533;&#65533;&#65533;&#65533;&#65533;&#65533;'&#65533;Yl7;&#65533;&#65533;a&#65533;&#65533;&#65533;&#65533;C:&#65533;&#65533;Z.&#65533;&#1349;_o&#65533;&#65533;&#65533;&#65533;&#65533;AA<&#65533;&#65533;YN	&#65533;&#65533;
&#65533;&#65533;X&#65533;&#65533;P&#65533;&#65533;&#65533;&#65533;&#65533;,&#65533;&#65533;a&#65533;&#65533;&#65533;+&#65533;W&#65533;d&#65533;V@&#65533;&#65533;&#65533;&#65533;&#65533;e&#65533;D[&#65533;&#65533;"&#65533;=8$y,#&#65533;$&#250;&#65533;&#65533;&#65533;!&#65533;!gJ&#65533;&#65533;&#65533;&#65533;&#65533;T( &#65533;2&#65533;&#65533;`&#65533;R&#65533;&#65533;&#65533;'&#65533;C&#65533;=P&#65533;&#65533;&#65533;&#65533;&#65533;!ME3&#65533;2IHS&#65533;5N3S&#65533;&#65533;0T&#65533;	&#65533;>=1&#65533;7&#65533;&#65533;A&#65533;&#65533;&#65533;s&#65533;&#65533;6 "&#65533;&#65533;0j&#65533; 
&#65533;&#65533;&#65533;5&#65533;&#65533;&#65533;&#65533;&#65533;&#65533;wH&#65533;&#65533;&#315;&#65533;&#65533;fx&#65533;&&#65533; f&#65533;&#65533;0&#65533;&#65533;&#65533;
&#65533; &#65533;7 Gs&#65533;&#65533;p&#65533;. %0&#65533;&#65533;0&#65533;%&#65533;&#65533;0-&#65533;` &#65533;6&#65533;&#65533;`&#65533;&#65533;;#&#65533;&#1797;`&#65533;&#1151;&#65533;Y&#65533;d&#65533;&#65533;&#65533;&#265;a&#65533;&#65533;&#65533;/&#65533;G&#65533;&#65533;&#65533;&#65533;&#65533;&#65533;P&#65533;p&#65533;&#65533;@&#65533;&#65533;?&#65533;&#65533;&#65533; 1&#65533;P&#65533;|&#65533;F@	x&#65533;&#65533;'&#65533;&#65533;o&#65533;&#65533;&#65533;&#65533;&#65533;/|h&#65533;1"O&#65533;&#65533;&#65533;&#65533;4D&#65533;&#65533;p&#65533;&#65533;;&#65533;,&#65533;!/u&#1057;Cy&#65533;\&#65533;&#65533;&#65533;&#65533;&#65533;&#65533;p&#65533;&#14299;&#65533;I&#65533;&#65533;:&#65533;&#65533;#t&#65533;4&#65533;&#65533;&#1995;] &#65533;Y&#65533;1&#65533;^&#65533;&#65533;&#65533;-3&#1254;&#65533;!a&#65533;	&#65533;&#65533;&#65533;=&#65533;&#65533;	&#65533;&#1386;lL&#65533;&#65533;&#65533;m5_&#65533;&#65533;&#65533;o5&#65533;&#65533;-<&#65533;&#65533;i&#65533;&#65533;&#65533;.&#65533;&#65533;&#65533;&#464;QEz&#65533;&#65533;&#1013;o&#65533;-/d&#65533;&#65533;&#65533;9!C&#65533;Z&#65533;1`&#65533;T&#65533;&#65533;&#65533;_&#65533;&#65533;^&#65533;'nD&#65533;&#65533;&#65533;&#65533;&#65533;&#797;:&#65533;I&#65533;X&#65533;z&#65533;,x*&#65533;&#282;&#65533;&#65533; &#65533;PlB
+&#65533;&#65533;B3&#65533;pC/&#65533;&#65533;%&#65533;&#65533;&#65533;G,&#65533;&#307;\&#65533;&#65533;&#65533;&#65533;b&#65533;]^&#65533;&#65533;&#65533;&#705;3&#65533;' y|)&#65533;^&#65533;C&#65533;&#65533;&#65533;&#65533;B^z &#65533;&#65533;&#65533;&#6185;&#65533;&#65533;j&#65533;'&#65533;0HO19j&#2886;G&#65533;&#65533;&#65533;&#65533;xIL&#65533;^&#65533;&#65533;L&#65533;&#65533;|I<&#65533;&#65533;&#65533;M&#65533;&#65533;p&#65533;z&#65533;A&#65533;R&#65533;G&#65533;T&#65533;&#65533;3&#65533;&#65533;&#65533;L&#65533;P&#1700;-&#65533;Z&#65533;L&#65533;%L^&#65533;A&#65533;Bx&#1263;4&#65533;&#65533;c&#65533;&&#65533;&#65533;&#65533;#_
&#65533;&#65533;O;uTRK5&#65533;&#65533;N&#65533;&#65533;g&#65533;&#65533;&#65533;&#65533;b&#65533;M&#65533;&#65533;`&#65533;x&#65533;C&#65533;&#65533;&#65533;w&#65533;I&#65533;&#65533;&#65533;AF&#65533;%D#H&#268;!8&#65533;&#65533;&#65533;A&#65533;&#65533;&#65533;x&#65533;&#65533;dP&#65533;L&#65533;&#65533;I&#65533;1&#65533;&#65533;&#65533; z&#65533;! 6&#65533;&#65533;1&#65533;`H&#65533;np&#65533;;&#65533;&#65533;&#65533;C&#65533;&#65533;&#65533;~&#65533;D_Mh&#65533;D&#65533;&#65533;Y&#65533;&#65533;5&#65533;&#65533;&#65533;&#65533;9r&#65533;i&#65533;?P!D&#65533;C"&#65533;82tLB&#452;&#65533;A&#65533;&#65533;&#65533;At`h&#65533;&#65533;l&#65533;1!&#65533;j&#65533;j&#65533;
&#65533;Lo&#65533;00&&#65533;&#65533;x8&#65533;Z;L&#65533;&#65533;
d&#65533;&#65533;eX&#65533; &#65533;&#65533;p&#65533;&#65533;&#65533;&#65533;&#65533;&#65533;i&#65533;>&#65533;&#65533;&#65533; ,&#65533;&#65533;`&#65533;%&#65533;@&#65533;'&#65533;I&#65533;B1&#65533;&#65533;&#65533;&#2040;*|&#750;&#65533; &#65533;0]yJ!&#65533;.&#65533;&#65533;N!&#65533;&#65533;"&#1766;&#65533;&#65533;	7&#65533;&#65533;&#65533;x&#65533;a&#65533;&#65533;2&#65533;&#887;&#65533;H0%+&#65533;a&#65533;&#65533;&#1187;&#65533;&#65533; &#65533;&#886;&#65533;&#65533;&#65533;i&#65533;&#65533;+G&#65533;8&#65533;Q&#65533;&#65533;u&#65533;Mnv&#1104;&#65533;=9r&#65533;&#65533;Ns^&#65533;&#65533;N<&#65533;&#65533;&#65533;&#65533;&#65533;\o(&#65533;&#65533;&#65533;&#65533;7&#65533;>&#65533;_ZO&#65533;&#65533;&#65533;d&#65533;&#65533;L&#65533;&#65533;h&#65533;&#65533;&#364;-&#65533;&#65533;UW@&#65533; &#65533;R(&#65533;	WPu&#65533;}&#65533;&#65533;'&#65533;&#65533;&#65533;&#65533;&#65533;&#65533;_&#65533;_D&#65533;R&#65533;&#65533;&#65533;&#65533;EX&#65533;O&#65533;0&#65533;&#65533;p
+%&#65533;&#65533;&#65533;&#65533;&#65533;D~&#65533;@;&#65533;&#65533; &#65533;<&#65533;&#65533;&#65533;?>W&#65533;&#65533;7&#65533;)O~J&#65533;&#65533;p7&#65533;iN&#65533;@&#65533;zpB&#65533;&#65533;I>x E&#65533;(&#65533;&zI&#65533;M7&#65533;&#65533;&#65533; &#65533;&#1085;f68&#65533;&#1443;&#65533;&#65533;x&#65533;b&#65533;&#65533;
_&#65533;	j&#65533;`OqO` '<&#65533;e
&#65533;&#65533;C=&8!}Q&#65533;c$c)4&#65533;k&#65533;!&#65533;z_:&#65533;&#65533;&#65533;<&#65533;W&#65533;&#65533;K&#65533;&#1032;&#65533; &#65533;F&#65533; F&#65533;&#65533;>T&#65533;2&#65533;&#65533;M&#65533;E&#65533;&#65533;&#65533;&#65533;&#65533;&#65533;&#65533;M&#65533;&#65533;9+&#65533;&#65533;&#65533;&#65533;o&#65533;.&#65533;@"&#65533; &#65533;;R&#65533;a`&#65533;&#65533;&#65533;a	&#65533;&#65533;&#65533;&#65533;N&#65533;&#65533;&#65533;4&#65533;&#65533;?&#65533;&#65533;c&#65533;&#65533;~/&#65533;G&#65533;&#65533;&#65533;&#65533;&#65533;+&#65533;@&#65533;F\&#65533;&#65533;&#65533;,d-&#65533;G&#65533;:&#65533;L&#65533;&#65533;&#65533;&#1384;&#65533;0&#65533;>&#65533;&#65533;&#65533;&#65533;&#65533;M-~a5
p28&#65533;4:&#65533;D2'80D0E&#65533;g|0D&#65533;&#65533;&#65533;&#65533;&#65533;L&#65533;O&#65533;&#65533;
P&#65533;=+&#65533;J$&#65533;SE8P&#3104;&#65533;&#65533;&#65533;8&#65533;B7&#65533;&#65533;+|8&#65533;&#65533;&#65533;y&#65533;&#65533;Bb&#65533;G&#65533;&#65533;Bl&#65533;&#65533;{&#65533;?&#65533;&#65533;&#65533;&#65533;8&#65533;6ID"O2&#65533;&#65533;&#65533;tq&#65533;&#594;)&#65533; &#865;N3&#65533;&#65533;`e&#65533;&#1285;&#65533;&#65533;r8&#65533;?&#65533;&#65533;r&#65533;F(`*UuBU&#65533;<g&#65533;Z&#65533;S&#65533;&#65533;TsRUw(&#65533;/&#65533;&#65533;&#65533;@&#65533;&#65533;TOQ*s&#65533;&#65533;p&#65533;.&#65533;&#65533;Ob@&#65533;&#65533;%&#65533;3Z,&#65533;&#65533;@&#65533;	&#65533;&#65533;&#65533;&#65533;&#65533;&#65533;'Fb\&#65533;J3FV&#65533;&#65533;j&#65533;?&#65533;&#65533;&#65533;@&#65533;B&#65533;&#65533;l&#65533;&#65533;7&#65533;J&#65533;h&#65533;&#65533;h&#65533;?ZG&#65533;d&#65533;"R&#65533;"&#65533;&#65533;&#65533;IG&#65533;E&#65533;&#65533;&#65533;&#65533;'S&#65533; ,@&#65533;&#65533;.&#65533;&#65533;&#65533;]&#65533;{B&#65533;&#65533;&#65533;R&#65533;&#65533;&#65533;K&#188;&#65533; !7hS&#65533;
&#65533;m<B7&#65533;&#65533;$&#65533;&#65533;&#65533;&#65533;`?&#65533;!&#65533;h&#65533;&#65533;T&#65533;&#65533;&#65533;&#65533;~&#65533;%	HQ&#65533;=A&#65533;=U1 &#65533;
&#65533;$&#65533;&#65533;&#65533;&#65533;&#65533;&#65533;&#65533;&#65533;* &#65533; &#65533;&#65533;*G"V&#65533;)NV&#65533;&#65533;&#65533;YF V&#65533;*&#65533;&#65533;:D,HB&#65533;&#65533;;&#65533;E&#65533;&#65533;&#65533;&#65533;\&#65533;?&#65533;pC&#65533;$P&#65533;&#65533;c&#919;|&#65533;'	&#65533;&#65533;&#65533;&#65533;&#65533;FL@P&#1232;&#65533;u&#65533;K.q&#65533;@&#65533;&#65533;&#65533;l&#65533;&#65533;w&#65533;&#65533;&#65533;&#65533;e&#65533;&#65533;&#65533;&#65533;(A&#65533;&#65533;&#65533;&#65533;<d_|&#65533;&#65533;?&#65533;&#705;0!&&#65533;1&#65533;i&#344;&#65533;9&#65533;&#65533;&#65533;&#65533;<M&#65533;P&#65533;Q$!R"&#65533;M&#65533;&#65533;&#65533;3&#65533;H&#65533;)&#65533; &#65533;&#65533;@M&#65533;&#65533;rC&#65533;&#65533;&#65533;&#65533;}	 1&#65533;+`&#65533;D&#65533;&#65533;&#65202;&#65533;&#65533;8&#65533;)y&#65533;&#65533;jT>&#65533;|&#65533;&#65533;2&#65533;$&#65533;&#65533;&#65533;&#65533;*&#257;&#65533;&#65533;,'&#65533;&#65533;K_&#65533;&#65533;&#65533;Qt?fzLcC&#65533;&#65533;7}&#65533;?&#65533;!&#65533;Ls&#65533;&#65533;	r&#65533;&#1145;'w&#65533;&#65533;ILZ&#65533;&#65533;&#65533;&#65533;72z&#459;&#65533;&#65533;&#65533;f}&#631;&#65533;w&#65533;&#65533;&#65533;f'&#65533;*&#65533;L&#65533;1Sc&#65533;2&#65533;x&#65533;&#65533;&#65533;u&#65533;&#65533;&#65533;L&#65533;SM&#65533;
&#65533;&#65533;'&#65533;}I&#65533;&#1138;&#65533;%6&#65533;p&#65533;-Y&#65533;&#65533;&#65533;&#65533;0j&#65533;&#65533;&#65533;.&&#65533;&#65533;5s&#65533;"&#65533;&#65533;&#65533;, ^&#65533;&#65533;&#65533;L@&#65533;X&#65533;S&#65533;&#65533;&#65533;&#65533;&#65533;&#65533;Nt"m*&#65533;&#65533;G$gB&#65533;&#65533;R&#65533;&#65533;%&#65533;Pr,&#1333;x&#65533;S&#65533;&#65533;&#256;(_&#65533;	&#1691;&#65533;&#65533;[N&#65533;&#65533;s&#65533;+&#333; !8&#65533;&#65533;&#65533;&#65533;&#65533;P&#65533;
&#65533;&#65533;O&#65533;) U&#65533;Gsw&#65533;~&#65533;&#65533;&#65533;&#65533;&#65533;&#65533;&#65533;{&#65533;{&#65533;0&#65533;A&#65533;1&#65533;&#65533;Y&#330;
&#65533;V  x&#65533;&#65533;&#65533;+&#65533;&#65533;&#65533;u&#65533;Zk&#65533;&#65533;l&#65533;&#65533;1yX&#65533;&#65533;Mx&#65533;r8&#65533;
D&#1448;&#65533;F&#65533;&#65533;&#1242;j&#65533;&#65533;&#65533;&#4424;&#65533;d&#65533;&#65533;&#65533;&#65533;ft&#65533;aSID&#65533;K KL%&#65533;hAx"T&#65533;&#65533;&#65533;
"&#65533;k&#65533;b,&#65533;ZI&#65533;$vG}j&#65533;*	j&#65533;&#65533;,&#1824;VJ&#65533;&#65533;z&#65533;h&#65533;i&#65533;'&#65533;z&#65533;!4&#65533;N%&#65533;|C&#65533;pP&#65533;r%&#65533;8(K&#65533;&#65533;_&#65533;&#65533;_
&#65533;E(N&#65533;&#65533;L&#1024;&#65533;&#65533;X&#65533;&#65533;&#65533;&#65533;
q&#65533;&#65533;&#65533;&#65533;\&#65533;]	^&#202;&#65533;&#65533;Kj&#65533;&#65533;.&#65533;p&#65533;&#65533;z&#65533;&#65533;&#1129;&#1824;&#65533;&#65533;&#65533;;&#65533;*&#65533;*&#65533;Z&#65533;!&#65533;z&#65533;&#65533;&#65533; w&#65533;@'&#65533;L&#65533;0&#65533;x&#65533;&#65533; &#65533;&#150;7&#65533;&#65533;a&#65533;Bm&#65533;&#65533;&#65533;1&#65533;`&#65533;P'k1v&#65533;w&#65533;&#65533;&#65533; C&#65533;&#65533;y	P&#65533;&#65533;N&#65533;$&#65533;;&#65533;c&#65533;&#65533;&#65533;&#65533;&#65533;&#65533;&#65533;&#65533;S%\&#65533;;>&#65533;3&#65533;8&#65533;A&#65533;	A&#65533;&#65533;?&#65533;Jx&#65533;E\D&#65533;&#65533;&#65533;4%K&#65533;0&#65533;&#65533;&#65533;&#65533;Z &#65533;S &#65533;&#65533;g&#65533;&#65533;&#65533;`&#65533;&#65533;&#65533;)&#65533;-&#65533;x&#65533;*0"}X i1&#65533;h&#65533;&#65533;&#65533;&#65533;&#65533;&#530;,&#65533;&#65533;&#65533;&#65533;I:&#65533;I&#65533;Es&#65533;*&#65533;&#1231;&#65533;&#65533;&#65533;&#65533;s&#65533;5&#65533;&#1582;&#65533;;2z1!<&#65533;&#65533;H	&#65533;&#65533;&#8717;&#65533;&#65533;&#65533;P&#65533;N&#65533;&#65533;Y 0C0i&#65533;&#65533;*&#65533;&#65533;;t&#65533;;y;&#65533;&#65533;&#65533;Cx&#65533;&#65533;2&#65533;&#65533;#&#65533;X&#65533;&#65533;	&#65533;&#65533;Y b&#65533;&#65533;&#65533;<&#65533;&#65533;&#65533;&#65533;<Xb%YRW&#65533;&#65533;4
($q[&#65533;H&#65533;&#65533;x*&#65533;J;@"3&#65533;xF&#65533;{	y&#65533;=G&#65533;D&#65533;;&#65533;s<h2z#&#65533;&#65533;J&#65533;&#65533;&#65533;&#65533;|&#65533;&#65533;&#65533;TC&#65533;XY&#65533;w&#65533;&#65533;tH&#65533;8&#65533;	7 &#65533;&#515;&#65533;&#65533;"x	/&#65533;c86&#65533; ,&#65533;s&#65533;&#65533;A&#65533;&#65533;Q	&#65533;&#65533;&#65533;&&#65533;)&#65533;&#65533;&#65533;&#65533;&#65533;P&#65533;&#65533;$&#936; &#65533;&#65533;
`&#65533;&#65533;&#65533;_&#65533;{:%&#65533;#&#65533;&#65533;&#65533;'1&#65533;&#65533;!!(&#65533;&#65533;`@%h&#65533;&#65533;&#1045;'&#65533;&#65533;&#65533;<V&#65533;5=&#65533;&#65533;&#65533;I&#65533;&#65533;&#65533;&#65533;{&#717;&#65533;@&#65533;el&#65533;&#65533;&#65533;4p&#65533;x&#65533;&#65533;t+&#65533;&#65533;@&#65533;Gx&#65533;2&#65533;.&#65533; K&#65533;w0B?&#65533;a&#65533;n 8&#65533;&#65533;N&#65533;l&#65533;&#65533;W&#65533;&#65533;&#65533;&#65533;-&#65533; '4&#65533;s&#65533;&#65533;7X&#65533;&#1033;/Co&#65533;&#65533;&#65533;&#65533;P&#65533;h&#65533;&#65533;05&#65533; Sc!&#65533;&#65533;&#896;&#65533;&#65533;&#4696;x	&#1355;9Lf`&#65533;&#65533; &#65533;&#65533;n&#65533;G&#65533;&#65533;&#65533;Q B9)p &#65533;&#65533;&#65533;	&#65533;&#65533;&#65533;!&#65533;&#65533;0!&#65533;D&#65533;&#8809;,&#65533;k*	&#65533;&#65533;>&#65533;&#65533;4'&#65533;&#65533; 
&#65533;#"&#65533;&#1039;&#65533;&#65533;&#1793;6&#65533;&#65533;&#1753;&#65533;$&#65533;I&#65533;&#65533;&#65533;&#65533;(&#65533;&#65533;&#65533;&#65533;	&#65533;&#65533;8/&#65533;:&#65533;&#1545;&#65533;c2yy&#65533;&#65533;/=y&#65533;z&#65533;&#65533;&#65533;&#65533;ZX/&#138;@;RQ&#65533;&#65533;DB&#65533;;#&#65533;P	&#65533;&#65533;i0j2G&#65533;&#65533;&#65533;/*WQ&#65533;S&#65533;&#65533;P#&#65533;&#65533;&#65533;
A <A8&#65533;X&#65533;0&#65533;&#65533;&#65533; &#65533;p&#65533;&#65533; &#65533;s&#65533;CP&#65533;:&#65533;&#65533;&#65533;;5&#65533;2&#65533;&#259;&#65533;(&#65533;E3&#65533;&#65533;&#1046;x&#65533;.&#65533;
&#65533;k&#65533;8R+"&#65533;H&#65533;u&#65533;&#65533;&#65533;&K&#330;l|T&#65533;p)?&#65533;&#65533;n&#65533;&#65533;&#65533;I&#65533;8 &#65533;&#65533;% &#65533;<0J:=&#65533;&#65533;2&#65533;6mJY]&#65533;5&#65533;f&#65533;	\&#65533;&#65533;&#65533;&#65533;&#65533;&#65533;&#65533;&#65533;&#65533;E&#65533;)&#65533;&#65533;&#65533;k&#65533;GUx&#65533;&#65533;&#65533;,3&#65533; Vq&#65533;@<&#65533;&#65533;(&#65533;&#65533;&#65533;&#65533;&#65533;{R&#65533;TW&#65533;4:&#65533;&#292;W&#1367;&#216304;5&#65533;1&#65533;&#65533;D7}&#65533;&#65533;&#65533;0&#65533;&#1677;&#65533;	&#65533;&#65533;&#65533;&#1548;&#65533;&#65533;X&#65533;&#65533;&#65533;^&#65533;*S:&#65533;2&#65533;&#65533;*'&#65533;E&#516;wx&#65533;&#65533;+B#&#65533;? Nlx&#65533;&#65533;&#65533;T?&#65533;&#65533;Qx&#65533;aOHY!&#65533;&#65533;xZ&#65533;a0&#65533;&#65533;dB&#1308;&#65533;o&#65533;&#65533;&#65533;&#65533;&#65533;&#65533;&#65533;&#1296;T&#65533;N&#65533;&#65533;&#65533;&#65533;
!&#65533; Op&#65533;&#65533;&#65533;)&#65533;(&#65533; &,&#65533;Z&#65533;Uf&#65533;	&#65533;{&#65533;u&#65533;9 s0&#65533;!i&#65533;>&#1779; P&#65533;&#65533;&IP&#65533;&#65533;lx&#65533;&#65533;&#65533;	&#65533;&#65533;&#1367;&#65533;&#1711;i&#65533;x(Y&#65533;'&#65533;&#65533;$&#65533;&#65533;H&#65533;Z&#65533;
&#65533;x	&#65533;&#330;&#65533;S:}&#65533;*&#65533;&#65533;&#65533;&#65533; &#65533;&#65533;l&#65533;&#65533;e&#65533;&#65533;&#65533;`/&#65533;&#65533;&#65533;&#65533;/&#65533;F&#65533;&#65533;&#65533;=&#1121;&#65533;p&#65533;8&#65533;z&#65533;S&#65533;	&#65533;1&#65533;&#65533;&#65533;R &#65533;RO&#65533;&#65533;&#65533;&#65533;&#65533;K&#65533;Z&#1853;-&#65533;.}	0&#65533;&#65533;&#65533;<&#65533;&#65533;&#65533;&#65533;X&#65533;<&#65533;&#65533;#M1|	0Wr%&#65533;P 0&#65533;@&#65533;J&#65533;&#65533;; &#65533;&#65533;(&#65533;&#65533;&#65533;&#65533;H&#65533; &#65533;8i&#65533;&#65533;&#65533;D2&#65533;pah&#65533;kr&#65533;*&#65533;&#65533;0&#65533;u&#65533;>&#65533;&#65533;Y&#65533;[@0&#65533;&#1155;&#65533;&#65533;UR&#65533;&#1751;`&#65533;0&#65533;=`S.J`" &#65533;~&#65533;I&#1086;`qG&#65533;j0v&#65533;&#65533;R6&#65533;P &#65533;`V&#65533;p&#65533;
h&#65533;9a&#65533;&#138;&#65533;&#65533;&#65533;(&#65533;L&#65533;KoE&#65533;&#65533;&#17016;l&#65533;H&#65533;[O&#65533;&#65533;&#65533;P&#65533;&#65533;&#65533;1B&#65533;S8!&#65533;&#1060;2&#65533;&#65533; &#1548;D&#65533;&#65533; &#1562;0&#65533;&#65533;@7&#65533;)&#65533;&#65533;7&#65533; *3&#65533;!&#65533;&#65533;!&#65533;X&#65533;&#65533;&#65533;n&#65533;&#65533;&#65533;&#65533;X?&#65533;&#65533;#T&#65533;&#65533;&#65533;&#65533;&#65533;&#65533;&#857;&#65533;)&#65533;c)\N&#65533;9X&#65533;&#65533;w;&#65533;HE'K&#65533;9&#65533;&#65533;c&#65533;{	&#65533;&#65533;&#65533;&#65533;&#65533;X&#65533; 8P&#65533;&#65533;H b&#65533;&#65533;&#65533;z&#65533;(&#65533;y&#330;^&#65533;]S&#65533;Z&#65533;
-&#65533;&#65533;0&#65533;&#65533;&#330;&#65533;
E&#65533;N&#65533;&#65533;&#65533;]&#65533;HP&#65533;@9&#65533;&#65533;8`W}	1&#65533;W&#65533;&#65533;&#65533;&#457;&#65533;&#65533;&#65533;a3&#65533;,}&#65533;[&#65533;h6&#65533;S$&#65533;&#65533;&#65533;&#1047;p)&#65533;W3&#65533;&#245;f&#65533;`2&#65533;`&#65533;&#1043;(&#65533;&&#147;&#65533;x&#65533;&#65533;&#65533;=P&#65533;U&#65533;I&#65533;1+&#65533;s&#65533;&#65533;3G&#65533;`i&#65533;&}	&#65533;&#65533;&#65533;&#65533;&#65533;SN&#65533;&#65533;]--&#65533;]35&#65533;&#65533;&#65533;&#65533;:1&#65533;&#65533;&#65533;&#65533;&#65533;&#853;(&#65533;RX^&#65533;H\&#65533;&#65533;&#65533;%!`&#1124;(&#65533;&#65533;@&#65533;E@&#65533;&#65533;&#65533;&#65533;&#321;l&#65533;&#65533;&#65533;	&#65533;/&#1292;=99&#65533;&#65533;X&#65533;h_&#65533;09kb&#2017;&#65533;_&#65533;&#65533;&#65533;b&#65533;&#65533;&#65533;[U|xTx&#65533;[&#65533;&#65533;[&#65533;&#65533;&#65533;&#65533;t&#65533;<J4(iQ&#65533; &#65533;&#1367; R8 *&#65533;_3~	   0&#65533;&#65533;&#65533;&#65533;&#65533;&#65533;&#65533; B&#65533;&#65533;&#65533;nz&#65533;&#65533;a&#65533;&#65533;`&#65533;D&#65533;&#65533;&#1067;&#65533;&#65533;
%
&#65533;PK&#65533;c&#65533;&#65533;&#65533;&#65533;&#65533;E O(&#65533;&#65533;/&#65533;88&#65533; &#65533;&#774;{	RwE&#65533;Q&#65533;&#65533;&#1037;}3g&#65533;A&#65533;ZE/&#65533;x&#65533;&#65533;XL&#65533;b&#65533;*&#65533;&#65533;@&#65533;&#65533;&#65533;!mSEPE&#65533;&#65533;&#65533;&#65533;<&#65533;O]&#65533;Lpc&#65533;&#326;8&#65533;Y&#65533;O&#65533;&#65533;&#65533;<&#65533;0N&#65533;B&#65533;&#65533;&#65533;Nw&#65533;&#65533;Z&#65533;&#65533;nC+;&#65533;&#65533;&#65533;&#65533;N&#65533;$&#193;&#65533;
S&#65533;N&#65533;&#65533;&#65533;F&#65533;d&#65533;&#65533;&#65533;8'&#65533;&#65533;	1X&#65533;#&#65533;&#65533;
L&#65533; &#65533;&#65533;&#65533;-8&#65533;8&#65533;/8&#65533;~p&#65533;E&#65533;;3&#65533;]&#65533;X9&#65533;&#65533;-&#65533;0-&#65533;&#65533;&#65533;2X&#65533;A i&#65533;p1 )&#65533;q&#65533;vH/&#65533;&#65533;&#65533;"&#65533;&#65533;q&#65533;\&#65533;&#65533;&#65533;&#65533;$&#65533;5&#52320;&#65533;&#65533;&#65533;
&#65533;d&#65533;@
&#65533;&#65533;&#65533;3&#65533;&#65533;%&#65533;o&#65533;&#65533;&#65533;%&#65533;&#65533;i&#65533;1Q&#65533;&#65533;&#65533;*&#65533;#xF9&#65533;I7i&#65533;Z&#65533; &#65533;&#65533;)&#65533;_&#65533;#&#65533;0&#65533;&#65533;&#65533;&#65533;&#65533;&#65533;&#65533;h&#65533;.&#1637;&#65533;&#65533;&#65533;&#65533;p;_-5&#65533;&#65533;0{&#65533;
&#65533;F&#65533;&#65533;&#65533;&#65533;B&#65533;&#65533;M&#65533;&#65533;|&#65533;OMs&#65533;
(&#65533;i&#65533;f&#65533;*&#65533;&#65533;&#65533;&#65533;&#65533;&#65533;&#65533;[&#65533;i@.&#65533;&#65533;&#65533;&#65533;&#65533;ui&#1890;F&#65533;^Mja@&#65533;&#65533;&#65533;_4&#65533;&#65533;A&#65533;7&#65533;
&#65533;v&#43462;&#65533;`&#26056;&#65533;&#65533;u&#65533;&#65533;[gSR(&#65533;X&#65533;h"@&#65533;&#65533;H&#65533;$y	&#65533;&#65533;t&#1069;&#65533;&#65533;H&#65533;&#65533;HX *h&#65533;Pt&#65533;M&#65533;&#65533;&#65533;O&#65533;&#65533;1'&#65533;&#65533;X&#65533;&#65533;9
X&#65533;n!P8&#65533;&#65533;&#65533;&#1031;&#65533;=&#65533;&#65533;+!W&#65533;&#65533;&#65533;&#65533;S&#65533;H&#65533;B&#65533;G&#65533;Mb&#676;&#65533;&#65533;&#65533;m8&#65533;&#65533;y&#65533;c&#65533;&#65533;&#65533;&#65533;&#65533;J&#65533;A&#65533;Y&#65533;&#65533;A&#65533;&#65533;}u&#65533;&#953;D+
E!&#65533;&#65533;&#65533;&#65533;!Y&#65533;&#65533;&#65533;n&#65533;&#65533;&#65533;n&#65533;&#65533;n)&#65533;&#65533;6&#65533;&#65533;Y&#65533;&#65533;&#65533;(&#65533;&#65533;
&#65533;N&#65533;&#65533;&#1623;&#65533;N&#65533;|L	z&#65533;&#65533;&#65533;A&#65533;&#65533;0&#65533;@f&#65533;&#65533;8&#65533;z&#65533;Q&#65533;&#17856;&#65533;;&#65533;&#65533;&#65533;u&#65533;&#65533;&#65533;j&#65533;!&#65533;K&#65533;DQ&#65533;&7&#65533;&#65533;&#65533;&#65533;T&#65533;&#65533;
A&#65533;'q&#65533;&#65533;j
8&#65533;m\&#65533;-&#65533;*h&#1839;q\&#65533;&#65533;&#65533;fUlx&#65533;/@&#65533;&#65533;(&#65533;	&#65533;&#65533;&#65533;$&#65533;&#65533;&#65533;RA&#1696;&#65533;&#65533;P&#65533;&#65533;&#65533;&#65533;&#65533;&#545;&#65533;|6)&#65533;D&#65533;h&#65533;;&#65533;w&#1808;&#65533;&#65533;X&#65533;&#65533;&#65533;s&#65533;Z"iR3&#65533;&#65533;&#65533;)&#65533;&#65533;&#65533;}&#65533;&#65533;W&#65533;&#65533;&#1899;&#65533;&#65533;h&#65533;;&#65533;^&#65533;&#65533;&#65533;&#65533;
&#65533;&#266; &#65533;(&#65533;&#65533;&#65533;W&#65533;&#65533;(&#65533;h[&#65533;&#65533;Ma&#65533;'&#65533;&#65533;&#65533;8&#65533;p~$e&#65533;w&#65533;&#65533;&#65533;T&#65533;H&#65533;&#65533;&#65533;&#65533;][&#65533;+&#65533;&#65533;&#65533;&#65533;&#65533;&#65533;&#1293;_&#65533;
:&#65533;&#1271;&#65533;&#65533;&#65533;&#65533;&#65533;&#65533;&#65533;&#65533;Q	&#65533;&#65533;C&#65533;&#65533;?4&#65533;\&#65533;&#65533;0&#65533;t&#65533;H!t&#65533;&#65533;t
&#65533;8pP&#65533;&#65533;A8@e&#65533;Cw&#65533;&#65533;&#65533;&#65533;.&#65533;?s&#65533;&#65533;&#65533;%C&#395;&#65533;$&#65533;&#65533;&#65533;&#65533;&#65533;&#65533;&#65533;^&#65533; &#65533;&#65533;X&#680;y&#65533;&#65533;q&#65533;1&#65533;z&#65533;&#65533;"K>rJ9&#65533;&#65533;&#65533;	&#65533;E&#65533;&#65533;_&#65533;&#65533; 9&#65533;j&#65533;.&#1980;&#65533;&#65533;&#65533;&#65533;&#65533;A&#65533;&#65533;&#65533;A&#65533;[y&#65533;&#65533;&#65533;2&#65533;&#65533;6&#65533;&#65533;=:(&#65533;AcT&#65533;m&#65533;<m	5P &#65533;&#65533;&#65533;
&#65533;L&#65533;&#65533;&#65533;&#65533;1c/f&#65533;&#65533;BA&#65533;&#65533;X&#65533;&#65533;(&#65533;&#65533;&#65533;pK&#65533;)&#65533;&#65533;8&#65533;J<-?&#65533;&#65533;&#65533;&#65533;H&#65533;&#65533;N&#65533;&#65533;&#65533;
&#65533;&#65533;&#65533;&#65533;_&#65533;&#65533;&#65533;&#65533;&#65533;&#65533;?&#65533;&#1091;&#65533;&#1981;&#65533;z&#65533;&#65533;&#1151;&#65533;&#65533;]&#65533;&#65533;&#65533;&#65533;&#65533;&#65533;&#65533;f&#65533;&#65533;&#65533;?t&#65533;&#65533;&#65533;&#65533;A?&#65533;E&#65533;&#581;W.e&#65533;&#65533;&#65533;j&#65533;!&#65533;z&#65533;!&#65533;!&#65533;xWQ&#65533;q&#65533;2v&#65533;&#65533;ARe&#65533;&#65533;?T&#65533;W1&#152;&#1165;R&#65533;!&#65533;A&#65533;H@JLpA&#65533;,#UG&#1957;dB!&#65533;&#65533;&#65533;~`h&#65533;&#65533;&#65533;O=WZ&#65533;&#65533;4&#65533;H&#65533;]&#65533;&#65533;&#65533;&#65533;&#65533;_&#65533;N&#65533;#rX&#65533;?>f&#65533;&#65533;&#65533;A -dN&#65533;lp&#1054;&#65533; &#65533;&#65533;?&#65533;&#65533;d&#65533;&#65533;&#65533;z(&#65533;"&#65533;&#65533;&#65533;5&#65533;&#65533;B&#65533;&#65533;&#65533; &#65533;&#65533;d)&#65533;p&#65533;&#65533;42
 	&#65533;&#65533;&#65533;!@'&#65533;B.&#65533;&#65533;&#65533;`p&#65533;
\&#65533;&#65533;7` &#65533;i&#65533;&#65533;q2$P&#65533;&#65533;&#65533;a&#65533;H*&#65533;&#65533;],&#65533;&#65533;C&#65533;&#65533;&#65533;f&#65533;6MCa&#65533;BJ&#65533;&#65533;.!y&#65533;&#65533;&#65533;&#65533;A&#65533;&#65533;y&#65533;T&#65533;T&#65533;?y`4&#65533;( &#65533;3&#65533;*&#65533;OE&#65533;&#65533;Gy&#65533;&#65533;&#65533;&#65533;[&#65533;D&#65533;&#65533;&#65533;0&#65533;&#65533;&#65533;{&#65533;y(D&#65533;I&#65533;.&#65533;A&#65533;D>&#65533;&#65533;&#65533;hr&#65533;&#65533;`@&#65533;s&#65533; &#65533;`&#65533;&#65533;&#65533;)&#65533;iV&#65533;A&#65533;&#65533;&#65533;	&#65533;	H `&#65533;&#65533;&#65533;&#65533;:P&#65533;?A&#65533;&#65533;?&#65533;J&#65533;@&#65533;&#65533;b&#65533;&#65533;(^n&#65533;E@;5}&#65533;&#65533;	&#65533;&#65533;g&#65533;T&#65533;c&#65533;OP&#65533;&#65533;&#65533;&#65533;&#65533;&#65533;&#1664;&#65533;&#65533;b&#65533;&#65533;&#65533;LG&#65533;fu&#65533;A&#65533;&#65533;&#65533;q&#65533;&#65533;&#65533;n&#65533;&#65533;7<&#65533;p&#65533;&#65533;v&#65533;Mu&#65533;Sg&#65533;&#65533;&#65533;Q&#65533;&#65533;>M&#65533;&#65533;&#65533;g&#65533;&#65533;&#65533;9&#65533;&#65533;&#65533;&#65533;&#65533;&#65533;&#65533;&#65533;&#65533;&#65533;zj&#65533;&#65533;&#65533;&#65533;4&#65533;&#65533;&#65533;&#65533;&#1264;v{&#65533;)&#65533;j&#65533;bL,&#65533;&#65533;&#65533;PJ%avQD&#65533;T;&#65533;<&#65533;&#65533;K&#65533;&#65533;&#65533;&#65533;dj^2&#65533;&#65533;&#65533;8&#65533;&#65533;&#65533;6&#65533;&#65533;&#65533;/&#65533;b&#65533;;&#65533;&#2045; |&#65533;&#65533;<h&#65533;nDE&#65533;@$E&#65533;&#65533;&#65533;$&#65533;H&#65533;&#65533;&#65533;=u&#65533;x&#65533;E7&#65533;&#65533;&#65533;<czQ&#65533;Q&#65533;@:&#65533;)%&#65533;&#65533;&#65533;?,q08&#65533;&#65533;&#65533;&#65533;.tH5j&#65533;&#65533;&#65533;&#65533; &&#65533;&#65533;p&#65533;?\&#65533;WdH&#65533;6&#65533;M	&#65533;H&#65533;+6&#65533;&#65533;8&#65533;|&#65533;&#65533;?&#65533;&#65533;98&#65533;Bx0p&#65533;&#65533;`B&#65533;&#65533;ru&#65533;&#65533;,5&#65533;&#65533;6&#65533;&#65533;t w&#65533;@	`v&#65533;&#65533;&#65533;@&#1986;&#65533;.p&#65533;4&#65533;d&9&#65533;H&#65533;u&#65533;A&#65533;&#65533; -&#65533;CK&&#65533;/&#65533;Ee@&#65533;&#65533;?&#65533;&#65533;,0'&#65533;G&#65533;4&#65533;^&#65533;&#65533;&#65533;&#65533;&#65533; }&#65533;F!&#65533;8&#65533; I&#65533;&#65533;1G&&#65533;%&#65533;+&#65533;&#65533;x&#65533;&#65533;|@&#65533;'3&#65533;&#65533;,*(&#65533;&#65533;A&#65533;&#65533;+&#65533;&#65533;ZR&#65533;&#65533;Ah&#65533;t&#65533;&#65533;&#65533;Lx&#65533;&#65533;&#65533;cBp&#65533;&#65533;W&#65533;&#65533;p&#65533;3&#65533;&#65533;[J&#65533;  &#65533;/&#65533;J&#65533;B&#65533;&#65533;&#65533;YAn&#65533;&#65533;T&#65533;&#65533;&#65533;@A&#65533;G&#65533;&#65533;)&#65533;&#65533;8&#65533;Qo&#65533;P!T&#65533;&#65533;7&#65533;Q&#65533;&#65533;-&#65533;r&#65533;1&#65533;&#65533;P&#65533;((&#65533;d&#65533;&#65533;y&#65533;&#65533;&#65533;&#65533;&#65533;(F&#65533;a&#65533;&#65533;&#65533;&#65533;=&#65533;wP&#65533;&#65533;&#65533;&#65533;&#65533;&#65533;&#65533;OK&#1107;&#65533;&#65533;&#65533;&#65533;q&#65533;&#65533;&#65533;Q:Sp&#65533;&#65533;&#65533;B&#65533; %l.&#537;<*R&#65533;&#65533;&#65533;-&#65533;.4&#65533;&#65533;r$;&#65533;&#65533;{&#65533;C&#65533;U&#65533;&#65533;#&#65533;
&#65533;&#65533;*&#65533;&#65533;&#65533;h) &#65533;4&#65533;A&#65533;pT&#65533;@&#65533;a&#65533;&#65533; +&#65533;rN&#65533;c3@H2&#65533;&#65533;/&#65533;&#65533;.&#65533;&#65533;y&#65533;&#65533;5&#65533;r,&#65533;&#65533;GR&#65533;&#65533;,&#65533;?w	"{X&#65533;R6&#65533;I&#65533;A&#65533;&#65533; u{<g&#65533;&#65533;9&#65533;	&#65533;=B!&#1025;Ya`j)&#65533;&#65533;*&#1764;&#65533;&#65533;Q&#65533;&#65533;
&#65533;b[IY&#65533;R&#65533;&#65533;&#65533;&#65533;&#65533;2&#65533;<j&#65533;&#65533;&#65533;&#65533;4&#65533;&#65533;#L&#65533;n&#65533;&#65533;&#65533;&#65533;&#65533;S`&#65533;-&#65533;	;P&#65533;&#65533;&#65533;&#65533; +&#65533;Ek&#65533;8&#794;&#65533;`%@&#65533;k &#65533;+2h
N&#65533;&#65533;n&#65533;&#65533;JJY&#65533;&#65533;&#65533;A#A 9&#65533;&#65533;]&#65533;.&#65533;X&#65533;&J2
&#65533;&#65533;$^&#65533;H&#65533;nqq%&#65533;&#65533;)I&#65533;&#65533;a&#65533;&#65533;&#65533; &#919;~&#65533;45&#65533;&#65533; &#65533;&#1295;&#65533;|&#65533;&#65533; v&#65533;#&#65533;$&#65533;&#65533;
&#65533;&#65533;&#65533;c&#65533;&#65533;&#65533;O&#65533;kK&#65533;"&#65533;&#65533;&#65533;<HHp&#65533;xX&#65533;4&#65533;/O&#65533;a&#65533;&#65533;]p2&#1765;YS*&#65533;&#65533;29/c&#65533;Hl:%&#65533;&#65533;z&#65533;p&#65533;&#65533;&#65533;g9g&#65533;#&#65533;8&#65533;'&#65533;&#65533;NP&#65533;&#65533;st&#744;&#65533;&#1849;v&#65533;&#65533;&#65533;
&#65533;&#65533;&#65533;Q&#65533;jqE&#65533;!&#65533;&#65533;&#65533;G&#65533;&#65533;&#1091;&#65533;&#65533;@&#65533;&&#65533;v&#65533;s&#1192;&#775;&#65533;&#65533;&#65533;&#65533;&#65533;&#65533;&#65533;&#65533;&#65533;4T&#65533;&#1888;)v3%}&#1387;&#65533;^1&#65533;Y&#1274;&#65533;.@H%n&#65533;&#65533;J&#65533;&#65533;&#65533;&#65533;&#65533;&#65533;,0[&#65533;4
 g	&#65533;&#65533;&#1114;&#65533;}&#65533;l&#65533;&#65533;&#1917;7&#1352;}&#65533;`&#65533;&#785;s&#65533;/%TE&#65533;9&#65533;&#65533;a&#65533;&#65533;&#65533;(/7&#65533;Q&#65533;&#65533;]&#65533;cp&#65533;.e&#65533;B:&#65533;&#65533;&#65533;}&#1620;D&#65533;!`!l8&#65533;&#65533;!6\&#65533;&#65533;/x&#65533;AX&#65533;2&#65533;&#65533;&#65533;v&#1309;A&#65533;&#65533;&#65533; &#65533;&#65533;?0a&#65533;D&#65533;&#65533;w&#65533;-B&#65533;k&#1338;&#65533;&#261;&&#65533;&#65533;2&#65533;&#65533;`&#65533;&#65533;"&#1064;FAjR&#65533;&#65533;&#65533;qC&#65533;&#65533;#%i84&#65533;&#65533;&#65533;D&#65533;
&#65533;8#&#65533;0&#65533;&#65533;&#65533;&#65533;&#1128;&#65533;&#65533;}&#547; &#65533;b&#65533;&#65533;&#65533;x!L&#65533;&#65533;&#65533;G4&#65533;&#65533;&#65533;(&#65533;&#65533;UI&#65533;f&#65533;vX&#65533;&#65533;&#65533;&#65533;+"@)hp&#65533;t&#65533;BY&#65533;Q{GeX&#65533;&#65533;&#65533;Ha&#65533;5&#65533;&#65533;&#65533;p&#65533;&#65533;z?h&#65533;&#65533;&#65533;>&#65533;%&#65533;Y&#65533;d&#65533;:&#65533;&#65533;)&#65533;&#65533;&#65533;&#65533;U&#65533;&#65533;w0&#65533;	&#65533;p&#65533;&#65533;a&:X&#65533;*W&#65533;u&#65533;&#65533;&#65533;&#65533;*&#65533;&#65533;&#65533;&#65533;&#65533; :(&#65533;X&#65533; 0&#65533;g&#65533;&#1067;S&#9704;t&#65533;Pn&#65533;&#65533;&#65533;|}&#65533;&#65533;)&#65533;&#65533;&#65533;6c&#50014;&#65533;<&#65533;6&#65533;&#65533;\@&#1760;&#65533;hbwF^&#65533;&#65533; &#65533;&#65533;&#65533;S&#65533;c<&#65533;gN3&#65533;&#65533;&#65533;&#65533;&#65533; &#1336;&#65533;&#65533;&#205;t&#65533;
v&#65533;&#65533;X&#65533;&#65533;&#65533;&#65533;k&#65533;&#65533;C(NCA&#65533;P&#65533;&#65533;Zq&#1315;}&#1317;&#65533;LF=&#65533;F&#65533;L&#65533;&#65533;~&#65533;&#65533;^D&#1703;&#65533;7&#65533;T&#65533;&#65533; "&#65533;BP&#1815;&#65533;&#65533;p&#65533;(&#65533;&#65533;&#65533;m&#65533;&#65533;&#1440;&#65533;&#65533;&#65533;&#65533;&#65533;&#65533;&#65533;&#65533;&#65533;DZ&#65533;?&#65533;&#65533;&#65533;&#65533;&#65533;! &#65533;4&#65533;B&#65533;&#65533;&#65533;&#65533;&#65533;+H&#65533;A4BLa,&#65533;pa#M&#65533;@a&#65533;<&#65533;&#65533;&#65533;&#65533;&#65533;S&#65533;&#65533;&#65533;-a&#65533;XF"&#65533;&#65533;K]&#65533;&#65533; &#65533;?&#65533;&#65533;&#65533;&#65533;&#65533;T(^J&#65533; " &#65533;&#65533; &#65533;!B!&#65533;"*&#65533;&#65533; &#65533;]l&#65533;+l&#65533;)H&#65533;?T"B&#65533;&#65533;)|&#65533;?|&#65533;&#65533;9Y&#65533;8&#65533;&#65533;]&#65533;&#65533;&#65533;&&#65533;&#65533;^&#65533;$F&#65533;&#65533;&#65533;<b^T&#65533;T&#65533;&#65533;&#65533;&#65533;&#65533;&#1632;&#589;&#65533;&#65533;&#65533;&#65533;]&#65533;&#65533;&#65533;&#65533;&#65533;&#65533;&#65533;L&#65533;
a&#658;l&#65533;&#1017;&#65533;T&#65533;B&#65533;	&#65533;T&#1810;!&#65533;&#65533;d&#65533;&#65533;&#65533;&#65533;&#65533;&#65533;&#65533;	&#65533;&#1153;c&#65533; &#65533;&#65533;6&#65533;L&#65533;&#65533;&#65533;m&#65533;&#65533;&#65533;4&#65533;1&#65533;<&#65533;&#65533; &#769;*4&#65533;?&#65533;@$&#65533;>&#65533;&#65533;Z&#65533;&#65533;&#65533;&#65533;Ax B&#65533;C9&#65533;@9D&#65533;@&#65533;&#65533;&#65533; &#65533;@z&#65533;:$=&#65533;B&#65533;&#65533;B&#65533;:D&#65533;:d&#65533;?LdG&#65533;&#65533;8&#65533;&#65533;8&#65533;&#65533;H"DH&#65533;&#65533;&#65533;$I&#65533;$8&#65533;&#65533;HF&#65533;J&#65533;&#65533;H&#65533;&#65533;A&#65533;&#65533;7,&#65533;@&#769;&#65533;{E&#65533;SJ&#65533;
&#65533;]&#65533;&#65533;&#65533;]<AX$LY&#65533;@C&#65533;!&#65533;T&#65533;E&#65533;&#65533;M&#65533;m&#65533;&#65533;A&#65533;1&#65533;&#65533;fl_&#1552;@&#65533; 2&#65533;&#65533;i&#65533;&#65533;d&#65533;SP&#65533;&#65533;k0&#65533;dp@D&#65533;`&#65533; &#65533;^&#65533;e(&#65533; 0B+`&#65533;,&#65533;,`&#65533;&&#65533;&#65533;P  T&#65533;.&#65533;^&#65533;	@&#65533;8&#65533;7df>t&#65533;&#65533;&#65533;&#65533;C&#65533;&#65533;&#65533;BN&#65533;&#482;&#65533;x!D,&#65533;;&#65533;1&#65533;&#65533;&#65533;lV&#65533;^&#65533;&#65533;&#65533;&#65533;+&#65533;"n&#27015;&#65533;&#65533;A&#65533;&#65533;&#65533;&#65533;&#65533;`o&#65533;&#65533;=&#65533;&#65533;8 &#65533;&#65533;?@&#65533;T@&#1933;0&#65533;&#65533;&#65533;@	&#65533;B	&#65533;&#65533;A$BS&#65533;cT&#65533; *p'^&#65533;&#585; *&#65533;&#65533;A&#65533;'&#65533;!&#65533;5&#65533;'{&#65533;&#204;&#65533;gz&#65533;#&#65533;&#65533;&#65533;&#65533;0&#65533;&#65533;&#65533; &#65533;e&#65533;'P*D&#65533;{x&#65533;xZ&#65533;+!D	&#65533;*&#65533;@&#65533;&#194;&#65533;&#65533;&#65533;&#65533;'>&#65533;gJ&#65533;>$&#65533;{B&#65533;+M&#65533;?&#65533;&#65533;;p(&#65533;.&#65533;?|&#65533;AL&#65533;&#65533;"&#65533;j&#65533;F&#65533;&#65533;h&#65533;,&#65533;^a&#65533;&#65533;&#65533;&#65533;&#65533; &#65533;k&#65533;&#65533;]&#18606;&#65533;&
B&#65533;\&#65533;&#65533;V&#65533;&#65533;o1&#65533;5&#65533;\&#65533;&#65533;&#65533;#&#65533;BSJ&#65533;&#65533;iHH&#65533;/P&#65533;&#65533;&#65533;&#65533;F&#1197;&#65533;d&#65533;U &#65533;x&#65533;&#1487;&#65533;JT &#65533;j&#65533;p@&#65533;hPly+&#65533;L"&#65533;B&#65533;B&#65533;M~&#65533;-&#65533;a&#65533;)&#65533;&#65533;&#65533;-|&#65533;?&#65533;i&#65533;A&#65533;&#65533;&#65533;A&#65533;i&#65533;&#65533;/&#65533;&#65533;<*M**&#65533;&#65533;CF&#65533;&#65533;z@&#65533;&#65533;&#65533;0&#65533;)&#65533;Bd@
$Mn&#65533;-&#65533;&#164;b&#65533;"*A&#65533;&#65533;7@ &#65533;
&#1830;n&#65533;7&#65533;5T&#65533;6J&#65533;&#65533;&#65533;2&#65533;&#65533;3<&#65533;&#65533;&#65533;9T&#65533;9&#65533;&#65533;9 : :&#65533;*&#65533;2<C&#65533;&#65533;&#65533;&#65533;@&#65533;&#65533;&#65533;J&#65533;&#65533;e&#65533;&#65533;]&#65533;Ad&#851;&#65533;&#65533;&#65533;hH&#65533;&#1990;&#65533;&#65533;&#65533;&#65533;&#65533;&#65533;]pRF'&#65533;A&#65533;J&#65533;&#65533;	&#65533;&#65533;&#65533;&#1806;&#53254;W&#65533;&#65533;?P&#65533;&#65533;&#1764;/&#65533;F&#65533;L&#65533;1&#65533;B-P@-&#65533;MWv&#65533;&#65533;&#65533;8C`&#65533;&d&#65533;&#65533;n,a&#65533;&#65533;`5&#65533;@&#65533;&#65533;;(E`c&#384;&#65533;A&#65533;qCv`&#65533;9y&#65533;&#65533;T&#65533;&#65533;&#65533;)&#65533;&#65533;eff&#65533;&#65533;&#65533;,h&<&#65533;&#65533;|Tz&#65533;fz&#65533;H!&#65533;&#65533;&#65533;NN1&#65533;? &#65533;&#65533;&#65533;#4&#65533;&#65533;Vl&#65533;&#65533;&#65533;a&#65533;&#65533;v&#65533;&#65533;j&#65533;&#65533;A.&#65533;E&#65533;&#65533; H&#65533;&#65533;!&#65533;RY&#65533; &#65533;"&#65533;&#65533;&&#65533;&#1669;&#65533;&#65533;mT`&#65533;&#65533;&#65533;?`&#32930;B&#65533;&#65533;]4&#65533;A&#65533;&#65533;*&#65533;&#65533;FEy&#65533;{
n&#65533;&#65533;&#65533;&#1669;&#65533;&#65533;k&#65533;&#65533;4*&#65533;&#65533;&#65533;&#65533;*0.&#65533;&#65533;&#65533;&#65533;Z&#65533;&#65533;A&#65533;-&#65533;&#65533;Dzr&#514;&#65533;B,h&#65533;V&#65533;&#65533;&#65533;&#65533;"&#65533;&&#65533;&#65533;;&#65533;&#65533;&#65533;D&#65533;&#65533;&#65533;&#65533;F'&#65533;B&#65533;&#424;]p&#1072;&#65533;D&#65533;\&#65533;&#65533;&#65533;&#65533;/&#65533;&#693;nI&#65533;&#65533;#&#65533;&#65533;PJL&#65533;&#65533;&#65533;&#1043;&#65533;&#65533;,&#1539;]xM&#65533;&#1605;&#65533;U&#65533;d&#65533;W&#65533;&#65533;A&#65533;&#65533;&#65533;&#65533;&#65533;&#65533;&#65533;Eh&#65533;S&#65533;&#65533;&#65533;&#141;EUX&#65533;Od&#65533;E&#65533;2U&#65533;&#65533;]&#65533;&#65533;&#65533;&#65533;F&#65533;&#65533;SV`&#65533; &#65533;
&#65533;&#65533;WQ\&#65533;xe:&#65533;&#65533;Q\&#333;&#65533;&#831;&#65533;&#65533;9!D&#65533;&#65533;ksu+&#65533;z%8W&#65533;&#65533;&#65533;	8&#65533;&#65533;p&#65533;A8&#65533;i&#65533;Z&#65533;&#575;&#65533;&#65533;g&#65533;&#65533;&#65533;[&#65533;&#18008;&#65533;F&#65533;&#65533;6&#1912;pTD&#65533;&#65533;/eH
&#65533;&#65533;&#65533;\/Bx&#65533;&#65533;_4&#65533;&#65533;&#65533;E&#65533; TE&#65533;@&#65533;T0C@YT&#65533;!et	&#65533;&#65533;#|&#65533;W&#65533;&#65533;&#1727;:,&#65533;Fi&#65533;&#65533;P$&#65533;A&#65533;H&#65533;R&#65533;&#65533;&#65533;lCj7&#65533;&#65533;/(&#65533;;`A_&#65533;	h\6&#65533;&#65533;&#65533;a&#65533;_&#65533;&#65533;a&#65533;p&#65533;' A\&#65533;&#65533;2&#65533;$p&#65533;/&#65533;J&#65533;&#65533;&#65533;&#65533;&#65533;&#65533;B?&#65533;&#65533;/&#65533;/8&#65533;(T&#65533;V&#65533;,c:C&#65533;B-&#65533;,&#65533;&#65533;(&#65533;Ga&#65533;Gy&#65533;r&#65533;&#65533;TJ&#65533;&#65533;&#65533;&#65533;@-<B&#65533;M`F&#65533;&#65533;]&#65533;&k-[&#65533;3&#65533;(&#65533;""&#65533;&#65533;&#65533;f%&#65533; p&#65533;hJpPl&#65533;&#65533;&#1934;.&#65533;&#65533;&#65533;&#65533;"&#65533;&#65533;&#65533;&#65533;3:&#65533;&#65533;&#1930;s&#65533;&#65533;&#65533;&#65533;&#65533;&#65533;-B4B&#65533;&#65533;&#691;&#65533;.&#65533;&#65533;&#65533;	&#65533;&#65533;R&#65533;W&#65533;&#65533;&#65533;e&#65533;&#65533;&#65533;&#65533;n&#65533;&#65533;&#65533;+&#65533;L&#65533;&#65533;&#65533;n&#65533;&#65533;&#65533;&#65533;{&#65533;s&#65533;&#65533;9n&#65533;&#65533;&#53362;&#65533;&#65533;&#65533;&#1918;&#65533;&#65533;&#65533;.^&#65533;n^&#1024;&&#65533;&#65533;&#65533;&#65533;&#65533;&#65533;>&#65533;&#548;&#65533;D&#65533;7&#65533;h&#65533;D&#65533;4#D&#65533;R&#65533;&#65533;&#65533;&#65533;3#&#65533;&#65533;&#65533;&#65533;A8&#65533;&#65533;N/&#65533;&#65533;&#65533;&#65533;P&#65533;l&#65533;X&#65533;]0CY&#65533;o&#65533;&#65533;&#65533;F&#65533;GV&#65533;&#65533;e<&#65533;T| 0a&#65533;W&#65533;]&#65533;juT&#1047;X&#65533;&#65533;&#65533;&#65533;o&#65533;QAGE&#65533;&#65533;W&#65533;&#65533;T&#65533;uJ&#65533;&#65533;6d&#65533;&#1861;S&#65533;U&#1077;&#65533;&#65533;\&#65533;uJ&#65533;[B&#65533;&#65533;ei&#65533;&#65533;&#65533;&#65533;5L0&#65533;&#65533;Bh D)^&#65533;+&#65533;&#65533;&#65533;&#65533;E&#65533;&#65533;&#532150;&#65533;&#65533;Zp&#65533;]@&#65533;l&#65533;&#65533;,F&#65533;&#65533;&#65533;ls&#65533;&#1788;p&#65533;&#65533;&#65533;6&#65533;&#65533;&#65533;!&#65533;&#65533;&#65533;(&#65533;R &#65533;Z&#65533;F9&#65533; By&#65533;/&#65533;&#65533;@A+&#65533;&#65533;/&#65533;9&#65533;9&#65533;&#65533;.&#65533;&#65533;10&#65533;q&#65533;B&#65533;x&#65533;[9 &#65533;&#65533;9&#65533;3t&#65533;8 $8@&#65533;&#65533;&#65533;n&#65533;F$&#65533;/&#65533;&#65533;&#65533;&#65533;&#65533;X&#65533;&#65533;9&#65533;&#65533;&#65533;&#65533;X&#65533;&#65533;&#65533;&#65533;[(&#65533;&#65533;?&#65533;&#65533;KEVp&#65533;;&#65533; (&#65533;&#65533;&#65533;L&#65533;J&#65533;Em*&#65533;4<&#65533;P&#65533;&#65533;&#65533;&#65533;O&#65533;x&#65533;H&#65533;N&#65533;.JE4&#65533;&#65533;5&#65533;	&#65533;?]!&#65533;iBz&#65533;&#65533;G#&#65533;:&#65533;&#65533;+&#65533;&#65533;&#65533;&#1925;&#65533;r&#65533;<[&#65533;&#65533;&&#65533;&#65533;3&#65533;2n&#65533;J&#65533;&#65533;>&#65533;&#65533;j&#65533;&#65533;&#65533;[TXB&#65533;vY&#1689;&#65533;&#65533;|n&#65533;&#1794;&#65533;b&#65533;&#65533;&&#65533;&#65533;&#65533;=&#65533;&#65533;+&#65533;3=&#65533;n&#65533;&#65533;&#65533;&#65533;&h&#65533;&#65533;s&#65533;&#65533;mT&#65533;&#65533;;k&#65533;&#237;&#65533;&#65533;n&#65533;&#65533;t&#65533;L&#65533;&#65533;&#65533;&#65533;A8A&#65533;&#65533;&#1745;&#65533;AhN&#65533;Z&#65533;&#65533;&#65533;"&#65533;&#65533;&#65533;S&#65533;7:&#65533;&#65533;&#65533;&#65533;&#65533;H&#65533;5R#&#65533;4&#675;T&#65533;&#698118;&#65533;&#65533;&#65533;&#65533;T43&#65533;aT&#65533;Q&#65533;x&#65533;&#65533; vJ&#65533;F&#65533;&#65533;&#65533;t@n&#65533;&#65533;1P&#65533;$&#65533;]&#65533;X&#65533;&#65533;&#65533;&#65533;&#65533;vk&#65533;[
&#65533;&#65533;&#65533;>&#65533;&#65533;)&#65533;&#65533;P&#65533;&#65533;b&#65533;;&#65533;c&#65533;`lFV &#65533;&#65533;&#65533;&#65533;&#65533;Ax&#65533;&#65533;&#65533;(A&#65533;p &#65533;a U&#65533;2x&#65533;&#65533;&#65533;J&#65533;&#65533;0e&#65533;&#65533;&#65533;:\&#65533;&#65533;&#65533;&#65533;` ( &#65533;SdK&#65533;&#65533;"j@&#65533;h&#65533;&#65533;&#65533;@&#65533;&#65533;A&#65533;&#65533;&#65533;9&#65533;&#65533;Z&#65533;Q&#65533;&#65533;&#65533;&#65533;Q&#65533;&#65533;5n&#65533; &#65533;&#65533;&#65533;&#65533;_P&#65533;&#65533;&#65533;yS[&#65533;r&#65533;C?y&#1829;-&#65533;&#65533;]
: &#65533;&#65533;/x7`Qxg&#65533;&#65533; G&#65533;3&#65533;&#65533;$&#65533;A&#65533;?&#65533;&#647;rJ&#65533;~g&#65533;x&#65533;&#65533;x&#65533;&#65533;y|&#65533;&#1290;&#65533;2&#65533;&#65533;68&#65533;&#65533;&#65533;&#65533;&#65533;#'&#65533;&#65533;q&#65533;E
&#65533;&#65533;h&#65533;&#65533;L:&#65533;c&#65533;&#65533;8O&#65533;&#65533;o2&#65533;&#65533;F&#65533;N&#65533;&#65533;&#65533;&#65533;2&#65533;&#65533;&#65533;\&#65533;,&#65533;&#1186;L&#65533;tbH	&#65533;.&#65533;R&#65533;J&#65533;&#65533;&#65533;n&#65533;&#65533;&#65533;?&#65533;&#65533;&#65533;"&#65533;&#65533;%&#65533;&#65533;  &#65533;?&#65533;&#65533;Y&#65533;&#65533;CO8 &#65533;&#65533;&#65533;&#65533;&#65533; &#65533;&#65533;#&#65533;M&#1248;&&#65533; 0\&#65533;A&#65533;y&#65533;/!&#65533;&#65533;baTB&#65533;>^&#65533;&#65533;&#65533;&#65533;-B&#65533;k&#65533;&#65533;>&#65533;&#65533;&#65533;}&#65533;&#65533;&#65533;&#65533;\&#65533;^<&#65533;&#65533;&#65533;&#65533; &#65533;B&#65533;&#65533;!yA^4&#65533;&#65533;&#65533;?4&#65533;F4AL&#65533;?H&#65533;A&#65533;&#65533;L&#65533;&#65533;&#65533;&#65533;t &#65533;D&#65533;&#65533;T&#65533;]~m&#65533; &#1921;U&#65533;&#65533;&#254;al&#65533;&#65533;F3k&#65533; &#65533;&#65533;&#65533;A&#65533; &#65533;L&#65533;%Y&#65533;)V&#65533;H&#1095;&#65533;;&#65533;&#65533;&#65533;&#65533;&#65533;&#65533;'&#65533;m3&#65533;&#65533;&#65533;&#65533;ITl9&#65533;&#502;<H&#65533;&#65533;&#65533;,&#65533;i&#65533;Z&#65533;&#65533;V&#65533;B	&#65533;&#65533;&#1473;G,E&#65533;&#65533;&#65533;&#65533;&#65533;&#65533;&#65533;K&#65533;0&#65533;&#65533;z&#65533;&#65533;&#65533;&#65533;&#65533;
&#65533;&#65533;&#65533;&#65533;%5&#341;*%N5,Y&#65533;&#65533;&#1199;
&#65533;8s&#65533;&#65533;)&#65533;&#65533;&#65533;&#65533;t`&#65533;m	[
S&#65533;)W&#65533;B&#65533;H&#65533;&#65533;
&#65533;&#65533;&#65533;&#727;&#65533;(#d&#65533;&#65533;l&#65533;&#65533;&#65533;&#65533;A&#65533;&#65533;m	&#65533;0H&#1651;i&#1526;}wn&#65533;]\&#65533;&#65533;&#65533;b&#65533;&#65533;&#65533;&#65533;&#65533;&#65533;&#65533;&#65533;&#65533;:&#65533;&#65533;4&#1025;&#65533;&#65533;X&#65533;&#65533;&#65533;:*&#65533;Q&#65533;&#65533;Nq{&#65533;&#65533;&#65533;}&#65533;&#65533;&#65533;&#65533;&#65533;&#65533;&#939;&#65533;&#477;w&#65533;f&#65533;&#65533;&#65533;&#65533;&#65533;&#1279;@&#65533;*&#65533;=&#65533;&#65533;&#65533;&#65533;&#65533;&#65533;&#65533;&#65533;!H&#65533;8&#65533;;&#65533;&#65533;!TJH&#143;4F6MJ&#65533;GCM@&#65533;p M&#65533;&#65533;h&#65533;&#65533;h&#65533;&#65533;6&#65533;&#65533;gE]|&#65533;A&#648;q&#65533;G&#65533;&#712;&#65533;&#65533;&#65533;G &#65533;&#65533;&#65533;&#522;V&#65533;b &#65533;T&#65533;G&#65533; &#65533;`&#65533;&#65533;4(&#65533;&#65533;d&#65533;I&#65533;I&#65533;&#65533;H&#65533;+&#65533;&#65533;&#65533;&#65533;/tar&#65533;+&#65533;&#65533; 53)&#65533;R&#65533;&#65533;&#65533;h&#65533;4S&#65533;&#65533;&#906;&#65533;&#65533;s&#65533;&#65533;&#65533;&#65533;=&#65533;&#65533;-&#65533;&#65533;&#65533;&#65533;&#65533;RHt&#65533;7X&#65533;&#65533;3&#65533;&#65533;z&#65533;&#65533;b2F&#65533;H&#65533;d&#65533;&#65533;9x:i&#65533;J2&#25684;x&#65533;F&#65533;&#65533;&#65533;&#65533;G&#65533;X&#65533;&#65533;&#65533;,&#65533;&#65533;&#65533;v&#65533;&#65533;&#65533;+&#65533;&#65533;`)&#65533;&#65533;&#65533;&#65533;@	&#65533;p&#65533;H&#65533;AZq&#65533;&#65533;&#65533;&#65533;+
%8&#65533;/El&#65533;_&#65533;*&#65533;0&#65533;&#65533;&#65533;<Q&#275;u&#65533;e&#65533;P(&#65533;&#65533;^&#65533;b&#65533;]du&#65533;
d&#65533;&#334;L&#65533;4&#65533;&#65533;bh&#65533;&#65533;&#65533;&#65533;&#65533;&#65533;\	&#65533;&#1032;%&#65533;&#1590;)&#65533;&#1592;&#65533;&#65533;&#65533;@r&#65533;Y9&#65533;")&#65533;Rf&#65533;py&#65533;$&#65533;I&#65533;B&#1618;@&#65533;&#65533;&#65533;A&#65533;P"&#65533;2&#65533;h&#65533;b(V&#65533;&#65533;(|`&#65533;&#65533;!&#65533;.2&#65533;&#65533;&#65533; H	&#65533;QB`&#65533;F&#65533;&#65533;s&#65533;z&#65533;	-&#65533;&#65533;&#65533;wJy&#65533;0|gC&#65533;&#65533;I&#65533;pV&#65533;&#65533;&#65533;>Zc&#65533;&#65533;&h&#65533;&#65533;&#65533;&#65533;&#65479;[&#65533;E&#65533;)&#65533;XF&#65533;&#65533;&#65533;)CFAF&#65533;&#65533;\ y`&#65533;	&#65533;A&#65533;&#65533;&#65533;]&#65533;d *	b&#65533;&#65533;V&#65533;&#65533;A&#65533;M&#65533;th&#65533;&#65533;2&#65533;"@&#65533;HtE&#65533;I&#65533; &#65533;+&#65533;&#65533;&#65533;&#65533;&#65533;&#65533;&#65533;-&#65533;&#65533;Y*jx&#65533;@c'(&#65533;' !p&#65533;&#65533;`&#65533;&#65533;&#65533;?&#65533;*&#65533;&#65533;&#65533;W(&#65533;&#17667;5&#65533;&#65533;1&#65533;cRB&#532;&#65533;T&#65533;a&#65533;P&#65533;&#65533;PQ0ec&#65533;:_}&#65533;&#65533;H&#65533;%&#65533;X`&#1167;t&#65533;&#65533;w&#65533;&#65533;R&#65533;&#65533;X&#330;o8&#1521;("&#65533;b!&#65533;)&#65533;&#65533;*&#65533;,W8C
U&#65533;0&#65533;.&#65533;,E0&#65533;&#65533;/&#65533;&#65533;&#65533;&#65533;+&#65533;&#65533;X&#65533;&#341;t&#65533;&#65533;&#65533;&#65533; P&#65533;&#65533;&#65533;`&#391;&#65533;y	@e&#65533;c&#65533;`&#65533;&#65533;?&#65533;;&#65533;&#1289;v	 &#65533;&#65533;<WE+^&#65533;cYQ&#65533;&#65533;&#335;l&#65533;"j8&#65533;&#65533; &#65533;'&#65533;&#65533;	 p"&#65533;&#65533; AHA"@&#65533;&#65533;m8&#65533;<P@&#65533;&#65533;K&#65533;&#65533;n&#65533;a=&#65533;XAl&#65533;&#65533;F&#65533;`&#65533;!&#65533;&#65533;&#65533;e&#65533;&#65533;8@}&#65533;&#65533;G&#65533;&#65533;&#65533;N&#65533;C8J&#65533;&#65533;R&#65533;&#65533;&#65533;&#65533;s&#65533;H:P&#65533;su&#65533;&#65533;$ &#65533;<	o&#65533;&#65533;bE&#1506;^&#65533;&#843;)N%X&#65533;E&#65533;&#65533;&#65533;q&#65533;xA&#65533;iLg&#1158;&#65533;O&#65533;Gf'&#65533;&#65533;"[`&#65533;E&#65533;&#65533;x!3@&#65533;E&#65533;&#65533;&#65533;4&#65533;&#65533;&#65533;:&#65533;y&#65533;q"&#65533;`1 H&#65533;&#65533;&#65533;x6 S2&#65533;'&#65533;&#65533;&#963;&#65533; 1h&#65533;)&#65533;T!&#65533;1 h=zP{&#65533;&#65533;
 &#65533;?&#65533;&#65533;&#65533;&#65533; U&#65533;&#65533;&#65533;&#65533;&#65533;&#65533;L&#65533;&#65533;&#65533;,&#65533;&#65533;&#65533;&#65533;Q&#65533;9&#65533;i &#65533;@_&#65533;^2&#65533;&#65533;<&#65533;&#65533;&#65533;n&#65533;;&#65533;*%/j&#65533;&#65533;a&#65533;&#65533;&#65533;&#65533;R$0&#65533;&#65533;R&#65533;&#65533;pEV&#65533;jj&#65533;&#65533;.&#65533;k&#65533;K&#65533;&#3534;&#65533;&#1383;T&#65533;[&#65533;&#65533;&#65533;]&#65533;&#65533;Y&#65533;E.oQk[&#65533;a&#65533;&#65533;]&#65533;P&#65533;&#65533;?&#65533;z&#65533;\"&#65533;	&#65533;&#65533;&#65533;j&#1483;&#789;&#65533;,A&#1825;3Q\&#65533;O&#65533;&#65533;3&#65533;&#65533;L&#65533;>&#65533;H-&#1701;)&#65533;b&#65533;q&#65533;&#65533;6,&#65533;&#65533;&#65533; {&#65533;,s&#65533;&#65533;&#65533;&#65533;&#65533;&#65533;A&#65533;?&#65533;HI&#65533;N&#65533;1"/:@&#1728;&#65533;&#65533;&#65533;&#65533;&#65533;?&#65533;&#65533;&#65533;&#65533;6&#65533;H&#65533;h&#65533;	&#65533;&#65533;&#65533;V&#65533;&#65533;&#65533;&#65533;&#65533;(&#65533;
&#65533;&#65533;&#65533;QpC&#65533;fX&#65533;&#65533;&#65533;&#65533;&#65533;&#65533;&#65533;&#1140;&#65533;&#65533;@&#65533;;Y&#65533;w&#65533;&#65533;E&#65533;z&#65533;&#65533;&#65533;&#65533;`&#65533;&#65533;78&#65533;&#65533;&#65533;&#65533;&#65533;-\~&#65533;&#65533;&#65533;A679&#65533;Q&#65533;G`A&#65533;G&#65533;&#65533;&#65533;&#65533;&#65533;&#65533; &#65533;Dz&#65533;?&#65533;` ,&#65533; &#65533;&#65533;C+&#65533;&#65533;&#65533;<&#65533; &#984;&#65533;G&#65533;&#65533;&#65533;&#65533;&#65533;&#65533;&#65533;?T &#65533;&#65533;&#65533;~&#394;&#65533;&#65533;>&#65533;&#65533;	X`&#65533;?nL&#65533;&#65533;&#65533;&#65533;&#65533;E&#65533;&#65533;&#65533;GF&#65533;&#65533;ALL6&#211;&#65533;a&#65533;&&#65533;&#65533;&#65533;0&#65533;GL&#65533;&#65533;&#65533;&#65533;&#65533;&#734;&#65533;&#65533;0:&#65533;S&#65533;&#65533;"ExbkNA5#{&#65533;&#65533;G\&#65533;?&#65533;9N&#65533;@&#65533;&#65533;&#65533;&#65533;sr&#65533;E&#65533;<&#65533;'&#65533; N&#65533;&#65533;&#65533;9B&#65533;@&#65533;!F&#65533;&#65533;&#65533;&#65533;&#65533;"&#65533;x&#65533;&#65533;&#65533;&#65533;&#65533;&#65533;JX@&#65533; @&#65533;&#65533;6&#65533;1Mi&#65533;&#65533;56&#177;&#65533;umZ&#65533;"aV&#65533;E&#65533;/E2{&#65533;@4&#65533;&#65533;&#65533;CxeC
=&#65533;q
&#65533;&#65533;&#65533;&#65533;M&#65533;&#65533;&#65533;"&#65533;h&#65533;?d&#1604;&#65533;&#65533;#&#65533;@&#65533;&#65533;:;&#65533;[&#65533;&#65533;&#65533;&#65533;B3&#65533;&#65533;%l&#65533;`D&#65533;->}&#65533;L&#65533;&#65533;&#1863;(&#65533;@&#65533;&#65533;3&#65533;t&#65533;&#65533;&#65533;h&#65533;n&#65533;t@:M&#65533;&#65533;<&&#65533;*&#65533;&#65533;&#65533;i&#65533;0&#65533;&#65533;&#65533;&#65533;&#65533;&#65533;&#65533;&#65533;&#65533;&#65533;?47&#65533;I&#65533;&#65533;'&#65533;-&#65533;;&#65533;:&#65533;!&#65533;&#65533;&#65533;H&#65533;&#65533;&#1688;&#65533;&#65533;&#65533;gM&#2044;8&#65533;y&#65533;	&#65533;L&#65533;&#65533;&#65533;0R#&#65533;^t&#65533;&#65533;&#65533;&#65533;XPA&#65533;U`&#65533;/}&#65533;'V&#65533;&#65533;&#65533;&#65533;&#65533;W&#65533;&#65533;`&#65533;&#65533;#$&#65533;&#65533;&#65533;&#65533;	&#65533;~&#65533;&#65533;"h&#65533;&#65533;&#65533;Q&#65533;&#1092;!&#65533;z&#65533;;&#65533;t9&#1089;&#65533;&#1521;&#65533;'&#65533;&#65533;&#65533;&#65533;&#65533;&#65533;&#65533;&#65533;&#65533;d&#231;&#65533;&#65533;M)&#65533;&#65533;&#65533;X&#65533;&#65533;?5&#65533;&#65533;&#65533;&#65533;&#65533;&#65533;&#65533;&#1537;pa&#65533;&#65533;H&#65533;O&#65533;;&#65533;|A&#65533;A}&#65533;1&#65533;&#65533;&#65533;&#65533;&#65533;&#641;&#65533;&#65533;&#65533;&#65533;&#65533;m&#65533;{&#65533;&#65533;>&#65533;S&#65533;T&#65533;@&#65533;57/&#65533;>&#65533;^8&#65533;&#65533;{/Lb_&#65533;$&#1168;&#65533;&#65533;&#65533;i&#65533;&#65533;&#65533;%&#65533;&#65533;4&#65533;&#65533;G&#65533;B&#65533;mX&#65533;&#65533; &#65533;&#65533;B&#65533;{,&#65533;&#65533;&#65533;&#65533;(&#65533;,!&#65533; &#65533;EV&#1028;)&#65533;&#65533;#R0&#65533;?&#65533;&#65533;/&#65533;&#65533;c&#65533;&#65533;&#65533;&#65533;*&#65533;*&#65533;&#65533;
&#65533;"&#65533;@ '@&#65533;ji@s"9" !a&#65533;&#65533;&#65533;&#65533; 0&#65533;w8( &#65533;&#65533;I8{&#65533;&#65533;&#65533;&#65533;8@&#65533;&#65533;p`p&#65533;+&#65533;np&#65533;r&#65533;&#65533;j&#65533;&#65533;Af&#65533;i&#65533;&#65533;&#65533;N&#65533;&#65533;&#158;!bZ!&#602;P&#65533;dc&#65533;A &#65533;&#65533;&#65533;&#65533;,&#750;&#65533;"&#65533;&#65533;&#65533;&#65533;&#65533;&#65533;&#65533;&#65533;&#65533;&#65533;&#65533;&#65533;&#65533;fC{&#65533;&#65533; &#65533;d SN&#65533;&#65533;!&#1961;&#65533;&#65533;)&#65533;(b&#65533; O"rc&#65533;I&#65533;ncgC&#65533;*&#65533;-ba1&#65533;(&#65533;M>b&#65533;u&#65533;&#65533;&#65533;+&#65533;&#65533; Mz;8\&#65533;8&#65533;c:&#65533;&#65533;8"&#65533;h&#65533;-&#65533;&#65533;&#65533;&#65533;&#65533;&#65533;.v&#65533;&#65533;n&#65533;O&#65533;j&#65533;"&#65533;&#65533;&#65533;&#65533;&#65533;&#65533;&#65533;/~&#65533;&#65533;(&#65533; P' &#65533;&#65533;#&#65533;@&#65533; d &#65533;&#65533; f&#65533;&#65533;&#65533;&#65533;"&#65533;&#65533;&#65533;` &#65533;q V (n&#65533;&#65533;&#65533;&#65533;&#65533; &#65533;&#65533;&#65533;r&#65533;&#65533;#(&#65533;d,&#65533;&#65533;	&#65533;&#65533;Y&#65533; &#65533;&#65533;(Xn 
.ii4&#65533;
 &#65533;&#65533;1&#65533;*B&#65533;&#65533; &#65533;&#65533;&#65533;"J&#65533;&#65533;" )!&#65533;N&#65533;
2&#65533;#b&#65533;t&#65533;&#65533;&#65533; ^&#65533; -&#65533;d.&#65533;&#65533;&#766;Jr&#65533;L&#65533;$Y&#65533;&#65533;2&#65533; t&#65533;%q&#65533;&#30345;%grH0l&#65533;,,	+&#65533;*&#65533;&#65533;z&#65533;&#65533;:&#65533;&#65533;p&#65533;	&#65533;&#65533;&#65533;&#218;&#65533; &#65533;,&#598;l @&#65533;(B &#65533;!&#65533;&#65533;
1&#65533;&#65533;&#65533;
&#65533;&#65533;&#65533;&#65533;&#65533;&#65533;&#65533;&#65533;G&#65533;A&j&#65533;D!&#65533;&#65533;!&#65533;B&#65533;&#818;zZ&#65533;v&#65533;`&#65533;>&#65533;(.&#65533;`NV&#65533;6-&#65533;4&#65533;&#65533;&#65533;&#65533;&#65533;&#65533;L6&#65533;&#65533;	&#65533;&#65533;(&#65533;zjc&#65533;(.&#65533;&#65533;&#65533;&#65533;$Q-Co &#65533;&#65533;D&#65533;&#65533;&#65533;O&#65533;&#65533;2&#65533;y&#65533;q5&#1042;&O&#65533;Fq%q#M&#65533;@&#65533;:)n&#65533;")&#65533;&#65533;&#65533;&#65533;&#65533;&#65533;Ing"9.&#65533;&#65533;o&#65533;,`&#65533;&#65533;&#65533;&#65533;&#65533;&#65533;&#65533;&#65533;m&#65533; &#65533;&#65533;6&#65533;&#65533;&#65533;&#65533;A&#955;&#65533;&#65533;&#65533;@&#65533;a &#65533;	.&#65533;
&#65533;t&#65533;&#65533;&#65533;&#65533;`&#65533;jc>&#65533;&#65533;&#65533;-b&#65533;a &#65533;$b&#65533;&#65533;"&#65533;&#65533;)&#65533;&#65533;"&#65533;&#65533;&#65533;&#65533;(P&#65533;*@p}O&#65533;V`&#65533;&#65533;&#65533;&#65533;&#65533;&#65533;&#65533;&T&#65533;&#65533;&#65533;@0B#r @&#65533;&#15279;  &#65533;&#65533;Z.&#65533;2Av&#65533;7\ :f7&#65533;&#65533;&#65533;K&#65533;Rp&#65533;8&#65533;&#65533;p6FQ&#65533;%u5w&#65533;6&#65533;&#65533;&#65533;VL	&#65533;&#65533;&#65533;&#128;&#65533;&i&#65533;~&#65533;"&#65533;&#65533;6<,&#65533;8&#65533;#&#65533;2);L)&#65533;R)&#65533;&#65533;&#65533;"
&#65533;&#65533;&#48686;
&#65533;+&#65533;&#65533;&#65533;&#65533;.b&#272;&#65533;&#65533;&#65533;&#65533;&#65533;&#65533;M&#2004;(b&#65533;8&#65533;&#65533;<&#65533;N9&#65533;;&#65533;&#65533;&#65533;&#65533;&#65533;&#65533;&#65533;#&#65533;M&#65533; P		&#65533;&#65533;O+&#65533;k&#65533;@&#65533;kBUt&#65533;""U&#65533;Ag	&#65533;HR&#65533;H7&#65533;&#65533;&#65533;+0&#65533;(
@ub&#65533;&#65533;&#65533;&#65533;#&#65533;&#65533;"&#65533;a
a`
)bD&#65533;&#65533; Xal&#65533;V5,W&#65533;&#65533; z&#65533;G!&#65533;`&#65533;fN&#65533;&#65533;&#65533;X&#65533;FFcT&#65533;&#65533;>@&#65533; *F] ?*8&#65533;&#65533;&#65533;6&#65533;/&#65533;KP7&#65533;&#65533;&#65533;1&#65533;&#65533;&#65533;&#65533;V &#65533;d&#65533;7E&#65533;#&#65533;&#65533;&#65533;&#65533;C&#65533;&#65533;&#65533;6&#65533;7@&#561;"&#65533;&#65533;\&#54647; &#65533;\&#65533;&#65533;_&#65533;o&#65533;&#65533;&#65533;&#65533; &#65533;&#65533;_-`&#65533; ro&#65533;Z&#65533;6&#65533;1&#65533;  &#65533;&#65533;&#65533;&#65533;&#65533;#A&#65533;E&#65533;&#65533;Fg&#65533;`T&#65533; _P&#65533;X&#65533;d[V&#65533;P &#1472;&#65533;fo&#65533;E&#65533;&#65533;I&#65533;&#65533;&#65533;2,(&#65533;&#65533; &#65533;t&#65533;&#65533; 8&#65533;h&#65533;v>&#65533;l&#65533;`&#65533;r#V&#65533;&#65533;bU6&#65533;&#65533;
&#65533;t&#65533;$&#65533;&#65533; 	&#65533;MB&#65533;Cj&#65533;&#65533;&#1696;iy&#65533;&#65533;zAZ&#65533;Z m&#65533;v &#65533;,7&#65533;@&#65533;	d&#65533;nw&#65533;	!&#65533;&#65533;p!&#65533;T&#65533;~&#65533;oW6R&#65533;p&#65533;q&#65533;k&#1478;E"Eo&#65533;l&#65533;&#65533;&#65533; o@q&#65533;"&#65533;`):s1A&#65533;`&#65533;&#917;8&#65533;&#65533;\&#65533;&#65533;&#65533;&#65533;&#65533;&#65533;s?b0&#65533;?:&#65533;Q~&#65533;<&#65533;ced&#65533;&#65533; &#65533;&#65533;&#65533;&#65533;*_&#65533;@	&#65533;&#65533;&#65533;&#65533;*&#65533;&#65533;&#65533;i&#65533;V&#65533;&#65533;!&#65533; &#65533;&#65533;!ya}&#65533;&#65533;&#65533;o`#&#65533;`&#65533;&#65533;u&#65533;,&#65533;&#65533;&#65533;&#65533;&#65533;
2&#65533;".	&#65533;7-B:&#65533;&#65533; E&#65533;&#65533;oh&#65533;d&#65533;7C6e&#65533;k~&#65533;I&#62974;bvq	W&#65533;&#65533;VI&#65533;nHC(x XhQ&#65533;l&#65533;,)&#65533;&#65533;"&#65533;&#65533;&#65533;&#65533;&#65533;&#65533;i&#65533;t&#65533;&#65533;j&#65533;&#65533;)&#65533;!&#65533;.j&#65533;&#65533;j&#65533;&#878;+&#65533;&#65533;&#65533;&#65533;&#1418;&#65533;Nk&#65533;vM&#65533; N-j&#65533;0&#65533;H&#65533;&#65533;&#65533;j&#65533;&#65533;`&#65533;&#65533;&#65533;&#1418;&#65533;p&#65533;{&#65533; &#65533;&#65533;&#65533;{&#65533;gg&#65533;&#65533;V6T &#65533;.&#65533;&#4711;&#65533;	TA&#65533;&#1546;i2Ta&#65533;&#65533;Xp&#65533;&#65533;fd&#65533;uFE&#1420;&#65533;&#1548;&#65533;}]&#65533;&#65533;&#65533;(bed&#65533;B&#65533;&`&#65533;&#65533;&#65533;&#65533;w &#65533;&#65533;`-&#65533;&#65533;&#65533;Mw\&#65533;59&#65533;&#65533;#&#65533;&#65533;&#65533;&#65533;/b&#65533;&#65533; 2&#65533;#&#65533;&#65533;&#65533;&#65533;&#65533;
&#65533;&#65533;&#1128;&#65533;"4 K|b&#65533;

&#65533;
 n!9b"&#65533;"+&#65533;&#65533;  J&#65533;&#65533;A&#65533;o&#65533;&#65533;n#}-&#65533;&#65533;&#65533;7&#65533;x{&#65533;w&#65533;&#65533;&#65533;&#65533;|&#65533;&#65533;&#65533;&#919;|sY&#65533;&#65533;&#65533;	&#65533;&#65533;l6&#65533;#Ye&#65533;&#65533;d&#65533;!fO6e&#65533;d&#65533;&#65533;&#65533;5&#65533;i&#65533;&#65533;&#65533;&#65533;&#65533;&#65533;p&#65533;za&#65533;&#65533;&#65533;.&#65533;jL&#65533;~&#65533;E&#65533;v)[&#65533;h&#65533;&#65533;J	b&#722;&#65533;T&#228;&#728;&#65533;&#65533;&#65533;9*&#65533;&#65533;)&#65533;P&#65533;&#65533;&#65533;
&#65533;&#65533;&#65533;&#65533;x&#65533;&#65533;&#65533;)&#65533;/&#65533;k=G{<b#&#65533;vGX &#65533;&#65533;&#65533; L&#65533;&#65533;oxPP&#324;&#65533; &#65533;&#65533;&#65533;&#65533;&#65533;&#65533;&#65533;f&#65533;m&#65533;8mW&#65533;W"&#65533;&#65533;!&#65533;&#65533;g&#1241;  p&#65533;&#65533;f&#65533;o&#65533;&#65533;GO&#65533;&#65533;p&#153;F&#65533;&#65533;F&#65533;ZF&#65533;&#1705;&#65533;&#65533;}7q5&#65533;&#65533;&#65533;&#932;&#65533;w6&#65533; &#65533;Y&#65533;&#65533;",&#65533;&#65533;&#65533;q&#65533;&#65533;]yq-i
,&#65533; @&#65533;&#65533;Q&#65533;&#65533;x yu9&#65533;
V&#65533;
&#65533;&#65533;o
,&#65533;&#65533;7A&#65533;r&#65533;&#65533;P7&#65533;)&#942;&#65533;As&#65533;3|uc&#65533;&#65533;@&#65533;a @&#65533;6&#65533;/&#65533;&#1712;&#65533;&#65533;&#65533;&#65533; g&#65533;&#65533;,&#65533;O&#65533;)&#65533;&#65533;&#65533;8z&#65533;#&#65533;&#65533;%p5&#65533;0?&#65533;D	Ycv h6Eq&#65533;o&#65533;d[&#65533;qs&#630;a&#65533;&#65533;&#65533;&#65533;&#65533;&#1720;&#65533;&#65533;Gk&#65533;|&#65533;8&#65533;p&#65533;H&#65533;&#65533;l&#65533;Y&#65533;$&#65533;"&#65533;&#65533;[&#720;,&#65533;j#&#65533;&#65533;&#65533;Km&#65533;{&#65533;&#65533;&#65533;&#65533;&#65533;&#65533;sR!&#65533;&#65533;{8&#65533;&#65533;&#65533;&#65533; &#65533;&#65533;&#65533;&#65533;iILu&#65533;
Eb&#65533;&#65533;&#65533;&#65533;&#65533;&#65533;&#65533;&#65533;"&#65533;&#65533; &#65533;v&#65533;yr&#65533;}&#65533;&#65533;~z&#65533;&#65533;&#65533;&#65533;&#65533;&#65533;&#65533;Xct&#65533;&#344;EVoVO&#65533;u &#65533;.&#65533;g&#65533;&#65533;&#65533;Ab&#65533;&#65533;&#65533;l&#65533;&#65533;&#1004;&#1776;@a&#65533;&#65533;tI?&#65533;&#65533;&#65533;8?)&#65533;t&#65533;z &#65533;&#64463;&#65533;&#65533;
&#65533;&#65533;&#65533;:&#65533;?&#65533;&#65533;&#65533;&#65533;Q&#65533;-&#65533; u&#65533;&#65533;&#65533;q&#65533;&#65533;&#65533;&#65533;!f&#65533;|Y&#701;&#1395;b	&#65533;|&#65533;y &#65533;"&#65533;`&#65533;@&#65533;&#65533;&#1682;J&#65533;"&#65533;&#65533;@	&#65533;Z0&#65533;&#65533;J ! g6v&#65533;/&e&#65533;&#65533;W&#65533;e&#65533;q&#65533;&#65533;&#65533;}H&#65533;t ~&#65533;&#65533;Y&#65533;&#65533;'&#65533;9&#65533;&#65533;B&#65533;v&#65533;"K+bJ&#65533;y>,&#622;n&#65533;&#65533;&#65533;&#65533;R&#65533;&#65533;&#65533;"&#65533;2&#65533;p&#65533;{&#65533;&#65533;&#65533;&#384;&#65533;&#65533;6&#65533;.&#65533;&#65533;&#65533;U&#65533;;j&#65533;&#65533;l&#65533;,lK&#65533;"&#65533;&#65533;S&#65533;&#65533;9&#10633;T&#65533;V&#65533;&#65533;&#65533;&#65533;T&#65533;&#65533;i&#65533;	r&#65533;	&#65533;&#65533;&#65533;"&#65533;=T T&#65533;n&#65533;&#65533;e&#65533;r&#65533; &#65533;.&#65533;&#65533;&#65533;&#65533;&#65533;&#65533;&#65533;oJ&#65533;&#65533;#&#65533;&#65533;&#65533; !&#65533;(&#65533; &#65533;v6&#65533; 
&#65533;	&#65533;
&#540;",&#65533;&#1686;&#65533;&#65533;&#65533;&#65533;&#65533;&#65533;&#65533;oq&#65533;G&#65533;&#65533;m&#531;&#65533;&#65533;`
n&#65533;&#65533;/&#65533;&#65533;&#65533;&#65533;9Ba#&#65533;&#65533;fA&#1203;"&#65533;{ )"&#65533;`&#65533;k&#65533;-@&#65533;&#65533;Q&#65533;&#65533;&#65533;6,	|&#65533;]&#65533;	&#807;&#65533;&#65533;
*&#65533;v~ &#65533;&#65533;\m>?&#2028;&#65533; F&#65533;S&#65533;S&#65533;&#65533; M&#65533;&#65533;c&#65533;~_6&#65533;e&#65533;~&#65533;&#65533;&#65533;&#65533;a0&#65533;&#65533;&#65533;&#65533;&#65533;&#65533;)&#65533;V&#65533;N&#65533;|T	m&#65533;,&#280;;Ib'U&#798;&#65533;&#65533;I+&#65533;&#230;478&#65533;&#65533;`K&#65533;&#65533;)&#65533;&#65533;L	"&#65533;a&#65533;&#65533;9&#65533;&#65533;=&#65533;P&#65533;#^&#65533;"&#65533;.&#65533;`=&#65533;&#65533;&#65533;)&#65533;R z8&#65533;&#1728;&#65533;Rl],&#600;V&#65533; i?&#65533;&#65533;vz&#65533;&#65533;v&#368;&#65533;*&#65533;&#65533;Q&#65533;&#65533;V&#65533;&#65533;z&#65533;&#65533;{0o&#65533;&#65533;b&#65533;Q&#65533;&#65533;>&#65533;`&#65533;&#65533;&#65533;F&#65533;&#65533;]&#65533;d&#65533;&#65533;ro&#65533;&#65533;!&#65533; &#65533;Z&#65533;&#65533;&#65533;W&#65533;"47&#65533;A&#65533;&#65533;|&#1720;\a&#65533;&#65533;~
&#65533;&#65533;&#65533;&#65533;&#65533; &#65533;&#65533;{&#65533;&#65533;&#65533;@&#65533;\&#65533;&#65533;+&#65533;&#65533;e&#65533;&#65533;(&#65533;&#65533;&#65533;&#65533;&#65533;&#65533;3&#65533;&#65533;&#65533;&#65533;&#65533;&#65533;&#1216;&#499;! "&#836;&#65533;&&#65533;[ &#65533;?&#65533;T&#65533;9|&#65533;o
Di&#65533;[&#65533;a&#65533;I3z&#65533;&#65533;&#65533;
&#65533;#&#65533;x\&#65533;&#65533;d&#65533;&#65533;&#65533;&#65533;xl2eI&#65533;%S&#65533;&#65533;&#65533;tI&#65533;&#959; E<zX$$'&#65533;&#65533;&#65533;qh(&#65533;@&#65533;A &#65533;!,R&#65533;:&#65533;Z5&#65533;U&#65533;&#65533;&#65533;v&#65533;G&#65533;&#994;? &#730;=&#65533;6&#65533;&#1717;l&#1786;}&#65533;l,&#65533;&#65533;aqh&#65533;HX&#65533;&#65533;&#65533;&#65533;3&#65533;*?+|&#65533;&#65533;a&X&#65533;&#65533;&#65533;&#65533;I&#65533;&#65533;X&#65533;8T&#65533;&#65533;r&#65533;&#860;;&#65533;&#65533;k&#65533;&#65533;&&#65533;&#65533;)mV&#65533;&#65533;1L&#65533;V&#65533;&#65533;&#65533;G&#65533;f>&#65533;&#65533;s;7&#65533;9&#65533;v?td&#65533;^&#65533;&#65533;&#65533;u&#65533;8&#65533;C&#65533;&#65533;&#65533;&#65533;e~&#65533;o&#65533;&#65533;O&#65533;&#65533;=&#65533;&#65533;&#65533;&#65533;&#65533;"`&#65533;&#65533;&#65533;&#65533;N&#65533;.r8&#1450;&#65533;&#65533;]&#65533;D&#65533;'&#65533;a&#65533;&#65533;&#65533;!&#65533;rQ&#65533;?&#65533;n&#65533;&#65533;0RJ&#65533;X0&#65533;D&#65533;u&#65533;D&#65533;&#17538;B&#65533;GM&#65533;&#65533;&#65533;&#65533;h&#65533;&#65533;&#65533;(&#65533;&#65533;Q&#65533;&#65533;?,e4&#65533; &#65533;&#65533;&#65533;&#65533;&#65533;X&#65533;&#65533;&#65533;h&#65533;i(&#65533;&#65533;&#65533;p&#65533;F&#65533;&#65533;&#65533;@&#65533;x&#65533;Ey&#65533;?]g&#65533;&#65533;/&#65533;D&#65533;&#65533;D>F`&#65533;&#65533;+&#65533;&#65533;&#65533;&#65533;A&#65533;!I&#65533;&#65533;~&#1901;&#65533;f&#65533;n&#65533;&#65533;&#65533;&#65533;i&#65533;Z&#65533;&#65533;S'&#65533;&#65533;&#65533;&#65533;&#65533;5|t&#65533;&#1492;1&#65533;?&#65533;&#65533;g&#65533;&#65533;&#65533;&#65533;&#65533;?&#65533;$&#65533;P.&#65533;p&#65533;&#65533;Xj(D&#65533;&#65533;@&#65533;&#65533;&#65533;.Jj&#65533;&#65533;&#65533;&#65533;&#65533;f&#65533;&#65533;yV-&#65533;&#65533;{&#65533;&#65533;&#65533;X&#65533;&#65533;&#65533;fWj6$&#65533;&#65533;&#65533;&#65533;C<&#65533;i5&#65533;&#65533;&#65533; &#65533;0:&#65533;&#65533;(5Zk&#65533;&#65533;x&#65533;&#65533;G}k&#65533;&#65533;C&#5000;5M&#65533;s&#65533;D&#65533; &#65533;+&#65533;1/&#65533;E(P&#65533;-&#65533; &#65533;(&#65533;&#65533;qt&#65533;&#65533;8&#65533;C&#65533;U&#768;.a&#65533;uH&#65533;&#65533;N&#65533;"&#65533;?K&#65533;&#1106;&#65533;,&#65533;`K5&#65533;&#65533;`&#65533;,&#65533;&#65533;p&#65533;	&#65533;j&#65533;2&#65533;<&#65533;&#65533;&#65533;&#65533;c&#65533;:&#457;&#65533;Cu&#65533;&#65533;&#65533;&#65533;A]&#65533;4C$h"&#1065;C&#65533;&#65533;g&#65533;H&#65533;&#65533;V_&#65533;uY&#65533;6&#65533;(&#65533;y&#65533;&#65533;&#65533;b&#65533;&#65533;&#65533;&#65533;*`" &#65533;&#65533;G&#65533;b_&#65533;&#65533;&#65533;M&#65533;&#65533;c&#1997;w[.&#65533;&#65533;,|&#65533;&#65533;7&#65533;&#65533;&#65533;&#65533;9&#65533;,b9&#65533;#&#65533;&#65533;&#65533;?&#65533;&#65533;?&#65533;<49&#65533;;t&#65533;1&#65533;'&#65533;&#65533;`&#65533;z8UP&#65533;g&#65533;{&#65533;&#65533;&&#65533;&#65533;&#65533;&#65533;&#65533;&#65533;J9&#65533;&#65533; &#65533;&#65533;,&#65533;&#65533;&#1198;&#65533;Y0O&#65533;
&#65533;&#65533;!&#634;&#65533;4&#65533;M&#65533;rl8J&#65533;&#65533;{"&#65533;&#65533;&#65533;&#65533;&#65533;zX&#65533;	&#65533;&#65533;&#65533;zd{Y&#415;&#65533;C#Y&#65533;&#65533;&#65533;&#65533;$M,&#529;Cy,? &#65533;D/&#65533;,&#65533;p&#65533;?&#65533;&#65533;Pa&#65533;&#65533;&#65533;&#65533;&#65533;&#65533;B_Y&#149;&#821;@@&#65533;[&#65533;D&#65533;&#65533;&#65533;&#65533;.#&#65533;H&#65533;S&#65533;#:YA&#65533;t&#65533;&#731;	O&#65533;(&#65533;#
R&#65533;T&#65533;&#65533;&#65533;!&#65533;&#65533;&#65533;kf&#65533;&#769;&#65533;&#65533;&#65533;tp&#65533;&#65533;&#65533;&#65533;>&#65533;&#65533;&#65533;D$&#136;&#65533;HD	&#65533;&#65533;&#65533;@&#65533;V&#65533;&#65533;&#65533;(&#65533;&#65533;R&#65533;&#517;&#1472;&#65533;&#65533;0&#65533;RuA&#65533;&#1590;X*D9&#65533;b#&#65533;&#65533;&#65533;&#65533;&#65533;&#65533;q&#65533;&#65533;&#65533;RG&#65533;&#65533;!zDE&#65533;&#65533;&#65533;&#502;&#65533;&#1100;&#65533;,$D$&#65533;!&#65533;&#65533;&#65533;&#1035;&Z&#65533;C &#65533;'l&#65533;&#65533;jx&#65533;&#65533;,[&#65533;
[e:&#65533;]E,N&#65533;&#65533;&#65533;&#65533;&#65533;4BI@7"&#65533;Kw&#65533;k&#65533;
t&#65533;&#65533;A	$&#65533;c&#65533;&#65533;$&#65533;.YVdZ&#65533;[&#65533;&#65533;q&#65533;&#65533;Y&#65533;&#65533;&#65533;-&#65533; &#65533;B&#65533;&#65533;d&#65533;&#1618;&&#65533;&#65533;,61W&#65533;6&#65533;&#65533;A!%0&#65533;&#65533;z4	&#65533;&#65533;c&#65533;+&#65533;D&#65533;sBxo&#65533;&#65533;"&#65533;;&#65533;@&#65533;X&#65533;&#65533;#&#65533;@&#65533;&#65533;$w&#65533;&#65533;%D&#65533;&#65533;8$&#65533;&#65533;8&#65533;&#65533;SBCJt&#65533;&#65533;&#65533;&#65533;&#65533;45&#65533;N5Mj&#65533;&#65533;5*&#65533;&#65533;A&#65533;dP&#65533;C&#65533;qRk"&#65533;&#65533;&#1317;XZ&#65533;J&#65533;8dZL&#665;D0A&#65533;:M&#65533;d~&#65533;&#65533;&#65533;&#1285;&#65533;&#65533;&#65533;TQ/&#65533; #&#517;%&#65533;&#65533;'&#65533;t&#65533;pU5&#491;>$&#65533;m&#65533;GW&#65533;&#65533;&#65533;&#65533;&#65533;&#65533;d-&#47714;&#65533;&#65533;&#65533;&#65533;&#65533;&#65533;&#65533;&#65533;&#65533;&#65533;\&#65533;&#65533;K&#65533; &#65533;&#65533;4!&#65533;"&#65533;%&#65533;&#65533;lz&#284;I&#65533; "K(OE&#65533;{&#65533;&#65533;(2&#65533;[n&#65533;z&#65533;<&#65533;3&#65533;	<&#65533;4c&#65533;h&#65533;,D&#65533;	&#65533;@&#65533;c&#1631;&#65533;F&#65533;&#777;&#65533;&#65533;%&#65533;k-&#65533;&#65533;&#65533;>&#65533;&#65533;3"0QW&#65533;T&#65533;D&#65533;&#65533;&#65533;s&#65533;I&#65533;D>&#65533;8&#65533;&#65533;!&#65533;LB&#923;&#65533;I)&#65533;&#148;&#65533;B0&#65533;&#65533;6Q&#65533;j7-&#65533;Fv &#65533;&#65533;&#65533;?&#65533;w&#65533;k&#65533;&#65533;G&#65533;&#65533;2l&#65533;T-&#65533;K{&#65533;8&#65533;&#65533;&#65533;~1 &&#1483;&#65533;'>d&#65533;&#65533;T.JP&#65533;&#65533;P&#65533;&#1898;L75&#1351;h&#65533;&#65533;&#65533;#7e&#65533;M&#65533; mx&#65533;&#65533;8&#65533;&="-T\&#65533;&#65533;&#65533;&#65533;6&#65533;U&#65533;&#65533;&#65533;
&#65533;&#65533;&#65533;&#65533;&#65533;&#65533;&#65533;T'&#65533;&#65533;&#65533;&#65533;&#65533;gt&#65533;ykZ&#65533;&#1014;&#65533;D1&#65533;{&#65533;Z&#65533;!&#65533;l&#65533;&#65533;j&#65533;&#65533;v&#65533;&#65533;C&#65533;9 &#65533;D&#65533;&#65533;&#65533;&#65533;fk&#65533;&#65533;\vA5&#65533;HM|&#65533;&#859;7w&#65533;&#65533;&#65533;&#778;E&#65533;]BW&#65533;&#65533;~&#65533;&#65533;b&#65533;&#65533;mZ&#1759;&#65533;&#65533;4&#65533;&#65533;	&#65533;b&#65533;&#65533;&#65533;rg=&#65533;JiQx&#65533;
&#65533;\&#65533;iTA&#65533;C&#155;&#65533;A+&#65533;i&#65533;(&#65533;P&#65533;'L{&#65533;&#65533;PKt&#65533;3U&#65533;&#26818;&#65533;N&#65533;&#797;&#65533;&#65533;@8&#65533;&#65533;}=&#65533;&#6170;TH&#65533;"&#65533;&#65533;*&#65533;&#65533;
X&#65533;[5iUE&#65533;&#65533;&#65533;&#65533;#W&#65533;xG&#65533;&#65533;I&#65533;&#65533;&#65533;j&#65533;&#65533;&#502;&#65533;8&#65533;&#1326;s&#65533;Mm&#65533;$mi&#65533;I&#65533;gn&#65533;&#65533;+V&#65533;Z&#65533;k&#65533;Y&#65533;H&#65533;?&#65533;`&#65533;e&#65533;n=&#65533;&#65533;&#65533;`&#65533;&#65533;G6(D&#65533;D&#65533;&#65533;&#65533;&#65533;9&#1228;}&#65533;6&#65533;2&#65533;G&#65533;[&#65533;&#65533;b+&#584;&#65533;rG&#65533;&#65533;DJ&#65533;&#65533;&#65533;e&#1551;t&#65533;5&#65533;C&#65533;K&#65533;&#65533;&#65533;
&#1940;&#65533;W&#65533;,_&#65533;&#65533;[&#65533;&#65533;&#65533;&#65533;&#65533;>&#1894;h&#65533;C{&#65533;&#65533;&#65533;&#65533;wN&#65533;A&z&#280;&#65533;&#65533;&#65533;5&#65533;&#65533;9T&#65533;&#65533;*&#65533;i&#65533;YU&#65533;&#65533;%&#65533;Z&#65533;&#65533;.S&#65533;s&=o&#65533;O&#65533;&#65533;!/sh&#65533;&#65533;&#65533;v&#65533;8&#65533;#Ndj&#65533;KPk&#65533;&#1722;&#65533;2u&#65533;&#65533;K&#65533;5&#65533;Z&#65533;W&#65533;:U!&#65533;&#51894;qS&#65533;&#65533;&#65533;D0&#65533;/&#65533;&#65533;m{6&#65533;B%&#65533;m&#65533;&#65533;&#65533;z.4&#65533;&#250;&#65533;&#65533;&#65533;*&#65533;o&#65533;&#65533;&#65533;&#65533;&#911;&#65533;&#65533;i/&#65533;&#65533;&#65533;&#65533;&#65533;R|&#65533;&#65533;&#65533;&#65533;D&#65533;u&#65533;=&#65533;&#65533;X&#65533;^&#65533;H&#65533;&&#65533;&#65533;&#65533;&#65533;3&#65533;&#65533;o~&#65533;&#65533;&#65533;&2&#65533;}&#65533;&#65533;&#65533;&#65533;&#65533;j&#65533;&#65533;&#65533;&#65533;	|&#65533;&#65533;TPhF9gp&#65533;&#65533;3%&#65533;&#65533;q&#65533;I&#65533;8a&#65533;`&#65533;S&#65533;&#65533;wr;~&#65533;&#65533;&#65533;&#65533;)&#65533;K&#65533;&#900;/&#65533;&#65533;=R&#65533;9]&#65533;&#65533;&#65533;&#1083;&#65533;lV&#65533;t&#65533;b^U&#65533;1e&#65533;NCR&#65533;&#65533;&#65533;uS&#65533;66u&#65533;R(^W)v&#65533;&#65533;y&#65533;&#65533;fgvy8AT&#65533;(y7E&#65533;&#65533;_R$)U&#65533;g&%G$El3&#65533;`
&#65533;GOsxkda&#65533;&#65533;&#65533;4OCh4&#65533;x&#65533;m&#65533;Gh&#65533;&#65533;h&#65533;&#65533;6&#65533;!zb&#65533;y&#65533;&#65533;G&#65533;'&#65533;Q&#65533;&#65533;%&#65533;&#65533;F&#65533;&#65533;EcH&#65533;&#65533;EQ&#65533;4}&#65533;"pc&#65533;O&#65533;&#65533;#GP&#65533;t|e&#65533;&#65533;W&#65533;&#65533;M&#65533;&#65533;'f&#65533;&#65533;&#65533;K&#65533;c&#65533;&#1286;&#65533;&#65533;&#65533;u,)&#65533;p&#65533;3 ^x&#65533;&#65533;&#65533;R5;&#65533;&#65533;C]ec&#65533;RE)&#65533;m&#65533;&#65533;h1&#65533;r&#65533;b2&#65533;ge&#65533;4g&#65533;Q&#65533;&#65533;s&#65533;&#65533;h&#65533;&h5h&#65533;&#65533;&#65533;)O&#65533;tFx&#65533;65&#65533;B&#65533;&#65533;B&#65533;j&#65533;&#65533;&#65533;&#65533;&#65533;h&#65533;F&#65533;8&#65533;uY&#65533;&&#65533;a_&#65533;jzQv&#65533;&#65533;c&#449;gg_&#65533;&#65533;&&#65533;&#65533;1Dh&#65533;v*`L&#65533;T&#65533;T&#65533;&#65533;G&#65533;&#65533;1&#65533;&#65533;&#65533;lH&#65533;&#65533;p&#65533;m@m?&#65533;4M&#65533;&#65533;Wy{i5&#65533;g&#65533;&#65533;s&#65533;&#1417;&#65533;v:]&#65533;6&#65533;&#65533;I&#65533;&#65533;&#65533; &#65533;4y&#65533;&#65533;8k&#65533;
&#65533;mc~&#65533;&#65533;`O&#65533;&#65533;[&#65533;U}*&@&#65533;&#65533; 1^&#65533;1"	P&#65533;=$"&#65533;@b^&#1042;&#65533;&#65533;&&#65533;O#!&#65533;e&#65533;&#65533;&#65533;&#65533;iP&#65533;e&#65533;zQ]E&#65533;2c&#65533;MA&#65533;o&#65533;Vjm!Fs|t&#65533;b7&#65533;)&#65533;&#65533;4&#65533;&#65533;&#65533;4&#65533;&#65533;io*S*O&#65533;&#65533;t(&#65533;&&#65533;(i(R&#65533;&#65533;0&#65533;d&#65533;&#65533;c&#65533;&#65533;&#193;v&#65533;!_o&#65533;&#65533;`k&#65533;5&#65533;_W)&#65533;&#65533;e` &#65533;u&#65533;&&#65533;&#65533;&#65533;U2&#65533;&#65533;`qDGpd&#65533;&#65533;aN&#65533;`&#65533;a&#65533;hiu&#65533;&#65533;&#65533;&#65533;&#65533;&#65533;&#65533;g&#65533;@gn&#65533;&#65533;&#65533;&#65533;/&h&#65533;&#65533;U&#65533;&#65533;y&mH&#65533;&#65533;x#R &#65533;~&#65533;I&#65533;&#65533; &!A&#722;&#65533;THH6N&#599;|&#65533;&#65533;{aVq:&#65533;;&#65533;&#65533;&#65533;Se}&#65533;[aft&#65533;M&#65533;&#65533;&#65533;yB,\#&#65533;$ &#65533;0YgQ
I&#65533;%&#65533; &7G&#65533;U&#65533;&#65533;bk29&#65533;&#65533;f&#65533;]&#65533;&#1055;i&#65533;y\&#65533;4&#65533;&#65533;m&#65533;&#65533;pH&#65533;&#65533;i&#65533;&#65533;&#65533;&#65533;E&#65533;&#65533;v&#65533;p&#65533;h&#65533;xa&#65533;8&#65533;&#65533;k8&#65533;&#65533;&#65533;&#65533;y&#65533;C&#65533;P`" &#65533;P&#65533;j`&#65533;&#65533;&#65533;&#65533;&#65533;&#65533;5\&#65533;
jtD&#65533;2&#65533;0/&#65533;
f&#65533;&e6&#65533;5&#65533;&#65533;&#65533;f7w&#65533;&#65533;&#65533;2&#65533;&#65533;)&#65533;&#65533;&#65533;@+L&#65533;&#65533;&#65533;K&#65533;&#65533;&#65533;&#65533;&&#65533;&#65533;D&#65533;&#65533;rfhF&#65533;&#65533;&#65533;&#65533;&#65533;zu&#65533;^ &#65533;&#65533;5X&#1559;M&#65533;&#65533;wS<&#65533;lQq^&#65533;&#65533;%"&#65533;&#65533;+@&#65533;w&#65533;&#65533;M*&#65533;&#65533;&#65533;76&#65533;AC&#65533;W&#65533;.7I&#65533;&#603;=&#65533;&#65533;q&#65533;U&#65533;&#65533;`<(m&#65533;&#65533;XI&#65533;&#65533;x&#1718;&#65533;&#65533;!a&#65533;x&#65533;&#65533;&#65533;
t4&#65533;&#65533; &#65533;zt&#65533;&#65533;&#65533;"&#65533;Q&#65533;&#65533;&#65533;:A	&#65533;q&#65533;&#65533;`OYJ3p&#65533; &#65533;hQ  &#65533;&#65533;Dg&#65533;D&#65533;&#65533;[&#65533;&#65533;~I`&#65533;&#65533;w&#65533;t7&#65533;ixG`&#65533;ZSj&#65533;&#65533;8&#65533;zUtD&#65533;s4G&#65533;@G&#65533;	H&#65533;&#65533;&#65533;VQb&#65533;&#1894;&#65533;&#65533;Y&#65533;
I&#65533;&#65533;&#65533;95&#65533;&#65533;&#65533;&#65533;y&#65533;&#65533;s&#65533;z&#65533;2#&#65533;h&#65533;&#65533;&#65533;&#65533;&#1626;f*?&#65533;&#65533;=&#65533;?&#65533;c)&#65533;&#65533;"&#65533;&#65533;wJ&#65533;&#65533;&#65533;c&#65533;&#65533;&#65533;	&#65533;&#65533;&&#368;&#65533;&#65533;&#65533;n&#65533;&#65533;d}&#65533;wq&#65533;j>&#65533;|x&#65533;&#65533;&#65533;&#65533;(&#65533;&#65533;H&#65533;Y&#65533;&#65533;&#65533;&#65533;e&#65533;ZN&#1239;Y&#65533;&#65533; &#65533;+&#65533;	\&#368;{&#65533;F{e&#65533;&#65533;-&#65533;=&#65533;P%&#65533;5@&#65533;O#&#65533;15@W&#65533;&#65533;&#65533;0`&#65533;0&#65533;=&#65533;&#65533; &#65533;&#65533;&#65533;&#65533;  &#65533; h&#65533;m&#65533; 3&#65533;&#65533;&#65533;	oQ wl&#65533;\&#65533;z&#65533;&#65533;\&#65533;&#65533; &#65533;  &#62520;k&#65533;&#65533;&#65533;\&#65533;&#65533;&#65533;&#65533;&#65533;&#65533;&#65533;v &#65533;&#65533;&#65533;T&#65533;&#65533;&#65533;&#65533;&#65533; &#65533;&#65533;&#65533;@&#65533;&#65533;&#65533;&#65533;&#65533;&#65533;1h&#65533;&#65533;!&#65533;;h&#65533;&#65533;&#65533;&#65533;&#65533;/&#65533;@&#65533;&#65533;&#65533;$&#65533;&#65533;1T&#65533;?j&#65533;&#65533;S&#65533;&#65533;&#65533;&#65533;&#65533;&#65533;&#65533;&#65533;$&#65533;@&#65533;&#1084;a&#1747;&#65533;&#65533;`&#65533;&#65533;&#65533;&#65533;$&#65533;&#65533;&#65533;&#65533;&#65533;$&#65533;K&#65533;&#65533;&#65533;&#65533;_&#759;&#65533;&#65533;&#65533;&#65533;fqK&#65533;eY&#65533;s>&#65533;&#65533;?VR&#65533;&#65533;#&#65533;\o&#65533;,{&#65533;i&#65533;,&#65533;&#65533;.&#65533;)})Z&#65533;}!&#65533;&&#65533;} &#65533;&#65533;'vX\=6 u&#65533;o&#65533;&#65533;&#65533;2&#65533;&#65533;>&#65533;o<ega&#65533;7P&#434;&#65533;&#12724;&#65533;po#&#65533;&#65533;=&#65533;^&#65533;0<9&#65533;O&#65533;&#65533;1T&#65533; c&#65533;0&#65533;{&#65533;
&#65533;&#65533;k&#65533;&#65533;<&#829; &#65533;
1&#65533;E&#65533;/F\&#65533;i[&#65533;&#65533;K&#377;&#65533;&#65533;+A&#65533;&#65533;&#65533;&#65533;=&#65533;T@2|&#65533;&#65533;&#65533;1&#65533;&#65533;&#65533;&#65533;*&#65533;*&#65533;&#65533;&#65533;f|&#65533;b&#65533;&&#65533; ql&#65533;&#65533;&#65533;&#65533;e&#1142;q&#65533;h&#65533;/m&#65533;&#65533;&#65533;\7&#65533;&#65533;r&#65533; C,&#65533;A&#65533; t+&#65533; 0B|&#518;\&#454;&#65533;&#262;h0&#65533;&#65533;&#65533;&#535;&#65533;&#539;!&#65533;k &#65533;&#65533;&#828;&#65533;&#65533;&#291;&#65533;&#65533;~&#65533;&#65533;\&#65533;&#65533;&#65533;&#65533;T&#65533;&#65533;&#65533;P&#65533;&#65533;&#65533;,&#65533;S R|&#739;<&#65533;&#65533;&#65533;&#65533;o&#65533;&#65533;1&#65533;&#65533;&#65533;f&#65533;$*&#65533;*&#65533;&#65533;W28&#65533;&#65533;j%&#370;[&#65533;T}&#65533;&#65533;&#65533;&#65533;=
'\ #&#65533;&#65533;&#65533;"Sp&#65533;&#65533;T,&#65533;&#65533;&#65533;&#65533;&#65533;&#65533;&#65533;o&#65533;&#65533;&#65533;&#65533; &#65533;
&#65533;&#65533;&#65533;\&#65533;lp&#65533;&#65533;[N&#65533;&#65533;&#65533;[&#65533;&#65533; g>&#65533;&#65533;OA&#65533;&#65533;Q&#65533;&#65533;&#65533;&#65533;&#65533;Q&#65533;S\?&#65533;&#65533;aL&#65533;^l&#219;P&#65533;Q&#65533;R&#65533;&#1077;&#1139;l&#65533;&#65533;*A&#65533;&#65533;&#65533; &#65533; +&#65533;&#65533;	Qr&#65533;&#65533;q
&#65533;&#65533;&#65533;&#65533;o&#65533;&#65533;u&#65533;/g&#65533;/ &#65533;&#65533; Q&#65533;9&#65533;&#65533;8&#65533;&#65533;j&#65533;&&#1872;&#65533;&#65533;&#65533;&#410; I&#65533;h&#65533;&#65533; &#65533; h&#65533;M&#65533;&#65533;&#65533;m&#65533;f|&#65533;&#65533;&#65533;o&#65533;&#65533;p&#65533;s&#65533;&#65533;&#65533;&#65533;:&#65533;7L&#65533;&#65533;&#65533;q&#65533;&#65533;6&#65533;&#65533;7<&#65533;&#65533;&#65533;r&#65533;&#267;&#662;&#65533;y-&#65533;&#65533;&#65533;&#65533;D&#802;{&#65533; &#65533;&#65533;c&#65533;&#1084;&#1617;&#354;\&#65533;&#65533;&#65533;&#65533;&#334;M&#65533; &#1636;&#65533;&#65533;&#65533;h&#65533;&#65533;J&#65533;&#361;;?&#65533;&#65533;.!<)&#65533;&#65533;\j[&#65533;)a6&#65533;&#958;ed&#65533;&#1843;&#65533;Q6 :p&#65533;&#65533;&#65533;&#65533;a"|&#65533;{XM&#65533;b}&#65533;&#65533;d~j}&#65533;&#1523;&#65533;&#65533;&#65533;&#65533;&#65533;cR62~&#65533;&#949;&#65533;'<&#65533;'u&#65533;&#65533;&#65533;&#65533;a"K&#65533;&#65533;]M0&#65533;&#65533;:&#65533;&#65533;&#65533;&#65533;&#1207;&#65533; &#65533;&#65533;&#65533;&#65533;m&#1965;&#65533;[&#65533;&#1469;&#65533;\&#65533;Gc4-<&#65533;ha&#65533;(}&#65533;7&#780;+&#722;<&#65533;&#65533;0]}n&#65533;6-&#65533;
Q&#65533;e&#65533;&#65533;H&#65533;&#65533;&#65533;n;&#65533;g&#65533;&#65533;&#65533;&#65533;&#65533;&#65533;q<&#65533;E&#65533;&#65533;-&#65533;&#65533;~&#65533;[}&#65533;~&&#65533;&#65533;&#65533;FmW &#65533;&#65533;:&#65533;l&#330;&#65533;Y&#65533;&#65533;{&#65533;&#65533;&#65533;&#65533;a] &#65533;&#65533;&&#65533;&#65533;&#65533;_&#65533;`!&#65533;&#65533;Y&#240;&#65533;M&#65533;&#65533;&=&#65533;-&#65533;R&#65533;S&#65533;&#381;&#1570;+&#65533;^&#65533;&#362;+&#65533;`.&#1578;k&#65533;&#65533;/&#65533;{4&#65533;&#65533;&#65533;&#65533;`&#65533;T&#65533;$&#65533;&#65533;1U2&#65533;&#65533;NT&#65533;&#65533;&#65533;&#65533;}&#65533;@t&#65533;3&#65533;&#65533;&#65533;B=&#65533;0C/&#65533;uN/&#65533;&#65533;)&#65533;&#65533;&#65533;&#65533;afRb&#65533;&#65533;dhA&#65533;A&#65533;&#65533;&#65533;o&#65533;o&#65533;&#65533;&#893;&#65533;&#65533;f!M&#1415;} &#988;&#65533;o`&#65533;"&#65533;=&#65533;O&#65533;&#65533;&#65533;&#65533;&#65533;&#65533;&#65533;&#65533;&#65533;&#65533;&#65533;'&#65533;c?&#65533;&#65533;Rf&#65533;}&#65533;&#65533;=2<&#65533;Y&#65533;&#65533;^.&#65533;&#65533;&#65533;&#65533;&#65533;.Z&#65533;&#65533;&#65533; &#65533;&#65533;&#65533;.&#65533;&#65533;.2&#65533;E&#65533;\V&#65533;&#65533;&#65533;&#65533;@&#1027;z&#65533;e&#65533;+&#65533;&#65533;&#65533;=&#65533;&#915;&#65533;&#65533;&#65533;/&#65533;]&#65533;`\?&#65533;[&#761;&#65533;&#1617;&#825;&#65533;|&#65533;&#65533;&#65533;&#64540;&#1211;&#65533;&#65533;#&#65533;&#65533;&#65533;&#764;k&#65533;&#65533;&#65533;|&#65533;&#65533;o&#65533;&#65533;&#65533;&#65533;q&#65533;&#65533;v&#65533;&#65533;&#65533;z&#65533;9^&#65533;K}&#65533;T}&#65533;L=&#65533;g|&#65533;U&#65533;&#65533;&#65533;&#65533;S&#65533;&#65533;&#65533;/&#65533;1/&#65533;&#65533;&#682;'hA&#65533;&#65533;!&#65533;&#65533;A?&#65533;>&#65533;&#65533;0r&#65533;&#65533;0&#65533;p2`&#65533;!E/<&#65533;&#65533;&#65533;r`
a
5&#65533;$&#65533;&#65533;&#65533; 7F @&#65533;]&#65533;/ &#65533; n_&#65533;=&#65533;y&#65533;&#65533;{&#65533;&#65533;}&#65533;&#65533;&#65533;&#1793;&#65533;Q@&#65533;?&#65533;&#65533;&#65533;!m/&#65533;&#65533;a&#65533;&#65533;&#65533;2pB&#65533;&#65533;&#65533;&#65533;&#65533;&#65533;p$p&#65533;;&#65533;&#65533;!&#65533;&#65533;&#65533;&#65533;&#65533;(&#65533;&#65533;TE&#65533;&#65533;&#65533;&#65533;&#65533;&#65533;&#65533;&#65533;&#65533;&#65533;&#65533;&#65533;&#65533;]&#65533;&#65533;&#65533;&#65533;&#65533;&#65533;] 
8V&#65533;&#65533;&#65533;&#65533;&#623;&#65533;&#65533;&#65533;&#65533;&#65533;&#65533;&#65533;&#65533;_T~0&&#65533; @>A&#65533;&#65533;&#65533;&#65533;&#65533;&#65533;&#65533;o&#65533;&#65533;&#65533;&#65533;&#65533;&#65533;&#65533;l&#65533;&#65533;&#65533;=&#65533;&#65533;&#65533;&#65533;&#65533;;&#65533;R&#65533;&#65533;1&#65533;;O$&#65533;&#65533;&#65533;&#65533;_ !(#&#65533;0a&#65533;g&#65533;$&#65533;P&#65533;&#65533;&#65533;q&#65533;OB- &#148;&#65533;&#65533;&#2034;M]i&#65533;/&#65533;?DY&#65533; &#65533;a&#65533;dH&#65533;-]&#65533;&#65533;S&#65533;L&#65533;5m&#65533;&#281;S&#65533;N&#65533;=}&#65533;T&#65533;P&#65533;E&#65533;E&#65533;T&#65533;&#1183;E&#65533;>&#65533;U&#65533;T&#65533;/Qf&#65533;&#65533;/+&#749;Z#&#65533;&#65533;&#65533;_ &#65533;&#65533;&#65533;E,&#65533;$b&#65533;*l&#65533;&#65533; &#65533;C&#65533; !&#65533;F&#65533;+&#65533;&#65533;&#65533;{&#65533;&#65533;&#65533;TC!e&#65533;&#65533;6-&#65533;	&#65533;1b&#65533;&#65533;&#65533;&#65533;&#767;G-&#65533;&#65533;ca&#65533;&#65533;4&#65533;&#65533;&#1087;:W&#65533;&#65533;%HD[&#65533;&#65533;&#65533;&#65533;&#65533;l&#1717;m&#65533;&#413;[&#65533;n&#65533;;&#65533;&#65533;&#65533;&#65533;$&#65533;&#65533;&&#65533;&#65533;[&#65533;&#715;.&#1782;&#65533;x&#65533;&#65533;?&#65533;qq&#65533;O&#65533;&#65533;&#50706;3&#65533;z&#65533;Z$Pp&#65533;&#65533;&#65533;?&#65533;c&#65533;k	&#65533;7&#65533;&#65533;&#65533;7&#65533;E&#65533;&#65533;&#65533;Z&#65533;1&#65533;&#65533;&#65533; &#65533;&#65533;
&#65533;&#65533;@&#65533;&#65533;3&#65533;A&#65533;(&#65533;&#65533;Z&#65533;&#65533;`A&#65533;*<0C!2&#65533; ?&#65533;&#65533;&#65533;)&#65533;&#65533;&#65533;JtH.&#65533; 30&#65533;&#65533;@b&#481;&#65533;z&#65533;&#65533;F&#65533;I&#65533;&#65533;&#65533;&#65533;*&#65533;#BG&#65533;4&#65533;&#65533;)0&#65533;.&#65533;H8&#65533;C&#65533;9&#65533;&#65533;&#65533;&#65533;3&#65533;z&#65533;&#65533;&#65533;*%&#65533;&#1185;&#65533;dD2&#65533;iLqH&#65533;&&#65533;Ar j&#65533;h"&#65533;&#65533;+&#65533;K&#65533;&#65533;L&#65533;&#65533;&#65533;!&#65533;&#65533;`0"5&#65533;&#65533;p&#65533;@&#65533;&#65533;&#65533;&#65533;r&#65533;&#65533;G&#65533;v+&#65533;o&#65533;4RI'&#65533;&#65533;RK&#65533;:&#65533;7R&#65533;#Xj&#65533;&#65533;PC	$&#65533;[&#65533;&#65533;T&#65533;'@ &#65533;&#65533;K&#65533;&#8977;&#65533;&#288;&#65533;&#65533;wn&#65533;E&#65533;h&#65533;A&#65533;&#65533;C<&#65533;=c&#65533;&#65533;&#65533;<9&#65533;&#65533;&#65533;&#1159;}"BPA&#65533;&#65533;&#65533;D&#65533;J&#65533;=;&#65533;&#65533;Ds&#65533;&#65533;&#65533;&#65533;&#65533;C&#65533;P&#65533;&#65533;T&#65533;F&#65533;X&#65533;&#65533;&#65533;VjQ&#65533;&#65533;;L8&#65533;&#65533;K&*&#65533;&#65533;*0&#65533;p	P&#65533;&#65533;&#65533;&#59336;rL&#65533;&#65533;&#65533;B &#65533;&#65533;j 	&#65533;&#65533;J&#65533;3#&#65533;D&#65533;&#65533;*B&#65533;&#65533;&#65533;a&#65533;IV&#65533;&#65533;&#65533;3.#&#65533;&#65533;j&#65533;&#65533;&#65533;Z4&#65533;K&#65533;9&#65533;=&#65533;  &#65533;z&#65533;&#65533;b{Z&#1090;&#65533;&#65533;&#65533;j&#65533;&#65533;&#442;&#65533;7&#65533;&#65533;&#65533;L&#65533;&#65533;&#65533;&#65533;&#65533;(&#65533;&#65533;&#65533;&#65533;N&#65533;V&#65533;#O&#65533;W&#65533;[&#65533;"&#24644;i&#65533;Q&#65533;wt&#1025;&#65533;~EA&#65533;&#65533;,&#65533;&#65533;c&#65533;l&#65533;b&#973;&#65533;&#712;&#65533;e&#65533;!&#65533;}&#65533;&#65533;&#65533;&#65533;&#65533;%w&#205;oso!w0w&#65533;Ew&#65533;dq&#65533;Xn0&#65533;&#65533;"&#1687;uDq&#65533;&#65533;&#65533;N!$q&#65533;a&#65533;&#65533;&#65533;&#65533;&#65533;L0A&#65533; &#65533;9&#65533;Q&#65533;`H&#65533;x&#65533;`&#65533;y&#65533;&#65533;7>&#65533;!xB&#65533;	&#65533;&#65533;&#194;& &#289;&#65533;&#65533;L&#65533;&#65533;C&#65533;,"9D&#65533;&#65533;&#65533;&#65533;&#65533;x&#65533;+&#65533;C&#65533;&#642;&#65533;Q&#65533;&#65533;&#65533;5&#65533;&#65533;&#65533;ix&#65533;&#65533;&#65533;'&#65533;ZD&#65533;f{&#65533;XDb&#65533;&#65533;&#65533;I&#65533; &#65533;&#65533;B&#65533;&#65533;&#65533;&#65533;{&#65533;X&#65533;&#65533;&#65533;EA/ &#65533;&#65533;@=Fx'Da
U&#65533;B&#65533;m&#65533;!.tH
&#65533;6&#65533;Tu!U&#65533;&#65533;z&#65533;&#65533;$&#65533;&#65533; X5x&#65533;&#65533;&#65533;
&#65533;;&#6734;1&#65533;&#65533;V&#65533;&#65533;&#65533;?&#65533;j&#1345;.&#65533;&#65533;&#65533;y&#65533;!&#65533;\9&#65533;&#65533;&#65533;mnA&#65533;&#65533;\&#65533;4"90z&#65533;[
&#65533;&#65533;c"&#65533;&#65533;&#65533;>)&#65533;&#65533;d&#65533;&#65533;&#65533;&#65533;!&#65533;{&#65533;C&#1765;`&#65533; &#65533;)&#65533;Z6L&#65533;&#65533;&#65533;0&%&#65533;&#65533;&#65533;&#188; Q/H&#65533;a&#65533;^&#65533;',&#65533;%&#65533;&#65533;&#65533;&#65533;"&#65533;)&#65533;`&#65533;&#1567;qZ&#65533;>&#65533;&#65533; ~ y`&#65533;z&#65533;N	MH&#65533;&#65533;&#65533; V&#65533;Z&#65533;@1 TRT&#17467;&#65533; '&#65533;&#65533;F&#65533; 4&#515;&#65533;&#65533;N3&#65533;
n&#65533;%&#65533;^V&#65533;&#65533;:6&#65533;L&#65533; &#65533;&#65533;&#65533;9D&#65533;&#65533;&#65533;"n&#65533;!p I8&#65533;&#65533;&#65533;&#65533;a	&#65533;&#65533;&#65533;X&#65533;CtB4&#65533;&#65533;!&#65533;&#65533;&#65533;8$	%(.hp&#65533;C&#65533;!R&#65533;D:9&#65533;&#65533; &#65533;8X&#65533;&#65533;&#65533;+&#65533;&#65533;
&#65533;&#65533;G9&#670;&#65533;&#65533;@&#65533;&#65533;&#65533;&#65533;&#65533;&#65533;&#65533;HiDb&#65533;G\&#65533;`&#65533;&#65533;&#65533;@&#65533;
&#65533;&#65533; 8&#65533;&#65533;a&#65533;`&#65533;&#65533;&#65533;&#65533;\&#65533;&#65533;,&#65533;=,&#65533;nP<&#65533;N^&#65533;&#65533;C&#65533;!&#65533;&#41984;B&#65533;&#65533;&#65533;&#65533;&#549;E&#65533;&#65533;:&#65533;Q&#65533;)&#65533;4&#65533;DhP&#65533;&#65533;R&#65533;&#65533;&#65533; &#65533;
EH&#1514;V&#65533;"&#65533;&#65533;A&#65533;&#65533;`&#65533;RN&#65533;&#1602;Z&#65533;	&#65533;3x"=&#65533;a&#65533;1n&#65533;&#65533;&#65533;&#65533;j:&#65533;&#65533;
&#65533;&#65533;&#65533;]&#65533;&#135;&#65533;HL&#65533;&#65533;D&#65533;0&#65533;j&#65533;JT.&#65533;&#65533;&#65533;]&#65533;&#65533;yb&#65533;&#1105;&#65533;&#65533;[I&#65533;gG&#65533;&#65533;&#65533;[&#65533;{&#65533;&#65533;&#65533;&#65533;K#<&#65533; ;&#65533;&#65533;&#498;&#65533;&#65533;F&#65533;0N&#65533;B&#65533;C&#65533;7#&#65533;4h&#65533;&#65533; &#65533;` &#65533;y&#65533;&#65533;&#65533;$|oq&#65533;&#65533;0#&#65533;/b&#65533;&#65533;&#65533;H&#65533;D&#65533;C7`&#454;"&#65533;G&#1440;cx1`B&#65533;T@&#65533;&#65533;<&#65533;&#65533;/&#575;m<&#65533;eLA&#65533;B&#65533;&#65533;4&#65533;&#65533;&#65533;5&#65533;&#65533;&#65533;&#65533;
!	&#65533;M&#65533;G=&#65533;&#8452;&#65533;&#65533;n&#65533;&#65533;&#65533;I&#65533;0&#65533;k &#65533;fR&#65533;&#65533;.1&#65533;&#65533;K&#65533;:>&#65533;&#65533; L&#65533;a&#65533; &#65533;W&#65533;4:&#65533;0&#65533;)&#65533;&#65533;&#65533;;&#65533;;`vX&#65533;P&#65533;&#65533;+7&#65533;z&#1378;R5&#65533;3&#65533;`s&#65533;&#65533;Q&#65533;?T&#1090;&#65533;`&#65533;F=&#65533; &#24587;D&#65533;y&#65533;&#65533;GJZg&#65533;&#65533;&#65533;H&#65533;?J&#65533;c&#65533;x&#65533;Z&#65533;&#65533;&#65533;@&#65533;&#65533;&#65533;4g:&#65533;&#65533;&#982;&#65533;t&#65533;Q&#65533;&#65533;&#65533;F&#357;&#65533; 8&#65533;&#65533;Vt&#65533;  >&#65533;&#65533;&#65533;&#65533;&#65533;Fc&#65533;$&#65533;"<&#65533;&#65533;@&#1551;Z&#65533;
&#65533;h&#65533;H&#65533;&#65533;&#65533;&#65533;&#65533;&#65533;&#65533;&#65533;wX&#65533;&#65533;O&#65533;#$&#65533;xI&#65533;aY&#65533;T $CH&#65533;?&#65533;D&#65533;S$&#65533;&#65533;p'&#65533; &#65533;p&#65533;\^eC&#65533;&#65533;{2q+E&#65533;S&#65533;i&#65533;&#65533;&#65533;&#65533;&#65533;&#65533;`&#65533;h&#65533;:&#65533;(&#65533;y&#65533;&#1760;&#65533;@&#65533;$&#65533;b&#65533;@&#65533;&#65533;F&#65533;&#65533;&#65533;&#65533;Q&#65533;B&#65533;&#65533;w
@&#65533;&#65533;((@&#65533;@&#65533;&&#65533;&#400;L&#65533;r'"&#65533;#&#65533;P&#65533;.&#65533;1&#65533;&#65533;L&#65533;1T&#288;3u&#65533;y&#65533;&#65533;[c&#65533;&#65533;h&#65533;&#65533;&#65533;&#65533;F)c&#65533;&#65533;&#65533;,&#65533;	&#65533;"&#65533;&#65533;d!&#65533;tI&#65533;&#65533;&#65533;
&#65533;,q&#65533;&#65533;&#178;&#65533;&#65533;&#65533;uE&#65533;g&#65533;RA&#65533;&#65533;E&#65533;Z_&#937;F0&#65533;&#65533;oc 1&#65533;^&#65533;!&#65533;&#184;&#65533;-&#65533;c&#65533;&#65533; &#65533;&#65533;l&#65533;R&#65533;&#532;N&#65533;&#65533;&#65533;&#65533;$4&#65533; &#65533;B`&#65533;$'&#65533;&#65533;:&#65533;$E&#65533;&#65533;d&#65533;&#65533;&#10647;&#65533;%+&#65533;&#65533;&#65533;&#65533;a;&#65533;&#65533;&(&#65533;&#65533;?:`s&#65533;&#65533;ge6&#65533;&#65533;]&#1589;&#65533;&#65533;&#497;&#65533;#&#65533;&#1440;&#65533;>&#65533;&#65533;&#65533;=&#65533;`j&#65533;&#65533;&#65533;&#65533;&#65533;&#65533;'&#65533;b&#65533;c&#65533;&#65533;0&#65533;&#65533;&#65533;&#65533;*&#65533;a&#65533;&#65533;&#65533;&#65533;&#65533;&#65533;&#65533;Y&#612;&#65533;&#65533;&#65533;4&#65533;&#65533;j&#50090;T&#65533;
&#65533;&#65533;b}&#65533;&#65533;&#65533;&#2032;.&#65533;&#65533;^'&#65533;&#65533;|&#65533;&#65533;,&#65533;w  Lpc&#65533;&#65533;`&#65533;&#65533;&#65533;&#65533;&#65533;q&#65533;v %&#65533;h8&#65533;x&#65533;&#65533;x'&#65533;(Z&#65533;&#65533;2&#65533;&#65533;*&#65533;&#65533;&#65533;,&#65533;&#65533;&#65533;&#65533;b&#65533;&#65533;&#65533;T(&#65533;(8&#65533;*8&#65533; 2&#65533;
h&#65533;&#65533;&#65533;&#65533;&#65533;&#65533;&#65533;;&#65533;h&#65533;Sh&#65533;"&#65533;S&#65533;B&#65533; $(&#65533;!&#65533;&#65533;&#65533;
#&#65533;`9vY#+&#65533;&#65533;&#65533;Z&#65533;aw&#65533;&#65533;8c&#65533;&#65533;x&#65533;&#65533;&#65533;&#65533;l&#65533;&#65533;`&#65533;7&#1259;rp&#65533;Jp;&#65533;C&#65533;&#65533;J&#65533;=&#65533;;&#65533;&#65533;?&#65533; A&#65533;&#65533;&#65533;`&#65533;&#65533;&#65533;]`&#65533;	&#65533;1&#65533;s&#65533;!&#65533; &#65533;!&#1179;&#65533;&#65533;; 
r&#65533;	)&#65533;(&#65533;0&#65533;/&#65533;A&#65533;*&#543;;&#65533;L h&#65533;&#1025;!&#65533;&#65533;	&#65533;&#65533;&#65533;0&#65533;&#65533;@T
&&#65533;&#65533;&#65533;[&#65533;&#128;&#65533;&#65533;&#65533;&#65533;&#65533;A&;&#65533;
L&#65533;&#65533;&#65533;h&#65533;&#1543;&#65533;y &#65533;&#65533;)H&#65533;Ap	LtB&#65533;&#65533;&#65533;&#65533;+/&#65533;z&#65533;C3&#65533;&#65533; &#65533;p&#65533;&#65533;&#65533;&#65533;&#65533;@+V&#65533;&#65533;&#65533;&#65533; {&#65533;dC&#65533;A&#65533;&#65533;&#65533;&#65533;;&#65533; 0&#65533;&#65533;&#65533;&#65533;&#65533;&#37400;mx&#65533;&#65533;&#65533;&#65533;&#65533;&#65533;A&#65533;@&#65533;&#65533; &#65533; &#65533;&#65533;&#522;&#65533;&#65533;&#65533;E&#65533;x&#65533;x&#65533;&#65533;q&#65533;I&#65533;&#257;&#65533;&#192;j&#65533;&#65533;0C&#65533;&#65533;4&#65533;
I&#65533; &#65533;&#65533;&#65533; &#554;<&#65533;&#65533;&#65533;&#65533;&#65533;Z&#65533;&#65533;&#65533;e&#65533;z|&#65533;&#65533;&#65533;w&#65533;?&#65533;s&#65533;a&#65533;&#65533;h&#65533;%&#65533;&#65533;6&#65533;&#65533;4&#65533;pS&#65533;Y&#65533;&#65533;Ba	&#65533;&#65533;&#65533;ts&#65533;&#65533;&#65533;&#65533;&#65533;,&#65533; Y&#65533;&#65533;&#65533;&#65533;&#65533;G&#65533;&#65533;&#65533;TI&#729;&#65533;^:&#65533;&#65533;&#65533;&#65533; &#65533;&#65533;&#65533;&#65533;&#65533;H&#65533;D&#65533;*8&#65533;8&#65533;&#532;&#65533;B &#65533;&#65533;&#65533;&#65533;&#65533;*H&#65533;&#65533;H&#65533;V&#65533;&#65533;&#65533;&#65533;&#65533;D8&#65533;&#65533;d1<U&#65533;&#65533;T&#65533;}#0&#65533;Z&#65533;&#65533;$&#65533;[I&#65533;`&#65533;&#65533;&#65533;$l&#65533;&#65533;GJ&#65533;&#65533;B&#65533;C>,&#65533;&#65533;&#65533;C&#65533;N&#65533;&#1536;;<D&#65533;8&#65533;`DD&#65533;&#65533;9&#2071;&#1082;K&#65533;&#65533;&#65533;N&#65533;&#65533;&#65533;&#65533;K
&#65533;O: "qjrP%Q&#65533;&#65533;&#65533;`&#65533;&#65533;r&#65533;&#65533;&#65533;&Xt&#65533;p&#65533;&#65533;;U&#65533;&#65533;&#65533;c&#65533;&#65533;&#65533;O&#65533;&#65533;*8&#65533;&#128;Tz|&#65533;K&#344;&#65533;&#65533;&#65533;&#65533;Z&#65533; *I&#65533;;13&#65533;I&#650;}8&#65533;&#65533;@&`p&#65533;&#65533;&#65533;&#65533;&#65533;&#65533;&#65533;;&#65533;
m&#768; 8&#65533;EQ
&#65533;&#65533;&#65533;Z&#65533;&#65533;4&#65533;R&#65533;$b&#65533;	&#65533;&#65533;	&#65533;&#65533;Ih&#65533;&#65533;>&#65533;&#65533;h&#65533; &#65533;#o&#65533;\&#65533;5&#65533;&#65533;&#65533;&#65533;&#65533; &#65533;&#65533;&#65533;7&#65533;&#65533; &#65533;1&#65533;&#65533;0&#344;L&#65533;&#65533;&#65533;Q&#65533;c&#65533;&#65533;&#65533;Rf;+&#65533;	&#65533;&#317;&#65533;@&#378;&#591;&#65533;&#65533;B&#65533;j!!&#65533;&#65533;&#65533;E&#65533;&#1089;;&#65533;&#65533;&#65533;&#65533;<-&#65533;&#65533;)C&#65533;]a&#65533;&#65533;-c&#65533;A&#65533;&#65533;h9&#65533;&#65533;&#65533;>&#354;&#65533;e&#65533;&#65533;&#65533;&#65533;&#65533;&#65533;z>&#65533;{&#65533;	;&#65533;h>&#65533;&#65533;Q&#65533;&#65533;#&#65533;&#65533;&#65533;Jq&#65533;E&#1571;&#65533;p=&#65533;'!&#65533;&#65533;&#65533;%&#65533;!b&#65533;>&#65533;HM&#65533;	U&#65533;&#65533;&#65533;7&#65533;&#65533;&#65533;i@&#65533;h&#65533;h&#65533;&#65533;&#65533;8&#65533;c&#65533;&#65533;&#65533;&#65533;&#65533;&#65533;|V&#65533;&#65533;S&#65533;V&#65533;y&#65533;&#65533;&#65533;&#212;&#65533;&#65533;&#65533;`9&#65533;@B&#65533;&#65533;L&#65533;<&#65533;&#65533;bm&#65533;b&#65533;&#65533;oE}h+j)DA&#65533;&#65533;B3&#65533;&#65533;tq)&#65533;'&#65533;O2&#65533;9&#65533;"T&#65533;x&#65533; &#65533;&#65533;H &#65533;`	&#65533;&#65533;&#65533;&#65533;&#65533;=|&#65533;&#65533;&#65533;;t&#65533;&#65533;&#65533;&#65533;tND$&#65533;&#65533;&#65533;$&#920;&#65533;&#65533;&#65533;&#65533;&#65533;#&#65533;&#65533;&#65533;>&#65533;&#65533;&#65533;=&#65533;&#65533; &#65533;aY&#65533;(&#456;0O&#65533;&#65533;%&#65533;&#65533;%%A7t#P.&#593;&#65533;&#65533;&#65533;&#65533;&#65533;&#65533;&#65533;I&#65533;&#65533;&#65533;%&#65533;&#65533;&#65533;&#65533;&#65533;/'&#65533;&#65533;&#65533;Lh&#65533;&#65533;&#65533;
C&#65533;.&#1722;&#65533;&#65533;DQ&#65533;
&#65533;&#65533; &#65533;&#65533;&#1160;&#65533;z&#65533; &#65533;&#65533;F&#65533;t&#65533;D
&#65533;+Z&#65533;&#65533;&#65533;&#65533;s&#65533;=&#65533;&#65533;&#65533;&#65533;&#65533;&#133;&#65533;'10&#65533;$&#65533;&#65533;`&#65533;&#65533;*&#65533;&#65533;P&#65533;um&#65533;&#65533;k) &#65533;K&#65533;CJ &#65533;\&#65533;&#523;&#65533;`p&#65533;&#65533;&#65533;&#65533;&#65533;&#65533;&#65533; &#65533;c r&#1541;]&#65533; _&#65533;&#65533;eF$&#65533;EX((&#65533;r`&#65533;u&#65533;&#65533;&#513;0 &#65533; 1&#65533;G^cx&#65533;5qP&#65533;&#65533;&#65533;E&#65533;a^&#65533;2&#65533;&#65533;&#65533;`1@&#65533;T&#1045;@D&#65533;&#553;&#65533;e&#65533;yJ CP &#65533;&#65533;&#65533;&#65533;=
K&#65533;,&#65533;&#65533;&#65533;&&#65533;R/&#65533;T,u29&#65533;&#65533;O&#65533;&#1625;&#1582;&#1540;N&#65533;?&#65533;=Z&#1370;&#65533;&#65533;V-&#65533;&#65533;&#65533;+&#65533;H&#65533;>&#65533;&#65533;|&#65533;&#65533;J&#65533;&#890;&#65533;&#65533;XZ	&#631;&#65533;&#65533;&#65533;&#65533;Z&#65533;a&#65533; &#65533;&#65533;9&#65533;d&#65533;&#65533;RjM&#65533;{&#65533;<&#65533;&#65533;&#65533;y&#65533;i&#65533;V~&#65533;&#65533;
&#65533;L&#65533;&#65533;v&#65533;&#65533;h&#65533;,8b&#65533;&#65533;&#65533;&#65533;&#65533;&#65533;&#65533;;&#65533;8&#65533;&#65533;&#65533;&#65533;&#543;&#65533;&#65533;&#65533;}&#65533;&#65533;&#65533;S&#65533;&#65533;;&#65533;&#65533;&#65533;8&#1538;&#65533;&#1731;m&#65533;&#65533;&#65533;&#65533;&#65533;[&#1680;&#1544;&#65533;&#65533;?D9&#65533;C&#65533;|N&#65533;&#65533;C&#65533;&#65533;&#65533;&#65533;mN&#65533;x&#338;][-&#1617;&#65533; &#65533;u&#65533;>`[l&#65533;&&#65533;&#65533;&#65533;&#65533;&#1184;&#65533;8&#65533;&#65533;&#65533;Z&#65533;3&#65533; }h}&#1031;&#448;&#65533;S,&#65533;&#65533;&#1633;e&#65533;(&#65533;E[&#65533;	&#65533;X&#65533;w&#65533;&#793;,&#65533;&A&#65533;J&#65533;&#65533;&#65533;&#65533;xP;&#65533; &#65533;&#65533;&#65533;T&#65533;&#65533;(&#65533;*&#1795;e&#65533;&#65533;Up&#65533;9h&#65533;6&f&#65533;@&#65533;@O&#65533;&#65533;&#65533;v&#65533;&#65533;&#65533;&#65533;&#65533;&&#65533;RE0&#65533;&#65533;$&#65533;&#65533;A&#65533;(G4&#65533;0 KH&#65533;&#65533;\)&#65533;?f&#65533;M&#65533;6&#65533;1&#65533;&#65533;1&#65533;&#65533;&#65533;3&#65533;&#65533;a 	Ah40&#65533;[&#65533;&#65533; X&#65533;X&#65533;&#65533;&#65533;@&#65533;&#65533;&#65533;&#65533;&#65533;&#65533;&#65533;&#65533;&#65533;&#65533;D+&#65533;B,&#65533;&#65533;P &&#65533;&#54088;M&#65533;&#65533;E&#65533;&#65533;&#65533;b&#65533;&#65533;&#65533;&#65533;0&#65533;&#65533;&#65533;&#317;&#65533;!&#65533;&#65533;9  &#65533;G&#65533;&#65533;&#65533; >&#65533;$x&#65533;R&#65533;&#65533;{ V&#65533;&#65533;`>p&#65533;
&#65533;H0&#65533;RL&#65533;6&#65533;&#65533; @ &#65533;R&#65533;td&#65533;`&#65533;&#65533;&#65533;&#65533;&#65533;vxB&#65533;&#537;&#65533;	&#65533;&#65533;&#65533;&#65533;	&#65533;&#65533;&#65533;&#700;&#65533;&#1602;&#65533;&#65533;&#65533;O&#65533;&#65533;T&#65533;&#65533;&#65533;&#65533;e&#65533;y*Y&#65533;&#65533;}&#65533;&#65533;&#65533;&#65533;b&#65533;.p&#65533;&#65533; &#65533;&#65533;&#65533;&#65533;0&#65533;N-&#65533;a&#65533;&#65533;&#65533;g&#65533;Aa&#65533;&#65533;Sp&#65533;B&#65533;l.\&#65533;&#65533;&#65533;c>&#65533;,$~H&#65533;"&#65533;im&#729;&#65533;&#65533;#:&#65533;OvY&#65533;&#65533;4&#65533;]&#65533;Q&#65533;&#65533;&#65533;&#1112;-&#65533;Z&#65533;&#23300;C&#65533;pD&#65533;LD&#65533;&#65533;&#919; &#65533;&#65533;][C&#65533;D^Q&#65533;FYF&#65533;	&#65533;D&#65533;&#65533;&#65533;&#65533;;*xd&#65533;&#65533;&#65533;/&#65533;I&#65533;h&#1477;&#65533;&#65533;00&#65533;&#65533;Wj(&#1106;.&#65533;&#65533;%&#65533;&#65533;&#65533;&#65533;* 3&#1967;&#65533; &#65533;&#65533;&#65533; < &#65533;<&#65533;.&#65533;&#65533;&#1980;S^8&#65533;R&#65533;Ys\&#65533;n&#65533;	&#65533;&#65533;	&#65533;.&#65533;&#65533;e&#65533;vt	(&#65533;&#65533;:&#65533;gn	 5&#65533;(:{&#65533;&#65533;&#65533;<&#65533;&#65533;&#65533;hC&#65533;0&#65533;&#65533;Ea**0-?&#65533;&#1670;-&#65533;;b&#651;&#65533; dT&#1980;&#65533;&#65533;&#65533;&#65533;c@&#65533;&#1156;p&#292;6&#65533;D&#65533;&#65533;$H&#65533;p&#65533;&#65533;?h&#65533;$&#65533;&#65533;(4D&#65533;&#65533;D&#65533;&#65533;r&#65533;&#65533;&#65533;X&#65533;&#65533;D&#65533;]&#65533;w(w &#65533;M"	+&#65533;lp<&#65533;&#65533;=&#65533;&#65533;EQt&#65533;&#65533;&#65533;]^&#1354;&#65533;(&#65533;:S;&#65533; ;&#65533;o&#65533;)3&#65533;&#65533;)&#65533;+&#65533;&#65533;iL&#65533;M&#65533;H&#65533;&#65533;&#65533;/EH&#65533;&#65533;f	&#65533;&#605;h&#65533;&#65533;L % 	U	y  Ui&#65533;H&#65533;&#65533;JPk&#65533;8&#65533;3&#1646;&#65533;	&#65533;&#65533;&#65533;&#65533;dr&#65533;[&#65533;,&#65533;&#65533;I&#65533;&#65533;&#65533;&#560;&#65533;y&#65533;&#65533;x )h&#65533;&#65533;+p&#65533;`-&#65533;&#65533;`&#65533;R&#65533;k&#65533;&#65533;&#65533;&#65533;~&#65533;&#65533;&#65533;m@B$@&#65533;s&#65533;&#65533;&#791;&#65533;V&#65533;.8^&#65533;^@{,&#65533;&#65533; &#65533;&#65533;&#65533;a&#1432;&#65533;&#65533;&#65533;"&#65533;u&#65533;e&#65533;&#65533;&#65533;&#65533;a&#65533;&#65533;}&#65533;s&#65533; n&#65533;p7&#65533;&#65533;&#65533;D&#65533;&#65533;&#65533;xc&#65533;&#65533;&#65533;&#65533;X>DnC&#65533;c&#65533;&#65533;u&	@^[&#65533;&#65533;&#65533;&#65533;N?&#65533;N&#65533;	L&#65533;&#1232;8&#65533;H&#65533;R
F&#65533;&#65533;&#65533;/tSr&#65533;&#65533;Wr%&#65533;|&#65533;G &#65533;&#65533;go&#65533;&#65533;p&#65533;0&#65533;k?&#65533;&#65533;0p&#65533;@&&#65533;I&#65533;X&#65533;p&#65533;&#65533;&#65533;&#65533;&#65533;&#65533;&#65533;&#65533;&#65533;&#65533;c&#65533; &#65533;P u:&#65533;&#65533;&#65533;&#65533;`Q&#65533;&#457;&#65533;&#65533;q&#65533;5@&#65533;1n&#65533;&#65533;J&#464;h&#65533;M&#65533;&#65533;&#65533;&#65533;8K&#65533;&#65533;&#65533;&#65533;?&#65533;&#65533;&#65533;&#65533;U&#65533;0&#65533;C&#65533;[3&#65533;P+0t6,x!P&#65533;<B&#65533;Z[5&#65533;`6 &#65533;l@w&#65533;&#65533;G&#65533;>&#65533;&#65533;@&#1928;0&#65533;H&#65533;&#65533;&#65533;;&#65533;&#65533;&#65533;`23H&#65533;D`V(&#65533;&#65533;&#1920; hG&#65533;Vp&#65533;:&#65533;&#65533;>,&#65533;PsU0 &#65533;&#65533;&#65533;&#65533;&#65533;-	&#65533;&#518;<Q&#65533;<I&#65533;@<&#65533;0&#65533;&#65533;&#65533;2&#65533;&#65533;>D`&#65533;Z&#65533;&#65533;	! &#65533;&#65533;&#65533;y&#65533;E&#65533;&#718;&#65533;xChIQ&#65533;&#65533;&#65533;&#1250;D&#65533;E&#65533; C>,Q&#65533;&#65533;&#65533;<&#65533;&#65533;81&#55273;&#65533;OL&#65533;&#65533;&#65533;H&#65533;&#65533;r%&#713;&#65533;Z&#65533;&#65533;&#65533;O&#65533;:&#65533;&#65533;s&#65533;&#65533;>x&#41769;&#65533;&#1883;3&#65533;&#65533;{&#65533;&#65533;&#1279; &#65533;L&#65533;&#65533;&#1321;&#65533;$m&#65533;&#65533;&#65533;&#65533;?&#65533;&#436;n3&C&#65533;2p&#65533;A&#65533;&#308;&#65533;Hl&#65533;&#65533;/9&#65533;&#4008;Eab&#65533;Z^'&#65533;xDb"	&#65533;&#65533;&#65533;&#65533;1&#65533;0G&#65533;&#65533;&#65533;&#65533;r[&#65533;n[&#65533;&#1254;&#65533;&#65533;8-&#65533;&#65533;(&#65533;-Z4&#65533;ht&#65533;&#65533;Nm&#65533;&#201;+ku&#65533;&#65533;&#65533;&#1929;&#65533;&#65533;&#65533;&#1874;6&#65533;X&#65533;&#65533;Y&#65533;\&#65533;N&#65533;&#65533;&#65533;ks&#65533;&#65533;"e&#65533;&#65533;?R&#65533;&#65533;&#65533;PKWA&#65533;c&#1006;};&#65533;&#65533;&#1983;s7r&#65533;?&#65533;+&#65533;&#65533;&#65533;&#65533;&#65533;&#65533;&#65533;&#65533;&#1271;d&#65533;r&#65533;J&#65533;&#65533;[Y&#65533;&#65533;&#65533;&#65533; &#65533;`K&#65533;A&#65533;w&#65533;?&#65533;&#65533;&#65533;&#65533;&#65533;]7JH&#65533;C-&#336;&#65533;K&#65533;hX!&#65533;x&#65533;X"'&#65533;A&#65533;&#65533;&#65533;&#65533;"&#65533;&#65533;&#65533;&#65533;&#65533;b&#65533;0&#65533;$(F&#65533;`DH7&#65533;&#65533;&#65533;?xL&#65533;C&#65533;&#65533;`$&#65533;*R&#65533;&#65533;O&#65533;&#65533;U&#65533;=&#65533;&#65533;&&#65533;&#65533;&#65533;OUf@!&#65533;&#65533;OB&#65533;&#65533;&~&#30682;>&#65533;&#65533;&#65533;o&#65533;&#65533;&#65533;s&#65533;&#65533;&#65533; &#65533;&#65533;v&#65533;t"&#65533;D&#65533;&#65533;q&#65533;vh&#65533;&#65533;!!=&#65533;	0&#65533;&#65533;J4&#65533;&#65533;!&#65533;&#65533;&#65533;N	&#65533;`&#65533;/&#65533;0&#65533;&#65533;X&#65533;&#65533;Z&#65533;!\pv&#65533;cG4r$&#65533;Hb@<&#65533;D@&#65533; C ^&#65533;&#65533;&#65533;!!&#65533;?&#65533;&#65533; &#65533;&#65533;&#65533;q&#65533; j`&#65533;RxC&#135;%&#65533;&#65533;&#65533;I8&#65533;&#65533;&#65533;&#65533;&#1722;*I&#65533;&#65533;?&#65533;&#1543;@L&#65533;&#65533;?&#65533;d&#65533;	0`&#65533;&#65533;?&#65533;&#65533;&#65533;&#65533;N&#65533;&#65533;N&#65533;%&&#65533;TM5}`&#65533;&#65533;;&#65533;&#65533;&#65533;&#65533;?&#65533;&#65533; &#65533; &#65533;&#65533;
&#65533;&#65533;&#65533;&#65533;P&#65533;&#65533;
&#65533;d&#65533;&#65533;&#65533;1&#65533;DWr`&#65533;&#65533;%&#65533;(2&#1138;)&#65533;&#65533;&#65533;JpS (&#65533;&#65533;&#65533;M&#65533;8@&#65533;@&#65533;$&#65533;D6&#65533;&#65533;J2&#65533;&#65533;L&#65533;&#65533;&#65533;5&#1044;u)&#65533;&#65533;-&#65533;`&#65533;&#65533;|&#65533;&#65533;&#65533;&#65533;&#65533;4&#65533;/&#65533;&#65533;&#65533;1la&#65533;X&#65533;E&#65533;&#65533;]O&#65533;&#65533;&#65533;&#65533;te&#65533;`&#65533;md&#65533;DvMf&#65533;]&#65533;Mt&#65533;F&#65533;^&#65533;?&#65533;=&#65533;&#65533;g&#65533;&#65533;&#65533;/&#65533;GS/&#65533;&#65533;&#65533;v&#65533;&#65533;&#65533;lB&#65533;&#65533;&#65533;J&#65533;Q&#65533;&#65533;m&#65533;a&#65533;J&#65533;&#65533;&#65533;J8&#65533;&#1857;)&#65533;vL?&#65533;&#65533;&#65533;vj&#65533;&#1659;&#65533;&#65533;&#65533;-&#34397;{&#65533;&#65533;w&#65533;&#65533;&#65533;&#65533;w&#65533;&#19767;A%D*&#65533;v&#65533;]&#65533;&#65533;J<L&#65533; &#65533;&#65533;&#65533;8Q&#65533;&#65533;&#65533;d*F&#65533;&#65533;?&#65533;&#65533;B*a&#65533;f&#65533;G&#65533;&#65533;&#65533;&#65533;&#65533;!&#65533;_q=bm<&#65533;&#65533;&#65533;&#65533;$&#65533;&#65533;#.<&#65533;&#65533;kH&#65533;&#65533;T!&#65533;g&#65533;c&#65533;M$L=j5&#65533;&#65533;&#65533;&#65533; Ld&#65533;&#65533;&#65533;f!&#65533;&#65533;Pa&#1092; &#65533;C 4&#65533;&#65533;{2&#65533;!kA&#65533;a&#65533;PH&#65533;&#688;&#65533;&#65533;!$&#1528;&#65533;&#65533;h&#65533;(M&#65533;$$I&#65533;&#65533;
A*&#65533;&#65533;&#65533;8p&#65533;&#65533;&#65533;&#65533;&#65533;AA&#65533;&#65533;&#65533;&#65533;I&#65533; &#65533;&#65533;&#65533;&#65533;"	&#65533;&#65533;F3&#65533;1$~&#65533;&#65533;&#65533;&#65533;c&#65533;&#65533;&#65533; &#65533;&#65533;&#65533;&#65533;&#65533;&#65533;&#65533;HQ
&#65533;c&#65533;	&#65533;`&#65533;&#65533;%&#65533;`&#65533;&#65533;+&#65533;P&#65533;&#65533;&#65533;d!&#65533;1&#65533;&#65533;&#65533;e&#65533;R&#65533;&#65533;]&#65533;&#65533;&#65533;&#65533;&#65533;>&#65533;* &#65533;SY`&#65533;&#65533;&#65533;&#65533;&#65533;&#65533;&#65533;Y&#65533;&#65533;&#65533;TYa"&#65533;&#65533;&|0$x&#8774;p&#65533;DP&#65533; &#65533;&#65533;&#65533;dj&#65533;?~&#65533; %(bYb&#65533;@&#65533;&#65533;k&#65533;&#65533;&#65533;U{
U &#65533;T&#65533;9&#65533;&#65533;AOfy0s'&#65533;4ZH&#65533;&#65533;v&#65533;fC!aJ0.&#65533;?d&#65533;&#65533;&#65533;&#65533;6#&#65533;&#65533;e,<&#65533;A&#65533;
:&#65533;&#65533;Ld.V&#65533;&#65533;[H@&#65533;&#65533;&#65533;/!&#65533;[&#65533;1&#65533;&#1192;JU&#1096;&#65533;@&#65533;&#657;4$&#65533;&#65533;G&#65533;V&#65533;R&#65533;ET.&#65533;&#65533;[h^&#65533;&#65533;&#65533;e.&#65533;&#65533;&#65533;l~&#65533;&#1093;&#65533;/&#65533;&#1097;n\&#65533;&#65533;&#65533;&#51717;)&#65533;&#65533;&#65533;7!&#65533;rB&#65533;&#1885;&#65533;%&#65533;&#65533;&#65533;&#65533;&#65533;&#65533;9&#65533;&#65533;&#65533;&#65533;&#65533;&#65533;%/&#65533;&#65533;;+B&#65533;&#65533;&#65533;8 &#1467;NY&#65533;Bu&#65533;?&#65533;&#65533;&#65533;&#65533;&#65533;&&#65533;&#65533;&#65533;&#65533;&#65533;&#65533;~&#65533;&#65533;&#1999;&#65533;p&#482;&#65533;F&#65533; E_&#65533;&#65533; F&#65533;n&#65533;&#65533;&#65533;B&#65533;&#2709;8&#27872;&#65533;@&#65533;*&#65533;@&#65533;k&#65533;k&&#65533;&#65533;&#65533;-$!&#65533;RK&#65533;&#65533;.#&#65533;	&#65533;&#65533;-&#65533;x&#65533;CMdS&#65533; &#65533;&#65533;n'&#65533;!&#65533;x&#65533;&#65533;&#65533;<
( &#65533;&#65533;&#60286;j&#65533;&#65533;b&#65533;:#&#65533;y&#65533;AD&#65533;&#65533;&#65533;&#65533;&w&#65533;&#65533;&#65533;&#65533;!([&#65533;0&#65533;&#65533;&#1929;8j&#65533;&#65533;0&#65533;,&#65533;&#65533;HACB<&#5199;&#288;&#65533;D&#65533;1&#65533;&#65533;Z&#65533;l&#65533;+&#65533;&#65533;Dj&#65533;*&#65533;&#65533;-@&#65533;&#65533;&#65533;&#65533;D$<&#65533;&#65533;W!&#65533;&#65533;&#1026;&#65533;c41"	&#65533;&#65533;C&#65533;&#65533;|p &#65533;&#65533;Hk&#65533;&#65533;&#65533;@&#65533;&#65533;&#65533;?&#65533;&#65533; &#65533;Z&#65533;&&#65533;@&#65533;&#65533;&#65533;&#65533;&#443;&#65533;e&#65533;&#65533;^&#65533;Z	&&#65533;&#1056; &#65533;B&#65533;}p&#65533;&#65533;?&#65533;&#65533;&#65533;&#65533;b 6&#65533;			z&#65533;&#65533;&#65533; V&#65533;C0'&#65533;HA\&#65533;&#65533;%&#65533;D0X&#65533;&#65533;0&#65533;&#65533;&#65533;V&#65533;&#65533;T&#65533;C&#65533;2%&#65533;&#65533;pD&#65533;&#65533;b&#65533;;?&#65533;	=u&#8423;Em%ZI&#65533;[1&#65533;4 k&#65533;&#65533;G&#65533;&#65533;OO&#65533;5x3`&#65533;&#65533;&#65533;4-jKW&#65533;2&#65533;<&#65533;##a&#65533;&#1111;&#65533;H ~)&#65533;&#65533;j&#65533;&#65533; &#65533;P6&#65533;Pl0&#65533;&#65533;&#65533;D2&#65533;Ld"~&#65533;&#65533;<&#65533;S(x"&#65533;b&#65533;&#65533;.&#65533;&#65533;&#65533;&#65533;T5&#65533;&#65533;&#65533;Z&#65533;&#65533;&#65533;&#65533;&&#65533;A&#65533;K&#65533;&#65533;:&#65533;&#65533;/,&#65533;m4&#65533;MO&#65533;	 FV'B&#65533;d7&#65533;&#65533;D\&#65533;V&#65533;U&#65533;&#65533;&#65533;&#65533;&#65533;`&#65533;2w`&#65533;0!&#65533;&#65533;*&#65533;&#65533;n&#65533;:&#65533;&#65533;&#65533;R,&#65533;U&#65533;&#65533;,KWB&#65533;Y&#65533;&#65533;&#65533;&#65533;C&#65533;M>&#65533;.&#778;pA&#65533;er&#65533;&#65533;@&#65533;&#65533;#&#65533;&#65533;kH+&#65533;&#65533;&#65533;&#65533;&#65533;&#65533;&#65533;p&#65533;&#65533;D&#65533;v&#65533;I&#65533;&#672;&#65533;B&#1027;Z&#65533;&#65533;	&#65533;`&#65533;qWR&#65533;&#65533;&#65533;&#65533;&#65533;&#1537;&#65533;r&#65533; s&#65533;&#65533;T&8&#65533;&#766;&#65533;&#65533;)d&#65533;xb&#65533;Q&#65533;&#65533;!$&#65533;DzWB&#65533;&#65533;,@'&#346;&#65533;&#65533;&#65533;&#318;&#65533;#Q&#65533;&#65533;&#65533;p&#251;&#65533;&#1906;&#65533;&#65533;D&#65533;ll&#65533;&#65533;r&#65533;&#65533;Mk +]&#65533;6G&#65533;&#65533;0L>&#65533;&#65533;&#65533;&#65533;E&#65533;&#65533;b&#65533;#&#65533;&#65533;!@&#65533;L`3&#65533;&#65533;* 1k&#65533;&#953;&#65533;#&#65533;IG&&#65533;JL&#65533;&#65533;`C&#65533;b&#65533;&#65533;&#1481;hoA&#65533;&#65533;n&#65533;&#65533;&#65533;6&#65533;&#65533;[&#65533;/&#65533;&#65533;&#65533;&#65533;&#65533;AZ&#65533;&#65533;l&#65533;&#65533;DvH&#65533;\~HHPDrB&E a%P&#65533; &#65533;&#4476;&#65533;d&#65533; &#65533;JA&#65533;&#65533;C&#65533;M;&#65533;&#65533;%&#65533;&#65533;&#65533;&#65533;@&#65533;&#65533;&#65533;Dv$&#65533;&#65533;mA!\ &#65533;&#65533;&#65533;&#65533;&#65533;`|	&#65533;\L&#65533;T &#581;&#65533;d8&#65533;4&#65533;&#65533;&#65533;&#65533;&#65533;U&#65533;&#65533;D&#65533;&#65533;&#65533;/&#65533;!&#65533;d6x&#65533;0&#65533;@&#65533; /t&#65533;&#65533;q&#65533;0&#65533;&#65533;&#65533;&#65533;`&#65533;`S&#65533;BQ&#65533;&#65533;)X&#65533;qG&#65533;&#65533;&#65533;j&#65533; H&#65533;&#65533;&#65533;&#1792;D &#65533;&#65533;L&#65533;&#65533;&#65533;D,MH&#65533;&#65533; &#65533;&#65533;&&#65533;[&#65533;NtCPH&#65533;}&#65533;&#65533;&#65533;&#65533;a&#65533;&#65533;&#65533;T&#65533;ZU&#65533;&#65533;&#65533;}1S&#65533;AH&#65533;&#65533;&#65533;&#65533;D&#65533;1&#65533;+)"&#65533;1Hs&#65533;A#&#651;&#65533;\AH&#65533;&#65533;,&#65533;&#65533;&#65533;&#65533;LPH Ar\Hp &#65533;i&#65533;F&#65533;&#65533;U$&#65533;e&#65533;f&#65533;&#65533;&#65533;5Xl-LDXH&#65533;&#65533;&#65533;h&#65533;&#65533;j}&#65533;j]a&#65533;&#65533;c&#65533;&#65533;&#65533;&#65533;&#65533;&#65533;&#65533;&#65533;&#65533;&#65533;'&#65533;IH &#65533;&#65533;&#65533;&#65533;L&#65533;&#65533;&#65533;&#65533;&#65533;r-&#65533;s&#65533;	&#65533;d@&#65533;M&#65533;6L&#65533;&#65533;9&#65533;&#65533;#v&#65533;&#65533;L&#65533;&#65533;P&#65533;}WMx}|&#65533;5&#65533;&#65533;&#65533; LAH&#1821;N&#65533;?JH8&#65533;&#65533; L&#65533;&#65533;T&#65533;7&#65533;&#65533;&#65533;&#65533;E&#65533;&#65533;q&#65533;IY&#65533;&#300;&#65533;CM&#65533;&#65533;&#65533;VH&#65533;@&#65533;&#65533;OKT&#65533;&#1345;&#65533;&#65533;&#65533;}&#65533;?&#65533;&#65533;(&#65533;+t&#244;&#65533;C&BKBH&#65533;&#65533;D&#65533;&#65533;DxA&#65533;?&#65533;A:&#65533;&#65533;&#65533;D&#65533;AH&#65533;&#65533;&#65533;D3L0&#65533;^5&#531;%_vWp&#65533;BM&#65533;@hl
&#65533;&#65533;&#65533;&#65533;&#65533;[}=Q&#65533;&#65533;e&#65533;/l&#65533;M&#65533;D&#65533; &#65533;&#65533;&#65533;(&#65533;L&#65533;Jf&#65533;r&#65533;&#65533;&#65533; &#65533;O&#65533;&#65533;D4K@&#65533;&#65533;P&#65533;&#65533;j&#65533; G&#65533;&#65533;a&#65533;&#65533;R&#65533;,P&#65533;M&#65533;`&#513;L&#65533;U&#65533;&#65533;]&#65533;V&#65533;D&#65533;&#65533;&#65533;&#65533;<&#65533;Bhf&#65533;&#65533;"P&#65533;&#65533;A6&#65533;&#65533;/&#65533;$6@6'&#65533;&#65533;	&#65533;i&#65533;&#65533;o&#65533;aS&#65533;&#65533;n&#65533;)&#65533;&#65533;F&#65533;0&#65533;wH&#65533;x&#65533;&#65533;z&#65533;F&#1286;&#65533;&#65533;3$&#65533;?&#65533;!U&#65533;&#65533;X&#65533;}&#65533;cvj'&#65533;&#65533;@&#65533;&#65533;&#65533;&#65533;A&#65533;?&#65533;	w&#65533;!d&#65533;!N&#65533;&#65533;4&#65533;+]&#65533;-bK<"K&#65533;	&#65533;K<cHB &#65533;Cr&#65533;W&#65533;&#65533; Md&#65533;&#65533;c&#65533;&#65533;f,N&#65533;$&#65533;>&#65533;[<&#65533;&#65533;mV&#689;&#65533;&#65533;&#65533;&#65533;qA&#65533;\&#65533;&#65533; /G&#65533;M$c&#65533;&#65533;P&#65533;&#65533;&#65533;&#65533;H&#65533;&#65533;`&#65533;&#65533;p^3&#65533;CL&#65533;* @&#65533;&#65533;NHp&#65533;v &#515;D&#65533;&#1433;'t&#65533;&#205;&#65533;&#65533;TC&#65533;C{n&#65533;O9&#65533;&#65533;B&#65533;D:6i&#65533;%&#65533;w&#65533;D&#65533; ~M&#65533;&#65533;mG&#1861;D7&#65533;&#65533;D8&#65533;t&#65533;?&#65533;&#65533;&#65533;&#65533;&#65533;HX&#65533;T&#65533;p&#65533;&#65533;&#65533;C&#65533;&#65533; &#65533;&#65533;&#65533;&#65533;/Q&H&#65533;A&#65533;DCl&#364;T0&#65533;d&#65533;&#65533;&#65533;&#65533;&#65533;&#65533;&#65533;&#65533;&#65533;0L&#65533;n	&#65533;D&#65533;&#65533;I&#65533;@&#1761;&#65533;&#65533;?,&#65533;\&#65533;&#65533;? &#65533;&#65533;Z&#65533;D&#65533;AP&#65533;BO&#65533;C3&#65533;&#65533;&#65533;&#65533;?&#65533;&#65533;&#65533;CM&#65533;&#65533;<&#65533;&#65533; P&#65533;&#65533;&#65533;&#289;&#65533;&#65533; &#65533;,&#65533;Q&#65533;>&#65533;&#65533;X&#65533;\/&#65533;&#65533;&#65533;tB	8&#65533;&#65533;^&#65533;k&#65533;"T&#65533;8&#65533;&#65533;&#65533;+@&#65533;"&#65533;&#65533;M&#65533; &#65533;&#65533;D&#65533;&#65533;+&#65533;&#65533;&#65533; &#65533;&#65533;v&#65533;&#65533;&#65533;&#65533;&#65533;&#65533;&#65533;qK&#65533;C&#65533;%&#65533;&#65533;E-UD&#204;E&#65533;&#65533;6&#65533;&#65533;&#65533;t&#65533;DFEEe^&#1293;_&#65533;&#65533;/d&#65533;&#65533;B &#65533;f &#65533;&#65533;IN[&#65533;N&#65533;&#65533;f2&#65533;(`,&#65533;n&#65533;&#65533;&#65533;?r&#65533;&#65533;&#65533;&&#65533;@b&#65533;p&#65533;O&#65533;&#65533;&#65533;r&#65533;&#65533;&#65533;&#65533;$Ep7&#65533;&#65533;&#65533;@&#65533;&#65533;&#65533;Dp&#65533;'&#1036;w,&#65533;Q &#65533;&#65533;-&#65533;&#1795;&#65533;&#65533;D&#65533;+!&#65533;&#65533;&#1621;{&#65533;&#65533;{&#65533;D&#65533;R&#65533;&#65533;&#65533;H|&#65533;cH&#65533;gR&#65533;&#65533;&#65533;&#65533;K&#65533;&#65533;?&#65533;g&#65533;&#65533;\&#65533;&#65533;@E&#65533;&#65533;&#65533;&#65533;&#65533;&#65533;	b&#65533;&#65533;N&#725;&#65533;&#65533;,&#65533;8&#65533;1F&#1748;&#65533;`
n&#65533;&#65533;&#65533;T>F&#65533;V&#65533;E&#65533;dtQXH&#65533;&#65533;hH&#65533;&#65533;? AOi)`&#65533;5&#65533;	&#65533;\&#65533;y&#65533;&#65533;P&#65533;6&#65533;&#65533;P&#65533;i&#65533;N&#65533;YmH@ <m&#65533;f&#65533;&#65533;&#65533;:&#1929;<&#65533;&#65533;J&#65533;&#1501;l&#65533;?
&#65533;u&#65533;cK&#65533;#&#65533;[:k&#65533; 6yU&#65533;&#660;&#65533;&#65533;&#65533;"&#65533;&#65533;1! &#65533;&#65533;CN&#65533;UL&#65533;t&#65533;`L&#65533;F*&#65533;&#65533;&#65533;&#65533;&#65533;&#65533;&#65533;&#65533;&#65533;N&#65533;&#65533;&#65533;#&#65533;&#65533;D$&#65533;?&#65533;d7&#65533;&#65533;&#65533;&&#65533;&#65533;?,&#65533;-&#65533;&#65533;D&#771;&#65533;A&#65533;&#65533;J &#65533;D&#65533;&#65533;&#65533;C:&#65533;jM&#65533;D&#65533; &#65533;A&#65533;*&#65533;)&#65533;)&#65533;&#65533;?\A&#65533;&#65533;t&#65533;&#65533;C+&#65533;&#65533;P&#65533;n&#65533;&#65533;m&#65533;`&#65533;&#65533;&#65533;p&#65533; &#65533;&#65533;1INLDD &#65533;&#65533;&#65533;&#65533;&#65533;&#65533;&#65533;&#65533;Xr&#65533;?&#65533;&#65533;&#65533;N&#65533;'&#65533;&#65533;[&#65533;% $&#65533;V&#65533;Dt&#65533;&#65533;&#65533;)`&#65533;dMKx&#65533;&#65533;&#65533;b&#65533;N&#65533;u`Y&#65533;P&#65533;&#65533;&#65533;&&#65533;DU&#65533;U&#65533;Q &#65533;E&#65533;d&#65533;`&#65533;&#65533;k&#65533;&#65533;D@lH&#65533;A7X&#65533;dB7&#65533;&#65533;&#65533;0&#65533;'&#65533;&#65533;n
&#65533;|&#65533;&#65533;z&#65533;($&#65533;'&#65533;&#65533;\&#65533;&#65533;&#65533;@$7&#65533;1&#65533;`H&#65533;,&#65533;&#65533; &#65533;,x&#65533;&#65533;&#65533;&#65533;&#65533;R&#65533;oPEj`
&#65533;lR&#65533;&#65533;J0CJ&#65533;[H&#65533;&#65533;?C
&#65533;}&#65533;&#65533;&#65533;&#65533;&#65533;-O&#65533;3&#65533;D&#65533;&#65533;w$&#65533;&#65533;&#65533;U&#65533;q&#65533;&#65533;U&#65533;_&#65533;&#65533;&#65533;$&#65533;&#65533;? e [&#65533;k&#65533;&#65533;f>a 5&#65533;&#65533;&#65533;&#2012;Q&#1780;M&#65533;&#65533;&#65533;J&#65533;SD]&#65533;J&#65533;aZ&#65533;&#65533;D8&#65533;&#65533;Nq&#65533;	,&#65533;&#65533;&#65533;&#65533;&#65533;&#65533;&#65533;&#65533;Z&#65533;&#65533;%pI]&#65533;@&#65533;&#65533;py&#65533;4&#65533;&#65533;*p$&#65533;&#65533;&#65533;]&#65533;&#65533;!&#65533;&#65533;&#65533;q&#65533;4nOP&#65533;p&#65533;&#65533;&#65533;D&#65533;&#274;&#65533;n&#65533;&#65533;cK&#65533;	&#65533;&#65533;&#65533;&#65533;&#65533;&#65533;h)vH&#473;&#65533;&#65533;yi&#65533;&#65533;&#65533;&#65533;X&#65533;N2&#65533;&#65533;YdT &#65533;L&#65533;jMe&#65533;&#65533;&#65533;&#65533;L&#65533;q0&#65533;&#65533;&#65533;&#65533;V&#65533;&#65533;&#65533;&#65533;&#65533;&#65533;
CR+&#65533;&#65533;e &#65533;, &#65533;&#65533;C7&#65533;$K&#65533;j&#1794;L&#65533;K&#65533;D&#65533;&#65533;&#65533;&#65533;&#65533;*B&#1953;&#65533;NXp &#65533;&#65533;&#65533;&#65533;&#65533;&#65533;&#65533;
&#65533;D&#65533;&#65533;jK&#65533;N&#65533;&#65533;$^G&#65533;&#65533;A&#65533;&#65533;e!K` nx&#65533;gO&#65533;&#65533;'W&#1758;&#65533;&#65533;&#65533;&#65533;x&#65533;&#65533;&#65533;&#65533;B*&#65533;&#65533;&&#65533;K,GU&#65533;&#65533;&#65533;Uu^&#65533;Jd&#65533;.F&#65533;W&#65533;&#65533;&#65533;h&#65533;&#65533;&#65533;&#65533;&#65533;&#65533;&#65533;&#65533;\ &#65533;p&#65533;)0&#65533;[&#65533; &#65533;j&$&#65533;&#65533;e?&#65533;1&#65533;R&#65533;&#65533;&#65533;&#65533;&#65533;aC&#65533;}&#65533;D0nls&#65533;&#65533;0p&#65533;n&#65533;)&#65533;&#65533;d'&#65533;&#65533;*g&#65533;Cwk&#585;&#65533;&#65533;'&#65533;&#65533;&#65533;xG,@&#65533;&#838;&#65533;;&#65533;,&#65533;\&#65533;MD&#65533;&#47597;&#65533;J4&#65533;rE&#65533;7.&#65533;&#65533;?&#65533;&#65533;}GmKt]R&#65533;&#65533;u&#65533;J)&#65533;b=&#65533;}&#65533;&#65533;&#65533;&#65533;DTAO&#65533;b/~&#65533;'F):TH*&#65533;Vbhx&#65533;b:;'K<@&#65533;)&#65533;@G<&#65533;&#65533;&#1164;l\&#65533;^[q&#65533;&#65533;	&#65533; &#65533;p&#65533;&#65533; &#65533;&#65533;i&#65533;&#65533;=&#65533;&#65533;&#65533;T&#65533;2&#65533;&#65533;&#65533;MyM&#65533;4L /@&#65533;&#331;&#65533;&#65533;&#65533;y&#65533;&#65533;&#65533;i<C{*&#65533;s&#65533;&#65533;&#65533;>&#65533;&#65533;|CK&#65533;&#65533;?&#65533;@~OtT&#65533;9&#65533;nH&#65533;&#65533;&#65533;	&#65533;Qx&#65533;&#65533;&#65533;?@&#65533;&#65533;&#65533;&#65533;&,&#65533;&#65533;B&#65533;b&#65533;J&#65533;_H&#65533;&#65533;_&#65533;H&#65533;&#65533;&#65533;&#65533;U&#65533;&#65533;u &#65533;&#65533;&#65533;&#65533; &#65533;@l[&#65533;&#325;&#65533;@&#65533;H  &#65533;^&#65533;n&#65533;&#65533;&#65533;&#65533;&#1454;o&#1589;&#65533;X&#65533;T&#65533;&#294;&#65533;&#65533; &#1077;L&#65533;&#65533;&#65533;&#65533;D&#65533;&#65533;Dp&#65533;&#65533;&#65533; &#65533;&#65533;D&#65533;&#65533;&#65533;D&#65533;&#65533;X&#65533;O)&#65533;C&#65533;&#65533;$&#65533;&#65533;D:&#65533;(4p3@3L&#65533;?0@3pk&#65533;t&#65533;&#65533;&#65533;&#65533;M&#65533;&#65533;qh&#1410;@&#65533;&#65533;&#65533;R&#313;dj&#65533;sAB8E&#65533;&#65533;)W&#65533;&#65533;&#65533;&#65533;&#65533;B&#65533;M$&#65533;&#65533;X&#65533;`6&#65533;&#65533;]q&#65533;PU&#65533;{b&#65533;&#65533;U&#65533;&#1604;&#65533;XD&#65533;E&#65533;+&#1874; 
Hfh&#65533;&#65533;i f&#65533;&#65533;W&#65533;B	&#65533;&#65533;&#65533;&#65533;w&#65533;&#65533;&#65533;%([&#65533;&#65533;B&#65533; trt&#65533;&#65533;"!&#65533;&#65533;Y&#65533;P&#65533;&#65533;{&#65533;&#534;&#1404;&#65533;&#65533;D&#65533;&#65533;&#172;N&#65533;&#65533;x&#65533;&#65533;;(`&#65533;+LA&#65533;}-&#65533;2^&#65533;&#65533;&#65533;&#65533;&#65533;?h $<As$&#65533;eg&#456;&#65533;y&#65533;cW&#65533;&#65533;W&#65533;&#65533;D&#65533;Uz&#65533;&#65533;&#65533;P&#1350;&#65533;&#65533;2&#65533;&#65533;&#65533;&#272;&#65533;8@&&#65533;&#65533;u$6D&#65533;&#65533;&#65533;&#65533;l8vH&#65533;c&#65533;}&#65533;p &#65533;&#65533;&#65533;+&#65533;!t&#65533;yv&#65533;&#65533;J&#65533;dHP&#65533;MM>J8&#65533;&#65533;&#65533;&#65533;&#65533;&#65533;&#65533;&#65533;&#65533;.;&#65533;&#65533;FJ&#65533;d{&#65533;&#65533;X&#65533;!ND&#65533;&#65533;&#65533;&#65533;&#65533;O&#65533;&#65533;&#65533;@&#65533;&#65533;*tB?t`&#65533;&#65533;&#65533;&#65533;'E&#197;&#65533;G&#65533;x=&#65533;&#65533;n&#65533;&#65533;&#65533;&#65533;&#65533;&#65533;.&#65533;1&#65533;c"&#65533;IH&#65533;Ao&#65533;&#65533;&#65533;&#65533;;&#65533;xH
&#801; T@Y&#65533;&#65533;*&#65533;&#65533;?&#65533;&#65533;8z&#65533;&#65533;&#65533; C&#65533;BN&#65533;&#65533;&#65533;&#65533;&#65533;&#65533;#&#65533;&#65533;m&#65533;&#280;&#65533;&#65533;&#65533;6@&#65533;C&#65533;&#65533;_&#65533;^&#65533;&#65533;&#65533;O&#65533;&#65533;4&#65533;`&#65533;D<&#65533;&#65533;&#65533;&#65533;&#65533;Sp&#65533;&#65533;8T&#65533;X&#65533;o&#65533;A&#65533;&#65533;&#65533;&#65533;'&#65533;e&#65533;y&#65533;n&#65533;&#65533;&#65533;Q&#65533;&#65533;(&#65533;&#65533;&#65533;o&#65533;U&#65533;&#65533;&#65533;&#65533;@&#65533;o)&#65533;&#65533;&#65533;!5&#65533;&#1734;C&#65533;C(P&#65533;W&#65533;&#65533;&#65533;&#592;&#65533;&#65533;&#65533;&#65533;N&#65533;&#65533;&#65533;a&#1673;&#65533;g&#65533;&#65533;&#65533;OFA!C&#65533;&#65533;&#65533; &#816;A
LP0&#1029;;*&#65533; r&#65533;e&#727;k&#65533;Y&#65533;&#65533;&#65533;&#65533;&#65533;&#65533;&#65533;&#65533;s/&#65533;&#65533;&#65533;@&#65533;Hu[&#396;&#65533;!&#65533;&#65533;l&#65533;I&#65533;P-&#65533;N4^(&#65533;t@1&#864;)&#65533;<&#65533;&#65533;-&#65533;&#65533;8&#65533;X&#65533;&#65533;(&#65533;&#65533;&#65533;zE&#1521;g&#65533;&#65533;&#659;'.o&#65533;&#65533;0&#323;&#65533;qS&#65533;I&#65533;r&#65533;&#65533;v&#65533;&#1601;&#65533;&#65533;&#65533;&#65533;b&#65533;&#65533;+_&#65533;}&#65533;&#65533;&#65533;&#65533;O> &#65533;&#65533;&#65533;&#65533;&#65533;&#65533;&#65533;G,&#65533;&#65533;&#65533;n&#65533;F&#65533;!&#65533;A&#65533;.&#65533;&#65533;&#65533;b&#65533;" &#65533;&#65533;21+&#65533;&#65533;QLQ&#65533;Yl&#65533;&#65533;O&#65533;&#65533;&#65533;NL&#65533;&#65533;>&#65533;&#65533;6&#65533;16~&#65533;q&#65533;&#1169;&#65533;&#65533;&#65533;&#65533;3&#65533;&#65533;0y&#65533;&{j"&#65533;:&#65533;&#65533;&#65533;&#65533;&#65533;&#65533;&#65533;{&#65533;#&#65533;0&#65533;&#65533;r&#65533;./&#65533;&#25053;&#65533;$l&#65533;dJ43E2v(&#65533;Jk&#65533;e&#65533;9&#65533;&#65533;\Q&#65533;>t&#65533;g&#65533;1&#65533;&#65533;@m&#65533;&#65533;Gk&#65533;&#65533;&#293;&#65533;&#1218;!&#65533;J+&#65533;&#65533;RQ&#65533;&#65533;k&#65533;&#581;&#65533;&#65533;&#65533;g&#65533;&#65533;&#65533;0&#65533;H&#65533;&#65533;&#65533;P&#65533;&#65533;0L\&#65533;E&#65533;r&#65533;&#65533;&#65533;h&#65533;&#65533;&#65533;&#65533;A&#65533;&#65533;&#65533;&#65533;&#65533;-
&#65533; @&#65533;-&#1587;$&#65533;,&#65533;
&#65533;&#65533; s&#65533;&#65533;6&#65533;q&#65533;)&#65533;&#65533;&#65533; ?&#65533;b&#65533;= &#352;I&#65533;IG&#65533;&#65533;&#65533;&#65533;&#549;A&#65533;&#65533;i&#65533;&#65533;&#65533;	&#65533;i8&#65533;&#65533;&#65533;&#65533;&#65533;&#65533;+&#65533;&#65533;&#65533; &#65533;&#65533;$&#65533;Jb&#608;Q&#65533;`&#65533;&#65533;&#65533;&#65533;hb&#65533;b&#65533;t`&#65533;U&#65533;&#65533;Xq&#65533;&#65533;&#65533;&#65533;&#65533;&#65533; &#65533;&#65533;&#65533;"&#65533;4&#65533;&#65533;&#65533;g&#65533;iPp	;&#65533;&#65533;&#65533;:8&#47770;HD1&#65533;&#336;Reh &#65533;&#65533; &#65533;&#65533;&#65533;B.&&#65533;&#65533;dx&#65533;.
&#65533;j&#65533;.&#65533;&#65533;&#65533;r&#65533;&#65533;&#65533;&#65533;&#65533;T&#65533; &#65533;PXz&#65533;y&#65533;Y&#65533;^0F&#596;&#35771;A\!g<O&#65533;&#65533;&#65533;&#65533;&#907;&#65533;&#65533;&#65533;M&#65533; &#65533; &#65533;&#65533;@y&#65533; P@&#65533;J&#65533;&#65533;&#65533;&#65533;&#65533;*&#65533;&#65533;B\2&#65533;&#65533;&#1022;&#65533;&#65533;&#65533;&#65533;&#65533;&#65533;pPCO&#65533;	&#65533;&#65533;&#65533;:&#65533;&#65533;r&#65533;+&#65533;/F&#65533;&#65533;&#65533;&#65533;!F&#65533;Z*&#65533;S&#65533;&#65533;&#65533;&#65533;&#65533;&#65533;&#65533;G+q&#65533; \&#65533;]&#65533;b&#65533;&#65533;1&#65533; ]TEC/&#65533;&#2034;&#65533;&#65533;h &#65533;&#65533;&#65533;&#65533;P&#65533;8&#65533;&#65533;&#65533;&#65533;&#65533;&#65533;&#65533;ZA&#65533;w&#65533;&#65533;@&#65533;i@&#65533;&#65533;@&#65533; oE&#65533;L&#1456;&#65533;&#288;/&#1312;&#65533;&#65533;&#150;&#65533;@&#65533;&#65533;&#65533;&#65533;krB&#65533;X&#65533;;&#65533;&#65533;LDB&#65533;Nr&#65533;&#65533;jA&#65533;	C`\D!&#65533;&#65533;T&#65533;&#65533;&#65533;DURDS&#65533;&#65533;&#624;&#65533;&#65533;
b&#65533;
2+1&#65533;P&#65533;&#65533;&#65533;&#65533;&#65533; 8&#65533;&#65533;&#65533;&#535;&#65533; &#65533;yKA`!&#65533; E&#65533;B&#65533;C&#65533;?&#65533;&#65533;l0&#65533;bp&#65533;&#65533;u@u&#65533;&#65533;&#65533;&#65533;&#65533;&#65533;%&#65533;&#65533;&#65533;&#65533;&#65533;&#65533;d'\D
&#65533;&#65533;&#65533;&#65533;b&x&#65533;?&#65533;n&#65533;D&R&#65533;&#65533;A&#65533;0&#669;p&#65533;b&#65533;&#65533;&#65533;&#65533;6&#65533;@8`7`&#65533;Vv &#65533;&#65533;&#65533;|&#65533;&#65533;5&#65533;&#65533;&#65533;cUQ&#65533;&#65533;e&#65533;=4&#65533;q\"&#65533;&#65533;
&#65533;H&#65533;A&#65533;a&#65533;&#65533;q6r{&#778;@d@&#65533;%&#65533;p&#65533;gv&#65533;&#65533;V&#65533;h&#65533;&#65533;K&#1170;g&#65533;&#65533;YjI&#65533;A&#16386;7&#65533;&#65533;8&#65533;xA,j1&#65533;&#65533;l&#65533;&#65533;@\&#65533;&#65533;B &#65533;p\&#65533;#&#65533;&#65533;&#1043;&#65533;&#65533;y07&#65533;l3&#65533;B8P&#65533;f&#65533;
&#65533;#&#65533;&#65533;V&#487;&#65533;&#65533;t&#65533;@&#65533;&#65533;n 
&#65533;&#65533;T>&#62569;dj &#65533;&#65533;T&#65533;9&#65533;N&#65533;&#65533;w`&#65533;l&#323;&#65533;1&#65533;&#65533;&#65533;&#65533;&#65533;D&#65533;+H
&#65533;&#65533;)8&#217;&#65533;&#65533;U&#65533;&#65533;&#65533;J&#65533;H}&#65533;&#65533;&#65533;2@&#65533;&5)G;&#65533;&#1999;&#65533;&#65533;#	&#65533;&#65533;AD6&#65533;l
&#1600;&#65533;Ae&#65533;&#65533;&#65533;&#65533;&#65533;&#65533;Nt&#65533;&#555;&p&#8310;&#65533;&#65533;d&#65533;P&#65533;*Hco&#1543; d`&#65533;&#65533;&#65533;,Y&#842;"t&#65533;DG&#65533;&#65533;&#65533;&#65533;7&#65533;u&#65533;&&#65533;-&#65533;]&#65533; (&#65533; j&#65533;&#65533;`&#65533;Kd&#65533;&#65533;C&#65533;&#65533;&#65533;h&#65533;&#65533;&#65533; P&#65533;&#65533;4&#65533;D&#65533;&#65533;&#65533;&#896;&#65533;gG&#65533;#&#65533;&#65533;&#65533;b&#65533;Xi}&#65533; &#1224;&#65533;&#65533;&#65533;3&#65533; &#65533;:&#65533;b&#65533;&#65533;@h2P&#65533; h&#65533;&#65533;
@&#65533; (&#65533;&#65533;"&#65533;* &#65533;,>&#65533;&#65533;@&#65533;QF&#65533;&#65533;X&#65533;&#65533;&#65533;?"a&#65533;&#65533;$&#65533;&#65533;&#65533;&#65533;&#65533;&#65533;&#65533;&#65533;&#65533;p'[&#65533;OH&#65533;I&#65533;U&&#65533;&#65533;&#65533;NR&#65533;J&#65533;#eb
&#65533;N&#65533;&#65533;&#65533;:&#65533;&#65533;Tvi&#65533;&#65533;&#65533;B&#65533;&#1100;&#65533;&#65533;~&#65533;&#65533;&#65533;&#65533; s&#65533;&#65533;&#65533;&#65533;&#65533;&#65533;_@ &#65533;`&#65533;5&#65533;,g&#65533;+]&#65533;(&#65533;"&#65533;Um'w(&#65533;&#65533;!&#65533;&#65533;2^&#65533;&#65533;&#65533;&#65533;y@&#65533;&#65533;lA&#1778;&#65533;O&#65533;&#65533;&#65533;
&#65533;a&#65533;&#65533;go$&#65533;F&#65533;H`&#65533;&#65533;&#358;8PD&#65533;&#65533;&#65533;*&#65533;&#485;1 O;`^ i&#65533;&#65533;B=hm&#65533; g&#65533;]&#65533;2&#65533;&#65533;&#65533;A]&#65533;&#65533;&#65533; !,&#65533;u&#65533;&#65533;&#65533;{b&#1440;&#332;@?e);^WB&#65533; &#65533;/(cALa&#65533;&#65533;&#65533;&#65533;&#65533;n]&#65533;\&#65533;5!lA&#65533;&#65533;8"&#65533;5&#65533;&#65533;&#65533;(&#65533;&#65533;&#65533;&#65533;|&#65533;&#242;w&#65533;&#65533;(Q&#65533;&#65533;z-&#4122;&#65533;`&#65533;(&#65533;&#65533;]&#65533;&#65533;pC&#1807;*&#65533;&pQ&#65533;&#65533;t&#65533;&#65533;&#65533;&#1028;&#65533;&#65533;&#65533;&#65533;&#65533;a&#65533;&#65533;&#65533;]&#65533;
&#516;&#65533;&#65533;0&#65533;	^&#65533;N&#65533;X&#65533;8>&#65533;mA&#65533;1&#65533;w&#65533;&#65533;&#65533;qAJ@nq&#65533;{&#65533;&z&#65533;;v&#65533;&#65533;&#65533;&#65533;2~&#65533;&#65533;N&#65533;,&#65533;VF&#65533;&#65533;	d&#65533; )&#65533;V&#65533;@&#65533;a&#65533;&#65533;&#65533;&#65533;&#65533;&#65533;&#65533;&#65533;!&#65533;&#65533;%V&#65533;3&#65533;&#65533;&#65533; f&#65533;&#65533;&#65533;h&#65533;&X4A&#65533;&#65533;&#65533;@,&#65533; &#65533;&#65533;&#65533;.&#65533;(&#65533;)h&#65533;&#65533;^&#65533;&#65533;6R@&#65533;&#1182;&#65533;`&#65533;&#65533;[&#65533;&#65533;&#65533;!4&#65533;&#65533;m_&#65533;&#65533;&#65533;.&#65533;"V&#65533;&#65533;&#65533;?&#65533;?V0a&#65533;{&#65533;x&#65533;X&#65533;8&#65533;&#65533;&#65533;M&#65533;&#65533;&#65533;@&#65533;xGJ&#65533;?q\&#65533;_&#65533;&#65533;&#65533;]&#65533;wT&#65533;&#65533;/A	&#65533;&#65533;T&#65533;&#65533;&#65533;&#65533;/*&#1096;&#65533;[&#65533;&#65533;<qG0TD &#65533;&#65533;T&#65533;&#1090;9&#65533;a0@Z&#65533;&#65533;$Qf@&#65533;&#65533;&#65533;0{&#65533;@&#65533;&#65533;! &#65533;O&#65533;*&#65533;&#65533;(H&#65533;[`wP 6l&#65533;
&#1586;&#65533;&#65533;`&#65533;l&#65533; &#65533;&#65533;&#1669;n&#65533;I;d&#65533;&#65533;Vf&#65533;&#65533;&#65533;rA&#65533;f&#65533;(G+&#65533;&#65533;g&#65533;^#/h&#65533;6&#65533;&#65533;&#65533;&#65533;E&#65533;
"o&#65533;&#65533;&#65533;b&#65533;5
- &#65533;&#65533;&#65533; t &#65533;@&#65533;!&#65533;&#65533; &#65533; .&#65533;Z&#65533;[L&#65533;.An *@&#896; s&#65533;&#65533;Z&#65533;	@&#65533; &#65533;*C[f&#65533;?H&#65533;t u&#65533;0t$>H&#65533;@&#65533;&#65533;
&#65533;9B&#65533;&#65533;L!i&#65533;|&#65533;&#65533;2&#65533;&#65533;&#65533;LNbn&#65533;0P&#65533;&#65533; &#65533;-&#65533;^n&#1654;j&#65533;&#65533; &#65533;Gve0&#65533;&#65533; &#65533;&#65533;&#65533;@&#65533;&#1415;E&#65533; &#65533;&#65533;&#65533;&#65533; \!&#65533;&#65533;&#65533;&#65533;:l'`&#65533;&&#65533;@:&#65533;_&#65533; \k&#65533;d&#65533;&#65533;&#65533;z'&#65533;&#65533;y&#65533;&#65533;
3&#65533;~&#65533;:/&#65533;&#65533;&#65533;DQF&#65533;&#65533; &#65533;&#65533;T&#65533;!&#65533;&#65533;2H&#65533;I&#65533;&#65533;&#65533;&#65533;uq'&#65533;&#65533;&#65533;,C&#65533; J&#65533; &#65533;&#65533; &#65533;&#65533;2&#65533;&#65533;a.n&#65533;,&#65533;&#65533;`&#65533;Q&#65533;q&#65533;@&#65533;wK&#65533;HE&#65533;&#65533;%&#65533;&#5198;b"&#65533;&#65533;, r&#65533;%&#65533;&#65533;6Z(	]]&#65533;&#65533;=v&#65533;&#65533;/&#65533;&#65533;&#65533;&#65533;&#65533;F8 ((&#65533;z&#65533;Xh&#65533;&#65533;" &#65533;i\@|X&#65533; <&#65533;2&#65533; &#65533;&#65533;&#1409; &#65533; &#65533;&#65533;"&#65533;&#65533;"&#65533;a&#65533;A"72&#65533;2v`&#65533;#&#65533;&#65533;N0%&#65533;&#65533;%&#65533;d$&#65533;&#65533;l&#65533;&#65533;@Yto0P&#65533;uJ&#65533;
&#65533;!/&#65533;&#65533;a&#65533;&#65533;*4D&#65533;&#65533;
&#65533;[\&#65533;2*@&#65533;&#65533;&#65533;\&#65533;&#65533;cl&#65533;G&#65533;n&#65533;l&#65533;6&#65533;&#65533;5&#65533;2&#912;&#65533;6&#65533;	N~NC&#65533;j&#65533;obC+j&#65533;5&#65533;B&#65533;A
8`&#65533;( R&#65533;ZA&#65533;.Z&#65533;@&#65533;&#65533;&#65533;&#65533;&#65533;&#65533;&#65533;!2s&#65533;b&#65533;G&#65533;p 	J&#65533;&#65533;&#65533;h&#65533;2i
h&#65533;&#65533;A&#65533;&#65533;*J&#65533;dA&#65533;&#65533;\&#65533;>&#65533;v&#65533;&#65533;&#65533;\B&#65533;&#65533;&#65533;&#419;E&#65533;&#65533;%&#65533;o%i&#65533;6M&#65533;&#65533;&#65533;&#65533;&#65533;&#65533;"|&#65533;!!K$
&#65533;&#65533;&&#65533;&#65533;&#65533;&#65533;&#65533;
"	&#65533;S&#65533;&#65533; &#65533;&#65533;&#65533;&#65533;*&#65533;&#65533;B&#65533;2&#65533;&#65533;&#65533;&#65533;&#65533;:i&#65533;,&#65533;&#65533;&#65533;&#65533;<&#65533;&#65533;2b@&#65533;&#65533;&#65533;E N&#65533;j&#65533;BnV&#65533;&#65533;&#65533;&#65533;&#65533;&#65533;&#65533;N&#65533;N/	$&#65533;8Q&#65533;h&#65533;;O&#65533;&#65533; &#65533; &#65533;&#65533;>&#65533;&#414;&#65533;8&#65533;0.:&#65533;s:1N&#65533;A&#65533;M:&#65533;G
&#65533;&#65533;&#65533;&#65533;&#65533;&#65533;2&#65533;&#65533;6&#65533;&#65533;&#65533;&#65533;%hnR&#65533;qSp2&#65533;&#65533; .&#65533;&#1184;2&#65533;&#65533;&#65533;
"F&#65533;2&#65533;&#65533; 8$&#65533;&#65533;Lh&#65533;'wb8&#65533;&#65533;4&&#65533;<&#65533;&#65533;* I&#65533;&#65533;  P&#65533;&#65533;&#65533;&#65533;Z&#65533;@&#65533; &#65533;&#65533;&#65533; Pl	&#65533;&#65533;H&#65533;&#65533;HP&#65533;o&#65533;&#65533;K&#65533;&#65533;&#65533; |I3j&#65533;L&#65533;K&#65533;&#65533;&#65533;&#65533;&#65533;&#1891;Z&#65533;&#65533;&#65533;Ht&#65533;*&#1539;q&#65533;AJ&#65533;&#65533;Lo&#65533;&#65533;0@,&#65533;t*&#65533;b&#65533;&#65533;&#65533;&#65533;=jIe&#65533;&#65533;&#65533;(ypj>&#65533;(f&#65533;&#65533;&#65533;[R&#65533;u0&#65533;,&#65533;&#65533;Z&#65533;"G-&#65533;&#65533;&#65533;&#65533;,&#65533;{&#65533;&#65533;2&#65533; &#668;&#65533;&#65533;&#65533;oU]B&#65533; >&#65533;ap&#65533;&#65533;&#65533;&#65533;&#65533;D&#65533;&#65533;&#65533;@kd&#65533;&#65533;gh&#65533; &#65533;&#65533;&#472;&M-j&#254;&#65533;&#65533;&#65533;&#848;&#65533;7&#65533;&#65533;or&#65533;b,&#65533;!+&#65533;/6&#65533;&#65533;&#65533;K&#65533;&#65533;B&#65533;&#65533;&#65533;|a&#65533;&#65533;&#65533;!]w!<Pt@gd&#65533;
*&#65533;&#65533;&#65533;&#65533;&#65533;&#65533;-e <A&#65533;&#65533;&#65533;&#65533;&#65533;q&#65533;&#65533;:&#65533;&#65533;&#65533;&#65533;
&#65533; 	N&#65533;\A&#65533;&#65533;&#65533;2&#65533;
0&#65533;2&#65533;a3&#65533;&#65533; D?&#65533;#d9&#65533;ZGGq =&#65533;&#65533;B&#65533;&#65533;&#65533;Fh&#65533;&=&#65533;&#65533; H$j&#65533;PDm&#65533;fM$D]&#65533;&#65533;v"	h&#65533;&,A&#1542;&#65533; @&#65533;3B]&#65533;A&#65533;9w&#65533;h&#65533;&#65533;F&#65533;?&#65533;&#65533;&#65533;:#4	T&#65533;%TO@&#65533;A\D&#65533;&#65533;!(a&#65533;v"&#65533;&#65533;T&#65533;&#65533;
x&#65533;4&#65533;l&#65533;&#65533;&#65533;&#65533;&#65533; &#65533;69&#65533;i&#65533;&#65533;&#65533;&#65533;2&#65533;vE&#65533;v'&#685;D(&#65533;&*&#65533;&#1854;&#65533;2n&#65533;&#65533;Z&#65533; F&#65533;D&#65533;&#192;D`&#65533;&#65533;p'^g&#65533;&#65533;&#65533;&#65533;&#65533;&#65533;Rr&#65533;%&#65533;&#65533;&#65533;t&#65533;&#65533;&#65533; 3&#65533;`@&#65533;2nE:&#65533;\ 	[&#65533;%&#65533;&#65533;'&#65533;N*CZ&#65533;Gi-&#65533;nc&#65533;&#65533;&#532;&#65533;i&#65533;fitWZ&#65533;x&#65533;Bw&#65533;&#65533;\&#65533;@w&#65533;&#65533;T&#65533;&#65533;
&#65533;&&#65533;&#65533;&#65533;
&#65533;w{&#65533;&#65533;&#65533;Nt&#65533; >@Z&#65533;&#65533;8&#151;&#65533;P&#65533;V&#65533;ww2&#65533;7|)@n&#65533;%&#848;&#65533;&#65533;#6H&#65533;&#65533;&#65533; dcid&#65533;,^ &#65533;&#65533;&#65533;L&#65533;,&#65533;&#65533;&#65533;2&#65533;&#65533;&#1839;J&#65533;&#1792;&#65533;&#65533;&#65533;&#65533;&#65533;&#65533;&#65533;&#65533; &#65533;&#65533;k&#65533;&#65533;&#65533;&#65533; &#65533;&#65533;&#65533;&#65533;^ m&#65533;&#65533;m&#65533;	9T8h^C&#65533;&#65533;h&#65533;,otC&#1454;&#65533;&#65533;&#65533;R&#65533;^ yb&#65533;d&#65533;&#65533;C&#65533;`|&#789;&#65533;a&#65533;&#65533;&#65533;&#65533;&#65533; &#65533;g&#65533;&#65533;&#65533;,&#65533;&#65533;&#65533;* 
&#65533;A&#65533;2;&#65533;&#65533;&#65533;&#65533;(`A&#65533;&#65533;l&#65533;L&#65533;&#65533;&#65533; | &#65533;&#65533;&#65533;&#65533;<&#65533;&#65533;&#65533;&#65533; L&#65533;&#65533;&#65533;d,fv|0&#65533;&#65533;(&#65533;&#65533;
&#65533;&#65533;&#65533;&#65533;!&#65533;@&#65533;&#65533;E&#65533;&#65533;&#65533;T As1&#65533;{\&#65533;6&#65533;&#65533;sv'&#65533;&#65533;r?&#65533;(&#65533;&#32126;&#65533;h&#65533;j&#65533;Vi&#65533;&#65533;9&#65533;&#65533;h!C&#65533;T?i&#65533;i&#65533;&#65533;9&#65533;&#65533;&#65533;&#65533;&#65533;n&#65533;a&#65533;!&#65533;<k&#65533;&#1515;}&#65533;QD&#65533;D&#65533;&#65533;&#65533;0&#65533;D n&#65533;sAc&#65533;;&#65533;&#65533;?&#65533;&#65533;&#65533;ay&#424;6i4&#65533;S&#65533;jnp&#65533;2.C/&#65533;;bp i`&#65533;&#65533;O
1 &#65533;0&#65533;t&#65533;&#65533;&#65533;&#65533;t&#65533;6&#65533;&#65533;&#65533;S&#65533;@&#65533;n&#65533;26&#65533;26&#376;&#65533;vbK&#65533;&#65533; B&#65533; &#65533; (&#65533;&#65533; &#65533;&#65533;v&#65533;%&#65533;&#65533;&#216;k&#65533;R3N&#65533;}w&#65533;mQ&#65533;.]|&#65533;&#1507;&#1000;&#65533;y&#65533;Ay&#65533;&#65533;i&#65533;&#65533;&#65533;&#65533;&#65533;D9&#65533;z&#65533;FZ^&#65533;=&#65533;&#65533;}1&#65533; T&#65533;wK&#65533;!,|&#1315;N&#65533;z&#65533;&#65533;&#65533;*&#1585;&#65533;
9&#65533; &#65533;#
r&#65533; &#65533;a&#65533; V&#65533;E^&#65533; du'V5&#65533;K&#65533;&#65533;&#65533;&#65533;&#65533; X&#65533;l&#65533;&#65533;-&#65533;&#621;&#65533;)/|&#65533;&&#1314;-.$&#65533;&#65533;2=J8p&#65533;&#65533;&#65533;Z&#65533;=e&#65533;&#65533;&#65533;&#65533;:&#65533;0! &#65533;M&#65533; &#65533;A&[b&#65533;&#65533;h&#65533;x&#65533;&#65533;&#65533;&#65533;\&#65533; A A&#65533;&#65533;&#65533;4&#65533;&#65533;&#65533;:~&#65533;&#65533;&#65533;&#65533;&#65533; f&#65533;&&#65533;&#65533;b&#65533;&#65533;g&#65533;&#655;dka&#65533;&#65533;&#65533;&#65533;
=DG+&#65533;eAzx &#65533;8$&#65533;&#65533;&#65533;1&#65533;&#65533;\&#65533;&#1534;&#65533; &#65533;*&#65533;`&#65533;&#65533;&#65533;&#65533;}&#65533;&#467;9ygw&#65533;s&#65533;v&#65533;>K&#65533;&#1301;&#65533;So	tE&#65533;{&#65533;&#65533;3&#65533;&#65533; &#65533;j&#65533;&#65533;&#65533;&#65533;6&#129;k]&#65533;zG&#128;&#65533;&#65533;rE&#65533;A&#65533;6iE&#65533;g&#65533;&#65533;A&#65533;j&#65533;V@&#65533;2&#65533;&#1244;&#65533;gp&#65533;&#65533;&#65533;I/&#65533;YE &#65533; \&#65533;C=&#65533;%&#65533;&#65533;%&#65533;`&#65533;&#65533;O&#65533;&#65533;K&#65533;7&#65533; \@&#65533;;E&#65533;&#65533;N&#65533;PE&#65533;&#65533;hT&#65533;a&#65533;c\&#65533;.&#65533;B&#65533;j&#65533;&#65533;&#65533;&#65533;H&#65533;t/&#65533;&#65533;Nh&#65533;8&#65533;&#65533;<&#65533;a&#65533;&#65533;&#65533;%<!(2&#65533;&#65533; ^&#65533;&#65533;V$&#65533;&#65533;&#65533;E&#65533;@	&#65533;)E@c&#65533;" &#65533; &#65533;&#65533;~`\b&#65533;3&#1697;E&#425;&&#65533;k&#65533;&#65533;&#65533;&#65533; 
al&#65533;&#65533;k&#65533;&#65533;&#65533;&#65533;&#65533;l&#65533;]&#65533;&#1676;/
&#65533;&#65533;&#65533;&#65533;&#65533;&#65533;j[&#65533;&#65533;&#65533;F&#65533;&#387;<&#65533;&#65533;&#65533;-[&#65533;&#65533;R^1A&#65533;-; ~&#65533;\&#65533;&#65533;&#65533;&#289;&#1280; &#65533;&#1546;i&#1866;&#65533;X_]F&#65533;$*:&#65533;;P{&#65533;P&#65533;9[&#65533;7P;&#65533;6M[( &#65533;&#65533;#y<&#65533;&#65533;&#65533;&#65533;Z&#65533;&#65533;&#65533;i&#65533;&#65533;&&#65533;V"R (A&#65533;&#65533;&#65533;!R`6]&#65533;z|&#65533;c&#65533;&#307;;7&#65533;-s&#65533;{&#65533;_|E&#65533;&#65533;&#65533;~&#65533;h'&#65533;`&#65533;&#65533;&#65533;&#1408;"&#65533;a~&#65533;&#65533;&#65533;"Y&#65533;$W&#65533;\&#65533;&#65533;+c&#65533;&#65533;&#65533;&#65533;&#65533;&#65533;2&#65533;
&#65533;O&#129; &#65533;&#65533;yM&#65533;"/2EEF&#65533;{\ &#65533;&#65533;r+7&#65533;f&#65533;&#65533;&#65533;F &#65533;# lQARjT&#65533; ~&#65533;&#65533;2`&#65533;bBT&#32990;&#65533;I&#65533;&#65533;&#65533;E&#65533;1Sj&#65533;T2Tj&#65533;&#65533;&#65533;*&#65533;Wr+Cjeuk&#65533;&#65533;k&#65533;&#65533;^&#65533;&#65533;!z
&#3653;&#65533;&&#65533;`j"1&#65533;a&#65533;J&#65533;V&#65533;&#65533;&#65533;$&#65533;1V&#65533;&#65533;&#1815;&#65533;&#65533;&#65533;&#65533;&#65533;  &#65533;~'&#65533;E&#65533;&#65533;&#65533;<P &#65533;H&#65533;&#65533;&#65533;Q &#65533;k5
&#65533;5$&#65533;&#65533;&#65533;&#65533;&#65533;&#65533;L&#65533;&#65533;&#65533;&#65533;&#65533;a8&#65533;&#65533;&#65533;&#65533;,6F8&#65533;3&#65533;&#1235;&#65533;cA4&#65533;&#65533;X&#65533;::&#65533;&#65533; &#65533;&#65533;&#65533;&#65533;&#65533;s}&#65533;k2!&#65533;&#65533;&#65533;i=I&#65533;&#65533;&#65533;rq6:~&#65533; &#65533;a:&#65533;&#65533;&#65533;-&#65533;,&#65533;:&#65533;#&#65533;&#600;~&#65533;3&#65533;']&#65533;X&#65533;&#65533;&#65533;&#65533;!&#65533;[8&#65533;&#65533;&#65533;&#65533;&#65533;&#65533;&#1664;&#65533;/&#65533;&#65533;&#65533;&#65533;_&#65533;&#65533;&#65533;&#65533; #D&#65533;E&#65533;&#507;g&#65533;v^&#65533;4 &#65533;&#65533;&#65533;&#65533;&#65533;&#65533;&#65533;%&#65533;&#65533;(1C&#65533;#&#65533;H&#65533; &#65533;&#65533;&#65533;&#65533;&#65533;w&#65533;&#65533;&#386;":~,&#65533;*&#65533;&#65533;p&#65533;@n(&#65533;&#771;&#65533;5&#65533;<`&#65533;&#65533;&#65533;&#1761;04g" y1aN&#65533;&#65533;(&#65533;&#65533;&#65533;&#65533;&#65533;h&#65533;&#65533;&#65533;(I&#65533;!G&#65533;DE&#65533;&#65533;&#65533;?&#65533;&#65533;,&#65533;&#65533;&#65533;?`&#65533;&#65533;&#65533;Mz&#65533;&#1602;&#65533;&#65533;&#65533;&#65533;u&#65533;&#65533;_&#65533;&#65533;a&#65533;&#65533;:&#65533;&#1915;&#65533;&#65533;&#759;oAAe&#65533;.8B&#65533;&#65533;&#65533;&#65533;\&#65533;AP&#65533;i&#65533;J&#65533;Ly&#65533;:&#65533;&#638;d&#65533;&#65533;f&#65533;&#65533;&#65533;&#65533;&#65533;&#65533;&#65533;m&#820;&#65533;&#65533;&#65533;&#65533;&#65533;&#65533;3JW&#65533;&#65533;&#65533;&#65533;&#65533;&#65533;C&#65533;&#65533;&#65533;lF&#65533;_&#65533;&#65533;&#65533;]y"&#65533;&#65533;&#65533;&#65533;&#65533;&#65533;&#65533;R4&#65533;7}&#65533;).xL;&#1573;&#767;.&#438;&#65533;_&#65533;&#65533;&#65533;m<Ht&#65533;&#65533;&#65533;_4(&#65533;&#601;f,&#65533;&#65533;&#65533;$&#65533;&#65533;&#65533;B&#65533;&#65533;X&#65533;&#65533;"&#65533;?&#65533;(&#65533;:`&#1162;&#52259;&#65533;&#65533;&#65533;(B&#65533;'<p#D&#65533;&#65533;S&#65533;/&#65533;&#65533;&#65533;
&#65533;&#65533;&#65533;
$&#65533;&#65533;#N&#65533;(&#65533;&#65533;g&#65533;'&#257;B8&#65533;&#65533;&#65533;X&#65533;&#65533;%&#65533;&#65533;&#65533;&#65533;?3z&#65533;I,B&#65533;zb&#65533;&#65533;5&#65533;&#65533;&#65533;`P&#65533;<Y&#65533;'8&#65533;&#65533;&#65533;P`LAv&#65533;_&#65533;&#65533;&#65533;&#65533;?&#65533;&#1093;&#65533;rh&#65533;&#65533;&#26258;&#65533;&#65533;&#65533;&#65533;&#65533;fAp&#65533;QgAn$']^&#65533;)PYUGA&#65533;Z\1|-&#65533;I&#65533;X&#65533;&#65533;l&#65533;AAD&#65533;=6@q&#65533;?P&#65533;&#65533;lVD&#65533;A&#65533; &#65533;&#65533;;&#65533;s&#65533;b&#65533;T&#65533;*&#65533;J&#65533;"s&#65533;&#65533;Z&#65533;+eM&#65533;G&#65533;&#772;h&#65533;&#65533;&#65533;&#65533;&#65533;&#65533;yP&#65533;A[&#65533;&#65533;&#65533;PK-&#65533;&#65533;&#65533;5F&#65533;"kE&#65533; E &#65533;&#65533;&#65533;&#65533;&#65533;yA&#65533;&#65533;&#65533;.M&#65533;&#65533;A&#65533;&#65533;&#65533;&#65533;&#65533;TD&#65533;L&#65533;1&#65533;&#65533;&#65533;IAp&#65533;&#65533;Dg&#65533;C&#65533;&#65533;&#65533;T&E&#65533;&#65533;&#65533;&#65533;03	&#65533;&#65533;&#65533;t3wLQ
&#65533;a&#65533;E
&#65533;S&#65533;E&#65533;&#65533;&#65533;&#65533;&#65533;&#65533;{%pD0&#65533;&#65533;Lu&#65533;<&#65533;&#65533;&#65533;&#65533;1&#65533;QD&#65533;}&#33856;B4&#65533;&#65533;c|&#65533;)@&#65533;&#65533;e&#65533;&#65533;B&#65533;&#65533;%&#65533;$;vM&#65533;'&#65533;p&#65533;&#65533;"&#65533;&#65533;#&#65533;qH`&#65533;!n&#65533;&#65533;bDQHH&#256;&#65533;*Bv&#65533;>&#65533;&#1207;&#65533;B&#65533;&#65533;72&#65533;&#65533;&#65533;8i&#65533;"5&#65533;2&#65533;7&#1824;@&#65533;A &#65533;&#65533;0Q*7&#65533;3&#65533;;&#65533;4&#65533;?|&#65533;&#65533;&#65533;&#65533;Y&#65533;&#65533;&#65533;&#65533;&#65533;&#65533;i&#65533;&#65533;&#990;U%,&#65533;P&#65533;&#65533;%8&#65533;DN&#65533;&#65533;&#65533;?A&#65533;2f 9&#65533;:&#65533; &#65533;&#65533;&#65533;wW&#65533;4c&#65533;6&#65533;&#681;A&#65533;&#65533;&#65533;&#65533;F&#65533;&#65533;&#65533;-&#65533;%&#65533;4&#65533;&#65533;~R&#65533;&#65533;>]d&#65533;&#1273;&#65533;Q?)y[,Mz&#65533;Ay&#65533;&#65533;&#65533; 8q&#65533;&#65533;2&#65533;&#65533;!&#65533;Sh&#65533;,4UO&#65533;&#65533;&#65533;`&#65533;&#65533;&#65533;&#65533;&#65533;G`&#65533;&#65533;&#65533;0&#65533;/&#65533;8B['&#65533;&#65533;&#65533;-4&#65533;&#65533;0C%PJC
(&#65533;*&#65533;%V`&#65533;@&#65533;@*&#65533;&#194;8&#65533;"
&#65533;?F&#65533;&#65533;&#65533;N&#65533;	&#65533;(&#65533;&#65533;&#515; :&#65533;&#65533;&#65533;|P&#65533;4G\&#65533;&#65533;|`26#&#1017;&#65533;&#65533;<&#65533;x9&#65533;)3&#65533;q!9&#65533;&#1618;Ax&&#65533;il'R&#65533;$&#65533;L1&#65533;&#65533;
&#65533;&#65533;&#65533;P0&#65533;&#65533;m&#65533;&#65533;&#65533;TAx&#65533;J&#65533;&#65533;&#65533; &#65533;R,
&#65533;I*&#65533;&#65533;F&#65533;&#65533;&#65533;&#65533;	.&#256;&#65533;h&#65533;\!00NJB&#65533;&&#65533;&#65533;*B1&#65533;KT^j`&#65533;&#65533;&#65533;&#65533;&#65533;&#65533;3
R@&Ej&#65533;5&#65533;&#65533;&#65533;"&#65533;&#65533;&#65533;
81&#65533;&#65533;&#65533;fAf&#65533;&#65533;&#65533;&#65533;&#65533;H&#65533;$Vb&#65533;U+L&#65533;:&#65533;&#65533;&#65533;e&#65533;&#65533;&#65533;z&#65533;&#65533;&#65533;*&#65533;d\A`&#65533;&#65533;G&#65533;f&#65533;"W&#65533;2H&#65533;&#65533;&#65533;"0`W&#65533;&#65533;&#65533;B&#65533;w&#65533;V&#65533;&#65533;h&#65533;	{d&#65533;&#65533;IF/&#1676;&#65533;&#65533;z &#65533;T=Y&#65533;&#65533;R&#65533;V&#65533;&#65533;&#65533; &&#65533;)&#65533;TS<&#65533;9&#65533;p&#65533;&#286;&#65533;&#1536;M&#65533;&#569;&#65533;#&#65533;&#1631;&#65533;&#65533;0&#65533;&#65533;"&#65533;@&#65533;
bNW&#65533;&#65533;	<	&#65533;&#65533;&#65533;x&#65533;&#65533;&#65533;'V&#1465;&&#65533;&#65533; e&#65533;&#65533;V)&#65533;&#65533;&#65533; 9(C&#65533;&#65533;&#65533;2&#65533;"o&#65533;&#65533;[&#65533;:ULD*H&#65533;
&#65533;z&#65533;&#65533;&#65533;XhAA&#65533;&#65533;&#65533; *`B`X&#65533;&#65533;&#65533;~1 M%+&#65533;T&#65533; f&#65533;)]`&#65533;&#65533;&#65533;-EL@7&#65533;&#65533; lGADQ&#65533;#&#65533;L&#65533;&#65533;9&#65533;P&#65533;&#65533;b^&#539;3
V&#1731; O&#65533; &#65533;
P0&#65533;&#65533;&#65533;`&#65533;&#65533;&#65533;&#65533;w"&#65533;&#65533;&#65533;Tw&#65533;&#65533;Q&#65533;	&#65533;	 &#65533;&#834;T&#65533;u&#65533;&#65533; r&#65533;&#65533;&#65533;w5&#65533;x&#65533;O&#65533;I&#65533;&#65533;&#65533;4 Y!&#65533;a&#947;&#65533;&#65533;&#65533;&#65533;EhW&#65533;&#65533;&#65533;wOuEA&#65533;i $X&#65533;&#65533; ^V0&#65533;&#65533;&#65533;&#65533;&#65533;"E-&#65533;2	uM&#65533; +&#65533;0&#65533;&#65533;Q&#65533;s&#65533;&#65533;&#65533;0&#65533;ir&#65533;b&#65533;c	E%&#65533;@)b&#65533;T&#65533; "5HG&#65533;e&#65533;&#65533;0E&#65533;K&#65533;a8&#65533;&#65533;(&#65533;&#65533;&#65533;&#65533;&#65533;Q&#65533;!d&#65533;&#65533;?&0&#65533;	&#65533;#&#65533;&#65533;?&#65533;&#65533;&#65533;A&#65533;&#65533;&#65533;&#65533;&#65533;A&#65533;&#65533;&#65533;T&#65533;&#65533;PV&#65533;)b&#65533;+$&#65533;?&#65533;&#65533;&#65533;&#65533;&#65533;&#65533;$N&#65533;&#65533;`&#65533;&#65533;_4&#65533;#i]&#65533;&#65533;L&#65533;&#65533;BvM&#65533;&#65533;,0&#7173;&#65533;&#65533;?&#65533;&#65533;&#65533; &#65533;&#65533;l`&#65533;&#65533;&#65533;N&#65533;&#65533;G&#65533;&#65533;&#1662;`&#65533;'&#65533;&#65533;	@{7&#65533;#u<dp&#65533;S&#65533;"&#65533;&#65533;H&#65533;&#65533;W&#65533;&#65533;&#65533;&#65533;-&#65533;f&#65533;K&#65533;&#65533;&#65533;&#65533;&#65533;x&#65533;.&#65533;&#65533;Ab&#65533;&#65533;.&#65533;l&#65533;T&#65533; &#65533;@&#65533;&#65533;rm&#65533;&#65533;&#65533;&#65533; H@&#65533;8&#204;&#65533;HL	&#65533;&#65533;{V0h&#65533;&#65533;&#1117;rA&#1072;&#65533;c&#65533;&#65533;&#65533;E&#65533;&#65533;&#65533;D&#65533;" h&#65533;t&#65533;[&#65533;&#13823;V&#65533;S;&#65533;jU&#65533;&#65533;O&#65533;&#65533;&#65533;Y&#65533;2&#65533;P&#65533;1&#65533;&#65533;'&#65533;@&#65533;&#65533;&#65533;x<</P&#65533; ^0&#65533;&#65533;)&#65533;&#65533;''&#65533;
 7&#65533;6^&#65533;&#65533;
5{&#193;&#65533;a&#65533;4X`&#65533;&#65533;&#65533;&#65533;&#65533;*&#65533;&#65533;`&#65533;wf&#582;&#65533;&#65533;&#65533;&#65533;&#65533;&#65533;Fl&#65533;`&#65533;&#65533; &#65533;@&#65533;A&#65533;N&#65533;;>t&#65533;YyA 0&#65533;~&#65533;&#65533;&#65533;'?;&#681;&#65533;&#794652;"T&#65533;2&#65533;'&#65533;&#65533;*&#65533;&#65533;c&#65533;&#65533;*0R&#65533;0&#65533;&#65533;&#65533;)B&#65533;M&#65533;&#65533;&#1043;&#65533;&#65533;Z8&#65533;,X8&#65533;&#65533;4]&#65533;V&#65533;&#65533;&#65533;_g&#65533;!&#65533;&#65533;E&#1456;&#65533;mAa&#65533;&#65533;@6&#1246;&#65533;&#65533;HM&#44948;&#65533; f0&#65533;	&#65533;P&#65533;T&#65533;&#65533;&#65533;c0&#65533;&#65533;A&#65533;&#65533;&#65533; &#65533;&#65533;&#65533;z&#65533;&#65533;;<&#65533;&#65533;bbp&#65533;3 &#65533;&#65533;&#65533;&#65533;&#65533;)j&#215;&#65533;&#65533;&#65533;&#10067;z&#996;&#65533;&#65533;]&#65533;&#65533;&#65533;M&#65533;K{&#65533;&#65533;&#65533;U&#65533;1&#65533;/N^&#65533;<e/ b&#65533;@&#65533; &#1817;(&#65533;&#65533;y&#65533;Z3 [&#65533;W&#65533;g&#65533;p
&#65533;,x&#65533;;a"a v&#65533;s"FW&#65533;7b<7	
6ri@e&#65533;2	mVfQdE&#65533;*Getg&#65533;f6rx&#65533;eA\2&#65533;p&#65533;&#65533;W&#65533;R-v&#65533;&#65533;)&#65533;@&#65533;RS&#65533;q7HN&#65533;Q&#65533;ra.&#65533;+0P&#65533;>&#65533;&#65533;u3aex&#65533;dar Fei&#65533;bG@ahebhN&#65533;	 @c&#65533;RFuA0&tfI0'&#65533;G;&#65533;&#65533;,z&#65533;,&#263;{&#65533;,&#65533;&#65533;h~&#65533;,z&#65533;&#65533;&#65533;&#65533;&#65533;V&#65533;&#65533;&#65533;&#65533;&#1544;&#65533;&#65533;V&#65533;8&#65533;&#65533;i&#65533;h&#65533;(i&#65533;uz&#65533;&#65533;&#65533;G&#65533;&#65533;&#65533;&#65533;z&#65533;Vj&#65533;&#65533;&#65533;X&#65533; {&#65533;&#65533;&#65533;8&#65533;&{&#65533;@{!Z&#65533;E&#65533;1&#65533;UZ&#65533;G|&#65533;&#65533;j&#65533;|@| F|&#65533; > pq&#65533;&#65533;	&#65533;&#65533;?q&#65533;&#65533;	o u&#65533; &#65533;&#65533;&#65533;&#65533;&#65533;&#65533;&#65533;&#65533;8&#65533;x&#65533;8:g&#65533;&#65533;x&#65533;M&#65533;68c&#65533;&#65533;^3!&#65533;!p&#65533;&#65533;&#65533;&#65533;&#65533;&#65533;&#65533;&#65533;&#65533;|\P^W&#65533;h&#65533;&#65533;&#65533;&#65533;&#65533;$;wB&#65533;t&#65533;&`GatWe6V&#65533;&#65533;qN&#65533;C&#65533;ri&#65533;a.&#65533;&#65533;&8&#65533; w&#65533;v!&#65533;az0/9&#65533;&#65533;&#65533;c&#65533;T&#208;^O0meSe<V&#65533;69i&#65533;g&#65533;&#65533;&#65533;&#65533;+&#65533;?3&#65533;&#65533;S&#65533;&#65533;.8&#65533;&#65533;!&#65533;Pye Y`&#65533;\W&#65533;s#G&#65533;kx&#65533;
a&#65533;&#65533;x&#65533;HUy-&#65533;BU&#65533;'&#65533;&#65533;xryA&#65533;&#528;?!y&#65533;&#65533;k&#65533;t&#65533;|Y&#65533;&#65533;&#65533;&#65533; z&#65533;&#65533;&#65533;V&#65533;fY&#65533;g&#65533;X&#65533;1j&#65533;{&#65533;z&#65533;&#65533;F&#65533;7&  &#65533;R&#65533;Z&#65533;F&#65533;w&#65533;7|&#65533;&#65533;&#65533;&#4848;3&#65533;I_T&#65533;&#65533;Ea&#65533;q	b&#65533;&#65533;&#65533;&#65533;&#65533;&#65533;k&#65533;Z0i$F&#65533;1+&#65533;{&#65533;&#65533;&#65533;&#65533;&#65533;y&#65533;&#65533;&#65533;LPi&#65533;qBjB&#65533;&#65533;&#65533;&#65533;&#65533;T&#65533;&#65533;y&#65533;&#1287;&#1522;&#65533;&#65533;n'qj9&#65533;&#65533;&#65533;sMPaxG&#65533;+9P&#65533;Wigef
6	]&#65533;s!&#65533;a&#65533;&#65533;W(a&#65533;I&#65533;&#65533;&#65533;&#65533;9&#65533;
~Px3&#65533;&#65533;U)^G^&#65533;&#65533; &#65533;0&#192;3&#1345;&#65533;&#65533;&#65533;&#65533;&#65533;&#65533;h&#65533;&#65533;XV&#65533;d&#65533;&#65533;i&#65533;&#65533;T``&#65533;P&#65533;&#65533;&#65533;&#65533;T&#65533;bw YIa8eex&#65533;pH_a<&#65533;&#65533;&#65533; &#65533;&#65533;zYA&#65533;&#65533;A$&#65533;&#65533;&#65533;&#65533;&#65533;&#65533;&#65533;x&#65533;,&#65533;&#65533;&#65533;z&#65533;x&#65533;&#1637;^&#65533;&&#65533;WX&#65533;i &#65533;f &#65533;%z&#65533;ui&#65533;&#65533;&#65533;&#65533;&#65533;tqX&#65533;&#65533;
pzX&#65533;&#65533;zmJS&#65533;&#330;!Z&#65533;)&#65533;&#65533;'&#65533;&#65533;E&#825;{&#65533;&#65533;{&#65533;E&#65533;&#602;&#65533;r&#65533;0Gw &#65533;&#65533;8s4&#65533;&#65533;&#65533;&#65533;&#65533;&#65533;	~&#65533;Y&#65533;&#65533;
f&#65533;&#65533;fUi&#65533;&#65533;W&#65533;L&#65533;&#65533;`&#65533;&#65533;&#65533;&#65533;&#65533;&#65533;hx&#65533;W&#65533;P&#65533;&#65533;&#65533;&#65533;&#65533;_j&#65533;z&#65533;&#65533;&#65533;&#65533;&#65533;&#65533;-&#65533;&#65533;_&#65533;xzR&#65533;&#65533;;Yav	&#65533;:f&#65533;&#65533;<Ga#&#65533;&#65533; &#65533;&#65533;8&#65533;&#65533;&#65533;&#65533;0&#65533;&#65533;XvP&#65533;z&#65533;&#65533;&#65533;&#208;!&#65533;&#65533;&#65533;&#271;C9&#65533;&#65533;&#65533;6`&#65533;&#65533;&#65533;U&#65533;%&;Y1&#65533;v&#65533;&#65533;&#65533;%&#65533;&#65533;^&#65533;&#65533;+&#65533;&#65533;&#65533;&#65533;&#65533;rc&#65533;q{`S&#65533; &#65533;&#65533;s&#65533;&#65533;&#65533; &#65533; :&#65533;&#65533;fRv&#65533;S&#65533;&#65533;Ch9" '{&#65533;&#65533;&#65533;PZ-w&#65533;&#65533;&#65533;-R&#65533;&#65533;'&#711;m)&#65533;&#65533;:&#65533;^i&#65533;'&#65533;dJ&#65533;&#65533;UjjY&#65533;i&#65533;v&#65533;&#65533;r&#65533;&#65533;&#65533;e&#65533;&#65533;z&#65533;&#65533;&#65533;@jMkM;&#65533;X&#65533;{&#65533;	&#65533;A&#65533;&#65533;&#65533;&#2533;Y&#65533;Y1&#65533;&#65533;&#65533;D&#65533;!FoT&#65533;YZ&#65533;&#65533;Y+&#65533;&#65533;&#65533;g&#65533;&#65533;&#65533;&#65533;&#30512;c &#65533;&#1062;w&#65533;&#65533;&#65533;i&#65533;&#1382;*&#65533;4&#65533;-pW&#65533;&#65533;&#65533;&#65533;&#65533;
&#65533;[L&#65533;&#1785;&#65533;&#19972;&#65533;&#65533;&#65533;&#65533;&#65533;pR	zfx,`N&#65533;&#65533;&#65533;?1P&#65533;r&#65533;&#65533;&#65533;QrL&#65533;&#65533;&#1306;&#65533;KHN,M&#65533;48=g I&#65533;&#65533;`v&#65533;&#65533;&#65533;&#65533;0&#65533;Zq  b&#65533; &#65533;G&#65533;@&#65533;&#65533;*&#65533;d&#65533;q0ge&#65533;&#1490;01ipa&#65533;&#65533;[&#65533;&#65533;`+&#65533;
&#65533;%)&#65533;&#1979;&#65533;N&#516;A&#65533;&#65533;K&#65533;&#65533;&#65533;&#65533;fv&#65533;E04Q&#65533;&#65533;&#65533;x&#65533;Y&#65533;H&#65533;x;&#65533;UJ&#65533;\:&#65533;vQ&#65533;u&#65533;&#65533;[`&#760;&#65533;N&#65533;&#65533;h&#65533;&#65533;X&#65533;&#472;&#65533;&#65533;ifZzn*&#65533;&#65533;&#65533;&#65533;&#65533;m&#65533;&#65533;Z&#65533;&#65533;	&&#117193;&#65533;&#65533;j&#65533;1&#65533;l&#65533;
g4&#65533;&#65533;&#65533;&#65533;)&#65533;F&#65533;&#65533;{|{&#65533;&#65533;&#65533;&#65533;&#65533;7&#65533;&#65533;&#65533;&#65533;&#65533;&#65533;0&#65533;&#65533;yk?<&#1079;?&#65533;a&#65533;&#65533;&#65533;X&#65533;&#65533;&#65533;l&#65533;&&#65533;&#65533;&#65533;&#65533;&#65533;&#65533;&#65533;&#65533;&#65533;My&#65533;&#65533;&#65533;&#65533;B&#65533;`&#65533;&#65533;a&#65533;&#65533;b&#65533;&#65533;?&#65533;;&#65533;;&#65533;E0O&#65533;(pP0&#320;q[9C&#65533;&#65533;&#65533;;e?&#65533;`+`&#65533;&W9Z&#65533;&#65533;&#65533;"&#65533;A&#65533;s&#65533;[SI&#65533;&#65533;;a
&#65533; E&#65533;@&#65533;&#65533;0d&#65533;&#65533;&#65533;&#65533;,&#65533;\&#65533;&#65533;|&#65533;&#65533;T&#571;|&#65533;&#65533;:&#65533;&#65533;P4&#65533;&#65533;L&#65533;{&#65533;&#65533;&#65533;&#65533;eM&#65533;&#65533;&&#65533;9FA&#65533;&#65533;@&#65533;wYJ&#65533;{&#65533;&#65533;&#65533;&#65533;&#1394;&#65533;&#65533;x&#1913;&#65533;&#65533;&#65533;:&#65533;v&#65533;&#65533;h&#65533;	&#65533;&#774;ez&#65533;&#65533;WY&#65533;&#65533;&#65533;YQ&#65533;&#65533;y&#65533;e &#65533;&j&#65533;hY&#65533;&#65533;z&#65533;&#65533;Yy:&#65533;){&#65533;g&#65533;&#65533;&#65533;&&#65533;	&#65533;<&#65533;&#65533;, &#65533;&#65533;&#65533;FY&#65533;:d&#65533;&#65533;|&#65533;&#65533;&#65533;o$&#65533;?&#7550;&#65533;~z&#65533;+&#65533;&#65533;&#65533;&#65533;?&#65533;v&#65533;>,&#65533;?&#65533;&#65533;&#65533;h&#65533;&#65533;&#65533;9k&#285;(&#65533;&#65533;&#65533;&#65533;&#65533;&#330;8X&#65533;z'T&#65533;&#65533;\pp	&#65533;,=-&#65533;&#65533;&#65533;&#65533;J-.&#65533;9&#65533;&#65533;<e&#65533;S&#65533;\ua&#65533;<-P&#65533;k&#65533;&#65533;&#65533;t&#65533;&#65533;ke&#1275;&#65533;1
&#65533;&#65533;&#65533;!&#32457;L
6L]{&#65533;&@u&#65533;0&#65533;0{0&#65533;Tt0	&#65533;&#65533;{&#65533;P1D@&#65533;&#65533;4&#65533;l&#65533;aY	&#65533;&#65533;&#65533;{&#65533;;x&#65533;&#65533;&#65533;&#65533;kL&#65533;&#65533;M&#65533;.|&#65533;D&#65533;O7v}&#65533;Lq
6q&#65533;*&&#65533; &#65533;&#65533;'&#65533;&#549;Z&#65533;&#65533;M&#65533;&#65533;&#65533;&#65533;&#65533;t&#65533;P&#65533;&#65533;&#65533;&#65533;&#1194;&#65533;&#65533;&#793;&#65533;&#65533;&#65533;<&#860;&#65533;&#65533;&#65533;Y&#1756;&&#65533;;k&#65533;?&#65533;V&#65533;&#65533;YIK&#65533;p&#65533;w&#65533;m&#65533;Y&#65533;&#1005;3&#138;z&#65533;N&#153;&#65533;&#65533;{&#65533;Y]K&#65533;&#65533;Y&#65533;8&#65533;&#65533;tk&#984;i&#65533;s&#65533;Y&#65533;0&#65533;m&#65533;&#65533;&#65533;<<&#65533;&#250;&#65533;X&#65533;{kX{+z&#65533;@&#65533;K&#65533;&#65533;GL&#65533; =&#65533;Lp&#65533;&#65533;&#65533;VL&#65533;>&#65533;k&#65533;1h&#65533;f&#65533;&#1676;&#65533;&#65533;o&#65533;&#65533;y&#65533;J&#65533;&#65533;AO&#65533;`&#65533;&#65533;&#65533;&#65533;5&#65533;;&#65533;t&#65533;&#65533;,&#65533;qP+&#65533;&#1035;q~}M,t&#65533;u&#65533;&#65533;2a&#65533;{&#65533;&#65533;L&#65533;U&#65533;&#611;&#65533;!.,S&#65533;x&#65533;&#65533;&&#65533;S[&#65533;&#65533;&#65533;&#65533;1&#65533;&#65533;&#1315;&#65533;qU&#65533;
&#843;&#65533;A@&#65533;{q&#65533;&#65533;&#65533;&#65533;9ar&#65533;&#65533;D&#65533;`{|`&#65533;k&#65533;&#65533;&#65533;&#65533;Y&#65533;`~&#65533;|=P&#65533;&#65533;6&#65533;&#65533;&#65533;2`pk&#65533;$A&#65533;&#65533;j&#65533;&#65533;&#65533;&#65533;&#65533;y>&#65533;z~&#65533;&#65533;&#29447;&#65533;x&#65533;&#65533;&#65533;&#65533;&#65533;v&#65533;'&#65533;<&#65533;&#65533;&#65533;&#65533;&#65533;&#65533;&#65533;+D&#65533;&#65533;6&#65533;&#65533;]&#65533;&#65533;h&#65533;&&#994;h&#65533;&#65533;(&#1014;w&#964;~>0&#65533;}&#65533;&#65533;&0&#1913;8&#65533;&#777;&#65533;&#65533;I{v&#65533;&#884;&#65533;&#65533;(&#65533;=&#65533;&#1963;&#1956;v&#65533;&#65533;&#65533;&#65533;tji&#65533;&#65533;X&#65533;&#65533;&#65533;&#65533;&#65533;&#65533;&#65533;hz&#65533;&#65533;&#65533;h&#65533;&#65533;B&#65533;&#65533;&#65533;&#65533;^&#390;H&#65533;&#65533;{&#65533;&#65533;V&#65533;&#780;&#65533;&#65533;&#65533;3&#65533;	&#65533;&#65533;&#65533;|&#65533;&#65533;&#65533;&#65533;&#65533;l&#65533;bN&#65533;?5^&#65533;&#65533;&#65533;&#65533;T&#65533;q&#1554;&#736;`I~&#65533;&#65533;y&#65533;t1 W}P-n&#65533;&#65533;&#65533;+&#65533;&#65533;gs=&#65533;&#65533;E>&#65533;&#65533;&#65533;[GS&#65533;&#65533;.xa4&#1516;c&#65533;&#65533;&#642;&#850;3!&#65533;Lw&#65533;&#65533;&#65533;&#65533;&#65533;&#65533;$&#65533;Vq^_L&#65533;&#65533; `&#65533;b&#1241;=&#65533;&#65533;>&#65533;&#65533;r&#65533;&#65533;&#65533;&#65533;&#65533;&#65533;i&#65533;&#65533;&#65533;K&#65533;;&#65533;&#65533;W
&#65533;&#65533;@&#65533;FO&#65533;!&#65533;=&#65533;&#65533;&#65533;&#65533;&#65533;}{&#65533;&#65533;&#65533;&#65533;&#65533;&#65533;7Lms&#65533;Y|Q&#65533;&#65533;f&#65533;&#65533;&#883;m&#65533;-&#2009;&#65533;h&#65533;=&#65533;&#65533;&#65533;&#878;&#65533;p&#65533;&#1190;m&#65533;q&#65533;;&#65533;V
&#65533;&#65533;Ay1X5&#65533;#&#65533;&#65533;aP&#65533;&#65533; &#65533;&#65533;&#65533;+NC&#36521;&#65533;&#65533;?&#65533;$>PY9&#65533;Q&#65533;&#65533;&#65533;&#65533;:nT=&#65533;&#65533;&#65533;kjm&#65533;&#65533;<&#65533;My T[G&#65533;&#65533;&#65533;**&#65533;O&#65533;&#65533;sIs&#65533;7&#65533;T&#65533;s!ta&#65533;&#1562;&#65533;&#65533; &#65533;&#65533;&#190;?1uP&#65533;&#65533;&#65533;&#65533;@&#65533;K0&#65533;>&#65533;4&#65533;&#65533;&#65533;&#65533;S?x`&#65533;/~P&#65533;<&#1454;&#65533;&#65533;&#65533;&#65533;j&#65533;&#65533;&#65533;&#65533;&#65533;[&#1927;I&#65533;&#65533;?&#65533;&#65533;&#65533;&#65533;"[&#65533;&#65533;?&#65533;~Nh.PU&#1984;&#65533;&#65533;&#65533;$X&#65533;&#65533;&#65533;&#65533;.d&#65533;&#65533;&#65533;C&#65533;%N,xM&#65533;&#65533;&#65533;.B &#65533;&#65533;&#65533;E]&#65533;p&#65533;&#65533;&#65533;&#65533;m&#65533;&#65533;&#65533;&#65533;&#65533;@&#65533;-W&#65533;LY&#65533;&#65533;M&#65533;9u&#65533;&#65533;&#65533;&#65533;&#65533; X&#65533;&#65533;&#65533;&#65533;G(&#1089;A&#65533;&#65533;D k&#1119;&#65533;P&#65533;v&#65533;&#65533;iHH&#65533;&#65533;SIi#`&#65533;&#65533;x&#65533;	&#65533;&#65533;0d0&#65533;&#65533;&#65533;&#65533;H&#65533;k2p&#65533;&#65533;&#65533;&#65533;&#535;&#65533;uZH#p&#1343;&#65533;&#65533;&#65533;3&#65533;B&#65533;)&#65533;&#65533;&#65533;!&#65533;/&#836;&#65533;-L*&#65533;&#65533;&#65533;)K"&#65533;&#65533;2&#65533;&#65533;&#65533;&#65533;&#65533;\&#65533;&#65533;&#65533;
&#65533;+2g&&#65533;w&#65533;&#65533;4^&#65533;r&#65533;&#65533;&#65533;@@T2hA&#65533;&#65533;&#65533;.&#65533;bB&#65533;b&#65533;&#65533;&#65533;[&#65533;x&#53421;&#65533;{&#65533;'&#65533;9w&#65533;&#65533;-,i&#65533;Z&#65533;&#65533;&#65533;x&#65533;&#65533;W&#65533;&#65533;&#65533;Bb*&#65533;s&#65533;_&#65533;&#65533;&#65533;&#65533;0&#65533;&#65533;|p@4&#65533;@TFHph&#65533;J&#65533;G&#65533;)a&#65533;&#65533;&#65533;&#65533;&#65533;D&#65533;&#65533;&#65533;&#65533;&#65533;$&#65533;Gc&#65533;-K~!H&#65533;*@&#65533;&#65533;&#65533;F$&#65533;&#65533; $*&#65533;Q&#65533;rH&#65533;Q&#65533;&#65533;&#65533;N&#65533;&#65533;&#65533;l&#1568;&#65533;&#65533;&#65533;&#65533;r&#65533;q&#65533;J+&#65533;&#65533;&#65533;&#65533;*&#65533;&#65533;&#65533;K0&#65533;&#65533;&#65533;r\&#65533;i&#65533;&#65533;&#65533;l&#65533;K&#65533;<&#65533;&#65533;&#771;^B&#65533;LB"&#552; &#65533;l&#65533;#&#65533;&#65533;t
*X`&#65533;J&#65533;>	r&#65533;&#909;&#65533;P&#65533;&#65533;&#992;R&#65533;c&#65533;I&#65533;&#65533;g &#65533;f!&#65533;&#65533;&#65533;
&#65533;d!&#65533;J&#65533;&#65533;&&#65533;&#65533;&#65533;&#65533;)&#65533;&#65533;m&#65533;&#2006;&#65533;&#65533;1&#65533;~{M&#65533;&#65533;&#65533;&#65533;&#65533;&#65533;>;NS&#65533;&#1410;&#65533;<R&#65533;&#65533;&#65533; &#65533;&#65533;imV&#1494;0n&#65533;a&#65533;&#65533;&#65533;>En&#65533;&#984;3h&#65533;&#65533; 
u8&#65533;t[&#65533;&#1458;%&#65533;<c?#p&#65533;&#65533;"&#65533;!^	&#65533;&#65533;&#65533;&#65533;&#65533;H
0L|&#65533;&#65533;w' &#65533;_&#65533;%(&#65533;&#65533;72Bxa&#65533;&#65533;&#65533; &#65533;&#65533;&#65533;&#65533;&#65533;'R%&#65533;&#65533;R&#65533;	&#65533;i&#65533;F&#65533;&#65533;d&#65533;	&#65533;&#65533;&#65533;(*&#65533;&#65533;e&#65533;XQ&#65533;O&#65533;&#65533;&#65533;!*q&#65533;J&#65533;b&#65533;(z&#65533;gx&&#65533;&#65533;&#65533;Bz&#65533;&#65533;fH&#65533;&#65533;&#65533;&#65533;zj&#65533;r!(c&#65533;&#65533;H&#65533;&#65533;&#65533;&#65533;*)&#65533;&#65533;&#65533;&#65533; &#65533;&#65533;&#65533;&#65533;&#65533;JQ&#65533;2&#65533;'"&#65533;&#65533;&#65533;Qb`&#65533;&#65533;h&#65533;y\3&#65533;n&#65533;&#48256;\&#65533;&#65533;%h&#65533;V&#65533;Q"&#1520;&#65533;[U\&#65533;&#65533;6&#65533;J]KSM1&#65533;&#65533;~m&#65533;&#65533;%&#65533;E
&#65533;&#65533;&#65533;	\3S\&#65533;M&#65533;&#65533;@6&#65533;y&#65533;8@f&#65533;;/&#1308;&#65533;!&#65533;Jo&#65533;&#65533;&#65533;b`	&#65533;sjb&#65533;n&#65533;&#65533;/&#65533;&#65533;&#65533;&#9649;&#65533;:&#65533;Q&#65533;&#65533;&#65533;&#65533;&#65533;&#65533;&#65533;{&#65533;=T&#65533;&#65533; &#65533;ga&#65533;&#65533;&#545;&#65533;&#65533;&#65533;k&#783;&#65533;&#65533;&#65533;&#65533;&#65533;)&#65533;&#65533;&#65533;=(c&#517;&#65533;&#65533;&#65533;"[&#65533;&#65533;&#65533;&#65533;&#65533;*D&#65533;&#65533;F0A&#65533;!&#65533;&#65533;&#65533;&#65533;&#65533;&#65533;`&#65533;|&#65533;_	M8&#65533;&#65533;%&#65533;k)U&#65533;t&#65533;&#65533;t&#65533;#>&#65533;K\`L&#65533;XK3&#65533;&#65533;f&#65533;&#65533;n&#888;V&#65533;V&#1516;&#65533;hn"&#65533;&#65533;]A&#1488;&#65533;&#65533;j&#856;&#65533;x&#65533;hg!SX&#65533;t&#65533;8&#65533;&#65533; &#65533; &#65533;C&#65533; S*e/0>D]2&#65533;&#65533;ui1o&#65533;&#65533;e&#65533;&#65533;&#65533;&#65533;&#65533;	&#65533;q&#65533;?a&#65533;&#53507;&#65533;&#639;&#919;0&#65533;ok&#65533;k`AF&#65533;>&#65533;&#271;&#65533;P%&#1863;&#65533;&#65533;a"&#65533;&#65533;&#65533;C.IH&#65533;&#65533;/&#65533;_&#65533;&#1474;R&#65533;&#65533;&#65533;&#65533;&#65533;"&#65533;&#650;)&#65533;&#65533;&#65533;&#65533;@:&#65533;A&#65533;&#65533;"&#65533;%B&#135;&#65533;&#65533;m&#65533;$f1QH<eOo#&#65533;0&#65533;(&#65533;&#65533;e 7dW=&#65533;&#512;z&#65533;4&#65533;|#&#65533;J&#65533;3.&#65533;&#65533;&#65533;&#65533;bN"&#65533;N k5B&#65533;(&#65533;&#65533;4&#65533;&#65533;&#65533;&#65533;nN&#65533;&#65533;4&#65533;&#65533;&#65533;@&#65533;7&#65533;v=d P&#65533;!	&#65533;=`QN0&#65533;&#65533; &#65533;&#65533;H&#65533;%?&#65533;&#65533;f&#65533;iH&#65533;tD&#65533;&#65533;H&#65533;y&#65533;&#65533;&#65533;&#65533;&#65533;&#65533;&#65533;H=&#65533; &#65533;&#65533;T&#65533;)e&#65533;JV&#65533;E&#65533;&#65533;&#65533;_CE&#65533;Dp&#579;%,}&#65533;D&#65533;&#624;&#65533;B&#65533;&#65533;
&#65533;&#65533;B&#65533;gI6L!&#65533;'T&#65533; d&#65533;t&#65533;1&#65533;gJ&#65533;&#1172;s%)[&#65533;&#65533;9&#65533;&#65533;&#65533;&#65533;j&#65533;.d&#65533;D0#&#65533;_	r&#65533;&#65533;&#65533;u l&#65533; &#65533;V&#65533;!&#65533;,G&#65533;0Y.&#65533;&#65533;&#65533;]&#65533;&#65533;8&#65533;I&#65533;&#65533;R&#65533;&#65533;&#65533;&#65533;&#65533;%&#65533;	&#65533;}&#65533;&#65533;@&#65533;&#65533;&#65533;&#65533;b&#65533;fY=&#65533;Y&#65533;&#65533;-(mk&#65533; &#65533;&#65533;$&#65533;&#65533;&#65533;-&#65533;D&#65533;&#65533;&#65533;*-V'T&#65533;Y&#65533;&#65533;<&#65533;&#65533;x]J&#65533;8&#65533;&#65533;@&#65533;&#65533;0]sD&#65533;&#65533;&#65533;&#65533;%&#65533;&#65533;Ap&#65533;&#65533;&#65533;&#65533;E&#65533;&#65533;$!&#65533;&#65533;&#65533;&#65533;&#728;c	&#65533;&#1174;&#65533;&#65533;&#65533;&#65533;e&#65533;&#65533;&#65533;&#65533;D&#65533;Xc&#65533;e&#65533;&#65533;~&#65533;&#65533;&#65533;|&#65533;Qk&#65533;A&#65533;&&#65533;&#65533;&#65533;D&#65533;_&#65533;&#65533;Q&#65533;&#65533;&#65533;&#65533;+&#65533;&#586;&#1330;~&#65533;*h&#65533;&#21036;B&#65533;&HX&#65533;JR^&#65533;&#65533;&#65533;&#65533;&#65533;&#65533;&#65533;&#65533;5&#65533;&#65533;^&#63153;&#65533;A&#65533;&#65533;&#65533;&#480;&#65533;&#65533;x&#65533;sM&#65533;/x&#1538;H&#65533;&#65533;&#65533; %&#65533;^V%&#65533;#&#872;!+k&#706;mV&#65533;3er&#65533;\&#65533;:9&#65533;&#65533;(&#65533;7&#65533;(O9&#65533;&#65533;rN&#65533;&#65533;&#65533;&#65533;<@&#65533; &#65533;&#794;'&#65533;y&#65533;&#65533;?&#65533;&#65533;&#520;y+`&#65533;&#65533;[&#65533;&#65533;&#65533;.bdH&#65533;<22D0&#65533;[M]|&#65533;&#65533;&#65533;)&#65533;&#65533;C^8&#65533;&#65533;&#1077;&#65533;4&#65533;&#65533;&#65533;&#65533;&#65533;&#65533;E&#65533;Q&#1549;((U&#65533;&#538;&#65533;&#65533;&#65533;$%&#65533;|b&#65533;J&#65533;&#65533;&#65533;R&#65533;@9&#65533;K%o&#65533;S&#65533;&#1295;&#65533;D=&#65533;&#65533;"&#65533;kWb&#65533;&#65533;&#65533;&#65533;A.9&#1350;p&#65533;&#65533;g&#65533;Y&#65533;zJU&#65533;&#65533;)&#65533;}B&#65533;u&#65533;&#65533;[&#65533;&#1525;&#65533;&#65533;&#65533;$&#65533; &#65533;&#1291;&#65533;2&#65533;9f`&#65533;}&#65533;@&#65533;&#65533;`&#65533;&#65533;eR&#65533;J&#65533;FZ&#65533;&#65533;&#65533;&#65533;&#65533;&#446;&#1010;&#65533;&#65533;Z&#65533;&#65533;Vp&#65533;G&#65533;&#65533;V.&#65533;G&#65533;<e&#65533;X&#65533;I&#65533;&#65533;e&#65533;&#65533;&#65533;%&#65533;X)&#65533;&#65533;&#65533;&#1624;&#65533;&#65533;B&#65533;&#65533;&#65533;8&#65533;&#65533;[G&#65533;&#65533;&#65533;&#65533;&#962;f&#65533;M&#65533;K&#65533;1X&#65533;+.&#65533;&#65533;Rk5&#65533; &#65533;5Y&#65533;}2&#65533;&#65533;&#65533;&#492;~&#65533;P&#65533;&#65533;&#65533;<~&#65533;z&#65533;[&#65533;&#65533;Ra:&#65533;&#65533;&#65533;&#65533;&#65533;&#65533;9&#65533;9:A.y&#65533;N&#65533;&#981;&#65533;&#65533;&#65533;&#65533;&#65533;&#65533;&#65533;Z68&#65533;&#566;x&#65533;0Lj&#65533;_&#65533;&#65533;&#65533;&#65533;&#65533;U&#65533;[&#65533; &#65533;{&#65533;@l&#65533;&#65533;&#65533;&#65533;T1&#65533;W&#65533;P&#65533;&#65533;~&#65533;_&#65533;&#65533;+&#65533;&#65533;&#65533;mXL2o&#65533;	x&#65533;W&#65533;&#65533;&#1223;L&#65533;R&#65533;&#65533;UV8&#65533;&#65533;&#65533;z&#1587;&#65533;&#65533;J&#65533;&#65533;&#65533;&#65533;\x&#65533;/$&#65533;&#65533;&#65533;&#65533;+&#65533;q&#65533;$&#65533;&#65533;&#65533;&#65533;A&#65533;l&#768;&#65533;v&#65533;&#65533;r4={&#65533;+y&#11466;&#65533;\H&#65533;&#65533;&#840;&#65533;&#65533;&#65533;&#65533;&#65533;JE&#65533;&#65533;&#65533;&#1383;f[@W&#65533;6&#65533;&#65533;!&#65533;C&#65533;&#65533;&#65533;,&#65533;&#65533;&#65533;&#65533;Q&#65533;&#65533;;&#65533;&#65533;&#65533;&#65533;&#65533;&#65533;eC_&#65533;&#65533;5R&#65533;&#65533;&#65533;7&#65533;&#65533;&#65533;&#65533;&#65533;&#65533;&#65533;(d5"&#65533;&#65533;&#65533;&#65533;$&#65533;	&#65533;&#65533;&#65533;&#65533;?
l&#65533;&#65533;&#65533;&#65533;j&#65533;NJ&#65533;&#65533;&#65533;&#65533;c&#65533;&#65533;&#65533;+A&#65533;&#65533;&#65533;0&#65533;#&#65533;&#65533;	h&#65533;Dh&#65533;L+&#65533;&#65533;&#65533;&#65533;&#65533;	&#65533;I&#65533;&#65533;An&#65533;+}&#65533;&#65533;&#65533;+&#65533; &#136;&#65533;&#65533; &#65533;&#65533;7&#65533;]&#65533;7&#65533;c&#159; &#65533;&#65533;&#229;&#65533;&#65533; &#65533;&#65533;?&#65533;&#65533;7)l&#65533;b&#65533;&#65533;&#65533;+&#65533;&#65533;&#65533;&#65533;&#65533; &#65533;H&#65533;&#65533;&#65533;.+&#65533;p&#65533;&#65533;_!&#65533;X&#65533;&8&#65533;&#65533;&#65533;&#1261;&#1850;C2&#65533;'"b 6&#65533;&#65533;&#65533;)C,(&#65533;&#65533;*#&#970;&#65533;&#65533;)&#65533;&#65533;8&#65533;&#65533;&#65533;&#1257;h&#690627;&#65533;&#65533;K&#65533;&#65533;&#65533;&#65533;&#65533;R&#324;&#65533;&#65533;&#65533;&#65533;&#65533;"&#65533;&#65533;z&#65533;&#65533;&#65533;*U&#65533;&#65533;2&#65533;&#65533;&#65533;&#65533;&#65533;_&#65533;&#65533;&#65533;&#45003;&#65533;&#65533;{E&#65533;&#65533;=F&#65533;&#65533;&#65533; &#65533;&#65533;k &#65533;$&#65533;HC&#65533;&#158;&#65533;1cF&#65533;&#65533;&#65533;
&#1624;DP&#65533;k1|&#65533;U&#517;&#65533;90$&#65533;kP&#65533;&#65533;&#65533;&#65533;,&#65533;&#65533;&#698;&#65533;2-&#65533;&#65533;&#65533;&#65533;&#65533;a2=&#65533;8/R&#65533;&#267;&#65533;Di&#65533;&#65533;&#65533;<&#65533;y&#65533;$(&#65533;Rh&#65533;&#65533;0&#65533;&Z&#65533;&#65533;&#65533;9&#65533; &#65533;Q&#65533;&#65533;&#65533;&#65533;&#65533;&#65533;B&#65533;(J&#65533;9\C&#1325;&#65533;&#65533;&#193;&#65533;&#65533;C&#65533;&#65533;&#1038;@+.&#65533;&#65533;|&#65533;9&#65533;&#65533;9 J&#65533;U
4&#65533;&#65533;&#65533;`&#65533;&#65533;&#65533;(&#65533;F@B&#65533;H#t&#65533;$(&#65533;&#65533;q8z9JJ&#65533;&#65533;F &#65533;x+&#65533;&#65533;,&#65533;&#65533;l&#65533;&#65533;&#65533;&#65533;J&#65533;9&#65533; t!&#65533;It&#65533;&#65533;,Z&#65533;&#65533;&#65533;(&#65533;x&#65533;&#65533;&#65533;&#65533;$&#65533;&#65533;&#65533;b&#65533;&#65533;&#65533;&#65533;&#65533;	&#65533;&#65533;&#65533;&#65533;  &#65533;*&#65533;&#65533;&#65533;&#65533;&#705;X&#65533;&#65533;\&#65533;F&#65533;&#65533;&#1815; &#65533;&#65533;&#65533;&#65533;n&#65533;&#508;&#65533;&#65533;H&#65533;&#65533;&#65533;	&#592;&#65533;!&#65533;&#65533;&#65533;&#65533; M(&#65533;&#65533;M\(M(MM0M&#1260;	&#65533;4&#65533;&#65533;<&#65533;&#65533;&#65533;&#65533;&#65533;&#65533;&#65533;&#1028;&#65533;M&#65533;M&#65533;M&#65533;&#65533;M&#65533;M&#65533;&#65533;M&#65533;x M&#65533;&#65533;&#65533;x&#65533;w&#1028;wh&#65533;&#65533;TN&#65533;P&#65533;&#65533;I[&#65533;&#642;&#1591;&#65533;iJT&#65533;N&#65533;&#65533;&#65533;h&#65533;&#65533;&#65533;&#65533;&#65533;&#1019;&#65533;&#65533;&#65533;&#65533;y&#65533;4\&#65533;&#65533;&#65533;&#65533;&#65533;&#65533;&#65533;&#65533;I&#65533;D&#65533;X&#65533;&#65533;>&#65533;O&#65533; '*b&#65533;CD&#65533;&#65533;!D&#65533;	&#65533;&#65533;HRY&#65533;&#65533;&#65533;&#65533;&#193;&#65533;4x&#65533;tr'"
"m&#65533; jI&#65533;s&#65533;&#65533;s&#65533;&#65533;&#65533;&#65533;H'|jHQ1&#65533;&#65533;x[a"&#65533;&zQ&#65533;&#539;9&#65533;#&#65533;&#65533;&#54112;&#46522;&#65533;\ &#65533;&#65533;&#65533;(L!%R&#65533;@&#65533;$!&#65533;&#65533;UR&#65533;DL&#65533;&#65533;&#65533;(U&#1154;&#65533;&#1157;&#65533;&#65533;&#65533;&#1155;&#65533; &#65533;,e&#65533;&#65533;&#348;L1&#1353;+&#65533;+&#65533;865&#65533;+X&#65533;5&#65533;&#65533;7&#65533;S&#65533;&#65533;S&#65533;@L( )&#1352;(e=&#65533;&#65533;&#65533;S']&#1154;hR?&#65533;0&#65533;&#65533;&#65533;&#65533;R &#65533;R&#65533;&#65533;&#65533;l&#65533;D&#65533;  &#65533;&#65533;&#65533;&#65533;&#65533;&#65533;&#65533;&#65533;&#65533;T&#65533;<&#1218;&#65533;TL&#65533;&#65533;&#65533; U&#65533;$G%&#65533;	0&#65533;&#65533;&#65533;&#65533;I&#633;&#65533;&#65533;O&#1824;&#65533;&#1739;&#65533;&#65533;&#65533;&#65533;&#65533;&#65533;&#65533;h&#65533;%&#65533;&h%V&#65533;DR&#65533;"&#65533;3`I&#65533;&#65533;&#65533;&#65533;t&#65533;"j5Pi&#65533;&#65533;	&#65533;&#65533;@&#65533;&#65533;&#65533;&#65533;vj&#65533;&#65533;(&#65533;|'&#65533;*&#1480;&#65533;)J&#65533;UP&#65533;X4E>VB[4E#&#65533; &#65533;P&#65533;;Q &#65533;P&#65533;>:&#65533;&#65533;P3l&#65533;&#65533;&#65533;&#65533;&#65533;X&#65533;O&#589;&#65533;&#65533;V&#65533;&#65533;h&#65533;M&#65533;&#65533;&#65533;	M&#65533;&#65533;&#65533;X*x&#65533;KE&#65533;&#65533;&#65533;X&#65533;&#65533;R&#65533;&#65533;&#65533;X"&#65533;&#65533;&#65533;-M&#65533;F}&#1282;P&#65533;&#65533;K@&#65533;&#718;=@U&#65533;YU"&#65533;Y&#65533;@&#65533;&#65533;T&#65533;0T*%&#65533;>&#65533;!=&#65533;FLhRZ&#65533; :P=&#65533;&#65533;&#65533;(&#65533;&#420;&#65533;&#65533;&#772;&#65533;|&#65533;&#65533;&#65533;'p&#807;=&#65533;+(&#65533;&#65533;&#65533;&#65533;&#65533;&#65533;&#65533;95[&#65533;=&#65533;9-[C5&#1781;&#65533;&#1248;M&#65533;*&#65533;&#65533;,&#65533;?&#65533;&#65533;? &#65533;&#65533;S&#65533;&#1214;&#1342;=I&#1350;&#65533;RH&#65533;&#65533;4&#65533;I%SU\&#65533;&#65533;&#729;&#65533; &#65533;&#65533;&#65533;&#65533;&#65533;Y&#65533;M&#1605; %&#65533;&#1661;\&#1307;L&#65533;@\&#65533;&#65533;KT&#65533;&#65533;T&#65533;&#65533;&#65533;&#65533;	&#65533;&#65533;&#65533;HX&#65533;&#65533;QV&#65533;&#65533;<&#65533;f	:&#65533;&#65533;]&#65533;C5&#65533;'&#65533;&#65533;&#65533;3P6&#65533;4Z&#65533;8&#65533;&#65533;;&#65533;&#65533;p^r&#65533;&#65533;(r&#65533;&#65533; &#65533;:D&#65533;&#65533;iH5`&#65533;'ai&#65533;M&#65533;&#65533;Wi&#65533;&#65533;&#65533;&#65533;&#65533;&#65533;&#65533;&#65533;kkUP&#65533;'&#65533;`#&#65533;&#65533;E&#65533;}rW&#65533;5(&#65533;&#65533;&#65533;mI&#65533;P&#65533;@&#65533;6&#65533;&#65533;D&#65533;&#65533;&#65533;8&#65533;!I&#65533;&#715;&#65533;h&#65533;&#65533;hU&#65533;&#65533;&#65533;0&#1345;P&#65533;Y&#65533;&#65533;&#1306;5&#65533;%Y&#65533;&#65533;	U&#1649;&#65533;&#65533;%Y&#65533;&#65533;Qn&#65533;S&#65533;&#65533;O&#65533;&#65533;&#736;5L&#65533;X\&#65533;&#65533;&#1186;=&#65533;<=RC&#841;&#65533;&#65533;x&#1266;]&#65533;&#65533;Z&#65533;X&#65533;&#65533;l3-&#65533;&#65533;Z&#65533;=&#65533;&#65533;v&#65533;8&#65533;S!M&#65533;&#65533;&#65533;&#65533;[< 4&#65533;&#65533;&#65533;b*&#65533;&#65533;A*&#65533;b^']&#65533;AX&#65533;\*0c4&#65533;&#65533;U cLec&#65533;&#65533;6vc&#65533;&#65533;K&#65533;&#65533;X&#65533;&#1345;X&#1352;&#65533;&#65533;U&#65533;&#65533;I&#65533;&#65533;&#65533;?V&#65533;|&#65533;d<&#65533;KE&#65533;	sa&#1543;&#65533;&#65533;&#65533;i1&#65533;&#65533;&#65533;&#65533;4&#65533;&#65533;I&#65533;#&#65533;#/&#525;&#1968;*&#65533;&#65533;u&#65533;&#65533;&#65533;&&#1385;&#65533;&#65533;&#65533;&#65533;@"&#65533;X&#282;H&#65533;w
>w&#65533;&#65533;~j&#65533;&#65533;&#65533;e	&#65533;&#65533;&#65533;&#65533;&#1392;&#65533;	Ew&#65533;&#65533;`'v&#65533;&#65533; f&#65533;`&#65533;&#65533;&&#65533;W&#65533;&#65533;&#65533;&#65533;"f&#65533;&#65533;V&#65533;(8&#65533;&#65533;(s&#65533;&#65533;&#65533;%_&#65533;&#65533;P&#65533;&#65533;&#65533;U?l&#65533;`&#65533;&#65533;&#65533;>&#65533;&#34964;&#65533;-&#65533;&#65533;&#65533;jQ&#65533;&#65533;&#65533;&#65533;z&#65533;\{6&#65533;&#65533;&#65533;&#65533;!E&#65533;&#65533;}c+v&#1183;E&#65533;wT&#65533;&#65533;&=-R'&#65533;N &#65533;&#65533;(&#65533;&#65533;RMR&#65533;&#65533;&#65533;&#65533;&#65533;(&#65533;a&#65533;X&#65533;&#65533;Nh u&#65533;&#65533;&#65533;&#65533;>&#772;~&#65533;&#65533;&#65533;a&#65533;&#65533;&#436;L&#65533;L &#65533;N &#65533;&#65533;&#65533;L&#65533;v&#65533;&#1029;&#65533;&#1413;&#1029;&#65533;&#65533;&#65533;&#65533;&#65533;n&#65533;&#65533;&#65533;I8&#65533;&#65533;&#65533;ZI( 2&#65533;&#65533;>b&#65533;[&#65533;XL(f&#65533;Z&eT-&#65533;R4&#65533;&#65533;,&#65533;&#65533;-V&#1197;&#65533;UpT-&#65533;&#65533;T&#65533;-&#65533;&#65533;)k'&#65533;`&#65533;lYL-Un&#65533;&#59394;&#65533;&#65533;&#65533;&#65533;&#65533;|&#65533;&#1593;&#65533;Y&#65533;&#65533;&#65533;&#65533;&#65533;&#65533;N&#65533;&#65533;HX&#65533;T&#65533;X&#65533;&#65533;= &#65533;&#65533;&#65533;&#65533;&#65533;xQ&#65533;9&#65533;l&#65533;h&#65533;&#65533;&#65533;}2D&#65533;3r&#65533;%&#65533;&#65533;H&#2008;$4Q&#1150;&#65533;:&#65533;q!&#65533;&#65533;&#65533;&#65533;&#65533;&#65533;_&#65533;FA&#65533;-"&#1172;&#65533;&#65533;WWkn&#65533;&#65533;;&#65533;&#65533;&"`&#65533;&#65533;&#65533;t%_+&#65533;"j&#65533;fi&#65533;&#65533;&#65533;&#65533;mZ&#65533;V&#65533;&#65533;K&#1662;	&#65533;&#65533;&#65533; "&#65533;~f"&#65533;&#65533;&#65533;Ww&#65533;&#1490;&#65533;&#65533;&#65533;f&#65533;&#65533;&#65533;=&#65533;]m&#65533;&#65533;9&#653;m&#65533;dK&#65533;&#65533;:&#65533;&#65533;x&#65533;N&#65533;&#1552;&#65533;&#65533;&#1590;&#65533;&#3510;&#1544;}`6anqR 0&#1661;&#65533;TO&#65533;&#65533;&#65533;&#65533;T&#65533; &#65533;&#65533;&#65533;&#65533;&#65533;&#65533;x&#65533;M &#65533;7p'&#65533;c&#65533;hRC&#65533;S&#65533;p;E&#65533;@&#65533;&#65533;6&#1778;%&#65533;8&#65533;&#65533;&#65533;+p&#1722;&#65533;j(&#65533;3e&#65533;&#356;Z8&#65533;j&#65533;&#65533;Z&#65533;Z&#65533;&#65533;&#65533;&#65533;- 8&#65533;&#65533;7i!r"/r&#65533;&#65533;0&#65533;&&#65533;&#65533;&#65533;8&#65533;&#65533;&#65533;&#65533;&#65533;%O&#65533;p&#65533;,&#65533;r&#65533;&#65533;&#65533;$7&#65533;i&#65533; &#65533;@&#65533;i &#65533;+&#65533;r)'&&#65533;r4&#65533;i(4&#65533;&#65533;&#65533;:G&#65533;&#65533;&#65533;&#65533; 	&#65533;&#65533;&#65533;?&#65533;G&#65533; &#65533;&#65533;&#65533; 1rE_tFotGtH&#65533;tf&#65533;  X&#65533;s&#65533;1&#65533;&#65533;&#65533;&#65533;)&#65533;&#65533;&#65533;&#65533;&#65533;&#65533;(&#65533;r'_&#65533;(&#65533;N&#65533;&#65533; (&#65533;0&#65533;(&#65533;:'&#65533;P&#65533;]&#65533;r'&#65533;s9&#65533;&#65533;@&#65533; &#65533;G&#1542;.&#65533;&#65533;m&#65533;&#65533;H&#65533;&#65533;&#65533;Z(&#65533;&#65533;Pe&#65533;.&#65533;&#65533;?:I&#65533;vn&#65533;vo&#65533;vpwq&#65533;e&#65533;}&#65533;
&#65533;&#65533;p&#65533;-/&#65533;S&#1990;?&#65533;&#65533;>'i&#65533;$&#65533;uSOsV&#65533;&#65533;5&#1990;WO&#65533;3?x&#65533;.&#65533;&#65533;(&#65533;`&#65533;)o&#65533;&#65533;&#65533;i(vi&#65533;&#65533;pv#@&#65533;,&#514;0	x&#65533;bj&#65533;&#65533;&#65533;a&#65533;A@&#65533;q/y&#65533;?y&#65533;Oy&#65533;_y}y&#65533;^&#65533;&#65533;uWu&#65533;&#65533;wa7 	&#65533;&#65533;&#65533;&#65533;y&#65533;&#65533;&#65533;&#65533;.?&#65533;_&#65533;&#65533;\&#65533;&#65533;r)7u,'&#65533;&#65533;&#65533;&#65533;&#65533;&#65533;i&#65533;&#65533;s&#65533;Wvi&#65533;&#65533;&#65533;&#65533;j&#65533;&#65533;#&#65533;&#65533;&#65533;w&#65533;vk&#65533;5x<`y&#65533;{&#65533;&#65533;{&#65533;&#65533;{n&#65533;&#65533;&#65533;&#65533;&#65533;o^g&#65533;'&#65533;&#65533;&#65533;&#65533;  |&#65533;&#65533;&#65533;&#65533;&#65533;&#65533;P&#65533;h&#65533;=&#65533;&#65533;&#65533;&#65533;&#65533;Ow&#65533;Xs&#65533;&#65533;s3&#65533;(guM7A&#65533;&#65533;B&#65533;&#65533;&#65533;&#65533;e&#65533;&#65533;&#65533;&#65533;&#65533;x&#65533;8&#65533;B5(&#65533;	 &#65533;&#65533;&#65533;&#65533;>b&#65533;@&#65533;@&#65533;&#1767;{&#65533;&#65533;}&#65533;&#65533;}&#65533;&#65533;&#65533;&#1604;4&#550;&#65533;&#65533;M_st&#65533;t&#65533;Pz&#65533;&#65533;&#65533;&#65533;&#65533;y&#65533;&#65533;w&#65533;&#65533;y&#65533;&#65533;&#65533;.&#65533;|&#65533;Wu&#65533;|&#65533;&#65533;|+&#65533;&#65533;k&#65533;|e&#65533;&#65533;&#65533;T&#65533;&#65533;0&#65533;&#65533;<&#65533;&#65533;&#65533;&#65533;&#65533;&#65533; &#65533;&#65533;	&#65533;D&#65533;,h&#65533; &#132;
2l&#65533;&#65533;!&#264;&#65533;'R&#65533;h&#65533;"&#396;7r&#65533;&#65533;&#65533;#&#528;"G&#65533;,i&#65533;$&#660;*W&#65533;l&#65533;R$D0&#65533;e&#65533;Ys&#65533;,&#65533;UbTa&#65533;c`&#65533;&#65533;@&#65533;&#65533;0p&#65533;&#65533;&#65533;J&#65533;0jPB&#65533;F&#65533;&#65533;&#65533;&#195020;1&#65533;&#65533;6&#65533;&#65533;&#65533;&#65533;1bl&#65533;W&#65533;&#291;./&#65533;&#65533;j&#65533;`*#=&#65533;&#65533;{+5j&#65533;,:&#65533;&#65533;&#65533;p&#65533;#e&#65533;YP&#65533;&#65533;&#65533;&#65533;_2n&#65533;&#65533;1&#65533;&#530;'S&#65533;Ly&#65533;&#65533;M&#65533;P>&#65533;&#65533;&#65533;`&#65533;[^&#65533;+&#65533;g&#745;&#65533;p&#65533;$=pF&#65533;&#65533;g9&#65533;e`&#65533;J&#65533;5&#65533;4&#65533;&#65533;&#65533;&#65533;&#65533;&#65533;&#65533;&#65533;%&#65533;AO&#65533;&#65533;&#65533;&#65533;:,&#65533;&#65533;&#65533;&#65533;,~&#65533;&#65533;&#65533;&#1719;&#65533;&#65533;B8K&#65533;,&#65533;l&#65533; _~&#65533;&#770;&#65533;&#65533;&#65533;I0&#65533;&#65533;'&#65533;&#65533;&#65533;&#65533;O&#65533;U&#65533;;&#65533;&#65533;&#65533;)&#65533;g[I&#65533;&#65533;?ME&#65533;{sh&#65533;pp&#65533;&#65533;&#65533;2&#65533;`&#65533;Pt&#1365;W&#65533;&#277;&#65533;?h&#65533;!&#65533;w&#65533;!&#65533;&#65533;1&#65533;&#65533;&#65533;e&#65533;&#65533;A&#65533;w&#65533;b6r&#65533;#&#65533;=&#65533;&#65533;#&#65533;AyJ;&#65533;	&#65533;&#65533;P&#65533;&#65533;&#65533;&#65533;?/0I&#65533;#$&#65533;&#65533;&#65533;8&#65533; %&#65533;&#65533;&#65533;;&#65533;@B4&#65533;D&#65533;&#65533;&#1232;&#65533;V-l&#65533;I&#65533;&#436;IA7&#65533;i(&#65533;J-k&#65533;C&#65533;&#65533;w&#65533;&#671;&#65533;BAB&#65533;&#65533;&#65533;&#65533;D&#34944;"dU-V6I&#65533;6mRj&#65533;6e&#65533;@&#1062;8&#65533;&#65533;A-&#65533;
&#65533;&#65533;&#65533;&#65533;ua7&#65533;)&#65533;&#65533;B&#65533;1!D,!$&#65533;&#65533;B&&#65533;?&#65533;%tC&#65533;2&#65533;F&&#65533;P~=&#65533;UV&#65533;L&#528;Q@&#65533;&#65533;&#65533;\F8UTF!X`&#65533;&#65533;&#65533;(&#65533;W&#65533;&#65533;	'&#65533;#C2l&#65533;$P&#65533;&#65533;&#65533;%:&#65533;coT&#65533;&#1566;&#65533;&#65533;"A&#65533;D&#65533;&&#65533;&#65533;&#65533;<&#65533;WP&#65533;&#1128;+&#65533;K<1&#65533;7v&#65533;k&#65533;&#65533;A@ &#65533;&#65533;@&#65533;n&#65533;&#65533;&#65533;Z8&#65533;18&#65533;&#926;WFc
R&#65533;0&#65533;Z&#65533;&#65533;H&#65533;nU&#65533;R&#65533;&#65533;A&#65533;&#65533;&#979;dU&#993;&#65533;&#65533;h&#65533;w&#65533;Z'&#65533;7&#65533;&#65533;&#65533;&#65533;SCmg&#65533;VK&#884;9&#65533;&#65533;&#65533;B&#65533;&#808;&#65533;&#65533;&#65533;r,&#65533;&#65533;y&#65533;@8 Ki&#65533;=7E&#65533;&#65533;G&#65533;zyk&#65533;z&#65533;W&#65533;&#65533;h&#65533;&#1009;&#65533;HS$R&#65533;&#65533;&#65533;?&#65533;&#65533;&#65533;&#65533;.&#65533;9eT&#65533;D&#65533;TR%&#65533;&#65533;o;&#65533;&#65533;!&#65533;`V&#65533;&#65533;&#65533;@&#65533;&#65533;&#65533;_&#501;&#65533;+&#65533;]4&#65533;KP&#65533;{&#65533;!&#531;DB&#65533;v&#65533;&#65533;A&#65533;&#65533;(&#65533;a&#65533;&#65533;}<&#65533;&#65533;+&#65533;|J&#65533;[&#65533;|&#65533;|!&#65533;@&#65533;JPl=&#65533;P&#65533;&#65533;&#65533;&#65533;&#65533;&#65533;US&#65533;&#65533;J&#65533;<&#65533;&#65533;
fN*&#65533;&#65533;i&#65533;1{N}&#65533;?&#65533;+&#65533;&#65533;&#65533;L*&#286; &#65533;;&#65533;/k"&#65533;&#65533;U&#65533;&#65533;&#65533;&#65533;QA&#65533;Y&#65533;%A2j  &#1312;r(v&#65533;&#65533;<0&#1796;P&#65533;&#65533;&#65533;&#65533;7p&#65533;&#65533;&#65533;&#65533;0&#65533;&#65533;&#65533;&#65533;D&#65533;&#65533;&#65533;&#65533;T&#65533;&#65533;@,p&#65533;4d+&#65533;&#65533;A"/&#65533;\k ]8&#65533;&#65533;&#65533;"9h&#1134;.&#65533;&#1466;&#65533;&#65533;\&#65533;'&#65533;&#65533;1&#65533;
&#65533;&#65533;&#65533;Ra#&#65533;&#65533;&#65533;a&#65533;1Q)V&#65533;(&#65533;&#65533;F&#65533;"&#65533;&#65533;&#65533;#&#1201;&#65533;v&#65533;&#65533;&#1834;&#65533;&#65533;p"3`&#65533;B&#65533;g*&#65533;lSMr]&#65533;&#65533;&#1213;um&#65533;&#65533;&#1224;&#65533;@&#65533;{Q&#65533;(&#65533; &#65533;dF&#65533;P&#65533;&#65533;1B&#65533;&
"#4HO&#65533;@&#65533;P&#65533;&#65533;&#65533;&#65533;&#65533;&#65533;RP &#65533;eA.@&#65533;&#65533;&#65533; &#65533;&#65533;
;w:&#65533;&#65533;&#65533;p(&#65533;)&#65533;&#65533;
u0&#65533;&#65533;&#65533;#4Yr&#65533;,P#&#65533;!&#65533;f&#65533;&#846;&#65533;&#65533; &#65533;B&#65533;&#65533;,&#65533;&#65533;&#65533;
IzDAj &#65533;&#65533;&#65533;&#65533;5&#65533;BD&#65533;&#65533;&#65533;-&#65533;jAJ&#1503;*&#65533;&#65533;&#65533;&#65533;"
&#65533;&#65533;b&#65533;|&#65533;n &#65533;^&#65533;&#65533;&#65533;\&#65533;&#65533; |&#28673;&#65533;&#65533;&#65533;0c43&#65533;&#1101;r&#65533;&#65533;\H&#65533;&#65533;^1&#65533;&#65533;`&#65533; &#65533;&#65533;	&#65533;$-&#65533;I.eR&#65533;b&#545;}/&#65533;&#65533;$u&#65533;K"#&#65533;SZ'=&#65533;=N)&#65533; &#65533;r&#65533;&#65533;&#65533;z&#65533;&#65533;&#606242;&#65533;&#65533;&#65533;&#1316;&#65533;&#65533;&#65533;|&#65533;U&#65533;&#65533;KV&#1161;&#65533;j&#65533;&#65533;&#65533;d&#65533;&#65533;&#65533;&#65533;1&#65533;E&#65533;Z&#65533; w&#65533;&#65533;DK&#65533;&#65533;&#65533;&#65533;&#65533;X&#65533;&#65533;&#65533;&#1149;V&#65533;&#1632;0A&#65533; `41&#65533;&#65533;&#65533;+&#65533;&#65533;M,&#65533; 8&#65533;&#65533;u&#65533;&#598;U&#65533;&#65533;W&#65533;&#65533;&#65533;&#65533; !&#65533;%H&#65533;&#1347;&#65533;&#65533;&#65533;s&2 &#65533;&#65533;&#65533;Y&#65533;&#65533;&#65533;&#65533;F\W&#65533;V<0 &#65533;`R;&#65533;6&#65533;&#65533;K_&#65533;&#65533;&#65533;&#65533;&#65533;&#65533;x@&#65533;&#65533;a&#839;&#65533;  ),_&#65533;+&#65533;&#65533;R&#65533;!~&#65533;r&#65533;&#65533;M&#65533;$&#65533;&#65533;$&#1702;I&u&#65533;&#65533;&#65533;&#550;QS9&#65533;T&#65533;&#65533;)O&#65533;'&#65533;M&#65533;k2&#65533;F&#65533;UVr&#65533;&#65533;Vk&#616;&#65533;*uh&#65533;pW&#65533;zZ&#65533;)h&#65533;zp&#65533;&#65533;&#65533;`&#65533;&#65533;&#65533;&#65533;&#65533;%&#65533;r&#65533;h&#65533;9fA6&#65533;&#65533;&#65533; &#65533;=1B.a&#65533;&#65533;8w<&#65533;=,B&#65533;;&#65533;6&#65533; -Vt&#65533;&#65533;R&#65533;&#65533;#&#65533;&&#65533;!&#65533;&#65533;g&#65533;N&#950;s r&#65533;&#65533;&#65533;A&#65533;&#65533;~1&#65533;&#65533;MT&#65533;T&#65533;&#65533;&#65533;&#65533;[RN&#65533;S&#65533;&#65533;DF&#65533;&#65533;>n&#65533; &#65533;&#65533;>&#65533;&#65533;&#65533;&#65533;r,"&#65533;8-:&#65533;K&#12412;&#65533;&#65533;0&#65533;F1&#65533;QB&#65533;&#65533;x-H]&#65533;$&#65533; &#312;wd&#65533;&#65533;X&#65533;&#65533;AC0&#1856;d&#65533;&#65533;&#65533;&#65533;&#65533;.,&#65533;H$&#65533;&#65533;&#65533;&#65533;|z &#65533;(qAR&#1024;&#65533;|Z3&#65533;&#65533;q"&#65533;&#65533;&#65533;&#65533;()AF<&#65533;&#65533;&#65533;CF4"&#65533;&#65533;&#65533;1&#65533;&#65533; ;/pd4j&#65533;&#65533;-	d&#65533;(&#65533;&#65533;&#16406;&#65533;&#65533;&#65533;lo-&#65533;&#65533;`>IUl&#65533;&#362;&#65533;&#65533;M&#65533;&#65533;&#65533;&#65533;&#65533;FuS&#65533;&#65533;&#65533;q&#65533;&#65533;&#65533;&#65533;;\&#65533;(:Yuu&#65533;k&#1758;&#65533;TE&#65533;b&#65533;:Ha<\DD&#1577;	&#65533;t	`&#65533;&#65533;&#65533;C&#65533;wl&#65533;&#1395;f&#65533;&#65533;&#65533;1&#65533;&#65533;&#65533;o&#65533;&#65533;&#65533;@R&#65533;&#65533;&#65533;;&#65533;X`&#65533;&#65533;&#65533;&#65533;A`N&#65533;<&#65533;Xr&#65533;g&#65533;&#65533;&#65533;;&#19770;&#65533;&#65533;<&#65533;&#65533; 1&#65533;i&#65533;&#65533;&#65533;I&#65533;P!$*Hn&#65533;&#65533;}&#65533;n&#895;&#65533;&#65533;A&#1280;&#65533;&#65533;&#65533;&#65533;&#65533;&#65533;H@&#65533;
`&#65533;Bd&#65533;&#65533;X&#65533;&#65533;&#65533;&#65533;c*&#65533;&#65533;&#65533;	&#65533;&#65533;%@*&#65533;&#65533;&#65533;&#65533;&#65533; &#65533;&#65533;v&#65533;2&#65533;q&#65533;&#65533;&#65533;&#65533;&#65533;%b+&#65533;&#65533;&#65533;&#65533;@&#65533;&#65533;P &#65533;&#65533;2&#65533;&#65533;&#65533;&#65533;&#65533;&#65533;&#65533;&#65533;&#65533;&#65533;&#65533; &#65533;0&#65533;%&#65533;&#65533;&#65533;&#65533;%&#65533;&#65533; &#65533;d&#65533;&#65533;S&#65533;&#65533;&#65533;d&#65533;&#65533;&#330;&x&#65533;	t@&#65533;,g&#65533;&#65533;T&#65533;&#65533;{&#65533;&#65533;&#65533;&#65533;>&#65533;&#65533;&#65533;9&#65533;p&#65533;&#65533;&#65533;&#65533;)N&#65533;&#65533;c&#65533;&#65533;&#65533;&#65533;&#65533;&#65533;w&#65533;=&#65533;e&#65533;&#65533;}D&#65533;&#65533;`&#65533;@x&#65533;&#65533;hHQW	h&#65533;@Nn&#65533;&#65533;@&#65533;F&#65533;&#65533;x9&#65533;!&#65533;W&#572;&#65533;>YHM(&#65533;&#65533;C-l/DC&#65533;&#65533;	&#856;M-H&#65533;&#65533;\R&#65533;T&#65533;W-&#65533;&#65533;-&#65533;&#65533;&#65533;[uU&#65533;&#65533;&#1184;&#65533;&#65533;R&#65533;&#65533;[&#65533;&#65533;&#65533;J,<`&#65533;&#65533;7&#65533;&#65533;Z&#65533;&#777;A [39&#65533;?l&#65533;&#65533; &#65533;M&#65533;_a&#65533;o&#65533;&#65533;D&#65533;6&#65533;&#1548;!D \&#65533;&#65533;D&#65533;%VC&#65533;&#65533;&#65533;@&#65533;h&#65533;&#65533;f&#65533;:&#65533;A&#65533;AY&#65533;&#65533;&#65533;&#65533;&#65533;C&#65533;&#65533;&#65533;&#65533;4&#65533;V>=BY,&#65533;&#65533;&#65533;&#65533;&#65533;&#65533;P&#65533;>&#65533;&#65533;&#2028;59&#65533;&#65533;Dc@)&#65533;6&#65533;&#65533;&#65533;&#65533;A&#65533;&#65533;a&#65533;&#65533;&#65533;v&#65533;?@=@&#65533;&#2818;A&#65533;&#65533;W&#65533;&#65533;W|&#65533;&#65533;&#65533;&#1537;&#65533;@Xd&#65533;&#65533;"A&#65533;U&#65533;?&#65533;&#65533;&#65533;&#65533;(B&#65533;$&#65533;?&#65533;B"&#65533; 1&#65533;&#65533;!&#65533;&#65533;1D&#65533;&#65533;&#65533; &#65533;&#65533;@T&#65533;-&#65533;G&#1693;&#65533;&#65533;&#65533;?&#65533;&#65533;&#65533;&#65533;	t &#65533;Y&#65533; &#65533;)&#65533;&#65533;&#65533;&#65533; +&#65533;&#769; &#65533;&#65533;#+&#65533;&#65533;%&#65533;&#1914;&#65533;&#65533; &#65533;&#65533;&#65533;tE&#65533;`J(&#65533;&#65533;&#65533; (&#65533;8&#65533;&#65533;ENY&#65533;G-&#65533;&#65533;&#65533;&#65533;&#65533;&#65533;&#65533;&#65533;&#65533;t 
&#65533; (&#65533;&#65533;D3&#65533;&#65533;A(&#65533;"( &#65533;&#65533;#&#65533;&#65533;&#65533;$&#65533;Y&#65533;&#65533;&#65533;_&#65533;%&#65533; &#65533;&#65533;e&#65533;9&A&#65533;vYF0|&#65533;&#65533;ZA&#65533;A&#65533; ~)~&#65533;&#65533;L&#65533;vdM&#65533;&#65533;&#65533;Q&#65533;$&#65533;&#65533;&#65533;&#65533;&#65533;&#596;|O"}/y&#1400;&#65533;&#65533; &#65533;&#65533;~&#65533;[&#65533; &#65533;4&#65533;E&#65533;&#3877;R&#65533; &#65533;	&#65533;&#65533;&#65533;&#65533;&#65533;&#65533;&#65533;&#2014;&#65533;0a&#65533;&#65533;&#65533;D&#65533;1&#65533;&#160;]&#65533;_&#65533;&#65533;Pz&#65533;Q&#65533;ADa `&#65533;sE&#65533;a&#65533;&#65533;@&#784;&b&#65533;A8&#65533;	&#65533;&#65533;1 &#65533;&#65533;c&#65533;&#1842;l&#65533;l&#65533;NO&#65533;&#65533;&#65533;(K8a FY\&#517;&#65533;S&#65533;&#65533;&#65533;&#65533;$&#1090;&#65533;N&#65533;&#65533;>]&#65533;&#65533;&#65533;&#65533;f&#65533;l-Q&#65533;&#65533;E^DMd&#65533;EQ&#65533;5$&#65533;3&#65533;Ap]BL&#9905;&#65533;Bt&#65533;&#65533;aF&#65533;A&#65533;&#65533;cDT&#65533;&#65533;a&#65533;&#65533;&#65533;&#65533;&#65533;{q&#65533;@&#65533; :&#65533;3&#65533;0A5\&#65533;7&#65533;@\&#65533;?&#65533;&#65533;&#65533;&#65533;	&#65533;&#65533;I&#65533;>
&#65533;'p&#65533;&#65533;&#65533;&#65533;/&#264;%&#65533;&#65533;?XB@NQ&#65533;&#65533;&#65533;:&#65533; >&#65533; &#65533;A&#65533;&#65533;&#65533;&#65533;5&#65533; *&#65533;&#65533;&&#65533;D&#1635;.&#65533;&#65533;	 &#65533;&#65533;I&#65533;&#65533;&#65533;W&#842;&#65533;&#65533;&#65533;&#65533; P&#65533;&#65533;;&#515;&#65533;P&#65533;&#65533;&#65533;3&#65533;c"&#65533;&#65533;,&#65533;&#65533;@&#65533;&#65533; *8i	&#65533;@"Li	&#65533;C&#65533;&#65533;&#65533;!8@&#65533;&#65533;&#65533;/L&#65533;&#65533;U$&#65533;&#65533;&#65533;&#65533;6fc4`&#65533;Z&#65533;&#65533;&#65533;&#65533;3<&#65533;@<&#65533;!&#292;&#65533;&#65533;@(@&#65533;T@*&#65533;&#65533;?&#65533;&#65533; &#65533;&#65533;&#65533;^9A&#65533;H&#65533;5&#65533;Z&#65533;&#65533;&#65533;&#65533;Oy5&#65533;A8&#65533;&#65533; &#65533;&#65533;&#65533;&#65533;&#65533;&#65533;&#65533;W&#65533;L&#65533;H &#65533;<&#65533;(A W&#65533;&#65533;-&#65533;R&#65533;&#65533;UA&#65533;&#549;5&#1565;&#65533;&#65533;&#65533;@&#1545;&#65533;0&#65533;&#65533;&#65533;&#65533;D- &#65533;)t &#65533; &#65533;KG61&#65533; [v&#65533;&#65533;Ad&#65533;`&#65533;AA]&#65533;&#65533;&#65533;L8&#65533;Bd&#65533;C&#65533;@&#65533;&#65533; t&&#65533;h&#65533;Vp@p&#65533;&#65533;D&#65533;e&#65533;!&#65533;m&#65533;#&#65533;&#65533;&#65533;&#65533;^&#65533;&#65533;&#65533;&#1656;&#65533;Q&#65533;&#65533;]Z&#65533;N~&#65533;&JZc&#17422;&#548;&#65533;A&#65533;&#65533;i&#65533;A&#65533;
rD&#65533; xX-L &#65533;&#65533;&#65533; &#65533; '^&#268;q&#65533;&#65533;j&#65533;zx&#65533;&#65533;>k&#65533;&#65533; &#65533; w:bA&#65533;&#65533;&#65533;M&#65533;9&#65533;_&#65533;)&#65533;&#65533;&#65533;&#65533;?&#65533;&#65533;&#65533;&#65533;&#65533;&#65533;&#65533;&#65533;&#65533;&#65533;8g&#65533;&#65533;&#65533;&#65533;&#65533;
&#65533;&#65533;&#65533;#;&#65533;&#65533;&#65533;AA*&#65533;b&#65533;&#44547;	&#65533;&#65533;~&#65533;&#65533;&#65533;&#65533;'&#65533;&#65533;&#65533;@&#65533;#+&#65533;&#65533;&#65533;&#65533;&#65533;&#65533;&#65533; .&#65533;C" &#65533;&#1154;d&#65533;&#65533;c&#65533;&#65533;5&#65533;   &#65533;&#65533;&#65533;D@&#65533;.#0&#65533;&#65533;&#65533;6).hBh.&#65533;&#65533;3&#65533;#<&#65533;&#65533;@&#65533;*&#65533;A&#65533;&#65533;&#65533;j&#65533;"@&#65533;)&#65533;@`&#65533;x&#65533;D&#65533;$9&#420;+D4&#65533;^&#65533;V^&#65533;&#65533;&#65533;?&#65533;b$6&#264;]@h&#65533;C&#65533;&#65533;&#65533;j&#65533;Fc&#65533;&#65533;)(&#65533;&#65533;&#65533;*	(&#65533;&#65533;4&#1766;HI&#1055;1&#65533;&#65533;&#65533;&#65533;&#65533;n&#65533;&#65533;&#65533;T&#1214;&#65533;R&#65533;9&#65533;W&#65533;(&#65533;&#65533;B0&#65533;&#65533;M&#65533;&#65533;&#65533;y.&#65533;&#65533;j&#65533; &#65533;&#65533;&#65533;&#65533;&#65533;ZJ&#65533;U&#65533;&v(
&#42507;F&#65533;&#65533;T HOB0C]&#65533;A`&#65533;,&#65533;&#65533;&#65533;&#65533;C% @&#65533;.b&&#65533;&#65533;X%B'J&#65533;@<&#65533;&#65533;-&#65533;i&#65533;kI&#65533;&#65533;&#65533;V(&#65533;U:(x&#65533;x&#65533;d&#1764;&#65533;xi &#65533;&#65533;&#65533;&#65533;[H&#65533;6&#512;&#65533;~&#65533; ALy^&#65533;&#65533;<Q&#65533;&#65533;4,?&#526;x0f&#65533;Y&#65533;&#65533;&#65533;C&#65533;Bh&#65533; BE&#65533;Y\&#65533;&#65533;Vf&#65533;z]CP!OLN,&#65533;&#65533;&#65533;\&#65533;t&#65533;C&#65533;&#65533;A&#65533;&#65533;&#65533;NCV&#65533;@&#65533;&#65533;^&#65533;&#65533;&#18025;&#22121;O&#65533;+&#65533;&#65533;E&#65533;"+b&#65533;+&#65533;"&#65533;&#65533;&#65533;+>&#65533;*~_+&#65533;&#65533;&#65533;Z&#1945;&#65533;&#65533;@&#65533;&#65533; &#65533;&#65533;u&#65533;&#65533;
&#65533;UI&#65533;`&#65533;&#65533;x&#65533;		-`&#65533;&#65533;&#65533;&#65533;/&#65533;&#65533;&#65533;&#65533;r&#65533;&#65533;&#236;&#65533;+s&#65533;/Y&#65533;&#65533;4&#65533;&#1868;b@,	&#65533;&#65533;&#65533;&#65533;j&#65533;J3&#65533;^<`&#65533;L&#65533;&#65533;&#65533;&#65533;@&#65533; 4&#65533;&&#65533;B&#1835;;&#65533;&#65533;4*&#65533;DA&#65533;&#65533;&#65533;&#65533;&#65533;&#65533;&#65533;&#65533;&#65533;&#65533; `&#65533;&#65533;b&#65533;P*
&#65533;&#65533;4&#65533;X&#65533;&#65533;h&#65533;&#65533;	&#65533;&#65533;&#1524;&#563;&#65533;
&#894;&#65533;
MM&#515;38C!,\;&#65533;&#65533;S&#65533;C;&#65533;&#65533;&#65533;&#65533;?&#65533;s( &#65533;&#65533;&#65533;DC&#65533;R&#65533;[&#65533;MXU9J&#65533;&#65533;&#65533;r&#65533;&#65533;&#65533;p&#65533;&#65533;D&#65533;)&#65533;&#65533;&#65533;$&#65533;&#65533;D&#65533;&#65533;I&#65533;@%&#1076;M&#65533;4N&#2036;NWA&#65533;&#65533;@&#65533; &#65533;m%&#65533;&#65533;&#65533;l P&#65533;P&#65533;&#65533;B&#65533;&#65533;Du&#65533;&#65533;&#65533;6Y+c&#65533;<&#65533;4ALAX A&#65533;&#65533;eypV8V&#65533;&#65533;&#65533;V&#65533;&#65533;K&#65533;&#65533;&#65533;&#65533;&#65533;&#1898;&#65533;B&#65533;&#65533;Ad&#65533;&#1029;X&#378;&#65533;&#65533;Y&#65533;,YN&#65533;$&#65533;&#65533;$5<,d&#65533;V&#65533; 0DP&#65533;?W&&#65533;&#65533;o&#65533;Qg&#65533;ef&#65533;v&#692;&#65533;&#65533;YBP4 &#65533;&#65533;]@&#65533;&#65533;Eh&#65533;&#65533;&#65533;	&#65533; x&#65533;L&#65533;Z&#65533;&#65533;&#65533;i<&#65533;&#65533;/D9&#65533;&#65533;m&#65533;6&#65533;&#65533;&#65533;&#65533;6A3&#65533;&#65533;1&#65533;&#65533;&#65533;,&#65533;|_*&#65533;b&#65533;J&#639;&#65533;&#65533;&#65533;O*&#65533;r2"o_$#ss &#65533;&#65533;&#65533;8f&#65533;&#65533;r &#65533;&#65533;F(&#65533;/&#65533;#&#65533;}&#65533;&#65533;&#65533;@D&#65533;3&#65533;93J5&#65533;&#65533;Yu4&#65533;&#65533;&#65533;A&#65533;&#65533;*H$&#65533;@L&#65533;m&#65533;6EK/&#65533; `&#65533;&#65533;u&#928;&#65533;#ATZ&#65533;4&#65533;&#65533;|&#65533;I&#65533;&#382;&#65533;L&#65533;&#65533;V@B&#65533;&#65533;&#65533;E?&#65533;"At@&#65533;&#65533;&#1794;&#65533;b<&#65533;&#65533;&#65533;A&#65533;3C;&#65533;@&#65533;B&#65533;o&#65533;M&#65533;&#65533;&#65533;e+mt&#65533;&#65533;&#65533;&#65533;|tY|E&#65533;&#65533;&#65533;$i&#65533;?(A&#65533;mfx&#65533;31l&#65533;ivK&#65533;4&#65533;5&#65533;P&#65533;/&#65533;Au%(&#65533;R'DW&#65533;t&#65533;&#65533;&#65533;&#65533;&#65533;&#65533;w&#65533;&#65533;9c&#65533;&#65533;&#65533;%vA&#65533;&#65533;&#65533;,&#65533; \&#65533;M&#65533;@jv&#65533;n&#65533;&#65533;H :%&#65533;+&#709;&#65533;	&#65533;&#65533;AOhe&#65533;a&#65533;&#65533;MHa`&#65533;Gq&#65533;&#65533;Y&#65533;&#65533;E&#65533;-D'&#65533;&#65533;%f&#65533;ew&#65533;BYv&#65533;AWae&#65533;&#65533;&#65533;H#&#65533;Ap6&#65533;&#65533;&#65533;&#65533;&#65533;n6&#65533;&#65533;&#65533;i&#65533;&#65533;&#65533;KFr&#65533;&#65533;&#65533;%&#630;&#65533;Nj&#65533;U&#65533;6&#65533;&#65533;&#65533;&#1054676;x&#65533;&#65533;&#65533;&#65533;q&#65533;$E!
&#65533;" O&#65533;+V&#65533;&#65533;&#813;S^q&#65533;l&#65533;i&#65533;V&#65533;&#65533;I&#65533;&#65533;SA&#1282;&#65533;&#65533;&#65533;&#65533;&#65533;W`d&#65533;[7&#65533;i&#65533;&#65533;8&#65533;07&#65533;E&#65533;&#65533;&#65533;&#65533;&#65533;)&#65533;@&#65533;&#65533;&#65533;p&#65533;&#65533;&#65533;&#65533;Ct3B&#264;,&#65533;&#65533;4&#65533;C*j&#65533;t'dP&#65533;&#65533;ALZ&#65533;&#65533;J&#65533;&#65533;4[&#65533;&#65533;&#65533;#i&#65533;Z&#65533;	\&#1752;&#65533;&#65533;&#65533;&#65533;&#65533;&#65533;&#65533;w&#65533;&#65533;>(&#65533;&#65533;&#65533;&#65533;@+&#65533;&#65533;&#65533;&#65533;&#65533;W|&#65533;t&#65533;	 &#65533;@&#65533;?4&#65533;xx!&#65533;xxU,&#65533;&#65533;&#65533;	&#65533;d&#297;&#65533;Al&#65533;&#65533;y&#65533;J&#65533; &#65533;lfA&#65533;C&#65533;%!1B&#65533;'j&#65533;sO&#65533;&#65533;&#65533;B%,&#65533;&#1595; 9,C&#65533;4&#65533;_9P5PuM3p&#65533;&#65533;&#65533;.&#65533; &#65533;&#65533;?&#65533;&#65533;@$+A&#65533;A&#65533;d&#65533;AL&#65533;&#65533;&#65533;B&#801;kB&#65533;&#65533;&#65533; &#65533;7A&#65533;@ F&#65533;&#65533;&#65533;&#65533;&#65533;&#65533;&#65533;[Ap~&#65533;&#1427;&#65533;&#65533;&#65533;&#65533;K*^Q&#65533;r&#65533;&#65533;&#65533;&#65533; &#321;&#517;Q'5&#65533;H&#1624;se&#65533;a#&#65533;0&#65533;&#65533;P&#65533;@D6I&#1048;&#65533;&#65533;&#65533;&#65533;&#65533;&#65533;Is&#65533;QA&#65533;+4x&#65533;&#65533;~&#65533;&#1782;&#65533;1A&#65533;/X&#65533;y&#65533;&#65533;O&#1567;\&#65533;`&#65533;u&#65533;v0&#65533;y&#65533;^w[^8&#65533;&#65533;&#65533;&#65533;&#65533;&#65533;+&#65533;&#65533;qK&#65533;&#65533;&#65533;&#65533;&#65533;&#65533;P&#65533;&#780;&#65533;&#65533;c&#65533;&#65533;g&#65533;&#65533;&#65533;2dp&#65533;&#65533;&#65533;&#65533;&#65533;;&#65533;JTtC&#65533;&#65533;
&#65533;&#65533;
)|&#65533;&#65533;C,A&#65533;&#65533;&#65533;O&#65533;? &#65533;&#65533;&#65533;&#65533;?d9e@&#257;baP&#65533;C&#65533;&#65533;pT&#65533;dvv.j&#65533;h&#1285;&#65533;&#65533;&#65533;:&#65533;&#65533;;Yu&#65533;&#65533;u&#65533;yb&#65533;zE&#65533;ah&#65533;&#65533;	}&#65533;O&#588;&#65533;&#65533;Z&#65533;&#65533;H&#65533;Z&#65533;&#65533;&#65533;&#65533;KP/&#65533;&#65533;Ab&#1716;G/j&#1888;@&#65533;&#65533;&#65533;:&#65533;!Ab[&#65533;&#65533;&#65533;&#65533;&#65533;T;&#65533;D&#65533;'g&#65533;B&#65533;&#65533;&#65533;.4%&#65533;&#65533;?&#65533;r*OC!E&#65533;i1&#65533;&#65533;=&#65533;x&#65533;S1:&#65533;8&#65533;
&#65533;}&#65533;0&#65533;&#65533;P&#65533;&#65533;&#1925;&#65533;Q&#65533;^&#65533;&#65533;&#466;&#1785;_&#1515;&#65533;&#374;&#65533;d&#65533;&#65533;F7lBI=a,VPQB&#65533;&#65533;c&#65533;O]upj&#65533;&#65533;&#20933;R&#65533;&#65533;<&#65533;\&#65533;&#65533;&#65533;"&#453;?&#65533;&#325;*q&#65533;&#65533;!&#65533;&#65533;&#65533;&#65533;&#65533;&#65533;+&#65533; CI&#65533;&#65533;6&#65533;%E6&#647;0&#65533;q@&#432;&#65533;2`&#65533; q&#65533;G&#65533;&#65533;&#65533;d&#65533;@&#65533;&#65533;&#65533;&#65533;A&#65533;&#65533;&#65533;\&#65533;&#65533;&#65533;&#65533;$&#65533;&#65533;&#65533;&#65533;!&#65533;&#65533;&#65533;j&#65533;)&#65533;&#65533;&#65533;&#65533;&#65533;\:&#65533;&#65533;"&#65533;1e&#65533;d&#65533;&#65533;&#65533;&#65533;&#65533;&#65533;$&#65533;&#65533;N#&#65533;&#65533;!&#65533;,&#65533;&#65533;&&#65533;&#65533;!&#65533; `&#65533;&#65533; &#65533;&#136;TX)&#65533;(*&&#65533;&#65533;N&#65533;&#65533;  L5&#65533;&#65533;&#65533;&#65533;&#65533;R&#65533;t&#65533;&#65533;&#65533;RM=&#65533;TU-uh J&#65533;&#65533;RxAd&#65533;&#65533;&#65533;O&#65533;X&#522;&#65533;L&#65533;&#65533;[eX&#65533;&#65533;&#65533;5&#65533;&#65533;:&#65533;-Y&#65533;mv!c&#65533;&#65533;&#65533;&#65533;v&#65533;ZK&#65533;&#1563;&#65533;&#65533;&#1358;re+m&#65533;g;`V&#65533;&#65533;&#65533;x&#65533;Ry&#65533;y&#1913;W&#65533;|&#65533;&#65533;&#65533;^w&#65533;&#65533;&#65533;&#65533;n E&#65533;&#65533;n&#65533;&#65533;&#65533;&#65533;l&#65533;1&#65533;0c&#65533;!&#65533;$&#65533;&#65533;&#1422;&#65533;&#65533;
&#39393;N@&#65533;X?(J)&#65533;2&#65533;i&#65533;&#65533;sp&#65533;&#65533;&#65533;&#65533;+wt@&#65533;e&#65533;&#65533;&#65533;b.&#65533;&#65533;	F-'&#65533;&#65533;&#65533;#&#65533;H&#65533;&#65533;&#65533; &#65533;&#65533;j&#65533;30:&#65533;:&#34814;.&#65533;G&#65533;Z&#65533;&#65533;&#65533;^&#65533;&#65533;&#314;&#65533;&#65533;;&#65533;(&A&#65533;&#65533;f&#65533;&#65533;&#65533;L&#65533;&#65533;&#65533;Q&#65533;5&#65533;pk&#65533;&#65533;&#65533;t[&#65533;7&#65533;&#65533;P&#65533;#&#65533;r&#65533;8&#65533;&#65533;*j&#1612;&#65533;&#65533;l&#65533;-&#65533;&#65533;&#65533;^&#65533;&#65533;&#65533;P@Q&#65533;&#65533;&#65533;0&#65533;o&#65533;&#65533;&S:8&#65533;b
&#65533;rp&#65533;*X&#65533;&#65533;&#65533;]](&#65533;&#65533;G&#65533;P&#65533;
&#65533;&#65533;&#65533;EXL&#65533;&#65533;j,
&#65533;2&#65533;*S&#65533;IUu&#65533;&#65533;j&#65533;&#65533;AR&#65533;&#65533;[&#65533;&#65533;*&#65533;&#65533;! &#65533;
4&#65533;&#65533;&#65533;&#65533;&#65533;&#65533;&#65533;&#37184;&#65533;3&#65533;.%J&#65533;&#65533;\r&#65533;&#65533;&#65533;&#65533;&#65533;*&#65533;@3&#65533;&#65533;RP&#65533;&#65533;&#65533;B(&#65533;&#65533;{&#65533;J&#65533;>@FA &#65533;&#65533;Q&#65533;&#65533;)&#65533;&#65533;&#65533;S&#65533;s]&#65533;`&#65533;A~&#65533;=&#65533;&#171;&#65533;&#65533;&#65533;X&#65533;
&#65533;LR&#65533;S&#65533;&#65533; &#65533;&#65533;%&#65533;&#65533;&#65533;&#65533;h&#65533; (&#65533;&#65533;&#65533;&#65533;<H&#65533;&#65533;1&#65533;n&#65533;g]&#65533;J&#1455;&#65533;b&#65533;&#65533;)&#713;Q|&#65533;&#65533;&#65533;Dr%&#65533;&#65533;*&#65533;&#65533;&#437;&#65533;.&#65533;&#65533;4A&#65533;e&#65533;qlM&#65533;(qNI&#65533; 
&#65533;&#65533;c;&#65533;&#1742;G&#65533;S&#65533;&#65533;&#65533;B;&#65533;y&#65533;&#65533;B@&#65533;d#&#65533;&#65533;&#65533;&#65533;&#65533;-D&#65533;8&#65533;A4&#65533;%&#65533;A :1PM&#65533;B&#65533;_&#65533;M66&#6329;&#65533;p&#65533;`&#65533;(7x&#65533;&#65533;Rq&#65533;i&#65533;B&#65533;&#65533;&#65533;&#65533;P&#65533;&#65533;pA&#65533;&#65533;&#65533;1&#65533;#\&#65533;.Da&#65533;&#65533;B&#65533;Z&<&#65533;1&#65533;^&#65533;Q&#65533;i &#65533;)&#65533;0&#65533;&#65533;&#65533;&#65533;H&#65533;0&#65533;h&#65533;4&#65533;&#65533;%&#65533;k5l{&#65533;&#65533;&#65533;6&#65533;1&#65533;&#65533;&#65533;pNQ&#65533;&#1574;&#65533;q&#65533;)&#65533;&#65533;80&#65533;a&#65533;$&#65533;&#65533;&#65533;&#65533;!\&#65533;"&#65533;&#65533;&#65533;&#65533;&#65533;&#928;&#65533;&#65533;&#65533;z&#65533;A&#65533;@&#65533;:&#65533;?&#65533;&#65533;&#1285;&#65533;&#65533;hT*T&#65533;Ytv&#651;2&#65533;m E&#65533;&#1536;&#65533;b&#65533;&#65533;&#65533;x&#65533;&#65533;5&#1568;&#65533;j!--J&#65533;&#65533;&#65533;	&#65533;.KrN&#65533;&#65533;&#65533;*&#65533;#P|&#65533;`&#65533;&#65533;&#65533;&#65533;&#65533;=[*P&#65533;&#65533;&#1475;.H&#65533;H&#65533;&#65533;?b&#65533;5&#576;&#65533;&#65533;)&#65533;Q&#65533;(&#65533;K|&#65533;&#65533;1&#65533;&#65533;
Q}&#65533;&#65533;&#65533;:&#65533;#(&#65533;&#65533; DE&#65533;i&#65533;u&#65533;&#65533;^&#65533;&#65533;WS`^&#65533;@Q&#65533;&#65533;&#65533;
&#65533;A0D&#710;&#65533;O`&#65533;B&#65533;H&#65533;&#65533;!&#1793; 2qSP&#65533; "&#65533;&#65533;&#65533;&#65533;J&#65533;H&#65533;&#65533;&#65533;&#65533;5&#65533;&#65533;#N[&#65533;G4&&#65533;&#65533;_3&#65533;&#65533;,&#65533;&#65533;_&#65533;i&#65533;m&#65533;&#3543;A&#65533; 7&#65533;i&#65533;q!&#65533;\H&#18867;<&#65533;q&#65533;&#65533;&#621;K&#791;&#65533;&#65533;&#65533;6&#65533;&#801;&#65533;y&#65533;&#65533;&#65533;&#65533;bZ&#65533;"gD5&#65533;&#65533;&#65533;J&#65533;&#65533;l&#65533;J&#65533;Q\&#65533;*&#1466;&#65533;%-6&#868;`&#65533;B~&#65533;B&#65533;&#65533;&#65533;X&#65533;RWffJ&#65533;e,&#65533;@&#65533;&#65533;&#65533;&#65533;&#65533;&#65533;&#65533;l&#65533;&#65533;&#65533;#&#65533;,&#65533;i&#65533;!L&#65533;^&#65533;4&#65533; &#65533;/&#65533;&#65533;6&#65533;iLd*&#65533;&#212;@&#65533;&#65533;&#65533;\&#65533;&#65533;&#65533;t[-CMt&#65533;=r`&#65533;d&#1670;6&#65533;&#65533;&#65533;
y+&#65533;&#65533;&#65533;Y&#65533;3L#&#65533;K&#65533;&#65533;&#65533;{R&#65533;n&#65533;v&#65533;w}&#65533;s!R&#65533;&#65533;&#65533;L&#65533;np&#65533;M&#65533;X&#65533;\H-/&#65533;(.&#65533;&#65533;bF&#65533;&#65533;&#65533;_&#65533;\&#65533;U&#65533;&#65533;y&#925;Fs&#65533;Q&#65533;&#59697;+&#65533;&#65533;B&#65533;&#65533;&#65533;&#65533;G&#65533;&#65533;R&#65533;&#65533;&#65533;TTJc&#65533;(&#65533;
e8@&#65533;j&#65533;"-&#65533;B&#65533;jP&#65533;&#65533;&#65533;$q &#65533;7]&#65533;?&#65533;,&#65533;]&#65533;&#65533;&#65533;&#65533;&#65533;&#65533;OPN&#65533;>&#65533;&#65533;&#65533;/I&#65533;*#V&#65533;Z&#65533;H>&#65533;i&#65533;&#65533;&#65533;&#65533;&#65533;&#65533;?&#65533;&#65533;g&#65533;&#161;&#65533;&#65533;&#65533;@X&#65533;P&#65533;&#65533;&#65533;M	E&#65533;&#65533;&#65533;&#65533;P&#65533;mgs&#65533;&#65533;&#65533;&#65533;B&#65533;A&#65533;&#65533;(&#65533;m&#65533;?>1XBr&#65533;&#65533;?&#65533;&#65533; &#65533;&#65533;&#65533;&#65533; &#133;&#65533;&#65533;`&#65533;&#65533;&#65533;&#65533;M&#65533;V@A{&#65533;&#65533;"&#65533;&#65533;e}&#65533;+&#65533;&#65533;&#65533; &#65533;p&#65533;&#65533;&#65533;&#65533;&#65533;1v&#65533;_&#65533;&#65533;&#65533;@&#65533;}a&#65533;]&#65533;\(6&#65533;&#65533;&#65533;v1R&#65533;e&#65533;&#65533;u&#65533;&#65533;&#65533;&#65533;&#65533;&#65533;&#65533;i&#65533;B&#65533;?&#65533;&#65533;w&#65533;&#1616;&&#65533;qt&#65533;|&#65533;&#65533;&#65533;6&#65533;&#65533;7&&#65533;C0&#65533;&#65533;&#65533;,(&#65533;w!
&#65533;R&#65533;&#1308;&#65533;&#65533;&#65533;u&#65533;&#65533;0VD&#65533;&#65533;,P&#305;&#65533; {&#65533;&#65533;&#65533;?&#65533;&#65533;&#65533;&#65533;&#65533;l&#65533;VJ&#65533;&#65533;&#65533;&#65533;rfQ&#65533;&#65533;L&#65533;&#65533;&#65533;&#65533;Bi&#65533;&#65533;y^OO&#65533;x$&#65533;4f&#65533;dL1&#65533;&#65533;L&#720;@3&#65533;Z&#65533;&#65533;mH31&#65533;&#65533;Mj&#65533;6&#65533;&#65533;P\&#65533;&#65533;&#65533;&#65533;P&#65533;"&#65533;m&#65533;{&#65533;Aj&#65533;f7hm)&#65533;s&#65533;>&#65533;&#65533;&#65533;&#65533;&#65533;8'<&#65533;i>XJ&#65533;|&#65533;pc&#65533;a&#469;&#65533;':&#65533;Yg(?&#65533;&#65533;&#65533;&#65533;&#65533;,&#65533;?&#65533;&#1094;&#1154;&#65533;&#65533;&#34239;&#65533;eg!&#65533;&#65533;?xD&#65533;E-&#642;&#65533;&#65533;&#65533;AAM&#65533;&#65533;xm&#65533;&#65533;`SV*G0G"&#65533;&#65533;&#65533;, &#65533;&#65533;?&#65533;B
Lm-&#65533;B&#65533;
&#65533;,&#65533;8@((&#65533;&#65533;iA&#65533;L0(`&#65533;&#65533;&#65533; 	&#65533;LiM&#65533;E&#65533;8@&#65533;&#65533;j&#65533;&#65533;g!&#65533;&#65533;&#65533;B B&#65533;j&#65533;&#65533;o&#65533;&#65533;&#65533;(&#65533;h `!&#65533;&#65533;&#65533;`&#65533;dG.h&#65533;&#65533;P&#65533;&#65533;&#65533;&#65533;
A&#65533;&#65533;(@&#65533;*&#65533;b&#65533;GB	&#65533;&#65533;&#65533;	2&#65533;F&#65533;&#65533;Bh@&#65533;@&#65533;&#65533;&#65533; &#65533;&#65533;J>fd&#65533;h&#65533;".&#65533;&#65533;]&#65533;a!8&#65533;FP&#65533;&#65533;&#65533;&#65533;:."e!&#1536;&#65533;A.&#65533;B&#65533;&#65533; X&#65533;RN&#65533;a&#65533;b&#65533;d&#65533;&#65533;&#65533;D`&#65533;l&#65533;&#65533;`A&#65533;&#65533;&#65533;&#65533;:|&#921;"&#65533;&#65533;&#65533;&#65533;&#65533;&#65533;A{1J&#65533;g!v$ &#65533;->&#65533;&#65533;!&#1569;L&#65533;h0&#678;H&#65533;WLA `h@`4&#65533;E!&#65533;&#65533;&#65533;"I&#65533; &#65533;JIa| &#65533;"&#65533;&#65533;1N&#65533;X&#65533;&#65533;&#65533;&#132;&#65533;&#65533;Rj)(&#65533;c!&#65533;&#65533;&#65533;&#65533;n(,( &#65533;@&#65533;&#65533;,o#&#65533;&#65533;&#65533;,O(&#65533;n(,/i&#65533;&#65533;$&#65533;/&#65533;&#65533;0b<Rc1j&#65533;b&#65533;&#65533;$3j&#65533;&#65533;&#65533;&#65533;rG(&#65533;&#65533;k&#65533;mJ&#65533;m&#1699;%&#65533;&#65533;&#390;+&#65533;|,2&#65533;$&#65533;rR8&#65533;-&#65533;&#65533;/7&#65533;&vbt&#65533;&#65533;&#65533;&#65533;&&#686;C&#65533;&#65533;&#65533;&#65533;&#65533;&#65533;&#65533;r<&#65533;$@PbR&#65533;&#65533;&#65533;Y(<&#65533;&#65533;&#65533;o!&#65533;(b&#65533;(p!&#65533;&#65533;&#65533;,O&#65533;v4*-g'x&#65533;,D&#65533;&#65533;tg&#65533;^D&#65533;|&#65533;EDs&#65533;(T4h&#65533;0&#65533;//-A a&#65533;a>m
&#65533;V&#65533;.8 &#65533;e{&#65533;D&#65533;C(\m'f&#65533;	(&#65533;b&#65533;&#65533;D(&#65533;d&#65533;&#65533;!&#65533;&#65533;v*&#65533;N 5&#65533;b0@&#65533;	&#65533;x&#65533;N&r38C/&#65533;b/&#65533;P*6&#65533;R(&#65533;@$&#65533;,8!*&#2020;&#65533;&#65533;&#65533;'`&#65533;&#65533;#(&#65533;j&#65533;`(&#65533;&#65533;&#65533;&#65533;D&#65533;!&#65533;&#65533;~A

&#65533;&#65533;&#65533;v&#65533;r hQ&#1284;&#65533;zo4&#65533; *&.\&#65533;6&#65533;`&#65533;&#65533;&#65533;&#65533;x/8&#65533;G&#65533;&#65533;!&#65533;!p&#65533;B&#65533;l &#65533;T&#65533;CTqP&#65533;,&#65533;&#65533;&#65533;*" @&#65533;&#65533;&#65533;&#65533;&#65533;&#65533;&#65533;DOB&#65533;*&#65533;&#65533;&#65533;n&#65533;&#65533;&#65533;q&#65533;B`&#65533;`&#65533;WJT&#65533;a/VB&#65533;&#65533;@&#65533;^&#65533;&#65533;&#251;&#1840;Z&#65533;&#65533;&#65533;&#65533;`W&#1840;
&#1297;h F Z&#65533;4&#65533;&#65533;b=R&#65533;&#65533;&#65533;H&#65533;&#65533;!&#65533;&#65533;&#65533;&#65533;&#65533;&#65533;,"l!L&#65533;&#65533;&#65204;K	r&#65533;&#65533;2&#65533;&#65533;&#65533;d)(&#65533;	(&#65533;&#65533;&#65533;!c"&#65533;&#65533;1 h ,R c&#65533;&#65533;&&#65533;j(&#65533;&#65533;d&#65533;&#65533;&#65533;&#65533;$,:g!V&#65533;&#65533;&#1574;}R&#65533;&#65533;^&&#65533;&#65533;v&#65533;6&#65533;&#65533;\&#65533;,&#65533;t&#65533;
&#65533;&#65533;&#65533;&&#65533; &#65533;&#65533;&#65533;x I&#65533;&#65533;9&#65533;")&#65533;&#65533;&#65533;*&#65533;r&#65533;&#65533;)&#65533;&#65533;:&#65533;&#65533;a&#65533;&#65533;rs&#65533;&#65533;P&&#790;k>&#65533;&#65533;gp)(&#65533;&#65533;
&#65533;?&#65533;X&#65533;Y&#65533;&#65533;B&#65533;bY7&#65533;AVD Y$&#65533;$/&#65533;Sm&#65533;B&#65533;Le&#65533;M(, `u&#65533;.+!&#65533;c{&#928;]&#65533;&#65533;&#65533;&#65533;b3k&#65533;eM&#65533;&#65533;&#65533;K&#65533;&#65533;@&#65533;*&#65533;!&#65533;&#1370;CMH *~&#65533;j$&&#65533;&#65533;-&#65533;&#65533;}L2&#65533;x&#65533;0Tb&#65533;&#65533;+x&#65533;7&#65533;&#65533;A|3Y7&#65533;c&#65533;,&a4 K&#65533;b&#65533;s(&#65533;&#65533;"&#65533;xe!&#65533;@
,&#65533;-&#260;&#65533; (&#65533; &#65533;&#65533;!&#65533;&#65533;&#65533;&#65533;H*&#65533;s=&#65533;&#65533;j&#65533;&#65533;N&#65533;&#65533;K&#65533;5>&#65533;3Q&#65533;bapJ&#65533;&#65533; &#65533;&#65533;&#65533; F`V1(&#65533;&#65533;a&#65533;"	&#65533;`&#65533; V&#65533;`&#65533;E\ &#65533;@n&#65533;2&#65533;j&#65533;&#65533;,&#65533;m(&#65533;&#65533;o&#65533;@EC&#65533;&#65533;b$&#65533;&#65533;&#65533;`<b=&#65533;&#65533;> &#65533;&#65533;&#65533;4&#65533;&#65533;Z`"@B-&#65533; Y&#65533;k3&#65533;E&#65533;&#65533;E&#65533;n:Bg&#65533;&#65533;bg&#65533;&#65533;&#65533;&#65533;&#65533; &#65533;&#65533;LLL&#65533;B,&#65533;v&#65533;&#65533;x$&#65533;gR&#65533;&#65533;&#65533;&#65533;&#65533;g3t&#65533;65&#65533;&#547;<d@&#65533;#6&#65533;&#601;&#65533;T$&#65533;P&#65533;&#65533;P&#65533;&#65533;n&#65533;X&#65533;fm&#65533;&#65533;%&#65533;1&#65533;fju%o&#65533;M*Su&#65533;d&#65533;&#65533;:5&#65533;&#65533;!x&#65533;&#65533;&#65533;&#65533;&#65533;i%lsb&#65533;&#18254;r&#65533;&#65533;&#65533;&#65533;&#65533;&#65533;$&#65533;&#65533;9:4]Bb&#65533; N,&#65533;l(Ng&#65533;&#65533;;&#65533;#&#65533;BH,&#65533;&#65533;Jx&#65533;&#65533;Ny6&#65533;&#65533; -&#65533;&#65533;&#1092;&#65533;/&#65533;Rc&#65533; Xb&#65533;&#65533;&#65533;&#54186;&#65533;&#65533;H&#65533;KIp I4,&#65533;&#65533;3O^&#65533;&#65533;&#65533;&#65533;x&#65533;}4&#65533;&#65533;&#65533;r&#65533;@Xs &#65533;w$&#439;&#65533;A3&#65533;V&#65533;$6(&#65533;(&#65533;b&#65533;&#65533;8(&#65533;~t&#65533;6&#65533;9&#65533;a&#65533;b
&#65533;&#65533;$0&#65533;&#65533;
&#65533;&#65533;&#65533;3X&#65533;&#65533;o!&#65533;&#65533;d
&#132;
&#65533;Mh RB&#65533;(&#65533;&#65533;RT&#65533;,E &#65533;* &#65533;&#65533;b&#65533;i!.	=+F6H&#65533;0&#65533; O&#65533;&#65533;N&#65533;&#65533;04Q&#65533;..P&#65533;&#65533;&#65533;!TAh D`D&#65533;&#65533;&#65533;&#65533; pA4&#65533;J D &#65533;&#65533; &#65533;a!&#65533;@D &#65533; a&#65533;&#768;_&#65533;~&#65533;&#65533;&#65533;V&#65533;$&#65533;&#5885;&#65533;O&#65533;.(&#65533;Na W
t :&#65533;f%@ 6B&#65533;&#65533;l&#65533;4I&#65533;` F1&#65533;Vf&#65533;b&#65533;@&#65533;&#65533;4"&#65533;&#65533;8&#65533;!&#65533;&#65533;&#65533;&#65533;&#65533;a!h r!(@i&#65533;@&#65533;	F&#65533;&#65533;&#65533;&#65533;&#65533;&#65533;z#&#65533;&#65533;dft L&#65533;&#65533;+&#65533;v&#65533;B&#65533;&#65533;{TI )&#65533;&#65533;&#65533;&#188;2(:Il&#65533;F&#65533;f&#65533;<&&#65533; "	z&#65533;&#65533;1&#65533;d&#65533;&#65533;6PO&#65533;&#65533;%7O&#65533;&#65533;GQS&#65533;&#65533;l&#65533;&#65533;&#65533;R&#65533;&#65533;2v5&#65533;!&#65533;
!
&#65533;@
&#65533;A&#65533;!SOY:52&#65533;p&#65533;&#65533;~&#65533;i)&#65533;A&#65533;U&#65533;/ &#65533;d&#65533;!d&#65533;&#65533;s&#65533;r#&#65533;&#65533;&#65533;&#65533;&#65533;&#1221;p&#65533;&#65533;&#65533;f&#65533;v&#65533;&#65533;f&#65533;*&#65533;&#65533;X&#65533;w&#65533;-&#65533;-/&#1778;&#65533;YG&#292;&#65533;/(Z$&#65533;m&#65533;&#65533;&#65533;/s&#65533;x&#65533;u&#65533;&#65533;Zy&#65533;&#65533;@&#65533;&#1031;{&#65533;&#65533;&#65533;&#65533;IN-&#65533;&#1364;&#65533;&#65533;&#65533;&#1399;&#65533;&#65533;&#65533;D&#65533;j T&#65533;&#65533;&#43642;&#65533;&#65533;|k&#65533;&#65533;ns&#30491;&#65533;&#65533;&#65533;&#1825;Q&#65533;&#65533;&#65533;&#65533;&#65533;&#65533;P&#65533;j&#65533;&#65533;*&#65533;J&#65533;&#65533;n&#62844;YOn@&#65533;d&#65533;a
+&#30222;m&#65533;&#65533;[&#65533;&#65533;3&#65533;&#65533;&#65533;&#65533;&#65533;&#65533;!W`(&#65533; &#65533;&#65533;&#65533;&#65533;j&#65533;	&#65533;3(&#65533;&#65533;&#65533;p! s&#65533;a&#65533; &#65533;&#65533;&#65533;Y&#65533;&#393;&#65533;H%N ]&#65533;a&#65533;tIB &#65533;2n}&#65533;B@&#65533;&#65533;&#65533;6{@&#65533;Z`&#65533;&#65533;&#65533;&#65533;PV&#65533;M`&#47009;&#65533;P&#65533;&#65533;&#65533;0&#65533;J&#65533;h`ei&#65533;&#65533;yTd@&#65533;y&#65533;&#65533;&#65533;&#65533;D&#65533;v&#1714;a&#65533;` &#65533;&#65533;9&#65533;&#65533;&#65533;&#1692;&#65533;7&#65533;9&#65533;&#65533;)rR&#65533; Xa&#65533;P&#65533;#&#65533;W: &#65533;&#65533;C &#65533;&#65533;I&#65533;&#65533; VG&#65533;5&#65533;!&#65533;&#65533;/&#65533;V&#65533;&#65533;&#65533;
&#65533;X&#1668;l&#171;hT&#65533;&#65533;U&#65533;&#65533;&#65533;&#65533;K&#65533;v&#65533;"w&#65533;-(R)(&#65533;&#65533;(&#65533;&#65533;@:&#65533; &#65533;T@&#65533;&#65533;h:I &#65533;x&#65533;f&#65533;&#65533;a&#65533;&#65533;0w&#65533;I`1d&#65533;	(&#65533;`&#65533;&#65533;p@O&#942506;&#65533;_&#65533;&#65533;&#65533;kh/&#65533;zL2&#65533;&#65533;
z&#65533;1&#65533;&#65533;&#1707;&#65533;&#65533;x&#65533;&#65533;&#65533;7(&#65533;&#1709;;&#65533;N7j&#65533;&#65533;&#65533;z&#65533;&&#65533;&#65533;&#65533;l!&#65533;p&#65533;R&#65533;cZ&#65533;&#65533;:8&#65533;W&#65533;&#65533;L&#65533;>&#65533;,&#65533;q! &#65533;&#65533;'.&#65533;&#65533;-~-Ud(&#65533;&#65533;G&#65533; K&#65533;&#65533;V*&#65533;1&#65533;&#65533;&#65533;=&#65533;&#65533;&#65533;@n;&#65533;&#65533;h&#65533;N&#65533;&#65533;IT6&#65533;&#65533;S&#48398;&#65533;i^ O&#65533;&#65533;&#65533;&#65533;:x&#65533;{&#65533;&#65533;&#65533;&#65533;&#65533;&#1787;&#65533;&#65533;J&#65533;H&#65533;&#65533;&#65533;&#65533;r$ :<R&#65533;k-&#65533;n&#65533;&#65533;&#65533;p!ts!H&#65533;7+&#65533;GZ{&#65533;&#65533;&#65533;F@&#65533;
&#65533;A&#65533;`&#65533;&#65533;J&#65533;b&#65533;&#836;&#65533;B&#65533;&#65533;"a	B&#65533;&#65533;T&#65533;&#65533;g&#65533;b&#65533;&#65533;&#65533;y#&#65533;H&#65533;t&#65533;&#1450;&#65533;l&#65533;&#65533;v&#65533;&#65533;&#65533;&#65533; &#65533;@NsQ&#65533;&#65533;&#65533;&#65533;&#65533;&#65533;|&#65533;
&#65533;A&#65533;}@&#65533;&#65533;p&#65533;&#1990;b"&#65533;&#65533;&#65533;&#65533;n&#65533;@*&#65533;fZ&#65533;&#65533;&#65533;&#65533;O&#65533;&#65533;&#65533;M d&#65533;
&#65533;<&#65533;k&#65533;&#65533;o&#65533;P&#65533;&#65533;&#65533;!GDe&#65533;&#65533;$&#65533;&#65533;&#65533;&#65533;&#65533;Y&#65533;Y6&#1659;&#65533;B4w?!`!&#65533;z&#65533;$&#65533;&#65533;H&#65533;&#65533;t&#65533; &#59562;B&#65533;&#65533;&#65533;>
&#65533;u&#65533;&#65533;!b&#65533;&#65533;&#65533;&#65533;&#65533;&#65533; &#65533;&#65533;b(d&#65533;(,l!&#65533;&#65533;&#65533;?Da &#65533;&#65533;&#65533;)&#65533;<&#65533;h&#1739;.&#65533;^\&#65533;&#65533;1&#65533;dH&#65533;&#65533;o"&#65533;irj&#65533;#&#65533;&#65533;
dVPL#&#65533;&#65533;&#331;Z(&#1322;&#65533;b[Hc&#65533;H&#65533;8&#65533;&#65533;f&#65533;i&#65533;j&#65533;$&#65533;1&#32032;&#65533;&#65533;&#65533;&#65533;7t&#65533;&#1155;&#65533;b&#65533;*t&#65533;&#777;&#65533;rP&#65533;&#65533;j5+/^&#65533;x!&#65533;
&#65533;N|Q&#65533;&#1601;B&#65533;&#65533;&#65533;&#65533;&#65533;&#65533;&#65533;r&#65533;&#65533;&#65533;X&#1793;<L&#65533;&#65533;&#65533;&#65533;&#1343;&#65533;m&#65533;0&#65533;,&#65533;&#65533;&#65533;|&#65533;*&#65533;&#65533;&#596;+[&#65533;&#65533;9&#65533;&#65533;&#860;;{&#65533;&#65533;\&#38859;&#65533;&#65533;G&#65533;+MZ4e&#65533;\l`&#65533;z&#65533;&#65533;]&#65533;X&#65533;&#65533;&#65533;&#65533;&#65533; &#65533;2&#65533;&#65533;/@&#65533;&#65533;}&#65533;&#65533;=0C&#65533;&#65533;&#65533;~&#65533;&#65533;9&#65533;@q&#65533;0T&#65533;W&#65533;&#65533;&#65533;f9&#65533;&#65533;&#65533;N&#65533;C&#65533;&#65533;>&#65533;&#65533;&#65533;&#65533;g&#65533;&#65533; &#65533;&#65533;?<&#65533;&#1534;&#65533;&#65533;&#65533;&#65533;?#7&#65533;&#65533;&#65533;&#65533;A&#65533;&#65533;u&#65533;&#65533;&#65533;&#65533;&#65533;&#65533;w_&#65533;d&#65533;I&#65533;&#65533;&#65533;&#65533;&#65533;AF&#65533;&#65533;&#65533;@&#65533;&#65533;1&#65533;?@]&#65533;&#65533;&#65533;*&#65533;&#65533;b&#65533;.&#65533;&#65533;&#65533;E &#65533;&#65533;&#65533;&#65533;fIq&#65533;
&#65533;ipP@&#65533;&#65533;OO8qn&#65533; &#65533;&#65533;%$B#4 @&#65533;&#65533;&#65533;.-&#65533;&#65533;1L&#65533;&#65533;?&#65533;tpE&#65533;&#65533;&#65533;A42(&#65533; 	vD3&#65533;&#65533;&#65533;&#65533;y=&#65533;&#65533;&#65533;&#65533;&#65533;&#65533;B&#65533;&#65533;&#65533;w&#65533;&#65533;p&#65533; j&#65533;%
(&#65533;&#65533;
aI'&#65533;&#65533;@C	&#65533;&#65533;&#65533;&#65533;z&#65533;O8&#65533;&#65533;3&#65533;?%&#65533;0&#65533;.&#65533;&#65533;tG&#65533;&#65533; :&#65533;`R+&#65533;&#65533;j&#65533;?&`b:&#65533;&#65533;&#65533;&#65533;Z&#729;&#65533;CCa&#65533;&#65533;p
X&#65533;&#65533;4V&#65533;&#65533;
2B&#65533;&#65533;&#65533;"H&#65533;Cop&#65533;&#65533;?&#65533;&#65533;&#65533;&#65533;'!qP&#65533;T &#65533;J&#65533;&#65533;&#65533;@&#65533;&#65533;&#65533;Z&#65533;,&#65533;&#65533;apl1&#65533;&&#65533;;&#65533;n&#65533;D&#65533;&#65533;=&#65533;&#65533;s90&#65533;	$0Y)]p&#65533;)&#65533;&#65533;6]D&#65533;QF	&#65533;$&#65533;^/&#65533; &#65533;F;&#65533;d&#65533;4#&#65533;bH+&#65533;&#65533;&#65533;K*&#65533;&#65533;M@DsN=&#65533;&#65533;&#65533;I&#65533;&#65533;OL%&#65533;&#65533;R&#625;&#65533;UY]&#65533;U4&#65533;xVX'`&#18355;p&#65533;E&#65533;c$(&#65533;&#65533;\w&#65533;&#65533;&#65533;eJ`&#65533;	&#65533;&#65533;?&#65533;L&#65533;:&#65533;$@&#65533;M&#65533;Ej&#65533;&#65533;x&#65533;/nVh&#65533;&#65533;a&#65533;\&#65533;&#65533;&#65533;&#65533;M^Y&#65533;&#65533;f&#65533;%&#65533;D&#65533;&#65533;Z}&#65533;8&#65533;&#35035;h&#65533;q&#65533;&#65533;&#13569;q&#65533;Uq&#65533;&#65533;-&#65533;&#65533;&#65533;&#65533;C~&#65533;
&#65533;@x&#65533;&#65533;&#65533;[
&#65533;&#65533;{&#65533;{&#65533;&#65533;@,&#65533;0&#65533;~&#65533;$&#65533;xP&#65533;}&#65533;&#65533;&#65533;&#65533;&&#65533;Sg&#65533;&#65533;&#65533;
Q&#65533;@&#25567;an&#65533;&#65533;b&#65533;T&#65533;2&#1067;&#65533;&#65533;&#65533;&#1609;&#65533;&#65533;&#65533;&#65533;&#65533;&#65533;&#65533;	"&#1512;fJ&#65533;&#65533;Y&#65533;?&#65533;&#65533;%&#65533; 	&#65533;&#65533;&&#65533;@&#65533;0,)I&&#65533; &#65533;v&#65533;&#65533;&#65533;$!2&#65533;D&#65533;&#65533;&#65533;&#65533;
v&#65533;G&#65533;&#65533;&#65533;p&#65533;{]&#65533;&#65533;&#65533;&#65533;&#65533;.&#65533;&#65533;<Y }&#65533;s&#65533;&#65533;&#65533;&#65533;&#65533;n&#65533;
X&#65533;L&#65533;&#65533;@48hb&#65533;L&#65533;&#65533;&#65533;?D6&#65533;&#65533;&#65533;&#65533;,&#65533;/&#65533;&#65533;&#65533;ne&#65533;&#65533;&#65533;cW&#65533;&#65533;U&#65533;&#1041;+L&#65533;
X&#65533;&#65533;&#65533;&#65533;&#65533;&#65533;,&#65533;&#65533;E,&#65533;  &#65533;f&#65533;&#65533;H&#1410;&#65533;&#65533; \>&#191;&#65533;C8&#65533;&#65533;&#65533;<g	1&#65533;&#65533;&#65533;P&#65533;&&#65533;&#65533;
(&#147;&#65533;&#65533;?~Q$&#65533;	&#65533;8&#65533;Z'&#65533; I&#65533;y&#65533;,&#65533;&#65533;&#65533;.&#65533;q&#65533;&#65533;&#65533;&#25112;&#65533;&#65533;@!&#65533;&#65533;b &#65533;H&#65533;Y\&#65533;&#65533;m#!&#65533;I&#65533;&#65533;&M&#65533;&#65533; #zI&#65533;&#65533;4&#65533;D#g&#65533;X&#65533;`\&#65533;&#65533;&#65533;&#65533;&P#&#65533;M>&#65533;*&#837;I&#65533;)j`&#65533;&#65533;&#65533;&#65533;&#65533;lG&#65533;r5&#65533;D&#65533;M\&#65533;Z&#1534;2&#65533;`l&#65533;&#65533;&#65533;&#802;&#65533;&#65533;f rYKa&#65533;p&#65533;7&#65533;e &#65533;`>2&#65533;&#65533;&#65533;&#65533;HI9&#65533;1@&#65533; &#65533;@v(p&#65533;4&#65533;i47&#65533;&#65533;Vs&#65533;9HOO&#65533;TbS&#65533;!&#65533;h`&#65533;'&u.gd]r&#65533;&#1243; &#65533;N8'&#65533;&#65533;q&#65533;&#65533;&#65533;..&#65533;&#65533;>&#65533;&#65533;&#65533;&#65533;w&#65533;&#65533;@&#65533;&#65533;	e&#65533;&#65533;&#65533;&#65533;&&#65533;&#65533;a&#966;&#65533;&#65533;&#65533;}&#1209;&#65533;&#65533;4&#65533;!&#65533;&#65533;&#65533;x"&#65533;*&#65533;^1&#65533;C&#65533;$&#65533;&#65533;&#65533;}&#65533;c&#65533;@B Y#H&#65533; &#65533;&#65533;&#65533;&#65533;M&#65533;h.T&#1386;YRT&#65533;&#1034;v&#65533;&#65533;&#65533;&#65533;?&#65533;&#65533;:'&#65533;&#65533;00&#65533;F,)&#65533;;&#65533;&>&#65533;&#65533;&#65533;2h&#65533;?&#65533;0&#65533;&#65533;'-&#65533;Vu&#65533;&#65533;&#65533;&#65533;X&#65533;jsz&#65533;!&#65533;&#65533;&#65533;&#65533;&#65533;&#65533;GP"B&#65533;&#65533;&#65533;@D6&#65533;&#65533;T&#65533;C(&#65533;&#65533;&#65533;	&&#65533;&#65533;&#65533;&#65533;&0&#65533;ZL&#65533; &#65533;&#65533;5&#65533;	&#65533;|&#65533;&#65533;&#65533;?&#65533;&#65533;2~&#65533;U&#65533;0zu&#65533;Y&#65533;q &#65533;&#65533;c}&#65533;&#65533;:&#65533;}&#65533;M6B@0H&#65533;&#65533;C
&#65533;Qd&#65533;&#65533;&#65533;"5!.$&#523; 4&#65533;@&#65533;c0&#65533;r &#65533;&#65533;d(&#65533;&#65533;0ET `0&#65533;&#65533;&#65533;&#65533;%&#65533;2&#65533;-&#65533;K
N&#65533; 8 &#65533;-f&#65533;&#65533;<t&#65533;'&#65533;Cbg5&#65533;npD-8&#65533;2`C&#65533;Af0&#65533;&#65533;N&#65533;&&#65533;J&#65533;62cX$Z6IOl+&#65533;&#65533;$&#65533;OK`"&#65533;]&#65533;jf&#65533;&#65533;4D&#65533;O&#65533;&#65533;S0&#65533;&#65533;'G&#65533;&#65533;&#65533;&#65533;&#65533;&#65533;&#65533;Z@QPP8&#65533;&#65533;`a&#65533;&#65533;&#65533;R&#65533;hb&#65533;&#595;Q&#65533;&#65533;)&#1084;LkT&#65533;k1&#65533;)&#65533;6Bc&#65533;%(L&#65533;T &#65533;&#65533;r.&#65533;h&#65533;)&#65533;&#65533;&#65533;&#65533;v&#1532;&#65533;&#65533;&#65533;&#65533;^n&#65533;&#65533;&#65533;OGs&#1456;&#65533;6&#65533;&#1536;&#65533;B&#65533;-\&#65533; &#65533;`&#65533;p&#65533;c&#65533;%&#65533;9&#65533;a&#65533;p@&#65533;"$&#65533;bDsy&#65533;?&&#65533;<&#65533;&#65533;"j&#65533;&#65533;&#65533;&#65533;&#65533;&#65533;&#65533;{-!0&#65533;~
4=&#65533; &#65533;&#65533;K&#65533;@B&#1213;w&#65533;Lj&#65533;&#65533;&#65533;d&#65533;&#65533;&#65533;&#65533;i<&#65533;]&#65533;9&#65533;&#65533;&#65533;{@&#65533;&#65533;&#65533;&#65533;#+Ld&#65533;!0&#65533;&#65533;0&#65533;&#65533;&#65533;&#65533;bB&#65533;&#65533;&#65533;2F&#65533;x&#65533;3&#65533;C&#1865;P&#1308;&#65533;`&#65533;&#65533;4&#65533;&#65533;&#65533;8A&#65533;&#65533;8&#65533;&#65533; Ju(&#65533;&#65533;3&#65533;-i&#65533;&#65533;%5&#65533;%(E	&#65533;&#65533;&#65533;&#65533;p&#65533;&#65533;&#65533;&#65533;&#65533;}&#65533;&#65533;&#65533;&#65533;&#65533;:&#65533;&#65533;&#65533;&#65533;N&#1803;&#65533;&#1629;C&#65533;&#65533;&#65533;(qaj&#65533;&#65533;TxhA&#65533;&#65533;&#65533;&#65533;I&#65533;&#1028;&#65533;&#65533;&#65533;&#65533;D&#65533;C &#65533;&#65533;&#65533;&#65533;&#65533;V&#65533;&#703;&#65533;&#65533;&#65533;&#65533;&#65533;!&#65533;&#539;&#65533;~&#65533;&#65533;&#65533;LPFZ&#65533;Vt&#65533;&#65533;&#65533;&#65533;G&#65533;1&#65533;&#65533;b!&#65533;&#65533;A&#65533;J&#65533;x&#65533;&#65533;oW8&#65533;p&#65533;&#65533;p&#65533;T&#65533;!&#65533;@
&#65533;4%&#65533;,PJ&#65533;`&#65533;&#65533;&#65533;&#65533;8&#65533;&#65533;&#65533;&#65533;$6&#65533;&#65533; N&#292;&#65533;&#65533;<&#65533;i&#65533;3&#65533;H&#65533;J&#65533;&#1808;&#65533;&#65533;&#65533;&#65533;E,&#11414;&#65533;&#281864;&#65533;B&#65533;:&#65533;&#65533;g&#1755;&#65533;&#65533;&#65533;n>Wm &#65533;&#65533;Y&#65533;PX&#65533;&#65533;Ai_1b' jp&#65533;&#65533; &#65533;Qr&#65533;kCQ&#65533;&#65533;&#65533;&#65533;Q&#1089;@&#65533;06`Jc&#65533;&#65533; f6&#450;4&#65533;
&#65533;&#65533;!l&#65533;1l&#65533;C?U&#65533; Tk!m|&#65533; :&#65533;+&#65533;a&#65533;&#65533;mk&#65533;X&#65533;"&#65533;w&#65533;
`&#65533;T0x&#65533;&#65533;n&#65533;nsQ h&#65533;&#65533;n&#65533;n&#65533; 7p rg&#1715;=2d'D&#65533;C&#65533; &#65533;6w1\&#65533;&#65533; /&#65533;th&#65533;u&#65533;!}x(!P!&#65533; &#65533;Y= &#65533;2{ &#65533;
I&#65533;&#65533;&#65533;?&#65533;&#65533;?qm1s-&#65533;&#65533;&#65533;&#65533;eP&#65533;:e0&#65533;p&#65533;5&#65533;&#65533;S&#65533;&#65533;p i  &#65533;@&#65533;p&#65533; &#65533;&#65533;$I [&#65533;Tw&#65533;D&#65533;&#65533;'&#65533;H&#65533;&#65533;5v&#416;8&#65533;uHv &#65533;&#65533;8Tv&#65533;e]5P's&#65533;G&#65533;&#65533;vx&#65533;&0&#65533;pwQ&#65533;&#65533;}&#65533;@&#65533;&#65533;	&#65533;&#65533;3&#65533; x&#65533;&#65533;l&#65533;&#65533;&#65533;G`&#65533;e,&#65533;@z&#65533;&#65533;F&#65533;&#65533;y&#65533;2y&#65533;s,&#65533;&#65533;&#65533;&#65533;&#65533;y&#65533;G&#65533;&#65533; )&#65533;B&#65533;"<@-pb&#65533;&#65533;1@{&#65533;p{a	&#65533;:&#65533;&#65533;AR`J&#65533;J&#65533;bJ&#65533;$u.&#65533;D&#65533;&#65533; &#65533;n 1&#65533;d&#65533;e&#65533;&#65533;!&#65533;&#65533;!f&#65533;1"&#65533; S&#65533;L3&#65533;	&#65533;O&#65533;ffg&#65533;"M{&#65533;&#65533;4&#65533;47&#65533;f&#65533;2!&#65533;D5$Pq&#65533;&#65533;g/&#65533;=&#65533;&#65533;&#65533;_&#65533;8&#65533;&#65533;&#65533;[&#65533;H\&#65533;[&#65533;5N(@&#65533;&#65533;&#65533;q&#65533;"F&iq0&#65533;y!&#65533;
&#65533;&#65533;&#65533;&#65533;6uqx` x&#65533;P`f&#65533;AO&#65533;&#65533;ia&#65533;&#65533;&#329;&#65533;&#65533;"/hw`S&#65533;3=&#65533;l&#65533;&#65533;#&#65533;&#65533;r&#65533;:Q&#65533;&#65533;&#65533;&#65533;&#65533;8&#65533;&#65533;!&#1160;S&#65533;$&#65533;n&#65533;nlEV&#65533;&#65533;A&#65533;;&#1475;N]&#65533;&#65533;f3&#65533;vu&#65533;5P&#713;&#65533;F&#65533;&#65533;d&#65533;U&#65533;<@q6&#65533;&#65533;.&#65533;&#65533;8P&#65533;&#65533;&#65533;u&#65533;X&#65533;F0@7>'+&#65533;"Y&#65533;&#65533;f1s&#65533;H:&#65533;&#65533;r-&#65533;&#65533;&#65533;IU2g&#65533;&#65533;b&#65533;&#65533;&#65533;&#65533;&#65533;&#65533;&#65533;&#65533;sQ@#62&#65533;&#65533;0&#65533;&#65533;R&#65533;&#65533;18Dr@&#65533;1&#65533;$p&#65533;k&#65533;)&#65533;&#65533;0&#65533;x&#65533;4
&#65533;&#65533;$&#65533;&#65533; `&#65533;`2v&#65533;1 &#65533;v&#65533;&#65533;&#1282;&#1602;r"C&#65533;&#65533;\3d]k&#65533;6$&#65533;Y&#65533;&#65533;&#65533;&#65533;&#65533;&@X&#65533;&#65533;7&#65533;px4`&#65533;}&#65533;^j@ &#65533;&#65533;&#65533;&#65533;%&#65533;g&#65533; &#65533;&#65533; _d&#65533;&#1632;k&#65533;&#65533;	D%id+&#65533;&#65533;y&#65533;+P&#65533;Pa&#65533;&#65533;vd&#977;&#65533;P&#576;gC&#65533;R&#65533;H1&#65533;&#65533;B) &#65533;Pu&#65533;&#65533;9&#65533;&#65533;0&#65533;&#65533;&#65533;*9&#65533;x/>&#65533;D/v&#65533;&#65533;&#65533;O&#65533; @&#65533;L &#65533;3&#65533;L&#65533;qK&#65533;D&#65533;&#65533;&#65533;&#65533;7Z&#65533;&#65533;:C/_&#65533;1A&#65533;Ak&#65533;L[&#65533;LGp<4&#65533;A&#65533;T6&#65533;fWY&#65533;i;a])b7)!VtQ1M#&#65533;&#65533;&#65533;&#65533;&#65533;&#65533;pe2&#65533;&#65533;&#65533;uS&#65533;&#65533;b&#65533;&#65533;:uY&#65533;b&#65533;&#65533;5fq&#65533;b&#65533;gU&#65533;&#65533;&#65533;4(1fs&#65533;4 &#65533;&#65533;&#65533;&#65533;w&#65533;&#65533;R&#65533;&#65533;P&#65533;ADV0&#65533; &#65533;&#65533;&#65533; &#65533;&#65533;&#65533;acZ&#65533;&#65533;&#65533;&#65533;&#65533;$|&#65533;&#65533;&#65533;|&#65533;Fs!z&#65533;&&#65533;-;D&#65533;"&#65533;&#65533;Cwn&#65533;V&#65533;&#65533;&#65533;d&#65533;N0q2@*Ok&#65533;&#65533;f&#65533;&#65533;B&#65533;&#65533;;D&#65533;B|1^&#65533;&#65533;_&#65533;pqa&#65533;&#65533;&#65533;&#65533;x&#65533;&#65533;&#65533;>&#65533; &#65533;!=P7&#65533;	tT&#65533;U&#65533;&#65533;&#65533;6&#65533;&#65533;Q&#65533;&#65533;m&#65533;&#65533;Fx&#65533;&#65533;wKS9&#65533;Z&#65533;&#65533;&#65533;>G#1&#65533;&#65533;8&#928;&#65533;qj`8&#65533;@H&#65533;&#65533;0&#65533;&#65533;&#65533;&#65533;R&#65533;Ab&#65533;&#65533; ^&#65533;2J&#65533;&#65533;5&!B(p&#65533;]Hk&#65533;hr&#65533;&#65533;)o&#65533;&#65533;!Y&#65533;==&#65533;&#65533;w`fPw&#65533;&#65533;&#65533;&#65533;vw&#65533;-&#65533;&#65533;&#65533;0 L&#65533;4hp&#779;f&#65533;&#65533;&#65533;1&#65533;&#65533;9 &#65533;&#65533;&#65533;&#65533;&#65533;h>Y&#1394;x&#65533;I&#65533;8&#65533;eQ6&#65533;X$&#65533;&#65533;B&#65533;P&#65533;pb&#65533;02@D`J&#65533;g&#65533;&#65533;I=&#65533;Dk1^>&#65533;/&#65533;2E&#65533;&#65533;&#65533;&#65533;:3pL&#65533;Xs	>`&#65533;i&#65533;&#65533; &#1235;&#65533;!m0B9Ey&#65533;&#65533;&#65533;G&#65533;&#65533;d<&#65533;&#65533;&#65533;O&#65533;5&#65533;kVU)5s&#65533;`
Y&#65533;\&#65533;6&#65533;&#65533;&#65533;1M:&#65533;R&#65533;	&#65533;NP&#65533;a`J&#65533;&#65533;&#65533;e
o&#65533;	&#65533;&#65533;&#65533;&#65533;~&#65533;
&#65533;&#65533;&#65533;'P7&#65533;&#65533;~&#65533;&#65533;&#65533;&#65533;q&#65533;	uiqe\&#405;jU627k&#65533;f&#65533;&&#65533;p{&#65533;L&#65533;Ef&#65533;a6&#65533;:&#65533;p&#65533;x+&#535;&#65533;&#65533;&#65533;&#65533;lE&#65533;&#65533;0&#65533;|&#292;#&#65533;&#65533;m&#65533;&#65533;Y0&#65533;m&#24802;&#65533;&#65533;&#65533;|&#65533;e&#65533;&#65533;'Xe&#65533;e&#65533;&#65533;8&#65533;&#65533;&#65533;t&#21958;@C&#65533;@&#65533;vK&#65533;oU&#65533;78&#65533;&#65533;1P&#65533;<&#65533;&#65533;U&#65533;$34&#65533;T&#65533;&#65533;&#65533;&#65533;F!`q&#65533;&#65533;&#65533;&#65533;G&#65533;&#65533;&#2039;&#65533;Yy,&#65533;Y&#65533;&#65533;&#65533;&#65533;&#65533;Y(Bq[&#65533;&#65533;&#905;&#65533;eP#&#65533;P@&#65533;l@&#65533;&#65533;
&#896;c&#65533;&#65533;	K&#65533;Y&#65533;,&#65533;f&#65533;1O&#65533;Azp&#65533;0&#65533;4`[&#65533;&#65533; &#65533;&#65533;#&#65533;&#65533; .U&#65533;b'&#65533;p&#65533;ffqr&#65533;B&#65533;&#65533;&#65533;&#65533;r>&#65533;>G&#65533;&#65533;&#65533;&#65533;
bC!&#65533;;&#65533;&#65533;q!&#65533;&#65533;&#65533;w&#65533;[Wf	&#65533;4&#65533;f&#65533; &#65533;0&#65533;@{&#65533;&#1115;q0&#65533;9} &#65533;	&#65533; &#65533;Qm&#65533;#+g&#65533;	&#65533;Q&#65533;@ W&g{&#65533;&#65533;j{&#65533;t/&#65533;|7&#65533;/&#65533;&#65533;&#1363;&#65533;&#65533;&#65533;&#65533;&#65533;/b &#65533;&#65533; $0&#65533;@k`&#65533;&#65533;`&#65533;&#65533;,1&#65533;ka&#65533;Q}&#65533;\&#65533;&#65533;&#65533;&#65533;&#65533;&#65533;7&#65533;$t&#297;&#65533;J+&#65533;`&#65533;N&#65533;jr0P#v"tagd)&#65533;:`&#257;@&#65533;`&#65533;	&#65533;&#65533;u&#65533;&#65533;-B&#65533;&#65533;&#65533;&#65533;&#65533;&#65533;&#65533;&#1724;&#65533;&#1703;v&#65533;}vVP&#65533;m&#65533;&#65533;J&&#65533;&#65533;&#65533;(&#65533;&#65533;R&#65533;&#65533;&#65533;iLQ7@&#65533;2m\&#65533;x&#65533;&#65533;k&#65533;A&#65533;&#65533;	&#65533;&#1882;&#65533;l!T;H9&#65533;*&#65533;&#65533;&#65533;3:&#65533;&#65533;&#1960;&#65533;,+&#182;&#65533;"&#65533;&#626;s&#65533;&#65533;/&#1985;&#65533;b KOB&#65533;4c&#745;&#65533;&#1704;&#65533;L&#65533;M;&#65533;&#65533;&#65533;&#61739;ux]&#65533;&#65533;&#65533;}r	&#65533;&#65533;qb&#65533;&#57736;&#65533;&#65533;z&#65533;&#65533;t&#65533;Y&#65533;y&#65533;|xd&#65533;m&#65533;A&#65533;7r2b&#65533;:&#65533;#&#65533;&#65533;&#28448;&#65533;x&#65533;&#65533;&#65533;&#65533;d1&#65533;f&#65533;&#65533;G&#65533;&#65533;p &#65533;&#65533;{@&#65533;&#65533;&#65533;&#65533;&#65533;&#65533;&#65533;\&#65533;R"'u"&#65533;k&#65533;&#65533;&#65533;&#65533;G&#65533;rm&#65533;q&#65533;&#65533;`&#65533;&#65533;&#65533;D&#65533;&#65533;p!}&#65533;&#65533;&#65533;W`n"2?=&#65533;; 0t`8Myp&#65533;&#65533;u &#65533;@a0&#65533;:Rs&#65533;G	&#65533;&#65533;&#65533;i&#65533;gRb%&#65533;j@&#65533;0&#65533;9&#65533; &#65533;7/&#65533;&#65533;zl&#65533;&)&#65533;I&#65533;&#65533;/&#65533;WY&#65533;&#65533;&#1665;|3&#65533;&#65533;&#65533;L	P &#65533;&#65533;S}&#65533;&#65533;}&#65533;3&#65533;k&#65533;&#65533; &#65533;I~&#65533;d&f&#65533;j&#65533;2&#65533;f5&#65533;&#65533;05gSs&&#65533;3&#65533;&#65533;8&#65533;&#65533;&#65533;&#65533;&#65533;@&#65533;&#65533;&#65533;&#65533;&#1586;&#65533;&#65533;&#65533;&#65533;&#65533;p&#1727;&#65533;&#65533;]&#65533;&#65533;&#65533;&#65533;m
&#65533;&#65533;&#65533;:2 
`V&#65533;)&#65533;&#65533;&#65533;&#65533;&#65533;&#301;mf&#65533;&&#65533;&#65533;&#1396;&#65533;&#65533;&#65533;p&#65533;V&#65533;|&#65533;	&#1986;E&#65533;&#573;&#65533;A?&#65533;&#65533;&#65533;U/&#65533;"&#65533;&#65533;m&#65533;m&#65533;&#65533;1&#65533;1&#65533;&#65533;&#65533;&#65533;sA/&#770;1p&#65533;^&#65533;&#65533;&#65533;A&#65533;@&#65533;4T&#65533;;&#65533;&#65533;E&#65533;v&#65533;&#65533;n~&#65533;|^;&#65533;:B&#65533;&#65533;&#65533;yT#&#65533;1&#810;&#65533;&#20632;&#65533;&#65533;<+&#65533;(&#65533;qP&#65533;&#65533;&#65533;})&#65533;&#65533;&#65533;")&#65533;&#65533;.&#65533;&#65533;&#1804;9yl`:&#65533;v&#65533;&#65533;i&#65533;)N&#65533;#&#65533;&#65533;8@a&#932;X@&#65533;&#65533;'
&#1678;f&#65533;&#65533;FD&#65533;z&#65533;&#65533;&#65533;&#65533;i`4&#65533;sqN&#65533;	N&#65533;&#65533;&#65533;&#65533;J&#65533;-&#65533;&#65533;/&#65533;&#1868;g&#65533;&#65533;&#65533;B&#65533;&#65533;&#65533;&#250;=+&#65533;r(b!&#65533;&#65533;Y&#65533;&#65533;&#65533;&#65533;&#65533;&#65533;&#65533;&#65533;&#65533;
&#65533;&#65533;&#1888;&#65533;a@&#65533;&#65533;&#65533;&#65533;&#65533;>&#65533;&#65533;  n&#65533;&#65533;@&#65533;&#65533;;	&#65533;U&#65533;At>&#65533;0 v~&#65533;&#65533;`&#65533;&#65533;&#65533;!,ad&#65533;T6&#65533;1&#65533;M&#65533;8&#65533;&#65533;
&#65533;&#65533;;&#65533;x&#65533;`{&#65533;&#65533;I&&#65533;h]&#65533;&#65533;&#65533;&#65533;&#65533;b/b sB&#65533;&#65533;&#65533;,&#65533; &#65533;&#65533;1&#65533;&#65533;s&#65533;&#65533;`&#65533;t&#65533;qP&#65533;y%^&#65533;&#65533;&#65533;&#65533;"3&#65533;&#65533;(x$/H{$&#65533;D&#65533;&#65533;$N&#65533;&#65533;&#65533;1<\&#65533;&#65533;&#65533;&#65533;&#1140;hvP&#65533;&#65533; &#65533;&#2036;i.&#65533;&#65533;&#65533;u&#65533;&#331;X&#65533;-&#65533;&#65533;&#65533;&#65533;WB&#65533;&#65533;`&#65533;&#65533;!&#65533;&#65533;&#65533;'&#1259;a&#65533;:&#65533;&#65533;&#65533;&#65533;&#65533;&#1715;j&#1534;&#65533;&#65533;&#65533;&#65533;&#65533;O+"&#219;&#65533;&#65533;<p&#65533;R`&#65533;``&#65533;&#65533;
&#65533;&#65533;"
&#65533;&#65533;(&#65533;&#65533;&#65533; &#65533;8&#65533;&#65533;&#65533;Y&#65533;f&#925;=ZtaX&#65533;Jq &&#65533;&#65533;>&#65533;k-0Ca6&#65533;&#65533;>&#65533;&#65533;<)&#65533;&#65533;&#65533;$q&#1279;0H8<&#65533;&#288;b&#65533;&#65533;&#1590;&#65533;&#65533;i8&#65533;&#65533;&#65533;'&#65533;&#65533;&#65533;&#65533;&#1519;&#65533;&#65533;&#65533;&#65533;Q &#65533;&#65533;&#65533;&#65533;&#65533;&#65533;&#65533;*&#65533;&#65533;T&#65533;Q&#65533;L&#65533;<&#65533;&#65533;&#65533;&#65533;J~&#65533;$&#65533;&#65533;&#65533;&#65533;<	&#65533;A&#65533;B&#65533;"#&#65533;&#65533;`A&#65533;&#65533;a@&#65533;J&#65533;&#65533;&#65533;&#65533;&#65533;M&#65533; 2&#65533;5#&#65533;/
@&#65533;&#1642;&#65533;&#65533;6Gc&#65533;E_&#65533;A&#65533;&#65533;q&#65533;&#65533;&#65533;&#65533;&#648;&#65533;&#65533;F&#65533;&#65533;&#65533;	&#65533;e&#65533;a&#65533;&#65533;0Z&#65533;&#65533;&#65533;IjH 5&#65533; &#65533;&#65533;&#65533; K&#65533;&#65533;&#65533;&#65533;A&#65533;&#65533;&#526;&#65533;x&#65533;:&#65533;.&#65533;&#65533;&#65533;&#65533;:	&#65533;3&#65533;`(&#65533; &#65533;L&#65533;66&#65533;a&#65533;&#65533;&#65533;&#65533;&#65533;&#962;&#65533;&#65533;#&#65533;&#65533;&#65533;&&#65533;L&#65533;
&#65533; 
J&#65533;&8h&#65533;&#65533;&#224;Q&#65533;&#65533;&#65533;&#1218;&#65533;&#65533;&#65533;&#65533;&#65533;#&#65533;:&#65533;&#65533;&#65533;y'&#65533;&#65533;&#65533;>y&#65533;&#65533;p&#65533;&#65533;Zp&#65533;E&#65533;&#65533;^&#559;&#65533;&#65533;V"&#65533;&&#65533;&#1028; &#65533;&#65533;&#65533;&#65533;
&#65533; &#65533;>&#65533;&#65533;&#65533;A&#65533;&#65533;l&#65533;E&#65533;*&#65533;&#65533;&#65533;&#65533;
&#65533;9&#65533;t&#65533;R"&#664;&#65533;&#65533;/&#65533;(J&#65533;.1&#65533;1L&#65533;&#65533;Z7t&#65533;&#65533;&#65533;&#65533;-j&#65533;&#65533;.&#352;`&#65533;8B &#65533;&#65533;&#65533;&#65533;&#65533;&#65533;&#65533;&#65533;p&#65533;g&#65533;&#65533;dp&#65533;&#65533;H&#65533;dxA&#65533;9&#65533;4&#65533;&#65533;&#65533;1&#65533;&#65533;&#65533;&#65533;E2&#65533;&#10074;&#65533;&#65533;?&#65533;&#65533;YEx&#207; &#65533;&#65533;&#65533;&#65533;&#65533;
&#65533;:&#65533;&#65533;Q+.&#65533;N0&#65533;&#65533;&#65533;&#65533;&#65533;&#65533;&#65533;( l3&#65533;$J&#65533;R&#65533;n&#65533;&#65533;8&#65533;&#65533;)&#65533;1&#65533;&#65533;d&#65533;&#65533;W[&#65533;&#1922;.&#65533;&#65533;&#65533;&#65533;&#65533;o&#65533;&#65533;<p&#65533;*&#65533;H&#65533;&#65533;Z#$&#65533;jm&#65533;&#65533;0|&#65533;0&#65533;n&#65533;&#65533;&#65533;&#65533;B9t&#65533;A&#65533;&#754;&#65533;&#65533;&#65533;>p&#65533;&#65533;&#65533;&#65533;&#65533;(&#65533;&#65533;&#65533;.&#65533;&#65533;J=&#65533;g&#65533;i&#1027;=&#65533;*0&#65533;&#65533;9&#65533;&#65533;=&#65533;&#65533;&#65533;&#65533;&&#65533;&#65533;&#65533;&#65533;&#65533;&#65533;&#65533;&#65533;N%h&#65533;&#65533;&#65533;!&#65533;&#65533;&#65533;HC&#65533;&#65533;(Rt&#65533;C1,(&#65533;&#65533;&#65533;7?&#65533;&#65533;=&#65533;&#1376;&#65533;1gE&#65533;&#31231;~&#65533;d&#65533;&#65533; &#65533;&#65533;g&#65533;&#65533;&#65533;&#65533;z$&#65533;&#65533;&#65533;&#65533;&#65533;A(&#1305;P"&#65533;&#65533;&#65533;&#144;&#65533;&#65533;(&#65533;\&#65533;&#65533;E&#65533;,&#65533;&#65533;&#65533;) 28u&#65533;&#65533;&#65533;&#65533;CMVc&#65533;&#65533;0&#65533;:&#65533;&#65533;.&#65533;&#65533;*P&#65533;&#65533;s&#65533;&#65533;&#65533;&#65533;&#65533;&#65533;AD&#65533;&#65533;&#65533;&#65533;Ct&#65533;&#65533;&#65533;B&#65533;&#65533;&#65533;4LJ &#65533;&#65533;&#65533;&#65533;&#65533;&#65533;&#65533;&#65533;&#65533;
T&#65533; &#65533;&#65533;&#65533;=a &#65533;&#65533;&#65533;&#65533;&#65533;&#65533;&#65533;P&#65533;&#65533;_nUL&#65533;@b&#65533;@Rja
`&#65533;$e{A&#394;eb&#65533;&#65533;r,&#65533;OT&#65533;&#65533;Z&#65533;&#65533;&#65533;s&#65533;&#150;&#65533;a&#65533;kM&#65533;Z|C&#65533;B&#65533;$]&#65533;x;H&#65533;&#65533;.r	y&#65533;_&#65533;*&#65533;&#65533;&#65533;7&#65533;$&#65533;A&#65533;&#65533;`&#65533;&#65533;+HL&#65533;&#65533;&#65533;&#65533;b+&#65533;&#65533;&#29839;&#65533;ld(&#65533;&#65533;&#634;&#1008888;lX2{&#65533;-j&#65533;D&#65533;&#65533;&#794;~&#65533;&#65533;%&#65533;lxb&#65533;&#65533;4&#65533;&#65533;&#65533;&#65533;&#65533;&#65533;F:&#65533;&&#65533;&#65533;a-/f&#65533;&#65533;&&#65533;!&#65533;&#65533;"H&#65533;&#65533;?:`&#65533;i&#65533;]&#65533;&#65533;A&#65533;&#65533; &#65533;&#65533;&#992;EhB%&#65533;`&#65533;^!D&#65533;&#663;8sDN &#65533;a&#65533;PD&#65533;&#902;r&#65533;2H)]QK&#65533;#S&#65533;G&#65533;&#65533; &#65533;vp&#65533;s&#65533;+&#65533;bx&#65533;=J&#65533;:&#65533;HO&#65533;&#899;&#1219;&#65533;.<>&#65533;&#65533;p
T&#65533;&#65533;A &#65533;&#65533;OBx&#65533;i&#65533;&#65533;w&#65533;&#65533;&#65533;#jP&#65533;&#65533;&#65533;G FXP&#65533;&#65533;&#65533;&#65533;&#65533;!&#65533;yW}!^&#65533;&#65533;	&#65533;Y&#65533;&#65533;^c&#65533;&#65533;&#559;|&#65533;@&#65533;!&#65533;&#65533;D&#65533;v&#65533;-&#673;P&#65533;&#65533;&#65533;0&#65533;&#65533;&#65533;b&#65533;&#65533;$pF8:&#65533;@&#65533;&#375;RpOI&#65533;&#65533;&#65533;&#65533;0&#65533;	l)&#65533;?* &#65533;F&#65533;&#65533;&#65533;*&#65533;%&#65533;&#65533; B`r&#65533;&#65533;X&#65533;&#65533;&#65533;&#65533;&#1796;&#65533;&#65533;u5x&#65533;&#65533;
"&#65533;&#65533;&#65533;v&#65533;&#65533;&#65533;&#65533;A2&#65533;T&#65533;W&#65533;o&#65533;&#65533;&#65533;c&#65533;	Nt&#65533;@&#65533;QH&#65533;rR&#65533;&#65533; &#65533;&#65533;&#65533;&#65533;&#65533;Dh&#65533;@&#65533;&#65533;h6)&#65533;&#65533;&#65533;z%&#65533;&#65533;Q&#65533;1B&#65533;E,&#65533;&#65533;:K &#65533;!@ ,"A"&#65533;  s&#65533;K	]&#129;)%(&#65533; &#65533;&#65533;&#65533;q&#65533;&#65533;&#65533;E&#65533;Ao&#65533;x&#65533;E.\&#65533;-&#65533;> X)&#65533;&#65533;|&#65533; &#65533;(&#65533;6&#65533;v&#65533;%%&#65533;&#65533;&#65533;&#65533;3&#65533;&#65533;Tg%&#65533;D&#65533;O&#1298;&#787;&#65533;`&#65533;@&#65533;&#65533;jahB&#65533;8&#65533;G&&#65533;04J,&#65533;t&#65533;&#65533;&#65533;1&#65533;&#65533;&#65533;3a&#192;&#65533;@&#65533;&#65533;&#65533;tz&#65533;,&#65533;&#65533;&#65533;]&#1801;+t&#65533;=&#65533;&#65533;f|uDBc[-&#65533;&#19890;9F"~&#1584;@@`78&#65533;ny&#65533;&#65533;
&#65533;&#65533;&#1031;&#908;&#65533;&#65533;P&#65533;I&#65533;&#65533;&#65533;p9&#65533;d&#65533;U&#65533;]c|eB &#65533;&#65533;&#938;&#65533;&#65533;V&#65533;&#65533;.&#65533;H~&#65533;a&#65533;Rb&#65533;&#65533;)&#65533;&#65533;&#65533;
&#65533;u&#65533;QIN&#65533;&#65533;&#65533;3&#65533;N1&#65533;]&#65533;&#65533;#&#65533;&#65533;&#65533;&#65533;S=&#65533;$<,&#65533;	&#65533;A&#65533;&#65533;T&#65533;I ]&#65533;EY&#65533;&#65533;&#65533;H4b&#65533;2"&#337;/q&#65533;8&#65533;&#65533;$i&#65533;>&#65533;&#65533;&#65533;+`1&#65533;&#65533;#G&#65533;_Ax&#65533;{$
1HZ&#65533;&#65533;&#65533;&#65533; &#65533;&#65533;&#65533;&#65533;&#65533;&#65533;<2&#65533;&#65533;S &#65533;*)><&#65533;&#65533;8P&#65533;;0p5&#65533;&#65533;nH4\&#65533;O&#65533;&#65533;&#65533;>@]&#65533;&#65533;A&#65533; ~&#65533;&#65533;o&#1616;&#65533;>xK&#65533;
&#65533;nqM&#65533;&#65533; &#65533;&#65533;?&#65533;&#65533;&#65533;&#65533;
]0b&#65533;D:&!F&#65533;&#65533;T&#65533;*&#65533;&#65533;&#65533;[4I&#65533;&#65533;&#65533;&#65533;;&#65533;K4:&#65533;w&#65533;(&#65533;&#65533;%&#65533;md;(&#65533;&#65533;8&#65533;J1&#65533;(&#65533;&#910;&#65533;&#65533;S ]j&#65533;T!@&#65533;&#65533;`&#65533;&#65533;8&#65533;\&#65533;&#65533;&#65533;@&#65533;&#65533;h&#65533;2i&#65533;?&#65533;&#65533;ab \s&#65533;&#65533;&#65533;F&#65533;&#65533;[&#65533;&#65533;t&#65533;;&#65533;&#65533;&#65533;&#26380;&#65533;`'&#65533;1/H&#65533;&#65533; E /&#65533;#Mb&#65533;&#65533;D&#65533;Q:&#65533;J7t&#65533;	(w#*~78&#65533;HMj&#65533;&#65533;&#65533;(&#65533;&#65533;&#65533;/&#65533;&#381;80&#65533;4x&#65533;&#65533;d&#65533;&#65533;~0 v&#65533;B &#1935;&#65533;&#65533;&#65533;&#65533;( &#65533;&#65533;&#65533;E_&#65533;&#65533;&#65533;n&#65533;gA
&#65533;MD&#65533;]	 A&#65533;&#65533;&#65533;&#65533;&#65533;&#65533; @&#65533;s&#65533;&#65533;P7&#65533;&#65533;(&#65533;&#65533;&#65533;@Y&#65533;l&#65533;K&#65533;*&#65533;6&#65533;&#65533;6&#65533;+&#65533;&#65533;h&#65533;*&#65533;&#65533;&#65533; &#65533;&#65533;&#65533;(&#65533;&#65533;5&#1337;&#65533;&#65533;&#65533;5&#65533;Z&#65533;&#65533;@&#65533;P&#65533;&#1231;3&#65533;&#65533;`&#65533;&#1214;&#1937;&#65533;&#65533;<&#65533;&#65533;(	&#65533;&#65533;j"<(#(B#&#65533;&#65533;&#65533;+&#65533;&#65533;b&#65533;7)&#1325;Y9&#65533;*&#65533;+&#65533;3&#65533;&#65533;B&#65533;&#65533;	&#65533;	 &#65533;BC!I,&#65533;P&#65533;&#65533;MY&#65533;  &#65533;q:>&#65533;C&#65533;&#194;X&#65533;_&#65533; &#65533;&#65533;&#65533;&#65533;&#65533;&#65533;&#65533;&#65533;&#65533;`*2Q&#65533;&#65533;&#1038;&#65533;&#65533;&#65533;&#65533;&#65533;&#65533;
&#65533;j&#65533;&#65533;[&#65533;@y&#65533;&#65533;K)&#65533;&#65533;9&#65533;+&#65533;&#65533;&#65533;&#65533;t&#65533;8(&#65533;&#65533;8 TD&#65533;&#65533;&#65533;&#65533;/R&#65533;t&#65533;&#65533;(R&#65533;&#65533;/:&#65533;f&#65533;&#65533; &#65533;&#65533;@.&#65533; &#65533;A&#65533;.&#65533;J&#65533;&#65533;p&#65533;&#65533;S&#65533;&#65533;&#65533;&#65533;_&#65533;f&#65533;;&#65533;A&#65533;&#897;&#65533;8$&#65533;9$&#65533;&#65533;iq > 4\&#65533;mB&#65533;&#65533;&#65533;l &#65533;ND&#65533;&#35083;&#65533;&#65533;&#810;&#65533;&#1635;-8&#65533;&#65533;<;&#65533; &#65533;4&#65533;&#65533;G\Z
&#1169;c&#65533;&#65533;&#65533;&#65533;	cH=&#65533;Sh=
h&#65533;5&#728;&#65533;!&#65533;&#65533;&#65533;l&#65533;H&#65533;&#3917;&#65533;=&#65533;&#65533;&#65533;&#65533;&#65533;&#65533;*K'&#65533; 'o&#65533;&#65533;0D&#65533;3&#65533;;
0	&#65533;&#65533;&#65533;1C&#65533;8&#65533;P&#65533;&#65533;&#65533;&#395; &#65533;&#65533;&#65533;u&#65533;&#65533;)&#65533;&#65533;s&#65533;X&#65533;&#65533;@&#65533;&#65533;&#65533;&#65533;s&#65533;&#65533;&#65533;x&#65533;/&#65533;&#682;&#65533;?&#65533;;&#65533;y$&#65533;&#65533;&#65533;)&#65533;&#65533;j&#65533;&#65533;&#65533;G&#65533; &#65533;&#65533;J&#211;&#65533;&#65533;&#65533;&#148;&#65533;2&#65533;vP,&#65533;&#65533;&#65533;&#65533;<&#649;&#65533;&#65533;&#65533;&#65533;^&#65533;&#65533;&#65533;&#65533;)N8O&#65533;&#65533;0&#65533;&#65533;S&#65533;&#65533;l&#65533;7[&#65533;&#65533;&#65533;
&#65533;&#65533;<&#65533;*e&#65533;
B&#65533;#h&#65533;&#65533;*&#65533;&#65533;&#65533;&#65533;hKn&#65533;)&#65533;17T&#65533;Q&#65533;+<&#65533;&#65533;_&#65533;&#65533;&#65533;&#65533;d&#65533;&#65533;&#65533;7"&#65533;&#65533;7&#1079;m&#65533;gpq&#1566;&#65533;&#1800;M&#65533;&#65533;Ki&#65533;(+
&#65533;&#65533;&#65533;,&#65533;&#65533;@&#65533;&#65533;06
&#65533;B&#65533;&#65533;&#65533;&#65533;	&#65533;&#65533;&#65533;&#65533;&#65533;&#1107;&#65533;&#65533;&#65533;&#65533;J&#65533;&#65533;&#65533;&#65533;&#65533;c`|&#65533;0&&#65533;K)&#65533;[&#65533;&#65533;H&#65533;&#65533;H'&#65533;E*&#65533;8(&#65533;hET&#65533;&#65533;+@&#65533;@E\,&#65533;f&#65533;E/&#65533;5&#65533;|&#65533;SD&#65533;&#65533; 4X&#65533;8&#65533;&#65533;8&#65533;I&#65533;6&#65533;P&#65533;j&#65533;&#65533;I&#65533;&#65533;
&#65533;&#1542;=&#65533; >hg&#65533;~&#65533;&#65533;&#65533;?&#65533;;/9&#65533;*C$&#65533;&#65533;&#65533;7@&#65533; &#65533;&#65533;&#65533;&#65533;j,&#65533;`&#65533;&#65533;B&#65533;W %&#65533;j&#65533;h `&#65533;&#65533;-&#65533;&#65533;&#65533;&#65533;&#65533;&#65533;&#65533;&#65533;[&#65533;G(&#65533;.&#65533;&#65533;&#448;&#65533;4A&#65533;&#65533;&#65533;&#65533;2&#65533;&#65533;&#65533;&#65533;	S &#65533;]2&#65533;&#65533;y&#65533;&#65533; p0!&#65533;&#65533;&#65533;&#65533;(&#65533;H&#65533;&#65533;l &#65533;&#65533;0&#65533;7>&#65533;3&#65533;&#65533;dT"5N8T&#65533;&#65533;T`{"&#65533;&#65533;&#65533;&#65533;&#65533;qPx9&#65533;&#65533;&#65533;&#65533;&#65533;D&#65533;&#65533;&#65533;S&#65533;&#65533;&#65533;7&#65533;8[&#65533; &#65533;<&#65533;&#65533;y&#65533;Yb&#65533;t&#65533;zQ&#65533;&#65533;&#65533;&#65533;1&#65533;&#65533;`&#65533;&#65533;&#65533;&#65533;&#65533;K&#65533;h&#65533;&#65533;&#65533;,&#65533;&#65533;&#65533;&#65533;&#65533;W $S&#65533;&#65533;S&#65533;&#65533;&#65533;K&#65533;&#65533;	&#65533;&#65533;&#65533;&#65533;BA&#65533;&#65533;&#65533;&#65533;&#65533;X&#65533;bX&#65533;%h&#65533;X&#65533;&#65533;&#65533;&#65533;&#65533;&#65533;&#65533;3&#65533;&#65533;<&#65533;&#65533;&#1624;&#65533;&#65533;&#65533;&#65533;&#65533;&#65533;&#65533;P*&#65533;&#65533;&#65533;Z&#65533;&#724; S&#65533;&#65533; &#65533;,&#65533;L&#65533;I&#65533;Q&#65533;yH&#65533;&#65533;)&#1539;Qp,&#65533;&#518;cEV&#65533;!&#65533;(7Y)\t&#65533;&#65533;Q7&#65533;0 B&#65533;_&#65533;+(&#65533;&#65533;&#65533;a&#65533;&#65533;&#65533;&#65533;|&#65533;7&#65533;&#65533;7&#65533;&#1553;3L&#65533;&#65533;,&#65533;&#65533;8+h{ &#65533;&#65533;H\&#65533;&#65533;:&#65533;&#65533;(&#65533;&#65533;&#65533;NP&#65533;&#65533;(4YH
P X&#65533;i&#65533;&#65533;XD&#65533;&#1191;&#65533;&#65533; 0&#65533;&#65533;&#65533;&#65533;&#65533;&#235;*|&#65533;J.&#65533;p &#65533;&#1554;@h&#65533;W&#65533;&#65533;&#65533;+/P&#65533;x  &#65533; UP&#65533;C&#65533;t\&#65533;&#65533;E&#65533;&#1582;("&#65533;W&#65533;"hS$)&#65533;h&#65533;<h&#65533;yhK X&#65533;&#65533;Z:&#65533; @8&#65533;&#65533;&#65533;;x&#65533;U	&#65533;&#65533;&#65533;Z&#65533;&#65533;&#65533;1&#65533;&#65533;&#65533;/&#65533;&#1138;&#65533;&#65533;7&#192;&#65533;&#65533;@<0  0H&#65533;/x&#65533;pbx&#65533;&#65533;x&#65533;w&#65533;[&#65533;&#65533;H&#65533;,=&#65533;&#65533;&#65533;y&#65533;5c&#65533;&#65533;&#65533;^&#65533;1&#65533;#&#514;D&#65533;&#363905;&#1235;a&#65533;&#65533;t	;&#1548;Jv&#65533;&#65533;~H&#65533;L(&#65533;G&#65533;H,[&#65533;/&#65533;H&#1394;.+&#65533;&#8395;&#65533;8&#65533;&#65533;K&#65533;&#65533;&#65533;&#1260;&#65533;4U&#65533;&#65533;T&#65533;&#65533;T&#65533;9T&#328;K&#844;i&#65533;]&#65533;gQ&#65533;8&#65533;&#65533;:$&#65533;&#65533;&#65533;&a&#65533;&#1026;0Pgg&#65533;J3 	&#65533;&#65533;Jc&#65533;&#65533;&#65533;&#65533;4&#65533;&#689;H&#65533;":i(&#65533;0&#65533;Z&#65533;&#65533;&#65533;&#65533;9h&#65533;)&#65533;&#65533;&#65533;P1&#65533;)_&#65533;&#65533;V&#65533;@&#65533;&#65533;8*&#65533;&#65533;Q&#573;&#768;R9M&#65533;P&#65533;2&#65533;&#65533;&#65533;2.&#65533;&#652;&#65533;&#724;#&#65533;Qc&#65533; 	&#65533;L&#65533;&#65533;&#65533;Y&#65533;&#65533;&#65533;&#65533;&#65533;I&#65533;&#65533;rY&#65533;&#65533;sw&#65533;&#65533;f&#65533;QY3h&#65533;&#65533;&#65533;&#65533;,&#65533;E&#65533;&#65533;C&#65533;&#65533;!1&#65533;&#65533;&#65533;4Z~#N&#65533;&#1566;&#65533;]&#65533;R+&#65533;PN;&#65533;&#65533;s&#65533;)@&#65533;&#65533;&#65533;1&#65533;&#14351;]&#65533;&#65533;&#65533;&#65533;&#65533;&#1716;H
&#65533;&#65533;&#65533;2&#65533;p/
0&#65533; &#65533;&#65533;=Q&#65533;*)&#65533;&#65533;!L &#65533;_`&#65533;&#65533;&#65533;&#65533;&#65533;-&#65533;&#65533;&#1021795;&#65533;A8&#65533;&#65533;E&#65533;&#41603;&#845;&#65533;&#65533;e&#65533;&#65533;&#65533;&#65533;&#333;&#65533;&#65533;&#1886;&#65533;&#65533;X&#65533;&#65533;:&#65533;0&#565; &#65533;&#516;&#65533;0&#65533;@+&#65533;&#611;m@_&#65533;&#65533; &#65533;&#65533;~&#65533;a)&#65533;&#65533;&#65533;&#65533;&#65533;]&#65533;F&#65533;h&#65533;(Q&#65533;&#65533;&#65533;&#65533;x&#1875;&#65533;&#65533;<&#65533;=&#65533;&#65533;&#1155;&#65533;h&#65533;+&#65533;&#65533;&#65533;]2=&#65533;&#65533;Y&#65533;&#65533;l&#65533;&#65533;&#20568;&#65533;&#65533;&#65533;&#65533;^&#65533;&#65533;&#65533;P&#65533;2&#65533;@&#65533;&#65533;&#65533;&#65533;&#65533;G&#65533;@&#65533;&#65533;&#1066212;b fT,&#65533;~&#65533;o&#65533;&#65533;3`&#65533;&#65533;&#65533;&#428;&#65533;j&#65533;&#65533;I&#65533;&#65533;&#65533;`&#65533;&#65533;Ox&#65533;1&#65533;&#65533;&#65533;U&#65533;&#65533;&#65533;W&#65533;G&#65533;x&#1933; &#65533;#&#65533;Yb&#65533;&#65533;B &#65533;&#65533;&#65533;&#65533; Wp5&#65533;&#65533;B&#569;+5&#65533;+&#65533;&#65533;a&#65533;&#65533;&#65533;(&#65533;&#65533;&#65533;`&#400;&#1744;&#65533;&#65533;7h&#65533;+X 48 &#65533;:&#65533;&#65533;&#65533;R&#65533;&#65533;&#65533;h&#65533;&#65533;m0*l&#65533;&#65533;&#65533;&#1692;&#65533;*X
&#65533;y@1i&#65533;&#65533;&#65533;I)&#65533;&#65533;&#65533;&#65533;@&#65533;H&#65533;&#65533; &#65533;V&#65533;&#65533;i&#65533;&#65533;&#65533;&#65533;&#65533;<&#65533;'&#65533;Z
&#65533;&#675;Z &#65533;&#65533;&#259;e&#65533;&#65533;f+&#65533;;&#65533;&#65533;&#65533;$&#65533;1&#65533;&#65533;<&&#65533;&#65533;&#65533;t+&#65533;[&#65533;&#65533;&#65533;y&#65533;&#65533;:/&#65533;&#65533;&#65533;&#65533;&#65533;&#65533;J&#1536;&#65533;&#65533;&#65533;&#1541;&#1579;&#65533;&#65533;&#65533;&#65533;&#65533;&#46789;&#65533;y&#65533; &#65533;o!&#65533;&#65533;)&#65533;NL&#65533;8N<  &#65533;?&#65533;&#65533;&#65533;&#65533;R&#65533;&#65533;&#65533;	&#65533;&#65533;0)	h0&#65533;!&#65533;
&#65533;&#65533;7a&#65533;&#65533;&#65533;1&#65533;&#65533;&#65533;;&#65533;&#1025;K&#65533;&#65533;&#65533;&#65533;=&#65533;&#65533;&#65533;&#65533;&#65533;&#65533;h&#65533;&#65533;&#65533;&#65533;@x&#65533;&#65533;&#65533;U&#65533;&#65533;
&#65533; &#65533;&#65533;&#65533;&#65533;*@EEE&#65533;!&#1027;&#65533;P&#65533;"g&#65533;&#65533;&#331;P(&#65533;"`,/&#65533;t /j&#65533;w&#65533;&#65533;pJ&#65533;&#65533;&#65533;&#1688;&#65533;&#65533;i"&#65533;~y&#65533;_1|}%&#65533;G&#65533;H&#65533;&#65533;`&#65533;&#65533;CR&#65533;!p E&#65533;&#65533;&#65533;&#65533;#&#65533;N84*=&#65533;&#65533;C&#65533;&#65533;.8&#65533;~&#65533;&#65533;<&#65533;BRb&#65533;&#65533;&#65533;@&#65533;
&#65533;&#65533;`&#65533;x&#65533;&#65533;x=&#65533;&#65533;&#65533;#&#65533;&#65533;&#65533;&#65533;&#65533;U&#65533;l&#65533;&#65533;&#65533;XW&#65533;D&#65533;&#65533; R&#65533;X0c&#65533;&#65533;j&#65533;&#65533;&#65533;4&#65533;&#65533;&#65533;T&#65533;&#65533;j&#1080;T&#65533;6-&#65533;]&#65533;&#65533;&#65533;&#65533;&#65533;_&#65533;Hp\&#65533;B&#65533;&#65533;&#65533;&#65533;&#65533;&#65533;&#65533;w&#65533;&#65533;k&#65533;&#1026;&#65533;B&#65533;&#65533;&#392;&#65533;&#65533;vV&#65533;X@6p79fI3&#65533;H&#65533;&#65533;&#65533;Q&#65533;&#65533;U&#560;&#65533;&#1599;&#65533;&#65533;&#65533;&#65533; &#65533;(&#65533;&#65533;>&#65533;&#65533;&#65533;&#65533;&#65533;&#65533;&#65533;#&#65533;0$&#65533;&#65533;&#65533;H+&#65533;[ X&#65533;&#65533;&#65533;_&#65533;O&#65533;xN&#65533;x&#65533;GN&#65533;0gk&#65533;&#65533;H&#65533;=F&#65533;&#65533;D7&#65533;&#65533;t&#1730;&#65533;J&#65533;&#65533;&#65533;&#1536;O&#65533; ho&#65533;&#65533;&#65533;&#65533;pVz&#65533;&#65533;H&#65533;&#65533;&#65533;I&#65533; A&#65533;d&#65533;u&#65533;&#65533;&#65533;&#65533;%/&#65533;HGZ`B&#65533;O&#65533;N&#65533;&#65533;S&#65533;&#65533;J&#65533;s\HG &#65533;_&#65533;&#65533;&#65533;;&#1189;&#65533;&#65533;@&#65533;x&#65533;&#65533;&#65533;&#65533;i&#65533;&#65533;jA-}6 F{&#65533;&#65533;&#65533;&#65533;&#578;&#65533;&#65533;&#65533;&#65533;(62&#65533;&#65533;0=-%x&#65533;&#65533;VG&#65533;@E&#65533;&#65533;&#65533;%&#322;&#65533;&#65533;&#65533;UD|&#65533;@&#65533;i&#65533;"&#65533;A8\2&#65533;&#65533;&#65533;&#65533;T&#65533;&#65533;'&#65533;W&#65533;&#65533;&&#65533;&#65533;&#65533;0&#65533;~&#65533;p&#65533;&#65533;9&#65533;z&#65533;EF&#65533;x&#65533;m&#65533;&#65533;I&#65533;&#65533;&#65533;&#65533;&#65533;616&#65533;9&#65533;&#65533;&#65533;&#65533;&#65533;m&#65533;&#65533;&#65533;&#65533;&#65533;8i&#65533;&#65533;R&#1688;8&#65533;8&#65533;JY&#65533;R_&#65533;&#65533;&#65533;&#65533;&#5057;&#65533;i&#65533;&#65533;t&#65533;&#65533;	NG&#65533;}E&#65533;db&#522;&#65533;&#65533;&#65533;&#65533;&#4489;&#65533;_&#65533; l&#65533; &#65533;&#65533;&#65533;P&#65533;H&#65533;O&#65533;&#65533;&#65533;&#65533;m&#65533;7&#65533;&#1944;&#65533;&#65533;&#408;)&#65533;.&#65533;&#65533;o&#65533;7@)&#65533;2&#65533;&#65533;o&#65533;Ea&#65533;&#662;B@&#65533;&#65533;s#M&#65533;)S~&#65533;&#65533;S&#65533;?v=72&#65533;&#65533;&#65533;!&#65533;&#65533;u&#65533;b#&#65533;&#65533;&#65533;f&#65533;&#65533;&#65533;&#65533;[.8&#65533;X$&#65533;\&#65533;&#65533;+v,&#1650;f&#994;M&#65533;v-[5&#1348;y[&#65533;Z&#65533;}2&#65533;&#65533;W&#65533;&#65533;&#65533;l&#65533;f&#65533;&#65533;&#65533;oM&#130;&#65533;&#65533;&#65533; {&#65533;&#1554;%&#65533;&#219;W~&#65533;&#65533;&#1174;uF&#65533;v&#65533;F&#65533;,l&#65533;&#65533;S&#65533;&#65533;&#65533;&#65533;Q &#65533;&#65533;h&#65533;&#65533;&#65533;&#65533;&#65533;>&#65533;6&#65533;c&#65533;O&#65533;&#65533;s4&#65533;y&#65533;9U.TI\#O&#65533;|&#65533;&#65533;2#&#65533;&#65533;<&#65533;5A&#65533;]&#65533;g]{&#65533;&#65533;kn&#65533;w&#65533;f.VZ&#65533;&#65533;&#65533;&#65533;"=1&#65533;T69-&#65533;1.4&#65533;&#65533;&#490;S&#65533;\#&#65533; 8&#65533;&#65533;&#65533;?C`&#65533;8&#65533;&#65533;
<&#65533;&#65533;&#65533;?v&#65533; &#65533;*0&fl&#65533;&#65533;?8(&#65533;&#65533;%(&#65533;&#65533;&#65533;	&#65533;X&#65533;
KMS&#65533;( }&#65533;&#65533;?&#65533;&#65533;Sy&#65533;D&#65533;FL&#65533;&#65533;?&#65533;&#65533;&#65533;,&#65533;&#65533;B&#65533;*&#65533;&#65533;Q&#65533;&#65533;&#65533;&#65533;j &#65533;&#65533;&#65533;&#65533;`y&#65533;Fh&#1028;&#65533; &#65533;\&#65533;&#65533;-`r&#65533;&#983;[&#65533;9H&#65533;&#65533;@&#65533;&#65533;5&#65533;&#65533;&#65533;FyX&#65533;&#65533;F&#65533;4&#65533;>&#65533;&#65533;|&#65533;&#65533;/
 &#65533;?B#5%&#65533;	&#65533;&#65533;R&#65533;&#65533;2M(t&#65533;&#65533;R&#65533;&#65533; D&#65533;QM&#65533;&#65533;&#65533;U
4&#65533;FO&#65533;#s&#65533;A&#65533;)&#65533;&#65533;O&#65533;\pD&#65533;&#65533;+	Gm&#65533;	&#65533;z&#65533;&#65533;&#65533;j&#65533;&#65533;&#65533;&#139;K&#65533;&#1153;&#65533;&#65533;D&#177;&#65533;&#65533;P&#65533;F&#65533;LC7&#65533;1&#65533;@&#65533;$&#65533;'&#65533;d
&#65533;h&#65533;?AT&#65533;&#65533;&#65533;&#1346;D*BP0`-&#65533;P&#65533;&#65533;&#65533;&#65533;P&#65533;&#65533;&#65533;&#65533;&#65533;&#65533;&#65533;`p-&#65533;f;&#65533;&#65533;C&#65533;&#65533;lC&#65533;&#65533;J&#65533;&#65533;
%4&#65533;&#34861;&#65533;&#65533;&#65533;&#65533;&#65533;J&#65533;&#65533;&#65533;FU9u&#65533;FpP&#65533;&#65533;V&#65533;&#65533;\&#65533;&#65533;7&#65533;,&#65533;\&#65533;&#65533;&#65533;3&#65533;&#65533;3&#65533;a&#65533;&#65533;&#326;_u&#65533;&#1155;m&#65533;X&#65533;{9&#65533;&#65533;8EGVtX]&#65533;?&#65533;&#1348;u&#65533;&#65533;&#65533;&#65533;&#65533;?V@Gc&#65533;&#65533;&#65533;'N&#65533;&#65533;&#65533;0&#65533;&#65533;&#65533;&#65533;W&#65533;&#65533;TZ{&#65533;&#65533;?{&#65533;&#65533;&#65533;&#65533;d&#65533;?&#65533;&#65533;SL&#65533;D&#65533;&#65533;8&#65533;N&#65533;4?&#65533;&#65533;ma&#65533;&#65533;&#21983;%&#65533; &#65533;&#65533;s]uX:&#65533;&#65533;y&#65533;]xN9S&#65533;&#65533;P&#65533;| l&#65533;&#65533;&#65533;_u&#65533; &#65533;&#65533;&#65533;s\&#65533;&#65533;&#65533;.#D&#65533;!&#65533;Pw&#65533;m&#65533;VjG4&#65533;>&#65533;-&#65533;.&#65533;(&#65533;&#65533;&#65533;4&#65533;gYM&#65533;-QR}q&#65533;e5%&#65533;&#65533;&#65533;l&#65533;;&#65533;&#65533;&#65533;?&#65533;odK&#65533;&#65533;f&#65533;g&#65533;&#65533;;Yi&#65533;)^&#65533;&#65533;?(&#65533;2md&#65533;&#65533;Xx&#65533;"&#65533;&#65533;nq&#65533;?&#65533;D&#65533;&#65533;s&#65533;&#519;t&#65533;&#65533;&#65533;&#65533;&#65533;&#65533;x&#65533;+G&#65533;&#65533;'|&#65533;HH-&#65533;&#65533;!&#65533;&#65533;&#148;&#65533;P&#65533;(&#65533;&#65533;&#65533;?&#65533; &#65533;&l~&#65533;&#65533;J)z8&#65533;&#65533;&#65533;&#65533;&#1656;C&#65533;&#65533;&#65533;&#65533;&#65533;J,{&#65533;#(&#65533;&#65533;l&#65533;&#65533;X&#65533;d&#65533;&#65533;Q&#65533;W5&#65533;&#65533;x&#65533;"iQj<&#65533;&#65533;&#268;&#65533;&#65533; &#65533;&1X&#65533;A8P.E&#65533;&#65533;\&#65533;Z"&#65533;&#65533;&#65533;`&#65533;R&#65533;&#65533;)N`&#65533;&#65533;) 4&#65533;&#1534;&#65533;Q&#65533;E&#65533;`&#65533;&#65533;d,&#65533;&#65533;0&#65533;ar`8 &#1599;"&#65533;&#65533;&#65533;&#65533;&#65533;&#65533;&#1828;C&#65533;1&#65533;&#65533;&#65533;&#1041;&#65533;
7L&#65533;%(&#65533;X&#65533;&#65533;&#65533;8D&#65533;&#65533;s&#65533;&#65533;%/{&#65533;&#65533;0&#65533;LD&#65533;0!&#65533;!&#65533;&#65533;&#65533;/MZV&#65533;F&#65533;&#65533;&#65533;/|!&#65533;m&#65533;&#65533;L&#65533;%~&#65533;&#65533;6&#65533;&#65533;&#65533;nl&#65533;|&#11017;&#65533;23&#65533;&#65533;2&#65533;H&#65533;YN&#65533;w&#65533;3P&#65533;&#65533;?:&#197;&#65533;4&#65533;&#65533;4&#65533;Bg&#65533;&#65533;&#65533;&#65533;a &#65533;gg&#65533;+&#65533; &#65533;&#65533;&#65533;!&#65533;&#65533; L.&#65533;&#65533;Yf&#65533;&#715;&#65533;,:e&#65533;&#65533;&#65533;:&#65533;&#65533;&#65533;ut&#65533;F&#65533;&#65533;&#65533;@ &#65533;&#65533;&#65533;*H&#65533;R}Ev&#65533;&#65533;&#65533; &#65533;&#65533;&#65533; &#65533;&#206;HP&#65533;x*2H&#65533;iM0&#65533;&#65533;&#65533;0&#65533;-0&#65533;F8&#65533;<&#65533;Av&#65533;&#65533;40&#65533;&#65533;&#65533;P2&#65533;&#65533;FN&#65533;t&#65533;z&#65533;&#65533;&#65533;&#65533;7&#65533;@G&#65533;M&#65533;4&#65533;4L&#65533; &#65533;&#65533;	&#65533;&#65533;&&#65533;&#65533;&#193;,&#65533;&#65533;&#65533;'Q&#65533;&#65533;&#65533;6&#65533;`	&#65533;v)&#65533;&#65533;p
&#65533;&#65533;&#65533;2P~&#752;&#65533;? A&#65533;Q&#65533;B&#65533;&#513;&#65533;Q&#65533;&#65533;|&#65533;7&#65533;&#65533;&#65533;>&#277;&#65533;2H&#1326;H`&#65533;&#65533;&#1537;&#65533;4A&#65533;"&#65533;&#65533;]&#65533;&#65533;&#65533;Z@&#65533;&#65533;;d&#65533;q&#65533;&#65533;J!&#65533;&#1177;m&#65533;&#65533;&#605;&#65533;&#65533;&#65533;\&#65533;&&#65533;A&#1368;72Df&#65533;V&#65533;&#65533;q&#65533; &#65533;&#65533;&#65533;&#65533;1&#65533;QH&#65533;A&#65533;&#65533;&#65533;G<
&#65533;!&#65533;B@&#65533;BL8&#520;&#65533;&#65533;(&#65533;V!c&#65533;)DA!&#65533;	&#65533;_&#65533;&#65533;&#65533;D%f&#65533;KVB&#65533;&#65533;$%f&#65533;@&#65533;
K&#65533;'1&#65533;&#65533;J&#65533;&#65533;&#65533;&#65533;NC)&#65533;&#65533;F&#65533;1&#65533;V&#65533;D&#65533;&&#65533;&#65533;I&#65533;1&#65533;&#65533;&#65533;&#65533;+&#65533;&#65533;&#65533;D$*&#65533;&#65533;!&#65533;?[(l&#65533;&#65533;4&#65533;8&#65533;I&#65533;J*@Q&#65533;*&#65533;
G&#65533;7&#65533;&#65533;Fb&#65533;&#65533;F&#65533;?&#65533;&#1806;&#65533;&#65533;e#7&#65533;J&#65533;f&#1078;&#65533;5-&#65533;F&#65533;&#1027;&#65533;Y&F&#65533;&#601;{&#65533;&#65533;5g&#65533;&#65533;_&#65533;&#65533;F&#65533;&#65533;&#65533;:&#65533;>&#65533;P/&#65533;&#65533; H&#65533;&#65533;4&#65533;!&#65533;&#65533; &#65533;&#65533;6&#1864;&#65533;6\*&#65533;&#65533;&#65533;&#65533;&#65533;?&#65533;&#65533;)&#65533;8&#65533;&#65533;&#65533;&#65533;jR&#65533;t&#65533;:&#65533;&#65533;	&#65533;&#65533;&#65533;@&#65533;&&#65533;b&#65533;a{&#65533;&#65533;&#65533;&#65533;D&#65533;&#65533;&#521;&#65533;&#65533;5z&#65533;&#65533;&#65533;&#1825; &#65533;&#65533;&#1971;&#65533;&#65533;6&#65533;&#65533;`N&#65533;T&#65533;&#65533;w9&#65533;&#65533;&#2027;&#65533;uyp[&#65533;I5`&#65533;&#65533;])K?"&#65533;!gz &#65533;&#65533;:
Y&#65533;M&#65533;&#65533;&#65533;pnIK&#65533;&#65533;H &#65533;&#65533;&#65533;H&#65533;&#65533;
&#65533;&#65533;&#65533;&#65533;&#65533;UPA5&#65533;V&#65533;P&#65533;&#65533;&#65533;&#65533;$D!&#65533;&#65533;?&#1026;  &#65533;&#65533;i&#65533;kGl$?&#65533;U&#65533;F6i&#65533;&#65533;&#65533;&#65533;YT=ai7&#65533;2&#65533;&#65533;&#65533;&#65533;&#65533;^&#65533;u&#65533;&#65533;&#65533;&#65533;U&#65533;&#65533;&#65533;w&#65533;K&#65533;.Ll<P&#65533;t'F&#65533;&#65533;^&#65533;&#65533;XQ&#65533;&#65533;&#1583;&#65533;~Q&#65533;&#65533;&#1351;\&#65533;g(@	&#65533;&#65533;|&#65533;t&#322;&#65533;&#65533;E&#65533;&#65533;&#65533;&#65533;@H&#65533;&#65533;&#65533;&#65533;&#65533;b%&#1928;Odr&#65533;/&#65533;'DIO&#65533;<&#65533;&#65533;Tx&#65533;19	Kr&#65533;;?$&#65533;&#65533;&#65533;G*&#539;)9&#65533;&#65533;i&#65533;&#65533;c&#65533;&#65533;&#65533;v4&#65533;g0&#65533;&#65533;NMc>&#65533;&#65533;qA&#65533;7&#65533;&#65533;&#65533;`9lM&#65533;&#65533;&#65533;&#65533;&#65533;E&#65533;&#65533;w&#65533;&#65533;&#65533;&#65533;&#65533;&#65533;&#65533;&#65533;&#65533;f7&#65533;&#65533;&#65533;&#65533;&#65533;pJ&#65533;&#65533;&#65533;&#65533;&#65533;&#65533;&&#65533;w&#65533;&#65533;&#65533;&#65533;E&#65533;&#852;S&#65533;6&#65533;&#65533;&#65533;&#65533;sd&#65533;&#65533; 
&#65533;&#65533;K &#65533;N&#65533;&#65533;&#65533;&#65533;g9&#65533;&#65533;>W&#175;iB,&#65533;&#65533;&#65533;&#65533;G&#65533;k#1&#65533; hbi&#65533;aZ&#65533;&#65533;&#65533;5>&#65533;&#65533;&#65533;t 
B&#65533;p&#65533;5|GMpN&#65533;D&#65533;g}&#65533;,&#65533;&#65533;&#65533;C&#65533;&#65533;Cz|&#65533;4&#65533; &#65533;&#65533;&#65533;gP&#65533;&#65533;x&#65533;&#65533;&#65533;?&#65533;&#65533;&#65533;`&#65533;&#65533; 
|&#65533;&#65533;` &#65533;X&#65533;&#65533;u ;&#65533; &#65533;H&#65533;&#65533;&#649;4&#546;t&#65533;&#65533;T
&#65533;&#65533;&#65533;&#65533;&#65533;9&#65533;&#65533;&#65533;6U	&#65533;&#65533;&#65533;PM&#65533;&#65533;&#65533;&#65533;0&#65533;F&#65533;&#149;l&#65533;&#65533;SHB7h	&#65533;&#65533;N&#65533;?&#532;&#65533;8&#65533;!&#65533; &#65533;Qt&#65533;M(&#65533;&#65533;&#65533;&#65533;Lk&#65533;C"&#65533;&#65533;&#65533;&#65533;&#65533;Fd&#65533;F&#65533;&#65533;T &#1287;l&#65533;H&#65533;&#65533;@"&#65533;H;&#65533;LX,&#65533;&#65533;\&#65533;ZT^&#65533;&#65533;&#65533;&#65533;M4&#65533;j)&#65533;&#65533;a&#65533;&#65533;&#557;&#65533;&#65533;&#65533;&#1282;F&#65533;&#65533;&#65533;C(&#65533;3h&#65533;)T&#65533;'(&#65533;( D"F&#65533;@~&#65533;bR4K&#65533;&#65533;&#1545;A A&#65533;&#65533; &#65533;&#65533;!u&#65533;F&#65533;&#65533;O&#65533;&#65533;K&#65533;Q)#Q(&#65533;&#65533;-&#65533;&#65533;GlX&#65533;&#65533;F&#65533;&#65533;H&#65533;]&#65533;u4&#65533;&#65533;&#65533;&#65533;H&#65533;&#65533;&#65533;&#65533;(&#65533;&#65533;=&#65533;Y<A&#65533;&#65533;&#65533;_=&#65533;cYpY&#65533;&#65533;aY&#65533;&#65533;WH&#65533;D&#65533;^L&#65533;IT l8&#65533;YFl&#65533;&#65533;&#65533;&#65533;dd ]l& B2&#1412;1.&#65533;'$&#65533;&#65533;&#65533;Q&#65533;&#65533;?&#65533;&#65533;,&#65533;2&#65533;M&#65533;Xj&#400;&#65533;_&#1643; m&#65533;$Dd&#65533;,$W&#65533; :@N:E&#65533;ez9&#65533;E&#65533;cQ&#65533;E&#65533;&#65533;&#65533;?|&#65533;S&#65533;u&#65533;NMhAf18&#65533;S&#65533;C&#65533;&#65533;H&#1412;&#65533;Q&#2017;&#65533;&#65533;Ek&#65533;&#65533;&#65533;t&#65533;t9 D
&#65533;&#65533; LC&#65533;m&#65533;&#65533;&#65533;X(&#65533;	&#65533;P&#65533;tKMp&#65533;;C&#65533;&#65533;&#65533;F&#65533;HV&#65533;&#65533;a^&#65533;@X&#65533;&#65533;`Z\D&#65533;8&#65533;&#65533;T&#65533;,	 &#65533;0&#65533;&#65533;@?dv!9ya&#65533;Gh&#65533;&#65533;Y&#65533;%&#261;&#65533;&M&#65533;&#65533;&#65533;&#65533;}&#65533;&#65533;QAm&#65533;C&&#65533;&#65533;;&#65533;}&#65533;!&#65533;&#65533;&#65533;}&#65533;&#65533;?.&#65533;a*&#65533;&#65533;F&#65533;p@,x{]&#65533;&#397;&#65533;&#65533;&#65533;&#65533;,bYInD&#65533;&#65533;o&#65533;'/&#65533;Rg&#65533;tFX&#65533;x&#65533;y&#65533;jm&#65533;&#65533;&#1138;`m&#65533;Q&#65533;K&#65533;Y_&#65533;$],(&#65533;HA;&#65533;x&#65533;&#65533;&#1306;&#65533;/&#65533;C&#65533;XA&#65533;&#65533;&&#65533;) h&#65533;&#65533;1&#65533;&#65533;&#65533;&#65533;&#65533;&#65533;A#h&#65533;&#65533;nh&#65533;&#65533;&#65533;"&#65533;&#65533;1#&#65533;&#65533;D&#65533;&#65533;7&#65533;D&#65533;@&#65533;?4E,&#65533;&#65533;&#65533;ms&#65533;&#65533;Xl3&#65533;&#65533;&#65533;D&#65533;&#65533;Q
&#65533;&#65533;&#65533;&#65533;?&#65533;X&#65533;&#65533;&#65533;|^&#65533;&#65533; 9i&#65533;&#65533;X	&#65533;U&#65533;&#65533;&#65533;J1&#65533;]&#65533;&#65533;&#65533;&#65533;D0Blx&#65533;2B3=&#65533;R&#65533;&#207;&#65533;&#65533;5&#65533;Avd&#65533; &#65533;&#65533;/&#65533;M)=D`&#65533;&#1284;pU!&#65533;&#65533;P&#65533;%lV&#65533;m&#65533;7&#1028;&#65533;OI&#65533;&#65533;\C gv&#65533;@&#65533;E	&#65533;&#65533;&#65533;j>&#65533;&#65533;&x>&#65533;D&#65533;&#65533;&#65533;&#65533;?(&#65533;!&#65533;&#65533;&#65533;&#65533;D&#65533;9&#65533;&#65533;9B~&#65533;&#65533;&#65533;XH&#65533;&#956;&#65533;&#65533;#&#65533;	&#65533; &#65533;&#65533;Fm&#65533;th&#65533;&#65533;&#65533;f&#65533;Pe&#65533;@&#65533;&#65533;&&#65533;GM&#65533;&#65533;2@&#65533;&#65533;&#65533;&#65533;&#65533;&#65533;&#65533;&#65533;(;&#65533;a&#65533;R&#65533;\,&#65533;&#65533;` ;x&#65533;&#65533;&|D|&#65533;&#65533;&#65533;&#65533;/8&#65533;8@&#65533;T*&#320;&#65533;&#65533;&#65533;kq&#65533;&#65533;&#65533;$&#65533;&#65533;&#65533;&#65533;?H&#65533;+8&#65533;A&#65533;&#65533;F&#65533;&#65533;c&#65533;&#65533;&#65533;&#65533;P&#65533;h &#65533; &#65533;M&#65533;VR&&#65533;JA?&#65533;&#65533;aaS&pS&&#65533;&#65533;l&#65533;l\&#65533;6&#65533;&\&#65533;&#65533;&#65533;&#65533;&#65533;?&#65533;&#65533;&#65533;&#65533;Il&#65533;Ak&#65533;&#65533; &#65533;&#65533; &#65533;&#65533;&#794;@&#642;&#65533;S&#65533;&#65533;mAG&#65533;&#65533;&#65533;&#65533;&#65533;r&#65533;&#65533;l&#65533;&#65533;	&#65533;&#65533;1&#65533;F&#65533;X2&#65533;CG&#65533;ET\@,_V &#1515;&#65533;&#65533;?T xH
\&#65533;?&#65533;&#65533;?&#65533;+&#65533;Si%M&#65533;b6&#65533;xm&#65533;Q&#65533;D}V&#65533;&#65533;AE&#65533;CQL%&#65533;#&#65533;`B;p&#65533;&#65533;B*&#1792;&#65533;&#65533;@&#65533;t&#65533;&#65533;&#65533;&#65533;&#65533;&#65533;&#65533;&#65533;g&#65533;&#65533;T&#65533;&#65533;&#65533;bE&#65533;(&#65533;&#65533;(;8&#65533;O&#65533;&#65533;26&#65533;&#65533;&#65533;&#65533;3&#65533;h&#65533;&#65533;&#65533;O&#260;&#65533;UXO&#65533;&#1862;&#65533;&#65533;2&#258;hDO&#65533;&#65533;~U&#65533;&#65533;5EX&#65533;w~E&#65533;&#65533;&#65533;&#65533;&#65533;&#65533;/!&#65533;?&#65533;T&#65533;&#65533;U&#65533;"T9&#65533;^M&#65533;ah&#65533;D&#65533;&#65533;&#65533;!`j&#65533;&#65533;&#65533;&#65533;Z&#65533;?h&#167;j&#65533;&#65533;~jMh&#65533;&#65533;&#65533;&#65533;/&#65533;&#65533;&#65533;?< 0&#65533;o&#65533;&#65533;o&#65533;&#65533;~ 2xB&#65533;d
	&#65533;&#65533;	&#65533;W&#65533;WY&#65533;:&#65533;P&#65533;&#65533;>&#65533;!p&#65533;R$&#65533;Dn&#65533;!<lV(0Md&#65533;&#65533;fM&#65533;&#65533;`&#65533;&#65533;?&#65533;=&#65533;&#65533;<&#65533;&#45888;&#65533;<&#65533;M&#65533;SM&#65533;&#65533;&#65533;?,&#65533;<AkpV&#65533;&#65533;nD&#65533;lY&#65533;&#65533;&#65533;b&#65533;sdGR&#10926;6&#65533;RRG&#65533;Z&#65533;~Eq&#65533;F&#65533;&#65533;A&#65533;n&#65533;&#65533;&#65533;&#65533;
&#65533;&#65533;O) &#65533;7&#65533;&#65533;	,	&#65533;&#65533;}(&#65533;&#65533; 0&#65533;*&#65533;&#65533;&#65533;? @"&#65533;&#65533;&#65533;&#65533;!&#65533;&#65533;B	$&#65533;&#65533;&#65533;1&#65533;&#65533;&#65533;&#65533;*$&#65533;&#65533;&#65533;q&#1825; @8 &#65533;&#65533; * 2&#65533;1 &#65533;&#65533;&#65533;&#65533;t&#65533;&#65533;&#65533;&#65533;B9&#65533;&#65533;.0&#65533;&#65533;,&#65533;&#65533;&#65533;d&#65533;?&#65533;A'&#65533;&#65533;`r'&#65533;=&#65533;)&#65533;&#65533;&#65533;&#65533;"p^9&#65533;&#65533;:&#65533;2'&#65533;C'&#65533;&#65533;&{&#65533;&#65533;&#65533;:&#65533;&#65533;:lD-k&#65533;F&#65533;&#65533;?&#65533;&#65533; +o&&#65533;&#65533;&#65533;&#65533;&#65533;&#65533;&#65533;F&#65533;M,&#65533;&&#65533;M,D &#65533;&#65533;&#65533;&#65533;e&#65533;Mr&#65533;&#65533;&#65533;f&#65533;14&#65533;?&#65533;&#65533;|&#65533;_T@&#65533;&#65533;&#65533;;9&#65533;&#65533;&#65533;&#1156;C&#65533;&#65533;r&#65533;M &#65533;6L&#65533;#P>#	&#65533;&#65533;&#65533;&#65533;&#65533;F&#65533;	\&#65533;9&#65533;Q&#65533;`&#65533;a@D&#65533;&#65533;&#65533;>&#65533;&#65533;%&#65533;@+&#65533;B5`&#65533;% ;&#65533;&#65533;1c=&#1155;&#65533; Q&#65533; ]h&#65533;j&#65533;&#65533;&#65533;&#1862;"&#65533;&#65533;5&#65533;Lx&#34924;h6Bc&#1757;n&#65533;X&#65533;3Mx&#286;F;&#65533;*f&#65533;>9&#65533;}&#65533;&#65533;.M&#65533;J&#65533;&#65533;&#65533;&#65533;&#65533;S[&#65533;&#65533;z&#65533;&#65533;&#65533;&#65533;)&#65533;.YlYM&#1290;X4"U|A#nAX&#65533;Y/&#65533;tuVl&#65533;&#65533;[[&#65533;?&#65533;&#65533;V&#780;&#65533;u:&#65533;4&#65533;,M&#65533;,A&#65533;&#65533;Q&#65533;)I&#65533;H&#65533;&#65533;tH)yBM&#65533;M&#65533;&#65533;)&#65533;. e&#65533;&#65533;&#65533;WD&#65533;9E&#65533;elf&#65533;RHA&#65533;&#65533;d?o&#1059;`&#65533;g&#65533;&#245;Y\&#65533;+&#65533;u&#65533;&#65533;S&#65533;&#65533;eEAu&#65533;8GGm&#65533;F&#65533;ju&#65533;0t&#65533;HaW&#1059;&#65533;&#65533;m&#65533;&&#65533;ALA&#65533;&#65533;efE[&#65533;56J&#65533;;&#65533;`]J&#65533;&#65533;H&#65533;&#65533;&#65533;&#65533;&#65533;&#65533;z&#65533;&#65533;&#65533;c&#65533;.or2o22&#65533;r2&#65533;AV&#65533;r)&#65533;&#65533;z&#65533;=&#65533;7M&#65533;&#65533;8&#65533;&#65533;?&#65533;w7sM,s3&#65533;w&#65533;8~&#65533;&#65533;~&#65533;r9uD&#65533;&#65533;&#65533;&#65533;&#65533;>d&#65533;1:&#65533;i&#65533;FD&#65533;X&#65533;L4u{<A&#65533;&#65533;&#65533;W&#65533;DR&#65533;&#65533;=&#65533;]&#65533;&#65533;6(=&#65533;&#65533;='J	mr&#65533;&#650; &#65533;I&#65533;"&#65533;&#65533;&#65533;&#65533;&#65533;A#r&#65533;B&#65533;&#65533;&#65533;5`A&#65533;&#65533;&#65533;?&#65533;&#65533;&#65533;&#65533;)#&#65533;&#65533;&#65533;#&#65533;&#147;&#65533;B+&#65533;&#65533;t1&#65533;bD&#65533;@&#65533;&#65533; &#65533;&#65533;8&#65533;0&#65533;&#65533;2xk&#1845;&#65533;&#65533;`&#65533;X&#65533;h&#65533;&#65533;DK&#65533;&#65533;&#65533;hV&#65533;&#65533;&#1064;)|&#65533;4(&#65533;&#65533;~&#65533;&#65533;|&#65533;&#65533;}A
4um&#65533;&#65533;H&#65533;&#65533;R5&#65533;&#65533;D%$&#65533;&#65533;i	 &#65533;&#1351;d&#65533;SL0d&#65533;&#65533;&#65533;bj&#65533;&#65533;X&#65533;&#65533;& &#65533;&|:0&#65533;&#231;&#65533;M&#65533;:M&#65533;@&#65533;n&#65533;;&#65533;&#65533;;0 &#65533;&#65533;&#65533;q&#65533;F&#65533;B-W(&#65533;&#956;&#65533;&#65533;MF&#65533;	&#65533;&#65533;8&vXd&#65533;h4BXC4&#65533;?&#65533;&#65533;5GV&#65533;&#65533;F<{<{	&#65533;B&#65533;?&#65533;&#65533;&#65533;zh**0`M`;>h&#65533;g&#65533;&#65533;&#65533;&#65533;&#65533;q&#65533;&#65533;h<0Hz&#65533;&#65533;&#65533;{Xe&#65533;U&#65533;T&#65533;&#65533;DGo&#65533;{G=&#487;&#65533;&#65533;W&#65533;<h&#65533;&#65533;s&#65533;Y8w&#65533;&#65533;D&#65533;&#65533;%&#65533;L&#65533;P'`&#65533;6/&#65533;&#65533;&#65533;L&#65533;1&#65533;'P&#65533;&#65533;F&#65533;a&#65533;2&#65533;P$B&#65533;]G&#65533;&#65533;&#65533;F<&#65533;?&#65533;BVh&#65533;/<&#65533;/&#65533;rM$&#65533;{&#65533;<&#65533;s&#65533;.&#65533;8&#65533;&#65533;~&#65533;&#65533;&#911;&#65533;2&#65533;&#65533;&#65533;;&#65533;&#65533;C&#65533;=&#65533; &#65533;&#65533;&#65533;&#65533;&#65533;}&#65533;&#65533;&#65533;.k2.3}3&#1010;&#65533;&#65533;|g2/C}9&#65533;&#65533;-x&#65533;&#65533;&#65533;&#65533;&#65533;&#65533;9&#769;&#65533;&#65533;&#65533;,&#65533;&#65533;F &#65533;&#65533;&#65533;&#1092;&#65533;<&#469;E&#65533;=I&#65533;W&#65533;>&#65533;7&#65533;E#&#65533;&#65533;)&#65533;&#65533;&#65533;&#65533;&#65533;&#65533;#&#65533;&#65533;1&#65533;&#65533;1:JMC?&#65533;d4`J@&#65533;8y&#65533;&#65533;_&#65533;1&#65533;&#65533;&#65533;&#65533;Cc#B(&#65533;&#65533;.&#65533;9&#65533;&#146;3B&#65533;&#28692;O&#65533;&#65533;^&#65533;h&#65533;HW&#65533;&#65533;	&#65533; &#65533;R@&#65533;!&#65533;2&#65533;C)x4x-&#65533;7&#65533;C'8&#65533;&#65533;C&#65533;&#65533;&#65533;KDc&#65533;&#65533;&#65533;LhC&#65533;.&#65533;R(h&#65533;&#65533;&#65533;6&#65533;&#65533;u&#65533;U&#65533;TU&#65533;&#65533;&#65533;{&#65533;&#65533;&#801;Ku&#65533;n&#65533;&#65533;V&#65533;^%&#65533;&#65533;WDA&#65533;g&#65533;g&#65533; &#65533;&#16376;{&#1447;&#65533;?@&#65533;+&#65533;&#65533;]&#65533;I&#65533;%&#65533;&#65533;&#65533;?&#65533;&#65533;&#65533;g0&#584;&#65533;&#65533;PY&#728;Q&#65533;D&#391;&#65533;&#65533;u&#65533;*Q&#65533;&#65533;&#65533;CFJ&#65533;/Q&#65533;&#65533;&#65533;&#65533;)&#65533;&#65533;&#65533;a&#65533;&#65533;!L&#65533;.M&#65533;&#65533;&#65533;c&#481;(5F&#65533;8&#65533;&#65533;&#327;&#65533;H&#65533;&#65533;S&#65533;P&&#65533;&#65533;5!&#65533;&#65533;&#65533;	|&#65533;X&#65533;&#65533;&#65533;&#65533;T&#65533;2&#65533;&#65533;0R&#65533;q&#65533; &#65533;?V&#65533;&#65533;&#1403;&#65533;o_&#65533;Q2&#65533;W&#421;&#65533;&#65533;/#&#65533;&#65533;&#65533;5&#65533;&#65533;&#65533;@&#65533;!&#65533;&#65533;&#65533;&#65533;J&#65533;&#65533;&#661;U&#65533;8C&#65533;DdMa&#65533;p&#65533;&#2036;/0`x&#1138;&#65533;&#65533;vL&#65533;hi&#65533;'
dv:&#65533;&#65533;&#65533;AE&#65533;p`H&#65533;&#65533;9f&#65533;&#65533;1&#1058;&#65533;&#65533;&#65533;LF&#65533;&#1134;]&&#792;0&#65533;&#65533;w&#65533;&#1915;Wo&#65533;&#633;2&#65533;&#65533;&#65533;&#65533;}&#65533;&#65533;&#65533;&#65533;\&#239;&#65533;&#65533;t&#65533;f&#1049;C&#65533;&#65533;&#65533;&#65533;&#65533;&#65533;&#65533;O:&#65533;&#65533;y&#65533;:&#65533;&#65533;&#65533;&#65533;;0&#250;&#65533;&#65533;&#65533;>tp&#65533;(&#65533;>&#65533; Q&#65533;&#65533;`&#65533;t&#65533;E	} &#65533;CW&#65533;&#65533;Cp$`r&#65533;GN&#65533;&#65533;x&#65533;&#502;&#65533;x &#65533;&#65533;:&#65533;6&#65533;&#65533;&#65533;&#65533;'&#65533;&#65533;&#65533;&#65533;&#65533; ,%&#65533; &#65533;-R&#65533;&#65533;&#65533;NI&#65533;&#65533;&#65533;H&#65533;&#65533;5&#65533;d&#600;&#65533;&#65533;&#65533;g&#65533;&#1564;&#439;&#65533;P@a&#65533;G&#65533;&#65533;&#65533;&#65533;^0&#65533;&#65533;$2&#65533;(&#65533;q&#65533;
p&#65533;&#65533;&#65533;T&#65533;y4&#65533;K&#65533;&#65533;&#65533;;.&#65533;&#65533;JS! &#65533;NA&#65533; &#65533;v&#65533;&#65533;&#65533;&#65533;P5&#65533;&#65533;Ue&#65533;&#65533;!0&#65533;!&#65533;*&#65533; &#65533;W&#65533;&#65533;oh&#65533;&#65533;(&#65533;&#65533;k&#65533;&#65533; (xH&#65533;&#65533;@a&#1441;f&#65533; i!&#65533;&#65533;Yh&#65533;&#65533;&#65533;&#65533;&#65533;)YDj&#65533;"n&#65533;&#65533;&#65533;-RH!&#65533;&#65533;.&#65533;-&#65533;W&#65533;y&#65533;&#65533;^&#65533;&#65533;|&#65533;&#65533;&#65533;~&#65533;&#65533;&#65533;_&#65533;&#65533;p&#65533;&#65533;F&#65533;&#65533;+&#65533;&#65533;&#65533;	+&#65533;(&#65533;&#65533;*&#65533;J&#65533;&#65533;&#65533;&#65533;8&#65533;&#65533;1B&#65533;>v&#65533;c&#65533;&#65533;8&#65533;&#65533;&#65533;&#65533;&#65533;i&#65533;&#65533;x8&#65533;&#65533;&#65533;8RKT@N&#65533;$&#65533;Q&#65533;&#65533;&#65533;/B&#65533;&#65533; K&#65533;&#65533;&#65533;&#65533;
&#65533;&#65533;&#65533;&#65533;&#65533;A&#65533;&#65533;B&#65533;&#65533;.Aj&#65533;&#65533;&#65533;d&#65533;&#65533;H&#65533;&#65533;zH&#65533;(
&#65533;&#129;&#65533;&#65533;W&#65533;&#65533;&#65533;&#65533;&#65533;&#65533;&#65533;#&#65533;0&#65533;R&#65533;&#65533;[,%H&#65533;qH&#65533;&#65533;yH&#65533;&#65533;&#65533;&#65533;&#65533;!MQ&#65533;Z&#65533;4p e&#65533;&#65533;E&#65533;
0X&#65533;&#65533;6&#65533;&#65533;&#65533;&#65533;'Wvs&#65533;&#65533;U&#65533;&#65533;|&#65533;&#65533;J&#65533;&#65533;&#65533;!*p(6Y9B&#65533;&#65533;&#1657;]&#65533;X2&#65533;@&#65533;L&#65533;&#65533;G&#65533;b&#65533;6&#65533;&#65533;&#65533;`t&#65533;.&#65533;&#65533;&#65533;&#65533;yA%&#65533;s&#65533;&#65533;!r[&#668;q&#65533;^&#65533;&#65533;&#65533;&#65533;&#65533;&#65533;&#65533;&#65533;&#65533;o&#65533;&#65533;&#65533;[J&#65533;&#65533;<ZYv%&#65533;&#65533;&#65533;}81`&#30686;Ps	-'Q&#1223;&#65533;&#65533;&#65533;;&#65533;&#65533;J|&#65533;&#65533;&#65533;&#65533;&#1565;&#65533;'&#65533;	&#65533;a
9&#65533;	r&#65533;S&#65533;&#65533;&#65533;=l&#65533;H&#65533;0&#65533;6&#65533;d&#65533;&#65533;&#65533;$&#65533;&#65533;jA
&#65533;&#65533;d&#65533;&#65533;8&#65533; !&#256;&#65533;H&#65533;	q&#65533;P&#65533;&#65533;&#65533;D5&#65533;[&#65533;&#65533;&#65533;!#&#65533;&#65533;	&#65533;C7hG&#65533; &#65533;vp&#65533;&#65533;&#65533;N&#65533;&#65533;&#65533;X,K&#65533;&#65533; &#65533;&#65533;[&#65533;*&#1920;-&#65533;A`kW&#65533;&#65533;&#65533;&#65533;h5&#65533;Z&#730;&#65533;&#65533;'&#65533;a&#65533;c&#65533;[&#65533;&#65533;&#65533; &#65533;&#65533;&#65533;k-	&#65533;H&#1558;HE.&#65533;&#65533;&#65533;&#65533;&#65533;=^R&#65533;?l@a&#65533;8&#65533;K,&#65533;&#65533;&#65533;&#65533; {H&#65533;&#65533;&#65533;@BZ%3&#65533;4&#65533;%a&#65533;Cr&#65533;&#65533;#&#65533;D&#65533;&#65533;&#65533;&#65533;@\&#65533;1E&#65533;&#65533;$&#65533;t&#65533;sp&#65533;:R&#65533;&#65533;&#65533;4&#65533;%-&#65533;&#65533;RN&#65533;)&#65533;&#65533;&#65533;@&#65533;&#65533;NV&#65533;&#65533;1D&#65533;&#584;|3%&#65533;D&#65533;9]r&#65533;&#65533;&#65533;%o&#65533;B O&#65533;\h&#65533;W&#65533;&#65533;H}&#65533;&#65533;!&#65533;p&#65533;Q&#65533;&#65533;&#65533;31&#65533; " x&#65533;&#65533;pX&#65533;O&#65533;&#65533;&#65533;&#65533;&#65533;&#65533;&#65533;&#65533;$"&#65533;&#65533;4&#65533;!Cj&#65533;OJ&#65533;>;Dc&#65533;V&#65533;&#65533;I&#65533;&#65533;>&#1028;&#65533;&#65533;&#65533;&#65533;&#1533;&#65533;1&#65533;&#65533;#&#65533;	&#21526;&#1876;&#65533;\&#65533;0&#65533;$&#65533;	&#65533;/%&#65533;)\&#65533;>T}&#65533;dR&#65533;&#65533;R&#65533;&#65533;%.]YRWJ&#65533;&#65533;&#65533;&#65533;&#65533;&#1125;&#65533;&#65533;+&#65533;&#65533;7&#65533;&#65533;&#65533;K&#65533;@&#154;&#65533;&#419;MB&#618;D&#65533;<&#65533;&#65533;40&#65533;l&#65533;&#65533;&#65533;d&#65533;&#65533;&2&#65533;&#65533;&#65533;
&#65533;
&#65533;&#65533;!&#65533;p&#65533;&#65533;&#65533;U&#65533;dI&#65533;&#65533;&#65533;&#65533;&#65533;`&#65533;_`&#65533;C&#65533;@Y&#65533;&#65533;lMl&#65533;&#65533;t*&#65533;&&#65533;6s&#65533;G&#65533;&#65533;&#65533;&#1280;&#65533;J!&#65533;&#65533;&#65533;Z&#65533;&#65533;&#65533;&#65533;}&#65533;&#65533;xB7&#65533;A(vA&#65533;P&#65533;&#65533; &#65533; |x&#65533;j&#65533;B&#65533;B&#65533;7d&#65533;&#65533;
8#2&#65533;&#65533;&#65533;&#65533;b&#65533;&#65533;Wy&#65533;q<&#65533;&#65533;"Lg&#65533;_T&#65533;&#65533;&#65533;B+R&#65533;&#65533;4&#65533;,`&#65533;&#65533;&#65533;&#1553;,&#65533;&#65533;&#65533;Y&#1522;&#2036;(&#65533;&#65533;&#65533;9&#65533;!&#65533;&#65533;&#65533;&#65533; &#65533;i&#65533; ejiW&#65533;&#65533;@~N&#65533;&#65533;^$>S&#65533;}&#65533;&#65533;a&#65533;&#65533;%B&#65533;s&#65533;&#65533;&#65533;>&#65533;(&#65533;J&#65533;8%&#65533;\H&#65533;22&#65533;&#65533;$&#65533;&#65533;D#:&#65533;t&#65533;&#65533;.&#65533;n_R&#65533;&#65533;@&#65533;&#65533;Z&#65533;&#65533;&#65533;&#65533;A&#65533;[&#65533;,&#65533;&#65533;K2f&#836;&#1068;&#65533;#F&#65533;OR&#65533;&#65533;%&#65533;&#65533;I8K 0k&#65533;!&#65533;&#65533;&#65533;&#65533;&#1122;	u&#65533;&#65533;H&#65533;C2&#65533;&#65533;8&#65533;&#65533;&#65533;&#65533;&#65533;&#65533;&#65533;&#65533;&#65533;&#65533;&#65533;}&#65533;S&#65533;&#65533;&#65533;&#65533;&#65533;&#65533;&#65533;&#65533;?&#65533;a&#65533;P&#65533;%i&#65533;DJ&#65533;&#65533;&#65533;&#1589;"&#65533;&#65533;A&#65533;2w&#65533;&#1260;&#65533;m&#65533;I&#65533;&#65533;J&#65533;DC&#65533;&#17235;l#&#65533;;&#65533;5@z&#65533;P&#65533;ip&#65533;I&#65533;&#65533;t&#65533;&#65533;&#65533;V&#65533;I&#65533;&#65533; &#65533;a&#65533;&#65533;&#65533;&#65533;I&#65533;v&#65533;d&#65533;!&#65533;&#65533;&&#65533;+L&#65533;b=&#1226;u&#1511;]&#65533;]bl&#65533; &#65533;[&#65533;&#65533;&#65533;^&#65533;&#1445;x&#65533;_&#65533;p&#65533;KeC-T&#65533;&#65533;&#65533;&#65533;&#65533;t_bEb&#65533; &#65533;v&#65533;&#65533;N&#65533;&#65533;N;&#65533;8	&#65533; &#65533;&#65533;#d`pB&#65533;&#65533;	o&#65533;*&#65533;>&#65533;&#65533;Z&#65533;&#65533;m&#65533;&#65533;&#65533;&#65533;&#65533;&#65533;&#65533;&#65533;;~&#65533;	&#65533;"&#65533;&#65533;`&#65533;&#65533;&#65533;&#65533;&#65533;#&#65533;
&#65533;&#65533;s[u&#65533;&#65533;V@
&#1285;$&#65533;&#65533; &#65533;v&#65533;&#65533;8&#171;&#65533;j&#65533;&#65533;&#1229;&#65533;&#65533;&#65533;C,1K&#65533;A&#65533;M/NQ\&#65533;
&#65533;0&#65533;0P&#65533;&#65533;&#65533;6sZ&#65533;&#65533;lk&#65533;
&#65533;&#65533;[&#65533;K&#65533;(0'^tue&#65533;&#65533;&#65533;&#65533;]"&#65533;CB&#65533;L&#65533;&#65533;]&#65533;&#65533;w&#65533;W&#65533;_&#65533;&#65533;s&#65533;&#65533;a&#65533;&#65533;&#65533;@&#65533;&#65533;JKyg)&#65533;&#65533;v&#65533;I&#65533;\&#65533;&#65533;&#65533;&#65533;&#65533;D,&#848;QGvd&#65533;&#221;&#65533;!&#65533;8z&#65533;M&#65533;l&#65533;&#65533;&#65533;/&#65533;&#65533;DLr&#65533;&#65533;&#1368;$&#65533;&#65533;B&#65533;&#65533;&#65533;$&#65533;=&#65533;&#65533;&#308;|k>M&#65533;Oq&#65533;&#186;&#65533;3&#65533;&#65533;4p&#65533;!&#65533;f&#65533;&#65533;&#1234;&#65533;&#1282;<}&#65533;&#65533;&#65533;_|&#65533;&#65533;&#65533;&#65533;A&#65533;!e&#65533;&#65533;&#65533;jP&#65533;&#65533;mCq&#65533;C&#1168;h &#65533;!&#65533;8&#65533;C6q&#65533;n&#65533;&#65533;&#65533;&#65533;&#65533;'&#65533;&#65533;&#65533;&#65533;t&#65533;!> 7j&#65533;&#65533;-&#1772;`H&#65533;&#65533;':&#65533;&#65533;&#65533;&#65533;&#65533;,&#65533;bp&#65533;:`&#65533;\&#65533;&#65533;&#65533;[&#65533;A&#65533;&#65533;H&#65533;&#65533;|&#65533;&#65533;&#65533;X-&#65533;:&#65533;&#65533;&#65533;&#65533;&#65533;&#65533;&#65533;Gz&#65533;&#65533;&#1474;&#65533;
P&#65533;"X&#65533;!&#65533;G4*%>P-
&#65533;/&#65533;
QB~ BIxDx&#65533;i&#65533;	&#65533;&#65533;&#65533;&#65533;&#65533;&#65533;!&#65533; L&#65533;&#65533;/&#65533;"&#65533;D&#1792;D&#65533;p&#65533;.A&#65533;&#65533;b H&#65533;&#65533;%

&#65533;`]&#65533;b&#65533;H&#65533;!&#65533;4J&#65533;&#65533;&#65533;&#65533;&#65533;d&#65533;Eq.&#65533; &#65533;&&#65533;O&#65533;( &#65533; Z&#65533;&#65533;&#65533;&#65533;&#65533;&#956;&#65533; v&#65533;<&#65533;&#513;&#65533;K&#65533;&#65533;&#65533;&#65533;&#65533;&#65533;a&#65533;&#65533;E,&#65533;&#65533;&#65533;&#65533;&#65533;:&#65533;&#65533;&#65533;A* EVxK&#65533;n&#65533;~N&#978;&#65533;&#65533;&#65533;&#65533;| &#65533;q&#65533;&#45802;&#65533;b@|&#65533;@ 8dZ&#65533;&#65533;%&#65533;&#65533;&&#65533;.&#65533;Nzx&#65533;&&#65533;&#65533;O&#65533;&#65533;!&#65533;&#65533;L&#65533;"&#65533;n/r&#65533;&#65533;F &#65533;&#1585;&#65533;&#65533;&#65533;&#65533;'&#65533;&#65533;&#65533;F_4l_`&#65533;&#65533;/"&#65533;L/&#65533;&#65533; "&"r&#65533;6f&#65533;">&#65533;&#65533;&#65533;)&#65533;&#65533;,%8&#65533;&#65533;&#65533;&#65533;&#65533;p&#65533;&#65533;T&#65533;&#65533;&#65533;&#65533;&#65533;B#&#65533;&#65533;$*&#65533;J)*&#65533;&#65533;vo/R-$&#65533;&#65533;&#65533;&#65533; C&#65533;&#65533;&#65533;&#65533;&#65533;l
&#65533;A&#65533;B &#65533;&#65533;'&#65533;&#65533;lA&#65533;o&#65533;b&#65533;(&#65533;&#65533;(&#65533;&#65533;(&#65533;&#65533;&#65533;&#65533;&#65533;&#65533;&#65533;&#65533;&#65533;|&#65533;&#65533;O1"&#65533;&#65533;&#65533;&#65533;&#65533;!>&#65533;"p '&#65533;6&#65533;3P&#65533;MbA&#65533;*&#65533;Kp`&#65533;&#65533;p&#65533;&#65533;! %&#938;%&#65533;!!&#65533;&#65533;&&#65533;&#65533;&#65533;N#&#65533;&#65533;0&#65533;&#1290;&**w0&#65533;"&#65533;	&#65533;(&#65533;e&#65533;&#65533;3HN &#65533;&#65533;0&#65533;1Y&#65533;d fvI&#65533;!p`H&#65533;&#65533;&#65533;,rf$.&#65533;-&#65533;|p~	&F&#65533;'N&#65533;&#65533;&#65533;&#65533;&#65533;f&#65533;&#65533;d&#65533;	&#65533;&#65533;&#65533;&#65533;!&#65533;&#65533;,CK&#65533; &#65533;&#65533;R&#65533;&#65533;P&#65533;&#1978;&#65533;!&#65533;&#65533;%&#65533;aS6(&#65533;&#65533;&#65533;&#65533;&#65533;dN&#65533;m&#65533;t&#65533;&#65533;0&#65533;&#65533;3&#65533;0&#65533;NKIF&#65533;&#65533;A~&#65533;&#65533;&#65533;&#65533; &#65533;d&#65533;&#65533;&#65533;K&#65533;>.>_&#65533;&#65533;&#65533;K O1
VQ&#65533;K:&#65533;\%&#65533;&#65533; >&#65533;&#65533;&#65533;k&#65533;-l&#65533;8&#65533;&#65533;"&#65533;&#65533;4]&#65533;r&#65533;E&#65533;DsThq &#65533;&#65533;RA&#65533;4*O&#65533;&#65533;&#65533;&#65533;&#65533;%&#65533;&#65533;!@ &&#65533;&#65533;&#65533;)utG!&#65533;&#65533;`&#65533;&#65533;iH/&#65533;pl&#681;&#65533;&#65533;&#65533;&#65533;&#65533;&#210;&#986;R&#65533;&#65533;&#65533;&#65533;&#1282;,I"i&#65533;b&#65533;^&#65533;i/d`0&#65533;!&#65533;&#65533;@f$?&#65533;&#65533;&#65533;&#65533;&#65533;&#65533;&#65533;*JI$1bbV&#65533;%&#65533;&#65533;)\&#65533;/&#65533;&#65533;j`-&#65533;&#65533;&#65533;lP&#844;&m&#65533;!l&#65533;2&#65533;&#65533;@'&#65533;&#65533;&#65533;&#65533;&R&#65533;l&#65533;)&#65533;&#65533;GIn&#65533; b%&#65533;f/&#65533;&#65533;&#65533;7%
%V&#65533;&#65533;&#65533;!x&#65533;&#65533;&#1415;7N&#65533;/ab&#65533;.&#65533;4&#65533;&#65533;-&#65533;&#65533;&#65533;^&#65533;&#65533;(&#65533;W&#65533;x&#65533;NM&#65533;.+0~&#65533;&#65533;'P "K&#65533;
&#65533;J&#65533;&#65533;B&#65533;&#65533;j}&#65533;dH&#65533;21&HW&#65533;&#65533;!,`R"&#65533;&#65533;&#65533;&#65533;%K&#65533;&#65533;&#65533;&#65533;&#65533;&#65533;&#65533;&#65533;&#65533;
!&#65533;&#65533;!&#65533;&#65533;\&#65533;&#65533;&#65533;?&#65533;&#65533;&#65533;h&#65533;H`}N#&#65533;&#65533;P&#65533;&#65533;j+z&#65533;!IeO&#65533;&#65533;>&#65533;&#65533; &#65533;B&#65533;&#65533;&#65533;&#65533;L&#65533;!&#1811;&#65533;&#65533;&#65533;L%4&#65533;zQ@&#65533;.
&#65533;@nA&#65533;&#65533;&#65533;j&#1148;&#65533;sf&#65533;&#65533;&#65533;&#65533;&#65533;7&#65533;`&#65533;j&#65533;_&#65533;g_ z&#65533;&#65533;&#903;&#65533;&#65533;.Z&#65533;&#65533;&#65533;x &#65533;&#65533;&#65533;'&#65533;dF/ L&#65533;a_b&#65533;&#65533;uk&#65533;&#65533;&#65533;I&#1474;P&#65533;NB&#65533;&r&#65533;&#774;rJB &#65533;%%&#65533;M&#65533;&#788;$&&#65533;FRh R$&#65533;&#65533;$J&#65533;&#65533;&#65533;$&#65533;Ba$4%&#65533;&#65533;^p&#65533;&#65533;&#65533;`&#65533;8k&#65533;Xl-7axO&#65533;&#65533;b&#65533;	Z&#65533;&#65533;~&#65533;&#65533;&#65533;&#65533;&#65533;s'w&#65533;QuBB
&#65533;- &#65533;%&#65533;&#65533;ROv+&#65533;R&#65533;&#65533;R&#65533;,}t`&#65533;&#65533;k&#65533;l&#65533;F`&#65533;&#65533;&#65533;&#65533;&#65533;4&#65533;n&#65533;&#65533;w&#65533;w-&#65533;&#65533;/&#65533;&#65533;&#65533;a&#65533;R&#65533;y&#65533;&#65533;!`	&#65533;G&#65533;0&#65533;!R&#65533;&#65533;&#65533;!&#65533;&#65533;J&#65533;%&#65533; \! &#65533;&#1089;$&#65533;&#65533;&#65533;P&#65533;P}]&#65533;
S&#65533;&#65533;&#65533;u&#65533;&#65533;0&#65533;&#65533;&#65533;&#65533;&#65533;&#65533;pN%&#65533;N&#65533;H`&#65533;OI&#65533;d )&#53566;3O&#147;}N&#65533;f&#65533;&#65533;&#65533;&#65533;&#65533;&#65533; &#65533;"&#65533;&#65533;b&#65533;a&#65533;&#65533;&#65533;&#65533;L&#65533;&&#65533;AE&#65533;&#65533;Q:m&#65533;Kz&#65533;d&#65533;&#65533;*@&#65533;A\&#65533;&#65533;:A
B&#65533;@&#24878;&#65533;&#65533;&#65533;&#65533;P6&#65533;O&#65533;&#65533;&#65533;@&#65533; &#65533;&#65533;&#65533;o&#65533;&#65533;o&#65533;z'x<&#65533;&#65533;&#65533;^ &#65533;&#65533;&#65533;&#65533;%b&#65533;R@&#65533;&#65533;&#65533;`&#65533;"&#65533;&#65533;&#65533;fy&#65533;&#65533;/.5H&#65533;&#65533;X&#65533;&#65533;n-&#65533;_ &#65533;&#65533;	"!&#65533;:&#65533;&#65533;&#65533;&#65533;\N&#65533;&#65533;&#65533;&#65533;%&#65533;&#65533;b\&#65533;\&#65533;&#65533;~&#65533;lQ&#65533;4Y/&#65533;M&#65533;_b`&#65533;&#65533;&#65533;!L&#65533;B@&#65533;&#1410;&#65533;%&#65533;&#65533;!&#1440;&#65533;_y&#65533;b&#1409;&#65533;e&#65533;!n&#1621;Sb<&#65533;&#65533;+&#65533;q&#65533;a(&#65533;A0F +A&#65533;biP&#65533;&#65533;&#65533;/&#65533;&#65533;&#65533;!&#65533;r(&#65533;l&#65533;&#65533;"v&#65533;&#65533;&#65533;&#65533;Ex&#65533;&#65533;&#65533;y#&#65533;x!Cx&#65533;&#65533;A&#65533;&#65533;&#65533;&#65533;P &#65533;`{&#65533;&#65533;!&#65533;&#65533;3Va&#65533;w-&#65533;W-
&#65533;&#65533;@&#65533;2&#65533;`8&#65533;k&#65533;"&#65533;&#65533;2
&#65533;]g&#65533;j4%&#65533;&#65533;&#65533;&#65533;&#65533;P!~&#65533;] &#65533;j&#65533;$,%.zm&#65533;&#65533;8&#65533;&#65533;&#65533;	.+%&#65533;&#65533;!&#65533;6%&#65533;&#65533;
&#65533;&#65533;&#65533;&#65533;]bP&#65533;A&#65533;&#65533;a&#65533;&#65533;&#65533;&#65533;g/NkKIT&#65533;=&#65533;3q&#65533;&#65533;&#65533;&#65533;0V&#65533;T8>&#65533;&#65533;&#65533;+@&#65533;"&#289;&#65533;At&#65533;o&#65533;&#65533;uqo&#65533;&#65533;&#65533; p&#65533;A&#65533;&#65533;&#65533;!nq&#65533;&#65533;&#65533;&#65533;&#779;.&#65533;&#65533;0&#65533;h&#65533;&#65533;Ux&#65533;Q&#65533;!\&#65533;&#65533;`&#65533;&#65533;&#65533;&#65533;&#65533;f&#65533;&#65533;&#65533;A&#65533;%&#65533;&#65533;&#65533;&#65533;y&#65533;&#65533;&#65533;w&#65533;X&#65533;|&#65533;&#65533;Tl&#65533;BtB&#65533;A&#65533;/G&#65533;">&#65533;!&#65533; &#65533;B&#65533;&#65533;&#65533;=&#65533;<&#65533;<`&#65533;I&#65533;&#65533;&#65533;L;&#65533;=&#65533;!j[&#65533;q;&#65533;u;&#65533;m;&#65533;U&#65533;&#65533;&#65533;A&#65533;_B&#65533;t o&#65533;2^&#65533;&#65533;&#65533;pQ&#1606;&#65533;&#65533;&#673;&#65533;a&#65533;%&#65533;&#65533;&#65533;~&#65533;&#65533;&#65533;A&#65533;!&#65533;&#65533;Pa&#65533;&#65533;4&#65533;&#65533;{&#65533;"l&#65533;(0&#65533;q&#65533;&#65533;&#65533;i&#65533;&#65533;'&#65533;&#65533;f&#65533;&#65533;PA&#65533;4!&#65533;}&#65533;&#65533;&#65533;{&#65533;`&#65533;R&#65533;&#65533;&#65533;&#65533;9&#65533;]"&#65533;y&#65533;&#65533;&#65533;&#65533;*&#65533;)>&#65533;&#219;-&#65533;<[)c&#65533;&#65533;!&#65533;&#65533; &#65533;R&#65533;&#65533;&#1055;&#65533;y~&#65533;&#65533;&#65533;%&&#65533;&#65533;&#65533;%4:%jt&#65533;&#65533; ,&#65533;&#65533;BJ&#65533;7&#65533;&#65533;&#65533;b&#65533;Dj&#65533;!&#65533;&#65533;^BK &#65533;V&#65533;&#65533; &#65533;&#65533;%H&#65533;O<KP&#65533;&#65533;&#65533;&#65533;J&#65533;B&#65533;&#65533;&#65533;&#65533;&#65533;A&#65533;&#65533;&#65533;&#65533;iK&#65533;&#65533;&#49847;j6>_%0 a&#65533;&#65533;&#65533;&#65533;tZ&#65533;~ae&#65533;5%&#65533;&#65533;r &#65533;&#65533;	BqX&#65533;*&#65533;&#65533;n%Q&#65533;&#65533;v&#65533;&#65533;&#65533; &#65533;:&#65533;s&#1133;&#65533;&#65533;r&#65533;!&#65533;&#65533;&#65533;PBy&#65533;Q&#65533;&#270;&#65533;T&#65533;L&#65533;(&#65533;t&#65533;!&#65533;|J B^&#65533;"a'3<&#65533;&#65533;&#65533;H&#65533;/h&#65533;&#65533;&#65533;4	&#65533;VC&#65533;!GYAF#*)%&#65533;fr&#65533;&#65533;qq,gd&#65533;&#65533;c&#65533;$t&#65533;$h&#65533;#&#65533;F&#65533;/&#65533;&#65533;&#65533;&#65533;=&#65533;=OKO(!b	&#1819;"&#304;T&#65533;&#65533;N&#65533;Om&#65533;bj&#65533;&#65533;&#65533;&#65533;%&#65533;9-&#65533;i&#65533;&#65533;&#65533;qB&#65533;&#65533;&#65533;a&#1989;2&#65533;kwv&#65533;vo&#65533;&#65533;^H^&#65533;S&#65533;&#65533;0&#65533;/><5&#65533;"&#65533;&#65533;&#65533;	R&#65533;&#65533;i&#65533;&#65533;&#65533;|&#65533;&#65533;&#65533;&#65533;8&#65533;&#65533;&#65533;&#65533;&#65533;B@&#65533;5X}^.&#65533;&#65533;&#65533;"<%f&#65533;&#65533;&#65533;&#65533;6&#65533;&#65533;"
{!b&#65533;]&#65533;&#65533;B&#65533;8hm&#65533;&#65533;!$&#65533;&#65533;?&#515;&#65533;^Pl&#65533;!bam&#65533;&#65533;x&#65533;&#65533;&#65533;&#65533;v&#65533;&#65533;&#65533;&#293;E&#65533;&#65533;AoQ.&#65533;T&#65533;0A&#65533;t&#60869;&#65533;j&#65533;&#65533;*@&#65533;&#65533;&#65533;n%r%WJ&#65533;&#65533;j&#65533;*&#65533;&#65533;^&#65533;AKq&#65533;p1&#65533;&#65533;!&#65533;\	&#65533;K&#65533;:&#65533;&#65533;&#65533;DK&#65533;wxGv
&#65533;`&#65533;J&#65533;U.&#65533;\	&#65533;&#65533;&#65533;0J&#65533;&#65533;&#65533;R"85>&#65533;a&#65533;&#65533;);&#65533;%&#65533;Hk?&#65533;&#65533;8&#65533;&#65533;&#65533;!bI&#1378;&#65533;G@(&#65533;#&#65533;&#65533;$&#65533;_)J-&#65533;}&#65533;c&#65533;%N&#65533;&#65533;fn&#65533;&#65533;&#65533;b&#65533;&#65533;&#65533;&#65533;&#65533;B&#65533;&#65533;&#65533;!"&#65533;&#65533;&#65533;&#65533;S&#65533;"&#65533;&#65533;!&#65533;8@	&#65533;&&&#65533;&#1951;_)&#65533;`/&#65533;&#65533;&#65533;&#65533;K@&#1102;^" &#65533;&#65533;+Q"&#65533;?M%&#65533;&#65533;&#65533;.&#65533;#Jt &#390794;&#65533;&#65533;&#65533;&#65533;&#65533;&#65533;&#398;&#65533;>z&#65533;8&#65533;H&#65533;I&#65533;&#65533;&#65533;&#65533;&#727;0c&#652;8BP&#65533;6q&#1972;9&#65533;&#65533;k?&#716;&#65533;(b`&#65533;&#65533;&#65533;\&#692;&#65533;&#1255;&#65533;~h&#65533;*U&#65533;&#65533; &#65533;&#65533;&#65533;M&#65533;T]Q&#65533;vM&#65533;&#1546;&#65533;v&#65533;&#65533;#b&#65533;&#65533;g&#65533;&#65533;X&#65533;&#37640;	&#65533;
&#65533;
B&#65533;&#65533;sa&#65533;) &#65533;&#65533;[.$&#65533;o&#767;`z%&#65533;&#65533;F&#65533;&#65533;&#65533;#C&#65533;xK&#65533;G&#65533;&#65533;H&#65533;X&#65533;&#65533;&#65533;&#65533;&#65533;F&#65533;&#65533;?&#65533;<^&#65533;&#65533;-C&#65533;&#65533;x!&#65533;&#65533;&#65533;9&#65533;&#65533;&#65533;&#65533;Z`&#65533;m&#65533;x&#65533;&#65533;&#65533;&#65533;_&#65533;&#65533;&#65533;rS+L&#65533;	&#65533;&#65533;K&#65533;&#65533;&#65533;&#1848;	QdiHK&#65533;&#65533;&#65533;/0
Up&#65533;&#65533;}q&#65533;&#65533;Cr&#65533;&#345;1x&#65533;'B&#65533;&#65533;"&#65533;&#65533;&#65533;&#65533;4&#1568;@Bx"&#65533;"F&#65533;&#65533;/7P&#65533;&#65533;?&#65533;&#65533;&#65533;&#65533;&#65533;&#65533;&#65533;08p&#65533;C,&#65533;&#65533;&#65533;&#65533;[-&#65533;%Q^0C&#65533;?&#65533;h&#65533;&#65533;<&#65533;&#65533;K	&#65533;&#65533;&#65533;	Q&#65533;Ad&#65533;LC~2+&#65533;&#65533;&#65533;;	MY&#65533;&#65533;%&#65533;	&#65533;&#65533;( &#65533;H&#65533;*F&#65533;&#65533;::nQl1VT\K&#65533;U0wq*&#65533;&#65533;{
,&#65533;]&#65533;&#65533;SuSQ1Nj&#65533;&#65533;?&#65533;S&#65533;&#65533;R I&#65533;&#65533;N&#65533;&#65533;&#65533;T&#65533;TD&#65533;tM&#65533;T&#65533;@&#65533;%)&#65533;G&#65533;&#65533;&#65533;jI&#65533;&#65533;&#65533;2&#65533;$&#65533;MuM&#65533;U&#65533;?&#65533;&#65533;&#65533;@IEt&#65533;&#65533;&#65533;&#65533;&#65533;&#65533;2KKKD&#65533;WE &#65533;&#65533;&#65533;?&#65533;	&#65533;
 K&#65533;{I ix-D	&#65533;&#65533;V&#65533;VtA`p&#65533;&#65533; D[	&#65533; lU.F&#65533;&#65533;/3&#65533;2&#65533;&#65533;?	&#65533;&#65533;&#65533;Q&#65533;&#42314;n&#65533;q&#65533;&#65533;	C1D\&#65533;!&#65533;#|
&#295;j&#65533;&#65533;&#65533;&#65533;)&#65533;&#65533;`$&#65533;f&#65533;?&#65533;&#65533;6	zH&#65533;&#65533;<&#65533;&#65533;j&#65533;q&#65533;&#65533;s&#65533;&#65533;C&#65533;:&#65533;&#65533;&#65533;4&#65533;&#65533;&#65533;&#65533;r&#65533;x&#65533;&#65533;)&#65533;&#65533;J'&#65533;`wJT&#65533;&#65533;+&#65533;&#1335;&#65533;+R&#65533;&#65533;&#542;|&#65533;9&#65533; 6&#65533;&#65533;&#65533;''N&#65533;&#65533;w
&#65533;C&#65533;?&#65533;&#65533;B&#65533;&#65533;&#65533;&#65533;&#65533;@8&#65533;sDv&#65533;&#65533;&#65533;4<&#65533;r&#65533;?`\&#65533;? &#65533;o&#65533;&#65533;6&#65533;&#65533;&#65533;3&#65533;&#65533;&#65533;&#65533;Q~dD&#65533;&#65533;&#65533;DNlZ0DM&#65533;&#65533;)&#65533;@&#65533;?&#65533;s:&#65533;M`IK&#65533;h,&#65533; Il &#65533;&#1584;&#65533;D@&#65533;&#65533;O&#65533;&#65533;&#65533;&#65533; :!&#65533;&#65533;	0d&#65533;N6&#65533;&#65533;0&#65533;$&#65533;&#65533;\&#65533;:D&#65533;0&#65533;&#65533;t?IKzX&#65533;G&#65533;&#65533;X8L!Yj&#65533;&#65533;&#65533;&#65533;&#65533;&#65533;&#65533;&#65533;&#65533;&#65533;%Pe&#1588;+&#65533;/&#65533;&#65533;&#65533;@&#65533;&#65533;"&#65533;j
&#65533;&#65533;&#65533;&#65533;1}a&#824; R&#65533;V&#65533; 4&#65533;&#65533;. e`&#65533;&#65533;&#65533;p&#65533;B$&#65533;&#65533;&#65533;&#65533;&#65533;@N&#65533;&#65533;l&#65533;&#65533;&#65533;&#65533;&#65533;hN&#65533;&#65533;&#65533;&#65533;#&#65533;HA;&#65533;&#65533;&#151;&#65533;?&#65533;aL,&#65533;&#65533;&#288;&#65533;&#65533;&#65533;?d&#65533;DH&#65533;&#65533;&#65533;B&#65533;Q)Z&#65533;
g&#65533;b&#65533;&#65533;&#65533;E&#267;NAb!&#65533;<&#65533;&#65533;&#65533;?<&#65533;&#65533;&#65533;&#65533;5<&#1542;H&; &#65533;o(&#65533;&#65533;&#652;&#65533;&#65533;&#65533;5&#65533;h&#65533;&#760;&#65533;	&#65533;A&#65533;;BpG*&#65533;&#65533;&#65533;@&#29790;&#65533;p &#65533;&#65533;&#65533;NaZw$E( &#65533;&#65533;F &#65533;Bc&#65533;s,&#65533;.&#65533;2<88&#1732;
i &#65533;&#65533;s&#65533;&#65533;&#65533;&#65533;&#385;&#65533;(&#65533;m&#65533;()&#65533;&#65533;I2A&#65533;@"&#65533;&#65533;:&#65533;&#65533;<&#1170;bR	TS 	Q&#65533;&#65533;"&#65533;&#65533;!&#65533;&#65533;IHa&#65533;&#65533;&#65533;z&#65533;G&#65533;&#65533;N&#65533;&#65533;&#65533;&#65533;&#65533;|&#65533;:#c&#65533;=4&#65533;o&#65533;cK&#65533;&#65533;x&#65533;6 &#65533;= r%&#65533;X
"V&#65533;&#65533;RN&+&#65533;&#65533;
'c(B&#65533;!Q&#65533;&#65533;&#65533;z&#65533;C&#65533;	&#65533;u2&#65533;|&#65533;@:&#65533;&#65533;0|&#667;4&#65533;&#65533;\5?&#65533;&#65533;#E&#65533;&#65533;&#65533;rM&#65533;!)J&#65533;&#65533;!&#65533;&#65533;=&#65533;&#65533;&#65533;&#65533;&#65533;R&#65533;
&#65533;%\&#65533;b0b&#65533;&#65533;*&#65533;&#65533;\@&#65533;@&#65533; %R#J&#65533;H&#65533;@&#65533;t5&#65533;X&#65533;&#65533;W&#65533;&#65533;&#65533;V&#65533;a&#65533;jD&#65533;&#65533;&#65533;
&#65533;a&#65533;!&#65533;0W$ &#65533;s&#65533;v&#65533;&#65533;&#65533;Ab@&#65533;&#65533;P/Ido&#65533;S&#65533;&#65533;&#65533;(&#65533;&#65533;&#65533;&#65533;lL&#65533;v&#65533;&#65533;ef&&#65533;h&#65533;S&#65533;&#65533; &#65533;&#65533;coZY&#65533;j&#65533;DC&#65533;vX&#65533;Yi^P&#65533;&#65533;&#65533;x&#65533;&#65533;^c&#65533;9G"&#65533;a&#65533;n&#65533;&#65533;&#65533;9m&&#65533;&#65533;&#1172;&#65533;&#65533;&#65533;l&#65533;&#65533;&#65533;"&#65533;&#65533;&#65533;p &#65533;*&#65533;w&#65533;&#65533;_`&#65533;9_&#65533;N/=&#65533;!&#65533;CC&#65533;;&#65533;A 8@>&#1025;&#198;w&#65533;;&#65533;&#65533;&#65533;&#65533;o|u&#65533;&#65533;&#1175;&#65533;2&#65533;&#65533;&#65533;&#65533;&#65533;&#65533;h&#65533;&#65533;&#65533;&#65533;&#65533;&#65533;#&#65533;`&#65533;a&#65533;D&#65533;a&#65533;&#65533;&#65533;`&#65533;&#65533;DR'&#65533;=&#65533;&#65533;)&#65533;H&#65533;&#65533;&#65533;	&#1217;&#65533;Xj&#65533;&#65533;*2&#65533;t&#65533;'&#65533; /T&#65533;&#65533;f&#65533;.w u&#65533;?&#65533;&#65533;&#65533;e&#65533;%e&#65533;	'>&#1426;/&#65533;&#65533;2&#65533;EKR&#65533;&#65533;b#&#65533;l&#65533;D&#65533;&#65533;&#65533;&#65533;&#65533;&#65533;&#65533;&#65533;@"&#65533;"&#65533;A"'&#65533;\&#65533;Hb?&#65533;p&#65533;$`&#65533;&#65533;&#65533;&#65533;#R	&#383;N&#65533;&#65533;&#65533;s&#65533;&#65533;&#65533;T'&#65533;83&#65533;"#4k&#65533;Zp&#65533;&#65533;-LF&#65533;&#65533;&#65533;g&#65533;&#65533;&#65533;"&#65533;&#65533;D&#65533;k&#65533;&#65533;Y&^&#65533;LL&#65533;L&#65533;&#65533;f&#65533;&#65533;*&#65533;i3&#65533;%0&#65533;&#65533;#&#65533;i&#65533;&#65533;yP&#65533;4D2mi&#65533;a&#65533;&#65533;&#65533;&#65533;	&#65533;Ai&#65533;&#65533;!&#65533;&#65533;&#65533;&#65533;y(62Z&#65533;F&#65533;X5&#65533;&"&#65533;Qmy0&#65533;&#65533;&#65533;&#65533;#&#65533;Hf&#65533;&#65533;9&#65533;&#65533;D#&#65533;&#65533;&#65533;X&#65533;&#52653;,Z$&#65533;F&#65533;'"&#937;.u5Y&#65533;!D&#65533;! &#65533;&#65533;&#65533;&#65533;&#65533;
&#65533;:&#65533;&#65533;&#65533;&#65533;&#65533;T&#65533;c&#65533;&#65533;&#65533;&#65533;K&#65533;&#65533;h{&#65533;&#65533;&#65533;&#65533;&#65533;w&#65533;uP&#65533;&#65533;&#65533; &#65533;&#65533;&#65533;(Z&#65533;$&#65533;-&#65533;)&#65533;&#65533;7&#65533;&#65533;q&#65533;&#65533;&#65533;&#65533;DE&#65533;dR&#65533;uS &#65533;x@&#65533;}&#65533;&#65533;y&#65533;&#65533;&#65533;&#65533;&#65533;&#65533;:"&#65533;X" &#65533;6D8&#1089;&#65533;a&#65533;K\l&#65533;&#65533;5&#65533;v~&#65533;D@#R&#65533;f&#65533;&#65533;"L&#65533;&#65533;&#65533;D&#65533;rK^&#65533; &#65533;	&#880;&#65533;&#43068;#&#65533;Y&#65533;&#65533;t9L<zd&#65533;4"O&#65533;)&#65533;.&#65533;r&#65533;\&#65533;&#65533;&#65533;+&#65533;&#65533;5&#65533;&#65533;zy&#65533;&#65533;@9w<28&#65533;&#65533;5xzf6&#65533;&#905;&#65533;&#65533;Od&#65533;&#65533;&#65533;BJL&#65533;&#65533;32&#65533;&#38312;&#65533;	*&#65533;<D&#65533;P`&#65533;iS0&#1467;~&#65533;C&#65533;%&#65533;U&#65533;z&#1269;v&#65533;	&#65533;a&#65533;;&#65533;&#65533;%&#65533;5&#65533;+&#65533;/L92o8&#65533;p&#65533;&#65533;&#65533;&#65533;&#65533;yC&#65533;["N&#65533;&#65533;&#65533;&#65533;&#65533;~D&#65533;&#65533;&#65533;&#65533;!&#65533;&#65533;N*?&#65533;&#265;&#65533;GpLh&#65533;*&#65533;&#65533;&#65533;&#65533;/!&#65533;~!&#65533;.&#65533;{#ppE&&#65533;&#1618;,s&#65533;%&#1764;&#65533;a&#65533;&#65533;&#65533;&#65533;xh@`&&#65533;D-!rQN&#65533;e&#65533;&#65533;&#65533;'FaP&#65533;b&#65533;4 &#65533;$v4'v1a:&&#65533;a7 7Wc&#65533;&#65533;:&#65533;&#65533;&#65533;
&#65533; "&#65533;&#65533;&#65533;&#65533; &#65533;PG&#65533;bNgt&#65533; cK`K&#65533;NK d&#65533;XK&#65533;	&#65533;)&#65533;&#65533;	a&#65533;w&#65533;	;&#65533;B&#65533;F&#65533;M&#1025;&#65533;&#65533;&#65533;_&#65533;c/&#65533;&#65533;v&#65533; &#37062;>&#65533;=&#65533;0>!%&#65533;P>&#65533;`&#65533;3&#65533;#&#65533;s N&#65533;d&#65533; S&&#65533;}&#65533;wd6*&#65533;$9&#65533;xk&#1416;l&#65533;&#65533;k&#65533;fg&#65533;&#65533;&#65533;&#65533;#e&#65533;
&#65533;hy-&#65533;&#65533;&#65533;yP&#65533;&#65533;zX&#65533;z&#65533;0&#65533;&#65533;z*&#65533;&#65533;z&#65533;'&#65533;+&#65533;&#65533;&#65533;&#65533;m&#65533;i`@i&#65533;&#65533;&#65533;ac&#65533;{&#65533;w&#65533; &#65533;(&#65533;+PY`~&#65533;&#65533;#&#65533;&#65533;p/&#65533;&#65533;&#65533;AJ!&#65533;@&#65533;&#65533;&#65533;&#65533;&#65533;&#65533;/&#65533;BQ
&#65533;&#65533;	qP&#65533;&#65533;&#65533;&#65533;H&#65533;.&#65533;O&#65533;&#65533;&#65533;3a0&#65533;O&#65533;&#65533;&#1746;/ @&#65533; &#65533;/&#994;rMQ-&#65533;L&#65533;&#65533;&#65533;`1&#65533;-Q`"'&#65533;&#65533;&#65533;O{&#65533;n&#65533;p 0v+&#65533;&#65533;&#65533;(QNh&#65533;>M&#65533;-&#65533;&#65533;:&#65533;&#65533;&#65533;&#65533;:+&#864;t?P6psGi&#65533;E&#65533; p&#65533;&#65533; MaO&#65533;"&#1456;&#65533;&#65533;&#65533;p&#65533;&#65533;&#65533;&#65533;,&#65533;&#65533;&#65533;&#65533;&#65533;&#65533;P@&#65533;0n&#65533;&#65533;&#65533;'	&#65533;^&#65533;&#65533;n8&#65533;&#65533;-&#65533;&#65533;A&#65533;-&#65533;T0	&#65533;&#65533;N&#65533;&#65533;aO&#65533;
N&#65533;	&#65533;1`&#65533;&#65533;H'&#65533;0&#65533;s&#408;&#65533;)&#65533;&#65533;#&#65533;&#65533;&#65533;&#33444;'&#65533;g *&#65533;&#65533;&#65533;i&#65533;&#473;&#65533;&#65533;&#65533;` &#65533;W&#65533;=b &#65533;j&#65533;j&#65533;&#65533;if0&#65533;'&#65533;&#65533;&#65533;X"i&#65533;&#65533;TO&#65533;&#65533;&#65533;)&#65533;&#65533;!
w&#65533;pA_0&#65533;/&#65533;C&#65533;&#65533;Bi&#65533;&#65533;&#65533;&#329;_&#65533;,&#65533;&#65533;&#65533;&#65533;Bq&#65533;5&#65533;'W-&#65533;&#65533;;p&#65533;_D&#65533;&#65533;&#65533;R &#65533;&#65533;&#65533;&#65533;#X96$&#65533;y&#65533;C"&#65533;
&#65533;'&#65533;9Q8&#65533;&#65533;.o(^0	}(T &#65533;&#65533;&#65533;v&#65533;P&#65533;&#65533;i hY/&#1632;&#65533;&#65533;=f&#65533;N&#65533;&#65533;s&#65533;~&#65533;:P&#65533;J&#65533;O&#65533;S(&#65533;J(+0>M0 
&#65533;&#65533;	&#65533;&#65533;9&#65533;&#65533;S&#65533;;2&#65533;R&#65533;)&#65533;&#65533;&#65533; &#65533;!&#65533;&#65533;&#65533;/&#65533;O_&#65533;@&#65533;&#65533;&#65533;&#65533;&#65533;&#65533;vx&#65533;&#1095;V
&#65533;&#65533;&#65533;0A]*&#65533;&#65533;&#65533;z&#65533;&#65533;&#65533;&#65533;&#65533;`:&#65533;&#65533;&#65533;0q9>&#65533;r2p&#65533;	!&#65533;&#65533; y&#65533;|&#1703;~&#65533;&#65533;&#65533;&#65533;&#65533;&#65533;&#665;&#65533;i&#65533;&#65533;&#1626;&#65533;&#65533;&#65533;&#65533;&#65533;#&#65533;&#65533;&#65533;k&#65533;i&#65533;&#65533;&#65533;&#65533;&#65533;&#65533;*m &#65533;&#65533;{&#65533;WShQ&#65533;
[3P&#65533;&#65533;`|&#65533; 
;&#65533;&#65533;&#65533;&#65533;3 
&#65533; &#65533;M&#65533; P4&#65533;0&#65533;&#65533;Y&#65533;&#65533;&#65533;&#65533;&#1113;&#65533;q&#65533;	&#65533;&#65533;_q&#65533;&#65533;S&#65533;/&#65533;Ep`&#65533;{T&#65533;&#65533;&#65533;zq&#65533;&#65533;&#65533;1-&#65533;&#65533;C)0D&#65533;&#65533;&#65533;&#65533;&#65533;&#65533;$q&#65533;J"$P&#65533;p&#65533;w&#65533;>&#65533;&#65533;&#65533;s.&#65533;&#65533;"&#65533;4&#65533;B&#65533;i)oi&#65533;&#1095;/y&#65533;&#65533;&#135;0&#65533;&#65533;!&#65533;&#65533;&#65533;J&#65533;&#65533; &#65533;_9&#65533;KpE&#65533;	&#832;;&#65533;&#65533;;&#65533;`1&#65533;&#65533;q&#65533;(&#65533; (11g&#65533;&#65533;&#65533;^&#65533;vH$&#65533; &#65533;&#65533;&#65533;&#65533;&#65533;au &#65533;s&#65533;0&#65533;&#65533;c&#65533;|h&#65533;&#65533;Z&#65533;w&#65533;&#65533;fi&#65533;`z&#65533;V&#65533;&#65533;*&#65533;2 -p&#65533;&#65533;&#65533;&#65533;w&#65533;$yj&#65533;{
 &#65533;&#65533;R>&#65533;	&#65533;t&#65533;u&#65533;x&#65533;&#65533;&#65533;z&#65533;xz&#1143;&#65533;&#65533;&#65533;&#65533;&#65533;&#65533;*z&#65533;(zz&#65533;y&#65533;y&#65533;M&#65533;i&#65533;&#65533;i&#65533;(k&#65533;V&#65533;(k&#65533;&#65533;&#65533;&#65533;&#65533;H&#65533;1|&#65533;&#65533;C2&#65533;D;&#65533;&#65533;U&#490;&#65533;&#65533;N&#65533;s&#65533;0?&#65533;Y_&#65533;.&#65533;1&#65533;/@B&#65533;&#65533;Q&#65533;&#65533;&#65533;&#65533;&#65533;&#65533;L&#65533;@&#65533;9&#65533;&#65533;?&#65533;&#608;-0&#65533;&#65533;&#65533;&#65533;&#65533;&#1163;9r{&#65533;&#65533;Zv9&#65533;&#65533;&#65533;&#65533;
&#65533;z&#65533;xhNthw&#65533;(S&#65533;&#65533;2{&#65533;&#65533;&#65533;+&#65533;=&#65533;&#65533;b&#65533;ZZ&#65533;k)&#65533;^0bi&#65533;SJ&#65533;J+&#65533;&#65533;6}*K&#65533;+`&#65533;J&#65533;&#65533;;&#65533;&#65533;&#65533;&#65533;&#65533;&#65533;&#65533;&#65533;
'&#65533;&#65533;P&#65533;,3&#65533;Q&#65533;)&#65533;&#65533;&#65533;&#65533;&#65533;M)Y&#65533;	:&#65533;x9&#65533;G{&#65533;v(&#65533;O&#65533;&#65533;&#65533;n&#65533;[&#65533;q&#65533;Z&#65533;&#65533;&#65533;4&#65533;0A&#65533;+d&#65533;.&#65533;&#65533;$&#65533;Zo&#65533;&#65533;]V?a&#65533;e^&#65533;&#65533;&#65533;&#65533;&#65533;?O<&#344;)&#65533;&#65533;)&#65533;&#65533;&#32195;K&#65533;&#65533;Y&#65533;&#65533;&#65533;&#65533;&#65533;&#65533;0&#65533;&#65533;&#65533;&#65533;&#65533;&#65533;&#65533;&#65533;h&#65533;&#65533;i1{&#65533;&#65533;1Ai&#65533;&#65533;t&#65533;{t,&#65533;TU&#65533;&#65533;7F&#65533;&#65533;) &#65533;3 wq&#65533;&#65533;&#65533;d&#65533;&#65533;0&#65533;Y;&#65533;=&#314;&#65533;I&#65533;&#65533;<&#65533;A&#65533;" @	&#65533;&#65533;q&#65533;&#65533;&#65533; &#65533; &#65533;&#65533;L&#366;,&#65533;39&#65533;b+&#65533;&#65533;&#65533;&#65533;&#65533;=+&#65533;&#65533;V&#65533;&#65533;`*&#65533;&#40689;&#65533;&#65533;&#65533;:&#65533;&#65533;,&#65533;n&#65533;!&#65533;J&#647;&#65533;&#1790;&#65533;zsP(&#65533;`L&#65533;&#65533;&#65533;1&#65533;8&#65533;&#65533;P&#65533;&#65533;&#65533;M&#65533;&#65533;Q&#65533;M&#65533;&#65533;&#65533;6Y&#65533;&#65533;E&#65533;&#65533;a&#693;&#65533;&#65533;e&#65533;&#65533;-Q&#65533;&#65533; &#65533;/0\&#65533;|&#65533;V+&#1586;	]+&#65533;Jk&#65533;A&#65533;&#65533;	&#65533;&#65533;&#65533;0$.`&#65533;&#65533;&#65533;Rp&#65533;&#65533;G&#65533;&#65533;&#65533;&#65533;&#65533;&#65533;&#65533;&#65533;&#65533;&&#65533;&#65533;&#65533;
&#65533;&#65533;&#65533;*&#65533;&#65533;&#1562;_\&#65533;&#65533;Kz&#1034;&#65533;&#65533;&#65533;v&#1235;j &#65533; &#65533;&#65533;&#65533;&#65533;&#65533;i&#65533;&#65533;<&#65533;&#65533;&#65533;&#65533;iO&#65533;&#65533;&#65533;&#1065;I&#65533;&#65533;&#1449;m&#65533;&#468;&#65533;&#65533;&#65533;&#65533;Tz&#65533;'U1eP&#65533;&#65533;&#65533;	&#65533;&#65533;KQ JQ &#65533;B&#65533;&#65533;&#65533;&#65533;b&#65533;&#65533;&#65533;&#65533;( &#65533;&#65533;r&#65533;&#65533;F&#65533;&#65533;&#65533;r&#65533;,Y&#65533;u&#846;P&#65533;&#65533;R&#65533;&#65533; &#65533;  &#65533;u-&#65533;	&#65533;	i&#623;01A&#65533;&#65533;z&#65533;&&#65533;$&#65533;&#65533;&#65533;&#65533;1bN&#65533; z&#65533;&#65533;P&#65533;T&#65533;-Q:&#65533;&#65533;&#65533;&#65533;_YNj&#65533;&#1020;&#65533;1&#65533;l&#65533;&#65533;&#65533;f&#65533;e&#65533;&#65533;&#65533;r&#1414;O&#65533;&#65533;jw&#65533;&#65533;b&#65533;&#65533;.&#65533;&#65533;&#65533;&#65533;K`w&#65533;&#65533; &#65533;`
&#65533;&#65533;0&#65533;PY&#65533; 4&#65533;&#65533;&#65533;&#65533;&
/&#65533;u&#65533;&#65533;0&#65533;O;&#65533;<<&#65533;G&#1790;P&#65533;&#65533;3&#65533;v9	&#65533;&#65533;&#65533;M&#65533;&#1076;d&#65533;&#65533;T&#65533;&#65533;d&#65533;DK&#65533;&#65533;&#65533;&#65533;>&#65533;K&#65533;n+&#65533;&#65533;&#65533;.&#65533; E{&#65533;(&#65533;&#871;wk&#65533;&#65533;)&#65533;&#65533;&#65533;&#65533;&#65533;*&#65533;&#65533;y&#65533;'&#65533;&#65533;&#65533;&#65533;y&#65533;Z&#65533;&#65533;&#65533;&#65533;0!&#416;&#65533;&#65533;&#65533;&#410;D&#65533;&#65533;&{&#65533;&#65533;&#411;&#65533;&#404;&#65533;&#65533;l&#65533;&#65533;&#65533;&#65533;&#65533;H&#873;&#65533;&#65533;&#65533;&#65533;&#65533;&#65533;&#65533;5&#65533; &#65533;E&#65533;'`}/&#65533; &#65533;*&#65533;&#65533;&#65533;&#65533;&#65533;&#65533;&#65533;&#65533;\>b~&#65533;&#65533;E&#65533;t&#65533;&#65533;e&#65533;30k_&#65533;&#65533;&#65533;A+&#65533;&#65533; N&#65533;&#65533;&#65533;m&#65533;&#65533;[N&#65533;&#65533;DsN&#65533;^&#65533;&#65533;9ML&#65533;w&#65533;wr&#65533;)L&#65533;N;i@&#65533;&#65533;@&#65533;2A&#65533;[&#65533;&#65533;&#65533;&#65533;e	&#65533;&#65533;&#1772;&#65533;&#65533;&#65533;N&#65533;&#65533;	v`&#65533;'\q~p~@)-A	KP&#65533;D3&#65533;&#65533;&#65533;\&#65533; &#65533;&#65533;U! &#65533;$JPub&#65533;`&#65533;&#65533;W&#65533;&#65533;&#658;&#65533;&#65533;N&#65533;&#65533;&#65533;P&#65533;(&#65533;, &#65533;	`&#65533;O[&#65533;R&#65533;&#65533;j&#65533;&#65533;&#65533;&#65533;&#65533;&#65533;^&#65533;&#65533;t&#65533;F2&#65533;]&#65533;&#65533;J&#65533;&#65533;mk&#65533;&#65533;S&#65533;&#65533;&#65533;&#65533;&#65533;~&#65533;&#330;Z&#65533;&#65533;&#65533;&#1194;8&#65533;&#65533;~&#65533;&#65533;&#65533;I&#65533;M!&#65533;:&#65533;i&#65533;&#65533;&#65533;&#65533;&#65533;&#65533;-&#65533;&#65533;q&#65533;j&#65533;&#65533;&#65533;K.Hy,&#65533;c@&#65533;w@&#463;&#65533;&#65533;0&#65533;n&#65533;&#65533;|&#65533;*&#65533;X&#65533;Db&#65533;&#65533; &#65533;&#65533;&#65533;&#65533;ko&#65533;DDDD&#65533;&#65533; <&#65533;&#65533;&#65533;|D/&#65533;fDET1P&#65533;&#65533;|&#65533;&#65533;wD&#65533;D&#65533;}QD&#65533;HT1y&#65533;Q&#65533;#l&#65533;Va&#65533;Um5&#65533;e%T&#65533;%&#65533;T`&#65533;Q&#65533;X&#65533;&#65533;&#65533;&#65533;\Q@=R@ u/&#65533;^y/&#65533;&#65533;&#65533;&#65533;&#65533;?f.a&#65533;&#65533;&#65533;&#65533;8&#725;0`&#65533;)91&#689;&#65533;&#65533;&#65533;&#1927; &#1031;ip(v'&#161;&#65533;&#65533;&#65533;&#65533;g9	&#65533;z&#65533;v&#65533;&#65533;&#65533;
&#65533;>&#65533;&#65533;&#65533;S&#65533;A	&#880;;tpcR&#65533; &#65533;0A	bR&#65533;&#65533;O&#65533;&#65533;,%&#65533;&#65533;#&#65533;M&#65533;ei&#65533;p&#65533;i&#65533;&#65533;&#65533;&#65533;z&#65533;&#65533;&#65533;L&#65533;&#65533;&#1991;v&#65533;
K&#65533;&#65533;&#65533;}G&#65533;&#65533;&#65533;"&#65533;&#65533;&#65533;{&#65533;q&#65533;m&#65533;&#65533;N&#65533;&#65533;0&#65533;&#65533;&#65533;LY&#1817;&#65533;Hz&#65533;G&#14294;&#65533;&#65533;Y&#65533;zf&#65533;3&#65533;&#65533;&#65533;@&#65533;&#65533;)&#65533;&#65533;&#65533;&#65533;9&&#65533;@&#1028;B&*p&#65533;&#65533;G&#65533;&#65533;L&#65533;C&#65533;&#65533;&#65533;&?&#65533;d&#65533;&#1189;A>wb&#65533;&#1232;C,+&#65533;&#65533;&#563;&#65533;&#65533;(&#65533;&#65533;$&#65533;&#65533;&#65533;K8T&#65533;&#65533;&#65533;yP&#65533;&#65533;&#65533;gp&#65533;&#1173;|`&#65533;&#501;&#49133;&#65533;&#65533;&#65533;&#65533;%'Y-i&#65533;}9&#65533;h&#65533;mB&#65533;l&#65533;&#65533;Q&#65533;&#65533;,[(d&#65533;B&#65533;&#65533;DL&#65533;&#65533;&#65533;&#65533;a&#265;/f&#1848;1&#65533;&#65533;,R8&#65533;2e&#65533;&#65533;-k&#65533;&#65533;&#1471;J&#65533;]&#65533;&#65533;&#65533;&#65533;&#65533;?&#65533;0,&#65533;Y&#65533;0&#65533;&#65533;&#65533;&#65533; &#65533;&#65533;&#65533;p&#166;&#65533;&#65533;&#65533;2&#65533;&#65533;&#65533;4i&#65533;&#65533;&#65533;&#65533;&#65533;
&#65533;&#65533;M:0o&#65533;?&#65533;&I&#65533;&#65533;&#65533;&#65533;?j+&#65533;&#65533;&#65533;&#65533;&#65533;:^n=&#65533;W&#65533;&#65533;V8&#65533;&#65533;&#65533;&#65533;; &#65533;6&#65533;&#65533;&#65533;&#65533;&#65533;&#65533;&#65533;&#65533;&#65533;&#65533;o&#65533;;&#65533;m&#65533;#&#65533;p&#65533;@&#65533;&IC&#65533;V8&#65533;&#65533;>&#65533;&#865;&#65533;ci&#65533;&#65533;"4(&#65533;v&#65533;&#65533;	&#65533;N!&#65533;r%W2IQ!0&#65533;l&#65533;&#65533;`&#65533;&#65533;a&#65533;&#65533;`D&#65533;&#65533;&#65533;&#65533;Gu&#65533;A"&#65533;4&#65533;H$&#65533;Tr&#591;TxT&#65533; ,&#65533;|F&#65533;&#65533;2#j!/&#65533;&#65533;2!t2h&#65533;\&#65533;H 3&#1073;h#&#65533;&#65533;h&#65533;&#65533;&#65533;&#65533;&#65533;-&#65533;I%&#65533;&#65533;Pb&#65533;(?&#65533;&#65533;&#65533;&#65533;&#65533;h&#65533;&#65533;&#65533;ji&#65533;&#65533;g&#65533;&#65533;Q&#65533;]&#593;H&#65533;&#65533;E!.7=&@&#65533;,d&#65533;&#65533;&#65533;&#65533;p&#65533;&#65533;rP&#65533;&#65533;s&#65533;&#65533;&#65533;#U&#65533;Q&#65533;&#65533;&#65533;uW^&#65533;L2&#65533;GXb1+m&#65533;F&#65533;&#65533;&#65533;LY&#65533;Ns&#65533;%&#65533;&#717;&#65533;&#65533;N&#65533;&#65533;V&#65533;P&#65533;I|&#65533;p&#65533;I&#65533;[n&#65533;&#65533;&#65533;t&#65533;p%@&#65533;&#65533;&#65533;7&#65533;
&#65533;{W
#&#65533;&#65533;@&#65533;)&#65533;(&#65533;7&#65533;^&#65533;V&#65533;&#65533;7&#65533;1&#65533;a&#65533;b&#65533;&#65533;&#65533;&#65533;zep&#65533;%&#65533;&#65533;&#65533;&#65533;&#65533;&#65533;&#65533;&#65533;&#65533;5h&#65533;C&#65533;&#65533;&#1812;&#65533;&#65533;&#65533;(S5X&#65533;lF&#65533;p&#65533;&#65533;i&#65533;&#65533;~&#65533;&#65533;&#65533;E&#65533;&#65533;&#65533;&#65533;&#65533;&#65533;&#65533;ui&#65533;&#65533;v&#65533;i&#65533;&#65533;&#65533;&#65533;&#65533;r&#1322;&#65533;&#65533;-&#65533;&#65533;&#65533;05&#65533;L*&#65533; 4&#65533;&#65533;#&#65533;&#784;&#65533;"&#65533;&#65533;&#65533; 7&#65533;&#65533;&#65533;%<u&#65533;&&#65533;L&#65533;3P&&#65533;@&#65533;&#65533;;_&#65533; &#65533;c&#65533;"3XQj&#65533;&#65533;,&#1377;&#65533;zU&#65533;&#65533;rP!YrQ&#65533;r&#65533;&#65533;=t&#65533;K/Z&#65533;S?&#65533;g&#65533;Tg}&#65533;&#65533;\&#65533;&#65533;&#65533;%&#65533;Zk&#65533;&#65533;&#15631;&#65533;&#65533; 6T&#65533;%&#65533;W&#65533;&#65533;P&#65533;&#65533;&#65533;&#65533;wd &#65533;&#65533;&#65533;\&#65533;&#65533;&#65533;&#740;fz&#65533;$&#65533;C&#65533;W!&#65533;&#65533;&#65533;&#65533;#&#65533;&#65533;&#65533;&#65533;&#65533;&#65533;>1&#65533;&#65533;&#65533;:&#65533;|&#65533;&#65533;(*&#65533;S&#65533;#&#65533;L!&#65533;&#65533;pz&#65533;y&#65533;8&#65533;Q&#65533;&#65533;C&#65533;&#65533;&#65533;d&#65533;&#65533;K^&#65533;&#65533;*&#65533;z)&#65533;&#65533;&#65533;&#65533;&#65533;&#65533;&#65533;FF&#65533;VW&#65533;HG=&#65533;Q&#65533;&#435;&#65533;&#65533;t3&#65533;ay&#65533;&#65533;&#65533;&#65533;JT&#65533;R&#65533;&#65533;b&#65533;&#65533;e)KP&#65533;[&#662;&#65533;&#65533;q!gH+R&#65533;&#65533;d&#65533;kS&#65533;&#1076;&#65533;&#65533;TD eb&#65533;&#65533;L`&#65533;&#65533;&#65533;&#65533; !&#65533;A&#65533;`&#65533;&#65533;&#65533;$gTcML&#65533;&#422;&#65533;D&n&#65533;&#65533;?&#65533;B>&#65533;&#65533;$|(#&#65533;&#65533;b7:q&#65533;n`E&#33448;&#65533;&#65533;)D&#65533;&#65533;K&g&#65533;&#65533;&#65533;
K&#65533;,&#65533;a>"&#65533;&#65533;0&#134;&#65533;&#65533;d'+&#65533;&#65533;&#65533;)E&#65533;&#65533;Q&#65533;&#65533;Y&#65533;2&#65533;d&#65533;&#1849;&#65533;	&#65533;*&#65533;Aj9&#65533;.&#65533;C&#65533;&#65533;r&#65533; G&#65533;&#65533;&#65533;&#65533;&#65533;&#65533;&#65533;9&#65533;[&#65533;&#65533;&#65533;&#65533;Cn&#1618;@&#65533;(&#65533;&#65533;&#65533;&#65533;&#65533;&#65533;&#65533;Aw&#1126;AT ~u&#65533;	g4&#65533; E&#65533;&#65533;1>&#65533;&#65533;= @&#65533;4&#65533;&#65533;&#65533;&#65533;'&#65533;&#65533;\A&#65533;2&#65533;~&#65533;S9&#65533;&#65533;A&#65533;&#65533;&#65533;&#65533;4&#65533;!#&#65533;`&#65533;>&#65533;&#65533;
u&#65533;B&#65533;&#1027;^&#65533;
&#65533;&#65533;3E3&#65533;&#65533;\&#65533;#&#65533; MH?)&#65533;p$&#65533;&#65533;=&#65533;"&#65533;&#65533;dK]:&#65533;P&#65533;N&#65533;iM&#65533;D&#65533;&#65533;	&#65533;]J&#535;&#65533;V&#65533;'&#65533;-QH"QY&#389;&#65533;&#65533;"v#&#65533;@rF6&#65533;&#65533;&h&#65533;&#65533;I&#65533;j>1)>p&#65533;nR8&#65533;&#65533;&#65533;#g&#65533;&#65533;R&#65533;j&#65533;6ldmHk&#65533;,&#65533;%&#65533;&#65533;BSs&#65533;&#65533;\k:S"&#65533;V&#65533;|&#65533;Kn&#65533;&#65533; V&#65533;&#65533;}&#65533;&&#65533;b&#1598;&A&#65533;&#65533;r&#65533;&#65533;&#65533;&#65533;&#65533;YdoV&#65533;&#65533;&#65533;&#65533;&#65533;q&#65533;&#65533;&#1160;&#65533;i&#65533;&#65533;)&#65533;&#65533;P:!&#65533;VoT-en(&#65533;&#65533;E&#65533;&#65533;S&#65533;&#65533;h&#65533;\,&#65533;&#65533;2`&#65533;	x&&#65533;
&#65533;&#65533;B:&#65533;	&#65533;[&#65533;&#65533;!&#65533;&#65533;&#65533;*&#65533;&#65533;*P&#65533;&#65533;&#65533; ;&#65533;&#65533;O&#65533;&#65533;&#65533;z&#1703;rz&#65533;&#65533;&#65533;9&#65533;6M&#65533;&#65533;&#65533;@&#65533;&#65533;&#1439;
&#65533;J&#65533;&#65533;&#65533;&#65533;&#65533;n&#65533;&#65533;&#65533;&#65533;&#65533;&#65533; T&#65533;^&#65533;&#65533;&#65533;&#65533;A!p-QL&#65533;&#65533;L2&#65533;&#65533;&#1088;&#65533;e&#65533;&#65533;.I&#65533;b-|a#&#54279;&#65533;&#65533;i&#65533;&#65533;&#65533;&#65533;"&#65533;E&#65533;J&#65533;S$&#65533;-&#65533;&#65533;&#65533;&#65533;&#65533;&#65533;&#65533;2&#65533; `l&#65533;.&#65533;R&#65533;&#65533;$&#65533;lT&#65533;&#65533;GjTxP&#65533;"&#65533;&#65533;&#65533; &#65533;&#65533;
.!&#65533;Y&#65533;t&#65533;?>&#65533;E]&#65533;#&#65533;&#65533;HI&#65533;Q&#65533;&#65533;1&#65533;$&#65533;&#65533;&#65533;!&#65533;S&#65533;,Z&#65533;U&#65533;&#65533;_f&#65533;KU&#65533;2&#935;&#65533;3*Qy&#65533;&#1072;$4&#65533;&#65533;&#65533;B&#65533;&#65533;&#65533;&#65533;&#308;&#731;&#65533;&#65533;VR&#65533;/e&#65533; 4&#65533;&#65533;&#65533;/&#65533;,&#65533;&#65533;22D&#65533;&#65533;*&#436;&#65533;p&#65533;&#65533;^&#65533;&#65533;&#65533;&#444;/	&#1096;4&#65533;&#65533;&#65533;z%d&#65533; &#65533;]&#65533;&#65533;f&#65533;
Q&#65533;&#65533;&#65533;&#65533;&#65533;k&#1450;n&#65533;&#65533;I&#65533;&#33917;&#65533;&#65533;&#65533;&#65533;B&#65533;y&#65533;&#65533;&#65533;gA&#65533;&#1050;&#65533;X	&#65533;<&#65533;(&#65533;&#65533;|ml(&#65533;Vr&#65533;&#65533;&#65533;&#199;H)I>%&#65533;&#65533;&#65533;&#65533;&#259;&#65533;&#65533; &#65533;z&#65533;2*f&#65533;&#65533;&#65533;&#65533;&#65533;y&#65533;&#65533;&#65533;&#1928;A&#65533;EL&#65533;&#65533;&#65533;j&#65533;+&#65533;B&#1494;&#65533;4y&#65533;&#65533;&#65533;&#792;&#65533;?&#65533;-I&#65533;:H&#65533;b&#65533;&#65533;&#65533;#&#65533;&#65533;&#65533;Gd&#65533;&#65533;xj"&#65533;6b&#65533;|+&#65533;&#65533;y%b&#65533;&#65533;&#65533;4&#65533;&#65533;&#65533;&#508;%&#378;L&#833;esQK&#65533;-q&#65533;&#65533;i&#65533;L?&#65533;&#65533;&#65533;,iBw|&#65533;&#65533;	&#65533;&#65533;c+&#65533;N&#65533;&#65533;]&#65533;L&#65533;K0f&#65533;~&#1234;&#65533;5&#65533;&#65533;&#65533;uKn&#65533;tO&#65533;&#65533;%&#65533;&#65533;&#65533;?&#65533;S&#65533;&#65533;&#65533;&#65533;%&#65533;fI&#65533;&#65533;&#65533;C&#65533;&#65533;-qX&#65533;1&#65533;&#65533;&#65533;#&#65533;1&#65533;lv)L&#65533;&#65533;&#65533;&#65533;&#65533;&#65533;B&#65533;!u&#65533;!&#65533;z$&#65533;!&#65533;&#946;&#65533;h@R0&#65533;jW&#65533;&#65533;C&#65533;&#65533;&#65533;=&#65533;&#65533;-=)&#65533;T&#65533;&#65533;&#1414;x&#65533;s&#65533;kS&
&#65533;&#1360;U&#65533;Q&#65533;J&#65533;G&#1565;T&#65533;`BN&#65533;&#65533;&#2034;Q&#65533;?&#65533;&#65533;+ArJ|&#65533;&#13672;&#65533;&#65533;_&#65533;	&#65533;&#65533;|->&#65533;J&#65533;&#65533;b)&#65533;&#65533;T&#65533;&#423;&#65533;q&#65533;&#65533;Br]&#65533;ZM&#65533;&#65533;&#65533;a&#65533;&#65533;D&#65533;&#65533;&#65533;&#65533;f&#65533;&#65533;\&#65533;9&#65533;&#65533;&#65533;*C&#65533;&#65533;p&#65533;&#65533;&#65533;X&#65533;8&#65533;&#65533;&#65533;&#65533;&#65533;&#65533;&#65533;&#65533;&#65533;+&#65533;&#65533; @((&#65533;(&#65533;&#65533;Z	j-U&#736;&#65533;&#65533;:&#65533;
&#65533;&#65533;&#65533;&#65533;*&#1540;	&#65533;:&#65533;2&#65533;&#65533;p;&#65533;&#65533;/&#65533;&#65533;&#65533;]j&#65533;4p&#65533;&#65533;&#65533;"&#65533;4&#65533;p4&#65533;&#65533;)hT&#65533;@&#65533;&#65533;%&#65533;&#65533;&#65533;8&#65533;y&#65533;&#65533;&#65533;[+&#65533; B&#65533;x&#65533; &#65533;0&#65533;?&#65533;9&#65533;&#65533;&#65533;&#65533;g[6S&#65533;&#1681;&#39438;&#65533;&#65533;&#65533;&#65533;B&#1177;&#65533;GR&#65533;o&#65533;&#65533;q3-S&#65533;&#65533;5&#65533;&#65533;cD&#594;74&#65533;&#65533;&#241;&#65533;3&#65533;"&#65533;9&#65533;&#65533;p&#65533;8'k&#65533;#&#65533;&#65533; >&#65533;&#65533;14b&#65533;8&#65533;&#65533;&#65533;R&#65533;E4&#65533;&#65533;S&#65533;&#65533;>&#65533;&#65533;&#65533;&#65533;&#65533;!&#65533;&#65533;8.&#65533;&#65533;Q&#65533;&#65533;&#65533;&#65533;&#65533;&#65533;c?O|?&#65533;j&#65533;&#65533;q&#65533;&#65533;2ES&#65533;&#65533;dI)&#65533;p&#65533;E&#65533;&#65533;&#65533;(&#65533;&#65533;&#65533;c3&#65533;&#65533;&#65533;:&#65533;;&#65533;&#65533;&#65533;&#65533;&#65533;'\&#65533;A&#256;&#65533;Q&#65533;&#65533;4@&#65533;	&#65533;-|&#65533;&#65533;p;&#65533;c&#65533;S&#65533;&#65533;X<&&#1386;F&#65533;r&#65533;Q&#34155;&#65533;&#65533;K&#65533;&#65533;&#65533;&#65533;&` &#1250;5a$-&#65533;&#65533;|	Z &#65533;\&#65533;&#65533;!/&#65533;&#65533;A&#65533;)&#65533;	&#65533;&#65533;2&#65533; &#65533;nr&#65533;;&#65533;s6f,&#65533;&#1788;&#65533;&#65533;&#65533;Q&#65533;l&#551;&#65533;&#65533;1&#65533;&#65533;&#65533;&#65533;G&#1718;*"*&#65533;&#65533;&#65533;&#65533;&#65533;&#65533;&#65533;&#65533;S&#65533;C&#65533;&#65533;&#497;&#65533;u&#65533;&#65533;&#65533;(&#65533;"&#65533;&#65533;&#65533;hI&#65533;<	&#65533;"&#65533;%&#65533;&#65533;08;&#65533;&#65533;&#65533;&#65533;<&#65533;&#598;8&#65533;C&#65533;&#65533;%&#65533;-&#65533;1&#65533;&#1058;&#65533;B&#65533;&#65533;&#65533;G`&#65533;iJF&#65533;J"J&#65533;G&#65533;(&#65533;&#65533;),&#233;M<&#65533;&#65533;EFH&#65533;&#65533;C,Pl&#65533;&#65533;D&#65533;&#65533;qW&#65533;&#65533;T&#65533;&#65533;y,&#714;K&#65533;bE&#65533;4&#65533;&#65533;h`&#65533;~&#65533;&#65533;i&#65533;'r&#65533;&#65533;&#65533;Q&#65533;&#65533;_&#65533;A&#65533;`&#65533;sl	(&#65533; l&#65533;&#65533;&#65533;&#65533;m&#65533;L&#65533;&#65533;&#65533;&#65533;h&#65533;&#65533;)xL&#65533;&#65533;&#65533;&#65533;L&#65533;x&#65533;z i&#65533;4&#65533;&#65533;&#65533;= &#65533;z&#65533;"&#515;<&#65533;=X	"0&#65533;z&#65533;&#65533;&#65533;\M&#65533;xMo&#1851;&#65533;*&#65533;%P(&#65533;&#65533;&#65533;&#65533;&#65533;&&#65533;XG&#65533;@H&#65533;M&#65533;TG&#65533;&#65533;&#65533;&#65533;|N&#65533;&#65533;&#65533;mB&#65533;B&#65533;&#65533;( &#65533;&#65533;&#65533;(&T&#65533;+ &#65533;@&#519;	K6&#65533;&#65533;&#162;&#65533;a&#65533;&#65533;*&#65533;&#65533;&#65533;Q&#65533;&#65533;&#65533;O#	&#220;&#65533;0&#65533;&#65533;&#65533;4&#65533;&#65533;&#65533;H&#65533;,s&#65533;&&#65533;;t1&#65533;X1ws&#65533;&#65533;&#65533;&#65533;6&#65533;&#65533;ysP&#1085;$&#65533;C?8:&#65533;I%>#&#1627;&#65533;+&#65533;X+@Z&#65533;&#65533;%&#1224;GT&#65533;I&#65533;&#65533;&#65533;&#1234;&#65533;&#65533;&#65533;-&#65533;&#65533;Dj$D&#65533;&#65533;&#65533;(&#65533;&#65533;R&#65533;kS&#65533;&#65533;&#65533;&#65533;R\&#4853;&#65533;O$u&#65533;&#65533;*&#65533;{&#65533;&#65533;`<&#65533;&#65533;K&#65533;&#65533;&#65533;&#65533;&#65533;!&#65533;q|]&#65533;N&#65533;&#65533;-6m&#65533;&#65533;&#65533;Ho&#65533;&#65533;xM&#65533;&#549;&@&#65533;&#65533;Y&#65533;R&#65533;`&#1237;@M&#65533;&#65533;M&#65533;&#65533; ;&#65533;&#65533;*&#65533;=&#515;&#65533;&#65533;&#65533;&#65533;&#65533;&#65533;(&#65533;a&#65533;&#65533;A&#65533;&#914;&#65533;&#65533;&#65533;Ly&#65533;G&#65533;8&#65533;&#65533;l&#65533;&#65533;40(&#65533;&#65533;T&#62230;C&#65533;&#65533;&#65533;y&#65533;&#65533;0p<&#65533;(&#65533;&#65533;&#1721;f{0*TU&#65533;x6V-H&#65533;&#65533;IRZ-&#65533;&#65533;c	&#65533;&#65533;\}&#65533;&#65533;&#65533;L&#65533;%&#5782;@s{&#65533;"&#65533;&#65533;&#65533;h]&#65533;&#65533;&#65533;&#65533;&#65533;&#65533;	&#65533;&#65533;"&#65533;*&#65533;&#65533;&#65533;&#65533;&#65533;&#65533;;&#65533;&#65533;8&#65533;b2A2&#65533;o$&#65533;\&#65533;&#65533;&#65533;h&#65533;&#65533;'B&#65533;&#65533;&#65533;&#65533;,&#65533;J&#65533;&#65533;D, "!&#65533;!&#65533;&#65533;&#65533;&#65533;&#65533;&#313;&#1202;lc&#65533;&#65533;&#65533; e&#65533;M3&#65533;K&#65533;&#65533;@&#65533;WQ5&#65533;&#1362;3&#65533;;&#65533;&#65533;&#65533;&#65533;h&#65533;&#65533;Wb&#65533;?&#1993;&#65533;R T&#65533;S.]&#65533;[&#65533;R-}T&#65533;h&#65533;:1&#65533;&#65533;q&#65533;&#65533;&#65533;)&#65533;F&#65533;&#65533;S#&#65533;&#65533;3K&#65533; &#65533;&#65533;&#65533;#&#65533;&#65533;P&#65533;&#65533;&#65533;)P;&#65533;b&#65533;&#65533;(&#65533;&#1226;&#65533;hT&#65533;p.Os&#65533;&#65533;l&#65533;&#65533;P4	b&#65533;&#65533;&#1287;XLat&#65533;&#65533;Y&#65533;Z&#65533;&#65533;&#65533;&#65533;" 3&#65533;&#65533;<[&#65533;R&#65533;[&#65533;(&#65533;y&#65533;&#65533;&#65533;e&#65533;[e&#65533;[-&#65533;&#65533;dKE&#65533;&#65533;&#65533;&#65533;&#65533;&#65533;G&#65533;UN&#65533;N"&#65533;$J&#65533;vc&#65533;&#65533;&#65533;&#65533;\W&#65533;5
&#65533;&#65533;#&#65533;&#65533;&#65533;1&#65533;&#1804;&#65533;\puD&#65533;H+&#1405;&#65533;iuM&#1862;p&#65533;,av&#65533;&#65533;&#65533;6&#65533;8&#65533;&#65533;&#65533;&#65533;b&#65533;M1&#65533;&#65533;&#65533;&#65533;&#65533;&#65533;&#65533;&#65533;&#65533;&#171;&#65533;^"X&#65533;}&#65533;&#701;OP&#65533;&#65533;&#65533;OkcO&#65533;&#65533;&#65533;&#65533;&#65533;&#65533;H)&#65533;s &#65533;&#65533;'0&#65533;&#65533;4&#1622;&#65533;&#65533;C&#65533;&#65533;&#65533;Y&#65533;(S2&#65533;&#65533;&#65533;X&#65533;)&#65533;dT_&#65533;3&#1696;u;=&#65533;&#65533;&#1872;&#65533;&#65533;&#65533;&#65533;&#65533;&#65533;S; K&#65533;@&#65533;4u&#65533;&#2024;L&#65533;:&#394;&#65533; !&#65533;D{&#65533;&#65533;BZp	&#65533;\ad&#65533;&#65533;C(!&#65533;&#65533;&#65533; &#65533;5Z&#65533;&#65533;8&#65533;&#65533;&#65533;&#65533;L&#65533;&#65533;&#65533;&#65533;B  :|&#65533;(&#65533;&#65533;c6&#65533;6&#65533;&#65533;a&#65533;&#65533;-&#65533;&#65533;l&#65533;&#65533;&#65533;WiX&#65533;d	&#65533;C&#65533;\1&#65533;$fA&#65533;&#65533;&#65533;&#65533;&&#65533;&#65533;&#65533;&#65533;)vb&#65533;b'6&#65533;+&#65533;&#65533;+v&#65533;)&#65533;~b&#65533;&#65533;b&#65533;*.c23&#65533;&#65533; >&#65533;9&#65533;&#65533;&#65533;1]&#65533;&#65533;1X&#65533;3&#65533;&#65533; s}DG4&#65533;tU-I&#65533;&#65533;=J&#65533;D*&#65533;2&#1757;&#65533;MQ=C&#65533;&#65533;,[cHN&#65533;h&#65533;<&#65533;&#65533;[&#65533;&#65533;&#65533;&#65533;;&#65533;9&#65533;&#65533;?&#65533;&#65533;&#65533;9&#65533;&#65533;d3&#65533;&#65533;&#65533;Y&#65533;S&#65533;m&#65533;F&#65533;&#65533;SWVIF&#65533;qF&#60432;&#65533;Y&#65533;Y&#65533;&#65533;&#65533;&#65533;&#65533;e&#65533;z f&#65533;&#65533;&#1631;&#65533;&#2021;-Z&#65533;Yk&#65533;&#65533;&#65533; 6&#65533;&#1806;W6;&#65533;)6&#65533;p&#65533;&#65533;&#65533;&#880;&#65533;&#65533;.]Z&#65533;PG&#65533;XL&#65533;p)8&#65533;&#65533;N0&#65533;&#65533;.0H&#65533;aR}&#904;dx^(&#65533;"
z&#65533;g&#65533;rX&#65533;zv&#65533;}f&#65533;&#65533;&#65533;E&#65533;&#65533;x^	7&#65533;&#65533;&#65533;&#65533;&#65533;&#65533;&#65533;	4&#65533;&#65533;J&#65533;&#65533;&#65533;l&#65533;&#65533;&#65533;&#65533;G&#65533;&#65533;&#65533;@&#65533;941&#65533;^&#65533;C&#65533;&#65533;;d]-&#65533;;&#65533;5l&#65533;,h&#65533;&&#65533;!))`&#65533;&#65533;&#65533;"!c&#65533;&#65533;&#578;&#343;&#65533;XG]&#65533;&#65533;&#65533;&#362;Nj&#65533;Y<&#65533;&#65533;&#65533;&#65533;kY&#65533;&#1870;&#692; K&#65533;FlL&#427;&#65533;&#1680;%@&#65533;&#65533;&#65533;\	a&#65533;&#65533;&#65533;&#65533;R\^(&#65533;Rf&#65533;zLP&#65533;&#65533;&#65533;&#65533;D/&#65533;c&#65533;&#65533;S&#65533;&#65533;&#65533;L;@h&#65533;Z&#65533;&#65533;	&#65533;&#65533;8&#65533;)&#65533;&#65533;&#65533;a&#65533;&#65533;T&#65533;P&#65533;&#65533;	8mr'h&#65533;pO&#65533;ni&#558;&#65533;.&#65533;&#65533;k&#65533;b+&#13688;&#65533;'&#65533;&#65533;&#65533;l&#65533;&#65533;l&#65533; &#65533;&#65533;^I&#65533;J>&#65533;@&#1102;xDu&#65533;&#65533;`&#65533;&#65533;&#65533;&&#65533;&#65533;&#65533;tP&#65533;&#65533;&#65533;8t(&#65533;|&#65533;&#65533;&#1878;&#65533;?&#65533;&#65533;Q&#65533;&#65533;&#65533;&#65533;.n^&#65533;j	&#65533;<i&#65533;&#674;&#65533;a&#65533;E&#65533;eqR&#65533;0&#65533;x &#65533;d 85G&#65533;a&#65533;|&#65533;Y&#65533;&#65533;&#65533;&#65533;.&#65533;&#65533;&#65533;&#65533;&#65533;&#65533;Aht 
b_d&#65533;&#65533;&#65533;&#65533;&#2045;&#65533;&#65533;4k4&#65533;&#65533;&#65533;-&#65533;*&#65533;&#65533;~&#65533;k&#65533;&#65533;&#65533;&#65533;&#65533;9&#65533;r&#65533;&#65533;&#54791;&#1920;/&#65533;&#65533;8&zG
&#65533;&#65533;&#65533;&#65533;y&#65533;Nx1@X&#65533;&#65533;9N&#65533;&#65533;jF1&#65533;&#65533;Mu&#65533;y	j&#65533;K&#65533;B&#65533;q&#65533;p&#65533;(&#65533;&#520;&#65533;&#65533;&#65533;&#65533;&#65533;Nr &#65533;&#65533;&#65533;&#65533;&#65533;V&#65533;@&#65533;A&#65533;o`&#65533;V-&&#31253;&#65533;&#65533;1&#65533;l'F&#65533;*w&#65533;&#65533;lT&#65533;&#65533;&#65533;&#65533;q&#65533;&#65533;&#65533;%&#65533;b[&#65533;&#65533;P&#65533;*G)O&#65533;&#65533;s7&#65533;+&#1541;8&#65533;&#65533;s&#65533;&#1673;&#65533;&#65533;&#65533;&#65533;X&#65533;&#65533;&#65533;&#65533;&#65533;&#65533;&#65533;peyB&#65533;&#65533;i&#65533;&#65533;&#65533;&#65533;7&#65533;@&#65533;&#65533;&#65533;@&#65533;&#65533;%2&#65533;&&#65533;A(&#65533;A&#65533;&#65533;Q&#65533;M&#65533;&#65533;&#65533;&#65533;Y&#65533;@SR&#65533;/&#65533;(&#65533;&#65533;&#65533;HT&#65533;&#65533;&#65533;)&#65533;&#65533;,&#65533;`&#65533;&#65533;&#65533;&#65533;&#65533;U&#65533;&#65533;&#65533;(&#65533;&#65533;d&#65533;&#534;&#65533;!&#65533;&#65533;h(&#65533;&#65533;[3&#65533;&#65533;&#65533;&#65533;:&#65533;&#65533;&#65533;b&#65533;.M&#65533;[O@v&#65533;_N-&#65533;q&#65533;TL=&#65533;&#65533;	&#65533;|&#65533;~&n&#65533;S}&#65533;7&#65533;d_&#65533;t&#65533;?$7r&#65533;w@&#65533;'$&#65533;&#65533;&#65533;]&#65533;\ &#65533; &#65533;V&#65533;&#65533;&#65533;&#65533;9&#65533;&#65533;B&#65533;&#65533;&#65533;&#65533;w&#65533;&#65533; &#65533;&#65533;&#65533;&#65533;|&#65533;&#65533;sg	&#65533;>&#65533;W&#65533;&#65533;uOg&#1989;r&#65533;&#65533;&#1989;&#65533;&#65533;&#65533;&#65533;&#65533;?wrX[@y&#65533;&#65533;.n&#65533; &#65533;&#65533;&#65533;&#65533;&#65533;ay&#65533;&#803;&#65533;&#65533;&#65533;)&#65533;Ub&#65533;&#65533;  H&#65533;?&#65533;&#65533;n|&#65533;CL&#65533;S4c&#65533;A&#65533;&#65533;j&#65533;(&#65533;&#65533;S
&#65533;z&#1242;Z=P&#65533;&#1672;&#65533;1&#65533;&#65533;H&#65533;&#65533;&#65533;&#65533;D&#65533;&#65533;_&#65533;PG&#65533;&#65533;&#65533;i&#65533;&#65533;p w&#65533;sL&#65533;o9@&#65533;&#65533;v&#65533;&#65533; &#65533;H&#65533;&#65533;&#65533;`@3&#65533;&#172;uy&#65533;&#65533;&#65533;&#917;&#65533;&#65533; &#65533;&#65533;T&#65533;&#65533; 0
[*&#65533;&#65533;Q&#65533;&#65533;&#65533;&#65533;&#65533;&#65533;de&#65533;&#65533; e0&#65533;},
&#65533;&#65533;&#65533;&#65533;
&#1159;K8&#65533;&#65533;&#65533;
&#65533;&#65533;&#65533;&#65533;ph&#65533;&#65533;&#65533;sh&#65533;(&#65533;&#65533;&#65533;&#65533;&#65533;&#65533;w&#65533;h&#65533;&#65533;}&#65533; A'g&#65533;&#65533;&#65533; &#65533;&#65533;7~&#65533;&#65533;&#65533;&#65533;&#65533;}&#65533;+&#65533;8&#65533;&#65533;&#65533;&#65533;p~9w~&#65533;(_&#65533;&#65533;&#65533;&#65533;&#65533;&#65533;&#65533;&#65533;&#65533;&#65533;~_&#65533;&#65533;&#65533;&#65533;&#65533;3&#65533;R
j&#65533;&#65533;&#1409;6&#65533;ln-,%e&#65533;i&#65533;x&#65533;`l&#65533;&#65533;&@h&#65533;= &#65533;{&#65533;&#65533;&#65533;&#65533;&#65533;YD4H&#65533;&#65533;?M,@&#65533;&#65533;b&#65533;&#65533;&#65533;0&#65533;&#65533;&#65533;&#65533;S2&#65533;B$&#980;4(&#65533;upY&#65533;<#&#65533;&#65533;	q&#65533;&#65533;4%Nq&#65533;
&#65533;&#&#65533;qj&#65533;&#65533;P&#65533;+&#65533;h&#65533;(&#9376;C&#65533;d&#65533;&#65533;bR&#65533;G&#65533;&#65533;l&#65533;q+&#1583;^Vx&#65533;&#65533;	I&#65533;+&#65533;3&#65533;@q!&#65533;X&#65533;(&#65533;Yhiy&#65533;T&#65533;A&#65533;&#65533;J&#65533;&#65533;&#65533;&#65533;5&#65533;:H&#65533;&#65533;&#65533;&#65533;&#65533;:8&#65533;&#65533;&#65533;f7s&#65533;&#65533;&#65533;3&#65533;&#1058;G&#65533;.1_	&#65533;#*&#65533;&#65533;&#65533;9&#65533;&#65533;&#65533;#X&#65533;&#65533;:&#191;&#65533;M&#65533;&#65533;ms&#65533;&#65533;&#65533;yn&#65533;&#65533;&#65533;&#65533;&#65533;&#537;&#65533;&#65533;&#65533;&#639;&#65533;-&#65533;&#65533;n&#65533;&#65533;&#65533;&#65533;&#65533;&#65533;_&#2042;&#65533;E&#65533;&#65533;E&&#65533;&#65533;&#65533;V&#65533;7D&#65533; vz&#65533;&#65533;&#65533;&#1004;&#65533;&#65533;&#65533;&#65533;&#65533;&#65533;&#65533;&#65533;&#65523;x-&#65533;&#65533;T&#1921;&#65533;yx&#65533;U&#65533;d&#65533;! D@f&#65533;d&#65533;e&#65533;&#65533;p&#65533;&#65533;(&#65533;ad z&#65533; X&#65533;@&#65533;&#65533;e&#65533;@8&#65533; &#65533;&#65533;@0&#65533;B6Q&#65533;<ITDQ&#65533;&#1039;G&#65533;SK9&#65533;&#65533;&#65533;J&#65533;0&#65533;Z+&#65533;dD&#65533;F&#65533;&#65533;GCy&#65533; &#65533;@&#65533;&#65533;
&#65533;&#65533;bZ	dX&#65533;5A&#65533;\&#65533;&#65533;Tuu&#65533;U&#1432;&#65533;U&#65533;AFnU&#65533;&#65533;Y^&#65533;eR&#65533;?+&#65533;s&#65533;A&#65533;&#65533;(&#65533;&#65533;J&#65533;_\s&#65533;n\&#65533;[E&#65533;XZ&#65533;&#65533;6&#65533;l&#65533;j7&#65533;&#65533;}&#65533;&#65533;YXx&#65533;&#65533;
-`&#65533;&#65533;&#1674;*&#65533;&#65533;&#65533;&#65533;&#65533;!&#65533;&#65533;&#65533; &#65533;&#65533;&#65533;?&#65533;
0,D&#65533;&#65533;,&#65533;&#65533;.&#65533;f&#65533;lh&#65533;T&#65533;l'&#65533;&#65533;-&#65533;&#65533;vV&#65533;uQ&#65533;&#1144;CX2DCT4Cp Qv&#65533;XQe&#65533;Qf/,&#65533;&#65533;&#65533;&#65533;A&#1989;&#65533;/&#65533;.V8<&#65533;&#65533;7TI3&#65533;#&#65533;i4&#65533;W3%&#65533;&#65533;M&#65533;0&#65533;Piy&#1044;&#65533;&#65533;&#65533;SED&#65533;&#65533;?&u&#65533;&#65533;6M&#65533;&#65533;AD`&#65533;&#65533;g&#65533;iCP4&#65533;g]5&#65533;	Q&#65533;Gae2 &#65533;&#65533;ctX&#65533;L&#65533;&#65533;SM&#65533;Y1&#1485;&#65533; PK&#65533;5&#65533;FK(&#65533;-6v&#65533;(3@&#65533;A&#65533;(&#65533;h&#65533;&#65533;9&#65533;-&#65533;m&#65533;m&#65533;&#65533;&#65533;&#65533;&#1125;`&#65533;Z&#65533;l&#65533;&#65533;&#65533;7D2&#65533;&#1984;&#65533;&#65533;&#65533;n[&#1989;&#65533;&#65533;&#65533;Qe&#65533;&#65533;&#65533;r&#65533;2>&#65533;i&#65533;&#65533;&#65533;i&#65533;&#65533;Q&#65533;8&#65533;
s":&#34827;~&#65533;&#65533;&#65533;&#65533;^&#65533;&&#65533;&#65533;p.&#65533;&#65533;&#65533;zg&#65533;&#65533;F9&#65533;&#65533;&#65533;.&#65533;&#65533;&#65533;&#65533;n&#65533;&#65533;&#65533;&#65533;(&#65533;&#65533;"xR&#417;&#65533;&#65533;&#65533;&#65533;7&#65533;Dk&#65533; t,&#65533;CIzd&#65533;>7<&#65533;SLa&#65533;&#65533;&#65533;&#65533;?T&#65533;$&#65533;yPd&#65533;K'?&#1104;^&#65533;D$R/&#65533;&#65533;,jv&#65533;f&#65533;&#65533;{&#65533;ET&#65533;0 &#65533;
K&#65533;Rr&#65533;l&#65533;|h&#65533;&#65533;
L&#1458;&#65533;AD'd
K6&#65533;0&#65533;&#65533;KJ{&#65533;]&#65533;&#65533;&#65533;5pe&#65533;&#65533;&#65533;?&#65533;d&#65533;ZDcDQJ&#65533;&#1428;&#65533;&#65533;ei&#65533;Hcf&#65533;&#65533;&#65533;1NH]&#65533;v&#65533;&#65533;H!&#65533;&#65533;F&#65533;E'NQ&#65533;V&#65533;b&#65533;U&#65533;-&#65533;Gz^&#65533;)&#65533;&#65533;&#65533;Ac&#65533;&#65533;(7~&#65533;&#65533;Rn&#65533;@&#65533;&#65533;R&#65533;&#65533;-qw&#65533;&#65533;&#65533;H&#65533;&#65533;&#65533;&#65533;v&#65533;(A+&#65533;&#65533;?&#65533;#5#X&#65533;&#65533;fbHQ&#65533;&#65533;AEl"&#65533;
&#65533;&#65533;o&#65533;l$n	II&#65533;f&#65533;&#65533;A@)&#65533;PV&#65533;&#65533;&#65533;&#65533;P&#65533;&#65533;L&#65533;&#65533;U&#65533;2w&#65533;&#65533;&#65533;d&#65533;E0D&#65533;&#65533;&#65533;&#65533;&#65533;&#65533;F&#65533;&#65533; &#65533; &#418;L3&#65533;&#65533;)lK
&#65533;QGn4&#65533;f0&#65533;&#65533;&#65533;l&C&#65533;&#65533;Y&#65533;&
a@=J&#65533;%&#65533;&#65533;#p&#65533;A&#65533;g&#65533;,5P}&#65533;&#1358;"&#65533;&#65533;&#65533;&#65533;%&#65533;R*&#65533;(&#65533;&#65533;O^R&#65533;Q&#65533;&>*m&#258;*$&#65533;&#65533;)&#65533;g6-j&#600;&#65533;&#65533;&#65533;&#348;	&#65533;G&#65533;&#65533; N&#65533;N8L a6&#65533;&#65533;+3&#65533;&#65533;hw$&#65533;&#65533; &#65533;&}#JU&#65533;6Jj&#65533;T&#65533;&#65533;&#65533;KA&#65533;+&#65533;&#65533;&#65533;&#65533;&#65533;&#65533;?&#65533;&#1538;9&#65533;T&#65533;&#65533;L&#65533;*J&#65533;&#65533;&#65533;q&#65533;<&#65533;?\&#65533;&#65533; &#58512;l$&#65533;4&#65533;&#65533;Lv&#65533;BO&#65533;&#65533;&#65533;
&#65533;Mz&#65533;#@&#65533;W&#65533;&&#65533;&#65533;&#65533;R(n$&#65533;H:!{&#65533;&#65533;&#65533;n}&#65533;&#65533;&#65533;u&#65533;2&#65533;"&#65533;&#65533;&#65533;&#1248;&#65533;y&~&#65533;L1 M&#65533;6&#65533;&#65533;6Z&#65533;&#65533; &#65533;%&#65533;\&#65533;#&#65533; &#65533;P2&#65533;&#65533;(i:&#65533;&#65533;&#65533;&#65533;&#65533;&#65533;l#F&#65533;&#65533;4&#65533;&#65533;&#65533;&#65533;&#65533;:&#65533;&#65533;'T&#65533;&#65533;B&#65533;i&#65533;df&#65533;}&#65533;&#65533;ZG9\&#65533;z&#65533;P! &#65533;%i[&#65533;
&#65533;Rg=&#65533;I&#65533;&#65533;\O)&#65533;Rp&#1293;&#65533;&#65533;!&#65533;&#65533;&&#65533;r&#65533;&#65533;rc&#65533;&#65533;&#908; o&#65533;&#877;&#65533;&#65533;:&#65533;&#932;y<H&#65533;&#65533;mJ-&#65533;"m2&#65533;&#65533;&#65533;f&#65533;ljUI&#65533;I&#65533;&#65533;f&#65533;&#65533;GF	`&#65533;w+u&#65533;&#65533;6&#65533;&#65533;".h&#65533;&#65533;&#65533;+a&#65533;&#65533;&#65533;~&#65533;=&#65533;O4&#65533;&#65533;B=&#65533;&#65533;X&#65533;&#65533;/*D&#65533;t&#409;{d&#65533;&#65533;&#65533;Aa|&&#1124;ih&#65533;qcx&#65533;&#65533;t&#65533;&#65533;&#65533;&#65533;C&#65533;YL&#65533;&#65533;&#65533;!Ph&#65533;&#65533;Y&#52047;&#65533;&#65533;&#65533;	&#65533;:&#65533;z+&#65533;&#65533;&#65533;&#65533;&#840;`2@@pM)!Q&#65533;^e&#65533;G&#65533;\&#65533;&#65533;&#65533;R&#65533;e-s&#65533;0Ef/&#65533;&#1172;d&#65533;O&#65533;H&#65533;&#65533;T&#65533;p&#65533;=&#65533;&#65533;&#65533;&#65533;S&#65533;&#65533;&#65533;*9&#65533;&#65533;&#65533;,&#65533;&#65533;2&#65533;&#315;&#1219;&#65533;&#65533;&#65533;F/i&#65533;H&#65533;m&#65533;%&#65533;.v?&#65533;Bd&#65533;W&#65533;&#65533;ll&#65533;_&#65533;z&#65533;&#65533;&#65533;&#65533;W&#65533;*&#65533;&#65533;d&#556;&#65533;Qk&#65533;8&#65533;&#65533;]7&#65533;&#65533;&#65533;
&#65533;,&#65533;&#65533; &,a?&#65533;&#65533;c[&#65533;&#65533;X&#65533;&#65533;1&#65533;=&#65533;&#65533;{L{&#65533;t&#65533;&#65533;L&#1744;&#65533;&#65533;&#65533;&#65533;["&#65533;C;#&#12048;{ &#65533;&#65533;R&#65533;&#65533;9&#65533;&#65533;&#65533;c&#65533;&#65533;&#1260;&#65533;&#65533;&#65533;eF&#65533;&#65533;F&#65533;&#65533;&#247;M&8&#65533;Q)&#65533;&#65533;e}&#65533;(@3&#65533;>p4&#717;&#65533;&#65533;$8*\V&#1812;&#65533;&#65533;q&#65533;&#65533;&#65533;&#65533;&#65533;k&#65533;&#65533;4&#65533;O&#65533;s&#65533;CY&#65533;&#65533;&#241;&#65533;&#65533;&#65533;/&#65533;uCF&#65533;\JS&#65533;f&#65533;m8U&#65533;Ku&#65533;&#65533;&#65533;&#65533;c&#65533;&#65533;N&#65533;r&#65533;&#1897;ykz&#65533;<&#1716;&#65533;&#65533;T&#65533;&#65533;5&#65533;Q&#65533;R&#65533;&#65533;HN&#65533;"Ne&#65533;m&#65533;&#65533;&#65533;Rw&#65533;&#48545;&#65533;&#563;
v&#65533;&#65533;Bm&&#65533;J+R&#65533; g&#65533;&#65533;e~{&#65533;=jr&#65533;&#65533;]w&#65533;&#65533;&#65533;e~&#65533;&#1763;&#65533;&#65533;&#65533;|&#65533;&#65533;WG$&#65533;.&#65533;Ox#O&#65533;&#65533;,&#65533;&#65533;HY&#65533;r&#65533;&#451;L)e&#65533;I&#65533;*hx&#65533;&#65533;&#65533;&#65533;1&#65533;|&#65533;2Cx&#1973;,E&#65533;3&#65533;*Oyw&#65533;&#65533;[&#65533;!%q|9&#65533;&#65533;}x&#65533;}KfB{&#65533;&#65533;&#65533;&#65533;J&#65533;&#65533;&#65533;&&#65533;:4&#65533;&#65533;&#65533;\B&#65533;&#65533;&#65533;&#65533;&#65533;&#65533;&#1974;&#65533;&#1197;&#65533;&#65533;u&#65533;N&#1075;O&#65533;&#65533;&#65533;&#65533;&#65533;3&#65533;#&#65533;&#65533;}&#65533; "&#65533;LD&#65533;lw&#65533;O&#65533;_&#65533;&#65533;Aj&#65533;&#65533;&#65533;&#65533;?u&#65533;&#65533;U5';&#65533;&#65533;&#65533;s&#65533;&#65533;&#65533; %&#65533;&#65533;W&#65533;&#65533;&#65533;Dt&#65533;'&#65533;UY=&#65533;&#1781;&#65533;YMH&#65533;&#65533;&#65533;&#65533;N&#65533;&#65533;iH&#65533;Y&#65533;&#65533;\UF/&#65533;E&#65533;&#65533;&#65533;Zp&#782;u&#65533;=m^E&#65533;LG0&#65533;O&#65533;&#65533;
&#65533;&#65533;&#65533;[y&#277;&#539;Z&#65533;D&#65533;	jI&#65533;A&#65533;j&#65533;&#65533;&#65533;&#65533;&#65533;D&#65533;&#65533;&#65533;&#65533;M&#65533;&#916;&#65533;AA&#65533;&#65533;&#65533;&#65533;%Jcd&#65533;F&#65533;R&#65533;&#65533;&#65533;p&#65533;^&#65533;&#65533;p&#65533;&#65533;&#65533;&#65533;^pqJo%&#65533;V&#65533;q&#65533;R&#65533;A&#65533;n&#65533;&#65533;n&#65533;VE&#65533;h
~&#1190;@_&#65533;A&#65533;u&#1884;&#65533;<&#65533;U`&#65533;&#65533;&#65533;?&#65533;&#65533;\&#65533;N&#65533;N&#65533;&#65533;v&#65533;&#65533;yD&#65533;	G"&#65533;&#65533;&#65533;G|&#65533;&#65533;&#65533;&#65533;#&#65533;&#65533;i&#65533;%Q&#1194;q&#65533;&#65533;&#65533;F(&#65533;&#65533;&#65533;&#65533;R&#65533;i&#65533;	X&#1549;&#65533;&#65533;U&#317;&#65533;q%`&#65533;Z!&#65533;&#65533;MF-&#162;-&#65533;.F &#65533;$&#65533;/&#65533;"D$AE<@V&#65533;A{&#65533;M &#65533;&#834;&#65533;5&#65533;&#65533;&#65533;&#65533;-&#65533;&#65533;&#65533;&#65533;A&#65533;S&#65533;\#&#65533;l&#65533;6&#65533;&#65533;=c5&#65533;&#65533;]&#65533;&#65533;&#924;c&#65533;X&#65533;S&#65533;:&#65533;P&#65533;V>a&#1104;&#1204;&#65533;&#65533;&#65533;&#65533;M&#1610;&#65533;M  &#65533;&#65533;&#65533;&#65533;&#65533;&#65533;&#65533;&#65533;&#65533;&#65533;&#65533;&#65533;&#65533;bA&#65533;&#65533;r&#65533;&#65533;&#65533;L_n&#65533;&#65533;&#65533;&#65533;&#65533;&#65533;Y&#65533;&#65533;9dq&#65533;m&#65533;&#65533;&#65533;&#65533;&#65533;F&#757;vd}&#65533;&#65533;&#65533;=J&#65533;"&#65533;&#65533;&#1097;&#65533;G&#65533;&#65533;Jv&#65533;&#65533;Q	&#65533;&#65533;&#65533;Q&#65533;M"&#65533;$ZTI&#65533;D&#65533;}IR'b&#65533;%&#65533;&#65533;lP&#552;&#65533;&#65533; &#65533; S&#65533;&#65533;~&#65533;&#65533;&#65533;&#65533;&#65533;&#65533;#V&#65533;&#65533;-^&#65533;.b%-&#65533;b&#65533;&#65533;~e,v&#65533;&#65533;m%&#65533;&#65533;&#65533;e&#65533;&#65533;-&#65533;&#65533;Gq&#65533;]&#65533;H>&#65533;&#65533;1&#65533;LD&#857;4&#65533;L&#65533;V&#65533; @q^&#65533;5&#65533;H&#65533;&#65533;4&#65533;F&#65533;S&#65533;&#65533;:&#65533;VgP&#65533;b&#65533;eT&#65533;&#65533;4Md&#65533;&#65533;a&#65533;f&#65533;&#65533;<&#65533;;I&#65533;G@BXT$&#65533;&#65533;&#65533;PN&#65533;5&#65533;irT@
[&#65533;&#65533;&#65533;&#65533;&#65533;q`f&#65533;e&#65533;'&#65533;&#65533;(&#65533;M&#65533;%&#65533;q&#65533;&#65533;lL&#65533;&#65533;&#65533;&#65533;$G&#65533;qbuy&#65533;o s&#65533;&#65533;U&#1896;&#65533;&#65533;&#1317;&#65533;&#65533;&#65533;u&#65533;KJ&#65533;L&#65533;&#65533;x'&#1201;_x&#65533;&#65533;&#65533;9&#65533;&#65533;I&#65533;Ue&#1417;J&#65533;&#1879;$&#65533;&#65533;#eU(&#65533;&#65533;S&#65533;"*b&#65533;&#65533;&#65533;&#65533;!&#65533;]U\&#65533;&#65533;B&#65533;&#65533;8&#65533;e&#65533;h&#65533;&#65533;~%X&#65533;X*&#65533;.!&#65533;&#65533;)(w&#65533;[&#65533;&#65533;f&#65533;&#65533;&#65533;&#65533;&#1296;&#65533;O6&#65533;#&#65533;&#65533;&#65533;&#65533;&#65533;&#65533;H&#65533;&#65533;&#844;I&#65533;&#65533;&#65533;G&#65533;=2&#65533;&#65533;CQ?E&#65533;&#65533;&#65533;ZT#&#65533;D&#65533;L&#65533;&#65533;&#65533;L&#65533;&#65533;D&#65533;&#65533;E$&#65533;b&#65533;&#65533;< .&#65533;&#65533;\]&#65533;&#65533;&#65533;F&#64349;D&#65533;&#65533;~&#65533;E&#65533;&#65533;&#65533;=&#65533;&#65533;&#65533;&#65533;-&#65533;kR&#65533;G&#65533;&#65533;&#65533;WE&Wm&#65533;&#65533;8R&#65533;&#65533;t&#65533;K&#1377;&#765;i&#65533;&#65533;KQRn@&#65533;L&#65533;\&#65533;&#65533;&#65533;u]N	"X&#65533;vV&#65533;y&#65533;&#65533;u&#65533;&#65533;L&#65533;&#65533;&#65533;0&#65533;O&#65533;&#65533;&#65533;I&#2024;&#65533;&#425;&#65533;gPf&#65533;E&#65533;&#65533;(&#65533;&#65533;&#65533;9&#65533;(&#65533;k&#65533;&#65533;&#65533;&#65533;&#65533;IhZ9$&#425;"&#65533;&#33022;]&#65533;&#65533;&#1857;&#426;&#65533;&#65533;&#65533;&#65533;&#65533;,N`&#65533;V&#65533;"j&#65533;P&#65533;L&#65533;V&#65533;BZa&#65533;&#65533;&#65533;V&#65533;\X&#65533;E&#65533;NP&#65533;
a&#65533;&#65533;&#65533;&#65533;&#65533;LP&#65533;Lh&#65533;	&#65533; &#65533;&#65533;&#65533;&#65533;ZSp&#65533;&#65533;&#65533;Da&#65533;A&#65533;&#65533;Y&#65533;&#1772;&#65533;&#65533;-&#65533;&#1848;k&#1840;&#209;jI!\i&#65533;T&#65533;5&#65533;*&#65533;f&#65533;&#65533;Yu&#65533;dO&#65533;>W&#65533;m
&#65533;&#65533;&#65533;ms&#65533;&#65533;&#65533;&#65533;j&#65533;W&#65533;}&#65533;N&#65533;NA&#65533;x*&#65533;&#65533;.$.&#65533;>&#65533;&#65533;V&#65533;&#458;,M&#1189;&#65533;&#65533;&#65533;&#65533;j&#360;&#65533;$Qv&#65533;W&#65533;W#5&#65533;&#65533;&#65533;&#65533;V&#65533;&#65533;&#65533;&#65533;,*&#65533;&#65533;v0%F&#65533;&#65533;\&#65533;&#65533;&#65533;"dX&#65533;j.&#65533;Y2m&#1837;&#65533;&#65533;&#874;&#65533;Yi&#65533;V&#65533;&#65533;2B@&#65533;&#65533;@)h&#65533;8&#65533;C&#65533;&#65533;|&#65533;:
&#65533;]$P&#65533;&#65533;&#926; &#65533;&#65533;&#65533;&#65533;&#65533;e&#65533;@&#65533;i&#65533;O&#65533;I],&#65533;&#65533;&#65533;&#65533;&#65533;L61&#65533; &#65533;N;&Z&#65533;&#65533;E\I&#65533;&#65533;>&#65533;&X&#65533;&#65533;&#65533;
&#65533;G&#65533;&#65533;&Y&#65533;kJ&#65533;&#65533;&#65533;&#65533;&#65533;&#65533;&#65533;&#65533;^o&#65533;ao&#65533;Mo&#65533;J&#65533;&#65533;D&#65533;'&#65533;&#428;u&#65533;&#65533;n&#65533;&#65533;F&#65533;&#65533;&#65533;&#65533;v&#65533;!
"&#65533;"&#65533;y_&#65533;ng &#65533;n&#65533;&#65533;.&#65533;&]&#65533;v&#65533;&#65533;6b#Bb&#65533;V 1]jPboP]&#65533;&#65533;&#65533;&#65533;&#65533;&#65533;&#65533;,WqJ*&#65533;&#65533;&#65533;&#65533;]qm&#65533;&#65533;&#65533;k+&#65533;p	&#65533;~&`&#65533;&#65533;&#65533;&#65533;^&#65533;&#65533;#-&#674;&#65533;&#65533;I&#65533;j)&#65533;&#593;Q&#65533;&#65533;H&#65533;4B&#65533;&#65533;=&#65533;?&#65533;[+-&#1073;A&#65533;=&#65533;&#65533;4&#65533;&#1898;c&#65533;0&#65533;g@cuVB`c 	.&#65533;&#65533;&#65533;h&#65533;c6	&#65533;&#65533;Y&#65533;&#65533;L&#65533;&#65533;B&#65533;&#65533;&#65533;"U&#65533;&#65533;u&#65533;UZB&#65533;&#65533;&#65533;&#65533;n&#65533;B&#65533;kIh&#65533;in&#65533;&#369;k&#65533;rTwF&#65533;2&#65533;&#65533;&#65533;LH&#65533;&#65533;j&#65533;=1&#65533;$&#65533;&#65533;i&#65533;&#1961;&#65533;)&#65533;&#65533;f&#65533;&#65533;G&#65533;8&#65533;&#65533; &#65533;1Oy&#65533;&#65533;&#65533;l&#65533;u&#65533;&#65533;Q0&#65533;&#65533;%&#65533;&#65533;i&#65533;&#65533;LXol&#65533;&#65533;e&#65533;Tq&#65533;&#65533;&#65533;S&#65533;.Vq&#1681;&#65533;&#65533;&#65533;&#65533;9&#65533;&#65533;z&#65533;~&#65533;&#1197;&#65533;&#1895;&#65533;*&#65533;&#65533;&#65533;&#65533;k$&#65533;gh@)&#65533;%D&#65533;&#65533;&#65533;&#65533;&#65533;V&#65533;&#65533;(&#65533;[&#65533;F&#1026;&#65533;}&#65533;&#65533;*&#65533;	&#65533;}2=1)&#65533;nF&#65533;&#65533;(&#65533;A&#65533;Y&#65533;&#65533;&#65533;-<^M&#65533;4&#65533;i&#65533;l@e&#65533;!&#65533;$&#65533;&#65533;&#65533;\&#65533;&#65533;!&#65533;i&#65533;&&#65533;&#65533;)&#65533;E&#65533;&#65533;&#65533;&#65533;&#65533;&#65533;q&#65533;M&#65533;@&#65533;S&#65533;&#65533;&#825;&#65533;&#65533;&#65533;)H&#65533;Y&#65533;mp&#65533;vY&#65533;#>2&#65533;dT&#65533;e&#65533;!T&#1612;&#65533;&#65533;A&#65533;3&#65533;&#65533;m&#65533;3g&#65533;,QG&#65533;tPAD"&#65533;BA&#65533;F$&#483;&#1321;&#65533;&#448;mw&#65533;&#65533;+&#65533;E&#65533;EV.3?GJ&#65533;1j&#65533;&#65533;g&#65533;&#65533;&#65533;&#65533;G&#1271;&#65533;S@-&#65533;?-&#65533;&#65533;Z&#65533;fI0&#65533;X&#65533;Z|&#65533;&#65533;&#65533;249BH&#65533;R&#65533;&#65533;'&#65533;]&#65533;C&#65533;&#65533;&#65533;O&#65533;&#65533;Pf&#65533;	&#65533;&#984;IT&#244;&#1963;p&#1690;m&#65533;D@(&#65533;&#65533;G&#65533;&#65533;&#65533;&#65533;&#65533;|g&#65533;FC&#733;&#65533;&#65533;"&#65533;&#65533;&#65533;&#65533;&#1050;&#65533;Wm&#65533;&#65533;a&#65533;}eO&#65533;WW1&&#65533;5&#65533;&#65533;v&#65533;C&#65533;&#65533;^W&#65533;
ot&#65533;h XBg&#65533;Cg^&#65533;`&#65533;At&#65533;&#65533;@C&#65533;&#65533;&#65533;3&#65533;Gr&#65533;@g&#65533;&#65533;&#65533;XC.D&#65533;MF&#65533;wn&#361;2&#65533;&#65533;&#65533;&#177;&#65533;&#65533;]&#65533;bC&#65533;@&#65533;
3_@&#65533;8E&#65533;,&#65533;Io&#65533;@&#65533;&#65533;e&#65533;&#65533;:M&#65533;?&#65533;&#65533;\&#65533;E&#65533;zA&#65533;&#65533;&#65533;&#65533;&#65533;&#65533;S&#65533;r1$&#65533;F&#65533;s&#65533;%&#65533;&#65533;&#65533;b&#65533;&#65533;LGfa&#65533;&#65533;&#65533;0&#65533;z&#65533;CEs&#65533;&#65533;ks&#65533;~&#65533;g_G&#65533;C&#65533;&#65533;&#65533;E&#65533;Bv&#567;|&#65533;&#65533;u &#65533;?4B&#65533;7g&#65533;%&#65533;&#65533;&#65533;RByC&#65533;%&#65533;'&#65533;&#65533;CD1xu;8\x&#65533;&#65533;&#1473;u&#65533;&#65533;&#65533;&#65533;B&#65533;@ &#65533; xD`&#65533;6q&#65533;A@7 t&#65533;&#65533;&#65533;&#65533;A&#65533;&#65533;&#65533;&#65533;D&#1209;_&#65533;&#65533;&#65533;&#65533;A&#65533;_!&#65533;k&#65533;&#65533;&#65533;$v&#65533;5&#65533;&#65533;|GT&#65533;&#1281;&#65533;q&#65533;WI&#1183;m&#65533;&#65533;.&#65533;Ts&#65533;&#65533;Yo&#65533;}&#65533;&#65533;&#65533;~q
(u&#65533;&#65533;Sf&#65533;&#65533;ET&#65533;&#65533;EV&#65533;&#65533;&#65533;R&#65533;&#65533;&#65533;&#65533;-&#65533;B&#65533;rj9&#65533;Q&#65533;&#65533;h&#65533;&#65533;d&#65533;9Q,au&#65533;'&#2041;&#65533;.o5&#65533;2x'&#65533;&#65533;g&#65533;C&#65533;&#65533;&#65533;n
&#65533;D&#65533;8&#65533;Q&#65533;'|&#65533;s2&#65533;w:-t&#65533;Ahz'&#65533;&#65533;Y|kE&#65533;&#65533;z&#65533;&#65533;:'&#65533;	&#65533;&#65533;&#65533;'&#65533;B&#65533;&#65533;2-)&#65533;m&#65533;|&#65533;WXwY&#65533;i&#65533;&#65533;&#65533;&#65533;{&#65533;8&#65533;A&#65533;&#65533;&#241;&#65533;?&#65533;	&#65533;?&#65533;&#65533;&#65533;&#65533; P&#65533;&#65533;8|&#65533;Ad&#65533;? ,&#65533;&#65533;&#65533;;D,&#65533;?&#65533;A&#65533;E&#65533;;&#65533;&#65533;&#65533;?&#65533;&#65533;&#65533;&#65533;&#65533;&#65533;oE7&#65533;x&&#65533;x<&#65533;&#65533;&#65533;&#65533;#&#65533;l	&#65533;;.&#65533;&#190;&#65533;;&#65533;&#65533;Gj@R>&#65533;+&#65533;nG	&#65533;&#65533;&#65533;d&#65533;}&#65533;@8&#65533;&#65533;3&#65533;}&#65533;u^'*&#65533;&#65533;&#65533;s&#65533;5&#65533; O|g<&#65533;}&#65533;w#p&#65533;&#65533;&#65533;&#65533;g@&#65533;?&#65533;7h&#65533;@#pG&#65533;0 g&#65533;&#65533;C&#65533;&#815;"$&#65533;&#65533;ADt&#65533;&#65533;&#482;{%&#65533;	E&#65533;&#65533;x&#65533;[&#65533;IL&#65533;&#65533;=+k&#65533;7&#65533;Z&#65533;&#65533;h&#65533;&#65533;f&#65533;&#65533;&#65533;V&#65533;p{2]5&#65533;&#65533;L&#65533;E&#65533;&#65533;&#65533;&#65533;&#65533;&#65533;^&#65533;G&#65533;=&#65533;&#65533;&#391;5&#65533;&#65533;$&#65533;&#65533;0&#1053;&#65533;&#848;&#65533;hE&#65533;&#792;&#65533;&#65533;Z&#65533;&#1747;&#65533;&#65533;]^/&#65533;&#65533;&#65533;5&#65533;&#65533;A&#1969;&#65533;&#65533;&#65533;&#65533;&#65533; l    &#65533;&#65533; @>&#65533;{8&#65533;&#65533;C&#65533;&#65533;W&#311;[~&#65533;F&#65533;{&#65533;&#65533;{&#65533;&#65533;gl&#65533;&#65533;k>&#65533;_&#65533;(&#65533;&#65533;3&#65533;&#65533;&#65533;Q<&#65533;8as&#65533;&#65533;p&#65533;&#65533;8&#65533;8D&#65533;&#65533;?&#65533;&#65533;&#65533;&#65533;B)&#65533; &#65533;D&#1096;&#65533;&#65533;&#65533;>&#65533;/&#65533;?&#65533;&#65533;&#65533;CD&#65533;&#65533;&#65533;&&#65533;>&#65533;?[D)&#65533;&#65533;&#65533;;h@{HO&#65533;&#65533;&#65533;&#65533;$&#65533;E&#65533;
&#65533;w&#65533;&#65533;&#65533;<&#65533;&#65533;&#65533;DY(&#65533;i$&#65533;?&#65533;?&#65533;s s&#65533;&#65533;I&#65533; &#65533;&#65533;H&#65533;/&#65533;
&#65533;&#65533;&#65533;`&#264;M&#65533;h&#65533;b&#65533;&#65533;
%v&#65533;&#65533;&#65533;G&#65533;&#65533;1`&#65533;dJ&#65533;&#65533;L69&#65533;%&#65533;f&#65533;`&#65533;&#65533;(&#1254;&#467;2&#65533;&#65533;&#1548;&#65533;?&#65533;&#65533;&#65533;&#65533;e&#65533;&#65533;(m&#65533;t)Td&#65533;&#1320;&#65533;&#65533;Zt&#65533;U&#65533;[&#65533;r&#65533;I&#65533;*K(&#65533;4&#65533;Rv
&#65533;j;R4&#65533;&#65533;&#65533;?&#65533;&#65533;@&#65533;o&#65533;\&#65533;i&&#65533;&#65533;K&#1985;&#65533;&#65533;&#65533;&#65533;&#65533;&#65533;&#65533;"&#65533; 1&#65533;&#65533;5H&#65533;.&#65533;&#65533;&#65533;&#65533;v&#65533;<&#65533;D &#65533;&#65533;&#65533;&#65533;&#65533;&#65533;&#65533;Kn&#65533;&#65533;p&#65533;	&#65533;&#65533;&#65533;&#65533;&#65533;wn&#1915;y&#65533;&&#65533;&#65533;&#65533;&#65533;Z&#65533;&#65533;6~&#65533;&#65533;+&#65533;	*t&#65533;&#65533;&#65533;+&#65533;'&#65533;<&#65533;&#65533;&#65533;&#65533;3&#956;&#65533;z&#65533;&#65533;&#65533;E&#65533;&#65533;&#65533;f&#65533;&#65533;&#65533;Q&#65533;&#65533;|k*&#65533;&&#65533;&#65533;&#65533;&#65533;|&#65533;\&#65533;&#65533;&#65533;H? &#65533;o&#65533;&#65533;&#65533;a&#65533;&#65533;h&#65533;&#65533;&#65533;+&#65533;&#65533;&#65533;&#65533;
-&#65533;=&#65533;&#65533;J&#65533;&#65533;&&#65533;*&#65533;I&#65533;&#65533;&#65533;&#65533;&#65533;H&#65533;p&#65533;&#65533;&#65533;&#65533;X&#65533;E&#65533;^&#65533;k-[	(&#65533;&#65533;	&#65533;&#65533;&#65533;Q&&#65533;&#65533;&#65533;(,&#65533;&#65533;"*+&#65533;$&#65533;q&#65533;&#65533;:&#65533;j&#65533;&#65533;&#65533;&#65533;&#560;n:&#65533;&#65533;!&#65533;&#65533;&#65533; &#65533;r&#65533;&#65533;*&#65533;&#65533;2&#65533;2&#65533;&#65533;&#65533;(&#65533;&#65533;&#65533;)Za&#65533;6EZ&#65533;:9&#65533;&#65533;&#65533;;l&#65533;&#65533;jL&#65533;&#65533;f+&#53000;^#L&#65533;&#65533;&#65533;&#65533;A&#65533;d&#65533;&#65533;&#65533;&#65533;s>&#65533;&#65533;{&#65533;5 &#65533;&#65533;V&#36110;Fso&#168;8)6&#65533;6	U&#65533;M &#65533;d WE&#65533;&#65533;Zm&#65533;&#65533;&#65533;'&#65533;t&#65533;G&#65533;`s&#65533;&#65533;b&#65533;&#1901; &#65533;&#65533;&#65533;&#65533;&#408;&#65533;&#65533;&#1608;&#65533;	&#65533;&#65533;&#65533;m&#65533;S&#65533;L2 &#65533;&#65533;&#65533;&#65533;A&#65533;Ac&#65533;AW&#65533;jG&#65533;&#1793;&#65533;]&#65533;dM&#65533;c&#65533;&#65533;_&#756;&#65533;}&#65533;+&#65533; 0,6*NV{&#65533;&#65533;&#65533;%PAM;&#65533;&#65533;&#65533;&#65533;&#65533;9KlBb&#65533;&#65533;$&#65533;&#65533;&#65533;&#65533;&#65533;1&#65533;&#65533;*&#611;3&#65533;&#65533;&#65533;&#65533;j&#65533;&#65533;&#65533;@b&#65533;&#65533;f&#65533; &#65533;"id`&#65533;&#65533;&#65533;Q&#65533;al&#65533;&#65533;V"&#742;&#65533;&#65533;$&#65533;&#65533;.&#65533;,*&#65533;&#65533;l&#65533;9gG&#65533;&#65533;&#65533;&#65533;&#65533;y&#65533;&#65533;{&#65533;	&#536;&#404;+&#65533;A&#65533;*&#65533;&#65533;&#65533;&#65533;&#65533;(&#65533;&#65533;&#65533;,99Z+*&#65533;9&#65533;&#65533;CO$&#65533;O&#65533;
&#65533;@&#65533;^+&#65533;&#65533;	f3&#65533;&#65533;&#65533;&#1840;N#&#65533;&#1341;N&#65533;&#65533;&#65533;T34&#65533;=&#65533;@&#65533;
&#65533;	
&#65533;Q&#65533;&#65533;W&#65533;TA&#65533;
_&#65533;${'<&#975;&#65533;&#65533;#&#65533;&#65533;&#65533;&#65533;&#65533;&#65533;e&#65533;&#65533;&#65533;'&#65533;N&#65533;&#65533;z"&#65533;@&#65533;&#1985;&#65533;&#65533;x&#65533;&#65533;&#65533;&#65533;&#65533;k=&#65533;N&#65533;&#65533;]&#65533;y&#65533;3&#65533;&#65533;wP7&#65533;m&#65533;}&#65533;&#65533;&#65533;^'&#65533;&#65533;&#757;&#65533;&#65533;&#65533;&#65533;qL&#65533;&#65533;&#65533;&#65533;&#1864;&#65533;5t4T7/}&#65533;&#65533;?&#65533;@&#65533;DMm^&#65533;&#65533;&#1268;o&#65533;&#65533;&#65533;yPs&#797;F~&#65533;&#65533;j&#65533;&#65533;&#1387;&#65533;&#65533;K&#65533;&#65533;&#65533;&#65533;\&#65533;x&#65533;&#65533;&#65533;?J1&#65533;&#65533;m&#65533;[&#65533;D"/&#65533;&#65533;.W&#65533;P
?&#243;,a.&#65533;JN&#65533;@&#65533;&#65533;H!0&#65533;&#1666;&#65533;&#65533;&#65533;&#65533;H&#65533;Y&#65533;&#1101;Z&#65533;&#65533;&#65533;0&#65533;&#65533;&#65533;&#290;&#65533;&#65533;,M&#65533;&#65533;L&#65533; 3(&#65533;&#65533;K=&#65533;I&#65533;&#65533;,&#65533;h&\&#65533;&#65533;r&#65533;,f&#65533; &#65533;&#65533;&#65533;&#65533;"C&#65533;&#65533;&#65533;"qZ&#65533;&#65533;6&#65533;&#65533;)&#65533;"$&#65533;&#65533;	>&#65533;M+&#65533;&#65533;&#65533;2T&#65533;&#65533;pP&#65533;[^D&#65533;H&#771;&#65533;s&#65533;D4)f&#65533;@&#65533;&#65533;3&#65533;4&#65533;~&#65533;&#65533;L&#65533;&#65533;&#1240;&#65533;+"&#65533;&#65533;H&#476;&#65533;QO1&#1106;^i&#65533;&#65533;d}fW&#65533;&#65533;&#65533;U&#65533;5,&#65533;&#889;VG~&#65533;&#65533;&#65533;qE&#65533;)&#65533;"r&#65533;)&#65533;T&#65533;A&#1150;iR&#65533;r&#65533;	&#65533;i&#65533;9&#65533;r>&#65533;_&#65533;Je&#65533;o&#65533;*&#835;"&#65533;&#1636;&#65533;A[^&#65533;&#65533;&#65533;&#1684;fR)&#65533;&#65533;)zJ&#65533;&#65533;&#65533;	&#65533;Y !t&#65533;XG2F&#65533;&#65533;3&#65533;JV@&#65533;&#65533;
<&#65533;&#65533;@&#65533;t&#65533;&#65533;&#65533;&#65533;hRVBV&#65533;&#65533;&#65533;hBqR&#65533;V&#65533;&#65533;&#65533;t,m[N&#65533;&#65533;2&#65533;lb&#65533;&#65533;@`&#65533;&#1247;&#65533;&#65533;&#65533;&#65533;.	&#65533;g@&#65533;&#65533;&#65533;nL%_&#65533;(T&#65533;8&#65533;&#65533;&#65533;Dfu&#65533;GpB$&#65533;@M(K8
&#65533;d&#65533;+Zqg9"&#65533;&#65533;,&#1295;&#65533;&#65533;]&#65533;r&#65533;`ns&#65533;X&#65533;&#65533;&#65533;8&#65533;&#65533;&#386;&#65533;(&#65533;&#65533;b5Z5&#65533;V &#65533;&#65533;V0&#65533;&#65533;tk&#65533;&#65533;Lh&#65533;&#65533;&#65533;&#138;_R&#1088;1&#65533;&#1240;&#65533;*&#65533;;&#65533;&#65533;&#65533;G&&#65533;&#65533;_&&#65533;&#65533;m&#65533;n	&#65533;a	X&#65533;&#65533;P&#65533;&#65533;&#65533;&#65533;6&#65533;W(&#65533;G&#65533;&#65533;<&#65533;$&#65533;&#954;mn%&#65533;U&#65533;+"&#65533;&#65533;z$C.v1&#65533;u&#65533;y&#65533;?V&#65533;&#65533;6&#65533;^&#65533;b`&#65533;&#58842;&#65533;tS*&#65533;~&#65533;OR&#65533;&#65533;Sl&#991;&#65533;&#65533;&#65533;&#65533;?&#65533;a>&#65533;V&#65533;Wo&#58159;l$&#65533;&#65533;V&#65533;<t&#65533;c&#65533;&#65533;&#65533;&#65533;&#1936;DSx&#65533;H&#65533;&#65533;&#65533;&#65533;L&#65533;$&#65533;B=L&#65533;&#65533;8q&#333;1&#1753;&#65533;Z&#65533;XII&#65533;&#65533;DV&#65533;&#65533;Y,ej&#65533;(&#65533;$b&#65533;&#65533;L&#65533;&#65533;*II&#661;&#65533;&#65533;&#65533;6&#65533;&#65533;Rb<gE&#65533;&#65533;X&#65533;o&#65533;bR&#65533;&#65533;&#65533;KX"Q&#65533;&#65533;&#65533;&#65533;8&#65533;H&#65533;T&#65533;&#65533;&#65533;&#65533;&#65533;xH9&#65533;&#65533;R&#65533;J&#65533;OD&#1550;r&#65533;&#65533;[TG&#65533;&#65533;&#65533;&#65533;&#65533;U&#65533;&#65533;&#65533;&#65533;&#65533;&#65533;&#65533;k*&#65533;&#170;&#65533;&#65533;u&#65533;n&#65533;"3\V&#65533;&#65533;1&#65533;&#65533;3c&#65533;&#65533;y5&#65533;M2&#65533;Gh&#65533;H&#65533;&#65533;&#65533;l&#65533;&#65533;&#65533;l&#65533;&#65533;cs&#65533;&#65533;A&#65533;&#65533;&#65533;&#65533;&#65533;gr&#363;_E$&#65533;&#65533;5nI&#65533;[&#65533;<&#65533;&#65533;&#65533;&#65533;&#65533;&#65533;&#65533;H&#65533;&#414;&#65533;&#65533;{ks &#65533;&#65533;&#65533;&#65533;&#65533;&#65533;&#65533;u&#65533;\&#65533;&#65533;&#65533;&#65533;&#65533;&#65533;&#65533;&#65533;:&#65533;C&#65533;2B&#65533;r'&#65533;&#65533;3|&#65533;&#65533;&#65533;&#1451;&#65533;Wo&#1454;MC&#65533;<&#65533;t&#65533;$&#65533;c&#65533;&#65533;&#65533;67ID&#65533;&#602;2&#65533;1u_eM[&#65533;pO@o(i8&#65533;K&#65533;&#857;&#65533;&#65533;&#65533;&#65533;&#65533;%D&#65533;&#65533; H&#65533;&#1266;qT&#65533;&#65533;&#65533;&#65533;&#1297;Y&#65533;&#65533;e&#65533;&#65533;&#65533;=&#16924;&#65533;&#65533;P&#65533;U&#65533;&#65533;&#65533;&K&#65533;&#65533;<&#65533;qDv,&#65533;&#65533;0$G|a&#65533;NB#&#65533;2&#65533;E&#65533;&#65533;&#65533;O&#65533;l:&#1609;MR&#65533;S#&#65533;T&#65533;4&#65533;&#65533;&#65533;&#65533;z&#65533;&#65533; &#65533;N1&#65533;&#1361;&#65533;	M&#65533;B&#65533;/&#65533;&#65533;&#65533;&#65533;&#65533;&#65533;&#65533;&#65533;&#65533;W&#65533;M4V&#65533;H)}h&#65533;9"&#65533;X  &#65533;g&#65533;&#65533;m&#65533;t&#65533;Me&#65533;dGm&#65533;_}:*&#65533;&#65533;&#65533;&#65533;&#65533;&#65533;&#65533;&#65533;&#65533;&#61096;{&#65533;!&#65533;n$ x&#65533;K@&#65533;G&#65533;&#65533;nH&#65533;&#65533;&#65533;&#65533;D&#65533;$&#1101;d&#65533;&#65533;&#65533;&#65533;JV&#1004;+&#65533;Vxm&#65533;&#65533;Y&#65533;&#65533;&#65533;&#65533;)AV&#65533;u&#65533;ln&#65533;&#65533;]&#65533;&#65533;&#65533;R%./&#65533;:&#65533;{&#65533;&#65533;&#65533;;&#65533;&#65533;&#65533;&#65533;&#65533;;3&#65533;`&#65533;&#751;i&#65533;&#65533;S&#65533;&#65533;&#65533;4L&#65533;h>k&#65533;7o&#65533;w
&#65533;&#65533;&#65533;&#65533;#	&#65533;B&#65533;[&#65533;&#65533;I&#65533;Y&#65533;a&#65533;&#65533;&#65533;C&#65533;&#65533;z&#65533;&#65533;C1&#65533;&#65533;tEGS&#65533;&#65533;V|4&#423;h&#65533;H`&#65533;&#1163;&#65533;&#65533;&#65533;]7&#65533;&#65533;)nJj&#65533;&#65533;&#808;k&#65533;&#65533;&#65533;`B&#65533;0+&Ne*J&#65533;&#65533;H&#65533;P"jz&#65533;~&#65533;&p&#236;J&#65533;n&#65533;b&#65533;"&#65533;l&#65533; &#65533;D&#396;l)*N&#65533;@H&#65533;&#65533;h&#65533;c&#65533;BN&#65533;M*.&#65533;&#65533;F&#65533;8bE&#654;&#65533;&&#1656;M&#65533;& E&#65533;&#65533; &#65533;/* f&#65533;^&#859;&&#65533;&e&#65533;&#65533;,&#65533;B narD3 itb&#65533;r&#65533;&#250;&#65533;&#65533;+&K1&#65533;&#31928;&#65533;1&#65533;&#1047;2&#65533;9&#65533;&#65533;&#65533;&#65533;i9&#65533;%&#65533;&#1678;7&#65533;%&#65533;RK"f&#65533; n&#65533;7&#65533;D&#65533;W&#65533;&#65533;*&#65533;X@`&#65533;a	"Y&#65533; 
Lfp'8B{8
 &#1009845;d&#65533;&#65533;&#65533;B&#65533;&#65533;&#65533;x&#65533;j&#65533;jK&#65533;&#65533;z&#1923;{k1&#65533;&#65533;[N&#65533;6C&#65533;z&#65533;=&#65533;&#65533;+&#65533;&#65533;&#65533;&#65533;
'GE&#65533;Uh&#65533; Ve&#65533;&h&#65533;`&#65533;U&#65533;&#65533;_`%q&iv&#65533;M&#65533;&#65533;&#65533;&#65533;+&#65533;&#65533;f&#1652;&#65533;M&#65533;`.D&#65533;&#65533;^&#65533;&#65533;"&#65533;g&#65533;7B&#65533;E&#65533;&#65533;&#65533;q&#65533;HL&#65533;&#65533;&#65533;20K&#65533;O*&#65533;b]h&#65533;@)&#65533;!&#65533;t&#65533;&#65533;&#65533;m &#762;&#65533;&#65533;&#65533;(&#65533;Ak&#65533;&#65533;BB&#65533;&#65533;( s&#65533;&#65533;&#65533;&#65533;&#65533;!w&#65533;Hr	&#65533;1 R"
&#65533;r	2&#65533;h&#65533;;&#65533;&#65533;n&#65533;"$i&#65533;&#65533;&#65533;'&#65533;P&#65533;R&#65533;&#65533;&#65533;C&#65533;&#65533;&#65533;&#65533;
&#65533;&#65533;
&#65533;@hU&#65533;&#65533;&#65533;&#1080;&#65533;
f'&#65533;&#65533;Q&#65533; &#65533;>&#65533;&#870;&#65533;&#65533;
&U<'6&#65533;p&#65533;'&#65533;PG&#65533;&#135;u&#65533;n3PQ+6M"&#65533;v&#65533;"|&#65533;
&#65533;&#65533;9~&#65533;,&#65533;R-})&#65533;&#65533;,&#65533;&#65533;V&#65533;074&#65533;7@&#65533;&#65533;vl'"&#65533;&#65533;wx&#65533;v&#65533;&#65533;.&#65533;rwvG&#65533;28&#65533;&#65533;&#65533;&#65533;.S1&#65533;1&#65533;13*N&#65533;d&#65533;x&#65533; $&#65533;"b&#65533;A8&#65533;2&#65533;&#65533;&#65533;3;&#65533;2;&#65533;&#65533;a3Q &#65533; xa5&#65533;6&#65533;4)&#65533;H&#65533;2=&#65533;P&#65533;&#65533;b3&#65533; 5k&#65533;H&#65533;&#65533;a&#65533;&#65533;&#65533;B&#65533;8#&#65533;&#65533; &#65533;&#65533;&#65533;4J2&#65533;&#65533;:&#65533;;&#65533;S;&#65533;&#65533;;&#65533;&#65533;;&#65533;<&#65533;7&#65533;@:;3d &#65533;&#65533;4#"n&#65533;3&#2003;3	=Gs &#65533;>&#65533;3=&#65533;38wS"P`7&#65533;&#65533;F3?&#65533;=i&#65533;&#65533;&#65533;?&#65533;&#65533;S"&#65533;&#65533;8k&#65533;&#65533;&#65533;j&#65533;9;:&#65533;&#65533;^&#65533;&#65533;H<?&#65533;DCTDG&#65533;DK&#65533;DOES7VA"&#65533;&#65533;&#65533;&#65533;&#65533;&#947;>&#65533;S>3s ^` lS@	&#65533;6%bGb@;S2bL&#65533;#&#65533;sN@d&#65533;
d4>c =i&#65533;|SA&#65533;A$&#65533;&#65533;z &#65533;A &#65533;F	&#65533;$&#65533;95&#65533;.nTTM&#1492;M&#65533;&#65533;M&#65533;N&#65533;TNG4&#65533;!K&#65533;&#65533;*&#65533;G	&#65533;I&#65533;SA&#65533;&#65533;.t &#65533;&#65533;#h&#65533;Fi&#65533;F&#883;>-57&#65533;H"AU&#65533;P3@&#65533;s>&#65533;&#65533;6&#65533;!4C&#65533;&#65533;&#65533;A&#65533;"z&#65533;K&#65533;&#65533;P1(4P_@X&#65533;!n&#65533;E&#65533;TVg&#65533;Vk&#65533;VoWsN7O&#65533;W&#65533;&#65533;*F3Io""P&#65533;34&#65533;&#65533;&#65533;<O&#65533;3e 3&#65533;4F&#65533;t4?&#65533;&#65533;T"&#65533;5"$u3w4uS	&#65533;9&#65533;&#65533;T)&#65533;&#65533;@&#65533; &#65533;&#65533;T&#65533;&#65533;&#65533;B&#65533;8&#65533;A@&#65533;QW&#65533;_&#65533;U_&#65533;&#65533;_&#65533;&#65533;_sc&#65533;&#65533;&#65533;&#65533;&#65533;u@&#65533;J&#65533;B&#65533;Q;&#65533;]&#65533;&#65533;BUNU$&#1043;3&#65533;&#65533;0&#65533;Z7&#65533;Y&#65533;&#65533;P&#65533; &#65533;&#65533;I4G&#65533;Pq&#65533;$ $ &#65533;]&#65533;&#65533;&#65533;]&#65533;p4:&#65533;&#65533;&#65533;&#65533;#b&#65533;2!&#65533;` &#65533;!]&#65533;&#65533;h&#65533;&#65533;h&#65533;i&#65533;Vis4&#65533;&#1286;HGSQ9&#65533;cmtL%B&#65533;&#65533;B&#65533;sH&#65533;b&#65533;S=&#1491;G13*(&#65533;Z&#65533;QJ&#65533;s:591&#65533; G&#65533;&#65533;&#65533;&#65533;5"j&#65533;]!Bk6C&#65533;&#65533;$,4&#65533;	&#65533;A&#65533;viWq&#65533;q&#65533;q7"a`e|&#65533; &#65533;3"&#65533;l&#65533;(&#65533;#&#65533;&#65533;&#65533;B&#65533;5C5@/&#65533;F-SIO&#65533;43&#65533;2&#65533;&#65533;Yu7KJ-SH&#65533;v	&#65533;fk&#65533;j&#65533;&#65533;&#65533;VB%&#65533;Rb&#65533;&#65533;fA&#65533;L&#65533;bb&#65533;	 &#65533;!]C z&#65533;w r&#65533;{&#65533;W{&#65533;&#65533;{&#65533;b,&#65533;!`=X3W$kAWw7t&#65533;b%"Y&#65533;3&#65533;&#65533;P&#65533;sjk3"L&#65533;tc&#65533;|k`3&#65533;sx&#65533;wf) &#65533;@&#65533;&#65533;&#65533;!R&#65533;&#65533;` &#65533;V&#65533;4: .&#1932;p&#65533;&#65533;@!B&#65533;&#65533;#&#65533;&#65533; &#65533;&#65533;>&#65533;{G&#65533;&#65533;K&#1540;O&#65533;s&#65533;	&#65533;OZ2
&#65533;3*&#65533;K&#65533;B&#65533;&#65533;w R&#65533;X	&#65533;TmSZ&#65533;&#65533;F77v&#65533;H&#65533;<&#65533;S&#65533;PqB%&#65533;z&#65533;.!&#65533;&#65533;!&#65533;&#1537;&#65533;4k)&#65533;*&#65533;	&#65533;8*&#65533; A&#65533;S&#1548;&#65533;&#65533;&#65533;X&#65533;&#65533;V&#65533;&#65533;ErYt&#65533;&#65533;&#65533;&#65533;&#65533; aa~E&#65533;v&#65533;&#65533;&#65533;}&#65533;&#65533;&#65533;&#65533;B}&#65533;&#65533;36&#65533;H+3Fq`&#65533;womt&#65533;z B ` &#65533;T#B &#65533;K&#65533;&#65533; &#65533;D"&#65533;W$@8&#65533;&#65533;&#1556;O&#65533;SY&#65533;&#65533;T&#65533;&#65533;#Mga&#65533;p&#65533;O&#65533;ba33n5&#65533;&#65533;T&#65533;ox&#65533;m&#65533;#D&#65533;F	&#65533;&#65533;vO&#65533;4I_&#65533;&#65533;=yx&#65533;KC7&#65533;&#65533; &#65533;&#65533;&#65533;&#65533;&#65533;&#65533;&#137;&#65533;&#65533;&#65533;$&#65533;#&#65533;&#65533;&#65533;&#248;&#65533;W&#65533;&#65533;&#65533;&#1628;&#65533;&#65533;i	Bx&#65533;&#65533;8*&#65533; &#65533;&#65533;r&#65533;w 6Z&#65533;X"&#65533;&#65533;&#65533;&#65533;&#65533;uk&#65533;W$$ &#65533;	"kk&#65533;fc&#65533;d/s3w&#65533;&#65533;&#65533;b8&#65533;dAw&#65533;&#65533;5"&#60801;&#65533;&#1634;&#137;C`&#65533;&#65533;X.&#65533;&#65533;DU*a&#65533;a&#65533;&#65533;S&#65533;&#1241;&#65533;[&#1701;_&#1701;U:,&#65533;&#65533;g&#1702;-&#65533;&#65533;&#65533;&#65533; &#1262;<&#65533;&#65533;&#65533;&#65533;	:&#65533;&#65533;5k&#65533;9B#Bj	&#65533;&#6601;&#65533; &#65533;@o3=C&#65533;$&#65533;aV]&#65533;&#65533;n&#65533;R&#65533;&#65533;&#65533;&#1601;&#65533;&#1481;C]AZE$b&#65533;&#65533;A&#65533;a&#65533;&#65533;&#1645;&#65533;b&#65533;SZ"L:`@zaZ&#65533;&#65533;&#65533;1&#65533;&#65533;&#65533;@<2a7.&#65533;x&#65533;+=&#65533;&#65533;:&#65533;<"R@&#65533;"&#65533;&#65533;&#65533; &#65533;A^&#65533;#&#65533;&#65533; ;*&#65533;&#65533;#&#65533;&#65533;&#65533;&#65533;St&#65533;g:&#65533;M["&#65533;&#65533;nQ&#65533;&#65533;W&#65533;3&#65533;&#65533;#L&#65533;+&#65533;&#65533;#&#65533;&#65533;&#65533;%&#65533;&#65533;&#65533;		&#65533;&#6721;4&#65533;&#65533;&#65533;Gc&#65533;
d@8O:&#65533;v 8&#65533;&#65533;n &#65533;-:&#65533;&#65533;@&#65533;-9&#65533;@p&#65533;&#65533;&#65533;&#65533; <&#65533;&#65533;&#65533;Z&#65533;A&#65533;&#65533;z&#65533;&#65533;&#65533;&#65533;4&#65533;&#65533; &#65533;#&#65533;&#65533; &#65533; &#65533;-&#65533;&#65533; &#65533;&#65533;&#65533;` &#65533;A&#65533;a&#65533;&#65533;&#65533;{&#65533;V*&#65533;@&#65533;&#65533;@	&#896; &#65533;[A"&#65533; h&#960;&#65533;@	 &#65533;&#65533;@&#65533;&#65533;&#65533;p&#65533;@&#65533;&#65533;@&#65533;&#65533;A&#145;@&#65533; b&#65533;0&#65533;8&#65533;<p 0@&#65533;@`^q =?&#65533;&#215;T^<Z\&#65533;&#2016;>&#65533;!==&#65533;l&#65533;#b!&#65533;&#65533;s&#65533;&#65533;&#1682;%&#65533;&#65533;&#65533;9"&#65533;\$n&#65533;EbE
&#65533; &#65533;&#65533;&#65533;<lC&#1238;itm6&#65533;&#65533;&#65533;u&#65533;&#65533;&#65533;&#65533; @A~&#65533;|&#65533;T6&#65533;z~!&#65533;t&#1783;&#65533;Cxh&#65533;:&#65533;Z&#65533;&#65533;&#65533;Z&#65533;&#65533;.&#65533;A"&#65533;&#65533;3&#65533;&#65533;&#65533;M&#65533; &#65533;:&#65533;&#65533;&#1101;C&#65533;[P%&#65533;#p G)3@]&#65533;=-&#65533;`&#65533;&#65533;q&#65533;:`cO&#65533;d n&#65533;jA&#65533;W]&#65533;&#65533;&#65533;&#65533;&#65533;&#65533;&#65533;&#65533;&#65533;ZB&#65533;5T&#65533;&#65533;|&#65533;~B5Tk&#65533;&#65533;&#65533;&#65533;x&#65533;4&#65533;&#65533;&#65533;&#1627;&#65533;&#1475;}&#65533;&#65533;&#65533;_ &#65533;_@\&#65533;38&#65533;v&#65533;&#65533;=&#65533;&#65533;S&#65533;&#65533;1&#65533;f+S&#65533;&#65533;c&#6189;=&#1553;&#65533;&#65533;&#65533;&#65533;&#65533;&#65533;K&#65533;&#65533;&#63334;&#65533;&#1894;&#65533;&#65533;&#65533;&#1468;&#65533;&#65533;&#65533;hq ^&#65533;=&#65533;&#65533;@&#65533;&#65533;&#65533;?&#65533;&#65533;}y&#65533;	z&#65533;X$z["&#663; N&#65533;Ld{&#65533;8&#65533;WU&#65533;q&#65533;:zs&#65533;&#65533;b&#65533;&#65533;&#65533;&#65533;&#65533;;b&#65533;&#347;+&#65533;&#65533;&#65533;;&#65533;&#65533;&#65533;y&#65533;k&#65533;&#65533;&#65533;["&#65533;=L&#65533;P&#65533;Bs&#65533;ua&#65533;\&#65533;&#65533;p&#65533;x!bSS&#65533;R=TG&#65533;&#65533;&#65533;&#65533;jA&#65533;| &#65533;h]:y]&#65533;&#65533;&#1685;}&#65533;&#65533;u h=&#1693;|&#65533;&#65533;k&#65533;&#65533;&#65533;&#65533;Y=&#65533;&#65533;&#65533;_@&#65533;o&#65533;&#65533;&#65533;&#65533;&#65533;}&#1635;&#65533;&#65533;&#65533;&#65533;?&#65533;-&#65533;p z&#65533;&#1857;{ &#65533;&#65533;&#65533;&#65533;&#65533;M&#65533;&#65533;&#65533;|&#65533;#7&#65533;&#65533;:B&#65533;av&#65533;S&#65533;E&#65533;o&#65533;&#65533;u[&#65533;=B&#65533;9:B&#65533;<&#65533;}4S&#161;c &6n&#65533;&#65533;&#65533;b&#65533;&#65533;Z&#65533;&#65533;&#65533;7&#1658;&#65533;&#1716;-&#65533;&#65533;Xh&#65533;A&#65533;%B&#65533;wC&#65533;&#65533;&#1757;&#65533;&#65533;&#65533;&#65533;_&#65533;]&#65533;&#65533;&#65533;`4Q&#65533;8&#65533;&#65533;}m&#65533;&#65533;&#65533;&#65533;]&#65533;I@_ &#65533;&#65533;&#65533;&#65533;&#65533; |&#65533;&#65533;3&#65533;&#65533;&#65533;&#65533;}&#65533;e&#65533;&#65533;&#65533;&#1629;&#65533;&#65533;]^&#65533;u&#1579;&#65533;&#65533;&#65533;E&#65533;	|&#65533;&#511;Z&#65533;&#65533;&#65533;&#65533;B-
j1t&#65533;&#65533;?PB@Q&#65533;&#65533;$H&#65533;&#65533;J&#65533;&#65533;T`2&#65533;Fv
&#65533;&#65533;&#65533;&#65533;%!!
q7&#65533;	'&&#65533;w&#65533;&#65533;?&#65533;&#65533;n&#65533;&#65533;3&#65533;&#1189;L&#65533;:}
5&#65533;&#1321;T&#65533;Z&#65533;&#65533;5&#65533;V&#65533;0xf&#65533;&#65533;5,X&#65533;]&#65533;:&#65533;&#65533;&#65533;FHH1&#65533;&#65533;/&#65533;Rn&#65533;I&#65533;&#65533;&#65533;&#65533;Z&#65533;b&#65533;#&#65533;&#65533;#&#65533;&#65533;&#65533;&#65533;&#65533;Ci&#65533;&#65533;&#65533;8&#65533;k&#65533;&#65533;F<V&#65533;&#65533;M&#65533;&#1980;&#65533;	6&#741;!&#65533;&#65533;&#65533;a$&#65533;&#241;0Z7&#65533;&#65533;&#65533;&#65533;&#65533;F&#65533;"&#65533;&#65533;w&#1262;Yng	&#65533;5&#65533;&#65533;&#65533;&#267;?&#65533;<&#65533;&#65533;&#65533;&#795;;]y0&#65533;\&#65533;V&#65533;&#65533;&#65533;E&#65533;&#65533;&#65533;&#65533;B&#65533;&#65533;dC&#515;&#65533;4/&#65533;&#65533;A	^&#65533;P&#65533;!&#65533;&#65533;&#65533;&#65533;&#65533;x&#65533;X4f&#65533;?&#32576;&#65533;w}&#65533;&#65533; Fi&#65533;c}&#65533;&#65533;&#65533;&#65533;@a&#65533;&#65533;ba&#65533;7&#65533;&#65533;&#65533;1I&#65533;Q&#65533;mTK&#65533;&#65533;3&#65533;J-UD#>&#65533;&#65533;x&#65533;&#65533;Q,/&#65533;0&#65533;)&#65533;H&#65533;M&#65533;]&#65533;BI$&#65533;0&#65533;&#65533;UY}&#65533;VG&#65533;&#65533;&#65533;S8&#65533;I&#65533;]&#65533;(WRya&#65533;S&#65533;1&#65533;?&#65533;%u&#65533;>H&#65533;WR&#65533;&#53791;2&#65533; &#65533;6u&#65533;w<}&#65533;&#65533;%&#65533;Q&#65533;Pi!&#65533;&#65533;F&#65533;&#65533;&#65533;&#65533;I&#342;\n]!R&#65533;mH2Yd&#65533;&#65533;^&#65533;i&#65533;&#65533;n&#65533;i&#65533;&#65533;>$~$uDRn^z~9^y&#1893;7	8P&#65533;&#65533;&#65533;&#306;M4&#65533;"G&#65533;&#65533;DA!tNj&#65533;&#65533;N8!&#65533;&#49192; J&#1174;&#65533;&#65533;&#65533;=&#65533;PG4&#65533;&#65533;F"&#65533;&#65533;G&#65533;&#1812;&#65533;F&#17076;G&#65533;&#65533;&#65533;C&#65533;&#65533;7O&#65533;&#423;&#65533;&#1931;&#65533;pJb
@&#65533;&#65533;dUt&#65533;\<&#65533;E&#65533;\U|&g&#65533;&#65533;_T	f&Sj&#65533;C$H&#65533;
&#65533;c&#65533;C]&#65533;&#65533;Cw&#159;<&#65533;X.B*&#65533;x&#65533;&#65533;&#65533;&#65533;&#65533;6t&#65533;9
i&#65533;&#65533;&#65533;t&#65533;BMt&#65533;&#925;qBg&#65533;&#65533;&#65533;?p<%&#65533;)Iiw&#65533;A&#65533;&#65533;%x/&#560;&#65533;?&#65533;&#65533;&#65533;&#65533;&#65533;&#65533;gL4&#65533;&#65533;G&#175;&#65533;^&#65533;&#65533;&#1068;*&#65533;&#65533;&#65533;&#65533;"&#65533;w&#65533;&#65533;4&#65533;&#65533;~&#65533;O&#65533;U&#65533;<Q&#65533;&#65533;&#65448; &#65533;i&#65533;D&#65533;(&#65533;F&#65533;&#65533;&#65533;G'Fo&#65533;y&#65533;&#65533;&#65533;&#65533;&#65533;i&#65533;&#65533;d&#65533;u&#65533;R
=&#65533;&#65533;#5&#65533;&#65533;&#65533;#&#65533;&#65533;q&#65533;<&#65533;&#65533;XSj:&#65533;P&#65533;&#65533;&#65533;&#29724;&#65533;&#65533;UK&#65533;]&#65533;&#65533;&#65533;&#65533;Y&#65533;&#65533;"F<&#65533;&#65533;j&#65533;&#65533;<&#65533;R&#65533;>&#65533;&#65533;&#65533;&#1910;Z&#65533;b
in&#65533;&#65533;O~&#65533;&#26575;&#65533;S&#65533; &#65533;&#65533;T),&#65533;&#65533;&#65533;V#T&#65533;&#65533;m&#65533;&#65533;z(&#65533;&#654;;&#65533;&#65533;&#65533;&#65533; &#65533;&#65533;&#1734;&#65533;&#65533;&#65533;&#1577;@&#65533;&#65533;[&#65533;&#65533;}<&#65533;n+*&#65533;&#65533;Al&#65533;'&#65533;&#65533;C&#565;"&#65533;&#65533;&#65533;&#65533;#&#65533;*&#65533;&#65533;&#65533;9
&#65533;&#65533;&#65533;&#65533;&#65533;CA&#65533;&#65533;
&#65533;u&#65533;p&#65533;&#65533;&#65533;&#498324;e&#65533;&#65533;&#65533;R&#1668;&#65533;&#65533;&#65533;D!Y!O^&#65533;98$v&#65533;XT&#65533;&#65533;&#65533;&#65533;a&#65533;!<8&#65533;4&#65533;6#&#65533;&#65533;@&#65533;&#65533;&#65533;L&#57498;&#65533;`&#65533;&#65533;&#65533;&#65533;j&#65533;&#65533;&#65533;3&#65533;&#65533;f&#65533;*,&#65533;&#65533;"&#65533;&#65533;&#65533;9&#65533;&#65533;&#65533;!&#65533;&#65533;D*RS3&#65533;G&#65533;&#65533;&#65533;&#65533;&#65533;J&#1360;&#65533;d&#65533;~&#65533;)^x&#65533;&#65533;ym&#65533;y&#65533;tpvC&#65533;$&#65533;&#65533;&#65533;&#1270;&#65533;(p!p&#1146;t&#65533;J&#65533;p&#65533;&#65533;&#65533;&#181;8&#65533;&#65533;h\&#65533;&#65533;&#65533;/	W&#65533;&#496;&#65533;(l&#1281;/&#65533;P<9B#&#65533; u`&#65533;Q&#65533;&#65533;&#65533;"&#65533;&#65533;l\e&#65533;C2&#65533;C c&#65533;#L&#65533;&#65533;b&#65533;(&#65533;&#65533;S&#65533;&#65533;kJ&#65533;0&#65533;'ya&#65533;\&#65533;	&#65533;&#65533;%&#65533;%<{^&#65533;&#900;&#65533;&#65533;&#65533;&z&#65533;&#65533;?B&#65533;&#65533;a&#65533;
&#65533;&#65533;^ &#65533;b&#65533;&#65533;@&#65533;F&#65533;&#65533;&#65533;jI$&#65533;IO&#65533;&#1172;&#65533;}&#65533;dJ
Q&#576;&#65533;EF&#65533;x@I-&#65533;G( &#65533;&#65533;&#65533;&#65533;l&#65533;&#65533;&#65533;(K&#65533;lcV&#65533;&#65533;&#65533;&#65533;[*(&#65533;$L&#65533;}i,^&#65533;A&#65533;&#65533;&#65533;8V&#65533;.&#65533;&#65533;&#65533;P:`
P&#65533;/&#65533;&#65533;?X&#65533;&#65533;`dK&#65533;&#65533;J&#65180;&#65533;&#65533;F&#65533;V&#616;_5&#65533;&#1515;d&#65533;La(&#65533;RF&#65533;&#65533;&#65533;&#65533;t&#65533;\"&#65533;"&#65533;.<&#65533;)&#65533;&#65533;&#65533;#&#65533;&#65533;&#65533;&#65533;&#65533;6Hh	&#65533;&#65533;<&#65533;&#329;.UPA&#65533;@&#65533;&#65533;.1a&#65533;&#65533;#,#p|&#65533;C&#65533;&#65533;&#65533;1&#65533;&#65533;&#65533;&#65533;&#65533;
&#65533;&#65533;
w&#65533;&#65533;z&#65533;C`M&#65533;\ M&#65533;&#65533;?^!&#65533;&#65533;r&#65533;;V&#65533;&#65533;Q&#65533;&#65533;d&#65533;m&#65533;`&#65533;5h&#65533;t&#65533;v&#65533; g#&#65533;+R<0(&#65533;G&#65533;&#65533;&#65533;&#65533;&#449;UD"M&#65533;Bta&#65533;[&#65533;&#65533;&#65533;CFtu&#65533;$&#65533;&#65533;&#65533;&#266;B
Q&#65533;]&#65533;&#65533;Zup	X&#65533;&#65533;&#65533;&#65533;t&#65533;&#65533;&#65533;&#65533;}N &#65533;&#65533;&#65533;&#65533;;&#1825;&#65533;e&#65533;&#65533;S6&#65533;&#65533;>t&#65533;&#65533;&#65533;hWZ&#65533;&#65533; &#65533; XEfaIT&#65533;&#65533;&#65533;b&#65533;8Fq&#65533;C&#65533;)O&#65533;&#1629;&#65533;&#65533;&#65533;&#65533;w&&#65533;*&#65533;w`(&#65533;4c2&#65533;$&#65533;d>[&#65533;l{ ?t&#65533;&#65533;?5&#65533;)@c &#65533;cB&#65533;Q&#65533;&#65533;&#65533;)/&#65533;&#65533;&#65533;&#65533;&#65533;|&#65533;&#65533;&#65533;OpHryR&#228;&#65533;'8O&#65533;&#1157;Dhk
&#65533;&#65533;&#65533;yQ&#65533;i&#65533; o&#65533;[&#65533;^&#65533; &#65533;&#65533;B&#65533;E&#65533;&#65533; np+*pU&#65533;&#65533;T&#65533;&#45120;&#65533;&#65533;&#65533;&#65533;&#65533;&#65533;z&#65533;%&#65533;&#65533;KBtd&#65533;D&#65533;?IJ&#65533; s&#65533;1&#65533;a&#65533;S&#65533;&#65533;?J&#65533;&#65533;d3E>MY0&#65533;$s&#65533;)!]1&#65533;&#65533;&#65533;&#65533;A&#65533;x)2v&#65533;&&#65533;&#65533;&#65533;&#65533;`&#65533;<&#65533;&#65533;&#65533;xr8U&#65533;|&#65533;<&#65533;&#65533;x&#65533;E7,&#65533;,CaR&#65533;&#65533;&#65533;N&#65533;&#65533;&#65533;9&#65533;&#65533;&#65533;8Yy&#65533;Kb&#65533;&#65533;&#65533; &#65533;&#65533;&#65533;&#65533;&#65533;no;&#65533;&#65533;G&#65533;&#65533;i+{&#65533;&#65533;&#65533;&#65533;&#65533;nhT&#65533;&#65533;7&#65533;&#65533;=C'&#65533;&#65533;&#65533;&#65533;H&#N&#65533;&#1190;b<]0F&#65533;-&#65533;F&#62720;&#65533;&#65533;&#65533;j1&#65533;=@&#65533;r&#65533;&#65533;K&#65533;R&#65533;&#65533;~uAQe&#65533;&#5858;&#65533;&#65533;RA.&#65533;U&#65533;&#65533;&#1389;bu&#1352;&#65533;`&#65533;PX&#65533;&#65533;p&#65533;&#65533;8&#65533;`[)&#65533;&#560;C&#65533;&#65533;o.&#65533;&#65533;'@&#65533;&#65533;&#65533;+	&#65533;&#65533;&#65533;6`w{br.&#65533;^&#65533;&#65533;Z* &#65533;s&#65533;&#65533;M8&#65533;&#65533;0&#65533;&#65533;LV)H&#65533;"O&#65533;&#65533;&#65533;@&#65533;&#65533;4&#65533;(&#65533;P&#65533;5]	&#65533;;:&#65533;&#65533;b;&#65533;3&#65533;K&#65533;m?&#65533;%e&#65533;
&#65533;&#65533;?&#65533;&#1092;&#65533;<&#65533;&#65533;J)&#65533;&#65533;m&#65533;:&#65533;}&#65533;&#65533;&#65533;&#65533;?&#65533;&#65533;*&#65533;G#&#65533;&#65533;S&#65533;&#65533;>Ob&#65533; &#65533;&#65533;*E&#574;pR`~&#65533;a&#65533;X&#65533;&#65533;`\Q4&#65533;T&#65533;&#65533;&#65533;(&#65533;`&#65533;&#65533;?)&#65533;&#65533;[12&#65533;&#65533;ga<a\&#65533;&#65533;&#65533;&#65533;&#65533;&#65533;&#65533;Ga&#65533;&#65533; -&#65533;VG@G&#65533;&#65533;p&#65533; 
&#65533;f~&#65533;&#65533; &#65533;pl&#65533;&#65533;4"&#65533;&#65533;&#65533;#'&#65533;&#65533;&#65533;,&#65533;9&#65533;7*&#65533;>&#65533;&#65533;,55I&#65533;h&#1537;*2A&#65533;o$ &#65533;&#65533;!T&#65533;F^&#65533;&#65533;ik&#65533;t&#65533;&#65533;*yauCP&#65533;7&#65533;&#65533;-&#65533;&#65533;_d&#65533;&#65533;&#65533;"4Y&#65533;A&#65533;&#580;&#65533;c&#65533;"7#<&#65533;3&#65533;.<A&#65533;p&#65533;&#65533;l&#65533;g&#65533;aw&#65533; Q&#65533;vl0&#65533;|&#65533;f&#65533;Rr&#65533;&#65533;mKq&#65533;&#65533;&#65533;IQX&#65533;0s<&#65533;/l10&#65533;q&#65533;&#65533;&U&#65533;;"&#65533;y&#65533;&#65533;:&#65533;&#65533;d&#65533;S&#65533;&#65533;[&#65533;Qz&#65533;G0Y&#65533;&&#65533;'&#65533;B&#65533;2>&#65533;&#65533;Az&#65533;x&#65533;&#65533;(P[&#65533;u(&#65533;&#65533;>&#65533;&#65533;b&#65533;Q&#65533;&#65533;[h&#65533;X&#65533;]d
'^T9&#65533;&#268;@&#65533;1' Pjp&#65533; %&#65533;`&#65533;&#65533;&#65533;  &#65533;w&#65533;`<aa&#65533;(/&#65533;&#65533;&#32270;Ka&#65533;P&#65533;(&#65533;:P0P9=&#65533;&#65533;h&#65533;&#65533;&#65533;IB0|&#65533;&#65533;&#65533;Fs&#65533;&#65533;&#65533;`	&#65533;&#65533;V&#65533;&#65533; &#65533;X2P&#65533;&#65533;&#65533; &#65533;&#1542;&#65533;Ts`C@8&#65533;5&#1541;8`&#65533;q0Z2&#65533;B&#65533;&#65533;g&#65533;rr0o0'8\@Z&#65533;`A P&#65533;&#65533;&#65533;CP&#65533;&#65533;@ 
&#65533;,&#65533;#&#65533;&#65533;&#65533;&#65533;`&#65533;&#65533;&#65533;S I>~&#65533;C&#65533;W*&#65533;&#65533;;&#65533;&#65533;&#65533;A;&#65533;&#65533;h&#179;SB&#65533;&#65533;&#65533;&#65533;&#65533;i&#65533;&#65533;i&#65533;&#65533;,+dq_t&#65533;PH&#65533;Y&#65533;_^g8\(&#65533;V'_/&#65533;_&#65533;&#65533;&#65533;v1L.&#65533;j&#65533;&#65533;3MA&#65533;&#65533;w&#65533;&#65533;}&#65533;Tw&#1668;wQ&#65533;&#65533;8\@ ~&#65533;W	&#65533;F &#65533;5&#65533;r&#65533;&#65533;v&#65533;&#65533; q&#65533;&#65533;&#65533;&#65533;GytRyPK&#65533;&i&#65533;D&#65533;&#65533;&#65533;&#65533;&#65533;&#65533;&#65533;|[K&#65533;cA&#65533;0&#65533;A&#65533;&#65533;&#65533;&#65533;&#65533;'Z&#65533;F&#65533;&#65533;&#65533; Y&#65533;p&#65533;&#1952;&#65533;Dm/&#65533;x	&#65533;|J&#65533;q&#65533;&#606;<Ara	C&#65533;oB&#65533; B&#65533;?//&#65533;&#65533;&#65533; &#65533;C&#65533;&#65533;4P&#65533;&#65533;0&#65533;p&#65533;H &#65533;H&#65533; &#65533;@&#65533;&#65533;i&#65533;@&#65533;&#65533;H&#65533;(`&#65533;! >@Ba&#65533;A&#65533;Y&#65533;,&#65533;0&#65533; &#65533;&#65533;X&#65533;&#65533;&#65533;v &#65533;&#65533;&#65533;&#65533;&#65533;&#65533;4&#65533;&#65533;!&#65533;&#65533;:3B &#65533;&#65533;&#65533;E c&#65533;{&#65533;b&#65533;f&#65533;:&#65533;,&#65533;E&#65533;2`&#65533;B/&#65533;&#65533;j	80&#65533;h&#65533;8&#65533;&#65533;&#65533;&#65533;&#65533;&#65533;
&#65533;&#65533;0&#65533;&#65533;&#65533;&#65533;&#65533;C 72(`&#65533;`)Z&#65533;)z&#65533;M&#65533;&#65533; W&#65533;74~0&#65533;M&#65533;>&#65533;"C5&#57494;&#65533;&#65533;s&#65533;3+n&#65533;&#65533;&#65533;mv0&#65533;P$&#65533;&#65533;&&#65533;&#65533;&#65533;&#65533;k}s&#65533;&#65533;IL&#65533;&#65533;_ "W&#65533;uIajU&#65533;^L1v&#65533;&#65533;&#65533;6.&#65533;&#65533;&#65533;&#2033;!~&#65533;&#65533;&#65533;&#65533;@OIa&#1630;&#65533;&#65533;&#65533;x&#65533;&#65533;W&#65533;P&#65533;|&#65533;9&#65533;RQ[D&#65533;&#65533;&#65533;yNK&#65533;&#65533;&#65533;&#65533;&#65533;c&#65533;	;RO&#65533;t;&#65533;*(&#65533;&#65533;&#65533;!t&#65533;&#65533;y%&#65533;	&#65533;&#65533;^&#65533;&#65533;&#65533;_f&&#65533;1R&#65533;&#65533;p&#65533;P&#65533;&#1437;Y`&#65533;f3&#65533;&#65533;&#65533;&#65533;&#65533;&#65533;&#65533;mwx&#65533;&#65533;qp&#65533;&#65533;&#1146;|&#65533;7?&#65533;c,&#65533;&#65533;H&#65533;d&#65533;&#65533;>&#65533; P&#65533; B	&#1714; &#65533;<Q&#65533;&#65533;	! j&#65533;&#65533;a`	b&#65533;H&#65533; &#65533;&#65533;H<&#65533;&#65533;&#65533;&#65533;&#65533;Y&#65533;$&#65533;&#65533;Q&#65533;&#65533;&#65533;&#65533;&#65533;&#65533;|&#661;<&#65533;!s&#65533;z&#65533;|p&#65533;&#65533; &#65533;7&#65533;#&#65533;&#65533;&#65533;&#65533;3&#65533;9&#65533;.&#65533;e$&#65533;O
P0&  qi#1#MJ&#65533;n&#65533;  &#65533;/&#65533;&#65533;&#65533;&#65533;J1 z4 &#65533;aP &#65533;`&#65533; &#65533;&#65533;E&#65533;&#65533;z&#65533;a&#65533;&#65533;&#65533;&#65533;&#65533;&#65533;S&#65533;#&#65533; &#65533;Ac&#65533;&#65533;Gl&#65533;&#65533;g\&#65533;h	&#65533;&#65533;:&#65533;d&#65533;:E^&#65533;]&#65533;vi&#65533;&#65533;&#65533;N&#65533;u&#65533;V6&#65533;4QA|yL&#65533;U&#65533;&#65533;&#65533;&#65533;L&#65533;e`&#65533;-&#65533;&#65533; &#65533;&#65533;7&#65533;&#65533;h&#65533;&#65533;&#65533;3&#65533;&#65533;"&#65533;&#65533;&#65533;&#65533;&#65533;&#65533;&#65533;&#65533;~&#65533;
&#65533;Dq\&#65533; m&#65533;xx&#65533;&#65533;&#65533;&#35441;&#65533;g l[&#65533;8m	&#65533;&#65533;	&#65533;  `Nj&#65533;@&#65533;c&#65533;&#65533;&#65533;&#65533;&#65533;y&#65533;7E&#65533;tdQT&#65533;&#65533;&#65533;&#65533;%[M&#65533;&#65533;U&#65533;To&#65533;&#65533;&#65533;B&#65533;(Fq&#65533;]&#65533;{&#65533;&#65533;9&#65533;&#65533;&#65533; &#1424;&#65533;/4&#65533;Q&#154; &#65533;&#65533;&#65533;&#65533;Q&#65533;&#65533;P&#65533;&#65533;&#65533;g&#65533;x&#65533;(p3<&#65533;	T&#65533;4&#65533;&#65533;K&#65533;T&#65533;i&#65533;V@@&#65533;&#65533;t&#65533;B&#65533;&#65533;?Z&#65533;i&#65533;&#65533;&#65533;
L&#65533;&#65533;&#65533;&#65533;&#65533;s0&#65533;&#65533;x&#65533;&#65533;  &#65533;&#65533;&#65533;n&#65533;C&#65533;y&#65533; &#65533;&#65533;&#65533;p&#65533;Q&#65533;9R&#65533;&#65533;&#65533;&#65533;@T&#65533;&#65533;U<&#65533;)J&#65533;s&#65533;&#65533;&#65533;  #P&#65533;&#65533;h+&#65533;C&#65533;&#65533;)v&#65533;&&#65533;&#65533;&#65533;&#65533;&#65533;Q&#65533;
`#VJO&#65533;n&#65533;EY&#65533;&#65533;E&#65533;8&#65533;.	&#65533; &#65533;&#65533;&#65533;`	&#65533;&#65533;`	&#65533;&#65533;&#65533;v&#65533;I&#65533;&#65533;S&#65533;&#65533;Y&#65533;)*M~&#65533;cL&#65533;&#65533;)PrU~G &#65533;A&#65533;HA&#65533;\I&#65533;&#65533;&#65533;&#427306;>&#65533;&#65533;yn&#65533;nYi&#65533;j&#65533;&#65533;&#65533;&#65533;&#65533;&#65533;&#65533;D&#65533;4&#65533;&#402;k&#65533;&#65533;7T&#65533;&#65533;&#1195;&#65533;&#555;8&#65533;&#65533;_&#65533;v-&#65533;&#65533;K&#65533;&#12143;d&#65533;&#65533;&#65533;cN&#65533;|H:&#65533;&#65533;{&#65533;&#65533;&&#65533;w&#65533;P&#65533;&#65533;bIQ&#65533;I&#65533;Pq&#65533;M&#65533;3&#65533;G&#65533;l&#65533;&#65533;&#65533;O&#692;&#65533;<!E[&#65533;cE&#65533;w&#65533;q8 0&#65533;&#65533;+&#65533;z	p&#65533;&#65533;~a&#65533;2k&#65533;L&#65533;P&#65533;&#65533;&#65533;&#65533;P&#65533;PJ &#65533;>:&#65533;&#65533;&#65533;o&#65533;xgm&#65533;9gKx}RP&#65533;i &#65533;0sT  &#65533;&#65533;[&#65533;&#65533;&#65533;B&#65533;&#65533;-` w&#65533;&#65533;V@d&#65533;P&#65533; &#65533;p&#65533; &#65533;pe&#65533;&#65533;` 1&#65533;&#65533;&#65533;&#65533;c&#65533;&#65533;&#65533;Pm&#492230;k7&#65533;&#65533;a0&#65533;&#594;&#65533;
&#65533;&#65533;j`:k	D&#65533;.&#65533;&#65533;*&#65533;L &#65533;&#65533;3!1&#65533; &#65533;&#65533;&#65533;5hGvA,Y&#65533;&#65533; &#65533;&#65533;3&#65533; &#65533;&#65533;&#65533;&#65533;4&#65533;
&#65533;&#65533;&#65533;
XK&#65533;&#65533;&#65533;`&#65533;-&#1077;&#2029;	&#65533; 7	&#65533;&#65533;K&#65533;|:&#65533;&#65533;k&#65533;#z&#65533;i=&#65533;&#65533;&#65533;&#65533;\&#65533;S&#65533;:&#65533;S}&#65533;&#65533;&#65533;&#65533;&#65533;\q&#65533;&#65533;&#65533;&#65533;5y&#2640;&#65533;&#65533;Q&#65533;-qA0&#65533;R&#65533;&#65533;&#65533;&#65533;, A&#65533;&#65533;m;&#65533;&#65533;x&#65533;VlW6=&#65533;ic&#65533;&#65533;&#65533;OZ&#535;&#65533;&#65533;&#65533;K7&#65533;&#65533;u[q.&#65533;&#65533; \8vQ8A0&#65533;%&#65533;(&#65533;V&#65533;s&#65533;MIK&#65533;M&#65533;
&#65533;k&#65533;&#65533;w&#65533;F&&#65533;	F&#65533;Qe&#65533;&#1434;&#65533;&#65533; &#65533;&#65533;&#65533;&#65533;&#65533;r&#65533;&#1215;yyU@&#65533;&#65533;&#65533;o&#65533;&#65533;&#65533;&#65533;I&#65533;&#65533;&&#65533;8=o<&#65533;o3}#[&#65533;z&#65533;q&#65533;z&#1304;e2&#65533;/&#65533;P<&#65533;_a&#65533;&#65533;&#65533;P&#65533;y&#65533;XDQQ[&#65533;RmEL&#65533;'&#65533;&#65533;&#65533;&#65533;(&#1354;S&#65533;&#65533;&#65533;&#65533;&#166;0&#65533;&#65533;&#65533;;&#65533;z&#65533;&#65533;&#65533; &#65533;&&#65533;&#65533; b&#65533;`&#65533;` LP&#65533;&#65533;L&#65533;&#65533;&#65533;`f0&#65533;T&#65533;&#65533;&#65533;&#65533;;	&#65533;5&#65533;A 
&#65533;&#1232;+b&#65533;&#65533;f` &#65533;>&#65533;&#65533;%&#65533;l&#65533;A&#65533;&#65533;
&#65533;00&#65533;s&#65533;_k	p&#65533;-0#P-&#65533;&#65533;&#65533;l&#65533;&#65533;&#65533;s&#65533;`|@&#65533;f@&#65533;&#65533;&#65533;&#65533;&#65533;>&#65533;&#65533;p&#65533;&#65533;&#65533;
I! &#65533;o&#65533;&#1869;&#65533;&#65533;m&#65533;	&#622;?&#65533; &#65533;p&#65533;&#65533;&#65533;&#65533;&#1924;+&#65533;&#65533;&#1703;i&#65533;&#65533;K&#65533;N&#65533;X&#65533;&#65533;[&#65533;g&#65533;&#65533;4&#65533;
&#65533;&#65533;,&#65533;@&#65533;1&#65533;&#65533;	N &#65533;&#1412;&#65533;&#65533;L&#65533;|&#65533;&#65533;&#65533;&#65533;\+D&#65533;`1&#65533;:(n&#65533;w&#65533;5&#65533;&#65533;\&#65533;_&#65533;w&#65533;&#65533;V&#65533;AS&#65533;L&#65533;WU`&#65533;&#65533;&#65533;&#65533;&#65533;ZLRg8&#65533;&#65533;&&#65533;i/a&#65533;L&#65533;M&#65533;&#65533;'&#65533;g&#65533;&#65533;W&#65533;8H&#65533;I[&#65533;:H&#65533;g%&#65533;&#65533;M&#65533;&#65533;&#65533; Cz:&#65533;e&#889;&#65533;n&#65533;k5&#65533;U&#65533;&#65533;&#65533;mo@&#65533;'F6pZF&#130;?0mr0&#65533;&#65533;E<Ry&#65533;g'&#65533;j&#65533;&#65533;f&#707;Y&#65533;&#65533;0p&#36535;&#65533;4&#65533;&#65533;&#65533;&#65533;4_]&#65533;&#65533;v&#65533;e]&#65533;r&#65533;b`&#65533;&#65533;S &#65533;0&#65533;&#65533;&#65533;&#65533;&#65533;&#462;&#65533;mTY&#65533;&#65533;kJs;Lp&#65533;&#65533;&#65533;&#58056;p&#65533;&#65533;lrl&#65533;&#65533;z&#65533;&#50269;&#65533;| &#65533;>p> ^&#65533;&#65533;vB&#65533;&#65533;&#1656;&#65533;&#65533;&#65533;P&#65533;m&#65533;&#65533;&#65533;&#65533;r&#65533;X[&#65533;P&#65533;&#65533;&#65533;&#1538;&#65533; &#65533;(&#65533;&#65533;J&#65533;&#65533;&#65533;"QAU&#65533;&#65533;&#65533;@&#65533;&#65533;&#65533;6H&#65533;H&#65533;&#65533;Q&#65533;HR&#65533;&#264;&#65533;4&#65533;:DW"U-&#973;&#65533;&#65533;&#65533;U-X&#65533;&#65533;&#65533;&#967;Kx&#65533;&#65533;&#65533;&#65533;&#65533;!
d&#65533;B&Q&#65533;&#65533;&#65533;>4E&#65533;&#959;&#65533;Q&#65533;&#65533;*1jR&#65533;g\&#65533;`&#65533;&#1585;$Q:$&#65533;Z&#65533;&#65533;&#65533;&#65533;#W&#65533;\&#65533;&#65533;&#65533;&#65533;r&#65533;a
&#65533;U&#65533;m&#65533;&#65533;K&#65533;.&#65533;K&#65533;&#65533;P2&#65533;m#1-Z&#65533;&#1593;&#65533;Q&#65533;D4;r&#65533;&#65533;&#65533;a&#65533;E&#65533;Z&#65533;$&#65533;z&#65533;&#65533;i&#65533;(&#65533;rH&#6096;&#1522;&#65533;&#65533;&#65533;&#65533;&#65533;l&#65533;&#65533;z&#65533;&#65533;P&#65533;&#65533;&#44640;pK4n&#65533;&#65533;r&#65533;&#65533;&#65533;&#65533;&#65533;-$y&#65533;&#65533;&#65533;&#65533;&#65533;&#65533;y=&#65533;C&#65533;s&#65533;U&#65533;&#65533;&#65533;-&#65533;&#65533;&#65533;&#65533;^&#65533;z&#65533;&#65533;&#1919;&#65533;_&#65533;&#65533;&#65533;&#65533;~'&#65533;@&#65533;?&#65533;0&#65533;C'&#65533; %&#65533;&#65533;A&#65533;&#65533;&#65533;>&#65533;&#65533;&#65533;&#65533;&#65533;69&#65533;&#65533;&#65533;&#65533; &#65533;88C&#65533;8&#65533;A&#65533;dD&#65533;t&#65533;'&#65533;&#65533;B&#65533;*&#65533;G&#65533;&#65533;&#65533;&#65533;z&#65533;a,#v&#65533;&#65533;C&#65533;&#65533;&#65533;&#65533;&#65533;&#65533;!&#65533;&#65533;&#65533;+&#65533;&#65533;&#65533;Q&#65533;$0"&#65533;`&#65533;'&#65533;.a&#65533;R&#65533;&#65533;&#154;:&ph&#65533;&#65533;&#65533;D&#65533;T*&#65533;D0L&#65533;3O<&#65533;&#65533;s&#65533;;&#65533;&#65533;3A;&#65533;L&#65533;ACE4QE&#65533;K&#65533;)&#65533;&#1057;G&#65533;&#489;&#65533;&#65533;K*&#65533;&#65533;p&#65533;S&#65533;&#65533;j&#65533;'&#65533;bl4b&#65533;&#65533;2vV&#65533;&#65533;&#65533;!&#65533; `&#349;|&#65533;Vn&#65533;&#65533;9t&#65533;&#65533;9~&#65533;&#65533;&#65533;&#65533;&#65533;I!&#65533;5&#65533;&#65533;d&#65533;&#65533;&#65533;&#65533;&#65533;&#65533;&#65533;Y}p&#65533;Z &#65533;&#65533;l&#65533;m&#65533;z&#65533;&#65533;&#65533;&#65533;V>0c&#65533;gZP%&#65533;o"&#65533;	&#65533;&#65533;ma&#65533;&#65533;Fh&#65533;&#65533;_&#65533;(&#65533;so5&#65533;V3h&#65533;!&#65533;&#65533;A&#65533;&#65533;K&#65533;&#65533;&#65533;&#65533;&#65533;B&&#65533;&#65533;*&#65533;f&#65533;&#65533;Yb&#65533;&#65533;kH&#65533;&#65533;&#65533;@&#65533;!&#65533;Zk)&#65533;jd4&#65533; &#65533;&#65533;&#65533;&#65533;;1&#65533;&#65533;&#65533;&#65533;&#65533;&#65533;&#65533;dp&#65533;iP&#65533;&#65533;&#65533;n&#65533;&#202;&#65533;&#65533;&#65533;&#65533;&#65533;GF&#65533;&#65533;&#65533;&#1188;d&#65533;f&#65533;@&#65533;&#65533;6&#65533;&#65533;&#65533;&#65533;&#65533;&#65533;&#65533;7&#1744;&#65533;&#65533;6&#65533;R&#65533;Z&#65533;&#65533;#{&#65533;&#1508;&#65533;n&#65533;&#1848;n.&#1732;&#65533;N"n
&#65533;'&#65533;&#65533;z&#65533;UfFo&#65533;@&#65533;&#65533;&#65533;
&#65533;&#65533;q&#65533;&#65533;<&#65533;&#65533;&#65533;&#65533;o&#65533;&#65533;i&#65533;@ 7_P&#65533;0&#65533;G)4g&#65533;g)0&#65533;&#65533;&#65533;&#65533;*8x&#65533;&#65533;&#65533;&#65533;&#65533;&#65533;% &#349;;0&#65533;OPbi&#65533;,E&#65533;k&#65533;g&#65533;&#65533;&#65533;&#1121;!&#65533;	&#65533;+e8R"4L&#1185;&&#974;&#65533;&#65533;+^&#65533;*&#65533;&#1842;&#65533;/&#65533;G&#65533;}&#65533;t&#65533;&#65533;&#65533;'&#65533;x&#65533;@&#65533;&#65533;s>>&#65533;'_&#65533;:&#65533;&#65533;s):%&#65533;&#65533;&#65533;_&#65533;\&#65533;0)AE"V&#65533;&#65533;&#65533;P@&#65533;&#65533;&#65533;&#65533;V&#65533;
h&#65533;&#65533;*@&#65533;4L1&#65533;LC&#65533;&#65533;&#65533;	x0B&#65533;&#65533;&#65533;1&#65533;&#65533; R&#65533;c&#65533;&#65533;&#65533;NR&#65533;k(@O&#65533;&#65533;1I
adLa&#65533;&#65533;`&#65533;&#65533;&#65533;#b&#65533;
`@
&#65533;&#363;,Q&#65533;_&#65533;
V+&#65533;&#65533;`&#65533;i1&#65533;V&H&#65533;&#65533;&#65533;&#65533;%&#65533;&#651;7&#65533;&#65533;&#65533;
&#65533;&#65533;\:(&#65533;v&#65533;}H&#65533; *x&#65533;&#65533;D%&#65533;&#65533;&#65533;V2&&#65533;@&#65533;c&#65533;X&#65533;&#790;&#65533;&#65533;&#65533;&#65533;&#65533;eiI&#65533;o&#65533;w&#65533;h&#65533;0&#65533;)bs&#65533;,&#65533;!#$&#65533;2&#65533;&#65533;&#65533;iJ&#65533;`&#1246;5&#65533;9&#65533;5x@&#65533;nj&#13356;-&#65533;j&#65533;Q&#65533;&#65533;&#65533;0K&#65533;
&#65533;&#65533;zS&#308;gl&#65533;9&#65533;m&#65533;&#65533;5&#65533;&#65533;.bK&#65533;t&#65533;G&#65533;R^&#65533;:8x&#65533;H`
&#65533;&#65533;"BX&#65533;"&#65533;&#65533;H0&#65533;p&#65533;&#65533;&#65533;&#65533;9Nr"&#65533;&#65533;X&#65533;D@&#65533;&#65533;&#65533;#&#65533;Y&#65533;&#65533;4&#65533;>&#65533;HA&#65533;&#65533;l\&#65533;A&#65533;,U&#65533;&#65533;&#65533;&#65533;&#65533;&#65533;&#65533;EO1&#65533;&#65533;Aw&#65533;&#65533;K`"Y:  &#65533;&#65533;B!&#65533;ro&#65533;I&#65533;R&#65533;T&#65533;i)&#65533;{&#65533;>&#65533;&#65533;&#65533; D~;	&#65533;&#65533;&#65533;n&#65533;:&#65533;&#65533;X$$-e&#65533;&#65533;&#65533;_&#65533;&#65533;&#65533;&#65533;&#65533; &#65533;&#65533;?&#565;1%(~&#65533;_\&#65533;&#65533;'&#65533;$u.&#65533;*gT&#65533;:U&#65533;&#65533;o.Sj{.&#65533;-&#65533;?&#65533;A&#65533;&#65533;x&#65533;&#65533;&#65533;&#65533;2&#65533;&#65533;&#65533;8&#65533;)O&#65533;&#65533;S,&#65533;&#65533;$E&#65533;o&#65533;k^&#65533;*&#65533;&#65533;@p+&#552;#&#65533;h&#65533;&#65533;\&#65533;ajp&#65533;&#65533;G&#65533;&#65533;Y&#65533;b&#65533;&#65533;&#65533;&#342;&#65533;&#65533;-!&#65533;&#65533;c,&#392;6R(&#65533;H0M&#65533;&#65533;8P &#65533;h&#65533;&#65533;f
&#65533;Q!k&#65533;&#65533; '&#65533;&#645;&#65533;&#65533;Y`&#65533;l&#65533;&#65533;-I&#65533;&#65533;&#65533;&#65533;I&#65533;y&#65533;&#65533;&#65533;&#65533;"0&#65533;&#65533;;&#65533;u&#65533;&#65533;&#65533;1
&#65533;&#65533;&#65533;Z&#65533;&#65533;/&#65533;FR28&#65533;&#65533;D&#65533;Jy&#65533;&#65533;m*&#1269;&#65533;=&#65533;m&#417;&#65533;.&#65533;P&#65533;Y&#946;)kG~&#65533;p
&#65533;&#65533;LH&#65533;&#65533;3&#65533;1K&#65533;&U&#65533;a&#65533;R&#65533;&#65533;&#65533;&#65533;@x&#65533;&#65533;Z2w&#65533;K&#65533;&#65533;e&#65533;&#65533;&#65533;&#1796;&#65533;&#65533;$@.p`&#65533;D&#65533;IU&#65533;&#65533;&#65533;,&#65533;vA&#65533;&#65533;S&#65533;P&#65533;&#65533;&#1337;&#517;@K&#65533;&#65533;?&#65533;D&#65533;88&#209;:&#65533;&#65533;T(aD&#65533;	&#65533;v&#65533;&#65533;&#65533;&#65533; &#65533;7&#65533;pT&#65533;JR&#65533;Bj&#65533;&#65533;"Iz&#65533;P)&#65533;&#65533;g=&#1236;&#65533;!3&#65533;n&#65533;
(&#65533;`&#65533;&#65533;`&#65533;i>&#65533;&#65533; 5&#65533;&#65533;EU&#65533;&#65533;&#65533;&#65533;%&#65533;&#65533;E&#65533;&t&#65533;&#65533;&#65533;&#65533;C%&#65533;&#65533;&#65533;&#65533;W&#65533;R)P&#1633;&#65533;I&#65533;L]&#1642;&#65533;Is&#65533;&#65533;&#65533;&#65533;&#65533; X&#65533;L&#65533;V&#1180;R&#65533;]9}&#65533;&#65533;&#65533;&#65533;&#65533;&#65533;&#65533;2Z&#65533;&#65533;&#65533;&#65533;x&#65533;c&#65533;&#65533;&#65533;2&#65533;&#65533;C&#65533;u&#65533;&#65533;&#65533;&#65533;X(s
O0G&#65533;&#65533;&#65533;*2P &#65533;&#65533;&#65533;&#65533;&#65533;u&#65533;&#65533;>&#65533;&#65533;&#65533;&#65533;8&#65533;&#65533;&#65533;q&#65533;&#65533;$b#&#65533;&#65533;&#65533;k!&#65533;[&#1058;&#65533;6"&#65533;&#65533;`&#65533;^r&#65533;h&#65533;&#65533;F0&#65533;&#1728;#&#65533;E&#1113;h4&#65533;K&#65533;.2&#65533;%A&#65533;0^^Dc&#65533;N&#65533;&#65533; &#65533;&#65533;&#65533;fj&#65533;&#65533;&#65533;&#65533;@&#65533;&#65533;J&#65533;Q8E;&#65533; &#65533;%9&#65533;v8&#65533;	LZ&#65533;&#65533;*&#288;
&#65533;(D!&#65533;&#65533;&#65533;B&#65533;R&#65533;	&#65533;x37&#65533;&#65533;m)&#65533;c&#65533;0&#5301;&#65533;&#65533;&#65533;-1&#65533;JU&#1693;V&#65533;Z)&#65533;&#65533;L&#65533;&#65533;'&#65533;&#65533; &#65533;#t&#1317;&#65533;TB"U_
&#1429;&#65533;&#65533;&#65533;,`&#65533;&#1367;bC&#65533;&#65533;c&#65533;&#285;&#65533;&#65533;&#65533;Q&#65533;M&#65533;&#65533;&#65533;&#65533;&#65533;}&#65533;y$&#65533; T&#65533;&#65533;&#65533;&#65533;&#65533;&#65533;Ct&#65533;0&#65533;&#65533;;&#65533;&#950;&#65533;+_&#65533;x&#65533;&#65533;Q&#65533;1 PU&#1925;M"Kc&#65533;&#65533;&#65533;i&#65533;4V&#65533;&#65533;=WOd&#65533;c&#65533;C&#1280;?;Ao&#435;=&#65533;&#65533;1&#65533;~&#65533;&#65533;}\4@&#65533;&#65533;&#65533;,&#65533;&#65533;t{&#65533;@&#65533;N&#65533;lE
&#65533;&#65533;( &#65533;&#65533;u&#65533;&#65533;&#65533;&#65533;&#65533;l&#65533;&#65533;s&#65533;&#65533;R&#65533;z&#65533;j&#65533;&#65533;&#65533;h#3ZvV4&#65533;r&#65533;&#65533;B&#65533;&#65533;Zw&#65533;&#65533;&#65533;&#65533;g8h&#65533;&#65533;&#65533;&#65533;I7&#1275;&#65533;ml;&#65533;&#65533;w2&#65533;&#65533;C&#65533;P&#65533;+N&#65533;.p?r&#65533;&#1859;&#65533;`$&#65533;(B&#65533;&#65533;&#65533;&#65533;
<&#65533;&#65533;b&#65533;&#65533;{&#65533;&#65533;v &#65533;&#65533;&#65533;&#65533;&#65533;!&#65533;X&#65533;&#65533; &#65533;&#65533;89(8&#65533;A8&#1200;&#65533;&#65533;q8&#65533;&#65533;&#65533;&#65533;&#65533;&#65533;Y&#65533;&#65533;
&#568;&#65533;&#65533;[+&#65533;"5&#65533;(&#65533;&#65533;k&#65533;S0&#148;K&#65533;&#65533;&#65533;&#65533;&#65533;&#192;&#65533;I0
&#65533;9&#65533;&#65533;&#65533;P
&#65533;[&#65533;&#65533;&#65533;&#1576;&#65533;&#65533;&#65533;K0&#65533; 	\
u&#765;2&#65533;&#65533;Jp&#65533;&#65533;&#65533;4D&#65533;hC&#65533;&#65533;&#65533;r&#65533;&#65533;x&#65533;&#65533;&#65533;&#65533;*p&#65533;@X &#65533;&#65533;;H&#65533;&#65533;&#65533;FR
&#65533;P&#65533;&#65533;#&#65533;&#65533;`&#65533;&#65533;h&#1089;_x0&#65533;&#65533;&#65533;(  &#65533;# =&#65533;j&#65533;&#65533;y%&#1120;&#65533;+9&#65533;&#65533;L&#65533;&#65533;+=8&#65533;&#65533;s&#65533;&#65533;&#65533;)xH&#1459;&#65533;&#65533;&#65533;&#65533;x&#65533;z&#65533;&#65533;&#65533;a&#65533;&#65533;+3D&#65533;dT&#65533;&#65533;&#65533;&#1682;&#65533;R&#65533;&#65533;&#65533;/x&#65533;&#65533;x &#65533;&#65533;&#65533;&#65533;&#65533;4&#65533;&#65533;&#65533;&#65533; &#65533;&#65533;B&#65533;&#65533;&#160; $,;&#65533;&#65533;vT
&#65533;&#65533;&#65533;&#65533;@&#65533;&#65533;I&#65533;-C&#65533;S&#65533;!&#65533;&#65533;&#65533;$&#65533;&#914;&#65533;X&#65533;s&#65533;&#65533;J&#65533;&#65533;&#65533;B&#65533;u&#65533;4RGMRG&#65533;&#65533;&#65533;&#65533;r&#65533;&#65533;
K39Zc&#65533;4&#65533;&#65533;&#65533; &#65533;i[&#65533;&#65533;&#65533;&#65533;&#65533;&#1325;
&#65533;6&#65533;p&#65533;z&#65533;`&#65533;&#65533;&#65533;L&#65533;&#65533;&#65533;S8&#1329; 8&#65533;$&#65533;{&#65533;&#65533; &#65533;.48&yN&#667;&#65533;&#65533;&#65533;&#65533;&#65533;&#65533;&#65533;&#65533;&#65533;&#65533;&#65533;8&#65533;&#65533;&#65533;i&#65533;&#65533;
9&#1060;&#65533;&#65533;&#65533;&#751;&#65533;2B&#65533;+W&#65533;&#65533;&#65533;&#65533;&#65533;X%&#65533;&#65533;*&#65533;&#65533;`P&#65533;&#65533;@&#65533;Z&#65533;&#65533;&#65533;S&#65533;&#65533;&#65533;B&#65533;&#65533;T&#65533;#&#65533;B&#65533;eD&#65533;&#65533;Y4d&#810;&#1274;`C&#65533;&#65533;L&#65533;&#65533;&#65533;]&#65533;&#65533;&#65533;x&#65533;wz&#65533;&#65533;Cr
gb&#65533;&#241;&#65533;;&#65533;!)&#1304;&#65533;&#65533;@&#65533;&#65533;l&#65533;&#65533;V0 &#65533;&#65533;&#65533;U9&#65533;S&#65533;Zx&#65533;G&#65533;&#65533;&#65533;&#65533;0&#65533; &#65533;&#65533;&#65533;&#65533;&#65533;+)&#65533;&#65533;X&#65533;h&#65533;&#65533;IN &#65533;&#65533;&#65533;	&#65533;&#65533;!&#65533;,&#65533;L&#65533;E/a;	&#65533;&#65533;.&#65533;&#65533;[&#65533;4&#65533;&#65533; &#65533;&#65533;&#65533;S&#65533;&#65533;&#65533;&#65533;&#65533;&#65533;&#65533;&#65533;aXD|"&#65533;&#65533;!cL&#65533;&#65533;&#65533;U&#65533; u&#65533;&#65533;&#65533;&#65533;ht&#410;&#65533;&#65533;TS&#65533;U&#65533;9X&#454;$6Ks;&#65533;?OI&#65533;&#65533;&#65533;r&#65533;&#65533;P5Hh&#65533;Z&#65533;&#65533;9!&#424;&#65533;&#65533; &#65533;,&#65533;M&#65533;&#65533;
"b?&#65533; &#65533;&#65533; b&#65533;&#65533;2:&#65533;&#65533;,&#1384;&#65533;J&#65533;&#65533;&#65533;&#1079;&#65533;J&#65533;&#65533;&#65533;&#1184;S&#65533;Y&#1249;
b&#65533;j&#65533;$&#65533;&#65533;&#65533;p4&#65533;&#65533;*dS&#65533;&#65533;"+	j&#65533;&#65533;&#65533;&#65533;7&#65533;I&#65533;0&#613;S&#65533; &#65533;&#65533;&#19287;&#65533;-E2&#65533;,&#65533;@&#65533;`&#65533;v&#65533;S&#65533;(&#65533;&#65533;Q&#65533;&#65533;&#65533;$09HA
pv&#65533;qt&#65533;x&#65533;5A&#65533;H&#65533; %}&#65533; &#65533;kXH!&#65533;&#65533;]&#65533;T&#65533;&#65533;|?M
K&#65533;"&#824;Q=B&#65533;z&#65533;&#65533;^&#65533;&#1648;(|JEZ&&#65533;&#65533;&#65533;&#65533;p&#65533;X&#65533;&#65533;&#65533;&#65533;C&#65533;H u&#65533;`S&#65533;L&#65533;4V&#65533;&#65533;&#65533;4L&#65533;&#604;&#811;;7&#65533;&#65533;&#65533;&#65533;:9&#65533;Lt&#65533;&#65533;&#65533;&#65533;6+&#65533;k&#65533;.&#65533;;&#65533;Y#&#65533;&#65533;;h&#65533;Vho&#65533;&#65533;&#65533;X<&#65533;&#65533;&#65533;&#888;&#65533;&#65533;&#65533;-#&#65533;29y&#65533;Q&#65533;'&#65533;&#65533;3hB&#65533; &#65533;&#281;
&#65533;&#65533;l&#65533;&#65533;&#65533;`L&#65533;:A&#65533;&#65533;&#65533;&#65533;&#1052;&#65533;:&#65533;&#65533;3&#65533;I&#65533;&#65533;&#1747;c&#65533;X+h $&#65533;pF4qF&#65533;0 &#65533;&#65533;(&#65533;p&#1342;&#65533;&#65533;L&#65533;'1&#65533;&#65533;&#65533;&#65533;&#65533;&#12670;&#65533;dH5w&#65533;^&#65533; R&#65533; &#65533;&#65533;H`&#65533;! H*Q&#65533;P&#65533;&#65533;RZT92&#65533;9"&#65533;O8&#65533;#y08z&#65533;#P&#65533;#brk&#65533;U&#65533;T)&#65533;$&#65533;&#65533;,!&#65533;&#65533;F%H!H&#65533;9j&#65533;)U
dK&#65533;,&#65533;&#65533;
&#65533;M&#65533;&#65533;K&#65533;6&#65533;&#65533;&#65533;&#65533;`$rU&#65533;p&#65533;-
t&#65533;rk&#65533;&#65533;@&#65533;x7&#65533;&#65533;&#65533;H&#65533;#&#65533;I&#65533;\&#65533;&#65533;4&#65533;&#65533;H&#65533;&#1817;&#46216;&#65533;&#1188;@}@&#65533;&#65533;&#65533;5&#65533;&#65533;}&#65533;&#65533;&#65533;a,
@&#65533;
(&#65533;I=&#65533;&#65533;T&#65533;&#65533;]&#65533;&#1248;&#65533;&#65533;T&#65533;&#65533;
@&#65533;&#65533;U&#65533;&#65533; }.&#65533;&#65533;&#65533;TU0&#65533;`UV&#65533;&#186;&#781;ZN&#65533;&#65533;Bc&#65533;&#65533;&#65533;&#65533;&#65533;% &#65533;&#65533;&#65533; &#65533;&#65533;&#2041;XLX&#65533;X&#65533;&#65533;5&#65533;fM&#65533;&#65533;u&#65533;x_&#65533;hCe&#65533;t&#65533;L&#764;&#65533;&#65533;4l&#22325;&#65533;&#65533;&#65533;	&#65533;&#65533;<&#65533;&#65533;	(&#257;22&#65533;&#65533;1I&#65533;&#65533;&#65533;&#65533;&#65533;&#65533;"&#65533;&#65533;&#65533;&#65533;!&#65533;Ll<M<3&#65533;P&#65533;&#65533;*`&#65533;CN&#65533;6&^&#65533;$F%OTO&#65533;L&#65533;[D&#65533;&#65533;Z[4&#65533;}&#65533;F&#65533;&#65533;&#65533;&#65533;0&#65533; &#65533;L&#65533;&#65533;XC&#65533;&#358;&#65533;&#65533;&#65533;Eb&#65533;&#1152;&#65533;T&#65533; &#65533;: &#65533;4`b&#65533;&#65533;&#65533;&#276;h&#65533;&#65533;&#65533;&<
&#65533;h&#65533;&#65533;&#65533; +&#65533;[&#65533;&#65533;&#65533;&#1008;&#65533;&#65533;>J&#65533;&#65533;&#65533;&#65533;&#65533; $&#65533;^&#65533;P&#65533;&#65533;G&#65533;S&#65533;M++&#65533; x&#65533; 
&#65533;&#65533;&#65533;*&#65533;&#65533;&#65533; SH)J[Tq&#65533;&#65533;S&#65533;&#65533;S&#65533;&#65533;&#65533;&#65533;&#65533;[&#65533;&#65533;l&#65533;&#65533;6R&#65533;&#65533;&#1287;&#65533; &#65533;&#65533;&#65533;&#65533;&#65533;3v&#65533;v&#65533;R&#65533;&#65533;`&#65533;&#65533;&#65533;&#65533;&#65533;P;c&#65533;J&#65533;-hh&#65533;&#65533;`&#1573;&#65533;@&#65533;I&#65533;n&#65533;&#65533;&#65533;&#65533;&#65533;h&#65533;&#65533;r&#65533;7%.@I2D&#65533;i&#321;&#65533;&#65533;'9&#65533;&#65533;&#696;<0&#65533;&#65533; &#65533;&#65533;&#65533;Gp&#65533;.&#65533;52AHE&#65533;I&#65533;T&#65533;&#65533;&#65533;S&#65533;CER&#65533;&#65533;&#65533;M&#65533;]R&#65533;&#65533;&#65533;:&#65533;v6&#65533;*&#65533;`&#65533;;&#65533;u&#65533;&#65533;&#65533;&#65533;\&#65533;&#65533;&#65533;&l&;]&#65533;&#65533;&#65533;i&#65533;0&#65533;&#1120;&#65533;&#65533;PI&#65533;&#65533;8Pb&#65533;&#65533;&#65533;&#139;&#65533;A&#65533;$Nbr&#65533;&#65533;E&#65533;&#65533;UC&#65533;lLgu&#65533;&#65533;&#65533;&#65533;m&#65533;h&#65533;&#65533;h&#65533;(&#65533;su&#65533;&#65533;&#2034;;&#65533;&#65533;S&#65533;r"	&#65533;q&#65533;Q&#65533;-.k&#65533;v.&#65533; &#65533;.s}H&#65533;KP
 &#65533;c&#65533;P&#65533;&#65533;P}X<&#65533;`EV
+&#65533;2&#65533;Q&#65533;#(>5'&#65533;&#65533;v &#65533;&#65533;&#65533;&#65533;,&#65533;,&#65533;Xt&#65533;c*@&#65533;#&#65533;&#65533;Hi&#65533;&#65533;&#65533;&#65533;&#65533;&#65533;ODI*>&#65533;&#36838;&#65533;&#1169;&#65533;M &#65533;z(&#65533; &#65533;<R+&#65533;b5
&#65533;8x O&#65533;&#65533;&#65533;#&#65533;&#65533;z&#65533;&#65533;8&#65533;h&#65533;&#65533;&#65533; &#65533;*&#65533;&#65533;&#65533;&#65533;&#1254;&#65533;m&#65533;&#51800;&#65533;O3&#65533;My =&&#65533;&#11061;&#65533;&#65533;&#164;0&#65533;,&#65533;@&#65533;&#19269;&#65533;
h~&#65533;&#65533;&#331;5&#65533;*&#65533;&#65533;j&#65533;&#65533;3Vse
h&#65533;F&#65533;&#65533;$&#65533;&#65533;&#65533;,&#65533;&#65533;[&#65533;&#65533;&#65533;M&#1652;k&#65533;F&#65533;&#65533;#N&#65533;&#65533;&#65533;`h&#65533;R&#1597;&#65533;&#1807;
&#65533;&#65533;[&#65533;&#65533;&#65533;&#65533;&#1994;6&#65533;(&#65533;^u&#65533;9&#65533;&#65533;&#1602;ob&#1281;J&#65533;9&#65533;')&#65533;J&#65533;&#65533;ix
 &#65533;G&#65533;.&Kz&#65533;^&#65533;&#65533;&#65533;7&#65533;&#65533;f&#65533;35&#65533;&#65533;&#65533;&#65533;p&#65533;&#65533;t>]&#65533;,w>K t4&#65533;&#65533;&#65533;&#65533;&#65533;&#65533;\
{^&#65533;&#65533;&#65533;&#31297;&#65533;m&#65533;&#65533;&#65533;&#65533;K&#65533;&#65533;Z
/&#65533;M&#65533;&&#65533;&#65533;&#65533;&#65533;&#65533;b&#65533;H&#65533;2&#65533;%_&#65533;s&#65533;5&#65533;&#65533;&#65533;t&#65533;&#732;&#65533;N&#65533;8&#65533;&#65533;&#65533;&#65533;&#65533;_&#65533;	&#65533;&#65533;&#65533;	&#65533;&#65533;&#65533;4I&#65533;8&#65533;&#65533;\&#65533;&#65533;P&#65533;&#65533;O"&#65533;&#65533;`&#1776;$hd&#65533;&#65533;`y5	&#65533;D&#65533;&#65533;&#65533;y&#65533;&#65533;&#65533;W&#65533;&#1723;&#1320;N43&#65533;&#65533;&#1526;&#65533;j&#65533;&#65533;&#65533;&#65533;&#1521;&#65533;&#65533;A`&#65533;&#65533;&#252;&#65533;k&#65533;l&#65533;&#65533;&#65533;%&#65533;&#65533;&#65533;&#65533;?&#1280;&#65533;&#65533;k&#65533;H&#65533;&#65533;< g&#65533;&#65533;& !&#65533;M&#65533;p &#65533;&#65533;&#65533;&#65533;H&#65533;YN&#65533;0s&#65533;&#65533;tP&#65533;$&#65533;&#65533;D&#65533;&#65533;&#65533;&#1044;&#65533;&#65533;Zj*t&#65533;&#65533;Y&#65533;&#65533;8B&#65533;&#65533;&#65533;&#65533;&#65533;0&#65533;!ho\&#65533;&#65533;&#65533;&#710;p7.A&#65533;&#65533;;&#65533;t&#65533;pwP vx&#65533;V&#65533;&#65533;&#65533;&#65533;Kq&#65533;&#65533;[K
&#65533;&#65533;P&#65533;&#65533;&#65533;&#65533;-&#65533;
N9O&#65533;&#65533;9&#65533;s&#65533;&#65533; &#65533;&#65533;&#65533;35O&#65533; _&#1981;&#65533;&#65533;&#65533;&#469;\F&#65533;&#65533;&#65533;&#65533;&#65533;&#65533;&#65533;&#65533;1x&#65533;aV&#65533;$&#65533;&#65533;&#65533;{c7&#65533;-fH&#65533;&#65533;&#65533;&#65533;(&#65533;}&#65533;&#65533;&#65533;&#65533;&#65533; &#1253;f&#65533;&#65533;f&#65533;A&#65533;)&#65533;&#65533;&#65533; &#65533;&#65533;&#65533;j&#65533;p&#65533;&#65533;p&#65533;&#1134;O5&#65533;.+qo&#65533;a&#65533;&#65533;&#65533;&#65533; &#65533;&&#65533;g&#65533;,&#65533;q&#65533;;p&#65533;w)~G&#65533;I&#65533;&#65533;&#65533;c0&#65533;&#65533;&#65533;&#511;!&#65533;&#65533;&#65533;&#65533;w&#65533;&#65533;U&#65533;&#65533;&#65533; y&#65533;(&#65533;&#65533;&#65533;F&#513;Q&#65533;Oe&#65533;'&#65533;L&#65533;&#65533;&#65533;&#65533;-&#65533;&#65533;|&#65533;t&#65533;_i&#65533;r&#65533;8&#65533;&#65533;&#65533;&#65533;;&#65533;&#65533;> u&#65533;b&#65533;&#65533;&#65533;&#65533;67D&#65533;&#65533;}ho&#65533;F&#65533;T&#65533;&#65533;{w&#65533;Y&#439;&#65533;Eg&#65533;GP&#65533;q(&#65533;&#65533; Q&#65533;B&#65533;#&#65533;&#65533;;m&#65533;z&#65533;&#65533;)LPXI_&#65533;Hw&#65533;w&#1061;&#65533;&#65533;C&#65533;&#65533;cF&#513;`A&#1139;&#65533;&#65533;&#65533;&#65533;&#65533;&#1540;?\&#65533;&#65533;HY&#65533;)&#65533;&#65533;(a&#65533; &#65533;Oq4c&#65533;&#65533;
0!&#65533;V&#65533;&#65533;&#65533;T&#65533;;&#65533;&#65533;&#65533;&#65533;&#65533;K&#65533;W]&#65533;k&#1061;>&#65533;&#65533;'p A;&#65533;Pt@&#65533;&#65533;_;&#65533;&#65533;C&#65533;(R&#65533;0m&#65533;&#65533;&#65533;&#65533;&#65533;)&#65533;N
Qpc&#65533;&#65533;.&#65533;&#1121;&#199;&#65533;&#65533;&#65533;&#65533;&#65533;jH*&#65533;7T&#65533;&#65533;&#65533;&#65533;;B&#65533;&#65533;&#65533;U&#65533;&#65533;8H&#65533;8&#65533;&#65533;&#65533;&#65533;	<&#65533;&#65533;V&#65533;&#65533;&#65533;&#65533;
&#65533;&#65533;fbk0&#65533;?dv&#65533;D&#65533;o&#65533;&#65533;&#65533;v&#65533;%&#65533;wa&#65533;&#65533;!: &#65533;&#65533;&#65533;&#65533;&#133;lp&#65533;_&#65533;B&#65533;&#65533;&#65533;&#65533;7c&#65533;&#65533;&#65533;)&#65533;&#65533;R&#65533;&#383;]<s&#65533;&#65533;B&#65533;?&#65533;p&#65533;x&#65533;c&#1727;m/j&#1896;&#65533;E2r&#65533;&#577;&#65533;&#65533;V-
x&#65533;&#65533;&#65533;&#65533;a&#65533;&#65533;5L&#65533;+&#65533;7s&#65533;&#65533;o&#65533;&#65533;w&#65533;4&#1449;&#65533;&#65533;W&#65533;&#65533;&#65533;&#65533;&#65533;8&#65533;"&#65533;&#65533;&#65533;vN&#296;&#65533;&#65533;&#1471;&#65533;&#65533;&#65533;&#65533;&#65533;g&#65533;&#65533;&#65533;&#65533;&#1248;&#65533;&#65533;}P&#65533;&#65533;&#65533;#(A&#65533;&#65533;&#65533;V&#65533;t&#65533;X&#65533;&#65533; &#65533;&#65533;U&#65533;YN@&#65533;?Z&#65533;&#1035;@&#65533;@&#1569;&#65533;&#65533;&#65533;&#65533;#&#65533;8b%&#65533;&#65533;&#65533;O%)&#65533;u&#65533;&#65533;&#65533;B%&#65533;E&#65533;.&#65533;&#65533;&#65533;?&#65533;0&#65533;$&#65533;?&#65533;&#65533;&#65533;A&#65533;&#65533;YX{D&#65533;@U&#65533;&#65533;A&#65533;&#65533;0CH&#65533;EF&#65533;&#65533;N&#65533;&#65533;Rm&#65533;`&#65533;&#65533;%&#65533;?n&#65533;&#283;&#65533;&#65533;i&#65533;]SE&#65533;&#65533;fv$&#222;Uh&#65533;&#65533;&#65533;&#65533;]&#65533;%&#65533;!0&#65533;%5!&#65533;B0&#65533;E)&#65533;&#65533; &#65533;E=&#65533;`V'&#65533;&#65533;&#65533;A&#65533;)&#65533;bb&#43627;&#65533;&#1706;&#65533;&#65533;&#65533;kY&#65533;&#65533;v&#65533;&#65533;&#65533;&#65533;i&#65533; C` &#65533;2&#65533;A-&#65533;&#65533;F&#65533;Ze&#495;'D&#65533;UE&#65533;UtQDV c&#65533;&#548;&#65533;Z&#65533;&#65533;&#65533;UXae&#65533;d&#65533;;&#65533;&#65533;d&#65533;&#65533;@&#65533;e&#65533;E&#65533;&#65533;&#65533;&#65533;&#65533;V
&#65533;&#65533;@&#65533;&#386;&#65533;i&#65533;&#65533;(e&#65533;&#65533;O,&#65533;A&#65533;&#65533;[uR\&#65533;aEb&#65533;q&#65533;	&#65533;&#65533;.[4&#65533;D1&#65533;&#65533;&#65533;>&P!? &#65533;&#65533;N=&#65533;
&#65533;@op"PO&#65533;&#65533;PWYE|!&#65533;&#65533;&#65533;&#1633;&#65533;&#65533;&#65533;&#65533;h&#65533;&&#65533;1&#65533;&#65533;	&#65533;&#65533;B&#65533;r$<&#65533;Z-x<gj&#65533;<&#65533;Qt1Wn&#65533;&#65533;6s&#65533;Mw
2&#65533;&#65533;&#65533;)zs&#65533;i&#65533;M4&#65533;&#65533;&#65533;&#65533;	J&#65533;m&#65533;&#65533;1&#65533;Q&#65533;O&#65533; ;e.^&#65533;@e&#65533;`&#65533;&#65533;&#65533;&#65533;c&#65533;RO&#939;&#65533;&#65533;&#65533;&#65533;.&#65533;&#546;&#65533;/&#65533;h#&#65533;&#65533;&#65533;8b &#52138;&#65533;F
&#65533;*&#65533;&#65533;o&#65533;&#1152;&#65533;2&#65533;&#65533;L&#65533;&#65533; B&#65533;@=LO&#65533;|&#65533;&#65533;&#65533;p&#65533;eD&#65533;&#579;z&#65533;&#65533;)P&#65533;!&#65533;&#65533;?&#65533;q&#65533;6&#65533;&#65533;"&#65533;@ !A&#65533;&#65533;#i&#65533;|&#1603;&#65533;&#65533;c 0&#65533;&#65533;05&#65533;,&#65533;,&&#65533;@&#65533;&#65533;&#65533;&#11886;,&#65533; +h&#65533;vh&#65533;&#65533;&#65533;&#65533;&#57485;(&#65533;&#65533;8&#65533;'&#65533;&#65533;>.pA&#65533;&#65533;b&#65533;&#65533;p&#65533; |&#65533;&#323;&#65533;@&#65533;W&#65533;&#65533;&#65533;X4r&#65533;&#65533;D:9y&#65533;9&#65533;&#65533;y&#65533;6&#65533;6'&#65533;*P&#65533;&#65533;&#65533;&#65533;&#65533;&#65533;n&#65533;\\&#65533;&#65533;&#65533;&#65533;&#65533;&#65533;&#65533;&#65533;&#65533;(&#65533;)&#65533;&#65533;{v&#65533;&#65533;&#65533;$[&#65533;R&#65533;F&#65533;&#65533;`&#65533;@2&#65533;&#65533;A&#65533;&#65533;QCL&#65533;p&#65533;._	cB4&#65533;&#203;&#65533;2#z&#65533;&#65533;&#65533;&#65533;#&#65533;&#65533;'&#65533;&#65533;?S&#65533;V}rg&#65533;h ]Nq&#65533;&#65533;&#65533;/Gxp&#65533;&#65533;&#65533;&#65533;&#65533;&#65533;e&#65533;&#65533;&#65533;hx&#65533;&#65533;&#1520;&#65533;&#65533; /.&#65533;&#65533;.&#65533;&#65533;&#65533; {&#65533;#.&#65533;6&#65533;q[rL&#65533;L&#65533;Fn&#65533;1&#65533;&#65533;m&#65533;3&#65533;&#65533;mo&#65533;&#1806;&#2022;&#65533;&#65533;gp(&#65533;Q&#65533;S&&#289;&#65533;A/0&#65533;?#&#65533;&#65533;&#65533;&#65533;ezAp&#65533;&#65533;[q&#65533;R&#65533;h&#65533;&#65533;x&#65533;@.@H#&#65533;(&#65533;:&#65533;R&#65533;$t4p.0h&#1099;&#65533;ve&#65533;&#65533;@8&#65533;&#65533;|&#65533;&#65533;/b&#65533;&#65533;HZ&#65533;&#65533;&#65533;(&#65533;&#65533;&#65533;&#65533;&#65533;i&#65533;&#65533;)A&#65533;G&#65533;&#65533; &#65533;.&#65533;&#65533;&#65533;&#65533;P&#65533;	&#65533;K&#65533;C&#65533;&#65533;	pF9&#1859;&#65533;Y&#65533;&#1283;.lC=Qz&#65533;OyS&#65533;`}&#811;&#65533;&#65533;&#65533;&#65533;&#65533;OQb&#65533;G&#65533;&#65533;&#65533;&#65533;&#65533;o&#65533;&#65533;[!E&#65533;L&#65533;I&#65533;@X&#65533;&#65533;&#372;&#65533;2e:L&#65533;*&#65533;6&#65533;&#65533;m&#65533;&#65533;0&#65533;Ny&#65533;&#65533;&#65533;GE&#65533;&#65533;Q&#65533;&#336;p &#1552;&#65533; &#65533;(&#65533;&#65533;
&#65533;&#65533;8&#65533;&#65533;A&#298;-&#65533;C
D&#65533;<"&#65533;&#65533;`&#65533;&#65533;W? &#65533;=&#65533;&#65533;q6R=&#65533;;&#65533;A,0A&#65533;&#65533;Ap&#65533;a&#65533;&#65533;&#65533;f8&#65533;
03&#65533; &#65533;f&#518;&#65533;0!`&#65533;3y\&#65533;&#65533;j &#65533;Gl&#65533;3&#65533;&#65533;&#65533;&#65533;&#65533;<&#65533;A&#65533;a&#65533;I&#65533;&#65533;&#65533;&#65533;&#65533;&#65533;=3&#65533;&#65533;(y&#65533;=Bp&#65533;;&#65533;X%B&#65533;AE9&#65533;&#65533;d*&#65533;&#65533;r9&#65533;&#65533;`&#65533;&#65533; R&#65533;&#65533;&#65533;'&#65533;&#65533;V&#65533;I&#65533;&#65533;aW&#65533;&#65533;"&#65533;&#65533;&#65533;,%&#65533;,&#65533;&#1413;C&#65533;qS&#65533;@&#65533;A&#65533;dM&#65533;&#65533;&#65533;%	&#65533;ya&#65533;&#65533;4&#65533;A[&#65533;&#65533;U&#65533;e
&#65533;m$&#525;&#65533;M&#65533;&#65533;r&#65533;N&#7459;7n&#65533;&#65533;&#65533;8&#65533;Aq@q&#65533;!H&#65533;&#65533;&#65533;$&#65533;&#65533;l&#65533;@&#65533;|&#65533; &#65533;A&#65533;&#65533;&#65533;e&#65533;`&#65533;l&#65533;(&#65533;&#65533;&#65533; &#65533;4v&#65533;&#65533;t&#65533;4J&#65533;
DF1&#65533;&#65533;&#65533;t&#65533;&#65533;&#65533;Qa|0&#65533;&#65533;&#65533;w&#65533;&#57577;&#1031;&#65533;&#65533;&#65533;&#65533;R^_*&#65533;&#65533;&#65533;&#65533; &#65533;*&#65533;&#65533;&#65533;&#65533; iG&#65533;'&#65533;vp &#1516;&#65533;S&#65533;&#65533;4'0Q&#65533;.a+oQY,8&#65533;Ozg&#65533;X0&#65533;&#65533;&#65533;=),&#65533;1&#65533;9 %&#65533;&#65533;&#65533;&#65533;Q;&#65533;?&#65533;GVIQ# !&#65533;&#65533;&#65533;`&#65533;*&#65533;&#65533;F&#65533;&#65533;%&#65533;2&#65533;&#65533;&#65533;N:D&#65533;kJ&#65533;&#65533;&#65533;j&#1365;"4&#65533;&#65533;=hiL&#65533;&#65533;X@&#65533;	&#65533;&#65533;&#65533;X&#65533;j&#65533;&#65533;?J&#65533;&#1540;&#65533;j&#65533;&#65533;!*&#65533;	&#1160;&#65533;0*`&#65533;F+&#65533;RY&#65533;EN&#65533;&#65533;&#65533;/&#65533;&#65533;M&#1307;$&#65533; &#65533;(&#65533;?&#65533;]&#65533;I&#65533;&#65533;&#65533;&#65533;<&#65533;&#65533;&#65533;&#65533;6&#65533;Iy&#65533;s&#1568;P:\&#65533;&#65533;&#65533;&#65533;&#65533;&#65533;&#65533;L&#65533;j&#65533;&&#65533;&#65533;L&#65533;5&#65533;M&#65533;A&#65533;&#65533;&#65533;Q]/!&#65533;&#65533;&#65533;&#65533;&#65533;&#65533;f>&#65533;6BB&#65533;&#65533;&#65533;']&#65533;L&#65533;>&#65533;&#65533;&#65533;&#65533;feP&#65533;@*&#65533;&#65533;$&#65533;&#65533;|9'PS&#65533;5&#65533;D&#65533;&#65533;?8)&#65533;&#65533;&#65533;&&#65533;&#65533;&#65533;&#65533;&#65533;yhA&#65533;&#65533;&#65533;&#65533;&#65533;&#65533;&#65533;&#276;&#7370;&#65533;Q&#65533;&#65533;-q&#65533;!cg&#65533;B&#65533;&#65533;&#1810;&#65533;&#65533;&#65533;/jc&#65533;&#65533;&#65533;&#65533;7e&#65533; oR&#65533;&#65533;)
Q:&#65533;&#65533;}&#65533;&#65533;dgFS&#65533;&#65533;&#65533;ux&#1038;&#65533;a&#65533;U&#65533;&#65533;&#65533;&#65533;&#65533;^"DP&#65533;&#65533;=&#65533;&#65533;<&#65533;.&#65533;&#65533;@&#65533;r&#65533;&#65533;&#65533;&#65533;W&#65533;X&#65533;`&#65533;&#65533;a&#65533;h&:&#65533;C&#65533;3(&#65533;&#65533;&#65533;&#65533;
&#65533;&#65533;&#65533;&#65533;&#65533;u&#65533;J)&#65533;&#65533;HH	D%&#65533;&#65533;&#65533;@&#65533;&#65533;]&#65533;AYd&#65533;K&#65533;&#65533;&#65533;i&#65533;&#404;&#65533;`&#65533;&#65533;&#65533;&#1861;!&#65533;&#65533;&#65533;2&#65533;&#65533;?&#65533;&#65533;?<&#65533;?&#65533;S`&#65533;Y,Ov&#65533;&#65533;&#65533;&#65533;&#65533;&#65533;#(G&#65533;!X&#65533;&#65533;&#65533;5&#65533;&#265;&#65533;@p@zL	&#65533;&#65533;&#65533;5&#65533;Wm&#65533;4<&#65533;&#65533;&#1564;&#65533;	&#65533;&#65533;I&#65533;&#65533;X	&#65533;e&#65533;&#65533; &#65533;&#65533;&#65533;A&#65533;&#65533;&#65533;&#65533;&#65533;&#65533;&#65533;&#65533;!&#65533;&#65533;&#65533;J &#65533; &#65533;&#65533;&&#65533;&#65533;D&#65533;"D&#65533;+$&#65533;@&#65533; &#65533;&#65533;)l,&#65533;&#769; &#65533;Efu&#65533;UXAH&#65533;Qdt
D&#65533;&#65533;&#65533;&#65533;&#65533;&#329;&#65533;&#65533;&#65533; &#65533;&#65533;&#821;&#1317;	&#65533;-&#65533;&#65533;x&#65533;@&#1314;@&#65533;"A&#65533;&#65533;? ]J&#65533;&#525;&#65533;&#65533;&#65533;&#65533;z]&#65533;o&#65533;ED&#65533;!B&#65533;0#&#65533;@O&#65533;&#65533;&#65533; c&#65533;a&#170; &#65533; B*&#65533;&#65533;&#1282;&#1396;&#65533;H&#65533;&#65533;Y@&#65533;?&#65533;&#65533;&#65533;`&#65533;&#65533;&#65533;&#65533;&#65533;VD&#65533;QA&#65533;^&#65533;&#65533;&#65533;?AXZ&#65533;&#65533;!&#65533;&#65533;&#65533;f&#65533;&#65533;'	&#65533;AvRu&#65533;&#65533;&#65533;&#65533;&#65533;&#65533;&#65533;&#65533;V&#65533;&#65533;(&#65533;&#65533;&#65533;Y&#65533;Fg|Ug&#65533;h&#775;&#65533;-1&#65533;-	&#65533;&#65533;&#65533;&#65533;m&#65533;&#65533;1&#65533;&#65533;zAj&#65533;=G&#65533;y&#65533;&#65533;&#65533;=&#65533;-Yu&#65533;&#65533;&#1880;R!&#65533;&#65533;OjSt &#65533;ey&#65533;Sz&#65533;&#65533;&#65533;&#65533;&#65533;fl&#65533;	=&#65533;WTg&#65533;&#65533;&#65533;x&#65533;&#65533;&#65533;&#65533;&#65533;Y&#65533;@$@&#65533;&#65533;^&#65533;E&#65533;&#65533;+&#65533;&#65533;C&#65533; .p&#65533;,0&#65533;&#65533;&#65533;&#906;&#65533;E&#65533;&#65533;]&#65533;&#65533;@l &#65533;&#65533;&#65533;&#65533;&#65533;+&#65533;z`r`&#65533;&#65533;&#2629;HY&#65533;]T&#65533;Y&#65533;&#65533;&#65533;&#65533;%
&#65533; Jq&#65533;La !Ax&#1757;&#65533; &#65533;+&#65533;&#65533;@L&#65533;&#65533;&#65533;&#708;WFD&#65533;&#65533;&#65533;%|&#65533;Y&#65533;&#1377;&#65533;6&#65533;&#65533;6&#65533;Fj&#65533;&#65533;8&#65533;xA&#65533; &#65533;&#65533;b&#65533;&#65533;&#65533;m&#65533;&#65533;&#65533;&#65533;&#65533;&#65533;r2&#65533;]&#65533;A&#65533;&#65533;@&#65533;&#65533;W&#65533; p&#65533;&#65533;$M&#65533;&#65533;A&8&#65533;&#65533;C&#65533;'&#65533;&#65533;&#65533;!&#65533; t&#65533;&#65533; *%&#65533;A&#129;DD&#65533;#&#65533;i&#65533;Z&#65533; r&#65533;Et\&#65533;&&#65533;&#65533;&#65533;&#65533;&#65533;e@O&#65533;	(&#65533;&#65533;0&#65533;?&#65533;&#65533;&#65533;&#65533;&#65533;:x&#65533;:4h-:(&#65533;&#65533;&#65533;&#1536;`&#65533;&#65533;  9&#65533;H&#65533;&#65533;&#65533;&#65533;@c
D3&#65533;@3&#65533;&#65533;2.&#65533;3&#65533;@(g&#65533;&#65533;&#228;j&#65533;&#65533;"YBl&#65533;&#65533;&#65533;&#65533; b&#65533;i &#65533;&#1564;&#65533;S&#65533;&#65533;Dd&#65533;&#65533;&#65533;&#1792;&#65533;[&#65533;&#65533;&#65533;&#65533;&#65533;C&#65533;VY&#65533;Y &#65533;C&#65533;&#1797;&U&#65533;'&#65533;^^&#65533;AH&#65533;&#65533;&#65533;&#65533;@&#65533;a&#65533;(&#65533;B&#65533;d&#65533;?&#65533;@&#65533;a&#65533;&#65533;E0,&#386;&#65533;&#1590;&#1368;|&#65533;&#1296;&#65533;&#65533;&#1816;k&#65533;^-&#65533;^m&#65533;&#65533;#C0&#65533;&#65533;&#65533;&#65533;&#65533;-&#65533;&#65533;&#65533;&#333;&#65533;$N&#1926;&#65533;&#65533;M`&#65533;O&#65533;)t&#65533;&#65533;&#65533;&#65533;&#65533;&#65533;L&#65533;&#65533;,&#65533;@&#65533;G&#65533;&#647;&#65533;&#472;&#65533;&#65533;&#65533;&#65533;&#65533;\&#65533;&#65533;t&#65533;@p&#65533;@OAKv&#65533;)&#65533;@&#65533;`&#65533;' XAu
3 +&#65533;Zs:k&#65533;&#1829;&#65533;&#65533;e&#65533;i^~&#65533;@P&#65533;_&#65533;&#65533;&#65533;]&#65533;a&#65533;&#65533;3&#65533;
&#65533;d &#65533;&#65533;'&#65533;&#1883;&#65533;&#65533;&#65533;&#65533;&#65533;&#65533;&#65533;	!&#65533;&#65533;&#65533;&#65533;@&#65533;&#65533;>&#65533;C&#65533;&#65533;d&#65533;&#65533;P&#65533;&#65533;&#65533;r&#1295;&#65533;D J&#65533;P&#65533;V&#65533;&#65533;&#65533;&#65533;fAF&#65533;^I2A&#65533;&#65533;&#65533;&#1673;&#65533;G&#65533;&#65533;@&#65533;F&#65533;&#65533;<4`&#65533;@8&#65533;@&#1813;&#65533; &#31970;l&#702;J(&#65533;&#65533;C&#65533;D&#65533;vH7&#65533;C&#65533;&#65533;&#65533;&#710;&#65533;wb&#205;&#65533;?D&#65533;?h&#65533;&#65533;&#65533; +&#65533;&#65533;L;&#65533;PE&#65533;&#65533;&#65533; &#65533;X&#65533;~JlX&#65533;I&#65533;@&#65533;&#65533;&#65533;t&#65533;@&#65533;@$h&#65533;V&#65533; @ &#65533;&#65533;\&#65533;&#65533;&#65533;?&#65533;"&#65533;Z&#65533;`&#65533;C&#65533;&#65533;@8T&#65533;T&#65533;&#65533;&#65533;	\&#1499;&#65533;&#65533;o&#65533;&#65533;&#65533;|&&#65533;D2&#65533;&#65533;&#65533;&#65533;&#65533;		&&#65533; &#65533;&#65533;J&#1040;&#224;&#65533;-QGBL&#65533;&#436;&#65533; &#65533;&#65533;&#65533;F&#65533;&#65533;!&#65533;&#65533;;&#65533;&#65533;4 ip&#65533;"(&#65533;%&#65533;@
&#65533; &#65533; `WX4&#65533;8	&#65533;&#65533;&#65533;<F!&#65533;&#65533;_t&#65533;]&#65533;x&#65533;&#65533;B&#65533;8 &#65533;=&#65533;&#65533;	&#65533;&#65533;L0&#65533;C&#65533;&#65533;@X&#65533;@&#65533;&#65533;?&#65533;&#65533;&#65533;&#512;&#1336;&&#65533;&#65533;&#65533;1&#65533;&#65533;&#65533;A&#65533;6l.j&#65533;&#65533;&#1544;&#65533;&#65533;&#65533;fp,&#65533;U&#65533;&#65533;&#65533;&#65533;&#65533;*Y3&#1344;&#65533;=QG&#65533;&#65533;uT&#65533;&#65533;r&#65533;v&#65533;&#231;&#65533;&#65533;A&#65533;&#65533;&#65533;&#65533;&#65533;&#226;&#65533;&#65533;Lg&#65533;&#65533;&#65533;R&#65533;&#65533;h&#65533;@&#65533;&#65533;&#65533;QE&#65533;&#65533;10E&#65533;&#65533;,&#65533;W&#65533;&#65533;
&#514;&#650;&#65533;a &#65533;0&#65533;	'&#65533;&#65533;&#65533;0J&#65533;&#65533;G&#65533;pJ&#65533;&#65533;?&#65533;
{&#65533;&#1016;&#65533;[x&#65533;&#65533;&#65533;&#935;b&#1672;&#65533;&#1353;&#65533;EP&#65533;&#65533;N&#65533;&#65533;&#65533;&#65533;&#65533;>l&#65533;E2&#65533;@0E&#65533;&#65533;Etl&#65533;I&#65533;#L&#65533;&#65533;)&#65533;&#65533;&#65533;&#65533;|1A&#65533;L&#65533;V&#65533;` S&#65533;&#65533;&#65533;&#65533;ENIvQ&#65533;W&#65533;o&#65533;3&#65533;&#65533;&#65533;&#65533;X&#65533;&#65533;&#65533;&#65533;&#65533;&#65533;&#65533;&#65533;`A&#65533;8&#65533;&p0&#65533;M&#65533;p&#65533;&#65533;&#65533;W&#65533;&#65533;L&#65533;@&#65533;&#65533;%@&#65533;8&#65533;!tB&#65533;&#65533;
&#65533;`t|&#65533;Ex&#736;&#65533;t&#65533;&#65533;&#65533;&&#65533;Y&#65533;&#65533;&#65533;&#65533;2&#65533;1&#65533;O($(&#65533;@(&#65533;"&#304;&#65533;z&#65533;.&#65533;&#65533;&#65533;&#65533;C8&#65533;&#65533;@&#65533;C"3&#65533;&#65533;-D@&#65533;&#59088;&#65533;&#65533;&#65533;&#65533;M|O5&#65533;^s&#65533;:#&#65533;&#65533;&#1405;		&#65533;
&#65533;;&#65533; &#65533;&#65533;Y&#65533;&#1367;F&#65533;!&#65533; ,&#65533;	&#65533;	&#65533;&#65533;0&#65533;&#65533;!0\"&#65533;&#65533;@&#65533;&#65533;%*@&#65533;SARD&#65533;&#65533;;lB&#65533;&#242;>&&#65533;mh&#65533;&#65533;8&#65533;<&#65533;&#65533;
DD
D&#65533;&#65533;ACx&#65533;X&#65533;)&#65533;B,I&#65533;&#65533;&#65533;&#65533;&#65533;2&#65533;q&#65533;&#65533;&#65533;k&#65533;&#417;&#65533;&#65533;&#65533;&#65533;h&#65533;&#65533;#P&#65533;w&#65533;F&#65533;e&#65533;f&#1357;&#65533;dG&#65533;$G&#65533;&#65533;M&#212;&#65533;/&#65533;VAdh&#65533;u&#65533;//&#65533;&#1960;&#65533;G&#65533;&#65533;{LA&#65533;j&#65533;&#65533;&#65533;{&#65533;W&#65533;&#1311;&#65533;&#1792;;&#65533;&#65533;@ &#65533;&#65533;&#65533;&#65533;>A &#65533;?(&#65533;@ 43D&#65533;&#65533;&#65533;&#65533;\S&#65533;&#65533;u]&#65533;'&#65533;p_`&#65533;&#65533;&#65533;?&#65533;@&#65533;&#65533;&#65533;&#65533;T&#65533;&#65533;&#65533;}&#65533;&#65533;bcZ&#65533;&#65533;Xy0AlJ=&#65533;4&#65533;a&#65533;GD&#65533;&#65533;R9_t&#65533;&#65533;&#65533;&#65533;&#65533;&#65533;@&#65533;&#65533;`qP-&#65533;4a&#65533;&#65533;&#65533;S&#65533;k&#65533;&#65533;&#174;&#65533;n&#65533;&#65533;&#65533;&#65533;&#65533;&#65533;&#411;&#65533;&#65533;&#65533;&#65533;&#1548;M&#65533;dv&#65533;&#65533;&#65533;r&#65533;&#65533;2&#65533;@&#65533;&#65533;"&#315;&#65533;,^&#65533;&#65533;dY&#65533;"@&#1774;d&#65533;&#65533; d&#65533;?&#65533;NT&#65533;	&#65533;<&#65533;4&#65533;MC&#65533;f&#65533;@&#65533;A-&#65533;&#65533;&#65533;&#65533;&#65533;]-&#65533;&#1289;Y&#65533;VY&#65533;@Y&#65533;&#65533;@D &#65533;&#65533;&#65533;&#65533;`o&#65533;&#65533;&#65533;&#65533;5,&#131;&#65533;&#65533;&#65533;&#65533;"@&#65533;&#65533;v^Yx[4n&#65533;2
&#65533;&#65533;:cPu&#65533;bYi&#65533;&#65533;&#65533;&#65533;<d jl&#65533;H\&#65533;T&#65533;i!&#65533;&#65533;&#65533;Efq >&#65533;&#65533;3&#65533;&#65533; p7A&#65533;&#65533;?E&#65533;&#65533;E&#65533;&#65533;?&#65533;&#65533;&#65533;&#65533;&#65533;&#65533;&#198;&#65533;	oa&#65533;
E$&#65533;yi&#65533;&#65533;E
&#65533;&#65533; &#65533;kpF&#65533;}&#65533;xgt&#1362;&#65533;ul&#1282;&#65533;/&#180;&#65533;&#65533;~&#65533;M3&#65533;M&#65533;&#65533;&#65533;&#65533;&#65533;&#65533;&#11860;MC;8C!&#65533;&#65533;Q&#65533;jt&#65533;&#65533;EC&#65533;&#65533;&#65533;&#65533;&#65533;&#65533;&#65533;S&#65533;&#65533;U&#65533;G&#65533;AD&#65533;&#65533;&#65533;&#65533;&#65533;;&#65533;&#65533;M&#65533;&#1263;&#65533;&#65533;</&#65533;\ &#65533;4&#65533;. &#65533;&#65533;&#65533;!2&#65533;&#65533;&#65533;]&#65533;&#65533;&#65533;&#65533;p^
&&#65533;I&#65533;&#65533;`&#384;&#65533;+&#65533;&#65533;&f&#65533;&#65533;&#65533;&#65533;[ h@&#65533;&#65533;&#65533;&#65533;,A&#65533;+X&#65533;&#65533;j&#65533;&#65533;&#65533;j&#65533;@&#527;j&#65533;&#65533;Y&#65533;&#65533;~s!&#65533;x&#65533;&#65533;@&#65533;T&#65533;&#962;&#65533;&#65533;&#65533;4)&#65533;&#65533;&#65533;&#65533;&#65533;&#65533;&#65533;H&#65533;&#65533;&#65533;&#65533;&#65533;&#65533;J&#65533;(&#65533;E&#65533;zc&#65533;z&#65533;&#65533;5t&#65533;EB&#65533;&#65533;&&#65533;&#65533;?&#65533;&#65533;\&#65533;@&#65533;ki&#65533;&#65533;&#65533;:B&#65533;T	&#65533;&#65533;;>&#65533;&#65533;&#65533;&#65533;&#65533;4&#65533;7&#65533;&#65533;h&#65533;&#65533;&#65533;y&#329;~&#65533;&#65533;@ &#65533;@&#65533;9&#65533;&#65533;?&#65533;&#65533;C!m&#65533;l&#65533;&#65533;&#65533;&#65533;&#65533;&#65533;?&#65533;&#65533;$&#65533;5&#65533;&#65533;&#65533;F@D &#65533;&#65533;.(&#65533;&#65533; p&#65533;&#65533;&#65533;&#65533;&#65533;}&#970;&#65533;O&#65533;&#65533;h&#65533;.&#65533;&#65533;&#65533;bhc&#65533;&#65533;&#65533;&#65533;A&#65533;&#65533;8&#65533;&#65533;ut&#65533;[&#65533; &#65533;&#65533;&#65533;\&#65533;>&#65533;C@<&#65533;X G@&#65533;F&#65533;w&#65533;P	&#65533;ppb`9]&#65533;&#65533;z&#65533;&#65533;Z&#65533;n&#65533;a&#65533;&#65533;&#65533;u&#532;&#65533;&#65533;&#65533;&#65533;$&#65533;},u&#65533;&#65533;&#65533;XKb&#65533;H&#65533; &#65533;&#65533;tt,j&#65533;&#65533;&#65533;Axo
Sp&#1012;&#65533;&#65533;&#65533;E&#65533;&#65533;&#412;?&#65533;|{&#65533;1e[&#65533;B	&#65533;&#65533;3&#65533;&#65533;&#65533;&#65533;s&#65533;)p&#65533;N&#65533;&#65533;&#65533;z&#65533;s&#65533;&#65533;&#65533;&#65533;&#65533;&#65533;8&#65533;D9&#65533;&#65533;&#65533;&#65533;&#65533;&#65533;&#65533;@-&#65533;	&#65533;A?&#65533;&#65533;X&#65533;*
D&#65533;&#65533;EC	k&#65533;&&#65533;&#65533;&#65533;&#65533;&#65533;&#65533;&#65533;,&#65533;&#65533;&#65533;<&#65533;&#65533;5&#65533;\b&#65533;&#65533;K&#65533;&#65533;q;&#65533;&#65533;&#65533;@R@X&#65533;7&#65533;&#2034;&#65533;&#65533;&#65533;p&#65533;C;c&#65533;2&#65533; &#65533;&#65533;@>"&#65533;&#65533;&#419;&#65533;&#65533;(&#65533;&#65533;@ 50b&#65533;'&#6097;&#65533;^&#65533;2&#65533;&#65533;*&#65533;$N&#65533;!&#65533;&#65533;i=&#65533;m&#65533;&#65533;E&#65533;Z,A&#49223;i&#65533;Oo&#65533;&#65533;&#65533;OR&#65533;&#65533;&#65533;&#65533;q&#65533;&#65533;H&#65533;&#65533;L|+2&#65533;&#65533;c&#1126;U&#65533;&#65533;m[&#65533;o&#65533;&#405;;&#65533;n&#1905;-&#65533;!--&#65533;&#65533;&#65533;l&#65533;7e&#65533;W&#65533;T&#65533;&#65533;&#65533;&#65533;&#65533; CaF&#65533;Ey&#65533;U&#65533;3&#65533;&#65533;/&#65533;: &#65533;&#65533;E&#65533;&#65533;vF&#65533;w&#65533;&#65533;/(&#65533;&#65533;&#65533;&#65533;J *=:Y;+&#65533;&#65533;Y1&#65533;/@6&#65533;&#65533;&#65533;&#65533;&#65533;&#1503;&#65533;&#65533;&#65533;0&#65533;$&#511;&#65533;&#65533;&#65533;&#65533;'&#65533;&#65533;5&#65533;&#65533;"&#65533;&#65533;&#65533; &#65533;&#1584;A&#65533;nd&#65533;&#65533;_&#65533;&#65533;&#65533;&#65533;&#65533;&#65533;_&#65533;&#65533;&#65533;&#65533;O&#65533; &#65533;&#65533;&#65533;L&#35064;C&#65533;&#65533;Z0&#65533;`&#65533;&#65533;^&#65533;Ax"&#65533;5&#65533;&#65533;&#65533;&#65533;&#65533;a&#65533;&#65533;1&#65533;1C|&#65533;&#65533;C&#65533;&#65533;&#65533;L&#65533;&#65533;&#65533;&#65533;qSN&#65533;&#65533;&#65533;L&#65533;&#65533;&#65533;&#65533;&#65533;&#65533;&#65533;8C&#65533;%&#65533;zb&#65533;*&#265;&#65533;H&#65533;&&#65533;&#65533; &#65533;&#65533;N&#65533;t&#65533;r&#65533;K&#65533;|&#65533;&#65533;.&#65533;&#65533;&#65533;L&#65533;R&#65533;'&#65533;&&#65533;&#65533;R&#65533;`&#65533;&#164;&#65533;|&#65533;&#65533;Z^0Fcp&#65533;&#65533;x&#65533;&#65533;.j&#65533;m^Z&#65533;&#65533;c&#65533;&#65533;
<(xAO=&#65533;1&#65533;&#65533;j0t&#65533;iJ"&#65533;&#1119;>rT&#65533;M&#65533;&#65533;TTC&#65533;0T&#65533;S\)D&#65533;Yg&#65533;&#65533;iP&#65533;U&#65533;\&#65533;&#65533;&#65533;_&#65533;	&#1422;ib&#65533;`&#65533;&#65533;&#65533;s&#65533;@q1)!@q&#65533;&#321;b"&#65533;&#1552;M&#65533;j!&#65533;b4&#65533;&#65533;)&#65533;&#65533;&#65533;&#65533;&#65533;&#65533;&#65533;&#65533;&#65533;&#65533;&#65533;&#65533;K&#65533;y&#65533;&#65533;&#65533;{&#1514;&#65533;&#65533;X`a&#65533;X&#65533;&#65533;0)q&#65533;&#65533;&#65533;&#65533;&#65533;&#65533;4&#65533;&#65533;&#65533;&#65533;Zp^ 8&#65533;+&#65533;p&#35933;6&#25696;&#65533;8&#65533;&#65533;&#65533;T&#65533;m&#65533;&#65533;&#65533;&#65533;&#65533;&#65533;&#65533;j(&#65533;&#65533;&#65533;	&#65533;&#65533;*&#65533;fJ%&#65533;&#65533;&#65533;=-&#1332;'&#65533;&#65533;R&#65533;$&#65533;+&#65533;(&#65533;&#65533;&#65533;&#65533;sg&#65533;&#65533;&#65533;
&#1636;&#65533;j&#65533;&#45028;i&#65533;&#65533;&#65533;&#65533;&#65533;&#65533;[&#65533;&#65533;.&#65533;lA"&#65533;G)&#65533;&#65533;&#65533;&#65533;4P&#65533;&#65533;zV&#65533;@&#65533;'&#65533;+!&#65533;?&#65533;p&#65533;H&#65533;&#65533;&#65533;0
n&#65533;0&#2818;&#65533;&#65533;&#65533;LC&#65533;&#65533;Q&#65533;	&#65533;HxA&#65533;n&#65533;d&#65533;6&#65533;e&#65533;&&#65533;$&#65533;M$&#65533;&#65533;Do!&#65533;&#65533;ia&#65533;T&#65533;i!&#65533;&#65533;J&#65533;F&#65533;pxG &#65533;&#65533; &#65533;t0!XP&#65533;&#65533;\A &#65533;.&#65533;&#65533;&#65533;&#207;K&#65533;&#65533;&#65533;#&#65533;&#65533;&#65533;&#966;&#65533;&#65533;&#65533;&#65533;?D&#65533;a8&#65533; B&#877;&#65533;PMu&#65533;p&#65533;KB&#65533; 3&#65533;&#65533;&#65533;7r&#65533;&#65533;&#65533; !&#65533;FG<1M&#65533;&#65533;&#65533;&#65533;&#65533;&#65533;&#65533;&#65533;P&#65533;1&#65533;x	@&#65533;&#65533;@x%&#65533;&#65533;Cn@&#65533;&#65533;\&#65533; [&#146;<&#65533;&#65533;&#65533;&#65533;x)L&#65533;[&#65533; &#65533;@&#65533;GxA&#65533;&#65533;:&#65533;#&#65533;{&#65533;^&#65533;'&#65533;`g&#65533;IH&#65533;&#65533;&#513;Q(&#65533;	&#65533;F&#65533;&#65533;&#65533;&#65533;R?&#65533;G6*&#65533;|*T&#65533;&#65533;O|&#65533;&#65533;M&#65533;
T&#65533;&#34091;`%+g&#65533;Q&#65533;&#65533;&#65533;&#65533;w&#65533;&#65533;_&#65533;&#65533;W&#65533;
&#65533;: &#65533;L&#65533;&#1618;&#65533;6|&#65533;jy%Z&#65533;&#65533; &#65533;iy&#65533;+"&#18232;&#65533;E#&#65533;%&#65533;&#65533;&#65533;&#65533;0&#65533;&#65533;&#65533;&#65533;&#65533;&#65533;&#65533;&#65533;&#65533;&#65533;}&#65533;&#65533;ca&#65533;?&#65533;&#23922;@&#65533;`_[X&#65533;&#65533;&#65533;0&#65533;,lA_&#65533;5.&#65533;&#65533;&#65533;
&#65533;&#65533;W&&#65533;B$"&#65533;C&#65533;1-&#65533;hDt_	&#65533;&#65533;4&#65533;&#65533;4&#65533;&#65533;&#65533;&#65533;S&#65533;&#65533;&#65533;
&#65533;c&#754;7&#65533;A&#65533;&#65533;t&#65533;)0&#65533;&#65533;Sz`&#65533;'&#65533;T&#65533;S&#65533;fN&#65533;&#1580;&#65533;&#65533;&#65533;1*l,p9&#65533;-&#38064;O&#65533;&#65533;%&#65533;2
AZx&#65533;&#65533;&#65533;&#65533;@&#65533;&#65533;)F$aP&#65533;H&#65533;&#65533;&#65533;&#65533;&#65533;r 6 ^&#65533;&#65533;&#65533;9&#65533;j&#65533;&#65533;^N`&#65533;&#65533;f~&#65533;&#65533;&#65533;&#18817;c&#65533;&#65533;'&#65533;Q&#65533;F02M&#1888;d%&#65533;)&#65533;W&#65533;&#65533;XB&#65533;&#65533;&#65533;&#65533;vg&#65533;%&#65533;-&#65533;&#65533;&hp&#65533;C0&#65533;o&#65533;iD	&#65533;&#65533;E *&#65533;&#65533;&#65533;3&#65533;&#65533;&#65533;"1&#65533;&#65533;&#65533;&#65533;?&#65533;&#65533;^&#65533;&#65533;Wy&#65533;>&#65533;C&&#65533;&#65533;&#65533;&#65533;&#65533;000&#65533;o&#65533;hS&#65533;&#65533;U&#65533;P&#65533;	 P&#65533;rT,&#65533;""&#65533;B.;&#65533;!8 EpD""&#65533;&#65533;&#65533;&#65533;&#65533;&#65533;&#65533;&#65533;&#65533;&#65533;bB"&#65533;&#1174;Jx%.&#65533;	&#65533;b&#65533;l&#65533;&#1152;`<a&#65533;_&#65533;&#65533;@&#65533;/&#65533;6x&#65533;&#65533;&#65533;8D&#65533; P&#65533;&#65533;FHQ&#65533;&#65533;&#65533;
&#65533;A&#65533;42G&#65533;h&#65533;&#1708;&#65533;&#65533;V&#65533;&#65533;/nQT&#65533;y&#65533;{^PaT&#65533;%AN&#65533;B&#65533;Ql&#65533;&#65533;a&#7723;h&#65533; X&#65533;&#65533;&#65533;Pp&#65533;b$)&#65533;2&#65533;@!H
HY&#65533;I&#65533;&#65533;5n&#65533;&#65533;v&#541;&#2041;&#65533;&#65533;&#65533;]_&#65533;&#65533;?&#65533;Pu&#65533;&#65533;&#65533;&#65533;&#65533;c&#65533;b&#65533;&#65533;&#65533;&#65533;pA&#65533;]&#65533;d&#65533;&#65533;q&#65533;&#65533;S&#65533;&#65533;x&#65533;&#65533;&#65533;Hv1&#65533; &#65533;e&#65533; &#65533;&#65533;Y&#65533;U&#65533;a[e,&#65533;&#8395;d&#65533;&#65533;&#65533;H&#65533;&#65533;&#65533;*&#65533;	&lb&#65533;3&#65533;&#65533;#&+I&#65533;	5Gss]@&#802;&#1605;.&#65533;&#65533;u&#65533;T&#65533;|H&#65533;&#65533;&#65533;&#65533;j&#65533;kI;B&#65533;&#1350;&#65533;i&#65533;l&#65533;&#65533;^&#65533;&#65533;"&#65533; &#65533;/&#65533;&#65533;&#65533;}> a&#65533;&#65533;1&#65533;iMwRb&#65533;&#65533;*6&#65533;
&#65533;L&#65533;&#65533;&#65533;&#65533;*&#65533;&#65533;eP&#65533;S&#65533;&#65533;#&#65533;R&#65533;&#65533;d&#65533;(&#65533;JiYt&#65533;&#65533;&#65533;4&#65533;&#65533;&#65533;?0&#65533;!&#1324;&#346;&#65533;&#65533;&#65533;&#576;&#65533;&#65533;&#65533;&#65533;&#65533;N&#65533;&#65533;&#65533;?&#65533;&#65533;&#65533;\$B-0&#65533;&#65533;4&#65533;
C,&#65533;&#65533;&0&#65533;
&#65533;#R&#65533;$(A4&#65533;&#65533;&#65533;.sPv&#65533;&#65533;&#65533;:p&#65533;;&#65533;C=&#65533;&#65533;{0&#65533;`&#65533;&#65533;&#65533;&#128; &#65533;]4&#65533;&#1959;&#65533;8&#65533;&#65533;&#65533;$^&#65533;&#65533;(&#65533;@hV*`&#65533;&#65533;&#65533;&#65533;&#65533;&#65533;0P&#65533;
(&#65533;
&#65533;d&#65533;?&#65533;&#65533;&#65533;
&#65533; c&#65533;h&#65533;&#65533;9&#65533;&#65533; 
&#65533;&#65533;#&#65533;&#65533;&#65533;&#65533;^&#65533;&#65533;&#65533;"L&#65533;&#65533;P&#65533;%&#1281;k&#65533;&#65533;&#65533;&#65533;>&#65533;&#65533;&#65533;w&#65533;|- &#65533;&#65533;E&#65533;&#65533;&#65533;yz&#65533;J&#65533;l&#65533;&#1113;G&#49765;&#65533;&#65533;dXa&#65533;&#65533;E&#65533;vWb&#65533;*dYDYy&#65533;;*&#65533;&#65533;*&#65533;&#65533;T&#65533;&#65533;(&#65533;&#65533;&#65533;!
QX&#65533;3&#65533;P&#65533;vh($&#65533;&#65533;&#1391;&#65533;e&#501;OC>&#65533;$&#65533;&#65533;&#65533;-A&#65533;&#65533;&#65533;`G&#65533;I&#65533;X&#65533;d&#65533;&#1014;0N(&#65533;y&#65533;h&#65533;/&#65533;&#65533;K&#1021;r&#65533;&#65533;b&#65533;&#65533;&#65533;&#65533;?&#65533;Fl&#65533;&#65533;&#65533;W&#65533;i,c&#65533;&#65533;&#65533;"yq&#65533;&#65533;&#65533;/&#65533;T"&#65533;p&#65533;? &#65533;&#65533;&#65533;&#65533;2A&#65533;e&#202;KO&#65533;&#65533;&&#65533;t N&#65533;*p`&#65533;S&#65533;
&#65533;N&#65533;g&#65533;&#65533;&#65533;%;&#65533;&#65533;&#65533;&#65533;&#65533;.l&#65533;t&#65533;&#65533;8&#65533;%	h&#65533;j&#65533;L&#65533;&#65533;F8&#65533;o&#65533;B@
ud&#65533;v&#65533;	&#65533;X&#65533;)6&#65533;+&#65533;&#65533;+`x&#1954;&#65533;&#65533;"&#65533;z/5&#65533;-Xm  &#65533;
&#65533;&#65533;b,f X&#65533;&#65533;&#65533;LH&#65533;B&#65533;&#65533;*&#65533;&#65533;&#65533;1r`A&#65533;`p&#65533;'&#65533;a&#65533;&#65533;4&&#65533;&#65533;AX##&#65533;#&#65533; &#65533;&#65533;&#65533; &#65533;&#65533;&#65533;	&#65533;&#65533;e&#65533;&#65533; &#65533;&#65533; &#65533;&#65533;1L &#65533;&#65533;&#65533;B&#65533;~l&#65533;4!\`w&#65533;&#65533;&#65533;X&#65533;X&#65533;&#65533;&#65533;&#65533;&#65533;l`&#65533;&#65533;&#1906;&#65533; &#65533;zt &#65533;.&#65533;@&#65533;0!&#65533;&#65533;&#65533;
&#3200;&#65533;D@&#65533;fIAt 8g} &#65533;&#65533;&#65533;&#65533;r&#65533;&#1488;&#65533;&#65533;&#65533;&#65533;C&#65533;d&#65533;@8 &#65533;&#65533;&#65533;&#65533; "&#65533;&#65533;a&#1158;DZ&#65533;|&#65533;&#65533;n&#65533;4N@CbD&#65533;b&#65533;&#65533;/`&#65533;&#65533;&#222; .T&#65533;&#65533;&#65533;Q,n&#65533;&#65533;"
@$&#65533;d &#16667;&#65533;&#65533;5&#65533;&#65533;$&#65533;&#65533;g&#65533;&#65533;&#65533;&#65533;O&#65533;&#765;,&#65533;&#65533;nC&#65533;&#65533;E&#65533;&#65533;&#65533;&#65533;$(&#65533;&#65533;&#65533;h&#65533;:&#65533;S@&#65533;{BU&#65533;&#65533;&#65533;&#65533;&#1451;UZe&#428;&#65533;	
&#65533;&#65533;&#65533;&#65533;&#65533;'&#65533;H&#65533;&#65533;&#65533;&#65533;$o&#65533;:&#65533;,/Y^`Y&#65533;e &#65533;i&#65533;&#65533;E&#65533;)ZI&#65533;&#65533;G&#65533;&#65533; ToFLR/6&#65533;&#65533;+&#65533;&#65533;2&#65533;&#44962;&#65533;p&#65533;&#65533;6&#65533;%&#65533;f_nl&&#65533;&#65533;&#65533;j&#65533;&#65533;m&#65533;v&#65533;.&#65533;.&#65533;&#65533;&#65533;&#65533;&#65533;,dA&#65533;b&#65533;/&#65533;
_fA$&#65533;&#65533;&&#65533;&#65533;&#65533;L&#65533;&#65533;&#17451;$n&#665;@&#65533;edC6&#65533;O&#956;R(0&#65533;&#65533;~(Q&#65533;)&#65533;R,&#65533;&#349;d&#65533;>&#65533;&#65533;B B&#65533;?&#65533;2&#65533;/&#65533;@a&#65533;6&#65533;(&#65533;f)&#65533;B&#65533;&#65533;JM$|&#65533;@&#65533;&#65533;&#65533;&#65533;.0&&#65533;1&#65533;":m-&#65533; DB&#65533;&#65533; &#65533;B&#65533;$&#65533;&#65533; *@D&#65533;&#65533;@&#65533;
&#65533;&#1312;&#65533;#&#65533;\cX&#65533;Q@O@&#65533;Zt"&#65533;&#65533;&#65533;&#65533;&#65533;z&#65533;z &#65533;@&#65533;&#65533;7&#65533;&#65533;@L&#65533; &#65533;&#65533;X&#65533;&#65533;&#65533;&#65533;'A &#128;HD&#65533;a&#65533; :&#65533;&#65533;&#65533;;U&#65533;&#65533;&#65533;l&#65533;y&#65533; &#65533;p&#65533;&#65533;&#65533;&#65533;`&#65533;=&#65533;&#65533;=&#1971;?q{&#65533;&#65533;(a	&#65533; &#65533;5 D&#65533;mYH G"W&#65533;
|&#65533;'&#65533;L &#65533;&#65533;vF &#65533;9&#65533;Yw&#65533;'z&#65533; x GXD?&#65533;C]&#65533;&#65533;.&#65533;&#65533;&#65533;0&#65533;M&#65533;&#65533;&#21294;&#65533;&#65533;}&#65533;&#40738;'&#65533;'8A&#65533;&#65533;8&#65533;M&#928;G&#65533;og&#65533;&#65533;[&#65533;&#65533;&#65533;&#65533;&#65533;B&#65533;&#908;&#65533;&#51115;'&#65533;&#65533;&#65533;&#65533;&#65533;&#65533;Uv&#65533;&#65533;q&#918;E9E&#65533;&#1039; &#65533;Tz"U&#1579;L&#65533;&#65533;&#65533;&#65533;U&#928;&#65533; &B$rE&#65533;&#65533;Wx&#65533; %&#65533;N&#65533;'&#65533;&#65533; &#65533;Z&#65533;&#65533;Z6/)6/&#65533;&#65533;&#65533;&#65533;Zt&#65533;#A&#65533;<A	&#65533;&#65533;+&#65533;&#65533;&#65533;n&#65533;&#65533;&#65533;JhO&#65533;sS&#65533;&#65533;9&#1154;&&#65533;&#65533;n&#65533;&#65533;D&#65533; &#65533;6`&#65533;z`fE&#65533;1l-&#65533;&#65533;&#564;o(&#65533;&#65533;a&#65533;B&#65533;&#65533;--"p &#65533;&#65533;)&#65533;iM&#65533;lc6F&#65533;HO&#1679; &#1036;e@'7&#65533;&#65533;/&#65533;R.&#65533;&#65533;&#65533;A&#65533;F)&#65533;U&#65533;&#8797;&#65533;2&#65533;&#65533;?&#65533;&#65533;*&#65533;(&#65533;&#65533;&#65533;>&#65533;&#65533;&#65533;!&#65533;&#65533;S3&#65533;Bb8&#65533;^&#65533;l&#65533;:&#65533;&#65533;&S$&#65533;3&#65533;&#65533;/&#65533;&#65533;2&#65533; &#65533;J&#65533;&#65533;&#65533;&#65533;&#65533;&#65533;"&#65533;;&#65533;!&#1824;&#65533;,G&#65533;o"@&#65533;ELc31O&#65533;4^@ir&#65533;A5:&#65533;s&#65533;&#65533;`&#65533;&#65533;&#65533;|&#65533;8n&#65533;&#65533;0
&#65533;%n&#65533; &#65533;&#65533;U&#65533;|&#65533;	LqBb0: /&#65533;`&#65533;&#65533;&#65533; X!&#65533;hC&#65533;&#65533;s#&#65533;&#65533;`&#65533;&#65533;&#65533;&#65533;&#65533;11l&#65533;!m&#65533;&#65533;&#65533;&#65533;?	&#65533;&#65533; K&#65533;&#65533;J&#397;&#65533;V&#240;t; &#65533;6&#232;C:K&#65533; t.DIH&#65533;	&#65533;b&#65533;J&#65533;q=&#65533;!&#65533;@$4&#65533;	2&#65533;&#65533;&#65533;bG&#65533;&#65533;+&#65533;&#65533;"Fc&#65533;&#65533;"&#65533;&#65533;P&#65533;&#65533;&#65533;@M&#65533;Nv&#65533;&#65533;Q&#65533;&#65533;&#65533;(&#65533;'&#65533;&#65533;&#65533;x&#65533;ICh^ J&#65533;a&#65533;&#65533;&#65533;Q&#65533;&#65533;&#65533;&#65533;&#65533;I&#65533;k&#232;&#65533;~WL&#65533;h&#1515;&#65533;K&#65533;&#65533; RMc&#65533;&#65533;oN&#65533;&#65533;&#65533;&#65533;F*&#65533;+ &#65533;+"&#65533;"&#65533;&#65533;%!&#65533;ax`I=&#65533;&#65533;wFU<&#65533;&#65533; &#65533;&#65533; @@R&#65533;&#65533;&#65533;\&#65533;&#65533;`&#65533;&#65533;&#65533;&#65533;&#65533;&#65533;b_ZL&#65533;m,&#65533;&#65533;&#65533;&#65533;b&#673;&#65533;Pb&#65533;^5B-&#65533;&#65533;&#65533;&#65533;&#65533;(&#65533;"1&#65533;E 4&#65533;&v&#65533;&#65533;&#65533;dHw&#65533;MODG#Zf&#65533;&#65533;IZ&#65533;&#65533;B&#65533;&#65533;8&#455;&#65533;&#65533;h`bi&#65533;&#65533;&#65533;ZB&#65533;WK&#65533;8&#65533;Fz&#65533;&#65533;.&#65533;Bx&#65533;n&#65533;f&#65533;&#65533;&#65533;&#65533;@Q&&#65533;C&#65533;A0&#65533;^&#65533;M-&#65533;o^&#65533;lWx&#65533;{&#65533;&#65533;R&#65533; c,v,v&#65533;&#65533;nV,"&#65533;&#65533;!	v(&#65533;:a&#65533;&#65533;U# n&#65533;b&#65533;VJFx&#65533;CuD&#65533;&#65533;DBt&#65533;*I&&#65533;`&#65533;82 &#65533;&#65533;d&&#65533;&#65533;Y&#65533;C 8Sh&#65533;&#65533;4EB6&#65533;&#65533;A&#65533;pa'&#65533;&#65533;&#65533;&#65533;&#65533;Qa&#65533;\&#65533;&#65533;&#65533;0&#65533;&#65533;&#65533;s&#65533;&#65533;&#65533;&#65533;&#65533;0&#65533;&#65533;&#65533;&#65533;"zu&#65533;&#65533;&#65533;&#65533;^#&#65533;&#65533;Jp C>&#65533;&#65533;A&#65533;P&#65533;8&#65533;o	&W@&#65533;7~:&#65533;&&#65533;&#65533;@,&#65533;&#65533;@&#65533;&#65533;&#65533;&#65533;&#605;/C,@ J&#65533;&#65533;&#65533;4W$&#65533;&#65533;s&#65533;&#65533;K&#65533;NL&#65533;&#65533;-t&#65533;&#65533;N&#65533;GO&#65533;I&#65533;&#65533;Mn&#65533;&#65533;&#65533;Z1&#65533;g&#65533;Op&#65533;B&#65533;$&#65533;&#65533;4E&#65533;H&#65533;v&x&#65533;&#65533;O&#65533;!(&#65533;pq&#65533;zbL&#65533;&#65533;QR&#65533;B&#65533;@L&#65533;1&#65533;[&#65533;&#65533;&#65533;b`~&#65533; &#65533;&#65533;&#65533;&#65533;&#65533;q&#585145;
&#65533;Ej&#65533;!&#65533;&#65533;A&#65533;&#65533;Y&#65533;&#65533;Z&#65533;#&#65533;~&#65533;&#65533;&#65533;Pe&#65533;b!r"&#65533; ]BR&#1122;h&#65533;&#65533;&#602;^&#65533;&#65533;&#65533;8&#65533;&#65533;"&#65533;*&#65533;&#452;&#65533;&#65533;&#65533;&#65533;_6 &#65533;&#65533;BW&#65533;bV&#65533;L&#65533;&#65533;r&#65533;&(&#65533;&#65533;^6&#65533;&#65533;&#65533;l&#65533;<&&#65533;&#65533;X&#65533;&#65533;N&#65533;&#65533;6&#65533;&#65533;(&#65533;FxC&#65533;(&#65533;U/&#65533;&#65533;7&#65533;&#65533;&#65533;&#65533;Y&#65533;(&#65533;L,&#65533;&#65533;%&#65533;-&#65533;&#65533;iR&#65533;&#65533;((jA>&#65533;# &#65533;a &#65533;`&#65533;&#1750; f&#65533;\&#65533;&#65533;j&#65533;&#65533;&a&#65533;&#65533;^&#762;&#65533;U2&#65533;b_#&#65533;&#65533;&#65533;h&#65533;R   &#65533;&#65533;"&#65533;&#65533; $&#65533;J&#65533;;&#65533;wL&#65533;&#65533;F&#1980;S * b&#65533;V
&#65533;&#65533;: &#1422;&#65533;Bo x&#65533;&#65533;J&#65533;6r&#65533;#d; &#65533;&#65533;@Z#&#65533;&#65533;%&#65533;n&#65533;[&#65533;&#51384;&#65533;&#65533;&#65533;&#65533; D&#65533;&#65533;P&#65533;<&#65533;&#65533;<&#65533;<_g &#65533;C&#65533;c=n9T ,&#65533;&#65533;&#65533;Yl&#65533;&#65533;&#65533;&#1142;Wql&#65533;&#65533;&#65533;&#65533;*&#65533;&#65533;R&#65533;>&#65533;&#65533;&#65533;&#65533;hG&#65533;E,&#65533;\&#65533;q:@A%&#65533;h&#65533;>s&#65533;&#65533;>&#65533;&#65533;&#65533;I&#65533;	&#65533;Y&#65533;arUN/"&#65533;&#65533;&#65533;2F&#65533;&#65533;[P$&#65533; &#65533;&#65533;&#65533;&#65533;]&#65533;&#65533;&#65533;l&#65533;&#65533;ek-&#65533;.l&#65533;G&#65533;.(vF&#948;&#65533;&#65533;Oj&#1506;&#65533;(&#65533;&#65533;U&#65533;&#65533;w&#65533;&#65533;&#65533;4&#65533;gV&#65533;S&#264;&#65533;&#65533;&#65533;&#65533;&#65533;&#48718;&#65533;L[&#65533;SvZ$tEN&#65533;&#65533;&#65533;&#65533;&#1678;L&#65533;-Sx&#65533; ")&#1872;	&#65533;&#1239; &#65533;&#65533;#&#65533;&#65533;i$E&#65533;]&#65533;&#65533;@&#65533;`}{&#65533;&#65533;BE&#65533;~o,&#65533;z&#65533;&#65533;&#65533;&#65533;&#65533;&#173;&#65533;Y&#65533;P	-j&#65533;b&#65533;+&#65533;&#65533;&#540;&#65533;E&#65533;'I&#65533;l6&#65533;B&#65533;*b&#65533;&#65533;|&#65533;&#65533; 	&#65533;&#65533;h&#65533;&#65533;&#65533;fR&#65533;&)&#65533;2i&#65533;O&#65533;	b&#65533;~C[]&#65533; &#65533;&#65533;@&#65533;bc&#1110;&#65533;&#65533;/'&#65533;&#65533;)h&#65533;&#65533;&#65533;&#65533;-$&#65533;&#65533;>&#65533;&#65533;?&#65533;&#65533;&#65533;^&#65533;&#65533; `7&#65533;2&#65533;&#65533;&#65533;ba&#65533;-&#65533;&#65533;X&#65533;&#65533;	JrA9&#65533;&#65533;"&#65533;&#65533;&#65533;_G&#65533;&#65533;J&#65533;&#65533;&#65533;&#65533;&#65533;&#65533;&#65533;&#65533;&#65533;g&#65533;&#65533;A&#65533;E&#65533;
&2J@&#65533;gj+&#65533;&#65533;&#65533;G&#65533;&#65533;C&#65533; #&#65533;w9&#65533;#<&#65533;&#65533;#g_&#10706;`&#65533;7R&#65533;%&#65533;&#65533;&#65533;&#65533;@g&#65533;n`BV&#65533;X&#65533;&#65533;&#58259;&#65533;&#65533;Q&#65533;&#65533;&#65533;&#65533;<UQ&#65533;&#65533;&#65533;&#65533;G&#233;0m~&#65533;&#65533;q&#65533;&#65533;L&#65533;mU\&#65533;&#65533;( &#65533;&#65533;&#65533;&#65533;	&#65533;&#65533;_#C8&#65533;&#65533;&#65533;4&#65533;&#65533;&#65533;4$&#65533;p&#65533;@/&#65533;&#65533;&#65533;D?
&#65533;&#65533;&&#1465;&#65533;&#65533;&#65533;4&#65533;\	&#65533;&#65533;	4&#65533;&#65533;.	&#65533;`&#65533;#j &w&#65533;&#65533;Q&#65533;N(:&#65533;"&#1541;&#65533;F&#65533;9-&#65533;\,
&#65533;S&#65533;&#65533;&#750;&#65533;&#65533;&#65533;P&#65533;&&#65533;&#1495;&#65533;*d&#65533;d &#65533;[zQt~&#65533;&#65533;(*&#65533;H&#65533;+(P&#65533;d&#65533;TC&#65533;L&#65533;&#372;' &#972;&#916;&#65533;5r&#65533;&#65533;&#65533;&#65533;
&#65533;&#65533;&#65533;&#65533;,&#65533;H'&#65533;+&#65533;[&#65533;eZb\&#65533;&#65533;&#33010;&#65533;GOFO*	&#65533;&#65533;B&#65533;	"&#65533; &#65533;	H&#65533;&#65533;&#65533;&#65533;*\&#528;&#65533;&#65533;&#65533;>&#65533;&#65533;o&#65533;D&#65533;7&#65533;(&#65533;&#65533;\B)&#65533;,9&#65533;&#65533;&#65533;&#65533;&#65533;}
f $0C&#65533;R&#65533;s&#65533;af&#65533;2&#65533;&#65533;&#65533;a`&#65533;*&#65533;0A"D&#65533;?P&#65533;z&#65533;Sj&#65533;wF&#65533;&#65533;&#65533;&#65533;@&#65533;K{h&#65533;&#65533;&#65533;&#65533;&#65533;&#65533;J&#65533;&#65533;P&#65533;&#65533;?
x&#65533;&#65533;M&#65533;*
d_&#65533;{&#65533;B&#65533;&#65533;&#65533;&#65533;M&#65533;W&#65533;&#1123;.%&#65533;0"0K&#65533;,&#65533;&#65533;d&#65533;&#65533;2&#65533;@&#65533;&#65533;&#65533;&#65533;_&#65533;&#65533;4L&#65533;$&#65533;&#65533;K&#65533;A&#65533;&#65533;L&#65533;&#65533;&#65533;&#1256;S&#65533;^]Z&#65533;A&#65533;"d&#65533;&#65533;4&#65533;-|rH &#65533;&#65533;4{&#65533;&#65533;p&#65533;h&#65533;q`&#65533;D&#65533;$&#65533;F&#65533;&#65533;3&#65533;&#65533;&#65533;&#65533;&#65533;&#65533;@&#65533;&#265;&#65533;P&#65533;&#65533;&#65533;&#65533;&#65533;&#65533;&#65533;&#65533;D#Xc`&#65533;&#65533;&#65533;&#65533;
&#65533;/&#65533;K&#65533; F&#65533;
t&#65533;c&#65533;%	$&#65533;?
&#65533;&#65533;
&#65533;&#65533;h&#1184;o&#65533;"&#65533;q&#65533;&#65533;&#65533;&#65533;&#65533;&#65533;*h&#65533;&#65533;b&#65533;&#65533;:&#65533;&#65533;&#65533;	'T":0`2d&#65533;&#65533;&#65533;J&#1392;&#65533;&#65533;&#65533;&#65533;&#65533;&#65533;P&#65533;/`&#65533;
d&#65533;&#65533;2&#65533;u&#65533;&#65533;&#65533;&#65533;`&#65533;&>T&#65533;&#65533;&#65533;%b&#65533;&#65533;?RX&#65533;O&#65533;&#65533;!&#65533;"&#65533;a%&#65533;bXie&#65533;&#65533;&#65533;&#65533;&#65533;@[&#65533;?O&#65533;?&#65533;B
&#65533; &#65533;:&#65533;&#65533;&#65533;&#65533;&#65533;&#65533;&#65533;!&#65533;&#65533;&#65533;@&#65533;&#65533;&#65533;&#65533;&#65533;E&#65533;&#65533;&#65533;A2<&#65533;&#65533;1&#65533;&#65533;	&#65533;&#65533; &#65533;u2&#65533;%C&#65533;&#65533;&#65533;P&#65533;4r&#65533;%&#65533;&#65533;&#65533;&#65533;&#65533;4$&#65533;U&#65533;&#65533;e&#65533;%&#65533;1&#65533;>b&#65533;4&#65533;&#65533;&#65533;&#65533;&#65533;&#65533;&#1694;&#65533;&#65533;&#65533;W{&#894;&#65533;&#65533;4&#65533;&#65533;
&#65533;^&#65533;&#65533;&#65533;&#65533;&#65533;&#65533;hM4&#65533;&#65533;&#65533;&#65533;L&#65533;&#65533;H
d&#65533;1&#65533;8&#65533;UQ&#65533;&#57376;P&#65533;B1p&#65533;&#65533;@S&#65533;&#65533;]?&#65533;h&#65533;&#65533;&#65533;3&#1054;&#65533;&#65533;O0&#65533;&#65533;&#65533;&#961;&#65533;E,&#65533;&#65533;&#65533;&#65533;&#65533;C&#65533;&#65533;q&#65533;Ea&#65533;1E&#65533;&#65533;&#65533;F&#65533;&#65533;&#65533;@#	&#65533;&#65533;A9	@M3&#65533;d&#65533;&#65533;5&#65533;\&#65533;N&#65533;&#65533;CQF	DRx&#65533;&#65533;VA&#65533;E&P&#65533;$&#65533;AEG&#65533;&#65533;RA&#65533;&#65533;&#65533;h&#65533;U&#65533;&#65533;f&#65533;&#65533;&#65533;&#65533;tm&#65533;&#65533;vUw	&#65533;l|qA0&#65533;0&#65533;b`&#65533;&#65533;@&#65533;&#65533;#&#65533;A&#65533;&#65533;&#65533;&#65533;o%&#65533;F&#65533;h	&#65533;&#65533;7n&#65533;&#65533;W\FA&#65533;f8iB&#65533;&#65533;Q&#65533;?&#65533;&#65533;C&#65533;&j&#65533;&#65533;&#65533;
+&#65533;q&#65533;
Y1&#65533;&#65533;cGx&#65533;b0&#65533;y&#65533;nj^&#65533;&#65533;&#65533;&#65533;|&#65533;^&#65533;&#65533;$<&#65533;}}d&#65533;;!\&#65533;&#65533;7Tp&#65533;&#65533;&#65533;&#65533;`&#65533;j&#65533;&#1435;a&#65533;Q=&#65533;%&#65533; .%&#65533;0!rY&#65533;&#65533;<3P6Y&#65533;&#65533;&#65533;@&#65533;&#65533;c&#65533;&#65533;&#65533;&#65533;&#65533;"&#65533;&#65533;`&#65533;&#65533;&#65533;&#65533;@&&&#65533;&#65533;Q5j&#65533;&#65533;Ck&#65533;n0
 &#65533;&#65533;9&#65533;y&#65533;C&#65533;@T&#65533;B q2H&#65533;&1( j&#65533;&#476;&#65533;D&&#65533;&#65533;		h*&#65533;&#65533;0@1C'"&#65533;&#65533;&#65533;&y&#65533;&#65533;&#65533;&#65533;@F&#65533;n&#65533;&#65533;N.p&#65533;d2&#65533;(&#65533;$&#65533;3&#65533;&#65533;&#65533;&#65533;&#65533;&#65533;5a&#65533;&#65533; &#65533;&#65533;&#65533;)&#65533;&#65533;{&#65533; 
&#65533;s+O&#65533;&#65533;&#65533;&#65533;\&#65533;a&#65533;T&#65533;&#65533;&#65533;@&#65533;8\	&#271;&#65533;&#65533;_&#65533;D-&#65533;&#65533;&#65533;Z{&#65533;V&#65533;&#65533;(&#65533;&#65533;my&#65533;[&#65533; &#65533;&#65533;&#65533;&#65533;$+&#65533;&#65533;1&#65533;&#65533;&#65533;&#65533;";x	&#65533;^>&#65533;&#65533;
v&#65533;k&#65533;>&#65533;7&#65533;&#65533;&#65533;&#65533;G&#65533;P&#65533;?L!&#65533;x&#65533;A&#65533;?&#65533;&#65533;&#65533;&#65533;)&#65533;M&#65533;I&#65533;b^&#65533;!&#65533;2=F&#65533;J`,!%C&#65533;&#65533;&#65533;2&#65533;&#65533;&#65533;&&#65533;&#65533;&#65533;68&#65533;a&#65533;G?&#65533;C-$0&#65533;&#65533;H%2Sy&#65533;?R&#65533;s&#65533;&#1245;t[&#65533;&#65533;&#65533;&#65533;&#65533;,o&#65533;U&#65533;&#65533;R&#705;&#65533;&#65533;S&#65533;&#65533;&#65533;!&#65533;&#65533;@@&#65533;&#65533;0&#1065;Q&#65533;&#65533;/&#65533;P&#65533;&#65533;"&#65533;j&#65533;-i!&#65533;Y6Z7&#65533;La &#65533;&#65533;* p3&#65533;&#65533;!6&#65533;&#65533;&#65533;&#65533;&#65533;&#65533;0&#65533;&#65533;&#65533;F &#65533;4&#65533;&#65533;&#65533;&#65533;$G&#65533;&#65533;'	&#65533;HN&#65533;$'&#65533;&#65533;A
|&#65533;&#65533;%8&#65533;&#65533;&#65533;u&#65533;&#65533;]&#65533;&#65533;&#65533;A&#65533;{&#65533;#&#65533;&#65533;&#65533;&#65533;\&#65533;&#65533;&#65533;&#65533;&#65533;&#65533;&#65533;&#65533;.d&#65533;&#607;LP 9`9&#65533;&#1220;&#65533;&#65533;:&#65533;&#65533;4&#65533;&#65533;&#65533;&#65533;h&#65533;&#65533;"c&#65533;&#65533;&#65533;&#65533;&#65533;e&#65533;D0&#65533;5b&#1537;&#65533;&#65533;~&#65533;&#65533;&#65533;&#65533;W&#65533;&#1074;1qQ&#65533;&#65533;.p$
&#65533;AW&#65533;+&#308;&#65533;.0E&#65533; C&#65533;R&#65533;&#65533;&#65533;0M-H&#65533;~!&#65533;3&#65533;&#247;&#65533;&#65533;@j&#65533;D&#65533;h&#65533;&#65533;&#65533;&#65533;~P)&#65533;&#65533;&#65533;b&#65533;S}x7F&#65533; D,&#65533;&#196;&#65533; JEBB u&#65533;`&#65533;]&#65533;&#65533;V0&#65533;
&#65533;2 &#65533;&#65533;&#65533;GSD&#65533;
&#65533;&#65533;&#65533;6&#65533;&#65533;M&#65533;q.&#65533;&#65533;V!r&#65533;&#65533;&#65533;ZI&#65533;&#65533;&#65533;+k9&#65533;&#65533;&#65533;p$$Q&#65533;-&#65533;N&#65533;\&#65533;<&#65533;&kQ&#65533;&#65533;&#65533;&#65533;&#65533;(G9!t&#65533;&#65533;&#65533;&#65533;&#65533;*&#65533;X&#65533;r&#65533;&#65533; &#65533;&#65533;&#65533;ap&#65533;&#65533;d&#65533;&#65533;7&#65533; h&#65533;2A&#65533;Lf&#281;Y%&#65533;&#65533; &#65533;&#65533;&#65533;%&#65533;&#65533;	Jf&#65533;M&#313;&#65533;QHT&#65533;6v&#65533;s&#65533;N&#65533;&#65533;@&#65533;&#65533;&#65533;L&#65533;N&#65533;&#65533;W&#65533;)4&#65533;	&#65533;&#65533;&#65533;&#65533;\&#65533;[&#65533;vX&#65533;2&#65533;&#65533;Z&#65533;3&#65533;&#65533;&#65533;&#65533;Z&#65533;@ 3&#65533;9&#65533;m&#65533;	d0q&#65533;vM:&#65533;@&#65533;Q&#65533;&#65533;F&#65533;&#65533;&&#65533;X&#65533;M{&#65533;&#1223;+&#65533; h&#65533;&#65533;\&#65533;&#65533;&#65533;i&#65533;zc&#65533;&#65533;&#65533;&#65533;&#65533;t&#65533;q)&#65533;j &#65533;&#65533;Q&#65533;&#65533;&#65533;\&#65533;&#65533;q H&#65533;&#65533;&#65533;/&#65533;&#65533;&#65533;&#65533;S&#65533;e;&#65533;&#1635;`@ &#65533;&#65533;-&#65533;&#65533;XqV&#65533;&#65533;&#65533;x&#65533;qJp&#65533;&#725;&#65533;4&#65533;&#65533; &#65533;am&#65533;&#65533;|&#65533;&#65533;&#65533;4&&#65533;D&#65533;&#65533;&#65533;&#65533;&#1995;sh,&#65533;&#65533;aQ&#65533;` #t&#65533;&#65533;F&#65533;&#65533;CJ&#65533;&#65533;&#65533;&#65533;e&#65533; ;&#65533;8&#65533;0&#65533;Y&#65533;&#65533;3m&#65533;.&#65533;&#65533;V &#65533;`o"&#65533;&#65533;&#65533;	&#65533; C&#65533;(&#65533;&#65533;]&#65533;&#65533;&#65533;K&#65533;&#65533;&#65533; 
c&#65533;&#65533;V&#65533;;&#65533;&#65533;J9&#65533;&#65533;&#65533;-&#65533;&#65533;J,'&#65533;p&#65533; &#65533;&#65533; G &#65533;A&#65533;!*:&#65533;&#65533;<&#65533;&#65533;D;&#65533;2*rw&#65533;&#65533;&#65533;nE:&#65533;&#1151;[&#18608;&#65533;5&#65533;[&#65533;&#65533;&#65533;(x{&#65533;&#65533;:&#65533;&#65533;&#298;&#65533;3&#321;&#65533;&#65533;36Rj|$&#65533;&#65533;a&#65533;p&#65533;kI&#65533;&#65533;&#65533;%&#65533;E&#65533;&#65533; &#65533;&#65533;&#65533;>&#65533;&#65533;X&#65533;&#65533;&#65533;&#65533;&#65533;&#65533;FUpC`&#65533; C |i&#1794;&#65533; N&#65533;B@&#65533;z&#65533;&#65533;&#65533; &#65533;V&#528;/Bd&#65533;4&#65533;A2E*M&#65533;3!9&#65533;&#65533;JfV3&#65533;H9%/&#65533;&&#10243;&#65533;&#65533;&#883;&#4618;&#65533;f&#65533;&#65533;N&#65533;4-:h'&#65533;&:&#65533;y&#65533;&#65533;*hA&#65533;&#65533;&#65533;eua&#65533;&#65533;&#65533;Z+pp&#65533; I1&#65533;&#65533;w&#65533;&#65533;3p&#65533;,Y&#802;&#65533;&#65533; #lV&#718;&#65533;	&#65533;&#65533;&#65533;&#65533;h&#65533;&#65533;S&#65533;] E&#65533;@{&#65533;R&#65533;i, &#65533;&#65533;w&#65533;&#65533;9&#65533;&#1472;&#65533;&#65533;Ai&#65533;&#65533;&#65533;&#65533; &#65533;k&#65533;qjR&#65533;#Q  K&#65533;&#65533;o0jd6&#65533;P&#194;w&#65533;]&#65533;&#65533;~&#65533;l&#65533;&#65533;P&#65533;a&#65533;&#65533;&#65533;`&#65533;@4 &#65533;!suW&#65533;#(8&#65533;0;DY&#65533;"&#65533;##&#65533;V&#65533;&#65533;>&#65533;&#65533;>&#65533;&#65533;o&#65533;&#65533;"&#65533;sR&#65533;a&#65533;TRVeB$u&/&#65533;`&#65533;$&#65533;&#65533;:&#65533;C+&#65533;!j&#65533;&#65533;ZcbcBT&#65533;Gr&#65533;&#65533; iRr,g%/a"L&#65533;xrss&#65533;]&#1893;	&#65533;R&#65533; ~&#65533;3R7&#65533;&#65533;E&#65533;e*&#65533;&#65533;+&#65533;BG&#65533;"&#65533;&#65533;H{&#65533;-&#528;_&#65533;&#65533;up&#65533;xs&#65533;&#65533;aG&#65533;&#65533;v&#65533;2&#65533;'w&#65533;"V&#65533;&#195;&#65533;&#65533;&#65533;&#65533;&#65533;`&#65533;&#65533;F&#65533;x&#65533;Ba&#65533;tx&#65533;x&#65533;rIA&#65533;3QK# aJ&#65533;Bb&#65533;&#65533;&#65533;&#65533;O&#65533;t&#65533;K&#65533;U App  !c&#65533;TN&#65533;&#9537;&#65533;80&#65533;%&#65533;&#65533;&#65533;&#65533;1&#65533;&#65533;&#65533;{AX#&#65533;&#65533;b"(|&#65533;&#65533;0|&#65533;&#65533;&#65533;2}&#65533;R&#65533;&#65533;Y&#65533;&#65533;&#65533;&#1057;E&#65533;}G&#65533;N&#65533;&#65533;4`&#65533;&#65533;&#65533;e&#65533;4QNS/&#65533;e1Ug,&#65533;!*&#65533;&#65533; H&#65533;&#65533;&#65533;.&#65533;qE&#65533;&#65533;8&#65533;^&#65533;&#65533;&#65533;&#65533;@&#65533;!p&#65533;&#65533;&#65533;H&#65533;&#65533;&#65533;h&#65533;= 
&#65533;&#65533; x\&#65533;&#65533;R&#65533;&#65533;H&#65533;&#65533;&#65533;j&#65533;&#65533;8&#65533;&#65533;&#65533;&#65533;&#65533; &#65533;&#65533;&#65533;#p9&#65533;&#65533;k@&#65533;Zb&#65533;&#65533;a&#65533;p&#65533;!&#65533;7&#65533;E2`&#65533;&#65533;w|a&#65533;^@B(<Se]&#65533;x&#65533;&#65533;4 W&#65533;p&#65533;&#65533;&#65533; &#65533;&#65533;m&#321;&#65533;q&#65533;&#65533;Z8&&#65533;z4U	`&#65533;&#65533;&#65533;w`&#65533;&#65533;&#65533;X&#65533;&#65533;h&#65533;#BpWYX&#65533;Yh&#65533;p&#65533;&#65533;&#65533;P&#65533;&#65533;&#65533;&#65533;UP&#65533;&#65533;&#65533;@;v`Zd&#65533;&#65533;Z@[!&#65533;&Sr&#65533;d	&#65533;r&#65533;&#65533;[&#65533;&#65533;&#65533;[q&#65533;QT&#65533;&#65533;7zBz&#65533;&#65533;(:@t&#65533;C(&#65533;D&#65533;&#65533; p9&#65533; &#65533;p&#65533;'
&#65533;T'Y&#65533;vEFd&#65533;O/&#65533;&#65533;Vx&#65533;Hv&#65533;B&#65533;h&#65533;5&#65533;B&#65533;&#65533;`F&#65533;&#65533;&#65533;&#65533;&#65533;*&#65533;:&#65533;$&#65533;a,w&#65533;-&#65533;X&#1928;V&#65533;&#65533;$;&#65533;I&#65533;&#65533;.G&#65533;3$&#65533;.&#65533;&#65533;&#65533;/&#65533;&#65533;&#65533;&#65533;dK	&#65533;?&#65533;&#65533;&#65533;&#65533;KA):&#65533;&#65533;ky&#65533;&#65533;a &#65533;f&#65533;&#65533;&#65533;g&#65533;wL&#1096;`B &#65533;8i)3&#551;&#65533;|&#65533;&#65533;<1
!X&#65533;&#65533;YS&#65533;}&#65533;D7Is@&#65533;&#65533;N&#65533;&#65533;N{&#65533;4WH&#65533;O&#65533;&#65533;&#65533;&#65533;&#65533;Q&#65533;.&#65533;#%&#65533;&#65533;]E&#65533;&#65533;&#65533;*&#65533;O&#65533;h&#1687;&#65533;1I&#65533;&#65533; m&#65533;Q&#65533;d&#65533;@&#65533;L;&#65533;i&#65533;&#65533;R3a&#65533;g	&#65533;&#65533;&#65533;&#65533;&#65533;i&#65533;&#65533;8&#65533;m&#1601;&#65533;&#65533;6U&#65533;&#65533;i &#65533;;&#65533; @&#65533;	&#65533; %&#65533;&#65533;&#65533;&#65533;#&#65533;R&#65533;C@ C&#65533;	&#1232;&#65533;%&#65533;w&#65533;&#65533;@' 0&#65533;=&#65533;6]&#65533;;&#65533;	 !6&#65533;Yx&#65533;&#65533;&#65533;Z&#65533;Sb9"&#65533;&#65533;
&#65533;&#65533;-0&#65533;! &#65533;>.&#65533;!L6%r&#65533;sh&#65533;&#65533;?&#65533;C"&#65533;7"r&#65533;p
&#65533;.rp&#65533;9&#65533;&#65533;uB&#65533;|YG&#65533;$&#65533;&#65533;RB&#65533;&#65533;&#65533;A.&#65533;ra&#65533;rbt&#65533;)p&]B&#65533;0s0t&#65533;&#65533;   &#65533;Gw&#65533;(&#65533;&#65533;%&#65533;&#65533;&#65533;($&#65533;&#65533;49&#65533;	Q^&#65533;\&#65533;&#65533;XKw&#65533;&#65533;8*dT&#65533;a&#65533;-&#65533;&#65533;$&#65533;Gv&#65533;G&#65533;&#65533;xQ&#65533;&#65533;&#43847;.v){_&#65533;&#65533;I&#65533;&#65533;~&#65533;zk&#65533;&#65533;&#65533;q&#65533;&#65533;-&#65533;&#65533;&#65533;&#65533;&#461;&#65533;&#65533;x9zPt&#65533;+&#65533;Y3u&#65533;a&o&#65533;&#65533;&#65533;;&#1808;.8&#65533;7 
*&#65533;&#65533;"&#65533;0	zz:p&#65533;&#65533; Cu&#65533;aP&#65533;&#65533;Z&#65533;&#65533;&#65533;t;&#65533;d&#65533;&#65533;&#65533;L&#65533;'&#65533;&#65533;1&#65533;S{ Y)q-&#65533;p&#65533;&#65533;Q&#65533;/&#65533;'&#65533;&#65533;Q{J&#65533;&#65533;I&#65533;&#65533;&#65533;^&#65533;&#65533;}&#65533;5f&#65533;5&#65533;&#65533;&#65533;Z&#65533;&#65533;f&#65533;W&#65533;&#65533;A&#65533;&#65533;~@a2&#65533;_&#65533;&#65533;;&#65533;&#65533;&#65533;&#65533;&#65533;Y""H&#65533;q"&#65533;&#65533;
&#65533;@&#65533;&#65533;
&#65533;d&#65533;q&#65533;&#65533;3qM*&#65533;&#65533;[&#65533;&#65533;&#65533;&#65533; &#65533;&#65533;&#1968;i0c&#65533;t{&#65533;&#65533;&#65533;)7&#65533;&#65533;&#65533; &#65533;&#218;})k&#65533;z@'\&#65533;Z&#65533;&#65533;V&#65533;~&#65533;w*b&#65533;&#65533;&#65533;:|&#65533;&#65533;&#65533;U&#65533;6&#65533;JO&#65533;&#65533;&#65533;&#65533;&#65533;&#65533;&#65533;*`f0&#65533;v&#65533;&#65533;P&#65533;&#65533;3&#65533;* I 4% - .&#65533;Po&#65533;s&#65533;w&#65533;<&#65533;&#65533;(&#65533;"-"Y&#329;&#65533;&#65533;3"oJ&#65533;&#65533;W&#65533;&#65533;&#65533;Y&#65533;W&#65533;2 P&#65533;@+&#65533;d&#65533;&#65533;%&#1074;&#65533;[jPr&#65533;&#65533;&#65533;9+&#65533;&#65533;irBC&#65533;G&#65533;p&#65533;E@0@{&#65533;&#65533;[03&#65533; &#65533;&#65533;&#1765;L&#65533;(	1&#65533;"&#65533;FwJd&#65533;JGAp&#65533;&#65533;P'&#65533;@&#65533;e&#65533;O&#65533;&#65533;)Vw*uDfkF&#65533;&#65533;-&#65533;&#65533;-&#65533;3&#65533;i&#65533;&#65533;x&#65533;[Vr&#65533;$&#65533;4.&#65533;{&#836;I&#65533;7&#65533;F.c&#65533;&#65533;&#65533;,&#65533;^&#65533;*&#65533;&#65533;E&#65533;,&#65533;|&#65533;*&#65533;/&#65533;$.&#65533;&#65533;K&#65533;P^&#65533;&#65533;P &#65533;$cE&#65533;&#65533;&#816;&#65533;&#65533;&#65533;&#65533;
&#65533;0&#65533;&#65533;l&#65533;	S&#948;.&#65533;A f&#65533;C&#65533;&#65533;uh.&#65533;&#65533;7#&#65533;ZF7&#65533;
O&#65533;&#65533;H&#65533;4ISd&#65533;a&#65533;)&#65533;q&#65533;&#65533; *]}&#65533;;{&#1128;&#65533;&#65533;EP%6&#65533;g&#65533;H&#65533;eG&#65533;&#65533;&#65533;&#65533;&#65533;pQ&#65533;&#65533;eJ&#65533;"N-"j&#65533;&#65533;&#65533;&#65533;=&#65533;n&#65533;5&#65533;&#65533;&#65533;+&#65533;U&#65533;gi&#65533;&#699;&#65533;dm8&#65533;&#427;&#65533;&#65533;S9&#65533;8&#65533;S (K@&#65533;J&#65533;&#65533;p&#65533;H&#65533;A&#65533;&#65533;Fk&#65533;&#65533;30U&#65533;&#65533; %&#65533;&#65533;.U5v!&#65533;&#65533;&#65533;&#65533;&&#65533;@LhC7E&#65533;eRC&#65533;&#65533;A"j&#65533;sze s&#65533;&#65533;qnr|&#65533;&#65533;+&#65533;0&#1768;` &#65533;#&#65533;s&#65533;&#65533;\&#65533;pa&#65533;&#65533;MkZ&#65533;?0&#1828;j&#65533;.&#65533;&#65533;&#65533;-A&#65533;&#65533;-3!02@&#65533;IL&#65533;&#65533;&#2009;A&#65533; &#65533;&#65533;&#65533;I&#65533;)&#65533;&#65533;=&#65533;(g&#65533;&#65533;?D(NK&#65533;R]&#65533;kQ&#65533;3
*&#65533;&#65533;&#65533; I\P&#65533;E &#2045;L&#65533;oFG *&#65533;*&#65533;%&#65533;RH&#65533;&#65533;:&#65533;&#65533;-&#65533;b
&#65533; qq$Np&#65533;G&#1882;7JI&#65533;&#65533;&#65533;6&#65533;$
&#65533;&#65533;t&#65533;&#844;&#1784;&#65533;&#65533;g&#65533;.&#65533;:&#65533;&#65533;^&#65533;&#65533;^&#65533;&#65533;)&#65533;l^&#65533;E&#65533;B&#65533;,*l&#65533;&#65533;&#65533;p&#65533;&#65533;&#65533;&#65533; 9P&#65533;E&#65533;:v}U&#65533;F&#65533;c&#65533;&#65533;h#&#65533;|po&#65533;&#65533;&#65533;&#65533;&#65533;3|_1&#65533;&#65533;Qm&#65533;&#65533;x4&#65533;&#65533;pP&#65533;}&#65533;&#65533;&#65533;&#65533;&#65533;&#65533;&#65533;U&#65533;&#65533;&#47769;m&#65533;v&#65533;_&#65533;&#65533;W%@&#65533;&#65533;&#65533;]&#65533;&#65533;P.&#65533;50&#65533;&#65533;&#65533;QG&#65533;&#65533;&#65533;ss&#65533;6&#65533;J&#65533;	a&#65533;c	eX&#65533;&#1375;&#65533;&#65533;&#65533;G~&#37235;&#1422;&#65533;8&#65533;SSgj%&#65533;7&#65533;&#65533;&#65533; &#65533;&#65533;	&#65533;.&#65533;&#65533;&#65533;&#65533;{Y9j0B&#65533;&#65533;P:P`l&#65533;(@;&#65533; &#65533;&#65533;0&#65533;&#65533;Cxj#Q&#65533;&G&#65533;E&#65533;&#65533;6&#65533;D&#65533;&#65533;Q&#65533;<&#65533;&#65533;nQ&#65533;&#65533;&#65533;%&#65533;B-&#65533;&#65533;&#2014;#`#&#65533;-@:|p&#65533;M&#65533;&#65533;&#65533;-	&#65533;0&#65533;&#65533;h&#65533;&#65533;&#65533;` }&#65533;&#65533;&#65533;l&#65533;&#65533;!8`3a#:B?&#65533;&#65533;M&#65533;"&#65533;<,&#65533;&#65533;&#65533;&#65533;q&#707;&#65533;&#65533;&#65533;A&#65533;9r&#65533;&#65533;B&#65533;&&#65533; ;rmB[&#65533;(&#65533;&#65533;&#65533; A^[&#65533;
s-&#65533; j&#65533;(&#65533;(>&#65533;2&#65533;(674&#65533;&#65533;&#65533;&#65533;PL&#65533;&#65533;&#65533;&#65533;&#65533;\[&#65533;&#757;&#65533;Ofu&#65533;&#65533;_&#65533;2&#65533;%j&#769;&#65533;&#65533;+X&#65533;_&#65533;d&#65533;&#65533;&#65533;&#65533;$&#65533;&#65533;&#65533;&#65533;rKJ&#65533;	a&#65533;`~&#65533;1&#65533;&#65533;&#65533;&#65533;l&#65533;&#65533;!&#65533;&#65533;Q&#65533;&#65533;&#54118;U&#65533;&#65533;&#65533;&#65533;:&#65533;1`a&#65533;0&#915;&#65533;J)&#65533;G CK0v3F (&#65533; &#65533;S&#65533;&#65533;&#1414;&#65533;	&#65533;&#38431;8&#65533;&#592;&#65533;&#65533;(&#65533;5&#65533;!/c&#65533;S61&#65533;.&#65533; &#65533;c&#65533;N&#65533;#[&#65533;fH&#65533;xt&#65533;*&#65533;|&#65533;d&#65533;!&#65533;&#65533;&#65533;&#65533;1&#65533;&#65533;bU=&#65533;.&#65533;&#65533;&#1351;U&#65533;U&#65533;&#65533;&#65533;&#65533;]&#65533;&#65533;J&#65533;hS&#1663;o&#65533;2sc<[&#65533;w2
&#65533;&#65533;*&#65533;&#65533;D&#65533;;3&#65533;&#65533;&#65533;&#65533;&#65533;&#1113;&#65533;&#65533;&#65533;&#65533;&#65533;QS0&#65533;&#65533;&#65533;5u&#65533;&#65533;&#65533;N&#65533;%p&#65533;&#65533;&#65533;l &#1057;&#65533;C&#65533;<&#65533;A1&#65533;@M&#65533;&#65533;p"&#65533;&#65533;&#65533;a&#65533;(&#65533;&#65533;@G&#65533;&#65533;!&#65533;&#65533;&#65533;C&#65533;T&#65533;&#65533;iGN&#65533;&#65533;&#65533;&#65533;&#65533;C&#65533;&#168;&#65533;{&#65533;&#65533;&#65533;Q#xR&#65533;&#65533;.&#65533;&#65533;l&&#65533;&#857;&#65533;W&#65533;a&#65533;&#65533;H&#65533;H&#65533;&#65533;&#65533;&#65533;P&#65533;!&#65533;&#65533;&#65533;&#65533;&#65533;&#65533;&#65533;&#2016;y@9&#65533;w&#65533;&#65533;/&#65533;&#65533;2&#65533;&#65533; &#65533;&#65533;&#65533;&#65533;&#65533;&#65533;aq&#65533;7ja&#65533;&#65533;o2;&#65533;<x&#65533;8&#65533;c&#65533;&#65533;2v&#65533;&#65533;F&#65533;&#65533;
BV0$&#65533;&#65533;_&#65533;&#65533;&#65533;&#65533;]&#65533;al&#65533;!&#65533;&#65533;&#65533;&#65533;&#65533;b&#65533;&9&#65533;&#65533;&&#65533;@&#65533;8&#65533;s&#65533;]r&#65533;&#65533;|&#65533;&#65533;&#65533;&#65533;;w&#65533;;X&#65533;&#65533;w&#65533;&#65533;&#65533;r&#65533;&#65533;&#65533;&#65533;&#65533;-&#65533;R&#65533;;&#65533;&#65533;?&#65533;v1&#65533;E&#65533;1&#65533;&#65533;{&#7231;&#65533;&#65533;!&#65533;&#65533;ijpx&#65533;&#65533;&#65533;c&#65533;y&#65533;<&#133142;Zp&#65533;o@pPB&#65533;LB#?,QD	O&#65533;&#65533;FlBtE&#65533;&#65533;!A+&#65533;&#65533;F^&#65533;&#689;&#65533;&#65533;&#65533;&#65533;G;8A^0C&#65533;*S&#65533;&&#65533;&#65533;&#65533;e&#65533;(&#65533;&#65533;A &#768;B&#65533;&#65533;&#65533;&#65533;%&#65533;&#65533;@&#65533;&#65533;S&#65533;&#65533;{&#65533;&#65533;B&#65533;&#65533;&#65533;M8&#65533;sN:&#65533;&#65533;N<&#969938;\&#65533;&#65533;&#65533;&#65533;("&#65533;;&#65533;@&#65533;&#65533;&#65533;&#65533;#1&#65533;&#1395;<&#65533;&#18374;&#65533;&#65533;j&#1849;&#65533;&#65533;)&#65533;&#65533;&#65533;&#65533;	cx&#65533;
X&#1383;&#65533;&#65533;&#65533;&#65533;&#65533;&#65533;&#65533;
&#65533;&#65533;&#65533;&#65533;x&#65533;u&#65533;&#65533;|uH&#65533;&#65533;&#65533; &#65533;bPV&#65533;&#65533;&#65533;F&#65533;&#65533;8V&#65533;&#65533;b&#65533;&#65533;G&#65533;&#65533;&#65533;&#65533;&#65533;&#65533;&#65533;!&#65533;&#65533;0B#&#65533; &#65533;,&#277;@&#65533;&#65533;d
&#65533;F&#65533;&#65533;l&#1081;&#65533;!H&#65533;TNB&#65533;H&#65533;&#855;&#65533;{6&#65533;`&#65533;&#65533;&#65533;&#65533;&#672;3&#65533;\&#65533;&#65533;x&#1796;&#65533;,H&#65533;bz(&#65533;&#1288;&#65533;C"&#65533;&#65533;&#65533;CL&#65533;P &#65533;n@&#851;j0&#65533;L&#65533;&#65533;&#65533;_&#65533;g&#65533;&#65533;4&#680;&#65533;&#65533;&#65533;)#z&#65533;&#673;
&#65533;E&#65533;(&#65533;L0c+&#65533;&#65533;&#65533;#&#65533;&#65533;&#65533;A&#65533;&#65533;&#65533;&#65533;g&#65533;&#65533;&#65533;q&#65533;&#65533;&#65533;xh&#65533;8&#65533;&#65533;&#65533;]b#&#65533;>&#65533;v&#65533;1I&#65533;#&#801;&#65533;j&#65533;'j5{&#65533;&#65533;&#960;&#65533; 5&#65533;q &#65533;&#65533;*&#65533;&#65533;&#65533;_&#65533;&#65533;&#65533;&#65533;&#65533;&#65533;&#65533;M&#65533;&#65533;$#&#65533;&#65533;vSB&#65533;
*&#65533;-&#65533;"^&#65533;g	&#65533;&#65533;&#65533;&#65533;&#65533;	&#65533;&#65533;&#65533;n-&#39611;&#65533;&#65533;s&#65533;y&#1824;3&#65533;8&#65533;[}&#65533;&#65533;&#65533;c&#65533;&#65533;x&#65533;e&#65533;&#65533;&#65533;&#65533;&#65533;A@r=0&#65533;&#65533;i&#65533;i$&#65533;&#65533;kY&#65533;&#65533;&#65533;op &#65533;@q"&#65533;0,&#65533;F&#65533;7r&#65533;&#65533;Sx&#65533;l^&#65533;d&#65533;&#65533;M&#1119;S:HP %gG &#65533;&#65533;&#65533;d&#65533;&#65533;@7&#65533;?R&#65533;&#65533;&#65533;8P 7H&#65533;&#65533;&#65533;&#65533;&#65533;B*&#65533;&#65533;O&#65533;:&#65533;&#65533;4^&#65533;|(  &#65533;&#65533;&#65533;&#65533;'<d9	&#65533;@z&#65533;0&#65533;P&#65533;&#65533;&#65533;&#65533;&#65533;t?&#65533;!&#65533;q&#65533;%P&#65533;&#65533;&#65533;&#65533;&#1307;2`&#65533;}Y
_&#65533;F9&#65533;&#65533;z8D&#65533;&#65533;b e&#65533; &#65533; o&#65533;p&#65533;*&#65533;&#65533;&#42355;&#65533;&#65533;\]K <&#65533;&#65533;&#65533;U&#65533;&#65533;&#65533;!&#65533;PZ&#65533;&#65533;/>&#65533;Z&#65533;&#400; &#65533;&#65533;&#65533;*z<	R&#65533;.py&#65533;0&#65533;HB@&#65533;Z&#65533;&#65533;	&#65533;&#65533;?V &#1024;&#727;&#65533;  &#65533;&#65533;&#65533;Q&#65533;b&#65533;9Z&#65533;CX&#65533;R&#65533;&#65533;@F&#65533;&#65533;kD#&#65533; /&#65533;&#65533;k&#65533;p&#65533;@&#65533;&#65533;&#65533;&#65533;&#65533;if&#65533; r&#65533;vbd&#65533;&#65533;&#65533;&#65533; Q&#65533;&#65533;a$J&#65533;Np"&#65533;&#65533;&#65533;3&#65533;&#450;2S &#65533;Y&#65533;BO&#65533;8&#65533;(AB D&#65533;&#65533;&#65533;&#1182;&#65533;&#65533;&#65533; &#65533;C&#1217;@&#65533;`&#65533;l&#65533;&#65533;8&#65533; &#1040;&#65533;&#65533;!&#65533;&#65533;&#65533;?&#65533;B&#65533;!^&#1611;@&#65533;&#65533;T&#65533;&#65533;l &#65533;a&U&#65533;J&#65533;C&#65533;&#65533;P%&#65533;&#65533;&#65533;&#65533;<&#65533;AK&#65533;8&#65533;&#65533;&#65533;&#65533;&#65533;&#65533;E&#65533;&#65533; &#65533;&#65533;C&#1295;X&#65533;&#65533;&#65533;&#65533;&#65533;&#65533;.0&#65533;&#65533;u&#65533;&#65533;\&#65533; &#65533;$M&#65533;Mr&#65533;&#65533;&#65533;&#65533;&#65533;&#65533;&#65533;y&#65533;tr&#65533;&#65533;&#65533;&#65533;>X&#65533;&#65533;&#1274;f&#65533;	x&#65533;&#65533;) yl&#65533;&#65533;&#65533;	&#65533;&#65533;&#65533;&#65533;&#65533;H&#65533;&#65533;&#65533;&#65533;G&#65533;&#65533;d&#65533;&#65533;F4&#65533;7&#65533;&#65533;gB&#65533;&#65533;&#65533;&#65533;
&#65533;@&#65533; _&,&#65533;O&#65533;&#65533;}PIL&#65533;a&#65533;&#65533;2&#65533;&#65533;?&#65533;&#65533;&#65533;&#65533;&#65533;&#65533;&#65533;d&#65533;a 
&#65533;&#65533;}&#65533; .&#65533;P&#65533;&#65533;&#65533;&#65533;&#65533;Z&#65533;^Q&#65533;&#65533;&#65533;&#65533;u1&#65533;&#65533;Aj`&#65533;&#65533;?p&#65533;Y&#65533;W&#65533;&#65533;&#65533;!&#65533;&#65533;&#231;&#65533;#CD&#65533;?
&#65533;l&#65533;iRI&#65533;V&#65533;&#65533;}&#65533;)&#65533; &#65533;24&#65533;&#65533;CT 8#&#65533;x&#65533; \&#65533; &#65533;&#65533;&#65533;[&#65533;&#65533;g&#65533;&#65533;&#65533;&#65533;&#65533;.&#65533;
&#65533;&#65533;#M&#65533;&#65533;&#65533;'&#65533;' $a&#65533;&#65533;,&#65533;:$z&#65533;&#65533;SB&#65533;pA&#65533;&#65533;&#65533;&#65533;&#65533;=-9&#65533;*9s&#65533;&#65533;d&#65533; &#65533;Y&#65533;r&#65533;&#65533;&#65533;&#65533;&#65533;:&#65533;Q&#65533;%o&#65533;&#65533;&#65533;&#65533;2&#65533;&#65533;D.s&#65533;&#65533;9&#65533;&#65533;9&#65533;?r&#65533;
gD&#65533;
Af&#65533;2&#65533;&#65533;tB )&#65533;Ch&#65533;&#65533;@B&#65533;&#65533;&#65533;qH2&#65533;&#65533;&#65533;Df6-g&#65533;b&#65533;??&#65533;&#65533;>B&#65533;&#65533;)&#65533;&#65533;&&#65533;n@&#65533;1&#65533;&#65533;&#65533;O&#65533;E&#337;C(l&#65533;"U&#65533;&#65533;&#65533;
&#65533;GD&#65533;&#65533;&#37324;&#65533;&#65533;&#65533;&#65533;&#65533;<&#65533;&#65533;&#65533;&#65533;a &#65533;oR&#65533;&#65533;N&#65533;@_&#65533;&#65533;&#65533;&#65533;P&#65533;F<&#65533;0&#65533;&#65533;&#65533;|M&#65533;
Dy&#65533;C&#65533;r:8&#65533;:@&#65533;[&#65533;&#65533;C&#65533;&#65533;&#65533;&#65533;H&#65533;
e046&#65533;S&#65533;TY&#505;&#65533;&#65533;&#65533;!*&#65533;\&#65533;1&#65533;&#65533;&#493;&#65533;/t&#65533;&#65533;&#65533;&#65533;!mZN&#65533;H&#65533;&#65533;P>&#65533;&#54256;&#65533;&#65533;&#65533;Y&#65533;&#65533;&#65533;cw!&#65533;yO &#65533;&#65533;&#65533;P&#65533;&#65533;h&#65533;&#65533;iI&#65533;g&#65533;N<&#65533;&#65533;i&#65533;&#457;7&#65533;&#65533;&#65533;uH &#65533;d[&#65533;&#65533;&#65533;&#65533;&#65533;?&#65533;&#65533;&#65533;`&#65533;&#65533;u&#65533;+&#65533;c&#65533; &#65533;CP&#65533;#qRU"Yt&#65533;&#65533;&g&#65533;C&#65533;Ofz&#1245;&#65533;&#65533;&#65533; &&#65533;!M&#65533;[&#65533;&#65533;9&#65533;P&#65533;0&#65533;&#65533;4_J&#65533;&#65533;&#65533;uz&#65533;&#65533;!&#65533;M&#65533;&#65533;!&#65533;&#65533;sX&#65533;&#65533;j&#65533;&#65533;&#65533;i2,]&#65533;qX4yP&#65533;ye ;&#65533; &#65533;&#65533;&#1723;&#65533;?&#65533;+)&#65533;&#65533;&#65533;4 &#65533;&#65533;b^&#65533;W!&#1098;r&#65533;K&#65533;&#65533;&#65533;	A$ &#65533;
&#65533;&#65533;&#65533;p&#65533;&#65533;_&#65533;L&#65533;&#65533;v&#65533;&#65533;^&#65533;&#1033;r&#65533;&#65533;&#65533;B&#65533;&#65533;&#65533;&#65533;@&#65533;I&#65533;&#1951;&#65533;N&#65533;&#65533;&#65533;&#65533;&#65533;n8d&#65533;&#65533;/O&#65533;p&#65533;&#65533;&#65533;]7 &#65533;b&#65533;;&#65533;s%&?&#65533;&#65533;&#65533;&#65533;&#65533; e&#65533;G&#65533;&#65533;C&#65533;h9&#65533;&#65533;/?&#65533;&#65533;!l&#65533;&#65533;~<&#65533;&#65533;&#65533;&#65533;[P&#65533;z&#65533;&#488;)J&#65533;X:&#65533;&#65533;UKJh&#65533;&#65533;&#65533;5&#65533;&#65533;&#65533;&#65533;&#65533; &#514;&#65533;#Q&#65533;^;,&#65533;&#112281;&#65533;&#65533;-0&#65533;-&#65533;CK&#65533;&#65533;A&#65533;&#65533;*&#65533;&#65533;&#65533;(&#566;&#65533;&#65533;&#65533;&#65533;&#65533;&#65533;&#65533;S&#65533;&#65533;A&#65533;&#65533;&#65533;&#65533;x&#65533;&#65533;&#65533;h&#65533;&#65533;P"&#65533;P"X&#65533;&#65533; &#65533;v{9&#65533;(&#65533;;9&#65533;&#811;&#65533;&#65533;&#65533;&#65533;&#65533;&#65533;&#65533;&#65533;&#65533;!&#65533;&#65533;&#1676;&#65533;&#65533;9&#65533;-&#65533;9H&#65533;9&#65533;0&#65533;&#65533;C&#65533;&#65533;L&#65533;&#65533;	&#65533;&#65533;8&#65533;&#65533;&#65533;a&#65533;i<&#65533;&#65533;8&#65533;s&#65533;&#65533;-&#65533;&#65533; &#1682;&#65533;C;&#65533; &#65533;&#65533;&#65533;P&#530;	&#65533;&#65533;&#65533;&#65533;3(`&#65533;&#65533;&#65533;&#65533;&#65533;&#65533;&#65533;)&#65533;&#65533;&#65533;&#65533;z&#65533;&#65533;&#65533;&#65533;&#65533;&#65533;=QE'c&#65533;&#65533;s&#65533;&#1808;0&#65533; &&#65533;&#65533;S&#65533;&#65533;X| &#65533;6p&#65533;&#65533;&#65533;l(&#65533;&#65533;crh&#65533;`&#65533;;@&#65533;V&#65533;3&#65533; &#65533;_&#65533;;&#65533;&#1749;)&#65533;&#65533;
&#65533;&#33289;5R#e&#65533;d&#65533;&#65533;I&#65533;&#65533;&#65533;&#65533;&#65533;y&#65533;&#65533;k&#65533;y
&#65533;TX&#65533;&#65533;&#65533;<&#65533;s&#65533;&#754227;C%<&#65533;/&#65533;&#65533;:&#65533;&#65533;[$E&#65533;&#65533;(&#253;ZjA&#65533;2&#65533;0H&#65533;&#65533; &#65533;&#513;7{h&#65533;&#65533;R&#65533;{P&#65533;UX&#65533;+&#65533;e&#65533;hZ3&#65533;q&#65533;&#65533;&#65533;$&#65533;&#65533;&#65533;&#65533;&#65533;&#65533;&#65533;&#65533;P&#65533;qP&#65533;&#1139;&#65533;k&#65533;&#65533;&#65533;&#65533;&#65533;Y4&#65533;&#65533;"&#65533;x &#65533;&#65533;'D@&#65533;Gs&#65533;~P&#65533;W&#65533;&#65533;n&#65533;	&#65533;nX&#65533;&#65533;C&#65533;t&#65533;N!&#65533;N&#65533;&#65533;&#65533;&#65533;?&#65533; &#65533;2&#65533;&#65533;:&#65533;/&#65533; @H&#65533;|&#65533;&#65533;)&#65533; p&#65533;pAG&#65533;Q&#65533;&#65533; c&#65533;&#65533;`&#65533;	&#65533;&#65533;+&#65533;&#65533;V&#65533;&#65533;!@&#65533;!&#65533;C&#65533;&#65533;P!P&#1776;&#65533;&#2024; K&#65533;6&#65533; 	&#65533;&#65533;&#65533;P2*&#65533;*&#65533;D&#65533;bH;&#65533;&#65533; T+wC&#181;&#65533;&#65533;?j&#65533;@0"&#65533;B&#65533;&#65533;&#65533;1&#65533;&#65533;&#27241;G8&#65533;&#65533;&#65533;Bd&#65533;9 $&#65533;	Q8&#65533;x)K&#65533;&#65533;n&#65533;&#65533;&#65533;&#65533;&#65533;8&#65533;&#65533;W&#65533;%&#65533;-&#65533;@ +&#65533;&#217;x&#65533;&#65533;r&#65533;?|&#65533;@&#65533;i&#65533;}P&#65533;C,&#65533;D&#65533;&#65533;&#65533;&#65533;X-n&#65533;9&#65533;&#65533;&#65533;&#65533;&#65533;&#65533;Q
!&#65533;&#65533;&#65533;`&#65533;&#65533;&#65533; &#65533;&#65533;&#65533;&#65533;1S&#65533;&#65533;&#65533;G&#1027;9E&#65533;&#65533;&#65533;!&#65533;&#65533;A'j")&#65533;&#65533;&#65533;&#65533;&#65533;&#65533;&#65533;G9&#65533;Gz)&#65533;1&#65533;U8 i&#65533;F`&#65533;0J<n<$&#65533;	&#65533;si&#65533;#
{&#65533;+&#65533;&#65533;	#!^&#65533;]9<x&#65533;*xf&#65533;&#65533;hQ1&#65533;&#65533;1&#480;AG&#65533;<&#65533; R&#65533;&#65533;&#65533;kg&#65533;L&#65533;&#65533;&#65533;&#65533;&#65533; &#65533;&#65533;"#&#65533;82{<&#65533;&#65533;C&#65533;>(;&#65533;&#65533;=SX
&#512;&#65533;2,&#65533;&#65533;&#65533;&#65533; &#65533;4&#65533;`*&#65533;&#65533;$&#65533;R&#546;` &#65533;&#65533;&#967;&#65533;4&#65533;&#65533;0&#65533;&#65533;&#65533;p&#65533;Np&#65533;9&#65533;&#65533; T&#65533;&#65533;&#256;&#65533;"&#65533;t&#1164;&#65533;&#65533;&#65533;&#65533;x&#65533;!!k&#65533;'&#65533;&#65533;&#65533;&#65533;I&#65533;&#65533; N&#65533;/&#65533;,?{&#65533;'0&#65533;&#65533;&#65533;&#65533;&#4814;&#65533;&#65533;&#65533;  * RK&#65533;&#65533;&#65533;"&#65533;U3U@:X&#65533;@5&#65533;&#65533; &#65533;&#65533;5G&#65533;&#65533;&#65533;X&#65533;&#65533;@&#65533;&#65533; P!&#65533;&#65533;`SPH&#65533;p@&#65533;D&#65533;&#65533;&#65533;&#65533;&#65533;&#65533; &#785;&#65533;&#65533;B*E&#65533; &#65533;8O@&#65533;&#65533;)y&#1216;R0&#65533;&#65533;*;&#65533;&#1657;&#65533;&#1801;R&#65533;j7<q;;Q!&#65533;&#65533;&#65533;&#65533;&#65533;&#65533;8&#65533; 10&#65533;K&#65533;%9&#65533;b	s&#65533;1&#65533;&#65533;2&#65533;X &#65533;&#65533;E&#65533;X`Pp&#65533;:-O&#65533;&#65533;5&#65533;-&#44566;&#65533;C&#65533;;&#65533;&#65533;&#65533;&#65533;&#53518;&#65533;T&#65533;h&#65533;&#1528;&#65533;&#65533;\&#65533;X&#65533;w N&#65533;&#65533;,&#65533;7&#65533;x&#65533;&#65533;&#967;X&#65533;&#65533;&#65533;)p&#65533;&#65533;2&#65533;Z&#65533;&#65533;&#65533;AI&#65533;e&#65533;&#65533;&#65533;E&#65533;2(&#65533;&#368;]&#65533;&#65533;B&#65533;&#65533; )|&#65533;5&#65533;&#65533;&#65533;&#65533;&#65533;&#65533;; 8&#65533;3re&#65533;&#65533;#aC&#65533;&#65533;&#65533;&#65533;q<&#65533;sZ&#65533;[&#65533;&#65533;=&#65533;&#65533;&#65533;&#65533;7&#65533;Z'y&#65533;&#65533;&#65533;=&#65533;&#65533;&#65533;&#65533;G&#65533;&#65533;&#65533;72G&#65533;&#65533;&#65533;&#65533;&#65533;&#65533;&#65533;PR  5&#65533;p5&#65533;&#65533;J"2=&#65533;&#65533;H&#65533;&#65533;"C2&#65533;B%&#65533;U%&#65533;A&#65533;j&#65533;&#65533;[&#1259;&#65533;&#1858;1S)#H&#65533;LS]&#65533;&#65533;&#65533;&#65533;&#65533;s&#65533;&#65533;D&#65533;)&#65533;1&#65533;&#65533;&#65533;&#65533;&#65533; ?&#65533;&#528;q&#65533;0&#65533;5 V&#65533;&#65533;&#65533;V&#65533;&#65533;&#65533;@&#65533;!p E&#65533;=&#65533;&#65533;&#65533;&#65533;h&#65533;&#65533;&#65533;x&#65533;&#65533;&#65533;&#65533;|&#65533;&#65533;&#65533;&#65533;&#65533;1{:&#65533;&#65533;&#65533; &#65533;&#65533;X&#65533;&#65533;&#65533;TE&#65533;w&#65533;&#65533;&#65533;S&#65533;@&#1588;8s&#65533;XM&#65533;&#65533;y`  5&#65533; =&#65533;&#65533;J&#65533;$"0]&#65533;@]m&#65533;y&#65533;&#65533;&#65533;5&#65533;a&#65533;I1&#65533;\&#65533;&#65533;&#65533;1&#65533;+&#65533;"&#65533;>&#65533;  \&#65533;&#65533;&#65533;R&#65533;&#65533;&#65533;h&#65533;\p&#65533;r&#1536;r&#65533;&#65533;&#65533;&#65533;&#65533;>`!&#65533; O #&#65533;&#65533; &#65533;&#65533;&#953;A&#65533;&#65533;&#65533;&#65533;%&#65533;S&#65533;&#263; &#65533;$&#65533;&#65533;&#65533;&#65533;&#65533;&#1602;h0&#65533;&#65533;&#65533;&#65533;KY"8&#65533;&#65533;b38&#65533;&#65533;&#65533;&#65533;&#65533;+&#256; x&#65533;wP&#65533;&#65533;&#65533;&#65533;ut@&#65533;;&#65533;X64&#65533;A4-n&#65533;O&#65533;&#65533;&#65533;&#65533;&#65533;&#65533;&#1616;&#47072;+&#65533;@\&#65533;&#65533;&#65533;B&#65533;&#65533;G&#65533;&#65533;&#1426;.O&#65533;&#65533;&#65533;M&#65533;&#65533;&#65533;p&#135;&#65533;Z&#1949;e&#65533;&#65533;:S<Pg#&#65533;{&#65533;&#65533;&#65533;&&#65533;G}&#65533;&#65533;&#65533;p&#65533;&#65533;:&#65533;4*&#65533;&#65533;3jk&#65533;P&#65533;&#65533;""&#65533;&#65533;#]&#65533;&#65533;7&#65533;0&#65533;XiL&#65533;a&#65533;Q&#595;&#65533;Bd\&#65533;9&#65533;&#65533;c&#65533;)&#65533;^y  R&#65533;&#65533;&#65533;&#65533;&#1831;Hx&#65533;0&#1540;4&#65533;i&#65533;TU&#65533;KU&#65533;;&#65533;&#65533;&#1461;R&#1533;R"K%&#65533;U4(&#65533;:Z~h=&#65533;]&#65533;a4&#65533;&#65533;^r&#65533;&#65533;k&#58904;@3&#65533;&#65533;&#65533;&#65533;{&#65533;&#65533;C&#65533;&#65533;&#65533;&#65533;}!XA&#65533;<+_c&#65533;B:&#65533;&#65533;&#65533;&#65533;&#65533;&#65533;&#65533;&#65533;_&#65533;&#241;&#65533;&#65533; &#65533;&#65533;a&#65533;&#65533;a&#65533;]&#65533;&#65533;&#65533;&#65533;&#65533;&#65533;S&#65533;&#65533;h`&#65533;&#65533;&#65533;&#65533;h&#65533;U+&#65533;&#65533;&#65533;=&#65533;&#1390;&#65533;&#690;q&#65533;&#65533;U&#65533;&#65533;&#65533;x&#65533;W&#65533;&#65533;&#65533;&#65533;&#65533;s&#65533;&#65533;Z#
@&#65533;&#65533;&#129;&#65533;&#65533;&#65533;+i&#65533;&#65533;&#65533;B&#65533;&#65533;&#65533;_&#65533;&#65533;;&#65533;V&#65533;D&#65533;&#65533;&#65533;&#65533;9&#65533;._&#65533;^&#65533;&#65533;="D&#65533;h/&#65533;&#65533;&#775;H.~&#65533;&#65533;&#1053;&#65533;&#65533;(+/&#65533;s&#65533;0i&#65533;]c&#65533;&#65533;	&#65533;&#65533;&#65533;&#65533;&#143;G&#65533;&#65533;y&#65533;&#65533;s&#65533;s&#65533;&#65533;&#65533;c&#65533;&#65533;&#65533;&#65533;&#65533;&#65533;&#65533;&#65533;&#65533;&#65533;E&#65533;!@T&#65533;&#65533;&#65533;&#65533;.&#65533;8n&#65533;v@&#65533;j0&#65533;&#65533;&#65533;J&#65533;d&#65533;&#65533;&#65533;&#65533;@&#65533;&#65533;&#65533;!&#65533;&#65533;&#1035;)AO&#65533; &#65533;e&#65533;xF&#65533;A&#65533;&#65533; &#65533;2	&#65533;Qv&#65533;P&#65533;h&#65533;&#65533;&#65533;\&#909;nZ&#65533;~&#623;&#65533;[&#65533;X[&#65533;&#32829;&#65533;
L&#65533;&#65533;&#65533;*&#65533;8&#65533;&#65533;#&#65533;K&#65533;A\&#65533;&#65533;l&#65533;0&#65533;f^&#65533;%!i&#65533;&#65533;&#65533;>&#65533;&#65533;h&#65533;&#65533;&#65533;`&#747;&#65533;_t(v&#65533;1<p&#65533;&#65533;)4&#65533;&#65533;&#65533;~Nj &#65533;^&#65533;&#65533;6h 2B&#65533;&#1589;&#65533;&#65533;q&#1917;o%&#65533;&#65533;&#65533;&#65533;&#65533;&#65533;'&#65533;&#65533;5uSA8&#65533;){&#65533;&#65533;&#65533;&#65533;&#65533;&#65533;&#65533;&#65533;!C&#65533;.&#65533; &#65533;j&#65533;l3&#65533;?&#65533;&#65533;+1	&#65533;&#65533;&#65533;&#711;P	t&#65533;&#65533;	&#65533;&#65533;&#65533;j&#65533;&#65533;6(j&#65533;&#65533;s	=&#65533;&#65533;&#514;)&#65533;&#65533;C&#65533;,|&#65533;&#65533;&#65533;&#65533;&#1235;&#65533;&#65533;&#65533;?^&#65533;&#65533;&#65533;,&#65533;K9k&#65533; `&#65533;[&#65533;)&#65533;{	&#65533;@.&#65533;8&#65533;&#65533;&#65533;Q&#65533;&#864;&#65533;&#65533;&#65533;&#65533;&#65533;dK&#65533;8L&#65533;lO&#65533;;&#65533;&#65533;&#65533;C1&#65533;&#65533;&#65533;D&#65533;%Y&#65533;2n&#65533;&#65533;1a&#65533;&&#1540;2I &#65533;&#65533;.&#65533;H Hp&#65533;&#65533;&#65533;7&#65533;&#65533;1&#65533;l/&#65533;%D2X&#1514;&#65533;I\m	&#65533;&#65533;&#1668;&#54800;+08@3&#65533;7J&#65533;&#65533;:&#65533;&#65533;&#65533;E&#516;w&#65533;&#3970;&#65533;&#65533;&#65533;a&#65533;)&#65533;y:&#65533;
`&#65533;l0&pn&#65533;&#65533;&#22495;;&#65533;@&#281; &#65533;*
&#65533;&#65533;Y8&#65533; &#65533;Ox&#65533;)&#65533;&#65533;&#65533;&#65533;&#65533;&#1666;B&#1538;#P!V&#65533;%_&#65533;&#65533;c&#65533;&#65533;&#65533;:]&#65533;&#65533;&#65533;p&#65533;&#65533;&#65533;e1[0&#65533;P&#65533;(Y)&#65533;&#65533;&#65533;&#1031;&#65533;&#65533;f&#65533;3hGX&#65533;&#65533;k&#65533;&#65533;g&#65533;&#65533;ZaQ&#65533;&#65533;&#65533;{F&#65533;&#65533;&#1606;h&#65533;&#65533;5&#65533;&#65533;&#65533;A&#65533;&#65533;&#65533;	&#65533;klG&#65533;&#65533;7&#65533;]&#65533;&#11375;&#65533;.&#65533;}Q&#65533;|a&#65533;&r{t&#65533;${&#65533;!g&#65533;`B&#65533;V&#65533;&#65533;h&#65533;&#65533;&#65533;s&#65533;&#1650;&#65533;&#65533;&#65533;&#65533;MX&#65533;&#65533;&#65533;pU8YE&#1744;*s&#1488;  &#65533;&#65533;!}&#65533;
&#65533;@I&#65533;&#65533;&#65533;&#65533;&#65533;&#65533;O:_&#65533;&#65533;&#65533;}!)ap&#65533;&#65533;w&#65533;&#65533;xZ&#65533;&#65533;&#65533;&#65533;Qz&#65533;&#65533;&#65533;&#65533;	&#523;0I
W&#65533;&#65533;#&#65533;\=~&#65533;&#1064;&#65533;  L&#65533;IH&#65533;A`&#65533;aN&#65533;> ^&#65533;#p&#65533;&#65533;5&#65533;&#65533;&#1382;&#65533;&#65533;&#65533;9^&#65533;)&#65533;k_&#65533;&#65533;@0&#65533;&#65533;x&#65533;&#65533;&#65533;jb&#65533;h&#65533;v&#65533;
C&#65533;X&#65533;7&#65533;&#1987;
&#65533;%X&#65533;&#65533;&#65533;&#65533;&#65533;&#65533;{&#65533;&#1031;B7&#65533;,&#65533;&#65533;&#65533;&#65533;"&#528;!=9&#65533;A&#65533;&#65533;Ubl#&#65533;r&#65533;&#65533;
]&#65533;0&#65533;&#65533;/d&#65533;&#65533;&#308;i.&#65533;@fE&#65533;i&#65533;:&#65533;RJ&#65533;_&#65533;Z&#65533;&#65533;T&#65533;&#65533;&#65533;&#65533;w&#65533;&#65533;v&#65533;&#65533;&#65533;W`&#65533;X&#65533;$Zl&#65533;&#65533;q&#65533;$J&#65533;'OBy&#65533;&#65533;&#65533;&#880;&#65533;o&#65533;1&#65533;&#65533;&#517;&#65533;&l&#65533;

3vx#&#65533;B&#65533;
&#65533;&#65533;&#65533;wC&#65533;1v[&#65533;AT&#65533;&#65533;nQ&#65533;&#65533;eD&#65533;n&#65533;&#65533;5&#65533;&#1586;g&#1262;&#1153;E)"&#65533;(4g&#65533;O&#65533;&#65533;&#65533;&#65533;#&#923;&#65533;&#65533;j&#149;.&#65533;&#65533;s6&#65533;-f
HJ;
9d?S&#65533;&#65533;3&#65533;&#65533; &#65533;&#65533;&#65533;&#65533;&#65533;@k(&#65533;&#65533;4&#65533;&#65533;i&#65533;&#65533;&#65533;q(&#65533;&#65533;.&#65533;&#65533;&#65533;/s&#65533;B1&#65533;&#65533;A&#1965;&#65533;O<&#65533;&#65533;&#65533;	
&#65533;	&#65533;&#65533; S~@&#65533;cD&#65533;&#65533;`&#65533;&#65533;&#65533;G&#65533;Yh&#65533;BJ &#65533;>Y&#65533;&#65533;4
Q&#65533;&#65533;&#65533;&#65533;&#65533;&#65533; &#65533;&#973; &#65533;P&#65533;
&#65533;&#65533;H&#65533;&#65533;&#65533;&#65533;7&#65533;&#65533;v$&#65533;I*[&#65533;&#65533;&#65533;&#65533;?4yM&#65533;!E&#65533;&#65533;&#65533;@0B%&#65533;&#65533;C&#65533;&#65533;C&#65533;P&#65533;(T&#65533;j*F&#65533;D'j&#65533;&#65533;&#65533;&#65533;&#65533;&#65533;&#65533;p&#65533;?Mu&#65533;&#65533;&#65533;((&#480;&#65533;&#65533;P&#65533;?t8&#65533;B=.&#1892;lP*&#65533;Cl&#65533;&#65533;
&#65533;&#65533;Ou&#65533;&#65533;&#65533;!&#65533;
&#65533;&#65533;-&#65533;\&#65533;&#1002;&#65533;,&#65533;P:.&#65533;&#65533;G&#65533;&#65533;&#65533;&#65533; &#65533;j&#65533;&#65533;?T&#65533;&#65533;&#718;}TC&#65533;E&#65533;&#65533;C&#65533;&#65533;&#65533;*+x&#65533;&#65533;&#65533;&#65533;1$&#65533; &&#801;P-&#65533;&#65533;&#65533;
Ch&#65533;&#65533;v&#65533; &#65533;H&#65533;&#65533;X&#65533;&#65533;/&#65533;
&#65533;&#65533;"&#65533;&#65533;&#65533;&#65533;&#65533;*&#65533;X&#65533;&#65533;DQ&#65533;&#65533;&#65533;a&#65533;a&#65533;d&#65533;&#65533;&#65533;J>&#65533;&#65533;&#65533;Pr&#65533;&#65533;&#65533;&#65533;z;e&#65533;RP&#65533;)&#651;&#65533;X(~O&#65533;&#65533;&#65533;T&#65533;&#65533;&#65533;U&#65533;d&#65533;&#65533;?&#65533;&#65533;q&#65533;^&#65533;&#65533;Zi&#65533;2&#65533;?&#65533;("&#65533;B{&#1861;&#65533;'y&#65533;&#65533;^<&#65533;b&#588;V&#65533;&#512;&#65533;&#65533;&#65533;=&#65533;&#65533;?&#65533;&#65533;C&#65533;&#65533;r&#65533;&#65533;08&#65533;&#65533;&#65533;?&#65533;*&#65533;P,H&#65533;pcph&#65533;&#65533;)&#65533;&#65533;&#65533;&#65533;,&#65533;7&#65533;}&#65533;&#65533;&#65533;l&#65533;a8&#65533;&#65533;H&#65533; |&#65533;&#65533; 5>&#65533;s&#65533;&#65533;\p&#65533;&#65533;c&#65533;C	&#65533;&#65533;&#65533;&#65533;&#65533;Ov&#65533;`0^&#65533;&#65533;&#65533;1&#65533;&#65533;~&#65533;&#936;|&#65533;MS&#65533;&#65533;&#65533;&#65533;&#65533;L&#65533;IX&#65533;&#65533;PxU|'`&#65533;&#65533;&#65533;&#65533;
&#65533;&#65533;~&#65533;taa&#65533;=H&#1027;!&#65533;H&#65533;&#65533;:t&#65533;?S&#65533;&#65533;L=y&#65533;r&#65533;* (I#&#65533;&#65533;&#65533;>&#65533;&#65533;&#65533;Ps&#1249;s#r'&#65533;o]&#65533; &#65533;&#65533;&#65533;&#65533;&#65533;&#65533;&#65533;%)]INR&#65533;j-&#65533;"&#65533;&#65533;q&&#65533;&#65533;`!BC&#65533;&#65533;&#65533;&#65533;&#65533;p&#65533;&#65533;&#65533;A&#65533;&#65533;J>&#65533;&#65533;0&#65533;&#65533;&#65533; (yOP&#65533;&#65533;EY@&#65533;Qs0&#65533;)&#65533;#&#65533;&#148;C6&#65533;&#65533; &#65533;&#65533;~&#65533;-(WFUd&#65533;r&#65533;&#65533;&#65533;&#65533;*qxHH&#65533;&#65533;)&#65533;c\TH&#65533;&#65533;&#65533;:`&#65533;&#65533;  @&#65533;g&#65533;&#65533;&#65533;_:&#65533;PP&#65533;{R (&#65533;e&#322;c/&#65533;	;X&#65533;#&#65533;HZ@<A
P&#65533;&#65533;&#65533;.%(&#65533;&#65533;&#65533;&#65533;'&#65533;&#65533;$xE!&#65533;IJS&#65533;`&#65533;#>&#65533;&#65533;.&#65533;&#65533;-&#65533;&#65533;&#65533;O&#65533;S1&#2041;DcvY&#65533;d@&#65533;&#65533;m&#65533;(&#65533;&#65533;&#65533;&#65533;&#65533;&#65533;Gc,&#65533;&#65533;&#65533;`&#65533;	&#65533;m%&#65533;x&#65533;&#65533;l&#65533;&#65533;&#65533;Y&#65533;g&#65533;p&6&#65533;p&#65533;&#65533;hQ8&#65533;&#65533;&#65533;Imj&#65533;)&#65533;&#65533;&#65533;'e&#1137;&#65533;B&#65533; ]&#65533;5&#65533;&#65533;M!&#65533;&#65533;&#65533;&#65533;"-i&#65533;&#65533;&#65533;&#65533;&#65533;`kL&#65533;&#65533;S&#65533;<(B&#65533;&#65533;J &#65533;&#65533;&#1831;&#65533;&#65533;&#65533;:d: &#910;9&#65533;&#65533;&#65533;!B&#65533;\&#15537;&#65533;&#392;`H&#65533;Jb&#65533;&#65533;&#65533;t&#65533;<&#65533;&#1026;&#65533;&#65533;&#65533;&#65533;0&#65533;>6&#65533;&#65533;&#65533;dB&#65533;.&#65533;L!&#65533;&#65533;?x -&#65533;&#65533;&#65533;x&#65533;3E&#65533;P&#65533;B&#65533;&#65533;&#65533;B&#947;H&#65533;&#65533;g&#65533;yh!&#65533;^&#65533;&#65533;,#D&#65533;&#65533;`&#65533;&#441;fFrT&#525;rd&#65533;&#65533;d&#65533;&#65533;[&#65533;zQ&#65533;&#65533;8&#65533;1Gs&#65533;&#65533;&#65533;&#744428;&#65533;&#65533; &#752;@)	&#65533;4&#65533; &#65533;"&#65533;&#65533;&#65533;(&#65533;5&#65533;&#65533;	D&#65533;"&#65533;H&#65533;C&#65533;&#65533;I{&#65533;	5u&#65533;&#65533;&#65533;0&#65533;A&#65533;0@+e-4&#65533;I&#65533;&#65533;&#65533; &#65533;
&#65533;aE&#65533;'u9&#65533;&#65533;&#65533;&#65533;ow&#65533;	"&#65533;R&#65533;3&#65533;MX&#65533;&#65533;&#65533;BFa&#65533;+^Q&#65533;&#65533;G:&&#65533;+]&#1635;W&#65533;#&#65533;]U&#65533;&#65533;&#65533;&#65533;G&#65533;:B&#65533;&#65533;&#65533;&#1123;Bp&#65533;!&#1792;Y&#65533;&#65533;&#65533;&#1929;&#65533;&#65533;&#65533;$&#65533;&#65533;
&#48464;Q*&#65533;K#&#65533;&#65533;P&#65533;\&#65533;&#65533;y&#65533; $&#65533;`&#65533;
X2_U&#65533;&#261;&#65533;&#65533;//mbn&#65533;A&#65533;q7&#65533;l!&#65533;Lh&#65533;&#65533;&#65533;m*$&#65533;&#65533;&#65533;&#65533;&#350;&#65533;&#65533;S&#65533;	&#65533;^&#65533;&#65533;&#65533;G&#65533;&#65533;
u&#65533;&#65533;tfeS&#65533;E-^`E+I&#65533;&#65533;&#892;2M&#65533;&#65533;&#65533; &#65533;x&#65533;8&#65533;&#65533;&#65533;wQZ&#65533;&#65533;,NS&#65533;Q&#65533;9&#65533;&#65533;&#65533;n&#65533;&#1907;jA&#65533;xO!r&#65533;	xZ6-O&#65533;&#65533;|&#65533;&#65533;;nP&#65533;&#65533;&#65533;e&#65533;&#65533;&#65533;?  &#65533;|&#65533;!&#65533;&#65533;&#65533;r&#65533;"8D
A0D'&#65533;&#65533;&#65533;Ms&#65533;5&#65533;&#65533;&#65533;&#65533;103&#65533;
N&#65533;j?&#65533;(d&#65533;mun1&#65533;&#65533;&#65533;&#65533;
Y&#65533;?"&#65533;&#65533;8&#65533;&#65533;#P;&B&#65533;&#65533;@+'8*&#346;:;&#65533;&#1870;=&#65533;&#1858;&#65533;c&#65533;&#65533;&#65533;G&#65533;De&#65533;B&#65533;&#65533;&#65533;@@&#65533;&#65533;Ox&#65533;(&#65533;&#65533;&#65533;z&#65533;&#65533;B&#65533;g&#65533;u(&#65533;&#65533;&#65533;?j%&#65533;y&#65533;&#65533;&#65533;R]#&#65533;&#65533;}Y&#65533;[&#65533;JV&#65533;\&#65533;&#65533;&#65533;6G;&#65533;p&#65533;&#65533;ILlc&#65533;&#65533;@&#65533;H&#65533;&#65533;x HV&#65533;e@C!X&#65533;&&#65533;{&0`p;&#65533;&#1619;&#65533;&#65533;&#65533;&#65533;&#65533;8x&#65533;&#65533;&#65533;Rh
5&#65533;&#65533;'&#65533;@< &#65533;&#50341;&#65533;Bn&#65533;&#65533;&#65533;&#65533;d&#65533;&#65533;&#65533;&#65533;p&#65533;&#937; @&#65533; &#65533;C&#65533;&#65533;w8Q!&#65533;&#65533;&#65533;-6&#65533;&#65533;Q&#65533;$Wt&#65533;&#65533;8&#65533;&#65533;Wb&#65533;U&#65533;&#65533;8&#65533;!&#65533;&#65533;
&#65533;&#65533;&#65533;&#65533;&#65533;&#65533;&#65533;&#65533;&#65533;|&#65533;;&#65533;e&#65533;W!&#65533;b&#65533;|&#65533;Cd&#65533;&#65533;&#65533;<|V&#65533;%| &#65533;9$&#65533;@ &#65533;&#65533;-D!&#65533;BP&#65533;8&#65533;&#65533;&#65533;&#65533;	vIJ&#65533;&#65533;H+$
&#65533;&#65533;&#65533;B.&#65533;&#65533;&#65533;5z!&#65533;OA&#65533;'&#65533;:&#65533;&#65533;d!s&#65533;M8&#65533;&#65533;"&#65533;&#65533;=&#65533;&#65533;&#65533;9&#65533;!&#65533;Z&#65533;&#65533;m+&#65533;',&#65533;+83&#65533;8&#65533;&#1620;&#65533;&#65533;&#65533;g&#65533;&#65533;/^&#65533;&#65533;^&#65533;0#&#65533;.&#65533;8&#65533;_Lac&#65533;&#65533;a3 Is&#65533;N&#65533;hY&#65533;&#65533;&#65533;&#65533;&#65533;27&#65533;&#65533;&#65533;&#65533;&#65533;C&#65533;&#65533;&#65533;&#65533;&#65533;&#65533;Bg`&#65533;&#65533;B@&#65533;B4&#65533;E&#65533;&#65533;&#65533;E&#65533;N &#1920;&#65533;ZH&#65533;Y&#65533;V&#65533;&#65533;&#65533;C Ks&#65533;&#65533;&#65533;&#65533;&#65533; (D=T&#65533;(Ae&#65533;wpy&#65533;@&#44800;&#65533;&#65533;&#65533;O&#1095;m&#65533;&#65533;O&#65533;&#65533;&#65533;&#65533;G}&#65533;B&#1055;v&#65533;LY[&#65533;&#65533;&#65533;]&#65533;&#65533;.)&#65533;k&#65533;&#65533;&#65533;ES&#65533;&#65533;Bp&#1016;&#65533;&#65533;&#65533;h&#65533;&#65533;HOV&#65533;&#65533;m&#65533;&#65533;&#65533;B(C&#65533;&#65533;&#397; &#65533;&#65533;&#65533;an&#65533;&#65533;&#65533;&#142;B &#65533;&#65533;&#65533;&#65533;C !&#65533;`I9P&#65533;&#65533; &#65533;a&#65533;&#65533;Vb&#65533;&#297;&#65533;&#541;C@f&#65533;&#65533;&#65533;?T&#65533;P&#65533;&#1605;"l&#1053;&#65533;
FX&#65533;&#65533;&#65533;&#65533;(&#65533;i&#65533;&#65533;4XA4<(&#65533;,&#65533;&#65533;&#65533;J&#65533;B ]&#65533;&#65533;&#65533;BXJp &#65533;&#65533;&#65533;"&#65533;&#65533;I&#461;<&#65533;;,&#65533;&#65533;&#65533;&#65533;B\&#65533;-&#65533;&#65533;;&#65533;&#65533;B@&#65533;&#1357;]	n&#65533;B&#65533;A	&#65533;&#65533;B&#65533;&#65533;&#65533;&#65533;)xUx &#65533;&#65533;w&#65533;&#65533;L&#65533;2:&#65533;&#65533;&#65533;&#65533;&#65533;,&#65533;,n,&#65533;})&#65533;&#1303;}&#65533;~&#65533;&#65533;	&#65533;&#65533;&#65533;p&#65533;'&#65533;&#65533;B&#65533;&#65533;#&#65533;$+&#65533;&#65533;&#65533;&#65533;  *0&#65533;XB&#65533;<&#65533;b&#65533;A&#65533;$HbD8&#65533;)&#65533;&#65533;XB]&#65533;I4&#65533;&#65533;&#65533;&#65533;|&#65533;S&#65533;&#1863;MT&#65533;&#65533;D&#65533;&#65533;&#65533;6&#335;ER@&#65533;1H&#65533;&#65533;T$&#65533;y&#65533;6l&#65533;B\&#65533;@&#65533;5e&#65533;3%M&#65533;&#65533;Rz&#65533;&#65533;&#65533;&#65533;[$&#65533;u &#65533;(Le&#65533;M&#65533;9D&#65533;&#65533;&#65533;T&#65533;>( &#65533;&#65533;  &#65533;C&#65533;&#65533;B&#65533;&#65533;bT&#65533;c&#65533;&#65533;Bp&#65533;&#65533;&#65533;&#65533;ZDD&#65533;&#65533;:($&#65533;^h<&#65533;&#65533;&#65533;&#65533;%_&#65533;M&#65533;F&#65533;GNNq``a"&#65533;&#65533;)&#65533;rTtG5I du&#65533;h &#65533;&#65533;&#65533;p&#65533;&#65533;&#65533;&#65533;&#65533;&#65533;&#1541;v [}&#65533;&#65533;&#65533;TM%[|&#65533;&#65533;&#65533;&#65533;L&#65533;A&#65533;)&#65533;6<&#65533;?l&#65533;&#65533;&#65533;x&#65533;&#65533;.JR\M&#65533;@&#65533;DH&#65533;d<&#1016;5J&#65533;hN&#65533;dH&#65533;&#65533;C&#65533;pO-&#65533;$@=&#65533;&#65533;(,CH&#65533;Zl&#65533;&#65533;E&#65533;&#65533;GEJ&#1608;[&#65533;c&#65533;&#65533;&#65533;&#65533;a_&#65533;&#65533;m&#65533;&#65533;`a&#65533;C&#65533;&#65533;=&#65533;a&#65533;&#65533;&#65533;&#65533;f-&#65533;&#65533;- 1&#65533; 3lX&#65533;&#65533;&#65533;&#65533;&&#1417;p&#65533;]T&#65533;&#65533;&#65533;&#65533;&#65533;	 
&#65533;&&#65533;&#957;&#65533;{l&#65533;b&#65533;0&#65533;&#65533;&#65533;B&#65533;&#65533;&#65533;&#65533;&#65533;&#65533;&#65533;(pu&#65533;,&#65533;0(&#65533;B&#65533;&#170;&#65533;&#65533;C&#65533;&#65533;B&#65533;?&#65533;&#65533;(&#65533; &#257;t&#65533;&#65533;?|&#65533;4J&#65533;&#65533;u&#65533;&#65533;B`&#65533;&#65533;8&#65533;@" L :&#65533; &#65533;&#65533; h&#65533;$&#65533;C3&#65533;I&#65533;X&#65533;e&#65533;W;&#65533;&#65533;d&#65533;>&#65533;&#65533;@i&#322;Vy&#65533;i` &#65533;&#65533;&#65533;=}G&#65533;&#65533;&#65533;&#65533;C&#65533;$&#65533;(H8&#65533;\&#65533;&#65533;)&#65533;&#65533;L`HBH&#65533;1&#65533;&#65533;&#65533;&#65533;G&#65533;&#65533;&#65533;`KSl&#65533;k&#65533;&#65533;]LMJ&#65533;&#65533;M&#409;&#65533;u&#65533;&#65533;&#65533;I4&#65533;Pf6`&#65533;&#65533;&#65533;&#65533;&#65533;&#65533;^R&#65533;&#65533;[&#65533;j_0[&#65533;&#65533;;&#65533;j&#1282;\&#65533;?&#65533;&#65533;F&#65533;&#1311;c&#65533;&#65533;H&#65533;B&#65533;&#65533;&#65533;e&#65533;@&#65533;&#65533;&#65533;4&#65533;@[&#65533;&#65533;\&#65533;&#65533;&#65533;&#65533;C8&#65533;B,Z0&#65533;&#65533;^&#65533;&#65533;&#65533;N+k&#65533;&#65533; &#65533;&#65533;&#65533;Hh&#65533;B&#65533;F&#65533;<&#65533;b&#65533;&#65533;b*D6h&#65533;q%iu&#65533;&#65533;BxbzfyPF&#65533;$^l&#65533;&#1292;9&#65533;&#65533;&#65533;&#65533;&#65533;&#65533;=Dp&#65533;&#65533;Y~&#65533;4$&#65533;4&#512;v$&#65533;&#65533;d~&#65533;T-&#65533;"&#65533;"&#65533;5&#65533;&#65533;%d&#547;\H('&#65533;8H&#65533;C&#65533;&#1158;E)&#65533;&#65533;&#974;&#277;C&#65533;a&#65533;&#65533;bg&#65533;&#65533;&#65533;C&#65533;&#65533;@&#65533;P+&#65533;6&#65533;&#65533; &#65533;&#65533;8Db&#65533;BP&#65533;?&#65533;&#65533;&#65533;&#65533;X'c@&#65533;IB$&#65533;BlK&#65533;&#65533;&#649;&#65533;&#265;&#65533;"&#65533;&#65533;&#65533;Z
t&#65533;UNh*
-dh&#65533;l&#65533;p&#65533;&#65533;&#65533;\
o]&#65533;.&#65533;Pc@&#1278;J:&#65533;C:Z&#65533;?&#65533;&#65533;/&#65533;"&#65533;&#65533;&#65533; &#65533;T&#65533;&#65533;-D	&#65533;&#65533;C&#65533;Z&#65533;&#65533;J&#65533;`&#65533;BL&#65533;?&#65533;&#65533;&#65533;.&#65533;&#65533;&#523;&#65533;&#65533;t&#65533;&#65533;&#65533;d&#65533;`Z;*&#65533;}=z&#65533;&#65533; &#65533; &#65533;QH&#65533;D&#65533;	&#65533;:D&#65533;&#65533;&#65533;\&#769;*&#65533;k&#65533;)_q'&#65533;&#65533;&#65533;&#65533;D&#65533;8&#65533;'2	t&#65533;1&#65533;1&#65533;1&#65533;&#65533;]&#65533;PuF15O&#65533;")&#65533;{D&#65533;&#65533;d>&#65533;@,(&#65533;n*&#65533;t&#65533;R5MYPe7&#65533;E&#65533;$e&#65533;&#65533;*\&#65533;*&#65533;u&#65533;	`&#65533;&#65533;N%X&#65533;@&#65533;&#65533;&#65533;_&#65533;&#65533;&#65533;"F &#65533;e &#65533;;*X&#65533;&#17631;Q 
&#65533;&#65533;&#1984;&#65533;&#65533;&#65533;DH41h &#65533;&#65533;o&#65533;B&#65533; 0(&#65533;Di&#65533;khgR&#65533;p&#65533;g&#65533;&#65533;O&#65533;0&#65533;?&#65533;&#65533;&#21291;H&#65533;
&#65533;&#65533;'&#65533;x&#65533;@&#65533;0&#65533;B&#65533;&#65533;K*!&#65533;&#65533;&#65533;&#65533;&#65533;T|&#65533;&#65533;'&#65533;".&#65533;&#65533;HX&a&#65533;C &#65533;w4^&#65533;%EP l$U&#65533;g~&#65533;&#65533;T&#65533;&#65533;&#65533;@&#65533;`B&#65533;1'&#65533;,&#498;&#65533;bL@=|:&#65533;&#65533;{&#65533;Fr&#65533;s&#65533;&#65533;[&#65533;&#65533;&#65533;\&#65533;&#65533;cx&#65533;:x&#65533;B&#65533;&#65533;p0!&#65533;l 	V&#1045;X&#65533;"?&#65533;&#295;&#65533;&#65533;k@.H&#65533;&#65533;lb&#65533;&#65533;I&#65533;(&#65533;`&#65533;&#65533;&#65533;'T&#65533;&#65533;&#65533;zL&#65533;|&#65533;*:R J&#65533;-&#65533;5G&#65533;[GU&#65533;-V&#65533;.^&#65533;d &#65533;&#65533;&#65533;&#65533;&#65533;,&#65533;&#65533;&#65533;&#65533;u&#65533;&#65533;C&#257;&#65533;&#65533;Ch&#65533;&#65533;:&#303;|&#65533;C&#65533;&#65533;&#485;&#65533;?&#18923;&#65533; &#65533;&#65533;&#65533;
r%&#65533;C&#65533;&#220;&#857;&#65533;x&#65533;&#65533;&#65533;&#65533;&#65533;8D@;&#65533;)&#65533; {r&#65533;&#65533;&#65533;+&#65533;&#65533;$&#65533;&#65533;&#65533;&#65533;DA&#65533;,&#65533;)\&#65533;@&#65533;F&#65533;nCg&#65533;K4z&#65533;&#65533;&#65533;&#65533;tQ\/
(&#65533;)&#65533;AT&#65533;Y&#65533;&#65533;&#65533;&#65533;b&#65533;&#65533;F&#65533;Bh&#65533;&#65533;>S&#65533;&#1072;o&#65533;.&#65533;^&#65533;&#65533;&#65533;&#65533;iuM&#1528;&#65533;&#1532;&#65533;;&#65533;t&#65533;&#65533;@&#65533;&#65533;&#65533;&#65533;*&#384;&#65533;&#65533;
Z*&#65533;&#1977;Fi(1,&#65533;\&#65533;F&#65533;)&#65533;&#65533;&#65533;&#65533;SK&#65533;&#65533;
H&#65533;&#1398;&#65533;&#65533;&#65533;&#65533;tPup&#1301;t4fc&#65533;q&#65533;n&#65533; @e-&#65533;+&#65533;G&#65533;M&#65533;v&#65533;&#65533;&#65533;&#65533;&#65533;&#65533;K>&#65533;zD&#65533;&#65533;&#65533;*&#65533;kR&#65533;?&#1536;B@&#65533;&#65533;&#65533;&#65533;&#65533;&#1850;&#65533;k&#65533;N&#65533;(&#65533;nja&#65533;N< A-XH&#65533;&#65533;%&#65533; 5&#65533;&#65533;+DTem @&#65533;	&#65533;&#65533;&#65533;{&#847;&#65533;a&#65533;&#65533;&#65533;&#65533;&#65533;&#65533;&#65533;&#65533;&#65533;&#65533;k&#65533; &#65533;S&#65533;l&#65533;&#65533;l&#65533;&#65533;E&#65533;&#65533;)&#65533;&#65533;&#65533;&#65533;T&#65533;Eh&#65533;Hl &#65533;(3&#65533;&#65533;/&#65533;jXrT@&#65533;&#65533;&#65533;&#65533;	&#65533;&#65533;&#65533;h&#65533;	&#65533;)/2&#65533;2&#65533;&#65533;*[&#65533;4t&#65533;Q&#65533;&#525;&#65533;,FGH@&#65533;&#65533;&#65533;%&#65533;]&#924;#(&#65533;&#65533;)&#65533;v%2.&#65533;&&#65533;&#65533;&#65533;y&#65533;3&#65533;&#65533;1s&#65533;&#65533;
&#65533;M&#1134;&#65533;]&#65533;J&#65533;z\&#65533;QA&#65533;ApQ&#65533;z&#65533;&#65533;&#65533;&#65533;5&#65533;\;&#65533;&#65533;?$&#65533;&#65533;&#65533;&#177;&#65533;z` F&#65533;;&#65533;ZN@&#65533;&#65533;;O&#65533;&#65533; &#65533;C&#65533;&#65533;\&#65533;&#65533;B@&#65533;HCJA&#65533;i&#65533;&#65533;&#65533;&#65533;&#65533;&#65533;4&#65533;Rg&#65533;"&#65533;~&#65533;&#65533;A?o=c&#65533;LQ &#65533;&#65533;GL8&#65533;19&#65533;&#65533;j&#65533;'(6xE7&#65533;&#65533;O&#65533;H&#359;&#65533;&#65533;]8&#65533;&#65533;&#65533;&#65533;&#65533;p&#65533;&#65533;&#65533;&#65533;&#65533;CP&#65533;&#1965;&#65533;;&#65533;L&#65533;B&#65533;&#65533; &#65533;&#65533;@-,F`&#65533;&#65533;&#65533;0F*;&#65533;&#65533;&#309;^FeT&#65533;&#65533;&#65533;&#65533;&#65533;&#65533;&#65533;K`@&#65533;&#65533;&#65533;&#65533;6&#65533;S 8&#65533;&#65533;&#65533;<&#65533;w&#65533;A&#936;;&#65533;&#65533;ru0k+&#65533;&#1901;Y/&#65533;u&#65533;&&#65533;&#65533;&#65533;C&#65533;&#65533;&#65533;&#65533;k&#65533;G+/&#260;<&#65533;NA&#380;>&#65533;&#65533;>Du4&#65533;&#65533;&#65533;&#65533;qRN&#65533; b(&#962;,&#65533;C<&#65533;d&#61944;UO&#65533;&#65533;&#65533;&#65533;[&#65533;(&#65533;B&#65533;&#65533;&#65533;^&#65533;B&#65533;&#65533;&#65533;&#65533;h&#65533;&#65533;&#65533;1&#65533;&#674;,&#65533;?v&#65533;H[&#65533;&#65533;H&#65533;&#65533;&#65533;a&#65533;&#65533;v&#65533;O&#65533;m2&#65533;"S&#65533;j&#65533;@&#65533;&#65533;=&#65533;8&#65533;	&#1154;H&#65533;&#65533;&#65533;&#65533;5&#65533;&#65533;&#65533;&#65533;&#65533;X&#65533;g&#65533;&#65533;&#65533;&#65533;&#65533;&#130;&#65533;&#65533;D&#65533;&#65533;_8&#65533;4&#65533;BKP&#65533;A&#65533;&#65533;&#65533;&#65533;&#65533;&#65533;	&#65533;&#65533;&#65533;<&#65533;&#65533;&#65533;&#65533;&#65533;FW$ti&#65533;7&#65533;&#204;&#65533;&#65533;&#65533;M&#65533;B&#65533;&#65533;&#65533;&#65533;&#65533;&#65533;U&#65533;BDB/&#65533;&#303;(D&#65533;	&#65533;&#65533;I2&#65533;&#65533;&#65533; &#65533;&#65533;&#65533;&#65533;&#65533;&#65533;&#65533;&#65533;)&#65533;&#65533;&#65533;&#183;x&#840;&#65533;1&#65533;r&#65533;&#65533;&#65533;&#680;&#65533; ,z&#65533;&#65533;:x&#65533;&#65533;J&#65533;&#65533;=&#65533;&#65533;d&#961;r@&#65533;&#65533;&#65533;5&#65533;k0&#65533;&#65533;&#65533;&#65533;&#65533;&#271;+&#65533;+ABCp&#65533;4&#65533;&#65533;&#65533;A&#65533;u&#65533;&#65533;XP!Og&#65533;&#65533;S(
&#65533;+&#1620;P&#65533;D&#65533;I@&#65533;&#322;v&#517;&#65533;e &#65533;&#65533;W&#65533;&#65533;[&#65533;/&#1024;&#65533;&#65533;&#347;&#65533;&#65533;&#65533;R7&#65533;&#65533;E,&#65533;;&#65533;;&#65533;L&#65533;B&#65533;&#65533; /&#65533;&#65533;ZD&#65533;&#65533;&#65533;\&#65533;P'&#65533;&#65533;(&#65533;&#65533;Mz&#65533;l&#65533;EZ&#65533;&#65533;.&#65533;&#65533;[&#65533;_?&#65533;BhA&#65533;&#65533;3&#65533;&#65533;C&#65533;&#65533;	'&Gu&#65533;/G&#65533;+&#65533;d@W&#65533;s&#65533;HH&#65533;tV&#65533; A&#65533;T&#65533;2a&#65533;xGx &#65533;?2&#65533;&#65533;&#65533;a&#65533;_&#65533;	&#65533;=Z&#65533;paD&#65533;J&#65533;e&#65533;x1&#65533;("V9&#65533;&#65533;'"v&#65533;8M&#65533;$&#65533;&#65533;&#65533;&#65533;&#65533;e /&#65533;&#65533; 
O<&#65533;(,&#65533;&#65533;VD	&#65533;vF&#65533;&#65533;&#65533;BD&#65533;jT&#65533;&#65533;&#65533;&#65533;&#65533;&#65533;?sV/V@&#65533;D3&#992;&#65533;&#65533;`&#65533;&#65533;T&#65533;k&#1654;u&#65533;n\&#65533;js&#65533;&#65533;&("&#65533;&#65533;E&#65533;^F$R#q&#65533;*&#65533; &#65533;&#65533;&#65533;&#65533;&#639;&#65533;"n: Q&#65533;&#65533;
`&#65533;&#65533;&#65533;3&#65533;(&#65533;&#65533;-&#65533;&#65533;&#65533;CD&#65533;&#65533;&#65533;`&#65533;b
&#65533;f/D6Mb-&#65533;$p&#65533;&#65533;Q&#65533;&#65533;&#65533;&#1584;YF&#65533;&#65533;Q&#65533;_h&#65533;R?@&#65533;o&#1343;I&#65533;&#65533;&#65533;&#65533;O&#65533;&#65533;&#65533;&#65533;.g7G"&#65533;&#65533;&#65533;&#65533;Dl&#65533;/&#65533;Q"&#65533;,&#65533;/N&#65533;t&#65533;&#65533;&#65533;&#65533;&#65533;@&#65533; &#65533;&#65533;&#65533;&#65533;&#65533;&#65533;&#65533;c&#65533; L&#65533;G&#65533;&#65533;`&#65533;d&#65533;66&#65533;&#65533;&#65533;60&#600;h&#65533;7&#65533;&#65533;y#&#2026;&#65533;m!p&#65533;F&#65533;|S$
5&#65533;&#65533;&#65533;J@&#65533;&#65533;&#65533;&#65533;:&#65533;&#65533;&#65533;(&#65533;&#65533;&#65533;X&#65533;&#65533;&#65533;&#65533;!c!&#65533;c&#65533;&#65533;&#65533;&#65533;&#4167;&#65533;!&#65533;&#65533;B^&#65533;A&#65533;ip3&#65533; xx!&#65533;&#65533;L&#65533;%bQDl,&#65533;(&#65533;@&#65533;$lD&#65533;&#65533;NL1&#65533;&#65533;F&#65533;;0&#65533;N&#65533;f&#65533;a,&#65533;&#65533;75&#65533;7<&#65533;A&#65533;R&#65533;a&#65533;*P&#65533;&#65533;T"&#65533;&#65533;V&#65533;&#65533;&#1352;&#65533;&#65533;f!w"2%*E&#65533;h*"&#65533;&#65533;"&#65533;&#65533;&#65533;b&#65533;=&#65533;d&#65533;=l!5&#65533;1&#65533;e"&#65533;c&#65533;&#65533;&#65533;V&#65533;j&#65533;}."&#65533;&#65533;&#65533;&#65533;&#65533;p&#65533;].&#65533;;&#65533;X&#65533;1":C&#65533;3T&#65533;&#65533;x=&#65533;x&#1168;&#65533;2k&#65533;&#65533;&#65533;&#65533;*&#645;&#65533;h&#65533;&#65533;C&#65533;B&#65533;&#65533;h&#65533;X&#65533;&#65533;dX&#65533;&#65533;R&#45060;&#65533;&#65533;!_&#65533;&#65533;&#65533;&#65533;0&#391170;Z&#65533;&#65533;Z&#65533;&#65533;&#65533;&#927;R.j&#65533;&#65533;fYo&#65533;+ q&#65533;c&#65533;&#65533;J&#65533;&#65533;&#65533;!&#65533;&#65533;&#65533;2&#65533;*&#65533;&#65533;"&#65533;Y,X&#65533;&#65533;]&#65533;&#65533;&#65533;&#65533;}&#43529;-c!A&#65533;&#65533;&#65533;&#65533;)#&#65533;&#65533;&#65533;*&#65533;L&#65533;&#65533;\Y(&#344;)@&#65533;&#65533;&#457;&#65533;t1&#65533;&#65533;_&#65533;&#193;&#65533;&#65533;&#65533;'&#65533;
&#65533;&#65533;q$&#65533;J&#65533; &#65533;(&#65533;aSp &#65533;&#65533;&#65533;&#65533;}&#65533;&#65533;&#16800;&#65533;&#65533;P&#65533;&#65533;(&#65533;&#65533;"&#65533;+&#1017;&#65533;V&#65533;&#65533;&#65533;&#65533;/&#65533;&#65533;FQ/&#65533;&#65533;x&#65533;&#65533;[&#65533;`&#65533;&#65533;Z&#65533;&#65533;&#65533;&#65533;C&#65533;&#65533;&#65533;i&#65533;>&#65533;&#65533;&#1091;&#65533;/RO&#65533;Y&#65533;)&#65533; &#65533;&#65533;f&#65533;)f&#65533;&#65533;&#1440;c&#65533;&#65533;;D&#65533;
&#65533;a|0`B&#65533;&#65533;r&#65533;0q&#65533;&#65533;30|&#65533;M|&#65533;&#65533;|&#65533;&#65533;&#65533;&#65533;&#65533;XGy&#65533;&#65533;&#65533; &#65533;'@&#65533;VD&#65533;&#65533;&#65533;&#65533;p FN!&#65533;&#65533;&#65533;yR0&#65533;&#65533;&#65533;#&#65533;JJ&#65533;0&#65533;&#65533;6B&,&#65533;`+Q&#65533;HD&#65533;&#65533;Lh&#65533;&#65533;^&#65533;&8&#65533;@Kt&#65533;I-<V
A&#65533;P&#65533;/&#65533;@(A&#65533;Pa0&#65533;'&#65533;H&#65533;aE&#65533;&#65533;&#65533;y&#65533;&#65533;E&#65533;&#65533;S&#65533;&#65533;&#65533;EPu&#65533;&#65533;ToQU&#65533;&#552;&#65533;Qa&#65533;a&#65533;&#65533;0&#1171;&#65533;&#8567;:;|D&#65533;&#65533;0cH&#65533;&#65533;&#65533;&#65533;$&#65533;&#65533;&#65533;$ &#224;&#65533;&#65533;i!&#65533;0&#65533;&#65533;&#65533;j)&#65533;&#1770;&#65533;&#65533;&#65533;-&#65533;hk&#65533;&#65533;&#65533;d&#65533;&#65533;&#65533;&#65533;$&#65533;&#65533;&#65533;&#65533;?>&#65533;&#65533;f^&#65533;&#65533;&#65533;&#65533;b&#65533;*T&#65533;&#65533; &#43361;&#65533;\i&#65533;@B!&#65533;2&#65533;b&#65533;&#65533;&#65533;xG7&#65533;&#65533;&#65533;&#65533;&#65533;KK&#65533;&#65533;*&#65533;l&#65533;K/&#65533;fb&#65533;&#65533;x,d&#65533;&&#65533;R&#65533;&#65533;&#65533;&#65533;&#65533;c&#65533;&#65533;&#65533;2&#65533;&#65533;6e&#65533;X>S&#65533;D&#65533;&#65533;&#939;b+>{J&#65533;"&#65533;&#65533;&#65533;#,&#65533;&#65533;v&#65533;&#65533;4&#65533;&#65533;N&#65533;&#65533;>&#65533;&#65533;A&#65533;&#65533;&#65533;&#65533;B"P&#65533;&#65533;&#65533;&#65533;{&#65533;&#65533;?&#65533;F&#65533;&#65533;$&#65533;1&#65533;&#65533;&#65533;E&#65533;&#65533;&#65533;&#65533;&#65533;P&#65533;&#65533;&#65533;&#65533;Q&#65533;&#65533;H&#65533;(`D&#65533;p&#65533;2 &#65533;&#65533;&#65533;&#65533;!&#65533;&#65533;&#65533;&#65533;&#65533;&#65533;&#65533;&#65533;;t0U!Bh&#65533;r&#65533;&#65533;&#65533;,&#65533;#&#65533;&#65533;&#65533;S&#65533;&#65533;&#65533;`&#65533;w&#65533;&#65533;?Z&#65533;r&#65533;b&#65533;&#65533; &#65533;&#65533;-D=&#65533;[E&#65533;&#65533;&#65533;&#65533;&#65533;"&#65533;&#65533;\	&#65533;t&#65533;>&#65533;&#65533;?& &#65533;&#65533;&#65533;D&#65533;B&#65533;q&#65533;&#65533;-&#65533;3&#65533;&#65533;	&#65533;&#65533;&#65533;-=VN&#65533;x&#65533;>L0&#65533;&#65533;&#290;8H&#65533;B6d&#65533;&#65533;&#65533;$'&#65533;&#65533;f4#&#2000;V&#65533;&#65533;P&#65533;*&#65533;&#875;P&#65533;&#65533;Gr(&#65533;I&#65533;H	%&#1426;$&#65533;.L&#65533;"[z&#65533;&#65533;&#65533;$&#65533;&#65533;0s!
[
&#65533;&#1025;&#65533;K]*YDhRP&#65533;C@T&#65533;`DBe"&#65533;&#65533;6&#65533;&#65533;&#65533;.1S&#65533;&#65533;&#65533;&#65533;<e&#65533;+&#65533;[T (0&#462;&#65533;C&#65533;&#65533;&#65533;o&#65533;&#65533;/&#65533;"VI&#65533;1B&#65533;&#65533;&#65533;Q"&#65533;UD&#65533;&#65533;&#65533;^&#65533;q/&#65533;&#65533;&#65533;&#65533;&#65533;=b&#65533;a&#65533;&#65533;&#65533;B|a!3&#65533;&#65533;nI\b[P&#65533;&#65533;&#65533;!&#1129;&#65533;IJ&#65533;Z&#65533;\%1&#65533;-&#65533;&#1144;[&#65533;9&#65533;J80Kw&#65533;^&#65533;
r&#65533;h&#65533;0Wz&#65533;H&#65533;1-&#1511;&#65533;
&#65533;&#65533;T"&#65533;&#65533;&#65533;&#65533;&#65533;&#65533;BE&#65533;&#65533;&#65533;B#&#65533;&#65533;&#65533;d%;&#65533;LrC&#65533;&#1348;&#65533;&#65533;\&#65533;&#65533;<&#65533;&#65533;&#65533;u&#65533;&#65533;a1"&#65533;m!&#65533;fY&#65533;&#65533;&#65533;@G&#65533;;&#65533;"X&#65533;>&#65533;?&#65533;&#65533;.&#65533;H%\&#65533;&#65533;&#65533;l&#65533;iA&#65533;)]iA&#65533; kV&#65533;&#65533;&#65533;&#65533;&#65533;i&#65533;E&#65533;&#65533;z&#65533;&#65533;&#65533;@&#65533;l&#65533;"&#65533;&#65533;&#65533;B&#65533;&#65533;&#65533; &#65533;<&#65533;&#65533;J&#65533;&#65533;>&#65533;x&#65533;T&#65533;> &#65533;&#65533;&#65533;"&#65533;d&#65533;&#65533;FC&#65533;&#65533;&#65533;!&#65533;&#65533;&#65533;&#65533;O&#65533;HT&#65533;&#65533;&#65533;&#65533;H7&#65533;&#549;o(&#65533;b&#65533;&#65533;]^&#65533;#&#1480;,&#65533;&#65533;o5+~&#65533;*&#65533;G=&#65533;&#65533;&#65533;B&#65533;&#65533;'=s&#65533;G&#65533;#<&#65533;&#65533;vx&#65533;%r;&#65533;Y&#65533;&#65533;&#65533;&#65533;H&#65533;pSw&#65533;&#65533;~&#65533;&#65533;>&#65533;&#65533;!P&#65533;F&#65533;_H^ &#65533;2&#65533;j&#65533;&#65533;&#65533;#&#65533;O&#65533;(&#65533;A&#65533;&#65533;?&#65533;&#65533;&#1733;&#65533;Ai@@&#65533;&#65533;
&#65533;&#65533;&#65533;&#65533;G00&#1536;`\ &#65533;&#65533; TfS"&#65533;&#65533;&#65533;&#65533;&#65533;cE&#65533;Bf{6&#65533;EAjL&#65533;&3Iw&#65533;y&#65533;&#65533;]>&#65533;"a&#65533;x&#65533;k	o&#65533;O|R&#65533;'<&#65533;^Ky&#137;&#65533;&#65533;&#65533;@%N&#65533;&#65533;
&#65533;&#65533;&#65533;&#65533;@!&#65533;&#65533;) TP	&#65533;&#65533;\&#65533;&#65533; &#65533;&#65533;i0&#65533;B&#65533;ud&#65533;&#65533;X&#65533;&#1861;&#65533;-n~&#65533;&#65533;h&#65533;&#65533;&#65533;q!&#65533;&#65533;D2M&#65533;J&#65533;&#65533;&#65533;&#65533;&#65533;&#65533;&&#65533;&#65533;,&#65533;Y&#565;"&#65533;&#65533;&#65533;&#338;&#1110;q2p&#65533;&#65533;K&#65533;&#65533;Y&#65533;&#65533;&#65533;&#65533;&#65533;&#65533;&#65533;&#65533;QB;&#65533;&#65533;&#65533;&#65533;&#65533;H&#41608;&#65533;1)8&#65533;&#65533;V&#65533;_&#65533;&#65533;	^&#65533;% &#65533;&#65533;&#65533;&#152;&#65533;.$}&#65533;&#65533;!&#65533;n&#65533;t&#65533;	&#65533;&#65533;&#65533;c&#65533;&#65533;&#65533;&#65533;i&#65533;&#65533;&#65533;&#65533;&#65533;&#565;g&#65533;&#65533;&#58456; m!>A&#65533;&#65533; m!m&#65533;P&#65533;"&#65533;6&#65533;k&#65533;&k&#65533;/"&#65533;&#65533;0P*&#65533;l&#65533;&#65533;&#65533;&#65533;&#65533;  @&#65533;W"&#65533;0&#65533;m* &#65533;b&#65533;l&#65533;&#65533;&#65533;&#65533;&#65533;&#65533;7.!T&#65533;&#65533;p
x M&#65533;&#65533; <c*&#65533;&#65533;T`&#65533;.! &#65533;J"&#65533;&#65533;"&#65533;&#65533;D~&#65533;("D&#65533;
&#65533;f&#65533;&#65533;&#65533;&#65533;a>&#65533;a&#65533;&#65533;&#65533; &#65533;m&#65533;M&#65533;rgu"b&#65533;J&#65533;&#65533;0"&#1806;&#65533;&#2026;l..&#65533;1"&#65533;
&#65533;0&#65533;$&#65533;&#65533;&#65533;n&#65533;A|&#65533;tL~:&#65533;f&#65533;B&#65533; &#65533;2L:&#65533;&#65533;&#65533;W@NN"&#65533;$T&#65533;n$
H&#65533;$&#65533;N&#65533;tA-&#65533; 
VN&#65533;J&#65533;&#65533;&#65533;Bo&#65533;$&#65533;&#65533;&#65533;aIV1_F&#65533;Jf&#65533;O&#65533;21"&#65533;&#65533;!b#&#1636;&#65533;+q&#548;Kz&#65533;&#65533;g &#65533;~A&#65533;,&#65533;&#65533;&#65533;&#65533;&#65533;&#65533;&#65533;&#65533;&#65533;S&#65533;&#65533;&#65533;&#65533;L&#65533;0&#65533;X&#331;&#65533;&#65533;"&#65533;n&#65533;&#65533;U&#27391;&#65533;h&#65533;&#65533;+&#65533;&#65533;&#65533;&#65533;&#552;&#2599;&#65533;&&#65533;"L&#65533;&#65533;$8&#65533;`&#65533;R`&#65533;&#65533;&#65533;&#65533;&#65533;$!2&#65533;&#65533;&#65533;	#n&#65533;&#65533;&#65533;&#65533;[&#65533;e\&#65533;&#146;r&#65533;8(&#65533;&#65533;%b`&#65533;P""&#65533;-"aHR$u&#65533;$1"&#65533;&#65533;#&#65533;&#65533;
&#65533;-&#65533;h-Dpn*6&#65533;&#65533;4&#65533;&#65533;rr6&#65533;&#1314;"F
#&#65533;&#65533;&#65533;&#65533;&#65533;&#65533;o.&#65533;e9&#65533;l!&#65533;&#65533;&#65533;)&#65533;&#65533;
&#65533;\&#65533; 0"p&#65533;.&#65533;J!&#65533;&#65533;Xr!@&#65533;j&#65533;04p&#65533; 
"&#65533;&#65533;A&#65533;A&#65533;&#65533;&#65533;&#65533;&#65533;r&#65533;/"X0
@&#65533;&#1065;:apa!p&#65533;d&#65533;T&#65533; |&#65533;&#65533;&#65533;@&#65533;&#65533;#&#65533;
&#65533;&#65533;&#65533;&#65533;UL&#65533;	&#65533;p!&#416;TF$2^*` &#65533;a&#65533;&#65533;&#65533;&#65533;<$n."^&#65533;&#65533;&#65533;m&#65533;2"brg^&#65533;&#65533;0&#65533;!(&#65533;b&#65533;`2&#65533;&#65533;&#65533;x&#65533;&#65533;&#65533;&#65533;
&#65533;&#65533;&#65533;=&#65533;&#65533;=&#65533;#xVM&#65533;C1 @'//&#65533;&#65533;\&#65533;&#65533; J0&#65533;!&#65533;0&#65533;*@0&#65533;`^ _HL&#65533;&#65533;5BNN&#65533;&#65533;t&#65533;&#65533;TJ&#65533;&#65533;&#65533;T&#65533; a.A&#65533;&#65533;."&#65533; 
&#65533;&#65533;&#65533;*&#65533;&#65533;8&#65533;C/"&#65533;&#65533;H&#65533;1&#65533;0&#65533;&#65533;&#65533;!!&#65533;&#65533;a$bL&#65533;&#65533;L&#65533;A&#65533; &#65533;&#65533;&#65533;&#65533;&#65533;$&#65533;CF&#65533;&#65533;&#65533;V4&#65533;&#65533;&#65533;&#65533;&#65533;(&#65533;&#65533;&#65533;&#65533;&#65533;j&#65533;=&#65533;&#65533; L&#65533;(&#65533;&#65533;x&#65533;o&#65533;@!&#65533;""&#65533;&#65533;A@&#65533;'&#65533;&#65533;'(&#65533;&#65533;$&#190;&#65533;&#65533;'&#65533;&#65533;&#65533;&#65533;&#65533;&#65533;&#65533;&#65533;&#65533;KVb&#65533;<$&#65533;&#65533;.5&#65533;&#65533;&#65533;$&#228;&#65533;&#65533;&#65533;&#65533;M&#65533;4j&#65533;&#1312;&#65533;&#65533;&#65533;&#65533;e&#65533;&#65533;&#65533;"&#65533;&#65533;&#65533;,&#65533;"&#65533;e"&#65533;&#1298;&#65533;&#65533;"*&#65533;"&#65533;$#&#65533;>"@&#65533;&#65533;&#65533; &#65533;^&#65533;&#65533;b&#65533;a!(&#65533;e&#65533;*&#65533;ra."&#65533;&#65533;"Bt&#65533;SWW &#65533;&#65533;T&#65533;&#65533;H.U&#65533;&#65533;&#65533;&#65533;h&#65533;"V&#65533;&#65533;&#65533; ,$Bl &#65533;  vU&#65533;&#65533;z&#65533;&#65533;A\&#65533;&#1070;&#65533; &#65533;M&#65533;.&#65533;&#65533;/&#65533;&#65533;&#65533;&#65533;&#65533;,I"&#65533;J@ &#65533;&#65533;	DP&#65533;&#65533;3"&#65533; &#65533;&#65533;&#65533;&#65533;YX&#65533;a" z&#65533;$&#65533;T&#65533;t@&#65533;&#1265;6&#65533;6>&#65533;
H@<i<o&#65533;.&#65533;d$~A%&#65533;&#65533;$D&#65533;`MeH&#65533;&#65533;&#65533;&#65533;S&#65533;&#65533;Dq&#65533;&#65533;#6&#65533;Bz&#65533;b&#65533;&#65533;`&#65533;C"aZ'&#65533;j!&#65533;&#65533;2d8&#65533;8&#65533;&#65533;;&#65533;
&#65533;p:&#65533;b!Z&#65533;"&#65533;#&#65533;&#65533;2!&#65533;&#65533;&#65533;&#65533; Z
&#65533;&#65533;&#65533;h &#65533;K&#65533;`|`&#65533;&#65533;$b"&#65533;&#65533;&qD&#65533;$pe#R#>%1&#65533;&#65533;S&#65533;k! &#65533;	.L" h&#65533;&#65533;&#65533;&#65533;&#65533;Hb &#65533;&#65533;I&#65533;HI&#65533;n&#65533;4&#65533;L&#65533;d!&#65533;N&#65533;&#65533;!&#65533;&#65533;d!F&#65533;C&#65533;C&#65533;&#65533;&#65533;&#65533;&#65533;DE&#65533;D&#65533;K&#65533;&#65533;J&#65533;S&#65533;&#65533;&#65533;&#65533;&#65533;n&#65533;N&#65533;&#65533;&#65533;&#65533;Rt&#65533;T&#65533;k&#65533;&#65533;&#65533;s&#65533;&#65533;t&#65533;r&#65533;U.&#65533;&#65533;&#65533;I/&#461;&#65533;&#65533;&#65533;tI3G&#65533;&#65533;n&#65533;&#65533;&#65533;I&#65533;&#65533;4&#65533;KkEL&#65533;&#65533;&&#65533;&#65533;&#65533;B,&#65533;$&#65533;&#65533;*.@&#65533;"BZ&#65533;Y&#65533;Wz&#65533;&#65533;ZL&#65533;`&#65533;+x&#65533;&#65533;&#65533;4* u8&#65533;e*B&#65533;&#65533;	&#65533;rS"&#65533;Y&#65533;&#65533;T/b&#65533;*DQ&#65533;SEa8&#65533;&7j&#65533;`&#65533;f&#65533;&#65533;&#65533;&#65533;gjU&#65533;&#1506;&#65533;$"&#65533;Z@"&#65533;`z8/&#65533;&#65533;.&#65533;&#65533;,#
0@&#65533;k&#65533;&#65533;/&#65533;F&#65533;&#65533;b-%&#65533;d\?&#65533;&#65533;&#65533;91&#65533;	*`&#65533;&#65533;&#65533;&#65533;&#65533;u!ra!z&#65533;b&#65533;}T@ &#65533;&#65533;&2&#65533;a&#65533;'&#65533;U|&#65533;T&#65533;&#65533;Bx 7x&#65533;&#65533;TP%4y*&#65533;4@&#65533;Td&#65533;b#&#65533;5&#65533;b;&&#65533;&#65533;&#65533;^s&#65533;C N&#65533;&#65533;&#65533;e|veW&#65533;9&#65533;&#65533;&#65533; &&#65533;c&#65533;&#65533;&#65533;&#65533;#*j'&#1976;j0&#65533;G&#65533;&#65533;Z'&#65533;&#65533;&#65533;UZj|#B,!W%&#65533; nW&#65533;"H&#65533;kl"58b#P!&#65533;&#65533;&#65533;H
@&#65533;&#1334;-&#65533;&#65533;&#65533;&#65533;@*&#65533;&#65533;&#65533;$C5b&#65533;&#65533;K&#65533;KTH$F&#36372;&#65533;CCTq&#65533;kC&#65533;&#65533;&#65533;^&#65533;&#65533;&#65533;r&#65533;&#536;&#65533;(&#65533;j%R@&#65533;7&#65533;Hw&#65533;&#65533;&#65533;T&#65533;&#65533;u&#65533;&#65533;&#65533;Y&#65533;&#65533;&#65533;&#65533;&#65533;&#1607;0&#65533;&#65533;~&#65533;&#65533;&#65533;&#65533;&#1544;&#65533;&#65533;&#65533;t@LE&#65533;&#65533;&#65533;o8&#65533; t&#65533;4M&#65533;a.-&#787;E&#577;&#65533;yz6*&#65533;\X&#65533;&#65533;2&#65533;r&#65533;Z{&#65533;W*,&#65533;&#65533;Z&#65533;&#65533;1".SU}&#65533;}&#65533;&#65533;.z!&#65533;W-&#65533;&#65533;]$"`$"lK&#65533;h#&#65533;%&#65533;R+5.T&#65533;"8Z*&#1408;R5&#65533;>Z &#65533;g!`V&#65533;&#65533;&#65533;ag&#65533;F*&#65533;&#1631;&#1652;L&#65533;,&#65533;U"2p&#65533;"&#65533;3&#65533;Z&#65533;b!:q.&#65533; X&#65533;5&#65533;&#65533;&#65533;B,&#65533;YaZ&#65533;`!L p&#65533;&#65533;&#65533;@!&#65533;V&#65533;&&#65533;mSy&#254;&#65533;&#65533;&#65533;P&#65533;&#65533;&#65533; \&#65533;an&#65533;`&#65533;(sHe^&#65533;&#65533;$~&#2040;u&#65533;&#65533;>&#65533;Ce#b;Rv!&#65533;?
Uy#bP&#65533;
&#1996;&#65533;
&#65533;&#65533;&#65533;&#65533;8&#65533;J=&#65533;*&#824;Q&#65533;&#65533;!&#65533;&#65533;&#65533;:&#65533;i&#65533;5E<&#65533;&#65533;&#65533;X#D&#65533;pC&#65533;2&#65533;L&#65533;v&#65533;DsL_&#65533;&#65533;n&#65533;/&#65533;}&#65533;&#65533;&#65533;f@&#65533;"&#65533;&#65533;&#65533;`/&#65533;&#65533;B&#65533;&#65533;B&#65533;" x	&#65533;&#65533;`&#65533;&#65533;&#65533;oI&#820;&#65533;&#65533;&#65533;Kc&#65533;&#65533;j&#65533;&#65533;k&#65533;s&#65533;q&#65533;&#65533;qi&#65533;+&#65533;&#65533;k&#65533;&#65533;K&#65533;.<&#65533;&#65533;q`V$Wt&#65533;&#65533;A&#65533;&#65533;;&#65533;&#65533;)~:d&#65533;q&#65533;6f&#197;&#65533;a&#65533;7&#65533;&#65533;&#65533;&#65533;D&#65533;&#65533;&#65533;p!&#65533;&#65533;Ck(&#65533;&#65533;&#65533;K&#65533;1"t &#65533;&#65533;spy&#65533;W2&#65533;"M&#65533;*8c&#65533;&#65533;&#65533;&#65533;&#65533;t:%&#65533;zmO[$b+
8"ot&#65533;&#65533;\*|#&#65533;C-"5R/&#65533;&#65533;."&#65533; &#65533;P" >&#65533;J-&#65533;W~F&#65533;&#65533;&#65533;v&#65533;&#54091;&#65533;1":&#1088;v&#65533;x!&#65533;&#65533;&#65533;&#65533;&#1575;&#65533;&#65533;r&#65533;g&#65533;Z\!&#65533;1&#65533;<-&#1244;&#65533;.&#65533;"&#65533;1"#BkXa#&#65533;B2&#65533;c A"&#65533;	U&#65533;&#65533;|@ X&#65533;Z@0/-L&#65533;nqBg6&#65533;lad7&#65533;$&#65533;&#65533;&#65533;&#65533;&#65533;@&#65533;$>&#65533;0_&#65533;~&#65533;&#65533;^a&#65533;OV&#2016;&#65533;
 &`^w&#65533;&#65533;&#65533;c&#65533;&#65533; &#65533;#&#65533;&#65533;6%&#545;&#65533;f&#65533;&#65533;8&#65533;&#65533;&#65533;- &#1908;&#65533;U&#65533;H &#65533;F^&#65533; &#65533;&#65533;zcb0&#65533;$"c&#65533;N&#65533;2&#1096;O&#65533;#zx&#65533;&#65533;&#65533;
O &#65533;&#65533;Lj	&#65533;@,,T*R&#65533; &#65533;&#1781;&#65533;m&#65533;J&#65533;)&#65533;E&#65533;K&#65533;D&#65533;&#65533;&#1316;
IT&#65533;n&#65533;6&#65533;&#65533;J2&#1150;&#65533;&#65533;&#65533;&#65533;&#1790;&#65533;{E&#65533;&#65533;D&#65533;&#65533;K&#65533;&#65533;G&#65533;Nh&#65533;&#65533;L&#65533;&#65533;)&#65533;K&#65533;&#65533;N~&#65533;PhL&#65533;&#1412;Z&#65533;&#65533;&#65533;M(&#65533;c&#65533;&#65533;$s&#65533;b&#65533;&#65533;(&#65533;&#65533;T&#12752;tHH4o /"&#65533;&#65533;&#65533;`X&#859;>_&#65533;"&#65533;&#65533;l&#65533;-&#65533;wO&#65533;&#65533;{&#65533;&#65533;{&#65533;)&#65533;&#65533;)&#65533;&#65533;
4&#65533;7&#202;-&#65533;&#65533;85&#65533;f#&#65533;
&#65533;
 &#65533;e!Zs&#65533;&#1506;mK]-&#65533;H8o!t&#65533;D&#65533;&#65533;&#65533;^y&#65533;&#65533;&#65533;a&#65533;A,&#65533;&#65533;&#65533;:&#65533;S&#65533;@<&#65533;&#65533;&#1025;&#65533;qjx&#65533;)sz-t&#65533;+0&#65533;&#65533;&#65533;E&#65533;~&#6365;>&#65533;&#65533;0 #&#65533;&#65533;<&#65533;&#1429;k4WcF&#65533;&#65533;&#7224;5"&#65533;&#65533;&#65533;<""&#65533;&#65533;&#65533;&#65533;&#65533;`&#65533;&#65533;&#65533;&#65533;qZ&#65533;&#65533;aC&#65533;XE	&#65533;&#65533;L`|}&#65533;$V&#65533;$zX~&#65533;:!<&#65533;Lq%y#T&#65533; ~Jt&#65533;&#65533;&#65533;`IT&#65533;
&#65533;@&#65533;&#65533;%"w&#554;&#65533;G&#65533;(&#65533;&#65533;&#65533;&#65533;&#1471;&#65533;:&#1923;2&#65533;&#65533; &#65533;&#2047;L&#65533;&#65533;(p&#65533; &#65533;-&#65533;&#29729;A&#65533;q&#65533;&#65533;&#65533;7*&#65533;&#65533;8&#65533;C&#65533; &#65533;w&#228;&#65533;'&#65533;&#65533;&#65533;&#65533;C&#65533;U&#65533;&#65533;@I&#65533;&#65533;&#65533;&#65533;?;&#65533;&#1713;#&#65533;
&#65533;i<x&#65533;&#193;&#65533;J&#745;T&#65533;x'[&#1389;\&#65533;z&#65533;a&#65533;Syl&#65533;fl&#65533;?&#65533;k&#65533;u1f&#65533;&#65533;c8^&#789;&#65533;&#65533;4&#65533;r&#65533; &#65533;%&#65533;&#65533;4S&#65533;H&#65533;&#65533;&#65533;&#65533;K&#65533;]j!&#65533;&#65533;&#65533;)O&#65533;	&#65533;&#754;!&#65533;by&#65533;&#65533;$	&#65533;&#65533;&#65533;&#65533;2f*uS'x&#65533;&#65533;&#65533;&#1616;&#65533;(&#65533;&#65533;&#65533;?!&#65533;l&#65533;MA&#65533;@moy\&#65533;&#65533;&#65533;&#65533;&#65533;O&#65533;&#65533;)&#65533;7c&#65533;K&#65533;X&#65533;&#65533;_P`&#65533;&#65533;&#65533;&#65533;[&#65533;&#65533;&#65533;d>&#65533;&#65533;&#65533;&#65533;&#1787;?&#65533;&#65533;&#65533;l5&#65533;&#65533;}6&#65533;&#65533;&#65533;&#65533;?&#65533;&#65533;' &#65533;&#65533;&#65533;&#65533;I&#65533;&#65533;&#65533;&#65533;&#65533;&#65533;&#65533;&#65533;0&#65533;3&#65533;[5pB&#65533;i&#65533;!u5&#65533;&#65533;|_&#65533;&#65533;&#65533;%N&#65533;&#65533;$b&#65533; P&&#65533;s&#65533;S1&#65533;v&#65533;'&#65533;&#65533;N1
$-("U&#65533;AH~&#65533;&#65533;&#65533;A &#65533;O &#65533;P&#65533;&#65533;j&#65533;!&#65533;A^&#65533;e&#65533;&#65533;]#H&#65533;x)&#65533; \FP&#65533;&#65533;&#65533;D&#65533;e&#65533;&#65533;	&#65533;&#65533;&#65533;b&#65533;W&#65533; "$&#65533;h&#65533;
4&#65533;&#65533;&#65533;g`&#65533;&#65533;'&#65533;i&#1232;&#65533;Oh$&#65533;J&#65533;&#65533;p&#65533;:H:&#65533;;7,&#65533;B&#65533;&#65533;&#65533;&#65533;@&#65533;&#65533;&#65533;&#65533;S$&#65533;&#65533;S`&#65533;a&#65533;	:&#49448;@&#65533;&#65533;&#65533;&#65533;1	&#65533;L2&#65533;z{ P:&#65533;&#65533;I&#65533;&#65533;&#65533;&#65533;8T&#65533;@&#65533;Xr&#65533;A&#65533;sBhH&#65533;&#65533;h\1&#65533;&#65533;]$&#65533;2	t@)j T&#65533;;&#65533;&#65533;&#65533;&#65533;&#65533;80&#65533;&#65533;&#65533;#&#65533;@&&#65533;*&&#1380;L6Fc&#65533;&#65533; c2&#65533;%&#65533;Cu&#65533;*-ZV&#65533;aUa&#65533;&#65533;&#65533;`	&#65533;O<&#65533;%&#65533;[hu&#65533;&#65533;]/(l&#65533;Zz&#65533;&#65533;/VD#&#65533;&#65533;&#65533;&#65533;Xb1&#65533;-&PTb@&#65533;	o&#65533;X&#65533;Hf=s74&#65533;2Z&#65533;&#65533;&#65533;f

&#65533;&#65533;t&#65533;Q&#65533;&#65533;&#65533;@&#65533;&#65533;&#65533;&#65533;mB`&#65533;&#65533;m&#65533;&#65533;B&#65533;o&#65533;&#65533;6&#65533;&#65533;y&#65533;n[&#65533;6&#65533;Y&#65533;F&#65533;0&#65533;)l&#65533;&#65533;V&#65533;@&#65533;CU&#65533;&#65533;24<Lx&#65533;.&#65533;[mp[&#65533;&#65533;U	&#65533;7&#65533;&#65533;&#65533;`&#65533;
S&#65533;&#65533;?&#65533;RE&#65533;&#65533;}&#196;!Nu&#65533;M&#65533;#&#65533;Ot&#65533;A&#65533;&#65533;@&#65533;&#65533;&#65533;&#65533;-&#65533;6&#65533;r`&#65533;pT&#65533;&#65533;&&#65533;{U&#65533;&#65533;&#65533;&#65533;&#1041;0y&#65533;ab"^I&#65533;&#65533;&#65533;&#65533;_&#65533;^&#65533;{)&#65533;?i~)&#65533;&#65533;`&#65533;OU	-&#65533;2&#65533;&#65533; &#65533;
&#65533;&#65533;>&#65533;v&#65533;&#65533;&#65533;&#65533;&#65533;&#16636;&#65533;q&#65533;&#65533;&#65533;&#65533;&#65533;&#65533;&#65533; V@&#65533;Px&#65533;&#65533;B ;	eb`&#65533;L&#65533;C/ &#65533;4&#65533;&#65533;&#65533;!&#65533;4 &#65533;&#65533;aQ!&#65533;&#65533;V&#65533;&#65533;=!&#760;Zb&#65533;&#65533;&#65533;$&#65533;&#65533;&#65533;&#65533;r&#65533;&#65533;[&#65533;&#65533;&#65533; &#259;d?&#65533; &#65533;&#65533;
*pk&#65533;&#65533;&#65533;&#65533;&#65533; P&#65533;C7&#65533;&#65533;?&#65533;S&#65533;&#65533;&#65533; &#65533;&#65533;&#215;x&#65533;&#65533;@>&#65533;	&#65533;x&#65533;&#65533;Ga<&#65533;`b&#65533;&#65533;&#65533;j&#65533;;B&#17613;&#65533;	9Y&#65533;r&#493;hL-/&#65533;&#65533;&#65533;&#1410;&#65533;&#65533;pcs01&#65533;&#65533;&#65533;2d&#65533;A({1&#65533;6br&#65533;&#65533;t&#65533;&#416;@l&#65533;OL&#65533;g&#65533;&#65533;gN&#65533;&#65533;
i&#65533;&#65533;j:&#65533;&#65533;&#65533;@pF8p&#65533;&#65533;&#65533;R&#65533;BH&#65533;&#65533;x;]
77 &#65533;&#65533;XE&#65533;7 E&#65533;vD1ko&#65533;7&#65533;Q7
&#65533;&#65533;&#65533;@&#65533;b&#65533;&#65533;&#65533;&#65533;&#65533;&#65533;&#65533;s^&#65533;&#65533;&#65533;&#65533;&#65533;&#65533;&#65533;T{&#65533;&#65533;&#65533;=&#65533;W&#65533;|&#65533;&#65533;&#65533;G&#65533;R&#65533;:OH]&#65533;&#65533;?&#65533;&#65533; U%?&#65533;&#65533;&#65533;?&#65533;&#65533;&#65533;a:G&#65533;&#65533;3&#65533;&#65533;$&#782;&#65533;&#65533;a&#65533;V&#65533;O&#65533;El*&#65533;&#65533;G2J&#65533;]0h=&#65533;J&#65533;Z&#65533;&#65533;&#65533;T &#65533;&#65533;&#65533;K&#65533;&#65533;&#65533;&#65533;9&#65533;&#65533;Tj&#43546;JO J&#65533;g&#65533;r$#)	y&#65533;c&#591548;&#65533;&#1282;8Jp &#65533;&#65533;&#65533;&#65533;&#65533;u&#65533;&#65533;+C&#65533;&#65533;B&4&#65533;)Lh&#65533;&#65533;5 p&#65533;&#65533;@ ap&#65533;T&#65533;&#65533;)&#65533;&#65533;phI&#65533;&@&#65533;&#65533;&#65533;&#65533;1Q&#65533;&#65533;Q&#65533;f&#65533;&#65533;	&#65533;&#65533;&#65533;@&#65533;0E4&#65533;0&#65533;L#&#65533;ep&#65533;&#544;&#65533;2&#65533;&#65533;19@&#65533;I2&#65533;)DJ'&#65533;&#65533;&#65533;&#9089;P&#65533;F&#11280;&#65533;&#65533;&#65533;&#65533;C&#65533;` t&#65533;G 2&#65533;n&#65533;0Tb&#65533;&#65533; \&#65533;Pk&#65533;9&#65533;I&#65533;&#65533;&#65533;&#65533; &#65533;&#65533;&#65533;!a.K53]W&#65533;&#65533;4e&#65533;&#65533;7&#65533; ^1&#65533;r&#65533;&#65533;%Q&#65533;l&#65533;&#65533;&#65533;&#65533;(q,&#65533;PNp&#65533;i&#65533;&#65533;E&#65533;c;&#65533;1&#65533;;&#65533;UI&#65533;T&#65533;V#&#65533;&#65533;$1	Y\6&#65533;<&#65533;@
&#65533;r&#65533;&#65533;&#65533;&#65533;&#65533;&#65533;?&#65533;&#65533;&#65533;.AZ&#1026;3&#65533;0&#65533;]&#65533;&#65533;&#65533;&#65533;	Z(Ei&#65533;&#1292;f4L&#65533;&#65533;jN&#65533;L&#65533;Hl/&#65533;)&#373;&#65533;&#65533;l&#65533;&#65533;x&#65533;&#65533;LT&#65533;&#65533;7&#65533;&#65533;&#65533;Q&#65533;&#65533;(&#65533;$vP&#65533;&#65533;&#65533;&#65533;&#65533;kZ&#65533;7&#65533;&#65533;&#65533;K|C&#65533;@&#65533;J c>&#65533;&#65533;&#65533;&#65533;`4`&#65533;&#19099;&#65533;&#65533;&#65533;8&#65533;&#65533;Q&#65533;&#65533;&#65533;&#65533;&#669;D&#65533;[U&#65533;&#65533;&#65533;&#65533;!&#65533;&#65533;@&#65533; &#65533;&#65533;^&#65533;*=ub*V&#65533;S&#485;B&#65533;3M d&#65533;+&#1769;&#65533;&#65533;&#65533;&#65533;'&#65533;&#65533;&#65533;&#65533;&#65533;*&#65533;
!Z&#65533;&#673;&#65533;X&#65533;&#1095;V&#65533;PO&#65533;,&#65533; !&#65533;Dx&#65533;&#65533;K&#65533;&#65533;&#65533;{&#65533;&#65533;@	}&#65533;&#65533;b&#65533;O&#65533;
8&#65533;&#65533;&#1503;&#1088757;&#65533;&#229;/&#65533;&#65533;&#65533;N&#65533; &#65533;&#65533;$&#65533;*&#65533;&#65533;&#65533;G^ORf&#65533;&#303;%&#65533;&#65533;v&#65533;a&#65533;&#65533;&#65533;%|`&#65533;g&#65533;q&#65533;9&#65533;A<&#65533;dq&#65533;&#1558;&#65533; &#65533;&#65533;a0&#65533;@x`"&#65533;d&#65533;&#65533;M&#65533;&#65533;&#65533;zeh@&#65533;&#65533;h&#265;8a*&#65533;@&#558;&#65533;A&#65533;
&#65533;&#173;&#65533;&#65533;E~ &#65533;&#65533;l&#65533;q&#65533;&#65533; &#65533;:&#65533;4&#65533;&#65533;5&#65533;&#65533;&#65533;&#65533;&#65533;	&#65533;&#65533;k&#65533;	%&#65533;B,;&#65533;/&#65533;&#65533;X&#1353;@^ &#611;&#65533;&#65533;&#65533;&#65533;I{&#65533;r&#65533;xR%R&#65533;F\;R@N&#65533;&#65533;&#65533;$hHy&#65533;1o&#65533;%qT&#65533;R&#65533;e&#65533;&#65533;&#65533;&#65533;&1&#65533;N&#65533;&#1576;AR@&#65533;<&#65533;nx&#65533;gA#&#65533;&#65533;	&#65533; &#65533;iM&#65533; &#65533; &#65533; &#65533;(&#65533;L28&#65533;;&#65533;&#65533;)&#65533;7&#65533;&#65533;&#65533;&#65533;)0p(:3&#65533;Q,&#65533;@.&#65533;&#65533;c.s&#65533;&#65533;r(&#65533;U&#1519;c&#65533;&#65533;B4p&#65533;
&#65533;}+3h@y
&#65533;kK&#65533;Z&#65533;"BX&#65533;&#65533;&#65533;Xp@&#65533;&#65533;b&#65533;&tH]Qh&#65533;B~\&#65533;&#65533;&#65533;^&#65533;5&#65533;&#65533;!&#65533;P&#65533;o&#65533; 8t&#65533;S &#65533;X;W&#65533;&#65533;&#65533; (< &#65533;E&#512;0`&#65533;M&#65533;&#65533;\1&#65533;Q&#65533;E&#65533;0I&#65533;&#65533;<&#774;&#65533;&#65533;&#65533;S&#65533;&#65533;U&#65533;C=&#65533;R&#1319;&#65533;&#65533;&#65533;=^U&.H&&#65533;3&&#65533;02&#65533;	m&#65533;T&#65533;,&#65533;&#65533;&#65533;\!
&#65533;&#65533;M-&#65533;qD&#65533; n0&#65533;DN&#65533;&#65533;7&#65533;/1&#65533;p&#65533;&#65533;HR&#65533;&#65533;X8&#65533;uvK8 _&#65533;&#65533;&#65533;Aex&#65533;&#65533;&#65533;&#65533;,\q[<T &#65533;>p&#65533;D&#65533;Pr(&#65533;C+'\&#65533;f&#65533;%<&#65533;	&#65533;&#65533;&#65533;'1r&#65533;&#65533;0&#65533;&#65533;SNfLTa$1)&#65533;D1&#65533;
&#65533;0&#65533;CFK&#65533;&#65533;8&#65533;&#65533;u(`@]GU&#65533;&#65533;&#65533;v&#65533;&#65533;&#65533;j&#65533;vn `Z&#65533;`&#65533;```&#65533;0-	&#65533;Gt4w&#65533;W3V<{wA&#65533;,&#65533;w&#65533;!x&#65533; &#65533;.&#65533;I/p3&#65533;&#65533;
&#65533;&#65533;gp&#65533;&#65533;<&#65533;H&#65533;&#65533;&#65533; &#65533;&#65533;J&#65533;&#65533;r`c&#65533;&#65533;c &#65533;P&#65533;0&&#65533;g5&#1028;di&#65533;6&#65533;!&#65533;d[
&#65533;&#65533;]&#65533;gE&#65533;&#65533;GV{Vf&#65533;&#65533;hw&#65533;&#65533;&#65533; &#65533;&#65533;TQW&#65533;'Qn[&#65533;&#65533;&#65533;&#65533;&#65533;&#65533;&#65533;}.P	&#1655;R@ "&#65533;,^&#65533;$I2~"29&#65533;&#65533;l-&#65533;$&#838;%&#65533;Ce&#65533;&#65533;!o`T!"!&#65533;&#65533;&#65533;&#65533;&#65533; &#65533;e0-&#65533;1&#65533;e_ |&#65533;%&#563;$&#65533;&#65533;P&#65533;C80&#65533;0Ik&#65533;
&#65533;&#65533;W&#65533;&#1334;&#65533;]&#578;4&#65533;&/&#65533;=4hV&#65533;&#65533;=&#65533;=XW&#65533;&#65533;M&#65533;&#65533;&#65533;&#65533;o0o&#65533;&#65533;3>&#65533;:&#65533; sA&#65533;uAGC0@0Q&#65533;p&#65533;&#65533;H&#65533;
c&#65533;&#65533;&#65533;F'&#65533;&#1860;Ad&#65533;&#65533;&#65533;&#65533;p	]&#65533;&#65533;k&#1542;O 7&#65533;.&#65533;&#65533;&#65533;E,&#65533;&#65533;>1
p &#752;&#65533;8[q\&#65533; sTA-t&#65533;44rN&#65533;s&#65533;&#65533;?:US&#65533;&#65533;d&#65533;i@&#65533;c)&#65533;&#65533;dFR&#65533;?&#481;0&#65533;Q&a	&#65533;
#8&#65533;
&#65533;9&#65533;(&#65533;(A&#65533;&#65533;&#65533;0&#65533;@&#65533;j&#65533;GO&#65533;:&#65533;I1!q&#65533;4Aua1&#65533;w&#65533;P&#1264;&#65533;+saC&#65533;7x.b &#65533;&#65533;&#65533;&#65533;p&#65533; q5&#65533;M&#65533;&#65533;y&#65533;&#65533;4&#65533;&#65533;u&#65533;q3&#65533;&#65533;10&#65533;&#65533;&#65533;#d&#65533;&#65533;K&#65533;&#65533;5aC&#65533;&#65533;&#65533;&#65533;h&#65533;{&#65533;&#290;&#65533;dU&#65533;&#65533;t&#65533;&#65533;&#65533;&#65533;&#65533;&#65533;a&#65533;&#65533;&#65533;&#65533;^	&#65533;A&#65533;`&#65533;3&#65533;Su&#65533;lM&#65533;&#65533;}`&#65533; &#65533;&#65533;-&#65533;&#65533;'a&#65533;&#65533;T&#65533;&#65533;&#65533;&#65533;-Q&#65533;vP\z &#65533;  &#65533;&#65533;&#65533;qjX&#65533;u&#65533;`&#65533;`|&#65533;(\~&#65533;h:G'@c&#65533;R8&#65533;&#65533;W&#65533;S&#65533;8Nul.)&#65533;&#65533;$&#65533;1mQ&#65533; Vr&#65533;B&#65533;&#65533;&#65533;tS&#65533;=R&#65533;m1&#65533;&#65533;5&#65533; =&#65533;&#65533;&#65533;&#65533;/( &#65533;0QWE&&#65533;&#65533;&#65533;&#65533;XF57&#65533;B&#65533;*B$&#65533;C&#65533;XV0&#65533;OWm&#65533;&#65533;$ &#65533;~&#65533;&#65533;&#65533;\&#65533;&#65533;&#65533;&#65533;&#65533;9$sR &#65533;7D%&#65533;&#65533;qT&#65533;>&#65533;&#65533;&#65533;R&#65533;-&#65533;r&#65533; &#65533;&#65533;\&#65533;&#65533;&#65533;,qB\&#65533;u&#65533;SC&#65533;s&&#65533;
&#65533;&#65533;&#65533;|)&#65533;")&#65533;&#65533;.&#65533;&#65533;&#65533;&#65533;3uTq&#65533;VT&#65533;j&#65533;0&#65533;&#65533;&#65533;[&#65533;
gVe&#65533;f3&#65533;\0As&#65533;&#65533;q&#65533;&#65533;t&#65533;&#65533;w&#65533;&#65533;&#65533;2B&#65533;4&#65533;&#65533;YH&#65533;&#65533;H&#65533;y&#65533;&#65533;M\H&#65533;V&#65533;&#65533;&#65533;&#65533;G&#65533;&#65533;
HP&#65533;&#65533;&#65533;&#65533;&#65533;^6;[&#65533;5X&#65533;;ZS6&#65533;3;&#65533;&#65533;LRET&#418;@FeQ$;4&#65533;'&#65533;
&#65533;A 3J%u&#65533;)&#65533;&#65533;4&#65533;'wd&#65533;#&#65533;&#65533;s{=&#65533;v+&#65533;I &#65533;b&#65533;p]Q$&#65533;&#65533;&#65533;S&#65533;&#65533;&#65533;&#65533;&#65533;&#65533;&#65533;'&#65533;P&#65533;q&#65533;&#65533;&#65533;&#65533;&#65533;m-&#65533;_-A$GKrj&#65533;&#65533;&#65533;&#65533;&#65533;`,&#65533;&#65533;p&#65533;&#65533;&#65533;{&#65533;&#65533;&#65533;@&#65533;&#65533;q&#65533;p&#65533;&#65533;&#65533;
&#65533;^&#65533;-&#65533;tW&#65533;s` &#65533;0&#65533;&#65533;$s&#65533;&#65533;&#65533;&#65533;&#65533;X&#65533;&#65533;;&#65533;&#65533;&#65533;&#65533;"&#65533;t:T&#65533;&#65533;,`0g'&#65533;tkT#&#65533;[Q&#65533;&#65533;&&#65533;&Vhu&#65533;a&#65533;&#65533;>&#65533;&#65533;&#65533;ny&#65533;
&#65533;&#65533; &#65533;+&#65533;&#65533;E&#65533;C7p@m&#65533;A.&#65533;&#65533;2&#65533;&#65533;J)
p&#65533;&#65533;&#65533;&#65533;&#65533;&#65533;D&#65533;&#65533;OqqSQ7&#65533;r&#65533;7&#65533;(x&#65533;&#65533;&#65533;&#65533;&#65533;qUA&#65533;&#65533;pG%a	C&#65533;,&#65533;
&#65533;~`	&#65533;&#65533;}&#65533;&#65533;O&#65533;j&#65533;&#65533;
Q9&#65533;*:`	&#65533;f.&#65533;*&#65533;&#65533;G&#65533;&#65533;&&#65533;&#65533;&#65533;&#65533;&#65533;8S46'! #&#65533;&#65533;
&#65533;&#65533;: 9&p&#65533;&#65533;|  >pL&#65533; A&#65533;&#65533;&#65533;:&#65533;&#459;p&#65533;j&#65533;9opIVwutr&#65533;tz&#65533;(&#65533;&#65533;2&#65533; d&#65533;wp&#65533;a&#952;8&#65533;`&#65533;&#65533;P&#65533;u&#65533;o@&#604;&#65533;&#65533;&#65533;Ga;&#65533;&#65533;\g
1&#612;B&#65533; d&#65533;5LysA&#65533;&#65533;&#65533;&#65533;&&#65533;&#65533;&#65533;,Gv{&#65533;&#65533;]&#65533;&#65533;&#65533;&#65533;&#65533;&#65533;4"|x&#65533;iu&#65533; &#65533;&#65533;w	&#65533;vdVE&#65533;nK&#65533;p&#65533;&#65533;K&#839;&#65533;O&#65533;w&#65533;&#65533;&#65533;Oz&#65533;}&#65533;)&#65533;&#65533;j@ `9V&#65533;'1&#65533;&#65533;+&#65533;&#65533;&#65533;&#65533;&#65533;&#65533;&#65533;`&#65533;>T&#65533;&#65533;0&#65533;&#65533;P&#65533;&#65533;&#1016; &#65533;&#65533;&#1017;&#65533;&#65533;kO
&#65533;n&#65533;	4&#65533;M&#65533;&#1872;&#65533;	}$N&#65533;&#65533;&#65533;T&#65533;&#65533;&#65533;&#65533;J&#65533;@=&#65533;- &#65533;\&#65533;&#65533;&#65533;&#65533;&#65533;@&#65533; &#65533;&#65533;&#65533;&#65533;&#65533;&#65533;P&#65533;1&#65533;&#65533;&#65533;&#65533;&#65533;&#65533;0}0&#65533;&#65533;	&#65533;&#65533;&#65533;WAa`%)&#65533;FJ=%&#65533;E&#65533;T&#65533;p&#65533;&#65533;{&#65533;&&#65533;sV'!u&#65533;&#65533;;8&#65533;s&#65533;&#65533;&#65533;&#65533;S&#65533;f4Pd&#65533;r&R?0&#65533;&#65533;&#65533;e&#65533;&#65533;` p$&#65533;.&#65533;qY&#65533;&#1959;&#65533;&#65533;&#65533;&#65533;&#65533;&#65533;&#65533;@&#65533;&#65533;&#65533;z%&#65533; &#1615;&#65533;&#65533;&#65533;}6d%&#65533;B%&#65533;UC&#65533;z:w&#65533;&#65533;T&#65533;&#65533;`&#65533;N&#65533;&#65533;&#65533;&#65533;&#65533;}&#65533;m&#1701;Y&#65533;&#65533;`&#1693;=j0&#1671;`&#1753;E&#65533;-&#65533;S&#65533;&#65533;&#65533;"&#65533;-&#65533;f  &  f&#65533;&#65533;&#65533;*&#65533;J<&#65533;0&#65533;&#65533;z-&#65533;z&#65533;&#941;=&#65533;0&#1699;
p&#65533;`C&#65533;)!Z^P&#65533;{&#65533;2&#65533;&#65533;_&#65533;&#65533;&#65533;&B&#65533;S&#65533;&#65533;a&#1099;M&#65533;&#65533;~\&#65533;&#65533;&#65533;,r&#65533;w&#65533;&#65533;&#65533;&#65533;n&#65533;&#65533; &#65533;&#65533;&#65533;&#65533;&#65533;&#65533;&#65533;)&#65533;M\W@&#65533;&#65533;&#604;l&#65533;&#65533;'PU&#65533;&#65533;&#65533;&#65533;<`&#65533;B&#1028;&#65533;d&#65533;\&#65533;6V&#65533;&#65533;&#65533;5b6G;&#65533;&#65533;'M6&#65533;]U&#65533;&#65533;&#727;&#65533;&#65533;,&#65533;vw&#65533;&#65533;&#65533;]!v&#65533;=&#65533;I&#65533;&#65533;%&#1644;&#65533;&#2028;&#65533;&#65533;&#65533;&#853;&#65533;&#65533;&#65533;&#842;s&#65533;&#65533;p&#65533;&#65533;&#1704;'a&#65533;&#65533;YSA&#65533;&#65533;&#65533;M0&#65533;&#65533;	'&#65533;&#65533;0&#65533;%&#65533;.}&#65533;ZR&#65533;\&#33252;&#65533;Bx^"&#65533;&#65533;#&#65533;\T&#65533;&#65533;0&#65533;n&#65533;;&#65533;&#65533;&#65533;&#65533;&#65533;'&#65533;	o&#65533;o&#65533;&#65533;_Na&#65533;&#1174;&#65533;0.7.&#65533;&#65533;	&#65533;&#65533;&#65533;>j&#65533;&#1660;y&#65533;V&#65533;&#65533;SqC&#65533;&#65533;&#65533;&#65533;]%Jg&#65533;6&#65533;d"&#65533;&#65533;&#65533;F>&#65533;&#65533;Vf5&#65533;&#65533;Qr	&#65533;N(&#65533;
&#65533;@*A&#65533;&#65533;p&#65533;&#65533;&#65533;&#1092;&#65533;!&#65533;&#65533;&#65533;&#65533;&#353;,&#65533;&#65533;bp9 u.&#65533;#&#65533;&#65533;&#65533;8%!&#65533;&#65533;g&#65533;&#65533;}&#293;&#65533;@%5&#65533;&#60701;&#1688;&#65533;	b~&#65533;s&#65533;&#65533;l&#65533;&#65533;&#65533;	%&#65533;&#65533;%&#65533;
&#65533;&#65533;&#65533;E&#1408;
" &#65533;&#65533;%&#65533;&#65533;&#65533;/&#65533;&#65533;&#65533;.&#65533;&#65533;	&#65533;&#65533;@&#65533;&#65533;8&#65533;`&#65533;E/&#65533;&#65533;&#65533;&#65533;&#65533;&#65533; +&#65533;&#65533;,`&#65533;T&#65533;&#65533;&#65533;&#65533;*&#65533;
9p&&#65533; &#65533;0&#65533;&#65533;e&#65533;6&#65533;&#65533;@&#65533;&#65533;&#65533;&#65533;&#65533;&#65533;G&#65533;m&#65533;&#65533;&#65533;o&#65533;&#65533;-I&#65533;0&#65533;&#65533;A&#65533;^&#65533;&#65533;&#65533;&#65533;&#65533;'&#65533;
t<t&#65533;&#65533;&#65533;F2&#65533;H&#65533;x&#65533;&#248;&#65533;Ha&#65533;&&#65533;&#65533;X(eh&#65533;2cT&#65533;&#65533;
&#65533;
&#65533;&#65533;&#65533;&#65533;XZ&#1136;T@V&#65533;&#65533;&#65533;&#65533;&#65533;<&#65533;cAKc&#65533;&#65533;&#65533;1&#65533;C&#65533;6S&#65533;&#65533;+&#65533;zL&#65533;T&#65533;&#65533;5&#65533;8pE&p(N&#65533;#e:&#65533;
#A9&#65533;Hu&#65533;fj&#65533;&#65533;T&#65533;&#65533;&#65533;W&#65533;&#65533;&#65533;\	z+&#65533;&#50280;&#65533;&#65533;@&#65533;&#65533;+&#65533;L&#65533;&#65533;&#65533;e&#65533;)<&#65533;M&#65533;&#65533;T&#65533;&#1153;&#65533; &#65533;&#65533;D&#1343;&#65533;E&#65533;&#65533;&#65533;&#65533;&#65533;&#65533;&#65533;&#65533;5T&#1125;A&#65533;&#65533;C'A&#65533;&#65533;&#65533;&#65533;4&#65533;&#65533;&#65533;'Hw&#65533;&#65533;&#65533;&#65533;P~p&#65533;&#65533;&#65533;&#65533;\1 &#65533;&#65533;&#65533;&#65533;-&#65533;&#65533;<&#65533;&#65533;&#65533;&#65533;/&#65533;&#65533;RxP&#65533;D&#65533;&#65533;&#65533;r&#65533;&#65533;&#65533;&#65533;&#65533;x&#65533;&#65533;B&#65533;&#269;&#65533;&#65533;&#65533;&#65533;&#65533;&#65533;&#65533;&#65533;-&#65533;I&#65533;&#65533;&#65533;&#65533;(`X"p&#65533;&#65533;\&#65533;T&#65533;P&#65533;E&#65533;u9&#65533;&#2037;J&#65533;&#65533;{&#65533;O&#65533;&#65533;k&#65533;E$&#65533;j&#1317;#0&#65533;HL&#65533;&#65533;&#65533;U&#65533;&#65533;SQ&#65533;&#65533;&#65533;&#65533;f&#65533;&#65533;6&#65533;#pP	7&#65533;&#65533;&#65533;&#65533; &#65533;&#65533;&#65533;&#65533;3&#65533;?7&#65533;&#65533;0!&#65533;&#65533;cL&#65533;&#65533;&#65533;&#65533; &#65533;D&#65533;9XN&#65533;&#65533;&#65533;@]1&#65533;D&#65533;x&#65533;&#65533;:6&#65533;&#65533;&#65533;&#65533;^W&#65533;u&#65533;&#65533;i&#1246;H&#65533;&#1978;u&#65533;&#65533;<~&#65533;=6<<&#65533;&#65533;<9&#65533;&#65533;.&#65533;N&#65533;&#65533;&#65533;q&#65533;&#65533;&#65533;&#65533;D&#65533;&#65533;&#65533;&#65533;&#65533;G&#65533;&#65533;&#65533;Zb|&#65533;&#316;E&#65533;u&#65533;&#65533;&#65533;&#65533;w&#65533;&#1730;&#65533;`Z:&#65533;&#65533;&#65533;"&#65533;&#65533;
k&#65533;&#65533;&#65533;A	&#65533;y&#65533;&#65533;&#65533;d&#65533;&#65533;%&#26310;&#65533;/<&#536;&#65533;^0&#65533;&#65533;B&#65533;v&#65533;&#65533;0!&#65533;LcL&#65533;&#65533;x&#65533;4&#65533;^&#65533;&#65533;}&#65533;A"&#65533;7N&#65533;S&#65533;$&#65533;&#65533;n E&#65533;(&#65533;&#65533;&#65533;2K!( &#65533;&#65533;/&#65533;&#65533;&#65533;J2&#65533;&#65533;.veM6&#65533;t	&#905;&#65533;&#65533;+&#65533;a&#65533;A&#65533;^ &#65533;O&#65533;&#12419;&#65533;/&#65533;&#65533;?Ee&#65533;QG&#65533;&#65533;&#65533;J&#65533;&#65533;&#65533;I&#65533;&#65533;I)%gSK&#65533;&#493;&#65533;&#65533;&#65533;i&#1109;&#65533;&#65533;&#65533;T?N&#65533;'U&#65533;*&#65533;XS&#65533;&#65533;%&#65533;TU&#65533;&#65533;U]E&#65533;&#65533;[kEU&#65533;@Oru&#65533;Rmm&#65533;+&#65533;&#65533;(&#65533;&#65533;&#65533;&#65533;N\&#65533;&#65533;&#65533;7&#65533;&np&#65533;&#65533;&#65533;
(d&#65533;Ui"&#65533;V5&#65533;&#1363;]w&#65533;r	r&#65533;]1j&#65533;&#65533;N2h]&#65533;,T&#65533; &#128;&#65533;&#65533;(&#65533;p&#65533;&#65533;&#65533;J#&#65533;e&#65533;aH&#65533;&#65533;*&#65533;&#65533;b&#65533;&#65533;&#65533;&#65533;+&#65533;2&#65533;&#65533;QJ&#65533;&#65533;&#65533;&#65533;h&#65533;&&#65533;&#10226;&#65533;1k&#65533;&ZL&#65533;&#65533;&#1843;&#65533;H&#65533;A&#65533;&#65533;&#65533;&#65533;&#65533;^&#65533;.1'&#65533;|8&#65533;\B&#65533;D&#65533; &#65533;1&#65533;&#65533;$Z(&#65533;`&#65533;&#566;&#65533;^N&#65533;&#65533;h[&#65533;&#65533;&#65533;&#65533;&#65533;&#65533;qv8N&#65533;&#65533;&#65533;n&#65533;&#65533;&#65533;n&#65533;&#65533;&#65533;;&#65533;&#1726;&#65533;&#65533;E !&#65533;9B&#65533;&#65533;x&#65533;&#65533;";&#65533;11f&#65533;:0j&#65533;&#65533;&#65533;o&#65533;&#65533;&#65533;&#65533; &#65533;&#65533;"&#65533;&#65533;&#65533;&#65533;&#65533;&#65533;t&#65533;x&#65533;&#65533;Q,E,&#65533;&#65533;&#65533;&#65533;&#65533;1f3&#1840;&#65533;&#65533;01w&#65533;t=&#65533;X*&#65533;&#65533;&#65533;v&#65533;&#65533;Aj&#65533;&#17964;&#65533;&#65533;&#65533;T&#65533;&#65533;d&#65533;&#65533;&#65533;IE&#65533;T&#65533;&#65533;K$&#65533;&#65533;&#65533; &#65533;4!R&#65533;&#65533;&#65533;r&#65533;,&#65533;$&#65533;L&#65533;&#65533;&#65533;&#65533;K7&#65533;D&#65533;MP&#65533;&#65533;S&#65533;&#65533;&#65533;&#65533;&#65533;(&#65533;~&#1514;&#65533;At &#65533;&#65533;|&#65533;Dl&#65533;G(2&#65533;&#65533;&#65533;&#65533;&#65533;&#65533;D&#65533;A&#65533;&#65533;&#65533;&#65533;&#65533;\E8B&#65533;R&#65533;&#65533;&#65533;&#65533;4&#65533;0r&#65533;&#65533;,HaKh&#65533;[eN"&#65533;&#65533;+&#65533;&#65533;&#65533;`&#65533;DX?<&#65533;I&#65533;E&#65533;&#65533;&#65533;"A&#65533;C&#65533;(&#65533;(&#65533;[&#65533;&#65533;&#65533;&B3
0&#65533;(\&#65533;&#65533;&#65533;b&&#330;&#65533;b"&#65533;(!Q\a5EN8c&#1144;F5&#65533;&#65533;%n&#65533;&#65533;&#65533;&#65533;&#65533;0&#65533;&#714;&#65533;B"[&#65533;&#65533;d&#&#65533;&#65533;&#65533;8H&#65533;	&#65533;#&#65533;&#65533;T,VC6&#65533;&#65533;D&#65533;v&#65533;&#65533;i&#65533;"&#65533;&#65533;X&#65533;&#65533;	&#65533;&#65533;%-&#65533;&#60566;!8&#65533;.&#65533;@&#65533;$&#65533;,&#65533;&#65533;gwb	&#65533;&#65533;;&#65533;8xAa&#65533;d;&#65533;I&#65533;Z&#65533;&#65533;&#65533;@p&#65533;`&#65533;\ &#65533;&#65533;&#65533;#7&#65533;&#65533;&#65533;3&#65533;&#65533;g$m&#1484;&#65533;q&#65533;&#65533;&#65533;q&#65533;C9&#65533;&#65533;&#65533;6&#65533;&#65533;&#65533;&#65533;Goq&#65533;&#65533;w&#65533;&#65533;u&#65533;&#65533;n&#1289;&#65533;:|&#65533;&#65533;A9PE&#65533;&#65533;&#65533;!(@&#65533;&#65533;2&#65533;Y&#65533;$&#65533;&#65533;&#65533;&#65533;&#65533;v&#65533;&#65533;&#65533;D&#65533;S7&#65533;&#65533;l&#65533;ui&#65533;r9;cD)E&#65533;&#65533;4x&#65533;!&#65533;C!z&#65533;1
&#65533;&#65533;&#65533;&#65533;D&#65533;&#65533;&#65533;&#65533;&#65533;V0"z&#65533;&#65533;&#65533;&#65533;!&#65533;&#65533;@&#65533;&#65533;B+ld&#65533;	U`&#65533;&#65533;&#65533;$&#65533;&#65533;T@&#65533;&#65533;&#65533;:&#65533;	C&#65533;&#192;a[&#65533;R%&#65533;I&#65533;&#65533;^&#65533;&#65533;&#65533;0&#65533;&#65533;s&#65533;&#65533;&#65533;(&#65533;&#65533;&#65533;P&#65533;&#65533;&#65533;|<!&#65533;LJ&#65533;)`&#65533;?&#418;&#579;&#65533;K"4PD;X&#154;0&#65533;'&#788;DQ&#65533;E0S"%P&#65533;?H&#65533;Gp&#65533;	BA&#65533;D.[&#65533;5R&#19591;&#65533;&#65533;&#65533;&#65533;8&#65533;@t&#25306; c&#65533;'&#65533;1&#65533;o&#65533;'&#65533;&#65533;.,&&#65533;@[&#65533;&#65533;&#65533;&#65533;I8*U&#65533;w&#1528;&#65533;E&#65533;&&#1953;	&#65533;&#65533;&#65533;&#65533;P&#65533;r&#65533;&#65533;\&#65533;H&#65533;&#65533;&#1421;&#65533;;&#65533;{&#65533;h&#65533;%&#65533;0^&#65533;7'&#65533;!Xz%&#65533;&#65533;J&#65533;&#65533;&#65533;&#65533;Jr`&#65533;<jL&#65533;&#65533;Q&#65533;H&#65533;&#65533;&#65533;&#65533;&#65533;J.&#19651;&#65533;&#65533; &#65533;&#65533;)&#65533;0@&#65533;Q&#65533;s8&#65533;&#65533;[&#65533;&#65533;@
`&#65533;&#65533;#&#65533;&#65533;q- &#65533;U&#65533;&#65533;&#65533;E|&#65533;&#65533;&#65533;&#65533;?|&#65533;S&#65533;&#65533;G&#1472;#&#65533;nF&#65533;m&#1796;&#65533;v&#65533;)&#65533;&#65533;Cno&#65533;&#65533;&#1732;&#65533;7G&#65533;&#65533;&#65533;.Or&#65533;&#65533;p&#65533;Fl9&#1958;Xp&#65533;g&#65533;&#65533;f8&#65533; .&#65533;oxq&#65533;&#65533;D>`&#65533;&#65533;&#65533;%y&#65533;&#512;&&#65533;D&#65533;&#65533;&#65533;&#65533;&#65533;\&#65533;"hv-&#65533;&#65533;&#65533;
3&#65533;(&#65533;&#65533;&#65533;&#65533;&#65533;6,D&#65533;&#65533;&#65533;&#65533;&#65533;&#65533;&#65533;&#65533;TZ"&#65533;&#65533; &#65533;&#65533;G&#65533;p
&#65533;C&#65533;&#65533;i(4&#65533;iA&#65533;B&#65533;hd1j&#65533;F&#65533;H&#65533;&#65533;&#1294;$U&#65533;B&#129;&#65533;n&#65533;&#65533;!h&#65533;(&#65533;7&#65533;eX&#65533;LZ}&#65533;&#65533;&#65533;&#65533;
&6a	&#65533;I&#65533;A&#65533;&#65533;P&#65533;&#65533;&#65533;&#65533;&#65533;&#65533;&#65533;>&#65533;V~=&#65533;&#65533;m&#65533;v&#65533;&#1733;=&#65533;&#65533;R&#65533;&#1539;,&#65533;&#65533;&#65533;&#65533;G>:!&#65533;(XB&#65533;/!&#65533;$&#65533;&#585;x&#65533; &#65533;e.>&#65533;&#65533;|h&#65533;8H"&#65533;k&#65533;&#65533;&#65533;&#1785;G.x&#65533;{&#65533;$&#65533; %h&#65533;p%&#65533;k W&#65533;&#65533;m*&#65533;qcN$&#65533;&#65533;&#669;&#65533;Op&#65533;&#65533;&#65533;An&#65533;&#65533;O&#34180;&#65533;&#65533;&#65533;6.&#65533;&#65533;#	&#65533;&#65533;x&#65533;p&#65533;&#65533;[&#65533;%&#65533;9>&#65533;]&#65533;<&#65533;&#65533;&#65533;u.&#949;&#65533;&#65533;&#65533;~&#65533;&#65533;&#65533;Tw&#497;"= '&#65533;&#65533;ow)!&#65533;&#65533;D&#65533;[&#65533;ktL"&#65533;&#65533;F&#1049;&#65533;R81&#65533;"&#65533;G"@&#65533;&#1068;&#65533;D&#65533;&#65533;~&#65533;&#65533;&#65533;&#65533;D&#65533;&#65533;C&#65533;&#65533;A&#65533;&#1878;&#65533;&#65533;!&#65533;9&#65533;&#65533;!&#65533;@&#65533;&#65533;#&#1108;&#65533;&#65533;&#65533;&#65533;&#65533;&#65533;5&#65533;4&#65533;-&#65533;&#65533;{S&#65533;>&#65533;&#1393;foF&#65533;r&#65533;&#65533;8&#65533;&#65533;&#65533;&#65533;y&#65533;&#65533;&#65533;&#65533;&#65533;N>}9X0|&#65533;&#65533;&#65533;&#65533;/&#65533;-&#65533;&#65533;c&#65533;&#65533;&#65533;P~&#65533;mQ&#65533;2&#65533;&#65533;d?=?v&#65533;2&#65533;Z&#393;%&#65533;&#65533;&#65533;&#65533;&#65533;&#65533;<&#65533;&#65533;$&#65533;k&#65533;.&#65533;&#65533;&#65533;D3&#65533;&#65533;"Dh&#65533;9&#65533;9&#65533;&#65533;&#65533;r1&#65533;i&#65533;&#65533;.&#1542;&#65533;J&#65533;&#65533;&#65533;L&#65533; &#1865;6&#65533;A&#65533;&#65533;&#65533;dWj@}`&#65533;v&#65533;!&#1025;V&#65533;P r&#65533;4O&#65533;F&#65533;)&#65533;Ghj&#65533;&#65533;[&#65533;V&#65533;	&#65533;i&#65533;&#65533;&#65533;;!&#65533; &#65533;&#65533;N&#65533;o&#65533;&#65533;&#65533;&#65533;"&#65533;x&#1026;&#1031;Z&#65533;&#65533;G&#65533;`&#65533;g9&#65533;>&#65533;&#65533;Z&#65533;(&#65533;0&#65533;&#65533;Q&#65533;?&#65533;&#65533;X 8&#65533;+&#65533;j&#65533;&#65533;&#65533;@3&#65533;C&#65533;4&#1308;pC&#65533;&#65533;h&#65533;&#65533;&#65533;J&#65533;&#872;K&#1082;z&#65533;&#65533;&#65533;-&#65533;&#13264;)&#65533;#
T&#65533;&#1272;&#65533;9&#65533;&#65533;E&#65533;T&#65533;8pDFt&#65533;t&#65533;V&#65533;&#65533;i9)&#65533;&#65533;B&#65533;k&#65533;I&#65533; &#65533;&#65533;P&#65533;8&#65533;&#65533;&#65533;Et&#65533;$.Th&#65533;&#65533;&#65533;$h&#65533;&#65533;&#65533;&#65533;&#65533;/&#65533;&#65533;9&#65533;&#65533;&#65533;&#65533;[&#65533;&#65533;H:{#&#65533;&#65533;&#1262;&#65533;&#65533;9&#65533;&#65533;#:&#65533;%r&#65533;<&#65533;	&#65533;R&#65533;f&#65533;&#65533;&#65533;&#65533;&#65533;&#65533;
&#65533;k&#65533;&#65533;&#65533;&#65533;&#65533;38&#65533; P&#65533;&#65533;)(
1&#65533;&#65533;&#65533;&#65533; &#65533;&#377032;&#65533;H&#65533;&#65533;&#65533;q&#65533;&#65533;&#65533;&#65533;0&#65533;&#65533;!&#65533;	&#65533;V&#65533;&#65533;&#65533;G&#65533;C&#65533;k&#65533;
&#65533;;&#65533;&#65533;&#65533;&#65533;A8&`&#49344;&#65533;i&#65533;&#65533;&#65533; 6`&#65533;&#65533;&#65533;&#65533;ca`&#65533;&#65533;&#65533;&#65533;&#65533;&#65533;&#65533;&#65533;&#65533;r&#65533;>&#65533;&#254;&#65533;&#65533;&#65533;&#65533;+&#65533;s0&#65533;s(&#65533;c&#574;&#65533;{&#65533;&#65533;0&#65533;g(&#65533;g ;&#65533;$Is`@&#65533;0&#65533;gPH&x&#65533;&#65533;&#65533;&#65533;&#65533;@&#65533;; &#65533;+3t0&#65533;&#65533;&#65533;&#1025;;x&#65533;x&#65533;&#65533; &#65533;&#65533;&#65533;&#65533;&#65533;&#65533;&#65533;&#65533;`&#65533;&#65533;&#65533;&#65533;&#65533;&#65533;&#65533;) &#65533;&#65533;&#65533;14&#65533;&#65533;! )&#65533;&#65533;&#65533;&#65533;&#65533;x&#65533;&#65533;&#65533;9&#65533;
q&#65533;&#65533;&#65533;&#1606;F&#65533;@&#65533;&#65533;&#65533;9&#65533;&#65533;&#65533;&#65533;(33$HFV&#65533;&#1025;&#65533;F8&#65533;P&#65533;&#65533;5F&#65533;&#65533;3&#65533;AP&#65533; $Q&#65533;8|&#65533;&#65533;&#65533;&#65533;+pqB!&#65533;Z&#65533;MZ&#65533;&#65533;#&#65533;*&#65533;q	-9(&#298;&#65533;&#1618;&&#65533;&#65533;&#65533;Z&#65533;&#65533;g&#65533;&#65533;&#65533;1&#65533;&#65533;&#65533;-x&#65533;&#65533;(&#65533;&#65533;&#65533;r&#65533;&#65533;&#65533;N&#65533;`&#65533;q[!N7&#65533;&#65533;&#546;&#65533;&#65533;

>&#65533;C&#65533;&#65533;C&#65533;":&#65533;{&#65533;&#65533;k&#65533;R&#65533;&#65533;|D&#65533;&#519;&#2026;8T8&#65533;&#65533;&#65533;F&#65533;O&#65533;zD&#65533;&#65533;&#268;&#65533;k@&#65533;F &#65533;&#65533;d&#65533;&#257;&#65533;D
V&#65533;&#65533;&#65533;3&#65533;F&#65533;&#65533;U&#65533;&#65533;8&#65533;&#65533;ET
&#65533;&#65533;&#65533;&#65533;&#65533;|&#65533;&#65533;sE\D?&#65533;-&#65533;kE=&#65533;/}&#65533;{:&#65533;{.&#65533;|3O&#65533;	)&#65533;&#1130;3)&#65533;Kp&#65533;c&#65533;&#65533;&#65533;&#900;Y$&#65533;&#65533;&#65533;il	&#65533;&#65533;
&#65533;&#1026;&#65533;&#65533;&#65533;M o&#65533;&#65533;&#65533;&#65533;&#65533;&#1029;&#65533;&#65533;Xx&#65533;&#65533;&#65533;&#65533;q&#65533;&#65533;z&#35172;&#65533;GPJ&#65533;8&#65533;&#65533;0>&#65533;|4,3&#65533;&#65533;&#65533;&#65533;&#1074;&#65533;&#1025;&#504;&#65533;&#65533;2&#65533;&#65533;9&#65533;&#65533;&#65533;0&#65533;RS&#65533;&#209;J8&#65533;+&#65533;&#65533;R&#65533;2&#65533;S&#65533;&#65533;JxJ+&#1740;8&#65533;&#65533;O&#65533;&#65533;l&#65533;&#65533;8&#65533;SO&#65533;&#65533;!p&#65533;B&#65533;&#65533;N%&#65533;&#65533;&#65533;'&#65533;aU&#65533;&#65533;&#65533;~R5&#65533;&#65533;&#65533;O&#65533;&#65533;!&#65533;&#65533;[&#65533;&#65533;Z&#65533;EP&#65533;_p|&#65533;&#65533;&#65533;u&#65533;&#65533;o&#65533;&#65533;c-&#65533;hS&#65533;'=f&#65533;+&#65533;)&#65533;&#65533;Q&#65533;&#65533;q&#65533;K8G&#65533;&#65533;6J}i&#65533;&#65533;&#65533;G(&#65533;&#65533;&#65533;&#285;&#65533;?S4)4d(&#65533;(y&,&#65533;+&#65533;(q&#65533;)&#65533;X&#65533;H&#65533;&#65533;&#1345;&#65533;*L@X*S&#65533;&#65533;&#65533; $X&#65533;4&#65533;&#65533;{&#65533;&#65533;&#65533;&#65533;&#65533;X&#65533;+@&#65533;BpH&#65533;"BZ&#65533;&#65533;&#65533;Mo &#65533;$4&#65533;&#65533;&#65533;$&#65533;.)6&#65533;b&#65533;>a&#65533;&#65533;Z&#65533;+1&#65533;&#65533;&#65533;c&#54673;&#65533;6l&#65533;A2t"&#65533;&#1189;e&#65533;&#65533;&#65533;&#1064;8t&#65533;Nq!&#65533;P7&#65533;&#65533;&#65533;(&#65533;R(&#65533; &#65533;&#65533;Q&#65533;&#65533;&#65533;&#65533;C&#65533;.&#65533;&#1091; &#65533;&#65533;&#65533;&#65533;]&#266;H&#65533;&#65533;.&#65533;&#1080;&#65533;&#65533;&#65533;X&#65533;J<&#65533;&#65533;&#65533;[&#65533;&#65533;0&#65533; &#65533;&#65533;&#65533;6&#65533;&#65533;mY&#65533;&#65533;&#65533;V|&#65533;&#65533;&#696;F&#65533;&#65533;&#477;&#65533;E&#65533;[DET&#65533;$x&#65533;=:&#65533;#&#1777;&#65533;&#65533;z&#65533;7&#65533;#8&#65533;j;&#65533;:=K&#65533;	 M!fdZ4,;&#65533;&#65533;]&#65533;&#65533;$&#65533;&#101024;@&#65533;;&#65533; 
&#65533;b&#65533;&#65533;&#65533; &#65533;&#65533;&#65533;Vh;pP&#65533; 3&#65533;&#65533;&#229;&#65533;&#65533;e&#65533;E&#65533;&#1388;&#843;&#65533;&#65533;.&#65533;&#65533;&#65533;J>&#65533;&#65533;&#65533;+&#65533;O&#331;&#65533;9&#65533;`&#65533; &#65533;9&#65533;VV&#65533;&#65533;O&#65533;&#65533;V&#65533;&#65533;&#65533;=}&#65533;&#65533;&#65533;&#65533;&#65533;`&#65533;0&#65533;&#65533;}&#65533;&#65533;_&#65533;&#65533;.&#65533;&#65533;&#65533;R5&#65533;5&#1463;`+&#65533;&#65533;&#65533;*&#65533;&#320;&#65533;[&#65533;&#65533;S+&#65533;X&#65533;&#65533;]&#1681;i0&#65533;&#65533;9+V&#65533;&#65533;E&#65533;&#65533;&#65533;&#65533;&#65533;&#65533;6&#65533;&#65533;0  &#65533;u	&#65533;&#65533;;&#1025;l&#65533;mu&#65533;h	b0&#65533;&#65533;H"&#65533;x&#65533;&#65533;h&#65533;&#65533;&#65533;&#65533;Q&#65533;&#65533;W&#65533;1Lc&#65533;&#65533;Z&#65533; \j4}&#65533;&#65533;  ep &#65533; &#65533;T@&#65533;Kx&#65533;K&#65533;j0&#65533;,&#65533;j&#65533;B-&#65533;Y&#65533;v&#65533;&#65533;&#65533;`&#65533;\&#65533;&#65533;&#65533;&#65533;X&#65533;&#65533;X&#65533;&#65533;*Xg&#65533;&#65533;\&#65533;Z&#65533;&#852;&#65533;&#65533;&#65533;&#65533;$&#65533;&#65533;
&#65533;/+&#65533;&#1362;&#65533;&#65533;a#Mn&#65533;&#65533;X&#65533;&#65533;d2&#65533;cXn&#65533;+&#65533;8&#65533;0&#65533;&#65533;TVe&#65533; &#65533;&#65533;&#65533;Z:$&#65533;&#65533;&#1028;&#65533;&#65533;C\&#825;X&#65533;>t&#1012;5
&#65533;&#65533;&#65533;m&#65533;`&#65533;\&#65533;T&#65533;&#65533;D&#405;&#65533;o&#65533;&#65533;&#65533;Y&#65533;&#65533;m&#65533;&#65533;&#65533;8i&#65533;&#1737;&#65533;p&#65533;UDDG&#65533;&#65533;Zd8&#65533;&#65533;&#1843;&#65533;f&#65533;&#306;u&#65533;&#65533;}`&#65533;.&#65533;&#65533;.t&#65533;&#65533;&#65533;&#65533;"
0
&#65533;CPg&#65533;&#65533;&#65533;&#65533;:L&#65533;&#65533;&#65533;U~&#65533;&#65533;&#65533;
&#65533;&#714;&#65533;;&#65533;&#65533;]&#65533;&#65533;&#65533;&#65533;W*X&#65533;&#65533;R:&#65533;&#65533;&&#1540;2&#65533;N&#65533;&#5155;/]&#65533;nu&#65533;@&#65533;o&#65533;&#65533;hS&#65533;P &#65533;&#65533;&#65533;!^&#65533;&#65533;Q&#65533;&#65533;Q &#65533; &#65533;&#65533;&#1287;;Q&#65533;Y&#65533;&#65533;?q&#65533;&#65533;&#1947;&#65533;&#65533;P&#65533;&#65533;;?f>&#65533;
&#65533;&#65533;&#65533;&#585;5&#65533;&#65533;&#65533;x&#65533;/V&#65533;&#65533;&#65533;&#65533;/&#65533;&#728;&#65533;R&#65533;&#65533;&#65533;<a&#243;&#65533;e&#65533;&#65533;9&#65533;\&#36896;i^X&#65533;-f&#65533;&#65533;q,&#65533;&#65533;%&#65533;&#65533;`P&#65533;H&#65533;`&#65533;&#65533;1&#65533;&#65533;&#902;:7p-&#65533;&#65533;a&#65533;&#65533;&#65533;&#65533;v>X&#65533;;p&#65533;8&#65533;e&#65533;x<)&#65533;&#65533;6&#65533;&#65533;3&#65533;rW?+ksb
&#65533;6&#65533;&#65533; <&#65533;&#65533;(?#&#65533;P&#65533;(&#65533;&#65533;H&#65533;&#65533;,&#65533;LF&#65533;&#65533;V0 ,&#65533;
O&#65533;>0 L&#65533;&#65533;; &#65533;9d1&#65533;&#65533;&#65533;&#65533;&#65533;7&#65533;O&#65533;nM&#65533;&#65533;J.&#65533;A>gpqYh&#65533;&#65533;&#65533;&#65533;&#65533;&#65533;ed`PW&#863;&#65533;)&#65533;JnB&#65533;
 &#65533;+&#65533;n&#65533;&#65533;p&#65533;+&#65533;02(&#65533;&#555;~Q&#65533;&#65533;@e&#65533;&#65533;u/&#65533;&#65533;e&#65533;&#1667;p&#65533;$&#65533;&&#65533;!&#65533;&#65533;i&#65533;U&#65533;]&#65533;[W&#65533;[&#65533;9V&#65533;9	&#65533;&#65533;&#621;f`&#65533;F4Pc&#65533;OJ&#65533;&#65533;F&#65533;&#65533;9b&#65533;{/&#65533;&#65533;mJP&#65533;:PD&#65533;&#310;-&#65533;F&#65533;EYt&#65533;&#65533;&#65533;
gO[&#65533;7!
|s&#65533;&#65533;&#65533;Cx&#65533;&#65533;g&#65533;&#65533;&#65533;dl&#65533;&#65533;&#65533;	&#65533;&#65533;n&#65533;H$&#65533;H&#65533;&#65533;i&#65533;&#65533;#&#65533;9&#65533;&#1155;&#65533;&#65533;HK&#65533;S&#65533;&#65533;&#65533;&#65533;&#65533;`h&#65533;&#65533; &#65533;&#65533;&&#65533;&#65533;&#65533;&#65533;&#65533;&#65533;<#&#65533;&#65533;mj&#65533;&#65533;&#65533;&#1483;/njtl&#65533;&#65533;]@&#65533;&#65533;"y&#65533;&#65533;W&#65533;f&#65533;V&#65533;(&#65533;&#65533;Vt)!&#65533;b&#65533;&#65533;'&#65533;&#65533;&#65533;e&#65533;&#65533;lR&#65533;5&#65533;&#65533;Y&#65533;&#65533;&#65533;<&#65533;&#65533;6&#65533;1&#65533;V&#65533;&#65533;&#65533;&#65533;%&#65533;AkiC;@0d`&#65533;h((&#65533;&#65533;j	&#65533;f&#65533;&#65533;&#65533; Czq&#65533;&#65533;&#65533;a&#65533;0&#65533;xl&#65533;&#65533;&#65533;&#65533;&#65533;&#65533;g&#65533;&#65533;&#65533;` Z&#65533; &#65533;i&#65533;&#65533;&#65533;&#65533;q-&#65533;&#65533;&#65533;&#65533;&#65533;,v%&#65533;Q<?&#65533;&#65533;Z&#65533;	&#65533;bc&#65533;(&#65533;&#65533;&#65533;&#65533;b&#65533;A&#1541;]&#65533;&#65533;&#65533;7AM&#65533;wa(AlDp6&#65533;1()(&#65533;(h&#65533;&#65533;>^_?NS.Sa&#65533;&#65533;&#65533;&#65533;&#65533;&#65533;&#65533;D^d&#65533;D&#173;&#65533;&#65533;&#65533;&#65533;&#65533;H&#65533;5&#65533;j&#65533;&#65533;~&#65533;?a6
&#65533;&#65533;W&#65533;&#65533;&#65533;3x&#65533;0d&#65533;'H&#65533;3<&#65533;+&#65533;Uv&#65533;eR!0&#65533;Eg8&#65533;&#65533;Z&#65533;\
&#65533;&#65533;V&#65533;EXLQ&#2040;&#65533;&#65533;&#1837;&#65533;&#65533;&#65533;&#65533;&#65533;E&#65533;8H&#65533;&#65533;p&#65533;-?i&#1947;i	eU[&#65533;uG&#65533;DT&#65533;&#65533;$&#65533;&#65533;_n&#270;&#65533;&#65533;x&#65533;&#65533;&#65533;q&#65533;&#65533;&#65533;&#65533;&#65533;&#65533;&#65533;9{&#65533;7^
#'|$w&#65533;&#65533;&#65533;&#65533; &#65533;(7&#65533;&#65533;&#1098;&#65533;&#65533; &#65533;ez&#65533;J&#65533;#-&#65533;&#65533;[R&#65533;8&#65533;&#65533;&#65533;&#65533;N&#65533;&#65533;&#65533;(&#65533;&#65533;&#65533;&#65533;&#657;&#65533;&#65533;X?&#65533;&#65533;[&#65533;&#65533;X&#65533;&#65533;&#65533;&#65533;&#65533;k3;k&9&#65533;Uw&#65533;\&#65533;&#65533;&#65533;&#65533;&#65533;0&#65533;6qo?]g&#65533;Y&#65533;&#65533;T&#65533;u&#65533;&#65533;^ w;&#65533;&#65533;&#65533;&#65533;&#65533;i&#65533;T2\&#65533;%&#65533;&#65533;)"&#65533;&#65533;&#65533;&#65533;&#65533;&#65533;&#65533;&#65533;&#65533;oa^&#65533; &#65533;9wVt&#65533;&#65533;*&#65533;;p,&#65533;/&#65533;&#65533;&#65533;&#65533;?n"L&#65533;p&#65533;;.&#65533;&#240;A&#65533;[X&#65533;B&#65533;&#65533;NHB&#959;i5&#65533;&#65533;
&#65533;&#65533;&#65533;c/x&#65533;0F&#65533;&#65533;m2H&#65533;&#65533;&#65533;&#65533;2(&#65533;&#65533;pY&#65533;
&#65533;j&#65533;xa&#65533;&#65533;6&#65533;/b	&#65533;&#65533;&#65533;&#65533;!wB&#65533;&#1701;uW(A&#65533;B&#65533;#*&#65533;1&#65533;XL&#65533;&#65533;&#338;&#65533;?g&#65533;&#65533;9&#65533;&#65533;$&#65533;&#65533;<&#65533;&#65533;&#65533;X&#65533;Q&#65533;h&#559;
&#65533;&#65533;p8Seq&#65533;(&#65533; &#65533;&#65533;&#65533;&#65533;&#65533;`&#65533;&#65533;-<y7&#65533;&#65533;-P&#65533;&#65533;-&#65533;4(=&#65533;&#65533;Ka&#65533;&#65533;Z&#422;&#65533;&#65533;&#65533;&#65533;&#65533;&#65533;&#65533;&#65533;-|8&#65533;&#65533;&#399;#O&#65533;|9&#65533;&#65533;&#65533;]&#65533;&#65533;W&#65533;&#65533;?&#65533;YH&#65533;&#65533;&#65533;*&#65533;`&#65533;&#65533;&#65533;&#65533;_&#65533;&#65533;%&#65533;O&#65533;&#65533;&#65533;&#65533;&#65533;&#65533;'&#37802;&#65533;$&#65533;&#65533;W&#65533;&#65533;Q&#65533;&#65533;&#65533;&#65533;%A&#65533;p"&#65533;R&#65533;B&#65533;&#65533;V&#65533;@V &#263;@&#65533;&#1473;)&#65533;C&#65533;s&#65533;&#65533;&#65533;0\&#65533;&#65533;&#65533;*&#65533;!&#65533;{&#65533;&#65533;W"|#&#65533;&#65533;&#65533;&#65533;&#65533;Pz&#65533;SB&#65533;&#65533;&#65533;&%hB#B4h&#65533;#	B&#65533;!&#65533;&#65533;&#65533;!&#65533;8&#65533;xJzW&#65533;BR&#65533;&#65533;PtQG&#65533;?Ty&#65533;&#65533;[r)&#65533;5&#65533;&#65533;&#65533;P&#65533;&#65533;?&#65533;DpMdF&#65533;&#65533;1&#65533;&#65533;&#65533;&#65533;0&#65533;*&#65533;&#65533;Pp	Q&#65533;&#65533;(T&#65533;&#65533;B&#65533;
d&#65533;&#65533;Y&#65533;&#65533;&#65533;&#65533;P&#65533;n3Ej&#65533;O&#65533;&#65533;0&#65533;&#65533;(<&#672;V &#65533;&#65533;&#65533;f&#770;&#65533;0&#65533;2&#65533;&#65533;B&#65533;&#65533;,&#65533;J&#378;&#65533;4/&#512;&#65533;&#65533;&#65533;&#65533;!&#65533;&#65533;&#65533;&#65533;p/&#65533;&#1058;&#202;&#65533;&#65533;&#65533;
}@j&#65533;&#65533;s&#65533;B&#65533;&#65533;&#65533;k&#65533;7&#65533;p&#65533;&#65533;&#65533;e&#65533;&#65533;Pr&#65533;t&#65533;D-$&#65533;&#65533;&#65533;p&#65533;p)x&#65533;&#65533;E&#65533;&#65533;&#65533;&#65533;&#65533;dLK&#65533;&#65533;S7&#65533;SO?=bL-C%RJm#0&#65533;&#65533;&#65533;"&#65533;&#65533;9^&#65533;&#65533;
&wLX&#65533;&#65533;&#65533; &#65533;&#65533;&#65533;&#65533;R8&#65533;&#65533;ZD&#65533; [&#65533;x&#65533;&#65533;8&#65533;HaC&#65533;c&#65533;?&#65533;&#65533; bg&#65533;C&#65533; QH&#65533;&#65533;&#65533;3f&#65533;y&#65533;F*&#65533;&#65533;&#65533;&#1440;i&#65533;OjZ&#65533;f&#65533;k&#65533;&#65533;&#65533;&#35227;)	y&#65533;&#65533;E]B&#65533;	$o&#65533;w&#14199;&#65533;{/&#65533;&#65533;&#65533;%d&#65533;@.&#65533;&#65533;%R($&#65533;g&#65533;z	&#65533;(&#65533;y/&#65533;8y&#65533;$&#65533;&#65533;^&#65533;-&#65533;h&#65533;@&#65533;:&#65533;-2&#65533;a#z&#65533;&#65533;o&#1454;M!7(&#65533;&#65533;&#65533;s&#65533;
as&#65533;x&#65533;y&#65533;&#65533;&#65533;&#65533;&#65533;%T&#65533;&#65533;&#65533;&#65533;W<B&#65533;&#478;r&#65533;H:z	&#65533;#&#1805;9G&#65533;&#65533;&#65533;O&#65533;&#65533;r&#65533;C$&#376;&#162;P&#65533;&#1117;&#65533;&#65533;W&#65533;&#1918;&#65533;&#65533;)&#535;#&#65533;	&#65533;?j&#65533;&#65533;P&#65533;&#65533;-&#65533;&#65533;&T(&#65533;&#1750;@T&#65533;d,!&#65533;&#65533;qB&#65533;,&#65533;,PU<Q&#65533;&#65533;1&#65533;T%$T	y`1&#65533;&#65533;&#643;&#65533;&#65533;@<&#65533;&#195;&#65533;&#65533;8 &#65533;B&#65533;&#65533;dQ&#65533;&#65533;&#65533;&#65533;&#65533;Jh%B!D&#65533;&#65533;&#1064;~&#65533;&#65533;&#65533;&#65533;&#65533;	B&#65533;h&#65533;a&#65533;

I 32&#65533;$ #&#65533;&#65533;&#661;7&#65533;&#65533;|&#65533;"&#65533;x~&#65533;Ci&#65533;	&#65533;%)&&#65533;&#65533;A&#65533;&#65533;&#65533;&#65533;&#65533;l#&#65533;aA!&#65533;#X&#65533;/&#65533;D&#65533;[I&#65533;x&#65533;&#65533;)&#65533;a&#65533;(&#65533;&#146;&#148;1*<LU&#65533;&#65533; &#65533;$&a&#65533;K&#65533; g+&#65533;Xa* 3W&#65533;LRP@&#65533;r&#65533;&#1829;g&#65533;&#65533;@?
c	&#65533;&#5446;&#65533; &#65533;&#65533;$8C&#65533;&#65533;-h&#65533;-|&#65533;(b&#65533;&#65533;P&#65533;&#65533;&#65533;P!&#65533;
&#65533;;l&#65533;g&#65533;&#65533;Ad&#65533;?&#65533; &#65533;' $&#65533;&#65533;&#65533;@@&#65533;&#65533;`&#65533;G&#65533;&#65533;h&#1035;&#65533;&#65533;3&#65533;&#65533;&#65533;[&#65533;&#65533;&#65533;l&#65533;!&#65533;9B&#1973;&#65533;&#409;&#65533;y&#65533;k&#65533;>#&#65533;&#65533;U&#65533;t&#65533;3P&#65533;&#65533;&#65533;4&#65533;&#65533;%DP&#65533;&#65533;&#65533;&#65533;&#65533;	&#65533; &#65533;
X&#65533; &#65533;>&#65533;&#65533;&#65533;hV:&#65533; J &#65533;&#65533;&#65533;&#65533;*T*"&#65533;t&#65533;<&#65533;&#65533;B  &#839;D&#65533;(C&#65533;"&#65533;&#65533;Tr&#459;\&#65533;&#65533;W!$G&#65533;&#65533;&#1167;&#65533;&#1341;&#65533;H<Z<T&#65533;&#65533;&#65533;&#65533;&#65533;J&#1305;V&#65533;&#65533;U&#65533;&#65533;&#65533;e&#65533;_B&#65533;7&#65533;3E&#65533;,j(&#65533;&#65533;&#65533;!S&#65533; &#1802;&#65533;&#65533;&#65533;&#65533;&#65533;
b&#65533;&#65533;2'&#65533; U&#65533;z&#65533;}&#65533;,]&#65533;U&#65533;&#65533; c&#65533;&#65533;&#65533;J!$x&#65533;&#65533;8+c&#65533;`&#970;lBd&#65533;&#65533;&$VA&#65533;&#65533;H&#65533;c&#65533;&#65533;&#65533;&#65533;&#65533;&#65533;&#65533;&#65533;&#65533;CYD&#65533; &#65533;
yT4J{-&#65533;X&#65533;Z&#65533;%f-&#65533;&D%&#65533;&#65533;i&#65533;@&J&#65533; &#65533;cH&#1234; &#65533;&#65533;!n0)[(&#65533;&#65533;-&#65533;&#65533;&#65533;&#65533;H&#65533;)>&#65533;.&#65533; &#65533;]&#65533;&#65533;@&#65533;&#65533;&#65533;va)&#65533;&#65533;Tol&#65533;&#65533;&#65533;&#65533;`>&#65533;&#65533;yk&#65533;&#65533;&#65533;&#65533;x($S0{&#65533;&#65533;&#65533;L7&#65533;#&#561;&#65533;&#65533;,&#65533;&#65533;&#65533;&#1569;p&#65533;&#65533;&#65533;e*&#65533;(&#65533;2&#65533;p&#65533;`t&#435;&#65533;|@sRF&#65533;&#65533; K8&#65533;&#65533;&#65533;B&#1172;&#436;B&#65533;22|&#65533;&#65533;&#65533;b&#65533;6&#65533;v&#65533;k&#65533;&#65533;w&#65533;T&#65533;&#65533;&#65533;P0&#65533;&#773;&#65533;! &#65533;&#65533;B&#65533;&#65533;&#65533;D|5&#65533;R&#65533;&#65533;&#65533;&#65533;&#65533;&#65533;&#65533;n&#65533;VJ&#65533;5&#65533;&#65533;0&#65533;&#65533;{&&#65533;&#65533;&#65533;9&#65533;&#65533;t2b&#65533; &#65533;<&#65533;@N>&#65533;+&#65533;MEG&#65533;
&#65533;&#65533;Kh&#65533;D&#65533;&#65533;Q&#65533;'&#65533;&#65533;pb&#65533;,X!g%&#65533;D<;&#65533;&#65533;D&#65533;&#65533;&#65533;Jz$&#65533;&#65533;!&#65533;&#65533;&#65533;&#65533;|S&#65533;&#825;;&#65533;&#1098;Rt6&#65533;cF&#65533;&#1945;&#65533;&#1315;=&#65533;G&#65533;&#65533;&#1360;&#65533;$yg!ap&#65533;3&#65533;Y&#65533;wBg}W&#65533;R;&#65533;ll&#65533;&#65533;&#65533;L_*&#215;"&#65533;&#65533;&#65533;&#15467;Bf&#65533;o  &#65533;&#65533;+1&#65533;)S&#65533;&#65533;58&#65533;&#65533;k&#65533;&#65533;&#1078;&#65533;R&#65533;H&#65533;&#65533;&#65533;0!$&#65533;&#374;8+&#65533;&#8242;&#65533;F&#65533;d&#65533;B]&#65533;jQ&#65533;N&#65533;&#65533;}&#65533;&#65533;h&#65533;J&#65533;&#65533;&#65533;&#65533;&#65533;&#65533;&#65533;p&#65533;P&#65533;&#65533;M&#65533;&#65533;C&#65533;&#65533;&#8511;A&#65533;*&#65533;&#65533;x&#65533;ami&#749;!&#65533;n
&#65533;&#65533;.&#65533;{&#65533;&B&#65533;16&#65533;^h\&#65533;&#65533;&#65533;,&#65533;&#1803;&#65533;&#65533;&#65533;?.<F&#65533;$&#65533;M&#65533;&#65533;&#65533;&#65533;6!&#65533;	&#65533;&#65533;&#1978;&#65533;&#65533;`&#65533;&#65533;&#65533;)&#65533;&#65533;&#65533;&#1975;&#65533;&#65533; R&#65533;{JnX&#65533;&#65533;&#65533;&#65533;&#65533;d&#65533;&#65533;Y&#65533;,L&#65533;&#65533;_a/<&#65533;&#65533;`,a	&#65533;&#65533;2
1&#65533;<&#65533;A p&#65533;/z&#65533;@&#988;T&#65533;	&#868;IH&#65533;	&#65533;&#65533; &#65533;&#65533;&#65533;&#65533;  &#65533;&#65533;&#65533;Lh&#65533;&&#65533;&#65533;&#65533;&#456;&#65533;k&#65533;&#65533;&#65533;&#65533;&#65533;&#65533;&#65533;B&#65533; B&#65533;&#65533; &s&#65533;8&#65533;@&#564;q&#65533;&#65533;&#65533;o&#65533;&#65533;&#65533;V&#65533;&#1006;fg&#65533;`|&#65533;&#65533;&#65533;8&#65533;x@&#65533;1&#65533;O&#65533;:&#65533;&#65533;9&#65533;5]&#65533;&#65533;&#65533;#:&#65533;&4	&#65533;KhB}&#65533;&#65533;&#65533;!v&#65533;8d4&#65533;&#65533;&#65533;&#65533;&#65533;&#65533;{&#65533;&#65533;&#65533;&#1319;-&#65533;>=&#65533;&#65533;S&#65533;&#65533;&#65533;Q&#65533;?&#65533;Y&#65533;&#65533;&#65533;&#65533;&#65533;oUr&#65533;&#65533;&#65533;X&#976;x&#65533;&#1562;L&#65533;B&#65533;B&#65533;&#494;&#65533;@&#65533;&#65533;&#65533;&#65533;^"D0D&#65533;&#65533;&#65533;&#65533;&#65533;Ir&#65533;C&#65533;\&#65533;-&#65533;&#65533;&#285;Dt&#65533;&#65533;&#65533;@&#65533;&#65533;H\&#65533;&#65533;&#65533;P&#65533;&#65533;&#65533;&#65533;M&#65533;&#65533;)&#65533;Q&#65533;*B0&#65533;X&#65533;)&#65533;V|&#65533;&#65533;LK&#65533;&#65533;&#65533;&#165;&#65533;&#65533;O4&#65533;t&#65533;.ah&#65533;&#65533;X&#65533;&#65533;&#65533;Bl&#65533;J9&#65533;B&#65533;&#65533;	&#65533;o%&#65533;Q&#65533;&#65533;o&#65533;&#65533;m&#65533;&#65533;&#65533;]&#65533;&#65533;gT&#65533;@&#65533; &#256;$x&#65533;&#65533;	&#317;&#65533;&#65533;+$&#1605;HD&#65533;&#65533;&#65533;&#65533;D&#515;I&#65533;&#65533;&#65533;A&#65533;&#65533;opA&#65533;%D&#65533;Q&#65533;L&#65533;WM&#65533;&#65533;&#1241;J&#65533;&#65533; &#65533;&#65533;&#65533;&#65533;t&#65533;6_p&#65533;&#65533;&#65533;/&#65533;;&#65533;&#65533;y W&#65533;V&#65533;&#65533; &#65533;&#65533;&#65533;&#65533;&#65533;q&#65533;&#65533;&#65533;&#65533;/A&#65533;dD&#65533;(&#65533;)&#65533;E&#65533;&#65533;&#65533;&#65533;&#65533;A&#65533;&#65533;CX&#65533;5&#1565;"p (B&#65533;&#65533;&#65533;&#65533;A&#65533;-1&#65533;&#65533;&#65533;&#65533;&#65533;P@k}&#65533;QP T&#65533;C&#65533;&#65533;&#65533;E&#65533;K&#65533;&#65533;q&#65533;j&#65533;?f&#65533;V	&#65533;&#65533;&#65533;&#65533;&#65533;&#65533;&#65533;S&#65533;L&#65533;`&#65533;&#65533;&#65533;	+&#65533;&#65533;?&#65533;p &#65533;&#65533;&#65533;-&#65533;t&#65533;&#65533;GA&#65533;CX&#65533;&#65533;dBt&#65533;)&#65533;B&#65533;BLE&#65533;&#65533;E	&#65533;&#65533;&#65533;g&#65533;&#65533;U&#65533;_&#65533;H&#65533;&#65533;&#65533;H&#65533;|&#65533;&#65533;	&#65533;E&#65533;&#521;<&#65533;Q"Q&#65533;&#65533;o00&#65533;H&#65533;< T&#65533;B8&#65533; &#65533;H&#65533;&#65533;&#65533;&#65533;q&#65533;BD&#65533;" &#65533;?,&#65533;@FY&#65533;&#65533;&#65533;&#65533;@|&#65533;B@&#65533;&#65533;D&#65533;G)&#65533; B&#65533;&#65533;B$&#65533;Q&#65533;&#65533;&#65533;	<J&#65533;D&#702;&#65533;&#65533;&#65533;?lCa	&#65533; &#65533;&#65533;_d&#65533;&#65533;&#65533;&#65533;eH&#65533;&#65533;&#65533;&#65533;gP&#65533;Y&#65533;&#65533;LCo DJ&#65533;C]&#65533;@&#65533;&#65533;kx&#65533;&#65533;j&#65533;&#65533;pA&#65533;&#65533;
&#65533;&#65533;J	&#65533;m&#65533;;2&#290;&#65533;&#65533;&#65533;pD&#65533;b	GH&#65533;P&#65533;&#65533;h&&#65533;0D&#65533;B4@&#65533;%r&#65533;&#65533;q&#65533;IWI&#65533;s%&#65533;CA&#65533;+&#65533;K&#65533;xB&#65533; &#1684;&#65533;@&#65533;&&&#65533;&#65533;&#65533;M&#65533;O&#65533;&#65533;&#65533;&#65533;&#65533;e&#65533;&#65533;Rl""&#65533;&#65533;0(B+	&#65533;;&#65533;A(hY&#65533;&#65533;0 \&#65533;&#65533;t&#65533;'&#65533;"^hT&#65533;d&#65533;&#65533;&#65533;&#65533;(1vB&#65533;E)&#65533;&#65533;(&#65533;/0#&#65533;%xM&#65533;X&#65533;4
&#65533;&#65533;R&#65533;&#65533;A&#65533;Y&#65533;g&#65533;0S&#65533;&#1605;&#65533;&#65533;:&#65533;&#65533;cL
&#65533;&#65533;?&#65533;B8&#65533;v1=&&#65533;6EcV&#65533;&#65533;&#65533;O&#65533;YJ)&#65533;&#65533;S&#65533;&#65533;&#65533;ql&#65533;&#65533;&#65533;8$*&#65533;&#65533;&#65533;&#65533;&#65533;'&#65533;F&#65533;(O&#65533;&#65533;YE:Q&#1927;&#65533;Xd|,\*D&#65533;&#65533;$CD&#65533;B&#65533;a&#65533;&#65533;(&#65533;&#65533;&#65533;q&#65533;&#65533;}d&#1991;&#65533;&#65533;K&#65533;iN&#65533;M&#65533;&#65533;&#65533;&#65533;1&#65533; &#65533;&#65533;&#65533;&#65533; .&#65533;&#65533;&#65533;&#65533;?&#65533;&#65533;&#65533;I%&#65533; &#65533;H&#65533;&#65533;&#65533;&#65533;&#65533;&#65533;F&#65533;&#65533;&#21824;%X&#65533;eW&#65533;&#42286;?&#65533;U&#65533;&#65533;&#65533;0D[B[r&#65533;&#65533;&#65533;&#65533;&#65533;&#1283;B\&#65533;<"&#65533;&#65533;n4
r&#65533;&#65533;&#65533;&#65533;&#65533;`&#65533;&#65533;6(&#65533;p&#1537;&#65533;Qr&#65533;=&#65533;&#65533;[I DE&#65533;'5&#65533; &#65533; MHh&#65533;J&#65533;&#65533;&#65533;m]o&#65533;M&#65533;7&#65533;&#65533;b&#65533;@&#65533;&#65533;&#65533;&#65533;&#65533;8I&#65533;&#1349;&#65533;&#65533;!B&#65533;;<&#65533;a&#65533;f&#65533;&#65533;mG4+
DJ,&#65533;X&#65533;!&#65533;&#65533;e&#65533;w^&#65533;C&#65533;\%"&#65533;&#65533;v"D>
D2`,&#65533;D&#65533;~&#65533;W&#65533;&#1297;e&#65533;\&#65533;&#65533;)&#65533;&#65533;'&#1169;1&#65533;&#65533;@&#65533;W&#65533;4ELp&#65533;&#1008;&#65533;&#65533;&#65533; &t&#65533;&#65533;&#65533;`&#65533;,0&#65533;&#65533;"&#65533;L*
A&#65533;&#714;Z&#65533;&#65533;9C'&#65533;2D&#65533;&#65533;&#65533;&#327;&#65533;&#65533;&#65533;	&#65533;&#65533;Acx&#65533;G&#65533;j&#65533;4&#65533;&#65533;&#65533;&#65533;(&#65533;&#65533;2&#65533;&#1548;b&#65533;&#65533;&#65533;(*Y&#65533;.&#65533;&#65533;p8&#65533; bB|A
&#798;p&#65533;&#65533;&#65533;&#65533;&#65533;&#65533;&#65533;jXZiXfGu&#787;B&#65533;&#65533;&#65533;G&#65533; &#1353;|d&#65533;&#65533;&#65533;(&#65533;&#65533;&#1368;&#65533;$C&#65533;&#65533;5B8|&#65533;&#65533;&#65533;BP&#65533;`&#65533;!&#65533;*h&#65533;&#65533;.x&#65533;q&#65533;@lL&#65533;M&#361;&#65533;
U~&#65533;N1&#65533;
&#65533;?&#65533;&#65533;
&#65533;&#65533;C&#65533;F&#65533;&#65533;&#65533;&#65533;*&#65533;&#65533;<`4&#65533;*0X&#65533;&#65533;BPG&#65533;&#65533;*B&#65533;&#65533;Wv&#65533;&#65533;-&#65533;| ?*&#299;&&#65533;&#65533;&#65533;v	&#65533;E/:=&#65533;&#65533;!2 ,&#65533;&#65533;C&#65533;=H}&#65533;B&#65533;b&#65533;&#65533;&#65533;&#1744;)G&#65533;&#65533;O4&#65533;&#65533;&#65533;&#65533;fq&#65533;&#65533;q&#65533;h&#65533;&#65533;\!&#65533;&#65533;F0\ r!&#65533;&#65533;!&#65533;3
D&#65533;t&#65533;&#65533;DPB&#65533;&#65533;&#65533;&#65533;&#65533;@pA&#65533;1PR&#65533;&#65533;z&#65533;"=!&#65533;&#65533;B&#65533;&#65533;&#65533;'m&#65533;&#65533;&#145;aN,&#65533;&#65533;0&#65533;&#65533;&#65533;^&#65533;&#65533;&#65533;&#65533;&#65533;b5&#65533;&#65533;*-&#65533;!&#65533;I1&#65533;Y&#65533;%_&#65533;&#65533;C'&#65533;&#65533;7-&#65533;&#836;)&#266;*&#65533;&#65533;R&#65533;/Z&#139;&#65533;&#65533;Qh1&#65533;R&#65533;P&#65533;&#65533;&#65533;&#65533;?&#65533;ck5&#65533;&#65533;&#65533;+&#65533;$ U&#65533;?x$"&#65533;&#65533;t&#65533;
t&#65533;&#65533;&#65533;2DBz&#65533;&#65533;x*&#65533;&#65533;&#65533;&&#65533;&#65533;?%&#65533; &#65533;&#65533;&#65533;&#65533;&#65533;&#65533;_&#65533;&#65533;&#65533;&#65533;)_H:&#65533;}&#65533;o&#65533;&#65533;pp&#186;
`
&#65533;?&#65533;L1&#65533;&#65533;&#65533;&#65533;`&#65533;&#65533;&#65533;&#65533;	&#65533;&#65533;&#65533;_&#65533;&#65533;&#65533;&&#65533;&#65533;&#65533;&#65533;X&#65533;&#65533;.U `&#65533;@$&#65533;!/&#65533;.&#65533;V&#65533;&#65533;X$1&#65533;F&#65533;&#65533;3&#65533;&#65533;&#65533;e&#65533;GY&#65533;&#65533;2&#65533;1&#65533;"&#65533;D&#65533;&#65533;!<&#65533;&#65533;	Df&#65533;6&#271;&#65533;&#65533;Bh&#65533;Rq*&#65533; &#65533;&#65533;&#65533;is&#65533;&#65533;&#65533;i&#65533;
&#65533;&#65533;@&#65533;q8&#65533;&#65533;.D&#65533;
z&#65533;o&#65533;E&#65533;&#65533;&#65533;h&#65533;Km&#65533;&#65533;t&#65533;&#65533;&#65533;z&#65533;&#65533;&#65533;&#65533;L&#65533;'&#65533;Q'&#65533;&#65533;O&#1047;~&#65533;Dk&#65533;)&#65533;&#65533;sC?x&#65533;&#65533;(&#65533;	BX#CY&#65533;B&#65533;&#65533;&#65533;&#65533;'&#65533;&#65533;T&#65533;&#65533;6&#65533;&#65533;&#524;8&#65533;Bp@&#65533; &#65533;&#1286;(&#1116;&#1994;*&#65533;V&#65533;[&#65533;;&#65533;&#65533;)&#65533;&#65533;&#65533;&#1586;&#1934;&#65533;;&#1286;;>
/E&#65533;.&#65533;&#65533;&#65533;&#65533;!&#65533;&#65533;&#65533;?$&#65533;&#65533;&#65533;JsZ&#65533;@
&#65533;&#65533;&#65533;&#65533;&#65533;&#2042;&#65533;'56&#65533;?Xe&#65533;I	&#65533;&#65533;K&#65533;Y&#65533;&#65533;&#65533;R&#65533;&#65533;BL&#65533;&#65533;&#65533;{$&#65533;B&#65533;@&#65533;X&#65533;|&#65533;p&#1466;&#65533;&#65533;=&#65533;&#65533;'&#65533;&#65533;&#65533;&#65533;&#65533;&#65533;&#65533;X&#65533;<&#739;Z&#65533;&#65533;Z&#65533;	*&#65533;&#65533;&#65533;AY&#65533; B&#65533;B:#&#273;(C&#65533;/;&#65533;&#65533;&#65533;(&#65533;(&#65533;xtG%t&#65533;1&#65533;&#65533;j&#65533;&#65533;0&#65533;&#65533;&#65533;&#65533;&#65533;Y&#65533;YD&#65533;&#65533;s&#65533;2AB&#65533;qL&#65533;?D7B&#65533;B3\&#65533;\&#65533;&#65533;Bl7C&#65533;A&#65533;&#65533;L&#65533;0 rtwB&#65533;@ &#65533;B&#65533;&#65533; oB]M&#65533;$$e' L&#65533;&#65533;&#65533;&#65533;&#65533;&#65533;@&#65533;!&#65533;j@&#65533;&#65533;z&#65533;>#Dvq&#65533;&#65533;&#65533;A!r&#65533;m&#65533;&#65533;=&#65533;MB&#65533;gz&#65533;Q{&#65533;BX&#65533;&#65533;&#65533;'&#65533;(N&#65533;eKR&#65533;1&#65533;Q&#65533;&#65533;&#65533;B&#65533;&#65533;&#65533;&#65533;&#65533;-&#65533;CY$#`&#65533;
F&#65533;&#65533;B&#65533;&#65533;&#65533;)L#&#65533;+&#65533;&#65533;e&#65533;`(c`&#65533;&#65533;/D?@&#65533;&#65533;J&#65533;&#65533;&#65533;&#65533;&#65533;&#65533;Sy&#65533;&#65533;(&#65533;k9&#47426;m&#65533;6&#65533;V&#65533;*iri&#65533;&#65533;&#65533;W_ &#65533;$&#65533;@$&#65533;A>&#65533;&#65533;Y>&#65533;&#65533;?&#65533;&#65533;Wb`&#65533;&#65533;v$&#65533;&#65533;F&#65533;@Xe_&#65533;B	&#65533;&#65533;?Di"&#65533;&#65533;o&#65533;N&#65533;87C|&#65533;q&#65533;&#65533;&#65533; &#65533;&#65533;Mb&#65533;q&#65533;&#65533; &#65533; U&#65533;? &#65533; @*&#65533;TS&<&#65533;;&#65533;r&#65533;@&#65533;)D(&#65533;3I&#65533;&#65533;&#65533;&#65533;q&#65533;z9&#1536;o&#65533;&#65533;&#65533;&#65533;&#65533;z&#65533;zR%&#65533;&&#65533;&#65533;B&#65533;&#65533;x4&#65533;&#65533;&#65533;&#65533;&#65533;w1_&#65533;1/op&#65533;-&#65533;Gr&#65533;&#65533;R&#65533;&#65533;&#65533;	?
^&#65533;&#65533;M]&#65533;&#65533;?&#1025;=&#1025;&#65533;+&#65533;,A&#65533;&#65533;

&#65533; &#65533;&#65533;&#65533;0&#65533;&#65533;eBx&#65533;&#65533;B]&#65533;&#65533; &#65533;&#65533;&#65533;&#65533;U|'&#65533;&#65533;&#65533;{&#65533;}&#65533;1&#65533;s&#65533;&#65533;(&#65533;&#65533;&#65533;&#65533;&#65533;&#65533;)=&#65533; )6&#65533;&#65533;U&#65533;BXs	&#65533;!hQ&#65533;'&#65533;&#65533;&#65533;&#65533;n&#65533;X&#65533;C&#65533;.&#65533;@&#65533;Q<&#65533;&#730;"N&#65533;N&#65533;&#65533;&#65533;4t@4&#65533;'&#65533;&#65533; &#65533;&#65533;~
LS&#65533;opC&#65533;&#65533;&#1082;x&#65533;y&#65533;Y\;-&#65533;&#65533;8&#65533;Y&#65533;!&#1024;8&#65533;&#65533;&#65533;&#65533;&#65533;R&#65533;q,)m&#65533;&#65533;&#65533;LT&#65533;O&#65533;*N&#65533;B8&#65533;?&#65533;/&#65533;&#65533;**&#65533;&#65533;&#65533;(&#65533;&#65533;k&#65533;&#65533;>&#1797;_&#65533;&#65533;&#65533;&#65533;&#65533;&#65533;ht&#65533;P&#65533;&#65533;ve&#65533;&#65533; 1$&#65533;|Ao&#65533;&#65533;&DX&#65533;&#65533;&#65533;9W	&#65533;&#65533;&#65533;WV&#65533;&#65533;&#65533;I&#1759;&#65533;&#65533;@&#65533;0&#65533;BX:&#65533;'&#65533;&#65533;&#65533;&#65533;&#65533;?&#65533;>C&#65533;&#65533;&#65533;&#65533;:C&#65533;zr&#65533;Bx@&#65533;&#65533;&#65533;&#65533;'&#65533;:&#318;oD&#65533;;8&#65533;&#65533;&#65533;=&#65533;1&#65533;&#65533;t&#65533;?&#65533;r&#65533;:&#65533;)&#65533;h&#1932;B&#65533;&#65533;8D&#65533;:&#65533;&#65533;SB&#65533;&#65533;&#1743;D&#65533;I&#65533;&#65533;&#65533;&#65533;&#240;k&#65533;&#65533;*&#65533;&#65533;&#65533;&#65533;&#65533;*&#65533;f&#65533;&#65533;&#65533;&#65533;/&#65533;&#65533;&#65533;&#65533;^&#65533;&#65533;&#65533;O&#65533;u;&#65533;;&#65533;&#65533;@&#65533;&#65533;&#65533;`A&#65533;&#65533;Q&#65533; &#65533;&#65533;&#65533;
&#65533;(X@&#65533;5KxP&#65533;F&#65533;pj&#65533;W $&#65533;&#65533;&#65533;@%&#65533;6M&#65533;2&#65533;#&#65533;&#65533;&#65533;&#65533;,&#65533;&#65533;&#65533;&#65533;?&#65533;ps&#65533;&#65533;>n&#65533;&#65533;J&#65533;&#65533;&#65533;*&#65533;&#65533;,X
&#65533;<m{&#65533;&#65533;&#65533;m&#65533;&#65533;v%H&#65533;&#65533;4&#65533;d&#65533;F
d&#65533;&#65533;&#65533;!&#65533;&#65533;E-
&#65533;&#65533;&#65533;&#1429;&#65533;)&#65533;&#65533;&#65533;&#65533;KQ,C	R&#65533;&#741;!&#65533;EV&#269;K&#65533;'&#65533;&#65533;8`j&#65533;&#65533;$&#65533;&#65533;K&#65533;-U&#65533;"&#345;+e&#65533;&#65533;EQ&#65533;A&#65533;&#586;&#65533;"XA7AK&#65533;N&#65533;&#65533;&#65533;&#65533;
&#65533;&#65533;&#1909;&#65533;&#65533;&#65533;?&#65533;@1&#65533;&#65533;&#65533;E&#65533;i&#65533;0&#1837;b&#65533;&#65533;d<L^!A&#65533;RE-U&#65533;&#65533;}{&#65533;&#65533;&#65533;&#65533;&#65533;w&#65533;&#65533;&#65533;|&#65533;&#65533;&#65533;'&#65533;_&#65533;&#65533;~&#65533;j&#65533;"-&#65533;!&#65533;6@&#65533;&#65533;&#65533;&#65533;&#65533;&#65533;&#65533;!\c&#65533;Y&#65533;&#65533;u4&#65533;&#65533;&#65533;&#65533;&#65533; E&#65533;i&#65533;&#65533;&#65533;&#65533;&#577;Y&#65533;&#65533; ?&#65533;	&#65533;+&#65533;3h&#65533;J&#65533; ~R&#65533;r&#65533;a&#65533;&#65533;r&#65533;&#65533;fRRIJ&#65533;[&#65533;J&#65533;q&#65533;J&#65533;&#65533;	r$hTN$&#65533;J81&#65533;&#65533;&#65533;M0Q&#65533;&#65533;5&#65533;&#65533;D&#65533;E&#65533;+h&#65533;?&#65533;&#275;&#65533;;&#65533;&#65533;O&#65533;&#65533;&#815;&#65533;A	EH&#65533;2&#65533;94QD&#65533;&#65533;4&#65533;B)&#65533;&#65533;R&#65533;&#65533;!&#65533;
&#65533;h&#1172;&#65533;VIh&#65533;&#65533;4z&#65533; &#65533;&#65533;A&#65533;&#65533;R2&#65533;&#65533;&#65533;J&#65533;&#65533;&#65533;P7&#65533; 8&#65533;I&#65533;&#65533;.`&#65533;&&#1474;&#65533;&#65533;&#65533;4&#1685; ftu	(e&#65533;&#65533;&#65533;'&#65533;
u&#65533;&#65533;&#65533;&#65533;&#65533;#C&#65533;!0!c&#65533;#k+c!h/&#65533;:&#65533;qe&#65533;&#65533;&#65533;iP&#65533;&#65533;-&#65533;&#65533;&#65533;j&#65533;&#65533;2&#65533; S&#65533;&#65533;$&#65533;~&#65533;&#65533;L&#65533;&#65533;&#65533;&#65533;&#65533;1&#65533;&#65533;6&#65533;
&#65533;&#65533;~Q&#65533;&#65533;:;D8&#884;&#454;&#65533; &#1372;y-P&#65533;!;&#65533;0~&#65533;&#65533;&#65533;!HN8l&#65533;S&#65533;6v&#65533;&#65533;&#65533;&#65533;&#65533; ;&#65533;v&#65533;&#65533;&#65533;X0(&#65533;9&#65533;L&#65533;&#28237;fp)&#65533;&#65533;	&#65533;&#65533;&#65533;"(&#65533;&#65533;&#65533;T&#47993;.&#65533;?&#65533;6&#1203; &#65533;&#65533;&#780; 5$&#65533;'4&#65533;1h)	&#65533;&#65533;&#65533;&#65533;&#65533;>&#65533;J&#65533;&#65533;&#65533;&#65533;)	&#65533;&#65533;&#65533;&#65533;&#65533;@&#65533;&#65533;&#65533;&#65533;&#65533;&#65533;JJ&#65533;r&#65533;7&#65533;oR&#65533;q&#65533;&#65533;&#65533;&#65533;!&#65533;&#65533;&#65533;~&#65533;&#33662;)fJ*&#65533;<HT&#65533;A&#65533;u*	m&#65533;&#47040;1(w&#65533;&#65533;<&#65533;v&#65533;&#65533;&#65533;&#65533;&#65533;4AHP&#65533;&#65533;&#65533;]yCU4&#65533;k&#65533;&#65533;&#65533;kF$&#65533;&#65533;&#65533;&#65533;&#65533;z&#65533;4h&#65533;&#65533;&#65533;&#65533;&#65533;
F&#65533;&#65533;&#65533;PZ@$&#65533; &#65533;&#65533; &#1223;#/6&#65533;&#65533;&#65533;6&#65533;&#65533;)&#65533;&#65533;&#65533;&#65533;&#65533;&#65533;&#65533;f0#'?&#65533;y<&#65533;&#65533;&#65533;%&#65533;+&#65533;S&#65533;&#65533;&#65533;&#65533;,%<&#65533;&#65533;Pb&#65533;T&#65533;(&#65533;&#65533;@0t&#1157;m<B-&#65533;&#65533;
H@&#65533;\e2@!&#65533;&#65533;&#65533;i&#65533;P-&#440;Ws&#65533;E&#65533;p&#65533;&#65533;/<&#65533;q&#65533;&#65533;
&#65533;&#65533;&&#65533;5.&#65533;&#65533;&#65533;#2&#65533;&#65533;&#65533;&#65533;`	5@bb&#65533;&#65533;Xg@c&#65533;_h&#65533;c-+&#65533;3Z&#65533;(&#65533;d&#65533;q&#65533;?&#65533;S&#65533;&#65533;l8&#65533;&#65533;&#65533;dn&#65533;3P&#65533;&#65533; ;&#65533;&#65533;&#65533;N&#65533;&#65533;&#65533;&#65533;&#65533;&#65533;&#65533;&#65533;
&#65533;~x@Jp D	&#65533;BA&#65533;&#1099;&#65533;M&#65533;&#65533;&#65533;&#65533;&#65533;&#44305;&#65533;\rl&#65533;dM&#65533;)eF &#65533;AB#&#65533;C&#65533;@&#65533;@E~&#65533;&#65533;&#65533;cRd&#1248;dK&#65533;&#65533;!&#65533;&#65533;&#65533;&#65533;d&#65533;&#65533;-&#65533;&#65533;u&#65533;\^?&#65533;&#65533;&#65533;chy&#65533;A&#65533;G&#65533;[PB&#65533;&#65533;&#65533;&#65533;9%b&#686; &#65533;hD&#65533;<&#65533;&#730;$&#65533;[&#65533;&#65533;&h@M c&#65533;)A4&#65533;&#65533;Z&#65533;&#276;&#65533;&#65533;&#65533;w&#65533;&#65533;&#65533;O&#65533;&#65533;&#65533;?&#65533;POb&#65533;&#65533;&#65533;T&#65533;&#65533;&#65533;&#65533;G&#65533;k&#65533;#&#65533;A
&#65533;&#65533;&#1248;- &#65533;&#65533;&#65533;*&#65533;H@&#65533;&#65533;&#65533;&#65533;&#65533;i&#65533;&#65533;zJ&#65533;fTP'RAH&#65533;&#65533;&#65533;pg=3h&#65533;&#65533;f&#65533;&#65533;&#65533;(]&#65533;DGOQ5&#65533;d&#65533;\&#65533;x
Ip&#65533;&#65533;&#65533;&#65533;-&#65533;!&#65533;&#65533;&#65533;+&#65533;&#65533;\i&#65533;J&#65533;&#65533;&#65533;&#65533;>bqb&#65533;&#65533;1&#65533;&#65533;pa&#65533;&#65533;0n&#65533;&#65533;7`cB6W&#65533;&#65533;&#65533;"o@&#65533;
W8&#65533;'&#65533;M`&#65533;&#1586;-n&#65533;&#65533;`&#65533;Mdj&#65533;&#65533;&#65533;h)Z&#1092;@O8G&#65533;wT&#65533;?&#65533; &#65533;XP@&#65533;#H6r&#65533;S&#65533;&#930;&#65533;5m{&#310;&#65533;&#65533;TP&#65533;C&#65533;O.i&#65533;&#65533;&#65533;-m&#65533;&#65533;RJ&#65533;&#65533;m%@&#65533;,}&#65533;&#65533;;&#65533;M&#65533;&#65533;&#65533;l&#65533;7&#65533;;^&#65533;&#65533;&#65533;4E)&#65533;&#65533;@d&#65533;&#65533;C&Z)&#65533;d&#65533;&#65533;&#65533;8&#65533;{&#1805;&#65533;V'&#65533;&#65533;mo&#65533;9&#65533;v&#1152;&#65533;&#65533;t&#65533;o&#65533;&#65533;&#65533;r=`&#65533;&#65533;&#65533;>&#65533;&#17639;&#65533;B&#65533;&#65533;(&#65533;m$&#65533;&#1507;O&#65533;_#D&#65533;mh/&#65533;&#65533;]&#65533;&#65533;Y&#65533;&#65533;&#1312;&#65533;&#65533;g1c&#4192;A&#65533;&#65533;&#65533;A%&#65533; O&#65533;&#65533;"b&#65533;&#65533;&#65533;?H&#65533;PL&#65533;&#65533;tP&#1370;&#65533;&#65533;&#65533;P&#65533;0B&#562;&#65533;GxE/Y&#65533;&#65533;Y&#65533;&#65533;v!&#65533;@&#65533;&#1362;C&#65533;&#65533;&#65533;+d&#65533;): &#65533;&2&#65533;&#65533;&#65533;	&#65533;&#65533;&#65533;V&#65533;&#65533;&#361;e&#1578;&#65533;&#552;F&#65533;6H\+&#65533;&#65533;&#65533;&#65533;Q`&#65533;3&#256;&#65533;O&#65533;&#65533;mm&#65533;(&#65533;&#65533;)&#65533;f&#65533;&#65533;&#65533;&#65533;&#65533;&#65533;`&#65533;&#65533;D&#65533;Ee) H&#65533;&#65533;&#65533;B&#65533;&#65533;?&#65533;&#65533;&#65533;:&#65533; &#65533;y
&#65533;
&#65533;&#65533;&#65533;z&#65533;z&#65533;S~V&#65533;&#65533;L&#65533;&#65533;'&#65533;&#65533;=&#65533;&#65533;C&#65533;&#65533; &#65533;P&#65533;e&#65533;[&#65533;&#65533;&#65533;&#65533;$T&#65533;+&#65533;&#65533;&#65533; &#65533;&#65533;,# &#781;h&#65533;xH&#65533;G3$T&#65533;&#65533;&#65533;H&#65533;&#65533;Y&#65533;l&#65533;V&#65533;&#65533; &#65533;&#65533;&#65533;;&#65533;)&#65533;bL&#65533; &#65533;/&#65533;&#65533;F&#1986;&#65533;&#65533;&#65533;&#65533;&#65533;f.&#65533;i&#65533;D&#65533;Io&#65533;v&#65533;x&#65533;S- &#65533;?&#65533;-&#963;&#65533;&#65533;	&#65533;-&#65533;&#65533;S&#65533;&#65533;wb&#65533;&#65533;&#65533;&#65533;7<&#65533;&#65533;x&#65533;1njR&#65533;&#65533;&#65533;*&#65533;&#65533;&#65533;&#65533;"&#65533;&#65533;&#629;&#65533;r&#1572;&#65533;&#65533;C\o&#65533;$_@q
RbkC&#65533;'~0BH&#65533;&#65533;&#65533;&#65533;&#65533;a&#65533;A|&#811;&#65533;X&#65533;&#65533;9zA&#65533;q&#65533;&#65533;&#65533;hz&#65533;&#65533;U&#65533;T&#65533;a&#65533;q.&#65533;&#65533;+&#65533;!_&#65533;&#65533;&#65533;Pk'A&#65533;&#65533;.'&#976;\Z)&#65533;A&#65533;&#65533;TSh&#65533;&#65533;&#65533;Q&#65533;	Zq&#65533;&#65533;&#65533;&#13121;!;&#65533;&#65533;
<&#65533;e&#65533;1X&#65533;
H&#65533;C3p$&#65533;8&#65533;&#65533;8C
b&#65533;&#65533;_#C&#65533;&#65533;F&#65533;&#65533;&#65533;Yo8O&#65533;&#65533;&#65533;8S&#65533;&#65533;&#65533;&#65533;&#65533;&#65533;&#65533;&#65533;,At@&#65533;&#65533;&#1569; <&#65533;&#65533;d/M&#65533;'&#65533;&#65533;&#65533;&#65533;7&#65533;&#65533;2	&#65533;&#65533;t&#65533;&#65533;/B&#65533;'Y&#65533;!&#65533;&#65533;&#65533;]&#65533;&#65533;%&#65533;&#65533;DQAL&#65533;p&#65533;m&#65533;&#65533;&#65533;k&#65533;&#65533;&#937;'&#65533;&#4623;&#65533;]M&#65533;~p#B~&#449;&#65533;&#65533;Q	5An*@&#65533;&#65533;&#65533; &#555; |K&#65533;&#65533;&#65533;K&#65533;kP&#65533;)w&#65533;&&#65533;m7BN&#65533;&#65533;&#65533; &#65533;&3&#65533; P&#65533;&#65533;N!.&#65533;<&#65533;Qp&#65533;D&#65533;&#65533;~&#65533;y:.&#65533;FN&#65533;zF &#65533;&#65533;gW&#65533;&#65533;&#65533;&#65533;C"R&#65533;Ur&#65533;&#65533;ta&#65533;&#65533;&#65533; @&#65533; &#65533;&#65533;&#37925; &#65533;&#65533;i&#65533; @&#65533;&#65533;&#266;n%&#65533;U&#65533;&Db &#65533;&#65533; b&#65533;&&#65533;%
&#65533;&#65533;@#@"&#65533;&#65533;&#65533;	
!>&#65533;&#65533;(&#65533;&#65533;k&#65533;&#65533;&#65533;+&#65533;e&#65533;&#65533;n&#65533;&#65533;
-&#1838;-&#65533;&#65533;&#65533;bL&#65533;H&#65533;+RH&#65533;x&#65533;&#664;*&#65533;&#65533;&#41848;A&#65533;`0An&#65533; &#65533;&#65533;&#65533;*&#65533;&#65533;L&#65533;&#65533;&#65533;ct&#65533;0&#65533;@5&#65533;&#65533;&#65533;h&#65533;&#65533;*&#65533;0&#65533;&#65533;&#65533;>/&#65533;$C7x&#65533;1&#65533;(&#65533;&#65533;&#65533;&#65533;X&#65533;&#65533;lC&#65533;&#65533;&#65533;&#65533;&#65533;&#65533;&#65533;ja&#65533;p`&#65533;
"&#65533;$&#65533;L&#65533;p&#65533;h&#65533;&#1274;&#65533;&#65533;p)&#65533;&#65533;'&#65533;&#65533;&#65533;&#65533;R&#65533;#&#65533;<&#65533;:&#65533;&#65533;^&#65533;&&#65533;C&#65533;:&#65533;&#65533;
B&#65533;&#65533;d=l&#65533;&#65533;&#65533;&#65533;&#65533;=&#65533; &#65533;($&#65533;@&#141;&#65533;&#65533;&#65533;&#65533;&#65533;&#1283;&#65533;&#65533;&#65533;&#685; "	&#65533;<&#65533;w&#65533;8&#65533;&#65533;&#65533;,&#65533;&#65533;&#65533;H@s&#65533;&#65533;=n&#65533; ?&#65533; &#65533;&#65533;&#65533;&#65533;
&#65533;J&#65533;J!&#65533;&#65533;#f+&#65533;&#65533;V&#65533;U&#65533;q&#65533;&]&#65533; &#65533;&#65533;&#65533;&#65533;&#65533;y<&#65533;&#65533;&#65533;`z&#65533;&#65533; "&#65533;Q&#65533;2e&#65533;S&#65533;&#65533;&#65533;P&#1031;=b&#65533;`&#65533;&#65533; aV`
^&#65533; &#65533;&#65533;SN&#65533;&#65533;~^&#1312;&#65533;&#65533;&#65533;c&#65533;&#704;,(&#65533;&#65533;&#20517;'~&#65533;&#65533;&#65533;&#65533;&#65533;4`&#65533;L&#65533;&#65533;&#65533;&#65533;<b&#65533;"F&#65533;x&#65533; &#65533;&#65533;j&#65533;&#65533; 8&#65533;&#65533;c&#65533;&#65533;D&#65533; &#65533;&#65533;&#65533;&#901;.&#65533;&#65533;0&#65533;&#65533;H@&#65533;&#65533;-&#65533;&#65533;&#65533;&#65533;:&#65533;&#65533;&#1422;&#65533;^&#65533;5=!&#65533;&#65533;&#65533;&#65533;0&#65533;&#65533; &#65533;&#65533;(2&#1064;0(e&#65533;h&#65533;R&#65533; >&#65533;7&#288;&#65533; 
&#65533;XQ9/O9&#65533;J
&#65533;`g&#65533;]&#65533;R8N&#65533;Lf&#65533;&#65533;s;me&#65533;^&#65533;C</-&#65533;.M&#65533;&#1825;&#65533;&#65533;P&#65533;`&#65533;
&#65533;&#896;W
H=&#65533; &#65533;&#65533;&#65533;2?+&#373;6&#65533; 8	?V(G&#65533;&#65533;PX&#1181;&#65533;&#65533;PL&#65533;R:&#65533;!&#65533;!!&#65533;&#65533;a&#65533;&#65533;&#65533;&#65533;&#65533;q#&#65533;&#65533;&#65533;&#65533;&#65533;&#768;D&#65533;&#65533;H&#65533;&#65533;&#65533;DMT &#1057;&#65533;"3&#65533;!&#65533;&#65533; H&#65533;FI&#65533;H&#65533;&#65533;rtG/e&#65533;`
&#65533;&#65533;&#65533;&#65533;&#65533;k$&#65533;@&#65533;@&#65533;EN&#65533;&#65533;4J&#65533;I&#65533;&#65533;tJ&#65533;S'&#65533;&#65533;jb{&#65533;'&#65533;&#65533;	#&#65533;&#65533;J+&#65533;X&#65533;&#65533;&#65533;&#65533;&#65533;&#65533; &#65533;A&#65533; &#65533;&#65533;f&#65533; .@Y`6e	j&#65533;A7&#65533;X&#65533;4!&#65533;&#65533;&
&#65533;A&#65533;&#65533;~&#65533;`&#65533;>J!X&#65533;W7W60&#65533;XbN&#65533;0&#65533;&#65533;R&#65533;`&#65533;=&#65533;&#65533;&#65533;8=&#65533;&#65533;x&#65533;r&#65533;+D&#65533;&#65533;\&#65533;&#65533;&#65533;PHI3.xH+&#65533;"&#65533;V&#65533;&#65533;l#&#65533;&#65533;&#65533;@&#65533;H&#65533;&#65533;&#65533;&#65533;&#65533;@&#65533;f&#65533;&#65533;\F&#65533;lQ&#65533;&#65533;&#65533;8&#65533;L&#65533;S9;a&#65533;8`&#65533;&#65533;W&XKf&#1800;;&#65533;q&#65533;T&#65533;&#1026;q&#65533;\&#65533;&#65533;&#65533; /&#65533;&#65533;x&#65533;:R&#65533;&#65533;6&#65533;&#65533;&#65533;P'&#65533;NL&#65533;&#65533;=&#65533;N&#65533;&#65533;k=&#65533;?&#65533;B&#65533;
bx\!
&#65533;&#1953;h&#65533;=&#65533;	&#65533;OkO"b-&#65533;=&#65533;a &#65533;=l 3:&#65533;&#65533;&#65533;&#65533;cA&#65533;&#65533;&#65533;&#65533;&#65533;&#65533;Af&#65533; &#65533;&#65533;=&#65533; &#65533;&#65533;#&#65533;&#65533;&#65533;
&#65533;&#65533;(4&#65533;&#65533; &#65533;&#65533;&#65533;&#65533;,@,&#65533;Fo&#65533;H&#65533;|v&#65533;Gkt&#65533;# &#65533;&#65533;t&#65533;&#65533;&#65533;6&#1379;&#65533;&#65533;&#65533;!E{&#65533;&#65533;&#65533;6)&#65533;	b&&#65533;6|&#65533;&#65533;&#65533;S4 } &#65533;5 &#65533;&#65533;t#&#65533;v)&#65533;!tnB#S&#65533;&#65533;
&#65533;R&#65533;!&#65533;&#65533;"(q&#65533;;&#65533;v&#65533;&#65533; &#65533;nq&#65533;*&#65533;&#65533; &#65533;&#65533;&#65533;T&#65533;C	&#65533;N&#65533;N&#65533;&#65533;&#1697; *&#65533; | &#65533;&#65533;C)&#65533;"&#65533;&#1955;&#65533;Q&#294;&#65533;O@&#65533;&#65533;^&#65533;B3&#65533;b"&#65533;*]Zu4&#65533;&#65533;&#65533;&#65533;&#65533;^ &#65533;x&#65533;&#65533;&#65533;/P&W&#1139;&#65533;210&#65533;&#65533;&#65533;&#65533;&#65533;&#65533;&#65533;xc7B&#65533;x&#65533;e&#65533;&#65533;8	&#65533;&#65533; &#65533;58&#65533;
*c&#65533;h&#65533; t&#65533;8Vf&#65533;N&#65533;&#65533;0>p`|&#65533;&#65533;d&#65533;9^ &#65533;&#65533;<=&#65533;&#65533;&#65533;G&#65533;&#65533;h8`4(&#65533;x&#65533;&#65533;&#65533;^&#65533;6&#65533;&#65533;&#65533;>@&#65533;?&#65533;1G&#65533;1lt=&#65533;&#65533; &#65533;`&#65533;&#65533;g&#65533;&#65533;&#65533;&#65533;	&#131;E&#65533;K&#65533; &#65533;&#65533;&#65533; ^&#65533; @A&#65533;B&#65533;6&#65533;g&#65533;&#65533; l 
d)l&#65533;&#65533;p,!$ &#65533;u&#65533;&#65533;#j&#65533;&#65533;&#65533;=@CJ&#65533;e&#65533;&#65533; &#65533; &#65533;&#65533;X&#65533;'&#65533; &#65533;&#1546;&#65533;A&#65533;&#65533;R&#65533; j!&#65533;&#65533;&#65533;jW0'&#65533;&#65533;rA&#65533;	"&#65533;zF&#65533;k#&#65533; T4!4&#65533;n&#65533;&#65533;&#65533;Cve&#65533;~p#&#65533;&#65533; &#65533;&#65533;l&#65533;B&#65533;2&#65533;	&#65533;0! &#65533;&#65533;&#65533;@&#65533;"&#65533;&#65533;&#65533;&#65533;Q&#65533; &#65533;e   &#65533;&#1619;&#65533;!&#1920;&#65533;&#65533;&#65533;BT&#65533;FZ&#65533;&#65533;=.@&#1306;&#65533; N&#65533;r&#65533;A
&#65533;P&#65533;g&#65533;&#65533;&#65533;j&#65533;P(!&#65533;N]&#65533;.&#65533; &#65533;&#65533;&#65533;H&#65533;.&#65533;1x&#65533;&#65533;Eh&#65533;N&#65533;4y&#65533;&#65533;t &#65533;X%#&#65533;W&#65533;B&#65533;v#&#65533;&#65533;&#65533;&#65533;d&#65533;J|&#65533;&#65533;&#65533;&#65533;&#65533;|&#65533;H&#65533;&#65533;&#65533;f:&#65533;!&#65533;&#65533;n&#65533;&#65533;@a&#65533;9&#65533;w&#65533;&#65533;^&#65533;&#65533;:&#65533;:&#65533;&#65533;&#65533;&#65533;&#65533;&#65533;S!&#514;
&#65533;&#65533;zPT&#65533;&#65533;&#65533;&#65533;&#65533;G
&#65533;@
&#65533;@u&#65533;h&#65533; i&#65533;&#65533;G&#65533;&#65533; jTy|&#65533;&#65533;B&#65533;&#65533;==B.T:!&#65533;&#65533;~&#65533; &#65533;&#65533;&#161;&#65533;&#1667;,x&#65533;]7""&#65533;[&#65533;&#65533;&#65533;t&#65533; &#65533;&#65533;&#65533;z)D$&#65533;+)
&#65533;&#65533;k&#65533;&#65533;&#65533;&#65533;&#65533;x#H&#65533;&#65533;"&#65533; 0&#65533;?&#65533;&#65533;'&#65533;&#65533;&nJ&#65533;z&#65533;G&#65533;&#65533;$n'&#65533;C&#65533;Z&#65533;&#65533;&#65533;Qbk=b&#257;&#65533;&#65533;&#65533;&#65533;&#65533;r	B*nJ&#65533;brAur+w&#65533;&#65533;(&#65533;r&#65533;&#65533;&#65533;&#65533;Q&#65533;&#65533; &#1776;5&#65533;&#65533;&#65533;&#65533;&#1684;&#65533;&#65533; &#65533; >&#65533;`&#65533;c`;4&#65533; &#928;@&#65533; &#65533;	N&#65533;:&#65533; V&#65533;"&#65533;B74&#65533; p#!~Asj&#65533; J&#65533;#gjl&#65533;dL&#65533;b &#65533;b&#65533;^&#65533;u&#65533;_&#65533;&#65533;v&#65533;%&#50346;&#65533;R&#65533;]&#65533;&#65533;:z&#65533;w&#65533;"&#65533;S&#65533;&#65533;j&#544;&#65533;&#960;&#65533;&#65533;(&#65533;&#65533;&#65533;n&#65533;&#101833;<&#65533;&#65533;p&#65533;&#65533;8&#65533;&#65533;&#65533;|&#65533;
&#65533;&#65533;C&#65533;WF

&#65533;&#65533;&#65533;&#65533;&#65533;&#65533;7}YLF)#&#65533;&#65533;&#65533;&#65533;e&#65533;7&#65533;~&#65533;&#65533;j&#65533;6&#65533;&#65533;&#65533;@&#65533;n f&#65533;!T&#65533;&#334;&#65533;
&#65533; &#65533;&#65533;:&#65533;&#65533;#&#65533;(\&#65533;&#65533;&&#65533;.&#65533;&#1916;` &#65533;&#65533;#:&#65533;F&#65533;`G&#65533;`&#65533;uB&#65533;&#65533;&#65533;&#65533;&#65533;&#65533;&#65533;a|&#65533;l &#65533;&#65533;&#65533;l@J&#65533;T=|&#65533;K&#65533;&#65533;&#65533;&#65533;&#65533;&#1507;&#65533;&#65533;&#1312;&#65533;&#65533;&#65533;ub&#435;&#65533;l&#65533; &#65533;!&#65533;&#65533;C4&#65533; &#65533; &#65533;&#65533;N&#65533;iP&#65533;&#65533; \&#65533;&#65533;&#65533;T&#65533;	&#65533;y&#65533;&#65533;&#65533;&#65533;g(B&#65533;&#65533;R&#65533;!&#65533;&#65533;^&#65533;8>+&#65533;,;&#65533;7&#65533; &#65533; :{&#65533;
:7&#1131;&#65533;&#65533;	d&#65533;Q&#65533;-&#65533; &#65533; 	6	&#65533;&#65533;&#65533;&#65533;7b&#65533;&#65533; 
\&#65533;c2&#65533; B&#65533; &#65533; R&#65533;&#65533;`&#65533;&#65533;&#65533;!&#1415;&#65533; V]\&#65533; p&#65533;&#65533;el&#65533;&#1525;&#65533;&#65533;&#65533;&#65533;&#65533;k&#148;&#65533;^&#65533;j+&#65533;;&#65533;&#65533;&#65533;&#65533;&#65533;&#65533;&#65533;&#618;&#65533;^&#65533;_&#65533;&#65533;&#65533; &#65533;8h9&#65533;a&#65533;&#65533;|&#65533;&#65533;<&#65533;4&#65533;&#1006;7&#65533;&#65533;&#1497;7&#65533;&#65533;&#288;&#65533;&#65533;u&#65533;XF&#65533;X&#432;&#65533;&#65533;}&#65533;W:&#65533;&#65533;&#65533; &#65533;YR&#65533;&#65533;&#65533;&#65533;&#65533;&#65533;&#65533;&#65533;&#65533;&#65533;&#65533;&#65533;!&#65533;&#65533;u&#65533;"&#65533;dE&#65533;&#65533;R&#65533;9&#65533;&#65533;&#65533;N!v&#1900;&#65533; &#65533;&#65533;&#65533;&#512;R~k&#65533; T&#65533;&#65533;~&#65533;I&#65533;@C<&#65533;&#65533;&#65533;&#65533;&#65533;&#65533;&#65533;v&#65533;e	&#65533;b&#65533; &#65533;@7&#65533;	B^&#65533;3&#65533;&#65533;-&#65533;P^&#65533;J&#65533;&#65533;&#65533;&#363;\y&#657649;&#65533;&#65533;&#65533;&#65533;&#65533;zG&#65533;&#65533;&#65533;&#65533;&#65533;M&#65533; &#65533;&#65533;&#65533;&#65533;&#65533;'&#65533;&#65533;&#65533;&#65533;&#65533;2&#65533;&#65533;&#65533;&#65533;'+&#65533;&#65533;x&#65533;&#24365;&#65533;8Q&#65533;\=&#65533;&#65533;&#1505;&#65533;&#65533;&#65533;Y]m&#65533; &#65533;&#65533;a&#65533;u&#65533;|&#65533;&#65533;&&#65533;&#65533;_'R&#65533;=.!t_|@&#65533;&#65533;&#65533;3&#65533; S&#65533;L&#65533;&#65533;&#65533;1&#65533;&#65533;L&#65533;D&#65533; &#65533;&#65533;&#65533;&#65533;!VX=^&#65533;0aD&#65533;&#65533;&#65533;N?L &#65533;"&#65533;@&#65533;9&#65533;&#65533;&#65533;C&#65533;&#65533;&#65533;&#65533;.&#65533;f&#65533;,T&#65533;&#65533;yH&#65533;&#65533;.&#65533;&#65533;&#65533;&#65533;~&#65533;&#65533;/4&#65533;&#65533;&#65533;\&#65533;&#65533;&#65533;&#65533;&#65533;j0 &#65533;a&#65533;&#65533;8&#65533;&#65533;&#65533;&#65533;Cz&#65533;&#65533;&#65533;&#65533;J2&#65533;&#254;&#65533;&#65533;
&#65533;9&#65533;&#65533;&#65533;8R&#65533;&#65533;C&#65533;&#65533;&#65533;g&#65533;  |&#65533;&#65533;w&#65533;&#65533;&#65533;;&#65533;&#65533;%L&#65533;&#65533;&#65533;&#65533;&#65533;#JL&#65533;O	&#65533;&#65533;&#65533;&#65533;&#399; C&#65533;I&#65533;&#65533;&#595;(S&#65533;\&#65533;D]&#65533;|)&#1157;&#65533;&#65533;XD,&#65533;1L&#65533;&#65533;j"a&#65533;&#65533;&#65533;?"&#846;&#65533; rQ&#65533;N&#65533;&#65533;i&#65533;f&#65533;&#65533; &#65533;t&#65533;j'&#65533;&#65533;&#65533;6&#65533;%&#65533;&#65533;&#65533;&#65533;5`&#65533;4,&#65533;+&#302;&#65533;&#65533;&#65533;&#65533;&#65533;t$S&#65533;&#65533;&#65533;&#65533;&#65533;H$&#65533;&#1150;y&#65533;>%&#65533;p&#65533;<W&#65533;&#65533;/&#65533;?g&#65533;&#65533;&#65533;Yqre&#65533;-g&#65533;&#65533;Osg&#926;+&#65533;&#65533;K&#65533;&#65533;&#65533;29&#65533;D4&#65533;&#65533;&#65533;#&#65533;~&#65533;w&#65533;&#65533;1&#65533;s&#65533;n3&#65533;H3&&#65533;b&#65533;&#65533;&#65533;7&#65533;&#65533;1&#65533;&#65533;dI	&#65533;{&&#65533;&#65533;&#65533;X&#65533;e7&#65533;&#65533;&#65533;^3&#65533;%&#65533;&#65533;&#65533;:&#65533;&#65533;&#65533;S~^yp&#65533;#&#65533;&#65533;FP7F7"&#65533;&#65533;&#65533;&#65533;R&#1343;*&#65533;&#65533;&#65533;4&#65533;1$&#65533; &#65533;4%(&#65533;&#1248;`2&#65533;D&#65533;
	S`&#65533;&#65533;&#65533;2&#65533;&#65533;&#65533; (`,&#65533;&#65533;&#65533;&#65533;?'&#65533;&#65533;H,B&#65533;&#65533;/0&#424;&#524;&#65533;p&#65533;&#65533;&#65533;R&#65533;;V&#65533;&#65533;'V&#65533;c&#65533;b&#65533;8dH:&#65533;L
1&#65533;&#65533;A&#65533;?>H&#65533;&#65533;U&#65533;B
5tIB1&#65533;&#65533;?&#65533;i&#21847;\&#65533;&#65533;DM&#65533; &#65533;&#65533;&#65533;D&#65533;h&#65533;&#65533;}x&#65533;&#65533;*&#65533;&#65533;L4&#65533;&#65533;&#65533;&#65533;he&#65533;&#65533;&#65533;&#65533;HR&#65533;&#1104;&#65533;@&#65533;Wi&#65533;&#65533;&#1188;5a&#65533;X&#65533;0&#65533;]wE&#65533;Dt&#65533;I\&#65533;&#65533;c&#65533;G&#836;&#65533;&#65533;?&#65533;F&#65533;	Fj&#65533;&#65533;&#65533;'&#65533;Q&#65533;&#65533;&#65533;I&#65533;&#65533;&#65533;&#65533;&#65533;a,'&#65533;&#65533;
&#65533;&#65533;&#65533;WC&#65533;&#65533;fAC&#65533;biC&#65533;&#65533;D&#65533;&#65533;bF&#65533;&#65533;G&#65533;9&#65533;XCA&#65533;&#65533;N4&#65533;S%&#65533;&#65533;&#65533;&#65533;H&#65533;&#65533;k/j&#65533;5&#65533;&#65533;D&#65533;&#65533;V&#65533;&#65533;f&#65533;&#65533;&#65533;&#65533;&#65533;h&#65533;0&#65533;&#65533;n&#65533;&#65533;&#65533;D*$&#65533;0&#65533;&#65533;&#65533;&#65533;&#65533;&#65533;&#65533;&#65533;?L`&#65533;1&#65533;&#65533;&#65533;v&#65533;l\&#65533;&#65533;%[&#65533;u&#1845;L&#65533;Js&#65533;D&#65533;}4ss!&#65533;	&#65533;&#65533;,RA&#65533;P&#65533;&#65533;nD&#65533;?&#65533;&#65533;&#65533;J}&#65533;&#65533;?&#65533;&#65533;E&#65533;&#65533;&#65533;`&#65533;&#65533;&#65533;@B&#65533;&#65533;P
&#65533;$&#65533;&#65533;&#65533;&#65533;&#65533;	!&&#65533;&#65533;96&#65533;&#65533;&#65533;$&#65533;&#65533;b&#65533;F&#936;&#65533;'&#65533;p&#65533;'8&#65533;&#65533;aH&#65533;&#65533;"B
&#65533; &#65533;
(pCO&#65533;3&#65533;&#65533;&#65533;L)&#65533;&#65533;cZI&#65533;&#65533;g&#65533;&#65533;&#65533;&#65533;r&#65533;&#65533;:(&#65533;&#65533;&#65533;&#65533;&#65533;&#65533;&#65533;&#65533;7&#65533;&#65533;&#65533;K&#65533;H&#65533;&#65533;E0&#65533;&#65533;OG&#65533;@&#65533;FE8&#65533;I"&#65533;0r&#65533;&#65533;&#65533;'OSD.&#1689;D&#65533;&#65533;&#65533;&#30660;&#65533;&#65533;(IO@*&#65533;^z&#65533;2&#65533;`&#65533;&#65533;J&#65533;0p&#65533;,H!>D&#65533;H&#65533;&#65533;0&#65533;&#65533;&#65533;&#65533;&#1231; N0&#65533;&#65533;~&#65533;3&#65533;P%&#65533;&#65533;&#65533;@$,&#65533;*&#65533;a&#65533;&#65533;g&#65533;H#(!&#65533;P&#65533;&#65533;&#65533;GD,!&#65533;&#65533;(% 5+&#65533;h&#65533;V&#65533;&#65533;K&#65533;D&#65533;G0&#276;D&#65533;&#65533;VC&#65533;-&#65533;a&#65533;&#65533;&#1701;&#65533;C&#65533;&#65533;&#65533;&#65533;&#65533;'&#65533;&#65533;&#65533;&#65533;&#65533; &#65533;&#65533;&#65533;&&#65533;&#65533;P\Ij&#65533;&#65533;&#65533;&#65533;&#65533;&#65533;&#65533;%&#433;&#65533;"b!&#65533;&#560;`&#65533;&#65533;&#65533;&#65533;PAx&#65533;S&#65533; &#65533;(&#65533;&#65533;&#65533;(&#474;&#65533;aw&#65533;I&#65533;# &#65533;Q"B&#65533;&#65533;	&#65533;a&#65533;&#65533;&#65533;&#65533;F&#65533;&#65533;&#65533;&#65533;&#65533;&#65533;&#65533;&#65533;dDL&#65533;&#65533;|&#65533;Cq&#65533;&#65533;4N0K&#65533;&#65533;&#65533;&#138;[tSK"&#65533;&#65533;&#65533;&#65533;&#65533;&#65533;Cop&#65533;E.2&#65533;&#1737;"&#65533;;&#65533;&#65533;P1(A	&#65533;8&#65533;'&#65533;&#65533;3&#65533;&#65533;&#65533;&#65533;&#65533;yL`&#65533;&#65533;h&#65533;3&#65533;1'iB&#65533;1&#65533;*B6Q&#65533;&#65533;L&#65533;' &#65533;QC,&#65533;!&#65533;&#65533;8@
&#65533; &#65533;&#65533;&#65533;\&#65533;H&#65533;&#1232;-h&#65533;&#65533;ac&#65533;y"R&#65533;g&#65533;H&#1026;&#65533;f&C&#65533;&#65533;K&#65533;&#65533;zIDQ&#65533;&#65533;G	&#65533;&#65533;va&#65533;T]&#65533;&#65533;)RxJ,&#65533;&#65533;H&#65533;w&#65533;f|t{&#65533;&#65533;&#65533;x&#65533;&#65533;e&#65533;h&#65533;&#65533; &#65533;?W&#65533;&#65533;UhS &#65533;e	6&#65533;&#65533;D&#65533;&#65533;VDDe&#65533;&#65533;&#65533;&#1168;~$E&#65533;&#65533;K#E&#65533;C&#65533;0R&#65533;hHV&#65533;&#65533;&#65533;&#65533;&#65533;$C@^R&#65533;&#1146;Tj&#65533;&#65533;aD&#65533;P&#65533;&#65533;cZ&#65533;8&#65533;$&#65533;z &#65533;&#65533;&#65533;&#65533;a&#65533;aLf&#65533;&#65533;&#65533;&#65533;&#65533;O&#65533;&#553;A&#65533;&#65533;&#65533;&#65533;k&#65533;&#65533;	&#65533;J&#65533;/&#65533;4a&#65533;&#65533;&#65533;9&#65533;&#65533;&#65533;&#65533;}"&#65533;&#65533;&#65533;P&&#65533;&#65533;L"&#65533;&#65533;&#65533;
<;&#65533;l&#65533;&#65533;z&#65533;&#65533;?&#65533;(&#65533;L=&#1827;&#65533;&#65533;a&#65533;&#1602;&#65533;g%&#65533;C&#65533;&#65533;&#65533;4`&#65533;&#65533;@&#65533;&#436;&#65533;(!&#65533;	&#65533;p&#1488;&#65533;&#65533;G8&#65533;s&#1166;#&#65533;C"&#65533;&#328;t2]&#65533;<&#65533;p&#65533;Ht&#65533;p
&#65533;&#65533;a&#65533;&#65533;&#65533; %&#65533;4*"~xf.&#65533; &#65533;&#65533; $p F&#65533;&#65533;&#65533;&#65533;'&#65533;&#65533;&#65533;(D&#65533;@&#65533;" n&#65533;&#65533;R&#65533;&#65533;&#65533;#Kc&#65533;?&#65533;&#65533;}&#65533;&#65533;&#65533;&#65533;H' b&#65533;&#65533;z8&#65533;&#65533;k&#65533;&#65533;&#65533;&#1478;,&#65533;'&#65533;DAbQ&#65533; &#65533;qJTR.&#65533;&#65533;80&#65533;ra&#65533;&#65533;j&#208;&#65533;bxJ&#65533;%r&#656;&#65533;VI&#65533;]l &#65533;Ym`	h&#65533;?<0&#65533;|&#65533;D+X&F&#65533;3&#65533;4"Z&#65533;&#65533;&#65533;)&#584;L&#65533;\~ &#65533;DN&#65533;&#65533;y@$&#65533;&#65533;)&#3735;7C&#65533; j&#65533;&#65533;&#65533;&#65533;a&#65533;I&#65533;&#65533;&#65533;h>b&#65533;F&#65533;0&#65533;&#65533;+&#65533;&#65533;W&#65533;&#65533;x&#65533;c&#1685;U&#65533;2/y,(&#65533;S&#65533;&#65533;6v&#1248;&#65533;&#65533;9&#65533;&#65533;&#65533;&#65533;C*&#65533;&#65533;iW]j&#65533;Q&#65533;sN&#65533;d=&#65533;9&#65533;'"&#65533;Imi&#1742;&#65533;&#65533;&#65533;&#65533;&#14032;(&#65533;J: &#65533;&#65533;&#65533;TM&#65533;H&#65533;&#65533;g&#65533;H!&#65533;N&#65533;&#65533;&#65533;&#65533;&#65533;S%+/&#1599;&#65533;&#65533;H&#65533;&#65533;&#65533;&#65533;!	&#65533;&#65533;&#65533;B&#65533;@C &#65533;4&#65533;&#65533;^HF&#65533;&#65533;&#65533;&#65533;-&#65533;&#65533;^&#1808;H5X"&#65533;&#65533;?&#65533;<&#65533;x &#65533;&#65533;&#65533;&#65533;&#65533;7"&#65533;&#65533;]C&#65533;Q&#65533;$&#65533;&#65533; iA&#65533;CM&#65533;#&#65533;&#65533;&#65533;E&#65533;P&#65533;d&#1378;&#65533;&#65533;&#65533;&#65533;g&#65533;&#65533;&#65533;DS&#65533;&#65533;&#65533;55&#65533;h&#65533;&#65533;p&#65533;)4&#65533;&#65533;&#65533;YB1J&#65533;'&#65533;&#1280;&#65533;&#65533;&#65533;[%&#65533;L&#65533;CI3&#65533;@t&#65533;l&#65533;H&#65533;i5&#65533;&#65533;&#65533;&#65533;?&#65533;0&#65533;&#65533;h&#65533;&#65533;&#65533;\h&#65533;X`&#65533;|&#65533;;J&#65533;&#65533;6$&#65533;o&#65533;&#65533;&#65533;*&#65533;&#65533;&#65533;=&#1024;&#65533;k\},&#65533;'2&#65533;n&#65533;G&#1296;&#65533;J&#65533;+&#65533;!&#65533;&#65533;L&#65533;U&#65533;&#65533;{>yX&#65533;&#65533;9&#65533;&#65533;&#65533;&#781;3X/&#65533;hZ&#65533;&#65533;&#65533;d&&#65533;&#65533;?&#2587;?&#65533;&#65533;&#65533;f&#65533;&#65533;l?&#65533;:%&#478;&#65533;8&#65533;&#65533;p&#65533;&#65533;{&#65533;&#65533;&#65533;Ja&#57892;&#65533;	&#65533;2w&#65533;6&#65533;	+7"&#65533;L&#65533;&#65533;&#65533;&#65533;|7&#65533;&#65533;8&#65533;?6&#65533;&#65533;&#65533;&#65533;u&#65533;&#65533;!&#65533;&#65533;&#65533;&#65533;&#65533;&#65533;&#65533;&#65533;&#65533;A&#65533;&#65533;&#65533;X&#65533;&#65533;&#65533;I"&#65533;&#65533;u_&#65533;Par&#65533;^&#65533;&#65533;&#65533;&#65533;&#65533;0&#65533;&#65533;&#65533;&#65533;<~&#65533;'Q&#65533;pb&#65533;!(&#1379;P&#65533;7&#65533;&#65533;a&#65533;= uc&#65533;&#65533;&#65533;&#65533;&#65533;h&#65533;&#65533;g|&#65533;xh&#65533;*&#65533;&#65533;&#65533;&#65533;`M@g/&#65533;9&#65533;@&#65533;&#65533;88M@
&#65533;b&#65533;&#65533;&#65533;&#65533;C&#1476;>&#65533;vO&XK&#65533;dIQ@%0&#65533;&#65533;u&#65533;"Ia>t_"1n&#65533;0&#65533;&#65533;x&#65533;h&#65533;&#65533;t&#65533;a&#65533;&#65533;1h&#65533;&#65533;&#65533;&#65533;&#65533;&#65533;6W&#65533;Z&#65533;&#65533;)&#65533;&#65533;&#65533;vr&#519;w&#65533; &#65533;j(&#65533;hu&#65533;&#65533;xz&#65533;c&#65533;&#65533;&#65533;&#65533;_Nn&#65533;y&#65533;&#65533;' &#65533;%&#65533;%&#65533;/&#65533;&#1545;,&#65533;hL&#65533;2mD&#65533;&#65533;2&#65533;2.&#65533;&#65533;&#1905;G&#65533; 3&#65533;u&#65533;&#65533;&#65533;&#65533;&#65533;%|&#65533;&#65533;&#65533;&#65533;&#65533;&#65533;&#65533;'&#65533;p1 &#65533;&#65533;l"&#65533;&#65533;&#65533;&#65533;&#65533;&#65533;&#65533;&#65533;m&#65533;W&#65533;&#65533;4&#65533;c^&#65533;q &#65533;&#65533; &#65533;&#65533;&#65533;)&#65533;&#65533;(&#65533;7&#65533;&#65533;&#65533;&#65533;&#65533;&#65533;^&#65533;B\&#192;|Oq_&#65533;&#65533;.&#65533; <&#65533;&#1551;&#65533;&#65533;<&#65533;&#65533;<{(&#65533;b"&#385;!&#65533;
&#65533;yn	&#65533;Vo&#65533;Vj&#65533;&#65533;g:X&#65533;&#65533;&#65533;qW&#65533;z&#65533;&#65533;&#450;&#65533;p&#65533;&#65533;4&#33233;:(&#65533;wFhM&#65533;&#65533;&#65533;&#65533;&#65533;&#65533;r&#65533;&#65533;2vq&#65533;&#65533;aQBe&#65533;t&#65533;&#65533;y&#65533;VK@&#65533;a>?&#65533;%&#65533;e&#65533;&#65533;&#65533;8n1gh&#65533;v&#65533;gx&#65533;&#65533;&#65533;H&#65533;&#65533; &#65533;&#65533;&#65533;wh0T&#65533;&#65533;vF&#65533;w^9q&#65533;A&#65533;#"&#65533;&#65533;&#65533; &#65533;a&#65533;&#65533;&#65533;&#65533;&#65533;iw&#65533;&#65533;&#65533;&#65533;F&#65533;wj&#65533;A&#65533;&#65533;%&#65533;&#1623;n43&#65533;2&#65533;&#65533;&#65533;{&a&#65533;x&#65533;F&#65533;0&#65533;&#65533;]&#65533;r&#65533;)A&#65533;&#65533; *&#65533; &#65533;&#65533;H&#65533;&#65533;	&#65533;)O&#65533;&#65533;&#65533;4O&#65533;&#65533;w&#65533;&#65533;q'&#65533;&#65533;O`&#65533;&#65533;&#65533;!
w"'&#1144;&#65533;y&#65533;&#65533;y&#65533;1&#65533;$&#65533;3&#65533;&#65533;&#65533;[I&#65533; &#65533;&#65533;&#65533;&#65533;7m&#65533;$P|9&#65533;(b)&#65533;P*&#65533;&#65533;&#65533;&#65533;&#65533;P	.q=&#65533;
&#65533;&#65533;A ?N&#65533;0Wzh^@&#65533;&#65533;W&#65533;&#65533;&#65533;&#65533;&#65533;q&#65533;&#65533;^&#65533;&#65533;&#65533;&#65533;)&#65533;x^&#65533;f:xj&#65533;&#65533;f&#65533;M&#65533;Q.&#65533;&#65533;&#65533;v&#65533;wq&#65533;&#65533;uQ6e&#65533;&#65533;@6P+&#65533;&#1026;&#65533;6-&#65533;P&#65533;&#65533;&#65533;S&#65533;Hl&#65533;&#65533;e&#532;&#65533;p&#65533;&#65533;6&#65533;&#65533;V&#65533;e]&#65533;=&#65533;&#65533;'hU&#65533;x:&#65533;&#65533;&#65533;&#1108;&#65533;&#65533;&#65533;&#65533;GWp |&#65533;&#65533;&#65533;&#1543;&#65533;&#1493;l&#65533;&#65533;%&#65533;.j&#65533;u	U&#65533;'&#65533;I&#65533;&AEN&#1317;Z&#65533;&#65533;"&#65533;j&#65533;&#65533;X&#65533;j*@&#65533;&#65533;n&#65533;1&#65533;({u!3p
[&#65533;&#65533;&#65533;f&#65533;&#65533;A&#65533;&#65533;	&#65533;'B|@&#65533;[&#65533;R;_&#65533;e&#1797;XE6&#65533;&#65533;)&#65533;&#65533;9&#471;*&#65533;)&#65533;&#65533;&#65533;&#65533;&#1485;&#65533;&#65533;f&#65533;&#65533;O&#65533;&#65533;&#65533;C	&#65533;m&#65533;&#65533;~#&#65533;&#65533;&#65533;&[&#65533;|)m`&#65533;&#65533;&#65533;&#65533;(&#65533;r(&#65533;&#65533;&#65533;&#65533;>1M&#65533;&#65533;&#65533;&#65533;'&#65533;q&#65533;b&#65533;@ &#65533;b&#65533;&#65533;z&#65533;&#65533;!9'&#65533;&#65533;&#65533;V&#65533;i&#65533;&#65533;:ws&#1502;&#65533;vq&#65533;&#65533;sJlE&#65533;sW&#65533;b1&#65533;7Y+&#65533; u$&#65533;gMP?W&#65533;&#65533;6!1<&#65533;'&#65533;f)	f8	BZ?k&#65533;&#65533;A&#65533;&#65533;h&#65533;1&#65533;&#1594;&#65533;!1&#65533;a&#65533;&#65533;Y&#1636;&#65533;'@&#65533;l&#65533;&#65533;&#65533;"&#65533;_&#65533;m#&#65533;&#65533;W&&#65533;s&#65533;&#65533;&#65533;}&#369;#+&#65533;&#65533;a&#65533;${&#65533;&#65533;j&#65533;z-&#65533;&#65533;&#65533;g&#65533;FCF&#65533;&#65533;&#65533;e&#65533;8+q&#65533;&#65533;`m&#65533;Gm&#65533;&#65533;E&#65533;&#294;3&#65533;6H&#65533;u&#65533;Z#&#65533;|&#65533; &#65533;&#268;q&#65533;8&#65533;&#65533;J&#65533;&#65533;&#568;&#65533;&#65533;
&#65533;p&#1092;O&#65533;&#65533;OJ&#65533;k&#65533;&#65533;&#65533; &#65533; &#65533;&#65533;&#65533;e&#65533;&#65533;h_&#65533;&#65533;&#65533;&#65533;&#65533;W &#65533;p_&#65533;&#65533;&#65533;&#65533;&#65533;	&#65533;&#65533;&#65533;F}&#65533;;&#65533;&&#65533;&#65533;[&#65533;X=&#65533;&#65533;*&#65533;h&#65533;&#65533;&#65533;6&#65533;&#65533;V q qG&#65533;&#65533;&#65533;&#65533;&#65533;&#65533;g&#65533;&#65533;~&#65533;&#1699;&#65533;&#65533;&#65533;&#65533;
&#65533;&#65533;&#65533;Jp]&#65533;Kd&#65533;Ch4&#65533;&#65533;&#65533;:&#65533;I&#65533;&#65533;P`&#65533;&#65533;&#65533;+&#65533;&#65533;:&#65533;)&#65533;G+4&#1539;MP&#65533;&#65533;&#65533;&#65533;	J&#65533;&#65533;	^kwm&#419;1&#65533;&#65533;&#65533;&#65533;z&#65533;p7&#65533;L&#1636;&#1738;&#65533;&#65533;k&#65533;&#65533;)&#65533;o&&#65533;&#65533;
&#65533;;&#65533;&#65533;&#65533;&#65533;m1&#65533;&#65533;&#65533;&#65533;.P/&#65533;&#65533;&#65533;/&#65533;q&#65533;<&#65533;&#65533;&#65533;*;=&#65533;&#1637;S&#65533;&#65533;Nt0&#65533;5&#65533;&#65533;k&#65533;i&#65533;Fe&#1267;:[&#65533;&#65533;&#65533;
ld&#65533;&#65533;&#65533;&#65533;&#65533;E&#65533;&#65533;&#65533;&#65533;!&#65533;}&#65533;LKT&#65533;'  &#65533;S[p
&#65533;&#65533;&#65533;&#65533;!a&#65533;&#65533;&#65533;&#65533;_P&#65533;&#65533;&#65533;&#65533; 1&#65533;&#65533; &#65533;&#65533;&#1079;&#65533;Qq#a&#65533;
&#65533;( &#65533;n&#65533;&#65533;&#65533;w_&#65533;`&#800;A&#65533;&#65533;&#65533;&#65533;Pq&#65533;H&#65533;Q&#65533;&#65533;&#65533;&#65533;&#65533;&#65533;&#65533;i&#65533;J\qL&#65533;zQ&#65533;&#65533;&#65533;&#65533;r&#65533;j&#65533;&#65533;&#65533;&#65533;&#65533;2&#65533;;&#65533;g,&#514;&#65533;z &#65533;9&#65533;&#65533;&#65533;&#65533;,h&#65533;&#65533;K&#65533;&#65533;h&#65533;,)w&#65533;y&#65533;&#65533;hT &#65533;^&#65533;&#65533;^&#65533;J`eS`g+&#65533;+&#65533;f&#65533; &#65533;&#65533;@L&#65533;Au@	j&#65533;<&#65533;&#65533;`\&#65533;&#65533;a&#65533;&#65533;~P&#65533;*Av&#65533;&#65533;u&#65533;n&#65533;w&#65533;&#65533;&#65533;'&#65533;G&#65533;&#65533;&#65533;L&#65533;ag&#65533;;&#65533;&#65533;&#65533;&#65533;8&#65533;j8	&#33480;&#65533;@&#65533;
&#65533;Z&#65533;iE&#65533;_y&#65533;&#65533;&#65533;&#65533;&#65533;&#65533;&#65533;DPD+k&#65533;&#65533;&#177;k&#65533;&#65533;&#65533;{	&#65533;&#65533;&#65533;/0{&#65533;4&#65533;&#65533;&#65533;lZ2&#65533;&#65533;F3&#65533;&#65533;&#65533;&#65533;*&#65533; &&#65533;pk&#65533;uj.L[&#65533;&#65533;&#65533;&#1148;l&#65533; 4&#65533;&#1140;&#65533;}ZP&#65533;K$&#65533;&#65533; &#65533;&#65533;&#65533;uA&#65533;&#65533;&#65533;&#65533;i&#65533;3`&#65533;u&#65533;&#65533;H&#65533;|&#65533;&#65533;#&#65533;&#65533;lK&#65533;&#65533;Dq&#298;:&#65533;|r&#65533;q(L&#65533;<,1i&#65533;U&#65533;&#65533;&#65533;`&#65533;&#65533;<&#65533;&#65533;&#31523;&#65533;v-&#65533;o&#65533;&#65533;&#65533;l&#65533;a&#65533;&#65533;&#65533;W&#65533;&#65533;\&#65533;P&#65533;&#1580;&#65533; &#65533;u1
>&#543;&#65533;k&#65533;Q&#65533;L&#65533;&#65533;"&#65533;RvM0&#65533;R{j~ug)G&#65533;&#65533;&#65533;bf&#65533;v&#65533;+W&#65533;{ &#65533;K&#65533;&#65533;&#65533;x}&#65533;&#65533;"&#65533;x&#65533;&#65533;&#65533;&#65533;&#65533;Mi&#65533;9*&#65533;kuN&#65533; a&#65533;.&#65533;v&#65533;&#65533;&#65533;&#65533;&#65533;PA&#65533;&#65533;q&#65533;&#65533;a&#65533;
&#65533;&#65533;&#65533;&#65533;&#65533;*&#65533;&#65533;&#65533;J}&#65533;&#65533;j&#65533;x&#65533;8&#65533;&#65533;&#65533;&#65533;n&#65533;&#65533;&#65533;&#65533;{'&#65533;C;&#65533;&#65533;&#65533;mG7&#65533;&#65533;&#65533;{st3&#65533;&#65533;G&#65533;lI0l&#1214;1w`P&#65533;Q$U &#65533;&#65533;xf&#65533;&#65533;3&#65533;\&#65533;&#65533;&#65533;&#65533;&#65533;T&#65533;&#65533; &#65533;D&#65533;&#65533;&#65533;&#65533;&#65533;&#65533;&#65533;&#65533;&#65533;&#65533;&#65533;&#65533;&#65533;qF&#65533;&#65533;&#65533;}&#65533;C&#65533;qp&#65533;P &#65533;&#65533;&#65533;N-/&#65533;&#65533;&#65533;<&#65533;?!&#65533;&#65533;&#65533;-&#65533;&#65533;l&#65533;k&#65533;w6-&#65533;<&#65533;[w&#65533;+w5&#574;Bjx+&#65533;$aX&#65533;&#65533;S&#65533;&#65533;&#723;&#65533;V&#65533;kkP&#65533; 1&#65533;-C?&#65533;&#65533;i&#65533;&#65533;P&#65533;#)]&#65533;,qu&#65533;&#65533;| &#65533;L&#65533;&#65533;V&#65533;&#65533;!9&#65533;&#65533;&#65533;&#65533;j&#65533;&#65533;&#65533;&#65533;e(&#65533;vF&#65533;&#65533;&#65533;&#65533;&#65533;f&#65533;&#65533;-&#65533;&#65533;&#65533;&#65533;K&#65533;&#65533;&#65533;&#65533;&#65533;&#65533;rI&#65533;&#65533;	D&#65533;q&#65533;Z&#65533;&#65533;z&#1084;&#65533;&#65533;&#65533;&#65533;&#65533;&#65533;1&#65533;d&#65533;&#65533;<;0@+3&#65533;m &#65533;&#65533;G&#65533;&#65533;G8c(<&#65533;- &#65533;&#65533;k&#65533;&#65533;-&#65533;3&#65533;&#65533;&#65533;5E&#65533;2&#65533;&#65533;M&#65533;&#65533;p
_`&#65533;_&#65533;&#1861;F&#65533;;w&#65533;&#65533;@&#65533;	&#65533;	`&#375;&#65533;&#65533;&#65533; q&#65533;&#65533;q&#65533;&#65533;&#816;^&#65533;O&#65533;&#65533;&#65533;(&#65533;OX`&#65533;$&#65533;&#65533;&#65533; &#65533;
&#65533;'&#65533;X&#65533;&#65533;0h&#65533;&#65533;&#65533; &#65533;&#65533;&#65533;&#65533;\@&#65533;&#65533;Z&#65533;&#472;&#65533;y'&#65533;.&#65533;v&#65533;1pR>&#65533;&#65533;9&#65533;&#65533;&#65533;1&#576;F&#65533;&#65533;lx&#65533;M&#65533;&#65533;&#65533;P*&#65533;&#65533; &#65533;v &#65533;T&#65533;&#65533;T&#65533;&#65533;@T&#65533;PP+;&#65533;)+0&#65533;&#65533;&#65533;&#65533;&#65533;#Q&#65533;0&#65533;S&#65533;&#65533;&#65533;"&#65533;&#1085;G*&#65533; P&#65533;-:&#65533;&#65533;]&#65533;&#65533;N&#65533;i&#65533;&#65533;>&#65533;kg&#65533;bY&#65533;nW&#65533;&#65533;&#65533;&#65533;&#65533;&#65533;&#65533;fg&#65533;g&#65533;&#65533;&#65533;&#65533;&#65533;h?&#65533;#&#65533;&#27917;&#65533;&#65533;!&#65533;&#65533;n>W&#65533;&#1313;&#65533;&#65533;&#65533;j&#65533;-&#1831;&#65533;&#65533;&#65533;&#65533;Z&#65533;&#600;'&#829;&#65533;#&#1816;&#65533;&#65533;&#65533;&#65533;&#65533;n&#65533;Z&#65533;&#1146;W&#65533;F[&#449;&#65533;&#65533;1&#65533;&#65533;&#65533;&#65533;[Q&#65533;~[P&#65533;&#65533;[&#65533;&#65533;&#65533;&#65533;n&#65533;R<&#65533;G&#65533;T &#65533;^&#65533;&#65533;C6?~&#65533;7&#65533;+&#65533;	P}@&#65533;&#65533;o&#65533;&#65533;&#65533;&#65533;&#65533;%Q}  &#65533;&#65533;No&-&^&#65533;&#65533;
[ &#65533;cT[&#983;&#65533;&#65533;+&#65533;I&#65533;&#1168;&#1136;&#65533; &#65533;&#65533;>&#65533;&#65533;9-&#65533;&#1745;+&#65533;ip&#65533;Jz&#65533;&#65533;&#65533;&#65533;k&#852;&#65533;&#65533;q?7q&#65533;&#65533;T&#65533;?	 &#65533;E&#65533;&#65533;J&&#65533;+&#65533;&#65533;&#65533;&#65533;zTA&#65533;&#65533;-%
&#65533;&#65533;&#65533;&#65533;&&#65533;#Hp&#65533;/&#65533;&#65533;&#65533;B&#65533;_A&#65533;&#65533;&P&#65533;&#65533;&#65533;/&#65533;&#65533;d&#65533;4)aA &#65533;@$9&#65533;&#65533;	&#65533;&#65533;X&#65533;!&#65533;&#65533;&#65533;T$L&#65533;8*&#65533;&#65533;&#65533;.&#65533;&#65533;$&#65533;g&#65533;&#65533;F&#65533;*&#65533;k&#65533;P	.JJU&#65533;U&#65533;@In&#65533;&#65533;&#65533;&#65533;W&#65533;aI&#65533;&#65533;A&#65533;lY&#65533;g&#65533;DK&#65533;&#65533;X&#65533;q&#65533;&#933;[&#65533;&#65533;]&#65533;*&#65533;&#65533;&#151;&#65533;?,&#65533;&#65533;&#65533;BP&#65533;&#65533;&#65533;$&#65533;me&#65533;_&#65533;&#65533;&#65533;&#65533;&#65533;\&#65533;UA&#65533;&#65533;$&#65533;&#65533;&#65533;o&#65533;&#65533;&#65533;H
@'&#65533;&#65533;&#65533;&#65533;L&#65533;Y&#65533;&#65533;u&#65533;&#65533;&#65533;&#65533;&#65533;11&#65533;m&#65533;1&#65533;)9&#65533;&#65533;/E&#65533;!&#65533;`&#65533;&#65533;-~.&#65533;x&#65533;&#65533;]$`F&#959;&#65533;|&#65533;uAw&#65533;&#65533;}&#65533; &#65533;&#1787;&#65533;&#65533;[&#65533;&#65533;&#65533;&#65533;^/&#65533;(;AH&#65533;&#65533;&#65533;s"&#65533;&#65533;&#65533;@ &#65533;&#65533;&#65533;&#65533;&#65533;&#28802;&#65533;x%&#65533;Hj &#65533;#&#65533;z&#65533;91&#65533;&#65533;&#65533;B3&#65533;pC&#65533;&#65533;&#65533;&#65533;&#65533;o+&#65533;5H$H
? `&#65533;(&#65533; &#65533;^&#65533;* y(&#65533;&#65533;&#65533;&#657;&#65533;&#65533;z&#65533;&#65533;Y&#65533;&#65533;&#65533;<&#145;&#65533;&#65533;>&#65533;&#65533;;&#65533;&#65533;+&#65533;&#65533; &#65533;j&#65533;(&#65533;&#65533;S&#65533;j&#65533;&#65533;%&#65533;&#65533;&#65533;&#65533;&#65533;aD&#65533;`&#65533;
&#65533;&#65533;&#65533;&#65533;&#65533;J&#65533;&#65533;&#65533;g&#65533;I &#65533;!&#65533;
&#65533;(/RJ(&#65533;pD&#65533; x`&#65533;B&#65533;&#65533;(&#65533;
 &#65533;&#65533;)&#65533;&#65533;&#65533;&#65533;&#65533;	?&#65533;&#235;L\	&#65533;k&#65533;&#65533;CB&#65533;&#65533;&#65533;U&#65533;*h&#65533;?&#65533;B&#65533;Y	b&#43555;&#65533;&#586;C^&#65533;R+-`&#65533;&#65533;uXb&#65533;&#65533;&#1073;&#65533;&#65533;k/fU&#768;g&#65533; &#65533;&#65533;4&#65533;&#65533;"&#65533;&#65533;&#65533;&#65533;#&#65533;j&#65533;&#65533;&#65533;&#65533;LM&#65533;JS75&#65533;XS&#65533;&#65533;&#65533;jCM&#65533;1&#65533;5&#65533;.&#65533;h&#65533;N&#65533;&#65533;&#65533;&#65533;&#65533;G&#65533;&#65533;&#65533;&#65533;'&#65533;fx0QRx&#1067;H&#65533;X&#65533;&#65533;b&#65533;&#65533;&#65533;x&#65533;%&#65533;W.H&#65533; l&#65533;"&#65533;RH&#65533;-<&#65533;7&#65533;2&&#65533;Q(&#65533;a&#65533;`&#65533;&#65533;&#65533;.a&#65533;&#65533;*&#65533;&#65533;:&#65533;0&#65533;+&#65533;q&#65533;&#65533;&#65533;&#65533;&#65533;wj&#65533;&#65533;.V+=&#65533;KTW&#65533;C&#65533;&#65533; &#65533;`&#65533;&&#65533;	F"&#65533;g4"&#65533;&#65533;&#65533;&#65533;:&#65533;&#65533;#&#65533;0Jc&#65533;Ip$&#65533;G<K&#65533;@&#65533;t,&#1027; &#65533;(&#65533;&#65533;&;&#65533;&#65533;+?F.&#515;&#65533;(i&#65533;&#65533;&#65533;p&#65533;[&#65533;J&#65533;&#65533;-IRo&#65533;&&#65533;&#65533;$B&#65533;Q&#543;&#65533;
&#65533;$%O&#65533;1N&#65533;&#65533;&#65533;HM&#65533; X`&#65533;F&#65533;Li&#65533;&#65533;H&#2135;(m&#65533;&#65533; &#65533;&#65533;&#65533;? &#65533;P&#65533;&#65533;&#169;$)[&#65533;&#65533;&#65533;UX&#65533;&#65533;&#65533;W[E*)&#65533;&#65533;&#65533;&#65533;W&#65533;&#65533;|&#65533;5&#65533;&#65533;&#65533;p&#65533;&#65533;&#65533;&#65533;
&#65533;v&#65533;g&#65533;&#65533;g1&#65533; sl&#65533;&#65533;&#65533; (&#65533;&#65533;&#65533;o[&#65533;"	&#65533;&#65533;bt&#65533;F&#65533;&#65533;1&#65533;!b&#65533;&#65533;&#65533;&#65533;w&#65533;&#65533;&#65533;&#65533;&#65533;&#65533;&#65533;&#1683;p&#65533; &#65533;&#65533;&#65533;i^QZFB&#65533;&#65533;P`#&#65533;&#65533;H&#65533;&#65533;ap&#65533;2|&#65533;&#65533;&#258;&#130;<g>&#65533;&#65533;V&#65533;&#544;1xC.xD$Q+!&#65533;&#65533;A&#65533;:&#65533;&#65533;&#65533; i`Ap&#65533;&&#65533;L&#65533;+&#546;F&#65533;f/&#65533;	&#65533;&#1103;&#65533;X&#65533;:&#65533;Dp;&#65533;&#65533;&#65533;a&#65533;X&#65533;K$&#65533;&#65533;' "&#65533;fT&#65533;X&#65533; l&#65533;&#65533;b`v&#65533;pcH&#65533;&#65533;&#65533;%s!Wlf&#65533;&#65533;"B&#65533;,B&#65533;y&#65533;&#65533;n+e+D,0&#65533;M&#65533;m8&#65533;[F&#1079;q&#65533;Q[I]I@)Le&#65533;$j&#65533;&#65533;p&#65533;&#65533;&#65533;P&#65533;z&#65533;&#65533;&#65533;&#65533;&#65533;&#65533;&#65533;\M&#65533;&#65533;&#65533;&#65533;&#65533;Q|&#65533;X,&#343;&#65533;Kb3&#65533;&#65533;Lhz+Z-&#65533;&#65533;^&#65533;r?&#65533;FZ&#65533;:L&#65533;&#65533;&#65533;&#65533;&#65533;y&#65533;&#65533; b&#941;&#65533;&#411;\A&#65533;`.s&#65533;&#65533; &#65533;y&#65533;W&#65533;E&#65533;P&#65533;6&#65533;&#65533;&#65533;p&#65533;"(&#65533;n&#65533;N &#65533;_'&#65533;

&#65533;	&#65533;&#65533;psa&#65533;!D&#65533;N\tf&#65533;&#65533;?*JN&#65533;&#65533;"&#1376;%Z,#r!*bK&#65533;&#65533;*4&#65533;U&#65533;&#65533;0I&#65533;`&#65533;&#65533;4&#65533;&#65533;&#65533;&#65533;d	&#65533;&#65533;)A&#65533;jT1 !&#65533;&#65533;&#65533;&#65533;1<&#65533;R&#65533;fU&#65533;&#65533;f&#65533;&#65533;JX&#65533;H&#65533;I&#65533;&#65533;" `&#65533;&#642;&#65533;&#906;&#65533;Be&#65533;2&#65533;@&#65533;&#65533;H&#65533;&#65533;&#65533;&#65533;`&#1474;L&#65533;"&#65533; W:`&#258;L&#65533; &#65533;\&#65533;&#65533;@&#65533;q&#65533;&#65533;&#65533;\J&#65533;/&#65533;`&#65533;&#65533;&#65533;`W&#65533;&&#65533;&#65533;+q&#65533;&#65533;&#65533;6&#65533;9qq+&#65533;&#65533;DJ&#65533;P&#65533;&#65533;%jKLnB?0&#65533; &#65533;*&#65533;&#65533;
&#65533;*]]&#65533;UU&#65533;o&#65533;&#65533;[&#65533;<&#65533;CZD&#65533;&#65533;&#811;6&#65533;-oIns/&#65533;&#65533;0&#65533;~&#65533;5[&#65533;,&#65533;&Y&#65533;B&#65533;:&#65533;&#65533;&#65533;P&#65533;2&#65533;3&#65533;&#65533;&#65533;wJ&#65533;LiT&#65533;&#1965;&#1542;^&#65533;&#65533;&#65533;eA&#65533;&#65533;A.G&#65533;H&#65533;&#65533;_#V&#65533; 1%H&#65533;&#65533;&#65533;&#65533;&#65533;)M&#65533;&#65533;&#65533;&#65533;8&#65533;&#65533;'0Y&#1602;&#65533;+&#65533;&#65533;O&#960;&#65533;&#65533;&#65533;&#65533;&#65533;p;8&#65533;&#65533;&#65533;V&#65533;&#65533;.HQ!&#65533;&#65533;&#1728;&#65533;+&#65533;Q&#65533;&#65533;%h&#65533;&#1752; Q&#65533;&#65533;&#65533;&#65533;D&#1026;3&#65533;&#65533; &#65533;]Q&#65533;!&#65533;&#65533;&&#65533;&#65533;X2A&#65533;&#65533;t:W&#65533;&#65533;bf&#65533;&#65533;B\0&#65533;j+[&#65533;W\0=&#65533;&#65533;!;&#65533;[&#65533;&#65533;<"&#65533;&#65533;R&#65533;&#65533;&#65533;&_&#146;&#65533; *H&#65533;&#65533;H&#65533;&#65533;7&#65533;&#65533;&#65533;o&#65533;&#65533;?,&#65533;&#65533;&#65533;D	&#65533;&#65533;	&#65533;5\&#65533;K$y&#65533;&#65533;w&#65533;&#65533;jYj&#65533;&#65533;&#17753;h&#65533;mtRH&#65533;!&#65533;&#65533;`&#65533;3Q&#65533;D&#65533;&#65533;&#65533;u&#1551;&#65533;&#65533;&#65533;[&#65533;,&#65533;)&#1707;Uo&#65533;&#65533;=_&#65533;&#65533;&#65533;&#65533;u&#65533;&#65533;\&#65533;&#65533;c&#65533;&#65533;>v&#65533;&#65533;]k>&#65533;Y&#65533;&#65533;&#65533;b&#65533;&#65533;&#65533;&#65533;&#65533;2&#65533;/&#65533;&#65533;&#65533;,c9&#65533;QWK3/&#65533;&#65533;&#65533;&#65533;&#65533;&#65533;&#65533;~&#65533;&#65533;&#65533;&#65533;j&#65533;?&#65533;P-&#65533;&#65533; C(&#65533;&#65533;&#65533;o&#65533;uE&#65533;w&#65533;Z&#65533;(&#65533;&#65533;8&#65533;1&#65533;&#65533; &#65533;!D&#65533;&#65533;&#65533;1&#65533;w&#65533;&#65533;\|.&#65533;&#65533; &#65533;HR&#65533;G&#65533;<&#65533;&#65533; I&#65533;&#65533;~&#65533;&#65533;d&#65533;&#65533; cPF&#65533;;&#65533;&#65533;6&#65533;&#65533;+sp&#65533;?z>&#65533;9`-K"&#65533;+&#65533;:[&#65533;t&#65533;&#65533;&#65533;&#65533;=W!&#65533;&#390;&#1414;{^&#65533;9.h&#65533;< &#65533;&#65533;X&#65533;&#65533;tk&#65533;b&#65533;`8&#65533;lq|&#65533;+&#65533;pd7&#65533;&#65533;uU&#65533;&#65533;4Y:&#65533;&#1409; &#65533;e!AJVM&#65533;e&#65533;&#65533;X&#65533;&#65533;&#65533;&#65533;&#65533;&#65533;kW&#1674;F:&#65533;&#65533;Er&#65533;H&#65533;uZ&#65533;8&#65533; h&#65533;&#65533;&#65533;W&#65533;&#65533;	&#65533;j&#65533;W&#65533;&#65533;N&#65533;&#65533;[*&#65533;,&#65533;o&#65533;]&#65533;&#65533;&#65533;{T_z&#65533;m&#65533;>&#65533;H&#65533;Y&#65533;&#65533;&#65533;&#65533;&#65533;&#65533;&#1914;&#65533;W&#65533;&#65533;Mc,S&#65533;&#896;K2si'<&#65533;)&#65533;w&#65533;&#65533;$&#65533;M&#65533;&#65533;	B&#65533;	&#65533;}n&#65533;/nPp &#1989;&#65533;,&#65533;&#65533;d}o&#65533;&#65533;&#65533;&#65533;&#65533;&#65533;~!$&#65533;1&#65533;&#65533;~&#65533;&#65533;&#65533;ch&#65533;?&#65533; ocA&#65533;l&#65533;
&#65533;"	U&#65533;U(@&#65533;&#65533;U&#513;sP&#65533;2x&#65533;P6U8&#65533;`)&#65533;&#65533;&#65533;&#65533;&#65533;e&#65533;&#65533;/&#749;/&#65533;5&#65533;&#65533;%X&#65533;&#65533;&#65533;,&#65533;&#65533;B&#65533;&#65533;3B&#65533;&#65533;#&#65533;J	9B&#65533;&#65533;&#65533;&#65533;;&#65533;&#65533;&#65533;S"%&#65533;&#65533;(&#65533;&#65533;&#65533;&#65533;&#65533;&#65533;&#65533;&#65533;&#65533;&#65533;&#65533;&#65533;&#65533;&#65533;&#65533;&#65533;*&#65533;(&#130;D&#65533;&#65533;&#65533;&#65533; &#65533;O&#65533;@&#65533;&#65533;y&#65533;&#65533;X&#65533;&#65533;JM2&#65533;&#65533;&#65533;<&#65533;&#65533;,&#898;&#65533;@H&#65533;6(&#65533;&#65533;&#1123;&#65533;&#65533;&#65533;&#65533;&#65533;C&#65533;&#65533;XI&#65533;Y&#65533;&#65533;kc&#65533;&#65533;?&#65533;\&#65533;@DLD&#65533;&i&#240;&oQ&#65533;&#65533;&#65533;&#65533;p&#65533;&#65533;&#65533;&#65533;&#520;&#65533;	/3 &#65533;
 &#65533;p'xR&#65533;t!:&#65533;&#65533;C7&#65533;&#65533;S&#65533;; &#65533;f&#65533; y&#65533;&#65533;#&#65533;7&#65533;
 &#65533;&#1768;_\7&#65533;&#65533;&#65533;&#65533;&#65533;?&#1344;3h&#65533;&#65533;d\&#65533;c<F&#65533;0&#65533;V`&#65533;qr&#65533;V0 m&#65533;F&#65533;&#65533;&#65533;&#38314;a&#65533;&#65533;`&#65533;&#65533;`&#65533;&#65533; GGE<&#450;&#65533; &#65533;&#65533;/&#1738;&#65533;&#65533;J(A&#65533;&#65533;&#65533;&#65533;&#65533;&#65533;&#65533;&#65533;&#65533;&#130;H&#65533;&#65533;H&#65533;&#65533;&#65533;<&#65533;	#7c;&#65533;&#65533;;(&#65533;H&#65533;S&#65533;&#65533;&#65533;Z&#65533;&#65533;	&#65533;'1&#65533;&#65533;r&#65533;&#65533;&#65533;&#65533;H&#65533;D&#65533;&#65533;#~q&#65533;&#65533;3Ay&#65533;&#65533;&#65533;"!&#65533;:&#65533;"=&#65533;,&#1249;;/&#65533;&#65533;Ga&#65533;&#65533;&#65533;<&#65533;&#65533;&#65533;&#65533;5&#65533;(&#65533;"(&#65533;&#65533;&#65533;"b#6a&#65533;&#65533;A &#65533;#&#65533;&#65533;&#1246;@&#65533;&#65533;@$6&#65533;&#65533;4CG&#65533;&#65533;J&#65533;&#1547;&#65533;y&#65533;&#65533;&&#65533;)@i3&#65533;&#65533;M&#65533;&#65533;&#65533;6&#14540;9 7&#65533;8'&#65533;&#65533;&#65533; &#1152;>	&#65533;&#65533;&#1568;/&#65533;&#65533;&#65533;&#65533;&#65533;&#65533;&#65533;&#65533;j&#65533;&#65533;r&#65533;?&#65533;F&#65533;s0L&#65533;&#65533;&#65533;&#65533;0&#65533;&#65533;":&#65533;&#65533;6&#65533;P&#65533;^(&#65533;^H&#65533;\H@&#65533;&#33125;#&#65533;&#65533;&#425;&#65533;F&#1012;J&#1092;&#65533;v&#65533;&#65533;&#65533;3M&#65533;&#65533;&#65533;&#65533;&#65533;&#65533;rX&#65533;&#65533;&#65533;?8&#65533;&#1573;&#65533;&#65533;&#65533;I&#65533;&#65533;&#65533;&#272;&#65533;&#65533;0Z;&#65533;&#65533;&#65533;&#65533;&#65533;z&#65533;&#65533;&#65533;&#65533;&#65533;&#65533;&#65533;0&#65533;&#65533;$YJP&#65533;&#65533;&#65533;&#65533;4&#65533;&#65533;)&#65533;&#65533;)%&#65533;&#65533;3&#65533;$&#45320;` .@#&#269;GA&#65533;,&#65533;YI&#65533;0&#65533;"&#65533;"&#1114;"&#65533;J&#244;R&#65533;G&#65533;5&#65533;&#65533;&#65533;\+.&#65533;X&#65533;&#65533;&#65533; &#65533;c&#65533;&#65533;&#65533;&#65533;&#65533;d"&#65533;&#65533;M=&#65533;&#65533;*&#65533;&#65533;&#1341;&#808;&#65533;j&#65533;&#65533;a&#65533;&#65533;&#65533;&#65533;&#65533;&#65533;&#65533;(&#65533;&#65533; &#65533;&#65533;&#65533;p&#65533;&#65533;p T| u&#65533;&#65533;&#65533;&#65533;&#65533;&#65533;&#65533;'&#65533;4&#65533;&#65533;&#65533;KjE&#65533;p'&#65533;Q3&#1081;&#65533;I"&#65533;&#65533;L$&#65533;tL&#37038;&#65533;s&#65533;&#65533;&#65533;\&#1546;`&#916;&#65533;&#1028;&#65533;&&#65533;|P,5&#65533;&#65533;&#65533;:&#65533;&#65533;&#65533;<&#65533;
0&#65533;&#1460;&#65533;{06&#65533;&#65533;&#65533;)&#1802;&#65533;&#65533;4ZA5}&#65533;T&#65533;/&#65533;&#65533;&#65533;&#65533;A8i&#65533;-&#65533;&#1269;c	&#65533;&#65533;@0+ &#65533;&#65533;(&#1007;h&#65533;&#65533;&#65533;&#65533;&#65533;&#65533;h&#65533;&#65533;&#65533;&#65533;&#65533;&#65533;&#65533;3&#65533;&#65533;&#65533;H
s$&#65533;&#65533;)N&#65533;1&#65533;&#65533;&#1802;#8&#65533;P%&#65533;i&#65533;a&#65533;&#65533;j&#538;&#65533;S&#65533;Z&#65533;44&#65533;t&#65533;4x&#65533;S&#65533;ZU&#65533;&#65533;&#1389;p&#65533;(`b
UJ]&#65533;-&#65533;DP&#65533;d&#65533;&#65533;&#65533;C&#65533;Rim&#65533;&#65533;&#65533;&#65533;$&#65533;h!&#65533;&#65533;!G|&#65533;&#65533;	>&#65533;h&#65533;n&#65533;&#65533;&#65533;"&#65533;&#65533;&#1823;S&#65533; &#65533;sC&#65533;&#65533;b&#65533;&#65533;&#65533;&#65533;u&#65533;&#65533;x&#65533;>&#65533;&#65533;K&#65533;Y&#65533;?&#65533;Z&#65533;&#65533;S&#65533;&#65533;$&#65533;
"V&#65533;&#65533;
7$":&#65533;$	h&#65533;&#65533;U&#65533;`&#65533;&#65533;X&#65533;&#65533;&#65533;&#65533;Y(x&#65533;(Y)-Y&#65533;&#65533;V&#65533;&#65533;&#65533;&#65533;&#65533;&#65533;&#65533;&#65533;&#65533;&#65533;&#65533;&#65533;,&#65533;&#65533;h&#65533;C&#65533;&#65533;&#65533;&#65533;&#65533;&#65533;&#65533;&#65533;&#65533;x&#65533;&#65533;&#65533;&#65533;N&#65533;&#65533;:U&#65533;O&#65533;9u&#65533;>k&#65533;&#65533;x	F&#65533;&#65533;&#65533;~	&#65533;L<J&#12956;&#65533;T&#65533;0&#65533;&#65533;&#65533;%&#65533;&#65533;"&#65533;1&#65533;#h&#65533;Sh&#65533;&#65533;&#65533;&#65533;&#65533;&#65533;&#65533;&#65533;x&#65533;0T&#65533; &#65533;&#65533;s&#65533;)Z&#65533;		@0-&#65533;&#65533;&#65533;/i&#65533;)&#65533;&#65533;&#65533;t&#637;Q&#65533;&#65533;I&#65533;&#65533;O&#65533;&#65533;&#634;&#65533;&#65533;Bx&#65533;q&#65533;&#65533;&#65533;1&#65533;\c&#65533;&#65533;;&#65533;dE&#65533;e&#65533;&#65533;&#65533;&#65533;\&#65533;&#65533;&#65533;JY&#65533;M&#65533;&#65533;&#65533;I&#65533;,&#65533;&#65533;&#65533;&#65533;&#65533;&o&#65533;&#65533;&#65533;&#65533;r7&#65533;&#65533;&#1072;&#65533;k&#65533;&#65533;&#65533;&#65533;}&#65533;&#65533;u &#65533;2&#65533;&#65533;&#65533;&#65533;&#1535;T7Y&#65533;&#65533;&#65533;%7&#65533;&#65533;]^&#65533;(&#65533;&#65533;Q^&#65533;?y	&#65533;&#65533;&#65533;
&#65533;&#65533;&#65533;yr6h&#65533;X&#65533;5R&#65533;&#1545;e&#65533;"&#65533;&#65533;.&#65533;\&#65533;&#65533;&#65533;&#65533;)m&#65533;&#65533;]E&#65533;*b&#65533;r&#65533;&#65533;&#65533;&#65533;F&#65533;&#65533;P	8&#65533;M&#65533;&#65533;&#65533;eAD#B&#65533;&#65533;Y&#883;&#65533;&#684;[&#65533;&#65533;02&#65533;&#65533;&#34352;0&#65533;&#65533;&#65533;A[&#65533;h&#1773;(&#65533;WX[&#65533;&#65533;&#65533;6SB&#65533;8 &#65533;&#65533;(&#65533;&#65533;&#65533;&#65533;&#65533;&#65533;&#65533;&#65533; F&#65533;&#65533;%&#65533;&#65533;S?&#65533;U@y&#1005;x3&#65533;#&#65533;&#65533;&#65533;d34&#65533;&#65533;&#65533;L&#65533;I&#65533;&#65533; ^&#65533;&#65533;@&#1451;X&#65533;&#65533;3&#65533;&#65533;&#65533;CJ]&#65533;b&#65533;&#685;mJ&#65533;&#65533;&#65533;^&#65533;c&#65533;&#65533;J&#472;dq&#65533;k&#65533;.l&#65533;&&#65533;Kl!/&#65533;o2'&#65533;m&#65533;,&#65533;Dy&#65533;]&#65533; &#65533;&#65533;&#65533;&#65533;&#65533;&#65533;&#65533;'A&#65533;Q&#65533;&#65533;>C&#65533;Q&#65533;&#65533;&#65533;&#65533;&#65533;&#65533;&#65533;&#65533;&#65533;+k&#65533;^b&#65533;6&#65533;&#65533;KF"&#348;&#65533;&#65533;&#65533;&#65533;&#65533; R&#65533;8&#2032;0:lR&H&P&#65533;TNeEl_1^&#65533;cZ&Y&#65533;&#65533;&#65533;&#65533;e&#65533;B&#65533;xtyL&#65533;&#65533;&#65533;<&#65533;b&#65533;&#65533;G&#65533;&#65533;&#65533;&#65533;Tb;&#65533; B&#65533;)&#65533;&#1122;&#65533;&#65533;<c&#65533;&#65533;&#65533;&#65533;U
&#65533;&#65533;&#65533;L&#65533;
] &#65533;&#65533;b&#65533;&#65533;g&#65533;&#65533;&#27464;&#65533;&#65533;&#65533;X&#65533;`&#65533;YRH&#65533;+&#65533; &#65533; &#575;y&#65533;&#65533;[&#65533;&#65533;&#65533;&#65533;[&#65533;&#1217;&#65533;&#65533;X&#65533;:&#65533;&#65533;&#65533;=&#65533;&v<4&#65533;&#65533;&#65533;m&#65533;&#65533;D&#65533;&#3230;&#65533;x&#65533;&#65533;1M&#65533;&#749;&#65533;$&#65533;;&#65533;&#65533;W&#65533;&#65533;	&#65533;&#65533;&&#65533;8KL]&#65533;&#333;&#65533;&#65533;&#65533;j&#65533;M&#65533;&#65533;d&#65533;l<&&#65533;9`&#65533;Qt&#65533;&#65533;&#65533;&#65533;T&#65533;K}&#65533;&#65533;&#65533;&#65533;B&#65533;&#65533;D^^&#65533;&#65533;1&#65533;&#65533;&#65533;&#65533;@&#65533;H.&#65533;q&#65533;&#65533;^l&#65533;"&#65533;#&#65533;,&#65533;&#44016;j&#65533;&#65533;el@&#65533;F@W.)U&#65533;&#65533;j&#65533;&#65533; 0#&#65533;[ik&#65533;~&#65533;F&#65533;T!&#65533;&#1531;_ztMk&#65533;&#65533;&#65533;
&#65533;C&#65533;&#65533;&#65533;&#65533;&#65533;I&#65533;4f{&#65533;A&#65533;&#65533;&#65533;)&#1186;&#65533;sI&#65533;I&#65533;&#65533;-&#65533;&#65533;&#65533;&#65533;&#65533;k&&#65533;k&#65533;n&#1038;&#65533;&#65533;&#65533;+&#65533;&#65533;xN&#65533; &#65533;&#65533;&#65533;&#65533;X&#65533;&#65533;&#1226;&#65533;&#65533;v&#568;&#65533;"&#65533;
 &#65533;&#65533;&#65533;&#65533;&#65533;4&#65533;&#740;&#65533;8%&#65533;&#65533;&#65533; &#65533;&#65533;&#65533;&#65533;
&#65533;&#65533;&#496;&#65533;&#227;&#65533;&#65533;4VC&#65533;h&#65533;V&#65533;*v&#65533;Mk&#65533;&#1936;kij&#65533;&#65533;&#65533;&#65533;.&#65533;&#65533;@&#65533;&#65533;&#65533;t&#65533;&#65533;&#65533;8&#749;&#65533;&#65533;&#65533;&#65533;&#65533;&#65533;&#65533;&#65533;^&#65533;&#65533;&#65533;qs9v&#65533;&#65533;-Xv&#65533;&#65533;&#15706;&#65533;#&#65533;&#65533;&#65533;{&#65533;z&#65533;&#65533;z&#65533;&#65533;&#65533;&#65533;&#65533;&#65533;A&#65533;&#65533;0&#65533;
%&#65533;&#612;&&#892;n&#65533;Y&#65533;f@d&#2031;(&#46181;pgZYoYfZ&#65533;T&#65533;e&#65533;p 
kp&#65533;3%&#65533;<&#65533;&#65533;&#65533;4!&#65533;&#65533;&#65533;&#65533;&#65533;&#65533;&#65533;)&#65533;"&#65533;&#65533;&#65533;&#65533;&#1405;3C&#65533;y&#65533;!&#65533;&#65533;i&#65533;D&#65533; &#65533;$7+&#65533; g &#65533;E&#65533;&#65533;&#65533;@ &#65533;#BX&#65533;&#65533;S&#65533;&#65533;i?&#65533;Jy	"&#65533;X&#65533;p&#65533;&#65533;a&#65533;&#65533;&	1,&#65533;0&#65533;q&#65533;&#65533;$;"^&#65533;&#65533;&#65533;+&#65533;)&#65533;7'&#65533;O&#65533;"&#65533;H&#65533;&#65533;&#65533;(&#65533;&#65533;&#65533;&#1459;b&#65533;&#65533;&#65533;X&#65533;&#65533;&#65533;Y&#65533;?&#65533;
a&#65533;&#65533;3&#65533;t&#65533;(@&#65533;&#65533;&#65533;&#65533;&#65533;&&#65533;&#65533;n&#65533;&#65533;FK&#65533;P&#65533;
&#65533;T&#65533;&#65533;&#65533;&#65533;&#65533;&#65533;&#65533;&#65533;} &#65533;q/&#65533;Mt&#827;&#65533;&#65533;&#65533;Y&#65533;%&#65533;Q&#65533;&#65533;'&#65533;~ &#1216;&#65533;&#1680;/tdt)v&#65533;&#65533;&#65533;M&#65533;&#65533;&#65533;2_&#65533;&#65533;&#65533;&#65533;&h&#65533;&#65533;W.@&@&#65533;&#65533;&#65533;&#65533;d{&#2031;`U&#65533;RK&#65533;J&#65533;h&#878;A&#49675;5&#65533;&#65533;&#65533;`&#65533;&#65533;@i&#65533;&#65533;a&#65533;&#65533;%&#65533;&#65533;&#65533;2&#65533;m/&#65533;I&#65533;&#65533;&#65533;&#65533;&#65533;14&&w&#65533;&#65533;&#65533;&#65533;&#237;O&#65533;P5}&#65533;C&#65533;,&#65533;A &#65533; &#65533;%?&#65533;&#65533;&#65533;+&#65533;&#65533;&#65533;/l&#65533;q&#65533;&#65533;&#65533;Ba&#65533;Y&#65533;TJh&#65533; &#65533;&#1024;B&#65533;&#65533;&#65533;\f&#65533;-&#65533;@&#65533;&#65533;b<&#65533;O&#65533;&#65533;v&#65533;&#65533;&#65533;&#65533;&#65533;2Rh&#65533;&#65533;g &#65533;&#65533;X&#65533;q&#65533;&#65533;6&#65533;&#65533;&#65533;C&#65533;z'Lp>&#65533;&#65533;&#65533;l&#65533;&#65533;;&#65533;&#65533;^&#65533;EV&#65533;]&#65533;Q{&#65533;u`&#65533;d&#65533;&#65533;&#65533;&#65533;jL&#65533;&#65533;&#42670;fi{N&#65533;&#65533;0&#65533;vY8&#65533;'&#65533;&#65533;&#65533;&#65533;&#65533;&#65533;O[&#65533;&#65533;&#65533;&#24511;er&#65533;&#65533;he&#65533;&#65533;&#65533;&#65533;&#65533;`&#65533;h&#65533;&#65533;&#65533;3&#65533;su=y&#65533;\Obs&#65533;&#1691;{&#65533;&#65533;&#839;	&#65533;xx&#65533;&#65533;&#1775;Hx&#65533;&#65533;s&#65533;&#65533;<&#65533;&#65533;$&#65533;H&#65533;2,&#1666;`	&#65533;4 &#65533;G&#65533;&#951;,x&#65533;&#65533;}&#65533;&#65533;)&#65533;+!&#65533;&#65533;O&#65533;M.&#65533;&#65533;&#65533;q"P;\&#65533;&#65533;&#65533;'&#65533;&#65533;&#65533;a&#1235;_`3V&#65533;&#65533;gt+&#65533;&#65533;&#65533;&#65533;g&#65533;{&#65533;&#65533;\N&#65533;nQ&#65533;&#65533;&&#1530;&#65533;&#65533;&#65533;qpo&#65533;2u&#65533;P&#65533;EL0L &#65533;&#65533;&#65533;u&#65533;Gs&#65533;z&#65533; &#65533;;&&#65533;&#65533;&#65533;f&#65533;&#959;&#65533;
2l&#65533;&#65533;!D&#65533;n&#65533;1&#65533;p"&#135;&&#65533;$lc&#132;&#65533;&#65533;
&#456;&#65533;'R&#65533;?&#65533;W&#65533;Lh&#65533;&#65533;B&#65533;
&#65533;&#65533;&#65533;&#65533;&#65533;&#65533;U&#65533;K/,?&#65533;&#65533;lT&#65533;?-&#65533;2m&#65533;&#65533;&#65533;?YQ&&#65533;W&#65533;&#65533;
YL&#65533;&#65533;&#65533;
&#65533;+&#1584;b&#466;e&#65533;&#65533;&#1023;&#65533;g&#65533;&#65533;Y&#65533;&#65533;&#65533;[&#65533;n&#65533;&#165;&#65533;&#65533;&#65533;J.&#65533;5&#65533;&#65533;&#959;W,lb&#65533;&#65533;B/&#65533;&#65533;T&#65533;&#65533;&#65533;iV0N89&#65533;&#65533;S&#65533;&#65533;y&#65533;&#65533;i,`^9a&#1601;&#65533;&#65533;&#65533;4A&#65533;p &#65533;&#65533;^8E!&#65533;	L&#65533;&#65533;9u&#1605;T&#65533;X&#65533;&#65533;/&#65533;+KN8&#65533;&#65533;&#65533;&#65533;Mx&#65533;g&#65533;'?&#65533;&#65533;Ew&#65533;&#933;&#65533;&#65533;0I7&#65533;@&#65533;&#65533;,t&#190;a&#65533;{.J&#65533;?X&#65533;&#65533;&#65533;O&#65533;&#65533;~&#65533;q&#65533;~v	&#65533;P}&#65533;&#65533;Z&#65533;9&#65533; &#65533;J8&#65533;S?&#65533;&#1299;P&#65533;&#65533;&#65533;&#1057;<&#65533;&#65533;&#65533;S&#65533;f&#65533;h&#65533;&#65533;h&#65533;&#65533;3&#460;*.&#65533;&#65533;
&#65533;`&#65533;@&#65533;|e&#65533;W1&#65533;&#65533;@&Q&#65533;&#65533;<&#65533;&#65533;w4&#65533;G(	@I(&#65533;RG&#65533;4a&#65533;4&#65533;DSC6=u!&#65533;Z&#65533;&#337;i&#65533;&#65533;&#65533;?&#65533;&#546;
Kl*&#65533;
#&#65533;&#65533;Y&#65533;&#65533;y&#65533;'&#65533;&#65533;&#65533;O &#65533;e&#65533;P &#65533;&#65533;&#65533;&#65533;%&#65533;&#65533;w^ &#65533; D&#65533;&#65533;d&#813;&#65533;&#65533;&#65533;M7a&#65533;&#65533;s]h+&#65533;V&#65533;C&#65533;&#65533;&#65533;&#65533;E&#65533;[B&#65533;&#65533;&#65533;*C&#65533;54&#65533;?&#1798;&#65533;p	'&#65533;$&#65533;E&#65533;Ti&#65533;&#65533;jY&#65533;&#65533;5&#65533;	 &#65533;.&#65533;&#65533;b&#65533;n&#65533;&#65533;t^`&#65533;&#65533;g	&#65533;6CK&#65533;Z[w&#65533;x&#65533;&#51664;&#65533;&#65533;Q&#65533;&#65533;&#65533;1&#65533;W&#65533;&#65533;iC&#65533;&#65533;&#65533;&#65533;&#65533;;&#65533;&#65533;&#65533;((&#65533;""&#559;]}
<0&#65533;;&#65533;O5&#65533;3)&#65533;!&#65533;d&#65533;&#65533;&#65533;?0&#65533;&#65533;
&#65533;&#65533;&#1552;&#65533;3&#65533;&#528; &#65533;d&;&#65533;\&#65533;)&#65533;&#65533;c&#600; I&#65533;A&#65533;'&#65533;1QC&#65533;@	&#65533;&#65533; UiR@&#65533;&#65533;?m&#65533;2Xs&#65533;tM;,f&#65533;
&#65533;&#65533;&#710;&#65533;&#65533;&#65533;&#65533;&#65533;8&#617;&#65533;RT'D&#65533;&#65533;\0#n&#65533;&#65533;Oy&#65533;P&#65533;
&#65533;=6&#65533;q/&#65533;&#65533;?t&#65533;gw&#65533;j&#65533;M7&#65533;}&#46928;&#65533;&#65533;&#65533;T&#65533;&#65533;&#65533;`&#65533;&#65533;{-D&#65533;2&#65533;&#65533;&#65533;-aF&#65533;	-&#65533;&#65533;Yp@&#65533;&#65533;6&#1773;&#65533;&#65533;&#65533;&#65533;E&#65533;&#65533;?&#65533;&#65533;&#65533;&#65533;Q&#65533;&#65533;j+v&#65533;&#65533;V&#65533;&#36486;&#65533;B&#65533;&#65533;&#65533;&a&#65533;zMC&#65533;F4E&#65533;>&#65533;&#65533;&#65533;&#65533;.&#65533;\&#65533;\&#65533;P1&#65533;&#65533;&#65533;L&#65533;&#65533;5&#65533;5&#65533;&#65533;&#65533;&#65533;&#65533;&#65533;+o&#65533;*(&#65533;,bo&#65533;	&#65533;%7&#65533;&#65533;&#65533;1o7&#65533;&#65533;?&#65533;d&#65533;&#136;&#65533;&#65533;&#65533;&#278;4e,j&#65533;	&#65533;J&#65533;@&#65533;`&#65533;F,2&#65533;B&#65533;0&#65533;	V&#65533;b*2&#65533;&#65533;D&#65533;2&#65533;&#65533;&#65533;%[&#65533;&#65533;A&#65533;d&#65533;!E&#65533;&#65533;0&#65533;&&#65533;p&#65533;+9&#65533;&#65533;mK!1&#1686;&#65533;@&#65533;&#65533;&#65533;&#65533;K`&#65533;I&#65533;
h&#65533;&#65533;xm&E\&#65533; O&#1333;&#65533;lM~i&#65533;
Y&#65533;&#65533;&#65533;)&#65533;i-&#65533;&#65533;&#1634;&#65533;,r&#65533;{
&#65533;O&#65533;&#65533;?(&#65533;P&#65533;A&#65533;l&#65533;&#65533;&#65533;&#65533;%r&#65533;b&#65533;u&#65533;&#65533;Z&#65533;&#65533;&#2125;&#65533;~&#65533;&#65533;&#65533;p&#65533; &#65533;&#65533;&#65533;?&#65533;&#65533;&#65533;R=D&#65533;&#65533;&#65533;kx&#65533;&#65533;f4O!&#869;&#65533;#&#65533;&#65533;"&#65533;&#1391;&#65533;&#65533;U)&#65533;&#65533;U&#65533;1Cg&#65533;&#65533;-&#65533;3&#65533;&#65533;g&#65533;&#65533;&#65533;&,&#65533;r&#65533;H3"&#65533;A5&#65533;=&#65533;H&#65533;&#65533;&#65533;&#65533;?&#65533;QP&#65533;|&#65533;&#65533;&#65533;(h&#65533;&#65533;&#65533;"2&#65533;&#65533;&#65533;$&#65533;&#65533;'.Q
&#65533;0&#65533;&#65533;&#65533;&#65533;CXbp&#65533;h"1PF1&#65533;&#65533;&#65533;&#65533;&#65533;(!H{&#65533;9'tB&#65533;%&#65533;!Q&#65533;&#65533;	%	&#65533;3T	&#972;&#65533;CsV0iK&#65533;&#65533;B
&#65533;#.&#65533;(fR&#65533;&#65533;&#65533;&#369;&#65533;	&#65533;Eh&#65533;&#65533;&#65533;&#65533;8&#65533;&#65533;,i&#65533;?&#65533;&#65533;&#65533;@&#65533;&#65533;y&#65533;&#65533;a&#65533;&#65533;Q&#65533;&#65533;&#65533;%i`Ui&#41515;&#65533;E&#65533;&#65533;-&#65533;]mY&#65533;D9dW&#65533;&#65533;B&#65533;&#65533;&#1969;&#65533;&#65533;H&#65533;Cz3:52&#65533;S&#65533;3&#65533;B&#65533;&#1042;&#65533;iF!&#65533;!edZ&#65533;m}&#65533;0&#65533;&#65533;&#65533;&#65533;&#65533;5$&#65533;p&#65533;&#65533;R(&#65533;&#65533;2&#65533;L&#65533;&#65533;&#65533;B&#65533;&#65533;&#65533;@&#65533;(&#65533;*&#1529;~%&#65533;&#65533;&#65533;&#65533;&#65533;&#65533;&#65533;&#65533;&#65533;&#65533;&#65533;.!`Y hA&#65533;b.9'&#65533;&#65533;&#65533;&#65533;F&#65533;bG&3
&#65533;&#65533;&#65533;&#65533;)&#972;,&#65533;&#65533;&#65533;?;&#65533;&#65533;$dJ&#65533;&#65533;&#65533;Rb&#65533;6&#65533;V&#65533;O&#65533;g90&#65533;&#65533;)&#65533;d&#65533;&#65533;&#65533;&#1491;&#65533;&#65533;&#65533;&#65533;b&#65533;
S&#65533;&#65533;&#65533;&#65533;&#65533;&#65533;&#65533;L&#65533;(&#65533;&#65533;F&#65533;&#65533; &#65533;!&#65533;&#65533;G&#65533; &#65533;@<&#65533;SMe#&#65533;r(&#65533;&#65533;3&#65533;nD,&#65533;9JrNw&#65533;&#65533;K&#65533;&#65533;9&#65533;:&#65533;&#65533;Z&#65533; g1 &#65533;&#65533;.U&#65533;K&#65533;uk&#1691;=*&#65533;&#65533;&#65533;?&#65533;&#65533;&#65533;:uS E%s&#65533;&#65533;K*&&#65533;J&#65533;&#65533;H)#&#65533;`5&#65533;K&#65533;&#65533;[Ca
[&#65533;Z&#65533;eB&#65533;P&#65533;HQ&#65533;{&#65533;&#65533;
&#65533;&#65533;E!&#65533;&#65533;&#65533;^&#65533;&#65533;V^&#1453;&#65533;i&#65533;&#65533;&#65533;CLs@&#65533;5.&#65533;&#65533;,'&#65533;&#65533;4&#65533;&#65533;&#65533;&#65533;m&#65533;&#65533;&#65533;&#65533;]&#65533;&#65533;&#65533;&#65533;m&#65533;T:&#393;&#65533;mZy%!;&#65533;&#65533;68&#65533;4&#65533;!%&#65533;&#65533;t&#65533;Y&#65533;&#65533;y!&#1132;F&#65533;%9&#65533;&#65533;h&#65533;&#65533;X[O&#65533;(&#65533;ibB &#65533;&#65533;JR&#65533;L&#65533;&#65533;-&#65533;!&#65533;]ri&0&#65533;&#1162;&#65533;&#65533;&#65533;,&#65533;&#65533;Mk&#65533;&#65533;
Q&#65533;&#65533;&#65533;&#65533;9&#23237;&#65533;&#65533;B&#65533;4&#65533;!w&#65533;ce 5&#65533;&#65533;&#65533;Ui&#65533;o~!&#65533;9?&#65533;VN&#65533;&#65533;&#65533;&#65533;z&#65533;A!&#65533;&#65533;/&#65533;&#65533;&#65533;&#452;&#65533;"9&#65533;&#65533;&#65533;q&#65533;<&#65533;&#65533;&#65533;{&#65533;Q(l&#65533;qP&#65533;?&#65533;&#65533;&#65533;&#880;&#65533;W7x&#65533;&#65533;&#65533;&#65533;u&#65533;ZVH!&#65533;P&#65533;&#65533;T&#65533;,VH&#65533;&#65533; &#65533;&#65533;&#65533;&#65533;+&#65533;1&#65533;SL5h|&#65533;&#65533;O[x&#65533;ho&#65533;&#65533;4&#65533;&#65533;&#65533;rM&#65533;&#65533;OF&#65533;q&7&#65533;D&#65533;T`$&#65533;&#65533;b,&#65533;K&#65533;L&#65533;q2$&#65533;WZY&#65533;Y6&#65533;&#65533;QHHDjfv&#65533;&#65533;&#65533;&#65533;c&#65533;CSh&#65533;&#65533;&#65533;&#65533;3h&#65533;UmG&#65533;&#65533;&#65533;&#1446;&#65533;!4&#65533;@&#65533;C&#65533;dj-`&#65533;7g>:&#65533;!.V&#65533;&#65533;&#65533;&#65533;&#65533;"+&#65533;S&#65533;&#65533;&#65533;&#65533;&#65533;G&#65533;|Wd.C&#65533;V@b	!&#65533;#-p%&#65533;&#606;CZi&#65533;&#65533;>1&#65533;iHyU&#65533;9]8!&#65533;&#65533;B&&#65533;&#65533;)8&#65533;)y&#65533;J&#65533;&#65533;0&#65533;b;&#65533;2&#65533;M&#65533;&#65533;`&#65533;&#65533;&#1475;&#65533;&#65533;G&#65533;]&#65533;&#65533;W&#65533;&#65533;\&#65533;R&#65533;&#1748;r!&#65533;&#65533;fb&#65533;p_&#65533;&#65533;U&#65533;B&#65533;P&#65533;&#65533;&#65533;b&#65533;&#65533;*&#65533;&#65533;y&#65533;&#65533;&#65533;+Nq&#65533; &#65533; c!4._&#65533;&#695;&#65533;&#65533;&#65533;/_&#65533;&#65533;+&#65533;&#47550;&#65533;&#65533;&#65533;&#65533;&#65533;W&#65533;3p&#65533;&#65533;&#46426;zU&#65533;&#65533; &#65533;$&#65533;(&#65533;&#65533;P&#65533;&#65533;&#65533;?&#65533;_&#65533;&#65533;>&#65533;}&#1038;P&#65533;&#65533;		&#65533;&#65533;D&#65533;&#65533;H&#65533;&#65533;IP&#65533;&#65533;m&#976;>-&#65533;&#65533;)&#65533;&#65533;$&#65533;JP\&#65533;@&#65533;&#65533;I	z&#65533;}&#65533;&#65533;&#65533;V&#65533;&#65533;&#65533;&#65533;	t&#65533;&#65533;5D>DU&#65533;&#65533;&#65533;	&#65533;&#65533;`&#65533;TZ&#65533;&#65533;&#65533;~&#320;&#65533;&#65533;D}C|&#65533;%&#65533; F&#65533;&#65533;A,)&#65533;&#65533;@+M&#65533;FqFZ&#65533;k&#1818;&#54018;,&#65533;{&#65533;MM&#65533;&#32873;&#65533;CT^&#65533;=&#65533;,XX&#65533;&#65533; &#1771;H&#65533;,H&#65533;&#65533;)&#65533;&#686;&#65533;&#65533;*&#65533;&#65533;4U=L*&#65533;!^&#65533;T&#65533;&#65533;&#65533;B("&#65533;(&#65533;G%-D&#65533;"&#65533;&#65533;&#65533;eKB8w&#65533;&#65533;&#65533;&#65533;&#65533;&#65533;&#65533;&#65533;&#65533;&#65533;&#65533;&#65533;&#65533;B&#65533;B&#65533;&#65533;&#65533;&#65533;W&#65533;&#65533;~&#65533;&#65533;/&#65533;O&#65533;&#65533;&#65533;&#65533;&#1022;&#65533;X&#65533;&#65533;&#382;&#65533;&#65533;&#65533;b&#65533;&#65533;_&#1352;&#65533;L Y&#1376;&#65533;l&#53837;(&#65533;U&#65533;`&#65533;S&#65533;&#65533;&#65533;c5&#65533;5&#65533;	&#65533;&#65533;J&#65533;&#65533;&#65533;&#65533;&#65533;Y&#65533;SK&#65533;\&#65533;&#1292;&#65533;&#65533;X&#65533;&#65533;9&#65533;&#65533;hADH&#65533;C&#65533;PG&#65533;D=;&#65533;&#65533;&#65533;PSP&#65533;n&#65533;&#65533;&#65533;&#65533;&#65533;B&#65533;A&#65533;T&#65533;&#65533;&#1865;&#65533;&#65533;&#65533;R&#65533;IC&#65533;"BB&#335;5&#65533;&#65533;&#65533;@*&#65533;KB$&#65533;&#65533;&#65533;&#65533;c&#65533;<&#65533;S)&#65533;&#65533;Yb{5&#65533;o&#65533;&#65533;&#65533;&#1034;#a.&#65533;LDL&#65533;&#65533;9[ F&#65533;,&#65533;Q&#65533;&#65533;,&#65533;&#65533;&#65533;&#65533;C&#65533;&#65533;!&#65533;)&#65533;&#65533;|&#65533;&#65533;%&#65533;&#65533;&#65533; &#65533;N&#65533;&#65533;&#65533;&#65533;^&#65533;&#429;&#65533;d .DeH&#65533;"NwyK0&#65533;&#65533;&#65533;M&#65533;(&#65533;C(&#65533;&#65533;&#65533;AB&#65533;`&#65533;&#65533;&#65533;&#523;&#65533;}&#65533;1\&#65533;&#65533;B&#65533;e]&#65533;&#65533;/&#65533;KB&#65533;%Y&#65533;&#65533;V0mi&#65533;5&#65533;&#65533;&#65533;e&#65533;&#65533;Qb&#65533;&#65533;&#65533;&#65533;&#65533;8)&#65533;k)&#65533;&#65533;tPd&#65533;&#65533;X#&#65533;&#65533;&#65533;&#65533;&#1603; &#65533;\Bg&&#65533;&#65533;&#65533;&#65533;(g=&#65533;H&#65533;&#65533;&#65533;&#65533;&#65533;&#1299;&#65533;&#65533;k&#65533;BL8&#65533;&#65533;&#65533;&#65533;&#65533;&#65533;&#65533;&#65533;5M&#65533;@&#65533;%&#327;E&#65533;yR&#65533;&#65533;
&#65533;A&#65533;&#65533;M&#65533;I&#65533;sNZ&#65533;&#65533;CTu2&#65533;t&#65533;&#65533;&#65533;&#65533;&#65533;&#65533;&#65533;&#65533;&#65533;B&#65533;F&#65533; $&#65533;&#65533;?&#65533;&#65533;bX&#65533;`&#1310;Si&#65533;F&#65533;h&#65533;Er&#65533;s&#65533;&#65533;{&#65533;N&#65533;&#65533;di\[&#65533;9&#65533;R&#65533;&#65533;m&#65533;R&#65533;&#417;&#65533;&#65533;&#65533;&#64836;&#65533;("q&#65533;p&#65533;&#65533;FB&#65533;&#65533;?&#65533;&#65533; n,C&#65533;&#65533;&#65533;J &#65533;D18&#65533;&#65533;&#1786;a&#65533;#=eh&#65533;&#65533;|&#65533;Btb&#65533;_&#65533;&#65533;&#65533;+&#65533;V&#65533;A&#65533;)Y&#65533;X|,&#65533;]F&#65533;,&#65533;,&#65533;%&#65533;&#65533;&#65533;Ksi'&#65533;6&#65533;RD&#65533;&#1249;&#65533;&#65533; Q&#65533;&#65533;L&#65533;%&#278;&#65533;&#444;&#65533;&#65533;&#65533;&#65533;y&#65533;&#1608;fNG&#65533;&#65533;&#65533;&#65533;hIC&#65533;DBL&#65533;H&#65533;&#65533;&#65533;y&#65533;&#65533;&#144;&#65533;&#855;&#65533;&#65533;?&#65533;9&#65533;i&#65533;@&#65533;&#65533;DK8M&#65533;p&#65533;Q&#65533;E&#65533;-&#65533;Q\]Q@&#65533;C-gBX&#65533;&#65533;eB&#65533;IV&#65533; #`&#65533;2D&#65533;ag&#65533;z&#1871;a&#65533;&#65533;"6&#65533;.&#65533;&#1063;&#65533;5b&#65533;D)y&#65533;aTb&#65533;J&#65533;&#65533;l&#65533;&#65533;`F&#1540;
hs&#65533;&#65533;&#65533;rL&#65533;&#65533;&#65533; a&#65533;&#65533;b&#65533;@h&#65533;&#65533;~&#65533;B&#65533; ,&#65533;&#65533;ao`NI"&#65533;R&#65533;laD&#65533;W&#65533;&#65533;C`&#65533;&#8747;k&#65533;&#65533;f&#65533;v|&#65533;
&#65533;(&#65533;%&#65533;A&#65533;&#65533;(&#65533;h &#65533;j&#65533;&#65533;z&#65533;&#65533;}&#65533;&#65533;~&#65533;&#65533;&#65533;&#65533;}&#65533;%\|&#65533;&#65533;:Z&#65533;&#65533;#1&#65533;h&#65533;&#65533;&#65533;&#65533;m&#65533;&#65533;&#65533;SbY&#65533;&#65533;&#65533;7Q&#65533;&#65533;6D&#65533;6&#65533;g5j~&#65533;&#65533;&#65533;l&#65533;J&#65533;d&#65533;k)&#65533;&#65533;BDl&#65533;&#65533;&#65533;&#65533;SmE&#65533;M&#65533;b~&#65533;NP&#65533;&#65533;V&#65533;E&#65533;&#65533;E&#65533;m?&#65533;I&#65533;&#521;&#65533;=Hv~&#65533;&#65533;l@B,&#65533;&#65533;&#65533;&#65533;&#1350;O&#65533;S\&#65533;&#65533;w&#65533;&#65533;*-M&#65533;&#65533;&#65533;b&#65533;GQ&#65533; &#65533;&#65533;
(%&#65533;F&#65533;&#65533;&#65533;Fy&#65533;mIY&#65533;K&#65533;rhO&#65533;&#65533;S&#65533;'&#65533;&#65533;&#65533;&#65533;&#65533;&#65533;W&#65533;J%m&#65533;&#65533;&#65533;q,n&#65533;Hk&#65533;&#65533;&#65533;&#65533;&#65533;&#65533;D.T>&#65533;&#65533;aX&#65533;"F&#65533;&#65533;&#65533;&#65533;+R&#65533;&#65533;&#65533;&#65533;C&#65533;&#65533;e&#65533;$&#65533;&#65533;&#65533;Z&#65533;X&#65533;4D&#65533;&#65533;&#65533;&#65533;%&#65533;&#65533;n+&#65533;"&#65533;~j&#65533;&#65533;qBD4&#65533;&#65533; S&#65533;&#65533;&#65533; o&#65533;B0o$&#65533;&#65533;B&#65533;&#65533;&#65533;&#65533;V/&#65533;^/&#65533;~&#65533;$&#65533;&#65533;YK &#65533;C&#65533;&f&#65533;#&#65533;L&#65533;&#65533;J&#65533;&#65533;&#65533;&#65533;M&#65533;HP&#65533;&#65533;&CtI&#1221;&#65533;&#220;&#65533;?&#65533; E&#65533;&#65533;g&#65533;&#65533;M&#65533;*&#65533;&#65533;&#65533;/&#65533;@*v&#65533;&#65533;&#65533;&#65533;&#430;&#65533;&#65533;&#321; S&#65533;&#1101;]&#65533;&#65533;J&#1037;&#65533;dD&#65533;&#65533;X4&#65533;&#65533;F&#65533;!&#1694;&#65533;&#65533;&#65533;&#6988;&#65533;&#65533;&#65533;?x&#65533;J&#65533;ps8&#65533;:&#65533;<&#65533;6&#65533;&#65533;&&#65533;&#65533;J&#65533;x&#65533;d<+&#65533;&#852;B&#65533;&#65533;
3&#65533;B,&#65533;Pf&#65533;C$
M&#65533;&#65533;oX&#65533;&#65533;&#65533;&#65533;&#65533;&#65533;RA&#65533; &#65533;&#65533;F&#65533;&#673;p&#65533;PX&#65533;6&#65533;&#65533;t&#22728;&#65533;&#65533;&#65533;nB&#65533;_8&#65533;<&#65533;&#65533;&&#65533;z8&#65533;-&#65533;&#65533;Y&#65533;&#65533;,&#65533;&#65533;b@&#65533;&#65533;&#65533;?&#65533;&#65533; &#65533;&#65533;&#65533;1 &#65533;1D4D!3D"&#65533;D,'C&#65533; &#65533;q$g/B.&#65533;X&#65533;&#65533;,DL&#65533;9.D&#65533;&#65533;Yk&#65533;kY&#65533;9&#65533;8&#65533;&#65533;&#65533;&#65533;B&#65533;&#65533;R&#1557;&#65533;&#65533;3M&#65533;l,DE&#65533;r&#65533;&#65533;m&#65533;&#65533;b&#65533;*&#65533;&#65533;E]&#65533;E&#65533;&#65533;&#65533;*&#65533;&#1096;>e&#65533;1&#65533;&#65533;&#65533;&#65533;!&#65533;&#65533;&#65533;.Ci&#65533;%M&#65533;
&#65533;&#65533;I&#65533;&#65533;&#65533;&#65533;&#65533;&#65533;B&#65533;&#65533;B&#535;zZ&#65533;&#65533;&#65533;&#65533;&#65533;&#65533;(k&#65533;e&#65533;&#65533;&#65533;-q&#65533;}&#65533;z1&#65533;&#654;?(p&#65533;&#65533;b &#65533;R&#1026;&#65533;&#65533;&#65533;&#65533;&#65533;RWf&#1352;Vb&#65533;&#65533;J=J&#65533;&#1448;'&#65533;&#65533;&#65533;&#65533;&#200;&#65533;+&#65533;!DX&#65533;.gt&#65533; &#65533;&#65533;&#65533;&#65533;G&#65533;&#65533;BttD|&#65533;E&#65533;&#65533;F&#65533;PB&#65533;&S&#65533;&#65533;9&#65533;)9&#65533;&#65533;&#65533;&#65533;&#65533;&#65533;&#65533;HG&#65533;&#1245;&#65533;*&#65533;Y)&#65533;L&#65533;lAY&#65533;!&#1106;]S&#65533;&#65533;&#65533;&#65533;rS$mJ?&#65533;X&#65533;&#65533;&#65533;".&#65533;&#65533;&#65533;&#65533;B:&#65533;&#65533;1UBBhE7&#65533;H&#65533;$&#65533;&#65533;&#65533;3k&#1773; &#65533;#&#65533;&#65533;&#65533;&#65533;&#65533;XSh&#65533;
w&#65533;I&#65533;p&#65533;&#65533;&#759;2(&#65533;*+&#65533;X&#435;&#65533;gO6h&#65533;&#65533;J&#65533;&#65533;!n&#65533;&#65533;G&#65533;/&#65533;&#65533;&#65533;-&#65533;b&#65533;&#65533;&#65533;&#65533;&#65533;&#65533;WB?&#65533;&#65533;B&#65533;&#65533;&#51962;&#65533;&#65533;&#65533;@8&#65533;1T&#65533;6S&#65533;&#65533;?&#65533;vk?&#65533;^&#65533;@},&#65533;I&#65533;&#65533;BD&#65533;5r_C#&#65533;r<&#65533;KGD&#65533;&#65533;tBp&#65533;&#65533;&#65533;&#1622;&#1040;&#65533;<F&#65533;&#65533;&#65533;*&#65533;&#65533;*&#65533;DP;&#65533;&#65533;AMP&#65533;&#65533;N&#65533;w&#65533;U&#65533;D&#65533;Q&#65533;r&#65533;9*k&#65533;7KT&#65533;&#65533;&#65533;&#65533;,J5}`&#65533;.q&#65533;C&#65533;X&#65533;5&#1682;
L&#1670;&#65533;&#65533;H&#65533;&#65533;&#65533;&#65533;I&#65533;&#65533;6\&#65533;&#65533;&#65533;N&#65533;O&#65533;uLys&#65533;u&#65533;&#65533;d&#65533;&#65533;&#1450;e&#65533;&#65533;&#724;x=+<&#65533;&#65533;^3&#65533;P&#65533;5&#65533;r&#65533;&#65533;&#65533;&#65533;&#65533;&#65533;J&#65533;ZS&#65533;b&#65533;L"+u&#65533;&#1222;&#65533;&#65533;m}2!X&#65533;&#1544;Et&#65533;A&#65533;&#65533;&#65533;E&#65533;1C&#65533;&#65533;N&#65533;&#65533;&#65533;&#65533;U&#65533;&#65533;wJ&#65533;&#65533;?@yBx@D&#65533; l?Tn2$'&#65533;o72p3&#65533;5<&#65533;@&#65533;&#65533;y&#65533;&#65533;1K;&#65533;S&#65533;&#65533;&#65533;FG&#65533;&#614;&#65533;&#65533;&#65533;&#65533;e`?&#1391;&#65533;&#65533;&#65533;&#65533;&#65533;&#65533;6L&#65533;&#65533;y/5&#65533;G&#1633;:&#65533;&#65533;&#65533;~&#65533;K&#65533;&#65533;&#1799;-&#65533;&#65533;U&#65533;&#65533;&#65533;&#65533;&#65533;nB&#65533;&#65533;&#65533;Y&#65533;&#1634;b&#65533;s&#65533;BR&#65533;&#65533;&#65533;&#65533; ]&#65533;&#687;1&#260;R&#65533; .&#65533;&#65533;&#65533;<&#65533;x&#65533;&#65533; p^K&#65533;Hv8&#65533;&#65533;&#65533;Ly+&#65533;>E&#65533;&#65533;s&#65533;L&#65533;?t&#65533;&#65533;D&#65533;-4&#65533;s0&#65533;|fT&#65533;&#65533;&#65533;$&#65533;2;&#65533;(&#65533;6D&#65533;&#65533;&#65533;>&#65533;X&#65533;&#65533;|79&#65533;&#65533;&#65533;/0IC&#65533;l+&#65533;&#65533;&#65533;}&#65533;&#65533;9&#65533;&#65533;#/&#65533;#k9&#65533;C&#316;&#65533;&#65533;&#65533;&#65533;Cp&#65533;8&#65533;#Hx&#65533;&#65533;&#65533;&#65533;;&#65533;YK&#65533;*'D&#65533;&#65533;&#65533;&#65533;`&#65533;&#65533;&#65533;&#65533;&#65533;&#65533;6&#65533;7&#65533;T&#65533;&#65533;p&#65533;w|Y(:&#65533;0&#65533;^&#65533;&#65533;<&#65533;&#65533;L&#65533;&#65533;&#65533;&&#65533;&#65533;E7&#65533;,x&#65533;&#65533;&#65533;at&#65533;R&#1802; &#65533;&#65533;%&#65533;x&#65533;&#65533;W&#65533;&#966;r&#65533;&#65533;M&#65533;&#65533;&#65533;&#65533;bo&#65533;&#65533;,&#65533;&#65533;&#286;&#65533;&#65533;&#65533;6=:&#65533;&#65533;h&#65533;&#65533;hTddd&#65533;&#65533;&#65533;&#65533;&#65533;B &#65533;n&#65533;p(&#65533;s&#65533;$lN&#65533;&#65533;&#65533;MM%G&#65533; c&#1924;yJ&#65533;=;&#65533;&#65533;A&#65533;g&#65533;&#65533;?\&#65533;&#65533;Fmp&#65533;&&#65533;X&#65533;~&#65533;&#65533;&#65533;&#65533;&#65533;&#64014;&#65533;&#65533;&#65533;&#65533;[w&#65533;&#65533;&#65533;&#65533;&#65533;&#65533;k&#65533;&#65533;e&#65533;?&#65533;&#65533;r&#65533;&#65533;B&#65533;&#65533;t&#65533;&#65533;O&#65533;&#65533;&#65533;GD[&#65533;&#65533;~&#65533;t}&#65533;&#65533;1&#65533;{&#65533;Cn;r&#65533;&#65533;B&#65533;kghB&#65533;&#65533;&#65533;D&#65533;&#65533;&#65533;&#65533;&#65533;&#65533;&#65533;>&#65533;+;D"l#T&#65533;u.D0&#65533;&#65533;&#65533;&#65533;?&#65533;&#65533;`&#152;G>&#65533;;&#65533;&#65533;&#65533;nS&#65533;_?&#65533;&#65533;&#65533;.b&#65533;B F&#65533;&#65533;&#65533;2&#65533; &#65533;3C&#65533;y&#65533;J`x&#65533;|&#65533;&#65533;[F&#65533;&#885;e&#65533;&#65533;{-&#65533;&#65533;5e&#65533;p5&#65533;xK D&#65533;%&#65533;VX&#65533;&#1188;&#1983;&#65533;k&#65533;P&#65533;4W@l&#65533;&#65533;&#65533;D&#65533;&#65533;y&#1128;p&#65533;E 
7)P&#65533;!&#461;;N:`a&#65533;?RTZ&#65533;E&#65533;&#2002;&#65533;w&#65533;	&#65533;&#65533;4&#65533;/+>&#65533;Y&#65533;b&#1183;
&#65533;&#65533;&#65533;dJR&#65533;~&#65533;&#65533;&#65533;W&#65533;&#65533;?H&#65533;&#65533;sb&#65533;	&#65533;&#65533;&#65533;`&#65533;&#65533;&#65533;GjZ&#65533;k&#1654;u&#65533;n\&#65533;s&#65533;&#1461;{&#65533;m9&#65533;&#65533;&#65533;&#65533;&#1518;&#65533;o&#65533;\&#65533;&#65533;&#65533;7&#65533;,Z&#65533;&#65533;&#65533;&#65533;J&#65533;:&#65533;*&#65533;&#65533;7_&#65533;4`&#1123;I&#65533;MT&#1709;e&#65533;&#65533;Ap&#65533;5DX&#65533;f&#1510;M6&#65533;&#1595;y&#65533;&#65533;&#65533;&#65533;&#65533;&#65533;_&#65533;&#65533;&#2018;?&#65533;&#65533;&#65533;M&#65533;&#65533;&#65533;r&#65533;haCD&#65533;&#65533;a&#65533;5QC&#65533;&#65533;
&#65533;4&#65533;7"&#65533;&M.$&#65533;&#65533;=&#65533;I89Bm&#353;B&#65533;
1&#65533;;`&#1090;4F&#65533;`&#65533;e&#65533;Y&#65533;&&#65533;&#65533;&#65533;G&#65533;&#65533;H&#65533;?!&#65533;&#32778;\k&#65533;&V&#65533;bC&#65533;&#65533;
*&#65533;&#65533;&#65533; *	Jp"&#65533;b)&#65533;4<R&#65533;6Y &#65533;&#65533;&#65533;Hp&#65533;
&#65533;&#65533;&#65533;I\L&#65533;&#65533;&#65533;&#65533;&#65533;&#65533;@&#65533;&#65533;c&#65533;&#65533;&#65533;&#65533;i<&#65533;&#65533;t&#65533;&#65533;&#65533;h
&#65533;&&#65533;*D!0&#65533;,$&#65533;@r&#65533;&#65533;0&#65533;r&#149;&#65533;"h&#65533;&#65533;&#65533;\&#65533;&#65533;6I&#65533;/&#689;!&#956;6&#65533;&#65533;&#65533;&#65533;*-&#65533;&#65533;&#65533;&#65533;&#65533;&#65533;g&#65533;&#65533;&#65533;&#65533;&#65533;&#65533;*&#65533;T)!&#65533;&#65533;G&#65533;&#65533;&#65533;&#32053;&#65533;&#65533;&#65533;&#65533;9h&#65533;gSV&#65533;T&#65533;&#65533;&#65533;&#65533;SKE&#65533;&#65533;&#65533;&#65533;&#65533;R-&#65533;SNYm&#65533;W\cMJ:&#65533;&#65533;&#65533;&#65533;&#65533;&#65533;W&#65533;&#65533;&#65533;6&#65533;E&#65533;8&#65533;&#65533;&#65533;W&#65533;&#65533;+&#65533;&#65533;p"<&#65533;"&#65533;-n&#65533;!1&#65533;'&#65533;cO&#65533;&#65533;ZL&#65533;&#65533;&#65533;"&#65533;&#65533;&#65533;&#65533;&#65533;h&#65533;]#&#65533;O&#65533;&#65533;JH&#65533;)&#65533;Z(&#65533;&#65533;&#1717;&#65533;&#65533; ]&#65533;Q&#65533;&#65533;&#1184;%h&#65533;q&#1099;	&#65533;&#65533;(&#65533;&#65533;&#65533;&#65533;m&#65533;a&#65533;&#65533;z&#65533;-q&#65533;&#565;vRR!@&&#65533;&#1183;&#65533;&#65533;&#65533;x+&#175;]&#65533;k&#65533;"&#65533;,&#65533;S&#65533;rE&#65533;&#65533; &#65533;&#65533;&#65533;&#65533;26&#1506;&#65533;>&#65533;&#65533;o&#65533;&#65533;G&#65533;4&#65533;(&#65533;i&#1709;C&#65533;EVQ&#65533;1De&#65533;`&#65533;&#65533;&#182;&#65533; &#65533;&#65533;&#65533;0*&#65533;&#65533;&#65533;PD&#65533;&#65533;&#65533;VB&#65533;&#65533;&#65533;!&#65533;&#65533;[.&#65533;Tm&#65533;e&#65533;+&#65533;&#65533;&#65533;&#65533;&#65533;&#65533;78k&#65533;EN&#65533;&#65533;&#65533;&#65533;8&#65533;&#65533;&#65533;&#65533;&#65533;&#65533;:&&#65533;&#65533;&#994;m1X|&#65533;&#940;&#65533;@W69_g&#65533;&#65533;&#65533;>&#65533;nhW&#65533;&#65533;l&#527;k&#65533;&#65533;&#65533;[Hi&#65533;&#65533;&#65533;&#65533;T&#65533;&#65533;$&#65533;&#65533;&#65533;&#65533;&#65533;&#65533;P"&#65533;e8&#65533;]&#65533;&#65533;MC&#159;&#65533;&#65533;&#65533;&#65533;l&#744;&#65533;&#701;&#65533;&#65533;&#65533;&#65533;&#65533;&#65533;&#65533;&#65533;&#65533;7"(6tR&#65533;&#65533;,&#65533;&#65533;&#65533;&#65533;&#65533;Z23&#65533;d&#65533;&#65533;bW&#65533;&#65533;r&#65533;r&#65533;$&#65533;H&#65533;'WC&#65533; <%iHaA&#1538;B
1&#65533;"<&#65533;&#65533;&#65533;&#65533;&#65533; &#65533;Y&#514;&#818;,&#65533;A&#65533;
&#65533;&#65533;&#65533;D*&#65533;&#65533;H&#65533; &#65533;a&#65533;&#65533;@a&#65533;&#65533;&#65533;&#65533;&#65533;
&#65533;mm&#65533;&#65533;&#65533;?&#65533; &#65533;((m&#65533;&#65533;&#65533;&#65533;`&#65533;(X&#65533;&#65533;&#65533;8"&#65533;&#65533;)&#65533;M*>p&#65533;>&#65533;&#65533;F&#65533;hD&#65533;E&#65533;&#65533;:&#65533;&#65533;t&#65533;CF&#65533;&#65533;&#65533;.&#65533;&#65533;?X&#65533;F5&#65533;&#65533;
A\&#65533;XG&#65533;&#65533;"&#65533;&#65533;&#65533;X&#65533;m&#65533;A@&#65533;.&#65533;\&#65533;&#65533;&#65533;&#65533;b5&#65533;t&#65533;Q&#65533;&#65533;6&#518;*P&#65533;*&#65533;&#65533;1A/=&#65533;l&#65533;h7&#65533;&#65533;&#1902;!i&#65533;&#65533;5&#65533;&#65533;po_&#65533;&#4609;4&#65533;&#65533;]&#65533;&#65533;&#973;&#65533;&#65533;?&#65533;L&#65533;-&#65533;Y&#65533;&#65533;N&#65533;q&#65533;#*&#65533;&#65533;"2&#65533;&#65533;
&#65533;[&#65533;$zG&#65533;&#65533;&#65533;&#65533;&#65533;"r&#65533;&#65533;I&#65533;#&#65533;&#65533;\&#65533;&#65533;x&#65533;~j&#65533;&#65533;V&#65533;&#65533;|&#65533; fRY`&#65533;
&#65533;&#65533;(`&#65533;uI&#1610;W &#65533;)fWX&#65533;>7&#65533;E>&#398;&#65533;&#65533;&#65533;&#65533;&#65533;!*$
Hh[&#43408;&#65533;*$&#65533;&#65533;AC*&#65533;&#65533;(&#65533;M"pX!&#65533;C&#65533;&#6368;&#65533;E&#65533;&#65533;|&#65533;!&#65533;!.&#65533;&#65533;&#65533;6&#65533;&#65533;H&#65533;&#65533;?ZS&#65533;B!(&#65533;&#65533;&#65533;D`&#65533;4&#65533;&#65533;J#&#65533;&#65533;-&#65533;&#65533;>&#65533;&#65533;S&#65533;&#65533;m,&#65533;&#65533;&#65533;&#65533;6J&#65533;&#65533;
aA&#65533;&#65533;&#65533;&#65533;ju&#65533;q&#65533;*B&#65533;U&#65533;R&#65533;cR&#65533;&#65533;&#65533;&#65533;&#65533;t&#65533;(&#65533;&#65533;)W&#65533;&#65533;&#65533;L&#65533;&#65533;&#65533;	&#65533;<&#65533;	&#65533;K&#65533;&#65533;:&#65533;0&#65533;&#65533;&#65533;&#65533;)&#65533;&#65533;=&#65533;p#&#65533;&#65533;&#65533;&#65533;&#65533;&#65533;&#65533;&#65533;[&#65533;A&#65533;&#65533;&#65533;&#65533;&#65533;F&#65533;&#65533;P~&#65533;&#65533;xLi,Df&#65533;4?&#65533;&#65533;&#65533;Z&#65533;&#65533;&#65533;t&#65533;zI&#65533;m&#65533;&#65533;M&#65533;%&#65533;I& &#65533;&#65533;))@&#2002;&#65533;ZV&#148585;&#65533;N&#65533;W[ h&#65533;&#65533;Q&#65533;8&#65533;&#65533;Z&#65533;&#65533;&#65533;&#65533;&#65533;&#65533;&#65533;l&#65533;Y&#65533;;,&#65533;&#65533;&#65533;=Z'&#65533;&#65533;B&#65533;&#65533;&#65533;",M&#65533;|u&#65533;&#65533;$jQ&#65533;b~K&#65533;&#2037;&#65533; 4	&#65533;&#65533;rS&#65533;&#65533;&#65533;&#65533;8MT&#65533;'X&#65533;xF&#65533;&#65533;&#65533;WM&#65533;&#65533;&#65533;H<&#65533;|9&#1800;&#65533;&#65533;:5&#65533;&#65533;V&#65533;&#65533;<&#65533;&#65533;&#505;&#65533;&#65533;&#65533;K&#65533;&#65533;&#65533;&#65533;r&#65533;X!0&#65533;&#65533;&#65533;bS1&#65533;Y&#1089;9(&#65533;&#65533;&#65533;&#65533;"i&#65533;&#65533;?&#65533;!&#65533;&#65533;&#65533;V~&#65533;@&#65533;X=&#65533;lm&#65533;&#65533;&#65533;&#65533;&#65533;&#65533;(%&#65533;Z&#65533;"_r&#65533;&#65533;l&#65533;&#65533; bx&#65533;&#65533;tB&#65533;&#65533;-&#65533;LiJ&#65533;&#65533;&#65533;&#65533;0&#65533;&#65533;GC&#691;1&#65533;t&#65533;IX&#65533;%&#65533;q?r=9&#65533;&#65533;&#65533;x&#65533;	&#932;&#65533;&#1435;1&#65533;B@&#65533;&#65533;&#65533;2&#65533;1OR&#896;&#65533;7&#65533;d&#65533;_KJ &#65533;9O#f&#65533;&#65533;^&#65533;5&#65533;p&#65533;&#65533;i&#65533;&#65533;bE&#65533;E&#65533;&#65533;o&#65533;FD&#65533;j&#65533;a&#65533;V#&#65533;T~&#21673;&#65533;0"&#65533;&#65533;&#65533;!&#65533;`Z&#65533;&#424;s&#65533;&#65533;"*&#65533;&#65533;&#65533;&#65533;&#65533;i&#65533;_&#65533;a&#65533;&#65533;_&#65533;&#65533;&#65533;&#65533;&#65533;'&#65533;&#65533;;)&#65533;V&#65533;&#65533;&#65533;&#65533;&#65533;&#65533;&#65533;&#65533;V&#65533;+&#65533;&#65533;&#65533;&#65533;1&#65533;,N&#46725;&#65533;1&#65533;&#65533;6&#65533;&#65533;&#65533;&#65533;&#65533;k&#65533;&`t&#65533;B&#65533;L&#65533;&#65533; &#65533;&#65533;&#65533;s&#65533;H&#65533;&#65533;y&#65533;v&#65533;&#65533;
&#65533;&#65533;ir?&#65533;&#65533; p&#65533;&#65533;&#65533;&#65533;D\&#65533;Sn}&#65533;&#65533;K(Xi&#65533;&#65533;&#65533;&#65533;&#65533;&#65533;~-&#65533;&#65533;:&#65533;&#65533;[&#65533;&#65533;H&#65533;&#65533;&#65533;&#65533;	&#65533;&#65533;\&#65533;tJ%$&#65533;M&#65533;BV&#65533;&#65533;"&#65533;c&#65533;&#65533;&#65533;&#19910;&#65533; N!`&#65533;@&#65533;"p&#65533;&#65533;&#65533;&#51890;&#65533;ra&#65533;&#65533;&#65533;Ce&#65533;o&#65533;&#65533;PX4!|F&#65533;@m	&#65533;&#65533; \w&#65533;&#65533;&#65533;&#65533;&#65533;  &#65533;G&#65533;&#1936;p0^&#65533;L&#65533;&#65533;&#65533;+&#65533;_>6`W&#65533;&#65533;!&#65533;E-&#65533;&#65533;B5&#65533;E&#65533;M&#1920;&#65533;&#1276;&#65533;&#65533;U&#65533;&#65533;&#65533;&#65533;*&#65533;&#65533;&#65533;&#65533;!^'&#65533;v &#65533;&#65533;+~&#65533;:c&#65533;<^&#65533;L&#65533;Q&#65533;%>&#65533;&#643;&#65533;8&#65533;#&#65533;+O!y &#65533;Z&#65533;W!&#65533;2I&#65533;;H=&#11463;&#65533;&#65533;L=&#65533;&#825;B&#65533;&#1940;&#65533;Y`	&#65533;&#1872;&#65533;&#65533;2	&#65533;*:bj&#65533;H&#65533;&#65533;Y&#65533;&#65533;&#65533;&#65533;i!:&#65533;&#65533;N>&#65533;&#65533;\&#65533;&#65533;&#65533;&#65533;\&#65533;`&#65533; &#65533;&#65533;&#65533;&#65533;d&#65533;Bh&#65533;"&#65533;8&#65533;&#65533;&#65533;.&#65533;7$&#65533;j&#65533;&#65533;T&#65533;&#65533;&#65533;4O!&#65533;.U*&#65533;-&#65533;&#65533;.r&#65533;D&#65533;
k\0&#65533;F&#65533;C&#65533;T&#65533;f&#65533;"np&#65533;0&#65533;h4&#65533;pAZ&#65533;&#65533;P!|&#65533;&#65533;&#65533;R&#65533;0R&#65533;&#65533;&#65533;!&#65533;R&#65533;&#65533;	G R&#65533;&#65533;Q&#65533;"Q&#65533;&#65533;x&#65533;&#65533;&#133;b&#65533;~&#65533;-&#65533;&#65533;&#65533;a&#65533;+&#65533;:&#65533;&#65533;XO9&#65533;J&#65533;~&#65533;&#65533;f&#65533;8&#65533;&#65533;&#65533;&#65533;&#65533;(I&#65533;.&#65533;!&#65533;&#65533;&#65533;jb&#65533;&#65533;*\&#65533;$^Tb&&#65533;&#65533;]Jk&#65533;dy&#65533;CN&#65533;&#65533;&#65533;l&#65533;f&#65533;&#65533;&N-nn	&#65533;&#65533;
TbC&#935;&*&#65533;&#65533;&#65533;&#822;&#65533;&#65533;&#65533;&#65533;G&#65533;6a$&#65533;&#65533;&&#65533;&#65533;&#65533;_&#65533;'@&#65533;&#65533;&#65533;n	.vI*BQ&#65533;I&#65533;&#65533;"&#65533;k	&#65533;B&#65533;J&#65533;&#65533;&#65533; "&#65533;&#65533;&#65533;b&#65533;&#65533;I&#65533;&#65533;&#65533;oE&#65533;&#65533;&#65533;&#65533;&#65533;P&#65533;Q&#65533;&#65533;"<&#65533;&#65533;B&#65533;&#65533;q&#65533;"&#65533;N&#65533;&#65533;&#65533;&#65533;n.^P!&#65533;4&#65533;QM&#65533;1"LT@&#65533;&#65533;	&#65533;q&#65533;QM&#65533;&#65533;&#65533;&#65533;,&#65533;`&#65533;&#65533;&#65533; J!&#65533;&#65533;&#65533;&#65533;.&#166; &#65533;&#65533;b"&#65533;&#65533;2#2-&#65533;&#65533;"&#65533;B!C&#65533; &#65533;&#65533;#&#65533;BXH%&#65533;P!&#65533;SDEkB &#65533;P&#65533;&#65533;&#65533;&#65533;&#65533;&#65533;&#65533;Vo&#65533;J&#65533;YH9&#1154;j&#65533;&#65533;- b&#65533;&#65533;&#65533;*b>&#65533;nwp&#65533;&#65533;&#65533;&#65533;&#65533;r&#65533;>0&#65533;AN&#65533;?&#65533;!&#65533;&#65533;'&#65533;&dyb>&#137;&#65533;&#645;&#65533;&#65533;v&#931;&#65533;4q-`&#1312; &#65533;D->&#65533;$&#65533;&#65533;&#65533;&#65533;.&#65533;D&#65533;&#65533;&#65533;&#65533;l&#65533;`Hj&#65533; dI%&#65533;c.n&#65533;&#65533;/(Md&#65533;&#65533;&#14212;F
&#65533;	.&#65533;&#65533;&#65533;&#65533;&#65533;0&#65533;&#65533;	"!&#65533;e&#65533;J&#65533;4}&#65533;&#65533;&#65533;&#65533;&#65533;&#65533;&#65533;&#65533;a&#65533;&#65533;:5Y59&#65533;&#65533;N&#65533;4&#65533;&#65533;&#65533;&#65533;t&#65533;7u&#65533;6Q&#65533;lJ&#65533;&#65533;&#520;&#65533;&#65533;"&#65533;95&#65533; 3&#65533;-.TM!&#65533;&#65533;-Z&#65533;X&#65533;7&#65533;&#65533;7&#65533;&#65533;&#65533;O&#65533;&#520;&#65533;I4&#65533;j14H&#65533;.v&#65533;&#65533;&#65533;&#65533;[V&#65533;&#65533;V&#65533;/&#65533;&Q=&#65533;&#65533;x&#182;&#17203;&#65533;E&#65533;H!&#65533;yj&#65533;/&#65533;%&#65533;i"&&#65533;&#65533;"k
D&#65533;&#65533;0&#65533;&#1842;=&#65533;r&#1338;&#65533;&#65533;A&#65533;&#65533;bf-&#65533;&#65533;&#65533;&#65533;&#65533;#\"Nb$F$ 1^Pq<&#65533;D&#65533;0&#65533;d&#65533;&#65533;&#65533;&#65533;HK&#65533;hQ?:&#65533;&#65533;&#65533;qF?&#65533;@!0	"N*&#1084;&#65533;&#65533;H&#1506;,`&#65533;I#&#65533;9 `1\U(C44&#65533;&#65533;&#1610;&#65533;-Z`&#65533;K&#65533;&#65533;K&#65533;t-r&#65533;%F &#65533;&#65533;&#65533;3&#65533;&#65533;i
e3&#65533;F3D&#65533;j&#65533;&#65533;i&#65533;Nc&#65533;&#65533;&#65533;!&#65533;&#&#65533;&#65533;&#65533;&#65533;&#65533;P&#1636;;qR'&#65533;c&#65533;&#65533;&#65533;8&#65533;&#65533;&#65533;&#65533;&#65533;0d&#65533;&#65533;&#65533;"&#65533;@&#65533;k!r')bg&#65533;<4-D&#65533; &#65533;&#65533;"^b&#65533;&#65533;/&#65533;&#65533;&#65533;G&#65533;&&#65533;E &#65533;&#65533;&#65533;A5&#65533;\,&#65533;>&#65533;%'&#65533;e&#65533;&#65533;&#65533;&#796;zd&#65533;&#65533;&#65533;"$Kx>&#309;0&#65533;-v"*F&#65533;".B>&#65533;&#65533;)&#65533;&#65533;&#65533;>&#65533;D&#65533;!&#65533;&#65533; &#65533;&#65533;&#65533;&#65533;&#65533;0P+P&#65533;p6&#65533;&#65533;hc&#65533;&#65533;&#65533;&#65533;&#65533;('&#65533;[-bS6%L&#65533;^&#65533;&#65533;6&#65533;PRF R&#65533;&#65533;?&#65533;_#&#65533;P&#65533;&#65533;iP&#65533;Q&#65533;P&#65533;L&#65533;N6&#65533;Pzb=&#65533;&#65533;&#65533;&#65533;,&#65533;&#65533;&#65533;cwcPC&#65533;H&#65533;*&#65533;K'5&#65533;!e&#65533;F#&#65533;&#1059;&#65533;$&#65533;-&#773;=N&#65533;_&#723;>&#65533;&#65533;&#65533;&#65533;&#65533;&#65533;#&#65533;&#65533;Ex&#65533;&#65533;Ld&#65533;&#65533;i	d&#65533;=&#65533;R&#65533;bIpqE&#65533;&#65533;et&#65533;B&#65533;&#65533; &#65533;&#65533;&#1062;K{&#1539;j?&#65533;S5?&t4&#65533;x&#65533;&#65533;&#65533;&#65533;&#65533;>1&#65533;zL&#65533;!$f&#65533;+&#65533;	&#292;g&#65533;&#65533;&#65533;&#65533;w&#65533;26&#65533;~Kp&#65533;v&#65533;&#65533;&#65533;v4/)&#65533;v7&#65533;&#65533;o3&#65533;&#1646;H
&#65533;r&#65533;o&#65533;aa&#65533;3&#65533;J3&#65533;&#65533;iD&#65533;`&#65533;&#65533;r;&#65533;N&#65533;&#65533;2z&#65533;5&#65533;&#65533;,p&#65533;&#65533;&#65533;B&#65533;oO.66]&#65533;s:&#YT&#65533;<w2&#65533;&#65533;&#65533;&#65533;&#65533;!f&#65533;<jBTB&#65533;<&#65533;&#65533;J
&#65533;gND&#65533;&#65533;g&#65533;&#65533;&#65533;&#65533;&#65533;-^5&#65533;&#65533;"x&#65533;JF*F)A&#1346;&#65533;&#65533;jGQ*~6D&#65533;&#983;&#65533;O.&#65533;
&#65533;&#65533;&#65533;x&#65533;aBB &#65533;W?>1&#65533;&#65533;c'&"&#65533;&#65533;H|&#65533;u&#65533;"&#65533;B!&#1942;&#65533;u&#65533;U&#65533;&#65533;n&#65533;&#65533;nCP&#65533;&#1294;s&#65533;ab&#65533;Q&#65533;4)N&#65533;&#65533;3&#65533;]&#65533;&#65533;!&#65533;Kk
&#65533;u&#1218;-b&#65533;5_-Bq&#65533;&#65533;4&#65533;&#65533;&#65533;1a&#65533;6N&#65533;&#65533;re&#65533;j&#65533;s&#65533;&>o&#65533;sM-dx&#65533;&#65533;&#65533;~&#65533;&#65533;s&#843;&#65533;&#65533;&#65533;4&#65533;&#65533;;XLU&#65533;&#65533;&#65533;sZ&#65533;1&#65533;&#65533;B@[&#65533;"&#65533;&-&#65533;}}.c&#65533;"&&#65533;EV&#65533;bV&#1731;&#65533;&#65533;&#65533;&#65533;&#519;&#65533;.f&#65533;-&#65533;&#65533;k&#65533;,&#65533;&#65533;&#65533;&#65533;&#65533;vW&#65533;b&#65533;j&#65533;&#65533;UC4U .&#65533;.&#65533;&E&#65533;&#65533;G&#65533;"&#65533;&#65533;&#65533;&#65533;&#65533;&#65533;B&#65533;&#65533;7D&#65533;t&#65533;-&#65533;|&#1586;&#65533;&#65533;%ak&#65533;&#65533;&#65533;N3 &#65533;g36x&#65533;&#65533;&#65533;&#65533;&#65533;&#65533;"&#65533;v&#65533;7!S&#65533;P!H&#65533;!"&#65533;
&#1108;&#65533;&#65533;"r	&#65533;&#65533;L(&#65533;PV&#65533;&#65533;a&#65533;5&#65533;y&#65533;&#65533;4`1sA&#65533;&#1478;&#65533;s&#65533;&#65533;s&#65533;s?&#64042;&#65533;&#65533;&#65533;&#65533;t&#65533;&#65533;I&#65533;&#1365;&#65533;&#65533;&#65533;&#65533;;&#39816;l&#65533;"n&#65533;j.nW `&#65533;f&#65533;<&#65533;y @k&#22709;&#65533;_ !P&#65533;_&#65533;&#65533;&#65533;&#1027;&#65533;Y&#65533;&#65533;gC?&#65533;c&#9397;4H&#65533;O&#65533;&#65533;x
m'v)&#65533;&#65533;&#65533;~&#65533;&#65533;KEi&#65533;&#65533;Z&#65533;&#65533;Z&#65533; &#65533;&#1041;&#65533;&#65533;."&#232;&#65533;&#65533;o"#C5&#65533;j&#65533;&#65533;&#65533;&#65533;&#65533;N&#65533;n&#65533;&#65533;d&#65533;Cy,$&#199;m&#65533;58#&#65533;P$X&#65533;&#65533;B&#65533;N&#1602;S"&#65533;&#65533;oG&#65533;&#65533;&#65533;P_&#65533;UR&#65533;&#65533;i&#65533;Ya&#65533;&#65533;5yX6sy&#65533;&#65533;&#65533;&#1584;Y&#65533;)&#65533;&#65533;Z&#65533;&#65533;&#1250;&#65533;8&#65533;-&#201;&#65533;&#65533;&#1082;&#65533;^&#65533;&#65533;&#65533;&#65533;'9&#65533;W&#65533;&#65533;.&#65533;88pW.jW&#65533;&#47217;&#65533;&#65533;&#65533;&#65533;&#65533;
&#65533;.&#65533;&#65533;&#65533;I&#65533;&#65533;&#65533;5&#65533;F&#65533;&#65533;i&#65533;&#65533;b&#65533;d&#65533;&#65533;\&#65533;w!&#65533;&#65533;w&#65533;&#65533;hP	T&#65533;))&#65533;&#1456;&#65533;&#65533;&#65533;&#65533;4t&#65533;&#65533;,&#65533;Im&#65533;&#65533;&#65533;iZ&#65533;&#65533;&#65533;&#65533;8K&#65533;m&#65533;V&#65533;(&#65533;&#65533;&#65533;&#65533;TLp&#65533;x&#65533;9&#65533;&#65533;%c&#65533;&#65533;&#1684;&#65533;&#1620;EUN&#65533;&#65533;]&#65533;&#65533;&#65533;&#65533;6x&#65533;3&#65533;&#65533;Z&#65533;&#65533;K&#65533;&#65533;&#65533;&#65533;3D`&#65533;&#65533;Z6&#65533;&#65533;&#65533;'&#65533;j&#65533;(K!&#65533;&#65533;&#65533;&#65533;O'c&#65533;&#729;-&#9979;&#65533;SQ&#65533;&#65533;&#65533;H&#65533;&#659;8/-&#65533;&#65533;&#65533;&#65533;&#65533;0
&#65533;x&#65533;&#65533;|&#65533;.'&#65533;&#65533;)&#65533;&#65533;&#65533;&#65533;-&#65533;&#65533;&#65533;&#65533;i&#65533;&#1408;&#65533;v&#65533;&#65533;&#1024;?&#65533;&#65533; &#128;&#773; &#65533;&#65533;&#65533;:)>\&#65533;` Z&#65533;o%x&#65533;o_&#65533;`l&#65533;)&#65533;&#65533;&#65533;&#65533;&#65533;D&#65533;u&#65533;p1H7J&#65533;,o&#65533;&#65533;Pz&#1564;&#65533;Qz&#65533;M&#65533;&#65533;&#65533;&#54674;&#65533;&#65533;&#65533;&#65533;n&#65533;&#65533;Q&#65533;&#65533;&#65533;&#65533;&#65533;s&#65533;j5&#65533;&#65533;&#65533;-&#65533;a&#65533;&#65533;[&#65533;&#65533;<6&#65533;&#65533;&#65533;&#65533;%u*&#65533;3&#1594;[y&#851;y&#65533;&#65533;&#65533;`&#859;5&#65533;&#1367;&#65533;YbG&#65533;&#65533;2&#65533;i &#1856;u&#65533;ssx&#65533;&#65533;-&#65533;&#65533;&#65533;&#65533;t&#65533;0''O&#65533;&#65533;B&#65533;wj=&#65533;
k&#65533;@\&#297;&#946;&#65533;&#65533;&#65533;y!b &#65533;&#65533;&&#65533;"(&#65533;&#65533;_&#65533;>fA&#65533;\&#65533;s&#65533;&#65533;-{&#65533;&#65533;!vO&#65533;C&#65533;&#65533;+&#65533;&#65533;!&#65533;f&#65533;&#1597;&#65533;KPjr `&#65533;!&#65533;#C&#65533;&#65533;&#65533;&#1567;4&#65533;%&#65533;2&#65533;&#65533;&#65533;\:2P&#65533;n&#65533;}&#65533;&#65533;H&#631;=J;&#1479;&#65533;n/&#65533;&#65533;dZ&#65533;	&#65533;P&#142;&#1596;N&#65533;&#65533;&#65533;e&#1272;&#65533;&&#65533;7&#65533;T$&#65533;T&&#1593;&#65533;&#1785;&#65533;&#65533;&#65533;&#65533;&#65533;&#65533;&#65533;"z3^iJ!&#1018;&#65533;<_&#65533;Q&#65533;&#65533;&#65533;&#65533;&#65533;&#1684;&#65533;)W&#65533;.&#65533;&#65533;&#65533;&#65533;&#65533;V&#65533;&#65533;<&#65533;7&#64975;&#65533;&#65533;BN&#65533;&#65533;t&#65533;&#65533;&#65533;a&#65533;i&#65533;&#65533;&#65533;&#65533;&#65533;W&#65533;&#1995;&#65533;&#65533;}u&#65533;&#65533;&#65533;f&#65533;&#65533;ga&#65533;&#65533;Y&#65533;B&#65533;&#65533;&#65533;&&#65533;&#65533;&#1858;'&#65533;&#65533;&#65533; .6-&#65533;&#65533;W&#65533;&#65533;G&#65533;&#65533;#Yg&#65533;&#65533;r|&#471;&#65533;2&#65533;T&#65533;&#65533;&#65533;z&#65533;&#1535;&#65533;&#65533;&#65533;&#65533; &#65533;&#65533;&#65533;&#65533;h<&#65533;A0&#65533;&#1619;}2&#65533;^&#65533;5/&#65533;&#65533;&#1562;}&#65533;&#65533;h2&#65533;&#65533;I&#65533;&&#65533;&#346;&#65533;&#65533;&#65533;}&#65533;&#65533;&#65533;&#65533;;O&#65533;S&#65533;&#65533;&#65533;4y&#65533;;p`&#65533;&#65533;&#65533;	EM&#65533;&#65533;&#65533;&#65533;&#65533;3&#65533;&#65533;&#65533;&#65533;&#65533;&#65533;&#65533;&#65533;K&#65533;t&#65533;~Q&#65533;&#65533;s9)F&#65533;)&#65533;&#65533;&#65533;q&#975384;&#65533;&#65533;i"&#65533;Y&#65533;&#65533;&#65533;=&#65533;C&#65533;O&#65533;&#1988;tQ{&#65533;s&#65533;&#65533;w&#65533;&#65533;'&#65533;&#65533;q&#65533;&#65533;&#65533;!&#65533;=&#65533;&#65533;p&#65533; &#65533;wAQ*tk&#65533;Y&#65533;&#65533;A=&#65533;qu&#65533;g&#65533;&#65533;&
&#65533;&#65533;$# k(,'4&#65533;F&#65533;&#65533;{|&#65533;&#65533;&#65533;wrd&#65533;y"&#65533;&#65533;&#65533;&#65533;m&#65533;&#65533;e&#65533;sE&#1791;n&#65533;&#65533;^&#65533;&#65533;&#65533;&#65533;&#65533;&#65533;'0&#65533;&#65533;" &#65533;C&#65533;B&#199;*&#65533;d&#65533;&#8141;'rD&#65533;0cCTQm&#65533;&#65533;&#596;)!Dh&#65533;&#65533;&#333;j&#65533;<&#65533;3&#65533;5&#65533;h&#65533;&#65533;aDO&#65533;w&#65533;q&#65533;(&#925;#&#65533;"M&#65533;i&#1253;D&#65533;Z&#65533;&#65533;5&#65533;&#1453;\&#65533;z&#65533;j&#65533;E&#1585;b&#65533;&#65533;j`N&#65533;9i&#65533;&#65533;&#65533;
7&#65533;&#1849;t&#65533;&q&#65533;D&#65533;\%rmD&#65533;wD&#1319;VM&#65533;0&#65533;&#65533;*&#65533;&#65533;z
=&#1843;&#65533;_]y&#65533;(&#65533;&#796;'&#65533;L&#65533;&#65533;&#590;W0D0&#1140;&#65533;><&#65533;zu&#65533;&#1652;k&#1790;&#65533;;&#65533;n&#65533;&#65533;am&#65533;}&#65533;i&#65533;&#65533;l|&#65533;;yU&#65533;fam&#65533;q&#340;&#65533;KV&#65533;H&#65533;&#65533;&#65533;?&#65533;DW@&#1656;&#65533;&#65533;&#821;&#65533;&#65533;B&#65533;&#2002;&#65533;P&#65533;&#65533;&#65533;&#65533;dE\/&#65533;C&#65533;&#65533;&#65533;&#65533;_~&#65533;8&#65533;X8&#65533;&#65533;t8A'_x&#1129;w&#65533;&#65533;&#65533;qUt
&#65533;TN4&#65533;&#65533;-&#65533;&#65533;I &#65533;&#65533;&#65533;fxH &#65533;&#1072;`m5&#65533;B&#65533;bA.&#65533;&#65533;2Bd&#65533;F	WUH&#65533;&#65533;P8&#65533;&#65533;&#1101;"i&#273;J*uI&#65533;&#65533;TSd'&#1604;&#65533;5]S&#65533;&#65533;&#65533;&#65533;QAe&#65533;T^vT&#65533;\Ub&#65533;f&#65533;%&#65533;?i&#65533;&#65533;[n&#65533;&#65533;['&#65533;uf&#65533;%&bU"%&#65533;S&#65533;*&#65533;&#65533;&#65533;]&#65533;&#1310;&#65533;&#65533;E&N{&#65533;	&Q&#65533;&#65533;e7&#65533;&#65533;X&#65533;(&#1432;"&#65533;&#65533; &#65533;&#65533;b&#65533;&#65533;&#65533;p&#65533;&#65533;l&#65533;&#65533;&#65533;&#65533;j&#65533;&#65533;&#65533;&#65533;&#65533;&#65533;&#65533;Jk&#65533;^&#1498;o&#65533;&#65533;&#65533;&#65533;pD-r&#65533;;&#65533;l&#65533;&&#65533;]h&#65533;\&#65533;y5&#65533;S&#65533;]-&#65533;&#65533;w&#65533;0&#65533;&#65533;e&#65533;F&#65533;z&#65533;s&#65533;be&#65533;
&#65533;IK&#65533;}V&#65533;&#65533;^&#65533;&#65533;&#65533;7&#65533;F&#65533;G&#65533;z&#65533;&#1883;&#65533;r&#65533;U&#65533;D|'&#65533;&#65533;&#65533;?&#65533;{R&#65533;9q&#65533;N&#65533;&#65533;W&#65533;&#65533;x&#65533;D&#65533;&#65533;&#65533;&#65533;&#65533;9&#65533;8&#65533;&#65533;&#65533;&#65533;C,IddF*y&#65533;1&#65533;6&#65533;t&#65533;PCE&#65533;REU&#65533;&#65533;&#65533;L&#588;&#65533;5Rmesb&#65533;[&#65533;W&#65533;&#65533;Qn&#65533;&#65533;s&#65533;t&#65533;E&#1314;w	&#65533;g^U&#65533;&#65533;&#65533;&#65533;^u&#65533;E&#65533;&#1423;&#65533;ie(&#65533;&#65533;Xc/&#65533;$&#65533;f&#65533;q6&#65533;&#65533;&#65533;&#65533;h&#65533;&#65533;[jm&#65533;&#65533;iZ&#65533;&#65533;&#65533;&#65533;&#65533;&#887;&#65533;~&#65533;8o&#65533;&#65533;,&#65533;%Q&#65533;&#65533;"&#65533;I&#65533;p5&#65533; &#65533;S@&#65533;&#1138;&#65533;&#65533;3&#65533;&#65533;&#65533;e&#65533;w@Q&#65533;I&#65533;0&#65533;-Q&#65533;&#65533;7&#65533;V4&#65533;&#65533;SPK&#65533;F&#65533;C&#65533;zy&#65533;&#65533;&#65533;z&#65533;U&#65533;&#65533;&#1923;^Q&#65533;x3&#1474;.&#65533;&#65533;&#65533;&#65533;&#65533;Di&#65533;&#65533;Ij&#65533;!$&#65533;<PBh&#65533;W&#65533;6N3&#65533;&#65533;U&#65533;(F$7&#65533;4&#65533;&#65533;&#65533;&#65533;/y&#65533;cK&#65533;&#65533;cd.e&#65533;&#65533;g4&#65533;C%@Q&#65533;hR\&#65533;\3J2&#65533;&#65533;%fX&#65533;&#65533;&#65533;X&#65533;6mqj&#65533;Z&#65533;A&#65533;&#65533;hD &#1196;&#65533;'=&#65533;P&#65533;&#65533;K	
&#65533;H-*&#65533;&#65533;c&#65533;(&#65533;X&#65533;2&#65533;C2&#361;&#65533;|&#65533;k<A&#65533;A<&#65533;&#65533;&#65533;&#65533;G&#65533;q&#65533;jP&#65533;&#65533;Vx{&#65533;N+#&#65533;&#65533;&#65533;^&#65533;E&#65533;,B8&#65533;&#65533;&#65533;&#65533;V@&#65533;DQ+&#65533;&#65533;&#65533;V>&#65533;&#65533;X&#65533;*&#65533;"2&#65533;&#65533;4&#65533;
c&#65533;
0&#65533;o&#65533;&#17176;&#65533;J&#65533;&#65533;&#65533;<&#65533;&#65533;p&#65533;"N&#65533;h4&#65533;&#65533;C&#65533;&#65533;&#65533;N&#65533;&#65533;D&#65533;&#65533;y&#65533;p&#65533;?&#65533;&#65533;&#65533;Hj"	&#65533;&#65533;&#65533;|x&#65533;&#65533;&#65533;Hb&#65533;ME<&#65533;&#65533;&#65533;dl.&#65533;&#65533;&#65533;>V&#142;&#65533;&&#65533;c&#65533;Lj&#65533;*I&#65533;J&#65533;&#65533;I&#65533;&#65533;w)\&#65533;&#65533;RY T^&#65533;(Gmq&#65533;')&#65533;F&#65533;&#8736;&#65533;-&#756;
&#65533;&#65533;DL(&#65533;	iz&#38110;&#65533;&#65533;?&#65533;&#65533;Q&#65533;S.&#65533;A&#65533;,&#65533;j|&#65533;
+s&#65533;~&#838;&#65533;&#65533;C&#65533;R&#65533;&#65533;Ib&#65533;&#1514;&#65533;&#65533;&#65533;DuC&#65533;&#52663;&#65533;&#65533;S&#65533;&#65533;&#65533;M&#65533;4&#65533;&#252;&#6984;&#65533;&#65533;[C&#65533;&#65533;	&#1094;!`pSD &#65533;&#65533;&#65533;&#65533;`q&#65533;"Ny&#65533;&#65533;&#65533;<`c&#65533;&#65533;&#65533;&#65533;&#65533;|GwsD&#65533;UN&#65533;&#65533;&#44807;[&#1282;&#65533;|X&#65533;H&#65533;|&#460;&#65533;&#65533;Ux&#65533;k&#65533;>&#65533;&#65533;V&#65533;&#65533;>U&#65533;P&#65533;Nr&#65533;hGG&#65533;&#65533;&#65533;&#65533;&#65533;&#65533;&#65533;o+&#65533;Q	h&#65533;&#65533;1&#65533;&#65533;&#65533;2*
&#65533;I&#65533;d&#65533;&#65533;HIJ&#65533;&#65533;'-&#65533;jKw&#65533;rKs&#65533;&#65533;P|&#65533;&#65533;&#65533;3&#65533;.3`G&#65533;&#65533;g&#65533;&#65533;iy&#65533;Z&#65533;&#65533;ErpjJ#&#65533;7&#65533;&#65533;=A-0L&#65533;8Qh&#1635;T&#65533;1&#65533;|&#65533;Ei=&#65533;=&#65533;k7iRl^&#65533;1Mad5&#65533;&#65533;!K#&#65533;&#65533;t&#65533;&#65533;&#65533;&#65533;l&#65533;xP&#65533;94T?&#65533;
m\&#65533;L&#1314;&#65533;J &#65533;&#65533;&#65533;&#65533;f&#65533;1&#65533;&#65533;&#65533;&#65533;&#65533;:&#65533;&#65533;&#65533;;&#65533;&#65533;Nz&#65533;&#65533;&#65533;&#1058;>&#65533;&#65533;&#65533;&#65533;(&#65533;&#561;+&#65533;&#65533;
&#65533;&#65533;.(&#65533;&#65533;L&#65533;&#65533;V3&#1723;&#65533;mrw&#65533;&#65533;B&#65533;&#65533;&#65533;&#65533;y&#65533;$&#65533;&#1608;&#65533;!Hbz4&#65533;dk:&#65533;&#65533;&#65533;7a(&#65533;2F&#65533;Q&#65533;&#65533;$&#65533;j5J&#268;&#65533;F&#65533;&#65533;)&#1386;&#65533;u&#65533;1p&#65533;&#65533;&#65533;]&#65533;&#65533;&#65533;&#65533;1/&#65533;	b&#65533;&#65533;W&#65533;&#65533;&#65533;&#65533;&#65533;a&#210;L&#65533;PP&#65533;Q&#65533;&#65533;I&#65533;&#65533;A&#65533;/Vf^#&#947;^&#65533;&#65533;&#65533;Q'7&#233;U&#65533;P&#65533;"(aG&#65533;g&#65533;&#65533;&#65533;&#1353;W	&#65533;&#65533;&#65533;&#65533;[&#65533;&#65533;&#1078;cN&#65533;oS[&2t&#65533;1by&#65533;&#65533;'&#65533;&#65533;&#65533;;&#65533;&#1363;<`C8&#65533;Ex&#65533;&#65533;&#65533;&#65533;4N&#65533;&#65533;x&#65533;J&#65533;&#65533;&#65533;&#65533;&#65533;&#65533;&#65533;N=]&#65533;&#65533;v&#65533;&#65533;V&#65533;&#65533;&#65533;u&#65533;L&#65533;&#65533;*&#65533;]&#65533;&#65533;(=+&#65533;2&#65533;&#65533;&#65533;&#65533;&#61550;&#65533;&#65533;&#65533;"7&#65533;rdN~&#65533;8!)"pY&#65533;<&#65533;1&#65533;&#65533;+&+&#65533;&#65533;&#65533;b&#65533;d&#65533;d&#65533;&#65533;g&#65533;'&#65533; &#65533;O'[`\i9&#65533;%(TZ&#65533;P&#65533;&#65533;Ww&#65533;&#65533;&#65533;;Z&#65533;&#65533;i&#65533;&#182;&#65533;,rb&#65533;&#65533;&#65533;&#65533;3&#65533;&#65533;$~&#65533;&#65533;&#65533;&#65533;&#65533;&#65533;&#65533;g-Le!&#65533;&#65533;4&#1651;&#65533;&#65533;&#6572;&#65533;&#65533;*&#65533;&#1414;c3[W)3&#65533;&#65533;*&#65533;q;&#65533;&#65533;&#65533;%J\&#65533;?hBC&#65533;&#21119;+&#65533;#"&#65533;?&#65533;Pq6Kh&#65533;P!:&#65533;&#65533;&#65533;&#65533;&#65533;&#65533;&#65533;I&&#1517;&#65533;I&#65533;w&#65533;b&#65533;&#65533;@&#65533;&#65533;&#65533;&#65533;>H&#65533;ts&#65533;uu&#65533;t&#1714;&#917;0&#65533;bn`'ICOr&#65533;&#65533; G&#65533;#J&#65533;h&#65533;.&#2040;h&#65533;@f&#65533;d&#65533;!a3&#65533;U&#65533;U	+&#65533;&#65533;&#466;&#65533;&#65533;&#65533;&#65533;3&#65533;C&#65533;O`&#65533;&#65533;&#65533;`i(&#65533;&#65533;_-K\&#10976;x&#377;J&#65533;A&#65533;&#65533;&#65533;&#65533;N&#65533;&#65533;&#65533;I&#65533;4X&#65533;&#65533;&#65533;&#65533;s&#65533;&#65533;m55&#65533;&#65533;&#65533;&#65533;&#65533;&#65533;7R&#19172;2*&#65533;&#65533;&#65533;J&#65533;N&#65533;Z&#65533;#&#65533;&#65533;L&#65533;&#65533;&#65533; I"&#65533;&#65533;hL&#65533;&#65533;&#65533;&#65533;&#65533;m7L&#65533;&#65533;&#65533;&#65533;%z|&#65533;9&#65533;&#65533;&#65533;'&#65533;&#20826;&#65533;&#65533;&#220;&#65533;I|&#65533;+&#65533;+&#65533;&#65533;'J&#65533;x@6Z`&#65533;&#65533;O&&#65533;&#65533;n^H%j&#65533;&#65533; w&#65533;f&#65533;&#65533;&#65533;&#65533;&#65533;&#65533;k&#65533;E&#65533;&#65533;V&#65533;&#65533;&#65533;&#65533;U&#65533;&#65533;&#65533;&#65533;[&#65533;z&#65533;&#65533;7&#65533;!&#65533;S&#1763;`&#65533;Z&#65533;A&#65533;&#65533;&#65533;*j&#65533;6&#65533;IX&#65533;1&#65533;&#65533;UA01v#&#65533;#L22;&#65533;l(&#65533;&#1702;?&#65533;&#65533;3&&#65533;$&#65533;&#65533;b&#65533;G%&#65533;V}&#65533;Mj'\&#65533;L445A3&#65533;f&#65533;'z&#65533;nA&#65533;XaEOz&#65533;&#65533;b&#65533;&#65533;W,)&#65533;'6&#65533;&#65533;ovG&#65533;epU&#65533;J&#65533;DE&#65533;{&#65533;{&#343;*z&#65533;&#65533;&#65533;VA|I&#65533;PW&#65533;*&#65533;&#65533;&#65533;&#1475;&#65533;&#65533;"g&#65533;@&#65533;&#65533;&#65533; .&#65533;g9&#65533;&#65533;~&#65533;!&#65533;&#65533;~&#65533;_&#65533;&#65533;t&#65533;&#65533;qr&#65533;&#65533;:&#65533;&#65533;&#65533;@&#65533;&#65533;&#65533;&#65533;&#1873;U&#65533;&#65533;q&#65533;&#65533;A
R&#65533;&#65533;&#65533;`&#65533;&#65533;#2h&#65533;OAbV&#65533;&#65533;`&#65533;f@"&#65533;>&#65533;&#65533;&#65533;&#65533;av*&#65533;aM&#65533;&#65533;&#65533;2*&#65533;m8A@&#65533;&#1414;q&#65533;@&#65533;tL&#65533;h4F&#65533;&#65533;&#65533;
&#65533;"5|&#65533;&#65533;go&#65533;VB7&#65533;&#65533;M,&#65533;N&#65533;NUXp&#65533;eC!e&#65533;$&#65533;UP&#65533;&#65533;6&#65533;&#65533;&#65533;&#65533;a||&#65533;|&#65533;67&#65533;&#65533;7&#65533;e&#65533;
&#460;&#65533;5gq&#65533;&#65533;&#65533;0,Q&#65533;t&#65533;&#65533;_og&#2017;~}&#65533;&#65533;&#65533;&#65533;1	^&#65533;t&#65533;&#65533;&#65533;&#65533;&#65533;&#65533;P&#65533;&#65533;&#65533;&#65533;&#65533;T	E&#65533;H&#1569;U&#1097;[&#65533;#&#65533;1F&#65533;6@kF|&#65533;&#65533;f&#65533;rU&#65533;6uc&#65533;&#65533;=a#&#65533;&#65533;N&#65533;%S"k&#65533;&#65533;aV&#65533;1&#65533;X1n&#65533;L&#65533;b&#65533;8&#740;&#65533;&#900;&#65533;&#65533;4&#65533;%&#65533;&#65533;&#65533;-&#65533;&#65533;&#65533;a	&#65533;&#65533;&#65533;8&#65533;&#65533;cCH&#65533;p&#65533;W&#65533;&#65533;d&#65533;')^&#65533;%&#65533;(Z5apX&#65533;e&#1238;C&#65533;&#65533;6&#65533;1{\&#65533;{6&#65533;*.Yf&#65533;U&#65533;bf&#65533;&#65533;Y&#65533;Eq&#65533;3&#65533;&#65533;&#65533;&#65533;O&#65533;#&#1936;&#65533; =U&#65533;]Va&#65533;&#65533;^&#65533;RxQ&#65533;&#65533;1&#65533;&#65533;0&#65533;&#65533;&#65533;&#65533;&#1351;&#65533;&#1114;t&#65533;.&#65533;&#65533;.^ &#65533;I&#65533;&#65533;Q8a&#65533;&#65533;&#65533;F&#65533;&#65533;F&#65533;G&#65533;Hxtr&#65533;&#65533;&#65533;&#65533;&#65533;` &#65533;&#65533;&#65533;C&#65533;v9Q&#65533;Q#X8v:&#65533;>dg&#65533;&#65533;&#65533;Iao&#65533;5&#65533;2a&#65533;&#65533;=&#65533;33&#65533;n&#65533;5&#65533;&#65533;fx,&#65533;&#65533;S&#65533;&#65533;&#65533;3a!y&#65533;&#65533;m:X&#65533;&#65533;&#65533;&#65533;&#65533;&#65533;P&#65533;W&#65533;&#65533;zAF(&#65533;h&#65533;\&#65533;I&#65533;&#65533;&#65533;&#65533;d&#65533;&#65533;Y9&#65533;)&#65533;&#65533;Z&#65533;S2?&#139;&#65533;b*i&#65533;&#65533;vU)r&#65533;&#65533;&#65533;&#65533;F&#65533;=&#65533;f
r	&#65533;u&#65533;"&#65533;&#65533;&#65533;iD&#65533;&#65533;&#65533; &#65533;=&#1699;&#65533;G&#65533;tkt&#65533;c&#65533;wS&#65533;&#65533;9&#65533;1:&#65533;&#65533;&#65533;C^Y&#65533;r&#65533;rt&#65533;GB&#65533;-)7=:^&#65533; \&#65533;\yf&#65533;lX&&#65533;&#65533;'O&#65533;>&#1094;&#65533;&#1537;&#65533;DbV&#65533;&#65533;k&#65533;(V&#65533;1?o7V&#65533;&#65533;a&#65533;&#65533;&#65533;ywv&#65533;C&#65533;&#65533;C?p3W&#65533;W@X&#65533;0&#65533; o&#65533;&#65533;U&#65533;i&#65533;&#65533;*&#65533;&#643;&#65533;&#65533;&#65533;&#65533;&#65533;'>f&#65533;d	&#65533;&#1304;'M&#65533;&#65533;|"&#65533;W5H&#525;_&#65533;z&#65533;Re&#65533;&#65533;p&#65533;&#65533;J{W&#65533;#&#65533;l8&#65533;I&#1413;&#65533;R&#65533;ET"&#65533;&#271;&#391;&#65533;&#65533;Q&#373;&#65533;&#65533;'Q&#65533;!&#65533;E&#65533;&#65533;-&#65533;&#65533;&#65533;@&#65533;&#65533;r&#65533;^&#65533;".G&#65533;h{&#65533;&#65533;&#65533;G&#65533;g&#65533;q}&#65533;E&#65533;&#65533;&#1177;"5^-&#65533;^Vq&#65533;R&#65533;&#65533;&#65533;&#65533;&#65533;&#65533;0,&#65533;x&&#65533;&#65533;&#65533;&#65533;&#65533;4&#65533;&#65533;m&#65533;1&#65533;&&#65533;D21b&#65533;v&#65533;D.&#65533;"+&#65533;6&#65533;&#65533;&#65533;@&#65533;&#65533;&#65533;v&#65533;6I&#65533;	&#65533;&#65533;W&#65533;F?&#65533;fKwUxqy&#65533;qW&#276;&#570;&#65533;A4xn5[c&#65533;$AV&#65533;m0&#65533;]	&#65533;`I&#65533;I&#65533;y@&#65533;&#65533;B&#65533;'
&#65533;*a&#65533;30&#65533;&#65533;f)r&#65533;&#65533;5&#65533;/qN&#65533;jw&#65533;)&#65533;&#65533;&#65533;	Y&#527;&#65533;&#65533;{0&#65533;sf&#65533;8T&#65533;&#243;&#65533;&#65533;Zaklx&#65533;&#65533;&#65533;&#65533;8&#65533;&#65533;&#65533;G"&#65533;&#65533;w&#65533;;E&#65533;::&#65533;:&#65533;,7&#65533;v&#65533;H}&#65533;}&#65533;SZ&#65533;&#613;/&#65533;&#65533; Q&#65533;3&#65533;&#65533;&#65533;&#65533;i0	&#65533;zf&#65533;&#65533;&#1071;&#65533;&#65533;#	HQ&#65533;&#65533;>&#65533;&#65533;a&#65533;lx&#65533;&#65533;{&#65533;&#65533;6&#65533; 8&#65533;&#65533;&#65533;>&#65533;V>&#65533;Q4&#65533;wErCBY&#65533;ShV&#65533;o%&&#65533;&#65533;5&#65533;V&#65533;a/&#65533;&#65533;<3&#65533;&#65533;&#65533;&#65533;K&#65533;K&#65533;&#65533;
&#65533;[&#65533;
(&#65533;&#65533;y?v&#1947;W&#65533;&#65533;K&#65533;Y&#65533;2&#65533;&#65533;;&#65533;k&#65533;k&#65533;&#65533;&#65533;&#65533;&#65533;&#65533;&#65533;K&#65533;&#65533;"]x&#65533;b&#65533;&#65533;q$&#65533;&#65533;S\&#65533; " oH&#65533;&#65533;&#65533;u&#65533;;LV&#65533;c&#65533;  &#65533; &#65533;  p&#65533;Y1&#65533;&#65533;&#65533;t&#65533;!HU&#65533;&#65533;&#65533;=w
]&#65533;A&#65533;&#65533;r*&#65533;&#65533;&#65533;R&#65533;_!G&#65533;&#65533;~>&#65533;7&#65533;&#65533;]&#65533;ri0&#65533;&#65533;&#65533;^&#65533;!yf&#65533;&#65533;&#65533;&#65533;&#65533;kk&#65533;&#65533;=&#65533;&#65533;$m&#65533;&#65533;Vk+&#65533;Y&#65533;&#65533;&#65533;&#65533;=&#65533; &#65533;&#65533;l&#65533;^&#65533;&#65533;&#65533;&#65533;	&#65533;&#65533;&#65533;&#65533;K&#65533;tW&#1318;m&#65533;&#65533;&#65533;P&#65533;&#65533;&#409;&#65533;j&#65533;j &#65533;U&#65533;j  &#65533;pj&#65533;w&#65533;&#65533;pQ&#65533;&#65533;p&#65533;&#65533;Z&#65533;8&#65533;A&#65533;
Y&#65533;8+&#65533;&#65533;&#65533;&#8487;Wc&#65533;S(\&#65533;*&#65533;&#65533;e'&#65533;&#65533;k&#65533;&#65533;&#65533;&#65533;y&#65533;\a^[Vv9&#65533;&#65533;&#65533;;C$&#65533;s&#65533;Z&#65533;&#65533;	&#65533;&#65533;&#65533;&#65533;U&#65533;&#65533;&#65533;Q{&#65533;9&#65533;aSu&#65533;S#&#65533;g&#65533;&#65533;HeS3u&#65533;&#65533;&#65533; &5_&#65533;&#65533;6]&#65533;t&#65533;SG6&#65533;3&#38009;&#65533;&#65533;t&#65533;&#65533;&#249;&#65533;&#65533;g&#65533;&#65533;eq&#34042;&#65533;&#65533;&#65533;k.&#65533;2)!&#65533;@&#65533;&#65533;&#65533;&#65533;k&#65533;*&#65533;&#65533;&#1630;f%V&#30565;Dg&#65533;&#65533;&#65533;l&#65533;&#65533;sv&#65533;&#65533;$0&#65533;&#65533;&#65533;C&#65533;

&#65533;R3&#297;&#65533;,N&#65533;N&#65533;,f*&#65533;p&#65533;L&#65533;&#65533;M&#65533;&#65533;&#65533;p&#65533;M&#65533;&#65533;%&#1214;G&#1103;L&#571;&#65533;p&#65533;&#65533;&#65533;7D6+f3&#65533;a&#65533;J&#65533;;&#65533;&#65533;&#65533;&#65533;&#1210;&#65533;7=+&#65533;&#65533;&#65533;&#65533;&#65533;&#65533;&#65533;&#65533;up&#65533;&#65533;&#65533;&#65533;.&#65533;&#65533;z&#65533;G&#65533;E05 &#65533;_R
^&#65533;3 C
&#65533;&#65533;_`-_&&#65533;&#65533;e-&#65533;3&#65533;&#65533;&#65533;WA&#65533;J&#65533;&#65533;A&#65533;$)0&#65533;"&#65533;
r&#65533;+VWX&#376;7F?&#65533;&#65533;&#65533;Bl&#65533;&#65533;&#65533;d&#65533;&#65533;&#65533;2Va%&#65533;#&#967;&#65533;p&#65533;Aa%&#65533;x&#65533;&#65533;&#65533;&#65533;X&#65533;%p&#65533;&#608;&#65533;b&#65533;S&#65533;PIP(&#65533;&#65533;YB&#65533;&#65533;2&#65533; } &#65533;&#65533;#0&#65533;&#65533;
9&#65533;&#65533;]&#65533;&#65533;1&#65533;W&#252;&#65533;&#65533;&#65533;L&#65533;&#65533;&#65533;d{TD\&#141;&#65533;&#65533;&#65533;&#1793;&#65533;&#65533;v2{&#65533;Y&#65533;uP&#65533;&#65533;&#65533;&#65533;A&#65533;&#65533;&#65533;_&#65533;W&#65533;I&#65533;/&#65533;&#65533;M <&#65533;iK&#65533;-&#65533;&#65533;Z&#65533;&#65533;]dm&#65533;&#65533;GT&#65533;&#65533;DN&#65533;&#1233;_/&#65533;&#65533;1	v]&#65533;&#65533;&#65533;F&#65533;10a&#65533;&#65533;&#65533; 
n$&#65533;&#65533;4&#65533;Y&#65533;&#65533;&#65533;&#65533;&#65533;&#65533;m&#65533;guC&#65533;&#65533;&#65533;&#65533;&#65533;&#65533;&#65533;&#65533;bT;&#65533;/&#65533;&#65533;HB&#65533;D&#65533;&#65533;&#65533;)&#65533;&#65533;&#65533;&#65533;&#65533;I&#65533;&#65533;&#65533;0@&#65533;&#65533;&#65533;%p:&#65533;&#65533;&#65533;p&#65533;}909pe&#65533;Fn&#65533;&#43774;&#65533;&#65533;&#65533;-m&#65533;&#65533;&#65533;l;&#1251;<g&#65533;&#65533;&#65533;&#65533;0&#65533;&#65533;Q&#65533;~&#65533;&#65533;
&#65533;U&#65533;&#65533;&#194;&#1893;&#65533;&#65533;;&#65533;&#65533;rq&#65533;&#65533;&#65533;RQ&#65533;h8&#65533;R&#65533;&#65533;&#65533;&#65533; x&#65533;z&#65533;&#65533;&#65533;.V1&#65533;z!&#65533;A&#65533;sj&#65533;&#65533;&#65533;<cT&#65533;.&#65533;&#65533;.&#65533;&#65533;Y&#65533;&#65533;V_&#65533;_&#65533;q&#65533;&#65533;&#65533;&#65533;&#65533;&#65533;C&#65533;&#65533;P&#65533;&#65533;&#65533;&#65533;&#65533;&#65533;81&#65533;&#65533;G&#65533;(&#65533;&#65533;@&#65533;DQ&#65533;&#65533;u&#65533;&#65533;&#65533;N&#65533;&#65533;P&#65533;&#65533;&#65533;^&#65533;&#65533;&#65533;&#65533;&#65533;&#65533;&#65533;&#65533;&#65533;&#65533;&#65533;1&#65533; &#65533;&#65533;e&#65533;&#65533;&#65533;&#926;&#65533;U&#65533;~bM&#65533;&#1262;D&#65533;C&#65533;&#65533;B.&#65533;&#65533;&#65533;&#65533;&#65533;&#1150;&#65533;&#65533;&#65533;[&#65533;G&#65533;IW&#65533;>&#65533;q#C&#65533;&#65533;&#65533;s!&#65533;&#65533;<kq&#65533;&#65533;&#65533;8Y&#65533;&#65533;&#859;&#65533;&#65533;S&#65533;n&#65533;Vz-V-&#65533;&#65533;"&#65533;&#65533;#&#65533;&#65533;3R`&#65533;&#1650;R&#65533;MLu!| &#65533;A&#65533;&#65533;^&#65533;/&#65533;H&#65533;!&#827;qh&#65533;e&#65533;&#65533;:&#65533;&#65533;D&#65533;QH1,!&#65533;^&#772;&#65533;"&#65533;&#1238;&#65533;A&#65533;yF"h&#65533;#%&#65533;N&#65533;N&#65533;&#65533;8&#65533;&#65533;'IP@&#65533;&#65533;IP&#65533;X&#65533;8q&#65533;&#65533;&#65533;&#65533;	&#65533;&#65533;&#65533;&#65533;&#65533;&#65533;&#65533;&#65533;r&#65533;&#65533;0&#65533;&#65533;Y&#65533;&#65533;&#65533;&#65533;&#65533;u&#65533;&#65533; p&#65533;e&#65533;&#65533;r&#65533;&#65533;U&#65533; &#65533;&#65533;&#65533;&#65533;&#65533;&#65533;&#65533;&#766;&#65533;&#65533;&#65533;E&#65533;@&#65533;A&#65533;fE~Q5ur&#65533;C&#43772;C&#65533;ure&#65533;&#65533;;lI&#65533;C&#65533;&#65533;&#65533;Za&#65533;N~&#65533;x&#1693;G<Z=&#65533;&#65533;FC&#65533;N>&#65533;&#65533;0&#1072;&#65533;&#65533;&#65533;i&#65533;&#65533;~i=&#65533;&#65533;=G&#65533;&Gz&#65533;FE7jq1;&#65533;&#65533;&#65533;f:e]&#65533;&&#65533;c&#65533;&#65533;9p6&#65533;C&#65533;&#65533;&#65533;/&#65533;V&#65533;@	&#65533;&#65533;&#65533;&#65533;&#65533;&#65533;&#767;&#65533;"&#65533;&#65533;&#65533;>&#65533;&#65533;&#65533;&#65533; w&#65533;  &#1081;U&#65533;8&#65533;&#65533;'1&#65533;X&#65533;	&#65533;&#65533;&#65533;&#65533;nw&#65533;&#65533;&#65533;&#65533;&#65533;a&#65533;&#65533;&#65533;&#65533;&#65533;&#65533;&#32428;&#65533;9&#65533;&#65533;Q&#65533; 1&#65533;&#65533;@&#65533;&#65533;M(&#65533;&#65533; &#65533;&#65533;Q&#65533;D&#65533; j&#65533;&#65533;Q&#65533;F&#65533;=~r"&#65533;&#65533;&#65533;r &#65533;&#65533;&#65533;N&#65533;&#65533;S&#65533;&#781;&#65533;p&#65533;,&#65533;(g&#65533;%r,A0h&#65533;#h8"	&#1090;Fg&#65533;&#65533;0&#65533;&#65533;&#65533;QA&#65533;:&#65533;T&#1504;^&#65533;&#65533;#&#65533;&#65533;'BAj&#65533;&#65533;&#65533; &#65533; &#65533;kr!&#65533;M[VD&#65533;{E&#65533;&#34284;&#65533;&#65533;&#65533;Z&#65533;&#65533;b&#65533;&#1386;&#65533;&#65533;&#65533;&#65533;d&#661;-&#65533;&#65533;&#65533;b&#65533;&#65533;ZkD&#65533;&#65533;h&#65533;&#65533;rzEj&#65533;P&#65533;@)&#65533;z&#65533;F&#65533;&#65533;&#65533;&#65533;&#65533;e&#65533;n&#1910;}O\&#65533;&#65533;2A&#65533;vCa&#65533;&#65533;&#65533;&&#65533;&#65533;6_B&#65533;&#639;&#65533;&#65533;-&#65533;N0:&#65533;fP&#65533;&#65533;&#65533;&#65533;}&#65533;&#65533;`w&#65533;&#65533;}&#65533;e&#65533;&#65533;LI&#65533;q
&#65533;&#65533;S&#65533;{&#65533;&#65533;i&#65533;&#65533;&#65533;2~*&#416;%&#65533;&#65533;o@&#65533;&#65533;#h&#65533;&#65533;h	&#65533;&#65533;:&#65533;O&#65533; %*f&#65533; !&#65533;G&#65533;&#1604;&#65533;m&#65533;&#65533; Za&#65533;&#65533;yJ\&#63495;&#65533;b&#65533;&#65533; h&#65533;&#65533;d&#65533;&#65533;Uh,h&#65533;&#65533; `&#65533;{&#65533;&#65533;  &#65533;&#65533;g&#65533;&#65533;&#65533;1E%&#65533;d&#65533;&#65533;&#65533;&#65533;l&#65533;L&#65533;&#65533;&#65533;I+&#65533;&#65533;G&#65533;&#65533;&#65533;)&#65533;J&#65533;&#65533;'/	J&#65533;&#65533;2&#65533;9&#65533;&#65533;&#65533;&#65533;(&#65533;5&#65533;js&#65533;&#65533;&#65533;4&#65533;Mk&#65533;@&#65533;&#65533;;&#65533;&#65533;s&#65533;&#65533;&#65533;Ae3T&#65533;
4TD04&#65533;?!bs B&#65533;"&#65533;&#65533;&#65533; -,&#65533;H?Z40&#65533;&#65533;+4k&#65533;&#65533;!(4&#65533;*&#65533;&#65533;&#65533;&#65533;&#1076;KW_&#65533;&#65533;&#65533;(&#65533;hB&#65533; AH&#65533;&#65533;AqAA&#65533;&&#65533;&#65533;&#65533;&#1742;uN&#65533;do&#65533;P8m&#65533;&#65533;&#65533;%&#65533;&#65533;Ca%&#65533;&#65533;6&#65533;H&#65533;&#65533;&#65533;&#65533;'>&#65533;v#&#65533;&#65533;&#65533;&#65533;&#65533;&#65533;&#65533;j&#65533;&#65533;v	&#65533;e (&#1925;&#65533;#&#65533;&#65533;U"&#65533;{&#65533;a&#65533;&#65533;&#130;&#65533;`;"hM&#65533;`&#65533;	&#65533;&#1610;&#65533;&#65533;/V&#65533;u&#65533;_&#65533;&#65533;&#65533;&#65533;&#65533;i&#65533;&#65533;|=&#65533;E@&#65533;&#65533;[l(F`\&#65533;"&#65533;<
&#520;|4&#65533;&#65533;&#65533;&#65533;9&#65533;_&#1209;&#65533;4&#65533;&#65533;&#65533;&#65533;Rh&#65533;p&#65533;&#65533;J&#65533;&#65533;&#65533;&#65533;&#65533;&#1101;&#65533;&#65533;&#65533;&#65533;hL&#65533;&#65533;,!&#65533;&#65533;&#65533;&#65533;&#65533;6i&#65533;Z#K&#65533; &#65533;&#65533;$&#65533;&#65533;m@CT&#65533;&#65533;&#65533;&#65533;&#65533;F@&#65533;Hn&#65533;&#65533;,&#65533;N&#65533;P)&#1760;L}&&#65533;p&#65533;&&#65533;&#65533;&#65533;
&#65533;&#65533;&#65533;M&#65533;u&#65533;4&&#65533;&#65533;&#65533;Vh&#65533;9&#411;&#65533;N`&#65533;Ab&#65533;5&#65533;&#65533;3h&#65533;&#65533;&#65533;&#65533;.&#65533;%BW/"&#65533;x&#65533;&#65533;&#65533;&#65533;&#65533;s&#65533;&#65533;4&#65533;uw&#65533;&#65533;w&#65533;7=&#65533;&#65533;&#65533;&#65533;Z&#65533;W#&#65533;&#65533;5&#65533;[&#65533;	&#65533;v&#65533;&#65533;(&#65533;)V&#65533;~&#65533;&#65533;&#65533;[&#65533;&#65533;J&#203;&#1128;&#65533;&#65533;&#65533;&#65533;4J&#65533;b&#65533;	&#65533;D#&#65533;a&&#34186;&#65533;&#65533;&#65533;G&#65533;&#65533;&#65533;?f_&#65533;&#65533;&#65533;$!&#65533;&#65533;W&#65533;&#65533;f5&#65533;&#65533;&#65533;&#65533;@6&#1025;0&#65533;&h H&#65533;&#65533;4&#65533;@&#65533;&#65533;,&#65533;&#65533;Z	&#65533;&#65533;8m #aLD&#65533;5j&#65533;a)&#65533;:hM< K6&#65533;&#65533;&#65533;&#65533;&#65533;P"&#65533;%&#65533;>&#65533;&#65533; &#65533;'&#1224;:4&#65533;&#65533;&#65533;&#65533;&#65533;"EJ&#554;&#65533;R&#65533;"rJL&#65533;a&#65533;(F&#65533;F-Nu8c+&#65533;@6&#65533;&#65533;B&#65533;&#65533;&&#65533;&#65533;&#65533;v5&#65533;	&#65533;f&#65533;&#65533;G&#65533;&#40577;&#65533;{&#65533;&#1622;G&#65533;G&#65533;Y4&#65533;;&#65533; &#65533;&#65533;t7&#65533;&#65533;4c&#65533;&#65533;&#65533;")&#65533;HF&#65533;w&#65533;&#65533;&#1916;&/&#65533;&#65533;9&#65533;&#65533;)A&#65533;<&#65533;$&#65533;&#65533;&#65533;Nr&#65533;#&#65533;&#65533;i&#65533; S&#65533;&#65533; 	&#65533;8\:{ J&#65533;&#65533;&#65533;eh &#65533;&#65533;4&#65533;L_&#65533;&#65533;r&#65533;?l8&#65533;&#65533;fP`&#65533; ?&#65533;&#65533;&&#65533;&#65533;	&#65533;`&#65533;MI aH:	2&#65533;&#65533;&#65533;&#65533;!YD6&#65533;W&#65533;s2)y&#65533;H\&#65533;O{&#65533;&#65533; &#65533;&#65533;G &#65533;&#65533;&#65533;&#65533;&#65533;G,&#65533;- p&#65533;&#65533;C&#65533;&#65533;7#&#65533;&#65533;D~#[&#65533;?&#65533;&#65533;&#65533;l&#65533;&#65533;&#65533;9R&#65533;&#65533;1~ &#65533;)&#65533;&#65533;&#65533;h}y!&#65533;^&#65533;(d&#65533;#A&#65533;y&#1241;&#65533;q4&#65533;&#65533;$&#65533;T&#65533;&#65533;W&#65533;&#65533;@&#65533;&#683;&#65533;&#65533;&#65533;&#65533;&#65533;&#65533;jF86&#65533;&#65533;]&#65533; i8A&&#65533;&#65533;4&#65533;&#65533;q&#65533;i&#65533;!17&#65533;&#65533;&&#65533;&#65533;$&#65533;&#65533;-&#65533;@&#65533;tQ&#65533;&#65533;&#65533;-&#65533;&#65533;&#65533;;&#61581;&#65533;g&#65533;&#65533;&#65533;5=&#65533;&#65533;&#65533;@&#65533;Q&#65533;]q&#65533;H&#65533;
&#65533;@|&#65533;&#65533;6&#65533;3qB&#65533;&#65533;Qv"&#65533;j&&#65533;U&#65533;&#65533;W&#65533;&#65533;1E&#65533;&#65533;&#65533;&#65533;"&#65533;&#65533;&#65533;&#65533;A&#65533;?jZ&#65533;&#65533;2sh6)"&#1744;&#808;E#&#65533;Ju&#65533;&#65533;tj&#65533;"&tT&#65533;&#65533;XddF&#65533;&#65533;F&#65533;&#1794;l4&#65533;&#65533;&#65533;&#532;&#65533;4~&#65533;&#65533;&#65533;6m&#65533;&#65533;`d6&#65533;.5&#65533;&#65533;2l&#65533;&#65533;%BW[^5TF8&#65533;	'&#65533;&#840;t&#65533;d&#65533;'E,&#65533;&#65533;&#65533;6&#65533;2&#65533;&#65533;I'&#65533;R&#65533;NdSgG<&#65533;&#65533;&#65533;.&#65533;E^ii&#65533;+&#966;&#65533;&#65533;c,&#65533;&#65533;Ab9&#65533;u8&#65533;(RQSK{]&#201;&#65533;&#65533;&#65533;djTL@&#65533;&#65533;4/F&#65533;&#65533;&#65533;bjk&#65533;3&#65533;Z!&#65533;H&#65533;&#65533;&#65533;=fM+GP&#65533;&#65533;V&#65533;&#657;&#65533;
&#65533;&#65533;&#1720;r&#65533;&#65533;d&#65533;1&#1754;&#65533;09&#65533;ar*&#65533;&#65533;WR&#65533;r&#65533; ~&#65533;&#65533; z&#65533;dK&#65533;&#589;&#65533;$!"&#65533;&#65533;hrb&#65533;&#65533;U0[L&#65533;|Vc!&#65533;)&#65533;
&#65533;>&#65533;&#65533;&#65533;&#65533;&#65533;&#65533;/<&#65533;Q&#65533;&#65533;&#65533;&#65533;1*4Cl
&#65533;w&#65533;&#65533;&#65533;~&#65533;)&#65533;&#65533;M  /U)o&#65533;&#65533;&#65533; &#65533;&#65533;##&#65533;G&&#65533;&#65533;w&#65533;&#65533;&#65533;& &#65533;	 &#65533;&#65533;}$&#65533;jHB*&#65533;C&#1462;&#65533;5&#65533;_&#65533;&#65533;+P&#65533;
&#65533;&#65533;u&#65533;&#65533;&#65533;&#65533;&#65533;&#65533;&#65533;sl7"@O&#1756;&#65533;&#65533;MV?&#65533;z~&#65533;&#438;A&#65533;[&#65533;iO:I&#65533;d=WFE&#65533;&#65533;e%&#65533;&#65533;C&#65533;-&#1812;&#65533;S&#65533;&#65533;&#460;kb\&#65533;Z&#65533;>Cq&#65533;t&#65533;?"&#307;&#356;W1&#65533;&#65533;&#65533;s@&#65533;Y&#65533;&#1220;&#65533;5|:j%VAV&#65533;pI&#65533;&#65533;&#65533;&#65533;&#65533;K&#65533;%acG&#65533;&#65533;&#65533;^&#65533;&#65533;&#65533;"&#65533;&#65533;I.&#65533;&#65533;&#65533;&#65533;;${Y&#65533;&#65533;&#65533;&#65533;&#65533;&#65533;HO~&#65533;U&#65533;D9&#65533;?&#65533;&#65533;!&#65533;g&#65533;&#409;B&#65533;,P&#65533;&#65533;(C[&#65533;\&#65533;&#65533;&#65533;&#65533;&#65533;v&#65533;Y&#65533;&#65533;&#65533;j\=d}&#65533;&#65533;t&#65533;S&#65533;+ug&#65533;&#65533;-pH&#65533;&#65533;&#65533;C&#65533;&#53220;&#65533;&#65533;&#65533;o&#65533;[&#65533;&#65533;&#65533;d&#65533;m&#65533;l&#65533;&#65533;&#65533;&#65533;&#65533;&#65533;&#65533;P-	K&#65533;~k&#65533;R&#65533;&#65533;O A7R&#179;&#65533;&#1515;&#1533;&#65533;H&#65533;&#65533;m&#65533;&#65533;&#65533;&#65533;Y|&#65533;i[w&#65533;q$&#1639;U6&#65533;x4$ i"<O&#65533;?b&#54044;&#65533;(&#65533;&#65533;&#65533;^&#65533;&#65533;&#65533;&#57711;&#1133;
&#144;&#65533;R&#65533;&#65533;y&#65533;A&#65533;,&#65533;&#65533;]&#65533; 9@&#65533;2g&#65533;0|&#65533;&#65533;,&#65533;,;i&#65533;T6&#65533;&#65533;&#65533;&#65533;&#65533; 9q&#65533;,&#65533;&#65533;&#65533;&#65533;8%&#65533;w&#65533;&#65533;Bx&#65533;Y&#65533;%&#65533;/&#65533;s59&#65533;&#65533;&#65533;d&#65533;6&#65533;sS&#1959;&#65533;&#65533;#&#65533;'&#65533;_<&#65533;&#65533;&#65533;:&#65533;)&#65533;&#65533;&#65533;&#65533;*=&#65533;_&#65533;T&#65533;+&#65533;&#65533;&#65533;&#65533;&#65533;&#65533;&#1281;&#65533;&#65533;&#65533;%q&#65533;C&#703;&#65533;&#65533;&#65533;&#65533;&#65533;&#65533;;&#65533;3&#65533;&#7822;*&#65533;[*N+58B&#65533;&#65533;i&#65533;R#&#65533;sP+0*&#65533;&#65533;&#65533;-k&#65533;&#65533;S7ws0{&#65533;&#65533;-&#65533;D&#65533;&#65533;&#65533;&#65533;&#65533;&#65533;<&#65533;&#65533;&#65533;&#65533;+&#65533;&#65533;i&#65533;&#65533;&#65533;$$&#65533;&#65533;.&#1579;'Y&#65533;'|j&#65533;&#65533;&#65533;&#150;&#65533;&#65533;&#65533; ,tBWA<&#65533;6 &#65533;-"!#12$C&#65533;&#65533;&#65533;b&#65533;A&#65533;&#65533;[C&#65533;7t&#65533;H&#65533;7$&#65533;8&#65533;	&#65533;!&#65533;&#65533;&#65533;&#65533;&#65533;L&#65533;&#65533;&#65533;&#65533;&#65533;&#1780;&#65533;&#65533;R[M&#65533;&#152;i&#65533;"A&#1328;&#65533; &#65533;&#65533;&#65533;&#65533;&#1251;K<$&#65533;&#65533;D&#65533;&#65533;&#65533;&#65533;&#65533;&#65533;&#65533;&#1809;K&#65533;&#65533;Y&#65533;&#65533;0>&#65533;&#65533;&#65533;X&#65533;&#65533;Y&#65533;
&#65533;c&#65533;X&#65533;&#65533;yDzD&#65533;&#1713;&#65533;&#65533;&#65533;&#65533;O&#65533;&#65533;&#65533;&#65533;&&#65533;1&#65533;&#65533;1l&#65533;P&#65533;+&#2009;&#65533;Rj&#65533;#&#65533;&#65533;#k?&#65533;$&#2654;&#65533;&#42928;zE&#65533;m&#65533;A&#65533;0A&#65533;&#65533;&#65533;&#244;	 &#65533;	K*A&#65533;t&#296;J&#65533;\&#65533;&#65533;zC&#65533;&#65533;3&#65533;&#65533;@&#65533;r&#65533;}&#65533;&#65533;&#65533;&#65533;&#65533;'&#1259;/&#65533;&#65533;&#65533;l" &#65533;&#65533;/&#65533;Ia+&#65533;&#65533;&#65533;&#65533;a&#65533;"y&#65533;&#65533;z&#65533;E$&#65533;&#65533;&#65533;5&#65533;#&#65533;&#65533;	&#65533;&#65533;&#65533;&#65533;B&#65533;&#65533;&#65533;&#65533;B&#65533;H&#65533;&#65533;&#65533;&#806;0&#65533;;=&#1809;&#65533;Ca&#65533;&#65533;&#65533;<4&#65533;&#65533;&#65533;&#1745;IC&#65533;&#65533;7&#65533;&#65533;4&#65533;':&#65533;&#65533;J &#65533;&#65533;AXw&#65533;&#65533;&#65533;i&#65533;D&#65533;&#65533;/=7J&#65533;&#65533;p;;A&#65533;&#65533;&#65533;0HCD&#65533;G&#65533;:NKG&#65533;&#65533;4&#65533;&#48082;&#65533;&#1434;H (&#65533;J&#65533;&#1320;c&#65533;&#866;	k&#65533;&#65533;&#65533;&#65533;&#65533;&#65533;&#65533;(+I
&#65533;&#65533;&#65533;&#65533;&#65533;D&#65533;*&#65533;&#65533;E&#505;c,&#65533;W&#65533;&#65533;&#65533;&#65533;&#65533;9XJ?%&#65533;&#65533;&#852;&#65533;,&#65533;&#65533;+%&#1036;&#65533;&#65533;j&#65533;*&#65533;&#788;&#65533;&#65533;(&#65533;_
6&#65533;A&#65533;pl&#65533;&#65533;:&#65533;&#65533;&#1193;_&#65533;:\Q&#65533;w;0E&#65533;&#65533;GE&#944;&#65533;&#65533;U#&#65533;9&#65533;&#65533;14&#65533;B&#65533;&#1996;v\04/&#65533;e&#65533;<&#65533;B&#65533;&#135;&#65533;&#65533;&#65533;&#65533;&#1297;sb6&#65533;&#65533;r&#65533;04O&#65533;TKX&#65533;.&#65533;x}r&#65533;&#65533;x	&#65533;&#65533;&#65533;HO&#65533;&#65533;&#65533;'&#65533;&#65533;&#65533;`&#65533; &#65533;^&#65533;&#65533;B&#65533;&#65533;|&#65533;!$&#65533;2&#65533;&#65533;&#65533;&#65533;5 &#65533;&#65533;&#65533;&#65533;&#65533;&#65533;&#65533;x&#65533;A&#65533;&&#65533;HDx&#65533;P,1&#65533;&#65533;,&#65533;&#65533;&#65533;&#65533;v&#65533;(&#65533;&#65533;&#65533;oK&#65533;&#65533;#&#65533;&#10001;T&#65533;xl&#65533;&#65533;l&#263;rB,<&#65533;&#65533;&#65533; 9&#65533;:&#65533;&#65533;&#65533;"@
&#65533;&#65533;Q&#65533;&#65533;&#65533;&#65533;&#972;8&#65533;`&#65533;&#65533;PR&#65533;X&#65533;&#65533;8%&#65533;4&#65533;&#65533;,&#65533;&#65533;E&#65533;&#65533;l&#65533;R&#65533;&#65533;d*&#1869;%UR&#1752;*&#65533;&#65533;+&#65533;a$&#1165; &#65533;&#65533;&#65533;&#65533;*&#1352;_&#65533;&#65533;r&#65533;&#65533;&#65533;q&#65533;S?&#1284;&#65533;&#65533;p&#65533;&#65533;&#65533;)$tT&#65533;"&d&#65533;=&#65533;:&#65533;2&#65533;&#65533;,&#65533;&#65533;b.&#65533;7&#65533;r4&#65533;&#65533;(H&#65533;&#65533;&#65533;&#464;&#65533;&#65533;\&#65533;&#65533;&#65533;&#65533;Q&#65533;&#65533;&#65533;&#65533;&#65533;&#65533;dK&#65533;&#65533;-T&#857;_s&#65533;b[&#65533;&#65533;t&#65533;&#65533;&#65533;&#65533;Y&#16126;&#65533;U&#65533;x&#65533;&#65533;DI&#65533;x&#65533;%4&#65533;b&#65533;`+W&#65533;&#65533;&#65533;&#65533;&#65533;&#65533;&#65533;HI&#65533;&#65533;Y&#65533;&#65533;&#1823;r&#65533;6&#65533;7D&#65533;&#239;&#65533;6&#65533;j&#65533;d&#15785;d0&#65533;pN&#65533;&#65533;)&#65533;d.&#65533;0&#65533;&#65533;&#65533;&#65533;v&#65533;&#1337;&#65533;&#65533;&#65533;R&#65533;&#65533;D&#65533;[&#65533;&#65533;&#65533;&JM&#65533;F&#65533;U&#65533;&#65533;0&#65533;&#65533;*i@&#65533;&#65533;R&#35149;&#65533;_&#65533;$S&#65533;&#65533;pI&#65533;&#65533;&#65533;&#65533;9&#65533;&#65533;&#65533;&#65533;Qd&#65533;OD>&#65533;&#65533;x&#65533;EB&#65533;&#65533;&#65533;	@qyX&#65533;&#65533;&#65533;|&#65533;&#514;,?&#65533;F&#65533;1&#65533;&#65533;82&#65533;`&#65533;&#65533;&#65533;&#65533;S\&#65533;&#65533;&#65533;&#65533;=E&#65533; &#65533;&#65533;&#172;&#1599;&#65533;&#65533;^&#65533;&#65533;&#535;&#65533;0+&#65533;&#65533;&#65533;p&#65533;d&#65533;Cj&#65533;p&#65533;7S1;&#65533;:&#65533; &#65533;&#65533;&#65533;&#65533;&#65533;J&#65533;&#65533;F&#65533;&#65533;[&#65533;&#65533;&#65533;bAz31Rs&#299;&#65533;Zd&#65533;&#65533;e&#65533;!&#153;&#65533;#A&#65533;&#65533;&#908;&#65533;&#65533;W&#65533;&q&#65533;O &#1420;&#3412;&#65533;&#65533;&#65533;&#65533;W&#65533;&#551;8I&#65533;&#65533;&#65533;Y#&#65533;&#65533;,\_&#65533;&#1355;8&#1016;}6&#65533;&#65533;&#65533;H B&#65533;e}&#65533;&#65533;&#65533;&#65533;&#65533;/&#65533;4&#65533;&#65533;JH&#65533;&#65533;O}V&#65533;5tlG&#65533;4&#65533;&#65533;M%&#65533;G&#65533;&#65533;&#65533;ZGN&#239;E&#65533;)&#65533;$-&#65533;M&#65533;(&#65533;&#65533;IW&#65533;&#65533;(&#65533;&#65533;~&#853;>J&#65533;&#65533;&#65533;&#65533;&#65533;HF&#65533;&#65533;&#65533;8&#65533;&#65533;Y&#65533;&#65533;&#65533;Yh$&#65533;&#65533;&#65533;"3&#65533;+4&#65533;>!&#65533;R&#65533;&#65533;i&#65533;&#1164;&#65533;&#65533;&#65533;&#65533;&#65533;2Z&#65533;&#65533;&#65533;{!r&#65533;$K&#65533;&#63545;&#65533;0c&#65533;&#65533;%&#65533;&#65533;&#65533;F,U&#65533;&#65533;v!EV&#65533;&#65533;<&#65533;&#65533;sFG&#65533;&#65533;a,&#65533;g&#65533;	&#65533;&#65533;%&#1536;&#65533;&#65533;&#65533;&#65533;&#65533;[L&#65533;&#65533;&#65533;&#1284;&#65533;&#65533;c&#365;&#65533;&#65533;/V#^A&#65533;&#65533;&#65533;+D&#65533;@&#65533;e&#65533;NiJ&#65533;&#65533;\&#65533;&#65533;&#65533;&#65533;&#65533;&#65533; &#65533;\f&#65533;-&#65533;&#65533;T%&#65533;&#65533;H&#65533;2&#65533;&#65533;&#65533;&#648;kj&#65533;&#65533;Jb&#65533;t<&#65533;&#65533;&#65533;(6&#65533;&#65533;%&#429;&#65533;&#65533;XO*.&#65533;`&#65533;&#65533;DO&#65533;&#65533;&#1371;&#65533;-&#65533;&#65533;&#65533;l&#65533;&#65533;3&#65533;7&#65533;&#65533;&#605;$&#648;&#65533;&#65533;&#65533;&#65533;u&#48392;p;ky&#65533;&#65533;&#65533;L&#65533;&#65533;	&#65533;&#65533;&#65533;=&#65533;&#65533;A&#65533;&#65533;&#65533;&#65533;cx&#65533;&#65533;v&#65533;]&#744;Z&#65533;(d&#65533;hd&#65533;,&#1326;
&#65533;3&#65533;&#65533;&#65533;&#65533;&#65533;&#65533;&#65533;&!&#65533;&#65533;&#65533;&#65533;&#65533;b&#65533;KRY&#65533;&#65533;&#65533;&#65533;&#65533;&#65533;&#65533;&#65533;C&#65533;&#65533;&#65533;2&#772;e&#65533;:&#65533;P&#65533;&#65533;&#65533;&#65533;&#65533;uY&#65533;&#65533;&#1993;&#65533;&#65533;R,&#65533;h&#65533;x&#65533;&#65533;yA&#65533;%&#65533;&#65533;i&#65533;&#65533;&#65533;&#65533;>	g&#65533;&#65533;&#65533;Y&#65533;X&#65533;{&#527;i&#65533;&#65533;&#65533;\LJ&#65533;&#65533;&#65533;dyA&#65533;ZDSdE&#65533;&#65533;Lk=&#65533;2&#65533;&#65533;&#65533;&#65533;&#65533;X&#65533;!&#65533;q
&#65533;&#65533;&#65533;y6  &#65533;/&#65533;&#1352;[0&#65533;&#65533;&#65533;q&#65533;&#65533;&#65533;Oq&#1198;&#65533;&#65533;&#65533;jB'&#65533;&#65533;"&#65533;&#65533;&#65533;&#65533;#BU&#65533;&#65533;&#65533;&#65533;\-&#65533;	&#65533;-&#65533;&#65533;* b&#65533;&#477;(&#65533;&#147;D\&#65533;&#65533;&#65533;5&#65533;h&#65533;/.&#65533;L\&#65533;&#65533;-&#65533;y&#65533;&#65533;2l&#65533; 3TV&#65533;a6&#65533;&#65533;;&#65533;*&#65533;1D)&#65533;&#65533;#&#65533;&#1291;J&#65533;&#65533;&#65533;&#65533;-a&#65533;&#65533;&#65533;t&#65533;&#65533;&#65533;&#65533;Ud&#65533;&#65533;&#65533;&#65533; 1&#65533;H&#1958;&#65533;j&#65533;&#65533;&#65533;&#65533;&#1085;&#65533;K&#65533;&#65533;&#65533;&#65533;&#65533;&#65533;X&#65533;&#65533;L&#65533;&#65533;&#584;Q&#65533;>&#65533;a8\&#65533;&#65533;&#65533;%+&#65533;&#65533;&#65533;`&#65533;{&#65533;2d&#65533;+R&#65533;2&#65533;&#65533;{af%&#65533;fff&#65533;`&#65533;@&#65533;&#65533;$&#65533;X&#65533;&#65533;&#65533;&#65533;[&#65533;/&#65533;f\&#65533;+S&#65533;.&#65533;?$&#65533;^&#65533;&#65533;&#178;&#65533;4&#65533;&#65533;&#65533;6M&#65533;&#65533;&#65533;&&#65533;&#65533;E&#65533;
&#65533;X&#65533;&#65533;&#65533;Q&#65533;&#65533;d&#35187;@&#65533;&#65533;9;k&#65533;,&#65533;&#65533;&#880;&#65533;&#65533;&#65533;cs&#65533;&#65533;2n&#949;Nr&#65533;
eH&#65533;6&#65533;&#65533;&#65533;V&#65533;&#65533;&&#65533;<&#65533;iH&#65533;2&#1416;&#65533;&#65533;d3H{&#65533;&#65533;&#65533;8&#65533;&#65533; &#65533;,&#65533;&#65533;&#65533;B&#65533;&#1029;Xo-&#65533;&#65533;&#65533;&#982;&#65533;&#65533;&#65533;si&#65533;&#65533;O&#65533;S&#65533;&#65533;D&#65533;&#65533;$\&#65533;&#65533;&#65533;&#65533;C5&#65533;r&#685;dt4&#65533;&#65533;}&#65533;&#65533;U&#65533;&#65533;}&#65533;&#65533;&#457;&#65533;&#2027;4&#65533;&#65533;g&#65533;Q&#65533;&#65533;&#65533;&#65533;&#65533;I&#65533;&#65533;&#65533;&#65533;Q&#994;pk&&#65533;I&#65533;&#65533;m&#65533;&#1971;&#65533;&#65533;#&#65533;H&#65533;H>'a$&#234;&#65533;q&#65533;&#65533;&#65533;1&#65533;`&#65533;~&#65533;&#65533;Y&#65533;D&#65533;&#65533;&#65533;&#65533;&#1929;&#65533;&#65533;h%&#65533;&#65533;k&#65533;[e&#65533;Z&#65533;`^%&#65533; fz9&#65533;i$&#65533;&#65533;&#65533;&#65533;&#65533;&#65533;&&#65533;&#65533;Z&#65533;&#65533;b&#65533;/&#65533;&#65533;V&#65533;2Q*s&#65533;9W&#65533;&#65533;Q&#65533;eb6&#65533;5&#65533;+&#65533;y&#1131;&#65533;&#1919;^&#904;&#65533;&#65533;1c4&#65533;p&#65533;&#65533;&#65533;"k&#65533;H&#1476;&#65533;]l&#65533;&#65533;&#65533;&#65533;V#&#65533;&#1874;&#65533;&#65533;&#65533;&#65533;&#44295;j&#65533;q z&#65533;7!n&#65533;&#65533;&#65533;r&#65533;&#65533;$&#65533;[tC&#65533;&#65533;&#65533;<&#65533;&#65533;"&#65533;/&#65533;NqJ&#65533;&#65533;B&#65533;6&#65533;&#65533;&#65533;&#65533;M&#65533;&#65533;&#65533;V\&#65533;Lo&#65533;&#65533;u&#65533;&#65533;&#65533;&#65533;-&#65533;-&#65533;b6&#65533;.I&#65533;5]C&#65533;&#65533;\&#65533;&#65533;&#65533;&#65533;|&#65533;&#65533;&#65533;&#65533;&#65533;&#65533;&#65533;&#65533;&d;x&#65533;&#65533;m&#65533;&#65533;&#23220;&#65533;m&#939;&#65533;&#65533;CG&#65533;\p&#65533;&#65533;0Ec]&#1946;&#65533;r&#65533;&#65533;&#65533;;&#65533;Q&#65533;H&#65533;&#65533;&#65533;&#65533;	h&#65533; }&#65533;w&#65533;(&#65533;7&#65533;>z&#65533;&#65533;&#65533;+&&#65533;_q}o&#475026;&#42509;&#65533;&#65533;&#60480;&#65533;&#65533;&#65533;&#65533;&#65533;&#65533;&#65533;&#65533;'&#65533;&#65533;&#618;&#65533;&#65533;&#65533;m&#65533;&#65533;&#65533;&#65533;&#65533;s&#65533;r/k&#65533;0md&#65533;=&#65533;r&#65533;H&#65533;Uv&#65533;&#65533;u&#65533;&#65533;&#65533;&#65533;6&#65533;&#518;&#65533;QtS&#65533;&#65533;'&#65533;&#65533;`&#65533;l&#65533;/&#65533;5h&#65533;&#65533;l&#65533;&#65533;&z&#65533;&#65533;&#65533;2&#65533;m&#65533;&#1248;&#65533;,&#65533;&#65533;&#65533;4R:C&#65533;)&#65533;>&#65533;X1b&#65533;&#65533;&#65533;&#65533;:&#65533;"w;nN&#65533;I'yl&#65533;&#65533;z&#65533;P[&#65533;&#65533;:&#65533;&#65533;&#65533;u(&#65533;2&#65533;&#65533;&#65533;Adu&#65533;&#65533;G!&#65533;&#65533;W&#65533;&#65533;E&#65533;&#65533;&#65533;q&#65533;&#65533;=&#65533;&#65533;
&#65533;&#65533;&#65533;&#58548;&#65533;&#373;5&#65533;!	&#65533;&#65533;\&#65533;&#65533;4	*&#1093;a&#1477;,&#65533;|b&#65533;|&#65533;&#1285;&#65533;p&#65533;-&#65533;|&#65533;)&#65533;&#65533; &#65533;&#65533;&#65533;d&#65533;&#65533;&#65533;&#65533;&#65533;&#65533;&#65533;&#65533;w".&#65533;A&#65533;&#65533;&#65533;]um&#65533;{0&#65533;S&#65533;)&#65533;=fpN&#65533;&#65533;&#65533;1&#65533;P&#65533;&#65533;wq&#65533;&#65533;&#1560;nvz&#65533;y&#65533;TC*)O&#65533;?&x?
&#65533;&#65533;&#65533;&#601;D&#65533;&#65533;&#302;J&#65533;I&#65533;x&#65533;&#158;&#65533;/$&#65533;&#65533;&#65533;&#65533;&#65533;*&#65533;9&#65533;&#65533;o&#65533;&#65533;}!YZ&#65533;&#65533;&#65533;SE&#65533; E&#65533;&#65533;Y&#65533;fA&#65533;&#65533;&#65533;&#65533;&#65533;BLh&#65533;&#266;PH&#65533;&#65533;?	9&#65533;&#65533;&#65533;q&#65533;H&#65533;5jLXq%E&#65533;W&#65533;&#65533;J&#65533;&#65533;	k&#65533;D&#65533;&#65533;@&#65533;kf\&#65533;p&#65533;&#65533;&#65533;l&#65533;J3&#65533;&#65533;8!*&#65533;Xs&#65533;M&#65533;;s &#1676;&#65533;P&#65533;Dg&#65533;&#65533;*T O&#65533;UuX&&#65533;f#r&#65533;&#65533;&#65533;_&#65533;&#65533;9&#65533;&#65533;&#65533;2&#65533;&#65533;&#1802;Kr~haEE&#65533;	&#65533;&#65533;&&#65533;&#65533;&#65533;&#65533;&#65533;[&#65533;x&#65533;?/Wfls&#65533;	&#65533;<S&#65533;&#65533;&#65533;&#65533;&#65533;&#1172;KCD&#65533;&#65533;	&#65533;&P&#65533;H&#65533;&#65533;&#65533;G Z&#65533;?&#1979;+&#65533;~"&#65533;[&#65533;g&#65533;&#65533;M&#65533;&#65533;&#65533;&#65533;&#925;X&#65533;&#65533;t&#65533; j&#65533;&#65533;&#65533;&#65533;&#65533;+&#1895;&#65533;/~<y@&#65533;&#65533;[E&#65533;&#65533;&#65533; &#65533;&#65533;&#65533;&#65533;&#65533;W&#65533;&#65533;&#65533;&#65533;&#65533;&#65533;W`E&#65533;&#65533;D&#65533;&#1831;&#65533;y&#65533; &#65533;C&#65533;A(aE&#65533;&#65533;W&#65533;&#65533;?W&#65533;&#65533;&#65533;&#65533;U&#65533;&#65533;?&#65533;&#65533;D&#65533;&#65533;6&#65533;n&#65533; &#2186;9&#65533;8&#65533;?,&#65533;&#65533;O&#65533;&#65533;&#65533;&#65533;jQ&#65533;?&#65533;=4l=~&#65533;"&#65533;E&#65533;Qh&#65533;&#65533;&#65533;x&#65533;Lp e^&#65533;e&#65533;Pi&#65533;&#65533;T&#65533;&#65533;&#65533;>&#65533;&#65533;$#&#65533;&#65533;&#65533;g&#65533;&#65533;&#65533;i&#65533;Q6cm?&#65533;&#65533;&#65533;&#65533;&#65533;&#65533;Rc&#65533;Ev@&#65533;a&#65533;	&#65533;$&#65533;A$&#65533;?&#65533;A&#65533;d&#65533;&&#65533;(`x&#65533;0&#65533;K4&#65533;&#65533;C+v&#65533;a&#65533;&#65533;&#65533;&#65533;&#65533;&#65533;&#1831;h&#65533;e&#65533;C&#65533;&#65533;
*&#65533;&#65533;P&#65533;&#65533;C&#65533;v&#65533;&#1256;&#65533;!&#65533;U4&#65533;%&#65533;CaI&#65533;&#65533;QyuSOmEWP&#65533;DFe&#65533;L.&#65533;&#65533;U5}&#65533;&#65533;EA&#65533;&#65533;SeE&#65533;Jk=nX[&#65533;&#65533;&#1265;F&#65533;pLL&#65533;*WI&#65533;4&#65533;I&#65533;E/&#65533;|E&#65533;&#65533;x&#65533;!F&#65533;$&#65533;Z&#65533;f&#65533;&#65533;&#65533;g&#65533;=&#65533;&#65533;g&#65533;&#65533;&#65533;h&#65533;&#65533;&#65533;Om&#65533;&#1890;&#65533;p&#65533;%&#65533;O)&&#65533;&#65533; &#65533;=&#65533;&#65533;?&#65533;&#65533;&#65533;&#65533;n&#65533;=$en&#65533;&#65533;&#65533;wp&#65533;u&#65533;U&#65533;&#65533;&#1517;&#65533;]w8s&#65533;&#65533;x&#65533;&#65533;v&#65533;&#65533;w&#1921;&#65533;=&#65533;&#1153;&#65533;&#65533;	~p&#65533;&#65533;&#65533;y&#65533;&#65533;'`U&#65533;&#65533;&#65533;&#65533;&#65533;w!&#65533;c[X&#65533;&#65533;>/&#65533;6xh&&#65533;&#65533;&#65533;&#65533;&#65533;nW&#65533;@th &#65533;&#65533;l&#65533;&#65533;wj'&#65533;&#65533;&#65533;}&#65533;&#65533;&#65533;&#65533;Q&#65533;&&#65533;k3&#65533;xb&#65533;&#65533;U&#65533;&#65533;&#65533;&#65533;99&#65533;0&#65533;8&#65533;|&#65533;[^&#65533;~&#65533;y&#65533;T&#65533;&#1052;B&#1284;^L&#65533;&#65533;&#65533;~(L}5aA&#65533;`&#850;&#65533;DeUV[&#65533;7C&#65533;&#65533;&#65533;!&#65533;VG&#65533;;&#65533;{&#65533;&#65533;&#65533;&#896;&#65533;&#65533;v&#65533;Q&#65533;&#65533;>&#65533;&#65533;&#65533;&#65533;-&#65533;}E`&#65533;`&#65533;&#65533;T&#65533;Ew&#65533;&#65533;-V&#65533;&#65533;P&#65533;+&#65533;YS&#65533;&#65533;kB&#65533;&#65533;&#65533;&#65533;V&#65533;&#65533;Z&#65533;&#1434;vW&#65533;H]&#65533;B&#65533;&#65533;&#65533;&#65533;u&#65533;&#65533;"&#65533;&#65533;&#65533;LM&#65533;1&#65533;&#65533;&#65533;&#65533;&#65533;&#65533;&#65533;&#65533;P&#65533;&#65533;)&#65533;&#65533;MGH0&#65533;&#65533;&#65533;r&#65533;&#65533;F)e'b&#848;&#65533;D$ M,c*Z&#65533;	K&#65533;&#65533;&#65533;&#65533;&#65533;Mr&#65533;&#65533;7)=G7&#65533;&#65533;J&#65533;&#65533;&#65533;]&#65533;eI"y4&#1075;&#65533;d&#65533;g&#65533;&#65533;N&#65533;&#65533;b\1<@&#1762;&#758;(&#65533;/&#65533;&#65533;C_&#65533;&#1605;&#65533;&#65533;&#65533;M&#65533;&#65533;Gz&#65533;&#65533;&#65533;L&#65533;q%&#65533;&#65533;D&#65533;&&#65533;&#65533;%@<&#65533;iD&#65533;&#65533;&#391;&#65533;y&#803;.&#65533;?&#65533;&#65533;~\$z&#65533;&#65533;j&#65533;cN&#65533;H&#65533;&#65533;#&#65533;&#65533;<&#65533;p<&#65533;:&#65533;N &#65533;O&#65533;&#65533;	D(&#65533;QJV&#65533;0d4&#65533;&#65533;&#65533; &#65533;&#65533;"&#65533;&#65533;%.&#65533;&#65533; ^vn;&#65533;&#65533;NE>&#65533;IS&#65533;&#65533;2&#65533;&#65533;&#65533;N-G	&#65533;[B&#65533;&#65533;&#65533;4&#65533;9&#65533;M,&#65533;  &#65533;	&#65533;m&#65533; &#65533;8!&#65533;&#65533;[lb4&#65533;:K&#65533;t&#65533;LcaN6v&#65533;4&#477;&#65533;&#65533;?(A&#65533;x&#65533;&#65533;&#65533;%&#65533;&#65533;&#65533;O&#65533;&#65533;-P8R&#65533;&#65533;&#65533;&#65533;&#65533;p&#65533;B&#65533;&#65533;:H&#65533;-h8*&#65533;&#65533;&#65533;&#65533;DA&#65533;&#1034;xT&#65533;&#65533;&#65533;&#65533;J)&#65533;	&#65533;&#65533;&#65533;+}&#65533;B1
X}&#65533;&#65533;CC!P&#65533;&#65533;&#65533;hNQ&#65533;&#1181;&#65533;&#65533;&#65533;&#65533;t&#65533;	&#1088;&#65533;&#65533;&#65533;&#65533;C&#65533;&#1672;&#65533;6&#1312;&#65533;&#65533;&#65533;7r&#65533;&#65533;d&#65533;&#65533; kjB&#65533;&#65533;&#65533;4&#65533;&#47880;=&#65533;V&#65533;80&#65533;)&#65533;7EV&#65533;&#65533;&#65533;&#65533;&#65533;,&#65533;&#65533;P&#65533;&#65533;&#65533;&#65533;&#1324;&#65533;\&#65533;&#65533;&#65533;&#65533;&#52258;,e&#65533;R	&#65533;&#226;R&#65533;&#65533;|&#65533;+&#65533;sL4AN L &#65533;X &#65533;A&#269;W&#65533;lg!&#65533;&#65533;2&#65533;!&#65533;}&#65533;?V&#65533;&#65533;&#65533;&#65533;&#65533;VT[|&#65533;H5&#65533;&#1063;&#65533;&#65533;Jt&#65533;n&#65533;&#65533;9&#65533;&#65533;&#65533;&#65533;&#65533;'&#65533;&#65533;JC&#65533;&#65533;&#65533;&#65533;&#65533;B&#65533;&#1021; t&#65533;&#65533;B&#65533;&#65533;}u&#65533;&#65533;&#65533;&#65533;  !&#65533;
 &#65533; ,]&#65533; &#65533; @&#65533; &#65533;	H&#65533;&#65533;&#65533;&#65533;*\&#560;&#65533;&#199;#J&#65533;&#65533;&#65533;N&#65533;vP`&#65533;&#65533;c4;&#65533;&#65533;iE`&#403;&#65533;P&#65533;T&#65533;2%J&#65533;&#65533;J&D&d&#395;&Q&#65533;&#65533;#&#1249;&#532;8&#65533;&#65533;5gQ&#65533;P(&#65533;&#564;&#65533;&#1255;P&#65533;J&#65533;J&#65533;&#65533;&#1387;X&#65533;j&#65533;&#693;&#65533;&#1519;`&#202;&#65533;J&#65533;_&#65533;1&#400;!&#65533;&#65533;?&#65533;$&#65533;x&#65533;&#65533;wn&#65533;&#65533;6&#65533;[&#65533;x f&#65533;-A&#65533;'H(65&#65533;&#1343;&#65533;$&#65533;M&#65533;0Pg&#65533;o&#1002;e;&#65533;&#65533;&#65533;i&#65533;&#65533;=&#65533;;P&#65533;?P/&#65533;&#1123;&#1443;m&#65533;&#65533;&#65533;i&#65533;&#65533;&#1784;s&#65533;&#65533;&#891;&#65533;&#65533;&#65533;&#65533;&#65533;.L&#65533;&#65533;lZ&#1456;&#65533;a&#65533;&#65533;N&#65533;&#65533;EP&#65533;&#65533;&#65533;6}&#65533;&#715;.&#65533;&#65533;&#65533;&#65533;p&#65533;V`&#65533;$&#65533;?&#65533;&#65533;W&#65533;&#65533;)&#65533;&#65533;&#65533;4&#65533;&#65533;&#65533;&#65533;&#65533;OB-<&#65533;&#65533;&#65533;&#65533;@&#65533;&#65533;S&#65533;v&#65533;x&#65533;&#65533;&#1297;qF(&#65533;Vh&#65533;f&#65533;&#65533;d&#65533;&#65533;@&#65533;$&#65533;&#65533;?&#65533;&#65533;&#65533;@1&#65533;&#1366;A<&#65533; &#65533;&#65533;]&#65533;&#1484;&#65533;&#65533;Uci=&#65533;&#65533;&#65533;&#65533;&#65533;&#65533;6< &#65533;&#65533;A&#65533;u@&#65533;}&#65533;&#65533;@Zx&#65533;&#65533;7&#65533;&#65533;?&#65533;&#65533;&#65533;j&#65533;A	cF&#65533;&#65533;&#65533; &#65533;h(&#65533;d&#65533;i&#65533;h&#65533;&#1799;f&#65533;&#65533;&#65533;	&#65533;&#65533;qH&#65533;@!&#65533;p&#65533;&#65533;&#65533;&#65533;X&#65533;Z&#65533;&#65533;p&#65533;&#65533;&#65533;hP^&#65533;&#65533;!A7&#65533;&#1573;&#65533;&#65533;A
&#65533;j&#65533;&#65533;&#65533;&#65533;pJPZ&#65533;1&#65533;&#65533;4&#65533;&#65533;&#65533;1&#65533;&#65533;Ue&#65533;&#65533;&#65533;&#65533;:&#65533;&#65533;@(ZP&#65533;&#65533;IP=&#65533;)&#65533;&#65533;k&#65533;&#65533;&#65533;&#422;@&#65533;&#65533;IP6N5&#65533;&#65533;@'"&#65533;@g&#65533;(y&#65533;\;&#65533;@&#65533;t&#65533;@&#65533;6&#65533;&#65533;&#65533;M*&#65533;>&#65533;&#65533;&#65533;z&#65533;&#65533;%&#65533;&#614;&#65533;?=&#65533;0&#21809;&#65533;)&#1044;r
&#65533;E&#65533;&#65533;9&#65533;4-&#65533;&#65533;&#65533;7&#65533;&#65533;&#65533;c(&#65533;&#65533;&#65533;e&#1125;&#65533;&#551;@8&#65533;V&#65533;&#65533;T&#65533;A5&#65533;1&#65533;&#65533;&#65533;Lx	&#65533;&#65533;&#65533;!&#65533;&#65533;)	&#65533;}&#65533;&#65533;p&#65533;w&#65533;&#65533;&#1699;0w8&#65533;=t&#65533;,&#65533;0&#65533;&#65533;ipH&#65533;PG-&#65533;&#65533;TW=&#65533;%w&#65533;	&#65533;4K&#65533;&#65533;&#65533;&#65533;`&#65533;&#65533;Bg?&#65533;&#65533;?&#65533;$chlUQg&#65533;#x&#65533;&#65533;&#65533;&#65533;P&#65533;#&#65533;<.&#65533;RFYP&#65533;&#65533;&#1036;&#65533;Y&#1670;7&#65533;}&#65533;&#65533;&#65533;6&#65533;&#65533;\&#1086;&#65533;&#65533;&#65533;t&#65533;&#65533;&#65533;&#65533;>pb&#65533;	A{&#65533;-&#65533;
ym&#65533;&#65533;~&#65533;Fop&#65533;&#65533;>&#65533;?&#65533;7&#65533;&#65533;&#65533;`&#65533;&#65533;DY&#65533;H&#65533;&#65533;?A&#65533;&#65533;&#65533;?a&#65533;1`&#65533;!'&#65533;&#65533;&#65533;|U&#65533;g&#65533;>Q	jx&#65533;&#65533;&#65533;&#65533;&#65533;P&#65533;	&#65533;T&#65533;0&#65533;`&#65533;-&#65533;!&#65533;X&#65533;J&#65533;&#65533;>e&#65533;g"&#65533;'&#1467;&#65533;@&#65533;&#65533;7|R&#65533;!~&#65533;&#65533;3x"-&#65533;&#65533;y&#65533;&#65533;&#65533;&#65533;&#65533;K&#65533;&#65533; &#65533;&#65533;&#65533;&#65533;|&#65533;&#65533;;&#65533;&#65533;&#65533;S&#65533;&#65533;&#65533; &#65533;&#65533;~&#65533;B&#65533;&#1154;&#65533;&#65533;&#65533;&#65533;H&#65533;9&#65533;n(&#65533;&#65533;9&#65533; &#65533;`&#65533;X&#65533;D&#65533;&#65533;1&#65533;&#65533;&#65533;&#65533;- &#65533;HA&#534;&#65533;&#65533;&#65533;a&#65533;&#65533;3&#65533;D c&#65533;&#65533;&#65533;&#65533;&#65533;&#65533;&#65533;&#65533;&#65533;&#65533;&#65533;1&#65533;`@3&#65533;&#503;T&2&#65533;&#65533;&#65533;(#&#65533;&5#&#65533;&#65533;Q&#65533;&#65533;&#65533;
&#65533;&#65533;i&#65533; g&#65533;&#65533;6&#65533;R&#65533;&#65533;t&#65533;QQ2&#65533;&#65533;&#65533;&#1441;&#65533;@&#65533;0&#65533;G&#65533;V &#65533;&#65533;&#65533;&#65533;|&#65533;&#65533;&#65533;&#65533;&#65533;R&#65533;&#65533;&#65533;&#65533;8F&#65533;* &#65533; &#465;&#65533;}&#65533;&#22455;&#65533;&#65533;&#65533;C&#65533;&#65533;&#65533;&#65533;?:H5&#65533;&#65533;&#65533;e8&#65533;3&#65533;a 3&#65533;&#65533;&#65533;&#65533;	  >8&#65533;b&#65533;&#65533;?&#65533;x&#310;BB&#65533;&#65533;>CXB8PRd&#65533;&#65533;&#65533; B&#65533;&#65533;,a&#65533;&#65533; 4@ A&#65533;&#65533;&#65533;O&#65533; 4&#65533;&#65533;?ZP&#65533; &#65533;0O\>#&#65533;&#65533;&#65533;&#65533;7&#65533;^&#65533;*'&#65533;&#65533;.7&#65533;t&#65533; Q&#65533;HE*O&#65533;A&#65533;&#65533;5YqV&#65533;@&#65533;(+&#65533; XB j   Q`&#65533;&#1028; &#65533;&#65533;&#65533;&#65533;+|$&&#65533;BIt&#65533;3&#65533;L&#65533;&#65533;3&#65533;Tv&#65533;F&#440;I,.&#65533;kU&#65533;@&#65533;&#65533;&#65533;Q6%RpAD@&#65533;[&#65533;H&#65533;&#65533;l&#65533;&#385;&#65533;3P&#65533;&#65533;0&#65533;&#65533;K&#65533;5md&#65533;&#65533;&#65533;+I&#65533;	&#65533;L&#65533;KP&#65533;
g&#65533;I&#65533;&#65533;Hp&#1893;F#&#65533;A&#65533;&#65533;ULX&#65533;td  &#65533;&#1412;d&#65533;!b&#65533;&#65533;Vk&#65533;&#65533;j&#1130;&#65533;&#65533;&#65533;&#65533;&#65533;&#65533;&#65533;&#65533;)"	&#65533;@d&#65533;;t&#65533;n!&#65533;J&#65533;t &#65533;!Uz&#65533;$&#65533;&#65533;/&#65533;(b&#65533;p&#65533;3&#65533;&#65533;e&#65533;&#65533;P]&#65533;&#65533;1&#65533;T&#65533;&#299;]&#65533;&#41210;&#1165;&#65533;;c&#65533;^&#65533;&#65533;8 &#65533;&#65533;&#65533; &#65533;&#65533;&#65533;&#65533;&#65533;h&#65533;;&#65533;A&#65533;s0&#65533; L&#65533;&#65533;i&#65533;&#65533;&#65533;&#65533;&#65533;&#65533;&#65533;&#65533;X&#65533;F&#1327;H&#1905;_@&#65533;&&#65533;&#65533;|&#65533;%&#65533;q&#65533;Sr&#65533;	T&#65533;&#65533;S&#65533;DC$(TKF&#65533;L&#65533; &#65533;x 1&#65533;&#65533;&#65533;
&#65533;&#65533;aA%\&#65533;&#65533;&#65533;&#65533;&#65533;>&#65533;?&#65533;&#65533;&#65533;J&#65533;&#65533;&#65533;@B*&#65533;&#65533;&#65533;H.&#65533;&#128;&#65533;&#65533;!&#65533;&#65533;&#65533;&#65533; A&#65533;D`&#65533;&#65533;8&#65533;@B	&#65533;SU&#65533;n&#65533; L&#65533;B&#65533; &#65533;,&#65533;&#65533;&#65533;&#65533;&#65533;R&#65533;[8`Y&#65533;8&#65533;&#65533;1Jx&#65533;&#857;q9(&#65533;$2&#65533;Nt&#65533;&#1053;&#646;K/&#65533;&#65533;Y&#65533;-+ &#65533;&#65533;?&#65533;Z&#65533;|(&#65533;N5&#65533;%&#65533;&#65533;&#65533;&#65533;&#65533;&#65533;-&#65533;
@&#65533;&#65533;&#65533;" 	&#65533;o&#12418;&#65533;&#65533;'&#65533;&#65533;&#65533;N&#65533;%&#65533;&#65533;&#65533;}j&#65533;&#65533;&#65533;'(&#65533;&#65533;&#65533;&#65533;&#65533;&#65533;&#65533;2&#65533;&#65533;[&#65533;PZ&4&#65533;&#65533;&#65533;hyb$&#65533;&#65533;&#65533;>&#65533;=&#65533;N,c&#65533;&#65533;&#65533;%.&#65533;A&#65533;F&#65533;&#65533;&#65533;&#65533;R!&#65533;&#65533;!&#65533;&#65533; &#65533;&#65533;A@&#65533;&#65533;&#65533;&#65533;&#65533;HH@&#65533;&#65533;T&#65533;C HE&#65533;)&#65533;c &#65533;&#65533;,*Aq [| ;&&#65533;x&#65533;&#65533;Jl&#65533;&#65533;&#65533;&#65533;@&#65533;&#65533;\&#65533;&#65533;"&#65533;&#65533;&#65533;/&#65533;:&#65533;&#65533;&#65533; V&#65533;(&#65533;A& &#65533;N&#1660;&#65533;&#65533;&#65533;\&#65533;L&#65533;&#65533;Y&#65533;ty&#65533;&#65533;f	&#65533;&#65533;(#&#65533;<1&#65533;&#65533;&#65533;Rh&#65533;&#65533;&#65533;4&#65533;&#65533;&#65533;&#65533;p &#65533;>r	R&#65533;.&#1684;&#65533;&#65533;/Isl!&#65533;&#65533;&#65533;&#65533;"$ &#65533;&#65533;&#65533;&#65533;N&#65533;&#65533;&#65533;m&#65533;a&#65533;&#65533;&#65533;&#65533;T3&#65533;&#65533;&#65533;&#65533;B.&#65533;&#65533;D&#65533;&#65533;&#1074;%&#65533;P&#65533;&#65533;
v8&#65533;n&#65533;"&#65533;&#65533;v0iJ&#65533;b&#65533;c&#1699;&#65533;AB&#65533;&#65533;1&#65533;&#65533;&#65533;&#65533;p&#65533;HIz&#65533;S&#65533;&#65533;&#65533;&&#65533;	
:&#65533;N&#65533;$W2&#65533;Af&#65533;&#65533;&#65533;%?&#65533;&#65533;&#65533;t/&#689;X&#1325;&#65533;E/&#65533;`&#65533;:&#65533;&#65533;&#65533;&#65533;|
&#65533;&#65148;@ &#2003;\wjI1&#65533;E&#65533;&#65533;&#65533;[!&#65533;yC0&#65533;&#65533;&#65533;`<&#65533;&#65533;PX]R#\&#65533;
W&#65533;&#65533;2&#912;o\ r&#65533;d:&#65533;J&#65533;d&#65533;U
A}pXvZ&#65533;UjT&#65533;&#65533; &#65533;,A&#65533;cs57&#65533;F
c8&#65533;BQ&#65533;6&#65533;&#65533;(&#65533;B :&#65533;$&#65533;:7$&#65533;q&#65533;&#65533;&#65533;F2P9]&#65533;7&#65533;&#65533;!&#65533;40&#65533;&#65533;&#65533;:&#65533;&#65533;&#65533; &#65533;0 k&#65533;wbC&#65533;YVd&#65533;j~&#65533;&#65533;&#65533;	&#65533;-&#65533;#t  B`>:!&#65533;P7e&#65533;&#65533;$&#65533;a&#65533;&#65533;c
&#65533;1v Y6&#65533;vh&#65533;f&#65533;&#65533;&#65533;6q~q,&#65533;!&#65533;&#65533;&#65533;&#65533;&#65533;&#1416;&#65533;&#65533;W&#65533;&#65533;l&#65533;%&#65533;&#65533;&#65533;&#65533;	&#65533;&#65533;-&#65533;Wz&#65533;`|)&#65533;&#65533;&#65533;&#65533;#&#65533;&#65533;|&#65533;w&&#65533;&#65533;&#65533;K&#65533;@m&#65533;1( JU&#65533;0%QaJ&#65533;&#1719;ll9)Q=&#65533;&'&#65533;dt1Y&#65533;p&#65533;bdD&#65533;&#65533;&#65533;rEf&#65533;''&#65533;Pw&#1101;&#65533;p'6&#65533;&#65533;H&#65533;HswTh&#65533;VX&#65533;>
&#65533;&#65533;^&&#65533; &#65533;0&#65533;X&#65533;&#65533;)&#65533;0Wa9Q#&#65533;4&#65533;&#65533;&#65533;F&#65533;&#65533;g(J"*Tw7U 5 ,&#65533;  &#65533; E&#65533;&#65533;+&#65533;b+&#65533;!,&#65533;4 &#65533;-&#65533;X&#65533;&#65533;c&#65533;KQP&#65533;&#65533;0c&#65533;&#65533;|&#65533;&#65533;&#65533;8&#65533; &#65533;
#  &#65533;fS&#65533;)sp 1&#65533;<uk&#65533;&#65533;&#65533;&#65533;T&#65533;&#65533;q&#65533;&#65533;5&#65533;G0&#65533;&#65533;&#65533;&#65533;w&#65533;&#65533;&#65533;c)l
&#65533;p,&#65533;&#65533;Ak&#65533;&#65533;&#65533;`&#65533;&#65533; "&#65533;s&#65533;6&#65533;&#65533;w&#65533;KW&#65533;#&#65533;/!R+!"&#65533;&#65533;&#1048;&#65533;00&#65533;&#65533;	&#65533;&#65533;fL&#65533; B&#65533;B&#65533;]&#65533;&#65533;Jb\&#65533;vCi&#65533;0w&#65533;U'&#65533;\B&#65533;&#65533;*By<PA&#65533;`a4&#65533;s&#65533;Q|@ C&#65533;&#65533;Cp&#65533;&#65533;&#65533;K&#65533;&#65533;&#65533;&#65533;8!&#65533;Wd&#1272;&#65533;&#65533;&#1628;&#65533;&#65533;"&#65533;&#65533;!eJ&#65533;T(&#65533;&#65533;t&#65533;q&#1472;&#65533;h&#65533;&#65533;&#65533;&#65533;!&#65533;&#65533;&#65533;d &#65533;&#65533;U8G}&#65533;}V9y&#65533;y&#65533;&#65533;rZ&#65533;k&#65533;e"&#65533;&#65533;&#65533;Qw7&#1543;&#65533;&#65533;*A&#65533;|&#65533;%@&#65533;A&#65533;`&#65533;&#65533;
&#65533;&#65533;*I!&#65533;&#1554;&#65533;.i!Q &#65533;Pp&#65533; &#65533;&#65533;I&#65533;`&#65533;&#65533;Be&#65533;&#65533;m$k&#65533;<&#65533;&#65533; S=&#65533;KC&#65533;k&#65533;&#65533;&#65533;&#65533;A&#65533;*$&#65533;xp+&#65533;e&#65533;R2%&#65533;&#65533;g&#65533;&#65533; FV&#65533;&#65533;&#65533;&#65533;
4&#65533;f0&#65533;"&#65533;	&#65533;!&#65533;d&#65533;&#65533;&#65533;&#65533;&#65533;OP	k@&#65533;Nf.&#65533;& t7P47`&#65533;0%&#65533;	"&#65533;/&#65533;&#65533;&#65533;+&#65533;&#65533;"&#65533;&#65533;e&#65533;&#65533;@&#65533;Q0&#65533;@&#949;\&#65533;Gp(Dg	&#65533;d	@t56P&#65533;&#65533;=) &#65533;0
&#1029;&#65533;*&#65533;rP&#65533;&#65533;q&#65533;&#65533;=&#65533;&#65533;b  &#65533;*3&#65533;&#65533;&#65533; &#65533;yJ GC &#65533;&#65533;:1&#65533;J!&#969;q&#65533;)&#65533;&#1322;&#65533;.&#65533;q&#65533;&#65533;c&#1418;&#65533;&#65533;&#65533;&#65533;I&#65533;&#65533;y&#65533;&#65533;8w&#65533;xZ&#65533;&#65533;Q&#65533;&#1665;T&#65533;&#65533;1&#65533;P-g&#65533;H&#65533;a&#65533;&#65533;1v&#65533;I&#65533;7a2&#65533;#{&#65533;&#65533;&#65533;$>|&#65533;&#65533;&#65533;QQw&#65533;&#65533;b&#65533;&#65533;&#65533;&#65533;.Q &#65533; 9&#65533;&#65533;/]&#65533;#&#65533;q0+&#65533;&#65533;	g&#65533;Aw &#65533;&#65533;&#65533;&#65533;&#1677;&#65533;&#65533;d"&#65533;VQ"&#65533;&#65533;&#65533;q8&#65533;&#65533;&#65533;I&#65533;&#65533;
Z&#65533;z	&#65533;&#65533; &#65533;s&#65533;	&#65533;&#65533;&#65533;l&#65533;[&#65533;&#65533;&#65533;&#65533;&#65533;&#65533;20 1&#65533;P4&#65533;&#65533;-&#65533;&#65533;7] &#65533;nb&#65533;&#65533;z&#65533;@`-&#65533;&#65533;&#65533;&#65533;-`4&#65533;eC&#65533;&#65533;Q%P&#65533;@&#65533;&#65533;&#65533;&#65533;&#65533;&#65533;
%&#65533;&#65533;&#65533;&#65533;&#65533;Ekz&#65533;&#65533;&#65533;@+&#65533;&#600;!20&#1042;&#65533;-0&#65533;DJ&#65533;&#65533;t&#65533;5&#65533;z&#65533;SJ&#65533;&#65533; &#65533;)&#65533;F24/ &#65533;&#65533;C&#65533;vC&#65533;&#65533;&#65533;&#65533;`&#65533;
s&#65533;&#65533;&#65533;Nj&#65533;*@&#65533;P]:jc&#65533;dZ&#65533;&#65533;0&#65533;&#65533;&#65533;>&#65533;&#65533;&#65533;-L&#65533; &#249;&#65533;	&#65533;&#65533;&#65533;&#65533;C&#65533;:&#65533;&#65533;&#65533;?*&D&&#65533;ZzdH&#65533;O&#65533;H&#65533;&#65533;&#65533;p&#65533;&#65533;&#65533;&#65533;U+&#65533;aC&#65533;&#65533;&#65533;S&#65533;&#65533;Zf&#65533;4&#65533;&#65533;&#65533;&#65533;)g&#65533;&#65533;&#65533;f&#65533;&#65533;yv&#65533;2#&#65533;&#65533; &#65533;&#65533;&#65533;&#65533;&#65533;&#65533;&#1297;&#65533;M&#65533;/9R4&#65533;Q&#65533;b&#65533;|&#65533;&#65533;&#65533;&#65533;`&#65533;&#65533;)x@&#65533;b&#65533;&#65533;bv&#65533;*&#65533;4f&#65533;&#65533;  &#65533;rgIX&#65533;%&#65533;Z&#65533;&#65533;&#65533;*&#65533;&#65533;h&#65533;&#65533;&#65533;
,&#65533;&#65533;&#65533;&#65533;&#65533;>4 &#65533;&#65533;&#65533;%&#65533;&#65533;&#65533;&I&#65533;@-&#65533; 6&#65533;&#65533;&#97961; K)V&#65533;N&#65533;+T<`}@&#65533;F&#65533;ga&#65533;&#65533;pw&#65533;P:&#65533;*x }&#65533;&#65533;r0&#65533;&#65533;a&#65533;pj&#65533;a&#65533;dc&#65533;E P&#65533;&#65533;L0&#65533;&#65533;u
&#65533;6 4&#65533;R4p&#65533;%&#65533;pfpY&#1080;MRV&#65533;5&#65533;TJ&#65533;4 &#65533;&#65533;&#65533;pJ&#65533;&#1280;&#65533;&#1024;&#65533;8p&#65533;U&#65533;&#65533;<@V`\B<&#1050;&#65533;`6&O&#65533;`&#65533;&#65533;&#65533;u&#1427; &#65533;W6G &#65533;&#65533;&#65533;&#65533;b!s&#65533;s&#65533;%&#65533;&#65533;a1&#65533;&#65533;<!@dzY&#65533;+&#65533;|d &#65533;&#65533;&#65533;&#65533;&#65533;&#65533;*W?&#65533;&#65533;&#65533;R(&#65533;&#65533;Z&#65533;&#65533;Y&#65533;c&#65533;w&#65533;&#65533;&#65533;7&#65533;&#65533;kl6&#65533;&#65533;&#65533;&#65533;&#65533;&#65533;K&#65533;{&#65533;#&#65533;&#65533;(r &#65533;(&#65533;%MZ&#65533;&#65533;|K)&#65533;#&#65533;QKb9&#65533;"Im&#65533;9&#65533;&#65533;YZ&#65533;9&#65533;&#65533;&#65533;a&#65533;&#65533;&#65533;&#65533;z&#1609;&#65533;o&#65533;&#65533;@L&#p&#65533;@&#65533;&#65533; &#65533;p&#65533;&#65533;1P;&#65533;0&#65533;&#65533;#&#65533;&#65533;&#65533;P&#65533; S}K	& ^L&#65533;1&#65533;&#65533;/&#65533;]&#65533;,&#65533;&#65533;y8(&#65533;H&#65533;qu(#&#65533;P!p&#65533;`g&#65533;=70^!a`&#65533;jp&#65533;:m&#65533;0&#65533;	K&#65533;	}KD&#65533;&#65533;&#65533; &#65533;&#639;k &#65533;2&#65533;-&&#65533;D-&#65533;L&#65533;&#65533;D&#65533;&#65533;&#661;&#1616;&#65533;}p&#65533;&#1376;&#65533;&#65533; &#65533;$|&#65533;p&#65533;&#65533;&#65533;&#65533;&#65533;8`(&#65533;&#65533;&#65533;K&#65533;&#65533;R|&#65533;&#65533;k&#65533;&#518; Tc``?6F&#65533;b&#65533;;Z&#65533;&#65533;&#65533;i8b&#65533;t;KO&#65533;A&#65533; ?&#65533;&#65533;&#65533; 4UD&#65533;:&#65533;&#65533;aFT&#65533;&#65533;A&#65533;&g&#65533;&#65533;&#65533;&#65533;&#65533;e&#65533;@&#65533;&#65533;P&#65533;d&#65533;&#65533;&#65533;-&#65533;&#65533;&#65533;&#65533;&#65533;&#65533;&#65533;&#65533;&#65533;LQ&#65533;H7-&#65533;&#65533;&#65533;%&#65533;&#65533;&#65533;L&#65533;r8&#65533;T4L&#65533;~&#65533;%N&#65533;"&#65533;%&#65533;&#65533;~*&#65533;~,h&#65533;A7&#65533;Ac&#65533;A)&#65533;&#65533;#&#65533;su&#65533;d&#65533;W&#65533;GnBSR8-&#65533;!{$%&#65533;&#65533;&#65533;&#65533;
&#65533;&#65533;&#65533;"&#65533;&#65533;&#65533;&#65533;aVA&#65533;IM&#65533;&#65533; E[E;&#65533;&#65533;&#65533;	&#65533;0A 2+T`&#65533;VP  &#65533;&#65533;&#65533; 4&#65533; 0&#65533;mZ&#65533;&#65533;OS&#1558;P&#65533;T8Pk&&#65533;1&#65533;nD3&#65533;1&#65533;D!&#65533;&#65533;a9&#65533;&#65533;&#65533;$&#65533;==&#65533;f&#65533;KR&#65533;&#65533;:&#65533;P&#65533;T&#65533;R&#65533;&#65533;h.&#65533;&#65533;&#65533;&#65533;s&#65533;&#65533;&#65533;=:&#65533;k&#65533;&#65533;5&#65533;&#65533;&#65533;&#65533;&#65533;&#65533;&#65533;&#65533;&#65533;!&#65533;[`&#65533;&#760;/&#65533;&#65533; P&#65533;&#65533;&#65533;&#65533;x&#65533;&#65533;w&#65533;W&#65533;x.\&#65533;)q&#65533;&#874;&#365; &#65533;&#65533;T&#1814; ``&#65533;&#65533;&#65533;QP&#65533;Z&#65533;M&#65533;&#65533;&#65533;C[Ax&#65533; &#65533;I&#65533;&#65533;[5g&#65533;&#713;&#65533;`e&#65533;&#65533;&#65533;&#65533;f&#65533;&#65533;&#65533;&#65533;&#65533;&#65533;&#65533;&#65533;$&#65533;&#65533;&#65533;JD@&#65533;^ &#65533;&#65533;p&#65533;&#65533;'&#65533;&#65533;&#65533;&#154;&#65533;&#65533;$&#65533;+~&#65533;&#65533;&#65533;&#65533;a-j!&#65533;&#65533;R&#65533;X&#65533;&#65533;2l|&#65533;t%Qr	0 &#65533;R&#665;&#65533;9Y&#65533;#Q&#65533;=U-6:&#65533;v&#65533;&#65533;s&#65533;e(&#65533;9&#65533;]q&#65533;N&#65533;R&#65533;&#65533;&#65533;&#65533;b p"&#65533;W&#65533;9&#65533;<4/&#65533;dN&#65533;&#65533;&#65533;&#65533;H0&#65533;&#65533; &#65533;&#65533;&#65533;&#65533;k&#65533;gT!a&#65533;.na&#65533;KWa&#65533;t]4&#65533;&#65533;]4&#65533;&#65533;vM&#65533;@M
&#1462;&#65533;&#65533;};I&#65533;&#65533;&#65533;&#65533;0&#65533; &#65533;&#65533;&#65533;Y&#65533;&#48379;I`&#65533;dR&#65533;&#65533;W0&#65533;&#65533;&#663;&#65533;w&#770;e&#65533;&#65533;&#1996;&#65533;&#65533;&#1856;&#65533;&#65533;1&#65533;&#65533;&#65533;&#65533;"m&#65533;t&#65533;&#65533;&#65533;&#65533;(&#65533;@Q`RP&#65533;&#65533;^&#65533;&#65533;7&#65533;cc;+&#285;M&#65533;&#65533;+:&#65533;&#65533;&#65533;&#65533;{&#65533;Lm@`&#65533;&#65533;Z&#65533;	q&#65533;c:ra&#65533;&#65533;:&#65533;~&#65533;&#65533;&#65533;&#65533;&#65533;&#65533;&#65533;&#65533;d&#65533;&#65533;&#65533;&#65533;&#65533;&#65533;+&#65533;U)H&#65533;W&#65533;xsvE&#65533;8&#65533;3&#65533;zh*=&#65533;&#65533;I&#65533;]8&#65533;&#65533; G&#65533;&#65533;8&#65533;&#65533;	&#65533;&#65533;&#65533;oZk&#65533;&#65533;O&#65533;&#65533;=f&#65533;A-D&#65533;!&#65533;#&#65533;I	7 &#65533;&#65533;Ro&#65533;*&#65533;6&#65533;1&#65533;&#65533;O&#65533;A&#65533;&#65533;&#65533;0T&#65533;&#65533; ,b9&#65533;Psl&#65533;&#65533;4&#65533;&#1841;&#65533;Y&#65533;n&#65533;&#65533;&#65533;&#65533;W&#65533;a&#65533;&#65533;&#65533;7&#65533;'&#1645;&#65533;E&#65533;
&#65533;&#65533;M&#65533;&#65533;-&#1248;a &#65533;p&#65533;M&#65533;&#65533;&#65533;&#1087;&#65533;&#65533;=$N&#65533;_KHU&#65533;&#65533;&#65533;	&#65533;L&#65533;&#65533;i&#65533;xt&#65533;f&#65533;J&#65533;&#65533;F&#65533;(&#65533;&#65533;@#F&#65533;&#65533;V&#65533;/&#65533;&#65533;&#65533;&#65533;d
&#65533;&#65533;&#65533;&#65533;F&#65533;&#65533;H&#65533;N o&#65533;&#65533;&#65533;&#65533;pB&#65533;&#65533;
&#65533;&#65533;&#65533;f`&#65533;C&#65533;&#65533;&#65533;&#65533;&#65533;&#65533;&#65533;t&#65533;&#65533;#%t&#1343;&#65533;{&#65533;&#65533;&#65533;&#65533;HP5&#65533;,&#65533;D&#65533;&#65533;Z&#65533;&#65533;&#65533;&#65533;	|Q&#65533;E-&#65533;(&#65533;&#65533;&#65533;c&#65533;@&#65533;+&#65533;&#65533;5&#65533;A&#65533;"&#65533;&#65533;&#65533;1&#65533;&#65533;@&#65533;*&#65533;&#146;6H&#65533;&#65533; &#65533;E8P&#65533;&#65533;&#65533;&#65533;&#65533;)&#65533;&#65533;h&&#65533;&#65533;rC y&#65533;&#65533;qG{&#1322;&#65533;&#65533;&#65533;)&#65533;  &#500;*&#65533;&#65533;|&#65533; >&#65533;&#65533;&#65533;&#65533;&&#65533;ac&#65533;&#65533;&#65533;&#65533;I&#65533;&#65533;1'&#65533;&#65533;A&#65533;&#65533;&#65533;b&#65533;&#65533;&#65533;&#1164;&#65533;?&#65533;6&#684;&#65533;&#65533;&#65533;&#1250;9r&#65533;&#65533;&#65533;F&#65533;6B&#65533;*&#65533;ah&#65533;&#65533;B1&#65533;|&#65533;&#65533;3&#65533;J&#65533;5	T3&#65533;&#65533;&#65533;&#65533;i&#65533;&#65533;(&#65533;&#65533;G&#65533;&#65533;"&#65533;&#65533;&#65533;&#65533;Z&#43490;&#65533;&#65533;J&#65533;%9UuUV[&#65533;Q&#65533;&#640;U &#65533;&#1546;&#65533;&#65533;[#!X!&#65533;&#65533;&#65533;i&#65533;&#65533;&#65533;&#65533;&#65533;&#65533;&#65533;&#65533;@
B '&#65533;&#1465;&#65533;&#65533;&#65533;V &#65533;&#65533;&#65533;V&#65533;&#65533;x 0&#65533;D3C&#65533;&#65533;h:&#1122;AA &#65533;&#65533; 8&#65533;`xDh&#65533;&#65533;&#1188;&#65533;&#65533;&#65533;&#65533;+&#65533;&#65533;2&#65533;Kk&#65533;&#65533;&#65533;L&#65533;&#65533;&#65533;Ym&#65533;&#65533;&#65533;&#65533;({~%&#65533;&#65533;&#65533; b :&#65533;&#231;5&#65533;Xc &#65533; )&#65533;'&#65533;&#65533;&#65533;&#65533;X&#65533;&#65533;%v((&#65533;&#65533;X(&#65533;c&#65533;!!H0&#65533;&#65533;0&#65533;F&#65533;!&#65533; @` ]i&#65533;9XHA&#65533;&#65533;&#65533;&#65533;b OR&#65533;&#65533;&#65533;&#65533;&#65533;C&#65533;&#65533;zb&&#65533;&#65533;&#65533;t&#65533;&#65533;7&#20049;W&#65533;[G }&#65533;&#65533;&#65533;iL 3&#65533;9&#65533;Is&#65533;&#65533;OJT&#65533;&#65533;2&#65533;&#65533;&#65533;&#786;K&#65533;L&#65533;&#65533;o&#65533;&#65533;&#1624;X&#65533;T&#65533;&#65533;"PA&#65533;4&&#65533;<&#39681;&#65533;&#65533;&#65533;T}&#65533;&#65533;&#65533;&#65533;&#65533;)M&#65533;G&#65533;h&#1101;xH&#65533;O&#65533;b&#65533;aFe&#65533;g)&#65533;&#65533;9B&#65533;&#65533;&#65533;(	&#65533;&#65533;V&#65533;&#65533;&#65533;&#65533;&#65533;G&#65533;&#65533;V&#65533;&#65533;wT&#65533;&#65533;&#65533;
5qB&#65533;yj&#65533;&#65533;&#65533;
t&#65533;&#65533;*&#65533;&#65533;&#65533;J&#65533;&#65533;&#65533;&#65533;&#65533;&#65533;~&#65533;&#65533;U&#65533;&#65533;&#65533;Z}&#65533;&#65533;X&#65533;8@&#65533;&#65533;H)&#65533;&#65533;&#65533;	&#65533;~&#65533;D|R&#65533;	I&#65533;!&#65533;P&#65533;&#65533;&#65533;	a9>&#65533;&#65533;&#65533;&#65533;&#65533;i&#65533;@ &#65533;&#65533;C&#65533;&#65533;&#65533;&#65533;h&#65533;i5&#65533;:&#65533;9+&#65533;&#65533;l&#65533;1&#65533;&#65533;b&#65533;X9&#65533;=t&#65533;&#65533;	&#65533;&#65533;&#65533;&#65533;c &#65533;&#65533;&#65533;?&#65533;0&#65533;&#65533;&#65533;&#65533;(DY&#508;&#65533;&#65533;&#65533;&#65533;&#65533;>&#65533;&#65533;$&#65533;q &#65533;}&#65533;@5&#65533;&#65533;,&#65533;&#65533;&#65533;&#65533;O&#65533;q!&#65533;&#65533;&#65533;1&#65533;c&#65533;@&#65533;&#65533;&#65533;&#65533;0&#65533;
APs&#65533;&#65533;"AE&#520;J&#65533;"E	XC&#65533;N$6&#65533;0F@I&#65533;O&#292;d&#65533;&#65533;_+]&#65533;&#65533;&#65533;u0|#R&#65533;&#65533;&#65533;T(&#65533;J&#65533;Q&#1923;%'l~&#65533;&#65533;&#65533;@&#65533;&#65533;&#65533;&#65533;t&#65533;0(&#65533;2?2xA^`&#65533;&#65533;&#65533;t>9&#1886;R&#1493;&#65533;	d&#1532;&#65533;@&#65533;d&#65533;&#65533;mNg:&#1766;&#65533;&#65533;(<&#65533;N(&#1549;J&#65533;`&#65533;&#65533;g5&#65533;&#65533;0&#65533;&#65533;/&#65533;p&#65533;&#65533;&#65533;&#65533;e&#65533;S&#65533;&#65533;j>&#65533;&#65533;R(&#65533;&#65533;&#65533;&#65533;&#65533;R&#65533;&#65533;#&#65533;A&#65533;&#65533;?*&#65533;J&#65533;&#65533;,d&#65533;&#65533;&#65533;&#65533;&#65533;&#65533;&#65533;&#65533;W&#65533;:&#65533;OJc&#65533;m&#65533;&#65533;&#65533;&#65533;X@ x&#65533;&#65533;+&#65533;&#65533;&#65533;	d9&#65533;@&#65533;&#65533;&#65533;&#65533;&#65533;x&#65533;A&#65533;8	&#65533;&#65533;0&#65533;&#65533;,&#65533;;&#65533;&#65533;&#65533;>!&#65533;&#65533;B`C&#65533;&#65533;_&#1106;&#65533;x&#65533;&#65533;c&#1570;&#65533;&#65533;$&#65533;?&#65533;F&#324;9&#65533;&#65533;p"u&#65533;&#65533;|P(&#65533;&#65533;&#65533;O&#65533;&#65533;8&#65533;A&#65533;&#65533;?&#65533;1R6&#65533;)&#65533;O&&#65533;&#65533;,&#65533;&#65533;.)@e&#65533;&#65533;&#65533;&#65533;Y&#65533;@6E
l&#65533;xJ&#65533;&#65533;!@ | &#65533;B&#65533;*&#65533;&#65533;4`	$s&#65533;+&#65533;&#65533;)T 	&#65533;&#65533;&#65533;'&#65533;&#577;0L(_ 
rE&#65533;\&#65533;&#65533;D>&#65533;DPx+&#65533;9&#609;&#65533;&#65533;&#65533;.qX&#65533;&#65533;G&#65533;Y&#65533;@&#65533;)&#65533;<L&#65533;
&#65533;KP&#65533;&#65533;&#65533;vp`!g2C&#65533;&#65533;&#65533;&#65533;&#65533; #&#65533;&#65533;a7&#65533;&#65533;::e&#65533;&#65533;Z&#65533;&#65533;@81&#65533;&#65533;&#65533;7PI&#65533;Ox&#65533;(&#65533;<"&#65533;)&#65533;:&#65533;&#65533;&#65533;&#65533; &#65533;&#65533;&#65533;Zs\&#65533;L<&#65533; &#65533;@&#65533;&#65533;JV&#65533;&#65533;'&#65533;&#65533;&#65533;#?&#65533;8&#65533;%&#65533;&#65533;&#65533;/<&#65533;&#65533;x@+&#65533;(0&#65533;&#65533;&#65533;&#65533;&#65533;&#65533;&#65533;L&#65533;&#65533;&#65533;q&#65533;&#65533;E &#65533;&#65533;
4&#65533;&#65533;&#65533;d&#65533;&#65533;,&#65533;5@&#65533; &#65533;&#65533;&#65533;S&#65533;$yTX{&#65533;E|b
 &#65533;&#65533; &#65533;&#65533;d&#65533;w&#65533;&#65533;&#65533;&#65533; &#65533;&#65533;I&#65533;&#65533;J&#65533;&#65533;&#774;c&#65533;&#1031;@l&#65533;&#65533;&#65533;&#65533;fE&#65533;'&#65533;x&#65533;@N6&#65533;&#65533;&#65533;&#65533;}&#65533;&#65533;&#504;&#65533;&#65533;%&#65533;D&#65533;&#65533;O&#65533;&#65533;&#769;&#65533;'&#2025;&#65533; &#65533;(&#65533;	&#65533;&#65533;$r&#65533; vaS&#65533;&#65533;Oi&#65533;&#65533;&#65533;&#65533;&#65533;:d&#65533;&#65533;3	$X&#65533;&#65533;R&#65533;I&#65533;&#65533;&#65533;&#65533;&#65533;&#65533;q&#65533;*&#65533;7&#512;!&#65533;=&#65533;&#65533;r&#65533;gu&#65533;oo&#65533;%&#65533;dp&#65533;*&#65533;&#65533;&#65533;&#65533;Cc!>x&#65533;Q&#65533;K&#65533;&#65533;&#65533;&#65533;&#65533;&#65533; &#65533;T&#65533;Q&#65533;x&#65533;g&#65533;&#65533;@:&#65533;&#65533;l&#65533;&#65533;(&#65533;$&#65533;c&#65533;`t&#65533;&#65533;&#65533;j&#65533;<6&#65533;&#65533;&#65533;A&#65533;D1l&#65533;!+n&#65533;&#65533;&#65533;&#323;<&#65533;&#65533;&#65533;&#588;#&#65533;&#65533;G &#65533;]`&#65533;T&#65533;< &#65533;B &#65533;&#65533;&#65533;&#65533;m&#65533;&#65533;\ P&#65533;&#65533;&#65533;&#65533;P&#65533;n&#65533;&;eI&#65533;&#65533;+V&#65533;&#65533;X(&#65533;`&#65533;&#65533;a&#65533;]X]&#65533;&#65533;&#65533;P&#65533;&#65533;&#65533;I &#65533;1D&#65533;&#894;&#65533;&#65533;e jaZ&#65533;Tz&#65533;&#65533; &#65533;&#65533;G&#65533;^P&#65533;&#65533;Q&#65533;&#65533;&#65533;&#65533;@&#65533;&#65533;&#65533;
p&#65533;E&#65533;&#65533;&#65533;&#65533;&#65533;_`&#65533;"&#65533;&#65533;&#65533;&#65533;lC4&#65533;&#65533; 2H&#65533;&#65533;(&#65533;&#65533;&#65533;6&#65533;HP&#65533;&#65533;'.&#65533;I&#65533;&#65533;T&#65533;&#1251;&#65533;&#65533;(&#65533;Q&#65533;&#65533;)l( @&#65533;*;&#65533;&#65533;&#65533;^&#65533;A&#65533;&#65533;&#65533;+&#65533;&#65533;c@i,P&#65533;&#65533;)D&#65533;;&#65533;&#65533;&#65533;'&#65533;1&#65533;&&#65533;&#65533;c&#856;&#65533; &#65533;p&#65533;l&#65533;&&#65533;F*	I&#65533;&#65533;&#65533;s$&#65533;&#65533;|&#65533;&#65533;&#65533;&#65533;2&#65533;&#65533;?&#65533;]&#65533;kFPaH~"&#65533;q@ &#65533;&#65533;&#65533;
.;&#65533;"&#65533;&#65533;&#65533;&#1546;;&#65533;6:;&#1809;&#65533;&#65533;	rk&#65533;]b#&#65533;&#1554;-
-&#65533;(z&#65533;&#65533;&#65533;&#1034;4&#65533;&#65533;&#65533;[&#65533;&#65533;&#65533;&#65533;&#65533;#&#65533;&#65533;&#65533;&#65533;&#65533;&#65533;
&#65533;&#65533;&#65533;&#65533;&#65533;*&#65533;&#65533;S&#65533;Y&&#65533;&#65533;A&#65533;&#65533;&#65533;A&#65533;&#65533;&#778;&#65533;&#65533;&#65533;e&#65533; &#65533;&#65533;&#65533;(/&#65533;&#65533;&#65533;&#65533;O&#65533;p&#65533;&#65533;&#129;(&#65533;X&#65533;&#65533;&#186;Q&#65533;!&#65533;Y2&#65533;PY&#65533;&#65533;&#65533;X$[&#65533;;`&#65533;&#65533;&#65533;&#65533;	&#65533;&#65533;&#65533;&#65533;r&#65533;&#65533;)p C0&#65533;a&#65533;&#65533;&#1685;&#65533;&#65533;&#65533;Q&#65533;&#65533;p&#65533;&#65533;_ &#65533;&#65533;&#65533;&#65533;&#65533;d&#65533; &#65533;&#65533;!&#65533;&#65533;;&#1084;h&#65533;1y`&#65533;Z&#65533;&#65533;D
&#65533;&#65533;&#65533;7P!&#65533; &#65533;@&#65533;ExQ8Q&#65533;&#65533;W&#65533;&#65533;n&#65533;&#65533;$&#65533;&#65533;*&#65533; &#65533;&#65533;(, &#65533;{&#65533;V&#65533;&#65533;&#65533;'&#65533;8&#65533;4&#65533;J&#65533;+H#&#65533;&#65533;A@J&#65533;&#65533;&#65533;&#564;&#65533;&#65533;&#65533;&#65533;&#65533;&#65533;&#65533;&#65533;0 &#65533;&#65533;&#65533;&#65533;!&#65533;>`&#65533;\&#65533;&#65533;&#65533; h&#65533;&#65533;v&#65533;&#65533; 9&#1128;&#65533; 9&#65533;S&#65533;&#65533;&#65533;&#1578;i&#65533;G&#65533; EP&#65533;Q&#65533;&#65533;8&#65533;&#65533;&#65533;Q&#65533; ,LH&#65533;&#65533;+&#65533;&#65533;&#65533;&#65533;h&#65533;&#65533;(&#65533;&#65533;&#65533;3&#65533;&#65533;&#65533;y&#65533;&#65533;&#65533;&#65533;&#65533;&#65533;&#65533;9&#65533;X&#65533;&#65533;AX&#65533;&#65533;&#415;8&#65533;(S4&#65533;&#65533;&#65533;
&#65533;&#65533;&#65533;&#65533;&#600;:&#65533;n&#65533;C&#65533;.&#65533;i&#65533;&#65533; #d7&#65533;&#65533;&#65533;(.1&#65533;TH&#65533;&#65533;&#65533;&#65533;&#65533;2&#65533;&#65533;1&#65533;Z0&#65533;2&#65533;
&#65533; %6
i&#65533;F&#65533;&#65533;E&#65533;&#65533; <&#65533;G@&#65533;6 &#65533;&#65533;&#65533;&#65533;p&#65533;&#65533;&#65533;&#65533;&#65533;&#65533;&#65533;&#65533;P &#65533;KO&#65533;&#65533; !}&#65533;&#65533;C;&#65533;Gx&#65533;&#65533;&#65533;&#65533;8#&#65533;&#65533; &#65533;S9&#65533;`&#65533;/&#65533;&#65533; &#771;&#65533;!&#65533;&H&#65533;&#65533; &#65533;8&#65533;E*&#65533; 0&#65533;4K&#65533;4&#65533;: &#65533;&#65533;&#65533;&#65533;&#65533; &#65533;&#65533;&#65533;&#65533;&#748;&#65533;&#65533;&#3298;A>&#65533;,h&#65533;8&#65533;&#65533;&#65533;dJ 8&#65533;&#65533;&#65533;w0&#65533;T&#1685;&#65533;&#65533;&#65533;&#65533;&#693;&#65533;0&#65533;&#65533;u"&#65533;#&#65533;&#65533;&#65533;&#65533;`L&#65533;&#65533;&#65533;&#65533; &#65533;&#65533;	~&#65533;%&#65533;&#65533;&#65533;,O&#65533;y4&#65533;&#65533;&#449;&#65533;&#65533;&#65533;&#65533;&#65533;&#65533;&#65533;3S&#65533;@R&#65533;&#65533;&#1034;&#65533;&#65533;&#65533;&#975;&#1162;!X&#65533;!H&#65533;!(&#897;&#65533;&#65533;o&#65533;230&#1112;&#65533;S&#65533;	m&#65533;8&#65533;807{AA&#65533;&#65533;&#65533;&#65533;@&#65533;&#65533;&#1025;&#65533;&#65533;T
DH%&#65533;&#65533;P&#65533;&#65533;&#65533;@5&#65533;EQ&#65533;=&#65533;&#65533;&#65533;PQ&#65533;&#65533;&#65533;Q9:&#889824;&#65533;&#65533;*&#65533;?&#65533;&#65533;1&#65533;&#65533;&#1136;`&#65533;&#65533;"C&#65533;&#65533;_Y&#65533;&#65533;&#798;j&#65533;J&#65533;&#65533;&#65533;&#65533;':&#65533;x&#65533;&#65533;	&#65533;!8&#65533;9p &#65533;{&#65533;&#65533;&#65533;&#65533;@&#65533;&#65533;<&#65533; &#616;&#65533;&#65533;@&#65533;&#65533;&#65533;! &#65533;&#65533;&#181;w&#65533;	3-&#65533;i`&#65533;@0&#65533;Y&#65533;H&#65533;MR&#65533;=&#65533;@&#65533;&#65533;&#65533;t&#65533;&#65533;Q&#65533;UX&#65533;e&#65533;&#65533;zsD+ &#65533; &#65533;&#65533;&#65533;XE&#65533;&#65533;&#65533;&#65533;M&#65533;&#65533;&#65533;&#65533;&#65533;&#65533;&#65533;{ &#65533;d&#65533; %NP&#65533;5P&#65533;v PY&#65533;! &#65533;\&#65533;&#65533;&#65533;&#65533;&#65533;&#65533;&#65533;&#65533;&#65533;&#65533;	&#65533;&#65533;&#65533;pI!;&#65533;7S&#65533;&#65533;&#65533;d&#65533;&#65533;&#65533;(  &#65533;Xr&#65533;&#65533;&#65533;&#65533;&#65533;)&#65533;
)o&#65533;&#65533;&#65533;Q&#65533;&#65533;&#65533;&#65533;P&#65533;>&#65533;:*9&#65533;&#65533;)&#65533;&#65533;&#65533;s&#65533;&#65533;UA&#65533;u&#65533;	S&#65533;G&#65533;0&#65533;;M&#65533;&#65533;&#65533;)&#65533;@
&#65533;&#65533;k`&#65533;&#65533;U&#193;(&#65533;&#65533;$&#65533;k&#65533;&#65533;s&#65533;&#65533;k@&#65533;2&#65533;&#65533;zX&#65533;&#65533;0&#65533;&#65533;X&#65533;&#65533;\&#65533;
Bxt0&#65533;&#65533;@&#65533;&#65533;&#65533;&#65533;&#65533;&#65533;&#65533;&#65533;&#65533;&#65533;$)&#65533;&#65533;;&#65533;a!A0!&#65533;&#662;R22&#65533;&#65533;S4q8I&#65533;8LR *&#65533;&#65533;&#65533;&#65533;&#65533;XP&#65533;&#65533;&#65533;!&#65533;&#65533;&#65533;<h-M&#65533;&#65533;*7C&#65533;&#65533;&#65533;`c&#65533;x&#65533;@`I&#65533;&#65533;&#65533;A&#65533;IM-&#65533;'x0 &#65533;&#65533;Q&#65533;,&#65533;&#65533; &#65533;&#1024;p&#65533;I}M0&#65533;&#65533;&#65533;&#65533;0&#65533;&#1473;&#65533;l&#65533;&#65533;g&#65533;&#65533;&#1492;&#65533;&#65533;&#65533;&#65533;L&#65533;&#65533;&#65533;&#65533;6 Q&#65533;&#65533;&#65533; %&#646;&#65533;&#65533;lh&#65533;p&#65533; &#65533;EC`&#65533;&#1028;&#65533;&#65533;X0k&#65533;&#65533;&#518;&#65533;$&#65533;E&#65533;&#65533;p&#65533;&#65533;;&#65533;&#65533;kcY&#65533;&#65533;)&#65533;(&#65533;&#65533;? &#65533;JH^&#65533;`&#65533;&#65533;58&#65533; &#65533;&#65533;z'x&#65533;
r{5x&#65533;0&#65533;&#65533;'&#65533;&#65533; &#516;g&#65533;q&#1823;&#65533;&#65533;f&#65533;&#65533;X[&#65533;&#2016;&#65533;'p&#65533;&#65533;zx&#65533;w&#65533;&#65533;L&#65533;N &#560;p&#65533;(&#65533;&#65533;&#65533;&#65533;&#65533;"&#65533;-x&#65533;"pR&#65533;8&#65533;&#65533;&#65533;&#65533;SH&#65533;S8`>&#65533;/&#65533;`
>&#65533;&#65533;&#65533;&#65533;&#65533;&#65533;`T<&#65533;W&#65533;`&#65533;Z.>&#65533;W&#65533;;&#65533;
>&#65533;-H`T&#65533;
&#65533;&#65533;	1P1@&#574;&#65533;&#65533;^&#65533;7!&#65533;&#65533;&#65533;&#65533;=2&#65533;x;X&#65533;&#65533;&#65533;&#65533;&#65533; &#65533;&#65533;&&#65533;
B&#65533;8eUK&#65533;]0&#65533;K&#65533;&#65533;&#65533;}$&#65533;?&#65533;3 7&#65533;5&#65533;&#65533;&#65533;FT&#65533;9h&#65533; &#65533;&#65533;&#65533;&#65533;9&#65533;&#65533;&#65533;&#65533;am&#859;&#65533;&#65533;&#65533;&#65533;&#65533;&#65533;`*&#65533;:&#65533;X&#65533;&#65533;>&#65533;cX&#65533;B&#65533;&#65533;5&#65533;[E&#65533;u &#65533;XFV&#65533;5Hdz&#65533;&#65533;K&#65533;&#65533;dM&#65533;K&#65533;&#65533;&#65533;q&#65533;&#65533;uX&#65533;u&#65533;&#65533;N&#65533;NNe&#65533;&#65533;Nv&#65533;S&#65533;W&#65533;Nf&#21298;&#65533;H&#65533;&#65533;&#65533;e&#1045;&#65533;!P<&#65533;&#65533;&#65533;&#65533;&#65533;&#65533;Ob&#65533;&#65533;V'l&#65533;f&#65533;m&#65533;&#65533;E&#65533;&#65533;Ep&#65533;{&#65533;&#65533; #&#65533;&#65533;&#65533;"&#65533; &#65533;&#65533;&#65533;&#65533;&#65533;G&#65533;JUP&#65533;H&#65533;Pgs
TT&#65533;$&#65533;g&#65533;&#65533;&#65533;{&#65533;}F\&#65533;&#65533;h&#65533;z&#65533;$&#65533;&#65533;&#65533;
	&#65533;&#65533;&#65533;&#65533;&#65533;7&#65533;&#65533;)&#65533;-&#65533;&#65533;&#65533;&#65533;&#65533;&#65533;&#65533;&#65533;&#65533;&#65533;	T8&#65533;yF&#961;&#65533;&#65533;8|&#65533;&#65533;&#65533;&#65533;&#65533;&#65533;$&#65533;&#65533;&#65533;Vi&#65533;&#65533;&#65533;_&#65533;_&#65533;&#65533;&#65533;&#65533;| g&#65533;&#65533;"&#65533;&#1028;j9&#65533;&#65533;u&#65533;&#65533;x&#65533;&#65533;&#65533;
&#65533;&#1951;&#65533;&#65533;?X&#65533;ps&#696;&#65533;;&#65533;&#65533;&#1645;&#65533;$&#65533;&#65533;&#65533;&#65533;&#65533;&#65533;&#65533;@&#602;&#65533;&#65533;0f&#65533;@XG&#1565;&#65533;&#65533;4q&#65533;&#65533;&#65533;+`&#65533;A+&#65533;D&#65533;`*3&#65533; !<&#65533;&#65533;&#436;d&#65533;&#1621;k@&#65533;E`^`&#65533;&#65533;&#65533;r&#65533;B&#27002;&#65533;&&#65533;&#65533;&#65533;&#65533;r&#65533;1&#65533;&#65533;&#65533;]H&#65533;r&#65533;&#65533;H&#65533;lE&#65533;l&#65533;^dH&#65533;dF&#65533;&#65533;&#65533;&#65533;&#65533;&#65533;l&#65533;6d&#65533;&#65533;&#65533;&#65533;.&#65533;&#65533;&#65533;&#65533;&#65533;.l&#65533;l &#65533;r&#65533;&#65533;o8&#65533;k&#65533;&#65533;c&#65533;a`&#65533;&#65533;&#65533;&#65533;m&#65533;&#65533;s`s(&#65533;&#65533;5nA0X&#65533;V&#65533;g0 x&&#65533;&#65533;~J&hn&#65533;&#65533;!&#65533;n&#65533;t-q&#65533;		&#4177;&#65533;mA&#65533;O&#65533;P&#65533;B&#65533;&#65533;L&#65533;H&#65533;6;m&#65533;&#65533;&#65533;l&#65533;&#65533;N&#65533;&#65533;&#65533;&#65533;&#65533;&#65533;&#65533;&#65533;$8&#65533;G&#65533;gG#&#65533;HT@&#65533;Hp&#65533;h&#65533;&#65533;znTh&#65533;H
&#65533;p\&#65533;&#65533;&#65533;&#65533;p&#65533;	I&#65533;h&#65533;&#65533;V&#65533;S&#65533;&#65533;Hk&#65533;&#65533;	&#65533;p&#65533;&#65533;&#65533;g&#65533;&#65533;k0p&#65533; &#65533;&#65533;i&#65533;&#65533;&#65533;z^p&#65533;q&#65533;
9
&#65533;gH;&#65533;o&#65533;I&#65533;&#65533;&#1120;8j&#65533;&#65533;?&#65533;&#65533;&#65533;&#65533;&#65533;~&#65533;X&#65533;&#65533;X92"b&#65533;&#65533;&#65533;$&#65533;&#65533;&#817;&#65533;8M&#65533;&#65533;&#803;&#65533;_&#1562;&#65533;&#65533;&#65533;5&#65533;&#65533;&&#65533;\k&#65533;&#65533;	&#1909;S&#65533;PZ
&#65533;&#65533;&#65533;s
&#65533;9&#65533;&#65533;&`&#192;&#65533;&#65533;&#65533;&#65533;&#65533;&#65533;&#65533;&#65533;K&#65533;&#65533;C&#65533;&#65533;84&#65533;K&#1031;&#65533;at&#65533;&5G&#65533;&#65533;&#65533;2Qk&#65533;&#65533;&#65533;&#65533;&#65533;7&#65533;&#65533;5&#65533;p&#65533;4I&#65533;HVj&#65533;&#733;a&#65533;&#65533;h&#65533;&#65533;`?&#65533; 9V&#65533;&#65533; &#65533;|&#65533;&#65533;&#65533;&#65533;uF&#65533;&#65533;qL\&#65533;G<I&#65533;&#65533;YL&#65533;&#65533;&#65533;&#65533;&#65533;Y'<&#65533;&#65533;&#65533;k&#1690;&#65533;&#65533;F&#65533;&#65533;zI)&#65533;.&#65533;B&#65533;&#65533;{^ke&#65533;mu&#65533;
&#65533;&#65533;&#65533;o&#65533;@O&#65533;	wwG&#65533;i&#65533;&#65533;&#65533;p&#65533;w&#65533;pp{	&#65533;&#65533;X&#65533;&#65533;&#65533;
^&#65533;&#65533;&#65533;w?
+&#65533;&#65533;&#65533;)&#65533;&#65533;&#65533;&#65533;Fx&#65533;&#65533;&#65533;ow&#65533;&#65533;gT&#65533;&#65533;
g&#65533;&#65533;&#65533;qG&#65533;&#65533;t&#65533;o&#65533;/&#65533;&#65533;&#65533;n&#65533;&#65533;r&#65533; &#65533;
M&#65533;&#65533;&#65533;&#65533;i&#65533;_&#65533;i&#65533;&#65533;&#65533;&#65533;;"&#65533;k&#65533;&#65533;&#65533;&#65533;&#65533;&#65533;&#65533;&#65533;(&#65533;&#65533;h_&#65533;>&#65533;Y&#65533;&#65533; P&#65533;$&#65533;
&#65533;Y&#65533;&#65533;x&#65533;&#65533;&#65533;0%q@&#65533;&#65533;&#524;&#65533;
&#65533;
&#65533;<&#65533;&#1805;sq&#65533;&#65533;&#531;{&#65533;&#65533;&#65533;&#65533;z&#65533;0&#304;&#65533;&#65533;&#65533;&#1958;|uZ&#65533;&#65533;&#65533;&#65533;vs&#65533; ?&#65533;6&#65533;&#1720;&#65533;4Sn&#65533;,{Lv&#65533;  &#65533;&#65533; '0D;&#65533;H&#65533;z&#65533;&#65533;&#65533;&#65533;&#65533;&#65533;&#65533;&#1438;&#65533;&#65533;&&#65533;	&#65533;ufn&#65533;&#65533;

&#65533;&#65533;
&#65533;&#65533;GCwy&#65533;&#65533;&#65533;&#65533;&#65533;&#65533;&#65533;&#65533;w|f&#65533;vOqJ&#65533;&#65533;J&#65533;a&#65533;&#65533;_&#1041;&#65533;&#65533;&#65533;p&#65533;&#65533;&#65533;3&#65533;&#65533;:hq&#65533;&#65533;&#65533;&#65533;q&#65533;'&#65533;	O&#65533;~}&#65533;&#65533;
&#65533;?&#65533;&#65533;/&#65533;&#65533;&#65533;&#65533;i&#65533;&#65533;&#65533;F&#65533;&#65533;ii&#65533;[5&#65533;&#65533;&#65533;p&#65533;&#65533;&#65533;EX&#65533;&#65533;&#65533;&#65533;&#65533;&#65533;X&#951;&#65533;&#65533;2&#65533;&#65533;&#65533;&#65533;`&#65533;2#&#65533;][(&#65533; &#65533;R&#65533;&#65533;&#65533;A&#332;&#65533;4&#65533;g&#65533;&#65533;&#65533;B
r(&#65533;&#65533;&#65533;?LZ&#65533;HqZ&#65533;V>&#65533;&#65533;&#65533;&#65533;&#65533;&#65533;i(k&#65533;Q&#65533;&B^&#65533;^` !&#65533;&&#65533;Jo&#65533;&#65533;&#65533;&#65533;N&#65533;&#65533;N&#65533;&#65533;&#65533;&#65533;
&#65533;&#65533;V&#65533;&#65533;&#65533;&#65533;R&#11158;&#65533;&#65533;<&#65533;&#65533;&#65533;&#65533;/B&p8&#65533;&#65533;&#65533;?%z&#65533;&#65533;&#65533;D&#65533;&#1501;&#65533;>0E&#744;KdH&#65533;&#65533;Z&#65533;&#65533;6rj&#1204;&#65533;"&#65533;&#65533;c&#65533;2r-&#65533;&#65533;&#65533;)>&#65533;&#65533;/&#65533;&#65533;&#1322;W&#65533;v&#65533;&#65533;k&#65533;&#65533;v&#65533;bv&#65533;&#65533;uk&#1325;&#65533;A&#65533;&#65533;&#65533;%Q&#65533;8r&#65533;&#65533;JhJ&#65533;&#65533;&#65533;IG%&#65533;_&#65533;&#65533;&#65533;)fGh}zF"&#65533;&#65533;&#65533;&#65533;&#65533;b&#65533;L&#65533;&#65533;Fhf!&#65533;.h&#65533;&#65533;&#65533;&#65533;&#65533;&#65533;j&#65533;&#65533;&#65533;&#65533; $B|&#65533;  &#65533;7&#1567;&#65533;}&#65533;&#65533;7&#65533;&#65533;&#65533;_&#65533;&#65533;&#65533;&#65533;!e&#65533;&#65533;5u&#65533;,,&#586300;-b&#65533;l'&#65533;&#65533;&#65533;-&#65533;&#65533;Y&#65533;&#65533;&#65533;
1&#65533;&#65533;C&#1120;&#65533;&#65533;&#65533;Q=&#65533;,&#65533;&#65533;&P&#65533;&#65533;&#65533;&#65533;&#65533;Mf4 &#65533;&#65533;Qd&#65533;CD3&#65533; &#65533;?+&#65533;&#65533;&#65533;&#65533;&#65533;D^&#65533;A&#65533;&#65533;X&#65533;&#65533;&#65533;Y &#65533;p&#65533;&#1113;.QQ&#1052;.&#633;&#65533;F&#65533;4&#65533;&#65533;&#65533;&#65533;&#65533;&#1952;
B&#65533;&#65533;&#65533;&#65533;&#65533;:&#65533;&#1668;&#65533;&#65533;&#65533;mF&#65533;&#1670;&#65533;&#65533;&#65533;!j&#65533; ^A&#1412;&#65533;&#65533;&#65533;3^A&#65533;jj&#65533;&#65533;J&#65533;&#65533;7%&#65533;&#1290;jA&#65533;&#65533;&#65533;+&#65533;ge3&#65533;dHF&#65533;'&#65533;N&#65533;&#65533;&#582;&#65533;Jj&#65533;j&#65533;?&#65533;&#65533;&#65533;&#65533;&#65533;&#65533;Jm&#65533;i&#65533;]&#65533;&#65533;hB&#248;&#65533;!$&#65533;&#65533;&#65533;&#65533;&#65533;&#65533;&#65533;&#65533;&"B&#65533;&#65533;7&#65533;&#65533;&#65533;/l&#65533;>&#65533;o{4&#65533;&#65533;&#65533;&#65533;&#65533;xM&#65533;4$H&#65533;&#65533;&#65533;&#65533;2P&#65533;&#65533;&#65533;&#65533;QgM&#65533;&#65533;&#65533;=&#65533;&#65533;*y&#65533;&#65533;&#65533;? &#65533;&#65533;)t&#65533;&#65533;&#65533;&#65533;&#65533;?\P&#65533;&#65533;&#65533;}&#65533;&#65533;?_0&#65533;Q&#65533;&#65533; sA1;	&#65533;&#65533;A=MbF&#65533;M:&#65533;5&#65533;&#65533;&#65533;k&#65533;d&#65533;	&#65533;&#65533; &#1224;&#65533;/Z&#65533;E&#65533;4RS#^&#65533;=v{__&#65533;&#65533;/t}2tA&#65533;T`&#65533;sh&#65533;&#65533;m#Fs|X&#65533;&#65533;?&#65533;p&#65533;&#65533;(&#65533;&#65533;&#65533;&#65533;&#65533;O&#65533;^Py&#65533;R&#65533;D	&#65533;&#65533;N&#65533;W&#65533;&#65533;;&#65533;W&#65533;I&#30831;&#65533;&#65533;;&#65533;&#65533;&#65533;p#$&#65533;&#65533;M&#65533;&#65533;&#65533;&#65533;K&#65533;&#65533;&#65533;{&#65533;&#44667;&#19404;&#65533;&&#65533;&#65533;5	,&#65533;DH- ws&#65533;*mf&#65533;&#65533;?&#65533;PPG/v&#65533;&#65533;&#65533;&#1897;3/g&#65533;&#65533;?&#3030; &#65533;@&#65533;&#65533;A&#65533;&#65533;&#65533;&#65533;1&#65533;&#65533;&#65533;L_&#65533;&#65533;&#65533;T
Gl&#65533;ZE|&#65533;&#65533;&#65533;6&#65533;2&#65533;j*Q&#65533;&#65533;c&#1155; &#65533;@"&#65533;&#65533;.&#65533;&#65533;K0 ^I5P*&#65533; &#65533;&#65533;`&#65533;&#65533;K@&#65533; &#65533;&#65533;&#65533;
/R&#135;&#65533;@&#65533;&#65533;&#65533;&#65533;?L&#65533;&#65533;&#65533;&#65533;5&#65533;C-bQ&#65533;&#588;&#65533;&#65533;&#65533;&#65533;I&#65533;!(&#65533;&#65533;1BD&#1570;=&#65533;S&#65533;&#65533;&#65533;tX Z&#65533;&#65533;22&#65533;L"B;&#65533;DhC"	&#1646;^n&#65533;&#65533;&#65533;&#65533;F&#65533;(&#65533;&#65533;p&#705;&#65533;&#65533;&#65533;4&#65533;&#65533;zC&#65533;XE&#65533;>&#65533; (&#65533;DH&#65533;&#65533;=&#65533;&#65533;l&#65533;&#65533;&#65533;&#65533;3&#65533;&#65533;&#65533;f&#65533;I&#65533;R&#65533;&#65533;&#65533;&#65533;&#65533;&#65533;&#65533;'&#1344;&#65533;P&#65533;11&#65533;Ab&#65533;&#642;T.&#65533;&#65533;&#65533;?&#65533;&#65533;*&#65533;&#65533;&#65533;&#65533;&#65533;%)a&#65533;KV&#65533;&#65533;&#65533;VRa&#65533;&#65533;&#65533;&#65533;4&#65533;&#65533;	&#65533;&#65533;&#65533;&#65533;h&#65533;O&#65533;&#65533;&#65533;:&#65533;`(Z5&#65533;n&#65533;&#65533;&#65533;&P:&#65533;qv&#65533;&#65533;&#65533;&#65533;&#1456;&#65533;f&#1552;&#65533;&#65533;q&#65533;?n&#65533;&#65533;sR&#65533;
&#65533;&#65533;&#65533;&#986;&#65533;&#65533;&#65533;!E3H1 &#431;&#65533;."&#65533;&#65533;&#65533;&#65533;+&#65533; u`&#65533;H&#65533;&#65533;&#65533;&#65533;1-]&#65533;&#65533;0&#65533;"&#65533;&#65533;&#1481;&#1154;&#65533;&#65533;%=)&#65533;&#65533;Ge&#65533;x$H2#&#65533;&#65533;(a3J&#65533;J&#65533;b &#65533;`&#65533;h&#65533;O&#65533;Z&#65533;&#65533;&#65533;&#65533; Xx&#65533;Q&#65533;Q&D&#65533;a&#65533;&#65533;&#65533;,H&#1384;@m&#65533;#R&#65533;&#65533; u&#65533;&#65533;q&#65533;Q&#65533;&#65533;&#65533;(&#65533;cE&#65533;W&#65533;*&#1291;&#65533;&#65533;*&#65533;&#65533;&#65533;&#674;V &#65533;;5&#65533;O&#65533;&#65533;3&#65533;u&#65533;&#65533;0&#65533;	&#65533;ZL&#65533;C&#65533;&#65533;p&#65533;X&#65533;&#1572;&#65533;kiH&#65533;&#65533;3&#65533;&#65533;&#1584;&#65533;&#65533;&#65533;&#65533;F2z$&#43105;&#65533;&#65533;&#1240;$&#65533;&#65533;"~!E2j&#1026;KW&#65533;'g&#65533;&#65533;F&#65533;&#65533;&#65533;&#65533;&#65533;&#65533;&#1462;& &#65533;P&#144;	&#65533;&#65533;&#65533;lA&#65533;61&#65533;&#65533;&#65533;Gp&#65533;\&#65533;&#65533;&#65533;&#65533;&#65533;D&#65533;A
1(
uIE&#1932;&#65533;)&#65533;&#65533;!#z&#65533;8&#65533;	&#65533;&#65533;&#65533;&#65533;$&#65533;&#65533;&#65533;64#&#65533;
&#65533;+&#65533;&#65533;&#65533;&#65533;&#65533;&#65533;7J&#65533;&#65533;m&#65533;X&#372;&#65533;.=&#65533;&#65533;cZ&#65533;&#65533;(&#65533;&#65533;&#65533;Br4&#65533;C&#65533;q&#65533;&#65533;kT&#65533;g$L&#65533;0&#65533;&#65533;&#65533;&#65533; *&#65533;&#65533;&#65533;&#65533;)T&#65533;&#65533;&#65533;A3&#65533;&#1041;&#65533;9D&#65533;{&#65533;&#65533;b&#65533;&#65533;A &#65533;1AfL&#65533;&#1793;&#65533;&#65533;&#65533;&#65533;&#65533;6!&#65533;&#65533;&#26211;	&#65533;&#65533;&#65533;?H&#65533;	a`F6F&#65533;&#65533;Xo&#65533;&`&0&#65533;#Mb:@&#65533;&#65533;[f&#65533;&#65533;d3B66F-#d&#65533;&#65533;K,p&#65533;&#65533;&#65533;Kn&#65533;&#65533;&#65533;&#65533;&#65533;&#65533;&#65533;&#65533;&#65533;xBn&#65533;&#65533;&(tZ*&#65533;&#65533;W&#65533; OXW#KX&#65533;w&#1249;(klT &#65533;?&#65533;&#65533;b&#65533;S&#65533;h&#65533;[&#65533;)&#65533;&#65533;h_&#65533;:&#65533;:5&#65533;&#65533;G{Q=&#65533;]&#65533;5&#65533;&#477;R&#65533;&#65533;&#65533;FB$&#65533;B&#65533;ld&#65533;(E%2&#40155;&#65533;J&#65533;^Hf&#65533;K&#65533;`o&#65533;&#65533;&#65533;v0B\&#65533;&#65533;&#65533;o{&#65533;&#65533;&#4022;&#1038;&#65533;&#65533;&#65533;!=MkO&#65533;q&#65533;}&#65533;&#65533;=&#65533;+&#65533;&#65533;Z3 &#65533; fh&#65533;&#65533;L&#65533;&#65533;"@&#65533;&#65533;&#65533;qd$&#65533;"&#65533;H&#65533;h.&#65533;X7&#65533;&#65533;&#65533;@w{$&#65533;_&#65533;m&#65533;Rjl&#65533;&#65533;2&#65533;B&#65533;! &#65533;&#65533;&#65533;l8&#65533;:&#65533;&#65533;D&#65533;&#65533;&#65533;f0&#65533;y&#65533;I&#65533;&#65533;r&#65533;&#65533;|b&#65533;s{&#65533;V&#65533;&#65533;&#65533;.F&#65533;&#65533;1&#65533;I&#65533;	&#65533;&#65533;&#65533;%&#65533;&#65533;)P!+X&#65533;?&#65533;QnP&#65533;&#65533;=&#65533;&#65533;&#65533;&#65533;&#65533;O|H&#65533;PB&#65533;]&#65533;&#65533;S&#65533;9wz&#65533;&#65533;K&#65533;\&#65533;wcov&#65533;$&#65533;l&#65533;&#65533;Q&#65533;N_&#65533;&#65533;\mt\&#65533;!Tx&#65533;N^&#65533;0&#65533;"A&#65533;&#65533;&#65533;&#65533;&#65533;&#65533;z7&#65533;&#65533;&#65533;B4&#65533;&#65533;m~E&#65533;&#65533;<&#65533;&#65533;&#65533;q&#65533;&#65533;&#65533;&#1830;/&#65533;&#65533;l&#65533;
?&#65533;&#65533;&#65533;&#65533;&#65533;JG&#65533;`&#65533;&#65533;&#65533;G5@Y&#65533;jV&#65533;&#65533; T%+Z&#65533;&#65533;Wy&#65533;&#65533;|&#65533;&#65533;N&#65533;&#65533;9&#65533;@&#65533;59&#65533;F&#65533;j&#65533;&#65533;&#65533;O&#65533;&#65533;&#65533;p	\&#65533;&#1895;}A&#65533; 0Xl`E&#65533;&#65533;Sdl&#65533;K&#65533;E ,&#65533; 8&#65533;yTt&#65533;w&#65533;s&#65533; &#65533;)bJ&#227;y`&#65533;iPA&#65533;&#65533;&#65533;$L&#65533;&#65533;YA&#65533;&#65533;&#65533;&#65533;&#65533;&#65533;&#65533;Y&#65533;ZE&#65533;&#65533;&#65533;&#65533;&#65533;@J&#65533;&#65533;@	Y	EH&#65533;&#65533;&#65533;&#65533;%p&#65533;)T&#65533;,&#65533;&#65533; &#65533;BM&#65533;XAEt&#65533;&#65533;&#65533;&#65533;&#65533;?IA&#65533;EE<ZE&#65533;&#65533;&#65533;&#65533;&#65533;&#65533;?&#65533;&#65533;? &#65533;!&#65533;IAT&#65533;&#65533;E &#65533;&#65533;&#65533;&#359;[ATaA&#65533;&#65533;?&#65533;&#65533;&#65533;B&#65533;Gt&#65533;I&#65533;I=&#65533;j [&#65533;&#65533;&#65533;&#65533;Q&#65533;&#65533;&#65533;&#65533;&#65533;&#65533;&#65533;&#65533;&#65533;&#65533;&#65533;&#65533;? U&#65533;&#65533;&#65533;Y!&#65533;&#65533;&#65533;&#65533;&#65533;Q&#65533;&#65533;&#65533;&#65533;F&#65533;&#65533;]&#65533;"&#65533;{&#1560;&#65533;&#65533;&#65533;e&#65533;&#65533;&#65533;:&#65533;$V&#65533;\&#65533;&#65533;&#65533;&#65533;&#65533;&#65533;&#65533;&#1617;&#65533;&#65533;sy&#65533;q&#65533;"D.&#65533;J&#65533;&#1331;9&#65533;l&#65533;&#65533;d&#65533;G&#65533;&#65533;
&#65533;&#65533;&#65533;=&#65533;&#65533;XF,R&h&#65533;&#65533;&#65533;&#65533;Ya&#65533;&#65533;&#65533;0VD&#65533;0a&#65533;)&#65533;&#65533;L&#65533;&#65533;&#65533;&#1611;&#65533;&#65533;(&#65533;&#65533;Xp&#65533;F&#65533;B&#65533;IV&#65533;&#65533;eZEhXWp&#65533;!2f&#65533;&#65533;QK}&#65533;-&#65533;&#65533;K@&#65533;&#65533;DMx	:&#65533;&#65533;&#65533;I&#65533;&#65533;&#622;5&#65533;&#65533;)`f&#65533;&#65533;&&#65533;&#2007;&#65533;&#65533;&#65533;=&#65533;&#65533;(&#65533;|  h&#65533;&#65533;A&&#65533;!E&#65533;B&#65533;H$&#65533;&#65533;B+&#65533;&#65533;,`&#65533;l&#65533;&#65533;&#65533;Gz&#65533;&#65533;&#838;&#65533;a&#65533;&#65533;&#65533;&#65533;J&#65533;&#65533;J&#65533;&#1566;
(&#65533;L&#65533;!B&#65533;&#65533;3&#65533;@&#65533;&#65533;S&#65533;S_E"!%^"&#65533;&#1883;&#65533;5&#65533;hL&#65533;_%&#65533; S:&#65533;cX&#65533;'B&#65533;(&#65533;*f&#65533;&#65533;&#65533;&#65533;&#65533;[&#65533;VFB&#65533;+&#65533;&#23641;_&#65533;H94&#65533;?&#65533;"ET&#65533;ntTAd&#282;L!PX@&#677;&#65533;&#65533;Yx&#65533;&#65533;$&#65533;&#65533;) &#65533;&#65533;9&#65533;&#65533;&#65533;y&#65533;Kp&#65533;@
&#65533;FdcAt&#65533;B&#65533;T&#65533;<&#1878;k&#65533;Rp&#65533;1&#65533;A&#65533;EI&#65533;&#65533;&#65533;K&#65533;&#65533;&#65533;(&#65533;AA&#65533;&#65533;?&#65533;gR.&#65533;&p&#65533;h&#65533;&#65533;iD0&#65533;&#65533;!&#65533;&#65533;1&#65533;a&&#65533;&#65533;	BX&#65533;&#1389;&#65533;&#65533;&#65533;j&#65533;&#65533;-^&#65533;] E&#65533;&#65533;9&#65533;2f&#65533;&#65533;&#65533;&#65533;z&#65533;&#65533;&#65533;F"I)&#1737; &#65533;wb^I&#65533;dxB[&#65533;@H&#65533;\K&#65533;'{6JO&#65533;&#65533;Ry&#65533;[&#65533;&#65533;&#65533;&#65533;T&#65533;!&#65533;XQ&#65533;N&#65533;&#1980;5
&#65533;&#65533;C+(bZyU&#65533;=b&#65533;&#65533;&#65533;&#65533;&#65533;^Y&#65533;5&#65533;#&#65533;Q&#65533;&#65533;&#65533; P&#65533;&#65533;*&#65533;?&#784;&#65533;Q&#65533;<k&#65533;&#65533;?X\&#65533;&#65533;&#65533;%l&#65533;&#65533;m&#65533;?&#65533;&#65533;&#65533;&#65533;:[&#65533;N&#65533;&#65533;&#65533;&#65533;-&#65533;,TB&#65533;/nf&#65533;E&#65533;&#65533;t&#65533;&#65533;&#65533;&#65533;7b&#65533;&#65533;&#65533;&#65533;&#65533;F`A &#65533;&#65533;&#65533;@&#65533;&#65533;<&#65533;&#65533;t	&#65533;5c.&#65533;&#65533; &#65533;&#65533;e&#65533;&#65533;&#65533;.d&#65533;&#65533; X&#65533;,@  &#65533;uR&#65533; 
 &#65533;!Q &#65533;P&#65533;Et&#790;&#65533;#&#65533; &#65533;liFx&#65533;&#65533;&#65533;&#65533;J&#65533;j(&#65533;&#65533;g&#65533;<&#65533;&#65533;VD&#65533;&#65533;&#65533;'q.ir&#65533;{Mj&#65533;&#65533;&#65533;&#65533;&#65533;&#65533;e&#160;D&#65533;&#65533;&#1479;&#709;hy&#65533;&#65533;I&#65533;Hr$&#65533;-B&#65533;&#65533;&#65533;G&#65533;g{&#65533;*&#65533;&#585;&#65533;&#65533;JU|&#65533;M&#65533;&#65533;&#65533;R&#65533;X&#65533;&#65533;&#65533;&#65533;&#65533;U&#65533;^)&#65533;{&#65533;X&#65533;5T&#65533;U$*%%Z&#65533;F&#65533;&#65533;&#65533;5&#217; 5&#65533;PUzhF<\U&#65533;&#65533;&#65533;)~B&#65533;h{&#65533;^&#65533;&#65533;&#65533;&#932;TBJVD@BA&#65533;$&#65533;&#65533;&#65533;&#65533;N`Ap&#65533;&#65533;&#65533;+P&#65533;e_:&#65533;&#65533;&#65533;I&#65533;,&#65533;&#65533;&#1412;&#65533;&#65533;D&#65533;N&#65533;B&#409;&#65533;&#65533;&#65533;<&#65533;w&#65533;,&#65533;g&#65533;&#65533;&#396;PL&#65533; pY&#65533;&#65533;&#65533;&#65533;&#65533;&#65533;s:!&#65533;&#65533; &#65533;PLAL&#65533;&#65533;&#65533;s&#65533;I_6&#65533;&#65533;&#65533;?d&#65533; f&#65533;&#65533;&#65533;&#65533;"g&#65533;&#65533;&#1807;c&#65533;&#65533;?&#65533;
&#65533;&#65533;H|xd&#65533;D&#1246;&#65533;l&#65533;&#65533;I~gH&#65533;&#65533;&#362;&#1466;!0&#65533;|&#65533;&#65533;&#1478;-L&#65533;m&#65533;&#65533;j[&#65533;&#65533;Q&#65533;&#65533;y&#1404;&#65533;d&#65533;&#65533;!&#65533;&#65533;
&#1405;R&#65533;$V&#65533;&#65533;&#1965;&#65533;&#65533;^aB&#65533;Z&#65533;&#65533;&#65533;&#65533;&#65533;YA&#65533;UD6&#65533;F&#321;k&#65533;&#65533;&#65533;V&#65533; &#65533;nm&#65533;&#65533;Q&#65533;+9&#65533;,B&#65533;f&#65533;&#65533;B&#65533;A\  &#65533;BYL&#65533;&#65533;#48 &#65533;y&#65533;&#65533;(&#65533;&#65533;&#65533;q>cF&#65533;&#65533;2&#65533;&#65533;&#65533;Z&#65533;&#65533;&#65533;&#65533;Q 4&#65533;	B&#65533;n&#65533;X&#65533;Po/kl&#65533;J&#65533;&#65533;&#65533;? o&#65533;&#65533;&#65533; &#65533;)&#65533;&#65533;&#65533;&#65533;tFiC}W&#65533;J&#65533;
xcF&#65533;.&#65533;j&#65533;&#65533;&#65533;&#65533;Z&#65533;&#65533;X&#65533;&#65533;&#65533;&#253;&#65533;&#65533;&#65533;}&#65533;&#65533;`&#65533;$&#65533;&#65533;^S)4^4U1&#65533;H dG&#65533;,y&#65533;&#65533;zJm&#65533;<m&#65533;I20&#65533;>&#65533;&#324;&#65533;
H0O&#65533;&#65533;m&#65533;mFt-&#65533;&#65533;&#65533;&#65533;&#65533;&#65533;Y&#65533;&#65533;F(Edp	g&#65533; *"&#65533;&#65533;-&#65533;&#65533;U&#65533;&#65533;p&#65533;&#65533;&#65533;&#65533;.k$&#261;+&#65533;
&#65533;&#341;&#65533;<&#65533;<t&#65533;&#65533;&#65533;a}&#65533;&#65533;&#65533;F&#65533;&#65533;l`&#65533;&#65533;&#65533;9AG&#65533;&#65533;@&#65533; `&#65533;&#65533;2&#65533;\&#65533;40 xq&#65533;n{|&#65533;X@&#65533;&#1573;F&#65533;&#65533;&#145;&#65533;BN&#65533;f&#65533;5&#65533;&#65533;&#65533;&#65533;iEY&#65533;4&#770;4 &#65533;,&#65533;4&#65533;&#65533;Wfr=h&#65533;v&#65533;&#65533;&#65533;sfL&#65533;#/)76lEL&#65533;&#65533;&#65533;-&#65533;`A|&#1880;|&#65533;&#65533;%S&#65533;&#65533;N&#65533;&#65533;U@!T D&#65533;&#65533;C&#65533;t@8&#65533;&#65533; &#65533;#&#65533;&#65533;&#65533;&#1222;g&#65533;Bm&#65533;&#65533;&#424;&#65533;rMt.3&#65533;&#65533;&#65533;'}&#65533;&#65533;&#65533;&#65533;*\&#65533;&#43886;&#65533;4?&#65533;P&#65533;T&#1709;&#65533;mR&#65533;[&#65533;i:$&#45929;&#65533;&#65533;&#65533;&#65533;q&#65533;&#65533;0:#&#65533;V1&#65533;&#65533;&#65533;&#65533;[&#65533;&#65533;&#65533; 8&#65533;(X&#65533;FD&#1378;&#65533;~&#518;&#65533;&#65533;&#65533;&#65533;-SjD&#65533;&#65533;&#65533;&#65533;&#65533;&#51529;&#65533;(&#65533;&#65533;b&#65533;&#65533;.&#65533;&#65533;&#287;&#65533;&#65533;&#65533;&#65533;<&#65533;&#65533;&#65533;j&#65533;6&#65533;EWofHoM&#65533;&#65533;&#65533;R&#65533;&#376;,&#65533;&#65533;&#65533;&#65533;q&#65156;&#65533;ZtF&#65533;&#65533;6#k&#65533;&#65533;&#65533;&#65533;-&#65533;&#1509;	-&#65533;hF&#65533;@(#&#65533;&#65533;&#65533;QW&#65533;&#65533;>&#65533;Xr&#65533;r#&#1793;&#65533;?U&#65533;&#65533;&#65533;A)_&#65533;?d&#544;P$&#65533;8A,O&#65533;z&#65533;y&#65533;&#65533;>&#65533;&#65533;F:p/&#65533;&#65533;w3]&#65533;&#65533;&#65533;&#65533;&#65533;&#65533;Z&#65533;&#65533;j&#1045;&#65533;&#65533;'&#65533;`&#65533;&#65533;M&#65533;dL^&#65533;L&#265;U&#65533;&#65533;V&#65533;|~-&#65533;&#65533;Xj&#65533;d&#65533;&#65533;<&#65533;&#65533;q&#65533;&#65533;jDz&#65533;&#65533;'&#65533;&#65533;X&#65533;(&#65533;&#65533;F&#65533;&#65533;&#65533;kAJ8A 8 ,&#65533;A&#65533;&#65533;&/&#65533;&#65533;S7&#65533;&#65533;&#65533;&#65533;Qr&#1573;&#65533;#{&#14665;4&#65533;u4Bh,&#65533;Z&#65533;/&#65533;M&#65533;&#65533;?,&#65533;].&#65533;&#65533;&#65533;&#65533;Z&#65533;&#65533;&#65533;&#65533;&#65533;ZLrV&#65533;2&#65533;n&#65533;,)LA&#65533;&#65533;&#65533;l&#65533;q&#65533;&#65533;&#65533;&#65533;&#65533;&#65533;Yu&#65533;C&#65533;&#65533;U&#65533;v&#65533;c&#65533;&#65533;kA&#65533;b.&#65533;&#65533;&#65533;A&#65533;&#65533;7E@&#65533;z&#65533;~&#65533;n/&#65533;&#65533;&#65533;&#65533;&#65533;8&#65533;B}&#65533;U&#485;&#65533;&#65533;@r&#65533;j&#65533;&#65533;&#65533;&#65533;[&#65533;5P&#65533;5&#65533;&#65533;2GR1&#1525;&#65533;&#65533;&#65533;&#1536;8&#65533;&#65533;&#65533;J~Cj@@@&#65533;5&#65533;&#65533;&#65533;&#65533;8&#65533;@@DE(&#65533;5&#65533;&#65533;&#65533;B&#65533;&#65533;&#65533;&#65533;&#65533;@9&#1536;/&#65533;&#65533;&#65533;&#65533;C&#65533;&#65533;&#146;&#65533;&#65533;&#65533;3&#65533;.&#65533;&#65533;.&#65533;C%&#65533;&#65533;&#65533;hwv&#65533;&#65533;jH&#65533;&#65533;?&#65533;&#65533;c&#65533;&#65533;&#65533;&#1202;&#65533;&#65533;&#65533;;prA&#65533; &#65533;tqn&#65533;`t&#65533;o:t&#1545;w&#65533;u	qZ&#65533;o+wW7&#65533;&#65533;Ig&#65533;mt&#1373;75&#65533;Op&#65533;&#65533;&#1785;&#65533;&#1507;q&#65533;,E&#65533;Fl&#65533;@&#65533;&#1241;&#65533;&#1654;&#917;B*9v&#65533;&#1357;r&#65533;&#65533;w&#65533;5-P2&#65533;&#65533;&#65533;9F&#65533;BI&#65533;wEZv&#65533;&#65533;"D\:&#65533;&#65533;$x&#65533;j&#65533;+L&#65533;&#65533;j8\w&#65533;&#65533;&#65533;&#65533;y&#65533;-{&#65533;\&#65533;*&#65533;xAX&#65533;&#65533;s&#65533;#y&#65533;W;&#65533;D&#65533;&#65533;C&#65533;&#2000;&#65533;&#65533;&#65533;&#65533;PFl &#65533;&#65533;&#65533;&#65533;&#1587;&#65533;X93-&#65533;e&#65533;,&#65533;x&#65533;&#65533;@&#65533;&#65533;8&#65533;&#65533;A&#65533;&#65533;5&#3838;&#65533;;&#65533;&#65533;@&#65533;&#65533;&#65533;&#65533;&#65533;&#65533;{" D&#65533;&#65533;&#65533;G{&#65533;9,B&#65533;?<&#65533;/&#65533;-&#65533;"9L|&#65533;&#65533;&#65533;?\|A&#65533;bf&#65533;&#65533;TD&#65533;vyHpJ&#65533;&#65533;&&#65533;/7SEX[&#65533;P&#300;&#65533;&#65533;?4&#65533;&#65533;&#65533;3 &#65533;&#65533;]AhQ&#65533;&#65533;&#65533;<*RKzj4&#1305;0wA&#65533;1&#65533;gFKLF&#65533;*&#65533;&#65533;&#65533;&#65533;&#65533;"D&#65533;&#65533;&#65533;Z&#65533;&#65533;zqMxq&#65533;&#65533;&#65533;o&#65533;tBr&#65533;.&#65533;
&#65533;&#65533;L)1R&#65533;&&#65533;l{&#65533;&#65533;3"o&#65533;&#65533;&#65533;?h	&#65533;&#506;#&#65533;&#65533;&#65533;&#65533;&#65533;&#65533;!&#65533;?(&#65533;F|X@D&#65533;&#65533;K&#65533;*g$$&#65533;[c8&#65533;7&#65533;[Me=&#65533;|T&#65533;+|&#65533;&#65533;&#65533;Dd&#65533;&#65533;<8&#65533;&#65533;&#65533;A&#65533;&#65533;X&#65533;V&#65533;#&#65533;&#65533;&&#65533;&#43774;&&#65533;&#65533;?&#65533;.&#65533;C&#65533;>&#65533;+GvDY	|"&#65533;B.$&#143;&#65533;*&#65533;&#65533;&#65533;?&#65533;&#65533;?$B&#65533;&#65533;&#65533;&#65533;&#65533;&#65533;&#65533;B&#65533;?&#65533;&#65533;~f&#65533;&#1364;~f&#65533;&#65533;&#65533;&#65533;&#65533;&#65533;s&#65533;H&#65533;&#712;&#65533;6&#65533;&#65533;&#65533;&#65533;[&#65533;&#65533;&#65533;B&#65533;1BdT&#895;&#65533;_&#65533;C&#65533;&#65533;=k&#1283;&#65533;4&#65533;M&#65533;&#65533;2&#65533;&#65533; &#65533;<&#65533;&#65533;&#65533;b&#65533;&#65533;?i<&#65533;O&#65533;Ii
\Qp&#703;Y92&#65533;&#65533;J&#65533;&#65533;&#65533; e&#65533;&#394;K&#65533;-&#65533;@&#1026;K&#65533;3&#65533;La&#65533;Q&#65533;&#65533;&#65533;^8R&#65533;&#65533;&#65533;&#65533;&#332;+5z&#65533;&#65533;&#335;"	6&#65533;B&#65533;cP&#65533;+&#65533;&#65533;H&#65533;A&#65533;&#65533;&#65533;>:&#65533;&#65533;&#65533;&#65533;&#65533;&#65533;"(&#65533;mZ&#65533;# &#65533;&#65533;&#65533;&#65533;Z&#65533;s&#65533;&#1461;{w&#65533;&#65533;&#65533;&#65533;7&#65533;&#65533;&#65533;&#65533;!&#65533;z	2&#65533;[w&#65533;&#65533;&#65533;"&#65533;&#65533;&#65533;&#65533; k&#65533;FX&#65533;@y&#65533;&#24234;,&#65533;&#65533;G&#65533;&#65533;&#65533;D&#65533;V&#65533;U&#65533;&#65533;&#65533;k&#65533;&#65533;i&#1526;}7nXvWD&#65533;&#65533;-&#65533;?&#65533;&#65533;."&#65533;&#65533;&#65533;&#65533;N&#65533;V&#65533;3&#65533;&#926;&#65533;I&#65533;l&#65533;&#65533;&#65533;&#65533;f&#65533;_&#65533;&#65533;(2"&#65533;L&#65533;X&#65533;&#65533;B&#65533;&#65533;zI3&#65533;&#65533;&#744;&#65533;96&#65533;j&#65533;e&#65533;&#65533;-u&#65533;\&#65533;&#65533;&#65533;&#65533;&#65533;&#65533;	&#65533;k&#65533;&#65533;*&#65533;&#65533;r07&#65533;&#65533;p&#65533;	&#65533;&#65533;&#65533;&#65533;%&#65533;&#1583;&#65533;&#65533;&#65533;&#65533;'&#65533;&#65533;&#65533;&#65533;&#65533;&#65533;,q&#65533;'*r1E&#65533;z&#65533;&#65533;(&#65533;&#65533;u&#65533;&#65533;&#65533;z&#65533;&#65533;.&#65533;#&#65533;&#65533;&#65533;+&#65533;&#65533;8&#65533;+&#65533;&#65533;T&#65533;&#65533;(&#65533;&#65533;&#65533;J&#65533;`)&#65533;&#65533;&#65533;&#65533;&#1330;&#65533;&#65533;`1&#65533;&#65533;&#65533;&#65533;,&#65533;J@&#65533;~R-6&#65533;R&#65533;&#65533;&#65533;@$h>&#65533;&#1820;&#65533;&#65533;&#65533;h&#65533;Y &#65533;(%7&#65533;&#65533;N&#65533;&#65533;D&#65533;&#65533;&#65533;J"h&#65533;%h&#65533;R-&#65533; &#65533;&#65533;P&#65533;p:J&#65533;&#65533;b&#65533;	`P&#65533;'K&#65533;&#65533;&#65533;&#65533;"&#65533;*Z&#65533;7RU&#1361;&#65533;O&#65533;&#65533;&#65533;P&#65533; &#1462;JL&#65533;&#65533;P&#65533;&#65533;&#65533;[&#65533;9R&#65533;Y&#65533;-b/+&#65533;/&#65533;j&#65533;&#65533;f?2&#65533;&#565;J&#65533;L&#65533;+&#65533;U&#65533;&#1878;&#65533;n?*&#65533;Q&#1098;&#65533;M&#65533;y&#65533;H=jf&#65533;&#65533;[&#65533;&#65533;9&#65533;&#65533;@S*h&#65533;<&#65533;&#65533;O&#65533;&#65533;3N(fAI&#65533;@5&#65533;&#65533;"B&#65533;S&#65533;fJrj&#65533;&&#65533;&#65533;O&#65533;&#65533;,F&#65533;%I+&#1680;&#658;&#65533;I&#65533;,&#65533;4rq&#65533;@A&#65533;&#65533;@&#65533;&#65533;&#65533;( &#65533;9W&#65533;&#65533;E&#65533;&#65533;"!&#65533;[?&#65533;&#65533;d&#65533;(&#65533;kx&#65533;&#65533; &#65533;&#65533;2v&#65533;&#658;&#65533;&#65533;bG`lXb&#65533;vkc#Ak&#65533;&#65533;&#1716;&&#65533;&#65533;v&#65533;&#65533;Y{2[&#65533;&#65533;^&#65533;mR&#65533;$(&#65533;&#65533;&#65533;&#65533;a&#65533;&#44461;&#909;f&#65533;&#65533; KR&#40743;<&#65533;j&#65533;&#65533;>&)&#65533;
&#65533;&#65533;?k&#65533;&#65533;&#65533;xO:&#65533;B&#65533;&#65533;E&#65533;rX`&#65533;&#65533;5&#65533;&#1165;&#65533;&#65533;<&#406;&#65533;:$&#65533;&#65533;`&#65533;2f&#65533;&#65533;y/&#65533;&#65533;&#65533;,[k7+0&#65533;&#65533;&#65533;&#65533;&#65533;&#65533;&#65533;&#65533;&#65533;&#1941;w&#65533;q&~W&#238;&#65533;&#65533;&#65533;a&#65533;&#65533;&#65533;XS&#65533;.&#65533;&#65533;b&#65533;&#65533;&#65533;ie&#65533;&#65533;&#65533;h&#65533;$&#65533;&#611;&#65533;T%&#65533;&#65533;'&#65533;&#65533;&#65533;&#65533;^&#65533;&#65533;&#65533;&#65533;&#65533;&#302;G9&#65533;&#65533;Q/&#65533;(&#65533;~&#65533;&#65533;4&#65533;'&#65533;G&#65533;Xs&#65533;BF&#65533;8&#65533;: &#65533;&#65533;&#65533;&#65533;&#65533;&#65533;)&#65533;&#65533;S(&#65533;1vM&#65533;#&#65533;Y&#65533;G&#65533;&#1328;xy&#65533;>&#65533;zJA&#65533;s(&#65533;M&#65533;&#65533;JK$&#65533;&#65533;&#65533;'&#65533;&#585;4&#65533;q
.&#65533;&#65533;r&#65533;<P&#65533;v&#65533;+&#65533;c&#65533;b&#65533;!Ef&#65533;U&#65533;&#65533;&#65533;&#65533;Nx&#65533;&#65533;&#65533;_j&#65533;&#65533;&#65533;h:^~&#65533;&#65533;&#65533;,k&#65533;Y&#65533;b&#65533;&#65533;|*j&#65533;;&#65533;&#65533;&#65533;,&#65533;9K[&#65533;
&#65533;&#65533;W&#65533;&#65533;&#65533;&#65533;y&#1315;&#65533;J&#65533;&#65533;)*&#65533;&#65533;d &#65533;1&#65533;>!&#65533;&#65533;M0t&#571;&#65533;&#65533;~&#65533;&#65533;&#65533;4&#65533;B&#65533;&#65533;ya>&#65533;$A&#65533;`&#65533;Nb&#1171;&#65533;%&#65533;&#65533;&#65533;)&#65533;&#65533;'(&#65533;&#1570;&#65533;-E~D&&#65533;&#65533;&#65533;{&#9443;&#65533;&#65533; &#65533;&#65533;I&#65533;  &#65533;&#65533;&#65533;r&#65533;B&#65533;e/	&#65533;D[&#65533;&#65533;0&#65533;&#1090;&#65533;&#65533;^bi/&#65533;&#65533;&#1026;W&&Oh&#65533;&#65533;&#65533;&#932;&#65533;M&#65533;&#65533;JHe&#65533;&#65533;C&#65533;&#65533;&#65533;&#65533;g&#65533;&#65533;&#65533;&#65533;&#65533;#&#65533;VR&#65533;&#65533;O\&#65533;&#65533;fAk&#65533;[>&#65533;&#65533;Ord&#65533;?&#65533;&#65533;1B&#65533;&#824;'&#65533;&#65533;&#65533;R'|UdN&#65533;&#65533;&#65533;v
&#65533;P;&#65533;&#65533;oG&#65533;&#65533;&#65533;&#65533;c&#65533;&#65533;
N%&#65533;&#65533;&#528;&#65533;T$&#65533; AD
%n&#65533;t&#65533;?&#65533;&#65533;&#65533;4&#65533;'&#65533;&#65533;r&#65533;&#65533;s&#65533;%&#65533;&#689;&#65533;&#1559;qr&#65533;&#65533;B&#65533;&#65533;&#65533;&#65533;N&#65533; &#343;&#65533;""G&#65533;&#65533;&#756; 	H5&#65533;&#65533;G&#65533;	;h&#65533;&#298;?&#65533;&#65533;&#65533;&#65533;z&#65533;`1&#65533;&#65533;A&#65533;&#65533;)$&#65533;&#65533;b|A&#65533;&#65533;&#65533;#u&#65533;&#65533;^&#65533;&#65533;&#65533;<&#65533;(I(0&#65533;Zx&#65533;&#65533;&#65533;a)P&#65533;bQ&#65533;5Es&#65533;&#65533;Bw&#65533;`g&#65533;,aI&#65533;F&#65533;&#65533;%&#65533;@&#65533;)&#65533;h[i&#65533;|vc&#65533;A&#65533;&&#65533;&#65533;&#65533;B&#65533;P&#65533;&#65533;9&#65533;~N-	h[B&#65533;&#65533;&#65533;%&#65533;&#65533;w&#65533;1"U~v	&#65533;&#65533;^&#65533;&#65533;&#65533;&#65533;&#65533;&#65533;4&#65533;Ytg&#65533;#&#65533;&#65533;u-&#65533;&#65533;.V&#65533;&#65533;&#65533;&&#65533;J&#65533;&#65533;A&#65533;P&#65533;&#65533;O&#65533;&#65533;&#65533;&#65533;5&#65533;5&#65533;&#65533;&#65533;FX&#65533;&#65533;x&#65533;;&#65533;&#1986;&#65533;W&#65533;&#65533;/PQ&#65533;FP&#65533;&#65533;&#65533;&#65533;&#65533;r&#65533;[&#1313;~&#65533;&#65533;&#65533;`U&#65533;W&#65533;&#65533;pYD&#65533;&#687; &#65533;&#65533;6&#65533;&#65533;.6(&#65533;X&#65533;&#65533;&#65533;&#1234;&#65533;0&#371; f)hy{&#65533;&#65533;"&#65533;s#&#65533;*&#65533;&#65533;&#65533;V&#65533;N7&#65533;O3&#65533;&#65533;&#65533;&#65533;&#65533;a+&#344;m@&#43923;&#65533;MNk9	P6&#1805;&#65533;F9`G<&#65533;&#1716;&#65533;(,&#65533;\K>&#65533;J&#65533;Y~&#65533;X&#65533;&#1814;&#65533;&#65533;1&#65533;&#65533;"&#65533;K*1&#65533;&#65533;&#65533;]&#65533;=&#65533;&#65533;&#65533;&#1740;&#65533;&#65533;&#65533;&#65533;&&#65533;&#65533;>&#65533;&#65533;&#65533;@&#65533;&#65533;`&#65533;&#65533;G&#65533;&#65533;&#65533;h* &#65533; &#65533;? &#65533;8&#1241;&#65533;4n&#65533;H@x&#1311;6&#65533;D&#65533;&#65533;Pa&#65533;&#65533;E&&#65533;&#65533; &#65533;&#65533;iH&#65533;C2	 &#65533;L&#65533;b&#65533;(4&#753;&#65533;&#65533;h&#65533;&#65533;&#65533;&#65533;&#65533;&#65533;&#1743;4c &#65533;B&#65533;m&#65533;&#65533;&#65533;)&#65533;K&#65533;&#65533;&#65533;&#65533;&#65533;:&#65533;&#65533;u)	&#65533;&#65533;e&#65533;8&#65533;$ q&#65533;U&#65533;F6a&#65533;
ri&#65533;&#65533;.&#65533;<[#F&#65533;&#65533;G.E &#65533;&#65533;&#65533;&#65533;7&#65533;&#65533;{&#65533;0	9&#65533;&#65533;(&#65533;&#65533;&#455;&#65533;"j&#65533;&#65533;('&#65533;-&M  &#65533;&#65533;qt&#65533; X\&#65533;&#65533;xE,&#65533;pC&#65533;c&#65533;Q&#65533;Q@=p&#65533;;&#65533;&#1311;&#65533; &]"&#65533;O&#65533; &#65533;^ &`j&#65533;&#65533; 2_9&#65533;m&#65533;i&#65533;&#65533;|Rx&#65533;&#65533;qi&#65533;T&#65533;&#65533;&#65533;^&#65533;&#65533;D&#65533;yA&&#65533;~&#65533;&#65533;&#2038;&#65533;j?&#65533;k&#65533;l&#65533;>&#65533;Mao&#65533;&#65533;&#65533;uh&#65533;-&#65533;&#65533;&#65533;E&#65533;&#65533;&#65533;&#65533;&#65533;&#1540;&#65533;&#65533;(&#65533;Z&#65533;bGa	&#65533;A&#65533;&#65533;GH&#65533;x&#65533;&#65533;&#65533;	&#65533;o/&#52617;o&#65533;&#65533;&#65533;&#65533;lD&#65533;&#65533;h&#65533;&#65533;\&#65533;&#65533;Xb&#65533;&#65533;E&#65533;>p&#65533;p2&#65533;&#65533;cb&#65533;&#37202;(&#65533;'
 t&#65533;QOZ&#65533;%?4&#65533;8n&#65533;CC]&#1190;&#65533;8C&#65533;&#65533;&#65533;W&#65533;&#65533;
-&#65533;?&#65533;~&#65533;&#65533;;&#65533;&#34150;t&#65533;9&#65533;&#65533;&#65533;&#65533;&#65533;&#65533;>&#65533;/i&#65533;;&#65533;&#65533;&#65533;&#65533;&#65533;&#65533;&#65533;&#65533;	&#65533;&#65533;&#1394;l&#65533;&#65533;>&#65533;&#65533;&#65533;&#65533;"&#65533;&#65533;{(&#65533;&#603;~&#65533;(	&#65533;&#65533;&#65533;g&#65533;D&#65533;R&#65533;&#65533;&#65533;&#65533;&#65533;v3J&#65533;&#65533;(N&#65533;&#65533;&#65533;LM<&#65533;#(*X&#626;&#65533;&#65533;&#65533;B(&#65533;Ja&&#65533; &#65533;&#65533;$&#65533;&#65533;o&#1694;,&#65533;&#65533;&#65533;.20a &#65533;n0&#65533;&#65533;&#65533;M&#65533;&#65533;&#1590;&#65533;s&#65533;&#65533;&#65533;&#65533;&#65533;&#65533;&#65533;jk&#1762;&#65533;t&#65533;&#65533;>>vB&#65533;&#65533;#&#65533;&#65533;&#65533;&#65533;&#65533;&#65533;*B&#65533;Zor&#65533;&#65533;`&#65533;#&#65533;&#65533;$&#65533; &#65533;&#65533;	&#65533;-J&#65533;&#65533;&#65533;D&#65533;O&#65533;&#65533;&#65533;&#65533;&#65533;/	?"&#65533;&#65533;N&#65533;*N&#65533;n&#65533;&#1210;&#65533;	'-g&#65533;
(&#65533;&#65533;&#65533;d&#65533;pLf
)-]f&#65533; &#65533;&#65533;&#65533;&#65533;&#65533;hc&#65533;&#65533;o&#65533;&#65533;&#65533;&#1004;&#65533;&#65533;N"l)&#65533;&#1184;&#65533;`&&#65533;&#65533;}B(`&#65533;!*q=&#65533;&#65533;&#65533;t&#65533;f&#65533;&#65533;&#65533;&#65533;&#65533;&#65533;>b&#65533;&#65533;M Cq&#65533;*&#65533;d#&#65533;]IqL&#65533;`6&#65533;$&#65533;&#65533;&#65533;8&#65533;A&#65533;&#1006;&#65533;&#65533;&#818;&#65533;-&#65533;&#65533;f&#1750;&#65533;b@&#65533;&#1540;-x&#65533;&#65533;&#65533;&#65533;&#65533;&#65533;&#65533;!m&#65533;M&#65533;D% &#65533;"&#65533;#&#65533;&#65533;&#65533;&#65533;&#65533;@$Eb6Q-&#65533;#&#65533;D&#65533;&#65533;vp&#65533;&#1827; (&#65533;&#212;B&#65533;
&#65533;&#65533;m&#65533;1&#65533;K&#65533;&#65533;&#29456;
"&#65533;X._NN&#65533;n&#65533;&#65533;&#65533;\&#65533;
@&#65533;&#65533;&#65533;&#65533;DN&#65533;&#65533;&#65533;&#65533;!&#65533;0&#65533;&#65533;!+&#65533;D&#65533;&#65533;9b&#65533;&#65533;&#65533;L&	&#65533;d&#65533;&#65533;d4`&#65533;&#65533;#&#2032; &#65533;
&#65533;b$&#65533;&#65533;%[&#65533;%&#65533;&#65533;c&#65533;b@h&#65533;N&#65533; d&#65533;t'&#65533;&#65533;&#65533;&#65533;&#65533;&#65533;z&#65533;"x&#65533;~B&9")u&#65533;H&#65533;&#65533;&#65533;L&#65533;#P :`N&#65533;d&#65533;&w&#65533;"dR+y&#65533;&#65533;&#65533;&#65533;`&#65533;&#65533;&#178;"&#65533;&#65533;&#65533;R!z@&#65533; (	b-&#65533;&#65533;&#65533;&#65533;`e&#65533; \&#65533;/&#65533;0&#65533;S0&#65533;&#65533; @&#65533;d~&#65533;0 '&#65533;2)&#65533;H&#65533;&#65533;&#65533;>&#65533;R.&#1394;&#65533;`H&#65533;3&#65533;R'&#65533;&#65533; t2)&#65533;!2&#65533;DS4&#65533;&#65533;(&#65533;&#65533;,;@: +	&#65533;
~&#65533;&#65533;A-&#65533;$&#65533;R&#65533;"&#65533; &#65533;2&#65533;&#65533;|^&#65533;&#65533;&#65533;	&#65533;9&#65533;&#65533;9&#65533;:&#65533;G&#65533;&#65533;Nr&#65533;&#65533;>&#65533;&#65533;+?&#65533;6&#65533; &#65533;/B.&#65533;#$&#65533;&#65533;s-&#65533;rV&#65533;"d '&#65533;&#65533; &#65533;25+B2s2-&#65533;&#65533;&#65533;&#65533;7{&#65533;z34B&#65533; &#65533;@z 
B$ hL:#TB'&#65533;B+&#1311;&#65533;&#65533;4&#65533;'8tC
b;&#65533;"&#65533; &#65533;&#65533;h&#65533;1&#65533;?"4u&#65533; .&#65533;<&#65533;-&#65533;?k&#65533;?	&#65533;~&#65533;6g&#65533; &#65533;&#65533;:&#65533; &#65533;&#65533;#&#65533;&#65533;a&#65533;R<+"r(&#65533;R!Gk&#65533;&#65533;&#65533; &#65533;&#65533;`&#65533;&#65533;c&#65533;,&#65533;K&#65533;L&#65533;TL&#65533;&#65533;J&#65533;!C&#65533;"&#916;#&#1300; &#65533;t6&#65533;&#65533;p&#65533;
b`N&#65533;S>&#65533;&#65533;2_4.y&#65533;'&#65533;&#65533;F&#65533;I&#65533;&#65533;@P&#65533;&#65533; &#65533;	8&#65533;
tr+e&#65533;&#65533;A*&#65533;AHy&#65533;8t?&#65533;@&#65533; &#65533;&#65533;&#65533;B&#65533;C&#65533;tCC&#65533;&#65533;pLOUSUU&#65533;3&#65533;4V&#65533;&#65533;&#65533; 6&#65533; F&#65533;"&#65533;Rj&#65533;)&#65533;&#65533;E	&#65533;~B&#65533;&#65533;&#65533;&#65533;)$ Gq&#65533;@&#65533;&#65533;~B>e&#65533;&#65533;&#65533;6&#65533;e&#65533;&}u?&#65533;uI&#65533;&#65533;Y&#65533; .&#65533;C&#65533;5M&#65533;! *"0&#65533;~Z&#65533;&#65533;&#65533;<&rU&#65533;^&#65533;U^&#65533;&#65533;&#65533;!0&#65533;"&#65533;&#65533;J&#757;\&#65533;" &#65533;&#65533;M&#65533;&#65533;_&#65533;&#65533;\a&#65533;_&#1780; RA
d&#65533; V&#65533;"&#65533;&#65533;#&#65533;@N&#65533;aG&#65533;2N)&#65533;b1@.&#65533;&#65533;&#65533;&#65533;&#65533;c?/r&#65533;Y&#65533; E?B&&#65533;&#65533;*&#65533;&#65533;Zw&#65533;*&#65533;"&#65533;sY&#65533;4T&#65533; G&#65533;@C	&#65533;g&#65533;&#65533;&#65533; &#65533;&#65533;	|`^&#65533;&#65533;h&#65533;&#65533;&#65533;h&#65533;(@
&#65533; t&#65533;&#65533; &#65533;U_)VkVkb`&#65533;&#65533;&#65533;`&#65533;&#565;J	&#65533;	&#65533;(&#65533; W+bG&#992;6&#65533;&#65533;&#65533;&#65533;p&#65533;&#65533;&#65533;B&#65533;XA-2&#65533;L&#65533;&#65533;&#65533;J&#65533;@) (b&#65533;ZE&#65533;,&#65533;jS>&#65533;X&#65533;.&#65533;&#65533;J&#1236;&#65533;t&#65533;&#65533;t&#65533; &#65533;A&#65533;V&#65533; ` &#65533;l&#65533;u&#65533;&#65533;&#65533;@@8@0 p&#65533;v&#65533;R'&#1750; &#65533; ,@&#65533; &#65533;&#65533;&#65533;&#65533;a~&#65533; &#1280;4&#65533;P&#65533;yQ&#65533;pA4&#65533;A&#65533; &#65533;@&#65533;&#65533;&#65533;`&#65533;&#65533; &#65533;&#65533;P&#65533;
&#65533;&#65533; &#65533; &#1079;"&#65533;v&#65533;XAt&#65533;
&#65533;&#65533;&#1431; &#1975;|	"&#65533; ^ |[&#65533;&#65533;&#65533;Wx&#65533;``&#65533;<&#65533;:&#65533;*; W@&#65533;3Ros&#65533;ad&#65533;H&#65533;&#65533;&#65533;&#65533;^&#65533;@j&#65533;&#65533;^ ^&#65533;&#65533;&#65533;G&#65533;&#65533;,+&#65533;&#65533;*&#65533;&#65533;&#65533;&#65533;&#65533;}&#65533;&#65533;&#65533;V&zAp Rv|q`&#65533;>&#65533;&#60870;	"&#65533;&#65533;
&#65533;&#65533; &#65533;&#65533; &#65533;&#65533;&#65533; &#65533; &#65533;8u&#65533;B&#65533; &#65533;_9kG&#65533;`&#65533;M &#65533;x-J&#65533;(& R4&#65533;nW&&#65533;1k&#65533;&#65533;Xk`&#65533;&#65533;(@n`
y&#65533;&#65533;&#65533;p&#65533;X+"3&#65533;&#65533;&#65533;?&#65533;?&#65533;2&#65533; WWt'&#65533;RR3&#65533;
v&#65533;<&#65533;&#65533;FA&#65533;\&#65533;4s&#65533;&#65533;&#65533;&#65533;5 <7k&#65533;&#65533;t&#65533;&#65533;BW&#65533;&#65533;&#65533;
&#65533;&#65533;&#65533;8-&#65533;&#65533;&#65533;&#65533;&#65533;	&#65533;&#65533;&#65533;&#65533;+"&#65533;u&#65533;&#65533; &#65533;&#65533; &#65533;
&#65533;&#65533;&#65533;&#65533;&#65533;&#65533;M&#65533; &#65533;&#65533;&#65533;Y &#65533;&#65533;t@@&#65533;&#65533;&#65533;
&#65533;n`&#65533;a&#65533;&#65533;Ho&#65533;,}&#65533;&#65533;&#65533;&#929;T&#65533;	&#65533;&#65533;&#65533;&#65533;a&#65533;Y&#65533;&#65533;&#65533;&#65533;&#65533;9m&#65533;&#65533;kJ z&#65533;9i*CT&#65533;!4D@8\`&#65533;&#65533;UX&#65533;4H&#65533;v&#555;3Pa:&#65533;C&#65533;k&#65533;&#65533;N&#65533; |&#65533;,&#65533;&#65533;1e3N]Wp`&#65533; &#65533;&#65533;X&#65533;&#65533;j:&#2039;&#65533;&#2039;&#65533;k&#65533;&#65533;&#65533;?&#65533;&#65533;&#65533;&#65533;"@&#65533;&#65533;&#65533;"&#65533;&#65533; &#65533;@	&#65533;&#65533;TY&#65533;&#65533;&#65533;
b&#65533;+&#65533;&#65533;6 &#65533;&#65533;(&#65533;8Gt@
\&#65533;t>&#65533;&#1686;u&#65533; &#65533;tWu&#65533;&#65533;Uj&#65533;&#65533; &#65533;&#65533;&#65533;
Y&#65533;!z5&#65533;5-r7&#65533;1VWgrN&#65533;&#65533;&#65533;&#65533;6Y&_@'&#65533;"&#65533;R&#65533;r&#65533;5&#65533;G&#65533;#&#65533;6&#65533;"&#65533;&#65533;6&#65533;&#65533;`&#65533;&#65533;L(&#65533;&#1429;&#65533;&#65533;&#65533;&#65533;6&#65533;w&#65533;&#65533;&#65533;;&#65533;(;@}i&#65533;Guy&#65533;&#65533;&#65533;&#65533;&#65533;&#1478;&#65533;&#65533;&#65533;U&#65533;#&#65533;X&#65533;&#65533;|#D&#65533;&#65533;&#65533; &#65533;x&#65533;&#65533;2&#65533;&#65533;&#65533;,&#65533;*&#65533;&#65533;&#65533;&#65533;,3&#65533;Q&#65533;&#65533;*&#65533;&#65533;*&#65533;&#65533;{R&#65533;&#65533;*&#65533;R4&#65533;@d&#65533;&#65533;k}&#65533;&#65533;
d&#65533;0&#65533;n87>@&#65533;&#1533;&#65533;`uS&#65533; &#65533; &#65533;&#65533;'&#65533;6&#1270;&#65533;*&#65533;&#65533;&#65533;&#65533;
&#65533;&#65533;!&#65533;&#65533;&#65533;&#65533;&#65533;a<&#65533;7&#65533;&#65533;&#65533;&#65533;7&#65533;v&#65533;"<&#65533;?b&#65533;&#65533;&#65533;8&#65533;&#1089;&#565;&#245;E"&#65533;&#65533;&#65533;{	BQ&#65533;1@Q&#65533;&#65533;b&#65533;Zj	&#65533;&#65533;&#65533;&#65533;&#65533;&#65533;&#65533;&#65533;c&#65533;&#65533;"F&#243;&#65533;4g&#65533;&#65533;&#65533;#V&#65533;&#65533;;&#65533;&#65533;(1&#65533;Ne&#65533;&#65533;33&#65533;7&#65533;T&#65533;&#65533;M&#65533;_3&#65533;_a&#65533;p&#65533;&#65533;&#65533;c&#65533;&#65533; &#65533;&#65533;"9"&#65533;&#65533;_=a&#65533;VT&#65533;`&#65533;t&#65533;&#65533;<&#65533;&#1479;&#65533;&#65533;&#65533;";&#65533;a&#65533;&#65533;&#1984;&#150;&#65533;r.&#1603;1@&#65533;&#65533;}&#65533;7&#65533;MA^:&#65533;&#65533;atR&#65533;e&#65533;(&#65533;&#65533;)&#65533;25&#1010;5&#65533;!&#65533;q&#65533;Qg&#65533;H@>&#65533;:&#65533;7v&#65533;&#65533;&#1277;&#65533;&#65533;A&#65533; &#1285;&#65533;p&#65533;&#65533;vQ&#65533;v[&#65533;vk7&#65533;c&#65533;v&#1196;y&#65533;)&#65533;|&#65533;!&#65533;&#65533;&#1678;q]&#1309;&#65533;&#65533;1 &#65533;Q&#65533;vM&#1540;k&#65533;&#1573;&#65533;&#65533;2&#65533;c&#65533;2M&#65533;&#65533;&#65533;8&#65533;&#65533;&#1207;YS&#65533;&#65533;&#65533;&#65533;&#65533;+&#65533;m&#65533;&#65533; &#65533;*Bi&#65533;&#65533;&#65533;@&#65533;&#65533;z&#65533;&#65533; &#65533;!&#65533;w&#65533;\ &#65533;&#65533;&#1855;&#65533;&#65533;&#65533;	&#65533;&#65533;9&#161;&#65533;#*|&#65533;%&#65533;&#65533;i&#65533;h&#65533;"&#65533;&#65533;&#65533;!&#65533;&#65533;_&#65533;&#65533;&#65533;u&#65533;E
"&#65533;&#65533;uoUb9bWc@&#65533;7TC&#65533;&#65533;&#65533;&#65533;A&#65533;3&#65533;u&#65533;&#65533;	W&#65533;&#1218;7;&#65533;.&#65533;&#65533;|&#65533;&#65533;xQ&#65533;<n&#65533;&#65533;<&#65533;<0&#65533;&#181;d&#65533;|@&#65533;#F!&#65533;~&#65533;_/&#65533;&#65533;&#65533;&#65533;qc&#895;&#65533;&#65533;&#65533;|&#65533;6!$&#65533;0#&#65533;+.M&#65533;4&#65533;&#603;&#65533;;&#65533;|&#65533;&#65533;9 | h&#65533;&#65533;&#65533;e&#65533;P&#65533;&#65533;&#65533;"&#65533; j&#65533;(c&#65533;*&#65533;&#65533;|&#65533;&#65533;v&#65533;&#65533;i&#65533;&#65533;&#65533; &#51223;g&#65533; f;&#65533;!&#65533;&#65533;&#65533;&#65533;G&#65533;']+{WW=h&#65533;A&#65533;&#65533;&#65533;&#65533; &#65533;&#65533;y&#1905;&#65533;&#65533;&#65533;&#65533;&#65533;&#65533;&#65533;Y&#65533;&#65533;Ya&#65533;&#65533;9/&#65533;U&#65533;Q&#65533;0&#65533;&#65533;) &#65533;&#65533;&#65533;&#65533;&#65533;|&#1654;&#65533;&#65533;&#65533;*&#1143;'&#65533;&#65533;.&#65533;"&#65533;&#65533;~	&#65533;&#65533;&#65533;&#65533;{&#65533;&#65533;U-,&#1889;V&#65533;1-&#65533;&#65533;&#65533;&#65533;&#65533;&#1919;7`&#65533;&#65533;&#65533; &#65533;X&#65533;|&#185;)&#65533;&#65533;&#65533;&#65533;&#65533;#&#65533;&#65533;&#65533;&#65533;&#65533;&#65533;-&#65533;&#65533;\&#1119; &#65533;&#65533;&#65533;?&#65533;&#65533;&#65533;&#65533;&#65533;&#65533;'&#65533;"&#65533;&#65533;v&#65533;&#65533;&#65533;o&#65533;&#65533;&#65533;&#65533; 0HB&#65533;&#65533;j&#65533;&#65533;&#65533;P&#65533;&#65533;#ZL&#65533;A`&#65533;&#65533;T&#65533;!C&#65533;&#65533;i&#65533;h&#65533;&#65533;P`&#65533;+&#65533;4&#65533;%D&#65533;X&#65533;`L&#65533;1&#65533;`DY&#65533;&#65533;&#65533;&#65533;&#65533;Y-&#65533;!&#65533;&#65533;
&#65533;6&#65533;5&#65533;T&#65533;:&#65533;-D$0&#65533;&#65533;S&#65533;z&#65533;
6&#65533;&#1585;d&#730;=&#65533;D&#65533;Y&#65533;&#65533;}&#65533;&#65533;
W&#65533;&#65533;|8 F&#65533;&#65533;&#65533;&#65533;&#65533;&#65533;&#65533;&#65533;?&#65533;&#65533;&#65533;&#65533;iQG&#65533;v> &#65533;&#1550;B+(N&#65533;0&#65533;p&#65533;A&#65533;]:G&#65533; &#65533;&#65533;?#&#65533;&#65533;Z&#65533;&#65533;A&#65533;X&#65533;`c&#65533;&#65533;_&#65533;<&#65533;(&#65533;&#966;&#65533;r*&#65533;&#65533; &#65533;&#65533;&#65533;Jx#@a&#65533;#7(&#1322;&#65533;&#65533;&#65533; &#65533;6&#65533;&#65533;&#65533;&#65533;&#65533;&#65533;&#65533;&#65533;&#65533;0&#65533;&#65533;&#65533;&#65533;&#65533;&#65533;&#65533;wwwY&#65533;!B&#65533;Q6L&#65533;&#65533;&#65533;w&#65533;&#65533;X!&#65533;&#65533;&#65533;&#65533;	 #&#65533;v&#65533;&#65533;/&8&#65533;@]R&#65533;&#65533;&#65533;&#65533;&#65533;&#65533;&#65533;<t&#65533;&#65533;dF&#65533;&#65533;4vp&#65533;T!	Q&#65533;?N&#65533;&#65533;TH&#65533;3&#65533;T&#65533;&#65533;cY&#65533;&#65533;&#65533;&#1036;5&#65533;(P%&#65533;&#1064;&#65533;&#65533;&#65533;&#65533;#&#65533;&#65533;&#65533;.&#65533;&#65533;b&#65533;&#65533;&#65533;SH&#65533;&#65533;} &#65533;PRUze&#65533;X>,&#65533;&#65533;BS&#65533;GUp&#65533;f&#65533;&#65533;&#65533;)&#65533;&#65533;uQD&#65533;&#65533;&#65533;&#65533;&#65533;&#65533;JU&#65533;&#65533;}HlU&#65533;)&#65533;H<&#304;&t&#65533;M&#65533;.&#65533;v&#65533;=LJ&#65533;?&#65533;&#65533;&#65533;&#65533;
9$&#65533;?&#65533;&#1313;P=&#65533;&#65533;B&#65533;@4d#V &#65533;&#65533;#S
&#65533;&#65533;j&#65533;&#65533;&#65533;Jk&#65533;a&#65533; PRA&#65533;Y	&#65533;`R&#65533;&#65533;&#65533;?R{&#65533;?&#65533;@C	@&#65533;P"&#65533;&#65533;A'&#1537;&#65533;?&#65533;&#65533; &#65533;(t@B&#65533;&#65533;&#65533;
&#65533;!&#65533;`hm&#65533;!&#65533;&#65533;!T&#65533;&#65533;k
&#65533;&#65533;9&#65533;#&#65533;?&#65533;&#65533;1&#65533;&#65533;,R&#65533;.&#65533;&#65533;&#65533;&#65533;?k&#65533;&#65533;&#65533;&#65533;&#65533;&#65533;6l B86&#65533;3=&#65533;&#65533; B&#769;B&#65533;&#65533;FT^V
&#65533; &#65533;V&#65533;d&&#65533;2%!0&#65533;C&#65533;&#65533;P8&#65533;8p&#65533;&#65533;6&#65533;&#65533;&#65533;c&#65533;	4&#65533;&&#65533;&#65533;&#65533;2&#65533;&#65533;/&#65533;&#65533;&#65533;&#65533;A&#65533;?s&#65533;&#65533;&#65533;&#65533;a
I&#65533;&#65533;<p&#65533;B&#65533;&#65533;U&#65533;g&#65533;&#65533;&#65533;&#65533;&#65533;&#65533;&#65533;r&#65533;&#65533;&#65533;u&#65533; &#65533;&#65533;&#65533;@$I~&#65533;eWS.&#1287;&#65533;&#65533;&#65533;T &#65533;&#65533;L&#65533;&#65533;&#65533;aQ&#65533;&#65533;|Q&&#65533;&#1230;@OK&#65533;&#65533;@&#65533;&#65533;&#65533;Br&#65533;Q&#65533;u.P&#65533;-B&#65533;
T-&#65533;&#65533;5J&#65533;l#&#65533;&#65533;&#65533;&#65533;&#65533;&#65533;z&#65533;&#65533;&#996;&#65533;iwC&#65533;&#65533;&#65533;&#65533;B&#65533;G&#65533;&#65533;&#65533;&#65533;-&#65533;&#65533;]@5&#65533;&#65533;&#65533;&#65533;o&#65533;}&#65533;&#1027;&#65533;&QI&#65533;&#65533;&#65533;&#65533;*&#65533;<&#65533;&#65533;@&#65533;(d&#65533;!R&#65533;&#433;
&#65533;&#65533;&#65533;&#65533;&#65533;&#65533;&#65533;&#65533;`&#65533;2$&#65533;&#65533;^&#65533;&#65533;&#65533;y&#65533;?&#1113;G a=&#65533;P&#65533;~&#144;&#65533;h'Y D5  &#65533;&#65533;&#65533;&#65533;&#65533;&#65533;&#65533;p&#65533;,DE#(&#65533;&#65533;&#65533;I&#65533;a	Z  3&#65533;`&#65533;A ,&#65533;$&#65533;&#65533;p&#65533;LB&#65533;&#65533;&#65533;&#65533;&#65533;w&#65533;I{&#65533;QT91L&#770;&#65533;&#65533;2,(. &#65533;@Ds2&#65533;&#65533;#&#65533;	&#65533;qS&#65533; C&#65533;B&#65533;`&#65533;&#65533;`&#65533;0&#65533;&#65533; !&#65533;&#65533; 
&#65533;&#65533;&#1416;!4
&$1&#65533;&#65533;&#65533;<&#65533;&#65533;&#526;$&#65533;&#65533;&#65533;&#65533;&#65533;05*_&#65533;'&#65533;&#65533;-(&#65533;&#65533;&#65533;ZD&#19557;&#65533;)&#65533;x&#65533;C&#65533;&#65533;l&#65533;&#65533;S&#65533;&#65533;F&#65533;&#65533;&#65533;&#65533;&#65533;7&#65533;&#65533;(&#65533;&#65533;&#65533;H&#65533;&#65533;28*1&#65533;pKq&#65533;&#65533;&#65533;Me&#65533;&#65533;?V&#65533;&&#65533;a&#920;m&#1159;&#65533;>&#65533;t&#65533;&#723;5R8u!&#65533;+&#65533;fD&#65533;&#65533;)&#65533;&#65533;&#65533;:&#65533;&#65533;N&#65533;&#65533;&#65533;T&#779;u(&#65533;&#65533;L&#65533;21&#65533;F&#65533;z*&#65533;:&#65533;Ha!{XA&#65533;V!T&#65533;&#65533;N&#65533;&#65533;R&#65533;&#148;_
&#65533;p&#65533;&#65533;`V&#648;Jt&#65533;&#65533;B&#65533;&#65533;&#65533;}*&#65533;&#65533;&#65533;&#65533;B0$&#65533;&#65533;j0&#65533;&#65533;&#65533;&#65533; !$&#65533;&#65533;F&#65533;!d&#65533; &#65533;&#65533;:&#65533;<&#65533;&#65533;&#65533;0@&#65533;	t&#65533;0:&#65533;:&#65533;ef&#65533;&#65533; &#65533;&#65533;&#65533;@ &#65533;&#65533; U&&#65533;`&#65533;|&#65533;<0 &#65533;aa&#65533;&#65533;&#65533;!&#65533;,&#65533;`&#1536;&#65533;&#65533;&#65533;&#65533;X&#65533;&#65533;?.&#65533;&#65533;&#65533; &0&#65533;^&#65533;&#65533;&#65533;&#65533;c&#65533;z&#65533;E&#65533;&#65533;&#65533;&#65533;!VE&#65533;Ly&#400;&#65533;&#65533;&#65533;x&#65533;&#65533;Z&#1714;&#65533;	B&#65533;T&#65533;>&#65533;&#65533;&#65533;Dp&#65533;&#65533;&#65533;&#65533;h&#65533;Q|`&#65533;&#1134;4#!	&#65533;)B&#65533;&#65533;bF!H&#65533;4&#65533;&#65533;&#65533;`2*&#65533;y&#65533;?&#16498;&#65533;&#65533;@o&#65533;&#65533;HYQ&#65533;&#65533;&#65533;F&#65533;
&#65533;r]&#65533;GP!RD&#65533;&#65533;&#65533;%yW!&#65533;RHi2%&#65533;H&#65533;)U\2 +Xt&#65533;&#65533;":&#65533;&#65533;&#65533;N!&#65533;<f~Ou&#65533;&#65533;!&#65533;&#65533;&#65533;&#65533;&#65533;&#65533;&#65533;X*4!&#65533;&#65533;AKM&#65533;&#65533;;g=S'&#65533;OjR&#65533;&#65533;N-&#65533;0&#65533;&#65533;a"0&#65533;F.Q&#65533;wB&#65533;'&#65533;I&#65533;&#1893;&#65533;&#65533;&#65533;T&#65533;&#65533;Bm&#65533;&#65533;8&#445;`&#65533;3h &#65533;+X&#65533;B4 &#65533;&#65533;&#65533; &#65533;x&#65533;?&#65533;&#65533;&#65533;$$	&#65533;&#65533;%&#65533;,$&#65533;&#65533;&#65533;CO&#65533;&#65533;&#65533;&#65533;&#65533; &#65533;H&#65533;&#65533;j&#65533;&#65533;
&#65533;&#65533;C&#65533;&#65533;@&#65533;tA&#65533;b&&#65533;&#65533;&#65533;&#65533;&#421;(p&#65533;&#65533;&#65533;j&#65533;&#65533;F[T&#65533;!&#65533; &#65533;"* &#65533;$&#65533;&#65533;&#65533;a&#65533;U+&#65533;)&#65533;Do&#1549;+:&#65533;&#65533;&#65533;&#65533;&#65533;R&#65533;`&#65533;&#65533;L&#65533;:"&#65533;&#65533;k&#65533;<XW qS&#65533;B{&#65533;&#65533;L0b&#65533;&#65533;uEB &#65533;&#65533;&#65533;F8@ZT@zQ&#65533;^&#65533;&#65533;e&#65533;&#65533;&#65533;xA&#65533;&#65533;-&#65533;m&#65533;MI&#65533;@&#1842;Wh`&#65533;@&#65533;_&#65533;2P&#65533;&#65533;&#65533;5&#65533;v,>8Z^&#622;&#65533;&#65533;&#65533;]&#65533;&#65533;&#65533;+kX%&#65533;&#65533;C&#65533;&#65533;&#65533;&#65533;QY&#65533;.&#65533;=@|&#65533;&#65533;&#65533;&#65533;&#65533;)&#65533;&#65533;&#65533;O&#65533;:-n&#65533;&#65533;&#65533;&#65533;&#65533;?&#1315;P&#65533;:i&#1670;&#65533;&#65533;)n&#65533;&#65533;0F &#65533;.&#65533;q4s1&#65533;&#65533;#H&#65533;&#65533;&#65533;k"0&#65533;b&#65533;z&#65533;&#1538;&#65533;O&#65533;&#65533;&#65533;@&#65533;<&#65533;&#65533;ba&#65533;C&#65533;&#65533;&#309;&#65533;q&#65533;1GD1_xk}&#65533;])&#65533; &#65533;0AD&#65533;_#&#65533;&#65533;@!&#65533;&#65533;#
&#65533;&#65533;+&#65533;&#65533;+p[D&#65533;&#65533;B&#65533;g&#65533;&#65533;$K&#65533;&#65533;0&#65533;	&#65533;&#65533;@&#65533;O&#65533;&#65533;&#65533;N&#65533;~`&#65533;&#65533;&#65533;q0&#65533;nJh&#65533;&#65533;&#65533;&#65533;&#65533;G&#1312;&#65533;&#65533;&#65533;#H&#65533;&#65533;&#65533;&#65533;t$&#65533;B&#65533;Q&#65533;cT&#65533; &#65533;&#65533;&#65533;&#65533;
&#65533;&#65533;&#65533; |&#65533;&#65533;&#65533;&#170;&#65533;OY&#65533;(A&#65533;@	&#65533;!&#65533; &&#65533;&#65533;_&#65533;&#65533;&#65533;P&#65533;&#240;&#65533;r&#65533;U&#65533;&#44181;-&#65533;=T&#260;R&#65533;&#65533;&#65533;&#65533;&#65533;&#65533;
&#65533;@-&#65533;P&#65533;&#65533;"%< &#65533;&#65533;e+|&#65533;&#65533;
P&#65533;+ 6X&#65533;a0t&#65533;&#65533;P&#65533;&#65533;&#65533;&#65533;&#65533;&#65533;&#754;7&#65533;l&#65533;``	
&#65533;
 

Q &#65533;0&#65533;)&#65533;&#65533;&#65533;U!Uo&#65533;n\&#65533;
f09&#65533;&#65533;&#65533;&#65533;]!8|&#65533;iaU&#65533;&#65533;G8&#65533;K&#65533;#_&#65533;"&#65533;&#65533;&#65533;&#65533;q<&#65533;gq7&#65533;;&#65533;&#65533;a&#65533;&#65533;&#65533;&#65533;(&#65533;MM'50q&#65533;&#65533;&#65533;Q&#65533;9^#&#65533;/&#65533;A4!&#65533;\H%&#65533;=&#65533;.Y}&#65533;'/=&#65533;\&#65533;&#65533;&#1184;&#65533;&#65533;&#65533;&#65533;&#65533;%&#65533;^V&#65533;G&#65533;x&#65533;u{&#65533;XQ8N&#65533;&#65533;&#65533;u&#65533;&#65533;u_`&#65533;jPQ]&#65533;&#65533;r&#65533;)}&#65533;w
&#65533;d&#65533;&#65533;&#65533; i&#65533;&#65533;j`p&#65533;2&#65533;&#65533;&#65533;!&#65533;&#65533;&#65533;
 @( 4&#65533;7wM
&#65533;&#65533;y	&#65533;y&#65533;&#65533;&#65533;&#12507;&#65533;:&#65533;B&#65533;0B4&#65533;<cCB&#65533;&#65533;	$&#65533;H
&#65533;
&#65533;&#65533;V#&#65533;&#65533;ic&#65533;{&#333;|&#65533;w P&#65533;b&#65533;&#1415;&#65533;&#65533;-&#65533;&#65533;e}&#65533;&#65533;&#65533;X&#65533;&#65533;;F&#65533;# &#65533; S&#65533;!&#65533;&#65533;a&#65533;~&#65533;&#65533;Hw!R >&#65533;&#65533;S&#65533;&#65533; &#1254;0?`&#65533;lbP"3 #&#65533;U&#65533;&#65533;&#65533;E&#65533;;&#65533;J;2#&#65533;#&#65533;&#65533;CPQ^[&#65533;&#65533; &#65533;&#65533;_&#65533;D&#65533;&#1875;	Q&#65533;p&#65533;`&#65533;
C&#65533;7`Ot)U&#65533;&#1760;)A&#65533;&#65533;&#65533;'&#65533;&#65533;M.QE&#65533;Lr;&#65533;L&#65533;&#65533;&#65533;'&#65533;&#65533;gPH2 &#65533;g
&#65533;&#65533;&#65533;RO8&#65533;}3!&#65533;,&#65533;t.Y&#65533;&#65533;p&#65533;&#65533;u(uw&#65533;P&#65533;&#65533;&#65533;&#65533;2&#65533;&#65533;&#65533;Ng=#I&#65533;v_&#65533;u&#65533;uaWc&#65533;&#65533;yl'v&#65533;&#65533; i&#65533;T&&#65533;H&#65533;u&#65533;(&#65533;&#65533; R&#65533;h&#65533;p,``&#65533;C`B &#65533;&#65533;-"@&#65533;&#65533;l&#65533;k
&#65533;!&#65533;&#1044;&#65533;&#65533;:|Bqei2&#65533;2&#65533;S&#65533;dv&#65533;A&#65533;qH$&#65533;` &#65533;t&#65533;&#65533;&#65533;&#65533;P5w`	:@ &#65533;w"&#65533;x&#65533;&#65533;&#65533; q &#65533;  &#65533;&#65533;F&#65533;&#65533;&#65533;2.&#65533;8&#65533;_&#65533;R}@&#65533;V;&#65533;}&#65533;;&#65533;.Z)&#65533;f<&#65533;&#65533;&#457;&#65533;&#65533;[&#65533;b >&#65533;
&#65533;&#65533; &#65533;&#65533;&#65533;&#65533;&#65533;&#65533; &#1478;z&#65533;&#65533;#p&#65533;[&#65533;&#65533;&#65533; &#65533;p&#65533;&#65533;_S&#65533;w`4&#65533;]4&#65533;o&#65533;7&#65533;VG&#65533;"`&#65533;#&#65533;d1y%&#65533;8&#65533;U%&#65533;&#65533;&#65533;^&#65533;&#65533;&#65533;8.8aPD&#65533;&#65533;&#65533;&#65533;c	&#65533;&#65533;&#65533;l&#65533;9&#404;i&&#65533;&#65533;s7E&#65533;&#65533;&#65533;H&#65533;IhSP:GYM&#65533;&#65533;&#65533;&#65533;1&#65533;&#65533; &#65533;9&#65533;!@&#65533;1t&#65533;&#65533;b&#65533;&#65533;X&#65533;&#65533;<&#65533;#&#65533;
 
&#65533;0&#65533;U%xI%P&#65533;X&#65533;KZK0&#65533;&#65533;/k &#65533;&#65533;J+#pv^W&#65533;&#65533;v
av&#65533;&#65533;/&#65533;/f&#65533;=&#65533;	K@&#65533;&#65533;&#65533;&#65533;
A
 &#65533;j`*S&#65533;&#65533;&#65533;	m[&#65533;-24g&#65533;&#65533;% (&#65533;4kdS(&#65533;(&#65533;4&#65533;&#65533;&#65533;&#65533;&#65533;A&#65533;&#65533;V&#65533;2&#65533;j&#65533;J&#65533;[&#65533;&#65533;!:`	~&#65533;&#65533;@,
&#65533;
ad&#65533;u&#65533;&#340;&#65533;&#65533;&#65533;`&#65533;&#65533;@
&#65533;d y0
A&#65533; &#65533;{ M&#65533;Z&#65533;&#65533;}&#65533;W&#65533;&#65533;&#65533;P&#65533;&#65533;3&#65533;2@dYK&#65533;&#65533;!jQ&#65533;8&#65533;&#65533;h&#65533;$&#65533;l&#65533;&#65533;&#65533;&#65533;&#65533;&#65533;0m&#65533;&#65533;(&#65533;&#65533;j&J '	&#65533;&#65533; &#65533; 3&#65533;&#65533;&#65533;_&#65533;n v&#65533;Z&#65533;&#65533;Q	:&#65533;&#65533;&#65533;&#65533;%&#65533;&#65533;*&#65533;&#65533;&#65533;&#65533;uF
Lz&#65533;&#743;&#65533;&#65533;OSZ&#65533;&#65533;&#65533;&#65533;&#65533;_ &#65533;$&#65533;&#65533;a&#65533;e&#65533;&#65533;&#65533;'$&#65533;&#65533;&#65533;&#65533;&#65533;6'&#65533;&#65533;-&#65533;&s&#65533;1&#65533;"[&#65533;&#65533;a'&#65533;&#65533;0&#65533;&#65533;N&#65533;&#65533;&#65533;;
&#65533;T&#65533;t&#65533;&#65533;@ha&#65533;&#65533;*cS&#65533;$&#65533;h/O&#65533;L&#65533;&#65533;K&#65533;&#65533;&#65533;v&#65533;Z&#65533;k&#65533;vk&#65533;&#65533; &#65533;
!&#65533;&#65533;&#65533;kM&#65533;&#65533; &#65533;0,) &#65533;&#65533;h&#65533;V&#65533;&#65533;0U&#65533;?&#65533;&#625;&#65533;?g&#65533;nvMF&#65533;&#65533;&#65533;&#1671;,X%L&#65533;<&#65533;&#65533;p&#65533;0&#65533;&#65533;&#65533;J&#65533;T&#65533;&#65533;  x
7)W&#65533;&#65533;h&#65533;&#65533;&#65533;*@&#65533;&#65533;
&#1094;z0
&#65533;@&#65533;k0&#65533;&#65533;&#65533;&#65533;[&#65533;&#65533;&#65533;&#65533; &#65533;&#65533;k&#65533;&#65533;&#65533;X&#65533;&#65533;&#65533;&#65533;&#65533;&#65533;B&#65533;&#65533;";&#65533;&#65533;&#65533;&#65533; 2ge";&#65533;{&#65533;&#65533;H@&#65533;P&#65533;&#65533;&#65533;	s@B&#65533;&#65533;&#1449;t&#65533;P&#65533;&#1147;]&#65533;&#65533; b&#65533;IF{&#65533;w&#65533;&#65533;&#65533;&#148;&#65533;:V	Q&#65533;`&#65533;&#65533;\&#65533;&#65533;&#65533;&#65533;&#65533;I&#65533;&#65533;&#65533;&#65533;PK&#65533;tL&#65533;^&#65533;&#304;
&#65533;+_&`&#65533;IdB&&#65533;C&#65533;&#65533;O&#65533;sa&#65533;w&#65533;yz&#65533;&#65533;S&#65533;|\&#65533;&#65533;&#65533;M4&#65533;&#65533;Q]&#65533;!!ht&#65533;&#65533;&#65533;&#65533;@	&#65533;&#65533;P!&#65533;&#65533;0/bh2
&#65533;:&#65533;2&#65533;&#65533;&#65533; &#65533;&#65533;&#65533;&#65533;*P&#65533;^%u
uK&#1539;u.&#65533;Vw&#65533;&#65533;%&#65533;Ql&#757;&#1176;&#65533;kb&#65533;v&#65533;&#65533;&#65533;
\]r J&#65533;Q`	&#65533;&#65533;W^9D-pC|&#65533;2&#65533;&#65533;&#65533;&#65533;R&#1216;&#65533;&#65533;&#65533;&#65533;&#65533;&#65533;X3&#65533;*K
&#65533;&#65533;&#65533;tNw&#65533;p&#65533;+&#65533; &#65533;&#65533;l&#65533;
Q&#65533;&#65533;;&#65533;&#65533;W&#65533;&#65533;P6&#65533;&#65533;&#65533; &#65533;&#65533;0
&#65533;j&#65533;&#65533;Y&#65533;{@
m&#65533;&#65533;&#65533;
&#65533;D &#65533;t`&#65533;&#65533;&#65533;0 &#65533;&#65533;&#65533;4&#65533;
|i&#65533;&#65533;&#65533;}&#65533;2B&#65533;"&#65533;:&#65533;&#65533;&#65533;&#65533;&#65533;&#65533;!&#65533;&#65533;&#65533;C&#65533;C`&#65533;T&#65533;&#65533;. &#65533;@X&#65533;&#65533;H&#65533;"0{LU+r&#65533;8&#65533; &#65533;I&>p	[&#65533;&#65533;&#65533;L&#65533;(&#65533;LR&#65533;P&#65533;_\&#65533;&#65533;&#65533;&#65533;&#65533;k&#65533;	&#65533;R&#65533;q a&#65533;&#65533;&#65533;D&H&#65533;4&#65533;&#65533;&#65533;&#65533;j&#65533;|&#65533;&#65533;$zv4Q3&#1137;&#65533;&#65533;Qh&#65533;qj&&#65533;	H1!&#65533;FI&#65533;&#65533;A=&#65533;"=&#65533;N&#65533;<!@&#65533;&#65533;&#65533;&#65533;&#65533;P*]&#744;&#65533;rKKqc&#65533;3&#65533;&#65533;3|&#599;O&#65533;\&#65533;[&#65533;=^&#65533;&#65533;*&#1399;&#792;&#65533;xv&#65533;I&#65533;&#65533;&#65533;&#65533;&#65533;>1&#65533;&#65533;  >&#65533;Tm&#65533;&#266;&#65533;mRo&#65533;&#65533;&#490;  (&#65533;G/`@&#65533;R&#65533;k&#65533;a&5 AG&#65533;&#65533;&#65533;&#65533;&#65533;A&#65533;&#65533;l&#65533;&#65533;&#65533;&#65533;e&#65533;&#65533;po&#558;
!BNV&#54942;&#65533;K&#65533;
&#65533;K&#65533;q&#65533;R&#65533;&#65533;&#65533;&#65533;&#65533;&#65533;${T0&#65533;m8&#65533;}p&#65533;A!&#65533;&#65533;;&#400;&#65533;&#65533;&#65533;&#65533;&#65533;a&#65533;&#65533;`&&#65533;;(&#65533;&#65533;&#65533;Qo@H/&#65533;T&#65533;&#65533; &#65533;`n&#65533;c#]&#65533;tW0:&#1731;H&#1402;&#65533;cQ&#65533;V;&#65533;~8[&#65533;,&#65533;3&#65533;,k&#65533;O 1&c&#65533;_&#65533;&#65533;s`&#65533;XH&#65533;&#65533;&#65533;&#65533;&#65533;&#65533;&#65533;H^q&#65533;&#155;m&#65533;&#65533;\&#65533;%&#65533;&#65533;%&#65533; Q&#65533;F&#65533;&#1281;1&#65533;&#65533;=`'&#65533;\'&#65533;
&#65533;Z&#65533;0
]&#65533;&#65533;&#65533;& YW+U&#65533;=Y\&#65533;%5&#65533;&#65533;&#65533;&#65533;&#65533;&#65533;&#65533;0Sa&#65533;&#65533;R,&#65533;&#65533;&#65533;&#65533;o=NQ&#65533;&#65533;&#65533;&#65533;&#65533;&#65533;ufG&#65533;&#65533;&#65533;&#65533;&#65533;&#65533;<&#65533;P&#65533;&#65533; &#65533;&#65533;	P&#65533;&#65533;&#65533;&#65533;&#65533;&#65533;O >&#65533;&#65533;8&#65533;	!A'`&#65533;&#65533;p&#65533;&#65533;&#1449;&#65533;-k&#65533;rf&#65533;+&#65533;&#65533;.M&#65533;&#65533;&#1781;&#65533;;&#948;k&#65533;&#65533; &#65533;&#65533;&#65533;@1&#65533;P&#65533;@{M&#65533;&#65533;&#65533;-&#65533;-q&#65533;&#65533;&#65533; &#65533;&#65533;&#65533;&#65533;&#65533;&#65533;&#65533;&#65533; .&#65533;$&#65533;&#65533;&#65533;&#65533;&#65533;&#65533;z@&#65533;@&#65533;&#65533; &#65533;d&#65533;@
 &#65533;+&#65533;&#65533;&#65533; 9&#65533;&#65533;"f J
A&#65533;&#65533;z&#65533;&#65533;/&#65533;&#65533;m]8`H&#65533;&#65533;4&#65533;&#65533;f%;b&#65533;&#65533;1&#65533;&#65533;&#65533; a`
&#65533;&#65533;&#65533;&#947;P&#65533;O&#65533;&#65533;9F&#65533;P&#65533;&#65533;&#65533;&#65533;&#65533;&#65533;&#65533;&#65533;u&#65533;&#65533;&#65533;&#65533;^&#65533;&#65533;&#65533;&#65533;P&#65533;&#65533;Z&#65533;R&#65533;&#65533;&#65533;&);c&#65533;&#65533;e&#65533;&#65533;l{l5&#65533;_i/@&#65533;&#65533;"&#65533;	&#65533;pF&#65533;&#65533;S&#65533;&#65533;&#65533;<&#65533;9,&#65533;&#65533;&#65533;
&#65533;NK?&#65533;&#65533;&#65533;\^o3Q{&#65533;n&#869;+Q &#65533;&#65533;&#65533;wQa&#65533;h!&#65533;&#65533;&#65533;8&#65533;4&#65533;&#65533;&#65533;&#1646;&#65533;
1_&#65533;u&#65533;$&#65533;|
&#65533;&#65533;~&#65533;&#65533;%e]G&#65533;c&#65533;\&#65533;&#65533;&#65533;]! &#65533;&#65533;&#65533;&#65533;&#65533;85,o&#65533;&#65533;k&#65533;""+| 9&#65533;&#65533; C`&#65533;&#65533;fb7`Z70:&#65533;&#65533;8&#65533;&#65533;&#65533;g6g&#65533;&#65533;| &#65533;&#65533;-&#65533;p&#65533;&#65533;rG&#65533;&#65533;	&#65533;&#65533;T&#65533;&#65533;&#65533;&#65533;R:
&#65533; o&#65533;&#65533;&#65533;&#65533;&#65533;&#65533;q&#65533;&#65533; &#65533;&#65533;&#65533;@&#65533;$&#65533;&#65533;&#65533;)&#65533;&#65533;&#65533;&#65533;&#65533;&#65533;&#65533;`&#65533;?&#65533;&&#65533;S&#12480;&#65533;C&#65533;&#65533;39d&#65533;&#65533;&#65533;p&#65533;&#65533;A&#65533;&#65533;C&#65533;&#65533;"&#65533;&#65533;1e&#65533;&#65533;'&#65533;&#65533;&#65533;&#65533;&#65533;!&#65533;&#65533;&#65533;2b<&#65533;&#65533;&#65533;&#65533;&#65533;6H&#65533; &#65533;&#65533;&#65533;&#65533;hX&#65533;&#65533;)&#65533;&#65533;E&#65533;V&#65533;Z&#65533;m&#1918;&#65533;&#65533;&#65533;S&#65533;Cm&#65533;&#65533;&#65533;@&#65533;&#895;&#65533;&#65533;&#65533; x/_&#65533;}&#65533;&#65533;]{&#65533;_&#65533;NJ&#65533;K&#65533;&#65533;@:q&#65533;AK&#65533;&#65533;f&#65533;&#65533;&#65533;&#65533;&#65533;&#65533;[C&#65533;o&#65533;&#65533;&#65533;lY&#65533;&#65533;YMJ&#65533;&#65533;g&#65533;&#65533;&#65533;w&#65533;5&#65533;/&#65533;&#65533;g&#65533;2&#65533;P&#65533;A&#65533;&#65533;&#65533;G&#65533;&#1837;&#65533;2e"&#65533;&#65533;wMP&#65533;&#65533;&#65533;&#65533;6&#65533; &#1512;t&#65533;&#65533;&#65533;F&#65533;&#65533;&#65533;^&#65533;Gm&#65533;&#65533;n~&#65533;Yr&#65533;F&#65533;?Vs&#25216; &#65533;&#65533;&#65533;&#65533;s&#65533;vd0cB&#65533;&#65533;p&#65533;&#65533;}j9&#65533;&#65533;*&#65533;&#65533;<&#65533;&#65533; +&#65533;&#65533;&#65533;	2&#65533;&#65533;x&#65533;&#65533;&#65533;&#65533;&#65533;&#65533; (&#65533;<j&#65533;"&#65533;&#65533;d&#65533;&#65533;@&#65533;&#65533;&#65533;&#65533;`hF&#65533; &#65533;L&#65533;&#65533;
&#65533;A&#65533;&#65533;&#65533;&#65533;&#479;A&#65533;&#65533;Q&#65533;J&#65533;&#65533; "&#65533;0&#45441;dE C*&#65533;&#65533; h H&#65533;P&#65533;&#65533;&#8297;&#65533;N a&#65533;P&#3267;&#65533;L&#65533;ON&#65533;J&#65533;
&#65533;@&#65533;Q"&&#65533;&#65533;4R&#65533;\&#65533;` Xp&#65533;J&#65533;&#65533;&#65533;&#65533;&#65533;C &#65533;&#65533;&#65533;&#65533;&#65533;;&#48129;,-&#65533;&#10497;7&#65533;&#65533;&#65533;7^uKV&#65533;Nd&#65533;u&#65533;&#65533;&#65533;&#65533;_}&#65533;:&#65533;S&#65533;J.&#65533;&#65533;z&#65533;&#1651;bx!&#65533;&#65533;U&#65533;&#1665;&#65533;&#65533;G&#65533;*&#65533;&#65533;&#65533;&#65533;&#65533;I&#65533;"D&#65533;&#65533;&#65533;`T&#65533;	 &#65533;&#65533;&#65533;
0&#65533;&#65533;5&#65533;"&#65533;&#65533;8`IG(&#65533;9&#65533;&#65533;nA&#65533;n&#65533;&#65533;&#65533;&#65533;e&#65533;Y &#65533;&#65533;&8h&#65533;&#65533;&#65533;4,&#65533;
&#65533;b&#65533;a&#65533;&#65533;	&#65533;&#65533;OSNx&#65533;0&#65533;a>(&#65533;z&#65533;`&#65533;&#65533;!(&#65533;&#65533;&#65533;&#65533;&#65533;C41&#65533;(&#65533;&#65533;R&#65533;n@&#65533;N&#65533;yY&#65533;&#65533;&#65533;&#65533;40&#65533;r&#65533;8F&#65533;&#65533;&#686;&#65533;&#65533;Z&#65533;x&#65533;&#65533;Y&#65533;&#65533;&#65533;&#65533;&#1119; (-%&#65533;t&#65533;[&#65533;&#65533;&#65533;&#65533;n&#65533;&#65533;&#65533;I&#65533;&#65533;&#50272;e&#65533;h&#65533;&#65533;&#65533;i&#65533;T"Ivb&#65533;$&#65533;s&#65533;\&#65533;p)&#65533;p&#65533;&#65533;}8&#65533;&#928;^&#65533;v&#65533;P&#65533;GA?&#65533; &#65533;&#65533;&#65533;&#20564;
F`&#65533;o&#65533;&#1207;&#65533;&#65533;&#65533;"$&#65533;&#65533;0&#65533;6&#65533;&#65533;i&#65533;/&#65533;2,&#65533;jL&#381;!
m&#65533;&#65533;&#65533;&#65533;a	&#65533;t&#65533;A&#65533;^i&#65533;
<&#65533;&#65533;&#65533;h&#65533;&#65533;&#65533;
&#65533;&#65533;&#65533;Je&#65533;&#1911;&#65533;-&#65533;&#65533;#&#65533;&#65533;&#65533;'&#65533;Q&#65533;3&#65533;[ x&#65533; &#65533;&#65533;&#65533;&#65533;A&#1232;*(&#65533;_&#65533;&#65533;&#65533;=
V.&#65533;&#65533;&#65533;0&#65533;&#65533;D&#65533;&#65533;&#65533;XZ&#65533;pbp.&#65533;;J&#65533;&#65533;0"&#65533;&#65533;|&#65533;&#65533;?&#65533;&#65533;&#65533;@&#65533;&#65533;x&#65533;LC(8&#65533;&#65533;&#65533;&#65533;&#65533;&#65533;&#65533;&#65533;!2:&#65533;&#65533;	O&#65533;B8&#65533;L&#65533;&#65533;&#65533;&#65533;)(&#65533;&#65533;&#65533;;	&#65533;D&#65533;I\&#65533;&#65533;&#65533;&#65533;L`N2&#529;&#65533;
&#65533;&#65533;Jy &#65533;D&#158;0&#65533;&#65533;w&#65533;&#65533;&#65533;@&#65533; %&#65533;Hb .j&#65533;?
&#65533;$'&#65533;q NPRa1&#65533;KL&#65533;;&#65533;@p&#65533;KP%P&#65533;?@GT&#65533;`&#65533;H1&#65533;R`&#65533;9&#65533;@ &#65533;h2+d&#65533;&#65533;&#65533;	&#65533;&#65533;Z&#1046;&#1131;&#65533;?*&#65533;M&#65533;@K.	b)T@&#65533;b&#65533;&#65533;Pt&#65533;&#65533; iB&#65533;q`hb&#65533;&#65533;&#65533;j4&#65533;&#65533;p&#1243;&#65533;&#65533;&#65533;?&#65533;&#65533;pR0H$&#65533;)&#65533;@r &#65533;&#65533;'V&#65533;;&#65533; 6&#65533;h9&#65533;&#65533;&#65533;&#65533; % &#65533;>&#65533;&#65533;&#65533;&#65533;&#65533;&#65533;&#65533;,&#65533;@&#65533;&#65533;,&#65533;#&#65533;1&#65533;q4&#65533; &#65533;<&#65533;h&#65533;E3jP&#1580;%&#65533;&#65533;&#65533;?B&#65533;0&#65533;E
9&#65533;&#65533;&#65533; a&#65533;&#1189;&#65533;QX&#65533;&#65533;S0&#65533;,&#65533;&#65533;)v&#65533;A&#65533;NG-&#65533;H&#65533;&#65533;&#65533;&#65533;h&#65533;!&#41509;&#65533;^0Q&#65533;&#65533;$&#65533;&#65533;&#65533;d&#65533;=&#65533;&#65533;C  (p&#65533;}<m|&#65533;&#65533;&#65533;`&#65533;&#65533;&#65533;t&#65533;&#65533;X&#65533;&#65533;&#65533;&#65533;&#65533;"&#65533;&#65533;&#65533;b&#65533;Ct&#65533;&#65533;0&#65533;&#65533;B&#65533;&#65533;E`&#48961;&#65533;&#65533;Mf&#65533;&#65533;`&#65533;04&#65533;&#65533;&#65533;&#65533;&#65533;!$;Y&#1285;&#65533;&#65533;xE2&#65533;T&#65533;&#65533;=h&#65533;	&#65533;&#290;%mj;&#65533;Z&#65533;&#65533;&#65533;&#65533;&#65533;HBl&#65533;&#769;&#65533;&#65533;&#65533;&#65533;ph&#65533;&#65533;&#65533;&#65533;f&#65533;&#65533;&#65533;&&#65533;&#65533; f0Ar&#65533;{4&#65533;)&#65533;&#65533;&#65533;U&#65533;a&#65533;NTa &#65533;&#65533;8Y&#65533;&#65533;&#65533;&#65533;&#65533;&#65533;f&#65533;&#65533;&#65533;&#1102; 8&#65533;+/&#65533;&#65533;&#65533;r&#65533;&#65533;^V&#65533;!&#65533;@X&#65533;K^d_&#65533;`2U&#65533;&#65533;W &#65533;	&#139;
&#65533;F	&#65533;"&#65533;0&#65533;"#&#65533;G&#65533;&#65533;;	#I_&#65533;T&#65533;3&#65533;&#65533;L&#65533;a_N&#65533;0Z&#65533;P&#65533;&#65533;..F&#65533;&#65533;&#65533;j+n&#65533;&#65533;<&#65533;JJ&#65533;t&#65533;?&#65533;&#65533;&#65533;&#65533;&&#1422;vh&#65533;&#65533;,&#65533;"&#65533; &#65533;MA&#65533;(AX&#65533;d&#65533;&#65533;&#65533;&#65533;&#65533;&#65533;&#65533;b5	)>K&#65533;	&#65533;b)&#65533;&#65533;&#65533;AAv_6&#197;`&#65533;Gv&#65533;&#65533;"&#65533;9&#65533;c&#65533;U &#65533;*h&#65533;"&#65533;BB)&#65533;e&#65533;&#65533;O&#65533;'n &#65533;&#65533;&#65533;cf&#65533;&#65533;&#65533;h&#65533;&#65533;&#65533;B&#65533;P&#65533;X2&#65533;}&#1120;#&#65533;&#65533;&#65533;&#65533;&#65533;ETn&#65533;&#65533;(&#65533;/&#1970;&#65533;u&#65533;&#65533;&#65533; &#65533;&#65533;&#1472;Xd&#65533;&#65533;@&#65533;1&#65533;&#65533;c&#65533;&#65533;&#65533;&#65533;}&#65533;p&#65533;&#65533;9vC&#65533;&#65533;f&#65533;&#65533;&#65533;&#65533;&&#65533;:|&#65533;&#65533;c&#65533;C&#65533;m&#65533;&#65533;&#65533;I-&#65533;O&#65533;D2B$&#65533;m&#65533;@&#65533;@H&#65533;&#65533;&#65533;la &#65533;cv&#65533;&#65533;2__&#65533;&#65533;&#65533;!G%&#65533;R&#65533;`u P&#65533;Q-&#65533;/A&#65533;x&#65533;,&T&#65533;&#65533;&#65533;&#65533;&#65533;&#65533;<&#65533;IB>B&#65533;&#65533;&#65533;iH#D&#65533;T&#65533;&#65533;!9';n&#65533;&#65533;\&#65533;&#65533;&#65533;&#65533;).&#11045;V,4B&#65533;&#65533;&#65533;F|&#65533;&#65533;&#65533;58>&#65533;&#65533;c/*&#65533;&#65533;[&#65533;,	w&#65533;&#65533;u<u|P&#65533;&#65533;&#65533;&#65533;&#65533;u&#1764;<&#65533;Q'&#65533;&#222;P&#65533;z&#65533;-Z~&#65533;&#65533;s&#451;&#65533;-k&#65533;w&#65533;&#65533;:?G&#65533;
&#65533;i&#65533;&#65533;0&#65533;lg&#65533;;M3&#65533;`6&#1372;Q&#65533;&#65533;BKQ&#65533;&#65533;U&#65533;&#65533;&#65533;s]Y&#65533;&#65533;`r`&#65533;T0&#65533;$(B%8&#65533;<'&#65533;&#65533;&#65533;@&#65533;	&#65533;&#65533;[&#65533;@Tw&#65533;&#65533;&#65533;&#65533;&#65533;;&#65533;>&#65533;&#65533;&#65533;YMO %&#65533;&#65533;&#65533;5D&#65533;&#65533;&#65533;&#65533;&#65533;&#65533;&#65533;7&#65533;YK&#65533;&#65533;&#1255;>&#65533;&#65533;?&#65533;<&#462;Q&#65533;&#65533;&#65533;i&#329;&#900;&#65533; 1&#65533;@&#65533;W&#65533;J&#65533;&#65533;!4Rq&#65533;&#65533;A&#65533;t&#65533;&#65533;YZL&#65533;&#65533;K&#65533;&#65533;KCH&#65533;&#65533;W&#65533;:&#65533;^&#65533;&#65533;Bi"P&#65533;&#65533;&#65533;H&#65533;&#65533; &#65533;S@&#65533;&#65533;;&#65533;&#35142;@QA&#65533;&#65533;2&#65533;&#65533;&#65533;8&#65533;s(&#65533;#&#65533;&#65533;C&#65533;K&#1602;-&#65533;&#1786;&#65533;&#65533;&#65533;&#65533;&#65533;&#65533;K&#65533;&#65533;&#65533;8&#65533;;&#65533;D@Jx&#65533;&#65533;Qk"&#65533;P&#65533;&#65533; 
9&#65533;A&#1712;&#65533;&#65533;&#65533;&#65533;&#65533;&#65533;@T&#65533;&#65533;&#65533;+&#65533;"\&#142;&#65533;8&#65533;K&#65533;&#65533;8:&#65533;&#65533;B&#65533;#&#65533;&#65533;&#65533;&#65533;8&#65533;[(&#65533;0;&#65533;r&#65533;&#65533;&#65533;&#65533;&#65533;&#65533;&#65533;,-[&#65533;[)p &#65533;&#65533;&#65533;&#65533;&#65533;9$:\&#65533;6[&#65533;&#65533;)&#65533;x&#38451;&#65533;i&#65533;&#65533;&#65533;&#65533;&#65533;eP0&#1672;Y&#65533;ZB&#65533;us&#65533;QR&#65533;&#65533;&#65533;v(&#65533;&#65533;&#65533;BS&#65533;&#65533;&#65533;<&#65533;&#65533;&#262;&#65533;<&#65533;p&#65533;C&#65533;&#65533; &#475;)Z
&#65533;&#65533;&#65533;W&#65533;&#65533;=!E&#65533;&#65533;;&#65533;dP&#65533;&#65533;zB&#65533;Y&#65533;A&#65533;&#65533;&#65533;&#65533;&#65533;&#65533;&#291;HbT&#65533;ZD&#65533;&#65533;&#65533;d&#65533;&#65533;&#523;
&#65533;&#65533;g&#65533;&#65533;&#65533;&#65533;&#65533;&#387;&#65533;&#65533;P
Bj&#65533;&#65533;&#65533;&#65533;[hL
Y&#65533;E&#65533;&#65533;&#65533;t&#65533;&#65533;&#65533;&#65533;;&#65533;&#65533;4&#65533;8&#65533;&#65533;!&#65533; vC&#65533;&#65533;&#65533;&#65533;C&#65533;q`&#65533;G]&#566;&#65533;&#65533;&#65533;&#65533;;`:(&#65533;&#65533; &#65533;&#65533;*3)&#65533;&#65533;x&#65533;&#65533;x(&#65533;[&#65533;&#65533;&#65533;&#65533;<&#65533;J9&#65533;&#248;&#65533;PA&#65533;;A%I&#65533;&#65533;-#D&#65533;c&#1107;&#65533;&#65533;F&#65533;&#65533;$hLMT6	`&#678;&#65533;H3&#65533;&#65533;K&#65533;F&#65533;A&#65533;&#65533;&#169;&#65533;&#65533;&#65533;&#65533;8&#65533;&#65533;&#65533;&#65533;&#65533;&#65533;&#65533;8&#65533;r:&#65533;xJ&#65533;@&#65533;&#65533;j&#65533;&#65533;&#1156;C0&#65533;&#65533;1'&#65533;/&#65533;p&#65533;&#65533;r &#65533;&#65533;&#65533;9T&#65533;~\@&#65533;X&#65533;&#65533;y&#65533;8!<&#65533;&#65533;&#65533;&#65533;&#65533;j&#65533;h&#65533;zP&#65533;5&#65533;n	
|Y&#65533;&#65533;&#65533;q&#65533;kQ&#65533;9h&#326; LR<&#65533;&#65533;Z&#65533;&#65533;&#65533;&#65533;'&#65533;&#65533;&#808;8+8&#65533;&#65533;&#65533;&#65533;!&#65533;	F&#65533;E&#65533;a!cXd&#65533;&#65533;i<
v&#65533;&#65533;$&#65533;a&#65533;&#341;&#65533;&#65533;&#65533;&#65533;t&#65533;&#65533;&#65533;D;0&#668;&#631;P&#65533;&#65533;&#65533;&#65533;_&#65533;Y&#65533;&#65533; 8&#65533;zD&#65533;&#65533;!w3&#65533;&#1785;/&#65533;H&#65533;&#65533;&#198;&#65533;/z&#65533;&#194;$&#65533;&#65533;<&#65533;&#65533;&#65533;+&#65533;:&#65533;&#65533;8&#65533;;&#65533;&#65533;&#65533;&#65533;t&#65533;&#65533;&#65533;&#65533;&#65533;H&#65533;&#65533;&#65533;[lA&#65533;8&#65533;ZQ?@&#65533;&#65533;&#65533;&#65533;:!&#65533;F&#65533;x&#65533;&#65533;&#65533;|&#65533;)&#65533;&#65533;)&#65533;-+&#65533;&#65533;&#65533;&#65533;@&#65533;&#65533;(d&#65533;&#65533;&#65533;%C&#65533;@&#65533;C(&#65533;C&#65533;C&#65533;&#65533;{;&#65533;X9&#65533;P&#65533;&#65533;&#1024;&#65533;C&#65533;ZN&#65533;3&#65533; !AlK:&#65533;3P[&#65533;&#65533;&#65533;l&#65533;8Qfc&#65533;i0&#65533;&#65533;&#1122;&#65533;&#65533;L&#65533;&#65533;&#65533;G&#65533;&#65533;#&#65533;&#65533;+G&#1155;&#65533;%c9O&#65533;1HdR dR+E&#65533;"&#65533;R&#65533;@&#65533;(&#65533;&#65533;&#65533;&#65533;\&#65533;&#1217;X&#65533;&#65533;@&#65533;y&#65533;&#65533;&#65533;X&#65533;&#65533;4QK&#65533;&#65533;]&#1701;?h&#65533;&#65533; 5e&#65533;!X&#65533;5&#65533;&#65533;YT&#65533;Xz&#65533;&#65533;q&#65533;&#65533;qXE&#65533;&#65533;C&#65533;h&#65533;&#65533;D&#65533;#&#65533;@&#65533;&#65533;&#65533;&#65533;?&#516;n>&#65533;&#65533;_C P'^&#65533;^&#65533;5&#65533;&#65533;&#65533;&#65533;&#65533;GU&#65533; X&#65533;&#65533;V&#65533;&#65533;&#65533;r&#65533;U&#65533;&#65533;&#1217;&#65533;&#65533;oh.@ &#65533; T&#526;&#65533;8k&#526;4&#65533;&#65533;9aE&#65533;au(&#65533;2sP%&#65533;l5&#65533;Vm&#65533;&#65533;(:kQ&#65533;&#65533;&#65533;&#65533;;A&#65533;k&#65533;&#1094;0&#65533;&#65533;x*&#65533; x&#65533;Q&#65533;(&#65533;e&#65533;\ &#65533;X&#65533;&#65533;&#65533;:&#65533;zl&#65533;MX&#65533;&#1587; UvE	;&#65533;( P3E&#65533;&#65533;&#65533;&#1528; &#65533;&#65533;&#65533;&#65533;'&#65533;G&#65533;&#65533;o&#65533;&#65533;&#65533;<&#65533;]}S&#1704;&#65533;&#65533;C\X&#65533;&#65533;\&#65533;f&#65533;[&#1651; &#1431;ETH3&#65533;t&#65533;<&#65533;;&#65533;5 &#1281;HU&#65533;&#65533;@|&#547;&#65533; :&#65533;&#65533;2&#65533;&#65533;L&#65533;&#65533;@P&#1025;(4&#65533;m&#65533;J2&#65533;2%9&#65533;\&#1717;(&#65533;&#65533;U&#65533;&#65533;&#65533;s&#65533;&#65533;.&#65533;&#65533;&#65533;&#65533;&#65533;E&#65533;C&#65533;&#65533;U&#65533;-&#65533;:D&#65533;?X[&#65533;EX&#65533;X&#65533;&#65533;p!K&#65533;&#65533;k@&#711;	&#1780;&#65533; &#65533;X?Rm`&#65533;&#65533;&#65533;&#65533;m]`&#65533;2\&#65533;&#1030;&#65533;=&#65533;d&#65533;&#65533;H&#65533;&#65533;
&#65533;Mf&#1834;&#65533;&#1834;i&#65533;U&#65533;&#65533;E&#65533; &#65533;&#65533;&#65533;\&#65533;H&#65533;&#1165;&#65533;&#65533;&#65533;5&#65533;p\&#65533;&#1219;&#65533;X&#65533;&#65533;SKA;d@~&#65533;&#65533;&#65533;|&#65533;&#65533;&#65533;&#65533;[0&#65533;&#65533;O&#65533;h&#65533;&#65533;=&#65533;:h@&#65533;&#65533;4^&#65533;0&#65533;&#65533;=&#65533;b&#65533;&#65533;bX&#65533;&%&#65533;&#65533;P&#65533; &#65533;&#65533;DZ&#65533;B&#65533;&#65533;s0&#65533;s&#65533;k&#65533;@&#65533;&#65533;&#65533;&#65533;=&#65533; &#65533; &#65533;x&#1989;8&#65533;8J&#65533;yh&#65533;&#65533;&#65533;!=&#65533;&#65533;a &#65533;&#65533;&#65533;&#65533;&#65533;&#65533;&#65533;&#65533;u)&#65533;=&#65533;2&#65533;&#65533; &#65533;jE&#65533;M&#1540;&#65533;&#65533;&#65533;&#65533;&#65533;&#65533;&#1523;&#65533;&#65533;4X&#65533;4&#65533;&#65533;&#448;h`&#65533;&#65533;e&#65533;@#&#65533;&#65533;	&#65533;&#65533;&#65533;&#65533;&#65533;&#65533;&#65533;@&#65533;.&#65533;&#65533;&#65533;&#65533; &#65533;&#1442;")&#65533;&#65533;&#65533;&#65533;3&#65533;&#65533;&#65533;tv[&#65533;`&#65533;&#65533;U&#65533;&#189; &#65533;ub&#65533;`&#65533;&#65533;&#65533;M)&#65533;&#65533;-`&#65533;&#65533;(&#65533;&#65533;&#65533;p]&#65533;C&#65533;&#65533;&#1269;&#65533;L&#65533;&#65533;&#65533;D&#65533;{0&#65533;&#65533;8&#65533;#R&#65533;:f&#65533; &#65533;&#65533;&#65533;x&#65533;&#65533;&#65533;&#65533;R&#65533;&#65533;&#65533;&#65533;&#65533;&#65533;&#65533;&#65533;f&#65533;&#65533;]-BFd&#65533;(&#65533;:X&#65533;$ [&#65533;&#65533;&#65533;&#65533;ixEJ&#65533;dSPL&#65533;&#65533;&#65533;&#65533;&#65533;&#65533;&#65533;5&#65533;c&#65533;&#65533;&#65533;&#24008;&#65533;&#65533;&#65533; v&#65533;&#65533;&#65533;&#65533;&#65533;&#65533;&#65533;=&#65533;c&#65533;&#65533;==`&#65533;7[&#65533;&#65533;]0&#65533;&#65533;&#65533;&#65533;KK&#65533;;&#65533;8&#65533;&#65533;h&#65533;*tc&#65533;&#65533;&#65533;&#65533;&#65533;&#65533;L&#65533;&#65533;X&#65533;&#65533;I%@&#65533;#)&#65533;&#65533;&#65533;K&#65533;&#65533;Q"&#65533;
P uV&#65533;TP&#65533;(&#65533;&#65533;&B&#65533;T g&#65533;&#65533;&#65533;&#65533;7&#65533;&#65533;g&#65533;&#65533;&#65533;&#65533; &#65533;(&#65533;g1	&#65533;&#65533;`S&#65533;p&#65533;`&#65533;l&#65533;&#65533;&#65533;&#65533;;`p&#65533;P>a&#65533;:$Q&#65533;d&#65533;KY&#65533;&#65533;J&#65533;sc&#65533;&#65533;&#65533; &#65533;f&#65533;_&#65533;Ve&#65533; &#65533;&#65533;C&#65533;&#65533;&#65533;&#65533;t&#65533;&#65533;<&#65533;&#65533;&#65533;&#65533;h&#65533;&#65533;i&#65533;&#65533;&#65533;&#65533;&#65533;YX&#65533;&#65533;&#65533;fX&#65533;&#65533;&#65533;R&#65533;&#65533;hU&#65533;F&#41192;&#65533;|&#65533;&#65533;&#65533;i?&#65533;91&#65533;&#65533;-i&#65533;;N&#65533;`=&#65533;&#65533;&#65533;Hi&#65533;8&#65533;6&#65533;8[&#65533;&#65533;&#65533;n&#65533;V&#65533;&#65533;Vo&#65533;k&#65533;&#65533;X&#65533;&#65533;d&#65533;&#65533; &#65533;&#65533;;c&&#65533;dn&#65533;&#65533;T9&#65533;q&#65533;&#65533;&#65533;7C&#65533;&#65533;x?$l&#65533;&#65533;k&#65533;A&#65533;G&#577;s&#65533;U&#65533;&#65533;&#65533;&#65533;&#65533;>&#65533;b&#65533;`&#65533;DP&#65533;D8m&#65533;R&#65533;g0&#65533;&#65533;V&#65533;&#65533;&#65533;&#65533;&#65533;h&#130;&#65533;V&#65533;&#65533; &#65533;&#65533;z&#65533;9&#65533;&#65533;f&#65533;k=:j(&#65533;&#65533;3&#61382;]&#65533;&#65533;]&#65533;en&#65533;H_&#65533;`8&#65533;/{X&#65533;&#65533;&#65533;&#65533;&#65533;&#65533;}/&#65533;&#65533;&#65533;&#65533;&#65533;&#65533;^/&#65533;&#65533;&#65533;&#65533;&&#65533;a&#65533;&#65533;&#65533;>T>&#65533;lR(T&&#65533;& kT&&#65533;Ji&#65533;&#65533;&#65533;&#65533;>d&#65533;&#65533;&#65533;f&#65533;&#65533;F&#65533;F&#65533;&#65533;&#65533;&#65533;R&#579;&#65533;&#65533;i&#65533;&#65533;o&#65533;$*&#65533;&#65533;&#65533;>&#65533;I&#65533;&#65533;	8 &#65533;o&#65533;&#65533;&#65533;&#65533;h#&#65533;)&#65533;&#65533;&#65533;&#65533;&#65533;&#65533;I&#65533;&#1483;&#65533;&#65533;	&#65533;&#65533;	&#65533;&#65533;&#65533;&#65533;	&#65533;I8&#65533;&#65533;&#65533;&#65533;e5&#65533;-&#65533;f@&#65533;&#65533;&#65533;&#65533;j&#65533;&#65533;*/&#65533;&#65533;&#1770;l;&#65533;rA&#65533;&#65533;/?&#65533;F1g&&#65533;&#65533;r&#65533; &#65533;&#65533;h&#65533;p&#65533;&#65533;&#65533;&#65533;&#65533;&#1478;&#65533;x&#65533;h&#65533;m&#65533;0 &#65533;&#65533;&#65533;F&#65533;Vh &#65533;&#65533;&#65533;?&#65533;&#65533;&#65533;X &#65533;&#65533;&#65533;;&#65533;&#65533;Ih7&#65533;&#65533;*&#65533;&#65533;NJ&#65533;U&#65533;&#65533;Y&#65533;&#65533;1#&#529;&#65533; &#65533;&#65533;&#65533;48&#65533;&#65533;&#757; o&#65533;&#65533;&#65533;&#65533; /0a/&#65533;&#65533;&#65533;VG&#65533;&#65533;&#65533;&#65533; &#65533;&#65533;6&#65533;&#65533;&#65533;u&#65533;&#65533;p&#65533;A&#65533;&#65533;h&#65533;X&#65533;(o&#65533;S&#65533;Y&#65533;X&#65533;_A&#65533;&#65533;&#65533;&#65533;`2&#65533;&#65533;&#65533;&#65533;&XMP&#65533;&#65533;&#65533;&#65533;Xnw5&#65533;&#65533;v!&#65533;M8&#65533;&#65533;&#65533;_&#65533;&#65533;&#65533;&#65533;&#65533;&#65533;&#65533;6Z&#65533;w9Rp&#65533;&#65533;&#65533;h&#65533;7&#65533;?&#65533;&#65533;&#65533;n&#65533;
:&#65533;&#65533;&#65533;PX`[k&#65533;&#65533;&#65533;&#45655;xI&#65533;&#65533;&#65533;&#65533;&#190;&#65533;&#65533;&#65533;&#65533;&#65533;&#65533;&#65533;&#65533;&#65533;y&#65533;&#65533;&#65533;x:m&#65533;&#65533;&#65533;&#65533;&#65533;9&#65533;h&#65533;s9&#65533;&#65533;g&#65533;y,&#65533;&#65533;&#65533;&#65533;x&#65533;&#65533;&#65533;&#65533;y3&#1549;V@&#65533;<_&#65533;8h&#65533;ts&#65533;&#65533;&#65533;&#65533;&#65533;10j0&#65533;O&#65533;&#65533;H&#65533;oF&#65533;;&#65533;t&#65533;&#65533;N&#65533;=&#65533;&#1751; H&#65533;H&#65533;&#65533;&#65533;w`&#65533;t`oz&#65533;&#65533;@&#65533;&#65533;I@v&#65533;8&#65533;X&#65533;q/ &#65533;'&#65533;pV'&#65533;&#65533;oo|GZ!% &#65533;b&#65533;&#65533;&#65533;&#65533;0&#65533;&#65533;&#65533;&#1601;&#65533;&#65533;Xmh_&#65533;%&#65533;&#65533;&#65533; &#65533;)h&#65533;&#967;^&#65533;n&#7664;&#65533;(&#65533;&#65533;7&#65533;&#65533;&#65533;&#65533;&#65533;&#65533;W&#65533;&#410;&#65533;w&#65533;&#65533;&#65533;^&#65533;
7&#65533;&#65533;&#65533;&#65533;&#65533;&#4049;SO 2&#65533;b&#65533;&#65533;&#65533;&#65533;r&#65533;&#65533;&#65533;f&#65533;&#65533;r&#65533;&#65533;&#65533;Q&#65533;&#65533;&#65533;&#65533;?&#65533;J-y&#65533;G&#65533;3_s&#65533;&#65533;&#65533;&#65533;&#1678;y&#65533;&#65533;y&#65533;&#65533;&#65533;7 ,&#65533;-&#65533;O &#65533;&#65533;:&#65533;&#65533;&#65533;y&#65533;G&#65533;=o&#65533;&#65533;&#65533;0c&#65533;&#65533;@3&#65533;&#65533;3&#65533;&#65533;&#131;&#65533;P&#65533;&#65533;5&#65533;&#65533;Q&#65533;&#65533;q&#65533;&#65533;;&#65533;|\&#65533;x0&#65533;&#530;&O&#65533;&#65533;h&#65533;&#65533;&#65533;&#65533;&#65533;&#65533;2&#26585;0&#65533;&#65533;y&#65533;&#65533;&#65533;{&#65533;<&H&#65533;&#65533;,&#65533;&#65533;0&#65533;&#1988;I'M&#65533; &#65533;&#65533;4^&#65533;&#65533;&#65533;&#65533;?&#65533;&#65533;8=x &#65533;A&#65533;W&#65533;Czp&#680;&#65533;a.Z&#65533;&#65533;&#65533;&#65533;?l~&#65533;&#65533;=&#65533;&#65533;&#65533; z&#65533;&#65533;Buc&#65533;~9&#65533;&#65533;&#65533;E&#65533;&#65533;&#65533;&#65533;%%&#65533;&#65533;\&#65533;&#65533;&#65533;_&#65533;'&#65533; -&#65533;I&#65533;cM&#65533;3&#65533;t&#65533;&#65533;&#65533;N|&#65533;&#65533;&#65533;bs&#65533;&#65533;&#65533;&#65533;&#49389;5&#65533;E&#65533;Y#&#65533;&#65533;7k&#65533;,&#65533;N&#65533;&#65533;&#65533;&#65533;D &#65533;,&#65533;&#65533;{c&#1006;]c&#65533;&#65533;/v&#65533;&#65533;&#65533;;J&#65533;%&#65533;o&#65533;&#65533;&#65533;&#65533;&#65533;&#65533;#T&#65533;O&#65533;3X&#65533;&#65533;&#65533;r&#65533;&#65533;&#1008;&#65533;&#65533;&#65533;*&#65533;&#65533;&#65533;&#65533;&#65533;&#65533;X`I&#65533;d@+&#65533;b&#65533;&#769;&#65533;&#65533;^&#65533;&#65533;&#65533;&#65533;#@&#65533;E$&#65533;&#65533;&#65533;pP&#65533;%&#65533;a&#65533;&#65533;&#65533;&#65533;"GwH4&#65533;%:&#65533;&#65533;&#65533;&#65533;&#65533;&#65533;&#65533;'&#65533;r&#65533;u3!4&#65533;I&#65533;&#65533;&#65533;P&#65533;&#65533; &#65533;,L&#65533;&#65533;&#65533;?&#65533;&#65533;&#65533;&#65533;&#65533;&#65533;F&#65533;5OI^!&#65533;&#65533;Hq&#65533;T&#65533;t&#65533;ZM8eUj]&#65533;&#65533;U&#65533;&#65533;pZj&#65533;=U&#65533;U&#65533;&#65533;&#65533;USi&#65533;&#65533;&#65533;hyr6&#65533;v&#65533;+&#65533;&#65533;r&#65533;0&#65533;pb
B&#65533;&#65533;&#65533;&#65533;&#65533;?\&#544;&#65533;0&#65533;n4L&#65533;&#65533;4&#65533;F&#65533;&#65533;:&#65533;	&#65533;mD &#65533;&#65533;&#65533;&#65533;`&#65533;%&#65533;ov&#65533;f&#65533;&#65533;&#65533;Vg&#65533;[&#65533;&#65533;'B&#65533;Q&#65533;F&#65533;%&#65533;&#65533;Ay!&#65533;+jdB&#65533;AK^&#65533;&#65533;N8&#65533;&#65533;d&#65533;&#65533;&#65533;&#1875;&#65533;>&#65533; N&#65533;&#65533;&#65533;&#65533;&#65533;;&#65533;x&#65533;&#65533;n|&#65533;0&#65533;&#65533;}&#65533;&#1143;&#65533;~ bq &#65533;x&#65533;>&#65533;&#1860;vX&#65533;F4&#65533;A&#65533;H&#65533;D'&#65533;b&#65533;&#1384;&#65533;&#65533;&#65533;&#65533;8&#65533;e&#65533;QJ&#65533;&#65533;&#65533;&#65533;&#65533;82&#65533;$&#65533;&#65533;&#65533;?&#65533;t-s&#65533;v&#65533;&#65533;&#65533;&#65533;&#65533;&#65533;&#65533;T&#65533;ATRyP&#65533;&#65533;1T&#65533;&#65533;E&#65533;&#65533;&#65533;v&#65533;&#65533;&#65533;
d=&#65533;&#65533;S&#65533;:&#65533;XN`+&#65533;&#65533;<&#65533;&#65533;&#65533;`n&#65533;gI&#65533;&#65533;@%&#65533;&#65533;E&#65533;&#65533;r]&#65533;r&#65533;EE0&#65533;&#65533;c-&#65533;Py&#65533;q&#65533;&#65533;&#65533;&#65533;}&#65533;D&#65533;qP&#65533;]&#65533;lI&#65533;&#65533;3&#65533;A_'&#65533;&#65533;&#65533;o&#65533;&#1454;&#65533;&#65533;&#65533;Wk&#65533;&#65533;Zu&#65533;&#65533;&#65533;&#65533;&#65533;&#65533;&#65533;&#65533;&#65533;&#65533;Z"&#65533;&#1176;&#65533;j tvN&#65533;J&#65533;t&#1342;1&#65533;>&#65533;t&#65533;&#65533;>&#65533;&#65533;&#65533;&#65533;$&#65533;&#1268;&#65533;&#65533;&#65533;3&#2044;&#65533;&#65533;W&#65533;&#65533;&#65533;&#65533;&#1474;&#65533;&#65533;2&#65533;&#65533;&#65533;^&#65533;/&#65533;&#65533;$&#65533;&#65533;&#65533;R&#65533;&#65533;#&#65533;&#65533;?f&#65533;&#65533;&#65533;&#65533;?A+&db&#65533;&#65533;_T&#65533;Q&#65533;qI&#65533;$:&#65533;E&#65533;&#65533;<&#65533;)&#65533;>Q&#3510;&#65533;?&#65533;cI&#65533;&#65533;H &#65533;&#65533;.(&#65533;;&#65533;
V79&#65533;i&#65533;iI&#65533;&#65533;Hh&#65533;z&#65533;`[AX&#65533;&#65533;&#65533;&#65533;&#65533;&#65533;G&#65533;6&#65533;	 &#65533;PlaJ
o8&#65533;%&#65533; &#65533;&#65533;)q&#65533;?&#65533;&#65533;&#65533;#&#65533;XB&#65533;
&#65533;&#65533;p&#65533;&#65533;&#65533;f&#65533;&#65533;H&#65533;&#180;^&#65533;jZtR:&#65533;&#65533;&#65533;4&#65533;#$&#65533;&#65533;
V&#65533;&#65533;J&#65533;"&#65533;&#65533;&#65533;Ha&#65533;d8&#65533;]	&#65533;Q-&#65533;&#65533;N:&#361;&#65533;&#65533;T&#65533;p&#65533;nx&#65533;;&#65533;s&#65533;&#65533;H&#36874;\$#&#65533;&#65533;&#65533;&#65533;&#65533;^&#1435;&#65533;&#65533; &#65533;%&#65533; &#65533;s&#65533;&#1313;L}Q&#65533;l&#65533;&#65533;	&#65533;Xoh&#65533;&#65533;&#65533;&#65533;#n&#65533;&#65533;,K&#65533;&#65533;&#65533; 7:&#1614;&#65533;&#65533;^&#65533;@g4&#65533;&#65533;0&#65533;&#65533;&#65533;b"39&#65533;&#65533;&#65533;&&#529;F&#65533;C8")&#65533;A&#65533;4&#65533;&#65533;&#65533;&#65533;$JA&#65533;W&#65533;h5n&#65533;&#65533;	&#65533;&#65533;&#65533;&#65533; &/&#65533;`&#65533;&#65533;&#65533;!B,pM&#65533;&#35869;h&#65533;&#65533;YV7&#65533;)4&#65533;&#65533;&#65533;L&#728;&#65533;&#65533;&#65533;&#65533;+)&#65533;&#65533;SITG&#65533;L!u&#65533;\&#65533;F&#65533;&#65533;&#65533;5a&#65533;g&#65533;&#65533; 1&#65533;:&#65533;&#65533;s&#65533;Sz&#65533;%l&#1034;hAJl&#146;&#65533;3.&#65533;&#65533;&#65533;&#65533;&#65533;&#65533;&#65533;&#65533;&#65533;T&#65533;&#65533;Ho&#65533;&&#65533;)&#65533;/{&#65533;&#1247;"$^Q&#65533;SI&#65533;&#65533;'?2@/&#65533;&#65533;U&#65533;?&#65533;0&#65533;T&#65533;&#65533;L&#65533;&#65533; &#65533;&#65533;&#65533;&#65533;G&#65533;&#65533;&#65533;&#65533;&#65533;&#65533;&#197;&#65533;J&#65533;&#65533;&#65533;&#65533;Z&#65533;	&#65533;&#65533;&#65533; &#65533;N6&&#65533;&#65533;l&#65533;%*&#1224;&#65533;n$&#65533;&#65533; &#65533;*&#65533;r&#65533;W&#65533;&#65533;6&#65533;F&#65533;Vo
&#65533;&#65533;'&#65533; yGD&#1156;YT&#65533;&#65533;&#65533;V&#65533;&#65533;&#65533;&#65533;&#65533;&#65533;0&#65533;&#65533;	KX.2&#65533;%&#65533;'kY&#65533;(B&#65533;&#65533;O6&#65533;coc[X&#65533;{&#65533;7p&#65533;&#65533;4x&#65533;&#65533;=&#65533;&#65533;&#65533; EZ.&#65533;&#65533;&#65533;&#65533;aLk&#65533;f=f&#65533;&#65533;^&#65533;&#65533;E&#65533;&#65533;&,&#65533;&#65533;&#65533;&#65533;-R&#65533;&#65533;&#1871;&#65533;&#1458;)&#65533;&#65533;&#65533;&#65533;6&#65533;&#65533;\mxQ&#65533;&#65533;&#65533;"$&#65533;&#65533;&#65533;&#65533;&#65533;v&#1501;&#65533;&#65533;9&#65533;~7	&#65533;]&#65533;&#65533;&#65533;^t8"&#65533;&#65533;&#65533;N$&#468;&#65533;&#65533;&#65533;&#65533;&#65533;&#65533;&#65533;&*Q&#65533;WTxUX$&#65533;&#65533;&#65533;&#65533;z&#65533;&#65533;h&#65533;T&#65533;&#65533;&#65533;TM
&#65533;&#65533;&#65533;?&#65533;&#657;&#65533;&#65533;UC&#65533;t&#65533;&#65533;&#65533;j&#65533;&#65533;&#65533;=&#65533;<&#65533; 	&#65533;&#65533;&#65533;&#65533;@&#65533;&#462;&#65533;Kk$&#65533;&#65533;&#65533;H&#65533;.RX&#65533;LfI&#65533;&#65533;Y&#65533;&#65533;&#65533;&#65533;&#65533;"&#65533;)@ &#65533;&#65533;&#65533;L&#65533;Amh&#65533;&#65533;&#1909;D&#65533;&#65533;h&#65533;Q&#65533;&#65533;4&#65533;&#157;&#65533;&#65533;&#65533;&#65533;ps&#1845;&#65533;&#65533;-%&#65533;&#65533;A&#65533;0&#65533;=&#65533;&#65533;HP&#65533;
&#65533;X &#65533;&#771;&#65533;)&#65533;&#65533;&#65533;&#65533;&#65533; h&#65533;&#65533;9&#65533;&#65533;&#65533;,&#65533;FF&#65533;&#65533;Y&#65533;&#65533; 3&#65533;0&#65533;!2&#65533;E&#65533;DR&#65533;hN&#65533;I&#65533;5&#65533;!&#65533;Sk&#65533;&#65533;f&#65533;&#65533;!&#65533;&#65533;km!9&#65533;&#65533;&#65533;&#65533;&#65533;/,0&#65533;&#65533;
J&C&#65533;0&#65533;&#65533;&#65533;}B&#65533;@&J&#65533;&#65533;&#65533;"fH&#65533;F&#65533;&#65533;W&#65533;&#65533;F&#65533;&#65533;%&#65533;Z&#65533; &#65533;F	&#65533;&#65533;&#65533;&#65533;=F&#65533;x2A,L&#65533;$e&#65533;&#65533;&#65533;&#65533;&#626;&#65533;&#65533;&#65533;&#65533;D&#65533;&#65533;&#65533;-n;&#65533;L&#65533;L&#65533;&#65533;]sU&#65533;8&#65533;&#65533;RQ&#65533;Q.&#65533;&#65533;I&#65533;<_.k&#65533;&#65533;3z&#65533;Y&#65533;&#1657;MP&#65533;&#65533;i&#65533;V&#65533;&#65533;3&#65533;&#65533;/&#65533;:*<&#65533;$rF&#65533;F&#65533;!&#65533;(f&#65533;&#65533;M&#65533;/j3&#65533;&#65533;R&#65533;C&#65533;./&#65533;&#65533;&#65533;|&#65533;&#65533;&#65533;&#65533;&#65533;&#65533;&#65533;&#65533;Z&#65533;"&#65533;&#65533;EJ&#65533;&#65533;]/Y&#1533;&#65533;:&#1527;&#65533;&#65533;_&#65533;;&#65533;bO&#65533;F&#65533;&#770;{&#65533;&#281;"&#65533;|jk&#65533;&#65533;%&#1538;&#65533;K&#65533;.v&#65533;&#65533;&#65533;&#65533;?d&#65533;yolik&#65533;NI"/&#65533;oH&#65533;!p&#65533;C JA&#65533;&#65533;_&#65533;~&#65533;g;i^&#65533;&#65533;L&#65533;&#65533;M&#1070;G&#65533;,&#65533;sL&#65533; &#65533;&#65533;R&#65533;$&#65533;&#65533;iX&#65533;.&#65533;+&#65533;Se {p&#65533;&#65533;;Z&#65533;Y&#65533;&#65533;&#1017;&#65533;&#65533;E'&#65533;"&#65533;&#65533;O	&#65533;&#65533;&#65533;&#65533;&#65533;&#1546;Vp*	H&#65533;~t&#65533;@&#65533;&#65533;&#65533;&#65533;FZq^Y&#65533;6`jBG/&#65533;p&#65533;u&#1083;M(&#65533;r7&#65533;&#65533;&#65533;na&#65533;&#65533;&#65533;&#65533;C\dPS&#65533;&#65533;sx&#65533;&#65533;&#65533;&#65533;&#65533;&#65533;&#65533;&#65533;FD&#65533;&#65533;&#65533;+&#65533;7\&#65533; &#65533;&#65533;"|C&#65533;&#65533;v&#65533;]&#65533;	 &#65533;aG1&#65533; &#65533;&#65533;&#65533;&#65533;7&#65533;b d`j`f&#65533;&#65533;DB&#65533;"&#65533;&#65533;]@@D  &#65533;K9&#65533;&#65533;&#65533;&#65533;&#65533;9&#65533;&#65533;&#884;&#65533;F&#65533; 9&#65533;&#65533;nD&#65533;8&#65533;A0Xu&#65533;&#65533;&#65533;&#65533;$	&#65533;l&#274;&#65533;&#65533;&#65533;TvH^&#65533;I&#65533;&#65533;&#65533;Y&#65533;&#65533;&#28176;&#65533;J\&#65533;X&#65533;C&#65533;&#65533;&#65533;Z&#65533;YN<5&#65533;&#65533;&#65533;mD&#1097;&#65533;E@>&#65533;Su&#65533;&#65533;u&#65533;Y&#65533;W&#65533;&#65533;L&#65533;T&#65533;&#2016;}M&#65533;&#65533;J5&#65533;uSk&#65533;&#65533;H&#65533;I7&#65533;|1w&#65533;&#65533;y&#65533;E@&#65533;A&#65533;W!4F&#65533;WI`&#65533;F&#65533;&#65533;N0I&#65533;&#65533;&#65533;Z)&#59343;&#65533;&#65533;&#65533;D9l&#65533;&#65533;"&#65533;&#65533;v&#65533;&#65533;A&#65533;C-&#65533;.&#65533;C	&#65533;&#65533;*&#65533;@"&#65533; .$&#65533;E&#65533;BhB&#65533; &#65533;#&#65533;&#266;t&#65533;	&#65533;&#65533;O&#65533;8&#65533;%8&#65533;&#65533;%DAh#DA7&#65533;%pcdX&#65533;?T&#65533;?&#65533;&#65533;9&#65533;:^&#65533;(@&#65533;&#65533;9&#65533;&#65533;p&#65533;E(&#65533;&#65533;&#65533;;*&#65533;=*&#65533;,n&#65533;&#65533; ,&#65533;l&#65533;+&#65533;A$J&#65533;&#65533;?x&#65533;B^&#65533;.&#65533;Cn&#65533;/&#65533;"&#65533;B)&#65533;&#65533;&#38528;&#65533;&#1728;G&#65533;&#65533;@GQK&#65533;%&#65533;t&#65533;0<@&#65533;!Q$pD2&#65533;si&#65533;&#65533;&#65533;&#1498;&#65533;&#65533;&#569;&#65533;v&#65533;&#65533;q&#65533;&#65533;4ka&#65533;&#65533;&#65533;y&#65533;Y&#65533;&#65533;"&#65533;&#65533;z%&#65533;0&#65533;A&#65533;$&#65533;YG&#65533;&#65533;Z&#65533;&#453;		&#65533;&#65533;&#791;&#65533;&#65533;&#65533;T&#65533;S"Dih&#65533;E&#65533;&#65533;&#65533;qDR&#65533;[J&#65533;]G&#65533;9&#65533;&#65533;&#65533;"T&#65533;&#65533;#B]&#65533;&#65533;^&#65533;&#65533;@ D &#65533;&#65533;`&#65533;`a&#65533;	^&#65533;5&#65533;&#65533;
&#65533;&#65533;.&#65533;&#65533;&#65533;&#65533;I&#65533; J&#65533;&#65533;AX&#65533;E&#65533;C&#1949;&#65533;0&#65533;%&#65533;&#65533;+&#65533;&#65533;<&#769;#&#1024;i*c1bG.L&#65533;* g&#65533;O&#322;&#65533;N	a&#65533;&#65533;&#65533;E&#65533;&#65533;L&#65533;&#65533;&#65533;LVe&#65533;&#65533;I&#65533;,B&#65533;L&#65533;&#65533;&#65533;t&#65533;Y&#65533;&#65533;StP&#65533;&#65533;&#65533;Z &#65533;y_;&#65533;E&#65533;&#65533;p&#65533;&#65533;0&#65533;!^&#65533;s5J&#65533;&#65533;E&#65533;'@&#65533;!j9&#65533;&#65533;&#65533;&#65533;A5&#65533;?< &#1606;o(&#65533;&#65533;;EW5&#65533;&#1145;\T}rEi4M&#65533;I&#65533;&#65533;C&#65533;&#65533;k&#65533;F&#65533;&#65533;F&#65533;dP&#65533;_O&#65533;I&#65533;_g&#65533;"&#65533;a&#65533;v&#65533;`a&#65533; 
fG&#65533;B&#65533;5 &#65533;&#65533;&#65533;h	^D\&#65533;]&#65533;
&#65533;&#65533;&#65533;&#65533;&#65533;n&#65533;&#65533;&#65533;G&#65533;&#65533;&#65533;Y&#65533;F:&#65533;.f&#65533;Dx&#65533;&#65533;H&#65533;&#65533;,4&#65533;&#65533;Y3@&#65533;H&#65533;&#65533;i`&#65533;z&#65533;gPP^&#65533;y&#65533;&#373;&#65533;&#65533;w&#65533;&#65533;&#65533;5C&#65533;&#65533;g&#65533;&#65533;&#65533;{&#65533;&#65533;5!&#65533;e&#65533;I&#65533;P&#65533;]QI&#65533;&#65533;x&#65533;&#65533;\&#65533;6&#65533;&#65533;p&#321;&#65533;f&#65533;D $&#65533;[D &#65533;"&#65533;&#65533;b`&#65533;KH&#65533;(&#65533;&#65533;&#65533;?&#65533;`&#65533;&#65533;&#65533;&#65533;rh
&#65533;&#65533;&#65533;D&#65533;&#65533;C&#65533;N&&#65533;"&#65533;&#65533;h&#65533;&#65533;&#65533;d&#65533;(U@&#65533;eR&#65533;kj&#65533;&#65533;j&#65533;&#65533;&#65533;&#65533;R&#65533;e&#65533;&#65533; 4&#65533;&#65533;&#65533;K:RL"r&#65533;D=@&#65533;1&#65533;S:%i]&#65533;&#65533;&#65533;&#65533;=&#65533;&#65533;&#65533;&#65533;&#65533;&#65533;&#65533;&#65533;F&#65533;&#65533;&#65533;Ie&#65533;%U&#65533;Wb&#65533;&#65533;*&#65533;>&#65533;E'r@i&#65533;|&#65533;F&#65533;&#65533;X~&#65533;N"&#65533;&#65533;k&#65533;&#65533;&#65533;x&#65533;&#65533;x&#65533;'y&#65533;&#65533;&#65533;)&#65533;&#65533;!BJ&#65533;&#65533;&#65533;&#1117;_&#65533;&#65533;&#65533;&#65533;G&#65533;F&#65533;_&#65533;C&#65533;:&#65533;&#65533;&#65533;&#65533;&#1889;&#65533;"&#65533;Vj&#65533;&#65533;&#65533;&#65533;&#65533;&#65533;&#65533;&#65533;J&#65533;&#65533;F&#65533;&#65533;n*&#65533;J&#65533;&#65533;c&#65533;h&#462;&#65533;&#65533;"&#65533;&#358;&#295;j*J&#65533;&#65533;e>&d&#65533;&#65533;k&#65533;&#65533;A#l&#65533;&#65533;&#65533;eqh&#65533;&#854;"JTG&#65533;&#65533;&#65533;\&#287;&#65533;&#65533;&#65533;b&#65533;&#65533;!i&#65533;&#65533;R&#65533;,&#65533;&#54105;&#65533;&#137;	B&#65533;V&#65533;i}Ti&#65533;Y&#65533;&#65533;&#65533;:iz9X&#65533;!&#1817;&#65533;&#65533;&#65533;&#65533;&#65533;&#65533;:&#65533;&#65533;&#65533;Zyn&#65533;&#65533;AX&#65533;&#65533;&#65533;&#6900; Y&#65533;&#65533;&#65533;&#65533;?&#1053;`&#65533;&#65533;_&#65533;m&#65533;&#65533;&#65533;
n&#65533;&#65533;&#65533;0&#65533;&#65533;&#65533;+&#65533;&#65533;&#65533;.&#65533;*.&#65533;f&#1946;&#65533;&#65533;&#65533;&#65533;-*&#65533;:&#65533;&#65533;2&#65533;&#65533;&#65533;&#65533;&#65533;Vj&#65533;&#65533;(B&#65533;(&#65533;&#65533;c&#9957;N&#65533;&#65533;f&#65533;&#65533;^l&#322;&#65533;&#65533;bj&#65533;^&#65533;&#65533;K&#65533;"&#65533;&#718;&#65533;&#65533;&#65533;C"&#65533;&#65533;&#65533;&#65533;&#65533;&#65533;&#65533;&#65533;&#65533;vL&#65533; &#65533;&#65533;&#65533;n&#65533;w]DxU&#65533;&#65533;n&#65533;;&#65533;Y&#65533;&#65533;$FT&#65533;&#487;&#65533;&#65533;&#65533;r&#65533;h&#65533;v&#65533;+J@&#65533;&#65533;m&#65533;2&#65533;S~&#65533;A&#65533;&#65533;?t)z.&#65533;&#65533;2&#65533;F&#65533;%v&#2020;&#65533;'tjD&#65533;m &#65533;&#65533;&#65533; &#65533;&#65533;&#65533;&#65533;dn&#65533;`&#65533;&#65533;F&#65533;.|,.&#65533;&#65533;`&#65533;_&#65533;F,j&#65533;&#65533;"&#65533;Bl&#65533;&#65533;&#65533;&#65533;&&#65533;&#65533;&#65533;&#65533;&#65533;&#65533;"*&#65533;Vh&#466;l&#65533;Nl	;&#65533;&#222;h&#65533;&#65533;&#65533;&#65533;vl&#65533;&#65533;c>&#65533;&#65533;&#295;&#65533;&#65533;&#65533;&#65533;&#65533;f&#65533;&#65533;&#65533;&#65533;n&#65533;&#65533;pg&#65533;&#65533;&#65533;&#65533;&#65533;&#65533;&#65533;&#65533;&#65533;&#65533;&#65533;9)&#65533;&#65533;&#65533;&#65533;GP&#65533;]&#65533;Z&#65533;&#1510;&#65533;&#65533;y&#65533;&#65533;G&#65533;iw-&#65533;`&#65533;i19&#65533;iq&#65533;I&#65533;&#39317;1&#65533;&#65533;^:]&#65533;q&#65533;;&#65533;F&#65533;&#65533;u&#65533;&#65533;&#65533;&#65533;nq&#1585;_&#65533;&#65533;Jp&#65533;&#65533;&#65533;&#65533;r&#65533;+&#65533;&#65533;&#65533;F&#65533;&#65533;_`&#65533;-&#65533;i0&#65533;&#65533;&#65533;m&#65533;azh&#65533;"&#65533;	&#65533;l&#65533;&#65533;(&#65533;&#65533;A&#65533;b&#65533;&#65533;&#65533;Ah&#65533;&#65533;^C(3&#65533;s&#65533;&&#240;"&#65533;&#132;nD.&#65533;&#65533;&#65533;p,&#65533;rIhK#&#65533;&#65533;8&#65533;&#982;B#&#65533;&#65533;'F&#65533;.&#65533;= &#65533;vD&#65533;&#65533;fmJ&#65533;1G+d&#65533;L&#65533;s&#65533;&#1490;&#65533;&#65533;"&#65533;$&#65533;&#65533;0&#65533;&#762;&#65533;&#65533;&#65533;~+7&#65533;&#65533;?@&#65533;+kI&#289;Z&#65533;a &#65533;LI&#65533;&#65533;&#65533;{0.
V.'.&#65533;&#435;&#65533;@&#65533;.&#65533;"*b"&#65533;#_%w&#65533;&#65533;2"&#1777;&#65533;&#65533;3B&#52351;&#65533;&#65533;&#65533;Q.+07&#65533;`&0&#65533;&#65533;n&#65533;&#65533;&#65533;nA+0&#65533;
>.&#65533;&#65533;{&#65533;&#65533;b&#65533;A&#65533;&#65533;)_DI&#65533;rJ&#65533;t#!&#65533;&#65533;&#65533; &#65533;&#65533;&#65533;&#65533;XWL&#65533;%r%>31B,&#65533;&#65533;E&#65533;&#609;&#65533;$F&#65533;RP{&#65533;wA&#65533;&#65533;Z&#1456;&#65533;F&#65533;&#65533;&#65533;&#65533;N&#65533;&#65533;*h&#65533;I&#65533;&#65533;F&#65533;&#65533;&#65533;B&#1870;&#65533;&#65533;&#65533;&#65533;KG@(p&#65533;&#65533;&#1930;uL&#65533;m`"roG&#65533;&#65533;2I&#65533;p&#65533;D$&D#&#65533;5H&#65533;E#f&#65533;F&#65533;
^ta&#65533;&#65533;f&#65533;:,&#65533;rD&#65533;&#65533;$&#65533;dZC	4&#65533;&#1612;@c&#65533;&#65533;b&#65533;&#65533;Jk&#65533;f+RZ&#65533;&#65533;"&#65533;D>$A&#65533;4&#65533;&#65533;Y&#65533;N&#65533;&#65533;N&#65533;j&#65533;+B&#65533;o&#65533;&#65533;&#65533;wJ&#65533;&#65533;&#65533;&#65533;&#65533;&#65533;&#65533;w&#65533;&#65533;&#65533;Y&#65533;T&#65533;/&#65533;t&#65533;rM&#65533;Zm&#65533;&#65533;&#65533;&#65533;K&#65533;&#65533;&#65533;&#65533;6&#65533;*)k&#65533;&#65533;&#65533;/&#65533;'<&#65533;Oo&#65533;&#65533;%&#65533;ze&#1447;kGu&#65533;&#65533;)&#65533;F4&#65533;&#65533;r#`6G &#65533;E&#65533;7&#65533;B	&#65533;B>&#65533;&#65533;A &#65533;&#65533;j&#65533;E#8f#&#65533;B&#65533;&#65533;5&#65533;&#65533;?&#65533;&#65533;A&#65533;&#65533;.&#65533;wJ&#65533;&#65533;-&#65533;Y&#65533;D&#65533;2%&#65533;Er{&#65533;&#65533;a&#1216;&#65533;q&#65533;W&#65533;&#65533;U&#65533;&#65533;|&#65533;R &#65533;&#65533;gISPS &#65533;&#65533;&#65533;TlB&#65533;qv&#65533;&#65533;xJT&#65533;g&#65533;Qr&#65533;&#65533;CoZ1&#65533;I&#65533;&#1281;&#65533;&#65533;q&#65533;&#65533;&#65533;N&#65533;&#594;&#65533;J
&#65533;ZD&#65533;&#65533;&#65533;J-U0@&#65533;b&#65533;&#65533;>&#65533;&#65533;V9&#65533;r&#65533;&#65533;&#65533;&#65533;J&#65533;I&#65533;v&#65533;	mP&#65533;&#65533; &#65533;oO&#225;&#65533;R&#65533;&#65533;&#65533;&#65533;v&#65533;k&#65533;&#65533;&#47085;+S&#65533;&#335;&#65533;A S&#65533;&#65533;&#65533;&#65533;&#65533;&#65533;H&#65533;9&#65533;B+r&#65533;&#65533;&#65533;H&#65533;&#65533;;&#65533;g&#65533;i&#65533;&#65533;6&#65533;&#65533;&#65533; &#65533;&#65533;A&#65533;&#65533;T, &#65533;&#65533;&#65533;Qo&#65533;&#65533;Cu:&#65533;&#65533;F&#65533;k &#65533;&#65533;=B&#65533;&#65533;&#65533;&#65533;z&#65533;o&#65533;o&#65533; &#65533;&#65533;&#65533;O&#65533;&#65533;&#65533;&#65533;P&#65533;-&#65533;J&#65533;Jx&#65533;e&#65533;W&#65533;I&#65533;@	&#65533;)&#65533;v&#65533;&#65533;R1)&#65533;&#65533;&#65533;V3l&#65533;+%&#65533;R&#65533;Hl&#65533;&#65533;o&#65533;myt&#65533;&#65533;&#65533;)&#65533;Vy&#65533;&#65533;&#65533;$&#65533;+&#65533;&#182;&#65533;z&#65533;H&#65533;V&#65533;&#65533;oi!&#65533;#D7k&#65533;&#65533;7C&#65533;#)&#65533;&#65533;&#65533;&#65533;&#65533;;&#65533;&#65533;a&#65533;&#65533;&#65533;i&#65533;&#65533;y&#65533;{T&#65533;&#65533;&#65533;98&#65533;j&#65533;/&#65533;K|&#65533;&#65533;&#65533;l:&#65533;&#65533;&#65533;k&#65533;&#65533;&#65533;&#65533;&#65533;&#65533;j&#65533;&#65533;8&#65533;$lQ=eS}D&#65533;&#65533;&#65533;}]&#65533;&#65533;F&#65533; &#65533;&#65533;Tk&#65533;&#65533;&#1133;&#65533;&#65533;&#65533;z&#65533;&#1734;&#65533;&#65533;?&#791;&#65533;&#65533;&#65533;&#1136;h&#65533;&#65533;&#65533;&#65533;&#65533;F&#65533;#&#65533;&#671;&#65533;MIt&#65533;?&#65533;&#65533;&#65533;&#65533;&#65533;&#65533;&#65533;&#65533;d&#65533;&#65533;{&#65533;&#1945;&#65533;&#65533;&#65533;Ms&#65533;?L&#65533;j&#65533;&#65533;U&#65533;IV&#65533;J&#65533; &#1516;&#922;&#65533;&#65533;&#65533;r&#65533;v^&#65533;;&#1817;&#65533;{fi&#65533;S.&#65533;&#65533;&#65533;&#65533;&#65533;&#65533;|&#1654;5&#65533;)&#65533;g-&#65533;'%m~&#65533;&#65533;&#65533;r7%
\W_&#65533;B+&#65533;J3&#65533;&#65533;&#65533;&#65533;&#65533;k&#65533;&#65533;F&#65533;{&#65533;^&#65533;&#65533;ih&#65533;&#65533;&#65533;&#65533;;&#65533;S&#65533;y&#65533;&#65533;&#65533;&#65533;&#65533;&#65533;&#65533;&#65533;&#65533;&#65533;&#65533;&#65533;v&#65533;Z&#65533;9YQY<&#65533;&#65533;&#65533;&#65533;&#65533;&#65533;&#65533;&#65533;&#65533;&#65533;J&#65533; o$&#65533;&#65533;&#65533;&#65533;nX&#65533;&#65533;&#65533;&#65533;GN5&#65533;&#65533;&#65533;6&#855;&#65533;}&#65533;3&#65533;n=&#65533;&#65533;|V=U&#65533;&#65533;F`}&#65533;\&#65533;&#65533;G}&#1359;&#65533;,&#65533;&#65533;?&#65533;\&#65533;&#1367;D&#65533;|}&#65533;&#65533;&#65533;f&#65533;&#65533;&#65533;&#65533;&#65533;
@&#65533;[&#65533;%A/&#65533;V&#65533;#&#65533;&#65533;&#65533;iZ&#65533;&#65533;&#65533;&#65533;?	-4&#65533;8%&#65533;&#65533;)+&#65533;T&#65533;&#65533;`dE&#65533;'Q&#65533;T&#65533;&#65533;&#65533;%W&#404;&#65533;&#65533;&#1663;&#65533;'&#65533;&#65533; eg&#65533;&#65533;7M&#65533;&#65533;7&#65533;&#11042;D+&#65533;T&#65533;&#65533;O&#65533;3g&#65533;$zs&#65533;&#871;8&#65533;&#1640;&#65533;%Q&#65533;Y&#65533;&#65533;&#65533;jr &#65533;[&#65533;U3l&#1510;M&#65533;&#65533;&#65533;9&#65533;iM&#65533;a&#65533;&#1568;k&#65533;O&#65533;Kr.&#65533;&#65533;&#65533;&#65533;I&#65533;<}V[s&#65533;&#842;&#65533;&#65533;-J&#65533;&#65533;&#65533;'/&#65533;&#65533;P&#65533;aE'69Ph@&#65533;&#65533;)<	&#65533;J&#65533;&#65533;(O&#65533;J&#65533;&#65533;&#65533;l&#65533; &#1965;\P&#65533;I&#1661;+&#65533;&#909;{&#65533;?&#65533;'&#65533;&#65533;@&#65533;&#16207;&#65533;6y&#65533;&#65533;&#65533;&#65533;v&#65533;[&#65533;xj&#1340;UR&#65533;	 &#65533;&#65533;&#65533;&#65533;=&#65533;&#65533;&#65533;M(7&#65533;V.3&#65533;&#65533;&#65533;O&#65533;&#65533;{&#65533;&#65533;&#65533;&#65533;&#65533;&#65533;+&#65533;&#65533;&#65533;&#65533;&#65533;g&#65533;&#65533;p&#65533;&#65533;c&#65533;?&#65533;(&#65533;&#65533;&#65533;1&#65533;P&#65533;E-C&#65533;& Q&#277;&8&#65533;&#65533;C3&#65533;&#65533;4&y(%&#65533; 2i&#65533;&#65533;&#65533;&#65533;&#65533;&#65533;!-lb&#65533;&#65533;.&#65533;&#65533;&@&#1676;C&#65533;{&#65533;$&#65533;&#65533;b2*r
)'&#65533;&#65533;<&#65533;&#65533; *&#65533;&#65533;&#65533;2&#65533;&#65533;\&#65533;&#749;,&#65533;&#65533;&#65533;'&#65533;&#65533;Bl&#65533;f&#65533;&#65533;&#65533;*-6&#65533;r&#65533;&#858;f&#65533;	&#65533;Y&#65533;&#65533;&#824;sS-&#65533;&#1452;&#65533;+1&#65533;:I+.&#65533;T(&#65533;&#65533;&#65533;h&#65533;4&#65533;&#65533;)(Y&#65533;3&#65533;J}&#65533;rH&#65533;&#65533;&#65533;J&#65533;|&#65533;`&#65533;&#65533;.&#65533;&#65533;' H5/PJ#UWAS&#65533;&#65533;*Y&#65533;&#1397;&#1044;cM&#1492;Z&#65533;5&#65533;^&#65533;g&#65533;&#65533;[&#65533;&#65533;&#65533;*&#65533;&#65533;4&#65533; x&#65533;@&#65533;;i&#65533;&#65533;&#65533;[&#65533;7kW&#65533;"[
5P&#65533;&#65533;&#65533;&#65533;[mM"&#65533;&#65533;-]&#65533;&#65533;&#65533;&#65533;&#65533;t&#65533;5&#65533;&#65533;&#65533;&#65533;(@&#65533;y&#65533;&#65533;&#65533;}&#65533;&#65533;&#65533;&#65533;X&#65533;&#65533;	.&#65533;&#65533;&#65533;&#65533;(&#65533;1&#65533;&#65533;%T&#65533;&#65533;"&#65533;'&#65533;x&#65533;&#65533;&#65533;%46&#65533;c&#65533;I &#65533;i:@	&#65533;&#65533;&#65533;&#65533;b&#65533;d&#65533;&#65533;x&#65533;&#404;iFFad&#65533;&#65533;y&#65533;&#65533;&#1638;&#65533;.L&#43079;Z&#65533;x&#65533;&#65533;+h L&#65533;&#65533;&#2529;&#65533;Z&#43625;&#65533;&#65533;&#43761;&#65533;Z&#47993;&#65533;&#65533;&#65533;#&#65533;@4N0&#65533;&#65533;+&#65533;&#65533;b&#65533;&#65533;&#65533;&#65533;a&#65533;&#65533;8&#65533;&#65533;&#65533;>A&#65533;J.&#65533;"N&#921;&#65533;+&#65533;;c&#65533;g&#65533;&#65533;f&#65533;&#65533;!&#65533;^&#65533;&#65533;hP*2&#65533;<&#65533;&#65533;Fm &#65533; &#65533;&#65533;&#65533;Q&#65533;Yh&#65533;]&#65533;&#65533;I/&#65533;&#65533;&#65533;QO]&#65533;&#65533;YG&#65533;!+&#65533;D&#65533;>6&#65533;e&#65533;%&#65533;&#65533;&#65533;k&#65533;&#827;x&#65533;&#65533;Y&#65533;&#65533;&#65533;&#65533;&#65533;e&#65533;?!&#65533;&#65533;Oh9f&#65533;OBAe&#65533;&#65533;0	&#65533;D6&#65533;&#65533;j&#65533;&#65533;&#65533;R1)&#65533;$Pz&#65533;&#65533;07Z&#65533;&#65533;@o]&#65533;&#65533;&#65533;&#65533;&#65533;&#65533;&#65533;&#65533;_&#65533;D&#65533;4&#65533;&#65533;d&#65533;/p&#65533;c	f&#65533;8&#65533;&#65533;d&#65533;&#65533;{A&#65533;,'&#65533;&#65533;el&#65533;&#65533;8&#65533;&#65533;V&#65533;&#65533;&#65533;m&&#65533;x`7&#65533;D/4&#65533;n&#65533;&#65533;&#65533;&#65533;"&#65533;&#65533;%&#65533;&#65533;&#65533;H&#65533;h&#65533;c&#65533;j&#65533;&#65533;&#65533;&#54279;=&#65533;&#65533;&#65533;D!j&#65533;&#65533;&#65533;?&#65533;&#65533;&#65533;n!&#65533;&#65533;)s&#212;H&#65533;&#65533;&#65533;&#65533;&#65533;?&#65533;&#65533;&#65533;&#65533;&#65533;e[YJd&#65533;<&#65533;uP{c^Y&#65533;&#65533;&#65533;&#65533;|2t&#65533;&#65533;&#65533;*&#65533;&#65533;&#65533;&#65533;&#65533;G=&#58447;}&#65533;#&#65533; &#65533;&#65533;F&#65533;&#65533;	b[b&#65533;0&#65533;H&#65533;A&#65533;w&#65533;&#65533;&#65533;	&#65533;&#65533;w&#65533;d&#1088;f9&#65533;}&#65533;cD&#65533;&#65533;Q&#65533;&#65533;Ud&#65533;&#424;&#65533;
&#65533;&#65533;F#&#65533;0Y&#65533;&#65533;&#65533;(&#65533;
&#65533;%FH&#65533; J#:&#65533;&#65533;&#65533;&#65533;&#65533;&#65533;&#65533;/&#65533;&#65533;&#65533;!1,&#65533;?&#65533;i!i&#65533;&#65533;&#65533;&#65533;&#65533;!3&#65533;&#65533;&#65533;&#65533;&#65533;&#65533;&#65533;&#65533;I"&#65533;&#65533;)&#65533;&#65533;&#65533;&#65533;3	&#65533;
}` plc&#65533;C&#65533;<&#65533;a&#65533;g&#65533;&#65533;I&#65533;p&#65533;U&#65533;b&#65533;&#65533;0&#65533;&#65533;*Y&#65533;\&#65533;&#65533;&#65533;&#65533;%L&#65533;&#65533;&#65533;5&#65533;@&#65533;&#65533;&#65533;30&#65533;&#65533;1&#65533;Y&#65533;c&#65533;&#65533;$}&#65533;I&#65533;i&#65533;&#65533;&#65533;&#65533;&#65533;`&#65533;&#65533;&#65533;gJ&#65533;e&#65533;&#65533;&#65533;J&#65533;&#65533;F&#65533;}&#65533;3&#65533;&#65533;$&#65533;&#65533;&#65533;4%&#65533;&#65533;&#65533;6f&#65533;&#65533;t"&#65533;&#65533;`&#65533;&#65533;Z&#65533;&#65533;q&#65533;&#65533;&#65533;&#65533;8&#1228;&#65533;&#65533;&#1434;BE&#65533;uP&#65533;N&#65533;&#65533;U&#65533;j&#65533;&#65533;L&#65533;&#65533;$&#65533;2&#65533;&#65533;L,&#65533;&#65533;K%&#65533;&#65533;^	5&#65533;&#65533;&#65533;&#65533;&#65533;&#65533;dZ[[&#65533;&#1176;&#65533;u&#65533;*&#65533;&#65533;iJ &#65533;&#65533;&#65533;&#65533;Mf4&#65533;&#65533;(&#1497;Jj
5YHE*B&#65533;&#65533;&#65533;&#372;"5&#65533;hC&#65533;z&#65533;h>W&#65533;&#65533;e1&#65533;Y&#65533;n(&#65533;&#1898;EA&#65533;U&#65533;X&#1323;&#65533;8I&#65533;&#65533;-g&#65533;D`&#65533;B&#1178;N&#1261;r&#807;&#65533;&#65533;&#65533;/&#65533;&#34537;6+&#65533;T&#65533;ml&#65533;)&#65533;`&#65533;P&#65533;&#864;&#65533;`&#65533;&Asg:&#65533;~6&#65533;hDE&#65533;Lm&#65533;&#65533;&#65533;&#65533;&#65533;w&#65533;U&#65533;+q&#65533;IbtGr&#65533;&#65533;&#65533;]_J&#65533;&#65533;&#65533;b&#65533;$&#65533;&#65533;*&#65533;k
 &#65533;&#65533;&#65533;&#65533;&#65533;&#65533;<&#65533;&#65533;a&#65533;k!&#65533;&#65533;F&#65533;2&#65533;&#65533;l&#65533;I&#65533;Z&#65533;&#65533;F&#65533;u&ax1&#65533;ao8&#65533;&#65533;FL@!&#65533;&#65533;&#65533;&#65533;4&#65533;&#65533;&#65533;pD&#65533;&#65533;5p&#65533;&#65533;&#65533;+&#65533;3&#65533;&#65533;&#65533;&#65533;&#65533;DIK&#65533;x&#65533;&#65533;g&#65533;&#65533;&#65533;&#392;H&#445;&#1349;&#65533;ln&#65533;&#65533;&#65533;&#65533;p&#65533;C-/J`&#65533;d%&#874;8t&#65533;&#89180;e-c&#65533;w&#65533;5&#65533;+`%&#65533;&#65533;&#65533;Z*&#65533;q=U&#65533;&#65533;qE&#65533;&#65533;C&#65533;1&#65533;16KS&#65533;%&#65533;&#65533;3&#65533;+&#65533;<&#65533;r&#65533;d&#65533;#e\&#65533;\&#65533;&#65533;&#65533;&#65533;&#65533;&#65533;F+g&#65533;&#33424;&#65533;&#65533;&#65533;&#65533;&#65533;&#65533;z&#65533;Mh&#65533;a&#65533;&#65533;AjQo&#65533;&#65533;}rV&#860;&#65533;2&#65533;&#1633;f>I&#65533;QBb&#65533;&#65533;X&#65533;q  Q7&#65533;Y&#65533;&#65533;soE&#65533;&#1147;&#65533;&#65533;D&#65533;'&#65533;C&#65533;&#65533;&#760;&#65533;&#65533;&#65533;IsA&#65533; &#65533;q&#65533;d&#65533;&#65533;&#65533;I&#65533;&#65533;&#55162;KrV&#65533;0T#4tg&#65533;(&&#65533;P&#65533;&#65533;&#65533;6j&#65533;&#65533;&#65533;&#65533;&#65533;&#603;B	8Rt&#65533;&#65533;&#65533;&#65533;B&#65533;&#65533;.&#65533;P&#65533;/$&#65533;$&#65533;&#65533;&#65533;J&#65533;&#65533;&#65533;&#65533;<%
&#65533;&#65533;+N&#65533;p&#65533;&#65533;&#65533;&#65533;P&#65533;&#65533;+2&#65533;/a&#216;&#65533;&#65533;-$&#65533;&#65533;A&#65533;&#65533;&#912;%@&#65533;&#65533;&#65533;&#65533;&#65533;0A&#65533;&#65533;K&#65533;T&#65533;&#65533;&#65533;d&#65533;&#65533;&#65533;es&#65533; &#65533; x&#65533;&#65533;6!&#65533;=&#65533;&#65533;"&#65533;&#65533;&#65533;I8&#65533;r&#65533;&#65533;&#65533;)A&#65533;&#65533;i&#65533;&#65533;.9&#65533;&#65533;&#65533;qE<7&#65533;&#65533;	&#65533;"&#65533;}&#65533;&#65533;{&#65533;&#65533;&#65533;V&#65533;&#65533;&#65533;&#65533;i&#65533; `&#65533;%t&#65533;@X%6&#65533;&#65533;&#65533;&#65533;[ {&#65533;CBp&#65533;&#65533; / a&#65533;bx&#65533;s&#65533;&#65533;&#65533;p&#65533;&#65533;&#65533; 	40&#65533;&#65533;&#65533;C&#65533; &#65533;&#1028; `	&#65533;a&#65533;.s^P`+ &#65533;`&#65533;?&#65533;&#65533;xl&#65533;&#65533;&#65533;JZo;&#65533;&#65533;*@@&#65533;&#65533;&#1819;d&#65533;&#65533;x&#65533;&#65533;i&#65533;
&#65533;&#65533;&#65533;&#65533;&#65533;&#65533;&#65533;&#65533;!(&#65533;2&#65533;&#65533;&#65533;}&#823;&#65533;&#21091;&#65533;&#716;&#65533;Ec&#65533;&#807;&#65533;&#65533;F&#65533;&#65533;&#65533;&#65533;9&#65533;/&#65533;X&#65533;If &#65533;
&#65533;A&#65533;:&#65533;&#65533;&#65533;&#1729;&#65533;V&#65533;?&#65533;Q&&#65533;Oh@&#65533;&#65533;&#65533;&#65533;&#65533;&#65533;.&#65533;&#65533;&#65533;/&#65533;&#65533;a&#65533;v/&#65533;v&#65533;&#65533;&#65533;f&#65533;&#65533;f&#65533; %&#65533;a&#65533;&#65533;B&#65533;,&#65533;Rl&#65533;BHl&#65533;&#65533;A&#65533;`&#556;KP&#65533;&#65533;4&#65533;`&#65533;&#65533;@&#65533;j0{&#65533;&#65533;$&#65533; &#65533;,&#65533;gP&#65533;d&#65533;&#65533;k&#65533;&#65533;&#65533;&#65533;&#695;&#65533;&#65533;&#65533;f&#65533;f&#65533;&#65533;&#65533;&#65533;vMmD&s&#65533;&#65533;j&#65533;&#65533;&#65533;&#65533;&#65533;&#65533;*&#65533;&#65533;&#65533;&#65533;`&#65533;&#65533;H&#65533;,&#65533;"&#65533;&#65533;"6&#65533;&#65533;+O&#65533;?&#65533;&#65533;fa&#65533;&#65533;&#65533;&#65533;$P&#65533;&#65533; "&#65533;&#65533;X&#65533;&#65533;&#65533;&#65533;N&#65533;b&#65533;&#65533;
&#65533;^ &#65533;&#65533; &#65533;O&#65533;&#65533;&#65533; h`&#65533;+1@*&#65533;6&#65533; &#65533;&#65533;*@8&#65533;&#65533;v@&#65533;z&x@&#65533;&#65533;o*&#65533;&#65533;>`&#65533;N&#65533;P&#65533;s*B aJ |&#65533;[&#65533;X&#65533;0&#65533;&#65533;An@&#65533;|@^&#65533;d&#65533;'g`fZ&#65533;&#65533;:&#65533;&#65533;@&#65533;&#65533; &#65533;&#65533;zf&#65533;^FdD&#65533;&#65533;&#65533;&#65533;&#65533;mB&#65533;y&#65533;&#65533;&#65533;RF&#65533;0`&#65533;&#65533;!,AJ&#65533;@OL!&#65533;&#65533;&#65533;&#65533;f&#65533;1&#65533;&#65533; "&#65533;&#65533;&&#65533;-&#65533;"HT&#65533;$@@&#65533;&#1712;"T.%&#65533;&#65533;&#1025;[&#65533;&#65533;N-i&#65533;N0%H&#65533;&#65533;&#65533;L&#65533;d"`0&#840;&#65533;F&#65533;N&#65533;&#65533;Ic`&#65533;&#1520;2gqN&#65533;yGmb,&#530;F%&#65533;Iw$g&#65533;0&#65533;
Zrn8&#65533;c&#65533;&#65533;f&#65533;&#65533;*&#65533;&&#65533;&#65533;&#65533;&#65533;J&#65533;.&#65533;$&#556;&#65533;&#65533;n&#65533;N&#65533;DN&#65533;&#65533;&#65533;&#65533;&#65533;$#&#65533;&#65533;&#65533;R"&#866;&#65533;B&#65533;&#65533;&#65533;gH&#65533;*0&#65533;&#65533;*L&#65533;&#65533;&#65533;&#65533;&#65533; &#65533;&#65533;  &#65533;&#65533;&#65533;M&#65533;&#65533;&#65533;@&#65533;Q&#65533;&#65533;&#65533;&#65533;&#65533;&#65533;^&#65533;ab&#65533;@A~&#65533;&#65533;&#65533;t&#65533;&#65533;\&#65533;0M&#65533;i J`&#65533;r&#65533;qD@"&#65533;raP!&#65533;Bo~a\&#65533;Z`&#65533;&#65533;@&#65533;(&#65533;&#65533;&#65533;&#65533;&#65533;8&#65533;&#65533;L &#65533;t&#65533;&#65533;&#65533; t&#65533;&#65533;&#65533;[&#65533;y&#65533;Z P!"@Pa5&#65533;3&#65533;!P&#65533;4q&#65533;&#65533;p&#65533;&#65533;,&#65533;&#65533;`=O&#65533;&#65533;d &#65533;P&#65533;"&#65533;&#65533;%&#65533;"0&#65533;&#65533;&#65533;3&#65533;&#65533;&#65533;&#65533; &#65533;"@ ,S&#65533;&#65533; 5Q&#65533;&#65533;P&#65533;J0&#65533;J&#65533;&#65533;,Bc&#65533;$)$&#65533; &#65533;Nb&#65533; &#65533;&#65533;e&#65533;8`+:f&#65533;&#65533;
&#65533;i^&#65533;n@`&#65533;|&#65533;a&#65533;&#65533;F0/&#65533;Q%&#65533;&#65533;&#65533;(&#65533;&#65533;MC&#65533;z&#65533;&#65533;&#65533;&#65533;G&#65533;Z&#65533;)&#1896;&#65533;"LQ&#65533;*@&#65533;&#65533;m6&#65533;C&#65533;#9$&#65533;p&#65533;&#65533;&#65533;A&#65533;&#65533;u&#65533; &#530;&#65533;2&#65533;&#65533;&#65533;&#65533;&#65533;V&#65533;&#65533;3&#65533;f&#65533;&#65533;&#65533;&#65533;&#1478;&#65533;&#65533;N&#65533;N+b&#1793;+} :&#65533;&#65533;&#65533;a&#65533;/&#65533;Z`%
&#65533;@ | 8&#65533;aq&#65533;&#65533;`&#65533;a"&#65533;&#65533;&#65533;R157&#65533;&#65533;&#65533;SCS &#65533;@.&#65533;&#65533;7[`&#65533;R&#65533;&#65533;TaF &#65533;&#65533;1&#65533;"F 
&#65533;:&#65533;&#65533;4K q&&#65533;&#65533;.&#65533;:)UP&#65533;@L&#65533;8&#65533;&#65533;x@&#65533;>&#65533;BnMY&#65533;&#65533;M&#65533; &#65533;o&#65533;b&#65533;Tc&#65533;>jLb&#18670;lX&#65533;"6@&#65533;5t&XP&#65533;&#65533;&#65533;B&#65533;&&#65533;&#65533;$&#65533;&#65533;e*&#65533;!&#65533;&#65533;&#65533;&#65533;&=F&#65533;^&#65533;&#65533;&#65533;GB&#65533;.&#65533;+&#65533;&#65533;Fom&#65533;%n&#65533;&#65533;Nh&#65533;.(K(pp2&#65533;&#65533;Ic&#65533;mv&#65533;i(&#1828;,R&#65533;&#65533;**&#65533;<%&%2@^+&#65533;K&#65533;&#65533;$\mKi&#65533;KE&#65533;c&#65533;	&#65533;`&#65533;
*r&#65533;&#65533;T&#65533;2&#65533;NfY&#65533;&#65533;X&#65533;>Qb&#65533;\&#65533;>&#65533;&#65533;fq&#65533;VM&#65533;p&#65533;VO&#65533;&#65533;&#65533;Z&#65533;V&#65533;&#65533;6&#65533;6 &#65533;t&#65533;&#65533;&#65533;&#65533;j&#65533;O&#65533;&#65533;p&#65533;P&&#65533;&#65533;Qm&#65533;&#65533;mp 1&#65533;&#65533;68&#65533;V8&#65533;&#65533;b&#65533;n&#65533;&#65533;12&#65533;62&#65533;v8&#65533;&#65533;$72A&#65533;L&#65533; 00`&#65533;&#65533;ic!U@ %&#65533;&#65533;&#65533;`&0*&#65533;BwtE&#65533;tI&#65533;&#65533;t]&#65533;$B&#65533;"*&#65533;6&#65533;u7 uc&#65533;1*&#65533;&#513;vc&#65533;]&#65533;&#65533;^[&#65533;&#65533;!1&#65533;j&#65533;&#65533;e&#65533;<&#65533; A
&#65533;&#65533;{&#65533;&#65533;&#65533;oF&#65533;&#65533;&#65533;Z&#65533;"t`"&#65533;t&#65533;&#65533;&#65533;&#65533;&#65533;w&#65533;&#65533;&#65533;&#65533;$H&#1806;&#65533;	K&#65533;&#65533;&#65533;xh&#65533;&#65533;&#65533;fE&#65533;~&#65533;&#65533;
&#65533;&#65533;Er&#65533;*&#300;"2&#65533;+&#65533;D&#1372;&#65533;&#1200;4&#65533;h&#65533;&#65533;X&#65533;f&#65533;&~,&#65533;,5$N&#65533;D&#65533;h&#65533;N&#65533;Y&#65533;&#65533;&#65533;jOB&#65533;&#65533;v%n&#65533;&#65533;&#65533;&#65533;iU&#65533;&#65533;&#65533;&#65533;&#65533;"Z&#65533;q	2?	Cf&#65533;&#65533;$&#65533;x&#65533;xpF&#65533;&#65533;!&#65533;Rool&#65533;d0&#65533;f"&#65533;$4&#65533;&#65533; rO&#65533; W&#65533;&#65533;"&#65533;&#65533;_&#534;M_/&#65533;&#65533;&#65533;[O&#65533;:&#65533;@.R@\O&#65533;&#65533;&#65533;t&#632;u+"u[&#65533;UW%^&#65533;uY wU&#65533;&#65533;&#65533;w&#65533;j&#65533;&#65533;^]AA&#65533;&#65533; &#65533;&#65533;2&#38318;&#65533;4(y&#65533;%q 	`p&#65533;|&#65533;6&#65533;PMB|W"&#65533;&#65533;&#65533;&#65533;&#65533;&#1087;N&#65533;}&#65533;&#65533;L4&#65533;&#65533;&#65533;sv2&#65533;*y&#1842;P&#65533;*&#65533;&#65533;&#65533;&#65533;&#65533;+U&#65533;L&#65533;$Z&#65533;3D^	8]&#65533;f&#65533;e&#65533;jh&#65533;BH&#65533;&#65533;&#65533;&#65533;&#65533;m&#65533;Z&#65533;O%&#65533;&#65533;
0&#65533;_&#65533;&#65533;&#65533;&#65533;b\&#65533;Ab@f&#65533;fq&#65533;&#65533;Pg&#65533;
&#65533;&#65533;&#65533;&#65533;P&#65533;&#65533;m1&#65533;2o&#65533;&#65533;&#65533;&#65533;&#65533;>&#65533;?&#65533;&#65533;$&#65533;&#65533;&#65533;&#65533;&#65533;'2}*n&#65533;o2&#65533;&#65533;&#65533;&#65533;&#495;&#65533;&#65533;mq&#65533;;&#65533;ph&#65533;|&#65533;f&#1206;ZS&#65533; Qt&#65533;J&#65533;&#65533;&#65533;&#65533;,"&#65533;&#65533;.&#65533;&#65533;*&#65533;&#65533;&#65533; &#65533;A&#65533;e4n &#65533;H&#65533;\+\&#65533;\`\&#65533;&#65533;&#65533;a&R&#65533;&#65533;&#1574;m&#65533;C&#65533;E&#65533;z&#65533;\Y&#65533;&#641;v&#65533;uQ&#65533;AO&#65533;`&#65533;#&#65533;wk&#65533;7%@T9&#65533;&#65533;+bD5y&#65533;&#65533;&#65533;&#65533;&#65533;&#65533;R&#65533;z&#65533;&#65533;&#65533;&#65533;L&#65533;&#65533;&#65533;.&#65533;l|I&#1613;&#65533;@&#65533;&#65533;&#65533;D&#65533;&#65533;&#65533;eH&#65533;z^&#65533;h&#65533;dW&#65533;&#65533;*&#65533;&#65533;H&#1072;&#65533;&#65533;&#65533;LV&#65533;`&#65533;D&#65533;&#65533;&$M&#65533;#]&#65533;&#65533;zk&#65533;#&#65533;W&#65533;H(&#65533;&#65533;*&#65533;0&#65533; * fR&#65533;&#65533;&#65533;&#65533;&#65533;&#65533;&#65533;&#65533;J&#65533;&#65533;&#65533;6%&#65533;ul+b&#65533;1&#65533;iU&#65533;,&#65533;&#65533;
&#65533;&#65533; &#65533;&#65533;&#65533;&#65533;&#65533;&#65533;:&#65533;&#65533; &#65533;&#65533;9g&#65533;P&#65533;&#65533;&#1626;&#65533;&#65533;oZ&#65533;&#65533;&#65533;&#65533;O"&#65533;,&#65533;O&#65533;&#65533;&#65533;&#65533;&#65533;&#65533;"&#65533;&#65533;n&#65029;@8&#65533;'&#65533;&#65533;K&#65533;&#65533;&#65533;&#65533;&#65533;$N &#65533;&#65533;Y&#65533;e&#65533;&#65533; ay#&#65533;&#65533;L"P"&#65533;&#65533;&#65533;&#65533;uau&#65533;!&#65533;}:&#65533;&#728;&#65533;U&#65533;&#65533;&#65533;;v+avE&#65533;\&#13131;z&#65533;&#65533;$ 51&#65533;&#65533;O&#65533;&#65533;	&#65533;&#65533;&#65533;&#65533;&#65533;&#65533;R&&#65533;&#65533;&#65533;&#65533;&#65533;&#65533;M&#65533;&#65533;_IO&#65533;n&#65533;&#65533;{&#65533;b&#65533;&#65533;w&#65533;&#65533;&#65533;.&#65533;&#65533;^2&#65533;&#65533;&#65533;&#65533;'
&#65533;)h&#65533;'&#65533;$M&#65533;c&#65533;&#65533;B&#65533;!&#65533;&#65533;&#65533;!	Nb&#65533;&!eQ&#65533;f&#65533;9 &#65533;|&#65533;	&#65533;Q&#65533;&#65533;C^&#65533; &#65533;$(7&&#65533;&#65533;&#65533;|&#65533;:&#65533;&#1206;N&#65533;0&#65533;&#65533;&#65533;q&#65533;&#65533;[&#65533;&#65533;&%d&#65533;&#65533;&#616;&#65533;&#65533;9&#65533;-&#65533;&#65533;g&#65533;&#65533;&#65533;&#65533;ydN"&#65533;&#65533;m&#65533;&#65533;T&#65533;DF;3/M&#65533;&#23681;&#65533;%FS&#65533;n ( &#65533;!&#65533;&#65533;A&#65533;&#65533;&#65533;&#65533;&#65533;gp{&&#65533;&#2038;&#65533;&#65533;)f&#65533;&#65533;&#65533;&#65533;c&#65533;&#65533;&#65533;$>`b`B&#65533;B&#65533;&#65533;&#65533;&#65533;&#65533;j-&#65533;&#65533;*&#65533;@&#65533;a&&#65533;&#65533;+&#65533;&#65533;&#65533;&#65533;&#65533;uk:&#65533;Y&#65533;ua&#1510;&#65533;&#65533;&#1944;&#65533;&#65533;&#65533;v&#65533;&#65533;SB.&#65533;`%Z&#65533;&#65533;&#65533;&#65533;&#65533;M&#65533;&#65533;{&#65533;&#65533;$&&#65533;8&#65533;_&#65533;7zS"{&#16482;&#65533;*&#65533;Q&#65533;&#65533;&#65533;
.&#65533;&#65533;k&#65533;&#65533;&#65533;&#620;&#1836;
<&#65533;&#1496;'&#65533;K&#65533;gs&#65533;W&#65533;t'&#65533;+&#690;`&#966;&#65533;&#65533;&#65533;'&#65533;`%&#65533;`&#65533;&#65533;&#65533;&#65533;&#65533;\^&#65533;}C&#65533;7^&#65533;I&#65533;a&#741;&#65533;V,$&#65533;@&#65533;&#65533;"&#65533;lN&#65533;}&#65533;&#65533;&#65533;&#65533;&#65533;4&#65533;&#65533;&#65533;*&#65533;&#1932;n&#65533;&#65533;&#65533;f&#65533;&#65533;&#65533;&#65533;X&#65533;&#65533;&#65533;&#65533;&#65533;j&#1620;?&#65533;&#65533;S&#65533;&#65533;WB&#65533;&#65533;&#65533;&#1716;>)&#65533;&#65533;&#65533;9eBfz*&#65533;Qo&#65533;:8&#65533;&#65533;Dk!&#65533;*&#65533;&#65533;i&#65533;p&#65533;wj&#65533;&#65533;&#65533;"&#65533;o1&#65533;{p&#65533;l88&#65533;&#65533;&#65533;&#1848;&#65533;Z&#65533;&#65533;&#65533;|&<&#65533;i+"&#65533;[&#65533;&#65533; &#65533; &#65533; &#65533;&#65533;&#65533;@Q"
!@&#65533;&#65533;!>&#65533;&#65533;e4O	&#65533;s&#65533;&#65533;&#31125;=&#65533;QvK&#65533;&#65533;<&#65533;w&#65533;*&#65533;&#65533;&#65533;xC~&#65533;&#620;&#65533;5&#65533;&#65533;e&#65533;"&#65533;X%,&#65533;&k4&#65533;&#65533;&#65533;&#65533;Dy0{F&#1305;&#65533;o&#65533;&#65533;q0&#65533;&#936;w&#65533;&#65533;c-D&#435;g&#65533;?{Vr0(&#65533;&#65533;&#65533;&#65533;&#65533;VIr&#65533;&#65533;&#65533;&#65533;+"&#65533;e&#65533;&#65533;&&#65533;*&#65533;&#65533;Y&#65533;&#65533;h&#65533;&#65533;&#65533;&#65533;3&#304;+&#152;&#65533;&#65533;&#19398;  &#65533;x&#65533;G&#65533;&#65533;&#65533;&#65533;?&#65533;&#65533;TA&#575;3&#65533;&#65533;&#65533;9CP&#65533;%>
NL&#65533;&#65533;&#65533;&#319;<|&#65533;P &#65533;&#511;iv> &#65533;&#65533;&#65533;4&#65533;l&#65533;HP&#931;.]&#65533;=&#65533;&#627;&#65533;M	&#65533;&#65533;&#65533;&#65533;&#65533;:3&&#65533;&#65533;&#65533;&#65533;&#65533;Zxn&#65533;&#65533;A &#1360;!7HU&#65533;N
B@u&#65533;C&#65533;X8^&#65533;&#65533;&#65533;&#65533;&#65533;K09&#665;F&#65533;&#65533;&#65533;&#65533;&#65533;&#65533;&#65533;E&#65533;Xj&#65533;&#65533;&#65533;&#65533;&#65533;A&#198;&#65533;&#65533;8&#65533;5&#65533;v&#65533;&#65533;8DlG^<x&#65533;&#65533;`&#65533;&#65533;+&#65533;8&#65533;B v&#65533;&#65533;#d&#65533;(@&#65533;&#65533;L&#65533;?+&#65533;:&#65533;X0n&#65533;&#65533;&#65533;&#65533;&#65533;8X&#65533;/3&#65533;T&#65533;&#65533;`&#65533;&#65533;&#1059;K&#65533;N&#65533;&#65533;&#65533;J&#65533;\&#65533;&#65533;&#65533; w&#65533;.&#65533;o&#65533;~C&#65533;,*&#65533; &#65533;]&#65533;&#65533;&#65533;2&#65533;G(@&#65533;&#65533;d&#65533;&#65533;&#65533;&#65533;&#65533;&#65533;&#65533;&#65533;?&#65533;H&#65533;t&#65533;&#65533;&#65533;?y&#65533;3EI&#65533;qT&#65533;#AA04&#65533;&#65533;@&#65533;&#65533;A&#65533;&#65533;XPA\m&#65533;0&#65533;PEG&#65533;F&#65533;TAUlC&#65533;Nm=&#65533;&#65533;&#65533;&#65533;0&#65533;&#65533;	AE YDiD*>&#65533;C&#65533;=&#689;&#65533;:&#65533;&#65533;g&#65533;&#65533;Nh&#65533;&#65533;&#65533; &#65533;h&#65533;&#65533;&#65533;l&#65533;&#65533;&#65533;l&#65533;%X&#65533;&#1469;&#65533;&#65533;/&#65533;A&#65533;&#65533;C$&#65533;'1$j&#65533;?f&#65533;@ &#65533;<t`&#65533;J(&#65533;
&#65533;"&#65533;)H&#65533;&#65533;&#65533;&#65533;cJ&#65533;&#65533;?F&#65533;&#65533;&#65533;/&#65533;&#65533;&#65533;}!t&#65533;&#65533;}}&#65533;c&#65533;"&#65533;&#65533;&#65533;&#65533;&#65533;x`CAk&#65533;&#65533;=&#65533;&#65533;@-&#65533;&#65533;&#65533;M&#65533;&#65533;0k&#65533;&#65533;A&#65533; &#65533;&#65533;&#65533;&#65533;P&#65533;"!&#65533;&#65533;-&#32779;&^fAX&#65533;Q&#65533;AZ}&#65533;&#65533;/&#65533;fGg&#65533;&#65533;&#65533;&#65533;&#65533;&#65533;8x&#65533;	&#65533;Ak4}t&#65533;&#65533;&#65533;&#65533;&#65533;?&#65533;&#65533;k/A&#65533;&#65533;&#65533;A	P&#65533;N&#65533;C&#65533;C&#65533;A&#65533;@&#65533;&#65533;p&#65533;,&#65533;?&#65533;&#65533;^v&#65533;u&#478;&#65533;&#65533;&#65533;&#65533;&#65533;&#65533;&#65533;&#65533;&#2009;&#65533;&#65533;A&#65533;&#65533;&#65533;&#65533;T_&#65533;&#65533;&#65533;9&#65533;<a&#65533;&#65533;&#65533;?&#65533;R&#65533;u&#65533;&#65533;A&#65533;q&#65533;C&#65533;4!q#&#65533;&#65533;SN#>j\k&#65533;H&#65533;>&#65533;\&#65533;&#65533;&#65533;&#65533;&#65533;<&#65533;@c;&#65533;U&#65533;A@&#65533;J&#65533;AYP(A&#65533;bS&#65533;l&#65533;WS&#65533;4&#65533;(TPA&#65533;!i=r&#65533;&#65533;4&#65533;&#65533;g&#65533;&#65533;&#65533;!&#65533;`&#65533;?R@rP&#65533;TG&#65533;&#65533;&#65533;&#65533;'&#65533;d&#65533;O&#65533;y	&#65533;&#65533;&#65533;?&#65533;&#65533;&#65533;?-\#&#65533;&#65533;&#65533;AK<&#65533;`&#65533;&#65533;	&#65533;eLy&#65533;(&#65533;ryohD;d&#65533;$&#65533;&#65533;&#65533;&#65533;&#65533;#&#65533;1&#65533;&#65533;QF&#65533;3&#65533;&#65533;&#65533;A&#65533;?6&#65533;&#65533;?|&#65533;5"&#65533;&#65533;&#65533;:kx&#65533;&#65533;&#65533;q;h&#1414;&#65533;&#65533;"&#65533;L&#65533; ,b&#65533;&#484;&#65533;-sm	&#65533;&#65533;C+&#65533;&#65533;&#65533;
q&#65533; 7&#65533;&#65533;&#65533;&#65533;&#65533;6&#65533;b&#65533;&#65533;&#65533;&#65533;~C&#65533;&#65533;&#65533;&#65533;B&#65533;X&#65533;&#65533;&#65533;&#65533;b&#65533;&#65533;q&#65533;&#65533;&#65533;&#65533;&#65533;9n&#65533;	&#65533;S&#65533;&#65533;	:8&#1708;&#1180;&#65533;&#65533;&#65533;s#+&#65533;U&&#65533;&#65533;y';&#1953;bw&#65533;s&#65533;g0[O&#65533;$&#65533;&#65533;&#65533;g@&#65533;&#65533;A&#65533;&#1223;&#65533;NM&#65533;&#65533;&#65533;1\Ct&#208;&#65533;&#65533;f!&#65533;&#65533; &#65533; &#65533;&#65533;&#65533;*&#65533;&#65533;&#65533;$&#65533;GNR@RE&#65533; &#65533;C&#65533;&#65533;v!&#65533;&#65533;&#274;&#65533;&#65533;&#65533;&#65533;&#65533;2D&#65533;&#65533;&#65533;/&#65533;<&#65533;_&#65533;R&#65533;&#65533;JD&#65533;&#65533;*&#65533;&#65533;l&#65533;&#65533;?P&#65533;N&#65533;S&#65533;&#65533;&#65533;&#65533;&#805;&#532;&#65533;BX&#65533; J3H&#354;C&#65533;&#65533;&#65533;o&#65533;&#65533;'&#65533;0&#65533;&#65533;&#65533;&#65533;2&#65533;U$B &#65533;&#65533;&#65533;nS0&#65533;&#65533;`'&#65533;&#65533;I&#65533;&#65533;IT&#65533;&#65533;&#65533;W&#65533; &#65533;l&#65533;&#65533;G&#65533;T&#65533;]&#65533;"&#65533;&#65533;"&#65533;&#65533;&#65533; #&#65533; &#65533;p&#65533;&#65533;&#65533;&#65533;}&#65533;&#65533;&#65533;'&#65533;&#65533;&#65533;&#65533;aW&#65533;X&#65533;&#65533;A&#65533;&#65533;A&#65533;b&#680;&#65533;&#65533;@&#65533;c&#65533;&#1385;Va&#65533;%&#65533;&#65533;"@&#65533;P 5&#65533;&#65533;d0S&#65533;&#65533;$q&#65533;&#65533;	&#65533;a	&#65533;&#65533;&#65533;&#65533;	p`&#65533;&#65533;Fp&#65533; Z@&#65533;D&#65533;&#65533;&#65533;&#65533;G&#65533;&#65533;)&#65533;x&#65533; 'x&#65533;?&&#65533;&#65533;&#65533;&#65533;DS&#65533;>&#65533;1&#547;c&#65533;&#1253;Z&#65533;&#65533;&#65533;&#65533;&#1389;Ab6W1ZGr&#65533;ic~&#1288;F&#65533;m&#65533;lZ&#65533;? T&#65533;4L 5&#65533;#&#65533;0 C&#65533;`&#65533;D&#65533;Y&#65533;&#65533;&#513;&#65533;&#65533;lAL&#65533;eD&#65533;$&#65533;r4xm&#65533;^&#65533;&#65533;F^S	P &#65533;P&#690;
&#65533;&#65533;&#65533;Ka&#65533;m7&#65533;1'H')h&#65533;&#65533;l&#65533;&#761;&#65533;&#65533;\Z&#65533;r&#65533;&#65533;&#65533;&#65533;&#65533;&#65533;A&#65533;&#65533;l&#65533;   X&#65533;HD&#65533;&#65533;h@V&#65533; rjxA&#65533;P%&#65533;b&#65533;&#65533;&#65533;&#65533;&#65533;A80Im&#65533;a&#65533;ih&#65533;6&#65533;&#65533;&#65533;%e+N	<&#65533;	T&#65533;&#65533;&#65533;,&#65533;l6&#65533;&#65533;&#65533;9XM&#65533;@"&#65533;@8p&#65533;;&#65533;&#65533;v#HB#DJ&#65533;&#65533;"HAA; 5&#65533;w&#65533;g&#65533;p&#65533;X&#65533;rG<&#65533;%O/0J&#65533;&#65533;B&#65533;&#65533;5&#65533;K&#257;&#65533;Ja&#65533;	D&#65533;&#65533;,(&#65533;?|&#65533;!&#65533; &#65533;&#65533;G&#65533;&#65533;&#65533; 	(4&#65533;P&#65533;&#65533;|&#65533;&#65533;&#65533;&#65533;G:5/&#65533;&#65533;&#65533;a&#65533;Y7&#65533;s5ELL9O(Hr&#65533;#r@&#65533;p&#65533;&#65533;@eP&#65533;&#65533;&#65533;6&#740;&#65533;&#65533;&#65533;&#65533;&#65533;&#65533;,&#65533;&#65533;&#65533;&#65533;,h&#65533;2Z&#65533;&#65533;3&#65533;&#65533;	H~ A&#65533;&#65533;)&#65533;&#65533;q E&#65533;&&#288;B<&#65533;&#65533;3H&#65533;H&#65533;8&#65533;f&#65533;3*&#65533;DE
&#65533;>&#65533;&#65533;&#65533;&#65533;b&#65533;m&#65533;&#65533;^&#65533;&#65533;&#65533;&#65533;&#65533;&#65533;)&#65533;&#65533;&#65533;&#65533;&#65533;&#65533;T&#65533;&#65533;)&#65533;e&#65533;A&#65533;&#65533; &#65533;#3&#65533;r&#65533;BTc&#1216;M&#65533;&#65533;&#1485;&#65533;
&#65533; &#65533; N&#65533;
&#65533;&#65533;&#65533;
k3&#65533;{h&#65533;@X1&#65533;&#65533;\P4p&#65533;"&#707;&#65533;&#65533;
'&#65533;&#65533;o&#65533;&#65533;&#65533;&#65533; %r0&#65533;!7;$&#65533;'&#65533;&#65533;&#65533;&#65533;z&#65533;4eDF&#65533;&#65533;7\&#65533;&#65533;&#65533;&#65533;@8&#65533;&#65533;&#65533;&#65533;w&#65533;%8&#65533;&#65533;i@;P""@E	F0&#65533;D$&#65533;&#65533;&#65533;@%&#1719;&#65533;&#65533;&#65533;&#1514;&#65533;&#65533;,d!&#65533;200A&#65533;[Y&#65533;&#65533;&#65533;&#65533;J.!&#65533;&#65533;'&#65533;&#65533;B8&#65533; &#65533;,	/&#65533;t&#65533;7+&#65533;&#65533; &#65533;! &#65533;^&#65533;&#65533;&#65533;&#65533;&#65533;Y(&#65533;&#65533;&#538;"P&#65533;!X&#65533;>00&#65533;&#65533;&#65533;&#65533;Z
A&#65533;&V&#65533;&#65533;g5&#65533;X&#65533;]&#65533;-b&#65533;d&#65533;&#65533;"&#65533;=&#65533;&#375;&#65533;&#65533;f&#65533;!N&#65533;6 &#65533;&#65533;&#65533;A5&#65533;&#65533;&#65533;A&#65533;4K&#65533;&#65533;Ko\&\Y&#65533;
a&#65533;&#65533;&#65533;h&#65533;0&#65533;&#65533;F&#65533;D&#65533;&#65533;ur]&#65533;&#65533;wA&#65533;&#1055;&#65533;&#65533;3&#65533;&#65533;&#65533;v&#65533;&#65533;&#65533;Sn&#65533;&#65533;&#65533;L&#593;7P&#65533;;R&#65533;#&#65533;&#65533;&#65533;&#65533;&#65533;P&#65533;~&#1830;B&#65533;0&#65533;
&#65533;&&#65533; &#65533;&#65533;&#65533;&#65533;&#65533;W&#65533;&#65533;&#65533;&#65533;"s
&#65533;	vr]&#65533;@j&#65533;AX&#65533; X&#65533;`&#65533;&#65533;&#65533;&#65533; a&#65533; &#65533;Ds&#65533; p&#65533;4&#65533; (C&#65533;&#65533;&#65533; q&#65533;&#65533;&#65533;&#65533;&#65533;RU&#65533;&#65533;l&#65533;d&#65533; F&#65533;&#65533;&#65533;x &#65533;&#65533; &#65533;&#65533;&#65533;!7&#65533;&#65533;dB&#65533;! bf   f&#65533;&#65533;&#65533;	&#65533; 0s&#65533;&#65533;V^&#65533;&#65533;&#65533;&#65533;&#65533;"&#65533;&#65533;&#65533;r-<%V&#65533;&#65533;$Z&#65533;0d&#65533; \&#65533;!&#65533;&#65533;Y`&#1360;F&#65533;A&#65533;cI2&#65533;)"+&#65533;@q2 C&#65533; &#65533;jB&#65533; |P&#65533;M&#65533;Hp&#65533;&#65533;Let&$(u&#65533; &#65533;&#65533;&#65533;&#65533;&#65533;&#65533;&#65533; &#65533;&#65533;&#65533;U&#65533;q[&#65533;6C&#65533;&#65533;V&#65533;&#65533;&#289;E&#65533;&#65533;Y&#65533;z&#65533;2ob}&#65533;i&#65533;&#65533;3&#65533;&#65533;W&#65533;AO&#65533;7&&#65533;@:&#65533;L&#65533;Qy&#65533;&#65533;5[svU U&#65533;&#65533;GBQ&#65533;$&#711;k&#65533;H&#65533;8A&#65533;zQ&#65533;&#65533;}&&#65533;,&#65533;[&#65533;uF&#65533;&#65533;&#65533;Q&#65533;&#65533;G&#65533;@&#1366;
&#65533;&#65533;&#1014;&#65533;@&#65533;&#65533;"S&#65533;'&#65533;&#65533;&#65533;&#65533;&&#65533;&#65533;n_&#65533;3&#65533;&#65533;{&#65533;.pn&#65533;&#65533;&#65533;&#1552;yK&#65533;P[&#65533;&#65533;pa&#65533; H&#65533;8&#65533; ]a`	&#65533; <'&#65533;&#65533;9s`B&#65533;&#65533;q&#65533;!&#65533;&#65533;&#65533;$`&#65533;&#65533;&#65533;wH>A*`&#65533;&#65533;&#65533;&#65533;&#448;N&#1344;F]p&#65533;&#1638;&&#65533;
&#65533;  a@ &#65533;T&#65533; 2>$|&#65533;&#65533;@|&#65533;&#65533;+Ak&#65533;&#65533;@^ 9C&#65533;&#65533;+6&#65533;`&#65533;&#65533;A&#65533;uY&#65533;u&#65533; \&#65533;&#65533;%&&#65533;\&#65533;|Y&#65533;P%&#65533;&#1360;&#65533;lX~&#65533;&#65533;C@^`-&#65533;&#65533;0Aq&#65533;
`s&#65533;D&#65533;x&#65533;&#65533;;!rS&#65533;&#628;G&#65533;&&#65533;X#1&#65533;&#65533;&#65533;u&#65533;X&#65533;P1p&#65533;!:&#65533;&#65533;6sV&#65533;&#65533;Q&#65533;&#65533;&#65533;i&#65533;&#65533;&#65533;&#65533;A&#65533;&#65533;&#65533;&#1825;&#65533;3&#65533;P&#65533;q>&#65533;T&#65533;sW&#65533;!<C &#65533;K&#65533;#{&#65533;)&#65533;m2S&#65533;8&#65533;V@#gGU0!tS&#65533;|&#65533;5Y&#65533;0@&#65533;@ "x&#65533;I&#65533;@&#65533;<&#65533;,&#65533;~F~&#65533;v&#65533;&#34802;&#65533;&#65533;&#65533;Vm=@&#65533;&#65533;R&#65533;0%,r&#65533;,B.&#65533; %&#65533;g6&#65533;VtE&#65533;g&#65533;&#65533;aK&#65533;PFo&#539; &#65533;&#65533;l&#65533;4P][&#65533;&#65533;&#65533;&#65533;&#65533;&#65533;@;*&#65533;&#65533;&#65533;&#65533;&#65533;&#65533; -&#65533;&#65533;&#65533;&#65533;&#65533;
f&#65533;1P<a&#65533;Ba&#65533;`5&#65533;v&#65533;&#65533;Tk6&#65533;= <Y&#65533;&#65533;@&#65533;x&#65533;&#65533;G&#65533;&#546;/&#65533;&#1492;e&#65533;/&#65533;&#65533;P7&#65533;C`&#65533;`j  %&#65533;>&#65533;&#65533;9*%@;&#65533;@b&#65533;&#65533;&#65533;rl&#65533;w dY&#65533;{&#65533;&#65533;%u&#65533;$&#65533;&#1687;&#65533;	&#65533;&#65533;ud&#65533;&&#65533;&#65533;0&#65533;&#65533;&#65533;&#65533;`&#65533; @&#65533;_&#65533;&#65533;U&#65533;)&#65533;&#65533;'&#65533;o&#65533;&#65533;#R&#65533;Lt&#65533;#g&#65533;!&#65533;&#65533;&#65533;&#65533;'&#65533;&#65533;&#65533;&#65533;&#65533;5&#65533;QDp&#65533;@&#65533;Q
v&#65533;&#65533;A#&#65533;Ik&#1488;5&#65533;&#65533;&#65533;&#65533;&#65533;&#65533;I&#65533;&#1073;&#65533;&#65533;v&#65533;D&#65533;&#65533;Dft&#65533;?&#65533;iAS=j&#272;&#65533;&#65533;4&#65533;I&#65533;e&#65533;%50k
&#65533;&#65533;&#65533;&#65533;z&#65533;&#982;m&#65533;&#65533;&#65533;,@&#65533;&#65533;`&#65533;x&#65533;*~&#65533;&#65533;&#514;"&#1110;[&#65533;&#65533;}&#65533;&#1760;$&#65533;h6Pb.E&#65533;K&#65533;NeF&#65533;&#65533;P&#65533;&#65533;
n&#65533;q3B&#65533;&#65533;&#65533;3&#65533;1&#65533;*&#65533;*&#65533;&#65533;&#65533;&#65533;&0	&#65533;`~@p&#65533;&#65533;&#65533;&#65533;J&#65533; b3&#65533;P&#65533;6&#65533;&#65533;4&#65533;	s&#65533;&#65533;&#65533;&#65533;B&#65533;&#65533;&#65533;&#65533;6&#65533;&#65533;&#65533;*&#65533;t7T&#65533;qxP&#65533;&#65533;(]&#65533;&#65533;&[&#65533;&#65533;7p>&#65533;S&#65533;&#65533;&#65533;LR&#65533;lb&#65533;&#65533;H1&#65533;s8K;!"&#65533;	&#65533;b"&#65533;I!d&#65533;&#65533;ud&#65533;&#65533;Z&#65533;&#65533;&#65533;Z&#65533;&#65533;Q&#65533;Z&#65533;u00v&#65533;&#65533; &#65533;p@&#65533;&#65533;&#65533;!&#65533;&#65533;pl&#65533;&#65533;`<@&#65533;&#65533;f&#65533;&#65533;P&#65533;G &#65533;&#65533;`	`&#3756;+ &#65533;&#65533;&#65533;K&#65533;_&#65533;&#65533;K&#65533;&#65533;z&#65533;&#65533;xg1wu>PVq&#65533; &#1708;&#65533;S&#65533;&#65533;&#65533;&#65533;&#65533;&#65533;V'&#65533;V&#65533;&#65533;!3q&#65533; -&#65533;'&#65533;P&#65533;&#65533;a &#65533;&&#65533;&#1773;Ds &#65533;&#65533;W}52Pc&#65533;H&#65533;{1&#65533;GHY&#65533;&#65533;,&#65533;2m&#65533;&#65533;H*(&#65533;*&#65533;~L&#65533;[&#998;Q&#65533;&#65533;O&#65533;}A&#65533;&#65533;4D&#65533;VW&#65533;5@5&#65533;H&#65533;$=	&#262;!&#65533;"X OR!&#65533;&#65533;aj&#65533;@t&#65533;
 j&#65533;R<9{&&#65533;&#65533;&#65533;&#65533;T&#65533;&#65533;&#65533;,[&#65533;&#44441;&#65533;&#65533;O&#65533;&#65533;&#65533;]&#65533;&#65533;&#65533;QL&#65533;&#65533;&#65533;&#65533;&#65533;&#65533; 1J&#65533;I5^&#65533;&#65533;	9&#65533;14&#65533;&#65533;<&#65533;&#65533;/&#65533;_,&#65533;&#65533;&#65533;&#65533;&#65533;&#65533;TU&#65533;*&#65533;t&#65533;p&#65533; ny&  |&#65533;/P&#65533; Q*&#65533;&#65533;&#65533;Y&#65533;4@^a&#65533;~Lw:y&#1708;&#65533;&#3900;c&#65533;&#663;f&#65533;&#65533;&#65533;&#65533;J&#65533;.J&&#594;\_"&#65533;&#65533;&#65533;&#65533;&#65533;&#65533;}pR&#65533;&#65533;8 &#65533;q&#65533;`Wse&#65533;&#65533;K&#65533;&#65533;&#65533;Z&#65533;@#&#65533;&#65533;T&#65533;H &#65533;%&#65533;&#50542;&#65533;0&#65533;u&#65533;&#65533;k&#65533;&#65533;Mb&#65533; &#65533; &#65533;&#65533;&#65533;[^Y&#800;C&#65533;@> f5e&#65533;&#65533;&#65533;&#1104;| &#65533;&#65533;&#65533;&#65533;&#65533;&#65533;&#65533;&#65533;&#65533;&#65533;P&#65533;&#65533;&#65533;&#65533;&#65533; &#65533;&#65533;&#65533;&#65533;&#65533;&#65533;F&#65533;n&#65533;W&#65533;&#65533;%&#65533;&#65533;&#65533;i&#65533;:&#65533;&#65533;&#65533;[Q&#65533;"f&#65533;&#65533;
&#1234;&#65533;b&#65533;&#65533;&#65533;&#1022;&#65533;H-m&#65533;&#65533;`~&#65533;<&#65533;l&#65533;&#65533;&#65533;&#65533;&#65533;0SvX&#65533;D&#65533;r!U&#65533;6BA&#65533;&#65533;&#65533;7&#65533;&#65533;-!&#65533;70&#65533;&#65533;&#65533;&#65533;*^"m&#65533;&#65533;1&#65533;&#65533;`'j&#65533;E-|W&#65533;&#65533;&#65533;&#65533;&#65533;&#65533;&#65533;6&#65533;&#65533;m"# &#65533;!&#65533;0>&#65533;&#65533; &#65533;&#65533; a]&#65533;  0LYL&#65533;I&#65533;H&#65533;&#65533;&#65533;I&#65533;I&#65533;	R `&#65533;a&#65533;^&#65533;C(&#65533;&#65533;&#65533;&#387;&#65533;
&#65533;B&#65533;A6&#65533;kB&#1118;w&#1252;&#65533;0D!r!&#65533;3;&#65533;&#65533;Zma&#65533;&#65533;&#65533;&#65533;7&#65533;&#65533;&#65533;IP&#65533;&#65533;&#65533;a&#65533;&#65533;x&#65533;&#65533;
&#65533;&#65533;P&#65533; Ng&#65533;|&#65533;&#65533;&#65533;&#65533;0&#65533;&#65533;&#65533;u%Wd&#65533;&#65533;&#65533;&#65533;[&#65533;R&#65533;&#65533;.-DU&#65533;&#65533;a<&#65533;&#65533;&#65533;G&#65533;1ux&#1146;j[&#65533;&#65533;D&#65533;&#65533;L&#65533;&#65533;&#65533;R`	&#141;&#65533;&#65533;P&#65533;pEt3 y&#65533;A&#65533;&#65533;&#838;f&#65533;s&#65533;&#65533;&#65533;&#65533;O&#65533;&#65533;&#65533;&#65533;&#65533;&#65533;&#65533;&#65533;V$&#65533;&#65533;J&#65533;&#65533;L&#189;1>&#65533;a&#65533;&#65533;&#65533;q9>&#65533;&#65533;&#65533;&#65533;o&#65533;H&#65533;  p&#65533;&#65533;c R&#65533;&#65533;&#65533;&#65533;bm&#65533;v&#65533;&#65533;&#65533;&#65533;F~&#257;&#65533;&#65533;vK&#65533;%g&#65533;
&#65533;fl&#65533;&#65533;[4&#65533;&#65533;&#65533;7&#65533;j3&#65533;Xj&#65533;&#65533;C&#65533;&#65533;&#1188;&#65533;-}&#65533;F6=&#65533;X&#65533;&#65533;+O/&#65533;&#65533;H `'*&#65533;7=&#65533;&#65533;3&#65533;F&#65533;1&#65533;&#65533;&#65533;Q&#1089;4+B&#65533;@&#65533;&#65533;l"&#65533;B&#65533;@&#1306;)&#65533;&#65533;&#65533;$&#65533;V&#673;&#65533;&#65533;@&#65533;&#884;&#65533;8&#65533; zl&#65533;2j&#65533;H^jP&#1457;&#65533;>&#65533;&#65533;q&#65533;f{&#65533;/&#65533;)( &#65533;CAY&#1848;H*;&#65533;&#65533;&#65533;<&#65533;M!&#65533;7&#65533;&#65533;&#65533;&#65533;&#65533;&#65533;e&#65533;&#65533;E|&#65533;H&#65533;m:  &#65533;&#65533;&#65533;&#65533;&#65533;
&#890;&#65533;&#65533; &#65533;&#65533;&#65533;@`&#65533;B6dQ&#65533;&#65533;&#65533;dQ&#65533;G&#390;Q&#65533;R&#65533;&#65533;&#925;L&#65533;M&#65533;8p &#65533;B&#65533;Y<&#65533;@q&#65533;&#65533;&#65533;&#65533;&#1791;&#65533;Ba`&#65533;&#285;j&#65533;&#65533;&#65533;&#65533;&#65533;&#65533;&#65533;&#65533;Q&#65533;&#65533;&#65533;x&#65533;&#65533;nb&#65533;&#65533;&#65533;&#65533;&#65533;&#65533;C&#65533;TE(C2&#65533;m&#65533;M&#65533;&#65533;u T &#65533;&#65533;&#65533;n&#65533;m&#65533;&#65533;&#65533;&#65533;&#65533;&#65533;&#65533;&#65533;&#65533;f3%&#65533;H&#65533;&#65533;&#65533;
K
@&#65533;
&#65533;C&#1310;&#65533;E&#65533;Y&#65533;`&#65533;9U3ReXS2D&#65533;Hw&#65533;(^&#65533;&#65533;7#MX=@ &#65533;&#1039;&#65533;%>]n&#65533;6nb&#65533;-_='&#723;&#65533;&#65533;e&#65533;&#65533;:ON&#65533;&#65533;wH}&#65533; &#65533;J&#65533;&#65533;Wa&#65533;&#65533;&#65533;&#65533;5^L&#65533;	&#65533;&#65533; jS&#65533;&#65533;"&#65533;
a&#65533;&#65533;&#65533;j ok	h&#65533;M&#65533;-)w/&#65533;4&#65533;M
H6I"&#65533;,&#65533;&#65533;&#65533;&#65533;[x&#65533;&#1600;L&#65533;`&#65533;M^&#65533;&#65533;&#65533;&#65533;~5&#65533; &#65533;&#65533;&#65533;CA`L.&#65533;j|`&#65533;;&#65533;&#65533;&#65533;cK&#65533;&#65533;K&#65533;JF&#65533;j&#65533;&#65533;l=U&#65533;&#65533;Q8pq&#65533;&#65533;f&#65533;&#65533;V\&#65533;&#65533;^&#65533;&#65533;&#65533;Q&#65533;&#65533;&#65533;&#65533;RP&#65533;&#65533;&#65533;&#65533;&#65533;&#65533;D&#65533;&#65533;&#65533;:[&#65533;&#65533;&#65533;(&#65533;&#65533;&#65533;g&#65533;&#1758;V&#65533;&#65533;&#65533;m &#65533;&#65533;T&#65533;&#65533;Y&#65533;&#65533;q&#1593;&#65533;1vl&#851;&#65533;Wk&#65533;}&#65533;i#c&#65533;1&#65533;&#65533;@&#1446;&#65533;&#65533;~&#65533;Hr_&#65533;8&#65533;&#65533;&#65533;4&#65533;w&#65533;t&#65533;C&#65533;&#65533;&#65533;	&#65533;&#65533;&#65533;&#65533;&#65533;&#65533;&#65533;A&#65533;/&#65533;0&#65533;&#65533;_&#65533;*1<!&#65533;&#665;&#65533;&#1766;&#65533;&#65533;&#65533;o&#65533;&#65533;.@&#65533;&#65533;&#65533;&#136;&#65533;!&#65533;`
&#65533;/e&#65533;d)	#K&#65533;&#65533;6!&#65533;y&#65533;&#65533;PO&#65533;3%&#65533;3@&#65533;&#65533;&#65533;%&#65533;&#65533;!&#65533;&#65533;&#65533;3&#65533;f&#65533;?&#65533;E&#65533;n&#65533;&#65533;&#65533;&#65533;W&#65533;a&#65533;z&#65533;&#65533;&#65533;L&#65533;2# t-&#65533;[&#65533;&#65533;&#65533;@&#65533;&#65533;&#65533;&#65533;N&#65533;&#65533;x`P&#65533;A&#65533;&#65533;=&#65533;!EI)&#65533;&#65533;&#65533;Q&#65533;a&#65533;!!2&#65533;D&#65533;&#65533;&#65533;&#65533;&#65533;Y&#65533;&#65533;&#65533;&#65533;<&#65533;}P&#65533;&#65533;&#65533;=&#65533;A&#65533;&#32726;&#65533;&#65533;&#65533;(Dw!&#65533;&#65533;&#65533;}&#452;&#65533;9s&#65533;1&#65533;&#65533;&#65533;D&#65533;UGu&#65533;&#65533;?>&#65533;&#65533;&#65533;&#65533;&#65533;+h&#65533;K":&#65533; &#65533;&#65533;&#65533;&#65533;b#>*&#65533;}&#65533;&#65533;g&#65533;&#65533;Z6&#65533;&#1418;&#65533;&#65533;B-&#65533;&#65533;M#q&#65533;&#65533;B&#65533;&#65533;E&#65533;&#65533;&#65533;
&#65533;&#65533;&#65533;&#65533;,Q&#65533; 0* C&#65533;*&#65533;D"&#65533;&#65533;(~&#65533;&#65533;	
&#65533;&#65533;SD&#65533;
&#65533;&#65533;a&#65533; *&#65533;9	&#65533;|&#65533;G:u&#65533;&#65533;>L&#65533;&#493;&#65533;&#65533;H"&#65533;&#261;*JI&#65533;@&#65533;&#387;&#65533;#J=&#65533;&#65533;2H&#65533;"&#65533;*&#65533;&#65533;&#65533; &#65533;#&#65533;z &#65533;Z:zaMb&#65533; &#65533;8&#65533;&#65533;&#65533;x&#65533;&#65533;9&#65533;&#65533;&#224;&#65533;
*&#65533; &#65533; 
B&#65533;N&#65533;
"&#65533;&#65533;&#65533;o&#65533;*&#65533;&#65533;!&#65533;b&#65533;&#65533;!&#65533;Z&#65533;&#65533;&#65533;2&#65533;PC&#65533;&#65533;Pi:&#65533;&#65533;Z&#65533;&#65533;&#65533;&#65533;&#65533;&#65533;&#65533;U-&#65533;BjVY&#65533;B&#65533;)B&#65533;9&#540;&#65533;&#65533;&#65533;&#65533;&#65533;&#65533;2hW&#65533;5&#65533;Xdy*cA&#65533;h&#65533;f!&#65533;&#65533;&#65533;.A&#65533;U&#65533; V&#65533;&#65533;&#65533;&#65533;o&#65533;&#65533;	&#65533;&#65533;P&#65533;&#65533;&#65533;t&#65533;%,1,&#65533;'0&#65533;$&#65533;&#65533;&#556;0(&#65533;d&#65533; +&#65533;&#65533;,@MQ@!P&#65533;N&#65533;&#65533;S&#65533;j	&#65533;&#65533;i&#65533;!v)&#65533;&#65533; %c&#65533;&#65533;&#65533;M&#65533;l&#65533;1&#65533;G&#65533;s&#65533;&#65533;&#65533;&#65533;&#65533;&#65533;&#65533;"b&#65533;&#65533;!41(*(&#65533;g&#65533;c&#65533;&#65533;&#65533;&#1555;&#65533;&#65533;&#65533;&#65533;&#65533;j&#65533;&#65533;&#65533;N&#65533;&#65533;&#65533;&#65533;q@&#65533;&#65533;&#65533;@&#65533;&#65533;AK&#65533;&#65533;_*&#65533;&#65533;&#65533;&#65533;&#65533;K&#65533;&#65533;GE88l&#310;BB	&#65533;&#65533;@&#65533;&#65533;&#65533;'&#65533;x&#65533;&#65533;%&#65533;&#65533;:yt&#65533;&#1095;K&#65533;U|&#65533;<&#65533; 7&#65533;&#65533;&#65533;&#65533;&#65533;)&#65533;&#65533;*r&#65533;&#65533;|K&#1502;&#65533;!&#65533; *&#65533;&#65533;&#65533;&#835;8&#65533;&#65533;8h&#65533;&#65533;&#65533;\&#65533;&#65533;&#65533;Ek0&#65533;My"a&#65533;ij&#65533;]&#65533;:	h&#65533;=	&#65533;&#65533;&#65533;&#65533;&#65533;&#65533; &#65533;v&#65533;&#65533;&#65533;&#65533;&#65533;>;&#65533;T5&#65533;Z2&#65533;&#65533;$`-&#65533;&#65533;&#65533;M&#65533;&#65533;&#65533;e&#65533;H&#65533;j&#65533;&#65533;&#65533;&#65533;&#65533;&#65533;2&#65533;&#65533;'&#65533;&#65533;b&#65533;&#65533;b&#65533;q P&#65533;DAZF&#65533;&#65533;&#65533;&#65533;&#65533;&#65533;"&#65533;5&#65533;5x&#65533;Cm[Y&#65533;&#65533;w&#65533;4&#65533;&#65533; W&#65533;&#65533;&#65533;&#65533;
(N&#65533;Dc&#65533;!xB|&#65533; &#65533;&#65533;;L&#65533;@2&#65533;&#65533;t`&#65533;@&#65533;g&#65533;w&#65533;D6&#65533;O$&#65533;=&#65533;JI&#403;&#65533;&#65533;F7:&#65533;&#65533;2&#65533;KX"_&#65533;&#65533;?&#65533;&#65533;&#65533;&#65533;c&#65533;&#65533;&#65533;-2&#65533;td&#65533; &#65533;&#65533;&#65533;&#65533;&#65533;tr<&#65533;&&#65533;@&#65533;&#65533;&#65533; &#65533;&#65533;&#65533;&#65533;&#65533;&#65533;&#65533;&#65533;&#1888;#&#65533;O-&#65533;&#65533;<&#65533;'0&#65533;4: (@|&#65533;&#65533;&#65533;!X&#65533;'4RD&#65533;&#65533;6&#65533;&#65533;&#65533;&#65533;&#65533;&#65533;&#65533;`&#65533;H	8&#65533;!D]&#65533;
JR&#65533;&#65533;'&#65533;+7*&#65533; m9&#65533;&#65533;&#65533;pRb"&#65533;&#65533;&#65533;JW)&#65533;R&#65533;&#65533;&#65533;&#65533;&#65533;[J|&#65533;&#65533;>&#65533;@&#65533;&#65533;2&#65533;&#65533;&#65533;cv&#65533;b &#129;3&#65533;@&#65533;B&#550;&#65533;&#65533;`/Q&#65533;S&#65533;xb(&#65533;tJyxB&#65533;&#65533;&#65533;H)("&#65533;&#65533;&#697;&#65533;&#65533;Iy&#65533;@	&#65533;B&#65533;&#65533;/&#65533;&#65533;&#65533;%t&#65533;&#65533;R&#65533;h&#65533;G&#65533; &#65533;R&#65533;&#65533;&#65533;%c&#65533;#%i &#65533;u&#65533;&#65533;E-'&#65533; &#65533;&#65533;&#65533;M&#65533;&#65533;&#65533;0M&#65533;&#65533;&#65533;&#65533;&#65533;&#65533;	q&#65533;&#65533;&#65533;&#65533;&#65533;@&#65533;P&#65533; C&#65533;I&#65533; ;&#65533;&#65533;&#65533;`&#65533;5DF4v&#65533;&#65533;,,U&#1931;JWI&#588348;j*~|&#681;l&#65533;&#65533;Y@&#65533;&#65533;&#65533;+|&#65533;9&#65533;&#65533;&#65533;&#65533;&#65533;&#140;l&#65533;&#65533;?&#65533;`&#65533;&#65533;#&#65533;y8]I&#65533;&#65533;&#65533;&#65533; t&#65533;&#65533; &#65533;h&#65533;:&#65533;&#65533;&#65533;&#65533;&#65533;&#65533;&#65533;8*&#65533;&#65533;&#65533;>&#65533;B^&#65533;Eh#2&#65533;&#65533; h`&#65533;&#65533;`&#65533;`&#65533;
&#65533;EC &#65533;&#65533; &#65533;A&#65533;I&#65533;&#65533;an&#65533;&#65533;&#65533;?NI=&#65533;&#65533;`&#65533;&#65533;&#1427;' !&#65533;lSv7@|%&#65533;&#65533;&#65533;&#65533;&#65533;&#65533;9&#65533; &#65533;#&#65533;&#65533;:&#65533;&#65533;`jI&#65533;&#65533;&#65533;&#65533;&#65533;\4&#65533;&#65533;&#65533; &#65533;&#65533;f&#65533;2;&#65533;&#65533;M
1&#65533;=}&#65533;O<&#65533;3yx&#65533;&#65533;~&#65533;&#65533;P=&#65533;&#65533;69)[o?&#65533;A&#65533;&#65533;&#65533;&#65533;&#65533;D%&#65533;r	kj&#65533;&#65533;8&#65533;S&#65533;C2&#65533;BQ&#65533;&#65533;J&#65533;G&#65533;&#65533;F&#65533;&#1172;&#65533;&#65533;)&#1392;
&#65533;&#65533;&#1619;k&#65533;&#65533;&#65533;3&#65533;&#65533;V&#65533;&#65533;&#65533;&#65533;<&#65533;&#1658;&#65533;U&#65533;&#1202;&#279;&#65533;&#65533;	&#65533;&#65533;i&#65533;&#65533;u^0&#65533;*&#65533;.&#65533;&#65533;[&#65533;&#65533;&#65533;&#65533;&#1287;&#65533;&#65533;&#65533;&#65533;	&#65533;&#65533;&#65533;&#65533;&#465;&#65533;&#65533;FB&#65533;N&#65533;6-&#65533;IX&#65533;	&#65533;%>s6H|&#65533;V&#65533;
&#65533;&#65533;?&#65533;F&#65533;&#65533;&#65533;q0&#65533;r:"&#65533;&#65533;<A#K2d&#65533;y&#65533;An&#65533;,XIJ&#65533;&#65533;&#1025;&#65533;&#65533;j&#65533;&#65533;&#65533;O,(&#65533;:c&#65533;&#65533;2&#65533;&#65533;&#65533;&#65533;H&#65533;&#65533;(&#65533;&#65533;$e~d&#65533;!&#65533;&#65533;&#65533;&#65533;h.P;-&#65533;&#65533;&#65533;0&#65533;&#65533;dIr&#65533;Y&#65533;?&#65533;&#65533;&#65533;W
&#65533; &#65533;&#65533;Itr&#65533;&#65533;&#65533;&#65533;5&#65533;6WX&#65533;'}%t&#65533;&#65533;R&#65533;&#65533;&#65533;e2&#65533;&#65533;]i&#65533;4&#65533;&#65533; NnU&#65533;&#65533;d K&#65533;[&#65533;&#1606;&#65533;&#65533;&#65533;&#65533;=&#21981;&#65533;K^&#65533;&#65533;&#65533;x&#65533;A*c`&#65533;&#65533;&#65533;&#65533;"&#65533;e8	z7` &#65533;&#65533;c&#65533;XIp"&#65533;&#1624;&#65533;&#65533;3H=&#65533;&#65533;&#65533;&#65533;&#65533;&#65533;&#65533;PH&#65533;9&#65533;&#65533;&#65533;VK!&#65533;M?]&#65533;W.&#65533;9~R&#65533;k&#65533; 60&#65533;&#65533;}&#65533;&#65533;6&#65533;Y;.K&#65533;&#65533;&#65533;@&#65533;P&#65533;&#65533;&#65533;lX&#65533;l&#65533; &#65533;'&#65533;&#65533;9&#65533;t&#65533;&#65533;E&#65533;(^	B<q)3<&#65533;L&#65533;iH&#65533;2&#65533;&#65533;&#65533;l<&#65533;&#65533;(% n6f&#65533;&#65533;#&#65533;&#65533;C&#65533;<&#65533;&#1648;&#65533;&#65533;&#65533;@)&#65533;&#65533;&#65533;&#65533;&#65533;&#65533;&#65533;.&#65533;&#65533;&#65533;&#65533;&#65533;d34D&#65533;&#65533;
b&#65533;&#65533;&#65533;Fz+&#65533;Oc`	&#65533;&#65533;jH&#65533;&#65533;&#65533;"R
&#65533;&#65533;&#65533;
`&#65533;b&#65533;(&#65533;&#65533;&#65533;&#65533;&#65533;&#65533;|PTq&#65533;&#65533;&#65533;k&#65533;'&#65533;&#65533;	&#65533;V4[&#65533;2g&#65533;L:&#65533;&#65533;Q&#65533;	&#65533;&#65533;&#65533;&#65533;B&#65533;d&#65533;=q&#65533;&#65533;&#65533;;&#65533;&#65533;"]&#65533;D&#65533;&#65533;&#65533;&#65533;L&#65533;gd&#65533;&#65533;D#&#65533;&#65533;&#65533;&#65533;(s&#65533;&#65533;&#40661;| &#65533;d&#65533;%&#65533;&#65533;&#164;M&#65533;&#65533;&#65533;;&#65533;Gq&#65533;*&#65533;&#65533; &#65533;)&#65533;&#65533;
&#65533;I&#65533;&#65533;@&#65533;D&#65533;&#65533;8&#65533;s"&#65533;I&#65533;&#65533;&#65533;30&#65533;H&#65533;&#65533;&#65533;&#65533;i&#65533;K&#65533;&#65533;WC&#65533;&#65533; &#65533;&#65533;P&#65533;P&#65533;&#1248; g0&#65533;)&#65533;&&#65533;&#65533;?c&#65533;&#65533;&#65533;&#65533;&#65533; 7=B1&#65533;&#65533;&#65533;c&#549;&#65533;K&#146;r&#45685;&#65533;&#65533;&#65533;&#65533;W&#1540;	&#65533;) 
&#65533;&#65533;4 @H&#65533;&#65533;&#65533;&#65533;&#65533;&#65533;K&#65533;:)&#65533;>&#65533;&#65533;&#65533;&#65533;&#65533;J@8S&#65533;&#65533;/&#65533;&#65533;9&#65533;&#65533;&#65533;s&#65533;&#65533;&#65533;&#65533;9c@d&#65533;&#65533;<&#65533; <&#65533;C<&#65533;"&#65533;&#65533;J&#65533;&#65533;@&#65533;|0&#65533;L&#65533;@&#65533;&#65533;+&#65533;&#317;&#65533;&#65533;8&#65533;8@&#65533;U8#&#65533;8,&#65533;&#65533;&#65533;&#65533;&#65533;&#65533;J&#65533;&#65533;Q&#65533;&#65533;P&#65533;&#65533;&#65533;<&#65533;&#65533;&#65533;&#65533;&#65533;&#65533;&#65533;&#65533;#+P[(&#65533;&#65533; K&#65533;&#65533;&#65533;&#129;&#65533;x*
&#65533;5&#65533;&#65533;U&#65533;X`&#65533;ha&#65533;!@Ee&#65533;&#65533;&#65533;&#65533;%&#65533;&#1552;
&#65533;e[&#65533;>&#65533;s&#65533;8&#65533;&#65533;6%L&#480;0&#65533;&#65533;&#65533;&#65533;	_&#65533;&#65533; &#65533;*&#65533;x
;CP&#65533;&#65533;&#65533;&#65533;&#65533;Bi&#65533;&#65533;o&#1561;&#65533;m&#65533;'&#65533;&#65533;&#65533;PH&#65533;&#65533; ;&#65533;3w0w"&#65533;(?&#65533;&#65533;&#1748;|&#65533; A&#65533; 0&#65533;&#65533;&#65533;&#65533;&#65533;&#65533;&#65533;&#65533;&#65533;&#65533;K`&#65533;H!j( 85&#65533;@,&#65533;3H&#65533;&#65533;&#65533;&#65533;
&#65533;CXY
&#65533;G&#65533;J&#65533;&#65533; &#65533;_!&#65533;q@&#65533;&#65533;TG&#65533;&#65533;eqB-'&#65533;h&#65533;2tI&#65533;&#65533;&#65533;&#65533;&#1802;"&#65533;&#65533;!C&#65533;
.&#65533;x&#65533;&#65533;&#65533;&#65533; &#65533;x&#712;&#65533;&#65533;&#65533;&#65533;&#65533;&#65533;;&#65533;&#34892;&#65533;Q&#65533;;&#65533;&#65533;3&#65533;&#65533;?&#65533;&#65533;c&#65533;&#65533;A&#65533;8&#65533;s&#65533;@&#65533;&#65533;nx&#65533;/
&#65533;&#65533;1&#65533;&#65533;&#65533;t&#65533;&#65533;#4&#65533;&#65533;&#65533;E&#1248;5Z&#65533;&#65533;D&#1731;&#65533;M&#65533; R&#65533;&#65533;&#65533;J&#65533;&#65533;&#65533;&#65533;^&#65533;&#259;0a! !&#65533;&#65533;v85
&#1031;Z&#65533;&#65533;&#65533;`&#65533;&#65533;&#65533;!&#65533;90&#65533;GY&#65533;&#65533;&#65533;&#65533;&#65533;D&#65533;&#65533;&#65533;xNb&#65533;&#2018;8Rj&#65533;@&#65533;&#65533;y&#65533;."&#65533;&#65533;WP.&#65533;&#65533;&#65533;&#65533;&#65533;&#65533;&#65533;\O&#65533;&#65533;%&#65533;&#65533;&#65533;&#65533;&#65533;&#65533;&#65533;&#1298;&#65533;X&#65533;x&#65533;&#65533;(&#65533;&#65533;&#274;&#65533;<&#65533;&#65533;k&#65533;&#65533;&#720;&#65533;&#65533;d&#65533;*&#527;*&#65533;D'S 8u
&#65533;&#65533;&#65533;&#65533;H&#65533;&#65533;&#65533;xc&#65533;'&#65533;&#65533;&#65533;&#65533;HN&#65533;&#1185;&#65533;&#65533;&#65533;&#65533;&#65533;&#65533;*&#65533;&#1694;&#65533;&#65533;a&#634;k(&#65533;3&#65533;&#65533;&#65533;&#65533;B&#65533;# &#65533;9_&#65533;&#65533;&#65533;J&#65533; &#65533;&#65533;&#65533;A&#65533;&#65533;	&#65533;&#65533;z&#65533;&#65533;&#65533;<&#65533;&#65533;<&#65533;&#65533;bO'
fy&#643;8&#65533; 
(D'&#65533;&#65533;&#1540;VY&#65533;&#1029;&#65533;&#527;!&#65533;&#65533;&#65533;2M&#65533;
y8&#65533;Av  @&#65533;L5&#65533;&#1047;&#65533;&#65533;X&#65533;'#P<&#65533;&#571;&#65533;&#65533;&#65533;&#65533;&#65533;<&#65533;3D&#65533;B&#65533; &#65533;&#65533;xLKDF&#65533;&#1332;&#65533;&#65533;LB&#764;&#65533;@,8:&#65533;I&#65533;8&#65533;&#65533;#"&#65533;?&#65533;&#65533;&#65533;[&#555;&#65533;&#65533;:0	#LM#FD&#65533;&#65533; Yu*b&#65533;&#65533;pC0>&#65533;&#65533;\9&#65533;&#65533;&#65533;*0&#65533;H&#65533;&#65533;xK0&#1258;&#65533;&#610;&#65533;9`&#65533;&#65533;)x&#65533;'&#65533;&#65533;Vq&#65533;&#65533;&#65533;I &#65533;&#65533;	&#65533;Dt|&#65533;&#438591;p&#65533;&#65533;&#65533;&#65533;&#575;&#65533;&#65533;&#65533;	&#65533;
s&#65533;&#65533;&#65533;K&#65533;&#65533;'&#65533;"&#771;)H&#65533;g&#230;z&#65533;7&#65533;o&#65533;U&#65533;&#65533; &#65533;&#65533;&#65533;k@&#65533;0N8&#65533;,X&#65533;	`}&#65533;Er&#65533;&#65533;&#65533;&#515;&#65533;&#65533;'&#65533;&#65533;D&#65533;G&#65533;.(&#65533;E&#65533;R&#65533;@&#65533; &#65533;&#65533;&#65533;1&#65533;&#65533;k&#65533;?X&#65533;e
-&#65533;X!&#65533;&#65533;&#1064;&#65533;&#65533;r&#65533;&#65533;&#65533;&#1866;0X&#674;W&#65533;=&#65533;(]&#65533;:)&#65533;
_&#65533;H&#65533;4h/&#65533;  &#1082;&#65533;&#65533;&#65533;&#65533;0&#65533;&#65533;&#65533;,K&#65533;&#65533;*&#65533;&#65533;&#65533;R 8&#65533;&#1229;&#65533;&#65533;&#65533; &#65533;&#65533;&#717;x&#65533;&#65533;	&#65533;d&#65533;;&#65533;&#65533;:&#65533;&#65533;DB&#65533;C&#65533;&#65533;j&#65533;&#65533;w0&#65533;&#65533;+&#65533;&#65533;&#65533;&#65533;09&#65533;&#65533;&#65533;&#1579;&#65533;
,&#65533;8{8&#65533;&#65533; Rx&#65533;@&#65533;Q &#65533;;J&#65533;;&#65533; =&#65533;&#65533;0&#65533;U&#65533;&#65533;8 &#65533;*U,u*vx(&#65533;&#65533;&#65533;F&#65533;&#65533;&#65533;&#65533;&#65533;
&#65533;&#65533;&#65533;&#65533;&#65533;Q&#65533;T&#65533;&#65533;61&#65533;&#65533;r&#65533;&#65533;@>O&#65533;&#65533;7&#65533;&#65533;&#65533;&#65533;&#65533;p$&#65533;&#65533;?`&#65533;8'&#65533; s,&#65533;K&#65533;&#65533;\&#65533;$&#65533;&#65533;&#1877;&#65533;&#65533;&#65533;&#65533;&#65533;x=&#65533;O&#65533;q&#65533;+  &#65533;&#65533;&#65533;*&#65533;&#65533;&#65533;y&#65533;&#65533;&#65533;v&#65533;'&#65533;m&#65533;&#65533;&#65533;&#65533;\Pz&#65533;&#65533;9&#1539;&#65533;'&#65533;&#65533;T&#65533;Q&#65533;n&#1577;&#65533;%&#65533;&#65533;&#65533;&#65533;x&#65533;&#65533;&#65533;&#65533;&#65533;i&#1542;&#65533;2QN&#65533;&#65533;&#65533;&#65533;&#65533;H&#65533;&#65533;&#65533;
&#65533;;	&#65533;&#65533;1&#65533;&#65533;z&#65533;&#65533;}&#65533;!&#65533;&#1136; Jy&#65533;	r&#65533;9^B&#65533;Q&#65533;0&#65533;\!&#65533;g&#65533;&#65533;r&#65533; &#65533;&#65533;&#65533;&#65533;-Z&#65533;0W&#65533;U&#65533;P&#65533;&#65533;-&#65533;&#65533;&#65533;:&#65533;8&#65533;p \&#65533;&#65533; &#65533;&#65533;ZU&#65533;>&#65533;&#1577;x_&#2002;&#336;&#65533;&#65533;&#65533;
P&#65533;&#65533;i^&#65533;pK&#65533;&#65533;&#65533;&#65533;8 Q&#65533;0&#65533;&#65533;&#65533;&#65533; &#65533;&#1276;&#65533; 9/&#65533;3&#65533;&#65533;;&#65533;j0&#65533;&#65533;_&#65533;&#65533;&#259;0&#65533;&#65533;&#65533;&#65533;bx&#65533;wH&#65533;&#65533;x&#65533;&#65533;&#65533;8&#65533;4&#65533;&#65533;W&#65533;&#65533;&#500;\&#65533;&#65533;L&#65533;&#65533;\=&#65533;&#65533;I#=`d6&#65533;RHe&#65533;X&#65533;	 &#65533;&#65533;I&#65533;& &#65533;&#65533;&#65533;&#65533;O&#65533;&#65533;&#65533;X&#65533;U! .{&#65533;'&#65533;T&#65533;5&#65533;&#65533;&#65533;&#65533;{c&#65533;&#65533;9&#65533;/&#65533;&#65533;&#65533;&#65533;&#65533;&#65533;_&#65533;&#65533;O&#65533;f&#65533;&#65533;&#65533;&#65533;W&#65533;V&#65533;&#65533;^&#65533;&#65533;B'&#65533;KH&#65533;&#65533;#&#65533;65P-&#65533;?W&#65533;%z&#65533; &#65533;Y{&#65533;	&#65533;p&#65533;8&#65533;u+
tpCO&#65533;&#65533;&#65533;&#65533;&#65533;'&#65533;y&#65533;=&#65533;&#65533;0&#65533;<A&#65533; &#65533;&#65533;5.0&#65533;&#65533;W&#65533;3&#65533;&#65533;K&#65533;&#551;|j&#65533;r&#65533;I&#65533;&#65533;&#65533;  &#65533;&#65533;0&#65533;&#65533;&#65533;23A&#65533; B&#65533;A&#1167;&#65533;&#65533;&#65533;&#65533;4&#65533;NxO &#65533;Or{&#65533; &#65533;&#65533;&#65533;&#65533;&#65533;	t&#65533;	3 &#65533;c`&#65533;r&#1541;&#65533;&#65533;&#65533;r &#65533;&#65533;6!3b,=&#65533;p[g%&#65533;gY:*&#65533;&#65533;&#65533;&#65533;`&#65533;c&#65533;0?8&#1540;+&#427;&#65533;
 &#65533;q&#65533;3&#65533;0@9&#65533;&#65533;&#65533;&#65533;&#65533;!&#65533;&#65533;&#65533;EX&#65533;&#65533;S&#65533;Y}&#65533;&#65533;&#65533; &#65533; &#65533;;&#65533;&#65533;&#65533;Ix&#65533;?&#1827;&#65533;E&#65533;&#65533;  4p]=&#65533;&#65533;0&#65533;&#65533;&#65533;&#65533;&#65533;&#65533;e&#65533;&#65533;&#65533;&#1230;/&#65533;B&#65533;&#65533;ICW&#65533;d&#65533;p&#65533; &#65533;f&#65533;&#65533;f&#65533;z&#65533;5&#65533;R&#65533; p&#65533;0&#65533;&#65533;0&#65533;m3> &#65533;&#1876;D&#65533;&#65533;$&#65533;}&#65533;ef&#65533;nj&#65533;K&#65533;7&#65533;&#65533;&#65533;&#65533;>kl&#65533;-)&#65533;&#65533;&#65533;&#65533;	f0pn2&#65533;&
&#65533;&#65533;^&#65533;&#65533;.&#65533;A`H&#65533;p&#65533;vv(k&#65533;&#65533; t#x&#1290;`&#65533;&#65533;&#65533;&#65533;
&#65533;&#65533;&#65533;x&#65533;&#65533;&#65533;&#65533;L&#65533;&#65533;&#65533;&#65533;|bh}&#65533;&#65533;&#65533;&#65533;;&#65533;|&#65533;*&#65533;&#65533;&#65533;t&#1670;&#65533;&#65533;&#65533;p&#65533;&#65533;&#65533;h&#65533;8&#65533;&#65533; )P&#65533;T&#65533;&#65533;&#65533;u&#65533;&#65533;&#65533;Z&#65533;/ &#65533;&#65533;&#65533; &#65533;Z&#65533;`&#65533;&#65533;i&#65533;"
'&#65533;&#65533;m&#65533;N&#65533;&#65533;&#65533;$
&#65533;&#65533;&#65533;8rt&#65533;9&#65533;&#65533;b&#65533;&#65533;&#1536;J&#65533;r"&: F&#65533;p&#65533;Q&#65533;.&#65533;&#65533;&#65533;&#65533;	,&#65533;;&#65533;&#65533;&#65533;_&#65533;&#65533;&#65533;[&#65533;&#65533;>&#65533;&#65533;<&#65533;hk/&#65533;_&#65533;&#65533;3&#65533;&#65533;&#65533;>&#65533;&#65533;&#65533;&#65533;
X&#65533;&#65533;\P&#65533;&#65533;^$&#65533;8&#65533;&#65533;c&#65533;T&#1078;&#257;&#65533;&#65533;Z	%&#65533;&r&#65533;&#65533;*&#65533;T`&#65533;&#65533;0&#65533;T&#65533;EMz?K&#65533;&#65533;u]B#&#65533;&#65533;]&#65533;x&#65533;&#65533;&#37615;m&#65533;8X&#65533;U&#65533;&#65533;&#65533;&#65533;X4&#65533;&#65533; &#65533;&#65533;&#65533;R&#65533;&#1790;P~&#65533;B&#65533;&#65533;&#65533;&#65533;}&#65533;K&#65533;&#65533;f '0&#65533;&#65533;&#65533;&#1610;&#65533;&#65533;&#65533;&#65533;Yc0&#65533;&#65533;A&#65533;&#65533;f&#65533; &#65533;X&#65533;V&#65533;&#65533;T[&#65533;T&#65533;&#65533;*&#65533;&#65533;&#65533;q&#65533;c%%'&#65533;'&#65533;&#65533; Y*q&#65533;x%&#65533;&#65533;$&#65533;&#65533;P&#65533;Q&#65533;&#65533;&#65533;d
&#1197;&#65533;&#65533;4&#65533;e&#65533;&#65533;m&#65533;&#65533;&#65533;)x7&#65533;&#65533;w&#65533;P&#65533;&#65533;&#65533;&#65533;2&#65533;"&#65533;gc&#65533;&#65533;W`{&#65533;&#65533;P&#65533;o&#65533;&#65533;e&#65533;&#65533;&#65533;&#1535;&#65533;=-]&#65533;O&#65533;&#65533;&#1540;X&#65533;&#65533;&#65533;y&#65533;&#65533;&#65533;&#65533;y&#65533;R&#65533;&#65533;x&#65533;&#65533;Y.)r&#65533;0&#65533;$W&#65533;
_qa&#65533;&#65533;&#65533;?&#65533;&#65533;&#65533;X&#65533;\&#65533;&#65533;p&#65533;&#65533;&#65533;&#65533;&#65533;&#65533; $T&#1187;&#65533;&#65533;&#65533;1&#65533;0&#65533;2&#65533;w&#65533;#&#65533;&#65533;*&#65533;+D&#65533;Ne&#65533;&#65533;&#65533;&#65533;&#65533;&#65533;r&#65533;&#65533;E&#65533;&#65533;&#20680;&#837;0&#65533;7&#65533;;H&#65533;^&#65533;i&#65533;&#65533;&#65533;@&#65533;C&#65533;!x&#65533; 0 F`&#65533;^p&#65533;S&#1105;ZX&#65533;d&#65533;13&#65533;&#65533;x&#65533;X&#65533; P7l&#65533;&#65533;L&#65533;"O&#65533;iS&#65533;/&#65533;&#65533;0Y&#65533;&#65533;&#65533;TR&#65533;m&#65533;&#65533;B&#65533;&#65533;&#65533;UUN&#65533;&#65533;M\#L&#21114;z&#65533;X&#65533;&#1373;&#65533;I&#65533;&#65533;+|&#65533;&#65533;}&#65533;P&#65533;&#1987;vL&#65533;&#65533;&#65533;E&#65533;&#65533;a!&#65533;&#65533;&#65533;$&#65533;a\&#65533;&#65533;j&#65533;D&#65533;&#65533;E&#65533;ll7&#65533;I&#65533;	&#65533;&#65533;&#65533;B&#65533;n&#65533;&#65533;&#65533;&#65533;u&#65533;g({&#65533;}
&#65533;&#65533;&#1772;H_&#65533;fWz&#65533;f&#65533;n B&#65533;&#65533;&#65533;&#65533;7+!&#264;&#65533;!6L&#65533;j&#65533;&#65533;aui&#65533;1&#1612;&#65533;&#65533;&#65533;A&#65533;&#1998;&#65533;;&#548;&#65533;&#65533;&#65533;%L&#65533;&#65533;&#65533;&#65533;w`&#65533;&#65533;L&#65533;b&#65533;&#65533;I&#65533;&#65533;>AEH&#65533;&#65533;@&#65533;&#65533;T&#65533;xmiBk%F&#65533;@&#65533;IS&#1004;Z&#65533;r&#65533;&#65533;b&#65533;&#65533;&#652;tm&#65533;?&#65533;&#65533;F&#65533;&#65533;&#1652;m&#65533;"&#65533;&#65533;T&#65533;H&#65533;&#65533;&#65533;$&#65533;{&#65533;Yr`H&#65533;&#65533;&#65533;&#65533;&#65533;5B&#65533;!!@&#65533;10&#65533;&#65533;&#65533;d&#65533;05&#65533;&#65533;&#65533;P&#65533; `&#141;!&#65533;&#65533;&#65533;&#65533;A&#65533;X&#65533;*&#65533;&#65533;(0&#65533;&#65533;FH&#65533;G&#65533;&#1663;&#65533;<&#65533;&#65533;&#965;nW&#281;&#65533;l&#1921;ITN&#65533;D&#65533;&#65533;&#65533;&#65533;&#65533;8&#65533;&#2016;U&#65533; &#65533;&#65533;&#65533;@&#65533;&#65533;&#65533;&#286;&#65533;z&#65533;&#65533;&#607;&#65533;&#65533;^&#65533;&#65533;&#65533;&#65533;&#65533;&#1023;@&#65533;' jH&#65533;&#65533;A&#65533;&#65533;&#65533;C&#65533;?4$	
pM&#65533;&#65533;o&#65533;&#65533;&#65533;&#65533;?$&#65533;&#65533;
(t&#65533;&#969;&#65533;&#65533;&#65533;&#65533;@&&#65533;"d	BH&#65533;E%&#65533;&#65533;=&#65533;&#65533;&#65533;VaD$dQ&#65533;4P&#65533;4&#65533;&#65533;?N&#65533;KB&#65533;$&#65533;V
&#65533;C&&#65533;d&#65533;&#65533;`&#65533;1&#65533;&#65533;b24@w\&#65533;*&#65533;$&#65533;=&#65533;&#65533;4SBt&#65533;B&#65533;&#65533;&#65533;&#65533;
yF4&#65533;L1&#65533;?&#65533;	&#65533;&#65533;@&#65533;DHI&#65533;H&#65533;@w &#261;"&#65533;&#65533;&#65533;&#65533;&#65533;&#65533;j&#65533;iOe2Bo&#65533;&#65533;&#65533;Ys&#65533;&#65533;&#65533;odWBm&#65533;&#65533;K^&#65533;TD
&#65533;&#65533;&#65533;K&#65533;,&#65533;#:(&#65533;&#65533;&#65533;<>("&#65533;	4&#65533;v&#65533;@&#65533;&#65533;&#65533;&#65533;.b0&#65533;?&#65533;&#65533;&#65533;'&#65533;&#65533; &#65533;Oh(L&#65533;&#65533;?&#65533;&#65533;&#65533;&#65533;&#65533;&#65533;CB&#65533;&#65533;4&#65533;&#65533;&#65533;w@T&#65533;&#65533;?&#65533;J&#65533;B /#&#65533;w&#65533;&#65533;	D&#65533;&#1879;&#65533;?&#1884;'	B&#65533;E&#65533;y&#65533;&#65533;@ r&#65533;%	&&#65533;&#65533;s&#65533;P	 &#65533;C&#65533;?/&#65533;r&#65533;&#65533;(&#65533;&#65533;@&#65533;sB&#65533;'t6	"~&#1729;&#65533;)J&#65533;a&#65533;&#65533;+&#65533;trz4&#65533;I&#65533;&#65533;&#65533;!D&&#65533;	&#65533;hI&#65533;&#65533;Uy$&#65533;V3&#65533;&#65533;@X6YP&#65533;4&#65533;<"w6B&#65533;&#65533;&#65533;K&#65533;&#65533;&#65533;&#65533;F&#65533;X&#65533;fBJ&#65533;L
&#65533;&#65533;&#65533;(	#J03p&#65533;S9
4L\&#65533;&#65533;&#65533;@&#65533;&#65533;&#65533;&#65533;O&#65533;&#65533;`&#65533;&#65533;&#65533;(&#65533;	e&#65533;9P&#65533;@ %:!&#65533;C0&#65533;X9&#65533;&#65533;&#65533;[&#65533;&#65533;J&#65533;Zg&#65533;&#65533;&#1512;&#65533;&#65533;EY&#65533;&#65533;@&#65533;&#65533;#b(r&#65533;&#65533;
&#65533;&#65533;( #g&#65533; 2&#65533;&#65533;&#65533;O"`&#65533; &#65533;&#65533;&#65533;&#65533;>"&#65533;&#65533;b&#65533;B`*P'B&#65533;&#65533;&#65533;	&#30872;&#65533;&#65533;&#65533;&#65533;&#65533;)	MsB&#65533;&#65533;&#65533;:&#65533;&#65533;?&#65533;!&#65533;ML i&#65533;&#65533;&#65533;&#65533;&#65533;&#65533;<&#65533;@&#65533;?&#65533;C&#65533;Ct&#65533;<	&#65533;}&#65533;&#65533;&#65533;
C&#65533;D&#65533;8&#65533;&#65533;  &#65533;t0&#65533;&#65533;=&#65533;&#65533;@&#65533;[X!&#65533;cde&#65533;&#65533;&#65533;&#65533;o&#65533;fz2&#65533;&#1609;&#65533;&#65533;&#65533;&#65533;Fn&#986;&#65533;&#65533;&#65533;&#65533;3&#65533;&#65533;&#65533;N&#65533;q&#65533;&#65533;&#65533;H&#65533;m3:&#65533;@~b&#65533;&#65533;$ij=&#65533;b&#65533;&#65533;&#65533;9&#65533;P@/&#65533;&#65533;@jQ5'&#65533;=A&#65533;?&#65533;p8&#65533;&#65533;	&#65533;?&#65533;(SX&#65533;&#65533;&#65533;&#65533;^&#65533;$&#65533;&#65533;0B*bE2!&#65533;0dL&#1603;&#65533;b 	Z&#65533;@&#65533;P&#65533;c Y&#65533;&#65533;(&#1041;R &#65533;&#65533;D &#65533;&#65533;&#65533;&#65533;&#65533;xTC&#65533;&#65533;!!&#65533;&#564668;eB&#418;&#65533;P&#65533;Tk&#65533;SPU,&#65533;&#65533;&#65533;&#65533;&#65533;&#65533;&#65533;R b&#65533;&#65533;z&#65533;DoM&#65533;D6&#65533;&#65533;?&#65533;&#65533;&#65533;[8h%&#65533; "&#65533;&#65533;)&#65533;	&#65533;&#65533;)	)&#65533;,^&#65533;&#65533;&#65533;3*z&#65533;@: &#65533;&#65533;&#65533;o&#65533;&#65533;@ T&#65533;8&#65533;gqPM&#65533;&#65533;&#65533;&#65533; `&#65533;&#65533; &#65533; , 6&#65533;D?r&#65533;8&#65533;a&#65533;&#65533;&#65533;>84&#65533;=&#65533;!&#65533;&#65533;&#65533;&#65533;"&#65533;&#65533;P '9&#65533;&#65533;!X&#65533;&#65533;@#&#65533;&#65533;&#65533;@&#65533;&#65533;C&#65533;Z &#65533;&#65533;5.3&#65533;&#65533;&#65533;a+&#65533;&#65533;7&#65533;&#65533;Qb&#65533;&#65533;V&#65533;e%\0&#65533;&#65533;"&#65533;&#65533;BB&#65533;&#65533;&#65533;S&#65533;$kY&#666;Y&#65533;&%&#65533; &#65533;!&#65533;H&#1527;&#65533;U u&#65533;+Dt&#65533;D&#65533;` 0&#65533;&#65533;b U&#65533;4@&#65533;?&#65533;&#65533;K&#65533;&#65533;l&#65533; &#65533;&#65533;f6L&#65533;d!u&#65533;&#65533;$D0&#65533;#&#65533;R&#65533;&#65533;KH&#65533;0!&#65533;&#65533;Y&#65533;&#65533;!&#65533;?P:P"&#875;&#65533;@f9)&#65533;&#65533;=&#65533;.&#65533;*Oy&#65533;1&#65533;]&#65533;&#65533;g&#65533;&#65533;&#65533;G}&#65533;r&#65533;&#65533;&&#65533;@&#1371;&#65533;&#65533;&#65533;&#65533;$f8 &#65533;&#65533;&#65533;1c&#512;>&#65533;V&#65533;`	&#65533;&#65533;$&#65533;&#65533;&#65533;&#65533;P%&#65533;@6K&#65533;Kp&#65533;S@H$&#65533;A&#65533;&#65533;&#65533;H0&#65533;Oq&#65533;L&#65533;!M Z&#65533;3&#65533;&#65533;&#65533; &#65533;#&#65533;	&#65533;&#65533;&#65533;&#65533;Q&#65533;&#65533;W9&#65533;&#65533;@q)&#65533;&#65533;&#65533;,<&#65533;&#65533;i2LZ&#65533; >&#65533;&#65533; &#65533;&#1026;D&#65533;*&#65533;9&#65533;&#65533;<H(%&#65533;&#65533;pc&#65533;&#65533;\&#65533;?&#65533;&#65533;&#65533;7&#65533;&#65533;&#65533;Nn&#65533;d&#65533;q&`&#65533;&#65533;,!T&#1732;&#65533;l&#65533;-H >&#65533;>4*J&#65533;&#65533;&#65533;&#65533;4&#65533;M&#65533;U 1F&#65533;	&#65533;&#65533;3&#65533;&#65533;&#65533;y&#65533;?<&#65533;x5&#65533;&#65533;L&#65533;&#659;&#65533;&#65533;&#65533;-t&#65533;&#65533;&#65533;jCf&#65533;m%s_&#65533;: &#65533;CKD&#65533;O&#65533;G &#65533;.&#65533;&#65533;?&#65533;&#65533;?&#65533;&#65533;)&#65533;$TN&#65533;%\&#65533;&#65533;g&#65533;&#65533;&#65533;K&#65533;&#65533;?&#65533;O4ME&#65533;?Z&#65533;&#65533;m>(1>&#65533;&#65533;&#65533;&#1793;&#65533;&#65533;&#65533;W(S P`
8&#65533;a0&#65533;r&#65533;&#65533;9 Bh&#65533;&#65533;lV&#65533;sy&#65533;&#65533;&#65533; &#65533;?&#65533;&#65533;H,,	~h&#65533;&#65533;d/&#65533;&#65533;&#65533;&#65533;!&#65533;&#65533;A&#65533;&#65533;5&#1605;&#65533;&#65533;&#65533;G96&#65533;G&&#65533;C&#65533;l&#65533;&#65533;&#65533;N&#65533;&#65533;v&#65533;&#65533;&#65533;&#65533;A_&#12781;c&#65533;t&#65533;>`&#65533;&#65533;&#65533;&#65533;5&#65533;&#65533;L&#878;u&#65533;&#65533;&#65533;&#65533;K&#65533;&#65533;?&#65533;&#65533;Z&#65533;&#65533;<&#65533;&#65533;?&#65533;&#65533;r&#65533;&#65533;&#65533;(&#65533;&#65533;"&#65533;&#65533;&#65533;n&#65533;&#65533;j k&#65533;&#65533; &#65533;&#1389;4"L@%B&#65533;&#65533;FIb&#65533;r;NC)&#65533;Yq:\&#65533;&#1141;&#65533;|CS`&#65533;m^&#1126;i&#65533;&#65533;&#65533;zs&#65533;&#65533;&#65533;nU		f/U&#65533;S&#65533;&#65533;&#65533;)&#65533;&#1257;D&#65533;&#65533;&#65533;&#65533;c&#65533;v&#65533;&#65533;&&#65533;&#65533;&#65533; +Y&#65533;{Lh&#1074;&#65533;-KqB&#65533;&#65533;w		&#65533;Q&#404;y&#65533;Er&#65533;&#65533;&#65533;)ow&#65533;&#65533;&#65533;
DUe9K&#65533;k'&#65533;c&#65533;HpJ&#65533;eNV.&#65533;&#65533;&#65533;&#65533;&#65533;&#65533;&#65533;!RQ&#65533;&#65533;J&#65533;&#65533;1N&#65533;L&#65533;&#65533;@2B&#65533;&#494;94&#65533;
&#65533;&#65533;AP&#65533;&#65533;&#65533;&#65533;oA&#65533;qqH&#65533;!	&#65533;k&#65533;&#65533;&#65533;&#65533;&#1597;&#65533;&#65533;&#65533;W&#65533;mOFH&6,8S<&#65533;&[&#65533;&#65533;&#65533;&#65533; XB&#65533;&#65533;(&#65533;&#65533;&#65533;'t&#65533;~8&#65533;%HA&#65533;&#65533;&#1985;&#1050;&#65533;Ib(&#65533;@$
\&#65533;@&#65533;A&#65533;&#65533;&#65533;d&#65533;&#65533;X&#65533;@X&#65533;N&#65533;&#65533;T&#65533;&#65533;&#65533;X&#65533;&#65533;&#65533;$Fc&#65533;&#65533;&#65533; :&#769;&#65533;C-&#65533;&#1027;TObP@&#65533;&#65533;&#65533;&#65533;&#65533;\&#65533;&#65533;&#65533;3&#65533;CUY&#65533;&&#65533;&#65533;&#65533;CV&#65533;x&#65533;&#65533;-B%DQB&#65533;&#65533;eKD&#65533; &#65533;&#65533;!&#65533;&#65533;&#65533;&d!&#65533;(PD<&#65533;&#65533;&#324;&#65533;C> 0&#65533;&#65533;&&#65533;0&#65533;&#65533;;$S} d&#65533;"D7&#65533;&#65533;&#65533; D	'&#65533;YO&#65533;B&#65533;&#65533;=&#65533;&#1533;&#65533;!8A&#65533;!&#65533;@ "#&#65533;&#65533;dBH&#65533;$&#153;$&#65533;&#65533;	&#65533;E&#65533;0X'&&#65533;&#65533;[&#65533;&#65533;&#65533;&#65533;"A&#65533;&#65533;@`&#65533;@X&#65533;&#65533;&#1784;!D$b&#65533;&#65533;&#65533;A&&#65533;&#65533;&#65533;&#65533;M&#65533;!/&#65533;NXx&#65533;?&#65533;&#65533;&#65533;e&#65533;&#65533;&#65533;S&#65533;&#65533;M&#65533;3&#65533;&#65533;&#65533;&#65533;%&#542;(&#65533;H&#65533;LCh&#65533;&#65533;&#65533;&#65533;@`&#65533;&#520;&#65533; &#65533;&#65533;&#65533;1D,&#65533;&#65533;&#65533;&#65533;&#65533;&#65533;&#65533;3`^\C&#801;J&#65533;&#65533;&#65533;=&#65533;a&#65533;+&#65533;#,&#65533;PiB^&#65533;?
U&#65533;iB&#2005;&#65533;T&#65533;*&#65533;&#65533;?dT&#65533;&#65533;&#65533;&#65533;&#65533;&#65533;D&#65533;&#65533;l&#65533;\dV&#65533;&#65533; 4&#65533;&#65533;\En&#65533;&#65533;&#65533;?&#1536;&#65533;&#65533;&#65533;&#65533;H&#65533;&#65533;&#65533;&#65533;K&#65533;&#65533;&#65533;&#65533;8$,&#65533;&#65533;&#65533;&#65533;:&#65533;&#65533;I&#65533;CL&#65533;$O&#65533;&#65533;&#65533;dJ&#65533;$,&#65533;@ ,&#65533;@94eQ.&#65533;7,B9x = &#65533;8&#65533;DQB&#65533;$&#65533;&#65533;&#65533;1&#65533;`&#65533;Q&#65533;&#65533;&#65533;&#65533;&#65533;/@&#65533;L/&#65533;%D(&#65533;@&#65533;%&#65533;9h&#65533;&#65533;E&#65533;&#65533;+l&#65533; &#65533;&#65533;^~&#1784;&#65533;@&#65533;D&#65533;%`
&#65533; m&#65533;`"&#65533; &#65533;@&#65533;&#65533;&#65533;?0&#65533;&#65533;&#65533;c&#65533;)>&e&#65533;&#65533;qd&#65533;&#65533;H&#65533;&#65533;&#65533;&#65533;(&#65533;@&#65533;/L&#65533;&#1272;&#65533;&#65533;L&#65533;_&#65533;&#65533;gV&#65533;&#65533;?&#65533;&#65533;&#65533;&#65533;m&#65533;fD0&#65533;+&#65533;A&#65533;&#65533;VD&#65533;&#65533;@gB&#65533;D&#65533;%B&#1032;Z&#65533;]&#65533;&#65533;-&#65533;J&#65533;&#65533;&#65533;c&#65533;E&#65533;&#65533;tF&#65533;Ni&#65533;/ED&#65533;R&#65533;&#65533;ZX@&#65533;&#65533;&#65533;2&#65533;&#65533;@&#65533;^&#65533;&#65533;C		&#65533;l&#65533;&#65533;L&#65533;&#65533;&#65533;&#65533;&#65533;&#65533; &#1140;D&#65533;h&#65533;	&#1282;t&#65533;	&#65533;&#65533;&#65533;&#65533;:%B"&#65533;?D&#65533;,&#65533;l&#65533;&#65533;$B&#65533;&#65533;?eP&#65533;&#65533;?H&#65533;U&#65533;&#65533;8&#1027;&#65533;J&#65533;?T&#65533;?&#65533;8&#65533;&#65533;8&#65533;(&#65533;&#65533;&#65533;@\&#65533;U&#65533;&#65533;&#65533;&#65533;DL&#65533;&#65533;&#65533;hB&#65533;&#65533;&#65533;%,$W
 &#65533;&#65533;B| I`&#65533;@&#65533;&#65533;&#65533;C&#65533;&#65533;s&#65533;&#65533;[a&#65533;a&#65533;
&#65533;&#65533;%9 &#65533;=&#65533; ,&#65533;ALZ&#65533;	D	&#65533;&#65533;uaBHH "?&#65533;&#65533;?&#65533;iOh&#65533;;h0&#65533;&#65533;&#65533;&#65533;i&#65533;&#937;&#65533;&#937;&#65533;iD&#65533;&#65533;F&#65533;`I&#65533;l&#65533;&#65533;&#65533;L&#65533;!&#65533;&#65533; 7p7xB&#65533;h&#65533;D&#518;V4&#65533;?$A#&#65533;B&#65533;Z&#65533;&#65533;Z&#65533;5&#65533;$&#65533;b*D$&#65533;@&#65533;**&#65533;j$A	 &#65533;&#65533;&$*&#65533;B">&#65533;&#43646;jB&#65533;>&#65533;aS&#65533;]&#65533;&#1181;&#65533;&#65533;&#65533;
D&#65533;B"D&#65533;&#65533;&#65533;!gD&#65533;&#65533;&#65533;5i&#65533;.&#65533;m&#65533;&#65533;XT&#65533;&#65533;YLD2&#65533;&#65533;&#65533;8&#65533;2	h&#65533;&#65533;	D&#65533;X Bh&#65533;&#65533;&#65533;&#65533;HW&#65533;&#65533;&#65533;?tR&#65533;O&#65533;&#65533;&#1593;&#65533;&#65533;~&#65533;&#65533;1|&#1262;&#65533;&#65533;&#65533;(&#65533;B&#65533;&#1808; &#65533;B$&#65533;o!%&#65533;R&#65533;&#65533;/&#65533;&#65533;/&#65533;(D$&#65533;N
&#65533;:&#65533;&#65533;&#65533;^&#65533;&#65533;&#65533;&#65533;&#65533;&#65533;jh&#65533;J&#65533;&#65533;&#65533;&#65533;8`&#65533;U&#65533;&#65533;&#65533;&#65533;&#65533;&#65533;&#65533;&#65533;U&#65533;&#268;&#65533;@J&#65533;&#65533;&#754;,&#65533;f&#65533;&#566;&#65533;&#65533;flN>&#65533;Z&#65533;&#65533;Z&#65533;I&#65533;SlLZ&#65533;/&#65533;,&#65533;0&#65533;\O&#65533;&#65533;&#65533;&#65533;&#65533; A&#65533;&#65533;&#65533;&#65533;!>&#65533;&#65533;)"D&#65533;.Y&#65533;&#65533;%BL&#65533;&#65533;&#65533;&#242;&DZ&#65533;5&#286;&#65533;C	&#65533;&#65533;&#1722;aB&#65533;&#65533;&#65533;JD>$&#65533;T$d&#65533;&#65533;&#65533;m	&#65533;C&#65533;D&#65533;&#65533;C&#65533;&#65533;TD&#65533;&#2026;J&#65533;&#65533;&#65533;&#65533;&#65533;&#65533;L&#65533;&#65533;k&#65533;&#65533;&#65533;D&#65533;&#65533;&#65533;'LK&#65533;v&#65533;&#65533;&#65533;4B&#65533;!n&#65533;YNE&#65533;&#65533;&#65533;-B&#1053;&#1862;&#65533;@&#65533;&#65533;&#1898;&#65533;&#65533;&#65533;*&#65533;&#65533;&#65533;&#65533;&#65533;&#65533;]&#65533;FD&#65533;&#65533;&#65533;&#65533;&#65533;)O,&#65533;i:&#65533;&#65533;m&#65533;&#65533;&#65533;f&#65533;m&#1870;&#65533;Ug0&#65533;&#1209;E\&#65533;&#65533;[<&#65533;BF@>TB4&#65533;D&#65533;&#65533;3&#65533;&#65533;&#65533;&#65533;%	P&#65533;K&#65533;&#65533;&#65533;X&#65533;i&#65533;&#65533;&#65533;c|F&#283;\
&#65533;7&#65533;H&#1044;&#65533;&#65533;&#65533;&#65533;&#65533;&#346;
&#65533;&#65533;&#65533;*&#65533;&#65533;YD&#65533;5&#65533;&#935;`&#65533;
<&#65533;&#65533;&#65533;&#65533;B&#65533;&#65533;Y\C&#65533;d0&#65533;&#65533;Y&#65533;C&#65533;&#65533;&#65533;*4&#65533;3TC&#65533;7&#65533;&#65533;7&#65533;&#65533;3&#65533;3&#65533;30A&#65533;&#65533;Qz&#65533;5X&#65533;&#65533;3A5\0&#25921;&#65533;HV&#65533;&#65533;p&#240;&#65533;A6&#65533;&#65533;
>&#65533;&#65533;	1&#65533; 
&#65533;P_&#65533;Ab&#65533; KM&#65533;t&#65533; &#129;1&#65533;O&#65533;&#65533;=&#65533; 
&#65533;P&#65533;KL&#65533;?&#65533;&#65533;_&#65533;&#206;&#65533;&#65533;&#65533;&#65533;&/&#65533;&#65533;&#65533;&#65533;LHZ&#65533;&&#65533;&#65533;@&#65533;&#65533;&#1714;&#39210;&#65533;&#65533;"2&#48801;&#50858;&#65533;&#65533;R*BT*&#65533;&#65533;&#65533;&#65533;
D#&#65533;Hr&#65533;&#65533;&#65533;@ &#65533;'&#65533;a`A&#65533;4&#65533;&#65533;8&#65533;&#65533;1&#65533;]&#65533;&#65533;&#65533;&#65533;@&#65533;l&#65533;&#65533;"D&#65533;J&#65533;&#65533;&#65533;&#65533;%&#65533;&#65533;
&#65533;@l&#65533;W(&#65533;?&#65533;&#65533;&#65533;&#65533;m/&#65533;C%&#65533;&#65533;&#65533;.&#65533;&#65533;&#65533;&&#65533;.0&#65533;mBD&#65533;
&#283;&#65533;)cL&#65533;!X&#65533;!PbB&#65533;&#65533;@&#65533;&#65533;f&#65533;&#65533;&#65533;-E/&#65533;=k&#65533;}&#65533;Z@&#65533;\&#65533;&#65533;&#65533;&#65533;<h&#65533;?&#65533;&#65533;&@&#65533;&#65533;&#65533;KP&#65533;&#65533;\&#65533;^L&#65533;m&#65533;&#65533;&#65533;'B&#65533;&#65533;W&#65533;&#65533;&#65533;`&#65533;"/&#65533;&#65533;&#65533;&#65533;&#65533;IH&#65533;&#65533;&#65533;&#65533;&#65533;,H!&#65533;&#65533;&#65533;dta&#65533;>&#65533;&#65533;E&#65533;C&#65533;J&#65533;pX&#65533;&#65533;&#65533;&#65533;t6m&#65533;?&#258;Ig&#65533;&#65533;&#65533;&#65533;2&#65533;&#65533;&#65533;(Oj&#65533;FG&#65533;@&#65533;>P&#65533;d&#65533;S&#65533;&#65533;4&#65533;N&#65533;tM&#65533;tm#&#65533;N\9%Q&#65533;&#65533;&#65533;S;5&#65533;d#TO\w&#65533;&#65533;g&#65533;LBL&#65533;&D&#65533;&#756;&#65533;&#65533;&#65533;$D&#65533;MD&#65533;&#65533;&#65533;&#65533;m&#1530;&#65533;&#65533;&#65533;&#65533;J&#65533;[&#65533;i&#65533;/'&#65533;&#65533;j%&#65533;&#65533;&&#65533;&#65533;$s&#65533;%GN&#65533;T	 /D&#65533;# Q&#65533;u&#65533;&#65533;jEhL.% &#65533;%7&#65533;-T*e&#65533;R6B&#65533;&#65533;&.&#65533;u&#65533;&#65533;u&#65533;>&#65533;@&#65533;]2'd&#65533;h#&#65533;&#65533;&#65533;2iCs&#65533;l!L&#65533;&#65533;D	my&#65533;&#65533;&#65533;&#65533;&#65533;6Z;Y`'\&#65533;Z&#65533;pA&#65533;X0,#1&#65533;D&#65533;&#65533;K&#65533;&#65533;@&#65533;&#65533;&#65533;&#439;&#65533;&#65533;;&#65533;V&#65533;&#65533;&#65533;w3&#65533;)&#65533;H&#65533;&#65533;&#65533;wg#S&#65533;6&#65533;&#65533;	|&#65533;Xuw&#65533;&#65533;&#1031;&#65533;&#966;|&#65533;U&#65533;&#65533;&#65533;w&#65533;&#65533;~O&#65533;~&#65533;r&#65533;(&#65533;&#65533;&#65533;&#65533;&#65533;&#713;&#65533;x&#65533;&#244;&#65533;O&#65533;&#65533;&#65533;?&#65533;B&#1282;&#65533;&#65533;2X&#65533;&#65533;H&#65533;&#65533;!S&#65533;&#1906; &#65533;R&#65533;&#1629;	[&#65533;U&#65533;&#1852;	&#65533;j&#65533;&#65533;&#65533;&#713;T&#65533;&#65533;lC&#828;&#65533;4&#65533;BT&#65533;&#65533;&#65533;&#65533;3&#65533;qD&#65533;$&#65533;l&#65533;-&#1125;Zas"&#65533;B&#65533;&#65533;e-&#65533;50#&#65533;0Kh&#65533;6&#65533;&#65533;j&#65533;&#65533;&#65533;.&#65533;&#65533;,g&#65533;-&#65533;je&#65533;&#65533;c.%&#65533;&#65533;a2&#65533;D&#65533;L&#65533;aD&#65533;&#65533;D&#65533;&#65533;&#65533;&#65533;c&#65533;&#65533;?&#65533;y/&#65533;r&#65533;v&#65533;&#65533;&#65533;*&#65533;&#65533;*D&#65533;&#65533;72&#65533;;&#65533;&#65533;9j'D]?&#65533;K\&#65533;i&#65533;D&#65533;a!l!X&#65533;,z&#65533;&#65533;&#65533;+&#65533;&#65533;&#65533;8C,&#65533;v&#757;&#65533;K&#65533;&#65533;o
0&#65533;T22&#65533;&#65533;&#65533;&#65533;?&#65533;&#65533;@&#65533;C&#65533;i&#65533;&#65533;&#65533;&#65533;&#65533;0&#65533;&#65533;h&#65533;&#65533;J8D&#65533;&#65533;&#65533;2&#1401;$vB&#65533;k&#65533;T&#65533;~3&#65533;D&#201;`&#65533;R&#65533;S&#65533;&#65533;&#65533;&#65533;&#65533;&#65533;&#65533;	I0w&#65533;&#1501;!&#65533;&#65533;	z&#65533;&#65533;Y&#65533;&#65533;&#65533;FSY{&#65533;&#1491;&#65533;)D&#65533;&#65533;&#65533;O&#65533;&#65533;&#65533;&#65533;&#65533;&#65533;K&#65533;C2 GT-;&#65533;&#65533;M&#65533;2&#65533;D0U&#65533;&#65533;&#65533;&#65533;t&#65533;&#65533;v&#65533;'
&#65533;9BTmDx&#65533;KP&#1703;'&#65533;D)&#65533;&#65533;q&#65533;E&#1104;ka#D&#65533;M&#286;&#65533;"&#65533;&#65533;&#65533;F&#65533;&#65533;s/&#65533;j.#D^gr#&#65533;r&#65533;b2D&#65533;&#65533;C&Dp&#1637;&#65533;bK&#65533;&#65533;C4tuO8*&#65533;L8&#65533;&#65533;&#65533;&#65533;*&#65533;&#65533;AP&#65533;-&#65533;j&#65533;{&#65533;&#65533;&#65533;&#65533;]g&#65533;&#65533;6j&#65533;9&#65533;G="&#65533;vBd&#65533;&#65533;sWt!&#65533;&#65533;&#65533;&#163;&#65533;&#65533;&#65533;&D&#65533;9M&#65533;'D&#65533;'o&#65533;z&#65533;&#65533;+JY&#65533;&#65533;&#65533;I&#297;&#65533;EZSg#SB&#65533;&#65533;l&#65533;zh&#65533;&#65533;&#65533;@0&#65533;&#65533;L&#65533;&#65533;QS&#65533;CG&#65533;&#65533;&#65533;&#65533;&#65533;5&#388;&#65533;{;=&#65533;I&#62319;D&#65533;y&#65533;A&#65533;K&#1817;!C&#65533;g&#65533;6 &#65533;@d&#65533;&#65533;Q~&#65533;&#65533;D&#65533;+&#65533;&#65533;&#65533;&#65533;&#65533;&#65533;8&#65533;;&#65533;&#65533;&#65533;C
&#65533;>>U&#65533;'D&#65533;&#65533;z>i&#65533;@l&#65533;K&#65533;&#65533;T&#65533;CV&#65533;&#1553;<T&#65533;&#65533;&#65533;Ds6g&#65533;&#65533;&#65533;&#65533;&#65533;$[&#65533;&#65533;&#65533;&#65533;C&#257;HA&#65533;#&#65533;&#65533;~?O&#65533;&#65533;&#65533;v<OHj-&#65533;&#65533;&#65533;&#690;%&#65533;&#65533;D('&#65533;>&#65533;h#
&#65533; &#65533;D&#65533;~&#65533; %&#65533;O &#65533;&#65533;&#65533;&#65533;&#65533;&#65533;Id&#65533;U&#65533;&#65533;J8&#65533;(1ID&#65533;>lH&#65533;&#65533;G&#65533;%0&#65533;Y&#65533;&#65533;&#65533;&#65533;W&#65533;$&#65533;R&#65533;GM4fj&#65533;GS&#65533;&#65533;3&#65533;&#65533;D&#65533;Cjb&#65533;T&#65533;%L&#65533;.&#65533;Y&#65533;&#65533;)&#1319;Q&#65533;>UzkV&#65533;[&#65533;f1&#65533;&#65533;?A&#65533;&#65533;&#65533;TtD&#65533;&#65533;&#65533;Y&#65533;
&#65533;&#65533;)5&#65533;B&#65533;<&#65533;&#65533;'&#65533;&#65533;+&#65533;H&#65533;&#65533;&#65533;c&#65533;`&#65533;&#65533;>\&#65533;&#65533;o&#65533;&#15157;&#65533;a&#65533;fL&#65533;dJy&#65533;{&#65533;a3&#65533;&#65533;vP&#65533;x&#65533;&#65533;&#65533;&#65533;;t&#65533;&#65533;&#65533;?&#65533;&#65533;&#65533;&#65533;v}&#65533;&#65533;
7&#65533;&#65533;x&#65533;&#65533;Dp&#65533;	*x&#65533;o&#65533;&#65533;&#65533;&#65533;&#65533;&#65533;&#65533;<&&#65533;&#65533;JC]X&#65533;+&#1134;~&#65533;&#65533;&#65533;&#65533;&#65533;&#65533;*&#65533;C&#65533;&#65228;Zh&#65533;&#65533;~|&#65533;&#65533;&#65533;aJ&#65533;O&#1217;L&#65533;&#65533;_&#65533;&#65533;&#65533;*	p)&#65533;P&#65533;&#65533;NZ&#65533;Z&#65533;&#65533;#&#65533;&#65533;&#65533;ATFb&#65533;A&#65533;&#65533;&#65533;&#172;,&#65533;&#65533;L9A&#65533;&#65533;&#65533;&#65533;&c9&#65533;O&#65533;i,bzO&#65533;&#65533;:,&#65533;&#65533;#'&#65533;&#65533;&#65533;&#65533;$&#1160;&#65533;C&#65533;&#65533;&#531;Rtp&#65533;&#65533;&#65533;)&&#65533;&#65533;|&#65533;&#65533;R
&#749;&#65533;8&#65533;!&#65533; &#65533;&#1002;&#65533;&#65533;o&#809;&#65533;&#65533;O&#65533;4&#65533;T&#65533;2&#65533;qS&#65533;2&#65533;&#65533;&-A&#65533;"&#65533;&#65533;D&#65533;>* &#65533;8&#65533;&#65533;'&#65533;&#65533;&#65533;&#65533;n +P:&#65533;&#65533;
&#376;&#65533;&#65533;&#65533;&#65533;&#65533;&#65533;&#65533;&#1094;>@&#65533;fQ;B&#778;G?2%&#65533;&#884;cT$90&#65533;&#65533;&#65533;x&#65533;;xo&#65533;E	&#65533;&#65533;[&#323;&#65533;&#1390;2]&#1542;VX&#65533;&#65533;.&#65533;&#65533;&#65533;R&#65533;&#457;@&#65533;}&#1688;&#65533;/& &#65533;,p+&#65533;&#65533;&#65533;&#65533;&#65533;	C
C&#65533;"()&#65533;2j(&#65533;w2|&#65533;!&#65533;&#65533;QHd&#65533;CM&#65533;&#65533;#&#65533;MR$&#65533;&#65533;d &#65533;&&#65533;7&#65533;&#1043; &#65533;D&#65533;'&#65533;C&#65533;7&#65533;U&#65533;&#65533;&#1933;D&#65533;H&#65533;&#65533;&#65533;*ZP&#65533;&#347;|j&#33822;B&#65533;L&#65533;&#65533;&#65533;Z&#65533;&#65533;&#65533;@&#65533;&#65533;1	&#65533;y &#65533;&#65533;&#65533;&#65533;)&#65533;\@&#65533;&#65533;h&#65533;&#65533;ONA&#65533;(&#65533;&#65533;2"@&#65533;&#65533;&#65533;&#32450;u&#65533;)`&#65533;&#65533;&#65533;nh&#65533; &#65533;'&#65533;&#65533;cehh]&#65533;&#65533;&#65533;h&#65533;h&#65533;&#65533;	Z&#65533;Z&#65533;&#65533;&#65533;&#65533;(&#65533;&#65533;&#65533;&#65533;&#65533;&#65533;&#65533;	&#454;h&#65533;&#65533;t\&#65533;&#65533;&#65533;Za&#65533;&#65533;6H&#65533;&#65533;V&#65533;&#65533;&#65533;&#65533;&#65533;&#65533;-&#65533;&#65533;&#774;&#65533;g&#65533;&#65533;C&#65533;&#65533;&#65533;R&#193;&#65533;>n(&#65533;&#65533;B@&#65533;q&#65533;_&#65533;^w&#65533;oD&#65533;&#65533;&#65533;]&#65533;&#65533;D&#65533;v&#65533;rz&#65533;&#65533;!+<&#65533;i&#65533;&#1729;&#65533;H&#24505;&#65533;C&#65533;&#39858;&#65533;SDZc&#65533;q&#65533;&#65533;~&#65533;&#65533;&#65533;&#579;5&#65533;)&#65533;&#65533;u&#65533;&#65533;~&#65533;&#65533;<h&#65533;&#65533;&#65533;&#1488;&#65533;&#65533;&#65533;&#65533;&#65533;&#65533;&#65533;S&#65533;T&#65533;EciABFtEz&#65533;&#65533;?`1&#65533;&#65533;)*M	&#65533;&#860;B&#65533;&#65533;]&#65533;+H{&#65533;Y&#65533;&&#65533;&#65533;&#65533;&#65533;,fq[&#65533;0&#65533;&#65533;&#65533;&#65533;EC4@&#65533;&#65533;&#65533;,C)&#65533;X!V&#65533;&#65533;B{`0Z&#65533; 4&#65533;&#65533;&#65533;&#65533;P&#65533;q&#65533;p!&#65533;&#65533;@&#65533;j|j&#65533;&#65533;&#65533;&#65533;( &#65533;&#65533;&#65533;<O$	&#65533;&#65533;u,-&#65533;&#65533;&#65533;&#65533;>&#1492;&#65533;&#65533;Z&#65533;&#65533;D'\6C8 )&#65533;(&#65533;&#65533;b<&#65533;&#65533;&#65533;&#65533;&#65533;c&#65533;&#65533;<&#65533;&#1103;&#65533;,&#65533;?&#65533;;&#65533;&#65533;x&#65533;&#65533;c?b&#65533;&#65533;&#65533;&#65533;&#65533;&#65533;Ae&#65533;&#65533;&#65533;&#65533;A&#65533;x&#65533;&#1536;F&#65533;&#65533; w&#65533;&#65533;&#65533;7P9&#65533;o&#65533;&#65533;"&#65533;&#65533;7P&#65533;J&#65533;&#65533;&#65533;&#65533;?b&#1488;^&#65533;&#65533;>&#65533;{V*b&#65533;&#65533;&#65533;B&#65533;&#65533;J&#372;r&#65533;&#65533;&#65533;@&#65533;E&#65533;&#65533;&#65533;0&#65533;Q&#65533;&#65533;&#65533; [&#65533;6&#65533;&#65533;,d)&#65533;	E&#65533;&#65533;z&#65533;&#65533;
0&#1314;: &#65533;&#65533;&#65533;&#65533;&#65533;&#65533;&#65533;&&#65533;&#65533;Bz.n&#65533;&#65533;c&#65533;D^S)i&#65533;&#65533;&#65533;&#65533;	,&#65533;E&#1626;&#65533;4&#65533;5$&#65533;&#65533;W&#65533;'A&#65533;&#65533;&#65533;+D>&#65533;i'&#65533;r&#65533;&#65533;}&#65533;&#65533;&#65533;&#65533;V&#65533;5c)e?&#65533;3&#65533;XR&#65533;8&#65533;&#65533;L&#65533;R6&#65533;&#65533;iee@&#65533;.Q@&#65533;&#65533;(>&#65533;W&#65533;&#65533;1S)&#65533;DjC&#41290;&#65533;&#65533; P&#65533;jAz&#65533;&#65533;&#65533;Y&#65533;&#65533;&#65533;|&#65533;&#65533;&ee&#65533;"&#65533;D8&#65533;&#65533;K&#65533;&#65533;&#65533;v&#65533;&#65533;&#65533;&#65533;&#65533;cF&#65533;"@&#65533;&#65533;D\&#65533;&#403;&#65533;RCRX&#65533;	&#65533;&#65533;&#65533;&#65533;&#65533;Y&#65533;&#1028;&#65533;&#65533;&#65533;&#65533;\&#65533;b&#65533;&#65533;l&#65533;,&#65533;SZ&#65533;&#65533;~&#65533;,n&#65533;D&#65533;&#65533;'&#65533;&#65533;&#65533;(&#65533;&#65533;8E&#65533;P (&#65533;;&#65533;&#65533;D&#65533;`&#65533;.&#65533;3&#65533;&#65533;h1&#65533;&#65533;&#65533;m&#65533;&#65533;&#65533;&#65533;&#65533;]y-V~&#65533;&#65533;d&#65533;&#65533;&#65533;&#65533;G&#65533;+&#65533;\ &#65533;]&#65533;@&#65533;&#65533;&#65533;&#65533;jh&#65533;&#65533;&#1390;&#65533;&#65533;&#65533;-1&#65533;&#65533;?&#65533;&#65533;H*&#65533;&#705;&#65533;u ~&#65533;&#65533;V&#65533;&#65533;E&#65533;+&#65533;E&#65533;{&#40661;&#65533;.&#65533;e&#65533;//&#65533;k&#1999;&#769;3s&#65533;&#1754;a&#65533;&#65533;g.&#65533;DEKA	yEC&#65533;,&#65533;&#65533;&#65533;&#65533; &#65533;&#65533;&#65533;&#65533;&#65533;$&#65533;&#65533;P&#65533;&#65533;&#65533;A&#65533; &#65533;|2G /&#65533;&#65533;&#65533;&#65533;u&#1880;0&#65533;&#65533;&#65533;&#65533;p\ac'&#65533;&#65533;1&#1895;&#65533;&#65533;&#65533;&#900;&#65533;&#65533;!9g&#65533;&#65533; &#818;A'w&#65533;M&#65533;&#65533;&#65533;e&#2004;b\@&#65533;&#65533;&#65533;&#65533;&#65533;p&#1380;&#65533;j&#65533;`&#1414;m'G&#65533;&#65533;*e&#65533;&#65533;-&#65533;n}+&#65533;&#65533;W&#65533;&#65533;m&#65533;&#65533;&#65533;b&#65533;4]w &#65533;&#65533;&#1009;&#1801;&#1089;d7&&#65533;H&#65533;U&#65533;&#65533;g&#65533;>&#65533;J~&#65533;M&#65533;&#65533;2&#65533;&#65533;s[&#65533;S&#65533;q&#65533;&#65533;je%&#65533;
L\&#65533;&#65533;&#65533;d+&#65533;&#1424;"&#675;&#65533;&#65533;&#65533;&#65533;<&#65533;/V9&#65533;T&#65533;3J&#65533;&#65533;G~1&#65533;!&#65533;&#65533;8&#65533;&#65533;/&#65533;3&#65533; &#65533;(&#65533;&#65533;u1&#65533;P&#65533;O&#65533;m>+X&#65533;
7&#65533;:HOC	1
&#65533;&#65533;cSP*d:&#65533;&#65533;&#65533;&#65533;&#65533;nYv&#65533;~&#65533;c&#65533;<7E&#65533;,j	&#65533;&#65533;.&#65533;	&#65533;R!&#65533;&#65533;&#65533;&#65533;&#1808;z&#65533;&#65533;&#65533;&#65533;&#65533;?&#65533;&#65533;v&#65533;&#65533;&#65533;&#65533;&#65533;&#65533;l:&#65533;&#65533;Y&#65533;&#65533;Z&#65533; &#65533;	&#65533;&#65533;#&#65533;&#65533;C8&#1819;#&#65533;;'&#65533;-&#65533;;&&#65533;tb^&#65533;&#366;&#65533;&#65533;*E &#65533;&#65533;@7&#65533;;X&#65533;2c&#65533;6&#1509;&#65533;&#679;&#65533;q&#65533;?8&#65533;&#65533;&#65533;&#65533;i&#65533;G&#65533;A&#65533;f&#65533;A&#65533;V&#65533;&#65533;KDE&#65533;*&#65533;&#65533;&#65533;&#65533;&#65533;&#65533;@| t&#65533;# 1&#65533;"&#65533;&#65533;&#65533;l&#65533;&#65533;&#65533;&#33289;Db&#65533;nAk&#65533;{cB&#65533;y4&#65533; &#65533;&#65533;&#65533;<&#65533;~ &#65533;&#65533;&#65533;&#65533;h&#65533;<&#65533;@
R&#65533;c&#65533;&#65533;&#65533;&#65533;Uf*;"?~&#65533;&#1942;|&#65533;#&#65533;&#461; N"d2A&#65533;&#65533;&#65533;&#65533;q@&#65533;<&#65533;O&#65533;&#65533;'A:&#192;&#65533;p&#65533;&#65533;Z&#65533;2D&#65533;&#65533;&#65533;&#65533;&#65533;p'&#65533;&#65533;g@i&#65533;&#65533;Y&#65533;&#49858;{&#65533;&#65533;&#65533;&#65533;&#65533;&#65533;nh[&#65533;&#65533;Bl&#65533;&#65533;HS&#65533;&#65533;&#65533;&#65533;_8&#370;&#65533;&#65533;&#65533;&#65533;&#65533;&#65533;&#458;&#65533;&#65533;(&#65533;&#65533;&#65533;Ab&#65533;&#65533;&#65533;s&#65533;9C&#65533;@&#65533;*&#65533;&#65533;&#65533;1 &#65533;&#65533;&#65533;_&#65533;l&#65533;y&#65533;
(>"&#128;&#65533;&#65533;f &#65533;&#65533;!H&#65533;	&#65533;H&#65533;&#65533;&#65533;AB&#61576;`&#65533;!&#65533;n&#65533;N$^&#65533;U&#65533;P&#65533;W$&#65533;p&#65533;&#65533;&#438;&#65533;Ix!&#65533;&#65533;&#65533;&#65533;y&#65533;:4&#65533;~&#65533; a &#65533;@&#65533;&#65533;` <0>&#65533;`&#65533;&#65533;c&#65533;&#65533;&#65533;%&#65533;&#65533; &#65533; &#65533;&#65533;&#65533;&#65533;&#65533;&#65533;&#65533;P&#65533;&#65533;&#65533;&#65533;&#65533;tGu&#65533;/>r N&#65533;&#65533;h&#65533;&#131;&#65533;&#65533;&#65533;&#65533;vN)&#396;&#65533;&#65533;&#65533;&#65533;&#65533;&gA&#65533;&#65533;&#65533;&#65533;v&#65533;&#65533;&#65533;&#65533;&#65533;&#65533;&#65533;&#65533;%E&#65533;&#65533;&#65533;"&#65533;&#65533;&#65533;&#65533;&#65533;qP&#65533;&#65533; &#65533;&#65533;
&#65533;&#65533;&#65533;&#815;&#65533;&#65533;&#65533;&#65533;&#65533;
&#65533;&#65533;&#65533;&&#65533;&#65533;(&#65533; &#65533;&#65533; &#65533;&#65533;&#65533;&#65533;&#65533;&#65533;&#65533;&#65533;&#65533;/&#65533;@Pq  	o \&#65533;&#65533;&#65533;!	&#65533;/&#65533;bn` j&#65533;+`B&#65533;0&#65533;@G&#65533;&#65533;&#65533;&#65533;tJ@&#65533;&#65533;+&#65533;&#65533;%&#65533;&#65533;&#128;&#65533;b"&#65533;Nh|&#65533;&#65533;&#65533;&#65533;a&#65533;&#65533;&#65533;x&#65533;.&#65533;W&#65533;&#529;yATb&#65533;&#65533;<&#65533;l
l `&#65533;l&#65533;!&#65533;&#65533;b&#65533;&#65533;&#65533;F&#65533;B{b&#1454;B&#65533;&#65533;#O&#65533;&#65533;&#65533;&#65533;&#65533;&#65533;&#65533; P!&#65533;&#65533;&#65533;&#65533;`!&#65533;&#65533;&&#65533;$&#65533; cb\&#65533;@T&#65533;&#65533;&(&#1188;&#65533;
+&#65533;$&#65533;p&#65533;
5&#65533;[r&#65533;&#65533;[&#65533;r&#65533;&#702;&#65533;,4o `+&#65533;@)&#65533;t'E&#65533;pR^n &#65533;&#65533;&#65533;&#65533;*&#65533;&#65533;&#65533;&#65533;&#65533;&#65533;&#65533;!)&#65533;&(&#65533;&#65533; )&#65533; '&#1856;^&#65533;&#65533; )&#65533;~&#65533;)&#65533;",&#65533;!&#65533;n &#65533;R)&#65533;&#65533;"&#65533;&#65533;R&#65533;&#768;&#65533;&#65533;@$&#65533;r &#65533;.&#65533;&#65533;&#65533;&#65533;&#65533;&#65533;&#65533;+&#65533;&#65533;&#65533;&#65533;&#65533;L&#65533;0&#65533;r%&#65533;p&#65533;"w&#65533;&#65533;&#65533;&#65533;J
&#65533;&#65533;&#65533;0&#65533;,&#65533;(O3&#65533;&#65533;&#65533;&#65533;&#65533;n"&#65533;&#65533;9&#65533;D&#65533;&#65533;D&#65533;b&#65533;&#65533;&#65533;&#65533;m(&#65533;B&#65533;ll&#65533;l&#65533;G&#65533;&#65533;*&#65533;A&#65533;&#65533;&#65533;*<a&#65533;n/&#65533;&#65533;&#65533;b	&#65533;&#65533;35p &#65533;&#65533;6%0+&#65533;&#65533;&#65533;&!&#65533;B&#65533;(R$&#65533;`+"PC\!2a&#65533;&#1204;&#65533;k<&#65533;&#65533;<&#65533;s&#65533;&#65533;&#65533;&#65533;>:O,&#674;m2&&#65533;`&#65533;&#898;&#65533;-&#65533;&#65533;+&#65533;D&#65533;&#65533;&#65533;0&#65533;&#65533;&#65533;"&#65533;&#65533;?&#65533;Fu &#65533;hA>&#65533;N&#65533;Br&#65533;A&#65533;&#65533;	&#65533;&#65533;&#65533; &#65533;&#65533;0+&#65533;R)8&#65533;&#65533;&#65533;.?b/EbDM@+&#65533;&#65533;31Q&#65533;1E&#65533;E&#65533;3Z<A'&#65533;D&#65533;K&#65533;&#65533;&#65533;&#65533;&#65533;2&#65533;&#65533;	 &#65533;3&#65533;&#65533;&#65533;Ha9&#65533;&#65533;H	B&#65533;N&#65533;(&#65533;&#65533;Ic&#65533;Y)vP&#65533;&#65533;J&#65533;@s&#65533;&#65533;yb.&#65533;o|m x&#65533; &#65533;A T&#65533;#T&#65533;;&#65533;&#65533;!<&#65533;0@&#65533;&#65533;&#65533;8@7E&#65533;&#65533;7o%&#65533;0B
&#65533;&#65533;&#65533;O&#65533;&#65533;+o:&#65533;n&#65533;s&#65533;&#65533;D,&#65533;&#65533;&#65533;&#65533;s &#65533;&#65533;\,&#65533;&#65533;&#65533;&#65533;&#65533; &#65533;&#65533;;mw&#65533;S&#65533;D&#65533;Tm&#65533;F3&#65533;MD&#65533;&#65533;&#65533;&#65533;&#65533;l+`&#65533;=c&#65533;%9>&#226;&#65533;&#65533;?BN&#65533;@}5&#65533;&#65533;&#65533;r`X#&#65533; t>>&#65533;Z@Y?B0N'&#65533;B&#65533;(&#65533;.+&#65533;&#65533;&#65533;&#65533;L@ &#65533;&#65533;D&#65533;E&#65533;aPt &#65533;&#65533;(S&#65533;q&#65533;+&#65533;$h&#65533;"*-&#65533;&#65533;2-3&#65533;-I&#65533;e&#65533;P$&#65533; &#65533;&#65533;&#65533;S&#65533;Q&#65533;&#65533;&#65533;f&#65533;o &#65533;%5{&#65533;&#65533;&#65533;&#65533;^&#65533;&#65533;mls

i	lSby &#65533;@3&#65533;J&#65533;cb G&#65533;_	&#65533;&#65533;&#65533;&#65533;&#65533;ab"&&#65533; V`Zv &#65533;M:'u:b&#65533;A$&#65533;aV&#65533;g&#65533;&#65533; B&#65533;&#65533;!h&#65533;A&#65533;\&#1415;&#65533;
&!g&#65533;&#65533;\&#65533; O)0&#65533;y,5^&#65533;&#65533;#&#65533;D]/&#65533;g&#65533;]5dV&#65533;&#65533;h&#65533;&#65533;(&#65533;&#65533;tUN&#65533;&#283;|&#65533;#&#65533;&#65533;k&#65533;E&#65533;"n&#65533;	T&#65533;&#65533;&#65533;n oBYU &#65533;&#65533;Y?&#65533;&#65533;&#65533;XF&#65533;.&#65533;r&#65533; w &#65533;&#65533;q1![!&#65533;&#65533;`r++&#65533;"&#65533;&#65533;&#65533;&#65533;&#65533;E&#65533;V>@5k&#65533;&#571;&#65533;c	&#65533;&#65533;d&#65533;&#65533; &#65533;3XZv&!n&#65533;n"&#65533;F&#65533;&#65533;5:[&#65533; &#65533; v&#65533;&#65533;e&#65533;&#65533;&#65533;b &#65533;&#65533;&#65533;'&#65533;&#65533;e&#65533;&#65533;&#65533;&#65533;&#65533;&#65533;A)&#65533;&#65533;&#65533;f&#65533;&#65533;8&#65533;&#65533; Mg
&#65533;&#65533;&#65533;&#65533;&#65533;H>&#65533;F&#65533;n &#65533;@gu&#65533;h&#65533;ahEW&#65533;n&`&#65533;`e&#65533;Wg&#65533;&#65533;h1Sha/h&#65533;&#65533;h&#65533;&#65533;&#65533;b~&#65533;
&#65533;e8}&#65533;ae&#65533;  `x &#65533;W$2&#65533;S&#65533;&#65533;	.xA@&#65533;&#65533;`&#65533; &#65533;&#65533;t&#65533;6Wk&#65533;#^&#65533;M:&#65533;%&#65533;&#65533;h\&#65533;&#65533;&#65533;kB&#65533;v &#65533;p&#65533;&#65533;o&#65533;&#65533;?&#966;&#65533;BEBC&#65533;AC0&#65533; &#65533;&#65533; ZA.>&#768;&#65533;B 0&#65533;[MT0c&#65533;1&#65533; E&#65533;5+&#65533;&#65533;:&#65533;&#65533;&#65533;,cX$&#65533;+&#65533;&#65533;b&#65533;&#65533;&#65533;&#65533;N&#65533;&#65533;&#65533;&#65533;&#65533;	Tj&#65533;&#65533;h&#65533;#:&#65533;x&#65533;m &#65533;&#65533;ndW&#65533;	&#65533;wk7q&#65533;&#65533;A}
&#65533;&#65533;(&+&#65533;f&#65533;f&#65533; 6&#65533;l&#65533;&#65533;N0&#65533;voV&#65533;	?"|&#65533;&#65533;F&#65533;&#65533;&#65533;b&#65533;&#65533;&#65533;'xX}{&#65533;
&#65533;6&#65533;&#65533; &#65533;&#65533;&&#65533;&#65533;W$Do&#65533;v&#65533;&#65533;i9&#65533;{(&#65533;Eb&#65533;h&#65533;N&#65533;z&#581;;c&#65533;	&#65533;&#65533;uB'&#65533;&#65533;&#65533;u&#65533;L&#65533;E&#65533;$&#65533;&#65533;&#65533;K&#65533;&#65533;&#65533;U8&#65533;&#65533;Y&#65533;&#65533;&#65533;&#65533;&#65533;&#1627;&#65533;&#65533;&#65533;Y&#65533;&#65533;&#65533;+&#65533;p&#65533;&#65533;o&#65533;B&#65533;&#65533;&#65533;o&#65533;&#65533;0&#65533;&#65533; &#65533;&#65533;q&#65533;&#65533;&#65533;u/&#65533;@0&#65533;&#65533;&#65533;&#65533;/&#65533;a&#65533;&#1162;&#65533;&#65533;\&#65533;[Q&#1290;&#65533;>&#65533;&#65533;&#65533;&#65533;&#65533;&#65533;s&#65533;&#1564;g.+-T&#65533;F&#65533; b&#65533;&#65533; 2a&#65533;`-@&#65533;.&#1980;&#65533;&#65533;n&#65533;&#65533;g&#65533;&#65533;_	&#65533;&#65533;&#65533;x&#65533;Yhqwaqz&#65533;w{g&#65533;i}&#65533;&#65533;&#2007; &#1920;X6&#65533;&#65533;nPjW@z?b < 
&#65533;&#65533;&#65533;&#65533;&#65533;&#65533;z&#65533;&#1230;&#65533;X&#65533;wm&#65533;`&#65533;7Y$&#65533;Ip!N&#65533;cO;&#65533;2&#65533;&#65533;e&#65533;V&#65533;g&#65533;hh]&#65533;i&#65533;&#65533; &#65533;w&#65533;6h&#65533;N&#65533;&#65533;q&#65533;h&#65533;B&#65533;:&#65533;;&&#65533;&#65533;B&#65533;9&#65533;	.&#65533;&#65533;*&#65533;iL`A&#65533;'(&#65533;J&#65533;<&#65533;6&#65533;&#1380;%9&#65533;&#65533;C[&#65533;&#65533;&#65533;l&#65533;V;&#65533;&#65533;&#65533;6&#65533;[`&#65533;&#65533;&#65533;&#65533;\{&#65533;&#65533;&#65533;/4C)&#65533; *&#65533;&#65533;D&#65533;3T&#65533;&#65533;b&#65533;&#65533;&#65533;!&#65533;&#65533;&#65533;&#65533;\&#65533;@$L &#65533;M&#65533;&#65533;&#65533;&#65533;&#65533;-&#65533;&#65533;&#65533;&#65533;&#65533;&#65533;
!m&#65533;&#65533;#&#65533;y &#65533;&#65533;&#65533;&#65533;P&#65533;&#65533;{&#65533;}*g[v:{&#65533;vkW$&#65533;&#65533;&#65533;&#65533;&#65533;&#65533;&#65533;v{(y&#65533;[&#65533;&#57748;m&#65533; &#65533;Q&#65533; l` &#65533;&#65533;#&#65533;&#65533;&#65533;&#65533;-`&#65533;W$&#65533;&#65533;&#65533;-&#65533;&#65533;&#65533;&#65533;&#65533;&#65533;&#65533;&#65533;w&#65533;&#65533; &#65533;&#65533;&#65533;k9&#65533;Y&#65533;z&#65533;&#65533;&&#65533;&#65533;6&#65533;&#65533;&#65533;&#65533;u9}7&#65533;&#65533;&#65533;.r&#65533;Q$&#65533;&#65533;&#65533;&#65533;e&#65533;Hk&#65533;&#65533;F&#65533;&#65533;&#65533;"&#65533;s&#65533;&#65533;&#65533;v&#65533;E[&#65533;O&#65533;W&#65533;u&#65533;&#65533;&#65533;]&#1734;&#65533;&#65533;c&#65533;no)&#65533;&#65533;>&#65533;&#1207;3t&#65533;"&#65533;5&#65533;!&#65533;&#65533;&#65533;&#65533;B &#65533;&#65533;&#65533;+w/&#65533;&#65533;&#65533;{&#65533;	&#65533;&#65533;&#65533;:>.!,&#1916;&#65533;7&#65533;L&#65533;**&#65533;&#65533;&#65533;&#65533;&#65533;&#65533;Jw+&#650;E&#65533;&#65533;;&#65533;RH&#65533;w&#65533;(jV)|(f&#65533;8q&#65533;_wg&#1637;&#65533;6zw&#1071;G24&#65533;^W`&#65533; &#65533;8
c&#65533;"m&#65533;
&#65533; 
4=&V&#65533;&#65533;&#65533;:`5&#65533;F&#65533;b&#65533;m&#65533;&#65533;!R&#1241;4D&#65533;x &#65533;&#944;&#65533;Z&#65533; &#65533;g&#65533;h&#65533;{&#65533;&#65533;&#65533;v&#65533;&#65533;bb&#65533;}?&#65533;&#65533;X$&#65533;&#65533;&#65533;&#65533;&#65533;&#65533;&#65533;a&#65533;&#65533;A&#65533;Qs&#65533;&#65533;&#65533;z\&#65533;F&#65533;f&#65533;&#65533;&#65533;3:&#65533;&#65533;&#65533;&#877;&G&#65533;&#65533;d&#65533;&#65533;-O&#65533;&#65533;<&#65533;s&#65533;&#65533;&#65533;6C&#65533;&#3509;&#65533;&#65533;	"&#65533;&#65533;|&#65533;&#65533;&#65533;.&#65533;R&#65533;x Z&#65533;&#65533;c&#65533;b&&#65533;C&#65533;U&#65533;Mt&#65533;&#65533;&#65533;&#65533;#&#65533;/&#65533;<&#65533;&#65533;E&#65533;&#65533;&#65533;&#178;&#65533;s&#65533;&#65533;&#65533;m&#65533;&#65533;&#65533;&#515;&#65533;&#65533;
Ii&#65533;2&#65533;#&#65533; `y&#65533;&#65533;n&#65533;
&#65533;-n&#65533;z &#65533;&#65533;	&#65533;zeV&#65533;&#65533;;w[&#65533;_'&#65533;e&#65533;&#65533;&#65533;E":!&#65533;&#65533;&#65533;z3a&#65533;&#65533;d@S&#65533;&#65533;&#65533;8p&#65533;&#65533;&#65533;\&#65533;!&#65533;e+Z=cF
&#65533;xS&#65533;N&#65533;&#65533;&#65533;N&#65533;`P&#65533;&#65533;L&#65533;4&&#65533;&#65533;&#65533;~T&#65533;&#65533;}- &#65533;&#21327;&#65533;&#65533;&#65533;&#65533;,&#65533;vgw&#65533; *&#65533;&#355;&#1904;B&#65533;X&#65533;&#65533;&#65533;Y&#65533;&#65533;D&#65533;&#65533;w.&#65533;&#65533;~\+@&#65533;&#65533;B&#65533;&#65533;&#65533;S&#65533;&#65533;=Z&#65533;&#65533;&#65533;&#65533;&#65533;&#65533;&#518;u&#65533;&#1857;&#65533;&#595;&#1799;]&#1735;&#65533;&#65533;n&#65533;ZFt&#65533;&#65533;&#65533;&#65533;GT/k&#65533;&#65533;&#65533;&#65533;&#65533;&#65533;|D&#65533;X&#825;&#65533;&#65533;&#65533;&#65533;{z&#65533;/A&#65533;Fs&#65533;&#65533;T&#65533;MT&#65533;sg&#65533;dZ&#65533;&#65533;&#28310;&#65533;&#65533;&#65533;i:&#65533;Z&#65533;h&#65533;&#65533;6&#65533;V &#65533;&#65533;&#65533;&#65533;X&#65533;&#65533;&#65533;!|(&#65533;b&#65533;&#65533;k^&#65533;&#65533;d&#65533;vR;-&#65533;;P&#65533;&#65533; +&#65533;@b&#65533;&#65533;&#65533;&#65533;&#65533;4c&#1036;&#65533;B&#65533;&#65533;>	<H$&#6919;&#65533;(LbC`&#65533;&#65533;+6&#65533;7@&#65533;&#65533;&#65533;v> 8oR&#65533;
<&#65533;fR&#65533;-&#65533;l"x`&#65533;&#65533;I&#65533;d&#65533;&#65533;&#65533;^`&#65533;&#65533;3&#65533;@*&#65533;&#65533;&#65533;)0P&#65533;&#65533;N&#65533;&#65533;&#65533;.&#65533;!&#65533;Ep&#1119;E&#65533;&#398;&#65533;*&#65533;B&#65533;&#554;&#65533;O[&#65533;q&#65533;&#65533;&#65533;7&#65533;&#1981;|&#65533;&#65533;&#65533;&#65533;&#65533;`&#65533;9>&#65533;8&#65533;B&XT|&#65533;&#65533;g[&#65533;&#65533;&#65533;&#1536;d&#65533;&#65533;a&#65533;&#65533;&#65533;&#1647;3&#65533;:&#65533;	&#65533;&#65533; :&#65533;&#800;3c&#181;&#65533;&#65533;&&#65533;&#65533;M:&#65533;&#65533;&#65533;y&#65533;1Am`&#65533;;|&#65533;&#65533;qs&#65533;&#65533;%nt&#65533;&#65533;D@&#65533;t&#65533;&#65533;&#65533;&#65533;(&#65533;&#65533;&#65533;&#65533;&#65533;&#65533;&#65533;N&#65533;&#65533;&#65533;?&#65533;\&#65533;&#65533;&#65533;&#65533;_&#65533;&#65533;&#65533;WH`&#65533;'p&#65533;M&#65533;&#65533;T&#65533;S&#65533;V
 A^&#65533;&#65533;J&#65533;t&#65533;@&#65533;aA&#65533;ihA&#65533;&#65533;&#65533;7&#65533;$&#65533;&#65533;$-&#1108;&#65533;`&#65533;X &#65533;&#65533;&#65533;&#65533;-&#65533;2P&#65533;t&#1025;I}&#65533;&#65533;&#65533;&#65533;&#65533;	A= &#65533;;<&#65533;&#65533;')&#65533;@A&#65533;&#65533;&#65533;tN0`L9x&#65533;L=&#65533;&#65533;~<i&#65533;&#65533;&#65533;&#65533;&#65533;O&#65533;&#65533;&#65533;&#65533;:&#65533;&#65533;&#65533;B&#65533;RNf&#65533;#U}T&#65533;DN&#65533;&#65533;&#65533;&#65533;&#65533;&#65533;&#65533;u&#65533;yK]q&#65533;&#65533;&#65533;&#65533;}&#65533;Y&#1439;FJh&#65533;&#65533;&#65533;h&#65533;T9&#65533;&#65533;
&#65533;5&#65533;&#65533;cX@&#65533;&#65533;e&#65533;9Fj&#65533;PX+&#65533;&#65533;f@+&#65533;&#65533;&#65533;@&#65533;&#65533;zjn&#65533;&#65533;&#65533;&#65533;Bs&#65533;jF&#65533;&#65533;&#65533;&#65533;&#65533; &#65533;&#65533;Z&#65533;@f&#65533;W&#65533;Qc&#65533;n&#65533;&#65533;&#65533;&#65533;%&#65533;&#65533;r&#65533;9&#65533;&#65533;&#65533;
&#65533;x&#1921;&#65533;&#65533;x&#65533;&#65533;&#65533;&#65533;V&#855;&#65533;,a&#65533;&#65533;Au@&#65533;H&#65533;&#65533;R&#65533;+&#65533;+&#65533;LM0&#65533;?P4&#65533;KL&#65533; &#65533;&#65533;&#65533;&#65533;&#65533;&#65533;&#65533;&#65533;&&#65533;&#65533;&#65533;&#65533;?`x&#65533;&#65533;	q&#65533;&#65533;&#65533;&#65533;q&#65533;/d&#65533;K&#252;1&#65533;@&#65533;&#65533;C\&#65533;&#65533;&#65533;1&#65533;!&#65533;+d&#65533;`&#65533;#&#65533;& &#65533;T:!y.&#65533;&#65533;&#1274;+&#65533;&#1984;&#65533;&#65533;&#65533;&#65533;/&#65533;&#1313;\Ru&#65533;_`&#65533;&#65533;&#65533;VE*(Xb&#65533;e&#65533;.&#65533;V&#65533;vQ&#65533;&#65533;t&#65533;UV&#65533;b&#65533;Mv&#65533;f&#65533;&#65533;&#65533;&#65533;&#1192;*4&#65533;&#65533;&#65533;-L&#65533;&#65533;d&#65533;yf@g&#65533;J&#65533;&#65533;&#65533;&#65533;&#65533;&#47783;t&#65533;Bf&#65533;:&#65533;K&#65533;
T&#65533;@&#65533;&#65533;`&#65533;&#65533;&#65533;&#65533;&#65533;P&#65533;&#65533;&#65533;3p&#65533;{&#65533;&#65533;&#65533;u&#65533;@&#65533;&#65533;&#65533;Wr&#65533;m&#65533;]&#65533;&#65533;z&#65533;dA&#65533;Ov&#65533;	&#65533;9&#65533;t&#65533;&#65533;	&#65533;$&#65533;l;&#65533;M""`+h&#65533;`&#65533;&#65533;QKF&#1567;&#65533;7&#65533;\/Q&#65533; A&#65533;&#65533;&#65533;E&#65533;&#65533;&#65533;&#65533;h,&#65533;@`&#65533;&#65533;B\&#65533;&#65533;&#65533;@gT&#65533;@&#65533;`#&#65533;B&#65533;&#65533;kd
{&#65533;&#65533;&#65533;X&#65533;&#65533;)oK&#65533;&#65533;r&#65533;&#65533;&#65533;&#65533;I&#65533;&#65533;O,&#65533;&#65533;&#65533;$hb&#65533;&#65533;&-!EI>I&#65533;&#65533;&#65533;&#8892;lg,[+&#65533;W&#1810;&#65533;&#65533;&#65533;Cju&#65533;&#65533;b&#65533;&#65533;:&#65533;0.&#65533;&#65533;&#65533;o&#65533;C&#304;&#65533;3*pe0c&#65533;gt&#65533;nx&#65533;&#65533;@3&#65533;&#1816;&#65533;q&#65533;i&#1386;2&#65533;]&#65533;jU&#65533;&#65533;&#65533;?f&#65533;+B.W&#65533;&#65533;&#65533;&#65533;`sw&#65533;qr&#65533;&#65533;Q!n&#65533;Kr&#65533;&#65533;&#65533;&#65533;&#65533;&#65533;&#65533;&#65533;h&#65533;&#65533;&#65533;&#65533;z&#65533;]&#65533;U&#65533;&#65533;&#65533;'w&#65533;S&#65533;&#65533;&#65533;&#65533;&#65533;
QE\&#65533;Z&#65533;z&#8536;&#65533;,g<&#65533;&#65533;$"&#65533;IK&#65533;d'T&#65533;4&#65533;7?&#65533;&#65533;/&#65533;&#65533;&#463;R ?&#65533;`
y&#65533;P&#65533;&#65533;&#65533;R &#65533;&#65533;@,&#65533;&#65533;EE&#65533;&#1024;&#65533;&#65533;2&#65533;&#65533;&#65533;d&#65533;&#65533;&#65533;&#65533;~I&#65533;&#65533;$&#65533;@zP&#65533;&#1169;&#65533;DK^X&#65533;&#65533;A&#65533;&#65533; K	Z&#65533;<-!oK&#65533;DK@90&#65533;G &#65533;&#65533;S&#65533;&#65533;r&#65533;&#65533;&#65533;P %&#65533;&#65533;
W&#65533;5&#65533;&#272;&#65533;z&#65533;&#65533;&#65533;&#65533;&#1024;
TQ&#65533;&#65533;&#65533;&#65533;&#1974;&#65533;H&#65533;F&#65533;&#65533;&#65533;&#65533;f&S(T&#65533;f&#65533;&#65533;&#65533;&#65533;&#65533;&#65533;$&#65533;&#65533;&#65533;Ul&#65533;&#65533;+.*n!&#65533;&#65533;&#65533;&#65533;x&#65533;1&#65533;/k$HKI&#65533;&#65533;&#65533;&#65533;eVc&#65533;?]g&#1244;
Dueq,*1;j)&#65533;i&#65533;#Q&#65533;&#65533;yD&#65533;&#65533;i7&#65533;.&#65533;(g/9&#1264;&#65533;&#65533;&#65533;&#217;&#1404;&#65533;&#65533;,&#65533;ud]&#65533;&#41704;&#65533;&#65533;\a&#65533;B&#65533;&#65533;#&#65533;&#65533;U!&#65533;c
SV&#65533;d T&#65533;&#65533;&#744;&#65533;=&#65533;&#65533;D&#65533;&#1643;1&#65533;&#65533;Pa&#65533;Z&#65533;&#1660;&#65533;(&#65533;#&#65533;!S&#65533;&#65533;<kz&#65533; &#65533;&#65533;&#65533;Z&#65533;F&#65533;&#65533;&#65533;fT&#65533;i&#65533;P&#65533;':2&#65533;B5uN&#65533;J&#65533;&#65533;&&#65533;&#65533;%k&#65533;tI[V&#65533;&#65533;&#65533;&#65533;t&#65533;&#65533;-n_&#65533;%&#65533;1
&#65533;&#65533;&#65533;eQ&#65533;xj&#65533;&#65533;s"uWe&#1861;&#65533;&#65533;W&#65533;j&#65533;k&&#65533;+&#65533;E&#65533;&#65533;&#65533;[J&#65533;$g&#65533;&#65533;J&#65533;t:&#65533;c9&#65533;`&#65533;q	&#65533;&#65533;&#65533;&#65533;&#65533;Z&#65533;O&#65533;&#65533;Q!&#65533;&#65533;&#65533;&#65533;&#1147;V^ j&#65533;&#704;tZ&#65533;\s&#65533;]m`&#65533;"Z&#65533;lV!&#65533;m
 &#65533;&#65533;/aoL&#65533;&#65533;e&#65533;" &#65533;&#65533;]"&#65533;Q4&#65533;L&#65533;)aJ&#1665;<&#65533;&#65533;O&#65533;&#65533;F1&#65533;@&#65533;&#65533;&#65533; &#65533; <i&#65533;&#65533;&#65533;&#65533;.&#65533;&#65533;>&#65533;&#65533;&#65533;&#65533;Yp&#554;&#65533;t&#1531;&#65533;J&&#65533;&#65533;&#65533;z&#65533;&#65533;sK&#65533;@&#1430;-&#65533;&#65533;&#65533;&#65533;;&#65533;&#65533;&#65533;lns@&#65533;\&#65533;`&#65533;4o&#65533;&#65533;&#65533;&#65533;&#26170;A/&#65533;=L&#65533;P&#1354;&#1352;Jp&#65533;&#10794;&#65533;XQf&#65533;&#65533;	&#65533;H&#198;&#1150;/_&#65533;a&#65533;2>&#65533;7&#65533;Q{&#65533;&#65533;&#65533;&#65533;)&#318;n&#417;P/"&#65533;&#65533;@0	&#65533;&#65533;&#65533;")&#65533;&#65533;L S&#65533;Kl&#65533;&#65533;#&#65533;$&#65533;a&#65533;&#65533;&#681;&#746;&#65533;^&#65533;Jl'&#65533;233mph&#65533;&#65533;&#635;0&#65533;a`&#65533;E&#65533;&#65533;&#65533;e]I\Ss%&#65533;&#65533;&#65533;&#65533;RMf&#576;&#1380;d&#65533;&#65533;uI&#65533;&#65533;c&#65533;&#65533;8&#65533;@&#65533;&#65533;&#65533;C&#65533;u`C&#65533;^&#65533;D=&#65533;E&#65533;&#65533;&#65533;r&#65533;&#65533;p&#65533;0&#65533;j[Hc|&#65533;&#65533;:#wnsB&#65533;&#65533;p&#65533;IF3&#65533;&#65533;&#65533;&#65533;&#65533;&#65533;N&#65533;YT&#65533;L+X%&#65533;&#65533;h
&#65533;&#65533;&#65533;0&#65533;DH&#65533;&#65533;Pi&#65533;&#65533;&#65533;]B&#65533;e&#65533;Y&#65533;&#65533;G&#65533;p&#65533;dG ;&#65533;&#65533;&#65533;{&#65533;k&#65533;{&#65533;&#65533;)&#1757;&#65533;~&#65533;&#65533;&#65533;\&#65533;B&#65533;&#65533;T&#65533;&#65533;&#65533;&#65533;&#65533;&#65533;&#65533;B~&#65533;&#65533;&#65533;&#1908;&#65533;R&#65533;&#65533;&#65533;&#65533;&#65533;z&#65533;-N&#65533;Nz&#65533;o SH&#65533;&#1441;&#65533;&#65533;>&#65533;&#65533;.&#65533;&#384; &#65533;&#65533;:&&#65533;&#65533;&#65533;&#65533;|-M&#65533;&#65533;l,Y&#65533;	&#65533;&#65533;$&#65533; P&#65533;&#65533;&#65533;&#65533;u&#65533;&#1748;F&#65533;&#65533;Z&#65533;H&#65533;&#65533;ikr&#65533;K&#65533;&#65533;&#1047;&#65533;&#65533;H&#65533;7&#65533;&#1796;&#65533;&#65533;Q&#65533;b[_&#1001;&#65533;[&#1800;&#65533;&#65533;K&#65533;&#65533;T&#65533;6}&#65533;&#874;|&#65533;&#267;&#65533;<&#65533;&#65533;!N&#65533;&#65533;&#410;&#65533;E&#65533;&#65533;y}&#65533;&#65533;/&#65533;q&#65533;{&#65533;&#65533;{~&#65533;&#65533;
&#65533;&#65533;.&#65533;>;&#65533;&#65533; &#65533;	&#65533;o&#65533;&#65533;@&#65533;I&#65533;&#65533;&#65533;MX&#65533;&#65533;#&#65533;,m&#65533;3&#65533;&#65533;K@4&#65533;`]l2	Z=&#65533;&#65533;&#65533;s&#65533;&#65533;7@&#65533;&#65533;zq.&#65533; O&#65533;~M&#65533;~&#1088;&#65533;&#65533;~KVa&#65533;&#65533;T&#65533;P&#65533;M&#65533;w&#65533;Y&#65533;M&#65533;wX&#65533;4&#65533;&#65533;&#65533;&#65533;&#65533;&#65533;yCUppt&#65533;f&#65533;&#65533;[&#65533;%)&#65533;}$&#65533;fp!z?&#65533;Cj#&#65533;* &#65533;
1g&#65533;&#65533;\&#65533;a&#65533;6&#65533;&#65533;\&#65533;&#65533;&#65533;tC4{&#65533;&#65533;71h&#65533;&#65533;BQ&#65533;&#65533;)&#65533;8y&#65533;+&#65533;1| ww&#65533;^&#65533;Qs&#65533;1s&#65533;&#65533;qDjnv`?w-Aw'<W&#65533;&#65533;2B&#65533;G&#65533; t!&#65533;&#65533;ERJ~&#65533; &#65533; 	&#65533;&#65533;b(4&#65533;`a&#65533;&#65533;m&#65533;&#65533;LZu&#65533;&#65533;&#65533;`&#65533;&#65533;vcw&#65533;N&#65533;L&#65533;X&#65533;{0(=F
&#65533;{ &#65533;0l&#65533;P~xA&#65533;D&#65533;&#65533;&#65533;&#65533;S&#65533;z&#65533;%&#65533;D&#65533;A&#65533;t&#65533;~.&#65533;x&#65533;t&#65533;P&#65533;yA!.P&#65533;P&#65533; P&#65533;aK&#65533;%8K&#65533;~NPL&#65533;bPBB&#65533;#E&#65533;N&#65533;&#65533;xN 	&#65533;&#65533;&#65533;>&#65533;fa&#65533;9&#65533;y&#65533;&#65533;s&#65533;rj@&#527;&#65533;UgJ&#65533;&#65533;&#65533;&#65533;B7N&#65533;(BD&#65533;PFDq&#65533;B&#65533;D^&#65533;&#65533;&#65533;&#65533;1+&&#65533;&#65533;/G6i&#65533;|&#65533;&#65533;q&#65533;?&#65533;S8\v&#65533;&#65533;&#65533;&#65533;&#65533;H&#65533;;W1E""1&#65533;M}W~&#65533;&#65533;&#65533;&#65533;Hk.&#65533;c&#65533;&#65533;@&#65533; ng&#65533;S`&#65533;&#65533;hYRF	&#65533;&#65533;&#65533;&#65533;!&#65533;&#65533;0BT&#65533;&#65533;8z&#65533;&#65533;q&#65533;T&#65533;>&#65533;&#65533;&#65533;(&#65533;@&#65533;&#1128;&#65533;~&#65533;~&#65533;@&#65533;&#65533;&#65533;x&#65533; &#65533;&#65533;R |9$a 	&#65533;&#65533;&#65533;&#1218;Q&#65533;np&#65533;&#65533;&#65533;sy&#65533;w[&#65533;%O&#65533;HOp&#65533;lA&#65533;qB<&#1359;&#65533;)P&#65533;&#65533;&#65533;uDzQ&#65533;Bd&#65533;&#65533;2r.&#65533;)e{&#65533;&#65533;hx&#65533;*&#65533;G&#65533;&#65533;&#65533;&#65533;h&#65533;&#65533;{e(S&#65533;Qs&#65533;&&#65533;&#65533;&#65533;&#65533;&#65533;&#65533;&#65533;&#65533; &#65533;=&#65533;.&#65533;=&#65533;&#65533;}!&#65533;L&#65533;Q N  oy&#65533;&#65533;&#470;]&#65533;T&#65533;hm&#65533;&#65533;Xg&#65533;-&#65533;J9&#65533;\&#65533;X&#65533;cCy&#65533;&#2025;vNi$i&#65533;&#65533;&#65533;&#65533;%&#65533;I&#65533;&#65533;wUL&#65533;&#65533;=&#44436;&#65533;i4&#65533;&#65533;uK&#65533;Y
A&#65533;&#65533;&#65533;&#65533;&#65533;&#65533;&#65533;xaM&#65533;&#1565;&#65533;7&#65533;! Cy9$&#65533;D&#65533;&#65533;e&#65533; 	k(7&#65533;&#65533;&#65533;O`C^&#6222;Yf&#65533;I&#65533;8&#65533;\&#65533;%r&#65533;1r&#65533;f&#65533;&#65533;DO&#65533;N&#65533;+&#65533;&#65533;(G&#65533;&#65533;h7&#65533;&#65533;&#65533;&#65533;&#65533;=&#65533;&#65533;(G&#65533;e&#65533;qCjW&#65533;{&#65533;&#65533;I&#65533;&#65533;5g&#65533;&#65533;&#65533;|&#65533;Gwb&#65533;.a&#65533;&#65533;&#65533;&#65533;&#65533;&#65533;&#65533;&#65533;&#65533;(.M0NEJ&#65533;T&#65533;H&#65533;&#65533;.&#65533;!I&#65533;P&#65533;&#65533;@&#65533;&#65533;e&#65533;&#65533;&#65533;&#607;&#65533;4V(&#65533;B&#65533;s&#65533;&#65533;&#12574;&#65533;)F&#65533;%a&#65533;&#65533;&#65533;^BK&#1629;8&#65533;aRd&#65533;pIVf&#65533;>&#65533;&#65533; Ux&#65533;&#65533;&#65533;&#65533;&#65533;t&#65533;&#65533;@&#65533;.&#65533;u&#65533;&#65533;&#65533;&#65533;4~&#65533;&#65533;$~@&#65533;&#65533;&#65533;OBq&#65533;	I`&#65533;d&#1441;jy&#65533;&#65533;"*&#65533;u&#65533;o%J&#65533;e&#65533;)G&#65533;&#65533;&#65533;&#65533;&#65533;&#810;&#65533;&#65533;Q&#65533;!&#1178;eP&#65533;&#65533;A&#1354;( &#65533; &#65533;&#65533;&#65533;&#65533;&#1962;&#65533;&#65533; &#65533;&#65533;&#65533;&#65533;*&#65533;:&#65533;zC&#65533; &#65533;&#330;&#65533;&#65533;&#65533;}&#65533;&#65533;:&#65533;W5&#65533;&#65533;&#65533;}&#65533;O&#65533;&#65533;&#65533;sT&#65533;&#65533;x&#65533;&#65533;bW&#136;f&#65533;.&#65533;i&#649; &#65533;jK&#65533;$&#65533;<J9&#65533;|J&#65533;~:Ns4&#65533;;&#65533;ly!m!&#65533;S &#65533;|Q4z&#65533;Y&#65533;&#65533;vI|g&#65533;A&#65533;U*&#65533;M&#65533;A"&#65533;&#65533;&#33545;&#65533;&#65533;%V&#65533;h&#65533;ogk$(~PBR`P?&#1140;&#65533;&#65533;G&#65533;n&#65533;(&#65533;&#65533;&#65533;&#65533;4&#65533;BM:f&#65533;ZG&#65533;*&#65533;&#65533;BGs&#65533;&#65533;,PjKG&#65533;&#65533;&#65533;b&#1270;d&#65533;r&#65533;s&#65533;&#65533;`&#65533;m&#6989;i&#65533;&#65533;&#65533;&#65533;{&#65533;:&#65533; &#65533;&#65533;&#65533;&#65533;&#65533;PS'9&#65533;SOJ&#65533;75&#65533;19y&#65533;4 D0M&#1620;+&#65533;}&#65533;;&#45163;&#65533;&#65533;&#65533;&#1408;a&#671;rd&#65533;&#65533;F&#65533;I&#65533;&#65533;&#65533;&#65533;&#65533;Xqch&#65533;n4&#65533;G{a&#65533;H*+&#65533;&#65533;b&#65533;p&#65533;p&#65533;MsJV &#65533;&#65533;&#65533;f&#65533;&#65533;&#65533;k_&#65533;&#65533;a&#65533;&#65533;D&#65533;l&#65533;"&#65533;N&#65533;'MX&#65533;z7 u&#65533;!K &#65533;*&#65533;&#65533;f%&#65533;V&#65533;&#65533;&#65533;&#65533;&#65533;(&#65533; z&#65533;O&#65533;&#65533;&#65533;BE&#65533;[!~
!oy&#65533;l&#65533;	&#65533;&#65533;&#65533;[Y[&#65533;	<(h+f+&#65533;&#65533;n&#65533; &#65533; C/4p&#42670;&#65533;&#65533;&#65533;&#7617;&#65533;&#65533;&#65533;$l&#65533;&#65533;*&#65533;&#65533;+&#65533;&#65533;&#65533;&#65533;&#65533;&#65533;&#65533;&#65533;%,&#65533;
|C&#65533;&#1067;&#65533;j!(_&#65533;[&#65533;i&#65533;G+I&#65533;;0F~A&#65533;&#65533;&#65533;&#65533;&#65533;&#65533;&#65533;&#65533;&#65533;&#65533;&#65533;&#65533;Ik&#65533; &#65533;b&#65533;Z&#65533;&#65533;&#65533;.&#65533;&#65533;&#65533;&#65533;&#65533;&#65533;&#65533;r:&#65533;&#65533;&#65533;&#65533;S&#65533;Y-&#65533;T&#65533;0f&#65533;q&#65533;AV&#359;&#65533;FT&#65533;W.C&#65533;b&#65533;&#65533;{~H&#65533;&#65533;&#65533;b&#65533;
!&#65533;&#65533;X&#65533; &#65533;&#65533;&#65533;&#65533;&#65533;&#1344;(&#65533;&#65533;Y&#65533;&#65533;&#65533;&#65533;M&#65533;&#65533;N0&#65533;&#65533;&#65533;&#250;&#65533;&#65533;!O&#65533;&#65533;&#65533; &#65533;&#65533;6x&#65533;@t&#1334;6,&#65533;s&#65533;&#65533;,p`h&#65533;&#65533;&#753;<k;6.@G&#65533;&#65533;&#762;&#65533;&#65533;&#65533;&#65533;&#65533;X&#65533;&#65533;&#65533;}q# &#65533;&#65533;|~+#&#65533;&#940;&#645;&#65533;xap&#65533;&#65533;P&#65533;&#65533;&#65533;x!&#65533;&#65533;&#65533;G.&#65533;o;&#65533;&#65533;&#65533;&#65533;'&#65533;t&#65533;L;&#65533;SJ!y&#65533;0#&#65533;&#65533;t(6l&#65533;&#65533;b&#65533;&#65533;&#65533;aK&#1458;0&#65533;&#65533;&#65533;&#65533;&#65533;&#65533;S&#65533;]i&#65533;s&#65533;&#65533;&#65533;&#65533;&#65533;@&#65533;&#331;&#65533;wY&#65533;&#65533;:&#65533;d8nR.&#65533;&#65533;2@L&#65533;&#65533;2&#65533;U/&#65533;&#65533;&#65533;m&#65533;&#65533;&#65533;7&#65533;&#65533;mJ"r@^ d?&#65533;^&#65533;Ap&#65533;Q&#131;&#65533;&#65533;&#65533;&#65533;
&#153;y&#65533;&#671;,&#65533;t-&#65533;2,&#65533;0&#858;)&#65533;S=&#754;&#65533;e&#65533;&#65533;&#65533;&#65533;Aq"&#65533;&#65533;b&#65533;&#65533;0h&#65533;&#65533;g&#65533;&#65533; -&#65533;&#65533;&#65533;Ny&#65533;N&#65533;{&&#65533;	&#65533;&#65533;&#65533;j`&#65533;&#65533; &#65533;&#65533;4H8&#65533;&#201;&#65533;[|;&#65533;&#65533;&#1547;&#65533;&#1590;0&#1609;&#839;&#65533;&#65533;&#65533;&#65533;sPm&#65533;&#65533;&#1629;]&#641;Ap&#65533; &#65533;&#65533;&#65533;A&#65533;'&#65533;`&#65533;5&#65533;&#65533;&#65533;1Bk&#65533;XZ&#65533;gLD&#65533;+;M&#65533;JwIg&#65533;&#65533;&#65533;q&#65533;&#65533;&#65533;&#65533;q
V&#65533;(&#65533;&#65533;4\&#65533;Mh&#65533;&#65533;.&#65533;&#65533;&#65533;v&#1192;xpL&#65533;N&#65533;3&#65533;+&#65533;&#65533;Z&#65533;I&#65533;f&#65533;&#65533;dk&#65533;~&#65533;v&#65533;t~&#65533;Z&#65533;&#65533;d&#65533;&#65533;kK&#65533;Y&#65533;&#65533;&#65533;3&#65533;xq&#65533;.&#65533;d&#1131;G&#65533;&#65533;&#65533;b&#65533;&#65533;&#65533;&#65533;&#65533;&#65533;`A &#65533; &#65533;&#65533;Q&#65533;&#65533;P&#65533;C&#65533;&#65533;@&#65533;&#65533; &#65533;(&#65533;0&#65533;&#65533;=&#65533;&#65533;&#65533;&&#65533;&>&#65533;&#65533;Q&#65533;&#65533;Q.&#65533;&#65533;&#65533;&#65533;=&#65533;p&#65533;&#65533;&#65533;q&#65533;&#65533;\&#65533;P<^&#65533;.&#65533;&#65533;A&#65533;&#65533;T&#65533;&#65533;2.BA&#65533;fKz&#65533;A|O\&#1731;&#65533;&#65533;&#65533; &#65533;&#65533;
&#65533;&#65533;&#1772;(*v&#65533;Kwx&#65533;4K&#65533;{&#65533;&#65533;\Y&#65533;&#65533;&#65533;W&#65533;+q&#65533;&#65533;&#510;Vk&#65533;8&#65533;X&#65533;5}%t&#65533;T&#65533;&#65533;a&#65533;&#65533;&#65533;%&#65533;A&#65533;H&#65533;&#65533;%&#65533;!&#1828;&#65533;d&#65533;+0&#65533;&#65533;&#65533;]&#65533;&#65533;&#65533;8&#65533; @&#65533;&#214;o)&#65533;g&#65533;
0b &#65533;PJ&#65533;&#65533;&#65533;&#65533;&&#65533;&#65533;&#65533;&#65533;&#65533;c&#65533;-&#65533;&#65533;&#65533;&#65533;9WL&#65533;&#65533;&#65533;&#65533;Q&#65533;&#65533;:c&#65533;&#65533;&#65533;&#65533;&#65533;&#48622;#&#65533;&#65533;&#65533;,&#65533;&#65533;&#684;
&#65533;&#65533;&#65533;@&#65533;&#65533;&#65533;&#65533;}z&#65533;^V[z&#65533;y`&#65533;&#1385;M|;&#65533;&#65533;&#65533;e%&#65533;Bu&#65533;'&#65533;SN&#65533;&#65533;q&#65533;&#65533;p	&#65533;&#65533;4#&#65533;@ !&#65533;;Z.&#65533;]&#65533;&#65533;&#65533;&#65533;^&#65533;&#65533;&#65533;&#65533;/v&#65533;&#1849;&#65533;&#65533;&#65533;&#65533;&#65533;&#65533;&#65533;&#65533;&#65533;&#65533;&#65533;9&#65533;\&#65533;*&#65533;&#65533;A&#65533;j4|&#65533;&#65533;6u/Qe&#65533;&#65533;&#65533;p&#65533;&#65533;&#65533;&#65533;3&#65533;x&#65533;H&#65533;&#65533;L^&#65533;&#65533;&#65533;&#65533;|&#65533;&#65533;&#568;2&#65533;&#65533;E-&#65533;%&#65533;&#65533;&#65533;&#65533;&#65533;&#65533;f&#492;l&#65533;,&#65533;&#65533;L&#65533;&#65533;&#65533;
&#65533;&#65533;&#65533;0Po&#65533;&#65533;QO&#65533;R_&#65533;P&#65533;&#65533;P&#65533;P&#686;&#622;
&#65533;>&#65533;&#65533;&#65533;&#65533;B&#65533;C&#65533;=&#65533;&#65533;&#65533;&#65533;y&#65533;PB0&#65533;&#65533;B&#65533;&#65533;&#65533;&#65533;&#65533;o`#O&#65533;L&#65533;IN" P&#65533;&#65533;&#65533;q&#65533;&#65533;&#65533;)&#65533;&#65533;&#65533;&#65533;]g&#1923;&#65533;&#65533;&#65533;va7&#65533;&#65533;%&#65533;&#1015;&#65533;&#65533;K!1O&#65533;&#843;&#65533;&#65533;&#65533;x	&#65533;&#65533;|&#659;&#65533;&.&#65533;1&#65533;~3L&#65533;&#65533;&#65533;Y&#65533;&#65533;Xo(R&#65533;&#65533;&#65533;&#65533;R&#65533;T,+X$_#&#65533;#&#65533;&#65533;&#65533;&#65533;/&#65533;&#421;&#585;&#65533;&#65533;&#186;&#65533;c-&#65533;&#65533;&#65533;%&#200;&#65533;&#132;&#65533;&#65533;&#65533;Z\&#65533;z&#65533;b&#65533;;&#65533;D(&#65533;&#65533;&#65533;&#65533;v4&#65533;&#65533;&#65533;o&#65533;C&#65533;]&#65533;O&#65533; &#65533;O&#65533;@'&#65533;&#65533;&#65533;&#65533;&#65533;,"Id@&#65533;&#65533;@&#65533;+&#65533;&#867;ha^=~I&#65533;@&#65533;&#744;X%p&#660;&#65533;&#65533;&#65533;&#780;?&#65533;H&#65533;&#541;q
\&#65533;sb&#513;iVX&#65533;&#65533;f&#65533;&#65533;H&#65533;&#65533;&#65533;f&#65533;G&#65533;J).&#65533;&#65533;&#65533;V&#65533;+&#65533;~l&#65533;q	&#65533;&#65533;M,f&#65533;&#65533;XX&#65533;&#65533;&#65533;L&#65533;7	&#65533;&#65533;@ &#325;|&#65533;d&#65533;!Ha&#65533;C&#65533;U&#65533;`&#133;F&#65533;X&#65533;b&#65533;&#65533;`-r&#65533;q&#65533;&#577;#&#65533;&#65533;B&#65533;&#861;9oA&#65533;@&#65533;(&#65533;&#65533;&#65533;/&#136;&#429;]&#65533;&#65533;[&#65533;l&#1584;,;&#65533;m&#65533;&#65533;&#65533;&#65533;&#65533;w&#65533;&#65533;E&#65533;&#65533;&#65533;;.0&#65533;&#65533;w&#65533;&#65533;8k &#65533;YC&#65533;&#65533;j6&#65533;&#65533;O&#65533;&#65533;3&#65533;:&#65533;&#596;&#65533;&#65533;&#65533;&#65533;_&#1232;_C&#65533;h&#65533;&#65533;P(Y6q_&#65533;c&#65533;K,&#65533;&#65533;&#65533;&#65533;&#65533; &#65533;%&#65533;j&#65533;)&#65533;"&#65533;@&#65533;8b&#47329;&#65533;&#65533;&#65533;&#65533;&#65533;&#65533;&#65533;&X"A&#65533;&#65533;c&#65533;&#65533;&#65533;&#65533;&#65533;P &#65533;h"&#65533;&#65533;X&#65533;<&#65533;&#65533;&#65533;&#65533;&#65533;H&#65533;&#65533;&#65533;&#65533;&#65533;0&#1428;&#65533;&#645;2&#65533;&#65533;"H&#65533;H&#1354;dm5&#65533;&#65533;&#65533;&#65533;H&#65533;v4L&#65533;&#65533;&#65533;&#65533;J+&#65533;&#274;+&#65533;&#65533;&#65533;&#65533;&#65533;&#65533;E&#65533;&#65533;&#65533;&#65533;s&#65533;)k(;&#65533;&#65533;&#65533;f&#65533;h&#65533;&#65533;S&#65533;9	&#65533;n&#65533;&#65533; &#65533;&#65533;,&#65533;T&#65533;/&#65533;&#65533;&#65533;b&#65533;D&#65533;!
&#65533;&#65533;+&#65533;&#13311;&#65533;:/&#65533;,&#65533;<&#65533;S&#65533;2(&#65533;&#65533;&#65533;&#65533;&#65533;MOE5&#1359;P&#65533;&#65533;&#65533;V7&#65533;&#436;"&#65533;U&#65533;d&#65533;&#820;&#65533;&#65533;&#65533;&#65533;]Q[&#65533;&#65533;`cmr&#65533;&&#65533;&#65533;U (=Jm&#65533;&#65533;5&#65533;&#65533;UeUK&#65533;&#65533;lU&#65533;[o&#65533;&#65533;L#&#65533;&#65533;&#65533;&#65533;Jxg&#65533;&#65533;(J&#65533;[&#65533;\&#65533;x	lL&#65533;&#65533;&#65533; &#65533;&#65533;&#65533;^&#65533;&#65533;=L^&#65533;c&#65533;&#65533;&#65533;&#65533;&#65533;&#65533;$&#65533;w`&#65533;&#65533;'G&#65533;*Q&#65533;&#65533;&#65533;&#65533;&#65533;&#65533;&#65533;PC"uc.2U&#65533;d&#65533;u&#65533;d&#65533;6[R&#65533;&#65533;P&#65533;&#65533;[#`UX"!`y Yg&#65533;F&#65533;v)&#65533;d}=&#65533;&#65533;&#65533;|&#65533;uY&#65533;X3&#65533;0|z&#65533;vY&#65533;si&#65533;r1&#65533;j&#65533;&#65533;6&#65533;d&#65533;&#65533;%&#65533;/J&#65533;9&#65533;<&#28090;>=`&#65533;&#65533;&#65533;~&#65533;z&#514;s&#65533;&#65533;		&#65533;&#228;&#65533;I;&#65533;&#65533;&#65533;]&#65533;&#65533;&#65533;r"&#65533;&#65533;&#65533;&#65533;&#65533;&#65533;utbFw&#65533;&#65533;&#65533;&#65533;&#594;&#65533;&#65533;&#65533;$GsC&#65533;&#65533;i&#65533;&#65533;&#65533;&#65533;$'
&#65533;&#65533;L&#65533;j&#65533;D&#65533;&#65533;u&#65533;Um&#65533;3&#65533;T&#65533;G&#65533;&#65533;g&#1868;e&#65533;e&#65533;&#65533;&#65533;&#65533;v&#65533;W&#1226;U&#65533;&#65533;$&#65533;&#65533;&#65533;&#65533;dI;&#65533;H]eA&#1700;&#65533;&#65533;&#65533;&#65533;_&#65533;>{&#65533;&#65533;3&#65533;&#65533;&#65533;&#65533;t5y &#65533;]&#65533;&#65533;&#65533;&#285;&#65533;l(&#65533;&#65533;&#65533;PEd&#65533;&#65533;6	&#65533;&#65533;4
$&#65533;&#65533;&#65533;I,&#65533;&#65533;t&#65533;+S&#65533;E&#65533;&#65533;O&#65533;KK&#65533;WX&#65533;&#65533;9&#65533;&#65533;G&#65533;?H	&#65533;"&#65533;:&#65533;&#1370;%&#65533;&#65533;u-+a
!&#65533;B&#65533;&#1029;-&#65533;&#65533;]&#1466;&#65533;&#65533;&#65533;u&#65533;&#65533;&#65533;
g&#65533;2s=&#65533;5&#65533;&#65533;&#65533;&#65533;X&#65533;&#65533;&#65533;&#65533;&#65533;U&#65533;
b&#65533;lF3&#65533;&#65533;F&#65533;&#65533;&#65533;&#65533;(<b&#65533;&#65533;xUL&#65533;Rs,+&#65533;I&#65533;&#65533;V&#65533;&#65533;d&#65533;^&#65533;i&#65533;&#65533;&#65533;@&#65533;&#65533;UHm &#65533;r&#65533;&#65533;&#65533;8&#65533;MY&#65533;K&#65533;&#65533;&#65533;1&#65533;Ex-	&#65533;&#65533;&#65533;&#1590;b7&#65533;&#65533;&#65533;O&#65533;&#65533;&#65533;P$&#65533;Y <&#65533;)&#65533;xI&#65533;&#65533;GQ&#65533;&#65533;,d6&#65533;@*?H\&#65533;&#65533; &#65533;JJ%&#65533;&#65533;P&#65533;&#65533;&#65533;&#65533;&&#65533;&#65533;&#65533;kVyIC&#65533;/$z&#65533;&#65533;?8(&#65533;C&#65533;k&#65533;&#65533;c&#65533;&#65533;+&#1445;&#65533;v&&#65533;aM&#65533;&#65533;czDW<l3&#65533;8&#65533;!&#65533;&#65533;&#65533;&#65533;&#65533;&E&#65533;X&#65533;*Y&#1026;i&#65533;&#65533;&#65533;d&#65533;X&#370;&#65533;&#65533;&#65533;E&y&#65533;x&#65533;R&#65533;Z#=)&#65533;&#65533;&#65533;&#65533;H&#65533;&#65533;&#65533;6&#65533;&#65533;&#65533;&#65533;(&#65533;&#65533;I0
Q&#65533;=&#65533;&#65533;&#65533;&#65533;a&#65533;%B`&#65533;}A&#65533;&#65533;hc&#65533;&#65533; &#65533;&#65533;&#65533;'_&#65533;&#65533;,F8&#65533;&#65533;&#65533;&#65533;)&#65533;&#65533;bCR&#65533;&#65533;&#65533;#)]&#65533;&#65533;%9&#65533;&#65533;@n<&#65533;&#65533;&#65533;&#65533;8&#65533;B&#65533;'&#65533;qK&#65533;&#65533;?&#65533;&#65533; &#65533;]&#65533;`t&#65533;k@M&#65533;&#65533;&#65533;&#65533;&#65533;M&#65533;&#65533;u&#65533;&#1117;&#65533;&#65533;H+&#65533;&#300;&#65533;&#65533;&#65533;1&#65533;&#65533;&#65533;&#65533;VM&#65533;&#65533;7&#65533;&#65533;Vd)&#65533;&#65533;J&#65533;&#970;G,&#65533;!&#65533;&#65533;&#65533;J&#65533;&#65533;*&#65533;&#1005;&#65533;N&#65533;&#65533;&#65533;^:X&#65533;&#65533;u&#65533;&#65533;?&#65533;&#65533;&#65533;XNHD&#65533;`t/&#65533;&#65533;&#65533;&#65533;&#65533;{&#65533; &#65533;&#65533;&#499;&#65533;U&#65533;&#65533;&#65533; &#65533;m&#1332;&#65533;IPJ&#65533;&#65533;&#65533;9L&#65533;?i&#65533;&#65533;h&#65533;&#65533;&#65533;&#65533;'a!&#65533;b&#65533;&#65533;}$$<H0]-0&#65533;&#65533;&#65533;&#236;&#65533;&&#65533;)&s&#65533;{C&#65533;0Sv&#65533;I&#65533;V&#65533;&#65533;2&#65533;&#65533;u3&#65533;&#65533;&#65533;p6&#65533;(
/&#65533;nu&#1196;z3&#65533;	&#1021;&#65533;&#65533;Y&#65533;@&#65533;&#65533;M	&#65533;(&#65533;|&#65533;@&#65533;kX&#65533;&#65533;&#65533;&#65533;DD&#65533;&#65533;!jD&#65533;&#65533;&#65533;Y&#65533;&#65533;T&#65533;&#65533;&#65533; E &#65533;Y&#65533;&#65533;&#65533;?&
	&#65533;V&#65533;[&#65533;&#65533;&#65533;&#65533;&#65533;	&#65533;W&#65533;r&#65533;%&#65533;c&#65533;[&#65533;X&#65533;"&#65533;Z?&#65533;l&#65533;&#65533;P$"&#65533;$&#65533;&#65533;&#65533;&#65533;&#65533;&#65533;&#65533;p&#65533; &#65533;';I 40:&#65533;&#65533;&#65533; &#65533;&#65533;A	>&#65533;G&#65533;&#65533;&#65533;X&#65533;0	[6&#65533;h&#65533;&#65533;'C&#65533;&#65533;sB*3&#65533;&#1436;&#65533;&#65533;(&#178;&#65533;VW5&#65533;5Q&#65533;&#65533;f&#65533;,&#65533;O&#65533;&#65533;|&#65533;&#65533;&#65533;&#65533;J&#65533;&#65533;zM&#65533;~A2&#65533;&#1535;&#65533;)&#65533;&#65533;&#65533;&#65533;T&#65533;&#65533;yecM</&#65533;&#65533;E&#65533;&#65533;y&&#65533;&#65533;&#65533;&#65533;"&#65533;&#65533;&#65533;&#65533;&#65533;&#65533;&#65533;-&#65533;&#65533;
0B&#65533;XZ&#65533;0&#65533;&#65533;&#65533;'L&#65533;&#65533;M&#65533;bIy&#65533;&#65533;B&#65533;OD
$&#65533;IpM&#65533;bp%Tua1eC&#65533;&#65533;3&#65533;n&#65533;0&#65533;&#65533;&#65533;&#65533;h&#65533;&#65533;f&#65533;Y!&#65533;i&#65533;e&#65533;Y&#1664;qY	&#65533;&#65533;m&#65533;Dg:S!&#65533;y&#65533;!&#65533;9f&#842;r&#65533;&#65533;{<h&#65533;u&#65533;V&#65533;MU&#18573;m&#65533;&#65533;&#65533;&#65533;&#65533;&#375745;x&#65533;&#65533;v&#65533;&#65533;&#65533;&#65533;=&#65533;m&#65533;&&#65533;2&#65533;>bi&#65533;=b&#65533;H&#65533;"'&#683;_}&#65533;&#65533;#f&#65533;&#65533;&#65533;tv2&#65533;&#65533;x&#65533;=&#65533;&#65533;G&#65533;p&#65533;&#65533;4&#65533;&#65533;Q&#65533;&#65533;qL&#65533;&#65533;&#65533;&#65533;&#65533;&#65533;&#65533;&#65533;3j;J&#1007;&#65533;&#65533;&#65533;&&#65533;&#65533;f&#65533;}&#65533;&#65533;&#65533;&#1964;&#65533;&#65533;"&#65533;&#65533;\&#65533;zf&#875;&#65533;.v[V&#65533; 	&#65533;&#65533;{k&#65533;&#65533;-p&#65533;&#65533;&#65533;&#65533;Ya(J&#65533;&#65533;TD&#65533;I/&#65533;&#65533; &#65533;0t&#65533;D38I'&#65533;!&#65533;D6&#65533;&#65533;&#65533;}&#65533;&#65533;&#65533;&#977;up&#65533;&#65533;M&#65533;&#19313;&#65533;c&#65533;&#65533;&#65533;&#65533;@&#65533;&#65533;
&#65533;=&#65533;&#1893;&#551;&#65533;&#65533;G&#65533;&#65533;BG.&#65533;&#65533;&#65533;&#173;&#65533;9&#65533;S&#65533;6y&#65533;&#65533;&#65533;&#65533;D&#65533;&#65533;&#65533;&#65533;&#65533;&#65533;ye(RD&#65533;&#65533;^&#65533;&#65533;Yw&#65533;&#65533;
&#65533;&#65533;3&#65533;&#65533;9,&#65533;
&#732;u&b&#65533;l6&#65533;&#65533;W&#65533;&#65533;&#65533;&#65533;y&#65533;&#65533;&#65533;m&#1179;&#65533;&#65533;&#65533;&#65533;&#65533;&&#65533;&#65533;<  t&#65533;&#65533;&#65533;/&#65533;^d&#65533;&#65533;Y,&#65533;&#65533;&#65533;&#65533;&#65533;DR4&#65533;&#65533;l&#65533;&#65533;&#65533;&#65533;&#65533;&#65533;0&#65533;&#65533;&#1122;&#65533;H
&#65533;&#65533;&#65533;&#65533;L&#1780;XZ&#65533;&#65533;&#65533;&#65533;&#65533;&#65533;&#65533;&#65533;&#65533;&#65533;Q&#65533;8&#65533;&#65533;&#65533;&#65533;&#65533;&#65533;&#65533;&#65533;&#65533;&#65533;p&#65533;&#65533;&#65533;4&#65533;&#65533; h`Ry;sA &#65533; &#65533;&#1548;e&#65533;&#65533;&#65533;&#65533;!&#65533;!m&#65533;&#29781;&#65533;X&#65533;AsA&#65533;&#1802;&#65533;&&#65533;&#65533;&#65533;&#65533;A&#65533;&#65533;:&#65533;J&#65533;f&#65533;!fR&#65533;r1&#65533;&#65533;!&#65533; &#65533;]&#65533;k 
&#65533;c&#65533;&#65533;&#65533;&#65533;.&#65533;#&#65533;s&#65533;e2&#65533;&#65533;:&#65533;&#65533;<&#65533;@,&#65533;&#65533;&#65533;h&#65533;&#65533;:	%Ha&#65533;&#65533;&#65533;!&#65533;&#65533;&#65533;)Q&#65533;;&#65533;&#65533;=&#65533;$C&#65533;
&#65533;:&#65533;&#65533;&#65533;H&#65533;4
&#152;&#65533;&#65533;-&#65533;k&#65533;<&#65533;U&#65533;&#65533;&#65533;F&#65533;&#65533;)&#65533;C&#65533;&#65533;X&#65533;&#65533;s&#65533;&#65533;R&#65533;&#1283;&#65533;&#65533;&#65533;&#65533;&#65533;&#136; &#65533;&#65533;)!&#65533;C&#65533;&#65533;8E&#65533;&#65533;"\&#65533;f&#65533;&#65533;&#65533;C&#65533;&#65533;[&#65533;%&#65533;&#65533;&#65533;	Z&#65533;&#65533;Y&#65533;(&#65533;&#157;I&#65533;4&#65533;&#65533;I&#65533;d&#65533;&#65533;I&#65533;@&#65533;$&#65533;&#65533;(F/&#65533;&#65533;k4gk&#65533;chA&#65533;&#65533;&#65533;&#65533;&#65533;k&#65533;&#65533;&#65533;&#65533;&#65533;@&#65533;&#65533;&#65533;Y-H&#65533;&#65533;D&#65533;&#65533;&#65533;<&#65533;Q&#65533;&#65533;z&#65533;	GW&#65533;G&#65533;:&#65533;&#65533;F&#65533;p&#65533;&#65533;b&#65533;&#307;0&#527;(&#65533;D&#65533;&#65533;#&#65533;B+&#65533;&#1235;&#65533;Z&#65533;&#65533;V&#65533;I)G
:&#65533;&#65533;&#65533;5&#65533;#&#65533;&#65533; =*&#65533;&#65533;@Ig&#65533;#h&#65533;F&#65533;&#65533;S=`4Ir&#65533;U&#65533;T&#65533;I&#65533;&#65533;I&#65533;&#65533;&#65533;$pI&#65533;|&#65533;h&#65533;&#65533;&#65533;	J&#65533;&#65533;&#65533;:&#65533;&#65533;H&#65533;&#226;&#65533;bx&#679;<&#65533;N|&#65533;p,/&#65533;&#683;&#65533;
x&#65533;u&#65533;@,l&#753;&#65533;'aT7Y&#65533;&#65533;l/@&#65533;&#65533;&#65533;4&#65533;;K&#65533;&#65533;&#65533;0&#65533;A&#65533;QD&#65533;&#65533;&#65533;&#65533;&#65533;&#65533;&#65533;&#65533; &#65533;&#557;&#65533;&#511;4&#65533;%h&#65533;&#65533;&#65533;&#65533;&#65533;&#65533;ClG&#65533;j(&#65533;&#65533;&#65533;&#65533;&#65533;&#65533;Q&#65533;&#65533;&#65533;&#1202;&#65533;&#65533;:&#65533;&#65533;&#65533;0
&#65533;T[&#65533;Y&#65533;&#65533;O&#65533;&#1380;&#65533;&#65533;\M&#65533;pM&#65533;h&#65533;&#65533;</&#65533;&#65533;:h&#65533;&#65533;Z(TC5&#65533;&#65533;?U&#65533;&#65533;Z&#65533;8&#65533;Q&#65533;&#65533;y&#65533;ELKC&#65533;&#65533;pN&#65533;&#65533;&#65533;&#65533;&#65533;*&#65533;&#65533;&#65533;*&#65533;N &#65533;&#65533;A&#65533;&#65533;&#65533;&#65533;C&#65533;&#65533;\ &#65533;8&#65533;&#65533;&#65533;  &#65533;\?&#65533;&#65533;&#65533;&#65533;&#65533;&#65533;\J&#65533;jJ&#65533;&#65533;&#65533;Zs&#65533;&#65533;,&#65533;&#65533;&#65533;D&#65533;p&#65533; &#617;x
&#65533;0&#65533;%&#65533;&#65533;&#721419;&#65533;<&#65533;&#65533;?&#65533;xP&#65533;&#65533;4[sHR&#65533;&#65533;&#65533;&#65533;-&#1180;H&#65533;&#65533;&#65533;&#65533;&#65533;R9&#65533;&#727;|&#65533;&#65533;&#65533;&#65533;}&#65533;&#65533;!&#65533;%&#65533;&#65533;&#65533;&#65533;&#65533;IQ&#65533;&#65533;&#65533;5&#65533;P7&#65533;&#65533;&#65533;&#65533;&#65533;&#65533;&#65533;	&#65533;R&#65533;	&#65533;
!&#65533;[s&#65533;4&#65533;5&#65533;l&#65533;&#65533; A&#65533;&#65533;&#65533;&#65533;&#912; &#65533;M&#65533;&#65533;M  &#65533;&#65533;y&#65533;P&#65533;&#65533;`O&#65533;@&#65533;&#65533;&#65533;&#65533;1&#65533;&#65533;-&#65533;/&#65533;R&#65533;XS6&#65533;&#65533;.&#65533;&#65533;8&#65533;&#65533;&#1560; @&#65533;@&#65533; }&#65533;&#65533;:&#65533;&#65533;u&#65533;
=&#65533;uY&#65533;:&#65533;&#65533;&#65533;S&#65533;P&#65533;x&#65533;!	&#65533;&#65533;&#65533;&#65533;0P&#65533;&#65533;&#65533;&#65533;&#65533;	<{&#65533;&#65533;&#65533;tG&#65533;puC&#665;<z,&#65533;&#1496;&#65533;Q&#65533;h&#65533;&#65533;#&#65533;~iQ&#65533;&#65533;&#1114;&#65533;	}&#65533;&#65533;&#65533;&#65533;(X&#65533;&#65533;;&#152;&#65533;A+UL&#65533;&#65533;&#65533;&#65533;&#295947;&#65533;&#65533;*T&#65533; &#14084; &#65533;N&#65533;&#1589;&#65533;&#1596;g&#65533;&#65533;&#65533;8?&#65533;A&#65533;&#65533;&#65533;_R&#65533;w&#65533;&#65533;XS8&#65533;&#65533;&#65533;&#65533;q-W2%4&#65533;&#65533;[8?&#65533;T&#65533;3&#65533;
w&#65533;N&#65533;xVj	B&#65533;&#65533;|&#65533;&#65533;+&#65533;A v&#65533;&#65533;&#65533;&#65533;&#65533;~&#65533;&#953;&#65533;W&#65533;&#65533;L&#1540;e&#65533;&#65533;x4x&#65533;&#65533;H/P&#65533;&#65533;G[&#65533;x&#1163;&#65533;T&#65533;&#65533;&#65533;&#65533;&#65533;&#65533;&#65533;&#65533;8&#65533;&#65533;P&#65533;X8&#65533;&#65533;&#65533;:Q&#65533;&#65533;y&#65533;&#65533;i&#65533;Q}&#65533;x&#65533;&#1012;Y&#65533;	&#65533;&#65533;&#65533;&#65533;b&#65533;&#65533;@yY&#65533;&#65533;W5&#65533;f9&#65533;SZs&#217;&#53853;&#65533;L&#369;&#65533;G&#65533;(&#65533;&#65533;&#65533;G&#65533;&#1464;&#1585;&#65533;m&#65533;Au&#65533;&#65533;Sj&#65533;J&#65533;&#65533;&#65533;&#65533;T&#65533;&#65533;f&#65533;N&#65533;&#65533;	&#65533;&#65533;&#65533;&#65533;&#65533;=U&#65533;&#65533;$X&#65533;&#65533;&#65533;&#65533;@&#65533;&#65533;&#65533;N&#65533;&#65533;&#65533;&#65533;&#1728;U&#65533;(&#65533;N*P&#1853;&#65533;&#65533;M&#65533;&#65533;+&#65533;&#65533;&#65533;&#65533;&#1845;&#65533;W&#65533;u&#65533;&#65533;&#65533;	&#65533;W*x&#65533;&#65533;]? &#65533;R&#65533;&#65533;&#65533;&#65533;&#65533;&#65533;=;,%&#65533;&#65533;E&#1857;E]&#65533;d&#65533;&#65533;&#65533;S&#65533;&#65533;N&#65533;X&#65533;P&#65533;&#65533;&#65533;4&#65533; &#65533;&#65533;&#65533;&#228;Gv&#65533;;1&#65533;&#65533;`&#65533;&#65533;&#65533;&#65533; PZ&#65533;&#65533;
k&#65533;&#65533;Ti&#65533;?&#65533;$&#65533;&#65533;&#65533;&#65533;&#65533;A&#65533;N%
&#65533;z&#1627;m&#65533;&#65533;@&#65533;&#65533;&#65533;T&#65533;&#65533;MYL&#65533;&#65533;&#65533; &#906;&#65533;&#1951;U&#1665;&#65533;&#65533;@&#65533;&#65533;&#481;&#65533;&#65533;H&#65533;&#1640;<&#65533;&#65533;&#65533;&#65533;&#65533;&#65533;&#65533;4&#65533;&#65533;&#65533; &#65533;&#1729;T*&#65533;&#1276;&#65533;&#65533;&#65533;[&#65533;&#65533;&#65533;&#65533;u&#65533;\&#65533;&#65533;&#65533;
&#65533;\	&#65533;B5&#1537;]X &#65533;&#65533;(&#65533;&#65533;[&#65533;eX&#65533;=&#65533;	&#65533;W&#65533;&#65533;\+&#65533;m=&#65533;&#65533;>&#65533;&#65533;&#65533;&#65533;%&#65533;&#947;a&#65533;&#65533;a&#65533;j&#65533;f&#65533;&#65533;3O&#65533;0O 0&#65533;&#65533;&#65533;&#65533;&#65533;&#65533;&#65533;M&#65533;&#65533;@[<&#65533;\{&#65533;D&#65533;XN&#65533;&#65533;&#65533;&#65533;&#65533;p~L&#65533;&#65533;m&#770;&#65533;_&#65533;&#65533;&#37733;&#65533;$%&#65533;&#65533;&#65533;V&#65533;LJ&#65533;&#65533;&#65533;r&#65533;NB9*8&#65533;&#65533;&#65533;	
(x_&#1626;H&#65533;&#65533;&#65533;&#65533;O8&#65533;I&#65533;&#65533;&#361;&#65533;&#65533;&#65533;&#65533;Q&#65533;&#65533;&#65533; I&#65533;&#65533;5/&#65533;X&#65533;&#65533;&#16813;[&#65533;&#65533;\&#65533;&#65533;[&#65533;-[&#65533;]X>&#65533;<&#65533;`&#237;&#65533;:%&#65533;&#65533;&#65533;N&#65533;\Q&&#65533;&#65533;&#65533;&#65533;v]&#65533;@&#65533;&#65533;&#65533;&#65533;tE&#65533;&#65533;	2]?3&#65533;&#65533;&#65533;&#65533;&#65533;e&#65533;&#65533; &#65533;|&#65533;+&#65533;@fmMfq&#65533;&#65533;g&#65533;&#65533;&#65533;&#65533;zM(&#65533;&#65533;g&#65533;d&#65533;]&#65533;<&#65533;G&#65533;]&#65533;X&#65533;gT&#65533;&#65533;&#65533;Z&#65533; &#65533;PG&#65533;U&#65533;&#65533;C&#65533;&#65533;^?&#65533;&#65533;&#65533;Ug&#65533;&#65533;G&#65533;<&#65533;&#65533;CE&#65533;&#65533;&#65533;K&#65533;&#65533;&#65533;&#65533;&#65533;&#65533;@~&#65533;YY&#65533;u&#65533;=&#65533;s&#65533;&#65533;A&#65533;<&#449;&#1629;&#65533;&#65533;Q&#1866;&#65533;&#65533;K
T&#65533;%&#65533;&#65533;Fi%&#65533;&#65533;&#65533;b&#65533;0YFuDF&#65533;&#65533;#[&#65533;&#1283;&#65533;d4E]&#65533;&#65533;,&#65533;N,}O&#65533;&#65533;&#65533;&#1857;&#65533;&#65533;&#65533;i&#65533;f&#65533;@&#65533;"&#65533;a&#65533;&#65533;&#65533;#6&#65533;&#65533;<&#65533;#&#65533;&#65533;r&#65533;&#65533;&#65533;8&#65533;&#65533;&#65533;b.f&#65533;`&#65533;+&#65533;&#65533;Pf.&#65533;cV&#65533; &#65533; &#65533;&#65533;&#65533;&#65533;^k&#65533;kh&#65533;&#65533;H&#65533;f5
&#65533;&#65533;I&#65533;&#65533;~&#65533;&#65533;5&#65533;1&#65533;&#65533;&#65533;&#1871;d&#65533;&#65533;(G&#65533;KL&#65533;Dv?L%4&#65533;M&#65533;UE&#65533;&#1359;&#65533;{&#1124;&#65533;Q^&#65533;&#65533;&#65533;&#1351;&#65533;&#65533;&#65533;&#65533;&#65533;&#34241;&#65533;&#1099;0&#65533;&#65533;5&#65533;u&#1049;&#65533;Y&#65533;&#65533;F&#65533;&#65533;&#65533;&#65533;&#65533;&#65533;Ih&#65533;%
&#65533;&#65533;C&#65533;Z&#65533;&#65533;	A6&#65533;&#65533;(&#65533;&#65533;&#65533;&#65533;
u&#65533;&#65533;&#65533;1&#65533;W
&#65533;i&#65533;&#65533;&#65533;&#65533;hWa&#65533;&#65533;w&#65533;&#65533;&#65533;W&#65533;&#65533;S6&#65533;`n&#65533;&#65533;+&#65533;s&#63486;n&#65533;&#65533;&#65533;#VS&#65533;&#65533;apM&#998;.&#65533;&#65533;o&#65533;&#65533;hS&#65533;&#65533;&#65533;&#65533;&#65533;&#65533;H &#65533;op&#65533;o&#65533;&#65533;%&#65533;v&#65533;na&#65533;q&#65533;&#1438;lf&#1340;&#65533;k&#65533;&#65533;&#65533;j&#65533;&#65533;a&#65533;H&#65533;I&#65533;&#65533;&#65533;&#65533;&#65533;&#65533;M&#50776;&#65533;=&#65533;&#65533;&#65533;X&#1150;&#65533;&#65533;7&#65533;&#65533;&#65533;f&#65533;V:&#65533;&#65533;Kh&#65533;7&#65533;&#65533;&#65533;&#65533;&#21393;b&#65533;&#65533;XQ&#65533;&#65533;&#65533;&#65533;&#65533;&#65533;)&#65533;&#65533;l&#65533;U&#65533;&#65533;&#65533;i&#65533;am&#65533; &#65533;	W&#65533;&#65533;&#65533;&#180;&#65533;&#65533;&#65533;&#65533;0(pd	&#65533;&#65533;&#1930;g4&#65533;&#65533;H&#65533;Q&#65533;dYa&#65533; &#1577;@S&#65533;&#65533;&#65533;W&#65533;&#65533;&#1221;&#65533;&#65533;&#65533;&#65533;P&#65533;a&#65533;5bw]a&#65533;&#65533;&#1273;&#1567;^&#1536;&#65533;&#65533;&#573;&#24541;&#65533;a&#65533;&#65533;&#65533;&#1069;&#65533;&#65533;&#65533;&#65533;4&#65533;&#65533;u&#65533;S&#65533;&#65533;t.&#65533;&#65533;xo6&#65533;`Ff&#65533;&#65533;&#65533;dE&#65533;&#65533;&#65533;&#65533;i&#1783;&#65533;&#65533;&#65533;&#65533;	&#65533;U&#65533;o&#65533;&#65533;8&#65533;&#65533;`d&#65533;H&#65533;-QP&#65533;&#65533;&#65533;u&#65533;&#833;&#65533;GA&#65533;&#65533;&#1693;j&#65533;&#65533;Q&#65533;&#65533;Y&#65533;&#65533;L&#65533;&#65533;~	Z&#65533;&#65533;U'Z&#65533;&#65533;)&#65533;&#65533;&#65533;&#539;&#1402;QQ&#65533;T~&#617;CsvD&#65533;Ah&#65533;&#65533;m&#65533;=&#164;G&#65533;R&#65533;l&#65533;&#65533;&#65533;&#65533;&#65533;&#65533;&#65533;&#65533;HX&#65533;G&#65533;&#65533;v&#65533;
7'&#65533;W&#65533;&#65533;&#65533;L&#65533;&#65533;&#65533;&#65533;6t&#65533;AG&#1888;F&#65533;uY&#65533;&#65533;&#967;GO&#65533;&#65533;&#65533; &#65533;F&#65533;&
&#65533;~Se^&#65533;Qo&#28296;k&#65533;&#65533;&#65533;@f&#65533;`f.&#65533;&#65533;PQy&#65533;(&#65533;+( &#65533;Py&#65533;&#65533;yR&#65533;&#65533;(&#65533;dR&#65533;H?a&#65533;&#65533;dW&#1924;&#65533;?\>'&#65533;GsK&#65533;N Ge&#65533;P&#200;g&#1082;&#65533;<&#65533;c&#756;^&#764;4&#65533;f&#65533;&#65533;&#65533;Yc9&#65533;&#65533;<&#65533;&#65533;&#65533;&#65533;&#65533;&#65533;Z&#65533;L`W)
4&#38762;&#812;	&#65533;8&#65533;&#65533;<&#65533;&#65533;&#65533;%&#65533;=|&#660;&#65533;%&#65533;&#65533;&#65533;&#65533;&#65533;&#65533;&#65533;&#65533;&#65533;U&#65533;|&#65533;&#65533; &#65533;=&#65533;&#65533;H&#65533;&#65533;+n&#65533;x&#65533;&#65533;NW&#65533;|&#65533;lK&#65533;G;&#65533;}&#65533;G@@,;U}|&#65533;S&#65533;Sk&#65533;R&#65533;8?&#65533;. &#65533;&#65533;&#65533;&#65533;R+-&#65533;H7?$T&#65533;&#65533;&#65533;&#65533;3&#65533;
&#65533;t &#65533;o&#65533;&#65533;&#65533;Wj25&#65533;o&#65533;
&#65533;F&#65533;&#65533;y&#65533;&#65533;y&#65533;&#65533;y&#65533;&#65533;&#65533;&#65533;&#65533;&#65533;&#65533;&#65533;&#65533;Y&#65533;d&#65533;&#65533;'&#65533;&#65533;~&#65533;&#65533;&#65533;&#65533;g&#65533;&#65533;&#65533;i&#65533;&#65533;?&#65533;i8&#65533;&#65533;&#65533;i&#65533;&#65533;&#65533;&#65533;&#65533;&#65533;&#65533;	'xL&#65533;0!
<&#65533;oZ&#65533;(&#65533;$&#65533;e&#65533;&#65533;4&#65533;&#515;	&#65533;N&#65533;#&#65533;&#65533;&#65533;&#65533;u&#65533;%&#65533;&#65533;&#65533;.&#65533;&#65533;m&#65533;&#65533;&#65533;&#65533;&#65533;7&#65533;[qr(&#1122;F&#65533;&#65533;"M&#65533;t)&#1254;N&#65533;B&#65533;*u*&#1386;V&#65533;b&#874;u+&#1518;^&#65533;&#65533;+v&#65533;&#65533;

c<!-Z&#65533;&#65533;>&#65533;&#65533;&#65533;-D&#65533;o&#65533;
8&#65533;&#1332;&#65533;(Pp$&#65533;0&#65533;&#65533;&#336;!&#65533;&#65533;4S	;&#65533;(&#65533;&#1142;&#65533;&#65533;&#65533;&#65533;&#65533;/&#65533;ZD&#65533;x&#65533;7&#65533;_&#65533;4+&#65533;M&#65533;z5&#65533;&#1454;_&#206;-{6&#65533;&#1718;o+&#65533;&#65533;&#65533;&#65533;?v/&#65533;&#65533;q&#7447;o#"&#65533;&#65533;{no&#65533;&#65533;&#65533;&#65533;&#372;i&#65533;&#65533;^&#1787;dJS&#65533;&#65533;&#65533;&#65533;&#65533;<FB&#65533;&#65533;<&#65533;&#65533;@&#65533;B&#65533;3a	&#65533;&#65533;&#65533;&#65533;&#65533;&#1007;?&#65533;&#65533;&#65533;&#65533;&#65533;e]	&#65533;v&#65533;4&#65533;&#65533;^&#65533;&#65533;It&#65533;Zt&#65533;&#65533;	'&#65533;&#151;c&#65533;Q$&#65533;E&#65533;u4&#65533;o&#65533;&#368;&#65533;&#65533;Gr&#65533;u&#65533;G&#65533;%&#65533;Y&#65533;C&#65533;&#65533;&#65533;e&#65533;	qH)^ &#1571;&#65533;?&#65533;&#65533;CYdlBD&#65533;5&#65533;@< X|@,&#65533;e8&#65533;&#65533;H&#65533;5IW[$&#65533;A[&#529;B &#65533;C&#65533;&#65533;St9&#65533;&#65533;r&#65533;&#65533;&#65533;?Y&#65533;&#65533;/m&#65533;?&#65533;u&#65533;&#65533;	!i&#65533;&#65533;&#65533;"&#65533;&#65533;&#65533;&#65533;2&#65533;hViH&#65533;-&#740;&#65533;&#65533;!Q&#65533;&#65533;Vb&#65533;(&#65533;{	I &#65533;B],x&#65533;aD%W&#65533;Ov
&#65533;G&#589;$&#65533;I&#65533;5&#65533;&t&#65533;QVj-P&#65533;C&#65533;&#65533;h
&#65533;Fe-B&#65533; &#65533;2&#1772;&#65533;&#65533;B&#65533;&#65533;&#65533;U&#65533;P&#65533;&#645;RA2&#65533;0&#65533;P&#65533;1&#65533;&#65533;4&#4375;DjyA&#65533;&#65533;&#65533;a&#65533;&#65533;y&#65533;&#65533;@U&#65533;Dk&#65533;&#65533;&#65533;&#65533;'v&#1945;g&#65533;&#65533;X)'&#65533;&#4258;&#65533;;&#65533;@3&#372;3&#1840;&#65533;C|&#65533;d&#65533;@T
&#65533;*&#65533;m
&#19320;&#65533;+&#65533;&#65533;&#65533; &#65533;a&#65533;&#65533;B<&#65533;&#65533;Xr&#65533;&#65533;6&#65533;D&#65533;&#65533;l+w;&#65533;D^&#65533;&#65533; A&#65533;Y&#65533;J&#65533;&#65533;&#65533;&#65533;&#65533;@&#65533;:4C&#65533;&#65533;SS]uV~T&#65533;@i&#65533;q&#65533;Y&#65533;xRH!+D&#65533;J+=&#65533;&#65533;6&#65533;*&#65533;&#65533;s	&#65533;&#65533;D&#65533;&#65533;\G	&#65533;&#65533;&#65533;T&#65533;
&#65533;&#65533;&#65533;&#65533;(;M&#65533;b&#65533;&#65533;3&#1976;&#65533;&#65533; S&#65533;&#65533;&#65533;&#65533; &#65533;t&#65533;&#65533;
&#65533;<&#65533;e&#1788;&#65533;&#65533;&#65533;&#65533;Q&#65533;\&#65533; N&#65533;&#65533;&#65533;&#65533;?~SB&#65533;&#65533;&#65533;zJ&#65533;J&#65533;8&#65533;&#65533;&#65533;&#65533;&#65533;&#65533;&#65533;)0S&#65533;4&#65533;&#65533;&#65533;Iki&#65533;m_&&#65533;&#65533;&#65533;|W/pQ&#65533;6.N[(&#65533;vi&#65533;&#65533;`&#65533;\&#65533;&#65533;&#65533;&#65533;JD&#65533;&#65533;&#65533;&#65533;m7(&#65533;j&#65533;&#65533;&#2047;&#65533;&#65533;0*RP&#65533;&&&#65533;{<&#65533;Zg!&#65533;\&#65533;$&#65533;]&#65533;mmK&#65533;&#65533;&#65533;&&#65533;&#65533;
h&#65533;yA&#65533;&#1842;&#65533;&#65533;&#65533;1&#65533;&#65533;&#65533;&#65533;&#286;&#65533;&#65533;D&#65533;&#65533;&#65533;&#65533;&#65533;&#65533;&#65533;9&#335;&#65533;
 kh&#65533;R&#65533;h0 ZBx8@`;&#629;&#65533;R&#65533;pk(&#65533;S&#65533;&#65533;&#65533;^&#65533;N&#65533;&#65533;&#65533;B&#65533;Ld]r&#65533;SNH<&#65533;&#65533;F&#65533;]&#65533;dgP&#65533;&#65533;Ef{Q.!&#65533;e&#65533;r&#65533;#&#65533;&#65533;&#65533;&#65533;1;H&#65533;&#65533;&#65533;&#65533;&#65533;&#65533;&#65533;A&#65533;&#65533;2(&#65533;&#65533;&#65533;@&#65533;&#65533;&#65533;zAPm&#65533;[OS^4&#65533;&#1741;F/&#65533;&#65533;>@&#65533;}&#65533;&#65533;Zp&#65533;*r &#65533;
NWJ@&#65533;&#844;&#65533;3yr&#65533;&#1033;Fx&#65533;4[&#65533;#/{&#65533;&#65533;_&#65533;E&#65533;:&#65533;&#65533;>&#65533;&#65533;&#65533;&#708;&#65533;"&#65533;.Df&#65533;&#65533;&#65533;NB&#65533;&#65533;&#65533;&#65533;&#65533;&#65533;0&#65533;:P&#65533;&#65533;&#65533;&#65533;&#65533;&#65533;&#65533;B&#132;(ru&#65533;&#65533;&#65533;B0?W&#65533;&#65533;&#65533;&#65533;&#65533;&#65533;B&#65533;&#449;d&#65533;&#65533;&#65533;.&#65533;&#65533; `4&#65533;&#65533;1&#65533;y&#65533;c*d&#65533;]&#65533;=&#65533;&#65533;&#65533;@0&#328;&#65533;r&#65533;>&#65533;&#65533;&#65533;&#65533;O!&#1604;b&&#65533;!F&#65533;&#65533;C&#65533;`[&#65533;tLq&#65533;U&#65533;&#65533;{	&#65533;&#65533;&#65533;T8;&#65533;&#65533;&#483;&#65533;&#65533;&#65533;&#65533;?&#65533;:d7&#65533;)O{&#65533;?D&#65533;&#65533;&#65533;&#65533;&#65533;&#1314;&#65533;&#65533;oJ=&#65533;_w&#65533;&#65533;@&#65533;:M&#65533;]j&#65533;&#65533;6Q&#65533;&#65533;<*#d&#65533;o&#65533;KH7;&#65533;$`&#65533;8&#65533;
&#65533;)&#65533;r&#836;\"~&#65533;&#65533;]-&#65533;&#65533;T&#65533;&#65533;&#65533;LH&#65533;&#65533;&#65533;&#1279;6&#65533;V&#65533;cQ&#65533;9&#65533;a"S*OPH&#65533;:R&#65533;8&#65533;.s
&#65533;&#65533;BuM&#65533;&#65533;HFu&#65533;B6&#65533;&#65533;&#65533;u&#65533;	9_c&#65533;BI&#65533;&#65533;_&#65533;&#65533;`d'0&#65533;
&#65533;&#65533;^&#65533;&#65533;(&#65533;cS&#65533;&#65533;`{&#65533;&#65533;&#65533;B&#65533;&#65533;D&#65533;#S&#1041;&#65533;LP&#65533;(%s&#65533;&#65533;$&#65533;&#65533;&#65533;$|+&#65533;FOV&#65533;&#65533;(fE"(&#65533;&#65533;T&#65533;|m!5&#65533;&#65533;&#65533;&#65533;N!&#65533;&#65533;fz&#65533;&#65533;P&#65533;&#65533;C p&#65533;k&#65533;&#65533;	&#65533;nS
&#65533;&#65533;!&#65533;&#65533;DI&#65533;&#65533;	0&#65533;;&#65533;&#65533;&#65533;6H&#65533;&#65533;&#65533;&#65533;_i;&#65533;fV&#65533;&#65533;K%&#65533;&#65533;&#35715;t .%f&#65533;KT[&#65533;C&#65533;&#65533;&#65533;&#65533;>&#65533;&#65533;&#65533;q&#65533;j= &#65533;2&#65533;1&#65533;o&#65533;&#65533;P&#65533;&#65533;&#65533;Gz3.)q&#65533;&#1253;0&#65533;&#65533;$&#65533;&#65533;(&#65533;&#65533;w&#65533;&#65533;Im&#65533;&#65533;p&#65533;MT&#65533;&#65533;&#777;&#65533;y&#65533;<"A&#65533;&#65533;?, &#1345;4&#65533;&#65533;b3&#65533;&#65533;&#65533;&#65533;F&#65533;;^&#65533;&#1740;&#65533;j 5&#65533;G&#65533;'&#65533;D&#65533;&#65533;&#65533;J&#65533;F8&#65533;t&#65533; V<&#65533;8&#65533;cLo*~%&#65533;&#65533;&#65533;y&#65533;Y&#65533;&#65533;7NB &#65533;&#65533;&#794;&#65533;4&#65533;&#65533;r&#27032;` &#65533;&#65533;&#488;&#65533;&#65533;?&#65533;&#65533;&#65533;$&#65533;h&#65533;&#65533;&#65533;&#245;&#65533;9&#65533;D5h	&#65533;&#65533;&#65533;&#339;~&#65533;&#65533;pB&#65533;&#65533;&#65533;&#65533;&#65533;+&#65533;/&#65533;z&#65533;&#65533;&#65533;G &]i$&#65533;f&#65533;}@&#65533;;m&#65533;ks&#65533;&#65533;NYvkD)&#654;]Q&#65533;3&#65533;5Qfm&#65533;`&#65533;&#65533;&#65533;\&#65533;_&#65533;&#65533;>&#65533;I&#65533;&#65533;DO{&#65533;1&#65533;0&#65533;&#398;]&#65533;fz&#65533; &#65533;&#65533;&#65533;&#65533;s&#65533;&#65533;#&#65533;&#65533;HH6&#65533;&#65533;&#65533; &#65533; &#65533;&#65533;8&#351;&#65533;&#65533;&#65533;2!&#65533;`&#65533;G&#65533;&#65533;&#65533;&#65533;&#1170;Y&#65533;&#65533;G&#65533;S{_Y&#65533;>&#65533;8!&#65533;5b&#65533;R*1&#65533;&#1106;&&#65533;&#65533;&#65533;&#65533;&#65533;&#65533;&#65533;&#65533;i6&#65533;&#1372;&#65533;#&#65533;:&#65533;&#65533;%&#65533;&#65533; &#1853;G&#65533;x&#1027;&#65533;&#65533;K&#65533;&#65533;&#65533;&#65533;B&#160;5&#65533;N&#65533;&#65533;_^&#65533;3#Or&#65533;UD
&#65533;2;=[&#65533;&#65533;H(&#1922;r&#65533;&#65533;&#65533;] &#65533;&#65533;g&#65533;=;&#65533;&#65533;N&#65533;&#65533;&#65533;71&#65533;q&#65533;JE!&#65533;&#65533;!&#65533;&#65533;&#511;&#65533;&#46095;.&#65533;&#167;&#65533;@&#65533;Y/&#65533;Q&#65533;&#65533;&#65533;&#65533;+d&#65533;_&#65533;&#65533;P&#65533;&#65533;&#65533;2&#65533;eg.&#65533;&#65533;&#65533;3&#65533;&#65533;(&#65533;>&#65533;&#65533;K&#65533;&#65533;&#65533;&#65533;&#65533;}&#65533;&#65533;P&#65533;&#65533;&#65533;";&#65533;&#65533;&#65533;&#65533;&#298;I&#65533;&#65533;N8&#65533;&#65533;&#65533;J<!&#65533;&#564;&o&#65533;&#65533;&#65533;&#65533;O&#65533;&#65533;t1b@&#65533;?h&#65533;&#65533;&#65533;&#65533;$&#65533;+3HH&#65533;@(]!Z&|&#65533;&#65533;&#65533;&#65533;o=&#65533;&#798;:&#1479;"&#65533;p&#65533;B,I`&#65533;&#65533;TA&#65533;^&#65533;&#65533;&#65533;&#65533;&#1948;5 &#65533;&#65533;7u&#65533;G&#1821;&#1372;&#65533;&#65533;&#65533;&#65533;&#65533;&#1630;&#65533;NC&#65533;@\&#65533;&#65533;%&#65533;E_&#65533;}E&#65533;]_&#65533;,&#65533;B$@&#65533;&#65533;&#65533;(&#65533;&#65533;mA\&#65533;<A3I&#65533;Q&#65533;&#65533;Rh_B&#65533;&#65533;T&#65533;&#65533;($&#65533;&#65533;&#65533;E&#65533;&#65533;(&#65533;&#65533;+&#65533;&#65533;&#65533;&#65533;&#65533;(P&#65533;&#65533;C&#65533;AB\a0`&#65533;?p&#65533;&#65533;i&#65533;&#65533;&#65533;&#65533;&#65533;&#65533;&#65533;&#65533;f!&#65533;CB&#65533;*&#65533;04&#65533;&#65533;&#65533;&#65533;&#65533;&#65533;?p&#65533;&#65533;@p&#65533;?&#65533;Qx&#65533;&#65533;&#65533;}-T&#65533;m&#65533;1A&#65533;Q&#65533;&#65533;B&#65533;&#65533;&#65533;&#65533;` &#65533;8&#65533;&#65533;&#65533;-&#65533;&#65533;5"&#65533;S&#65533;&#65533;&#65533;?&#65533;&#65533;&#65533;&#65533;&#65533;H@{&#65533;&#65533;L&#65533;Tz&#65533;Q&#65533;&#65533;&#65533;&#65533;%&#65533;M&#65533;Q&#65533;P&#65533;&#65533;&#65533;&#65533;1B&#65533;&#65533;C&#65533;&#65533;&#65533;&#65533;,&#65533;&#65533;4&#65533;I&#65533;Z&#65533;&#65533;&#65533;$@&#65533;%&#387;4B\H6&#65533;&#65533;^(Fp &#65533;&#65533;!&#65533;@$X&#65533;&#65533;&#65533;@&#65533;@&#65533;&#65533;%p @	Et&#65533;&#65533;#F$&#65533;&#65533;h&#65533;&#65533;>&#65533;=v&#65533;1&#65533;&#65533;&#65533;&#65533; &#258;t&#65533;&#65533;@X&#65533;?&#65533;&#65533;|&#65533;?&#1537;&#1792;@&#65533;&#65533;?P&#65533;&#65533;&#65533;&#65533;B,\Z&#65533;&#65533;&#65533;&#65533;+&#65533;&#65533;yD&#65533;&#65533;&#65533;B&#65533;&#65533;&#65533;&#65533;&#65533;&#65533;&#65533; (R:&#65533;Dd&#65533;DA&#65533;X&#65533;!&#65533;<B&#65533;d&#65533;h&#65533;&#65533;&#65533;&#65533; \d&#65533;p (T&#65533;&#65533;`&#65533;CP
`=&#65533;EE`e_HV&#65533;&#65533;,&#65533;&#65533;Y&#65533;X&#65533;&#65533;&#65533;&#65533;q&#65533;&#65533;E&#65533;E&#289;C&#65533;m^&#65533; &#65533;&#65533;&#65533;,  P&#65533;$&#65533;&#65533;&#65533;B&#65533;&#65533;!`( a*&#65533;.*&#65533;&#65533;&#65533;&&#65533;&#65533;B&#65533;&#65533;&#65533;*&#65533;&#65533;&#65533;&#341;&#65533;&#1419;&#65533;&#65533;&#65533;&#65533;&#65533;&#65533;&#65533;T&#65533;&#65533;-&#65533;&#65533;&#65533;P&#65533;e4&&#65533;b&#65533;&#65533;3&#65533;&#65533;(&#65533;h&#65533;&#65533;L&#65533;&#65533;&#65533;1&#65533;lT"e	&#65533;C	&#65533;&#65533;E&#65533; &#65533;dBhp&#65533;&#65533;&&#65533; &#65533;&#65533;H&#65533;%(&#65533;p Z%&#65533;&#65533; `&#65533;&#65533;&#65533;&#65533;2&#65533;&#65533; >J&#65533;*&#65533;A&#777;&#65533;B&#65533;#CO&#65533;C&#65533;t*&#65533;&#65533;&#65533;&#65533;&#65533;?(B&#65533;U%&#65533;&#65533;&#65533;AO&#65533;&#65533;&#65533;&#65533;	&#65533;6&#65533;4&#65533;T&#65533;?&#65533;&#65533;&#65533;<hJ&#65533;&#65533;&#65533;e>&#65533;&#65533;@$&#65533;$D*Dxb&#65533;(&#65533;:&#65533;&#65533;9&#65533;# I:&#65533;/&#65533;	\xbh&#65533;&#65533;d4`QB&#65533;	d&#65533;&#65533;&#65533;1C#&#65533;&#65533;&#65533;&#65533;Z&#65533;&#65533;?&#65533;&#65533;&#65533;&#65533;&#65533;&#65533;$BcQ T&#1545;&#65533;&&#65533;TJcy[`&#2737;&#65533;?`&#65533;&#65533;&#65533;&#65533;B&#65533;&#65533;9`&#65533;)&#1367;&#65533;&#65533;,ROw)p&#65533;&#65533;ufo&#65533;&#65533;MT&#65533;m&#65533;RC1&#65533; &#65533;^  &#65533;EqfC&#65533;U"kI#&#65533;Cl		&#65533;&#65533;&#65533;&#65533;&#65533;&#65533;l&#65533;&#65533;&#65533;"&#65533;'&#65533;&#65533;\$+8&#65533;&#65533;"D&#65533;&#65533;B"D.xjB &#65533;F:&#65533;%&#65533;j&#65533;&#65533;&#65533;&#65533;&#65533;O:w&#65533;K\H&#65533;'C&#65533;&#65533;@_&#65533;2|&#65533;\D40&#65533;@&#65533;B&#65533;&#65533;&#65533; &#65533;&#65533;&#65533;&#65533; l'~VeCpK&#65533;&#65533;&#65533;`&#65533;9y&#65533;&#65533;&#65533;&#65533;1&#65533;`&#65533;1`&#65533;&#65533;&#65533;&#65533; @&#65533;mb&Ij&#65533;L&#65533;4p&#65533;
&#65533;,&#427;n%&#65533;&#1187;$&#65533;eV &#65533;v&#160;h&#137;r@XBT&#65533;&#65533;&#65533;&#65533;C~&#65533;xZ&#65533;j(&#65533;"&#65533; &#49922;&#65533;@&#65533;&#65533;n&#65533;&#65533;_}aB&#65533;&#65533;&#65533;iB\&#65533;&#65533;\\&#65533;q&#65533;&#65533;&#65533;Z&#65533;&#65533;&#65533;-&#65533;?&#65533;&#65533;QD)(z[a&&#65533;&#65533;E&#65533;%&#1132;&#890;q&#65533;]&#65533;b:&#65533;&#65533;0&#65533;#&#65533;	&#65533;&#65533;&#65533;&#65533;&#65533;=e^&#65533;&#65533;)&#65533;q&#65533;h&#65533;&#65533;
&#65533;&#65533;B &#65533;!l$:,&#65533;B&#65533;,B&#65533;&#65533;&#65533;n1&#65533;&&#65533;xm#"&#65533;&#65533;m&#1622;&#65533;?<$&#65533;&#65533;#:&#65533;&#65533;&#65533;H$R&#65533;&#65533;&&#65533;&#65533;$;&#65533;&#65533; &#65533;0<&#65533;@&#65533;&#65533;&#65533;&#65533;F% kB&#65533;A&#65533;X(&#65533;&#65533;&#65533;&#65533;&#539;&#65533;!X,&#65533;&#65533;&#65533;&#65533;j%G&#65533;@&#65533;&#65533;%&#65533;A&#65533;&#65533;l&#65533;&#65533;&#65533;@&#65533;n>
A&#65533;&#65533;&#65533;T&#65533;?&#65533;&#65533;w&#65533;&#1020;&#65533;+	hBXFJ&#65533;&#65533;&#65533;v&#65533;&#65533;?T&#65533;On&#65533;m&#65533;$A&#65533;6o~*&#189;&#65533;qN&#65533;"p&#65533;(&#65533;!&#65533;&#65533;)\&#65533;I&#65533;m&#65533;.lB`&#65533;&#65533;&#65533;@xH&#65533;6&#65533;3&#65533;&#65533;I$@
h&#65533;@9&#65533;&#65533;_&#65533;&#65533;&#65533;Z&#65533;j&#65533;_&#65533;!&#65533;&#426;&#65533;&#65533;AB&#273;=&#65533;?&#65533;hIiB&#65533;&#65533;mX&#65533;&#65533;&#65533;@(&#65533;@&#65533;&#878;&#65533;X&#65533;&#65533;)L&#65533;(&#65533;H&#65533;x&#65533;"&#65533;M&#65533;&#65533;Vy&#65533;&#65533;)&#65533;4&#65533;0&#65533;)&#65533;%2&#65533;&#65533; &#65533;T&#65533;k%n&#65533;&#65533;	&#65533;&#65533;&#1670;&#65533;&#65533;&#65533;h@&#65533;ymT&#65533;&#65533;R&#65533;	(jd&#65533;&#65533;&#65533;&#65533;&#65533;C6&#65533;&#65533;&#65533;&#65533;+&#65533;&#65533;&#65533;&#65533;0A5\&#65533;@,&#65533;"&#65533;?\C&#65533;-:&#65533;#:&#65533;&#65533;`&#65533;(4&#65533;"&#65533;1Z&#65533;&#65533;&#65533; (@:N&#65533;!&#65533;&#65533;X&#65533;( ;P (&#65533;&#65533;(&#65533;|&#65533;.+,'P&#65533;&#1024;&#65533;&#65533;&#65533;&#65533;&#65533;&#65533;*&#65533;T&#65533; &#65533;T_&#65533;&#65533;&#65533;&#65533;C&#65533;&#65533;$&#65533;qO~&#65533;&#65533;B-&#65533;&#65533;&#65533;&#65533;1&#65533;&#65533;&#65533;&#65533;&#65533;&#65533;&#65533;&#65533;B	&#65533;.hB&#65533;&#65533;-&#65533;r" &#65533; 'p*g&#65533;&#65533;B;V&#65533;0A(&#65533;&#65533;&#939;x&#65533;jB&#65533;&#65533;F
,$&#65533;&#65533;	\&#65533;&#65533;&#65533;&#65533;42&#65533;?&#65533;&#65533;&#65533;&#65533;&#65533;A]&#65533;&#65533;&#65533;&#65533;Q]&#1281;&#1951;&#65533;&#65533;PE&#65533;&#65533;8&#65533;EL&#65533;&#65533;]&#65533;*0&#65533;5pd&#65533;&#65533;P@@&#65533;;&#65533;&#65533;B&#65533; &#65533;&#65533;&#65533;"o&#65533;/G&#65533;Xf&#1917;&#65533;#&#65533;@O&#65533;&#65533;&#65533;S&#65533;&#65533;&#65533;&#65533;&#65533;C1B] &#65533;7$&#65533;@&#65533;V
!&#65533;:&#65533;:&#65533;&#65533;Gz.X&#65533;@E&#65533;I&#65533;B$	&#65533;&#65533;<&#65533;3<&#65533; :&#65533;&#65533;	(&#65533;&#65533;A&#65533;&#65533;&#65533;N&#65533;&#65533;&#65533;?&#65533;&#65533;&#65533;&#65533;&#65533;&#65533;&nZi"&#65533;&#65533;p&#65533;b&#65533;&#65533;&#65533;D1p&#65533;*&#65533;&#65533;W&#65533;&#65533;&#65533;&#65533;*$D%;&#65533;$&#65533;&#65533;&#65533;&#65533;&#65533;?&#65533;@x&#65533;&#65533;"&#65533; &#65533;@E&B"&#65533;&#65533;&#65533;@"&#65533;\&#65533;|u	$B-&#65533;&#65533;*&#65533;&#65533;3k&#3456;.&#65533;2p&#65533;*0&#65533;o&A&#65533;@&#65533;&&#65533;X'Dp&#437; @0&#65533;&#65533;;&#65533;.&#65533;#c &#65533;jx&#65533;?&#65533;jx&#65533;*&#65533;&,X&#65533;F&#65533;&#65533;&#222;O)&#65533;CjE&#65533;h&#65533;Hj@&#65533;+BaB&#65533;&#65533;J&#65533;oR&#65533;@&#65533;&#65533;P&#65533;A&#65533;&#65533;(&#65533;p|&#65533;&#65533;IC-&#65533; &#65533;&#65533;A(K&#65533;&#65533;N&#65533;B#t;-to&#65533;&#65533;&#65533;&#65533;&#65533;&#65533;bG&#65533;7&#65533;.&#65533;`&#65533;&#65533;&#65533;iB`&#65533;&#65533;&#65533;&#65533;H&#65533;A&#65533;&#65533;Aq)&#65533;i$&#65533;&#65533;W&#65533;&#65533;@&#65533;&#65533;&#65533;.&#65533;&#65533;&#65533;243&#65533;&#65533;E&#65533;iC&#1792;&#65533;&#65533;&#65533;t&#65533;
eC6&#65533;A&#65533;&#65533;&#65533;&#65533;{&#65533;&#65533;*$X&#65533;&#65533;.\k&#65533;&#1920;(&#65533;p&#65533;&#65533;F1O&#65533;&#65533;&#65533;Q&#65533;&#65533;}&#65533;&#65533;&#65533;&#65533;x<&#65533;A&#65533;&#65533;C&#65533;z&#65533;-[$b&#65533;&#65533;]G@&#65533;&#65533;&#65533;&#65533;&#65533;&#65533;&#65533;C&#65533;g&#65533;&#65533;B&#65533;2-&#65533;rn&#65533;?\&#65533;&#65533;&#1717;oB&#65533;&#65533;&#65533;&#65533;&#65533;V&#65533;@g:M&#65533;+ &#65533;&#65533;&#65533;&#65533;&#65533;&#1602;'&#65533;F&#65533;&#65533;&#65533;&#65533;*&#65533;c&#65533;C;&#65533;A)`3&#65533;&#65533; &#65533;C&#65533;&#65533;}&#65533;&#65533; Y&#65533;<T_6`&#65533;&#65533;&#65533;e&#65533;&#65533;&#65533;&#65533;&#65533;&#65533;1&#65533;&#65533;pWE*&#65533;&#65533;BX@ &#257;&#65533;&#65533;h&#65533;&#65533;Z&#65533;&#65533;&#65533;&#65533;&#65533;C&#65533;/1&#65533;K&#65533;&#65533;G&#65533;It&#65533;&#65533;0&#65533;Pt&#65533;&#65533;s&#65533;&#321;TB(Z&#65533;M&#65533;&#65533;&#65533;&#65533;QC	w&#65533;0&#65533;&#65533;A&#65533;&#1031;B&#65533;@t&#65533;!l&#65533;&#65533;8&#65533;&#65533;&#65533;&#65533;&xS0&#65533;T&#65533;?8&#65533;Qk&#65533;&#65533;?&#65533;&#65533;u&#65533;d&#65533;&#65533;@&#65533;&#65533;3&#65533;D@;&#65533;&#65533;@8&#65533;&#65533; T&#65533;&#65533;B&#65533;&#65533;f/<&#65533; &#65533;&#412; d&#65533;kT&#65533;*Z&#65533;&#65533;|&#65533;s&#65533;C&#65533;&#65533;O|&#65533;+&#65533;y&#65533;&#65533;&#163;&#65533;&#65533;B@&#65533;x&#65533;{.b'&#65533;&#65533;&#65533;&#65533;|&#65533;&#65533;&#65533;A&#65533;&#65533; &#65533;&#65533;{n&#65533;&#65533;&#65533;&#65533;x"9&#65533;1?&#65533;T&#65533;-x&#65533;-F&#65533;&#65533;&#65533;&#65533;&#65533;B xB&#65533;&#65533;&#65533;Bp&#65533;>&#65533;&#65533;&#65533;&#65533;&#65533;&#65533;&#65533;	<&#65533;&#65533;&#65533;q&#65533;&#65533;~^k&#65533;&#65533;.&#65533;&#65533;`B,WS&#65533;bC|a&#65533;&#347;y&#65533;y&#65533;&#65533;&#65533;'5&#65533;CZ&#65533;>&#65533;w&#65533;7Q&#65533;y&#65533;+&&#65533;&#65533;q&#65533;&#65533;&#65533;&#65533;k&#65533;/&#65533;5M&#65533;&#65533;&#65533;i&#65533;&#65533;&#65533;&#65533;&#65533;YC&#65533;&#65533;&#65533;&#65533;&#65533;&#65533;Id &#65533;.E&#65533;&#65533;&#65533;~+&#65533;&#65533;x&#65533;&#65533;&#65533;&#65533;)&#65533;&#65533;XU4&#65533;&#65533;&#65533;&#65533;4&#65533;)&#554;3&#65533;;&#65533;&#65533;6&#65533;&#65533;`l%`pDh&#65533;&#278;&#266;`&#65533;jt&#65533;`h&#65533;&#716;&#65533;NC&#65533;_D&#65533;G?&#65533;TG&#65533;LMr&#65533;&#65533;R&#65533;&#65533;B;o&#65533;;,&#65533;&#65533;q&#65533;%|&#65533;;*w&#65533;.S7*&#65533;1*&#65533;&#65533;&#65533;?@(&#65533;G&#65533;GA&#65533;&#65533;&#65533;#&#65533;&#65533; &#65533;<&#65533;&#65533;7&#65533;?&#65533;1f&#1336;&#65533;&#65533;&#65533;&#65533;&#65533;&#65533;&#65533;&#1096;Ld&#65533;p&#65533;%&#65533;8&#65533;&#65533;&#65533;R&#65533;X<&#529;fM&#65533;7q&#65533;&#1337;&#65533;&&#65533;]Y `e1&#65533;?E5b&#65533;GH#&#65533;&#65533;N8&#65533;&#65533;g&#65533;,N8&#65533;g#&#65533;&#65533;&#65533;&#65533;#Y&#65533;A&#65533;3&#65533;&#62351;&#65533;&#65533;p&#65533;&#65533;O&#65533;E&#65533;$&#65533;{&#65533;&#65533;_&#65533;4&#65533;&#65533;&#1058;W&#65533;Up&#65533;&#65533;7m&#65533;dcl&#65533;&#65533;&#65533;E&#65533;@&#65533; &#65533;B&#65533;,Y&#65533;)&#65533;&#65533;o&#65533;0F&#1513;&#65533;ic&#65533;U_k4MF&#65533;&#1142;q&#65533;&#1437;&#65533;&#65533;&#65533;&#65533;V&#65533;>&#65533;xq&#65533;U'&#65533;L~QdM&#65533;8&#65533;d~	<&#65533;Yi&#65533;92+V&#65533;c&#65533;&#65533;o<t&#65533;&#929;w<&#65533;&#995;G&#65533;&#65533;-Z&#65533;FE&#65533;&#65533;HL3e&#65533;&#65533;&#65533;&#65533;&#65533;&#65533;cdx&#65533;&#65533;&#65533;H0E?H8&#65533;&#65533;&#65533;&#65533;&#65533;A&#65533;&#65533;&#65533;&#65533;&#65533;&#65533;@(/P&#65533;&#65533;C&#65533;&#65533;&#65533;!S&#65533;[/&#65533;q%&#65533;&#65533;9b&#65533;a&#65533;&#1126;J&#65533;&#1600;&#65533;&#65533;B&#65533;&#65533;&#65533;LC&#65533;G7&#65533;#&#65533;0&#65533;&#65533;H&#65533;&#65533;&#65533;&#65533;&#65533;&#65533;&#65533;+&#65533;&5J&#65533;&#65533;&#65533;H&#65533;_&#65533;&#65533;&#65533; E&#65533;&#65533;&#65533;@&#65533;&#65533;g&#65533;&#65533;+&#65533;2&#65533;&#65533;&#65533;&#65533;zR&#65533;&#65533;&#65533;9a&#65533;&#65533;&#65533;&#65533;2&#65533;(&#232;2	B&#65533;'&#65533;0&#65533;&#65533;H&#65533;h&#65533;F&#65533;'&#65533;&#65533;&#65533;B&#65533;&#65533;2 &#65533;&#65533;,&#65533;&#887;&#65533;0&#65533;(6I9&#65533;&#65533;&#65533;O&#65533;&#65533;f&#65533;&#65533;&#65533;B$&#65533;&#65533;d&#1203;&#65533;&#65533;p&#65533;&#65533;0j&#65533;"&#65533;DZ<&#65533;>`&#65533;&#65533;&#65533;'9j&#65533;X&#65533;&#65533;k&#65533;C&#65533;&#65533;*&#65533;P&#65533;&#65533;&#65533;&#65533;"c&#65533;&#65533;&#65533;9&#65533;&#65533;&#65533;&#65533;O&#65533;2:&#65533;iD&#65533;H&#65533;&#65533;&#65533;]9&#65533;A&#65533;&#65533;>&#65533;&#65533;&#65533;&#65533;T&#65533;&#65533;&#65533;&#65533;&#166;!@&#65533;&#65533;&#65533;J\&#65533;&#65533;&#65533;&#65533;&#517;,b&#65533;&#65533;Jn&#65533;)&#65533;&#65533;&#65533;&#65533;&#65533;)-&#65533;&#65533;&#65533;&#65533;&#65533;&#65533;G&#65533;3&#65533;,&#65533;0&#65533;&#402;}n&#1025;&#65533;V&#65533;&#65533;&#65533;"0(&#65533;$&#65533;E&#65533;G8&#65533;##&#65533;&#65533;&#65533;3&#65533;5	&#65533;%ee&#65533;&#65533;*&#49921;&#65533;&#65533;&#65533;&#1634;&#65533;t&#65533;9&#65533;&#65533;&#65533;&#65533;&#65533;&#65533;&#65533;&#65533;,&#65533;y&#65533;G&#65533;&#65533;t&#65533;&#65533;=&#65533;7&#1704;&#1684;P&#65533;&#686;&#65533;&#65533;&#65533;&#65533;&#65533;&#65533;Db&#65533;*S&#65533;&#65533;&#65533;&#65533;8&#65533;&#65533;&#65533;&#65533;&#65533;&#65533;U&#65533;&#65533;~&#65533;&#65533;&#65533;K&#65533;&b&#65533;5&#65533;&#65533;,&#65533;&#65533;B&#65533;&#494;&#65533;|&#827;x&#1542;Y-z&#65533;&#65533;&#65533;&#65533;i&#65533;%&#65533;[&#1385;&#65533;\&#65533;&#65533;!b&#65533;N#&#65533;&#65533;&#65533;cg5|^&#65533; &#65533;z5&#65533; #%,&#65533;&#65533;&#65533;T2&#65533;&#65533;&#65533;T&#65533;HE&#65533;&#65533;;u&#65533;&#65533;&#65533;&#65533;`&#65533;7&#65533;~#&#65533;f&#65533;&#4878;&#65533;&#65533;&&#65533;&#2006;&#65533; &#65533;&#65533;
&#65533;3
&#65533;&#65533;&#65533;&#65533;&#65533;&#65533;&#65533;|L&#65533;Z&#65533;B-&#65533;&#65533;5&#65533;&#65533;&#65533;&#65533;?(&#65533;&#65533;&#65533;&#65533;&#65533;#h&#65533;H&#65533;&#65533;r4&#65533;&#65533;&#65533;N&#65533;]cL&#65533;&#65533; &#65533;i&#65533;&#734;&#65533;&#65533;3#&#65533;&#65533;&#65533;&#65533;&#65533; &#1268;&#65533;&Y0&#65533;k\&#65533;M&#65533;R&#65533;!&#65533;h&#65533;&#65533;#&#65533;&#65533;&#65533;z=&#65533;&#65533;&#65533;1&#65533;)&#65533;&#65533;*&#1642;[&#65533;@&#65533;;&#65533;@n;&#65533;Z&#65533;&#65533;c&#65533;i&#65533;I&#65533;&#65533;&#65533;&#65533;&#65533;&#65533;&#65533;nY\&#65533;&#1466;pU*&#65533;|&#65533;T&#65533;&#65533;&#1391;&#1048;F&#193;G&#65533;&#65533;&#65533;{&#65533;&#65533;*&#65533;&#65533;gN&#65533;1:&#65533;&#65533;B&#65533;&#65533;G-b&#65533;?&#65533;@&#65533;&#65533;&#65533;&#65533;&#65533;!&#65533;g&#609;r&#65533;;&#65533;}&#65533;r&#65533;&#65533;&#65533;&#65533;v&#65533;s&#65533;q&#65533;N&&#65533;&#65533;v&#65533;4&#65533;&#65533;X&#65533;?&#65533;&#65533;&#65533;&#65533;&#65533;")&#65533;I,&#65533;&#65533;&#65533;&#65533; &#65533;&#65533;H*&#65533;&#298;&#65533;&#65533;z&#65533;X&#65533;&#65533;&#65533;=&#65533;S'>&#65533;&#65533;F&#65533;'&#65533;&#65533;hn&#65533;&#65533;&#65533;+
&#1086;&#65533;&#65533;l.a&#65533;&#65533;E0&#65533;&#65533;&	&#65533;&#65533;&#65533;&#65533;(m&#65533;&#65533;&#65533;&#65533;Et&#65533;&#65533;&#65533;&#65533;IM&#65533;0I5&#65533;"&#65533;&#65533;&#65533;1K&#65533;&#65533;	&#1314;N&#65533;L &#65533;~f,LT&#65533;%&#65533;qD&#65533;&#65533;J&#65533;`&#65533;&#65533;&#65533;&#65533;p#<&#65533;	&#65533;,R&#65533;&#65533;&#65533;#&#65533;&#65533;&#65533;GA
&#65533;M\! x@&#65533;6&#65533;J&#685;q[&#65533;&#65533;&#65533;&#65533;1&#65533;&#65533;&#65533;&#65533;&#65533;Hd`
4&#65533;:&#65533;&#65533;&#65533;cT&#65533;&#969;&#65533;d&#65533;SL&#65533;&#65533;&#65533;&#65533;&#65533;&#65533;"&#65533;t*0@&#65533;&#745;Uuj &#65533;&#65533;&#65533; AC&#65533;&#65533;&#65533;&#65533; )hr2&#65533;&#65533;*&#65533;&#65533;&#65533;%t&#65533;$&#65533;
&#65533;&#65533;LzP&#65533;"&#65533;j&#65533;&#65533;&#65533;2&#65533;6&#65533;xr!&#65533;Tl&#65533; &#65533;&#65533;z&#65533;<&#1713;B<GN&#65533;(#	P&#65533;Nn&#65533;<&#65533;&#65533;&#65533;!&#65533;S^Hq&#65533;&#65533;&#1348;&#65533;&#65533;X&#65533;&#65533;&#65533;&#65533;&#65533;&#65533;Oa&#65533;&#65533;2&#65533;!&#65533;&#65533;&#65533;&#65533;&#65533;	X&#65533;z?{&#65533;6d&#65533;l&#65533;&#65533;q&#65533;$P"P&#65533;&#65533;&#65533;<&#65533;&&#65533;&#54536;&#65533;SAyZ&#65533;N&#65533;&#65533;&#65533;&#65533;&#65533;A&#65533;3&#65533;&#65533;&#65533;@&#65533;&#65533;}dA&#65533;4&#65533;iz&#65533;*H&#65533;&#65533;LY&#65533;k4&#65533;&#65533;&#65533;0&#65533;P&#65533;1h&#65533;_A&#65533;&#65533;&#65533;&#65533;,&#65533;3&#65533;&#65533;C&#65533;z&#65533;i&#65533;&#65533;Wvp&#65533;`&#65533;&#65533;wI\b&#65533;;&#65533;bU&#65533;d&#65533;&#65533;c&#65533;&#65533;f&#65533;A<0&#65533;W&#65533;X &#65533;&#65533;5V8&#65533;&#65533;E&#1382;V&#65533;4&#429;q&#65533;a&#65533;p&#65533;@&#65533;<&#65533;&#65533;&#65533;c&#65533;C&#65533;&#65533;W0y).&#65533;&#65533;&#65533;&#65533;&#65533;&#65533;`&#65533;;&#65533;KjE&#65533; &#65533;&#1917;QW&#65533;Ju&#65533;&#65533;`&#65533;_&#65533;H-gb&#65533;\&#65533;&#65533;"&#65533;p/&#577;&#65533;,&#65533;&#65533;z&#65533;&#65533;{&#1661;&#65533;t&#65533;`	&#65533;&#65533;Q&#65533;v!h&#65533;$&#65533;q&#65533;/V&#65533;l&#65533; &#1560;EF!&#65533;&#65533;&#65533;&#65533;,g&#65533; XL&#65533;M!&#65533;#J&#65533;_&#65533;g&#65533;&#65533;5u&#65533;j1&#65533;&#65533; &#65533;&#65533;&#65533;`&#65533;B&#65533;&#65533;j$Via&#65533;4&#65533;f&3&#65533; h@CXjL&#65533;f&#65533;0&#65533;&#65533;
1&#65533;&#65533;&#65533;#&#65533;&#65533;&#65533;8&#65533;h&#65533;$
l&#65533;-&#65533;&#65533;&#65533;, 
D=4r&#65533;R&@16&#65533;&#65533;(&#65533;&#65533;&#65533;&#65533;&#65533;&#65533;&#65533;`&#65533;&#65533;&#65533;8&#65533;tU&#65533;&#1852;&#65533;,z.&[&#65533;1&#65533;&#65533;&#65533;&#65533;_&#65533;&#137;&#65533;/&#65533;&#65533;anq&#65533;[&#65533;&#65533;&#8364;ST&#65533;&#65533;%.t$\&#65533;@'#DJ &#65533;&#65533;&#65533;&c CA&#65533;&#65533;&#65533;&#65533;&#65533;&#65533;"' &#65533;ba&#65533;X`AZ'&#65533;&#65533;&#65533;VR\D&#65533;&#65533;&#1852;&#65533;Z&#65533;#&#65533;&#65533;&#65533;?xi_&#65533;&#65533;&#65533; jh&#60480;a&#65533;`&#65533;k&#65533;&#65533;&#65533;&#65533;&#65533;&#65533;]&#65533;T&#65533;&#65533;&#65533;,\BH&#65533;p&#65533;,&#65533;&#65533;)#hGX&#65533;4&#65533;*(&#65533;
&#65533;&#65533;F&#65533;
&#65533;&#129;'&#65533;&#65533;/&#65533;&#65533;&#65533;&#1461;&#65533;K&#65533;&#65533;f5&#65533;&#65533;,&#65533;$K&#65533;-B&#65533;&!&#65533;&#1873;&#65533;&#65533;&#65533;k&#65533;&#65533;&#65533;&#65533;*5h&#65533;&#65533;@r&#65533;}&#65533;&#65533;&#65533;{&#1510;&#65533;&#65533;`&#65533;&#40311;=F&#33809;&#65533;L!#&#65533;&#65533;&#65533;p&#65533;*H&#65533;&#65533;	&#65533;&#65533;*&#65533;@&#65533;
&#65533;;&#65533;<&#28994;q&#65533;C&#65533;2&#65533;&#65533;&#65533;&#65533;4&#65533;cS&#65533;&#65533;Hc&#65533;&#65533;&#65533;
DH4&#65533;&#65533;A&#65533;T&#65533;E&#65533;/&#65533;Y&#65533;d &#65533;&#65533;&#65533;&#65533;&#65533;&#65533;&#65533;Efv&#65533;&#65533;Uw&#1039;~d&#65533;&#65533;K&#65533;&#65533;&#65533;&#65533;&#65533;0@&#65533;&#65533;N`&#65533;&#65533;c;&#65533;D&#65533;&#65533;,>&#65533;8>)$H&#65533;&#65533;&#65533;&&#65533;&#65533;R&#65533;&&#65533;&#65533;6&#65533; &#65533; &#65533;&#65533;&#65533;&#65533;4&#65533;&#65533;R&#65533;&#65533;)U+&#65533;&#65533;&#65533;&#65533;'&#65533;aap&#65533;-&#65533;mS&#65533;5&#65533;&#65533;&#65533;&#65533;c&#65533; &#65533;&#65533;B&#1914;b&#65533;&#65533;&#65533;&#65533;$&#65533;j .&#65533;B&#65533;&#65533; 2+&#65533;0&#65533;&#65533;&#65533;i&#65533;h&#65533;&#65533;&#65533;&#65533;"&#65533;&#65533;&#65533;&#65533;&#65533;I(&#65533;oh&#65533;D&#65533;BtF&#65533;@Jj&#65533;&#65533;B &#65533;@&#14372;&#65533;&#65533;B k,b&#65533;&#65533;&#65533;8&#65533;&#65533;.
F&#65533;F*&#65533;&#65533;62&#65533;&#65533;&#65533; aP&#65533;&#1696;&#65533;h&#65533;pj&#65533;_\&#65533;J&#65533;,!JG&#65533;P :&#65533;@&#65533;&#65533;`&#65533;&#65533;$=:@N&#65533;&#65533;>H&#65533;C&#785;B&#65533;&#65533;8d&#182;&#65533;&#65533;L&#65533;'&#65533;&#65533;&#65533;RQ#B,o&#65533;Y&#65533;C&#65533; &#514;&#65533;&#65533;&#65533;!&#65533;&#65533;e&#65533;&#65533;"L`-&#65533;&#65533;&#65533;&#65533;&#65533;&#65533;M&#65533;af2+&#65533;V0&#65533;&#584;&#65533;&#65533;&#65533;&#65533;&#65533;&#65533;&#65533;&#65533;@0 &#65533;&#65533;:x&#65533;9>`&#65533;&#65533;c&#65533;~ &#65533;*,&#65533;x&#65533;&#65533;&#65533;&#65533;&#65533;&#65533;"&#65533;&#65533;hb}h"&#65533;&#65533;`f&#65533;&#65533;&#65533;R&#46578;&#65533;!&#65533;	&#65533;h&#65533;&#1074;&#65533;`&#65533;&#152;&#65533;&#65533;&#51074;&&#65533;c&#65533;&#65533;`$6.a&6&#65533;
 .&#65533;&#65533;&#65533;&#65533;6&#65533;&#65533;&#65533;$.&#65533;$&#65533;h	&#65533;4t&#65533;OR&#65533;&#65533;&#143;*&#65533;&#65533;&#65533;&#65533;"&#65533;i#F&#515;&#65533;&#65533;0&#65533;&#130;0&#65533;&#65533;&#65533;I&#65533;&#65533;)3&#65533;@&#65533;,&#65533;&#65533;.B0&#65533;&#65533;&#65533;&#65533;&#65533;,&#65533;P&#65533;fj&#65533;&#65533;&#65533;-&#65533;&#65533;4Bl."&#65533;p&#65533;,&#65533;G4
!&#1874;&#65533;6&#65533;V&#65533;4`n&#65533;h&#65533;&#65533;&#65533;Dw&#65533;%&#65533;d@&#65533;&#65533;* ^&#65533;"&#65533;@&#65533;1&#65533;&#65533;&#65533;%1x1$&#65533;\&#65533;2'l&#65533;2&#65533;T4sV&#65533;&#65533;&&#65533;&#65533;&#65533;&#908;J'&#65533;(i&#65533;*g&#65533;j&#65533;&#65533;&#65533;rx  &#65533;
&#65533;&#65533; &#65533;&#65533;&#65533;&#65533;&#518; &#65533;&#65533;,&#65533;&#65533;l7&#65533;&#65533;&#65533;&#65533;&#576;"-&#65533;
C&#65533;&#65533;p]\e&#65533;8i&#65533;d@i&#65533;qBS&#194;eV&#65533;A&#65533;4B&#65533;@@'&#65533;&#65533;&#65533;'&#65533;^&&#65533;"&#65533;&#65533;R&#65533;&#65533;&#65533;zja&#65533;'&#65533;F&#65533;&#65533;&#673;a&#65533;!&#65533;^8&#65533;)&#65533;&#65533;&#65533;d}Pb&#65533;&#65533; &#65533;2+&#65533;&#65533;&#65533;&#65533;g8&#65533;&#65533;&#65533;
~Mp&#65533;O&#787;&#65533;
(&#65533;&#65533;&&#65533;&#65533;O&#65533;&#65533;L&#65533;&#65533;,LBR%&#65533;&#65533;&#65533;&#65533;Tp&#65533;L&#65533;+`@&#65533;H( &#65533;0+&#65533;&#65533;&#65533;&#65533;0&#65533;faQF&#65533;"A6b&#65533;,&#65533;MG&#65533;c&#65533;&#65533;*&#65533;3H&#65533;&#65533;
x&#65533;,b&#65533;&#65533;&#65533;"d@&#65533;`p ;L&#65533;&#1280;XaL &#65533;&#65533;:&#65533;&#65533;&2&#65533;cK'>6pG=&#65533;> &#65533;&#65533;&#65533;&#65533;&#24908;&#65533;4X&#65533;3N&#65533;3&#65533;&#65533;(&#65533;&#65533;&#65533;&#65533;&#65533;jO&#65533;&#65533;&#65533;&#65533;&#65533;&#65533; &#65533;&#65533;&#65533;dOC&#65533;f6&#65533;dR&#65533;g;-&#65533;&#65533;&#65533;&#65533;Db@	,A<&#65533;&#564;Xv<&#65533;&#65533;p0sT,&#65533;&#65533;,&#65533; `&#65533;.#&#65533;'%&#65533;.&#65533;"'3&#65533; &#65533;GH&#65533;{&#65533;S'&#65533;>o&#17964;b&#65533;lH?-&#65533;W&#65533;&#65533;8"F!X&#65533;RR&#65533; &&#65533;&#65533;0&#65533;b&#65533;h&#65533;
&#65533;&#65533;&#65533;&#65533;"&#65533; 0&#65533;o0(`&#65533;&#65533;B0&#65533;&#65533;&#65533;&#65533;)u&#65533;&#928;
&#65533;&#65533;&#65533;*&#65533;/&#65533;&#65533;2&#65533;D&#1099780;&#65533;&#65533;&#65533;&#65533;&#291;2jj:&#65533;2	#x&#65533;""&#65533;8&#65533;&#65533;~t-kHH&#65533;&#65533;^a&#65533;&#65533;D&#65533;@&#65533;<&#65533;b&#65533;*&#65533;&#65533;\P%:1&#65533;&#65533;@&#65533;BU&#515;Kc 5&#65533;C&#65533;&#65533;u`g(k@&#65533;&#65533;&#65533;&#65533;&#65533;vX&#65533;&#65533;^&#65533;&#65533;&#65533;^ fk&#65533;A&#65533;&#65533;&#65533;&#65533;h%B&#65533;v5#&#65533;(G;&#65533;&#65533;r&#65533;&#65533;&#65533;.B&#65533;&#65533;p&#65533;&#65533;&#65533;&#65533;P&#65533;&#624;&#65533;i&#65533;&#65533;&#65533;&#65533;&#65533;@&#65533;b&#65533;K8&#65533;&#65533;j&#65533;Qu&#65533;1&#65533;&#65533;&#65533;,A&#65533;&#65533;d&#65533;tPGql&#65533;[&#65533;&#65533;&#65533;$&#65533;&#65533;4BV&#65533;&.&#65533;&#65533;&#65533;Ah&#65533;U]&#65533;`&#65533;&#65533;Ve{jp{&#65533;&#65533;F&#65533;&#65533;p&#65533;F 2'&#65533;2&#65533;R`&#65533;ri+&#65533;&#65533;&#65533;"&#65533;&#65533;"&#65533;5&&#65533;&#65533;&#65533;&#65533;Y-&#65533;@#&#65533;&#65533;#&#65533;`&#65533;FT'&#65533;&#65533;*&#65533;,&#65533;&#65533;~&#65533;r&#65533;d`I&#661;L"o]Uwj&#65533;&#65533;&#65533;&#65533;&#65533;RT&#65533;P&#65533;&#65533;&#65533;&#65533;:f&#65533;F&#65533;26t&#65533;_&#65533;&#65533;5h&#65533;(7{+&#65533;,`  &#65533;*nB &#65533;&#65533;&#65533;<&#65533;&#65533; }&#65533;A&#65533;&#65533;p&#65533;Po&#65533;&#65533;&#65533;c&#65533;&#65533;&#65533;&#65533;x@u&#65533;aVd&#65533;2&#65533;&#65533;D&#65533;&#65533;&&#65533;L2C3J4 &#65533;a&#65533;&#65533; &#65533;*C&#65533;&#65533;&#65533;! @4&#65533;r@r@z&#65533;T@F&#65533;&#65533;s T@&#65533;&#65533; @ L&#65533;&#65533;`[&#65533;b&#65533;&#65533;&#65533;6HO&#65533;&#65533;&#65533;&#65533;AH8o &#65533;q&#65533;&#1601;8-&#65533;R&#65533;&#65533;&#65533;&#65533;&#65533;!&#65533;K&#65533;&#65533;az&#65533; ;G&#65533;H`9q%&#65533;&#65533;&#65533;-f&#65533;|&#65533; &#65533;.N`&#65533;&#65533;#(&#65533;&#65533;&#65533;&#148;&#65533;&#65533;J&#65533;	&#65533;&#65533;j&#65533;&#65533;aQ&#65533;&#65533;"2K</&#65533;&#65533;e&#65533;&#65533;"&#1779;=&#65533;n&#65533;&#65533;&#65533;'&#65533;&#65533;"\@&#65533;j&#65533;&#65533;,&#65533;#%&#65533;#&#65533;&#65533;#&#65533;,&#65533;&#65533;&#65533;>!%&#65533;/&#65533;G&#65533;&#65533;&#65533;&#65533; &#65533;&#65533;&#65533;59Xrt7&#65533;&#65533;0&#65533;@&#65533;"&#65533;4V7&#65533;02&#65533;L&#32840;&#65533;&#65533;`L&#65533;	J&#65533;1&#65533;&#65533;&#65533;g&#65533;u1&#16118;&#65533;&#65533;W^9&#65533;&#65533;&#65533;&#65533;,b 8&#65533;,&#65533;"x4&#65533;H7&#20788;&#65533;&#65533;&#65533;f&#65533;!&#65533;q&#182;,b0* :&#65533; V&#65533; :&#65533;a&#65533;@ T&#65533;"D&#65533;@&#65533;C	&#29860;&#65533;C&#65533;.#&#65533;6b&#65533;C(2@&#65533;&#65533;&#65533;&#65533;5`&#65533;O&#65533;&#65533;"&#65533;&#65533;~&#65533;<&#65533;&#65533;w&#65533;0&#65533;&#65533;&#65533;.b(&#65533;&#65533;9z&#65533;&#65533; `Z@ &#65533;Ajgi&#65533;&#65533;&#65533;p&#65533;&#65533;&#65533;&#65533;"X+C&#65533;&&#1900;O0``-&#65533;@c&#65533;V&#65533;@$V&#65533;W&#65533;&#65533;2&#65533;&#65533;x&#65533;&#65533;&#65533;*&#65533;,&#65533;v&#65533;&#65533;&#65533;&#65533; &#65533; ~&#65533;y&#65533;|&#65533;&#65533;&#10540;t&#1131;%B 0&#759;8&#65533;D#l&#65533;pg5&#65533;&#65533;&#65533;z&#1525;\`|&#65533;&#65533;`n&#145;}&#65533;_wt*&#65533;Pl"% &#65533;&#65533;&#65533;&#326;&#65533;&#65533;&#65533;&#65533;h&#65533;(P"&#65533;&#65533;H&#65533;MYc&#65533;&#65533;W#Lba&#65533;ugd&#65533;"v&#65533;:H&#65533;'T'&#65533;d*	&#65533;0VTQu&#65533;
&#65533;&#65533;1&#143;0M&#65533;&#65533;3&#65533;&#65533;&#65533;&#65533;U&#65533;Fcj&#65533;&#65533;&#65533;y&#65533;mv&#65533;s	[8\&#65533;&#65533;&#65533;&#65533;z&#65533;9&#65533;u&#65533;h0b	&#65533;B&#288;,&#65533;|&#65533;9#&#65533;&#65533;&#65533;&#65533;;d&#65533;`&#65533;,:&#65533;IB&#65533;#$"&#65533;A&#65533;c(&#65533;&#65533;&#65533;0&#65533;&#65533;$ &#65533;A&#65533;&#65533;lC&#65533;^&#65533;&#65533;@&#65533;B&#65533;a&#65533;1&#65533;0&#65533;l`<`8&#65533;&#65533; &#65533;&#65533;`4&#65533;"&#65533; &#65533;+&#65533;jA&#65533;&#65533;Z&#65533;&#65533;&#65533;ont &#65533;)&#65533;"(84&#65533;&#65533;,`&#65533;&#65533;!-b&#65533;&#65533; &#65533;@&#10378;t&#65533;><[&#65533;~A&#65533;$&#65533;0&#65533;8&#65533;0&#65533;7b&#65533;&#696;&#65533;X&#65533;w@6Bnky#&#65533;e&#65533;wV&#65533;s#&#65533;&#65533;Vy&#65533;&#65533;&#65533;sW&#65533;&#431;yuG&#65533;5&#65533;&#65533;u&#65533;w&#65533;h&#65533;&#65533;A&#65533;&#65533;&#226;	m7#4C&#65533;&#65533;i&#65533;&#65533;&#65533;&#65533;,&#65533;w&#65533;&#65533;&#65533;&#257;n&#65533;&#60848;&#65533;`&#65533;&#65533;p&#65533;&#65533;
v&#65533;&#65533;W&#65533;&#65533;&#65533;Di&#65533;&#65533;u&#65533;&#65533;" z5b.&#65533;B'^&#65533;&
&#65533;A&#65533;)&#65533;[&#65533;9=#&#65533;&#65533;A
&#65533;A&#65533;x&#65533;N8&#65533;&#65533;&#65533;B2&#65533;&#65533;&#65533;&#65533;-	&#65533;",&#65533; &#65533;!C&#65533;&#65533;WP&#65533;&#65533;&#65533;&#65533;v&#65533;2&#65533;&#65533;'&#65533;F&#65533;&#1536;5j#&#1536;&#65533;&#1659;&#65533;&#65533;&#65533;`a|&#65533;&#65533;&#65533;&#65533;&#65533;&#65533;&#65533;"&#1441;&#65533;&#65533;>!&#65533;!	&#65533;	&#65533;&#65533;&#65533;F`b8#h9#&#65533;Q+#x&#65533;1"&#65533;2&#65533;&#65533;&#65533;)&#65533;&#65533;&#65533;72$! Jn&#65533;&#65533;J&#65533;P&#65533;&#65533;N&#65533;&#65533;&#65533;&#65533;o&#65533;G&#65533;TI/&#65533;&#65533;&#65533;!&#65533; K&#65533;A!&#65533;I&#65533;&#65533;&#65533;&#65533;8#&#65533;s'BP&#65533;&#65533;&#65533;&#65533;`&#65533;&#65533;{&#65533;&#65533;!Y=gp&#65533;!>m$&#65533;t&#65533;&#65533;M&#65533;&#65533;-&#65533;*2 X-&#65533;R|^6&#65533;U'&#65533;&#65533; &#65533;&#65533;5# A
&#65533;&#65533;&#65533; &#869;&#65533;I&#1339;n&#65533;/&#65533;i]kAg&#65533;!L&#65533;\'^`z@&#65533;v+&#65533;=&#65533;Nr+v4Bg&#65533;wy&#65533; B&#65533;&#65533;K/&#65533;&#65533;@&#65533;iN&#65533;&#65533;2b.1&#65533;'&#65533;&#65533;&#65533;f&#65533;;]&#65533;&#65533;
A@1&#65533;&#65533;x&#65533;(K&#65533;.T)&#65533;""&#65533;0&#65533;&#65533;,&#65533;&#65533;&#65533;&#65533;&#65533;&#65533;&#239;&#208;&#65533;&#65533;$&#182;>vX&#65533;[A0&#65533;&#65533;&#65533;[&#65533;&#65533;&#65533;&#65533;Q&#65533;4&#65533;0",8x&#65533;&#65533;&#65533;'l&#65533;&#65533;=&#65533;&#65533;&#65533;"6&#65533;&#65533;&#65533;D&#65533;&#65533;&#65533;&#65533;&#32895;`&#65533;
%&#65533;"&#65533;&#890;'&#65533;&#65533;&#65533;}`7&#65533;R&#65533;W&#65533;&#65533;&#65533;'&#170;&#65533;*t&#65533;&#208;L&#65533;{|&#65533; /p&#65533;h&#65533;&#65533;p@&#65533;&#65533;&#65533;&#65533;&#546;&#65533;&#65533;  &#65533;&#65533;&#65533;&#65533;&#65533;&#65533;&#65533;8N#1&#65533;&#65533;&#65533;&#65533; =,@&#65533;&#331;[
&#65533;&#65533;&#65533;RuI&#65533;&#65533;&#595;+&#65533;x&#65533;&#65533;&#65533;&#641;-&#65533;U&#65533;&#65533;rf&#855;2W&#65533;d1&#65533;\9&#65533;v&#65533;&#65533;&#65533;_&#65533;>,H&#65533;&#65533;&#65533;&#65533;>F&#65533;.5:Pj&#65533;E/fh`&#65533;&#65533;,J&#65533;0&#65533;$&#65533;8TyX&#65533;Z&#65533;&#65533;|&#65533;&#65533;&#575;m#&#65533;^&#65533;a&#65533;&#65533;&#65533;&#65533;B&#65533;&#65533;D&#65533;&#373;kO&#65533;05&#65533;G&#65533;&#65533;g&#65533;%&#65533;&#65533;o&#65533;r%d&#65533;U&#65533;&#65533;&#65533;&#65533;&#65533;r&#65533;E&#65533;"&#65533;&#65533;&#65533;&#65533;d5&#65533;4 &#489;&#65533;c$&#65533;&#65533;&#65533;&#65533;&#1784;s&#65533;&#65533;&#891;&#65533;j)&#65533;A&#65533;&#65533;
&#65533;?mX&#65533;&#65533;&#65533;&#65533;&#65533;&#65533;8Y&#65533;E&#65533;&#65533;&#65533;fH#&#65533;S&#65533;J&#65533;'&#65533; &#65533;g&#65533;C&#65533;&#65533;vP&#65533;h&#803;&#65533;&#65533;&#65533;qd&#65533;&#65533;&#65533;qI A]0&#65533;&#65533;`&#65533;&#65533;S&#65533;&#65533;&#65533;-&#65533;A&#65533;&#65533; &#65533;XD &#65533;&#65533;&#65533;&#65533;m&#65533;&#65533;?&#65533;&#65533;c&#201;&#65533;H&#65533;8&#65533;x`&#65533;$"&#65533;&#65533;&#65533;&#65533;&#65533;&#65533;&#65533; "&#65533;H&#65533;V=&#65533;H>&#65533;&#65533;mX&#65533;&#65533;&#65533;&#65533;&#1282;A 
&#65533; 2&#65533;&#65533;&#65533;4&#65533;&#65533;&#65533;
V&#65533;&#65533;O&#65533;&#65533;&#65533;p&#65533;	&#65533;`.
p1&#65533;&#65533;J"&#65533;$2&#65533;&#65533;` &#65533;C&#65533;y&#65533;&#65533;?&#65533;&#65533;&#65533;?XT J&#65533;D H&#65533;E&#65533;ZL9&#65533;d&#65533;L4&#65533;&#65533;i&#65533;0&#65533;4&#65533;&#65533;&#65533;&#65533;&#65533;&#65533;&#65533;&#65533;&#65533;@u&#65533;?K&#65533;f[TI]&#65533;*UWYEl&#65533;e3&#1058;&#65533;&#65533;&#65533;?&#65533;&#65533;C&#65533;&#65533;~&#65533;I&#65533;?&#65533; &#65533;&#65533;@\6R7&#65533;#
rp&#65533;&#65533;@&#65533;&#65533;&#247;FH``&#65533;Q&#65533;?h!&#65533;Oj&#65533;7&#65533;?&#65533;Uq&#65533;Z/C&#182;&#65533;\F&#65533;g&#65533;&#65533;@&#65533;&#65533;q&#65533;&#65533;&#749;E&#65533;&#65533;&#65533;kX&#65533; Cl&#65533;Z&#65533;&#65533;$1&#65533;&#1323;g&#65533;&#65533;&#65533;&#65533;&#65533;	Y&#65533;X&#65533;&#65533;?D&#65533;j~&#65533;&#65533;2&#65533;0&#65533;(R&#65533;B`&#65533;dI&#65533;&#65533;Cw&#65533;#&#65533;$&#65533;i&#65533;&#65533;&#65533;	&#65533;-&#65533;&#65533;1&#65533;&&#65533;\Pc&#65533;m!&#65533;8P_&#65533;&#65533;v&#65533;P&#65533;&#65533;J8"&#65533;0f&#65533;&#65533;O"&#65533;&#65533;&#65533;&#65533;&#65533;&#65533;O#&#65533;&#5178;&#65533;&#65533;:&#65533;&#65533;&#65533;&#65533;&#65533;-&#65533;&#247;&#65533;&#65533;uC!&#65533;H&#65533;=v&#65533;&#65533;&#65533;@&#291;&#1395;&#65533;J&#530;&#65533;&#258;A,Q>*&#65533;<&#65533;`<&#65533;&#65533;
!c&#65533;?2Hi&#65533; it>&#65533;&#65533;&#65533;!&#65533;>&#1036;Aot&#65533;&#65533;B-&#65533;&#65533;&#65533;6p&#65533;&#65533; `Q&#65533;&&#65533;&#65533;&#65533;&#65533;&#65533;@&#65533;&#65533;@&#65533;<kL&#65533;&#65533;8q)I&#65533;&#65533;?A&#65533;&#65533;&#65533;'9&#65533;&#65533;QU&#65533;SL)&#65533;E&#65533;&#65533;&#65533;l2AG!&#65533;&#65533;&#762;&#65533;#&#65533;&#65533;D^&#65533;&#65533;G-&#65533;5&#65533;&#549;&#65533;&#65533;E&#65533;&#65533;&#65533;]&#65533;!&#65533;
&#65533;@@&#65533;&#65533;.&#65533;&#65533;&#1493;b&#65533;&#65533;&#65533;&#65533;&#65533;&#65533;&#65533;E&#65533;&#65533;B/|aif0
&#65533;&#65533;&#65533;[&#65533;JI&#65533;&#65533;&#65533;`&#65533;!&#65533;&#65533;^m.&#65533;&#65533;&#65533;H&#65533;2&#65533;0&#65533;&#65533;&#65533;&#65533;&#65533;&#65533;&#65533;&#348264;&#65533;#&#65533;Px&#65533;$p@J&#1544;&#65533;<&#65533;10;&#65533;&#65533;&#65533;&#65533;X&#65533;@h\z
&#65533;&#65533;&#65533;g &#65533; &#65533;4 &#65533;2&#65533;&#65533;&#65533;&#65533;q<dP\&#65533;PD&#65533;M&#65533;&#65533;&#65533;&#65533;|`&#65533;&#65533;&#65533;A8&#65533;&#65533;&#65533;&#65533;&#65533;&#65533;&#65533;F&#65533;&#65533;`6 &#65533;:&#65533;&#65533;&#65533;&#65533;&#65533;0&#65533; &#65533;&#65533;&#65533;!&#65533;G&#65533;Cj.&#65533;&#65533;^2N+1R &#65533;&#65533;&Q !&#65533; &#65533;(&#65533;&#65533;&#65533;&#65533;&#65533;&#65533;}&#65533;&#65533;&#65533;&#65533;&#65533;&#65533;|&#65533;&#65533;<~Qt&#65533;4&#65533;&#65533;3(:&#65533;^&#65533;&#65533;S&#65533;Pw(?&#65533;c&#65533;&#65533;&#65533;Cf&#65533;$&#65533;Q&#65533;G&#65533;&#65533;=&#65533;=&#287;Ihl6&#65533;&#65533;&#65533;',&#65533;?F&#65533;3&#65533;&#65533;U&#65533;`&#65533;&#65533;\&#65533;U ~Z&#65533;&#65533;lx&#65533;L`&#65533;&#65533;&#65533;&#65533;A&#65533;&#65533;&#65533;&#65533;&#65533;&#192;Jq&#65533;&#65533;&#65533;@&#65533;DI&#65533;,&#65533;n&#65533;&#65533;/~&#65533;G*&#65533;B&#65533;&#65533;&#65533;&#65533;"<&#65533;&#65533;1&#65533;&#65533;/V0+&#65533;G&#65533;&#65533;&#65533;&#65533;&#65533;&#65533;\L&#65533;:a&#65533;&#65533;Fk&#65533;&#65533;&#65533;l#9&#65533;`&#65533;&#65533;P&#65533;@&#65533;J&#1458;Z&#65533;&#65533;&#65533;B!&#65533;&#65533;M4'y&#65533;KTr&#65533;i&#65533;&#65533;&#65533;&#221;@&#65533;^/&#65533; 5&#65533;&#239;j&#65533; v&#65533;&#65533;&#263;&#801;7H&#65533;	&#65533;&#65533;B	&#65533;P&#65533;@9&#65533;&#65533;&#65533;&#65533;&#463;1&#65533;#&#65533;&#1219;&#1792;7&#65533;C&#65533;&#65533;,\T&#65533;X&#65533;&#65533;54&#65533;&#813;&#65533; &#65533;Z&#65533;&#65533;$!	$
G&#65533;&#129;[P&#65533;&#65533;0&#65533;*Vr&#65533;E&#65533;&#65533;Eh&#65533;	b&#65533;&#65533;Z>nz&#65533;B6&#65533;&#65533;K&#65533;Vr&#65533;&#65533;!R&#65533;*&#65533;&#65533;&#65533;\8&#65533;!(&#65533;&#65533;-)&#65533;]v&#65533;N &#65533;&#65533;&#65533;h+p7&#65533;!&#65533;&#65533;&#65533;&#65533;C&#65533;&#65533;%&#65533;L&#65533;'&#1887;&#65533;	&#65533;\i L&#65533;&#65533;@&#65533;p8|&#65533;&#65533;&#65533;@&#65533;&#65533;&#65533;@$&#1089;?&#65533;g&#65533;&#65533;&#65533;C&&#65533;E%&#65533;1*X&#1024;$&#65533;&#65533;?&#65533;&#65533;&#65533;&#65533;UI&#65533;&#65533;H&#1559;*P&#65533;V&#65533;BV0--5`I9&#65533;}&#201688;&#65533;)&#65533;f&#1681;<&#129;|H&#65533;&#65533;&#65533;5Ynu&#65533;&#65533;&#65533;:r&#65533;|&#65533;`K5&#65533;?&#65533;&#65533;&#65533;T&#65533;&#65533;f&#65533;`hr&#65533;&#65533;&#65533;d&#65533;&#65533;&#65533;w&#65533;8&#65533;&#65533;$b&#65533;&#65533;&#65533;&#65533;l&#65533;U&#65533;l ^&#65533;I&#65533;&#65533;&#65533;4&#65533;o p`&#65533;&p&#65533;&#65533;&#65533;&#65533;&#65533;&#65533;&#65533;&#65533;v|&#65533;&#65533;&#65533;&#65533;&#65533;&#65533;4Z&#65533; O&#65533;&#65533;&#65533;&#65533;l&#65533;&#65533; t&#65533;&#65533;j&#65533;&#65533;>>&#65533;&#65533;&#65533;
w&#65533;&#65533;&#65533;&#65533;&#65533;*-:&#65533;&#65533;&#65533;&#65533;&#65533;&#65533;A&#65533;j&#65533;&#65533;;&#65533;&#65533;z&#1156;&&#65533;QP&#65533;&#65533; e#~&#65533;&#65533;&#65533;&#65533; &#65533;&#65533;{&#65533;&#65533;:&#65533;e&#65533;ty&#65533;&#65533;&#65533;&#65533;&#65533;&#65533;ta&#65533;&#65533; H&#65533;&#65533;&#65533;&#65533;&#65533;&#1144;!e&#65533;&#65533;&#65533;?.q
&#65533;&#65533;I&#65533;&#65533;&#65533;1P7&#65533;&#65533;&#167;&#65533;{&#65533;&#65533;&#65533;(&#65533;&#65533;&#65533;8&#65533;&#65533;1*&#65533;&#65533;&#65533;&#65533;&#65533;&#65533;&#65533;&#65533;&#65533;&#65533;&#65533;c&#65533;+&#65533;!i&#65533;>&#65533;&#65533;&#65533;C&#65533; &#65533;&#65533;&#65533;"&#1459;&#65533;&#65533;<&#65533;&#65533;&#65533;&#65533;-(&#65533;9&#65533;)&#65533;eDYR &#65533;&#65533;D+P&#65533;&#65533;&#65533;3&#65533;*&#65533;&#65533;&&#65533;&#65533; p&#65533;Q&#65533;&#65533;&#65533;&#65533;&#65533;C&&#214;&#65533;&#65533;	1n	 &#65533;&#65533;&#65533;&#65533;&#65533;!&#65533;i&#65533;&#65533;&#65533;>$ju&#65533;&#65533;&#65533;]X&#65533;!/&#65533;&#65533;&#65533;&#65533;&#65533;ctZ&#65533;&#65533;(&#65533;&#65533;&#1281;&#65533;E&#65533;"\]o&#65533;	&#65533;. &#65533;&#65533;* &#65533;&#65533;&#65533;&#65533;F&#65533;qzQ&#65533;&#65533;&#65533;{^c&#65533;&#65533;1G&#65533;0&#65533;0&#65533;&#65533;1&#65533;@Nq&#65533;ng &#65533;&#65533;\&#65533;&#65533;&#248;&#65533;&#65533;?`B&#65533;3Ec&#65533;&#65533;&#65533;&#65533;r&#65533;&#65533;1G&#65533;e&#65533;c&#65533;L&#65533;&#65533;-#&#65533;&#65533;&#65533;F&#65533;&#65533;e:&#65533;l&#65533;&#65533;&#65533;]+A|&#65533;&#65533;&#65533;` C0&#65533;&#65533;T1&#65533;N8@
a&#65533;&#65533;>&#65533;&#65533;&#65533;0&#65533;&#65533;U&#65533;&#65533;D&#65533;d :P5<r	&#65533;&#65533;&#65533;&#65533;n&#65533;0#o&#65533;&#65533;n&#65533;@$qo&#65533;r&#65533;&#65533;&#65533;&#65533;L&#65533;=-Sp&TN(&#65533;X&#65533;5&  &#65533;o `BP80,&#65533;&#65533;8p-&#65533;&#65533;&#65533;
&#65533;6i&#65533;&#65533;\w&#65533;(g&#65533;V&#65533;r]1	p	d&#65533;!s&#65533;[2w&#65533;w7&#65533;=&#65533;&#65533;).AP&#65533;2EPA&#65533;ry&#65533;&#65533;*CD&#65533;>SqIW&#65533;&#65533;&#65533;&#65533;&#65533;&#65533;Pfq@%e@&#65533;2E&#65533;v&#65533;&#65533;v&#65533;dvf'5&#65533;&#65533;f&#65533;&#65533;&#65533;eq50&#65533;@x&#65533;/&#65533;2&#65533;2&#65533;-&#65533;&#65533;m8:uA&#65533;d
b&#65533;bOU&#65533;EA&#753; &#65533;&#65533;Ia&#65533;Gt&#65533;&#65533;1}0gQ&#65533;&#65533;&#65533;X&#65533;&#65533;0&#65533;&#65533;
&#65533;&#65533;&#65533;&#65533;`s&#65533;&#65533;6&#65533; Os"3&#65533;&#65533;A4&#65533;
'F>6&#65533;&#65533;'4@3j&#65533;X&#65533; jl&#65533;&#65533;0'\&#65533;|#&#65533;-&#65533;k&#65533;x&#65533;Y&#65533;]k7&#65533;0[s&#65533;f`s&#65533;{&#65533;&#65533;2&&#65533;{&#65533;04&#65533;	&#65533;e[qc&#65533;
&#65533;&#65533;&#65533;X~&#65533;7&#65533;&#65533;"|s&#65533;tK&#65533;6&#65533;	&#65533;+C&#65533;&#65533;n&#65533;(&#65533;<&#65533;&#65533;&#65533;bE&#65533;&#65533;vWC0r&#65533;:&#65533;&#65533;&#65533;gs&#65533;&#65533; d&#65533;
>&#65533;&#65533;<&#65533;0)x @&#65533;&#65533;0q8&#65533;hgV&#65533;%
pL-:&#65533;H&#65533;&#65533;&#65533;pr&#65533;<3pk52h&#65533;&#65533;a2's&#65533;&#65533;&#65533;S&#65533;&#65533;2&#65533;b&#65533;)E&#65533;3&#65533;tY&#65533;&#65533;&#65533;GDJa&#65533;S?G4
#E'A&#65533;C&#65533;jAdR&#65533;RS~&#65533;d&#1762;}&#65533;e@P&#48654;w1p$&#65533;w&#65533;&#65533;&#65533;C&#65533;&#65533;-&#65533;&#65533;SXK&#65533;&#65533; &#65533;#&#65533;&#65533;&#65533;x x= 
@P&#65533;&#65533;&#65533;&#65533;&#65533;(&#65533;&#65533;C&#65533;w$1Q&#65533;&#65533;&QD&#65533;&#65533;&#65533;&#65533;&#65533;&#65533;(1R k1,u&#279;B h&#65533;R&#65533;&#65533;&#65533; &#65533;&#65533;-&#65533;e&#65533;&#65533;f&#65533;7&#65533;&#65533;&#65533;&#65533;&#65533;7&#65533;`
t&#65533;|&!.0P&#65533;&#65533;&#65533;j&#65533;B&#65533;&#65533;&#65533;]&#65533;&#65533;&#65533;&#65533;H&#65533;&#65533;&#65533;&#65533;?y!&#65533;&#65533;"&#65533;"&#65533; &#65533;`!P&#65533;'6&#65533;&#65533;!6#&&#65533;&#65533;&#65533;I&#65533;&#65533;&#65533;n&#65533;	&#60833;&#65533;@&#65533;	+&#65533;$&#65533;+&#65533;P&#1098;x&#65533;0&#65533;&#65533;0&#888;&#65533;&#65533;XM&#65533;a:&#65533;`p&#65533;> mq&#65533;v&#65533;4&#65533;f&#65533;-06PB2&#65533;;[B4p&#65533;&#65533;(&#65533; *&#65533;&#65533;&#65533;1&#65533;3!&#65533;\&#65533;=^>4&#65533;&#65533;i&#65533;&#1972; j8st&#65533;&#65533;E4tL&#65533;=x&#65533;(?6'?&#65533;(j&#65533;&A&#65533;4&#65533;&#65533;&#65533;IAl'&#65533;&#65533;&#65533;&#65533;&#65533;T&#65533;&#65533;TbvAT#h&#65533;x&#65533;&#65533;jY&#65533; &#65533;af&#65533;0&#65533;&#65533;&#65533;&#65533;&#65533; &#65533;&#65533;&#65533;`&#65533;Q&#65533;7&#65533;1&#65533;x&#65533;9&#65533;&#1062;&#65533;
&#65533;&#65533;&#65533;&#65533;&#65533;&#65533;
HX&#65533;&#65533;h&#65533;`s&#65533;&#65533;?10
&#65533;x&#65533;&#65533;2&#65533;2#&#65533;.c$&#65533;53,&#65533;&#65533; O&#65533;&#65533;&#65533;X@&#65533;&#65533;&#65533;&#65533;B&#65533;&#65533;Y&#65533;&#65533;"x92sP&&#65533;&#65533;:&#65533;&#65533;
a`	&#65533;s&f&#65533;V4`&#65533;  &#65533;&#65533;&#65533;&#65533;Z&y&#38560;&#65533;k&#65533;J0&#65533;=s&#65533;&#65533;&#65533;&#65533;>F&#128;0&#65533;	F&#65533;&#34849;#]a P&#65533;&#65533;Z&#65533;8pa0p&#65533;3-&#65533;+&#65533;:p&#65533;&#65533;&#65533;&#65533;~y&#65533;,&#65533;&#65533;7(&#65533; &#65533;&#65533;'&#65533;&#65533;&#65533;&#65533;2<&#65533;e\&#65533;g&#65533;Q&#65533;&#65533;&#65533;&#65533;&#65533;O\&#65533;FXjs&#65533;&#65533;s`&#65533;TH\NkP.&#65533;&#65533;&#65533;b>%vb`a`ez&#65533;QQ&#65533;CG&#65533;&#65533;2o J3&#65533;pR&#65533;&#65533;U&#65533;.&#65533;BR{y&#65533;&#65533;@LV|Kl&#65533;/&#65533;&#65533;&#65533;2&#65533;&#65533;&#1161;&#65533;&#65533;A&#65533;&#65533; ! M3&#65533;&#65533;&#65533;&#65533;M&#65533;
&#65533;&#65533;]&#65533;B&#65533;3w}!&#65533;&#65533;&#65533;&#65533;&#65533;:'&#65533; &#65533;&#65533;IQ&#65533;&#65533;tU&#65533;a?h&#746;&#65533;&#65533;&#65533;&#65533;qh&#65533;q&#65533; {&#65533;&#65533;[&#65533;&#65533;Z&#65533;&#65533;{&#65533;" %&#65533; 0&#65533;#7
&#65533;&#65533;&#65533;XC&#65533;P&#65533;%@&#713;\&#65533;_&#938;-x&#65533;&#65533;}&#65533;l p&#65533; C&#65533;p+&#65533;&#65533;&#65533;X-q&#65533;q>&#65533; &#65533;&#65533;i&#65533;&#65533;-&#65533;s`~&#65533;`z&#65533;&#65533;Jp~&#65533;p&#65533;&#65533;&#65533;q&#65533;&#65533;&#65533;+&#65533;&#65533;&#65533;k&#65533; &#65533;+&#65533;&#65533;&#65533;>&#65533;0&#65533;b$&#65533;p&#65533;Pq&#65533;JKU&#65533;&#65533;N.&#65533;4&#65533;&#65533;`/`&#65533;^&#65533;&#65533;&#65533;)&#65533;&#65533;&#65533;'&#65533;.&#65533;&#65533;?8&#65533;q&#65533;&#65533;	\&#65533;S&#65533;?q&#65533;qr$!q&#65533;@H&#65533;&#65533;&#65533;`6&#65533;)5&#65533;)K&#65533;R	_8&#65533;S\	0&#65533;Ti^k&#65533;&#65533;&#65533;ti&#65533;&#65533;&#65533;U&#65533; `&#65533;&#65533;&#65533;q&#65533;O&#65533;N&#391;&#65533;-~&#65533;v&#65533;&&#65533;@&#65533;&#65533;/&#65533;/,ZY&#65533;&#65533;&#65533;p&#65533;TW&#65533;fT&#65533;&#65533;&#65533;X&#248;&#65533;&#65533;&#65533;&#65533;&#65533;PB&#65533;0x&#65533;YT&#65533; o	n&#65533;&#65533;&#65533;&#65533;&#65533;&#65533;CQ&#65533;&#65533;&#65533;XAc&#65533;CZ&#65533;&#65533;&#65533;&#65533;&#65533;&#65533;&#65533;!&#705;h&#65533;&#65533;Z&#65533;&#65533;%P
&#65533;&#65533;&#65533;&#65533;""&#65533;&#65533;&#65533;&#65533;g""&#65533;&#65533;&#65533;k&#65533;&#65533;b&#65533;&#65533;\2(&#923;&#65533;&#65533;C&#65533;&#65533;&#65533;N&#65533;@&#65533;&#65533;}&#65533;&#65533;A0&#65533;
&#65533;&#65533;=&#65533;&#65533;
j&#65533;&#65533;&#65533;b&#65533; &#65533;:3pb&#648; &#65533;; &#65533;&#65533;&#65533;&#65533;&#65533;	&#65533;&#65533;lYL>4f&#65533;	8k?
&#65533;&#65533;&#65533;&#65533;b
&#65533;C0@&#65533; &#65533;&#65533;|&#65533;&#65533;&#65533;&#65533;q&#65533;zLw&#65533;L&#1512;&#65533;&#65533;&#65533;%&#65533; &#65533;&#65533;iP&#65533;*&#65533;&#65533;p#&#65533;R&#65533;p&#65533;A&#65533;H&#65533;b&#65533;J&#65533;Jp&#65533;'-FTJN0&#65533;cs&#65533;&#65533;3>&#65533;=I&#65533;&#65533;`&#65533;&#65533;J&#65533;&#65533;N;<>^&#65533;P&#65533;SX&#65533;&#65533;&#65533;*&#65533;&#65533;&#65533;+&#1402;&#65533;cDQ&#65533;qA&#407;&#65533;Tdt&#65533;v&#65533;&#65533;G&#65533;5&#65533;p&#65533;:f&#65533;&#65533;-n&#65533;&#1433;&#65533;xlf&#65533;&#65533;&#65533;&#65533;(Km
Kek&#65533;&#65533;0$&#65533;&#65533;k< &#65533;3&#65533;&#65533;&#65533;cl5&#65533;&#65533;1&#65533;&#65533;V&#65533;bUA&#65533;&#65533;H&#65533;&#65533;c6T&#65533;r&#65533;&#65533;&#65533;I&#65533; &#65533;&#65533;&#65533;I&#65533;&#65533;&#65533; &#65533;
&#65533;&#65533;.&#65533;r&#65533;&#65533;(&#1084;&#65533;&#65533;&#65533;&#65533;&#65533;_&#65533;&#65533;J&k0&#65533;&#480;&#65533;F&#65533;&#65533;&&#65533;G&#65533;0xC&#65533;&#65533;mx~&#65533;(P
&#65533;MZ&#65533;&#65533;&#65533;&#65533;&#65533;l&#65533;7&#1951; &#65533;d&#65533;&#65533;&#65533;&#65533;&#65533;&#65533;n&#54671; &#65533;&#65533;&#65533;&#65533;Q
&#65533;&#65533;}&#65533;u&#65533;Z&#65533; &#65533;
`&#65533;v7&#1265;b&#65533;&#65533;B&#65533;:>`&#65533; &#65533;&#65533;&#65533;5&#65533;&#65533;P&#65533;&#65533;&#65533;.@X&#65533;&#65533;.$n&#65533;!@&#65533;;&#65533;&#65533;SZdyG&#65533;&#65533;3&#65533;&#1542;&#65533;&#65533;#&#65533;&#65533;:&#65533;&#65533;fP, &#355;&#65533;s$1&#65533;C0&#10747;>&#65533;&#65533;&#65533;&#65533;RQ&#65533;x&#65533;G&#65533;<g&#65533;R&#65533;l&#65533;.&#65533;&#65533;r&#65533;6&#65533;&#65533;&#65533;Nu&#65533;&#65533;&#65533;x&#65533;s.d&#65533;&#65533;&#65533;k&#65533;S&#65533;&#65533;7&#65533;j&#65533;&#65533;w&#65533;!-|a=&#65533;L$&#65533;&#65533;&#65533;j;sEgVe&#65533;SQ&#65533;&#65533;&#65533;Kt&#65533;I&#65533;&#65533;&#65533;&#65533;z&#1968;U4pMybEh&#1692;&#65533;&#65533;&#65533;&#65533;	&#65533;P&#1671;&#65533; &#65533;X&#65533;v&#65533;c
7G<@~b|&#65533;&#1618;/&#65533;&#384;&#65533;!@&#65533;) OVY&#65533;}&#65533;o&#65533;aa`&#65533;&#65533;&#65533;&#65533;&#1666;cb	 `	p&#65533;R&#65533;H&#65533;v&#65533;%p&#65533;_#J"&#65533;)&#65533;P	&#65533;&#65533;	&#65533;&#65533;&#65533;z&#65533;&#65533;{&#65533;&#65533;&#65533;&#65533;&#65533;C&#65533;&#65533;&#65533;n&#65533;[&#65533;GB&#65533;KR&#65533;&#65533;&#65533;/(: &#65533;B$&#65533;Z&#1286;&#65533;S|pR0&#65533;0&#65533;&#65533;&#1569;  &#65533;EP&#65533;/&#65533;&#65533;&#65533;7=*W &#65533;&#65533;&#65533;p
H&#65533;?3ma3W&#65533;&#65533;E)&#65533;&#65533;3^&#65533;&#65533;;&#65533;&#65533;L| &#65533;sly&#65533;&#65533;b:&#65533;b&#65533;)?h&#65533;&#65533;?O&#65533;16&#446;&#65533;+QX&#65533;r&#65533;>&#65533;h!_&#65533;&#65533;&#65533;Yy8&#65533;&#1609;{&#65533;T&#65533;&#65533;fi&#905;&#65533;9&#1536;aZ_.6&#65533;&#65533;0&#65533; s&#65533;pB't&#65533;&#65533;!&#65533;&#65533;&#65533;@8&#65533;W 0&#65533;!P&#65533;&#65533;y&#65533;&#65533;&#65533;A&#65533;&#65533;I&#65533;&#65533;&#65533;&#186;&#65533;~&#65533;&#65533;&#65533;&#683;&#65533;1&#65533;&#65533;&#65533;&#726;0&#65533;P"a&#65533;&#65533;&#65533;&#65533;&#65533;E&#65533;j"&#l&#65533;g&#65533;Q3&#65533;1G&#65533;`&#65533;&#65533;&#65533;k&#65533;)-&#65533;&#65533;&#65533;&#65533;&#65533;&#65533;&#65533;&#65533;Y&#963;~0+3ti&#638;&#65533;2&#65533; &#720;&#65533;&#65533;&#65533;$l&#65533;&#65533;@*=&#65533;&#65533;&#15249;[&#65533;&#65533;&#65533;&#65533;&#65533;	<&#65533;&#1327;$&#65533;Rlp&#644;&#65533;
&#65533;&#65533;&#65533;(7&#65533;&#65533;&#65533;&#65533;&#65533;&#65533;&#65533;&#65533;#&#65533;&#65533;&#65533;&#65533;&#1166;31&#65533;Lb&#65533;&#65533;S&#65533;D&#65533;/0`&#65533;&#65533;HLK)Q&#65533;O&#65533;@&#65533;&#65533;@$bKF&#65533;&#65533;&#531;&#65533;$H!U&#65533;d&#65533;&#65533;%K&#65533;PY&#65533;&#65533;6q&#65533;&#65533;&#65533;eH,vm&#65533;&#65533;&#65533;!&#65533;aXf &#65533;&#65533;&#65533;&#65533;>&#65533;&#65533;`*5&#65533;&#65533;&#65533;Qn&#65533;&#65533;&#65533;&#65533;8&#65533;&#192;&#65533;&#65533;&#65533;&#65533;&#65533;1&#65533;&#525;&#65533;&#65533;&#65533;&#65533;2&#65533;&#65533;H&#65533;y&#65533;&#65533;x&#65533;&#65533;?&#65533;p{&#65533;&#65533;OF	&#65533;P&#65533;pV(
&#65533;$&#65533;x&#65533;&#65533;&#1995;2&#65533;&#65533;&#65533;&#65533;&#65533;&#65533;.%&#65533;&#65533;;0&#65533;&#65533;,!Hg&#65533; F&#65533;!&#65533;&#65533;&#65533;&#65533;&#65533;&#65533;@&#65533;2b&#65533;&#658;*U&#65533;W3\&#65533;I&#65533;&#1322;&#65533;&#65533;/g&#65533;&#65533;&#65533;s&#65533;&#687;e&#65533;&#65533;&#65533;4&#1053;8&#65533;G&#65533;&#65533;&#65533;h&#65533;&#65533;Q&#65533;Fj&#65533;:&#65533;O&#1249;Na&#65533;&#65533;&#65533;&#212;d&#65533;&#50184;&#65533;&#65533;&#65533;&#65533;&#65533;i&#65533;&#65533;;&#65533;&#65533;c&#65533;!&#65533;A9&#65533;&#65533;&#65533;&#65533;A&#65533;j&#65533;<&#65533;&#1637;tBpG|p&#65533;&#65533;!n&#65533;`&#65533;
&#65533;p@&#65533;Chp&#65533;=5jl&#65533;;&#65533;rT&#65533;!>&#65533;`!&#65533;Qe&#65533;l&#65533;1&#196;,&#65533;&#65533;&#65533;&#65533;&#65533;&#65533;L&#65533;r t&#65533;y&#65533;-a&#65533;$&#65533;,XC&#65533;&#65533;j2&#65533;L&#65533;j9K&#65533;10&#65533;(<&#65533;&#65533;&#65533;P&#65533;&#202;&#65533;&#65533;9	C0&#65533;&#65533;&#1960;&#65533;&#1296;H&#65533;_&#65533;c&#65533;G&#65533;&#65533;!E!&#65533;&#1089;&#65533;p&#65533;PK&#65533;&#65533;&#65533;+&#65533;&#65533;&#65533;&#65533;&#65533;&#65533;&#65533;&#65533;%q@"` y|&#65533;'%JJ):Z_&#65533;&#65533;%&#65533;r&#65533;&#65533;&#65533;]Ar&#65533;V&#65533;X`I&#65533;&#65533;&#65533;Z
&#65533;&#65533;2&#65533;J+&#9898;&#65533;)2B&#65533;&#1053442;&#65533;&#195;&#65533;&#65533;&#65533;&#31673;&#65533;
&#65533;-&#65533;@2&#65533;&#65533;s&#65533;&#65533;&#65533;&#65533;&#65533;G&#65533;Z({!&#65533;&#65533;&#1852;&#65533;&#65533;m,&#65533;&#65533;&#65533;&#998;&#65533;!&#65533;*&#65533;i&#65533;&#65533;&#65533;yd&#65533;&#65533;
&#65533;&#65533;02"&#65533;&#65533;&#65533;5&#65533;&#65533;0yr &#65533;^&#65533;g&#65533;L&#65533;r+&#65533;B&#65533;&#65533;&#65533; I&#65533;X&#1996;&#65533;&#65533;Y&#65533;[v&#65533;e&#65533;1*c&#65533;&#680;N&#65533;	&#1886;k&#65533;<&#65533;4	Z&#65533;R&#65533;C&#65533;(&#65533;`<D=B&#65533;o<&#65533;&#65533;=
0&#65533;&#65533;&#65533;'&#65533;&#65533;&#65533;&#65533;&#65533;&#65533;p &#65533;&#65533;@&#65533;&#65533;@&#452;9&#65533;&#65533;C&#65533;&#65533;Qhz&#65533;wJH"&#65533;&#65533;&#65533;&#65533;&#65533;p&#65533;DF%1&#65533;&#65533;&#65533;&#65533;&#65533;&#65533;&#65533;0&#65533;D&#65533;&#65533;&#65533;&#65533;tr&#65533;(1&#65533;&#65533;I*a&#65533;&#65533;&#65533;*&#65533;&#65533;$&#65533;&#65533;&#65533;&#65533;&#65533;l&#65533;&#1828;&#65533;&#65533;&#65533;&#65533;&#65533;&#65533;x&#65533;&#65533;?&#65533;&#65533;D&#65533;E&#65533;6&#65533;&#65533;&#65533;8QQ&#65533;&#65533;&#65533;
&#65533;&#65533;@&#65533;&#65533;&#65533;&#20591;H"&#65533;&#65533;By&#65533;&#65533;(&#65533;4&#65533;&#65533;2*&#65533;bX*I&#65533;&#65533;d&#65533;&#65533;YGD&#65533;I&#1501;z&#65533;)&#65533;__&#1696;&#65533;&#65533;&#193;':&#65533;&#65533;&#65533;&#65533;&#65533;&#65533;0&#65533;&#65533;h&#65533;6&#65533; @&#65533;1&#65533;&#65533;&#65533;Z&#65533;&#65533;-&#65533;&#65533;&#65533;.&#65533;&#65533;GR&#65533;&#65533;&#65533;&#65533;&#65533;\&#65533;jK&#65533;&#65533;B&#65533;D&#65533;&#65533;&#65533;F&#65533;a&#65533;{&#65533;@&#65533;&#65533;&#65533;&#65533;&#65533;&#65533; l U&#65533;SFj&#65533; A&#65533;K/&#65533;jH&#65533;5Wy&#65533;&#65533;h#&#65533;a&#65533;
&#65533;Q6
&#65533;&#65533;&#65533;D8&#65533;H&#65533;R2gYq}[&#65533;b&#65533;#&#65533;2D`+#&#65533;$R&#65533;&#65533;&#65533;h`&#65533;&#65533;&#65533;&#65533;&#257;&#65533;;&#65533;&#65533;&#65533;&#65533;&#65533; #
&#65533;&#65533;j&#65533;&#65533;&#65533;A &#65533;&#65533;@~&#65533;&#65533;=&#65533;
&#65533;&#65533;:&#65533;&#65533;h(&#65533;Bb&#65533;Zn(`H&#65533;&#65533;$	4T#&#65533;&#65533;&#65533;0&#65533;&#65533;&#65533; &#65533;&#65533;&#65533;&#65533;0&#65533;`&#65533;&#65533;<I&#65533;*&#65533;&#65533;&#65533;c&#65533;[&#65533;&#65533;&#65533;&#65533;c&#65533;l4w&#65533;$IJTZ&#65533;&#65533;&#65533;&#65533;&#65533;&#65533;0Qt,&#65533;S&#65533;&#65533;&#65533;&#65533;&#65533;B&#65533;^&#65533;>&#65533;B&#65533;t ?v&#65533;S&#65533;&#65533;D7>&#65533;"`B&#65533;&#65533;?&#65533;H&#65533;Dy&#65533;&#65533;G;1-&#65533;&#65533;&#65533;tT&#65533;8&#65533;$3H&#65533;)Vr&#65533;V&#65533;j >&#1025;B&#65533;&#65533;&#65533;;8&#65533;:&#65533;&#65533;_E&#65533;&#65533;&#65533;&#65533;&#65533;&#65533;&#65533;&#65533;1&#65533;&#65533;&#65533;$
,1F&#65533;c2d0&#65533;)&#65533;TZ&#65533;1&#65533;&/&#65533;&#65533;&#65533;E&#65533;&#1204;\&#1970;`&#65533;&#65533;&#65533;&#65533;&#65533;.7&#65533;h&#898;&#65533;x&#65533;8$&#65533;&#65533;&#65533;i&#65533;v&#65533;&#648;&#65533;f&#65533;^&#65533;&#65533;Ptx.&#65533;&#65533;&5&#65533;i&#65533;I<@%&#65533; @{&#65533;&#65533;&#65533;&#65533;%&#65533;&#65533;&#225;+p&#65533;&#530;+>e&#65533;k_&#65533;j&#65533;&#65533;&#65533;&#65533;:5&#65533;&#65533;K&#65533;&#65533;Q
ht$&#65533;H&#65533;&#65533;&#65533;&#65533;Da&#65533;&#65533;&#65533;#&#65533;wh&#65533;&#65533;&#65533;ex&#65533;&#65533;&#65533;0&#65533;!aP^&#65533;&#65533;&#65533;HC&#65533;&#65533;_H&#65533;@j&#65533;L&#65533;&#1232;&#65533;&#65533;n&#65533;&#65533;`d&#740;'q0&#65533;&#65533;&#65533;M&#65533;J&#65533;&#65533;&#65533;&#65533;&#65533;H&#65533;&#65533;&#65533;Z&#65533;&#65533;&#65533;-ra&#65533;?&#65533;&#65533;&#65533;&#65533;H&#65533;&#65533;3L#%&#65533;&#65533;I&#65533;&#65533;&#65533;t10&#65533;&&#65533;Y&#65533;&#65533;L&#65533;&#65533;&#65533;&#65533;kS&#65533;0@!lF&#65533;&#65533;&#65533;&#65533;)P&#65533;&#65533;&#18178;R'A`"GD
&#65533;H&#65533;K<jR&#65533;&#65533;&#514;&#65533; &#65533;E&#65533;&#65533;I@
Zr&#65533;&#65533;b&#289;&#65533;&#65533;&#65533;&#658;V`d&#65533;(&#65533;,&#683;&#65533;&#65533;
&#65533;*	&#65533;?&#65533;&#65533;&#908;H&#65533;&#65533;:&#65533;&#65533;J&#65533;&#65533;E&#65533;p&#65533;|bo`&#65533;&#65533;&#65533;&#65533;&#65533;M&#65533;&#65533;&#65533;\&#65533;[&#65533;K*z&#65533;&#65533;(c&#65533;-&#65533;i($&#65533;&#65533;P&#65533;&#65533;&#65533;s&#65533;&#65533;
&#65533;&#65533;&#65533;&#65533;&#65533;@b@ t&#65533;`&#65533;&#65533;hBp&#65533;&#65533;&#65533;	B&#65533;X&#65533;6&#65533;&#65533;$Z&#65533;&#65533;&#65533;&#65533;ab&#65533;&#65533;&#65533;'&#65533;.&#65533;V&#65533;&#65533;j&#65533;&#65533;e:q&#65533;-&#65533;&#65533;#?I&#65533;@&#65533;&#1490;%&#65533; &#65533;&#65533;u&#65533;&#65533;$CP&#65533;&#65533;&#65533;@Z&#65533;>v&#65533;~d&#65533;&#65533;h&#65533;&#65533;E&#65533;4&#65533;&#65533;&#65533;&#1730;&&#65533;&#65533;P&#65533;0&#65533;&#65533;&#65533;&#65533;`B-np&#65533;9&#65533;&#65533;Tnw4&#65533;V&#65533;&#65533;&#65533;&#65533;&#65533;A6&#65533;&#65533;&#65533;!&#65533;&#65533;=6&#65533;$"&#65533;&#65533;3&#65533;&#65533;j`&#65533;cV
&#65533;1&#212;:&#65533;"*O1]5&#65533;&#65533;&#65533;,&#1824;&#65533;&#65533;&\p@&#65533;&#65533;+&#65533;&#65533;?&#65533;&#65533;&#65533; &#65533;w8&#65533;"OH/x&#65533;&#65533;LH=&#65533;&#65533;&#65533;&#65533;(&#65533;!&#65533;&#65533;C0u&#65533;&#65533;&#65533;	&#65533;WN&#65533;_z%&#65533;&#65533;&#65533;r&#65533;c&#65533;&#65533;D& &#1605;M&#65533;u&#65533;&#65533;8@
&#65533;
IV&#65533;&#65533;&#65533;T&#65533; &#65533;&#65533;qh&#23180;&#65533;C%&#65533;&#65533;HJ,XA*K&#65533;w&#65533;&#65533;&#65533;&#618428;e0&#65533;&#65533;&#65533;&#65533;0&#173;n&#65533;k&#65533;&#65533;&#65533;&#65533;&#65533; &#65533;&#65533;P&#65533;&#65533;T3SB
&#65533;a&#65533;s&#65533;&#65533;o&#65533;&#65533;Ix&#65533;j.&#65533;&#65533;ha&#65533;F&#65533;&#65533;&#65533;&#65533;&#65533;&#65533;&#65533;&#65533;u&#65533;*&#65533;R&#65533;&#65533;jd&#65533;(&#65533;@
+s&#1031;&#65533;%&#65533;&#65533;!&#65533;k&#65533;~%@&#65533;&#65533;@H&#65533;x&#65533;&#65533;&#65533;*&#65533;&#65533;&#9419;&#65533;;&#65533;<&#65533;QT&#65533;&#65533;0T@	0&#65533;"d&#65533;&#65533;Z&#65533;&#65533;Vh-&#65533;i&#65533;&#1670;zW&#65533;&#65533;6&#65533;[ d&#65533;1&#53399;&#65533;&#65533;&#65533;#&#65533;a-`&#65533;&#65533;\IG&#65533;&#65533;C %&#65533;&#65533;&#65533;&#65533;
\$-&J&#768;D&#65533;i&#65533;T2&#65533;&#65533;&#65533;&#65533;&#65533;&#65533;&#65533;&#65533;&#65533;&#65533;3&#65533;C}&#65533;
8:&#65533;8&#65533;;&#65533;&#65533;&#65533;&#65533;iP8&#65533;a!d&#65533;8 &#65533;&#65533;&#65533; O9C0&#65533;0&#65533;&#65533;&#65533;&#65533;Q	B&#65533;}&#65533;&#65533;&#65533;QX&#65533;&#65533;	&#65533;&#200;IX&#65533;Y=&#65533;@&#65533;&#23071;&#65533; &#65533;&#65533;\&#65533;&#65533;&#65533;y	&#65533;#&#65533;&#65533;h)fI &#65533;&#65533;Q`&#65533;&#65533;&#65533;&#65533;&#65533;)&#65533;+&#65533; +&#65533;B&#65533;h&#65533; *&#65533;&#65533;&#65533;&#65533;&#65533;3&#65533;1&#65533;&#65533;X&#65533;&#65533;&#65533;&#65533;&#65533;0&#65533;*.h!&#65533;&#65533;&#682;&#65533;2&#65533;&#1000;&#65533;&#65533;&#65533;
z&#65533;&#3265;&#65533;&#65533;)|&#65533;&#65533;&#65533;&#65533;&#65533;&#65533;&#65533;&#65533;)&#65533;+&#65533;hB&#65533;`&#65533;&#65533;&#65533;
&#65533;&#65533;&#65533;&#65533;&#65533;H&#65533;6&#65533;J&#65533;AM&#65533;&#65533;L&#65533;&#65533;0
,&#65533;	g&#1073;R&#65533;&#65533;	&#65533;u&#65533;=&#65533;&#65533;	&#65533;&#65533;&#65533;Q&#65533;&#65533;&#65533;&#65533; &#65533;&#65533;&#65533;&#65533;,&#65533; &#65533;1&#65533;PE&#65533;b&#65533;#&#65533;CP&#65533;&#65533;&#65533;<&#65533;&#65533;=Id&#65533;&#65533;&#65533;q&#65533;&#65533;&#65533;&#65533;&#65533;$&#65533;	&#1104;G&#65533;>&#65533;<8&#65533;&#65533;&#65533;&#424;	&#65533;&#65533;0&#65533;P&#65533;0 V&#65533;&#65533;&#65533;&#593;&#65533;[&#65533;Kp&#65533;&#65533;z&#65533;\p&#65533;&#65533;&#1536;?&#65533;(0&#65533;+&#65533;D>&#65533;&#65533;l&#65533;t&#65533;.&#65533;/&#65533;I&#65533;'aB&#65533;&#65533;?&#65533;"2&#65533;'8m&#65533;&#65533;&#65533;2&#65533;_[&#65533;&#65533;&#65533;&#65533;L&#65533;eX&#65533;_&#65533;&#65533;C	 &#65533;! &#65533;~&#65533;B	9&#65533; &#65533;_&#65533;&#65533;&#65533;Li'l&#65533;&#65533;
(&#65533;8&#65533;&#65533;h&#65533;h &#65533; 1&#65533;&#65533;X&#65533;D&#65533;H&#65533;&#65533;r&#65533;s&#65533;&#65533;&#50542;&#65533;;&#65533;&#65533;&#65533;&#65533;&#65533;;&#65533;.&#764675; &#65533;j&#65533;+&#65533;)&#65533;S &#65533;&#65533;&#65533;&#65533;Jc&#1275;&#65533;&#749;&#65533;*&#65533;&#65533;&#65533;y&#65533; 9&#65533;&#65533;:&#65533;&#65533;;&#65533;*&#65533;&#65533;&#65533;&#65533;-2&#737;&#65533;&#1587;)&#65533;-&#65533;&#65533; &#65533;
=&#706;A&#264;Y&#65533;E&#65533;24&#65533;&#65533;(&#65533;&#65533;p:"k	&#65533;4&#65533;&#65533;D&#65533;,&#65533;&#1075;&#65533;N&#65533;2&#65533; A`M&#65533;&#65533;<&#65533;&#65533;&#65533;b&#65533;f&#65533;&#65533;&#65533;&#65533;&#65533;&#584;&#65533;T+5&#547;k&#65533;&#65533;&#65533;&#65533;&#65533;))G&#65533;&#65533;0&#65533;&#65533;F! 0&#65533;&#65533;B&#65533;&#65533;&#271; &#65533;&#65533;h89&#65533;&#65533;- 8&#65533;&#65533;D&#65533;e&#65533;&#65533;&#1558;&#65533;&#1035;&#65533;&#65533;Fn&#65533;xBX^r?&#65533;&#65533;&#65533;&#65533;&#65533;&#65533;C&#65533;9(&#65533;&#65533;&#65533;&#200;p&#65533;h&#65533;%9&#65533;&#65533;&#65533;&#65533;+&#65533;eP&#65533;(5(QH/iH&#65533;&#65533;&#65533;<,&#65533;&#65533;+&#65533;&#65533;X&#65533;&#65533;&#848;Y&#65533;&#65533;&#65533;&#65533;&#65533;&#65533;E(&#65533;&#65533;Ep l&#65533;yJ&#65533;'&#65533; 90&#65533;&#65533;&#65533;&#65533;&#65533;&#65533;'&#65533;&#65533;'&#1544;&#65533;@&#65533;	&#65533;j&#65533;#4&#65533;&#65533;&#493;&#65533;&#652;X&#65533;&#65533;&#65533;&#65533;G j)&#65533;&#65533;/&#65533;I&#65533;(&#65533;&#65533;J&#65533;&#65533;&#65533;2&#65533;&#1082;&#65533;&#65533;B&#65533;&#65533;&#65533;&#65533;1&#65533;&#65533;.&#65533;c&#1232;_&#65533;&#65533;&#65533;i&#65533;k&#65533;} &#65533;&#65533;X&#65533;&#65533;@&#65533;&#1274;&#234;&#65533;h&#65533;&#65533;&#65533;&#65533;&#65533;&#65533;&#65533;x &#65533;&#65533;&#65533;'&#65533;&#65533;&#65533;&#1651;&#65533;\&#65533;@h&#65533;&#1928;&#65533;&#1936;&#65533;&#65533;&#65533;L%&#65533;&#65533;N,&#65533;&#65533;&#65533;\&#65533;&#470;&#65533;M:*&#65533;&#65533;&#33281;&#65533;E&#65533;&#65533;&#65533; M &#65533;&#65533;&#65533;&#65533;&#65533;>0&#65533;&#65533;&#65533;N6&#1231;&#65533;&#65533;D"&#65533;&#65533;4\&#65533;q$u&#5565;(&#65533;oiV&#65533;&#65533;&#65533;@&#65533;k&#65533;&#65533;&#65533;\H&#65533;@k&#65533;mMqT&#65533; &#65533;#&#65533;C31	4&#65533;4h&#1473;&#65533;&#65533;&#65533;&#65533;83@&#65533; &#572;&#1225;T&#65533;&#65533;&#65533;K&#778;H&#65533;D(1&#65533;&#65533;&#65533;&#65533;8&#65533;5&#65533;&#719;&#65533;R-&#65533;1&#65533;HI&#65533;&#65533;&#65533;Q&#65533;&#65533;&#65533;I&#65533;&#65533;0&#65533;&#65533;&#65533;?&#65533; &#65533;P&#321;8&#65533;' Y&#65533;&#65533;&#65533;&#65533;&#65533;&#65533;&#65533;&#65533;&#65533;-&#65533;	&#65533;&#65533;&#65533;&#65533;	&#65533;R	'&#1393;&#65533;"(
&#65533;b&#65533;&#65533;&#65533;8&#65533;.&#65533;O&#65533;&#65533;z&#65533;&#65533;7&#36997;a&#65533;9&#65533;S&#65533;&#65533;&#65533;&#65533;Q&#65533;.&#65533;KIZ&#65533;&#65533;y&#65533;&#65533;&#65533;C9&#65533;;U&#65533;&#65533;&#65533;&#65533;&#65533;&#65533;a&#65533;F&#65533;&#65533;&#65533;&#65533;&#65533;&#1298;&#1336;3&#65533;&#65533;)&#65533;=&#65533;&#65533;&#65533;0&#65533;+&#65533; &#65533;&#65533;&#65533;W&#65533;&#65533;DF&#65533;Y&#429;&#65533;SM&#65533;&#65533;&#65533;&#65533;&#65533;cM1&#65533;&#65533;&#65533;p&#65533;	@&#65533;&#65533;&#1540; &#65533;&#65533;&#65533;&#65533;  S5&#65533;&#65533;&#65533;V&#65533;&#65533;x&#65533;C&#65533;6&#65533;&#65533;,08&#65533;&#65533;#&#65533;!(F&#65533;U&#65533;IQ&#65533;&#65533;&#65533;&#65533;K&#65533;&#65533;&#65533;&#65533;:6&#65533;h&#65533;&#648;&#1616;&#149;&#65533;&#65533;&#65533;&#65533;wXOPpD0H8%P&#65533;qM&#65533;m&#65533;VUi'b&#65533;&#65533;
&#65533;+&#65533;&#65533;&#65533;&#65533;&#65533;< &#65533;Q xJ&#1541;[&#65533;P&#65533;&#704;2&#65533;WJ,&#65533;&#65533;&#65533;3Q!&#65533;&#65533;&#65533;&#65533;&#65533;&#65533;V&#65533;Q &#65533;Q&#65533;r >K	&#65533;O&#65533;&#65533;&#65533;&#65533; &#65533;&#65533;(&#65533;&#65533;&#65533;EP &#65533;x&#65533;&#65533; &#65533;&#65533;	&#65533;&#65533;&#65533;9&#65533;&#65533;Ym&#65533;&#65533;&#65533;Y^Q	&#65533;&#65533;&#65533;&#65533;&#65533;'KX&#65533;R&#65533;&#776;G#\&#65533;XNu&#65533;;p &#65533;@&#1868;&#1037; &#65533;&#65533;0\&#65533;&#65533;&#65533;7&#65533;&#65533;&#65533;&#65533;Z	&#65533;&#65533;;m;&#65533;&#65533;b&#65533;&#65533;Z&#65533;&#65533;&#65533;&#65533;&#1542;*&#65533;&#65533;K&#65533;&#65533;&#65533;&#65533;&#65533;&#770;&#65533;-&#65533;&#190;&#65533;&#65533;&#65533;[&#65533;l&#65533;q&#65533;&#65533;&#65533;&#65533;&#65533;Tp@&#520;P#HZ&#65533;&#65533;+?&#65533;&#65533;&#65533;H&#65533;&#65533;)&#65533;&#65533;&#65533;Ws&#65533;<&#65533;&#65533;&#65533;>&#65533;nd&#65533;0&#65533;&#65533;:&#65533;&#65533;m&#65533;k&#65533;&#65533;&#65533;\&#65533;&#65533;&#65533;&#65533;&#65533;&#65533;&#65533;#4UE]Y&#65533;?`"&#714;&#65533;l{&#65533;&#65533;$p&#65533;&#65533;&#65533; O>P&#65533;&#65533;&#65533;&#65533;&#65533;<)&#65533;&#65533;&#65533;&#65533;5&#65533;*&#65533;&#65533;0&#1217;&#65533;?b&#447;&#65533;T&#65533;q9&#65533;w&#65533;KX&#65533;{&#65533;&#65533;SjT&#65533;%80&#65533;u&#65533;LX&#65533;&#65533;&#65533;&#65533;&#65533;"P&#65533;8&#65533;&#65533;:&#1536;]^&#65533;&#65533;7&#65533;&#650;&#65533;&#65533;&#65533;&#65533;&#65533;&#320;X&#65533;&#65533;&#65533;~&#65533;C&#65533;i8&#65533;&#65533;@&#65533;1@[&#65533;&#38484;&#65533;&#776;&#65533;&#65533;&#65533;1&#65533;&#65533;&#65533;P	1&#65533;&#65533;x&#332;J&#65533;&#65533;:j&#65533;h|ZJ&#65533;s&#65533;&#65533;&#65533;u&#65533;D&#65533;&#65533;&#65533;?&#65533;(&#65533;&#65533;a&#65533;&#65533;] &#65533;&#65533;$&#65533;;&#65533;&#65533;K&#65533;&#65533;A:&#65533;&#65533;&#65533;&#65533;B	&#65533;E&#65533;&#65533;&#65533;&#65533;&#65533;&#65533;&#1734;p&#65533;j&#65533;&#1276;&#65533;&#65533;&#65533;&#65533;&#65533;$&#65533;&#65533;&#65533;*&#65533;&#65533;&#1890;&#1274;L;&#65533;X8&#65533;&#65533;&#65533;6&#65533;&#65533;-&#65533;&#65533;K&#65533;X3&#65533;&#65533;&#65533;&#65533; &#65533;&#65533;&#65533;;&#65533;&#65533;)#&#65533;&#65533;T&#65533;&#65533;Q&#65533;%*&#65533;&#65533;&#65533;c&#65533;X&#65533;ba
&#65533;&#65533;L&#65533;&#2008;&#65533;&#65533;(&#65533;&#65533;YGl&#65533; #&#65533;#F&#65533;&#65533;&#65533;E&#65533;&#65533;8&#65533;&#65533;&#65533;&#65533;*&#65533;M &#65533;&#65533;&#65533;<&#65533;&#65533;&#65533;&#65533;&#332;Hn&#65533;&#65533;&#65533;-Z&#65533;&#65533;H&#65533;&#65533;&#12358;&#65533;d&#65533;&#65533;)S&#65533;N&#65533;&#65533;!&#65533;&#65533;}&#1414;&#65533;&#65533;&#65533;D&#65533;&#65533;&#65533;}T&#65533;Mw&#65533;&#65533;D&#65533;&#65533;&#65533;&#65533;&#65533;)&#65533;j&#65533;V
	-&#65533;@&#65533;&#65533; &#65533;[04&#65533;+&#1985; &#65533;x&#65533;&#65533;J&#65533;	&#65533;5:&#65533;&#65533;42&#65533;&#65533;&#65533;"@ya&#65533;&#65533; &#65533;&#65533;c&#65533;&#65533;&#65533;&#65533;@0`&#65533;&#65533;&#65533;&#65533;&#65533;&#65533;&#65533;a&#65533;~&#65533;,&#65533;&#65533;X$&#65533;&#65533;&#65533;&#65533;&#65533;&#65533;&#65533; &#65533;&#65533;&#65533;@U&#65533;&#65533;Y7&#65533;&#65533;#l&#65533;1&#65533;&#65533;&#1593;&#65533;  &#65533;k'yxp;:&#65533;2&#65533;p&#65533;&#28673;$M&#65533;&#65533;&#65533;&#65533;&#65533;)&#65533;M&#65533;&#65533;(&#65533;&#65533;&#65533;&#65533;(&#65533;8&#65533;&#65533;&#65533;&#65533;&#65533;ZYj&#65533;&#65533;&#65533;&#65533;&#65533;b&#65533;06&#65533;&#65533;&&#65533;&#65533;&#65533;&#65533;&#65533;!l&#65533;&#65533;&#65533;H&#65533;=&#65533;&#65533;&#65533;&#65533;q&#65533;&#65533;&#65533;i&#65533;&#65533;&#65533;uY&#65533;+M&#65533;E:@&#65533;&#65533;
&#65533;J&#65533;&#65533;`&#65533;~&#65533;p4o&#65533;Hl&#65533;,&#65533;&#65533;\&#65533;)(&#65533;H&#65533;&#65533;Q&#65533;&#65533;&#65533;W&#65533;M&#65533;*&#1024;'&#65533;AY]&#65533;h00&#65533;9&#65533;&#65533;&#65533;.&#65533;&#65533; &#65533;&#65533;h&#65533;&#65533;xh&#65533;XA&#65533;&#65533;!&#65533;&#65533;&#65533;X&#65533;aV&#65533;&#65533;&#65533;}V&#65533;&#65533;&#65533;@&#65533;&#1025;&#1831;!&#65533;&#65533;&#65533;&#65533;&#65533;&#65533;X&#65533;wx &#65533;&#65533;&#65533;I&#65533;q&#65533;&#65533;t &#65533;f&#65533;&#65533;&#65533;&#65533;.&#65533;&#65533;&#65533;&#65533;/hA(&#65533;&#65533;&#65533;&#65533;&#65533;7w&#65533;&#65533;T!&#65533;KBr;H&#65533;D&#65533;1Px'9T
>h&#65533;X&#65533;EiIN&#65533;&#65533;!&#65533;&#65533;&#65533;@&#65533; &#65533;Q&#65533;&#65533;&#65533;&#65533;&#65533;&#65533;a&#65533;&#65533;&#65533;Y&#1089;K&#65533;4g	&#65533;&#65533;&#65533;&#65533;&#65533;&#65533;pK&#65533;UY@&#65533;qo&#65533;&#65533; 8|&#65533;&#65533;&#65533;0&#65533;&#65533;&#65533;x&#65533;&#65533;h&#65533;`&#250;&#65533;ZL&#65533;&#1702;&#65533;&#584;&#65533;#&#65533;&#65533;&#65533;_&#65533;&#65533;&#65533;'	$W[&#65533;&#65533;yy&#65533;Q&#65533;
FUT&#731;r&#65533;h&#65533;=&#65533;&#65533;U&#65533;r&#65533;'H&#65533;&#1323;&#65533;&#47432;i&#915;
&#1100;is &#832;&#65533;z&#65533;x&#65533;&#65533;R&#65533;&#65533;&#65533;&#65533;&#65533;&#1153;&#65533;M&#65533;&#65533;&#65533;&#65533;k&#65533;&#65533;^\<nF?&#65533;XtOxh&#65533;&#65533;X&#65533;&#65533;&#65533;&#65533;N&#65533;&#65533;&#65533;	&#1932;h&#65533;&#65533;&#65533;&#65533;M6&#65533;&#152;%S&#65533;/&#65533;?L&#65533;&#65533;e	&#65533;&#65533;d6&#1217;&#65533;L&#65533;&#65533;&#65533;&#65533;+&#65533;&#65533;y}&#65533;P&#65533;&#65533;j&#65533;]&#65533;&#65533;&#65533;&#65533;&#65533;p&#65533;&#65533;&#65533;&#392;&#65533;"&#65533;=(}&#65533;9&#842;&#65533;x
|&#65533;&#65533;&#65533;&#65533;&#65533;&#65533;:&#65533;&#65533;S&#65533;8&#65533;G"&#65533; P&#65533;&#65533;&#65533;!&#65533;!&#65533;I1&#65533;Mi0&#65533;]&#65533;l~&#65533;&#65533;&#65533;&#65533;8O&#65533;&#65533;T&#65533;&#65533;&#65533;&#65533;&#65533;w&#65533;&#65533;&#65533;@&#65533;&#65533;"&#520;		W&#65533;&#65533;z&#65533;&#65533;9&#65533;PI&#65533;&#65533;\&#65533;&#65533;.&#65533;&#65533;R&#65533;&#65533;R&#65533;]&#65533;Kt&#514;$&#65533;A&#65533;&#65533;&#65533;#2&#65533;&#703;@rXH&#65533;
&#65533;&#65533;&#65533;hla&#65533;&#65533;4&#65533;&#65533;8M&#65533;&#460;r&#65533;e&#65533;&#65533;&#65533;&#65533;&#65533;'	&#1424;&#65533;PAU&#65533;&#65533;&#65533;A0&#65533;'&#65533;&#65533;&#65533;`&#65533; &#65533;&#65533;#k&#65533;xDPA#&#65533;&#65533;&#65533;&#722;%iN&#65533;&#65533;'&#65533;&#236;&#65533;i&#65533;&#65533;5&#65533;?&#65533;&#65533;z&#65533;
Vk Bi&#65533;&#65533;K&#1052;&#65533;j&#885;]x&#65533;,&#1980;z&#65533;&#65533;&#65533;&#65533;&#65533;&#65533;/&#65533;&#65533;&#65533;&#65533;A&#65533;&#65533;c&#65533;di&#1226;&#65533;&#65533;i&#65533;:&#65533;&#1986;&#65533;&#65533;&#65533;&#65533;&#17427;&#65533;A[j&#65533;A&#65533;(&#65533;&#65533;(&#65533;<N&#65533;8&#65533;&#65533;&#65533;&#65533;&#65533;D3
&#289;#!&#65533;D&#65533;Fq&#65533;&#65533;&#65533;&#65533;&#65533;?&#65533;R&#65533;*&#65533;ZQD&#65533;	X
&#65533;&#65533;J&#65533;L&#65533;2)$8&#65533;&#65533;?4&#65533;&#65533;&#65533;q&#65533;#Hd&#65533;B=&#65533;&#65533;&#65533;Op@3&#65533;&#1281;&#65533;g&#65533;&#65533;&#65533;?"&#65533;	A0dcD-&#65533;C-&#65533;&#65533;&#65533;&#65533;s&#65533;<&#65533;B&#65533;	9&#65533;B&#65533; s&#65533;&#65533;k
T&#65533;&#65533;?8P&#65533;?B(&#65533;&#65533;&#65533;(&#65533;&#65533;&#65533;&#65533;&#65533;?0"&#65533;&#65533;T &#65533;)&#65533;&#65533;&#65533;&#65533;&#65533;U	&#65533;&#65533;)	@&#65533;&#65533;Y&#65533;&#65533;&#65533;&#65533;W^&#65533;	>&#65533;%&#65533;a&#65533;&#578;WREzA&#65533;[	&#65533;&#65533;Xe&#65533;&#65533;Bt&#65533;Y&#65533; &#65533;x&#65533;&#65533;A&#65533;2&#65533;&#65533;3&#65533;? "&#65533;Za&#65533;M&#65533;&#65533;1+&#65533;G.i&#65533;I&#65533;v&#65533;iV&#65533;9&#65533;?#&#65533;#Dq&#65533;S&#65533;&#65533;DPN>e%j&#65533;FY&#65533;&#65533;UF8&#65533;&#65533;&#65533;=E&#65533;U&#65533;8!f^&#845;&#65533;&#65533;W&#65533;E&#65533;Z&#1029;&#65533;l[&#65533;&#65533;Y&#65533;[yB&#1479;\&#65533;&#65533;,&#65533;&#65533;j&#65533;&#65533;&#65533;&#65533;A&#65533;&#65533;&#65533;a&#65533;@&#65533;&#440;Z&#65533;&#65533;&#65533;@X7&#65533;6&#65533;&#65533;&#65533;&#65533;a&#65533;?XB&#65533;!&#65533;&#65533;&#202;!CDQ&#65533;&#65533;&#65533;m&#65533;&#65533;&#65533;&#65533;?vh&#65533;B(4&#65533;&#65533;&#65533;G%%\T&#65533;e&#65533;\U&#65533;&#65533;9&#65533;C}&#65533;&#65533;5U&#65533;&#65533;&#65533;G&~&#65533;^y&#65533;rE{Rz+L&#65533;&#65533;(,D&#65533;?y4N&#65533;@&#65533;t&#65533;1 A&#65533;&#65533;&#65533;!&#65533;&#65533;,W&#65533;&#65533;&#65533;\6&#65533;PP&#739;R@&#65533;?8l&#65533;&#65533;&#65533;5&#65533;4$&#65533;D&#65533;&#65533;&#65533;&#65533; &#65533;&#65533;&#65533;?. &#65533;J4`&#65533;?&#65533;&#65533;k&#65533;R#)&#65533;&#65533;H$&#65533;&#65533;H&#65533;F
Y&#65533; x9&#65533;@YYby&#65533;<>\2&#65533;?&#65533;p&#65533;9&#65533;}&#65533;&#65533;&#65533;U &#65533;&#65533;e&#1609;V[}&#65533;&#65533;&#65533;&#65533;&#65533;&#65533;%&#65533;Cy&#65533;&#65533;nr&#65533;&#65533;&#65533;&#65533;s&#65533;C&#65533;&#65533;D&#65533;WTSM1(&#65533;&#65533;ME&#65533;&#65533;HP&#65533;D&#65533;&#65533;"m4&#65533;="&#65533;B]`&#65533;	&#65533;&#65533;&#1872;M\T&#65533;&#65533;@&#65533;J&#65533;PA&#65533;&#65533;}&#65533;&#65533;&#1027;&#65533;:U&#65533;&#65533;7&#65533;P&#65533;&#1456;&#65533;&#11558;&#65533;i-&#65533;YKt&#65533;<&#65533;%+l&#65533;&#65533;&#65533;"(&#65533;	&#65533;E&#65533;&#65533;F&#65533;&#65533;2&#65533;&#65533;&#65533;&#65533;]&#65533;B&#1200;&#65533;)8$rY&#1113;C&#65533;&#65533;0&#65533;&#65533;(&#65533;&#65533;`(&#65533;&#65533;Y"Fp&#65533;8p&#65533;!&#65533;&#65533;&#65533;
&#65533;&#65533;HHY
&#398;&#65533;&#65533; &#65533;,	&#65533;&#65533;&#1062;7&#65533;L&#65533;^&#578;2&#65533;?&#65533;n!&#65533;&#65533;&#65533;.&#65533;&#65533;4&#65533;gYE:&#65533;3A&#65533;&#65533;?&#65533;&#65533;&#65533;&#1096;&#65533;&#65533;$&#65533;&#65533;Y&#65533;#:`&#65533;&#65533;l&#65533; W#HD"&#65533;Q&#65533;Q20&#65533;&#65533;&#65533;&#65533;&#65533;8&#65533;j&#65533;%&#929;9&#65533; \@&#65533;r&#65533;&#65533;,&#65533;*Z0&#65533;!&#65533;Hl7&#65533;&#65533;&#65533;<&#65533;&#65533;!&#1024;	#&#65533;&#65533;&#65533;cp &#65533;	R&#65533;&#65533;x&#65533; &#65533;p&#65533;%L@&#65533;a&#65533;n&#65533;&#65533;@%&#65533;&#65533; )Ha&#65533;aZA&#65533;B&#65533;&#1593;	Av&#65533;K&#65533;&#65533;&#65533;@&#65533;&#65533;&#65533;|zB&#65533;V&#65533; D&#65533;&#65533;&#65533;D&#65533;W&#65533;&#65533;&#65533;&#65533;"&#65533;&#65533;m0&#65533;&#65533;&#65533;%&#65533;&#65533;J&#65533;=&#65533;%&#65533;&#65533;&#65533;BR&#65533;&#65533;&#65533;&#65533;@)	&#65533;G&#65533;&#65533;*&#65533;&#65533;&#65533;&#65533;&#65533;?&#65533;&#65533;#&#65533;b&#65533;?T&#65533;&#65533;&#1285;XxY&#65533;&#65533;&#65533;&#65533;&#65533;	.ya&#65533;3&#65533;&#65533;&#1173;&#65533;&#65533;0e&#65533;`a&#65533;&#65533;&#386;&#522;#&#65533;&#65533;h&#65533;L+&#65533;&#65533;J&#65533;t&#65533;"E-&#65533;&#65533;$&#65533;&$&#65533; 	x&#65533;&#65533;t&#65533;&#65533; &#65533;&#65533;&#65533;xj)&#65533;&#65533;&#65533;&#65533;&#65533;&#65533;u&#65533;&#65533;&#65533;?&#65533;a[&#65533;&#65533;MakVL@&#65533;&#65533;&#65533;0&#65533;&#65533;;23&#65533;b&#65533;?&#65533;&#65533;ER&#65533;&#65533;@&#65533;#&#65533;&#3299;&#65533;J#'A&#65533;&#65533;-&#65533;A&#65533;&#65533;&#65533;&#65533;&#65533;5&#65533;"&#65533; &#65533;7&#65533;&#65533;&#65533;9i&#65533; &#59776;&#65533;(B&#65533;&#65533;8<&#65533;!&#65533;&#65533;&#65533;ha&#65533;Z&#65533;&#65533;&#65533;t!&#65533;&#65533;&#65533;&#65533;7D(&#65533;B"&#65533;&#65533;&#65533;&#65533;2&#65533; &#65533;Bv&#65533;&#1017;&#65533;w&#65533;&#65533;	<&#65533;&#65533;&#65533;n+&#65533;&#65533;&#65533;^&#65533;R;NSNt&#65533;&#65533;&#65533;&#65533;&#1190;&#65533;e&#65533;&#65533;&#65533;RWr&N&#65533; &#65533;Q/&#65533;Ll"&#65533;	&#65533;%5&#65533;H0%`K&#65533;
T1
&#65533;&#65533;7O&#65533; &#65533;IfB&#65533;i&#65533;b'&#65533;&#1847;&#65533;t&#65533;&#65533;G&#65533;R<&#1535;&#65533;e&#65533;8&#65533;&#65533;
&#65533;"N'(&#65533;B&#65533;_&#65533;&#65533;D&#65533;C-&#242;c&#65533;w&#65533;l&#65533;&#65533;)&#65533;o	h&#65533;&#65533;!9/.&#65533;&#65533;M]*&#1239;j&#65533;0&#65533;&#65533;&#65533;&&#65533;&#65533;&#65533;4 &#65533;!&#65533;&#65533;C4!/&#65533;&#65533;&#65533;&#65533;5&#65533;&#65533;'&#65533;&#65533;$&#512; |&#65533;&#65533;	&#65533;&#65533;0&#65533;I&#65533;S&#65533;B&#65533;&#65533;#&#65533;&#1354;&#65533;)+&#65533;&#65533;&#65533;@a(&#65533; &#65533;&#65533;&#65533;&#1306;W&#65533;&#65533;&#65533;&#65533;&#65533;&#65533;&#756;&#65533;+  &#65533;%&#65533;d&#65533;&#65533;&#65533;Lzg&#65533;&#65533;
&#65533;&#65533;9.d&#65533;J&#65533;&#65533;	1MBX&#65533;, kAP&#65533;&#65533;y00!&#65533;@&#65533;%&#65533;&#65533;&#1033;&#65533;)&#65533;&U&#65533;&#65533;C<O&#65533;J&#65533;&#65533;$&#65533;&#65533;&#65533;6&#65533;&#65533; l&#65533;&#65533;V&#65533;a&#65533;&$a^&#65533;@H8Doe&#65533;L@&#65533;&#65533;&#65533;&#65533;z&#65533;&#65533;&W&#65533;L&#65533; &#65533;]&#65533;fz&#1403;&#65533;)fs!&#1616;&#65533;&#65533;	r &#65533;&#65533;!&#65533;H;&#65533;*&#65533;(/&#65533;%H&#65533;&#65533;&#65533;&#65533;S/S[%&#65533;F>&#65533;&#65533;&#65533;*&#65533;,&#65533;&#65533;&!&#65533;TdT&#65533;&#65533;4z&#65533;&#65533;>o&#65533;%?"&#65533;&#1236;&#65533;Q&#65533;&#65533;L&#65533;R&#65533;b&B&#20548;&#65533;D&#65533;&#65533;5&#65533;)j&#65533;MNc&#65533;G&#65533;&#65533;&#65533;d&#65533;M&#65533;wV`&#65533;&#65533;&#65533;&#65533;N&#65533;&#65533;M&#65533;-$&#65533;&#65533;&#65533;RG&#65533;a&#65533;"&#65533;&#65533;&#65533;&#65533;Oz {
P &#65533;XB
0&#65533;&#65533;&#65533;U&#65533;&#65533;&#65533;
~q>P@&#65533;^&#65533;@&#65533;1&#65533;M,+r.qX&#65533;B,&#65533;&#65533;&#65533;H+&#65533;&#65533;q&#65533;&#65533;&#26185;S&#65533;&#65533;5&#65533;&#65533;&#65533;&#65533;&#65533;]&#65533;&#65533;B&#65533;&#65533;I&#65533;PP@`IA&#65533;K^+k&#65533;t&#65533;&#65533;&#65533;ALb&#65533;x&#65533;&#65533;:&#65533;&#65533;u.&#65533;&#65533;&#65533;,A&#65533;A#&#65533;&#65533;&#65533;&#65533;&#65533;&#65533;&#65533;5~&#65533;J}tD &#1474;9F&#65533;&#65533;`&#65533;X"
&#65533;P&#65533;i&#65533;$(&#65533;&#65533;&#65533;(&#65533;s5&#65533; fxe)&#65533;t&#65533;[&#65533;`>&#65533;&#65533;|YzV&#65533;&#65533;&#65533;&#65533;d&#65533;&#65533;]&#65533;2h&#65533;&#65533;&#65533;&#65533;ok&#65533;9&#65533;@&#65533;?&#65533;P&#65533;aFV&#65533;&#65533;CD&#291;&#65533;WMl&#65533;&#177;D&#65533;&#65533;&#65533;y&#65533;&#65533;\&#65533;&#65533;APLJ&#65533;D&#65533;&#65533;DI&#65533;&#65533;&#65533;&#65533;&#65533;Kt&#65533;M&#65533;J&#581;&#65533;&#65533;0AG<&#65533;&#65533;&#65533;@&#65533;|&#65533;H &#65533;JE &#65533;a&#65533;&#65533;&#65533;\X&#65533;&#65533;&#65533;d&#65533;&#65533;&#65533;&#65533; &#65533;9t\&#65533;^&#65533;&#65533;&#65533;=&#65533;ea0&#65533;C&#65533;&#65533;?@&#65533;V&#65533;&#65533;&&#65533;Be,D&#65533;i4&#65533;B &#65533;	-&#65533;B	&#65533;&#65533;&#65533;&#65533;&#65533;m&#65533;&#65533;!&#65533;"D&#65533;d&#65533;u&#65533;&#65533;=
X&#65533;4&#65533;&#161;&#65533;&#65533;&#65533;&#65533;W&#65533;r&#65533;&#65533;&#65533;Y&#65533;&#65533;1&#65533;&#65533;-&#65533;1 Z4&&#65533;PBD7&#65533;x >\&#65533;{&#65533;Ah&#65533;^&#65533;^&#65533;&#1125;-&#65533;&#65533;&#65533; &#65533;&#484; TZ}&#65533;&#65533; &#65533;.&#65533;\\&#65533;&#65533;&#65533;q&#65533;&#65533;&#1856;h&#65533;gQ &#65533;&#65533;A&#65533;P&#65533;@&#65533;&#65533;c&#65533;+&#65533;&#289;&#1576;&#65533;&#65533;&#65533;&#65533;&#65533;&#65533;&#65533;&#65533;C&#65533;8&#273;X#A&#65533;B&#65533;^A&#65533;&#65533;IW&#65533;Cu&#65533;&#65533;&#65533;c&#65533;t&#65533;&#65533;x&#65533;2&#65533;&#65533;&#65533;NV&#65533;&#65533;&#65533;&#65533;LY&#517;&#65533;h&#65533;?&#65533;AP_H&#65533;9&#65533;&#65533;&#65533;=`:Da&#65533;G&#65533;
`J&#65533;&#65533;&#65533;&#65533;D&#65533;"&#65533;&#65533;L&#65533;&#65533;B&#65533;&#65533;V&#65533;&#65533;
rJ&#65533;&#65533;&#65533;0&#65533;TP&#65533;DI &#65533;`&#65533;&#65533;&#65533;,&#65533; pa (5&#65533;`&#65533;&#65533;q&#65533;&#65533; &#65533;l!].&#65533;7&#65533;;&#65533;0&#65533;&#1336;dPZ&#65533;T&#65533;&#314;t&#379;&#65533;Cj&#65533;.&#65533;!4&#65533;!XBj&#65533;&#65533;&#65533;	 +&#65533;&#65533;&#65533;&#65533;&#65533;u) &#65533;&#65533;%&#65533;a&#65533;&#65533;P&#65533;F&#65533;&#65533;TG&#65533;9G[DK&#65533;&#1806;&#65533;&#65533;&#65533;)^&#65533;!&#65533;[@+&#65533;%*y&#65533;&#65533;!X^^&#65533;z&#65533;&#65533;?&#65533;&#65533;| OV&#65533;&#65533;&#65533;&#1000;"aVWL&#65533;)&#65533;&#65533;}h&#65533;y&#65533;&#65533;&&#65533;&#65533;&#65533;N `B&#65533; `&#65533;&#65533;&#65533;^D&#65533;&#65533;B-&#65533;&#65533;&#65533;`&#65533;0&#65533;@&#65533;M&#65533;!&#65533;n&#65533;B&#65533;&#65533;&#65533;)B&#65533;	A&#65533;&#65533;&#65533;R&#65533;&#65533;A&#65533;I&#65533;x&#65533;TI&#65533;&#65533;Al	0&#65533;#R&#65533;&#65533;=&#65533;Bg8&#65533;;&#65533;&#65533;3,&#65533;t&#1379;&#65533;8M^&#65533;V\&#65533;&#65533;B&#65533;e\&#65533;e&#65533;9&#65533;&#703;&#65533;&#65533;&#65533;&#65533;&#260;&#65533;&#260;H&#65533;#&#65533;D&#65533;`&#65533;&#65533;&#1875;&#65533;Q&#65533;F`&#65533;A&#65533;&#65533;&#65533;S&#65533;:&#65533;&#65533;&#65533;&#65533;&#65533;&#65533;B&#65533;&#65533;&#65533;=B&#65533;-D&#65533; D)&#65533;R8&#65533;B&#65533;&#65533;J&#65533;&#634;&#65533;{(DM&#65533;`&#65533;I &#65533;CL&#65533;&#65533;s&#65533;(G&#65533;&#65533;W&#65533;=&#65533;C8&#65533;&#65533;&#65533;&#65533;&#65533;w^'&#65533;&#65533;&#65533;X&#65533;IA&#65533;S&#65533;&#65533;&&#65533;
&#65533;OE%A&#65533;&#65533;C&#65533;?XA(&#65533;&#65533;&#1814;20F&#65533;`&#65533;&#65533;&#65533;@YA&#65533;xH.D&#376;&#65533;\&#65533;&#65533;q4&#65533;]&#65533;E&#65533;"^&#65533;)&#65533;&#65533;X&#65533;?&#65533;&#65533;!x&#65533;x&#65533;C &#65533;&#65533;?&#1794;&#65533;a&#65533;&#65533;df&#65533;e&#65533;b&#65533;&#65533;c&#65533;&#65533;<&#65533;C&#65533;P&#65533;&#65533;b*)&#65533;{,&#65533;&#65533;C^ :&#65533;	&#65533;!&#65533;&#65533;&#65533;r&#65533;&#65533;&#65533;;&#65533;&#65533;.&#65533;&#65533;&#65533;V&#65533;&#65533;&#65533; &#65533;+&#65533;A)&#65533;&#65533;&#65533;C&#65533;&&#65533;E@&#65533;&#65533;&#6671;&#65533;&#65533;&#65533;(AD&#65533;@&#65533;&#65533;&#65533;>@f 9&#65533;&#13676;&#65533;&#65533;&#65533;W&#65533;&#65533;&#65533;;r&#65533;&#65533;&#65533;:<C@&#1052;&#65533;&#65533;N&#1673;y&#65533;&#373;l &#65533;&#65533;&#65533;?`&#65533;&#65533;P&#65533;a[LDj&#65533;~\&#65533;&#324;&#65533;`&#65533;H&#65533;&#65533;S&#65533;&#65533;&#65533;&#65533;YJ&#65533;Q&#65533;&#65533;&#65533;&#65533;&#65533;Z&#65533;&#65533;&#65533;N&#65533;&#65533;N&#65533;Qt&#65533;&#65533;&#65533;
&&#65533;&#65533;|U&#65533;*A&#1283;C&#65533;&#65533;L&#65533;\	FN&#65533;F&#65533;&#65533;&#65533;&#17042;&#65533;&#65533;&#65533;&#65533;&#65533;]&#65533;&#65533;,%8aV&#65533;&#65533;&#27409;&#65533; (&#65533; X@_9&#65533;&L@&#65533;&#65533;&#65533;@&#65533; `T+-&#65533;&#65533;&#65533;D&#65533;0&#65533;&#65533;&#65533;@&#1809;&#65533;l(&#65533;&#65533;@&#65533;&#65533;&#65533;&#65533;P} &#65533;t&#65533;Z&#65533;<R^4&#65533;&#65533;&#65533;N&#65533;&#65533;e"&#65533;)&#65533;&#65533;&#65533;&#65533;B<k^&#65533;&#65533;-&#65533;C\'&#65533;A&#65533;z j&#65533;:&#65533;bV&#65533;&#1068;"A\&#65533;`&#65533;&#65533;?&#65533;&#65533;e&#65533;d&#65533;<&#65533;$&#65533;&#65533;&#65533;&#65533;&#65533;&#65533;.&#65533;blJ&#65533;MAj&#65533; HR&#65533;&#65533;k&#65533;&#65533;&#65533;n&#65533;&#65533;&#65533;&#65533;n	&#65533;&#65533;(g&#65533;O&#65533;&#65533;&#65533;&#65533;&#65533;r&#65533;1&#65533;&#65533;B&#65533;t&#65533;v&#65533;l&#65533;i&#65533;]Y&#65533;	&#65533;Y&#65533;P:Dz&#65533;Ud5&#65533;:&#65533;&#65533;}&#65533;&#65533;&#65533;` }&#65533;C&#65533;~u&#65533;}uM&#65533;&#65533;
&#65533;&#65533;&#65533;H&#65533;&#65533;&#65533;@&#65533;N&#65533;&#65533;&#65533;>&#65533;F&#65533;9&#65533;m(&#65533;M&#65533;J	&#65533; L|&#65533;4&#65533;&#65533;O&#65533;D&#65533;T\E&#65533;&#65533;Q&#65533;OU\&#136;u&#65533;&#65533;&#65533;DHB&#65533;&#65533;48&#65533; /&#65533;&#65533;IN&#65533;Y&#65533;&#65533;#2y*K&#65533;=&#65533;&#65533;&#65533;N&#65533;&#65533;&#65533;&#65533;&#65533;&#65533;
9h&#65533;:&#65533;&#65533;
D&#65533;&#65533;&#65533;1&#532;&#65533;^&#65533;4&#65533;&#65533;&l&#163;&#65533;A&#65533;:)/A&#65533;&#65533;Ny[&#65533;(A&#65533;&#65533;C 
|&#65533;&#65533;Y
&#65533;!F&#65533;FX1&#65533;&#65533;e[&#361;0&#65533;%[&#65533;&#65533;&#65533;&#65533;&#605;&#65533;'.Z&#65533;&#65533;Af&#65533;&#65533;&#65533;AXn&#65533;&#65533;LVm^(&#65533;V&#65533;&#65533;?  h &#65533;&#65533;fd.A<+u&#65533;&#65533;&#65533;&#65533;pM&#65533;&#65533;&#65533;&#65533;&#65533;&#65533;<&#65533;&#65533;jC&#65533;&#65533;&#65533;&#65533;@&#65533;4&#65533;&#65533;&#65533;m&#65533;H"&#65533;&#65533;&#65533;&#65533;&#65533;M&#65533;&#65533;&#65533;C&#65533;8&#65533;&#65533;C&#306;&#65533;&#65533;B&#65533;&#65533;46]Y&#65533;&#65533;&#65533;&#65533;^0&#65533;[&#65533;{.D&#65533;&#65533;&#65533;P&#65533;&#65533;&#65533;C&#65533;C&#65533;&#65533;oM&#65533;D&#65533;DD&#65533;P&#960;&#65533;&#65533;&#65533;&#65533;&#65533;&#65533;-D&#65533;&#65533;JV&#65533;gN4&#65533;&#65533;&#65533;(O"UTi&#65533;k&#65533;&#65533;&#65533;ox
#&#65533;@V&#271;D)&#65533;&#65533;8ph@&#65533;4&#65533;e&#42249;&#65533;	&#65533;^[&#65533;'@&#65533;&#65533;V&#65533;Z&#65533;&#65533;
?&#65533;2&#65533;,x&#65533;B&#65533;&#65533;V&#1800;._g&#65533;&#65533;&#65533;&#65533;&#65533;Koua`!A&#65533;&#65533;&#65533;&#65533;&#65533;_h&#65533;&#65533;&#65533;B&#65533;C&#65533;B&#65533;&#65533;&#65533;&#65533;&#65533;P_&#65533;&#65533;&#65533;&#65533;aT&#65533;	H&#65533;%&#65533;&#65533;&#65533;v@&#65533;m&#65533;,&#65533;l	|-V&#65533; Y&#65533;&#65533;&#65533;Z&#65533;-A,&#65533;"&#65533;&#65533;?<+z&#65533;-&#65533;&#65533;i&#65533;&#65533;&#65533;&#65533;&#65533;|&#65533;&#65533;|&#65533;&#65533;?&#65533;`&#65533;&#65533;pZf"&#65533;g&#65533;!;&#291;9&#65533;&#65533;&#65533;~`&#65533;&#65533;A&#65533;&#65533;pM(&#65533;d&#65533;&#65533;M&#65533;8&#65533; &#65533;&#65533;><&#65533;&#65533;g&#65533;D&#65533;9X&#65533;pd&#65533;&#65533;&#65533;&#65533;D"&#65533;HFA&#65533;&#65533;&#65533;C|AsEoV&#65533;&#65533;%&#65533; &#65533;}&#65533;&#65533;&#65533;9&#65533;E&#65533;"&#65533;&#65533;&#65533;&#65533;X&#65533;&#65533;\K&#65533;$!&#65533;D.i &#65533;&#65533;&#1213;&#65533;&#65533;&#65533;&#65533;&#65533;jD&#65533;&#65533;e&#65533;&#1829;XJ&#249;&#65533;&#65533;&#65533;oV&#65533;V &#65533;C&#581;&#65533;&#65533;
&#505;/&#65533;&#65533;&#65533;&#65533;&#65533;	&#65533;&#65533;6p&#65533;&#65533;J&#65533;J:&#65533;H&#65533;&#65533;Z&#65533;&#65533;&#65533;FpA&#555;&#65533;&#65533;&#65533;&#65533;&#65533;&#65533;&#65533;L&#65533;@&#65533;"&#65533;4&#65533;&#65533;&#65533;&#65533;eV|&#65533;3&#65533;&#65533;&#65533;&#65533;ta|-&#65533;I&#65533;&#65533;2&#65533;&#65533;&#65533;&#65533;@,/&#65533;V&#65533;!&#65533;&#65533;&&#65533;ewV&#65533;OK&#65533;p&#232;`&#65533;4(P12&#65533;Lt@[r&#65533;FD&#65533;I&#65533;6H@&#65533;U&#65533;i&#65533;zy[)F&#65533;^"&#65533;I+hd&#65533;&#802;Y.&#65533;&#65533;?x&#65533;n&#65533;|T&#65533;&#65533;&#65533;&#65533;=4&#65533;&#65533;&#65533;Gc&#65533;&#65533;&#65533;&#65533;A:,&#65533;&#65533;&#932;&#65533; &#65533;8!&#65533;
g&#65533;&#65533;&#65533;&#65533;&#65533;&#1282;#&#65533;<D&#65533;#&#65533; &#65533;'&#65533;&#65533;&#65533;&#324;*yB&#65533;e&#625;
&#1792; &#65533;&#65533;&#65533;&#65533;U.D&#65533;&#65533;&#212;UYh&#65533;k;&#65533;&#65533;&#65533;A	&#65533;&#65533;&#65533;ly&#65533;&#65533;V5&#65533;	&#65533;&#65533;&#65533;&#65533;{&#65533;&#65533;y&#65533;&#65533;@&#65533;&#65533;&#65533;D&#65533;z8&#65533;3&#65533;&#1540;'&#65533;&&#65533;&#65533;&#65533;P&#65533;&#65533;&#65533;SF&#65533;&#297;p&#65533;&#65533;&#65533;&#65533;&#65533;&#65533;:&#65533;u&#65533;t&#65533;&#65533;<&#65533;@uD&#65533;GE&#65533;z&#1282;Y&#65533;&#65533;HE&#65533;-&#655;O&#65533;B&#65533;G&#65533;&#65533;A6h&#65533;Dd{&#65533;&#1948;&#65533;0&#65533;$KZtW&#65533;&#65533;&#65533;A&#65533;&#65533;&#65533;&#65533;l@V&#65533;&#65533;&#65533;cH&#65533;&#65533;&#65533;&#65533;t.&#65533;&#65533;u&#65533;3&#65533;@)^d&#65533;R&#65533;-aW&#65533;&#65533;@&#65533;O5C*@Q&#65533;&#65533;mt@<2&#65533;Ak&#65533;&#65533;&#65533;&#65533;4&#65533; U&#14607;&#65533;I&#65533;&#65533;&#65533;z&#65533;A#&#65533;-&#65533;&#65533;q+&#65533;L{&#65533;&#65533;c&#65533;&#65533;^&#65533;fPfV&#65533;&#65533;&#65533;LV&#33249;n&#65533;d&#385;&#65533;&#65533;CH&#65533;~P l&#65533;&#65533;&#65533;`}&#65533;&#65533;&#65533;&#771;&#65533;<&#65533;&#65533;k&#65533;&#65533;l&#666;1&#65533;&#65533;&#65533;%&#65533;!d&#65533;&#65533;&#298;EH&#65533;&#65533;q&#65533;&#65533;E,&#65533;&#65533;&#65533;&#65533;`&#65533;^4@&#65533;$@!\ tv/A&#65533;&#65533;&#65533;|&#65533;u&#65533;F&#65533;&#65533;&#65533;&#65533;&#65533;hy&#65533;&#65533;&#65533;&#65533;~kn&#65533;&#65533;@Gv9&#65533;&#1091;&#65533;&#65533;M@&#65533;}A1&#65533;m&#1348;e`&#65533;v&#65533;~AmV4&#227;R:Ax&#161;&#65533;D&#65533;&#65533;&#65533;O&#512;u&#65533;&#65533;k&#65533;
&#65533;yO`&#65533;fe{&#65533;&#493;\&#65533;&#65533;&#65533;&#65533;&#65533;
&#65533;e{ &#65533;,X9&#800;&#65533;&#65533;&#65533;`5&#65533;&#65533;&#65533;)K&#65533;^H&#65533;&#65533;:4MJy&#65533;&#1536;Fk&#65533;&#65533;&#65533;~'w4&#65533;&#65533;&#65533;&#65533;K&#65533;E&#1860;_] &#305;	&#65533;l&#1318;&#65533;&#65533;,X
 &#65533;&#65533;&#65533;U &#65533;/&#65533;?&#65533;.&#65533;&#65533;O&#65533;vB&#65533;&#65533;M&#65533;&#65533;Ad0I&#65533;&#65533;&#65533;&#65533;&#65533;i&#65533;B`&#65533;&#65533;/@ 0&#65533;&#65533;&#65533;&#65533;&#65533;?6I&#65533;
xL&#65533;aP&#65533;&#65533;G&#65533;R&#65533;n&#1056;&#65533;7pA&#65533;&#65533;xK&#65533;&#65533;w&#65533;&#65533;r&#65533;0&#65533;&#65533;z&#65533;,l6&#65533;&#65533;&#184;&#65533;,&#65533;&#65533;De&#1345;&#65533;y&#65533;&&#65533;&#65533;n&#65533;&#65533;;&#65533;K&#65533;

&#65533;&#65533;&#65533;f&#65533;5_&#65533;P@@&#65533;1p(&#65533;&#65533;&#65533;&#65533;G&#65533;N&#65533;&#65533;&#65533;K&#1642;c&#65533;&#65533; D&#65533;3r&#65533;&#65533;&#65533;&#65533;&#65533;&#1407;B&#65533;x_&#65533;q&#65533;wr&#65533;&#729;7w&#65533;&#65533;&#65533;&#65533;&#65533;&#65533;Y&#65533;&#65533;w&#65533;&#65533;?&#65533;&#65533;&#65533;.&#65533;&#65533;&#65533;&#65533;&#65533;&#65533;&#65533;&#65533;&#65533;&#65533;&#65533; 5,&#65533;&#65533;&#65533;&#65533;&#65533;0b&#65533;U&#65533;&#65533;a&#65533;?$&#65533;0&#65533;&#65533;]&#22849;d &#65533;
&#65533;i&#65533;j&#65533;&#65533;&#65533;[&#65533;A&#65533;&#65533;&#65533;r&#65533;	O8)h&#65533;&#65533;t-BV&#65533;&#65533;:&#65533;o&#65533;&#65533;&#65533;)&#65533;., 
&#65533;&#41056;KB&#65533;&#65533;mH&#65533;((&#65533;&#65533;)Ze C&#65533;&#554;&#65533;&#45968;&#65533;4'I&#65533;&#65533;&#65533;*&#65533;&#65533;$&#65533;&#65533;&#65533;&#65533;&#65533;<&#65533;!9g&#65533;p&#65533;:&#65533;&#65533;&#897;0&#65533;\p&#65533;&#65533;?&#65533;|&#65533;8&#65533;T&#65533;&#65533;r&#65533;&#65533;2F&#65533;>&#65533;&#65533;&#65533;A"d&#65533;k&#65533;&#65533;`&#65533;&#65533;"H&#673;MZh&#65533;&#65533;&#65533;&#65533;&#65533;f~&#65533;T.&#65533;&#65533;&#65533;&#65533;)&#65533;&#65533;&#65533;>2&#65533;&#65533;F&#65533;pD!&#65533;&#65533;!&#65533;&#65533;b&#526;&#65533;H&#65533;!&#65533;&#65533;F&#65533;&#65533;&#65533;~
&#65533;&#65533;&#65533;&#65533;Z&#65533;&#1125;&#65533;:&#65533;C,&#65533;4&#65533;&#65533;&#65533;df&#65533;&#65533;/&#65533;J&#65533;'&#65533;$[`Bh&#65533;&#65533;&#65533;Q&#65533;&#65533;&#65533;[4rk&#65533;&#65533;&#65533;&#65533;&#65533; Rs&#65533;[&#65533;&#65533;&#65533;["H&#65533;&#65533;&#65533;&#65533;&#65533;`&#65533;&#65533;X&#65533;"&#65533; &#65533;&#65533;&#1849;&#65533;&#65533;&#65533;G&#65533;&#65533;&#65533;&#65533;md0&%&#65533;p&#65533; G&#65533;X&#65533;&#65533;p &#65533;&#65533;&#65533;m&#65533;<"
6&#65533;&#521;I'&#65533;&#65533;&#65533;x&#65533;;.&#65533;&#1095;9m&#65533;g8&#65533;&#65533;r&#65533;0&#65533;&#65533;&#65533;&#65533;&#65533;&#65533;#&#65533;#&#65533;&#65533;&#65533;&#65533;C&#65533;<&#65533;&#65533;&#65533;&#65533;&#65533;&#65533;&#65533;lr&#65533;&#65533;<&#65533;&#65533;bW&#65533;&#65533;&#65533;&#65533;8 h&#65533;&#65533;&#65533;&#65533;&#65533;!&#65533;&#65533;&#1902;AV&#65533;&#65533;&#65533;G&#65533;Z:&#65533;p&#65533;'$H&#65533;&#65533;:&#65533;&#65533;K&#65533;&#65533;&&#65533;x [B&#65533;P&#65533;&#65533;j&#65533;&#65533;&#65533;TB0&#65533;&#65533; (&#65533;$&#65533;&#65533;9&#65533;s&#65533;&#65533;&#65533;&#65533;~*r&#675;&#65533;,r &#65533;1 -&#65533;&#65533;r &#65533;&#65533;ML2z&#65533;&#65533;}&#65356;;&#65533;&#65533;&#65533;&#901;&#65533;&#65533;4P&#65533;:q&#65533;Rh&#65533;&#65533; &#65533; 8&#65533;X&#65533;&#65533;O&#65533;&#65533;&#65533;)<&#65533;&#65533;
@&#65533;-&#65533;&#65533;
&#65533;V-&#1409;P !&#65533;&#950;&#65533;3Pr&#65533;&j){&#65533;&#65533;&#65533;&#65533;^Jj&#65533;&#65533;&#65533;&#65533;n1&#65533;&#65533;&#65533;&#1169;n&#65533;cBjA\&#65533;&#347;8 &#65533;
&#65533;r&#65533;ER&#65533;B.&#65533;(@8&#65533;f&#65533;&#65533;MV8 RLB"&#65533;&#65533;&#65533;	&#65533;&#65533;&#65533;&#65533;fyA&#65533;a8c&#65533;@&#65533;&#65533;b&#65533;0c&#65533;&#65533;%1&#65533;&#65533;&#65533; t&#65533;)Mjj&#65533;&#65533;&#65533;Lw&#65533;&#65533;&#65533;2&#65533;h&#65533;!3&#65533;&#65533;&#65533;&#65533;XF&#65533;&#65533;&#65533;j&#65533;&#65533;!&#65533;&#65533;Mh&#65533;	&#65533;@&#65533;c&#65533;&#65533;Ojyt&#65533;@&#65533;R&#65533;t&#65533;`&#944;&#65533;D&#65533;&#65533;&#65533;%&#65533;#H:C&#65533;&#65533; &#65533;5&#65533;&#65533;#1&#65533;&#65533;(&#65533;3a	A&#65533;&#65533;a&#65533;@&#65533;&#65533;0&#65533;	&#65533;' &#65533;	&#65533;1&#65533;i&#65533;@p&#65533;&#65533;	&#65533;&#65533;&#65533;Qr-*&#65533;x)9&#65533;&#65533;&#151;&#65533;&#65533;&#65533;&#65533;&#66177;&#65533;c &#65533;*&#65533;r&#65533;$&#65533;0&#65533;<I&#65533;&#1986;&#65533;6&#65533;!&#65533;x&#65533;&#65533;&#65533;&#833;x&#65533;&#65533;&#65533;&#436;&#1945;&#65533;&#65533;&#926;&#65533;@&#65533;?&#65533;&#65533;x&#65533;8&#65533;&#65533;"(A&#65533;&#65533;!&#65533;[&#65533;B&#65533;&#65533;&#65533;4PA&#65533;&#65533;M~&#65533;1T@#&#65533;"H&#65533;7&#65533;&#65533;@&#65533;&#65533;	(0&#65533;$h&#65533;&#65533;&#65533;v&#65533;&#65533;:&#65533;(&#65533;&#65533;&#65533;" &#65533;A&#65533;&#65533;+]$)QR&#65533;?&#65533;&#65533;&#65533;&#65533;b {&#65533;&#65533;&#65533;
&#65533;z&#65533;-&#65533;&#65533;8&#65533;8,&#65533;9h&#65533;&#65533;&#65533;&#65533;&#65533;%t*A&#65533;&#65533;5&#65533;c &#65533;X&#65533;-! C&#65533;&#65533; &#65533; &#65533;t0&#65533;&#65533;&#65533;&#65533;?&#65533;&#65533;,y&#65533;&#65533;&#65533;&#65533;&#65533;&#65533;&#65533;!&#65533;y&#65533;p<&#65533;&#65533;R&#65533;(&#65533;c&#65533;R AfO&#65533;&#65533;&#65533;D&#65533;&#539;&#65533;&#65533;&#65533;u&#65533;+&#160;&#65533;&#65533;&#65533;j&#65533;&#314;&#65533;7&&#65533;(&#65533;MN5<&#65533;&#65533;&#65533;&#65533;S&#65533;&#65533;i&#65533;&#65533;JO&#65533;@&#65533;? &#65533;&#65533;&#65533;>U(&#65533;&#65533;^&#65533;6G>&#65533;m(*&#65533;2&#65533;&#65533;r&#65533; &#65533;6&#696672;&#65533;p&#65533;&#65533;,c&#65533;8G&#1458;.b&#65533;?&#65533; L&#637;@&#65533;&#65533;&#849;w&#65533;#&#65533;I&#65533;sy&#65533;&#65533;&#65533;&#65533;&#65533;tqtfA&#65533;&#65533;L)-&#65533;&#65533;&#681;&#65533;@v&#65533;&#65533;]&#65533;&#65533;&#65533;@A&#65533;&#65533;&#65533;&#65533;(&#65533;9n&#65533;&#65533;!+&#65533;D]C&#65533;&#65533;5&#65533;)(&#65533; &#65533;R&#65533;&#65533;@&#65533;&#65533;&#65533;&#1026;  RA&#65533;&#65533;&#65533;&#65533;XbQ&#65533;<&#65533;&#65533;&#65533; &#65533;@JjA&#65533;Q&#65533;
%&#65533;&#65533;tD &#65533;s&#65533;&#65533;&#65533;`&#65533;&#65533;A&#65533;@0&#65533;&#65533;,&#65533;&#65533;&#65533;Da&#65533;_&#65533;8&#65533;mB&#65533;#&#65533;&#65533;?&#65533;5&#65533;&#65533;&#65533;&#1320;H&#65533;2&#11402;8P&#65533;
&#65533;`$&#65533;T&#65533;&#65533;&#65533;&#65533;r&#65533;C:&#65533;"&#65533;xk^&#65533;E1  &#65533;&#65533;&#65533;&#65533;GW&#14979;;d&#65533;"&#65533;&#65533;&#65533;(&#65533;0&#65533;&#65533;j&#65533;H&#65533;@\E&#65533;4n$GDbu&#65533;A8&#65533;!Q&#65533;2Yi &#65533;E&#65533;La&#65533;&#65533;+&#65533;&#65533;:$&#65533;&#65533;&#65533;&#65533;c\k3&#65533;BIc&#65533;	B4&#65533;&#65533;&#65533;p&#65533;h&#65533;&#65533;&#65533;&#65533;&=&#65533;1&#65533;&#65533;&#22722;&#65533;ll&#65533;&#65533;&#65533;&#65533;B.&#65533;!&#65533;&#65533;n&#65533;&#65533;}0Rm&#65533;;&#65533;&#65533;&#65533;&#65533;,&#65533;A&#65533;&#65533;&#1494;&#65533;b&#65533;/0AL5NE&#65533;H-&'
&#65533;sx 8&#65533; &#193;&#65533;&#65533;N&#65533;,&&#65533;d&#65533;&&#65533;&#65533;(V&#65533;/!&#65533;&#65533;&#65533;&#65533;@&#65533;&#65533;&#65533;8s&#65533;&#65533;&#65533;{\&#65533;_2&#65533;\&#65533;&#65533;&#65533;&#65533;9&#65533;&#1219;&#65533;r&#65533;D&#65533;&#624;&#65533;&#65533;&#65533;&#65533;H&#65533;&#65533;&#65533;?&#65533;xEC&#802;O4AT&#65533;&#65533;&#65533;/&#65533;&#65533;&#65533;&#65533;&#65533;&#65533;Cp&#65533;&#65533;&#65533;`&#65533;9V&#65533;G&#65533;&#65533;&#1153;&#65533; &#65533;&#65533;GK&#65533;&#65533;q&#65533;(&#65533;&#65533;2&#65533;&#65533;&#65533;0t&#65533;&#65533;&#65533;&#65533;&#65533;#za&#1528;e&#65533;a&#65533;A&#65533;F&#65533;:&#65533;&#65533;	&#65533;&#65533;&#65533; &#65533;m&#65533;&#65533;4"&#65533;&#65533;e&#65533;c
&#65533;h&#65533;-&#65533;P&#65533;!A`&#65533; &#65533;?&#65533;&#65533;&#65533;Z&#65533;%$0&#65533;&#65533;&#65533;&#65533;
&#65533;x&#620;"d&#65533;&#65533;f&#65533;&&#65533;8A&#65533;
&#65533;Dx&#65533;c&#65533;	&#65533;q.&#65533;R5/H0&#65533;&#65533;&#65533;l&#65533;>Q @S^&#65533;t&#65533;&#65533;&#65533;Q&#65533;XG5:"-h&#65533;v&#65533;&#1282;&#65533;;&#65533;&#974;A&#65533;&#65533;&#1064;&#65533;&#65533;&#65533;y!J &#65533;&#65533;!&#65533; &#65533;&#65533;?&#65533;Q&#65533;&#65533;T&#65533;S
&#65533;
&#65533;&#65533;@kD&#65533;"&#1870;&#65533;9,` &#65533;&#65533; &#65533;&#65533;&#65533;&#65533;I&#65533;&#65533;&#65533;4 A &#65533;&#65533;Z:&#65533;z&#65533;&#65533;!,&#65533;&#65533;&#65533;	:&#65533;K&#65533;&#65533;F&#11951;&#1480;D&#65533;&#65533;&#65533;&#65533;&#65533;&#65533;!&#65533;&#65533;L&#292; &#65533;!N&#65533;&#65533;&#65533;&#65533;M&#65533;P^&#65533;9&#65533;'&#65533;&#65533;&#65533;&#65533;&#65533;&#65533;&#65533;{v&#65533;&#65533;&#65533;&#65533;&#65533;&#65533;Z&#65533;*F`r&#65533;&#65533;A&#65533;@&#39680;&#65533;f&#65533;&#65533;!&#65533;d&#65533;.&#65533; A&#65533;&#65533;&#65533;&#65533;A&#65533;&#65533;&#65533;P V&#65533;K'f&#65533;.&#65533;&#65533;&#65533;&#388;&#65533;&#65533;&#65533;&#65533;H&#65533;\&#65533;&#65533; &d&#65533;C&#65533;&#65533;&#65533;&#65533;&#65533;&#65533;b/&#65533;&#65533;&#994;&#65533;+P&#65533; &#65533;`&#65533;aB4&#65533; &#65533;&#65533; &&#65533;
&#65533; Z&#65533;&#65533;[/&#65533;&#65533;	&#65533; 4DOt&#65533;&#65533;`H&#65533;&#65533;&#65533;0@&#65533;
FGdo@F&#65533;&#903;&#65533;&#65533;"&#65533;z*|&#65533;&#65533;&#65533;	"&#65533;&#65533;&#65533;Pl:&#65533; &#65533;&#65533;&#1484;&#65533;&#1498;=`J)&#65533;&#65533;&#65533;H&#65533;&#65533;I.F&#65533;&#65533;&#65533;&#65533;	H"a&#1580;&#65533;#a&#65533;&#65533;H&#65533;
&#65533;a&#65533;&#65533;C&#65533;&#65533;&#65533;H&#65533;!!29&#65533;&#65533;Qb
&#65533;&#65533;&#65533;d&#65533;;$N&#65533;&#65533;h&#604;fW"n&#65533;b&#65533;&#65533;\&#65533;>&#65533;&#137; L&#65533; &#65533;h|p_&#65533;w	"EQ&#65533;)v&#65533;&#65533;&#65533;"&#65533;9&#65533;&#65533; &#65533;S&#644;&#65533;,&#65533;&F &#65533;@FC&#65533;@p`x&#65533;&#65533;^`&#65533;Dv&#65533; &#65533; L` &#65533;&#65533; lCb C&#65533;0&f&#621;&#65533;&#65533;o&#65533;A
&#65533;&#65533;&#65533;
 &#65533;&#65533; (&#65533;"&#65533;`oa&#65533;&#65533;1&#65533;
&#65533;L0FA&#65533;&#65533;&#65533;&#782;
 @&#65533;&#65533;&#65533; &#65533;1&#65533;r r&#65533;-&#65533;q &#65533;]&#65533;%&#65533;0&#65533;&#65533;I&#65533;&#65533;&#65533;&#65533;,&#65533;`@&#65533;`f&#65533; bO&#65533; @&#65533;.&#65533;&#65533;&#65533;Vh&#65533;Dl&#65533;V&#65533;L&#65533;l&#65533; N@<A,&#65533;d\r!&#65533;a!&#65533;.&#65533; &#65533;@&#65533;&&#65533;&#65533;f*h,+i&#65533;h&#719;&#65533;&#65533;&#65533;<&#65533;&#65533;i&#65533;1&#65533;X&#65533;o!&#65533;&#65533;&#65533;&#65533;-&#65533;&#65533;&#65533;
&#65533;a
f&#65533;=ga &#65533; &#65533;&#65533;&#65533;?	&#65533;\&#65533;&#65533;&#65533;~@&#65533;~ &#65533;&#65533;&#65533;2$&#65533;&#1799; &#65533;j!X&#65533;9&#512; &#65533;f&#65533;&#591;&#65533;&#65533;&#65533;H&#65533;&#65533;&#65533;(n!&#65533;!v &#65533;&#65533;  &#65533;&#65533;&#65533;!J&#65533; &#65533;\`&#65533;6&#65533;.&#65533;S&#65533;:k&#65533;9&#65533;&#65533; &#1929;xeO&#65533;PP&#65533;&#65533;P&#65533;&#65533;&#65533;&#65533;&&#65533;fr&#65533;&#16386;&#65533;,c &#65533;&#65533;X&#65533;&#65533;Pr&#65533;&#65533;&#65533;2rA&#65533;fL^&#65533;U&#65533;&#65533;&#65533;&#65533;^@&#65533;&#65533;F&#65533; &#65533;Au&#65533;(&#65533;&fl&#1280;h&#65533;p&#65533;$&#65533;&#65533;U@&#65533;&#65533;&#65533;&#65533;&#65533;O	^&#65533;&#65533;&#65533;
0^&#1189;&#65533;b&#65533;&#65533;&#65533;&#65533;,_&#65533;i.C&#65533;-&#65533;&&#65533;&#65533;.2	b&#65533;&#65533;&#65533;J\u&#1024;[Va
&#65533;R&#936;&#65533;I&#1280; &#65533;H&#65533;&#65533;&#65533;&#65533;aHf&#65533;&#65533;&#65533;&#65533;&#65533;&#65533;&#65533;M&#65533;Fb~FB&#65533;&#65533;&#65533;$&#65533;&#65533;7[&#65533;~&#65533;p&#65533;3&#65533;&#65533;&#65533;z&#65533;#
&#65533;&#65533;`&#65533;lTZ&#65533;;&#65533;s &#65533;&#65533;&#65533;&#65533;&#65533;&#65533;<y&#65533;<M&#65533;[&#65533;&#65533;(&#65533;&#65533;&#65533;&#65533;&&#65533;/&#1289;~&#65533; &#65533;O&#65533;&#65533;a`&#65533;@9&#65533;&#65533;&#1429;g>U#KI&#65533;&#65533; &#65533;-&#65533;&#65533;u&#65533;&#65533; TA.&#65533;&#65533;7&#65533;uZ#&#65533; &#65533;&#65533;&#65533;G&#65533;&#65533;PeOl2G1&#65533;:&#65533;&#65533;&#65533;&#65533;&#210;C&#65533;"_a&#65533;&#160;&#266;R :&#65533;dhpP&#65533;)&#65533;&#65533;&#65533; B.&#65533;pl&#65533;fp&#65533;v&#65533;u LAR&#65533;,&#65533;&#65533;P&#65533;
&#65533; &#65533;d &#65533;&#65533;&#65533;#&#65533;&#65533;&#65533;&#65533;&#65533;&#65533;&#65533;&#65533;&#65533;Bl"&#65533;&#65533;`&#65533;!t!&#65533;&#65533; &#65533;&#65533;&#65533;&#65533; I&#65533;&#65533;-U&#65533; 3&#65533;&#65533;Q&#65533;[&#65533; ]&#65533;&#65533;&#65533;&#65533; !&#65533;(c&#65533;A-&#65533;2D&#65533;X&#65533; @&#65533;D4&#65533;&#65533;&<&#65533; j&b&#65533;&#65533;&#308;&#65533;4&#65533;&#65533;hi&#65533;g8&#65533;&#65533;&#65533;R,e |Cb_&#65533;9:&#65533;&#65533;&#65533;&#65533;
B;&#65533;&#65533;&#65533;&#65533;<&#65533;&#65533;<&#65533;&#436;f
)P+&#65533;&#65533;H&#65533;F&#65533;&#65533;&#65533;&#65533;^&#65533; D&#65533;@&#65533;b:&#65533;x&#65533;-&#65533;&#65533;&#65533;f"T9&#65533;&#65533;&#65533;!92&#65533;!&#65533;a;&#65533;I#y#   &#65533;&#65533;&#65533;&#65533;S&#65533;	v_wO
&#350;B	5&#65533;&#65533;&#65533;IH&#65533;G&#65533; &#65533;&#65533;v&#65533;7Z&#65533;R&#65533;Q&#65533;
&#65533;P&#65533;&#65533;&#65533; d`&#65533;`&#65533;@|&#65533;t@&#65533;&#65533;&#1286;p:&#65533;&#65533;b&#65533;TEb&#65533;AVBU&#65533;3(c5&#65533;&#65533; &#65533;&#65533;&d&#65533;&#65533;&#65533;`&#65533;@(/&#65533;&#133;&#1205;Q&#65533;&#65533;;&#65533;[&&#65533;3&#65533;&#65533;&#65533;DH,&#65533;&#65533;&#65533;j&#65533;!o	2?&#65533;&#65533;&#65533;-&#65533;&#65533;o&#65533;&#65533;&#65533; &#65533;&#65533;@ &#65533;Z 9&#65533;&#65533;&#65533;@r&#65533;&#65533;2$jV&#65533;&#65533;t/K&#65533;$DDAc%t&#65533;&#65533;X&#65533;&#65533;%&#65533;&#65533;)&#65533;&#65533;J&#65533;&#65533;A&#65533;&#65533;&#65533;&#65533;&#65533;(y&#65533;&#65533;&#65533;;&#65533;B&#65533;&#65533;Q&#65533;c&#65533;`*x&#65533;&#65533;&#65533;&#65533;c&#65533;nf
&#65533;&#65533;\ &#65533;m&#65533;d&#65533;&#65533;9&#20639;R.!.H.U9<&#65533;.&#65533;r!&#65533;`&#65533;I&#65533;&#65533;&#65533;&#65533;2&#65533;7&#65533;2&#65533;&#65533;G&#65533;&#65533;&#65533;Ey&#65533;&#65533;~&#65533;&#65533;+&#65533;&#65533;h&#65533;J&#65533;&#65533; &#65533;!*&#65533;I&#65533;&#65533;
&#65533;&#65533;&#65533;rP&#65533;@&#65533;+
&#65533;RIUp`$H&#65533;cbg;&#65533;V&#65533;8&#65533;ph&#65533;xNx@&#65533;ab f&#65533;
&#276; &#65533;&"&#65533;6&#65533;&#65533;~&#65533;&#65533;1&#65533;%Z&#65533;&#65533; &#65533;&#65533;[F(H&#65533;n&#65533;&#65533;'&#65533;R&#65533;&&#65533;&#65533;o9&#65533;&#65533;U\&#65533;&#65533;#S&#65533;H&#65533;&#65533;&#1559;&#65533;v&#65533;&#65533;x&#65533;&#65533;$&#65533;h;&#65533;&&#65533;G&#65533;N&#65533;$&#65533;6'Z&#65533;&#65533;0tqB&#65533;X5^Y&#65533;&#65533;d&#65533;&#65533;S&#65533;&#65533; &#65533;&#65533;9~7&#65533;&#65533;[5T.&#65533;&#65533;{&#65533;R&#65533;p9&#65533;59&#65533;&#65533;g&#65533;&#65533;R&#60942;u&#65533;u"^&#65533;c^&#65533;&#65533;&#65533;A&#65533;&#65533;&#65533;&#65533;&#65533;z &#65533;&#65533; R&#65533;&#65533;EA&#65533;,!X&#65533;&#65533;&#65533;&#65533;;y;dJJ&#65533;&#65533;z!j&#536;&#65533;F&#65533;F&#65533;o&#65533;m&#65533;&#65533;&#65533;8vf&#65533;4&#65533;&#65533;C x&#65533;2&#65533;"z&#65533;&#65533;!	&#65533;&#65533;i&#65533;&#65533;d&#65533;hQt&#1122;DZ&#65533;F L &#65533;hq&#65533;&#65533;&#65533;&#65533;&#1657;&#65533;8h&#65533;&#65533;&#65533;&#262;%X)'&#921;&#65533;e&#65533;lD&#65533;&#65533;&#65533;&#65533;&#65533;&#65533;S(]&#65533;[S=Q]FA&#65533;&#65533;]&#65533;&#65533;&#65533;&#65533;.vN/&#1794;&#65533;&#65533;&#65533;+&#65533;&#65533;&#65533;&#65533;4&#65533;  0H&#65533;\Ujq &#65533;v&#65533;&#65533;&#65533;)E&#65533; &#65533;$&#65533;&#65533;&#65533;*C&#65533;9qx&#65533;&#65533;&#65533;&#65533;\&#65533;&#65533;7&#65533;&#65533;&#65533;&#65533;&#65533;{x&#65533;&#65533;O9|&#65533;&#65533;&#65533;7&#65533;&#65533;<,q&#65533; @&#65533;\&#65533;&#65533;&#65533;&#65533;_&#65533;&#65533;&#65533;&#65533;&#65533;&#65533;&#65533; N &#65533;&#65533;&#65533;&#65533;Y&#65533;&#65533;&#65533;	&#65533;J&#65533;&#65533;&#65533;WG.&#65533;&#65533;|j  &#65533;&#65533;&#65533;X&#65533;&#65533;&#65533;w,n|&#65533;&#65533;&#65533;(&#65533;&#65533;|BB&#65533;5&#65533;@&#65533;&#65533;&#65533;&#65533;)&#65533;k&#1309; lP&#65533;&#1502;&#65533;gG[N&#65533;aZ&#65533; &#65533;A&#65533;&#65533;r&#65533;&#65533;&#65533;!&#65533;&#65533;a#&#65533;m~l&#65533;$H&#65533;&#65533;&#65533;&#65533;`&#65533;&#65533;:&#65533;&#65533;f&#65533;}*&Z&#65533; b&#65533;7{SV( &#65533;&#65533;&#65533;L&#65533; 6iD&#65533;&#65533;&#65533;/&#65533;a& &#231;Nu&#65533;b&#65533;&#65533;&#65533;&#65533;gF>*&#65533;0 &#65533;
&#65533;:&#65533;/&#65533;&#65533;&#65533;R&#65533;
&#65533;&#65533;&#65533;&#65533;-c&#65533;&#65533;&#65533;F&#65533; &#65533;T&#65533;h&#65533; Z&#65533;&#65533;,&#65533;D@&#65533;v&#65533;W&#65533;&H*&#65533;bf/&#65533;&#65533;&#65533;%&#65533;];\&#65533;&#65533;&#65533;t"CVC&#65533;&#65533;&#65533;&#65533;_Wb&#65533;"#&#65533;&#65533;&#65533;&#65533;&#65533;&#65533;X&#65533;&#65533;&#65533;&#22660;E&#65533;9&#65533;&#65533;b d F|&#65533;&#65533;\&#65533;fv&#65533;> &#65533;&#65533;&#65533;N( &&#65533;&#65533;vdG@&#65533;&#65533;]G@as&#188;B&#65533; }&#65533;}&#65533;vJhPIXP=&#65533;&#65533;&#65533;&#65533;&#282;}&#65533;-&#65533;&#65533;i2&#65533;&#65533;&#65533;x8&#65533; &#65533; \&#65533;/V &#65533;!&#65533;&#65533;BI&#65533;&#2016;&#65533;[&#65533;6&#65533;va&#667;&#65533;b|&#65533;2&#65533;@H`&#65533;	&#65533;&#65533;D&#65533;PCF&#65533;&#65533;&#65533;J3|&F&#65533;7{&#65533;|&#65533;&#65533;
&#65533;+&#1331;&#65533;N&#65533;&#65533;o&#65533;%/&#1896;&#65533;&#65533;&#65533;&#65533;&#65533;c &#65533;&#65533;S0&#65533;&#65533;@&#65533;&#65533;e.&#65533;A
&#65533;B&#65533;50,o&#768;&#306;&#65533;&#65533;&#65533;@&#65533;2&#65533;&#65533;&#65533;(C&#65533;&#65533;F@&#65533;A&#65533;`&#65533;2d&#65533;Aoh&#65533;v1&#65533;t&#65533;U&#65533;&#65533;&#65533;!jQ&#65533;&#65533;g5l[&#65533;&#65533;{&#65533;&#65533; 	J&#65533;&#65533;g&#65533;I&#65533;+9&#65533;&#65533;Z&#65533;<&#65533;&#65533;Q&#65533; &#65533; &#65533;]@&#65533;&#65533;&#65533;&#65533;&#65533;&#65533;&#2018;)&#336;7*&#65533;d&#1528;V&#65533;&#65533;&#65533;&#1810;&#65533;&#65533;&#65533;@|&#65533;&#65533;	&#65533;)S{!&#65533;&#65533; &#65533;z &#65533;?&#65533;&#65533;!&#65533;&#65533; &#1793;&#65533;o&#65533;&#65533;Q&#65533;	B&#65533;&#65533;!P&#65533;w&#65533;k&#65533;bu&#65533;$&#65533;i&#65533;&#65533;&#65533;&#65533;&#39908;&#65533;&#65533;ZrF;vt&#65533;n&#65533;H&#65533;&#65533;k&#65533;r &#65533;&#1578;M&#65533;&#65533;mZ&#65533;/&#65533;&#264;p&#65533;&#65533;8&#65533;J&#65533;\NH&#65533;&#65533;&&#65533;4&#65533;&#65533;&#65533;&#65533;!&#65533;&#65533;>(D$&#65533;C&#65533;?(&#65533;&#529;&#65533;&#65533;&#65533;+&#65533;Pt&#65533;&#65533;&#65533;&#65533;?&#65533;~&#65533;&#65533;&#65533;"1&#65533;0&#65533;&#65533;0&#65533;&#65533;&#65533;&#65533;&#65533;&#65533;I&#65533;	2i&#65533;&#65533;*&#65533;&#65533;t&#65533;Cv&#65533;&#65533;hD&#65533;1":&#65533;&#65533;&#65533; &#42312;a,E&#65533;&#65533;&#65533;
I&#65533;&#65533;F&#65533;&#65533;8&#65533;&#65533;a&#65533;](&#781;&#65533;&#65533;&#65533;c'D&#65533;v
&#65533;&#65533;&#65533;&#65533;&#65533;?C&#65533;&#65533;&#65533;&#65533;.&#65533;&#65533;&#65533;xH&#65533;C&#65533;&#65533;VG|&#65533;&#65533;2F&#1721;&#65533;&#65533;g&#65533;&#65533;$$&#65533;9&#65533;%"&#65533;@ &#65533;:=&#65533;&#65533;&#65533;&#1323;[&#65533;&#65533;&#65533;&#65533;&#65533;-I&#65533;+1&#65533;?6&#65533;&#65533;T&#65533;&#65533;O&#65533;s&#65533;Q&#1648;O&#65533;/ L&#65533;BD4"&#65533;&#65533;&#65533;SH&#65533;C*&#65533;&#65533;&#65533;&#65533;&#65533;&#65533;B* (&#65533;s&#65533;&#65533;&#65533;&#65533;D\&#65533;&#65533;&#65533;(&#65533;&#65533;r&#65533;X&#65533;8g&#65533;jL&#65533;Hv"&#65533;&#65533;"%^&#65533;Y&#65533;W&#1994;&#65533;#&#65533;&#65533;&#65533;?&#65533;<&#65533;z&#65533;Et&#65533;?&#65533;&#65533;&#65533;\&#65533;!w&#65533;%&#65533;J.&#65533;d&#65533;&#65533;]&#65533;&#65533;&#65533;&#65533;A]#HYZ&#65533;&#65533;&#65533;PF9B'a&#65533;"&#65533;W-&#65533;&#65533;	&#65533;)&#65533;Py4Q<<&#65533;&#65533;&#65533;&#65533;t&#65533;&@ $@&#65533;O&#65533;h&#65533;&#65533;D&#65533;	&#65533;&#65533;&#65533;n&#65533;5%&#65533;	&#1240;"&#65533;V/&#65533;`J&#65533;XID	&#65533;}(&#65533;c&#65533;&#65533;1j$&#65533;r&#65533;Xhh&#65533;[idVT&#65533;D&#65533;&#65533;D~H&#65533;&#65533;^&#65533;H&#65533;_&#65533;X&#65533;a}&#65533;&#65533;_9&#65533;h&#65533;m&#65533;(B&#65533;bYD&#65533;u&#65533;G&#65533;%&#65533;V*&#1420;p&#65533;?` &#65533;1&#65533;&#65533;?&#65533;&#65533;B&#65533;&#65533;I&#65533;8&#65533;V&#65533;U&#65533;&#65533;=( &#65533;$&#65533;&#65533;&#65533;&#65533;&#65533;&#65533;&#65533;.L&#65533;&#1217;&#65533;&#65533;&#65533;I&#65533;#&#65533;}&#65533;&#65533;^t&#65533;W&#65533;&#65533;&#65533;]&#65533;&#65533;u0&#65533;bwT&#65533;D	&#65533;s&#65533;+&#65533;&#65533;&#65533;E2&#65533;&#38952;e2&#65533;I 1G&#65533;&#65533;|&#65533;&#65533;w&#65533;u&#65533;U&#65533;&#65533;&#65533;!#{9&#65533;&#65533;4B<Q&#65533;&#65533;#!&#1800;&#65533;D0&#65533;&#65533;&#65533;sHHaHGJ&#65533;&#65533;&#65533;v&#65533;aU&#65533;&#65533;&#65533;&#65533; &#65533;D&#65533;6&#65533;R&#65533;&#65533;g&#65533;g&#65533;&#65533;l&#65533;!	B&#65533;&#65533;Bc0&#65533;&#65533;!C&#65533;=&#65533;&#65533;&#65533;&#65533;B&#65533;&#65533;&#65533;a&#65533;&#65533;&#65533;&#65533; 3X&#65533;"&#65533;&#65533;UDvh&#65533;&#65533;&#65533;)&#65533;&#65533;c	&#65533;h&#65533;uXD&#65533;&#65533;&#65533;&#65533;&#65533;&#65533;#&#65533;&#65533;&#65533;L:&#65533;F4&#65533;Dh&#65533;&#65533;O&&#65533;&#65533;&#65533;&#65533;_&#65533;\!&#65533;&#65533;&#65533;{E&#65533;&#65533;u&#65533;{DW\Q&#65533;I&#65533;&#65533;&#65533;1&#65533;&#65533;R&#65533;n&#65533;&#1479;&#65533;&#65533;[&#65533;&#65533;&#65533;*&#65533;&#65533;e&#65533;j&#65533;&#65533;">&#65533;e&#65533;&#65533;&#65533;n<PuUD'G&#65533;&#65533;&#65533;Al,`&#65533;&#65533;&#65533;JL:`p&#65533;w^2&#65533;9&#65533;I&#65533;!O&#65533;&#65533;&#65533; M==&#65533;Y&#65533;&#65533;&#65533;&#65533;&#65533;l&#65533;5&#65533;&#65533;/&#65533;&#65533;&#65533;4&#65533;V~&#65533;&#65533;&#65533;&#65533;	&#65533;|`Nb&#65533;&#65533;?z`@&#65533;-*@RO&#1116;&#65533;&#192;!&#65533;:&#65533;A'&#65533;&#65533;&#65533;@&#65533;IZX&#65533;&#65533;'M&#65533;J&#65533;&#65533;&#65533;&#65533;$&#65533;&#65533;:^&#65533;JX&#65533;3!S&#65533;L&#65533;&#65533;&#65533;ml&#65533;>&#65533;b&#65533;&#65533;GJ&#65533;&#65533;&#65533;``$'&#65533;&#65533;!&#65533;R&#65533;&#65533;M&#65533;r&#65533;&#65533;2gC&#65533;&#65533;&#65533;##)&#65533;T&#65533;&#65533;.&#65533;&#65533;e"&#65533;Z&#65533;&#65533;&#274;	?&#65533;&#65533;	_&#65533;&#65533;&#290;&#65533;&#65533;U&#65533;&#65533;&#65533;&#65533;<&#65533;&#65533;a`&#1035;&#65533;+&#26482;y&#65533;&#65533;G&#65533;'w&#65533;+"&#65533;&#65533;%t&#65533;&#65533;\@&#65533;&#65533;`&#1408;Z&#65533;X&#65533;&#65533;&#65533; d&#65533;&#65533;6&#65533;&#65533;&#65533;R &#65533;%&#65533;&#65533;&#65533;
>&#65533;M&#65533;P"p`F&#65533;	&#65533;%EaIR$t&#65533;&&#65533;&#65533;&#65533;g&#65533;&#65533;&#1102;&#65533;2&#65533;&#65533; &#65533;&#65533;P-:NxDZ&#65533;U:&#65533;Q|Hv&#65533;&#65533;&#65533;,&#65533;&#65533;L&#65533;&#65533;#&#65533;`u*1&#65533;#5GT(&#65533;As&#65533;&#65533;&#65533;&#65533;;&#65533;&#65533;;#&#1159;&#65533;&#65533;s&#65533;6&#65533;X&#65533;&#65533; t&#65533;T"Q&#65533;A6B&#65533;&#65533;&#65533;9~&#65533;g)&#201;&#65533;n&#65533;mX&#65533;RaE&#65533;a1"Z&#65533;R&#65533;&#65533;
&#65533;,$*&#65533;8 &#65533;@a
&#65533;9&#65533;oD&#526;&#65533;$U"&#65533;!&#65533;&#65533;^@&#65533;iF&#65533;
n@ 6z%&#65533;&#129;>&#65533;!&#65533;&#65533;&#65533;&#65533; y &#65533;&#65533;T&#65533;&#65533;&#65533;XL	`Md&#65533;&#65533;&#65533;?&#65533;&#65533;&#65533;\$"&#65533;C&#65533;D&#65533;&#65533;&#65533;&#65533;&#65533;&#65533; &#65533;/*&#65533;&#1609;&#65533;J,~P^$&#65533; &#65533;&#65533;$I"&#65533;eDt&#65533;&#65533;[A&&#65533;&#65533;&#65533;&#65533;&#65533;q|&#65533;z/&#65533;&#65533;&#65533;&#65533;&#65533;#"&#65533;H&#65533;G&#65533;&#65533;&#65533;9&#65533;&#65533;&#65533;&#65533;&#65533;&#65533;&#65533;k'&#65533;$&#65533;&#65533;&#65533;J&#65533;k.&#65533;&#65533;&#65533;D&#65533;+&#65533;J&#65533;A&#65533;&#65533;X&#65533;u&#65533;S"1l&#65533;b&#65533;&#65533;DD:&#65533;j&#65533;&#65533;&#65533;Q/z6&#65533;F&#65533;&#65533;&#65533;H&#137;&#65533;&#65533;&#65533;bI&#65533;&#65533;"&#65533;M&#65533;&#65533;&#136;&#65533;7&2&#65533;c:&#65533;&#65533;D&#65533;&#65533;|&#65533;b&#65533;P&#65533;?*||&#65533;&#65533;&#65533;H"&#65533;&#1090;D&#65533;8&#65533;&#65533;&u&#65533;&#65533;&#65533;&#65533;&#65533;i&#65533;C&#65533;S+	&#65533;D&#65533;&&#65533;R~G
&#65533;&#65533;&#65533;t\A\&#1127;@&#65533;O%B6&#65533;&#65533;mmY&#1186;P&#65533;&#65533;&#65533;&#65533;L&#65533;!&#65533;&#65533;*&#65533;&#65533;2"(&#65533;&#65533;&#65533;7E	a]u&#65533;OH&#65533;&#65533; &#65533;h&#65533;&#65533;&#65533; &#47426;&#65533;&#65533;&#65533;&#65533;&#65533;&#65533;&#65533;3&#65533;[)&#65533;MkN&#65533;&#65533;N$&#65533;&#65533;bL&#65533;+&#65533;\&#65533;&#65533;&#65533;&#65533;&#65533;&#65533;h[&#65533;I&#65533;&#65533;&#65533;
&#65533;&#65533;&#65533;'&#65533;
(B{Q&#65533;]7n&#65533;l&#65533;&#65533;~&#65533;0&#65533;&#65533;&#65533;%&#65533;&#65533;&#65533;D&#65533;[=&#65533;&#65533;R"2&#65533;L&#65533;k&#65533;&#65533;w&#65533;&#65533;-&#65533;&#65533;DC&#65533;X! y(&#65533;&#65533;&#65533;&#65533;&#65533;&#65533;&#65533;;&#65533;&#65533;&#65533;&#65533;H,H :&#65533;ndd@&#65533;&#65533;&#65533;&#65533;]p&#65533;&#65533;&#65533;&#65533;&#65533;?*a&#65533;&#65533;&#65533;4&#65533;&#65533;&#65533;&#65533;Z&#65533;$6*V&#1698;DJ&#65533;&#65533;&#65533;"&#65533;HD	p|w&#65533;&#65533;&#65533;&#65533;H.N&#65533;\$<&#65533;&#1201;&#65533;?&#65533;p&#65533;&#65533;&#65533;_d&#65533;J&#65533;:&#65533;@0&#65533;&#65533;&#65533;&#65533;DLQ&#65533;&#65533;&#65533;i5&v&#65533;&Z@&#65533;&#65533;&#65533;&#65533;&#65533;4&#65533;N&#65533;&#65533;&#65533;<:&#65533;&#65533;&#65533;&j~&#65533;&#65533;\:;&#65533;N	4Q&#65533;wt&#65533;&#65533;?&#65533;&j&#65533;&#65533;&#65533;&#65533;&#65533;&#65533;&#65533;H&#65533;t&#65533;  5d-k|q&#65533;x%&#65533;h&#65533;&#1024;m&#65533;&#1507;"&#65533;"y&#65533;&#65533;&#65533;&#65533;&#65533;&#1590;.&#1384;U&#65533;&#65533;3.&#65533;X&#65533;TZ,p&#65533;B~&#65533;0&#65533;!l4.&#65533;8Id&#65533;eC&#65533;&#65533;&#65533;&#65533;"@qdcP&#65533;&#65533;!&#65533;#"|P&#65533;&#65533;&#65533;&#65533;$18&#65533;1c&#65533;&#65533;t^	\&#65533;&#366;t!	m&#65533;&#65533;&#65533;&#1350;&#65533;#RJ0&#65533;>&#65533;;&#65533;&#65533;&#65533;9&#65533;&#65533;&#65533;x ^J&#65533;&#65533;	&#65533;(~&#65533;&#65533;|5&#65533;!&#65533;(&#65533;D&#65533;o&#65533;0dBN&#65533;~&#65533;&#65533;&#65533;&#65533;(/o9&#65533;i&#1026;9&#65533;`&#65533;&#65533;GiM&#65533;&#65533;;&#65533;&#1526;&#65533;&#202;&#65533;&#65533;;$&#65533;&#65533;[&#65533; &#65533;\&#65533;iO&#65533;&#65533;*&#65533;&#65533;
&#65533;&#65533;&#65533;`&#65533;t=
&#65533;Ye|&#65533;&#65533;Py%O&#65533;M_g&#65533;&#65533;!n&#65533; n&#1749;].@]&#65533;] &#65533;&Y&#65533;&#65533;
&#65533;&#65533;U'H&#65533;&#65533;	)&#65533; /g&#65533; 4h&#65533;&#65533;P&#65533;&#1025;t&#65533;&#65533;N'63$&#65533;z&#65533;	&#65533;&#65533;;&#65533;`c1w a&#913;&#65533;&#65533;R&#65533;&#65533;7=&#65533; GtNwt|&#65533;A&#65533;&#1474;&#65533;}&#65533;7&#65533;s&#65533;G=&#65533;G}&#65533;$&#65533;&#65533;<&#839;{G(&#65533;g&#65533;&#65533;&#65533;X&#913;&#65533;{e	pS&#65533;fdU2&#65533;?&#65533;S&#65533;8vh&#65533;SJ&&#65533;@&#65533;&#65533;[&#65533; z&#65533;j&#65533;&#65533;&#65533;B&#65533;c$TSY%B@&&#65533;f&#65533;tc&#65533;&#65533;&m-&#65533;}3&#65533;&#65533; C&#65533;i
&#65533;&#65533;&#65533;YpY&#65533;R&#65533;`&#65533;&#65533;&#65533;i~&#65533;&#65533;V|Ap|&#663;{&#65533;' &#65533;&#65533;&#1112;&#65533;&#65533;@/t%&#65533;&#65533;&#65533;XI`&#65533; &#65533;&#65533;o'&#1485;&#1864;
&#65533; &#65533;(&#65533;@	&#6158;&#65533;@	&#65533;&#65533;&#65533;&#65533;&#65533;
&#65533;&#65533; &#65533;pn&#65533;u&#65533;&#65533;&#65533;&#65533;&#65533; &#65533;o&#65533; L&#65533;&#65533;#&#65533;6L` &#65533;e &#65533;&#65533;&#65533;&#65533;&#65533;&#65533; &#65533;&#65533;`&#65533; &#65533;
-&#65533;C@$`r0&#65533;&#65533;\&&#65533;F&#65533;b=B&#65533;y&#65533;pi&#65533;&#65533;b&#65533;&#65533;&#65533;@&#65533;]h]E9R0N&#65533;&#65533;3&#65533;rb&#65533;t2(&#65533;&#65533;&#65533;'_&#65533;tt&#65533;&#65533;&#65533;&#65533;fH&#65533;M&#65533;( &#65533;Gb!;'&#65533;&#65533;&#65533;!>Z~&#65533;&#65533;QA&#65533;q)E&#65533;;E&#65533;|&#65533;x[&#65533;
&#65533;&#65533;E &#65533;&#65533;p[@&#65533;&#65533;(s
&#65533;&#65533;&#65533;&#65533;&#65533;&#65533;!&#65533;
&#65533;&#65533;G0&#65533;&#65533;&#65533;&#65533;&#65533;&#65533;!G 
)&#65533;)
&#65533;&#65533;GP&#65533;&#65533;&#65533;&#65533;&#65533;#2&#65533;R&#65533;_&#65533;&#65533;&#65533;BN&#65533;
&#65533;&#65533;&#65533;@A&#65533;mfv&#65533;&#65533;df&#65533;vL&#65533;d1&#65533;Mq'&#65533;@U`&#65533;!@?&#65533;8&#65533;(&#65533;&#65533;g&#65533;&#65533;`&#65533;M1%/&#65533; >  H8u&#65533;i L ,&#65533;y&#65533;&#65533;&#65533;F-0t,&#65533;&#65533;i&#23583;6&#65533;&#65533;6`p&#65533;&#65533;&#65533;&#65533; &#65533;&#65533;&#65533;	&#65533;&#65533;&#65533;&#65533; &#65533;@&#65533;&#65533;&#65533;k&#65533;&#65533;k`&#65533;&#65533;&#65533;&#65533;&#65533;
&#65533;:&#65533;k&#65533;&#65533;k@&#65533;P&#65533;&#65533;&#65533;&#65533;0&#1122;-&#65533;,0&#65533;&#65533;I&#65533;&#65533;,&#65533;&#65533;&#65533;&#65533;6&#1698;,&#65533;&#14370;&#65533;&#21536;A&#1698;A&#65533;&#65533;5d @*%L#&#65533;|&#65533;<Pq=xv&#65533;)&#65533;R$&#65533;&#65533;&#65533;1&#65533;&#65533;6nJy&#65533;&#65533;e]&#65533;&#65533;#XJ{5#/&#279;[&#1047;}&#65533;B&#65533;2&#65533;&#65533;&#65533;[P2Epz&#65533;&#65533;U&#65533;&#65533;~&#65533;&#65533;r
&#65533;&#65533;&#65533;{y&#65533;&#65533;n&#65533;&#65533;&#65533;&#65533;&#65533;(B&#65533;&#65533;&#65533;BL&#65533;qIx&#65533;&#38339;F&#65533;&#65533;z&#65533;$v*&#65533;)&#65533;&#65533;*&#65533;&#65533;&#65533;}&#1705;&#65533;q
QQW'"&#65533;&#65533;w&#65533;
&#65533;I&#65533;"&#65533;D4@&#65533;&#65533;_:]T$&#65533;i#%PB%k&#65533;SD&#65533;dA&#65533;&#65533;&#65533;&#65533;&#65533;2&#65533;&#65533;&#65533;&#65533;&#65533;&#65533;>
&#65533;/&#65533;g&#65533;QV&#65533;&#65533;p&#65533;&#65533;(}&#65533;F&#65533;&#65533;&#65533;1&#65533;J8&#65533;&#65533;&#65533;[&#65533;&#65533;
@ B&#65533;s&#65533;o&#65533;#&#65533;@&#65533;&#65533;&#65533; $&#65533;&#65533;60&#65533;&#65533;&#65533;P&#65533;+
&#65533;&#65533;&#65533;+;&#65533;.&#65533;&#65533; &#65533;b&#65533;7&#65533;&#65533;&#1123;=J#&#65533;&#65533;&#65533;A&#65533;;N*&#65533;&#65533;&#65533;&#65533; &#65533;&#65533;g7PV5&#65533; a&#65533;r&#65533;&#65533;&#65533;&#65533;&#1461;]]&#65533;@H)&#65533;&#65533;Q&#65533;Z&#65533;*&#65533;&#65533;:&#65533;&#65533;*&#65533;E0&#65533;&#65533;1&#65533;&#65533;z+&#65533;z	&#65533;_s&#65533;&#65533;pe&#65533;P&#65533;&#5525;5&#65533;! 3&#1315;$fh@f&#65533;{p *&#961;&#65533;Q&#65533;	&#65533;}e+&#65533;&#65533;r&#65533;YAa&#65533;5F;&&#1579;;E#Po&#65533;&#65533;`RR&#65533;E&#65533;%M&#65533;vq&#65533;&#65533;A&#1466;&#65533;&#65533;!&#65533;i&#65533; v@&#65533;&#65533;!&#65533;&#65533;2x&#65533;e&#65533;8&#65533;&#65533;
`	&#65533;&#65533;&#65533;&#65533; %&#65533;{&#65533;&#65533;&#65533;+J&#65533;&#65533;&#65533;&#65533;&#65533;:&#699;&#65533;P&#65533;&#65533;&#65533;&#65533;&#65533;&#65533;&#2097;&#651;&#65533;&#65533;&#65533;&#1764;,&#65533;&#65533;"&#65533;(&#65533;5&#65533;&#65533;&#65533;K&#65533;(;&#65533;&#65533;`d&#65533;&#65533;&#65533;wy&#65533;"&#65533;&&#65533;&#65533;&#65533;BM&#65533;&#65533; &#65533;&#65533; /&#65533;q3 &#65533;@&#1459;cz]B;&#65533;&#65533;&#65533;>l&#65533;m&#65533;w(&#65533;G&#65533;&#1235;&#65533;&#65533;&#65533;C&#65533;&#65533;}&#65533;!:X&#65533;&#65533;b.'&#65533;&#65533;	8&#65533;mT&#65533;&#1041;&#65533;&#65533;&#65533;O8"AgB&#65533;&#65533;A&#65533;&#65533;Et=&#65533;W&#65533;&#1027;&#65533; &#65533;>&#1539;X&#65533;t3&#65533;t&#65533;1t&#65533;A&#65533;W&#65533;}e&#65533;&#65533;&#65533;&#65533;|&#65533; =u&#65533;@N&#65533;&#65533;[&#65533;&#65533;<{&#65533;&#1237;&#65533;W%`&#65533;%&#65533;+&#65533;b&#65533;p K&#65533;/u2&#65533;&#65533; [&#65533; 9&#65533;5&#65533;(&#65533;&#65533;(\&#65533;&#65533;&#65533;&#65533;&#65533;E&#65533;&#65533;P&#65533;C&#65533;Z&#65533;&#65533;&#65533;	&#65533;Q&#65533;&#65533;&#65533;I*&#65533;Q1&#65533;&#3107;&#1789;&#65533;&#65533;$&#65533;&#65533;&#1339;&#65533;&#65533;|&#65533;&#65533;&#65533;&#669;<&#65533;,J&#65533;&#65533;&#65533;&#65533;&#65533;6&#65533;&#65533;&#65533;e&#65533;&#65533;7&&#65533;l*&#65533;r&#65533;b&#65533;&#1018;y&#65533;&#65533;9&#65533;&#65533;&#563;H&#65533;n&#65533;~&#65533;X&#65533;&#65533;&#65533;&#65533;0&#65533;?W&#65533;0&#65533;*&#65533;7=7@w&#65533;a&#65533;&#1201;&#65533;&#65533;l.I&#65533;&#65533;&#65533;,&#65533;
qm9&#65533;&#65533;&#65533;&#65533;&#65533;&#65533;o&#65533;j&#224;L&#65533;&#65533;&#65533;M&#65533;&#65533;+&#65533;6&#65533;&#65533;6&#65533;&#65533;&#65533;2&#65533;&#1025;
&#65533;&#65533;&#65533;&#65533;&#65533;
m.]&#65533;%p&#65533;&#65533;5&#65533;&#65533;&#65533;Q&#65533;4<&#65533;&#65533;&#65533;t=&#65533;/&#28847;&#65533;&#65533;7&#65533;\s&#65533;&#65533;E&#65533;Q&#65533;&#65533;&#65533;S>5Em3%&#65533;&#65533;&#65533;&#65533;&#65533;&#65533;&#65533;&#65533;&#65533; &#65533;`&#65533;=5WU$}<&#65533;)&#65533;&#65533;'w&#65533;9&#65533;2'&#65533;&#65533;&#65533;&#65533;&#65533;BA &#65533;&#65533;$%&#65533;XEi0$&#65533;&#65533;&#65533;J&#65533;&#65533;&#65533;	&#65533;&#65533;&#65533;<&#65533;+&#65533;&#65533;&#65533;&#65533;&#65533;&#65533;*&#65533;&#65533;&#65533;,&#65533;p&#65533;&#65533;n&#65533;&#65533;<j&#65533;m&#65533;&#65533;&#65533;&#65533;B&#65533;$&#65533;E&#65533;&#65533;	&#65533;&#65533;,p&#65533;&#65533; &#65533;&#65533;M&#65533;$y&#65533;l T&#464;&#65533;&#65533;y&#65533;&#65533;p&#65533;` &#65533;S&#65533;&#65533;W}&)&#1636;_?-&#65533;-6-&#65533;B30&#65533;&#65533;&#65533;&#65533;&#65533;&#65533;&#65533;&#65533;b3&#65533;Y	&#65533;`&#65533;X	&#46502;Q&#65533;P&#65533;&#65533;&#65533;&#65533;Q&#65533;Q&#65533;-&#65533;"&#65533;"&#65533;&#65533;&#65533;("&#65533;&#65533;$&#65533;&#65533;$&#65533;&#65533;&#65533;&#65533;q&#65533;aCC&#65533;&#65533;&#65533;&#65533;H@56&#65533;&#65533;&#65533;a#&#65533;3&#65533;&#65533;-&#65533;&#65533;I&#65533;&#65533;&#65533;|&#65533;l&#65533;&#65533;
&#65533;}&#65533;a&#65533;&#65533;&#65533;&#1869;!&#65533;&#65533;L&#65533;&#245;"#&#65533;&#65533;&#897;&#65533;AP&#65533;&#65533;&#375;&#65533;&#65533;&#65533;&#811;&#65533;8U&#65533;T,%F63&#876;&#65533;&#65533;j@&&#1562;&#65533;"\?&#65533;\&#65533;&#65533;
&#65533;P&#65533;&#65533;&#65533;&#65533;p&#65533;e&#65533;&#65533;&#65533;<&#65533;&#65533;Y&#65533;&#1031;~&#65533;j&#65533;&#65533;o&#65533;&#65533;&#65533;&#65533;&#65533;p&#496;&#65533;`&#1590;p&#65533;%&#65533;&#65533;&#65533;&#65533;p&#65533;,&#65533;&#65533;&#65533;E>&#65533;P&#65533;&#65533;&#65533;&#65533;$I&#1554;=&#65533;,&#65533;&#65533;~]}]&#65533; e&#65533;&#65533;&#144;&#65533;&#65533;&#65533;&#65533;X"QN`&#65533;&#65533;&#65533;p&#65533;`&#65533;Po>&#65533;}l@&#65533;&#65533;ye &#65533;e&#65533;&#24593;&#65533;k+&#414;&#65533;9m&#65533;&#65533;'f&#65533;+&#65533;&#65533;L &#65533;Sx\8b&#65533;y&#65533;&#65533;rp&#65533;h&#65533;&#65533;&#65533;&#65533;&#65533;M&#65533;&#65533;6&#65533;85&#65533;J&#65533;]&#65533;`0&#65533;n&#65533;%&#65533;m~%|C&#65533;&#65533;Sh|&#65533;&#65533;)&#1805;T(&#65533;&#65533;&#65533;.&#65533;n&#65533;&#65533;&#65533;&#65533;&#65533;&#65533;`&#65533;&#65533;&#65533;&#65533;M&#65533;&#65533;&#65533;!&#65533;&#65533;e&#65533;s&#65533;&#65533;&#65533;S&#65533;&#65533;_Y&#65533;&#65533;&#65533;&#65533;/&#65533;-&#65533;&#65533;#&#65533;
&#65533;2I&#65533;&#65533;&#65533;&#65533;&#65533;}o&#65533;m&L&#65533;&#65533;&#65533;&#65533;,&#65533;!t	&#65533;&#65533;]+B'&#65533;&#65533;H&#65533;W&#65533;&#65533;&#65533;q&#65533;&#65533;']Y&&#65533;j>&#65533;&#65533;EBFT&#65533;&#648;HFv&#65533;yT&#65533; &#65533;b&#65533;	`&#65533;&#65533;bQ&#65533;Q&#65533;il&#65533;&#65533;&#65533;m&#65533;&#65533;&#65533;-&#65533;sMv`
'&#65533;	&#65533;&#65533;s&#65533;>&#65533;&#65533;VZ&#65533;&&#65533;&#65533;g&#65533;&#65533;&#65533;&#65533;- c&#65533;>`f0&#65533;&#65533;&#65533;&#65533;&#65533;&#65533;&#65533;&#65533;&#65533;&#65533;&#65533;c&#65533;w&#65533;&#65533;&#65533;*&#65533;L&#65533;&#65533;` &#65533;&#65533;~8&#65533;&#65533;&#65533;&#65533;D&#65533;&#65533;f&#65533;1qK&#65533;'&#65533;&#65533;k,S.&#65533;&#65533;kay&#65533;R&#65533;u&#65533;&#65533;d	C&#65533;&#65533;&#65533;=$>ox&#65533;=&#65533;x&#65533;FV&#65533;b&#65533;4t7&#65533;0(&#65533;g&#65533;&#65533;&#65533;Q&#11507;&#65533;&#65533;&#65533;_&#65533;A@z6&#65533;&#65533;&#65533;&#65533;E&#65533;V	`]%&#65533;&#65533;b&#65533;]&#65533;m&#65533;&#65533;&#65533;&#65533;.&#65533;b&#65533;&#65533;&#65533;&#881;_&#65533;&#65533;&#65533;&#65533;&#65533;&#65533;&#65533;%&#65533;I0&#65533;&#65533;>&#65533;&#65533;.&#65533;&#65533;?&#65533;aCo C&#1325;q&#65533;&#65533;`&#65533;-_&#65533;w!)&#65533;!&#65533;&#65533;&#65533;&#65533;!&#65533;/&#65533;&#65533;/&#65533;@&#65533;&#65533;l&#65533;&#65533;&#65533;&#65533;&#65533;&#65533;&#65533;&#65533;)&#65533;#&#65533;$&#65533;&#65533;5|k&#65533;&#65533;&#65533;&#65533;5*-&#65533; &#65533;O&#65533;@&#65533;D&#65533;P&#65533;B&#65533;2,&#65533;&#65533;&#65533;E&#65533;&#65533;&#63136;!\&#65533;0B&#65533;&#65533;&#65533;&&#65533;&#65533;&#65533;
 &#65533;&#65533;P&#65533;&#65533;&#65533;&#65533;&#65533;&#65533;&#65533;O&#65533;@;y&#65533;X8&#65533;&/d&#65533;!&#65533;?&#65533;(&#65533;:&#65533;&#65533;&#65533;$U&#65533;&#65533;!Ct&#65533; &#65533;&#65533;&#65533;7j>&#65533;J&#65533;lU&#65533;&#65533;D&#65533;&#65533;W&#65533;Ru
&#65533;&#65533;vn&#65533;oe:&#875;&#65533;mW&#65533;:&#65533;a&#65533;&#65533;&#65533;&#65533;&#65533;&#65533;&#65533;cr&#65533;!&#65533;db&#65533;a&#65533;}6)&#65533;&#316;T&#65533;&#65533;&#65533;&#65533;9P8L&#65533;&#65533;>&#65533;q&#65533; 1&#65533; &#65533;&#65533;Q&#65533;&#65533;S[sA&#1654;&#65533;&#65533;z&#65533;)a&#65533;)
*y&#65533;\&#65533;r&#65533;&#851;&#65533;qa&#65533;E%&#65533;F1&#1576;&#319;&#65533;I&#65533;&#65533;+&#65533;&#65533;&#65533;&#65533;&#65533;&#65533;&#65533;&#65533;&#65533;&#65533;&#65533;&#65533;&#65533;&#65533;D&#65533;/&#65533;@T&#65533;&#65533;$&#65533;AN4&#65533;V&#65533;0z&#12549;&#65533;z(&#65533;D&#65533;&#65533;&#65533;&#65533;&#65533;&#65533;&#65533;&#65533;&#65533;&#65533;&#65533;,,&#65533;&#65533;/&#65533;
&#65533;&#65533;&#315;*A&#65533;&#65533;&#1124;&#65533;&#65533;!(E&#1156;&#65533;&#65533;&#65533;&#65533;'&#65533;&#65533;&#65533;&#65533;&#65533;&#65533;&#65533;&#65533;&#65533;*V&#65533;q.I%&#65533;dr&#65533;
&#65533;&#65533;&#65533;&#65533;(J&#65533;&#65533;&#65533;&#65533;8(&#65533;"`&#65533;$H&#65533;Yf&#65533;"&#65533;9+z&#65533;.:&#65533;czS d&#65533;&#65533;	&#65533;&#65533;P Anp&#65533;&#65533;&#65533; 0&#65533;&#65533;?&#65533;&#65533;&#65533;
&#818;&#65533;&#65533;X0&#65533;L *(h&#65533;C&#65533;&#65533;E&#65533;&#65533;EW&#65533;&#65533;&#65533;Xp&#65533;!&#65533;&#65533;*&#65533;&#65533;)Q&#65533;&#65533;&#65533;&#65533;&#65533;I1&#65533;&#65533;&#65533;&#65533;R&#65533;rz!4T_&#65533;t&#1508;&#65533;:&#65533;'&#65533;v&#65533;&X&#65533;&#649;&#65533;d&#65533;}&#65533;&#65533;&#65533;&#65533; 7&#65533;^&#65533;&+&#65533;&#65533;(&#553;&#65533;z3&#65533;&#65533;`R&#65533;&#65533;&&#65533;e&#65533;]&#65533;&#65533;&#65533;&#65533;&#65533;s&#65533;&#65533;J&#65533;&#65533;&#65533;&#65533;&#65533;&#65533;&#65533;P&#65533;&#65533;4o&#65533;*&#65533;D&#65533;<L&#65533;&#65533;&#65533;@&#1214;&#65533;*\o 	&#65533;&#65533;5&#65533;&#171;&#65533;&#65533;O&#1537;&#65533;&#65533;C ^&#65533;uW Rd&#65533;&#65533;&#65533;&#65533;: &#65533;&#65533;&#65533;&#65533;8&#65533;&#65533;&#65533;N&#65533;&#65533;J&#65533;<M,&#65533;!&#65533;:X!3&#65533;&#65533;&#65533;*&#65533; $	r&#65533;|S&#65533;:&#65533;&#65533;I &#65533;&#65533;&#65533;r&#65533;k&#65533;&#65533;rK-&#65533;B&#65533;3X&#65533;  &#65533;P&#65533;&#65533;#&#65533;l&#65533;&#65533;(&#65533;m&#65533;fOqyx&#65533;&#65533;'&#65533;&#65533;&#65533;&#65533;!UX+UWa&#65533;jM&#65533;&#65533;M&#65533;&#65533;C'&#65533;4&#65533;T&#65533;&#65533;(&#65533;>&#969;s&#65533;q&#65533;&#39324;TVc&#65533;&#65533;3&#65533;&#65533;N0&#65533;X&#65533;5e&#65533;&#65533;}&#65533;&#65533;Zq;&#65533;&#65533;6&#65533;&#65533;BaM&#65533;zW &#65533;z&#65533;&#65533;&#65533;&#65533;&#65533;v&#65533;L&#65533;w+P&#65533;&#65533;&#65533;2&#65533;&#65533;&#65533;&#65533;5&#65533;w-i&#65533;&#65533;&#65533;a&#65533;'&#65533;F?}&#31283;w&#65533;&#65533;&#65533;P L	&#65533;f&#65533;E&#65533;9&#65533;&#65533;>&#65533;P&#65533;&#158;&#65533;4&#65533;>&#65533;3&#65533;&#65533;P&#65533;1Q&#65533;I0&#65533;0jS&#65533;!D&#577;O
&#8775;&#65533;`&#65533;AE&#65533;j&#65533;&#65533;~&#65533;&#65533;xT&#35849;&#65533;!&#735;&#65533;&#65533;&#65533;&#65533;&#65533;H &#65533;&#65533;ayh C<@&#65533;F&#65533;C&#65533;v&#65533;&#65533;&#65533;&#65533;&#65533;c&#65533;&#65533;&#65533;&#1390;f5x&#65533;&#969;O&#65533;RG&#65533;HA&#65533;D &#65533;&#65533;&#65533;&#65533;&#65533;&#65533; &#65533;014&#65533;
&#65533;l7$&#65533;&#65533;&#65533;&#65533;&#65533;&#65533;&#65533;&#416;&#65533;&#65533;&#65533;XA\&#65533;C&#65533;&#65533;zr'&#65533;&#65533;&#1104;&#65533;AS&#65533;&#65533;VHqM&#65533;5&#65533;&#65533;&#65533;v&#65533;&#65533;&#65533;mP&#65533;&#65533;&#65533;N'&#65533;&#65533;&#65533;&#65533;&#65533;H&#65533;&#65533;(@&#65533;r7.&#65533;&#65533;y&#65533;&#65533;&#65533;R)P&#65533;&#65533;64&#65533;B&#65533;%:"&#65533;|&#65533;S&#65533;&#65533;&#65533;&#65533;&#65533;(&#65533;&#65533;2l9L=&#65533;&#65533;'&#65533;2&#65533;&#65533;&#65533;M2eW&#65533;&#65533;&#65533;4^&#65533;Z&#1060;[/@&#65533;&#65533; 	Zx&#65533;&#65533; &#65533;&#65533;q &#65533;&#65533;q&#65533;&#65533;N&#65533;&#65533;kVc&#2045;&#65533;C&#65533;{&#65533;o &#65533;&#65533;&#65533;&#65533;VfO&#65533;&#65533;&#65533;g[&#65533;&#65533;&#65533;&#65533;I&#65533;P&#65533;3@&#65533;&#65533;0c&#65533;&#65533;?T&#65533;&#65533;&#65533;<(&#65533;R&#65533;b&#65533;&#65533;&#65533;x&#65533;&#65533;d&#65533;&#65533;&#65533;&#65533;&#65533;"&#65533;&#65533;&#65533;B &#65533;&#1606;R&#65533;&#65533;&#65533;!&#65533;&#65533;t&#65533;&#65533;&#65533;&#65533;<&#65533;&#65533;AJ &#65533;$F>hD&#65533;@&#65533;HaP&#65533;~&#65533;#&#65533;ib&#65533;&#65533;D%&#65533;&#1259;J&#65533;&#65533;&#65533;&#65533;5&#65533;T&#65533;l\&#65533;RC&#537;&#65533;Y(d\&#65533;&#65533;lp@&#65533;`&#65533;2&#65533;&#65533;&#65533;B|&#65533;7&#65533;&#1833;7&#65533;&#65533;&#65533;&#57888;@&#65533;&#65533;&#65533;&#65533;	b&#65533;&#450;&#65533;@y&#65533;&#781;$+YfBO&#65533;v&#65533;&#65533;d&#65533;&#65533;&#65533;mm&#65533;[&#65533;ih&#65533;&#65533;2&#65533;&#65533;&#1122;s&#65533;&#65533;-&#65533;9&#65533;&#65533;&#65533;*&#65533;&#65533;&mYR:&#65533;&#65533;!v0$&#65533;&#65533;&#65533;Z&#65533;q &#65533;&#65533;?*&#65533;&#65533;$	(&#65533;&#65533;	&#65533;&#65533;6WI]mbW&#65533;A&#65533;P&#65533;&#65533;&#65533;'&#65533;sD U&#65533;&#65533;&#65533;!r&#65533;&#65533;:&#65533;	
&#1238;*&#65533;f&#65533;MES&#717;&#65533;HW!-  &#65533;RF&#65533;&#65533;4/&#65533;f:S&#65533;&#65533;o&#65533;&#65533;&#65533;yr&#65533;~&#65533;&#65533; 9}Hit#	3&#65533;_&#65533;&#512;&#65533;pU&#65533;*1:&#65533;j&#65533;&#65533;&#65533;\3&#65533;&#65533;Q&#65533;R!&#65533;&#65533;&#65533;aI &#65533;&#65533;+
&#65533;&#65533;
T8Hq&#65533;
*&#65533;&#65533;&#65533;&#65533;&#65533;j&#65533;c
&#65533;eB&#65533;&#65533;iy#_&#65533;&#65533;B&#65533;~\2&#65533;((&#65533;&#65533;q&#65533;i;&#65533;t`&#65533;&#65533;2&#65533;&#65533;&#65533;!&#65533;cA>&#65533;&#65533;Y iNfOl{&#65533;;&#65533;m'4	&#65533;i&#65533;8&#65533;'1&#65533;&#65533;&#65533;&#65533;'&#65533;&#65533;&#65533;	`FA&#65533;&#65533;B\`&#65533;n(q&#65533;b&#1985;Tm&#65533;&#65533;&#65533;@&#65533;&#65533;&#65533;&#65533;c'&#1823;&#65533;"&#1921;&#1396;gXy6&#65533;&#1920;)T&#65533;;!%&#65533;&#65533;&#65533;p&#65533;&#65533;&#65533;@@ &#65533;&#1423;&#65533;l&#65533;j&#65533;0&#65533;`&#65533;&#728;a&#65533;&#65533;	iH&#65533;&#65533;q&#65533;y`&#65533;&#65533;$&#65533;&#65533;y&#65533;mm&#65533;-!G&#65533;&#65533;(&#65533; &#65533;G&#65533;&#65533;u&#65533;&#65533;&#65533;&#65533;@&#65533;	&#65533;&#65533;&#65533;&#299;I&#65533;&#65533;&#65533;HB&#1162;%d&#65533;(1HJb/&#65533;&#65533; ?&#65533;&#65533;*c`&#65533;8&#65533;c&#65533;&#65533;&#65533;e&#65533;\&#65533;&#65533;|Hp1&#65533;&#65533;Z/&#65533;&#65533;9&#65533;Y&#65533;&#65533;&#65533;&#65533;#&#65533;&#65533;?P~-&#65533;Y!&#65533;.&#65533;d&#65533;&#578;&#65533;6(&#585;%&#65533;}&#65533;<7&#65533;&#65533; &#65533;&#65533;&#65533;m\G&#65533;)h&#65533;U&#65533;p&#65533;{&#65533;&#65533;Xu&#65533;&#65533;i&#65533;t&#65533; &#65533;&#65533;&#65533;=jn&#65533;&#65533;&#65533;&#65533;&#65533;j&#65533;&#65533;D&#65533;&#65533;&#65533;&#65533;Pd&#65533;&#1927;&#65533;y&#65533;L&#65533;&#65533;&#65533;&#65533;!Uc~&#65533;@&#65533;&#65533;W&#65533;&#65533;&#65533;&#65533;&#65533; bb^t&#65533;&#65533;&#65533; &#65533;;&#65533;&&#65533;8CE&#65533;!?&#65533;&#65533;r&#486;&#1782;&#65533;C&#65533;W&#65533;&#65533;;'*&#65533;&#65533;&#65533;&#194;&#65533;&#65533;&#65533;K%&#65533;&#65533;(&#259;hw Z&#65533;*&#65533;
&#65533;&#65533;x&#635;&#65533;]&#65533;4&#1277;J&#65533;&#65533;d#aq&#65533; &#65533;&#65533;,$&#65533;&#65533;? 1&#65533;e&#65533;#&#65533;`&#65533;?VQ &#65533; E&#65533;BNJz&#65533;&#65533;&#65533;&#65533;
&#65533;&#65533;&#65533;&#65533;}&#65533;&#65533;iP&#65533; &#65533;&#65533;^&#65533;0&#65533;-)&#65533;&#65533;&#65533;&#65533;-UN&#65533;&#65533;&#65533;&#65533;&#65533;t\&#65533;pu%&#65533;&#65533;r&#65533;&#65533;&#65533;&#65533;[&#65533;%8c&#65533;&#65533;&#65533;&#65533;:&#1209;&#1994;&#65533;&#65533; &#65533;&#65533;1&#65533;&#65533;&#2002;&#65533;&#65533;&#65533;&#65533;&#65533;&#128;Z8gx &#65533;D;&#65533;B@&#65533;&#65533;=&#65533;&#701;&#65533;&#65533;&#65533;&#65533;:&#65533;`&#65533;&#65533;&#65533;&#65533;&#65533;N&#65533;&#65533;&#65533; &#624;&#65533;9&#65533;&#65533;:&#65533;&#65533;&#65533;<&#65533;&#65533;&#65533;&#65533;#;&#65533;&#65533;&#65533;Vk&#65533;&#65533;j)&#65533;&#65533;&#1551;0p#&&#65533;&#65533;
&#65533;&#65533;&#65533;&#65533;&#65533;&#65533;&#65533;&#65533;p!&#65533;&#65533;z<&#65533;&#65533;&#65533;R<~&#65533;&#65533;&#65533;&#65533;1&#65533;kK&#65533;&#65533;:&#65533;R&#65533;&#65533;&#65533;)&#65533;*&#65533;&#65533;&#65533;&#65533;!&#65533;X='P&#65533;&#65533;0v&#65533;*&#65533;c&#65533;&#65533;,&#65533;&#65533;&#65533;&#65533;&#65533;(&#65533;&#65533;(&#65533;D&#65533;&#65533;7&#65533;qD&#65533;&#65533;&#65533;&#65533;&#65533;1&#65533;&#65533;3&#65533;&#65533;&#65533;&#65533;&#65533;&#1095;&#65533;&#65533;&#2033;&#65533;s-&#65533;&#65533;&#65533;&#65533;hE&#65533;*&#65533;&#65533;&#65533;&#65533;?&#65533;&#65533;&#65533;&#65533;&#65533;&#46307;&#65533;QO&#65533;$&#65533;`&#65533;.&#65533;&#65533;&#65533;&#65533;@&#65533;9&#65533; &#65533;&#65533;V&#65533;&#65533;I&#65533;&#65533;&#65533;&#65533;s&#65533;&#65533;x?&#65533; &#65533;	:&#65533;&#65533;
 &#389;h@>&#65533;&#65533;&#65533;&#65533;\)&#65533;&#65533;&#65533;&#20483;&#65533;&#65533;'R"&#65533;&#65533;K&#65533;=&#65533;'|&#65533;&#65533;&#65533;AP&#65533;&#145;@{&#65533;&#65533;C&#65533;B&#65533;J6&#153;&#65533;&#65533;:!|&#65533;n&#65533;;&#65533;&#65533;+&#65533;&#65533;(&#65533;[@|&#65533;&#65533;M(&#65533;XT&#65533;/&#65533;&#751;&#65533;!/&#65533;C&#65533;&#65533;&#65533;&#65533;&#65533;B0&#65533;*&#771;0dC&#65533;K&#65533;:&#65533;&#65533;!&#65533;:&#65533;LPq5p q&#65533;&#65533;K&#65533;*&#65533;X&#65533;x)J&#65533;&#65533;s&#1306;&#65533;D$,r&#65533;&#65533;8&#65533;,&#65533;j&#65533;&#65533;&#65533;&#65533;+&#65533; &#65533;&#192;&#480;&#65533;&#65533;&#65533;&#65533;&#65533;&#65533;1S&#65533;	&#65533;F&#65533;&#65533;&#65533;&#65533;X&#65533;hDf&#52930;&#65533;&#65533;&#65533;O&#65533;$&#65533;L"S&#65533;q)&#65533;P&#65533;&#65533;&#65533;&#65533;&#65533;&#65533;8&#65533;Tq&#65533;;P&#65533;&#65533;&#65533;&#65533;&#65533;&#65533;&#65533;`&#65533;&#65533; w&#65533;	`&#65533;R@&#65533; &#65533;XK&#65533;&#65533;2&#65533;&#65533;l\&#65533;&#65533;&#65533;D&#65533;&#65533;(&s&#65533;9&#65533;( j&#65533;<&#65533;&#65533;&#65533;R&#481;T&#65533;&#65533;J&#65533;Ak8&#65533;&#65533;+&#65533;&#65533;&#65533;j&#65533;5L|tI&#65533;&#65533;&#65533;}&#65533;&#65533;p(&#65533;&#65533;&#65533;&#65533;&#65533;&#65533;&#65533;&#65533;=\q&#65533;&#65533;&#65533;&#65533;Q&#65533;&#65533;1&#65533;&#65533;30mC&#65533;&#65533;8&#65533;3&#65533;<4&#65533;:&#65533;Sq&#65533;&#65533;%&#65533;&#65533;p&#924090;&#65533;&#65533;"	'&#898;0#2"5H&#65533;1&#65533;&#65533;&#65533;E&#65533;-&#65533;&#65533;&#65533;&#65533;&#65533;M(&#65533;&#65533;&#65533;&#65533;JF&#65533;&#65533;,>&#65533;&#65533;&#65533;K&#65533;&#65533;&#65533;&#65533; #&#65533;&#65533;&#1192;&#65533;,&#846;&#65533;2S&#65533; &#65533;&#65533;;&#65533;&#65533;&#65533;&#65533;GQ&#65533;&#65533;&#65533;&#65533; >@&#65533;1l&#65533;$&#65533;8&#65533;d&#65533;&#65533;U&#65533;&#28766;i&#65533;]&#65533;2&#65533;`&#65533;&#65533;0!&#65533;&#65533;$&#65533;8K!&#65533;&#65533;@&#65533;+P&#65533;F&#65533; $V&#65533;H&#65533;z2:C&#65533;&#65533;fr&#345;&#65533;"&#65533;&#65533;&#65533;&#65533;Z E&#65533;M&#65533;G&#65533;&#65533;mJ&#65533;&#65533;&#65533;&#65533;;&#65533;4&#65533;&#1706;&#65533;8"&#65533; &#65533;&#65533;YC&#65533;&#65533;BQ{&#65533;h#&#65533;&#65533;&#65533;&#65533;&#65533;l&#65533;	&#196;X&#65533;&#65533;&#65533;&#65533;(&#65533;n&#65533;&#65533;&#65533;@&#65533;&#65533;[&#65533;&#65533;[|&#65533;&#65533;&#1303; &#65533;L&#65533;&#65533;&#65533;&#65533;{&#65533;&#65533;r<&#643;U&#65533;6&#65533;&#65533;&#65533;(*Q&#65533;&#65533;&#996;&#65533;p&#65533;&#65533;&#65533;9&#65533;C&#65533;&#65533;&#65533;&#65533;&#65533;&#65533;&#65533;1&#65533;&#65533;
5&#65533;&#65533;uT&#65533;yc&#65533;U&#65533;h&#65533;S:&#65533;):&#258;&#65533;P*&#65533;&#65533;&#65533;&#65533;&#65533;X+h@&#65533;+PlU+E;&#65533;&#65533;h&#65533;2w%&#65533;&#65533;&#65533;&#65533;&#65533;&#65533;	r&#705;&#65533;&#65533;1$&#65533;	&#65533;&#65533;0KR&#65533;(:UR2&#65533;&#65533;&#65533;)8P&#65533;&#1029;-P&#65533;#H$`7t&#346;;&#65533;&#65533;KC&#65533;w&#65533;O&#65533;&#644;h7&#65533;&#592;&#65533;1&#65533;&#65533;U&#65533;%&#65533;&#310;&#65533;&#65533;&#65533;T;&#65533;&#65533;Q&#65533;&#65533;R&#65533;&#65533;&#65533;&#65533;&#65533;&#65533;&#65533;q&#65533;V&#65533;P&#65533;0&#65533;&#65533;&#65533;PQ&#65533;&#65533;&#65533;30V&#65533;*&#65533;&#65533;&#65533;jcI&#65533;&#65533;~\&#65533;^&#65533;!&#65533;!9 &#65533;&#65533;&#65533;&#65533;&#65533;&#65533;&#65533;:&#65533;w!&#65533;U&#65533;&#65533;=&#65533;e&#65533;&#65533;&#1455;&#1143;&#65533;&#1591;w#&#65533;+ &#65533;&#65533;&#65533;I&#65533;&#65533;X&#65533;w0&#65533;&#65533;&#65533;&#65533;x&#65533;&#65533;Q[&#65533;&#65533;~!&#65533;!&#1347;&#65533;*&#65533;P=&#65533;&#65533;I&#65533;&#1745;&#65533;)&#65533;&#899;p`*q&#65533;9qp&#839;&#65533;m&#65533;sM&#65533;%@f@&#65533;&#65533;X&#65533;H&#65533;&#65533;&#65533;&#65533;&#65533;}&#65533;t&#65533;&#65533;$P&#1828;7&#65533;8&#65533;Jx&#65533;uS&#65533;d&#65533;
&#65533;&#65533;M[&#65533;&#65533;O!&#65533;[5&#65533;$!/i&#65533;T&#65533;k&#65533;&#65533;[&#65533;U&#65533; &#65533;&#65533; &#65533;&#65533;&#65533;*&#65533;h&#532;&#65533;&#65533;&#65533;&#65533;T(&#65533;&#65533;]&#65533;@&#65533;&#65533;T&#65533;&#647;&#65533;&#65533;h&#65533;&#65533;VP*&#65533;&#65533;&#65533;&#65533;&#65533;&#1958;&#580;&#65533;&#65533;\&#65533;&#65533;=-&#65533;jEP&#65533;&#65533;&#65533;&#65533;&#1900;)&#65533;|&#65533;&#65533;&#65533;&#65533;&#1731;&#65533;P&#65533;&#65533;+&#65533;3Y>0&#65533;M&#65533;&#65533;&#65533;&#65533;&#65533;F&#65533;&#31235;&#65533;J`&#65533; &#65533;(.&#65533;&#65533;&#65533;&#65533;(&#65533;P&#65533;RPa&#65533;&#65533;&#65533;"&#30400;&&#65533;=`&#65533;&#65533;[&#65533;&#65533;c&#65533;&#65533;/&#65533;&#65533;v&#65533;_]  :&#65533;0&#65533;f&#1803;.&#65533;M&#65533;u&#65533;&#65533;&#65533;S&#65533;#&#65533;D&#65533;&#65533;&#65533;)&#65533;&#65533;&#65533;&#65533;!&#65533;&#65533;|&#65533;&#65533;&#65533;o&#65533;&#1540;&#65533;&#65533;&#65533;&#65533;&#1922;&#65533;J&#65533;@ 8@&#65533;p&#65533;&#65533;&#65533;VL&#65533;&#65533;&#65533;`?&#65533;@&#65533;&#65533;,|&#65533;&#65533;&#65533;2&#65533;'$&#65533;(End&#65533;PdGfdI.&#65533;Pd&#65533;&#65533;&#65533;H&#65533;&#65533;Gf&#65533;&#65533;-&#65533;\&#528;|H&#1956;
Ny&#65533;&#65533;}b5[&J&#65533;L&#65533;Wv&#65533;$&#584;YN&#65533;*&#65533;&#65533;&#65533;&#513;,&#65533;&#65533;~s&#65533;!*r5%&#65533;)8&#65533;H&#65533;&#65533;&#65533;&#65533;&#65533;:H&#65533;&#65533;X&#65533;&#65533;h&#65533;A&#65533;&#65533;&#65533;p&#65533;(f&#65533; &#65533;IX>&#65533;&#1732;I&#65533;&#65533;&(&#65533;8>&#65533;&#65533;&#65533;X!v&#65533;&#65533;5u&#65533;&#65533;tV&#65533;&#65533;'&#65533;g&#65533;@&#1860;&#65533; &#65533;&#65533;&#65533;&#65533;&#65533;&#65533;Xv&#65533;<&#65533;&#65533;u4d&#65533;&#65533;XKs&#65533;&#65533;<<&#65533;&#65533;&#65533;&#65533;&#65533;j&#65533;&#65533;&#65533;&#65533;&#65533;&#65533;J6F&#65533;&#65533;&#65533;&#65533;&#65533;h&#65533;X&#65533;&#65533;&#65533;&#65533;&#65533;i&#65533;~f&#65533;&#65533;`&#65533;H&#65533;4&#65533;&#65533;&#65533;&#65533;&#65533;&#65533;8&#65533;_M&#65533;&#65533;S4&#65533;&#65533;Dp&#65533;&#65533;&#65533;&#65533;vY&#65533;&#65533;&#65533;uj&#65533;&#65533;8i&#65533;&#65533;&#65533;^&#65533;T&#2034;&#738;&#65533;&#65533;&#65533;&#65533;5&#65533;&#65533;&#65533;&#65533;D&#65533;&#65533;bX@&#65533;&BP&#65533;&#65533;&#65533;&&#65533;U.&#65533;&#65533;&#65533;&#65533;h&#65533;&#65533;&#65533;)&#65533;&#65533;]&#65533;'&#65533;&#65533;&#65533;{`&#65533;8&#65533;&#65533;&#65533;k&#65533;&#65533;P2a&#65533;4&#65533;&#65533;D&#65533;&#65533;&#65533;$N&#65533;M &#65533;&&#65533;&#65533;]b}V7&#65533;&#660;X&#65533;%&#65533;8&#65533;8l&#65533;&#65533;&#65533;&#65533;&#65533;&#65533;&#65533;&#65533;U&#65533; &#65533;}&#65533;&#65533;l&#65533;xyN&#65533;&#65533;K&#48357;&#65533;&#65533;D&#65533;&#65533;&#65533;zK&#65533;0&#65533;]&#65533;&#65533;&#65533;&#65533;&#65533;&#65533;K&&#65533;&#65533;^j&#65533;&#65533;m&#65533;X&#65533;&#65533;>&#65533;&#65533;5X&#65533;N&#65533;&#65533;Fn&#65533;&#65533;g.n&#65533;H&#65533;k&#65533;&#546;,JA&#65533;F&#65533;&#65533;h&#65533;H&#65533;L&#65533;&#65533;@`g&#23553;Nf"&#65533;N&#65533;L&#65533;h&#65533;&#65533;&#65533;`&#65533;rh&#65533;&#65533;&#65533;&#65533;&#65533;&#65533;&#65533;J&#65533;&#65533;&#65533;o&#65533;&#65533;o&#65533;&#65533;vJ&#65533;&#65533;;&#65533;c&#65533;&#65533;&#65533;T&#65533;&#65533;&#65533;3&#65533;&#65533;mJ&#65533;&#65533;bk;_&#65533;&#65533;&#65533;&#65533;%&#65533;&#65533;&#65533;&#580;&#65533;&#590;&#65533;&#65533;&#65533;&#65533;5&#65533;W&&#65533;qX&#65533;&#65533;)N&#65533;&#65533;7&#2027;&#65533;&#65533;&#65533;%2&#65533;u&#65533;\&#65533;X&#65533;X&#65533;S&#65533;&#65533;&#1540;&#65533;&#65533;&#65533;n&#65533;&#65533;&V&#65533;U&#65533;l&#65533;>&#65533;&#65533;&#1731;&#65533;&#65533;av&#65533;&#65533;&#65533;&#65533;bp&#65533;%&#65533;P8 &#65533;#?&#65533;D&#65533; A&#65533;&#65533;&#65533;&#65533;&#65533;&#65533;^KC&#65533;&#679;[&#65533;3&#65533;&#1670;&#65533;&#65533;&&#1679;:&#938;O&#65533;&#65533;a&#65533;&#65533;&#65533;p;&#65533;o&#64027;T&#1622;&#65533;&#65533;&#65533;&#65533;&#65533;yIt&#65533;F&#65533;n2 &#65533;L&#65533;&#65533;$L&#65533;b&#65533;cLG@&#65533;&#65533;&#65533;&#65533;&#65533;d&#65533;&#65533;&#65533;*&#65533;%&#65533;&#65533;&#65533;]&#65533;0_&#65533;&#65533;&#65533;&#65533;&#65533;&#65533;&#65533;uj&#65533;Y/&#65533;&#65533;#&#65533;Xk&#65533;&#65533;&#65533;2&#65533;&#65533;&#65533;&#65533;:1&#65533;H &#65533; Ab f&#65533;&#65533;&#65533;M&#65533;H<&#65533;&#65533;^&#65533;&#65533;&#65533;H&#65533;zr2&#65533;&#65533;&#65533;&#65533;&#65533;&#65533;&#65533;&#65533;rJ,b&#65533;H&#65533;`l&#65533;f&#65533;&#65533;/&#65533;&#65533;l&#65533;p&#65533;-&#65533;ur4D3yws&#65533;vO&#65533;&#65533;\w&#65533;&#65533;&#65533;&#1859;x&#65533;]&#65533;`s&#65533;&#65533;R&#65533;&#65533;Y/&#65533;o&#65533;&#65533;&#65533;(&#65533;ph&#65533;&#65533;&#65533;&#65533;&#65533;&#65533;3&#65533;&#65533;&#65533;&#65533;f&#65533;n&#65533;&#65533;&#65533;`&#65533;%&#65533;&#65533;&#65533;&#65533;bP&#65533;&#65533;&#65533;P&#65533;&#65533;3&#525;&#65533;&#65533;l&#65533;*&#65533;1&#65533;R&#65533;&#65533;(&#65533;Jui&#65533;$&#37149;&#65533;_-&#1774;Z&#65533;gz&#65533;1&#65533;&#65533;]/+&#65533;&#65533;e1.>g&#65533;e8&#65533;&#65533;&#65533;n1*''&#65533;#&#65533;(&#65533;t&#65533;&#65533;&#65533;G&#65533;&#65533; wr*w}WmH&#65533;(&#65533;&#65533;7&#65533;d(&#65533;&#65533;W&#65533;(&#65533;&f&#65533;&#65533;a&#65533;g&#65533;S &#65533;&#65533;&#65533;v&#65533;u&#65533;f&#65533;&#65533;L&#680;&#65533;&#65533;a&#65533;Hy&#65533;&#65533;&#65533;&#65533;9&#65533;&#65533;&#65533;&#65533;&#65533;&#65533;&#65533;&#65533;X&#65533;1&#65533;&#65533;&#65533; &#65533;&#65533;n&#65533;&#65533;M&#65533;&#65533;n&#65533;&#65533;C`y&#65533;-0&#65533;,&#65533;&#1281;@&#65533;'&#65533;&#65533;R~2&#65533;&#65533;5&#65533;K&#65533;&#65533;&#65533;&#65533;Ae'ks&#65533;&#65533;g&#65533;Vn~&#65533;&#65533;&#65533;&#65533;&#65533;&#65533;-&#65533;o&#65533;&#65533;&#65533;&#65533;&#65533;&#65533;v&#65533;&#1477;&#65533;&#65533;&#65533;&#65533;&#65533;&#65533;%&#65533;&#65533;&#65533;[&#65533;\~w&#65533;yO&#65533;W&#65533;&#65533;&#65533;H&#65533;&#65533;&#1789;&#65533;&#65533;&#65533;&#65533;&#65533;r&#65533;w&#65533;H&#65533;o &#65533;&#65533;&#65533;}!&#65533;bF&#65533;&#65533;B&#65533;(q"&#330;/b&#65533;&#65533;&#65533;@&#65533;&#65533;&#65533;&#65533;P&#65533;&#65533;&#65533;&#65533;&#546;&#1215;{&#65533;T&#65533;	"&#65533;$Q&#65533;@u1&#65533;N&#65533;"&#65533;&#65533;&#65533;&#65533;Dk&#65533;&#65533;&#65533;&#65533;SDO&#65533;2&#65533;&#65533;&#65533;&#65533;&#65533;&#65533;lx&#1080;&#65533; Q&#65533;&#65533;\&#65533;1&#65533;P&#65533;L`&#65533;"&#65533;&#65533;&#65533;&#65533;b&#65533;4f`&#65533;&#65533;}(&#65533;&#1507;O&#65533;Fd&#65533;o&#65533;A&#65533;G$Q&#65533;&#65533;&#65533;&#65533;*N&#65533;&#1073;&#65533;&#65533;-A&#65533;&#65533;
&#65533;&#65533;&#65533;A.&#65533;&#65533;_&#65533;&#1125;A&#65533;FmZ&#65533;&#275;&#65533;_&#65533;&#65533;&#65533;XF&#1087;&#1603;i&#65533;V&#65533;&#65533;&#65533;&#65533;&#65533;x &#836;&#65533; &#65533;&#65533;&#65533;GAm&#65533;&#65533;&#334;&#65533;&#65533;&#65533;^&#65533;N&#65533;&#65533;t&#65533;	-r7h&#65533;"&#65533;&#65533;~\&#65533;&#65533;%|&#65533;'&#1607;g&#65533;&#65533;&#65533;&#65533;&#65533;&#65533;&#65533;&#65533;o&#65533;G"=&#65533;&#65533;E&#65533;I&#65533;&#65533;'&#65533;hBC'y&#65533;4&#65533;&&#65533;4X&#65533;=&#65533;&#65533;OKe&#65533;`&#65533;&#65533;^6&#65533;&#65533; vU&#65533;A0=D A&#65533;&#65533;Z"&#65533;&#65533;fY&#1120;	&#65533;i&#65533;&#65533;;&#65533;uJ&#65533;$q&#65533;&#65533;&#65533;(&#65533;&#65533;
(&#65533;bM8&#65533;&&#65533;=Q&#65533;%L&#65533;&#65533;@X&#65533;&#65533;e	&#65533;&#65533;	0VI&#65533;&#65533;&#65533;&#65533;&#65533;]&#65533;&#65533;!&#65533;&#65533;u" &#65533;&#65533;h%&#65533;&#65533;&#65533;j{&#65533;&#65533;'i&#65533;&#65533;y&#65533;~&#65533;&#65533;f&#65533;[m&#65533;&#65533;f(P&#65533;&#65533;&#65533;?&#65533;\&#65533;5&#65533;LDA&#65533;U$	~&#65533;iG&#65533;D&#65533;1&#65533;q&#65533;&#65533;&#65533;\q&#65533;y&#65533;&#140;.&#65533;jP&#65533;&#65533;&#65533;L
}&#65533;L&#65533;&#65533;pAp&#65533;D xG&#65533;&#65533;&#65533;&#65533;C&#65533;&#65533;:&#65533;&#65533;&#65533;&#65533;E&#65533;$@P&#65533;bk&#65533;'HG&#65533;&#65533;&#65533;-E,mp&#65533;&&#65533;r&#65533;[dS&#65533;%&#65533;(&#65533;&#65533;]&#65533;3a&#65533;&#65533;&#65533;y&#65533;DgBoEI&#65533;+&#65533;Da&#65533;&#65533;%&#65533;&#65533;AF&#65533;&#65533;&&#65533;A| Q&#65533;&#65533;&#65533;?&#65533;&#65533;@&#65533;b&#65533;&#65533;$M*@&#65533;2DQ&#65533;&#65533;c&#65533;$q&#65533;M-&#65533;\&#65533;&#759;4&#65533;2_|EWG)8&#65533;&#65533;r&#65533;I&#65533;[owj&#65533;5&#65533;!&#65533;m&#65533;y~TZ&#1260;&#65533;&#65533;c&#65533;OK&#65533;t&#1312;}D`&#65533;[&#65533;(&#65533;&#65533;]&#65533;n&#65533;&#65533;5&#65533;@2Pq&#65533;&#65533;s&#65533;?i&#65533; 3&#65533;Nt&#364;&#65533; &#65533;t&#65533;rm&#65533;&&#1566;
&#1132;t&#65533;&#65533;&#65533;@&#65533;Z&#65533;&#65533;}G&#65533;i&#65533;&#65533;&#65533;&#65533;&#65533;&#65533;^e&#65533;V&#65533;E&#65533;]&#65533;&#65533;&#65533;&#65533;&#65533;&#65533;d&#65533;&#65533;&#65533;~&#65533;.&#1843;&#65533;e;&#65533;&#65533;`&#65533;&#65533;n&#65533;&#65533;c;>&#65533;&#65533;& s,A&#65533;S&#65533;&#65533;&#65533;&#65533;;t&#65533;?XR&#65533;}&#65533;&#65533;D7&#65533;&#65533;&#65533;C&#65533;<d:&#65533;k/ :s&#65533;&#65533;&#65533;&#65533;f&#65533;@&#65533;&#65533;,QP&#65533;&#803;>)5&#65533;A&#65533;TDA4a&#65533;@&#65533;>Au&#65533;m.F&#65533;SH&#65533;&#65533;-&#65533;!j	&#65533;&#65533;:&#65533;!*&#65533;&#65533;&#65533;5&#65533;&#65533;&#65533;2E&#65533;&#65533;&#65533;&#65533;&#553;J&#65533;&#65533;	&#65533;!&#65533;&#65533;k &#65533;&#65533;<&#65533; &#65533;2&#65533;
'&#65533; &#65533;&#65533;o &#65533; N%7&#65533;&#260;&#65533;2&#65533;& &#65533;&#65533;&#65533; &#65533;a&#65533;&#65533; &#65533;Dop&#65533;[&#65533;&#65533;&#65533;E$z+)&#140;&#65533;-&#24674;A&#65533;&#65533;&#65533;&#65533;&#65533;&#65533;&#65533;&#65533;GHWF2ND$f&#65533;H%Nr ~E&#65533; $&#65533;[&#65533;&#65533;B&#65533;$}&#65533;#&#65533;&#65533;&#65533;&#65533;&#65533;5h&#65533; &#65533;&#65533;&#65533;@y&#65533;&#65533;F&#65533;&#65533;$&#65533;&#65533;@&#65533;s&#65533;&#1384;&#65533;5r&#65533;N
&#65533;L&#65533;&#65533;5 "&#65533;&#65533;&#1119;&#65533;&#65533;J&#65533;&#65533;zH&#65533;@&#65533;&&#65533;&#65533;&#65533;[&#65533;&#65533;v&#65533;&#65533;@0*&#65533;@`&#65533;c6-$&#65533;d&#65533;1&#65533;&#65533;L&#1008; &#65533;&#65533;q&#65533;&#65533;C&#65533;&#65533;&#65533;Q&#65533;&#65533;&#65533;S&#65533;
&#65533;&#65533;&#65533;&#65533;
r&#65533;$&#65533;H 6h&#65533;&#65533;{&#65533;&#65533;&#1175;CJ&#65533;!&#690;&#65533;&#65533;F&#65533;&#65533;&#65533; &#65533;"&#65533;&#65533;NK&#65533;T&#65533;HZP&#65533;&#65533;&#65533;m&#65533;&#65533;
&#65533;?&#65533;p&#65533;B&#65533;&#65533;IA0&#65533;&#1090;4`&#65533;&#65533;F&#65533;&#65533;SH&#65533;8B;&#65533;p
% i 
&#65533;&#65533;<&#65533;&#65533;&#65533;'&#65533;&#65533;&#65533;J&#293;&#65533;1&#65533;&#65533;&#65533;<&#65533;0&#705;&#65533;&#65533;&#65533;$&#65533;&#65533;P&#65533;&#65533;&#65533;&#65533;&#65533;T&#65533;@&#65533;&#65533;r+&#65533;&#65533; &#65533;B&#65533;5&#65533;L#1&#65533;&#65533;U&#65533;t&#65533;"&#65533;&#65533;?B&#65533;DD&#65533;&#65533;&#65533;\&#65533;j	&#65533;a&#65533;x&#65533;&#65533;Tc3 {8&#65533;"&#65533;&#65533;&#65533;$&#65533;1&#1537;&#65533;&#65533; 8&#65533;+&#65533;&#65533;S&#65533;&#65533;&#65533;&#65533;t&#65533;"&#65533;3&#65533;i&#65533;d^&#65533;&#65533;&#65533;&#65533;rpSB&#65533;&#65533;k#&#65533;MB[&#65533;9`"?\&#65533;?6&#65533;P&#65533;,&#65533;&#65533;&#65533;&#65533;&&#65533;1xRd&#65533;5x&#65533;&#65533;H&#65533;8z&#65533;&#65533;:&#65533;(*&#65533;&#19953;&#65533;Lr&#65533;&#65533;[1&#65533;Y&#65533;&#65533;A0 &#65533;&#672;'&#65533;n&#65533;&#65533;<d&#65533;&#65533;xC &#65533;&#65533;&#65533; 2(&#65533;y&#65533;+=&#65533;&#65533;&#65533;&#65533;&#65533;NI74'&#65533;%`B&#65533;&#65533;&#65533;&#43094;&#65533;&#65533;)`&#65533;KX&#278;&#65533;d*	2O&#65533;p&#65533;&#65533;&#65533;2&#65533;aD)&#65533;7&#1546;S&#65533;#V&#65533;H<"&#65533;&#65533;&#65533;v&#65533;/&#65533;d&#65533;&#352;&#65533;&#65533;P&#65533;J&#65533;&#65533;Oy8&#65533;D&#65533;)8&#65533;&#65533;&#65533;&#65533;pD4k&#65533;&#65533;e"&#65533;&#65533;&#65533;}&#65533;r1_l&#65533;F&#65533;&#65533;&69	&#65533;S"S~&#65533;&#65533;M&#65533;&#65533;1@&#65533;Pi~&#65533;_&#65533;G	&#144;&#65533;X&#65533; &#65533;&#65533;&#65533;\&#65533;&#65533;&#65533;&#65533;s&#65533;@g.&#65533;Y&#65533;&#65533;&#65533;s&#65533;M&#65533;&#65533;$&#944;&#65533;&#65533;&#65533;&#65533;g&#65533;T&#65533; &#65533;>&#65533;?&#65533;&#1038;!&#65533;&#65533;&#65533;F&#65533;	r&#65533;&#65533;DI&#65533;&#65533;&#65533;&#65533;&#65533;0!T&#65533;&#1290;&#65533;&#65533;?*&#65533;&#65533;!<9&#65533;!&&#65533;-&#65533;&#65533;&#65533;uq&#65533;@&#65533;HR&#65533;&#65533;S &#65533;Bl&#65533;a&#65533;!&#141;!lc&#65533;&#65533;&#65533;&#65533;&#65533;W&#65533;1&#65533;&#65533;&#65533;A&#65533;1&#1186;&#65533;&#1568;h&#65533;2&#65533;&#65533;&#65533;&#65533; V&#65533;E&#65533;&#65533;aOdG&#65533;GT&#65533;*&#65533;4# &#65533;&#65533;/&#65533;R&#65533;&#65533;&#65533;&#65533;9&#65533;&#65533;\&#65533;&#65533;4YDP
'&#65533;&#65533;	&#65533;&#65533;yV&#1457;1&#65533;&#1508;&#65533;&#65533;&#65533;X&#65533; L&#65533;&#65533;&#65533;&#65533;&#45176;"p(&#65533;sS&#65533;&#65533;&#65533;l!&#65533;+H0&#65533;&#65533;&#65533;&#65533;&#65533;&#65533;%&#65533;tAf^&#65533;4zy&#65533;&#65533;#&#65533;&#65533;\Z&#65533;&#65533;`4&#65533;iK&#65533;H 5&#65533;&#1188;&#65533;(&#65533;&#65533;B`m&#65533;(&#65533;&#65533; &#65533;zDT&#65533;h}:&#65533;q&#65533;&#65533;=&#65533;h'&#65533;&#65533;&#65533;k&#65533;&#65533;&#65533;&#65533;f&#65533;&#65533;g&#65533;&#65533;&#65533;&#65533;&#65533;@a&#65533; &#396;
&#65533;q8&#65533;&#65533;&#1512;L&#65533;&#65533;&#65533;@&#65533;O&#65533;!d&#1066;F&#65533;&#65533;	&#65533;&#65533;Q&#1589;&#65533;&#65533;&#65533;&#65533;&#65533;&#65533;&#65533;? &#65533;&#65533;<&#65533;N&#65533;&#65533;	&&#65533;E&#65533;&#65533;'H&#65533;&#65533;MA&#65533;&#65533;&#65533;&#1800;}&#65533;&#589;&#65533;p,"&#65533;\&#65533;M
B&#65533;&#65533;5&#65533;&#65533;6v&#65533;b&#65533;|&#65533;&#65533;&#65533;&#65533;&#65533;~g&#65533;	&#65533;oR&#65533;&#65533;&#65533;\&#65533;$gv$&#65533;&#65533;t*&#65533;2<e&#65533;&#65533;i&#65533;)&#65533;!&#65533;Spld&#65533;h:A&#65533;&#65533;&#65533;&#65533;&#65533;&#65533;2J(5&#65533;&#65533;&#65533;kmME&#65533;&#65533;&#65533;&#65533;G&#65533;&#1785;&#65533;&#65533;&#65533;@&#65533;D&#65533;_*&#65533; A&#65533;&#65533;<0`>R&#65533;&#65533;&#65533;&#65533;&#65533;&#65533;&#65533;<X`w&#65533; &#65533;OD&#65533;	&#65533;&#65533;A&#65533;Aw`A&#65533;&#65533;D&#65533;@6&#65533;&#65533;D6&#65533;O6&#65533;&#65533;&#65533;&#65533;&#65533;J&#65533;Q&#65533;&#65533;&#65533;&#65533;	&#65533;|&#65533;?&#65533;&#65533;=X&#65533;4&#65533;D&#65533;DL&#65533;&#65533;&#65533;&#65533;&#65533;&#65533;&#65533;=D&#1537;&#65533;^A\&#65533;&#65533;Y&#65533;&#65533;&#65533;&#65533;&#65533;&#65533;&#65533;&#65533;&#65533;&#65533;&#65533;d'&#65533;&#65533;M&#65533;J&#65533;D&#65533;L&#65533;&#65533;Yf&#65533;&#65533;&#65533; l&#65533;C&#65533;&#65533;?8_l&#65533;[&#65533;&#65533;ND &#65533;A&#65533; &#65533;&#65533;&#65533;g S11\":&#65533;""&#65533;"2Y&#65533;&#65533;`F&#65533;@l&#2017;&#65533;&#65533;&#65533;&#65533;lD&#65533;&&#65533;#UF&#65533;&#65533; &#65533;&#65533;	&#65533;b<&#65533;'&#65533;&#65533;(&#65533;&#65533;&#65533;&#65533;l*r&#65533;
&#65533;`&#65533;&#65533;`:&#65533;OA&#65533;".&#65533;C
&#65533;&#65533;M&#65533;%i&#65533;&#65533;&#65533;A&#65533;&#65533;`D,#:&#65533; &&#65533;@0&#674;D&#65533;&#65533;&#65533;`$&#65533;&#65533;D}u&#65533;F&#65533; &#65533;m HP&#65533;&#65533;&#65533;@d&#65533;&#65533;$&#65533;	D&#65533;)&#271;&#65533;5&#65533;&#266;&#65533;p&#65533;&#65533;&#65533;&#65533;@&#65533;!D&#65533;6CU&#65533;SY&#65533;HA&#65533;&#65533;Ch&#65533;&#65533;&#65533;&#65533;&#65533;&#65533;&#65533;)&#65533;'&#65533;&#65533;&#65533;&#65533;[A&#65533;&#65533;?p&#65533;&#65533;'TdF&#65533;&#65533;&#65533;&#65533;&#65533;&#65533;U&#65533;&#65533;R&#65533;&#65533;&#65533;>D&#65533;&#65533;O&#65533;&#611;AA&#65533;8A&#65533;&#65533;D=&#65533;$&#65533;&#65533;&#65533;&#65533;&#65533;&#65533;&#65533;l6^&#65533;$&#65533;C&#65533;U&#65533;@<&#65533;&#65533;&#65533;_&#65533;&#65533;PD"F@"E&#65533;VA&#65533;g&#65533;&#65533;Tn&#65533;0B0&#65533;,#lT:YX&#65533;&#65533;*0A"l&#65533;Yn&#65533;XJ0\v1&#65533;3c&#65533;&#65533;k&#65533;&#65533;@&#65533;&#65533;1&#65533;&#65533;?&#65533;".&#65533;&&#65533;Ob&#65533;&#65533;2VD6P&#65533;?&#65533; d~&#65533;Pn&#65533;g&#65533;&#1324;&#65533;&#65533;?&#65533;KtQ~&#65533;&#65533;?<  %!&#65533;&#547;J"&#65533;)&#65533;&#65533;M&#65533;I&#65533;&#65533;,&#65533;k&#65533;&#65533; ]A&#65533;&#65533;&#316;&#65533;/&#65533;&#65533; &#65533;Ye&#65533;&#65533;&#65533;]&#65533;'&#65533; %|p@Y}&#65533;A_&#292;&#65533;&#65533;&#65533;&#65533;&#65533;&#65533;p!%&#65533;&#65533;	A&#65533;^k<OR&#65533;&#65533;&#65533;&#65533;KF&#65533;G&#65533;&#65533;D&#65533;&#65533;&#65533;&#65533;&#65533;&#65533;V&#65533;&#65533;&#65533;\d&#65533;	j&#65533;&#65533;&#65533;S#&#65533;g}&#65533;&#65533;dQ&#65533;~&#65533;&#65533;5M&#65533;R\&#65533;i]\DdSe\&#65533;R2JV&#65533;&#65533;T&#65533;&#835;&#65533;V>&#65533;*&#65533;&#65533;?&#65533;&#65533;?&#65533;&#65533;
H&#65533;0j&#65533;?<\b&#65533;eX1&#65533;e&#65533;&#65533;F&#65533;e&#65533;&#65533;C_&#65533;b&#65533;&#65533;",&#65533;bbN&#65533;
&#65533;&#65533;	P&#65533;&#65533;>&#65533;M=&AL&#65533;~rM&#65533;F&#65533;&#65533;fr&#65533;v
&#65533;l&#65533;&#65533;&#65533;&#65533;&#65533;4&#65533;&#65533;Bl&#65533;&#65533;=&#65533;&#65533;&#65533;&#65533;&#65533;R*1&#65533;E&#1318;RX&#65533;&#65533;c&#65533;&#65533;&#65533;&#65533;&#65533;^&#65533;&#65533;&#65533;j^Y=&#65533;&#65533;&#65533;PA&#65533;&#65533;+M&#65533;&#65533;'&#65533;a&#65533;H&#65533;&#65533;&#65533;&#65533;;\'&#65533;&#65533;&#323;&#65533;&#65533;C&#65533;\X&#65533;FU&#65533;&#65533;&#1022;=p&#31693;&#65533;DX@:xJNF	&#65533;?&#65533;M&#65533;&#65533;f&#65533;'}z*#&#65533;'g&#65533;&#65533;&#65533;N&#65533;&#65533;jeD&#65533;E&#65533;FSB&#65533;nd&#65533;&#65533;T&#65533;AL&#65533;huR&#65533;FV&#65533;A&#65533;&#65533;~&#65533;&#65533;k&#65533;9&#261;z&#65533;*&#65533;&#65533;&#65533;>&#65533;&#65533;&#65533;T&#65533;ZZhA&#65533;@]&#65533;^&#65533;C&#65533;&#65533;&#65533;
&#65533;&#65533;&#65533;&#65533;h&#65533;&#65533;A&#65533;A0&#65533;&#65533;N	&#65533;h	&#65533;&#65533;	&#65533;&#65533;&#65533;&#206;ZDd&#65533;jwpf&#65533;NF&#65533;Z%&#65533;&#65533;&#65533;&#65533;!&#65533;@B)&#65533;&#65533;:&#65533;&#65533;&#65533;&#65533;D&#65533;+&#65533;Aw&#1747;&#65533;&#65533;&#65533;&#65533;&#65533;A&#65533;&#65533;ehB1&#65533;&#65533;U&#65533;&#65533;=4&#65533;=P)&#65533;D&#65533;&#65533;&#65533;(@&#65533;&#65533;BEz,D&#65533;p &#65533;&#65533;+p&#65533;<DCY@a&#65533;&#65533;$D&#65533;&#65533;&#65533;&#65533;DH&#65533;C&#65533;,&#65533;CbY&#65533;&#65533;R&#65533;A&#65533;&#65533;&#65533;\<&#65533;@&#65533;G^H&#65533;&#65533;&#65533;l g&#65533;&#65533;&#65533;2&#65533;R&#65533;&#65533;&#65533;&#65533;5&#65533;&#65533;T&#65533;Z%V&#53390;&#1449;J\&#65533;J<&#65533;
&#65533;&#65533;3&#65533;&#65533;&#65533;&#65533;&#65533;&#65533;
&#65533;&#65533;@`A&#65533;-	&#65533;&#65533;&#65533;e&#65533;@&#65533;&#65533;&#65533;E&#65533;&#65533;-&#65533;k&#65533;&#1793;	&#65533;&#65533;&#65533;&#65533;D\&#65533;\&#65533;&#65533;F&#65533;G&#65533;&#65533;&#65533;&#65533;&#65533;&#65533;F8v&#65533;&#65533;c&#65533;&#65533;>Pb&#65533;&#65533;&#65533;&#65533;W&#65533;&#65533;,&#65533;&#65533;&#65533;?,&#1583;&#65533;&#65533;@&#1833;>&#65533;&#65533;&|B&#65533;&#65533;&#65533;&#65533;DD&#65533;&#65533;&#65533;&#65533;&#65533;;n&#65533;?&#65533;&#65533;&#65533;<&#65533;&#65533;E&#65533;&#65533;BHA&#65533;?&#65533;&#65533;U&#65533;&#65533;&#65533;DdBA&#65533;&#65533;&#65533;<&#65533;&#65533;
&#65533;+&#65533;&#1022;&#65533;AH&#65533;D&#65533;&#65533;+&#65533;&#65533;&#65533;?M&#65533;&#65533;0&#65533;&#65533;&#65533;N&#65533;M&#65533;&#1444;&#65533;&#299;&#65533;&#65533;&#65533;&#65533;&#65533;2&#65533;$j&#65533;&#65533;)&#65533;DF'&#65533;&#65533;9&#65533;&#65533;&#65533;&#65533; &#65533;&#65533;nP&#65533;D&#65533;mE&#65533;&#65533;&#65533;&#65533;&#1542;&#65533;&#65533;BD&#65533;&#65533;[W&#65533;&#65533;&#65533;D&#65533;bA&#65533;b&#65533;&#1325;&#65533;&#65533;-}&#65533;e2&#65533;^&#65533;@&#65533;&#65533;&#65533;&#65533;b~.D&#65533;&#65533;&#65533;Z&#439;h&#65533;6&#65533;&#65533;&#65533;ZD&#65533;(&#65533;&#65533;Y&#65533;&#65533;&#65533;G&#65533;<&#65533;<xA<&#65533;@+&#65533;&#65533;&#65533;"X<&#65533;&#65533;
&#65533;&#65533;$&#65533;X@q<&#65533;&#65533;&#65533;&#65533;&#65533;4&#65533; l&#65533;xU&#65533;x1&#65533;Q&#65533;&#65533;!A&#65533;&#65533;&#65533;&#65533;&#65533;&#65533;&#65533;? &#65533;	1&#65533;A&#65533;*&#65533;PAbA&#65533;&#65533;8!&#65533;&#65533;?&#65533;&#65533;&#65533;[<&#65533;4&#65533;C<&#65533;?L L&#65533;x&#65533;&#1764;&#65533;a&#65533;AL>&#65533;&#65533; &#65533;%S&#65533;?&#65533;A&#65533;&#65533;!&#65533;&#65533;?m2A&#65533;?&#65533;/AL &#65533;&#65533;1!&#65533;(&#65533;&#65533;&#65533;_&#65533;Z&#65533;H&#65533;`NM&#65533;e<&#65533;i&#65533;&#65533;&#65533;&#65533;.
/&#301;&#65533;&#65533;;eQbm1c&#65533;&#65533;&#65533;&#65533;&#65533;&#65533;M&#65533;2hm&#1578;g)3&#65533;BD0S&#65533;&#65533;
&#65533;@&#65533;B&#65533;X^&#65533;@&#65533;-]fkD&#65533;&#65533;&#65533;t&#65533;%:&#65533;pE&#65533; `&#65533;`F&#65533;3&#65533;	&#65533;0D&#65533;&#65533;f&#65533;\cE\&#65533;&#65533;&#65533;5&#65533;QA&#65533;&#65533;&#65533;&#65533;pw&#65533;&#65533;?,&#65533;+]o<&#65533;dwLBa&#65533;&#65533;&#65533;L&#65533;D?&#65533;5&#65533;?&#65533;D&#65533;&#65533;t/(&#65533;A&#65533;&#65533;?&#65533;&#65533;0&#65533;&#65533;"<@&#65533;<&#65533;@&#65533;&#65533;@@&#65533;&#1536;_^U&#65533;=&#65533;&#65533;&#65533;&#65533;'&#65533;&#65533;&#65533;OBG&#65533;&#65533;&#65533;FW&#65533;&#65533;&#65533;<y&#662;aq&#65533;@(&#65533;&&#65533;Vq&#65533;&#65533;*S&#65533;&#65533;&#65533;4%[&#65533; X&#65533;C&#65533;%&#65533;&#65533;&#65533;2X
& V&#65533;$d&#65533;Y&#65533; &#65533;&#65533;C&#65533;&#65533;&#65533;&#65533;<\&#1067;Gt&#65533;h&#65533;&#65533;5&#65533;N&#65533;&#65533;gtE&#65533;&#65533;&#65533;@&#65533;*U&#65533;&#65533;0&#65533;26&#65533;Z&#65533;6&#65533;&#65533;m&#65533;cc&#65533;&#65533;&#65533; &#65533;s&#65533;h&#65533;?&#65533;&#65533;@&#65533;&#65533;1j&#65533;a&#65533;	b&#65533;)&#65533;&#65533;E&#65533; dZ&#65533;,&#65533;?&#65533;&#65533;?G&#65533;~&#65533;NG&#65533;&#65533;H&#65533;FL&#65533;&#65533;CL_&#65533;&#65533;&#65533;`&#65533;/}&#65533;E&#65533;"&#65533;&#65533;"V&#65533;A&#65533;&#65533;/R ,&#65533;&#65533;D&#402;a&#65533;&#65533;
\&#65533;&#65533;&#65533;&#65533;U&#820;&#65533;j&#65533;&#65533;&#65533;o&#65533;(&#65533;A&#65533;&#65533;&#65533;C=M&#65533;JO&#65533;y>&#65533;$|2&#65533;L&#65533;<&#65533;?&#65533;&#65533;a&#65533;&#65533;k 2b}PAtuA&#65533;wG&#65533;k&#65533;R&#65533;&#65533;@LL&#65533;ND&#65533;&#65533;&#65533;Ho&#65533;&#65533;CX]{K/?D!&#65533;&#65533;&#65533;2&#65533;&#65533;'A&#65533;&#65533;lkD&#65533;eh1vas&#65533;7&#65533;&#65533;&#65533;x&#65533;&#65533;&#65533;&#65533;&#760;&#65533;&#65533;d&#65533;(&#65533;^v&#65533;~&#65533;&#65533;C/&#65533;&#65533;CD9&#65533;`&#65533;&#65533;&#65533;vF&#65533;3#&#65533;&#65533;,&#65533;bD.&#65533;RC&#65533;&#65533;0&#246;?gyd&#65533;T&#65533;&#65533;&#65533;}&#65533;&#65533;k&#65533;&#65533;&#65533;(&#65533;A/&#65533;&#65533;-7F&#65533;&#65533;,&#65533;"&#65533;&#65533;"&#65533;%r"&#65533;&#65533;GGrE<&#65533;D&#65533;W&#65533;&#65533;r<&#65533;&#65533;&#65533;&#65533;`&#65533;=t7U@A&#65533;`,Nxv&#65533;&#65533;&#65533;?&#65533;&#65533;*M&#65533;&#65533;&#65533;yE&#65533;RW&#65533;G&#65533;>&#65533;@&#65533;1BQ8)[&#65533;&#65533;v&#65533;&#65533;"&#65533;CP&#65533;A\r(3&#65533;%&#65533;b&#65533;7D&#65533;zA&#65533;5&#65533;78&#65533;&#65533;&#65533;&#65533;?0Mg&#65533;5&#65533;&#65533;&#65533;&#65533;&#65533;&#65533;&#65533;G7&#65533;F&#65533;&#65533;C&#65533;&#65533;&#65533;x&#65533;:sGG&#65533;6;A&#65533;&#65533;e[&#65533;&#65533;ZR_&#65533;h^&#1445;&#65533;&#65533;%&#65533;W&#65533;1&#947;A|O&#65533;&#65533;(&#65533;&#65533;<&#65533;A&#65533;&#65533;
&#65533;v&#65533;k&#65533;&#65533;k&#65533;&#65533;(A&#65533;>&#65533;&#65533;&#1793;ksy&#65533;f&#65533;&#65533;&#65533;g&#65533;H&#65533;&#65533;?&#65533;&#65533;&#65533;&#65533;~PaUG&#65533;F4&#65533;&#65533;>&#65533;RD#w598>&#65533;&#65533;&#65533;&#65533;&#65533;1W&#65533;&#65533;@D/Dt)D&#65533;s&#65533;&#418;qY&#65533;'&#65533;%&#1026;D,&#65533;{&#65533;&#65533;&#65533;Al:D&#65533;0(&#65533;Q&#65533;&#65533;O'&#65533;c&#65533;&#65533;&#65533;?&#65533;&#65533;&#65533;&#65533;@!r&#65533;Cc}&#65533;&#65533;8DX&#65533;&#65533;&#65533;M&#65533;&#65533;&#65533;E$}&#65533;zL]&#65533;&#65533;&#65533;&#65533;&#65533;&#65533;#&#65533;&#65533;;&#65533;__&#65533;_&#65533;gDU&#65533;aG{&#65533;K;Q^&#65533;@x&#65533;&#65533;&#65533;&#65533;&#65533;L&#65533;&#65533;Z&#65533;&#65533;j&#65533;&#65533;&#65533;&#65533;&#65533;&#65533;&#65533;e:GG+&#65533;0&#65533;;&#65533;1&#65533;0&#65533;:&#65533;2&#65533;&#65533;&#65533;&#65533;&#65533;&#65533;D&#65533;&#65533;&#65533;&#65533;&#65533;&#973;&#65533;&#65533;&#65533;&#65533;C&#65533;O&#65533;o&#65533;l<&#65533;&#65533;[&&#65533;W&#65533;&#65533;&#65533;&#65533;&#65533;rO&#65533;D&#65533;&#65533;vS&#65533;&#65533;&#65533;@1Gk&#65533;&#65533;~&#65533;?&#65533;&#65533;2P&#65533;&#65533;D&#65533;&#65533;cp&#65533;&#65533;Y&#65533;(&#65533;&#65533;?&#65533;&#65533;&#65533;&#65533;@dEH&#65533;-&#65533;&#65533;P&#65533;
elD&#65533;&#65533;&#65533;$&#65533;&#65533;x&#65533;G&#65533;)L&#778;B&#65533;&#65533;qaQ&#65533;3&#65533;A&#65533;o)&#65533;&#65533;&#65533;1&#65533;g&#65533;&#65533;&#65533;/@&#65533;7&#65533;&#65533;&#65533;&#65533;&L&#65533;&#65533;o&#65533;&#65533;9,8&#65533;?'&#248;&#65533;W&#18399; &#65533;&#65533;&#65533;	&#65533;&#65533;&#65533;J]&#65533;&#65533;&#65533;&#65533;&#65533;,b&#65533;&#2018;?m&#65533;90'&#989;5w&#65533;&#65533;8&#65533;hQ&#65533;G&#65533;&U&#65533;&#65533;&#65533;&#65533;M&#65533;F&#65533;&#65533;&#65533;iU&#65533;e&#65533;f&#378;U&#65533;V&#65533;_&#65533;&#65533;&#65533;&#65533;&#65533;@&#65533;&#65533;&#65533;e`,i&#65533;&#65533;5&#65533;&#65533;&#65533;&#65533;&#65533;t&#1941;j&#65533; _3~&#65533;&#65533;U&#65533;n&#65533;&#65533;&#65533;&#65533;&#65533;	&#65533;&#65533;&#1478;&#65533;&&#65533;)6&#65533;&#65533;?&#65533;wL&#65533;I&#65533;F&#65533;;&#65533;&#326;&#65533;&#65533;&#65533;.~j:&#65533;&#65533;pD&#65533;&#65533;&#65533;&#65533;;='&#65533;&#65533;P&#65533;&#65533;&#65533;&#65533; &#65533;7!M&#65533;I^L&#65533;2aR&#65533;C&#65533;8.p &#65533;T&#65533;&#65533;.&#65533;&#65533;&#65533;AM&#65533;&#65533;&#65533;&#65533;ys&#65533;Kn(h&#65533;&#65533;P&#65533;Z(&#65533;&#65533;7&#65533;b&#65533;u(&#65533;d&#65533;&#65533;&#65533;Hi&#65533;&#65533;&#65533;#&#33846;&#65533;&#65533;&#65533;&#65533;&#65533;&#65533;&#65533;&#468;&#65533;&#65533;&#32771;&#65533;&#65533;!&#65533;&#65533;	.&#65533;&#65533;J&#65533;B&#65533;&(D&#16946;&#65533; &#65533;bn&#65533;&#65533;&#1230; &#65533;^&#65533;&#65533;&#65533;&#65533;&#65533;&#65533;xB&#65533; &#65533;&#65533;&#29250;2q&#65533;#&#65533;v&#65533;	&#65533;E&#65533;i	&#65533;b&#65533;	&#600;h&#65533;&#65533;I&#65533;&#65533;&#65533;&#65533;J&&#65533;<m&#65533;-&#65533;&#65533;&#65533;)&#65533;r&#65533;&#65533;&#65533;1&#65533;"&#65533;&#65533;2&#65533;&#65533;&#65533;0&#65533;ZsM&#65533;&#1292;S&#898;T&#65533;&#65533;N&#65533;z+&#65533;&#65533;&#65533;2@&#65533; 4-&#65533; &#65533;+4&#65533;&#65533;&#65533;&#65533;&#65533; Cl&#65533;9
&#164; L&#65533;&#65533;+&#65533;"&#65533;L&#65533;&#65533;&#65533;&#65533;&#65533;7.!&#519;9I-&#65533;I-O&#765;&#65533;&#65533;&#65533;&#482;&#65533;[n&#65533;&#65533;&#65533;&#65533;C&#65533;&#65533;&#65533;&#65533;t&#65533;o&#1474;&#65533;&#65533;m7in"&#65533;&#65533;&#65533; &#65533;&#9423;&#65533;&#65533;)&#65533;&#65533;f<Hj&#65533;&#65533;&#65533;&#65533;l&#65533;&#65533;o(m'rv&#65533;'&#65533;E&#65533;&#65533;&#65533;&#65533;&#65533;&#65533;Z&#65533;&#65533;&#65533;&#65533;&#65533;&#65533;&#65533;&#65533;CHW
	&#65533;&#65533;&#65533;I&#65533;K&#65533;D&#65533;&#65533;&#65533; ]+&#65533;&#65533; &#65533;\&#65533;p *&#65533;5
&#65533;@&#65533;&#65533;	W&#65533;&#65533;"'&#65533;K&#65533;&#65533;&#681;&#65533;&#65533;&#65533;(JSIF
&#65533;3&#65533;&#65533;
&#65533;N&#65533;&#65533;|&#65533;d&#65533;J&#65533;Y&#65533;&#65533;L&#65533;&#65533;&#65533;&#65533;&#65533;&#65533;&#65533;&#65533;&#65533;&#65533;|N&#65533;3&#65533;&#65533;(&#390;Rl"J&#65533;
&#1351;K&#65533;&#65533;A&#65533;&#1816;z&#27339;&#65533;#&#65533;&#65533;&#65533;&#65533;&#65533;&#65533;&#65533;G&#65533;&#65533;&#65533;c&#65533;&#65533;&#65533;n &#65533;&#65533;`&#65533;&q&#65533;&#65533;&#65533;&#38222;^ez.o&#65533;b&#65533;&#65533;&#65533;&#65533;x&#354;:&#65533;&#65533;y&#65533;&#65533;&#65533;	&#65533;`&#65533;z &#65533;&#65533;&#65533;&#65533;:&#65533;&#65533;&#65533;&#65533;&#65533;&#65533;&#65533;&#65533;&#65533;&#19680;&#65533;)&#65533;&#65533;&#65533;&#65533;&#65533;|&#65533;&#65533; ? q&#65533;&#65533;&#65533;X\ b&#65533;6jV&#65533;&#65533;&#65533;&#65533;&#65533;V&#65533;&#65533;`&#65533;r&#65533;&#65533;e&#65533;&#34946;&#65533;&#65533;&#325;&#65533;&#65533;&#786;(&#65533;&#65533;&#65533;&#65533;&#65533;&#65533;	&#65533;Id&#65533;[&#250;&#1303;Qv
L&#65533;V&#65533;&#65533;&#65533;&#65533;z&#65533;N&#65533;&#1890;K}&#65533;&#65533;R&#65533;&#65533;&#65533;&#1482;&#65533;&#65533;0&#65533;?0&#65533;k&#65533;/&#65533;&#65533;&#65533;@&#65533;(D&#65533;c~&#65533;4&#65533;-&#65533;1mP&#65533;8&#65533;&#65533;P&#65533;&#65533;&#65533;J&#1320;&#65533;P&#65533;&#65533;{[c&#65533;&#65533;@H&#65533;&#65533;&#65533;G&#65533;E&#65533;8h&#65533;
 &#65533;G&#1670;&#1244;y&#65533;k[&#65533;&#65533;MB&#65533;&#65533;&#65533;&#65533;&#65533;&#65533;&#1876;&#65533;&#65533;&#65533;&#65533;pB&#65533;&#65533;E&#65533;|&#65533;&#65533;&#65533;&#65533; b&#65533;&#65533;Pb &#65533;(&#65533;H&#65533;n&#65533;`8&#65533;)&#65533;0&#65533;m&#65533;&#65533;[&#65533;!H&#65533;q&#65533;&#65533;&#65533;@&#65533; WR&#65533;&#65533;&#65533;!6&#65533;(&#65533;&#65533;64 F&#65533;&#138;2&#65533;&#65533;&#65533;k&#65533;&#65533;&#65533;&#65533;&#65533;&#65533;-&#65533;;&#65533;+&#65533;&#65533;&#65533;3W&#65533;&#65533;#&#65533;&#65533;&#65533;f&#65533;C$a'KbL&#65533;g&#65533;*iL%F&#65533;&#65533;N&#65533;=&#65533;|]!H&#65533;&#65533;&#65533;d&#65533;&#65533;&#65533;&#65533;&#65533;&#65533;&#65533;&#65533;&#65533;R&#65533;&#65533;&#65533;.&#65533;&#65533;Q&#65533;&#65533;&#65533;.&#65533;&#65533;&#65533;&#65533;c"&#65533;Pq&#65533;3&#65533;& tHS &#65533;Q&#65533;ac4&#65533; m &#65533;&#65533;&#65533;R&#65533;&#65533;&#65533;
jF&#65533;A-&#65533;&#65533;&#65533;Sb&#65533;J&#65533;BUA&#65533;&#65533;&#65533;&#65533;&#65533;&#65533;)J&&#65533;q&#65533;&#65533;(r(&#65533;@&#65533;  @2Xv&#65533;M&#65533;S{&#65533;[&#65533;&#65533;P&#65533;Ur&#65533;&#65533;&#65533;&#65533;&#65533;&#65533;&#65533;@&#65533;&#65533;&#65533;X&#65533;z&#65533;&#65533;&#65533;&#65533;&#65533;&#65533;s$&#65533;&#65533;&#65533;fQ&#65533;N&#65533;&#65533;r	%&#65533;&#65533;&#186;&#65533;&#65533;&#65533;&#65533;&#65533;&#65533;&#1098;&#65533;Uu&#65533;V&#65533;&#65533;&#65533;<&#65533;&#65533;,`(*RJ&#65533;H&#65533; )j&#65533;J\&#65533;&#65533;&#65533;&#65533;&#65533;cU&#65533;&#65533;&#65533;j&#65533;$&#65533;&#65533;&#65533;kc&#65533;R&#65533;N.&#65533;&#65533;+&#65533;&#65533;&#65533;@&#65533;'V&#65533;&#65533;&#65533;&#65533;,o&#65533;&#65533;&#65533;&#1303;&#65533;&#65533;&#65533;-&#65533;rk0&#65533;3&#65533;&#65533;%&#65533; &#65533; &#65533;&#65533; >&#65533;&#65533;&#65533;H&#65533;&#65533;!&#65533; &#65533;R&#65533;6&#65533;&#65533;&#65533;&#65533;+&#65533;&#65533;&#1320;&#1466;&#65533;ME{Fi&#65533;*W3'|vgC
&#65533;N	V&#65533;&#65533;C`&#65533;,&#65533;&#65533;&#65533;C&#515;&#1902;&#65533;&#65533;&#65533;as&#65533;&#65533;&#65533;~r&#65533;(&#65533;XJ&.&#65533;]&#65533;&#65533;&#1064;R&#65533;%8&#65533;C&#65533;=&#65533;z&#65533;9&#65533;E&#65533;&#65533;8&#65533;&&#65533;1&#1697;&#65533;&#65533;4&#65533;&#65533;&#65533;&#610;@nX&#65533;9H&#65533;&#65533;S&#65533;g[.&#65533;A  PH&#1931;(&#65533;R&#65533;&#65533;&#65533;D&#65533;$&#65533; 	[KH&#65533;&)%&#65533;q&#65533;&#65533;$=&#65533;)&-&#65533;Ot&#65533;Ufv&#65533;T&#65533;&#65533;&#65533;&#65533;T(&#65533;&#65533;&#65533;&#65533;O{&#139;&#65533;uB&#65533;%&#65533;&#65533;&#65533;eT&#65533;9&#65533;F&#65533;e&#65533;2&#65533;&#65533;3&#65533;M&#65533;M3&#65533;&#65533;&#65533;&&#65533;&#65533;&#460;2&#65533;,e$&#65533;&#980;jP&#65533;A9A<&#65533;&#65533;&#65533;rc&#1771;2J&#65533;"&#65533;#&#65533;&#65533;D
u&#65533;&#65533;[&#1637;&#65533;W/&#141;rC&#65533;&#65533;&#65533;m&#65533;2Ntv&#65533;P&#65533;rK>z&#65533;&#65533;(
&#65533;&#65533;7t&#65533;&#65533;P&#65533;[&#65533;Pk &#65533;@3&#65533;h&#65533;x&#65533;:&#65533;W4Q&#65533;&#65533;&#65533;M&#65533;&#65533;/&#65533;Nx&#65533;FQ&#65533;+&#65533; &#65533;#&#65533;&#1302;nW"=&#65533;&#65533;&#65533;&#65533;I&#65533;}&#65533;4&#65533;&#65533;7X&#65533;yx&#65533;&#547;P&#65533;E&#65533;daQpd&#65533;&#65533;Lz<&#65533;&#30052;&#65533;&#65533;S!&#65533;&3av&#65533;&#65533;t&#65533;-G&#65533;&#65533;ar&#684;&#65533;Vj&#65533;&#65533;&#65533;g&#65533;&#65533;&#65533;&#65533;&#65533;m&#65533;&#65533;&#65533;&#65533;&#65533;Y&#65533;&#65533;Z&#65533;`&#65533;&#65533;(z&#65533;K&#65533; &#65533;(b&#65533;&#65533;&#65533;=&#65533;&#65533;;M30&#65533;&#65533;&#1613; Q"H&#65533;IMv&#65533;J&#65533;TQ.&#65533;&#65533;&#65533;Q&#65533;&#65533;&#65533;I
b&#1377;`&#65533;(&#65533;D&#65533;i&#65533;b&#972;(&#974;&#65533;1&#65533;p&#65533;&#65533;&#65533;X&#65533;q&#65533;>&#65533;|t&#65533;S[&#65533;a&#65533;o;&#65533;{&#65533;:g9K&#65533;&#65533;Bds&#65533;&#65533;&#65533;&#65533;Q&#65533;&#65533;&#65533;&#65533;2&#65533;&#227;]&#65533;DuuZ&#65533;F&#65533;(&#65533;EQQ&#65533;{&#65533;L&#65533;&#65533;@n&#65533;&#65533;&#65533;&#65533;mr&#65533;&#65533;Vh&#65533;R&#65533;&#65533;&#65533;z&#65533;ux&#65533;&#65533;&#65533;&#154;V&#65533;H&#65533;190p&#65533;&#65533;&#65533;h_&#65533;/)5&#65533;&#65533;d&#65533;&#65533;m&#50796;d &#65533;&#65533;&#65533;&#65533; &#65533;m&#65533;&#65533;&#65533;[&#65533;&#65533;&#65533;&#65533;&#65533;r&#65533;[wZ&#65533;&#65533;?&#1186;&#65533;^D&#322;&#65533;R_&#65533;BX&#65533;$&#65533;&#65533;&#65533;&#65533;7&#65533;&#65533;k&#65533;&#65533;1&#65533;(
&#65533;&#65533;4C&#65533;&#65533;&#65533;&#65533;i:&#65533;,&#65533;	&#65533;&#65533;@&#1661;&#65533;&#65533;&#65533;&#65533;<&#65533;&#65533;&#65533;&#65533;D!>&#65533;'&#65533;&#65533;v&#65533;A&#65533;&#65533;Pi&#65533;&#65533;&#534;&#65533;&#1613;t&#65533;&#65533;Y&#65533;m &#65533;&#65533;&#65533;P&#65533;E&#65533;8K[S&#65533;&#65533;@$&#65533;)&#65533;&#65533;&#65533;hR&#65533;&#65533;:|"&#65533;48
&#65533;&#65533;&#65533;&#65533;&#354;&#65533;Ss&g"&#65533;&#65533;@`!&#65533;<J&#65533;(F&#65533;\&#65533;&#65533;&#65533; g&#65533;&#65533;&#65533;&#65533;_&#65533;c&#65533;&#65533;E;,&#65533;8&#130;8<Z"9&#65533;Ep&#65533; &#65533;!l&#65533;&#65533;%&#65533;&#19108;&#65533;%&#65533;&#65533;%&#65533;
I`&#65533;&#65533;&#65533;&#65533;k&#65533;&#65533;&#65533;fb&#65533;p/f&#65533;&#65533;&#65533;,&#1287;&#65533;&#65533;&#65533;&#1776;&#65533;	&#65533;b&#65533;&#65533;&#65533;&#65533;&#346;&#65533;.&#65533;&#65533;	&#65533;&#1930;&#65533;&#65533;
&#65533;.&#65533;0(*&#65533;f&#65533;I1x&#65533;&#65533;,Ci&#65533; 2<e"(,&#678;&#65533;&#65533;&#65533;M&#65533;&#65533;-{&#65533;&#65533;8)Pc"&#65533;5*&#65533;L(>"&#65533;?&#65533;&#65533;D&#65533;[,`&#65533;iw&d &#65533;&#65533;&#65533;&#65533;&#65533;<F&#65533;q&#65533;O,&#65533;)&#65533;
&#65533;&#65533;N&#65533;b&#65533;&#146;&#65533;BZ&#65533;A@Z)&#939;#&#65533;&#65533;,&#65533;x&#65533;&#65533;m&#65533;&#65533;n&#65533; :"mte7&#65533;&#415;r&#65533;G8&#65533;KB&#65533;&#65533; Pk&#65533;&#65533;:
`&#65533;&#65533;&#65533;&#65533;	&#65533; &#65533;&#65533;N%&#65533;%&#65533;$&#65533;d&#65533;&#146;&#65533; &#65533;&#65533;*&#65533;&#65533;&#65533;&#65533;&#359;M&#65533;&#65533;d&#65533;0/&#65533;&#65533;O\&#65533;&#65533;'&#65533;|&#65533;&#65533;&B/&#65533;q)b&#65533;&#65533;&#65533;&#65533;&#65533;(Q&#65533;&#65533; %C&#65533;g&#65533;&#65533;&#65533;&#65533;&#65533;m"n&#65533;&#65533;2
&#65533;&#65533;	&#65533;"&#65533;F&#65533;#&#65533;3,&#65533;B&#65533;HBH&#65533;&#147;R&#65533;4b&#65533; &#65533;&#65533;&#65533; <&#65533;.\&#65533;&#209;&#65533;&#65533;XM&#882;&#65533;7V`&#65533;&#65533;&#65533;"Q&#65533;lQ>^kW.P&#65533;&#65533;($&#65533;&#65533;Jq &#65533;&#65533;&mE&#65533;A&#65533;&#65533;&#65533;`&#65533;&#65533; &#136; &#65533;&#65533;]&#65533;&#65533; . &#65533; )&#65533; &#65533;` &#65533;@|k(D!&#178;(?|&#65533;(&#65533;&#65533;&#65533;&#387;&#65533;v&#65533;&#1356;&#1520;&#65533;&#65533;A&&#65533;_&#65533;&#65533;_F&#65533;&#65533;<$&#1422;&#65533;&#65533;&#65533;&#65533;&#65533;&#65533;J&#65533;5&#65533;d&F&#65533;v"&#65533;&#65533;pp 3&#65533;&#65533;%&#65533;i)&#65533;2&#65533;&#65533;&#1754;&#65533;N&#65533;&#65533;,&#65533;'&#65533;&#65533;0o&#65533;&#65533;J&#65533;DS&#65533;&#65533;b.&#65533;g
O&#65533;4&#65533;q(&#65533;&#65533;{&#65533;&#65533;&#65533;R&#65533;-1&#65533;&#65533;($K&#65533;324B&#65533;&#606;&#65533;&#65533;&#65533;&#65533;&#65533;0&#65533;$&#65533;&#656;&#65533;&#662;&#65533;5&#65533;&#65533;y&#65533;&#65533;&#65533;v&#65533;y&"&#65533;&#65533;g&#65533;&#65533;B\np&#65533;&#65533;&&#65533;&#65533;&#65533;RWX&#65533;D&#65533;%_&#65533;&#65533;&#65533;&#65533;:&#65533;B	&#65533;`&#65533;&#1203; 8&#65533;&#65533;&#65533;tN&#65533;&#65533;=&#65533;(N&#65533;(&#65533;&#65533;?'&#65533;&#65533;S?!0),&#65533;(&#65533;G`&#1285;&#65533;l&#65533;DxQ:&#65533;I&#65533;vQ&#65533;&#65533;Zb1&#65533;+'&#65533;*&#65533;&#65533;&#65533;6b tdy&#65533;!&#65533;&#65533;&#65533;c0&#65533;'^&#65533;&#65533;&#65533;&OS&#65533;&#65533;2&#65533;&#65533;*d&#65533;K&#65533;b}&#65533;&#65533;&#977;&#65533;Ls&#65533;&#65533;"~&#65533;m&#65533;~&#65533;&#65533;l&#65533;&#65533;&#65533;&#65533;&#65533;g&#65533;/&#65533; &#65533;&#688;
&#65533;&#65533;b&#65533;M@&#65533;&#65533;	&#65533; ts &#65533;)44&#370;&#65533;&#65533;&#65533;&#65533;!8Lk44,Nkn&#65533; &#65533;&#65533;&#65533;&#65533;&#65533;&#65533;&#65533;&#65533; &#65533;	&#65533;,&#65533;C&#65533;&#65533;&#65533;n&#65533;o-y&#65533;V&#65533;_&#65533;&#65533;7,;&#65533;&#65533;:V&#65533;(&#65533;&#65533;&#65533; &#65533;&#65533; D2&#65533;U&#65533;&#65533;&#65533;&#65533; &#65533;&#65533;&#65533;P&#65533;&#65533;&#65533;&#65533;@u&#65533;r"0&#65533;p
"&#65533;&#65533;&#562; &#65533;@	V&#65533;(&#65533;a"&#65533;`"&#65533;A,L$&#65533;VmvK&#65533;CkK&#65533;0.e&#65533;8hh&#65533;&#65533;&#65533;&#65533;&#1490;b&#14112;GJ@&#65533;&#65533;:&#65533;{`&#65533;I&#65533;&#65533;"K<I!&#65533;L&#65533;&#65533;[&#65533;3&#65533;&#685;&#65533;g-&#65533;&#65533; &#65533;&#65533;&#65533;&#65533;&#65533;0N&#65533;p&#65533;&#65533;&#65533; e&#65533;&#65533;&#65533; &#65533;&#65533;I&#65533;&#65533;hz&#65533;&#65533;"&#65533;&k2&#65533;&#65533;&#65533;p &#65533;&#65533;3&#65533;&#65533;&#65533;&#65533;&#65533;L+S&#65533;N&#65533;D9&#65533;&#65533;&#65533;&#65533;[K&#65533;&#65533;&#65533;&#65533;&#65533;&#65533;4&#65533;t(&#65533;&#65533;GF&#65533;+&#65533;h}E&#65533;H&#65533;&#65533;&#65533; &&#65533;&#65533;<0&#65533;(&#65533; 6!A&#1985;&#65533;&#65533;&#65533;&#65533;&#65533; !&#65533;&#65533;&#65533;&#65533;! &#65533;&#65533;b&#65533;&#928;
&#65533;B&#65533;&#65533;&#65533;&#65533; -&#65533; &#65533; V&#65533;&#65533;fj&#65533;v &#65533;&#65533;i&#65533;D`f&#65533;j&#65533;`&#65533;%&#65533;P&#65533;k&#65533;&#65533;8&#65533;VBN&#65533;7&#65533;&#65533;(&#65533;&#65533;G&#65533;&#65533;G&#65533; {
3UB[TbgpE&#65533;2e&#9444;\&#65533;&#65533;o&#65533;&#65533;&#65533;63&#65533;&#65533;jO&#65533;
P&#65533;&#65533;-4OM&#65533;&#65533;&#65533;&#65533; &#65533;&#65533;g &#65533;5&#65533;
ch|&#65533;k&#65533;(&#65533;-#n2 c&#65533;&#65533;t&#65533;&+)L&#65533; &#65533;9&#65533;a&#65533;u&#65533;&#65533;c`&#65533;&#65533;s(&#65533;$@"&#65533;&#65533;&#65533;&#65533;&#65533;X&#65533;&#65533;	&#65533;&#65533;&#65533;&#65533;&#65533;L&#65533;J&#65533;&#65533;e&#65533;&#65533;s[&#65533;Vf&#65533; &#65533;&#65533;&#65533;&#65533;?&#65533;2(&#65533;&#65533;&#65533;|+&#65533;&#65533;&#65533;
&#65533;&#65533;&#65533;i&#65533;&#65533;U&#65533;&#65533;i%m(&#65533;#&#65533;w&#65533; ~c~O&#65533;&#65533;V&#65533;&#65533;#.&#65533;@&#65533;!&#65533;b&#65533;@@&#65533;n&#65533;\H&#65533;&#1230;&#65533;&#65533;w(|C<&#65533;([&#65533;&#65533;Cv&#65533;cw2&#65533;1)r&#65533;>&#1280;bD&#65533;
k&#65533;%XTISI,&#65533;!&#65533;&#65533;&#65533;kX5&#65533;peXFo	&#65533;&#65533;d	&#65533;)-&#65533;p.&#65533;G&#258;tK&#65533;&&#65533;&#65533;&#65533;&#1928;&#65533;ras.&#65533;q&#2000;t&#65533;&#65533;J&#65533;h
&#65533;&#65533;&&#65533;_OW&#65533;&#65533;B&#65533;a+kL&#65533;&#65533; &#65533;#I&#65533;&&#65533;L&#65533;&#65533;&#65533;M&#65533;&#65533;&#65533;"h&#65533;:=&#65533;<&#65533;&#65533;2&#65533;@&#65533;Ee&#65533;&#65533;&#65533;&#65533;&#65533;1&#65533;&#65533;)XM&#65533;?&#65533;U,&#65533;&#65533; a(&#65533;"|"4&#65533;&#65533;&#65533;(&#65533;&#65533;#&#65533;&#65533;&#65533;7&#65533;&#65533;J&#65533;&#65533;@ 4&#65533; 4 :&#65533; 0&#65533;G@&#65533;&#65533;
&#65533;BO&#65533;B&Wk[|(Pxo&#65533;&#65533;<
&#65533;WyK&#65533;xy*&#65533;p&#65533;BsM&#50306;&#65533;&#65533;@&#1929; ppI`p&#65533;F&#65533;'&#65533;&#851;N(&#65533;ag8&#65533;&#65533;&#65533;&#65533;&#65533;".tTq}&#65533;p&#65533;&#65533;&#65533;bqK&#65533;/&#65533;
&#65533;&#65533;&#65533;&#65533;&#65533;v&#768;&#65533;-&#65533;K&#65533;&#65533;0&#546;&#65533;&#65533;?&#65533;S(&#65533;(r(>&#65533;(&#65533; t "qb&#65533;&#65533; &#65533;&#65533;&#65533;'Rbv&#65533;v&#65533;&#65533;a"\&#65533;&#65533;&#65533;qxH&#65533;
&#65533;&#65533;V&#65533;	 &#65533;&#65533;Dv<P.w&#1451; \&#65533;W&#65533;&#65533;be&#65533;&#148;5 )b&#65533;&#65533;!
f	b&#65533;&#65533;&#65533;&#65533;&#65533;&#65533;&#65533;&#65533;
N:r&#65533;&#148;S14;l*r&#65533;&#43409;"&#65533;O&#65533;&#65533;[FQ&#65533;V &#65533;p9_&#65533;v"&&#65533;[bY.a%v&#65533;&#65533;&#65533;&#65533;&#65533;L&#65533;y(&#65533;DE&#65533;[U&#65533;&V&#65533;]&#65533;&#65533;-&#65533;y&#65533;)&#65533;&#65533;&#1030;&#1770;f&#65533;.&#65533;'f&#65533;&#600;r&#65533;T&#65533;<&#65533;^&#65533;&#65533;&#65533;&#65533;J&#65533;&#65533;kJR1&#65533;&#65533;t%&#65533;`&#65533;(
N&#65533;&#65533;&#65533;AEj&#65533;(V&#65533;&#65533;&#65533;B&#65533;{&#65533;P#&#65533;"&#65533;'&#580;&#303;&#65533;gW&#65533;)&#65533;&#566;&#307;&#65533;$&#65533;;Wr&#65533;&7&#65533;ybBG&#65533;&#65533;	&#148; &#65533;~&#65533;&#65533;&#65533; &#65533;
 \&#65533;(&#65533;J&#65533;&#65533;(&#65533;#&#65533;&#65533;&#65533;&#65533;&#65533;
&#65533;"&#65533; &#65533;=&#65533;yg&#65533;&#65533;&#65533;B&#65533;% fe&#65533;#&#65533;&#65533;&#65533;x&#65533;1&#65533;&#65533;}&#65533;l^e"&#65533;n0w&#65533;{o"&#985;&#65533;&#65533;F&#65533;&#65533;&#65533;{&#65533;&#65533;&#65533;&#65533;&#1858;&#65533;{&#65533;P&#65533;&#65533;&#65533;)&#65533;8&#65533;QB&#65533;&#65533;56&#65533;&#65533;|&#65533;Q&#65533;&#7195;81$2Rt&#65533;&#65533;(
&#65533;t5%L&#65533;&#65533;v &#65533;9]&#65533;&#65533;)&#65533;a&#65533;&#65533;&#65533;&#65533;@&F)&#65533;/&#65533;&#65533;)&#65533;e&#65533;&#65533;`<&#65533;Xy&#65533;L &#65533;&#65533; &#1366;&#65533;H<&#65533;o&#65533;)&#65533;G)`&#1413;jg&#65533;&#65533;"&#65533;&#65533;j&#65533;&#65533;b!|&#65533;:&#65533;+&#65533;&#65533;&#65533;b&#65533;b&#65533;!(&#65533;&#65533;n&#1632;Xr&#65533;&#65533;9&#431;&#65533;&#65533;&#65533;A
1&#65533;&#65533;L&#65533;&#65533;&#65533;F)&#65533;!&#65533;<dE&#65533;(&#65533;'	&#65533;&#65533;cr&#65533;&#140;&#65533; ^Z7&#65533;1&#65533;&#65533;&#65533;9&#65533;}&#65533;t&#65533;3&#65533;&#65533;&#65533;0&#65533;O&#65533;&#65533;Gy&#65533;&#65533;Gs)&#65533;&#65533;&#65533;E&#65533;&#65533;&#65533;B&#65533;&#65533;h8&#65533;`'\)0&#65533;E&#65533;1hj&#65533;&#65533;&#65533;v&#65533;&#65533;&#65533;&#65533;:Y*
&#65533;&#65533;|;&#65533;VW&#65533;&#65533;&#65533;+&#65533;brH:>&#65533;&#65533;(&#65533;&#65533;&#523;&#65533;,&#65533;&#65533;?&#65533;a&#65533;&#65533;`dVa&#65533;&#65533;B&#65533;s&#65533;V&#65533;&#65533;&#65533;m2;&#65533;k&#65533;}z&#65533;{|&#65533;&#65533;\ob&#353;&#65533;&#65533;j&#65533;&#65533;W>&#65533;&#65533;5&#65533;&#65533;&#65533;%&#65533;x&#65533;A&#65533;&#65533;
&#65533;q"~$&#65533;&#65533;(|&#65533;'&#65533;&#65533;&#65533;Jin&#65533;Z&#65533;&#65533;&#65533;&#65533;Z&#65533;Z=&#65533;&#1097;P0&#65533;&#65533;&#65533;,&#65533;&#65533;&#65533;M&#65533;T&#65533;gQ&#65533;&#408;&#65533;,[&#65533;&#65533;6&#65533;0&#65533;&#65533;&#65533;7%4&#1287;&#65533;&#65533;bj&#65533;&#65533;&#65533;a&#65533;&#65533;Q&#65533;&#65533;Y&#65533;-&#65533;&#65533;S&#65533;v&#65533;p&#65533;&#65533;&#65533;:	&#65533;	&#65533;&#65533;(&#65533;&#65533;&#65533;&#65533;_&#65533;(&#65533;&#65533;B>\Y&#65533;&#65533;EP&#65533;[u&#65533;c\&#513;&#65533; &#65533;&#1425;&#65533;`&#65533;#&#65533;"q&#65533;&#65533;&#65533;BG&#65533;&#65533;&#65533;Y&#65533;ZT&#65533;q1\&#65533;t|m&#65533;&#65533;wJ<&#65533;&#65533;&#65533;&#65533;&#65533;&#65533;jPsg&#65533;&#65533;P&#65533;&#65533;&#65533;&#65533;e&#65533;W&#65533;&#65533;&#65533;J+r&#65533; &#65533;&#65533;&#65533;&#31974;&&#65533;D2&#65533;$&#65533;&#65533;&#65533;&#65533;2&#65533;&#65533;&#65533;D&#65533;&#65533;&#1654;&#65533;~&#65533;&#65533;d	&#65533;mp&#1858;&#65533;&#1978;&#65533;e&#65533;&#65533;J0&#65533;&#65533;P&#65533;&#65533;I&#65533; 
&#65533;\&#65533;(0&#65533;$&#65533;&#65533;&#65533;)&#65533;+&#65533;6k3&#65533;E,L~ &#65533;`&#65533;K=a)[&#65533;&#65533;^&#65533;&#592;&#65533;&#65533;T&#65533;(X c_:l&#65533;&#65533;&#1628;%&#65533;>>&#65533;w&#65533;G&#65533;&#65533;&#65533;g&#65533;&#65533;l&#65533;Y)P&#65533;h&#65533;&#65533;&#65533;&#65533;:&#65533;&#65533;&#65533;n&#1549;&#65533;&#908;&#1770;1&#65533;&#65533;&#65533;E&#65533;&#65533;(&#65533;)"&#65533; &#65533;&#65533;8&#65533;&#65533;?&L&#65533;&#65533;&#65533;?/+&#65533;p&#65533;o&#65533;&#65533;4^,&#65533;[&#65533;&#65533;&#65533;&#451;	&#65533;&#65533;4&#65533;C&#65533;&#65533;&#65533;$&#65533;&#65533;&#65533;&#65533;'&#65533;&#65533;$&#65533;H&#65533;&#65533;%&#65533;&#65533;&#65533;&#65533;&#65533;?&#65533;"&#65533;5p&#65533;&#449;@{.&#65533;	&#65533;i&#1062;;&#65533;&#65533;&#65533;&#65533;&#1387;X&#65533;j&#65533;&#65533;&#693;&#65533;&#1519;`&#65533;&&#290;g&#65533;]K&#65533;&#52469;&#1008;<&#65533;e`m&#1914;&#65533;&#65533;&#65533;&#65533;&#65533;&#65533;@\&#65533;X [&#65533;&#65533;&#1356;&#65533;V&#65533;&#65533;Pl&#65533;&#65533;b3&#65533;&#985;&#65533;p&#65533;&#65533;&#65533;4&#65533;	&#65533;&#1582;&#65533;Lx&#65533;&#65533;&#65533;N&#65533;&#65533;n^&#65533;&#65533;&#65533;&#65533;&#65533;&#65533;.&#65533;{=;&#65533;&#65533;&#1784;s[&#65533;&#65533;&#65533;c&#65533;&&#65533;8V8!c&#65533;&#65533;u4&#65533;D&#65533;&#65533;$&#65533;&#65533;:.i&#65533;&#65533;&#619;&#65533; q I&#65533;&#65533;&#558;&#65533;&#65533;&#65533;)&#65533;(&#65533;&#65533;x&#65533;NjW&#65533;&#65533;&#65533;'&#65533;uDOP#&#65533;(  &#65533;T&#65533;za&#65533;QF&#65533;l2&#65533;C=&#65533;&#65533;C&#65533;e&#65533;p	tG&#65533;0&#65533;Iyq&#65533;<b(&#65533;?&#65533;&#65533;t&#65533;B5A2&#65533;LQ%QY&#65533;&#65533;&#65533;TF=5&#65533;TP&#65533;&#65533;&#65533;@)&#65533;XkuT&#65533;@{&#1893;&#65533;?r&#65533;&#65533;B^v&#65533;&#65533;[&#65533;&#65533;&#65533;&#65533;&#65533;-&#65533;&#65533;a&#65533;&#65533;&#65533;[&#65533;!&#65533;&#65533;&#65533;&#65533; &j&#65533;&#65533;&#65533;&#65533;&#65533;&#65533;ynw&#65533;P'W&#65533;&#65533;&#65533;&#65533;G>&#65533;&#65533;@z9&#65533;T7&U(&#65533;R!jh&#65533;Q-&#65533;,.&#65533;iU&#65533;5!&#65533;SX&#65533;&#65533;V%&#65533;&#65533;Q8&#65533;
&#37722;&#65533;zez&#65533;&#65533;&#855;&#65533;&#65533;*&#65533;&#65533;&#65533;2&#65533;&#65533;&#65533;?&#65533;&#65533;&#65533;B&#65533;U&#65533;&#65533;&#65533;z&#65533;B{&#65533;G&#65533;ydA+&#65533;&#65533;*C&#65533;^&#65533;&#65533;&#65533;&#65533;j&#65533;r$&#65533;P&#65533;)&#65533;&#65533;Mg&#65533;&#65533;&#38520;&#65533;<+h&#65533;&#65533;
&#65533;TL&#65533;nu&#65533;&#65533;&#65533;&#65533;T&#65533;N:-B&#1315;=	*&#65533;&#65533;&#65533;&#65533;Z-&#65533;Y&#65533;,&#65533;&#65533;
u&#65533;&#65533;^&#65533;5y&#65533;
i&#65533;&#65533;Ln&#65533;a]Fb&#65533;y&#65533;eWl&#65533;9&#65533;h&#65533;&#65533;gB"{E&#65533;Bvv5&#65533;{&#65533;&#65533;l}&#65533; &#65533;&#65533;&#65533;E&#65533;&#65533;HQJ4OF'&#1873;72&#65533;L&#65533;&#273;K41&#65533;&#65533;"&#65533;QJ&#65533;Zj&#65533;&#65533;G&#65533;1&#65533;&#745;&#65533;&#65533;p_&#65533;&#65533;J&#65533;Y&#65533;E^E&#1509;&#65533;&#65533;Wv&#65533;,G&#65533;Z&#65533;&#65533;{&#65533;&#65533;&#65533;&#65533; V&#65533;&#65533;I)yt&#65533;&#65533;M7&#65533;p&#65533;&#65533;&#65533;&#65533;&#65533;&#65533;Wa&#65533;&#65533;&#65533;%&#65533;&#65533;4nP1&#65533;O&#65533;{#A&#65533;&#65533;&#65533;&#65533;&#65533;>&#65533;&#65533;Z&#65533;&#65533;$
&#65533;&#65533;&#65533;\xa&#65533;\Ob&#65533;a&#65533;&#65533;%&#590;uD&#65533;V&#65533;$&#65533;&#65533;&#65533;&#65533;u&#65533;m&#65533;&#65533;&#65533;&#65533;8&#65533;&#65533;l&#65533;&#65533;&#65533;&#65533;&#65533;&#65533;&#65533;@&#65533;&#65533;&#65533;&#65533;W&#65533;&#65533;AWgUG&#65533;&#65533;&#65533;&#65533;&#65533;&#65533;&#65533;Y&#65533;&#65533;&#65533;&#65533;U14&#689;&#65533;&#65533;4&#65533;&#65533; HX\&#65533; 	b?&#65533;L&#65533;#&#65533;&#65533;&#65533;&#65533;&#65533;&#65533;#&#65533;P&#65533;&#65533;&#65533;g]&#65533;&#65533;V&#65533;&#65533;&#65533;9k &#35988;&#65533;&#65533;v&#65533;<A}
&#65533;&#65533;@\&#65533;&#65533;&#65533;	+z@>&#65533;&#65533;(&#65533;T&#65533;FFQ&#65533;T&#65533;&#65533;|&#65533;&#65533;'&#65533;Z&#65533;&#65533;&#65533;D&#65533;)&#65533;Hg&#65533;"A&#1186;1&#65533;5&#65533;acR&#65533;6%&#65533;&#65533;&#65533;/^&#1095176;g%&#65533;EL&#65533;[&#65533;&#65533;&#1448;&#65533;4O!"Ce&#65533;&#65533;&#232;&#65533;6,K&#65533;&#65533;b&#65533;&#582;6&#65533;&#65533;A|&#65533;y&#65533;&#65533;&#65533;VQ&#65533;&#1234;&#65533;F"Mh&#65533;&#65533;d&#65533;&#65533;&D&#65533;}&#65533;&#65533;@&#65533;P&#65533;R&#65533;&#65533;~&#65533;ZWK>&#65533;&L\$[W&#65533;&#65533;&#65533;&#65533;&#65533;&#65533;[&#65533;<"&#65533;I<P!&#65533;&#65533;B0^&#65533;&;&#65533;&#65533;.&#65533;&#65533;&#65533;&#65533;&#27958;&#65533;&#65533;\&#65533;2!&#65533;&#65533; _&#65533; 	&#141;&#65533;*&#65533;`)3&#65533;.]&#65533;&#65533;#&#65533;&#65533;t&#65533;@9&#65533;&#65533;D&&#65533;&#65533;G&#65533;&#65533;&#65533;08&#65533;&#65533;7t&#65533;&#65533;^&#65533;I&#65533;&#65533;#Gd&#65533;|RK&#65533;HRD4&#65533;&#65533;0D&#65533;&#65533;&#65533;y&#65533;B&#65533;&#65533;P&#65533;	&#65533;vWt&#65533;?$&#65533;D,e&#65533; }&#65533;&#65533;&#65533;:&&#65533;yKd:&#65533;&#65533;<&#65533;&#65533;0&#763;&#65533;&#65533;&#65533;'&#65533;7&#65533;%f&#65533;MB\&#65533;?&#65533;F6&#65533;&#65533;&#65533;&#65533;
IH&#65533;&#65533;
j&#65533;&#65533;z&#65533;&#65533;&#65533;&#65533;P;&#65533;&&#65533;&#65533; &#65533;	k&#65533;zH&#65533;&#65533;&#65533;:\'%&#65533;&#65533;f&#65533;x&#65533;&#65533;&#65533;
&#65533;&#65533;B&#65533;&#65533;&#719;&#65533;<&#65533;&#65533;O&#65533;&#65533;0i83WD(&#65533;\&#65533;R&#822;&#65533;&#65533;{&#65533;&#65533;&#65533;M&#65533;&#65533;&#65533;9\K&#65533;, &#65533;&#65533;&#65533;R!M`&#65533;a&#65533;2B&#65533;&#732;Q&#65533;:&#65533;&#65533;"&#65533;&#65533;&#65533;&#65533;BB&#65533; &#65533;`&#65533; &#65533;&#65533;&#65533;&#65533;I&#65533;b&#65533;HU&#65533;&#65533;eI|&#65533;*A&#65533;&#65533;"\PP&#65533;&#65533;&#65533;&#65533;>c_&#65533;&#1090;&#65533;&&#65533;&#65533;&#65533;R&#65533;@
&#1164;Y&#65533; &#65533;&#65533;@S&#1809;)&#65533;:`Z96&#65533;1j&#65533;&#65533;&#680;&#65533;&#65533;&#65533;&#65533;>#&#65533;!&#65533;=C&#65533;&#65533;	&#65533;v&#65533;&#65533;&#65533;&#65533;&#1085;&#65533;&#65533;O:&#65533;&#1334; &#65533;&#65533;?&#65533;[&#65533;a&#65533;&#65533;+&#1511;&#65533;&#65533;ZD&#65533;"&#65533;A4&#65533;.r&#65533;f&#65533;l _%MiN+&#65533;&#65533;^&#65533;y&#65533;=&#65533;&#65533;&#65533;&#65533;0A&#65533;&#65533;d&#65533;&#65533;Z	&#65533;&#65533;yT,&#65533;&#65533;*$=&#1713;&#65533;$,&#65533;&#65533;.Vs
Na5&#1476;RN
_,&#65533;&#65533;"&#65533; &#65533;&#65533;G&#65533;\0b b&#65533;B&#65533;;&#65533;9'&#65533;&#65533;E+:m&#65533;&#65533;&#65533;u&#65533;(&#65533;"T\wD/&#1783;*&#65533;E&#65533;&#65533;&#1516;&#65533;&#65533;@l&#65533;&#65533;&#1171;&#65533;2F&#65533;W&#65533;&#65533;p&#65533;d&#65533;1&#65533;9d"&#65533;&#65533;Q&#65533;@&#462;@&#65533;&#65533;f@&#65533;B&#434;6&#65533;&#65533;LW&#65533;&#65533;W&#65533;A~&#65533;&#65533;:%&#65533;&#65533;
6/RiE&#65533;)j&#65533;&#65533;7!&#65533;&#65533;&#65533;B&#65533;p&#65533;&#65533;	&#65533;
pG&#65533;&#65533;&#65533;%&#65533;&#65533;&#65533;&#65533;&#65533;&#65533;:&#65533;&#65533;A&#65533;VY1&#65533;&#65533;&#65533; &#65533;%&#65533;&#65533;&#65533;&#65533;&#65533;AUlu&#65533;&#65533;&#65533;&#65533;rX+h=v&#65533;&#65533;&#65533;&#65533;&#65533;G; T&#65533;&#19762;&#879;Eg#
9@&#65533;S&#65533;	Of&#65533;?&#65533;&#65533;*"&#65533;P5\&#65533;&#65533;$&#65533;&#65533;&#65533;Mb&#65533;&#65533;\&#256;&#65533;&#65533;D&#65533;&#65533;&#65533;&#65533;&#65533;&#65533;;<,X&#65533;RF&#65533;&#65533;&#65533;*$&#65533;fF&#357;&#65533;}&#65533;x.)]j&#65533;D&#65533;i&#1038;n&#65533;U&#65533;8&#65533;2!/&#65533;&#65533;L7&#65533;&#65533;N7&#65533;&#65533;&#65533;R&#65533;&#65533;RPH&#65533;+&#65533;&#65533;?&#65533;&#65533;'&#65533;&#65533;A+&#65533;.&#1297;&#65533;n&#65533;&#65533;&#65533;&#65533;&#1187;!Z&#65533;-o~{q&#650;)&#65533;,s&#65533;k&#65533;&#65533;,&#65533;&#65533;i&#65533;b&#1725;Y&#65533;o&#65533;&#65533;g&#65533;&#65533;&#65533;&#65533;&#65533;{&#65533;&#65533;&#65533;&#65533;&#65533; &#65533;&#65533;9!&#65533;&#65533;&#65533;q&#65533;&#65533;X&#65533;I&#65533;&#65533;BY&#65533;QCL2A&#65533;+=	&#65533;xB&#65533;&#65533;D&#65533;&#65533;Y&#65533;E$&#65533;&#65533;&#65533;&#65533;&#65533;{&#65533;&#65533;nf&#65533;&#65533;&#65533;&#65533;&#65533;/Z&#65533;FsQ&#65533;&#65533;&#65533;K&#65533;&#65533;&#65533;&#65533;$&#54872;A&#65533; &#65533;&#65533;&#65533;&#65533;"&#65533;:&#1865;`&#65533;	~j`C&#65533;&#65533;y&#65533;&#65533;&#65533;&#65533;}&#65533; &#65533;&#65533;&#65533;<&#65533;&#65533;&#65533;v&#65533;J4&#65533;#	&#65533;d 6&#65533;U&#65533;&#65533;&#65533;&#65533;&#65533;,&#65533;jQn+&#65533;KH&#65533;&#65533;&#65533;&#65533;&#65533;&#65533;ih&#65533;&#65533;&#65533;n#&#65533;&#65533;&#65533;d&#65533;W&#65533;5M\[&#65533;? &#65533;6	&#65533;&#65533;f&#65533;W6&#65533;4&#65533;~&#65533;"!&#65533;&#65533;@&#65533;M&#65533;k&#65533;&#65533;`W&#65533;>xG`XQ&#65533;7C
57&#65533;&#65533;:&#65533;&#65533;:&#65533;&#65533;&#65533;:&#65533;p&#65533;&#65533;&#65533;&#65533;&#65533;O.f&#65533;y4&#65533;fu&#65533;
C<&#65533;&#65533;D&#65533;Ar&#65533;e}'5]-cG&#65533;&#65533;2#&#65533;{5&#65533;c&#65533;OhIXl&#65533;&#65533;t(&#65533;eDs:&#65533;w4^H)W&#65533;,p7&#65533;j&#65533;&#65533;L&#65533;v96VGQJ&#1394;`j(V&#65533;L&#65533;"lsx~#wvH&#65533;P*&#65533;&#65533;u&#65533;&#65533;w&#65533;@
&#65533;lZ&#65533;@&#65533;b7&#65533;&#65533;&#65533;&#65533;&#65533;L&#65533;q ws t &#65533;w&#65533;R^K&#65533;n&#65533;&#65533;n8~Y[axO&#65533;dC+"8$ _&#65533;O1&#65533;&#65533;+Xy0&#65533;y1&#65533;&#65533;<&#1156;&#65533;hPX2z&#65533;f&#65533;$}&#65533;Q*&#65533;1&#65533;aR&#65533;_Br_r&#65533;w&#65533;\MH&<Hz&#65533;&#65533;&&#65533;&#65533;0{&#65533;a(&#65533;e&#65533;b&#65533;&#65533;&#65533;(X!&#65533;&#65533;&Z&#65533;&#65533;T$&#65533;	&#832;V&.&#65533;&#65533;w&#65533;&#65533;T&#65533;,V&#65533;n&#65533;&#65533;&#65533;2&#65533;&#260;e5&#65533;tg&#65533;&#65533;d&#65533;&#65533;f&#65533;8$&#65533;&#65533;l['&#65533;&#65533;a&#65533;&#65533;&#65533;&#65533;6	a&#65533;&#65533;9K&#65533;&#65533;t&#65533;a&#65533;+&#65533;2P%J&#65533;&#65533;B^@&#65533;&#65533;&#65533;9&#65533;J&#65533;9&#65533;&#65533;`aY&#65533;7oN&#65533;Y&#65533;&#65533;&#65533;&#65533;&#65533;&#65533;6&#65533;&#65533;H&#65533;&#65533;sy&#65533;&#1556;&#65533;&#65533;&#65533;L&#65533;&#65533;&#468;&#65533;X&#65533;L&#65533;q&#65533;&#65533;0x&#65533;D
5EQha_&#65533;9&#65533;&#65533;P&#65533;&#65533;Q#&#65533;&#65533;lYl9&#65533;&#65533;&#65533;A&#65533;	&#65533;&#65533;a&#65533;&#65533;&#65533;&#65533;&#65533;&#65533;&#65533;&#65533;&#65533;&#65533;g &#65533;[&#613;@&#65533;s;&#65533;:&#65533;#[&#65533;:&#65533;&#65533;^a}&#65533;&#65533;I	&#65533;I5&#65533;I&#65533;&#65533;&#65533;o&#65533;JS&#65533;M&#19919;V&#65533;n~C*)	@]&#65533;W&#65533;a&#65533;&#65533;?&#65533;x&#65533;c36X&#65533;bK&#65533;}&#65533;&#65533; &#65533;F&#65533;&#65533;b@y&#65533;&#65533;(l&#65533;&#65533;&#65533;&#65533;&#65533; &#65533;&#65533;&#65533;&#64593;&#65533;&#65533;&#65533;x&#65533;&#65533;w&#65533;&#65533;U&#65533;&#65533;&#65533;#Y &#65533;BG&#65533;&#65533;t~pY&#65533;W&#65533;&#65533;Y`&#65533;
&#65533;&#65533;
N&#65533;&#65533;&#53784;&#65533;8&#65533;-X&#65533;&#65533;x&#65533;&#65533;Wp9g&#65533;&#65533;i0p&#65533;&#65533;Z&#65533;&#65533;C&#65533;s&#65533;2&#65533;p&#65533;&#65533;#&#65533;&#65533;`&#65533;	a&#65533;&#65533;&#65533;f4&#65533;f&#65533;b#<&#65533;eu/&#65533;&#65533;DT&#65533;&#65533;&#65533;&#65533;b&#65533;	&#65533;5&#65533;I&#65533;U&#65533;d&#65533;bAVc&#65533;&#65533;&#65533;&#65533;7~/v&#65533;1V&#65533;d&#65533;&#65533;&#65533;&#65533;&#65533;&#65533;&#65533;&#65533;@
1&#65533;&#65533;&#65533;$bP,DP&#65533;&#65533;&#65533;&#65533;&#65533;JV&#65533;,&#65533;&#65533;@&#65533;&#65533;&#65533;G&#65533;&#65533;&#65533;&#65533;&#65533;)&#65533;A&#65533;&#65533;B(&#65533;&#1097;&#65533;rc=&#65533;c&#65533;M&#65533;4&#65533;&#65533;pC9&#65533;&#65533;&#65533;w=9&#65533;ex&#65533;&#65533;.CW!&#65533;&#65533;&#65533;Oa#&#65533;&#65533;:&#65533;&#65533;SA}Z&#65533;&#65533;&#65533;>&#65533;p,&#65533;4&#65533;j&#65533;K4V&#65533;`H	
&#65533;j&#65533;&#65533;&#65533;j&#1346;5f&#65533;Z&#65533;WjJt&#65533;&#65533;PZ$&#65533;&#65533;q8&#65533;4.&#65533;q)U&#65533; ox&#65533;&#65533;>&#2036;,1&#65533;1V{5&#65533;A&#65533;&#65533;&#65533;&#65533;}&#65533;&#65533;ZJ+$&#65533;?&#65533;&#65533;7&#65533;0d&#65533;W&#65533;&#65533;t&#65533;k&#65533;7&#65533;z &#65533;&#65533;
(l#&#65533;a1&#65533;&#65533;nG&#65533;&#65533;&#65533;*u&#65533;B8&#65533;&#65533;51U&#65533;&#65533;$&#65533;n)2oYa&#65533;."&#65533;V&#65533;&#65533;&#65533;y&#65533;:&#65533;&#65533;&#65533;&#65533;&#65533;&#65533;&#65533;&#65533;#6`&#65533;f&#15593;7rj
&#65533; (&#65533;z^e&#65533;&#65533;x&#609;&#65533;D&#1976;&#65533;]x&#65533;&#65533;5f&#65533;&#197;Y1[V!G 	&#65533;&#65533;K&#65533;6AS&#65533;&#65533;TB#xJ&#65533;&#65533;&#65533;&#65533;&#65533;&#65533;&#65533;&#65533;7&#65533;&#65533;S n&#65533;4&#65533;d@&#65533;x&#65533;&#65533;&#65533;&#65533; p&#65533;&#65533;&#65533;B&#65533;&#65533;N&#65533;D*R;V&#65533;&#65533;&#65533; &#65533;&#65533;&#65533;8&#65533;&#65533;+"&#65533;&#65533; P&#65533;W&#65533;-d&#65533;+ &#65533;&#65533;&#65533;&#65533;5y&#65533;&#65533;Xq&#65533;M&#65533;rYkY&#65533;fx&#65533;&#65533;&#65533;&#65533;&#65533;TP&#65533;&#65533;&#65533;&#65533;y&#65533;&#65533;A$&#65533;&#65533;&#65533;|/{&#65533;_&#65533;&#65533;Q6P&#65533;&#65533;&#65533;&#65533;,P	. &#65533;&#65533;Z&#65533;&#65533;&#65533;#[&#65533;W&#65533;&#65533;&#65533;k&#65533;o&#65533;&#65533;q9&#1504;&#65533;&#65533;#&#65533;&#65533;&#65533;&#523;&#65533;&#65533;T&#65533;&#65533;&#65533;&#65533;&#65533;f@U&#65533;&#65533;wIM3&#65533;Y&#65533;&#65533;&#65533; &#65533;&#65533;&#65533;+&#65533;&#65533;B5
V|g6Gv>&#65533;@&#681;K3&#65533;&#65533;tc&#65533;7&#65533;r&#65533;d&#65533;7&#65533;&#43324;zmn&#65533;5&#65533;&#65533;,&#345; &#65533;c#&#65533;&#65533;$&#65533;&#65533;&#65533;$&#65533;5&#65533;@-&#65533;YY%&#65533;/f&#65533;U#X'&#65533;&#65533;&#65533;Fo	&#65533;Q/&#65533;&#65533;4DC&#65533; 	&#65533;p&#65533;CW&#65533;e&#65533;;&#65533;]&#65533;&#65533;&#65533;2&#65533;	
&#65533;:&#65533;&#65533;&#48226;&#65533;&#65533;&#65533;&#2016;:&#65533;&#65533;:&#65533;5&#65533;A|$&#65533;pjKL&#65533;M&#65533;&#208;&#699;&#65533;&#65533;&#65533;&#65533;	*&#65533;Y!&#65533;(&#65533;_&#65533;&#65533;;&#65533;&#65533;X:&#65533;&#552;N&#65533;&#65533;g:&#65533;&#65533;&#65533;&#65533;&#65533;F7&#65533;&#65533;C&#65533;6&#65533;A&#65533;&#65533;bwt5&#65533;.&#65533;5&#65533;&#65533;_&#65533;j&#65533;&#65533;'wTLd&#65533;6!6f&#65533;&#65533;Z&#65533;&#65533;&#65533;&#65533;TM&#65533;)&#65533;[&#65533;-q&#65533;&#65533;2*&#65533;&#65533;T@&#65533;T&#65533;t&#65533;,*&#65533;,3&#65533;7&#65533;@P&#65533;&#65533;Q&#65533;&#65533;&#65533;&#65533;&#65533;5&#65533;&#65533;&#65533;9k&#65533;*P &#65533;	&#65533;n&#65533;&#65533;N#lx&#65533; &#65533;_&#65533;&#65533;&#65533;&#65533;&#65533;&#65533;&#65533;&#65533;4,[&#65533;&#65533;&#65533;&#65533;[&#406;&#65533;@|&#65533;&#65533;&#65533;&#65533;&#65533;b&#65533;&#65533;&#65533;&#65533;
&#65533;	Q&#65533;&#65533;<>&#65533;P[ &#267;p&#65533;&#65533;:0&#65533;Zq&#65533;&#65533;&#65533;&#65533;p&#65533;\&#65533;`&#65533;&#65533;|&#65533;&#65533;4&#65533;&#65533;K&#65533;DS&#65533;&#65533;&#65533;U:&#65533;j&#65533;s*&#65533;&#65533;x&#65533;&#65533;6&#65533;!{&#65533;&#65533;n&#65533;V&#65533;&#65533;&#65533;!P&#1534;&#65533;&#65533;&#65533;l&#65533;&#65533;&#65533;&#65533;&#65533;&#65533;b)w&#65533;Q&#65533;'&#65533;&#65533;k&#1689;)&#65533;aw&#65533;_&#65533;w&#65533;V&#65533;Z &#65533;9&#65533;&#65533;
&#65533;z&#65533;L&#65533;&#65533;2
&#65533;)x&#65533;B&#65533;Q&#65533;Q&#65533;+`&#65533;XCBK&#65533;&#65533;dX&#65533;&#65533;v.&#65533;PF&#65533;&#65533;
+&#65533;&#65533;j&#65533;T<&#65533;3&#49289;j#&#65533;&#744;0&#65533;&#65533;&#65533;&#65533;&#65533;`&#65533;&#65533;&#65533;&#1022;&#65533;	1&#879;&#65533;&#65533;#&#65533;&#65533;&#65533;}&#65533;&#1515;&#65533;v@l&#65533;&#65533;{&#65533;E&#65533;&#65533;Z&#65533;" &#65533;&#65533;&#65533;&#65533;&#65533;;ti&#65533;[&#65533;a&#65533;t]0&#65533;&#1916;&#65533;&#65533;EI&#1039;T&#65533;t>Y&#65533;&#65533;+&#65533;&#65533;G1&#65533;&#65533;&#65533;&#65533;&#65533;2&#65533;&#65533;M&#65533;&#65533;o&#65533;&#65533;&#65533;&#65533;&#1745;&#65533;vc&#65533;&#65533;&#65533;k&#65533;a&#65533;&#65533;6&#65533;hzY&#65533;4hZ R&#65533;&#65533;.&#875;J&#65533;n&#65533;&#65533;&#65533;&#65533;&#65533;	&#1757;^&#65533;&#65533;L&#65533;&#65533;!!&#65533;Q&#65533;&#65533;&#65533;&#38735;&#65533;&#65533;5&#1314;&#65533;*y&#65533;'&#65533;Y&#65533;E&#65533;T&#65533;Y4T/&#65533;&#65533;
&#65533;&#65533;&#65533;&#179;&#65533;ed&#65533;&#65533;}&#65533;zG&#65533;&#65533;
l&#65533;&#294;&#65533;&#65533;M&#65533;&#65533;&#65533;&#48813;&#65533;~&#65533;&#65533;&#65533;&#65533;l&#65533;&#38717;&#65533;L&#65533;fDL&#65533;&#65533;&#65533;0&#65533;w9&#65533;&#65533;&#65533;,&#65533;&#65533;,&#65533;&#65533;&#65533;A&#65533;@s@&#65533;5&#65533;Rn0&#65533;*&#861;M&#1116;&#65533;g&#65533;w&#65533;&#65533;D&#65533;/&#65533;"&#65533;&#65533;&#65533;f!&#65533;&#65533;&#65533;_]A&#65533;w&#65533;3&#65533;&#65533;&#65533;
1b&#65533;&#65533;Zj!&#65533;&#65533;+'&#65533;&#65533;Lm&#65533;Ji&#65533;&#65533;&#65533;&#65533;M&#65533;&#65533;&#1782;&#65533;bdV&#65533;&#65533; &#65533;&#65533;&#65533;7&#65533;&#65533;8Wu&#65533;&#65533;&#65533;&#65533;{&#65533;&#65533;!6&#65533;&#65533;E&#65533;X&#65533;!&#65533;&#65533;&#609;&#65533;&#65533;w&#65533;&#65533; &#65533;("&#65533;&#65533;}Of&#65533;
!&#65533;&#65533;&#65533;@C&#65533;&#65533;(&#65533;&#65533;@t&#65533;&#65533;&#65533;&#65533;{9&#65533; &#65533;&#65533;&#65533;|&#65533;&#65533;&#65533;&#65533;&#1436;&#65533;&#65533;&#65533;	&#65533;&#65533;" &#65533;
&#65533;
&#65533;&#65533;nwi&#65533;&#65533;[&&#65533;&#65533;H&#65533;&#65533;&#65533;	&#65533;&#65533;&#65533;]&#65533;&#65533;	&#65533;gj&#65533;&#65533;a`|A &#65533;@ &#65533;&#65533;&#65533;&#65533;&#65533;N&#65533;
&#65533;b&#65533;&#65533;&#65533;	q&#65533;J&#65533;J &#65533;`&#65533;&#65533;;&#65533;O&#65533;/m&#65533;,
&#65533;&#65533;&#65533;&#65533;B47&#65533;(4[(&#65533;s&#65533;k,&#65533;L#&#65533;&#65533;/&#65533;&#65533;&#65533;&#65533;&#65533;XqV&#65533;I&#65533;&#65533;&#65533;&#65533;f&#65533;&#65533;c&#65533;2&#65533;A&#65533;&#65533;)&#65533;6&#65533;&#65533;u&#65533;!?AJ&#65533;&#65533;g&#65533;Xb{&#1125;4*&#65533;X!&#65533;&#65533;&#65533;s&#65533;&#65533;~K&#65533;&#65533;Z&#65533;&#65533;06&q&#65533;&#65533;&#65533;&#65533;)&#65533;&#65533;&#65533;N&#65533;}+&#65533;^&#65533;sz M&#65533;&#65533;&#65533;&#65533;&#65533;8&#65533;&#65533;&#65533;d43&#65533;&#65533;&#65533;&#44593;&#65533;&#65533;&#65533;5N&#65533;&#65533;9&#65533;&#65533;
&#65533;&#65533;
&#65533;| &#55233;&#65533;%&#65533;`&#65533;`&#65533;C&#65533;&#65533;&#65533;&#65533;P
&#65533;&#65533;N&#65533;&#65533;&#65533;&#65533;0&#65533;&#65533;&#65533;Q&#65533;Q`	C&#65533;&#65533;&#65533;N  &#65533;>&#65533;>p&#65533;&#65533;o&#65533;:&#65533;&#65533;7T@&#65533;&#65533;.&#65533;&#65533;T&#65533;&#41680;&#65533;&#65533;&#65533;?&#65533;&#65533;&#65533;&#1376;s<&#65533;&#65533;B&#65533;s]&#65533;&#65533;ZH1&#65533;uf&#65533;&#65533;&#65533;GaC&#65533;&#65533;l&#65533;&#65533;_&#65533;C&#65533;&#65533;&#65533;dH&#65533;&#65533;z&#65533;b&#65533;q&#65533;_&#65533;v&#65533;a)&#65533;&#65533;K&#65533;&#65533;?&#65533;W&#65533;ObKB&#65533;&#65533;qx\&#65533;&#65533;&#1156;&#65533;&#65533;]&#65533;&#65533;&#65533;&#65533;&#65533;&#65533;3&#65533;5&#65533;&#65533;&#65533;d[&#65533;&#65533;u&#65533;&#65533;&#65533;&#65533;&#65533;&#65533;&#65533;X&#65533;d&#703;&S&#65533;&#65533;W&#65533;&#65533;&#65533;(`&#65533;\&#65533;&#65533;/&#65533;@5&#65533;&#65533;&#65533;&#65533;g,%S&#65533;&#65533;&#65533;&#65533;&#65533;&#65533;K&#65533;H&#65533;&#65533;Y&#65533;&#65533;&#65533;l&#65533;&#65533;&#65533;&#65533;&#65533;O&#65533;A&#65533;%&#65533;1&#65533;E0C&#65533;V&#65533;&#65533;tg&#65533;&#65533;P&#65533;&#65533;t@&#65533;&#65533;|(v&#65533;'&#65533;+&#65533;&#65533;8&#1176;C&#65533;&#348;4Zt&#65533;E&#65533;.&#65533;Zh&#65533;&#65533;6&#65533;T&#65533;y&#65533;N&#65533;&#65533;&#65533;E%&#65533;*]&#65533;&#65533;"r}&#65533;*&#65533;Gq`r&#65533;"O&#65533;9&#65533;&#65533;?&#65533;&#65533;p&#65533;&#65533;&#65533;$&#65533;(m.x&#65533;&#65533;&#1256;W&#65533;s1&#65533;Ok&#65533;"&#65533;A&#65533;H1H'&#65533;Hd&#65533;?&#65533;&#65533;N8&#65533;&&&#1180;q
&#65533;&#65533;F&#65533;&#65533;cA&#65533;E&#65533;Ks &#65533;@R&#65533;&#65533;&#65533;&#65533;&#65533;B&#65533;<WLYEb&#282;K(&_&#65533;&#65533;&#65533;&#65533;&#65533;&#999;&#65533;O3)&#65533;$/&8`&#65533;&#65533; (i&#65533;O&#65533;&#65533;&#65533;`&#65533;&#65533;&#65533;V&#142923; &#814;	BO&#65533;&#65533;DBO!&#65533;&#65533;&#65533;"&#65533;j
&#65533;&#65533;*&#65533;H&#65533;&#65533;&#65533;&#65533;&#65533;"&#65533;`&#65533;q&#65533;&#65533;Z&#65533;q/&#65533;D&#65533;@v&#817;G&#65533;rH"&#65533;&#65533;&#65533;&#65533;&#65533;jK&#65533;\pDeTB%&#65533;(&#65533;&#65533;&#65533;&#65533;y&#65533;&#65533;&#65533;F(!&#65533;&#65533;&#65533;".i&#65533;A&#65533;1&#65533;&#65533;A&#65533;"&#65533;tS/|&#65533;G'9&#65533;&#65533;&#65533;&#65533;8=&#65533;S&#65533;79"&#65533;4&#65533;&#65533;&#243;? --&#65533;?5XeH&#65533;&#65533;&#65533;A&#65533;y&#65533;&#65533;&#65533;&#65533;&#65533;M&#65533;c&#65533;&#65533;|h&#65533;&#65533;&#65533;+&#65533;C&#65533;&#65533;P9&#65533;8"&#65533;'&#65533;&#65533;&=&#65533;&#65533;&#65533;!&#65533;&#65533; &#65533;;&#65533;lMc&#65533;I&#65533;&#65533;h&#65533;&#65533;^&#65533;&#65533;	&#65533;"&#65533;n&#65533;&#65533;&#65533;``&#1601;&#65533;&#1021;&#65533;&#65533;&#65533;&#1026;%&#65533;]a&#65533;&#65533;&#65533;%&#65533;)2p&#65533;&#65533; &#206;l&#65533;H]u&#65533;Za"	%&#16918;&#65533; b&#65533;	<$(&#65533;c&#65533;&#65533;0&#65533;&#65533;&#467;3<&#65533;&#65533;&#65533;r&#65533;L&#65533;9$&#65533;pN&#65533;Q&#65533;&#65533;D&#65533;&#65533;&#65533;&#65533;&#65533;&#65533;C&#65533;>;&#65533;&#65533;c&#65533;D
&#65533;t&#65533;&#65533;G&#65533;"(Ye&#65533;B&#65533;e+G&#65533;&#65533;&#65533;d&#65533;&#65533;0&#1108;&#65533;'&#65533;&#65533;&#65533;&#65533;&#65533;&#65533;&#65533;T)&#65533;&#866;&#65533;&#65533;	i&#65533;&#65533;v&#1703;r&#65533;&#65533;&#65533;&#65533;r&#65533;&#454;v&#65533;z&#924;6&#65533;&#65533;&#65533;&#65533;@&#65533;&#65533;#&#65533;M&#65533;$&#65533;E&#65533;&#65533;&#65533;&&#65533;K&#65533;&#65533;#&#65533;P&#65533;&#65533;&#65533;=&#65533;&#65533;&#504;~.&#65533;&#65533; &#65533;o&#65533;&#65533;&#65533;Ut&#65533;"b&#65533;&#65533;8ZF&#65533;v&#65533;%&#65533;)&#65533;&#65533;uf&#65533;	&#135;&#65533;&#65533;
&#65533;&#65533;Zc&#65533;&#65533;&#1534;&#65533;[&#65533;U&#65533;&#65533;&#65533;X&#65533;&i&#65533;i&#65533;6&#65533;H!&#65533;;&#65533;&#65533;&#65533;G&#65533;t(&#65533;)	&#65533;&#65533;@x&#1217;&#65533;)&#65533;m&#65533;&#422;&#65533;#&#65533;
&#65533;&#31479;&#65533;&)RY(&#65533;!&#65533;&#65533;&#65533;;&#65533;y|&#65533;&#65533;&#65533;y klV&#65533;f&#65533;&#65533;&#65533;'&#65533;&#65533;&#65533;&#65533;&#65533;{&#65533;G&#65533;&#65533;.&#5899;&#65533;&#65533;&#65533;&#65533;D\O&#65533;o&#65533;N&#65533;G&#65533;E4&#65533;	MIZB&#65533;,4-a^KDB&#65533;L&#65533;&#65533;&#65533;&#65533;&#65533;&#65533;M _&#65533;qE&#65533;&#65533;&#65533;&#65533;A&#65533;[N&#65533;&#65533;d+\]$&#65533;&#65533;&#65533;&#65533;&#65533;2&#1489;&#65533;&#834;o&#65533;]&#65533;&#65533; &#65533;&#65533;&#65533;&#65533;y&#65533;{&#65533;e&#65533;^(q&#65533;y&#65533;E&#65533;&#65533;&#65533;!&#65533;&#65533;&#1018;&#65533;(&#65533;%&#65533;'?&#65533;H&#65533;&#65533;5&#65533;q&#65533;y&#65533;&#65533;&#65533;&#65533;&#65533;&#65533;&#65533;&#65533;&#65533;$&#65533;a&#65533;&#65533;u$	"&#65533;&#65533;h&#65533;'@&#65533;&#65533;d`&#65533;&#65533;2&#65533;&#65533;&#65533;f*$&#1084;wH&#65533;r&#65533;&#1931;&#65533;&#65533;&#65533;h&#65533;&#65533;&#65533;&#65533;EF&#65533;&#65533;G^~&#65533;k&#65533;&#65533;I&#65533;&#65533;&&#65533;BMJy$&#65533;&#65533;&#65533;&#65533;-h&#65533;&#65533;&#65533;b&#65533;RT&#65533;8&#65533;&#65533;&#65533;&#65533;&#65533; &#65533;&#65533;XD&#65533;D,&#65533;/X`Rf&#16658;&#65533;&#65533;
\y&#65533;@&#65533;&#65533;X&#65533;&#65533;&#752;@w4g8l&#65533;&#65533;&#65533;2ao&#65533;&#65533;dA!xc&#65533;&#65533; &#65533;D&#65533;#[&#65533;&#65533;&#65533;&#65533;&#1257;&#65533;A&#65533;&#65533;&#65533;v&#65533;b&#65533;&#65533;T&#65533;WQl&#65533;2&#65533;&#65533;A(C&#65533;&#65533;DN&#65533;a&#65533;&#65533;&#65533;>&#65533;&#413;4l$)&#65533;#(3J&#65533;&#65533;J&#65533;&#65533;&#65533;I&#65533; >&#65533; M|7&#65533;&#842;R&#65533;0&#65533;&#65533;KY&#65533;%&#65533;7&#610;d&#65533;i&#65533;+
&#65533;B&#65533;&#1231;	@B%jM8v&#65533;Nh&#65533;d&#65533;N,&A@&#65533;&%P&#65533;-9&#65533;&#715;&#65533;&#65533;n&#65533;&#1024;&#65533;&#65533;&#65533;M&#519;7&#65533; &#65533;N8&#65533;&#65533;pC&#65533;]Dl&#65533;&#65533;&#671;&#65533;&#8105;&#65533;&#65533;y&#65533;&#65533;G&#65533;G&#65533;B&#65533;W&#65533;&#65533;&#65533;&#65533;}&#65533;
&#65533;*&#65533;v&#65533;&#65533;&#65533;&#65533;2C&#65533;&#65533;'&#65533;&#65533;&#65533;+G&#65533;&#65533;*t
 &#65533;&#65533; &#65533;Y`~&#65533;Z&#65533;t&#65533;B&#65533;#!&#65533; ^9&#65533;&#65533;mn]^@Wm&#65533;&#65533;&#65533;#|&#65533;&#65533;&#65533;&#65533;&#65533;&#65533;&#65533;&#410;p	o&#65533;&#65533;O?
T&#65533;&#65533;%&#65533;6i$f&#65533;83>&#65533;t(*=&#65533;K&#65533;4B~&#65533;7&#65533;&#65533;&#65533;v&#65533;{&#65533;&#16823;&#65533;&#65533;y&#65533;R&#65533;&#11910;bA&#65533;g<#&#65533;E&#65533;#Xu&#65533;?&#65533;&#65533;2&#65533;&#65533;p&#65533;D&#65533;v&#65533;_&#65533;3Zf]&#65533;$&#65533;u!&#65533;$&#65533;^o&#65533;&#65533;I&#65533;&#65533;X &#65533;&#65533;&#65533;&#65533;i&#65533;&#65533;&#65533;1&#65533;"&#65533;,Qx&#65533; r$&#65533;Y&#65533;@&#65533;I&#967;T&#65533;&#65533; :L&#65533;<&#65533;!n&#65533;N}&#65533;S&#65533;&#65533;3Z]$1&#65533;!n&#65533;&#65533;&#1128;O&#65533;&#65533;&#65533;&#65533;W&#65533;&#65533;#&#65533;J&#65533;6$&#65533;F |&#65533;&#65533;nd&#65533;&#65533;&#65533;&#65533;l8&#65533;&#65533;#&#65533;d0&#65533;i%&#65533;Eng X&#65533;QDPS%&#65533;|I&#65533;&#65533;&#65533;&#65533;"C&#65533; vsN&#65533;#&#65533;q&#65533;3&#65533;"&#65533;&#65533;sS&#65533;&#65533;&#65533;s+h&#65533;8v&#65533;&#610;}&#65533;&#1630;&#65533;&#65533;&a&#65533;&#65533;&#65533;&#65533;&#65533;&#65533;-&#65533;&#65533;&#65533;&#65533;K&#65533;&#65533;e&#887;&#65533;k=&#65533;&#1160;ibOR/Y~&#65533;&#65533;(c&#65533;&#65533;&#65533;&#65533;&#556;&#65533;&#65533;[&#65533;&#65533;&#65533;z(s&#65533;&#65533;&#1434;E&#65533;&#65533;&c&#65533;&#65533;&#65533;H)K7H&#65533;&#65533;&#65533;&#65533;t&#65533;/&#65533;Z&#65533;&#65533;`TM&#65533;&#1236;&#426;&#65533;&#65533;0&#65533;&#65533;&#65533;;&#65533;&#65533;"&#65533;0&#65533;&#65533;~&#65533;&#65533;Y&#65533;XHt&#65533;VH&#65533;	\v<&#65533;&#65533;&#65533;H&#849;&#65533;8&#65533;n&#65533;&#65533;oU&#65533;(&#65533;S&#65533;&#65533;&#65533;&#65533;<&#65533;&#65533;&#65533;n&#1898;=&#65533;&#65533;&#1467;J{&#65533;&#65533;&#65533;S"C&#65533;&#65533;~(,}/t&#65533;&#65533;&#65533;y&#321;|&#65533;6N&#65533; G&#65533;&#65533;&#1112;p&#65533;~&#65533;&#65533;]&#65533;^j+&#65533;&#65533;A&#65533;&#65533;&#65533;&#65533;&#65533;]&#65533;I7&#65533;4&#65533;&#65533;{&#65533;&#65533;0&#65533;C'zQP&#65533;r	&#188;yi&#65533;&#65533;&#65533;&#65533;&#65533;&#65533;m&#65533;b'&#65533;qg&#1345;B&#65533;!J&#65533;&#50959;&#65533;2&#65533;|s"1&#65533;b&#65533;4&#65533;&#65533;Yq&#65533;,f&#65533;o&#65533;&#65533;n&#65533;"&#65533;&#1795;0&#65533;a&#65533;&#65533;?Qu&#65533;
^&#65533;&#1739;&x&#65533;&#65533;x&#65533;&#487;	c|+[gg&#65533;X&#65533;&#65533;	t&#65533;&#65533;c22&#65533;.&#65533;E&#65533;u#&#65533;&#65533;&#65533;&#65533;^&#65533;U6&#65533;&#65533;A?/&#847;&#65533;g=&#65533;:&#65533;&#65533;&#65533;P&#65533;QI&#65533;<&#65533;To&#65533;&#65533;&#65533;;2  T[&#65533;$&#65533;9&#65533;&#65533;&#1562;&#65533;&#65533;&#1077347;na&#65533;&#65533;>&#65533;&#65533;&#65533;&#65533;&#65533;'x@&#65533;B3&#65533;&#65533;,&#65533;|!&#65533;&Q&#65533;~r&#65533;cK"&#65533;&#65533;&#65533;B&#65533;&#65533;<&#65533;|&#65533;'&#65533;&#65533;&#65533;e&#65533;U&#65533;6&#65533;&#65533;9&#65533;&#65533;&#65533;Q&#65533;&#65533;&#65533;<&#65533;1&#65533;&#65533;/&#65533;F&#65533;&#65533;@)Tp&#65533;&#65533;P&#65533;,=&#65533;*&#65533;&#398940;&#65533;&#65533;&#65533;Q)/&#65533;2&#65533;&#65533;&#65533;&#65533; U&#65533;9&#65533;:6I&#65533;:@&#65533;&#65533;&#1523;1&#65533;&#65533;*&#65533;&#1763;&#10825;&#65533;#&#65533;q&#65533;&#65533;&#65533;&#179;&#65533;&#65533;h;&#65533;3&#65533; &#65533;K7&#65533;&#65533;'&#65533;&#65533;&#65533;q&#65533;&#65533;8&#65533;&#65533;K&#65533;0 (&#65533;B&#65533;&#65533;!&#65533;*
G+&#65533;&#65533;x&#65533;&#65533;&#65533;&#65533;&#65533;&#65533;&#65533;&#65533;&#65533;&#65533;&#65533;v&#65533;!&#65533;&#65533;&#65533;C8&#65533;&#65533;	&#65533;&#65533;&#65533;&#65533;&#65533;&#65533;Lh&#65533;&#65533;+&#65533;&#65533;d&#65533;&#65533;&#65533;C&#65533;&#65533;@&#65533;&#65533;&#65533;&#65533;&#65533;Q)&#65533;K

&#65533;*&#65533;d&#65533;&#65533;&#65533;&#65533;&#65533;8&#65533;D&#1411;&#65533;D&#65533;=
&#65533;&#65533;

:&#65533;&#65533;&#65533;&#65533;	",&#65533;Q&#65533;&#65533;YP&#65533;#\&#65533;>&#65533;&#65533;&#65533;A&#65533;&#699;&#65533;(
&#65533;&#65533;
&#65533;
&#65533;rkab&#65533;}&#65533;:S&#65533;&#65533;&#65533;&#65533;&#65533;&#65533;&#65533;
&#65533;QC &#65533;&#65533;&#65533;&#65533;&#65533;X	hCJ&#65533;&#65533;&#65533;C-	&#65533;&#65533;A&#65533;&#1003;&#65533;(&#65533;&#65533;&#65533;&#65533;&#65533;.&#65533;0&#65533;9GC&#65533;&#65533;	&#65533;&#65533;A5i6T&#65533;D&#65533;|Fz&#65533;&#65533;?&#1640;mK8{&#65533;EH:&#65533;@(2&#65533;h&#65533;&#65533;=?2H&#65533;8&#65533;sz&#65533;{&#65533;&#65533;Kk&#65533;&#65533;&#65533;	&#65533;BH&#65533;&#65533;&#65533;&#65533;&#65533;4&#65533;&#65533;&#65533; &#65533;S&#65533;&#65533;&#65533;E&#65533;( &#65533;e&#1661;&#65533;&#65533;:&#65533;)lI)|I&#65533;&#65533;I*$
&#65533;B&#65533;&#65533;&#350;&#65533;&#65533;&#65533;5&#65533;57RC&#816; ]&#65533;&#542;&#65533;G&#38785;&#65533; Q&#65533;(a$&#65533;&#65533;&#65533;<&#65533;&#65533;F&#174;&#65533;&#65533;ChK&#65533;0&#65533;&#65533;&#65533;&#65533;&#65533;&#65533;&#65533;&#65533;.1G&#65533;&#1675;&#65533;)&#65533;u|&#65533;4&#65533;&#65533;&#65533;Y&#65533;&#65533;&#65533;D&#65533;|K&#65533;z&#65533;y&#65533;m	I&#4638;7&#65533;&#65533;3P&#65533;&#574;A&#65533;&#2025;(&#65533;)&#65533;Q!&#65533;&#65533;4&#65533;&#65533;&#65533;5 &#65533;5&#65533;&#65533;&#65533;&#65533;&#65533;&#65533;E&#65533;I&#65533;#E&#65533;&&#65533;&#65533;&#65533;&#65533;&#65533;&#65533;L&#65533;I&#65533;&#65533;*&#65533;&#610;&#65533;&#65533;e&#65533;4&#65533;&#65533;0&#65533;&#65533;I&#65533;s&#65533;&#65533;&#65533;&#65533;@&#1028;&#65533;Z&#421;&#65533;5&#65533;&#65533;	cs.&#65533;&#65533;M&#65533;!lD$&#65533;s|.&#65533;&#65533;&#65533;&#65533;p&#65533;&#65533;@&#65533;.&#65533;3@&#65533;(F&#65533;/&#65533;	I&#65533;&#65533;u4A&#65533;&#65533;&#65533;M&#65533;&#65533;&#65533;&#65533;W&#65533;	H&#65533;&#65533;(&#65533;&#65533;&#1327;%+&#65533;&#65533;#!%t;&#65533;L&#65533;&#65533;4&#362;&#65533;:&#572;&#65533;&#65533;&#65533;L&#1179;&#65533;&#65533;Ol&#65533;&#65533;L{E&#65533;&#65533;&#65533;e1&#65533;#&#65533;&#65533;>&#65533;[<&#65533;|P&#65533;&#65533;&#65533;&#65533;&#65533;&#65533;q!&#65533;&#65533;<Z&#1748;&#65533;&#65533;<&#65533;&#65533;`&#65533;f&#268;&#65533;&#65533;&#65533;&#65533;&#679;D&#65533;&#65533;&#65533;Gr.&#65533;&#65533;&#680;&#65533;&#689;&#65533;&#65533;&#65533;	&#65533;&#65533;&#65533;-&#65533;q&#65533;&#65533;&#65533;J!&#607;&#65533;l&#65533;&#65533;s6g&#65533;	&#65533;,Q$&#65533;&#65533;D&#404;x&#65533;T3n##&#65533;&#65533;&#65533;6&#65533;&#65533;&#1783;&#65533;
&#65533;P&#65533;&#65533;&#65533;&#65533;&#65533;&#65533;&#65533;&#530;1&#594;l&#65533;&#65533;&#65533;	&#65533;&#65533;&#1449;I&#65533;&#65533;&#65533;>&#65533;&#65533;&#65533;P&#65533;/Z&#65533;w&#65533;&#65533;+&#65533;&#65533;0|&#65533;&#65533;a;l&#65533;&#65533;&#65533;(&#65533;&#65533;&#65533;&#65533;l#&#65533;L&#65533;&#65533;*&#65533;hFF]TGmTH}TI&#65533;&#65533;F]&#65533;&#65533;A &#65533;,JF&#65533;&#65533;&#65533;f&#65533;&#65533;6&#65533;#kl.^k&#65533;&#65533;r&#1102;&#65533;Cp$&#65533;&#65533;c&#65533;&#65533;y&#65533;&#65533;-&#65533;U&#65533;2p,&#65533;&#65533;s&#65533;	&#65533;v4&#65533;v&#65533;&#65533;\P&#65533;`&#65533;G6)V&#65533;&#65533;LRe&#65533;&#65533;%eA&#65533;&#65533;Z&#65533;&#65533;B&#65533;	&#65533;&#267;|	&#65533;g!>&#65533;&#65533;&#65533;:&#65533;&#65533;T&#65533;&#65533;`&#65533;_&#65533;[&#65533;9&#65533;'&#65533;h&#65533;&#65533;lE&#65533;&#65533;&#65533;&#65533;/&#65533;Wk&#65533;&#65533;ey&#143;&#65533;&#65533;"&#65533;a&#65533;&#65533;&#65533;1?m&#65533;H&#65533;W&#65533;&#65533;&#1249;0&#65533;;&#65533;	&#65533;&#65533;&#65533;&#603;&#65533;&#65533;	&#65533;&#65533;&#65533;h&#65533;fl&#65533;I&#65533;XJ&#65533;X&#65533;&#65533;&#1302;&#65533;M&#65533;&#21026;&#65533;&#65533;@&#65533;(+YD&#65533;&#65533;&#65533;&#65533;cCYE&#65533;J&#65533;&#65533;o&#65533;.U&#65533;&#65533;&#65533;|U&#65533;k&#65533;	&#65533;&#65533;\
&#65533;1&#65533;F4&#65533;5&#65533;&#65533;b&#65533;N&#65533;$&#65533;#]V&#65533;m&#65533;&#65533;x&#1443;&#65533;&#65533;&#65533;&#65533;&#65533;L&#974;&#65533;&#1207;SI4U&#65533;&#65533;&#65533;s&#65533;&#665;&#65533;;&#65533;&#65533;1&#65533;&#65533;&#65533;&#28694;1&#65533;E~&#727;&#65533;&#65533;&#46715;&#65533;X&#65533;&#65533;&#65533;e!&#1538;&#1570;&#65533;d&#65533;&#65533;
9&#65533;&#1024;&#65533;qX&#65533;8&#1696;&#65533;&#65533;&#65533;	-P]J+I	&#65533;&#65533;#&#65533;&#65533;&#1295;-&#65533;&#65533;	L&#65533;&#65533;&#1932;&#65533;&#65533;$&#65533;<"N&#65533;&#1109;u&#65533;k&#65533;&#65533;&#65533;&#65533;J1&#65533;&#65533;&#65533;&#65533;&#65533;&#65533;&#1646;&#65533;U&#65533;&#65533;&#65533;&#1374;E &#65533;R0&#65533;N&#65533;=&#1701;&#65533;&#65533;%&#65533;&#65533;+O&#65533;&#65533;2&#65533;&#1759;
&#65533;|y;&#65533;&#65533;!&#65533;&#1144;l}ES&#65533;Zl&#65533;!&#65533;&#65533;i&#65533;z&#65533;"Y8&#65533;t&#65533;-E&#65533;&#65533;&"&#65533;lB&#65533;cP&#65533;&#1373;&#65533;&#65533;&#65533;
&#65533;8&#65533;&#65533;3&#65533;&#65533;(&#65533;&#65533;&#65533;&#65533;&#65533;&#65533;<e&#65533;&#65533;&#65533;\D&#1616;}&#65533;&#65533;&#65533;9&#1299;Y&#1299;&#65533;&#65533;&#1873;@&#65533;\))-aQ&#65533;&#65533;&#65533;;&#489;t$&#65533;&#1182;*)&#65533;&#65533;&#1628;&#65533;&#65533;&#65533;&#65533;X&#65533;p&#65533;Y} U&#65533;t&#786;&#65533;&#65533;]&#65533;HV&#65533;&#65533;&#65533;0k&#65533;9\&#65533;&#65533;OP&#65533;&#65533;&#65533;&#65533;"_&#65533;&#65533;&#65533;&#65533;&#65533;Wy&#65533;DI&#65533;2&#65533;!N_"&#65533;>&#65533;&#65533;&#65533;#&#65533;&#65533;&#65533;&#65533;&#65533;&#65533;L&#65533;&#65533;>&#65533;&#65533;>&#65533;&#65533;&#65533;&#65533;&#65533;&#65533;;'&#65533;&#65533;c&#65533;&#65533;&#65533;&#65533;&#65533;E]&#65533;&#65533;]F&#65533;m\DM	Q= &#65533;jc=&#65533;;v&#65533;&#65533;U&#65533;TU&#65533;&#65533;QTM&#65533;&#65533;&#65533;SN[&#65533;JBa&#65533;v|&#65533; xdK&#65533;&#65533;&#65533;aL&#65533;&#65533;E&#65533;&#65533;&#65533;h&#65533;&#65533;&#267;P&
&#65533;&#65533;&#65533;R&#65533;&#65533;&#65533;&#65533;(F&#65533;i&#65533;&#65533;&#65533;j&#65533;{&#65533;&#65533;&&#65533;&#65533;Q5/&#65533;&#65533;U&#65533;&#65533;1&#65533;&#65533;	M&#65533;L_&#65533;&#65533;lE|&#65533;&#1038;&#65533;E&#65533;^&#65533;5A&#65533;Hx .y&#65533;&#65533;I&#65533;Yf$&#65533;&#733;
6&#659;:&#678;&#65533;f&#65533;}&#65533;:F&#1632;t.&#65533;d&#1638;<&#65533;"&#65533;&#65533;&#65533;&#65533;iD&#65533;&#65533;!&#283;&#65533;&#65533;lTY&#65533;0&#65533;VM&#65533;Y&#65533;&#65533;&#65533;&#65533;&#65533;&#331;&#65533;4R&#65533;EV&#65533;&#65533;&#65533;LN&#65533;&#65533;&#65533;A&#65533;T'mUL&#1418;&#34728;V&#65533;H&#65533;-&#65533;h&#65533;.&#65533;Z0W&#65533;&#1029;&#65533;&#20872;P5M'&#65533;&#65533;&#65533;&#65533;S&#65533;d&#65533;&#65533;&#65533;E&#65533;&#65533;>&#65533;&#65533;&#65533;&#65533;8&#65533;&#65533;;&#65533;1&#65533;&#65533;4X&#65533;&#65533;V	0&#65533;?&#65533;&#65533;&#1024;&#65533;f&#65533;&#65533;f&#65533;d&#65533;&#65533;&#65533;X&#65533;
7&#65533;&#65533;6v&#65533;:)&#65533;&#65533;9&#65533; i&#65533;=NY&#65533;!
&#65533;&#65533;ht&#65533;m&#65533;&#65533;nd&#65533;&#65533;&#65533;&#65533;T)&#65533;&#65533;K&#65533;<&#65533;Th&#65533;&#65533;&#65533;b&#65533;&#65533;OX&#65533;O8&#65533;&#833;Wz&#65533;&#65533;x&#65533;&#1476;&#65533;W&#65533; lZ@&#65533;R&#65533;	&#65533;&#65533;&#65533;&#65533;&#65533;&#65533;&#65533;1&#65533;&#65533;&#65533;jb&#65533;&#1969;ZT&#65533;&#65533;&#65533;&#65533;&#65533;e&#65533;&#65533;c[|I[r#&#65533;}&#65533;&#65533;&#65533;&#65533;fR&#65533;&#36944;?&#65533;&#65533;&#65533;f&#65533;l&#65533;&#65533;&#65533;4&#65533;&#525;&#65533;p&#65533;&#65533;&#65533;I&#65533;&#65533;#&#65533;%&#65533;&#65533;&#65533;&#65533;C&#65533;&#65533;&#1567;&#65533;j&#65533;&#65533;&#65533;5&#65533;&#65533;<~&#65533;&#65533;g&#65533;.U&#65533;&#65533;Ak&&#65533;%kh&#65533;&#1885;&#65533;&#65533;&#65533;&#65533;>y&#65533;&#65533;k&#65533;&#65533;k&#65533;&#65533;&#65533;&#65533;&#65533;bP(&#65533;&#65533;"&#65533;N&#65533;&#65533;&#65533;&#65533;2&#65533;&#65533;n^&#65533;-&#65533;&#65533;&#65533;YV&#65533;&#2041;&#65533;S+&#65533;&#65533;&#65533;&#65533;&#65533;f&#65533;&#65533;&#65533;oX&#65533;&#65533;&#65533;&#65533;o&#65533;`&#65533;&#65533;&#65533;AM\&#289;&#65533;&#65533;>&#65533;aa&#65533;'|&#65533;&#65533;&#1076;%&#65533;&#1641;&#65533;&#65533;@&#65533;n&#65533;&#65533;&#65533;&#65533;&#65533; g&#65533;)s&#1291;HT&#65533;&#65533;&#65533;&#65533;f&#65533;&#65533;q `)K&#58793;C&#65533;Mn&#65533;&#65533;JL&#65533;&#65533;&#65533;$N:&#65533;&#682;&#65533;&#65533;&#65533;R&#65533;&#65533;@&#65533;&#1881;&#65533;&#65533;[&#65533;$T&#65533;&#65533;}&#65533;&#65533;e&#715;8&#1464;F&#1465;>o/&#65533;&#299;5&#65533;C*&#65533;i|&#247;p&#1200;&#65533; &#65533;&#65533;[0<&#65533;t-&#65533;&#65533;aA?&#65533;&#65533;&#188;=&#65533;&#65533;&#65533;	&#65533;f }&#65533;&#65533;&#65533;H5][f;~&#65533;!f&#65533;h&#65533;&#65533;&#65533;&#65533;(&#65533;(&#65533;[&#65533;&#65533;&#65533;N&#65533;&#65533;!&#65533;b&#65533;&#65533;&#65533;&#65533;&#65533;&#65533;tG5&#65533;x`M&#65533;f&#65533;&#65533;	&#65533;	6&#65533;&#65533;&#1438;&#65533;:Q&#65533;&#65533;&#65533;&#65533;&#65533;c:J&#65533;l&#65533;c&#65533;&#65533;TWY&#65533;&#65533;@)&#65533;&#65533;&#65533;g&~$&#65533;&#65533;&#65533;26&#65533;.&#65533;&#65533;H.&#65533;/_v0&#65533;&#65533;&#65533;I&#65533;"
&#65533;Y&#65533;&#65533;&#65533;&#65533;
&#65533;&#65533;s&#65533;&#65533;4}E"t&#65533;&#65533;/&#65533;z&#151;&#65533;*&#65533;>Qw&#65533;usg&#65533;&#65533;&#65533;Uw&#65533;s[&#65533;2&#65533;j&#65533;&#65533;&#65533;&#65533;&#65533;H"&#65533;fp&#65533;THM&#65533;D=xE&#65533;G
&#65533;]&#65533;on&#65533;M&#65533;T&#816;c&#65533;&#660;&#65533;&#65533;<<g@&#65533;a&#65533;a&#65533;&#65533;*G^&#65533;&#1358;&#65533;&#65533;&#65533;&#65533;&#65533;DPyydv&#65533;W&#65533;&#65533;Z&#54000;&#1268;	~&#65533;:y&#65533;-&#65533;&#65533;&#65533;&#65533;w&#65533;h&#65533;&#65533;h&#65533;&#65533;&#65533; &#65533;&#65533;|&#65533;&#65533;&#65533;&#65533;&#65533;&#65533;w#t&#65533;&#65533;p!Y&#65533;&#65533;&#65533;S&#10128;?&#65533;G&#1980;x?Zh&#65533;H&#65533;_!&#65533;+&#65533;CPv&#65533; $
&#65533;I&#65533;&#65533;_&#65533;&#65533;b&#65533;&#65533;&&#65533;Wrq&#65533;l&#65533;&#65533;f&#65533;&#65533;&#65533;M&#65533; E}\&#65533;Yc&#541;&#65533;w&#65533;`+&#65533;&#65533;&#65533;&#65533;&#65533;C&#907;&#65533;&#65533;
$&#499;~y&#767;&#65533;&#65533;&#65533;?&#65533;&#65533;&#65533;|u&#65533;&#65533;&#65533;RP.Rwa&#65533;
&#65533;}&#65533;&#65533;&#65533;>&#65533;&#65533;lz	&#65533;
&#65533;	/&#65533;y!&#65533;&#65533;&#65533;&#65533;}&#65533;"U6&#65533;\&#65533;&#65533;&#65533;7&#65533;&#65533;3&#65533;&#65533;m&#65533;&#65533;&#65533;mP&#65533;T&#65533;(&#65533;&#65533;h4/&#65533;&#65533;GTD&#65533;&#65533;&#65533;T	f`Pw\q&#65533;&#65533;9&#65533;&#65533;&#65533;F&#65533;&#65533;j&#65533;&#65533;&#65533;M&#736;&#65533;F
&#65533;&#65533;>&#65533;2]	&#65533;&#65533;|&#65533;&#65533;az&#65533;&#65533;O&#65533;v&#65533;&#65533;f&#65533;&#65533;&#65533;k6&#65533;&#65533; &#65533;5&#65533;&#264;'R&#65533;X&#65533;A&#65533;&#65533;5ie&#65533;%&#65533;0X&#65533;$&#520;KV|l&#65533;b&#596;%&#65533;&#65533;&#65533;3f&#65533;4!&#65533;&#65533;b&#65533;&#65533;|n,Z4(&#972;F&#65533;2&#65533;&#65533;&#65533;S&#65533;M&#65533;9&#65533;H&#65533;DS &#26424;&#65533;"&#65533;! &#65533;0&#65533;h&#65533; &#65533;0&#65533;&#65533;&#65533;&#65533;&#65533;q&#65533;F,1&#511;&#65533;&#65533;5&#65533;6&#65533;_&#65533;&#65533;&#65533;Blk&#1580;Z&#65533;#&#65533;&#65533;+8&#65533;&#65533;y&#65533;F&#65533;L&#65533;&#1969;&#65533;s&#65533;<&#65533;&#1049;'2&#65533;w&#882;D&#65533;k;&#65533;&#65533;xM&#65533;&#65533;#Fk!&#65533;&#65533;&#65533;&#1850;w&#65533;&#65533;&#65533;&#65533;7&#65533;&#65533;&#135;/n\&#65533;&#65533;RF?&#65533;|&#65533;t&#65533;&#65533;&#65533;&#65533;&#65533;&#65533;&#65533;:&#1179;n&#65533;U"&#65533;&#65533;&#1883;&#65533;8&#65533;cy&#65533;B&#65533;.&#65533;n\&#65533;?&#65533;J%:&#65533;&#65533;~"&#65533;&#65533;P)J&#65533;H0&#65533;E1&#65533;dE&#65533;&#65533;&#65533;D@&#65533;?N<@&#65533;;&#65533;&#65533;&#65533;&#65533;oo!0&#65533;[&#65533;ZY&#65533;E&#65533;ipFcm&#65533;&#65533;&#65533;(b"F&#65533;Xv&#65533;5&#65533;&#65533;uUDcZ&#65533;)&#65533;&#1417;.&#65533;h&#65533;&#65533;&#65533;&#65533;&#65533;&#65533;I$b&#65533;&#65533;&#65533;&#65533;l&#65533;&#65533;F&#65533;mP&#65533;&&#65533;}UZy%&#65533;Yj&#65533;%&#65533;&#65533;M&#65533;XD&#65533;8&#65533;&#65533;?LD^&#65533;Ty4&#65533;&#65533;,&#65533;&#65533;&#65533;xS&#65533;&#65533;zC&#1095;&#65533;&#65533;&#65533;Q e&#65533;C&#65533;&#65533;&#65533;gD@QT&#65533;p&#65533;&#65533;&#65533;&#65533;o_&#65533;&#65533;^&#65533;&#65533;&#65533;&#65533;y&#65533; &#65533;^&#65533;)&#1432;oi&#65533;&#65533;&#65533;&#65533;?^&#65533;&#65533;^&#65533;&#65533;vX[5&#65533;&#65533;&#65533;&#65533;&#65533;`JF&#65533;&#65533;&#65533;&#65533;&#65533;`zdqy&#65533;i&#65533;&#65533;"*y&#65533;*#&#65533;WfS&#65533;,&#65533;&#65533;Z&#65533;dNbkD#X&#65533;%&#65533;&#65533;;.&#65533;&#65533;&#65533;Dj!&#65533;0= &#65533; &#65533;&#65533;&#65533;r&#65533;$)G&#65533;&#65533;&#65533;&#65533;D#&#65533;&#65533;R&#65533;e&#65533;H&#65533;&#65533;&#65533;DL&#2036;L/&#65533;&#65533;D/!&#65533;&#65533;\&#65533;G]e	&#65533;S&#65533;p&#65533;&#65533;&#65533;&#65533;&#65533;M&#65533;&#65533;?&#65533;q&#65533;&#65533;LAr&#65533;?&#65533;&#65533; m&#65533;V&#65533;&#65533;&#65533;A(&#65533;&#65533;Z(&#65533;&#65533;&#65533;X&#875;&#65533;F&#65533;f&#65533;&#65533;[\eAV&#65533;&#65533;8&#65533;e&#65533;^TWc?2&#65533;Z&#65533;{&#65533;[!.&#65533;_&#65533;MM&#1616;&#65533;&#65533;5&#65533;kMR&#65533;&#65533;&#65533;q&#65533;=7&#65533;u&#65533;K&#65533;g&#906;nD&#65533;&#65533;(&#65533;&&#65533;&#65533;&#65533;&#65533;O&#65533;uTT&#65533;&#65533;&#65533;uoJ[&#65533;&#65533;}7e&#65533;B"&#65533;N1A&#65533;St&#65533;y|&#65533;&#65533;t &#65533;1&#65533;Q&#65533;&#65533;4I&#65533;&#65533;Q&#65533;o&#65533;A&#65533;&#65533;&#65533;4O&#65533;R^&#65533;\&#65533;&#65533;L$&#65533;`Y&#65533;&#65533;&#65533;jiY}&#65533;F/EV&#65533;}&#344;&#65533;\&#65533;7Oa&#1683;Y&#65533;^{&#65533;5j&#65533;&#65533;U&#65533;l&#65533;f&#65533;&#65533;X&#65533;H{o&#65533;D&#65533;&#65533;&#65533;&#65533;&#65533;&#65533;O	#&#65533;o7&#65533;&#65533;&#65533;&#65533;&#65533;&#65533;C&#65533;&#65533;E1&#65533;K(6&#65533;&h&#65533;	"i&#65533;&#65533;@(&#1210;&#65533;xDQB!	&#65533;.&#65533;EP&#65533;H&#65533;2&#65533;x&#65533;#&#65533;CX&#65533;*b&#65533;&#65533;&#65533;&#65533;Og&#65533;&#65533;&#65533;T&#65533;&#65533;&#65533;$'&#65533;#N&#65533;C&#65533;&#65533;&#65533;&#65533;@+&#65533;&#65533;#&#65533;C&#65533;&#65533;#&#65533;&#65533;+&#65533;&#65533;&#65533;&#65533;&#65533;&#65533;j,%&#65533;Z&#65533;Z&#65533;&#65533;`3&#65533;&#65533;[&#65533;&#65533;&#65533;&#65533;x&#65533;y&#65533;9_k &#65533;&#65533;&#65533;0&#65533;"f&#65533;&#65533;&#1184;*CA&#65533;&#65533;&#65533;,&#1632;b&#1906;F&#65533;&#65533;0&#65533;$X&#65533;&#65533;AE	&#65533;x<%&#65533;&#65533;&#65533;<$"u&#65533;1&#65533;.e	&#65533;R&#65533;!&#65533;&#65533;nuHD@B&#65533;&#65533;=&#65533;&#65533;O&#65533;&#65533;&#65533;j&#65533;%&#65533;&#65533;G&#65533;&#65533;&#65533;&#65533;&#1044;)&#65533;&#65533;DJ&#65533;&#65533;G&#65533;&#65533;HWr2&#65533;&#65533;,&#65533;?V&#65533;!&#65533;&#65533;&#723; &#65533;r&#65533;&#65533;&#65533;1}r&#65533;&#65533;&#65533;&#65533;7&#65533;&#65533;&#65533;  1b&#65533;Pb&#65533;h&#65533;1n&#65533;3&#65533;&#65533;^]&#1592;W&#65533;&#65533;&#65533;3
_&#65533;,&#1288;&#65533;&#65533;&#65533;&#65533;Ua<&#65533;&#65533;&#65533;q&#65533;&#65533;i&#65533;?&#1465;&#65533;&#65533;Q"v&#65533;&#65533;&#65533;D&#65533;%&#65533;F0e&#65533;M$B&#65533;&#1029;&#65533;&#65533;kA	&#65533;Zx&#65533;a&#65533;W&#65533;&#65533;&#65533;P&#65533;<&#65533;&#65533;)&#65533;3&#678;&#65533;&#65533;+&#65533;&#65533;h|&#65533;&#65533;&#65533;&#65533;&#65533;"(&#1757;&#65533;V` &#65533;A&#65533;2&#65533;&#65533;L&#65533;&#1237;&#65533;&#65533;&#65533;)&#65533;F&#65533;&#65533;J&#65533;H,&#65533;!Y	&#65533;&#65533;`r#&#65533;j
&#65533;R&#65533;7	Y&#65533;iP&#65533;&#556;6b&#65533;&#65533;\E&#65533;&#65533;&#65533;Y&#65533;h&#65533;&#65533;Q#q!+D&#65533;&#65533;&#65533;&#65533;"&#65533;&#65533;DG	&#65533;5&#65533;u&#65533;&#65533;D&#65533;&#65533;&#65533;y&#65533;&#65533;q&#65533;&#65533;-*&#65533;&#65533;V&#65533;	&#65533;&#65533;&#65533;@PZ&#65533;Ax&#65533;x&#65533;?0YM&#65533; e(x&#160;e&#65533;&#65533;($(&#65533;@Z&#65533;&#65533;$&#65533;&#65533;e&#65533;H&#65533;Am6&#65533;&#65533;&#65533;I&#65533;&+&#65533;&#65533;Rd6I1&#65533;nz&#65533;OD&#65533;r&#65533;&#65533;]K}&#65533;&#713;&#65533;&#65533;L&#65533;	OP;&#65533;%&#65533;&#65533;t3&#65533;&#65533;&#65533;h&#65533;0&#65533;&#65533;&#65533;&#65533;A&#65533;HQ&#65533;
&#65533;&#65533;&#65533;/"&#65533;3D-&#65533;&#65533;v&#65533;&#65533;f&#882;*&#65533;(&#1024;N$&#65533;&#65533;}&#65533;w&#65533;&#65533;J&#65533;u)~&#65533;%&#65533;a&#65533;&#788;&#65533;/q&&#65533;@H&#65533;&#65533;&#65533;3	&#65533;&#65533;&#65533;Wa#,&#65533;	&#65533;&#65533;zI&#65533;r&#65533;
&#65533;L6&#65533;"4a&#65533;oCX&#65533;}&#65533;&#65533;MT|&#65533;&#65533;(&#1266;v&#65533;&#65533;&#65533;	&#65533;4*S&#65533;&#65533;?N9i&#65533;lg&#65533;&#65533;&#65533; &#65533;&#65533;p&#65533;Vg%3ER'!2S&#65533;&#65533;&#1074;d)&#65533;4&#65533;+&#1737;4&#65533;&#65533;VnD8&#65533;&#65533;e&#65533;f&#65533;&#65533;n&#65533;AQ&#65533;&#65533;&#65533;&#65533;&#65533;&#537;&#65533;&#65533;&#65533;&#65533;a&#65533;&#65533;&#65533;G_l&#65533;&#65533;&#65533;&#65533;v)&#65533;3&#65533;&#65533;,&#65533;I&#65533;`|&#65533;&#65533;&#65533;&#65533;&@O&#65533;)&#65533;&#65533;&#161;&#65533;&#65533;PA&#65533;&#65533;~&#65533;?&#65533;1KdY&#65533;(&#65533;&#65533;Ms&#65533;7&#65533;&#65533;&#65533;"&#65533;&#65533;&#65533;9xj&#65533;!&&#1248;j&#65533;yO&#65533;C&#65533;oU&#65533;&#65533;{&#65533;&#65533;&#65533;Ae&#65533;F&#65533;zg /&#1472;2&#65533;Kfe&#65533;&#65533;&#65533;&#65533;&#65533;6&#65533;A&#65533;&#65533;f&#65533;&#65533;e3&#65533;&#65533;&#65533;&#65533;(&#65533;;&#65533;
&#65533;`&#65533;&#65533;&#65533;ao7R/&#65533;9&#65533;&#65533;ubM&#1794;&#65533;&#65533;&#65533;-v&#65533;4&#1250;&#182;"("E,0	x&#65533;&#65533;&#65533;&#65533;&#65533;4r&#65533;&#65533;&#65533;&#1171;&#65533;&#65533;*(&#65533;,&#65533;&#65533;&#65533;&#65533;4E&#65533;`i4T&#65533;&#65533;4&#65533;3&#65533;q&#65533;&#65533;&#65533;&#65533;Vs8&#65533;\&#65533;"P&#65533;&#65533;-&#65533;K&#65533;&#65533;&#1444;&#65533;J&#65533;X&#65533;a.&#65533;&#65533;-e%&#65533;&#941;L&#65533;&#65533;&#65533;t&#65533;&#65533;&#65533;&#65533;aQ^=&#65533;&#65533;&#65533;&#65533;&#65533;y&#65533;&#65533;y1&#65533;&#65533;J&#65533;&#65533;&#65533;&#65533;&#65533;&#65533;&#65533;d 6&#1550;ru&#65533;`&#1865;&#65533;B&#65533;S&#65533;&#65533;'&#65533;&#65533;1&#65533;&#65533;&#65533;`&#206;Pd&#65533;&#65533;&#65533;C&#65533;8o&#65533;&#65533;(&#65533;(EA&#65533;&#1710;`&#65533;E!pD<&#65533;&#65533;&#65533;y*f4 &#65533; aI&#65533;,&#65533; &#65533;&#65533;@&#65533;\&#65533;|&#65533;&#65533;&#65533;&#65533;,&#65533;"W&#65533;8&#65533;C&#65533;&#65533;|B&#65533;&#65533;&#65533;&#65533;?&#65533;&#65533;s&#1187;&#65533;&#65533;&#65533;&#65533;D&#65533;l&#65533;&&#65533;#"&#65533;;@&#65533;%&#65533;&#65533;&#65533;N&#65533;%&#65533;&#65533;GW&#65533;8"&#65533;&#65533;&#65533;&#65533;J&#65533;&#65533;Yr&#65533;&&#65533;^J&#65533;r&#65533;&#65533;&#65533;D&#65533; &#65533;z&#65533;&#65533;<&#46920;<&#65533;<&#1895;:&#65533;Y;u@=$&#65533;&#65533;&#65533;&#65533;&#65533;&#65533;&#1514;&#65533;&#65533;&#65533;
&#65533;@&#65533;&#65533;j&#65533;,_I&#65533;!&#65533;z&#65533;&#65533;@&#65533;A&#65533;M&#65533;l&#65533;&#65533;&#65533;U&#65533;`&#65533;&#65533;U&#65533;?t&#65533;&#65533;&#65533;&#65533;m^Eh^&#65533;E&#65533;&#65533;PZb&#65533;&#65533;=&#65533;>&#65533;f&#65533;?\&#65533;|&#65533;&#33120;&&#65533;&#65533;U	&#65533;Mi&#65533;&#65533;&#65533;
&#65533; &#65533;]
&#65533;&#65533;ZDLB&#65533;&#65533;&#65533;$`uYD&#65533;^&#65533;?&#1310;&#65533;a&#65533;&#65533;&#65533;L&#65533;-
&#65533;V,Di&#65533;&#65533;M&#65533;&#65533;In&#65533;&#65533;S<&#65533;&#65533;&#65533;D&#65533;r1&#65533;y&#65533;Y&#65533;E&#65533;	d]&#65533;iT&#65533;e]H&#65533;F<JrY&#65533;O`Vh&#65533;&#65533;!LD&#65533;V&#65533;D&#65533;&#65533;L&#65533;&#65533; &#65533;&#65533;&#65533;Dm&#1120;&#65533;I&#2389;ID&#65533;&#65533;D&#65533;FD&#65533;FX&#65533;D&#65533;"&#65533;&#65533;"E&#65533;ID&#65533;!&#65533; @&#65533;?d&#65533;&#65533;&#65533;q`&#65533;&#65533;&#65533;&#65533;")V&#576;U&#65533; D^*&#65533;&#65533;(:&#1573;&#65533;I&#65533;&#65533;D&#65533; S&#1793;<&#1030;&#65533;&#65533;E_JP&#65533;&#65533;&#65533;Y&#65533;	E&#65533;&#65533;D3<_SD[&#65533;&#65533;&#65533;M&#65533;&#65533;Fz&#65533;xQh&#65533;n&#65533;Dt_r&#65533;
&#65533;h!D&#65533;\AP]&#65533;&#65533;5&#65533;c|,&#65533;j&#65533;xLPb|t&#65533;&#65533;&#1379;&#65533;(c&#65533;`&#65533;^N&#65533;&#65533;  &#65533;&#65533;A%1\&#65533;=&#65533;&#65533;I`&#65533;&#1794;&#65533;1&#65533;&#65533; &#65533;bD0dE&#65533;&#65533;&#65533;N&#323;&#65533;FRA`=&#65533;DP&#65533;&#65533;y$&#65533;&#65533;"&#65533;bE(H&#65533;&#65533;M .j&#65533;&#65533;q&#65533;^)&#65533;$N&#65533;&#65533;%&#65533;&#65533;&#65533;)&#65533;D&#65533;$E&#65533;$ &#65533;$8XQ&#65533;&#692;?&#65533;&#65533;9&#65533;S&#65533;&#65533;&#65533;&#65533;D&#798;&#65533;&#65533;F&#65533;&#65533;&#65533;-&#65533;p&#65533;&#1903;JT8&#65533;r&#65533;anPc3v{&#65533;F~!&#65533;&#65533;>&#65533;&#65533;&#65533;T|S8G&#65533;&#65533;_P1&#670;P&#65533;&#65533;@]m&#65533;1&#65533;&#65533;&#65533;&#1791;&#65533;#FV&#65533;&#65533;&#933;0&#65533;&#65533;"E,&#65533;&#65533;&#65533;d&#65533;AD&#65533;1&#65533;&#604;I&#65533;&#65533;df&#65533;&#65533;$&#65533;%f:&#65533;c>&#65533;&#65533;&#65533;$&#65533;e&#162;&#65533;U&#256;&#65533;&#16429;&#65533;P&#65533;&#65533;G&#65533;KQ. &#65533;%p&#65533;JP&#65533;kn&#65533;P&#65533;&&#65533;&#65533;& &#65533;pgNgN&#65533;HJn:!eD&#65533;$&#65533;@Ge &#65533;&#65533;?&#65533;`vRJ&#65533;&#65533;&#65533;?T&#65533;d&#65533;&#65533;d&#65533;&#65533;o5&#65533;&#65533;&#65533;RV&#65533;M&#65533;&#65533;1&#65533;}L&#65533;@&#65533;3&#65533;&#65533;M&#65533;&#65533;&#65533;~ &#1577;&#65533;&#65533;_B&#65533;yL&#65533;1&#65533;C&#65533;&#65533;\&#65533;-D&#65533;&#65533;&#65533;3&#65533;#:&#1445;F&#65533;X&^V&#65533;&#65533;I&#65533;&#65533;]&#65533;T<&#65533;S&#65533;&#65533;O5&#65533;&#65533;'&#65533;E	&#65533;&#65533;M&#65533;&#65533;&YH&#65533;Zv"&#65533;-&&#65533;&#65533;&#65533;&#65533;0&#65533;	^%&#65533;"&#65533;&#65533;Y&#65533;h*&#65533;(&#65533;&#65533;&#65533;)R&#65533;?T"&#65533;&#65533;H&#65533;d&#65533;*&#65533;fjF'g2&#65533;f%uV&#65533;EX&#65533;%>&#65533;}&#65533;&#65533;l&#65533;T$$r&#65533;&#65533;qB^&#65533;ai&#65533;ib&#65533;&#65533;Q'K&#65533;&#65533;&#65533;Y&#65533; &#418;v&#1412;\L&#65533;&#65533;n|&#65533;A&#65533;/&#65533;P&#65533;&#65533;&#65533;&#65533;&#65533;Y
&#65533;&#65533;I&#65533;&#65533;T(&#65533;g&#65533;&#65533;&#65533;g&#65533;&#65533;De&#65533;&#65533;p&#65533;:&#65533;P&#65533;V~h&#65533;&#1105;&#65533;/9#Q&#65533;&#65533;@&#65533;&#65533;yR&#65533;&#65533;N&#65533;&#65533;&#65533;v%4b&#41054;&#65533;:G&#65533;)&#65533;sd&#65533;~&#65533;eE&#65533;&#65533;r&#65533;k&#65533;&#65533;&#65533;`e&#65533;[&&#65533;&#65533;&#65533;&#65533;&#65533;&#65533;&#65533; t&#65533;(&#65533;JD*&#65533;i&#65533;!SQ!2&#65533;&#65533;&#65533;(&#65533;V^&#65533;&#65533;dQ&#65533;&#65533;&#65533;&#65533;&#65533;]&#65533;nNg&#65533;jbuj&#65533;DGn&#65533;XZ&#65533;&#65533;&#65533;`Z.&#65533;XX&#65533;:`&#65533;R&#65533;&#65533;&#65533;+&#65533;jidB&#65533;P,&#65533;&#65533;&#65533;&#65533;&#65533;&#65533;&#65533;&#65533;"D &#1689;&#65533;\vN &#65533;&#22751;_eEi&#65533;&#1456;U&#65533;&#65533;&#65533;0 &#65533;RhE&#65533;~&#65533;&#65533;S&#65533;&#65533;H&#65533;|&#65533;Hd&#65533;&#65533;&#65533;`G0WH&#65533;&#65533;A
|0&#65533;&#65533;d&#65533;&#65533;&#65533;&#65533;0Y#&#604;&#65533;oeL&#65533;&#65533;&#65533;Y8N&#65533;F[rMjp&#1894;^G&#65533;&#65533;,&#65533;r(PqMD=&#65533;&#65533;^l&#65533;&#65533;&#65533;la&#65533;&#65533;&#65533;( &#65533;&#65533;*N&#65533;P&#65533;&#65533;&#65533;&#65533;&#65533;&#65533;&#65533;2&#65533;l&#65533;&#65533;&#65533;&#65533;G&#65533;F6+ur+&#65533;M@&#65533;!S&#65533;kD2\&#65533;&#65533;+&#65533;@&#65533;P&#314;&`$&#65533;F&#65533;B&#65533;&#65533;!&#65533;"Jd&#65533;&#65533;&#65533;&#65533;J&#65533;&#331;*`Cj&#65533;r&#65533;f&#65533;&#166;&#65533;&#65533;h&#65533;$&#65533;R&#65533;&#65533;&#65533;&#65533;n&#65533;V1&#65533;&#65533;SoYNN&#65533;&#65533;&#65533;&#65533;&#65533;fma&#65533;&#772;&#65533;&#575;&#65533;'0
&#65533;&#65533;>&#65533;P&#1071;&#65533;RX"]3&#65533;&#65533;W&#65533;M&#65533;na&#65533;z%&#65533;y&#65533;O&#65533;G&#65533;Fh&#65533;|&#65533;R&#65533;5&#65533;&#65533;&#65533;&#540;&#65533;&#65533;+&#65533;L&#65533;&#65533;"k
&#65533;k&#65533;&#65533;i&#65533;Qg&#65533;&#65533;&#65533;k&#65533;&#65533;+&#65533;&&#65533;Rg&#65533;N&#65533;e&#65533;&#65533;&#65533;&#65533;&#65533;"&#65533;"+&#65533;Jf&#65533;&H&#65533;FD&#65533;j&#65533;;&#65533;0&#65533;En&#65533;:&#65533;QD&#65533;&#65533;J&#65533;:&#65533;&#65533;Z&#65533;v`&#65533;&#65533;&#65533;^p&#65533;0&#65533;&#65533;&#65533;BX&#65533;P&#65533;&#65533;&#65533;b&#65533;&#65533;&#65533;&#65533;&#65533;&#1625;l&#65533;vjo&#5204;&#65533;&#65533;V&#65533;go	J(W&#65533;&#65533;2&#65533;+&#65533;&#65533;+&#65533;0&#65533;&#65533;&#65533;}EWh&#65533;&#65533;X&#65533;PqzU&#65533;&#65533;&#65533;&#65533;&#65533;h&#65533;:m&#65533;&#65533;R,&#65533;&#65533;@&#65533;&#65533;&#65533;&#65533;I8/&#65533;^&#65533;R&#65533;I|&#65533;&#65533;SO&#65533;,&#65533;&#65533;du&#65533;`&Y&#65533;&#65533;j&#65533;d@&#65533;q&#65533;-f&#65533;m&#65533;&#65533;o&#65533;&#65533;&#65533;O&#65533;"&#65533;&#65533;&&#29540;&#65533;&#65533;1j&#65533;&#65533;R&#65533;j&#65533;&#65533;s^&#65533;`S&#65533;&#65533;&#65533;&#65533;k&#65533;M&#65533;"p&#65533;&#65533;~&#65533;XpDp2&#65533;&#1701;Lc6a&#65533;*G&#65533;Q&#65533;/&#65533;D&#65533;Me&#65533;&#65533;&#65533;&#65533;&#65533;V&#65533;rJ&#65533;&#65533;&#65533;&#1428;U&#285;(EPHa&#65533;&#65533;G&#65533;&#65533;&#65533;|&#65533;&#65533;&#65533;Y&#65533;&#65533;L&#65533;&#65533;&#65533;E&#65533;&#65533;IztD&#65533;aV&#65533; j&#65533;B&#65533;S&#65533;Qd&#65533;:&#65533;.&#65533;K&#65533;&#65533;&#65533;&#65533;&#65533;&#1169;G?&#65533;&#64307;&#65533;&#65533;&#65533;&#65533;&#65533;&#65533;&#65533;v&#65533;ha&#65533;&#65533;OB&#65533;&#65533;&#65533;mm&#65533;%l&#65533;&#65533; ?&#65533;Fj&#65533;li&#8813;s6&#65533;W&#65533;C6&#65533;&#65533;&#65533;"Z&#65533;&#65533;&#65533;WZ&#65533;&#65533;kAND&#65533;$Ex2&#65533;v&#65533;Az&#65533;l&#65533;&#65533;&#65533;&#65533;D&#65533;&#65533;Ko2&#65533;&#65533;&#65533;&&#65533;4(&#65533;tn$&#65533;&#65533;Zv&#65533;&#65533;&#65533;U&#65533;&#65533;^&#65533;&#65533;	&#65533;Ow&#65533;u&#65533;`W5M&#65533;(&#65533;.-[:&#65533;B&#65533;W&#65533;0&#65533;F&#65533;&#65533;P&#65533;&#65533;|8&#65533;*&#65533;
&#65533;%g&#65533;ny(j&#65533;e&#65533;NXV&#65533;&#65533;G6&#65533;%{&#65533;a9V_6&#501;6&#65533;&#65533;&#65533;&#65533;&#65533;Q&#65533;&#65533;Ad3y&#65533;&#65533;b&#65533;~h!3&#65533;&#65533;erM&#65533;
}&#65533;D/&#65533;5&#65533;V&#65533;&#65533;SH&#65533;&#65533;&#65533;&#65533;iJ&#65533;?&#65533;&#65533;&#65533;m&#65533;V&#65533;g&#65533;)HN&#65533;&#65533;&#65533;/&#65533;N&#65533;&#65533;T\>`&#65533;&#65533;&#65533;j'&#65533;`!j&#65533;?p&#65533;6&#65533;&#65533;k&#65533;F&#65533;$&#65533;EH?&#1851;v&#65533;%&#65533;&#65533;Jc&#65533;q{ L&#65533;&#65533;&#65533;Y&#65533;LKI?KK&#65533;&&#65533;&#65533;F&#1780;u3&#65533;?&#65533;L&#65533;%&&#65533;&#65533;h&#65533; &#65533;w&#65533;&#65533;&#65533;w;&#65533;&#65533;45Efo&#65533;&#65533;m&#65533;&#65533;z&#65533;u8&#65533;&#65533;a&#65533;HT&#65533;G&#65533;&#65533;&#65533;z%&#65533;&#65533;0#&#65533;&#65533;&#65533;&#65533;D,D&#65533;N&#65533;2CD&#65533;Y]&#65533;8&#65533;-&#65533;o&#65533;&#65533;E&#65533;ew&#65533;&#65533;&#65533;&#629;O&#65533;&#65533;n&#65533;V~&#65533;a&#65533;-&#65533;=&#65533;&#65533;&#65533;@W&#65533;N&#65533;&#65533;KJk)&#740;&#65533;&#65533;nQddS'j&#65533;&#65533;&#65533;&#65533;&#65533;&#65533;&#65533; &#65533;&#65533;.p&#65533;&#65533;Z&#65533;j^B:FC&#65533;Cn^&#65533;?&#65533;&#65533;&#65533;&#65533;v`!7&#65533;&#65533;x$; Fs&#1936;O&#65533;&#65533;&#65533;8F&#65533;&#65533;&#65533;&#65533;&#65533;&#65533;Xnp[&#65533;iS&#65533;A&#65533;k&#65533;&#65533;o_wa&#65533;u&#1883;u)&#65533;&#65533;%&&#65533;+n&#65533;a5&#65533;L&#65533;&#65533;<&#65533;&#65533;VcP\[pp&#65533;&#65533;&#65533;:&#65533;^z&#65533;&#65533;&#65533;&#65533;&#65533;&#65533;&#65533;}&#65533;q1&#65533;6&#65533;&#65533;tl&#65533;?&#65533;AEPc\N&#65533;&#65533;W:&#65533;M&#65533;^*&#65533;Ch&#65533;9&#65533;g8&#65533;Z&#65533;&#65533;&#65533;&#65533;&#65533;a7]&#65533;&#65533;C&&#65533;c&#65533;[&#65533;&#543;&#65533;&#65533;Fr&#65533;&#65533;N+O^&#65533;F&#65533;6&#65533;6&#65533;ry&#65533;.&#65533;{m#d&#65533;#&#65533;&#65533;ctDBD`&#65533;-CJ&#65533;&#65533;T&#65533;n&#65533;6
9&#30533;"&#65533;9^&#65533;&#65533;-&#65533;6&#65533;&#65533;&#65533;&#65533;f&#65533;b&#65533;GX&#65533;&#65533;&#65533;v&#65533;&#65533;&#65533;&#936;Q&#507;&#65533;&#65533;-r&#65533;&#65533;&#65533;&#65533;&#65533;Ro&#65533;%q&#65533;&#65533;&#65533;&#65533;e&#65533;&#65533;&#65533;y&#65533;/&#65533;#&#65533;r&#65533;Q&#65533;Gph&#65533;&#65533;Q&#65533;]&#65533;G&#1465;&#65533;&#65533;&#65533;Zf&#65533;c&#962;&#65533;&#65533;l&#65533;H&#1605;&#2024;&#65533;&#65533;&#65533;&#65533;w&#65533;/l&#65533;6^&#35052;&#65533;c&#65533;&#65533;c&#65533;&#65533;&#65533;&#65533;D&#65533;YSR&#65533;&#65533;&#65533;&#612;b&#65533;zR&#65533;*jfD&#65533;6&#65533;z&#65533;F&#65533;&#65533;{)&#65533;&#65533;$&#65533;B&#65533;#&#65533;_+&#65533;A&#65533;&#65533;&#65533;"&#65533;Q&#65533;NJ&#65533;&#65533;/`%r&#65533;&#65533;&#65533;}s&#65533;&#65533;lK&#65533; ?&#65533;msiq&#65533;&#65533;&#65533;S9&#65533;&#65533;8p&#65533;&#65533;&#65533;an$&#65533;x&#65533;&#65533;D&#35538;&#65533;{"&#65533;4&#65533;rv&#65533;&#65533;&#65533;V&#65533;',a&#65533;:v&#65533;&#65533;z&#65533;&#65533;d&#65533;<&#65533;&#65533;&#65533;p&#65533;n&#65533;&#65533;e;N&#65533;&#1031;E&#65533;~nD7VEF &#65533;&#1442;&#65533;&#65533;gD&#65533;F&#65533;&#65533;F&#65533;&#65533;&#65533;&#65533;p&#65533;&#65533;w]&#65533;-&#65533;&#391;:Qd&#65533;O<&#65533;fQ&#65533;&#65533;jU&#65533;V&#65533;&#65533;&#65533;R&#65533;?&#65533;d&#65533;&#65533;K&#65533;&#65533;&#65533;(~>&#65533;ax3&#65533;&#65533;M&#65533;/j&#65533;&#65533;L&#65533;&#65533;&#65533;"&#65533;&#65533;&#65533;?&#65533;}+&#65533;b{&#65533;&#65533;/&#65533;v.&#65533;&#65533;&#65533;s&#65533;&#65533;&#65533;&#65533;"+&#1920;}0&#65533;&#65533;?&#65533;4&#65533; &#129;T&#65533;+&#65533;P &#65533;&#65533;7-h&#65533;&#65533;&#65533;Z&#65533;h&#65533;&#65533;?&#65533;!5&#65533;&#65533;O&#194;&#65533;W4\a	&#65533;&#65533;&#65533;&#65533;>&#1460;ygN&#65533;;y&#65533;&#65533;&#65533;&#65533;&#65533;	&#65533;x&#65533;&#65533;&#65533;"R&#65533;C&#65533;!m&#65533;T&#65533;&#65533;&#65533;&#65533;&#65533;&#65533;&#65533;i&#65533;IW&#65533;&#65533;ja`&#65533;b&#590;6&#65533;&#65533;,&#65533;m&#65533;&#65533;&#65533;S&#65533;Na 7&#65533; (z&#65533;B&#65533;9&#65533;!&#65533;~&#65533;+&#65533;p3&#65533;&#65533;&#65533;Aa&#65533;nF&#65533;gd&#65533;&#65533;&#65533;&#65533;&#65533;13&#65533;&#65533;&#65533;f<&#65533;kp&#65533;&#65533;&#65533;&#65533;R&#65533;&#65533;&#65533;&#65533;&#65533;&#4184;&#65533;&#65533;&#65533;&#65533;&#65533;&#65533;?&&#65533;&#65533;&#65533;&#65533;6&#65533;&#65533;&#65533;g&#65533;&#65533;&#65533;&#65533;OC&#65533;&#1872;9&#65533;Y&#65533;&#65533;28m&#65533;&#65533;&#65533;P&#51869;&#65533;}&#596;%&#65533;-L&#65533;\&#65533;&#65533;&#65533;c&#65533;Z&#65533;ZUj&#1578;E&#65533;&#1924;
&#1028;&#65533;&#65533;3R&#65533;'p&#65533;&#65533; a&#65533;! &#65533;@&#65533;&#65533;&#65533;,&#544;M&#65533;&#65533;&#65533;&#65533;
 2&#65533;?
m&#65533;P$=&#65533;hK&#1289;&#65533;&#65533;T&#65533;(%&#65533;Xz&#65533;&#65533;N&#65533;&#65533;&#65533;&#65533;`l&#65533;&#65533;&#65533;&#65533;Q&#65533;&#65533;&#65533;&&#65533;&#65533;&#65533;&#65533;&#65533;"&#65533;<&#65533;$&#65533;&#65533;&#65533;&#65533;&#65533;&#65533;&#65533;&#65533;&#65533;s&#65533;&&#65533;&#65533;bOI&#65533;..&#1664;&#65533;k<0&#65533;2&#65533;&#65533;j&#65533;%hY&#65533;+ZB&#1248;&&#65533;&#525;&#65533;9M+4&#65533; k&#65533;&#65533;&#65533;T&#65533;m&#65533;9}c&#65533;&#65533;&#65533;&#65533;&#65533;3&#65533;C&#65533;N12&#65533;o&#65533;&#65533;&#1085;%&#65533;O&#384;[&#65533;&#65533;&#65533;@&#65533;8/WCN&#65533;&#65533;&#65533;-&#65533;Y&#65533;n&#65533;&#692;&#65533;&#65533;&#882;&#65533;&#65533;2&#65533;&#65533;&#65533;&#65533;-k+&#65533;&&#65533;&#65533;>&#65533;&#65533;j&#65533;\yp &#65533;&#65533;k"oB&#65533;&#1840;@&#65533;"J&#1056;#&#65533;&#65533;M&#65533;&#65533;&#65533;&#65533;&#65533;&#65533;&#65533;DnAh&#282;p&#65533;&#65533; &#65533;&#65533;$&#65533;j<)&#65533;@&#65533;&#65533; 
&#65533;$z&#65533;&#65533;W_!dw&#578;>a&#65533;&#65533;&#65533;o'*&#65533;r&#65533;&#65533;&#65533;:@&#65533;\&#65533;&#65533;b&#65533;06&#65533;&#65533;&#36520;&#13275;pu&#65533;Y&#65533;&#65533;dU &#65533;2&#65533;B{&#65533;TX9&#65533;&#65533; [&#1632;&#65533;f!y&#65533;O&#65533;&#65533;&#65533;&#65533;&#65533;.&#65533;Q&#65533;&#45689;&#65533;o*&#65533;&&#65533;b&#65533;&Jg&#65533;i7&#65533;Fk&4&#65533;&#65533;l`&#65533;&#65533;X&#65533;&#65533;/P&#65533;&#65533;m&#65533;&#65533;&#65533;&#65533;&#65533;&#833;;&#65533;&#65533;&#65533;h&#65533;V&#65533;VZs*&#701;&#65533;&#65533;&#65533;JX&#65533;b
Xr#&#65533;"?&#65533;G&#65533;&#65533;&#65533;K&#65533;q	W&#65533;Y&#65533;'&#65533;&#65533;&#223;&#65533;&#65533;&#65533;[4&#65533;h&#65533;&#65533;HZ&#65533;m&#65533;&#65533;&#65533;&#65533;&#65533;&#1806;d&#65533;&#65533;&#65533;F$X#&#65533;[z&#65533;&#65533;+&#1941;Q&#65533;&#65533;&#65533;&#65533;Q^&#65533;m&#65533;QF}&#65533;&#797;&#65533;&#65533;&#65533;?y#&#65533;H$&#65533;&#65533;&#65533; &#65533;&#65533;~&#65533;&#65533;J)1&#65533;J&#65533;&#65533; &#65533;&#65533;&#65533;&#65533;&#65533;&#65533;&#17821;J&#65533;&#65533;&#65533;&#65533;-&#65533;A&#65533;j(J&#65533;&#65533;G~J&#65533;&#65533;&#65533;&#65533;o&#65533;J&#65533;&#65533;&#65533;&#65533;&#65533;&#65533;&#65533;&#65533;'6&#65533;&#65533;&#65533;H&#65533;&#65533;&#65533;&#65533;&#65533;%0u&#65533; %&#65533;&#65533;
&#65533;uhD)&#65533;&#65533;7&#65533;&#65533;g&#65533;&#65533;&#65533;n2B&#65533;&#65533;&#65533;$&#65533;&#65533;D&#65533;A
Fp&#65533;&#65533;&#65533;A&#65533;y&#65533;&#65533;!&#65533;&#65533;d~&#65533;&#65533;C~I&#65533;&#65533;^&#271;$&#65533;B&#65533;&#65533;&#65533;&~,b17-&&#65533; &#65533;&#65533; &#65533;&#65533;&#65533;&#65533;Op>&#1110;@6&#65533;&#65533;t&#65533;&#65533;&#65533;&#65533;A&#65533;G$&#65533;]_7y@L&#65533;8&#65533;Y&#65533;[(&#65533;e&#65533;&#65533;%&#65533;&#65533;&#65533;!&#65533;&#65533;@< &#65533;D&#65533;&#65533;b&#65533;;|i@w8&#65533;/&#65533;@&#65533;&#65533;&#65533;&#65533;&#65533;&#211;&#65533;*@ Ni/&#65533;&#65533;&#1169;B&#65533;W&#65533;@K!&#65533;$&#65533;&#65533;
e7&#65533;t&#65533;&#65533;R&#65533;&#65533;I/3&#65533;&#65533;b&#65533;&#65533;&#65533;&#65533;d&#65533;&#65533;L# !&#65533;
 &#65533; ,]&#65533; &#65533; @&#65533; &#65533;	H&#65533;&#65533;&#65533;&#65533;*\&#560;&#65533;&#199;#J&#65533;&#65533;E&#65533;&#65533;&#65533;&#65533;&#65533;&#65533;v&#65533;
&#65533;/
&#65533;&#65533;&#65533;&#65533;?&#65533;9&#65533;&#65533;J<+	&#65533;e&#65533;&#65533;EH;%7jL&#65533;r&#65533;&#65533;h6&#65533;N&#65533;Ss&#65533;&#852;&#65533;*]&#692;&#65533;&#1255;P&#65533;J&#65533;J&#65533;&#65533;&#1387;X&#65533;j&#65533;&#693;&#65533;&#1519;Ue&#65533;8&#65533;&#457;i&#65533;&#65533;&#65533;&#65533;H &#65533;^&#65533;&#65533;#m&#65533;2&#65533;88v`&#1981;'N&#65533;&#65533;v&#172;Y&#1254;u0&#65533;&#65533;&#65533;4c&#65533;&#65533;%&#65533;&#65533;?&#65533;$&#65533;&#65533;&#65533;e[-Pxz&#65533;&#642;(&#65533;<&#65533;:&#65533;X;&#65533;!&#65533;&#65533;c&#734;M&#65533;&#65533;&#65533;&#1784;s&#65533;&#65533;&#891;&#65533;&#65533;"O&#65533;{&#65533;*&#65533;@&#65533;&#65533;V&#65533;K&#65533;&#65533;&#65533;&#65533;$d&#1298;@&#65533;&#65533;&#1583;&#65533;&#65533;&#65533;&#65533;&#65533;I&#65533;&#65533;m&#65533;&#65533;&#310;{Jh&#65533;@&#65533;y&#65533;&#65533;&#65533;_&#65533;&#65533;&#65533;&#65533;&#65533;&#65533;G&#65533;,Y&#65533; &#65533;i=4&#65533;u&#65533;&#65533;&#65533;o6&#65533;&#65533;&#65533;F(&#65533;V&#65533;U&#65533;&#65533;&#65533;&#65533;@&#65533;?{$&#65533;&#65533;@w&#65533;8&#65533;	&#65533;M&#65533;&#65533;u&#65533;m&#65533;"&#65533;QW`&#65533;&#65533;]&#65533;&#65533;\&#65533;$eG&#65533;%VZ&#65533;&#65533;A&#65533;&#65533;&#65533;!&#65533;&#65533;&#65533;&#65533;H0]
&#1283;&#65533;&#65533; &#65533;-&#65533;	 &#65533;;&#65533;)&#65533;d&#65533;i&#65533;hz&#65533;!"00&#1313;&#65533;pf&#65533;!&#65533;v&#65533;&#65533;;F(`&#65533;?&#65533;dAr&#65533;&#65533;&#65533;\1T&#65533;&#65533;?&#65533;G&#65533;@	&&#65533;Vw
I`DA&#65533;&#65533;&#65533; A&#65533;&#65533;&#65533;&#65533;XuMcJsc&#65533;&#65533;&#65533;~@|&#65533;&#65533;&#65533;p&#65533;&#65533;&#65533;&#65533;:&#1892;&#65533;&#65533;&#65533;&&#65533;4&#65533;=&#65533; &#65533;&#65533;&#65533;+&#65533;&#65533;K[6!k&#65533;&#65533;&#65533;&#65533;&#65533;&#65533;&#65533;1X:T&#65533;62,Z&#65533;&#65533;&#65533;&#65533;u&#65533;v]&#65533;.&#65533;XP&#65533;H&#65533;&#65533;&#65533;&#65533;'&#65533;Y~&#65533;&#65533;[.nW`&#65533;&#65533;&#65533;/A&#65533;
&#65533;!&#65533;&#65533;&#65533;&#65533;M&#65533;&#65533;&#65533;&#65533;&&#65533;&#65533;&#65533;7&#65533;&#65533;&#65533;:t&#452;&#65533;&#65533;.&#65533;&#65533;&#65533;HhCr&#65533;@&#65533;e&#1376;BS&#65533;|&#65533;?H&#65533;&#65533;&#65533;?<&#65533;&#65533;&#65533;{wI&#65533;&#65533;&#65533;&#65533;H+5&#65533;b&#65533;F&#65533;[P&#65533;&#65533;&#914;&#65533;&m&#65533;&#65533;H'&#65533;tRw&#65533;<d5B&#65533;	&#65533;&#65533;Ug&#65533;&#65533;B[+&#65533;n&#65533;&#65533;,&#65533;dT&#65533;&#65533;@&#48549;&#65533;&#65533;&#65533;&#65533;&#65533; W&#30718;&#65533;L+&#65533;&#65533;R&#65533;2&#65533;&"&#65533;&#65533;&#65533;b&#65533;p&#65533;X8d&#65533;Y[&#65533;rg&#65533;&#65533;&#65533;&#65533;?&#65533;&#65533; &#65533;>S&#65533;@%&#65533;&#65533;!a,&#65533;y&#65533;[p!&#65533;&#65533;s&#65533;&#65533;?&#65533;&#65533;s&#65533;&#65533;1&#65533;&#65533; g&#65533;F&#65533;&#65533;I a&#65533;Q&#65533;&#38668;&#65533;&#65533;	&#65533;&#65533;<&#65533;,&#65533;&#65533;&#65533;8&#65533;DZt&#65533;<'&#65533;&#65533;&#65533;@&#65533;t&#65533;&#65533;&#65533;&#65533;,V&#65533;)&#65533;&#65533;	&#65533;dR&#65533;&#65533;cH&#65533;!&#65533;qq&#65533;&#65533;&#65533;%J#&#65533;&#65533;&#65533;&#353;&#65533;x&#65533;&#65533;W=&#65533;8 	g`&#191;&#65533;'0&#65533;H&#65533; &#65533;&#65533;&#65533;o&#65533;&#65533;X.(
&#65533;1P&#65533;&#65533;&#65533;_&#65533;&#65533;u&#65533;P&#65533;x'&#65533;
p&#65533;P4E42&#65533;&#65533;\!g&#65533;&#65533;&#65533;j&#65533;&#65533;&#65533;8H6&#65533;0&#65533;&#65533;Y&#65533;Y&#65533;;&#65533;&#65533; tDj&#65533;&#65533;&#65533;&#65533;-&#65533;[%$0;&#65533;&#65533;&#65533;&#65533;&#65533;cf&#65533;#&#65533;&#65533;&#65533;&#65533;&#65533;H]&#65533;G&#65533;&#65533;&#169;&#65533;P&#65533;&#65533;$*dkm&#65533;&#65533;&#65533;&#65533;&#65533; &#65533;&#1825;"%&#65533;&#65533;D&#65533;9&#65533;1d`&#65533;&#65533;e<&#65533;@&#65533;&#65533;
&#1282;&#65533;&0 &#65533;!&#65533;c@&#65533;&#1984; &#65533;ps<c&&#65533;&#65533;&#65533;&#65533;&#65533;!&#65533;&#65533;@,!&#65533;&#65533;cg&#65533;A-&#65533;pK&#65533;Q&#65533;lIa
38&#65533; &#65533;`&#65533;0&#65533;&#65533;0&#65533;%* &#65533;l@ &#65533;8EP&#65533;&#65533;C&#65533;&#65533;&#65533;`&#65533;&#65533;@ :&#65533;;n&#65533;-&#65533;Pf&#65533;&#65533;&#65533;!&#65533; >&#65533;l<t&#65533;@,0&#65533;IP@B`&#65533;|&#65533;&#65533;&#769;&#65533;&#65533;&#65533; X1&#65533;9&#1056;&#65533;&#65533;>J&#65533;&#1102;jB9&#65533; &#65533;
8&#65533;&#65533;h&#65533;G&#65533;`+&#65533;!2&#65533;&#65533;?b&#65533;&#65533;&&#65533;&#65533;&#65533;@&#65533; 8&#295;&#65533;&#65533;
+@&#65533;&#65533;i&#65533; M&#65533;Z&#65533;2&#65533;D'&#65533;#&#65533;&#65533;&#65533;@&#65533;&#65533;&#65533;T8@ZW: A,&#65533;&#65533;&#65533;&#65533;l&#65533;&#65533;H&#449;&#65533;B. &#65533;&#65533;&#65533;9&#65533;Q&#65533;&#65533;&#65533;!&#1607; &#65533;&#65533;&#65533;&#65533;&#1327;&#65533;PHfs&#370;vmq,g&#65533;&#65533;&#65533;5g&#65533;&#65533;)G&#65533; !TX&#65533;&#65533;&#65533;&#65533;&#65533;z7&#65533;&#65533;&#65533;B&#65533;@&#65533;&#65533;L&#65533;
;&#65533;Nl&#65533;'-&#65533;-Njb&#65533;&#65533;8FT&#65533;!&#65533;)H&#65533;"&#65533;2b&#65533;p@&#65533;&#65533;T&#65533;&#65533;pq0&#65533;X&#65533;&#65533;&#65533;&#65533;|P&#65533;[YW<&#65533;&#65533;&#65533;pjP&#65533;a&#65533;<&#65533;:&#65533;&#65533;&#65533;&#65533;&#65533;&#65533;&#65533;yu@ &#65533;~&#65533;&#65533;>&#65533;/&#65533;[&#65533;_(@&#52737;n&#65533;P&#65533;*&#1340;&#65533;&#65533;&#65533;/}1&#65533;&#65533;&#65533;&#65533;%R&#65533;&#65533;&#788;%0!&#65533;N&#65533;P&#65533;4T&#65533;a*H%\&#65533;&#65533;s&#65533;&#65533;&#65533;&#65533;Q	&#65533;&#65533;&#65533;&#65533;#&#65533;pBX&#65533;&#65533;]&#65533;`&#65533;`&#65533;A&#65533; &#65533;!RK&#65533;&#65533;&#65533;	@&#65533;y&#65533;[N;&#65533;8&#65533;k&#65533;&#65533;HA&#65533;K	&#65533;>&#65533;@b&#326838;&#65533;&#65533;&#65533;+	&#65533;Z&#65533;De+=&#65533;+&#65533;N&#65533;G&#65533;4v&#65533;L}&#65533;&#65533;"&#553;a"&#65533;&#65533;&#65533;A&#65533;&#65533;&#65533;&#65533;M)&#65533;?&#65533;-&#65533;&#65533;&#65533;&#65533;&#65533;&#65533;=&#65533;d &#65533; N$&#65533; c&#65533;&#65533;~tC\&#65533;&#65533;xt`/&#65533;tF&#65533;&#65533;!&#65533;e#Y&#65533;F`+&#65533;Pz &#65533;&#65533;KW&#65533;&#65533;&#1590;&#65533;&#65533;&#65533;&#65533;D(&#65533;Z&#65533;,&#65533;0&#65533;&#65533;&#65533;o&#65533;R&#65533;Z&#65533;F&h4q&#65533;c &#65533;$H&#65533;&#65533;o&#65533;[&#65533;&#65533;$&#65533;&#65533;&#65533;&#65533;&#65533;p@2&#65533;uT>&#65533;&#65533;F&#65533;	&#65533;&*F&#65533;&#65533;|!3h@&#65533;Q	X&#65533;&#65533;X&#65533;&#65533;&#65533;z&#65533;&#65533;&#65533;&#65533;6&#65533;8&#65533;&#65533;J|&#65533;&#65533;&#65533;1d&#65533;o&#65533;&#65533;&#65533;#&&#65533;Q&#65533;c&#65533;E&#1736;.v&#65533;a&#65533;lq&#65533;&#65533;r&#65533;q	&#65533;&#660;|&#65533;&#65533; W<
&#65533;&#65533;&#65533;[&#65533;R&#65533;&#65533;&#65533;y,&#65533;{&#65533;p&#65533;&#65533;&#65533;[&#65533;&#65533;3FE	&#65533;pU&#65533;&#65533;DA6&#65533; &#65533;&#65533;8&#65533;&#65533;&#1940;j$
&#65533;H4B&0&#65533;Y&#65533;I)&#65533;&#65533;4&#65533;i	CP&#65533;&#65533;V&#65533;cf&#65533;`&#65533; &#65533;&#65533;LP&#65533;[&#65533;&#65533;&&#65533;-&#65533;&#65533;SJ&#65533;9TqkS&#65533;&#65533;&#65533;&#65533;&#65533;~iKY&#65533;Z&#65533;F&#65533;&#65533;&#65533;&#65533;MUllc&#65533;&#65533;&#65533;1&#65533;&#65533;l&#65533;&#65533;&#29919;&#65533;&#65533;"&#65533;x&#65533;&#65533;&#65533;&#65533;&#65533;$OG&#65533;\&#65533;&#65533;8&#65533;&#65533;1&#65533;P&#65533;&#65533;&#65533;6K&#65533;a&#65533;K{&#1767;&#65533;=&#65533;)i&#65533;|[&VH&#65533;C&#65533;&#65533;&#65533;4D&#65533;&#65533;&#65533;pC\&#65533;o&#65533;&#65533;&#65533;f9.&#65533;&#65533;&#65533;&#65533;&#65533;C&#65533;2p&#65533;anj&#65533;&#65533;J&#65533;~&#65533;!dP&#65533;b&#1530;&#65533;&#65533;&#65533;1t5&#65533;]aW&#65533;[&#65533;z&#65533;&#65533;&#65533;&#65533;"&#65533;&#65533;j&#65533;\6&#65533;!cs7yaW<&#65533;*B&#65533;/&#65533;  &#65533;&#65533;3BYp&#65533;&#65533;U&#65533;&#65533;
&#65533;U&#65533;t8&#65533;0Q&#65533;i&#65533;Q &#65533;&#65533;g&#65533;::r6>&#65533;&#65533;s8&#65533;&#65533;P&#65533;&#65533;/&(p&#65533;08&#65533;h0!ha=r@2e@AL&#65533;5&#65533;&#65533;q',!&#65533;e&#65533;6UEQ&#1093; &#65533;T&#65533;V&#65533;&#65533; t7&#65533;q&#65533;$&#65533;'M&#65533;FePd&#65533;@&#65533;&#65533;&#65533;T&#65533;0&#65533;sX&#65533;B`&#65533;&#65533; u(M&#65533;&#65533;Ay1&#65533;@j&#65533;spu&#65533;%&#65533;j&#65533;	(Pk&#65533;W&#65533;Z&#65533;fCG&#65533;`q&#65533;s&#65533;0'&#65533;&#983;o&#65533;b&#65533;&#65533;b&#65533; c&#65533;&#65533;J5&#65533;(&#65533;&#65533;&#65533;&#65533;&#65533;&#65533;5}&#65533;}O&#65533;&#65533;&#65533;&#65533;2`E&#65533;h#G&#65533;.M&#65533;8ao&#65533;&#65533;s5p&#65533;&#65533;F@&#65533;eEGU&#65533;|&#65533;&#65533;2&#65533;&#65533;0&#65533;4$&#65533;&#65533;7!+ h&#65533;&#65533;&#65533;Q3pT&#65533; &#65533;07&#65533;x&#65533;&#65533;VR ^`]&#65533;S &#65533;&#65533;&H&#65533;&#65533;
R&#65533;a&#65533;U1&#65533;&#65533;0!(e&#65533;&#65533;<B0#0&#65533;G{&#65533;&#65533;&#65533;v3&#65533;r&#65533;X	&#65533;&#65533;&#65533;&#65533;&#65533;  G&#65533;&#65533;&#65533;&#65533;
&#65533;&#65533;p&#65533;pJ&#65533;&#65533;&#65533;&#65533;P	60k kP&#65533;k`A&#65533;&#65533;tt&#65533;6&#65533;&#65533;P&#65533;6&#65533;&#65533;D &#65533;D&#65533;b.&#65533;9&#65533;H1G2&#65533;&#65533;&#65533;U&#65533;&#65533;&#65533;@&#65533;'&#65533;_ln&#65533;"&#65533;y&#65533;&#65533;&#65533;a<p&#65533;D &#65533; &#65533;&#65533;	&#65533; &#1347;A&#65533;&#65533;sC&#65533;&#65533;&#65533;&#65533;
&#65533;L&#65533;&#65533;.&#65533;`  T&#65533;&#65533;_&#65533;.&#65533;G&#65533;@&#65533; &#647;o&#65533;&#65533;@&#65533;&#65533;&#65533;&#65533;1}&#65533;&#65533;M&#65533;c&#65533;
&#1099;&#65533;&#523;&#65533;8&#65533;&#65533;&#65533;&#65533;&#65533;T@8S&#65533;U:5"&#65533;&#65533;&#65533;easm1$ &#65533;ry&#65533;s#&#65533;e{e&#65533;"%(c1\&#65533;&#65533;r(&#65533;&#65533;&#65533;&#65533;n&#65533;&#65533;G&#65533;A&#1281;&#65533;}H&#65533;&#65533;&#65533;)&#65533;u&#65533;	 &#65533; &#65533;6hH'&#65533;&#65533;&#65533;&#65533;a&#65533;B&#65533;gd&#65533;"+&#65533;KCpLw&#65533;]&#65533; &#65533;&#65533;&#65533;&#65533;&#65533;`&#65533;dO&#65533;&#65533;/0&#65533;&#65533;p&#65533;&#65533;@]&#65533;&#65533;:&#65533;7&#65533;&#65533;W\&#65533;G&#65533;&#65533;. &#65533;&#65533;Q&#65533;&#65533;	"&#65533;	&#65533;  &#65533;&#65533;N&#65533;&#65533;&#65533;&#65533;&#65533;&#65533;&#65533;@	&#65533;&#1044;=* &#65533;G	&#65533;G&#65533;&#65533;`&#65533;&#65533;_&#65533;R
 C&#65533;t &#1616;&#65533;BgY
 &#65533;R&#65533;u&#65533;pi)K'&#65533;q&#65533;L&#65533;Eim&#65533;{&#65533;Vs&#65533;P&#6681;&#65533;#&#65533;s DpKd/s[Hw&#65533;%zQ p&#65533;h&#65533;n&#65533;q&#65533;&#65533;&#65533;^&#65533;&#65533;&#65533;&#65533;r&#65533;&#65533;&#65533;o&#65533;*&#65533;&#65533;}&#791;b&#65533;&#65533;i}&#1099;&#1089;&#65533;H&#65533;&#65533;&#65533;}~0i&#65533;&#65533;&#65533;k&#65533;N&#65533;  ZU&#65533;8V&#65533;&#65533;:`&#65533;(&#65533;r&#65533;&#65533;g7k&#65533;r&#65533;a/Pr&#65533;&#65533;&#30549;&#262;&#65533;&#65533;CR`&#65533;&#65533;RY	%70)&#65533;`&#65533;@+&#65533;%=@.&#65533;&#65533;8"&#65533;
&#65533;&#65533;&#65533;&#65533;*&#65533;9&#65533;!gq&#65533;)6H&#65533;0&#65533;@&#65533;&#65533;- 4&#65533;R&#1264;&#65533;p2p&#65533;&#65533;yA[&#65533;P$&#65533;9&#65533;gx@g&#65533;T&#65533;PI&#65533;&#65533;&#65533;21y&#65533;P4@s  s&#65533;	&#65533;  6( &#65533;Q%&#65533;&#65533;&#65533;@:&#65533;&#65533;&#65533;&#1073;%&#65533;
&#65533;0%&#65533;&#65533;H:&#65533;0&#1600;&#65533;sY&#65533;4&#65533;b2i&#65533;M&#65533;&#65533;&#65533;&#65533;dD&#65533;&#65533;:&#65533;&#1616;c&#65533;D80&#65533;{(2C&#65533;Vj3&#1347;J`-  H`A&#65533;N&#65533;;8&#65533;&#65533;&#65533;z&#65533;&#65533;!&#65533;&#65533;&#65533;C&#65533;JQQvKF&#65533;BQ
ah&#65533;y&#65533;&#65533;&#65533;&#65533;ro&#65533;X&#65533;g&#65533;(v&#65533;&#65533;o!c0&#65533;4@c&#1607;&#65533;&#65533;&#65533;&#65533;&#65533;p&#65533;&#33498;&#715;QNS&#65533;J~:u6&#65533;&#504;E&#31938;&#65533;&#65533;&#65533;1&#65533;&#65533;15 2wu&#65533;&#65533;v%&#65533;nX&#65533;!}h&#65533;m&#65533;&#65533;&#65533;&#65533;&#65533;&#65533;d&#65533;&#65533;q&#65533;"&#65533;&#1754;
=&#65533;}H&#65533;{&#65533;}&#65533;/!0&#65533;&#65533;&#65533;&#65533;r&#65533;%&#40637;qz&&#65533;&#65533;&#65533;&#1040;Y&#65533;%&#65533;&#65533;&#65533; &#65533;&#65533; X&#65533;	&#65533;; &#65533;&#65533;&#65533;&#65533;QIpt&#65533;@N4* P`&#65533;&#65533;FBp&#65533;88C6a&#65533;&#65533;&#65533;@&#65533;
&#65533;! 6&#65533;L&#65533;oa}P&#65533;Dd&#65533;'&#1246;&#65533;u{Z&#65533;&#65533;`j`%&#65533;P&#65533;HJ&#65533;&#65533;&#65533;&#65533;
&#65533;pQ&#65533;&#1071;"&#65533;&#65533;&#65533;&#65533;
&#65533;,h&#65533;`&#65533;F&#65533;K&&#65533;q&#65533;`D&#65533;C&#65533;a&#65533;C&#65533;&#65533;@&#65533;P&#65533;q)eC&#65533;Re%&#65533;&#65533;&#65533;&#65533;02&#65533;&#65533;&#65533;%e	&#65533;]&#65533;P1@w&#65533;&#65533;&#65533;<&#65533;	&#65533;&#65533;a&#65533;K&#65533;&#65533;&#65533;&#65533;!> &#65533;&#467;&#65533; .&#65533;&#65533;&#65533;[&#65533;kp)V&#517;&#65533;&#65533;&#65533;&#65533;\&#65533;&#20506;&#65533;&#65533;g)&#65533;&#65533;&#65533;S&#362;&#65533;J&#65533;&#65533;d&#65533;&#65533;is6&#65533;&#65533;&#65533;B&#65533;&#65533;&#65533;&#65533;&#65533;&#65533;P&#173;,'&
&#65533;8&#65533;&#65533;&#65533;e&#65533;&#65533;&#65533;P&#65533;*&#506;*x&#65533;&#65533;&#65533;lqVrq8&#65533;&#65533;#&#65533;&#65533;&#65533;K&#65533;&#65533;!H'&#65533;eJ&#65533;&#65533;&#701;w&#65533;&#65533;D&#65533;9&#65533;0&#65533;&#65533;&#65533;&#65533;HT&#65533;	&#65533;&#65533; &#65533;&#65533;	&#65533;&#65533;&#65533;&#65533; C@&#65533;@T4&#65533;$`X&#65533;6&#65533;08&#65533;&#65533;=&#65533;6$ &#65533;&#65533;q&#65533;9&#65533;&#65533;&#65533;&#65533;&#65533;&#65533;w&#65533;^&#65533;&#65533;&#65533;&#65533;&#65533;p_&#65533;&#65533;N&#65533;&#65533;&#65533;&#65533;!&#65533;c;4 R&#65533;Z9&#65533;.&#1699;K&#65533;&#65533;$&#65533;&#65533;`M&#65533;/H&#65533;+K&#65533;C&#65533;JA|DZ&#65533;&#65533;?=DQTN&#65533;t}&#65533;	&#65533;&#65533;Vf%&#65533;WLc!(&#65533;hZg&#65533;gva&#65533;&#65533;&#65533;#&#65533;&#65533;&#65533;<b`&#65533;&#65533; 5&#65533;&#65533;b&#65533;&#65533; ;&#65533;H &#65533;&#65533;&#65533;!&#65533;k&#65533;<[P&#65533;&#65533;&#65533;&#65533;K:&#65533;&#65533;{&#65533;{1&#65533;&#65533;&#65533;0&#65533;&#65533; &#65533;&#515;&#65533;&#1578;&#65533;&#25248;&#65533;M &#65533;0&#65533;>&#65533;&#4852;&#1578;&#65533;
&#65533;c	&#65533;&#65533;!p%&#65533;*&#65533;&#65533;G&#1754;d&#65533;y2&#65533;&#65533;/&#65533;k&#65533;Rr&#65533;IV &#65533;&#65533;Tl&#65533;&#65533;F&#614;F&#65533;@&#65533;
p6yb3&#65533;&#65533;&#65533;Ew&#65533;&#65533;@5&#65533;&#65533;U2&#65533;&#65533;&#65533;3br&#65533;q&#65533;[  &#65533;&#65533;&#65533;&#65533; &#65533;&#65533;H&#65533;B&#65533;A&#65533;g=t&#65533;&#65533;0&#65533;M&#65533;&#65533;&#65533;&#65533;&#65533;&#65533;&#65533;&#65533;,&#65533;&#65533;pXR&#65533;&#65533;0+p&#65533;	&#65533;4`;&#65533; &#65533;&#65533;|&#65533;&#65533;&#65533;`&#65533;)&#65533;$&#65533;
&#65533;&#65533;&#65533;&#65533;V{@&#65533;jv@eX&#65533;2&#65533;&#65533;&#1121;&#65533;:&#65533;&#65533;Q&#65533;mf&#65533;&#65533;&#65533;{'&`Q=%=&#65533;&#65533;Kg&#65533;&#65533;&#65533;I&#65533;&#65533; &#65533;&#65533;&&#65533;P>&#65533;&#65533;>&#65533; #`Y&#65533;3Y&#65533;&#1600;,B&#65533;&#65533;B&#1765;]&#65533;IR&#65533;&#65533;R&#65533;SKX0&#65533;&#65533;&#65533;O&#65533;U&#65533; &#65533;&#65533;`
A&#65533;3Em&#65533;f8&#65533; 58M&#65533;&#65533;
&#65533;&#65533;;&#65533;&#65533;@&#1473;&#65533;&#65533;&#65533;&#65533;n&#65533; ,&#65533;CM&#65533;&#65533;&#65533;m&#65533;&#65533;o&#65533;&#65533;o&#65533;Wb&#65533;DZ&#65533;9&#65533;&#65533;&#65533;&#65533;&#65533;
q&#65533;&#65533;~&#65533;-&#65533;&#1815;&#65533;K&#65533;L&#65533;0&#65533;:X&#65533;c&#65533;$\&#65533;d[&#65533;/J&#65533;Z&#65533;&#65533;&#65533;$&#65533;{V&#1776;&#1836;k&#65533;"&#65533;&#65533;K&#65533;5 5&#65533;&#65533;&#65533;r&#65533;&#65533;@G&#65533;Q(&#65533;1iq6&#65533;^&#65533;@ 9&#65533;$&#1229;!S&#65533;!P&#65533;!&#65533;&#65533;(&#65533;2&#65533;&#65533;&#65533;S&#65533;&#30659;&#1956;t&#65533;&#65533;&#65533;QD&#65533; &&#65533;p&#65533;&#65533;]&#65533;V&#65533;&#65533;&#65533;\"&#65533;8 a&#127664;.|&#65533;&#65533;`bW3$&#65533;&#65533;2D&#65533;&#65533;X&#65533;&#213;&#65533;%&#65533;<&#65533;&#65533;'=3&#65533; &#65533;O&#65533;X&#65533;/
&#65533;&#65533; &#65533; &#65533;&#65533;&#65533;&#65533;(-&#65533;P+,&#65533;H{&#65533;Th&#65533;&#65533;Y&#65533;DD&#65533;&#65533;8&#65533;&#65533;T&#65533;'g&#65533;&#65533;T&#65533;L'&#65533;2h&#65533;[&#65533;A&#65533;&#65533;$ d6p&#65533;&#65533;&#65533;q&#65533;;c=&#65533;q&#65533;&#65533;
0&#65533;&#65533;'&#65533; ?b&#65533;&#65533;Q w&#65533;&#65533;k!f@&#65533;&#65533;&#65533;v%&#65533;n&#65533;hL7(l&#65533;&#65533;&#65533;&#65533;0I&#65533;&#65533;&#65533;]&#65533;&#65533;mX>`&#65533;&#1969;y&#65533;'G&#65533;&#65533;r&#65533;&#65533;&#65533;ZF&#65533;fq&#65533;&#65533;&#65533;0&#65533;&#65533;&#65533;6*&#65533;l&#65533;&#65533;).&#65533;2&#65533;>BX&#65533;&#65533;o9&#65533;9r&#65533;3Q&#65533;&#65533;&#65533; F@&#65533;&#65533; &#65533;&#65533;v&#65533;&#65533;#&#65533;P&#65533;&#65533;&#65533;@&#65533;e&#65533;-&#65533;&#65533;&#65533;&#65533;&#65533;&#65533;mN&#65533; >U&#65533;&#65533;	&#65533;1&#65533;N&#65533;H4&#65533;U!5j&#65533;&#65533;&#65533;R&#65533;n&#65533;&#65533;&#65533; Q&#65533;&#65533;f&#65533;&#65533;G&#65533;s7&#65533;6!&#65533;&#65533;&#65533;&#65533;F!PbIg0&#65533;,Q4&#65533;&#898;&#65533;!%&&#1723;&#65533;&#65533;&#65533;e&#65533;&#65533;&#455;K>&#65533;&#65533;&#65533;&#65533;/&#65533;&#65533;@&#65533;&#65533;-&#65533;r&#65533;&#65533;?&#65533;&#65533;\&#65533;&#65533;&#65533;/&#65533;&#65533;&#65533;&#65533;&#575;=&#65533;,P&#65533;&#1447;Z&#65533;>&#65533;&#65533;&#65533;&#65533;&#65533;&#65533;?&#65533;&#65533;Z&#65533;&#65533;&#65533;]&#65533;&#65533;/&#65533;b&#65533;&#65533;&#65533;&#65533;?2.&#65533;&#65533;&#65533;_&#65533;&#65533;0&#65533;a&#65533;&#65533;&#65533;&#65533;3Ta&#65533;&#65533;&#65533;b~yU$6&#65533;&#65533;`&#65533;&#65533;U&#65533;&#65533;&#65533;?J8x&#65533;&#65533;A&#65533;&#65533;-&#65533; &#65533;|r&#65533;I&#65533;&#65533;&\&#65533;&#65533;a&#265;/\&#65533;&#65533;.&#65533;&#65533;&#65533;&#65533;&#385;&#65533;&#65533;^&#65533;&#65533;&#65533;&#65533;g&#65533;.&#65533;&#65533;&#65533;gi&#65533;h&#65533;F}&#65533;&#65533;&#65533;lN0&#65533;&#65533;&#65533;+&#65533;&#65533;i&#65533;&#65533;"&#65533;&#65533;$&#65533;&#65533;&#65533;J1&#65533;b&#65533;Xc&#65533;&#65533;i5&#65533;&#65533;&#65533;#]&#65533;?&#65533;&#1373;;'Y&#65533;&#65533;&#65533;.&#65533;oS&#65533;&#65533;
I&#65533;&#65533;'&#65533;Ab&#65533;?9&#65533;&#65533;?&#65533;OB&#65533;&#65533;&#65533;&#530;%D~#B&#65533;'&#65533;&#65533;B0&#65533;&#65533;TF&#65533;&&#65533;)6@&#65533;&#65533;j&#65533;G4&#65533;*&#65533;&#65533;B3&#65533;pC;L&#65533;2&#65533;Q&#65533;/$A.&#65533;&#65533;&#65533;&#65533;I&#65533;&#65533;a#&#65533;&#65533;%$*&#65533;) &#65533;6&#65533;&#65533;
&#65533;&#65533;	5F&#65533;d&#65533;"P&#65533;%&#65533;&#65533;&#65533;&#65533;| `K*&#65533;;&#65533;&#65533;&#65533;&#65533;&#65533;&#233;&#65533;@a&#65533;i:&#65533;&#65533;hx&#65533;&#958;&#65533;&#65533;&#65533;a L&#65533;&#65533;'&#65533;^z&#65533;&#65533;&#65533;&#65533;s@@&#65533;&#65533;&#65533;&#65533;2i(&#65533;&#65533;&#65533;&#65533;&#65533;&#65533;&#65533;!&#607;&#65533;F&#65533;c&#65533;&#65533;F	&#65533;=N&#65533;&#65533;&#65533;M&#65533;"	&#65533; &#65533;OB	 :&#65533;1&#65533;&#65533;&#65533;(!&#65533;xA&#65533;&#65533;&#65533;&#65533;"H&#65533;&#65533;(&#65533;&#65533;&#65533;"PE&#65533;&#65533;"&#65533; &#65533;&#65533;&#65533;&#65533;&#65533;&#65533;`&#65533;>&#65533;D&#65533;&#65533;&#65533;*&#65533;$&#65533;&#65533;MQ~&#65533;h&#65533;&#65533;&#65533;&#65533;x&#65533;&#65533;0&#65533;&#65533;&#65533;&#65533;]xs&#65533;&#65533;&#65533;u&#65533;^|s&#65533;0.&#65533;B0t [&#65533;&#65533;XC&#65533;4&#65533;&#65533;&#65533;&#65533;&#65533;L&#65533;&#65533;"
[&#20491;4&#65533;&#65533;%0&#65533;&#65533;<&#65533;p(&#65533;&#65533;Q&#65533;"&#65533;H&#65533;n&#65533;i&#65533;K>&#65533;V&#65533;(&#65533;&#65533;)&#65533;&#65533;&#65533;&#13188;[G&#65533;&#65533;3&#65533;:&#65533;&#65533;z&#65533;&#65533;GH&#65533;&#65533;;&#65533;&#65533; B&#65533;4&#65533;&#65533;&#65533;&#65533;># 3&#65533;&#65533;&#65533;&#65533;&#65533;&#65533;&#65533;&#197;&#65533;&#512;&#65533;wl&#65533;&#65533;6&#65533;lG&#65533;&#65533;&#65533;&#65533;F&#311;U&#65533;B&#65533;&#65533;c`&#65533;&#65533;&#65533;&#65533;\&#65533;`&#65533;pGz&#65533;&#65533;&#65533;&#65533;i&#65533;&#65533;|H0&#65533;&#65533;&#65533;!&#65533; &#235;&#1530;&#513;&#65533;&#65533;&#65533;&#65533;&#65533; t&#65533;c&#65533;&#65533;&#65533;&#65533;&#65533;&#65533;'3&#65533;j&#65533;;&#65533;&#65533;&#65533;7&#65533;&#65533;
a:-&#65533;jd;&&#65533;&#65533;E[.:&#26961;&#65533;&#65533;&#65533;&#65533;&#65533;&&#65533;n.&#65533;&#65533;!&#65533;n&#65533;&#65533;+&#65533;Ac&#65533;&#65533;#&#65533;&#65533;&#65533;i&#65533;&#65533;&#65533;&#65533;S&#65533;B
&#65533;"&#65533;&&#65533;&#65533;&#65533;&#65533;`B&#65533;(@I&#65533;`G&#65533;&#65533;tNE&#65533;s&#65533; &#65533;&#65533;M >&#65533;?&#65533;@ V&#65533;&#65533;&#65533;\&#65533;.&#129;&#65533;&#65533;&#65533;&#65533;&#65533;&#65533;&#65533;&#65533;&#65533;&#65533;&#65533;7&#65533;&#65533;G_.&#65533; &#65533;0
&#65533;&#65533;	&#65533;6V&#65533;^&#65533;&#65533;&#65533;&#65533;&#65533;&#65533;J&#65533;&#65533;0&#65533;i&#65533;&#65533;&#65533;/&#65533;&#65533;3&#65533;&#65533;&#65533;9&&#65533;&#65533;%l0&#65533;&#65533;kH&#176;&#65533;&#65533;&#65533;n &#65533;*F&#65533;&#65533;<&#65533;&#65533;Uh&#65533;H6&#65533;&#65533;)&#65533;s&#65533;9
w&#65533;#&#65533;&#65533;&#65533;ei&#65533;&#65533;&#65533;&#65533;&#65533;.&#65533;gjT&#65533;&#65533;s&#65533;&#65533;]dg&#65533;&#65533;	&#65533;s&#65533;.g&#65533;0&#65533;E&#65533;&#1613;&#65533;i=&#65533;%&#65533;`&#65533;&#65533;4m$=8&#65533;(p&#65533;&#65533;&#65533;&#65533;8&#65533;r&#65533;?&#65533;P&#65533;&#65533;$e)1&#65533;&#65533;&#65533;&#65533;msKQ&#65533;&#65533;&#65533;b)@).bEh&#65533;G&#65533;a|&#65533;	&#65533;d&#65533;"&#65533;&#65533;&#65533; &#65533;&#65533;@&#65533;&#65533;A)<&#65533;&#65533;&#65533;&#65533;3&#65533;&#65533;(&#65533;&#65533;?&#65533;I&#65533;&#65533;&#65533;&#65533;"(&#65533;`J&#65533;&#65533;&#65533;&#65533;[&#65533;&#65533;&#65533;&#65533;;a&#65533;#&#65533;)&#65533;k&#65533; t&#65533;I&#65533;&#65533;&#65533;g&#65533;&#65533;&#65533;c$&#65533;&#65533;? &#65533;x&#65533;$q&#65533;I,&#65533;&#65533;	f}&#65533;&#65533;H,&#65533;* &#65533;W&#65533;^ &#65533;&#65533;8j/A&#65533;E&#65533;&#65533;&#65533;&#65533;&#65533;&#65533;&#65533;&#65533;&#65533;j&#65533;&#65533;s&#65533;%&#65533;&#65533;dpg`Y&#65533;&#65533;&#65533;9$"&#65533;&#65533; *&#65533;&#1090;J&#65533; `P&#65533;o&#65533;&#65533;1&#65533;&#65533;`&dLM&#65533;&#65533;&#65533;&#65533;&#65533;"&#65533;&#65533;!U&#65533;!&#65533;&#65533;&#65533;" L	s$&#65533;&#65533;!&#65533;&#65533;GC&#65533;(q5#"j&#65533;h&#65533;&&#65533;Dl&#65533;&#65533;`,&#65533;&#65533;-fd &#65533;i]lE;V&#462;&#65533;&#65533;&#941;&#65533;0&#65533;i&#65533;&#65533;&#65533;A &#65533;&#65533;-&#65533; e&#65533;&#65533;&#65533;&#65533;x&#65533;&#65533;&#65533;&#65533;q&#65533;G-f'	D&#65533;"&#65533;&#65533;&#65533;H&#65533;FI&#65533;P@Np&#65533;F&#65533;&#65533;&#65533;&#65533;V&#65533;&#65533;e&#65533;&#65533;&#65533;&#65533;&#65533;H&#65533;&#65533;I&#65533;EX&#65533;&#65533;[nb(	&#65533;.2 \&#65533;
&#65533;&#65533;?&#65533; &#65533;iY"
^&#65533;&#65533;&#18981;&#65533;&#65533;-&#65533;(&#65533;t&#65533;&#65533;H`&#65533;,]v&#65533;F&#65533;&#65533;s&&#65533;&#65533;3&#65533; \G&#65533;;&#65533;#E&#65533;&#65533;0&#65533;VdC&#65533;&#65533;M&#65533;2B&#65533;&#65533;&#65533;&#65533;&#65533;&#65533;E &#65533;&#65533;&#65533;Z&#693;&#65533;
&#65533;MA0z&#65533;&#65533;$&#65533;&#65533;#*X&#65533;$Y@ &#65533;&#65533;&#65533;Ul&#65533;&#65533;H.&#65533;&&#65533;&#65533;
(&#65533;&#65533;7&#65533;&#65533;&#65533;&#1182;&#65533;l&#65533;2&#65533;&#65533;"&#65533;=&#65533;&#65533;:&#65533; &#65533;&#65533;5+&#65533;&#65533;qvf&#65533;(S9{&#65533;	
&#65533;&#65533;A&#65533;&#65533;%^H[QJ&#65533;&#65533;Y&#65533;*&#65533;%&#65533;&#65533;r&#65533;&#65533;&#65533;&#65533;]&#65533;&#65533;~9&#65533;Q&#65533;I&#65533;'&&#65533;FaE&#65533;&#65533;[G&#65533;&#65533;&#65533;)a,&#65533; ~&#65533;,j&#65533;<18&#65533;&#915;&#65533;^$&#65533;]&#65533;&#65533;6&#65533;&#1650;3&#65533;;58&#65533;&#65533;8q&#65533;&#65533;&#65533;&#65533;f&#65533;F&#65533;&#65533;(&#65533;8&#65533;	f&#65533;S&#65533; &#65533;4;&#65533;&#65533;Q+&#65533;&#65533;A&#65533;`&#65533;H&#65533;R	 &#65533;x&#65533;&#65533;DzI1O>&#65533;&#65533;r&#65533;&#65533;}&#65533;&#65533;&#65533;6&#65533; b&#65533;&#65533;\"&#1842;&#65533;n'
O/&#65533;&#65533;Hx&#65533;E&#65533;&#65533;gflAp&#65533;x  H&#65533;&#65533;&#65533;&#65533;R &#65533;?&#65533;&#65533;&#65533;&#65533;
!&#65533;8&#65533;1&#65533;&#65533;&#65533;&#65533;&#65533;$&#65533;4&#65533;(&#65533;&#65533;7 &#65533;&#65533;&#65533;qP&#65533;@&#65533;&#37087;T&#65533;&#65533;&#65533;&#65533;w9&#65533;&#65533;&#65533;d wW&#65533;
&#65533;&#65533;G&#65533;&#65533;Q&#65533;#&#65533;&#65533; H&#65533;x&#65533;pA&#65533;&#65533;U&#65533;!&#24859;HFG2&#65533;<&#65533;"&#65533;&#65533;&#65533;&#65533;&#65533;7a=&#65533;|&#65533;&#65533;C&#65533;&#65533;&#65533;&#65533;Y&#65533;tX&#65533;q&#65533;&#65533;&#65533;&#65533;x&#65533;^( 3&#65533;@V1&#65533;|P&#65533;+a:h 	&#65533;C&#65533;@&#65533;Q)g/&#65533;&#65533;$&#65533;i&#65533;E+p&#65533;!&#65533; &#65533;&#65533;&#65533;"&#65533; &#65533;&#65533;/r&#65533;`T&#65533;&#65533;>&#65533;"&#65533;&#870;e&#65533;ny_X&#65533;u8&#65533;0h&#65533;0&#65533;A+hd&#65533;&#65533;:&#65533;&#833;y&#65533;&#65533;&#65533;R!&#65533;&#65533;&#65533;sPQ&#65533;|$&#65533;&#65533;&#65533;4."Mj&#65533;$&#65533;&#65533;aO&#65533;z&#65533;&#65533;&#65533;&#65533;&#65533;&#65533;!&#65533;&#65533;&#65533;&#65533;&#65533;'&#65533;lcY&#65533;&#65533;7&#65533;&#65533;w&#65533;&#1737;&#65533;&#65533;"&#65533;q&#799;	c&#65533;&#65533;&#65533;"&#65533;H&#65533;E&#65533;/&#65533;&#65533;&#65533;&#65533;&#65533; &#65533;p&#65533;&#65533;n&#65533;A,t&#65533;D#vV@&#65533;&#65533;&#65533;!(&#65533;&#65533; &#65533;K&#65533;&#65533; &#65533;Z
&#65533; &#65533;@&#65533;&#65533;&#1557;&#65533;&#65533; &#65533;&#65533;&#65533;#H&#65533;n0&#65533;[&#65533;&#65533;h/x&#65533; &#65533;A@&#65533;&#65533;4&#65533;&#1672;Q@&#65533;&#65533;&#65533;Gq&#65533;|Z&#65533;&#65533;&#65533;&#65533;@&#65533;&#65533;&#65533;&#65533;t&#65533;9L: &#65533;&#65533;$&#65533;&#65533;"+&#65533;&#65533;&#65533;88p&#65533;&#65533;K&#65533;&#65533;}&#65533;&#65533;H&#65533;9h&#65533;;&#65533;&#65533;.&#65533;&#65533;&#65533;AS&#65533;19&#65533;,&#65533;&#65533;&#65533;O&#65533; &#65533;&#65533;&#65533;&#65533;>&#65533;h&#65533;&#65533;&#65533;&#65533;[&#65533;&#65533;&#65533;&#65533;&#65533;8'	2d&#65533;j#&#65533;&#65533;'b3<&#1788;&#65533;(&#65533;&#65533;a&#65533;&#65533;+&#65533;h+&#65533;&#65533;&#65533;00&#65533;&#65533;s*X&#65533;FG\&#65533;ApD&#65533;D$&#65533;3&#65533;d&#65533;&#525;+&#65533;b&#65533;&#65533;&#65533;q&#65533;u0E&#65533;&#65533;?&#65533;0&#65533;+6&#65533;EY,&#65533;&#65533;pq>&#65533;V&#65533;EV&#65533;)&#65533;&#65533;\&#65533;-dD&#65533;&#65533;E&#65533;&#65533;(&#65533;
P&#65533;1&#65533;>`V&#65533;GP&#65533;\&#65533;&#65533;}&#65533;K&#665;&#65533;&#65533;&#65533;\y&#65533;&#65533;&#65533; &#65533;(&#65533;0&#65533;  &#65533;Q&#65533;_X&#65533;&#65533;&#65533;/A&#65533;&#65533;&#65533;G&#65533;&#65533;&#65533;&#65533;&#65533;0(@#&#65533;&#65533;&#65533;&#65533;&#65533;D&#65533;&#65533;M&#65533;&#65533;&#65533;&#65533;&#65533;XN&#65533;&#1243; 09X$	4&#1566;&#65533;&#65533;&#65533;@&#65533;&#65533;a&#65533;F&#65533;&#65533;B==&#2317;&#65533; *x 5h7&#65533;#&#65533;&#65533;@&#65533;E&#65533;`&#65533;W&#65533;&#65533;%T&#65533;&#608;\&#65533;&#65533;&#65533;&#65533;~{;$	ut&#65533;&#65533;&#65533;[P?&#65533;X&#65533;&#65533;H&#65533;&#65533;&#65533;(&#65533;+7&#65533;&#65533;E6&#65533;&#65533;h7&#65533;&#65533;&#65533;&#65533;C=&#65533;+(&#65533;&#65533;H&#65533;&#65533;&#65533;T&#65533;&#65533;&#65533;&#65533;&#65533;9K&#65533;H&#65533;&#65533;H&#65533;N`&#65533;&#65533;4&#65533;&#65533;)&#65533;&#65533;&#65533;&#65533;&#65533;	3&#65533;&#65533;&#65533;&#65533;&#65533;&#65533;0@ &#1562;2&#65533;`&#65533;&#65533;D&#65533;&#65533;&#1025;@&#65533;&#65533;&#65533;LI&#65533;L&#65533;&#65533;&#65533;T&#65533;L&#65533;M&#65533;$&#65533;c&#65533;&#65533;hq6&#65533;&#65533;&#65533;X&#65533;Pd&#65533;&#65533;,&#65533;&#65533;A/1&#65533;@ &#65533;&#65533;1*&#65533;&#65533;i&#65533;+&#65533;&#65533;&#65533;Z&#65533;/A;}(&#65533;#&#65533;+8P&#65533;
&#65533;&#65533;i&#65533;G&#65533;h3&#65533;&#65533;&#65533;&#65533;&#65533;3&#36895;&#65533;&#65533;
&#65533;&#65533;&#65533;&#65533; (&#65533;&#1544;p&#65533;&#65533;&#65533;&#65533;C&#65533;8&#65533;&#65533;&#65533;&#65533;&#65533;&#65533;+&#65533;?@e&#65533;40&#65533;Q&#65533;&#273;X&#65533;+&#65533;AQ&#65533;&#65533;p	&#65533;&#65533;X&#65533;r)&#65533;&#65533;@K
&#65533;F&#65533;d&#65533;y&#65533;&#65533;h&#65533;&#65533;?&#65533;&#65533;&#65533;&#65533;C&#65533;0&#65533;8&#65533;8t%\y&#65533;&#65533;[&#65533;&#65533;;&#65533;+&#65533;&#65533;i&#65533;&#65533;)&#65533;&#65533;&#65533;&#65533;&#65533;&#65533;&#65533;&#65533;&#65533;;&#65533;&#65533;&#65533;,>C&#65533;&#65533;H&#65533;&#65533;&#65533;&#65533;&#65533;&#65533;&#65533;&#65533;&#65533;&#683;&#65533;&#65533;&#65533;&#65533;&#360;&#218;&#65533;&#65533;&#65533;&#65533;&#65533;&#65533;&#65533;+6P&#65533;&#65533;	&#65533;&#65533;&#65533;4&#65533;&#65533;
$&#65533;D&#65533;X&#65533;B,3&#65533;&#65533;2&#65533;&#65533;8&#65533;&2&#65533;sh&#65533;]&#65533;&#65533;&#65533;L	&#65533;&#65533;q6&#65533;&#65533;&#65533;	HxM&#65533;&#65533;% -&#65533;&#65533;&#65533;&#65533;Vi&#65533;2&#65533;c&#65533; &#65533;@&#65533;&#1217;
&#65533; &#65533;D&#65533;l&#129;
 &#65533;&#65533;&#65533;&#65533;&#1126;&#65533;&#65533;&#65533;(&#65533;&#65533;&#65533;&#665;~;
&#65533;&#65533;&#65533;&#65533;&#65533;H&#65533;&#65533;Wm&#65533;H&#65533;&#267;h&#65533;U&#65533;r&#65533;&#65533;c- #&#65533;["P&#65533;2K&#65533;&#65533;
&#65533;&#65533;&#65533;&#65533;&#65533;&#65533;&#65533;BI&#65533;&#65533;&#65533;&#65533;L8j=&#65533;9P?&#65533;&#65533;&#65533;&#65533;&#1025;))8 &&#65533;&#65533;&#1680;&#65533;&#65533;P &#65533;&#65533;a&#65533;MH\@&#65533;&#65533;`&#65533;
J&#65533;&#65533;!`0&#65533;J&#65533;?&#65533;&#65533;&#65533;z&#1099;0.+=&#65533;&#65533;-6-%&#65533;#&#65533;&#1185;P&#65533;&#65533;&#65533;R&#65533;&#128;&#65533;Ca*&#65533;&#65533;&#1548;&#65533;'&#65533;&#65533;E&#65533;'&#65533;&#65533;&#65533;&#65533;&#65533;&#65533; &#65533;X&#65533;8Y&#65533;&#65533;N&#65533;,&&#65533;&#65533;&#65533;&#65533;&#65533;&#65533;x&#65533;&#65533;:&#65533;7&#65533;&#65533;R*&#65533;e&#1794;"x&#65533;"&#65533;&#65533;&#65533;&#1611;&#65533;Y&#65533;8&#65533;M&#65533;&#65533;-0Z&#65533;=&#65533;&#1858;#H&#65533;/8&#65533;&#65533;x&#65533;S`Z&#65533;=&#65533;&#65533;&#65533;<&#65533;M&#65533;&#65533;LX&#65533;&#65533;&#65533;&#65533;&#65533;E&#65533;+&#1777;E>:&#65533;SA&#65533;E1*&#65533;&#65533;&#65533;&#65533;{&#65533;[:&#65533;&#65533;Z&#65533;n&#65533;&#65533;&#65533;&#65533;&#65533;&#65533;i7EP&#65533;&#65533;+&#65533;P8&#65533;0
&#65533;(p
.&#65533; v&#65533;1&#65533;&#65533;&#65533;&#65533;&#65533;>03&#65533;&#65533;&#65533;e1 ]&#65533;&#65533;&#65533;@ &#1325;&#65533;&#65533; &#65533;-&#65533;&#65533;rp&#65533;Ep`&#65533;-&#1525;&#65533;&#65533; &#65533;e]&#1413;&#65533;&#65533;&#65533;&#65533;&#65533;&#65533;&#65533; &#65533;]X&#65533;&#65533;#&#65533;X&#65533;u&#65533;&#65533;%^X&#65533;&#65533;&#65533;&#65533;&#65533;&#65533;&#65533;&#65533;q&#65533;&#1931; &#65533;&#65533;0&#65533;&#65533;&#65533;&#65533;&#65533;&#65533;&#65533;&#65533;&#65533;&#65533;&#65533;&#65533;&#1931;&#65533;&#65533;&#65533;&#65533;&#65533;^&#65533;m^&#65533;_&#65533;&#65533;&#65533;&#65533;&#65533;&#65533;&#1867;X&#65533;&#65533;&#65533;P  U&#65533;@&#1407;&#65533;&#65533;S&#65533;;&#65533;p2&#65533;&#65533;&#688;&#65533;-&#616;rx&#65533;&#65533;&#65533;&#65533;P&#1568;&#65533;! &#808;&#65533;&#65533;&#1092; &#65533;(&#65533; &#65533;s(U&#65533;&#65533;&#65533;-&#65533;&#65533;&#65533;@k@T&#65533;&#65533;&#65533;aTh&#65533;&#65533;&#65533;&#65533;&#65533;&#65533;a&#65533; $&#65533;&#65533;&#65533;&#65533;&#65533;&#65533;B&#65533;(X%&#65533;Y&#65533;&#65533;O(b&#65533;a&#65533;&#65533;F&#65533;&#65533;&#65533;b&#65533;&#65533;b&#65533;H|Pa|@&#65533;&#65533;&#65533;2&c3na&#65533;3&#65533;&#65533;0&	}&#65533;&#65533;7~`9~*&#65533;&#65533;&#65533;&#65533;&#65533;i&#65533;`&#65533;AxPW&#65533;&#65533;,&#1281;B&#1373;&#65533; &#65533;&#65533;&#65533;&#65533;&&#65533;&#65533;&#1106;&#65533;&#65533;{4;&#65533;;&#65533;&#65533;h&#65533;C Vh&#65533;&#65533;&#65533;&#65533;&#65533;&#65533;E&#65533;&#65533;r`&#65533;r&#65533;&#65533;MeU^e&#65533;-_&#65533;^&#65533;&#65533; &#65533;&#65533;&#65533;m^\^&#65533;&#65533;&#65533;^&#65533;&#65533;u &#65533;&#65533;_^f^`p&#65533;&#65533;&#65533;]&#65533;aa&#65533;&#65533;r&#65533;&#65533;Xfev&#65533;r&#65533;[&#65533;axf&#65533;uf_&#65533;][&#65533; 6&#65533;&#65533;c&#65533;&#65533;o&#65533;&#65533;o&#65533;&#65533;k&#65533;&#65533;2`3S&#65533;&#65533;q&#65533; A80&#65533; H1&#65533;&#65533;.&#1802;.A&	&#65533;S&#65533;&#65533;q&#65533;
e<&#65533;p&#65533;{&#65533;&#65533;l&#65533;X&#65533;q&#65533;y&#65533;&#65533;&#65533;&#65533;&#65533;'z&#65533;&#65533;&#65533;&#65533;N&#65533;&#65533;&#65533;&#65533;*z&#65533;&#65533;&#65533;&#65533;N&#65533;&#65533;)TH&#65533;&#65533;&#5208;&#65533; iJ0&#65533;M&#65533;&#65533;&#65533;O&#65533;_&#65533;&#727;nT&#65533;&#65533;&#65533;^i&#65533;&#65533;&#65533;bk@&#65533;&#65533;&#65533;&#65533;&#65533; &#65533;Va&#65533;&#65533;&#65533;&#65533;'&#65533;&#65533;Mi&#65533;&#65533;jSJ&#65533;-&#65533;&#65533;!	9&#65533;&#65533;	&#65533;&#65533; "&#65533;h&#65533;M( 3\&#65533;	 Az&#65533;&#65533;&#65533;&#65533;&#65533;&#65533;&#65533;&#65533; &#65533;1&#65533;QS &#65533;&#65533;@&#65533;&#65533;.! 8&#65533;q&#65533;K&#65533;"&#65533;&#1516;&#65533;F&#65533;T&#65533;
&#65533;&#65533;&#65533;&#65533;&#65533;X&#65533;&#65533;`&#65533;XQ&#65533;#&#65533;
&#65533;&#1418;&#65533;
!&#65533; &#65533;&#1836;&#65533;&#65533;K"&#65533;&#65533;&#65533;&#65533;&#65533;&#65533;&#65533;j&#65533;&#65533; &#65533;A\&#65533;eZ&#65533;&#65533;&#65533;mA&#65533;&#65533;&#65533; &#65533;&#65533;&#153;&#65533;&#65533;&#65533;&#65533;&#65533;&#65533;Sn[i&#65533;T&#65533;&#65533;k*d&#65533;0&#65533;&#65533; Rd&#65533;&#65533;8&#65533;x&#65533;&&#65533;;&#65533;J&#65533;&#912;?&#554;&#65533;&#65533;&#65533;&#65533;~&#65533;
-&#65533;?H&#65533;&#65533;&#65533;&#65533;&#65533;2&#65533;b&#65533;&#1447;&#65533;&	&#65533;&#65533;o&#65533;&#65533;&#65533;h&#65533;4i&#65533;&#65533;&#41712;&#65533;nzp&#65533;~&#65533;&#65533;b&#65533;&#65533;N&#65533;&#65533;.&#65533;&#65533;&#65533;b&#65533;w&#65533;`n
e&#65533;N&#65533;&#65533;$&#65533;i&#65533;I	&#65533;&#65533;&#65533;V&#65533;&#65533;b&#65533;&#65533;j&#65533;6&#65533;&#65533;&#65533;&#65533;nj&#65533;n'9EM&#65533;&#65533;6j#&#65533;X	-&#65533;q&#65533;&#65533;&#65533;&#65533;&#65533;[&#65533;0&#65533;&#65533;}@\C^&#65533;jBc&#65533;;&#65533;&#65533;&&#65533;&#65533;3&#65533;9*dd&#65533;r&#65533;&#65533;`&#65533;&#65533;/&#65533;&&#65533;x&#65533;&#65533;&#65533;&#65533;&#65533;&#65533;WS
&#65533;&#65533;W&#65533;&#65533;m7S&#65533;&#65533;&ZQ
-&#65533;?9&#65533;&#65533;s&#65533;
&#65533;1Q&#65533;V&#65533;&#65533;1G&#65533;~&#65533;&#65533;-&#65533;90&#65533;&#65533; &#65533;"!&#65533;&#954;&#65533;i&#65533;#'&#65533;S&#65533;&#65533;&#65533;SH&#65533;-&#65533;&#65533;&#65533;&#65533;&#65533;&#65533;&#65533;&#65533;7&#65533;&#65533;u&#65533;&#65533;8l&#65533;&#65533;nq&#65533;&#65533;&#63966;&#65533;&#65533;&&#65533;y&#65533;&#65533;Y'q/6&#65533;&#65533;&#65533;&#65533;Np&#65533;&#65533;aa&#65533;&#65533;>&#65533;&#65533;Hb&#65533;~*&#65533;\j&#65533;N&#65533;&#65533;&#65533;]?&#65533;*&c&#65533;vhk&#65533;b&#65533;&#65533;&#65533;&#65533;j&#65533;z&#65533;&#65533;ur&#65533;&#65533;&#65533;q&#65533;x&#65533;D&#65533;&#65533;&#65533;&#65533;t&#65533;&#65533;+&#65533;)&#65533;R&#65533;U &#65533;&#65533;{&#65533;&#65533;(&#65533;[&#65533;&#65533;/&#216;c8&#65533;C'&#65533;IG;&#65533;&#65533;h&#65533; *&#65533;&#65533;&#65533;&#65533;&#65533;N|&#65533;&#65533;&#65533;x&#65533;&#65533;&#65533;P
&#65533;&#65533;R/	P&#65533;&#65533;&#65533;&#65533;xP&&#65533;&#1415;&#65533;;?0&#65533;.8Q8C&#65533;&#65533;&#65533;&#65533;&#65533;0&#65533;&#65533;#&#65533;&#65533;1J'&#65533;h0&#65533;mx]&#65533;*&#65533;&#65533;&#65533;&#65533;&#65533;&#65533;&#65533;?&#65533;&#1894;&#65533;t&#65533;&#65533;&#65533;"&#65533;47q(w&#65533;u&#65533; &#62176;&#65533;&#65533;u&#65533;&#65533;&#65533;9&#65533;&#65533;&#65533;&#65533;&#65533;&#65533;&#65533;j&#65533;oa&#65533;Ok/&#65533;.~&#65533;^&#65533;h&#65533;&#65533;&#65533;&#65533;&#65533;&#65533;&3&#65533;&#65533;ppC	 &#65533;&#65533;&#65533;8]&#65533;{&#65533;=|dA&#65533;?&#65533;&#65533;&#65533;{&#65533;&#65533;&#65533;&#495;P&#65533;U&#65533;*&#65533;_|&#65533;&#65533;&#65533;vG&#65533;e&#65533;c&#65533;&#65533;?&#17528;&#65533;`=]&#65533;|&#65533;&#65533;&#65533;&#65533; &#65533;& &#65533;&#65533;Y&#65533;&#65533;h"&#65533;&#65533;&#65533;&#1584;&#65533;&#65533;&#65533;	&#65533;&#65533;&#65533;&#65533;&#65533;H&#65533;	8 /&#65533;&#65533;i&#65533;&#65533;O&#65533;c&#65533;E&#65533;$&#65533;&#65533;&#65533; &#65533;O}X &#65533;X&#65533;!'&#65533;&#65533;@!
&#65533;I&#65533;&#65533;&#65533;X8&#65533;&#65533;&#65533;&#65533;HC&#65533;o&#65533;&#65533;Uo&#65533;&#65533;&#65533;&#65533;&#2000;N?&#65533;&#65533;&#65533;&#65533;&#65533;&#65533;&#65533; &#132;&#65533;P&#65533;&#65533;*&#65533;&#199;~c&#65533;&#1056;&#65533;&#65533;T&#65533;&#65533;&#65533;&#65533;pv&#65533;&#65533;p&#65533;&#65533;6,@&#65533;<&#65533;&#65533;&#2002;[&#65533;2&#65533;&#65533;&#626;&#65533;AO&#65533;&#65533;:&#65533;&#65533;R&#65533;&#65533;;&#65533;&#35880;M&#65533;[f&#65533;&#65533;$iMM&#65533;4&#1120;&#65533;&#65533;&#1324;Z&#65533;r&#65533;&#65533;&#65533;+&#1540;&#65533;&#65533;&#65533;[&#65533;l&#65533;k&#65533;&#65533;&#65533;&#65533;&#1443; k&#65533;p&#65533;&#65533;&#1986;&#65533;&#65533; &#65533;&,&#65533;&#65533;&#65533;&#65533;^I&#65533;&#65533;_&#65533;&#65533;&#65533;&#65533;&#65533;k&#65533;,Y&#65533;&#65533;&#65533;&#65533;&#65533;&#65533;e&#65533;.&#65533;&#65533;q0&#65533;&#65533;&#65533;\`&#65533;/&#65533;&#65533;&#65533;N&#65533;&#65533;&#65533;k&#224;&#65533;^l&#65533;6&#65533;&#65533;&#65533;&#65533;&#65533;&#65533;&#65533;	&#65533;o%&#65533;&#65533;&#65533;?5;M&#65533;OnXT&#1055;#l&#65533;&#65533;`&#65533;I-&#65533;&#65533;U&#65533;&#65533;Y%rOx&#530;E* &#65533;F*Br&#65533;&#65533;&#65533;&#65533;DF&#65533;M!&#65533;G&#65533; {,q&#65533;&#65533;&#65533;&#65533;M&#65533;O	&#65533;<&#22531;&#65533;&#65533;&#65533; &#65533;&#65533;h&#65533;BX	&#65533;&#65533;&#65533;`&#65533; &#65533;F&#65533;&#65533;x&#65533;&#65533;x"&#65533;^&#65533;1B&#65533;&#65533;&#65533;Yf&#65533;#&#65533; #$HY#D`.&#65533;<&#65533;&#65533;&#65533;\&#65533;&#65533;&#65533;xdK&#65533;P&#65533;O_):&#65533;$&#65533;I-&#65533;&#65533;i $&#65533;&#65533;lO|&#65533;&#65533;A_d%W\& &#65533;&#65533;Ad~4&#65533;&#65533;q&#65533;&#65533;?S&#65533;E&#65533;v&#65533;P&#65533;Y\R&#65533;A5_K&#65533;&#65533;G u4s&#65533;&#65533;&#65533;&#1057;&#65533;&#65533; -&#65533;&#65533;	@G&#65533;&#65533;"D&#65533;B&#65533;&#65533;&#65533; mS&#65533;?V&#65533;&#205;rw~MM(&#513;&#65533;B&#65533;&#65533;&#65533;&#65533;&#65533;&#65533;&#65533;&#65533;rM&#65533; {4&#65533;&#65533;M&#65533;&#65533;&#65533;z&#65533;&#65533;$xT&#65533;&#65533;&#65533;*&#65533;[e4&#65533;&#65533;&#65533;e&#65533;K/&#65533;&#65533;U&#65533;&#65533;u&#1877;&#1078;&#714;&#65533;i]&#65533;&#65533;Rm&#65533;&#65533;&#65533;&#65533;Yy6C&#65533;4p[&#65533;k&#65533;2&#65533;&#65533;/B1$&#65533;2sPU&#65533;&#65533;/W&#65533;Ag(&#65533;O\&#65533;&#65533;dqBC|&#65533;?&#65533;&#65533;1p^&#65533; &#65533;?&#65533;&#65533;&#65533;&#65533;{&#65533;&#65533;&#65533;&#65533;&#65533;&#65533;j&#65533;) -&#65533;)&#65533;&#268;&#65533;A&#65533;reG&#65533;&#65533;&#65533;&#65533; &#65533;&#1537;Dwp&#65533;&#1122;Be3BD&#65533;B&#65533;
1@&#65533;&#65533;S&#65533;&#65533;G&#65533;~DJ1&#65533;|&#65533;&#65533;&#65533;p-4&#65533;eD&#65533;&#65533;&#65533;B&#65533;v&#65533;-&#65533;&#65533;&#1206;5&#65533;&#65533;I&#65533;Rf&#65533;m@&#65533;&#65533;&#65533;3s&#65533;d@+&#65533;&#65533;s&#65533;#X8r&#65533;&#65533;&#65533;<&#65533;&#65533;&#65533;7&#65533;R&#65533;c&#65533;T&#65533;'t&#65533;
&#65533;s&#65533;&#65533;?ft&#65533;&#65533;+&#65533;&#65533;&#65533;&#65533;&#65533;:&&#65533;&#65533;&#65533;&#65533;&&#65533;&#65533;P6&dC;B&#65533;&#1825;7&#65533;&#65533;&#65533;y&#65533;&#65533;
&#65533;&#65533;{B&#65533; \o.T&#65533;&#65533;R&#65533;B&#65533;@&#65533;O&#65533;&#65533;&#65533;uK&#65533;(&#1284;&#65533;No&#65533;PT'&#65533;=&#65533;&#65533;&#65533;P&#65533;J&#65533;c&#65533;-6&#65533;4&#65533;?&#65533;&#65533;&#65533;	|&#65533;&#65533;&#65533;`&#65533;&#65533;&#65533;H&#65533;&#65533;8 &#65533;2V&#65533;|&#65533;&#65533;&#65533;&#65533;&#65533;I&#65533;c``M, &#65533;4A&#65533;-!V:&#65533;&#65533;&#65533; &#65533;H&#65533;
5&#65533;&#65533;&#65533;!&#65533;&#65533;
SX&#65533;4&#65533; 6&#65533;&#1758;E&#65533;&#65533;&#65533;&#65533;*&#65533;!&#65533;T &#65533;&#65533;&#65533;C&#65533;i&#65533;&#65533;&#65533;%&#65533;w{&#65533;2@t
&#65533;&#65533;&#65533;&#504;9&#65533;Apq"Bd&#65533;&#65533;&#65533;]<&#65533;&#65533;&#65533;&#65533;1&#65533;&#65533;&&#65533;&#65533;w&#65533;C$x	!T&#65533;P&#65533;E,&#65533;&"&#65533;&#65533;+&#65533;&#65533; &#65533;!axM&#65533;c5&#65533; ^8H&#65533; 1&#65533; )&#17421;<&#65533;$&&#65533;F&#65533;&#65533;&#65533;&#65533;$&#65533;&#65533;R&#1170;<!%&#65533;&#65533;&#65533;&#65533;&#65533;&#65533;T&#65533;&#65533;&#65533;	&#65533;y&#65533;&#65533;&#65533;&#65533;G&#65533;&#65533;&#65533;xA&#65533;&#65533;&#65533;X&#65533;!&#65533;g&#65533;&#65533;&#65533;&#65533;C^&#65533;B&#65533; APaV&#65533;&#65533;1&#65533;k&#65533;R&#65533;%&#65533;&#65533;&#65533; &#65533;'&#65533;%&#65533;H&#65533;X`&#65533;&#65533;&#65533;i&#65533;h&#336;&#65533;&#65533;l&#65533;8&#65533;	2,&#65533; @l&#65533;3&#65533;)&#65533;&#65533;=&#65533;&#65533;&#65533;DH&#65533;&#1023;&#1894;&#65533;ML:&#65533;&#65533;&#65533;&#65533;`&#65533;Z&#65533;	5&#65533;AFj&#65533; h&#65533;&#65533;.&#65533;K&#65533;&#65533;jT&#65533;p&#65533;&#65533;&#65533;dm<&#65533;G5&#65533;}&#65533;A&#65533;+`&#65533;2&#65533;4&#65533;?$&#65533; &#65533;&#65533;p&#65533;&#65533;&#65533;Rm^&#65533;&#65533;&#65533;d&&#65533;/U&#65533;1U&#65533;?&#65533;&#65533;&#65533;&#65533;B&#65533;&#65533;T&#65533;[&#65533;&#65533;O4c>&#65533;&#65533;'2&#707;D!x&#449;>2&#65533;&#53837;&#65533;
&#65533;&#65533;!B\(!&#65533;&#65533;&#65533;&#65533;B&#573;&#65533;!&#273;OZ%&#65533;&#65533;I&#65533;&#65533;&#65533;&#65533;"&#65533;&#65533;W&#65533;&#65533;&#65533;D&#65533;&#65533;&#65533;+&#65533;5&#65533;&#65533;&#65533;k6&#65533;e,lr&#65533;@&#65533;(fS&#65533;&#862;&#65533;,&#65533;l;&#65533;Y&#918;3&#65533;(&#65533;&#65533;<&#65533;	D&#65533;3&#65533;~;H&#65533;:&#65533;&#65533; mBp&#65533;&#65533;&#65533;&&#65533;&#65533;&#65533;&#65533;"d&#65533;&#65533;&#65533;j&#65533;&#65533;Q+wp&#65533;%"&#41155;L&#1524;[q&#65533;&#65533;G'8&#65533;&#65533;;M,0BH&#65533;R&#65533;&#65533;%&#65533;K-	 +&#65533;&#65533;J&#65533;&#65533;i)(IB&#65533;&#65533;&#65533;T&#65533;&#65533;z&#65533;&#65533;p&#65533; yh&#65533;,2&#65533;&#65533;	5&#65533;.&#65533;`>`&#65533;G`&#65533;&#65533;d KZ?&#128;f@&#65533;>H 0&#65533;&#1390;&#65533;&#65533;&#65533;&#65533;&#65533;&&#65533;$'&#65533;Hv&#65533;D&#65533;PoJ&#2028; &#65533;&#65533;)~&#65533;2&#65533;
&#65533;/&#65533;p&#65533;&#65533;.&#65533;&#65533;T&#65533;&#65533;&#65533;&#65533;,&#65533;m&#65533;S&#65533;C&#65533;&#65533;Ssy&#65533;&#65533;&#65533;&#65533;&#65533;&#497;!&#65533;S&#533;YB:&#1654;&#65533;t&#65533;-&#65533;&#65533;C':3&#65533;n&#65533;&#65533;&#65533;&#65533;A&#65533;!&#65533;&#2026;&#1611;i&#65533;	&#65533;(&#65533;&#65533;2&#65533;t&#65533;GB&#65533;"Q&#65533;^&#65533;}N&#65533;&#1680;&#65533;&#65533;c&#65533;&#65533;&#65533;&#65533;D&#65533;&#1034;&#65533;&#65533;{&#65533;&#65533;&#65533;&#65533;+A@&#65533;I&#65533;JT &#65533;&#1200;Q&#65533;c&#65533; %%&#65533;b&#43110;&#65533;&#65533;&#65533;t&#65533;VVPB&#65533;l&#65533;&#65533;&#65533;o&#65533;&#65533;p&#65533;%$&#65533;&#65533;jB&#65533;0`&#65533;&#65533;&#65533;D&#65533;&#65533;2BcS1Wg]W&#65533;,kQI &#65533;&#65533;%h&#65533; 8&#1653;G&#65533;&#65533;&#65533;HF&#65533;i8&#65533;~	i"&#65533;X&#65533;1)&#65533;p&#65533;u+&#65533;&#65533;	&#65533;fB&#65533;;&#65533;E"&#65533; d&#65533;n6j	&#65533;6*PT &#65533;&#65533;0&#65533;
&#65533;;#&#65533;&#65533;&#65533;\tS&#65533;H&#65533;&#65533;&#65533;&#24309;&#65533;&#65533;&#65533;&#65533;&#65533;&#65533;&#65533;z&#65533;&#65533;qsR&#568;\4&#65533;&#65533;&#671;=&#65533;g&#65533;C&#65533;&#65533;&#65533;Si,&#65533;&#65533;&#1427;&#65533;&#65533;-&#65533;D&#65533;,&#65533;e&#65533;Wp&#65533;YNB&#65533;D&#65533;f&#65533;&#65533;<&#65533;&#65533;$uK&&#65533;&#65533;l&#65533; &#65533;6H(&#65533;&#65533;e&#65533;<&#65533;&#65533;.&#65533;&#65533;&#65533;&#65533; l_;H&#65533;&#65533;%&#65533;&#65533;g&#65533;?v&#65533;p&#65533;c&#65533;&#65533;8&#65533;&#65533;&#65533;&#65533;&#65533;&#65533;&#65533;#\@&#65533;&#65533;&#65533;&#65533;a&#65533;D&#65533;'@oI&#65533;&#65533;&#65533;C&#65533;H&#65533;nZ&#65533;&#65533;&#65533;&#65533;&#65533;&#65533;S&#588;+&#65533;S&#65533;i&#65533; &#65533;&#65533;&#65533;S&#65533;z&#65533;&#65533;&#65533;w&#65533;!=&#65533;&#65533;&#65533;&#65533;&#65533;&#65533;o&#65533;&#65533;\&#445;&#65533;&#65533;0&#65533;$&#65533;f&#65533;?&#65533;h&#65533;(&#65533;Y&#65533;W$s&#65533;&#65533;&#65533;5&#65533;%|`&#65533;A&#65533;q&#65533;<gE&#65533;1&#65533;$J&#65533;=&#65533;&#65533;&#65533;U&#65533;o&#65533;h&#65533;&#65533;&#65533;&#65533;&#65533;&#65533;_~F&#65533;&#65533;&#65533;&#65533;p,&#65533;&#65533;&#65533;&#65533;&#65533;h&#65533;&#65533;(DB&#65533;&#274;&#65533;d
&#65533;&#65533;&#65533;&#65533;LQ&#65533;&#65533;&#65533;&M&#65533;8&#65533;UBX&#65533;&#65533;}9&#1192;q&#65533;%&#65533;-(&#65533;B&#65533;&#65533;1&#65533;$X7BF&#65533;<A7&#65533;Bh&#65533;&#65533;h&#65533;&#65533;-  h&#65533;\A\A&#65533;x &#65533;&#65533;Gt]Mh&#65533;? &#65533;j&#65533;G&#65533;&#65533;&#65533;X! -&#65533;&#65533;&#65533;&#65533;Q&#65533;&#65533;
&#65533;&#1702;&#65533;&#65533;&#65533;K&#65533;&#65533;VY&#65533;&#65533;M T}&#65533;^&#65533;&#65533;`9SB&#65533;&#65533;&#65533;&#65533;&#65533;L&#65533;C&#65533;&#65533;&#65533;:&#65533;S&#65533;D&#65533;?D%&#65533;&#65533;&#65533;&#65533;&#65533;n&#65533;V&#65533;&#65533;&#65533;8&#65533;&#65533;LQ}_B&#65533;&#65533;&#65533;ApQ%"q&#65533;&#65533;&#65533;)BL&#65533;GL&#65533;&#705;&#65533;&#65533;&#65533;Y&#65533;%&#65533;t&#65533;&#65533;I"&#65533;&#65533;|&#65533;)&#65533;_)&#65533;*&#65533;_&#65533;&#65533;,&#65533;&#65533;&#65533;&#65533;5dX&#65533;&#65533;A&#65533;&#65533;&#65533;&#65533;@&#65533;&#65533;&#65533;<&#65533;I&&#65533;Q&#65533;"&#65533;&#65533;&#65533;&#65533;&#65533;=&#65533;5.J&#65533;`&#65533;e#]&#65533;&#65533; &#65533;&#65533;&#65533; !&#65533;T&#65533;"u2&#65533;&#65533;&#65533;*&#271;&#65533;bYVL&#65533;ZML&#65533;&#65533;&#65533;KDVT&#65533;&#65533;A&#65533;&#65533;&#1429;&#65533;&#65533;&#65533;&#65533;&#65533;#&#65533;a!W&#65533;&#65533; >P&#65533;	&#65533;#&#65533;c&#65533;i@&&#65533;I$&&#65533;B&#65533;I&#65533;&#65533;M&#65533;&#1107;Ja&#65533;`tYB&#65533;^b&#65533;@Y&#65533;A&\Q&#65533;(&#65533;&#65533;4HT&#65533;A&#65533;&#65533;&#65533;%&#65533;te&#65533;\&#65533;&#65533;K:B&#65533;$M&#65533;&#65533;&#65533;-Z+.,,&#65533;lD&#65533;(&#65533;$&#65533;-&#65533;&#65533;&#65533;&#65533;.	c&)&#65533;$Q&#65533;V$&#65533;G`&#65533;I&#65533;U&#65533;~&#65533;&#65533;!&#65533;8Wr&#65533;&#65533;&#65533;,!"i&#65533;V&#97877;X&#65533;&#65533;&#65533;U&#65533;MLAL&#65533;
&#65533;GdP&#65533;&#340;]&#65533;&#65533;4&#65533;X&#65533;&#65533;X.&#65533;0&#65533;&#65533;G&#65533;V-&#65533;4AQ&#65533;eb*&#65533;,I&#65533;?6A1&#65533;#H
&#65533;P&#65533;&#65533;$$&#65533;C&#65533;-&#65533;g~&#65533;B`&#65533;&#65533;&#65533;&#65533;&#65533;&#65533;=@/&#65533;S&#65533;&#65533;&#65533;&#65533;&#50388;&#65533;&#65533;D&#65533;&#65533;&#65533;h&#65533;&#65533;Cm&#65533;&#65533;Ax&#65533;&#65533;m&#65533;F>:&#65533;&#65533;&#65533;|dV&#65533;&#65533;VD&#65533;?&#1806;V&#65533;I&#65533;&#65533;J^&#65533;&#65533;A&#65533;&#65533;&#65533;t&#65533;s&#643;&#65533;&#65533;'&#65533;&#65533;$&#65533;C&#65533;&#65533;?&#65533;&#65533;)&#65533;g*&#65533;&#65533;&#65533;&#65533;g&#65533;%&#65533;&#65533;}q&#65533;Lu&#65533;B\Z&#65533;&#65533;0 ~F&#65533;0&#65533;eB&#65533;?`&#65533;@b&#65533;U&#65533;&#65533;d>&#65533;*&#65533;\&#1690;&#65533;&#65533;G&#65533;&#65533;&#65533;&#1348;=&#65533;=&#65533;&#65533;,&#65533;B,(K&#65533;&#65533;&#65533;&#65533;L&#65533;,HC&#65533;&#65533;&#65533;NA=&#65533;T&#65533;&#65533;?\(&#65533;C&#65533;L&#65533;L&#65533;&#65533;cBl&#65533;.&#65533;&#65533;_&#65533;A&#65533;(Y[K&#65533;?@&#65533;B&#65533;&#65533; )&#65533;	$&#65533;!&#65533;D&#65533;A&#65533;A&#65533;,&#65533;A&#65533;!B8Xi&#65533;@H&#65533;&&#65533;&#65533;D"&#65533;&#65533;&#65533;j&#65533;S&#65533;&#65533;&#65533;Vl:&#65533;&#65533;t&#65533;&#65533;&#65533;(&#65533;?&#65533;&#65533;T&#65533;&#65533;&#65533;&#65533;&#65533;iQ&#46620;q.&#2034;&#65533;&r"vb'BHT&#65533;&#65533;$&#65533;&#65533;&#65533;&#65533;~&#65533;N&#65533;&#65533;&#161;Mj&#65533;Zj&#65533;&#65533;dX&#65533;&#65533;&#65533;&#1634;&#65533;j&#65533;&#65533;Z&#65533;&#65533;&#65533;&#65533;h_6&#65533;&#65533;,ad&#65533;W1&#65533;4&&#65533;&#65533;*&#301;Y&#65533;~&#65533;&#65533;(&#65533;&#65533;&#65533;&#1320;U&#65533;ei&#65533;G&#1539;[q&#65533;&#65533;&#65533;F&#65533;Z&#65533;[
+&#65533;&#65533;&#65533;(0&#65533;?L&#65533;&#65533;&#65533;&#65533;Gt&#65533;&#65533;yr&#65533;W&#65533;&#65533;&#65533;&#65533;%&#65533;%y&#65533;&#65533;&#65533;#-&#65533;&&#65533;+HlU.&#914;2Z&#1065;&#65533;&#65533;&#65533;)&#65533;z&#65533;&#65533;
8e&#65533;)&#65533;?&#65533;&#65533;?&#65533;A&#65533;&#65533;D &#802;&#65533;gg&#65533;&#294;&#65533;&#65533;&#65533;v&#65533;&#166;&#65533;&#1916;)kN&#536;&#65533;&#65533;&#65533;u&#426;&#65533;9&#65533;&#65533;&#65533;S&#65533;},&#65533;!\&#65533;&#65533;?&#65533;&#65533;h2&#65533;&#65533;B&#65533;&#65533;,f!&#65533;&#65533;&#65533;D&#65533;N&#65533;?`&#65533;0&#65533;M&#65533;Fp&#65533;Q&#65533;n&#65533;*&#65533;C# C&#65533;&#65533;?A&#65533;;4&#65533;&#65533;&#65533;*&#65533;&#65533;&#65533;&DQ&#65533;_Q&#65533;D&#65533;&#65533;e&#65533;*&#65533;`&#65533;&#65533;~&#65533;j*h&#65533;F&#65533;A&#65533;&#65533;&#65533;&#65533;&#65533;&#65533;&#65533;&#65533;&#65533;&#65533;&#65533;TR&#65533;+B&#65533;&#65533;?&#65533;&#65533;&#65533;,h&#65533;[&#65533;&#65533;IkW&#65533;&#65533;:&#65533;&#65533;&#65533;&#65533;mK0&#65533;_&#65533;&#44661;&#1676;&#65533;( &#1431;8e&#65533;nR&#65533;&#65533;&#65533;
(&#65533;^!&#65533;&#65533;&#65533;Gp4&#65533;&#65533;^"&#65533;&#65533;n.&#65533;6&#65533;&#65533;&#65533;J&#65533;&#65533;\&#65533;?@&#65533;z&#1014;&#65533;&#174;&#65533;
y&#65533;A&#1536;&#65533;.&#65533;C&#65533;z &#65533;&#65533;&#65533;C&#60544;&#65533;<I@&#65533;&#65533;/&#65533;B&#65533;5&#65533;.[D@&#65533;D&#65533;&#330;\&#65533;&#65533;&#65533;K&#65533;&#65533;&#65533;&#65533;&E9&#1536;/&#65533;&#65533;?&#65533;&#65533;&#65533;b&#65533;&#65533;&#65533;&#65533;.&#65533;&#65533;&#65533;&#65533;&#65533;.&#65533;&#65533;.&#65533;&#65533;&#65533;A&#65533;L&#65533;&#65533;&#65533;*&#65533;&#65533;V&#65533;&#65533;&#65533;oL&#65533;E&#1058;a&#65533;&#65533;&#65533;&#65533;&4&#65533;&#65533;}F&#65533;&#65533;&#65533;&#65533;&#65533;e&#65533;B&#363;:-&#65533;*&#65533;Q&#65533;&#65533;m&#65533;&#65533;[>h<&#65533;T&#65533;jjt-&#65533;M&#65533;&#65533;L&#65533;&#65533;(T&#65533;4&#65533;&#65533;d~LQ&#65533;&#65533;7@7j&#65533;4&#65533;&#65533;M&#175;&#65533;&#65533;%#y48&#65533;&#65533;.&#65533;?*&#65533;"%aN&#65533;YD&#65533;&#171;#&#65533;&#65533;&#65533;I&#65533;TX}&#65533;r&#65533;&#65533;^&#65533;40<D&#65533;Uj&#65533;V&#65533;&#65533;&#65533;&#65533;&#65533;&#65533;~&#65533;\&#65533;&#65533;z&#65533;&#65533;&&#65533;&#65533;q&#65533;&#65533;"&#65533;1&#65533;B&#65533;&#65533;{&#177;{&#65533;7&#65533;$A&#65533;&#65533;W@&#65533;AD@&#65533;&#65533;&#65533;&#65533;&#65533; &#65533;&#65533;52&#65533;v&#65533;&#65533;N&#65533;&#65533;"829&#65533;$;&#65533;A&#1538;#&#1730;%Z&&#65533;&#65533;-@&#65533;5&#65533;G,&#65533;b1AT&#65533;(&#65533;&#65533;&#65533;&#65533;Ah&#65533;A,&#65533;&#65533;"G&#65533;&#65533;&#65533;&#65533;G\@&#65533;&#65533;&#65533;J&#65533;dEq&#65533;#5]&#1526;%&#65533;%&#1770;&#65533;!&#65533;kT&#65533;_K}#&#65533;PX&#65533;.&#65533;"&#65533;$[.&#65533;+&#65533;&#65533;e&#65533;M&#65533;&#1330;m2P$]&#65533;&#65533;&#65533;&#65533;!&#65533;&#65533;&#65533;cR2nH[#&#65533;&#65533;&#65533;0&#65533;&#65533;&#1051;&#65533;g&#65533;r&#65533;
@&#65533;.&#65533;8&#65533;w&#65533;&#65533;&#65533;&#1366;&#65533;&#65533;&#65533;&#65533;&#818;b&#878;rC34&#65533;&#65533;&#65533;"O&#65533;AD&#65533;?D&#65533;X&#65533;GH&#65533;<&#65533;R&#65533;%&#65533; &#65533;&#65533;&#65533;4 &#65533;ApdM&#65533; &#65533;&#65533; |&#65533;D&#65533;K&#65533;t"h&#65533;&#65533;&#65533;GM+&#65533;*&#1284;*$BN+&#65533;M']. 5Q&#65533;&#65533;?&#65533;B&#65533;>$uR&#65533;&#65533;R&#65533;tSStM&#65533;&#65533;&&#65533;BUC&#65533;hB&#65533;GJ&#65533;QG~&#65533;B+&#65533;*G&#65533;&#65533;&Z*/&#65533;.4o&#65533;r+&#65533;b8<&#65533;&#65533;&#65533;m &#1051;&#65533;P&#65533;&#65533;&#65533;&#65533;&#65533;&#65533;g&#65533;&#1459;V&#65533;C&#65533;&#65533;=+&#65533;_0(&#65533;&#65533;W&#65533;0W1&#65533;:Rp&#65533;&#65533;?&#65533;0&#65533;&#65533;&#65533;"&#65533;e&#65533;&#65533;sO&#65533;&#65533;&#65533;XX&#65533;(!&#65533;&#65533;&#65533;&#65533;&#65533;@&#65533;vVj&#65533;~&#65533; K@&#65533;#&#65533;-&#65533;e&#65533;&#65533;&#65533;3&#65533;&#65533;&#65533;@&#65533;G$ -&#65533;-&#524;&#65533;h&#65533;M&#65533;&#65533;Gd&#65533;*J&#65533;T/w&#65533;&#65533;&#65533;1 &#65533;s?&#65533;? /H &#65533;5`&#65533;&#65533;&#65533;D&#65533;B&#65533;E[&#65533;@&#65533;8&#65533;&#65533;@o.t&#65533;G&#65533;@.$K"0A{&#65533;7s&#65533;&#65533;Z&#65533;&#65533;Z&#65533;&#65533;&#65533;&#65533;B&#65533;u&#182;&#65533;C&#65533;,X0
q_&#65533;&#65533;^&#65533;?4&#65533;X^&#65533;&#65533;	&#65533;,	&#65533;(&#20544;&#65533;D0&&#65533;>&#65533;&#259;'&#65533;%&#65533;&#65533;&#65533;"&#65533;7?n_&#65533;3&#65533;&E&#65533;&#65533;&#65533;1&#65533;(&#65533;&#65533;b&#65533;7CA&#65533;&#65533;b&#65533;&#65533;a&#65533;G&#65533;#&#65533;&#65533;&&#65533;&#65533;`&#65533;&&#65533;
j)&#65533;&#65533;w|W/&#65533;l&#65533;&#65533;&#65533;WLwu2y/[&#65533;EM&#65533;&#65533;&#65533;&#65533;&#65533;&#65533;&#65533;&#65533;IX&#65533;wM&#65533;&#65533;+&#65533;	&#65533;&#65533;&#65533;&#65533;U&#65533;[8&#65533;&#65533;D&#65533; &#65533;T8T`&#65533;e&#65533;&#65533;r0 kW&#65533;&#65533;,&#65533;n&#65533;&#65533;&#65533;&#65533;&#65533;GL3L&#65533;&#65533;}8T&#65533;-&#65533;"i&#65533;&#262;&#65533;&#65533;&#65533;X&#65533;8kKh)&#65533;&#65533;W&#65533;w&#65533;&#65533;&#65533;&#65533;'&#65533;u&#65533;q&#65533;&#65533;jz&#65533;&#65533;5x:B/*`z<wF&#65533;&#65533; &#65533;&#65533;&#65533;H&#65533;&#65533;&#65533;s2&#65533;:&#65533;?&#65533;G&#65533;[LyK&#65533;@	&#65533;&#65533;9&#65533; &#65533;&#65533;&#65533;&#65533;@O&#65533;t&#65533;&#65533;&#65533;&#65533;&#65533;roT&#65533;&#65533;&#65533;&#65533;\&#65533;&#65533;&#1854;&#65533;&#65533;ech&#1778;D&#65533;&#65533;vR&#65533;5&#65533;&#65533;&#65533;&#65533;c&#65533;&#65533;v&#65533;&#65533;Fe&#65533;N]_&#65533;Z&#65533;n&#65533;h&#65533;&#65533;6&#65533;J&#65533;i&#65533;&#65533;&#65533;xV 9&#65533;n&#65533;{8&#65533;.&#65533;C &#65533;&#65533;:G@y&#65533;u&#359;/&#65533;o&#65533;&#65533; &#65533;s&#65533;&#65533;&#65533;&#65533;1&#307;z&#65533;Ew&#65533;&#65533;&#65533;z[&#65533;wn&#65533;&#65533;*&#65533;&#65533;*x<&#65533;{|&#65533;'&#65533;&#65533;&#65533;N&#65533;<O&#65533;&#1712;&#65533;&#731;&#65533;&#65533;!&#280;'Y&#65533;wM&#65533;{K@Afk&#65533;ak&#65533;&#65533;+&#65533;*0&#65533;&#65533;u&#65533;&#65533;8g&#65533;e&#65533;%i&#65533;y&#65533;Q;~&#65533;|&#65533;&#65533; t&#65533;&#65533;&#770;&#65533;	(&#65533;&#65533;Rb"&&#65533;ABOx&#65533;&#65533;7&#65533;&#65533;*&#65533;&#65533;&#65533;&#65533;B&#65533;&#65533;&#65533;&#65533;z&#65533;/&#65533;r&#65533;zB&#65533;w/&#65533;&#65533;3yws<&#65533;&#1725;s&#65533;&#65533;&#65533;&#65533;&#65533;&#65533;o<&#65533;{&#65533;w'&#65533;&#65533;&#65533;$&#65533;&#65533;&#65533;&#65533;M#&#727;&#65533;&#18122;B&#65533;&#65533;&#65533;gE&#65533;&#65533;&#65533;&#65533;&#65533;-ow>&#65533;&#65533;v&#65533;S&#65533;&#65533;T.&#65533;&#955;&#65533;&#65533;&#65533;+aX&#65533;m&#65533;&#65533;;b&#65533;&#65533;i&#65533;R3dv&#65533;[&#65533;&#65533;mX&#65533;]&#65533;&#65533;&#65533;n&#65533;&#65533;&#65533;XZ P3&#65533;&#65533;&#65533;&#65533;&#65533;%a7m&#65533;"&#65533;&#23790;A@&#65533;&#65533;&#65533;&#65533;&#65533;&#65533;=&#65533;&#65533;&#65533;S&#65533;Bx&#65533;&#65533;&#65533;&#65533;[&#65533;D&#65533;&#65533;;&#65533;&#65533;? &#65533;&#65533;{:&#65533;'z&#65533;&#65533;&#65533;&#765;&#65533;c&#65533;&#65533;&#65533;&#65533;&#443;zw&#65533;G &#309;#&#65533;4xaB&#65533;6T&#65533;c&#65533;&#65533;DsL&#65533;&#65533;&#65533;D&#65533;16&#65533;&#65533;dH&#65533;#I&#65533;4yeJ&#65533;+&#65533;C&#65533;a5*x&#544;&#65533;&#65533;6&#65533;&#65533;&#65533;)&#65533;&#65533;L&#65533;&#65533;"&#65533;
/&#1084;&#65533;&#65533;&#65533;%!Oh&#65533;&#65533;x&#65533;&#65533;&#65533;)&#1282;JW&#65533;1&#65533;&#65533;&#65533;&#65533;+V&#65533;U&#65533;oi&#65533;&#65533;&#65533;>U&#65533;5h&#1796;P&#65533;&#1077;[&#65533;&#1812;M&#65533;&#65533;&#65533;j&#65533;&#65533;&#65533;!2Aob&#65533;2E@&#65533;&#65533;&#65533; &#65533;"&#65533;&#65533;lL&#65533;&#65533;&#65533;Ch&#65533;&#65533;&#65533;&#65533;;#F0&#65533;&#65533;i&#65533;&#65533;0F&#65533;&#65533;&#65533;"P&#65533;&#65533;&#32840;i&#65533;&#65533;}m&#65533;&#3975;&#65533;@{x&#65533;&#65533;&#65533;$(&#65533;&#65533;b&#65533;	G@&#65533;&#65533;&#65533;*&#65533;;N&#65533;&#65533;|x&#65533;&#65533;&#65533;,2B&#65533;$&#65533;&#65533;k&#65533;&#65533;&#65533;&#65533;Y
&#65533;'&#65533;$>~&#65533;&#65533;&#778;&#65533;&#65533;&#65533;&#65533;&#65533;&#744;&#65533;<&#65533;&#65533;&#65533;&#65533;C&#65533;.&#65533;&#65533;&#65533;'&#65533; LhA&#65533;,i&#65533;:&#65533;&#65533;!&#65533;b&#65533;&#65533;&#65533;&#65533;6	3&#65533;&#65533;,&&#65533;C&#65533;2MD&#65533;&#65533;d&#65533; &#65533;&#65533;3H&#65533;&#65533;:n&#65533;9&#65533;P&#65533;&#65533; &#65533;P&#65533; &#65533;Eh&#65533;#&#65533;&#65533;1&#65533;&#65533;`&#65533;&#65533;&#65533;&#65533;&#65533;*&#65533;&#65533;R<
&#65533;(i(&#65533;&#65533;&#65533;g&#65533;&#65533;&#65533;&#65533;g(&#65533;&#65533;&#65533;&#65533;&#65533;0&#65533;5&#65533;TSM&#65533;,h&#65533;%&#1947;&#1059;3&#65533;&#65533;j&#65533;+&#65533;F"t&#65533;b:&#65533;&#65533;b&#65533;
&#65533;&#65533;-&#65533;@#

&#65533;T&#65533;&#65533;3&#1755;&#65533;B&#65533;&#65533;&#65533;&#65533;D=H&#65533;hD!&#65533;tL&#65533;YK&#65533;<C@\EI&#65533;B&#65533;&#65533;^_5&#538;$
B&#65533;dQi&#282;F&#65533;]6&#65533;eEhd&#65533;l*hZj&#65533;=&#65533;&#65533;:()&#65533;&#65533;n&#65533;MI&#65533;Z&#65533;=&#65533;t&#65533;j&#65533;^&#65533;&#65533;i&#65533;pD&#65533;\4&#65533;j&#65533;&#65533;Hc|&#65533;=&#65533;&#1154;@E5&#65533;T/e4&#65533;!I&#65533;U&#65533;h)&#65533;&#65533;&#65533;0&#65533;$&#65533;&#65533;&#65533;&#65533;&#65533;T&#65533; Q^&#65533;&#65533;%Bn&&#65533;f&#65533;&#65533;&#65533;`&#65533;&#965;SuO&#1005;.&#65533;&#65533;d6g&#65533;&#65533;g&#65533;'{&#65533;&#65533;&#65533;&#65533;l&#65533;n&#65533;&#65533;&#65533;&#1277;z&#65533;&#65533;b&#65533;&,p&#1725;4M&#65533;&#65533;&#65533;^&#65533;&#65533;%8.f	&#65533;&#65533;&#65533;O&#65533;<&#65533;Q/&#65533;2&#65533;&#65533;I&#65533;T{&#65533; &#65533;&#65533;&#65533;&#65533;&#65533;n&#65533;&#65533;&#65533;Ym&#65533;*&#65533;&#65533;&#65533;&#65533; 	&#65533; H 4

|p&#65533;&#65533;&#65533;&#65533;u&#65533;&#65533;U&#65533; **&#65533;&#65533; X&#65533;&#65533;&#65533;/&#65533;|s&#65533;j&#65533;&#65533;./&#65533;&#65533;~&#65533;&#65533;&#65533;&#65533;4&#65533;&#65533;&#65533;&#65533;=&#65533;&#65533;&#65533;*(3&#65533;4&#65533;&#65533;&#65533;&#65533;&|W(@&#65533;X6i&#65533;&#65533; &#65533;&#20672;n>!M&#65533;&#65533;e&#65533;&#65533;og&#65533;3&#65533;&#65533;&#65533;:2&#1632;&#65533;c&#65533;&#65533;&#65533;<&#65533;&#65533;&#65533;&#65533;&#65533;&#65533;&j &#65533;&#65533;&#65533;~&#65533;f&#65533;i&#65533;&#65533;&#23343;&#65533;&#65533;&#65533;&#65533;&#65533;fH&#65533;&#1156;RR!&#65533;1[&#65533;p&#65533;&#65533;!&#65533;d&#65533;J&#65533;&#65533;[dp,&#65533;?&#65533;A&n&#65533;&#65533;&#65533;&#65533;7&#65533;&#65533;&#65533;!&#65533;+&#65533;&#65533;H&#65533;&#65533;R }3H&#65533;:wB&#65533;P&#65533;
&#65533;&#65533;L&#65533;&#65533;I&#65533;Abx&#1969;&#65533;&#65533;&#65533;p0(AaBn&#65533;&#65533;&#65533;&#65533;&#65533; &#65533;b&#65533;&#65533;p /L&#65533;P&#65533;O&#65533;&#65533; (/A&#65533;&#65533;&#65533;&#65533;c4&#65533;i&#65533;z&#65533;&#65533;,&#65533;&#65533;O!&#65533;= [&#1577;^&#65533;&#65533;	/&#65533;&#65533;q&#65533;O&#65533;&#65533;&#65533;4&#65533;'"~b5&#65533;&#65533;l~9&#65533;&#65533;&#65533;|&#65533;&#65533;EHzS&#65533;K&#934;&#65533;&#65533;&#65533;E&#65533;?&#65533;&#65533;&#65533;&#65533;(&#65533;&#65533;hm@m&#65533;
G&#65533;E&#65533;d&#65533;&#65533;  E*&#65533;,q&#65533;AJW&#65533;&#65533;Y&#65533;&#65533;&#65533;&#65533;@&#65533;7&#65533;&#65533; Id&#65533;&#65533;$&#65533;&#65533;K&#65533;&#65533;&#65533;%"d&#65533;&#65533;S&#65533;9Dk^&#65533;&#65533;D&#65533;"&#1583;&#65533;!$&#65533;&#65533;H`&#65533;x;&#65533;A&#65533;v&#65533;&#65533;&#65533;8&#65533;-a,&#65533;&#65533;J6&#65533;=>}&#65533;&#65533;#&#65533;O&#65533;&#65533;&#65533;&#65533;$&#65533;d&#65533;a&#65533;&#65533;&#65533;&#65533;&#65533;&#65533;oS&#65533;1&#65533;&#65533;$5&#65533;5oM&#65533;&#1758;&#65533;&#65533;1>&#65533;2&#546;R&#65533;&#65533; &#65533;&#65533;>&#65533;&#65533;&#65533;~&#65533;&#65533;&#65533;&#963;&#65533;&#65533;&#65533;&#65533;@j&#65533;&#65533;&#65533;g}&#65533;K&#65533;@&#65533;P&#65533;&#1871;|&#65533;d&#65533;&#65533;.&#65533;&#65533;{&#65533;SU&#1353;&#65533; &#65533;&#65533;&#65533;&#65533;&#65533;b9&#65533;P&#65533;&#65533;`H&#65533;478@&#65533;&#65533;&#65533;&#65533;T=&#65533;&#65533; &#65533;,b&#65533;&#65533;&#65533;j*N&#65533;KT+&#65533;W&#65533;&#65533;=S&#65533;&#65533;,H4o&#1144;&#65533;6&#65533;&#65533;&#65533;\&#65533;&#65533;&#65533;&#65533;j&#65533;
{&#65533;&#65533;_&#65533;&#65533;&#65533;&#65533;-D&#65533;~5,C+&#65533;l>&#65533;Z<%&#65533;Z&#65533;I&#65533;&#65533;m&#65533;&#65533;&#65533;$8&#65533;&#65533;&#65533;&#65533;g&#65533;&#65533;Pr&#65533;:&#65533;sSH&#65533;P*%(A&#65533;&#65533;(+&#65533;=&#65533;bA&#65533;.t&#65533;&#65533;&#65533;&#963;Bh;Si&#65533;~&#65533;R&#65533;&#65533;&#65533;Y&#65533;&#65533;&#65533;&#65533;O&#65533;&#65533;'>&#65533;&#65533;O Z4&#65533;&#65533;&#65533;R&#15588;&#65533;&#65533;au&#65533;&#65533;&#65533;_FGz&#65533;&#65533;y$&#65533;&#65533;&#577;p&#65533;&#65533;&#65533;)&#65533;&#65533;&#65533;&#65533;z;&#65533;&#65533;y&#65533;AC&#65533;h|&#65533;FK&#65533;J&#65533;&#65533;&#65533;&#65533;QX&#65533;K&#65533;<&#65533;I(KH$C&#65533;R&#65533;t&$&#65533;|pC&#65533;e&#65533;	'&#65533;t&#65533;&#65533;pB&#65533;&#426;Znn&#65533;k&#65533;-YB&#65533;&#1026;0$&#65533;Us&#65533;b &#65533;&#1029;N\a&#65533;&#65533;K&#65533;&#65533;&#65533;&#65533;k&#65533;W1(&#65533;&#65533;F&#65533; &#65533;<&#65533;&#65533;&#65533;&#65533;s&#65533;&#65533;&#65533;&#65533;&#65533;&#65533;,&#65533; M&#65533;&#65533;&#65533;[&#65533;&#65533;&#65533;&#65533;&#65533;&#65533;&#65533;&#65533;&#65533;&#65533;~&#65533;a&#65533;&#65533;6&#65533;
T&#65533; 1&#65533;&#65533;&#65533;&#65533;&#65533;'8	&#65533;&#65533;&#65533;5&#65533;#n&#65533;AAd&#65533;&#65533;&#65533;&#65533; {&#65533;	&#65533;a&#65533;it !(@A&#65533;1&#65533;&#65533;&#65533;&#847;.&#65533;&#65533;e0&#65533;F&#737;&#65533;&#65533;FM&#65533;Gl&#65533;&#65533;&#65533;&#65533;&#65533;&#65533;@@&#65533;BAV&#65533; &#65533;&#65533;&#65533;&#65533;&#65533;i]k[&#65533;&#1529;&#65533;&#65533;&#65533;&#65533;
&#65533;?<&#65533; `5&#65533;2
24D&#65533;FH&#65533;%-&#65533;8&#65533;&#65533;^&#65533;&#65533;.&#65533;y&#65533;&#65533;s&#65533;"g>S&#65533;&#65533;<&#65533;&#65533;&#65533;&#65533;GZ&#1742;.&#65533;&#65533;B&#65533;M;:&#1248;&#65533;&#65533;&#65533;&#65533;@	&#65533;"&#65533;&#65533;BN&#65533;UK;&#65533;&#65533;&#65533;&#65533;&#65533;	^p&#65533;&#65533;	&#65533;&#65533;<`&#65533;&#65533;24>KZ&#65533;&#28771;am 8&#65533;&#65533;&#65533;&#65533;&#65533;&#65533;&#65533;qj_&#65533;&#65533;&#65533;&#65533;&#65533;rH?&#65533;{&#65533;6&#65533;]&#65533;&#65533;d&#65533;/xu&#65533;]&#65533;g&#65533;&#65533;&#65533;&#65533;Dt&#65533;T&#65533;@7Hn&#65533;&#65533;Eo&#65533;U&#65533;&#1321;^u&#65533;_&#65533;B&#65533; &#65533;x]!`&#65533;&#65533;A&#65533;]&#65533;&#65533;Go(%&#65533;A&#65533;4GZ&#65533;o&t-&#65533;&#65533;j&#65533;&#65533;&#65533;&#65533;&#1640;6&#65533;&#1165;&#65533;}&#65533;&#65533;@vA]D&#65533;&#65533;&#65533;t&#65533;&#65533;&#65533;t#&#65533; &#65533;&#65533;AA$&#65533;#&#65533;c&#65533;/&z&#65533;:t&#65533;&#65533;Y&#65533;&#65533;I_z&#65533;<&#65533;zC&#65533;.v&#65533;&#65533;&#65533; &#65533;&#65533;k&#65533;q&#65533;&#65533;m?v&#65533;&#65533;}&#65533;y&#65533;&#65533;&#65533;@x&#65533;+_&#65533;&#65533;c&#65533;&#65533;x&#65533;&#65533;*&#65533;w&#65533;&#256;&#1732;w&#65533;&#65533;/&#65533;&#65533;m&#65533;@&#942;&#363;&#65533;&#65533;&#65533;K&#65533;@!&#65533;{&#65533;C&#65533;&#65533;&#65533;&#65533;&#65533;&#14983;A&#65533;v&#65533;&#65533;&#65533;&#65533;&#65533;&#65533;Od&#65533;&#65533;Rz&#65533;A&#65533;&#65533;&#65533;&#65533;'p !&#65533;.&#866;&#65533;&#65533;a!2&#65533;&#65533;&#65533;!H&#65533; &#65533;/&#65533;&#65533;&#65533;p&#65533;&M&#65533;LA&#65533;M B&#32143;&#65533;&#65533;&#65533;z&#65533;&#65533;&#65533;M&#65533;.&#65533;L&#65533;&#65533;&#65533;\&#65533;&#65533;R&#65533;&#65533;&#65533;A'&#65533;&#65533;os&#65533;&#65533;L&#65533;" &#65533;!&#65533;&#65533;&#65533;0" &#65533;&#65533;&#65533;n	&#65533;&#65533;$0 &#65533;&#65533;X&#65533;&#65533;&#65533;&#65533;8&#65533;
&#65533;A"&#65533;&#65533;&#65533;0-&#65533;&#65533;&#686;!&#65533;@&#65533;V&#65533;&#65533; &#65533;&#65533;&#65533;6P&#65533;&#65533;&#65533;&#65533;lb&#65533; &#65533;&#65533;&#65533;O&#65533;0!&#65533;$&#65533;&#65533;\&#65533;&#65533; e&#65533;&#65533;6A&#65533;t&#65533;Q5&#65533;b~&#65533;.`&#65533;
&#65533;  &#65533;&#740;&#65533; ,&#65533; .&#65533;&#65533;&#65533;&#65533;&#65533;&#65533;b	W&#65533;	W&#65533; &#65533;P&#65533;&#65533;P&#65533;&#65533;&#65533;P&#65533;H&#65533;&#65533;0&#65533; &#65533;0p&#1152;@0!0M"&#65533;&#65533;."&#65533; o&#1776;&#65533;&#65533;&#65533;&#65533;&#65533;&#65533;&#65533;}&#65533;&#65533;&#65533;&#65533;&#65533;&#65533;! &#65533;&#65533;&#65533;&#65533;&#65533;p&#1988;&#65533;&#65533;&#65533;cb=8&#65533;c&#65533;
^ *m&#65533;&#65533;&#65533;N@p 8@,&#65533;&#65533;&#65533;&#65533;@0@,&#65533;&#65533; @*&#65533;&#65533;paF&#65533;J&#65533;4&#65533; 4&#65533;&#65533;&#65533;@&#65533;&#65533;&#65533;&#65533;&#65533;&#65533;P&#65533;J&#65533;&#65533; %&#65533;&#65533;
&#65533;b`&#65533;&#65533;Jr%U&#65533;
&#65533;
&#65533;$	&#65533;`X&#65533;'}&#65533;&#65533;&#65533;
&#65533;!&#65533;&#65533;&#65533;&#65533;&#1569; &#65533;&#65533;&#65533;:P&#65533;H&#65533;+&#65533;A^&#65533;&#65533;&#65533;n&#65533;&#65533;&#65533;&#65533;&#65533;&#65533;l&#65533;&#65533;&#65533;&#65533;&#65533;&#1100;A&#65533;'g&#65533;&#65533;&#65533;:&#65533;.g&#65533;%W&#65533;d&#65533;~A
&#65533;#i 	&#65533;&#1312;&#65533;@&#65533;&#65533;&#65533;d&#65533;P`%&#65533;!'Q R&#65533;$&#65533; F&#65533; r&#65533; &#65533;&#65533;q&#65533;!&#65533;&#65533;Dq&#65533;&#65533; R&#65533;&#65533;&#65533;&#65533;S&#65533;$&#65533;!n&#65533;U&#65533; &#880;&#65533;&#65533;&#65533;p&#65533;
&#65533;P&#65533;&#65533;^M&#65533;&#65533;@ &#65533;a&#65533;",&#65533;&#65533;&#65533;&#65533;&#65533;@&#65533;&#65533;&#65533;&#65533; 8&#65533;p&#16141;&#65533;&#65533;&#65533;&#65533;&#65533;&#65533;B4/&#65533;&#65533;Q&#65533;<&#65533;&#65533; @&#65533;d&#65533;3&#65533;&#65533;#&#65533; &#65533;&#65533;C&#65533;&#65533; &#65533;@Nf2?&#65533;&#65533;&#65533;&#65533;&[L&#65533;&#65533;&#65533;&#65533;&#65533;&#65533;&#65533;&#65533; x&#65533;t@&#65533;Bu&#65533;
&#65533;'{&#65533;4TC&#65533;&#65533;C&#65533;&#65533;B4Du`n  _&#65533;&#65533;&#65533; &#65533;d&#65533;@&#769;	&#65533;&#65533;
&#65533;&#65533;a&#65533;&#65533;-&#1906;'u&#65533;Z&#65533;G/&#65533; B;"&#65533;"2&#65533;H&#65533;&#65533;&=&#65533;6&#65533;&#65533;a&#65533;  c&#65533;#&#65533;XP!"qA"qh@L[ &#65533;&#65533;Hq! &#65533;&#65533;c;&#65533;&#65533; &#65533;@)&#65533;p)O:&#65533;%&#65533;&#65533;TOo&#65533;O&#65533;a%&#65533;,P&#65533;3!&#65533;&#65533;	&#65533;&#65533; @&#65533;&#65533;=&#65533;X&#65533;#&#65533;&#65533; (&#65533; &#65533;&#65533;k&#65533;!&#65533;Dh&#65533;  &#65533;&#65533;Ms&#65533;&#1124;&#65533;9&#65533;(&#65533; ,&#65533;&#65533;*&#65533; &#65533;0&#65533;&#65533;QW&#65533;9&#65533;&#65533;H&#65533;&#65533;8 &#65533;&#65533;&#65533;&#65533;a*&#65533;&#65533;&#65533;&#65533;&#916;{&#65533;&#65533;1K&#65533;"&#65533; J@&#65533;SU[b&#65533;&#65533;&#65533;$/	m&#65533; nr&&#65533;*9&#65533;1Y&#65533;.&#65533;&#65533; r&#65533;]&#65533;\[&#65533;1&#65533; 2O]&#65533;&#65533;S3&#65533;P&#1894;&#65533;*&#65533;&#65533;`*&#65533;&#65533;&#65533;&#65533;$/&#65533;$M2?MM&#65533;&#65533;s&M&#65533;&#1100;A&#65533; d&#65533;1&#65533;T%&#65533;&#65533;O/&#65533;&#65533;O=6' &#65533;&#545; *&#65533;\f]&#65533; *&#65533;d&#65533;\&#65533;fovt&#65533;e&#65533;ag&#65533;&#65533;6&#65533;ew&#65533;$5!(&#65533;,&#65533; &#65533;&#65533;d&#65533;HSJ&#65533;&#65533;!, &#65533;l&#65533; &#65533;`&#65533;&#65533;ps:/!5[L&#65533;&#65533;&#1537;,P q&#65533;@&#65533;&#1466; &#1240;&#65533;Y}.&#1686;&#65533;)&#65533;&#65533;^&#65533;&#65533;&#65533;r&#65533;fsca&#65533;&#65533;&#65533;-&#65533;&#65533;&#65533;&#65533;&#65533;&#65533;-&#147;a1!&&#65533;&#65533;&#65533; &#65533;&#356;n[m;&#65533;&#65533; &#65533;@!,W&#65533;&#65533;&#65533;[-O&#65533;)&#65533;&#65533;&#530;&#65533;&#65533;^&#65533; N&#65533;&#65533;%Q&#65533;p&#65533;&#65533;@]&#65533;Ubsw&#65533;&#65533;&#65533;M`M&#65533;$YwV&#65533;&#65533;&#65533;&#65533;&#65533;&#65533;&#65533;&#65533;3&#65533;&#65533;&#65533;&#65533;.,-&#65533;&#65533;&#65533;z)&#65533;X&#65533;y&#65533;qX&#65533;U&#848;U &#65533;&#65533;&#65533;)&#65533;&#65533;&#65533;n&#65533;D-P&#65533;(&#65533;|c&#791;X5 &#65533;&#65533;V%&#65533;&#789;%&#65533;&#65533;r&#65533;_&#65533;R&#65533;`p&#65533;N&#65533;U&#65533;%&#65533;u!&#65533;&#65533;`&#65533;gk&#65533;f{V&#65533;i&#65533; .&#65533; 6&#65533;e&#65533; 8&#65533;&#65533;hb&#65533;qS&#65533;i3@&#65533;&#65533;&#65533;&#65533;&#65533;\&#65533;;.&#65533;/!N&#65533;&#65533;&#65533;&#65533; &#65533;&#65533;7&#65533;!&#65533;a&#65533;@~&#65533;"&#65533;&#65533; j W&#65533;9oT&#65533;&#65533; X&#65533;n&#65533;LSn&#65533;~&#65533;&#65533;&#65533;&#65533;&#65533;!&#65533;,&#65533;&#65533;&#52352;&#65533;&#65533; &#65533;&#65533;vp&#65533; D&#65533; h&#65533;ro	L&#65533;&#65533;3&#65533;&#65533;  &#65533;N@&#65533;-'M/_`&#65533; &#65533;p&#65533;&#65533;t| x`&#65533;\&#65533;\Ur<a&#65533;&#65533;?W&#65533;&#1034;U-&#65533;aw&#65533;u'&#65533;]S&#65533;&#65533; &#65533;&#65533;53;`&#65533;
&#65533;P&#65533;.&#65533;&#65533;W.&#65533;bn+&#65533;j!&#65533;}o&#65533;n`&#65533;&#5573;&#65533;&#65533;&#65533;&#65533;&#65533;&#65533;y&#65533;"}&#65533;&#65533;~&#65533;-&#65533;l&#65533;&#65533;&#65533;)`V&#65533;&#65533;RA,&#2033;,_&#65533;&#65533;	V&#900;@&#65533;&#65533;&#65533;&#65533;`&#65533;$ &#65533;
&#65533;^[&#65533;&#1394; &#65533;q<w&#65533;d&#65533;&#65533;=&#65533;&#65533;_&#65533;I]&#65533;Gh&#65533;av&#65533;3&#65533;#&#65533;&#65533; &#65533; jY&#65533;&#65533;c&#65533;&#65533;C&#65533;&#65533;&#65533;,&#1665;s3-&#1671;&#65533;0<&#65533;&#65533;
&#65533;6&#65533;&#65533;O^&#65533;&#65533;&#65533;&#65533;z@&#65533;&#65533;&#65533;&#65533;&#65533;&#65533;e &#832;&#65533;d&#65533;:&#65533;k&#1900;|S9]mpU&#65533;.&#65533;&#65533;&#65533;`&#65533;&#65533;0&#65533;b
&#65533;k&#65533;T&#1093;&#65533;&#65533;KOh@&#65533; &#65533;a*&#65533;&#65533; qe&#65533;&#65533;&#1280;A"Y$&#65533;&#65533;&#65533;&#65533;,A&#65533;*@&#65533;&#65533;&#65533;b&#65533;p&#65533;&#65533;&#65533;&#65533;T&#65533;&#65533;&#65533;,?&#65533;P@`=j&#65533;&#65533;6&#65533;&#65533;|&#65533;&#65533;|av&#65533;@&#65533;&#65533;&#65533;N `&#65533;m`h< &#65533;&#65533;&#65533;l J&#65533;&#65533;&#65533;&#65533;&#65533;=&#65533;vvZ&#65533;&#65533;&#65533;&#65533;t ,c&#65533;&#65533;&#65533;&#65533;&#65533;&#65533;&#65533;.&#65533;&#65533;&#65533;&#65533;&#65533;|;&#65533;&#65533;&#65533;&#65533;&#65533;&#65533;&#65533;&#65533;\L &#65533;&#65533;.&#65533;&#65533;&#65533;*&#65533;U&#65533;&#65533;b +&#65533;M&#65533;y&#65533;`&#65533;&#65533;&#65533;&#65533;&#65533; p&#65533;* N&#65533;d&#65533;&#65533;&#65533;&#65533;<&#65533;&#65533;
b&#65533;&#1612;
&#65533;V$J&#65533;&#65533;]&#65533;&#65533;&#65533;A&#65533;&#65533;M&#65533;H&#65533;&#65533;9&#65533;o6g&#65533;f3&#65533;&#65533;&#65533;fBRY`D$Z&#65533;&#65533;8!h&#65533;2@&#65533;&#65533;P&#65533;;<]&#65533;&#65533;=B&#65533;&#65533;&#65533; t&#65533;y&#65533;&#65533;&#65533;z&#65533;&#65533;L&#65533; 0 &#65533;"&#65533;P&#65533;OY&#65533;&#65533;F&#65533;&#65533;^@&#65533;&#65533;
&#65533;&#65533;&#65533;&#65533;P,A&#65533;&#65533;#&#65533;&#65533;z &#65533; &#65533;&#65533;v,&#65533;&#65533;&#65533;&#65533;&#65533;&#65533; &#65533;&#65533;&#65533;&#65533;3+&#65533;n&#65533; &#65533;&#65533; !&#65533;z$V.z&#65533;&#65533;&#65533;&#65533;&#65533;&#65533;&#65533;*T#bF&#65533;&#65533;{&#65533;<&#65533;u&#65533;@&#65533;&#65533;)&#65533;&#65533;&#65533;&#65533;&#65533;.&#65533;&#65533;&#65533;N&#65533;^&#65533;&#65533;z 2&#65533;&#65533;a&#65533;&#65533;&#622;&#65533;&#65533;&#65533;|&#65533;6&#65533;6"&#65533;Z&#65533;L&#65533; &#65533;&#65533;>&#65533;<`&#65533;&#65533; >&#65533;^&#65533;&#65533;lv&#65533;aF{D&#65533;&#65533;@z &#1537;&#65533;0&#65533;&#65533;&#65533;&#65533;&#65533;&#65533;&#65533;5&#65533;&#65533; &#65533;vi&#879; &#65533;5&#65533;n5	&#65533;0&#65533;!,&#65533;&#65533;&#65533;&#65533;*M1a.E&#65533;'y@&#65533;&#65533;&#65533;R&#65533;&#65533;zX&#65533;8 &#65533;&#65533;&#65533;&#1559;&#65533;H{&#65533;&#65533;&#65533;l0&#65533;8&#65533;&#65533;&#65533;&#65533;&#65533;&#65533;  
A!&#65533;&#65533;"&#65533;&#65533;A&#65533;~g7&#65533;hK8hAb&#261;&#65533;&#65533;&#65533;&#65533;&#65533;2< >:&#65533;&#65533;5&#65533;E&#65533;&#65533;&#65533;!|@
&#65533;&#65533;T&#65533;&#65533; &#65533;S&#65533;?P&#65533;&#65533;N&#65533;z&#65533;&#17555;A^'o&#65533;&#65533;&#1123;&#65533;V&#65533;o&#65533;&#65533;{&#65533;&#65533;an&#908;adr&#65533;j&#65533;&#65533;t[&#65533;(@&#65533;@&#65533;T:!&#65533;S&#65533;&#65533; ,>s&#65533;&#65533;&#65533;&#65533;&#65533;/z&#65533;&#65533;?b&#65533;&#65533;a&#65533;&#65533;&#65533;v@`&#65533;r&#65533;&#65533;&#65533;9h&#65533;'_&#65533;&#65533;&#65533;&#65533;&#65533;&#65533; "&#65533;X&#65533;&#65533;&#65533;]&#65533;&#65533;&#65533;&#65533;h&#65533; |&#65533;VP&#65533;@&#65533;&#65533;&#65533;P&#65533;&#65533;{&#65533;&#65533;&#65533;&#65533; &#65533;"qA&#65533;&#65533;G&#65533;pZ &#65533;&#65533;4&#65533;P&#65533;>&#65533;D&#65533;(CZ&#65533;&#65533; &#65533;`g#@fAR&#65533;!&#65533;&#65533;!L R?&#65533;&#65533;&#1017;&#65533;&#65533;&#65533;&#65533;&#65533;[&#65533;L&#65533; F&#65533;	&#65533;&#65533;&#65533;U&#65533;&#65533;@h&#65533;&#65533;&#65533;{&&#65533; &#65533;&#949;0&#65533;#L&#65533;!1gW&#65533;@&#65533;&#65533; &#65533;m&#65533;&#65533;<c 7{&#65533;,&#65533; @&#65533;&#65533;*@&#65533;b&#65533;&#65533;8&#65533;&#65533;&#65533;a&#65533;&#65533;;&#65533;&#65533; |&#65533;&#65533;&#65533;&#65533;&#65533;g{&#65533;&#65533;&#65533;&#65533;&#65533;_&#65533;&#65533;&#65533;&#65533;A&#65533;}t&#65533;&#1056;&#265;&#65533;f@A:&#65533;&#65533;&#65533;&#65533;&#65533;O
&#65533;v1`&#65533;R&#65533;?&#65533;a&#65533;P&#65533; &#65533;k&#65533;&#65533;g&#65533;&#65533;?97w&#65533;&#65533;)&#65533;K&#65533;k&#1385;&#65533;Ac2&#65533;m#X&#65533;&#65533;&#65533;&#65533;&#65533;I&#65533;&#65533;G*&#65533;=&#65533;&#65533;"&#65533;W&#65533;_&#65533;&#65533;&#65533;A0&#65533;&#65533;Tj	&#65533;&#65533;
x@I&#65533;&#65533;&#65533;H&#65533;&#65533;&#65533;P&#65533;&#65533;&#65533;&#65533;&#65533;&#65533;>&#65533;8&#65533;&#65533;&#332;;~92&#65533;&#65533;&#65533;&#65533;&#65533;&#65533;&#65533;&#65533;R0&#895;e&#65533;
	&#65533; L&#65533;&#65533;&#65533;&#65533;&#65533;&#65533;A'N&#552;&#65533;&#65533;?C&#65533;B&#65533;+&#50952;&#1121;
&#65533;&#65533;`8&#65533;&#65533; &#1090;F0;&#65533;	&#65533;%D:ju&#65533;&#65533;&#65533;&#65533;&#65533;&#65533;&#65533;&#65533;&#65533;&#65533;&#2013;sh&#65533;&#65533;cH&#65533;&#65533;&#65533;X&#65533;&#61647;&#65533;9&#65533;pR&#65533;&#65533;&#876;&#65533;&#65533;8kl&#65533;J&#65533;&#65533;B&#65533;?&#65533;1B%&#65533;a&#65533;-&#65533;&#65533;^6Y&#65533;M60ds&d&#65533;&#65533;&#65533;&#65533;&#65533; ":&#65533;`&#65533;&#65533;&#65533;:(&#65533;&#65533;&#65533;&#65533;}T&#65533;P6&#65533;&#65533;l8&#65533;c&#65533;<&#65533;#&#65533;&#65533;u&#65533;2vD&#65533;&#65533;&#65533;Q&#65533;!>1&#65533; &#65533;0&#65533;@.4&#65533;@o
1&#65533;shd&#65533;	&#65533;&#1025;)%&#65533;&#65533;PP&#65533;&#65533;0&#65533;&#65533;&#65533;3Z&#65533;#&#65533;I&#65533;hb&#65533;&#65533;&#65533;?.V&#65533;&#65533;E&#65533;&#65533;?&#65533;N*&#65533;D&#65533;N&#65533;&#65533;A&#65533;6&#65533;&#65533;jHA k&#65533;!&#65533;&#65533;B&#65533;&#65533;(A&#65533;x&#65533;jY@P +&#257;D&#65533;&#65533;&#65533;D;&#65533;&#65533;&#65533;=&#65533;D&#65533;&#65533;REUT&#65533;NASY&#65533;,&#65533;&#65533;n&#65533;&#65533;W_&#65533;&#65533;D&#65533;b&#65533;&#65533;p&#65533;&#65533;U&#65533;&#65533;@H&#65533;C&#65533;&#65533;@&#65533;ZF&#65533;C 0&#65533;UP&#65533; B&#65533;4&#65533;L&#65533;	&&#65533;&#65533;&#65533;o&#65533;&#65533;&#65533;0&#65533;9&#65533;&#65533;eeDpp&#65533;&#65533;&#65533;a.&#65533;&#65533;&#65533;^&#65533;GGi&#65533;&#65533;?&#65533;=&#65533;0&#65533;T&#65533;?&#65533;&#65533;S&#65533;!&#65533;&#65533;&#65533;I	"&#65533;&#65533;&#65533;&#65533;&#65533;<&#1537;L&#65533;&#65533;
K&#65533;T&#65533; &#65533;$/?&#65533;	&#65533;(B&#65533;&#65533;&#65533;NtQ&#65533;&#65533;&#1475;1&#65533;&#65533;&#39302;&#65533; &#65533;%&#65533;&#65533;&#65533;
&#65533;&#65533;&#65533;&#65533;I&#65533;SB	I$1r#&#65533;&#65533;&#65533;&#65533;A&#65533;&#65533;&#65533;`$b&#65533;0&#65533;&#65533;b&#65533;2&#65533;X&#65533;-R&#65533;!F
Y&#65533;:Yt&#65533;&#65533;(&#65533;&#65533;%&#65533; A&#65533;&#65533;&#1124;vX&#65533;$
18&#65533;&#65533; `&#65533;IB&#65533;&#65533;&#65533;&#65533;H&#65533;&#65533;&#65533;/b&#65533;&#65533;5&#65533;&#65533;a&#65533;&#65533; &#65533;&#65533;&#65533;&#65533;.&#65533;&#65533;A&#65533;&#65533;"&#65533;o&#65533;%&#65533;|&#65533;th&#65533;&#65533;&#65533;&#65533;e&#65533;]ji&#65533;&#65533;so&#39301;&#65533;PI&#65533;&#65533;&#65533;5aP&#65533;&#65533;A&#65533;/~&#65533;&#65533;&#65533;&#65533;ER&#65533;&#991;&#65533;&#65533;B&#65533;Txu&#1749;l&#65533;,n&#65533;G*&#65533;u@&#65533;tl&#65533;?&#16519;&#65533;&#65533;b\/xA,H&#65533;&#65533;&#65533;<V{&#65533;S&#65533;9MCM&#65533;&#65533;&#65533;&#65533;&#65533;&#1796;(`&#65533;&#65533;&#65533;&#65533;&#65533;&#65533;qy\n&#1539;&#65533;b"&#65533;&#1032;&#65533;~&#65533; 
q&#65533;&#65533;Y&#65533;e.C&#65533;k0oe &#65533;1&#65533;Q&#65533;@&#65533;&#65533;&#65533;&#65533;"1x&#65533;&#65533;&#65533;&#65533;!&#65533;&#65533;<&#65533; 4&#65533;&#65533;4&#65533;1&#65533;&#65533;&#65533;&#65533;&#65533;&#65533;)T@&#65533;	&#65533;&#65533;&#65533;V&#65533;F&#65533;( ;$!)v&#65533;&#65533;&#65533;&#65533;&#65533;&#65533;&#65533;A&#65533;&#65533;&#65533;?&#65533;D&#65533;&#65533;&#65533;L`&#65533; &#65533;! &#65533;&#65533;&#65533;&#2307;&#65533;6&#65533;&#65533;l{0:&#65533;&#65533;$&#65533;&#65533;&#65533;&#65533;&#65533;?@V&#65533;&#65533;&#65533;&#65533;>&#65533;&#65533;?&#65533;@_*H6&#65533;&#65533;&#65533;;&#65533;  &#65533;&#65533;/&#65533;&#65533;&#65533;l "&#65533;Y&#65533;"q&#65533;eb&#65533;F7&#65533;G&#65533;,&#65533;&#65533;&#65533;/&#65533; ; &#65533;"&#65533;I$&#65533;&#65533;?&#65533;&#65533;$;&#65533; s`eR'&#1056;w&#65533;&#65533;Ad&#65533;&#65533;&#65533;&#65533;3&#65533;&#65533;^&#65533;&#65533;	&#65533;&#65533;&#65533;x&#65533;#0f0&#65533;&#1107;DJE&#65533;&#65533;-&#65533;&#1025;&#65533;&#65533;&#65533;3&#65533;A0&#65533;&#65533;b&#65533;&#32592;&#65533;&#65533;,&#65533;&#65533;=`&#65533;aA!Y&#65533;&#65533;,?&#65533;&#65533;0&#65533;&#65533;FAJ0xI&#65533;&#65533;VH&#65533;&#65533;&#65533; b&#65533;&#65533;&#65533;e&#65533;&#65533;<&#65533;!&#65533;&#65533;zRp 2'&#65533;&#65533;i&#65533;&W1&#65533;&#65533;RT&#65533;<Sy&#65533;Wf&#65533;&#65533; P&#65533;Z&#65533;l&#65533;&#65533;&#65533;&#65533;&#65533;Kp&#65533;&#65533;&#65533;&#65533;&#65533;&#65533;+&#65533;&#65533;|&#65533;&#65533;_&#65533;&#664;&#65533;(La#&#65533;&#65533;`	6&#65533;&#65533;&#15239;&#65533;&#65533;,hU*\1j H&#1222;J&#65533;u&#65533;p &#65533;%x&#65533;&#65533;@j&#65533;;h:I&#65533;
b&#65533;&#65533;s&#65533;<!QlR&#65533;)Vy&#65533;oX&#65533;&#65533;&#65533;&#65533; xp&#65533; &#65533;&#65533;&#65533;De<&#65533;&4&#65533; Q&#65533;Q&#65533;&#65533;&#65533; !&#65533;&#65533;&#65533;uA&#65533;(&#65533;&#65533;&#65533; wF4:f1&#65533;C	f&#65533;*&#65533;&#65533;&#65533;	Lef&#65533; :&#65533;1S&#65533;&#65533;w&#65533;8&#65533;&#65533;i&#65533;&#65533;CMj*H>&#65533;&#65533;J C8&#65533;'&#65533;&#65533;y-
&#65533;&#65533;&#65533;%&#65533;&#65533;&#65533;&#65533;E&#65533;&#65533;9Y>&#65533;_&#65533; &#65533;&#65533;`G&#65533;'h&#65533;cx&#65533;&#65533; c&#65533; R&#65533;&#65533;qI)r&#65533;&#65533;t&#65533;&#65533;&#65533;6&#65533;A&#65533;&#65533;&#65533;&#65533;!C&#65533;C&#65533;*&#65533;/'&#65533;a&#65533;V*&#65533;&#65533;&#65533;&#65533;&#65533;&#65533;_U6&#65533;&#65533;&#65533;&#65533; &#65533;a&#65533;I&#65533;0&#65533;&#65533;5&#65533;yD&#65533;e[&#65533;j&#65533;Q&#65533;&#65533;&#65533;&#65533;&#65533;jU&#65533;+&#65533;&#65533;k&#65533;|&#65533;@'@&#65533;&#65533;&#65533;&#65533;&#815;&#65533;&#65533;&#65533;2&#65533;Uj&#65533;UHV1n&#65533;&#65533;-#
&#65533;&#65533;Y&#65533;&#65533;"`&#65533;L&#65533;:P$L&#65533;(&#65533;0Fv&#65533;&#65533;n&#65533;N&#65533;4&#65533;&#65533;h&#65533;XBj&#65533;&#65533;"b&#65533;V&#65533; yt&#65533;	Hp&#65533;&#65533;!#&#65533;b&#65533;&#982;&#65533;g>;&#65533;Ypa&#65533;N&#1889;&#65533;&#65533; &#65533;&#65533;&#65533;u&#65533;8(&#65533;[&#65533;b&#65533;&#1825;&#65533;l&#65533; shA&#65533;&#65533;&#65533;&#65533;;a&#65533;|@&#65533;&#65533;"&#65533;&#65533;&#65533;&#65533;
&#65533;1&#65533;&#65533;"q&#65533;7A&#65533;&#65533;?&#65533;ol@&#65533;&#65533;&#65533;#3M&#65533;D&#65533;)9P s$&#65533;A&#65533;ufs"&#65533;&#65533;,&#65533;L&#65533;Z&#65533;H CD,&#65533;&#65533;&#65533;NQ&#35845;q&#65533;&#65533;.&#65533;
P&#65533;
R&#65533;L&#65533;p&#65533;`&#65533;qEH}13.96pt&#65533;&#65533;&#65533; `&#65533;&#65533;J&#65533;&#65533;#/&#65533;&#65533;H&#65533;5]&#65533;&#1196;+&lx_&#65533;&#65533;&#65533;<zf0&#65533;&#65533;&#65533;&#65533;&#65533;AU&#65533;&#65533;&#65533;n&#65533;L&#65533;av$&#65533;o2&#65533;&#65533;&#65533;jP&#1275;&#65533;&#65533;3&#65533;}W&#65533;&#65533;&#25092;&#65533;"&#65533;&#65533;&#65533;2N&#65533;&#65533;J&#65533;-j&#65533;30&#65533;&#65533;w&#65533;&#65533;,&#65533;iA	&#65533;&#65533;w&#65533;/}&#65533;&#65533;&#65533;%L&#1237;!&#65533;:-&#65533;L&#65533;&#65533;&#65533;&#65533;&#65533;&#65533;2&#65533;&#65533;&#65533;&&#1835; &#65533;&#65533;&#65533;$&#65533;S&#65533;	a&#65533;&#65533;8&#65533; 0&#65533;!&#65533;&#65533;&#65533;&#65533;67&#65533;&#65533;u$A&#65533;	h&#65533;&#65533;:&#65533;&#65533;3C&#65533;&#65533;S&#65533;&#65533;*&#65533;/& &#65533;&#65533;&#65533;!&#65533;Z&#65533;9~&#65533;s&#65533;a&#65533;&#65533;&#65533;&#65533;4&#65533;&#65533;
v&#65533;&#65533;-&#65533;1	&#65533;B+&#65533;&#65533;0&#65533;G&#65533;@&#65533;`&#65533;	&#65533;551&#65533;#&#65533;-r~&#65533;&#65533;p&#65533;&#65533;h&#65533;&#65533;&#65533;T&#65533;&#65533;_&#65533;&#65533;&#65533;&#65533;VS&#65533;$&#65533;&#65533;&#65533;f%8&#65533;%s&#65533;&#65533;&#65533;&#131;a&#65533;&#65533;;$a&#65533;&#65533;&#65533;6&#65533;&#65533;&#65533;{&#65533;&#65533;&#65533;C&#65533;&#65533;	&#65533;&#65533; &#65533;&#65533;&#65533;r&#65533;cz}&#65533;(&#65533;0cXHc&#65533;RR&#65533;@>pR&#65533;&#65533;&#65533;Q&#65533;_&#65533;@uW&#65533;&#65533;-&#65533;u.U@V]G&0=&#65533;6E;&#65533;&#65533;+%&#65533;+&#65533;9$&#65533;BrwH8ft74a&#65533;&#1201;B&#65533;fx&#65533;HDB/&#65533;\&#65533;1&#65533;&k&#65533;&#65533;g&#65533;&#65533;e&#65533;ESa&#65533;b.`&#65533;-W?UY&#65533;N&#65533;!&#65533;1&#65533;&#65533;h&#65533;&#65533;C&#65533;z&#65533;&#65533;z3i&#65533;&#65533;i&#65533;D&#65533;&#65533;&#65533;W&#65533;@_$K0+&#65533;Xa&#65533;&#65533;&#65533;&#65533;&#65533;	&#65533;&#1290;&#65533;&#65533;1GH&#65533;d&#65533;	2&#65533;|02&#65533;G&#65533;&#65533;&#65533;`&#705;&#65533;&#65533;&#65533;&#65533;&#65533;`&#65533;e&#65533;&#65533;L&#65533;~i&#65533;^&#65533;&#65533;q&#65533;`&#65533;&#65533;&#65533;8&#65533;1&#65533;&#65533;&#65533;po&#65533;&&#65533;&#65533; &#65533;q &#65533;y&#65533;&#65533;y&#65533;{Pd&#65533;d@{&#65533;&#65533;&#65533;&#65533;o%&#65533;X @&#65533;4&#65533;&#65533;V&#65533;e&#65533;&#65533;BP&#65533;c&#65533;_&&#65533;&#65533;&#65533;&#65533;&#65533;EbqB`-&#65533;`&#65533;&#65533;	&#65533;&#65533;Ci1&#65533;	&#65533;6`&#65533;J&#65533;&#65533;0&#65533;&#65533;\&#65533;&#65533;% &#65533;&#65533;X^ F&#65533;&#65533;&#65533;>wP&#65533;=&#65533;&#65533;n&#65533;q&#65533;&#65533;RtZ8)P	W(p#5&#65533;Xa&#65533;i&#65533;@i&#65533;&#65533;x&#65533;>&#65533;&#65533;@&#65533;p&#65533;&#65533;&#65533;&#65533;#&#65533;&#65533;Q&#65533;&#65533;&#65533;C&#65533;+&#65533;g`g'&#65533;8 &#65533;d&#65533;[&#65533;8&#65533;&#473;?&#65533;x;&#65533;B&#65533;&#65533;&#65533;A4&#65533;&#65533;U&#65533;+q&o&#65533;Hh&#65533;fE2f[&#65533;g]&#65533;B<%h&#65533;Ry&#65533;&#65533;^&#65533;4&#65533;Py&#65533;;!ugi&#65533;&#65533;&#65533;/&#65533;Xe0&#65533;7&#65533;H0&#296;i&#65533;1&#65533;&#65533;&#65533;&#1612;&#65533;e&#65533;&#65533;r&#65533;T&#65533;&#65533; &#65533;D&#65533;&#65533;sP=>@V&#65533;$a&#65533;&#65533;:&#65533;&#65533;&#65533;&#65533;x&#65533;e7&#65533;.0&#65533;&#65533;&#65533;&#65533;&#65533;@&#65533;&#65533;lp&#65533;(&#65533; a&#65533;&#65533;&#65533;&#65533;&#65533;/
&#65533;&#65533;A&#65533;&#65533;&#65533;&#65533;&#65533;&#65533;&#65533;`'&#65533;&#65533;F&#65533;&#65533;P&#65533;z8&#65533;&#65533;D0 D@IY&#65533;1a&`&#65533;R_4D&#65533;&#65533; &#65533; 6*&#65533;&#65533;)9&#65533;&#65533;T&#65533;s`&#65533;&#65533;&#65533;f`W&#65533;&#65533;E&#65533;Q*&#65533;&#65533;O4&#65533;&#371;&#65533;&#419;B&#65533;	&#65533;&#65533;	BP&#65533;&#65533;/`&#65533;R&#65533;&#65533;&#65533;r)4v&#65533;A&#65533;&#65533;b&#65533;&#65533;<&#65533;Ug?&#65533;p&#65533;9u1Uy&#65533;h&#65533;&#65533;&#65533;&#65533;&#65533;c&#1479;v6,A$88&#65533;&#65533;AE&#65533;	71w`&#65533;f&#65533;&#65533;&#65533;3&#65533;woP&#65533;h&#65533;<&#65533;:&#65533;c&#65533;1&#65533;x<&#65533;&#65533;&#65533;D&#1249;}V&#65533;&#65533;&#65533;&#65533;
&#65533;2]&#65533;w&#65533;WDS&#1057;a&#65533;&#65533;&#65533;&#65533;/K&#65533;K&#65533;=A&#65533;E a&#65533;F&#65533;&#65533;&#65533;&#65533;{&#256;1&#65533;&#65533;x&#65533;(&#65533;Fa9&#65533;&#65533;AUF2`C&#65533; $&#65533;&#65533;&#65533;&#65533;@&#40206;&#65533;Wr0I&#65533;.i?7&#65533;&#65533;(&#65533;A&#65533;&#65533;1&#65533;j&#65533;(&#65533;1&#65533;po &#65533;&#65533;&#65533;fT&#65533;&#65533;o&#65533;&#65533;&#65533;&#65533;gt&#65533;&#65533;'&#65533;A/	&#65533;&#65533;&#65533;1&#65533;`' 0&#65533;&#65533;&#65533;&#65533;&#65533;o&#65533;&#65533;&#65533;M`s&#65533;[&#65533;/@`&#65533;B@Z&#65533;>"qQ&#65533;&#65533;&#65533;&#65533;+!g"o&#65533;PZQ&#65533;yE&#65533;P9&#65533;&#65533;&#65533;"&#65533;`I&#65533;&#65533;*mYT>&#65533;&#65533;&#65533;&#65533;&#65533;
!&#65533;nH&#65533;&#65533;*H&TW&#65533;&#65533;&#65533;&#65533;iM3&#65533;W&#65533;V/&#65533;&#65533;&#65533;&#65533;[&#65533;&#65533;&#65533;&#65533;5&#65533;&#65533;x+iV_6&#65533;&#65533;q&#65533;tv&#65533;&#65533;	!'&#451;gp>KUjr&#65533;q&#65533;&#65533;HJJq4&#65533;B&#65533;&#65533;"l&#65533;&#1296;&#65533;G&#65533;]!&#65533;K&#65533;&&#65533;&#65533;&#65533;&#65533;&#65533;&#6852;&#65533;0&#65533;Ii&#65533;&#65533;A&#65533;&#65533;";"A&#65533;&wO&#65533;P&#65533;1l&#65533;k&#24078;&#65533;0&#65533;4Eb&#65533;H&#65533;&#65533;0&#65533;jB&#65533;7&#65533;	&#65533;%&#65533;&#65533;&#1631;@&#65533;#&#65533;K&#65533;Ps@ &#65533;&#65533;&#65533; &#65533;&#65533;&#65533;+&#65533;]{&#65533;[j&#65533;&#65533;&#65533;Q&#65533;&#673;&#65533;&#65533;&#65533;&#65533;&#65533;A
&#65533;#K&#65533;o&#65533; &#65533;&#65533;D&#65533;&#65533;0 M@&#65533;	&#65533;1 &#65533; : e&#65533;&#65533;T$&#65533;C&#65533;&#384;70%&#65533;A&#65533;&#65533;2Apg>BFY&#65533;HI0&#65533;^SY&#65533;&#65533;zt&#65533;q	> &#65533;&#65533;&#65533;VR&#65533;r&#65533;X;cW&#65533;&#65533;&#65533;&#65533;&#65533;&#65533;[&#65533;&#65533;&#65533;qd&#65533;Y&#65533;x
&#65533;&#65533;I&#65533;i&#65533;&#65533;>g8&#65533;&#65533;1&#65533;&#65533;&#65533;&#65533;m&#65533;&#65533;\&#65533;&#65533;&#65533;6&#65533;Az&#65533;/@@'vZ&#65533;&#65533;&#65533;&#65533;&#65533;&#65533;&#65533;&#65533;z&#65533;hA A`&#65533;a &#65533;&#65533;5&#65533;B &#65533;<&&#564;&#65533;P&#65533;&#65533;c1W&#65533;&#65533;&#205;&#65533;&#556;&#65533;0&#65533;FiM&#65533;&#65533;&#65533;|&#65533;EC&#65533;&#65533;&#65533;b1&#65533;&#65533;ELk"ab8&#65533;&#65533;J &#65533;&#65533;f&#65533;f0&#65533;&#65533;0@&#65533;&#65533;&#65533;G(@hq:p&#65533;&#65533;F&#65533;/&#65533;8AC`A&#432;&#65533;&#65533;&#65533;&#65533;af
$ g&#65533;&#65533;
&#65533;`&#65533;9&#65533;K}&#65533;&#65533;&#65533;&#65533;Ck&#65533;&#65533;;&#65533;&#65533;c&#1505;T&#65533;&#65533; &#65533;h`'&#65533;&#65533;&#65533;o&#65533;&#65533;  ;+p&#65533;&#65533;o&#65533;&#65533;,&#65533;&#65533;&#65533;&#65533;&#65533;&#65533;&#65533;&#65533;&#65533;&#65533;&#65533;g<`
?3&#65533;}*&#65533;f&#65533;&#65533;P&#65533;&#65533;a&#65533;P&#65533;&#65533;&#65533;<t<\,`&#1163;&#65533;&#65533;SN&#65533;&#65533;t&#1717;-&#65533;&#65533;r&#65533;u\&#65533;&#65533;3&#65533;Q&#65533;&#65533;{&#65533;t@&#65533;@&#65533;&#65533;1<&#65533;&#65533;&#65533;@&#65533;0&#65533;y&#65533;&#65533;`J&#65533;W}&#65533;&#65533;i&#65533;&#65533;&#65533;&#65533;&#65533;&#65533;&#65533;^&#65533;0am&#65533;&#65533;ipf]&#65533;JF&#65533;z&#65533;&#65533;&#1031;a0&#65533;	&#65533;&#65533;&#65533;0&#65533;p8&#65533;&#65533;p7@&#65533; <Pq&#65533;:&#65533;0Bp2u)&#65533;T&#65533;+kQ&#65533;Y&#65533;&#584;&#65533;&#65533;&#65533;&#1148;Ae	[Z&#65533;&#65533;&#65533;z&#65533;&#65533;\&#65533;0&#65533;&#65533;1&#65533;[? @&#65533;	&#65533;&#65533;&#65533;&#65533;&#65533;&#65533;&#65533; &#65533;&#1904;&#65533;&#38680;&#65533;{&#65533;&#65533;&#65533;&#65533;o&#65533;&#65533;y &#65533;zP
&#65533;u&#65533;
p:&#65533;I&#65533;?QJ &#65533;&#65533;J vC &#65533;W&#65533;&#65533;&#65533;&#65533;&#65533;F&#65533;&#65533;9&#65533;&#65533;$&#65533;&#65533;&#65533;&#65533;s
PsG@&#65533;>&#65533;&#65533;&#65533;&#614;A &#65533;`&#976;&#65533;&#65533;&#65533;&#65533;Y&#65533;!&#65533;x&#65533;7}&#65533;r8&#65533;ZS&#65533;&#65533;&#65533;&#224;&#65533;&#65533;&#65533; &#65533;Jo&#65533;&#65533;&#65533;+&#65533;&#65533; &#65533;&#65533; '&#65533;&#65533;&#65533;& &#65533;&#65533;P&#65533;?`&#65533;&#65533;$&#65533;&#65533;&#65533;&#65533;+&#65533;L&#65533;&#65533;agW&-&#65533;7&#65533;\&#65533;
k;&#65533;9iZ&#65533;&#65533;&#65533;6&#65533;&#65533;&#65533;=&#65533;&#65533;A&#65533;:&#65533;&#1052;&#65533;&#65533;&#65533;&#65533;
&#65533; K+jpk&#65533;E&#65533;a&#65533;2&#65533;&#65533;&#654;8sN&#65533;1&#65533;_&#65533;f  (h1&#65533;L&#65533;/p2&#65533;a*&#65533;]x&#65533;&#65533;Z&#65533; &#65533;
 &#65533;+[@&#65533;&#65533; 
&#65533;P &#65533;p &#65533;&#65533;>	&#65533;&#65533;0&#65533;0&#65533;&#65533;&#65533;&#65533;7&#65533; &#65533;&#1856;a~&#65533;	&#65533;@&#1800;&#65533;&#65533;W&#65533;&#65533;\	&#65533;&#65533;&#65533;h`&#65533;&#65533;&#65533;	&#65533;1(&#65533;&#65533;&#65533;&#65533;M7*&#65533;
@:% &#65533;`&#65533; [o
&#65533;?hRq&#65533;&#65533;&#65533;&#65533;&#65533;V&#65533;q&#65533;Z(&#65533;&&#65533;&#65533;#]&#65533;&#65533;%}&#65533;O&#65533;&#65533;^:&#65533;W&#65533; &#65533;&#65533;&#65533;&#65533;# 1&#65533;&#65533;0D&#65533;!&#65533;1&#65533;g&#65533; )&#65533;[&#65533;&#1856;&#65533;&#65533;P_&#65533;
L]5&#65533;x!Qg&#65533;S&#65533;R&#65533;&#65533;B&#65533;
&#65533;&#65533;&#1550;&#65533;	&#65533;&#65533;&#65533;&#604;Md0&#65533;&#65533;D&#65533;&#65533;i>>&#65533;V&#65533;&#65533;!uL&#65533;hv@B`&#65533;&#65533;&#65533;&#65533;&#65533;&#65533;M&#65533;T&#65533;&#65533;$&#65533;1`@ &#65533;  &#65533;&#65533;&&#65533;f< `0*&#65533;@&#65533;&#65533;a&#65533;kb&#65533;&#65533;&=2&#65533;&#65533;w&#65533;&#65533;&#65533;&#65533;h&#1057;&#65533;n&#65533;@&#1837;&#65533;&#65533;~&#65533;AoUo	~&#65533;;&#65533;&#65533;\ZJm&#65533;&#65533;&#65533;&#65533; &#65533;`&#65533;&#65533;&#65533;0&#65533;1wZ3&#65533;@ r&#65533;&#65533;&#65533;>PQ:&#65533;n&#65533;&#1308;&#65533;s&#65533;&1&#65533;J4&#65533;40r+9&#65533;&#65533;&#65533;f#&#65533; &#65533;&#65533;&#65533; &#65533;&#65533;!q&#65533;
o=&#65533;@a;x&#65533;)&#65533;uJhD&#65533;h&#65533;(&#65533;&#65533;%p&#65533;;&#65533;&#65533;&#65533;S&#65533;&#65533;tBK&#65533;a&#65533;&#65533;&#65533;&#65533;&#65533;&#65533;*n`&#65533;
&#65533;D%&#65533;	&#65533;&#65533;!&#65533;&#65533;&#65533;&#591;Q&#65533;	&#65533;|iM&#65533;&#65533;&X&#65533;&#65533;&#65533;&#65533;zP``P&#65533;&#65533;&#65533;&#65533;&#65533;+s&#65533;(&#65533; 6^&#65533;&#65533;&#65533;36O%&#65533;&#65533;T&#65533;@&#1860;?&#65533;tf0&`Q&#65533;&#65533;&#65533;&#65533;_b&#65533;C& &#65533;&#65533;@1
&#65533;&#65533;&#65533;&#63455;&#65533;&#65533;)&#65533;&#65533;MbD&#65533;&#65533;t)&#65533;&#65533;%&#65533;&#65533;,I&#65533;hI&#65533;'&#65533;&#65533;Rx&#65533;&#65533;`&#65533;&#65533;&#65533;b&#65533;C*m&#65533;<&#65533;&#65533;fM&#65533;&#65533;h&#65533;&#65533;t'&#65533;&#65533;&#65533;0&#65533;4&#65533;\%F$&#65533;&#65533;&#65533;&#65533;B3T&#65533;&#65533;1&#65533;&#65533;&#65533;&#65533;9&#65533;&#65533;aR&&#136;*&#65533;@&#65533;k&&#65533;T&#65533;P5&#65533;&#65533;&#65533;Q&#65533;&#65533;c&#65533;(&#65533;&#65533;&#65533;&#208;_&#65533;&#65533;&#65533;(&#65533; &#915;&#65533;38&#65533;f&#65533;&#65533;&#65533;-_&#412;Y&#65533;f&#925;=k&#65533;&#65533;b&#65533;&#676;&#65533;UZT&#65533;&#65533;&#65533;{
H&#65533; &&#65533;e1&#65533;&#65533;&#65533;&#65533;W&#65533;&#65533;A &#276087;o&#894;&#65533;&#65533;R&#65533;&#65533;I&#65533;L&#65533;&#65533;(l&#65533;&#65533;y&#65533;&#65533;&#65533;J&#65533;&#65533;4b&#65533;Lj&#65533;&#65533;&#65533;HeO&#65533;bx&#65533;&#65533;}x&#65533;&#65533;&#65533;4A,_&#65533;|&#65533;&#65533;iRY&#65533;&#65533;}&#65533;&#65533;&#65533;&#1022;&#65533;&#65533;&#65533;o>&#65533;&#65533;&#65533;&#65533;d&#65533;A&#65533;0B&#65533;&#640;hA&#65533;&#65533;#&#65533;PCM&#65533;&#65533;&#65533;MX"&#65533;X&#65533;2&#65533;&#65533;&#65533;&#65533; B&#65533;&#65533;&#65533; &#65533;&#65533;&#65533;&#65533;
&#65533;&#65533;@&#65533;0&#65533;G}ji1&#65533;&#65533;&#65533;&#65533;&#65533;&#65533; &#65533;&#65533;P&#65533;&#65533;&#65533;&#65533;&#65533;&#65533;&#453;*&#1600;&#65533;r&#65533;&#65533;@&#65533;u,;&#1252;5&#65533;Y"z&#65533;\&#65533;&#65533;4+[g&#65533;3&#1505;G&#65533;q&#65533;&#65533;&#65533;q&#65533;&#65533;&#65533;&#65533;&#65533;&#1316;>&#65533;&#65533;&#65533;&#65533;q$&#65533;&#65533;&#65533;C&#65533;\4&#65533;u|a&#65533;2&#65533;Re3!&#65533;}p&#65533;g&#65533;4&#65533;c/&#65533;8`Ue&#65533;UWGs&#65533;&#65533;JX&#65533;R&#65533;{FP&#65533;&#65533;0&#65533;&#65533; &#65533;!&#65533;p&#65533;&#65533;(,&#65533;&#65533;$&#65533;@&#65533;` J&#65533;&#65533;&#65533;&#65533;&#65533;&#65533;&#65533;Yc&#65533;A&#65533;&#65533;$&#65533;e&#1444;|&#65533;5	pJ&#65533;&#65533;P&#65533;GTI]v&#65533;id]&#65533;D&#65533;A!63&#65533;&#65533;&#65533;&#65533;q&#65533;&#65533;}&#1050;$P&#65533;\k&#65533;U&#65533;\TJ8&#65533;&#65533;W3p&#65533;&#65533;&#65533;&#65533;i&#65533;&#65533;d7&#65533;&#65533;&#65533;&#65533;5)	M*~&#65533;d&#65533;OF&#65533;&#65533;2F&#65533;G&#65533;8&#65533;&#65533;&#686;&#588;&#65533;&#662;&#65533;,p6i* &#65533;&#65533;H&#65533;&#65533;&#65533;&#65533;&#65533;&#65533;E&#65533;d&#65533;E!&#65533;"&#65533;&#65533;iP&#65533;zT0&#65533;&#65533;!&#65533;&#12495;1&#65533;&#65533;&#65533;&#65533;&#65533;&#65533;&#65533;3&#65533;J&#65533; M&#65533;&#65533;&#65533;&#65533;&#65533;&#1534;*o&#65533;&#65533;#0&#65533;&#65533;&#65533;j&#65533;&#65533;W&#65533;&#65533;&#65533;&#65533;&#65533;Jk&#65533;&#1409;n&#65533;&#65533;&#65533;&#65533;&#65533;&#65533;&#65533;C&#65533;!.&#65533;;mL&#65533;&#65533;,W&#65533;&#65533;!
&#65533;;&#65533;&#65533;&#65533;qG&#65533;&#65533;&#65533;&#65533;&#65533;&#65533;&#65533;	&#65533;|&#65533;&#65533;&#65533;G&#65533;&#65533;c&#65533;A&#1721;&#65533;&#65533;&#65533;P]'&#65533;&#65533;i&#65533;0&#65533;&#65533;&#65533;7&#65533;P&#65533;&#65533;&#65533;j&#65533;>x&#65533;2fL&#65533;l&#65533;;&#65533;&#65533;#&#65533;&#65533;!&#65533;>e&#65533;#&#65533;&#65533;3&#65533;&#1632;&#65533;NC3&#65533;!"9)n&#65533;"y&#1735;&#65533;}?&#65533;c&#65533;&#364;^p&#65533;MB#&#65533;t&#65533;&#65533;]%&#65533;&#65533;&#65533;
"&#1027;&#65533;&#65533;:`&#65533;Qm&#65533;&#65533;e&#65533; /&#65533;3&#65533;X&#65533;&#433;&#65533;i&#65533;~&#65533;&#65533;Ve&#65533;5>&#65533;&#1029;&#65533;[&#65533;?(&#65533;2&#65533;&#65533;$C!&#65533;Y&#65533;&#65533;&#65533;&#65533;&#65533;&#65533;&#65533;&#65533;q&#65533;"S(&#65533;e&#65533;`
T&#65533;x&#65533;&#65533;d&#65533;( &#65533;{`gPP=dt&#65533;F_&#65533;&#65533;&#65533;=&#65533;&#65533;&#65533;<@&#65533;(5&#65533;&#65533;'0&#65533;4&#65533;xF&#65533;&#1537;jv&#65533;&#65533;#8&#65533;lQT|&#65533;c&#65533; &#1153;hX&#65533;&#65533;&#65533;c&#65533;&#65533;=0&#65533;&#65533;yl&#65533;&#65533;gG&#65533;&#65533;&#1104;H&#65533;Aod#N.&#65533; &#47245;L"&#65533;4"&#65533;&#65533;Q&#65533;p &#65533;R&#65533;&#65533;P&#65533;_&#65533;F&#65533;R!&#65533;X^e0&#65533;&#65533;&#65533;&#65533;&#65533;&#1784;&#65533;14)"&#65533;&#65533;
I&#65533;fR &#65533;v@dU
&#65533;&#65533;&#65533;&#65533;&#65533;?&#65533;&#65533;&#65533;&#65533;&#65533;f&#65533;P&&#65533;0xg&#65533;&#65533;2&#65533;&#65533;&#65533;-gq&#65533;&#65533;g&#65533;J&#65533;sA&#65533;`&#65533;&#65533;&#65533;&#366;u&#587;`&#65533;&#65533;&#65533;z8a
r&#65533;U&#65533;&#65533;%xD&#65533;&#65533;t&#65533;&#65533;&#65533;z;&#65533;&#65533;&#868;&#65533;)&#736;9#&#65533;&#65533;&#65533;&#65533;=&#65533;&#65533;45&#65533;Q&#65533;V&#65533;&#65533;.&#65533;YeB$&#65533;&#65533;&#65533;&#65533;&#513;&#65533;,C&#65533;&#65533;M! &#1540;e&#65533; &#65533;&#65533; i&#65533;&#65533;&#65533;&(Jc&#65533;&#65533;lP&#65533;d@Sb&#65533;x&#65533; &#65533;[&#65533;&#65533;F&#65533;&#65533;&#65533;JT&#65533;l&#65533;__&#65533;*S&#34984;NoF^&#65533;&#65533;B^@X&#65533;
6&#65533; ,a&#65533;|&#65533;EFh&#65533;&#65533;Y&#65533;&#65533;
D&#65533;&a&#65533;^^PT&#800;Q3(x;@Q&#65533;&#65533;a&#65533;F&#65533;&#65533;5&#65533;&#65533;(&#65533;C@c&#65533;&#65533;&#65533;&#65533;F&#65533;&#65533;&#65533;&#65533;D&#65533;&#65533;M&#65533;&#65533;IM&#65533;&#65533;"&#65533;l&#65533;i&#65533;M&#65533;&#65533;&#1906;F+&#65533;B&#65533;&#65533;2@Taf&#65533;%&#65533;&#65533;l&#65533;&#65533;j&#65533;G&#65533;&#65533;B&#65533;&#65533;1y&#65533;N&#65533;&#65533;t)&#65533;&#65533;&#65533;&#65533;x;0p.l&#65533;C&#65533;o&#65533;>&#65533;0&#65533;&#594;&#65533;g&#65533;;^&#65533;R(D=f\&#65533;&#65533;&#65533;*$D&#65533;0&#65533;&#65533;&#65533; &#65533;&#65533;&#65533;&#65533;&#65533;ke&#65533;&#65533;_&#1004;&#65533;$&#65533;&#65533;,&#65533;j&#65533;+&#65533;T@NtP3Q&#65533;>&#65533;<G
&#65533;Q&#65533;+&#65533;&#65533;z&#802;	i0&#65533;EX&#65533;#$&#65533;J&#65533;&#65533;&#65533;&#65533;Y+&#65533;&#65533;V&#65533;
&#65533;!r8&#65533;&#696;&#65533;'*3&&#852;&#65533;LzS&#65533;&#65533;1&#65533;&#65533;a>F&#1282;&#65533;D3&#65533;(&#65533;&#65533;?&#65533;&#65533;*&#65533;nNv2I&#65533;&#10534;Wf6&#908;l&#65533;e.&#65533; "6(&#65533;;&#65533;&#65533;&#708;&#65533;&#65533;&#65533;&#65533;&#65533;f&#65533;0&#65533;o&#65533;se\&#65533;&#65533;&#65533;0C&#65533;&#65533;a&#65533;F`\&#65533;&#65533;&#65533;-p&#65533;&#65533;&#65533;&#1053;&#65533;&#65533;e
&#65533;b&#65533; &#1109;Q&#65533;B&#65533;Q&#65533;&#65533;&#65533;D (te&#65533;q&#65533;GW&#1047;&#65533;&#226;1&#65533;	Q&#65533;p&#65533;B*&#65533;CD&#65533;Vt&#65533;$&#65533;2&#65533;>&#65533;&#65533;&#65533;LZ&#760;`&#65533;&#1588;&#65533;6O&#65533;&#65533;B%.&#65533;&#818;&#65533;Y| 
Y'*F&#65533;&#65533;i&#65533;V!&#1246;&#65533;5X&#65533;&#65533;&#65533;*D]&#65533;&#65533;6*D &#65533;F&#65533;]&#41096;&#65533;&#997;&#65533;qc&#65533;&#65533;2&#65533;&#65533;&#65533;Cd&#65533;>&#65533;A&#65533;t&#65533;&#65533;0&#65533;A&#65533;0&#65533;&&#65533;Af&#65533;-P&#65533;&#65533;&#65533;T(&#65533;&#65533;&#1529;&#965;&#65533;&#65533;2I&#65533;Yl&#65533;q&#65533;,&#65533;&#65533;@&#65533;{&#65533;&#65533;	\&#65533;\OP&#65533;U&#65533;B:&#65533;y&#65533;4&#65533;&#65533;&#65533;{wX&#65533;-&#65533;&#65533;  &#1000;p&#65533;&#65533;Bh&#65533;&#65533;&#65533;&#65533;r&#65533;&#FW&#65533;27&#65533;[+$&#65533;x:g~p&#65533;d&#65533;	&#65533;&#65533;e&#65533;&#928;-&#65533;`&#65533;&#65533;:&#65533;4lc&#65533;&#65533;&#65533;&#65533;5&#65533;G<b&#65533;&#65533;J!&#65533;&#65533;&#65533;e&#65533;&#65533;&#65533;&#65533;&#65533;^&#65533;xW# &#65533;\&#65533;"&#65533;v?&#65533;e&#65533;&#800;%,&#65533;2&#65533;&#65533;Bbp&#65533;&#65533;L&#65533;&#65533;&#65533;: &#65533;&#65533;&#65533;2&#28680;9h&#65533;&#65533;v&#65533;UDP&#65533; *C&#65533;+&#65533;&#65533;&#65533;&#65533;/&#65533;R4A!&#65533;&#65533;&#65533;Y&#65533; R&#65533;&#65533;&#65533;,&#65533;H&#65533;&#65533;	&#65533;B"&#65533;&#65533;1&#65533;wq(&&#65533;P0&#65533;&#65533;L&#65533;&#65533;&#65533;&#65533;Yex&#65533;&#65533;&#65533;A&#65533;&#65533;&#65533;?&#65533;Q_!"&#1365;&#65533;&#65533;&#65533;&#65533;V}&#65533;z&#65533;	&#65533;?&#65533;&#65533;&#65533;t&#65533;,s&#1454;&#65533;&#65533;&#65533;&#65533;g&#65533;7(&#65533;rI&#65533;p&#65533;&#65533;&#65533;&#1506;&#65533;=&#65533; &#65533;@&#800;&#65533;&#65533;c&#65533;&#65533;Y&#65533;&#1155;^@^0&#65533;&#65533;
B#Sh&#65533;&#65533; :h&#65533;&#65533;d&#65533;$j&#771;&#65533;&#65533;T&#65533;$=&#65533;==&#65533;	&#65533;A&#577;2&#65533;&#65533;&#65533;A&#1979;&#65533;&#65533;=&#65533;&#65533;&#65533;0&#65533;h&#65533;h&#65533;`&#65533; &#65533;&#65533;v&#65533;&#65533;$&#65533;v&#65533;&#65533;j&#65533;
@0),&#65533;&#65533; &#65533;R&#65533;+&#65533;&#65533;T &#65533;p,+&#65533;&#65533;B&#65533;I&#65533;&#65533;&#65533;&#65533;&#65533;&#65533;&#65533;&#65533;&#458;&#65533;&#65533;&#65533;&#65533;  y  &#65533;h1&#65533;&#65533;C&#65533;g&#65533;&#65533;&#65533;&#65533;>&#65533;V&#65533;&#65533;X&#65533;@&#65533;@T&#65533;WI;&#65533;&#65533;&#65533;&#65533;3&#65533;j&#65533;&#65533;S&#65533;&#65533;h&#65533;#&#65533;&#65533;&#65533;&#65533;S&#65533;V9=R&#65533;D&#65533;p&#65533;p="h&#65533; &#65533;c h&#65533;L&#65533;&#65533;r+x&#65533;&#65533;;D&#65533;&#65533;f&#65533; &#65533; \E&#944;&#65533;7	&#65533;&#65533;&#65533;&#65533;#&#65533;&#65533;&#65533;T&#65533;&#65533;f<&#65533;g&#65533;l&#65533;i/&#928;j&#65533;=&#955;&#65533;&#65533;=hl&#65533;&#65533;Wa&#65533;P&#65533;(&#65533;&#720;&#65533;t|,&#65533;&#65533;00 pG`z&#65533;&#492;&#65533;GW&#65533;
&#65533;&#65533;
&#65533;&#65533;&#65533;&#65533;&#65533;
&#65533;0o<&#65533;a#&#65533;D&#65533;&#65533;&#65533;+3&#65533;SZ&#65533;&#65533;&#65533;&#65533;&#65533;
&#65533;J&#65533;&#65533;&#65533;&#65533;&#65533;&#65533;&#65533;&#65533;&#65533;/&#65533;&#65533;&#65533;/&#65533;&#65533;I/X&#65533;DI&#752; +&#594;&#65533;&#65533;&#65533;&#65533;@&#65533;&#65533;&#1435;&#65533;=&#65533;&#65533;&#65533;%&#65533;&#65533;&#65533;  /kE&#65533;&#65533;&#65533;&#65533;O&#65533;&#65533;&#65533;&#65533;&#65533;&#65533;&#65533;)X&#65533; &#65533;I&#65533;&#65533;&#65533;&#65533;&#65533;&#65533;&#65533;&#65533;"I&#65533;&#65533;&#65533;I&#65533; &#65533;l&#596;&#268;A&#65533;&#65533;A&#65533;&#65533;A&#65533;&#65533;&#65533;I0&#65533;	&#65533;&#65533;!&#65533;&#65533;	&#65533;&#65533;$&#65533;AK&#65533;&#65533;K&#65533;&#65533;&#65533;&#65533;#&#65533;&#65533;&#65533;&#65533;<i&#65533;Kh4,P,X&#65533;&#65533;l&#65533;ul&#65533;&#65533;&#65533;&#65533;,0 &#65533;&#65533;&#65533;4&#65533;g&#65533;th&#65533;&#1546;(&#65533;p&#65533;&#1292;6&#65533;
L &#835;&#65533;
&#65533;> 7&#65533;&#65533;K&#65533;&#65533;K&#65533;M&#65533;	&#65533;D&#65533;&#65533;&#65533;&#65533;&#140;&#65533;&#65533;W&#65533;H&#65533;&#65533;&#277;&#721;&#65533;&#65533;&#65533;&#65533;4xI&#65533;K/&#65533;J&#65533;?*pJ&#65533;&#65533;H&#65533;4&#634;&#65533;&#65533;&#664; &#65533;&#65533;&#65533;p&#65533;&#65533;$&#634;lJ&#65533;&#65533;/&#65533;&#65533;&#65533;gT&#65533;&#65533;y&#65533;&#65533;3&#65533;&#65533;$&#65533;(&#65533; &#65533;f &#65533;&#65533;&#65533;&#65533;&#65533;&#65533;&#65533;&#65533;&#65533;^&#65533;&#65533;A&#65533;&#65533;dR2&#65533;&#65533;5h&#65533;cC&#65533;&#920;&#65533;&#65533;&#65533;I&#65533;&#65533;&#65533;|&#65533;H&#991;&#65533;&#762;"&#65533;T&#65533;8&#65533;&#65533;&#65533;J/&#65533;&#751;&#1292;0&#1133;&#65533;>*&#65533;M&#65533;&#65533;F	AL}&#65533;|&#65533;L&#65533;4&#65533;^xx4&#65533;&#65533;
y&#65533;&#65533;&#65533;&#1802;&#65533;&#65533;&#65533;&#65533;&#65533;&#65533;0 3&#1546;&#65533;hM&#65533;pR%-M&#65533;8&#65533;&#65533;R&#65533;&#65533;R&#65533;&#65533;Rj&#65533;&#65533;+&#65533;&#65533;&#65533;&#65533;&#65533;p&#65533;&#1772;&#65533;3&#65533;&#65533;&#65533;\&#65533;&#65533;&#65533;&#65533;&#65533;&#65533;&#65533;&#65533;>S&#65533;&#65533;&#65533;4&#65533;&#65533;K&#65533;&#65533;&#65533;&#65533;&#65533;SR&#65533;&#65533;&#65533;&#1039;&#65533;S&#65533;I&#65533;$&#1135;LT&#65533;&#65533;&#65533;&#65533;&#65533;&#780;ax&#65533;&#1028;YX=&#65533;&#65533;:&#65533;&#65533;f&#65533;V&#65533;&#65533;%&#65533;}&#65533;A3P&#65533;xl&#65533;&#65533;&49U&#65533;U5&#65533;9&#65533;&#65533;&#920; &#65533;O&#65533;<&#65533;&#65533;&#65533;U&#65533;&#65533;0S&#65533;&#65533;&#1292;&#65533;&#65533;&#65533;&#65533;K&#65533;&#65533;&#65533;MX &#65533;&#65533;MHO&#65533;=&#65533;&#65533;&#65533;Vi-L&#65533;&#65533;&#65533;&#65533;&#65533;QeG&#660;&#65533;&#65533;T&#65533;u&#65533;L"-&#65533;&#1148;&#65533;#&#65533;@&#65533;|&#65533;&#65533;&#65533;v}&#65533;$%&#874;X&#65533; H&#65533;P3 tH&#65533;&#65533;&#65533;4&#65533;6X+X1&#65533;/&#65533;R&#65533;&#65533;&#65533;(&#65533;Kx&#65533;&#704;&#65533;7s&#65533;&#65533;X&#65533;&#65533;.&#65533;&#65533;81&#65533;j&#65533;&#65533;8&#65533;&#65533;&#65533;w I&#65533;&#65533;&#1405;&#65533;&#65533;&#65533;&#65533;&#65533;H&#65533;P&#65533;L/H&#65533;&#65533;L;&#65533;&#65533;&#65533;8&#65533;&#65533;d&#65533;&#688;&#65533;)&#65533;&#65533;&#65533;Q0&#65533;O&#65533;&#65533;X&#65533; &#65533;xO&#65533;&#65533;/@U&#65533;h&#65533;5Je0&#65533;h .&#65533;&#65533;a&#65533;.h &#65533;&#65533;&#65533;Xz&#65533;:&#65533;&#65533;&#65533;&#65533;:&#65533;&#65533;8N&#65533;9E&#1757;&#65533;&#65533;&#65533;&#65533;&#65533;&#65533;mN&#65533;8&#65533;&#65533;&#65533;4h&#65533;B&#65533;&#65533;	&#65533;Ym5&#65533;&#65533;&#65533;^&#65533;&#65533;&#65533;&#65533;\;2&#65533;&#65533;!&#65533;T&#65533;&#65533;
&#65533;&#65533;&#65533;&#65533;&#688;&#65533;&#672;&#65533;&#189;&#65533;q&#65533;&#65533;V&#65533;4	y\&#65533;&#65533;r&#65533;,&#65533;&#65533;&#65533;&#65533;&#65533;t&#65533;&#65533;&#1188;Wx&#65533;&#65533;)&#1356;&#65533;P&#65533;&#65533;W&#65533;&#65533;W&#65533;)&#65533;&#65533;&#65533;*&#65533;R&#65533;&#65533;&#65533;0]&#65533;,mX&#65533;&#65533;&#65533;&#890;&#65533;&#65533;\&#65533;&#1356;&#65533;EX&#65533;^&#65533;DXpX&#65533;&#65533;&#65533;&#65533;9&#65533;&#65533;EE&#65533;5&#65533;A#U&#65533;Y&#65533;&#65533;&#65533;d_"&#65533;&#65533;&#65533;y[&#65533;&#65533;&#65533;&#1107;K&#65533;&#65533;[R&#602;&#65533;&#65533;&#696;P&#65533;@U&#65533;&#65533;&#65533;&#65533;&#65533;&#65533;l&#65533;&#65533;Z.x&#65533;E&#65533;&#65533;&#65533;)&#65533;{&#65533;&#65533;&#65533;&#65533;&#65533;8&#65533;&#65533;&#65533;&#65533;&#65533;@,&#65533;&#65533; &#65533;&#65533;&#65533;|&#65533;&#816;K&#65533;lY*HO&#65533;&#65533;&#65533;&#65533;F&#65533;[&#65533;&#65533;&#65533;%&#65533;B55&#65533;&#65533;&#65533;0&#65533;&#65533;z&#65533;&#65533;&#65533;&#65533;&#65533;&#65533;&#65533;&#65533;&#693;&#65533;&#65533;G&#65533;&#65533;&#65533;&#65533;\&#65533;<r&#65533;&#65533;&#65533;&#65533;&#65533;&#65533;(&#65533;iR&#65533;\&#1197;xW&#65533;&#65533;&#65533;v&#65533;
&#65533;&#65533;&#65533;&#65533;&#65533;&#65533;v&#1884;~-&#65533;&#65533;W&#65533;8&#65533;&#2045;&#65533;&#65533;YS&#816;M&#65533;&#65533;M(^&#65533;&#65533;M36c&#65533;3&#65533;|;&#65533;&#65533;&#65533;c9.:&#65533;&#13101;c<&#396;&#65533;6&#65533;&#65533;&#65533;?&#65533;cxI&#65533;'xP?x&#65533;&#65533;N&#65533;&#65533;&#65533;&#268;&#65533;S&#65533;&#65533;Y&#65533;&#65533;d&#65533;&#65533;&#65533;&#65533;8 &#65533;]&#65533;&#65533;&#65533;FO&#65533;&#65533;&#65533;^&#65533;&#65533;&#65533;~@.&#65533;(&#65533;&#65533;&#65533;#&#65533;&#65533;SP&#65533;B&#65533;&#65533;&#65533;&#65533;-8&#65533;&#65533;?8[&#65533;8&&#65533;&#65533;8&#65533;&#65533;&#65533;P&#65533;&#65533;S&#65533;&#1357;$S&#729;%&#984;-&#65533;R&#65533;C&#65533;  8@&#65533;&#65533;&#65533;&#65533;&#65533;h&#65533;U&#65533;d&#65533;P)&#65533;}&#65533;&#65533;Q&#65533;&#65533;&#65533;L &#65533;F&#65533;tv&#668;&#65533;w&#65533;&#65533;&#508;G&#65533;&#65533;&#65533;#&#65533;
&#65533;&#65533;qU]&#65533;(&#65533;$n&#65533;&#65533;L&#65533;(&#65533;&#65533;&U&#65533;&#65533;&#65533;
t(&#65533;'&#396;'&#65533;W&#65533;$&#565;&#65533;b&#1781;],6X&#65533;&#1265;)S&#65533;&#65533;e&#65533;-^36	6~&#65533;&#65533;&#65533;c;&&#65533;6&#65533;9&#65533;cE&#65533;^F&#65533;H&#65533;R&#65533;&#232;&#65533;'&#65533;&#65533;&#65533;&#65533;O&#65533;f&#65533;%V&#65533;&#65533;e&#65533;L&#65533;d&#65533;d&#65533;Rm&#65533;PUdP?]_&#65533;&#65533;f@&#1860;f\&#65533;0&#65533;&#65533;>Z&#844;&#65533;V&#65533;M&#65533;N.a&#65533;TQRkK&#65533;&#65533;&#65533;&#65533;&#65533;&#65533;&#65533;&#65533;4&#65533;&#65533;&#65533;j@"&#65533;v&#65533;G&#65533;&#65533;&#65533;&#65533;U&#65533;T&#611;&#65533;N&#65533;&#65533; &#65533;td&#65533;S&#695;~&#65533;K&#65533;&#1023;%&#65533;!&#65533;&#65533;U&#65533;nV&#65533;&#65533;T&#65533;&#65533;fl&#65533;&#65533;G#uG&#65533;&#65533;|4&#65533;zf)U&#65533;&#65533;&#65533;&#65533;h&#65533;&#65533;@h&#65533;ph&#65533;i&#65533;1&#241;&#65533;&#65533;&#65533;]&#888;&#65533;3&#65533;X&#65533;&#65533;7 &#65533;&#65533;&#65533;U1^y8&#65533;&#65533;y&#65533;&#65533;&#65533;Xl&#65533;m>&#65533;&#65533;&#65533;n&#65533;&#65533;&&#65533;^r&#65533;5-k&#65533;>&#65533;&#908;X&#65533;D&#65533;&#65533;k&#65533;&#65533;dK&#2000;\&#65533;&#65533;n_5Ih&#65533;&#65533;&#65533;&#65533;Ddb&#65533;&#65533;>"X&#65533;-Y&#65533;&#65533;&&#65533;T" A&#65533;&#65533;&#65533;&#65533;&#65533;Y&#65533;}&#65533;U&#65533;&#760;&#65533;[&#65533;<&#65533;&#65533;&#65533;d@&#1356;&#65533;&#65533;d&#65533; \x&#65533;&#65533;4o&#65533;5&#65533;%Q&#65533;&#65533;&#65533;&#65533;v&#65533;M~n&#65533;&#65533;&#65533;&#65533;ud&#65533;&#65533;P&#65533;&#65533;&#65533;&#65533;^&#65533;y0&#65533;&#65533;&#908;I&#65533;&#65533;&#65533;f&#65533;&#65533;K&#65533;&#65533;&#65533;&#65533;#u&#65533;o&#65533;L&#65533;&#65533;l&#65533;E&#65533;V&#65533;&&&#65533;&#65533;&#65533;g}&#65533;b&#1589;&#65533;&#65533;&#65533;&#1126;b&#65533;&#65533;&#1621;&#65533;!&#65533;]&#1284;&#65533;;&#518;&#65533;&#65533;&&#65533;8&#65533;&#65533;x&#65533;&#65533;&#65533;&#1009;&#65533;&#65533;V8&#65533;&#65533;&#65533;&#65533;;&#65533;&#65533;,&#65533;r>v^XP&#65533;&#65533;N&#65533;P&#65533;S|o&#65533;f&#65533;&#65533;f&#65533;C&#65533;&#65533;&#65533;v&#65533;&#65533;%&#65533;&#65533;.&#65533;U5&#65533;&#65533;[C&#65533;&#65533;&#65533;&#65533;&#65533;V&#65533;&#65533;
&#65533;K&#65533;&#65533;&#515;B&#65533;&#65533;4=&#65533;&#65533;<h5@>&#65533;&#65533;&#65533;&#65533;z(&#65533;&#65533;U&#65533;&#65533;t&#65533;Jq&#65533;&#65533;&#65533;%&#65533; O&#65533;&#65533;%h&#65533;[&#65533;&#65533;&#65533;P&#65533;6<X(u&#65533;&#65533;XE&#65533;~p&#65533;&#65533;V&#65533;,X&#65533;&#65533;&#65533;&#65533;&#65533;&#65533;&#65533;Gwdp5&#65533;b&#65533;&#65533;&#65533;&#65533;L&#65533;&#65533;&#65533;f&#65533;&#65533; &#65533;&#65533;UWh&#65533;l&#65533;&#65533;&#65533;&#65533;&#65533;P&#65533;v&#65533;&#65533;&#65533;&#1205;!Hn&#65533;q&#65533;&#65533;&#65533;]]&#65533;&#65533;h&#65533;&#65533;r&#1844;&#65533;3fw&#65533;m&#65533;C&#65533;j&#65533;0.i&#65533;&#887;?@ }&#65533;wX&#65533;&#65533;?&#65533;^&#65533;&#65533;m&#65533;&#65533;&#65533;&#65533;&#65533;&#65533;@&#65533;&#65533;@('&#65533;&#65533;kl^U&#65533;v&#65533;Q?&#65533;&#65533;&#329;&#65533;&#65533;!r&#65533;UZFuN&#65533;&#65533;&#65533;&#65533;&#65533;&#1292;&#65533;&#65533;)&#65533;&#65533;AW&#65533;Y&#65533;V&#65533;&#65533;&#65533; &#65533;z8&#65533;&#65533;&#65533;E&#65533;&#65533;&#65533;&#65533;&#65533;&#65533;&#65533;]&#65533;#&#65533;&#65533;&#65533;&#65533;&#65533;PP&#65533;J&#65533;&#65533;&#65533;%o&#65533;&#65533;&#1754;ydrs&#65533;<X&#65533;D7&#65533;p&#65533;<&#609;F&#65533;A&#65533;t&#65533;H&#65533;&&#65533;&#65533; x&#65533;&#65533;&#65533;&#1712;5@c6&#65533;&#65533;0&#65533;&#65533;&#65533;7&#65533;&#65533;`&#65533;`&#65533;&#65533;&#65533;&#65533;&#65533;&#65533;h&#65533;M&#65533;tL&#65533;hy&#65533;&#65533;V0&#65533;|vU&#65533;&#65533;&#65533;$mR&#65533;&#65533;%&#65533;&#65533;&#65533;&#65533;d&#65533;l&#65533;R&#65533;I&#65533;r&#65533;p2&#65533;1&#65533;&#65533;i&#65533;g&#65533;&#65533;r&#65533;V&#65533;&#65533;&#65533;&#65533;E&#65533;&#65533;&#65533;&#65533;&#65533;1&#65533;@&#65533;&#65533;&#65533;E&#65533;&#65533;&#65533;f&#65533;&&#65533;}&#65533;of&#65533;F&#65533;&&#65533;&#65533;k&#65533;&#65533;&#65533;V&#65533; &#65533;}&#65533;x=&#65533;&#65533;&#65533;&#65533;&#65533;&#65533;=&#65533;&#65533;&#65533;&#2019;&#972;=` (&#65533;Tk&#65533;&#65533;)xt_4&#65533;^>&#65533;&#65533;Y>&#65533;ff5&#65533;#&#65533;2&#65533;&#65533;d&#65533;U&#65533;&#332;&#65533;&#65533;&#65533;S&#65533;}&#65533;u&#65533;&#65533;z^op=&#65533;?&#65533;&#65533;c&#65533;"&#65533;?&#65533; S&#65533;?1&#65533;!&#65533;&#65533;&#65533;HaBB&#65533;&#2017;&#65533;&#65533;&#65533;A&#65533;&#65533;"&#462;?&#65533;)r$&#594;&O&#65533;L&#65533;r%&#726;"Y&#65533;&#65533;&#65533;J&#65533;%DpQgGA &#65533;P(B&#65533;b"EZ&)&#1254;	&#65533;p&#65533;&#65533;&#65533;#&#65533;?8q&#65533;&#65533;&#65533;3k&#170;?/nD&#65533;&#65533;&&#65533;F&#65533;9&#65533;&#65533; H &#65533;&#65533;&#65533;&#65533;E$n&#65533;%S&#65533;&#65533;]b&#65533;&#65533;&#65533;)&#65533;&#65533;&#65533;&#65533;w	&#65533;&#65533; <&#65533;&#65533;&#65533;&#65533;S,$L&#65533;&#65533;&#2024;<S,G>&#65533;/&#882;	i&#65533;i&#65533;&#65533;!c&#65533;&#65533;&#65533;&#65533;7&#65533;&#65533;j&#65533;M&#65533;1&#65533;&#65533;&#65533;&#65533;[(&#65533;p&#65533;&#65533;+ G&#65533;&#65533;&#65533;X&#65533;	T $D&#65533;&#65533;&#65533;&#65533;&#65533;&#65533;o&#65533;&#65533;0	4i&#65533;&WX4&#65533;&#65533;Z^&#65533;&#1026;F!&#1988;K&#65533;[D&#65533;pB&#65533;&#65533;&#65533;&#65533;&#832;&#65533;&#65533;"~J&#65533;wd[&#65533;&#65533;"N&#17664;X&#65533;&#65533;&#65533;&#65533;BB&#65533;,&#65533;&#65533;Eb&#65533;&#65533;LX!&#65533;&#65533;&#1312;&#65533;&#65533;&#65533;&#838;r&#65533;&#65533;?~&#65533;H&#65533;&#65533;&#65533;&#65533;b8"B&#65533;haV)&#65533;&#65533;UV&#65533;$&#65533;&#65533;?"$&#65533;5"&#33312;&#65533;LmP&#65533;.,&#65533;S%6&#65533;&#65533;9&#65533;&#65533;N
&#65533;&#65533;NMU&#65533;"&#65533;r&#65533;?i	fVZf&#65533;&#65533;U*&#65533;&#65533;Q&#65533;&#65533;4&#65533;Zn&&#65533;G&#65533;&#65533;4&#65533;&#65533;&#65533;00&#65533;Hy&#65533;&#65533;W|&#65533;&#65533;Q&#65533;m&#65533;(&#65533;<&#65533;&#65533;j&#65533;\&#65533;&#65533;G&#65533;Y&#65533;&#65533;$&#65533;&#65533;&#65533;&#65533;&#65533;&#65533;&#65533;&#65533;jwM&#65533;&#65533;cpq&#65533;&#65533;o&#65533;fJvu&#65533;&#1061;&#65533;y&#65533;^BT &#65533; &#65533;:&#361;iL&#65533;&#65533;&#65533; &#65533;QjH+&#1047;P&#65533;r7&#65533;I&#65533; &#65533;&#1261;&#65533;vM@&#65533;&#65533;&#65533;&#65533;&#65533;&#65533;&#65533;&#65533;&#65533;AbX&#65533;J Y&#65533;+&#65533;@&#65533;_Gc&#65533;&#65533;9&#65533;	&#65533;&#65533;C&#65533;&#65533;&#65533;&#65533;4B#&#65533;{/*&#65533;&#65533;R>&#65533;&R.	&#65533;`&#65533;&#65533;&#1088;&#65533;#!&#65533;&#65533;&#65533;&#65533;jL&#65533;Q~&#65533;8 &#65533;E&#65533;&#65533;%Y2BC&#65533;&#65533;&#65533;/&#65533;s2B
&#65533;&#65533;&#65533;&#65533;2&#65533;$)R&#65533;&#65533;&#65533;&#65533;&#65533;&#65533;&#65533;6t4&#65533;&#65533;-&#65533;&#65533;&#65533;&#65533;&#65533;D&#65533;&#65533;?&#65533;&#65533;%O`n&#65533;&#65533;&#65533;Rs&#65533;G&#65533;&#65533;&#65533;&#65533;"&#65533;]r&#65533;Q&#65533;]	&#65533;&#65533;`.B	&#65533;&#65533;&#65533;?&#65533;1&#65533;&#65533;&#65533;&#65533;}&#65533;HsYp*pM&#65533;&#65533;&#65533;JDtz&#65533;&#65533;<w &#65533;yt&#65533;*B&#65533;&#42384;&#65533;'&#65533;v&#65533;#4E&#65533;M&#65533;j&#59210;&#65533;c&#65533;G&#65533;t&#65533;&#65533;&#65533;B&#65533;&#65533;&#65533;X&#65533;&#65533;&#1337;Ip-q&#65533;&#65533;&#65533;&#65533;JR&#65533;y&#65533;E&#65533;|&#1302;+&#65533;&#65533;&#65533;B&#65533;vU|&#65533;&#65533;#&#65533;|K@ B&#65533;>E&#65533;RGE&#65533;Q&#65533;&#65533;&#65533;P&#65533;&#65533;&#65533;s&#65533;}S&#65533;&#65533;&#65533;&#65533;&#65533;&#65533;&#65533;&#65533;H&#65533;&#65533;&#65533;?*<&#65533;~&#65533;&#65533;&#65533;~&#65533;	=&#65533;&#65533;&#65533;2+&#65533;&#1072;&#65533;&#65533;;&#65533;`&#65533;K&#65533;r&#65533;D$&#256;&#65533;&#65533;&#1973;&#65533;&#65533;&#65533;I'T&#65533;IF&#65533;&#65533;&#65533;I$x&#65533;&#65533;>&#65533;&#65533;=&#65533;s&#65533;&#65533;&#65533;&#65533;)&#65533;&#770;&#65533;&#65533;&#868;&#65533;&#65533;yH&#65533;7&#65533;BO&#65533;|CC&#65533;&#65533;A&#65533;&#65533;C&#65533;2"&#65533;&#65533;u7&#65533;&#65533;&#65533;
&#65533;&#65533;&#65533;L&#65533;v&#65533;&#65533; f&#65533;&#65533;&#65533;-&#65533;"&#1026;VH&#65533;&#65533;`&#65533;&#65533;u&#65533;pO&#65533;~&#65533;&#65533;&#65533;c&#65533;&#65533;& &#65533;&#65533;&#65533;&#65533;&#65533;9&#65533;+&#65533;C&#65533;&#65533;%^&#65533;&#1392; &#65533;&#65533;&#65533;P1!&#65533;&#65533;H="&#65533;L@9!&#65533;&#65533;I&#65533;v&#65533;C"2&#65533;&#65533;&#65533;&#65533;XB&#65533;&#65533;&#65533;G&#65533;&#65533;&#65533; 0&#65533;&#65533;&#530;&#65533;&#65533;&#65533;5.&#65533;&#65533;O&#65533;2&#65533;Iy&#65533;VtA&#65533;XI+`&#65533;H&#65533;&#65533;&#65533;wP&#65533;"j&#65533;eBR7&#65533;<1%&#65533;h\&#65533;&#1220;)&#65533;&#65533;~&#65533;&#65533;Z&#65533;&#65533;&#65533;f3+@&#65533;G&#65533;&#1164;&#65533;0&#65533;vz&#65533;|0'&#65533;:"&#65533;K&#65533;&#65533;&#65533;M[9&#65533;&#65533;${&#65533;&#65533;/&#65533;0&#65533;h
&&#65533;I)bI&#691;&#65533;Am&#65533;R&#65533;,B&#65533;F&#521;Bm\&#65533;&#65533;D&#65533;&#65533;&#65533;&#65533;G(*"`&#65533;Ij&#1171;&#1651;W&#65533;&#65533;<G&#65533;&#65533;B&#65533;$&#65533;#8G	r&#65533;=&#65533;rD9@ @Kj&#1171;JMj&#65533;2$*+&#65533;Ot!&#65533;D&#65533;Hd&#65533;(,qr&#65533;&#65533;N&#65533;3&#911;&#65533;#N&#65533;&#65533;&#65533;i&#65533;&#65533;&#65533;#Q&#65533;&#65533;X&#65533;s&#167;&#65533;1'&#65533;P&#65533;Sj&#65533;%A r&#65533;&#1391;
&#65533;\&#362;o&#65533;&#65533;o9!&#65533;9&#65533;h&#65533;V&#65533;M/&#65533;&#65533;&#65533;^&#65533;.)WTX&#65533;EH&#65533;&#65533;W&#65533;&#65533;&#65533;&#65533;mh'&#65533;&#65533;v&#65533;&#65533;&#65533;j&#65533;$-&#65533;&#1035;&#65533;$_z&#65533;,HJ&#65533;&#65533;&#65533;&#65533;&#65533;&#65533;H=&#65533;@&#65533;"$|&#65533;{+iK+$.&#65533;&#65533;"WS&#65533;E&#65533;FK&#65533;&#65533;&#65533;&#65533;D&#65533;&#65533;&#65533;&#65533;>&#65533;&#65533;.&#65533;&#65533;c{&#65533;&#65533;u&#65533;&#65533;P&#65533;&#65533;S!c&#65533;&#65533;&#65533;#&#65533;"Y'&#65533;>&#65533;XV&#65533;.H4&#65533;&#65533;&#65533;&#65533;&#65533;Mi	&#65533;!&#65533;&#65533;V&#1218;&#65533;&#65533;&#65533;#E W&#65533;e_&#65533;Lh^;&#65533;&#65533;IN&#65533;z&#65533;&#65533;&#1487;&#65533;*_&#65533;1&#65533;&#65533;\(E&#65533;{&#65533;&#65533;b&#65533;&#65533;&#65533;&#65533;l`&#65533;&#65533;&#65533;6E&#65533;#&#65533;&#65533;F5&#65533;&#65533;+0!&#65533;&#65533;&#65533;&#65533;k&#65533;&#65533;L&#65533;!	v1l&#65533;HUZ&#1332;&#65533;e&#65533;E&#65533;J&#65533;0&#65533;B&#31747;&#65533;m&#1940;&#65533;}:t&#65533;x&#65533;'&#65533;8&#65533;s&#65533;&#65533;&&#65533;5[&#65533;@)&#65533;&#65533;&#65533;&#65533;3!&#65533;&#65533;V[y&#65533;&#65533;&#65533;yF&#65533;&#65533;&#65533;O0Ie&#65533;a&#65533;&#65533;Q&#65533;&#65533;&&#65533;&#65533;H&#65533;&#65533;&#65533;aF^&#65533;&#65533;&#65533;G^&#65533;&#65533;&#65533;&#1934;z=&#65533;&#65533;&#65533;rv&#65533;{&#65533;u&#2047;F{&#65533;&#65533;&#65533;&#65533;#&#65533;&&#65533;&#65533;mB<JY&#65533;p&#65533;h&#65533;@B?9&#1170;fJ8&#65533;bJo&#65533;&#65533;>&#65533; &#65533;Z&#65533;&#65533;}r8&#65533;&#65533;O&#65533;@&#65533;
G&#65533;&#1099;&#65533;E&#65533;S&#65533;1&#65533;&#65533;Ys\&#65533;&#65533;&#65533;<y&#65533;aoDbj&#154;&#65533;&#65533;u&#65533;&#65533;&#65533;x7 &#65533;&#65533;&#65533;&#65533;&#65533;&#65533;o&#65533;=&#65533;&#65533;&#65533;&#65533;&#65533;&#29248;y<&#65533;6&#65533;&#65533;}&#65533;y@&#65533;&#65533;&#65533;|P1't&#65533;r&#65533;kB&#65533;
$&#65533;&&#65533;&#65533;&#65533;&#663;&#65533;&#65533;K&#65533;v/&#65533;&#65533;&#65533;0&#65533;#{&#529;&#65533;O&#65533;&#65533;&#65533;G&#65533;Yi#<&#65533;rr(&#65533;L)&#65533;>&#65533;x&#65533;Bt&#65533;&#65533;&#65533;<&#65533;A&#65533;&#65533;Mj&#653;S&#65533;&#65533;&#65533;&#65533;8&#65533;
M&#65533;\&#65533;x;N	WS&#1457;&#65533;g&#65533;&#65533;b&#65533;~	&#65533;&#65533;C&#65533;&#65533;&#65533;&&#65533;&#65533;&#65533;&#65533;:&#65533;&#65533;s&#1906;y&#1116;W&#65533;R&#65533;y\)&#65533;&#65533;&#65533;&#65533;&#65533;mc&#65533;y&#65533;v&#65533;&#65533;w&#65533;&#65533;&#65533;+&#65533;&#65533;&#1043;&#65533;&#1307;W&#65533;C &#65533;&#65533;&#65533;&#65533;&#65533;&#65533;nF&#65533;&#65533;yG&#65533;^&#65533;&#65533;+h&#65533;@V&#65533;r&#65533;&#65533;[&#65533;&#65533;nw%f&#65533;&#65533;z&0G&#65533;D+v&#65533;Y9S&#65533;*s&#65533;&#65533;s&#65533;&#65533;&#65533;_&#65533;hA&#65533;6&#65533;&#65533;&#65533;&#65533;&#65533;b&#641;d&#65533;&#65533;t	&#65533;&#65533;8&#65533;'k&#65533;&#756;T&#65533;&#65533;8&#65533;B&#65533;&#65533;&#65533;%&#65533;&#65533;z&#65533;&#65533;&#65533;a&#65533;I!&#65533;W&#65533;3&#65533;&#65533;&#996;G&#65533;&#65533;&#65533;&#65533;f&#1618;&#65533;&#65533;&#65533;&#65533;r&#65533;&#65533;&#65533;&#65533;&#65533;"o&#65533;&#65533;G&#65533;[=&#65533;&#57890;&#65533;&#1822;z&#65533;1T\?	&#1527;F	&#65533;O&#65533;&#65533;?&#65533;U	&#65533;&#65533;&#65533;&#58850;&#65533;&#65533;b&#65533;&#65533;F&#65533;&#65533;&#458;Q&#65533;%T&#65533;k&#65533;&#1311;p&#65533;#T?&#65533;&#65533;&#65533;&#65533;&#65533;&#65533;&#65533;&#65533;&#65533;&#65533;|HsyD&#65533;&#65533;E&#65533;&#65533;&#65533;o%&#2905;D&#65533;&#65533;&#65533;GPW&#1514;&#65533;a&#65533;&#65533;1&#65533;U\S&#65533;k(&#65533;&#65533;]8K&#65533;<&#65533;&#15886;&#538;E&#65533;	&#65533;4&#65533;&#65533;&#65533;&#65533;5&#65533;&#65533;&#1376;EX&#65533;&#65533;&#65533;_)$&#65533;&#65533;&#65533;?&#65533;`6B)&#65533;B)&#65533;&#65533;aG&#65533;&#921;%&#65533;J&#65533;&#65533;
<!vb<!H&#65533;&#65533;&#65533;&#65533;&#65533;!BHL&#65533;?P&#65533;?  s&#65533; @&#65533;&#65533;qP&#65533;q&#65533; &#65533;&#65533; &#65533;&#65533;&#65533;&#65533;&#65533;&#6533;_&#65533;&#65533;!&#65533;&#65533;\1&#65533;&#65533;Z&#688;&#65533;A1|&#65533; &#65533;Ma&#490;LBh&#65533;LGo$G&#65533;Cm&#65533; BT&#65533;&#65533;&#65533;&#65533;&#65533;y:SB<S3t&#65533;,&#65533;"/&#65533;	/&#65533;*&#65533;&#65533;&#65533;&#65533;&#65533;&#65533;D/&#65533;z&#65533;J&#65533;"&#65533;-&#65533;"5&#65533;"N&#65533;&#65533;&#65533;Gb	eK&#65533;U1~^-u&#65533;y&#65533;&#757;\W-&#65533;&#843;&#65533;QM&#65533;&#65533;&#65533;&#65533;&#65533;&#65533;8&#65533;2&#65533;_c8&#65533;&#65533;<o&#65533;&#65533;&#65533;&#339;&#65533;&#65533;&#65533;f&#65533;&#65533;&#388;v&#65533;&#65533;&#65533;;&#65533;!r&#65533;c
&#65533;J&#65533;!B&#65533;cG &#65533;- &#492;&#65533;&#65533;?$H&#65533;
&#65533;&#65533;&#65533;E&#65533;&#65533;q&#65533;#  &#65533;B&#65533;6dv &#65533;&#65533;$&#65533;&#65533;p&#65533;?&#65533;&#65533;&#2017;c&#65533;E}&#65533;&#65533;&#65533;&#65533;P&#65533;&#65533;&#65533;&#65533;Y&#65533;&#65533;&#65533;&#65533;]&#65533;&#65533;s&#65533;&#65533;*&#65533;&#65533;&#65533;D)&#65533;$*Z)F&#65533;p&#65533;9Q&#65533;E&#65533;"Ht&#65533;E^&#65533;c&#65533;}&#65533;&#65533;&#65533;&#65533;G&#65533;&#65533;&#65533;&#65533;&#65533;&#65533;&#65533;d3&#65533;&#65533;&#65533;&#65533;".:&#65533;M&#65533;RG&#65533;bW&#65533;MPr&#65533;&#65533;TWI&#65533;&#65533;%5&#65533;_ VeG&#65533;1&#65533;&#65533;}&#296;L&#65533;2M&#65533;&#65533;&#65533;&#65533;&#65533;J&#65533;&#65533;
&#65533;$&#65533;&#65533;&#65533;0&#65533;r,&#65533;&#65533;&#65533;&#65533;&#65533;?d&#65533;`>d&#65533;&#778;q&#65533;&#65533;v&#65533;!{(&#65533;&#65533;(&&#65533;&#65533;&#65533;&#65533;B&fb&#65533;-&#65533;D="&#65533;<
&#65533;< &#65533;&#65533;r&#65533;&#65533;E<&#65533;u&#65533;jN&#65533;B&#65533;!?.dZ&#65533;&#65533;&#65533;?&#1573;mZ
n&#65533;|&#65533;l&#65533;}&#65533;&[&#65533;M&#65533;t&#65533;&#65533;d&#65533;^G3&#65533;_&#65533;L&#65533;T&#65533;LR&#65533;P
&#65533;5&#65533;X1&#65533;Q&#65533;	&#65533;&#65533;
&#65533;&#65533;&#65533;n"w&#65533;&#392;U&#65533;RFc4VeSFU&#65533;&#65533;/-&#65533;_&#65533;d+V&#65533;&#65533;&#1887;P&#65533;-.AX>(&#65533;&#65533;T~&#65533;T&#65533;SB&#65533;-RTv&#65533;~&#65533;&&#65533;X&#65533;8J:9&#749;&#595;&#65533;&#65533;JK&#65533;&#65533;A*&#65533;*$ejG&#65533;R&#65533;`~hBt&#65533;a
&&#65533;"f&#65533;&#65533;&#65533;&#65533;&#684;h&#65533;`"`Rfr&#65533;&#65533;b&#678;g&#65533;&#65533;;&#65533;&#65533;p&>&#65533;#<&#65533;&#65533;I&#65533;I&#65533;!>&#65533;&#65533;\&#65533;j&#65533;f&#65533;&#65533;T&#65533;d&#65533;t&#65533;_GLB&#65533; &#484;&#65533;&#65533;&#65533;&#65533;&#65533;%&#65533;
~bSyJ5	&#65533;&#65533;
&#1620;H&#65533;&#1556;&#1816;R&#65533;&#65533;6&#65533;X2&#65533;Rc!&#65533;&#65533;G&#65533;b4&#65533;Va&#65533;&#717;Dj<&#65533;&#65533;GR!&#65533; <#B&#65533;@P&#65533;R&#65533;&#65533;&#65533;&#65533;H&#65533;V&#65533;&#65533;W&#65533;3r&#65533;&#65533;&#65533;4&#1600;Vj&#65533;&#65533;&#65533;&z`-&#65533;&#65533;G&#65533;&#65533;&#65533;&#65533;&#65533;WnQW&#65533;&#65533;AjI&#65533;&#65533;&#65533;&#65533;o&#65533;&#682; I&#65533;hc&#938;&#65533;T&b&#65533;&#65533; &#65533;(&#65533;~r&#65533;V;&#65533;# &#65533;&#65533;-&#65533;&#65533;E&#65533;&#65533;?&#65533;!&#65533;&#65533;&#65533;"&#65533;Ekrp&#65533;&#65533;&#65533;&#65533;&#65533;~&#65533;l&#65533;&#65533;_2&#65533;B&#65533;&#65533;&#65533;&#65533;&#236;&#65533;&#65533;&#65533;b+&#65533;&#65533;&#65533;&#65533;&#65533;+=&#1185;<&#65533;&#241;&&#65533;=.&#65533;&#65533;+>&#65533;&,&#65533;*&#65533;h&#65533;&#65533;r&#65533;&6k&#65533;&#65533;h*&#65533;&#65533;&#65533;&#65533;L@&#65533;&#65533;J&#65533;&#65533;&#65533;n&#65533;f@&#65533;&#65533;&#65533;F&#65533;&#65533;Q&#65533;)&#65533;&#65533;&#65533;JS&#1628;sbE&#65533;&#65533;&#65533;&#65533;Y&#65533;g&#65533;J&#65533;&#65533;&#65533;|&#65533;&#65533;K\&#65533;)'I&#65533; -&#65533;&#65533;|~&#65533;&#65533;&#65533;"&#65533;9e{~&#65533;.&#65533;d)v&#65533;.5c&#65533;ve&#65533;&#65533;&#65533;?X&#65533;VB&#65533;T&#65533;bj&#65533;&#65533;]&#65533;R&#65533;zfU&#65533;&#65533;&#65533;&#65533;&#65533;l5&#65533;,jd%j<#&#65533;&#65533;N3Z&#65533; &#65533;&#65533;&#65533;G&#65533;:&#65533;N&#65533;&#65533;&#65533;&#65533;]&#65533;Gr&#65533;,&#65533;&#65533;&#65533;-&#65533;&#65533;&#938;
3&#65533;]&#65533;&#938;&#65533;&#65533;ev&#65533;(&#65533;&#65533;-s&a&#65533;+r&#65533;&#65533;&#650;D&#650;k&#65533;&#65533;ar&#65533;"+Abf&#65533;&#65533;&#65533;m&#65533;f&#65533;[ &#65533;NkB&#65533;h&#65533;\&#65533;E&#65533;A=Z&#65533;&#65533;&#65533;&#65533;&#65533;&#65533;&#65533;C&#65533;~D>&#65533;.&#65533;&#65533;&#209;iB&#65533;n&#65533;&#65533;nBh&#65533;&#65533;&#65533;.&#65533;&#942;&#65533;&#65533;n\A&#65533;&#65533;"&#65533;&#65533;&#65533;"/&#65533;*&#65533;&#65533;*O&#65533;&#65533;&#65533;:&#65533;?&#65533;&#65533;$D&#65533;v&#65533;"&#65533;f&#65533;G&#65533;@h&#65533;&#65533;Z&#65533; 	&#65533;&#65533;4t G&#65533; 
&#65533;&#65533;	&#65533; &#65533;Z&#65533;E&#512;l&#65533;&#65533;&#65533;&#65533;&#65533;&#65533;?&#65533; 	&#1280;E<&#65533;6&#65533;&#65533;t&#65533;&#65533;A*&#65533;BB&#65533;oB A&#1282;&#65533;0&#65533;CpK&#65533;S&#65533;@"Dd&#65533;&#65533;&#65533;&#65533;?t/K&#65533;Et&#65533;?&#65533;0&#65533;	|0&#65533;v0
G&#65533;&#65533;&#65533; 	&#65533;&#65533;	&#65533;&#65533;4&#65533;&#65533;&#65533;ZD&#65533;N&#65533;4&#65533;o&#65533;"&#65533;&#65533;z&#65533;&#65533;&#65533;&#65533;&#65533;&#65533;/o&#65533; &#65533;C-&#65533;&#65533;?&#65533;&#65533;&#65533; &#65533;&#65533;0 D-&#65533; G&#65533;Mcqk&#65533;s&#65533;[E:>&#65533;?o&#65533;b&#65533;&#65533;&#65533;0S&#65533;#&#65533;H&#65533;C&#65533;&#65533;&#65533;&#65533;&#65533;&#65533;n/&#65533;&#65533;&#65533;&#65533;v&#65533;s&#65533;	'&#65533;&#65533;&#65533;&#65533;&#65533;/Bt&#65533;4&#65533;o8/&#65533;&#65533;/	<"&#65533;olC-&#65533;&#65533;B&#65533;C&#65533;CK@&#65533;orw&#65533;'&#65533;r(&#65533;&#65533;(&#65533;&#65533;G&#65533; &#65533;&#65533;&#65533;/B&#65533;p#&#65533;1H&#65533;q+&#65533; &#65533;&#65533;&#65533;?l&#65533;&#65533;/o&#65533;&#65533;3&#65533;R&#65533;&#65533;&#65533;&#65533;&#65533;&#65533;&#65533;r&#65533;2&#65533;&#65533;A&#65533;>&#65533;E &#65533;H@-H@*L2" D&#65533;o2Bx2)&#65533;&#65533;9&#65533;s:&#65533;&#65533; &#65533;)&#65533;&#65533;&#65533;&#65533;&#65533;&#65533;/G&#65533;o8+p-&#65533;2G&#65533;2G&#65533;&#65533;$&#65533;&#65533;&pBs1w&#65533;&#65533;&#65533;&#65533;?&#65533;/oo#p &#65533;&#65533;2B&#65533;$g"0q%Wr&#65533;&#65533;&#65533;&#65533;A9&#65533;^&#65533;h&#65533;&#65533;&#65533;H&#65533;tI&#65533;&#65533;nB&#65533;)G&#65533;@&#65533;&#65533;&#65533;&#65533;oB&#65533;&#65533;4&#65533;3.G4>&#65533;rN&#65533;@t&#65533;F[D6&#65533;r/&#751;&#65533;V&#65533;Qg&#65533;&#65533;/sp&#65533;*&#65533;?< &#65533;&#65533;N71&#65533;&#65533;B\dA*&#65533;&#65533;&#65533;B|u#D&#65533;  &#65533;&#65533;=&#65533;(B&#65533;I&#65533;&#65533;[&#65533;u\&#65533; L&#65533;]g&#65533;]&#65533;s&#65533;&#221;&#65533;&#65533;&#65533;&#65533;?&#65533; !&#65533;t&#65533;&#65533;6&#65533;sNw>&#65533;D&#65533;&#65533;?\5d5&#65533;CB`0;/&#65533;&#65533;@ C&#65533;?&#65533;&#65533;1lC &#65533;F'&#65533;\5&#65533;@&#65533;@p&#65533;U&#65533;&#65533; kt^&#65533;&#65533;&#65533;&#65533;E&#65533;\&#65533;&#65533;n&#65533;6oW4]gA^S2^s&#65533;&#65533;p&#1781;^'W&#65533;r&#65533;uBh&#65533;%<&#65533;&#1692;&#65533;7&#65533;C`pTa&#65533;g&#65533;/&#65533;&#65533;3Y;&#65533;H&#65533;.ktlsPszW&#65533;?`@g&#65533;&#65533;&#2031;&#65533;#d&#65533;F&#65533;&#65533;KvB&#65533;&#65533; 7ksj&#65533;@&#65533; %&#65533;&&#65533;&#65533;&#65533;4&#65533;Fn&#65533;v&#65533;;&#65533;&#65533;&#65533;2&#65533;&#65533;5H&#65533;&#65533;H&#65533;H&#65533;A&t&#65533;&#65533;&#65533;&#65533;4R#&#65533;&#65533;z06&#65533;&#65533;bwDl&#65533;&#65533;E 8G&#65533;vi'&#65533;EsoR&#65533;/ /&#65533;pG&#65533;u&#65533;&#65533;&#65533;?d5lk&#65533;/7BPr&#65533;&#65533;&#65533;&#65533;&#65533;&#65533;.&#65533;+&#65533;&#65533;3y&#65533;q'&#65533;pK&#65533;G(wH&#65533;E&#65533;3&#65533;&#65533;&#65533;z&#65533;&#65533;&#180;0&#65533;1B&#65533;&#65533;&#65533;&#65533;1.&#65533;&#65533;&#65533;&#65533;&#65533;#&#65533;y&#65533;K&#65533;&#65533;&#65533;&#65533;DwL&#65533;&#65533;&#65533;&#65533;@!sp&#65533;p/&#64718;&#65533;&#65533;%&#65533;%&#65533;xw&#65533;&#65533;u+d&#1099;)&#65533;4&#65533;&#65533;3z&#65533;&#65533;&#1861;_&#65533;&#65533;&#65533;&#65533;G&#65533;&#65533;)o&#65533;u`&#65533;&#65533;&#65533;G\&#65533;GT3BT&#65533;&#65533;&#65533;H&#65533;1&#65533;sk&#65533;w&#65533;0&#2032;@'&#65533;&#65533;B8&#65533;&#65533;31%K&#65533;$c&#65533;? yB7yGL ;:&#65533;&#65533;&#65533;&#65533;&#65533;&#65533;#{I&#65533;APC6&#65533;&#292;#&#65533;&#65533;K&#65533;&#65533;h/a&#65533;C&#65533; X&#65533;&#65533;&#65533;&#65533;oL3&#65533;6.&#65533;&#65533;F&#65533;&#65533;&#65533;&#65533;&#65533;&#65533;&#65533; Sk&#65533;&#65533;71z&#65533;;GPCH&#65533;Uw t&#65533;>p&#65533;4&#65533;&#65533;&#65533;&{&#65533;&#65533;&#65533;+&#65533;%d5&#65533; &&#65533;D  7G&#65533; &#65533;&#65533;&#65533;{{&#65533;eg&#65533;?p@&#65533;{&#65533;'&#65533;&#65533;{<B&#65533;E &#65533;&#65533;&#65533;;G&#65533;{B&#65533;&#65533;&#65533;&#65533;/C&#65533;&#65533;&#65533;93&#65533;i&#2042;&#65533;c&#65533;&#65533;&#65533;&#65533;&#65533;&#65533;&#65533;#`&#65533;&#65533;,&#65533;&#65533;+&#65533;&#65533;&#65533;=S z&#65533;&#65533;&#65533;?&#65533;&#65533;S9&#65533;&#65533;&#65533;&#65533;[&#65533;&#899;D&#65533;&#65533;&#65533;I&#65533;{_&#65533;Ep&#65533;TP&#65533;&#65533;[D&#65533;w<&#65533;&#65533;&#65533;?&#65533;&#65533;&#65533;&#65533;&#65533;&#65533;&#65533;E_4P+&#65533;&#65533;&#65533;&#65533;0&#65533;&#65533;1&#65533;"rPK&#65533;&#65533;'&#65533;&#65533;C&#65533;$&#65533;=&#65533;&#65533;{ `%&#65533;&#65533;&#65533;}&#65533;K&#65533;.p&#65533;H&#65533;&#65533;&#65533;D&#65533;&#65533;G\1X&#65533;s3p&#65533;&#65533;&#65533;&#65533;&#65533;&#65533;?&#65533;B2 &#309;&#65533;&#65533;&#65533;&#65533;Zp&#65533;\&#65533;&#65533;&#65533;&#65533;&#65533;p&#65533;&#65533;&#65533; &#65533;pBB&#65533;&#65533;?pAG&#65533;~&#65533;D0&#65533;&#65533;&#65533;&#65533;&#65533; ;X&#65533;&#65533;&#65533;&#65533;?&#65533;A&#65533;C&#65533;E&#65533;5&#65533;C&#65533;&#65533;C&#65533;&#65533;G&#65533;?@&#65533;&#231;&#65533;,&#428;\v&#65533;_{&#65533;&#65533;w&#65533;&#65533;E&#65533;@5Os&#1611;D&#65533;&#65533;&#65533;wD&#65533;}&#65533;#&#65533;>p v[D&#65533;&#65533;/	&#65533; `7@&#272;A&#65533;_A &#65533;$&#65533;&#65533;&#65533;&#14289;&#65533;&#65533;&#65533;&#65533;0K&#65533;&#65533;&#65533;(&#65533;&#65533;'&#65533;A&#65533;9&#65533;dI&#65533;'Q&#65533;T&#65533;&#65533;eK&#65533;/a&#404;	&#901;&#65533;(&#65533;&#65533;8p&#264;&#65533;E
&#65533;q &#65533;F&#65533;#&#65533;&#65533;8T&#1042;&#65533;&#65533;&#65533;&#65533;&#65533;!@&#65533;&#65533;p&#65533;)&#65533;&#457;i(&#65533;&#1585;&#65533;&#65533;&#1293;;|&#65533;&#65533;&#65533;]&#65533;&#556;&#65533;&#65533;7&#65533;E&#428;&#65533;\&#65533;CA&#65533;t&#65533;&#65533;16D@&#65533;&#65533;>&#65533;&#65533;&#65533;W&#65533;&#65533;&#65533;&#65533;&#65533;PP-
&#65533;&#65533;Ab&#1727;i&#65533;I&#65533;&#65533;F&#65533;X&#65533;G<T&#65533;sWP&#461;Z &#65533;&#65533;&#65533;&#65533;&#65533;t(&#65533;&#65533;&#65533;&#65533;_&#65533;Q ,&#65533;J`&#65533;&#65533;&#65533;&#65533;UB&#65533;&#65533;'dXR&#848835;^&#65533;8&#65533;&#65533;&#65533;&#65533;&#65533;&#1246;&#65533;C&#65533;&#65533;L&#65533;&#65533;&#65533;&#471;/&#65533;R6L00&#65533;&#65533;&#65533;&#65533;Ft3&#65533;/ &#65533;&#65533;O&#65533;&#65533;Dd%
&#160;&#65533;&#65533;&#65533;&#65533;&#65533;?&#65533;&#65533;.&#65533;y&#65533;&#65533;&#65533;GC&#65533;&#136;Kr&#65533;.b&#65533;&#65533;&#65533; &#65533;&#65533;&#65533;L+(&#65533;*f|"!&#65533;&#65533;	$0&#65533;Dj$&#65533;'&#65533;&#65533;&#65533;a&#65533;&#65533;&#65533;(&#65533;>&#65533;YA$ J&#65533;O&#65533;)&#65533;&#65533;&#65533;&#65533;+&#65533;i&#65533;z&#65533;&#65533;G&#65533;UBB&#65533;&#65533;1&#65533;,&#65533;&#65533;&#65533;1&#65533;A&#65533;&#65533;&#65533;&#65533;A&#65533;@&#65533;&#65533;n&#65533;&#65533;8&#65533;&#65533;&#65533;&#65533;&#65533;g&#65533;&#65533;&#65533;|&#65533;&#65533;&#65533;
iT&#65533;<&#65533;&#65533;&#65533;&#65533;P&#65533;&#65533;p&#65533;&#784;&#65533;JCa0&#65533;&#65533;&#65533;&#65533;N&#65533;!S>-AA&#65533;P&#65533;`\p` &#65533;&#65533;&#65533;&#65533;N=&#65533; &#65533;a/M&#65533;&#65533;;!Bc&#65533;y&#65533;&#65533;d0&#65533;X&#65533;&#65533;2&#65533;4b!&#65533;&#65533;d&#65533;A&#65533;;&#65533;
\&#65533;0&#129;Nh@T
!*8D*K&#65533;=&#65533;&#65533;>&#65533;@&#65533;3&#65533;&#65533;&#65533;xD=/&#65533;@
&#1700;&#65533;&#65533;) &#709;&#65533;&#1211;&#65533;&#65533;&#65533;/&#65533;&#65533;@&#65533;o&#65533;&#65533;&#65533;&#65533;o&#65533;&#65533;C&#65533;?&#65533;&#65533;,	&#65533;TJ&#65533; @&#65533;c&#65533;*8&#65533;&#65533;&#65533;"&#65533;&#65533;E	CZ&#65533;&#65533;&#65533;
b&#65533;&#65533;&#65533;
&#65533; p&#65533;0$&#65533;&#65533;&#65533;&#65533;&#65533;(&#65533;Bp&#65533;a&#65533;
&#65533;a&#65533;#&#65533;&#65533;&#65533;G&#65533;8" z&#65533;&#65533;&#65533;$&#65533;;p &#65533;&#65533;&#155;&#65533;&#1184;&#65533;&#65533;&#1459;&#65533;&#65533;[&#65533;O&#65533;D&#65533;&#65533;&&#65533;&#65533;&#65533;PN&#65533;&#65533;J+k&#65533;&#65533;N@&#65533;
;&#65533;2&#65533; @&#65533;1&#65533;&#65533;l &#65533;r0y&#412;j&#65533;(&#65533;?&#65533;1&#65533;q&#65533;&#65533;&#65533;E7&#65533;&#65533;&#65533;-&#65533;t1&#65533;%&#1885;&#65533;1&#65533;&#65533;&#415;y&#65533;&#65533;&#65533;a&#65533;&#65533;Z&#65533;a;K&#65533;&#65533;dTt&#65533;=|z@&#65533;&#65533;&#65533;'&#65533;=uG&#65533;2n&#65533;&#65533;U&#65533;o&#65533;vt&#65533;U&#65533;&#65533;z&#63302;DqjxW&#65533;G&#65533;&#65533;W&#65533;&#65533;Dz&#65533;&#65533;&#65533;x&#65533;!&#65533;&#65533;e/0&#65533;-&#65533;&#65533;0&#65533;&#65533;&#65533;e&#65533;&#65533;AA4&#65533;u&#65533;&#65533;pF0'`&#65533;;>&#65533;7&#65533;M&#65533;&#65533;"&#65533;&#65533;&#65533;&#65533;&#65533;H&#65533;HA&F6&#65533;|&#65533;$!S&#65533;&#65533;H&#65533;cm&#65533;&#65533;&#65533;?,&#65533;7H&#65533;BhGA"4&#65533;*&#65533;&#65533;3zAn&#65533;&#65533;%&#65533;7&#65533;&#65533;d&#65533;&#65533;P&#65533;F>+HBz&#65533;&#65533;&#65533;]&#65533;A&#65533;6c#&#65533;l&#65533;&#1458;Z&#65533;&#65533;&#65533;mt!7&#65533;A&#65533;&#65533; QCH`3&#1153;&#65533;&#65533;ox&#65533;!i&#65533; &#65533;VA=&#58447;}&#65533;&#65533;&#65533;	h`1&#65533;&#65533;!&#65533;&#808561;D&#65533;<S#&#65533;&#65533;&&#65533;P&#65533;&#65533;&#65533;&#65533;@,()v&#65533;`&#65533;7H
&#65533;v&#65533;+`o&#65533;&#65533;&#65533;)&#65533;3&#65533;&#65533;&#65533;&#65533;{9]&#65533;$4&#65533;`&#65533;&#65533;[&#65533;&#65533;J]&#65533;&#65533;&#65533;&#65533;&#65533;
&#65533; &#65533;_&#65533;`&#65533;)Q&#65533;&#1072;&#65533;&#348;&#65533;&#65533;T&#65533;E|&#65533;S.&#65533;&#65533;&#500;&#65533;|#&#65533;&#65533;)&#65533;&#65533;&#65533;&#65533;&#65533;ry&#65533;4 &#688;;U&#65533;N >&#65533;&#65533;&#65533;p&#65533;&#65533;
&#65533;C&#65533;Bab&#65533;&#65533;GF&#65533;(&#65533;&#65533;&#65533;%&#65533;$&#65533;&#65533;&#65533;6P&#65533;J&#65533;&#65533;^4I&#65533;&#65533;T &#65533;M&#1666;&#65533; H&#65533;-Rh&#65533;f&#65533;&#65533;o&#65533;"/ I*&#65533;&#65533;&#844;&#65533;8&#65533;&#65533;@#&#65533;&#65533;b|&#65533;&#65533;5-&#65533;&#65533;&#65533;!&#65533;"&#65533;&#65533;&#65533;d&#65533;#&#65533;&#65533;&#65533; j\B&#65533;p$QD&#65533;a&#65533;&#65533;&#65533;&#65533;LCA  &#65533;&#65533;&#1056;]&#65533;&#65533;WeB:&#65533;p%&#65533;C	>A&#65533;/&#65533;M&#65533;"`H&#65533; 1&#65533;&#65533;&#65533;&#65533;&#65533;z&#65533;}!C&#65533;d"&#65533;&#65533;&#65533;a&#65533;&#65533;&#65533;&#65533;&#65533;&#65533;Dk`&#65533;&#65533;&#65533;&#65533;&#65533;&#65533;Aj&#65533;#&#65533;:K&#65533;&#65533;&#65533;0&#65533;:`v&#65533;&#65533;:&#65533;;E+\&#65533; &#65533;&#65533;H &#65533;t)@&#65533;&#65533;z`s&#65533;&#65533;VB&#65533;y&#65533;&#1553;l&#65533;`!X&#65533;&#65533;J&#65533;&#65533;&#65533;5nq&#65533;[	&#65533;&#65533; .&#65533;G%
&#65533;&#65533;`&#65533;U&#65533;X`&#65533;0x'&#65533;)&#65533;&#65533;^&#65533;&#65533;&#65533;aDf&#65533;"&#65533;&#520;&#65533;XA&#65533;&#65533;&#65533;mm&#65533;&#65533;]&#65533;&#65533;p0D&#65533;n&#65533;#&b&#65533;l&#65533;RMRc&#1091;&#65533;&#1132;&#65533;&#65533;CkOT&#65533;C4&#65533;F&#65533;&#65533;&#65533;bF&#65533;&#65533; p7&#65533;&#65533;&#65533;&#65533;*Z&#65533;-&#65533;&#65533; &#65533;H&#65533;8&#65533;!A&#65533;}d$&#65533;&#65533;>&#65533;&#65533;&#65533;D-&#65533;
J&#65533;O|&&#65533;P&#65533;d0&#1025;{&/v&#65533;&#65533;[q&#65533;&#65533;&#65533;&#65533;&#65533;Yr&#65533;&#65533;V&#65533;&#65533;(FP&#65533;&#65533;&#65533; &#65533;cH&#65533;5V&#65533;4|#&#65533;&#65533;&#566;SA&#65533;&#65533;&#65533;#&#65533;&#65533;]&#65533;&#65533;8&#65533;`&#65533;&#297;x
&#65533;&#65533;&#65533;-`&#65533;&#65533;;&#288;(&#65533;=&#65533;&#65533;&#65533;&#1722;&#989;&#65533;&#65533;&#65533;&#1040;@&#65533;&#65533;.Iv&#65533;&#65533;m&#65533;(a&#1637;O&#65533;4&#65533;&#65533;&#1441;&#65533;Z&#65533;&#65533;&#65533; 3B`&#1039;&#65533;`&#65533;&#65533;$<&#65533;bA&#65533;&#65533;"&#65533;&#65533;&#65533;&#65533;&#39489;%&#1295;&#65533;HkP&#65533;A&f&#65533;hu#0&#65533;O>&#65533;&#65533;&#135;&#65533;&#65533;&#838;&#65533;,r&#65533;&#65533;@&#65533;&#904;B&#65533;&#65533;&#65533;a&#65533;&#65533; T&#65533;&#65533;&#65533;&#65533;S&#65533;[&#65533;4jj&#65533;c&#65533;b&#65533;&#65533;P&#65533;&#173;&#65533;D&#65533;&#65533;2q1\&#65533;&#65533;&#65533;&#65533;&#65533;&#65533;&#65533;p&#65533;&#65533;&#65533;:&#65533;&#65533;&#65533;u'&#65533;&#65533;6\&#65533;,	&#65533;m,&#65533;&#65533;4&#65533;y&#65533;|s&#65533;&#65533;?'&#65533;V${6&#65533;;u&#65533;X&#65533;&#65533;&#65533;+&#65533;Q &#18563;&#65533;ia&#65533;&#65533;mD+5c6VA&#65533;&#65533;&#65533;HF&#643;	Lb &#65533;!&#512;<&#65533;&#65533;']ln+O5-&#65533;G&#65533;&#65533;&#65533;/|&#65533;&&#65533;F&#65533;r&#65533;&#65533;XTbRw9a&#65533;Z&#65533;&#933;&#65533;s&#65533;;&#65533;&#65533;:W&#65533;&#65533;`&#65533;&#65533;&#65533;GC&#65533;&#65533; &#65533;	&#65533;&#65533;)&#65533;&#65533;e&#65533;&#65533;J&#65533;&#65533;&#65533;&#65533;&#65533;&#65533;("Dba&#65533;y~'CFc&#65533;&#65533;`&#65533;&#65533;*C&#65533;&#65533;@zA"I&#65533;$&#65533; 9H&#65533;`&#65533;&#65533;`B&#65533;3&#65533;&#65533;&#65533;B&#65533;F&#65533;&#65533;&#65533;	"&#65533;&#65533;Q&#65533;z+M$&#65533;CA&#65533;&#65533;M\5&#65533;$&#65533;&#65533;&#65533;&#65533;a&#65533;&#65533;&#65533;q&#65533;&#65533;&#65533;&#65533;&#65533;X&#65533;&#65533;((&#65533;~&#65533;&#65533;&#65533;&#65533;i&#65533;&#65533;&#65533;&#65533;&#65533;&#65533;8&#65533;&#65533;<&#65533;^&#65533;&#367;&#520;G&#65533;&#65533;&#65533;&#65533;a&#65533;
&#65533;u&#65533;ofK,S&#315;&#65533;f&#65533;bYn&#1169;&#65533;&#65533;u>&#65533;&#65533;NR}&#65533;&#65533;[ET ;`"&#65533;o&#65533; &#65533;&#65533;&#65533; &#65533;&#65533;&#65533;l&#65533;*&#65533;&#65533;&#65533;.D&#65533;9&#65533;x&#65533;&#65533;&#65533;&#65533;,>@%&#65533;&#65533;&#65533;V&#65533;&#65533;&#65533;T/$&#65533;&#65533;
&#65533;&#65533;&#65533;+&#65533;m&#65533;k&#65533;&#65533;&#174;&#65533;f0&#65533;6 &#65533;&#65533;#
&#65533;&#65533;&#65533;&#65533;"%"&#65533;n&#65533;o>b
, &#65533;
B`&#65533;	s&#65533;e&#65533;&&#65533;&#65533;&#65533;&#65533;&#65533;&#65533;m&#65533;&#65533;&#65533; &#1796;&#65533;&#65533;&#65533;~&#65533;&#65533;&#65533;&#65533;&#65533;F&#65533;qh&#65533;tj&#65533;m&#65533;&#65533;"C&#65533;Hz$z &#65533;&#65533;&#65533;&#65533;0&#64082;za&#65533;>b&&#65533;&#65533;f*F&#65533;Q&&#65533;&#65533; X&#65533;H&#65533;j&#65533;$&&#65533;K&#65533;!oFb&#65533;/&#65533;P ]6&#65533;&#65533;%&#65533; :p&#65533;: 1P&#65533;&#65533;&#65533;9&#65533;F&#65533;&#65533;4&&#65533;&#65533;C&#65533;&#1039;S&#65533;f&#65533;&#261; `&#65533;:&#65533;&#65533;&#65533;m&#65533;*&#65533;`&#65533;#&#65533;j&#65533;$]&#65533;WH&#65533;&#65533;&#65533;&#65533;"&#65533;6&#65533;&#65533;&#65533;Z&#65533;<'&#65533;&#65533;W$'>G&#1793;&#65533;&#65533;&#65533;&#65533;&#65533;8&#65533;&#65533;&#65533;O&#1601;&#65533;&#65533;j&#65533;&#65533;V&#65533;0&#65533;&#65533;&#65533;i&#65533;&#65533;&#65533;j@&#1962;&#65533;&#65533;2p%&#65533;&#65533; B&#65533;&#65533;b&#668;&#65533;$@&#65533;-["&#65533;&#65533;c0&#65533;&#65533;&#65533;&#65533;$&#65533;&#65533;&#65533;&#65533;\&#65533;|0$&"F" <2*&#65533;J&#65533;`&#65533;
&#65533; B&#65533;&#65533;&#65533;&#65533;!&#65533;rH&#65533;x&#65533;&#65533;&#65533;&#65533;D>&#65533; &#1707;&#65533;&#65533;H$p&#65533;&#65533; &#65533;M$d&#65533;"Br&#65533;YD,&#65533;&#65533;&#1036;~R!&#65533;H&#65533;&#65533;&#65533;&#65533;&#65533;0!&#65533;&#65533;&#146;&#65533;J &#65533;&#65533;`&#65533;!&#65533;"<R!&#65533;&#65533;,Wb
6A@&#65533;&#65533;R&#65533;z&#65533;d&#65533;&#65533;j&#65533;C&#65533;&#65533; p&#65533;&#1988;@NJ&#65533;v@\J&#65533;^B&#65533;PKQ0&#65533;C< =&#65533;#&#65533; 1&#65533;/&#65533;_&#65533;p8P%2Q$&#65533;GT&#65533;g&#422;,%k&#65533;Vgu&#65533;&#65533;o&#65533;#&#65533;&#65533;[&#65533;&#65533;&#65533;&#65533;aq&#65533;0	&#65533; ")&#65533;	&#1060;&#65533;e&#65533;`&#65533;?&#65533;T|&#65533; L!&#65533; &#65533;&#65533;&#65533;&#65533;j&#65533;&#65533;&#65533;L0&#65533;o9D&#65533;
d&#65533;$&#65533;.&#65533;&#65533;#H&#65533;&#65533;2$&#65533;n&#65533;2#%&#65533;&#65533;&#65533;&#1136;&#65533;,R&#65533;&#65533;S&<r@&#65533; "&#658;aF!&#65533;`$&#65533;%&#65533;@ET&#65533;&#65533;0&#65533;&&#65533;$$&#65533;h&#65533;&#65533;&#65533;&#65533;&#65533;x&#65533;D&#65533;&#65533;!&#65533;&#65533; LJ8`F2&#65533;&#65533;&#65533;4&#65533;&#65533;F&#896;A&#65533;&#65533;&#65533; ~&#65533;"` C@G&#65533;j@&#65533;&#65533;&#65533;`&#65533;&#65533;a N&#65533;#:a&#250;&#65533;Ea&#65533; &#1312;
&#65533; &#65533;$&#65533;&#65533;2&#65533; b&#65533;>B &#65533;E	
&#65533;&#65533;&#65533;T	&#65533;`&#65533;`3&#65533;#ME &#65533;`/&#65533;&#22416;&#65533;&#65533;t&#65533;&#65533;"&#65533;$&#65533;O$ktD&#65533;z &#1057;F&#65533;	&#65533;&#65533;&#65533;z&#65533;t&#65533;&#65533;&#65533;&#65533;&#65533;&#65533;&#65533;N&#65533;&#65533;&#65533;&#65533; t@&#65533;O	 )&#65533;&#65533;&#65533;v&#65533;&#65533;&#65533;&#65533;G\J&#65533;^`'e&#65533;&#65533;\3&#65533;@&#65533;&#65533;2&#65533;&#65533;Q@a&#65533;&#433;6&#65533;'&#65533;&#65533;Y&#65533;f .-Dj&#65533;&#65533;d&#65533;*&#65533;&#65533;&#65533;EN&#65533;&#65533;I0&#65533;j&#65533; &#65533;&#65533;&#65533;&#65533;Bb&#65533;@&#65533;&#65533;&#65533;-yU$z&#65533;l&#65533;db&#65533;#&#65533;&#65533;!&#65533;&#65533; &#65533;&#65533;#hP&#65533;&#65533;&#65533;"&#65533;&#65533;$&#65533;$2&#65533;&#65533;$!&#65533;=&#65533;u@&#65533;N$&#65533;&#65533;=Z%!B\&#65533;&#65533;p&#65533;X&#65533;#*&#65533;&#65533;h(Y&#65533; j&#65533;&#65533;&#65533;$&#65533;aKs$@&#65533;h$&#65533;B&#65533;~&#65533;A&#65533;&#65533;M&#65533;"&#65533;&#65533;&#65533;8` H kZ&#65533;&#65533; b&#65533;&#65533;&#65533;H&#65533;-zd&#65533;2B#*&#65533;&#65533;&#65533; T&#65533;+b*4&#65533;@2 &#65533;&#65533;XI&#65533;&#65533;r&#65533;&#65533;&#65533;&#65533;$&#65533;&#65533;R&#65533;&#65533;&#65533;p&#65533; &#65533; &#160;E&#65533;"B&#65533;;&#65533;c*`f&#65533;&#65533;
<&#65533;(&#1449;X&#65533;&#65533;&#65533;;8&#65533;&#65533;:&#65533;N&#65533;~F&#65533;&#65533;&#65533; &#65533;GBAa@v&#65533;&#65533;&#65533;&#65533;C#&#65533;&#65533;&#310;&#65533;A`!&#65533;l&#65533; b&#65533;a<&#65533;&#65533;&#65533;&#1558;m7&#65533;&#65533; &#65533;n&#65533;v &#65533;&#65533;&#65533;&#65533;T&#65533;$&#65533;M&#65533;&#65533;!DH&#65533;`6B@&#65533;qi#WI.Bd&#65533;&#65533;L &#65533;/&#65533; p&#65533;&#65533;k&#65533;&&#65533;f&#65533;V&#65533;&#65533;H&#65533;&#65533;gR(&#65533;9&#65533;,t1$&#65533;&#65533;4&#65533;d&#65533;N&#65533;&#1268;&#65533;2&#65533;`;&#65533;&#65533; A"&#65533; ;?&#65533;&#65533;F$&#65533;D[&#65533;&#65533;&#1830;G&#65533;!&#65533;"&#65533;N<&#65533;&#65533;&#65533;&#65533;&#65533;&#65533;&#65533;&#65533;*&#65533;X&#65533;&#65533;"&#65533;#&#65533;&#65533;=&#65533;@$E&#65533;&#183;{/f&&#65533;&#65533;	&#65533;&#65533;F?&#65533;
No]&#65533;f>&#65533;`&#65533;&#65533;	&#65533;&#65533;$&#65533;&#65533;&#65533;&#65533;`K&#65533;N&#65533; &#65533;	&#65533;&#65533;A&#65533;SR&;&#65533;&#65533;&#65533;&#65533;EaM&#65533;^&#65533;(+"n&#65533;&#65533;xL&#65533;(7`,%&#65533;dA8&#65533;a;&#65533;a&#65533;>T&#65533;Jbfb&#65533;&#65533;@
&#65533;K2&#65533;&#65533;&#65533;&#65533;G&#65533;" ~&#65533;4&#65533;&#65533;&#65533; &#65533;uui&#65533;&#65533;&#65533;&#65533;&#65533;&#65533;&#65533;G\-$&#65533;j&#65533;&#65533;&#65533;&#65533;&#65533;M#&#65533;&#65533; 2&#65533;l&#65533;&#65533;al&#65533; &#65533;" Z&#65533;&#65533; &#1302;m&#65533;&#65533;m=&#65533;m&#65533;<&#65533;>&#65533;&#65533;`&#65533;`&#65533;n7 &#65533;n&#65533;
t&#2036;!&#65533;a6 r"*x&#65533;$&#65533;&#65533;l0&#65533;&#65533;qo@[$k&#65533;q@Z&#65533;,&#1154;&#65533;,C&#65533;&#65533;:&#65533;&#65533;&#65533;E\U.&#65533;&#65533;)|&#65533;PB&#65533;[&#65533;nB&#65533;&#65533;&#65533;&#65533;@`$j4$&#65533;&#65533;XAB&#65533;&#65533;&#65533;&#65533;&#243;&#65533;&#65533;&#46133;&#65533;&#65533;&#65533;
=&#65533;.[b|G"&#407;#
&#65533;Z&#855;,&#65533;$&#65533;FR%&#65533;&#65533;`&#65533;!&#65533;4*mR&#65533;x(3&#65533;	&#65533;K7$9&#65533;&#65533;&#65533; h<&#65533;Vqf&#65533;&#65533;0GF&#65533;&#65533;`&#65533;c&#65533;j\&#65533;U&#65533;d`&#65533;0&#65533;&#65533;uC&#65533;u^a&#65533;&#65533;t&#65533;^&#65533;tktC&#65533;&#65533;a&#65533;* &#65533;&#65533;d&#65533;&#65533;,1%.&#65533;$&#65533;ix&#65533;ZJ&#65533;%&#65533;&#65533;lE~&#65533;f&#65533;aS&#65533;@T&#65533;"&#65533;&#65533;&#65533;a&#65533;4&#65533; &#65533;lp&#65533;&#65533;&#65533;A&#65533;&#65533;&#65533;&#65533;B l&#65533;$*A&#65533;#&#65533;xkY &#65533;&#65533;&#65533;&#65533;&#65533;&#65533;`&#65533;D &#65533;&#65533;6`m&#65533;!&#65533;(a&#65533;
n&#65533;k&#65533;&#65533;&#65533;&#65533;6`&#65533;&#65533;qqWr'&#65533;r&#1882;$&#65533;?!"q5b&#65533;8&#65533;&#65533;&#65533;6u&#65533;( 6&#65533;6@&#65533;<&#65533;&#65533;(&#65533;&#65533;*O*@ ,&#65533;&&#65533;W&#65533;~&#65533;&#65533;Q<P({&#65533;S&#65533;&#65533;&#65533;&#65533;&#65533;&#65533;e&#65533;$&#65533; u&#65533;6&#65533;&#1314; &#65533;Z&#65533;
M&#65533; B&#65533;&#65533;=wA{&#65533;N&#65533;S&#153;&#65533;&#65533;|&#65533;&#65533;[&#65533;Y$&#2035;=&#65533;7&#65533;]b#Eb&#65533;p &#65533;ZD([&#65533;&#65533;&#65533;|$hU$&#65533;F_&#65533;&#65533;#&#65533;	D&#65533;`f &#65533;&#57818;f5&#65533;Y5!&#65533; &#65533;@&#65533;&#65533;&#1019;&#65533;&#65533;Z&#65533;$&#65533;&#65533;J&#65533;&#65533;&#65533;*pA &#65533;u/&#65533; &#65533;n\&#65533;&#65533;`&#65533;&#65533;&#65533;4&#65533;vX&#65533;&#65533;&#65533;&#65533;;2&#65533;&#65533; (,A~&#65533;&#65533;p&#65533;Z: &#65533;(&#65533;&#65533;&#543;pKL&#65533;&5&#65533;&#65533;&#65533;@&#65533;"j&#65533;QY&#65533;&#65533;,&#65533;l&#65533;&#65533;&#1447; P&#65533;Q&#65533;V&#65533;&#65533;1J&#65533; &#65533;U(!(A!&#65533;&#65533;&#65533;Z &#65533;&#65533;&#65533;mm &#65533;@u&#65533;@r&#65533;*"*&#65533;&#65533;&#65533;&#681;1&#717;&#65533;&#65533;&#679;&#65533;&#65533;DA&#65533;&#65533;=9&#65533;&#65533;&#65533;&#65533;\'n`S&#1796;&#65533;&#65533;&#65533;,&#65533;&#65533;&#65533;&#65533; &#65533;N&#65533;T&#65533;&#65533;&#65533;&#65533;A&#65533;&#65533;&#65533;jl0&#65533;E\z&#65533;&#65533;&#65533;&#65533;&#65533;#&#65533;WAB&#65533;&#65533;0&#65533;w&#65533;x&#65533;&#65533;n"K&#65533;&#65533;N&#65533;T&#65533;&#65533;1>i;s&#65533;9$C6v&#65533;{a&#65533;&#65533;a&#65533;W
bG&#65533;"&#65533;&#65533;AX2&#65533;&#65533;&#65533;|&#65533;&#65533;&#65533;&#65533;^&#65533;{Cn&#65533; &#65533;&#65533;)1"n pe&#65533;&+\^n&#65533;_ &#65533;&#65533;&#827; &#1588;hj&#65533;M&#65533; &#65533;&#65533;:&#65533;&#65533;&#65533;&#65533;6&#65533;?&#65533; L(}&#1855;*&#65533;&#65533;&#65533;&#65533;&#65533;&#683; &#65533;&#65533;TG[&#65533; &#65533;JG&#65533;!:&#65533;&#65533; " &#65533;"D`|O
B&#65533;qA&#65533;&#65533;U!&#65533;&#65533;0&#65533;4> S&#65533;&#65533;4^&#65533;&#65533;;&#65533;q&#65533;&#65533;4dLe&#65533;@!&#65533;&#65533;j&#65533;6&#65533;&#65533;&#65533;$P!J@*#`&#65533;&#65533;X!&#65533;&#65533;]&#65533;@^&#65533;`&#65533;&#65533;&#65533;&#65533;"@{&#65533;&#65533;&#65533;u&#505;&#65533;&#65533;&#65533;`&#65533;&#65533;&#65533;&#685;&#65533;&#65533;&#65533;&#65533;`@&#65533;&#65533;>$#gr&#65533;&#65533;&#683;&#65533;&#65533;?&#65533;<f&#65533;Fp`&#65533;&#65533; r&#203;|/D&#65533;&#65533;&#65533;&#65533;"P&#65533;@.&#65533;H&#65533;A&#65533;h\ &#65533;=&#65533;jn&#65533;,&#65533; &#65533;&#65533;
"4B&#65533;y@&#65533;&#65533;&#65533;	j&#65533;#8!&#65533;A&#65533;&#65533;U&#65533;&#65533;X%?&#65533;#&#65533;M""&#65533;&#65533;z&#65533;I&#65533;"d{&#65533;C&#65533;6&#65533;&#65533;&#65533;|&#65533;&#65533;&#65533;1F&#65533;F&#65533;!b>&#65533;&#65533;&#65533; ?&#65533;&#65533;&#65533;&#65533;f&#65533;jDp&#65533;?&#65533;'&#1145;f8&#65533;0&#65533;G&#65533;&&#1473;&#65533;k&#65533;&#65533;&#65533;&#65533;&#65533;YjJ7&#65533;5w!z&#65533;hr&#65533;u&#65533;&#65533;&#65533;A&#65533;I&#65533;D&#65533;&#65533;H&#65533;!&#65533;]!Bb&#65533;!&&#65533;&#65533;&#65533;&#65533;&#65533;&#1375;aF@F&#65533;&#65533;&#65533;&#65533;&#1021;&#65533;A&#65533;&#65533;&#65533;lX"fV&#65533;&#65533; &#65533;&#65533;&#65533;i&#65533;?c&#65533;&#65533;&#65533;O&#65533;&#65533;&#65533;X&#65533;U&#65533;""&#65533;P&#65533;&#65533;y&#65533;^ &#65533;`&#65533;&#283;iP&#289; &#65533;	(&#65533;&#65533;!&#65533;&#65533;&#65533;&#65533;d&#582;&#65533;&#65533;c]&#65533;<zF#&#65533;j3H&#65533;&#65533;&#65533;KZ&#65533;&#65533;&#65533;&#65533;7&#263;	&#65533;&#65533;&#65533;&#1120;&#65533;&#65533;&#65533;&#65533;&#65533;&#65533;&#65533;&#65533;S&#65533;s&#65533;&#65533;&#65533;;&#133;&#65533;5k6&#65533;haB&#511;;&#65533;e&#65533;&#65533;m &#65533;&#65533;&`d&#65533;	#&#65533;	&#65533;&#65533;A&#65533;&#65533;&#65533;pa&#65533;&#65533;&#790;j&#65533;8*&#65533;! &#65533;<xL&#65533;&#65533;&#970;&#641;&#65533;&#65533;&#65533;Pbh1b&#65533;&#65533;@@&#65533;&#65533;
C8 &#65533;_&#65533;&#65533;po&#65533;*E!&#65533;&#65533;&#65533;&#65533;C&#65533;&#65533;x&#65533;&#65533;&#65533;o&#1219;&#65533;&#65533;<&#65533;I~&#65533;?W&#65533;&#65533;&#65533;L&#65533;&#65533;y&#65533;&#65533;&#65533;O&#65533;&#65533;&#65533;&#65533;&#65533;V2&#65533;b&#65533;&#65533;&#65533;&#65533;&#65533;&#65533;&#65533;&#65533;	H&#65533;&#65533;	&#65533;&#1986;&#65533;d&#65533;O &#65533;G88&#65533;&#65533;j&#65533;`~&#65533;d&#65533;N&#65533;&#65533;
yS&#65533;2&#65533;q0U&#65533;&#65533;&#65533;a&#65533;6&#65533;T&#65533;?5&#65533; &#65533;&#65533;&#65533;&#65533;(&#65533;@5&#65533;&#65533;&#65533;&#65533;1&#65533;&#65533;&#65533;AK&#65533;CN&#65533;&#65533;&#65533;&#65533;R&#65533;`D*H&#65533;seF B*!&#65533;sIc&#65533;<!|iD7&#65533; 
&#65533;"&#65533;&#65533;x&#65533;&#65533;&#65533;V&#65533;4&#710;|&#65533;&#65533;&#30656;*&#34820;&#65533;&#65533;5&#65533;2y&#65533;&#65533;}&#65533;\&#65533;&#65533;&#65533;T&#65533;[4&#65533; B&#65533;J	"X&#65533;&#65533;Cs`@Bv|&#65533;&#65533;l1&#65533;C`pk&#65533;&#65533;&#65533;&#1677;&#65533;H&#65533;N+lb&#65533;@&#65533;xda&#65533;?&#65533;H&#65533;&#65533;M&#65533;s&#65533;@|&#293;&#65533;p>"@&#65533;a	W&#213;0&#65533;&#65533;&#65533;A&#65533;&#65533;&#65533;rHE&#65533;&#65533;0&#65533;#%&#65533;&#65533;&#65533; &#65533;l&#65533;@"fdS5&#65533;}EXa0D&#65533;d&#65533;`&#65533;&&#65533;D&#65533;?&#65533;&#65533;&#65533;&#65533;&#65533;&#65533;C&#65533;	a&#65533;&#65533;&#65533;>pC-&#576;&#65533;j&#65533;Q&#65533;2$@wS9&#65533;0B%&#138;&#65533;&#65533;&#65533;@&#1553;&#65533;&#65533;?
&#65533;&#65533;&#65533;&#65533; &#65533;|&#65533;&#65533;&#65533;8&#65533;x&#65533;:&#65533;'&#65533;&#65533;G&#65533;&#65533;L&#65533;&#65533;&#65533;5&#65533;&#65533;<M_.l&#65533;&#65533;&#65533;t&#65533;&#65533;?,&#1812;)&#65533;&#65533;&#65533;Q&#65533;e@&#65533;?fK&#1568;&#65533;j&#65533;!&#65533;&#65533;&#65533;&#441;&#65533;&#1363;F&#65533;&#65533;H&#65533;&#65533;&#65533;&#65533;&#65533;&#449;&#65533;&#65533;x&#65533;&#65533;<D&#65533;@&#65533;&#65533;#&#65533;?b&#65533;@&#65533;V&#65533;@&#65533;&#265;q&#65533;I&#65533;&#65533;&#65533;&#65533;V&#65533;&#65533;&#65533;&#65533;&#65533;%RY&#1940;&&#65533;n&#65533;JRr&#65533;^&#65533;&#65533;Y&#65533;@e&#65533;&#65533;&#65533;&#65533;h&#65533;&#65533;&#65533;&#65533;&#65533;&#65533;&#65533;o&#65533;&#65533;&#65533;3X&#65533;?&#65533;A{(&#65533;	&#65533;@+&#65533;C&#65533;@!&#65533;&#65533;&#65533;A%&#65533; &#65533;V#r&#65533;&#65533;&#65533;!#&#65533;&#65533;Fs80B&#778;&#65533;@(&#1548;&#65533;J&#65533;&#65533;3&#65533;K&#65533;&#65533;&#65533;B&#65533;0$M&#65533; &#65533;&#65533;D&#65533;] B4&#1219;&#65533;t&#65533;7Q&#65533;&#65533;q&#65533;s&#65533;&#65533;&#65533;P&#65533;?~Q&#65533;: &#65533;&#65533;%&#65533;&#65533;J|&#65533;k&#65533;&#65533;&#65533;=&#65533;&#65533;	&#65533;%|'&#65533;&#65533;@&#65533;&#65533;}&#65533;`&#65533;X&#65533;&#65533;U&#65533;&#65533;Fx&#65533;&#65533;Wb
&#65533;L&#65533;&#65533;a+"B&#65533;&#65533;&#65533;&#65533;&#65533;x&#65533;hg5&#65533;&#65533;&#1927;&#65533;&#65533;&#65533;&#65533;&#65533;&#65533;8&#65533;AO&#65533;g&#65533;&#65533;&#65533;&#65533;#%&#65533;H	&#65533;&#65533;@&#65533;0&#65533;5&#65533;&#65533;&#65533;w&#65533;&#65533;&#65533;3&#65533;&#65533;&#65533;<&#65533;&#65533;A&#65533;u&#65533;$y&#65533;&#65533;&#65533;&#65533;&#65533;&#65533;UMj&#65533;&#65533;&#65533;#&#65533;&#65533;H&#65533;|M&#65533;&#65533;@&#65533;@&#65533;`&#65533;&#65533;lk[&#65533;q&#65533;M$&#65533;\( &#65533;%&#65533;f&#65533;s&#65533; t&#65533;&#65533;&#65533;&#65533;&#65533;E&#65533;t&#65533;&#65533;&#65533;v&#65533;&#65533; $ <&#65533;.JOz&#65533;A@!%'&#65533;Ip]3&#65533;<&#65533;&#65533; &#65533; &#65533;&#65533;D&#65533;&#65533;jdM=&#65533;&#65533;)&#65533;&#65533;ta](&#65533;0&#65533;&#65533;&#65533;d!&#65533;	&#65533;&#65533;i&#65533;d!M&#65533;(E&#65533;!&#65533;=X`Tx%"J&#1026;&#65533;&#65533;&#65533;)C&#65533;7&#65533;&#65533;&#65533; i&#65533;Of&#65533;&#65533;&#65533;d&#65533;&#65533;&#65533;&#65533;?&#65533;MT&#65533;&#65533;I&#1028;&#65533;:&#65533; &#65533;&#65533;<H&#65533;&#65533;: &#65533;&#260;5&#65533;&#65533;(J`&#65533;&#65533;&#65533;&#65533;4&#65533;&#65533;4&#65533;&#65533;9&#65533;&#65533;&#65533;= &#65533;-qv>&#65533;3K&#65533;*&#65533;"P&#65533;p&#65533;!&#65533;&#65533;@&#449;&#65533;&#65533;&#1028;&&#65533;&#65533;F&#65533;&#65533;&#65533;G&#65533;V8&#65533;O&#65533;af &#65533;N$C&#65533;&#65533;L&#65533;sL&#65533;&#1041;&#65533;,$f&#65533;&#65533;Y[&#65533;&#16782;&#65533;41B(&#65533;&#65533;&#65533;&#65533;,v&#65533;5&#65533;&#65533;A&#65533;P&#65533;*p&#65533;&#65533;&#65533;&R:~&#65533;&#65533;&#65533;? &#65533;&#65533;Am&#65533;&#65533;A* 9&#1447; &#65533;IA
&#65533;C4y&#65533;g &#65533; &#65533;&#65533;r	&#65533;&#65533;j&#65533;t&#65533;n!9&#65533;J0&#1207;&#65533;&#65533;*&#65533; rl&#65533;k&#65533;&#65533;:&#65533;N.H&#65533;&#65533;0e&#65533;&#65533;6T&#65533;A&#65533;!&#65533;&#65533;&#65533;&#65533;w&#65533;A&#65533;X&#65533;Lf&#65533;&#65533; X&#65533;&#25970;&#65533;&#1169;&#65533;<&#65533;&#65533;&#65533;&#65533;&#65533;*E&#65533;&&#65533;&#65533;f&#65533;&#65533;9&#65533;lcC&#65533;M&#65533;&#65533;&#65533;.&#65533;d>6&#65533;S&#65533;&#65533;&#65533;&#65533;&#65533;&#65533;&#65533;&#20071;@b&#65533;&#65533;&#65533;&#65533;&#65533;&#944;&#65533;&#65533;&#65533;&#65533;D@1}&#65533;q&#65533;&#65533;Q&#65533;{&#65533;&#65533;G&#65533;@&#65533;&#65533;&#65533;!
&#65533;`&#65533;II`U!&#65533;:.&#65533;k>&#65533;&#65533;!&#65533;&#65533; &#1128;)&#65533;~&#65533;#&#65533;&#65533;&#65533; $&#65533;	^&#1027;2&#65533;&#65533;X&#518;L  V&#65533; &#65533;J&#65533;@A&#65533;&#65533;Z&#1886;&&#65533;eV&#65533;&#65533;&#376;&#65533;*R&#65533;O&#65533;u5DGZ&#65533;&#65533;|&#65533;1DlLa&#65533;&#65533;&#65533;>&#65533;&#65533;/&#65533;$&#65533;&#65533;&#65533;&#65533;&#65533;}&#65533;!B @&#65533;h"FS&#65533;#&#65533;&#65533;b&#65533;OTH&#65533;.&#65533;$(&#65533;$&#65533;h&#65533;j0`&#65533;&#65533;b&#65533;&#65533;g+[&#65533;&#65533;&#65533;}j&#65533;$<k&#65533;G;$y&#1840;&#65533;&#65533;&#65533;&#65533;&#1709;$y&#618;&#65533;&#65533;j&#65533;&#65533;&#65533;~X&#65533;&#65533;(&#65533;&#65533;&#65533;&#65533;&#65533;&#65533;&#65533;4&#517;R&#65533;!&#65533;&#65533;B&#65533;r&#65533;bt&#65533;]&#65533; 79&#65533;w|&#65533;$&#65533;=&#65533;&#65533;&#65533;&#65533;4&#65533;&#65533;&#65533;&#65533;=&#65533;&#65533;&#65533;&#65533;&#65533;&#1638;&#65533;{&#65533;&#65533;X&#65533;&#131;!m&#65533;&#65533;&#65533;&#65533;R&#65533;&#65533;&#65533;&#65533;L&#65533;&#65533;&#65533;&#65533;nq`&#65533;&#65533;s&#65533;&#65533;\&#65533;;&#65533;&&#65533;i&#65533;R@&#65533;'&#65533;P&#65533;&#65533;&#65533;&#65533;z&#65533;&#65533;|PePT{"p&#65533;B&#65533;&#65533;&#65533;&#65533;&#65533;(
7)qA&#65533;&#65533;&#65533;#&#65533;&#65533;&#65533;&#65533;2&#65533;&#65533;8&#65533;&#65533;&#65533;I&#65533;@&#65533;&#65533;w|&#65533;I &#65533;!&#65533;&#65533;NP
&#65533;=3N0&#65533;&#65533;8:V&#65533;&#65533;&#65533;&#65533;&#65533;&#65533;R&#65533;&#65533;&#65533;&#65533;&#65533;4f&#65533;&#65533;G&#65533;<5Hr&#65533;&#65533;&#65533;8c&#65533;B&#65533;J&#65533;1A&#386;r`h&#65533;&#65533;j1FQ&#65533;	&#65533;|Xq&#65533;&#65533;y\&#65533;&#65533;&#852;&#65533;&#65533;L0&#65533;&#65533; &#65533;&#65533;Y L&#65533;&#65533;A&#65533;&#65533;&#65533;&#65533;Y""&#65533;K "&#33819;&#65533;&#774;&#65533;,&#65533;&#65533;B&#65533;&#65533;&#65533;&&&#65533;E2b&#65533;&#65533;4&#65533;8&#65533;&#65533;Xc:J&#65533;>7&#65533;e&#65533;P&#65533;b&#65533;&#65533;V&#65533;%&#65533;)&#65533;b&#65533;O&#65533;&#65533; &#65533;&#65533;&#65533;&#65533;&#65533;&#65533;3&#65533;&#65533;&#65533;l,o&#65533;| &#65533;aO&#65533;&#65533;&#65533;&#65533;@&#65533;;\g+h `	QPm&#65533;&#65533;6&#65533;&#65533;m&#65533;e(k&#65533;&#65533;&#65533;@&#65533;&#65533;'&#65533;t &#65533; Z&#65533;N`&#65533;&#65533; &_&#65533;%&#65533;f'&#65533;%&#65533;&#65533;&#65533;&#65533;Fp&#65533;DMpRN&#65533;S.8w&#65533;@&#65533;L&#65533;&#65533;&#65533;&#65533;U&#65533;31&#65533;&#65533;5xiM&#65533;N4&#65533;89&#65533;;V&#65533;&#65533;q 0&#65533; &#65533;1:&#65533;&#65533;&#65533;`" &#65533;
&#65533;Ci&#65533;&#65533;/&#65533;&#65533;\&#1541;&#65533;< &#65533;(&#1504;P&#65533;b&#65533;ss;=&#65533;0A3&#65533;eW&#65533;&#65533;&#65533;0An!fV/$V%&#65533;T&#65533;&#65533;U&#65533;&#65533;u@&#65533;&#65533;*&#65533;&#65533;*a]&#65533;&#65533;&#65533;&#65533;&#65533;I&A&#65533;9C&#65533;#&#65533;8$	&#65533;9Wp&#65533;&#65533;:  &#65533;&#65533;&#65533; R&#65533;&#65533;U[&#65533;=&#65533;`x&#65533;&#65533;)&#65533;4&#65533;&#65533;&#65533;@&#65533;&#65533;
&#65533;f&#65533;&#65533;
&`/&#65533;0D&#65533;&#65533;/&#65533;&#65533;&#65533;b&#65533;b&#65533;&#65533;&#65533;&#65533;&#65533;z:&#65533;&#65533;&#65533;&#65533;6m&#65533;,8P&#65533;&#65533;&#65533;&#65533;<x`&#65533;&#65533;&#65533;hv&#65533;`Tg&#65533;&#65533;&#65533;&#65533;&#65533;Y&#65533;`	&#65533;5G&#65533;8Z$&#65533;UY&#65533;&#65533;QH j&#65533;r>&#65533;&#65533;!7&#65533;C P\X(QHj&#65533;mb!lsg("d3"RH%&#65533;&#1537;&#65533;;Y&#65533;&#65533;a&#1153;Zr&#65533;&#65533;,&#65533;SM&#65533;&#65533;/pN&#65533;&#65533;?&#65533;SDr&#65533;&#65533;&#65533; 58&#65533;&#65533;13' &#65533;&#65533;1@qG&#65533;&#65533;9!^&#132;Ga'&#65533;q&#65533;Nir&#65533;Pr&#65533;0'&#65533;]<D&#65533;b9&#65533;,s6&#65533;(&#65533;&#65533;c#pR0&#65533;&#65533;Q=7  +&#65533;C&#65533;t&#65533;"&#65533;&#65533;&#65533;&#65533;!&#65533;]7Aa &#65533;&#65533;Yq&#65533;&#65533;&#65533;*&#65533;&#65533;2|&#65533;&#65533;"2 |&#65533;?v&#65533;8&#65533;1L&#65533;&#65533;MURM&#65533;du&&#65533;L&#65533;
L0xn1&#65533;&#65533;e%&#65533;%&#65533;	&#65533;b&#65533;&#65533;&#65533;&#65533;&#65533;&#65533; &#65533;0c&#65533;&#65533;&#65533;&#65533;&#65533;tW1D?&#65533;C&#65533;&#65533;q&#65533;GX&#65533;6&#65533;&#65533;f&#65533;&#65533;&#65533;&#65533;qK&#65533;&#65533;x$&#65533;&#65533;S&#65533;1(&#65533;	%&#65533;	&#65533;P&#65533;&#65533;&#65533; >&#65533;&#65533;Y&#65533;g>g	&#65533;WY&#65533;fj &#65533; &#65533;&#65533;r
dYf&#65533;;&#65533;l&#65533;&#65533;&#65533;&#65533;&#65533;)&#65533;&#65533;&#65533;H &#65533;&#65533;l@&#65533;%7r6pc!&#65533;47&#65533;&#151;&#65533;au&#65533;^X&#65533;%[&#129;&#65533;&n
q&#65533;,2&#65533;?&#65533;C&#65533;?.&#65533;N&#65533;y&#65533;&#65533;&#65533;?&#65533;&#65533;>&#65533;p&#65533;p1&#65533;V&#65533;&#65533;d&#65533;&#1236;&#65533;1K&#65533;&#65533;:&#65533;a;G&&#65533;&#65533;t7&#1115;&#65533;9&#65533;TZ<
%d(sA&#65533;&#65533;(&#65533;&#65533;&#65533; Rb&#65533;]7&#65533;&#65533;&#65533;wQ4@)@&#65533;08#T&#65533;&#65533;&#65533;8`&#65533;&#65533;R&#65533;ig
7|v@2&#65533;p(0&#1248;9&#65533;@&#65533;&#65533;uL
v&#65533;&#65533;&#65533;! &#65533;&#65533;Z&#65533;&#65533;&#65533;&#65533;&#65533;&#65533;&#65533;&#65533;&#65533; -&#65533;&&#65533;&#65533;&#65533;&#65533;r&#65533;#`&#65533;P&#65533;&#65533;\7q&#65533;&#65533;&#65533;&#65533;&#65533;&#65533;`U&#65533;p&#65533;&#65533;M&#65533;m}&#65533;&#65533;&#65533;D&#793;&#65533;&#1101;&#65533; $0$p&#65533;a+V&#65533;*&#65533;VvF&#65533; &#65533;&#65533;&#65533;&#65533;&#65533;A&#65533;&#65533;&#65533;PZQ }&#65533;&#65533;iptY&#65533;&#65533; r&#65533;&#65533;&#65533;&#65533;W&#65533;&#65533;&#65533;&#65533;{U:&#65533;&#65533;a 6&#65533;AV7&#65533;"&#1139; &#65533;tr!&#65533;U&#65533;&#65533;&#156;&#65533;"&#65533;&#65533;(&#65533;1&#65533;P&#1312;&#65533;&#65533;&&#65533;&#65533;&&#65533;&#65533;//&#65533;" &#65533;?&#65533;&#65533;#=$&#1232;&#65533;@bw&#65533;iw6$({SJb8&#65533;&#65533;&#65533;&#65533;&#65533;&#65533;"U&#65533;$A&#65533;&#65533;&#65533;ILH&#65533;qYPza&#65533;aR&#65533;&#65533;hY&#65533;&#65533;&#65533;&#65533;+7&#65533;J&#65533;&#65533;&#611;sv&#65533;&#65533;4y  &#256;~qQV&#373;(&#65533;u&#65533;&#65533;RP&#65533;8-&#65533;&#65533;&#65533;(&#65533;{&#65533;`
&#65533;&#65533;E;&#65533;&#65533;&#65533;&#65533;PBM&#65533;:'&#65533;;FzfO&#65533;&#65533;:=&#65533;&#65533;&#65533;_7&#65533;&#65533;&#65533;&#65533;&`f0sFW>&#65533;&#1222;&#65533;W&#65533;(&#65533;j&#65533;7A
&#65533;K&#65533;&#65533;q&#65533;q`&#65533;4	^&#65533;.]&#65533;P&#65533;Z&#65533;&#65533;A&#65533;,M$&#65533;&#65533;@8&#65533;&#65533;&#65533;c+&#65533;q&#65533;&#65533;&#65533;iTB0>&#65533;&#1389;&#65533;
&#65533;i&#65533;&#65533;&#65533;\GuG&#65533;&#65533;E`R&#65533;C&#65533;}4mXHLk[.&#65533;l5U&#65533;.HG&#65533;'&#65533;w9JY&#65533;4I &#65533;&#65533; <&#65533;P5&#65533;&#65533;&#65533;"/&#65533;K-&#65533;&#65533;&#65533;&#65533;#&#65533;*[!k&#65533;S&#65533;&#65533;&#65533;9
|#"&#65533;8&#65533;&#65533;p&#65533;&#65533;}Z&#65533;2&#65533;1.&#65533;S3&#65533;?&#65533;R&#65533;J*!NA&#65533;&#65533;&#65533; 	Q&#65533;7&#65533;&#65533;&#65533;.L&#65533;X&#65533;(&#803;(&#65533;p5,&#201;ru"&#65533;&#65533;&#65533;
&#65533;P &#65533;O&#65533;&#65533;e&#65533;Jj&#65533;=
R`&#65533;&#65533;&#65533;|  g;&#65533;8+&#65533;r&#65533;&#65533;Z!&#65533;H&#65533;;!&#65533;D&#65533;z&#65533;7&#65533;l&#65533;&#397;q&#65533;&#65533;d'&#65533;,&#65533;~&#65533;z&#65533;&#65533;&#65533;\Hs&#65533;	&#65533; &#65533;&#65533;J p&#65533;&#65533;&#65533;k&#65533;0D /&#65533;&#65533;&#65533;&#65533;PQDpD&#65533;QL&#65533;&#65533;&#65533;6&#65533;&#65533;&#65533;&#65533;Y&#65533;
x&#65533;&#65533;&#65533;v&#65533;&#65533;SX&#65533;&#65533;&#358;&#65533;`&#65533;&#65533;&#65533;{&#65533;&#65533; &#65533;&#65533;Y&#65533;&#65533;&#65533;b&#65533;&#65533;J&#65533;
&#65533;J&#65533;j&#65533;wY2&#65533;F"qx)&#65533;Gp &#65533;/&#65533;a&#65533;&#65533;
by&#65533;}&#65533;&#65533;!&#65533;mlCJ&#65533;&#65533;&#65533;&#65533;&#65533; l&#65533; k!: &#65533;*&#65533;;'WKHp8&#65533;V8&#65533;U #0&#65533;&#65533;&#65533;s&#65533;7E&#65533;?&#65533;8!&#65533;&#65533;l&#65533;-&#65533;5P#a&#65533;#&#65533;0K3,&#65533;&#65533; -&#65533;{K&#65533;r:V&#65533;&#65533;T&#65533;#yCk&#65533;
&#65533;&#65533;T@&#65533;&#65533;&#65533;4I&#65533;&#65533;$=&#65533;1|&#65533;e=&#65533;h&#65533;9g&#65533;&#65533;7&#65533;P W@ &#65533;71	l8&#65533;&#65533;j0U&#65533;\'&#65533;j&#65533; &#65533;Q&#65533;\1&#65533; &#65533;q&#65533;&#65533;j+&#65533;p&#65533;QS&#65533;%!&#65533;&#65533;&#65533;z&#65533;X;j&#65533;&#65533;l&#65533;m0&#65533;e,&#65533;&#65533;g&#65533;&#65533;\&#65533;&#65533;1&#65533;1h&#65533;q&#65533;&#65533;P&#65533;<&#65533;&#65533;A&#65533;D&#65533;&#65533;r&#65533;&#65533;\&#65533;&#412;&#65533;&#65533;0&#65533;!0&#65533;&#962;1&#65533; `a&#65533;&#65533;(&#65533;&#65533;A &#65533;ruS&#65533;&#65533;&#65533; H&#65533;A&#65533;&#65533;Q`&#65533;&#65533;&#65533;&#65533;&#1671;A&#65533;&#65533;"&#65533;&#65533;&#620;ZK	&#65533;&#65533;&#65533;X&#1157;&#65533;&#65533;[ 5&#65533;&#65533;[&#65533;6&#605;&#1807;D&#65533;&#65533;&#65533;&#65533;&#1066;&#65533;&#65533;&#65533;m&#1804;&#65533;&#65533;&#65533;:&#65533;\R&#65533;&#65533;Uk&#65533;&#65533;p &#65533;vU&#65533;K&#65533;&#65533;&#65533;/&#65533;&#65533;&#65533;&#1975;D|G&#65533;&#65533;&#65533;s&#65533;#<&#65533;
&#65533;&#65533;-&#65533;mK&#65533;&#65533;&#65533;"}&#65533;;80&#65533;8Pb Vr	SY&#65533;&#65533;&#65533;%v2A&#65533;PD&#65533;;UKV	&#65533; >&#65533;(=1w&#65533;b0&#65533;"f&#65533;P&#65533;<&#65533;qQmi@&#65533;1&#65533;i&#65533;(dj&#65533;&#65533;&#65533;O&#885;j&#65533;&#65533;y&#65533;re&#65533;T&#65533;&#65533;j&#65533;2Pc0&#65533;&#65533;&#65533;a&#65533;&#65533;v( &#65533;&#65533;&#65533;&#65533;X&#65533;&#65533;A0r&#65533;&#65533;&#65533;0&#65533;&<&#65533;&#65533;&#65533;&#65533;&#65533;q&#65533;&#65533;&#65533;&#65533;T&#65533;&#65533;T&#65533;&#65533;&#65533; &#53369;z0
w>&#65533;<&#65533;`&#65533;&#65533;&#65533;L&#65533;&#65533;&#65533;0	&#65533;&#65533;L&#65533;&#65533;&#65533;&#65533; &#65533;ys&#65533;&#65533;&#65533;&#65533; &#65533;	K&#65533;/&#65533;&#65533;&#65533;&#65533;&#652;uY&#65533; 
&#65533;A&#65533;S&#65533;.&#65533;&#65533;&#65533;;w&#42391;)|`CjtKg 2&#65533;&#65533;&#65533;&#65533;~FWO q
&#65533;[m>&#65533;&#65533;&#65533;5&#65533;&#65533;r &#157;5&#65533;
&#65533;[&#1135;&#65533;V J+&#65533;&#65533;;&#65533;&#65533;&#65533;&#65533;&#65533;9T&#65533;n&#65533;&#65533;&#65533;&#65533;VK&#65533;&#65533;&#65533;&#65533;&#65533; &#65533;&#1266;8 &#65533;yw0&#65533;#9)s&#65533;&#65533;0x&#65533;&#65533;A&#65533;&#65533;0p7:&#65533;<`1&#65533;10&#65533;&#65533;&#65533;&#65533;&#65533;&#65533;8&#65533;`&#65533;&\&#65533;xk&#65533;7 &#65533;&#65533;`&#65533;m&#65533;?&#65533;(&#65533;&#65533;&#979;&#65533;&#931;Pf&#65533;b&#65533;&#65533;&#65533;pr&#65533;9Aj &#65533;,&#65533;&#65533;&#65533;FZELeE200&#65533;Z&#65533;&#65533;&#65533;&#65533;og5&#65533;W~C!){:&#65533;`&#65533;&#65533;&#65533;&#65533;&#65533;&#65533;&#65533;s&#1220;&#65533;&#65533;J{&#65533;&#65533;@&#65533;&#65533; &#65533;&#65533;&#65533;	&#65533;pj&#65533;W`&#1524;:0&#65533;&#588;&#65533;&#65533;&#65533;&#65533;&#65533;z&#65533;}>&#65533;&#65533;@&#65533;K&#65533;iX &#65533;&#65533;&#402;&#65533;&#65533;&#65533;:&#65533;-_&#65533;&#65533;r1&#65533;D&#65533;&#65533;&#65533;1`&#65533;5&#65533;&#65533; &#65533;&#65533;&#65533;&#1607;g@&#65533;&#65533;&#65533;&#65533;i&#65533;P&#1755;&#65533;-&#65533;&#65533;Wq(~M&#65533;&#65533;&#65533;&#65533;K&#65533;{&#65533;&#65533;k_1&#65533; &#65533;5&#65533;&#65533;!&#65533;r&#65533;P&#65533;&#65533;JD&#65533; &#65533;DEo&#1917;&#65533;&#65533;I&#65533;&#65533;&#65533;y&#65533;OlNgP&#65533;{&#65533;8&#65533;&#65533;1X&#65533;h&#65533;&#65533;&#65533;q&#65533;7!&#65533;8&#65533;&#65533;&#65533;&#212;&#65533;J&#65533;&#65533;3&#65533;&#65533;&#65533;&#65533;&#65533;&#65533;&#65533;%ir&#65533;T:&#65533;&#65533;Nw&#65533;70myp&#65533;"r&#65533;&#65533;&#65533;&#65533;&#65533;&#65533;kO	&#65533;W&#65533;&#65533; &#65533;&#65533;&#65533;A(&#65533;&#65533;'&#65533;&#65533;M0&#65533;/&#850;&#65533;&#65533;&#65533;&#65533;2a&#65533;&@&#65533;SA&#815;&#65533;&#65533;
&#65533;&#65533;&#65533;e&#65533;||&#65533;&#65533;&#33212;w&#65533;&#65533;&#65533;1&#65533;&#65533;&#65533;&#556;&#65533;Cf&#65533;'&#65533;i(&#65533;E&#65533;R&#65533;&#65533;!Bd) S&#65533;&#65533;&#65533;&#65533;&#65533;W&#65533;&#65533;&#1474;&#65533;&#65533;&#65533;&#65533;uL&#1585;&#65533;
&#65533;&#65533; &#65533;&#1398;&#65533;e&#65533;&#65533;-&#65533;A&#65533;&#65533;n&#65533;&#65533;oAF4&#65533;&#297;&#65533;&#65533;&#65533;&#65533;&#65533;&#65533;[&#65533;o&#65533;=w#&#65533;#&#65533;O&#961;&#65533;&#65533;&#1302;+&#65533;X&#65533;&#65533;&#65533;A
&#65533;&#65533;&#65533;B&#65533;8^&#65533;&#65533;&#65533;&#65533;1&#65533;&#65533;n&#65533;Q&#65533;&#65533;&#65533;.D&#65533;&#65533;
a&#65533;A&#65533;EX*&#65533;&#65533;&#65533;J&#65533;&#65533;&#65533;&#65533;&#65533;Lb&#65533;&#65533;&#65533;&#65533;&#65533;&#65533;f&#65533;y&#65533;&#65533;&#1391;_&#65533;E&#65533;J&#65533;WtQ&#65533;Oz5Z`&#65533;s&#65533;`&#65533;AB&#65533;&#65533;G&#65533;&#65533;
&#65533; &#65533;d&#65533;&#65533;&#65533;&#65533;2&#65533;&#65533;
&#65533;*Z&#65533;&#65533;
Z &#65533;v&#65533;&#65533;0&#65533;&#65533;&#65533;&#65533;&#65533;*p&#65533; d0&#65533;&#65533;&#65533;j &#65533;&#65533;ij&#65533;&#487;&#65533;QF9
BA&#65533;&#65533;&#65533; 1&#65533;F&#65533;&#65533;&#65533;&#65533;&#65533;&#65533;#&#65533;d@&#65533;(
&#65533; 2&#65533;A&#65533;R&#65533;*&#65533;2&#65533;JP
: &#65533;Q&#65533;&#65533;&#65533;&#65533;&#1312;&#65533;&#65533;t&#65533;M8&#65533;sN:&#65533;S&#65533;2&#65533;&#65533;&#65533;&#65533;&#65533;@&#65533;&#65533;#(&#65533;M&#65533; o&#65533;&#65533;&#65533;&#65533;&#65533;(*0&#65533;:$~!&#65533;&#65533;&#65533;&#65533;&#1154;&#65533;&#65533;F &#65533;P`&#65533; d&#65533;!&#65533;(&#65533;&#65533;Q&#654;j&#65533; b%&#65533;&#65533;&#65533;&#65533;b&#65533;+&#65533;k&#65533;&#65533;&#65533;&#65533;&#65533;>`@&#65533;&#65533;s2
&#65533;@
J&#1440;+2+&#33470;
B&#65533;&#65533;Q&#65533;6&#65533;y&#65533;&#65533;6C&#65533;&#65533;&#65533;:
&#65533;g&#65533;&#474;8&#65533;w
&#65533;&#65533;K&#65533;9&#65533;&#65533;0&#65533;b&#65533;&#65533;&#65533;&#65533;Qm5&#65533;&#65533;&#65533;&#65533;&#65533;&#65533;&#65533;&#65533;^xAw&#65533;G!&#65533;&#15291;,&#65533;Ft&#65533;&#65533;&#65533;&#65533;&#65533;A":&#65533;<&#65533;&#65533;&#65533;D"=&#65533;4&#65533;d&#65533;&#65533;&#65533;'&#65533;&#65533;&#65533;+h&#65533;~[f`&#65533;&#65533;?&#65533;&#65533;p<,&#65533;&#298;&#65533;&#65533;&#31666;2&#65533;[&#65533;2&#65533;&#65533;f1&#65533;&#65533;25C&#65533;&#65533;&#58017; &#65533;A&#65533;&#65533;&#65533;&#65533;rc&#65533;&#65533;F&#65533;&#65533;G&#65533;&#65533;&#65533;.b&#65533;&#65533; }*&#65533;=&#65533;&#65533;6'g&#65533;&#65533;'&#65533;&#1467;"!&#65533;0*	
&#65533;Kj&#65533;&#65533;&#65533;&#65533;z&#65533;&#65533;(&#65533;&#65533;c&#65533;k&#65533;rS&#65533;3&#65533;|s&#65533;;G9&#65533;@&#65533;'PA&#65533;(&#65533;&#302;&#65533;&#65533;!&#65533;B*M&#65533;&#65533;u
&#65533;:&#65533;_E0&#65533;w&#65533;1&#257;&#65533;3&#65533;&#29563;I&#129;iJ&#65533;&#65533;&#65533; &#65533;+P&#65533;&#450;^0&#65533;-Y1	&#65533;g&#65533;&#65533;ac&#1073;&#65533;)&#65533; [zU&#65533;&#65533; &#65533;1&#65533;&#65533;&#65533;*&#65533;&#65533;+&#65533;&#65533;'&#65533;&#65533;&$&#65533;&#65533;K&#65533;&#65533;<"%&#65533;p&#65533;&#65533;&#65533;&#65533;?BB4Ud D&#65533;&#65533;&#65533;&#65533;fA
&#65533;	&#65533;An&#65533;&#65533;&#65533;F&#65533;&#65533;6d&#65533;&#65533;@ &#65533;b&#65533;?b&#65533;0x&#65533;6%&#65533;Z
1&#65533;!T&#65533;x&#65533;&#65533;.
B&#65533;9&#65533;&#65533;&#65533;&#1915;&#65533;&#65533;&#65533;&#65533;	xw&#65533;&#65533;&#65533;'&#65533;&#65533;&#65533;&#65533;a&#65533;X &#65533;&#65533;&#65533;&#65533;&#65533;&#65533;&#65533;J&#65533;&#65533;&#65533;&#65533;(h4&#65533;&#65533;&#65533;2&#65533;3e &#65533;"x4`&#65533;h&#65533;&#65533;&#65533;x&#65533;&#65533;(&#65533;&#65533;&#65533;&#65533;&#65533;&#65533;"&#65533;&#65533;&#65533;l2j&#1360;`&#65533;N&#65533;&#65533;&#65533;G8&#65533;&#1181;&#65533;&#65533;&#65533;E$@R&#65533;&#65533;&#65533;&#65533;&#65533;&#65533;Ws&#65533;A&#65533;GxMHyJ&#65533;$&#65533;-u&#65533;M&#65533;&#65533;?gJ&#65533;AE9&#65533;&#65533;*&#65533;&#65533;#&#65533;R&#65533;&#65533;&#65533;e&#65533;Dg&#65533;&#65533;&#65533;&#65533; &#65533;HB&#435;&#65533;el&#65533;"P(&#65533;&#65533;&#65533;*PA&#65533;&#65533;+&#65533;
&#65533;&#65533;X"
&#65533;&#65533;N5&#65533;&#65533;&#1805;'(&#65533;7+&#259;8&#65533;
LE&#65533;ht )PJA: &#65533;K`{&#65533;&#65533;&#65533;&#65533;&#65533;|&#65533;W&#65533;&#65533;&#65533;&#1154;&#65533;x&#65533;&#65533;&#65533;&#65533;&#65533;u&#65533;w&#65533;&#65533; {&#65533;Eg
&#65533;&#1085;$&#65533; &#65533;&#65533;&#65533;&#65533;3
o=&#65533; &#65533;!Ee*s L`&#65533;&#65533;&#65533; &#65533;L1&#65533;#&#65533;&#65533;f&#65533;&#65533;&#65533;K(`5dM-&#65533;g&#65533;&#65533;@2&#65533;&#65533;&#45361;x[A&#65533;&#65533;	&#65533;@&#65533;H&#65533;&#65533;lSO@&#65533;&#65533;&#65533;&#65533;&#65533;hP&#65533; !&#65533;&#65533;|P&#65533;Z&#65533;ue.&#65533;Y&#65533;&#65533;&#65533;%n&#65533;=.[O&#65533;&#65533;"]&#65533;WT&#65533;iyML&#65533;h&#65533;O&#65533;&#65533;`%&#1386;"&#358;m&#827;Z&#65533;&#65533;"&#65533;<"&#1165;f46q&#65533;"&#65533;:&#998;&#65533;&#65533;&#65533;g&#65533;&#65533;&#498;i
wB&#65533;'&#65533;&#65533;&&#65533;D&#65533;Zx&#65533;x&#65533;JA&#65533;y%#|Iq&#65533;&#65533;W&#65533;	&#65533;2&#65533;U&#65533;&#65533;%.-EwK&#65533; $O&#65533;r&#65533;&#65533;5&#65533;c&#65533;X&#65533;b&#65533;&#65533;h&#65533;uQ ,!&#65533;&#65533;&#65533;J&#65533;&#65533;m&#65533;&#65533;&#65533;K&#65533;&#65533;&#65533;H&#65533;&#65533;&&#65533;&#65533;D&#65533;%MA&#65533;&#65533;&#65533;}&#65533;'=&#65533;=&#65533;hE&#65533;l`X&#65533;r&#65533;^&#65533;&#65533;&#65533;J&#65533;V&#65533;&#65533;&#65533;cY&#65533;-8{&#65533;[&#65533;o<&#65533;&#65533;D&#65533;?&#65533;p+&#65533;&#65533;(&#65533;Q@&#65533;`fZS(&#65533;H]G&#65533;I&#65533;&#65533;&#65533;&#65533;)@&#65533;R&#65533; &#65533;&#65533;&&#1834;WF&#65533; !$ &#65533;$0&#65533;`&#65533;&#65533;VCQAj&#65533;T&#65533;#&#65533;Z{&#65533;r&#65533;2' &#65533;&#1578;&#65533;&#65533;z&#65533;&#65533;\&#171;&#341;&#65533;&#65533;&#65533;
E&D&#65533;g-&#65533;m&#65533;-D&#65533;&#65533;&#65533;&#65533;&#65533;aBt&#65533; X&#65533;z
|&#65533;&#65533;BH<&#65533;&#65533;&#65533;&#65533;&#65533;&#65533;&#65533;t&#65533;0&#65533;&#65533;B&#65533;&#65533;N&#65533;_UhGm^$&#65533;G&#65533;&#65533;2:[&#65533;&#65533;&#65533;&#65533;&#65533;&#65533; #)&#65533;&#65533;&#65533;&#65533;t&#65533;"&#65533;bc&#65533;&#65533;&#1725;&#1128;|&#65533;&#65533;O&#65533;p&#65533;Gl&#65533;]&#65533;5ja&#65533;L&#65533;x0oW&#65533;	0&#65533;r&#65533;p%&#65533;&#65533;&#65533;lhG&#65533;=9@&#65533;&#65533;&#65533;E !`&#65533;&#65533;b&#65533;e&#65533;i&#65533;E&#65533;&#65533;&#65533;&#65533;&#65533;J&#65533;&#1933;&#65533;"&#65533;&#65533;p&#65533;H&#65533;&#65533;&#65533;4&#65533;E&#65533;5)(&#65533;&#65533;W&#65533;&#65533;ZP &#65533;&#65533;@G&#65533;&#65533;&#65533;&#1168;&#65533;@&#65533;C&#65533;&#65533;&#65533;&#65533;&#65533;)&#65533;s&#65533;&#65533;_&#65533;JR&#65533;&#65533;&#65533;I&#65533;q V$-&#65533;*,Z&#65533;- &#65533;Q&#65533;&#65533;1-&#65533;#&#872;L3&#65533;"0&#65533;t&#65533;cS&#65533;w&#65533;&#65533;0&#65533;Q&#65533;&#65533;&#65533;&#1784;&#65533;d@&#65533;!&#65533;&#65533;8&#65533;&#65533;?p&#65533;6&#65533;qx&#65533;&#65533;~&#65533;&#65533;5&#65533;&#65533;&#65533;&#65533;&#65533;8P&#65533;X3&#65533;H&#65533;P&#65533;&#65533;&#65533;w &#65533;&#65533;=gf6&#65533;&#65533;&#65533;x&#65533;&#65533;3&#322;&#65533;1qV&#65533;&#65533;&#65533;=7&#65533; &#1875;[&#65533;4EAB;&#65533;&#65533;q&#65533;&#65533;&#65533;
"&#65533;&#65533;#&#65533;&#65533;d&#65533;fk/&#65533;&&#65533;$&#65533;Mc&#65533; &#65533;*&#65533;T&#65533;&#65533;@`##&#65533;&#65533;&#65533;&#65533;<&#65533;&#1310; &#65533;&#65533;&_P% &#65533;z&#1519;&#65533;&#65533;&#65533;&#65533;T&#65533;&#65533; q>6H&#65533;rx&#65533;G_&#65533;&#65533;AA&#65533;&#1063;&#65533;`&#65533;"&#65533;E&#65533;&#65533;|Y&#65533;&#65533;&#65533;H&#65533;3R&#65533;&#65533;`$~&#65533;NA`	&#65533;&#65533;3&#65533;&#65533;&#65533;&#65533;&#65533;&#65533;8&#65533;&#65533;&#65533;v&#65533;&#65533;&#65533;&#65533;&#65533;X&#65533;&#65533;&#65533;w&#65533;&#65533;&#65533;wH&#65533;
t&#65533;&#65533;&#1160;&#65533;5&#65533;
D&#1025;p&#65533;&#65533;&#65533;&#65533;0&#65533;wQ	&#65533;p&#65533;!9&#65533;&#65533;&#65533;&#65533;&#65533;&#65533;&#65533;4p&#65533;&#1055;e&#65533;&#65533;d&#65533;t&#65533;Ux&#65533;Upx&#65533;&#65533;&#65533;&#65533;&#65533;&#65533;&#65533;&#65533;&#65533;R&#65533;&#65533;&#65533;&#65533;&#65533;:&#65533;.s/x 5&#65533;&#1025;;&#65533;&#65533;(t&#65533;&#65533;&#65533;0&#65533;B&#301515;:(&#65533;ZH&#65533;&#65533;&#65533;&#65533;&&#602;3$&#65533;&#65533;&#65533;14&#65533;&#65533;&K@&#65533;0&#65533;&#65533; (&#65533;&#65533;&#65533;X&#65533;&#65533;8#&#65533;&#65533;&#65533;h&#65533;;&#65533;J&#65533;&#296;&#65533;a&#65533;&#65533;&#65533;&#65533;0(&#65533;&#65533;&#65533;&#65533; #&#65533;&#65533;<&#65533;8&#65533;&#65533;&#65533;&#65533;&#65533;&#65533;)&#1592;&#296;gC&#65533;&#65533;	&#65533;&#65533;2g&#65533;&#65533;S&#65533;&#65533;&#65533;&#65533;a&#65533;&#65533;L&#65533;&#65533;&#65533;+&#65533;&#65533;](&#65533;;&#65533;,&#65533;X&#65533;&#65533;&#65533;.]&#65533;&#65533;._\ &#65533;&#65533;`&#65533; F&#65533;,&#65533;&#65533;&#65533;DflF&#65533;r&#65533;&#65533;S&#65533;&#65533;>&#65533;&#65533;&#65533; &#65533;42O,>&#65533;f&#333;&#1540;"&#65533;`ts&#65533;&#65533;pX*&#65533;DH&#65533;v&#65533;&#65533;H:&#1025;&#65533;*
&#65533;&#65533;!&#65533;1*&#65533;)AP&#65533;&#65533;&#65533;&#65533;&#65533;&#65533;&#65533;&#65533;i&#65533;&#65533;&#65533;BH&#65533;'`&#65533;xx&#65533;&#65533;{&#65533;&#65533;0&#65533;&#65533;&#65533; 3!&#65533;8&#65533;H*p&#65533;&#1513;8h&#65533;&#65533;&#65533;&#65533;&#65533;p gy &#65533;&#65533;0&#65533;&#65533;&#65533;&#65533;&w&#1073;&#65533;&#65533;&#65533;I@}&#65533;&#65533;&#65533;&#65533;&#65533;3&#65533;}&#65533;&#65533;&#65533;&#65533;I&#65533;'A&#65533;&#65533;&q'&#65533;t&#65533;&#65533;&#65533; &#65533;&#65533;!j&b&#65533;&#65533;P,&#65533;/h g,&#716;0&#65533;+&#65533;&#65533;&#65533;&#65533;XGs&#65533;&#65533;&#65533;&#65533;&#65533;&#65533;&#65533;<q&#65533;&#65533;[&#65533;&#65533;&#65533;Q&#65533;|R	&#65533;&#65533;&#65533;H&#496;{p&#65533;!&#65533;&#65533;X&#450;&#65533;&#65533;&#65533;mHQ&#65533;&#65533;0&#65533;&#65533;&#65533;&#65533;z&#65533;&#65533;&#65533;&#65533;&#65533;:&#65533;&#65533;L&#964;&#65533;A)&#65533;&#65533;6?&#65533;F&#65533;A&#65533;&#65533;&#65533;&#65533;4&#65533;&#65533;%j,&#65533;&#65533;&#65533;-p&#65533;&#65533;&#65533;&#1280;[&#65533;&#65533;8&#65533;&#65533;&#65533;.&#65533;&#65533;"V&#65533;h&#65533;D&#65533;&#65533;&#65533;&#65533;&#65533;&#65533;3&#65533;&#65533;!&#65533;!&#65533;&#65533;&#65533;p&#65533;&#65533;&#65533;!&#65533;&#65533;P&#65533;&#65533;;&#65533;1&#65533;&&#65533;&#65533;)H&#65533;i&#65533;+0V&#65533;U&#65533;&#65533;P&#65533;/(&#65533;W(]&#65533;&#65533;H(&#65533;&#65533;&#65533;&#65533;I&#1036;39&#65533;&#65533; &#65533;<&#65533;&#65533;&#65533;&#65533;&#65533;&#65533;&#65533;*`&#65533;f&#65533;M&#65533;M&#65533;I&#65533;&#65533;T&#65533;&#65533;\W&#65533;&#635;&#65533;&#65533;J&#65533;Mp&#65533;0P &#65533;B&#65533;&&#65533;&#129;" 
 &#65533;&#65533;r&#65533;EZ-v&#65533;&#955;h'1&#65533;&#65533;&#65533;TEf&#65533;&#65533;H&#65533;ZL&#65533;B&#65533;L@t&#65533;&#65533;&#65533;&#65533;0&#65533;<&#65533;E&#65533;&#675;+#K|&#571;&#65533;&#65533;&#65533;&#65533;&#65533;&#65533;+&#65533;D&#65533;@&#65533;&#65533;&#65533; 22&#778; &#65533;&#304;&#65533;0&#1913;&#65533;&#65533;0S&#65533;&#65533;&#379;x&#65533;&#65533; i&#65533;&#65533;&#280;&#65533;&#65533;0&#65533;<&#65533;&#65533;=5s&#65533;&#65533;4&#65533;&#65533;)h&#65533;) &&#65533;&#65533;&#65533;h&#65533;pI#mTGM&#65533;&#44798;<i&#65533;&#65533;&#65533;Je&#835;&#65533;>A&#65533;&#65533;l,&#65533;&#65533;.80G&#65533;&#65533;&#65533;&#776;'85&#65533;&#65533;	5&#65533;&#65533;L&#65533;@YX&#65533; y&#65533;&#65533;K&#65533;	&#65533;&#224;&#65533;+&#65533;VQ&#65533;i&#65533;&#65533;&#65533;&#65533;&#65533;E&#65533;0&#65533;&#65533;8&#65533;&#65533;}3&#65533;&#65533; &#65533;&#65533;&#65533;
`&#65533;&#65533;O }A&#39564;= &#65533;&#65533;Wr&#65533;&#65533;&#65533;&#65533;&#1027;&#65533;&#65533;&#65533;&#65533;&#65533;Z&#65533;&#65533;I4  d,&#65533;W&#65533;P&#65533;&#65533;&#65533;&#65533;&#65533;&#65533;fQ&#65533;&#65533;Q&#65533;&#65533;&#65533;"&#65533;x &#65533;&#65533;&#65533;N&#2008;&#65533;&#65533;1&#65533;&#65533;&#65533;&#65533;C&#65533;`$y&#65533;&#65533;&#65533;h'Vs';&#65533;&#65533;&#65533;&#65533;N&#65533;&#65533;&#65533;".&#65533;&#521;&#65533;&#518;G}&#65533;&&#65533;&#65533;&#65533;&#65533;J&#627;&#65533;#&#65533;&#65533;Y)&#65533;&#65533;z&#65533;&#65533;+B@&#1610;H&#65533;n&#65533;T&#65533;n0&#65533;'07R&#65533;&#65533;H T&#65533; ?&#65533;&#65533;j&#65533;&#65533;-&#65533;&#65533;&#65533;Z&#65533;HQ&#65533;&#1674;&#65533;&#65533;&#65533;8&#65533;3H&#65533;`(&#65533;&#65533;&#65533;&#65533;&#65533;&#65533;Q&#65533;&#65533;&#65533;&#65533;,&#65533;h&#65533;a&#65533;&#65533;x&#65533;&#65533;&#65533;&#65533;m&#1774;&#65533;&#65533;WKY&#65533;&#65533;[=YM&#65533;&#65533;J5&#65533;&#65533;&#65533;&#1396;&#65533;&#65533; &#65533;&#65533;V&#65533;H &#1391;E3&#65533;.*&#65533;&#65533; &#65533;1&#65533;G&#65533;Q! &#65533;&#65533;R/&#65533;&#1073;&#65533;z&#65533;	>0&#65533;	H&#65533;a&#65533;7`&#65533;&#65533; #S&#65533;&#65533;]&#65533;	#C
&#65533;&#65533;P'.&#65533;/&#65533;&#65533;&#65533;&#65533;&#65533;&#65533;&#65533;(&#65533;&#65533;\ 4&#65533;j&#65533;&#65533;&#65533;D&#65533;L?&#65533;&#65533;~&#516;&#65533;h&#65533;&#65533;KI&#65533;&#65533;P&#65533;p&#65533;&#65533;&#65533;8&#65533;&#65533;&#65533;(&#65533;Q&#65533;&#65533;Rx  &#65533;&#65533;&#65533;I&#65533;&#65533;N&#65533;&#65533;&#65533;t&#65533;&#65533;&#65533;&#65533;&&#65533;&#65533;&#65533;&#65533;&#65533;&#65533;&KR&#65533;v2&#65533;&#65533;`5dH'&#65533;&#65533;O8&#65533;&#65533;&#65533;&#65533;m4&#65533;&#65533;&#65533; &#65533;&#65533;e1&#65533;&#65533;)&#65533;
3&#65533;&#65533;;(=&#65533;&#65533;+&#65533;7&#65533;YA&#65533;&#1610;0&#65533;&#65533;&#65533;&#65533;&#65533;&#65533;Z`aF&#65533;&#128;&#65533;&#65533;4:&#65533;G-)&#65533;&#65533;h%&#65533;&#65533;&#65533;&#65533;&#65533;&#65533;&#65533;d&#65533;&#65533;&#65533;\&#65533;T@&#65533;&#65533;&#65533;T #&#65533;/# &#65533;&#65533;&#65533; &#65533;T&#65533;-&#65533;&#65533;&#65533;(6%&#65533;t4&#65533;Rb&#65533;&#65533;&#65533;`1&#65533;&#65533;&#65533;D&#65533;0?&#65533;&#189;&#65533;&#65533;&#65533;&#65533;&#65533;9&#65533;&#65533;(N&#65533;Eb&#65533;&#65533;K&#65533;MX&CY&#65533;&#65533;X&#1599;a$)&#65533; p&#65533;&#1025;!&#65533;U&#65533;&#65533;&#65533;&#65533;T&#65533;
&#65533;L&#65533;_&#65533;&#65533;&#65533;&#65533;n&#65533;&#65533;&#65533;UgE&#1765;&#65533;&#65533;I&#65533;&#65533; 9&#65533;@=&#65533;]&#65533;.&#65533;&#65533;&#65533;L
=&#65533;c&#65533;&#65533;+&#65533;?(&#65533;/T&#65533;I&#65533;&#65533;^fxm&#65533;f&#65533;&#65533;&#65533;4&#65533;U&#65533;3! &#65533;]&#65533;&#65533;&#65533;&#1408;&#24704;fi&#65533;&#65533;&#65533;&#65533;&#65533;&#637;a$&#65533;&#65533;K&#65533;&#65533;|a$&#65533;)&#65533;a&#65533;x`&#65533;&#65533;Q^/&#65533;&#65533;&#65533;Fo,&#65533;8&#65533;&#65533;&#65533;&#65533;b8I<&#65533;&#65533;&#65533;q&#65533;J&#65533;.9&#65533;@&#65533;&#65533;>&#65533;0&#65533;h&#65533;@&#65533;p&#65533;5&#65533;&#65533;&#550;&#65533;C&#65533;&#65533;/xl&#65533;&#65533;WH&#65533;&#65533;&#65533;&#65533;&#65533;&#65533;&#65533;l&#65533;&#65533;&#65533;&#65533;&#65533;,@i&#65533;&#65533;';Q&#65533;&#65533;&#65533;&#65533;g&#65533;~T?&#65533;%&#65533;R&#65533;&#1381;6f&#65533;k@&#333;3&#65533;&#65533; HXF&#65533;8p&#65533;M&z&#65533;&#65533;y&#65533;0J&#65533;m`'+&#65533; !S&#65533;^=&#65533;&#65533;&#65533;&#65533;WC&#65533;&#65533;&#65533;k&#65533;&#65533;d5&#65533;/QV5F&#65533; }.	&#65533;&#65533;H&#65533;&#1044;&#65533;&#65533;&#65533;3&#24736;&#65533;&#65533;&#65533;&#65533;z&#65533;&#65533;TAdqW&#65533;&#65533;~hk&#65533;&#65533;_&#65533;&#65533;&#65533;p&#65533;}&#65533;&#65533;&#65533;&#65533;3JCp_&#65533;&d&#65533;QBi+t&#65533;&#65533;&#65533;C0H&#65533;T&#65533;&#65533;&#65533;&#65533;B&#65533;&#65533;)&#65533;&#65533;&#65533;d&#65533;,|&#65533;&#1560;N&#65533;h&#969;&#65533;&#65533;p&#65533;&#296;g&#65533;&#65533;&#65533;&#65533;(&#65533;; &#1689;&#65533;(P	 /&#65533;&#1566;&#65533;&#65533;&#65533;
&#65533;&#65533;&#65533;+G<&#26535;:&#65533;3&#65533;@@&#65533;&#65533;H&#65533;&#272;&#376;&#65533;},+X&#28808;&#65533;&#65533;&#65533;>/&#65533;Yan&#65533;
n&#65533;&#65533;=	&#65533;&#65533;&#65533;&#65533;&#65533;&#65533;&#65533;f9&#65533;&#65533;M&#65533;&#65533;C&#65533;W&#65533;&#65533;&#65533; &#65533;`&#65533;p&#65533;&#65533;*&#65533;!&#65533;&#65533;\v&#65533;&#65533;&#65533; &#65533;QVzSV&#65533;&#65533;s&#65533;O&#65533; lr&#29448;J&#65533;2M&#65533;4&#65533;&#65533;(f&#65533;&#65533;Ob&#516; x&#65533;S&#65533;	'&#65533;@&#65533;E&#65533;&#65533;&#65533;&#65533;LW&#65533;&#1088;{-&#65533;_&#65533;&#65533;"&#65533;&#65533;!?&#65533;$&#65533;&#65533;LX&#65533;Cx&#65533;C`&#65533;2*&#65533;&#130;&#65533;B&#65533;&#65533;*H.4(T&#65533;&#65533; l&#65533;&#65533;&#65533;PC`&#65533;O&#65533; .&#65533;&#65533;&#65533;x&#65533;U&#65533;U&#65533;&#65533;&#65533; &#1356;H&#65533;&#65533;&#65533;&#65533; &#1722;{&#65533;#&#65533;1GA&#65533;&#65533;&#65533;>&#65533;&#65533;>`&#65533;`&#65533;&#65533;&#65533;&#65533;&#65533;&#65533;&#65533;xt&#65533;&#65533;&#65533;&#65533;B;`O&#516;&#65533;&#65533;8d&#65533;W&#65533;QvF|&#65533;&#65533;&#65533;&#65533;&#65533;&#65533;|@u?ou&#65533;&#65533;4&&#65533;k.&#65533;&#65533;&#65533;&#65533;&#1073;&#65533;&#65533;&#65533;f&#65533;&#65533;&#65533;&#429;M&#65533;&#65533;&#65533;&#65533;?&#65533;&#65533;E&#65533;>8GS&#65533;&#65533;&#65533;&#65533;X&#1568;E&#65533;X"Q&#65533;&`&#65533;&#65533;&#65533;qOQ &#65533;&#65533; &#65533;	&#65533;&#65533;B&#65533;A5O&#65533;m&#65533;&#65533;&#65533;Fr&#65533;85lP E &#1618;hk5:'x&#65533;&#65533;&#65533;&#65533;&#65533;&#65533;&#267; )&#65533;&#65533;P&#65533;s&#65533;&#65533;&#65533;&#65533;&#65533;&#65533;w&#65533;]&#65533;&#65533;&#65533;!H]&#65533;&#710;B+&#65533;&#65533;&#65533;&#165;&#65533;&#65533;l0&#1373;&#65533;&#65533;j&#65533;0&#65533;|&#65533;&#65533;&#65533;&#65533;&#65533;!H&#65533;&#65533;c&#65533;&#65533;&#65533;&#65533;8&#472;&#65533;-&#65533;-&#65533;]Z&#65533;&#65533;&#65533;B&#65533; &#1822;&W&#65533;%-&#65533;&#65533;7&rr&#65533;@D" 0&#65533;y&#65533;&#65533;&#65533;Cpz&#65533;|&#65533;&#65533;""Mx `x&#65533;&#65533;&#65533;z7&#65533;z&#65533;&#65533;zMx&#65533;&#65533;&#65533;z J&#65533;0{&#65533;&#65533;t&#65533;8&#65533; &#65533;&#65533;>&#65533;N&#65533;&#36705;&#65533;&#65533;l&#65533;&#65533;&#65533;N&#65533;JZr&#65533;C&#65533;&#65533;&#65533;{&#65533;o&&#65533;/&#65533;&#65533;&#968;<&#65533;&#65533; &#65533;w&#65533;7)&#65533;&#65533;&#65533;&#65533;y&#583;T\&#65533;8&#65533;3l&#65533;88&#65533;&#65533;\&#65533;&#65533;&#65533;Z &#65533;F?&#1025;&#65533;&#65533;Zp&#65533;&#65533;i&#65533;&#65533;V'#+&#65533; c0&#65533; &#65533;("`N&PU8PVh&#65533;&#65533;&#65533;&#65533;3CxxJi&#65533;zr&#65533;&#65533;L8&#65533;&#65533;~(&#65533;p&#65533;!M&#65533;&#65533;&#65533;&#65533;&#65533;.&#65533;&#1412;&#65533;F&#65533;&#65533;&#65533;@ @&#65533;p@&#65533;?&#65533;T(&#65533;G&#65533;p&#65533;&#65533;G&#65533;O&#65533;  6&#65533;&#65533;&#65533;b&#65533;&#65533;&#65533;lx&#65533;&#65533;o&#65533;&#65533;&#65533;&#65533;" 8&#65533;0a&#65533;&#65533;6&#65533;m`&#65533;&#65533;\&#390;&#65533;6~,&#65533;&#136;"@@&#65533;&#65533;&#65533;&#65533;&#65533;&#65533;&#65533;\&#65533;&#65533;&#65533;&#65533;z:&#65533;&#65533;&#65533;&#65533;&#65533;&#65533;~~;9&#65533;&#65533; B&#65533;!&#65533;&#65533;k&#65533;?&#65533;&#65533;&#65533;&#65533;'C&#528;&#65533;$V&#65533;&#65533;p&#65533;&#65533;&#65533;W&#65533;,&#1716;j&#1522;m&#65533;&#65533;-&#1839;.|.&#65533;D&#65533;&#65533;Js&#65533;&#65533;P&&#65533;&#65533;g&#65533;y&#65533;&#65533;p&#65533;-&#65533;&#65533;&#65533;e|&#65533;K&#65533;"&#65533;&#65533;Q&#65533;&#65533;&#65533;&#65533;&#65533;&#65533;T&#65533;Y&#65533;&#65533;&#65533;E&#65533;&#65533;&#500;O?&#65533;&#65533;&#65533;o-&#65533;8|&#65533;&#65533;&#1601;5&#65533;&#65533;A&#65533;&#65533;&#1629;&#65533;u!?R&#65533;&#65533;&#65533;D&#65533;&#65533;&#65533;&#663;3o&#65533;&#65533;m&#65533;&#65533;#&#65533;&#65533;&#65533;&#65533;&#65533;k&#65533;&#65533;&#65533;&#65533;&#65533;&#1009;V&#65533;\>&#65533;2&#65533;jg&#65533;&#65533;T&#65533;&#65533;&#65533;0&#65533;u&#65533;&#1424;&#65533;>ePP&#65533;	>!&#65533;&#65533;&#65533;E&#65533;`
X&#65533;!&#769;&#65533;?&#65533;M&#65533;?h&#65533;Ndy&#65533;&#65533;CU&#65533;SU&#65533;>&#65533;&#65533;&#65533;:'&#65533;4"8<&#65533;&#65533;&#203;=&#65533;&#65533;&#65533;O4&#65533;&#65533;&#65533;8&#65533;$c&#65533;i&#65533;&#65533;&#65533;q&#65533;&#65533;&#65533;&#65533;T(&#65533;&#65533;C&#65533;&#65533;&#1585;&#65533;&#65533;D3exp &#65533;s]z&#65533;%n&#65533;&#65533;T&#65533;"dUR&#65533; RD&#65533;ZZj&#65533;t[4&#65533;C&#65533;&#65533;&#65533;&#65533;;&#65533;&#1817;'0&#65533;h&#612289;&#65533;&#65533;&#65533;Z%&#65533;U&#65533;W&#65533;8&#65533;&#65533;&#65533;&#65533;o&#65533;&#65533;hYo&#65533;0\&#65533;&#65533;e&#65533;4&#65533;&#65533;5&#65533;|&#65533;&#65533;5&#65533;&&#1096;Z&#65533;&#65533;&#65533;&#65533;?&#65533;&#65533;RB&#65533;V&#65533;&#65533;&#65533;&#65533;
>&#65533;&#65533;T&#65533;&#65533;_
&&#65533;&#65533;
&#65533;;&#65533;r&#65533;	2Y&#65533;Ew&#65533;D &#65533;O&#994;&#65533;OT&#65533;5&#65533;&#65533;&#65533;&#65533;U&#65533;(A&#65533;OQ6&#65533;vx&#65533;8&#65533;&#65533;W2&#65533;a2V&#65533;&#65533;O&#65533;&#65533;&#65533;&#65533;
L&#65533;&#65533;pP&#65533;%&#65533;&#65533;) +4$ra&#65533;&#65533;&#65533;Y&#65533;O&#65533;(&#65533;&#65533;8&#65533;Ok&#65533;h1&#65533;&j\U&#65533;=&#65533;&#65533;&#65533;&#65533;&#65533;&#65533;"&#65533;#&#65533;?Wu#&#65533;;&#65533;&#65533;&#1231;>&#41494;&#65533;1&#65533;&#65533;2&#65533;3&#65533;&#65533;&#65533;&#65533;&#65533;&#65533;3&#65533;&#65533;tb&#65533;&#65533; Af`&#65533;?|4)&#65533;
&#65533;&#65533;&#65533;	&#65533;4&#65533;W&#65533;&#65533;T&#65533;U1&#65533;O&#65533;m&#65533;&#65533;&#65533;w&#65533;&#65533;&#65533;i&#65533;&#65533;&#65533;?b&#65533;&#65533;&#65533;&#65533;TrOU&#65533;&#65533;W?c+_y&#65533;&#65533;&#65533;}&#65533;&#65533;&#65533;;&#65533;&#65533;xY%&#65533;k&#65533;&#65533;&#65533;&#65533;&#65533;&#65533;&#65533;&#65533;&#65533;&#65533;D&#65533;5&#65533;&#65533;&#65533;j&#65533;&#65533;q&#65533;&#65533;&#65533;&#65533;u&#65533;)&#65533;&#65533;d&#65533;?1&#65533;&#65533;	]N&#65533;j&#65533;&#510;j&#65533;&#1444;&#65533;J&#65533;&#65533;&#65533;j+&#65533;|U%+_&#65533;&#65533;&#65533;O&#65533;&#65533;&#65533;&#65533;&#65533;&#65533;&#65533;6&#65533;&#65533;;&#65533;&#65533;B[&#65533;v?1[&#65533;&#65533;&#65533;5&#65533;j&#65533;W&#65533;&#65533;R&#65533;h]&#65533; >16M4X&#65533;&#65533;B&#65533;4	1&#65533;&#65533;&#65533;O$&#65533;?&#65533;Z&#65533;
|U&#65533;,CxP&#65533;&#65533;0&#65533;0&#65533;*PM&#65533;S&#65533;o&#65533;&#65533;&#65533;&#65533;1  A@&#65533;L&#65533; M `&#65533;&#65533;&#65533;3&#65533;&#65533;&#65533;&#65533;[&#65533;&#65533;&#65533;,&#65533; fR
&#65533;5&#65533;&#65533;7((&#65533;k&#1284;&#65533;-&#65533;&#65533;-&#65533;8s<&#65533;	&#65533;I)(&#65533;k&#65533;&#65533;&#65533;&#65533;&#65533;P&#65533;&#65533;&#65533;&#65533;&#65533;8&#65533;ap&#65533;(b&#65533;&#65533;D3d&#65533;:&#1025;|p&#65533;&#65533;n4&#65533;;&#65533;&#65533;;8&#65533;&#65533;|&#65533;&#65533;{&#65533;%?!&#65533;BV&#65533;	&#65533; E/&#65533;&#65533;&#65533;)&#65533;&#65533;&#65533;&#65533;&#65533;b&#65533;,&#65533;&#65533;&#65533;{d&#65533;&#65533;&#65533;&#65533;&#65533;&#65533;mc&#65533;&#65533;&#65533;|B &#65533;&#65533;C
&#65533;&#65533;	P&#65533;&#65533;p&#65533;&#65533;7&#65533;Q&#65533;&#65533;-&#65533;8U&#65533;b&#65533;W&#65533;&#65533;S&#65533;b&#1383;D&#65533;)QPJo&#65533;MYx&#65533;G&#65533;&#65533;&#65533;*&#65533;J&#65533;&#65533;!&#65533;&#65533;|&#65533;S&#65533;&#741;&#65533;:&#65533;Y&#65533;&#65533;v?!&#65533;oz+|&#50068;IH>v&#24319;U%$&#1257;&#65533;ujg&#65533;ygu&#65533;p,&#65533;&#65533;Y_&#65533;*d9&#65533;k!&#65533;&#1074; &#65533;,&#65533;)V@!2c&#65533;&#65533;k6&#65533;R2&#65533;&#1089;a&#65533;%&#65533;@&#65533;j&#65533;&#65533;&#65533;`68&#65533;&#65533;&#65533;&#65533;!p&#65533;&#65533;y&#65533;&#65533;&#65533;u&#65533;nEp&#65533;O&#65533;&#65533;&#65533;&#65533; &#65533;pin&#65533;R&#65533;b%?>&#65533;&#65533;? ?&#65533;*&#65533;&#65533;&#65533;&#65533;&#65533;&#65533;&#65533;E&#847;&#1282;&#65533;S8T~&#65533;J)O&#65533;&#65533;&#65533;C&#65533;)&#65533;&#2046;d&#65533;T!&#65533;&#65533;~Qi&#65533;&#1555;R~&#65533;&#65533;_i&#65533;&#65533;>&#65533;&#65533;&#65533;&#65533;uT2&#65533;&#65533;4Lg r5&#65533;6&#65533;&#65533;AS&#65533;&#65533;.SXv&#65533;&#65533;d&#65533;&#65533;&#65533;&#65533;&#65533;i&#65533;C6.&#65533;&#65533;&#65533;4r&#65533;&#65533;eK&#65533;`&#1206;?l&#65533;w `&#65533;&#65533;&#65533;&#65533;&#65533;"^&#65533;|B&#65533;&#1837;&#42748;"&#65533;5u&#65533;;&#65533;&#65533;R&#65533;U&#65533;m&#65533;&#137;&#65533;&#65533;<&#65533;&#65533;&#65533;&#65533;&#139;&#65533;L&#65533;&#65533;&#65533;p&#65533;&#65533;2&#65533;&#65533;&#65533;*&#868;&#65533;-]Q&#65533;&#65533;j&#65533;&#65533;jUe*&#65533;&#682;&#65533;&#65533;&#65533;&#65533;e&#65533;+&#65533;&#65533;VEY*&#65533;&#65533;&#65533;&#65533;,iEC4p&#65533;3&#65533;2	ki&#65533;'&#65533;&#65533;Y&#65533;&#65533;	&#65533;^&#65533;C&#65533;@&#65533;&#65533;&#65533;&#65533;Z&#65533;&#65533;d&#65533;(\&#65533;&#65533;@&#65533;~0	&#65533;[L&#65533;t&#65533;&#65533;AG&#65533;&#65533;&#65533;&#65533;&#1198;&#65533;JG&#65533;z&#65533;&#65533;b&#65533;&#65533;/&#65533;kf&#65533;&#65533; &#65533;&#65533;vn&#65533;}%&#1781;&#65533;&#400;&#65533;	&#65533;&#65533;WOX&#65533;&#65533;&#65533;T&#65533;&#65533; &#65533;&#65533;&#65533;4&#65533;?H&#65533;$KA&#65533;&#1016;&#65533;&#65533;&#65533;&#65533;&#65533;'v&#65533;&#65533;&#65533;LG&#65533;&#65533;W~K|&#65533;&#65533;&#65533;&#65533;D&#65533;"&#65533;&#65533;p&#65533;&#65533;	i&#65533;B\q&#65533;&#65533;&#65533;'P#y&#65533;&#65533;&#65533;?&#65533;d/&#65533;&#65533;-A'&#65533;&#65533;&#65533;&#379;&#65533;3&#65533;*{&#490;Z&#65533;&#65533;&#65533;&#65533;&#65533;4=KQ&#65533;&#65533;r&#65533;&#65533;\&#65533;D&#65533;&#65533;&#65533;^X&#65533;2&#65533;&#65533;&#65533;&#65533;p&#65533;&#65533;-&#65533;&#65533;&#65533;&#65533;hT&#65533;
U&#65533;&#65533;.m&#65533;K+X_&#65533;x&#65533;&#65533;]&#65533;`&#65533;&#65533;n&#65533;&#65533;&#65533;&#65533;&#65533;3&#65533;&#65533;&w&#65533;W&#65533;&#65533;&#65533;&#65533;&#65533;&#65533;&#65533;&#65533;&#65533;&#65533;>&#65533;&#65533;O &#65533;&#65533;&#65533;&#65533;&#65533;Pe0&#65533;&#65533;&#65533;&#65533;&#65533;4Y&#65533;M/&#65533;&#65533;&#65533;	
L&#65533;9&#65533;E^2&#65533;&#65533;&#65533;&#65533;(M	M&#65533;7&#65533;y{&#65533;,+&#65533;&#65533;V&#65533;&#65533;}&#65533;,&#65533;|&#65533;&#65533;&#65533;&#65533;x&#65533;~&#65533;&#65533;W&#65533;;~&#65533;&#1839;&#65533;&#65533;]i&#65533;	ZW&#65533;}&#65533;#&#65533;&#65533;&#65533;&#65533;}&#65533;&#65533;$&#65533;&#65533;>Q&#65533;\U&#65533;A&#65533;&#65533;&#65533;P,k&#65533;&#598;Q&#1552;4H&#65533;&#65533;&#65533;&#65533;&#65533;&#65533;&#65533;n&#65533;&#1461;ig&#65533;U&#65533;6&#65533;&#65533;&#65533;uo&#65533;7&#65533;&#1106;w&#65533;&#65533;e&#65533;:gK&#709;C&#65533;\&#65533;
'n&#65533;&#65533;&#65533;9&#65533;90&#65533;"J&#65533;u&#65533;&#65533;&#65533;g&#618;&#65533;&#65533;}&#65533;&#65533;.&#65533;&#65533;&#65533;#&#65533;&#65533;&#65533;-&#65533;&#65533;l&#65533;&#65533;&#65533;&#65533;&#65533;&#65533;&#450;&#65533;u&#65533;&#65533;&#65533;&#65533;&#65533;s&#65533;&#65533;6&#65533;&#65533;2&#65533;&#65533;mU&#65533;&#65533;&#65533;&#65533;&#65533;O _-&#65533;&#65533;&#65533;&#65533;&#65533;B&#65533;&#65533;|&#65533;
&#65533;.&#65533;&#65533;+&#65533;&#65533;&#65533;&#65533;h&#65533;&#65533;'&#65533;l&#65533;&#65533;>+&#65533;&#65533;
9&#65533;U.r&#65533;$&#65533; &#65533;8&#65533;&#754;&#65533;&#65533;&#65533;&#65533;+&#1112;6&#65533;&#65533;&#65533;&#65533;&#65533;'&#65533;&#65533;&#65533;&#65533;p1&#65533;,&#65533;D&#65533;V&#65533;o&#65533;D&#65533;&#65533;&#65533;&#65533;[&#65533;d\&#65533;&#65533;@>&#65533;&#65533;O&#65533;&#65533;&#65533;&#65533;+(D&#65533;&#65533;&#65533;H&#65533;;G&#65533;{&#65533;&#65533;\&#65533;&#65533;_&#65533;/&#65533;a&#65533;u&#65533;k&#65533;&#673;&#65533;%w&#65533;&#65533;&#65533;\&#65533;&#65533;Y&#65533;W&#65533;
&#65533;&#65533;&#65533;O4&#65533;&#65533;]U&#65533;&#65533;&#65533;&#65533;&#65533;n&#65533;Y8H:&#65533;&#1836;&#65533;&#65533;l&#65533;&#65533;&#65533;d &#65533;&#65533;k&#65533;V&#65533;&#65533;&#65533;&#65533;-G&#1969;&#65533;	&#65533;WLGtDOu&#65533;&#65533;5&#65533;&#65533;w&#65533;=&#65533;&#65533;Z0&#65533;W,&#65533;?&#1283;&#65533;&#65533; Ce&#65533;>&#65533;&#65533;&#65533;Q
H_Ux&#65533;VT&#65533;&#65533;Z4&#65533;&#65533;&#65533;&#65533;&#65533;W0|,&#65533;&#65533;&#65533;K&#65533;LI&#65533;&#65533;&#65533;4 I&#65533;a&#65533;&#65533;&#65533;&#65533;&#65533;&#65533;]&#65533;Y;&#65533;&#469;u@&#65533;&#65533;ah!&#65533;&#65533;W&#65533;4&#65533;&#473;B-l&#65533;&#65533;&#65533;h&#65533;Z&#65533;&#1748;&#65533;&#65533;&#65533;X[B&#65533;&#65533;(&#65533;C%&#65533;?T&#65533;&#65533;BP&#65533;MU&#65533;&#65533;?&#65533;&#65533;	&#65533;&#65533;&#65533;&#65533;^&#65533;&#65533;&#65533;&#65533;&#65533;&#65533;&#65533;Mr,&#65533;&#65533;&#1550;&#65533;}Eu&#65533;&#65533;,&#1902;&#65533;&#65533;
nd&#65533;j9&#65533;&#65533;DN&#65533;%$&#65533;lhM&#65533;T&#65533;0&#65533;&#65533;&#65533;&#65533;/<&#65533;3&#65533;
Y&#65533;&#65533;l&#65533;V&#65533;&#65533;&#683;&#65533;x&#65533; \&#65533;b &#65533;&#65533;&N6&#65533;E6n&#65533;&~#$&#65533;&#65533;?x&#65533;yY`&#65533;&#65533;&#1299;&#65533;&#65533;&#65533;&#65533;&#65533;&#65533;&#65533;F&#65533;H&#65533;<6&#65533;&#65533;&#65533;&#65533;&#65533;a_s&#65533;&#65533;>&#65533;&#65533;\&#65533;Ey&#1853;%&#1511;&#65533;&#65533;&#65533;U&#65533;<F&#65533;2&#65533;B&#65533;&#65533;:$#&#65533;[&#65533;>&#65533;Z&#65533;?X&#65533;&L&#65533;0&#65533;&#65533;?1P&#65533;c&#65533;#k&#65533;_'&#65533;&#65533;&#65533;&#65533;_K&#65533;&#65533;&#65533;&#65533; \,
&#65533;&#65533;&#65533;59N+&#65533;&#65533;*&#65533;D&#65533;&#65533;&#65533;&#65533;5&#666;&#65533;&#65533;
f&#1517;&#65533;&#65533;&#65533;4&#65533;&#65533;HSZtN&#65533;U&#65533;&#65533;p&#65533;&#65533;<&#65533;1u&#65533;W,&#65533;s&#65533;v&#65533;N&#65533;&#65533;&#65533;?&#65533;&#65533;W&#65533;&#239;&#65533;eZ&#65533;%J&#65533;e:&#65533;@
&#65533;<&#65533;e&#3936;&#65533;&#65533;&#65533;O&#65533;&#65533;&#65533;8&#65533;&#65533;y&#372;&#65533;&#65533;&#65533;G&#65533;%&#65533;|&#65533;?|yT&#65533;C&#65533;O&#1026;O,&#65533;Z&#65533;&#65533;@1&#65533;C1x&#65533;
&#771;&#65533;Df&#65533;Ea6C&#65533;&#65533;ef3&#65533;&#65533;&#65533;&#65533;@=&#65533;&#65533;b&#65533;O&#65533;BiV&#65533;&#65533;c\&#65533;&#65533;&#150;&#65533; @&#65533;l&#65533;&#65533;&#65533;&#65533;&&#65533;f&#65533;`*&#65533;'V&#65533;&#65533;&#65533;_&#65533;UEK.'r&#65533;E &#65533;&#65533;En @&#65533;&#65533;S&#65533;&#65533;&#65533;]K~Cg&#65533;&#65533;h'&#65533;l&#65533;h&#1431;l&#65533;?Xg&#65533;&#65533;&#65533;*t&#65533;Z&#65533;&#65533;&#65533;PYn&#65533;`&#65533;W&#65533;&#65533;&#364;&#65533;&#65533;&#1575;&#65533;T&#65533;&#65533;&#65533;&#65533;&#65533;8}&#65533;C&#65533;6&#65533;phs@&#65533;<Q&#65533;&#65533;=&#65533;w&#65533; &#65533;B]&#65533;&#65533;+&#65533;e&#14405;&#65533;&#65533;&#65533;s,&#65533;&#65533;&#65533;&#65533;&#65533;&#65533;[&#65533;hYl&#65533;&#65533;e&#65533;&#65533;&#65533;W&#65533;(k&#65533;(&#65533;j&#65533;&#65533;&#65533;&#65533;_Np&#65533;h"&#65533;T&#65533;%&#65533;&#65533;&#65533;rKip(Z4&#65533;O4g&#65533;&#65533;$&#65533;&#65533;&#65533;2(&#65533;O0&#65533;w~Bw&#65533;&#65533;P&#65533;&#65533;|&#65533;yVC8&#65533;&#65533;8&#65533;&#65533;&#65533;&#65533;&#65533;&#65533;CT&#65533;?,&#65533;^D&#65533;.&#280;V&#65533;&#65533;&#65533;&#65533;W&#65533;&#65533;/~&#65533;.&#65533;&#65533;pVE&0&#65533;`&#65533;&#65533;S3twr&#65533;\&#65533;&#65533;7&#65533;&#65533;R&#65533;OP&#65533;7 @&#65533;&#65533;W|*|C&#65533;\&#65533;&#65533;9*% &#65533;,&#65533;&#230;QN&#65533;J&#65533;D&#65533;`G	LG&#65533;&#65533;&#65533;&#65321;&#65533;&#65533;&#65533;o &#65533;&#65533;&#65533;&#65533;&#65533;&#65533;&#65533;uhY&#65533;&#65533;t&#65533;W&#65533; x&#65533;&#1576;&#65533;&#24978;&#65533;&#1692;Y&#65533;&#65533;?L ~&#65533;&#65533;&#264;&#65533;C0C&#65533;OT&#65533;O&#770;h(Y&#65533;&#65533;O&#65533;&#65533;[&#65533;&#65533;_&#65533;("&#65533;&#65533;"&#65533;&#65533;&#65533;0F"1&#65533;&#65533;&#65533;*&#65533;&#65533;_(&#65533;&#65533;K&#65533;&#65533;J&#65533;d%&#65533;`&#65533;?4&#65533;W&#65533;&#65533;VE&#65533;&#65533;vU\`*nE&#65533;:W&#65533;&#65533;&#65533;&#65533;&#65533;+&#65533;*&#65533;&#65533;&#65533;J"&#1835;rtC7(G&#65533;&#65533;&#65533;&#65533;A&#1517;]&#65533;&#65533;&#294;*/&#65533;&#65533;~&#228;&#65533;&#230;&#65533;]v&#65533;&#65533;}4&#65533;&#65533;+&#65533;d&#65533;Z\&#65533;	hB&#65533;&#65533;:&#65533;&#65533;&#65533;*(&#65533;&#65533;S&#65533;&#65533;&#65533;&#65533;&#65533;&#65533;O8&#65533;8&#65533;&#65533;V~&#65533;&#65533;$&#65533;,&#65533;&#65533;&#65533;&#65533;&#65533;$ &#65533;V&#65533;03T^&#65533;&#65533;&#65533;&#65533;&#65533;E2T&#65533;&#1326;&#65533;0VU`m[&#65533;(n&#65533;ca"&#65533;&#65533;J&#65533;Es&#65533;&#65533;(&#8609;8&#65533;OB'&#65533;	6&#65533;&#359;&#65533;&#65533;&#65533;K&#1289;&#65533;\&#65533;&#65533; &#65533;+%&#65533;C3x&#65533;{&#65533;&#65533;8&#65533;>&#65533;&#65533;&#65533;Cn&#65533;&#65533;O6`l&#65533;&#65533;&#65533;&#65533;&#65533;(&#65533;(&#65533;&#65533;\.&#522;&#65533;&#65533;h**l&#65533;&#65533;&#1190;vj&#65533;&#65533;&#65533;D&#65533;m v&#65533;9&#65533;Z&#65533;e	&#65533;&#65533;&$&#65533;&&#65533;B8&#65533;j&#65533;&#65533;Z&#65533;]&#858;&#65533;uT&#65533;LtezE 0B&#994;E&#65533;&#65533;&#65533;6&#65533;E&#65533;&#65533;&#65533;rh&#65533;&#65533;&#65533;:o&#65533;.oZ0C&#65533;2C&#65533;&#65533;&#65533;&#65533;&#65533;&#65533;.G&#65533;0chmU\A@&#65533;r&#65533;&#65533;sB&#65533;&#65533;&#65533;&#65533;&#65533;&#65533;&#65533;&#65533;&#65533;&#65533;&#65533;&#65533;q&#65533;E&#65533;&#65533;&#65533;&#65533;&#65533; +&#65533;&#65533;[&#65533;&#65533;[&#65533;&#65533;&#1198;&#16993;NO&#10078;&#65533;/&#65533; `&#65533;*nPM&#65533;?x&#65533;&#65533;&#65533;&#65533;k&#65533;DI&#65533;E&#65533;l&#65533;x&#65533;(Bc&#65533;&#65533;&#65533;(&#65533;Y&#65533;&#358;&#65533;&#65533;-&#65533;D&#65533;E&#65533;d&#65533;&#65533;&#65533;'@&dRf&#65533;&#65533;Z&#65533;&#65533;gF&#65533;`&#65533;&#65533;f&#65533;&#65533;t%&#65533;-&#65533;/&#65533;Z&#65533;&#65533;RZ&#65533;&#65533;&#65533;h&#65533;&#65533;oy8x&#65533;&#65533;X&#65533;&#65533;W&#65533;&#65533;1Z&#65533;hZ&#65533;&#65533;&#65533;&#65533;&#65533;gj@&#65533;&#65533;W0C
&#65533;&#65533;&#65533;&#65533;&#65533;&#65533;k&#65533;&#65533;t&#65533;X&#65533;&#65533;&#65533;&#65533;&#65533;&#65533;&#65533;F;G&#65533;&#65533;O&#65533;&#65533;&#65533;&#65533;d'i&#65533;2&#65533;	&#65533;rtM&#65533;f&#65533;O@B
&#65533;&#65533;)&#65533;C3&#65533;?&#65533;$Ors&#1025;F&#65533;b&#65533; &#65533;&#65533;&#65533;&#65533;'&#65533;&#65533;&#65533;2X&#65533;I&#65533;&#65533;,Z@T&#65533;&#65533; &#65533;CY &#65533;d}E6&#65533;&#65533;?&#65533;C-&#65533;2Y&#65533;&#65533;Wpv&#65533;F&#65533;C%&#65533;&#65533;8&#65533;W&#65533;?L&#65533;&#65533;@1&#963;&#65533;9&#65533;f&#65533;&#65533;4&#65533;E
*&#65533;;%&#65533;O&#65533;#&#65533;B&#65533;Fk&#65533;&#65533;&#65533;z&#65533;G&#65533;RA&#65533;&#65533;&#65533;&#65533;4Ds&#65533;31&#65533;&#65533;&#65533;&#65533;m&#65533;ET&#65533;G&&#65533;&#65533;&#65533;X&#65533;l&#65533;>_ &#65533;&#65533;E0&#65533;&#65533;O&#65533;o0`m;&#65533;&#65533;)&#65533;@B&#65533;!&#65533;Em4 4@pAE&#65533;DC&#65533;&#65533;&#65533;&#65533;D&#65533;[&#65533;&#65533; &#65533;o\&#65533;&#65533;&#65533;&#65533;,&#65533;&#65533;B<&#65533;&#65533;&#65533;&#65533;&#65533;&#65533;#&#65533;&#65533;#&#65533;<&#65533;0?&#65533;`r&#65533;&#65533;&#65533;'&#65533;#J2&#65533;?&#65533;&#65533;b$&#65533;4(or&#65533;&#65533;&#65533;A0&#65533;J&#65533;&#65533;&#65533;M&#65533;#&#65533;&#65533;W&#65533;4Hh&#65533;AW&#65533;WSGW&#65533;&#65533;?&#65533;&#65533;&#65533;&#65533;`\&#65533;d&#65533;&#65533;0C&#65533;~&#65533;[#&#65533;[&#65533;&#65533;&#65533;&#65533;&#65533;&#65533;&#65533;&#65533;?4 ^&#65533;d]&#65533;&#65533;Eot0&#65533;FT&#65533;G&#65533;&#65533;F&#65533;&#65533;F&#65533;b&#65533;&#65533;Gc&#65533;c&#65533;Ac+&#65533;d&#1241;O&#65533;&#65533;e&#65533;&#65533;&#65533;&#65533;fs@;|&#65533;gg&#65533;hs&#65533;&#65533;r &#65533;&#65533;&#65533;&#65533;&#65533;&#65533;Y &#65533;YT@TU&#65533;N9&#65533;J&#65533;&#65533;l&#65533;&#65533;&#65533;TU&#65533;&#65533;V&#65533;&#65533;KR&#65533;xiwf&#65533;AT&#65533;&#1714;&#65533;O&#65533;075MGrUs[&#65533;rU`L(C7YX&#65533;t&#65533;&#65533;&#65533;q&#353;w&#65533;B&#65533;&#65533;n&#65533;Zx&#65533;"&#65533;&#65533; &#65533;&#65533;L&#65533;&#65533;#&#65533;&#65533;-YT&#65533;0W2N&#65533;V&#65533;68&#65533;&#65533;W&#65533;&#65533;W&#65533;7~&#65533;&#65533;&#65533;&#65533;&#65533;e&#65533;&#65533;&#65533;<|&#65533;'}&#65533;T&#354;h&#65533;O&#65533;&#65533;&#65533;&#259;g&#65533;W&#65533;)&#65533;1&#65533;\&#65533;OT&#65533;O&#65533;&#65533;%x8&#65533;&#324;&#65533;C&#65533;EP&#65533;"&#65533;x\&#65533;&#65533;[`&#65533;?&#65533;&#65533;&#65533;&#65533;Wx&#65533;&#65533;&#65533;&#65533;&#65533;&#65533;&#65533;&#65533;&#65533;&#65533;&#65533;OxQ&#65533;&#65533;&#65533;`&#65533;	&#65533;&#65533;&#65533;E6&#65533;&#65533;&#65533;&#1655;[&#65533;&#65533;W&#65533;&#65533;&#65533;&#65533;EYh&#65533;&#1740;&#65533;X&#65533;&#65533;r'&#65533;<L&#65533;?p9[L&#65533;X&#65533;&#65533;&#65533;F3h&#65533;"&#65533;?d&#65533;n&#65533;&#65533;0&#65533;D&#65533;i?<eZ&#65533;&#65533;&#65533;pY(&#65533;03&#65533;O&#65533;91&#65533;&#65533;8&#65533;$t&#65533;&#65533;&#65533;O&#65533;9&#65533;G36&#65533;&#65533;X&#65533;#<&#65533;&#65533;<i:s&#65533;`&#65533;$&#65533;
&#65533;X&#65533;?&#65533;&#65533;O`&#65533;?0A&#65533;sz&#65533;&#333;W&#65533;&#65533;E&#65533;&#65533;8&#65533;&#65533;=&#65533;#9n&#65533;:[&#65533; 5&#65533;:&#65533;&#65533;&#65533;O&#65533;x&#1574;&#65533;&#65533;&#65533;&#65533;(&#65533;O0)
&#65533;%&#65533;&#65533;?&#65533;!&#65533;C&#65533;+&#65533;-A&#65533;&#65533;&#65533;R&#65533;&#65533;J&#2036;&#65533;[&#65533;&#65533;;&#65533;S&#65533;tU&#65533;&#65533;rS&#65533; &#65533;s[rY&#65533;&%&#65533;&#65533;]&#65533;F&#65533;-&#65533;&#65533;d&#65533;&#65533;&#65533;&#65533;&#65533;&#65533;.&#65533;&#65533;7&#65533;C&#65533;&#65533;AGq&#65533;'&#65533;&#65533;T&#65533;&#65533;:&#65533;?(&#65533;a(&#65533;&#65533;&#65533;)X&#65533;&#65533;&#65533;O&#65533;F
&#65533;J&#65533;&#65533;&#65533;&#65533;A4&#65533;&#65533;w&#65533;g&#65533;ZL&#65533;&#65533;N&#65533;Tz&#65533;&#65533;&#65533;(l&#65533;&#65533; &#65533;O&#65533;0&#65533;&#65533;&#65533;Y&#65533;<&#65533;&#65533;6&#65533;e[B&#65533;|TC&#65533;E&#65533;&#65533;D&#65533;&#65533;&#65533;*0&#65533;*&#65533;&#65533;&#65533;&#65533;?C&#65533;&#65533;&#65533;
&#65533;&#65533;&#65533;k&#65533;W8&#65533;W&#65533;&#65533;?&#65533;3&#65533;8&#65533;&#65533;&#65533;H&#527;/&#65533;Z&#65533;&#1423;&#65533;?h&#65533;&#65533;&#65533;&#209;&#65533;5&#65533;Ee&#65533;&#65533;#' &#65533;o&#65533;&#65533;&#65533;&#65533;&#65533;JZ&#65533;*qR<&#65533;8&#65533;bid&#65533;&#65533;&#65533;
&#65533;<&#65533;&#65533;<&#65533;&#65533;$&#65533;&#65533;O4&#65533;&#65533;&#65533;&#65533;&#65533;7&#65533;Z&#65533;z&#65533;&#65533;g6&#65533;h&#65533;&#65533;2&#65533;&#65533;%&#65533;;Y@A3&#65533;;$&#65533;&#65533;{&#65533;Z&#65533;?@>&#65533;&#65533;&#65533;&#65533;&#29085;S&#65533;?X&#65533;$&#65533;&#65533; h&#65533;?@f&#65533;'3&#65533;o$&#211;&#65533;k&#65533;&#65533;$&#65533;&#65533;&#65533;*&#65533;WE&#65533;#&#65533;&#65533;Ks&#65533;O3&#65533;&#65533;[&#65533;?nT&#65533;&#1704;&#65533;38&#65533;
|&#1128;&#65533;p&#65533;
`&#65533;&#65533;_&#65533;&#65533;=&#65533;&#65533;&#65533;;Qs&#65533;:&#1248;&#205;&#65533;&#65533; &#1244;&#65533;?&#65533;&#65533;&#65533;&#65533;&#65533;&#65533;&#65533;o&#65533;&#65533;&#65533;&#401;&#65533;&#65533;&#1555;&#65533;k8&#65533;&#65533;$&#65533;'g&#65533;&#65533;?&#65533;&#65533;&#65533;3x&#65533;&#65533;&#65533;.*D&#65533;0&#65533;?)399x`R:&#65533;&#65533;&#65533;w&#65533;&#188;4&#65533;&#65533;&#65533;4&#65533;&#65533;a&#660;P&#65533;d9&#38853;4%WX1i$&#711;&#65533;0&#65533;&#65533; BR&#65533;v&#65533;&#1281;&#65533;M1-&#65533;T&#65533;p&#582;&#65533;6&#65533;xh&#65533;`1&#65533;1&#65533;X&#65533;&#65533;S&#65533;c&#65533;D&#65533;G&#65533;&#65533;&#65533;&#65533;)x&#65533;&#65533; &#65533;A &#65533;&#65533;&#65533;G&#65533;&#65533;&8E8&#65533;&#65533;&#65533;I<&#65533;"&#65533;&#65533;&#65533;
&#65533;&#65533;T<a&#65533;&#65533;)W&#65533;|sf&#859;9&#65533;(&#65533;&#65533;g&#1121;I&#65533;.&#65533;&#65533;&#65533;i&#939;Y&#65533;v&#65533;&#65533;&#65533;&#65533;LTa@&#65533;&#65533;&#65533;&#65533;&#65533;&#65533;o&#65533;X&#65533;=&#65533;m&#65533;x&#65533;&#65533;&#65533;&#65533;4S&#65533;us&#65533;&#65533;&#65533;&#65533;&#65533;n&#1028;&#65533;&#65533;&#65533;L&#65533;&#65533;~&#65533;&#65533;&#65533;n.&#65533;&#65533;&#65533;&#65533;x&#65533;&#65533;7/<X0%&#65533;&#65533;v!UD	'f&#65533;&#65533;x&#1058;&#65533;8&#65533;&#32829;V&#65533;&#65533;$&#65533; &#65533;@&#65533; &#65533;{(&#65533;&#65533;&#65533;&#65533;&#587;	&#65533;&#65533; &#65533;Td&#65533;&#65533;.&#65533;&#65533;&#668;*&#65533;%&#65533;&#65533;*&#65533;f&#65533;&#65533;&#65533;(&#65533;Ah&#387;B:P&#323;&#65533;&#65533; n&#65533;h&G&#65533;&#65533;&#65533;&#65533;
&#65533;&#65533; &#65533;"&#65533;&#65533;1&#65533;&#65533;k1&#65533;z&#65533;!A&#65533;1*<&#65533;(&#65533;&#65533;&#65533;&#65533;2&#65533;|&#692;&#65533;&#65533;L&#65533;&#65533;6&#65533;|sL&#65533;p&#65533;M&#65533;&#65533;r&#65533;s&#65533;&#1904;8nO&#65533;&#65533;&#65533;&#65533;&#65533;&#65533;Z9&#512;&#65533;&#65533;&#65533;C&#65533;&#772;&#65533;&#65533;G L&#65533;&#65533;1&#65533;&#65533;;L&#65533;&#65533;&#65533;j&#65533;&#65533;t,&#65533;&#65533;(&#65533;&#65533;&#65533;<&#65533;=&#65533;&#65533;/&#65533;&#65533;b&#65533;25&#65533;p&#149;&#65533;@&#521;&#65533;J&#65533;&#65533;&#65533;&#65533;&#65533;B*&#65533;&#1062;_5,&#65533;&#65533;/&#65533;	&#65533;c&#65533;&#65533;/&#65533;l&#65533;T&#65533;i/-8&#65533;&#65533;%&#65533;Hi&#65533;&#65533;&#65533;&#65533;Z&#65533;E&#65533;&#65533;VP&#65533;&&#410;&#65533;&#65533;&#65533;1&#65533;M&#65533;xJw&#65533;2&#334;&#65533;&#65533;L)&#65533;&#65533;&#65533;K&#568;S&#65533;&#65533;6&#65533;&#65533;/&#65533;&#65533; &#65533;
&#65533;I&#65533;&#65533;"&#65533;&#65533;&#65533;&#65533;N&#1880;&#65533;=&#65533;&#65533;&#65533;&#65533;&#65533;&#65533;&#65533;&#65533;;&#65533;&#65533;r&#65533;~&#65533;&#65533;&#65533;&#800;&#65533;.f&#65533;5&#65533;t*&#65533;&#65533;gH2&#65533;&#65533;GM&#65533;&#65533;&#65533;J&#65533;&#65533;SK&#65533;&#65533;&#65533;&#65533;&#65533;gT&#65533;&#65533;SOd7U&#65533;&#65533;5W&#65533;&#65533;&#65533;&#65533;&#65533;>H&#65533;&#65533;A&#65533;&#65533;&#1440;&#65533;r&#65533;%&#65533;&#65533;q&#65533;m&#65533;k&#65533;&#65533;&#65533;D&#65533;.&#65533;&#65533;&#1456;&#65533; &#65533;$&#65533;=&#65533;+&#65533;4&#65533;&#65533;&#65533;`&#65533;&#65533;&#65533;x7%&#65533;Rjb&#763;&#65533;l R &#65533;&#782;&#65533;x&#65533;'&#65533;B&#65533;&#65533;B1&#65533;_G&#65533;&#65533;)&#65533;&#65533;v/	~H&#812;u&#65533;&#65533;&#65533;5}O&#65533;&#65533;=Chx&#1933;&#65533;&#65533;6&#1952;&#226;&#963;&#65533;#n&#65533;A&#65533;B&#65533;&#65533;g&#1137;&#65533;&#65533;N &#65533;&#65533;&#65533;&#65533;&#65533;QI&#65533;3&#65533;&#65533;.#&#65533; &#65533;;NW&#65533;&#65533;<&#65533;H&#1538;&#65533;f&#65533;&#65533;&#65533;&#65533;&#65533;!()&#65533;&#65533;P&#65533;0&#65533;(&#65533;C(&#65533;[K*$&#65533;&#65533;X&#65533;#&#65533;&#65533;&#65533;&#65533;&#65533;4AE&#65533;&#65533;&#65533;A2&#65533;&#65533;&#65533;A27&#65533;}&#65533;&#65533;`HR&#65533;&#65533;&#65533;&#65533;&#65533;&#65533;'1&#65533;&#505;&#933;&#65533;3&#65533;&#65533; &#65533;&#65533;&#65533;&#65533;&#65533;,Z|&#65533;&#65533;d&#65533;&#65533;_1,:YKO8$&#65533;,D&#65533;&#65533;&#65533;E&&#65533;&#65533;&#65533;&#65533;&#65533;&#65533;&#65533;@CE/j&#65533;e&#65533;I&#65533;&#65533;&#65533;$&#65533;f&#979;&#65533;J&#65533;X&#65533;U&#65533;g13H+&#65533;&#1482;&#65533;&#65533;&#65533;zy&#65533;:&#768;&#65533;&#65533;M &#65533;&#65533;B&#65533;w&#65533;&#65533;;|8&#65533;&#65533;7&#65533;/bf&#65533;&#65533;?"9&#65533;J&#65533;G~&#65533;&#65533;A2&#65533;&#65533;T&#65533;)&#65533;&#65533;&#65533;W&#65533;all&#65533;&#65533;fB&#65533;
&#65533;&#65533;&#65533;F S&#65533;&#65533;L&#65533;\&#65533;FJ2M&#65533;m8&&#206;&#65533;&#65533;&#65533;l$&#65533;&#65533;&#65533;&#65533;&#65533;&#65533;&#65533;&#65533;&#65533;&#65533;	&#1952;&#65533;&#65533;&#65533;&#65533;VL&#65533;TR&#65533;bl&#65533;y&#65533;Y,&#65533;&#65533;&#65533;&#65533;&#65533;&#65533;(&#65533;,&#65533;lZ&&#65533;@&#65533;5&#65533;&#65533;&#65533;=&#65533;a&#65533;&#65533;`C&#65533;&#65533;\&#65533;&#65533;"&#65533;&#65533;,.&#65533;$&#65533;&#710;*T&#65533;&#65533;<`-+`&#65533;&#65533;RQ&#65533;&#65533;&#65533;&#65533;&#65533;&#65533;&#65533;&#65533;&#65533;xT3&#65533;&#65533;h&#65533;v&#65533;2&#65533;&#65533;FN2#&#65533;	&#65533;2&#65533;&#65533;&#65533;&#65533;+&#65533;e&#65533;H&#65533;H/&#65533;&#65533;:&#65533;&#65533;&#65533;&#65533;<"&#65533;&#65533;f &#65533;v&#65533;!&#65533;&#65533;&#65533;&#65533;Qc0&#65533;&#1112;
&#65533;&#65533;9&#65533;&#65533;q&#65533;?&#65533;7&#1361;&&#65533;!&#65533;&#65533;&#65533;Z0&#65533;&#65533;JX&#65533;kp&#65533;?
&#65533;&#65533;&#65533;$&#65533;/&#65533;&#65533;&#1908;&#65533;)&#65533;&#65533;dX&#65533;TW&#65533;8&#65533;$&#65533;&#65533;&#65533;&#65533;&#65533;3%H&#65533;&#65533;	y&#65533;TB&#65533;&#65533;&#65533;*iFXR&#65533;F DRi2&#65533;0&#65533;2I@&#65533;M&#65533;k(&#65533;V&#65533;&#65533;&#65533;&#65533;&#1023; p&#65533;&#65533;&#65533;& &#322;
&#65533;@#&#65533;&#65533;MX&#65533;&#65533;M,@ciX%&#65533;V&#65533;[&#65533;Q&#65533;#&#65533;&#500;&#65533;&#65533;N*&#1549;&#65533;\&#65533;&(W7&#65533;Qp&#65533;&#65533;&#65533;5b&#65533;&#65533;&#1267;&#65533;v&#65533;S?Zf{s&#65533;^Q&#65533;c@&#700;&#65533;(&#65533;Z&#65533;&#65533;&#65533;&#65533;&#65533; &#65533;Lz&#65533;s	\&#170;&#1089;&#65533;&#65533;E&#20434;&#1834;&#65533;\&#615;&#65533;>]&#65533;?*X&#65533;&#65533;&#65533;\H&#65533;&#65533;&#65533;	&#65533;&#65533;&#65533;O2&#16758;&#65533;&#199;&#65533;\&#65533;f&#826;&#65533;mE<&#1712;&#65533;&#65533;)&#65533;C,&#65533;@&#65533;b&#65533;&#65533;&#65533;V0&#65533;?&#65533;s&#65533;[<&#65533;&#65533; &#65533;&#65533;a&#65533;y&#65533;I	&#65533;!S&#65533;{&#65533;&#65533;/&#1877;1 Bb&#65533;F&#65533;-&#65533;>&#65533;r(J&#65533;&#65533;&#65533;'&#65533;&#65533;
&#65533;V%|3c
&#65533;&#65533;&#65533;"&#65533;iV&#65533;p&#65533;9&#65533;P&#65533;+&#65533;ug:'@Y&#65533;fA&#65533;&#65533;t&#65533;7&#468;<{&#65533;C&#65533;&#65533;&#65533;&#1167;&#65533;L&#65533;A&#65533;GK&#65533;&#65533;S&#65533;&#65533;|9&#65533;&#65533;&#65533;&#65533;M&#65533;k"	&#65533;N&#65533;&#65533;p&#65533;&#65533;&#65533;A&#65533;&#65533;&#65533;&#65533;3*&#65533;!L)&#899;<!px&#65533;&#65533;&#65533;n
)&#65533;&#65533;&#65533;&#1172;&#65533;&#65533;'&#65533;&#65533;&#65533;p&#65533;/&#65533;/ @&#65533;&#65533;&&#65533;[&#65533;!FI&#65533;R&#65533;%&#65533;JN&#65533;&#65533;h&#65533;&#65533;&#1748;y&#65533;0&#65533;&#1856;s&#384;D1&#65533;A&#65533;n&#65533;&#65533;&#65533;&#65533;&#65533;~&#65533;&#65533;&#65533;&#65533;Q&#65533;)X&#65533; &&#376;pnk&#65533;5LN\&#65533;b&#65533;%&#65533;&#65533;&#65533;&#65533;tp&#65533;&#65533;&#65533;&#65533;7&#65533;&#65533;f&#65533;YN%&#65533;&#65533;&#65533;&#65533;'&#65533;&#65533;f&#65533;&#65533;3gU&#65533;&#65533;d&#65533;&#65533;&#65533;&#65533;.:=&#65533;9|&#65533; >&#65533;&#65533;y&#65533;Ks&#65533;u&#1093;&#65533;&#65533;&#65533;&#65533;@&#65533;&#65533;O&#65533;0&#65533;>&#65533;Z&#65533;&#65533;_/&#663;&#65533;&#65533;&#65533;/&#65533;tK2]&#65533;)0A`aX4&#65533;&#65533;k&#65533;f&#65533;&#65533;&#65533;&#764;&#65533;m$	&#65533;&#65533;f]&#65533;&#65533;2&#65533;T&#65533;&#65533;6&#65533;&#65533;&#65533;CO!&#65533;C{&#65533;qwp)&#65533;&#65533;&#65533;'&#65533;W&#65533;!&#65533;G&#65533;(T&#717032;&#65533;G&#65533;(&#65533;&#65533;8&#65533;0&#65533;H|Jn,+&#65533;&#65533;	&#65533;X &#65533;&#65533;&#65533;&#65533;&#65533;>&#65533;&#65533;&#65533;:&#65533;&#65533;&#65533;Yus&#65533;&#65533;W	&#65533;&#65533;&#65533;&#65533;&#65533;&#65533;i&#65533;&#65533;&#65533;&#65533;ezz&#65533;F^g&#65533;=&#65533;&#65533;&#65533;&#65533;^&#65533;c&#65533;&#65533;&#65533;&#65533;&#65533;f&#65533;&#65533;&#65533;b&#65533;g&#65533;DU&#65533;&#905;&#65533;&#65533;T&#65533;&#65533;&#65533;!&#65533;P&#65533;&#65533;z&#65533;Pa&#65533;!&#65533;N&#65533;b&#65533;)Z&#65533;&#65533;&#65533;&#65533;&#65533;&#65533;&#2035;~ &#65533;&#65533;.H$]&#65533;r&#65533;!&#65533;&#65533;?B&#65533;&#65533;&#65533;&#65533;&#1386;bOI&#65533;&#65533;&#65533;&#65533;
!&#65533;&#65533;&#1189;$L,&#65533;n"m&#65533;H&#65533;m,^h&X&#65533;B& &#65533;&#65533;t!&#65533;x&#65533; &#65533;&#65533;&#65533;&#65533;&#65533;&#65533;M%&#65533;&#65533;"&#65533; &#65533; &#65533;&#65533; &#65533;&#65533; &#65533;&#65533;&#65533;&#65533;!&#65533;@g&#65533;2&#65533; Rgo&#65533;&#65533;,f&H]&#65533;e&#65533;&#65533;%^hr	m&#65533;b#^&#65533;&#65533;n&#65533;b&#65533; &#65533;&#65533;n&#65533;&#65533;&#65533;EM&#65533;&#65533;&#65533;PG*7&#65533;C&#65533;dC6|!&#65533;9&#65533;&#65533;!&#65533;&#65533;2&#65533;&#65533; &#65533;&#65533;&#65533;L&#65533;&#65533;&#23096;&#65533; &#65533;&#65533;&#65533;{&#65533;&#65533;&#360;&#65533;C:&#65533;&#65533;&#65533;&#65533;&#65533; &#65533;<&#65533;&#65533;&#65533;&#65533;&#65533;)&#65533;!&#65533;&#65533;&#65533;~&#65533;)B&#65533;&#65533;&#65533;&#65533;&#65533;0&#65533;/&#65533;"&#65533;&#65533;&#65533; &#65533;&#65533;U&#65533;2&#65533;V&#65533;&#65533;|&#65533;m&#65533;iv&#65533;&#65533;"s\&#65533;C,&#65533;&#65533;4&#65533;%j"sr)&#1830;
&#65533;&#65533;W&#65533;&#65533;XLl&#65533;&#65533;&#65533; Va&#65533;V!%&#65533;&#65533;5@&#65533;&#65533;&#65533; *&#65533;2A&#65533;&#65533;&#65533;&#65533;qI&#65533;b2p/&#65533;J"&q!&#65533;&#65533;bC&#65533;&#65533;bq&#65533;&#65533; A&#65533;&#65533;&#65533;B&#65533;&#65533; &#65533;`
e.6'&#65533;!&#65533;&#65533;Q]&#65533; &#65533;~K%V`&#65533;&#65533;&#1829; &#65533;%&&#65533;&#65533;&#65533; &#65533;q&#65533;& &#65533;&#65533;@\m7&#65533;#AP&#65533;&#65533;6E$&#65533;&#65533;O&#65533;&#65533;Y&#65533;e&#65533;&#65533;0QTN$%h&#65533;/&#65533;&#65533;9pN&#65533;&#65533;&#65533;&#65533;RB&#65533;&#65533;&#65533;&#65533;C&#65533;I,&#65533;&#1258;
&#65533;B&#1792;&#65533;&#65533;&#65533;&#65533;A2&#65533;&#65533;N&#65533;&#65533;c&#65533;b*&#65533;&#65533;*&#65533;V&#65533;&#65533;&#65533;o-&#65533;&#65533; &#65533;@#1g,&#65533; c&#65533;,&#65533;W&#1159;&#65533;&#65533;&#1566;*&#65533;e
&#65533;&#65533;r"&#65533;&#65533;B&#65533;DX&#65533;&#65533;&#65533;&#65533;,&#65533; &#1678;
6&#65533;1&#65533;&#545;&#65533;&#65533;+&#65533;J&#65533;p%C%&#65533; &#65533;K&#65533;&#65533;0 &#65533; zp&#65533;&#65533;  r&#65533;D&#65533;&#65533;2]&#65533;3&#65533;4&#65533;p&#65533;z&#65533;X&#65533;R&#65533;&#65533;B&#65533;&#375;:&#65533;@&#65533;&#65533;:7s&#65533;L2.&#65533;&#65533;LOZ&#65533;&#65533;n&#65533;y&#65533;o3&#65533;&#65533;9&#65533;+g&#65533;&#65533;&#65533;%&#65533;k30&#65533;g&#65533;&#65533;|&#65533;&#65533;2&#65533;#&#65533;&#65533;&#65533;&#65533;2&#65533;&#65533;&#65533;k&#65533;&#65533;&#65533;!&#65533;&#65533;&#65533;M&#65533; &#65533;&#65533; !j&#65533;&#65533;!&#65533;&#65533;	r&#65533;	D&#65533;&#65533;\	2h4e&
r&60E&#65533;R_"cG&#65533;\&#65533;!z&#65533;&#65533; sY&#65533;&#65533;&#174;&#65533;)&#65533;&#704;&#65533;26!DsYl&#65533;K&#65533;&#65533;&#65533;&#65533;&#65533;.&#65533;r&#65533;&#65533;)&#65533;&#65533;&#65533; &#65533;!&#65533;
WT&#65533;j$jY&#65533;&#65533;4&#65533;/L!&#65533;P7{&#65533;G)&#65533;e2&#65533; &#65533;7Z&#65533;eP&#65533;&#65533;&#65533;g$[&#65533;&#65533;T&#65533;&#65533;&#65533;&#65533;&#65533;J&#65533;&#65533;{$&#65533;J&#65533;!&#65533;s=&#65533;S%.m)3&#65533;(&#65533;&#65533; "Q&#65533;&#65533;N&#65533;&#65533;0&#65533;@vT
7' &#65533;Y*&#65533;&#65533;t&#65533;2&#65533;&#65533;WDh&#65533;u&#65533;&#65533;B &#1261;v&#65533;5&#65533;lB|k&#65533;@P&#65533;,&#65533;2L&#65533;5|(2.x&#65533;&#65533;(&#65533;s&#65533;&#65533;D&#65533;&#65533;4{&#65533;]&#65533;&#65533;&#65533;&#65533;3&#65533;iE&#65533;R%&#65533;!P&#65533; &#65533;S%&#65533;&#65533;~V}&#65533;(&#65533;&#65533;(H&#65533;l&#65533;LJ%V
&#65533;0&#65533;&#65533;&#65533;&#65533;J.J&#65533;&#65533;X&#65533; &#65533;&#65533;&#65533;H&#65533;&#65533;K&#65533;&#65533;|BR&#65533;:[#&#65533;&#65533;&#65533;&#65533;<&#65533;&#65533;!&#65533;&#65533;&#65533;&#65533;[&#65533;2&#65533;&#65533;tL&#65533;&#65533;Hm&#65533;&#65533;&#65533;&#65533;&#65533;&#65533;0&#65533;Tr&#65533;TB&#65533;FG)&#65533;]Rs1t_c&#65533;d&#65533;&#65533;&#65533;&#65533;&#65533;R&#65533;@b&#65533;"&#65533;0K"7&#15262;&#65533;&#65533;&#65533;ASb.&#65533;A&#65533;!&#65533;&#65533;0&#1702;&#65533; &#65533;&#65533;Td!&#65533;&#452;&#65533;@E&#65533;&#65533;[T5&#65533;
&#65533;Gu	&#65533;%&#65533;&#65533;c&#65533;!S&#65533;'&#65533;T,&#65533;H&#148;RW&#65533;&#65533;	&#65533;4Vwve&#65533;6&#65533;k&#65533;&#65533;p&#65533;VFf`&&#65533;bfI_&#65533;&#65533;&#65533;3X&#65533;&#65533;%J&#65533;9&#65533;&#65533;TB:|h&#65533;gK5&#65533;jFE&#65533;oL&#65533;&#1342;H&#65533;)&#65533;N<&#65533;&#65533;@&#65533;&#65533;&#65533;&#65533;&#65533;&#65533;&#65533;&#65533;v&#65533;&#65533;&#65533;L?m-&#65533;`&#65533;&#65533; 1&#65533;&&#65533;Y@&#65533;6&#65533;&#65533;tTd/G_/&#65533;&#65533;
&#65533;b
, &#65533;@&#65533;F&6&#65533;a!&#65533;)&#65533;*&#65533;&#65533;A%&#65533;&#65533;&#65533;&#65533;&#65533;@&#65533;2&#65533;!tBs&#65533;b&#65533;a&#65533;&#65533;t@&#65533;'&#65533;*&#65533;@&#65533;0
>u&#65533;R&#65533;v%S,H6%d9&#65533;!V &#65533;&&#65533;"!*&#65533;&#65533;&#65533; &#65533;&#65533; j%&#65533;X&#65533; &#65533; &#65533;7&#65533;aUx{5&#65533;7&#65533;vO&#65533;77&#65533;D8&#65533;T&#65533;&#65533;(&#65533;&#65533;g|&#65533;&#65533;&#65533;&#65533;U&#65533;&#65533;&#65533;&#65533;hRj&#65533;&#65533;&#65533;&#65533;2&#65533;c&#65533;&#65533;&#65533;&#65533;&#65533; &#65533;R&#65533;&#65533;}&#65533;&#65533;gP&#65533;C&#65533;R&#65533;&#65533;,	&#65533;&#65533;&#65533;m&#2006;&#65533;,&#65533;AB&#65533;f&#65533; o&#65533;&#65533;&#65533;(k36&#65533; &#65533;Sdc5c.&#65533;&#65533;buW&#65533;R@Wt3Cfa&#65533;!&#65533;#b&#65533;&#65533;&#65533;,&#754;&#65533; &#65533;bH&#65533;C&#65533;!|!"&#65533;2&#65533;) &#65533;(Ww&#65533;&#65533;A&#65533;
0Y&#65533;@Jv&#65533; ^,&#65533;vS&#65533;`# &#65533; &#288;x#&#65533;&#65533;
&#65533;&#65533;ll&#65533;sz&#65533;`&#65533;&#65533;&#65533; 3&#65533;&#65533;&#65533;&#65533;&#65533;&#65533;_&#65533;g&#65533;&#65533;8KR9&#65533;B&#65533;&#65533;&#65533;i3&#65533;9&#65533;&#65533;R"&#65533;&#65533;&#65533;9&#65533;c&#65533;&#65533;Ck&#65533;~&#65533;&#65533;L&#65533;g,&#65533;&#65533; t &#65533;&#65533; n &#65533;&#65533;&#65533;&#65533; :&#65533;#i&#65533;C&#65533;*a&#65533;&#65533;&#65533;&#65533;oG4x&#65533;&#65533;p&#65533;e&#65533;fGH]P&#65533;&#65533;&#65533;&|h#7&#65533;V&#65533;&#65533;&#65533;&#65533;Lusm&#65533;&#65533;q&#65533;1Ub &#65533;22'e&#65533;y&#65533;%&#65533;U&#65533;&#65533;6B&#65533;&#65533;1 D.&#65533; ea1Pm$&#65533;&#65533;C&#65533;	IsEC
D&#65533;dc&#1621;&#65533;n&#65533;&#65533;Sv&#65533;&#65533;
&#65533;ar&#65533; &#65533;&#65533;&#65533;&#65533;&#65533;&#65533;"&#65533;&#65533;E%+&#265;G&#482;&#65533;&#65533;&#65533;&#65533;&#65533;Y&#65533;6&#65533;&#65533;U$&#65533;&#315;x&}{&g&#65533;&#65533;%&#65533;&#65533;8&#65533;9
Y~&#65533;&#65533;J&#65533;!&#65533;&#65533;&#65533;&#65533;G&#65533;:=&#65533;&#65533;&#65533;&#65533;7&#65533;&#65533;&#549;[z&#65533;&#65533;B\&#65533;S&#65533;&#65533;&#65533;&#65533;&#65533;&#1976;&#65533;A&#65533;W&#65533;&#65533;B&#65533;&#1346;&#65533;	d&#65533;0K_&#65533;q&#65533;Bx&#65533;&#65533;c&#65533;B&#65533;&#65533;
 &#65533;:&&#65533;1rAL&#65533;&#65533;0(&#65533;8!&#65533;y&#65533;LSp&#65533;:& &#65533; 3&#65533;m$&#65533;&#65533;@&#65533;&#65533;
[`&#65533;+Tc&#65533;.&#65533;Zm&#65533;&#65533;'V&#65533;`h-H&#65533;-&#65533;",&#1433;&#65533;X&#65533;&#65533;&#65533;&#65533;&#65533;e&#65533;br&#65533;&#65533;&#65533;&#65533;)&#65533;&#65533;a^&#65533;&#65533;k&#65533;&#65533;y5`&#65533;&#65533;=X&#65533;&#65533;5&#13209;@&#65533; r@@&#675;&#65533;&#65533;L"&#65533;" `[&#65533;c;!&#65533;&#65533;l&#65533;a&#65533;&#65533;!&#65533;&#65533;]&#65533; |&#65533;)f{&#65533;&#65533;!&#65533;c&#65533;&#1782;a&#65533;&#65533;&#65533;y&#65533;0&#65533;&#65533; &#65533;&#65533;c&#65533;&#65533;`&#65533;{&#65533;!`&#65533;&#65533;&#65533;&#65533;&#65533;&#65533;IM%&#65533;&#65533;af&#65533;!D0&#297;T>J.&#65533;&#65533;	N(/Hx&#65533;x&#65533;&#13801;y
&#65533;`&#65533;/&#65533;&#65533;&#65533;&#65533;6&#65533;j&#65533;p&#65533;Z,`&#65533;	u#&#65533;0Z&#65533;{&#65533;K&#65533;S&#65533;n &#65533;&#65533;2&#65533;&#65533;&#65533;&#65533;v"
&#65533;&#65533;~&#65533;P&#65533;c/&#65533;c?s&#65533;q&#65533;q&#65533;cD&#65533;&#65533;I&#65533;&#65533;&#65533;&#65533;X&#65533;?&#65533;&#65533;K&#65533;&#65533;C&#527;&#65533;X`&#563;&#65533;n&#65533;&#65533;o&#65533;&#65533;~&#65533;0 &#65533;&#65533;&#65533;q&#65533;5\&#65533;"&#65533;&#691;<&#65533;&#65533;8%`a\@&#65533;B&#65533;&#13715;9&#65533;&#65533;&#65533;/&#43794; \&#65533;+UB~&#65533;&#65533; &#65533; D&#65533;,&#65533;&#65533;&#65533;WY>U&#65533;a&#65533;&#65533;&#65533;&#65533;/@&#65533;&#65533;9&#65533;q&#65533;j
 &#65533;&#65533; @&#65533;_&#65533;&#65533;)#r,&#65533;[&#65533;q
&#65533;fAs-]&#65533;&#65533;Z&t&#1518;&#65533;/&#65533;9"&#1898;&#65533;	6	ch^&#65533;&#65533;d&#65533;|J|&#65533;@v&#65533;=&#1413;b&#65533;p&#65533;&#65533;&#65533;&#65533;&#65533;P&#65533;e	&#65533;&#65533;&#65533;9 S&#65533;&#65533;&#65533;&#474;&#65533;]Z&#65533;D&#65533; >{&#731;&#65533;5&#65533;&#65533;&#65533;&#65533;&#65533;&#65533;&#65533;&#607;&#65533;&#65533;+c:&#65533;&#65533;&#65533;.&#1791;a-&#65533;&#1783;y[&#65533;&#65533;&#65533;]&#1781;&#65533;&#65533;&#65533;&#65533;!&#65533;&#65533;&#65533;&#1277;&#1887;&#65533;"&#65533;&#65533;]&#65533;&#65533;=&#65533;_[&#1885;}3&#65533;&#65533;(&#589;G !&#546;&#65533;&#65533;X&#65533;&#65533;&#973;&#65533;
~/&#65533;!&#65533;&#65533;!&#65533;&#65533;&#65533;#D&#65533;&#65533;&#65533;&#65533;5&#65533; &#65533;Xx/k&#65533;Z&#65533;]-&#65533;&#65533;B&#65533;,&#65533;&#65533; &#65533;&#65533;&#65533;N&#65533;r&#65533;$&#65533;Y&#65533;&#65533;bf&#65533;vq&#65533;q)=,&#65533;r[&#65533;&#65533;&#65533;W&#65533;&#65533;&#65533;E&#65533;p-4 6A&#65533;&#65533;&#65533;@"&#282;&#65533;&#65533;7&#65533;o&#65533;&#65533;\&#65533;m<v]&#65533;pGTC6
&#65533; &#65533;&#65533;E&#1599;X%&#65533;w-&#65533;&#187;&#65533;&#65533;&#65533;&#65533;&#1707;&#65533; 6&#65533;&#633;&#65533; &#65533;&#65533;&#65533;&#65533;a&#65533;&#65533;2&#65533;&#65533;&#65533;&#322;&#65533;&#65533;~&#65533;]@&#65533;&#65533;&#65533; &#65533;&#65533;&#65533;}-&#65533;&#65533;&#65533;&#65533;&#65533;/c&#65533;&#65533;  &#65533; &#65533;&#65533;&#65533;&#65533;&#65533;&#65533;&#65533;)<@,<&#65533;,&#65533;v!&#65533;U&#65533;U,&#65533;&#65533;&#65533;&#65533;&#65533;&#65533;9&#65533;&#65533;&#65533;0&#65533;@&#65533;&#65533;fc&#65533;G&#65533;&#65533;S&#65533;&#65533;&#65533; |w&#65533;&#65533;vS5%U&#65533;yp&#65533;&#65533;&#65533;&#65533;&#1791;I&#65533;&#65533;?,&#65533;&#65533;l&#65533;&#65533;&#65533;&#65533;&#65533;9&#65533;d&#65533;&#65533;&#65533;uDvu&#65533;&#65533;&#65533;&#65533;]_&#65533;&#839; JA&#65533;~ &#65533;&rm&#65533;&#65533;&#198;&#65533;&#65533;&#65533;)@&#65533;&#65533;S&#65533;&#65533;&#65533;&#65533;1&#65533;bq &#65533;wW,&#65533;&#65533;y&#65533;7&#65533;\A&#65533;&#65533;?'&#65533;&#65533;A
&#65533;&#65533;&#130;&#65533;&#65533;-&#65533;&#65533;g&#65533;&#265;+Z&#65533;&#65533;1&#65533;&#397;;z&#65533;2$&#65533;&#65533;H&#65533;,Y&#65533;&#65533;Y&#65533;&#65533;BaL&#65533;&#65533;&#1404;)AH&#65533;&#65533;&#65533;_&#65533;D&#65533;4&#65533;&#229;X&#1101;s
6&#65533;&#458;&#65533; 5&#65533;&#65533;v#2&#65533;&#1453;&#65533;-&#65533;&#65533;&#65533;k&#65533;^&#65533;%&#65533;&#65533;&#65533;W&#65533;&#65533;&#65533;.
&#65533;&#65533;&#65533;[[&#65533;&#33154;&#65533;&#65533;&#65533;&#65533;&#65533;&#65533;&#65533;w&#65533;W&#65533;&#65533;&#65533;,B@&#65533;&#65533;B&#65533;)&#65533;[&#65533;&#65533;&#65533; ~&#65533;&#65533;QHg&#65533;B"I1&#65533;(H&#65533;I&#65533;&#65533;^,,&#65533;&#65533;o&#65533;E+XKu&#65533;&#65533;(=&#65533;Nm&#65533;t&#65533;
&#65533;L<&#65533;"&#65533;
/^&#65533;x&#65533;e&#65533;j&#65533;)6a %&#65533;&#65533;&#65533;+6NY1%&#65533;o/+&&#65533;4&#65533; @T&#65533;&#65533;&#65533;&#65533;&#65533;&#65533;+x&#65533;&#65533;&#65533;&#65533;&#65533;&#65533;&#65533;;6&#65533;NqB&#65533;&#65533;&#65533;&#65533;X"&#65533;h&#65533;W&#65533;Eb\D&#65533;@
&#1120;&#65533;a~&#65533;cJ!C&#65533;&#65533;Wn&#65533;a&#65533;~x&#65533;!	Vd&#65533;D8@&#65533;0&#65533;Q&#65533;bGQT&#65533;`&#333;`&#65533;&#65533;%4*D&#65533;%1&#65533;h&#65533;BX&#65533;&#65533;B&#65533;&#65533;&#978;&#65533;&#65533;!|$&#65533; |(ceE&#65533;P&#65533;&#65533;^rhC9a&#1696;PJ&#65533;&#65533;SNJc.&#65533;&#65533;&#65533;&#65533;&#65533;fEo&#65533;	&#65533;&#65533;&#65533;&#65533;s&#65533;D &#65533;&#65533;_zfb&#65533;CB4SH	8&#65533;&#65533;l6g&#65533;&#802;&#65533;k&#65533;x1	k&#65533;4aA&#65533;M&#65533;&#65533;h&#65533;]&#31335;&#65533;&#65533;cA}&#65533;&#65533;&#65533;L}M&#65533;&#65533;?&#65533;I&#65533;G&#65533;'Qp&#65533;&#65533;s&#65533;B&#65533;(lv&#65533;A&#65533;O&#1149;&#65533;&#65533;&#65533;&#65533;D&#65533;&#65533;&#65533;o&#65533;&#65533;R&#65533;&#65533;zQx&#65533;`&#65533;&#65533;<&#65533;.&#65533;mF&#65533;&#65533;\A&#453;w) ^&#65533;&#65533;gu 2&#65533;dD&#65533;&#65533;&#65533;sH&#65533;&#1475;1&#65533;&#65533;&#65533;~Ip&#65533;&#65533;Q>%&#65533;h&#65533;D&#65533;D&#65533;J&#65533;&#65533;&#65533;J&#65533;&#65533;&#65533;]&#65533;*&#65533;p*!o&#65533;pA&#65533;&#65533;&#65533;J&#65533;&#65533; b"*&#65533;"&#65533;*&#1000;"&#65533;*-<&#65533;&#65533;L&#65533;&#65533;p&#65533;%&#65533;&#65533;Q&#65533;&#65533;oa&#1124;Q&#65533;N&#1413;&#65533;&#65533;&#65533;z&#65533;&#1361;&#65533;&#65533;AA&#65533;G i&#65533;&#65533;B&#65533;F&#65533;+E&#65533;u&#65533;&#65533;<&#65533;&#65533;&#65533;&#65533;&#65533;&#65533;z@&#65533;}j&#65533;z&#65533;&#65533;D&#65533;&#730;&#65533;AQn&#65533;&#65533;"K.~&#65533;U&#65533;&#65533;u&#65533;->&#65533;|&#65533;&#65533;&#65533;&#65533;R&#65533;J&#65533;&#65533;&#65533;&#65533;&#65533;&#65533;&#65533;? R&#302;V~H&#65533;&#65533;? &#65533;I&#65533;&#65533;Q&#65533;>&#65533;{&#65533;K&#65533;&#65533;5&#65533;&#65533;qAx]C&#65533;F&#65533;O4&#65533;5&#65533;&#65533;$|&#65533;/|&#65533;&#65533;&#65533;O.%8/{ALx&#65533;&#65533;E&#65533;P}X&#65533;&#65533;&#65533;<G~FQH4&#65533;B?Z4Cp&#65533;P&#65533;.}aER3p_FT&#65533;&#65533;&#65533;8^{&#65533;&#65533;|m g"&#363;I&#65533;&#65533;&#65533; E/&#65533;&#65533;&#65533;&\&#65533;&#65533;E&#65533;`&#65533;e&#65533;7&#65533;Y&#437;.$\&#65533;h&&#1119;r&#65533;&#65533;S&#65533;&#65533;@&#65533;&#65533;&#65533; P&#65533;tN&#65533;&#65533;&#65533;'qL&#65533;	+r&#65533;&#65533;Qd&#65533;&#65533;&#65533;&#42395;/Y&#65533;s&#946;&#65533;F&#65533;&#65533;!&#65533;h&#65533;B&#65533;h&#65533;&#65533;@&#65533;9&#65533;D\&#65533;0&#65533;q&#65533;&#65533;&#65533;?&#808;&#65533;&#65533;&#65533;#w&#65533;&#65533;&#65533;&#65533;x&#65533;&#65533;&#65533;-c&#65533;&#65533;&#65533;&#65533;&#65533;&#65533;&#65533;e&#65533;'xT&#65533; .V9&#65533;&#65533;d,d&#65533;\&#65533;C&#65533;&#65533;B&#65533;&#65533; &#65533;&#65533;(&"&#65533;&#65533;&#65533;D\ &#65533;i&#65533;t  f&#65533; &#65533;&#193;&#65533;&#65533;km&#65533;S{&#65533;a&#65533;&#65533;uQI&#65533;&#65533;&#65533;&#65533;U&#65533;&#65533;i&#65533;:&#65533;YH&#65533;,&#65533;&#65533;&#1760;&#65533;&#65533;)[A8&#65533;Jk&#65533;&#65533;abA&#65533;&#1246;&#65533;,dVa[&#65533;,&#782;8&#65533;#9\H7&#65533;	8&#65533;&#65533;&#1778;&#65533;{&&#65533;..N&#65533;&#65533;&#65533;B&#1577;'0&#65533; &#65533;3&#65533;=&#65533;&#65533;&#65533;&#65533;8&#65533;!&#65533;&#65533;J?Ar&#65533;D -(A'&#65533;&#65533;6&#65533;!&#65533;#>
&#1096;v&#65533;&#65533;	&#65533;&#1232;&#65533;&#65533;B&#65533;j&#65533;&#65533;4&#65533;0&#65533;&#65533;&#65533;&#65533; /"&#65533;&#65533;h&#65533;k&#65533;&#65533;,b86&#65533;&#65533;hFMg&#65533;J&#1620;&#65533;&#65533;&#65533;Eb&#65533;&#65533;z!<&#65533;&#65533;&#65533;$&#65533;j&#65533;A&#65533;&#65533;J}&#65533;&#65533;&#65533;&#65533;&#65533;=&#65533;Yb&#65533;&#65533;&#65533;~*;&#65533;I&#65533;m&#65533;U&#65533;P}fo&#65533;&#65533;&#65533;gf&#65533;&#65533;&#65533;&#65533;#6m&#65533;sD&#65533;&#1353;|@KUO&#65533;gdH]&#65533;B"-&#65533;I`-&#65533;a&#65533;&#65533;J&#65533;w#&#65533;c &#65533;&#65533;6&#65533;f&#65533;&#65533;&#65533;e&#65533;H&#65533;}MH!&#65533;&#65533;5&#65533;&#65533;&#65533;&#65533;!&#65533;h&#65533;p&#65533;+u*EZ&#65533;&#65533;d
&#65533;b@=&#65533;&#65533;&#65533;RMA&#65533;&#65533;&#65533;Nc(4c&#65533;
&#65533;O=B&#65533;f&#65533;&#65533;Q&#65533;n&#65533;&#65533;&#65533;&#65533;o&#65533;&#65533;&#65533;?L&#65533;]&#65533;&#65533;&#925;&#65533;\H&#65533;.^2F w&#65533;#(&#65533;&#65533;&#65533;&#65533;5&#65533;d"0&#65533;b&#65533;&#65533;&#65533;&#65533;w&#65533;o&#65533;&#65533;{&#65533;a,w&#65533;&#65533;&#65533;D&#65533;&#65533;&#1995;&#65533;da&#65533;(&#65533;F&#65533;&#65533;&#65533;$&#65533;d&#65533;lx&#65533;dv_&#65533;)T&#65533;&#65533;&#1447;&#65533;Z$"&#65533;J-GRZ&#65533;&#65533;f
&#65533;&#65533;&#65533;,&#65533;&#65533;,&#65533;y.&#65533;Za&#65533; &#65533;&#65533;&#65533;&#65533;&#65533;@35&#65533;a&#65533;&#65533;&#65533;%6+d&#65533;'V&#65533;Ka&#65533;&#242;w 5&#65533;&#1480;&#737;&#65533;U&#65533;&#65533;&#65533;&#65533;E&#65533;&#900;&#65533;s1&#65533;&#65533;&#65533;&#65533;;4&#1026;&#65533;&#331;&#65533;n&#65533;&#65533;&#65533;&#909;&#65533;&#65533;z&#1016;F&#65533;&#65533;7&#65533;l&#65533;/&#65533;F&#65533;&#1986;X!s&#65533;&#65533;J0&#65533;+&#65533;&#65533;	&#65533;l&#65533;&#65533;|&#65533;@ZC&#65533;&#65533;MS}eq&#65533;b&#65533;&#65533;m)&#65533;&#650;D&#65533;&#65533;&#65533;&#65533;&#65533;=`&#65533;5&#65533;#&#1263;&#65533;&#65533;&#65533;&#65533;,i&#65533;&#65533;u&#65533;Y&#65533;<&#65533;&#65533;&#65533;Ul&#1224; X&#65533;C@b&#652;&#65533;&#65533;FDPP\C&#65533;'&#65533;moA&#65533;&#65533;e^g&#65533;&#7132;&#65533;&#65533;&#65533;&#65533;q&#1612;&#65533;&#65533;|3F&#65533;&#65533;&#65533;W&#65533;*e&#65533;&#65533;&#65533;&#65533;$&#65533; &#1782;&#65533;&#65533;&#65533;&#884;&#65533;T&#65533;&#65533;&#65533;&#65533;b&#65533;w,&#267;&#65533;&#65533;0U&#65533;&#65533;&#65533;`&#65533;8&#65533;&#65533;Q&#65533;tFhBP{&#65533;&#450;nH&#65533;&#65533;g;&#65533;&#939;&#65533;&#65533;&#65533;4a	g2&#65533;&#65533;&#65533;&#65533;x&#65533;&#65533;&#65533;/g&#65533;&#65533;f$(AA&#65533;&#65533;u&#65533;"&#65533;&#65533;&#65533;&#65533;1h&#65533;w&#65533;ql,&#65533;&#65533;,&#53432;y&#65533;1&#65533;&#65533;&#65533;&#65533;0&#65533;&#65533; &#65533;(A"(&#65533;&#65533;l;&#65533;/zx&#65533;4Cm"}	G	`&#65533;v&#1274;&#65533;&#65533;&#65533;&#65533;h8E.a&#65533;v&#65533;&#65533;q&#1464;v&#65533;&#65533;&#65533;&#65533;
&#65533;&#65533;Yjt&#65533;&#65533;&#65533;&#65533;"&#65533;MMq]&#65533;&#65533;&#65533;J4]&#1515;D&#65533;&#65533;&#65533;U&#65533;&#65533;&#65533;&#65533;&#65533;?&#1257;&#65533;w&#65533;X&#65533;&#65533;&#65533;&#65533;&#65533;v'c&#65533;~&#353;&#65533;&#65533;@t&#65533;&#65533;&#65533;I&#65533;&#65533;Fz&#65533;c&#65533;n&#65533;&#65533;i&#65533;c&#65533;&#65533;&#1724;&#65533;|//&#65533;&#65533;~&#65533;&#65533;&#65533;&#65533;&#65533;&#65533;&#65533;&#65533;&#65533;8&#65533;&#65533;&#65533;4&#65533;&#65533;&#65533;&#65533;&#65533;&#65533;NL+>)&#512;w&#65533;m&#65533;e9&#65533;v&#65533;&#65533;&#65533;&#65533;S~&#65533;&#65533;&#65533;H &#1321;&#65533;o&#65533;&#65533;&#65533;?&#65533;K&#65533;&#65533;J&#65533;8Y&#65533;&#65533;~1&#65533;^&#65533;&#65533;&#1179;&#65533;&#65533;&#65533;&#65533;&#65533;&#65533;q&#65533;p&#65533;1&#65533;&#65533;&#65533;&#65533;&#65533;&#65533;l&#65533;i&#491;B&#65533;&#65533;&#65533;&#65533;h H&#65533;BBq&#887;&#65533;&#65533;&#65533;;&#65533;&#65533;^(&#65533;wF&#65533;6P&#65533;&#65533;q&#65533;F;&#65533;&#65533;y[&#65533;e&#65533;&#65533;q&#65533;&#65533;e%1&#65533;G)&#65533;X&#822;X&#65533;&#65533;r#&#65533;f&(m&#65533;F_&#65533;&#65533;g3&#65533;&#65533;m&#65533;-&#65533;s/(t9#&#65533;9n5&#65533;YP	&#65533;P&#65533;p]&#65533;&#65533;n
QFWV?&#65533;)F&#65533;&#65533;M&#65533;CL&#65533;~;&#65533;v&#65533;gV&#65533;8&#65533;a,&#65533;&#65533;T&#65533;&fS&#149;,&#65533;3jd&#65533;%&#65533;gv&#65533;Q*&#65533;v&#65533;&#65533;&#65533;&#65533;x&#65533;&#65533;&#65533;O1kE&#65533;&#65533;&#65533;&#391;&#65533;y&#65533;kgd&#65533;&#65533;H&#65533;|&#65533;qHl
qP&&#65533;&#65533;l$gPHr&#65533;&#65533;ky&#65533;l!&#65533;k2H&#65533;&#65533;l&#65533;F&#65533;&#65533;1?&#1090;&#1123;
28&#65533;01?7Ht:&#65533;V&#387;&#65533;(&#65533;&&#65533;Qi&#65533;&#65533;&#65533; d9vC&#65533;q*o5o&#65533;o&#65533;M&#65533;&#65533;p=&#65533;pWWWr&#65533;pKT,x&#65533;w&#65533;e&#65533;T&#149;&#65533;&#65533;Nw&#65533;p&#65533;(C&#65533;v&#65533;.&#65533;a&#65533;H-&#65533;" k^&#65533;j&#65533;&#65533;t&#65533;$h&#65533;&#65533;&#65533;EP &#65533;&#65533;f&#65533;&#65533;&#65533;h&#65533;&#65533;&#65533;F&#65533;&#65533;&#65533;y&#65533;&#65533;&#65533;kg&#65533;&#65533;H&#65533;ld^&#65533;&#449;/&#65533;f2&#65533;_io&#65533;&#65533;u&#65533;i&#65533;3&#65533;m<w&#65533;&#65533;&#65533;2&#65533;&#65533;|&#65533;H&#65533;&#65533;&#65533;j&#65533;2e@&#65533;3,&#65533;\&#65533;&#65533; B^ pEt&#65533;bT&#65533;Q&#65533;&#65533;}&#325;&#65533;8,&#65533;"Uq&#65533;A-&#65533;"+@9$&#65533;&#65533; Ay&#65533;&#65533;&#65533; bA&#65533;Q\&#65533;RM&#65533;1&	'&#65533;h&#65533;&#65533; &#65533;r&#65533;&#65533;e<z&#1103;&#65533;F&#65533;(&#65533;&#65533;&#1174;&#65533;&#65533;^9fH^&#65533;&#28796;&#65533;^m4&#65533;&#65533;F&#65533;&#65533;*W&#65533;ot&#65533;!&#65533;P&#65533;?&#65533;&#599;|q2&#65533;&#536;&#65533;&#65533;`%&#65533;&#65533;&#65533;W&#65533;&#65533;&#65533;!&#65533;&#65533;t&#65533;&#65533;N0&#65533;VI3uCnx0&#65533;L&#65533;(=$&#65533;&#65533;&#65533;&#65533;By&#65533;Ri&#65533;&#65533;&#65533;T&#65533;&#65533;V&#65533;w&#65533;q,k&#65533;&#65533;&#65533; &#65533;q&#65533;s&#65533;&#65533;N&#65533;gY&#65533;H&#65533;&#65533;&#65533;&#65533;%&#65533;&#65533;H;
&#65533;;&#65533;&#65533;e&#65533;Ir&#65533;d&#65533;[vFn&#1929;&#65533;y&#65533;&#65533;'&#65533;&#1537;&#65533;!&#65533;&#65533;l&#65533;F-(&#65533;&#65533;^&#65533;m#&#65533;&#65533;&#65533;	ae&#65533;451&#65533;&#65533;&#65533;m&#65533;@a&#65533;Jj&#65533;ax&#65533;&#65533;&#65533; 1&#65533;&#65533;&#1163;&#65533;&#65533;i&#65533;f0&#65533;&#65533;c Bd<Eja'\&#65533;ej!Q &#65533;&#65533;&#65533;&#65533;c:ay^&#65533;Q	&#65533;&#65533;?j6X<!!e&#65533;&#65533;	&#65533;&#65533;1&#65533;9zF&#65533;(&#65533;~H&#65533;&#65533;(G{&#65533;q&#246;&#65533;&#65533;1&#65533;e_S_c&#65533;&#65533;)&#65533;S*F&#65533;i&#65533;:q&#65533;&#65533;&#65533;&#65533;
&#65533;x&#65533;I &#65533;&#65533;
&#65533;&#65533;&#65533;&#65533;E&#65533; &#65533; &#65533;&#1493;E&#65533;&#65533;&#65533;&#65533;M}&#65533;&#65533;&#65533;&#1796;; 2&#65533;&#65533;+&#65533;&#65533;pPI&#65533;&#65533;CU`&#65533;vK &#65533;4&#65533;d^&#65533;p&#65533;&#65533;2&#65533;&#65533;&#65533;&#65533;p&#65533;&#65533;&#65533;&#65533;&#65533;Q&#65533;#4&#65533;&#1174;	&#65533;F&#65533;&#65533;&#65533;&#65533;&#65533;&#65533;yIl
&#65533;&#65533;&#921;G&#28232;	&#65533;_.j&#65533;&#65533;&#65533;<aPHhV&#65533;&#65533;&#65533;eD&#65533;&#65533;&#65533;F&#65533;F&#65533;&#65533;I&#65533;&#458;&#65533;&#65533;q\&#65533;&#65533;&#65533;!&#65533;&#65533;IP[&#65533;9&#65533;&#65533;y&#65533;h&#65533;$0"&#65533;&#65533;&#65533;j&#65533;&#65533;Z&#65533;&#65533;aC8&#65533;R8US&#65533;S&#65533;&#65533;&#65533;&#65533;D&#65533;:&#65533;&#65533;4&#65533;	&#65533;-&#65533;&#65533;B!wQ(&#65533;&#640;&#65533;$&#65533;&#65533;;
^&#65533;&#65533;&#65533;h^&&#65533;G&#65533;?:&#65533;&#65533;&#65533;&#65533;&#65533;&#43252;&#65533;;0&#668;2&#65533;&#65533;#`z3xy#&#65533;
$&#65533;g%&#65533;&#65533;bS1I`&#65533;R&#65533;&#65533;&#65533;2&#65533;j&#65533;7&#65533;!&#65533;H&#65533;I&#65533;h8&#65533;9&#65533;z&#65533;A%&#65533;&#65533;Q[&#65533;R&#65533;N%Va,&#65533;&#65533;&#65533;&#65533;C&#65533;&#65533;7Y&#65533;S&#65533;U&#65533;&#65533;&#65533;&#65533;&#65533;D&#65533;&#65533;&#65533;ih&#65533;&#65533;&#65533;j&#65533;&#1377;\!]xw&#65533;~c&#65533;M&#65533;*(&#65533;8&#65533;&#65533;&#65533;1qQ%@&#65533;}&#759;&#65533;&#65533;&#65533;&#65533;&#65533;&#65533;&#65533;&#65533;&#65533;P
&#65533;;&#65533;&#65533;&#65533;&#65533;&#65533;@	&#65533;P&#65533;+&#65533;&#65533;	Y{&#65533;\[&#65533;&#65533;&#352;&#65533;&#65533;+&#65533;&#65533; &#65533;&#65533;&#65533;&#65533;&#65533;P&#65533;.&#65533;&#65533;&#65533;  l&#65533;Z&#36979;&#65533;+&#65533;&#65533;k&#65533;w&#65533;i&#65533;0&#65533;H&#65533;+&#65533;&#65533;&#65533;&#65533;A&#65533;L&#65533;DyW&#65533;~&#1096;uUh&#65533;
A,+)W&#65533;28khv&#65533;N&#65533;&#65533;p{WG&#65533;&#65533;&#65533;h5&#65533;&#65533;	&#65533;J|Um&#573;x5&#65533;&#65533;&#65533;&#65533;&#722;(&#65533;&#65533;&#65533;&#65533;18&#65533;&#65533;K&#65533;&#65533;p&#65533;&#65533;)&#65533;&#65533;9&#65533;@&#65533;@	&#65533;&#65533;&#65533;&#65533;	u &#65533; |&#65533;&#65533;C&#65533; &#65533;&#65533;&#65533;	}&#65533;8&#65533;1&#65533;&#65533;-
qT&#65533;&#65533;-q <Y 
&#65533;&#35002;@&#65533;P&#65533;&#65533; `&#65533;
&#65533;T &#65533;1&#65533;&#65533;  4<&#65533;7&#65533;&#65533;A	L&#65533;&#65533;&#242;&#65533;W&#65533;B&#65533;2&#65533;&#65533;qI&#65533;&#65533;8&#65533;&#1668;c&#65533;v&#65533;Z&#65533;1Wz&#65533;K&#65533;&#65533;&#65533;&#65533;N)&#65533;b=$&#65533;&#594;&#65533;aiJj&#65533;&#65533;&#65533;&#65533;ubD&#65533;&#65533;&#65533;&#65533;R-&#65533;bm&#65533;&#65533;l&#65533;,l&#65533;o4&#65533;3&~&#65533;&#65533;&#65533;Zc&#65533;Z&#427;V&#955;ccU&#65533;&#65533;vML7&#65533;&#65533;E&#65533;&#65533;v7r;F&#65533;/\&#65533;&#65533;&#65533;4&#65533;&#65533;5&#65533;!5&#65533;&#65533;&#65533;&#65533;qp9l&#65533;9&#65533;.&#65533;1Tu D&#65533;q&#65533;&#65533;bp&#65533;&#65533;K&#65533;&#65533;*q&#65533;&#65533;I&#65533;&#1988;*&#65533;Bw&#65533;R&#65533;b&#65533;&#65533;&4Sa;meL&#65533;Vf&#65533;&#65533;&#65533;+IjQ[xh&#65533;T&#65533;cC&#65533;Jv&#779;3&#65533;C}c&#65533;&#65533;&#65533;&#1106;&#65533;~h&#65533;o&#65533;&#65533;Bal&#65533;&#65533;&#65533;jn&#65533;A&#65533;8&#65533;,&#65533;;&#65533;&#65533;&#65533;W&#65533;!CLTa&#65533;&#65533;6&#65533;&#65533;&#65533;&#65533;p&#65533;&#65533;R&#65533;&#65533;&#65533;&#65533;.|&#65533;(&#65533;&#65533;&#65533;&#65533;&#65533;&#65533;&#50535;&#65533;&#65533; &#65533;&#65533;&#65533;&#65533;&#65533;&#65533;&#65533;&#65533;&#65533;&#65533;1&#65533;&#65533;&#65533;A&#1129;&#65533;&#65533;&#325;8
&#65533;q&#65533;&#65533;&#65533;&#65533;&#65533;&#65533;&#65533;B&#65533;-&#65533;.9m&#65533;p&#65533;\jdLxe&#65533;&#65533;&#65533;'@]&#65533;u&#65533;c@[&#65533;&#65533;c&#65533;5)5&#65533;t&#65533;&#65533;&#636;jQ]&#65533;h&#65533;&#65533;5&#65533;d&#65533;6d&#65533;&#65533;&#1106;a&#65533;T&#65533;\&#65533;J&#65533;P]&#65533;ie&#65533;C]L]g]&#65533;C&#65533;r9&#65533;l.|Bt&#1477;T&#65533;D&#1125;[+,&#65533;%&#65533;
&#65533;&#65533;&#65533;/&#65533;|&#65533;[&#65533;%/&#65533;2&#1195;[&#65533;&#65533; &#1161;}&#65533;A&#65533;&#65533;&#65533;D$&#65533;&#65533;&#65533;&#65533;&#65533;&#65533;Z&#65533;&#65533;k&#65533;&#65533;&#65533; &#1552;&#65533;&#65533;&#65533;&#65533;1T&#65533;,M&#1298;)&#65533;&#65533;8&#65533;&#65533;&#65533;Q&#65533;X&#65533;`&#65533;@&#65533;l&#65533;!A&#65533;&#65533;2U,g%&#65533;&#65533;&#786;&#65533;C=&#65533;&#1788;&#65533;vR&#65533;&#65533;&#65533;&#65533;S&#65533;,&#348;&#65533;<&#1376;&#65533;&#65533;l*&#65533;&#65533;55&#65533;&#65533;
&#65533;	Pp&#65533;D&#65533;&#65533;l&#1874;G&#65533;5&#65533;&#946;&#65533;[N&#65533;&#65533;&#65533;C&#65533;&#65533;&#65533;&#65533;q&#65533;&#65533;W&#31930;&#65533;&#65533;&<&#65533;&#65533;&#65533;&#65533;r&#65533;&#65533;A&#1553;&#65533;&#65533; &#65533;&#1170;&#65533;&#65533;&#65533; &#65533;&#65533;&#65533;&#65533;&#65533;&#65533;	&#65533;&#65533;&#65533;l:&#65533;L&#1633;&#65533;h:&#65533;\ zH&#65533;Yc:&#65533;&#65533;&#65533;&#65533;3\&#65533;&#65533;E,&#65533;/&#65533;%&#65533;&#65533;&#40038;&#65533;=&#65533;"&#65533;&#65533;#&#65533;&#65533;.T&#65533;&#678;&#65533;&#65533;&#65533;)&#65533;]C&#65533;<)&#65533;q&#65533; &#65533;&#65533;&#65533;&#65533;&#65533;6&#65533;L&#65533;&#65533;7&#65533;&#780;&#65533;&#65533;&#65533;b&&#65533;&#65533;9-]LWV&#65533;&#65533;&#65533;&#418;&#65533;a&#65533;&#65533;d&#65533;&#1413;&#65533;&#65533;&#381;Y&#65533;&#65533;&#65533;&#65533;N&#65533;V&#65533;&#1511;$&#65533;&#65533;;&#65533;&#1693;v&#65533;<8&#65533;l&#65533;v&#65533;Sy&#65533;\d&#65533;V&#65533;&#65533;JA&#65533;q-&#65533;b.&#65533;i&#65533;&#65533;RTDu&#273;&#65533;&#65533;&#132;&#65533;&#65533;!=&#1577;L&#65533;"&#65533;&#648;&#65533;&#65533;}=&#1117;&#65533;&#65533;&#65533;&#65533;&#65533;a&#65533;&#65533;&#65533;&#65533;&#65533;&#65533;2&#65533;&#65533;N>&&#65533;&#65533;3&#65533;&#65533;6&#65533;&#65533;A&#65533; &#65533;&#65533;0&#65533;3&#65533;&#65533;W&#65533;&#65533;&#65533;Hn.&#65533;b&#1522;&#65533;&#65533;FeT&#65533;&#65533;&#65533;!M&#65533;Ag&#65533;+&#65533;rU+&#65533;&#65533;&#65533;&#65533;Z&#65533;&#65533; &#65533;R&#65533;R&#65533;US(&[{^j4&#65533;&#65533;&#699;&#65533;&#65533;&#65533;&#65533;!&#65533;e&#65533;&#1344;&#65533;&#65533;+&#65533;&#65533;&#65533;M&#65533;e&#65533;[d&#65533;&#65533;&#65533;&#65533;&#65533;&#65533;&#65533;&#65533;J&#898;&#65533;,ICB&#65533;&#65533;F&#65533;&#65533;|w&#65533;&#65533;&#65533;&#450;&#65533;&#65533;&#65533;9&#65533;k&#65533;&#65533;+&#65533;&#65533;&#65533;&#65533;A^K&#65533;&#65533;&#65533;)|&#65533;(=&#65533;2&#65533;&#65533;&#65533;&#65533;Cd&#65533; &#65533;>&#65533;&#65533; &#65533;&#65533;%N&#65533;&#65533;&#65533;6/&#1178;\&#1086;^&#1071;&#65533;&#65533;2^&#65533;
&#65533; $^D?&#65533;0&#65533;+n&#65533;3o&#65533;&#65533;N&#65533;W&#65533;&#65533;&#65533;P_&#674;<&#65533;WO&#65533;W&#65533;M&#65533;a&#65533;N&#65533;=&#65533;1U&#65533;&#65533;&#65533;s&#65533;&#1377;uc&#65533;o&#65533;&#65533;u&#65533;<&#967;&#65533;&#65533;Z&#65533;&#65533;&#65533;Z5&#65533;kc&#65533;&#65533;R&#65533;>\&#65533;2&#65533;3&#65533;i&#65533;&#65533;1V&#65533;&#1916;d&#65533;&#65533;a&#1483;k0 &#65533;6&#65533;&#65533;_4V&#65533;gk&#65533;@VCz< 3&#65533;&#65533;&#65533;&#65533;&#65533;aMd&#65533;=&#65533;,&#65533;&#1420;&#65533;O&#65533;&#65533;:&#65533;K&#65533;	&#65533;C\&#65533;&#65533;&#65533;Y&#65533;&#65533;!9&#65533;&#171;k&#65533;"&#65533;&#65533;!&#65533;m&#65533;N&#65533;n!.&#65533;l&#65533;&#65533;&#65533;&#65533;&#65533;&#65533;&#65533;4&#65533;&#65533;&#65533;&#65533;&#65533;&#65533;(&#65533;&#65533;4&#65533;&#65533;&#65533;&#621;&#65533;&#65533;*&#65533;n&#65533;&#65533;&#65533;!&#65533;&#65533;&#65533;&#959;&#629;&#65533;&#65533;8?&#65533;&#61478;&#65533;&#65533;>&#65533;&#65533;H&#65533;t&#65533;&#65533;Wv&#65533; &#65533;e&#65533;?&#65533;&#65533;&&#65533;&#65533;&#65533;&#65533;B&#65533;VL&#65533;&#65533;`&#65533;&#65533;*^$8e&#65533;&#65533;&#65533;rT8q&#65533;&#65533;)&#65533;A!&#65533;@&#65533;J(S&#65533;4qYR$&#65533;&U&#65533;&#65533;9`V&#65533;&#65533;&#65533;&BPp&#65533;O&#65533;&#65533;&#65533;$T)N&#65533;&#65533;&#65533;$&#65533;o&#65533;S&#65533;M&#65533;&#65533;k&#65533;&#65533;&#992;7&#65533;2h6 +&#1183;A&#65533;J&#65533;*R&#65533;Y&#65533;d&#762;m&#65533;&#65533;h&#65533;&#65533;&#65533;P&#65533;&#65533;&#65533;&#65533;.&#1003;A&#65533;&#65533;&#65533;F&#65533;5&#65533;&#65533;&#65533;&#65533;?lJPp&#1685;+&#65533;&#65533;@i&#65533;&#65533;&#585;KZX&#65533;$&#65533;&#65533;&#65533;7&#65533;Hy&#65533;&#65533;&#65533;	Fd&#65533;/&#65533;j@L&#65533;b&#65533;&#65533;&#1717;&#65533;&#65533;&#65533;x&#65533;&#65533;&#65533;
/&#539;&#65533;&#65533;&#425; &#1005;&#65533;&#65533;-&#65533;E&#65533;&#65533;/&#65533;&#65533;&#1980;&#1802;N}&#65533;&#65533;&#65533;&#65533;&#65533;}e&#65533;&#65533;&#65533;&#65533;(?|&#65533;&#65533;&#65533;_&#16578; &#65533;/?&#65533;V&#65533;&#65533; V&#65533;`&#65533;'&#65533;b&#65533;&#65533;0B	'&#65533;&#65533;B/&#65533;P5&#65533;"&#65533; /2(&#65533;,J&#65533;&#65533;4:&#65533;&#65533;)bH&#65533;&#65533;F&#65533;&#65533;&#65533;&#65533;P+m
&#986;&#65533;	&#65533;%<&#65533;&#65533;6&#65533;&#65533;&#65533;&#65533;@&#883;&#65533;&#65533;&#65533;&#65533;/&#65533;&#65533;&#65533;	&#65533;'&#65533;
&#65533;&#65533;3&#65533;@

<&#65533;+&#65533;&#65533;.&#65533;&#234;fn&#65533;&#65533;.&#65533;&#65533;R$&#65533;&#65533;&#65533;&#65533;.&#65533;&#65533;&#65533;&#65533;&#65533;&#65533;J)&#65533;&#65533;Z&#65533;H6&#65533;A&#65533;&#65533;%&#65533;T&#65533;M&#65533;$;i&#65533;?&#65533;&#65533;l&#65533;&#65533;&&#65533;&#65533;&#65533;&#746;&#65533;&#65533;f	&#65533;$&#65533;&#65533;dK*&#65533;&#65533;&#65533;&#65533;&#65533;T&#65533;*+&#65533;&#65533;,#&#65533;Z&#65533;G&#65533;B&#65533;(5&#65533;d&#65533;&#65533;#&#65533;*&#565;&X!X!&#65533;&#65533;Y&#65533;&#65533;x&#65533;W&#65533;&#65533;&#65533;.9a&#65533;#&#65533;W&#65533;}&#65533;<g7Io&#65533;&#65533;&#65533;&#65533;&#65533;&#65533;&#65533;{n7jE2&#65533;=&#65533;L&#65533;&#65533;0\p,&#65533;
&#65533;4&#65533;&#65533;
hP&#65533;v&#65533;&#65533;&#65533;+Q7&#65533;z&#65533;M&#65533;]&#65533;&#65533;&#65533;&#1309;&#65533;&#65533;&#65533;68C&#65533;f&#65533;a&#65533;&#65533;&#65533;&#65533;]]m&#65533; &#65533;.f(&#65533;&#65533;W7&#65533;pT&#65533;V&#65533;-&#65533;E&#65533;R&#65533;:!&#65533;&#65533; #udx&#65533;&#65533;4s&#996;x"&#65533;c&#65533;&#65533;*&#65533;&#65533;@&#65533;&#65533;&#65533;1&#65533;&#65533;<kh&#65533;&#65533;)&#65533;fy&#65533;&#9444;|&&#65533;&#1184;&#65533;&#499;%l0&#65533;	rz&#65533;&#65533;&#65533;&#65533;d	&#65533;=I&#65533;{&#65533;&#1434;k&#65533;sf[e&#65533;=&#65533;&#354;&#65533;&#65533;e&#65533;&#65533;;&#65533;;&#65533;&#65533;&#65533;&#65533;&#65533;&#65533;&#65533;&#65533;&#65533;@&#65533; &#65533;&#65533;&#65533;$&&#65533;&#65533;7&#65533;&#65533;%&#65533;&#65533;&#65533;&#65533;&#65533;&#65533;&#1977;jZ@&#65533;&#220; &#551;&#65533;&#65533;&#65533;&#65533;&#65533;<Y&#65533;s6&#65533;&#65533;&#65533;!&#65533;< 	&#65533;&#65533;&#65533;&#65533;&#533;&#65533; &#65533;&#36042;^&#65533;&#65533;!F&#65533;&#65533;&#65533;>&#65533;&#439; |&#65533;~"&#65533;9P&#65533;v&#65533;/ &#65533;&#65533;&#65533;m&#65533;^{&#393;_&#65533;&#65533;G&#65533;{&#65533;?|&#65533;&#65533;'?&#65533;C$&#65533;9Ad&#65533;&#65533;&#65533;&#65533;'&#65533; &b&#65533;&#65533;&#65533;&#65533;A&#65533;&#65533;&#65533;&#65533;&#65533;iL&#65533;
&#65533;&#65533;&#65533;"&#65533;(&#65533; 	&#65533;&#65533;?&#65533;&#65533;
&#65533;&#65533;&#65533;H0&#65533;0e&#65533; &#65533;&#65533;Q&#65533;<b&#65533;x&#65533;?z&#65533;&#65533;Zt&#65533;9aQ&#1541;
&#65533;&#965;/&#65533;ae8C&#65533;&#1030;7&#65533;au&#65533;C>&#65533;&#65533;&#65533;&#65533;?b&#65533;>&#65533;&#65533; }&#65533;&#65533;&#65533;6&#65533;!&#65533;&#65533;&#65533;~&#50369;'"E!Vq"4&#65533;+8^0}&#65533;&#65533;&#65533;&#65533;&#65533;*&#65533;@$&#65533;&#65533;?&#65533;&#65533;&#65533;&#65533;&#65533;5&#65533;&#65533;	_&#1029;&#65533;&#65533;F&#65533;A-p&#65533; &#1314;7@M&#65533;&#65533;CB&#1168;&#65533;Dd"&#65533;HF6&#1169;Z&#65533;&#65533;ZH#1&#65533;"&#65533;	&#65533;&#65533;&#65533;&#65533; &#65533;;&#65533;&#65533;&#65533;<&#65533;&#65533;OR&#65533;&#65533;  )&#65533;E&#65533;t&#65533;B#&#65533;&#65533;x&#65533;P&#65533;5&#65533;%
&#65533;!&#65533;&#65533;&#65533;!0&#65533;8&#65533;^vA&#65533;&#65533;&#65533;&#65533;$Qc&#65533;G6&#1241;&#964;f4&#65533;9MjV&#1221;&#65533;&#65533;%)k	&#65533;m&#65533;&#65533;B&#440;&#65533;~2&#65533;i$&#65533;HLyF&#65533;u&#65533; \%;0&#65533;&#65533;]R&#65533;&#65533;&#65533; 	&#65533;&#65533;&#65533;&#65533;x&#65533;&#65533;p&#65533;&#65533;`&#65533;%&#65533;g&#65533;&#65533;&#65533;(&#65533; &#65533;5%:Q&#65533;V&#1314;&#65533;hF!&#65533;&#65533;$&#65533;&#1716;&#65533;Dx&#65533;&#65533;o&#65533;&#65533;K$&#65533;&&#65533;gF&#65533;&#65533;&#1226;&#65533;C#	&#1032;&#65533;&#65533;&#65533;@}&#65533;%hSJ&#65533;r&#65533;&#65533;&#65533;&#65533;6&#65533;&#65533;Z&#65533;=&#65533;&#65533;?&#65533; &#65533;<&#65533;&#65533;&#65533;X&#65533;F&#65533;:U&#65533;V&#1386;W&#362;&#65533;&#65533;&#65533;&#65533;&#65533;-&#65533;"/9&#65533;v&#65533;&#65533;TkQR&#65533;&#65533;&#65533;&#65533;&#65533;&#265;&#65533;HYIl#&#65533;&#65533;l&#65533;>W&#65533;&#65533;mp&#65533;4&#65533;&#65533;&#65533;&#65533;b&#65533;Q&#65533;A&#65533;&#65533;&#65533;,&#65533;P!T&#65533;1&#65533;&#65533;&#65533;Nt.&#65533;&#65533;&#65533;lf5&#65533;Y&#65533;J4n&#65533;&#65533;d&#65533;JbP&#65533;h&#65533;GIy&#65533;Pq&#65533;s&#65533;+Kq&#65533;>&#65533;&#65533;&#65533;D(&#65533;9&#65533;&&#65533;5&#65533;+&#65533;^ &#65533;Z&#65533;0h&#65533;K&#65533;&#65533;o&#65533;&#65533;&#65533;&#65533; J&#65533;&#65533;&#65533;&#65533;V&#1530;&#65533;&#65533;nv&#65533;K&#65533;@&#65533;*&#65533;R&#65533;$-&#65533;R"&#65533;BP%HI&#65533;&#65533;%&#65533;&#65533;&#65533;&#65533;l&#65533;	&#65533;J&#65533;R&#65533;&#65533;~&#65533;&#65533;_{&#65533;?&#65533;&#1027;&#65533;%&qA&#65533;
&#65533;&#65533;x<kj%&#65533;`@n&#65533;&#65533;&#65533;p&#65533;%\U&#65533;0&#65533;&#65533; [-&#65533;W&#65533;&#65533;&#65533;3&#65533;+Y+N&#65533;&#65533;K &#65533;&#65533;&#65533;%l&#1111;<p"&#65533;&#65533;&#65533;O;h&#65533;&#65533;&#65533;&#65533;g&#65533;AR&#65533;z&#65533;,&#65533;&#65533;?&#65533;&#65533;&#65533;p<t" X &#65533;&&#65533;d&7&#65533;&#65533;O~&#65533;&#65533;7&#65533;4&#1834;&#65533;&#65533;&#65533;"&#65533;&#65533;&#65533;2%&#65533;&#65533;&#578;&#65533;&#65533;^&#65533;t~D&#65533;&#65533;x&#65533;4&#65533;&#65533;L&#799;P&#65533;z&#65533;&#65533;B&#65533;F&#65533;/},R&#65533;&#65533;&#65533;F.&#65533;*neB&#65533;&#1031;F4S&#65533;&#65533;&#65533;&#65533;-`Na&#65533;&#65533;*&#65533;&#65533;&#65533;&#65533;&#65533;m>+&#65533;Gfd&#65533;&#65533;a>&#65533;1C&#65533;R,3&#332;m&#65533;o&#65533;X&#65533;F<&#65533;&#65533;&#65533;-&#65533;&#65533;h&#65533;bb&#65533;&#65533;&#65533;%@wi&#65533;t&#65533;#&#65533;&#65533;?&#65533;&#65533;&#65533;D&#65533;&#65533;&#65533;F&#65533;u+l&#65533;el&#65533;%&#65533;&#65533;&#65533;!&#65533;@&#65533;*\&#65533;&#65533;&#65533;tz&#1099;&#65533;L9&#65533;"&#65533;&#65533;Yo\&#1171;&#65533;&#65533;T&#65533;&#65533;&#65533;*&#65533;&#2045;.&#65533;B&#65533;c&#65533;&#65533;Z&#45105;Y0&#65533;&#65533;% &#65533;&#65533;]&#65533;&#65533;?&#34876;@&#65533;&#65533;&#65533;&#65533;e&#65533;&#65533;p&#65533;7<&#65533;0P*&#65533;&#65533;&#65533;&#65533;l&#65533;!&#65533;]&#65533;X&#65533;j&#65533;&#65533;}&#65533;&#65533;czw&#65533;e&#65533;$&#65533;&#65533;&#65533;&#65533;{0&#65533;T!&#65533;&#65533;&#65533;6}MQA&#1974;;~s&#65533;&#65533;&#65533;&#65533;&#65533;;&#65533;&#65533;&#65533;&#65533;&#65533;&#65533;u&#65533;&#65533;&#1178;&#65533; &#65533;Lv&#65533; &#65533;&#65533;A&#65533;&#65533;px&#1317;>u&#65533;;0&#65533;z&#65533;+q&#65533;w&#65533;&#65533;%&#65533;/&#65533;&#65533;&#65533;[cbV/+&#65533;&#65533;l&#65533;&#1068;&#65533;&#65533;|;&#65533;)&#65533;%&#65533;[jn&#65533;&#65533;&#65533;66&#65533;&#65533;]&#65533;&#65533;&#65533;x &#65533;&#65533;]&#65533;`&#65533; &#65533;Tu&#65533;W&#65533;&#65533;'&#309;&#65533;&#1288;&#65533;&#65533;&#65533;|&#65533;	"&#65533;|&#65533;21&#65533;&#65533;]wi&#65533;7&#65533;f&#65533;&#65533;Y&#65533;= 1&#65533;&#65533;(&#65533;':&#65533;=F&#1482;&#65533;&#65533;&#65533;<&#65533;&#65533;{&#65533;&#65533;|&#65533;B&#65533;r7hca&#1035;FL&#65533;&#65533;4&#65533;?}&#65533;/&#65533;&#65533;G&#65533;'&#65533;y&#943;D&#65533;8i0&#65533;=W&#65533;&#65533;&#65533;H&#65533;&#65533;&#65533;)Cr&#65533;&#65533;&#65533;&#65533;&#65533;&#65533;&#65533;&#65533;'B&#65533;;&#65533;&#65533;&#65533;&#65533;I0&#65533;&#65533;&#65533;4!>&#65533;#^&#65533;1&#65533;&#65533;&#65533;&#65533;&#706;&#65533;&#65533;&#65533;0(&#65533;&#65533;Y&#65533;&#65533;&#65533;	&#43710;
&#65533;&#65533;&#65533;,&#65533;&#16264;&#65533;&#65533;:T&#65533;&#65533;#&#65533;,#@8&#65533;&#65533;&#65533;&#65533;IR;&#65533;&#65533;%(:%w&#65533;&#65533;.&#65533;#&#65533;3+&#65533;+&#65533;<&#65533;$&#65533;&#65533;&#65533;&#65533;&#65533;r"7&#65533;)R&#65533;&#65533;n	 p?&#65533;&#759;&#65533;L<@B#h,&#65533;&#65533;,ho&#65533;&#65533; &#65533;&#65533;&#65533;&#65533;.&#65533;&#65533;/&#65533;(&#65533;&#65533;<&#65533;&#65533;&#65533;
	&#65533;&#65533;&#1540;&#65533;j&#65533;&#65533;&#65533;&#65533;"!&#65533;A&#65533;93\&#65533;;&#65533;(&#65533;&#65533;S<&#65533;&#65533;&#65533;&#15979;&#1031;5% &#65533;4"&#65533;#< &#65533;L[&#65533;p&#65533;&#65533;J&#65533;&#65533;&#65533;&#65533;<J&#65533;&#1067;&#65533;}&#65533;&#65533;&#65533;x&#65533;&#65533; &#65533;N&#65533;&#65533;Od$&#65533;&#65533;&#65533;&#65533;>&#65533;&#358;pu&#65533;&#65533;&#65533;J3"K[ &#65533;#&#65533;&#65533; 1&#65533;*&#65533;[D	8&#65533;&#65533;&#65533;5&#65533;&#65533;#&#65533;&#65533;=}X;"&#65533;&#65533;&#65533;&#65533;9&#65533;E&#65533;H&#65533;?&#65533;<&#65533;&<&#65533;52&#65533;&#65533;,&#65533;&#65533;&#65533;!Y*&#65533;&#65533;p P&#65533;pG&#186;&#65533;&#65533;3&#450;&#65533;D&#65533;&#65533;&#65533;&#65533;	i&#65533;&#65533;&#65533;&#65533;jS&#65533;84&#445;&#65533;E&#65533;&#65533;&#65533;&#65533;&#1077;]&#1719;&#65533;&#65533;&#65533;#&#65533;&#65533;&#65533;@,HA&#65533;Z&#160;+c&#65533;@&#65533;&#65533;[[,&#65533;`&#65533;&#65533;&#65533;&#65533;&#65533;&#65533;}&#65533;&#65533;Y&#65533;@8&#464;&#593;d&#65533;S&#65533;!}&#65533;4&#65533;&#65533;C|&#65533;&#65533;0&#65533;:&#65533;&#65533;&#65533;&#265;&#65533;&#65533;&#65533;&#65533;&#65533;&#65533;y&#65533;'C&#65533;4&#65533;!&#65533;[&#65533;&#65533;:@t&#65533;&#65533;&#1274;}&#65533;&#65533;&#65533;&#65533;&#1024;
?&#65533;&#65533;&#680;&#65533;J&#65533;&#65533;&#65533;'&#65533;&#65533;@&#65533;&#65533;#&#65533;&#65533;&#65533;O&#65533;	r-&#65533;&#65533;&#65533;&#65533;&#65533;X4&#65533;KH#&#65533;&#65533;&#65533;IO2"&#65533;*&#65533;&#65533;&#65533;&#65533;psD&#65533;J&#65533;T&#65533;7*&#65533;&#65533;&#65533;&#65533;X	&#65533;x&#233;4&#65533;&#65533;&#618;&#65533;&#65533;c&#65533;&#65533;y&#65533;&#65533;@&#65533;&#65533;3 &#65533;&#65533;&#65533;&#65533;&#65533;&#65533;"&#65533;&#65533;
9&#65533;&#65533;+`2(;r&#65533;&#65533;S'L&#65533;E1&#65533;&#65533;}c&#65533;&#65533;&#65533;)&#65533;&#65533;&#65533;&#65533;72,&#65533;&#65533;!
,L&#65533;&#65533;&#65533;&#65533;&#65533;&#65533;l&#65533;t&#65533;!&#65533;&#65533;&#699;&#65533;&#65533;&#65533;
9&#2498;HN&#65533; &#65533;t&#65533;&#65533;(F&#65533;;&#65533;&#65533;&#65533;B<Z&#65533;Ig&#65533;&#65533;;&#65533;MK&#1819;&#65533;&#65533;&#65533;&#65533;&#65533;&#65533;&#65533;4O&#65533;K&#65533;&#65533;&#65533;M	&#65533;&#65533; h&#65533;&#65533;t&#65533;&#65533;,+z&#65533;9&#65533;&#65533;Zx&#65533;&#65533;XN>#&#555;&#65533;&#65533;#&#65533;&#65533;}&#65533;&#65533;*0#)Z+&#65533;&#65533;L&#65533;;&#65533;&#65533;[#0^$C&#65533;lO&#65533;8&#65533;&#65533;P&#65533;# &#65533;&#65533;;0I&#65533;&#820;p&#65533;(Q&#65533;&#65533;P&#65533;&#65533;&#65533;}O	&#65533;J&#65533;&#65533;tC&#65533;3&#65533;O&#65533;@NU&#65533;&#65533;&#65533;&#863;d@Z&#65533;N&#65533;D&#65533;&#65533;A&#65533;&#65533;!2"&#65533;&#65533;H&#65533;[&#65533;&#65533;L&#65533;&#65533;&#65533;%&#65533;&#65533;>K4&#65533;@c:'&#65533;&#65533;&#65533;&#65533;-E4&#65533;&#65533;&#65533;8'&#894;5Q&#65533;(&#65533;&#65533;<S4&#65533;O&#65533;&#1097;&#65533;&#65533;N+&#65533;j&#65533;&#65533;l&#65533;@&#65533;<&#65533;G&#65533;&*&#65533;J&#65533;H&#65533;E;&#65533;z&#65533;&#65533;&#65533;&#65533;q&#65533;&&#65533;S&#65533;y	L&#65533;&#65533;&#65533;&#65533;>K\&#1100;&#65533;&#65533;!&#65533;&#65533;&#65533;&#65533;L&#65533;/&#1029;n &#65533;&#65533;H&#65533;/&#65533;m&#65533;f &#65533;&#65533;H&#65533;&#65533;U&#65533;&#65533;&#65533;&#65533;&#65533;&#65533;&#65533;&#65533;&#65533;`(&#65533;x X&#65533;/&#65533;&#65533;l&#65533;sL&#65533;&#65533;&#318;&#65533;TQa%&#1451; &#65533;)X&#65533;&#65533;*&#65533;&#65533;&#65533;&#65533;,&#65533;}&#65533;&#1259;&#65533;S&#65533;&#65533;&#65533;d<&#65533;P&#65533;&#65533;&#65533;&2&#65533;&#65533;"&#65533;$NJ&#65533;&#65533;;&#65533;&#65533;GM&#65533;&#65533;&#65533;TL &#65533;&#258;&#65533;
M&#65533;,f &#65533;W&#65533;&#65533;]&#65533;U&#65533;&#65533;&#65533;&#65533;&#65533;&#65533;U?&#65533;&#65533;&#65533;8&#65533;&#65533;&#65533;)&#1545;(&#65533;&#65533;XXTmX&#65533;&#65533;Q(&#65533;&#65533;m&#65533;&#65533;&#65533;V%&#65533;/x&#65533;&#1481;UQ&#65533;X&#65533;m&#65533;&#65533;&#65533;xU&#65533;&#65533;&#65533;&#65533;&#65533;#&#65533;&#65533; &#65533;&#65533;}Y&#65533;h .&#65533;&#1602;p&#65533;&#65533;&#65533;`.&#65533;.&#65533;&#65533;&#65533;&#1625;&#65533;&#65533;&#65533;&#65533;#&#65533;#@Z&#65533; &#65533;P&#65533;&#65533;&#65533;"N(&#65533;%&#277;x&#65533;4&#65533;&#65533;&#65533;Fm&#1097;8&#65533;6e
&#65533;-&#65533;2&#65533;&#65533;e&#65533;&#65533;&#65533;&#65533;&#65533;&#65533;h&#65533;&#65533; r&#65533;&#820;V<&#65533;S5&#65533;'&#65533;&#695;&#65533;&#65533;%`&#65533;%&#65533;$PX&#65533;8%&#65533;!&#65533;X&#65533;b&#65533;o;&#65533;&#65533;3Q&#65533;[&#65533;9x-S&#65533;&#65533;6&#65533;&#1540;&#65533;R{&#65533;&#65533;O}&#65533;*H;&#65533;x3Z&#65533;zJ;&#65533;&#65533; KP&#65533;C&#1028;(M&#65533;&#65533;&#65533;{&#65533;N&#65533;&#65533;
&#65533; g&#65533;&#65533;&#65533; &#65533;&#65533;;&#65533;OJ*P &#65533;+H^&#65533;@&#65533;x9T0h&#65533;&#65533;&#65533;%d&#65533;^+@&#65533;&#65533;E  >&#65533;&#65533;D&#65533;&#65533;&#65533;&#65533;&#65533;
&#65533;&#65533;!p&#65533;&#65533;s&#65533; >&#65533;&#65533;q 4r0c&#65533;&#65533;&#65533;&#65533;O&#65533;!&#65533;&#65533;Z&#65533;&#65533;)&#65533;,&#65533;&#65533;&#65533;V&#65533;&#555;&#65533;Q&#65533;&#2037;&#65533;&#65533;&#2029; &#65533;&#65533;Nx] Z%0>&#65533;F&#65533;&#65533;@&#65533;m_Na&#65533;&#65533;H0&#65533;]&#65533;@  &#65533;L&#65533;&#65533;&#65533;&#65533;Z&#65533;&#65533;&#65533;&#65533;Dbe&#65533;&#65533;&#65533;&#65533;V&#65533;&#69800;&#65533;&#65533;&#65533;8&#65533;L&#65533;&#373;&#65533;&#65533;&#65533;[~&#65533;Q9 **&#65533;&#65533;&#65533;8&#65533;&#65533;&#65533;&#65533;&#65533;&#543;&#65533; }8&#65533;&#65533;&#65533;&#65533;&#160;&#65533;E&#65533;}+W;&#65533;T&#1483;&#65533;&#65533;+&#65533;&#65533;a&#65533;&#65533;&#1388;O&#65533;lK&#65533;&#65533;
M&#65533;&#65533;VE&#65533; a&#65533;&#65533;&#65533;`0&#65533;7T&#65533;&#65533;?#&#65533;$@&#65533;J.\P&#65533;CP&#65533;0&#65533;>V]&#65533;1&#65533;&#65533;&#65533;!&#65533;Cd&#65533;&#65533;&#65533;&#1922;&#65533;&#1941;&#65533;&#65533;&#65533;&#7491;&#65533;&#65533;&#65533;U>&#65533;w&#65533; 8d&#65533;R^]eXdC&#65533; !&#65533;_&#65533;4a&#65533; &#65533;&#65533;&#65533;(&#65533;
 &#65533;&#65533;0&#65533;&#65533;1&#65533;&#65533;2&#65533;&#65533;M&#65533;&#65533;O&#65533;&#65533;)
&#65533;&#65533;&#65533;&#65533;&#65533;&#65533;h&#65533;&#65533; &#65533;0ab&#65533;&#65533;&#65533; 3~NM(&#65533;&#65533;&#65533; &#65533;!K &#65533;m  dX&#65533;&#65533;&#65533;hpad&#65533;&#65533;hh%~&#65533;SH&#65533;/dV&#65533;&#65533;&#65533;_&#382;&#65533;&#65533;b]S&#65533;HSd&#65533;&#65533;Y&#65533;HI&#65533;6&#65533;&#65533;L&#65533;&#65533; &#65533;&#65533;S*&#65533;[&#65533;&#65533;&#65533;|S&#65533;&#65533;&#65533;0H@&#65533;""&#65533;&#65533;&#65533; &#65533;)&#65533;k.&#65533;DKx&#65533;&#65533;&#65533;[&#65533;7&#65533;:&#65533;
>&#65533;c&#65533;J&#65533;a&#65533;&#65533;	&#65533;Is>g;&#1577;&#65533;&#65533; (&#2007;^&#65533; &#65533;&#65533;&#65533;U&#65533;q&#65533;j8&#65533;?s:050(2C&#65533;&#65533;O&#385;&#65533;&#65533;)&#65533;&#65533;&#65533;&#65533;&#65533;E&#65533;P >  Jsavfg&#65533;&#65533;&#65533;m^"b&#65533;&#65533;M&#65533;&#65533;&#358;&#65533;f&#65533;f&#65533;}j&#65533;&#65533;0e&#65533;&#65533;&#65533;&#798;hV Z"p
&#65533;&#65533;hH&#65533;&#65533;f&#65533;&#65533;&#65533;
&#65533;}&#65533;>&#65533;k
pV&#65533;&#65533;UB &#65533;&#65533;H&>&#65533;&#65533;?;f$&#65533; l&#65533;&#65533;gTFe&#41799;V&#65533;6a&#65533; &#65533;Q&#65533;Ct&#65533;k4&#65533;_e&#65533;I&#65533;&#65533;&#65533;&#65533;a&#65533;N&#65533;&#65533;&#65533;&#65533;
Y&#65533;b&#1748;&#65533;}&#578;&#65533;&#65533;&#65533;(~&#65533;&#65533;=^&#65533;^
!&#65533;Do&#65533;&#65533;-&#65533;~&#65533;r&#65533;&#65533;&#65533;&#65533;.n&#65533;&#65533;A&#65533;&#65533;xj&#65533;&#65533;D&#65533;ji*&#65533;&#65533;p&#65533;&#1121;H&#65533;x&#65533;9&#65533;)&#65533;kcH'&#65533;&#65533;&#65533;" 0&#65533;g0&#65533;2(s0&#65533;gx&#65533;x&#65533;90&#65533;&#65533;&#65533;&#65533;qFv &#65533;&#65533;&#65533;(&#65533;&#65533;N0p&#65533;3&#65533;&#65533; !d5(&#65533;_&#65533; v&#189;&#65533;&#930;&#65533;&#65533; E@_v g&#65533;&#65533;&#65533;&#65533;@ @&#65533;&#65533;N&#65533;!H*&#65533;M>&#65533;&#65533;$&#65533;S&#65533;ft&#65533;r&#65533;y
H*x&#65533;h&#65533;&#65533;&#65533;+B<_)r&#65533;!q&#65533;&#65533;_x&#65533;V&#65533;&#65533;rE&#65533;&#65533;v C&&W&#65533;V&#65533;A&&#65533;&#65533;-&#65533;XgT&#65533;&#65533;&#65533;&#65533;Z> &#65533; h&#65533;J&#65533;MHP2&#65533;I&#65533;+Ce&#65533;&#65533;1-[u&#65533;P&#65533;e
Xg&#65533;&#65533;&#65533;#N&#65533; &#65533; &#65533;S&#65533;&#65533;&#65533;&#65533;o&#656;&#65533;&#65533;&#65533;h"&#65533;%&#65533;*&#65533;f&#65533;&#65533;&#65533;>&#65533;&#65533;A&#65533;L0&#65533;*&#65533;&#65533;&#65533;M &#65533;}&#65533;&#65533;&#65533;&#65533;H&#65533;p&#65533;&&#65533;&#65533;b&#1540;G#&#65533;&#65533;&#65533;&#65533;&#1190;_&#65533;2&#65533;0q6&#65533;; mw&#65533;&#65533;;&#65533;tH&#65533;j&#65533;&#65533;&#65533;o&#65533;(&#65533;x&#65533;03&#65533;&#65533;!h&#65533;s&#65533;&#65533;S&#1301;cx&#65533;#&#65533;&#65533;=&#65533;&#65533;&#65533;w&#1025;&#65533;&#65533;/&#65533;O&#65533;h&#65533;&#65533;&#65533;&#65533;&#65533;@ &#65533; 1&#65533;j\8&#65533;&#65533;P&#65533;&#65533;&#65533;&#65533;&#65533;&#65533;&#65533;9Ps
&#65533;0r&#65533; bt0!&#65533; v&#65533;3'&#65533;Fot&#65533;&#65533;&#389;&#65533; &#65533;&#65533;J&#65533;&#65533;dk@&#65533;sD&#65533;&#65533;`5&#65533;p K(s&#1677;l&#65533;&#65533;7&#65533;kU&#65533;&#65533;L&#65533;YV^wa&#65533; fH |&#65533;@m&#65533;6&#65533;&#65533;&#65533;&#65533;+Q&#65533;&#65533;&#65533;_	[o
&#65533;r&#65533;&#65533;f
h&#1024;
&#65533;&#65533;3p&#1783;v&#65533;&#65533;h &#65533;&#65533;U&#576;&#65533;=z&#65533;&#65533;p&#65533;'9[&#65533;C7f&#65533;&#65533;&#65533;ZH&#989;i&#65533;9&#65533;jU&#65533;&#65533;&#65533;&#65533;Gu@&#65533;&#65533;T&#65533;&#65533;D[&#65533;&#65533;rWLso&L&#65533;&#65533;&#65533;&#65533;&#65533;)
&#65533;&#65533; 
&#65533;; &#65533;s`&#65533;&#65533;&#65533;{&#65533;&#65533;0@&#65533;G&#65533;'}&#65533;&#65533;Pzvpb&#65533;&#65533;&#65533;G&#65533;&#1110;&#65533;&#65533;&#65533;&#65533;&#65533;3x&#65533;s&#65533;&#65533;(&#65533;C&#65533;?&#65533;&#65533;&#65533;hA&#65533;&#65533;?>>&#65533;&#65533;&#65533;&#65533;h"&#65533;k&#65533;Fl&#65533;	&#1500;9-
&#65533;&#65533;&#65533;*B&#65533;s&#65533;P5b&#65533;&#65533;&#65533;"F\&#65533;&#65533;&#65533;d&#65533;D&#65533;PEL&#65533;&#65533;&#65533;%&#65533;&#65533;
&#65533;&#65533;&#65533;&#65533;&#65533;D&#65533;(&#65533; >&#65533;&#65533;8&#65533;&#65533;&#65533;&#65533;B&#65533;&#65533;f&#65533;&#65533;&#65533;&#65533;&#65533;&#65533;&#1544;&#65533;&#65533;&#65533;&#65533;&#65533;&#65533;&#65533;d&#65533;&#65533;&#1190;&#65533;&#65533;&#65533;&#875;w/&#2046;~&#65533;,x0&#65533;&#129;M&#65533;C&#65533;S&#65533; &#65533;H&#65533;/&#65533;c&#210;&#65533;&#65533;F&#65533;=&#65533;DS/&#65533;*8b&#65533;>Z%F&#65533;"v&#65533;A&#65533;&#65533;G)`w&#65533;X&#65533;Gy&#65533;D&#65533;O&#65533;&#65533;.&#65533;p`&#65533;p4&#65533;&#1244;&#65533;&#65533;&#65533;&#1716;&#65533;m&#65533;|&#65533;&#65533;xD	F&#65533;&#324;)D&#65533;Y"&#65533;&#65533;//&#65533;&#65533;&#65533;-&#65533;O&#65533;&#598;&#65533;&#65533;&#1007;?&#65533;&#65533;&#65533;&#65533;&#65533;h&#65533;&#65533;3&#65533;&#65533;&#65533;!&#65533;
o&#65533;`W&#65533;&#65533;&#65533;421&#65533;>&#65533;&#65533;&#65533;w&#65533;P^&#65533;d#&#65533;&#65533;y&#65533;&#65533;J&#65533;&#65533;&#65533;&#65533;D."4&#65533;	:&#1792;&#65533;1$&#65533; &#65533;&#65533; &#65533;f&#65533;&#65533;	U^&#65533;&#65533;JG&#65533;&#65533;^	&#65533;&#65533;CJ.&#65533;*D &#65533;&#65533;l&#65533;%P+&#65533;&#65533;&#65533;&4&#1024;&#65533;B9P&#65533;&#65533;O$!5B&#65533;|&#65533;&#65533;&#65533;&#65533;&#65533;&#65533;&#65533;&#65533;D&#65533;a 
2j&#65533;cE4	&#65533;#&#65533;\=&#65533;O]&#65533;r&#1705;&#65533;&#65533;9pT&#65533;8P&#65533;	&#65533;0&#65533;N &#65533;&#362;bz9VYz&#65533;&#65533;BG0&#65533;?{&#65533;H&#65533;TqFD&#65533;S&#65533;&#65533;&#65533;&#65533;&#65533;&#65533;&#33303;px&#65533;B&#65533;&#65533;?&#65533;&#65533;&#65533;&#65533;Q5D&#65533;-p&#65533;FdDy&#65533;&#65533;&#65533;&#1776;y&#65533; &#65533;s&#65533;E&#65533;\&#65533;mS&#65533;&#65533;t&#65533;,p&#65533;p&#65533;&#65533;0&#65533;d&#65533;E&#65533;^z&#65533;&#65533;&#65533;^&#65533;D&#65533;FD&#65533;~&#1712;&#65533;C&#65533;&#65533;&#65533;zTG&#65533;&#1495;&#65533;-H&#65533;YVl|
<0'8&#1537;&#1240;B	<l#&#65533;/&#65533;&#65533;C-5c0-B&#65533;&#65533;T0&#65533;M&#65533;&#65533;&#65533;&#65533;&#65533;&#65533;&#65533;&#65533;&#65533;?&#65533;&#65533;a&#65533;>`	&#65533;C&#65533;&#65533;&#65533;Z&#65533;,<s&#65533;A,p&#65533;&#65533;9&#65533;@&#65533;>8&#65533;D&#65533;@&#65533;&#65533;  J1&#65533;1&#65533;D&#65533;&#65533;&#1097;P&#65533;m&#65533;&#65533;:X&#65533;&#65533;&#65533;C&#65533;}p&#65533;&#65533;0&#65533;&#65533;&#65533;b&#65533;&#65533;&#65533;(&#65533;_&#65533;v&#65533;&#65533;&#995;f&#65533;&#65533;&#65533;?KL\&#65533;&#65533;J&#65533;?>D&#65533;&#65533;&#65533;*&#432;&#65533;&#65533;&#65533;&#937;<&#65533;E&#65533;?&#65533;&#65533;&#65533;&#65533;2&#65533;&#65533;VE;&#65533;a&#65533;&#65533;?&#65533;0'(&#65533;&#65533;&#65533;uC}&#65533;&#65533;&#65533;
^XQ,Gi{&#65533;o&#65533;x&#65533;n3&#65533;Fd|<L&#65533;&#65533;2&#65533;;&#65533;@h[/w&#65533;&#65533;&#65533;Oy&#65533;F&#65533;&#65533;&#65533;z;&#65533;&#65533;&#65533;Q&#65533;&#65533; &#65533;=&#65533;[ &#65533;@N""&#65533;&#65533;&#65533;&#65533;&#65533;&#65533;-&#65533;&#65533;&#1189;	5&#65533;,dyK&#65533;2&#65533;e&#65533;*\![&#65533;B&#65533;,&#65533;0t&#65533;@&#65533;it`:&#65533;&#65533;Q&#65533;	)&#65533;c&#65533;@a3&#65533;2&#65533;&#65533;&#65533;*4&#65533;;&#65533;v
&#65533;&#65533;>&#65533;&#65533;&#65533;&#65533;&#65533;H&#65533;P&#65533;&#65533;&#65533;!-&#65533;I+&#65533;A&#65533;&#65533;~1yTKRdj&#65533;&#65533;&#65533;&#65533;W&#65533;&#65533;&#65533;<@>&#65533;&#65533;&#65533;&#65533;&#65533;Q&#65533;&#65533;l@Q&#65533;G&#65533;&#160;&#65533;&#65533;&#65533;VGq&#65533;.&#65533;)4&#65533;ez&#65533;&#65533;&#65533;&#65533;&#65533;v &#65533;x|1&#65533;l4&#65533;&#65533;&#65533;&#65533;^*P&#65533;S^O{GyV&#65533;&#65533;U&#65533;|&#65533;@|j"2&#65533;,gY2`Wp&#65533;s&#65533;|&#65533;'&#65533;&#65533;z&#65533;&#65533;8C ^&#65533;&#65533;gB3&#65533;&#65533;&#65533;?&#1152;&#65533;&#65533;/m&#65533;&#65533;Y&#65533;"&#65533;&#65533;p&#65533;&#65533;B&#65533;.&#65533;&#180;l&#347;^&#65533;X:&#1457;&#65533;tL&#65533;&#65533;zgD&#65533;&#616;&#65533;&#65533;&#65533;e$&#1569;)v8}&#65533;&#65533;>l&#65533;-&#65533;&#65533;i&#65533;e=&#65533;a&#65533;'&#65533;&#65533;C&#65533;&#65533;-9l3@&#65533;&#65533;&#65533;Xep&#65533;)&#65533;&#65533;&#65533;&#65533;&#65533; i&#65533;&#65533;?,&#65533;v&#65533;&#65533;&#65533;1&#65533;&#65533;&#747;V&#65533;&#65533;&#65533;=Z&#65533;R8Wj&#65533;7&#65533;t&#65533;:&#65533;ls&#65533;Nk&#65533;&#65533;&#65533;cQ&#65533;&#65533;&#65533;&#65533;&#65533;,&#65533;&#65533;&#65533;&#7531;&#65533;&#771;&#65533;&#65533;e,^f&#65533;{a&#65533;&#65533;&#65533;&#65533;&#65533;,&#65533;2&#65533; X2Wp&#65533;&#65533;:&#65533;_J&#65533;j&#1531;>&#65533;&#65533;9&#65533;D&#65533;&#65533;D*d&#65533;8
e&#65533;&#65533;&#65533;Q&#65533;[yZ$&#65533;&#65533;x&#65533;&#65533;,xye%z*s_&#65533;gD&#65533;&#65533;'[&#65533;2}&#65533;M&#65533;&#65533;$&#65533;2&#65533;*&#1760;&#65533;T&#65533;(&#65533;&#65533;&#65533;L{&#65533;&#65533;:&#65533;&#65533;&#65533;;&#65533;h&#65533;i&#1550;"*d&#65533;x&#65533;tu1&#65533;&#65533;&#65533;&#65533;8&#65533;r&#65533;&#65533;\&#65533;l`&#65533;&#65533;(X&#65533;&#1852;&#65533;&#65533;a0&#65533;^0A&#65533;&#1697;t&#65533;&#65533;&#65533;t&#65533;+5&#65533;&#65533;&#65533;?c&#65533;&#65533;"&#65533;&#65533;hx	&#65533;&#65533;p&#65533;&#65533;Z8&#65533;&#65533;&#65533;V^Z&#65533;&#65533;G&#65533; &#65533;&#65533; s|&#65533;&#65533;&#65533;R&#65533;]}&#65533;?&#65533;#&#65533;&#65533;&#65533;&#65533;UD&#65533;i&#65533; &#546;{&#1355;\&#65533;&#65533;&#65533;8&#65533;&#65533;8&#65533;N&#65533;!(&#65533;4r+_&#65533;&#65533;r&#65533;QD&#65533;l&#65533;&#1201;&#65533;qk{&#65533;/*{&#65533;&#65533;+&#65533;&#65533;;/&#65533;&#65533;&#65533;&#65533;&#65533;g&#65533;N&#65533;2&#65533;&#65533;&#65533;2&#65533;&#65533;&#780;g3&#65533;IY&#65533;M&#225;[&#65533;&#65533;&#65533;&#65533;.&#65533;&#865;>&#65533;&#65533;C&#1292;&#65533;JM&#65533;E&#65533;`&#65533;&#65533;&#65533;&#655;&#65533;8&#65533;q&#65533;&#65533;C&#65533;6&#65533;&#65533;#&#295;&#65533;&#278;&#65533;&#65533;&#65533;-z&#65533;&#65533;K%X&#65533;r\7/&#65533;&#1326;_fZ&#1484;&#65533;&#65533;&#65533;&#65533;*M&#65533;"B>&#65533;,:&#65533;&#65533;Q&#65533;&#65533;K&#65533;#P&#65533;y&#65533;^&#65533;&#65533;&#65533;w&#65533;TUs&#65533;&#65533;<&#65533;+&#65533;&#65533;&#65533;&#65533;&#65533;&#1367;&#65533;!&#65533;y&#65533;&#65533;&#65533;&#65533;&#65533;,&#65533;&#65533;\&#65533;)&#65533;gC&#65533;t#&#65533;-V&#65533;&#65533;.&#1048;&#65533;2&#65533;&#65533;&#65533;&#65533;P&#65533;]a&#65533;Z>Wyv3.2&#65533;
Y&#65533;p&#65533;&#65533;P&#65533;L&#65533;w&#1242;&#65533;&#65533;'&#65533;H&#65533;(ckc(&#65533;&#65533;P&#65533;]&#65533;~&#65533;&#65533;q,g&#65533;&#644;&#65533;&#65533;&#848;	&#65533;&#65533;&#65533;&#65533;&#65533;&#65533;H`&#65533;x&#1260;&#65533;
&#65533;kr&&#65533;&#65533;&#65533;.&#65533;Q@Jf&#65533;&#65533;&#65533;c1&#65533;V&#65533;i0&#65533;<27*&#65533;Eu&#65533;T&#65533;&#65533;2&#65533;#&#65533;&#65533;&#65533;&#65533;"mt&#65533;>&#65533;&#65533;&#65533;&#65533;&#65533;C&#65533;]l`/&#65533;4&#65533;_c&#65533;&#65533;	&#65533;/&#65533;&#65533;1,aK&#1251;&#65533;&#65533;&#65533;^&#1034;&#65533;&#65533;&#65533;*Md&#65533;'&#65533;&#65533;'&#65533;7&#65533;&#65533;o^&#65533;&#65533;KZk&#65533;X&#65533;Ip)]{Z&#65533;&#65533;&#65533;|&#65533;&#65533;HX&#65533;!&#65533;&#65533; L&#65533;&#1326;^:&#65533;+&#65533;@F&#65533;#x&#65533;&#65533;?V&#65533;bF&#65533;x&#65533;^+\cO&#65533;F&#2019;&#65533;&#65533;&#65533;&#65533;&#540;,&#65533;S&#65533;%:&#65533;vZ&#65533;&#65533;f&#65533;)/&#65533;&#65533;&#65533;w&#65533;&#65533;76}&#65533;&#65533;&#65533;&#65533;&#65533;&#1476;&#65533;!(&#65533;k9[&#65533;X&#65533;&#65533;&#65533;1&#65533;2.N&#65533;&#65533;&#65533;&#65533;&#65533;&#65533;&#65533;&#65533;L.MR&#65533;ka&#65533;&#65533;&#65533;&#65533;&#65533;f$Y&#65533;&#65533;c&#65533;|&#65533;&#65533;&#65533;V@&#65533;&#65533;&#65533;&#65533;&#65533;F-&#65533;&#129;&#1060;&#65533;3&#65533;&#65533;X&#65533;}&#65533;B&#65533;&#65533;E&#65533;5s]&#65533;&#65533;UB&#65533;Eum&#65533; &#65533;&#65533;&#65533;&#65533;&#65533;E&#65533;&#65533;Ax<&#65533;3&#65533;&#326;	&#65533;x]&#1557;&#65533;h&#65533;&#65533;&#65533;b&#65533;&#65533;L]B&#65533;&#65533;RD&#65533;&#65533;&#65533;&#65533;&#65533;&#65533;]&#65533;o&#65533;&#65533;&#65533;&#65533;E,e&#65533;tHGx&#65533;h&#65533;]&#65533;&#65533;k$G&#65533;&#65533;&#65533;&#65533;A&#65533;&#65533;&#65533;[&#65533;d&#65533;D&#65533;0%[DP&#65533;? &#65533;&#65533;4`&#65533;a`^hA6&#65533;&#65533;&#65533;&#65533;E)@C]&#65533;Q&#65533;aD@hD&#65533; &#65533;kY&#65533;1U&#65533;@&#65533;h&#65533; Xa5J&#65533;&#65533;&#65533;-u@&#753;&#1602;&#65533;&#1229;1&#65533;tE&#65533; C&#65533;&#65533;&#65533;&#65533;&#65533;&#65533;&#65533;&#65533;&#65533;&#65533;?&#65533;L'&#65533;B&#65533;&#65533;&#1748;MY&#65533;&#65533;7&#65533;&#65533;&#65533;&#65533;&#65533;&#65533;&#65533;Qm&#65533;@&#65533;&#65533;/D&#65533;UQ&#65533;&#65533;&#65533;&#65533;&#65533;&#65533;An&#65533;&#65533;.&#65533;@/&#65533;&#65533;E&#65533;&#65533;&#65533;&#65533;&#65533;&#65533;` &#65533;S&#65533;&#65533;&#65533;L&#65533;4&#65533;3&#65533;&#65533;&#65533;L&#65533;g&#65533;&#65533;3&#65533;&#65533;&#65533;E&#65533;&#65533;B%&#65533;&#481;&#65533;&#65533;&#65533;&#65533;&#65533;&#65533;&#65533;&#65533;Q$Z&#65533;E&#65533;A&#1289;&#65533;&#65533;BL-&#65533;Y&#65533;@&#65533;%&#65533;&#65533;%)K(&#65533;	Jk(&#65533;&#65533;&#65533;?&#65533;B &#1793;;&#65533;&#65533;&#65533;x{&#65533;W&#65533;t&#65533;~A&#65533;`+&#65533;RD&#512;r`@&#65533;&#65533;&#65533;D&#65533;\&#65533;&#65533;j&#65533;K&#65533;d&#65533;&#65533;&#65533;&#65533;/&#65533;&#65533;K&#65533;&#65533;B&#65533;&#65533;&#65533;&#65533;K/T&#65533;6&#65533;dM&#65533;GL&#65533;P&#65533;-&#65533;DD`Z&#65533;EPa,&#65533;4P&#65533;&#65533;T&#65533;"&#65533;&#65533;\,J8&#65533;,
&#65533;&#65533;	&#65533;&#28684;le=c&#65533;&#65533;P<&#65533;&#65533;&#65533;&#65533;[@&#65533;&#65533;&#65533;&#65533;7&#65533;Y=&#65533;"bV&#65533;&#65533;&#355;&#65533;&#65533;&#65533;!&#65533;_u&#65533;&&#902;&#65533;&#65533;&#65533;&#65533;D&#65533;&#65533;,&#65533;&#840;&#65533;&#65533;M&#65533;}&#1109;&#65533;&#65533;E&#65533;xQD`&#65533;E&#65533;&#65533;&#65533;b2n&#65533;Yt p&#65533;&#65533;&#65533; &#65533;9&#65533;&#65533;u.&#65533;&#357;&#65533;&#65533;&#65533;&#65533;l&#65533; &#65533;&#65533;&#65533;?&#65533;&#65533;Q,&#65533;?tcD&#65533;&#65533;Q &#65533;#&#65533; &#65533;&#65533;)&#65533;um &#65533;&#65533;KED &#65533;&#65533;vq&#65533;"}&#65533;&#65533;&#65533;&#65533;&#65533;&#65533;l&#65533; &#65533;&#65533;&#65533;&#65533;h&#65533;C&#65533;xZ&#1540;&#65533;iHG&#65533;0\aC&#65533;K&#65533;1UD &#65533;<&#65533;&#65533;&#65533;&#65533;=$^&#65533; p0&#65533;j&#65533;E&#65533;&#65533;&#65533;H&#65533;&#65533;Kw&#65533;&#65533;H q&#65533; &DFK&#65533;&#65533;&#65533;&#65533;&#65533;&#65533;5&#65533;&#65533;"(^&#65533;A^&#65533;BD&#289;_&#65533;&#323;&#65533;FDo&#65533;2|&#65533;"&#65533; hBp&#65533;	&#65533;&#65533;&#65533;E&#65533;&#65533;&#65533;^&#65533;&#65533;&#65533;D&#65533;G&#65533;&#65533;6m&#65533;\&#65533;&#65533;g&#65533;&#65533;&#65533;\&#65533;*N&#65533;&#65533;)&#753;&#65533;&#65533;&&#65533;&#1086;&#65533;&#65533;&#65533;e[&#65533;e&#65533;&#65533;&#65533;&#258;&#65533;&#65533;&#65533; ;&#65533;D&#65533;A)&#65533;C/.)(&#65533;Q&#65533;F&#65533;?&#1804;&#65533;&#1612;&#65533;i&#65533;R&#1632;}&#65533;&#65533;&#65533;&#65533;&#65533;0&#65533;&#65533;&#65533;&#65533; b&#65533;e&#65533;&#65533;(&#65533;P&#65533;V&#65533;&#65533;VF&#65533;&#65533;^&#65533;&#65533;&#65533;&#65533;%&#65533;?,Bs&#65533;EZ&#65533;&#65533;&&#65533;%Z&#65533;n&#65533;&#65533;&#65533;?&#65533;#`&#65533;#^&#65533;&#65533;=F,&#65533;&#65533;zJ@RD&#65533;a_p&#65533;&#65533;&#65533;&#65533;c&#65533;&#65533;(&#65533;&#65533;;&#65533;P&#65533;&#65533;? &#65533;?P&#65533;ktKT&#65533;E&#65533;&#1280;&#65533;&#65533;&#65533;y&#65533;&#65533;&#167;h&#65533;&#65533;&#65533;rl&#65533;}&#65533;&#65533;C&#65533;&#65533;g&#65533;H&#65533;&#65533;c8^^@D&#65533;
3=Fqj&#65533;j+4&#65533;&#65533;&#65533;&#454;&#65533;lP&#65533;&#65533;&#65533;&#65533;4&#65533; &#65533;\&#65533;&#65533;&#65533;Y9&#65533;&#65533;}S&#65533;&#65533;!`&#65533;&#65533;&#65533;^&#65533;&#65533;+[&#65533;P&#65533;&#65533;+\&#65533;&#65533;&#65533;&#65533;8q&#65533;gl&#65533;^L&#65533;&#65533;&#65533;L&#65533;&#65533;&#65533;-_&#65533;&#1792;&#65533;Ibl{&#65533;&#65533;&#65533;	&#65533;&#65533;	&#65533;&#65533; d&#65533;&#65533;*&#65533;&#65533;&#65533;&)&#65533;	)M(&#65533;Z&#65533;&#65533;&#65533;&#65533;&#1559;&#65533;&#65533;&#65533;&#849;&#65533;&#65533;@1&#65533;8&#65533;l&#65533;&#65533;`&#65533;:	W&#65533;E&#65533;4&#65533;?&#65533;&#65533;&#65533;hk&#65533;!&#65533;&#65533;)&#65533;2*m&#65533;&#65533;mF&#65533;oR;b !&#65533;EQ&#65533;E\j d&#65533;?&#65533;xH@&#65533;L&#65533;&#65533;2(^ADxV&#65533;&#1200;&#65533;&#65533;t(&#65533;&#65533;&#65533;&#65533;)Q&#65533;&#65533;&#258;&#65533;&#65533;&#367;&#1611;&#65533;H&#65533;&#65533;xG&#65533;
G&#65533;&#407;&#65533;Q&#65533;&#65533;s&#65533;$&#65533;&#65533;&#65533;}&#65533;&#65533;?&#65533;&#65533;&#65533;Pd&#65533;4&#65533;&#65533;[)L&#65533; &#65533;CZkchk&#65533;V^&#65533;&#65533;_,@&#65533;E&#65533;&#65533;&#65533;D.y&#65533;\&#65533;&#65533;	P &#65533;&#65533;&#65533;&#65533;@"&#65533;R#GF&#65533;&#1537;)(&#65533;)&#65533;)X&#65533;^&#65533;E&#65533;	W&#65533;r&#65533;	q&#65533;&#65533;-^&#65533;&#309;&#65533;&#65533;&#65533;&#65533;&#65533;&#65533;&#65533;&#1039;&#65533;&#65533;\&#65533;&#65533;&#65533;L&#65533;&#65533;~e&#1140;p&#65533;2&#65533;&#876;&#65533;&#65533;&#65533;.&#65533;&#746;*&#65533;E&#65533;&#65533;/&#65533;&#537;L&#65533;-\WL
D&#65533;&#65533;p&#65533;&#65533;&#65533;	L&#65533;_(&#65533;&#65533;&#354;&#65533;NMC&#65533;&#65533;! &#65533;&#65533;` &#65533;&#65533;&#65533;m&#65533;&#65533;#&#65533;&#65533;&#353;&#65533;&#65533;9^  Ij&#65533;pFD&#65533;
Fq&#65533;T&#65533;F&#65533;&#65533;P&#65533;&#65533;-i&#65533;&#65533;
&#65533;_j&#65533;&#65533;bv&#968; &#65533;^&#65533;&#65533;o|K&#65533;i&#65533;p&#65533;gv&#65533; &#65533;&#65533;&#65533;{&#65533;R!*&#65533;O&#65533;&#65533;	G&#65533;&#65533;&#65533;&#65533;y\&#65533;&#65533;&#65533;&#65533;&#65533;&#65533;B	&#65533;Tzv&#65533;ME&#65533;&#65533;&#176;&#65533;1&#65533;&#65533;N&#65533;*&#65533;&#65533;:x&#65533;&d&#65533;`aDpA&#65533;&#65533;&#65533; x&#65533;)	&#65533;	&#65533;&#65533;&#65533;&#65533;&#65533;&#65533;CGpZ&#65533;@&#65533;&#65533;VDH&#65533;X&#65533;&#65533;&#65533;&#65533;&#336;}&#65533;&#65533;%&#65533;&#65533;&#65533;&#65533;2&#65533;Xd&#65533;'&#65533;r}2;&#65533;&#65533;&#65533;&#176882;&#65533;-&#1371;&#65533;iK&#65533;&#65533;S&#65533;&#65533;P=a&#1687;&#65533;&#65533;-&#65533;"a&#65533;&#65533;B&#65533;E&#65533;&#65533;&#65533;&#65533;/&#65533;&#65533;E1&#65533;R(BXB4p_&#65533;,\&#65533;+*Wr&#65533;&#65533;_&#65533;&#65533;D~&#65533;?T@&#65533;C`a&#65533;&#65533;rE&#65533;.&#65533;Q%t&#65533;a&#65533;m;E&#1638;1&#65533;~&#65533;X&#65533;4&#302;_X&#1394;&#65533;&#65533;i(&#65533;&#65533;&#65533;&#65533;Q&#65533;d-&#1282;&#65533;p&#65533;&#65533;_&#65533;g&#65533;'&#65533;a-E.&#65533;&#65533;)&#65533;.u&#65533;]&#499;T1x8&#65533;z&#65533;&#65533;&#65533;0&#65533;&#65533;&#65533;&#65533;&#65533;H&#65533;&#65533;&#65533;&#65533;!PF&#65533;1&#65533;&#65533;qKK&#65533;#l&#65533;&#65533;&#65533;&#65533;^\&#65533;X&#65533;
&#65533;&#65533;^&#65533;)&#65533;'&#65533;&#65533;OG&#65533;x&#65533; 
(K&#65533;1&#65533;&#65533;BTt@eZ&#65533;&#1201;&#65533;VZd&#65533;QL&#65533;&#65533;&#65533;&#65533;&#65533;A&#65533;&#65533;yfu&#65533;~&#65533;&#65533;#tA-&#65533;&#65533;;&#65533;lV&#65533;&#65533;&#65533;&#65533;_.&#65533;M&#65533;&#65533;e&#65533;&#65533;&#65533;I I&#65533;?&#65533;\iO^&#1829;&#65533;N-SK&#65533;&#65533;&#65533;&#65533;&#65533;U&#65533;^D&#65533;&#65533;&#980;&#65533;F&#565;&#65533;&#65533;9e&#65533;&#65533;@d&#65533;N&#135;&#65533;&#65533; &#65533;kG&#65533;\&#65533;&#65533;T&#65533;h&#65533;&#65533;-E$&#65533;L&#65533;&#65533;&#65533;&#61028;&#65533;&#41123;s%&#65533;r9&#65533;&#65533;&#65533;c9&#65533;TtM&#65533;uYWa&#65533;1_&#65533;&#65533;&#65533;&#65533;&#65533;&#65533;H(i&#65533;c&#65533;i&#65533;&#65533;&#65533;@0$&#65533;&#65533;&#65533;y&#65533;&#65533;#&#65533; &#65533;X&#65533;U&#65533;&#65533;&#376;&#65533;^+&#65533;&#65533;q$&#65533;&#65533;&#65533;yU&#65533;T&#65533;7v &#65533;f&#65533;&#65533;v&#65533;w&#65533;L&#65533;Gd&#65533;CI&#65533;,C7&#65533;o&#65533;t~G&#65533;)&#65533;&#65533;^L&#65533;$u1h hF&#65533;
&#65533;a7D&#65533;R&#65533;y&#65533;"&#65533;&#65533;%l&#65533;E&#65533;&#65533;&#65533;&#65533;&#65533;L&#65533;&#65533;&#322;&#65533;&#49241;&#65533;fy&#65533;&#65533;L&#239;&#65533;&#65533;Ta&#65533;&#65533;&#65533;KvdA&#1538;&#65533;c&#65533;y&#65533; "&#65533; &#65533;,,&#65533;&#65533;"  &#65533; `	&#65533;&#65533; (&#65533;&#65533;&#65533;&#65533;J&#65533;&#65533;&#65533;:&#65533; &#1032;&#65533;u&#65533;&#65533;S&#1346;&#65533;&#65533;I&#65533;K&#65533;&#65533;&#65533;Xi/)&#65533;9&#65533;&#65533;@&#1792;;&#65533;@&#65533;&#65533;&#65533;\&#65533;&#65533;F&#65533;zmQ&#65533;&#588;&#65533;&#65533;&#65533;&#65533;&#144;\(&#65533;&#65533;c &#65533;A&#65533;&#65533;%&#65533;&#65533;&#65533;hM0&#65533;&#65533;&#65533;&#356; &#65533;SNJ&#65533;&#65533;E(&#65533;p1&#65533;&#65533;T&#65533;&#65533;^&#65533;&#1382;&#65533;&#65533;r&#65533;R&#65533;&#65533; Uj&#65533;6^(j:&#65533;z&#65533;rIu&#65533;6:&#65533;&#65533;_&#65533;&#65533;c&#65533;&#65533;;gje&#65533;&#65533;&#65533;&#65533;/Rq&#65533;&#65533;p&#65533;&#65533;&#65533;EN&#65533;mr#KF&#65533;&#65533;&#65533;{&#65533;&#65533;'^&#65533;&#65533;&#1779; &#65533;&#65533;E~f&#65533;,7&#65533;&#65533;&#65533;-&#65533;&#65533;jx&#65533;&#65533;Y&#65533;&#65533;&#65533;]~:&#65533;fA*xG&#65533;&#65533;c&#65533;0&#65533;&#65533;&#65533;Nqg&#65533;&#65533;&#65533;&#65533;&#65533;&#65533;&#65533;7&#65533;&#65533;EN@6E&#65533;&#65533;Dw&#65533;&#65533;Ql&#65533;%H&#65533;&#65533;T&#65533;&#65533;2&#65533;i"&#65533;&#65533;T09&#65533;&#65533;4&#65533;.E&#65533;d&#65533;&#65533;&#65533;&#65533;F&#65533;&#65533;&#1423;&#65533;&#65533; &#65533;/x&#65533;-d &#65533;&#65533;w  &h&#65533; &#65533;&#65533;&#65533;Q&#65533;&#65533;?&#65533;&#65533;&#828;&#828;&#65533;&#65533;&#65533;&#65533;C&#65533;}&#65533;&#65533;&#65533;&#65533;#&#65533;&#65533;&#65533;&#65533;@'&#65533;&#65533;I2&#65533;IZq^&#65533;x&#65533;9&#65533;"Bm&#65533; "&#65533;&#65533;&#65533;&#65533;G6&#65533;&#65533;&#65533;&#65533;N&#788;&#65533;&#65533;&#810;&#65533;&#65533;&#65533;u&#65533;i&#65533;&#65533;&#65533;&#65533;&#65533; &#65533;	&#65533;&#65533;VaHp&#65533;&#65533;!&#65533;&#65533;Re&#65533;;G&#65533;X&#65533;>DM&#65533;&#65533;&#65533;&#65533;&#65533;h&#65533;EiC!^&#65533;&#65533;&#65533;zD&#65533;&#65533;&#65533;a&#65533;&#65533;&&#65533;&#65533;&#65533;6*lFZK&#65533;E&#65533;&#65533;&#65533;&#1788;s;&#65533;&#65533;&#1626;-&#65533;k&#65533;p;&#65533;&#65533;&#65533;&#65533;2l&#65533;^I&#65533;&#65533;&#65533;&#65533;r&#65533;&#757;&#65533;&#65533;&#65533;U1q`G&#65533;ki&#65533;&#65533;*lXF~"y%&#65533;U&#65533;WD&#65533;&#65533;&#65533;Ro&#65533;&#65533;&&#65533;?P&#65533;d&#65533;{+ad8&#65533;&#65533;#&#65533;_&#65533;&#65533;b&#65533;>&#65533;{&#65533;3)C&#65533;&#65533;E&#65533;E4&#65533;?&#65533;-&#65533;&#65533;{^&#65533;C&#65533;Ax&#65533;&#65533;Pw&#65533;&#65533;&#65533;&#65533;&#65533;^&#65533;&#65533;@&#65533;&#65533;7&#65533;&#65533;&#65533;$NL&#65533;&#65533;N !&#65533;&#65533; D&#65533;@	&#65533;&#65533;"&#65533;&#65533;0_&#65533;&#65533;&#65533;1@&#65533;>lP
&#65533;wB&#65533;&#65533;&#65533;y&#65533;&#65533;f&#65533;&#65533;4z&#65533;a&#65533;&#1990;?&#65533;D4&#65533;c&#65533;&#65533;&#65533;,"&#65533;&#65533;q	x&#65533;V&#65533;h&#65533;_&#65533;&#65533;&#65533;B&#65533;&#522;&#65533;&#65533;?Dup&#65533;&#65533;elDB@&#65533;H&#65533;?v
@&#65533;0&#459;8p&#536;&#65533;&#65533;&#65533;&#129;&#65533;X&#65533;!&#65533;&#65533;\&#65533;:&#65533;&#65533;&#65533;&#65533;&#65533;&#65533;&#65533;&#65533;&#65533;&#65533;&#65533;x"2]!C	&#65533;&#65533;&#65533;_&#65533;A&#65533;b&#65533;&#65533; &#65533;{L@&#65533;?&#65533;Z&#65533;&#65533;A &#65533;i&#1783;q&#65533;&#1469;&#65533;&#65533;?&#65533;*&#65533;&#65533;;&#65533;m7&#65533;b&#65533;k&#65533;n&#65533;2@&#912;&#65533;&#65533; &#65533;&#65533;g&#65533;s}`&#65533;&#65533;&#1309;?^0a&#65533;hqA8T&#65533;&#65533;&#65533;_&#65533;&#65533;&#65533;&#65533;!1-&#65533;&#1471;&#65533;=j=&#65533;&#65533;BN&#65533;.&#65533;%0&#65533;&#65533;&#65533;2&#65533;m0&#65533;	&#65533;&#189;&#65533;x&#65533;g&#65533;x&#65533;!&#65533;"&#65533;F&#65533;&#65533;&#65533;x&#65533;"&#65533;B!L&#65533;&#65533;&#65533;&#65533;z&#65533;A&#65533;.|&#65533;	0&#65533;&#65533; &#65533;.&#65533;q&#65533;Q&#65533;y&#65533;&#65533;&#65533;&#65533;&#65533;1&#65533;B(&#65533;b&#65533;K#&#65533;R&#65533;G&#65533;L&#65533;$&#65533;&#65533;&#65533;&#65533;&#65533;&#65533;&#65533;g0&#264;o+&#65533;&#65533;&#65533;d>&#65533;&#462;ix8A22&#65533;&#65533;&#65533;&#65533;&#65533;i&#65533;"&#65533;&#65533;&#65533;#B&#65533;! &#65533;&#65533;&#65533;&#65533;&#65533;8&#65533;al9&#65533;Z*cA &#65533;d'&#65533;&#65533;&#65533;&&#65533;lh&#65533;&#65533;O &#65533;d&#65533;5"]&#454;"&#65533;&#65533;wn&#65533;
&#65533;&#65533;#&#65533;++&#65533;&#65533;z&#65533;&#65533;&#65533; B$&#65533;1&#65533;&#65533;vE&#65533;&#65533;@B&#65533;d&#65533;&#65533;XH&#65533;,!&#65533;;
&#65533;&#65533;>&#65533;y&#396;a&#2012;P&#65533;&#65533;l &#1960;&#65533;&#65533;~!@ Vp&#65533;V|&#65533;a&#65533;&#65533;&#65533;B48r|m&#65533;&#1602;&#65533;&#65533;&#65533;&#1928;8}&#65533;w&#65533;&#65533;k&#65533;&#65533;caz&#65533;&#65533;g&#65533;&#65533;&#65533;&#65533;]&#65533;&#65533;G&#8310;&#65533;1&#65533;&#65533;&#65533;&#65533;&#65533;)sk&#65533;&#65533;v8x&#65533;=&#65533;&#65533;`&#65533;A&#65533;"&#65533;&#65533;&#65533;&#65533;x&#65533;&#65533;&#65533;&#65533;o &#65533;&#65533;&#65533;h&#65533;&#1768;&#65533;j!r&#65533;2&#65533;&#65533;8C>&#65533;&#65533;&#65533;&&#65533;&#65533;&#65533;(&#65533;T&#65533;H%&#65533;T(&#65533;'&#65533;j&#65533;f&#65533;.0&#65533;W&#2033;&#65533;.&#65533;&#65533;&#65533;N;&#65533;&#65533;&#65533;&#65533;&#65533;V)`&#65533;)n$&#65533;O&#65533; C&#65533;&#65533;&#65533;&#65533;&#65533;&#65533;,!r&#65533;&#65533;F&#65533;&#65533;&#65533;>(&#65533;"&#65533;&#1034;7B&#65533;&#65533;&#65533;&#65533;&#65533;CE&#65533;Z&#65533;&#65533;&#65533;&#65533;84J&#65533;&#65533;&#65533;&#65533;v&#65533;e[B&#65533;&#65533;&#65533;iar@&#65533;&#65533;&#65533;&#65533;i&#65533;&#65533;&#65533;&#65533;&#65533;&#65533;p>&#65533;&#65533;&#65533;&#65533;gJ]a&#65533;&#65533;&#65533;&#65533;&#65533;&#65533;D&#65533;&#65533;!6&#65533;&#546;&#65533;,FD^{m&#42988;&#65533;&#65533;&#65533;&#65533;&#65533;&#65533;&#65533;&#65533;&#65533;&#1044;i&#65533;&#65533;&#65533;$|&#65533;&#196;L&#65533;&#65533;&#65533;&#65533;@ &#65533;&#65533;&#65533;7&#65533;&#65533;g&#65533;&#65533;&#65533;Kp&#65533;!&#65533;LF&#65533;i&#65533;"~@&#65533;n.0&#65533;&#65533;C7xMkXC y@&#65533;CP[&#65533;\&#1072;&#65533;A$&#65533;,lq&#65533;&#432;7/&#65533;r&#65533;&#65533;&#65533; &#65533;9&#65533; &#65533;h&#65533;S&#65533;&#65533;X&#65533;:&#65533;CDl&#65533;&#65533;&#65533;&#65533;H&#65533;	0`@=$k&#65533;&#65533;FE&#65533;&#65533;&#65533;,&#65533;ZD&#65533;&#65533;5&#65533;l&#65533;5&#65533;cz&#1075;&#65533;&#65533;I"&#65533;P&#65533;L&#65533;&#65533; r&#2042;&#65533;0&#65533;&#65533;m&#65533;&#65533;&#65533;H&#65533;Td&#65533;Z&#65533; "v&#65533;Z!% 6{&#65533;&#65533;&#65533;&#65533;t&#65533;#!&#65533;#Hxa &#65533;&#65533;&#65533;n,&#65533;q&#65533;P&#65533;'&#65533; K&#65533;p&#1618;J0&#65533;&#65533;@yB&#65533;ALA&dt r&#65533;&#65533;H&#65533;>7&#65533;`8H"&#65533;0&#65533;&#65533;L&#65533;N&#65533;&#65533;&#65533;&#65533;&#65533;&#1157;("&#65533;FNv&#65533;&#65533;&#65533; &#65533;&#65533;&#65533;L`&#65533;D@&#65533;&#65533;&#65533;&#65533;&#65533;|b&#65533;\C%&#65533;&#65533;zd'H&#65533; &#65533;&#1155;&#563;U!&#65533;&#65533;Wh&#65533;|&#65533;&#65533;&#65533;"&#65533;&#65533;+Bt-7&#65533; &#65533;&#65533;4>&#65533;`&#65533;<&#65533;&#65533;B&8&#65533;&#65533;&#65533; C  &#65533;i2&#65533;&#65533;@&#65533;'&#65533;&#65533;K&#65533;c&#65533;H%I&#65533;@ !xb&#65533;1e,G&#65533;&#65533;&#65533;&#65533;&#65533; &#65533;@&#65533;t&#65533;&#65533;,&#65533;&#65533;ZHC&#65533;J6|&#65533;
&#65533;:&#65533;&#65533;L&#65533;&#65533;t&#65533;&#65533;>&#65533;&#65533;b&#65533;&#65533;&#65533;/f&#65533;#&#65533;&#65533;G&#65533;x&#65533;"T&#65533;8&#65533;&#65533;D&#414;m&#65533;@=&#65533;@-&#65533;&#65533;0Z&#65533;f&#65533;k&#65533;&#65533;L@&#65533;&#65533;>@!&#65533;&#65533;&#65533;&#65533;&#65533;&#65533;P2&#65533;&#65533;&#65533;kN&#65533;&#65533;&#65533;&#65533;XC&#65533;&#65533;&#65533;&#65533;&#65533;&#65533;&#65533;&#65533;P&#65533;&#65533;gAZ&#65533;&#65533;&#65533;m&#65533;Q&#65533;&#65533;/8i&#65533;&#65533;#ex&#65533;&#65533;&#65533;`&#65533;?*&#65533;7K&#65533;&#65533;&#65533;&#65533;0`&#65533;2%&M&#65533;A&#65533;&#65533;F&#65533;oQ &#65533;P&#65533;Z1&#65533;&#65533;;&#65533;&#65533;UI#d&#65533;&#65533;&#65533;J&#65533;`%H&#65533;'&#65533;&#65533;&#65533;"&#65533;h&#65533;>A&#65533;%&#65533;&#65533;&#65533;Ol&#65533; &#1028;&#65533;&#65533;ND&#1026;;&#65533;U&#65533;&#65533;&#65533;Vle&#65533;,&#65533;A{&#65533;&#65533;DY&#65533;O&#65533;d&#65533;&#65533;c	&#65533;&#65533;&#15043;&#65533;&#65533;&#65533;Q&#65533;4$&#65533;&#65533;&#65533; &#65533;&#65533;&#65533;h!8`|&#65533;Pl	&#65533;
V&#65533;&#65533;+&#65533;&#65533;
p /5&#65533;D3!&#65533;Lp &#65533;
+D.&#65533;&#65533;&#65533;6_I52R&#65533;LT&#1784;&#65533;`&#65533;9&#65533;7P	&#65533;&#65533;&#65533;&#65533;Nw&#65533;&#65533;&#65533;?m&#65533;Y&#65533;&#65533;4L&#65533;&#65533;e&#65533;&#65533;m&#65533;&#65533;&#65533;&#65533;&#65533;&#65533;&#65533;&#65533;&#65533;&#65533;1&#65533;OL!b&#1512;YW
d&#65533;
(&#65533;&#65533;B&#65533;&#65533;&#65533;&#65533;&#65533;&#65533;&#65533;p!ki&#65533;@&#65533;>&#65533;&#65533;EEL&#65533;&#65533;J &#65533;&#65533;&#65533;f&#65533;FdQ&#65533;&#65533;&#1315;&#65533;D"B&#65533;#% "&#65533;&#65533;&#65533;
&#65533;&#452;&#65533;|P&#65533;gX&#65533;T&#65533;&#65533;&#65533;&#65533;&#65533;&#65533;7&#65533;*@ &&#65533;&#65533;&#65533;q&#65533;&#65533;&#65533;&&#65533;2*&#65533;&#65533;DH&#65533;&#65533;C&#65533;v&#65533;&#65533;&#65533;X&#65533;&#65533;&#65533;8UDD&#65533;L6&#65533;&#65533;&#65533;&#65533;?4A&#65533;P"&#65533;>hA*&#65533;&#65533;&#65533;F&#65533;&#65533;&#65533;&#65533;]#A&#65533;p&#65533;&#65533;9P&#65533;&#65533;&#65533;&#65533;d&#65533;H&#65533;&#65533;&#65533;&#65533;&#65533;P/n&#65533;&#65533;&#65533;&#65533;lH&#65533;&#65533;iP&#65533;X@G~5&#65533;Z&#65533;&#65533;&#65533;&#65533;&#65533;y&#65533;Y&#65533; &#65533;X`J&#65533;&#65533;\C&#65533;`L(#31"nJ&#1463;&#65533;&#65533;H@&#65533;&#1542;&#65533;i@&#65533;L&#65533;S&#65533;&#65533;&#65533;&#1313;er
&#65533;&#65533;&#65533;&#65533;&#12731;:r&#65533;&#65533;&#65533;&#65533;"&#508;&#65533;#@ T&#65533;dtV&#65533;&#65533;&#65533;&#65533;&#65533;&#758;fF&#65533;&#65533;F5&#65533;{&#65533;&#65533;&#65533;?&#65533;")Bc[M&#65533;&#310;&#65533;i&#1248;&#65533;&#65533;6&#65533;m@&#65533;>&#65533;&#65533;&#65533;&#65533;&#65533;\&#65533;1&#65533;1&#971;|e&#65533;&#65533;Y&#536;&#65533;&#65533;\o&#65533;&#65533;Az&#65533;&#65533;&#65533;&#65533;4&#65533;,&#65533;&#65533;&#65533;&#65533; &#65533;&#65533;@U&#65533;&#65533;&#65533;&#65533;EJRzN&#1691;kJ&#65533;&#65533;&#65533;&#65533;L&#65533;,&#65533;&#65533;Q&#65533;,&#65533;&&#65533;&#65533;&#65533;&#65533;(3&#65533;u&#65533;p&#65533;LH&#65533;K&#65533;0@5&#65533;&#65533;&#65533;sk&#65533;&#65533;j&#65533;c&#65533;t&#65533;&#65533;&#65533;&#65533;(&#65533;&#65533;X#%5&#65533;p&#65533;&#65533;&#65533;&#65533;`6&#65533;&#65533;&#65533;',Z&#65533;&#65533;&#65533;&#65533;&#65533;&#386;&#65533;`&#65533;&#65533;8&#65533;&#65533; n  
L 8&#65533;&#65533;~2&#65533;&#65533;N&#65533;&#65533;"&#65533;,&#65533;&#65533;&#65533;ZF&#65533;TaC&#65533;`&#65533;&#65533;&#65533;r&#65533;&#65533;M &#65533;4b&#65533;b`&#65533;"&#65533;	4+F&#65533;&#65533; &#65533;&#65533;n &#65533;&#65533;&&#65533;Hh fCFH&#65533;"&#65533;8n&#65533;&#65533;&#65533;&#65533;l&#65533;J&#65533; &#65533;&#65533;c2&#65533;&#65533;&#65533;&#65533;b&#65533;.&#65533;&#65533;&#65533;</_&#65533;ND&#65533;&#1026;&#65533;&#65533;(m &#65533;"&#65533;&#65533;&#65533;&#65533;&#65533;&#65533;!&#65533;&#65533;C&#65533;N&#65533;Re&#65533;&#65533;&#65533;&#65533;&#810;.b@} &#65533;H&#65533;&#65533;&#65533;&#65533;&#65533;&#65533;)&#65533;&#65533;&#65533;&#25613;n&#65533;&#65533;&#65533;y&#65533;&#65533;&#65533;ig &#65533;&#65533;&#65533;aN	115q &#65533;&#65533;&#65533;&#65533;"&#65533;&#1232;d&#65533;&#65533;A&#65533;c
,&#65533;<RQ&#65533;&#65533;	4&#65533;&#65533;F@"&#65533;d&#65533;&#65533;&#65533;&#65533;&#65533;@ &#65533;M
&#65533;O&#65533;&#65533;Mb >`&#65533;G&#65533;&#65533;&#65533;$&#65533;&#65533;l&#65533;6&#65533;&#65533;a)&#65533;"&#65533;	t &#65533;&#65533;`&#65533;&#65533;	4!"`&#65533;J@0dn&#65533;&#65533;K &#65533;&#65533;&#65533;&#65533;&#65533;!&#65533;&#65533; Pa&#65533;F`&#65533;&#65533;/T&#65533;le&#65533;&#65533;+&#65533;`&#65533;*n&#65533;&#65533;ar&#65533;&#65533;&#65533;j%&#65533;&#65533;&#65533;DZ&#364;&#65533;W* &#65533;a&#65533;t	&#65533;a?&#65533;d@&#65533;GLhh&#65533;&#65533;,J&#65533;&#65533;f @&#65533;&#65533;0&#65533;&#65533;ZAq&#65533;3&#65533;Xm&#65533;v&#65533;&#65533;`&#65533;&#65533;n&#65533;`4
&#65533;d$7&#1105;
&#65533;76 &#65533;&#65533;8&#65533;&#65533;G&#1186;O&#65533;&#65533;$&#65533;&#65533;8&#65533;&#65533;vG&#65533;{&#65533;&#65533;@&#65533;
T&#883;&#65533;&#65533;&#65533;&#65533;=&#65533;&#33458;&#65533;]n&#715;&#65533;7&#168;&#65533;r&#65533;@*"&#65533;&#65533;*R@A&#65533;B&#65533;&#65533;/b&#65533;#&#65533;).&#65533;&#65533;v1&#65533;&#65533;jB&#65533;*j&#250; &#65533;{&62I(&#65533;
VAn&#65533;(9&#65533;3GK&#65533;D Pm h&#65533;1&#65533; "&#65533;!&#65533;&#65533; "&#65533;@&#65533;
&#65533;N&#65533; H	&#1912;Q]b&#65533;&#65533;&#65533;1X!&#65533;4&#65533;&#65533;1&#65533;j&#65533;M>&#65533; &#65533;8_&#65533;T&#65533;&#65533;s&#65533;`&#65533;&#65533;j+t&#65533;&#65533;o&#65533;&#65533;&#65533;&#65533;Z p&#65533;&#65533;&#65533;^q &#65533;&#65533; P&#65533;&#65533;)&#65533;S&#1707;J p&#65533;&#65533;@J &#65533;F &#65533;&#65533;oJ &#65533; b&#65533;&#65533;1&#65533;&1W	&#65533;,8&#65533;&#65533;r&#65533;&#65533;&#1025;	&#65533;k&#65533;&#65533;&#65533;n Z(`&#65533;&#65533;&#65533;&#65533;&#65533;
:l &&#65533;8&#65533;J,Lp&#65533;&#65533;,!&#65533;&#65533;&&#65533; &#65533; @JKH X	@&#65533;&#65533;&#65533;&#65533;|&#65533; &#65533;&#65533;&#65533;"&#65533;'&#65533;DC&#65533;:&#65533;&#65533;&#534;&#65533;`z&#65533;9&#65533;&#65533;)!&#65533;&#65533;t(G~(;|&#65533;&#678;&#65533;b&#65533;p*&#65533;t7&#65533;&#65533;&#65533;.Q4&#65533; &#65533;p &#65533;A.VR&#65533;&#65533;J&#65533;&#391;s&#65533;&#65533;&#65533;&#1200;?&#65533;?&#65533;&#65533;C&#65533;&#65533;`.%b&#65533;$`&#65533;&#65533;.&&#65533;."&#65533;&#65533;RE!&#65533;Oz&#65533;ts"&#65533;1t&#65533;&#65533;B"&#772;&#65533;35uS?kHL
:"&#65533;>m T&#65533;&#65533;B&#65533;&#65533;% ^CG=Y&#65533;&#65533;&#65533;&#65533;!&#65533;&#65533;1&#65533;@&#65533;&#65533;8&#65533;&#65533;&#65533;8?@0 Y:&#65533; H&#65533;.2R&#65533;T&#65533;&#65533;&#65533;&#65533;B B&#65533;:&#65533;1&#65533;Z&#65533;~Z&#65533;`[&#65533;&#65533;n2&#65533;&#65533;d&#65533;;&#65533;&#65533;&#65533;~&#65533;'>&#65533;>[&#65533;<'K&#65533;s&&#65533;+&#65533;&#65533;K&#65533;&#65533;+&#65533;n&#65533;ne&#65533;&#65533; 	"&#65533;&#65533;&#65533;&#65533;&#65533;&#65533;(&#65533;..&#65533;J&#65533; &#1121;`*"
b&#65533;8&#65533;h@ &#65533;0c&#65533;4&#65533;&#65533;&#65533;&#65533;^&#65533;3&#65533;"F&#65533;&#65533;Rj&#65533;bj &#65533;&#65533;n
H&#65533;An|"&#65533;&#65533;T&#196;vj6&#65533;&#65533;g7Q8&#65533;T&#65533;&#65533;v&#65533;&#65533;&#65533;&#65533;&#65533;&#65533;_ &#65533;&#65533;&#65533;*&#65533;"&#65533;&#65533;;&#65533;#&#65533;tG<&#65533;&#65533;!&#65533; #&#65533;&#65533;&#65533;d&#65533;4&#65533;&#65533;&#65533;&#65533;:&#65533;&#65533;&#65533;6&#65533;&#65533;&#65533;&#65533;&#65533;&#65533;&#65533;&#65533;.B&#65533;&#65533;4nk f&#65533;Ok&#65533;&#65533;&#65533;	i&#65533;$M&#65533;j1D#&#65533;&#65533;1&#65533;n&#65533;6&#65533;&#65533;*&#65533;D&#65533;&#65533;&#65533;&#65533;a&#65533;&#65533;&#65533; J&#65533;4&#65533;&#65533;S5ws}D"&#65533;T&#65533;1N&#65533;L&#65533;aTS&#65533;1`2r
&#65533;$2M &#65533;&#65533;f&#65533;&#65533;@
t&#65533;h`&#65533;T&#65533;C&#65533;&#65533;&#65533;&#65533;W"*Jb&#65533;f #&#1057;Z&#65533;*&#65533;&#65533;&#65533;&#65533;&#65533;&#65533;&#1786;&#65533;&#65533;&#65533; .&#65533;&#65533;h Z^&#65533;5XaJ&#65533;&#65533;{&#65533;O Jj'(&#65533;PAh&#65533;Gv&#65533;D8<&#65533;&#65533;  J&#65533;$&#65533;&#65533;&#65533;q &#65533;wz&#65533;&#65533;A&#65533;a &#65533;&#65533;b&#65533;h&#65533;&#65533;!&#65533;B_@&#65533;&#65533;@&#65533;&#65533;&#65533;'MP@&#65533;&#65533;&#65533;8&#65533;!x9&#65533;X&#65533; hXB&#65533;!3X&#65533;J&#65533;sG&#65533;&#65533;c &#514;WVB&#65533;M:&#65533;&#65533;&#171; 5xR5<&#65533;&#65533;g&#65533;I&#65533;&#65533;7&#65533;&#65533;h&#65533;&#65533;&#536;&#65533;'Z&#65533;`&#1158;;&#65533;&#65533;K&#65533;Vm,u`&#65533;A&#65533;AX&#65533;M1`f&#65533;0"&#65533;v&#65533;&#65533;&#65533;l&#65533;V&#65533;Ok&#65533;6"&#65533;&#1202;&#65533;)&#65533;&#65533;q"&#65533;U&#65533;&#65533;Q&#65533;&#65533;1&#65533;&#65533;@&#65533;y&#65533;&#65533;&#65533;&&#65533;@IB*&#65533;97&#65533;&#65533;9&#65533; 2<7&#65533;&#65533;6(	"&#65533;&uI&#65533;&#65533;ml&#65533;&oR
,&#65533;&#65533;&#65533;&#65533;B}p&#65533;4&#65533;|	&#65533;&#65533;|@&#65533;d&#65533;D~b&#65533;/b&#65533;&#65533;0&#65533;&#65533; P &#65533;&#65533;L&#65533;lA&#65533;&#65533;&#640;	z&#65533;z &#65533;&#65533;&#65533;WP&#455;&#65533;&#65533;&#65533;[&#65533;A&#65533;&#65533;&#65533;>&#65533;p&#65533;Dq&#65533;|&#65533;&#65533;pg&&#65533;&#65533;(a]&#65533;vb*A&&#65533;KTA`&#65533;&#65533;)&#65533;&#65533;u&#65533;&#65533;&#65533;{&#65533;a&#65533;&#65533;&#65533; &#65533;&#65533;&#65533;&#65533;x%zx &#65533;,AW&#65533;g&#65533;&#2499;&#65533;&#65533;fIv&#65533;&#65533;d?&#65533;&#673;7T&#65533;]&#65533;@&#65533;b'&#673;*&#65533;Bj	"6i&#65533;&#65533;&#65533;&#65533;4&#65533;&#798;` 
&#65533;	&#65533;&#65533;4&#65533;Hv |@&#65533;9s&#662;,&#586;&#65533;&#65533;&#65533;&#65533;7&#65533;Ra&#65533;#9"&#65533;&#65533;	&#65533;&#65533;!&#65533;T:L#:&#65533;2&&#65533;(:&#65533;&#65533;G&#65533;.6.26&#65533;&#65533;&#65533;&#65533;dp&#65533;&#65533;&#65533;&#65533;V&#65533;n#"&#65533;&#65533;tm&#65533;&#65533;&#65533;&#65533;z&#65533;&#65533;Y!&#65533;>&#65533;&#65533;4&#65533;PO%&#65533;&#65533;&#65533;&#65533;j&#65533;&#65533;1&#65533;&#65533;j&#65533;j&#65533;$&#65533;&#65533;4'EW&#65533;&#65533;&#65533;4o&#65533;&#65533;&#65533;m&#65533;J&#65533;GnjX&#65533;1
"4&#65533;!&#65533;J&#65533;&#65533;!	"&#65533;&#65533; &#65533;&#65533;9 &#65533;&#65533;&#65533;8&#65533;:`r&#65533;Cc&#65533;!&#65533;A&#65533;M&#65533;bJ&#65533;&#65533;H?&#65533; &#65533;&#65533;&#65533;&#65533;&#65533;!&#65533;&#65533;&#65533;&#65533;@&#65533;`&#65533;&#65533;&#65533;&#65533;"&#311;6	* &#65533;&#65533;[ ^&#65533;|&#65533;d&#65533;p&#65533;5a&#65533;mW<&#65533;&#65533;&#65533;6 n&#65533;&#65533;_&#65533; &#65088;2&#65533;@&#65533;&#65533;L&#65533;&#65533;&#65533;!&#65533;Jv&#65533;b&#65533;&#65533;&#65533;&#65533;C=PDI@&#65533;&#65533;&#65533;&#65533;w&#65533;&#65533;&#1108;&#65533;b@"&#874;
^&#65533;l&#65533;&#65533;&#65533;z^pR4&#65533;@ !&#65533;Ag&#65533;5&#65533;&#65533;[&#65533;g&#65533;A&#65533;0Q&#65533;LC&#65533;X&#65533;&#65533;&#65533;&#65533;4&#65533;u&#65533;&#65533;)B|&#65533;&#65533;&#65533;+&#65533;&#65533;&#1287;&#65533;c&#65533;&#65533;&#65533;l&#65533;u&#65533;D b2u 2	 &#65533;&#65533;&#310;&#65533;L&#65533;4e&#65533;c&#65533;&#65533;&#65533;ff&#65533;&#65533;&#65533;&#65533;&#65533;&#65533;&#65533;&#65533;&#65533; j.&#65533;&#65533;"&#65533;p&#65533;bp&#65533;&#1582;[#&#65533;A&#65533;1k&#65533;&#65533;k&#65533;${&#65533;&#65533;F&#65533;`&#65533;3!"&#65533;;&#65533;9K>&#65533;GL|2S&#65533;&#65533;h&#65533;&#65533;&#65533;(&#65533;JA&#65533;"	4!3 &#65533;&#65533;a\ &#65533;|&#65533;H&#65533;@&#65533;,&#65533;/&#65533;{EI&#65533;&#65533;&#65533;@&#65533;&#65533;F8"P&#65533;&#65533;Dz&#65533;&#65533;&#65533;&#65533;&#65533;/&#65533;&#65533;&#65533;Qv&#65533;&#65533;&#65533;-xm&#65533;&#65533;A J@x&#65533;&#65533;(&#65533;&#65533;&#65533;&#65533;K &#65533;!&#65533;c&#65533;&#65533;&#65533;&#158;&#65533; &#65533;9`b$&#65533;&#65533;!&#253;&#65533;&#65533;&#65533;&#65533;&#65533;0&#65533;z&#65533;&#132;&#65533;`C&#65533;&#65533;&#65533;&#12229;&#65533;
z)
&#65533;&#65533;&#65533;h&#65533;&#65533;^&#65533;&#65533;EL|&#65533;=j&#65533;c&#65533;@&#65533;&#65533;&#65533;&#65533;&#65533;&#65533;8 &#65533;l&#65533;&#65533;` =U/&#65533;^&#65533;&#65533;&#65533;X&#65533;5&#65533;y&#65533;&#65533;&#65533;&#65533;&#65533;&#333;*&#65533;\2&#65533;4&#65533;b&#65533;Z&#65533;m\4&#65533;&#2595;ey|*&#65533;&#65533;;&#65533;eW&#65533;&#65533;5&#65533;@k!  ao&#65533;&#65533;d&#65533;&#65533;1&#65533;8&#65533;&#65533;&#65533;&#65533;&#65533;#mo&#65533;&#65533;&#65533;&#65533;v io&#1786;O&#65533;Y&#65533;0U&#65533;&#65533;7U &#65533;&#65533;&#65533;jVe&#65533;&#65533;&#65533;>$ &#65533;&#65533;&#65533;&#65533;&#65533;&#65533;{H&#65533;&#65533;|,/U&#65533;&#65533;&#65533;&#65533;&#65533;1&#65533;a z&#65533;9&#65533;nH&#65533;!u&#65533;&#65533;/&#65533;&#65533;&#65533;!&#65533;&#65533;&#65533;&#65533;&#65533;h &#65533;L&#65533;&#65533;S6lrfIp&#65533;!X*r&#65533;&&#65533;l&#65533;J&#65533;&#65533;&#65533;Bk!&#65533;&#65533;&#65533;yc&#65533;&#65533;&#65533; &#65533;"&#65533;A&#65533;&#65533;&#65533;&#65533;8YF&#65533;&#1567;;doq*&#65533;&#65533;&#65533;&#65533;&#65533;&#65533;&#43901;&#65533;&#65533;&#65533;#&#65533;0E &#65533;2 &#65533;1
x&#65533;&#65533;&#65533;&#65533;0!`&#65533;&#65533;,&#65533;&#48684;&#65533;wX&#65533;M&#65533;]cC!&'~&#65533;&#65533;&#65533; @&#65533;*&#65533;8&#65533;&#65533;&#869;&#65533;>>&#65533;_xM>	&#65533;&#65533;&#65533;  &#65533;&#65533;S&#65533;DQ&#65533;
Q&#65533;&#65533;K&#135;!jP&#65533;&#65533; 	&#65533;&#65533;&#65533;&#65533;&#65533;?&#65533;"&#65533;I&#65533;&#65533;I&#65533;|&#65533;sQ&#65533;e%&#65533;.a&#65533;{&#65533;/&#65533;&#65533;J.6T&#65533;&#65533;b'&#65533;r&#65533;XDt&#65533;_&#65533;`&#65533;&#65533; 1@&#65533;L&#65533;f@&#65533;&#65533;&#65533;}&#65533;&t&#65533; &#65533;&#65533;&#65533; b&#65533;7!&#65533;*&#65533; &#65533;&#65533;]&#65533;	&#65533;&#65533;"A<(&#65533;&#355;&#65533;&#65533;]	&#65533; &#65533;
&#65533;O&#65533;?
x@&#65533;\+a-<&#65533;z &#65533;&#65533;&#65533;&#525;&#530;#_6bsP&#65533;&#65533;~A&#65533; &#65533;C&#65533;&#65533;&#65533;	S&#65533;FB&#65533;`
#B&#1643;&#65533;k&#65533;&#1988;&#65533;4&#65533;0q&#65533;&#65533;&#65533;&#65533;&#531;+_&#956;&#65533;&#65533;&#65533;sB&#65533;x-&#65533;5&#65533;&#65533;&#65533;&#65533;&#65533;&#65533;&#65533;&#65533;	&#65533;E&#65533;&#65533; &#65533;&&#65533;&#65533;!LB&#14874;&#65533;&#65533;D&#65533;&#65533;v&#65533;&#65533;&#65533;/&#211;;(&#65533;K8L&#65533;B&#65533;E&#65533;&#65533;#&#65533;&#1280;&#65533;1~!&#65533;` &#65533;H&#65533; &#65533;&#65533; &#65533;&#65533;&#65533;&#65533;?&#65533;&#65533;s&#65533;?&#65533;&#65533;!("&#65533;!Ea&#65533;&#65533;%	&#65533;O	&#63015;&#65533;;&#65533;4B&#65533;?&#65533;&#65533;&#65533;&#65533;&#65533;l&#65533;&#65533;#&#65533;&#65533;&#65533;?0&#65533;&#65533;dB0&#65533;&#65533;:QRiB&#65533;&#65533;&#65533;&#65533;	0`&#65533;O&#65533;&#65533;&#65533;&#65533;&#65533;&#65533;QMUX&#65533;&#65533;Bp&#4097;Q&#65533;&#65533;?2 t&#65533; cGv|&#65533;&#65533;8&#65533;1&#65533; &#65533;&#65533;C&#65533;$&#65533; R&#65533;!B`T&#65533;&#65533;AbH&#65533;&#65533;")&#65533;&#65533;?&#65533;*&#65533;&#65533;Hp&#65533;&#65533;B!&#65533;&#65533;&#65533;O&#65533;d&#65533;&#65533;<>&#65533;&#65533;&#1131;!&#65533;&#65533;t&#65533;"g&#1261;3&#65533;DSI<A&#65533;9&#65533;&#65533;$$&#65533;EI&#65533;P>&#65533;pUe@VQ%&#65533;TS=&#65533;&#65533;T&#65533;&#65533;?apQXb&#65533;?lq&#65533;V8&#65533;&#65533;&#65533;r&#65533;&#970;&#65533;%$Y&#65533;b&#65533;~!$&#65533;]w!Yf&#65533;&#65533;\&#65533;&#65533;VB&#65533;!&#65533;/(=&#65533;&#65533;`&#65533;&#65533;&#65533;&#65533;6V&#65533;Or&#65533;&#65533;k]&#65533;&#152;&#1726;&&#65533;k&#65533;&#65533;m&#65533;(&#65533;&#65533;&#65533;&#65533;,&#65533;&#65533;\#2&#65533;IT&#65533;4KIO&#65533;C&#65533;?h&#65533;	0&#65533; &#65533;&#65533;&#65533;&#65533;hR&#65533;4&#65533;&#65533;&#65533;?&#65533;&#65533;P&#65533;'&#65533;&#65533;
<&#65533;`&#65533;&#65533;`0&#65533;&#65533; Br&#65533;CB&#65533;#&#65533;&#65533;3&#65533;r`&#65533;&#65533;1&#65533;&#65533;&#65533;qY&#65533;&#65533;&#65533;Q&#65533;&#65533;&#1570;%a&#65533;&#65533;y1&#65533;&#65533;&#65533;>&#65533;&#65533;?&#1664;&#65533;'&#65533;&#65533;&#65533;&#65533;e#&#65533;k&#65533;`&#65533;:L^&#65533;&#853;&X&#65533;&#65533;	KJ&#65533;O6Y&#65533;&#65533;&#65533;T&#65533;&#1369;&#65533;db&#65533;n
1&#65533;r&tB&#65533;&#65533;&#65533;a&#65533;?&#65533;&#65533;&#65533;&#65533;xC&#65533;&#65533;Bb&#65533;)&#65533;T&#65533;&#65533;&#65533;h&#65533;j&#65533;(&#65533;&#65533;bhQ&#65533;#&#65533;&#65533;&#65533;t&#65533;&#65533;?&#65533;&#65533;&#65533;F&#65533;&#65533;q&#65533;.?&#65533;K&#65533;&#65533;&#65533;+M&#65533;'&#65533;K&#65533;"-j&#65533;&#65533;Si&#65533;&#65533;S&#1530;&#65533;&#65533;&#65533;&#1500;&#65533;["&#65533;B&#65533;a.r&#65533;&#65533;,&#65533;@&#65533;(@&#65533;&#65533;&#65533;`&#65533;&#65533;&#65533;)"&#65533;d&#65533;^&#65533;&#65533;W{&#65533;&#65533; d/&#65533;&#65533;]&#65533;&#65533;&#1148;`/^&#65533;B6&#65533;]&#65533;&#65533;1u&#65533;&#65533;&#65533;`&#65533;|&#65533;&#65533;bR&#65533;p&#65533;L&#65533;}HL&#65533;&#65533;&#65533;D&#65533;&#65533;,!&#65533;&#65533;1FB&#65533;X !&#65533;&#65533;&#65533;&#65533;~&#65533; `&#65533;h&#65533;PO&#65533;1&#65533;
&#65533;&#65533;&#65533;Y&#65533;&#65533;
&#65533;&#65533;&#65533;&#65533;AA&#65533;P`;(l18&#65533;C&#65533;&#65533;5&#65533;r&#65533;P&#65533;&#310;@&#65533;!&#65533;&#65533;&#65533;&#65533;&#65533;&#65533;&#65533;&#65533;&#65533;&#65533;@#KBg&#65533;B4q&#65533;C8&#65533;?&#65533;0&#65533;	\&#65533; 	&#65533;@&#65533;&#65533;&#65533;&#65533;&#65533;@&#65533;&#65533;&#1170;LP&#65533;&#65533;'J&#65533;&#65533;&#65533;,G&#65533;,&#65533;&#65533;&#65533;&#65533;&#65533;&#65533;&#900;&#65533;&#1409;&#65533;4p&#65533; &#65533;&#65533;&#65533;9&#65533;&#65533;<82&#65533;&#1025; &#65533;(&#65533;&#1888;,a(hJ&#65533;P&#65533;R)M&#65533;&#65533;Rb&#65533;D&#65533;&#65533;`ET*)&#65533;&#65533;&#65533;&#65533; &#65533;d&#65533;*E&#65533;[B0&#190;&#65533;&#52425;&#65533;i&#65533;I&#65533;W&#65533;\tW	&#65533;&#65533;Ix"&#1028;\&#65533;&#65533;0DQH&#65533;?fA&#65533;Z&#1514;VU&#65533;&#284;g&#65533;&#65533;&#65533;XTWp&#65533;=&#65533;"&#65533;r&#65533;p&#65533;&#65533;@&#65533;/&#65533;Lg"&#1177;TH&#65533;3LH*`&#65533;/&#65533;&#65533;0&#65533;&#65533;&#65533;#&#65533;@&#65533;BfBH@&#65533;&#65533; &#65533; ZH&#65533;i&#65533;`l&#65533;Xa$`&#65533;&#1031; O&#65533;&#65533;#&#65533;&#65533;hM&#65533;Zi&#65533;DA"&#65533;xkD&#1184;@&#65533;d&#65533;&#65533;x&#65533;&#65533;&#65533;V&#65533;CT&#65533;a8&#65533;y&#65533;&#65533;$&#65533;P&#65533;f&#65533;d+D&#65533;
Y&#65533;&#65533;P&#65533;>&#65533;&#911;&#65533;	jP&#65533;G&#65533;M&#65533;f[&#65533;&#65533;&#65533;&#65533;&#65533;c&#65533;L0&#65533;&#65533;Z@V&#65533;C &#65533;@H'&#65533;&#65533;-!&#65533;F&#65533;&#65533;Z>&#65533;&#65533;&#65533;&#65533;B&#65533;&#65533;8&#65533;$BI00:j&#65533;&#65533;,t&#65533;&#65533;&#65533;`&#65533;_&#65533;&#762;C&#65533;Q&&#65533;0&#704;&#65533;\&#65533;&#65533;
&#65533;&#65533;NM&#65533;&#65533;	&#65533;&#65533;)&#65533;&#65533;&#65533;E&#65533;&#65533;&#65533;&#65533;&#65533;&#65533;9&#65533;u&#65533;J&#65533;&#65533;z&#65533;'&#65533;&#65533;&#65533;<Fi/!	&#65533;&#65533;&#65533;&#65533;&#65533;#I&#65533;)&#151;&#65533;H&#65533;&#65533;#!&#65533;&#65533;j@&#65533;*%&#65533;Cj&#65533;]&#65533;Z@&#65533;&#65533;&#65533; H&#65533; &#65533;l&#65533;H2P#&#65533;d5NY&2
&#65533;&#65533;&#65533;B&#65533;&#65533;2&#65533;
l&#65533;&#65533;&#65533;?v:&#65533;&#65533;c&#65533;F&#65533;i&#65533;T&#65533;&#65533;4@&#65533;&#65533;&#1093;lBK&#535;&#65533;&#65533;&#65533;&#65533;&#65533;s&#65533;&#65533;S&#65533;&#30088;m&#65533;WM&#65533;V&#65533;Z&#65533;&#65533;}&#65533;=d&#65533;mB&#1027;T&#65533;&#236;&#65533;&#1108;8L&#65533;BZeep&#65533;I&#65533;:&#65533;&#65533;&#65533;&#65533;&#65533;X&#65533;C A&#65533;&#65533;e&#65533;&#1040;FIl&#65533;3&#65533;7G&#65533;&#65533;&#65533;_9`	5&#1544;&#65533;
h&#65533;&#65533;&#65533;XdP&#65533;v&#65533;2&#65533;&#65533;&#65533;L#!&#65533;&#65533;g&#1142;6S&#65533;@&#65533;6[&#65533;H&#65533;&#65533;Gt&#65533;&#65533;@&#65533;&#65533;q&#65533;9&#65533;Lg+O5Q&#65533;&#65533;&#65533;&#1690;8&#65533;&#65533;Y&#65533;>&#65533;&#65533;&#65533;&#65533;MqY"&#65533;?&#65533; &#65533;&#65533;Z&#65533;s&#65533;&#65533;,&#65533;-&#65533;t&#65533;&#65533;-&#65533;&#65533;, &#65533;&#65533;&#65533;&#65533;&#65533;&#65533;&#65533;&#1095;&#65533;&#65533;&#65533;Y&#65533;|&#65533;xq &#65533;&#512;MEs&#65533;&#65533;Q&#65533;&#65533;&#65533;&#65533;w&#65533;^&#65533;;1&#65533;&#65533;z&#65533;@&#65533;&#65533;&#65533;&#65533;Lq
),&#65533;&#65533;H
&#65533;&#65533;<d&#65533;&#65533;"r&#65533;(&#65533;&#65533;U0&#65533;&#65533;&#65533;&#65533;D&#65533;$!6&#65533;MF?&#65533;(&#65533;%&#65533;`&#65533;&#65533;g"&#65533;-j\F&#65533;&#65533;J@e I:&#65533;&#65533;&#65533;w&#65533;&#65533;&#65533;)gv&#65533;&#65533;%C&#65533;2&#65533;&#65533;MDv&#65533;A&#65533;p&#65533;2&#65533;i&#65533;6.6/&#65533;&#65533;&#65533;0&#65533;&#65533;rf&#65533; 1&#65533;&#65533;)&#65533;Q&#65533;O%&#65533;&#65533;&#65533;s&#65533;&#65533;j	&#65533;&#65533;5Y&#65533;*&#65533;&#65533;&#65533;&#65533;!F&&#65533;&#65533;&#65533;M&#65533;&#65533;[&#65533;&#65533;.B&#18077;'&D~$&#65533;qDS=$&#65533;&#65533;&#878;@'&#65533;	6&#65533;p&#65533;&#65533;mQ&#65533;Z
&#65533;',&#65533;&#65533;&#65533;&#65533;^&#65533;&#65533;&#65533;&#65533;5&#65533;&#65533;&#65533;vl[&#65533;D&#65533;&#65533;rV&#65533;]&#65533;&#65533;&#65533;&#65533;g&#65533;o&#65533;&#65533;dy&#65533;&#65533;3&#1086;&#65533;&#65533;+Btp&#65533;	 %1&#65533;&#65533; &#65533;9H7r&#65533;fw&#65533;&#65533;;&#65533;&#65533;K&#65533;&#65533;&#65533;&#65533;&#65533;?Q9s<&#65533;&#65533;&#65533;[2"&#65533;!KupX5'v&#65533; M&#65533;&#65533; &#65533;@(&#65533; <lA&#65533;d	&#65533;"&#65533; g)h,&#835;)
&#65533;.&#65533;&#65533;_&#65533;&#65533;+WM&#65533;   aVQ&#65533;7&#65533;%&#65533;77P:&#65533;&#65533;&#65533;cP%&#65533;&#65533;P%W&#65533;&#65533;tZ&#65533;QUQQ&#1650;\$q3Q
&&#65533;uR&#65533;u&#65533;!&#65533;
O&#65533;d&#65533;
a&#65533;0C4S#eK&#65533;z&#65533;/Y1X&#65533;2H	&#65533;&#65533;&#65533; &#65533;e&#65533;1&#65533;tx&#65533; M1&#65533;&#65533;.HxC&#65533;lt&#65533;b]&#65533;=&#65533;&#65533;-&#65533;y"1&#65533;:3x&#65533;&#65533;hh&#65533;&#65533;y&#65533;&#65533;V&#65533;&#65533;y&#65533;V&#65533;@&#65533;&#65533;&#65533;&#65533;&#65533;&#65533;]&#65533;&#65533;&#65533;]$J&#65533;Ub&#65533;P&#65533;#3&#65533;)m&#65533;&#65533;&#65533; M&#65533;&#65533;Xv0g&#65533;G&#65533;Yr&#65533; ]m&#65533;U&#65533;&#65533;c&#65533;]F@-&#65533;&#1606;}_t6b#&#65533;4&#65533;F&#65533;&#65533;&#65533;~&#65533;&#65533;[&#65533; 9&#65533;&#65533;` &#273;&#65533;&#65533;9&#65533;&#65533;&#65533;F:&#65533;H&#65533;&#65533;&#65533;'!&#65533;&#65533;&#65533;&#65533;9&#65533;&#65533;&#65533;]eT&#65533;;&#65533;&#65533;|&#65533;ft&#65533;5&#65533;(&#65533;" &#65533;&#65533;&#65533;P&#65533;&#65533;4&#65533;?&#65533;&#65533;`p@#&#65533;)&#65533; &#65533;&#65533;&#65533;&#65533;``&#65533;&#65533;&#65533;&#65533;&#65533; &#65533;&#65533;&#65533;
&#657;s=&#65533;&#65533;&#65533;`b&#65533;&#65533;&#65533;/&#65533;tV&#65533;t&#1352;&#65533;t&#65533;q2E&#65533;$&#65533;0K&#65533;&#65533;>$eYh&#65533;$"&#65533;AW&#65533;CF&#65533;]i7e&#65533;eF&#65533;p&#65533;&#65533;&#518;e&#65533;|lB!2&#65533;evf1 &#65533;&#65533;&#65533;0'lQ&#65533;&#65533;dF&#65533;&#65533;&#65533;&#65533;&#65533;Tb&#65533;$=&#65533;! &#65533;&#65533;&#65533;0&#65533; &#65533;19&#65533;&#65533;&#65533;V&#65533;hq&#65533;D&#65533;&#65533;az &#65533;&#65533;&#65533;&#65533;   &#65533;`"&#65533;q&#65533;A{&#65533;&#65533;&#65533;`,&&#65533;-`&#65533;&#65533;s\&#65533;&#65533;&#65533;&#65533;|&#65533;&#65533;&#65533;
 &#65533;Xu6dC&#65533;fl[&#65533;R&#65533;&#65533;/ 7&#65533;sp<&#65533;@&#65533;&#65533;&#65533;m&#65533;&#65533;&#65533;&#65533;&#65533;3&#65533;&#65533;7&#65533;p<"&#65533;&#65533;&#65533;&#65533;E	&#65533;&#65533;&#65533;%&#65533;&#65533;%S:M&#158;K&#65533;%z&Vb&#65533;o&#65533;  G&#1861;QR&#65533; p'&#65533;#6v&#65533;v&#65533;za&#65533;f&#65533;	,Bhq&#65533;=*&#65533;(&#65533;&#65533;=&#65533;R$i,&#65533;&#65533; &#65533;&#65533;Y&#65533;&#369;a&#65533;Ab3&#65533;s*&#65533;s>&#65533;B&#65533;&#65533;&#65533;&#65533;9&#65533;b5&#65533;&Z&#65533;-D&#65533;&#65533;&#65533;pRP&#65533;Rha&#65533;uU&#65533;&#65533;&#65533;!&#65533;Z&#65533;Cb&#65533;S&#65533;A/&#65533;&#65533;eZ&#65533;el&#65533;Yi&#65533;|	Q6&#262;&#65533; p&#65533;W'0N%U10qg&#65533;&#65533;(&#65533;&#65533;&#65533;x|&#65533;gZ2>&#65533;&#65533; \&#65533;@z&#65533; &#65533;)&#65533;&#65533;'c&#65533;&#65533;Z&#65533;&#65533;E2&#65533;y&#65533;'3q&#65533;&#65533;h&#65533;@*&#1968;i 	&#65533;&#65533;#{0&#65533;&#65533;&#65533;&#1641;3yu}C&#65533;&#65533;&#65533;{&#65533;	B&#65533;j  \G&#65533;vk'&#65533;&#65533;eG&#65533;&#65533;W&#65533;
&#65533;k&#65533;|lHv&#65533;&#65533;	|aT~&#65533;&#65533;	5&#65533;&#65533;U;&#65533;3&#1735;[&#65533;G`|@%&#65533;&#65533;33&#65533;$&#65533;&#65533;&#65533;p%&#65533;&#65533;\>&#65533;~E&#65533;m&#65533;C&#65533;&#65533;W&#65533;&#65533;(V&#65533;p:&#65533;l&#962;&^&#65533;1&#65533;Tf&#65533;f&#65533;&#65533;zR	&#65533;i&#65533;P&#65533;HE&#65533;&#65533;&#65533;<&#65533;&#65533;<Z/&#65533; &#65533;$)`O&#65533;!&#65533;&#65533;Y&#65533;M&#65533;&#65533;.Z4&#65533;J&#65533;b&#65533;&#65533;%V&#65533;cKX&#65533;-1E&#65533;wc~3SR&#65533;&#65533;d&#65533;u8[&#65533;	
&#65533;&#65533;&#65533;&#198;!H&#65533;&#65533;&#65533;5&#65533;&#65533;&#65533;4&#65533;&#65533;&#65533;&#65533;&#65533;&#65533;&#65533;t&#65533;f*h&#65533;.Af&#711;1&#65533;&#65533;&#65533;U?&#65533;$AT&#65533; &#65533;&#65533;@&#65533;!-i&#65533;l&#1782;&#433;&#65533;&#65533;&#65533;&#65533;&#65533;&#65533;y	&#65533;&#65533;&#65533;5&#65533; &#65533;c&#65533;0&#65533;&#65533;&#65533;&#65533;I&#65533;&#65533;iQ&#65533; 4&#65533;U 1&#65533;)y&#65533;&#65533;&#65533;(p&#65533;'pk&#65533;	(	&#65533;&#65533;&#65533;(&#65533;|n&#65533;eh&#65533;&#65533;&#65533;x&#65533;0&#65533;&#65533;/&#65533;&#65533;&#65533;!`&#65533;L` `s&#65533;~4&#65533;3%&#65533;&#65533;&#65533;&#65533;&#65533;J&#65533;&#65533;l&#65533;P&#65533;&#65533;5*#&#65533;f&#65533;9&#65533;&#65533;&#65533;&#65533;W&#65533;W &#65533;&#65533;]&#65533;&#65533;+ &#65533;&#1326;&#65533;)V&#65533;H&X&#65533;&&#65533;&#65533;]&#65533;u&#65533;@p w&#65533;Q'&#1232;p&#65533;	&#65533;&#65533;I#&#65533;&#65533;M&#65533;&#65533;Z&#65533;&#161;Q&#65533;&#65533;&#65533;)&#65533;)'&#65533;b&#65533;&#65533;B&#65533;&#65533;PU&#65533;K&#65533;71&#65533;Z0Q&#65533;&#65533;b&#65533;&#65533;&#65533;:"&#65533;&#65533;&#65533;&#65533;	1@&#65533;J+&#65533;0&#65533;T &#65533;&#65533;SO&"H*eaW&#65533;Y&#65533;&#65533;&#65533;!H51KE&#390;&#65533;&#65533;&#65533; E&#65533;&#65533;&#65533;&&#65533;jvv8&#65533;R{&#65533;x&#65533;8 6]xYu&#197;!]&#65533;&#1661;&#65533;&#65533;&#65533;1=L&#65533;&#65533;Vl&#65533;n&#65533;h17&#65533;h9&#65533;&#65533;h&#65533;Ip&#65533;&#65533;&#65533;X &#65533;&#65533;&#65533;^t&#65533;&#65533;=&#65533;J&#65533;` QR &#65533;@8&#65533;&#65533;&#65533;&#65533;f:&#65533;(&#65533;&#65533;g&|r m
HkTua&#65533;&#65533;0&#65533;&#65533;&#65533;&#65533;&#65533;d&#65533;&#1813;&#65533;&#65533;&#65533;&#65533;$&#65533;+ &#65533;&#65533;0#"&#65533;^&#65533;&#65533;&#65533;&#65533;&#65533;9:&#65533;I&#65533;&#65533;&#65533;&#65533;h&#65533;]&#65533;YQLbu:f&#65533;:U&#65533;&#65533;S&#65533;&#65533;+w&#65533;+&#65533;$P&#65533;ivt&#65533;&#65533;;&#65533;&#1729;&#65533;")4&#65533;.&#65533;&#65533;&#65533;-"&#65533;&#65533;&#65533;=#(&#65533;`r&#65533;pp&#65533;p +w&#65533;&#65533; &#65533;&#65533;~&#65533;&#65533;&#65533;	&#65533;&#65533;&#65533; &#65533;&#65533;,@X&#65533;&#65533;&#65533;;&#65533;&#65533;i&#65533;&#228;>4&#65533;,|S:T3&#65533;&#65533;6W&#65533;|m&#65533;a&#65533;&#65533;&#65533;0wR&#65533;&#65533;&#65533;.&#65533;&#592;NuN['&#840;&#65533;&#65533;&#65533;1&#65533;&#65533;^Bv&#65533;&#65533;&#65533;C&#65533;! &#65533;&#65533;iWD&#65533;&#65533;&#65533;&#65533;n&#65533;y&#65533;13&#65533;(&#65533;1s&#65533;hp&#65533;D@*"1UD&#65533;&#65533;P &#65533;z&#65533;&#65533;@&#65533;0
V-[<&#65533;	A&#65533;A&#65533;&#65533;&#65533;jP&#65533;&#65533;p"&#65533;&#65533;&#65533;|;&#65533;P&#65533;&#65533;6&#65533;&#65533;q'&#65533;d!!!&#65533;&#65533;&#65533;&#65533;Z&#65533;&#65533;7p&#65533;&#65533;&#65533;c -&#65533;&#65533;0&#65533;&#65533;&#65533;&#475;&#65533;a	&#65533; ;&#&#65533;&#65533;&#65533;0h0&#65533;0&#65533;@@:u&#65533;
, &#65533; &#65533;v:0@&#65533;&#65533;&#65533;&#65533;&#1688;&#65533;%8&#65533;&#644;&#1760;&#65533;<&#65533;&#65533;&#65533;`&#65533; (&#65533;<&#65533;)|&#65533;.&#65533;<q&#65533;x&#65533;J&#65533;&#65533;&#65533;&#65533;&#65533;N&#65533;,&#65533;E&#65533;&#65533;"Q &#65533;p>&#65533;D&#65533;&#65533;&#65533;@;1Q I J&#65533;&#65533;&#65533;&#65533;<&#1672;4&#434;&#65533;&#65533;&#65533;&#65533;c&#65533;)cp7bI&#65533;&#65533;&#65533;&#65533;11&#65533;e&#65533;&#65533;&#65533;6Ve6&#65533;w&#65533;&#65533;Y&#65533;&#65533;>&#65533;vh	;tr&#65533;kxw1pkhYlc&#65533; 0&#65533;A&#65533;- &#65533;-cBD&#65533; &#65533;&#65533;&#65533;\&#65533;&#65533;&#9449;yu&#65533;y3&#65533;z#&#65533;&#65533;v&#65533;@
&#65533;;i&#65533;q&#65533;&#65533;KH~b&#65533;``&#65533;R&#65533;&#65533;&#65533;lm&#65533;&#65533;&#65533;w&#65533;&#65533;G&#65533;S&#65533;sqB&#65533;&#65533;]&#65533;&#65533;&#65533;0qo&#65533;K&#65533;Xo:&#65533;&#65533;H6d&#65533;w&#65533;9&#65533;0&#65533;&#65533;&#65533; &#65533;&#65533;&#65533;&#65533;&#65533;&#65533;&#65533;"1&#65533;&#755;&#65533;&#65533;`RR&#65533;p^&#65533;%L&#65533;Q&#65533;]7&#65533;e&#10622;&#65533;E<P&#65533;<&#65533;'&#65533;&#65533;5V`(P( `&#65533;.Z"&#65533;&#65533;)Q)&#65533;)-&#65533;H &#65533;#&#65533;)1&#65533;E&#65533;+&#65533;i&#65533;&#65533;	  	&#65533;&#65533;=l&#65533;,i&#65533;&#65533;]&#65533;	A&#65533;&#65533;<&#1394;I&#65533;&#65533;&#977;&#65533;~&#65533;	&#65533; S i&#65533;&#65533;6&#371;&#65533;B/ v&#65533;&#65533;C&#65533;e}&#65533;al5&#65533;&#65533;R;&#65533;B+&#65533;j&#65533;&#65533;~t&#65533;!M.&#65533;&#65533;L&#65533;U7&#65533;&#65533;46c&#65533;&#65533;<Exab&#1232;8&["&&#65533;&#65533;&#65533;SP'&#65533;i&#65533;_&#65533;&#65533;W&#65533;JG&#65533;&#65533;F}&#65533;&#65533;p&a&#65533;&#65533;&#65533;3u&#65533;&#65533;0&#65533;@&#65533;y&#65533;&#65533;&#65533;&#1657;&#65533;`#&#65533;&#65533;z&#65533;&#65533;}&#65533;p&#620;&#65533;&#65533;l&#65533;:OY&#65533;dPJ&#65533;and&#65533;U&#65533;9L&#65533;Y'0&#65533;]&#65533;&#65533;9N&#65533;>`	&#65533;&#1969;G&#65533;&#65533;}&#65533;&#65533;&#65533;&#65533;&#65533;&#65533;S&#65533;&#65533;&#1127;&#65533;&#65533;e&#65533;:i&#65533;&#65533;&#65533;&#65533;&#65533;&#65533;&#65533;2&#65533;&#65533;&#65533;&#65533;N'6?&#65533;e &#65533;_&#65533;&#65533;&#65533;8 R`$&#65533;&#65533;b0&#65533;*&#65533;&#65533;.&#65533;.&#65533;D&#65533;&#65533;&#65533;w&#1595;"&#65533;&#937;&#65533;&#65533;&#65533;@aV=	&#65533;s&#65533;8j-&#65533;&#65533;&#65533;L8&#65533;&#465;P&#65533;&#65533;&#65533;&#65533;	A;&#396;w&#65533;S&#65533;&#65533;&#65533;&#65533;&#65533;&#65533;"aU&#65533;&#65533;&#65533;?&#65533;]6&#65533;&#65533;&#65533;&#65533;&#65533;vX&#65533;"m;TK'g6&#552;&#65533;t&#65533;&#65533;&#65533;!v_=&#65533;%&#65533;g;&#65533;&#65533; WT3 &#65533;&#65533;&#65533;Os2&#65533;&#347;&#65533;&&#65533;&#65533;&#65533;&#65533;q9&#65533;
&#65533; &#65533;0&#65533;&#1613;&#65533; -&#65533;&#65533;&#65533;  &#65533;<&#65533;&#65533;&#65533;&#387;C4
.&#65533;&#65533;&#65533;&#65533;!1&#65533;	#EQh&#65533;&#65533;`&#65533;$:L&#65533;&#65533;&#65533;&#65533;&#65533;&#65533;&#65533;&#47068;G&#65533;$H(h&#65533;f&#834;!B&#65533;C&#65533;&#65533;&#65533;,1&#65533;:&#65533;&#65533;&#65533;F&#65533;&#65533;&#65533;&#65533;&#65533;);#7&#65533;&#65533;t&#65533;&#65533;">j&#132;&#65533;&#65533;&#65533;A&&#65533;a&#65533;&#1914;&#65533;&#65533;?&#65533;IWp^:R&#65533;0$&#144;&#65533;&+&#65533;&#65533;&#65533;&#1479;&#1087;&#65533;}&#65533;\&#65533;&#65533;&#65533;(&#65533;{!&#65533;&#65533;(&#65533;&#65533;	(>&#65533;&#65533;f&#65533;
8&#65533;aPD &#815;&#65533;&#65533;
&#65533;)&#65533;&#65533;&#65533;B0`Z&#65533;&#65533;	k&#65533;b&#65533;,T&#65533;$&#51632;&#65533;&#65533;'^&#65533;&#65533;q&#65533;&#597;/g&#65533;&#65533;&#383;J'&#65533;&#65533;&#65533;s&#65533;3&#65533;/C&#65533;&#65533;}&#65533;3&#65533;&#65533;&#65533;&#65533;&#65533;0&#65533;t&#65533;p&#65533;&#1797;&#65533;&#65533;&#65533;&#65533;&#65533;~&#65533;&#65533;&#65533;8&#65533;&#65533;&#65533;e&#65533;&#65533;&#65533;&#65533;&#65533;&#65533;T"p&#65533;\&#65533;l089d	&#65533;+(&#65533;&#65533;L&#65533;&#65533;Bx&#65533;a&#65533;&#65533;X&#65533;G&#65533;&#65533;&#65533;#tJj&#65533;,vBq'&#65533;&#65533;!'&#65533;&#65533;&#65533;<
Z&#65533;Q&#65533;&#65533;rH"&#65533;4&#65533;H$&#65533;dN&#65533;2&#65533;*&#65533;&#65533;&#65533;&#65533;2&#65533;&#65533;&#65533;&&#65533;&#65533;&#65533;`H&#65533;&#65533;4&#65533;g&#65533;	&&#65533;k!&#65533;&#65533;;&#265;08&#65533;&#65533;1,&#65533;&#65533;&#620;&#225;&#65533;&#65533;&#65533;&#36871;4&#65533;,&#980;&#65533;
"&#65533;`&#65533;&#65533;&#65533;n&#65533;i'&#65533;-&#65533;,&#65533;&#65533;&#65533;&#65533;A&#65533;;L&#65533;&#166;;&#65533;ADD&#65533;&#65533;!&#65533;&#65533;p3&#65533;@&#65533;Y&#65533;
X&#65533; &#65533;&#65533;j&#65533;&#65533;A
s&#65533;&#65533;K&#65533;&#65533;&#65533;c R&#65533;&#65533;C&"&#65533;&#65533;&#65533;"d(&#65533;	&#65533;&#65533;^-&#65533;Zp &#65533;&#130;xX	&#65533;&#65533;&#65533;&#65533;A&#65533;&#65533;&#65533;'&#65533;&#65533;&#65533;! &#65533;z&#65533;&#65533;&#65533;*@w!!l&#65533;0&#1551;!z+h&#65533;TJ&#65533;&#65533;-&#65533;&#65533;$8ytP&#65533;`&#65533;&#65533;&#65533;&#178;N
&#65533;b!&#65533;&#65533;0&#27552;&#65533;&#65533;&#65533;<&#65533;&#65533;b&#65533;&#65533;&#65533;+&#65533;l&#65533;&#65533;4V9`!&#65533;	&#65533;&#65533;v&#65533;&#65533;&#65533;*0&#65533;o!&#65533;&#65533;&#65533; 9
:&#149; d&#65533;&#65533;&#65533;4&#65533;.&#65533;&#65533;!&#65533;c&#65533;g&#65533;q&#65533;0&#65533;iN&#65533;&#965;@Tp!	&#65533;&#65533;&#65533;&#65533;&#65533;.qq&#65533;
&#65533;)"b&#65533;&#65533;{n&#65533;&#65533;F&#65533;&#65533;&#65533;$&#65533;2&#65533;&#65533;&#65533;&#65533;&#65533;&#65533;&#65533;&#65533;k&#65533;&#65533;&#65533;c&#65533;&#65533;&#65533;`&#514;&#65533;&#65533;&#46085;&#65533;8&#65533;&#65533;&#65533;Ks&#65533;_&#65533;&#65533;&#65533;&#65533;&#65533;&#65533;G*R&#65533;&#65533;=5&#65533;s&#65533;hP&#65533;&#65533;&#65533;pB&#65533;SNigTFc+&#65533;&#65533;>&#65533;&#65533;&#65533;&#65533;&#65533;&#65533;&#1248;xjTT&#65533;&#65533;&#65533;+&#65533;_&#65533;Z&#65533;y&#65533;/&#65533;e&#65533;r&#65533;&#65533;&#65533;1&#65533;!&#65533;&#65533;&#65533;&#65533;)&#65533;dt&#65533;&#65533;BiER0&#65533;A&#65533;&#65533;-&#65533;&#65533;0&#65533;&#65533;&#65533;&#440;>&#65533;&#65533;
R&#65533;>&#65533;c &#65533;VC >&#65533;&#65533;@&#65533;&#65533; &#65533;&#65533;@P\&#65533;&#65533;m
&#65533;&#65533;&#65533;&#65533;K	oR&#65533;&#65533;A&#65533; ,)p1&#65533;S&#65533;&#65533;&#65533;&#65533;+*&#65533;[]&#65533;&#65533;-DI&#1980;&#65533;&#65533;,&#65533;d&#65533;c&#65533;YH&#65533;&#65533;&#1117;&#65533;&#65533;&#775;I&#65533;?V&#65533;ZI&#65533; &#65533;[&#65533;@&#65533;&#65533;&#65533;B&#65533;&#65533; &#65533;&#65533;` &#65533; P&#65533;&#65533;&#65533;$&#65533;iaP&#65533;j &#65533;&#65533;Ah@&#65533;&#65533;&#65533;b&#65533;&#65533;&#65533;X(k&#65533;&#65533;$&#65533;t&#65533;DaC&#65533;&#65533;&#694;6&#65533;xc3&#65533;n&#65533;<L!>&#65533;P&#65533;&#65533;BHFR&#65533;&#65533;D&#65533;&#65533;&#65533;&#65533;&#65533;K&#65533;#&#65533;&#65533;8Y&#65533;&#65533;$,2K=&#65533;&#140;'jpB'&#65533;&#65533;3&#65533;&#65533;&#65533;G&#65533;0h&#65533;|p&#65533;%*&#65533;&#65533;&#65533;&#65533;&#65533;C&#65533;&#65533;@&#65533;Y&#802;&#65533;#&#65533;&#65533;&#65533;&#65533;&#65533;NzB&#65533;&#65533;D3H&#65533;I&#65533;&#65533;P&#65533;j&#65533;&#65533;/&#65533;*^&#65533;2&#65533;l&#65533;`&#65533;Q&#65533;vI&#65533;&#65533;-&#65533;V&#65533;&#65533;&#65533;&#65533;1	&#65533;&#65533;GiKX~&#376;&#65533;k &#65533;R&#65533;g &#65533;&#65533;&#65533;CA&#65533;W&#65533;!&#65533;&#65533;&#65533;&#65533;c&#65533;'
&#65533;&#65533;2&#65533;y &#65533;&#65533;``|h( &#65533;&#65533;&#65533;b!H&#65533;&X&#65533;&#65533;&#65533;)&#65533;&#65533;&#65533;&#65533;T&#65533;/T@_g&#65533;&#65533;'&#65533;$&#65533;&#65533;BqpP&#65533;&#644;&#65533;
#&#65533;I8:P&#65533;&#1840;&#65533;&#65533;PR&#65533;&#65533;NAb8C&#65533;Pp!f0_s&#65533;'8&#65533;&#65533;x&#65533;&#65533;U&#65533;f;l &#65533;&#65533;Pf&#65533;&#65533;&#65533;&#65533;m&#65533;&#65533;&#65533;&b3&#65533;U&#65533;2&#65533;F0&#65533;3&#65533;&#65533;&#65533;?+&#515;&#65533;&#65533;4&#65533;&#65533;$8&#65533;&#65533;&#65533;&#65533;
D&#65533;&#65533;&#65533;&#65533; W&#65533;&#942;(&#65533;a&#65533;U&#65533;&#65533;&#65533;^2&#65533;&#65533;&#65533;P5&#65533;G*z6&#65533;&#65533;&#65533;&#65533;0e;&#65533;BHyl&#65533;&#65533;emk&#65533;dI&#65533;qr&#65533;+&#65533;'"&#65533;(d9 &#65533;&#65533;
2	&#65533;-$s&#65533;&#65533;&#65533;!&#65533;q&#65533;A&#65533;&#373;&#65533;&#65533;&#65533;C8&#65533;)&#65533;&#65533;La&#65533;!Cv&#65533;PpF&#65533;4sv&#65533;
&#65533;Q0&#65533;j&#65533;&#65533;&#65533;I&#65533;v o&#65533;% C&#65533;&#65533;&#65533;&#65533;&#65533;&#65533;{&#65533;&#65533;?H&#65533;&#65533;_!&#65533;8&#65533;&#65533;&#65533;&#65533;O[&#65533;%((6&#65533;&#65533;&&#65533;&#65533;&#65533;*!T&#321;1&#65533;E&#65533;&#65533;&#65533;&#65533;&#65533;&#65533;
@&#65533;&#65533;L&#65533;&Q&#65533;&#65533;pJ0&#65533;&#32942;
&#65533;&#65533;&#65533;n<q&#65533;EO&#65533;8,&#65533;"&#65533;BV&#65533;&#65533;.&#65533;#8-} &#65533;&#65533;&#1397;&#65533;&#65533;&#65533;b&#65533;&#65533;J&#65533;&#65533;&#65533;a&#65533;.&#65533;&#65533;&#65533;&#65533;&#65533;&#65533;cCdHwBf&#65533;&#65533;P&#65533;&#65533;XY j&#65533;&#65533; &#65533;XF]&#65533;&#65533;T&#65533;f?R&#65533;"0&#65533;&#65533;&#65533;&#256;&#65533;l&#65533;&#65533;&#65533;&#1495;&#65533;AD&#65533;KL&#65533;Fh&#65533;2<&#65533;&#65533;"W&#65533;&#65533;D8s&#65533;I4&#65533;D(&#65533;	M&#65533;&#1638;&#65533;&#65533;!I&#65533;,&#65533;+&#65533;VJ&#65533;S&#65533;u&#65533;m-K
&#65533;&#65533;&#1883;&&#65533;&#65533;_k2oy&#65533;FX^I&#65533;&#65533;L&#65533;&#65533;W&#65533;,NV&#65533;M&#65533;&#65533;&#65533;!.%H	&#65533;&#65533;G&#65533;&#65533;&#65533;&#65533;D&#65533;,1&#65533;&#65533;a&#65533;x&#65533; &#65533;&#65533;&#65533;&#65533;&#65533;)L R&#65533;&#65533;Na8)&#65533;&#65533;&#65533;&#65533;&#65533;&#65533;]&#65533;|&#1071;Te&#65533;
&#65533;&#65533;C&#65533;r&#65533;&#65533;5cqu!B&#65533;&#65533;1O&#65533;-&#65533;&#65533;&#65533;&#65533;B&#65533;&#65533;&#2040;L&#65533;&#65533;HD &#65533;&#65533;&#65533;aR&#65533;"&T&#65533;&#65533;c$&#65533;*V&#65533;2"6&#65533;&#65533;A.H&#65533;&#65533;&#65533;!`&#65533;&#65533;&#65533;.&#65533;&#65533;&#65533;$&#65533;&#65533;}&#65533;&#65533;&#65533;_!&#65533;&#65533;d&#65533;&#547; &#65533;&#65533;CA&#65533;z&#65533;H&#65533;&#65533;t&#65533;&#65533;`X&#65533;&#65533;!9&#1457;q
&#65533;&#65533;%c&#65533;&#65533;&#65533;8&#65533;U&#65533;&#65533;8&#65533;F&#65533;&#65533;wH&#65533;f1&#65533;&#65533;h&#65533;x!8&#65533;!A&#14403;&#65533;&#65533;&#65533;&#1107;/&#65533;&#65533;<&#65533;L/&#65533;2(&#65533;J&#65533;&#402;&#65533;&#65533;2I+QSL_(&#65533;&#65533; &#65533;&#841;&#65533;
&#65533;&#65533;&#65533;&#65533;&#65533;&#65533;Pjg=v&#65533;&#65533;~&#65533;&#65533;.C&#65533;&#65533;&#65533;_&#65533;/&#65533;D&#65533;^&#65533;3(&#65533;`&#65533;&#65533;@2&#65533;	+D&#65533;a&#65533;ee&#65533;&#65533;|&#65533;&#65533;&#65533;@&#65533;&#65533;&#65533;ixw&#65533;((&#65533;1&#65533;&#65533;&#65533;H 7&#65533;T&#65533;&#261;&#65533;&#65533;&#65533;&#65533;,&#65533;1&#65533;&#65533;[&#65533;&#65533;&#65533;&#65533;&#65533;?&#65533;&#65533;)Y&#65533;+&#65533;&#65533;IT&#65533;&#65533;4&#65533;&#65533;&#65533;&#1063;&#65533;'R&#65533;3&#65533;&#65533;q&#65533;&#559;&#65533;/*x&#65533;^&#65533;!&#65533;LXHA&#65533;TX&#65533;&#65533;`&#65533; &#65533;&#65533;&#65533;X&#65533;&#65533;&#65533;*zcP&#65533;&#65533;&#65533;N&#65533; -&#65533; O&#65533;8&#65533;O&#537;&#65533;&#65533;P &#65533;&#65533;&#65533;&#65533;&#65533; &#65533;&#65533;DX&#65533;h)2f&#65533;)&#65533;`&#65533;&#65533;!&#65533;Kp&#65533;&#65533;&#65533;.&#1341;&#65533;&#65533;&#65533;&#65533;p&#65533;-[&#65533;2&#65533;&#65533;3`&#65533;&#65533;&#65533;&#65533;&#65533;&#65533;*&#65533; &#65533;&#65533; 37&#65533;=&#65533;&#65533;&#65533;&#65533;&#65533;&#65533;)@&#65533;d&#65533;&#65533; <&#65533;*<
&#65533;&#65533;&#1123;&#65533;d
&#65533;&#65533;&#65533;X#&#65533;+&#65533;&#65533;!&#65533;&#65533;peJ&&#259;#&#65533;&#65533;&#65533;&#65533;r4&#65533;&#65533;+Y7&#65533;&#65533;&#65533;i&#65533;X&#65533;B	&#1475;&#65533;x5v&#65533;&#65533;&#65533;CZ&#65533;&#376;&#8005;&#1563;&#65533;+&#65533;&#65533;&#65533;&#65533;a+^,&#65533;R&#65533;&#65533;&#65533;&#65533;&#65533;&#65533;&#65533;8&#65533;&#65533;&#65533;0&#65533;&#65533;&#65533; 1&#65533;w&#65533;&#65533;_ &#65533;&#65533;
P&#65533;b&#65533;&#65533;(&#65533;p+&#65533;&#65533;&#65533;i&#65533;&#65533;b*&#65533;{&#65533;&#65533;&#8820;&#65533;&#65533;y&#45775;+&#65533;>X&#65533;[&#65533;a&#65533;G&#65533;&#65533;&#65533;&#65533;&#65533;
H&#518;&#65533;1&#65533;&#65533;&#65533;&#65533;&#617;&#65533;[&#65533;P&#65533;ZX]&#65533;@#&#65533;&#65533;&#65533;: 2&#65533;H|&#679;&#65533;&#65533;&#65533;&#65533;&#65533;&#65533;KY&#65533;ga&#65533;&#65533;&#65533; v`&#65533;&#65533;&#65533;d9-z&#65533;&#65533; o&#65533;%C &#65533;&#65533;&#65533;!&#65533;&#65533;&#65533;&#65533;%&#65533;&#65533;&#65533;&#65533;!&#65533;&#65533;&#65533;7&#65533;&#65533;0jd&#646;(b`&#65533;&#65533;:&#65533;&#65533;&#65533;&#65533;G&#65533;&#65533;$&#65533;&#65533;&#65533;;&#65533;&#65533;h;&#65533;&#65533;y&#240;&#65533;*&#65533;&#65533;C&#65533;&#65533;&#65533;&#65533;*7&#65533;&#65533;!&#65533;&#65533;a&#65533;"&#65533;&#65533;&#65533;&#65533;+&#65533;e&#65533;F&#65533;<&#65533;	&#65533;Bc&#65533;&#65533;#&#65533;&#65533;&#65533;!&#65533;&#65533;&#65533;&#65533;L4<&#65533;&#65533;6&#65533; <&#65533;&#65533;&#65533;&#65533;E  &#65533;&#65533;&#65533;9US&#65533;&#65533;VT"&#65533;&#65533;~&#65533;E&#65533;LM&#65533;<&#65533;&#65533;*O&#65533;&#65533;&#65533;@&#65533;`&#65533;&#65533;"Fb&#65533;Mec&#65533;&#65533;&#65533;&#65533;&#65533;&#65533;g&#65533;&#65533;&#65533;p&#65533;&#1520;)0&#65533;0  &#65533;!P&#65533;&#65533;&#65533;&#65533;d(&#65533;&#46854;&#65533;Z;&#65533;&#65533;e&#65533;#&#65533;&#65533;&#65533;y+(&#65533;&#576;j(&#65533;&#65533;|d&#65533;c&#65533;&#65533;j&#65533;&#65533;&#65533;&#65533;&#65533; ZH&#65533;&#65533;&#65533;|&#65533;X&#65533;[&#65533;4&#65533;&#65533;+&#65533;&#65533;&#65533;&#65533;&#65533;&#65533;&#65533;&#65533;y&#65533;&#65533;&#65533; M&#65533;&#510;H&#65533; X&#65533;&#65533;&#65533;&#65533;x&#615;&#65533;&#65533;P,&#65533;I,&#65533;>X&#194;P&#65533;&#65533;&#65533;&#65533;&#65533;m,&#65533;j&#65533;@$h&#65533;!&#65533;i&#65533;&#65533;&#65533;&#65533;Z&#65533;&#65533;&#65533;&#65533;0&#65533;&#65533;J &#65533;4&#65533;&#65533;&#65533;&#65533;.&#65533;B&#65533;&#65533;/\M&#65533; K1C&#65533;-3&#65533;&#65533;
&#65533;
)p)p &#65533;&#65533;gX31c&#197;&#65533;&#65533;*&#65533;YK&#65533;hC0u3 &#646;&#65533;x&#65533;V.0&#65533;&#65533;*&#65533;&#537;&#65533;&#65533;&#65533;*&#65533;"-:&#319;=&#65533;d	y&#65533;<A?&#65533;+G&#65533;<&#65533;&#65533;&#65533;&#65533;&#65533;&#65533;,&#65533;&#65533;D&#65533;8<y#&#65533;&#65533;&#65533;&#65533;&#65533;[&#65533;&#65533;&#65533;&#65533;&#65533;&#65533;a&#65533;Qk;E&#65533;&#65533;)5&#65533;7%=UT&#65533;&#65533;&#65533;a]&#65533;5&#65533;#>M&#65533;5&#65533;9X&#65533;bb&#65533;&#65533;&#65533;&#65533;-z&#65533; &#65533;*0p&#386;&#65533;&#65533;] &#65533;k&#65533;b&#65533;&#65533;p&#65533; 9&#65533;D&#65533;@&#65533;&#65533;3G&#65533;K&#65533;&#65533;&#65533;&#65533;&#65533;&#1289; &#961;"&#65533;l*&#65533;&#65533;&#65533;&#65533;&#65533;&#65533;&#65533;|&#65533;&#65533;&#65533;&#65533;&#62517; &#65533;`r
&#65533;n&#65533;&#65533;OMhHs&#65533;&#65533;&#65533;&#65533;&#65533;&#65533;&#65533;&#965;&#65533;W&#65533;X&#65533;z*&#65533;&#65533;&#1539; &#65533;&#65533;y&#65533;&#514;xH&#65533;2y&#65533;&#65533;&#65533;*&#65533;&#65533;X&#65533;`&#65533;&#65533;H9&#65533;j&#65533;&#65533;3X&#65533;&#65533;&#65533;
&#65533;Dh&#65533;ik;%&#65533;&#65533;xQk&#65533;&{"[&#65533;~&#65533;&#65533;&#65533;
&#65533;$M&#65533;&#65533;21D;&#65533; C2T&#65533;*&#65533;%g&#65533;60&#65533;&#65533;@&#65533;8&#65533;&#65533;&#65533;&#65533;<S2S&#1218;0F&#65533;)-/&#65533;&#65533;&#65533;&#65533;&#65533;&#426;&#65533;&#65533; <&#65533;0e&#65533;D&#65533;&#65533;y&#65533;n9&#65533;&#65533;"TJ&#65533;+D&#65533;P&#65533;&#65533;&#65533;M&#65533;&#65533;DJ%&#65533;&#65533;*Y&#65533;B&#596;Qc&#65533;T&#713;&#65533;&#65533;LY&#65533;W[&#65533;&#65533;Y&#65533;M&#1840;&#65533;E(&#65533;&#65533;U&#65533;&#65533;`&#65533;&#65533;c&#65533;&#65533;Pz*&#65533;&#65533;[]E&#65533;-a&#65533;&#65533;&#65533;?P 00 7i&#65533;9l&#20400;&#65533;`&#65533; "+&#65533; &#65533;&#65533;&#65533;0&#65533;h&#65533;&#65533;&#65533;&#65533;&#65533;&#65533; &#65533;&#65533;+&#65533;)&#65533;&#65533;&#65533;a&#65533;~&#65533;&#65533;&#65533;!F&#65533;&#65533;%'&#65533;&#65533;&#65533;TiV&#65533;&#65533;&#65533;$&#65533;}&#65533;&#65533;&#65533;&#65533;z&#65533;&#65533;&#65533;&#65533;&#65533;&#65533;&#65533;&#65533; &#65533;&#65533; &#65533;y&#65533;&#65533;&#65533;1&#65533;&#65533;&#65533;%5&#65533;T P&#65533;PvX&#65533;&#65533;}&#65533;&#65533;h&#65533;X!0&#65533;&#65533;_0&#65533;&#65533;&#65533;Jp&#65533;DH&#65533;&#65533;Y&#65533;&#65533;X&#1984;&#65533;&#65533;&#65533;&#65533;3&#65533;&#65533;W &#65533;X&#65533;M0F&#65533;R&#65533;&#65533;&#176;3&#65533;&#65533;U\&#65533; &#65533;&#65533;&#65533;*&#65533;&#65533;P&#65533;Y&#65533;&#65533;m;&#65533;R-&#63035;&#65533;&#65533;Q&#65533;&#65533;`Z&#65533;&#65533;&#65533;&#65533;B8E&#65533;&#65533;&#65533;&#65533;&#65533;&#65533;?{&#65533;h&#65533;,&#65533;&#65533;m84&#65533;PD&#65533;BT&#65533;&#65533;&#65533;&#65533;[G&#65533;&#65533;H+7<&#65533;&#65533;&#65533;&#65533;	N&#65533;&#65533;D&#65533;N&#65533;&#65533;+Id&#65533;e7N&#65533;Q&#65533;&#65533;,&#65533;&#65533;UH&#65533;&#65533;&#65533;1a;^M&#65533;&#1781;Mz&#573;-_&#65533;&#65533;c&#65533;-&#65533; &#401;\&#65533;&#65533;&#65533;8&#65533;&#65533;&#65533;&#65533;&#65533;&#549;&#65533;@)K &&#65533;&#65533;"&#65533;&#65533;&#65533;I&#65533;&#65533;&#65533;;7&#65533;&#65533;&#65533;v&#65533;&#65533;~33&#65533;<&#65533;&#65533;"&#65533;&#65533;&#65533;q&#65533;2k&#65533; P&d&#65533;&#28229;&#65533;}&#65533;&#65533;{&#65533;Q&#65533;&#65533;&#65533;(&#1840;X&#65533;&#65533;&#65533;&#1063;&#65533;&#65533;&#65533;&#65533; &#65533;&#65533;:&#65533;&#65533;&#65533; x&#65533;h9&#65533;&#65533;&#1869;&#65533;&#65533;@&#65533;&#65533;`&#65533;M,&#65533;`S&#65533;&#65533;P&#65533;&#65533;&#65533;&#65533; &#65533;s1Vh&#65533;D&#65533;&#65533;&#65533;qz&#65533;&#65533;&#1913;x&#65533;&#65533;&#65533;- &#65533;&#65533;e&#65533;((&#7184;&#65533;&#65533;&#65533;&#65533;&#65533;Y(&#65533;&#65533;Na&#65533;&#65533;e&#65533;J0&#65533;.C&#65533;&#1154;p&#65533;ll&#1719;&#65533;&#65533;1&#65533;C.&#65533;&#65533;0h&#65533;0%&#65533;i&#65533;&#65533;&#65533;&#65533;&#65533;"&#65533; &#65533;&#65533;&#65533;YD&#65533;&#65533;&#65533;&#65533;&#65533;-$&#65533;.N&#65533;&#65533;a&#65533;-&#65533;.`&#65533;7&#1174;0&#65533;<&#65533;&#65533;A&#65533;&#65533;&#65533;&#65533;&#65533;&#65533;	&#65533;&#65533;&#65533;&#65533;&#65533;I&#65533;h&#65533;&#65533;Uu&#65533;&#65533;-A&#65533;E&#8192;&#65533;&#65533;&#65533;&#65533;&#65533;.q&#65533;%&#65533;`&#65533;
0&#65533;&#65533;&#65533;&#65533;&#65533;&&#65533;"&#65533;T\2h&#65533; &#65533;&#65533;Dd&#65533; d&#65533;.DT&#65533;h`#&#65533; 
&#65533; &#2114; &#65533;N&#65533;&#65533;&#1855;}\&#65533;&#65533;&#65533;&#65533;(&#65533;U&#65533;VY&#65533;&#65533;&#65533;&#65533;{P&#65533;&#65533;&#65533;&#65533;&#65533;|&#65533;e&#65533;&#65533;&#65533;&#65533;"&#65533;&#65533;&#65533;&#65533;l&#65533;IU&#65533;:&#65533;1&#1541;&#65533; h&#65533;L&#65533;&#65533;`&#65533;(&#65533;&#65533;XxJ&#65533;&#65533;&#464;&#65533;&#65533; &#65533;&#1741;&#65533;&#65533;&#65533;&#65533;)&#1177;&#65533;&#65533;&#65533;&#65533;dB(&#65533;3&#65533;&#65533;&#65533;!&#65533;`? &#938;&#65533;&#65533;&#65533;=h&#65533;e&#65533;6&#65533;++`&#65533;!)h"1R&#65533;&#65533;2&#65533;&#65533;&#65533;(&#65533;B&#65533;z&#65533;Cp&#65533;&#65533;&#65533;&#65533;&#65533; 8&#65533;x"&#65533;h&#65533;&#65533;`r&#65533;&#65533;l&#65533;9`Ly&#65533;5&#65533;&#65533;b&#1096;&#65533;&&#65533;7H&#65533;D&#65533;Di&#65533;9&#65533;&#65533;0&#65533;d&#65533;&#65533;n&#65533;&#65533;&#65533;&#65533;&#65533;&#65533;[&#65533;&#65533;&#65533;I&#65533;&#65533;:&#65533;B.&#65533;&#65533;n&#65533;&#65533;&#13054;&#65533;&#510061;K*6YM^!&#65533;&#65533;Y c\ b&#65533;&#65533;"h&#65533; b5&#65533;&#65533;&#65533;&#65533;
&#1560;z&#65533;&#65533;"&#65533;&#65533;k&#65533;&#65533;&#65533;&#65533;6&#65533;2&#65533;&#1292;q{&#65533;&#65533;&#65533;&#65533;&#65533;&#65533;G&#65533;9&#65533;&#310;?A&#65533;?&#65533;&#65533;&#65533;&#65533;Lh&#65533;$&#65533;&#65533;4&#1586;&#65533;&#65533;~+&#65533;&#65533;H&#65533;	4&#65533;4&#65533;&#65533;&#65533;M&#1031;&#65533;'"&#65533;&#65533;&#65533;&#1227;)&#65533;&#65533;8&#65533;&#65533;&#65533;t&#65533;WyW&#65533;]&#65533;HA
&#65533;&#65533;&#65533;&#65533;A&#65533;&#65533;&#65533;&#65533;&#65533;&#65533;7&#65533;&#65533;&#65533;&#65533;p&#65533;{&#65533;x!hb&#65533;&#65533;`Nlx &#65533;&#65533;&#65533;`!&#65533;&#65533;&#65533;'&#65533;u7&#65533;&#65533;&#65533;&#65533;&#65533;&#65533;nf&#65533;&#65533;6&#65533;&#65533;X&#65533;0&#65533;&#65533;P&#65533;8O&#65533;&#65533;!&#65533;&#65533;,SzW&#65533; &#65533;&#1039;(&#65533;&#65533;&#65533;3B&#288;&#65533;j&#65533;&#65533;&#65533;E&#65533;&#65533;&#65533;fb
&#65533;D&#65533;&#65533;&#65533;&#65533;x&#65533;7`&#65533;i&#65533;&#951;&#65533;i&#155;fMTA,&#65533;r&#372;M&#65533;&#65533;(&#65533;&#65533;0jp&#65533;L-C9q.&#65533;&#65533;Uh&#65533;&#65533;&#65533;&#65533;u&#65533;&#65533;2&#65533;p&#65533;&#65533;h&#1840;&#65533;$_$-A&#65533;P&#65533;&#65533;Z&#65533;(&#65533;M&#65533;&#65533;&#65533;&#65533;&#65533;&#65533;2)&#65533;7&#65533;&#65533;@O&#65533;&#65533;&#65533;HT&#65533;k+&#65533;&#65533;&#65533;h%w9(&#65533;=&#65533;&#65533;,&#65533;&#65533;&#65533;&#65533;&#65533;"(&#65533;&#65533;?&#65533;&#1471;&#65533;>^&#65533;&#65533;!0&#65533;W&#65533;g&#65533;P&#65533;&#65533;(&#65533;&#65533;&#65533;&#65533;e;W'^fS8c&#65533;/&#65533;&#65533;&#65533;8&#65533;M9 x&#65533;&#65533;eP&#65533;b&#65533;y&#65533;&#65533;Ax'&#65533;
PIv&#65533;&#65533;!&#65533;I&#65533;&#65533;m&#65533;8G,zL [&#65533;&#65533;&#65533;d&#65533;&#65533;&#65533;&#65533;Z&#65533;0<O&#65533;!&#65533;&#65533;9`Q&#65533;&#65533; &#65533; &#65533;&#65533;B[Ox&#65533;&#65533;&#65533;&#65533;n&#65533;&#65533;&#1724;&#65533;;15Z&#65533;&#65533;/&#65533;&#65533;&#65533;&#65533;&#65533;(&#65533;e&#65533;B&#65533;f&#65533;)x&#65533;0&#65533;8&#1103;"v&#65533;&#434;&#65533;&#65533;&#1935;m	&#65533;D&#65533;&#65533;u_&#65533;&#65533;&#37216;:&#65533;&#65533;x&#65533;	&#65533;&#65533;&#65533;&#65533;4mIGJ&#65533;(&#65533;&#65533;&#65533;B-,&#65533;&#65533;	&#65533;&#65533;w&#65533;PE}&#65533;4&#65533;%B6&#65533;6&#65533;?&#65533;&#65533;&#65533;q&#65533;&#65533;&#65533;^&#65533;MO&#1700;&#65533;&#65533;^&#65533;&#65533;&#65533; &#65533;h&#65533;&#65533; &#65533;&#65533;&#65533;Yr&#65533;O&#65533;?&#65533;&#65533;S&#65533;&#65533;&#65533;&#65533;&#65533;w&#65533;&#65533;?C&#65533;B&#395;v&#65533;&#65533;&#65533;&#65533;C&#595;&&#65533;I&#65533;&#65533;O L%_&#65533;&#65533;W&#65533;&&#65533;&#65533;&#65533;v&#65533;&#65533;&#887645;&#65533;l&#65533;@&#65533;Q&#65533; &#65533;[P&#65533;&#65533;&#65533;&#65533;E&#65533;zk&#65533;&#1255;Z&#65533;&#65533;&#65533;&#65533;o&#65533;&#65533;t&#65533;&#65533;hm&#65533;u &#65533;&#65533;&#1318;&#65533;P&#65533;?&#65533;F&#65533;Z&#65533;O&#65533;&#1253;&#65533;&#65533;&#65533;"&#65533;&#65533;<&#65533; -p&#65533;&#65533;]&#257;&#65533;b&#6661;&#12620;&#65533;2&#65533;&#65533;&#65533;`&#580;&#65533;8pH&#65533;&#65533;	&#65533;B&#65533;y&#65533;&#65533;
&#65533;q&#65533;&#65533;#F&#65533;&#65533;&#65533;&#65533;&#544;]&#65533;&#65533;&#65533;@Y&#65533;&#65533;&#65533;&#65533;&#65533;&#65533;&#65533;;&#65533;}/n&#65533;8&#65533;&#65533;&#65533;+&#65533;(&#65533;| &#65533;%&#65533;&#65533;6&#65533;&#65533;f&#65533;&#65533;j&#65533;&#1790;&#65533;O&#65533;&#65533;&#65533;Kf&#65533;&#65533;M&#65533;&#65533;&#65533;&#65533;_R&#65533;&#65533;SJ2&#65533;P&#65533;d&#65533;1dp&#65533;_&#65533;CF$&#65533;0&#65533;&#65533;X&#65533;4r&#65533;f q@1P[]&#65533;OdU&#65533;wO&#65533;0&#65533;)%&#65533;&#65533;E5l&#65533;,&#65533;S&#65533;&#65533;\2&!&#65533; AF&#65533;O1&#65533;$AD`&#65533;E&#65533;@&#65533;&#199;tA
9$&#65533;Ey$&#65533;I&#65533;&#65533;&#65533;@#&#65533;&#65533;&#65533;S&#65533;&#65533; %&#65533;E&#65533;\S&#65533;&#65533;&#65533;&#65533;O=&#65533; &#65533;&#65533;QR8 &#65533;C&#65533;8&#272;&#65533;0!	&#65533;&#65533;&#65533;&#65533;&#1537;	2&#65533;&#65533;AJ&#65533;&#65533;@&#65533;4(1&#65533;G6&#65533;&#1284;	%&#65533;&#65533;&#65533;M&#65533;U&#65533;TN?&#65533;&#65533;OP&#65533;`q&#65533;?ad&#65533;?&#65533;&#65533;X&#65533;t&#65533;;U=&#65533;&#65533;  0&#65533;W%&#65533;&#65533;Vp=E&#65533;?&#65533;&#65533;3@I&#65533;&#65533;&#65533;i&#65533;&#65533;&#65533;&#65533;_&#65533;&#65533;&#65533;*&#65533;Ra&#65533;D&#65533;&#65533;q&#65533;?
&#65533;&#65533;&#65533;&#65533;&#65533;&#65533;&#65533;Qd&#65533;&#65533;hg&#65533;a&#65533;A&#65533;&#65533;rU|FZ&#65533;\&#65533;V&#65533;pp&#65533;Vpt&#65533;&#65533;)&#65533;/&#65533;&#65533;=7&#65533;&#65533;,4&#65533;r&#65533;$&#65533;3]&#65533;&#65533;V&#65533;&#65533;&#65533;@&#65533;U&#1501;y&#65533;=&#65533;&#65533;&#65533;e :&#65533;&#65533;&#65533;&#65533;4&#65533;&#65533;8&#65533;&#65533;&#65533;&#65533;&#65533;i&#65533;r&#65533;&#65533;&#65533;&#65533;&#65533;	"8&#65533;4"(&#65533;&#871;iU&#65533;VA&#65533;2&#65533;@Dt&#65533;}U&#65533;sE&#65533;&#65533;&#65533;&#65533;&#65533;&#65533;H/t&#1093;V&#65533; *&#65533;&#65533;E.&#65533;8&#65533;@5&#65533;Gb&#65533;&#65533;c&#65533;WW&#65533;&#65533;F6&#65533;=7&#65533;u&#1757;$&#65533;%9Y&#65533;VR^9&#65533;U&#65533;U&#65533;Z&#65533;&#859;@&#65533;\`&#65533;"jPRj&#65533;&#65533;fM&#65533;&#65533;&#65533;$T@&#65533;HrL6&#65533;|&#65533;$&#65533;&#65533;(&#65533;&#65533;&#65533;&#65533;x&#65533;S!&#65533; &#65533;?&#65533;&#65533;4&#65533;M&#65533;&#65533;&#65533;N&#65533;&#65533;&#65533;%O`5P:&#65533;&#65533;&#65533;[Q&#65533;2U &#65533;&#65533;3&#65533;&#65533;>&#65533;&#65533;&#65533;&#65533;Si&#65533;&#65533;&#65533;&#65533;O}&#65533;&#65533;@&#65533;^O)M&#65533;&#65533;&#65533;U&#65533;&#65533;2@&#65533;
&#65533;&#65533;&#1825;&#65533;?7&#65533;(&#65533;&#65533;&#65533;	s&#640;&#65533;>L[&#65533;"3&#65533;&#65533;&#65533;f 1&#65533;&#65533;&#1182;&#65533;&#65533;0p&#65533;&#65533;&#65533;&#65533;!2&#65533;@&#65533;G&#65533;A&#65533;&#65533;&#3009;&#65533;n4&#65533;&#65533;&#65533;&#65533;&#65533; &#65533;&#65533;&#65533;?6&#65533;&#65533;&#65533;"j&#65533;&#65533;&#4865; ivD&#65533;&#65533;&#65533;6&#65533;(sT#;9&#65533;z4F&#65533;&#65533;&#65533;)p&#65533;,&#65533;&#65533; &#65533;&#65533;e&#65533;A&#65533;@P&#65533;&#1248;&#65533;&#65533;&#65533;&#65533;@&#65533;&#65533;@&#65533;"A&#65533;^ &#65533;&#65533;&#65533;&#65533;&#65533;&#65533;G&&#65533;/&#65533;&#65533;o&#65533;C!
&#65533;`C&#65533;0&#65533;&#65533;-&#65533;&#65533;Z&#65533;b&#65533;&#65533;&#65533; &#65533;&#65533;! [R&#65533;<&#65533;&#65533;F&"&#65533;&#65533;&#65533;R&#65533;&#65533;&#65533;&#65533;$&#65533;&#65533;f&#65533;&#65533;E&#65533;&#65533;&#65533;&#65533;?@y&#65533;&#65533;&#65533;
9~x&#65533;X"
`&#65533;&#65533;4sSL&#65533;"&#65533;&#65533;4FC&#65533;b2&#65533;&#65533;&#65533;&#65533;@&#65533;&#65533;"fdn&#65533;&#65533;&#65533;  0&#65533;D b&#1479;&#65533;<&#65533;&&#65533;`&#65533;@l&#65533;A&#65533; &#65533;&#65533;WVD&#65533;&#65533;&#65533;A,z&#65533;JU&#1969;8&#65533;qx<&#65533;	4LO-&#65533;+KI&#65533;&#65533;*&#65533;0&#65533;&#65533;&#65533; &#65533;&#65533;R&#65533;BYth\& &#65533;tB&2q&#65533;&#65533;p&#65533;<&#65533;&#65533;&#65533;&#65533;00&#65533;<&#65533;&#65533;?(&#65533;&#1264;&#65533;?&#65533;&#65533;&#65533;}&#65533;r&#65533;Kf/&#65533;@`&#65533;&#65533;$&#65533;I@&#65533;0u	La&#65533;&#65533;&#65533;	&#65533;&#65533;&#65533;&#65533;&#65533;&#65533;&#65533;8jp&#65533;&#65533;0&#65533;x&#65533;&#65533;y&#65533;x&#65533;&#936426;A&#65533;&#65533;&#65533;&#65533;&#1324;b>&#65533;&#65533;&#65533;&#532;&#65533;&#65533;&#65533;&#65533;&#65533;i&#65533;&#65533;P&&#65533;i&#65533;l@X|&#65533;#$ &#65533;&#65533;'&#65533;FJ&#65533;4&#65533;&#65533;8&#65533;Vx&#65533;&#1799;&#65533;s&#65533;O&#135960;B&#65533;X&#65533;y&#65533;&#65533; 12B*&#65533;&#65533;u-E)&#65533;g&#65533;&#65533;&#65533;@c&#65533;)jS&#65533;Z&#65533;8T&#65533;&#65533;SF&#65533;+#&#65533;+I&#65533;&#65533;	 b &#65533; &#65533;..P&#65533;WZb 
a&#65533;?E&#65533;l&#65533;&#65533;"&#65533;y&#65533;&#65533;y&#65533;
HP@&#65533; @!&#65533;&#65533;P Y&#65533;	L&#65533;fZ&#65533;;&#65533;&#65533;&#65533;5m&#65533;&#65533;&#65533;{&#65533;&#65533;&#65533;1&#65533;Wq&#65533;K%&#65533;]&#65533;p&#65533;V&#65533;3&#65533;&#65533;
v&#65533;<&#65533;#-D`pI&#65533;&#65533;=&#65533; t&#65533;Yn&#1348;%&#65533;&#65533;&#65533;&#65533;"B &#65533;C&#65533;f&#65533;L&#65533;&#65533;W&#65533;1&#65533;/&#65533;D&#65533;!&#65533;&#65533;&#65533;&#65533;&#65533;&#65533;dp&#65533; Rv&#65533;&#65533;I&#65533;&#65533;&#65533;^&#65533;&#65533;&#65533;&#65533;!Q$&#65533;\&#65533;@&#65533;&#65533;"	g&#65533;&#65533;&#65533;P]&#65533;0&#65533;&#65533;)GU&#65533;&#65533;&#65533;&#65533;&#65533;)P-&#601;&#65533;cf&#65533;X&#65533;&#65533;&#65533;y&#65533;&#65533;R&#65533;)&#65533;&#65533;b&#65533;j&#917;!&#65533;&#65533;5HC&#65533; &#65533;&#65533;&#65533;&#65533;&#65533;&#65533;n&#65533;&#65533;#&#65533;q&#65533;"&#65533;GU)F~&#65533;&#65533;L&#65533;A+t&#65533;&#65533;&#65533;6S&#65533;&#65533;OT&#65533;F&#65533;v&#65533;Q&#65533;q &#65533;<&#1097;&#65533;&#65533;&#65533;B9&#65533;&#65533;&#65533;c-&#65533;YI#&#65533;&#65533;n][&#65533;J&#65533;&#65533;k&#65533;&#65533;x&#65533;&#65533;&#513;&#65533;&#65533;&#65533;&#65533;t_&#65533;&#65533;]&#65533;!&#65533;&#65533; gB&#65533;%*P&#65533;!l$<&#65533;&#65533;?&#65533;`c>X+.;&#65533;&#65533;&#65533;&#65533;[&#65533; &#65533;;n&#65533;H&#65533;&#65533;&#65533;J&#65533;L&#65533;&#65533;&#65533;,1&&#65533;#!&#65533;&#65533;L<&&#65533;0&#65533;^I&#65533;|&#65533; &#65533;(&#65533;&#65533;&#65533;0&#65533;&#65533;&#65533;&#65533;&#65533;:0
&#1853;&#65533;&#65533;&#65533;&#65533;v)&#65533;&#65533;&#65533;	'ki&#65533;&#65533;&#65533;&#65533;b&#65533;&#65533;&#65533;&#65533;&#65533;&#65533;I&#65533;c&#262;&#65533;&#65533;L&#65533;&#65533;&#65533;\&#65533;&#65533;&#65533;@H&#65533;&#65533;&#65533;c&#65533;5&#65533;&#65533;S&#65533;?&2u&#65533;&#65533;&#65533;&#515;&#1684;$4&#65533;&#65533;&#65533;2C&#65533;@a> H&#65533;:&#65533;%
!&#65533;a&#65533;&#225;u%&#65533;&#65533;.&#65533;:&#65533;&#65533;&#65533; &#65533;$&#65533;1<#&#65533;or"U&#65533;]+ypoRS&#369;V&#65533;&#65533;&#65533;8C&#65533;0t/t&#65533;&#65533;&#65533;&#65533;&#65533;&#65533;&#65533;j&#65533;P&#65533;&&#65533;[ay&#65533;Kb&#1212;f6&#65533;&#65533;&#65533;&#65533;k&#65533;&#65533;Z&#65533;&#65533;&#65533;&#65533;~
!SZ&#65533;&#65533;&#65533;&#65533;|J&#65533;&#65533;[N&#65533; dC;&#65533;s&#65533;&#65533;Q&#65533;o&#65533;(C&#65533;&#65533;&#65533;I&#65533;&#65533;&#65533;8&#65533;S&#65533;&#795;&#65533;&#65533;&#65533;&#65533;
q&#65533;&#65533; &#65533;c&#65533;B&#65533;&#65533;&#65533;pA"1&#65533;Bg} H:&#65533;&#65533;&#65533;P7&#65533;`&#65533;&#65533;B&#65533;@&#65533;&#65533;&#65533;d&#65533;&#65533; =1&#65533;&#65533;&#65533;a&#65533;~ CBU&#65533;&#65533;&#65533;J&#65533;&#65533; &#65533;&#65533;X\&#65533;&#65533;Jd&#65533;&#65533;&#65533;&#65533;R&#65533;&#65533;&#65533;S&#65533;t&#65533;X&#65533;&#65533;&#65533;&#65533;&#65533;&#65533;P&#65533;&#65533; P\IX&#65533;&#65533;4&#65533;&#65533;!&#65533;&#65533;&#65533; &#65533;&#65533;;P@&#65533;i&#65533;G	&#65533;&#65533;@,&#65533; P@&#65533;&#65533;&#65533;&#65533;&#65533;&#65533;[&#65533;&#65533;	&#65533;&#65533;M&#65533;&#812;LWH&#65533;l&#65533;:&#65533;&#65533;&#65533;&#65533;:&#65533;&#65533;Po&#65533;Po&#65533;&#65533;&#65533;	&#65533;&#1869;Y&#65533;Y6M&#65533;&#65533;PM&#65533;V&#65533;&#65533;&#65533;mE~&#65533;&#65533;&#65533;&#65533;)&#65533;&#65533;&#65533;&#65533;&#65533;&#65533;&#65533;&#65533;IN&#65533;(@&#65533;&#65533;&#65533;&#65533;G7&#65533;&#65533;&#65533;@&#65533;U&#65533;l&#65533;8v&#65533;&#65533;&#65533;$h $Bq&#65533;%B&#65533;T&#65533;?x&#65533;& &#65533;&#65533;&#65533;V&#65533;)&#65533;&#65533;&#65533;&#65533;oP&#624;5&#65533;S[j@LaI&#65533;&#65533;@&#65533;@&#65533;&#65533;&#65533;&#65533;?A&#65533;D&#65533;&#65533;0&#65533;&#65533;8&#65533;&#65533;A&#65533;&#65533;&#65533;&#65533;Fq&#65533;&#65533;NJ\&#65533;?T&#65533;&#65533;B`&#65533;&#65533;@/&#65533;B6 &#65533;&#65533;&#65533;@*&#65533;&#65533;&#65533;&#65533;=&#65533;&#65533;1&#566;&#65533;&#65533;&#65533;>`&#65533;+&#65533;!Bl&#688;B&#65533;&#65533;E&#65533;&#65533;&#65533;&#65533;&#65533;&#65533;&#65533;;YX.&#65533;;uO.v&#65533;?r&#65533;A&#65533;S:,&#65533;?&#65533;&#65533;&#65533;WI,&#65533;9&#65533;&#65533;@x&#65533;4&#65533;&#65533;&#65533;&#65533;u&#65533;@f&#65533;&#65533;&#65533;D&#65533;&#65533;&#65533;d&#65533;&#65533;&#65533; &#65533;&#65533; ;@ &#65533;&#65533;&#65533;&#65533;&#65533;-&#65533;J&#65533;&#65533;	pH-U&#65533;k &#65533;F%&#65533;A(b&#65533;D=&#65533;"&#1705;&#1872;h&#65533;+&#65533;&#65533;v&#65533;&#65533;!e&#65533;tLU&#65533;U&#65533;&#65533;&#65533;&#65533;@&#65533;&#65533;VX /G$&#65533;Vn&#65533;&#65533;-&[&#65533;a&#65533;S&#65533;o&#65533;&#65533;&#65533;)&#65533;o&#65533;&#65533;&#65533;&#65533;&#65533;*,&#65533;]&#65533;&#65533;h&#65533;&#65533;S&#65533;&#65533;?l&#65533;&#65533;&#65533;&#65533;h&#65533;&#65533;P&#65533;%`*&#65533;&#65533;&#1996;&#65533;&#65533;L&#65533;'y&#65533;V@@O(&#65533;&#65533;&#65533;C&#65533;&#65533;&#532;&#65533;l&#65533;&#65533;&#65533;,H&#65533;*Y&#65533;@&#65533;&#65533;@&#65533;&#65533;(&#65533;&#65533;&#65533;&#65533; &#65533;&#65533;&#65533;2&#65533;&#65533;?&#65533;&#65533;&#65533;p&#65533; &#65533;a&#65533;@`A/&#65533;&#65533;)R&#65533;d&#1296;![m&#65533;14&#65533;?&#65533;@C&#65533;N&#65533;o&#65533;Y&#65533;&#65533;&#65533;&#65533;	&#65533;&#65533;n&#65533;b&#65533;&#65533;2@&#65533;V|&#65533;2&#65533;?&#65533;&#65533;&#65533;&#65533;&#1511;&#257;8&#65533;&#65533;&#261;&#65533;&#65533;EI&#65533;&#65533;&#1531;&#65533;&#65533;&#65533;A&#65533;&#65533;fh&#65533; &#769;&#65533;&#65533; Xt&#65533;&#65533;&#65533;&#65533;&#65533;&#65533; &#65533;H&#65533;	&#65533;&#65533;	TFB<&#65533;&#65533;NA&#65533;@&#65533; '&#65533;U0\&#65533;&#65533;fOeI &#65533;&#65533;Ct0&#65533;&#65533;&#65533;x&#65533;A&#65533;L&#65533;g&#65533;&#65533;&#440;&#65533;VH&#65533;&#444;&#65533;SN&#65533;U&#65533;&#65533;z@&#653;N&#65533;!h&#65533;&#65533;&#65533;&#65533;&#65533;|&#65533;S=@&#65533;C=&#65533;q&#65533;&#65533;4&#65533;&#65533;X&#65533;D&#65533;4&#65533;q&#65533;&#65533;+$C7&#65533;&#65533;!W&#65533;&#65533;!D&#65533;h&#65533;&#777;)o&#65533;&#65533;)&#65533;L&#65533;&#65533;nz&#65533;&#65533;&#65533;)o&#65533;Zl&#65533;&#1967;]&#65533;*&#65533;Z&#65533;&#9903;iR&#65533;['=&#65533;$&#65533;d&#65533;tC&#65533;0D&#65533;&#65533;C"8&#65533;&#65533;&#65533;&#65533;&#65533;&#65533;&#65533;&#65533;&#65533;v&#65533;&#65533;H&#65533;2t (&#65533; &#65533;i&#65533;#&#65533;&#65533;i&#65533;&#65533;&#65533;&#65533;f
.D&#65533;&#65533;&#284;]&#65533;&#65533;&#801;&#65533;&#65533;&#65533;w&#65533;&#65533;VxA&#65533;2&#65533;~&#65533;X:@[P&#65533;&#65533;&#513;u&#65533;&#1732;&#65533;xr&#65533;&#65533;&#65533;H&#65533;?&#65533;x&#65533;&#65533;&#65533;&#65533;*P]&#65533;&#65533;&#65533;j&#65533;*<&#65533;]DH&#65533;&#65533;&#65533;<&#65533;A&#65533;~&#65533;D&#65533;&#65533;&#65533;8ld&#65533;&#65533;&#65533;N&#65533;I&#65533;&#65533;&#1057;&#15070;N&#65533;>&#65533;&#65533;M1 Y&#65533;)*&#65533;
&#65533;]rpfv&#65533;Y&#65533;P&#65533;z&#65533;T&#65533;&#65533;Blz&#65533;a&#65533;&#42731;DD&#65533;&#1884;&#65533;V&#65533;
tiI&#65533;B&#65533;&#65533;BIl&#65533;?4&#65533;O&#65533;=&#65533;&#65533;&#65533;&#775;l&#65533;{,&#65533;&#65533;&#65533;&#65533;&#65533;(Q&#65533;&#65533;&#65533;&#65533;f&#65533;&#65533;q&#65533;&#65533;&#65533;&#65533;&#65533;jEzFE&#65533;A&#65533;A&#65533;&#65533;?&#65533;&#65533;&#65533;@.D"T &#1792;&#65533;A&#65533;P&#65533; JED#&#65533;t&#65533;&#65533;)&#65533;&#65533;I&#65533;&#65533;$F&#65533;,Dr&#65533;*&#65533;ZA<&#65533;lI&#65533;&#65533;&#65533;&#65533;&#65533;&#65533;&#65533;&#65533;&#65533;*&#65533;Yd&#65533;.&#65533;? )&#65533;&#65533;,\`)iD&#65533;&d&#65533;$&#65533;&#65533; &#65533;&#65533;A&#65533;=&#65533;x&#65533;&#65533;S&#65533;SI&#65533;AL &#65533;&#65533;a&#271;j&&#65533;&#65533;g&#65533;&#65533;j&#65533;&#65533;&#65533;&#65533;a&#65533;&#65533;[&#65533;&#65533;&#65533;&#65533;&#65533;&#65533;&#311;)&#65533;&#65533;&#65533;C&#65533;?&#65533;&#1684;&#65533;&#65533;&#65533;&#65533;&#65533;,&#65533;&#65533; 
U&#65533;&#65533;&#65533;&#65533;&#65533;&#65533;]&#65533;Cvp&#65533;&#65533;&#65533;&#65533;&#65533;&#65533;z|&#65533;&#65533;&#65533;&#65533;UQ&#65533;&#65533;F&#65533;&#65533;&#664;&#65533;&#38510;&#65533;q&#1539;&#65533;&#65533;o&#65533;&#65533;&#65533;h&#65533;&#65533;`]('&#65533;&#65533;&#65533;&#65533;Qo&#65533;%q&#65533;&#65533;&#65533;&#65533;&#65533;&#65533;&#65533;&#65533;&#65533;&#65533;;&#65533;,&#65533;.p`&#65533;&#65533;&#1026;&#65533;&#65533;&#65533;&#65533;&#1818;&#65533;m(A@bN&#65533;&#1098;&#65533;&#65533;&#65533;&#65533;^&#65533;&#65533;&#65533;S&#65533;pA<&#65533;!&#65533;&#65533;B"&#65533;,&#65533;&#65533;&#65533;f(&#65533;&#65533;&#65533;&#65533;,bJ&#65533;X&#65533;(@,&#65533;Jh&#65533;&#65533;&#65533;$(&#65533;&#65533;&#387;V&#65533;&#65533;&#65533;T@&#65533;&#65533;&#65533;"(&#65533;&#65533;
H&#65533;8&#65533;A&#65533;&#65533;E.&#65533; d&#65533;t&#65533;\&#522;<&#65533;&#65533;&#517;g&#3725;&#65533;&#65533;&#65533;S>=&#65533;&#65533;:&#65533;1&#65533;
F;&#65533;C&#65533;&#65533;A&#65533; .&#65533;&#65533;&#65533;&#65533;&#65533;&#65533;D@&#65533;&#65533;&#65533;&#65533;&#65533;\&#65533;&#878;&#1073;&#65533;&#65533;>&#65533;J&#65533;&#65533;&#65533; &#65533;&#65533;&#65533;"&#65533;&#65533;&#65533;<&#65533;o&#65533;&#65533;8$&#65533;&#65533;&#65533;C6&#65533;&#65533;M&#65533;n&#65533;u&#65533;$m&#65533;&#65533;&#65533;&#65533;S`&#65533;&#65533;A&#65533;&#65533;]&#65533;x&#65533;Tm&#65533;@&#65533;G&#65533;&#65533;&#65533;&#65533;&#65533;(B.q&#65533;&#65533;&#36243;&#65533;&#826;&#65533;Fz>E&#65533;&#65533;&#65533; &#65533;&#65533;&#217;&#65533;&#65533; @&#65533;I&#65533;_&#65533;26&#65533;&#65533;(&#65533;&#65533;&#65533;&#493;yR&#65533;+^&#240;&#65533;&#65533;To&#65533;Ih&#65533;^&#65533;&#65533; ^F>&#65533;F_&#65533;&#65533;&#65533;&#65533;B&#65533;B(D&#65533;<$&#65533;&#65533;R&#65533;&#65533;E&#65533;6t&#65533;4&#65533;	&#65533;&#65533; &#52254;&#65533;&#65533;&#65533;&#65533;&#65533;&#65533;&#1286;A&#65533;&#65533;&#65533;D&#65533;[4"[Q&#1461;`&#65533;&#65533;&#65533;|&#65533;&#65533;&#65533;&#65533;@&#65533;&#65533;S> e&#65533;&#65533;&#65533;A&#65533;&#65533;(&#65533;S&#65533;!k)&#65533;&#65533;7&#65533;&#65533;&#65533;&#557;&#65533;$&#65533;CN&#65533;&#65533;@&#65533;&#65533;K/&#65533;(0&#65533;B&#65533;&#65533;!@D &#65533;&#65533;&#65533;
o&#65533;&#65533;&#65533;H&#65533;&#65533; 8&#65533;&#65533;m&#65533; ]&#65533;XWd&#65533;&#65533;&#65533;0&#541;&#65533;X&#65533;&#65533;Iq &#65533;&#65533;
<&#65533;q&#65533;'&#65533;&#65533;&#65533;&#65533;&#65533;(&#65533;MI&#458;d3&#65533;)e,k&#65533;e&#65533;z&#65533;5`&#65533;U&#65533;&#65533;@D&#1226;m^<&#65533;Wj&#65533;06)^&#65533;&#65533;&#65533;&#65533;S\&#65533;&#65533;&#65533;,J&#65533;q&#65533;2q&#768;V&#65533;&#65533;o\&#65533;6&#65533;&#65533;S&#65533;3&#65533;&#65533;@&#65533;vh+GGD2<&#65533;q&#65533;mk&#65533;@
,/k&#65533;(&#65533;&#65533;&#65533;&#65533;nSa&#65533;H&#65533;&#65533;&#65533;V&#65533;&7&#65533;ot&#65533;L&#65533;^&#65533;V\&#65533;{&#65533;B&#16385;%&#65533;&#65533;! &#65533;&#65533;
&#65533;<&#65533;&#65533;0&#65533;&#65533;&#65533;&#65533;&#65533;&#65533;p&#65533;a@#w&#65533;Ww <&#65533;&#65533;A&#870;N&#65533;&#65533;&#65533;:.&#65533;	&#65533;D7,&#65533;A&#65533;&#65533;@&#65533;=In_&#65533;.&#65533;&#65533;*$&#65533;&#65533;%0NvV&#65533;&#1043;&#65533;'&#65533;&#65533;V&#65533;4]t&#65533;(&#65533;&#65533;8@ &#65533;&#65533;LK*p&#65533;S8&#65533;?&#65533;.&#65533;&#65533;&#65533;&#65533; &#65533;&#65533;&#65533;q Ln&#192;&#65533;V&#65533;&#65533;J&#65533;H&#65533;&#65533;&#65533;&#65533;&#65533;&#65533;&#65533;h&#65533;Bt0N&#65533;B l&#65533;&#65533;@&#65533;&#65533;@&#65533;&#65533;?&#65533;&#65533;n&#1741; jo&#65533;u&#65533;G&#65533;@&#65533;&#65533;Fx&#65533;2.kE&#65533;`C,&#65533;/"&#65533;g&#65533;gD_%"&#65533;&&#65533;&#65533;&#65533;o4@&#65533;&#65533;&#569;&#65533;'o&#65533;(&#65533;&#1093;G&#65533;&#65533;F&#65533;&#65533;	&#65533;&#1376;&#65533;Fd&#65533;E&#65533;A&#65533;&#65533;E&#65533;&#65533;&#65533;&#65533;&#65533;&#65533;[&#65533;&#65533;P&#65533;&#65533;C&#65533;D9&#65533;&#65533;m&#65533;U0&#65533;Tp&#65533;&#65533;_&#65533;&#65533;8&#65533;Qj&#65533;8&#1058;&#65533;V&#65533;s/LI(&#65533;&#65533;&#65533;&#65533;&#65533;1&#65533;&#65533;&#65533;~&#65533; &#65533;&#65533;*&#65533;&#65533;P&#65533;`
v)&#65533;&#37888;>&#65533;&#65533;&#65533;Nm&#65533;
&#1554;z&#65533;&#65533;1&#1792;	&#65533;;`&#65533;1&#65533;&#65533;L&#65533;&#523;(&#65533; &#65533;&#65533;EN&#65533;&#65533;px&#65533;o<\&#65533;&#65533;@&#65533;D&#65533;&#65533;*X&#65533;PKn&#65533; &#65533;@*_A&#65533;&#65533;&#65533;&#65533;4&#65533;4W%&#65533;q3&#65533;&#65533;PA&#65533;l&#65533;S&#65533;[&#65533;&#65533;&#65533;
@&#65533;&#65533;&#65533;&#65533;&#65533;EDg&#65533;B."2D&#65533;&#65533;r&#65533;kZ&#65533;P&#65533;HD!l&#65533;@t&#65533;S&#65533;$0Z]&#65533;]&#65533;d&#65533;c&#65533;&#65533;	<&#65533;R&#65533;&#65533;&#65533;&#65533;|&#65533;gy&#65533;&#65533;&#65533;&#65533;~&#65533;&#65533;/&#848;&#65533;&#487;&#65533;&#65533;&#65533;&#65533;i4 Y&#216;+6P&#65533;&#65533;&#65533;&#65533;>&#65533;F&#65533;P&#65533;qh&#65533;&#65533;?&#65533;>&#65533;t&#65533;b&#65533;&#65533;;&#65533;&#65533;}&#65533;DD&#1020;&#65533;&#65533;&#65533;&#65533;}z(&#65533;&#65533;? &#65533;&&#65533;&#65533;6&#65533;R&#65533;@&#65533;&#65533;&#65533; &#65533;&#65533;B&#65533;4&#65533;idk&#65533;&#462;&#65533;,&#65533;e&#65533;&#65533;&#65533;	&#65533;&#65533; &#65533;@D&#65533;&#65533;X*et&#65533;!J2}&#65533;UJP&#65533;&#65533;&#65533;	&#65533; c&#65533;&#65533;&#65533;&#65533;[&#513;&#65533;&#65533;&#65533;?&#65533;&#65533;&#65533;&#65533;;=&#65533;;&#638;CX&#65533;&#65533;/&#235;&#65533;Y&#65533;
&#65533;&#65533;<&#65533;YN&#65533;{&#65533;&#65533;$?W&#915;:&#65533;&#65533;mkIP&#65533;&#65533;&#65533;a&#65533;q&#65533;w&#65533;t(&#65533;&#65533;?&#65533;?&#65533;@8D &#65533;nd&#65533;&#65533;&#65533;@&#65533;&#65533;Tk&#65533;&#65533;&#65533;St&#65533;$&#65533;&#65533;&#1870;&#65533;A0&#65533;wI&#65533;&#2046;=`V&#65533;.&#65533;?&#65533;	&#65533;&#65533;_5&#65533;&#65533;d&#65533;&#65533;@&#65533;l2P|&#65533;`&#65533;&#65533;&#65533;&#65533;>&#65533;&#65533;&#65533;&#65533;R&#65533;&#65533;$(&#65533;&#65533;B&#65533;T &#65533;aA`&#65533;&#65533;&#65533;,&#65533;&#65533;&#2007;&#65533;p
&#65533;&#1296;&#65533;?&#65533;	A&#65533;&#65533;T&#65533;I&#65533;&#65533;&#65533;&#1253;O&#65533;q&#65533;&#65533;&#1446;L&#65533;&#65533;0blX&#65533;c&#598;5{mZ&#65533;k&#65533;&#65533;&#65533;&#65533;&#65533;&#65533;&#65533;t&#65533;m&#65533;&#65533;&#65533;&#1101;&#65533;I&#65533;&#65533;M&#65533;&#65533;&#65533;#&#65533;oVC'	lZ&&#65533;&#65533;&#65533;i&#65533;x<&#65533;&#65533;i$*&#65533;&#65533;&#65533;&#65533;8(&#65533;&#65533;&#65533;&#65533;cv&#65533;m&#65533;&#65533;&#65533;&#65533;+&#65533;&#65533;M&#65533;`&#65533;&#65533;@E<PL&#65533;@&#65533;g/W&&#65533; &#65533;&#65533;&#65533;&#65533;&#65533;&#1986;A`G&#65533;&#65533;&#65533;/&#1857;A&#65533;&#65533;X&#65533;3*&#938;&#65533;4<&#65533;&#65533;&#1074608;&#65533;)x&#65533;J7&#65533;&#65533;v&#65533;&#895;&#65533;&#65533;A3(&#65533;U&#65533;&#65533;&#65533;&#65533;U4pb&#65533;!P&#65533;&#65533;
(B%v@&#65533;P&#65533;&#65533; P&#65533;Pd&#65533;m&#65533;&#65533;&#65533;&#65533; &#65533;&#65533;<4&#65533;&#65533;&#65533;l&#65533;h&#65533;&#65533;&#65533;;&#65533;&#65533;6b&#65533;&#65533; H&#65533;"&#65533;;&#65533;1&#525;;&#65533;&#65533;&#65533;"&#65533;&#65533;B 0&#65533;qH&#65533;*&#65533;&#65533;&#65533;"&#65533; `&#65533;A&#65533;&#65533;&#65533;&#65533;+&#65533;P&#65533;!&#65533;&#65533;&#65533;1&#65533;&#5225;&#65533;+&#65533;7
&#65533;i&#65533;/R&#65533;	'l&#65533;&#65533;!&#65533; &#65533;&#177;)&#65533;O&#65533;&#65533;&#65533;'&#65533;K&#65533;4&#65533;D]&#65533;&#65533;F&#65533;z&#48062;&#65533;&#65533;&#65533;&#65533;&#65533;&#65533;&#65533;.H#&#65533;/V&#65533;&#65533;&#65533;?&#65533;&#65533;(&#65533;2`D&#65533;dP &#65533;6P&#65533;&#65533;&#65533;&#65533;m&#65533;A&#65533;1&#65533;!3&#65533;&#65533;&#65533;5&#65533;&#65533;&#65533;&#65533;&#65533;&#65533;&#65533;_8&#65533;&#65533;&#65533;:&#65533;&#65533;^&#65533;&#65533;&#65533;&#600;&#65533;1&#65533;&#65533;T&#65533;&#30081;&#65533;&#65533;O&#65533;q&#765;.&#65533;&#65533;%h&#65533;&#65533;(&#65533;1&#65533;&#65533;&#65533;&#65533;<&#65533;&#65533;2&#65533;&#65533;&#65533;=?2&#65533;7_|&#65533;/&#65533;H&#65533;&#65533;&#65533;@&#65533;&#65533;o&#65533; X&#65533;<5,&#65533;&#65533;&#65533;n&#65533;&#65533;&#65533;Rc&#65533;$&#65533;t&#65533;&#65533;&#65533;G&#65533;D!&#65533;DXq`&#65533;k&#65533;AQ V&#65533;&#65533;&#65533;&#65533;X&#65533;q&#65533;u d&#116100;&#65533;(s&#65533;&#65533;M4`&#65533;.&#65533;g&#65533;~&#65533;FHG&#65533;&#65533;&#65533;-K&#65533;&#65533;&#65533;I$&#65533;&#672;&#65533; "ZkJ&#65533;&#65533;dt&#65533;Am&#65533;&#65533;&#65533;<9&#65533;&#65533;j&#65533;?t&#65533;&#65533;&#65533;&#65533;A&#65533;dD&#65533;&#65533;I&#65533;&#65533;#&#65533;&#65533;D&#65533;&#65533;?q#G&#65533;&#65533;&#65533;K'&#65533; S&#65533;&#65533;&#65533;&#65533;&#65533;0&#65533;*&#65533;<&#65533;&#65533;03&#65533;&#65533;xP&#65533;&#65533;|P@&#65533;&#65533;2&#65533; x&#65533;fW+^&#65533;&#65533;&#65533;h&#65533;A1&#65533;&&#65533;&#65533;&#65533;<&#65533;&#65533;-E&#65533;[&#65533;6&#65533;d&#65533;&#65533;Bl2&#65533;=&#65533;&#651;#&#65533;&#65533;&#65533;`&#65533;&#65533;&#65533;&#65533;&#65533;C&#65533;&#65533;&#65533;8&#65533;&#65533;&#65533;&#527;n&#65533;C#>&#65533;&#65533;7&#65533;&#65533;@&#1295;n&#65533;
$5&#65533;&#65533;sX&#65533;:&#65533;4! j&#65533;&#65533;&#65533;L &#65533;C&#65533;q&#65533;&#65533;l &#65533;&#65533;&#65533;@Z &#65533;!/&#65533;J&#65533;&#65533;&#65533;&#65533;&#65533;n#&#65533;& A&#65533;/d&#65533;&#719;&#65533;!&#65533;;\&#65533;nH&#65533;&#65533;&2i,&#65533;&#512;&#65533;&#1415;&#65533;}X&#65533;&#65533;b&#65533; &#65533;&#65533;E&#65533;!&#65533;&#65533;&#232; &#65533;h&#1232;&#65533;Bn:&#65533;&#65533;Xc&#65533;5&#65533;/&#65533;FC"&#65533;&#65533;&#65533;Z &#65533;D&#65533;&#65533;qR\&&#65533;&#65533;&#65533;&#65533;&#65533;T&#65533;&#690;	hd&#65533;@ &#65533;&#65533;&#65533;^uPt7@"&#65533;b&#65533;&#65533;&#65533;&#65533;A7&#1031;qR&#65533;&#65533;'P&#65533;&#65533;X&#65533;	5&#65533;F&#65533;8&#65533;$1&#65533;2&#65533;&#65533;&#65533;%&#65533;Y&#65533;&#65533; "&#65533;H&#65533;aO&#65533;&#65533;&#65533;&#65533;!&#65533;&#65533;-  Y&#65533;y&#915;&#65533;&#65533;&#65533; &#65533; &#65533;&#65533;b&#65533;T&#65533;&#65533;3f&#65533;O~&#65533;&#65533;!&#65533;y&#65533;C&#65533;&#65533;: &#65533;42&#65533;&#65533;&#65533;!&#65533;&#65533;`@q&#65533;sC)&#65533;J&#65533; &#1509;H;S&#65533;&#65533;`\&#65533;E&#65533;&#65533;&#65533;&#65533;H&#65533;9&#65533;&#65533;@&#65533;&#65533;&#65533;&#65533;:&#65533;Q&#1314;&G&#65533;	Q&#65533;&#65533;X~X&#65533;&#65533;&#65533;!mt&#65533;@&#65533;&#65533;&#65533;MD!I&#65533;&#1500;&#65533;&#65533;&#65533;Q &#65533;&#65533;&#65533;'+p&#65533;&#65533;&#65533;.&#65533;&#65533;&#65533;/&#65533;m U$7&#65533;qQ&#65533;|&#872;IU&#65533;R&#65533;&#65533;&#65533;S&#65533;&#65533;KS&#65533;2&#65533;=&#65533;&#65533;&#65533;&#65533;$&#65533;&Y(&#65533;&#65533; s&#65533;&#65533;&#65533;
&#65533;gb&#65533;<B!A7&#65533;&#65533;
$$&#524;v&#65533;&#65533;J&&#65533; &#65533;&#65533;a<&#65533;-h&#65533;p&#65533;&#65533;&#65533;&#65533;&#65533;	&#19536;&#65533;,1
&#65533;&#65533; &#65533;&#65533;j&#65533;&#65533;B,&#65533;h sb&#65533;&#65533;0&#65533;&#65533;&#65533;5&#65533;	5&#65533;G&#65533;nt&#65533;=&#65533;&#65533;&#65533;  'x&#65533;&#65533;&#65533;&#65533;L&#65533;N|&#65533;L&#65533;P&#65533;>f&#65533;&#65533;&#65533;&#65533;&#65533;&#65533;&#65533;n&#65533;&#65533;&#65533;&#65533;w<&#65533;"^&#13917;&#65533;&#65533;5&#65533;yA0P+&#65533;@ &#65533;
&#65533;@&#65533;CH&#65533;&#65533;&#650;A&#65533;&#65533;D&#65533;&#65533;^&#65533;&#65533;&#65533;,:lH &#65533;&#65533;5&#65533;p&#65533;&#65533;&#65533;&#65533;&#65533;&#65533;&#65533;&#65533;&#65533;&#65533;`C&#65533;&#65533;B`D&#65533;&#65533;&#65533;&#65533;@&#65533;&#65533;S&#65533;<&#65533;&#65533;&#65533;	&#65533;&#65533;&#1744;;&#65533;&#206;QEL&#65533;Fz&#65533;&#65533;!&#65533;'&#65533;8&#65533;FJ&#65533;&#65533;&#65533;&#65533;7&#65533;b&#65533;\,Z-H//&#65533;w _&#65533;&#65533;,&#65533;&#65533;&#65533;&#65533;z&#65533;j!!&#65533;`<&#65533;&#65533;B6&#65533;_&#65533;&#65533;5&#65533;&#65533;&#65533;(i&#65533;*&#65533;*&#65533;&#65533;@D&#65533;&#65533;&#65533;X$1>D&#65533;&#65533;&#65533;&#65533;F	&#65533;&#65533;j  &#65533;&#65533;&#128;&#65533;&#65533;$&#65533;&#65533;&#65533;/*&#3521;&#65533;&#65533;|~&#65533;f&#1827;C&#65533;&#65533;&#65533;&#714;&#65533;&#65533;&#65533;`s0&#65533;&#65533;Pi&#65533;5
&#65533;A&#65533;=@M .;&#65533;'K&#65533;&#65533;4h+!W&#65533; &#65533;&#65533;&#65533;^&#65533;<&#65533;&#65533;&#65533;2&#65533;&#890777;&#65533;x&#65533;^3C&#65533;9aN&#1697;&#24640;z&#65533;&#65533;&#65533;!&#65533;P&#65533;.&#65533;9&|1H>J@&#65533;&#65533;&#65533;&#65533;&#65533;@J&#65533;&#65533;!&#65533;cH\&#65533;&#65533;&#65533;&#65533;&#65533;"$2&#65533;&#1564;X&#65533;&#65533;&#65533;Iq&#65533;vX&#65533;o&#65533;&#65533;&#65533;&#567;&#65533;&#65533;&#65533;&#65533;D&#65533;R+&#916;&#65533;3|Gi&#65533;D&#65533;8&#65533;Az9&#65533;Y&#65533;+&#65533;@&#65533;&#1670;&#65533;&#65533;&#65533;&#65533;&#65533;Z&#65533;X&#65533;
&#65533;?^D&#65533;&#65533;&#65533;v!	Ws~&#65533;&#65533;&#65533; <&#65533;&#65533;&#65533;&#65533;d&#65533;&#65533;&#65533;kR&#65533;yH1&#551;&#65533;&#65533;qf&#65533;&#65533;9&#65533;&#65533;3}$&#65533;t&#65533;&#817;C&#65533; &#65533;!&#65533;&#65533;C&&#65533;7&#65533;>&#65533;~q&#65533;&#65533;&#65533;.&#65533;&#65533;K
&#65533;&#65533;,&#65533;g;[&#1602;t&#65533;&#65533;q&#65533;&#65533;&#65533;&#65533;&#65533;C&#65533;&#65533;x&#65533;&#65533;&#65533;&#65533;1O&#65533;&#65533;&#65533;&#65533;&#65533;	 &#65533;&#65533;&#65533;&#65533;G2&#65533;xk&#65533;A&#65533;&#65533;&#65533; &#65533;`&#65533;H&#65533;&#65533;&#65533;x&#65533;L&#65533;&#65533;&#65533;&#65533;(*&#65533;I@&#199;!&#65533;fZ8&#65533;X&#65533;v&#65533; |&#65533;&#65533;]&#65533;w&#65533;&#65533;&#65533;&#65533;&#65533;&#65533;&#65533;&#65533;&#65533;&#65533;&#65533;&#65533;&#65533;&#65533;>&4&#65533;;4&#65533;M&#65533;&#65533;H3&#65533;IA&#65533;M&#65533;&#65533;R,&#65533;v&#65533;!}&#65533;&#65533;&#65533;_&#65533;&#65533;)&#65533;&#65533;&#65533;@&#65533;&#216;&#65533;Ax&#65533;T&#65533;&#65533;A&#65533;&#65533;=&#65533;w&#65533;&#65533; &#65533;&#65533;	B&#65533;&#65533;&#65533;&#65533;&#1998;8TK&#65533;&#65533;&#65533;&#65533;S6&#65533;-&#65533;@ &#65533;l 6a
&#65533;ei&#65533;kr#5b&#65533;A&#65533;&#65533;4&#65533;'&#65533;RCcP'((&#65533;CH`gB&#65533;t&#65533;&#65533;&#65533;&#65533;&#65533;&#65533;&#65533;F h@ |`~	&#65533;&#65533;8 &#65533;&#65533;&#65533;`&#65533;A&#65533;&#65533;&#65533;ant&#65533;J`&#65533;&#65533;C&#65533;8&#65533;&#65533;N&#65533;&#1051;h&#65533;&#65533;4Ap&#65533;	&#65533;M&#2002;&#65533;
&#65533;A&#65533;&#65533;&#65533;&#65533;&#65533;M&#65533;&#65533;&#65533;J&#65533;
&#65533;&#65533;
QAO&#65533;d&#65533;AP&#65533;&#1722;pE &#65533;&#65533;&#65533;&#65533;h &#65533;&#65533;&#65533;&#65533; &#65533;STA&#65533;&#65533;&#65533;T!F@&#65533;i&#65533;&#65533;`6&#65533;l&#65533;vaX@&#65533; &#65533; `A &#65533;A&#65533;&#65533;&#65533;&#65533;H&#65533;w&#65533;&#65533;&#65533;&#65533;Bd&#65533;&#65533;`T&#65533;O &#65533;&#65533;R ,&#65533;&#65533;,&#65533;bj&#65533;6&#65533;qA&#65533;&#582;&#65533;$&&#65533;&#65533;&#130;&#65533;&#65533;Q&#65533;&#65533;d&#65533;&#65533;b&#65533;&#65533;&#65533;X&#1139;&#9952;Q &#65533;&#65533;&#65533;&#65533;l&#65533;&#65533;&#450;&#65533;&#65533;%&#65533;N&#65533;&#65533;|"&#65533;&#65533;a|&#65533;&#65533;x&#65533;m&#65533;m&#65533;&#65533;&#65533;=&#65533;&#65533;&#65533;&#65533;,^&#65533;&#65533;&#65533;N&#65533;&#65533;&#65533;&#65533;&#65533;TH&#65533;`&#65533;&#65533;&#65533;&#65533;N&#65533;N&#65533;&#65533;c &#65533;@	&#65533;`&#65533;f&#65533;!i(.&#65533;B&#65533;B"&#65533;&#65533;-&#65533;&#65533;&#65533;m&#65533;lb&#65533;&#65533; 2'&#65533; &#65533;&#65533;&#65533;&#65533;@&#65533;&#65533;&#65533;CP`8&#65533;K&#65533;K&#65533;i vMx`v&#65533;i&#65533;&_&#65533;&#65533;&#65533;&#65533;b&#65533;&#65533;&#65533;A vGd&#65533;&#65533;&#65533; 4e&#65533;D &#65533;&#65533;&#65533;&#65533;&#65533;&#65533;&#65533;&#65533;&#65533;6&#65533;\ &#65533;&#65533;&#65533;&#65533;+&#65533;&#65533;&#65533;&#65533;l&#65533;&#65533;&#65533;&#65533;&#65533;,&#65533;r-7&#65533;&#65533;p&#65533;&#65533;r-&#65533;a&#65533;&#65533;r-&#65533;r&#1409;&#385; &#65533;" D&#65533;&#65533;&#65533;&#65533;&#65533;&#65533;a<&#65533;/&#65533;&#65533;&s2&#65533;1&#65533;2=&#65533;X` `&#65533;s2&#705;4wA4ss Ts X@ X&#65533;0G&#65533;fN&#65533;&#65533;&#65533;&#65533;"&#65533;&#65533;N+&"&#65533;!+&#65533;4k&#65533;ad"
l,&#65533;q&#65533;=. &#65533;&#65533;&#65533;&#65533;:&#65533;":&#65533;1&#65533;&#65533;_&#65533;&#65533;. &#65533;&#65533;:&#65533;p&#65533;&#65533;'&&#65533;&#65533;&#65533;"(
B&#65533;&#65533;&#65533;p&#65533;b&#65533;G&#65533;&#65533;:"b
&#65533; &#65533;&#65533; &#65533;?&#65533;`t@&#65533;M @SA&#65533;&R$r R&#65533;/&#65533;
R&#65533;R2&#65533;&&#65533;&&#65533;a h&#65533;&`&#65533;&#65533;a
c&#65533;0f&#65533;4p@&#65533;E&#65533;%&#65533;TtXrsEN&#65533;v>DF&#65533;Ab&#65533;b(&#65533; :$g&#65533;Jd&#65533;@ &#65533;T &#65533;I&#65533;)&#65533;&#65533;&#65533;I&#65533;(}A &#65533;r&#65533;2/&#65533;2-&#65533;/b/&#65533;&#65533;&#65533;R &#65533;&#65533;&#65533;L&#65533;0&#65533;a&#65533;&#65533;R&#65533;M&#2004;5&#65533;tbB5&#65533;aN&#65533;dSO&#2004; &#65533;&#65533;&#65533;&#65533;O&#65533;&#65533;&#65533;&#65533;&#65533;6!&#65533;&#65533;|&#65533;C&#65533;&#65533;
>&#65533;5&#65533;&#65533;w&#65533;o &#65533;,&#65533;&#65533;4qp&#65533;&#65533;&#65533;*&#65533;5"&#1280; n&#65533;,&#65533;&#65533;/`&#65533;&#65533;qZU&#65533; ?&#65533;&#65533;&#65533;&#65533;{&#65533;,&#65533;,&#65533;&#65533;&#65533;&#802;W&#65533;p&#65533; 6&#65533;&#65533;`m&#65533;&#65533;&#65533;a>&#65533;&#65533;&#65533;&#65533;&#65533;	&#65533;&#65533;&#65533;"Z&#65533;@&#65533;&#65533;&&#65533;US&#65533;uj"&#65533;&#8334;S&#65533;&#65533;S,&#65533;&&#65533;&#65533;&#65533;@&#65533;]&#65533;&#65533;0&#65533;&#65533;C&#65533;u * &q@@Q&#65533;&#65533;6eD&#65533;P&#65533;(&#585;Z&#65533;ZfN &#65533;HP&#65533;7&#65533; &#65533;RMI# ]&#65533;*!&#65533;&#65533; s1&#65533;b&#500; &#65533;  &#65533;K&#449;1&#65533;&#65533;&#65533;T &#65533;TP&#65533;&#65533;dG&#65533;O&#65533;TeBP&#65533;&#65533;NY&#65533;&&#65533;&#65533;N"O&#65533;&#65533;A&#65533;&#65533; w&#65533;c&#65533;H &#65533;Bt&#65533;&#65533;&#65533;b&#65533;&#65533;"
@&#65533;&#65533;&#65533;p&#65533;t j1T&#65533;&#65533;&#65533;&#65533;&#65533;&#756;&&&#65533;&#65533;&#65533;n[&#65533;l-&#65533;&#65533;]&#65533;,&#1683;,&#65533;v&#65533;&#65533;&#65533;&#65533;,D-p&#65533;&#65533;&#65533;&#65533;'	&#65533;m&#65533;o&#65533;P&#65533;&#65533;&#65533;&#65533;o&#65533;&#65533;&#65533;&#65533;&#65533;&#65533;&#65533;&#65533;dw&#65533;&#65533;p&#65533;o&#65533;&#65533;&#65533;q&#65533;r&#65533; V&#65533;A&#65533;&#65533;&#65533;*&#65533;S&#65533;H&#65533;e .&#65533;&#65533;axzxny&#65533;&#65533;Cv&#65533;&#65533;!\v&#65533;^ '&#65533;B&#65533;x&#65533;5*&#65533;I&#65533;@&#65533;&#65533;&#65533;a&#65533;p&#65533;&#65533;IC&#65533;.&#65533;&#65533;2"/&#65533;4/G&#65533;c5&#65533;M&#65533;wdw&#65533;L&#65533;e&#65533;edgNK&#65533;  UO&#65533;!0W<&#65533;&#65533;&#65533;&#65533;&#65533;q'	&#65533;:&#65533; &#65533;&#65533;&#65533;!j&#65533;\&#65533;&#65533;
&#65533;&#65533;&#65533;&#65533;!&#65533; &#65533;&#65533;&#65533;&#65533;7Q&#65533;&#65533;&#65533;a&#1718;'
&#65533;$9&#65533;&#65533;&#65533;&#65533; &#65533;&#65533;~&#65533;&#65533;&#65533;&#65533; &#65533;m &#65533;&#65533;&#898;&#65533;&#65533;&#65533;j&#65533;`&#65533;&#65533;Q&#65533;&#65533;&#65533;&#65533;O&#65533;&#65533;&#65533;&#65533;&#65533;lBbxL &#1920;s^&#65533;r&#65533; &#65533;&#65533;&#65533;p&#65533;&#65533;E&#65533;&#65533;>&#65533;#&#65533;&#65533;&#65533;Bm&#65533;&#65533;&#4235;x&#65533;&#65533;P&#65533;y&#65533;&#65533;&#65533;&#65533;&#65533;&#65533;&#65533;XQ&#65533;&#65533; N&#65533;&#65533;&#138;P,#,&#65533;&#65533;&#65533;
&#65533;V&#65533;&#65533;2XE&#65533;j&#65533;E&#65533;s&#65533;&#65533;EjC&#65533;&#65533;&#65533;&#65533;!&#618;&#65533;&#65533;d&#65533;8&#65533;A-&#65533;TS3+A&#65533;4m&#65533;J}A-}&#65533;.&#65533;&#65533;x&#65533;t &#65533;w5Y&#65533;1&#65533;L&#65533;Tf&#65533;&#65533;&#65533;tf&#65533;t ,&#65533;c&#65533;w&#65533;&#65533;M#95Gy&#65533;1&#65533;1+V&#65533;-&#65533;I&#65533;(5|]|	&#65533;&#65533;4&#577;(&#65533;&#65533;f&#65533;$&#65533;&#65533;&#65533;&#65533;&#65533;&#65533;&#65533;&#65533;N&#65533;gb&#65533;w>&#65533;&#65533; &#65533;~&#65533;b&#65533;xH&#65533;&#65533;+&#65533;I!&#65533;&#65533;&#65533;
&#65533;!&#65533;m&#65533;&#65533;d&#65533;0X,&#65533;&#1038;.&#65533;a&#65533;&#65533;y&#65533;u&#65533;&#65533;b&#65533;&#65533;&#65533;&#65533;&#65533;&#65533;&#65533;&#65533;3*&#65533;&#65533;&#65533;2@&#65533;&#65533;&#65533;2X&#65533; &#65533;6=&#65533;&#65533;X.P!&#65533;&#65533;&#1539;K&#65533;&#65533;ko &#176;&#65533;y&#65533;&#65533;&#65533;&#65533;	&#65533;&#65533;&#65533;8	&#65533;A&#65533;e&#37085;Y&#65533;&#65533;b&#65533;&#65533;/b&#65533;\L&#65533; &#65533;i@&#65533; sh&#65533; V &L&#65533; &#65533;&#65533;s@&#65533;QG"Y0&#65533;&#65533;&#65533;3&#65533;&#65533;
p&#1293;	&#65533;U&#65533;&#65533;:&#65533;&#65533;vF&#65533;L
 d&#65533;t&#65533;&#65533;TTAI&#65533;&#65533;3?&#65533;$1T]4ov&#65533;&#65533;PCSJM&#65533;&#65533;&#65533;&#65533;H&#65533;)&#65533;JI&#65533;&#65533;:4&#65533;:35&#65533;X@&#65533;&#65533;)&#65533;v2&#65533;&#65533;&#65533;u&#65533;&#65533;&#65533;&#65533;&#65533;!`&#65533;&#65533;Z&#65533;&#65533;&#65533;&#65533;A/&#65533;z&#65533;//&#65533;&#65533;*&#65533; &#65533;&#65533;&#65533;&#65533;	&#65533;&#65533;&#897;	6&#65533;&#65533; &#65533;!&#65533;&#65533;yv& }&#65533;@&#65533;%h&#65533;X3:@(0&4&#65533;7-&#65533;,&#65533;	jXh&#65533;&#65533;&#65533;o&#65533;jQ.&#65533;&#65533;"9&#65533;&#65533;B&#65533;&#65533;&#65533;&#65533;eI&#65533;&#65533;6	&#65533;&#65533;&#65533; &#65533;&#1785;&#65533;a&#65533;2&#65533;&#65533;[ 
:&&#65533;&#65533;&#65533;9&#65533;E&#65533;&#65533;&#65533;&#65533;,l&#31708;,&#399;8&#65533;&#65533;l<&#65533;&#65533;&#65533;&#65533;[&#65533;&#1661;&#65533;y&#65533;Qa&#65533;`&#65533; &#65533;&#987;&#1264;n&#65533;&#1791;&#65533;&#65533;&#65533;&#65533;&#65533;&#65533;{&#65533;&#65533;&#65533;&#65533;&#65533;&#65533;&#65533;&#65533;&#65533;<-&#65533;
\#tB?&#65533; >&#356;&#65533; &#65533;a
&#65533;&#65533;&#65533;&#65533;a&#65533;U,&#65533; T&#65533;L&#65533; &#65533;*t&#65533; &#576;&#65533;5&#65533;&#65533;dP&#65533;&#65533;Lw&#65533;&#65533;-&#65533;&#759;|&#65533;!T!(&#65533;R.&#65533;&#65533;&#800;&#65533;,&#65533;T`&#65533;';&#65533;U&#65533;&#65533;&#65533;|&#65533;&#65533;&#65533;&#65533;!(7&#65533;&#65533;&#65533;	|\/&#65533;&#65533;v&#65533;*O&#65533;;(&#65533;a&#65533;&#65533;|d&#65533;Z &#65533;&#65533;&#65533; &#65533;&#65533;/,o&#65533;&#65533;&#65533;~Y&#65533;6&#74461;&#540;*&#65533;L~&#65533;&#65533;>&#65533; &#65533;hI&#65533;)A.&#65533;&#65533;&#65533;&#65533;xv&#65533; &#65533;&#65533;&#65533;']&#65533;&#65533;&#65533;s&#65533;&#65533;9	iz-&#65533;&#65533;R &#65533;a,&#65533;f &#65533;&#65533;&#65533;&#65533;b,Y&#65533;&#65533;s&#65533;jc&#65533; &#65533;&#65533;J&#65533;&#65533;a&&#65533;/&#65533;k&#1016;&#65533;[ 0&#65533;&#65533;&#65533;[ D8&#65533;.8	&#65533;&#65533;&#1659;&#65533;y&#65533;yX&#65533;&#65533;Y&#65533;&#65533;o&#65533;(!&#65533;&#65533;d&#65533;&#65533;&#65533;,&#65533; &#65533;&#65533;&#65533;&#65533;D>i&#65533;6&#65533;t&#65533;&#65533;y&#65533;&#65533;&#65533;&#65533;&#65533;&#65533;[&#65533;&#65533;&#65533;&#65533;+&#65533;&#1869;&#65533;j{} &#65533;&#65533;&#65533;O&#65533;&#65533;/&#65533;&#65533;&#65533;&#65533;S'&N&#65533;&#65533;&#65533;!<&#65533; &#65533;&#65533;&#65533;&#65533;2&#65533;I@&#65533;j&#65533;<&#65533;
&#65533;&#65533;3&#65533;A'&#65533;F&#65533;&#65533;LA&#65533;&#65533;&#65533;.mId&#65533;&#65533;&#65533;&#65533;&#65533; &#65533;&#65533;&#633;&#65533;&#65533;J>&#65533;Q&#65533;&#65533;f2A>&#65533;&#65533;D&#65533;b&#65533;
&#65533;.&#65533;&#65533;}&#65533;&#65533;&#65533;&#65533;J&#1975;}&&#65533;&#65533;A*D&#65533;A&#65533;&#65533;m&#65533;&#65533;&#65533;&#65533;o@&#65533;I&#65533;&#65533;i&#65533;&#65533;&#65533;&#65533;4PG$^&#65533;&#65533;~x&#65533;jxx.5&#65533;	(&#65533;l&#65533;C*C&#65533;&#65533;:&#65533;[&#65533;&#65533;2=*c3"Ja&#65533;v*b&#65533;aPWQQ*&#65533; L=&#65533;&#65533;,&#65533;a?&#65533;&#65533;&#65533;j&#65533; k2&#65533;X&#65533;&#65533;&#65533;=&#65533;&#65533;M&#65533;	&#65533;n&#65533;&#65533;;&#65533;&#65533;&#65533;&#65533;&#65533;&#65533;&#65533;&#65533;&#65533;&#65533;&#65533;&#65533;S&#65533;&#65533;&#65533; &#65533;&#65533;H&#65533;,&#65533;1&(&#65533;&#65533;O&#65533;&#65533;&#65533;&#65533;&#65533;}&#65533;&#65533;}H&#65533;&#65533;>8&#65533;7&#65533;&#65533;&#65533;&#65533;&#65533;&#65533;&#65533;-&#65533;[	"R&#65533;&#65533;&#65533;!&#65533; &#65533;\&#65533;0lb
 &#65533;7m&#65533;'|N&#65533;&#65533;y&#65533;^&#65533;
V &#65533;&#65533;N&#65533;u&#65533;"A&#65533;&#65533;f&#65533;&#65533;8&#65533;&#65533;&#65533;&#65533;BJ&#65533;&#65533;d&#65533;&#65533;&#65533;&#65533;5 B&#65533;&#65533;&#65533;&#65533;&#65533;&#65533;&#65533;?0&#65533;Hp&#4039;:xC&#65533;!&#65533;&#65533;r&#65533;&#65533;&#65533;B&#65533;&#65533;M&#65533;%&#65533;&#65533;D&#65533;&#65533;86&#65533;&#65533;&#127760;>&#65533;&#65533;s&#65533;D7e&#65533;&#65533;&#65533;&#65533;7q&#65533;&#65533;C&#65533;&#1157;I&#65533;&#65533;&#65533;1&#65533;
;v&#65533;&#65533;&#65533;&#65533;&#65533;DdUu&#65533;&#65533;3&#65533;&#65533;!/&#65533;E&#65533;&#65533;Ag)@T&#65533;&#65533;M&#65533;+&#65533;}&#36627;&#65533;&#1917;|&#65533;&#65533;&#65533;8&#65533;&#65533;&#65533;:&#65533;Ltaxo&#65533;&#65533;&&#65533;&#65533;&#65533;L&#65533;&#65533;P&#65533;-&#65533;&#65533;&#65533;N&#65533;&#65533;&#65533;t&#65533;&#65533;3&#65533;?&#857;=c.&#65533;*If&#740;&#65533;z&#65533;&#65533;(I&#65533;&#65533;'&#390;&#65533;&#1458;&#65533;tO&#65533;&#65533;&#65533;&#65533;&#65533;&#65533;&#65533;&#65533;v&#65533;k&#10217;&#65533;BZL&#65533;=&#65533;&#65533;&#65533;&#693;i&#65533;&#65533;,&#65533;&#65533;^&#738;5&#65533;F&#65533;&#65533;t&#65533;&#65533;n&#65533;k&#65533;L&#65533;&#65533;&#65533;&#65533;&#65533;&#1787;?~&#65533;2&^4&#10208;&#65533;&#65533; D&#65533;&#65533;S}&#65533;L&#65533;&#65533;`T&#65533;&#65533;S}&#65533;`&#65533;D2p&#65533;@H&#65533;Q$&#65533;MZV&#65533;@_&#1232;&#65533;"bP#&#9492;LJ1$D&#65533;&#65533;&#193;[]D&#65533;H&#65533;&#65533;P&#65533;C&#65533;H9&#65533;&#1290;&#65533;&#65533;P&#65533;S>]8&#65533;p!i&#65533;OO]I	&#65533;&#65533;&#65533;YF5M&#65533;g&#65533;sB(&#65533;&#65533;&#65533;4i&#65533;9&#65533;&#65533;jv`f&#65533;ni&#65533;&#1433;&#65533;|&#65533;L&#65533;h&#65533;&#337;[a&#65533;i&#65533;D&#65533;@&#65533;&#65533;x&#65533;}&#65533;&#65533;DN&#65533;&#65533;&#65533;D&#65533;CW6&#65533;]&#65533;i&#65533;&#65533;&#65533;&#65533;[&#65533;&#65533;U&#65533;k&#65533;zF&#65533;i&#65533;MT&#65533;i&#65533;&#65533;&#65533;&#65533;k&#65533;&#65533;vm&#65533;&#65533;&#65533;e&#65533;&#65533;F&#65533;D&#5408;z&#65533;t&#65533;1&#65533;y&#65533;'|&#65533;&#65533;u&#65533;%&#65533;Wj&#65533;&#65533;j&#65533;&#65533;&#65533;&#65533;&#65533;_&#34666;i&#65533;&#65533;n&#65533;m&#65533;&#65533;&#65533;&#65533;}&#65533;DPF&#65533;Hn&#65533;w&#65533;~:&#65533;&#65533;&#65533;mp1&#65533;&#65533;3&#65533;
&#65533;s&#65533;N?&#65533;I&#65533;N<&#65533;&#65533;&#65533;J<&#65533;&#65533;
&#65533;L&#65533;&#159;&#65533;&#65533;U&#65533;X1/&#1120;p&#65533;N&#65533;&#65533;	K&#65533;tTST&#65533;`&#65533;SA>u)&#65533;&#65533;B&#65533;4M&#65533;W&#65533;V&#65533;Y'h	g&#65533;pr&#65533;&#65533;)Y&#65533;&#65533;!	'&#65533;&#65533;&#1415;&#65533;9&#65533;&#65533;I&#65533;&#65533;&#65533;N7&#65533;.&#65533;&#65533;/&#65533;&#65533;&#65533;{9&#65533;&#65533;&#65533;Z&#65533;&#65533;&#65533;&#65533;&#65533;tx&&#65533;,76WSy&#65533;g&#65533;(lS&#65533;W+&#65533;&#65533;N^&#65533;h__1&#65533;GLD&#65533;&#65533;&#65533;&#65533;b&#65533;&#65533;&#65533;b&#65533;@&#65533;k&#1478;&#65533;&#65533;&#65533;6zI&#65533;&#65533;&#65533;j&#65533;!+ku&#65533;U&#65533;&&#65533;D&#65533;z&#65533;[#&#65533;Q&#65533;U&#65533;&#65533;^/&#65533;e&#65533;?&#65533;w&]&#65533;&#65533;&#65533;&#249;[&#65533;_&#65533;&#65533;&#65533;a&#65533;&#65533;&#65533;S+-y:&#65533;S&#65533;z&#65533;/&#65533;|&#65533;&#65533;&#65533;&#65533;U~&#65533;^&#65533;&#65533;D&#65533;&#65533;_#&#65533;&#65533;&#65533;|&#65533;&#65533; &#65533;&#65533;&#65533; &#65533;&#65533;&#65533;&#65533;1&#65533;d&#65533;2&#65533;8Q4[u&#65533;&#65533;t&#65533;&#65533;a_'M&#65533;&#65533;aEu&#65533;6&#65533;	hq&#65533;&#1989;&#65533;b&#65533;&#65533;=&#65533;+[&#65533;AZ&#65533;&#65533;2;L&#65533;*h	T&#65533;&#65533;f&#65533;PP'&#65533;`U&#65533;R&#65533;&#65533;4-&#65533;U&#65533;&#65533;&#65533;:&#65533;&#65533;&#65533;Cl&#65533;xv'&#65533;&#65533;o`&#65533;N&#65533;1&#65533;P&#65533;{&#65533;&#65533;^$&#65533;!&#65533;1&#65533;&#65533;r&#65533;R,&#65533;,T:&#65533;`&#65533;(&#65533;e"z&#65533;&#65533;&#65533;X&#65533;p&#65533;&#65533;&#65533;?&#65533; 0&#65533;&#65533;&#65533;-&#65533;&#65533;h&#65533;9&#65533;U[&#65533;2&#65533;f0&#65533;k&#65533;
U&#65533;SMjF'+TP&#65533;:&#65533;&#65533;JV&#65533;&#65533;&#65533;&#65533;&#65533;
P&#65533;&#65533;+&#65533;&#65533;&#65533;&#65533;`p!&#65533;&#65533; 	&#1169;&#941;.&#65533;&#65533;&#65533;q.ww&#65533;&#65533;&#65533;ior&#65533;&#65533;&#65533;&#15368;&#65533;T&#65533;&#65533;/&#65533;&#65533;~ &#65533;.&#65533;&#65533;k@&#65533;&#65533;V&#65533;&#65533;%&#65533;&#65533;
&#65533;&#65533;&#65533;&#65533;&#65533;X&#65533;&n$&#65533;&#65533;@b&#65533;&#65533;&#65533;,U&#65533;K&#65533;&#65533;&#1057;&#65533;%s&#65533;-&#65533;&#65533;
&#65533;&#65533;c0O&#65533;A&#65533;7u&#65533;&#65533;&#65533;&#65533;i"]1&#409;&#65533;&#65533;&#65533;-&#65533;h&#65533;&#65533;&#65533;$=]&#65533;&#65533;&#65533;&#65533;7&#1858;&#65533;&#65533;&#65533;&#65533;m&#921;&#65533;f&#65533;}NDX&#65533;&#65533; _|6&#65533;&#65533;&#65533;hr&#65533; CQ&#265;&#65533;&#65533;&#65533;&#65533;[&#65533;&#65533;&#65533;&#65533;&#65533;&#65533;&#65533;&#65533;^&#65533;&#65533;&#656;jQ1Z&#65533;`,a&#65533;
Xt"&#65533; fQ&#65533;F&#65533;J&#65533;5&#65533;:%jV&#65533;&#65533;w4&#65533;Mm3&#65533;Z&#65533;&#65533;s&#65533;&#65533;k&b&#65533;&#1553;&#65533;&#65533;&#65533;&#65533;/&#65533;)+&#65533;&#65533;&#65533;&#65533;_Q&#65533;&#65533;&#65533;:&#1273;&#65533;K?&#221;&#549;
Z&#65533;AU&#65533;N	&#65533;R&#65533;f<?&#65533;[&#65533;&#700;&#65533;&#65533;&#65533;\&#65533;&#65533;&#65533;&#65533;e&#65533;&#65533;s&#65533;G&#65533;&#65533;E&#65533;- &#65533;&#65533;zy%&#65533;O$tQ&#65533;j&#65533;	tNi&#65533;D&#65533;&#1510;&#65533;4,eI&#65533;^Pp0#&#65533;o"2&#65533;&#65533;&#65533;N&#65533;PI&#65533;&#65533;[&#65533;>&#65533;I&#65533;&#65533;
f&#65533;m&#65533;&#65533;BR&#65533;L&#65533;5&#65533;:&#65533;Lr$`2&#65533;&#65533;G
&#65533;H&#65533;&#65533;p&#65533;	3&#65533;&#334;&#65533;&#65533;C&#65533;&#65533;&#65533;&#65533;V-f&#65533;&#65533;&#65533;&#65533;`&#65533;&#65533;}&#65533;5&#635;gD-U&#65533;&#65533;s&#65533;K&#65533;V]&#1403;&#65533;B'&#65533;&#65533;Tm&#65533;&#65533;&#65533;	pAS&#65533;m&#65533;&#65533;B	G&#65533;&#65533;C&#65533;&#65533;k&#65533;&#65533;ST(r&#65533;&#65533;]g&#65533;&#65533;&#65533;&#65533;&#65533;&#65533;U&#65533;&#65533;&#65533;?&#65533;79&#65533;jx&#65533;&#65533;)&#65533;^&#65533;S&#65533;&#65533;&#65533;&#65533;&#65533;^&#65533;&#65533;?&#65533;&#65533;&#65533;}Md_&#65533;&#65533;:&#65533;&#65533;&#65533;&#65533;D&#424;x&#65533;&#65533;T&#65533;'&#65533;Im_h&#65533;80&#65533;{&#65533;&#65533;&#65533;j1&#881;ye&#65533;&#65533;U&#65533;&#65533;DOyZ&#65533;xqMw&#65533;$ r&#65533;0 &#65533;_gaNmd&#65533;L&#65533;h,Q&#65533;|&#65533;&#65533;&#65533;&#1623;V0&#65533;Ir&#1601;&#65533;D&#65533;L&#65533;&#65533;&#65533;)r&#65533;[&#65533;&#65533;v&#65533;&#65533;&#65533;B&#65533;&#459;&#65533;&#65533;&#65533;&#65533;c&#65533;4&#65533;w/&#65533;!&#65533;z#&#65533;i&#65533;&#65533;7&#65533;&#65533;W&#65533;c:&#65533;QbY&#65533;&#65533;REb&#65533;&#65533;^&#65533;&#65533;&#65533;ie&#65533;0&#65533;&#65533;z%&#65533;7&#65533;&#65533;&#65533;v&#65533;*R&#65533;&4&#65533;&#65533;&#65533;&&#65533;<&#65533;h"&#65533;&#65533;&#65533;&#65533;&#65533;&#65533;&#65533;#&#65533;&#65533;K&#65533;B&#65533;Z&#65533;C&#65533;&#65533;_&#65533;h&#65533;&#65533;&#65533;ea&#65533;6&#65533;.=&#65533;p&#65533;Wj<3&#65533;&#65533;&#65533;&#65533;f3&#65533;&#65533;&#65533;&#65533;s&#65533;n)&#65533;&#65533;h&#65533;&#65533;A&#65533;:9j&#65533;}wP&#65533;\&#65533;&#65533;&#65533;"UozSO!&#65533;o&#65533;7x&#65533;&#65533;L&#65533;&#65533;)&#65533;&#65533;_
&#65533;&#1395;=[3X&#65533;&#65533; KTw&#65533;&#65533;&#65533;&#65533;D&#65533;8<&#65533;/&#65533;	@&#65533;&#65533;L&#65533;t&#65533;&#65533;At&#65533;t&#65533;&#65533;q"&#65533;&#65533;Lk*&#65533;&#65533;&#65533;&#65533;&#65533;FG/]&#65533;*&#65533;2&#65533;F&#1465;&#676;N&#65533;X&#65533;&#65533;K\&#65533;o&#65533;&#65533;T&#65533;9&#65533;N&#65533;&#65533;o&#65533;&#65533;V&#65533;&#916;g<0hv&#65533;F&#1372;>L7&#65533;G3&#65533;&#65533;}&#65533;&#65533;[&#65533;u&#65533;&#65533;C @&#65533;&#65533;&#1810;&#65533;h&#65533;
&#65533;&#65533;&#65533;)s&#65533;&#65533;XH,&#65533;n&#65533;&#65533;/0&#65533;&#65533;2&#65533;&#65533;&#65533;&#65533;$`>&#65533;&#65533;4&#65533;e&#65533;&#65533;&#65533;pwB&#65533;&#65533;&#65533;&#65533;&#65533;L&#65533;p(`&#65533;1&#2020;&#65533;&#65533;&#65533;n&#50911;&#65533;&#65533;)&#65533;&#65533;&#65533;&#65533;&#65533;Y&#65533;CT&#65533;;@&#65533;&#65533;B	&#65533;j&#65533;[Y6_d&#65533;G9&#65533;aY&#65533;&#65533;&#65533;&#65533;&#65533;&#65533;E	y&#65533;&#65533;f$`&#65533;&#65533;&#65533;wB{&#65533;&#65533;Q&#65533;&#65533;&#65533;ig&#65533;:iL_B&#65533;*&#65533;j&#65533;t&#65533;t&#1378;F&#65533;St&#65533;G&#65533;&#65533;G&#65533;&#65533;4 t0&#65533;%&#65533;3&#65533;&#65533;&#65533;!&#946;;&#65533;&#65533;`&#65533;&#65533;^v9
&#65533;u&#65533;4&#65533;w%&#65533;w&#65533;3l*&#65533;w.&#65533;F&#65533;'&#65533;&#65533;&#65533;l&#65533;."&&#65533;l@t&#65533; /&#65533;&#65533;&#65533;}!d:&#65533;'P5g"(\ewO&#65533;!6&#65533;&#65533;&#65533;wZ&#65533;z&#65533;@fJ&e&#65533;$0S&#65533;3a|&#65533;&#65533;g&#65533;gA%&#65533;&#65533;p&#65533;&#65533;&#65533;|0&#65533;&#65533;uA~\p\P!7&#65533;eT&#65533;+6t&#65533;0&#65533;&#65533;R2&#65533;@&#65533;n&#65533;GJcQ&#65533;&#65533;&#65533;0&#65533;&#65533;&#65533;^&#65533;&#741;3&#65533;)&#65533;&#65533;]tA&#65533;&#65533;E&#65533;&#65533;&#65533;&#65533;V&#65533;V&&#65533;V&#65533;h&#65533;8P&#65533;?&#65533;k}&#65533;I&#65533;B&#65533;1&#65533;>1&#65533;p&#65533;&#1099;&#65533;&#65533;&#65533;&#65533;*&#65533;`&#65533;&#65533;k&#65533;&#65533;U&#65533;&#396;k&#65533;&#65533;k&#65533;&#65533;a&#65533;w&#65533;q+&#521;&#1640;a&m&#65533;&#65533;@K	&#65533;&#65533;&#65533;
&#65533;&#65533;7:&#65533;bn&#65533;/&#65533;&#65533;-&#65533;&#65533;5&#65533;@&#65533;Wy_zt&#65533;}r&#65533;U1n&#65533;6]A,&#65533;N&#65533;&#65533;A$'B&4&#65533;&#65533;u^&#65533;d&#757;&#65533;&#65533;~&#65533;p&#65533;&#65533;(rQs&#65533;&#65533;&#65533;&#65533;bA&#65533;&#1749;h&#65533;&#65533;&#65533;&#65533;&#65533;|&#65533; c'	^ht*&#65533;2^&#65533;&#65533;k/i&#65533;&#904;&#65533;&#65533;&#65533;F&#65533;h&#472;k&#65533;UF&#690;5}&#65533;&#65533;&#65533;&#65533;-&#65533;&#65533;	&#65533;&#65533;&#65533;7wfE9&#65533;2&#65533;k&#65533;V&#65533;&#65533;&#65533;&#65533;nq&#65533;&#65533;*h&#65533;U&#1602;&#65533;&#65533;&#597;W&#65533;w&#1101;{&#65533;.&#65533;&#65533;&#65533;&#65533;&#65533;&#65533; &#65533;8&#65533;&#65533;]&#65533;-&#65533;&#65533;)L&#65533;`p&#65533;&#65533;&#65533;&#65533;&#16601;&#65533;j&#65533;	&#65533;Bj&#65533;&#65533;&#65533;&#65533;@ &#65533;nq4P
%&#65533;\^&#65533;_&#65533;&#65533;Pm&#65533;&#65533;Q&#65533; k{&#5594;&#65533;7&#65533;&#65533;_&#65533;n &#65533;{&#65533;s&#65533;X&#65533;&#1361;&#65533;&#65533;IcT&#65533;CS#P#&#65533;&#65533;Sya&#65533;r&#65533;~q&#65533;&#65533;-&Hd&#65533;+'&#65533;&#65533;|&#65533;B&#65533;)&#65533;&#65533;&#65533;-&#65533;a&#65533;&#65533;1&#65533;&#65533;F&#65533;
2&#65533;&#65533;=&#65533;&#65533;p&#1529;W&#65533;&#38760;&#65533;&#65533;`T#v&#65533;&#65533;&#65533;Pe&#65533;&#65533;&#38788;=&#65533;9A&#65533;x&#65533; &#65533;v/&#65533;&#65533;*&#65533;&#65533;&#65533;B:&#65533;A{An1&#65533;&#65533;0 n&#65533;&#65533;&#65533;n&#65533; &#65533;1&#65533;&#65533;+&#65533; :&#65533;(*&#65533;=&#65533;&#65533;&#65533;&#65533;(&#65533;PX0	&#65533;&#65533; &#65533;\&#65533;&#65533;&#65533;@&#65533;7&#65533; &#288; &#65533;&#65533;@5&#65533;30*&#65533;&#65533;&#65533;&#65533;&#65533;&#65533;&#65533;E&#65533;&#65533;RR&#65533;&#65533;&#65533;b&#65533;&#65533;P&#65533;t5&#65533;v&#65533;&#65533;&#65533; I&#65533;&#65533; "&#65533;&#65533; &#65533;WjuZ&#65533;Y:&#65533; &#65533;`&#65533;&#65533;2Dn>p&#65533;&#65533;&#65533;-&#65533;&#65533;&#65533;)&#65533;`s&#65533;&#65533;wz&#65533;t:6`&#65533;t&#65533;~:&#65533;J6p&#65533;^&#65533;&#65533;n&#65533;&#65533;{*&#65533;&#65533;`&#65533;&#65533;&#65533;=>*&#65533;&#65533;1 &#65533;l&#65533;j&#65533;qW&#65533;&#65533;r&#65533;&#65533;&#65533;&#65533;&#65533;&#65533;j9&#65533;&#65533;&#65533;&#65533; &#65533;&#65533;&#65533;&#65533;&#65533;&#65533;&#65533;n&#65533;b^1v&#65533;n&#65533; >{&#65533;&#65533;&#65533;&#65533;&#65533;&#65533;6&#65533;i	8&#65533;/&#65533;&#65533;&#65533;&#65533;&#65533;&#65533;&#65533;&#794; |&#65533; &#65533;&#65533;&#65533;&#65533;nh&#65533;Z&#65533;&#37985;&#65533;&#65533;&#65533;&#65533;&#65533;	&#65533;&#65533;a /&#65533;&#65533;\:&&#65533;v&#65533;&#65533;&#65533;&#65533;{q&#65533;&#65533;&#65533;&#65533;K&#65533;:pcP&#65533;&#65533;&#65533;&#10009;&#65533;&#65533;&#65533;&#65533; &#65533;^Q&#65533;&#65533;P&#65533;&#65533;&#65533;6&#65533;&#65533;&#65533;&#65533;&#65533;&#65533;m&#65533;&#65533;&#65533;&#65533;F=z%m&#65533;	&#65533;&#65533;&#65533;p &#65533;i&#65533;&#65533; &#65533;&#378;&#65533;}&#65533;&#65533;&#65533;`>p&#65533;}&#65533;&#65533;&#65533;G&#65533;&#65533;&#65533;&#65533;X&#65533;&#65533;&#65533;:&#65533;2l9&#65533;&#65533;\^&#65533;i &#65533;~&#65533;&#65533;q&#65533;{&#65533;~&#65533;&#65533; N@&#65533;A&#65533;&#65533;&#65533;zh&#1877;&#65533;&#65533;3&#65533;&#65533;z&#65533;)j&#65533;|9`j@&#1440;&#65533;t&#65533;&#65533;k&#65533;&#65533;&#65533;l&#1776;&#65533;P&#65533;&#65533;q[&#65533;r&#65533;u&#65533;&#65533;&#65533;&#65533;&#65533;q&#65533;|&#65533;&#65533;*&#65533;&#65533;&#65533;&#65533;|&#65533;&#65533;}&#65533;&#65533;p&#65533;&#65533;n&#65533;J&#65533;t&#65533;&#65533;J&#65533;&#65533;&#65533;&#65533;;&#65533;&#65533;&#65533;&#2032;&#65533;@	&#65533;&#65533;	&#65533;&#65533;f&#65533;&#65533;&#65533;&#65533;&#65533;" `&#65533;C&#65533;&#65533;&#65533;;F&#65533;&#65533;9&#65533;&#65533;s&#65533;%k&#65533;&#65533;&#65533;&#65533;`)&#65533;&#65533;&#65533;N&#1075;:&#65533;{&#65533;m&#65533;&#65533; &#65533;#!k&#65533;&#65533; &#65533;&#65533;&#997;&#65533;7&#65533;?&#1771;Q/&#65533;1X8&#65533; &#65533;\&#1366; &#65533;Kn&#65533;~  3&#65533;P&#65533;~a&#65533;C&#65533;~&#65533;{)&#65533;Z&#65533;&#65533;C&#65533;~&#65533;snQ&#65533;&#65533;&#65533;	&#65533;&#65533;&#65533;Z&#65533;&#65533;V&#65533;&#65533;&#65533;s&#65533;`&#65533;&#65533;PR&#65533; &#65533;&#65533;&#65533;&#65533;&#65533;&#7772;&#65533;)&#65533;EZ&#65533;&#65533;&#65533;&#65533;&#65533; &#65533;Zk8&#65533;&#65533;&#65533;&#65533;&#65533;&#65533;&#65533;&#65533;?&#65533;%&#65533;+w&#65533;w:&#65533;&#65533;A&#65533;&#65533;P:!&#706;&#65533;{4j&#65533;G&#65533;&#65533;T&#65533;<&#65533;&#65533;)&#65533;&#65533;	&#65533;P&#26300;&#65533;&#65533;&#65533;yW&#65533;W&#65533;P&#65533;&#65533;g&#65533;"&#65533;&#65533;&#65533;M&#65533;A&#65533;-&#65533;&#65533;&#65533;&#65533; &#65533;&#65533;&#65533;g)&#65533;&#65533;x&#65533;&#65533;/ &#65533;&#65533;}&#65533;=:&#65533;&#65533;&#1708;t&#65533;&#65533;&#65533;&#65533;[&#65533;&#65533;&#65533;&#816;nL&#65533;R&#1801;^tZ&#65533;&#65533;Z&#65533; &#65533;t&#65533;
&#65533;&#65533;X&#1601;&#196;A&#65533;&#65533;&#65533;t&#65533;u&#65533;&#65533;&#65533;{au^1&#65533;{&#65533;&#65533;&#65533;&#65533; &#65533;	&#65533;I`{&#65533;,&#65533;@&#65533;"0j2&#65533;;7L&#65533;&#65533;&#65533;&#65533;;&#21276;ca&#65533;&#65533;&#65533;va&#65533;&#65533;&#65533;	4&#65533;&#65533;Ti&#65533;t&#65533;&#65533;CLK&#1619;=w&#65533;&#1757;:&#65533; &#65533;&#65533;^&#65533;
f&#65533;&#730;&#65533; &#65533;)&#65533;^&#65533;&#65533;&#65533;&#65533;})&#65533;h&#65533;[&#1844;b&#65533;&#65533;A&#65533;n&#65533;&#956;&#65533;~	&#65533;d&#65533;-&#65533;&#65533;&#1578;8&#65533;&#1645;!y&#65533;i&#65533;t&#65533;$&#65533;8&#65533; &#65533;:&#65533; n&#65533;+&#65533;JR
&#65533;&#65533;U"PF&#65533;#&#1049;dT&#65533;&#65533;&#135;L:&#65533;l&#65533;&#65533;&#65533;&#65533;&#65533;&#65533;h&#65533;R&#65533;&#65533;&#65533;
&#65533;*V&#65533;&#65533;t&#65533;&#65533;&#65533;S&#1490;^&#65533;&#65533;&#65533;eUV^&#65533;?<h&#65533;&#65533;&#65533;>j&#65533;DbG<&#65533;Kb:&#65533;&#65533;C>nQ&#65533;&#65533;:&#65533;&#65533;&#65533; o9&#65533;&#65533;&#65533;&#65533;&#65533;&#65533;,I&#65533;&#65533;;&#65533;&#65533;&#65533;&#1140;&#65533;\&#65533;&#65533;G=&#65533;=&#1498;&#65533;&#65533;Y&#65533;&#65533;qV&#65533;	&#65533;&#65533;&#65533;`&#65533;0&#65533;&#65533;&#65533;%&#65533;&#65533;"&#65533;&#65533;&#65533;&#65533;&#65533;&#65533;&#65533;&#65533;&#65533;!&#65533;
&#65533;&#519;,&#1071;&#65533;&#65533;&#65533;}&#65533;&#65533;&#65533;&#65533;A&#65533;&#65533;&#65533;&#65533;&#65533;&#65533;&#65533;&#65533;_T&#65533;:&#65533;:&#65533;}&#65533;&#65533;&I&#65533;&#65533; &#65533;1&#65533;&#65533;kq}&#65533;&#65533;v&#65533;"f+z%&#65533;ze&#663;q&#983;&#65533;&#65533; In:l- &#65533;X&#65533;s5&#862;&#65533;sG&#65533;c9W&#1865;&#65533;&#65533;&#922;&#65533;&#65533;C&#65533;n&#65533;&#65533;&#65533;&#65533;&#65533;&#65533;&#65533;@&#65533;~q&#65533;&#65533;&#65533;&#65533;&#65533;0?p&#65533;&#65533;&#65533;&#65533;a&#65533;_&#65533;L&#65533;&#65533;&#65533;^&#65533;&#65533;&#65533;Q&#65533;&#65533;Qnl&#65533;[&#65533;A
&#65533;y,&#65533;&#65533;&#65533; &#65533;p&#65533;=&#65533;&#65533;&#65533;&#65533;&#65533;i]9&#65533;I&#65533;&#1274;z&#65533;&#65533;&#65533;&#65533;_E&#550;j&#65533;8&#65533;<&#65533;&#65533;8&#65533;&#65533;9&#65533;&#65533;&#65533;&#65533;&#65533;&#1697;&#65533;4&#65533;&#65533;&#65533;,&#65533;&#65533;J&#65533;&#65533;G&#65533;V&#65533;&#65533;:&#65533;&#65533;AS6&#65533;&#65533;&#65533;iJS&#1627;&#65533;	&#65533;&#65533;w&#65533;f&#65533;<&#65533;&#65533;&#669;&#65533;b&#65533;&#65533;&#65533;&#65533;&#65533;W&#65533;&#65533;=?&#65533;&#65533;&#65533;8&#65533;&#65533;|&#65533;&#65533;&#65533;&#65533;&#65533;&#65533;&#65533;&#65533;&#65533;L&#65533;&#65533;&#65533;t&#65533;)&#65533;N^&#65533;C&#65533;:&#65533;&#65533;O@&#65533;&#65533;&#1140;:+[&#65533;&#65533;
1&#65533;&#65533;&#50274;&#65533;]=&#65533;&#65533;&#65533;&#65533;	$&#65533;J&#65533;#}G&#65533;&#65533;&#65533;-J+&#65533;8&#65533;&#65533;<&#65533;dkZ&#65533;&#65533;&#65533;H&#65533;&#65533;>0l. &#65533;X$ &#65533;&#65533;(&#65533;_^!&#65533;&#65533;H`H&#65533;&#65533;&#65533;&#65533;Vj&#65533;&#65533;%^IP
&#65533;P
&#65533;&#65533;&#65533;&#65533;&#65533;>`&#65533;b&#65533;h&#65533;&#65533;hW&#65533;d&#65533;`&#1620;1&#65533;&#65533;&#65533;&#65533;&#65533;&#65533;&#65533;I0&#65533;O&#65533;&#65533;&#65533;&#65533;^&#65533;D&#65533;&#65533;&#65533;&#65533;gA&#65533; &#65533;6&#65533;&#65533;~FM&#65533; 	:Q/&#1550;&#65533;a&#65533;&#65533;&#65533; &#65533;&#65533;&#894;&#65533;&#65533; &#65533;&#65533;^&#65533;[^
Q&#65533;&#748;&#65533;&#65533;&#65533;,{&#65533;&#1859;q&#800;&#65533;&#65533;R&#65533;UH &#65533;+&#65533;&#65533;&#54913;&#65533;&#65533;&#65533;&#65533;&#65533;&#65533;&#65533;&#65533;&#65533;~&#65533;<&#65533;D&#65533;&#65533;&#65533;&#65533;&#65533;&#1474;&#675;&#65533;jq&#65533;&#65533;Q&#657;JP&#65533;&#65533;&#65533;!Uea
&#65533;&#65533;&#65533;f&#65533;&#65533;t1:! &#65533; &#880;&#65533;&#65533;&#65533;&#65533;&#65533;t&#65533;&#65533;&#65533;?&#65533;:&#1120;}&#65533;&#65533;:aM`C8&#65533;P&#65533;&#65533;&#65533;-l&#65533;28&#65533;
&#1594;KK&#65533;&#65533;&#65533;&#65533;&#65533;&#65533;&#65533;&#65533;&#65533;&#1072;&#65533;6}&#65533;&#65533;&#65533;; &#65533;	&#65533;&#35641;&#65533;  &#65533;(>&#65533;&#65533;{&#65533;&#65533;!s&#65533;&#65533;rg<&#65533;&#65533;
&#65533;&#65533;&#65533;z&#65533;A&#65533;&#63866;<&#65533;&#65533;J=W8&#65533;h&#65533;&#65533;&#65533;@l&#65533;q&#65533;&#65533;&#65533;&#65533;Q&#65533;&#336;&#65533;&#65533;&#65533;&#65533;P&#65533;&#65533;&#65533;7&#65533;K&#65533;&#65533;&#65533;P&#65533;&#1650;&#65533;d`R&#65533;P]&#65533;	
2}&#65533;R}`&#65533;2&#65533;@&#65533;p^&#65533;<&#65533; 2&#65533;&#65533;&#65533;&#65533;f&#65533;&#65533;Q&#65533;{&#65533;&#65533;~&#65533;&#65533;|&#65533;&#65533;:oX&#65533;&#65533;&#65533;8&#65533;&#65533;p&#65533;Sl9 m&#65533;?WbI&#65533;&#65533;f=&#65533;&#65533;&#65533;`&#65533;t&#65533;&#65533;+6PP&#65533;J&#65533;&#65533;
&#65533;&#65533;&#65533;	&#65533;3 1&#65533;&#65533;@&#65533;D&#65533;P&#65533;B&#65533;&#65533;&#65533;4p&#65533;&#65533;U$V &#65533;+5D,&#65533;F8&#65533;>>!X&#65533;&#65533;&#65533; &#65533;&#65533;x&#65533;&#65533;&#65533;[N&#65533;8&#65533;&#65533;`&#65533;:&#65533;&#65533;T&#65533;&#1057;.
&#65533;q&#65533;t&#65533;Q&#65533;L&#65533;%&#65533;&#65533;&#65533;&#65533;&#65533;zH&#65533;&#65533;3&#65533;&#65533;@"&#65533;&#65533;Gd&#960;=&#65533;8{&#65533;&#65533;Z&#65533;k&#65533;&#65533;}Kg &#65533;5l&#65533;A; .AoP&#65533;&#65533;?P&#65533; &#65533;&#65533;b&#65533;&#65533;$&#65533;S&#65533;1`&#65533;j&#65533;&#65533;&#65533;#w,&#65533;I&#65533;|X&#65533;h&#1189;M,&#65533;&#65533;&#776;&#65533;&#65533;&#65533;p&#65533;&#65533;&#65533;&#65533;Q&#65533;X0&#65533;2*&#65533;&#65533;&#65533;&#65533;@p&#178;&#2509;Wg09&#65533;&#65533;/&#65533;&#65533;]&#65533;`P&#65533;4&#65533;&#65533;&#65533;&#65533;2&#65533;&#65533;&Fo&#65533;&#65533;_PFw&#65533;&#65533;&#65533;'T&#65533;&#65533;i&#65533;&#65533;&#65533;6&#1091;&#65533;&#65533;A&#65533;&#65533;&#65533;kb&#65533;&#65533;H!&#65533;@&#65533;&#621;f&#65533;F&#65533;&#65533;:&#65533;&#65533;&#65533;j!&#65533;&#65533;&#65533;&#65533;2^&#65533;&#65533;
'&#19116;&#65533;&#65533;J&#65533;Hd&#65533;EJ&#65533;(&#65533;&#648;m&#65533;&#65533;G&#65533;&#65533;&#65533;
R&#65533;&#65533;&#65533;&#65533;&#65533;E#&#65533;&#1230; $&#65533;K&#65533; .&#10426;&#65533;x&#65533;.&#65533;&#65533;<&#65533;&#65533;{&#65533;I&#65533;&#65533;&#65533;&#65533;;&#65533;&#65533;#s&#65533;*&#65533;&#65533;M4:&#65533;&#65533;3&#65533;l&#65533;&#65533;3r&#65533;&#65533;&#1705;b&#65533;&#65533;&#1587;$&#65533;Rd &#65533;@&#1026;&#65533;G&#65533;
@&#65533;&#65533;D
&#65533;QE5&#65533;&#1173;&#65533;(&#65533;0=-&#65533;&#65533;&#65533; h3&#65533;&#65533;!&#65533;TS"&#65533;I&#65533;&#65533;"!&#65533;&#65533;&#259;&#65533;*&#748;&#65533;J&#65533;U[&#65533;&#65533;&#65533;&#65533;>&#65533;&#65533;&#65533;&#65533;&#65533;+&#65533;&#848;;*&#65533;2`&#65533;5-Yu"&#65533;&#65533;&#65533;Z%e?R&#65533;8u[R&#65533;&#65533;&#65533;n&#65533;%&#65533;\&#65533;r&#65533;!ts@(&#65533;]&#65533;&#65533;&#65533;tu&#65533;o&#65533; 
&#65533;&#65533;&#65533;/&#65533;&#65533;&#1504;/`2&#65533;;;&#65533;q&#65533;&#65533;8.&#65533;&#65533;v&x&#65533;6&#1753;&#65533;&#65533;&#65533;&#65533;&#65533;g&#65533;&#65533; &#65533;OE&#65533;&#65533;$
3	1&#65533;&#65533;&#65533;&#65533;&#352;&#65533; J+&#65533;e&#65533;&#65533;&#65533;&#65533;&#65533;&#65533;&#65533;&#65533;&#65533;&#65533;&#65533;&#65533;&#65533;y&#65533;&#65533;y(t&#65533;&#65533;f&#65533;{F&#65533;&#65533;!@&#65533; &#65533;fzS&#65533;8&#65533;4(&#65533;Jp"&#65533;L&#65533;&#65533;&#65533;&#65533;v&#65533;&#65533;V&#65533;&#65533;&#65533;&#65533;X&#65533;&#65533;&#65533;"&#65533;l&#65533;&#65533;k&#65533;"6h&#1638;&#65533;&#65533;&#65533;&#1976;&#65533;&#65533;&#65533;&#65533;&#65533;[&#65533;Wm&#65533;&#65533;&#1706;T&#65533;&#65533;Nqn&#65533;?(&#65533;yWr&#65533;_&#65533;&#65533;&#65533;{&#65533;&#65533;N1&#65533;&#65533;&#65533;?;&#65533;&#65533;&#65533;2&#65533;&#65533;1J
&#65533;&#65533;&(h&#65533;&#65533;Y&#65533; y&#65533;'&#65533;&#65533;gOE&#65533;&#65533;k&#65533;&#65533;t&#65533;&#1037;&#65533;L&#65533;&#65533;&#65533;&#65533;&#65533;&#65533;&#65533;&#65533;0&#65533;&#65533;&#65533;&#65533;B&#65533;3&#65533;A&#65533;&#65533;u&#65533;~ Lt&#678;&#65533;l&#65533;&#65533;&#65533;15
&#65533;&#65533;&#65533;&#65533;*1&#65533;0&#65533;>(&#65533;&#65533;&#65533;f|&#65533;&#65533;&#65533;"Ki&#65533;"&#65533;'&#65533;@&#65533;:&#65533;@&#65533;&#65533;&#65533;E&#65533;:&#65533;AH&#65533;&#65533;	^&#65533;Z&#65533;J&#65533;&#65533;D*"&#65533;&#705;&#65533;$&#65533;&#65533;2&#65533;p]&#65533;&#65533;&#65533;`&#65533;&#65533;,D&#65533;&#65533;A&#65533; &#65533;1&#65533;!&#65533;&#65533;!G&#65533;=&#65533;h&#65533;&#65533;z5
2Lm &#65533;r&#65533;&#65533;a&#65533;&#65533;s"&#65533;&#65533;h&#65533;(&#65533;&#65533;0@P&#65533;&#65533;&#65533;d&#65533; &#65533;&#65533;N&#65533;&#385;&#65533;c&#65533;&#65533;M&#65533;	&#65533;u!&u&#34980;&#65533;&#65533;wD&#65533;"X&#65533;&#65533;J&#65533;&#65533;&#65533;F&#65533;@&#35280;&#65533;&#65533;0z&#65533; W&#65533;&#65533;&#65533;X@[U$bH&#65533; &#65533;X< '&#65533;&#65533;M&#65533;&#65533;s\	'&#65533;&#65533;&#606;&#65533;&#65533;,H&#65533;&#65533;&#320;&#65533;&#65533;&#65533;D&#65533;P&#65533;},&#65533;&#65533;b&#65533; &#65533;Z$(uI&#65533;t&#65533;P4&#65533;&#65533;j&#65533;&#65533;&#65533;&#65533;p &#65533;z\Ar0c&#65533;\L&#65533;,&#65533;&#65533;D&#65533;	&#65533;`&#65533;4Ua&#65533;&#65533;*&#65533;&#65533;?&#65533;i,&#65533;0&#65533;C&#65533;&#65533;q `c&#65533;&#65533;D&#65533;&#65533;P&#65533;f&#65533;&#65533;bA&#65533;g&#65533;4.D&#65533;&#65533;&#65533;CA&#65533;Pg&#65533;&#65533;Q&#65533;#B&#65533;E&#65533;&#65533;&#65533;H&#65533;&#65533;&#65533;&#65533;W&#65533;*^&#65533;&#65533;\(&#65533;&#370;!DH$a&#65533;?&#65533;c
D &#65533;,R&#65533;&#65533;&#65533;D
&#65533;&#65533;&#65533;1&#65533;~&#65533;	7,hC>Q&#65533;&#65533;!&#65533;(HI	b&#65533;&#65533;a&#65533;eB&#65533;b&#65533;D&#65533;#&#65533;YjN&#65533;:&#65533;f&#65533;&#65533;r4&#65533;Q	&#65533;&#65533;L6&#65533;&#65533; &#65533;&#65533;&#44774;Zd"&#65533;U5N6&#1370;.~&#65533;&#65533;i&#65533;A&#65533;j&#65533;&#65533;&#65533;&#65533;&#65533;+1&#65533;&#65533;zW,&#65533;&#65533; &#65533;l&#65533;&#65533;HC&#1073;&#65533;}
u&#65533;A&#65533;&#65533;&#65533;i&#65533;?&#65533;q&#65533;&#65533;&#65533;	&#65533;&#65533;&#65533;R&#65533;T&#65533;--&#65533;A&#65533;!&#65533;B"&#65533;ka&#65533;IL&#65533;&#65533;&#65533;4&#65533;zi&#65533;&#65533;<&#65533;&#65533;&#65533;`A&#65533;&#65533;n`(l 
&#65533;G&#65533;XC&#65533;&#65533;&#65533;=D r&#65533;L j 2uH&#65533;7&#65533;&#65533;&#65533;&#65533;B&#65533;C`9&#65533;p&#65533; &#65533;&#65533;>&#65533;I&#65533;&#65533;&#65533;-lzK&#65533;&#65533;&#65533;&#65533;50j&#65533;Z&#65533;jH&#65533;&#65533;&#65533;%
Z&#65533;i&#65533;d6&#65533;&#65533;&#65533;G5&#65533;9&#65533;x&#65533;&#65533;$HT&#65533;&#65533;&#65533;&#65533;,gAl&#65533;&#65533;;z&#65533;^&#65533;&#65533;&#65533;&#65533;&#65533;
l&#65533;k&#65533;1&#65533;&#65533;&>&#65533;?&#65533;_&#65533; &#65533;iKq&#65533;&#65533;&#65533;GX($&#65533;&#65533;&#65533;DR&#65533;&L&#65533;+EA&#65533;u&#65533;V&#65533;&#65533;&#65533;
9&#65533;&#65533;TzS&#65533;&#65533;t@&#65533;R&#65533;O&#65533;V!P&#65533;&#65533;'&#65533;&#802;aD&#65533;&#65533;&#65533;A&#65533;&#65533;)&#65533;-~&#65533;&#65533;&#65533;&#65533;&#65533;C&#65533;D&#65533;2?&#65533;&#65533;&#65533;&#65533;&#65533;&#65533;L"&#65533;5&#65533;@&#65533;&#65533;&#65533;&#65533;&#65533;3&#65533;-&#65533;&#65533;t&#1879;&#65533;Y5&#65533;V%&#65533;^&#65533;&#65533;5&#65533;f&#65533;3&#65533;&#65533;&#65533;g&#65533;&#65533;X&#65533;&#65533;Upiyd&#65533;&#65533;&#65533;i&#65533;8T&#65533;&#65533;~&#65533;&#65533;&#65533;hF&#65533;
 z&#65533;5H_x&#572;;&#65533;&#65533;x&#65533;&#65533;%$&#65533;&#65533;&#65533;iK&#65533;l&#65533;&#65533;P?v)&#65533;_&#65533;2&#65533;&#65533;%&#65533;&#65533;E&#65533;&#65533;O&#65533;&#65533;&#1685;l&#65533;
@ rd"'X&#65533;&#65533;&#65533;Vy&#65533;"h&#65533;&#65533;b&#65533;&#65533;&#65533;
i&#65533;&#65533;&#1086;&#65533;@&#65533;Z&&#65533;kc&#65533;&#65533;[&#65533;I&#65533;&#65533;G'&#65533;2&#65533;<&#65533;!&#65533;&#65533;&#65533;?&#65533;&#1051;&#65533;&#65533;&#65533;&#65533;AS&#65533;&#65533;X`&#65533;&&#65533;<&#65533;L^>&#65533;7&#1020;&#65533;xO&#65533;&#65533;a
3&#65533;&#65533;Q&#65533;/]4&#65533;&#65533;/b&#65533;&#65533;&#65533;&#65533;&#65533;@.&#65533;`,4&#65533;&#65533;&#65533;t&#65533;Sj/&#65533;Z&#65533;6&#65533;p=;&#65533;a&#65533;&#65533;&#65533;
qC&#65533;&#65533;&#65533;{S&#65533;6_&#65533;&#65533;=&#65533;&#65533;&#65533;&#65533;@@&#1362;&#65533;.&#65533;TM&#65533;&#65533;~&#65533;&#65533;&#65533;#4A&#65533;<V&#65533;&#65533;&#65533;&#65533;&#65533;X&#65533;A&#65533;&#65533;ny&#65533;&#65533;&#65533;@&#65533;&#65533;&#65533;^&#65533;	&#65533;@&#65533;&#65533;&#4173;&#65533;&#65533;&#65533;&#65533;&#65533;&#65533;A&#65533;&#65533;h&#65533;&#65533;&#65533;&#65533;A&#65533;c&#65533;&#65533;&#65533; &#65533;&#65533;&#65533;1&#65533;	Lb^&#65533;&#65533;$&#1184;&#65533;&#65533;@|&#65533;O8&#65533;2&#65533;&#65533;c&#65533;_&#65533;x&#65533;;&#65533;&#65533;&#65533;&#65533;&#65533;&#65533;x&#65533;B&#65533;E&#65533;p&#65533;&#65533;H&#65533;&#65533;^&#1659;g&#65533;i}&#65533;&#65533;`&#65533;g&#65533; &#65533;v&#65533;3*&#65533;V&#65533;T&#65533;~q&#65533;O*R&#65533;&#65533;X&#65533;&#65533;&#65533;&#65533;&#65533;&#65533;&#65533;&#65533;~&#65533;r&#65533;K&#65533;&#65533;w&#65533;=&#65533;|d&#65533;&#65533;&#65533;<E&#65533;&#65533;`(S &#65533;&#65533;5&#65533;> @8&#65533;&#65533;&#65533;V-d&#65533;&#65533;?&#65533;(&#65533;&#65533;&#65533;&#65533;8 &#65533;&#65533;&#65533;&#65533;/&#65533;<&#65533;&#572;&#65533;&#65533;.&#65533;&#65533;n&#65533;&#65533;&#65533;M&#65533;&#65533;#<&#65533;&#65533;fH&#65533;f&#65533;&#65533;5&#65533;%&#65533;&#65533;24S&#65533;&&#65533;&#65533;p CO&#65533;&#65533;&#65533;&#65533;&#65533;YA/&#65533;&#65533;&#65533;&#65533;&#65533;&#65533;&#65533;&#65533;&#65533;@c&#65533;&#65533;[=&#65533;@= &#65533;&#65533;&#65533;A&#65533;&#65533;*&#65533;&#65533;&#603;&#65533;&#65533;&#65533;&#1947;&#65533;D3&#65533;&#65533;&#65533;=_&#65533;*&#65533;(&#1923;&#169;J&#65533;&#244;-J9/D&#65533;&#65533;&#65533;&#65533;-5&#65533;0&#65533;,&#65533;&#65533;V0&#65533;1&#65533;&#65533;&#65533;'&#65533;&#65533;&#65533;&#65533;>&#65533;h&#65533;P&#65533;&#65533;&#65533;&#65533;&#65533;&#65533;&#65533;:?&#65533;J&#65533;&#65533;S?&#65533;i&#65533;&#65533;&#65533;&#65533;&#65533;&#724;J&#65533;&#65533;&#65533;>B&#259; )&#65533;&#65533;&#65533;@&#65533;X8<B&#65533;h&#65533;&#65533; $&#65533;&#65533;K&#65533;&#188;@38&#65533;8&#65533;&#65533;&#65533;A&#65533;&#65533;t&#65533;2&#65533;&#65533;.&#65533;&#1551;&#65533;/H&#65533;&#65533;p&#65533;%&#65533;&#65533;&#65533;&#65533;&#65533;&#65533;O&#65533;&#65533;&#65533;ZA &#65533;&#65533;p&#65533;&#65533;&#65533;O&#65533;,&#65533;&#1028;&#65533;	'&#65533;;&#65533;&#65533;=0&#65533;&#65533;&#65533;&#65533;+B&#65533;8&#65533;&#45835;&#65533;&#65533;L\&#65533;&#65533;+&#65533;%&#65533;3%&#65533;&#65533;: &#667;<k<=kD&#65533;-t&#65533;ti&v&#65533;Gw&#65533;*&#1570;2&#65533;"{&#65533;&#65533;/|&#65533;&#65533;3&#65533;&#65533;;>&#65533;&#65533;+&#65533;07l&#65533;6&#65533;#&#65533;8&#65533;">&#65533;&#65533;|&#65533;&#65533;C&#65533;4&#65533;&#65533;5`s&#65533;A<
&#65533;pW ?H&#65533;b&#321;&#65533;E&#65533;&#65533;&#65533;%&#65533; &#65533; &#65533;</&#65533;&#65533;&#65533;b@&#299;&#65533;&#65533;4&#65533;<&#65533;&#65533;<$L&#65533;',&#65533;&#65533;&#65533;M:&#65533;DZ&#65533;d=&#65533;&#65533;(&#65533;&#65533;*&#65533;&#65533;&#65533;2(`J=&#232;&&#65533;E&#65533;T.O2f&#65533;
<&#65533;&#65533;k&#65533;@PB&#65533;&#65533;&#65533;&#65533;;J&#65533;p&#65533;&#65533;&#65533;&#65533;&#65533;&#65533;&#65533; &#65533;&#65533;&#65533;Fz&#65533;%)&#65533;&#65533;)<&#65533;&#65533;&#65533;&#65533;z,C/d02&#65533;&#65533;~&#65533;&#65533;G|v"&#65533;&#65533;"
t`&#193; &#513;xC&#65533;1&#65533;&#65533;&#65533;&#65533;Q&#65533;B#&#65533;&#65533;&#65533;!&#65533;&#65533;$,&#65533;&#65533;K&#65533;C?,,&#65533;l
&#65533;P&#65533;&#65533;&#65533;&#65533;&#65533;&#65533;#&#65533;&#65533;&#65533;&#65533;&#65533;&#65533;&#65533;&#65533; &#65533;D&#65533;; #&#65533; &#65533;&#65533;<O&#65533; * &#65533;88b$@&#65533;$&#65533;&#65533;&#65533;?&#65533;#&#65533;&#65533;(N&#65533;K*p&#65533;&#65533;#;zE&#65533;H&#65533;&#65533;&#65533;:&#65533;&#65533;&#65533;&#65533;&#65533;{&#65533;op<&#65533;&#65533;&#65533;&#65533;&#681;$D&#65533;Np&#65533;&#65533;[	&#65533;MP&#65533;&#1289;&#65533;NA&#763;&#65533;N&#65533;h&#65533;s|&#65533;q4&#65533;&#65533;S&#65533;&#65533;&#65533;4B&#65533;, &#65533;&#65533;&#65533;&#65533;&#65533;%&#65533;&#65533;P&#65533;(+&#65533;&#65533;&#65533;z&#1826;k9.&#65533;&#65533;&#252;G4&#65533;~&#65533;&#65533;l>,2&#65533;&#65533;9H&#65533;&#65533;94&#65533;L&#65533;&#65533;6&#65533;C9"1<tH&#1886;&#65533;l&#65533;&#65533;(&#1428;*&#65533;L&#65533;&#65533;LA:;2&#65533;0&#65533;M0&#65533;&#271;&#65533;86&#65533;&#65533;Z&#65533;<&#65533;&#65533;&#65533;&#65533;H&#65533;N&#65533;&#65533;&#65533;FS&#65533;&#65533;&#65533;&#65533;&#65533;&#65533;&#1211;&#65533;&#65533;,&#65533;"d&#65533;J&#65533;&#65533;7&#65533;&#65533;&#65533;&#65533;K&#65533;&#65533;&#65533;?Z(&#65533;&#65533;&#65533;So&#65533;&#65533;&#65533;&#65533;Dp&#65533;x&#65533;&#65533;%&#65533;&#65533;&#65533;X &#65533;&#65533;&#65533;&#65533;H&#65533;&#65533;m|<&#65533;&#65533;&#65533;@B&#65533;\&#65533;&#65533;&#65533;D$L&#65533;&#65533;<t&#65533;&#65533;;&#479;&#65533;P&#65533;&#65533;&#1086;T&#65533;&#65533;@&#65533;N&#65533;!}D&#65533;&#65533;GTm&#65533;EU.J&#65533;r
Hwb&#789;&#65533;L5&#65533;&#65533;:&#545;&#65533;&#65533;&#65533;&#65533;:&#65533;!&#65533;D&#65533;&#65533;51&#65533;d&#65533;&#65533;&#65533;?,(&#65533;&#65533;&#65533;[:&#65533;0R&#65533;&#65533;&#65533;&#65533;M{&#65533;8 &#65533;`L&#65533;&#65533;@Km&#20254;&#65533;<&#65533;CH5N&#65533; &#65533;<&#65533;N&#65533;#&#65533;&#65533;&#65533;7&#1474;&#65533;&#1536;<&#65533;S&#65533;ZO&#65533;&#65533;&#372;s&#65533;&#65533;:*b&#1807;l&#65533;&#65533;&#65533;!M&#65533;!( &#65533;"&#65533;AJ&#65533;&#65533;&#65533;K&#65533;s&#65533;F&#65533;sT&#65533;&#65533;&#65533;#&#65533;&#65533;&#1276;yH&#65533;4&#65533;K&#65533;&#65533;s&#65533;&#65533;\PM<&#65533;&#1976;&#65533;$U&#65533;&#65533;Oe&#1621;&#65533;&#148;=}L&#65533;U3&#65533;&#65533;N&#65533;&#65533;&#16116;{&#65533;0&#65533;d&#65533;3\&#65533;&#65533;&#65533;&#65533;&#65533;'&#65533;Z&#65533;&#65533;&#65533;&#65533;&#65533;Q&#65533;C&#65533;CB&#65533;&#65533;&#65533;;"&#65533;D&#65533;P&#865;&#65533;&#65533;&#65533;C(!&#65533; &#65533;()&#65533;&#65533;'&#65533;J&#65533;8&#65533;t&#65533;&#65533;&#65533;G&#65533;RG5&#65533;&#643;&#65533;IM&#65533;&#65533;&#65533;#&#316;&#65533;&#232;H<ql&#65533;J&#883;&#65533;&#65533;N&#65533;&#65533;:&#65533;S&#65533;XZ&#65533;O&#65533;@&#1547;{&#65533;&#1219;&#65533;&#359;r&#65533;&x&#65533;1CX&#65533;m&#65533;8&#65533;&&#65533;X&#65533;&#65533;.&#65533;&#65533;&#65533;&#65533;P&#65533;k&#65533;&#756;,P&#65533;sK&#65533;&#65533;I&#65533;&#65533;K &#65533;n&#65533;&#65533;@=1&#65533;8&#65533;&#65533;&#65533;&#65533;Y&#65533;q&#1622;=&#65533;&#65533;&#65533;&#755;&#65533;B&#1707;]YU&#65533;&#65533;"x&#65533;"&#65533;%&#65533;&#65533;&#65533;&#65533;c&#65533;&#65533;m&#65533;&#65533;&#65533;,&#65533;L4&#65533;&#65533;&#65533;&#65533;!$B&#65533;52&#65533;Q&#65533;-&#65533;&#65533;&#65533;&#1694;&#65533;]&#65533;5&#65533;K&#65533;(|
f&#65533;i&#65533;(&#65533;LFR&#522;D&#65533;&#65533;&#65533; &#65533;&#65533;&#65533;&#65533;&#65533;;8&#65533;&#65533;_&#65533;-&#65533;N@&#65533;k&#65533;-]&#65533;&#65533;&#65533;$OR&#65533;w`&#65533;&#65533;&#65533;X= &#65533;wX&#1794;X&#65533;i&#65533;:HO&#65533;h&#65533;&#65533;-&#65533;`&#65533;8&#65533;&#36832; &#65533;&#65533;k&#65533;.'8&#1537;&#65533;=&#65533;?&#65533;&#65533;&#65533;zB&#65533;C&#65533;&#65533;x&#65533;G&#65533;TDEMLGp&#65533;&#65533;&#65533;&#1540;&#65533;&#1913;&#65533;&#65533;!&#65533;&#65533;!n5/&#65533;U&#65533;"&#65533;&#65533;&#65533;&#65533;&#65533;6d&#65533;~&#688;[eW#t&#65533;&#65533;7&#65533;&#65533;^&#65533;&#65533;X;1&#65533;
&#65533;&#65533;&#65533;\Sc&#65533;D$5&#65533;-&#65533;'&#65533; &#65533;&#65533;&#65533;+&#1474;&#65533;&#1858;&#2947;;8&#65533;%Y&#65533;<&#65533;+`&#65533;&#65533;I&#65533;&#65533;&#1251;&#65533;I;&#65533;a&#65533;9%&#1028;~5&#65533;"|&#65533;-&#65533;&#65533;:(&#65533;&#65533;X&#65533;&&#65533;-lk&#65533;%H&#65533;"&#65533;X&#65533;b QWb&#65533;6&#65533;|&#65533;8&#65533;.&#65533;.5&#65533;&#65533;{&#65533;&#65533;&#65533;&#65533;&#65533;D W&#65533;e&#65533;$T&#65533;q%&#65533;&#65533;,&#65533;&#65533;&#65533;%.&#65533;"UU&&#65533;M&#65533;$&&#65533;&#65533;Q&#65533;&#65533;&#65533;,r&#1362;sL&#65533;2&#1950;&#65533;&#65533;&#756;&#65533;&#65533;&#65533;,&#65533;&#65533;S3&#65533;&#65533;&#65533;&#65533;&#65533;q5~&#65533;&#65533;&#65533;&#806;&#65533;&#65533;c&#65533;M&#65533;&#65533;&#198;&#65533;\S&#65533;&#65533;&#65533;&#65533;&#65533;t&#65533;e&#65533;&#65533;&#65533;z$&#65533;0&#65533;@#&#706;&S&#65533;&#65533;&#65533;y &#65533;s&#65533;@&#65533;&#1181;&#65533;O&#65533;\&#1474;&#65533;8S&#65533;&#65533;&#65533;&#65533;&#65533;C&#1804;j&#65533;@&#65533;`&#65533;j&#65533;&#65533;&#65533;9&#65533;_&#65533;&#65533;@A=&#65533;&#1066;RQ6&#65533;`8&#65533;O&#65533;&#65533;z&#65533;C&#577; 8;&#65533;R&#65533;SB&#65533;&#65533;0&#65533;i&#65533;3&#65533;F$G~&#65533;@&#65533;fvcv&#65533;&#65533;&#65533;&#65533;&#65533;84fv&#65533;$UU&#65533;&#65533;&#156;Y&#65533;&#65533;&#65533;&#65533;U&#65533;%&#65533;&#65533;`&#65533;V&#65533;f&#65533;&#65533;"7&#65533;!/*5&#65533;D&#65533;'R5&#35934;r&#65533;&#65533;&#65533;&#65533;&#1924;(1&#65533;t&#65533;&#29048;zVV(t1&#65533;9&#65533;&#65533;&#65533;&#65533;:I&#65533;V$`&#65533;&#65533;&#65533;i|&#65533;&#1712;&#2012;F&#65533;&#4400;[&#65533;[&#65533;ZN&#65533;&#65533;&#65533;&#65533;&#65533;&#65533;x&#65533;n&#65533;]&#65533;\'&#65533;&#65533;&#1050;h&#65533;&#65533;&#65533;&#65533;.&#65533;&#65533;&#65533; &#65533;0&#65533;w&#65533;7&#65533;P&#65533;&#65533;&#65533;&#1028;8.&#65533;&#65533;&#65533;&#65533;&#65533;Q&#65533;&#65533;&[&#65533;32&#65533;{&#65533;&#65533;I&#65533;zl&#65533;&#65533;l&#65533;+8-&#65533;3%&#65533;&#65533;_&#65533;&#1238;&#65533;XGu&#65533;\&#65533;&#65533;m&#65533;&#65533;5bb&#65533;00b&#65533;4d9JCY&#65533;&#65533;&#65533;&#65533;(&#1417;&#65533;,&#65533;&#65533;tCtHC3 H-F&#65533;9P&#65533;&#65533;&#65533;/&#65533;&#65533;&#65533;b&#65533;X&#65533;x&#65533;2&#65533;&#776;l&#1696;P&#65533;y_&#65533;&#65533;&#65533;&#65533;&#65533;&#65533;&#65533;E&#65533;w&#65533;&#65533;&#65533;wMY&#65533;&#65533;&#65533;&#1696;&#65533;gH&#65533;&#65533;&#65533;J&#65533;K&#65533;&#1059266;6&#65533;E&#65533;N&#65533;&#65533;[&#65533;&#65533;&#65533;&#65533;&#65533;&#931;&#65533;&#65533;&#65533;:&#65533;=&#65533;H:&#65533;&#65533;&#65533;&#65533;i'QH&#65533; &#65533;&#203;&#65533;&#65533;*&#65533;&#65533;&#65533;'9Q&#65533;%&#65533;&#65533;&#65533; &#65533;
%x&#65533;5
l&#65533;QxQP&#65533;#&#65533;&#65533;&#65533;1&#65533;&#65533;V*&#65533;&#65533;?&#65533;&#65533;&#65533; &#65533;K&#65533;^K &#65533;<8&#65533;&#65533;&#65533;s&#65533;&#65533;&#65533;I&#65533;&#65533;MM&#65533;&#65533;%&#65533;=*&#65533;&#65533;&#65533;n&#65533;z&#65533;&#65533;c&#65533;^&#65533;&#65533;&#65533;K&#65533;&#65533;Um+~D&#65533;2&#65533;43&#65533;&#65533; &#65533;&#65533;b/&#65533;o&#65533;lQ2&#65533;&#65533;&#65533;)&#65533;&#65533;&#65533;W+g&#65533;&#58079;&#65533;!&#65533;&#65533;&#65533;&#65533;
V&#65533;2&#65533;8M&#65533; &#65533;5>&#65533;>vs&#65533;p&#1548;V#&#65533;g&#65533;&#65533;1&#65533;p&#65533;&#65533;&#65533;@&#65533;&#65533;&#65533;&#65533;A t&#65533; F>&#65533;]&#65533;&#65533;K&#65533;&#65533;S&#65533;>&#1026;&#65533;&#642;&#65533;&#65533;Q@&#65533;&#65533;&#65533;&#65533;H&#65533;&#65533;H&#65533; &#65533;&#65533;g&#65533;&#65533;$&#65533;&#65533;x&#65533;&#65533;+ &#65533;&#65533;(&#65533;&#65533;(&#65533;^&#65533;<u&#65533;u&#321;(&#65533;fP&#65533;IDK&#65533;M&#65533;dWv$l]h&#65533;&#65533;$J&#65533;=&#65533;#&#65533;4&#65533;&#65533;&#65533;&#65533;H>&#65533;&#65533;Mt]&#65533;G&#65533;	&#65533;&#65533;&#65533;TM>&#65533;-'X-&#65533;LK&#65533;')VL&#65533;&#65533;&#65533;&#65533;&#65533;!&#65533;&#65533;L&#65533;&#65533;Y&#65533;i&#65533;&#65533;k&#65533;&#65533;{&#65533;!V&#10310;[&#65533;Z&#65533;&#65533;&#65533;&#65533;&#645;`7(&#65533;&#65533;&#65533;&#65533;&#65533;&#65533;&#65533;&#65533;D
&#65533;hD&#65533;&#65533;&#65533;&#65533;Xw TKU&#65533;&#65533;$j'8&#65533;&#65533;_wP&#65533;5&#65533;&#65533;^&#65533;&#65533;&#65533;&#65533;>&#65533;*&#65533;&#65533;M&#65533;n&#65533;CxJ&#65533;&#65533;&#65533;F&#65533;fh&#65533;i&#65533;&#65533;&#65533;LeoT&#65533;^&#65533;&#65533;p&#65533;&#65533;&#65533;hS&#65533;&#65533;&#1950;DT&#65533;&#65533;&#65533;&#65533;F&#65533;$&#65533;&#1000;&#2044;&#1604;8&#20787;&#1987;0&#65533;&#2016;&#65533;X~&#65533;@&#65533;&#65533;oFw&#65533;&#65533;&#65533;&#65533;&#65533;&#65533;&#65533;p&#65533;&C&#65533;,&#65533;&#65533;&#65533;&#65533;&#65533;&#65533;c&#65533;&#65533;P&#65533;&#65533;'Q&#65533;&#65533;&#65533;0&#65533;&#65533;&#65533;&#65533;&#65533;&#65533;&#65533;&#65533;&#65533;F&#65533;-1<<&#65533;&#65533;&#65533;[&#65533;	&#65533;&#65533;&#65533;&#65533;&#65533;&#65533;_&#65533;\&#65533;&#65533;:&#65533;&#65533;&#65533;z&#65533;&#65533;#h&#65533;#&#65533;&#65533;&#65533;&#65533;L&#65533;&#65533;8 &#65533;&#65533;&#1776;T&#65533;K;&#65533;&#65533;7&#65533;&#65533;i&#65533;&#1219;H&#65533;&#65533;0&#65533;&#65533;&#65533;&#65533;"Dx@&#65533;&#65533;&#65533;&#65533;"&#65533;0
" 0&#65533; &#65533;&#65533;p	&#65533;&#65533;&#65533;&#65533;l&#65533;&#65533;&#2032;&#65533;&#65533;}z&#65533;O&#65533;&#342;8\&#65533;&#65533;`&#65533;b&#65533;u&#65533;&#65533;&#65533;&#529;^z&#65533;&#65533;&#65533;&#65533;&#65533;-&#65533;&#65533;&#65533;&#65533;&#65533;&#65533;&#65533;&#65533;&#65533;&#65533;&#65533;xz`&#65533;&#65533;4&#65533;&	&#65533;J &#65533;&#65533;;`&#65533;&#65533;T&#65533;=z&#65533;p&#65533;
 &#65533;&&#65533;&#65533;P&#65533;Z&#65533;=&#65533;~M&#65533; &#65533;&#1150;~&#65533;,x0&#65533;&#134;#NX&&#65533;&#65533;2&#65533;C&#65533;&#65533;gX,&#65533;0&#65533;&#65533;&#65533;&#65533;&#65533;&#65533;&#65533;&#65533;l&#65533; &#65533;g&#65533;6`&#65533;j&#1451;Q&#65533;F&#65533;&#65533;ouB&#65533;sh;D7'&#65533; &#65533;&#65533;|&#65533;@'&#65533;&#65533; &#65533;&#856;&#65533;&#65533;&#65533;&#65533;1&#65533;0&#65533;&#65533;&#65533;&#65533;&#65533;w_&#65533;q&#609;&#65533;K:|&#65533;,~&#65533;?&#735;7&#65533;&#65533;&#65533;"&#65533;.&#65533;P&#65533;&#65533;r&#65533;KA$&#65533;?8,X0&#65533;_54&#65533;Z&#65533; &#65533;&#65533;$j&#65533;A^&#65533;tPA^&#65533;&#65533;T&#65533;&#65533;&#65533;&#65533;T<uDM&#65533;&#65533;u&#65533;O&#65533; t&#65533;?Rh&#65533;A*&#65533;&#65533;Q'q&#65533;E&#65533;<&#65533;S&#65533;&#65533;&#65533;P	&#65533;W&#65533;\PD&#65533;!&#65533;A&#65533;(&#65533;&#65533;?21&#1921;}&#65533;&#65533;&#65533;$ZPWAS&#65533;&#65533;&#65533;QQh&#65533;&#65533;&#65533;x&#65533;?V&#65533;XI&#65533;aT&#65533;@&&#65533;q&#65533;&#65533;w&#9831;&#65533;{&#65533;&#1639;&#65533;Q(B&#65533;e&#65533;&#65533;&#65533;g&#65533;hv&#65533;f&#65533;Y&#65533;P&#65533;&#65533;&#65533;&#65533;o@&#65533;6&#65533;H&#65533;&#65533;f&#65533; &#65533;)s&#65533;&#65533;&#65533;s#&#65533;&#65533;&#65533;t&#65533;Uw&#65533;&#65533;h&#65533;&#65533;u&#65533;f&#65533;&#65533;&#65533;
&#65533;}&#65533;&#65533;&#65533;U_O&#65533;&#65533;&#65533;+a<&#65533;
Bv&#65533;_LqP&#65533;&#65533;D&#65533;N&#65533;?H&#65533;&#65533;b@&#65533;@`94&#65533;?&#65533;[a&#65533;H&#65533;SG&#65533;&#65533;&#65533;P5&#65533;P&#65533;+&#65533;&#65533;'&#65533;&#1867;'&#65533;&#65533;&#65533;)5:&#265;&#65533;&#65533;oN&#65533;"&#65533;'9&#1352;bV&#65533;#&#65533;m&#65533;&&#65533; RB?E&#65533;FTT&#65533;Pb&#65533;U&#65533;&#65533;Bt&#65533;Bh&&#65533; &#65533;&#65533;&#65533;q&#65533;&#65533;\&#65533;&#65533;6&#65533;&#65533;&#65533;;E&#65533;
X&#65533;&#65533;f@w&#65533;hB?[[&#65533;f&#65533;&#65533;&#65533;l&#65533;&#65533;b&#65533; :&#65533;&#65533;f&#65533;&#65533;&#65533;&#65533;&#65533;&#65533;&#65533;&#65533;&#1766;&#65533;!&#65533;&#65533;A&#65533;&#65533;3&#65533;Q&#65533;&#65533;pb&#65533;&#65533;q&#65533;v&#65533;t^v&#65533;&#65533;3`[&#65533;&#65533;&#65533;?&#65533;K%&#65533;%&#65533;&#65533;{9&#65533;&#65533;H&#65533;&#65533;&#65533;A&#65533;UXi&#65533;&#65533;&#65533;+&#65533;&#65533;&#65533;$&#65533;C5&#65533;?&#65533;&#65533;&#65533;&B]%&#65533;&#65533;&#65533;&#65533;d&#65533;&#65533;&#65533;&#65533;S 7:&#65533;I1&#65533;P&#65533;&#65533;1&#65533;&#942;Cg &#65533;&#65533;R~&#65533;&#65533;Q&#65533;&#65533;&#65533;G&#65533;&#65533;C&#65533; e&#65533;&#65533;&#65533;&#65533;&#65533;\&#65533;P&#65533;&#65533;j&#65533;&#65533;&#65533;&D&#65533;&#65533;&#65533;[&#65533;&#65533;&#65533;&#65533;&#65533;%P0&#65533;&#65533;&#65533;]x%T&#65533;&#65533;&#65533;&#2046;&#65533;&#65533;&#65533;&#65533;f&#65533;&#65533;&#65533;shH&#65533;&&#65533;&#65533;OlJ&#65533;g5&#65533;&#65533;&#65533;
h&#65533;&#1868;&#65533;7f&#65533;&#65533;86&#65533;&#65533;}&#65533;F&#65533;&#65533;6&#65533;&#65533;&#65533;&#65533;&#65533;&#65533;v&#65533;&#65533;eVxjPx&#65533;?&#65533;(N0&#65533;A
&#65533;&#65533;&#65533;&#65533;!&#65533;&#65533;gE+&#65533;R&#65533;&#65533;G&#65533;&#65533;e&#65533;&#65533;2&#65533;&#65533;,&#65533;&#65533;&#65533;&#65533;v	&#65533;&#65533;!&#65533;&#65533;&#65533;&#65533; d@i&#65533;&#65533;&#65533;QE&#65533;&#65533;&#65533;K&#65533;"&#65533;&#65533;&#65533;w&#65533;&#65533;B0&#65533;p&#65533;&#65533;&#65533;&#65533;xV<&#65533;&#65533;&#65533;&#65533;]8Z&#65533;&#65533;&#65533;&#65533;[, c;H&#65533;6&#65533;2&#65533;ye&#65533;&#65533;Yb 4&#65533;	+#&#65533;[&#535;&#65533;&#65533;&#65533;D9&#65533;+i&#65533;KbR2&#65533;&#65533;G/&#65533;&#65533;(A!&#65533;4&#65533;	&#65533;&#65533;&#65533;&#65533;&#65533;&#65533;f&#65533;&#65533;i&#65533;g&#65533;&&#65533;&#65533;Y&#65533;9E&#65533;|*T&#65533;1&#65533;q&#65533;S*P0&#65533;&#65533;&#65533;&#65533;?&#59446;&#65533;3&#65533;}&#65533;`&&#65533;&#183;&#468;=$&#65533;&#65533;&#65533;&#65533;18&#65533;\S?&#65533;#&#65533;W &#65533;&#1093;+e&#65533;KC&#65533;&#65533;&#65533;1&b&#65533;&#1047;)&#65533;L&#65533;&#65533;/&#65533;&#65533;&#65533;&#65533;1&#65533;&#65533;&#65533;&#65533;E&#65533;&#65533;%&#65533;&#65533;K&#65533;&#65533;0&#65533;&#65533;h&#65533;&#65533;&#65533;&#65533;&#65533;-x EHCyT$&#65533;n&#65533; &#65533;&#65533;&#65533;&#65533;&#65533;:$&#65533;&#65533;H&#65533;&#65533;&#65533;tbK&#65533;*&#1658;&#65533;&#65533;1&#65533;&#65533;/&&#65533;\:&#65533;%9&#65533;&#65533;&#65533;&#65533;&#65533;&#65533;)O{zI&#65533;Mh*&#65533;*&#65533;F&#65533;R&#65533;&#65533;&#65533;&#65533;n&#65533;&#65533;4&#65533;l&#65533;iX&#65533;T&#65533;f&#65533;)K!d&#65533;&#65533;q&#65533;&#65533;b"&#65533;9&#65533;&#65533;&#65533;_&#65533;@&#65533;b&#65533;&#65533; &#65533;&#65533;Rq&#65533;d&#65533;a&#65533;qE&#65533;\s%&#1531;E&#65533;&#65533;&#65533;=&#65533;&#65533;0&#65533;&#65533;&#65533;K&#65533;?&#65533;&#22916;4&#65533;d&#65533;&#65533;&#65533;2A&#65533;Ki&#65533;&#65533;&#65533;!&#65533;fns&#65533;&#65533;QR &#65533;\ !&#65533;&#65533;G&#65533;&#65533;&#51747;&#65533;&#65533;dF&#65533; G&#65533;&#812;0 &#65533;CA&#65533;@h &#65533;&#65533;t&#65533;&#65533;:^&#65533;J&#65533;&#65533;K&#65533;"D!&#65533;&#65533;A&#65533;&#65533;Z&#65533;&#65533;&#65533;&#528;&b&#65533;9&#65533;1&#65533;"de&#65533;J&#65533;,P&#65533;9&#65533;#A&#527;O&#65533;k&#65533;&#65533;&#65533;~&#65533;1Mf&#65533;&#65533;M&#65533;q #&#65533;J&#65533;&#65533;2&#65533;&#65533;}%:hc&#65533;&#65533;|&#65533;S&#65533;Bsvy&#65533;&#65533;zul&#65533;&#65533;t&#65533;*d&#65533;&#65533;m=y&#65533;C>X&#627;&&#65533;v&#65533;&#65533;&#65533;&#65533;&#65533;a&#65533;&#65533;&#65533;&#65533;
&#65533;&#65533;&#65533;W&#65533;w?&#65533;I&#1778;&#65533;P&#65533;'&#65533;&#65533;&#65533;&#65533;TH&#65533;,&#65533;&#65533;Aj&#65533;&#65533;&#65533;!D&#65533;&#65533;&#65533;&#65533;&#65533;"&#65533;&#65533;VNWx&#65533;&&#65533;&#65533;'&#65533;&#65533;&#65533;H&#65533;&#65533;\&#65533;&#65533;"&#65533;&#65533;&#65533;&#65533;$&#65533;vl V&#65533; *lb#&#65533;XG:&#65533;D:0&#65533;&#1238;s3&#65533;,&#65533;&#65533;*&#65533;&#65533;^&#65533;\c&#65533;@&#65533;&#65533;&#65533;&#65533;6{ p&#65533;!|!m&#65533;Q&#65533;F&#65533;7&#1170;&#65533;t`>#THa&&#65533;&#65533;T&#65533;?&#65533;&#65533;&#65533;&#65533;*&#65533;&#65533;&#65533;T&#65533;&#65533;\&#65533;JZ2M6&#65533;&#65533;MV&#65533;&#65533;jM%GS&#65533;&#65533;&#65533;/&#710;`&#65533;:0<_'&#65533;&#65533;v[&#65533;&#65533;Ya&#65533;&#65533;l#&#65533;+{&#65533;&#65533;&#65533;h6[&#65533;&#902;&#65533;&#65533;&#65533;&#65533;&#65533;\&#65533;&#65533;&#65533;
&#65533;2&#65533;<&#65533;.&#65533;h&#65533;C&#65533;koA&#65533;JA'X&#65533;"=&#65533;&#771;M&#65533;&#65533;f+4t&#65533;YB&#65533;@&#65533;&#65533;&#65533;[&#65533;&#65533;&#65533;`$&#65533;M&#65533;.&#65533;p!&#65533;n&#768;IG2&#65533;&,t9&#65533;&#65533;&#65533;r&#65533;"$&#65533;\&#65533;&#65533;  0&#65533;e&#65533;&#65533;d&#25518;t&#65533;2&2M&#65533;	&#65533;|lwze!&#65533;&#65533;A }W8A&#65533;&#65533;9&#65533;'=&#65533;&#1048;&#65533;2B&#65533;4l&#346;Q&#65533;&#65533; T:&#65533;E]@L15&#65533;f&#65533;&#65533;Ad3&#65533;&#65533;mld&#65533;&#65533;P&#65533;&#65533;|&#65533;:&#65533;vB|-&#132;&#65533;&#65533;"&#65533;&#65533;&#65533;d&#65533;&#65533;&#65533;&#65533;0&#65533;7l&#65533;&#65533;;&#65533;>&#65533;8!Bz&#65533;&#65533;F&#65533;X~&#65533;BL&#65533;&#65533;&#65533;&#65533;&#65533;&#65533;]&#65533;U&#65533;&#65533;X&#65533;&#65533;p&#65533;!&#65533;O&#65533;&#765;&#65533;|&#65533;&#65533; &#65533;&@&#65533;,&#65533; &#65533;&#65533;m&#65533;8&#65533;&#65533;xc&#65533;&#65533;&#65533;&#65533;&#150;&#65533;&#65533;6&#65533;&#65533;2d&#65533;&#65533;`|$&#65533;h&#65533;&#65533;#&#65533;U&#58781;Z&#65533;5&#65533;y&#65533;M&#65533;L&#65533;&#65533;&#65533;&#65533;]&#65533;&#65533;&#65533;&#65533;B#&#65533;Ud&#65533;&#65533;<&#65533;&#1679;4&#65533;<&#65533;&#65533;B&#65533;g&#65533;&#65533;_i&#65533;j&#65533;&#65533;x0&#65533;v&#65533;&#65533;IM&#65533;U&#65533;&#65533;&#65533;&#65533;&#65533;)&#65533;&#65533;&#65533;&#65533;:d&#65533;&#65533;r&#65533;X&#65533;&#65533;?t&#65533;%&#65533;x&#65533;&#65533;!&#65533;&#65533;I&#65533;F&#65533;&#1924;X%,&#65533;&#65533;5&#65533;@B@&#65533;&#65533;&#65533;,Z`<W&#65533;&#65533;&#65533;@&#65533;Y&#65533;&#65533;&#65533;e=&#65533;PHO,&#65533;&#65533;5^U$&#65533;&#65533;,&#65533;&#65533;WD&#65533;Z)0&#65533;?0&#65533;,4A&#65533;&#65533;&#65533;QA&#65533;q&#65533;_l&#65533;]8&#65533;&#65533;^&#65533;&#65533;&#65533;%&#65533;Z&#65533;\B4&#65533;&&#65533;&#65533;&#65533;&#65533;&#65533;&#65533;&#65533;	^H!&#65533;&#65533;`&#65533;L4&#65533;&#65533;U<&#65533;I&#65533;&#65533;?&#65533;,&#65533;L&#65533;H&#65533;&#65533;T&#65533;l&#65533;&#65533;&#65533;&#65533;&#65533;&#65533;&#65533;)M&#65533;&#65533;&#65533;P&#65533;3&#65533;@O&#65533;_b&#65533;F&#65533;D&#1304;&#65533;!&#65533;~&#65533;E&#65533;9&#65533;&#65533;uJ,E&#65533;1YZ&#65533;&#65533;[w&#65533;
&#65533;&#65533;&#65533;&#65533;aR&#65533;&#65533;&#65533;'v(&#65533;]&#65533;9&#65533;&#65533;_&#65533;] &#65533;&#65533;,A&#65533;&#1880;sQ&#65533;q&#65533;T&#65533;&#65533;&#65533;X&#65533;	HM&#65533;&#65533;M&#65533;&#512;\&#65533;E&#65533;|Wt1&#65533;&#65533;&#65533;&#497;X&#65533;&#65533;E&#65533;&#717;&#65533; 8cO&#65533;&#65533;
4K&#65533;-&#65533;&#65533;A^
Z:DK &#65533;&#65533;&#65533;b.&#65533;b&#65533;&#65533;&#65533;F &#65533;&#65533;n&#951;&#65533;&#65533;<&#1187;&#65533;]&#65533;u&#65533;&#65533;&#65533;g(&#65533;:
*!&#65533;*5&#65533;&#65533;D+=&#65533;a&#65533;_&#65533;&0&P&#65533;Q8&#65533;x0&#65533;&#65533;d`&#65533;xdGF&#65533;&#490;&#65533;
&&#65533;z&#65533;&#65533;&#1861;$&#1937;&#65533;&#65533;&#65533;&#65533;P&#65533;&#65533;&#65533;&#65533;P&#65533;f&#65533;&#65533; Dh&#829;%&#65533;&#26177;&#65533;&#65533;&#516;9&#65533;&#65533;OJ&#65533;&#65533;&#65533;&#65533;&#65533;e&#65533;&#65533;&#65533;H4&#1803;&#65533;&#65533;(&#268;vu&#65533;[&#65533;&#65533;&#65533;X &#65533;&#65533;PXW:-&#65533;&#65533;E&#65533;8&#65533;&#65533;O&#65533;&#65533;&#65533;$-&#65533;&#65533;\L&#65533;&#65533;	&#65533;&#65533;@&#65533;Z>=&#65533;&#255;&#65533;Vi&#65533;&#65533;]&#65533;&#65533;&#1376; ]&#65533;&#65533;#&#65533;&#65533;j(bd&#65533;O&#65533;&#65533;&#65533;?&#769;&#65533;PM`,&#65533;C&#154;&#65533;A&&#65533;&#65533;&#65533;xT&#65533;%"D&#65533;a&#65533;Fn&#65533;Z}P&#65533;&#65533;T&#65533;&#65533;J&#65533;&#65533;E
i&#65533;&#65533;&#65533;&#65533;5&#65533;&#65533;&#540;&#65533;&#65533;t&#65533;&#65533;&#65533;Z.&#65533;Z&#65533;?&#65533;$&#65533;&#65533;&#65533;_&#65533;&#65533;4&#65533;&#65533;,C\&#65533;&#65533;&#65533;}EC&#65533;&#65533;&#65533;EM0 &#65533;O&#65533;&#65533;&#65533;&#65533;M&#65533;S&#65533;Ov&#65533;E&#65533;c&#65533;&#65533;&#65533;&#1822;&#65533;BW&#65533;&#65533;&&#65533;&#65533;X&#65533;%l&#65533;&#65533;H@&#65533;	f&#65533;qeD`&#65533;+&#65533;&#65533;&#65533;d&#65533;
&#65533;9%W&#65533;"$&#549;&#65533;&#65533;e&#65533;g&#65533;|&#65533;&#65533;O&#65533;&#65533;&#65533;g&#65533;F&#65533;&#65533;&#65533;?*h &#65533;=B&#65533;R&#65533;$dm$&#65533;,aJq&#65533;&#65533;&#65533;8&#65533;#&#65533;#>&#65533;	&#65533;_&#65533;(&#65533;D&#65533;u `Ot&#65533;Z&#65533;&#65533;<P&#65533;F|&#65533;&#65533;5&#65533;Ij&#65533;.zEG&#65533;S<&#65533;X&#65533;=&#65533;&#65533;&#65533;x&#65533;f-&#65533;&#748;\oB&#65533;2&#65533;&#65533;&#65533;&#65533;B&#65533;!B&#65533;`~N&#65533;&#65533;(S&#1446;&#65533;0FO&#65533;f_&#65533;C(&#65533;&#65533;-&#65533;&#65533;&#65533;&#65533;&#65533;'P&#65533;&#65533;&#65533;&#65533;+&#65533;=E&#514624;&#65533;&#65533;&#65533;@1x&#65533;G&#65533;&#65533;
&#65533;&#65533;`8A*&#65533;&#65533;&#931;&#65533;&#65533;&#65533;&#65533;=&#65533;?l&#65533;&#65533;UF(!J&#65533;&#65533;&#65533;`&#65533;&#1204;A&#65533;&#65533;o&#65533;&#65533; &#65533;&#65533;,!&#65533;&#65533;&#65533;l&#65533;V=fDF&#16838;&#65533;r&#65533;&#65533;$&#65533;ErbOl&#492;&#65533;&#65533;Z&#65533;e&#65533;
}&#65533;<&#65533;L0_M&#772;&#65533;&#65533;$B4'&#65533;-&#65533;&#65533;9b&#921;&#65533;&#65533;<&#65533;`p&#65533;T&#65533;&#65533;&#65533;&#65533;c4&#1177;&#65533;LD&#65533;&#65533;&#65533;i&#65533;j&#65533;Yh&#32541;&#65533;$(caM&#65533;C&#65533; &#65533;{&#65533;MzA&#65533;&#65533;&#65533;(Tx&#65533;&#65533;&#65533;B&#65533;&#65533;&#65533;
&#65533;I&#65533;]&#65533;!5&#65533;&#65533;&#65533;&#65533;K&#65533;NB 4C)&#65533;&#65533;&#65533;"D&#65533;>&#65533;3&#65533;&#65533;R0A&#65533;&#65533;&#65533;&#65533;6&#65533;&#65533;&#65533;&#65533;j`r&#65533;.U&#65533;&#65533;F&#494;&#65533;&#65533;&#65533;)E&#65533;o&#65533;&#1159;&#65533;&#65533;&#65533;N&$F&#65533;F&#65533;F&#65533;fz&#65533;Z&#65533;j%&#65533;&#26520;&#65533;&#65533;,&#65533;G&#65533;~C\Mb&#65533;%s&#65533; pz&#65533;a&#65533;,J&#65533;P&#65533;P|t&#65533;&#65533;&#65533;Y&#65533;&#65533;&#65533;&#65533;K&#65533;OD&#65533;\&#65533;0+`@&#65533;_&#65533;[&#65533;-&#65533;)Vj6&#65533;N&#65533;&#65533;-THaM&#65533;&#65533;_&#35445;&#65533;b&#65533;N&#65533;&#65533;4&#65533;&#65533;"&#65533;&#65533;+&#65533;&#65533;&#65533;.&#65533;&#65533;L&#65533;D&#65533;8&#290;&#65533;1&#65533;&#65533;N&#65533;&#65533;&#65533;&#65533;f&#65533;F{-&#65533;?&#65533;!&#65533;&#65533;R&#65533;#&#65533;A&#65533;&#65533;&#65533;&#65533;L&#835;&#65533;S&#65533;F&#65533;&#65533;&#65533;&#65533;#&#65533;&#65533;aPdb&#65533;M&#65533;&#65533;&#65533;&#65533; Bl&#65533;&f&#65533;!&#65533;&#65533;}&#65533;\&#65533;&#65533;=[_&#65533;&#65533;&#65533;&#65533;&#65533;#L"F&#65533;&#65533;j&#65533;&#65533;	UR&#65533;&#65533;Q\&#65533;Y&#293;&#65533;&#65533;DnVE&#65533;YW&#65533;&#65533;WX&#65533;C&#65533;?&#65533;AS2&#65533;C&#65533;&#65533;&#65533;1K&#65533;&#65533;c9DYt&#65533;A0 7.&#65533;&#65533;m&#1978;"&#65533;@&#65533;&#65533;&#65533;&#65533;F&#65533;f&#1710; &#65533;&#65533;&#65533;/&#65533;$-&#65533;&&#65533;o!y&#65533;\B&#65533;&#65533;&#65533;VK&#65533;Bpy&#65533;&#65533;&#65533;@&#65533;&#65533;$&#65533;Q]&#65533;&#65533;&&#65533;A&#65533;}&#65533;":(S&#65533;C$E&#65533;&#65533;Rd&#65533;&#65533;	&#65533;u&#65533;lG&#65533;h&#65533;p&#65533;&#65533;&#65533;%m&#65533;{4[z&#65533;&#65533;A&#65533;&#65533;GW&#65533;&#65533;&#65533;&#65533;&#65533;,`$&#65533;<N^&#65533;&#65533;&#65533;yB&#65533;&#65533;TK&#65533;&#65533;g
&#65533;-&#65533;&#65533;&#65533; So&#65533;:&#65533;0&#65533;&#65533;F&#65533;&#65533;(X/a&#65533;&#65533;q'D&#65533;&#65533;&#65533;?&#65533;&#65533;,&#65533;&#65533;#p&#65533;&#65533;&#65533;&#65533;1c&#65533;:&#65533;?|i:!&#65533;&#65533;t&#65533;&#65533;&#65533;A&#65533;&#65533;&#65533;N&#65533;&#65533;
&#65533;&#65533;6&#65533;6&#65533; ;&#318;&#65533;&#307;&#65533;&#65533;9D&#65533;&#873;&#65533;]BB	PS&#65533;r&#65533;&#65533;!&#65533;&#65533;r&#65533;r&#65533;&#65533;*&#65533;rRJg&#65533;(!&#65533;&#65533;j&#65533;a&#65533;_&#1348;R&#1333;FBj&#65533;&#65533;&#65533;V&#65533;MB&#65533;.&#65533;&#65533;O&#65533;l&#65533;&#65533;&#65533;&#65533;G&#65533;l2c0&#65533; $*&#974;&#65533;HZs&#65533;&#65533;&#65533;&#552;&#65533;e&#65533;&#65533;_l4R&m&#65533;&#65533;[&#65533;&#65533;&#65533;z&#65533;-&#65533;Br9&#65533;&#65533;MN&#65533;DHD&#65533;&oRkS&#65533;\&#65533;&#65533;&#65533;(&#65533;&#65533;&#65533;EE=A&#65533;HHCR&#65533;&#65533;?&#65533;&#65533;&#65533;&#65533;3H&#65533;&#65533;sX&#65533;I&#65533;&#65533;&#65533;H&#65533;:&#65533;&#65533;&#65533;&#65533;/&#65533;&#286;&#65533;&#65533;&#65533;B(&#65533;&#65533;&m`&#65533;A!IB&#65533;'&#65533;&#521;AB&#65533;$&#65533;&#65533; &#65533;#&#65533; @)5&#65533;&#65533;e&#65533;!&#65533; 
ldZe Q	f&#65533;v&#2013;&#65533;&#65533;9&#65533;+&#65533;R	&#65533;AV&#65533;n&#65533;&#65533;&#65533;&#65533;-&#65533;&#65533;&#65533;zh13&#65533;&#65533;_&#65533;&#65533;&#65533;&#65533;&#65533;&#65533;Z&#65533;&#65533;&#65533;8&#65533;n&#65533;1&#65533;,\s5&#65533;&#65533;\&#65533;|7;D&#65533;"mA&#186;&#65533;&#65533;&#65533;&#65533;3&#65533;&#65533;&#65533;&#1602;e&#65533;&#65533;H&#729;&#65533;&#65533;&#65533;UXmO&#65533;1&#65533;8&#65533;;&#65533;E&#65533;A=X&#65533;A&#770;=&#65533; &#65533;A&#65533;&#65533;A+&#65533;&#65533;D=&#65533;4&#65533;&#65533;j&#65533;f&#65533;q&#65533;Fd&#65533;f3&#65533;LA&#65533;&#65533;vm1&#65533;d$&#65533;&#65533;&#65533;&#65533;&#65533;#&#65533;/B&#65533;&#152;&#65533;kB@&#65533;a&#65533;&#65533;D!T D&#65533;&&#65533;4B&#65533;&#65533;A&#65533;QB8Yy  &#65533;&#65533;CO&#65533;,&#65533;&#65533;"&#65533;t_\[O&#65533;XO&#65533;&#65533;Ou{wZ&#65533;&#65533;OB&#65533;,&#65533;_p&#65533;&#65533;&#65533;&#65533;mj~P&#65533;&#65533;0P&#65533;d(BDd&#65533;&#65533;E&#65533;&#65533;LY&#65533;Z%D&&#65533;|&#65533;&#65533;("	E&#65533;}&#65533;&#65533;&#65533;]8	&#65533;wx&#65533;&#65533;\&#65533;n`&#65533;&#65533;]:AlY&#65533;$&#65533;;&#65533;e&#65533;N^&#65533;4bw&#65533;N&#65533;_L&#65533;C,&#65533;u&#65533;x_ti&#65533;&#65533;,l6g&#65533;&#65533;&#65533;&#65533;?4&#65533;KAyf&#65533;&#65533;9&#65533;sB&#65533;l&#65533;&#65533;&eKUJk&#65533;&#65533;FxB&#65533;k&#65533;&#65533;8$K&#65533;&#65533;+a&#65533;&#65533;&#65533;P&#65533;	&#65533;&#65533;C&#65533;N&#65533;8&#65533;&#65533;&#65533;&#65533;A&#65533;&#65533;_&#65533;7&#65533;&#65533;O{&#65533;{&#65533;&#65533;&#65533;&#65533;t&#65533;&#65533;4*&#65533;&&#65533;&#65533;jn}&#1138;a"!6u&#65533;&&#65533;C0M+L&#65533;X&#65533;0&#65533;WU&#65533;Jf&#65533;&#65533;&#65533;`\G&#65533;&#65533;&#65533;&#65533;x&#487;&#65533;&#65533;.xB&#65533;&#1812;:&#65533;4&#65533;&#65533;&#65533;&#65533;w&#65533;:`&#65533;&#65533;w\&#65533;9G&#65533;~&#65533;d&#65533;)&#65533;8&#65533;bq&#65533;tM&#65533;&#65533;F2&#65533;&#65533;"&#65533;&#1730;eL%D&#65533;&#65533;C4&#65533;c;ed&#65533;&#65533;c&#65533;aV&#65533;3&#65533;&#65533;sk#h&#65533;&#65533;r&#65533;so:&#65533;<&#65533;&#65533;&#65533;&#65533;&#65533;D&#65533;&#65533;D8&#65533;<S&#65533;C&#65533;&#65533;*&#65533;B8e&#65533;&#65533;v&#65533;&#65533;&#65533;&#65533;Fo&#65533;^q[l:&#65533;&#65533;&#65533;CJ&#65533;&#65533;&#65533;&#65533;&#65533;.Z&#65533;#/&#65533;U&#65533;&#65533;&#65533;K&#65533;&&#65533;&#65533;D&#65533;&#65533;_&#65533;&#65533;8Fw&#65533;&#65533;&#65533;&#65533;y&#65533;&#463;&#65533;&#65533;&#800;+&#65533;-'&#65533; &#65533;&#65533;Ar&#65533;Um&#65533;&#65533;`&#65533;&#65533;&#65533;&#65533;j0$&#65533;S5&#65533;&#65533;|UE&#762;&#65533;&#65533;:DE&#65533;uaH[&#65533;&#65533;z&#65533;m8&#65533;h@iAK&#65533;&#65533;&#65533;&#65533;&#65533;&#65533;k&#1678;\&#65533;&#65533;g&#65533;O7D&#65533;&#65533;oB&#65533;&#1790;u&#65533;B&#65533;&#65533;&#65533;&#65533;&#65533;d&#65533;&#65533;&#65533;D&#65533;&#65533;&#65533;,L&#65533;&#65533;&#1766;&#65533;&#65533;R)eC;&#65533;'P4`pmLY&#65533;&#65533;:HV&#65533;"&#65533;hL&#65533;&#65533;L&#65533;&#65533;&#65533;&#65533;&#65533; &#65533;JD&#65533;&#65533;&#65533;&#65533;&#65533;o&#65533;&#65533;&#65533;&#65533;&#65533;&#65533;D&#65533;&#65533;8A&#65533;
&#1908;]y&#65533;C`|_d&#65533;&#65533;&#65533;
&#1375;&#65533;&#65533;&#1356;Cb&#65533;k$+&#65533;&#65533;H&#65533;&#65533;&#65533;&#2020;8TdSE&#65533;&#65533;y&#65533;&#65533;F&#1702;&#65533;<&#65533;y&#65533;wx?[&#65533;{&#65533;Os&#65533;&#65533;G&#65533;;&#65533;D&#65533;&#65533;)&#65533; &#65533;&#65533;(&#65533;&#65533;&#65533;&#65533;F&#65533;&#65533;&#65533;&#65533;&#65533;&#65533;&#65533;R&#65533;?&#65533;D&#65533;&#65533;A8&#65533;X0K&#65533;[}X&#65533;}`&#65533;&#65533;&#65533;&#65533;k&#65533;vN&#65533;&#65533;&#65533;&#998719;&#65533;Z&#65533;BD&#65533;&#65533;&#65533;^&#65533;M&#65533;O&#1467;&#65533;N@d_	@LJ3&#65533;&#65533;&#65533;"&#65533;&#65533;&#10199;&#65533;&#65533;VK81!C&#65533;M6&#65533;@1&#65533;)&#65533;0I?R&#65533;$,$&&#65533;?'&#65533;&#65533;p<&#65533;$&#65533;&#65533;&#65533;&#65533;%&#65533;gO;{:&#65533;hQ&#65533;G&#65533;&U&#65533;&#65533;&#65533;&#65533;g[`y&#65533;&#65533;&#1256;&#65533;&#65533;&#65533;d&#65533;bi&#65533;^&#65533;&vb&#65533;9&#65533;:(hD&#65533;&#65533;#&#65533;&#65533;&#65533;:1m[&#65533;u&#1274;&#65533;7oOA]&#65533;ia&#65533;&#65533;\<{j&#65533;&#65533;?GI&#65533;&#65533;[&#65533;&#65533;&#65533;?&#65533;&#65533;!&#65533;|&#65533; P&#918;1#&#65533;&#65533;E&#65533;.&#65533;&#1796;&#65533;&#65533;&#65533;MXO&#65533;&#65533;&#65533;&#65533;K &#65533;&#65533;&#65533;&#65533;7&#65533;eaT&#65533;&#65533;&#65533;&#65533;&#65533;&#1784;&#65533;&#65533;?&#65533;&#787;#&#65533;}t&#65533;,&#65533;M&#65533;&#858;&#65533;&#65533;&#65533;&#65533;Oc!&#65533;&#65533;S&#65533;'L3}"&#65533;&#65533; &#65533; 8&#65533;&#65533;`&#65533;&#65533;&#65533;&#65533;S&#65533;n&#65533;`y&#65533;+

&#65533;&#65533;pm&#65533;&#65533;&#65533;X&#65533;&#65533;,`P&#65533;&#65533;,8&#65533;&#65533;)&#65533;i@*&#65533;&#65533;6&#65533;&#65533;&#65533;"d&#65533;&#65533; &#65533;\r&#65533;@&#65533;&#65533;&#453;&#65533;&#65533;&#65533;'&#65533;^lL&#65533;i&#65533;&#65533;&#65533;9&#65533;`(B;&#65533;&#65533;&#65533;A&#65533;c&#65533;1&#65533;c&#65533;@G%u&#65533;&#65533;&#585;&#65533;|&#65533;){j2&#65533;&#65533; &#65533; K&#65533;&#65533;r&#65533;JA ,&#65533;+&#65533;&#65533;3&#65533;D
&#65533;0*F&#65533;~&#49955;&#65533;&#65533;S&#65533;erA&#65533;&#65533;(&#65533;l&#65533; &#65533;f&#65533;S&#65533;"1&#65533;&#65533;&#65533;&#65533;&#65533;(7&#65533;v&#65533;"&#65533;&#65533;C&#65533;&#65533;&#65533;[&#65533;<4&#65533;`&#65533;&&#65533;&#65533;&#65533;&#65533; &#65533;&#65533;&#65533;:&#65533;6&#148;'O-&#65533;h&#65533;&#65533;f&#65533;&#65533; &#65533;&#65533;&#65533;&#65533;X&#65533;;`&#65533;&#65533;P&#65533;G{&#65533;HX&#65533;*!U7&#65533;6J6&#65533;)p&#611;	Y&#65533;!?LDo&#65533;&#65533;&#65533;&#65533;pR&#65533;&#65533;D&#65533;'5!I&#65533;X.&#65533;,&#65533;y&#65533;&#65533;&#65533;{&#65533;b&#65533;&#65533;EXX&#65533;&#65533;&#65533;&#65533;&#451;&#65533;&#65533;&#65533;&#65533;Y&#65533;E&#65533;&#65533;&#65533;&#65533;R2&#65533;,2N|)&#65533;&#65533;0X4&#65533;i2&#65533;uX&#65533;&#65533;X&#65533;,`&#65533;W!HR&#65533;#&#65533;&#65533;6&#65533;g "&#65533;S&#65533;6&#65533;8&#65533;&#65533;&#65533;d&#65533;&#65533;5&#65533;&b&#65533; L&#731;u&#65533;XoU&#65533;<&#65533;#&#65533;Q&#65533;;&#65533;S&#65533;&#65533;3t&#65533;)&#65533;&#65533;&#65533;&#65533;M&#65533;KH&#36994;K&#65533;S&#65533;&#65533;s&#65533;i&#65533;&#65533;&#65533;&#65533;U&#65533;&#65533;&#65533; &#1478;~=&#65533;!&#65533;&#65533;&#65533;)@/h&#65533;&#65533;&#65533;&#65533;e&#65533;
&#65533;&#65533;&#65533;gqn]&#328;Y(v&#14862;&#65533;m\&#65533;q:$&#65533;&#65533;bJw"x&#65533;X&#65533;&#65533;9&#65533;<&#65533;r<7&#65533;`&#65533;&#65533;1&#65533;t*&#65533;&#65533;@L&#65533;&#65533;$&#65533;&#65533;k&#65533;
&#65533;&#65533;&#65533;i_&#652;&#65533;&#65533;
c&#65533;w&#65533;&#65533;M&#65533;@>&#65533;&#65533;
&#65533;&#65533;L&#65533;&#65533;&#65533;%&#65533;"&#65533;@5!&#65533;l&#65533;P&&#65533;&#65533;&#65533;o&#65533;dEohL&#65533;&#65533;&#65533;&#65533;&#65533;&#65533;&#65533;Z&#65533;&#65533;.&#65533;&#65533;&#65533;&#65533;&#65533;&#65533; &#65533;'L&#65533;&#65533;4&#65533;&#65533;(&#65533;&#65533;&#65533;&#65533;o&#65533;&#65533;&#65533;+&#65533;=&#65533;p&#65533;4&#65533;&#65533;&#65533; &#65533;&#65533;F&#65533;&#65533;`&#65533;!n&#65533;&#65533;&#65533;v&#65533;&#65533;D(}:&#65533;&#5397;&#65533;&#65533;DMC&#65533;"WL&#65533;	#4G&#129;9&#760;&#65533;E&#65533;&#65533;&#65533;jC&#912;"&#65533;Bl&#65533;&#65533;&#1840;1&#65533;r~&#65533;C}1&#65533;LY&#65533;5&#65533;&#65533;&#65533; q"&#65533;s&#65533;D&#65533;&#65533;&#260;&#65533;&#65533;+m	&#65533;[&#1810;&#65533;&#65533;&#65533;&#65533;]4&#65533;&#65533;&#65533;&#65533;x&#65533;&#65533;2&#65533;&#65533;&#65533;8&#65533;&#65533;&#65533;Ef2&#65533;&#65533;Wh f'&#1112;&#65533;#&#65533;&#65533;V&#65533;2&#65533;&#65533;c&#65533;&#65533;&#65533;&#65533;&#65533;&#65533;&#65533;4&#65533;g	O&#65533;ZS&#65533;&#65533;i&#65533; &#65533;!O&#65533;9&#65533;Lg
y &#65533;Fn&#65533;&#65533;&#65533;}jmC$&#65533;D2&#65533;&#65533;X&#65533;&#65533;&#65533;ME&#403;&#65533;M&#65533;&#65533;&#65533;Y'&#65533;&#65533;
&#65533;&#65533;m"&#65533;&#1566;@x&#65533;I&#65533;(Kp&#65533;&#65533;&&#65533;c=#q&#65533;k&#65533;E&#65533;&8R&)&#65533;&2&#65533;0P&#65533;&&&#65533;I	&#65533;x&#65533;&#907;&#65533;&#65533;&&#65533;LFG&#65533;&#65533;0j&#65533;&#65533;y&#65533;&#1157;&#65533;'I&#65533;&#65533;7&#65533;&#65533;NtNib&#65533;Y&#65533;L&#65533;&#65533;&#65533;&#65533;&#1299;(^Z&#65533;s&#65533;&#65533;~s&#65533;#&#65533;&#65533;&#65533;#&#65533;&#65533;&#65533;&#65533;&#65533;f&#65533;`&#65533;&#65533;&#561;&#65533;&#65533;cO&#65533;&#65533;!]{&#65533;P4&#65533;(&#65533;,q<&#65533;&#65533;H&#65533;&#65533;@W!d=Y&#65533;&#65533; X&#65533;&#2020;&#65533;i&#65533;a,eR!&#65533;n&#65533;&#65533;&#65533;)&#65533;&#65533;&#65533;&#65533;&#65533;ok&#65533;1&#65533;&#65533;2&#65533;&G&#65533;0&#65533;*&#3273;&#65533;MK&#65533;M&#65533;eQ&#65533;1&#65533;&#65533;&#65533;&#280;&#65533;&#65533;&#65533; &#4475;}&#65533;&#65533;&#65533;m&#65533;&#65533;&#65533; &#65533;Ub&#65533;w&#65533;&#65533;"}a&#65533;&&#65533;&#65533; &#65533;N&#65533;)cD&#65533;&#65533;B~&#65533;&#65533;&#65533;&#65533;7&#65533;&#929; &#65533;,
&#65533;U4&#65533;&#65533;!d&#65533;(&#65533;X &#65533;&#654;S(.&#65533;adW&#65533;Y&#65533;&#65533;`&#65533;$gB&#65533;&#65533;&#65533;^&#65533;&#65533;&#65533;I&#65533;PqT&#65533;&#65533;u&#1472;-&#65533;h&#65533;oV&#65533;c	&#65533;f*&#65533;&#65533;,B&#65533;k&#65533;pA&#65533;&#65533;6r&#65533;`A&#65533;&#65533;&#65533;&#65533;2&#65533;&#65533;&#65533;e&#65533;`&#65533;GjQkzP&#65533;V\	&#1590;&#65533;4&#65533;&#65533;IS&#65533;&#65533;&#65533;aIV&#1898;h]&#65533;jO&#65533;&#65533;Q(&#65533;&#65533;>&#730;V&#65533;&#65533;&#65533;&#65533;%&#65533;Q&#65533;-}&#65533;#^&#65533;&#295;e&#65533;(&#65533;Qki&#65533;&#65533;&#65533;%R&#65533;&#65533;&#65533;=p&#65533;
y&#65533;A&#1562;dz&#258;&#65533;y&#65533;&#65533;&#65533;&#65533;&#501;&#65533;$r&#65533;M&#65533;L&#65533;N&#65533;&#65533;i4&#65533;u&#65533;e&#65533;C&#65533;&#65533; t1&#65533;!R6pY&#65533;ND&#65533;&#65533;f3+Y&#65533; Q&#65533;IlB&#65533;&#65533;Z&#65533;&#65533; !F&#813;R&#65533;&#65533;
&#65533;H&#65533;&#65533;]9*!&#65533;&#65533;7x&#65533;&#65533;&#65533;C%&#65533;i({&#65533;t"]&#65533;&#65533;&#65533;&#65533;,&#65533;&#1424;&#65533;B&#65533;k\&#65533;B&&#65533;V&#65533;&#65533;o&#65533;:=&#65533;'?-UyD?P&#65533;4!&#65533;&#65533;&#65533;F<b&#65533;,*j!u&#65533;~&#65533;&#65533;&#65533;&#65533;M$H&#65533;&#315; /`&#65533;V&#65533;p9&#65533;@&#65533;Ti&#65533;R&#65533;E&#65533;&#65533;dn&#65533;U&#65533;&#65533;E0nl&#65533;&#65533;?&#65533;&#65533;B&#65533;&&#65533;p&#65533;Blbc;A&#65533;&#65533;e [eiO&#65533;&#65533;&#65533;m8&#65533;S&#65533;&#65533;&#65533;&#65533;&#65533;Ii&#65533;N&#65533;.Nc&#65533;&#65533;"&#65533;&#65533;t&#65533;v&#65533;&#65533;`wP1&#65533;x&#507;'%&#65533;&#65533;&#65533;Q&#65533;D`&#65533;&#65533;(&#65533;*&#65533;&#65533;&#65533;D &#65533;-&#65533;&#65533;h0m&#65533;6&#65533;&#65533;r&#65533;&#65533;&#65533;"&#65533;&#65533;N3&#65533;mh&#65533;&#1798;&#65533;&#65533;]v&#65533;8'r&#65533; $&#65533;&#65533;&#65533;&#65533;@&#65533;7&#65533;z&#65533;G*&#65533;&#65533;&#65533;C&#65533;&#65533;4e&#515;XR&#65533;&#65533;&#65533;{0&#65533;&#65533;&#65533;q&#65533;&#65533;&#65533;n&#65533;A&#65533;%&#65533;&#65533;B&#65533;&#65533;&#65533;&#65533;&#65533;i&#65533;LB&#65533;N&#65533; 
&#65533;! &#65533;&#65533;U&#65533;&#165;, &#65533;$&#65533;!&#65533;&#65533;A&#65533;&#65533;@&#65533;co&#65533;&#65533;?^=&#65533;&&#65533;&#65533;M&#65533;U&#65533;`&#65533;&#65533;$(#E@&#65533;&#65533;7&#1925;&#65533;U&#65533;&#65533;;&#65533;&#65533;o&#65533;l&#65533;&#65533;&
&#65533;#`&#65533;$Z&#65533;&#1440;&#65533;b	r&#65533;&#65533;{&#65533;`&#65533;&#65533;&#65533;rBZ0p&#65533;&#65533;&#65533;H+&#65533;
&#65533;&#65533;&#65533;&#65533;0&#65533;&#65533;a&#65533;&#65533;s$>p&#65533;LnK&#65533;&#65533;&#65533;
8&#65533;! &#65533;^#&#65533;""
X&#65533;&#65533;&#65533;&#65533;&#65533;&#65533;"&#65533;&#65533;0&#65533;&#65533;&#65533;&#65533;&#1070;xC&#65533;&#65533;&#65533;&#65533;>&#65533;&#392;&#65533;&#65533; 2&#65533;0&#65533;&#65533;&#65533;&#65533;.&#65533;&#65533;&#1854;Aa&#65533;)y&#65533;@@&#65533;&#65533;1_T&#65533;0&#65533;&#65533;J&#65533;gOZE&#65533;-&#65533;&#65533;&#406;):&#65533;.&#65533;(&#65533;f&#65533;Z&#65533;U&#65533;&#65533;&#65533;&#65533;&#65533;!4W&&#65533;>&#1702;e&#65533;&#65533;k"&#65533;:MmV&#65533;"&#65533;(&#65533;#.!&#65533;F&#65533;&#65533;&#65533;&#65533;n&#65533;*"A&#65533;`0!&#65533;&#65533;C&#65533;!
H&#65533;	&#65533;!&#65533;$F&#65533;&f$&#1672;oCg&#65533;&#65533;&#65533;1dB &#65533;&#65533;p"@a"&#65533;&#65533;&#65533;( &#65533;&#65533;&#65533; &#65533;&#65533;voZ&#65533;&#65533;&#65533;&#65533;&#65533;&#65533;(B8b&#65533;&#65533;&#65533;&#65533;v&#65533;&#1552;o&#65533;&#65533;&#65533;&#65533;&#65533;0&#65533;`&#65533;&#65533;l&#65533;&#65533;&#65533;&#65533;(&#65533;&#65533;&#65533;o'&#65533;Q2`&#65533;&#65533;&#65533;&#65533;&#65533;&#65533;&#65533;"&#65533;" q"l!aB&#65533;&#65533;B&8^&#65533;&#824;2F'&#65533;G1&#65533;2fAN&#65533;V&#65533;&#65533;&#65533; ,g &#65533;&#65533;5Z&#65533;(&#65533;k&#65533;@*!&#65533;)0!&#65533;&#65533;#&#65533;&#65533;&#65533;&#65533;=X&#65533;&#65533;&#65533;&#65533;Z"&#65533;&#65533;f&#65533;z	Ye<V&#65533; 	&#65533; &#65533;&#65533; &#65533;c28V&#65533; BR&#65533;&#65533;&#65533;&#65533;?$&#65533;&#65533;&#65533;&#65533;&#65533;&#65533;'3&#65533;&#65533;&#65533; &#65533;&#65533;(&#65533;&#909;^&#65533;2Z&#65533;&#65533;~$&#65533;q&#65533;1M&#65533; !&#65533;&#65533;&#65533;
2(&#65533;P(&#65533;P{o&#65533;&#65533; &#65533;'2&#65533;&#65533;&#65533;A&#65533;\2
YO B h &#65533;P$e&#65533;HO&#65533;H&#65533;&#65533;&#65533;
@&#65533; 4!&#65533;"&#65533;&#65533;&#65533;Z@d2nr'g&#65533;&#65533;&#65533;1!&#65533;lX &#708;L_v!!&#65533;r&#65533;&#65533;r&#65533;&#513;"&#65533;)&#705;&#65533;2*BafG4&#65533;,&#65533;&#65533;%+Y&#65533;&#65533;h[&#65533;&#65533;x"&#65533;&#65533;&#65533;&#65533; &#65533;@&#65533;<&#65533; &#65533;f&#65533;&#65533;&#65533;#$&#65533;&"&#65533;rC[&#65533;(&#65533; 8&#65533;c9&#65533;c&#1028;
&#65533;&#65533;&#65533;Q&#65533;&#65533;Q D&#1138;&#65533;#&#65533;&#65533;6&#65533;&#65533;B&#65533;&#65533;o&#65533;Gz*&#65533;6lc&#65533;$6&#65533;&#65533;?v&#65533;(&#65533;&#65533;&#65533;AM&#65533;&#65533;@N&#65533;P$!L&#65533;&#65533;Y&#65533;He&#65533;&#65533;4&#65533;,2(p&#65533;	pBn"&#65533;*3&#65533;d&#65533;S&#65533;8CN	&#65533;&#65533;&#65533;&&#65533;9&#65533;!&#65533;Do"Pa(&#65533;&#1938;h&#65533;&#65533;&#65533;(&#65533;&#65533;3!&#65533;m)8&#65533;(&#65533;&#65533;T&#65533;&#65533;&#65533;&m&#65533;T!=C&#65533;&#65533;S=&#65533;&#65533;&#65533;&#65533;,&#65533;<&#65533;>&#65533;&#65533;&#65533;&#65533;E&#65533;2fc6n&#65533;(.^&#65533;&#65533;J&#65533;.ntDn&#65533;&#65533;A&#1445; &#65533;R]4&#65533;&#65533;Rn"f&#65533;&#65533;&#65533;&#65533;IeJ0Zh&#65533;5(B4&#1639;	z&#65533;&#65533;l"&#1035;k&#65533;+9Pe{&#65533;&#511;&&#65533;V%&#65533;Xi@&#65533;B&#65533;&#65533;5
&#65533;&#65533;X&#65533;Aj&#65533;1&#65533;.<&#65533;pI&#65533;&#65533;&#65533;Wv&#65533;&#65533;&#529;'84&#65533;C&#65533;&#65533;&#65533;Q(\#	&#65533;@	&#65533;&#65533;<&#65533;<&#65533;'l&#65533;	n"&#65533;"	D `~&#65533;#&#65533;&#65533;&#65533;&#65533;&#65533;M&#65533;b&#770;"KD&#65533;N{&#65533;L&#65533;JD O&#65533;&#65533;" .F@&#65533;xB&#65533; &#65533;;9;&#65533;&#65533;&#65533;&#65533;&#65533;'eb:&#65533;&#65533;	&#65533;&#65533;&#65533;$&#65533;T&#65533;=)&#65533; &#65533;&#65533;'.(&#65533;&#65533;#v&#65533;&#65533;6`&#641;T&#65533;!&#466;r4:&#65533;&#65533;ZN0#F&#65533;(!8.3&#65533;&#65533;&#65533;,ON#y
 &#65533;C&#65533;&#65533;d&#65533;ex&#65533; 846&#65533;`p`c(d&! p#&#65533;&#65533; Fap!&#65533;&#65533;jE9&#65533;&#65533;V&#65533;&#65533;EC3#"&#65533;o&#65533;&#65533;Pp@&#65533;%8&#131;&#65533;&#65533;&#65533;i&#65533;&#65533;&#65533;'&#65533;@m&#65533;n&#65533;z"&#65533;b!&#65533;U&&#65533;ZR&#1259;&#65533;&#65533;(&#65533;@& !\!&#65533;4&#65533;&#65533;&#65533;&#710;SN7&#65533;a&#65533;&#159;F)&#65533;i&#65533;&#65533;O&#65533;&#65533;&#65533;&#65533;&#65533; $O;=V&#65533;dB;&#65533;s&#65533;5dkr(&#65533;&#65533;QyBTV)Z 1"=&#65533;&#65533;4&#65533;a&#65533;T(&#65533;l)6&#65533;(&#65533;1&#65533;N13&&#65533;&#65533;|'2&#65533;&#1293;&#65533;&#65533;\t&#65533; &#65533; B&#65533;B1&#65533;&#65533;&#65533;&#65533; ^&#65533;;Z\&#65533;Ukf&#65533;)"$&#65533;8&#65533;U0&#65533;&#65533;&#65533;8&#65533;U&#65533;&#65533;V&#65533;&#65533; &#65533;`&#1218;.8XcUL*!p&#65533;eY*m&#65533;q;&#65533;z8B &#65533;&#65533;/&#65533;  &#65533;&#65533;(&#65533;W&#65533;&#65533;"&#65533;#Z&#65533;Gqj&#65533;b@&#65533;{b=&#65533;&#65533;J&#65533; &#65533;&#65533;&#65533;&#65533;&#65533;&#65533; 6teDG*VK&#65533;HGlk&#65533;&#65533;DbBL&#65533;hL&#65533;#&#65533;g&#65533;H,&#65533;nWcG&#65533;&#65533;&#65533; R$F`r!x&#65533;_&#65533;&#65533;F&#65533;&#65533;+T@%&#65533;St&#65533;&#65533;")&#65533;&#65533;P&&#65533;&#65533; &#65533;&#65533;&#65533;a&#65533;&#65533;r&#65533;&#65533;@E&#65533;]V&#65533;A&#65533;hf3&#65533;&#65533;&#65533;&#65533;&#65533;B'k&#65533;v&#65533;Z&#916;W9&#65533;.&#849;_Pl8%!~&#65533;&#65533;&#1446;h&#65533;&#65533; ~C0W&#65533;&#65533;"24CW&#65533;&#65533;&#65533;'bc&#65533;u&#65533;o&#65533;&#65533;j&#65533;&#65533;&#65533;v589&#65533;lB&#52359;q&#65533;g&#65533;\&#65533;Fi&#65533;&#65533;&#65533;db{&#65533;&#65533;&#65533;&#65533;ye&#65533;gSgb)&#182;"&#65533;b&#65533;,vU&#65533;u&#65533;Bd&#65533;&#65533;O&#65533;bl&#65533;&#65533;-&#65533;hv&#65533;Adc&#65533;eg&#65533;s&#65533;!
&#65533;x
e&#65533;&#65533;B &#65533;E&#65533;{&#65533;&#65533;'*&#65533;D&#65533;3V&#65533;&#65533;/!D&#65533;&#65533;&#65533;&#65533;r}K&#65533;!&#65533;&#65533;f&#65533;-&#65533;&#65533;&#65533;&#65533;w&#65533;4&#65533;X-&#65533;l&#65533;A&#65533;2#2&#65533;A\.l&#65533;&#65533;9&#65533;!(&#65533;&#65533;&#65533;f &#65533;f&#65533;&#65533;!&#65533;(jE&#65533;&#65533;6&#65533;&#65533;Y&#65533;` &#65533;&#65533;&#65533;G7 &#65533;k&#65533;&#65533;/&#65533;&#65533;&#65533;vU&#65533;~&#65533;&#65533;5&#65533;&#65533;!&#65533;a&#65533;F&#1432;&#65533;!0&#65533;&#65533;&#65533;1&#65533;f\c&#65533;(By"&#65533; &#65533;w&h3!R&#65533;{&#65533;&#65533;&#65533;&#65533;&#65533;&#65533;&#65533;J&#65533;&#65533;&#65533;&#65533;&#65533;&#65533;4u&#65533;&#65533;OSWP&#65533;9tE &#65533;4&#65533;&#65533;"x&#65533;&#65533;Z&#65533;8&#65533;&#65533;6w&#65533;'[$@&#65533;&#65533;&#65533;J&#65533;&#65533;&#65533;&#65533;&#65533;&#65533;&#65533;6&#65533;&#1894;&#65533;Q&#65533;&#65533;A&#65533;4&#65533;&#65533;RB(X&#65533;xF&#65533;1&#65533;&#65533;}&#65533;c &#65533;A&#65533;&#65533;&#65533;;&#65533;&#65533;'&#65533;&b@&#65533;7NX&#65533;g&#65533;&#65533;t&#65533;&#65533;&#65533;&#65533;gZ4&#65533;n&#65533;&@3&#65533;&#65533;&#65533;C&#65533;19&#65533;4%!&#65533;@]p&#65533;r&#65533;&#65533;M&#65533;&#65533;&#65533;id&#65533;&#65533;b)BK&#65533;&#294;&#65533;$K&#65533;&#65533;K&#65533;)Oa&#65533;'&#65533;(&#65533;&#65533;4M&#65533;8@)&#15934;&#65533;&#65533;V&#65533;&#65533; &#65533;" &#824;'&#65533;&#1379;&#65533;r&#65533;&#1682;6$P&#65533;&#65533;#D&#65533;&#65533;&#65533;d$&#65533;&#65533;/&#65533;m&#65533;B&#65533;&#1286;&#65533;@&#65533;y&#160;[&#65533;&#65533;Arm[X&#65533;&#65533;(X&#65533;6&&#65533;#&#1543;#\#&#37890;&#65533;&#65533;R&#65533;Rs&#65533;&#1809;&#65533;&#65533;=&#65533;c&#65533;&#65533;&#65533;&#65533;N&&#65533;a]v&#65533;a&#65533;&#65533;&#65533;&#65533;O&#65533;U3&#65533;&#65533;(&#65533;D0L7&#65533;q&#65533;&#65533;&#12466;E&#65533;^&#65533;&#65533;&#65533;Z&#65533;@&#65533;&#65533;+*2@f&#65533;&#9603;&#65533;\14(C&#65533;A&#65533;q&#65533;&#65533;&#65533;&#65533;&#65533;&#65533;&#65533;z(&#65533;%E&&#65533;&#65533;&#65533;&#65533;zFG&#65533;&#65533;&#65533;[&#65533;&#65533;c7d&#65533; $w\&#65533;&#65533;G)[D&#1278;&#65533;fr&#65533;b&#65533;d9n&#65533;[&#65533;&#65533;&#65533;&#65533;&#65533;?d&#65533;&#65533;&#65533;&#65533;)GV&#65533;&#65533;aG&#65533;&#65533;&#65533;$)&#65533;&#65533;
cB&#65533;{&#65533;&#65533;J6(&#65533;7&#65533;&#65533;FJ[V'&#65533;&#65533;*&#65533;e&#65533; &#65533;6&#65533;&#65533;M&#65533;H&#65533; &#65533;&#65533;&#65533;&#65533;&#65533;c&#65533;&#65533;{Y
Z&#65533;&#65533;&#65533;&#65533;&#65533;&#65533;SeB,&#65533;&#65533;&#65533; &#65533;&#65533;~&#65533;&#65533;&#65533;-&#65533;&#65533;X|B&#65533;&#65533;&#65533;:&#65533;A&#65533;E9&#65533;[&#1520;&#65533;6&#65533;&#65533;Bf#&#65533;[&#65533;&#65533;;LD&#65533;&#65533;
&#65533;&#65533;&#65533;&#65533;T&#65533;&#65533;7&#65533;&#65533;&#65533;&#65533;&#65533;D&#65533;s	fN&#65533;&#65533;&&#1152;&#65533;QF]b&#65533;	&#65533;&#65533; V&#65533;&#65533;<&#65533;75Lv&#65533;(6&#1970;3;&#65533;(P&#65533;D&#65533;&#65533;"&#65533;&#65533;b&uQ&#65533;&#65533;,&#65533;&#544;&#65533;x&#65533;R&#380;&#1023;&#65533;M3c&#65533;}&#65533;/j&#65533;,c"&#65533;&#65533;9&#65533;&#65533;L&#65533;y&#65533;&#65533;&#65533;&#65533;&#65533;;&#65533;{b&#65533;&#65533;&#163;;.x&#65533;&#65533;&#1346;&#65533;b&#65533;&#65533;&#677;&#65533;&#571;k&#65533;&#163;&#65533;&#65533;u&#65533;pH&#65533;|N\&#65533;\&#65533;4&#65533;&#65533;&#65533;A2&#65533;p&#65533;&#65533;U&#65533;6`h{&#65533;&#65533;&#65533;d&#65533;&#65533;Os&#65533;&#65533;&#65533;Y&#65533;&#65533;&#65533;c1&#65533;&#65533;&#65533;&#65533;&#65533;{v&#65533;=P&#65533;&#65533;&#65533;&#65533;B&#65533;J&#65533;Q&#65533;&#65533;"&#65533;&#65533;&#65533;&#65533;&#65533;&#963;]&#65533;&#65533;&#65533;&#65533;&#65533;w&&#65533;^U,&#65533;&#65533;&#65533;h 5&#65533;|(n&#1747;&#65533;y&#65533;!&#65533;&#65533;&#137;"&#65533;0&#65533;&#65533;6\&#65533;~[D&#65533;"&#65533;2!3!&#65533;|&#65533;v&#65533;&#65533;&#65533;Q&#65533;&#65533;f($&#65533;e	&#65533;G&#65533;_.&#65533;0&#65533;&#65533;'r&#65533;&#65533;&#65533;'n&#1835;u&#65533;;&#65533;s&#65533;&#65533;&#65533;&#65533;&#65533;&#795;y&#65533;=&#65533;&#65533;T0&#65533;W&#65533;&#1724;g&#65533;&#65533;&#65533;3&#65533;&#65533;&#65533;&#65533;(&#65533;b:}&#65533;&#65533;A&#65533;&#65533;&#65533;=&#65533;Y&#65533;a&#65533;&#65533;r&#65533;&#65533;&#65533;br}^&#65533;j&#65533;&#65533;(&#65533;&#65533;:&#65533;&#65533;}&#65533;c?&#65533;(&#65533;=&#65533; &#65533;(&#65533;|G[]F,sYQX&#65533;&#65533;&#65533;t&#65533;&#65533;&#65533;&#65533;&#65533;&#65533;&#65533;~FF&#65533;&#65533;&#65533;"5pBr A&#65533;&#65533;L K&#1027;~&#65533;&#65533;&#65533;&#65533;:=&#65533;u&#65533;!&#65533;&#65533;#h&#65533;&#65533;T&#1643;&#65533;&#65533;`&#65533;&#65533;vTG&#65533;&#65533;&#65533;P&#65533;&#65533;&#65533; .(N&#65533;&#953;&#65533;&#65533;QU!p&#65533;&#65533;I"O&#65533;&#65533;&#65533;&#65533;4c&#65533;&#620;N&#197;o&#65533;^&#65533;&#65533;^7*&#65533;2)p(&#65533;~&#65533; &#65533;&#65533;'&#65533;!>(&#65533;&#65533;n-SD&#65533;-&#65533;&#65533;&#65533;`*&#65533;&#65533;&#65533;&#65533;?&#65533;&#65533;&#65533;/&#65533;j&#65533;&#65533;&#65533;&#65533;&#65533;&#65533;&#65533;&#65533;&#65533;&#65533;&#65533;&#65533;&#65533;MK&#65533;vl:O&#65533;T&#65533;h&#65533;&#65533;m&#65533;&#65533;&#65533;&#65533;&#65533;$&#65533;v&#65533;&#65533;&#65533;&#65533;&#65533;&#65533;&#65533;&#65533;&#65533;
 FD&#65533;&#65533;&#65533;5&#65533;&#65533;&#65533;,&#560;&#65533;&#199;2&#65533;ca&#65533;&&#65533;&#65533;&#65533;a"UC&#65533;I&#65533;&#65533;&#595;(S&#65533;\&#626;&#65533;&#727;&#65533;b&#65533;&#65533;`&#65533;&#65533;&#65533;j:|&#65533; &#65533;&#991;&#65533;&#1307;UP(Q&#65533;P&#65533;&#65533;&#65533;&#65533;&#65533;&#65533;Gh&#65533;`&#1282;&#65533;&#65533;&#65533;&#65533;#&#65533;?(*$M&#688;&#65533;C&#65533;&#1134;&#65533;2&#65533;&#65533;&#1782;S&#65533;&#65533;&#65533;&#65533;a&#65533;&#65533;P&#65533;@\a&#6419;@&#65533;0F&#65533;&#65533;&#65533;&#200;B&#65533; &#65533;_!?&#65533;&#65533;&#65533;a&#65533;&#65533;&#65533;&#65533;&#65533;&#65533;k&#65533;B&#65533;x9s&#65533;Q_&#65533;&#65533;4h&#65533;
<8&#65533;0&#65533;&#65533;F&#65533;*&#65533;;&#65533;B&#65533;Uu&#65533;H\&#65533;&#65533;&#65533;&#531;+_&#65533;\&#65533;N&#65533;&#65533;&#65533;&#65533;&#65533;&#65533;&#1541;&#65533;&#65533;&#688;&#65533;&#65533;YP&#65533;&#65533;u&#895;5&#65533;&#65533;&#65533;&#65533;&#65533;&#65533;^JQ&#65533;.&#65533;&#65533;&#65533;&#65533;&#854;@&#1151;&#65533;Y&#65533;&#65533;&#65533;}u_&#65533;&#65533;&#65533;_IwA&#65533;&#65533;E&#65533;&#65533;&#65533;?z5&#65533;&#65533;K&#65533;u`&#65533;&#65533;&#65533;!b&#65533;&#65533; B&#65533;Xc&#65533;5&#65533;PeA&#65533;"&#65533;&#65533;a&#65533;P&#65533;&#65533;5F&#65533;EuV&#65533;&#65533;j#&#65533;&&#65533;A&#65533;&#65533;&#65533;&#65533;c&#65533;ev&#1614;&#65533;&#6555;&#65533;
aD&#65533;G&#65533;PF)ea&#65533;&#65533;&#65533;C3M&#65533;P =6&#65533;K&#65533;4}b&#65533;&#2009;SL&#65533;X&#65533;9DfD
6&#65533;&#65533;pAt_+T&#65533;D|y&#65533;&#65533;-+&#65533;&#65533;&#65533;O&#65533;&#65533;!&#65533;}~iXw}U&#65533;{+&#65533;&#592;&#65533;$&#65533;&#65533;&#65533;&#65533;&#65533;&#65533;*&#65533;I&#65533;&#65533;X&#65533;g&#65533;5tY&#65533;&#65533;Qg@&#65533;&#65533;YB6.&#65533;&#13231;&#65533;&#65533;&#65533;c&#65533;d&#1069;&#65533;&#65533;&#65533;n3b&#65533;&#65533;FT\p&#65533;&#65533;&#65533;&#1074;$SLVN&#65533;&#65533;&#65533;&#65533;&#65533;&#1296;&=Ek&#65533;US&#65533;'&#65533;&#65533;&#65533;&#65533;&#65533;L&#65533;B&#65533;i&#65533;&#65533;&#65533;&#65533;&#65533;&#65533;R&#65533;&#65533;U&#1184;&#65533;&#65533;(&#65533;K(&#65533;&#65533;&#65533;&#65533;
jA&#65533;&#65533;&#65533;&#65533;>&#65533;iH&#65533;I&#65533;N|&#65533;)I&#65533;&#65533;&#65533;&#65533;&#65533;c"&#65533;&#65533;*&rF&#65533;e&#65533;&#65533;&#65533;?"&#65533;&#65533;&#65533;$k&#65533;&#13301;&#65533;&#65533;&#65533;@:&#65533;&#1827;e9&#1446;P&#903;&#65533;V&#65533;DC&#65533;0&#65533;?&#65533;&#65533;&#65533;GH7&#849;&#65533;G-&#65533;&#65533;&#65533;4&#65533;&#65533;\&#65533;&#65533;C=U&#65533;O&#65533;&#65533;&#65533;&#65533;&#65533;Uf94!_&#27051;W_h&#65533;&#1392;C{&#65533;&#65533;TS'&#65533;y&#65533;&#65533;&#65533;Z &#65533;?&#65533;V&#65533;7D&#65533;&#65533;"&#65533;iACd)&#65533;o&#65533;dV&#65533;&#65533;1&#65533;g&#65533;"= &#65533;&#65533;&#65533;&#65533;?&#65533;0GO-&#65533;J&#65533;&#818;&#65533;,2&#65533;&#65533;?&#65533;&#65533;&#570;&#65533;.&#65533;&#65533;k&#65533;5&#65533;&#65533;.&#65533;&#528;&#65533;&#65533;&#1944;&#46109;&#65533;6[k&#65533;&#65533;&#65533;3m&#65533;&#65533;O	&#65533;,&#65533;&#65533;&#65533;&#65533;Eo&#65533;&#65533;&#65533;Wo=C9E&#65533;&#65533;&#65533;=8a{&#65533;A&#65533;fq7,&#65533;Y&#65533;0&#65533;~3&#65533;&#65533;7iC&#65533;&#65533;&#190;&#65533;&#65533;&#65533;K&#65533;&#65533;E5&#65533;&#65533;&#65533;j&#65533;&#65533;&#65533;s&#65533;&#138;&#65533;(&#65533; ,ya &#65533;&#65533;Ay&#65533;$Q3&#65533;t&#65533;&#65533;O&#672;Rvx*b&#65533;&#65533;&#65533;&#526;{&#65533;&#65533;X&#65533;&#65533;&#736;e{&#65533;g&#65533;&#65533;HB&#65533;a]&#65533;&#65533;&#1396;&#65533;w&#65533;&#65533;R&#65533;\&#65533;f9r&#523;&#65533;5&#65533;&#65533;&#65533;&#65533;&#65533;M&#65533;0r&#65533;5&#65533;X&#65533;"&#65533;J&#65533;&#65533;&#65533;&#65533;-d&#65533;Z&#65533;W&#65533;&#65533;A&#65533;M$&#65533;&#65533;&#65533;&#65533;%&#65533;+r&#65533;&#65533;(&#65533;&#65533;I9&#65533;M{&#65533; &#65533;(Mi*C&#65533;&#65533;&&#65533;PG&#65533;&#368;!&#65533;Q&#65533;\&#65533;"&#65533;&#65533;&#65533;&#65533;!&#65533;&#65533;&#65533;&&#65533;;&#65533;6&#235;&#65533;z,&#65533;"K&#65533;&#65533;&#65533;&#65533;U&#65533;B9`&#65533;&#65533;+&#65533;D&#65533;&#65533;&#65533;X&#65533;&#65533;!&#65533;H3&#65533;&#65533;HE&#65533;Lk&#65533;W&#65533;0&#65533;&#65533;D&#514;&#65533;l&#65533;-O&#65533;&#65533;5&#65533;oMy&#65533;O&#65533;&#65533;&#65533;K&#65533;&#65533;mvcH&#65533;&#65533;c9	&#65533;!&#65533;&#65533;&#65533;l&#65533;&#1221;&#65533;@@&#65533;&#65533;&#65533;&#65533;&#65533;&#65533;2&#65533;;U&#65533;Xv"(R&#65533;&#65533;&#65533;'&#65533;Xw*&#65533;&#65533;3&#65533;SU&#65533;v&#65533;&#65533;&#65533;-$&#65533;Bhj&#65533;&#65533;&#65533;&#65533;M&#65533;&#65533;qep.&#65533;$&#65533;&#65533;2YMl&#65533;D&#65533;&#65533;&#1102;F$ ),&#65533;&#65533;n6&#65533;&#65533;&#65533;&#65533;&#65533;(&#593;&#65533;<&#65533;Lt&#65533;C
&#65533;&#65533;&#65533;ha&#65533;&#65533;&#65533;OpK&#65533;&#65533;&#65533;be&#65533;&#1240;$9&#65533;&#65533;&#65533;&#65533;&#65533;&#65533;/N!Z&#65533;&#65533;f&#65533;&#65533; &#1040;&#65533;&#65533; 	&#65533;dhC&#65533; &#65533;?AR&#65533;>&#65533;t&#65533;&#65533;Z&#65533;&#65533;:&#544;&#941;&#65533;d&#65533;f&#65533;&#65533;&#1497;jU#&#65533;c &#65533;&#65533;9&#65533;D	)&#65533;&#65533;R&#578;R&#65533;&#65533;!&#65533;&}&#65533;&#65533;&#65533;V:&#65533;&#65533;(&#65533;v&#1127;5)Yf&#876;f&#65533;R&#65533;&#65533;&-H-&#65533;O&#65533;g	&#65533;X&#65533;'2&#65533;&#65533;&#65533;&#874;EQ
Y&#65533;6&#65533;e&#65533;q|pd&#65533;3&#65533;d&#495;&#65533;q&#65533;&#65533;S&#65533;Q&#65533;&#65533;>&#65533;d&#65533;P&#65533;&#65533;r&#65533;&#65533;&#50360;Na&#65533;&#65533;&#65533;&#65533;&#65533;&#65533;&#65533;/l[)4 1'&#65533;0bb&#65533;lC&#65533;&#65533;&#65533;s1&#65533;=&#65533;z&#65533;&#65533;^&#65533;Z&#65533;D&#65533;Y&#65533;;&#65533;{*&#65533;1&#65533;d1l&#65533;h&#65533;+&#65533;P^&#65533;&#65533;&#65533;]&#65533;)yB !&#65533;7&#65533;&#65533;UJ&#65533;j&#65533;&#65533;&#65533;&#300;x'&#65533;Q&#548;&#65533;#&#65533;&#65533;&#65533;&#65533;&#65533;&#65533;%&#65533;
&#65533;&#65533;Y&#65533;&#65533;&#65533;&#65533;B?&#65533;#_*&#65533;&#65533;=&#570;(nH&#65533;&#65533;&#65533; &#1510;&#65533;**&#65533;X D&#65533;&#1906;&#65533;&#65533;&#65533;&#65533;&#1957;(&#65533;&#65533;&#65533;&#65533;f`h&#65533;&#65533;&#65533;&#65533;&#65533;&#65533;Ff&#65533;V&#616;&#65533;l=/yC&#65533;^&#65533;x&#813;&#65533;&#65533;&#65533;=?f&#65533;y&#65533;&#65533;!&#65533;(%q`&#65533;,&#65533;l&&#65533;i&#65533;&#35340;N&#65533;Y&#65533;&#65533;he)&#65533;&#65533;:v&#65533; &#65533;&#65533;&#65533;N&#65533;&#65533;)&#65533;&#65533;,%!&#65533; &#65533;&#65533;&#65533;&#65533;Q%~&#65533;&#65533;&#65533;J&#65533;k_=&#65533;&#65533;$&#65533;&#65533;&#65533;&#65533;E&#65533;&#65533;&#65533;&#65533;&#65533;&#65533;&#65533;b&#65533;,&#65533;&#65533;.~H&#65533;&#65533;&#65533;1/&N&#65533;&#65533;&#65533;$&#65533;0&#65533;a&#65533;E&#65533;&#65533;&#65533;&#65533;&#65533;4&#65533;M_&#65533;&#65533;?&#65533;&#65533;9&#65533;rJ&#65533;W&#65533;&#65533;&#65533;{&#65533;&#65533;&#65533;&#65533;&#65533;&#65533;&#65533;L>[&&#65533;&#1623;&#65533;&#65533;&#1100;&#65533;&#65533;Wx&#65533;&#65533;&#65533;&#65533;U&#65533;D&#65533;&#65533;&#65533;&#65533;4H&#65533;sB&#65533;H#&#65533;H)Q)&#65533;&#65533;n&#65533;d&#65533;&#65533;&#65533;.dHO5&#1177;&#65533;N$nH3}&#65533;I&#65533;&#65533;$&#65533;E&#65533;d&#65533;&#65533;X&#65533;/&#65533;&#65533;,0&#65533;&#65533;_&#65533;&#65533;&#65533;.&#65533;&#65533;&#65533;d&#65533;W1&#65533;&#65533;&#1670;;d&#65533;2&#65533;pY&#65533;(w&#65533;k$u -&#65533;&#65533;&#65533;n6&#65533;&#65533;ly&#65533;&#65533;N&#65533;a&#65533;t<&#986;&#65533;&#65533;Y:{^&#65533;t&#65533;&#65533;&#65533;<&#22138;&#65533;&#65533;&#65533;KW&#65533;!Ro:+&#65533;&#65533;A|U&#65533;&#65533;R"&#1059;&#65533;&#65533;H&#65533;&#65533;y&#65533;&#65533;&#52284;Bq-&#65533;&#1024;&#65533;",	[&#65533;Bp&#65533;O&#65533;(&#65533;4C^`&#65533;B_^X&#65533;$&#65533;@x$d&#65533;O&#65533;$F&#65533;q&#65533;n:`&#65533;&#65533;6&#65533;r&#65533;&#65533;\^&#65533;&#65533;&#65533;&#65533;5(h&#65533;&#65533;&#65533;z&#65533;&#529;&#65533;&#65533;%k&#65533;&#65533;&#65533;,d&#1093;&#65533;Wu&#65533;&#1246;j':d&#65533;&#65533;V&#65533;&#798;&#65533;&#65533;W&#65533;9&#65533;&#65533;"ZA&#401;&#65533;_A&#65533;"&#65533;&#65533;&#65533;2&#65533;&#65533;M&#65533;Z&#65533;&#65533;[&#65533;(&#65533;	mw&#65533;Q(o%&#65533;RzJC&#65533;&#65533;&#65533;&#65533;-&#918;&#65533;&#4360;&#65533;!&#65533;&#65533;'&#1161;i
1&#65533;4&#65533;&#65533;x&#65533;&#65533;
<&#65533;&#65533;&#65533;&#65533;&#65533;&#65533;&#65533;{&#65533;&#65533;&#65533;&#65533;#&#65533;&#65533; ((;&#65533;~8T&#65533;~0&#65533;q>&#65533;&#65533;&#65533;j&#65533;(&#65533;W&#65533;&#65533;&#65533;Q`&#65533;m&#65533;D_%&#65533;s&#65533;2&#65533;SW&#65533;Q^!3u&#65533;W"3`&#65533;&#65533;&#65533;W*&#65533;W&#65533;&#65533;_X1b+&#65533;<&#65533;dD&#65533;5I&#65533;tI&#65533;&#65533;4n>Y&#65533;Q&#65533;7&#65533;&#65533;3{7Q%&#65533;&#65533; &#65533;&#65533;VuP&#65533;@&#65533;&#65533;K6p&#65533;Sp&#65533;&#65533; &#65533;0 &#65533;Uw&#65533;&#65533;>&#65533;&#65533;"\&#65533;T&#65533;f &#1620;'&#65533;s0~&#65533;A&#65533;"!&#65533;b'&#65533;&#65533;>`&#65533;Lw&#65533;&#65533;&#65533;&#65533;h&#65533;e3z&#1220;!&#193;&#65533;&#65533;"&#65533;&#65533;tJ&#65533;V&#65533; &#65533;W&#65533;2O&#65533;&#65533;:bv&#65533;wW&#65533;&#65533;H"&#65533;tF&#65533;&#65533;&#65533;t#Xt@&#65533;&#65533;&#65533;&#65533;+#&#65533;`&#65533;F&#65533;&#65533;&#65533;&#65533;&#65533;H&#65533;&#65533;&#65533;&#65533;x&#65533;&#65533;|-&#65533;s&#65533;d&#65533;&#65533;.&#65533;&#65533;F&#65533;v8&#392;^&#65533;o&#65533;1&#65533;6&#65533;60s&#65533;p&#65533;ra&#65533;&#65533;z&#65533;0&'s&#65533;H&#65533;&#65533; &#65533;@2T&5V:x&#65533;{&#65533;&#65533;'&#65533;VC&#65533;";Gt&#65533;&#65533;&#65533;"r%E&#65533;VH&#65533;&#65533;&&#65533;^&#65533;N&#65533;&#65533;*&#65533;C&#65533;&#65533;&#65533;e&#65533;C&#65533;'`	&#65533;f@&#65533;9&#65533;&#65533;2&#65533;h&#65533;z&#65533; w&#65533;+&#65533;&#65533;&#65533;pq&#65533;&#65533;&#65533;'&#65533;&#65533;C&#65533;VqF"AFUA?Q[:vF&#65533;A&#65533;1 &#65533;&#65533;u&#65533;&#65533;D2y&#65533;&#65533; &#65533;&#65533;l&#65533;?&#65533;&#65533;MR&#65533;`a&#65533;%5;&#65533;q&#65533;Aw:&#65533;Ce<&#65533;a&#65533;s+d&#65533;&#65533;&#65533;:&#65533;2&#65533;&#1282;&#65533;&#65533;H&#65533;'PKwu&#65533;+&#65533;&#65533;F&#65533;r9&#65533;&#65533;qk&#65533;&#65533;&#65533;&#65533;  <&#65533;&#65533;P
y&#65533;CG>&#65533;K&#65533;p&&#65533;R&#65533;&#65533;w&#65533;&#65533;0&#65533;V.0F>&#65533;y &#65533;Vp&#65533;>&#65533;&#65533;x&#65533;?&#65533;&#65533;B^0&#65533;&#65533;&#65533;0!&#65533;&#65533;%&#65533; 	&#65533;&#65533;1T&#65533;Nu&#65533;N&#65533;&#65533;&#65533;&#65533;I"&#65533;
&#1142;\yV&#65533;&#65533;&#65533;N&#65533;&#65533;&#65533;&#65533;t!&#65533;&#65533;&#65533;},#35d"&#65533;|&#65533;#3&#65533;$&#65533;&#65533;U&#65533;&#65533;&#65533;&#65533;&#65533;&#65533;I&#65533;&#65533;&#65533;&#65533;@&#65533;&#65533;&#1629;/&#1115;&#65533;N&#65533;&#65533;&#65533;&#65533;&#65533;&#65533;U&#65533;&#65533;	=A&#65533;&#65533;&#65533;0&#65533;S.&#65533;&#65533;&#65533;SAUAL&#65533;2SrS&#65533;&#65533;&#65533;&#65533;gj&#65533;&#65533;q&#65533;&#65533;L!cy&#65533;7&#65533;&#65533;&#65533;QH&#65533;&#65533;	&#65533;&#65533;&#65533;&#65533;&#65533;w&#65533; &#65533;&#65533;V&#65533;s&#65533;&#65533;&#65533;&#65533;*S&#820472;D/&#9254;&#65533;rV*&#65533;&#65533;&#65533;z&#65533;h:&#65533;W&#65533;&#65533;&#65533;&#1225;H&#65533;&#1104;p6&#1408;
a8:}&#65533;@&#669;E&#65533;e=&#65533;s>&#65533;:&#65533; a	_&#65533;&#65533;b&#65533;&#65533;&#65533;&#65533;6kHq>UJ,&#65533;&#65533;Zbbe&#65533;FY}X&#65533;&#65533;&#65533;V&#65533;Kw&#65533;&#65533;&#65533;'&#65533;&#65533;&#65533;I&#65533;&#65533;yk&#65533;6E&#65533;k&#65533;7!&#65533;&#65533;<&#65533;&#65533;^&#65533;&#65533;tc&#65533;Ex&#65533;g&#65533;&#65533;&#65533;"_&#65533;{&#65533;E&#65533;I&#65533;&#65533;q&#65533;&#65533;&#65533;"&#65533;4&#65533;U'&#65533;*&#65533;5:&#681;#&#65533;N&#65533;9:4&#65533;`I&#65533;&#65533;&#65533;oA&#65533;&#65533;&#65533;g:&#65533;4^GZ&#65533;J:&#65533;&#65533;H&#65533;&#65533;w^ &#65533;'&#65533;T&#65533;&#65533;a&#65533;qM.&#65533;(&#65533;&#65533;yghk&#65533;&#65533;&wrA&#65533;5k&#65533;&#65533;&#65533;&#65533;&#65533; &#65533;/u&#1240;C!5&#65533;&#65533;=&#65533;z
&#65533;&#65533;:&#65533;&#65533;{#&#65533;Nn&#65533;B&#65533;p{&#65533;&#65533;&#65533;rN&#65533;}eN'$;&#65533;&#65533;&#65533;&#1308;|&#65533;&#65533;&#65533;2?&#65533;&#65533;&#65533;
&#65533;&#65533;&#65533;@HI0&#65533;&#65533;&#65533;&#65533;	&#65533;{&#65533;&#65533;&#65533;&#65533;&#65533;&#65533;y&#65533;v0&#65533;9VkT&#65533;&#65533;&#65533;&#65533;&#65533;&#65533;&#65533;&#65533;H&#65533;&#65533;&#65533;S&&#65533;&#65533;KI&#65533;&#65533;%+T&#368;&#65533;&#65533;i%kAGy&#65533;&#65533;a&#792;!b&#65533;d|&#216;&#65533;b&#65533;&#65533;&#65533;&#65533;&#65533;&#65533;]&#623;]&#65533;2&#65533;w&#65533;&#65533;95K&#65533;T&#65533;'Qv&#65533;[&#65533;&#65533;Q&#65533;&#65533;&#65533;u&#65533;&#65533;$&#65533;Z&#65533;u0ra&#65533;&#65533;-O(6&#65533;Pb&#65533;&#65533;&#65533;Uk&#65533;Xu
;&#65533;&#65533;m&#65533;r`&#65533;&#65533;V&#65533;Z&#65533;&#65533;&#65533;&#1254;/&#65533;[r&#65533;&#65533;&#1761;\&#65533;&#65533;W&#65533;>&#65533;ck&#65533;T&#772;bndA&#65533;&#65533;&#65533;&#65533;	&#65533;/'1r,&#65533;bwc&#65533;&#65533;s:b&#65533;&#65533;&#65533;&#65533;&#65533;S&#561;*A&#65533;A&#65533;w{"&#65533;{(&#65533;&&#65533;=&#65533;&@&#65533;*:Z9&#65533;&#65533;&#65533;04&#65533;Q&#65533;&#65533;&#65533;&#183;a&#65533;$&#65533;\k&#65533;E&#65533;u@&#65533;&#65533;MO0&#65533;&#65533;S+[&#65533;(&#65533;A&#65533;d2&#65533;&#65533;J(&#65533; &#65533;0&#65533;K&#65533;&#65533;@&#65533; _c &#65533; &#65533;Ut&#65533;&#65533;&#65533;&#65533;(&#65533;&#65533;y&#65533;k !&#65533;'n&#65533;&#65533;t&#65533;>&#65533;&#65533;\&#65533;j&#724;j&#65533;17<&!/&#65533;&#65533;{&#65533;i-&#65533;?`&#65533;8{G&#65533;&#319;!&#65533;&lR &#65533;&#65533;v&#65533;&#65533;'v&#65533;&#65533;.&#65533;&#65533;&G&#65533;&#65533;S)&#65533;&#65533;G"Q7A&#65533;&#65533;&#65533;(&#65533;&#65533;a&#65533;&#65533;g&#65533;O&#65533;&#65533;$A(&#65533;x?<&#65533;&#65533;&#65533;2x&#65533;&#65533;T0&#65533;&#65533;&#65533;KL&#65533;N<N<&#65533;m&#65533;&#65533;W,&#65533;Z<a&#65533;&#65533;&#65533;YW&#65533;&#65533;&#376;&#65533;&#65533;6x&#65533;p &#65533;x&#65533;&#65533;j&#65533;&#65533;G-vT$&#65533;&#65533;&#65533;(u&#65533;8&#65533;(&#65533;;VAx28&#65533;Wj&#65533;KwzAv&#65533;&#65533;&#65533;&#65533;&#65533;&#65533;&#65533;&#65533;&#65533;;6]&#806;+q&#65533;cD&#65533;@ALET&#65533;&#65533;j"&#65533;6$&#65533;&#65533;~&#65533;&#65533;%W&#65533;u&#675;wy&#65533;&#65533;&#65533;( 3\&#65533;2	&#65533;&#65533;b&#65533;>1	 &#65533;&#65533;T  &#65533;&#1782;&#65533;&#65533;&#65533;
A&#65533;&#65533;&#65533;h&#65533;&#65533;&#65533;&#65533;&#65533;&#65533;&#65533;&#65533;&#65533;&#828;&#65533;&#1164;oy&#65533;uPr&#65533;@	&#65533;&#65533;:^p &#65533;,&#65533;&#65533;+8gd&#65533;l'&#65533;&#65533;1{(&#65533;&#65533;&#65533;&#65533;&#65533;&#65533;Rr&#65533;k&#65533;&#65533;&#65533;i&#65533;&#65533;&#730;&#65533;f&#65533;&#65533;j&#65533;&#65533;sB~&#65533;1&#65533;\&#65533;&#65533;&#1479;&#65533;F&#65533;&#65533;&#65533;ur&#65533;n&#65533;&#65533;&#65533;>&#65533;Z8&#65533;&#65533;Afq8&#65533;&#65533;=<&#65533;^&#65533;&#65533;&#65533;&#65533;~?L&#65533;,0&#65533;&#65533;,K&#65533;UK&#65533;&#65533;&#65533;&#65533;&#65533;&#65533;! &#65533; &#65533;#&#65533;&#65533;6&#65533;8&#65533;&#65533;&#65533;&#1790;&#65533;&#65533;<&#65533;B&#65533;g&#65533;&#65533;w&#1387;&#65533;&#65533;+qz&#65533;Y&#65533;i&#65533;&#65533;!&#65533;(&#65533;[S&#65533;&#65533;8)f&#65533;"&#65533;&#65533;&#1312;&#65533;&#65533;&#65533;&#65533;?1&#65533;&#65533;0
,i&#65533;+)&#1144;h&#65533;&#65533;&#65533;b&#65533;&#65533;)q&#65533;&#521;&#65533;&#65533;&#65533;K&#65533;&#65533;A\&#65533;`&#65533;{=w&#65533;X'&#65533;&#65533;&#65533;Q&#65533;s&#461;Q&#65533;&#65533;r&#65533;4bt&#65533; f&#65533;)&#65533;&,&#65533;jS[&#65533;(i&#65533;~&#65533;(j|(&#65533;&#502;&#65533;&#65533;3MA&#65533;;]&#65533;+&#65533;&#65533;-<&#65533;&#65533;&#65533;&#65533;Wp&#65533;C}&#1777;&#1720;&#65533;&#65533;&#65533;&#65533;q}&#65533;&#65533;&#65533;q&#65533;9	&#65533;&#65533;&#65533;8&#65533;s&#65533;}r&#65533;Fy7&#65533;Vw&#658;8&#65533;&#65533;&#65533;-pj&#65533;&#65533;j&#65533;&#65533;+&#65533;&#65533;iq&#65533;&#65533;cw&#65533;&#65533;k&#65533;&#65533;&#65533;O1&#65533;&#65533;!&#65533;U&#1928;&#65533;&#65533;&#65533;E&#65533;\&#65533;&#65533;&#65533;W&#65533;&#65533;H&#65533;&#65533;18&#65533;&#65533;rGiq&#65533;&#65533;&#65533;k&#65533;M&#65533;&#65533;G&#65533;*9M&#65533;&#65533;&#65533;&#65533;&#65533;-&#1267;&#65533;&#65533;<]&#65533;U&#65533;K&#65533;&#65533;&#65533;&#65533;&#65533;p&#65533;&#65533;0&#65533;&#65533;&#65533;&#65533; ^&#65533;&#65533;&#65533;..:&#65533;	&#65533;&#65533;J&#65533;&#65533;&#65533;.&#65533;m0q N&#65533;b!&#65533;j2V)n&#65533;r&#65533;G&#65533;&#65533;&#65533;&#65533;&#65533;K&#1194;&#65533;T &#800;&#65533;&#65533;&#65533;S&#65533;&#1976;&#65533;&#65533;h&#65533;&#65533;&#1939;&#65533; "&#65533;&#65533;iA&#65533;sG&#1551;&#65533;&#65533;&#1752;&#65533;r&#65533;&#65533;&#65533;&#65533;&#65533;L'k-&#65533;&#65533;&#65533;&#65533;$&#65533;	!&#65533;&#65533;7`&#65533;&#65533;+ &#906;&#65533;&#1307;&#65533;&#65533;7&#65533;!r8&#855;&#65533;<&#65533;&#65533;bC&#65533;a&#65533;&#65533;p&#65533;&#65533;9&#65533;B{&#65533;&#65533; &#65533;;&#65533;#&#65533;&#65533;6&#65533;&#765;,&#65533;Y%s&#65533;=&#65533;K&#65533;3n&#65533;4&#65533;&#11038;2&#65533;&#65533;Y5&#65533;&#1846;&#65533;K&#65533;N&#65533;^&#65533;NZJ,&#65533;&#65533;&#65533;&#15964;&#65533;&#65533;&#65533;&#65533;(&#65533;&#65533;&#65533;&#65533;&#65533;O&#65533;&#65533;rn&#65533;vQ~&#65533;l&#65533;sq&#65533;u&#65533;&#65533;f'~&#65533;T&#65533;&#65533;pb&#65533;&#65533;&#65533;&#65533;&#1944;&#65533;&#65533;&#65533;&#65533;H&#65533;hj&#65533;&#65533;&#65533;u&#65533;\R)&#65533;&#767;&#65533;&#65533;&#158;&#65533;f,y&#65533;&#65533;(&#65533;&#65533;&#65533;M&#65533;&#866;%&#65533;&#65533;S&#798;&#15101;&#65533;O<&#65533;>&#65533;^&#65533;&#65533;&#65533;^&#1249;&#65533;&#65533;&#65533;A&#65533;(&#65533;&#65533;'q&#65533;&#65533;&#65533;&#65533;	&#65533;&#65533;$o&#65533;~T&#65533;&#65533;K&#65533;q&#65533;&#65533;n&#65533;&#65533;&#65533;&#65533;&#65533;&#65533;&#65533;W&#65533;&#65533;&#65533;&#65533;&#65533;&#65533;	~&#65533;jHUA&#65533;b&#65533;&#65533;&#65533;&#65533;}&#65533;&#65533;C&#65533;&#661;[&#65533;&#65533;&#65533;m&#65533;{&#65533;&#65533;&#65533;s&#1559;&#65533;A&#65533;&#65533;&#65533;`!?&#65533;&#65533;&#65533;&#65533;R&#65533;cP&#65533;T&#65533;&#65533;&#65533;&#65533;&#65533;&#65533;l&#65533;>8K&#65533;S1&#65533;`&#65533;@&#65533;H!z&#65533;&#65533;.Bfq&#65533;&#65533;0&#65533;;	&#65533;&#1376;r.&#1702;&#65533;*"&#65533;&#65533;5&#65533;&#65533;L&#65533;&#65533;-M&#65533;/s&#65533;&#65533;&#65533;)&#65533;+_&#1235;&#65533;o&#65533;?&#65533;&#65533;&#65533;o&#65533;5&#65533;&#65533;&#65533;&#65533;+&#65533;	 &#65533;	m&#65533;&#65533;%&#65533;&#65533;%&#65533;&#65533;$1&#65533;!&#65533;&#65533;&#65533;+o&#65533;&#65533;&#65533;L&#65533; &#65533;&#65533;l&#65533;z&#65533;s ~&#416;&#65533;&#65533;&#65533;qh3&#65533;&#65533;&#65533;\&#65533;QT#F&#65533;-&#65533;&#65533;&#1872;B&#65533;86&#65533; \wy&#65533;}&#65533;\R&#65533;&#65533;&#65533;&#65533;N&#65533;_&#65533;&#65533;w&#1124;&#65533;&#65533;5&#65533;&#984; &#65533;Rv&#65533;&#65533;&#65533;&#65533;[&#531;s&#65533;&#65533;&#65533;&#65533;&#65533;&#65533;&#65533;N&#65533;2&#65533;&#65533;&#65533;&#65533;Yh2&#65533;&#65533;$iVLJ&#65533;&#395;&#65533;&#65533;MH&#65533;p&#65533;?@#&#65533;QDe&#65533;&#65533;&#65533;'&#65533;I&#65533;Y&#65533;&&#65533;&#65533;4&#65533;&#65533;&#530;
 *&#65533;&#65533;&#65533;&#65533;&#65533;&#65533;L@<&#65533;&#65533;t&#65533;P -&#65533;mZ&#65533;&#1192;&#65533;&#65533;(&#65533;&#65533;&#65533;&#65533;&#65533;^&#65533;&#65533;Jp&#65533;&#65533;&#65533;hX&#65533;&#65533;&#65533;&#65533;n&#65533;&#65533;&#65533;+&#65533;[&#65533;e&#65533;&#65533;&#65533;&#65533;&#65533;&#65533;_&#65533;&#65533;&\&#65533;p&#2032;a;0k&#851;/z&#65533;&#65533;o&#321;&#65533;^&L:)0g&#65533;*&#65533;&#65533;B&#65533;&#65533;&K&#65533;&#65533;&#65533;&#1676;&#65533;@(&#65533;cC<&#65533;&#65533;,&#65533;&#65533;&#65533;&#65533;&#65533;&#65533;&#4036;{&#65533;^]&#65533;&#65533;o&#65533;MV,Y.&#65533;j&#65533;M^$%:&#65533;&#65533;&#65533;&#65533;&#65533;oI&#65533;&#65533;&#65533;~&#65533;&#65533;&#65533;@&#65533;&#65533;m&#65533;7m;&#65533;f&#65533;o&#65533;>&#65533;{&#65533;`&#65533;&#1019;&#65533;&#65533;&#65533;&#65533;&#65533;!&#1824;&#65533;=&#65533; &#65533;&#65533;&#65533;&#65533;&#65533;&#65533;&#65533;>&#65533;&#65533;&#65533;&&#65533;L%&#65533;z&#65533;&#65533;*&#65533;&#65533;)%*Pb	&#65533;S&#65533;*&#65533;&#65533; A1&#296;Bd&#65533;&#65533;&#65533;&#1712;&#65533;w&#65533;Z&#65533;&#65533;&#65533;&#65533; &#65533;&#65533;1&#65533;&#16009;G"{&#65533;&#65533;,&#65533;&#65533;I&#65533;t&#65533;I(&#65533;&#65533;rJ(&#65533;r+1+&#65533;*&#65533;x$&#65533;K&#65533;&#65533;*e&#65533;&#65533;B2&#65533;&#65533; y'/D&#65533;I&#65533;ID
&#65533;=&#65533;Cm8&#65533;&#65533;{
&#65533;&#65533;&#65533;h&#65533;&#1300;cN&#65533;&&#65533;#&#564;&#65533;&#65533;	P&#65533;&#65533;[&#65533;&&#65533;c(&#65533;&#65533;#&#65533;<&#65533;K&#65533;&#65533;&#65533;J&#65533;D&#65533;&#65533;R&#65533;n
P &#65533;&#65533;(6O;&#65533;&#65533;&#65533;%\&#65533;&#65533;&#1190;@m &#65533;&#65533;"&#65533;&#65533;	VX	&#65533;&#65533;^&#65533;&#65533;&#65533;[v$d&#65533;d	&#1683;&#65533;&#65533;&#65533;
&#65533;*&#65533;ma&#65533;q&#65533;m&#65533;]ID&#65533;&#65533;&#65533;&#65533;&#65533;&#65533;&#65533;G&#65533;&#65533;&#65533;H%k&#65533;&#65533;$&#65533;R,&#65533;&#65533;&#65533;&#65533;7&#65533;-{4*1&#65533;&#1442;r`&#65533;6&#65533;`&#65533;%&#65533;&#65533;&&#65533;&#65533;U&#416;&#65533;&#65533;v[&#65533;f&#65533;L&#65533;&#65533;F&#65533;$7-&#712;&#65533;I6R3^'+v/&#65533;Bu&#65533;&#65533;&#65533;&#65533;xm:&#65533;&#65533;S&#65533;:&#65533;&#65533;&#65533;;C{c&#65533;&#1025;T;&#65533;<&#65533;
Z&#65533;H&#65533;&#65533;&#65533;&#1379;Y&#65533;!&#65533;]{6&#65533;p-"&#65533;P&#65533;&#65533;& Y&#65533;&#65533;&#65533;&#65533;&#65533;&#65533;T&#1726;&#65533;&#65533;&#65533;&#65533;T&#65533;d&#65533;%&#65533;&#65533;/!&#65533;&#65533;&#65533;&#65533;e&#65533;R&#65533;&#65533;&#926;&#65533;&#65533;$&#65533;8&#65533;L&#897;,&#65533;{&#65533;'x&#65533;&#65533;4|&#65533;&#65533;J&#65533;Y&#65533;r&#65533;j&#65533;&#65533;e<&#65533;&#65533;@$Q&#1958;&#65533;}&#493;&#65533;J	`&#65533;+R^!&#65533;r+_&#65533;&#65533;&#65533;&#65533;.&#65533;v&#65533;u&#65533;c?&#915;&&#65533;X &#1028;&#65533;s&#65533;&#65533;<&#65533;"&#912;&#65533;&#65533;&#1907;&#65533;4*i&#137;,B&#65533;8^}&#65533;`:&#65533;#&#65533;/f9&#65533;j&#65533;&#65533;|Z&#65533;&#65533;S%&#65533;j&#65533;&#65533;&#65533;&#65533;&#1506;&#65533;&#65533;]#&#65533;&#65533;&#65533;L&#1487;&#65533;&#65533;&#65533;2E&#65533;&#65533;^p7>&#1734;&#65533;&#65533;&#65533;&#65533;&#65533;^<&#65533;&#65533;&#65533;R&#65533;&#65533;&#65533;&#65533;h&#234;&#65533;&#65533;M8T&#65533;fc&#65533;&#65533;0m&#65533;&#65533;@E'&#65533;idz&#65533;&#65533;u&#65533;+"&#65533;&#1460;&#65533;&#65533;&#65533;$ieM+&#65533;&#65533;&#65533;,&#65533;D&#65533;&#65533;&#65533;zA~&#65533;&#65533;)&#65533;E4&#65533;&#65533;U&#65533;&#65533;%&#65533;&#65533;&#65533;&#65533;&#65533;&#65533;&#65533;&#65533;,,":&#65533;B&#65533;&#65533;b&#65533;&#65533;-p&#65533;&#65533;&#65533;&#65533;&#65533;\AZ&#65533;&#65533;&#65533;E0j&#65533;]#ewF4&#65533;&#65533;v&#65533;&#65533;[&#65533;&#65533;&#832;&#65533;&#65533;	&#65533;&#65533;&#65533;8&#65533;&#65533;&#65533;j+&#65533;S&#65533;(&#65533;&#65533;&#65533;P&#65533;&#65533;&#65533;o bA&#65533;&#65533;ih
&#65533;&#65533; f&#65533;&#65533;A&#65533;6&#65533;&#65533;@&#65533;&#65533;&#65533;&#65533;
&#65533;M&#65533;V55hj&#65533;CO&#65533;&#65533;4&#65533;y&#65533;:&#65533;&#65533;$&#65533;&#65533;SIG&#65533;&#65533;6&#65533;O|&#11498;&#65533;/&#65533;&#65533;&#65533;&#65533;m\)&#65533;&#65533;7&#65533;!&#65533;n&#65533;4&#65533;&#65533;8US&#65533;D&#65533;&#65533;aBS&#65533;
TH&#65533;&#65533;&#65533;
&#911;7`&#65533; s,&#65533;M_&#65533;0"|&#65533;&#65533;d,$q*N&#65533;,D&#65533;L&#65533;C&#456;eqFY&#65533;?&#404;&#136;d&#65533;KL&#65533;&#65533;W&#239;&#65533;&#65533;&#65533;+5&#65533;&#65533;"&#65533;+!&#65533;_B&#65533;'&#65533;&#65533;&#65533;O,&#65533;&#65533;-j1&#65533;B&#65533;&#1560;&#65533;D&#65533;&^&#65533;&#65533;D&#65533;xt&#65533;&#65533;&#65533;&#65533;&#65533;Z&#65533;F&#65533;&#65533;T&#65533;~&#65533;gL&#65533;1&#65533;X&#293;&#65533;"I4&#65533;&#65533;~&#65533;B&#65533;Y&#65533;G&#65533;S&#65533;&#65533;<J!rkO(&#65533;+&#2020;/J&#65533;&#65533;eQU&#65533;&#65533;T&#849;S&#65533;&#65533;m&#65533;J&#65533;Nj&#65533;6&#65533;&#65533;&#65533;4&#65533;&#65533;L&#65533;D&#278;`&#65533;WBK &#65533;&#65533;&#65533;&#65533;\&#65533;p&#65533;&#65533;_z&#65533;&#65533;&#716;+.KuI^&#65533;g&#65533;&#65533;&#65533;-&#65533;&#65533;&#65533;&#65533;&#65533;~O&#65533;&#65533;xh&#65533;&#65533;P&#65533;M#&#65533;*F&#65533;hj,&#65533;<V"&#65533;r&#65533;4D&#1001;<&#65533;&#65533;5I&#65533;'J&#65533;.E&#307;&#65533;&#65533;&#65533;&#65533;8:-&#65533;s&#65533;a*-&#65533;Nt:&#1238;&#927;>&#65533;&#65533;i&#65533;r&#65533;P&#65533;.p)]&#65533;&#65533;&#65533;[&#65533;n&#21158;&#65533;&#65533;$&#65533;&#65533;&#65533;&#65533;_G&#65533;l&#65533;u&#65533;.&#65533;&#65533;(&#65533;&#65533;&#65533;$J&#65533;&#65533;&#356;+&#65533;&#65533;nwB&#65533;&#65533;w&#65533;,	&#65533;&#683;&#65533;&#65533;tPzzL&#65533;P}&#65533;&#65533;&#1604;&#65533;&#65533;k&#65533;&#1478;&#65533;&#65533;!&#41955;&#65533;ZW&#65533;~&#65533;Sj&#65533;W&#810;&#65533;g&#935;/&#65533;&#65533;W&#65533;5&#65533;G&#65533;&#840;&#65533;S&#1504;VKVX&#65533;m&#65533;0l&#65533;Z&#65533;&#65533;
&#65533;&#65533;&#65533;%mp&#65533;&#65533;0&#65533;&#65533;&#65533;&#65533;$qReV&#65533;&#65533;&#65533;&#65533;&#65533;&#65533;&#65533;&#65533;&#65533;&#65533;&#65533;_h&#65533;M$)&#65533;+&#65533;&#65533;&#65533;B6&#65533;c&#65533;&#65533;E&#65533;&#65533;n&#65533;%&#65533;V4&#65533;Xf&#65533;&#65533; ^:R\&#65533;&#65533;-&#65533;]GD_&#65533;&#1080;PEG&#65533;
j&#65533;P/Q&#65533;&#65533;&#65533;}.h&#65533;9&#65533;&#1398;e&#65533;&#65533;w&#65533;&#65533;g&#65533;"&#65533;2&#65533;&#65533;&#65533;B&#65533;&#1156;,&#65533;&#65533;%&#65533;&#65533;&#65533;&#65533;&#65533;&#65533;	zs;dr&#65533;&#65533;&#65533;&#50226;,H&#65533;t2&#1989;&#1062;h&#65533;!1&#65533;&#1923;&#65533;R&#65533;o;&#65533;&#65533;M&#65533;&#65533;zJ&#431;	&#65533;&#65533;	&#65533;V&#65533;*&#65533;7&#65533;&&#65533;|&#65533;&#65533;_c&#1561;&#65533;t&#65533;6&#65533;&#65533;&#600;T&#65533;&#65533;&#65533;'s&#65533;W[&#504;&#65533;`k}p}b&#65533;&#65533;i&#65533;={&#65533;M&#65533;W^&#65533;
&#65533;&#65533;&#65533;9_B&#65533;`&#65533;&#65533;+&#65533;r&#65533;&#65533;&#65533;&#65533;f&#65533;lb&#65533;*R&#65533;M&#65533;&#65533;&#65533;$&#65533;(9\'f&#65533;b&#65533;
&#65533;+3KW&#65533;&#65533;
&#65533;'M&#65533;\&#65533;&#65533;&#65533;&#65533;&#65533;p%&#65533;gu ow@&#65533;&#246909;&#65533;&#65533;^&#65533;4!&#65533;&#65533;&#65533;#&#65533;&#1285;&#65533;&#65533;fy&#65533;&#65533;&#65533;&#65533;d&#65533;3&#617;J&#65533;&#65533;#&#65533;)PgU21&#65533;&#65533;8&#65533;&#65533;&#65533;	2&#65533;&#65533;&#65533; a&#65533;&#65533;&#65533;I&#1964;&#65533;;n&#65533;[&#65533;&#65533;&#65533;V&#65533;&#65533;&#65533;&#65533;&#65533;&#65533;+&#65533;]&#65533;&#65533;z&#65533;&#65533;._&#65533;`&#65533;&#65533;&#65533;&#65533;&#871;&#65533;~I&#65533;&#65533;&#65533;&#65533;&#65533;&#65533;&#65533;N&#65533;&#65533;&#65533; &#65533;&#65533;0T&#65533;&#65533;>&#65533;&#65533;&&#65533;&#65533;'c&#65533;&#65533;&#65533;dRa&#931; &#65533;1&#65533;&#65533;&#65533;&#65533;&#65533;Xh&#65533;&#65533;\c9&#65533;<M&#65533;u&#65533;iuFr&#65533;&#1772;&#65533;g&#65533;&#65533;&#65533;H&#65533;YjjQJd&#65533;"&#65533;&#65533;&#65533;[&#65533;&#65533;&#65533;Vr&#65533;.&#65533;&#65533;	/K&#65533;&#65533;&#65533;,&#65533;&#65533;t	E1&#65533;&#65533;&#65533;
&#65533;&#65533;5i9&#65533;E&#65533;
&#65533;&#65533;&#65533;py&#65533;&#65533;&#65533;F&#65533;
$$&#65533;&#65533;~y{&#65533;&#996;31z&#65533;f&#65533;s&#65533;&#65533;j"&#65533;F&#65533;&#65533;s&#1268;g8&#65533;&#65533;i
UH&#65533;&#65533;
;&#65533;&#65533;&#65533;x&#65533;M&#65533;Wk&#65533;F&#1706;&#65533;`&#65533;Tb&#65533;&#1848;&#65533;&#65533;c2&#65533;&#65533;!;]&&#65533;&#65533;&#65533;h&#181;Y&#65533;&#1274;V&#65533;&#65533;&#65533;&#65533;:&#65533;&#65533;$S&#65533;&&#65533;&#65533;@$Ah&#1707;C&#65533;&#65533;&#65533;&#65533;&#65533;&#65533;%&#65533;6	&#65533;Z&#65533;&#65533;&#65533;0_j@Y&#65533;&#65533;&#65533;|&#65533;&#65533;*&#65533;&#65533;#&#65533;&#65533;&#65533;&#65533;&#1032;p&#65533;>&#65533;h&#65533;)&#65533;+&#65533;&#65533;
s)2&#851;
&#65533;&#65533;
&#65533;&#1552;&#65533;&#65533;z[&#65533;.&#65533;'&#65533;&#65533;&#65533;&#65533;&#65533;o&#65533;&#65533;&#65533;&#65533;$&#65533;&#65533;&#65533;c&#65533;&#65533;r"&#65533;r&#65533;&#65533;&#65533;&#65533;.&#65533;(&#65533; &#65533;&#65533;Z>3z&#65533;&#65533;@&#65533;&#65533;&#65533;&#65533;&#65533;&#65533;&#65533;DB&#65533;?&#65533;&#65533;&#65533; &#65533;&#65533;XD&#65533;&#65533;&#65533;&#65533;":&#65533;&#65533;9&#15451;&#65533;&#65533;L\&#65533;D!B&#65533;K&#65533;:&#65533;&#65533;&#65533;	&#65533;&#65533;&#65533;S&#65533;&#65533;	&#65533;&#65533;h&#65533;&#65533;q&#65533;P*&#65533;&#65533;&#65533;"&#65533;OzAY&#65533;&#65533;&#1544;&#65533;&#65533; 1L&#65533;&#65533;z&#65533; &#1626;U&#65533;&#65533;&#65533;B &#65533;
&#65533;\&#65533;:_&#65533;@&#65533;&#65533;J&#65533;&#65533;0c&#65533;l%&#65533;&#65533;&#65533;&#65533;&#65533;: &#65533;	O&#65533;F&#65533;&#65533; &#65533;0&#65533;)"S&#65533;&#65533;)G&#65533;*&#65533;&#65533;&#65533;p&#65533;&#65533;&#65533;=9&#65533;i&#65533;&#159;&#65533;&#65533;#&#65533;&#65533;%&#65533;&#65533;{&#65533;&#1639;R&#65533;&#65533;2&#65533;&#65533;v,r=&#65533;y&#65533;pQ&#65533;&#65533;&#65533;(&#65533;)&#65533;&#65533;2&#65533;&#200;&#65533;&#65533;&#65533;&#65533;C&#65533;(#&#65533;&#65533;&#65533;1&#65533;&#65533;=&#65533;>&#65533;,D&#65533;&#599;&#65533;7&#65533;&#65533;&#65533;7&#65533;&#65533;nk&#65533;&#65533;&#65533;&#65533;c&#65533;&#65533;`&#65533;&#65533;&#628;m&#65533;&#65533;&#65533;&#142;&#65533;x&#65533;&#65533;&#187;&#65533;&#65533;&#65533;&#65533;&#65533;!1&#1816;&#65533; l&#65533;&#65533;8&#65533;h&#65533;&#65533;jEW&#65533;&#65533;&#65533;A&#65533;&#4851;#&#65533;_&#65533;&#65533;&#65533;0i&#65533;E&#65533;&#65533;&#65533;&#65533;K&#65533;&#65533;&#65533;j&#65533;E]&#65533;@e&#65533;RKP&#65533;&#65533;&#1614;&#65533;&#65533;&#65533;&#65533;1&#65533;&#65533;&#65533;&#65533;&#65533;&#65533;&&#809;
9&#65533;&#65533;1&#152;k&#65533;&#65533;&#65533;r'&#713;&#65533;+b'&#65533;&#65533;&#65533;&#65533;&#65533;&#49945;8&#65533;~[&#65533;&#65533;!n&#65533;&#65533;&#456;
yc=&#65533; &#65533;`}&#65533;7&#65533;B0&#65533;&&#674;,&#1163;&#65533;\&#200;&#1570;&#65533;jM&#1172;&#65533;.j&#65533;&#1220;>/b&#840;&#65533;=&#65533;M?&#65533;&#65533;&#65533;"&#65533;&#65533;&#65533;&#65533;&#65533;}\&#65533;|&#65533;M N &#65533;&#65533;R&#1540;w`N&#545;
5q@&#65533;&#65533;(&#65533;&#65533;N&#65533;&#65533;&#65533;&#65533;&#65533;N&#65533;&#65533;&#65533;&#65533;&#65533;J&#65533;&#65533;O&#65533;&#65533;&#65533;&#65533;	J&#65533;J&#65533;o&#65533;&#65533;:&#65533;&#65533;&#65533;dO&#65533;L&#1021;&#65533;&#65533;&#65533;&#65533;&#65533;h&#65533;8&#65533;&#65533;&#65533;OJ&#65533;O&#65533;&#65533;&#65533;&#65533;&#65533;O&#65533;&#1025; &#65533;&#65533;&#65533;&#65533;O&#65533;N&#65533;&#65533;&#65533;&#65533;&#65533;*&#65533;<I&#65533;pO&#65533;&#65533;&#1032;OZ&#65533;&#65533;&#65533;O&#65533;&#65533;p&#65533;&#65533;&#65533;&#65533;&#65533;&#65533;&#65533;P&#65533;PU&#65533;&#65533;&#65533;LO&#65533;&#65533;F&#65533;&#65533;&#65533;&#897;&#65533;&#65533;t&#65533;&#65533;&#65533;&#65533;&#65533;Q &#65533;F &#65533;&#65533;&#65533;&#498;&#65533;N{&#65533;N&#65533;D&#1199;p&#65533;&#65533;&#1611;&#65533;,&#65533;&#1074;&#65533;&#65533;&#65533;@&#65533;3&#65533;&#65533;M+&#65533;&#65533;&#65533;&#65533;>2A&#65533;&#65533;&#65533;R&#65533;v&#1237;&#65533;&#65533;+&#65533;&#65533;4&#65533;&#65533;&#65533;&#65533;9U8( 8&#65533;<&#65533;&#65533;L&#65533;&#65533;L(&#65533;n&#65533;&#65533;&#65533;S>%&#65533;&#65533;&#65533;&#65533;@( &#65533;#&#65533;C&#65533;HE'&#65533;&#65533;A=&#1281;&#65533;&#65533;=&#65533;SE&#65533;&#65533; &#65533;>%&#65533;H&#65533;I&#65533;&#65533;J&#65533;&#65533;OUS&#65533;&#65533;<%T&#65533;&#576;  !&#65533;
 &#65533; ,  &#65533; &#65533; @&#65533; &#65533;	H&#65533;&#65533;&#65533;&#65533;*\&#560;&#65533;&#199;#J&#65533;H&#65533;&#65533;&#331;3j&#65533;&#561;&#65533;&#463; %bh&#65533;_&#65533;%&#65533;&#65533;D&#65533;&#1162;&#65533;&#65533;U&#65533;s&#65533;C;6IF&#65533;&#65533;eBd&#65533;^&#65533;`)&#65533;J&#65533;0&#65533;9&#65533;'&#65533;rjL&#65533;&#65533;&#65533;i&#555;X&#65533;j&#65533;&#693;&#65533;&#1519;`&#202;K&#65533;&#65533;&#1651;h&#1258;]&#758;&#65533;[V&#65533;&#65533;5&#65533;&#65533;B&#65533;b&#65533;&#65533;!C &#65533;&#65533;j&#65533;X&#65533;? ]&#65533;$&#65533;&#65533;&#65533;@&#65533;<x&#65533;&#65533;&#65533;&#65533;&#1923;x&#65533; &#65533;/2	&#65533;::m&#65533;&#65533;&#65533;&#65533;M#!U&#65533;6c&#65533;&#65533;&#65533;&#65533;'&#65533;B&#65533;Y&#65533;&#65533;&#65533;&#1123;&#1443;&#260;+&#65533;&#19896;&#65533;&#65533;&#531;+_&#956;&#65533;&#65533;&#65533;&#1059;K&#65533;N}!&#65533;&#65533;-&#1588;&#65533;.&#65533;&#65533;&#65533;8&#65533;&#65533;&#65533;l&#65533;@$6<PB&#65533;&#65533;&#65533;&#65533;}&#65533;&#65533;8&#65533;&#65533;&#65533;/'&#65533;&#65533;Ot&#65533;&#65533;p&&#65533;#/ V`&#65533;H &#65533;&#65533;`&#65533;&#65533;`DxH@&#65533;@&#65533;&#65533;&#65533;	dWu &#65533;(&#65533;$&#65533;h&#65533;(&#65533;&#65533;&#65533;l&#65533;&#65533;O.&#65533;HBr&#882;&#65533;@&#65533;T&#65533;cy(Pd&#65533;&#65533;{&&#65533;&#65533;"&#65533;&#65533;n=&#65533;&#65533;`/&#65533;p&#1934;&#65533;'Zg&#65533;&#65533;&#65533;&#65533;&#65533;&#65533;&#65533;&#65533;?:&#65533;B*.&#65533;&#65533;a&#65533;p&#65533;#u&#65533;,0;&#65533;&#65533;&#65533;|&#65533;&#39368;&#65533;&#65533;#&#65533;?Jt&#65533; A(&#65533;&#65533;S&#65533;A&#65533;&#65533;?\&#65533;&#65533;&#65533;&#65533;b&#65533;&#65533;Jp&#65533;&#65533;'y&#65533;&#65533;A#)&#65533;h&#65533;V0*&#65533;*&#65533;)Bp&#65533;&#65533;&#65533;@&#65533;b&#65533;	8&#65533;&#65533;&#65533;&#65533;Q&#65533;B&#65533;4
( &#305;&#65533;&#65533;&#65533;&#65533;>&#65533;&#65533;l-#&#65533;*&#65533;&#65533;C&#65533;8X&#65533;&#65533;&#65533;/&#65533;`&#65533;[&#65533;[&#65533;&#65533;&#65533;aP&#65533;&#65533;&#847;<&#65533;&#65533;&#65533;&#65533;&#65533;8Bt&#287;&#65533;N&#13050;-&#65533;/&#65533; &#65533; &#65533;@.<P7&#65533;&#65533;O&#65533;9&#65533;=&#65533;&#65533;X_&#65533;m&#65533;&#65533;C&#65533;&#65533;^&#65533;m&#65533;&#65533;FH&#65533;&#65533;H&#65533;&#235;&#65533;&#65533;&#65533;&#1183;@&#1244;&#65533;%&#65533;&#65533;f&#65533;=&#65533;&#65533;&#65533;%c&#65533;&#65533;&#65533;&#65533;&#65533;CA&#65533;&#65533;Q&#65533;&#65533;m&#65533;&#65533;H'&#65533;&#65533;b/$V`p1&#65533;&#65533;&#65533;L&#65533;&#65533;1&#65533;0;&#65533;&#65533;02V&#65533; g
&#65533;&#65533;`&#65533;9v.(	&#65533;&#65533;&#65533;&#65533;&#65533;&#65533;&#65533;&#65533;M7&#65533;q&#65533;+&#65533;r&#65533;&#65533;&#65533;7(
&#65533;S&#65533;&#2016;P J&#65533;$.D&#65533;'&#65533;&#65533;&#65533;&#65533;&#65533;Z&#65533;&#1801;&#65533;&#65533;&#65533;&#65533;y&#1809;&#65533;&#65533;B&#65533;&#65533;&#1047;\&#65533;&#65533;	&#65533;&#65533;&#65533;C&#65533;7&#65533;&#1200;&#65533;&#65533;&#65533;@&#65533;LP6&#65533;N&#65533;&&#65533;H&#65533;~&#65533;$&#65533;@Dy&#1042;!&#65533;dAu3;&#65533;c&#65533;&#65533;&#65533;Zg&#65533;&#496;&#833;@<M&#65533;&#65533;!&#65533;9f&#65533;4&#65533;&#65533;&#65533;g&#65533;&#966;iT&#65533;?&#65533; &#65533;N&#65533;&#65533;&#65533;/&#65533;&#65533;G&#65533;P&#65533;yF&#65533;&#65533;aM&#65533;&#65533;&#65533;&#65533;1j&#65533;w&#65533;&#65533;x /&#65533;&#65533;&#65533;`0x(&#65533;&#65533;a&#65533;&#65533;&#65533;q[&#65533;&#65533;W&#65533;2&#65533;r&#65533;&#65533;W&#65533;&#65533;&#57622;&#65533;UQH&#65533;&#65533;&#65533;1\SD3\&#65533;av8&#65533;c q&#65533;$&#65533;&#65533;G&#261;&#65533;C =3"&#65533;$&#65533;&#65533;lB &#138;A&#65533;$&#65533;*`&#65533;
Fz&#65533;Aj&#65533;&#65533;t&#65533; {&#65533;&#65533;b&#65533;T&#65533;
&#65533;&#65533;.&#1266;&#65533;&#65533;4T*n#&#65533;&#65533;&#1137;_?c&#65533;&#65533; &#65533;&#65533;&#65533; &#65533;X&#65533;@ &#65533;&#65533;@$ 0@$"&#65533;&#65533;G&#65533;12&#65533;&#65533;+&#65533;$'I&#65533;JnB#&#1540;kb&#65533;&#65533; &#65533;w&#65533;b*PY&#65533;&#65533;S&#65533;&#65533;Q JE&#65533;&#65533;&#65533;&#65533;&#65533;&#65533;&#937;&#65533;&#65533;&#65533;&#1756;,A&#1593;&#65533;ups &#65533;&#65533;Ar&#65533;&#65533;	a&#65533;&#65533;l	&#65533;^&#65533;*&#65533;&#65533;&#65533;q8&#65533;E&#65533;&#65533;`&#65533;Uc &#65533;&#65533;d%oHL&#65533;h&#65533;I&#65533;#	IE2&#65533;&#65533;&#65533;&#65533;&#65533;4&#65533;&#65533;&#65533;JX&#65533;&#65533;&#65533;aj0&#65533;~BE Q	(@&#65533;f&#65533;~&#65533;FB&#65533;B&#65533;$&#65533;&#65533;&#65533;Q&#65533;&#65533;&#65533;	TV&#65533;5&#65533;&#65533;]&#65533;A&#276;j&#65533;&#65533;AY`hn&#65533;I;,&#65533;&#65533;h	&#65533;&#65533;A&#65533;9t&#65533;&#65533;$&#65533;L1)&#65533;(&#65533;P\&#65533;?&#65533; &#65533;@M&#65533;&#65533;&#65533;R&#65533;p&#65533;<&#65533;N&#65533;?&#65533;&#65533;&#65533;&#65533;D&#65533;b(T&#65533;&#65533; .&#65533;&#65533;9VC4Q/&#65533;&#65533;N&#1429;D4[u&#65533;?QS&#65533;H&#65533;!&#65533;0&#65533;0Ol&#65533;e}&#65533;0&#65533;&#65533;&#65533;nU&#65533;&#65533;&#65533;?&#65533;&#65533;&#65533;*P&#65533; o&#65533;&#65533;&#65533;<&#65533;X&#65533;op&#65533;	&;&#65533;&#65533;&#944;&#65533;0':&#65533;&#1349;dR[&#65533;BW&#65533;&#65533;&#65533;%&#65533;&#65533;&#65533;&#65533;Np&#65533;&#65533;A H&#65533;&#65533;&#421;&#65533;&#65533;&#65533;F &#65533;4&#1012;d&#65533;<b6&#65533;&#65533;Q5&#65533;,&#65533;y&#65533;&#65533;&#65533;&#65533;&#65533;&#484;&#65533;&#65533;&#65533;Kb&#65533;&#1210;&#65533;&#65533;\C&#65533;K]cn.&#65533;&#65533;u+&#65533;2&#267;&#65533;&#65533;)&#65533;&#309;!&#65533;;D1&#65533;&#65533;o
dq&#65533;L&#65533;$&#65533;&#65533;&#65533;&#65533;8&#65533;	`&#65533;9&#65533;&#65533;&#65533;DL&#65533;RH2}Dg \&#579;&#34825;&#65533;&#65533;&#65533;`@`&#65533;Q&#65533;H&#65533;&#65533;&#65533;*p &#65533;&#65533;g@&#65533;&#65533;O&#65533;&#1312;
Y{.D&#65533;&#65533;l7&#65533;&#65533;&#398; &#65533;&#65533;&#952;&#65533;1}9C-&#65533;H&#65533;P~#&#65533;8&#65533;&#65533;&#65533;tQ8V`&#65533; &#65533;&#65533; &#1809;&#65533;.&#65533;&#65533;`&#65533;g&#65533;`&#65533;
&#65533;&#65533;hT&#65533;&#65533;&#65533;b&#65533;&#65533;&#65533;&#65533;&#65533;1&#65533;&#65533;^\&#65533;,&#65533;&#65533;&#65533;&#65533; &#65533;&#65533;Q&#65533;k&#65533;,`&#65533;7&#65533;&#65533;&#65533;k&#65533;&#65533; &#65533;&#65533;&#65533;&#65533;&#65533;!&#65533; 1&#65533;&#65533;* &#65533;_P&#65533;&#65533;&#65533; ;F&#65533;&#65533;&#65533;&#65533;CP &#65533;&#65533;vLEX&#65533;&#65533;&#65533;&#65533;&#65533;&#65533;"&#65533; &#65533;&#65533;&#65533;&#65533;&#65533;p&#65533;n`&#65533;&#65533;@ s&#65533;&#65533;;R&#65533;&#65533;g~&@x1&#65533;&#65533;.83&#3703;EJW&#65533;&#65533;&#65533;!&#65533;&#65533;A"41&#65533;9&#1056;-(.JP&#65533;&#65533;&#65533;&#1448;H7*&#65533;&#65533;&#65533;@&#65533;&#65533;"&#65533;K &#65533;&#65533;g(v&#65533;&#65533;K&#65533;b&#65533;&#65533;
&#65533;Pb&#65533;T&#65533;	&#65533;&#65533;&#65533;&#65533;<Q&#65533;9E
&#65533;q}
d6&#65533;&#65533;&#65533;@&#65533;&#1133;|+@&#65533;[-&#65533;pwP`(&#65533;&#65533;&#65533;J&#65533;&#65533;&#65533;b&#65533;&#65533;&#65533;f&#65533;&#65533;&#65533;E&#65533;&#65533;&#65533;T!0&#65533;&#65533;'&#65533;&#726;&#65533;&#65533;%u3&#65533;&#65533;drW 9_&#65533;&#65533;&#65533;]w5&#65533;&#65533;UY&#65533;&#1803;a&#65533;&#65533; &#65533;&#65533;&#65533;&#65533;&#65533;3&#65533;&#65533;&#65533;5UZ&#65533;&#65533;&#65533;p0Ic
&#65533;04!&#65533;&#65533;&#65533;V4d$;:&#851;&#65533;&#65533;0&#65533;&#65533;)nR$H&#65533;&#65533;&#65533;&#65533;&#65533;&#65533;&#65533;04&#65533;R&#65533;O&#65533;P&#65533;&#65533;9}&#65533;&#65533;&#65533;&#1222;HbB&#65533;n&#65533;&#564;&#65533;&#65533;|&#65533;&#65533;7  2!&#65533;p&#535;#&#65533;&#897;,&#65533;&#65533;&#65533;&#65533;&#65533;C&#65533;>(,&#65533;	&#65533;&#65533;BN&#65533;&#65533;
v&#65533;j&#65533;&#65533;&#65533; &#65533;A&#65533;&#65533;&#65533;&#65533;&#65533;&#65533;&#65533;&#65533;&#65533;&#65533;Vc5&#65533;3&#65533;>r&#958;&#65533;=C&#65533;<<&#65533;Z&#65533;&#65533;z&#65533;&#65533;mlu&#65533;&#65533;&#65533;Y&#65533;O_5&#65533;&#65533;c&#65533;&#65533;&#65533;X`&#65533;X&#65533;&#65533;&#65533;h&#65533; &#65533;'&#65533;&#65533;eR&&#65533;&#65533;V&#65533;&#65533;^&#1446; &#65533;v,x,L&#65533;8&#65533;&#65533;&#65533;vama&#65533;+10i{&#65533;&#65533;o@&#65533;&#65533;&#65533;&#65533;F&#65533;
9&#65533;<&#65533;I&#65533;&#65533;	G&#65533;&#65533;&#65533;&#65533;qwq].&#65533;@(P&#65533;%W$&#65533;&#65533;0E&#65533;@F&#65533;&#65533;D&#65533;tLD&#65533;7sLv&#65533;5Q &#65533;P&#65533;p
&#65533;P&#65533;&#65533;}&#65533;&#65533;|,a &#65533;&#65533;u&#65533;p
Vh&#65533;&#912;&#65533;@7&#65533;dBq&#65533;KM&#65533;+'&#65533;\&#65533;"77'8&#65533;&#65533;5
p?&#65533;&#65533;2&#65533;&#65533;\&#65533;Z&#65533;&#65533;,'&#65533;&#65533;&#65533;&#256;&#65533;&#65533;p7{Y&#65533;&#65533;&#65533;&#65533;&#65533;&#65533;X&#65533;&#65533;x&#65533;&#65533;&#65533;&#65533;&#65533;&#65533;Q	&#65533;&#65533;&#65533;k	Q	,&#65533;&#65533;&#65533;&#65533;h>&#65533;&#65533;U&#65533;zc&#65533;Hf&#65533; &#65533; )'&#65533;F&#65533; &#65533;7v&#65533;&#65533; p@&#65533;&#65533;8*&#65533;c$-D-&#65533;1!&#65533;&#65533;(T;&#65533;*&#65533;f&#65533;O&#65533;Z&#65533;xN&#65533;yY`N&#65533;Rf&#65533;#q&#65533;/&#65533;Qf+&#65533;Haf&#65533;&#65533;&#65533;Q&#65533;` &#65533;&#65533;QNP`e&#65533; qu&#65533;>&#65533;1&#65533;&#65533;&#65533;W	I&#65533;&#65533;{v ~&#1232;&#65533;'&#65533;&#65533;[&#65533;!&#65533;g&#65533;*&#65533;&#65533;&#65533;>1!)&#65533;(Q&#65533;&#65533;|E&#65533;&#65533;&#65533;&|&#65533;w8&#65533;Z~&#65533;&#65533;&#65533;&&#65533;&#65533;&#65533;&#65533;+&#65533;&#65533;&#65533;&#65533;c&#65533;&#65533;^&#65533;'}&#65533;2&#65533;&#65533;||&#65533;&#65533;#P8&#65533;&#65533;!&#65533;&#65533;&#65533;9&#65533;&#65533;&#65533;&#65533; &#65533;ee 
 &#65533;`/2&#65533;&#65533;&#65533;#&#65533;&#65533;- T$0@&#65533;&#65533;&#65533; &#65533;&#65533;b$&#65533;Q&#65533;&#65533;[&#65533;!&#65533;&#65533;8&#65533;&#65533;PX&#65533;&#321;AQ+g
+&#65533;&#65533;s)(0&#65533;&#65533;g&#65533;q&#65533;P&#65533;&#65533;y
&#65533;db%s&#65533;&#1113;2&#1497;3u(<&#65533;"&#65533;+G
C6&#65533;R(&#65533;<&#65533;u&#65533;&#65533;&#65533;&#65533;&#65533;0&#65533;&#65533;&#65533;P	&#65533;&#65533;&#65533;&#65533;9&#65533;H@&#65533;&#65533;Y	&#65533;P&#65533;&#65533;X&#65533;&#65533;&#65533;a&#65533;k-&#65533;d &#65533;&#65533;&#65533;&#1849;&#65533;&#65533;&#65533;&#65533;&#65533;&#65533;&#65533;&#65533;&#65533;)&#65533;I&#65533;9I&#65533; &#65533;;&#65533;`&#65533;&#65533;a&#65533;&#65533;&#65533;5&#65533;&#65533;x&#65533;+z&#65533;&#65533; &#65533;3B&#65533;BA&#65533;2*&#65533;&#65533;&#65533;H<5 	&#65533;O36D&#65533;#x|&#65533;c&#65533;E8&#65533;]&#65533;&#65533;&#65533;1&#65533;Q5&#65533;}&#65533;&#65533;v&#65533;P&#65533;$&#65533;p T@(#&#65533;Hk&#65533;N&#65533;W&#65533;&#65533;Qq
&#65533;&#65533; &#65533;M64&#65533;qR&#65533;`'&#65533;&#65533;v&#65533;`mjPT2&#65533;x|@!2 &#65533;&#65533;y/|&I&#65533;&#65533;!E&#65533;-&#65533;1<X0q|`3&#823;&#65533;&#65533;.6&#65533;&#65533;&#65533;Q-&#1650;-T&#65533;-&#65533;&#65533;.I/&#65533;&#65533;xz1&#65533;&#65533;&#65533;&#65533;[/~:-0&#65533;9&#65533;&#65533;b
#&#65533;&#65533;V8&#65533;&#65533;Ip&#65533;o |&#65533;&#65533;1&#65533;&#385;&#65533;%T&#65533;MOp&#65533;&#65533;&#65533;pE*$Mc&#65533;&#65533;&#65533;\&#65533;&#65533;&#65533;&#65533;&#65533;@x&#65533;]@6&#65533;ro&#65533;J&#65533;&#65533;FB5&#65533;%&#65533;&#65533;gP&#65533;&#65533;z:Q&#65533;5&#65533;&#65533;&#65533;2&#65533;r&#65533;&#65533;&#65533;WX&#65533;WX&#65533;&#65533;&#65533;T&#65533;|&#65533;`'p6/PA&#65533;&#65533;&#65533;7{#|
&#65533; ^&#65533;7&#65533;&#65533;2 &#65533;&#65533;&#65533;&#65533;&#65533;5_&#65533;(&#65533;&#65533;aYJ&#65533;&#65533;`&#65533;W1&#65533;1&#65533;&#65533;k&#65533;x&#65533;&#761;&#65533;&#65533;&#65533;&#65533;I&#65533;1v	a&#1753;&#65533;&#65533;z&#65533;&#65533;G&#65533;&#65533;z&#65533;&#65533;F&#65533;$&#65533;H&#65533;H&#65533;`72&#65533;QugD&#65533;WD8`E7&#65533;>u&#65533;&#65533;\&#65533;+&#65533;z.M&#65533;q&#65533;$GFcbTES<&#65533;1|2`X{!&#65533;a&#65533;cbN&#65533;3&#65533;S&#65533;Pi&#65533; 3&#65533;&#65533;&#65533;)&#65533;OFR~&#65533;w!&#65533;&#65533;9&#65533;&#65533;* N&#65533;@(&#65533;&#65533;)&#65533;&#65533;&#65533;	gP)&#65533;2P&#65533;&#65533;`&#65533;J &#65533;|@ &#65533;q &#65533;o <&#65533;&#65533;&#65533;|^4&#871;`s,&#65533;6&#65533;&#65533;&#65533;n:W&#65533;~+&#65533;!&#65533;\X&#65533;&#65533;&#65533;^X&#65533;&#65533;r&#65533;&#65533;SG./7/&#65533;B6&#65533;&#65533;H&#65533;&#65533;[|r\6!&#65533;
 (&#65533;&#65533;(&#65533;&#65533;&#65533;&#65533;!&#65533;&#65533;!&#65533;O0&#65533;C	&#1032;&#65533;&#65533;&#65533;ta&#65533;V&#65533;Y&#65533;x&#65533;EA&#65533;&#65533;&#65533;?&#65533;&#65533;&#65533;i#E8r&#65533;@@&#65533;&#65533;&#65533;&#65533;`6&#65533;J|x&#65533;yb&#65533;O&#65533;&#65533;tI&#65533;&#65533;Z&#65533;&#65533;&#65533;p\&#65533;&#65533;O&#65533;&#65533;&#65533;+W&#65533;&#65533;&#65533;&#65533;q&#65533;Vh&#65533;&#65533;&#65533;'0]&#65533;rC*&#65533;K;&#65533;b&#65533;&#65533;&#65533;Am^&#65533;4&#65533;&#65533;&#65533;&#65533;&#65533;u&#65533;&#65533;&#65533;?N&#65533;&#65533;&#65533;	&#65533;
&#65533;&#65533;P&#65533;m&#65533;&#65533;&#521;&#65533;&#65533;{&#65533;&#65533;&#65533;A&#65533;} ;&#65533;5&#65533;H+&#65533;}4&#65533;&&#65533;SN&#65533;&#65533;`&#65533;@&#65533;&#65533;"&#65533;p&#65533;WD-5+ &#65533;&#65533;(2A H2t&#65533;6S&#65533;&#65533;&#65533;&#65533;R#6+?&#65533;21&#65533;+U&#65533;&#1101;yydr&#65533;<&#65533;&#65533;&#65533;&#65533;&#65533;=&#65533;@!&#65533;S&#65533;&#65533;9&#65533;k&#65533;-0X&#65533;&#65533; i&#65533;y&#65533;&#65533;&#65533;_aP&#65533;&#65533;# &#65533;-@&#65533;&#65533;R(&#65533;&#65533;&#65533;#&#65533;#h.&#65533;2 &#65533;&#65533;&#65533;&#65533;&#65533;O&#65533;C&#65533;&#65533;#&#65533;q~$&#65533;&#65533;
&#65533; &#65533;&#65533;0&#65533;&#65533;akp0 &#65533;&#65533;&#65533;@	&#65533;@	&#65533;&#65533;k@q@p&#65533;JF&#65533;TJo'fB&&#65533;p@2&#65533;&#65533;/eR&#65533;&#65533;|9S#.&#65533;y0!&#65533;w&#65533;f &#65533;&#65533;]z&#65533;&#65533;&#65533;2&#65533;%pj&#65533;&#65533;4  &#65533;5z&#65533;{&#65533;&#65533;u1D&#65533;&#65533;0&#65533; &#65533;&#136;&#65533;qDF&#65533;n &#65533;&#65533;&#65533;1&#65533;&#65533;:&#65533;&#65533;j_@J&#65533;{&#1651;wP&#65533;&#65533;&#65533;&#65533;@&#65533;Q&#65533;k8&#65533; DX6&#65533;

H&#65533;B&#65533;'&#65533;*&#65533;J&#65533;&#682;&#65533;&#65533;&#65533;&#65533; &#65533;&#65533;&#65533;&#65533;&#65533;&#65533;a&#1385;&#300;Cap&#65533;&#65533;
l&#65533;&#65533;&#65533;5^&#65533;&#65533;@`&#65533;k4&#65533;&#65533;8&#65533;&#65533;cK&#628;t8&#65533;.&#65533;0&#65533;&#65533;&#65533;)&#65533;&#898;O&#65533;&#65533;;t&#65533;&#65533;&#65533;&#65533;D?&#65533;&#65533;&B&#65533;&#65533;&#65533;&#65533;&#65533;h&#281;-&#65533;&#65533;&#65533;&#1624;&#65533;&#65533;&#65533;&#1081;&#65533;&#65533; &#65533;ARQ&#65533;&#65533;)&#332;&#65533;Gd&#65533;&#65533;&#65533;&#65533;&#65533;&#65533; &#65533;&#65533;X;6&#65533;&#65533;E&#65533;&#65533;<@&#1037;q&#480;&#65533;x&#65533;&#65533;O&#65533;X5&#65533;8&#65533;&#65533;&#65533;&#65533;&#65533;B%'3|1 )&#65533;u]&#65533;&#65533;z9&#65533;&#65533;&#65533;&#1131;	&#65533;&&#257;&#65533;&#65533;&#65533;&#65533;<&#65533;l&#65533;b&#65533;&#65533;&#65533;	b $&#65533;
&#65533;i&#65533;w&#65533;0!HUfj&#65533;R&#65533;&#65533;&#65533;r-k&#65533;	 &#65533;Pi&#65533;&#65533;C&#65533;&#65533;&#65533;F&#65533;&#65533;&#65533;?&#65533;&#65533;&#65533;&#65533;&#65533;&#65533;&#65533;&#65533;&#65533;<M&#65533;1&#65533;&#65533;A&#65533;&#65533;II &#65533;&#65533;k&#65533;0&#65533;&#65533;&#65533;&#65533;_A	&#65533;,&#65533;1&#65533;&#65533;` p@:p&#65533;3&#65533;&#65533;&#65533;&#65533;&#65533;/@&#65533;&#65533;DN&#65533;{&#65533;;
&#65533;&#65533;Y&#65533;&#1931;t2&#65533;7&#65533;[&#65533;54&#65533;&#65533;&#65533;&#65533;	&#65533;"X#0&#65533;&#65533; &#65533;&#65533;&#65533;t&#65533;6?6x&#65533;&#65533; &#65533;&#65533; &#65533;3(&#65533;&#65533;=D&#65533;&#65533;&#65533;U&#65533;&#65533;z&#65533;|N&#65533; &#65533;
&#65533;&#65533;&#65533;	`H;&#65533;=&#65533;&#65533;&#65533;O&#65533;6&#65533;-&#65533;m~r$&#65533;@@&#65533;C(6oyAa&#65533;J[B&#65533;&#65533;c&#65533;&#65533;*&#65533;&#65533;V&#65533;ra&#65533;1&#65533;,&#65533;RR&#65533;&#65533;P&#65533;Ti(Th&#65533;Y&#65533;o&#65533;&#65533;K!&#65533;@&#65533;o4^&#65533;&#65533;8@'7\&#65533;&#65533;&#65533;,[n&#65533;&#65533;&#65533;
\v&#65533;&#65533;O.>&#65533;&#65533;*H&#65533;&#65533;&#65533;&#65533;&#65533;&#65533;&#65533;&#65533;&#65533;&#65533;&#65533;&#1929;.p&#65533;&#65533;N&#65533;&#65533;N&#65533;&#65533;&#65533;a&#65533;P&#65533;&#65533;&#65533;&#65533;&#1693;&#65533;&#65533;&#65533;&#65533;TT&#1058;&#65533;@&#65533;0
&#65533;#&#65533;&#65533;(&#65533;&#65533;#&#65533;rwh&#65533;&#800;&#65533;w&#65533;O5&#65533;-&#65533;&#65533;N&#65533;'&#65533;&#65533;&#65533;.u&#65533;q9&#65533;&#65533;&#65533;&#65533;&#65533;&#65533;1&#65533;&#1404;&#65533;&#65533;^Fe&#65533;&#65533;u&#65533;7HS@&#65533;3&#65533;&#65533;&#65533;R%&#65533;&#65533;&#65533;}@&#65533;&#65533;&#65533;c!&#65533;>!&#65533;&#65533;V&#65533;j&#65533;	I&#65533; &#65533;0&#65533;&#65533;@4&#65533;8&#65533;&#65533;>Q10C&#65533;&#65533;,&#65533;&#65533;/P!H&#65533;&#65533;K&n&#65533;&#65533;	&#65533;&#65533;6E&#65533;&#65533;&#65533;&#65533;,&#10800;&#65533;&#65533;&#65533;`Q&#65533;&#65533;-@_&#65533;&#65533;` /&#65533;&#65533;?&#65533;&#65533;0&#65533;x&#65533;h&#65533;~&#65533;"&#65533;&#65533;&#65533;&#65533;&#65533;8&#65533;L@,&#65533;%M &#65533;&#65533;c&#65533;1pCh&#65533;Vo	&#65533;0[y[)V*V4@ &#65533;y&#65533;p&#65533;	q-;5&#65533;Swk&#65533;&#65533;&#65533;&#65533;&#65533;0&#65533;&#65533;&#65533;y&#65533;_&#65533;^&#65533;&#65533;>P&#65533;&#65533;Q ]	_&#65533;&#65533;0&#65533;&#65533;~qRc&#65533;&#46211;s&#65533;$&#65533;a&#65533;&#65533;&#65533;~.&#65533;B59F&#65533;&#65533;a
&#65533;&#65533;&#65533;&#65533;&#65533;T&#65533;&#65533;&#65533;O&#65533;&#65533;&#65533;&#65533;&#65533;r&#65533;N&#65533;dh&#65533;o4&#65533;&#65533;/6&#65533;&#65533;&#65533;E&#65533;&#800;A;x&#288; &#65533;&#65533;C
&#65533;"B|&#65533;&#65533;&#65533;&#264;&#65533;p&#65533;&#65533;&#65533;&#65533;&#65533;?&#65533;&#65533;uxhJ&#65533;O&#65533;&#65533;8&#65533;&#65533;&#65533;K&#65533;1e&#932;Y&#65533;&#65533;M&#65533;9u&#65533;&#65533;)&#65533;&#65533;&#65533;J&#65533;~&#65533;:&#65533;(Q&#65533;&#65533;~n
&#65533;&#1855;&#65533;1&#65533;f&#65533; &#65533;e%&#65533;&#65533;P&#65533;&#65533;&#65533;&#65533;&#65533;&#65533;P&#65533;&#1566;/1e&#65533;i&#65533;%&#65533;&#65533;&#65533;;&#65533;&#65533;"&#65533;&#65533;&#65533;&#65533;&#65533;&#65533;? &#65533;D
&#65533;'&#65533;&#65533;5&#65533;&#65533;&#65533;&#65533;&#65533;&#460;_vy&#65533;	&#65533;&#65533;&#65533;&#65533;&#65533;G&#65533;&#65533;F\&#65533;zy&#65533;_&#65533;T&#65533;&#65533;&#65533;&#65533;&#65533;s-&#65533;z&#65533;0b$D&#65533;&#65533;6&#65533;&#1208;&#65533;&#65533;I&#65533;&#1648;"&#65533;fu9v&#65533;&#1649;&#65533;{&#65533;	@&#65533;lZ&#65533;&#1125;O&#65533;^]&#65533;Ae"<<&#65533;7&#65533;&#65533;&#65533;&#65533;s&#65533;&#65533;&#1941;(!&#1178;&#65533;&#65533;&#65533;&#65533;&#65533;P3&#30669;&#65533;
&#65533;&#65533;&#65533;&#65533;&#65533;&#65533;A&#65533;&#65533;7&#65533;&#398;&#65533;&#65533;&#65533;I0&#65533;h&#65533;ydB&#65533;&#65533;y&#65533;,nx&#65533;F&#65533;a&#65533;&#65533; &#65533;&#65533;!&#65533;D
&#65533;C&#65533;xH~&#65533;&#65533;&#65533;&#65533;p&#65533;yi&#65533;&#65533;h&#65533;&#65533;D&#65533;&#65533;\2&#65533;!&#65533;1"a&#65533;H%1!&#65533;)&#65533;l0y	&#65533;;:{(&#65533;&#65533;x&#65533;&#65533;&#65533;&#65533;p&#65533;&#65533;!$&#65533;&#65533;&#65533;&#65533;
*P&#65533;&#65533;<A&#65533;
&#65533;&#65533;x&#65533;OO8&#65533;&#65533;&#984;@H &#65533;&#65533;fh&#65533;)8C&#65533;c&#65533;A$y\"@D&#65533;&#65533;*&#65533;&#65533;-&#65533;"&#65533;vD&#65533;f&#65533;>2f&#65533;GH Ld0FM&#65533;&#65533;&#65533;W&#65533;&#65533;&#65533;0&#65533;A+P&#65533;&#65533;&#65533;&#65533;"&#65533;D&#65533;D2&#65533;&#65533;v%a&#65533;&#65533;y&#65533;&#65533;h&#65533;}&#65533;&#65533;k&#65533;%&#65533;m&#65533;&#65533;&#65533;Z0s&#65533;!&#65533;&#65533;uWw=&#65533;L&#65533;E!xyW&#65533;&#65533;:&#65533;
;N&#65533;A&#65533;&#65533;&#65533;($&#65533;FdG&#65533;X&#65533;&#65533;FO5&#65533;&#65533;&#65533;&:&#65533;
&#65533;nb&#65533;+&#65533;&#65533;&#65533;?&#65533;&#65533;&#997;&#65533;&#65533;&#65533;&#65533;&#65533;&#65533;&#65533;B&#65533;%&#65533;&#65533;&#65533;i&#65533;&#65533;6&#65533;*'&#65533;2&#65533;&#65533;&#65533;&#640;&#65533;&#65533;&#65533;2&#65533;&#65533;~{H&#65533;ai&#65533;&#65533;&#65533;&#65533;T&#65533;&#65533;&#65533;&#65533;Bb`
&#65533;&#65533;&#65533;3&#65533;?&#65533;G3P&#65533;&#65533;&#65533;z&#65533;&#65533;2&#65533;j&#65533;&#65533;&#65533;W&#65533;&#65533;D&#65533;	&#65533;&#65533;<$ &#65533;&#65533;`&#65533;%&#508;.&#1782;,&#65533;Q2&#65533;n&#1738;&#65533;`&#65533;&#65533;&#65533;&&#65533;hE&#65533;y:&#8451;&#65533;&#65533;>&#65533;	  &#65533;&#65533;&#65533;*&#65533;&#65533;&#65533;/&#65533;|s&#65533;]&#65533;f&#65533;k&#65533;s&#65533;4y&#65533;&#65533;P&#65533;:&#65533;)&#65533;K2MuMX&#65533;&#65533;&#65533;&#65533;N &#65533;L&#65533;&#65533;&#202;&#65533;x&#65533;&#65533;&#65533;&#65533;1&#65533;Wl&#65533;&#65533;oa&#1185;&#65533;z&#65533;P&#65533;&#65533;,R&#65533;&#65533;91?&#65533;@4	&#65533;%'
&#1476;4&#65533;&#65533;&#65533;si&#65533;&#65533;&#65533;&#65533;f&#65533;l&#65533;g&#65533;&#65533;&#65533;&#65533;7a~&#65533;A&#65533;*&#65533;%&&#65533;0&#65533;&#65533;B&#65533;&#65533;&#65533;&#65533;&#65533;N &#65533;?N@<d&#65533;&#65533;r&#65533;&#65533;R&#65533;>&#65533;&#65533;r&#65533;\"&#65533;&#65533;_&#65533;&#65533;E-Q&#65533;"&#65533;&#65533;&#65533;
&#65533;&#65533;M&#65533;&#65533;&#65533;wF&#65533;&#65533;	.	&#65533;K&#65533;&#65533;0 &#65533;%&#65533;jI&#65533;*u&#65533;&#65533;T&#65533;&#65533;&#65533;&#65533;I&#65533;&#65533;&#65533;&#65533;`|&#65533;&_(B&#65533;R&#65533;TmcU&#65533;&#65533;&#65533;?&#65533;m<&#65533;\&#65533;FA&#65533;!,S<bV &#65533; j&#65533;+BfY&#65533;0&#65533;:&#65533;F8&#65533; ]&#834;&#65533;&#65533;T.&#65533;&#65533;#1W&#65533;E<t&#65533;&#65533;xt&#65533;&#65533;D&#65533;&#65533;&#65533;!&#65533;&#65533;W<&#144;&#65533;h&#65533;&#65533;t&#65533;&#65533;&#65533;&#65533;&#65533;&#65533;&#65533;#w&#65533;&#65533;;"c&#65533; &#65533;,&#65533;G.P @&#65533;&#65533;&#65533;"]+]&#65533;J)&#65533;&#65533;NMBv&#721;&#65533;l&.PJS*&#65533;&#65533;&#65533;T&#65533;)a&#65533;&#65533;C&#65533;P&#795;&#65533;&#65533;,&#65533;Yft g!&#65533;&#65533;c&#65533;@&#65533;D&#65533;
&#65533;&#65533;&#65533;&#65533;&#65533;&#65533;&#65533;V#&#1312;&#65533;F&#65533;&#65533;6&#65533;)5&#65533;X&#65533;gkZD&#65533;&#65533;jU$@&#65533;1&#1846;&#65533;Z&#65533;C&#65533;&#65533;&#510;l&#65533;j_x[&#65533;D&#65533;&#1608;&#65533;&#65533;&#65533;&#65533;&#65533;&#65533;&#65533;0 &#65533;d&#65533;&#65533;&#65533;DY&#65533;&#65533;9&#65533;N&\&#1610;&#778;&#1178;4&#65533;%l0&#65533;&#65533;^&#65533;)&#65533;&#65533;Da&#65533;^yS&#65533;&#65533;Dt&#65533;&#65533;&#65533;5&#65533;&#65533;A&#65533;&#65533;&#1512;%2{B@$&#65533;8&#1868;V&#65533;&#65533;F$&#65533;&#65533;&#65533;&#65533;w&#65533;_T@ &#65533;&#65533;&#65533;&#65533;x&#65533;X(&#65533;@^ &#65533;&#65533;4&#65533;q&#65533;&#65533;H &#184;D88&#65533;C&#65533;@&#65533;&#65533;&#65533;=&#65533;x@&#65533;0#&#65533;&#65533;Cu&#65533;+&#65533;&#65533;f&#65533; B 4&#65533;&#65533; b&#65533;&#65533;{&#65533;$&#65533;&#65533; &#1167;&#65533;W7&#65533; &#65533;w&#65533;_ 8? zH$&#65533;C&#65533;K&#65533;&#65533;&#65533;&#65533;Pr&#471;&#65533;&#65533; &#65533;&#65533;&#65533;C&#65533;&#65533;+&#65533;&#65533;:&#65533;BJb`d
&#65533;&#65533;&#65533;&#65533;'8y&#65533;&#65533; T&#65533;&#65533;&#65533;)&#65533;M
&#65533;&#65533;C<:&#65533;M$&#65533;&&#9289;t&#65533;&#65533;!&#65533;&#65533;S&#65533;&#65533;&#65533;&#18501;I&#1636;2h&#65533;H&#65533;&#65533;(N&#65533;&#65533;2&#65533;&#65533;CX%&#65533;G&#65533;&#65533;W&#440;U&#65533;&#65533;&#65533;&#65533;,V&#65533;U&#65533;k&#65533;&#65533;e&#65533;&#65533;&#65533;&#65533;uM&#65533;1&#65533;&#440118;&#65533;
&#65533;&#65533;22&#65533;&#65533;&#65533;&#138;	#bAQ&#65533;&#65533;"&#65533;&#65533;k1&#65533;&#65533;z&#65533;$npP&#65533;&#527;&#65533;&#65533;&#65533;&#65533;&#65533;%&#65533;&#65533;	&#65533;&#65533;&#65533;3Ta Y&#65533;"&#1600;&#65533;&#65533;&#65533;&#65533;&#65533;&#65533;&#65533;&#65533;Jd{A&#65533;H&#65533;&#65533;&#65533;&#65533;M`V&#65533;&#65533;<g[&#65533;&#65533;t&#65533;&#65533;&#65533;&#65533;&#65533;%A:&#65533;6E&#65533;&#65533;&#65533;&#65533;%!&#65533;qk8S&#65533;&#65533;&#65533;2n&#1259;j&#65533;&#65533;;'0&#65533;&#65533;B\&#65533;&#65533;&#65533;&#65533;&#65533;&#65533;&#65533;&#65533;\N&#65533;Fa&#65533;&#65533;U@UA"&#65533;&#65533;&&#65533;B&#65533;=&#65533;P&#65533;Y&#65533;C&#65533;0&#65533; L&#65533;!&#65533;VP[&#1168;g99&#65533;&#65533;&#65533; b&#65533;&#65533;&#65533;-&#65533;&#65533;OX0d\OGt&#65533;v&#65533;&#65533;&#65533;&#1458;%&#65533;&#65533;G!\B&#65533;&#65533;&#65533;r'4&#65533;&#65533;aE&#65533;&#65533;p&#65533;/?&#65533;!&#65533; &#65533;&#65533;@L^Vp@&#65533;&#65533;&#65533;&#65533;j+`&#65533;&#65533;&#65533;mH&#1908;y&#65533;&#65533;&#65533;nv&#65533;!&#65533;&#65533;&#65533;&#65533;&#65533;\&#65533;`t&#65533;&#65533;&#65533;G`&#65533;&#65533;&#65533;@.&#65533;&#65533;L2&#65533;	&#65533;H&&#65533;&#65533;&#65533;ReC&#65533;&#65533;&#65533;q&#65533;&#65533;&#65533;/&#65533;+&#65533;&#65533;m&#65533;&#65533;'@&#65533;&#65533;&#65533;&#65533;&#65533;&#65533;&#65533;0&#65533;&#65533;8&#65533; &#65533;
;X&#65533;&#65533;{&#65533;8&#65533;&#65533;&#65533;&#65533;&#65533;bP&#65533;
a&#65533;&#65533;$@&#65533;/q"M&#65533;+&#65533;W'w&#65533;&#65533;|qL(c&#65533;5&#65533;S	&#65533;
&#65533;VA&#65533;Y&#65533;b&#65533;&#65533;jc!&#65533;]&#65533;&#65533;G*sF4&#65533;&#65533;&#65533;&#65533;,?&#65533;&#65533;&#65533;7x`&#65533;&#65533;o&#65533;&#65533;+&#65533;&#65533;&#65533;&#65533;&#65533;&#65533;&#65533;&#65533;&#65533;ya&#65533;E&#65533;&#65533;&#65533;5&#65533;0B&#65533;!&#65533;&#128;&#65533;&#1106;&#65533;&#65533;&#65533;&#65533;&#65533;&#256;"&#65533;&#65533;&&#65533;&#65533;&#65533;&#65533;r&#65533;&#65533;&#65533;&#65533;\&#65533;>&#65533;m s&#65533;&#65533;&#65533;&#65533;$&#65533;$*&#65533;%&#65533;?&#65533;&#65533; &#65533;8@&#65533;&#65533;&#65533;Wb&#65533;R&#65533;&#65533;4-&#65533;	&#65533;&#65533;&#65533; &#65533;&#65533;FwHEk@a&#65533;&#65533;&#65533;&#65533;&#65533;@&#65533;p&#65533;}	&#65533;&#65533;%&#65533;z&#65533;&#65533;e~&#65533;&1x&#157;&#65533;&#65533;-&#268;&#65533;!&#65533;bKd@&#65533;&#65533;T&#65533;
1&#65533;B&#182;eg@&#65533;&#65533;&#1624;&#65533;&#65533;&#65533;&#65533;M&#65533;&#65533;
&#65533;&#1050;&#65533;&#65533;&#65533;Q5&#65533;&#65533;&#65533;9&#9241;&#65533;&#65533;&#65533;&#65533;pBP)&#65533;a&#65533;j0686&#65533;2&#65533;&#65533;&#65533;u&#65533;z&#65533;CP.&#65533;z&#65533;&#65533;)&#1627;A&#65533;(&#65533;&#65533;&#65533;&#65533;&#1589;&#65533;&#65533;&#65533;&#65533;)&#65533;&#65533;&#65533;&#65533;&#65533;&#65533;)&#65533;&#65533;(&#65533;&#65533;h>&#65533;&#65533;&#65533;x&#65533;&#516;&#65533;,x&#65533;&#552;&#65533;&#65533;&#65533;X&#65533;)&#65533; }&#65533;&#65533;&#65533;&#65533;&#65533;fA&#11330;q&#65533;&#65533;D&#65533;&#65533;&#65533;&#65533;N:D0&#65533;&#65533;&#65533;A+&#65533;&&#65533;@&#65533;tv&#65533;@&#65533;&#65533;&#65533;&#65533;)|&#65533;&#65533;R{&#65533;tx&#65533;Cl&#65533;=h&#65533;<8&#65533;Qp&#65533;b&#65533; &#65533;{L@&#65533;j`&#65533;0&#65533;S&#65533;<@ &#65533;&#65533;&#65533;k&#65533;&#65533;&#65533;&#65533;#&#65533;&#65533;h&#65533;~&#65533;&#65533;&#65533; K@%x&#65533;&#65533;!B!0&#65533;&#65533;)&#65533;ERz! &#65533;&#49752;Q&#65533;&#65533;F&#65533;&#65533;&#65533;&#65533;H&#65533;&#65533;&#65533;&#1240;&#65533;!xyP3&#65533;p Oa/&#65533;{&#65533;&#65533;&#65533;&#65533;`W&#65533;&#65533;m&#65533;>&#65533;Y&#65533;&#65533;g&#65533;&#65533;f&#65533;&#65533;i&#65533;&#65533;1&#65533;i	4&#65533;P&#65533;THwH&#65533;!p&#65533;L&#65533;G?xO&#65533;&#65533;&#65533;3x&#65533;&#65533;&#65533; 31&#65533;a&#65533;lP3&#65533;&#65533;&#65533;&#65533;&#65533;&#65533;{&#65533;&#65533;<Y&#65533;&#65533;&#201;&#65533;C;&#65533;&#572;&#65533;	2&#65533;&#65533;&#65533;&#65533;&#65533;&#65533;H&#65533;8+&#65533;uA&#65533;X&#65533;&#65533;@&#65533;	f&#65533;I&#65533;zf&#65533;&#65533;S&#65533;&#65533;/&#65533;s&#65533;P&#65533;&#65533;y&#65533;&#65533;\@J\J&#65533;&#65533;&#65533;[&#65533;&#65533;&#65533;&#1536;&#65533;
&#65533;&#65533;2&#65533;(&#65533;&#65533;
&#65533;&#65533;2&#65533;&#65533;e&#65533;&#65533;&#19161;4&#65533;A&#65533;@&#65533;&#65533;q 8&#65533;I&#65533;&#65533;&#65533;i$&#523;&#65533;&#65533;o3&#65533;&#65533;&#65533;]&#65533;r9?q1&#65533;1l	&#65533;&#65533;3&#65533;0&#65533;&#65533;#&#327;&#65533;&#65533;9&#65533;&#65533;A&#214;&#65533;&#65533;i	&#65533;&#65533;j&#65533;&#65533;&#65533;&#65533;&#65533;Nx&#65533;z&#65533;&#65533;Q&#65533;4&#65533;&#65533;fJ&#65533;&#65533;J<&#65533;t&#65533;T&#65533;&#65533;&#65533;j8&#65533;	U8V&#65533;	)&#65533;&#65533;&#65533;M&#65533;hJ&#1932;&#65533;2x^{&#65533;&#65533;&#65533;&#65533;&#65533;}&#65533;c&#65533;}&#65533;&#65533;&#65533;&#65533;	Q{&#65533;&#65533;r5p&#65533;C &#65533;&#65533;&#65533;PC&#65533;>&#65533;&#65533;5&#65533;&#65533;
@1Y&#775;0&#65533;&#65533;&#65533;Cq&#65533;t&#65533;		 &#65533;jM&#65533;&#65533;D6&#65533;&#65533;&#65533;@&#65533;	t@&#65533;@&#65533;&#65533;&#65533;&#65533;	Qk 1&#65533;1&#65533;&#65533;&#65533;(&#65533;&#65533;&#65533; Y&#65533;&#65533;&#65533;&#65533;&&#65533;&#65533;8&#65533;|tp&#65533;&#65533;OZ&#65533;G5&#65533;&#65533;q&#65533;]&#65533;&#65533;&#65533;&#65533;k&#65533;&#65533;\h&#65533;HN&#65533;&#65533; &#65533;&#65533;&#65533;t&#65533;&#65533;&#65533;&#65533;E&#65533;(&#65533;8&#65533;&#65533;&#65533;E,@&#65533; bP8@:&#65533;h1(&#65533;z&#65533;&#65533;d&#65533;&#65533;&#65533;z&#65533;>&#1812;p&#65533;H&#65533;&#65533;&#65533;1&#1559;&#65533;&#65533;&#1291;&#65533;&#65533;&#65533;&#65533;H&#65533;"x&#65533;&#65533;"E&#65533;&#65533;py&#65533;&#65533;ZGY&#65533;,&#65533;&#65533;&#65533;C90	s&#65533;yb&#65533;&#65533;@&#65533;z&#65533;G&#65533;&#65533;LD=&#65533;&#65533;&#65533;AtHQP&#65533;WP&#65533;&#262;&#65533;&#65533;l&#65533;7O&#65533;&#65533; w@60&#65533;&#65533;yR-U&#65533;&#65533;&#65533;&#65533;&#65533;1&#65533;&#65533;H&#65533;Wm&#65533;T&#65533;&#1208;!&#65533;&#65533;L(&#65533;&#65533;&#65533; 8`&#65533;&#65533;&#65533;&#391;&#65533;&#65533;bA8&#65533;\&#65533;p&#65533;&#1932;&#65533; +&#65533;42&#65533;;&#65533;&#65533;h&#65533;&#65533;0&#65533;&#65533; sP&#65533;&#65533;&#65533;&#65533;	&#65533;&#512;D&#65533;.;5X{&#65533;AX&#65533;&#65533;&#65533; A&#65533;&#65533;&#65533;&#65533;{&#65533;W[i&#65533;&#65533;&#65533;3p&#65533;jy&#65533;&#65533;	<&#65533;+
&#65533;S&#65533;@&#65533;&#65533;x&#65533;B&#65533;&#65533;&#65533;"&#65533;&#65533;&#65533;'h&#65533;&#65533;&#65533;&#65533;&#65533;&#65533;B&#65533;,H&#65533;'&#65533;&#65533;0(&#65533;&#515;Y&#65533;&#65533;&#65533;e(@f&#1673;s&#65533;&#65533;<&#65533;&#65533;X&&#65533;&#65533;&#65533;&#65533;<$&#65533;O&#65533;&#65533;&#855;x&#65533;0[(&#65533;&#65533;&#65533;&#65533;p&#65533;0(.&#65533;&#65533;V&#65533;N&#65533;&#65533;&#65533;!&#65533;)`&#65533; &#65533;&#65533;A 6&#65533;p&#65533;&#1241;&#65533;	|&#65533;	D*cL&#65533;&#65533;H:&#65533;&#65533;9&#65533;_&#65533;&#65533;8Q&#65533;&#65533;:&#65533;
&#65533;&#65533;Z&#65533;&#1987;R +1&#65533;H3AE&#65533;x&#65533;&#65533;o)&#65533;&#65533;&#65533;&#65533;&#65533;&#65533;&#65533;&#65533;&#65533;j &#65533;&#65533;&#65533;&#65533;&#65533;c@\a&#65533;[&#65533;(&#65533;&#65533;&#65533;-=&#65533;nP&#65533;&#65533;&#65533;+&#65533;	4h&#65533;wu	y&#65533;&#65533;&#65533;	}&#65533;&#65533;&#65533;&#65533;&#65533;Ih&#65533;AP&#65533;%&#65533;Vp&#65533;&#65533;&#65533;&#65533;Pp&#65533;&#65533;X&#65533;  &#65533;@&>p P&#65533;&#65533;!&#65533;C\	0&#65533;&#65533; K&#65533;&#65533;&#65533;3^%&#523;&#65533;&#65533;Q&#65533;8&#65533;{&#65533;&#65533;	O&#65533;>&#65533;	-u>&#65533;R&#65533;h/&#65533;&#65533;^&#65533;&#65533;&#65533;hu&#65533;&#65533;P&#65533;&#65533;&#65533;&#65533;	&#1606;."yA&#65533;6
&#65533;&#65533;x4&#65533;&#65533;{1!pH}&#65533;+H&#1287; P?&#65533; &#65533;&#65533;;&#65533;&#65533;&#65533;l@&#65533;a&#65533;TQ&#65533;&#65533;$U&#65533;&#65533;`O.&#65533;&#65533;a &#65533;&#65533;#&#65533;&#65533;&#65533;H}&#65533;X&#65533;&#65533;&#65533;&#511;&#34262;&#65533;&#65533;XP&#597;L&#65533;m0&#65533;&#65533;&#65533;<J&#65533;M &#65533;H&#65533;&#65533;	 V&#65533;&#65533;&#65533;&#65533;&#65533;&#65533;L&#676;=&#65533;*&#65533;&#65533;&#65533;V&#65533;$
&#2394;&#65533;N!&j3&#65533;&#65533;4&#65533;&#65533;&#65533;&#65533;Q&#65533;&#65533;bu&#65533;b&#65533;&#65533;&#65533;\&#65533;xm	0"&#65533;&#65533;(&#65533;~&#65533;&#65533;&#65533;51_&#65533;&#65533;&#1570;&#65533;&#65533;>&#65533;	=&#65533;&#65533;&#65533;<?&#65533;&#65533;&#65533;&#65533;?&#65533;f&#65533;oy&#65533;rS&#65533;&#65533;&#65533;&#65533;&#1272;&#65533;'J&#1420;H&#65533;<&#65533;>&#65533;&#65533;NM#M&#65533;@)&#65533;D&#65533;&#65533;p&#65533;&#65533;&#65533;y	&#65533;y	&#65533;&#65533;>h&#65533;&#65533;&#65533;9&#65533;&#65533;(k	&#65533;&#65533;V$fJ&#65533;&#65533;&#65533;&#65533;&#65533;&#135;P&#65533;  &#65533;&#65533;&#65533;&#65533;b(&#278;&#65533;a&#65533;&#65533;&#65533;&#65533;- z{&#65533;
(1&#65533;&#65533;&#65533;&#1543;&#65533;&#65533;&#65533;&#65533;<94&#65533;&#65533;S&#65533;r&#65533;&#65533;&#65533;c&#65533;&#65533;m&#65533;&#65533;&#65533;&#65533;z&#65533;@&#65533;&#65533;&#829;&#65533;&#65533;&#65533;&#65533;&#65533;wx&#65533;&#65533;&#65533;&#65533;&#65533;&#65533;&#65533;&#790;@&#65533;8&#65533;L~&#65533;LN&#65533;&#65533;Rp	:&#65533;&#65533;-]"h&#65533;&#65533;x&#65533;B\&#65533;AXf&#65533;c'H/&#65533;&#65533;&#65533;Z&#65533;&#65533;&#65533;;a&#65533;&#65533;&#560;
3 &#65533;&#65533;&#65533;&#65533;&#65533;&#65533;N}&#65533;)&#65533;_&#1783;&#65533;|&#65533;&#65533;E~&#65533;&#65533;&#65533;&#65533;	R&#1185;&#65533;0&#65533;&#65533;&#65533;7 >&#65533;}@&#65533;`9.P&#65533;S&#1176;&#65533;&#1686;&#65533;FF&#65533;Ti&#65533;&#65533;#Gch;|&#65533;S&#65533;z&#65533;i0&#65533;&#65533;&#65533;&#65533;62&#65533;^&#65533;	&#520;&#65533;&#65533;3
&#65533;U}lH`l&#65533;&#65533;D&#65533;nH`F&#65533;L&#65533;?&#516;n&#65533;\l&#65533;&#65533;#<S-U&#65533;Q&#65533;`&#65533;&#65533;&#65533;&#455;&#1040;&#65533;lv&#65533;&#65533;G&#65533;&#65533;x&#65533;}&#65533;&#1605;&#65533;H&#65533;&#65533;&#65533;k&#4233;&#65533;\&#65533;PjcX&#65533;"x&#65533;~&#65533;&#65533;&#65533;aE&#65533;&#1339;e&#1870;0(&#65533;&#65533;A&#65533;$&#65533;&#65533;&#65533;s	g&#65533;*&#65533;	&#65533;H&#65533;&#65533; &#65533;&#65533;&#65533;&#65533;p}W&#65533;&#65533;.N&#65533;&#65533;&#65533;'&#65533; p&#65533;=&#65533;&#65533;&#65533;|?&#65533;B&#65533;?&#65533;0a&#65533;,&#65533;@&#65533;&#65533;:v&#65533;j&#65533;&#65533;4&#65533;?&#65533;Z&#65533;&#65533;&#65533;QB&#65533;4&#65533;#1&#1623;&#65533;{&#65533;	!&#65533;r&#65533;&#65533;&#65533;&#65533;&#65533;G&#1932;&#65533;&#65533;Yp&#65533;Xf#&#65533;R&#65533;p&#65533; &#65533;r&#65533;&#65533;{&#65533;&#24604;&#65533;D&#65533;&#65533;&#65533; _&#65533;&#65533;&#65533;&#65533;&#1049;&#65533;&#65533;m&#65533;&#65533;&#65533; 6&#65533;&#65533;&#65533;&#65533;N&#65533;&#65533;c&#65533;e\&#65533;)0&#65533;48B&#65533; *&#65533;p8&#65533;2)#&#65533;&#65533;s&#65533;&#65533;Q%&#65533;&#1682;&#65533;&#65533;u&#65533; !q&#65533;#&#65533;&#65533;&#65533;De&#65533;&#65533;&#1009;Dg&#65533;P&#65533;v>&#65533;&#65533;m&#65533;ADf&#65533;&#65533;&#65533;&#65533;R&#65533;&#65533;&#65533;&#65533;&#65533;&#65533;&#65533;86/&#65533;{n	:8&#65533;fP&#65533;&#65533;mh&#65533;HR&#65533;ha&#65533;&#65533;8h&#65533;&#65533;&#65533;  *&#65533;&#65533;&#65533;&#65533;&#65533; ;T wP&#65533;&#65533;&#65533;&#65533;mW.&#65533;&#65533;Z&#65533;8&#65533;&#65533;&#65533;&#65533;&#65533; H&#65533;&#65533;&#65533;&#65533;&#65533;O&#65533;t&#65533;&#65533;P&#65533;i&#65533;=I&#65533;&#65533;v&#65533;&#65533; &#65533;
j&#65533;.6&#65533;&#65533;&#65533;,&#65533;^&#65533;06'&#65533;&#65533;`h&#65533;`&#65533;o&#65533;&#65533;&#65533;^ay&#65533;/&#65533;/:&#65533;i0&#65533;6&#65533;f&#65533;&#65533;&#65533;S&#65533;v&#65533;I&#65533;l}&#65533;&#65533;C	!PKl>8?&#65533;T&#65533;$&#65533;#zN H&#65533;&#65533;T&#65533;a&#65533;&#65533;HS&#65533;T&#65533;&#65533;9&#65533;&#65533;	&#65533;&#65533;	v&#65533;&#65533;P&#612;&#65533;&#65533;&#65533;&#65533;&#65533;v&#65533;&#65533;I&#65533;0&#65533;0&#65533;?&#65533;&#65533;&#65533;m\:
&#65533;8&#65533;&#65533;`&#65533;_&#65533;	&#65533;5p-&#1026;o&#65533;&#65533;&#65533;&#65533;&#65533;hM&#65533;&#65533;&#1613;G&#65533;&#65533;x&#65533;&#65533;&#65533;4&#753;	&#65533;&#65533;A&#65533;&#65533;&#65533;36&#65533;* &#65533;&#65533;&#65533;W&#65533;iA&#65533;&#65533;&#65533;&#65533;&#499;k&#65533;yr&#65533;#8&#65533;&#65533;k&#65533;+&#65533;&#65533;&#65533;/&#65533;&#65533;&#65533;h&#65533;&#65533;{"&#65533;&#65533;v#t|&#65533;#&#65533;&#1542;>;( h&#65533;&#65533;!'&#1280;3	(&#65533;	&#65533;&#65533;h&#65533;4t&#65533;r&#65533;N&#65533;	&#65533;&#65533;p&#65533; &#65533;C&#65533;4&#1498;&#65533;Q&#65533;(&#1541;&#65533;&#65533;&#65533;Z&#65533;=	C&#65533;&#65533;F&#65533;\&#65533;A&#65533;&#65533;\v&#65533;MN^&#65533;&#65533;p8&#552;&#65533;$5&#1405; &#65533;&#65533;&#65533;"P^)x5&#65533;Wl&#65533;Qti&#65533;&#65533;&#1917;&#65533;z
+ 9&#65533;&#65533;&#65533;&#65533;&#1148;&#65533;&#65533;, &#65533;&#1140;&#65533;&#65533;O&#65533;&#65533;&#65533;K|&#65533;&#65533;&#65533; &#65533;7OD&#65533;xDxR{  f4_&#65533;5g&#65533;X&#65533;&#65533;e&#65533;p&#65533;a|&#65533;<&#65533;&#65533;&&#65533;&#65533;&#65533;&#65533;tH&#65533;)&#65533;&#65533;t8&#65533;&#65533;&#65533;h&#65533;&#65533;g	&#65533;o&#65533;&#65533;@&#65533;&#65533;&#65533;&&#65533;&#65533;{&#65533;&#65533; c2&#65533;&#65533;05&#65533;&#65533;4c&#65533;&#65533; &#65533;&#65533;&#65533;c&#65533;x&#528;&#65533;&#65533;&#65533;-b&#65533;(G&#65533;&#65533;&#65533;&#1553;&#65533;&#65533;a|y&#65533;&#65533;%&#791;A&#65533;9&#65533;)&#65533;&#2021;;9c&#65533;&#65533;&#25499;&#65533;&#65533;U&#65533;&#65533; &#65533;#/&#65533;\&#65533;&#65533;qF&#65533;`&#65533;b|DB"	V&#65533;]&#65533;&#65533;1b&#65533;&#65533;&#65533;&#65533;/;&#65533;t&#65533;&#65533;&#1428;&#65533;&#65533;&#396;&#65533;xQ&#65533;_&#65533;@&#65533;Hu&#65533;o*&#65533;&#65533;%$&#65533;&#65533;&#265;&#65533;&#65533;&#65533;	c&#591;%0b&#65533;&#65533;K6O&#65533;&#65533;q6&#65533;&#65533;7<&#65533;&#65533;&#20547;OP
&#65533;&#65533;c&#65533;&#65533;5Lo&#65533;&#65533;&#65533;W&#65533;|k&#65533;&#65533;}7m&#65533;1&#65533;&#65533;&#65533;T;&#65533;nQ&#65533;5f&#65533;5&#65533;-&#65533;.|&#65533;'](v&#65533;9rT&#65533;&#65533;&#65533;;&#65533;&#65533;&#65533;&#467;/o~&#65533;&#65533;J]&#65533;S&#65533;&#65533;&#65533;z&#65533;07`d&#65533;&#65533;F5)&#65533;&#65533;'Ol (`w&#65533;Ov&#65533;&#65533;?&#65533;cNG	"&#65533;`5&#65533;&#65533;?S&#65533;&#65533;	O&#732;&#65533;(S7=&#65533;&#65533;&#65533;Q/Y&#65533;&#65533;vp&#65533;AL&#65533;%&#65533;w&#65533;&#65533;d&#65533;&#65533;&#65533;&#65533;S&#65533;&#65533;&#65533;&#65533;&#65533;!"h` &#65533;&#65533;{&#65533;&#65533;&#65533;&#65533;7&#65533;&#65533;&#65533;&#65533;UZy%&#65533;&#65533;&#1105; [b&#1317; #r&#65533;&#856;`z&#65533;&#65533;5&#65533;&#65533;Kl&#65533;fGp&#65533;&#65533;&#65533;&#65533;&#65533;?&#65533;&#65533;s&#65533;?&#65533;&#65533;&#65533;?`DC"&#65533;&#65533;kC&#65533;a&#65533; :(@CLc2!c	&#65533;&#65533;&#65533;&#65533;&#65533;\&#65533;F:&#65533;&#65533;;X&#65533;&#65533;&#65533;L&#65533;&F&#65533;(kGAR&#65533;R>&#65533;&#65533;Q1\&#65533;&#65533; BQ"&#65533;T&#493;&#65533; &#65533;k &#65533;&#65533;&#65533;&#65533;z&#65533;Tk&#65533;?&#65533;Pq&#65533;?&#65533;&#65533;B&#65533;&#65533;x&#65533;&#1133;&#65533;&#65533;O&#65533;Q&#65533;_&#65533;1&#65533;?%t&#65533;'8&#512;&#65533;&#65533;&#65533;&#65533;&#65533;bD&#65533;W&#65533;&#65533;&#65533;&#65533;	/4&#65533;Am&#65533;&#65533;&#65533;%&#65533;H&#65533;&#1116;Y&#65533;&#65533;Sv&#65533;<&#65533;Q&#65533;&#65533;&#65533;p
Lp&#65533;3btA<!&#65533;Q$`d&#65533;U&#65533;\&#65533;&#65533;@&#65533;`&#65533;A&#65533;&#65533;&#65533;\&#65533;#&#65533;Y&#65533;&#65533;&#65533;
&#65533;&#65533;&#65533;?&#65533;h&#65533;&#65533;@&#65533;&#65533;	r&#65533;&#65533;3&#65533;8&#65533; 
&#65533;&#65533;&#65533;M,&#65533;&#65533;&#1415;	&#65533;Y&#1370;y&#65533;&#65533;\$<&#65533;a
7p&#65533;@D
(&#65533;&#65533;$L&#65533;jO&#65533;N&#65533;&#65533;4mt7&#65533;&#65533;=&#65533;&#65533;&#54033;&#65533;J&#65533;&#1857;&#65533;&#65533;`$R,&#65533;R&#65533;&#65533;)/&#65533;&#65533;&#65533;a&#65533;r"&#65533;&#65533;T&#65533;&#65533;uv&#65533;K<:&#39259;~:&#65533;&#54366;&#65533;<x&#65533;&#65533;x&#65533;&#65533;&#65533;~$F&#65533;&#65533;&#65533;! M0&#65533;&#65533;&#65533;*T&#65533;aL&#1710;2&#65533;*&#65533;T&#65533;-Fh,	&#65533;&#65533;&#65533;&#65533;O2&#65533;i&#65533;&#65533;$&#65533;H&#65533;:O&#65533;&#65533;&#65533;:$&#65533;I&&#65533;>L&#65533;&#65533;$x,&#65533;A D&#65533;&#65533;&#65533;e&#65533;&#168;&#65533;&#65533;&#65533;&#65533;&#65533;&#65533;&#65533;p<]*C&#65533;t&#65533;&#65533;)&#65533;&#65533;@&#65533;&#65533;$8A M&#65533;D&#65533;&#65533;Mx;@^&#65533;@&#65533;0A&#65533;&#65533;!EG&#65533;"#&#65533;G.&#65533;U&#65533;&#65533;&#65533;q7&#65533;&#65533;&#65533;x0&#65533;&#65533;m!/iF^&#65533;C&#65533;aP&#65533;&#65533;f);&#65533;_&#65533;&#65533;&#65533;&#65533;&#65533;&#65533;&#65533;<&#65533;P&#65533;&#65533;&#65533;t&#65533;#W&#65533;&#65533;&#65533;&#65533;&#65533;&#65533;&#65533;&#65533;a/9 &#65533;r&#65533;&#65533;&#65533;W{&#65533;H&#65533;:&#65533;&#65533;A&#65533;&#65533;&#65533;G&#65533;&#65533;5&#65533;_U&#65533;Z&#65533;&#65533;q&#65533;&#65533;<kxGL&#65533;&#65533;!&#65533;#.A&#65533;`"&#65533;@P&#65533;I&#65533;l&#65533;&#65533;&#65533;&#65533;!y&#65533;XJ&#65533;&#65533;&#65533;^AI&#65533;&#65533;&#65533;ds&#65533;&#65533;&#65533;K&#65533;r|J&#65533;b&#65533;&#65533;?&#65533;&#65533;`d)&#65533;F&#65533;&#65533;.&#65533;&#65533;h]&#65533;&#65533;&&#65533;&#65533;&#65533;K9*{&#65533;4r68&#65533;l&#65533;.QN1_R&#65533;&#65533;APC' &#65533;gDA	&#65533;x&#65533;<&#65533;&#65533;(&#65533;0VBa6#3&#65533;&#65533;&#65533;&#65533;\&#65533;&#65533;S&#65533;@Q&#65533;BV&#65533;&#65533;&#65533;#-(n&#65533;&#65533;&#65533;(`7&#65533;Q(&#65533;&#65533;P&#65533;&#65533;&#65533;&#65533;&#65533;Lnt&#65533;&#65533;&#65533;&#65533;&#65533;&#65533;?P&#65533;&#65533;<!E&#65533;&#65533;&#65533;S&#65533;&#65533;&#65533;&#65533;&#65533;U&#65533;O|0S&#65533;&#65533;g=&#65533;)&#65533;&#65533;&#65533;0&#65533;&#65533;@&#65533;_x&#65533;&#65533;a&#65533;&#65533;&#65533;&#65533;?`&#65533;&#65533;&#65533;&#65533;In&#65533;&#65533;&#65533;&#65533;&#65533;B&#65533;&#65533;&#65533;&#65533;?&#65533;%&#65533;=	&#65533;K&#65533;#&#65533;d|!&#65533;&#65533;AY{&#1153;&#65533;&#65533;O&#65533;&#65533;ADLB&#65533;&#65533;&#65533; u&#65533;"&#65533;&#65533;&#181;&#65533;~&#65533;I*t&#1578;&#65533;&#65533;&#65533;&#65533;[&#65533;&#65533;&#65533;&#65533;; &#1391;&#65533;&#65533;&#65533;_G&#65533;&#65533;` gH&#65533;K3&#65533;&#65533;2&#65533;	M\S&#65533;&#65533;&#65533;3&#65533;c&#65533;&#65533;&#65533;&#65533;&#65533; &#65533;D &#65533;`&#65533;[cB&#65533;a&#65533;&#65533;&#65533;&#65533;&#527;^&#1174;&#65533;&#65533;!c&#65533;D&#65533;&#65533;&#65533;B8&#65533;&#1031;[&#65533;&#65533;&#65533;&#65533;&#512;Ua&#65533;&#65533;&#65533;&#65533;N(&#65533;"v&#65533;p&#65533;&#65533;&#65533;+~3[U&#65533;"&#65533;%&#65533;&#65533;"O &#65533;&#65533;k&#65533;&#65533;&#65533;&#65533;&#65533;1&#65533;p&#65533;`&#65533;HyG&#1551;&#65533;\A&#65533;&#65533;F&#65533;&#65533;&#65533;8R/y&#65533;@&#65533;&#65533;07&#65533;&#131;&#65533;1*&#65533;&#65533;Cp@(T`&#65533;-&#65533;CXS&#65533;&#65533;&#65533;Fw&#65533;&#65533;&#65533;&#65533;K8&#65533;&#65533;&#65533;&#65533;&#65533;o F&#65533;&#65533;AsO&#65533;^r+&#65533;#&#65533;&#65533;`y&#65533;&#65533;&#65533;tQ&#65533;I5&#65533;&#65533;&#65533;P&#65533;"&#65533;&#65533;h&#65533;/D&#65533;&#323;&#65533;&#65533;U&#65533;&#65533;l&#65533;,"&#1572;&#65533;| &#65533;&#300;&#65533;&#65533; g;b &#1052; .'([&#65533;H#g{&#65533;&#65533;v&#65533;&#65533;	b&#1038;(&#65533;	j.&#65533;b&#65533;&#65533;5&#65533; kP&#65533;&#65533;J&#184;a&#65533;!&#1919;Qav&#65533;4C&#65533;&#717;7G$C@&#65533;:&#65533;&#65533;@wD0&#65533;&#65533;+;&#65533;&#65533;-\&#65533;:&#65533;(&#65533;PH&#65533;&#1210;&#65533;&#65533;O{`&#65533;&#65533;\g&#65533;&#65533;G&#65533;*:&#65533;`&#65533;&#65533;c&#65533;?&#65533;w&#65533;@&#1610;UR&#65533;&#65533;*&#65533;@&#65533;&#1961;]&#65533;
&#65533; &#65533;t&#65533;&#65533;&#1993;&#65533;o;&#65533;b&#65533;&#65533;&#65533;#1&#65533;C&#65533;&#65533;&#1889;&#65533;&#65533;9O&#65533;-6\&#65533;&#65533;&#65533;&#65533;&#65533;9&#65533;Q&#65533;2&#65533;[&#65533;&#65533;8&#65533;?Hkk&#65533;`}@&&&#65533;&#65533;ly&#65533;&#65533;&#65533;aG&#65533;l&#65533;&#65533;'p8&#65533;&#65533;#A&#65533;MDS&#65533;&#65533;&#65533;	&#65533;&#65533;&#65533;&#65533;&#65533;j&#65533;Ch`d&#65533;X&#65533;b&#65533;&#65533;&#65533;&#65533;&#274;&#65533;q&#65533;?	&#65533;&#65533;&#65533;&#65533;
&#65533;&#65533;&#65533;&#65533;&#65533;~&#129;)&#65533;&#65533;&#65533;&#65533;&#65533;&#65533;&#65533;MLN&#65533;I(&#65533;&#65533;
&#65533;
&#65533;&#65533;&#65533;
 H&#65533;T_r&#65533;C4kx:L &#65533; \&#65533;YA&#65533;Bd&#65533;&#65533;U0&#65533;&#65533;&#65533;&#65533;p#I1&#65533;&#65533;n&#65533;&#65533;&#65533;D`&#65533;&#65533;&#65533;w8&#65533;&#65533;7&#65533;&#65533;H&#65533;#> ,a	yN&#65533;u&#65533;u+P|u&#65533;&#65533;"W$1&#65533;&#65533;0&#65533;; jS0a&#65533;X&#369;&#65533;&#65533;&#65533;&#65533;&#65533;&#65533;&#65533;&#65533;&#65533;&#65533;&#65533;&#65533;0
O&#65533;&#65533;Z#)&#526;.1r&#1166;lC`&#276;&#65533;69&#65533;S}Q.&#65533;&#65533;&#65533;&#65533;at&#65533;YD&#65533;f&#65533;&#65533; &#65533;&#1025;%&#65533;0&#65533;_T&#65533;&#65533;Q8&#65533;&#65533;&#65533;&#65533;&#65533;vv&#65533;?&#65533;b+t&#65533;&#65533;?&#65533;&#65533;&#65533;&#65533;&#65533;&#65533;m&#65533;&#65533;=)&#65533;o&#65533;=j j&#65533;&#65533;&#65533;&#65533;&#65533;F&#65533;8&#65533;1&#65533;B5&#65533;Bl&#65533;&#65533;&#65533;4&#65533;q&#65533;E&#65533;&#65533;&#65533;&#65533;&#65533;t&#65533;&#65533;E&#65533;&#65533; v_&#421;&#65533;
^IM&#65533;&#65533;{&#65533;&#65533;{t|l&#65533;{&#65533;&#65533;&#65533;?EA&#65533;	E&8EvP&#65533;?hP&#65533;AdBf&#65533;&#65533;[&#65533;T&#65533;&#65533;&#65533;>&#65533;&#65533;0aL&#65533;JaDd
&#65533;&#829;&#65533;&#65533;'tD&#65533;&#65533;C"'&#65533;L&#65533;_'&#65533;&#65533;K&#65533;H&#65533;&#65533;&#65533;&#6048; F`&#65533;K&#65533;
&#65533;at&#65533;&#65533;&#65533;&#65533;)&#65533;&#65533;KX&#65533;&#65533;&#65533;|&#65533;&#65533;}&#65533;+&#65533;&#65533;&#65533;]G&#65533;L&#65533;L&#65533;
:LG&#65533;	{&#65533;&#65533;
f"&#65533;q&#65533;&#65533;&#65533;&#65533;Fl&#65533;@P&#65533;&#65533;&#65533;&#65533;&#65533;&#637;&#281;u&#65533;&&#65533;F@G`&#65533;P,&#65533;&#65533;&#833;&#65533;	&#65533;\D&#65533;&#65533;&#65533;U]&#65533;M&#65533;&#65533;&#1356;8&#65533; &#65533; nL&#65533;&#65533;&#65533;?&#769;&#65533; &#65533;&#65533;*&#65533;&#65533;e+&#65533; &#65533;E&#65533;@&#65533;&#65533;&#65533;&#65533;&#65533;|&#65533;&#65533;&#65533;&#65533;",{&#65533;&#65533;7&#65533;&#65533;&#65533;&#65533;&#65533;t&#65533;7&#65533;c9&#260;`&#65533;<&#1187;=&#65533;&#65533;&#65533;:&#65533;&#65533;?&#65533;&#65533;t=`=&#65533;&#65533;&#65533;CG&#65533;&#65533;&#65533;&#65533;? $B&#931;>$F&#65533;B&#65533;K dB>$F&#65533;A&#931;F&#65533;&#65533;C:$GZ$v&#65533;#&#291;}`D aL&#65533;r-Y&#65533;p&#65533;&#65533;OL\&#65533;&#65533;d&#65533;&#65533;&#65533;DG&#65533;&#65533;&#274;&#65533;&#65533;&#65533;&#65533;ZL&#65533;ZL4@&#65533;&#65533;&#65533;	&#65533;&#65533;D&#65533;Ed&#65533;#&#65533;&#65533;U&#65533;L4&#65533;ZD&#65533;&#65533;YT6&#65533;&#65533;&UD&#65533;8 &#65533;&#65533;U&#65533;"T@Dp (&#65533; &`&#65533;?&#65533;1l]2F`&#65533;`&#65533;^&#65533;&&#65533;&#65533;@&#65533;>&#65533;e&#65533;&#65533;&#65533;&#65533;L&#33630;tB>&#65533;0t&#65533;&#65533;&#65533;A&#65533;y&#65533;F&#65533;$`H&#65533;&#65533;`&#65533;&#65533;@^<?&#65533;&#65533;f&#65533;&#65533;&#65533;	&#65533;&#65533;&#65533;e"j&#65533;&L&#65533;`M&#65533;&#65533;|,B%,&#65533;z&#65533;T	&#65533;&#65533;&#65533;&#65533;&#65533;N&#65533;?lLx&#65533;?&#65533;&#65533;?x&#65533;*&#65533; p&#65533;*&#65533;&#65533;p&#65533;&#65533;qXx&#65533;&#65533;@&#65533;tvXtvD#t&#65533;\gtZCO8&#65533;F&#65533;!Ft&#65533;I&#65533;&#65533;'&#65533;&#65533;&#65533;&#65533;&#65533;So}&#65533;D&#65533;&#65533;&#65533;&#65533;l'kY*D }6P}&#65533;g'O(g	&#65533; >&#65533;'&#65533;&#65533;&#65533;zgL&#65533;K&#65533;b&#256;&#65533;"1ho&#65533;&#65533;&#65533;*'F0(>$A&#65533;J&#65533;w&#65533;&#65533;&p(LBG a&#65533;&#65533;&#332;hG&#65533;$:&#65533;t&#65533;K`&#65533;j&#65533;h(&#65533;I&#65533;b&#282;,Pjy&#65533;~F 8$&#65533;G&#65533;&#65533;P&#65533;yV
H&#65533;@&#65533;&#65533;B&#32979;q&#65533;&#65533;f&#65533;&#65533;	&#65533;$M|CI&#65533;!&#65533;&#65533;&#65533;Z"gk&#65533;&#65533;j&#65533; &#65533;&#65533;&#65533;H
&#65533;>&#65533;&#65533;/&#65533;cO&#803;/t&#65533;G&#65533;)L&#65533;&#65533;8&#65533;CE&#65533;)E~&#65533;:&#65533;iA&#1193;&#65533;r$Fz$ER$Af&#65533;G&#65533;:x&#65533;/&#65533;&#65533;H&#65533;c&#65533;&#65533;&#65533;&#803;0|&#65533;-L*&#1538;}&#65533;&#65533;0&#65533;&#65533;7&#65533;5&#65533;A&#65533;&#65533;1|&#65533;&#65533;~&#230;^&#65533;8&#65533;9&#65533;&#65533;&#65533;&#65533;n&#65533;&#65533;&#65533;&#65533;&#65533;&#65533;&#65533;&#65533;&#65533;$FY&#65533;aDP&#65533;&#65533;?&#65533;&#65533;&#65533;`L&#65533;1&#65533;&#65533;F&#65533;&#831; &#65533;&#4613;&#65533;xE&#65533;LT&#65533;E&#65533;&#65533;E&#976; ]&#65533;e&#65533;CM5&#65533;SJ&#65533;&#65533;8&#65533;2t<h&#65533;&#65533;&#65533;&#65533;E*&#65533;C`]5&#65533;@_&#65533;k`&#65533;B_&#65533;&#65533;k*P  A&#1578;&#65533;&#65533;S&#65533;&#65533;&#65533;&#65533;&#65533;K,p@&#65533;&#65533;&#65533;C>x&#65533;&#65533;-&#65533;@-xC>&#65533;?n&#65533;&#65533;&#65533;^&#65533;DE]&#65533;e&L&#65533;&#65533;6&#65533;E(}&#65533;KeL&#65533;I&#65533;&#65533;&#48964;"&#65533;&#1452;&#65533;
&#65533;&#65533;&#65533;l&#65533;&#523;T&#65533;(&#957;D&#65533;C&#65533;"m&#65533;*&#33236;&#65533;&#65533;zG\&#65533;&#65533;r*m#T-*H-t^mv(F(&#65533;?&#65533;&#65533;K&#65533;&#1044;G'&#65533;a&#65533;&#1792;o&#65533;*&#65533;&#65533;?\&#65533;&#65533;b&#65533;&#65533;f-&#65533;&#65533;&#65533;v&#65533;&#65533;f&#65533;&#65533;&#65533;&#65533;K8&#65533;P&#65533;&#65533;&#1278;&#65533;"&#65533;&#65533;\&#65533;&#65533;`D.L&#65533;&#65533;K&#65533;&#65533;&#65533;&#65533;&#65533;&#65533;&#236;&#65533;&#65533;!&#65533;h&#65533;&#388;~|G&#278;&#65533;&#65533;D&#65533;&#65533;&#65533;&#65533;fqV&#65533;&#65533;&#65533;p~	(&#65533;&#65533;&#65533;&#65533; @&#65533;&#65533;-&#65533;(aL &#65533;?&#770;&#65533;/&#65533;dO&#65533;-F&#65533;&#65533;&#65533;&#65533;K&#65533;2&#65533;&#65533;&#1177;EV&#65533;&#65533;&#65533;&#65533;P-&#65533;&#65533;8&#65533;?<\&#65533;@\G&#65533;&#65533;/&#65533;@&#65533;&#65533;/@&#65533;B&#65533;&#65533;&#65533;fy&#65533;k$n&#65533;&#65533;&#65533;5t&#65533;&#65533;>4HA&#65533;&#65533;r&#65533;&#65533;kt&#65533;&#65533;b&#65533;G&#65533;j&#65533;&#65533;Hl&#65533;-&#274;&#65533;&#65533;y&#65533;&#65533;<DY,_&}'&#65533;q+&#65533;mD&&#65533;&#65533;	D&#65533;&#65533;Z&#65533;eb&#65533;&#65533;W&#65533;&#65533;q&#65533;&#65533;.>&#65533;w|&#65533;&#65533;`D&#65533;&#132;&#65533;jv8&#303;&#65533;&#65533;&#65533;&#37982;&#65533;0P?&#65533;&#65533;&#65533;&#65533;O\&#65533;h&#65533;&#65533;&#65533;&#65533;QY&#65533;&#65533;X&#65533;&#65533;&#65533; 6&#1356;D&#65533;	D_4&#65533;&#65533;Y<&#65533;]lFP@^DD5&#65533; C>&#65533;&#65533;D
&#65533;	&#65533;n;`&#65533;1&#65533;&#153;&#65533;9&#65533;&#65533;\J&#65533;.&#65533;#&#65533;&#65533;%`&#65533;&#65533;&#65533; H&#65533;3&#65533;&#65533;2&#65533;&#65533; &#65533;&#65533;V&#65533;l&#65533;EYZ&#65533;e ,FT"&#65533;CC&#65533;78,&#65533;R&#65533;&#65533;R,<&#65533;&#65533;&#65533;2&#65533;&#65533;v&#65533;&#534;&#65533;B&#65533;UL$&#65533;&#65533;&#65533;&#65533;0&#65533;&#65533;:$ 3&#65533;&#65533;K&#65533;&#65533;&#65533;&#65533;!&#65533;&#65533;&#65533;+&#65533;rwb&#65533;J&#65533; U&#65533;%HA&#65533;&#65533;&#65533;&#65533;&#65533;w&#65533;-L&#65533;B	 &#65533;0&#65533;2&#65533;&#65533;&#65533;D-L<-2&#65533;&#65533;&#65533;&#65533;%`&#65533;&#65533;>&#65533;?&#65533;&#65533;K&#65533;&#65533;&#65533;r&#65533;&#65533;&#65533;&#65533;&#65533;&#65533;^'*d-L\m&#65533;~sGT-&#65533;&#65533;m&#65533;&#651;w&#65533;r&#65533;2s;+&#65533;;&#65533;-&#65533;&#65533;&#65533;&#65533;&#65533;v&#65533;
&#65533;&Ln>o&#65533;&#65533;&#65533;&#65533;&#65533;3xHFG&#65533;&#65533;	&#65533;&#65533; &#65533;&#65533;&#65533;%&#65533;f&#65533;&#65533;&#65533;B&#65533;&,c&#65533;&#65533;&#65533;&#65533;&#65533;	&#65533;&#65533;&#65533;&#65533;&#65533;&#65533;&#65533;b&#65533;jY&#65533;K&#65533;&#569;&#65533;&#65533;}&#65533;nL a&#65533;&#65533;B	m)(m&#65533;s	E4&#65533;*v&#65533;
&#65533; &#65533;&#65533;&#65533;&#65533;HU&#65533;KTJ
X&#65533;&#65533;^JG&#65533;&#65533;s&#65533;&#65533;V&#65533;&#65533;4O&#65533;&#787;&#65533;F&#65533;&#65533;-&#65533;K&#65533;P&#65533;&#65533;&#65533;&#65533;&#266;&#65533;B&#65533;&#65533;&#65533;&#65533;tGp&#65533;P&#65533;4^`&#65533;c&#65533;U3&#65533;A&#259;=&#65533;@J@&#65533;@&#65533;qv&#65533;OL&#65533;B&#786;&#65533;pu	&#65533;5OjAx&#65533;Iib&#65533;Tp.6&#65533;&#65533;&#65533;&#65533;lRW:&#808;LD&#65533;X%Y&#65533;&#65533;eJ&#65533;&#65533;B&#65533;&#65533;&#65533;h&#65533;&#65533;%(&#65533;f&#65533;Y&#147;&#65533;/&#65533;=&#65533;B(&#65533;&#65533;&#65533;&#65533;1`&#65533;,&#65533;is&#65533;&#65533;b(F&#65533;+$&#65533;&#65533;8`&#65533;TM,`&#65533;;Q&#65533;/0RQ0R&#65533;&#65533;&#65533;4&#806;&#65533;_&#65533;&#65533;&#65533;&#65533;_(&#65533;X&#65533;&#65533;&#65533;&#65533;
q&#65533;&#65533;`&#65533;&#65533;&#65533;&#65533;)(&#65533;&#65533;&#65533;C&#65533;&#65533;&#65533;e&#65533;H&#65533;&#65533;&#65533;W&#65533;V&#65533;I.&#65533;gD&#65533;K&#65533;&#65533;b}&#65533;&#65533;&#1182;Ll.&#65533;&#65533;&#65533;u*.&#65533;&#65533;-3&#65533;-;s&#65533;:-&#65533;&#452;9cGpg3[&#65533;;&#65533;t&#65533;&#65533;3S&#132;&#65533;u&#65533;E&#65533;&#1072;&#65533;&#65533;:&#65533;-&#65533;&&#65533;.&#65533;03&#65533;&#65533;&#65533;&#65533;N&#65533;9+&#54015;8LD&#65533;&#1118;3v&#65533;sG&#65533;&#4298;&#65533;?9F&#65533;s?&#65533;&#65533;&&#65533;&#65533;7F8&#65533;&#65533;d.O8&#65533;x&#65533;&#65533;lB&#65533;C/&#65533;&#65533;Wy&#65533;7&#65533;~[&#65533;&#65533;hLl&#65533;q&#65533;&#65533;x&#65533;&#65533;K &#65533;h&#65533;&#65533;` 6-`,&#65533;&#65533;TJB&#1040;w&#65533;&#65533;Kk&#65533;xY&#65533;&#65533;Z&#65533;&#65533;1t&v|fs&#65533;&#65533;(&#65533;V&#65533;4&#65533;\&#65533;A@&#65533;&#65533;,&#65533;F9&#1096;q&#65533;A6(@&#65533;&#65533;&#65533;&#65533; &#65533;bO:&#65533;n&#65533;Wl&#65533;RF&#65533;&#65533;4d5(&#65533;&#65533;&#65533;dG&#65533;`&#1256;&#65533;&#65533;&#65533;1[&#1012;&#65533;bG'&#65533; 4&#65533;&#65533;?&#65533;BO&#65533;&#65533;&#65533;&#65533;5&#65533;&#65533;	cG&#65533;@
&#65533;&#65533;R+O&#65533;X&#65533;&#65533;&#65533;pe4UY()1I2&#837;&#65533;&#65533;@,8&#65533; &#65533;? i&#65533;pe&#65533;&#65533;/&#65533;;&#1793;^bA&#65533;&#65533;&#65533;&#22960;&#1456;&#65533;/&#65533;M,&#65533;DGX&#65533;Ny_o&#65533; p&#65533;T&#65533;' w;a&#1428;5&#65533;O&#65533;L$F?&#65533;&#65533;&#65533;S@&#65533;P|e5N&#65533;W&#388;&#65533; &#65533;&#65533;&#65533;D{{&#782;u&#65533;:&#65533;&#65533;4&#65533;l&#65533;#bD"d9&#819;&#65533;B'4Dc0(&#65533;&#65533;b&#65533;&#65533;H&#65533;v&#65533;5'g&#65533;&#65533;&#65533;b&#65533;$&#65533;&#65533;s&#65533;&#65533;3rJ&#65533;&#65533;&#65533;&#65533;P&#65533;'O&#65533;&#65533;&#65533;:t&#65533;R&#65533;7P$&#65533;B&#65533;C&#65533;w=&#65533;# B&#65533;&#65533;&#65533;&#65533;g&#65533;|&#65533;&#1671;&#65533;C&#65533;&#65533;;~n&#65533;7	{\O&#65533;XL\&#65533;&#65533;
&#65533;D&#65533;G8R&#65533;?>&#65533;>&#65533;cb&#65533;cy&#795;&#470;tIimIl9O&#65533;	&#65533;&#65533;&#65533;5&#1024;`k@&#65533;&#65533;&#65533;JG&#65533;&#65533;l&#65533;&#65533;&#65533;&#65533;&#65533;t&#65533;  )`4&#65533;?&#65533;~Gx&#65533;&#65533;QL&#65533;&#65533;&#65533;&#65533;&#65533; &#65533;&#65533;G&#65533;&#65533;P&#65533;&#65533;&#65533;&#65533;K&#65533;&#65533;&#65533;:&#65533;<&#65533;&#65533;&#65533;N&#65533;A&#65533;&#65533; i&#65533;&#65533;&#65533;&#65533;$Y&#65533;9&#65533;@&#65533;Y &#65533;&#920;&#65533;`&#65533;f&#65533;c&#65533;&#65533;&#65533;%x&#65533;=&#65533;C&#65533;Bi&#65533;7&#65533;{?&#65533;'&#1792;`A(&#1061; &#65533;&#65533;\&#65533;"&#65533;;&#65533;&#65533;&#65533;&#65533; &#65533;&#65533;C&#65533;&#65533;&#65533;+UJ&#65533;Na&#65533;Xj&#65533;&#65533;/K*8s&#65533;
&#65533;N&#65533;&#65533;	Q$&#291;&#65533;
&#65533;
&#65533;o&#65533;?K+-&#65533;Y	&#26082;&#65533;B<&#65533;&#129;&#65533;&#65533;&#65533;0&#65533;&#65533;&#65533;3V&#65533;Z%N&#65533;q&#65533;fA8&#65533;
&#65533;|B&#65533;&#65533;:&#65533;&#65533;&#65533;tF
&#65533;&#65533;[&#65533;v&#65533;&#65533;&#65533;lX&#65533;c&#598;5{&#65533;&#65533;&#65533;&#65533;.&#65533;&#65533;&#14368;&#65533;&#65533;&#65533;>m&#65533;&#65533;&#65533;&#65533;W&#65533;P&#65533;&#65533;/*J}&#65533;k&#65533;&#65533;"D&#65533;C&#65533;&#65533;b&#65533;&#65533;&#65533;)V\&#65533;&#1378;&#65533;d&#65533;5{&#65533;/&#65533;v
r&#65533;&#65533;P&#65533;b&#65533;&#65533;&#65533;K&#65533;&#65533;k&#65533;]&#65533;&#65533;J&#181;&#65533;&#65533;&#65533;D&#65533;&#65533;DCSI`&#65533;&#65533;&#65533;&#65533;&#65533;&#65533;&#65533;&#65533;&#65533;&#65533;&#65533;kwt&#65533;&#65533;&#726;&#65533;'&#65533;:&#65533;#&#65533;&#65533;&#65533;&#2037;[#D&#65533;&&#65533; u&#65533;&#65533;&#65533;6&#65533;J&#65533;k&#65533;&#65533;%+z+&#65533;&#65533;&#65533;O&#65533;&#65533;&#65533;&#65533;t&#65533;&#190;R&#65533;&#65533;&#65533;H&#65533;f&#65533;&#65533;a&#65533;.`&#65533;B&#65533;&#65533;K&#65533;&#65533;&#65533;&#65533;&#65533;&#65533;&#65533;&#65533;c&#65533;ydH &#65533;&#65533;xQH&#65533;&#65533;h&#65533;&#65533;9&#65533;1&#1112;m^(&#65533;&#65533;&#65533;GB&#65533;&#65533;&#65533;EVz&#65533;O&#65533;&#65533;&#403;_&#65533;tR&#65533;X&#65533;&#65533;D&#65533;j&#65533;Dv<&#65533;&#65533;E&#65533;&#65533;nTR&#65533;E &#65533;&#65533;&#65533;&#65533;"H&#65533;6r`&#65533;
,&#65533;&#65533;),&#65533;B&#65533;<	&#65533;I'&#65533;&#65533;&#65533;%&#65533;H&#65533;&#65533;E<&#65533;Op&#65533;&#65533;&#65533;&#65533;&#65533;G&#65533;&#65533;&#65533;:&#65533;&#232;G%%&#65533;&#65533;&#65533;.&#65533;!&#65533;&#65533;&#65533;&#65533;8&#65533;G&#65533;&#65533;&#65533;&#65533;&#65533;V]U&#65533;&#65533;&#65533;bu*&#65533;Dc&#65533;&#65533;&#65533;)I&#65533;&#65533;v%&#65533;	&#65533;$b&#65533;cE
&#65533;&#65533;
&#65533;&#1391;&#65533;C&#65533;&#712;&#65533;&#65533;O&#65533;	&#65533; E&#65533;&#65533;&#65533;&#65533;&#65533;&#65533;V%&#65533;&#65533;&#65533;[&#65533;&#65533;&#1898;&#65533;JxG&#65533;w&#65533;}&#65533;&#65533;x&#65533;%&#65533;^Kz&#65533;&#65533;&#65533;&#65533;m&#65533;&#65533;&#65533;w&#65533;$>&#65533;5]&#65533;>&#65533;&#65533;(C&#65533;eV&#65533;&#65533;&#65533;&#65533;&#65533;X&#65533;&#65533;c&#65533;&#65533;*&#65533;&#65533;&#65533;&#65533;-&#65533;xc&#65533;5&#920;c&#858;mv&#65533;2"(C&#65533;&#65533;[Y&#65533;&#65533;&#696;&#65533;dA&#65533;Y&#65533;+&#65533;&#65533;&#65533;&#65533;(]J&#65533;&#65533;=&#65533;F&#65533;&#65533;+8&#65533;&#65533;o&#65533;/p*~&#65533;9&#65533;&#65533;&#65533;f&#65533;\ &#65533;N&#893;&#65533;&#65533;((&#65533;-&#65533;&#65533;&#8288;&#65533;&#65533;&#65533;&#65533;&#1263;&#65533;&#65533;&#65533;I&#65533;@&#65533;&#65533;&#65533;&#65533;&#65533; &#65533;	N&#65533;&#65533;"&#65533;&#65533;|0K&#65533;&#65533;&#65533;(&#65533;&#65533;6&#65533;G&#53378;&#65533;C&#65533;&#65533;&#3168;.&#65533;&#65533;"G&#65533;:qcd(&#65533;&#65533;@&^P&#65533;&#65533;Fcv|aR&#65533;&#65533;&#65533;&#65533;&#905;&#65533;X&#65533;|&#65533;PwZi&#65533;v&#65533;a&#65533;A=&#65533;\9S"i&#65533;F:&#65533;#%&#65533;&#65533;&#65533;&#65533;&#65533;W&#65533;)8&#65533;&#65533;&#65533;&#65533;=e&#65533;&#65533;'G&#65533;s%&#65533;hR&#65533;&#65533;&#65533;P}&#65533;"&#65533;Zt&#65533;R;P&#65533;&#65533;&#65533;&#65533;&#65533;&#65533;+	&#65533;v&#65533;	&#65533;&#65533;^&#65533;&#65533;&#65533;p&#65533;&#65533;?bE&#65533;Y&#65533;&#65533;j1&#65533;?&#65533;&#65533;
08&#65533;&#65533; &#65533;&#1092;&#65533;XP&#65533;!EA0&#65533;a^&#65533; :H:&#65533;&#65533;&#65533;JR&#130;&#65533;)%&#65533; (&#65533;R&#65533;+r&#65533;&#65533;@W9&#65533;O&#65533;&#65533;&#65533;&#65533;&#65533;&#65533;4c)&#65533;&#65533;EC&#65533;:&#65533;`&#65533;&#65533;&#65533;2&#65533;&#65533;X`&#65533;J&#65533;&#65533;&#65533;&#65533;8&#65533;Yp&#65533;&#540;&#65533;&#65533;&#65533;&#65533;d%A&#65533;&#65533;F&#65533;P4e&#513;&#65533;8&#65533;&#65533;fP&#65533;Yv&#65533;3&#65533;&#65533;`&#65533;dX&#65533;
 &#65533;&#65533;&#65533;-&#65533; \&#65533;|&#65533;V&#65533;&#65533;&#65533;:&#65533;&#65533;J&#65533;B&#65533;&#65533;&#65533;&#65533;T]&#65533;&#65533;&#65533;8&#65533;?&#65533;4`_	eA&#65533;!&#65533;`4&#65533;&#65533;\)%T &#65533;&#65533;&#65533;`p&#65533;&#65533;&#65533;?\V&#65533;2&#65533;D&#65533;&#65533;-&#65533;p&#65533;&#65533;&#65533;rvI&#65533;3l&#65533;+1&#65533;e/!&#65533;
\&#65533;+&#65533;&#65533;Jp[&#65533;c&#65533;\y&#65533;T&#65533;@L&#65533;&#65533;q&#65533;&#65533;&#334;&#65533;&#65533;&#65533;&#65533;&#65533;$8&#65533;	P&#65533;d&#808;&#65533;7]Ix`&#65533;&#65533;&#65533;&#65533;&#65533;$&#65533;O&#65533;&#65533;b&#65533;]&#65533;<&#65533;&#65533;;&#65533; &#65533;{&#65533;?b&#65533;$&#65533;/{eh&#65533;D&#65533;U&#65533;"&#65533;@&#65533;-&#65533;&#65533;I&#65533; &#65533;HIz&#65533;!&#65533;&#65533;C&#65533;&#65533;?Vz&#65533;;&#65533;&#65533;&#1600;&#65533;K&#65533;q&#65533;&#65533;ve&#65533;+M&#65533;X&#65533;&#65533;&#65533;&#65533;A&#65533;A}U&#65533;&#65533;&#65533;&#65533;&#65533;&#65533;J&#65533;j&#65533;V&#65533;&#65533;)&#65533;&#65533;&#65533;lJ&#65533;&#65533;W&#65533;&#65533;&#65533;jY&#65533;Q&#65533;t&#65533;(V 
'JrON&#65533;u+vP&#65533;:`;&#65533;b*l&#65533;'&#65533;*V&#65533;&#65533;e &#65533; +)@RL&#65533;&#65533;T&#65533;J- RL&#65533;&#65533;P&#65533;b&#65533;<&#65533;&#11338;%J&#65533;BY&#65533;&#65533;&#65533;$&#65533;rF&#1956;P&#65533;&#65533;Q&#65533;&#65533;&#65533;&#65533;&#65533;SG&#65533;&#65533;&#65533;+(+&#65533;&#824;9&#65533;&#65533;&#65533;&#65533;m&#65533;&#65533;b&#65533;&#1078;&#65533;&#65533;uDAf&#65533;&#65533;g@&#65533; &#65533;&#65533;&#65533;n&#65533;[G`&#65533;&#65533;-&#65533; &#65533;&#65533;&#65533;&#65533;&#65533;+&#65533;%&#65533;&#65533;,X&#1530;&#65533;&#65533;nI&#65533;&#65533;%UX&#65533;ms!c t&#65533;&#65533;$&#65533;(&#65533;0&#65533;&#65533;&#65533;%y&#65533;?&#65533;+&#65533;l&#311;B&#65533;&#65533;Y:&#65533;`&#65533;rq&#65533;&#65533;*K&#65533;&#65533;1a&#65533;%9&#65533;V<[K&#65533;m&#65533;)&#65533;%&#65533;&#65533;W&#65533;~&#65533;_I&#65533;&#65533;7&#65533;x&#65533;(&#65533;[S&#65533;rH$K!
H&#65533;&#65533;@@&#65533;[&#65533;ZIA&#65533;&#65533;&#65533;&#65533;&#65533;c&#65533;&#65533;}
&#65533;&#65533;&#65533;&#65533;,&#65533;&#65533;&#65533;&#65533;n[d#&#65533;&#65533;&#65533;&#929;&#65533;h&#65533;&#65533;&#65533;$P&#65533;&#65533; FjHfe&#65533;&#65533;&#65533;&#65533;Y&#65533;&#65533;%&#65533;&#65533;T&#65533;B&#65533;&#65533;&#65533;&#65533;&#65533;&#65533;&#65533;
\&#65533;X&#65533; [-&#65533;'
&#65533;&#65533;f&#1568;&#65533;WW&#1952;&#65533;L&#65533;&#65533;&#967;x3ae&#65533;&#65533;&#65533;{+H&#65533;&#65533;b&#65533;0&#65533;&#65533;&#65533;&#65533;$Q&#65533;&#65533;`&#65533;&#65533;2W
k&#65533;Mo%&#65533;&#65533; &#65533;&#65533;Q+bQ&#65533;(&#65533;Y&#65533;&#65533;&#65533;c&#65533;&#65533;t:<]-&#65533;d&#65533;&#65533;%&#645;&#65533;&#65533;&#65533; x&#65533;&#65533;&#737;rA&#65533;&#65533;&#65533;#&#65533;+{&#65533;&#65533;&#65533;h&#65533;&#65533;&#65533;&#65533;&#65533;&#65533;#&#65533;&#65533;,&#65533;&#65533;&#65533;&#65533;&#65533;&#65533;&#65533;&#1154;&#65533;&#65533; &#65533;Y}&#65533;" &#65533;&#65533;&#1789;&#65533;&#65533;?&#813;&#58508;&#65533; &&#65533;&#65533;&#65533;Mp>PG&#65533;&#65533;&&#65533;:&#65533;&#65533;&#65533;3:dEYA&#65533;&#65533;lFg&#65533;	e2RP&#65533;&#65533;&#65533; p%9&#65533;(&#65533;&#648;D3(%V&#65533;SN*1&#65533;
&#65533;&#65533;]r&#65533;&#65533;&#65533;&#65533;.&#65533;X&#161;&#65533;a&#65533;&#65533;&#65533;~&#65533;"&#65533;&#65533;&#65533;&#65533;&#65533;? &#65533;&#65533;x&#65533;&#65533;Bz&1t/&#65533;&#65533;&#65533;&#65533;D&#25670;Ix1@?&#65533;&#65533;cM&#65533;e&#65533;&#65533;X:`&#65533;o&#65533;e	&#65533;&#65533;&#65533;?&#1456;&#65533;&#65533;.&#65533;h{&#65533;&#65533;R[&#65533; XB &#65533;&#65533;&#937;L&#65533;&#65533;^&#65533;4d&#65533;&#65533;En&#65533;+ /	)&#65533;&#65533; T:&#65533;=&#65533;B&#65533;'&#65533;&#65533;&#65533;s&#65533;&#65533;P&#65533;1Q _y&#65533;&#65533;&#65533;&#65533;D&#65533;+]&#65533;&#65533;*&#65533;&#65533;&#65533;?&#65533; z&#65533;&#65533;&#65533;&#65533;P&#1648;W&#65533;1&#65533;! *&#1057;/F&#65533;&#1607;&#65533;&#65533;&#65533;&#65533;}&#65533;&#65533;zr&#65533;&#65533;&#65533;\&#1654;&#65533;&#65533;&#65533;&#1590;&#65533;&#65533;enl&#65533;mm&#65533;>&#65533;p&#65533;&#65533;&#65533;&#65533;&#1922;&#65533;&#65533;&#65533;&#1487;&#65533;L&#65533;}&#65533;S#&#65533;&#65533;w&#65533;&#65533;&#65533;&#65533;&#65533;&#65533; &#1775;&#65533;&#65533;"&#65533;(T&#65533; &#65533;|8T.&#65533;V&#65533;\:&#65533;/&#65533;@98&#65533;&#65533;&#65533;@$&#65533;J"ni&#65533;&#65533;&#65533;&#65533;&#65533; 0p+0,&#65533;A$&#65533; &#65533;&#65533;Ji&#65533;"&#65533;&#65533;@+&#65533;&#834;-&#65533;&#65533;$&#65533;*f%&#632;&#65533;&#1598;"&#65533;
"&#65533;&#65533;&#65533;&#65533;&#65533;&#65533;&#52352;&#65533; b-&#65533;J&@&#65533;dM&#1414;N&#65533;@&#65533;(&#65533;&#65533;N&#65533;&#65533;f&#65533;JB&#65533;ln+zn&#65533;"o*&#65533;&#65533;(&#65533;&#65533;&#65533;&#65533;&#65533;J&#65533;&#65533; &#65533;&#65533;&#65533;:&#65533;&#65533;l&#65533;&#65533;&#65533;&#65533;&#65533;&#65533;&#65533;J&#65533;	 
bq&#65533;&#65533;&#65533;&#65533;L&#840;&#65533;&#65533;- &#65533;&#65533;`&#65533;&#65533;&#65533;&#65533;&#65533;&#65533;&#65533;&#65533;&#65533;&#65533;&#65533;j&#65533;O&#65533;P&#65533;&#65533;F&#1316;p+&#65533;cX-&#65533;&#65533;a&#65533;&#65533;&#65533;&#65533;b&#65533;J"o&#65533;&#65533;&#65533;
"&#65533;&&#65533;&#608;&#65533;v&#65533;&#65533;v&#65533;&#65533;&#65533;A&#65533;cBc1&#1710;U&#65533;&#65533;S&#65533; &#65533;&#65533;&#65533;&#1760;&#758;~&#65533;&#65533;&#65533;&#65533;&#65533;&#65533;-&#65533;&#65533;&#65533;&#65533;*&#65533;&#65533;&#65533;&#65533; &#65533;&#65533;&#65533;q:&#1071;$&#1551;(&#65533;&#65533;	.&#65533;*&#65533;&#65533;?&#65533;&#65533;*&#65533;&#65533;&#65533;0&#65533;&#65533;&#65533;TR&#65533;T&#514;
&#65533;$.N&#65533;&#65533;>&#65533;j+&#646;&#65533;
B&#65533;&#179;&#258;&#65533;<&#65533;&#65533;&#65533;&#65533;
&#65533;n&#65533;&#65533;^&#65533;A&#65533;&#65533;&#65533;&#65533;S&#65533;&#65533;&#65533;&#65533;~Jk&#65533;&#65533;&#65533;`B&#65533;&#65533;&#65533;FmR&#65533;G&#65533;&#65533;&#65533;&#65533;f@&#65533;&#65533;A&#65533;&#65533;"&#65533;&#65533;d&#65533;$&#65533;&#141;N&#65533;&#65533;P&#65533;K&#65533;&#65533;&#65533;&#65533;.&#65533; ,&#65533;&#65533;^&#65533;+N*J&#65533; &#65533;&#65533;|&#65533;&#65533;N(m&#65533;&#65533;&*&#65533;@&#65533;&#65533;&#65533;0&#65533;l&#65533;m.&#65533;&#65533;N&#65533;M&#65533;&#65533;A&#65533;&#65533;f&#65533;&#65533;AV&#65533;,B&#65533;+&#65533;&#65533;
&#65533;&#65533;&#65533;a &#65533;&#65533;+B&#65533;&#65533;&#65533;&#65533;&#65533;

&#65533;&#65533;`+>mm&#65533;a&#65533;&#1368;R&#65533;"o&#65533;n&#65533;&#65533;"&#65533;&#65533;M&#65533;&#65533;`-&#65533; &/&#65533;&k&#65533;"oX&#65533;&#65533;Z&#65533;L&#65533;bh&#65533;&#65533;&#1192;K`&#65533;&#65533;3W&#65533;+T&#65533;$K&#65533;4&#65533;C&#65533;P&#65533;&#65533;X&#65533;&#65533;^&#65533;|q*&#65533;&#65533;h&#65533;(&#65533;&#65533;6&#65533;&#65533;A v&#65533;&#65533;&#65533;&#1830;"&#65533;&#65533;&#65533;&#65533;`&#65533;&#65533;&#65533;&#65533;&#65533;U&#65533;&#65533;&#65533;
&#65533;&#65533;&#65533;&#1944;s&#1992;B8&#65533;
&#65533;&#65533;i+&#65533;,&#65533;&#65533;&#65533;	&#65533; <&#65533;	&#65533;E	&#65533; *&#65533;	=@&#65533;&#65533; &#65533;;&#65533;*&#65533;&#65533;&#65533;&#65533;$&#65533;S<&#65533;&#65533;;K&#65533;=&#65533;&#65533;?K"
hy&#65533;&#65533; &#65533;&#65533;@&#65533; @
&#65533;hy&#65533;A&#65533;&#65533;C&#65533;B
B *&#65533;*&#65533;+&#65533;&#65533;m&#65533;&#65533;&#65533; D&#65533;bDO&#65533;D&#65533;&#65533;&#65533; &#65533;`a&#65533;&#65533;-&#65533;L4&#65533;&#65533;2&#65533;
ba&#65533;
 &#65533;&#65533; &#65533;&#65533;l&#65533;&#65533;E&#65533;mV &#44712;&#65533;&#65533;&#65533;&#65533;/&#65533; &#65533;2&#65533;&#65533;J[&#65533;b&#65533;&#65533;&#65533;\&#65533;"&#65533;&#65533;/?(Kb	xI&#65533;&#65533;&#65533;&#65533;&#60000;t&#65533;&#65533;&#65533;v&#65533;$&#65533;&#65533; >&#65533;&#65533;&#298;&#65533;&#65533;'}&#65533;&#65533;&#65533;)&#65533;&#65533;&#65533;&#65533;&#65533;#&#65533;&&#65533;&#65533;0 &#65533;(6&#65533;G&#354;&#65533;0-,&#65533;.O&#65533;c)j&#65533;
&#65533;	 &#65533;(&#65533;b@Sd&#65533;&#65533;3&#65533;4&#65533;&#65533;3=.&#65533;b`&#65533;N&#65533;TKU4Z36&#65533;&#65533;+&#65533;o+r&#65533;&#65533; 8&#65533;8{&#65533;&#65533;&#65533;&#65533;$z&#65533;&#1037;+&#65533;&#65533;$&#65533;&#65533;&#65533;&#65533;\&#65533;&#65533;&#65533;&#65533;&#65533;&#65533;B&#65533;	&#65533;&#65533;&#65533;r,&#65533;&#65533;T&#65533;z&#65533;&#65533;&#65533;Z&#65533;&#65533;&#65533;p&#65533;4&#65533;&#65533;U&#65533;&#65533;&#65533;&#65533;T&#65533;&#65533;$BR&#65533;f&#65533; &#65533;3&#65533;&#65533;R&#65533;&#65533;T&#65533;&#65533;a&#65533;"&#65533;&#65533;!&#1566;&#65533;&#65533;&#65533;&#65533;z.&#65533;.&#1254;&#139;,`&#65533;&#65533;2&#65533;&#65533;&#65533;&#65533;&#65533;&#65533;&#65533;&#65533;pN&#65533;&#65533;&#1462;N)&#65533;t*v&#65533;1&#65533;&#65533;&#374;"/
&#65533;K"&#65533;`cm&#65533;C&#65533;&#896;&#65533;r4J&#65533;~&#65533;&#65533;[D&#65533;&#65533;&#65533;M&#65533;&#65533;&#65533;&#65533;
&#65533;a-W,8&#65533;+^&#65533;&#65533;`&#65533; `6A&#65533;v&#65533;F&#65533;b&#65533;B&#65533;2(&#65533;*&#65533;$&#65533;P,0&#65533;O"=&#65533;&#65533;&#65533;	2&#65533;&#65533;&#65533;&#65533;&#172;B&#65533;&#65533;Q&#1768;3/t&#65533;k]&#65533;3?3l&#630;+&#65533;3A&#65533;l/\&#2006;T&#65533;&#65533;&#65533;T&#65533;&#1666;&#65533;6y&#65533;\U&#65533;&#65533;&#65533;7@&#65533;&#65533;~Sou&#1867;&#65533;&#65533;`&#65533;&#65533;&#65533;&#65533;&#65533;o&#65533;U&#65533;A&#65533;&#65533;&#65533;B&#65533;`X&#65533;Sr&#65533;U,&#1325; &#65533;&#65533;&#65533;@ <Ws3&#65533;8*H&#65533;U&#65533;&#65533;&#65533;&#65533;&#65533;TWuK&#65533;u&#65533;-&#65533;&#65533;v&#65533;vk7&#1978;o/wWw{&#1484;$F&#65533;&#65533;&#65533;K&#65533;<&#65533; &/&#65533;&#206;&#65533;, q	&#65533;&#65533;q&#907;&#65533;H&#65533;+&m&#65533;$&#65533;&#65533;&#65533;&#65533;H&#65533;"l&#65533;&#65533; &#65533;&#65533;&#65533;J&#144;&#65533;6&#65533; 2&#65533;
>cB&#65533;j@ &#65533;&#65533;(&#65533;&#65533;&#65533;	*&#65533;&#65533;n &#65533;w&#65533;&&#65533;&#65533;
6>V V&#65533;$&#65533;&#65533;&#65533;&#65533;  Ua&#65533;i&#65533;N&#65533;&#65533;&#65533;&#65533; &#65533;@i#*&#65533;WP&#65533;&#65533;`-&#65533;&#65533;P&#65533;&#65533;N&#65533;f&#65533;a&#65533;&#65533;	&#65533;:&#65533;(*&#65533;&#65533;&#65533;SC&#65533;R"lKB&#65533;`O3D&#65533;\&#65533;64&#65533;&#65533;&#65533;l&#1479;&#65533;&#65533;&#1734;o&#1778;M&#65533;q&#65533;6&#65533;&#65533;&#65533;&#1067;w&#65533;(&#65533;&#65533;Bw&#65533;~&#65533;&#65533;t5&#65533;tu&#65533;&#65533;;W&#65533;&#65533;U9K"X&#65533;o&#65533;&#65533;X&#65533;&#65533;&#416;&#65533;&#65533;&#65533;s&#65533;&#65533;(&#65533;3&#65533;&#65533; D&#65533;:&#65533;&#65533;&#36366;&#65533;&#65533;&#65533;&#65533;&#65533;$Z &#65533;&#141;Ze&#65533;Z&#65533;[9&#65533;[&#65533;M&#65533;oT &#65533;03wu&#65533;w!&#65533;wmo&#65533;&#65533;&#65533;v*~Ej<&#65533;=&#65533;@aW@&#65533;&#65533;)&#65533;&#65533;m&#65533;`&#65533;&#65533;{&#65533;"&#65533;`&#65533;&#65533;&#65533;&#65533;I&#65533;&#8423;&#65533;i&#65533;&#65533;&#65533;eM&#65533;&#65533;c&#65533;&#65533;&#65533;&#65533; &#65533;&#1347;&#65533;0&#65533;&#65533;+q&#65533;&#65533;&#65533;&#65533;7&#65533;f9&#65533;&#65533;&#65533;-8&#65533;&#65533;&#65533;tk{]&#65533;&#65533;V	&#65533;&#65533;&#65533;bK&#65533;C,&#65533;6&#65533;8u*&#65533;&#65533;l&#65533;&#65533;R&#65533;6&#65533;&#65533;9&#65533;&#65533;On&#65533;-&#65533;&#65533;&#65533;n&#65533;5&#65533;&#65533;&#65533;&#65533;&#65533;&#65533;&#65533;&#65533;&#65533;&#65533;&#65533;&#65533;u6&#65533;&#65533;h&#65533;&#65533;qQ&#65533;9Kb:&#65533;s*,&#65533;&#65533;;&#65533;&#65533;L&#65533;&#65533;&#65533;&#65533;t&#65533;&#65533;&#832;t&#65533;U&#65533;g&#65533;$v&#718;sq&#65533;D:&#65533;&#65533;&#65533;&#65533;Ko&#65533;&#65533; &#65533;65&#65533;U&#65533;&#65533;&#65533;&#65533;$5&#65533;&#65533;g&#65533;Rr*Fu&#322;`BZ&#65533;y&#65533;(&#65533;&#65533;_&#65533;&#65533;yP&#65533;&#65533;(&#65533;&#65533;b&#65533;&#65533;5,&#65533;)&#65533;I&#65533;y,&#65533;&#65533;O&#65533;&&#65533;&#65533;&#65533;&#1074; &#1542;&#65533;&#65533;&#65533;&#65533;@&#65533;&#65533;&#65533;&#65533;&#65533;&#65533;j&#65533;P&#65533;&#65533;&#65533;&#65533;F&#65533;/j&#65533;u+&#65533;&#65533;mHa
&#65533;	&#65533;&#1705;&#65533;&#65533;Q&#65533;r&#65533;&#65533;:&#65533;@y	&#65533;:&#65533;<&#65533;K&#65533;&#65533;y&#65533;*&#65533;n&#65533;&#65533;"&#65533;&#65533;&#65533;Q&#65533;n!]xoS&#65533;&#65533;lM&#65533;&#65533;\X&#65533;u&#65533;3+&#65533;&#65533;&#65533;<[&#65533;E3&#65533;W[4&#65533;+&#65533;&#65533;9UY&#65533;Zsn&#65533;MU&#65533;&#65533;&#65533;&#65533;&#65533;&#65533;C&#65533;&#65533;&#65533;&#65533;&#65533;&#65533;Bb&#65533;v&#65533;&#166;F&#65533;QtX&#65533;&#65533;&#65533;`&#65533;&#65533;+&#65533;X&#65533;&#65533;&#1850;&#65533;&#65533;r5&#65533;K&#65533;s{&#65533;$&#65533;&#65533;$~&#65533;&#65533;<&#65533;&#65533;B&#65533;a&#65533;&#65533;&#65533;&#1758;y&#65533;+&#65533;&#65533;&#65533;\&#65533;&#65533;&#65533;&#65533;&#1540;K&#65533;&#65533;[&#65533;5]&#65533;;m&#65533;]&#65533;&#168;\&#65533;&#65533;DN)-gA&#65533;&#65533;&#65533;&#65533;* -&#65533;&#65533;	&#65533;`&#65533;&#65533;&#65533;&#65533;&#65533;9&#65533;#-F&#65533;&#65533;&#65533;&#65533;v&#65533;&#65533;-&#65533;&#65533;&#65533;&#65533;z&#65533;&#65533;&#65533;&#65533;lN&#65533;&#65533; f&#65533;V&#65533;\&#65533;&#65533;m&#65533; N&#65533;&#65533;&#65533; &#65533;&#65533;&#65533;t\*cyhu|&#65533;&#65533;9&#65533;&#1674;&#816;&#65533;&#738;	&#65533;@&#65533;&#65533;&#65533;&#65533;&#65533;+&#65533;&#65533;&#65533;X&#65533;&#65533;(&#65533;`@&#65533;
&#65533;&#65533;\&#65533;&#65533;&#65533; X&#65533;)	w&#65533;&#65533;lA&#65533;&#65533;C&#65533;S9s&#65533;sx&#65533;#&#65533;&#65533;,p&#65533;&#65533;&#65533;&#65533;b5&#65533;+o&#65533;&#65533;x&#65533;`&#65533;y&#65533;&#65533;&#65533;7&#65533;*lu:&#65533;&#65533;+&#1720;&#65533;F&#1792;&#65533;&#65533;&#65533;&#65533;9&#65533;&#11887;&#65533;p&#65533;&#1018;5&#65533;&#65533;E&#65533;MW&#65533;&#65533;b&#65533; &#65533;?&#65533;&#65533;,&#65533;&#65533;6y1&#1379;&#65533;&#65533;rK&#65533;t&#65533;&#1788;&#65533;_S&#65533;s}&#65533;&#65533;x3&#65533;Hm9&#65533;&#65533;?c<&#65533;&#65533;&#65533;&#65533;&#65533;&#65533;N*&#65533;+B9&#65533;&#65533;&#65533;&#65533;&#65533;&#65533;&#65533;W 
&#65533;&#65533;&#65533;+&#65533;y/H&#1751;&#65533;&#65533;&#65533;B*&#65533; &#65533;- &#239;n.<P&#65533;&#65533;0|m&&#65533;&#65533;'<&#58393;&#65533;9&#65533;K&#65533;p
&#65533; &#65533;&#1645;KP&#65533; P5&#65533;&#65533; &#65533;&#65533;&#65533;&#65533;Jb&#65533;&#65533;r&#65533;Ax+&#65533;&#65533;&#65533;+&#65533;N&#65533;&#65533;,&#65533;&#65533;&#65533;&#65533;&#65533;9&#65533;&#65533;Z&#65533;#,&#65533;&#65533;&#65533;H
aLK&#9949; ?D&#65533;&#65533;&#65533;9&#65533;G&#65533;C&#65533;&#65533;]&#65533;Lq&#65533;&#857;&#65533;9F&#65533;&#65533;\o&#587;T&#65533;k+&#65533;K[Y{&#1209;&#65533;&#65533;&#65533;a&#65533;&#65533;Mr&#65533;&#65533; .&#65533;&#65533;&#65533;&#65533;&#1912;x&#65533;&#65533;&#763;1, &#65533;&#65533;y&#65533;&#65533;&#65533;EZ&#65533;&#20176;&#65533;K&#65533;K&#65533;KB&#65533;u1&#65533;&#65533;>&#65533;&#65533;~:T&#65533;r&#65533;&#65533;a&#65533;Ru&#65533;&#65533;&#65533;\&#833;=T&#65533;Y&#65533;!*&#65533;&#65533;v&#65533;&#65533;&#65533;&#65533;	 &#65533;)&#1422;&#65533;&#649;b&#65533;&#65533;&#65533;|&#65533;K*&#65533;N&#65533;#&#65533;&#65533;kT&#65533;&#65533;m&#65533;&#1961;&#65533;&#65533;&#65533;=&#65533;&#65533;P1?&#65533;&#65533;&#65533;]&#65533;,&#65533;z
&#65533;=&#65533;e&#65533;&#65533;&#65533;:&#65533;`&#65533;&#65533;:&#65533;&#65533;&#65533;&#65533;:&#65533;&#128;u&#65533;&#65533;6&#65533;&#65533;&#65533;&#65533;&#65533;&#65533;bm7&#65533;,&#65533;&#65533;&#1625;Z&#65533;68&#1152;z&#65533;&#65533;&#1867;&#65533;z,t&#65533;&#65533;&#65533;L&#65533;
&#65533;&#65533;&#65533;&#65533;&#65533;U&#65533;&#65533;9&#65533;9&#65533;	&#65533;3&#2014;&#65533;O" &#65533;*"@&#65533;&#65533;b&#65533;&#65533;&#65533;&#65533;U&#65533;>*B2$&#65533;"eN&#65533;: &#65533;&#65533;
&#65533;&#65533;&#65533;&#65533;&#65533;:|&#65533;&#265;+Z&#65533;&#65533;1&#65533;&#397;;z&#65533;&#65533;&#65533;F9&#65533;&#65533;y(wrWJ_$U&#65533;&#65533;gcW&#65533;J,&#65533;&#65533;&#65533;&#65533;&#65533;&#65533;&#65533;&#65533;t&#65533;&#65533;	&#65533;&#994;&#65533;&#65533;r&#65533;T(&#65533;?&#65533;\&#65533;'&#65533;&#1919;@N&#65533;&#65533;$&#65533;&#65533;&#65533;J1&#65533;g g8e&#596;&&#65533;0`;&#65533;&#65533;Ly;ea&#65533;V&#65533;M3&#65533;_&#65533;-&#65533;2&#65533;f&#65533;&#65533;&#65533;&#65533;&#65533;&#65533;/&#65533;&#65533;)&#65533;&#65533;]&0&#65533;&#65533;;&#65533;j&#65533;&#65533;_&#65533;&#65533;&#65533;
dP&#65533;-hyW&#65533;;3&#65533;&#65533;&#65533;u&#65533;&#65533;K&#65533;	^.  p&#65533;-&#65533;^8&#65533;&#705;&#65533;|I7\&#65533;&#65533;&#65533;&#65533;%&#65533;&#65533;&#65533;W&#65533;K&#65533;4u&#65533;y&#65533;&#65533;&#65533;&#65533;%&#65533;&#65533;_\&#65533;n[&#65533;+&#65533;&#65533;&#65533;3L0b&#65533;wH&#65533;&#65533;&#65533;&#65533;&#65533;&#65533;&#65533;W=&#65533;TG:&#65533;&#65533;@&#65533;H-(&#65533;	U&#65533;&#65533;&#65533;&#65533;H^&#65533;a&#65533;n&#65533;&#65533;5&#65533;&#65533;&#65533;}h&#65533;?,&#1844;&#65533;7.&#65533;&#65533;M&#65533;&#65533;&#65533;&#65533;&#838;&#65533;r&#65533;4&#65533;3B&#65533;&#65533;|&#65533;&#65533;>&#65533;&#65533;@&#65533;&#65533;d&#65533;&#65533;&#65533;PD?&#65533;&#65533;$SM&#65533;b&#65533;RNIe&#65533;&#65533;B&#65533;"Yn&#65533;&#65533;"&#65533;&#65533;#9_fi&#65533;?d&#65533;y&#65533;1&#65533;&#65533;&#65533;&#65533;N" &#65533;@<&#65533;O&#65533;'QL&#1129;&#65533;CO	&#65533;C&#65533;	&#65533;&#65533;?&#65533;$Vi&#65533;&#65533;&#65533;&#65533;X&#65533;&#65533;&#65533;ha&#65533;&#284;}&#65533;#Dj&#65533;5yy1&#65533;b&#65533;L &#65533;S&#65533;&#65533;_ &#65533;&#65533;&#1350;io&#65533;@]P@&#65533;Z&#32870;&#65533;Z&#65533;&#65533;f&#65533;&#65533;&#65533;N &#65533;@T 2Pm&#65533;&#65533;zF^@'&#1892;\&#65533;&#65533;-A&#65533;&#65533;&#65533;&#65533;&#65533;&#65533;&#65533;&#65533;%P&#65533;&#65533;Ktk_R&#65533;a&#65533;81&#65533;&#65533;B&#65533;&#65533;&#65533;&#65533;&#65533;Ko&#65533;&#65533;&#65533;&#65533; &#65533;&#20176; c04&#65533;?440s&#65533;&#65533;P&#65533;,.=6&#65533;&#65533;&=&BCk&#65533;&#65533;&#65533;,T&#65533;C&#65533;PQ"&#65533;|&#65533;.I&#65533;@/&#1282;*=&#65533;&#65533;&#65533;&#65533;2g&#65533;&#65533;&#65533;3/4#&#65533;&#65533;&#65533;&#65533;&#65533;?3Z&#65533;&#652;B&#65533;&#65533;"&#65533;&#65533;*"&#65533;&#65533;&#65533;?=3&#65533;&#65533;&#65533;7OMu&#65533;&#65533;<0=j2&#65533;?&#137;'&#65533;Au`&#65533;d3&#65533;S=&#65533;&#65533;=&#65533;&#256;@X&#65533;2&#65533;&#65533;Y&#65533;&#65533;7&#65533;.4&#65533;h|&#65533;&#65533;\]&#65533;U&#65533;&#65533;a&#65533;q&#65533;YE&#65533;&&#65533;Y&#65533;MC&#65533;^&#65533; &#65533;&#65533;:z&#65533;&#65533;e^C^&#65533;&#65533;?&#65533;,&#65533;&#65533;&&#65533;&#65533;i&#65533;a&#65533;&#1142;&#65533;&#65533;&#65533;&#65533;zmC&#65533;.$t&#65533;k&#65533;&#65533;F.ZM|&#65533;&#65533;_&#65533;5&#65533;|&#65533;4&#65533;?&#65533;A.F0&#65533;&#65533;[?&#65533; &#65533;3&#65533;8&#65533;S&#65533;&#65533;&#65533;&#65533;l&#65533;&#65533;&#65533;&#65533;&#65533;&#65533;&#65533;D&#65533;&#1000;OE%&#65533;&#65533;H.&#65533;&#65533;_B.#&#65533;&#65533;?	&#65533;"&#65533;H&#1026;f&#65533;&#65533;4&#65533;CR&#65533;D&#65533;W&#65533;Jp&#65533;&#65533;&#65533;@&#65533;&#65533;&#65533; &#65533;@lH&#65533;p%&#65533;"n&#65533;&#65533;&#65533;6&#65533;T&#65533;Z&#65533;H&#65533;U&#65533;\5&#65533;.&#65533;&#65533;C&#65533; &#65533;&#65533;M$7&#65533;&#65533;&#65533;&#65533;&#65533;&#65533;!o&#65533;&#65533;f@&#65533;M8by7L&#65533;u&#65533;&#65533;&#65533;iD&#65533;&#65533;&#65533;&#65533;e&#65533;;^T&#65533;&#65533;1&#65533;Y&#65533;&#65533;>&#65533;(&#65533;'t)&#65533;&#65533;@ &#65533;&#65533;&#65533;&#65533;!&#65533;&#65533;&#65533;&#65533;<&#65533;&#65533;&#65533;&#65533;Qs &#65533;&#65533;&#65533;G&#65533;Q!&#65533;a &#65533;&#65533;&#65533;9&#65533;V&#65533;&#65533;&#65533;$&#65533;b6@&#65533;&#65533;g}4&#65533;@&#65533;&#65533;<N&#65533;r&#65533;&#65533;&#65533;"&#65533;&#65533;&#65533;-$&#65533;&#65533;C%&#932;&#65533;&#65533;#D <&#65533;&#1552;&#65533;&#65533;r&#65533;&#65533;&#65533;/!&#65533;&#65533;9&#65533;&#65533;&#65533;Z&#65533;D&#65533;&#65533;&#65533;&#65533;)"L&#65533;&#65533;s&#65533;&#65533;&#65533;P#C4&#65533;?T8&#882;hT&#65533;&#65533;d,&#65533;B&#65533;1$&#65533;&#65533;|ai&#65533;&#65533;&#65533;&#65533;&#65533;&#924;&#65533;&#65533;&#1862;&#65533;D*&#65533;f&#65533;&#65533;WZB&#65533;6.&#65533;n&#65533;'?&#65533;	&#65533;j
&#65533;PJT"&#65533;&#65533;$T&#65533;&#65533;R(@&#65533;&#65533;&#65533;,&#65533;&#65533;&#65533;&#1100;&#65533;L&#65533;&#1617;GT1&#65533;&#65533;&#65533;9&#65533;_I&#65533;&#65533;&#65533;&#65533;i&#65533;&#65533;&#65533;H&#65533;#z4&#65533;&#65533;9&#65533;&#65533;&#65533;F&#65533;GI
&#65533;&#65533;&#65533;&#65533;&#65533;Nw:&#65533;&#65533;r&#65533;,&#65533;{&#65533;3&#65533;lB"p&#65533;Di&#65533;4&#1366;R&#65533;J&#65533;riUuA@&#65533;\&#65533;&#65533;-&#65533;z$]B"c&#65533;&#65533;Y&#65533;*LxYP">YH8&#65533;&#65533;&#65533;DH =&#65533;WZ&#65533;6&#65533;&#65533;&#65533;8K&#65533;M(0&#65533;&#65533;0,Y&#65533;YdN&#65533;&#65533;&#65533;&#65533;_)\&#65533;&#65533;!&#65533;Z&#65533;&#65533;t8&#65533;&#65533;&#65533;F&#65533;H&#65533;\h&#65533;&#65533;&#65533;56[S&#65533;U&#65533;8#n&#65533;?&#65533;&#65533;&#65533;\	'&#65533;&#65533;&#65533;&#65533;m w&#65533;&#65533;^&#65533;&#65533;HAJ&#65533;&#2010;&#65533;!)&#65533;&#526;&#65533;>&#65533;&#65533;&#65533;-&#65533;&#65533;#&#65533;&#65533;\y&#65533;O&#65533;&#65533;+&#65533;&#65533;T!&#65533;&#65533;q&#65533;&#65533;&#65533;E)CI&#65533;&#65533;&#65533;hw&#65533;Pu&#65533;&#65533;&#44329;&#65533;&#65533;&#65533;Rej'&#65533;&#65533;&#1389;D&#65533;YE&#65533;U&#65533;*&#65533;&#65533;H&#65533;/.&#65533;&#65533;@&#65533;:P&#65533; VW&#65533;&#65533;E`Z&#65533;+&#65533;&#65533;&#65533;&#65533;&#65533;&#65533;}Ds&#65533;&#65533;b&#65533;T&#65533;&#65533;B&#65533;&#65533;&#65533;:&#65533;.sv8#&#65533;&#65533;&#65533;"C&#65533;&#65533;&#65533;M&#65533;t&#65533;	P&#65533;m&#65533;dy&#65533;&#65533;(&#65533;T#&#65533;Mb&#65533;)&#65533;PTi&#65533;@.*&#65533;$4x&#65533;L&#65533;&-&#65533;&#65533;&#65533;&#65533;O&#65533;&#65533;P&#65533;T&#65533;&#65533;&#65533;&#65533;&#65533;m.$&#65533;&#513;&#65533;&#65533;M&#65533;&#65533;t&#65533;K&#65533;&#65533;&#65533;&#65533;
) r?&#65533;&-&#65533;Dm&#65533;&#65533;f&#65533;;&#65533;hT&#65533;g&#65533;?IJ&#65533;.&#65533;&#65533;&#65533;&#65533;z &&#65533;x&#65533;&#65533;Fd&#65533;:&#65533;&#65533;&#65533;&#65533;&#65533;x&#65533;&#65533;&#65533;*W	&#65533;2&#65533;&#65533;1&#65533;E>1&#65533;&#65533;ZV&#65533;&#65533;&#65533;S&#2045;&#65533;!u&#65533;F&#65533;&#65533;ec&#65533;&#65533;&#65533;SH&#65533;C&#65533;&#65533;Y&#65533;&#65533;VM&#65533;&#65533;&#65533;&&#65533;3&#65533;=&#65533;@&#65533;&#65533;t&#65533;,K&#65533;'=;&#65533;F&#65533;(&#65533;&#65533;&#65533;&#65533;&#65533;D&#65533;&#65533;&#65533;v&#65533;*uU&#65533;@dQ&#65533;{&#65533;!&#65533;&#65533;&#65533;\L&#65533;|U>&#65533;r&#65533;&#65533;&#65533;.&#65533;&#712;&#65533;&#65533;Z&#65533;\/;&#65533; 6e&#535;&#65533;]/&#65533;&#65533;&#851;&#773;O)g&#65533;.&#65533;g&#65533;E/xrq&#65533;&#65533;2g&#65533;&#65533;&#65533;&#65533;&#65533;&#65533;&#65533;[&#65533;|&#65533;&#65533;e&#65533;Bp&#65533;^&#65533;g*P&#65533;o*&#65533;&#65533; &#65533;B&#65533;A&#65533;&#1903;&#65533;}sZ&#65533;&#22166;&#65533;q&#65533;P#&#65533;&#65533;T(&#65533;q&#65533;a&#34898;&#65533;&#1029;B&#65533;&#65533;&#65533;&#65533;s54t#&#65533;|&#65533;u&#65533;&#65533;]&#65533;&#65533;%n&#65533;&#65533;&#65533;&#65533;&#65533;&#1583;N&#65533;*=k&#65533;W&#65533;&#65533;&#65533;&#65533;H-&#65533;&#65533;W&#65533;3B&#65533;&#65533;}&#65533;g&#65533;&#65533;&#65533;hj &#65533;2d&#65533;I$&#65533;&#65533;&#58458;&#65533;&#65533;G&#65533;&#65533; %&#65533;&#65533;N&#65533;_x}4&#65533;9/&#65533;&#65533;x^&#65533;gJ&#65533;}2&#65533;}t+}&#65533;&#65533;&#65533;&#65533;&#65533;3w4&#65533;&#65533;
&#65533;&#65533;&#65533;B&#65533;&#65533;4&#65533;X
"&#65533;&#65533;&#65533;&#65533;&#65533;&#65533;=&#412;"&#65533;&#65533;"/&#65533;EB&#65533;&#65533;W&#65533;W&#65533;-&#65533;q&#65533;&#65533;&#233;&#65533;&#65533;:&#65533;F&#65533;[&#65533;:&#65533;es&#65533;&#65533;1&#65533;x&#65533;Bq&#65533;&#65533;&#65533;}&#65533;&#65533;&#65533; Y&#65533;&#65533;&#65533;&#65533;&#65533;--uI&#65533;&#65533;&#65533;?&#65533;&#65533;&#65533;&#65533;?&#65533;u&#65533;( &#65533;&#65533;&#65533;&#65533;-&#65533;&#65533;8&#65533;1-P!-&#65533;1+32&#65533;p\3#&#65533;q&#65533;$\&#65533;H&#65533;4lR$NH&#1571;qQ3W0|!t&#65533;"&#65533;&#65533; &#65533;&#65533;&#65533;&#65533;&#65533;&#65533;	&#65533; &#65533;zd&#65533;Lk&#65533;&#65533;A&#65533;W[&#391;tl#e&#65533; &#65533;3&#65533;ra&#65533;%}&#65533;N-T/&#65533;&#65533;&#65533;&#65533;+&#65533;cK&#65533;/F&#65533;e9?&#65533;:&#65533;&#65533;Jxw&#65533;F&#65533;&#65533;2m&#65533;&#65533;l&#65533;&#65533;cA&#65533;(&#65533;&#65533;&#65533;;&#65533;&#65533;*wG+&#65533;&#65533;&#65533;W&#65533;<&#65533;&#65533;^DH&#65533;&#65533;$W&#65533;&#65533;X&#65533;&#65533;D&#65533;	&#65533;&#65533;&#65533;^1Q3&#65533;$wo8"g&#65533;&#65533;DU&#65533;&#65533;7J&#65533;x&#65533;&#65533;S&#65533;&#65533;@&#65533;&#65533;&#1203;S;&#65533;4&#65533;&#65533;
&#65533;h&#65533;^&#65533;`L&#65533;yThJ3&#65533;&#65533;&#65533;4&#65533;HT&#65533;&#65533;w=&#65533;&#65533;&#65533;&#65533;&#65533;J(&#65533;&#65533;g &#65533;@&#65533;J&#65533;AG&#65533;&#65533;J8*&#65533;Q&#65533;&#4978;b&#65533;F-&#65533;F+t1&#65533;:f&#65533;&#65533;A&#65533;&#65533;&#65533;&#65533;&#65533;Xve&#65533;&#65533;u&#65533;vA&#65533;&#65533;fdFd&#65533;l&#65533;&#65533;&#65533;u&#65533;`F&#65533;Wve~&#65533;Y&#65533;&#65533;}]&#65533;l&#65533;&P&#65533;&#65533;(;V*&#65533;&#65533;`&#65533;&#65533;PBDbJ4 Ub&#65533;um&#1478;&#65533;&#65533;D&#65533;t&#65533;}&#65533;j&#65533;&#65533;&#65533;F&#65533;&#65533;&#65533;&#368;&#65533;V&#65533;&#65533;@&#65533;&#65533;&#1426;&#65533;&#65533;?9&#65533;&#65533;&#1856;pB&#65533; dJ&#65533;&#65533;&#65533;&#65533;&#65533;O&#65533;&#65533; &#65533;B&#65533; &#65533;&#65533;&#65533;Vi&#65533;q&#65533;\&#65533;&#65533;&#65533;&#65533;6  a!&#65533;"e)&#65533;`&#65533;q&#65533;&#65533;&#65533; G&#65533;G&#65533;P&#65533;&#65533; &#65533;1&#65533;&#65533;@&#65533; &#65533;&#65533;&#65533;  &#65533;&#65533;&#65533;&#65533;&#65533;&#65533;-&#65533;I,q&#65533;o	&#65533;9~&#65533;&#65533;&#65533;i&#65533;&#65533;3*&#65533;&#65533;&#65533;&#65533;&#65533;1	&#65533;b&#65533;&#65533;a&#65533;&#65533;B&#65533;9&#65533;@&#65533;&#151;&#65533;&#65533;&#65533;9&#65533;&#65533;&#65533;&#65533;&#65533;3&#65533;i-1&#65533;&#65533;&#65533;	&#65533;&#65533;I&#65533;&#65533;&#65533;&#65533;&#65533;p&#65533;0&#65533;p,&#65533;Ix	&#65533;&#65533;&#65533;xy,&#65533;i&#65533;&#65533;1&#65533;&#1305;&#65533;&#65533;B&#65533;&#65533;3\&#65533;E&#65533;&#65533;?&#65533;,&#65533;&#65533;&#65533;&#65533;&#65533;UO&#65533;&#65533;&#65533;9Z&#65533;7&#65533;o&#65533;&#65533;&#65533;&#65533;c&#1830;!>&#65533;&#65533;N &#65533;9.F&#65533;ea'&#65533;&#65533;&#65533;ERbOgW&#65533;.&#65533;&#65533;X8&#416;&#65533;&#65533;&#65533;2MjZ:P$vM{&#65533;Wy(&#65533;&#65533;&#1508;-*$XJ&#65533;|,FD&#65533;&#65533;B&#65533;.4&#65533;&#65533;&#65533;&#65533;~&#65533;&#65533;*&#65533;&#65533;&#65533;1*&#65533;&#65533;&#65533;&#65533;b&#65533;b&#65533;;&#65533;&#65533; &#65533;>*B)&#65533;&#65533;%	&#65533;&#65533; &#65533;>:&#65533;&#1032;\!	\1&#65533;&#65533;P&#65533;Q&#65533;A&#65533;q&#65533;q_yh&#65533;&#65533;&#65533;h&#65533; &#65533;&#65533;&#65533;Q,  &#65533;&#65533;&#65533;&#65533;&#65533;&#65533; 0o&#65533;h&#65533;s&#65533;&#65533;&#65533;0&#65533;&#65533;&#65533;&#65533; &#65533;`&#65533;&#65533;r&#65533;rJ&#65533;}&#65533;&#65533;&#617; @&#65533;&#65533;&#65533;&#65533;!&#889;&#65533;&#65533;B&#65533;&#65533;&#65533;&#1622;&#65533;&#65533;&#65533;y&#65533;&#65533;&#65533;&#65533;&#65533;&#65533;&#65533;)&#65533;y)&#65533;&#65533;&#604;&#65533;DW&#65533;&#65533;R9&#65533;&#65533;&#65533;&#65533;g&#65533;&#65533;2&#65533;&#65533;&#65533;&#65533;F&#65533;)&#1953;&#65533;1:-&#65533;&#65533;HF&#1183;&#65533;&#65533;&#65533;&#65533;BM&#65533;&#65533;ZF&#65533;R+&#65533;E&#65533;c&#65533;&#65533;&#65533;Nl&#65533;}.T9Ei&#65533;RB&#65533;&#65533;:&#65533;Ct&#65533;&#65533;g&#65533;&#65533;c9&#65533;&#65533;k&#65533;!.&#282;}1@&#65533;Z&#65533;,&#65533;&#65533;6&#653;&#65533;&#65533;&#65533;J&#65533;&#65533;&#65533;-})&#65533;&#65533;&#65533;&#65533;&#65533;&#65533;&#675;&#65533;VJ&#65533;	&#65533;D&#65533;&#65533;A&#65533;A&#65533;	&#65533;&#65533;&#65533;&#65533;&#1316;&#65533;xW&#65533;&#65533;S&#65533;WP(&#65533;&#1061;&#1061;"K!;YZ(Y&#65533;&#65533;!&#65533;&#1138;_&#1642;z&#65533;).[&#65533;o4&#65533;a&#65533;w:&#65533;m&#627;&#65533;&#65533;&#65533;&#65533;&#65533;&#1704;&#65533;&#1640;Ik&#65533;&#65533;&#65533;&#65533;M&#65533;&#65533;y&#65533;&#65533;Y&#65533;&#65533;9&#65533;0&#65533;&#599;&#65533;T&#65533;&#65533;:Z&#65533;&#65533;_[&#65533;&#65533;&#602;&#65533;&#43590;)&#65533;&#65533;Y&#65533;1&#65533;&#65533;,W{&#65533;&#1628;&#65533;&#65533;&#65533;iv3&#65533;&#65533;w&#65533;6:k&#65533;&#65533;&#65533;&#65533;&#65533;
&#65533;&#65533;&#65533;;&#1992;F&#65533;r&#65533;,Q8K@}7sP&#65533;N&#65533;(&#65533;&#65533;(>&#65533;c&#65533;&#65533;R79&#65533;b&#65533;
}&#65533;rZscZ*6Y&#65533;&#65533;&#65533;&#65533;2 &#65533;&#65533;+&#65533;%&#65533;	&#65533;&#65533;&#65533;W&#65533;)D&#65533;K&#65533;&#65533;4&#65533;&#65533;N&#65533;&#65533;&#65533;&#65533;D&#65533;&#65533;&#65533;&#65533;l&#65533;P&#65533;N&#65533;I&#65533;3k&#65533;&#65533;&#65533;&#65533;&#65533;&#65533;&&#65533;&#65533;&#65533;Z&#65533;&#65533;	&#65533;&#65533;&#65533;F&#65533;2&#65533;&#65533;+&#65533;@&#65533;9K&#65533;&#65533;k5&#65533;&#65533;&#65533;&#65533;Q I&#65533;&#65533;&#65533;&#65533;&#1888;&#65533;JZ E
&#65533;&#65533;&#65533;{&#65533;&#65533;&#65533;NZ&#65533;&#65533;E&#65533;&#65533;?&#65533;&#65533;W	&#65533; ]Z&#65533;^&#65533;&#65533;&#65533;*&#65533;&#65533;j&#65533;&#65533;&#65533;&#65533;H&#65533;z&#65533;Yn&#65533;&#43548;&#65533;&#65533;|&#65533;SK*&#65533;&#65533;&#65533;&#1623;&#65533;"&#65533;&#65533;&#65533;&#65533;j<&#65533;&#65533;&#65533;&#65533;&#65533;)&#65533;!&#65533;&#580;&#65533;y&#65533;&#345;1&#65533;&#65533;0&#65533;&#65533;&#65533;&#65533;&#65533;&#36340;3;&#65533;&#65533;&#65533;1&#65533;&#65533;:	&#65533;{ &#65533;&#65533;C&#65533;E&#65533;!Q&#65533;&#65533;aACQ&#65533;&#65533;&#1505;^xO&#65533;&#65533;fH&#65533;&#65533;$
&#65533;*&#65533;&#65533;&#65533;%m&#1382;F&#839;&#65533;)&#65533;ayuPC&#65533;M&#65533;XSX&#65533;&#65533;&#65533;9&#65533;&#65533;j&#65533;i&#65533;&#1786;&#65533;\&#65533;&#65533;&#65533;&#65533;B~&#826;&#65533;&#65533;F&#65533;&#65533;&#65533;&#65533;'&#65533;M&#65533;&#65533;&#65533;&#65533;g$C[(kaD_H&#65533;&#65533;;&#65533;&#65533;:&#65533;s)&#65533;!&#65533;q&#65533;&#65533;&#65533;&#65533;&#65533;&#65533; &#65533;&#65533;&#65533;&#65533;&#65533;&#65533;&#65533;&#48880; @&#65533;&#65533;k%&#65533;&#65533;&#65533;	&#65533;&#65533;&#65533;&#65533;&#65533;&#811;l&#65533;&#460;&#822;&#65533;Q
&#65533;2&#65533;1&#65533;&#65533;1<&#65533;&#65533; &#65533;&#65533;&#65533;,< &#65533;'&#65533;&#65533;&#65533;<1 &#65533;L&#65533;&#65533;$`
&#65533;&#65533;&#65533;(&#65533;&#65533;0$&#65533;&#65533;&#65533;,&#65533;!<@&#65533;<&#65533;@&#65533;&#65533;&#65533; &#65533;&#65533;&#65533;&#65533;P=&#65533;
F&#65533;P&#65533;&#65533;&#65533;&#65533; M&#65533;&#65533;&#65533;&#65533;&#65533;&#65533;&#65533;&#65533;&#65533;w&#65533;<&#65533;&#65533;P!&#65533;a&#65533;&#65533;&#65533;&#65533;&#65533;@ &#65533;&#65533;&#65533;L&#65533;&#65533;,&#65533;&#65533;&#65533;<p&#65533;&#65533;&#65533;2&#65533;&#65533;&#65533;&#65533;&#65533;a&#65533;&#65533;<&#65533;&#65533;&#65533;&#65533;r &#65533;$&#65533;&#65533;/&#65533;-=aF&#65533;&#65533;]&#65533;&#65533;.=&#65533;&#65533;&#65533;&#65533;&#65533;&#65533;_&#65533;a-&#65533;cM&#65533;&#65533;.&#65533;	 &#65533;i&#65533;,#}&#65533;&#65533;&#65533;F&#65533;<0&#65533;=&#65533;&#65533;&#65533;&#65533;y-{&#65533;&#65533;=,&#65533;&#65533;@&#65533;)M<`&#65533;r]&#65533;&#65533;&#65533;&#65533; &#65533;&#65533;&#65533;&#65533;;-&#65533;&#65533;&#65533;&#1281;&#65533;&#65533;=&#65533;0@S&#65533;&#65533;&#65533;&#65533;&#65533;&#65533;&#65533;&#65533;cje&#65533;&#1709;&#65533;&#1711;]/&#65533; 7&#65533;&#65533;&#65533;&#65533;&#65533; &#1787;mY&#65533;0&#65533;&#65533;&#65533;1&#65533;&#65533;=&#65533;0&#65533;@&#233;3&#65533;U0&#65533;t&#65533;&#65533;&#65533;&#65533;m!=@&#1469;&#1421;&#65533;&#65533;&#65533;&#65533;&#65533;,&#65533;-&#65533;2&#65533;&#975;&#65533;1&#65533;&#65533;&#65533;&#65533;&#65533;a!Fpx 
&#65533;`=@&#65533;S&#65533;&#65533;0&#65533;&#65533;&#65533;t'&#65533;b&#65533;&#65533;.&#65533;&#65533;#]&#65533;&#65533;]`&#65533;a&#65533;&#65533;`&#65533;8&#65533;&#65533;&#65533;&#65533;2@7p&#65533; /0&#512;&#65533;\&#65533;/P&#65533;@x@&#65533;&#65533;/`2`'.&#65533;@&#65533;&#65533;B 
&#65533;&#65533;&#65533;&#65533;}&#65533;&#65533;&#65533;&#65533;6^&#65533;2>&#65533;&#65533;0&#65533;2&#65533;3>&#65533;G~&#65533;&#65533;&#65533;@~&#65533;
&#65533;&#65533;M~&#65533;E&#65533; &#65533;&#65533;a&#65533;4^&#65533;5
JN&#65533;&#65533;&#65533;&#65533;&#65533;&#65533;l
$&#65533;B@B &#65533;&#65533;&#65533;&#65533;&#65533;&#65533;M&#65533;&#65533;&#65533;r>n&#669;	&#65533;A1&#65533;&#65533;&#65533;&#65533;&#65533;&#65533;/-&#65533;P&#65533;&#65533;&#65533;m&#65533;x&#65533;Q-V&#65533;F@&#65533;a
A&#65533;,&#65533;1`&#65533;]&#65533;&#65533;&#65533;&#65533;&#65533;S&#65533;&#1751;&#65533;&#65533;&#65533;&#1949;>&#65533;-&#65533;B&#65533;t y&#65533;:&#65533;&#65533;&#65533;&#65533;.&#65533;.A U@&#65533;;^&#1077; &#65533;&#65533;&#65533;&#65533;&#65533;&#1068;&#65533;rP&#65533;&#65533;4&#65533;&#65533;v&#65533;r&#65533;&#65533;&#65533;&#65533; &#65533;x&#65533;m&#65533;&#65533;&#65533;&#65533;J&#65533;/&#65533;&#65533;Q&#65533;4^&#65533;1&#65533;E&#65533;&#65533;&#65533;&#65533;&#65533;[&#65533;&#65533;&#65533;&#65533;i.&#65533;/&#65533;&#65533;&#65533;&#65533;&#65533;
BP8&#65533;&#65533;&#65533;&#65533;&#65533;&#870;&#65533;$&#65533;70&#65533;m&#65533; B&#47254;&#65533;&#65533;&#65533;&#65533;U&#65533;&#65533;r&#65533;&#65533;r&#65533;&#65533;]r@&#65533;Q&#65533;&#65533;{M&#1564;&#65533;&#65533;=&#65533;&#65533;&#65533;&#1554;=&#65533;\&#65533;U &#65533;&#65533;&#65533;>&#65533;&#65533; &#65533;&#65533;&#65533;p.0 &#65533;&#65533;&#65533;&#65533;&#65533;P&#65533;;&#65533;&#65533;}&#65533;&#65533;&#65533;8&#65533;&#65533;~&#65533;&#65533;l&#65533;<&#65533;&#65533;^&#65533;:&#65533;&#65533;`
&#65533;&#65533;&#65533;&#65533;&#65533;&#65533;$>&#65533;m&#65533;&#65533;->&#65533;&#65533;&#65533;&#65533;&#65533;&#65533;>&#65533;&#65533;dO&#65533;3&#65533;&#65533;&#65533;&#65533;k&#65533;Dn&#65533;&#65533;>&#65533;\>&#65533;P&#65533;a&#65533;&#65533;&#65533;n&#65533;u&#65533;&#65533;&#65533;&#65533;&&#65533;&#65533;S.&#65533;n
&#65533;&#65533;~w1&#65533;&#65533;&#65533;&#65533;|a&#65533;=G&#65533;&#65533;&#65533;&#65533;&#65533;&#65533;&#65533;5_&#65533; &#65533;o&#65533;A&#65533;&#65533;&#65533;&#65533;&#65533;3&#65533;&#65533;_&&#65533;&#65533;&#65533;&#65533;&#65533;&#65533;x5 H&#65533;5 &#65533;O&#65533;&#65533;&#65533;&#65533;&#65533;O&#65533;&#65533;-&#65533;&#65533;&#65533;
7&#65533;H&#65533; &#65533;<=' 5&#65533;&#65533;=&#1677;&#65533;&#65533;&#65533;Yp	!&#65533;R-&#65533;&#65533;&#65533;X@	u[,&#65533;o&#65533;O&#65533;&#65533;&#65533;&#65533;&#65533;&#65533;O&#65533;&#65533;/&#65533;{WG 1}&#65533;&#65533; a&#65533;&#65533;?c/d&#65533;&#65533;&#65533;&#65533;C&#65533;i(&#65533;&#65533;&#65533;&#925;w&#65533;&#65533;&#65533;BQc&#65533;/&#65533;&#65533;&#65533;R&#65533;&#65533;!C&#65533;")$$&#65533;&#65533;&#65533;T&#65533;4I&#601;&#65533;f&#65533;&#65533;&#65533;O&&#853;4I&#65533;&#65533;SgP&#65533;&_&#65533;&#65533;R&#65533;L&#65533;7&#65533;&#65533;&#65533;&#934;&#65533;RY&#65533;&#65533; &#65533;$&#65533;!&#65533;&#65533;3&#65533;!&#65533;&#65533;&#65533;&#65533;&#65533;&#65533;&#65533;Z&#65533;m&#1918;&#65533;W&#65533;\&#65533;u&#65533;&#65533;&#347;Wo\R&#65533;&#65533;&#65533;&#65533;L&#65533;`0F&#65533;&#333;36&#65533;&#65533;&#65533;&#277;@&#65533;/&#65533;?D0&#65533;=&#65533;&#65533;Z&#916;&#65533;!&#65533;#&#65533;Gm&#65533;&#1296;3v	!Cfk&#292;#=&#65533;&#65533;&#65533;&#481;
p&#65533;ZM&#65533;$!C&#65533;&#65533;CvbR&#65533;o&#65533;&#65533;Bd9&#65533;&#65533;6&#65533;}&#65533;a|&#65533;&#65533;&#65533;&#1279;4m&#1868;&#65533;&#65533;a&#65533;&#65533;!&#1663;M&#65533;X&#65533;^&#65533;&#65533;&#65533;&#65533;&#479;_&#65533;~&#65533;&#65533;&#65533;&#65533;L!!&#65533;x&#1542;H0e&#65533;i:&#65533;`&#65533;@%&#65533;&#65533;&#65533;!0@&#65533;&#65533;CJ&#65533;&#65533;E"&#65533;&#65533;8D%|&#65533;%$&#65533;&#65533;&#65533;&#128;&#1104;0|PC >,Q &#65533; &#65533;&#65533; &#65533;+&#65533;&#65533;&#65533;
&#65533;&#65533;&#65533;&#65533;&#65533;&#65533;	&#586;&#65533;4&#590;(ab&#65533;X&#65533;&#65533;&#65533;P&#65533;B&#65533;p&#65533;&#65533;0&#65533;&#65533;t&#65533;H&#65533;dh&#65533;82&#65533;m&#65533;&#65533;&#65533;<&#65533;&#65533;c&#65533;&#65533;&#65533;&#65533;&#65533;I&#65533;$&#65533;&#65533;&#65533;$&#65533;&#65533;&#65533;1$&#65533;R&#65533;,9&#65533;56<&#257;
&#65533;Gx&#65533;B&#65533;`&#65533;&#65533;AfHTO&#65533;'+&#65533;&#65533;&#65533;&#65533;H&#65533;&#65533;n&#65533;&#65533;&#65533;&#65533;&#65533; &#65533;8&#65533;	&%&#65533;x.&#65533;&#65533;x&#65533;&#65533;&#65533;E&#1432;&#65533;j&#65533;!&#65533;j)K'cPx&#65533;&#65533;&#65533;dW&#65533;I'&#65533;&#65533;&#65533;&#65533;&#65533;&#65533;&#65533;&#65533;	&#65533;&#65533;&#65533;
7.&#65533;&#65533;-&#65533;'&#65533;&#65533;&#65533;I&#1940;&#65533;&#65533;j&#1825;XR
tm&#65533; e&#65533;&#65533;'&#65533;&#65533;&#65533;&#65533;p'$]&#65533;&#65533;&#65533;b~&#65533;(Wp&#65533;8c&#65533;7&#65533;.&#65533;&#65533;7&#65533;&#1155;&#65533;&#65533;&#65533;&#65533;[&#65533;&#65533;J&#65533;0
x  &#65533;,&#65533;I&#65533;&#65533;85&#65533;&#1561;&#1552;b&#65533;a&#65533;&#65533;^&#65533;&#65533;&#65533;&#65533;!\&#65533;&#65533;Z&#65533;	&#65533;&#65533;L"&#65533;t3B&#65533;&#1978;&#65533;&#65533;8&#65533;R&#65533;&#697;NP.8&#65533;&#65533;k&#65533;&#65533;%&#65533;&#65533;&#65533;&#65533;&#65533;.$&#65533;&#65533;&#65533;&#65533;&#65533;&#65533;&#65533;&#65533;&#65533;&#65533;>&#65533;&#1835;&#65533;&#65533;&#65533;&#65533;p&#65533;&#65533;G&#65533;&#65533;&#65533;>+&#65533;`&#34034;I"S&#65533;T&#65533;;L&#65533;&#65533; 3&#65533;@&#452;&#65533;L&#65533;C5&#65533;&#65533;&#204;&#65533;&#65533;(&#65533;T&#65533;&#65533;&#65533;&#65533;&#65533;&#65533;(&#65533;q&#65533;&#65533;b&#65533;&#65533;&#65533;g&#65533;`&#65533;&#65533;1&#65533;&#65533;Ggu&#65533;}WA&#65533;D|&#65533;&#65533;C&#65533;T&#65533;&#65533;U&#65533;&#65533;&#65533; &#65533;&#65533;&#65533;l&#65533;&#453;&#65533;&#65533;gy&#65533;F &#65533;CM4&#65533;M&#65533;@&#65533;9Z&#65533;&#65533;&#65533;[P&#65533;&#65533;Z&#65533;&#65533;&#65533;&#65533;%&#65533;b&#65533;&#65533;&#65533;&#65533;&#65533;&#65533;G&#65533;eT	&#65533;&#65533;&#65533;&#65533;U1IJP
&#65533;&#65533;`&#65533;&#65533;&#65533;
&#65533;&#65533;&#65533;&#65533;"<l8&#65533;BV[Bx&#65533;,&#65533;!( &#65533;(P
&#65533; &#1136;&#65533;H&#65533;&#65533;$x&#65533; H&#65533;&#65533;&#65533;<'*1&#65533;L&#821;&#65533;&#65533;_
P&#65533;&#65533;&#65533;&#65533;!&#65533;B&#65533;&#65533;&#65533;b(D&#260;
&#65533;	QpF&#65533;&#65533;(&#65533;]7Y&#65533;R( &#65533;&#65533;&#65533;&#65533;)^&#65533;&#639;H"(&#65533;p&#65533;*TH&#65533;&#65533;
H&#65533;J&#65533;&#65533;&#65533;,&#65533;&#65533;&&#65533;&#65533;L.&#65533;AB&#1168;sa9&#65533;R&#65533;02$w&#65533;&#65533;&#65533;&#1842;2&#65533;&#65533;@O&#65533;I&#675;&#65533;	@B
&iGq~&#65533;&#65533;|%5x&#65533;A&#65533; &#65533;&#65533;&#65533;,u*&#65533;e&#65533;D&#470;n&#1606;V&#65533;&#65533;&#65533;'5$8&#65533;&#65533;&#65533;&#65533;&#65533;`jS&#65533;H&#65533;&&#65533;,P&#65533;&#65533;&#65533;&#65533;L&#65533;&#65533;&#65533;D&#65533;aO 2@&#65533;&#65533;&#65533;0&#65533;9L7&#65533;#8r&#65533;'>&#65533;Dg:&#65533;	&#65533;&#65533;&#65533;EqPCD&#65533;&#65533;8H9'`&#65533;&#65533;&#65533;9}&#65533;&#65533;I	&#65533;&#65533;&#65533;&#1961;&#65533;&#65533;Q&#65533;[&#65533;&#65533;C&#65533;lgi&#65533;&#65533;v&#1538;h&#65533;&#65533;J&#65533;U@&#65533;&#65533;&#65533;&#65533;p@g&#65533;&#65533;?&#65533;y&!&#65533;W&#65533;"&#65533;&#65533;&#65533;&#65533;0&#65533;$ [&#65533;ZP&#65533;&#65533;&#65533;"&#65533;&#65533;&#65533;&#65533;&#65533;&#65533; p&#65533;=5&#65533;I&#65533;DB;MC(&#65533;&#65533;6j&#65533;&#65533;&#65533;&#65533;&#65533;
&#1554;!	B&#65533;&#65533;c&#65533;&#65533;X&#65533;bP&#821;U*&#65533;BQhbN&#65533; ;&#65533;&#65533;&#65533;&#65533;B&#23584;&#65533;t&#65533;MG&#65533;&#65533;4&#65533;&#1038;S&#1077;tub!
&#65533;}&#65533;0&8&#65533;&#65533;2F}&#65533;D*T&#65533;&#65533;&#65533;&#65533;d&#65533;Z,,&#65533;aB&#65533;&#65533;-l!?0&#65533;:&#65533;&#65533;8h&#65533;qE	CLE&#65533;NX&#65533;&#65533;&#65533;8mj+a&#64374;{&#65533;&#65533;&#65533;?6 &#65533;&#65533;&#65533;&#1461;`&#65533;.&#65533;&#65533;&#65533;&#1582;&#65533;&#65533;,a0DQL0Bh&#65533;&#65533;&#65533;%&#65533;b&#65533;4L &&#65533;@(1@&#65533;&#65533;M7$B&#65533;G&#65533;ZA&#65533;V&#65533;D&1&#65533;X&#65533;&#65533;&#65533;&#65533;L&#65533;&#65533;T&#65533;B&#65533;^&#65533;&#65533;mg	&#65533;&#65533;&#1552;#&#65533;&#65533;L&#65533;&#65533;s&#65533;0&#65533;L&#65533;:Y&#65533;&#65533;{&#65533;&#65533;&#65533;&#65533;!i&#65533;=&#65533;&#1161;&#65533;qs>&#1929;&#65533;7C&#65533;&#65533;d&.&#65533;m&#65533;5&#65533;F&#65533;&#65533;&#65533;!&#65533;)]&#65533;a&#65533;	@#z&#65533;	&#65533;&#65533;&#139;&#65533;&#65533;&#65533;zAi&#65533;c&#65533;~
&#65533;&#65533;F&#65533;&#65533;&#65533;CHA&#65533;(D{&#65533; &#65533;*	&#1736;&#65533;&#65533;&#65533;&#65533;&#65533;&#65533;&#65533;'&#65533;&#65533;q&#65533;%&#65533;E&#65533;&#65533;&#65533;&#65533;&#1123;_6&#65533;&#65533;B&&#1368;&#65533;&#65533;&#65533;}&#65533;Q&#65533;q&#65533;&#65533;&#65533;&#65533;*&#65533;O&#65533;%&#65533;&#1346;&#65533;&#65533;XH &#65533;&#65533;p&#65533;&#65533;&#65533;&#65533;uQ0P&#65533;&#65533;*&#65533;&#65533;*h|&#65533;&#65533;:&&#65533;<&#65533;L&#65533;&#65533;S&#65533;&#65533;#@&#65533;H~&#65533;&#65533;c0&#65533;#&#65533;&#65533;(&#65533;&#65533;&#65533;*h#&#562;!&#65533;&#65533;&#1221;m|d'ET &#65533;&#65533;&#65533;5$&#65533;Zk&#65533;&#65533;
&#65533;&#65533;&#877;F5&#65533;Z&#65533;&#65533;&#65533;&#65533;&#1191;@v&#65533;&#65533;&#65533;&#65533; &#65533;'&#65533;Ap&&#65533;dm&#65533;@&#1752;a&#65533;gH&#65533;V&#65533;&#65533;&#65533;I&#65533;&#65533;Z&#65533;<&#65533;N&#65533;r&#65533;YShE&#227;I&#65533;&#65533;F&#65533;&#65533;ky&#65533;I &#65533;a~#&#65533;&#65533;&#65533;&#65533;?P+&#65533;&#65533;&#65533;$/&#65533;6p&#1717;&#65533;v&#65533;&#65533;u8| 3<&#65533;$&#65533;&#1574;qC&#65533;&#65533;&#65533;p&#65533;-&#65533;&#65533;xe<&#65533;&#65533;&#65533;X<$&#65533;8$>3&#65533;&#65533;E
&#65533;<&#65533;&#65533;pz6&#65533;&#65533;&#65533;0&#65533;&#65533;&#65533;&#65533;&#65533;&#65533;(&#65533;y&#65533;`&#65533;&#65533;-&#65533;&#65533;e&#65533;!&#65533;Zjp&#1429;&#65533; &#65533;8&#65533;&#65533;e&#65533;^&#65533;&#65533;E&#1273;&#1664;	&#65533;^&#65533;`&#65533;&#65533;Ivq&#65533;&&#65533;&#65533;&#65533;&#65533;&#65533;&#65533;&#65533;&#65533;&#65533;&#65533;&#65533;&#65533;$&#65533;&#65533;d&#65533;&#65533;>w&#65533;T&#65533;-&#65533;(L  &#65533;)&#377;&#65533;&#65533;EH&#65533;&#65533;;&#65533;@w@jX1\ 0&#1354;&#65533;2&#65533;&#976; &#65533;He&#1730;&#65533;	&#65533;&#65533;URF&#65533;B&#65533;	&#65533;&#65533;&#65533;(&#65533;C&#65533;&#65533;%&#65533;.&#65533;&#65533;	z&#65533;&#65533;9b&#65533;@&#65533;&#65533;&#65533;Ua&#65533;TVx&#65533;(&#65533;e&#65533;;&#65533;J&#65533;(`i&#65533;_s&#65533;`&#11216;&#65533;CLc&#65533;&#65533;&#65533;1&#65533;&#65533;PI't&#65533;&#65533;d&#65533;&#65533;g0&#65533;']Mh&#65533;&#65533;S&#65533;l&#65533;D!&#65533;&#65533;&#65533;&#65533;&#65533;%.)xBQ&#65533;`&#65533;&#65533; 'Y&#1129;*2&#65533;_3&#65533;)&#65533;5&#65533;v0;&#65533;&#65533;&#65533;R!<&#65533;	&#65533;&#65533;&#47744;v&#65533;&#65533;Zsx&#65533;S&#65533;&#65533;&#65533;&#65533;&#65533;&#65533;[S&#65533;&#65533;&#65533;@`&#65533;&#65533;B&#65533;&#65533;&#65533;&2&#65533;&#65533;B6&#65533;&#680;&#65533;&#65533; &#65533;&#65533;*&#65533;&#65533;&#65533; &#65533;&#65533;&#65533;&#65533;&#65533;&#65533;*q&#65533;	4&#65533;&#65533;xn&#65533;&#65533;&#
&#65533; {?1&#65533;(&#65533;&#65533;7&#65533;&#65533;&#65533;&#65533;&#65533;'&#1295;&#65533;
8&#65533;;&#65533;&#65533;C&#65533;&#65533;R8&#65533;c-&#65533;c(&#65533;&#65533;-0&#65533;&#65533;>H&#65533;#&#65533;&#65533;&#1062;&#65533;&#65533;&#65533;K&#209;&#65533;&#65533;&#1740;&#65533;"&#65533; &#65533;&#65533;&#65533;&#65533;&#65533;p&#65533;9&#65533;&#65533;&#65533;&#65533;&#65533;&#65533;&#65533;&#65533;* 	#H&#65533;&#65533;K,m&#1608;@<&#65533;Y&#65533;&#65533;&#65533;&#65533;: &#65533;&#65533;&#65533;&#65533;&#65533;X&#65533;&#65533;&#65533;/b&#65533;&#20506;e)/&#65533;&#65533;&#65533;,&#65533;&#48155;,&#65533;(&#65533;&#65533;&#65533;&#65533;^&#65533;k`&#65533;&#65533;&#65533;&#65533;+
[&#65533;&#65533;`&#65533; (&#65533;EuJxP1&#65533;H&#65533;&#65533;&#65533;&#65533;P&#65533;&#65533;&#65533;&#65533;&#65533;,&#65533;H&#65533;&#65533;HK&#65533; 0&#65533;&#65533;08&#65533; I&#65533;&#65533;&#65533;!&#65533;&#65533;5	&#65533;dAA4F&#65533;'Bd&#65533;&#65533;.&#65533;&#65533;&#65533;&#65533;&#65533;P&#65533;&#65533;&#65533;&#65533;0&#65533;o&#65533;&#65533; &#65533;j&#65533;-&#65533;&#65533;	&#1566;&#65533;&#65533;&#65533;&#65533;5	&#65533;&#65533;&#1536;?&#65533;&#65533;0&#65533;;&#65533;&#65533;&#65533;P&#65533;&#65533;,
&#65533;	&#65533;j&#65533;p&#65533;&#65533;&#65533;X&#65533;l&#65533;t@0t0 B&#518;&#65533;&#65533;
&#65533;2h2&#65533;hF&#65533;P&#65533;&#65533;&#65533;YO&#65533;&#65533;&#65533;&#65533;&#65533;!P&#65533;&#65533;#Fq=EQ&#65533;&#65533;&#65533;&#65533;&#65533;00	&#65533;&#65533;(&#65533;&#65533;+&#65533;&#65533;#&#65533;&#65533;&#65533;&#65533;&#65533;&#65533;7&#65533;&#65533;[&#65533;&#65533;;&#65533;"h&#65533; 8.p&#65533;*:d*&#65533;=+&#65533;&#1542;G&#65533;c 5vxd&#65533;^X&#65533;J&#65533;!s&#65533;!	h&#65533;&#65533;&#65533;y&#65533;&#65533;&#65533;&#65533;&#1160;^&#65533;5mA&#65533;&#65533;&#65533;&#65533;P&#65533;05&#65533;&#65533;&#65533;&#65533;4&#65533;&#65533;&#828;j&#65533;i&#65533;&#65533;(^@g{A}&#65533;&#629;("&#65533;b%&#65533;&#65533;&#65533;&#65533; n&#65533;&#65533;&#65533; v<&#65533;&#65533;&#65533;&#65533;&#65533;3&#65533;7&#65533;(&#65533;^a4g|&#439;&#65533;Y&#65533;_$&#951;@8*&#65533;&#65533;B1l-&#65533;B&#949;p&#65533;&#65533;&#1069;]&#65533;&#65533;&#65533;&#65533;&#65533;5\2&#283;Z&#65533;&4&#65533;82&#65533;&#65533;&#333;c;&#65533;`&#65533;&#65533;&#65533;&#65533;&#65533;&#65533;&#65533;&#65533;@&#65533;&#65533;%^3&#1112;&#65533;?&#65533;+&#65533;X&#65533;G&#65533;Gxd&#65533;Z&#65533;&#65533;P&#65533;&#65533;(:&#65533;x&#65533;&#65533;&#65533; .&#8221;A&#65533;*&#65533;@9)&#65533;&#65533;H&#65533;&#65533;&#65533;&#65533;0&#65533;T&#65533;&#65533;	ei&#65533;&#65533;&#65533;+&#65533;X&#65533;w8&#65533;^&#65533;&#65533;&#65533;&#65533;&#65533;&#1638;&#65533;&#65533;-&#65533;&#341;&#65533;(`H&#65533;&#65533;&#65533;&#65533; &#65533;&#1027;&#65533;x)&#65533;C&#65533;8V&#65533;&#65533;&#65533;&#65533;\&#65533;&#65533;&E1Y&#65533;"<&#65533;@
&#65533;HD:Cd&#65533;&#65533;k0&#65533; &#65533;r&#912;+)1&#65533;&#65533;0&#65533;f&#65533;?&#65533;H &#565;&#65533;&#65533;+#&#65533;&#65533;@&#65533;S&#65533;0&#65533;U
&#65533;K &#1314;&#65533;&#65533;VH,&#65533;&#65533;&#65533;&#65533;a&#65533;&#65533;&#65533;&#65533;#&#65533;9&#65533; &#65533;U&#65533;&#65533;&#65533;P>0K&#65533;&#65533;7&#65533;&#65533;	q&#65533;&#1104;&#65533;j&#65533;&#65533;q\(G&#65533;&#65533;&#1312;&#65533;
&#65533;|]Q&#65533;v&#65533;p?&#65533;&#65533;&#65533;&#65533;&#65533;y8&#65533;&#65533;&#65533;Ja]&#65533;3(&#1378;8&#65533;h&#65533;L&#169;#H>&#65533;&#65533;&#35873;O*&#65533;(@&#65533;ls@&#65533;Bl&#65533;!&#65533;&#65533;&#65533;P&#225;&#65533;2&#65533;N&#65533;&#65533;&#65533;&#65533;i&#65533;$D\GwM,&#65533;&#65533;&#65533;X&#65533;l[&#65533;&#65533;@&#65533;&#65533;&#65533;p&#65533;BX&#65533;+i&#65533;L&#65533; @d &#65533;&#65533;|&#65533;\&#65533;1q9#&#65533;&#65533;&#65533;"&#65533;	r9X,w&#65533;9&#65533;0S&#65533;s&#65533;&#65533;&#65533;&#65533;&#65533;&#65533;&#417;'t&#1108;&#65533;,\8&#65533;R&#65533;&#1866;N&#65533;N&#65533;&#65533;&#65533;&#65533; &#65533;Z4&#65533;>&#1574;&#65533;&#65533;g&#65533;p&#65533;&#65533;&#65533;Mp&#1439;S4bb&#65533;"ZP&#65533;p&#65533;(&#65533;O4	&#2008;G&#65533;&#65533;@&#65533;My&#65533;&#65533;&#65533;&#65533;&#65533;8"&#65533;s&#65533;&#65533;Z&#65533; PP&#65533;(&#65533;r&#65533;&#65533;&#65533;P&#65533;:&#65533;&#65533;&#1680;&#33040;&#65533;&#65533;X&#65533;&#65533;8&#65533;7eUP&#1662;&#65533;\P&#65533;&#65533;&#571;&#65533;h&#65533;&#65533;Y&#65533;&#65533;KB&#65533;&#65533;1U&#65533;	5p &#65533;-&#65533;&#65533;p&#65533;/&#65533;"&#65533;%E&#65533;&#561;z&#1058;C/=+&#65533;&#65533; &#65533;&#1185; 4	&#65533;8&#65533;&#65533;&#1028;p&#1536;OK&#65533;>0p&#65533;&#65533;&#65533;&#65533;O&#65533;h&#65533;&#65533;&#65533;30 &#65533;1u-&#65533;&#65533;l&#65533;&#65533;;@&#65533;l&#65533;.j&#65533;^&#65533;&#65533;^Y4&#65533;&#65533;2&#65533;&#65533;&#65533;Eg"&#592;&#65533;&#65533;>&#65533;&#65533;&#65533;j&#65533;X &#65533;&#65533;0&#65533;&#65533;&#65533;&#65533;V&#65533;!u&#65533;&#65533;&#65533;A&#65533;&#65533;9H&#65533;$&#65533;3&#65533;&#65533;&#65533; J&#65533;x&#65533;&#65533;	*3	&#65533;&#65533;&#65533;_&#65533;&#65533;45&#65533;&#65533;&#65533;Uy$&#65533;T&#65533;&#65533;h3&#65533;0V3[&#1417;&#65533;&#65533;	&#65533;&#65533;8&#65533;&#1045;|&#65533;	&#65533;&#65533;&#65533;#*c!&#65533;j&#65533;&#65533;Y*&#65533;&#65533;@&#65533;&#65533;&#65533;&#65533;.(&#65533;iH&#65533;&#65533;&#65533;P&#225;j&#65533;c&#65533;K&#65533; &#65533;&#65533;&#65533;Ok|&#65533;&#65533;xu&#65533;D&#65533;&#65533;u&#65533;&#65533;&#65533;A&#65533;d&#65533;"gp&#65533;%r&#65533;S&#65533;&#263;&#65533;Ll&#65533;&#65533;
=&#65533;&#65533;&#65533;&#65533; &#65533;&#65533;&#65533;&#65533;&#65533;_&#65533;h&#65533;&#65533;P&#65533;!<&#65533;&#65533;8&#65533;H&#65533;H`b :&#65533;&#65533;<&#65533;&#65533;)TN>&#65533;&#65533;*L&#65533;&#1290;&#65533;&#65533;&#65533;8&#65533;&#1613;+&#65533;&#65533;&#65533;Ym&#65533;&#1786;&#512;>p&#65533;&#65533;&#65533;&#65533;[&#65533;&#65533;&#65533;MZ&#65533;&#65533;&#65533;&#65533;&#65533; $&#65533;Od&#65533;[&#65533;	&#65533;&#65533;&#65533;e&#65533;GLa&#65533;P&#65533;A1p;&#65533;&#65533;&#65533;!T&#65533;&#65533;&#65533;Xw&#65533;P&#65533;&#65533;H&#65533;&#65533;9&#1912;#&#65533;&#65533;T,[&#65533;&#65533;0&#571;&#65533;&#65533;&#65533;&#65533;&#65533;&#65533;29t&#209;&#65533;&#65533;&#65533;&#65533;j&#65533;AA&#65533;l&#65533;\&#65533; &#65533;&#65533;%&#65533;&#65533;&#65533;eh&#65533;0&#65533;kz&#65533;3C&#65533;&#65533;_0&#65533;Fb?Wj(&#65533;&#65533;&#561;!&#65533;&#65533;&#65533;|&#821;&#65533;&#65533;; &#65533;&#65533;0&#65533;H&#65533;i&#65533;&#65533;90&#65533;&#65533;	G`tnS4&#65533;{H&#65533;p&#65533;&#65533;	&#65533;fS&#65533;&#1038;l&#65533;&#65533;E&#65533;>&#65533;	&#65533;5&#65533;&#65533;@&#65533;&#929;&#65533;,&#65533;&#65533;&#65533;&#65533;&#65533;&#65533;&#65533;4!&#65533;@&#65533;&#65533;&#65533;|.&#65533;Q&#65533;&#65533;&#65533;&#65533;&#65533;x&#65533;&#65533;*&#65533;&#65533;&#65533;&#65533;&#65533;&#65533;D&#65533;&#65533; &#65533;
&#65533;%&#65533;&#65533;@&#65533;&#65533;&#65533;>&#65533;&#65533;
&#65533;'&#65533; 
:&#65533;&#65533;&#65533;7&#65533;&#65533;&#65533;
&#65533;J&#65533;U&#65533;p&#65533;&#65533;&#65533;&#65533; d&#65533;&#65533;]&#65533;&#65533;&#586;V`&#1610;J&#65533;&#65533;&#65533;e1&#65533;G J&#65533;&#65533;&#65533;N&#65533;&#65533;|&#1862;A{*zn!&#65533;&#65533;&#65533;&#65533;Z_z&#65533;&#65533;zE&#65533;zZW&#65533;	b#6&#65533;{&#65533;l&#65533;&#65533;5&#65533;&&#65533;&#65533;&#65533;&#65533;&#65533;&#65533;L&#1541;U &#65533;%J&#65533;z&#65533;&#65533;F&#65533;&#65533;X	&#65533;5&#65533;JD,&#65533;=&#65533;:aO&#65533;&#65533;&#65533;&#65533;7k&#65533;m&#65533;8&#65533;&#65533;&#65533;&#65533;&#65533;n&#65533;&#65533;&#65533;&#65533;4&#65533;&#65533;	&#65533;	Xn0&#65533;&#65533;&#65533;r&#65533;O&#65533;J&#65533;&#65533;&#65533;GO&#65533;&#65533;Y&#65533;&#65533;&#65533;G&#65533;0&#65533; &#65533;&#65533;&#65533;&#65533;&#65533;  O"&&#65533;&#65533;&#65533;&#65533;8&#65533;3&#65533;&#65533;:&#65533;P&#65533;&#65533;h&#65533;&#65533;&#65533;&#1442;Pe&#65533;&#1451;S&#65533;&#1770;&#65533;&#65533;D&#65533;7&#65533;E5&#65533;_&#65533;&#65533;&#65533;0&#65533;&#65533;x&#65533;0&#514;K&#65533;P&#65533;P&#1038;&#65533;h&#65533;c&#1923;=&#65533;*X&#65533;&Q&#65533;&#65533;N&#65533;&#65533;3&#65533;[&#65533;D&#548;&#65533;$)8g&#65533;m&#65533;&#65533;&#65533;&#65533;fA&#65533;&#65533;&#65533;&#65533;ql&#928;&#65533;&#65533;]&#65533;&#65533;&#65533;	`x	&#65533;$@&#65533;p@&#65533;C&#65533;-&#65533;&#627;&#65533;i&#65533;&#65533;Va&#65533;6{&#65533;"&#65533;&#65533;&#65533;d&#65533;xi`.&#65533;&#65533;}&#65533;eQ&#65533;5&#65533;&#65533;&#65533;&#65533;&#65533;M&#65533;K&#65533;Jq&#65533;&#65533;&#65533;&#65533;wH&#65533;$&#65533;&#65533;w&#65533;&#65533;F;&#65533;&#65533;&#65533;&#65533;O&#65533;&#65533;5&#65533;%&#65533;&#65533;&#65533;&#65533;.&#65533;t&#65533;mi&#208;&#377;&#65533;&#65533;&#65533;&#65533;&#65533;B0&#65533;&#65533;
&#65533;&#65533;&#65533;&#65533;&#65533;F&#65533; +&#65533;Kh&#65533;&#65533;&#65533;&#65533;&#65533;&#65533;&#65533;&#65533;o&#65533;jL7&#65533;
&#65533;$&#65533;&#65533;S_g%&#65533;&#65533;&#65533;,&#65533;&#65533;8 &#65533;&#65533;&#65533;&#1798;	&#65533;4&#65533;&#65533;	y&#65533;&#65533;^&#65533;&#65533;&#65533;J&#65533;hI&#1625;:&#65533;p&#65533;&#65533;J.`Vc"/l[&#2018;&#65533;1&#65533;!&#65533;&#65533;&#1845;^&#65533;x&#65533;&#65533;Ks!&#65533;?Y&#65533;&#65533;&#65533;&#65533;lPf&#65533;
&#65533;&#65533;^&#65533;Z&#65533;'`3&#65533;&#65533;&#65533;I&#964;&#65533;~&#65533;+&#65533;&#65533;>&#65533;&#65533;&#65533;2&#65533;&
&#65533; "q	/tM&#65533;Z&#65533;1D&#65533;P&#65533;&#65533;^q=&#65533;G&#65533;&#65533; &#65533;?n&#65533;R&#60840;&#65533;d&#65533;J&#44584;Y&#65533;&#65533;Y&#65533;8&#65533;&#65533;`&#65533;&#65533;Q0&#65533;&#65533;&#65533;&#65533;&#65533;%&#65533;&#65533;&#65533;&#65533;&#65533;&#65533;
`&#65533;m^&#65533;&#65533;	&#65533;D&#65533;&#65533;5#P&#65533;&#65533;&#65533;S
&#65533;&#65533; &#65533;&#65533;&#65533;%&#65533;o&#65533;*l&#65533;h&#65533;&#65533;&#65533;`P&#65533;`d&#65533;/&#65533;0&#65533;,&#65533;z&#65533;#&#65533;&#65533;&#65533;c.&#65533;&#65533;&#65533;q&#65533;&#65533;Ff&#65533;&#65533;,&#1018;&#65533;GH&#65533;&#464;0x&#65533;&#65533;&#65533;h&#994;hO&#65533;&#65533;&#65533;&#65533;7&#65533;2&#65533;2ln]?&#65533;2(j&#65533;&#65533;&#1483;4H?&#65533;,
`&#65533;&#65533;&#65533;`(&#65533;c&#65533;u&#65533;&#65533;&#65533;&#65533;&#65533;N1C&#65533;&#65533;W&#65533;Ay&#65533;&#65533;&#65533;&#65533;m&#65533;zS&#65533;&#65533;G&#65533;&#65533;&#65533;8&#65533;
T&#65533;u&#65533;&#65533;(|`&#65533;1G&#65533;@&#65533;x&#65533;&#65533;&#65533;E&#65533;&#65533;&#65533;iJ&#65533;&#65533;&#65533;pN3&#65533;&#65533;,p^&#65533;&#65533;.&#65533;&#65533;&#65533;&#65533;&#65533;&#65533;~&#65533;A&#65533;&#65533;ID&#65533;&#65533;&#65533;j&#65533;&#65533;, &#65533;&#65533;&#65533;/&#65533;/&#65533;'&#65533;&#65533;&#65533;z&#65533;7  &#65533;O&#65533;&#65533;&#65533;v 1P&#65533;j&#65533;&#65533;&#65533;&#65533;&#65533;
&#65533;&#65533;&#65533;&#65533;&#65533;&#65533;"%&#65533;&#65533;&#65533;&#338;&#65533;
>&#65533;W &#65533;?	2&#65533;<&#65533;/&#65533;7Jf&#65533;&#65533;&#65533;&#65533;?*Q&#140;Y&#65533;&#65533;?N'&#65533;&#65533;8#&#65533;&#65533;":Ar&#65533;&#65533;&#65533;&#65533;&#65533;m&#65533;&#65533;&#65533;0F&#65533;&#65533;&#227;e&#65533;&#65533;&#65533;&#65533;6&#1254;&#601;&#65533;&#65533;(P&#65533;I&#65533;&#65533;
kM%&#65533;&#65533;&#1391;n&#65533;zE&#65533;-&#65533;&#65533;t&#65533;&#901;K7&#65533;?&#65533;%&#65533;>&#65533;s&#65533;W4&#188;@"K&#65533;8&#65533;&#65533;i2b&#65533;}H&#65533;,&#65533;Z&#65533;efdwT,L}&#65533;&#65533;f&#1052;&#65533;a&#65533;&#65533;&#65533;4&#65533;&#1454;_&#206;-{v&#65533;Vf&#65533;<&#65533;&#65533;Bk&#65533;*=&#65533;&#65533;&#65533;&#65533;&#65533;&#65533;c&#65533;&#65533;&#65533;w8&#65533; &#65533;d&#65533;&#65533;Gz&#65533;&#65533;&#65533;Ow`&#65533;&#65533;&#65533;@~7&#65533;J&#65533;&#65533;&#65533;&#65533;#&#65533;*&#65533;&#65533;Fn&#65533;7"T&#1612;&#65533;v&#65533;&#65533;&#65533;&#65533; &#65533;<&#65533;(U&#65533;'&#65533;&#65533;&#65533;&#65533; &#65533;/<R	&#1776;&#65533;O@&#65533;&#65533;&#65533;aR&#65533;O!&#65533;&#65533;&#65533;?YtB&#65533;!&#65533;&#65533;&#65533;&#65533;e&#65533;k&#65533;&#65533;&#65533;ue&#65533;&#65533;&#65533;&#65533;&#65533;&#65533;&#975;&#65533;&#65533;X&#65533;&#65533;&#65533;&#65533;$L8&#65533;&#65533;A5;:&#65533;&#65533;CR8&#65533;&#65533;a&#65533;&#65533;&#65533;,8&#1509;&#65533;_&#65533;&#65533;Z&#65533;&#65533;&#65533;&#65533;&#65533;&#65533;1B&#1492;&#65533; <&#65533;Lj&#65533;A&#65533;&#65533; &#65533;& &#65533;&#65533;?&#65533;&#65533;&#65533;O	&#65533;J&#65533;?&#65533;T&#65533;Q&#65533;(|&#65533;&#65533;&#65533;&#65533;t&#65533;P4` DF&#65533;&#65533;&#65533;H5x&#65533;&#65533;&#65533;W&#65533;&#65533;*&#65533;?&#65533;&#65533;B=&#65533;`F9&#65533;&#65533; &#65533;&#65533;&#65533;&#65533;+&#65533;%&#65533;&#65533;%&#849;&#65533;.P&#65533;&#65533;p&#65533;&#65533;`&#65533;	M&#65533;&#65533;	&#65533;P&#65533;M6%&#65533;&#65533;&#883;f&#65533;&#65533;C+"bB &#65533;&#65533;&#65533;#&#65533;eqC-hE&#65533;Z!&#65533;&#65533;	(X&#65533;&#65533;|`&#65533;&#65533;&#65533;g&#65533;@&#65533;C&#65533;a&#65533;&#65533;Q<d	A&#65533;&#65533;&#1328;&#65533;T&#65533;61&#65533;@J&#65533;l1gF&#65533;&#65533;Ck&#65533;8 &#65533;&#65533;h&#65533; &#65533;&#65533;&#65533;C2c&#65533;&#65533;Hq&#65533;ZP2t&#65533;&#65533;?&#65533;c&#65533;<<"&#65533;TGg&#65533;TW-%2_e4MRdQ&#65533;&#65533;&#65533;](&#65533;&#65533;b&#65533;&#65533;b
&#65533;&#65533;&#65533;&#65533;&#65533;<&#65533;&#65533;&#65533;&#65533;\p#7\(6&#65533;&#65533;&#65533;	7<t&#65533;K&#65533;u&#65533;H&#65533;&#65533;&#65533;7&#65533;['f&#65533;4<&#65533;&#65533;&#65533;&#65533;&#65533;&#65533;&#65533;/&#65533;&#65533;8&#65533;&#65533;?&#65533;<&#65533;YF&#65533;Lc&#65533;&#65533;h&#65533;&#65533;C$&#1073;pdt&#65533;s2&#65533;&#43763;&#1978;&#65533;U&#65533;[p&#65533;&#65533;,&#65533;R&#65533;&#65533;-&#65533;&#65533;t&#65533;&#65533;|&#65533;&#65533;e&#21977;&#65533;f&#65533;&#65533;&#65533;#&#65533;w&#65533;0&#65533;=&#65533;E&#65533;&#65533;&#65533;u&#65533;&#65533;&#65533;LSCr|&#65533;&#65533;&#65533;&#65533;T&#65533;#&#65533;&#65533;&#65533;&#65533;i&#65533;eH&#65533; a&#65533;U@VEV&#65533;G&#65533;&#65533;&#65533;AUz&#65533;.&#65533;t&#65533;CY &#65533;`@&#65533;,PC&#65533;&#65533;&#65533;$"&#65533;H&#65533;&#65533;d#t&#65533;I&#65533;`&#65533;CFB&#65533;&#65533;&#65533;	1&#65533;&#65533;PJ&#65533;$Y&#65533;X&#65533;V0&#65533;:&#65533;M&#65533;&#65533; 2	&#65533;!j&#65533;&#65533;2&#155;&#65533;I&&#65533;&#65533;vCi&#65533;{&#65533;&#65533;&#65533;&#65533;&#65533;Ey&#65533;0&#50193;&#65533;&#65533;R%&#65533;&#65533;CL&#65533;&#65533;&#65533;&#65533;!&#65533;zH&#65533;S&#65533;<:&#65533;L&#65533;9&#65533;qzk4In&#65533;a&#65533;&#65533;$"%&#65533;2C>8&#65533;&#65533;&#65533;!2&#65533;H&#65533;&#65533;&#65533;Wx&#65533; &#65533; &#65533;I<&#65533;\z&&#65533;&#65533;NJ';}&#65533;BF&#65533;&#13202;&#65533;`s&#65533;&#65533;&#65533;h&&#65533;&#65533;&#65533;&#65533;v&#65533;&#65533;h&#65533;	&#65533;&#65533;`&#65533;?&#65533; &#65533;Db[&#65533;?&#65533;&#65533;&#65533;!&#65533;P@&#65533;"&#65533;&#65533;W&#65533;&#65533;&#65533;&#65533;H&#65533;&#65533;&#65533;b&#65533;H@;&#65533;	&#65533;&#65533;&#65533;@:`&#65533;%|p&#65533;&#65533;cx&#65533;J&#65533;&#602;&#65533;U 	&#65533;(&#65533;OX&#65533;&#65533;&#65533;&#65533;(&#65533;&#65533;&#1112;&#65533;G&#65533;g/&#65533;&#65533;P&#65533;&#131;&#65533;,)&#65533;&#65533;F4&#65533;5`Ej=H&#65533;b&#65533;Z&#65533;'&#65533;&#65533;|8:K!R&#65533;&#65533;&#65533;&#65533;&#65533;t &#65533;)&#65533;&#65533;g&#65533;0&#65533;&#65533;&#65533;&#65533;*U&#65533;)N`&#65533;7&#65533;&#65533;(&#65533;E&#65533;b&#65533;&#65533;&#65533;&#65533;B &#65533;I,&#142;&#65533;&#65533;B&#65533;&#65533;&#65533;PB&#65533;&#65533;&#65533; h,&#65533;&#65533;;&#65533;&#65533;$xH&#65533;&#65533;&#65533;&#65533;&#65533;l$&#65533;&#65533;G'vh&#1459;&#65533;5&#65533; &#65533;]F&#65533;SC&#65533;D&#65533;&#65533;?@HB&#65533;D:&#65533;&#65533;&#65533;\&#198;&#65533;G&#65533;d&#65533;W&#65533;&#65533;&#65533;&#65533;, &#65533;&#65533; 8&#65533;Lgr&#65533;cP&#65533;&#65533;&#65533;R&#65533;O|&#65533;&#65533;&#65533;&#65533;&#65533;&#65533;>&#65533;&#65533;j-&#65533;B&#65533;&#65533;P*&#918;&#65533;g	&#65533;LI&#65533;e &#65533;(#50&#65533;&#65533;j@U%P>:`wFt&#65533;&#65533;E&#65533;&#65533;&#65533;&#65533;*<&#65533;#&#65533;0&#65533;&#65533;&#65533;&#65533;&#65533;&#65533;@R&#65533;&#65533;&#65533;$&#65533;&#65533;&#65533;w}Nt&#817;#s&#65533;f&#65533;IT&#65533;&#1641;5&#65533;g-&#65533;&#65533;&#65533;7&#65533;)eXS&#65533;&#65533; &#65533;iJ&#65533;&#65533;DI 1&#1452;&#65533;&#65533;&#65533;&#65533;&#65533;&#65533;&#130;D`&#65533;&#65533;&#65533;&#65533;)(&#65533;&B&#65533;&#65533;D&#65533;+&#65533;@4^|HO&#65533;B&#65533;W>&#65533;&#65533;&#65533;H&#65533;C&#65533;(&#65533;&#1866;&#65533;&#319;&#1872;&#65533;&#65533;k&#65533;&#65533;v*F&#65533;&#65533;&#65533;H&#65533;,l&#65533;$&#65533;&#65533;&#65533;&#65533;0&#65533;H&#65533;&#65533;&#65533;&#65533;&#65533;?F&#65533;A&#65533;&#65533;&#65533; H&#65533;@
&#65533;>da&#65533;&#65533;C&#65533;&#65533;g0&#65533;&#65533;&#65533;&#65533;t&#65533;\W&#65533;&#65533;$8&#65533;C0@&#65533;X&#65533;&#65533;&#65533;&#65533;&#65533;_&#65533;I&#65533;&#65533;!&#769;C&#65533;@&#65533;&#65533;(`&#65533;&#65533;&#65533;&#65533;"&#65533;&#65533;&#65533;&#65533;d&#65533;A&#65533;&#65533;9g&#65533;$&#65533;k&#65533;&#65533;P&#65533;v(&#65533;d/i	Kt&#65533;2&#65533;&#515;%agl&#65533;&#65533;&#65533;d$E&#65533;&#65533;(J&#1166;3&#543;&#65533;S&#65533;&#65533;d&#65533;&#65533;&#65533;&#65533;LY	j&#65533;&#65533;t@&#65533;&#65533;&#65533;?{f&#65533;&#65533;&#65533; &#65533;&#65533;;>Z&#65533;@d&#1625;&#516;&#1974;wd&#65533;&#65533;&#1025;'&#65533;&#65533;	ld"&#65533;xM&#65533;&#577;&#27046;Nm&#65533;S&#65533;&#65533;&#65533;&#65533;&#65533;&#65533;&#65533;K&#65533;T&#65533;|&#65533;s&#65533;`&#65533;&#65533;&w&#65533;&#65533;&#65533;&#65533;J&#65533;&#65533;&#65533;&#65533;!>y&#65533;X&#65533;&#65533;&#711;"&#65533;&#65533;E&#65533;&#65533;&#65533;&#65533;&#65533;&#65533;&#65533;vZr&#65533;&#65533;*&#65533;&#65533;?<d8&#65533;&#65533;EF*Q	&#65533;&#65533;L&&#65533;.&#65533;&#65533;&#65533;&#65533;&]GH&#371;&#65533;&#65533;Q"&#65533;j&#65533;&#65533;(&#1089;&#65533;@`U`&#65533;=&#1292;&#65533;&#508;&#65533;&#65533;A'&#65533;&#65533;2B ae}&#65533;&#65533;V&#65533;&#65533;&#65533;&#65533;ZH}X&#65533;&#65533;?&#65533;&#65533;&#65533;*p&#65533;
t&#65533;	&&#65533;Z&#65533;2&#332;&#65533;&#1064;Dd&#65533;&#65533;&#65533;C&#1873;@Q&#1181;&#65533;&#65533;&#65533; &#65533;&#65533;&#65533;&#65533;3&#1269;{L`&#65533;&#65533;&#65533;&#65533;~2&#65533;&#65533;:&#65533;&#65533;!c&#65533;&#65533;&#65533;&#65533;&#65533;x&#65533;&#65533;&#65533;&#65533;H&#65533;L&#65533;&#65533;&#65533;H&#65533;&#65533;Ox&#65533; &#65533;&#65533;NK&#65533;&#65533;E"|&#65533;&#65533; P&#65533;g&#65533;a&#65533;w o&#65533;&#65533;&#65533;g+&#65533;&#65533;?&#65533;&#65533;&#49251;'&#65533;&#65533;	&#65533;( &#1257;&#65533;Kr&#65533;&#65533;A&#65533; eI&#65533;&#65533;|L&#65533;&#65533;&#65533;* "	&#65533;&#65533;*&#65533;$D &#65533;?&#65533;kI&#65533;&#65533;&#65533;kx&#65533;=&#65533;&#65533;:`&#65533;&#65533;&#65533;~FT &#65533;&#65533;2&#65533;Fp&#65533;eJ&#65533;k
&#65533;&#65533;JFV&#65533;C5dJ&#65533;&#65533;YS&#65533;A&#65533;?&#65533;&#65533;&#65533;&#65533;@"&#65533;&#65533; H&#65533;&#65533;
&#65533;&#65533;K&#65533;SF&#65533;&#65533;&#65533;n&#65533;J&#65533;&#65533;&#760;&#65533;iBL&#65533;&#540;&#65533;&#65533;&#65533;&#65533;&#65533;L&#65533;) 	H&#65533;&#65533;&#65533;&#65533;&#65533;&#65533;hE&#65533;1/|MV&#1046;)&#65533;Z@Y&#65533;YXT-&#65533;&#65533;F&#1856;&#65533;M&#65533;&#65533;&#65533;&#65533;B H&#65533;!&#65533;4&#65533;^!f&#65533;&#65533;&#65533;&#65533;&#65533;&#65533;B&#65533;&#65533;I&#65533;KU&#65533;K&#65533;&#65533;Imk&#65533;
&#65533;@&#65533;&#65533;IJ&#65533;aF&#65533;&#65533;&#65533;x&#65533;?` 7|&#65533;P&#65533;;P&#65533;1L&#198;M&#65533;6&#65533; x&#65533;&#65533;H &#65533;&#65533;(b&#65533;U&#65533;eD&#157;&#65533;&#65533;ab&&#65533;	[Q&#65533;&#65533;&#65533;&#65533;&#65533;H&#65533;Lh&#65533;y&#65533;&#65533;3&#65533;bF&#65533;&#65533;&#65533;&#65533;&#65533;u&#65533;&#65533;&#65533;&#65533;&#211;H &#641;D6&#65533;D&h&#65533;&#65533;dD&#65533;HTM&#65533;&#65533;a &#65533;T&#65533;&#65533;&#65533;$T&#65533;|OD9]Fd&#65533;&#65533;&#65533;&#65533;g&#65533;O&#65533;&#65533;&#65533;4&#65533;&#65533;V`&#65533;7&#65533;C&#65533;&#65533;@&#65533;&#65533;&#65533;VLC&#65533;&#65533;@&#65533;F&#65533;&#65533;&#65533;}&#65533;&#65533; &#65533;Ho&#65533;&#65533;P&#65533;&#65533;&#65533;A=H&#65533;?&#65533;* &#65533;(&#65533;mXGu&#65533;\&#65533;&#65533;tI&#65533;CH&#65533;vIFhYwA&#65533;*_F8^IHA&#65533;P&#65533;?0 H&#65533;&#65533;&r&#65533;s&#65533;&#65533;&#65533;|&#65533;&#65533;D&#65533;H&#65533;&#65533;?&#65533;?&#65533;&#65533;C&#65533;L&#65533;&#65533;&x&#65533;?0&#65533;L&#65533;AD&#65533;A&#65533;&#65533;&#65533;d&#65533;&#65533;JJR&#65533;"h&#65533;&#65533;&#321;&#65533;E&#1952;@&#65533;&#65533;&#65533;,E&#65533;#&#65533;C2&#595;&#65533;&#65533;A&#65533;C(<&#65533;-&#1538;0&#65533;BF`&#65533;&#65533;&#65533;D&t&#65533;?B7&#65533;C&#65533;&#65533;&#65533;$AaF&#65533;L&#65533;&#65533;(&#257;&#65533;&#65533;&#65533;<&#65533;&#65533;<&#65533;&#65533;C&#65533;&#65533;&#65533;&#65533;&#65533;&#65533;C&#65533;&#65533;?&#65533;&#65533;&#65533;&#65533;&&#65533;&#65533;&#65533;(&#65533;3d&#65533;Y&#65533;?U&#65533;&#65533;>D&#65533;E&#65533;&#1004;^L&#65533;&#65533;C`\F&#65533;&#65533;`L2)A3e&#65533;&#1028;8&#65533;&#65533;&#831;&#65533;bI|
&#644;&#65533;9&#65533;&#65533;&#65533;&#65533;&#65533;&#65533;l&#65533;DNLTH&#1168;&#65533;&#960;DU&#65533;Qb&#65533;"R&#65533;&#65533;&#65533;j&#65533;
&#65533;Gq&#65533;`Cs&#65533;Xv&#65533;X.&#65533;&#65533;N'&#65533;&#65533;&#65533;X&#65533;&#65533;(&#65533;'&#65533;&#65533;&#65533;&#65533;KY&#65533;&#65533;&#65533;B&#65533;&#65533;&#1336;&#65533;&#65533;F&#65533;B-T` F&#65533;&#65533;!7&#65533;&#65533;F=&#65533;>&#311;=&#65533;?&#65533;&#65533;&#65533;&#65533;*&#322;I<&#65533;"&#65533;3&#65533;H&#65533;?@BIA&#65533;&#65533;?&#65533;?&#65533;PGRh&#65533;&#65533;Fql&#65533;C&#1808;&#65533;&#65533;Df2&#65533;CP,&#65533;H^QG_&#65533;J&#65533;b&#65533;&#65533;&#65533;?&#65533;&#65533;? &#65533;4&#1283;,F&#65533;&#993;Z;&#65533;X&#65533;&#65533;&#65533;7&#65533;OB-&#65533;4&#65533;&#65533;&#65533;&#65533;G&#65533;t&#65533;&#1280;&#65533;&#65533;&#65533;&#65533;t 5&#65533;&#65533;2r&#65533;&#65533;q eYXlQJ&#65533;&#65533;~&#65533;&#65533;&#65533;D &#65533;&#65533;&#65533;H&#65533; &#65533;%&#65533;<&#65533; (&#65533;&#65533;&#388;&#65533;!&#65533;&#65533;&#65533;6I&#65533;&#65533;&#65533;@&I$$&#65533;&#65533;i&#65533;&#65533;^W&#65533;)&#65533;C&#644;+&#65533;H&#65533;&#65533;&#65533;&#65533;l&#65533;	&#65533;&#65533;&#65533;|&#65533;&#65533;E&#65533;C)&#65533;&#65533;JP&#65533;&#65533;&#65533;&#65533;J&#65533;&#65533;&#448;&#65533;&#65533;&#65533;&#65533;!X&#65533;DT&#65533;T&#65533;`&#65533;'&#65533;O&#1596;&#65533; A&#65533;l&#65533;&#65533;&#65533;M_&#1566;{zD[]=G&#65533;U5&#65533;A&#65533;&#65533;?P&#65533;C&#65533;-&#65533;0kU&#65533;H&#65533;eF\&#65533;ZJ_&#65533;&#65533;C&#65533;<&#65533;-&#65533;D:d&#65533;[>DPRk&#65533;&#65533;&#65533;&#65533;d&#65533;&#65533;&#285;&#65533;&#65533;?d&#65533;? W&#65533;&#65533;eFd&#65533;%&#65533;&#1984;&#65533;D-&#65533;&#65533;E&#65533;&#976;LI&#65533;@&#65533; &#65533;c&#65533;&#65533;&#65533;&#65533;D! +&#65533;&#65533;&#512;&#65533;&#65533;kf&#65533;a] 3d&#65533;&#65533;&#65533;CHP&#65533;&#1793;&#65533;&#65533;&#736;&#65533;7*&#65533;f&#65533;FF&#65533;&#65533;l&#65533;&#1448;EU$E@&#65533;@T&#783;&#65533;&#65533;&#65533;R4&#65533;6&#65533;p&#65533;Q&#65533;&#65533;&#65533;&#65533;B&#65533;(&#65533;&#65533;F&#65533;XB4&#65533;'(6X&#65533;t&#65533;sj!vvC7&#65533;%6&#65533;a&#65533;'&#65533;&#65533;T&#65533;&#65533;&#1560;&#65533;)&#65533;7&#65533;&#65533;&#65533;C&#65533;'|&#65533;;&#65533;&#65533;&#65533;ZP&#65533;&#65533;&#65533;&#65533;&#65533;CI&#65533;y&#65533;I|&#65533;&#65533;&#1920;R&#65533;'x&#65533;!K&#65533;A&#65533;&#65533;&#65533;"&#65533;&#65533;&#65533;&#65533;|&#65533;W&#65533;&#65533;".k&#65533;@&#65533;,&#65533;&#65533;&#65533;7&#65533;&#65533;b&#65533;Ld+&#65533;&#65533;,O@&#65533;&#65533;&#65533;&#65533;?&#65533;D>&#65533;EG&#65533; `v_ &#65533;@d&#65533;d&#65533;F&#65533;&#65533;&#65533;C&#65533;#d`@&#65533;&#65533;&#65533;&#65533;&#65533;&#65533;&#65533;&#65533;&#65533;J&#65533;&#6276;M&#65533;&#65533;Q&#65533;ML7&#65533;&#65533;&#65533;9&#65533;&#65533;4&#65533;8>E&#65533;&#65533;@~X&#65533;P&#65533;&#1578;&#65533;&#457;&#65533;HeD&#65533;&#65533;J*xH&#65533;&#65533;&#65533;&#65533;)&#65533;&#65533;!xW&#65533;&#65533;t&#65533;0	!<A.J&#65533; H4L8C&#1813;&#65533;&#65533;Df&&#65533;&#65533;"&#1115;&#65533;&#65533;|&#65533;WH&#65533;&#65533;C"&#65533;&#65533;,&#65533;\*H&#65533;+kl&#65533;@P&#65533;&#65533;*&#65533;f&#65533;h4)	Hp0&#65533;*/S&#1803;&#65533;&#1054;V &#65533;R&#65533;uE&#65533;&#65533;R_&#65533;&#65533;&#65533;&#65533;W&#65533;&#65533;&#65533;&#65533;&#65533;&#65533;$X+&#65533;&#65533;&#65533;&&#65533;&#65533;&#65533;&#65533;[r&#65533;&#65533;i+H, &#65533;&#65533;^&#65533;&#65533;C&#65533;&#65533;?&#65533;&#65533;&#65533;0>Y&#65533;A3&#65533;&#65533;?4AI&#65533;&#65533;&#65533;&#65533;&#65533;x&#65533;;@6\&#65533;	&#65533;&#65533;&#65533;~&#65533;V&#65533;&#65533;R&#65533;e&#65533;&#65533;&#65533;d<&&#65533;cI&#65533;*&#65533;qEF(&#65533;&#65533;	&#65533; &#65533;&#65533;iFPg&#65533;&#65533;&#65533;]&#51694;`m&#65533;&#65533;L,J&#65533;&#65533;Q&#1306;R&#65533;J&#65533;&#6145;&#65533;&#65533;&#65533;&#65533;&&#65533;|2tM]&#65533;I&#1322;&#65533;Zd&#65533;
Q&#65533;F) (&#65533;&#65533;2&#65533;(&#65533;&#65533;P&#65533;&#65533;eB&#65533;&#1748;Ty&#65533;&#65533;K&#65533;&#65533;p/&#65533;&#65533;&#65533;d&#65533;0&#65533;T;&#65533;Q%;(@&#65533;&#65533;-&#1538;&#65533;&#1830;H&#65533;&#65533;R&#65533;&#990;&#65533;&#411;&#65533;3&#65533;| &#65533;?&#65533;&#65533;&#65533;l&#65533;&#65533;?&#65533;&#65533;<a &#65533;3&6.q<G&#65533;..&#65533;&#65533;&&#65533;&#65533;+&#65533;&#65533;&#65533;+n&#65533;tT.HD&#17030;&#65533;,&#65533;k&#65533;&#65533;?FH&#65533;hI|&#65533; &#65533;Y1&#65533;1dN4`4N&#65533;&#65533;,&#65533;&#65533;&#65533;J)cF1&#771;&#65533;b&#428;&#65533;&#65533;H&#65533;HA&#65533;B&#65533;PH&#65533;|&#65533;&#65533;<&#65533;&#65533;aAO&#65533;a&#65533;aI<&#65533;&#65533;&#65533;&#65533;t&#65533;&#65533;&#65533;Z&#65533;Q&#65533;!@G&#65533;&#65533;
&#65533;/Ldh<o&#65533;&#65533;&#65533;&#65533;&#65533;&#65533;&#65533;&#65533;&#65533;NJ&#65533;&#65533;&#65533;&#65533;&#65533;&
&#162;&#65533;5\&#65533;&#65533;&#65533;I&#213;D"(C&#65533;&#65533;&#65533;Jr&#65533;dfd*NZ&#65533;&#65533;&#65533;C&#65533;!&#65533; &#1792;	`&#65533;&#65533;&#65533;bN&#236;&#65533;)(K&#65533;@&#986;&#65533;&#65533;&#65533;	&#1793;	tR'&#65533;&#65533;U&#65533;,RxS&#65533;`&#65533;=D&#65533;&#65533;&#65533;C&#65533; X&#65533;.&#65533;*&#140;&#65533;&#65533;C&#65533;&#65533;a&#65533;CqF&#65533;&#65533;&#65533;&#65533;C&#65533;&#65533;?&#65533;&#65533;X&#65533;C,&#65533;Z&#65533;&#65533;C&#65533;k&#65533;: `N&#65533;&#65533;,&#65533;q&#65533;&#65533;&#65533;&#65533;&#65533;C&#65533;&#65533;&#65533;t&#65533;N&#65533;&#65533;&#65533;&#65533;1&#65533;&#65533;Q&#65533;&#65533;&#65533;A&#1615;T`2&#65533;&#65533;&#65533;&#65533;H&#65533; &#306;&#65533;@&#65533;&#65533;.$(L\@=&#65533;&#65533;&#65533;<D&#65533;=rN&#65533;F&#65533;&#65533;&#65533;&#65533;Z&#65533;[@&#65533;t&#65533;&#65533;&#65533;&#65533;*1W&#65533;`Q.&#65533;&#65533;S &#65533;T&#65533;X&#65533;$&#65533;&#65533;&#643;<(&#65533;gx&#65533;&#65533;&#136;?Dsb&#65533;&#65533;(BC&#65533;S&#65533;S&#65533;&#65533;&#65533;`m&#65533;f-&#65533;;&#65533;&#65533;&#65533;&#65533;&#65533;&#65533;d<D&#1754;&#65533;&#65533;&#65533;Y&#65533;&#65533;&#65533;8RQ&#65533;R&#65533;&#65533;f&#65533;R&#65533;&#65533;P&#65533;&#65533;Q&#65533;[S&#65533;&#65533;&#65533;sJ&#65533;+m8&#65533;&#65533;&#65533;H<&#65533;&#65533;&#65533;&#65533;W&#65533;9;&#65533;&#65533;<&#65533;z&#65533;&#65533;k&#65533;bL&#65533;&#65533;&#65533;ulWe	&#1145;&#65533;&#65533;&#65533;^&#65533;D&#65533;&#65533;&#65533;&#65533;5L&#65533;&#65533;&#65533;&#65533;&#65533;&#1027;L&#65533;CX&#65533;D24&#65533;&#65533;&;&#65533;&#65533;&#770;&#65533;&#65533;B &#65533;&#65533;k&#65533;&#65533;R&#65533;B !&#65533;&#65533;&#65533;b&#65533;h(D&#65533;&#65533;9&#65533;&#65533;&#1499;|	&#65533;&#65533;z&#65533;&#65533;u&#65533;>D@ &#65533;@&#65533;>(f&#65533;9Jx&#65533;CD&#220; &#65533;>&#65533;$BD&#65533;&#65533; &#65533;&#65533;&#65533;&#65533;&#65533; 8&#65533;@,p&#65533;U&#65533;&#65533;&#65533;&#65533;L&#65533;&#65533;C&#65533;^:I&#65533;&#65533;Bf&#65533;&#65533;J&#65533;K@&#65533;&#65533;&#65533;&#36274;&#65533;}&#65533;CL&#65533;&#65533;&#65533;{I&#65533;&#65533;(&#65533;o/B&#65533;&#65533;&#65533;&#65533;C&#65533;eC&#2043;&#65533;&#65533;A$&#65533;%&#65533;&#65533;!Yn&#65533;6f&#65533;%&#65533;&#65533;&#65533;&#65533;&#65533;L2&#65533;&#65533;/&#65533;&#65533;-&#65533;&#65533;&#65533;"(&#65533;*&#65533;&#65533;&#65533;&#65533;qp&#65533;Ex&#65533;&#65533;&#65533;&#65533; MT&#65533;?&#65533;&#65533;0&#65533;&#65533;Blld&#65533;&#65533;&#65533;?&#65533;&#65533;L`&#65533;&#863;&#65533;	<2H&#65533; J&#65533;&#65533;&#65533;@&#65533;	MhT&#65533;D&#1072;&#65533;`x&#65533;WT&#65533;hi@Y&#65533;1&#65533;Le&#65533;&#65533;&#65533;kA'@&#65533;2 &#65533;c&#65533;&#65533;&#65533;j&#65533;+&#65533;&#65533;}&#65533;{&#183;&#65533;@&#65533;&#65533;Q&#65533;0g&#65533;&#65533;b@&#65533;E&#65533;P&#65533;2&#65533;}+k&#656;A&#65533;&#65533;8ehJ9&#32316;q&#912;~&#65533;'f&#65533;&#65533;7&#1307;&#65533;&#65533; 8&#65533;&#65533;Cp&#65533;&#2007;&#65533;&#482;&#65533;&#65533;9&#65533;&#65533;9&#65533;&#65533;)(AE(&#65533;&#65533;&#65533;~&#65533;[e&#65533;&#34558;&#65533;C<S5&#381;&#65533;?&#65533;QDb.L&#65533;b&#65533;&#65533;&#65533;\t&#65533;9JL&#65533;&#65533;&#65533;A&#65533;&#65533;C &#65533;C&#550;&#65533;&#65533;&#65533;&#65533;sBS&#65533;&#65533;&#65533;&#65533;	&#65533;m&#65533;@<&#65533;M?&#65533;&#65533;}&#65533;&#65533;?$&#65533;+|&#65533;($&#65533;&#65533;&#65533;1+=&#65533;h&#65533;V'&#65533;j&#320;&#65533;He&#65533;L@(&#65533;&#65533;&#65533;t&#65533;)&#65533;"&#65533;&#65533;	&#65533;&#65533;&#65533;gDEr5@&#65533;8&#65533;`A&#65533;&T&#65533;&#65533;aC&#65533;&#65533;&#65533;OPA&#65533;	&#65533;&#65533;&#65533;b&#65533;?B&#65533;&&#65533;&#65533;&#65533;
jX!4@&#65533;&#65533;&#65533;U&#65533;'&#65533;8&#65533;&#65533;Q&#65533;&#65533;?I&#65533; H@&#65533;	3&#65533;&#65533;&#65533;&#65533;&#65533;`&#65533;&#65533;8 (c&#1727;&#65533;?Q&#65533;&#65533;&#65533;&#65533;&#65533;?&#65533;B&#65533;&#65533;0U&#65533; &#65533;a&#210;&#65533;&#65533;B&#65533;&#2047;&#65533; &#65533;w&#65533;L&#65533; &#924;Ie&#65533;4&#65533;&#65533;&#65533;#&#65533;R&#65533;&#65533;&#65533;^&#65533;&#65533;&#12685;&#65533;&#65533;3&#65533;
&#65533;&#65533;81&#65533;
&#65533;&#65533;P&#65533;&#65533;bI@&#65533;&#65533;&#65533;&#65533;&#65533;*&#65533;&#65533;7&#65533;7D&#65533;$N&#65533;OAd&#65533;&#65533;&#371;"px&#1374;!X&#65533;&#65533;&#65533;I&#65533;&#65533;Q&#65533;&#65533;&#65533;!&#65533; &#65533;&#65533;3&#65533;O&#65533;&#65533;&#65533;&#65533;&#65533;&#65533;.&#65533;&#65533;&#65533;H&#65533;&#65533;/dl{&#65533;&#65533;*&#65533;h&#65533;&#51216;C&#65533;D&#65533;j&#65533;I&#65533;Z^0F&#65533;ja&#65533; &#65533;&#65533; g&#65533;&#65533;D)*&#65533;&#65533;&#65533;7&#65533;&#65533;D!&#65533;&#65533;CEb&#65533;nx0&#404;M&#65533;SPX&#65533;&#1673;"&#65533;v0&#65533;&#65533;&#65533;&#65533;&#65533;&#65533;v(G=&#65533;&#65533;&#65533; &#65533;H@&#65533;&#65533;$o0H&#65533;%	&#423;&#65533;&#65533;&#65533;&#65533;&#65533;2&#65533;&#65533;*&#65533;9&#65533;&#65533;&#65533;&#65533;&#65533;r&#65533;3&#65533;&#65533;LS&#65533;5&#65533;&#65533;l&#65533;&#835;\&#65533;8O&#65533;&#65533;&#65533;9&#65533;&#517;J&#65533;<&#65533;&#65533;{&#65533;D 0&#65533; @
0p&#65533;&#65533;`&#65533;&#65533;2h&#65533;H'&#65533;`R&#65533;&#1584;4&#65533;j&#65533;&#65533;&#65533;`x3&#65533;7&#65533;T&#65533;&#65533;W&#65533;1l&#65533;&#65533;a&#65533;&#65533;&#65533;1&#65533;&&#65533;&#65533;0&#65533;t&#65533;>2&#65533;&#65533;W&#65533;~&#1397;&#65533;F#}&#65533;&#65533;  &#41168;&#65533;gYQ&#65533;l&#65533;Yf&#65533;!&#65533;j%,&#65533;M&#65533;D&#65533;&#65533;&#65533;q&#65533;-w!A&"&#65533;&#65533;"X&#65533;&#65533;jw#A8B(&#65533;&#65533;&#65533;@&#65533;&#65533;&#65533;&#65533;6&#65533;&#65533; &#65533;B&#65533;&#65533;&#65533;RE&#65533;&#65533;&#65533;&#65533;&#65533;w&#65533;&#49732;&#65533;M;&#65533;&#65533;&#65533;&#65533;&#65533;&#65533;&#65533;&#65533;@$#&#65533;&#65533;zj&#65533;&#65533;&#65533;:&#65533;&#65533;&#65533;"&#65533;Y&#65533;&#65533;81&#65533;&#65533;&#65533;X&#65533;&#65533;Z@g&#65533;&#65533;"&#65533; &#65533;$?&#65533;&#65533;~&#65533;&#65533;D 43&#51253;2&#816;+&#65533;X@&#65533;@&#65533;&#65533;&#65533;L`J&#65533;!b&#65533;!&#65533;{ &#65533;&#1025;&#65533;&#65533;&#65533;&#65533;&#65533;&#65533;&#65533;&#65533;iA\&#65533;&#487;&#65533;&#65533; +&#65533;Z&#65533;m&#65533;N&#65533;&#65533;&#65533;&#65533;L3&#65533;&#65533;&#65533;&#65533;&#65533;&#65533;&#65533;&#65533;j&#65533;&#65533;H&#571;-:G(&#65533;&#65533;:o cJ&#65533;M(c&#1862;>9P&#65533;&#65533;&#65533;&#65533;?c&#65533;&#65533;bc)&#65533;&#65533;&#65533;&#65533;d&#65533;
~&#65533;B&#65533;Sbh~&#65533;&#65533;&#65533;&#276;:&#65533;&#65533;&#65533;&#65533;&#65533;&#47975;&#65533;&#65533;^D&#65533;*&#65533;&#65533;&#65533;S&#65533;oO&#65533; ) E&#65533;&#65533;|?&#65533;&#65533;{&#577;td&#65533; &#65533;&#65533;&#65533;Q &#65533;&#65533;&#65533;p&#65533;#H&#65533;&#65533;Z&#65533;&#65533;X,&#65533;&#65533;&#65533;sB&&#65533;&#65533;L&#65533;A&#65533;`.n&#65533;&#65533;\S&#65533;Pc&#65533;:&#65533;!&#65533;&#65533;&#65533;9&#65533;&#65533;&#65533;&#65533;B
A&#65533;?*&#65533;&#65533;&#65533;&#65533;&#65533;-&#65533;E4`&#65533;P&#1633;&#1508;	\&#65533;` =D&#65533;'&#65533;&#65533;&#1468;&#65533;&#65533;8&#65533;&#65533;&#65533;&#65533;a&#65533; &#65533;k"B&#65533;P&#65533;&#65533;&#65533;E,&#65533;S&#65533;&#65533;w&#65533;&#65533;% &#65533;S&#65533;3&#65533;Q!c&#65533;b	&#392;&#65533;1@&#65533;&#65533;T&#916;&#65533;5%J\&#65533;C&#65533;&#65533;&#65533;V]&#65533;"&#65533;iD*]&#65533;&#65533;&#65533;G4&#65533;&#65533;&#65533;&#65533;&#65533;Y&#65533;@&#65533;1 &#65533;&#65533; &#65533;&#65533;B&#65533;&#65533;&#65533;B 7&#65533;@,&#65533;&#65533;&#65533;&#65533;70c&#65533;O^&#65533;c&#65533;&#65533;
P&#65533;&#254;&#65533;!&#65533;m&#65533;&#65533;&#65533;&#65533;&#65533;X&#65533;A9&#65533;&#65533;N&#141;&#65533;`&#65533;U&#65533;.&#65533;&#65533;m&#65533;c&#65533;&#1052;&#65533;4&#65533;
&#65533;#iJ&#65533;&#65533;Z8'Dn^&#65533;8&#65533;'d&#65533;&#65533;jp'g&#1312;&#941;&#65533;\K&#65533;&&#65533;&#65533;i&#65533;&#65533;&#65533;&#65533;G"J&#65533;&#65533;
t 4L&#65533;&#65533;1&#65533;&#65533; &#65533;&#65533;H"&#65533;1&#65533;9&#65533;&#65533;s0&#65533;&#1026;g&#65533;&#65533;-`&#65533;*&#65533;&#65533;3&#65533;!70&#65533;"R&#65533;&#65533;@&#65533;1&#65533;&#65533;l&#65533;&#65533;9&#65533;&#65533;&#65533;*Q&#65533;)&#65533;&#65533;&#65533;&#65533;S&#65533;&#65533;!&#65533;SH&#65533;&#65533;S&#65533;&#65533;j<&#65533;3&#65533;&#915;&#65533;&#65533;&#65533;N=<PPH0&#65533; #&#65533;&#65533;Ud &#65533;&#65533;&#65533;u&#65533;&#65533;@&#65533;&#65533;&#65533;&#523;B!&#295;&#65533;T\&#65533;&#65533;&#65533;&#65533;&#65533;&#65533;K&#1792;2&#65533;&#65533;VD&#65533;&#65533;}IR@&#65533;&#65533;&#65533;&#65533;&#65533;5&#65533;&#65533;[&#65533;B&#65533;#&#65533;y&#65533;&#65533;H&#65533;&#65533;W&#65533;&#65533;6&#65533;cay:&#65533;5!dR&#65533;s
nJ&#65533;L&#65533;t&#65533;ka&#65533;&#65533;;&#65533;p&#65533;&#65533;,H&#65533;&#65533;&#65533;(T Q8&#65533;&#65533;&#65533;
1pMO&#544;q&#65533;&#65533;&#65533;&#65533;!&#65533;&#65533;&#65533;&#65533;&#65533;&#65533;&#65533;&#65533;&#599;&#65533;&#65533;&#65533;'pf&#65533;&#65533;Pu&#65533;@]&#65533;&#65533;M&#65533;&#65533;!&#1049;&#961;G!(e&#65533;q8aQDJ&#65533;b(&#65533;&#65533; &#65533;A&#65533;&#1786;iP&#65533;&#801;@&#65533;E&#65533;C&#65533;&#65533;&#65533;A&#65533;?&#65533;&#65533;WD&#65533; ~&#65533;&#65533;`PRKH&#65533;[&#65533;&#65533;#&#65533;&#65533;&#65533;"e&#65533;&#65533;?,&#11139;&#65533;K &#65533;b&#65533;D&#65533;&#65533;HA@&#65533;""&#65533;F&#65533;6a&#65533;)&#65533;!?&#1089;&#65533;X&#65533;&#65533;&#65533; AbA&#65533;O(&#65533;M&#65533;&#65533;&#65533;&#65533;`&#65533; &#65533;?&#65533;&#65533;!&#65533;X&#65533;)4&#65533;:<&#65533;&#65533;u&#65533;c6&#65533;&#65533;&#65533;1&#65533;5&#65533;#&#65533;cN&#65533;?&#65533;1&#65533;8&#65533; &#65533;&#65533;&#65533;w0&#65533;&#65533;#&#65533;p&#65533;s&#65533;&#65533;g/&#65533;&#65533;)&#65533;?
&#65533;r@&#65533;'A&#65533;  T&#65533;6@I&#528;&#65533;&#65533;&$&#65533;&#65533;i&#65533;@&g&#65533;P/&#65533;&#65533;`s&#65533;4@&#65533;@y&#65533;\&#251;&#65533;&#65533;&#234;$@&#65533;&#65533;&#65533;e5v&#560;B4&#65533;&#65533;&#65533;X&#65533;n&#65533;a&#65533;&#65533;&#65533;&#65533;&#65533;&#65533;(&#65533;Ba&#65533;&#65533;*P&#65533;vT70A+(
mo[X&#65533;&#65533;d!A&#65533;&#65533;&#65533;&#65533;&#1793;&#65533;$$&#65533;&#65533;~Ece&#65533;&#65533;$/Y&#65533;G)&#65533;&#65533;&#1026;&#1072;<!&#65533;^
G9&#65533;&#1171;&#65533;&#65533;&#65533;&#65533;s	&#65533;H,|&#65533;!m&#65533;l &#65533;&#65533;xC&#65533;D2&#65533; &#65533;&#65533;;h&#65533;&#65533;|&#65533; &#65533;&#65533;&#15655;=-&#65533;N&#65533;&#65533;&#65533;=D<&#65533;
Da&#65533;&#65533;&#65533;&#65533;	&#65533;&#65533;&#65533;W &#65533;H&#65533;&#65533;.&#65533;&#65533;&#65533;D:B~&#65533;&#65533;|d&#65533;i*P&#65533;TX#&#65533;&#65533;ABP&#65533;&#65533;4&#65533;OoB&#65533;&#65533;&#65533;\17&#65533; HU&#65533;&#1616;&#65533;&#65533;*&#65533;/D&#65533;T\&#65533;T&#65533;&#65533;5D &#65533;H] &#65533;0&#65533;G&#65533;&#65533;&#65533;&#65533;&#65533;"&#65533;s&#65533;&#65533;C&#65533;)&#65533;&#65533;Qt&#65533;&#65533;:O&#65533;&#65533;?&#477;&#65533;&#65533;(<C&#65533;&#65533;C&#65533;&#65533;.&#65533;&#65533;&#65533;pAN08&#65533;''&#65533;&#65533;"&#65533;G&#65533;&#65533;(&#65533;}&#65533;(&#65533;&#65533;&#65533;&#65533;#&#65533;&#65533;X&#65533;H&#65533;#&#65533;&#65533;A,*&#1060;&#1748;&#65533;m&#65533;x&#65533;&#65533;%&#65533;)&#65533;*NpT&#65533;&#65533;| &#65533; &#65533;"3&#65533;&#65533;&#65533;}&#65533;F[`&#65533;&#65533;&#65533;&#65533;+n3JE&#65533;o &#65533;&#65533;&#65533;lc&#65533;G&#65533;&#65533;pT&#65533;|&#65533;&#65533;&#65533;O&#65533;&#65533;&#65533; &#65533;&#65533;&#65533;&#65533;A*&#65533;&#17378;&#65533; |@`A&#65533;&#65533;&#65533;&#65533;:Jit&#65533;&#65533;&#65533;<&#65533;A"&#65533; 4&#1798;)&#65533;&#65533;$&#65533; &#65533;Dn&#65533;l&#65533;ahen G&#65533;h&#65533;v&#65533;~Ak&#65533;N&#65533;&#65533;!f!&#65533;h &#65533;&#65533;&#65533;&#65533;.(!&#65533;".&#65533;qs&#65533;bz
&#65533;&#65533;:&#65533;s*&#65533;
BG .&#65533;&#65533;R&#65533;&#2066;"&#65533;&#65533;B: v&#65533;R&#298;&#65533;C&#65533;J&#65533;6t&#65533;H&#65533;P&#65533;&#65533;&#65533;z&#65533;`l&#65533;&#65533;(&#65533;@v&#65533;&#65533;\&#65533;8d&#65533; "&#65533;&#65533;\&#65533;Bp&#65533;&#65533;t&#65533;&#65533;A&#65533;2Q&#65533;&#65533;!&#65533;&#65533;&#65533;:&#65533;&#65533; ( =&#65533;`&#1872;&#65533;&#65533;&#65533;yd&#65533;&#65533;&#65533;DD&#65533;nbC8 &#65533;&#65533;
&#65533;	
&#65533;&#65533;-&#65533;&#65533;
&#65533;
&#65533;&#65533;&#65533;&#65533;A?&#65533;&#65533;&#65533;&#65533;&#65533;}.&#65533;&#65533;zDja<&#65533;l&#65533;&#65533;&#65533;b2NL@P&#65533;p&#65533;s&#65533;K&#65533;`&#65533;&#65533;&#65533;&#65533;&#65533;&#65533;$&#65533;6&#65533;PA &#65533;&#65533;&#65533;&#65533;&#65533;8&#65533;&#65533;&#65533;&#65533;&#65533;&#65533;&#65533;&#65533; Sc&#65533;(!&#65533;&#65533;&#40878;&#65533;&#65533;&#65533;&#65533;&#65533;n (a"&#65533;&#969;n&#65533;&#65533;&#65533;,&#65533;c&#65533;&#65533;&#65533;!&#65533;&#65533;"&#65533;&#65533;$&#65533;&#65533;&#65533;!&#65533;&#65533; &#65533;A r &#65533;  &#65533;&&#65533;&&#65533;'cr&#65533;&#65533;&#65533;&#65533;o h&#65533;&#65533;
,&#65533;&#65533;&#65533;&#65533;&#65533;l!&#65533; &#65533;&#65533;&#65533;D&#65533;n\&#65533;&#65533;&#65533;*U&#65533; &#65533;&#65533;:&#65533;&#65533;&#65533;	&#65533;&#65533;&#65533;3<i @&#65533;&#65533;"2~&#65533; &#65533; &#65533;&#65533;5\0&#65533;l&#65533;&#65533;o8&#65533;#!&#65533;!&#65533;&#65533;&#65533;2&#65533;<&#65533;5&#65533;&#65533;&#65533;&#65533;7d&#65533;0c&#65533;'rc&#65533;&#65533;8<&#65533;)Gp,&#65533;p\D &#65533;&#65533;/&#65533;pg'+&#65533;e&#65533;&#65533;z&#65533;B+'&#65533;	'+&#65533;,&#65533;&#65533;&#65533;$	"+&#65533;&#65533;7
&#65533;#&#65533;
2x>8l&#65533; &#65533;&#65533;4b&#65533;&#65533; r#&#65533;=&#65533;=0`7b@)&#65533;`	&#65533;&#65533;&#65533;91&#65533;&#65533;0!~jr*&#65533;&#65533;&#1792;&#65533;&#65533;&#65533;*&#65533;&#65533;A &#65533;A&#65533;&#65533;&#65533;j&#65533; &#65533;&#65533; &#65533;&#65533;&#65533;&#65533;&#65533;&#65533;&#65533;<&#65533;M&#65533;&#65533;O&#65533;&#65533;#=r&#65533;&#65533;&#65533;Q &#65533;&#65533;(&#65533;}z &#65533;@^`<&#65533;&#6920;&#65533;@&#65533;`x,&#65533;Bp&#65533;&#65533;.&#65533;&#65533;&#65533;&#65533;&#65533;!&#65533;0&#65533;&#65533;&#65533; &#65533;@BdD0@&#65533;&#65533; 
 &#289; B&#65533;D&#65533;4&#65533;C&#65533;&#65533;&#65533;&#65533;&#65533;&#65533;&#65533;A9 'vqQTE&#65533;&#65533;&#65533;A\jI&#65533;A~bDh&#65533;K6&#65533;@&#65533;&#65533;'+H &#65533;&#65533;&#65533;B&#65533;&#914;9&#65533;&#65533;&#65533;&#65533;N&#65533;*&#628;L&#65533;e&#65533;b!&#65533;&1&#65533; &#65533;n n&#65533;&S&#65533;N&#65533;  r&#65533;&#65533;TO&#65533;&#65533;`"b"&#65533;&#65533;&#65533;4	C&#65533; K&#65533;&#65533;&#65533;&#65533;&#65533;&#65533;&#65533;!&#65533;&#65533;O	"&&#65533;&#65533;&#65533;Oo&s&#65533;R"&&#65533;.&#65533;d&#65533;&#65533;&#65533;&#65533;nM&#65533;&#65533;kB&#65533;DU!&#65533;&#65533;&#65533;dH&#65533;"&#65533;&#820;V&#65533;]b]&#65533;a"z&#65533;&#65533;!&#512; &&#65533; &-&#65533;&#65533;pB&#65533;`I&#1547;5h&#65533;\t&#65533;&#65533;^ &#65533;&#65533;&#65533;6;`&#65533;> V&#65533;&#65533;&#1502;bv|-/&#65533;&#65533; &#65533;r\&#65533;h&#65533;Y&#65533;a&#556;&#65533;6&#65533;H&#65533;b3!&#65533;c!dgH"Z&#65533;A&#65533;&#65533;&#65533;&#65533;.!4`&#65533;2&#65533; &#65533; P&#65533;&#65533;&#65533;&#65533;&#65533;f&#65533;&#65533;+&#65533;&#65533; b&#65533;&#65533;&#931;<&#65533;j&#65533;
&#65533;>t&#65533;7&#65533;&#65533;|-&#65533;&#65533;&#65533;Hg vgwAbfix&#65533;&#65533;V6A-AD&#65533;A~&#65533;A&#65533;a&#65533; v&#65533;B&#65533;&#65533;&#65533;BQdA6&#65533;A=&#65533;b&#65533;&#65533;LG&#65533;vz&#65533; AE;A
F&#65533;8`FI&#65533;F&#65533;G&#65533;
"_4Aq&#65533;x&#65533;&#65533;@Gw&#65533;&#1546;&#65533;p&#65533;?!&#65533;&#65533;&N7@&#65533;b&#65533;+0@q"TM&#65533;R&#65533;&#65533;&#65533; pJN&#65533;Kk5pN&#65533;`&#65533;&#65533;&#65533;&#65533;6 OBVe2&oO&#65533;&#65533;&9&#65533;S	&#65533;q&#65533;t n&#65533;!Zr&#65533;&#65533;&#65533;!&#65533;&#65533;&#638;&#65533;&#65533;a&#65533;&#65533;t3&#65533;M=&#65533;N+ &#65533;n&#33320;si2!&#65533;&#525;4&#65533;&#65533;x&#65533;&#65533;
&#65533;&#65533;@&#65533;:
&#65533; &#65533;+&#65533;&#65533;3&#133;:hU&#65533;&#65533;&#65533;&#65533;&#65533;&#65533;y&#65533;&#65533;y&#65533;D&#822;M&#65533;&#65533;&#65533;b&#65533;"]&#65533;&#65533;&#65533;T&#65533;b|F &#65533;&#65533; &#65533;2{&#2001;&#65533;!J-'D&#65533;
&#65533;&#65533;&#65533;V[&#65533;&#65533;J&#65533;J&#65533;&#544;&#65533;9&#65533; &#65533; pE&#65533;&#65533;b	f&#65533;&#65533;&#65533;&#65533;d*&#65533;T+&#65533;&#65533;9&#65533;$;-&#65533;&#65533;!)&#65533;&#416; 6&#65533;&#65533;&#65533;&#65533;JM&#65533;&#65533;&#65533;&#65533;Jv^&#65533;r&#65533;&#65533;3>&#65533;0v&#65533;jp&#65533;&#65533;w&#65533;Av&#65533;=&#65533;n`&#65533;&#65533;l&#65533;A\N&#65533;H&#65533;&#65533;&#65533;<&#65533;+!CA&#65533;&#65533;L&#65533; bD&#65533;vDd&#65533;&#65533;)q&#65533;&#65533;&#65533;giu&#65533;i&#65533;&#65533;i!&#65533;\TC4&#65533;D&#65533;&#65533;D-&#65533;F&#614;&#65533;pTG]&#65533;&#65533;g&#65533;CBC*Kf&#65533;C&#65533;)&#65533;6p &#65533;bfi&#65533;&#65533;I&#65533;&#65533;&#65533;,KK &#65533; &#65533;&#65533; &#65533;&#65533;}%y&#65533;hUO*!E&#65533;&#65533;&#65533;&#65533;&#65533;
7&#65533;db<@&#65533;B&#65533;&#204;&#65533;b&#65533;A&#65533;&#449;&#65533;aby&#65533;MYM&#65533;,&#1988;j&#65533;!&#65533;&#65533;L&#65533;zY &#65533;&#65533;&#1452;&#65533;&#65533;&#65533;&#65533;&#65533;D&#65533;]P!Pa"F J&#65533;&#65533;&#128;&#65533;y&#65533;&#65533;'&#65533;M&#1445;"(&#65533;]&#65533;+G&#65533;+&#65533;"D&#65533;:&#65533;	&#289;/&#1458; &#65533;X&#65533;y&#65533;Va}5&#65533;;&#65533; &#65533;L&#65533;&#65533;C&#65533;&#65533;&#65533;&#516;9&#65533;)!&#65533;Bk"}&#65533;&#65533;&#1207;&#65533;&#65533;!&#65533;`_&#65533;&#65533;&#65533;&#65533;
x&#65533;&#65533;&#65533;&#65533;s,G;&#65533;&#65533;8&#65533;;T&#65533;a*I&#65533;Uw!&#1258;&#65533;&#1532;
&#65533;#>&#65533;t&#65533;&#65533;V8&#1936; y&#65533;,&#65533;&#65533;h&#65533;&#65533;F!&#65533;g&#65533;&#65533;aC=t&#65533;&#65533;AC&#65533; Q&#65533;&#65533; &#65533;!&#65533;&#65533;:a&#65533;&#65533;6G&#65533;Jy&#65533;&#65533;&#65533;+&#65533;D&#65533;&#65533;&#65533;&#65533;lPi&#65533;&#65533;D&#1144;&#65533;&#65533;HBb"?>&#65533;&#65533;&#65533;z&#65533;&#65533; &#65533;X&#65533;&#65533;&#65533;&#65533; &#65533; &#65533;&#65533;&#65533;&#10514;)&#65533;&#65533;&#65533;.y&#65533;&#65533;>&#65533;M&#65533;rK`*&#65533;&#65533;){ &#65533;&#946;&#65533;y&#65533;)^&#65533;&#65533; D`!&#65533;.!)&#65533;5&#65533;(OP&#65533;!&#65533;&#65533;&#65533;&#65533;p&#65533;&#65533;LMP,!&#65533;&#65533;!$&#65533;B&#809; &#1921;.)&#28968;U&#65533;&#65533;.&#65533;&#65533;&#65533;&#65533;&#65533;.!&#65533;.O7w!&#65533;&#65533;&#65533;&#65533;&#65533; &#65533;&#65533;&#65533;&#712;&#65533;&#65533;pa&#65533;&#65533;[nJ!>&#65533; "h&#65533;y&#188;&#65533;&#65533;&#65533;&#65533;{ &#65533;{&#65533;&#155;&#65533;&#65533;]&#65533;&#65533;")^p&#65533; &#65533;f(&#65533; 8&#65533;B&#65533;&#1789;&#65533;&#65533;U
&#65533;&#65533;6R B&#65533;B&#65533;&#65533;AX%&#65533;Y&#65533;&#65533;&#65533;&#65533;!<&#65533;&#65533;!9&#65533;|&#65533;@&#65533;)<!&#65533;0&#65533;+&#65533;r&#65533;&#65533;&#65533;`&#65533;$&#65533;&#1587;u0&#65533; &#65533;g<x&#65533;&#65533;dx^]Geh-&#65533;&#65533;@)&#65533;rT&#65533;&#65533;h&#65533;F&#65533;&#65533;:$&#65533;[&#65533;A&#65533;&#65533;Ak&#65533;a&#65533;b@&#65533;&#65533;&#65533;&#1688;&#65533;,a&#65533;&#65533;@	P&#65533;|&#65533;!&#65533;&#604;&#65533;&#65533; &#65533;&#65533;&#65533;&#65533; 	d&#65533;8$&#65533;&#65533;&#65533;&#65533;&#1706;&#65533;&#65533;&#1452;&#65533;&#65533;&#65533;&#65533;!D`&#65533;B$*&#65533;'"ND
&#65533; &#65533;'&#65533;z&#65533;"&#65533;U&#913;&#65533;X&#65533;&#65533;&#65533;	2L]&#65533;&#65533;"&#65533;&#65533;&#65533;"&#65533;C{&#65533;&#65533;&#65533;&#65533;&#1124;b1&#65533;.	&#65533; &#65533;&#65533;t&#65533;&#65533;&#65533;&#65533;&#65533;&#65533;&#65533;&#65533;&#65533;vY >&#65533;<a&#65533;N&#65533;zCQ&#65533;` &#65533;F!&#65533;S&#65533;} &#65533;X!` jY&#65533;
&#65533;&#65533;&#65533;Bh&#65533;&#1711;] HA &#65533;=!H&#65533;	&#65533;A,@&#65533;&#65533;&#65533;&#65533;&#65533;&#65533;&#65533;d&#65533;Bnk
&#65533;&#65533;&#65533;hL&#65533;&#65533;&#65533; &#65533;&#65533;"@"&#65533;9b"&#65533;&#65533;&#65533;&#65533;&#65533;&#65533;&#65533;&#65533;`&#65533; H&#65533;&#65533;&#65533;&#65533;V&#65533;&#65533;&#65533;&#65533;  &#65533;&#65533;r
&#65533;&#65533;&#147;&#65533;!&#65533;  &#65533;&#65533;
&#65533;&#65533;/&#65533; &#65533;r&#24052; &#65533;
&#65533;&#65533;!&#65533;&#65533;A&#65533;&#65533;|`#hL&#65533;AL&#65533;&#65533;&#257;&#65533; (&#65533;&#65533;&#65533;&#65533;&#65533;>a&#65533;j
"
A&#65533;"4|o	&#65533;n&#65533;C@Mg^&#65533;&#65533; &#65533;sbz&#65533;&#65533;&#65533;&#65533;5&#65533;#[&#65533;&#65533;~&#65533;5H&#65533;&#325;&#65533;<&#65533;&#65533;&#65533;AgV z&#65533;&#65533;a&#65533;&#65533;|f&#65533;&#65533;B&#65533;h&#65533;K&#65533;uZ&#65533;	&#65533;&#65533;?k&#65533;k&#65533; &#65533;&#65533;g&#65533;F&#65533;|f&#65533;vf&#65533;&#65533;AB&#65533;&#65533;A&#65533;=&#65533;&#65533;&#65533;\&#65533;&#65533;&#65533;l"n &#65533;&#65533;@&#65533;&#65533;&#65533;&#65533;&#65533;&#65533;&#65533;&#65533;"&#65533; Xe~&#65533;&#65533;&#580;&#65533;&#65533;=&#65533;&#65533;&#65533; @&#65533;!*A&#65533;&#65533;T&#65533;&#65533;x&#65533;&#65533;	&#65533; @&#11485;&#65533;&#65533;&#65533;&#65533;&#65533;&#65533;d >&#65533;&#65533;`&#512;v&#65533;&#65533;&#65533;&#65533;&#65533;[T&#65533;&#65533;&#65533;&#65533;&#65533;&#65533;*Z&#65533;&#65533;=&#65533;#&#65533;&#65533;'L!1&#65533;$&#65533;&#65533;&#65533;@&#65533;&#65533;&#65533; &#65533;&#65533;@&#65533;&#65533;&#65533;&#65533;&#65533;_ &#65533;_!&#65533;&#65533;&#65533;&#65533;] &#65533; &#65533;	&#65533;CJ&#65533;?=zI(&#65533;&#65533;&#65533;&#65533;&#65533;IH&#1120;&#65533;1&#65533;&#65533;&#65533;&#396;&#65533;u&#65533;d&#339;(S&#65533;\&#626;b&#65533;/c&#65533;&#801;&#65533;&#65533;&#65533;6&#65533;&#65533;&#65533;Iq'&#65533;&#65533;G(&#65533;:94a
&#65533;&#65533;R&#65533;k&#628;&#65533;S&#65533;*&#65533;'&#65533;]&#65533;K&#65533;"Q&#65533;&#65533;&#65533;&#65533;_o$TP&#65533;_&#65533;&#65533;*&#65533;D&#65533;&#65533;X&#65533;b&#65533;&#65533;rr&#65533;&#1546;QP&#65533;&#65533;&#65533;&#65533;&#65533;zU&#65533;#&#65533;&#65533;&#65533;&#65533;&#65533;&#65533;K&#65533;&&#65533;&#65533;&#65533;'&#65533;H&#65533;&#65533;&#65533;;&#65533;a&#65533;&#65533;&#65533;&#65533;&#65533;&#65533;/C6(&#65533;`&#13543;S&#65533;&#65533;&#65533;gt&#65533;i&#65533;&#65533;&#65533;&#65533;&#65533;Tl$x&#65533;&#65533;&#65533;!&#65533;d&#65533;P&#65533;&#65533;&#65533;&#65533;&#65533;&#65533;M&#65533;&#65533;M&#65533; !&#65533;&#65533;&#65533;&#65533;&#65533;&#65533;n&#65533;y&#65533;&#1875;@\8DU&#65533;H	&#65533;&#65533;&#65533;&#65533;&#65533;&#65533;&#257;}&#65533;&#65533;&#65533;&#65533;?&#65533;A&#65533;}Eb&#65533;P&#65533;&#65533;&#65533;&#65533;k&#65533;Q&#65533;Cf(E`&#65533;u&#65533;?]&#65533;&#65533;XB(&#65533;&#65533;?7&#65533;&#65533;&#65533;A&#65533;TP&#65533;d	T&#65533;YQ&#65533;k$&#65533;h&#65533;(&#65533;&#65533;&#65533;S!&#65533;&#65533;F}&#65533;I.&#65533;&#65533;Q%s&#65533;a&#65533;&#65533;
Ep&#65533;&#65533;&#65533;1 &#65533;&#65533;@3&#65533;&#65533;BDS&#65533;&#65533;c&#65533;@&#65533;h&#65533;&#65533;')&#65533;&#65533;&#65533;&#65533;&#65533;&#65533;&#65533;&#65533;&#65533;t&#65533;&#65533;=K&#65533;$&#65533;Au&#65533;([&#65533;P&#65533;&#407;L&#65533;	&#65533;@&#65533;%t&#65533;&#881;&#65533;6l&#1036;&#65533;&#65533;&#65533;)P&#65533;I&#65533;
D&#65533;&#65533;&#65533;>&#65533;&#65533;&#65533;O&#65533;2&#65533;zX &#65533;&#65533;&#65533;&#65533;<&#65533;BP+&#65533;&#65533;+&#65533;8&#65533;F&#65533;I&#65533;&#65533;&#65533;&#65533;&#65533;JM(&#1716;&#65533;&#65533;&#65533;&#65533;&#65533;TL:&#1892;&#65533;&#65533;&#65533;j;&#65533;P&#65533;&#65533;L&#65533;&#65533;&#65533;
&#65533;&#65533;p&#65533;J&#988;&#65533;&#65533;&#65533;&#65533;&#65533;&#65533;&#65533;?XL&#65533;R&#1578;&#65533;&#65533;&#65533;m&#65533;&#1698;&#65533;K&#65533;i&#65533;S1&#65533;ZK!&#65533;O&#65533;&#65533;?&#65533;RtAE<&#65533;&#65533;(&#65533;oE&#65533;[Qp&#65533;S&#65533;AD&#65533;@&#65533;@'&#65533;&#65533;&#65533;pJ?&#368;S&#65533;&#65533;&#65533;? &#65533;&#65533;&#65533;&#65533;&#65533;&#65533;?_&#65533;VDE3&#65533;&#65533;&#65533;&#65533;&#65533;&#65533;&#65533;0&#65533;Lb&#65533;&#65533;&#65533;&#65533;A&#65533;&#65533;&#444;&#65533;(&#65533;@M&#65533;C
&#65533;,Mb&#65533;$+&#65533;s&#65533;&#65533;0&#65533;&#65533;B&#65533;4&#65533;&#65533;$i4&#65533;&#65533;0&#65533;t&#65533;&#65533;&#65533;&#65533;'&#65533;P&&#65533;-&#65533;fBA&#65533;&#65533;iBI7u!Er&#65533;^&#65533;&#65533;&#65533;IP4&#65533;DEBP&#65533;3&#65533;@8=&#65533;@U&#65533;cA&#65533;&#65533;&#65533;?&#65533;@&#65533;&#65533;&#65533;&#65533;C&#65533;&#65533;M2	&#65533;&#65533;&#65533;r[n&#65533;Jt&#65533;&#65533;	]L&#65533;&#65533;&#65533;~w	'&#1656;j&#65533;&#65533;&#65533;l&#65533;k&#65533;&#65533;&#65533;&#48183;&#65533;&#65533;&#65533;&#1002;&#65533;<&#65533;&#65533;&#65533;*&#65533;&#65533;&#65533;	e&#65533;&#65533;&#65533;&#886;&#65533;{Bm&#65533;&#65533;&#65533;?&&#65533;&#65533;&&#65533;a2&#65533;S&pf&#65533;d&#65533;x&#65533;hQ&#65533;&#65533;&#65533;t&#65533;&#65533;$&#65533;&#65533;+&#65533;&#65533;&#65533;'&#65533;&#65533;?l&#65533;A&#65533;1&#65533;&#65533;&#65533;&#65533;&#65533;&#65533;&#65533;b~&#65533;&#65533;At@ v&#65533;5y&#65533;. x?T,!DI7&#65533;&#65533;@&#65533;t&#65533;	S&#65533;&#65533;&#65533;@u$&#65533;&#65533;;I@ Rd&#65533;&#65533; &#65533;?&#1297;&#65533;&#65533;&#65533;5H&#65533;B&#65533;p&#65533;&#65533;&#65533;Y&#65533; &#65533;hzHL&#65533;S`&#65533;&#269;&#65533;HM'r&#65533;&#65533;r&#65533;&#65533;4%&#65533;8&#65533;
&#65533;&#65533;Np&#65533; &#1143;&#65533;&#65533;RT&#1754;&#65533; &#65533;&#65533;&#65533;e-ki8Z&#65533;X&#65533;&#65533;&#65533; &#65533;\&#65533;:K&#65533;&#65533;&#65533;&#65533; r&#65533;.r1q{&#65533;&#65533; &#65533;4&#65533;|&#65533;&#65533;&#65533;?&#65533;&#65533;&#65533;2Q&#274;&#65533;X&#65533;&#65533;& &#614;%4c	MXB&#65533;&#65533;&#65533;&#65533;&#65533;&#65533;R&#65533;&#65533;<&#65533;0&#65533;D&#65533;)&#65533;&#65533;&#65533;B'@&#65533;o&#65533;3&#65533;&&#65533;&#65533;5V&#65533;&#65533;&#65533;/i&#65533;	&#65533;&#65533;r&#65533;4 &#65533;&#65533;&#65533;&#65533;,SgpPC&#65533;@ h&#65533;.U	y&#65533;A`&#65533;&#65533;  X,&#65533;Y&#65533;p&#284;&#65533;;g&#65533;j&#65533;&#65533;v&#65533;&#65533;&#65533;4&#65533;&#65533;-&#65533;T+y&#65533;&#65533;>&#65533;W&#65533;<&#65533;Z)&#1971;&#65533;&#65533;D3`&#65533;m&#65533;&#65533;@&#65533;&#65533;P&#65533;&#65533;`&#65533;&#65533;?&#65533;&#65533;Pc2]&#65533;a&#65533;&#65533;&#65533;&#65533;&#65533; &#65533;&#65533;&#65533;']9B0R&#65533;&#65533;m&#65533;&#65533;&#65533;Px&#65533;
d&#65533;&#65533;&#65533;p&#65533;$*JV&#65533;MD+ $R&#65533;T&#65533;&#65533;&#65533;	Y&#383;&#65533;&#65533; &#65533;&#65533;LaWU	6&#65533;U&#65533;&#65533;$&#65533;&#65533;&#65533;?&#65533;j&#65533;,&#65533;ge&#65533;WO&#65533;&#65533;x&#65533;5f&#65533;kH&#65533;&#65533;U91&#65533;&#65533;|bK&#65533;&#65533;0&#65533;%i[[E&#65533;&#65533;&#65533;&#65533;hQ&#65533;@*&#65533;&#65533;&#65533;)S{\&#65533;9/$s&#65533;&#65533;LI&#65533;&#65533;&#1092;&#65533;Md%P#&#65533;x&#1426;%`RqMh&#65533;N&#65533;&#65533;&#65533;&#65533;&#65533;w&#65533;&#65533;
&#65533;p&#65533;)&#65533;&#854;&#65533;8&#65533;$[b&#65533;Rd!\h	&#65533;&&#65533;	\&#65533;&#65533;&#65533;&#65533;q&#65533;E6&#65533;)&#65533;3.rqk&#65533;M `&#65533;&#65533;]&#47464;&#65533;&#65533;	G&#65533;~&#65533;B&#65533;&#65533;&#65533;&#65533;uMo:&#65533; &#65533;|&#65533;"t&#65533;&#65533;[&#65533;K&#65533;&#65533;&#65533;&#65533;&#65533;*x&#65533;&#65533;&#65533;&#65533;i&#65533;&#65533;&#65533;&#65533;OO{&#65533;&#65533;&#65533;&#65533;&#65533;&#65533;p}o2&&#65533;&#65533;A:&#65533;1\T&#65533;&#65533;&#65533;UH=z>t&#65533;c&#65533;&#65533;!&#65533;`&#65533;&#65533;V&#65533;*AqB8&#65533;@6&#65533; 'HqP&#65533;&#65533;&#65533;6	i&#65533;&#65533;&#65533;&#65533;X ?f	,+&#1152;&#65533;	$e&#65533;&#65533;q0R&#65533;,&#65533;&#65533;-I&#65533;Jz,e&#65533;&#65533;&#65533;&#65533;A&#65533;&#65533;&#65533;&#65533;&#65533;_sb&#65533; .&#65533;9!U&#65533;B&#65533;g&#65533;6&#65533;&#65533;
T87&#65533;9&#65533;d#&#65533;&#65533;&#65533;9&#65533;&#65533;">&#65533;&#65533;	&#65533;&#238;&#65533;'<`k&#65533;G"&#65533;&#65533;K&#65533;P&#65533;&#65533;H&#65533;-&#65533;Q&#65533;&#65533;&#65533;l4J,&#65533;&#65533;Q$$&#65533;(Fx&#65533;$HND&#65533;"&#65533;0&#65533;+Z&#65533;J%\xqp&#65533;&#788;/&#65533;d&#65533;&&#65533;&#65533;I&#65533;&#65533;1&#65533;&#65533;	&#65533;-BP&#1208;^&#65533;Z&#65533; &#65533;|nB&#65533;&#65533;`&#65533;q&#65533;U&#65533;&#65533;&#65533;L&#65533;t+	&#65533;X2&#65533;1&#65533;c&#65533;:&#971;&#1930;&#65533;&#65533;&#65533;&#65533;c&#65533;&#65533;&#65533;'&#65533;Z&#65533;&#65533;&#65533;&#65533;&#65533;&#65533;Sz&#65533;2&#65533;&#65533;&#65533;y&#65533;C f&#65533;:&#65533;&#65533;&#1046;Dt2 &#65533;&#65533;?B<&#65533;&#65533;a&&#65533;&#65533;&#65533;a0L&#65533; &#65533;&#65533;&#65533;i.&#65533;&#65533;&#65533;&#65533;&#65533;&#65533;GE&#65533;&#65533;&#65533;&#65533;V&#65533;&#65533; 0\&#1109;&#65533;&#65533;{Q&#65533;@dN&#65533;&#65533;%&#65533;&#65533;&#65533;&#65533;x&#65533;&#65533;3&#65533;4_Q&#65533;&#65533;&#65533;&#65533;|&#65533;,&#65533;NH&#65533;,`)N/&#65533; &#65533;
Z&#264;[&#65533;&#65533;&#65533;&#22693;0&#65533;&#325;Pn&#65533;&#65533;&#65533;H&#1404;&#65533;u3&#65533;"C&#65533;H&#65533;H&#65533;&#65533;T&#65533;&#65533;&#65533;&#65533;j&#65533;&#1534;&#65533;&#65533;&#65533;YI&#65533;&#65533;&#65533;&#65533;z&#65533; <&#65533;&#65533;&#65533;&#65533;&#65533;&#65533;&#65533;&#65533;'&#65533;@&#65533;&#65533;&#65533;&#65533;&#65533;&#65533;&#65533;&#65533;)r&#65533;&#65533;Y&#65533;W&#65533;\&#65533;,&#65533;tK%.E&#65533;&#65533;&#65533;&#65533;|&#65533;;&#65533;&#65533;8&#65533;Yg&#65533;"&#65533;&#65533;&#65533;<w{&#65533;&#65533;&#65533;;&#65533;&#65533;&#65533;&#65533;W&#65533;&#65533;w&#65533;&#65533;&#65533;&#65533;&#65533;&#65533;&#1195;g&#65533;&#65533;&#65533;<&#65533;&#65533;f@&#452;&#65533;o&#65533;&#65533;\&#65533;-&#65533;&#65533;E&#65533;@Q&#65533;+&#65533;U&#65533;&#65533;&#65533;F&#65533;&#65533;xX&#65533;&w&#65533;A&#65533;tn&#65533;\&#62750;&#65533;(&#65533;&#65533;&#65533;&#65533;&#65533;h&#65533;/&#65533;&#65533;"&#65533;&#1023;&#65533;&#1881;rud$wfW&#65533; &#65533;&#65533;{q52E?&#65533;.	&#65533;]&#65533;fX{&#65533;G&#65533;&#65533;Z&#65533;8&#65533;&#65533;J&#65533;&#65533;8M'+&#65533;yPi&#65533;v4"&#65533;JNg '&#65533;&#65533;b=&#65533;&#65533;&#65533;?C&#65533;&#65533;I&#65533;&#65533;	&#65533;0U@&#65533;f&#65533;V&#65533;d&#65533;&#65533;&#65533;&#65533;.&#256;)!*&#65533;CO&#65533;A6ez'&#65533;/&#65533;&#65533;L&#65533;&#65533;&#65533;&#65533;&#65533;&#65533;4&#65533;&#65533;G&#65533;pY&#65533;&#65533;q&#65533;Eq&#65533;IG&#65533;m&#1334;]&#65533;5[&#65533;'p`*;&#65533;P#&#65533;&#65533;N&#65533;&#65533;n&#65533;&#65533;*&#65533;%N&#65533;t&#65533;&#65533;&#1812;{t&#65533;ga&#65533;&#65533;w&#65533;&#65533;&#65533;&#707;O&#65533;co&#65533;`X`&#65533;&#65533;&#65533;O&#65533;B~&#65533;|3&#65533;=&#65533;c&#65533;w&Q&#65533;W&#65533;8&#65533;&#65533;R'1b&#65533;&#65533;&#1703;&#65533;&#65533;-&#65533;~G=&#65533;'&#65533;&#65533;*&#65533;@`&#65533;(&#65533;b &#65533;BX&#65533;&#65533;&#65533;&#65533;X&#65533;&#1235;	!_sfW&#65533;&#1548;&#27916;uEnP	&#65533;&#65533;N&#65533;	q7K(&#65533;&#65533;%87&#513;&#65533;&#65533;b&#65533;XbX&#65533;&#65533;8+&#65533;&#65533;T5&#65533;x)]X&#65533;&#65533;U&#65533;EJ&#65533;&L*!V*1iL&#65533;u&#65533;DX&#65533;&#65533;7&#65533;&#65533;S`&#65533;&#1039;
y g(UUU&#708;&#65533;&#65533;&#65533;6&#65533;u&#65533;s&#65533;	&#65533;&#65533;c+&#65533;]&#65533;4&#65533;&#65533;4+&#65533;4&#65533;&#65533;yi&#65533;&#65533;&#65533;&#65533;'j4y&#65533;s T&#65533;J&#65533;L&#65533;&#65533;,&#65533;v&#65533;g&#65533;^!&#65533;&#65533;&#1764;&#65533;&#65533;&#268;y&#65533;&#65533;'_&#65533;x&#65533;&#65533;Vo&#65533;e &#65533; &#65533;&#456;5&#65533;&#65533;`<o&#65533;|&#1730;=0wAG"&#65533;Wp&#65533;w&#65533;&#65533;R&#65533;&#65533;Q&#65533;&#65533;-Q&#65533;2&#65533;&#65533;m&#65533;`s&#65533;&#65533;q&#65533;s` w&#65533;'&#65533;W&#65533;&#65533;L&#65533;~	&#1108;&#65533;&#65533;o&#65533;&#65533;&#65533;&#65533;y&#65533;&#65533;+&#65533;&#65533;&#65533;-&#65533;&#65533;&#65533;8E(&#65533;&#65533;PA 1N&#65533;C&#65533;YM&#65533;[&#65533;&#65533;&#65533;&#65533;&#65533;m
&#65533;&#65533;&#1617;&#65533; eC[D&#65533;*I&#65533;N&#65533;i	&#65533;E&#65533;&#65533;&#65533;E&#65533;&#65533; y&#65533;$D&#65533;9&#65533;i&#65533;H&#65533;XcmJsm&#65533;mIT&#65533;&#153;I&#65533;&#65533;Y&#65533;1l&#65533;6&#65533;&#65533;l&&#65533;t3J&#65533;Z&#65533;uI&#65533;&#65533;&#65533;U&#65533;&#65533;i&#65533;&#65533;4&#65533;6&#65533;&#65533;&#65533;pNBFhl&#65533;&#1844;M&#65533;T&#65533;&#1892;n&#65533;&#65533;{&#65533;I&#65533;5&#65533;&#65533;&#65533;&#65533;&#65533;N&#803;_&#65533;_&#1378;&#65533;NIP*&#65533;&#65533;&#65533;&#65533;`&#65533;	7&#65533;& &#65533;+! Yy"&#65533;&#65533;P_&#65533;*t&#65533;}&#65533;&#65533;!e&#65533;'&#65533;`+&#65533;-&#65533;&#65533;	&#65533;P&#65533;&#65533;b=&#65533;&#65533;&#65533;1W=uyf &#65533;&#65533;&#65533;::&#65533;<&#65533;&#1011;_&#65533;`&#65533;&#65533;<&#65533;<&#65533;&#65533;&#65533;hr&#65533;nB&#65533;&#65533;&#65533;&#65533;&#1080;&#65533;&#65533;8&#65533;O1/p&#65533;.&#65533;&#65533;GM0iS&#65533;&#65533;H7a&#65533;i'&#65533;&#65533;bZ&#65533;&#65533;8&#604;&#65533;&#65533;&#65533;vl&#65533;&#65533;7&#65533;`&#65533;&#65533;&#65533;i)&#65533;D&#65533;'&#65533;&#65533;&#65533;Jz0&#65533;8&#65533;IN&#65533;&#65533; &#65533;&#65533;[&#65533;U&#65533;F&#65533;7&#65533;4&#65533;J&#65533;4e&#65533;Z&#65533;7&#65533;&#65533;&#65533;&#65533;XA&#65533;P &#65533;&#65533;&#65533;&#65533;@&#65533;6&#65533;J&#65533;k&#65533;QI'&#65533;IZ&#65533;&#65533;M|&#1375;&#65533;x{&#65533;t&#65533;&#65533;&#65533;&#2004;nwh&#65533;&#65533;(J:&#65533;&#5280;&#65533;g&#65533;&#65533;O&#65533;:&#65533;&#65533;:&#65533;&#65533;c-&#65533;&#65533;`&#65533;&#65533;|&#65533;&#65533;p&#65533;&#65533;g;&#12428;&#65533;&#65533;Q&#65533;&#65533;&#65533;&#65533;r&#65533;&#65533;-o&#65533;Po&#65533;&#65533;&#65533;P	1f&#2958;`&#65533;&#65533;&#65533;`xI8&#65533;O=&#65533;&#65533;s<&#375;O&#65533;X&#65533;'&#1124;&#65533;&#65533;&#65533;z&#65533;&#65533;f`&#65533;7nB&#65533;g&#65533;&#65533;&#65533;&#65533;&#65533;&#65533;N&#65533;&#65533;M&#65533;"&#65533; UD/N&#65533;&#1944;Z(&#65533;&#65533;&#65533;&#65533; &#65533;&#65533;&#65533;&#65533;4S &#65533;[m&#65533;&#65533;&#65533;`&#65533;&#409;j&#65533;OQ:&#65533;`MB[&#65533;&#65533; &#65533;@&#65533;:&#65533;9&#65533;&#65533;&#65533;&#65533;i&#65533;h&#65533;&#65533;&#666;v&#65533;) &#65533;L&#65533;e&#65533;0&#65533;&#65533;&#65533;8&#454;]37N&#1129;yI&#65533;&#65533;Z&#65533;:&#65533;&#65533;&#65533;&#65533;V&#65533;>RE<3&#65533;	&#65533;0&#65533;&#65533;&#65533;$&#65533;i&#65533;&#65533;Z{&#65533;&#65533;&#65533;&#65533;&#65533;&#65533;&#65533;k"&#65533;<Ty<&#65533;&#65533;&#65533;&#65533;&#424;=j&#65533;	&#65533;=&#65533;&#65533;&#65533;&#65533;&#65533;
&#65533;a&#65533;&#65533;&#65533;r&#65533;-la'&#65533;P&#65533;(s0:s4&#65533;&#65533;z&#65533;&#65533;W&#65533;x&#65533;&#65533;x&#65533;&#65533;:&#65533;M)&#65533; E&#65533;&#65533;jo&#65533;Ro&#65533;R&#65533;M&#65533;~&#65533;&#65533;&#65533;&#65533;&#65533;&#65533;&#139;&#65533;+An8gx&#1579;}(&#65533;'N4c^4#;&#65533;&#65533;v'&#65533;&#65533;(a&#65533;&#65533;d&#65533;IX&#65533;I&#65533;h&#601;&#65533;*&#65533;&#65533;&#65533;&#65533;%9&#65533;Z&#65533;yk&#65533;&#65533;&#65533;9gT5&#65533;[(F&#65533;Z&#65533;+&#65533;B+&#65533;&#65533;&#65533;&#65533;&#65533;&#65533;&#65533;&#65533;9&#65533;q&#65533;&#65533;&#65533;J&#65533;	Ab&#65533;l &#65533;&#65533;&#65533;Y&#65533;&#65533;F-a&#65533;Y#&#65533;&#65533;&#65533; K&#65533;PJ+`&#65533;&#65533;&#1345;&#65533;f&#65533;*&#1789;&#65533; &#65533;+EPz&#65533;&#65533;n+&#65533;;s&#65533;
&#65533; &#65533;3v&#65533;&#65533;&#1972;&#65533;6<&#65533;5&#65533;&#65533;&#65533;I&#65533;&#65533;&#65533;&#65533;9&#65533;@&#65533;*,`&#65533;&#65533;E&#65533;&#65533;
&#65533;&#65533; 9&#65533;&#65533;&#65533;&#65533;;&#65533;&#65533;A&#65533;&#65533;Q&#65533;&#65533;6&#65533;&#65533;+Qq&#65533;r &#65533;&5J5&#65533;&#65533;1&#65533;`&#65533;
y&#65533;&#395;&#65533;&#65533;&#135;&#65533;&#65533;&#65533;&#65533;F`&#65533;4&#65533;&#65533;'&#65533;N&#65533;&#65533;&#1251;&#65533;a&#65533;'&#65533;n&#65533;&#543;8&#65533;^&#65533;&#65533;&#65533;&#65533;&&#65533; 	 &#65533;.&#65533;&#65533;3I2&#65533;F;&#65533;K&#1074;-+&#65533;)&#65533;&#65533;Y&#65533;|)N&#208;o&#65533;8&#65533;&#65533;iq&#65533;H{&#669;&&#65533;&#720;&#65533;&#65533;&#65533;*1J&#65533;`&#65533;4&#65533;&#65533;&#65533;yC&#733;"&#65533;&#65533;&#65533;&#65533;&#65533;&#65533;&#65533;&#65533;%&#65533;&#65533;&#65533;&#65533;Pg&#65533;'a4&#65533;&#65533;&#65533;&#65533;&#65533;fY&#65533;p6&#65533;&#65533;&#65533;u6t&#65533;&#65533;oD&#65533;&#65533;V&#65533;(&#65533;6&#65533;j&#65533;S&#65533;&#65533;&#65533;'&#65533;&#65533;&#65533;`p2&#65533;&#65533;&#65533;&#65533;;&#65533;W{.b&#65533;z&#65533;&#65533;,&#65533;Dl&#65533;&#2000;&#65533;&#65533;&#65533;&#65533;&#65533;&#65533;l"p&#65533;&#308;&#65533;g+&#65533;.&#65533;,&#65533;,.&#65533;&#65533;_&#65533;a&#65533; &#65533;&#65533;\&#65533;&#65533;p&#1083;p&#65533;&#65533;@S&#65533;&#65533;&#1031;&#65533;&#65533;&#186;N&#65533;{&-&#65533;z&#36664;&#65533;g&#65533;0"&#65533;&#65533;&#517;F/&#65533;d&#65533;&#65533;7t&#65533;]34i&#65533;4&#65533;&#10009;J&#65533;4&#154;&#1817;&#65533;51
&#65533;&#65533;JK
&#65533;&#65533;&#65533;&#65533;t&#65533;&&#65533;&#65533;&#65533;$L&#185;&#65533;&#65533;&#65533;I&#65533;l&#65533;hGY&#65533;Qcc &#65533;&#65533;G&#65533;5&#65533;&#658;&#65533;&#65533;h+&#65533;m&#65533;*J&#65533;&#65533;&#65533;&#65533;&#65533;)Q7&#65533;&#65533;dTi&#65533;&#905;&#65533;XI&#65533;^P0&#65533;&#65533;&#65533;H(C&#65533;&#65533;G&#65533;&#65533;M5&#65533;&&#65533;D &#65533;&#65533;=J).m&#65533;	(ar&#65533;&#65533;j`&#65533;V&#65533; &#65533;F"&#65533;fq!Rb@&#65533;M&#65533;&#65533;6b
 H&#65533;!&#65533;&#65533; &#65533;&#65533;{&#65533;&#65533;&#65533;&#65533;'&#65533;0&#65533;P&#65533;_&#65533;&#65533;`&#65533;&#1793;&#65533;&#65533;*&#65533;j&#65533;=&#65533;&#65533;M&#65533;&#65533;&#65533;&#65533;&#65533;&#65533;&#65533;m&#65533;&#65533;&#65533;&#65533;M:&#65533;{&#65533;]W&#65533;&#41460;G{&#65533;zO&#65533;&#65533;&#65533;T k&#65533;&#65533;@&#65533;&#65533;G&#65533;&#65533;F[&#65533;1&#479333;Z&#1660;@&#65533;[B&#65533;i0
)3&#65533;&#65533;&#65533;&#1653;Db&#65533;&#65533;&#65533;&#65533;&#65533;&#1868;&#65533;&#65533;&#65533;t&#65533;&#65533;&#65533;&#65533;&#65533;\&#65533;8&#65533;XJ&#1577;&#65533;&#65533;\&#65533;V&#1897;x&#65533;&#65533;g&#65533;&#65533;&#65533;e"&#65533;Pyf&#65533;&#65533;&#65533;.p0&#65533;r&#65533;&#65533;&#65533;&#65533;2&#65533;
:!#`&&#65533;&#1004;"&#65533;&#65533;&#65533;&#65533;2L0&#65533;&#65533;"&#65533;&#65533;'Q&#65533;&#65533;&#65533;`&#65533;&#65533;+QC`	c&#65533;c"! &#65533; c&#65533;&#65533;@ e&#65533;p&#65533;&#65533;A&#65533;+abVN&#65533;s&#65533;
s@s s&#65533;4 &#65533;:&#65533;3&#65533;&#65533;&#65533;&#65533;&#65533;&#65533;&#65533;&#65533;&#65533;{g)!n&#65533;&#65533;0&#65533;/>eT&#65533;= &#65533;M&#65533;&#65533; &#65533;R$y&#255;^&#65533;t&#65533;b=&#65533;+qZ&#65533;&#65533;&#65533;,&#65533;&#65533;	u&#65533;8a&#1561;&#65533;&#65533;&#575;&#65533;0 &#65533;0 q&#65533;$x4&#65533;&#65533;$P&#65533;&#65533;JI&#65533;&#65533;&#65533;|L7&#65533;&#65533;&#65533;9x&#65533;	_&#65533;&#65533;&#65533;d&#65533;&#65533;U[&#65533;d}&#65533;A&#65533;&#65533;&#65533;&#65533;*&#65533;u0u&#65533;&#65533;EM&#65533;8-&#65533;KXA[&#65533;G &#207;&#65533;&#65533;&#65533;&#65533;" &#65533;&#65533;&#65533;)&#65533;&#65533;&#65533;&#65533;&#65533;&#65533;&#65533;&#65533;&#65533;&#65533;~&#65533;N&#65533;&#65533;%&#65533;&#65533;#&#65533;_&#65533;&#65533;&#65533;1+&#65533;`&#65533;B&#65533;&#65533;&#65533;F.2mE&#65533;&#65533;2- &#65533;&#65533;&#65533;(&#65533;&#65533;"/ =&#65533;&#65533;&#65533;&#65533;  -&#65533;)_&#65533;2~k&#65533;A&#65533;M,N$&#65533;"&#65533;P	#AOOr$&#65533;&#65533;H)&#65533;&#65533;*'x#&#65533;II&#65533;&#65533;&#65533;&#65533;N&#65533;&#65533;Y&#65533;&#65533;&#65533;
~&#65533;b&#65533;8bJA3 y&#65533;S&#65533;&#65533;&#65533;$&#65533;&#65533;4&#65533;p&#65533;,[%&#65533;&#65533;&#65533;&#924;:&#65533;u&#65533;6&#65533;&#65533;6&#65533;&#65533;&#598;&#65533;GbI&#65533;*s=7c&#65533;&#65533;&#65533;Q&#65533;3_&#65533;M&#65533;&#65533;O+&#65533;0%&#65533;
&#65533;&#65533;9&#65533;&#65533;&#65533;&#65533;Q~&#65533;&#65533;w&#65533;&#65533;&#65533;-&#65533;G&#65533;&#65533;&#65533;*&#65533;&#65533;&#65533;D&#65533;&#65533;&#65533;G&#65533;,&#65533;&#65533;!&#65533;! /&#65533;&#65533;._1&#65533; n&#65533;&#65533;*&#2039;&#65533;&#65533;&#65533;+&#65533;&#65533;&&#65533;A&#65533;o5&#65533;&#65533;&#65533;'&#65533;&#65533; S@I&#65533;oI&#65533;&#65533;S&#65533;&#763;&#65533;&#65533;1&#65533;&#65533;o&#65533;&#286;&#815;&#65533;N&#65533; E}&#65533;&#831;&#65533;1.&#65533;&#65533;&#65533;7&#65533;&#65533;&#65533;l&#65533;~&#65533;&#65533;\&#65533;0&#65533;&#65533;&#65533;H&#65533;/&#65533;&#65533;?&#65533;d&#65533;&#65533;&#65533;&#65533; &#65533;&#65533;?(&4&#65533;p&#65533;&#65533;&#65533;&#65533;k&#65533;`b&#65533;%&#65533;&#65533;&#65533;&#65533;D&#65533;&#65533;&#65533;9	$RI'&#65533;&#65533;l&#65533;K&#65533;1e&#932;Y&#65533;&#65533;M&#65533;9u&#65533;&#65533;&#65533;&#65533;&#65533;&#65533;O&#65533;=&#65533;&#65533;&#65533;&#65533;o&#65533;&#65533;#&#65533;&#65533;Pj4&#65533;&#65533;D&#65533;&#65533;&#65533;Zu&#65533;&#65533;-&#65533;n&#65533;7g&#65533;&#1453;sZ&#65533;&#65533;j&#65533;&#65533;Y&#65533;1KH]&#65533;&#65533;_.&#65533;&#65533;&#65533;&Ai&#1913;o&#65533;6&#65533;&#65533;W &#65533;&#65533;M#&#65533;&#65533;&#65533;&#65533;"&#65533;FX&#65533;&#65533;&#65533;&#65533;&#65533;&#65533;'&#65533;&#65533;&#65533;D&#65533;E &#65533;&#65533;X&#65533;&#65533;&#798;1#&#65533;&#65533;&#65533;&#65533;&#924;&#65533;N&#65533;&#65533;&#65533;k&#1585;e&#65533;dM3&#65533;&#65533;Tu&#1408;&#65533;'2hF&#65533;8D&#65533;;!
&#1553;b&#461;WD&#65533;]&#65533;%+hJ&#65533;&#65533;|&#65533;vh&#65533;w2&#65533;80&#65533;&#65533;&#65533;;&#65533;&#65533;,&#65533;d q&#65533;Q&#65533;9&#65533;&#65533;}&#65533;&#65533;&#65533;O1&#65533;&#65533;5&#65533;&#65533;CK&#65533;&#65533;)&#65533;-&#65533;&#65533;:&#65533;&#65533;&#65533;Q&#65533;A&#65533;K&#704;&#65533;&#65533;&#177;&#65533;&#65533;&#65533; &#65533;&&#65533;&#65533;pC	C&#65533;m*&#65533;&#65533;ZK.&#65533;&#65533;&#65533;k-&#65533;Rq&&#65533;&#65533;&#65533;Fp1&#65533;&#65533;&#65533;&#65533;/a({2&#65533;(S,1J&#65533;lI%&#65533;&#563;&#65533;T&#65533;&#65533;&"&#65533;3&#65533;F(&#65533;&#1334;d&#65533;K&#65533;DCmL&#1192;&#65533;&#65533;&#65533;#&#65533;I&#65533;t&#65533;M&#65533;Br&#65533;;8o"O&#65533;%&#65533;&#65533;BO>&#65533;&#65533;&#186;&#65533; ]&#65533;%2&#65533;.#D&#65533;&#65533;'&#65533;&#65533;&#1427;&#65533;&#65533;%U&#65533;(&#65533;&#65533;I"&#65533;j&#65533;R&#65533;&#65533;Tt"J&#65533;&#65533;4&#65533;J3e&#65533;S&#65533;&#65533;k J&#65533;@&#65533;H&#33810;&#65533;&#65533;V\s&#841;D&#65533;&#65533;(&#65533;&#65533;ry&#65533;&#65533;&#65533;&#65533;-^q&#65533;J&#65533;&#65533;&#65533;&#65533;&#65533;&#236;&#65533;HZ]&#65533;&#65533;)&#65533;z&#65533;D&#65533;r&#65533;k&#65533;&#65533;mq-&#65533;1&#343;&#65533;37@&#65533;&&#65533;QM&#590;&#65533;&#65533;H#&#65533;&#65533;&#65533;-g&#65533;L &#65533;4&#65533;&#65533;23&#65533;2_6&#65533;W&#65533;2^4*&#65533;LS&#644;&#65533;&#65533;M&#65533;T&#65533;&.&#65533;&#65533;N.&#65533;&#65533;FJ&#65533;&#65533;&#65533;&#65533;&#65533;&#65533;&#65533;&#65533;&#65533;&#65533;&#65533;&#65533;hf&#65533;&#65533;`&#65533;&#65533;&#65533;7(He&#65533;&#142;&#65533;&#65533;&#65533;&#65533;&#65533;,X&#65533;	&#65533;&#65533;&#65533;9&#65533;E'rt&#65533;&#65533;`C&#65533;&#65533;B}z&#65533;&#65533;]4;&#65533;&#65533;&#65533;Q&#65533;V(&&&#65533;&#65533;y&#65533;&#65533; ;&#65533;&#1102;&#65533;&#65533;&
&#65533;Xk&#65533;xn&#65533;&#65533;nMU&#65533;K*&#65533;r&#65533;&#65533;(&#65533;u&#65533;&f&#65533;jA,&#65533;&#65533;=&#65533;Bg9t<p&#65533;_&#65533;'ry&#65533;q&#65533; i&#65533;&#65533;&#343;"&#65533;&#1137; Q	&#65533;4 &#65533;&#65533;&#65533;&#65533;&#65533;&#65533;&#65533;&#65533;&#1119;&#65533;,&#65533;&#65533; &#65533;&#65533;&#1993;b&#65533;	&#1994;&#65533;R&#65533;&#65533;&#65533;,&#65533;w&#65533;u_Sa&#65533;&#65533;&#65533;&#65533;x7o&#65533;&#65533;&#65533;&#65533;&#65533;r&#65533;&#65533;P&#65533;&#65533;YC&#65533;&#65533;@&#65533;&#65533;p&#65533;&#65533;R&#65533;PE&#65533;J-b&#65533;&#65533;&#65533;&#65533;G&#65533;&#65533;=?&#65533;	&#65533;&#65533;&#65533;.&#65533;&#65533;&&#65533;&#65533;&#65533;&#65533;&#65533;Wh&#65533;&#65533;&#65533;&#65533;&#65533;|&#63242;{3&#65533;&#65533;?&#65533;7'@"7 &#65533;&#65533;&#65533;@F&#65533;,&#65533;&#65533;	&#65533;&#65533;&#65533;g]D&#1632;&#65533;&#1218;D&#65533;@ KC(&#65533; &#65533;mA&#65533;K&#65533;&#65533;"&#65533;hH&#65533;&#65533;c&#65533;U$&#65533;0&#65533;/4	&#65533;L|&#65533;'&#65533;b&#65533;&#65533;&#65533;&#65533;&#65533;&#65533;&#65533;t9a&#65533;dD&#65533;xP&#65533;&#65533;&#65533;&#65533;;v#&#65533;:&#65533;&#65533;&#65533; &P&#65533;Dj"Q&#65533;P&#65533;&#65533;@&#65533;SMU&#65533;&#65533;&#65533;&#65533;&#65533;1}AF&#65533;b)&#65533;a&#65533;PM&#65533;&#65533;&#65533;Rv&#65533;&#65533;&#65533;'!d&#65533;&#65533;$>&#65533;L&#65533;Qf&#65533;B&#65533;&#65533;&#65533;&#65533;&#65533;&#65533;DR&#65533;I&#65533;yS&#65533;d'=&#65533;1&#65533;&#65533;-m&#65533;&#65533;U&#65533;18&#65533;&#65533;P &#65533;0&#65533;t b&#65533;&#65533;&#65533;&#65533;&#65533;&#65533;g&#65533;&#65533;%&#65533;&#65533;&#65533;KF&2&#65533;a&#65533;5"&#65533;#00&#65533;&#38420;&#65533;$&#65533;o(&I&#65533;5ag&#65533;&#65533;&#65533;n_&#65533;&#65533;	,&#65533;&#65533;Movl&#65533;EB&#65533;&#65533;Jy&#938;$!I &#65533;1&#65533;&#65533;M F3O&#65533;?&#65533;&#65533;T&#65533;&#65533;A&#65533;	&#65533;i&#65533;&#65533;"&#65533;&#65533;UU/|v<&#1697;&#65533;vC&#65533;&&#65533;&#65533;?g&#65533;&#1050;&#65533;&#65533;&&#65533;&#65533;H&#65533;hEa&#65533;*&#65533;R&#65533;<&#65533;&hPEKdJ=2&#65533;&#65533;&#65533;&#65533;&#65533;\&#65533;H&#65533;5j&#65533;&#65533;$&#65533;S&#65533;;&#65533;)M@0&#65533;&#65533;&#65533;&#65533;&#65533;@&#65533;*&#65533;&#65533;&#65533;#&#65533;=U	X!&#65533;&&#65533;4&#65533;	0h@&#65533;^\5&#65533;[&#65533;jVc&#65533;&#65533;hb-Y5Q&#65533;&#65533;&#65533;$&#65533;59&#65533;@&#65533;!M&#65533;p	U&#65533;:&#65533;&#65533;U&#65533;&#65533;&#65533;\&#65533;&#65533;&#1495;h&#65533;q&#65533;W&#254;&#192;&#65533;@&#65533;L&#65533;p&#65533;&#65533;^&#65533;M'R&#1625;42&#65533;HN&#65533;&#65533;bx&#65533;&#65533;&#65533;
D&#48367;&#65533;&#65533;k1&#65533;&#65533;&#1494;F/&#65533;&#65533;&#65533;&#65533;&#65533;@,0&#65533;X`>&#65533;m%&#65533;&#65533;D2&#65533;2)n&#65533;a&#1816;@&#65533;P&#65533;&#65533;&#65533; &#65533;)&#65533;&#65533;QT&#65533;2&#65533;s&#65533;&#65533;&#65533;&#65533;1&#864;&#65533;&#65533;&#65533;H&#65533;&#65533;p
&#65533;<&#65533;T&#65533;&#65533;&#65533;8&#65533;&#65533;
8&#65533;ZH{	B&#65533;&#65533;$&#65533;&#65533;&#65533;pl`&#65533;&#65533;&#65533;&#65533; &#65533;&#65533;&#65533;E&#65533;&#65533;&#65533;;}&#65533;:f&#65533;&#65533;9&#65533;&#1752;4&#65533;l&#65533;&#65533;&#65533;D,&#65533;I&#65533;&#65533;&#65533;&#65533;&#65533;?{a&#65533; ?=j&#65533;&#65533;z&#65533;t&#65533;!6&#65533;?&#65533;P&#65533;&#65533;&#65533;0Y&#65533;D4&#65533;+, &#65533;:Y&#65533;L Pc &#65533;&#65533;&#65533;7&#65533;M&#65533;iRc&#65533;$&#65533;5&#65533;B&#65533;&#65533; &#65533;d&#65533;/&#65533;&#65533;&#65533;u&#65533;%&#65533;M&#1442;?&#65533;&#65533;&#65533;&#65533;x&#556;&#65533;&#65533;8E*{Y&#65533;@&#65533;&#65533;A&#65533;[l&#65533;&#65533;9&#65533;r&#65533;&#65533;e+&#65533;&#65533;@'`e
SR&#65533;&#65533;&#65533;$&#65533;&#65533;	 &#65533;&#65533;$p&#65533;&#65533;&#65533;A&#65533;ih\[&#65533;&#65533;&#286;&#65533;&#65533;fO&#65533;&#65533;H&#65533;S&#65533;&#65533;&#65533;8&#65533;;&#65533;u&#65533;&#65533;M&#65533;&#65533;&#65533;/&#65533;&#65533;C&#65533;)J&#65533;&#65533;~&#65533;&#935;B&#65533;&#65533;&#65533;|&#65533;4B&#65533;K>&#65533;NjS&#65533;&#65533;&#65533; b_&#65533;&&#65533;J&#65533;^&#65533;&#65533;z&#65533;&#65533;Y&#65533;:u&#65533;&#65533;pz&#65533;S&#65533;&#65533;F&#65533;&#65533;h&#32109;,&#65533;&#65533;&#65533;&#65533;&#65533;&#65533;&#65533;&#65533;K&#65533;L<&#65533;&#65533;[D&#65533;&#65533;<{X&#65533;&#65533;FKP7&#65533;&#65533;&#65533;&#65533;C&#65533;G&&#65533;:&#65533;&#65533;&#65533;&#1731;&#65533;&#65533;p&#65533;I&#65533;&#65533;t&#65533;&#65533;Keq&#65533;E|&#65533;k@&#65533;-6&#65533;&#65533;g&#65533;&#65533;$Od;2&#65533;9&#65533;&#65533;c| ;&#65533;&#65533;&#65533;1o&#65533;  &#65533;Y9&#65533;ebe(&#65533;&#65533;8&#65533;&#65533;OZ^&#16480;&#65533;1_&#65533;?&#65533;o/&#65533;\&#65533;)&#65533;&#65533;&&2&#65533;-&#65533;&#65533;7J&#65533;3&#65533;&#65533;&#65533;e7&#65533;&#65533;]&#65533;s&#65533;u&#65533;*x&#65533; &#65533;&#65533;h&#65533;,&#65533;/&#65533;&#65533;b&#65533;?vKI&#65533;&#65533;} &#65533;&#65533;n&#65533;&#65533;Ih{&#2022;&#65533;v&#65533;fkS&#65533;&#65533;&#579;me&#65533;i8&#65533;0&#926;8=&#65533;&#65533;Q&#65533;t&#302;&#65533;;J&#65533;H&#65533;&#65533;"&#65533;=&#65533;&#65533;&#65533;kR}T&#65533;&#65533;=)&#65533;wb&#65533;%4#&#65533;&#65533;Uv&#65533;;*&#65533;&#65533;&#65533;&#65533;&#65533;&#65533;T&#65533;*
&#65533;L&#65533;~&#65533;|&#65533;&#65533;&#65533;uf\4&#65533;&#65533;i&#65533;s&#65533;ev&#65533;dK&#65533;K&#65533;	&#65533;&#65533;&#65533;&#65533;0&#65533;bo&#65533;oazG_&#65533;0	*&#65533;e"b&#65533;&#65533;&#1929;&#65533;&#65533;b&#65533;&#65533;&#65533;&#65533;&#1447;&#65533;&#65533;b&#65533;8&#65533;&#65533;&#65533;&#65533;K&#1072;&#65533;&#65533;&#65533;&#65533;G&#65533;&#65533;&#65533;&#65533;&#65533;&#2040;&#65533;&#65533;1&#65533;&#65533;&#65533;&#65533;&#65533;X&#65533;&#65533;&#65533;&#65533;U&#65533;$@,;@&#65533;H&#65533;!&#65533;9&#65533;&#65533;&#65533;;&#65533;&#65533;2	&#65533;&#65533;;&#65533;@t&#65533;	&#65533;&#65533;@k&#65533;I&#65533;&#65533;&#65533; &#65533;:,&#65533;&#65533;&#65533;	&#65533;@=&#65533;-x&#65533;&#65533;&#65533;'4;&#65533;	&#65533;=&#65533;/x&#65533;&#65533;&#65533;=+&#65533;I&#65533;F&#65533;&#65533;4P;&#65533;s$&#65533;"&#170;&#65533;;J"&#65533;Y&#65533;y&#65533;ypB#&#65533;=GR&#65533;&#65533;-!&#65533;&#65533;&#65533;;&#65533;&#65533;&#65533;&#65533;OK&#65533;3&#65533;:#&#65533;&#65533;&#65533;&#65533;3|&#65533;=&#65533;/&#65533;y&#65533;C&#65533;U#&#65533;&#65533;(&#65533;@6&#65533;&#65533;&#65533;"&#65533;&#65533;&#65533;Y&#65533;&#65533;p&#193; &#65533;f &#281; 6S&#65533;C&#65533;R5&#65533;&#552;&#65533;&#65533;&#65533;&#65533;16&#65533; 6V&#65533;>"D(&#65533;/&#65533;D;&#65533;&#65533;&#65533;&#65533;&#65533;f&#65533;&#65533;P:&#1626;&#65533;&#65533;&#65533;&#65533;Zz&#65533;-mk$&#65533;&#65533;3&#65533;&#65533;&#65533;p>/&#65533;&#65533;&#1826;&#65533;&#1058;4{&#65533;&#65533;)&#65533;&#65533;&#65533;&#65533;&#65533;y&#65533;&#65533;z&#65533;H H&#65533;n8&#420;*e&#65533;&#65533;]H&#65533;h|F&#65533;j&#65533;&#65533;&#65533;#1I&#65533;&#65533;&#65533;&#65533;d&#65533;I08&#65533;&#65533;F&#65533;&#65533;~&#65533;&#65533;&#65533;&#65533;+ r$G&#16265; ?&#65533;&#65533;&#449;2&#65533;3&#65533;&#65533;&#65533;&#65533;&#457;&#65533;?&#65533;&#65533;&#65533;&#65533;G#&#1265;u&#65533;:&#65533;&#65533;*{&#65533;K&#65533;+[7&#65533;&#65533;x&#65533;'+k2&#65533;&#65533;&#65533;>7&#65533;7<&#65533;&#65533;&#65533;&#520;&#65533;@&#65533;&#65533;&#65533;&#65533;H&#65533;H4&#65533;8>&#65533;&#65533;@&#65533;8 m&#65533;8 &#65533;&#65533;&#65533;+TI&#65533;&#65533;&#65533;F&#65533;& $&#65533;&#65533;)$K&#65533;Eq&#65533;&#65533;M)(@&#65533;&#65533;&#65533;&#1838;&#65533;&#65533;&#65533;*(&#65533;&#65533;DJ&#65533;&#65533;&#65533;"=c{&#65533;`&#65533;&#65533;&#65533;&#65533;<h&#65533;D&#65533;z/d&#65533;&#299;&#65533;&#65533;&#65533;A&#65533;&#65533;SC&#65533;&#65533;&#65533;(&#65533;&#65533;&#65533;z&#65533;&#65533;&#65533;&#65533;&#65533;r&#65533;fE;&#65533;&#65533;&#65533;/E&#65533;&#65533;&#65533;&#65533;/d(&#65533;8<:&#65533;4&#65533;&#65533;&#65533;&#65533;%&#65533;&#65533;&#65533;&#65533;&#65533;{$&#65533;{	p&#65533;B&#65533;{'&#65533;&#65533;I&#65533;E-&#65533;'&#65533;F&#65533;&#1822;&#65533;&#65533;{&#65533;&#65533;4&#65533;&#65533;&#65533;78&#65533;&#65533;'(8H&#833; &#415;&#65533;|[M&#65533;&#65533;L&#1788;M&#65533;&#65533;M&#65533;&#65533;&#65533;p&#65533;
&#65533;	8&#65533;m&#921;&#65533;&#65533;&#65533;&#65533;&#65533;&#65533;&#65533;d&#65533;@&#65533;&#65533;0&#65533;i&#65533;ix	&#65533; &#65533;<&#65533;&#65533;&#65533;&#65533;&#65533;&#65533;&#65533;$&#65533;i&#65533;N9 &#65533;P&#65533;&#65533;&#65533;&#65533;&#65533;&#65533;&#65533;Z&#65533;&#65533;0	 &#65533;&#65533;x&#65533;$&#65533;C&#65533;-&#65533;&#65533;O PP-P&#65533;&#65533;&#65533;&#65533;4:&#65533;&#65533;&#65533;N&#65533;|&#65533;&#65533;&#65533;&#65533;&#65533;i&#65533;&#905;&#65533;. NO&#65533;&#65533;&#65533;&#65533;&#65533;tPmN&#65533;8&#65533;&#65533;&#65533;S&#65533;&#65533;8&#65533;&#65533;@&#65533;&#65533;&#65533;&#65533;&#65533;l&#65533;&#65533;4&#1111;x&#65533;G&#65533;&#1033;0&#65533;&#65533;&#65533;<x&#65533;G&#1542; &#65533;&#65533;!&#65533;&#65533;R&#65533;${8P(&#65533;R)&#65533;R*&#65533;R+&#65533;&#1178;&#1539;&#65533;&#65533;&#65533;&#65533;&#65533;&#65533;&#65533;&#65533;&#65533;
&#65533;#&#65533;&#65533;&#65533; 4}&#65533;&#65533;&#65533;6&#65533;&#65533;&#65533;&#65533;Q&#65533;S&#65533;\O]O
&#65533;&#65533;LN&#65533;&#897;@&#65533;&#65533;P2&#65533;&#65533;G&#65533;Q7&#65533; 	&#65533;&#65533;&#65533;&#514;0&#65533;&#65533;&#65533;eS	&#65533;&#65533;&#65533;&#65533;&#65533;RO&#65533;TPUQUR&#1880;&#65533;&#65533;MX&#65533;&#65533;&#65533;$5&#65533;&#65533;M&#65533;M&#65533;&#65533;N&#65533;4MS[&#65533;[&#65533;&#65533;&#65533;&#65533;&#1542;&#65533;&#65533;1&#65533;&#65533;&#65533;EN&#65533;4&#65533;&#65533;P&#65533;@&#65533;&#65533;&#65533;]&#65533;&#65533;&#65533;i0&#65533;85R7&#65533;&#65533;Z&#65533;&#65533; H&#65533;T#0P&#65533;OnE&#65533;]-UtMWu]Wvm&#65533;v-&#65533;&#65533;U&#65533;-&#65533;&#65533;NWET&#65533;dS^&#65533;&#1345;@&#65533;Z&#65533;O&#65533; &#65533;~E&#65533;^&#65533;#&#65533;&#65533;<&#65533;b&#65533;Q&#65533;&#65533;&#65533;&#65533;&#65533;&#65533;eM&#1089;&#65533;T	&#65533;&#65533;&#65533;QL&#65533;D&#65533;Q&#65533;&#65533; Xw !&#65533;&#65533;3&#65533;%w]Y&#65533;mY&#65533;}Y&#65533;&#65533;&#65533;M&#65533;&#65533;&#1239; O=}&#65533;&#65533;<&#65533;&#65533;&#65533;&#1600;&#65533;&#65533;&#65533;U&#65533;&#65533;&#65533;L&#65533;&#65533;x&#65533;	&#65533;X&#65533;&#1609;&#65533;PiUO8T}&#65533;&#65533;&#65533;&#65533;H&#65533;&#1322;&#1487;&#65533;&#65533;&#65533;x&#2833;&#65533;0&#65533;Y&#65533;-&#65533;[&#65533;=[&#65533;M&#1755;@&#65533;&#1334;&#65533;&#65533;&#65533;&#65533;	&#65533;&#65533;&#65533;&#65533;`&#1670;%N&#65533;&#65533;Y&#65533;U&#1244;&#32874;ES&#65533;&#65533;WP&#65533;/&#65533;	&#65533;|Q&#65533;N&#65533;<&#65533;(&#65533;&#65533;&#1417;&#65533;&#65533;&#65533;#&#65533;\&#65533;&#259;<&#65533;&#65533;&#65533;&#65533;S[&#65533;]&#1205;&#65533;&#65533;x&#65533;&#65533;&#338;&#65533;&#65533;R&#65533;b&#65533;&#65533;W8&#65533;-'&#65533;&#65533;&#1701;	%&#65533;&#65533;0p?&#65533;&#65533;#&#65533;&#65533;7h&#65533;7&#65533;%&#65533;00&#65533;&#65533;&#65533;a&#65533;&#65533;&#65533;&#65533;u&#65533;&#65533;M.&#65533;&#65533;a&#65533;&#65533;a`Z.(&#65533; E&#65533;&#65533;&#1590;&#65533;&#65533;H&#65533;[&#65533;_I&#65533;&#1665;&#65533;&#65533;U_&#65533;&#65533;&#65533;L&#65533;([E1&#65533;&#65533;*&#65533;&#65533;&#65533;&#65533;W&#65533;&#1569;&#65533;	&#65533;&#65533;&#65533;&#65533;&#65533;&#1737;@`P@$&#65533;&#65533;&#65533;&#65533;&#65533;N}&#1409;Na&#1862;G&#65533;O&#65533;&#65533;&#65533;T&#65533;MH&#1345;I\4&#65533;&#65533;j&#65533;&#65533;F&#65533;&#65533;&#65533;-&#65533;&#65533;&#65533;^&#65533;aR&#65533;O6&#65533;&#65533;&#65533;P&#65533;0&#65533;&#65533;$&#65533;mx&#65533;&#65533;5&#65533;&#65533;|
&#65533;&#65533; 
x@&#65533;j&#65533;&#1699;&#65533;T
&#65533;&#65533;4c&#65533;Q
`&#65533;&#65533;&#65533;&#65533;nU&#65533;n-&#65533;&#65533; 0&#65533;&#65533;/&#65533;&#65533;V3&c3&#65533;P P(&#65533;&#65533;c8&#65533; 4.&#65533;Z8Z;&#65533;c6%&#65533;/&#65533;0! &#65533;6d"nc"V&#65533;`c,d,&#65533;&#65533;&#65533;&#65533;P&#65533;g&#65533;V&#65533;&#65533;(&#65533;d&#65533;0&#65533;[&#65533;&#65533;&#65533;&#65533;&#65533;&#65533;L&#65533;	Kx&#65533;&#65533;&#65533;4&#65533;&#65533;*&#65533;&#65533;&#65533;&#65533;&#65533;&#65533;&#1536;Z &#65533;\]M`]5<8W[&#65533;&#65533;[&#65533;E&#65533;}&#65533;&#65533;&#65533;`&#65533;=O
&#65533;Q&#65533;&#65533; d&#65533;&#65533;&#65533;K &#65533;&#65533;&#65533;&#65533;&#65533;O&#388;&#65533;&#65533;&#65533;&#65533;&#65533;&#65533; &#65533;I&#65533;dn&#65533;f&#65533;E&#65533;n&#65533;&#65533;&#65533;c&#65533;&#65533;?&#65533;!.dv&#65533;9&#65533;&#65533;@&#65533;&#65533;&#65533;&#65533;s&#65533;V
&#65533;P&#65533;&#65533;&#65533;&#65533;Z&#65533; @&#65533;g@&b&#65533;&#65533;&#65533;"f&#65533;?&#65533;&#65533;"NhBh&#65533;nh&#65533;6d&#65533;`&#65533;n&#65533;\&#65533;&#65533;&#65533;/&#65533;c&#65533;&#65533;&#65533;g&#65533;h&#65533;0b&#65533;0b#F&#65533;&#65533;X`&#65533;&#65533;T&#65533;JV0&#65533;j&#65533;f&#65533;&#65533;d&#65533;]&#65533;&#65533;&#65533;i&#65533;`&#2010;&#65533;D&#65533;&#65533; &#65533;&#65533;&#65533;&#65533;&#65533;E&#65533;x&#65533;&#65533;0R&#65533;Y&#65533;O&#65533;%&#1545;&#65533;&#1837;&#65533;&#65533;[>&#65533;.`~&#65533;,&#65533;W&#65533;&#65533;gPZ&#65533;&#65533;a&#65533;&#65533;&#1097;&#65533;&#65533; #&#65533;&#65533;&#65533;&#65533;&#65533;&#65533;\&#65533;&#65533;&#65533;M&#65533;&#65533;f&#2034;f&#65533;U	m&#65533;i&#65533;&#65533;&#65533;&#65533;&#65533;_&#65533;&#65533;<&#65533;ezFN6&#65533;5&#65533;!^&#65533;&#65533;&#65533;i@&#65533;x&#65533;&#65533;&#65533;g|&#65533;&#65533;&#65533;&#65533;c&#65533;(&i&#65533;&#65533;&#65533;8&#65533;&#65533;&#65533;c&#774;c!&#65533;d5&#65533;&#65533;/0&#65533;&#65533;&&#65533;&#1262;h&#65533;&#65533;h?&#65533;E&#65533;E&#65533;h&#1374;&#65533;?&#1662;&#65533;&#65533;&#65533; VQ=\&#65533;&#65533;&#65533; &#65533;&#65533;)&#65533;&#65533;O&#65533;j&#65533;	&#65533;|&#65533;&#65533;&#1737;0&#65533;`&#1793;&#65533;&#65533;&#841; &#65533;&#65533;&#65533;&#65533;N{}&#65533;u&#65533;&#65533;&#65533;[X &#65533;eH&#65533;oM&#65533;p&#65533;&#65533;Mn&#65533;&#65533;R&#65533;;&#65533;_&#65533;o&#65533;f&#65533;&#65533;=&#65533;&#65533;&#65533;n&#65533;&#65533;}&#65533;Wxc&#65533;&#65533;i&#65533;zb&#65533;&#65533;&#65533;&#65533;h&#65533;&#65533;g'~&#65533;m&#65533;g<&#65533;o#}bK&#65533;&#1031;&#65533;&#65533;&#65533;&#65533;p&#65533;&#65533;&#65533;/N&#53950;&#65533;(&#65533;m&#65533;&#65533;p&#1550;b#>bn&#65533;P&#65533; &#65533;6&#65533;&#65533;$&#65533;&#65533;M&#65533;l&#65533;N&#65533;u8H&#65533;g\&#65533;&#65533;&#65533;&#65533;K&#518;,0&#65533;&#65533; _t&#65533;]r&#65533; &#65533;0(&#855;&#65533;R&#65533;&#65533;&#65533;&#65533;&#65533;&#65533;G&#65533;&#65533;&#65533;9&#65533;r-o\&#65533;&#65533;e&#65533;~&#65533;&#65533;	`&#65533;	O&#65533;&#65533;&#65533;fS&#65533;&#65533;X&#65533;&#65533;&#65533;2/_&#65533;[&#65533;&#65533;o&#65533;&#65533;N&#65533;&#65533;&#518;&#65533;&#65533;&#65533;$rA&#65533;&#65533; &#65533;o&#65533;&#65533;T$mS&#65533;&#65533;&#65533;&#65533;l&#65533;tV&#65533;w&#65533;&#65533;`p&#65533;gM&#65533;&#65533;L&#65533;&#65533;&#65533;&#65533;&#65533;6m-&#65533;d&#65533;S&#65533;&#65533;&#65533;V&#65533;&#65533;&#65533;F&#54848;d&#65533;YiX&#65533;&#65533;&#65533;\g&#65533;&#65533;F&#65533;7 k"&#65533;&#65533;}Q&#65533;&#65533;T&#65533;>&#65533;&#65533;``&#65533;&#1292;&#65533;&#65533;W t	&#65533;&#65533;;&#65533;j8&#65533;# &#65533; &#65533;v&#65533;&#65533;v&#65533;&#65533;V&#65533;P&#65533;&#65533;u`n&#65533;&#65533;&#65533;&#65533;.7&#65533;P&#65533;&#65533;&#65533;&#65533;&#65533;Qh&#65533;3&#65533;S&#65533;&#65533;`&#65533;&#65533;*&#65533;&#65533;0&#65533;Y&#65533;e&#65533;%&#65533;h^&#65533;&#65533;&#65533;GUr&#65533; &#65533;>B&#65533;&#1796;&#65533;M&#65533;sl&#65533;&#65533;&#65533;&#65533;v&#65533;&#65533;x&#65533;&#65533;$&#65533;H&#65533;#ms&#65533;g&#65533;&#65533;|&#65533;HGc&#65533;tv&#65533;Vl&#65533;a{cn&#65533;~&#65533;&#65533;q&#65533;&&#65533;&#65533;y&#65533;fu-&#65533;u-&#65533;&#65533;q&#65533;&#65533;&#65533;&#65533;&#65533;cv &#65533;\&#65533;&#65533;u&#65533;&#65533;&#65533;c&#65533;&#65533;&#1217;hq!`&#65533;&#65533;u&#65533;&#65533;dSw&#65533;&#65533;;p&#65533;"H&#65533;&#65533;&#65533;&#65533;&#65533;&#855;(b&#65533;S^&#65533;&#463;;X&#65533;&#65533;&#65533;dn&#65533;{&#65533;&#65533;v&#65533;&#65533;&#65533;?&#65533;&#65533;@&#65533;&#65533;n&#65533;8&#65533;&#65533;&#65533;*&#65533;&#65533;*&#65533;&#65533;&#65533;&#65533; @&#65533;&#65533;@&#65533;@&#65533; &#65533;&#65533;&#65533;&#65533;&#65533;sx&#65533;&#65533;{g&#65533;%&#65533;&#65533;&#65533;&#65533;&#65533;&#1356;&#65533;&#65533;&#65533;&#65533;j&#514;&#65533;,&#65533;M^&#65533;>&#65533;-&#65533; &#65533;&#65533;&#65533;&#65533;&#65533;&#65533;&#65533;[o&#65533;&#65533;n&#65533;&#65533;&#65533;_{	&#65533;&#65533;&#65533;H&#65533;`&#65533;&#65533;	&#65533;&#65533;&#65533;p&#65533;&#65533;&#65533;&#65533;&#65533;x&#65533;&#65533;&#65533;&#65533; &#65533;&#65533;&#65533;&#411;&#65533;&#65533;O&#38345;&#65533;&#65533;&#65533;	Qx&#65533;&#65533;u&#65533;#&#65533;&#65533;	N&#65533;	.(&#65533;R&#65533;&#65533;r&#65533;&#65533;n&#65533;*&#65533;&#65533;K]&#65533;&#65533;,&#65533;G&#65533;&#65533;J&#65533;&#65533;&#65533;&#65533;h&#65533;&#65533;i &#65533;s&#65533;&#65533;I &#65533;&#65533; &#65533;&#65533;(05p&#65533;A!&#65533;
9&#65533;&#65533;@&#65533;)\&#65533;Q#B&#65533;"&#65533;Lh&#65533;$J&#65533;&#65533;&#65533;&#65533;&#65533;&#65533;&#65533;1-&#65533;&#65533;&#29698;&#65533;2&#65533;&#65533;&#65533;&#65533;&#65533;T/j8&#65533;`&#767;&#65533;&#65533;'&#65533;`&#65533;&#65533;R&#65533;R&#65533;j&#65533;*&#1452;Z&#65533;r&#65533;&#65533;u&#65533;%E&#65533;&#65533;&#65533;&#65533;&#65533;L0L&#65533;#&#65533;&#1784;p&#65533;J&#65533;&#65533;&#65533;-\&#65533;(C&#33794;@B&#65533;L&#65533;&#65533;C&#65533;&#65533;a&#65533;&#65533;&#65533;3&#65533;&#65533; &#65533;&#65533;Q&#65533;&#65533;j&#65533;&#65533;S&#65533;&#65533;#	&#65533;&#65533;4&#65533;&#65533;@$&#65533;&#65533;<FC&#393;&#65533;&#65533;&#65533;&#65533;&#65533;&#65533;d&#65533;&#65533;!&#65533;&#65533;&#65533;h&#65533;Y0Q&#65533;r&#65533;&#65533;&#65533;}t&#65533;&#65533;&#65533;e%`&#65533;&#65533;&#65533;R&#65533;&#65533;6&#65533;&#65533;&#65533;&#1719;s&#65533;&#65533;&#65533;;&#65533;&#65533;&#65533;n&#65533;&#65533;&#808;&#65533;!&#65533;(P&#65533;2!8&#65533;&#65533;P!,5&#65533;&#65533;&#65533;&#65533;%Q8`&#65533;&4" XR&#65533;Jp&#65533;&#65533;k'L&#65533;A(&#65533;&#65533;&#65533;?|&#65533;P2}&#65533;&#65533;IZ!b4&#65533;&#65533;< 3&#65533;?V&#65533;&#65533;!Bv &#65533;7$&#65533;&#65533;?&#65533;Yr"|(&#65533;&#65533;A8&#65533;P&#65533;4&#65533;&#65533;&#65533;3&#65533;4&#65533;$&#65533;&#65533;$	&#65533;lc&#65533;&#65533;&#65533;;&#65533;&#65533;&#65533;<&#65533;&#65533;&#65533;l&#65533;&#65533;&#65533;&#65533;&#65533;
2&#65533;&#65533;2m"&#65533;&#65533;h&#65533;&#65533;&#65533;0Bj&#65533;&#65533;&#65533;&#65533;v&#65533;&#65533;&#65533;vDs&#65533;&#65533;R&#65533;Hx&#65533;f&#65533;&#65533;?1U["&#65533;A/&#65533; &#65533;\J&#65533;4(&#65533;`&#65533;&#65533;;&#65533;&#65533;&#65533;L&#65533;@&#148;[J&#65533;P-&#65533;&#65533;&#65533;L&#65533;G&#65533;JkC&#65533;&#65533;&#65533;&#65533;Uu&#65533;4lJ!$&#65533;E&#65533;R &#306;&#65533;&#65533;&#65533;<&#65533;&#65533;1&#65533;&#65533;#&#65533;1&#65533;&#65533;)C&#65533;C&#65533;XY&#65533;p&#65533;?&#65533;*z.&#65533;&#39611;.Uw&#1809;&#65533;\&#65533;&#1045;&#65533;tkM7&#65533;[(&#65533;sBt&#65533;@&#65533;p8!UaU&#65533;A&#65533;&#65533;&#65533;)dg8&#65533;X[>&#65533;&#65533;Irp&#1428;g&#65533;&#65533;i&#65533;&#65533;&#65533;h&#65533;&#1435;&#65533;U&#65533;&#193;I1<FBl&#65533;&#65533;28&#65533;[&#65533;$A&#65533;&#65533;sYt&#65533;&#65533;A&#65533;&#65533; &#65533;&#65533;&#65533;q&#65533;&&#65533;F]&#65533;&#65533;&#65533;&#65533;Zk&#65533;u&#65533;]&#65533;&#65533;&#65533;.&#65533;Yk&#65533;&#65533;WI&#65533;C&#65533;?$$vy'&#65533;"&#65533;&#65533;|&#65533;&#65533;A&#65533;&#65533;&#65533;c&#65533;b&#65533;Ctf&#65533;&#65533;]&#65533;-<&#65533;&#65533;&#65533; x&#65533;8&#65533;&#65533;!&U&#65533;K`(&#65533;&#65533;&#65533;&#65533;4	2H&#65533;&#65533;&#65533;>Ec&#65533;2&#65533;B&#1244;&#65533;&#65533;;&#65533;&#65533;&#65533;?"&#65533;&#65533;@	&#65533;B&#65533;C&#65533;&#327; &#65533;H&#65533;&#65533;Z8&#65533;&#65533;x&#65533;&#65533;&#65533;&#65533;Q[&#65533;6<TN&#65533;&#65533;:&#65533;&#65533;K&#65533;qPk2&#1542;C,&#65533;i&#65533;&#65533;&#65533;&#65533;&#65533;&#65533;&#65533;&#65533;?"tvU~H&#65533;T&#65533;p}&#65533;'5&#65533;&#65533;Q:&#65533;?]s)9&#65533;`&#65533;P0c&#65533;&#65533;&#65533;&#131;&#65533;&#65533;TQ.R&#65533;&#65533;&#65533;_%+&#65533;E&#65533;!&#65533;&#65533;f&#65533;&#65533;&#65533;"^&#65533;C&#65533;&#65533;x&#65533;%"&#65533;&#65533;{lr,}&#65533;d &#65533;*Ri!&#65533;8&#65533;&#65533;&#65533;&#65533; &#65533;&#65533; bx&#65533;(D&#65533;&#65533;k4&#65533;@&#65533;&#65533;&#65533;&#65533;&#65533;&#65533;+_q&#65533;G&#65533;Nr&#65533;&#65533;&#65533;&#65533;e:Vq@N&#65533;&#65533;L Q&#65533;@&#65533;0&#65533;0&#65533;$&#65533;MU&#65533;&#65533;@&#65533;&#65533;&#65533;&#65533;2&#400; 7&#65533;&#65533;I&#65533; u&#65533;&#65533;&#65533;&#65533;&#65533;&#65533;l1(cs&#65533;&#65533;&#65533;&#65533;61;&#65533;&#65533;&#65533;&#65533;&#65533;&#65533;eg&#65533;y&#65533;`&#1031;p&#65533;&#65533;h	&#65533;  &#65533; &#65533;X&#65533;*&#65533;&#65533;bQ"&#65533;%&#65533;.C<%*S&#65533;b,&#65533;i&#65533;B&#65533;&#65533;*l&#65533;9&#65533;

&#65533;&#65533;'t&#65533;O0"U&#65533;@<V&#65533;&#65533;tp0&#65533;&#65533;&#65533;|&#65533;3`&#65533;&#65533;&#65533;&#65533;&#65533;yA&#65533;p&#65533;M.i&#65533;R&#65533;&#65533;T|&#65533;t&#65533;&#65533;iAbw&#65533;&#65533;G a @YZ&#65533;u&#65533;&#65533;>&#65533;&#266;&#65533;&#65533;&#65533;&#65533;P&#65533;?"0&#65533;9h&#65533;> +&#65533;0&#65533;(T&#65533;&#65533;h&#65533;L  ,&#65533;&#65533;&#65533;D	J&#65533;&#65533;&#65533; &#65533;?&#65533;q&#65533; &#65533;&#65533;&#650;C&#65533;B&#65533;&#65533;|8&#65533;&#65533;&#65533;e*M-&#65533;&#65533;^t>&#65533;s&#1136;&#65533;&#65533;1&#65533;&#65533;&d6&#65533;&#65533;&#65533;*&#65533;&#16259;!*&#65533;Bk&#65533;&#485;.&#65533;&#65533;&#65533;&#212;-m@9&#65533;&#65533;&#65533;N&#65533;&#65533;)U&#65533;
&#65533;&#65533;&#65533;-&#65533;&#65533;X&#65533;V&#65533;j	D&#65533;&#65533;&#65533;X%&#65533;&#65533;&#65533;b&#171;&#65533;U&#65533;)4a&#65533;BXW,&#65533;DK&#65533;&#65533;&#65533;2&#65533;-&#65533;&#65533;&#65533;*`K&#65533;8&#65533;&#65533;&#65533;/$&#65533;&#65533;&#65533;M&#65533;&#65533;`&#65533;&#65533;&#65533;&#65533;&#65533;&#65533;&#65533;&#1392;c&#362;Y&#65533;W	&#65533;\q&#65533;U &#65533;'AQ&#65533;&#65533;&#65533;$&a&#65533;i1#&#65533;$&#65533;&#65533;&#1235;&#65533;/ &#65533;N&#65533;&#65533; v&#291;-&#14032;&#65533;&#65533;&#65533;D&#65533;l)&#65533;&#65533;&#65533;!&#65533;&#65533;&#65533;&#65533;5&#65533;&#65533;&#65533;&#65533;&#65533;&#65533;Q4&#65533;&#65533;e&&#65533;E&#65533; &#65533;&#65533;!Q&#65533;
)&#65533;&#65533;/&#65533;]&#65533;&#65533;&#65533;e&#65533;k &#65533;&#474;g*&#65533;&#65533;&#65533;U&#65533;&#65533;&#65533;&#65533;|&#65533;&#65533;&#65533;&#1535;&#65533;i3>a&#65533;&#65533;&#65533;&#65533;6&#65533;:&#65533;&#65533;A&#65533;;p8&#65533;	U&#65533;B3&#65533;#&#65533;&#65533;&#65533;&0&#65533;&#65533;: pY"I&#65533;&#65533;X&#65533;`&#65533;&#65533;&#65533;8
9t&#65533;!6&#65533;&#65533;&#65533;.p&#65533;&#65533;]CU4&#65533;&#65533;(&#65533;O&#65533;#&#65533;&#65533;.&#65533;A&#65533;p>&#65533;&#65533;&#65533;P&#65533;*&#65533;!&#65533;&#65533;!&#65533;&#65533;&#65533;&#65533;/F&#65533;&#65533;&#65533;|`E&#65533;&#65533;&#65533; &#65533;g<&#65533;&#65533;&#65533; &#65533;}&#65533;&#65533;`E&#65533;&#65533;U&#65533;e)&#65533;&#65533;`&#65533;&#65533;&#65533;P(`@P&#65533; &#1898;&#65533;A&#65533;&#65533;jKI&#563;&#65533;&#65533;&#65533;&#65533;\0"	I&#65533;XbD!

 &#65533;>&#65533;

$&#65533;&#65533;)1?&#65533;&#65533;&#65533;&#65533;=&#65533;&#65533;Dz&#65533;X5&#65533;'&#65533;j&#65533;OX-&#65533;&#65533;&#233;&#65533;p&#65533;&#2062;&#65533;&#65533;&#65533;u&#65533;&#65533;&#65533;&#65533;l&#65533;&#1600;&#65533;W>&#65533;Le_V&#1815;u&#65533;&&#65533;  &#65533;$&#65533;8$&#65533;`&#65533;&#65533;&#65533;1&#65533;&#65533;&#65533;7&#65533;<&#65533;!&#65533;&#65533;&#65533;&#880;]!&#65533;&#65533;&#65533;&#65533;&#65533;&#65533;<d&#65533;B&#65533;&#65533;&#65533;&#65533;&#65533;8FeO&#65533;&#65533;-&#65533;}&#65533;&#65533;d#&#65533;YxIc^&#65533;!&#65533;)&#65533;k&#65533;t&#65533;&#65533;&#65533;&#65533;&#65533;W&#25298;H^m&#65533;v!&#65533;&#65533;S&#65533;&#65533;&#65533;*y&#1546;&#65533;M"&#65533;&#65533;&#65533;#v &#65533;&#65533;:#&#65533;M.&#65533;&#65533;&#65533;d&#65533;&#65533;&#65533; &#65533;&#65533;N&#65533;&#65533;!&#65533;&#65533;omi&#65533;&#65533;&#65533;&#65533;&#779;&#65533;&#65533;&#65533;r&#795;&#65533;6&#65533;&#65533;!&#65533;E	&#65533;&#65533;S&#65533;&#65533;d&#65533;i&#65533;&#65533;w^R&#65533;&#65533;x&#65533;)&#65533;L&#65533;t!&#65533;&#65533;b=&#65533;;&#65533;&#65533;&#65533;8X&#1273;>&#65533;&#65533;&#65533;&#65533;p&#65533;s&#65533;9&#65533;%&#65533;&#65533;nB&#65533;&#65533;*&#65533;&#65533;@Z&#65533;&#65533;T.&#65533;&#65533;&#65533; &#65533;&#65533;
&#65533;Jbd l=&#65533;B&#65533;&#65533;&#65533;^Z#r&#65533;&#65533;D(&#65533;ig8&#65533;&#65533;8&#65533;"t&#65533;&#65533;&#65533;&#65533;&#65533;&#65533;=\&#65533;zgH&#65533;1&#65533;t&#65533;T(&#65533;&#65533;&#65533;d&#65533;&#65533;&#65533;&#65533;	7B&#65533;&#65533;&#65533;&#65533;H&#65533;?n $m%&#65533;&#65533;&#65533;I&#65533;&#65533;&#65533;&#65533;w&#65533;&#65533;&#65533;N%\&#65533;&#65533;&#65533;&#65533;?&#65533;&#65533;&#65533;T&#65533;h&#65533;&#65533;&#65533;&#65533; &#65533;&#65533;&#65533;T2+&#65533;&#65533;&#65533;&#65533; &#65533; !X&#65533;iq&#65533;<<&#65533;RM&#65533;&#65533;!&#65533;s&#65533;&#1144;9F&#65533;&#65533;&#65533;A&#65533;dC+&#65533;&#65533;&#65533;&#65533;IB&#65533;HcH0&#65533;&#65533;t&#65533;&#65533;&#65533;&#65533;&#65533;B&#65533;&#65533;-&#65533; &#65533;&#65533;&#65533;&#65533;AHmX&#65533;A&#268;UM&#65533;o&#65533;M&#65533;&#65533;&#65533;&#65533;e&#65533;I,&#65533;?&#65533;&#65533;&#1024;&#65533;m&#65533;&#65533;8Mh&#65533;&#65533;u&#65533;&#65533;&#65533;&#65533;&#65533;|b#@'&#65533;C!L&#65533;$ &#65533;&#65533;RB&#65533;&#65533;&#65533;e_B&#65533;W&#65533;	&#1389;&#65533;YA&#65533;@}A&#65533;QY&#65533;P&#65533;&#1141;&#543; &#65533;I&#65533;&#65533;J&#65533;&#65533;&#65533;WW&#65533;t&#65533;&#65533;&#65533;&#65533;Z!:&#581;&#65533;&#65533;&#65533;&#65533;&#65533;$&#65533;&#65533;&#65533; R&#65533;0	&#65533;&#65533;&#65533;?&#65533;&#65533;) &#9456;!&#65533;&#65533; &#65533;u&#65533;&#65533;&#65533;"&#65533; &#65533;(J&#65533;D&#65533;&#65533;@`_B&#65533;]&#65533;1&#65533;&#65533;D9J&#65533;&#65533;e&#65533;l&#65533;&#65533;&#65533;&#65533;&#65533;&#65533;l&#65533;&#65533;&#65533;&#65533;	Z&#65533;5&#65533;&#65533;U&#65533;D26&#65533;&#65533;&#65533;&#65533;BHA&#65533;&#65533;)TA0&#65533;&#388;X&#65533;%NH&#65533;&#65533;&#65533;&#65533;&#65533;&#65533;&#65533;MC&#65533;&#65533;)&#65533;&#65533;&#65533;&#65533;&#65533;&#65533;&#65533;&#65533;&#1715;&#65533;D&#65533;&#65533;	&#65533;%&#65533;&#65533;&#65533;&#65533;!&#65533;&#65533;&#65533;C,&#65533;?dQR [+>3DEd&dv&#65533;C&#65533;&#65533;A&#65533;_&#65533;A&#65533;&#65533;&#65533;&#65533;&#65533;&#65533;&#65533;_S&#65533;&#65533;U` Q&#65533;p&#65533;Tt&#65533;&#65533;@&#65533;IN&#65533; i&#65533;&#65533;0Y&#65533;&#65533;&#65533;Cp&#65533;&#65533;(
&#65533;A|&#65533;&#65533;r&#65533;&#65533;&#65533;&#65533;\&#65533;<&#65533;&#65533;0"&#266;v&#65533;M&#65533;!D&#65533;&#65533;&#65533;A&#65533; \E d&#65533;b)a&#65533;S&#65533;&#65533;&#65533;<&#65533;*&#65533;WfM.0B0Bt?&#65533;&#65533;+&#65533;&#65533;p&#65533; &#65533;
dbg&#65533;&#65533;P&#65533;&#65533;&#65533;&#65533;&#65533;R&#65533;2LCN&#65533;&#65533;&#65533;&#65533;&#441;&#65533;I`&#65533;&#65533;&#65533;
&#65533;&#65533;&#65533;&#65533;&#65533;&#65533;H&#65533;&#65533;XOb&#65533;@dJ&#65533;&#65533;&#1860;X&#65533;l&#65533;]&#1585;&#1860;&#65533;]&#65533;&#65533;&#65533;A<_b:ON&#65533;&#65533;&#65533;f,&#65533;&#65533;N<&#65533;&#65533;XJ&#65533;p&#1861;|	&#65533;]1&#65533;H<&#65533;&#65533;&#65533;&#65533;&#65533;` &#1925;&#65533;&#1981;H4&#65533;
L@&#65533;0&#65533;(Ee&#65533;R&#65533;&#65533;PB&#65533;&#768;I&#65533;C&#65533;&#65533;$e&#65533;`&#65533;O&#65533;PY}U,&#65533;&#65533;&#65533;4<&#65533;UI	/V&#663;&#65533;&#65533;iR&#65533;B@&#65533;i&#65533;"&#65533;D&#65533;5&#65533;@&#65533;&#65533;c\&#65533;&#65533;O|&#65533;7v&#65533;7&#65533;&#65533;X&#65533;&#65533;-&#65533;&#65533;)&#65533;&#65533;9&#65533;
&#65533;&#65533;^eK0DFDOc&#65533;``&&#65533;&#65533;&#65533;[&#65533;1&#65533;I0R&#65533;C&#65533;&#65533;&#65533;W&#65533;hB8[%&#65533;&#65533;&#65533;&#65533;,&#65533;&#65533;(9PE&#65533;&#65533;CD&#65533;(&#65533;&#65533; &#65533;&#1128;&#65533;&#65533;&#205;:TB9&#65533;&#65533;.&#65533;&#65533;IlB8@&#65533;@&#65533; fG &#65533;&#65533;QU6&#65533;TN&#21638;&#65533;?&#65533;d`&#65533;[B@W&#65533;H&#65533;A&#65533;&#65533;A@&#65533;Jv&#65533;&#496;&#65533;&#65533;&#65533;&#65533;A&#65533;GKH&#65533;&#65533;&#65533;QD&#65533;%&#65533;T$L&#65533;8&#65533;6n&#65533;&#65533;&#65533;6H&#683;H &#65533;&#65533;&#904;W&#1284;&#65533;w&#65533;&#65533;R\>DT&#65533;&#65533;]&#65533;,&#65533;0&#65533;v&#65533;&#65533;N*w&#65533;&#65533;IhA,&#1411;I&#65533;x&#65533;I&#65533;&#65533;?@&#65533;&#65533;&#65533;h&#65533;&#65533; ;&#65533;` 4&#65533;&#1537;&#65533; &#65533;-&#65533;L&#65533;O&#65533;*&#65533;&#65533;A&#65533;/D&#65533;&#65533;A&#541;&#65533;&#65533;&#1969;I&#65533;&#65533;I&#65533;&#1354;&#65533;&#65533;&#65533;&#65533;&#65533;z&#65533;}^"&#65533;&#65533;&#20748;&#65533;	&#65533;Bl$f|&#65533;&#65533;&#65533;-L8M&#65533;\UDMtO&#65533; u&#65533;P&#65533;H&#65533;&#65533;&#65533;&#258;&#65533;x&#65533;&#65533;&#65533;"&#65533;&#65533;@c&#65533;&r&#65533;&#65533;&#65533;&#65533;&#65533;t&#65533;&#65533;<&#65533;@&#65533;&#65533;&#65533;&#65533;C`&#65533;u&#65533;+C&#65533;2&#65533;0#e|STm	&#65533;PN3&#65533;&#65533;x&#65533;&#65533;&#65533;A&#65533;&#65533;6DJe8B&#65533;&#65533;B@#C&#65533;G&#65533;&#134;&#65533;
&#65533;4&#65533;&#65533;f&#65533;B&#65533;&#65533;l&#65533;&#902;g&#65533;lgP8
PT(&#65533;&#65533;}&#65533;@&#65533;&#65533;> &#65533;	_\=d&#65533;f-X&#65533;&#65533;&#65533;&#65533;n8&#65533;6<&#65533;&#65533;,&#65533;&#65533;&#65533;&#65533;&#65533;&#65533;&#65533;&#65533;&#65533;A&#65533;&#65533;ZR&#65533;&#65533;It&#65533;?e-B&#65533; &#65533;&&#65533;"&#65533;&#65533;?&#65533;-&#65533;&#65533;mC2&#65533;&#65533;&#65533;(&#65533;&#65533;_%&#799;&#65533;5&#65533;]&#65533;&#57523;&#36868;&#65533;f	iG&#65533;&#65533;?P%!<iB<)&#65533;>i&#65533;!U&#65533;C&#65533;"Dn&#65533;&#65533;&#65533;%&#65533;j%&#65533;Tp@;x&#65533;d&#65533;&#65533;k&#65533;F&#65533;`B+ 5&#65533;&#65533;&#65533;&#65533;&#65533;@&#65533;&#65533;&#65533;pU&#65533;q&#65533;&#65533;f&#65533;&#65533;<&#65533;&#1926;I&#1286;&#65533;&#65533;DrI&#65533;&#65533;jLAq&#65533;&#65533;p4&#65533;rjBH&#65533;&#530;ILG&#65533;&#65533;t)u&#65533;S&#65533;&#65533;&#65533;rE&#65533;&#65533;&#65533;&#65533;hjVX&#65533;s$&#65533;&#65533;&#65533;T&#1032;K&#65533; h&#65533;!&#65533;X&#65533;c&#65533;&#65533;&#65533;&#65533;&#65533;|&#65533;&#65533; &#65533;&#65533;6&#65533;hK&#65533;j&#65533;&#65533;*BT&#65533;&#65533;&#65533;f&#65533;	&#65533;&#65533;&#65533;&#65533;&#65533;&#943;&#65533;&#65533;&#65533;&#65533;&#65533;&#65533;}DXp&#65533;$&#65533;&#65533;H*&#65533;NB&#65533;B&#65533; ]&#65533;&#65533;B&#65533;V&#65533;i&#65533;;&#65533;;&#65533;&#61002;&#65533;E&#65533;+(&#65533;&#65533;@t&#65533;&#65533;'&#65533;&#65533;Z&#65533;&#65533;&#65533;(&#65533;&#65533;&#65533;&#65533;&#65533;oW&#65533;%&#65533;&#65533;&#65533;pS4@*&#65533;iB&#1983;J&#65533;&#65533;=&#65533;B&#65533;$&#65533;U&#65533;&#65533;&#65533;@26ZiJ&#65533;/&#37285;&#65533;U&#65533;&#65533;F-&#1034;Xc&#1071;&#65533;&#65533;&#65533;&#65533;&#65533;&#65533;&#65533;&#65533;&#684;X&#65533;&#65533;(:&#65533;&#65533;&#65533;c&#65533;&#65533;O&#65533;VAj.-B&#65533;&#1393;J36(<&#65533;E\LO&#65533;&#65533;&#65533;&#65533;&#65533;&#65533;&#65533;J&#65533;m&#65533;&#65533;&#65533;?^&#65533;&#65533;Ag&#65533;&#65533;&#65533;&#65533;2&#65533;&#65533;&#65533;)&#65533;-&#65533;&#65533;&#65533;&#65533;(F&#65533;E&#65533;&#65533;&#65533;&#65533;&#65533;+&#65533;I\I&#65533;&D&#65533;n&#65533;\&#65533;&#65533;K.wE&#65533;I&#65533;B@&#65533;&#65533;&#65533;&#65533;L&#65533;&#65533;?PC&#65533;&#65533;&#65533; &#65533;
cXdO&#65533;	/&#65533;&#65533;&#65533;e&#65533;&#65533;&#65533;&#65533;&#65533;l&#65533;&#65533;&#36649;d&#65533;F&#65533;&#65533;&#65533;&#836;#&#65533;n&#65533;L&#65533;&#65533;&#65533;&#65533;C#xA&#65533;nGUv&#65533;.&#65533;&#65533;&#65533;&#65533;&#65533;2A&#65533;
&#65533;&#65533;Dt&#65533;&#65533;BSt&#65533;?(Pq_",&#65533;(/IO&#65533;&#65533;&#65533;&#65533;&#65533;\k&#65533;]"&#65533;&#65533;&#65533;&#65533;&#65533;&m,&#65533;IJ&#65533;&#65533;&&#65533;]&#1009;H&#65533;&#65533;H&#1940;M&#65533;&#65533;&#65533;&#65533;&#65533;lPoT&#65533;&#65533;&6&#65533;&#65533;&#65533;&#65533;&#65533;[B-F&#65533;[5&#65533;U&#65533;&#65533;&#65533;&#65533;&#1618;_&#65533;&#65533;&#861;&#65533;&#65533;]&#65533;%&#640;&#65533;&#65533;@VSE&#65533;&#65533;&#65533;&#65533;&#65533;&#65533;A&#65533;N&#65533;?&#65533;  zD0&#65533;@!$@,"&#65533;&#65533;&#65533;w&#65533;&#65533;$D&#65533;x&#65533;I&#65533;B&#65533;&#65533;5B0&#65533;A|ht&#65533;&#65533;&#65533;&#1117;&#65533;&#65533;T&#65533;J7&#65533;4#&#65533;&#1697;u&#65533;&#65533;>&#1573;&#65533;&#65533;&#65533;HK- A &#65533;&#65533;	~Z&#65533;l~&#65533;&#65533;L&#65533;&#822;l8&#65533;@\&#65533;&#65533;&#65533;l&#65533;c<t &#65533;&#65533;D &#65533;I\L&#65533;D&#65533;9KS&#65533;&#924;&"&#1672;"(&#65533;?<&#65533;?l&#65533;&#65533;B`&#65533;&#65533;&#65533;&#65533;U0AA{e&#65533;&#65533;&#65533;vO&#65533;&#65533;&#65533;&#65533;&#65533;&#65533;r%&#65533;B9&#271;:&#65533;F:ip$&#65533;].&#65533;%i&#65533;3z&#65533;E[&#65533;7&#65533;D/#&#65533;&FSd&#65533;2&#65533;I&#65533;B$&#65533;|LsU&#65533;7}I&#65533;7&#65533;iB&#65533;&#65533;?&#65533;&#65533;&#65533;L&#65533;&#65533;!LB$&#65533;&#65533;&#65533;#&#65533;QTA&#65533;lbg&#65533;&#65533;i&#65533;&#65533;Z&#65533;&#65533;w&#65533;&#65533;Sz<&#65533;&#65533;D&#65533;&#65533;&#65533;y&#65533;kMT&#65533;)&#65533;T&#65533;\0kG?S&#65533;&#65533;&#65533;x!&#65533;u9J(&#65533;P&#65533;&#65533;&#65533;a|&#65533;I @oB&#65533;&#65533;(&#65533;rG&#65533;?L#&#65533;&#65533;&#65533;)&#65533;&#65533;&#65533;	&#65533;-&#65533; &#65533;&#65533;DN&#65533;&#65533;&#65533;&#65533;&#65533;&#65533;U s&#65533;d&#65533;&#65533;&#65533;&#65533;&#65533;<&#65533;2&#65533;&#65533;&#65533;&#65533;8&#65533;B&#65533;&#65533;&#65533;&#65533;h&#518;&#65533;&#65533;&#65533;&#65533;@&#65533;&#65533;@&#65533;&#1294;P&#65533;Rc&#65533;&#65533;&#166;&#65533;L	w&#65533;I
&#65533;&#1444;B&#65533;&#65533;&#1008;D&#65533;&#65533;$&#65533;&#65533;&#65533;L&#65533;UU&#65533;Pg&#65533;_&#65533;&#65533;o H&#65533;&#65533;&#65533;(b&#65533;!&#65533;&#543;&#65533;uX&#65533;eJ&#65533;&#65533;M&#65533;&#65533;&#65533;&#65533;ME&#65533;V&#65533;T@&#65533;A&#65533;4&#65533;&#65533;&#65533;=U
<&#675;&#65533;&#65533;&#65533;&#805;&#65533;&#65533;.&#65533;6!Ry6#;&#65533;&#65533;&#65533;&#65533;g&#65533;&#930;Q@&#65533;&#65533;&#65533;&#65533;HK&#53878;&#65533;&#1280;)&#65533;1y&#65533;i&#65533;`&#722; g&#65533;&#65533;&#65533;&#65533;&#65533;&#65533;h&#65533;&#65533;&#65533;l&#65533;&#65533;&#1462;1&#65533;&#65533;&#65533;&#65533;"&#65533;;KL&#65533;DG8&#65533;N&#65533;`&#65533;>>I!+&#65533;&#65533;+0C&#65533;&#65533;&#872;NE/&#65533;&#65533;f&#65533;&#65533;&#65533;2&#65533;&#65533;-&#65533;&#65533;mE&#65533;&#65533;&#65533;&&#65533;y_&#65533;} &#573;&#65533;?,&#65533;&#65533;S&#65533;&#65533;2&#65533;&#65533;V&#65533;&#65533;&#951;&#65533;B&#65533;&#65533;&#65533;&#65533;&#65533;&#65533;A&#65533;&#65533;I&#65533;&#65533;V2&#65533;&#65533;&#65533;C&#65533;	&#65533;&#65533;&#65533;$&#65533;&#65533;>&#65533;&#65533;psB&#65533;xi&#65533;LA&#65533;&#65533;b$&#65533;&#65533;&#65533;F&#65533;$&#65533;&#65533;e&#65533;&#65533;&#65533;&#65533;	&dA&#65533;&#65533;&#65533;)T` &#65533;&#65533;F&#65533;&#65533;M&#65533;}&#65533;D0OoW@&#65533;&#65533;&#65533;&#65533;&#65533;S&#65533;,&#1024;2T@!&#65533;&#65533;<H&#65533;&#1124;AL&#65533;^&#65533;K&#65533;&#65533;?&#65533;&#65533;$Y&#65533;&#65533;Z{&#65533;$&#65533;<&#65533;&#65533;&#65533;%^H&#65533;&#65533;&#65533;&#65533;(p&#65533;"&#65533;U&#65533;i&#65533;\M5&#65533;&#65533;?&#65533;&#65533;?&#65533;&#65533;?&#65533;&#65533;BB&#65533;&#65533;A&#65533;&#65533;?x&#65533;&#65533;&#65533;&#65533;&#65533;|&#65533;&#65533;&#65533;x&#65533;? &#65533;*\&#65533;&#65533;P&#65533;&#65533;&#65533;&#65533;X3&#65533;&#65533;&#65533;'	" &#65533;4&#65533;&#65533;x}&#65533;&#65533;&#65533; :$ILL&#65533;P7&#337;&#65533;&#65533;(&#65533;&#65533;A&#65533;&#65533;IOC&#65533;T&#65533;X&#65533;T&#65533;6n&#966;&#65533;&#65533;R} &#65533;?>&#65533;4X&#65533;&#65533;mz@&#65533;&#65533;&#65533;t&#65533;&#65533;&#994;&#65533;-2&#65533;H&#1037;&#65533;&#65533;&#65533;xp&#65533;&#65533;`&#65533;#&#65533;[YH&#65533;Z&#65533;&#65533;&#65533;&#65533;B&#65533;&#65533;&#65533;&#65533;d&#65533;&#65533;&#65533;&#65533;?&#65533;HL#&#65533;P$&#65533;Y&#65533;&#65533;&#65533;&#65533;6&#65533;(&#65533;&#65533;W&#65533;V&#898;2&#65533;&#65533;&#65533;&#160;&#65533;i&#65533;&#65533;&#65533;&#65533;&V&#959;&#65533;&#1426;&#65533;Gbm&#65533;&#1486;=kW
&#65533;2N&#65533;&#48623;&#65533;v$&#65533;=&#65533;{Ea;v:&#552;&#65533;C&#65533;/
&#65533;2h&#65533;&#65533;?&#736;8&#65533;bw&#65533;&#65533;Xv0e&#65533;&#65533;&#65533;&#65533;lIP&#65533;&#65533;&#65533;/2&#65533;5wn&#1915;y&#65533;&#65533;&#65533;xp&#1813;\tQ&#65533;&#65533;&#65533;&#65533;&#65533;=&#65533;&#65533;&#65533;&#65533;&#65533;&#65533;&#65533;b&#65533;Ax &#65533;&#65533;&#65533;&#957;&#1023; &#65533;&#65533;w'H&#65533;&#65533;&#65533;&#65533;Gj/(r7&#65533;*&#65533;8&#1071;&#65533;_&#65533;&#65533;&#65533;&#65533;&#65533;&#65533;}(&#65533;&#65533; 	&#65533;&#65533;&#65533;&#65533;&#65533;j&#65533;&#65533;&#65533;&#621;&#65533;&#65533;&#65533;?&#65533;&#65533;&#192; N k
&#144;+&#65533;&#65533;&#65533;&#65533;&#65533;&#65533;@#&#65533;&#65533;r&#65533;&#65533;&#65533;&#65533;U&#65533;a&#352;&#65533;t#DG&#65533;|&#785;&#65533;&#65533;~&#65533;&#65533;"&#65533;<I&#65533;h0&#65533;)&#65533;&#65533;&#65533;#(&#65533;&#65533;&#65533;&#65533;0&#65533;5%&#65533;	&#65533;&#65533;L&#65533;&#65533;h&#65533;&#65533;t&#65533;&#65533;!&#65533;N&#65533;&#65533;&#65533;: &#65533;B&#65533;&#65533;P&#65533;,;&#65533;0&#65533;# &#65533;&#65533;&#65533;&#65533; `&#525;&#65533;P24&#65533;ZH&#65533;&#65533;&#65533;&#65533;&#65533;>&#65533; &#65533;l(&#65533;&#65533;&#65533;(&#65533;&#65533;P&#65533;`&#65533;&#65533;Tt&#65533;w&#65533;	AD&#65533;GU&#65533;(
&#65533; &#65533;Te&#65533;&#65533;&#65533;4&#65533; L&#65533;&#65533;v0CxV&#65533;&#65533;1&#352;0&#65533;3F&#65533;C9&#65533;&#65533;&#65533;&#65533;7&#65533;<&#65533;&#65533;0&#65533;O&#65533;,a&#65533; V&#65533;&#65533;p)&#12396;&#65533;`&#65533; 8>b74&#65533;&#65533;&#65533;&#65533;z&#65533;A7&#65533;&#65533;&#65533;y|&#65533;&#65533;&#65533;`
&#65533;&#65533;wi&#65533;l&?q&#65533;i'&#65533;(&#65533;&#65533;&#65533;&#65533;&#65533;&#65533;O&#65533;BF&#65533;iA&#65533;&#65533;@&#65533;zd&#65533;&#65533;&#65533;Z-&#65533;&#65533;"&#65533;-&#65533;&#65533;2&#65533;&#65533;&#65533;&#2018;&#65533;e&#65533;R&#65533;&#65533;&#65533;&#65533;&#65533;&#65533;&#65533;S&#920;&#65533;&#65533;&#65533;&#65533;&#65533;h&#65533;Yl &#65533;&#65533;&#65533;&#65533;"(&#65533;p&#65533;Pj&#65533;&#65533;&&#65533;&#65533;&#65533;>+HD&#65533;b&#65533;&#65533;&#65533;&#65533;&#65533;&#65533;&#65533; &#1604;c$&#632;&#22459;H&#65533;
&#65533;&#65533; &#65533;&#65533;&#65533;9&#65533;&#65533;&#923;&#65533;&#65533;&#65533;&#65533;{&#65533;&#65533;e:&#65533;~t&#992;&#65533;&#65533;S&#65533;&#65533;&#65533;&#65533; &#65533;z<&#65533;&#65533; &#65533; &#65533;&#65533;&#65533;&#65533;b&#65533;&#65533;&#65533;	&#1191;&#65533;.b$(-9&#65533;xD&#65533;$XB#T&#65533;G&#65533;&#65533;&#65533; \p&#65533;&#65533;&#65533;&#65533;#&#65533;&#65533;<&#65533; &#65533;&#502;y&#65533;>&#65533;&#65533;&#65533;K&#65533;&#800;&#65533;@6Q7&#65533;x&#65533;&#65533;&#65533;&#65533;&#65533;&#65533;&#65533;&#65533;&#65533;&#65533;'e&#65533;&#65533;&#65533;# FJ&#65533;	&#65533;&#65533; &#65533;&#65533;"&#65533;&#65533;&#65533;i&#65533;-	K,&#65533; &#65533;b&#65533;@A&#65533; &#65533;&#65533;&#65533; j&#65533;&#65533;'i&#65533;&#65533;f1H&#65533;&#65533;&#65533;&#65533;&#65533;FL+&#65533;&#65533;cP&#65533;A%D&#65533;&#65533;&#65533;&#65533;&#65533;U&#65533;P1&#65533;p&#65533;P&#65533;&#65533;&#65533;&#65533;&#65533;0$s&#65533;&#65533;;R&#65533;T&#65533;&#65533;&#65533;&#514;&#65533;X&#65533;,&#65533;#ID&#65533;	&#65533;&&#65533; DG+&#65533;&#65533;D&#65533;P k&#65533; &#1588;8$&#65533;:&#65533;&#65533; '&#65533;&#65533;&#65533;&#65533; <&#65533;`&#65533;!&#65533;&#65533;&#65533;H&#1298;&#65533;.&#1173;&#65533;4_a&#65533;&#65533;&#65533;&#65533;a&#65533;&#65533;M;&#65533;&#1425;&#65533;&#65533;KH&#65533;&#65533;t#0-d&#65533;&#65533;y&#65533;&#65533;<&#1152;?>$NI&#1326;"&#65533;Q&#65533;&#408;&#65533;P(C&#65533;&#65533;<")=&#1560;^H&#65533;y&#65533;k&#65533;
A&#65533;A&#65533;&#65533;&#65533;&#65533;ed&#65533;CQ&#65533;&#150;i&#65533;&#65533;(e&#65533;	&#65533;IL&#65533;&#65533;eg(&#65533;&#65533;)&#65533;&#65533;
g&#65533;h&#65533;hG&#65533;&#65533;v;(&#65533;K&#65533;&#65533;	x&#65533;NnF)B&#65533;&#65533;f&#65533;6&#65533;p) &#65533;7&#65533;`GP&#65533;t\&#65533;
#&#65533;
Q*D&#65533;&#65533;&#65533;>&#65533;Y>&#65533;&#65533; -&#65533;sX@&#65533;&#65533;*.8&#65533;&#65533;&#65533;&#65533;&#65533;&#65533;&#53511;<&#65533;&#65533;&#65533;: &#65533;&#65533;CAMD &#549; &#65533;&#65533;&#65533;&#65533;&#65533;<&#65533;&#65533;&#65533;&#65533;b&#65533;&#65533; &#65533;
&#65533;@0&#65533;&#65533;&#320;&#65533;FqZ^0bn&#65533;a$&#65533;&#640;F&&#65533;&#65533;`&#65533;*&#65533;&#65533;UNt &#65533;|&#65533;#6!px&#65533;&#65533;&#65533;&#65533; U$&#65533;&#65533;0&#65533;O&#65533;~&#65533;&#65533;&#65533;E/&#65533;j&#65533;I&#65533;J)&#65533;?&#65533;&#65533;&#65533;)&#65533;&#65533;&#65533;&#65533;&#65533;4&#65533;9&#65533;&#65533;&#65533;R&#65533;$Op@KR &#65533;/*&#65533;&#65533;9`Z_)&#538;&#65533;h&#65533;&#65533;@Nd&#1090;b&#65533;&#65533;&#65533;&#65533;&#65533; z&#65533;A&#65533;&#65533;&#65533;V&#65533;&#65533;hDA&#65533;&#65533;v&#65533;8%^&#65533;D&#65533;&#65533;&#1556;&#65533;,E&#65533;&#65533;
&#65533;&#65533;Ad&#65533;0&#514;	~K&#65533;&#65533;&#65533;B&#65533;A&#65533;&#65533;&#65533;Aa&#65533; &#65533;p&#65533;j6&#65533;&#65533;sXd1&#65533;	&#57639; &#65533;<&#65533;&#65533;b&#65533;&#65533;&#65533; -&#65533;&#65533;&#65533;&#65533;&#65533;&#451;&#65533;er&#65533;G&#65533;&#65533;&#65533;Aa&#65533;A&#65533;&#65533;&#65533;x$&#65533; J&#65533;!=&#65533;&#527;&#65533;K`&#65533;&#1160;&#65533;&#65533;&#65533;&#65533;D&#65533;h&#65533;&#65533;f&#65533;6&#65533;zD&#65533;~^&#65533;'&#65533;`&#65533;2&#65533;&#65533;d$FL&#65533;&#65533;TY%T\YXfeu&#65533;t&#65533;Yj&#65533;&#65533;v&#65533;T-g)&#65533;&#65533;&#1330;&#65533;&#65533;&#65533;&#65533;5&#65533;q]&#65533;R&#65533;S8&#65533;&#65533;D&#65533;_NQ&#65533;TS/&#1144;f&#1168;&#65533;&#65533;&#65533;F3S&#65533;&#65533;&#65533;&#1316;V&#65533;a&#65533;3&#65533;&#65533;j&#65533;&#65533; d~Kh&#65533;l&#65533;&#65533;&#65533;&#65533;&#65533;&#65533;&&#65533;-&#65533;y&#65533;3&#1870;&#65533;&#65533;:&#65533;!&#65533;&#65533;z&#65533;P&#65533;x'n&#65533;Ai&#65533;&#65533;e1&#65533;&#65533;&#65533; RJ&#65533;J{De&#65533;1&#65533;&#1155;&#65533;&#65533;&#65533; &#65533;(&#65533;&#65533;J&#65533;&#65533;&#384;X&#65533;2V&#65533;&#65533;AvB&#65533;&#65533;CR&#65533;&#65533;&#65533;N&#65533;&#65533;f"&#65533;&#770;!&#65533;ER&#65533;&#65533;&#65533;&#65533;&#65533;&#65533;&#65533; &#132;&#65533;&#65533;&#1694;&#65533;x&#65533;&#65533;]&#65533;4,&#65533; _&#65533;D]Q&#65533;&#65533;&#65533;&#65533;&#65533;&#65533;&#65533;h&#65533;\&#65533;C &#65533;&#65533;!&#65533;&#65533;nSP,2x&#65533;!0&#65533;Bw'+f&#65533;&#65533;&#65533;&#65533;D5&#65533;A&#811;&#65533;&#65533;&#65533; &#65533;@E&#65533;=&#65533;&#65533;&#65533;&#65533;+A4&#65533;&#65533;&#131;&#65533;@&#65533;H&#65533;&#65533;&#65533;
U&#65533;&#65533; &#65533;bk\ag&#65533;&n&#657;[&#65533;&#65533;Y&#65533;Cs&#65533;]&#65533;v&#65533;2&#65533;&#65533;dya&#65533;&#65533; V&#65533;&#65533;P&#65533;&#65533;&#65533;&#65533;&#65533;&#65533;t6!&#65533;&#65533;X&#65533;B&#65533;&#65533;	&#65533;&#65533;&#65533;&#65533; 
&#65533;^&#65533; &#65533; ^&#65533;&#65533;?&#65533;6&#65533;|&#65533;G&#65533;&#65533;dA&#65533;&#65533;/&#65533;&#65533;U&#65533;&#65533;?&#65533;p&#65533;&#65533;X&#65533; -a&#65533;&#65533;v&#65533;&#65533;ib&#65533;0FOK<&#65533;&#65533;&#65533;XaJ<&#65533;tA)Em&#1598;Q\&#65533;uE&#65533;q\r\6&#65533;rh&#65533;&#65533;t&#65533;]&#65533;R&#65533;z&#65533;!
&#912;&#65533;3&#65533;&#65533;&#65533;S&#65533;#y&#65533;&#65533;S&#65533;&#65533;4&#65533;U&#65533;1&#65533;PA&#65533;&#65533;&#65533;&#65533;&#65533;&#65533;&#65533;"&#65533;&#65533;!]&#65533;&#65533;&#65533;X&#65533;&#65533;&#65533;&#65533;&#65533;&#65533;&#65533;^r&#65533;&#65533;&#65533;&#65533;_&#65533;&#65533;&#65533;m9&#65533;&#65533;&#65533;&#65533;8&#65533;&#65533;c~&#65533;&#1759;B&#65533;&#65533;G&#65533;!D&#65533;dl&#65533;@4GD&#65533;A&#65533;&#65533;>&#65533;La&#65533;&#65533;&#65533;?&#65533;&#65533;&#65533; x,k8&#65533;&#65533;&#65533;B&#65533;4&#65533; &#65533;TF&#65533;b&#65533;&#65533;&#65533;&#65533;d&#65533;Fd2&#65533;)F)d&#65533;
&#65533;xm&#65533;$&#65533;R!z&#65533;&#65533;"DTr&#65533; &#65533;&#65533;&#65533;&#65533;B&#65533;x&#65533;r&#65533;&#65533;=
b&#65533;&#65533;&#65533;&#65533;s&#65533;"&#65533;F&#65533;&#65533;AnK @T&#65533; &#65533; &#65533;&#65533;&#65533; &#65533;&#65533;&#65533;
B&#65533;&#65533;&#65533; &#65533;&#65533;&#65533;`&#65533;&#65533;#&#65533;&#65533;`&#65533;`&#65533;&#65533;Jh&#65533;K&#65533;&#65533;&5&#65533;b&#65533;&#65533; &#65533; &&#65533;M&#65533;&#65533;c>"L &#1338;&#65533;&#65533;&#65533;a&#65533;>&#65533;&#65533;2t&#65533;&#653;&#65533;
"&#65533;`)&#65533; A&#65533;.%R&#65533;&#65533;*7&#65533;V&#65533;&#65533;^&#65533;&#65533;&#65533;&#65533;@&#65533;V.WX&#65533;` &#1057;&#65533;&#65533;&#65533;&#65533;&#65533;&#65533;V(&C&#65533;&#65533;&#65533;&5&#65533;di&#65533;&#65533;(,&#65533;t&#65533;
&#65533;GF
[&#65533;d&#65533;M&#65533;&#366;&#65533;&#65533;DBv&#65533;&#65533;M&#65533;$&#65533; &#65533;A!!^&#65533;!\A^r&#65533;&#65533;&#337;<&#65533;#t&#65533;&#65533;@#&#65533;`#	>&#65533;&#65533; f&#65533; R`8&#65533;&#65533;!&#65533;&#65533;&#65533;&#65533;&#65533; &#65533;A'J):&#65533;b&#65533;+*&#65533;XD&#65533;&#65533;&#65533;B&#65533;^@&#65533;L/F&#65533;(&#65533;&#65533;@&#65533;"FD&#65533;*o&#65533;jlZ&#65533;b&#65533;&#65533;&#65533;&#65533;&#65533;&#546;-n&#65533;-&#65533;&#65533;.&#65533;&#65533;&#65533;L&#65533;&#65533;&#65533;&#65533;@&#65533; N -&#65533;j&#65533;&#682;li:&#65533;&#65533;&#1708;&#65533;.&#65533;v/'&#65533;&#1548;&#65533;&#65533;&#509;&#65533;	
&#65533;&#65533;&#65533;&#65533;as&#65533;)q0p&#65533;F*&#65533;&#65533;*&#65533;fp&#65533;&#65533;|&#65533;&#65533;,'&#65533;&#65533;&#65533;D&#160;&#65533;&#65533;&#1520;&#65533;&#65533;p{&#65533;yb+R&#65533;&#65533;&#65533;G&#65533;&#65533;
&#65533;<"&#31362;d&#65533;Rd&#65533;&#65533;B&#65533; )`.V)o&#65533;&#65533; B&#65533;&#65533;&#65533;&#65533;&#65533; lD{CG&#65533;7&#1187;<&#65533;&#65533;7&#65533;&#65533;)G3&#65533;&#65533;!r&#65533;n&#65533;A&#65533;<"&#65533;&#65533;`*&#65533; h&#65533;&#65533;D&#65533;&#65533;&#65533;D&#65533;&#65533;&#65533;&#271;&#65533;+&&#65533;"&#65533;&#571;&#65533;&#65533;&#65533;B&#65533; &#65533;&#65533; &#65533;'&#65533;&#65533;P&#65533;n&#65533;&#65533;$&#65533;&#65533;&`&#65533;&#65533;I&#65533;&#65533;&#65533; &#65533;$3b &#65533;XA X&#65533;B\&#65533;&#65533;&#65533;&#65533;~&#65533;&#65533;B&#65533;&#65533;L`7Q&#65533;&#1273;&#65533;&#65533; &#65533;&#65533;&#65533;^&#65533;&#65533;&#65533;&#65533;&#65533;!(&#65533;&#65533;&#65533;,&#65533;.t&#65533;Qa4.T!LZ&#65533;\d&#65533;C&#65533;&#65533;&#65533; b&#65533;&#65533;&#65533;7
&#65533;	&#65533;	&#65533; &#65533;A`&#65533;&#65533;u@`&#65533; &#65533; &#65533;e&#65533;<&#65533;,&#65533;h&#65533;&#65533;
&#65533;m&#65533;#&#65533;&#65533; &#65533;&#65533;&#65533;8IuO&#65533;$&#65533;Xv&#65533;&#65533;&#1186;fR,Rd$+j&#65533;&#65533;D&#65533;eVF&#65533;h&#65533;&#65533;&#65533;(`F.&#65533;&#65533;&#65533;jfZ6/e&#418;+&#65533;!0N&#65533;%u&#65533;:@&#65533;&#65533;&#65533;,&#65533;hr1&#65533;H&#65533;v&#65533;j&#65533;&#133;&#65533;&#65533;4'&#65533;&#65533;<d@(&#65533;&#65533;mF"&#65533;&#65533;&#65533;4&#65533;4&#65533;&#65533;&#65533;U&#65533;uo>&#65533;8*&#65533;:&#65533;c*&#65533;&#65533;&#65533;:
&#65533;&#65533;e$&#65533;/&#65533;&#65533;.g<*&#65533;H&#65533;&#65533;A&#65533;&#1671;F&#1070;
 &#65533;&#65533;J&#65533;&#65533;B&#65533; d&j&#65533;&#65533;&#65533; [&#65533;~&#65533;-}&#65533;'C&#65533;&#65533;a&#65533;&#65533;8&#65533;J&#65533;"Dw&#65533;&#65533;&#65533;
"w &#65533;0u B&#65533;&#65533;pmd
&#65533;&#65533;*E&#65533;&#567;&#65533;&#65533;&#65533;&#65533; &#65533;2W&#65533;&#65533;3&#65533;&#65533;G&#423;&#65533;&#65533;MQ&#2005;|&#65533; F@&#65533;~P^&#65533;&#65533;H
 &#65533;&#65533;)&#65533;@I5K 	&#65533;`&#65533;&#65533;al`X&#65533;&#65533;&#65533;<d&#65533;&#65533;&#65533;&#65533;P'&#65533;(&#65533;&#65533;&#65533;&#65533;&#65533;TD^m&#65533;&#65533;&#65533; &#65533;&#65533;&#65533;=&#65533;&#65533;7&#65533;ILV&#65533;>!&#65533;&#65533;/&#65533;D&#65533;`&#65533;&#65533;&#65533;bR&#65533;&#65533;&#65533;&#65533;m&#65533;R&#65533;V.&#65533;b&#65533;.&#65533;&#65533;HT	&#65533;&#65533;&#65533;&#390;'p`&#65533;:"&#65533;&#65533;&#65533;jq&#65533;&#65533;&#65533;&#65533;+&#65533;r2&#65533;<&#65533;
&#65533;&#65533;&#65533;&#65533;!&#65533;	&#65533; &#65533;&#65533;&#65533;PB&#65533;`m9@`
%"^d&#65533;&#65533;&#65533;PB^ !&#65533;>&#65533;D)&#65533;&#65533;&#65533;p#F	"&#65533;R&#65533;C&#65533;"n	b&#65533;A&#65533;&&#65533;G&#65533;&#65533;(&#65533;AX$x&#65533;'&#65533;i,&#65533;BI&#65533;	d&#65533;&#65533;*&0&#65533;8&#65533;&#432;4&#65533;`&#65533; vf&#1794;&#65533;
B&#65533;&#65533;&#65533;.&#258; &#65533;&#65533;!f&#65533;N
#Ni&#65533;&#65533;&#65533;0&#65533;j(&#65533;j&#65533;&#65533; 6cl&#65533;'p&#65533;n &#65533;yb4&#65533;&#65533;m&#65533;)&#65533;^&#65533;&#65533;|&#65533;&#65533;&#65533;&#65533; 5&#65533; |s&#65533;&#65533;&#65533;&#65533;4eI&#65533;K,r&#65533;r&#1685;rJUH&#65533;&#65533;T&#65533;&#65533;{4I&#65533;&#65533;&#65533;&#65533;F,"0&#65533;	&#65533;Cl)&#65533;&#65533;&#65533;D&#65533;1=&#65533;F&#65533;1&#65533;&#65533;&#65533;B&#65533;&#65533;4&#65533;!-&#65533; &#65533;&#65533;]j&#1484;&#65533;&#65533;x&#65533;&#65533;&#65533;&#65533;*&#65533;*+f&#65533;2&#65533;&#65533;&#65533;`E&#65533; &#65533;&#65533;r&#65533;0	&#65533; &#65533;&#65533;`&#65533;`&#65533;78&#65533;&#65533;q>"~B}&#65533;&#65533;&#65533;&#65533; < S&#65533;&#65533; &#65533;({&#65533;&#65533;#&#65533;5&#65533;&#65533;&#65533;&#65533; &#65533;&#65533;G&!&#65533;&#65533; &#65533;&#65533;&#65533; &#65533;T
&#65533;J&#65533;&#65533; [J&#65533;&#65533;\&#65533;`&#65533;T&#65533;NM&#65533;x&#65533;!&#65533;@7&#65533;.z&#65533;&#65533;n&#65533;&#65533;&#65533; &#65533;&#65533;&#65533;0"&#65533;
u&#65533; 6&#65533;&#65533;	Z7&#65533;G&#65533;&#65533;A(&#65533;&#65533; &#65533;&#65533;&#65533;e1&#65533;&#65533;r&#65533;&#65533;&#65533;2&#65533;&#65533;a&#65533;^NA&#65533;&#65533;&#65533;5&#65533;&#65533;`|&#65533;&#65533;&#65533;&#65533;)&#65533;&#65533;&#65533;N}&#65533;&#65533;&#65533;$&#65533;&#65533;&#65533; 6Y!
<&#65533; b&#65533; ~&#65533;}&#65533;a&#65533;	&#65533;&#65533;&#65533;V&#65533;*@	&#65533;V&#65533;&#65533;~&#65533;&#65533;vJ>G&#65533;&#65533;`,&#65533;&#65533;&#65533;&#65533;
&#65533;&#65533;!py&#65533;&#65533;t&#65533;&#65533;&#65533;AZT&#65533;*&#65533;fH&#65533;'&#65533;&#65533;HC&#65533;T&#65533;(&#65533;4X&#65533;(&#65533;BkFX&#65533;n&#65533;r&#65533;"Cv&#65533;&#65533;&#65533;z&#65533;x&#65533;&#65533;b&#65533;Cl,-D&#65533;&#65533;&#65533;Lw&#65533;&#65533;&#65533;&#65533;w&#65533;in&#65533;2v&#65533;xu&#65533;3&#65533;&#65533;&#1292;&#65533;.&#65533;&#65533;&#65533;&#65533;D&#65533;8&#65533;&#65533;"&#65533;&#65533;q&#65533;.@D&#65533;&#65533;&#65533;d&#65533;&#65533;&#65533;{k:R&#65533;79&#65533;o9&#65533;R{&#65533;:&#65533;&#65533;&#65533;&#65533;I&#65533;&#65533;	N=8STyd]&#65533;&#65533;~!&#65533;&#65533;&#65533;r|#<&#65533;&#65533;&#65533;rpX&#65533;F@D&#65533;A&#65533;&#65533;*H&#65533;B%09E"8&#65533;&#65533;ye&#65533;ng&#65533;&#65533;&#489;&#65533;&#65533;&#41047;&#65533;1{&#65533;d:&#65533;br"&#65533;l&#65533;&#65533;f&#65533;.&#65533;&#65533;`%&#323;B &#65533;APVB&#65533;&#65533;&#65533;Jb&#65533;m&#65533;&#455;u&#65533; &#65533;c&#65533;&#65533;&#65533;&#65533;&#65533;&#65533;W&#301;d&#65533;&#65533; &#65533;&#65533; &#65533;@} &#65533;b&#1717;&#65533;P&#65533;d&#65533;?B $&#65533;`&#600;!&#65533;&#65533;@AMv&#65533;&#514;+&#65533;&#65533;
&#65533;&#65533;8&#65533;&#65533;&#65533;&#65533;&#65533;&#65533;&#65533;P&#65533;BeD&#65533;&#65533;!&#65533;&#65533;	L`&#65533;&#65533;&#65533;&#1608;K&#65533;&#65533;Kh&#65533;&#65533;V&#65533;&#65533;8&#65533;&#65533;&#65533;S &#65533;
$&#65533;&#65533;aSj&#65533;8@7&#65533;&#65533;(&#65533;&#65533;&#714;L`&#65533;&#65533;&#65533;U&#65533;T%&#65533;&#65533; &#65533;&#65533;&#65533;&#65533;`&#65533;W&(@_&#65533;&#65533;,&#65533;&#1552;&#65533;:`&#65533;x&#65533;Ip&#65533;&#65533;`&#65533;&#65533; Q&#65533;&#65533;m&#65533;&#65533;&#65533;&#65533;&#65533;&#1014;&#65533;&#65533; ~A&#65533; &#65533;&#65533;&#65533;
&#65533;U&#65533;f. &#65533;&#65533;&#65533;&#65533;&#65533;&#6465;3V&#65533;"&#65533;U&#65533;` &#65533;E}$DBpCZ&#65533;)"&#65533;&#65533;m&#65533;q+H!&#65533;y&#65533;&#65533;&#65533;{b&#65533;J&#65533;(&#65533;bZ&#65533;&#65533;&#65533;C&#65533;&#65533;gJw&#65533;Gii&#65533;n&#65533;&#65533;&#65533;&#65533;&#65533;l&#65533;&#847;cY',<&#65533;eB&#65533;&#65533;&#65533;&#65533;v&#676;&#65533;&#65533;&#65533;x&#65533;&#65533;&#65533;07&#65533;f3.#&#65533;"4>'&#65533;&#65533;<&#65533;&#65533;&#65533;&#65533;<&#65533;\&#65533;&#1159;&#65533;pe7l:|q&#65533;tZ9&#65533;`R&#65533;&#65533;&#65533;7&#65533;&#65533;&#65533;&#65533;#&#65533; &#65533;OT&#65533;&#65533;&#65533;&#65533;&#65533;+&#65533;7&#65533;&#65533;&#65533; &#65533;&#65533;
F&#65533;#Db&@[d&#65533;&#65533;&#65533;&#1061; @&#65533;0&#65533;&#65533;De&#65533;3&#65533; &#65533;&#65533;t&#65533;q1+/&#65533;j(X&#65533;&#65533;DN&#65533;&#65533;&#235;&#65533;
&#65533;&#65533;#&#65533;&#65533; Y&#65533;0&#65533;(lG&#65533;&#65533;&#65533;&#65533;&#65533;&#1418;!&#65533;&#65533;<Y3#~#*&#65533;&#65533;&#65533;]?&#65533;H&#65533;&#2595;&#65533;9&#65533;&#1173;m&#65533;&#65533;&#65533;&#65533;&#65533;&#65533;#&#65533;p&#65533;88&#65533; &#65533;m&#65533;&#65533;;m`&#65533;A5&#65533;h&#65533;Kb&#65533; &#65533;&#65533;&#65533;&#65533;p &#65533;&#65533;&#65533;&#65533;&#65533;P!)&#65533;&#65533;&#65533;-&#65533; {&#65533;.<&#65533; nb@&#65533;s&#65533;B&#65533;&#65533;!&#65533;
&#65533;&#65533;A(&#65533;&#65533; &#65533;n&#65533;hVS&#65533;V&#65533;{&#17928;&#65533;~&#65533;fn&#65533;YeU&#65533;HUr&#65533;&#65533;&#65533;&#65533;&#65533;b&#65533;b&#65533;C&#65533;tM&#65533;M>&#65533;
d &#65533;&#65533;g&#65533;&#1170;,!&#65533;&#65533;&#65533;&#65533;&#65533; &#65533; [&#65533;&#65533;&#65533; &#65533;&#65533;&#65533;	&#65533;&#65533;h&#65533;&#65533; [&#65533;A&#65533;	&#65533; &#65533;o&#65533;s&#65533;&#65533;&#65533;&#305;&#65533;H&#65533;&#65533;&#65533;&#65533;o}#
&#65533;&#65533;&#65533;bf&#65533;P&#65533;&#65533;&#65533;&#65533;&#65533;&#65533;&#65533;oFD&#65533;Y4w'.F&#65533;&#65533;&#65533;&#65533;c&#65533;4)&#65533;b&#65533;&#65533;&#65533;P&&#65533;3&#65533;!^&#65533;&#1154;M?&#65533;&#65533;&#65533;&#65533;#zM&#65533;M&#65533;&#65533;jo&#65533;&#65533;&#987;&#65533;xe &#65533;&#65533;'&#65533;&#65533; &#65533;&#65533;2\&#65533; B&#65533;k&#65533;	&#65533;M5F#&#65533;&#65533;~&#65533;`!vc.?&#65533;+&#65533;&#65533;&#65533;qC&#65533;&#65533;&#65533;s#&#65533;z&#65533;p6&#65533;{;&#1932;Y&#65533;#t&#65533;&#65533;&#65533;w;d&#65533;]&#65533; Xv`A&#65533;&#65533;&#65533;	&#65533;/&#65533;BC&#65533;&#65533;B&#9029;{Ied&#8143;!o&#65533;&#65533;&#65533;(<&#65533;(&#65533;%&#65533;&#65533;&#65533;m$&#65533;&#65533;1&#65533;`&#65533;.&#65533;&#65533;)@"RF&#65533;U&#65533;&#65533; &#65533;&#65533;C&#65533;j&#65533;&#65533;&#65533;(g  &#65533;&#49233;&#1727;,F&#65533;&#65533;&#530;% A&#65533;<^Z(m&#65533;&#65533;&#65533; h	7&#65533;&#65533;b&#65533;ep7/^&#65533;&#65533;.&#1323;&#65533;]&#65533;p&#65533;0&#65533;&#65533;&#65533;j}&#65533;&#853;&#65533;@&#65533;&#65533;&#65533;&#65533;	&#65533;&#65533;&#65533;B,{&#65533;&#65533;:&#65533;&#65533;&#1124;K&#65533;p&#65533;Y&#65533;3&#65533;"'&#65533;&#65533;&#65533;&#1087;&#65533;4&#65533;.&#65533;FIh&#65533;&#65533;t&#65533;x&#65533;&#65533;&#65533;&#65533; &#65533;'Ht&#65533;&#65533;&#65533; &#65533;P&#65533;&#713;&#65533;&#65533;&#65533;Gq&#65533;&#65533;&#65533;ABN&#837;@&#65533;&#65533;E&#65533;V&#65533;&#65533;X&#884;&#65533;&#65533;&#65533;wo&#65533;&#65533;&#65533;YA|&#65533;0A&#65533;&#65533;3&#65533;p1&#65533;&#1624;`B&#65533;<&#65533;P6[$&#65533;&#65533;fa\&#65533;&#65533;u&#65533;\&&#65533;&#65533;&#65533;8&#65533;S&#65533;&#65533;&#65533;H&#65533;Q2&#65533;&#65533;Ov&#65533;&#65533;2Xb\&#65533;p&#65533;|&#65533;&#65533;%`X&#65533;&#1040;YA&#65533;&#65533;&#65533;(&#65533;&#65533;BIZ"&#65533;&#65533;&#65533;@&#65533;&#65533;AP
3p&#65533;O0"1%w&#65533;&#65533;&#65533;?i&#65533;&#65533;&#65533;hg&#1344;H)&#65533;&#65533;G&#65533;&#65533;&#65533;&#65533;?&#65533;l&#65533;'	&#65533;&#65533;&#65533;&#65533;?2#&#65533;?4M#&#65533;y&#65533;&#65533;2VD&#65533;)&#65533;&#65533;0K(&#65533;I&#65533;1&#65533;0c4V&#65533;&#65533;)\&#65533;&#65533;3j&#65533;p!&#65533;&#65533;&#65533;FC/&#1925;&#65533;&#65533;&#65533;F/&#65533;.&#65533;j&#65533;&#65533;&#65533;&#515;y&#693;&#879;&#65533;t&#65533;g&#65533;&#65533;&#65533;&#65533;7+&#65533;&#65533;S&#65533;b&#65533;&#65533;q&#65533;&#65533;(&#65533;\p&#65533;g\&#65533;5'A&#65533;,G[&#65533;&#65533;Kn&#65533;&#65533; &#65533;~V&#65533;U&#65533;&#65533;&#65533;pe@H}&#65533;&#1534;}&#65533;&#65533;&#65533;Xw&#65533;KX6 A
t A`&#65533;P*V&#65533;R&#65533;&#65533;&#65533;&#65533;?&#65533;q&#65533;I=&#65533;&#1027;J&#65533;&#65533;&#65533;l-&#65533;&#65533;&#65533;T&#65533;=B&#65533;&#1392;P&#65533;&#65533;&#65533;
Q&#65533;Q&#65533;&#65533;pF0&#65533;H&#65533;PCUQEM5&#65533;&#65533;^{!&#65533;010P&#65533;U_&#65533;Qm&#65533;&#65533;&#65533;&#65533;R!my&#65533;&#65533;W&#65533;}&#65533;U&#65533;_&#65533;&#65533;&#1662;p&#65533;af&#65533;T&#65533;H,pfo&#65533;v&#65533;MZ&#65533;&#65533;S&#65533;&#65533;&#65533;&#65533;&#65533;MP!u&#65533;F&#65533;&#65533;L)&#65533;&#65533;p&#65533;&#65533;&#65533;&#35208;B&#65533;a&#65533;&#65533;&#65533;&#65533;Q9-t&#65533;&#65533;&#1177;"&#65533;w5&#65533;'&#65533;y&#65533;a&#65533;&#65533;,}&#65533;;&#65533;&#65533;&#65533;*9&#65533;@&#65533;q&#65533;&#65533;SB&#65533;'+&#65533;&#65533;&#65533;'Q&#65533;&&#65533;&#65533;&#65533;&#65533;	|<,R&&#65533;&#65533;&#65533;&#65533; &#65533;_h!Y&#65533;d&#65533;@)&#65533;:&#65533;a&#65533;H0&#65533;&#65533;"&#65533;&#65533;/&#65533;L&#65533;c&#65533;&#65533;&#65533;A&#65533;&#65533;s&#65533;&#65533;B&#65533;&#65533;&#65533;L&#65533;&#65533;$%1&#65533; ` &#65533;E`&#65533;&#65533; &#465;&#65533;&#65533;&#65533;&#65533;&#65533; &#65533;"H&#65533;n&#65533;$&#65533;&#65533;	M&#65533;&#65533;&#65533;&#65533;&#65533;y&#65533;&#65533;&#65533;S&#65533;&#65533;1
~&&#65533;x&#65533;&#65533;&#65533;D(&#65533;&#65533;&#65533;&#65533;&#65533;B&#65533;%C&#65533;&#65533;&#65533;&#65533;&#65533;Bxlb&#65533;&#65533;&#65533;&#65533;p&#65533;4EdGW&#65533;&#65533;>0&#65533;&#65533;}`&#65533;P&#65533;"/>E&#65533;&#65533;D;M&#621;N&#65533;*R&#65533;&#65533;&#65533;b&#65533;&#65533;H;\&#65533;&&#65533;!&#65533;&#65533;&#65533;e&#65533;BC &#65533;zR&#65533;&#258;Z_&#65533;K&#65533;&#65533;&#65533;\&#65533;&#65533;&#65533;D*r&#65533;&#65533;iC&#65533;)z&#65533;&#65533;^s&#65533;&#65533;&#65533; &#65533;0n&#65533;&#65533;&#65533;H&#65533;&#65533;/&#65533;L_&#65533;&#65533;&#65533;&#65533;S&#65533;1&#65533;&#65533;&#65533;\$wd$7 LLv2&#65533;&#65533;D.0{&#65533;&#65533;&#65533;&#65533;&#1312;]&#65533;p&#65533;w&#65533;(&#65533;l&#65533; H&#65533; A\D&#65533;LP
S&#65533;G&#65533;&#65533;&#65533;<I&#65533;&#65533;K&#65533;&#65533;R&#65533;&#65533;&#65533;`B"&#65533;&#1413;&#65533;&#65533;&#65533;0~&#65533;c&#65533; 0&#65533;)&#65533;l{F&#65533;&#65533;&#65533;&#65533;8&#65533;2&#65533;&#65533;&#65533;?&#65533;&#65533;&#65533;l&#65533;3&#57508;C
A&#65533;!e&#65533;hlPc&#65533;k&#65533;E&#65533;&#65533;a&#65533;<&#65533;&#465;&#65533;&#65533;!&#65533;I{&#65533;	M"H&#160;&#65533;p&#65533;&#65533;s&#65533;f&#313;&#65533;Q:'&#65533;&#65533;u^&#65533;.8N&#65533;&#65533;\<&#65533;>&#65533;&#65533;&#65533;eRs&#65533;&#65533;N$&#65533;&#65533;&#65533;X&#65533;&#65533;&#65533;&#65533;"RA&#325130;&#65533;&#65533;&#65533;&#65533;&#65533;&#65533;e&#65533;&#65533;Go&#65533;@&#65533;cny&#65533;&#1559;c&#65533;A,&#65533;&#65533;A_&#65533;&#65533;p&#65533;
Ds&#65533;&#1361;&#65533;H&#65533;a8&#65533;&#65533;+J8&#65533;Ab&#65533;&#65533;&#65533;'U&#65533;&#65533;D&&#65533;&#65533;&#65533;&#65533;D&#149;&#65533;&#65533;&#65533;-&#65533; &#1754;$x34L &#65533;&#65533;&#1508;&#65533; &#65533;&#65533;#L&#65533;KX&#65533;-&#65533;%&#65533;2F`&#65533;&#65533;&#65533;&#65533;g6&#275;1r8&#65533;t&#65533;S?|	ZH&#65533;!&#65533;&#825;&#65533;zb%&#65533;&#65533;JP6&#65533;&#65533;&#65533;&#65533;*B	&#65533;x&#65533;'&#65533;&#65533;&#65533;&#65533;&#65533;&#65533;&#65533;&#65533;)&#65533;&#65533;&#65533;&#65533;j&#65533;&#65533;q&#11174;&#65533;F.&#65533;$H&#1873;&#65533;T &#65533; 7&#65533;&#65533;&#65533;&#65533;&#65533;L&#65533;&#545;&#1501;&#65533;&#65533;&#65533;&#65533;&#185;&#65533;&#65533;&#65533;&#65533;H&#65533;)&#65533;&#65533;	DBt&#65533;$&#65533;#K&#65533;v&#65533;&#65533;^pa1e(}&#65533;&#65533;&#65533;&#65533;G(&#65533;&#65533;u&#65533;&#65533;3\ &#65533;&#65533;!&#65533;&#65533;&#65533;&#65533; c&#65533;IL2[&#423;D;3&#65533;\&#65533;+&#65533;$&#671;&#65533;&#65533;L&#65533;u2[&#65533;&#65533;*&#65533;@&#65533;:&#65533;&#1112;R&#65533;&#65533;&#727;&#65533;jOL&#65533;&#65533;&#65533;P&#65533;i#1&#65533;&#65533;&#65533;bv&#65533;e&#65533;&#65533;&#65533;&#65533;&#65533;&#65533;I&#65533;&#65533;m&#65533;c#D&#65533;B&#65533;&#65533;&#65533;C&#65533; +&#65533;?4&#65533;&#65533;5&#65533;`G:&#65533;A&#65533;RM&#65533;&#65533;`&#65533;Pj&#65533;I&#65533;5m&#65533;D"&#65533;kD@&#1347;[5j"&#65533;&#65533;&#65533;<a!&#65533;$&#65533;?6&#65533;N&#65533;Pa Ats&#65533;< 9&#65533;&#65533;Ar&#65533;&#65533;&#65533;X"JBpp&#65533;&#65533;&#65533;S&#65533;&#65533;&#65533;467&#65533;&#65533;&#65533;&#65533; O&#65533;A>&#65533;&#65533;@&#65533;&#65533;&#65533;&#455;&#65533;AKK&#65533;&#65533;=&#65533;&#65533;&#65533;E,d&#65533;&#65533;&#65533;sx&#65533;!| &#65533;{&#65533; &#65533;Ymh&#65533;&#65533;&#65533;&#65533;&#65533;[&#65533;^&#65533;&#65533;&#65533;A&#65533;1:&#65533;7&#65533;b5&#65533;Dy&#65533;&#65533;4~&#65533;&#65533;$v&#65533;&#65533;#H0`&#65533;&#65533;&#65533;&#65533;&#65533;&#65533;@` 7&#65533;Y)T &#65533;BP&#65533;iE"&#65533;`#[&#65533;`&#65533; H&#65533;E&#65533;"&#65533;&#65533;.&#65533;K&#65533; &#65533;s&#65533;[\&#65533;&#65533;( !&#65533;&#65533;\2L&#65533; l&#65533;&#65533;<&#65533;F&#660;&#65533;e&#65533;&#65533;&#65533;&#65533;&#65533;Ld]N&#65533;;&#1977;&#65533;4d&#65533;&#65533;&#264;&#65533;&#65533;:&#65533;( B&#65533;&#65533;%&#65533;&#65533;!)&#65533;8x&#65533;&#65533;{_u&#65533;&#65533;(&#65533;0&#65533;@&#65533;&#65533;&#65533;:&#65533;&#65533;&#65533;	2&#65533;/&#65533;&#1023;&#65533;&#65533;&#65533;,Ppg#&#65533;&#65533;cq&#65533;a&#65533;&#65533;D&#1865;/XE&#65533;y&#65533;.}&#65533;&#65533;&#65533;&#65533;A&#65533;&#65533;&#65533;e6&#65533;&#65533;M"&#65533;&#65533;&#65533;&#65533;^&#65533;&#65533;&#65533;%&#65533;F&#65533;{&#65533;b!R&#65533;&#17548;>&#65533;,D&#65533;
&#65533;1&#65533;&#65533;&#65533;&#65533;&#65533;eD &#65533;&#65533;&#65533;0K&#65533;&#65533;1&#65533;E&#65533;&#65533;Lj&#65533;DLQ&#65533;&#65533;>7&#65533;c&#65533;'&#65533;5?&#65533;&#65533;&#65533;&#65533;'&#65533;&#65533;&#65533;&#65533;P~&#65533;i"eg&#65533;&#65533;&#65533;&#142;&#65533;&#65533;!S&#65533;e&#65533;&#65533;&#65533;4\&#65533;&#65533;1&#65533;&#65533;5"!0&#65533;aSJ&#647;W&#65533;&#65533;&#65533;&#65533;&#65533;Lpq&#65533;PqaP&#65533; 57.&#65533;{+.p%Q5QB&#65533;j"!8&#65533;&#65533;A&#65533;&#65533;&#65533;&#65533;S0	&#65533; &#65533;l~&j&#65533;&#65533;"A"S&#65533;&#65533; &#1014;=um&#65533;&#65533; ?@a&#65533;&#65533;r&#65533;s&#65533;>&#65533;&#65533;&#65533;&#65533;3&#65533;'&#65533;>A&#65533;p&#65533;s=&#65533;_eEW&#65533;&#65533;h5&#65533;&#65533;&#65533;&#65533;@&#65533;p  G&#65533;&#65533;&#65533;t0 t C
a&#65533;&#65533;9@&#65533;&#65533;g0&#882;'r"PC"&#65533;G&#1617;&#65533;@&#65533;"&#65533;&#65533;&#65533;H&#65533;r&#65533;&#65533;$V2Zb &#65533;UJp%&#65533;I%@\&#65533;z&#65533;1&#65533;P&#65533;@&#65533;A&#65533;D n&#65533;A>&#65533;&#65533;&#65533;H'&#65533;@r&#65533;&#65533;3&&#65533;G Uw]2t]&#676;'&#65533;B~&#65533;&#65533;~H&#65533;v&#65533;C&#65533;$&#65533;&GT&#65533;`
&#65533;
7&#65533;
C`	a&#65533;	a&#65533;&#65533;&#65533;	&#65533;`
&#65533;b&#65533;P&#65533;&#65533;#o0&#65533;wb&#65533;xZ&#65533;&#65533;'&#65533;&#65533; -Y&#65533;&#65533;X'&#65533;&#65533;C##`&#65533;G&#65533;&#65533;&#65533;!`&#65533;&#65533;x&#65533;Wi)&#65533;&#65533;G&#65533;&#65533;
[Bsr&#65533;&#65533;_&#65533;[vq!9 &#65533;&#65533;{,H&#65533;Ei7&#65533;&#65533;.,P	&#65533;f7&#65533;d&#65533;|cc&#65533;&#65533;6&#65533;6&#65533;&#65533;&#65533;&#65533; &#65533;&#65533;5&#65533;Wp&#65533;&#65533;&#65533;&#65533; fg&S&#65533;3U&#65533;QmH&#65533;~&#65533;&#65533;2_&#65533;:h)(&#65533; '&#65533;FQeC&#65533;&#65533;(&#65533;G'&#65533;<!&#65533;&#65533;tg!q8&#65533;" &#65533;F&#65533;C.cc6&#65533;&#65533;hhxU&#65533;&&#65533;F&#65533;&#65533;OqA#&#65533;&#65533;I&#65533;;&#65533;b&#65533;&#65533;ip&#65533;hq&#65533;&#65533;7&#65533;Q&#65533;&!&#65533;Q&#65533;P@D&#65533;&#65533;{s&#65533;V\&#65533;l&#65533;&#65533;l&#65533;y&#65533;&#65533;lR&#65533;&#65533;Pa&#65533;	&#65533;I&#65533; &#65533;&#65533;"v&#65533;+&#65533;&#65533;Ci4e;&#65533;*p)A&#65533;r"&#65533;AH&#1175;&#65533;b>&#65533;<&#65533;&#65533;&#65533;&#65533;Dh&#65533;&#65533;&#65533;V &#65533;&#65533;&#65533;&#65533;8d@tP}A"1 &#65533;&#65533;&#65533;p&#65533;W&#65533;&#65533;&#65533;`&#65533;<&#65533;p&#65533;(&#65533;LBP,0R?<pG&#65533;0`&#65533;&#65533;&#65533;-P &#65533;1%0&#65533;&#65533;$Jb%&#65533;@r&#65533;U&#65533;s&#65533;H&#65533;&#65533;z&#65533;1k&#65533;&#65533;@&#65533;%&#65533;&#65533;&#65533;j"H&#483;s&#65533;y&#65533;&#65533;'&#65533;<&#65533;y3$j&#65533;G&#65533;&#65533;ug&#65533;&#65533;&#65533;&#65533;&#65533;;uv~B,&#65533;rC&#65533;&#65533;&#65533;C&#65533;&#65533;&#65533;&#65533;> _&#65533;&#65533;&#65533; 
&#192;&#65533;@&#65533;&#65533;&#65533;&#65533;b
o 
~&#65533;&#65533;op	&#65533;&#65533;&#65533;&#65533;&#65533;r&#65533;~w_(*&#65533;&#65533;_V &#65533;&#65533;&#65533;&#65533;02s1&#65533;&#65533;p&#65533;&#65533;&#65533;&#65533;L&#65533;&#65533;&#65533;&#65533;	&#65533;&#65533;Z&#65533;%&#65533;=	.&#65533;A&#65533;90&#65533;&#538;&#65533;
&#65533;&#65533;i&#65533;&#65533;&#65533;i&#65533;&#65533;&#65533;&#65533;&#65533;iLI|&#65533;a &#65533;&#65533;c&#65533;I&#65533;&#65533;G&#65533;&#65533;&#65533;&#65533;&#65533;2&#65533;i&#65533;&#351;q@BJ&#65533;}B&#65533;"0]&#1738;&#65533;3&#65533;&#65533;Q&#65533;(&#65533;ee&#65533;0&#65533;q&#65533;$ &#65533;&#65533;cM=&#65533;v1&#65533;&#1412;Gn&#65533;S&#65533;:e!1!	x&#65533;&#1715;! &#65533;&#65533;`&#65533;&#1048;l&#65533;&#65533;JO9.&#65533;9&#65533;&#65533;&#65533;5ah&#65533;"&#65533;&#65533;&#65533;&#65533;O&#65533;JlpWw&#65533;9sqi&#65533;&#65533;&#65533;&#65533;&#65533;);&#20657;!.&#65533;.&#65533;Q&#65533;&#65533;&#65533;)+0d&#65533;&#65533;1S0&#65533;0&#65533;&#65533;q&#65533;
&#65533;Ifb9a@ &#1232;c&#65533;&#65533;&#65533;f4M$_&#65533;&#65533;i(&#65533;&#65533;A	&#65533;&#65533;&#65533; &#65533;&#65533;S&#65533;&#65533;!&#65533;"&#65533;	hE w &#65533;&#65533;N\&#65533;M&#65533;&#65533;{0 &#65533;&#65533; &#65533;I&#65533;&#65533;&#65533;1
y&#1079;}&#65533;6&#65533;&#65533;"&#65533;&#65533;"&r"&#65533;&#65533;y&#65533;SC&#65533;&#65533;&#65533;&#65533;&#65533;&#65533; V&#65533;&#65533;7 &#65533;&#65533;U"&#65533; &#65533;&#65533;&#65533;?;"~A&#65533;9&#65533;&#65533;) ?X&#65533;&#65533;&#65533;sw&#65533;&mrr&#65533;s&#65533;(&#65533;&#65533;1&#65533;&#65533;&#65533;&#65533;kH&#65533;KzG50&#65533;&#65533;&#1124;&#416;>8pD0BWJ&#65533;&#65533;*(&#65533;&#65533; &#65533;c4S
&#65533;SZ7&#65533;&#65533;
&#65533;`	&#65533;5=&#65533;&#65533;&#65533;&#65533;_&#235;&#65533;&#65533;v&#65533;&#1568;&#65533; _&#65533;&#65533;|j
G1&#65533;! >:p&#65533;(&#65533;w~&#65533;<t&#65533;&#65533;Ay&#65533;(^&#65533;&#13410;q&#65533;
&#65533;z&#65533;G"Ayb3"&#65533;&#65533;&#65533;&#65533;&#65533;%<&#65533;vRP&#65533;&#65533;&#65533;&#65533;*&#65533;&#187;&#65533;b+6&#65533;&#65533;b&#65533;&#65533;&#65533;,&#65533;[&#65533;'&#65533;&#65533;&#65533;|&#65533;&#65533;/}9&#65533;&#65533;vQ&#65533;&#65533;&#38407;&#65533;$&#65533;&#65533;U&#65533;}&#65533;&#65533;38@&#65533;7q9!e&#65533;&#65533;z&#65533;&#65533;k&#65533;2q)&#65533;S&#65533;v&#65533;L&#65533;$4&#65533;&#65533;G&#65533;&#65533;C&#65533;&#65533;&#65533;&#65533;Gs0=r\&#65533; N!&#65533;fq&#65533;&#65533; R&#65533;p&#65533;&#65533;u&#65533;&#65533;&#9805;&0&#65533;I6s&#65533;&#65533;&#65533;&#65533;&#65533;I"Q&#65533;&#65533;Uq1"Q&#65533;)&#65533;&#65533;q&#65533;&#65533;&#65533;&#65533;z&#65533;\&#65533;s&#65533;sq&#65533;&#65533;cj`&#65533;&#12593;&#65533;WRQ&#65533;&#65533;&#65533;+&#65533;0&#65533;&#65533;(&#65533;&#65533;E&#65533;2&#65533;]&#65533;&#65533;&#1990;!&#65533;&#65533;&#65533; &#65533;&#65533;6w&#65533;&#65533;`&#65533; &#764;&#65533;&#65533;&#65533; &#65533;&#65533;&#65533;&#65533;j&#65533;&#65533;&#65533;&#65533;Vk1&#65533;D&#65533;&#65533;d0sA&#65533;&#65533;u	&#65533;.&#65533;G&#65533;&#65533;&#65533;"&#65533;&#65533;>&#65533;p3&#65533;J~=1~&#65533;&#65533;I&#65533;  &#65533;&#65533;&#65533;B~&#65533;Q&#65533;\`&#65533;&#65533;ZZ&#65533;8$0FR&#65533;&#929;.`5&#65533;A&#65533;@;?g&#65533;&#65533;&#65533;J&#65533;j"6L"G &&#65533;2B&#65533;&#65533;&#65533;N&#65533;&#65533;&#1125;<`"N&#65533;"&#65533;&#65533;&#65533;&#65533;&#65533;'&#65533;P+&#65533;;&#65533;&#65533;&#65533;&#65533;&#65533;BN!`G&#65533;&#65533;&#65533;1&#65533;&#65533;&#65533;&#65533;&#65533;&#65533;W&#65533;&#65533;u&#65533;&#65533;&#65533;&#65533;
&#65533; s`&#65533;&#65533;&#65533;~&#65533;	&#65533; 
&#65533;	_&#65533;lx&#65533;&#65533;&#65533;&#65533;&#65533;(&#65533;GM	F&#65533;&#65533;&#65533;w&#65533;7y&#65533;G&#65533;	 &#65533;&#65533;J'<&#65533;&#65533;,&#65533;&#65533;b&#65533;&#65533;&#65533;b&#1167;&#65533;/&#65533;&#65533;&#527;&#65533;;6&#65533;C<&#65533;&#1763;&#65533;
"&#5475;&#65533;}&#65533;&#65533;&#65533;CM&#65533;&#65533;&#65533;
#1@~]&#65533;&#65533;e&#65533;&#65533;&#65533;&#65533;&#65533;e0&#65533;&#65533;t&#65533;\&#65533;($&#65533;Lb&#65533;D&#65533;&#65533;jM&#65533;.s:&#65533;:&#2041;x&#65533;uF1b&#65533;&#65533;&#65533;0&#65533;I86}&#65533;6x&#65533;&#525;&#65533;h&#65533;&#65533;/&#65533;&#65533;1&#65533;&#65533;P"!&#65533;.&#65533;6&#65533;&#65533;&#131;&#65533;&#65533;&#65533;&#65533;&#1584;A7&#65533;&#65533;F+  &#65533;&#65533;0 `&#65533;1:r&#65533; Q @J&#65533;$&#65533;5&#65533;@&#65533;
@G&#65533;`&#65533;&#65533;L&#65533;&#65533;(@0m&#65533;&#65533;&#65533;<&#65533;aW&#65533;&#65533;wE&#65533;&#65533;&#65533;&#65533;&#65533;p&#65533; &#65533;R&#65533;&#65533;! &#65533;&#65533;&#65533;&#65533;&#65533;&#65533;&#65533;W&#65533;&#65533;<q&#65533;4&#65533;pA
&#65533;&#65533;77&#951;|&#65533;&#65533;&#65533;0A&#65533;k&#65533;&#65533;-&#1025;j&#65533;&#65533;B@w&#65533;&#65533;+&#65533;'&#65533;&#65533;&#65533;&#65533;&#65533;&#65533;&#65533;i&#65533;MoP&#65533;BS&#65533;%~&#65533;U@L;&#65533;&#65533;w&#65533;&#65533;?&#65533;-~&#65533;A&#65533;&#65533;&#65533;.n&#65533;&#65533;&#65533;!
sqG&#65533;&#65533;&#65533;&#65533;&#65533;xI(2&#65533;'X&#65533;&#1478;&#65533;&#65533;&#65533;&#65533;G-&#65533;D=&#65533;&#65533;&#65533;Jpg%1&#65533;&#65533;&#65533;&#65533;&#65533;&#65533;+=&#65533;&#65533;&#235;&#65533;&#65533;&#65533;	&#52966;F&#65533;&#65533;\}&#65533;&#65533;&#65533;&#65533;&#65533;\0&#65533;oP&#65533;&#65533;&#65533;&#65533;gvp&#65533;&#65533;L&#65533;A&#65533;&#65533;a&#65533;Q&#65533;&#65533;&#65533;`&#65533;>S&#65533;'0J&#65533;Y5)t(&#65533;Y&#1386;&#65533;&#65533;&#65533;&#65533;~&#65533;&#65533;&#65533;&#65533;&#65533;&#65533;b&#65533;W&#1176;a&#65533;&#65533;&#976;&#65533;&#65533;&#1550;=&#65533;r&#65533;&#65533;&#1625;&#65533;]&#65533;d&#65533;&#65533;0&#65533; >8&#65533;&#65533;&#65533;&#65533;E!&#65533;p&#65533;&#65533;S&#65533;~Z|&#65533;9&#65533;(&#65533;&#65533;&#330;&#65533;&#65533;&#65533;&#65533;&#65533;&#65533;&#65533;&#65533;&#65533;,1&#65533;9#/R?Rv4V;&#65533;&#65533;u&#65533;&#65533;W&#65533;&#65533;&#65533;:w&#65533;<&#65533;N&#65533;9J|&#65533;9&#65533;&#65533;J&#1902;/&#65533;&#65533;&#563;&#65533;;0&#65533;&#65533;$&MPq1&#65533;&#1086;&#65533;u&#65533;&#65533;j&#65533;&#65533;&#65533;&#990329;&#313;g&#1072;&#65533;&#65533;&#65533;}1&#65533;&#65533;~@r&#65533;.&#65533;0&#65533;q?E+8&#65533;C&#65533; &#65533;&#1140;m&#65533;S&#65533;&#65533;&#65533;&#65533;&#65533;&#65533;s	&#65533;&#65533;&#65533;!&#65533;&#65533;&#65533;"&#65533;n/&#65533;&#65533;&#65533;&#65533;&#65533;&#65533;p&#65533;x~&#65533;&#65533;&#65533;pa&#65533;&#65533;uk&#65533;&#65533;&#65533;@
z&#65533;t&#65533;0&#65533;/&#65533;1	n[ [|&#65533;&#65533;&#65533;&#65533;At'&#65533;&#65533;&#65533;"&#65533;aM&#65533;&#65533;zY"&#65533;q3B&#65533; &#65533;"PG&#65533;<^E$N&#65533;&#9675;<&#65533;&#26577;a&#65533;&#65533;&#28300;&#65533;&#65533;Gq&#65533;&#1043;&#65533;&#65533;H*&#65533;l&#65533;&#65533;B&#65533;&"(G4&#65533;&#65533;+C&#65533;&#65533;&#65533;&#65533;q&#65533;&#65533;p&#65533;&#65533;&#65533;&#65533;S&#65533;&#65533;&#65533;&#65533;&#65533; S_&#65533;[&#38464;&#65533;k&#65533;&#65533;&#65533;y&#1369;P j&#65533;e&#65533;&#65533;G&#65533;&#65533;&#65533;&#65533;&#65533;&#65533;&#65533;&#65533;9 !&#65533;&#65533;&#65533;&#65533;&#65533;&#65533;O&#65533;Bd6&#65533;s"FP&#65533;&#65533;,T&#65533;&#12237;1.&#65533;&#65533;i!v&#65533;(&#65533;&#65533;&#65533;&#65533;&#255;i2&#65533;QP(&#65533;&#65533;&#65533;R&#65533;^&#65533;&#65533;L!u	v~Tda&#65533;&#65533;&#65533;&#65533; E&#65533;T&#65533;R&#65533;M&#65533;>&#65533;U&#65533;&#1319;.*)t&#65533;&#65533;&#65533;&#172;7&#65533;&#65533;&#65533;!,&#65533;&#65533;&#65533;q &#65533;&#819;P&#65533;*|&#65533;4n&#65533;5&#65533;&#65533;&#1653;&#65533;&#65533;&#65533;Bt0&#65533;&#65533;&#65533;&#65533;&#65533;&#65533;&#65533;&#65533;&#65533;PY&#65533;
&#65533;&#65533;v&#65533;&#65533;q&#65533;&#65533;&#65533;&#65533;1d&#65533;&#65533;&#65533;k&#65533;Z8M&#65533;&#65533;i5&#65533;&#65533;3&#65533;R&#65533;&#65533;m&#65533;&#648;&#65533;&#65533;&#65533;&#65533;&#65533;U&#65533;&#65533;&#65533;Aa&#65533;&#65533;mO;&#65533;&#65533;&#65533;&#65533;5>R*&#65533;&#549;,!z&#65533;{&#65533;&#65533;&#65533;{&#65533;&#65533;i C&#65533;0&#65533;&#65533;K5i[Bm&#65533;H&#65533;=!&#65533;&#65533;?&#65533;7&#65533;p&#65533;G1#E&#65533;&#65533;&#65533;&#65533;&#65533;p*A&#65533;&#65533;G&#65533;Q&#65533;&#65533;&#65533;#\H&#65533;&#65533;6&#65533;h&#65533;&#65533;Y&#65533; &#65533;<&#65533; )&#65533;&#65533;&#65533;D&#65533;(&#65533;&#65533;^P@"J;&#65533;	.%&#65533;j	!&#65533;&#65533;&#65533;C!&#65533;&#65533;a&#13829;&#65533;&#65533;#al&#65533;I&#65533;Z(&#65533;&#65533;0&#65533;B&#65533;[&#65533;&#65533;&#65533;&#65533;&#65533;&#65533;,&#65533;&#65533;)R&#65533;&#65533;&#65533;&#65533;Q&#65533;&#65533;&#65533;&#65533;d! &#65533;&#65533;r0&#65533;&#65533;T&#65533;&#65533;'c&#65533;:R&#65533;N&#65533;b&#65533;@&#65533;&#65533;!&#65533;D&#65533;&#65533; `&#65533;p&#65533;&#65533;&#65533;"&#65533;&#65533;#&#65533;&#65533;&#65533;l!>j#VX&#65533;D&#65533;!#fpRh&#65533;&#65533;(&#65533;&#65533;&#65533;&#65533;o)7&#65533;&#65533;&#205;V1Z)Nj<e&#65533;`DM&#65533;'&#65533;&#65533;A&#65533;W&#1740;y&#65533;2c&#65533;1F&#65533;a&#65533;!&#65533;&#65533;m&#65533;&#65533;&#65533;&#65533;XQSH &#65533;
&#133142;Zza[
nH&#65533;*&#65533;&#65533;&#65533;'&#65533;n&#65533;&#65533;?&#65533;&#65533;&#65533;&#65533;L&#65533;&#65533;F]u&#65533;eS&#65533;&#65533;&#65533;&#65533;&#65533;w&#65533;=&#65533;O&#65533;y&#65533;S&#65533;&#65533; q&#65533;&#65533;m&#65533;8&#65533;&#65533;&#65533; &#65533;@&#65533;"}&#65533;&#65533;&#65533;<^&#65533;&#65533;&#65533;DR&#65533;$c@[&#65533;b&#65533;&#65533;&#65533;&#65533;tMJ&#65533;&#65533;&#65533;i&#65533;&#65533;&#65533;#\&#65533;g&#65533;&#65533;&#65533;&#65533;&#65533;&#47086;68Z)4&#65533;&#65533;&#65533;[&#65533;G&#65533;&#65533;&#65533;&#65533;=&#65533;2&#65533;&#65533;&#65533;&#65533;b&#65533;)	&#65533;&#65533;r&#65533;<&#65533;HcS&#65533;* &#65533;&#65533;E&#65533;L&#65533;&#65533;&#65533;&#65533;>:&#883;&#65533;&#65533;QB&#65533;HNJ&#65533;3&#65533;&#65533;q8&#65533;&#65533;i&#65533;&#65533;&#65533;J&#65533;{&#65533;-;&#65533;3&#65533;&#65533;G&#65533;&#65533; $ &#65533;	z&#65533;&#65533;B&#65533;:&#41744;@&#65533;&#65533;&#65533;T;3Ze!&#65533;&#65533;&#65533;&#65533;d&#65533;=&#65533;>f&#65533;]=&#65533;Ao&#65533;&#65533;&#65533;&#65533;bA&#65533;|q&#65533;i&#65533;&#65533;Pv&#30663;&#65533;&#65533;k,pz&#65533;&#65533;&#65533;"&#65533;'&#65533;L1&#65533;B&#65533;(&#65533; &#65533; I&#65533;&#65533;&#65533;" &#65533;&#65533;&#65533;U&#65533;&#65533;&#65533;Xd a&#389;V< ;`&#65533;i&#65533;aG&#65533;&#65533;Q5&#65533;P&#65533;A
AF&#65533;4A&#65533;T&#65533;&#65533;&#65533;&#65533;&#65533;4<	)&#65533;P&#65533;1&#65533;&#65533;&#65533;#&#65533;D&#182;&#65533;Q&#65533;&#65533;LtXH3&#65533;2 &#65533;&#65533;
&#65533;&&#65533;=&#65533;&#65533;#&#65533;H&#65533;&#65533;8&#65533;
 &#65533;&#65533;B&#65533;G)&#65533;~&#65533;&#65533;&#1316;d&#65533;&#65533;&#65533;H &#1608;&#65533;&&#65533;Tg&#65533;o&#65533;x&#65533;&#65533;me
i&#65533;BJ&#65533;,D'&#65533;&#65533;&#65533;&#65533;W&#65533;&#65533;U&#65533;&#65533;&#65533;?b&#65533;&#65533;&#65533;l!EX&#65533;&#65533;&#65533;>&#65533;&#65533;&#65533;E&#65533;&#65533;1&#65533;&#65533;&#65533;&#65533;X<0&#65533;&#65533;x&#65533;,eC&#65533;B
LqiQK[@&#65533;&#65533;R1&#65533;p&#65533;&#65533;&#65533;6&#65533;w&#65533;&#65533;]&#39575;&#65533;U/Z&#65533;K`o&#1559;&#65533;&#65533;&#367;7L`&#65533;&#65533;.9&#65533;&#65533;\ &#65533;&#65533;&#65533;qw&#65533;&#65533; /.&#65533;&#65533; "KR&#181;MR~,M&#65533;"cP&#65533;NE(&#65533;B&#65533;&#65533;$ &#65533;0$h&#65533;&#65533;D&#990;&#65533;&#65533;'&#65533;b&#65533;&#65533;&#65533;&#65533;*]a&#65533;&#65533;&#65533;&#65533;(&#65533;G&#7261;&#65533;&#65533;1&#65533;&#65533;-&#1313;&#65533;&#65533;H&#65533;&#769;&#65533;&#65533;&#65533;&#65533;&#65533; :&#65533;&#65533;I&#65533;&#65533;&#65533;&#65533;&#65533;
&#65533;&#65533;&#65533;&&#65533;(!i&#65533;0&#65533;&#65533;&#65533;&#65533;&#65533;wcIoR&#65533;%|b)&#65533;&#65533;)j&#65533;&#65533;*4&#65533;2HQ&#65533;&#65533;&#65533;&#65533;&#65533;&#65533;&#65533;
&#65533;B&#65533;&#65533;9&#65533;d!t&#1009;&#65533;t&#65533;&#65533;&#65533;&#65533;z&#65533;)O&#65533;&#65533;&#65533;S;s&#65533;.&#65533;&#65533;y&#1027;B&#65533;&#65533;&#65533;E9&#65533;&#65533;r&#65533;&#65533;6X&#65533;&#65533;b&#65533;|&#65533;&#1390;K&#65533; F !&#65533;&#65533;&#65533;&#47809;&#65533;&#65533;&#65533;&#65533;A&#728;&#65533;B&#65533;h&#65533;&#65533;&#65533;&#65533;T&#65533;0&#65533;EDi&#65533;D~!&#65533;
&#65533;	g&#65533;&#65533;iL$ZT@&#65533;@AKx&#65533;+`dF&#65533;[&#65533;BP@&#65533;|&#65533;=&#65533;&#65533;&#65533;_zt&#65533;u&#65533;&#65533;&#65533;&#65533;0&#65533;A[&#65533;&#65533;P&
&#65533; '-dC&#65533;&#65533;;n&#65533;&#65533;&#65533;&#65533;&#65533;1!R&#65533;0&#65533;&#65533;*d&#65533;
&#65533;&#65533;&#65533;D*&#65533;K&#65533;&#65533;B&#177;&#65533;0&#65533;u&#65533;&#65533;&#65533;d&#65533;0&#65533;&#65533;	&#65533;&#65533;j&#65533;)Pl&#65533;#&#65533;B&#65533;&#65533;b&#65533;&#65533;&#65533;A&#65533;&#65533;b1&#65533;H)T$il0&#65533;&#65533;&#65533;-V&#65533;&#65533; &#65533;+&#65533;Q '&#65533;&#65533;?&#65533;&#65533;&#65533;y&#65533;U&#65533;1)gPH
n&#65533;&#65533;t&#65533;#_&#65533;&#65533;B&#65533;&#65533;&#438;!#&#65533;H&#65533;#&#65533;b&#65533;&#33876;TH&#65533;.&#65533;&#65533;hdr&#65533;&#65533;1&#372;&#65533;&#65533;&#65533;&#65533;&#65533;aC ,a	U
&#65533;`&#65533;&#65533;D&#65533;&#65533;&#65533;&#65533;ru&#65533;X&#65533;8&#65533; &#65533;&#65533;&#65533;&#65533;&#65533;	&#65533;l&#65533;1{&#65533;"C&#65533;:&#1329;&#65533;&#65533;&#65533;&#65533;&#65533;&#65533;&#65533;l*%&#65533;}&#65533;3P&#1084;&#65533;!&#65533;&#65533;/ j!a&#65533;!&#65533;6s4S&#65533;&#65533;&#65533;&#65533;&#1175;&#65533;&#65533;G&#65533;&#65533;&#65533;&#65533;q&#65533;&#65533;X&#65533;B&#65533;B&#65533;&#65533;&#65533;a}O&#65533;(T&#32919;U+&#65533;EJ&#65533;s&#65533;&#65533;C,&#65533;S&#65533;&#65533;G&#65533;E)d&#65533;^$&#65533;{=N_&#65533;&#65533;%&#65533;&#65533;&#65533;n&#65533;&#65533;	&#65533;&#65533;&#65533;K&#65533;&#65533;&#1530;&#65533;r&#65533;&#65533;^&#65533;E&#65533;&#65533;&&#65533;&#65533;4n&#65533;&#65533;VQ&#65533;
&#65533;&#65533;&#65533;&#65533;Y&#65533;&#65533;?.a&#65533;&#65533;&#65533;t&#65533;&#65533;Ca&#65533;0&#65533;8&#65533;NPVo&#65533;}ou&#65533;&#65533;&#65533;*&#65533;&#65533;&#65533;&#65533;[&#65533;&#65533;&#65533;@9&#1178;&#65533;&#65533;,@)&#65533;_2=&#65533;|&#65533;a@&#65533;;&#65533;&#65533;&#65533;&#65533;v#&#65533;i&#828;p&#231; j&#65533;&#65533;l&#65533;t&#65533;	&#65533;t&#65533;&#65533;&#65533;&#65533;4&#65533;ik&#65533;&#65533;C&#65533;&#65533;a&#65533;l&#65533;
IE+&#65533;AB&#65533;&#65533;&#65533;\&#65533;6&#65533;a&#65533;&#65533;&#65533;B,&#65533; &#65533;&#65533;&#65533;
I&#65533;&#65533;&#65533;J&#65533;T&#65533;&#65533;1&#65533;&#65533;,&#196;T&#65533;n &#65533;&#65533;&#65533;~&#65533;L&#65533;oR&#65533;]R&#285;&#65533;&#65533;&#65533;A` x&#65533;&#65533;&d&#65533;&#65533;0&#65533;`&#65533;&#65533;&#65533;&#65533;R
9&#65533;&#65533;\&#65533;n\&#65533;2&#65533;&#65533;)&#65533;w&#65533;&#65533;4Q#&#65533;&#65533;b&#65533;&#65533;&#65533;5&#65533;&#65533;&#65533;;&#65533;&#65533;&#65533;&#65533;8C_&#65533;c &#65533;&#65533;R&#65533;@J&#65533;D&#65533;&#65533;~&#618;
&#65533;&#65533;h&#65533;&#65533;&#65533;&#65533;=&#65533;PR:n&#65533;&#65533;a&#65533;&#65533;&#65533;&#65533;ae!&#65533;r&#65533;&#65533;D &#65533;&#65533;&#65533;/4lf3.&#65533;Kn&#65533;_:]&#65533;&#65533;,2d&#65533;&#65533;Cs&#65533;&&#65533;&#65533;&#65533;&#65533;:&#65533;&#65533;&#65533;&#65533;&#65533;<R&#65533;hS&#65533;&#65533;NJH&#65533;&#65533;&#1029;G&#65533;@&#65533;S&#65533;&#65533;T&#65533;&#65533;&#1652;~&#65533;O#&#65533;&#65533;&#65533;&#1026;&#65533;05Wh>0, &#65533;&#1769;&#65533;&#65533;&#65533;&#65533;&#65533;&#65533;&#65533;&#65533;`&#768;LA&#65533;&#65533;&#65533;&#65533;8&#65533; 4("]&#65533;5_&#192;F&#65533;&#65533;&#65533;&#65533; F&#65533;&#65533;&#65533;&#65533;&#65533;&#1542;!&#65533;&#65533;@6&#593;dC&#65533;(b&#65533;&#65533;&#65533;&#65533;$&#65533;p&#65533;&#65533;x&#65533;.&#65533;B&#65533;2&#65533;&#65533;&#65533;&#65533; &#65533;ma>&#65533;&#65533;&#65533;Z&#65533;&#65533;p&#65533;R&#65533;&#65533;&#65533;&#1754;&#65533;&#65533;*}k&#65533;&#65533;&#65533;&#65533;&#65533;&#65533;&#65533;7&#65533;&#65533;
&#65533;&#65533;&#65533;&#65533;&#65533;&#65533;&#65533;&#65533;&#65533;&#65533;&#65533; 5&#65533;&#65533;&#65533;&#65533;&#65533;dD&#65533; &#65533;&#65533;&#65533;+&#65533;&#65533;k&#65533;+&#65533;&#7685;H&#65533;pq 9&#65533;0&#65533;&#65533;0&#65533;&#65533; \K&#65533;(&#65533;&#65533;  &#65533;h3&#65533;#&#65533;&#33595;i&#65533;&#65533;&#65533;&#65533;&#65533;<&#65533;&#65533;&#65533; &#65533;&#1745;&#65533;&#65533;zL&#65533;&#65533;l&#65533;&#65533;`<0`&#65533;&#65533;&#65533;(&#65533;&#65533;&#65533;&#65533;&#7823;P&#65533;&#65533;Uh&#65533;ZR!&#65533;i&#65533;&#65533;&#65533;&#65533;&#65533;yPt&#65533;AH&#65533;&#65533;x&#453;(&#65533;	&#65533;&#65533;:&#65533; &#65533;&#1369;&#65533;<2&#65533;<&#1153;;00&#65533;&#1631;m&#65533;&#65533;&#65533;&#65533;&#65533;c&#65533;&#65533;&#65533;'&#65533;&#65533;&#65533;<&#65533;&#65533;&#65533;p	CR&#65533;&#65533;	!&#65533;8?E&#65533;E&#65533;&#65533;&#65533;;&#65533;&#65533;<&#65533;&#65533;W)&#65533;W&#65533;i ;&#65533;HK&#65533;/&#65533;&#65533;`&#65533;&#65533;&#65533;&#65533;&#65533;&#65533;&#65533;&#65533;&#65533;&#65533;K&#65533;&#65533;&#65533;&#65533;&#65533;&#65533;P&#65533;&#1360;&#65533;@&#65533;&&#65533;9n&#1622;T&#65533;Q&#65533;PP&#65533;>&#65533;XP&#65533;&#65533;	&#65533;0&#562;&#65533;&#65533;)l&#65533;V&#65533;Uz&#65533;&#65533;&#65533;_B&#65533;7&#553;5&#65533;)n &#65533;&#65533;P&#65533;K?Q`&#65533;<A&#65533;&#65533;&#65533;?s&#65533;!X&#65533;%&#65533;&`&#136;&#65533;&#65533;-l&#65533;\&#65533;&#65533;\y&#65533;&#65533;&#65533;&#612;&#65533;F&#65533;&#65533;&#65533;&#1290;Ns&#65533;&#65533;&#65533;&#207;&#65533;@&#65533;&#1026;:&#65533;&#65533;&#65533;Tk\&#65533;&#65533;&#65533;&#65533;&#65533;&#65533;T7&#65533;(&#65533;M(G&#65533;&#65533;&#65533;OD
8 8 &#65533;,&#65533;&#65533;&#65533;M8&#612;&#65533;&#65533;&#65533;[!i&#65533;&#65533;&#65533;&#65533;&#65533;Mh&#65533;U&#65533;&#65533;&#65533;N&#65533;&#65533;U&#65533;&#65533;o\&#65533;&#65533;h;&#65533;&#65533;&#65533;C7lC&#65533;p&#65533;O&#65533;&#65533;z
&#65533;&#65533;+&#65533;&#65533;y&#1012;&#65533;&#65533;&#65533;&#65533;&#65533;C&#65533;&#65533;&#65533;O&#65533;&#65533;!&#65533;&#65533;b&#65533;&#65533;&#65533;KT&#65533;&#65533;	|&#65533;/&#65533;&#65533;&#65533;2@hX*H*&#65533;8&#65533;&#65533;D&#65533;P&#65533;I&#65533;&#65533;Gh&#65533;9&#65533; &#65533;0 3&#65533;&#65533;&#65533;&#65533;f&#65533;&#65533;@SP 8Q&#65533;&#65533;&#65533;V0I&#65533;&#65533;&#1542;M&#65533;6&#65533;R&#65533;&#65533; &#65533;&#65533;T&#1136;t&#1648;;&#65533;&#65533;@&#65533;&#65533;&#1700;&#65533;: 54&#65533;e&#65533;8 &#65533;8(&#65533;&#65533;&#208;&#65533;&#65533;&#65533;&#65533;&#65533;'&#65533;:&#65533;&#136;"&#643;<&#65533;&#65533;%&#65533;&#65533;p &#65533;&#65533;&#65533;G&#65533;&#65533;a<&#65533;y&#65533;9&#65533;&C&#65533;I
&#65533;&#65533;&#65533;&#65533;&#65533;Q&#65533;B*#&#65533;P&#65533;!&#65533;&#65533;]&#65533;yBP&#65533;&#65533;&#65533;&#65533;	&#227;&#65533;&#65533;&#65533;`6;&#65533;'&#65533;&#65533;18R.p	&#65533;&#65533;&#65533;&#65533;&#65533;&#65533;{$&#65533;0&#65533;&#65533;=&#65533;DJNZ&#65533;&#1368;H&#65533;&#540;ny2q! 7&#65533;P@&#65533;&#65533;&#65533;&#65533;_ Vl *{E0&#65533;Q%PQPV&#65533;&#65533;&#65533;`
&&#65533;)X3hq&#65533;&#65533;&#65533;&#787;&#65533;&#65533;>Y&#65533;&#65533;&#65533;&#65533;&#65533;&#65533;Kq&#65533;P`&#65533;&#65533;&#65533;K&#65533;&#65533;&#65533;&#65533;Tn&#65533;n&#65533;&#65533;&#65533;E&#65533;@-&#65533;&#65533;S&#65533;z&#65533;&#65533;
&#65533;&#65533;&#65533;P&#65533;:&#65533;&#964;&#65533;&#65533;}2&#65533;
dX&#65533;&#65533;&#65533;&#65533;L&#65533;R&#65533;S&#65533;&#65533;&#65533;P&#65533;&#65533;&#34442;b&#65533;&#65533;&#65533;&#65533;&#65533;&#65533;&#65533;&#65533;&#65533;&#65533;zP*&#65533;&#420; &#65533;&#65533;&#65533;&#65533;x&#65533;W&#65533;&#65533;d&#65533;&#65533;B&#65533;&#65533;&#65533;F&#65533;&#65533;&#65533;&#65533;:&#65533;&#65533;&#65533;C&#65533;&#65533;&#65533;&#65533;9&#65533;&#65533;P&#65533;&#65533;H&#65533;D@&#65533;&#65533;@&#65533;$(&#65533;CP&#1578;U&#65533;&#65533;&#1323;&#65533;R
&#65533;Z&#65533; &#65533;&#65533;&#65533;&#1679;&#65533;H0&#65533;&#65533;T&#65533;&#65533;&#65533;&#65533;tN&#65533;&#1040;&#65533;&#65533;O&#65533;&#65533;N&#65533;&#65533;D&#517;\&#65533;&#65533;&#65533;&#65533;&#65533;&#65533;&#65533;&#65533;;&#65533;&#65533;@&#65533;&#65533;@+ &#65533; &#65533;_4&#65533;V&#65533;&#65533;&#65533;.<&#65533;<I&#65533;&#65533;P&#65533;\	&#65533;&#65533;&#65533;&#147;WX&#901;&#65533;6&#65533;H&#65533;h&#65533;&#65533;J,=&#65533;F xR&#65533;!"&#65533;0&#65533;o&#65533;Y&#65533;@(A&#65533;.]&#65533;+&#65533;&#1861;&#65533;&#65533;&#65533;&#65533;U&#65533;&#1005;&#65533;&#65533;&#65533;&#65533;&#65533; &#65533;&#65533;&#65533;=QX&#65533;&#65533;&#65533;}&#65533;P&#65533;&#65533;6@&#65533;@	&#65533;&#65533;A&#65533;&#65533;&#65533;&#65533;&#65533;&#65533;&#65533;&#65533;&#65533;&#65533;&#65533;HI&#65533;K&#65533;&#65533;	&#1349;&#65533;&#65533;&#65533;&#65533;8&#65533;P&#65533;B. &#65533;&#65533;@^&#65533;&#585;4&#65533;I&#65533;&#65533;&#65533;&#65533;&#65533;LZ	l&#65533;=&#65533;&#65533;U @&#65533;P&#65533;-Px}&#65533;X%b&#65533;&#65533;Z&#65533;&#65533;`U*&#65533;g&#65533;&#65533;jU&#65533;&#65533;&#65533;&#65533;53&#65533;J
&#65533; }P&#65533;v&#65533;&#65533;&#65533;>y&#65533;&#65533;&#65533;l&#65533;&#65533;&#65533;n&#1110;&#65533;&#65533;nH&#65533;&#65533;&#65533;&#65533;wx	c&#65533;&#65533;&#65533;&#65533; !x&#65533;H&#65533;0&#65533;G&#65533;&#65533;&#65533;&#65533;(&#65533;b&#65533;&#65533;&#65533;
&#65533;
&#65533;&#65533;&#65533;&#65533;&#65533;&#65533;YY&#65533;u&#65533;T&#65533;&#1128;C\
:&#65533;2&#3791;&#65533;&#65533;&#65533;@&#65533;m&#65533;=hc&#65533;&#65533;QH&#65533;&#65533;&#65533;&#65533;&#65533;&#65533;{&#65533;&#65533;&#65533;&#65533;e
A&&#65533;z`&#65533;8d&#65533;XX&#65533;&#65533;&#65533;X&#65533;&#65533;&#65533;IX[&#65533;&#65533;&#359;&#65533;U(&#65533;L
,&#65533;Y&#65533;&#65533;&#65533;g@j&#65533;3;&#65533;)F&#24322;D&#65533;&#65533;&#65533;&#65533;I&#264;&#65533;-KT&#65533;H&#65533;N&#1604;5m&#65533;2}P&#65533;&#65533;9DV&#65533;\&#517;&#65533; X&#65533;&#65533;P&#65533;m&#65533;&#65533;y&#65533;&#65533;&#1095;:&#65533;&#65533;&#65533;\&#65533;<&#65533;X&#65533;&#65533;V&#65533;:CPa&#65533;&#65533;&#65533;&#65533;2&#65533;B&#65533;&#65533;y&#65533;u&#65533;'&#65533;" &#65533;I8 J.&#65533;j&#65533;< ;&#65533;&#65533;&#65533;&#65533;F&#65533;R&#65533;Z &#136;]u&#65533;]&#65533;&#65533;&#65533;&#65533;&#65533;(AI0&#65533;&#65533;JS&#65533;&#1027;&#65533;U&#65533;Y&#65533; @p&#65533;*b4&#65533;&#65533;&#65533;&#65533;Jy<c! &#65533;V3&#65533;q&#65533;&#65533;=&#65533;\&#65533;&#65533;&#65533;&#65533;&#1925;&#65533;Wxhh&#65533;D&#65533;+&#65533;&#65533;&#65533;&#2097;&#65533;&#65533;^b&#65533;&#65533;&#65533;]&#65533;&#65533;)&#65533;&#65533;f&#65533;&#65533;y)&#65533;&#12644;L&#65533;i&#65533;&#65533;&#65533;C$/&#65533;&#65533;&#65533;x`H&#65533;( &#65533;		&#65533;&#65533;&#65533;&#43262;e&#65533;n8&#65533;0&#65533;?&#65533;L&#65533;&#65533; P }&#65533;&#65533;f&#65533; &#65533;&#65533;=&#65533;&#65533;&#1691;$&#65533;&#65533;kc&#65533;=&#65533;k&#65533;B&#65533;&#65533;m&#65533;j&#65533;#&#65533;"^&#65533;&#65533;&#65533; $&#65533;&#65533;0&#1561;I1T&#65533;&#65533;&#65533;&#65533;<&#65533;lQ&#65533;&#65533;&#65533;&#65533;&#65533;&#65533;&#65533;"ATM&#65533;(&#65533;*A&#65533;PM&#65533;Tt&#65533;d&#65533;&#65533;&#65533;&#65533;&#65533;&#65533;&#65533;&#65533;&#386;&#65533;&#65533;&#65533;&#65533;
U&#65533;
&#65533;&#65533;&#65533;&#65533;&#65533;&#65533;&#65533;x&#65533;d&#65533;\&#65533;P&#65533;#&#65533;&#65533;c&#65533;p&#65533;`&#65533;&#65533;&#65533;&#65533;.&#65533;&#65533;&#65533;&#65533;&#65533;&#65533;&#65533;&#65533;&#65533;&#65533;}&#65533;&#65533;&#65533;&#65533;n&#65533;<&#65533;&#65533;&#65533;9D
;&#797;&#65533;&#576;&#65533;&#65533;&#65533;&#65533;&#65533;&#65533;(&#65533;&#65533;&#65533;&#574;&#65533;9&#65533;&#65533;&#65533;[&#65533;&#65533;&#65533;&#65533;&#65533;&#65533;YV&#65533;&#65533;&#65533;U&#65533;XyN&#65533;p'.&#65533;{SE&#65533;&#65533;T&#65533;K &#65533;Aa&#65533;&#65533;&#65533;&#65533;X&#65533;&#65533;;<>&#65533;&#65533;&#65533;&#65533;[&#65533;^&#65533;0&#65533;
&#65533;&#65533;&#65533;O&#65533;&#65533;&#65533;&#1981;&#65533;&#65533;&#65533;&#65533;^a&#65533;9Q&#65533;&#65533;P&#65533;t&#65533;&#65533;&#65533;&#65533;&#65533;:&#65533;E&#65533;&#65533;)&#65533;&#1024;&#65533;Q/&#65533;&#65533;G&#65533;&#65533;&#65533;.&#65533;&#65533;&#65533;4&#65533;]&#65533;Y
+&#65533;&#65533; &#65533;0&#65533;/&#65533;&#65533;&#65533;&#65533;9h&#65533;  h"&#65533;&#65533;aQ'&#65533;&#65533;Q&#65533;&#65533;Y&#65533;&#65533;&#65533;&#65533;&#65533;&#65533;H&#65533;&#65533;&#65533;
&#65533;[&#65533;<&#65533;i&#65533;P&#2023;&#65533;L&#422;&#65533;H&#65533;&#65533;nJE&#65533;&#65533;&#65533;&#15807;&&#65533;@>;&#65533;&#65533;&#65533;=bi&#65533;&#65533;s&#65533;&#65533;&#65533;&#1026;N&#65533;Hp&#65533;
 &#65533;i&#65533;&#65533;&#1115;>e&#65533;X&#65533;&#65533;&#65533;&#65533;&#65533;&#65533;&#65533;K&#65533;	kP&#65533;(&#65533;&#65533;U&#65533;>&#65533;&#741;&#65533;&#65533;b	&#65533;WuU&#65533;<Y&#65533;t&#65533;E1&#65533;7&#65533;&#65533;04&#1528;c&#65533;W &#65533;&#65533;&#859;&#65533;&#65533;&#65533;o&#65533;'&#65533;w&#65533;&#65533;&#65533;5&#65533;U&#65533;&#65533;h
&#65533;:A&#65533;B&#65533;&#1222;&#65533;&#65533;&#65533;bW#&#65533;?&#65533;&#65533;Z&#65533;3DH&#65533;j0&#65533;`&#65533;*&#65533;S&#65533;&#65533;xQ&#65533;&#65533;/ &#65533;&#65533;&#65533;&#65533;&#65533;&#65533;*&#65533;p&#65533;&#65533;H&#65533;7r]&#65533;&#65533;&#65533;J&#65533;&#65533;&#65533;a&fbx&#65533;`&#65533;	&#65533;&#65533;o|&#65533;&#65533;&#10103;&#65533;&#65533;&#65533;&#65533;&#65533;!&#65533;&#65533;
OL> &#65533;&#65533;iw&#65533;D&#65533;&#65533;&#65533;&#65533;&#65533;&#65533;&#747;&#65533;?&#65533;&#65533;<
W&#65533;&#65533;&#65533;\H

&#65533;&#65533;6&#65533;&#65533;&#65533;BZ&#65533;B&#65533;&#65533;&#65533;&#65533;l&#65533;&#65533;&#65533;&#65533;!&#65533;&#65533;`L\&#65533;&#65533;&#65533;m&#65533;9&#65533;qBAD&#65533;P1&#65533;;&#65533;c&#1661;M&#65533;Q&#65533;&#65533;&#65533;&#65533;&#65533;FC&#65533;!&#65533;&#65533;&#65533;&#65533;X&#65533;HS{&#65533;4&#65533;&#65533;&#65533;&#65533;&#65533;~&#65533;]I&#65533;&#65533;&#65533;'&#65533;&#65533;(Qh&#65533;&#65533;&#65533;&#65533;&#65533;H&#65533;&#65533;-5/&#65533;)&#65533;t&#65533;>"Wt&#65533;	J&#328;8Q&#65533;'&#65533;Q&#65533;9&#65533;f&#65533;&#65533;&#65533;&#1418;&#65533;&#65533;&#65533;~&#65533;&#65533;&#65533;T&#65533;E&#65533;&#65533;#&#65533;+&#65533;&#65533;0&#65533;&#65533;}&#65533;H&#65533;H&#65533;P1&#65533;&#65533;	&#65533;$&#65533;&#136;&#65533;&#65533;=cA&#65533;&#65533;0 &#65533;&#65533;h(&#65533;N&#65533;&#65533;&#65533;&#65533;n2
^dEgpWP&#65533;%&#65533;&#65533;7&#65533;&#65533;>&#65533;N+&#65533;n&#65533;&#65533;V%&#65533;$C&#65533;&#65533;&#65533;&#65533;(&#65533;&#1250;w&#65533;v&#65533;`&#65533;&#65533;&#65533;&#65533;&#65533;&#65533;+&#65533;N&#65533;?&#65533;n<l&#65533;&#65533;&#65533; &#65533;&#65533;0&#65533;F&#65533;3z&#65533;5$&#65533;&#65533;PL&#65533;g
B&#65533;&#65533;}A'#&#65533;/4&#65533;7&#65533;&#534;&#65533;>*t(&#1122;F&#65533;&#65533;"M&#65533;&#65533;&#65533;&#65533;&#65533;&#65533;5&#65533;&#65533;4&#65533;T&#65533;P&#65533;FU&#65533;e6A&#65533;d&#65533;&#65533;&#65533;&#1584;l&#782;&#65533;(&#65533;&#65533;"
&#65533;a&#65533;&#65533;q&#65533;&#65533;XX&#65533;#'&#65533;^a&#65533;&#65533;&#65533;&#65533;/&#65533;2&#65533;A&#65533;&#65533;&#65533;&#65533;&#65533;0&#65533;&#65533;{&#65533;&#65533;d&#65533;Kf&#65533;yh&#65533;&#734;3v&#65533;6C &#65533;&#65533;&#65533;&#45850;!t>&#65533;]&#65533;H&#65533;B%&#65533;&#65533;v&#65533;O&#65533;&#65533;&#1982;&#65533;9&#65533;&#65533;&#65533;&#65533;&#65533;&#65533;P&#65533;&#2037;&#65533;]&#65533;WFy&#65533;k^Bg&#65533;<B&#65533;&#65533;}&#65533;&#65533;&#65533;jUF&#65533;&#65533;q&#65533;&#65533;Q(F&#65533;b&#65533;f&#65533;&#65533;@&#65533;?:0&#65533;&#65533;&#65533;&#65533;X&#65533;&#65533;$&#65533;O$&#65533;&#65533;&#65533;w&#65533;4&#65533;&#65533;U&#65533;&#65533;?<&#65533;0/&#65533; `F&#65533;!$[&#65533;&#65533;&#65533; &#65533;&#65533;O&#65533;?&#65533;&#65533;?&#65533;y&#65533;8BT,s&#65533;(&#65533;&#65533;&#65533;&#65533;&#65533;{u&#65533;I7Y&#65533;&#1105;J-y&#65533;&#65533;&#65533;,&#65533; &#65533;R&#65533;&#65533;n&#65533;|&#65533;&#65533;a&#65533;&#65533;?:&#135;&#65533;&#769;&#65533;\W+C&#65533;&#65533;R&#65533;&#65533; T&#65533;&#65533;&#65533;&#65533;&#65533;?&#65533;&#65533;&#65533;V&#65533;&#65533;	"&#65533;F0BLF1e&#65533;Q&#65533;(uBnuFR3&#65533;&#65533;xv&#65533;&#65533;#C&#65533;/&#65533;&#65533;&#65533;2&#65533;&#65533;	$ 4
&#65533; c|&#1232;`&#65533;&#65533;&#65533;&#166;u&#65533;1&#65533;&#65533;&#142;&#65533;Zb&#65533;Q8&#65533;&#65533;+R&#65533;Q&#65533;&#65533;r&#205;'!&#65533;&#65533;'&#65533;&#65533;&#408;b&#65533;J&#65533;f&#65533;/&#65533;"bT 1&#65533;j&#65533;K&#65533;"PBB&#65533;&#65533;
&#65533;&#65533;eC5&#65533;%;&#65533;*&#65533;&#65533;&#65533;]^&#65533;&#65533;&#65533;q&#65533;oQ`&#65533;{*&#65533;
&#65533;&#65533;|&#65533;SP&#65533;!&#65533;&#65533;?Ad&#65533;!&#65533;q&#1841;&#65533;&#65533;U%"&#65533;&#65533;Q%l&#65533;O&#65533;G&#65533;&#65533;Blr&#65533;!&#65533;!@&#65533;&#65533;|&#65533;&#65533;&#65533;&#65533;,&#65533;/&#65533;2Q	f&#65533;&#65533;?&#65533;t&#65533;&#65533;%&#65533;bV-C&#65533;/&#65533;&#65533;UW&#65533;&#65533;%&#65533;P&#65533;&#65533;uZ&#65533;i&#65533;:&#65533;@6&#65533;&#65533;&#65533;&#65533;Ip&#65533;G&#2041;&#65533;&#65533;s'%q&#65533;&#65533;&#65533;&#65533;&#65533;!&#65533;&#65533;qg&#65533;Ph&#65533;&#65533;*&#65533;&#65533;K&#65533;?&#65533;4Gw	&#65533;&#65533;&#65533;E
&#65533;s&#65533;r&#65533;&#65533;&#65533;)M&#65533;&#65533;4&#65533;c&#65533;&#65533;!&#65533;Q&#65533;&#65533;&#65533;
xr&#65533;?'&#65533;&#65533;&#65533;&#39907;&#65533;&#65533;-'&#65533;&#65533;bP..&#65533;d&#65533;FO8&#65533;&#65533;j&#65533;"&#65533;T G&#65533;&#65533;yW&#1544;$B`&#65533;$&#65533;]&#65533;&#65533;O&#65533;8&#65533;&#65533;&#65533;Q&#65533;s&#65533;&#65533;&#65533;>&#65533;&#65533;i&#65533;:&#65533;&#65533;&#65533;	&#65533;&#65533;q&#65533;C&#65533;`&#65533;&#65533;&#65533;&#65533;&#65533;B(8&#65533;&#65533;E~Q&#65533;&#288;SpW&#65533;&#65533;!&#65533;p&#65533;&#65533;&#65533;&#65533;?&#65533;&#65533;&#65533;&#65533;&#65533;&#65533;
&#65533;&#65533;&#65533;;8
8&#65533;&#65533;|"&#65533;G&#65533;#S&#65533;B&#65533;6:&#65533;)&#65533;Jj&#65533;&#1542;&#65533;R&#65533;&#65533;Vu(U&#65533;&#65533;&#1390;f&#65533;+[&#65533;&#65533;Bp&#495;|&#65533;!T&#65533;R&#65533;&#65533;)&#65533;&#65533;'.&#65533;&#65533;B&#65533;&#65533;&#65533;i&#65533;O&#65533;&#65533;&#65533;&#1025;x&#65533;&#65533;z&#65533;&#515;&#65533;	8A22&#65533;&#65533;&#65533;&#65533;&#65533;
&#65533;G&#65533;F&#65533;&#65533;$&#65533;/&#65533;&#65533;&#65533;&#65533;&#65533;&#65533;>}&#65533;@&#65533;x&#65533;Q@ &#65533;&#65533;&#65533;&#65533;&#65533;&#65533;A2&#65533;&#65533;U&#65533;"&#65533;&#65533;&#65533;!. &#65533;TR&#65533;&#65533;b&#65533;CF&#65533;&#65533;&#65533;9&#65533;&#65533;L&#65533;&#65533;92P&#65533;&#65533;,#&#65533;x%#^R&#65533;&#65533;&#65533;&#65533;&#65533;1&#65533;r&#65533;~&#65533;I&^&#65533;&#65533;&#65533;&#65533;=&#65533;
&#65533;&#65533;&#65533;f&&#65533;o@&#65533;&#65533;q&#65533;i&#65533;&#65533;&#65533;#G&#65533;>J&#65533;&#65533;&#65533;C&#65533;&#65533;>&#65533;&#65533;M&#65533;`&#65533;@i&#65533;&#65533;&#65533;&#929;&#65533;acDy&#65533;&#65533;&#65533;&#65533;{rl9&#65533;Y&#65533;r&#65533;c7&#65533;Dg9&#65533;&#65533;H?&#65533;&#65533;&#65533;E&#65533;&#65533;&#1043;+&#65533;&#276;&#65533;&#65533;)&#1620;+&#65533; &#65533;H&#65533;&#65533;&#65533;&#65533;~
&#65533; K0&#65533;&#65533;&#65533;v D&#65533;&#65533; &#65533;@&#65533;_ &#65533;Uh&#65533;6T&#65533;&#65533;&#65533;D&#65533;71B&#65533;6$&#65533;H\&#65533;&#65533;)B&#65533;0&#65533;&#65533;	&#65533;(&#65533;? &#65533;&#65533;E&#65533;b/	C0&#65533;:E(&#65533;&#65533;&#65533;&#65533;P&#65533;&#65533;Xb&#65533;H5&#65533;%&#65533;`	)X/|0&#65533;2b&#65533;&#65533;&#65533;&#65533;|&#65533;&#65533;&#65533;^"&#65533;&#65533;&#65533; /&#65533;x&#65533;/&#65533;s&#65533;&#65533;) ?7&#65533;&#65533;;p&#65533;9d&#65533;&#65533;D&#65533; &#1415;TY!}I&#65533;&#65533;&#65533; f eP(&#65533;&#65533;&#65533;&#65533;	&#65533; &#65533;&#65533;I&#65533;2&#65533;(&#65533;&#230;&#65533;r&#65533;&#65533;&#65533;6#&#65533;P&#65533;O&#65533;q-&#65533;m&#645;:U&#65533;Xe&#65533;h&#65533;&#65533;r@	o&#65533;aT&#65533;jW&#51742;&#65533;&#65533;DE&#65533;&#65533;U&#65533; (0&#65533;&#65533;&#65533;}&#65533;V&#65533;&#65533; ^&#65533;i&#65533;\&#65533;&#65533;3&#65533;&#65533;$&#65533;&#65533;&#1384;&#386;&#65533;a^)&#65533;F&#65533;K&#1985;8!s&#65533;&#65533;&#65533;.{&#65533;1P>&#65533;&#65533;&#65533;n&#22944;T&#65533;(j&#65533;G*&#65533;&#65533;&#65533;&#65533;&#65533;)&#65533;&#65533;&#65533;?&#65533;&#65533;&#65533;&#65533;&#65533;&#65533;&#65533;&#65533;XBB	&#65533;z&#65533;&#65533;&#65533;ELbM<@&#65533;&#1764;&#65533;O &#65533;&#65533;&#65533;&#65533;R&#65533;&#65533;?h&#65533;&#65533;3V&#65533;@&#65533;2&#65533;&#65533;&#1265;$&#65533;&#65533;&#65533;G&#65533;p!&#65533;&#65533;&#776;%&#1945;=&#65533;|@&#65533;&#65533;Qe+"Y&#1970;R&#65533;w&#65533;&#65533;!D&#65533;&#65533;&#65533;&#65533;Yf&#65533;P&#65533;nak&#65533;&#65533;	z"$NC&#65533;3!&#65533;%-C2&#65533;&#65533;3&#65533;&#65533;u&#65533;&#65533;7}j!&#1097;fs
)&#65533;b&&#65533;&#65533;0&#65533;|&#65533;PH&#65533;K&#65533;&#65533;&#65533;`s8&#2028;&#65533;&#65533;&#65533;&#65533;K&#65533;&#65533;&#65533;&#65533;4x14"&#65533;|0@:&#1495; &#65533;	&#65533;xfp&#65533;XaU&#65533;f%&#65533;&#65533;&#65533;b&#65533;F&#65533;C&&#65533;-&#65533;&#65533;&#65533;!xj&#65533;!Xq`&#65533;&#65533;&#65533;&#65533;&p&#65533;&#65533;mk&#65533;&#65533;&#65533;G#&#65533;&#65533;&#65533;&#65533;&#65533;^&#65533;?&#65533;nT4b&#65533;&#65533;&#65533;?&#65533;&#65533;L&#65533;#*&#65533;&#65533;l&#65533; &#65533;&#65533;&#65533;D&#65533; &#65533;{&#65533;)+&#65533;\&#65533;&#65533;E&#65533;&#65533;(&#65533;7&#65533;&#65533;&#65533;/"99H&#65533;&#65533; `P&#65533;*&#65533;&#65533;&#65533;rx`kX&#65533;&#1489;&#65533;r&#65533;&#65533;0&#65533;&#65533;3!&#65533;&#65533;Q+B&#65533;JP,8@L&#65533;m&#65533;Q~&#65533;&#65533;lp(0;J*&#65533;&#65533;&#65533;&#65533;&#65533;&#65533;	 &#65533;&#65533;&#65533;#&#65533;&#65533;H
&#65533;&#65533;&#65533;&#65533;4L&#65533;&#65533;
_&#65533;+O&#65533;&#65533;S&#65533;jaU&#65533;[&#65533;"&#65533;r@&#1869;&#65533;&#65533;&#65533;
7&#65533;&#65533;&#65533;*B&#1575;&#65533; (R&#65533;&#65533;K\?8&#558;)&#65533;&#65533;]+z1[g&#65533;8PH&#65533;[&#1514;&#65533;`"&#1988;&#65533;&#65533;&#65533;&#65533;&#65533;|&#1909;%&#65533;&#65533;&#65533; &#65533;&#65533;e&#65533;&#65533;,&#65533;p&#65533;&#65533;\N2;&#65533;)(&#65533;&#65533;G&#65533;A [E&#682;&#65533;f&#65533;&#65533;o|J^&#1170;O&#65533;&#65533;'_&#65533;&#65533;O&Be1R&#65533;&#65533;l=(&#65533;&#65533;>B&#65533;&#65533;&#65533;&#65533;|&#65533;&#65533;'&#65533; {B&#542;$&#65533;&#65533;&#65533;&#65533;f/&#65533;&#65533;
&#65533;~&#65533;~P&#65533;&#65533;&#65533;*&#65533;#Z&#65533;&#65533;'&#65533;&#65533;?x'&#65533;B&#65533;&#65533;?L&#65533;&#65533;O&#1537;&#65533;PXL<A&#65533;&#65533;I&#65533;o$&#65533;:YUH&#65533;&#65533;&#65533;!&#65533;x Bl&#65533; ] &#65533;A&#1153;&#65533;#&#65533;HZOF&#65533;@F&#65533;&#65533;&#65533;&#65533;&#65533;G&#65533;Ss&#65533; t&#65533;Sq&#65533; 
B&#65533;^&#65533;u&#65533; &#65533;&#65533;q&#1677;<&#65533;
&#65533;&#770337; &#65533;>&#65533;m|D&#65533;&#65533;&#65533;&#65533;&#512; H&#65533;&#65533;eD&#65533;&#65533;@|&#65533;&#65533;M	&#65533;HT<&#65533;6E&#65533; 4&#65533;&#65533;&#829;&#65533;&#65533;&#65533;&#65533;&#65533;f&#65533; &#65533;&#65533;!&#65533;&#65533;&#65533;8&#65533; !&#65533;&#65533;&#65533;"f#&#65533;!&#65533;,&#65533;7&#65533;\&#65533;B&#65533;&#65533;&#65533;P&#65533;&#65533;&#65533;&#1811;h&#65533;&#65533;<=
RpB`&#65533;K|&#65533;)&#65533;H&#65533;l!&#65533;&#65533;tA&#65533;&#65533;&#65533;&#65533;&#901;t&#65533;&#156;&#65533;&#65533;&#65533;B&#65533;&#65533;]&#65533;\&#65533;&#65533;d&#65533;&#65533;&#65533;
&#65533;5W!cp&#65533;&#65533;&#65533;	&#65533;&#65533; &#65533;,!&#65533;&#65533;P&#65533;\&#65533;&#65533;&#65533;6&#65533;6&#65533;&#65533;%&#65533;> A; &#65533;p&#65533;z5&#65533;&#65533;&#65533;&#65533;&#65533;C`&#65533;&#65533;bE&#65533;	&#65533;&#65533;D&#65533;&#65533;C&#65533;C&#65533; &#65533;&#65533;]&#65533;)&#65533;&#65533;GX&#65533;\&#65533;?&#65533;&#65533;K&#65533;Dk&#65533;&#65533;CB&#65533;gP&#65533;&#65533;Y&#65533;&&#65533;'Y&#65533;?&#65533;&#65533;X	BD&#65533;KE&#65533;&#65533;&#65533;NH&#65533;dFp&#65533;I&&#65533;;h0hK&#65533;$K&#65533;&#65533;&#65533;&#65533;&#65533;?&#65533;&#1547;!K&#65533;N&#65533;&#65533;;$A&#65533;&#65533;D_H&#65533;O&#65533;&#65533;ee&#65533;Ot&#65533;&#65533;&#65533;?&#65533;&#321;&#65533;&#65533;&#65533;&#65533;* &#65533;5B4*X&#65533;&#65533;BXXZep&#65533;&#65533;U^e	&#65533;?|e&#65533;C$&#65533;AY&#65533;&#65533;O&#293;8&#65533;&#65533;&#65533;&#65533; [&#65533;&#248;&#65533;&#65533;&#65533;&#65533;&#65533;&#284;eo&#65533;&#65533;&#65533;&#65533;O8&#65533;&#65533;US&#65533;`EFdD&#65533;s,Z&#65533;X&#65533;&#65533;&#65533;5\D&&#65533; &#65533;2&#65533;(X g&#65533;&#65533;&#65533;&#65533;&#65533;!&#65533;&#65533;P&#65533;?&#65533;I|&#65533;&#65533;&#65533;&#65533;<&#65533;H&#65533;&#65533;
P Fp&#65533;&#65533;p&#65533;&#65533;&#65533;&#65533; B&#65533;&#65533;u &#65533;"&#65533;A&#65533;&#65533;&#65533;?&#65533;BfDr&#65533;a"&#65533;""B&#65533;.&#65533;K&#65533;&#65533;88&#65533; &#65533;v"8("$)bx&#65533;&#65533;"j&#65533;#:&#65533;&#761;&#65533;&#65533;&#65533;v&#65533;C&#156;*&#65533;[&#65533;&#65533;[q&#65533;&#65533;	B&#1826;&#1276;D4&#782;o|G6&#65533;&#65533;&#65533;&#65533;&#65533;L]&#1301;&#65533;@
BL&#65533;L&#65533;C
&#65533;&#65533;G&#65533;]n&#65533;J&#65533;&#65533;NF\&#65533;?\&#65533;.&#65533;@/&#65533;/&#65533;&#65533;'>&#65533;&#65533;zq&#65533;(&#65533;&#65533;&#65533;X&#65533;(&#65533;`&#65533;&#65533;&#65533;>(&#65533;%`&#65533;C(B(&#65533;&#65533;1`B+0B`A/&#65533;#&#65533; 8&#65533;&#65533; 3&#65533; 	&#65533;&#65533;&#65533;	&#65533;&#65533;OtB)&#65533;&#65533;7&#1026;7 &#65533;2&#65533;~&#65533;&#314;&#321;&#65533;&#65533;F&#65533;&#65533;&#65533;&#65533;^&#65533;;P&#65533;#&#65533;&#65533;&#65533;&#65533;&#65533;'&#65533;'&#65533;&&#65533;B&#65533;BJ&#65533;G&#65533;PF&#65533;&#65533;<!Tc&#65533;&#65533;N$&#65533;Y&#65533;G,B%h&#65533;FVB	&#65533;&#65533;(1&#65533;Q&#65533;&#65533;\&#65533;&#65533;O$A>&#65533;[[&#65533;B&#65533;&#230;~&#65533;&#65533;~&#65533;$&#65533;qp%W&#65533;[&#65533;Z&#65533;&#65533;&#65533;Z&#65533;j&#65533;Z&#65533;5&#65533;&#65533;OD&#65533;'&#65533; 7`&#65533;&#65533;&#65533;&#65533;GFh&#65533;&#65533;
&#65533;G&#65533;&#65533;g&#288;&#65533;^&#65533;&#65533;2&#65533;&#65533;&#65533;&#65533;&#65533;&#65533;j&#65533;%B&#65533;%P&#65533;&#65533;^fD&#65533;e[&#65533;e&#65533;&#65533;>&#65533;%9&#65533;$&#65533;&#65533;&#65533;;&#65533;k	 &#65533;K&#65533;kY"&#65533;&0&#65533;R&#65533;o&#65533;B&#65533;M&#65533;&+&#65533;e&#65533;jcN&#65533;.%&#65533;&#65533; &#65533;&#65533;<GF`fr&#65533;<&#65533;&#65533;Q&#65533;B&#65533;2&#65533;O&#65533; F&#65533;&#65533;&#65533;&#65533;B&#1574;|&#65533;l&#65533;"P&#65533;&#65533;M&#65533;&#65533;&#65533;QU&#65533; &#65533;G<&#65533;&#65533;&#65533;B\&fB&#65533;1d&#65533;-T&#65533;"&#65533;/&#65533;.&#65533;A\&#65533;7|&#65533;.&#65533;-X&#65533;?@ 0&#65533;&#341;&#65533;. D&#65533;&#65533;&#65533;7&#65533;&#65533;&#65533;&#65533;&#65533;
|C&#65533;&#65533;1&#65533;&#65533;M-&#65533;&#65533;&#854;&#65533;9&#65533;l&#65533;&#65533;B&#1702;m&#65533;^&#65533;&#65533;9<&#65533;30&#65533;&#65533;t&#65533;&#65533;&#65533;2&#65533;&#65533;:&#65533;&#65533;2&#65533;90&#65533;&#2026;&#65533;3&#65533;&#65533;&#65533;&#65533;	&#65533;&#65533; .&#10371;	&#65533;@&#65533;&#65533;l&#65533; l&#65533;6&#65533;&#65533;i&#65533;&#65533;&#1329;&#65533;Fh,&#65533;}&#65533;&#65533;8&#65533;otP&#65533;&#194;~&#65533;D&#65533;8J&#65533;&#65533;&#65533;h&#65533;D&#65533;!1&#65533;&#65533;T&#65533;O&#65533;
&#65533;&#65533;&#1029;&#65533;&#65533;&#1358;&#65533;&#65533;&#65533;&#65533;&#65533;&#65533;&#848;q&#65533;&#65533;J&#65533;+t&#65533;[HAX^&#65533;;&#65533;&#65533;&#65533;H#&#65533;b&#65533;&#65533;&#65533;&#65533;
&#65533;, &&#65533;A8"&#65533;p &#65533;e&#65533;4H&#65533;H,&#258;u!A(&#65533;8&#65533;&#65533;7&#65533;/-h&#65533;-X&#215; D&#65533;K&#65533;@&#65533;&#65533;&#1473;&#65533;PxK&#65533;&#65533;&#65533;J&#65533;_&#65533;|&#65533;&#65533;!D&#65533;&#65533;&#65533;DB&#65533;&#65533;)&#65533;E}&#65533;k?d%QE'&#65533;&#65533;"&#65533;=|&#65533;o&#65533;+&#65533;&#65533;&#65533;h&#65533;j&#65533;OE	&#65533;dPhk&#65533;rkP&#65533;jF&#65533;Bd%U&#65533;*[&#155;Zfe&#65533;&#65533; &#65533;M&#837;&#65533;&#65533;&#65533;d&#65533;&#65533;&#65533;&#65533;	dWR&#65533;&#65533;&#1584;W&#65533;0&#65533;yeU&#65533;&#65533;S%X&#65533;0&#65533;V&#65533;"E&#65533;&#65533;*&#65533;k[&#65533;S[&#65533;&#65533;&#65533;&#65533;G\k&#65533;&#65533;&#65533;&#65533;e&#65533;&#65533;$0&#65533;&#65533;&#65533;&#880;Op[F&#299;&#65533;&#65533;d&#153;&#351;!&#65533;0B,&#65533;,&#65533;&#65533;&#65533;&#65533;Ss&#65533;&#65533;&#65533;&#65533;&#65533;VB	!&#65533;&#65533;F&#65533;&#65533;SI&#65533;?&#65533;By&#65533;G@&#65533;L&#65533;&#65533;x&#65533;-&#65533;&#65533;&#65533;b&#65533;&#65533; &#65533;E-\&#65533;&#65533;H&#65533;G0VU@&#65533;&#65533;&#65533;<X&#65533;h&#65533;E&#65533;&#65533;&#65533;n&#65533;
&#65533;&#65533;?&#65533;~&#65533;&#65533;?&#65533;&#65533;a&#65533;iF0F&#65533;a&#65533;&#65533;&#257;&#65533;B&#65533;&#65533;`ChTE@3&#65533;&#65533;/`&#65533;ib&#65533;>&#65533;B&#18892;&#65533;&#1147;&#65533;&#65533;

A<&#65533;	&#65533;fF4&#65533;?&#65533;@S &#65533;s~&#65533;&&#65533;d&#65533;&#65533;D&#65533;&#65533;&#65533;&#65533;C,4&#65533;'"
&#65533;&#65533;&#65533;EO&#65533;&#65533;O&#65533; %&#65533;O`&#65533;Q&#65533;ni&#65533;&#1170;EBn&#65533;U5@RvJ &#65533;4&#65533;&#65533;m&#65533;&#645;&#1558;&#65533;#	&#65533;&#65533;&#65533;	
&#65533;&#65533;&#65533;@-H-&#65533;&#65533;q&#65533;.&#65533;
&#65533;'p&#65533;"D&#65533;&#65533;C>08&#65533;
&#1792;7f5L.a&#65533;?`&P&#65533;% &#65533;:&#65533;OITA&#65533;"&#65533;L&#65533;&#65533;&#65533;&#65533;@A&#65533;&#65533;&#65533;Z^TA;&#65533;&#65533;38$&#65533;&#65533;?&#65533;/_C&#65533;_&#1775;5&#65533;&#65533;<x&#65533;&#65533;&#65533;&#65533;)C&#65533;c&#65533; B&#65533;B&#65533;&#65533;&#65533;kF&#65533;A&#65533;&#65533;&#65533;?&#65533;3$&#1183;fD#&#65533;&#65533;#&#65533;&#65533;#&#65533;L%&#65533;&#65533;&#65533;&#65533;=&#65533;&#65533; </&#65533;&#65533;n&#65533;Nk&#65533;]&#65533;1&#65533;&#677;&#65533;&#1968;Z&&#65533;&#65533;&#65533;&#65533;&#65533;W&#65533;q&#65533;j%&#65533;&#65533;_&#65533;i&#65533;Y&#65533;&#65533;{&#65533;&#65533;q&#1358;l&#65533;)&#1294;&#65533;L6R|K,&#65533;SF&#65533;Bqx&#65533;Xb1n&#65533;WZ%&#65533;&#65533;7&#65533;&#65533;8!&#65533;lE&#65533;&#65533;8&#65533;&#65533;7&#65533;&#65533;O&#65533;&#65533;&#65533;&#65533;&&#816;&#65533;7&#65533;a[I&#65533;&#65533;GD!&#65533;a&#65533;&#65533;P0rFdEh&#65533;&#65533;pLr&#65533;&#65533;qh&#65533;&#65533;dD&&#1689;H&#65533;&#65533;&#65533; &#65533;&#65533;@&#65533;G&#65533;&#65533;	&#65533;c&#65533;&#65533;I&#65533;&#65533;mr&#65533;+O7P&#65533;&#65533;&#65533;&#65533;r&#65533;&#65533;&#65533;l&#65533;&#1304;&#65533;&#65533;&#1172;&#65533;4&#65533;A&#65533;T&#65533;&#65533;&#65533;&#65533;A&#65533;Nm&#65533;&#65533;&#65533;J&#65533;&#65533;T-nnIp.&#65533;&#65533;l&#65533;&#65533;&#65533;&#294; JJ&#65533;&#65533;6&#1556;z)&#65533;&#65533;&#65533;&#65533;&#65533;N&#65533;Z&#65533;&#65533;G&#65533;D&#65533;Hp%S&#65533;&#65533;	&#65533;8&#65533;&#65533;&#65533; &#65533;	&#65533;p&#65533;K&#65533;&#65533;s[&#65533;&#65533;&#65533;tB&#65533;/Q&#65533;i&#65533;-&#65533;M`0B&#65533;$&#65533;&#65533;&#342;<&#65533;&#65533;&#65533;%E&#65533;&#65533;\)&#65533;&#65533;@
&#65533;&#65533;&#65533;&#65533;&#65533;) &#65533;C&#65533;C!&#65533;&#65533;F&#65533;D&#65533;a&#65533;`9&#65533;&#65533;tJ|&#65533;l&#65533;&#65533;&#65533;&#65533;&#65533;&#65533;<BP&#1474;dQ&#65533;@&#65533;<&#1282;&#65533;B>&#65533;:<tB&#65533;&#65533;"&#65533;&#65533;cc&#65533;&#65533;1&#65533;B&#65533;&#65533;&#65533;.&#65533;&#65533;&#65533;&#65533;0{( i50&&#65533;&#65533;&#65533;TA&#65533;3,&#65533;A-&#65533; &#65533;&II&#65533;A&#65533;&#65533;"&#65533;;&#65533;C;&#65533;&#65533;&#65533;C&#65533;8&#65533;&#65533;7@&#65533;&#65533;B&#65533;&#65533;&#65533;&#65533;7&#65533;C&#65533;A*t&#1945;&#65533;@&#65533;)K&#65533;'P&#65533;&#65533;Q&#1793;&#65533;T"&#65533;G&#65533;&#65533;A
&#65533;&#65533;&#65533;)!x&#199;&#65533;&#65533;&#65533;-&#65533;&#65533;X&#65533;_&#65533;&#65533;&#65533;~&#65533;E{&#65533;&#65533;&#65533;&#65533;7v&#65533;&#65533;p&#65533;&#65533;V&#65533;e&#65533;6&#65533;&#65533;&#65533;*Py&#65533;N&#65533;g0vQ8M&#65533;l&#65533;o&#65533;o&#65533;v1&#65533;&#65533;K&#65533;&#65533;w[kz&#65533;6{}&#65533;=&#65533;&#1718;O&#65533;&#65533;P&#65533;7&#65533;&#65533;&#65533;&#65533;&#65533;%B`&#65533;}kS&#65533; &#65533;?&#65533;&#65533;&#65533;&#65533;G&#65533;E*rP4&#65533;&#199;&#895;&#65533;&#65533;C5&#65533;&#65533;EjGd&#65533;&#65533;+&#65533;&#65533;KBP B&#65533;J!&#65533;qhF\&#65533;GX&#65533;?&#65533;&&#65533;&#1074;O &#65533;*E&#65533;&#65533;&#65533;&#65533;g&#65533;&#65533;&#65533;&#65533;&#825;}&#65533;s_aM!&#65533;&#65533;
j&#65533;f&#65533;,&#65533;&#65533;&#65533;N&#65533;&#65533;&#65533;&#65533;&#65533;&#65533;|&#65533;&#65533;Kt&#65533;P&#65533;&#65533;1(Lj*&#65533;&#326;!&#65533;&#65533;D&#65533;K>&#65533;&#65533;'&&#65533;4p&#65533;&#278;&#65533; &#65533;D&#65533;&#65533;&#65533;&#65533;&#65533;&#65533;}&#65533;&#65533;&#65533;&#65533;"&#65533;?n&#65533;:B&#65533;&#65533;D&#65533;^@&#65533;G&#65533;"C&#65533;D&#65533;&#65533;~&#65533;
&#65533;	x&#65533;H9&#65533;&#65533;&#1897;&#65533;bW&#65533;5&#65533;?(&#65533;&#65533;&#65533;&#65533;#&#65533; 8&#65533;&#65533;%8&#65533;%&#65533;@p&#225;(&#65533;&#65533;	j&#65533;&#65533;!&&#65533;ba$&#65533;&Bbq&#12355;&#65533;&#65533;&#65533;(&#916;&#65533;&#65533;&#65533;&#385;"&#65533;8x&#65533;&#65533;	GKOB&#65533;(&#65533;&#65533;&#2000;jV&#65533;y&#65533;&#2047;*U&#65533; )&#65533;J&#65533;8o&#65533;hA&#65533;B&#65533;[>&#65533;&#65533;Q&#65533;:UjO&#65533;=1L&#65533;&#65533;&#1443;vx&#65533;0&#65533;&#65533;&#65533;f&#65533;&#65533;$v&#65533;mO=&#65533;&#65533;&#65533;pU&#65533;?C4T&#65533;&#1403;&#65533;o_&#65533;<&#65533;pa&#199;&#65533;&#65533;&#65533;N0V-Ym&#65533;&#65533;D&#65533;&#65533;&#65533;X&#65533;&#65533;&#65533;&#65533;&#65533;&#663;&#1634;*!Z&#65533;?T&#65533;O&#65533;&#65533;&#65533;hu&#65533;$&#65533;{N&#65533;)&#65533;%T&#65533;h&#65533;v&#65533;&#65533;&#65533;W=)&#65533;D qq&#65533;&#65533;{&#65533;&#65533;&#65533;&#65533;&#65533;d&#1574;&#65533;C&#65533;&#65533;s&#65533;k&#742;&#65533;X&#65533;|&#65533;&#65533;&#65533;&#38571;kn&#65533;&#65533;;&#65533;{5&#65533;&#65533;&#65533;/&#65533;&#65533;&#65533;==8&#65533;&#65533;o&#65533;&#65533;a&#1559;&#65533;&#65533;&#65533;!g&#65533;&#65533;"&#65533;&#453;J&#65533;p&#65533;&#65533;&#65533;@&#65533;k&#65533;&#65533;&#65533;&#65533;)&#65533;&#65533;,&#65533;FB&#65533;6l&#65533;&#65533;&#65533;&#65533;	&#65533;4&#65533;ZE/&#65533;2&#65533;_n&#65533;`d&#65533;"&#65533;7&#65533;&#65533;&#65533;/9dx&#65533;/;H&#65533;A&#65533;`&#65533;K&#65533;&#65533;&#65533;&#65533;~&#65533;&#65533;&#65533;&#65533;&#65533;/#{&#65533;&#398;&#65533;b&#65533;	J&#65533;&#65533;&#65533;&#65533;&#65533;&#65533;I&#65533;&#65533;&#65533;&#65533;&#65533;&#65533;P&#65533;`&#65533;A&#65533;&#65533;&#65533;1&#65533;&#65533;&#65533;&#65533;&#65533;&#65533;-(&#65533;*&#65533;&#65533;&#65533; &#1594;&#65533;>&#65533;&#65533;-7&#20041;&#65533;d&#65533;$&#65533;&#65533;`&#65533;&#65533;&#65533;&#65533;&#65533;&#33348;&#65533;&#65533;&#65533;&#65533;x&#1574;S'7&#65533;!&#65533;&#65533;!;&#65533;&#65533;9H0&#65533;-)&#65533;&#65533;&#65533;&#65533;&#65533;&#65533;&#65533;A5K|&#65533;!a&#65533;u&#65533;Ox&#65533;&#65533;&#65533;&#65533;n&#65533;F&#65533;]v&#65533;&#343;P&#65533;%&#65533;c(bn`&#65533;%&#65533;b&#65533;_*&#65533;&#21967;&#65533;&#65533;&#65533;&#65533;C&#65533;@&#65533;oc&#65533;&#18776;~&#65533;&#65533;&s+b&#65533;&#65533;"3&#65533;Kv&#65533;"&#65533;&#65533;&#1063;g\QF&#65533;`	&#65533;A&#65533;@b&#65533;&#65533;E&#65533;&#344;i&#65533;c&#65533;XbA&#65533;'4x&#65533;&#65533;/&#65533;&#65533;&#65533;R&#65533;&#65533;&#65533;&#65533;r&#65533;Q&#65533;i&#65533;&#65533;&#65533;&#65533;&#65533;1&#65533;&#65533;&#65533;&#65533;&#65533;2&#65533; &#65533;&#820;&#762;&#65533;Y&#65533;NK&#65533;&#65533;&#65533;&#65533;f5&#65533;&#65533;&#65533;%&#65533;&#65533;&#65533;&#65533;n..&#65533;n&#65533;&#65533;T&#65533;&#65533;&#65533;&#65533;^;&#65533;-&#65533;/C&#65533;&#972;&#65533;&#65533;8&#65533;(&#65533;	&#65533;&#65533;c&#65342;&#65533;&#65533;&#65533;*&#65533;&#65533;&#65533;&#65533;&#65533;r&#65533;'5&#65533;"&#65533;&#65533;&#65533;Y&#65533;@&#65533;_&#65533;&#65533;&#435;&#65533;&#65533;&#65533;k&&#65533;&#65533;&#65533;&#65533;)&#65533;'
#&#65533;&#65533;&#65533;&#65533;&#65533;&#65533;F/&#1127;&#65533;&#65533;/(@1I&#65533;&#65533;au&#670;p&#65533;&#65533;&#65533;3&#65533;&#65533;EI&#65533;>&#65533;&#65533;&#65533;h&#65533;"A&#65533;Z&#65533;&#65533;-&#65533;H&#65533;^g}&#65533;&#1495;G&#1258;:X&#65533;+&#65533;]&#65533;&#65533;h&#65533;H;&#65533;DsJ&#1669;&#65533;H?@f&#65533;ib&#65533;&#65533;&#65533; }&#65533;r/&#1763;&#1714;&#65533;+&#65533;"^&#65533;&#65533;&#65533;88&#65533;J&#65533;&#65533;&#65533;&#65533; $&#65533;*n`&#65533;h&#65533;L&#65533;&#65533;)&#65533;&#65533;?&#65533;&#1477;t&#65533;] &#65533;&#65533;&#65533;&#65533; I&#65533;*&#65533;&#65533;&#65533;A	&#938;[!&#65533;&#65533;*c&#65533;JX&#65533;
&#240; &#65533;O(kYB&#65533;#&#65533;&#65533;]XZ&#65533;&#65533;&#65533;&#65533;&#65533;Ex&#65533;&#65533;&#65533;Nj&#65533;/K&#65533;&#37178;&#289;&#65533;_` &#65533;&#33135;&#65533;&#65533;k&#65533;&#65533;&#65533;? &#65533;`)qE0&#65533;,&#65533;&#65533;%&#65533;=&#65533;_(p&#65533;&#65533;&#65533;V1&#65533;&#65533;&#278; "&R0&#65533;&#65533; HAJn&#65533;&#65533;&#65533;y&#65533;&#65533;&#65533;=3&#65533;}&#65533;&#65533;&#65533;Ha<lq&#65533;w&#65533;R7&#65533;&#65533;&#65533;;&#65533;&#65533;&#65533;U0&#65533; 0gk"&#65533;D8&#65533;&#65533;:&#65533;&#65533;o&#65533;	} )&#65533;a`&#65533;M&#1337;&#65533;l&#65533;&#65533;&#65533;XF4mCt*&#65533;&#65533;&#557;:&#65533;&#65533;d&#65533;4Q&#65533;df=&#65533;&#65533;&#65533;&#65533;Mh&#1152;W&#65533;| &#65533;&#65533;Q@&#65533;	&#65533;&#1302;?,&#65533;/&#65533; &#65533;&#65533;\%@m&#65533;&#65533;:{&#65533;D &#65533;zy&#65533;_V&#65533;&#65533;Y&#65533;
A&#65533;&#65533;&#65533;i&#65533;&#65533;&#65533;&#65533;&#65533;&#65533;2P&#65533;&#65533;&#65533;$H&#65533;l&#65533;&#65533;&#65533;&#65533;}&#65533;&#65533;Cg&#65533;&#1173;&#65533;GQ&#1297;{&#65533;Se&#65533;z29,T/d2h:	#&#1054;&#65533;n&#65533;&#65533;&#65533;*
&#1043;&#65533;&#65533;%&#65533;r9&#65533;V&#65533;"(>&#65533;&#65533;<=&#65533;`&#65533;&#65533;l&#65533;~&#65533;&#65533;&#65533;&#65533;&#65533;&#65533;W&#65533;&#65533;1d&#65533;$Z&#65533;$x&#302;&#65533;&#1707;X)&#65533;&#65533;&#65533;~>X&#65533;&#65533;&#65533;U/f&#65533;&#65533;p&#65533;[&#65533;&#65533;&#65533;&#65533;&#1793;&#65533;CT&#65533;&#65533;\E&#65533;J&#65533;G&#65533;&#65533;.Ht&#65533;&x&#636;&#65533;&#65533;,s&#65533;&#65533;W&#65533;d&#65533;HV0&#65533;u&#65533;&#65533;P&#65533;(&#65533;%&#65533;e&#65533;&#65533;&#65533;?B&#25502;&#65533;&#65533;&#65533;&#65533;&#65533;
&#65533;&#65533;%&#51560;WI 1&#65533;h&#65533;&#65533;*&#65533;@&#65533;mq&#65533;[&#65533;,HAzqA&#65533;&#65533;&#65533;&#65533;&#65533;>{&#65533;$[&#65533;f&#65533;&#65533;&#65533;m4&#65533;&#65533;&#65533;1&#65533;&#65533;&#65533;&#65533;&#65533;Sl&#65533;&#65533;F05&#601;&#36518;9&#65533;1mtYP&#65533;L&#65533;&#65533;E&#65533;)&#1936;AP&#1197;4&#385;&#65533;g&#1554;&#65533;&#65533;&#65533;&#65533;-&#65533;&#65533;y&#65533;K\&#65533;&#65533;&#65533;..ZP&#893;T&#65533;&#65533;(p5&#65533;c`M$x=N\[ I&#65533;&#65533;0Nq&#65533;&#65533;*&#65533;&#65533;y&#65533;'&#65533;&#65533;m&#65533;*&#65533;&#65533;2&#65533;C&#65533;&#540;&#65533;6&#65533;9&#1139;'&#65533;p&#65533;&#65533;A&#65533;&#65533;&#65533;0K&#65533;E_&#65533;&#65533;|&#65533;&#65533;h&#65533; &#65533;&#65533;b&#65533;#&#65533;=)&#65533;^&#65533;&#65533;/\]&#1227;K&#65533;&#65533;&#65533;b&#65533;~&#65533;&#65533;r|&#65533;U&#65533;&#65533;&#65533; i&#65533;&#65533;&#65533;&#65533;&#65533;h &#65533;&#65533;&#65533;"8&#65533;&#65533;q&#65533;O&#65533; l&#65533;&#65533;&#65533;&#65533;&#65533;u&#65533;&#65533;i&#65533;2&#65533; &#65533;&#65533;&#65533;&#65533;iLCV[&#65533;&#65533;&#1390;&#65533;&#65533;U&#65533;&#258; &#1968;&#65533; &#65533;`&#65533;$&#65533;&#65533;<&#65533;F,&#1103;~&#65533;&#65533;&#65533;&#65533;&#65533;jlBP&#65533;&#65533;"&#65533;&#65533;W&#65533;&#65533;&#65533;'&#65533;&#65533;&#65533;*&#65533;&#65533;&#65533;c$R&#65533;J`r&#65533;r&#1124;^&#65533;	&#255;&#65533;E.s&#65533;&#65533;'&#65533;&#65533;;`&#1552;y"+&#65533;&#65533;Ua&#65533;&#65533;Z/	`&#65533;&#65533;&#65533;r&#65533; $&#65533;n&#65533;Jr&#65533;b&#65533;&#65533;&#65533;&#65533;9&#65533;&#65533;N&#65533;G?Q&#65533;K~&#65533;A&#65533;&#65533;&#65533;`&#65533;&#65533;	onD&#65533;&#65533;&#65533;&A&#65533;&#65533;&#65533;&#65533;&#65533;&#65533;d.`&#65533;l`&#65533;|)&#65533;6P$0&#65533;&#65533;Kff&#65533;:&#65533;ekX&#65533;&#1586;&#65533;&#65533;&#65533;/&#65533;U>nX&#65533;&#65533;Xy&#65533;S&#65533;&#65533;&#65533;0&#65533;&#65533;&#779;#&#65533;&#65533;&%(&#65533;&#65533;&#65533;&#65533;C&#411;.@ ,&#65533; rvx&#65533;J&#65533;&#645;&#733;N&#837;&#65533;&#65533;e&#65533;'&#65533;&#65533;9&#65533;S&#65533;&#65533;=&#65533;$&#65533;l&#65533;&#65533;*&#65533;&#65533;
>&#65533;&#65533;&#65533;-&#65533;&#65533;&#65533;&#65533;b&#65533;,&#65533;&#65533;5#F&#65533;&#65533; &#65533;&#65533;]&#65533;	&#65533;&#65533;&#65533;&#65533;lf-x/@&#65533;w&#65533;&#65533;&#65533;vl&#65533;2k;h&#65533;|&#65533;&#65533;&#65533;&#65533;w&#65533;&#65533;Q&#65533;&#65533;
&#65533;&#65533;*zU&#65533;|&#65533;3	&#65533;&#65533;&#65533;&#65533;&#65533;%&#65533;&#65533;&#65533;&#65533;B(&#65533;&#65533;&#65533;.&#65533;@H&#65533;E&#65533;&#65533;t&#65533;&#65533;&#65533;&#65533;&#65533;:`&#65533;&#65533;/#&#65533;&#65533;E&#65533;&#65533;&#65533;V{_Kl&#65533;3&#65533;	'8&#65533;]&#65533;I&#65533;&#65533;&#65533;&#65533;2J&#65533;&#65533;&#65533;t"Ed&#65533;+&#65533;J,d&#65533;&#65533;&#65533;D&#65533;&#65533;&#65533;vO&#65533;&#65533;&#65533;&#65533;d&#65533;&#65533;Ee&#65533;z&#65533;R&#65533;&#65533;&#1326; p0&#1069;-&#65533;-&#65533;M &#65533;Aa&#65533;A&#65533;&#65533;&#65533;&#65533;b>&#65533;-l&#65533;*&#641;-$&#65533;':&#65533;*l`&#65533;<&#65533;V.&#65533;!= M&#65533;8F&#65533;gn7&#65533;&#65533;c&#65533;&#1698;&#65533;&#65533;d&#65533;&#65533;&#65533;&#65533;&#65533;&#65533;
&#65533;-&#65533;A@&#65533;&#65533;*(a{&#65533;&#65533;D&#65533;&#65533;"7&#65533;&#65533;&#65533;&#65533;&#65533;P&#65533;&#65533;'&#65533;a6&#65533;&#65533;6&#65533;&#65533;4F &#65533;)0&#65533;C^i&#65533;b&#65533;&#65533;&#65533;&#65533;&#65533;/&#65533;{&#184; &#65533;A&#65533;&#65533;&#65533;
c&#65533;0r&#65533;.9&#65533;s&#65533;&#65533;s&#65533;p&#1705;&#65533;N&#65533;&#65533;&#65533;t&#65533;B&#65533; &#65533;&#65533;H&#65533;i&&#65533;{&#65533;D&&#65533;-&#65533;&#65533;&#65533;&#65533;*dl2&#65533;'V&#65533;&#65533;&#65533;&#65533;&#65533;#&#65533;4&#65533;&#65533;Hq/&#65533;&#65533;&#65533;
@&#65533;&#65533;&#65533;&#65533;b&#65533;&#65533;&#65533;&#65533;&#65533;RQ/&#65533;0x&#65533;*&#65533;A&#65533;`&#65533;z"&#65533;",&#65533;&#65533;z&#65533;z%U.&#65533;/&#65533;j&#65533;&#65533;JB&#65533;&#65533;&#65533;&#65533;&#65533;+&&#65533;D&#65533; &#65533;&#65533;&#65533;&#65533;&#65533;&#1920;z&#65533;^&#65533;&#65533;n&#65533;&#65533;*&#65533;Z&#65533;&#65533;jE&#65533;&#65533;&#65533;0&#65533;&#65533; &#65533;&#65533;&#65533;&#65533;&#65533;/2&#421;&#65533;*&#65533;b&#65533;#\l&#65533;l-&#65533;&#65533;&#65533;&#65533;&#65533;&#65533;&&#65533;&#65533;_~&#65533;&#65533;&#65533;&#1286;(db&#65533;D&#65533;&#65533;M&#65533;&#65533;&#65533;&#65533;"z~uB&#65533;&#65533;`&#65533;0&#65533;@&#65533;&#65533;%&#65533;&#65533;&#65533;&#65533;&#65533;i+a@&#65533;&#65533;p&#65533;:&#65533;]&#65533;.&#65533;&#65533;ak&#65533;&#65533;/&#65533;k(&#65533;&#65533;/Pa&#65533;&#65533;&#65533;&#65533;c&#65533;&#65533;24&#65533;"7R&#65533;6v.@&#65533; &#65533;$&#65533;&#65533;8.cg&#65533;&#65533;&#65533;'&#65533;&#65533;&#65533;&#65533;'p&#13616;&#65533;&#65533;
&#65533;2*&#65533;b:&#65533;&#65533;90	l&#65533;&#65533;&#65533;N4&#65533;&#65533;(c'&#65533;=&#65533;F&#65533;af&#65533;/&#65533;M-,11l1&#65533;qf&#1179;x&&#65533;&#65533;&#65533;B&#65533;&#65533;-6DC&#65533;&#65533;Q2=&#65533;'&#65533;j&#65533;a&#65533;z"&#65533;&#65533;&#65533;je&#65533;" P0&#65533;d0~&#65533;5&#65533;l0&#65533;",&#65533;5&#65533;f&#65533;&#65533;&#65533;&#65533;&#65533;DP&#65533;/&#65533; k&#65533;&#65533;&#65533;&#65533;&#65533;Q&#65533;&#65533;&#65533;lDU&#65533;&#65533;@%Fbo&#65533;,&#65533;&#65533;&#65533;&#65533;$VD&#65533;W^ &#65533;:&#65533;&#65533;bE&#65533;d` &#65533;&#65533;<&#65533;\&#65533;&#65533;\&#65533;&#65533;&#65533;&#65533;&#65533;&#65533; &#65533;0mY&#65533;Y&#1540;\&#65533;&#65533;@
 &#65533;&#65533;&#65533;?,A&#65533;&#65533; +&#65533;&#65533;&#65533;@&^B&#65533;eEVD@'&#65533;_.R&#65533;`&#65533;&#65533;d0&#65533;#&#65533;&#65533;&#65533;T&#65533;l&#65533;&#65533;&#65533;c&#290;G&#65533;&#65533;z"&#65533;&#65533;%&#65533;&#65533;&#65533;^&#65533;&#65533;B&#65533;&#65533;&#372;&#65533;3iT&#65533;8&#65533;D&&#65533;IG}&#65533;(#3&#41406;&#65533;k6&#65533;&#65533;&#65533;&#65533;&#65533;4"`)&#65533;&#65533;/PaI&#65533;"&#65533;&#65533;-&#65533;'&#65533;Ah&#65533;&#65533;&#65533;&#65533;&#65533;&#65533;&#65533;&#65533;0&#65533;&#65533;&#65533;&#65533;ln0&#65533;h&#65533;&#65533;"n&#65533;<&#65533;&#65533;@&#65533;.&#1570;BC6hC&#65533;&#65533;&#65533;0O&#65533;&#65533;&#65533;p4.c&#65533;&#65533;:t&#65533;&#65533;&#1707;&#65533;&#65533;B0{&#65533;/&#65533;&#190;z&#65533;&#65533;	AvRQ_&#65533;/&#65533;-&#65533;P0&#65533; &#65533;f&#65533;&#65533;.&#65533;&#65533;x&#65533;3&#65533;]F&#1417;2+&#65533;&#65533;&#65533;IC&#65533;ii pB&#65533;*Hd$&#65533;^s/j&#65533;Fi&#65533;&#65533;&#1313;/n&#65533;'z&#65533;/&#1580;Vu&#65533;V_3fs/&#65533;&#65533;Wer&#65533;/&#65533;`&#65533;&#65533;BY$ @&#65533;&#65533;&#65533;&#65533;X[+&#65533;f&#65533;Z&#65533;X#8&#65533;&#65533;&#65533;&#65533;&#65533;&#65533;&#65533;&#65533;&#65533;N&#65533;-&#65533;j&#65533;`&#65533;Q:+-Q/&#65533;`dL&#65533;Q;&#65533;&#65533;&#65533;x &#65533;-
r_&#65533;&#65533;&#65533;`&#65533;&#65533;q&#65533;p&#53684;&#65533;&#1793; &#65533;$&#65533;&#65533;&#65533;d&#65533;\2@&#65533;&#65533;M+@
D&#65533;?&#65533;&#65533;&#65533;&#65533;&#65533;X&#65533;O
R&#65533;]b&#65533;M{&#65533;^ &#65533;&j&#65533;RB^.&#65533;%z&#65533;X"g&#65533;&#65533;&#65533;v~&#65533;&#65533;&#65533;'x"-&#65533;&#65533;\&#65533;*@H&#65533;&#65533;&#65533;&#65533;&#65533;@&#65533;zA&#65533;&#65533;W&#65533;v0 s&&#65533;&#65533;*&#65533;&#65533;&#65533;hrG&#65533;"T&#65533;&#65533;<&#65533;&#65533;&#65533;V/&#65533;&#65533;&#65533;&#65533;&#65533;Am&#65533;b0&#65533;&#65533;mSm&#65533;R3h&#65533;&#65533;&#65533;*&#65533;&#65533;&#65533;I&#65533;&#7086;&#65533;/&#65533;d.&#65533;&&#65533;mpB,&#754;&#65533;&#&#65533;&#65533;&#65533;&#65533;&#65533;&#65533;&#65533;&#65533;&&#65533;r&#65533;&#65533;&#65533;b	&#65533;As7&#65533;&#526;,&#65533; &#65533; MC&#65533;8f&#65533;-&#65533;&#65533;&#65533;&#65533;	T3&#65533;S&#65533;&#65533;]7v3&#65533;j&#65533;&#65533;&#65533;$&#65533;T&#65533;&#65533;C&#65533;&#65533;&#65533;&#65533;&#65533;&#65533;C&#65533;&#65533;&#65533;Z&#65533;&#65533;T&#65533;v&#1730;&#65533;u&#65533;&#65533;*&#65533;&#65533;&#65533;&#65533;'jJ/`&#65533;H&#65533;H
&#65533;&#65533;Ea&#65533;z&#65533;:&#65533;*4`&#65533;`&#65533;&#65533;&#65533;<&#65533;*R&#65533;-&#65533;n&#65533;V1Z&#65533;&#65533;&#65533;&#65533;B&#65533;&#65533;%&#65533;&#65533;	&&#65533;%&#65533; z&#65533;&#65533;z&#65533;	6&#65533;&#65533;0&#65533;&#65533;&#65533;58&#373;-6&#65533;8c&#65533;*^&#65533;'&#65533;H%&#65533;-&#65533;&#65533;Q:ME&#65533;&#65533;&#65533;:&#194;L&#65533;&#65533;&#65533;sSd'&#65533;&#65533;"&#485;b&#65533; &#65533;LM=&#65533;  &#65533;0A}z&#65533;W$^x ji&#65533;
&#65533;a&#65533;\&#65533;4&#65533;f?&#65533;O&#65533; !$&#65533;AR&#138;&#65533;e&#65533;&#65533;"-&#65533;&#65533;&#65533;"W&#176;d&#65533;f&#65533;m&#65533;j&#65533;fAK^&#65533;B&#65533;L&#65533;L: <e&#65533;*&#65533;h(&#65533;h&#65533;4'opS/&#65533;y&#65533;x/n&#65533;&#65533;p&#65533;&#65533;&#65533;&#65533;&#65533;X0\ &#65533;&#65533;&#65533;&#65533; &#65533;!Jas&#65533;&#65533;zs&#65533;*&#65533;&#65533;|&#65533;$&#65533;&#65533;0&#1408;z&#65533;&#65533;&#65533;/X&#65533;&#65533;&#65533;&#65533;@0L &#65533;!`&#65533;&#65533;#2D &#65533;z&#65533;&#65533;&#65533;`by&#65533;&#65533;&#65533;&#65533;&#65533;A/&a&#65533;&#65533;&#65533;&#65533;*&#65533;1&#65533;&#65533;&#65533;	&#65533;&#65533;	H&#65533;s&#65533;&#65533;0&#65533;&#65533;l&#65533;qUj&#65533;&#65533;v&#65533;&#65533;:D&#65533;`&#65533;&#65533;&#65533;n&#65533;b*&#65533;*d&#65533;&#65533;&#65533;3&#65533;f|&#65533;Bi&#65533;&#65533;&#65533;-&#65533;`&#65533;&#65533;&#65533;&#65533;/DQHS&#65533;p4&#65533;&#65533;&#65533;&#65533;R&#65533;&#65533;&#65533;&#65533;&#65533;\S &#65533;&#65533;QN&#65533;&#65533;&#65533;&#65533;9!&#65533;b&#65533;&#65533;0&#65533;&#65533;&#65533;Q&#65533;&#65533;&#65533;&#65533;&#814;&#65533;
&#65533;&#65533;&#65533;@&#65533;E&#65533;&#65533;l/ S&#65533;&#65533;R&#65533;QP&#65533;@/&#65533;&#65533; :&#65533;T&#65533;@G&#65533;*^9h5hLxF&#65533;b&#65533;H&#65533;,t&#65533;&#27406;!&#65533;&#65533;@&#65533;8@@kb%x&#65533;fB=&#65533;s&#65533;&#1825;L ~!&#65533;&#65533;dYX&#65533;T&#65533;*p&#65533; i&#65533;&#677;A&#65533;E&#65533;&#288;&#65533;&#65533;&#65533;\&#65533;&#65533;X&#137;&#65533;&#65533;b&#1324;&#65533;e@Mb%&#65533;3&#65533;=a&#65533;&#1957;JD&^&#65533;(}&#1793;^&#65533;cH&#65533;,&#65533;&#820;'&#65533;56]&#65533; &#65533;7&#48690;e&#65533;&#65533; &#65533;0n&#65533;&7&#65533;&#65533;&#65533; &#65533;&#65533;	&#65533;i&#584;&#65533;H&#65533;H!&#65533;&#65533;z&#65533;&#65533;Y&#1752;C&#65533;Q[&#65533;&#65533;Yf(&#65533;&#65533;A&#65533; &#65533;vT
&#65533;&#65533;!&#65533; w~x&#65533;H&#65533;
&#65533;&#65533;&#65533;`&#65533;`L&#65533;&#65533;0&#65533;&#65533;&#1749;{&#65533;&#65533;&#65533;&#65533;W[&#65533;S&#65533;0&#65533;&#65533;&#65533;&#65533;-`zY/&#65533;y &#65533;&#65533;&#65533;C1&#65533;1=&#65533;&#65533;&#65533;&#65533;&#65533;&#65533;&#65533;3&#65533;&#65533;&#65533;&#65533;&#65533;-&#65533;&#65533;&#65533;&#65533;&#65533;BF!v1:V&#65533;f&#65533;*&#65533;5&#65533;&#65533;&#65533;&#65533;A2!z0hZ&#65533;&#65533;"&#65533;!h&#65533;*&#65533;'$\`%&#65533;c&#65533;&#65533;&#65533;
&#928;
:<9=&#65533;&#65533;&#65533;&#65533;&#65533;E&#65533;'z&#65533;&#65533;G&#65533;|&#65533;'&#65533;&#65533;*X&#65533;&#65533;&#65533;&#65533;X		&#65533;&#65533;n&#65533;B&#65533;Q&#65533;'&#65533;`&#65533; &#65533;#g&#65533;z&#65533;&&#65533;"&#65533;
&#65533;-ft&#65533;&#65533;&#65533;"&#65533;#O/&#1835;f&#65533;n&#65533;&#65533;&#65533;&#65533;d&#65533;R&#359;&#65533;&#65533;qWp&#65533;W&#43534;6&#65533;S<K&#65533;}&#65533;,m&#65533;'&#65533;&#65533;&#65533;R&#65533;&#65533;&#65533;&#65533;&&#65533;(&#65533;b&#65533;i&#65533;'&#65533;&#65533;&#65533;&#65533;&#965;8&#65533;3v&#65533;9@&#65533;
bA&#65533;&#65533;p&#65533;e-&#65533;\,&#65533;&#65533;b &#65533;
&#65533;&#65533;&#65533;E_0c@&#65533;&#65533;-&#65533;`+D&#65533;&#1229;&#65533;&&#65533;*&#65533;&#1089;(&#65533;&#65533;&#65533;&#1522;Y]&#65533;&#65533;&#65533;G&#65533;&#65533;&#65533;	&#65533;&#65533;&#65533;z&#65533;'o/&#65533;`)&#65533;&#1634;&#65533;&#65533;,&#65533;&#65533;B&#65533;&#65533;&#65533;$&#65533;A&#65533;r&#65533;b N&#65533;I0zc&#65533;&#65533;B&#65533;&#65533;&#65533;7&#65533;C&#65533;&#65533;&#65533;&#65533;;&#65533;&#65533;B&#65533;I&#65533;&#65533;&#65533;&#65533;&#65533;&#65533;&#65533;-j&#65533;/Z&#65533;&#65533;&#65533;]/$Y&#65533;&#65533;"&#65533;&#65533;-&#65533;&#65533;/g&#65533;Z&#65533;&#65533;a&#65533;&#65533;Y&#65533;&#65533;&#65533;&#65533; &#65533;&#65533;&#65533;w&#65533;&#65533;&#65533;&#65533;&#65533;&#65533;Bv&#65533;vA&#65533;0&#65533;&#65533;&#65533;z&#65533;&#65533;Nw&#65533;X&#65533;=&#65533;{&#128;&#65533;J&#65533;&#65533;&#65533;&#65533;&#65533;h&#65533;&#65533;&#65533;|&#65533;&#65533;/&#65533; &#65533;*^.&#65533;*N&#65533;-R~/&#65533; &#65533;&#65533;|00&#65533;&#65533;&#65533;&#65533;&#65533; &#65533;&#65533; &#65533;a&#1666;&#65533;{B&#65533;h&#65533;'L L&#65533;!&#65533;&#65533;&#65533;&#65533;&#65533;'&#65533;a&#65533;&#65533;b&#65533;G&#65533;&#65533;S&#65533;&#65533;'&#65533;`&#65533;	c&#65533;U&#65533;GW,Hwld&#65533;4&#65533;TT&#65533;Zg&#65533;&#65533;x&#65533;~&#65533;&#65533;&#65533;&#65533;Sp@&#65533;&#65533; &#65533;zp&#65533;o&#65533;&#65533;&#50986;{&#65533;&#65533;&#65533;&#65533;!q&#65533;A&#65533;\&#65533;&#65533;&#65533;A?&#65533;	?
&#65533;`&#65533;&#65533;&#65533;lB|&#65533;&#65533;&#65533;L&#65533;@>&#65533;&#65533;8>&#65533;&#65533;&#65533;"&#65533;u 6?t`@&#65533;&#65533;&#65533;T&#65533;&#65533;U&#65533;&#65533;&#65533;&#39714;&&#65533;b&#65533;&#65533;"&#65533;&#65533;&#65533;&#65533;&#65533;&#1901;&#65533;&#65533;fF&#65533;!V&#65533;/&#1053;0&#65533;`&#65533;&#65533;&#65533;&#65533;&#65533;&#65533;6n\&#65533;'>&#65533;&#65533;&#65533;v&#65533;^&#65533;&#65533;l&#65533;l`	h}/2&#65533;&#65533;!	o&#65533;F&#65533;"&#65533;o&#65533;&#65533;&#65533;&#65533;"&#65533;{&#65533;&#65533;&#65533;"2&#65533;&#65533;'&#65533;&#65533;&#65533;}L&#65533;&#65533;&#65533;&#65533;&#65533;&#65533;a&#65533;'A&#65533;y&#65533;&#65533;&#1634;&#65533;&#65533; &#65533;	Hp`&#65533;&#65533;
*&#409;&#65533;0&#65533;&#65533;&#65533;&#65533;&#65533;&#65533;&#65533;.&#65533;&#65533;&#65533;8p&#65533;F&#65533;&#65533;&#65533;&#65533;&#65533;'&#65533;H&#65533;%I&#65533;&#65533;&#65533;&#65533;&#65533;&#727;0c&#668;&#65533;R&#1087;e&#65533;&#625;&#65533;&#65533;&#991;@&#65533;
]XFP&#1121;:c&#65533;P&#65533;&#65533;&#65533;DO&#65533;=k&#65533;&#65533;&#65533;&#65533;&#65533;0&#65533;&#65533;U&#65533;&#65533;&#65533;]&#65533;:Ua&#65533;HM4a&#65533;&#65533;&#65533;h_&#65533;&#65533;&#65533;&#65533;&#65533;#~&#65533;&#432;&#65533;&F&#65533;o8&#65533;<&#65533;&#65533;&#65533;&#65533;
&#65533;&#65533;&#65533;&#65533;b &#65533;&#65533;p&#65533;7r&#65533;y`&#65533;&#65533;&#65533;&#65533;;&#65533;&#65533;&#65533;-&#65533;&#65533; &#65533;&#65533;&#65533;&#65533;&#65533; &#65533;&#65533;0/&#65533;&#65533;&#65533;&#65533;&#65533;&&#65533;&#65533;\&#65533;XD&#65533;h&#65533;&#65533;&#65533;&#65533;&#65533;&#764;&#65533;&#65533;&#65533;&#1059;&#65533;&#65533;&#65533;&#65533;&#65533;&#65533;&#629;&#65533;T&#65533;&#65533;?5&#65533;&#65533;(7 &#65533;&#840;LH&#65533;&#65533;D&#65533;i3~&#65533;&#65533;&#65533;X&#65533;&#65533;%/^}C&#65533;&#65533;B	*)&#1292;
&#65533;&#65533;&#65533;'&#65533;,a&#65533;&#65533;&#1584;&#65533;@&#65533;&#65533;2&#65533;A&#65533;/&#65533;Px&#65533;d&#65533;&#65533;'&#65533;&#65533;2&#65533;@&#65533;$&&#65533;@&#1596;&#65533;C&#65533;#&#65533;&#65533;X&#65533;cAS 4)&#65533;&#65533;cL&#65533;c&#65533;6Y&#65533;&#65533;&#65533;&#65533;aA:Lr&#65533;H&#65533;&#65533;z 9PBM&#65533;&#65533;O<&#65533;nE&#65533;&#65533;q&#65533;&#65533;@&#65533;i&#65533;&#65533;uo&#65533;&#65533;&#65533;p&#65533;)&#65533;tx&#65533;&#65533;&#1246;<&#65533;&#65533;&#65533;#UPNyjhs9(&#65533;&#65533;L&#65533;&#1320;@L&#65533;&#65533;UsW&#65533;&#65533;B&#65533;pVA*&#65533;&#65533;s&#65533;@&#65533;&#65533;!&#65533;@&#65533;&#65533;&#65533;&#65533;Z&#65533;&#65533;&#65533;/&#65533;&#65533;@!F\y&#65533;&#65533;@	lqA!-] &#65533;@&#65533;	$&#65533;TT $&#65533;&#65533;&#65533;&#65533;&#65533;S&#65533;?&#65533;I)&#65533;E; &#65533;&#65533;&#65533;-1%&#65533;&#65533;&#65533;y&#65533;;&#65533;&#65533;T &#65533;3&#65533;?&#65533;&#65533;a&#65533;&
&#65533;&#65533;lA	4 &#65533;&#65533;&#65533;p  P&#65533;=&#65533;&#65533;&#65533;V;&#65533;&#65533;&#65533;&#65533;3A&#65533;&#65533;&#286;Vl&#65533;&#65533;&#1197;&#65533;&#65533;&#65533;s4&#65533;vh+|&#65533;Yp&#65533;&#65533;Y&#65533;&#65533;&#65533;&#65533;&#65533;&#65533;&#65533;K&#65533;&#65533; &#65533;&#65533;@&#65533;&#65533;B &#65533;&#65533;?&#65533;&#65533;dM"5&#65533;L&#65533;&#65533;r&#65533;KK&#65533;C&#65533;?&#65533;L&#65533;@-O&#65533;&#65533;&#65533;&&#65533;&#65533;O9J&#65533;&#65533;$JN2&#65533;&#65533;
&#65533;3&#65533; PT&#65533;?U@&#65533;&#65533;&#65533;kKI&#65533;&#65533;id&#65533;@X&#65533;&#65533;y&#65533;a&#65533;D.q&#65533;&#65533;&#65533;&#65533;&#65533;&#65533;?&#65533;&#65533;&#65533;&#65533;
&#65533;hs&#65533;
&#65533;^U&#65533;&#1061;&#65533;lJPY&#65533;&#65533;&#65533;V[&#65533;$&#65533;l&#65533;&#65533;	&#39475;&#65533;S6&#65533;&#65533; &#65533;\&#65533;&#65533;?)|'&#65533;4&#65533;q@9&#65533;pK_(&#65533;&#65533;&#65533;&#65533;N&#65533;r&#65533;-w&#65533;h-&#65533;&#65533;&#65533;:;&#65533;@&#65533;&#65533;&#65533;3&#65533;)/%&#65533; 1&#65533;&#65533;&#65533;&#1702;&#65533;&#65533;&#65533;&#65533;&#65533;&#65533;&#65533;&#65533;l&#65533;=&#65533;&#65533;&#65533;&#65533;6&#65533;&#65533;&#65533;&#65533;&#65533;k&#65533;B&#65533;&#65533;&#65533;&#65533;m&#65533;`&#65533;&#65533;&#65533;&#65533;&#65533;m&#65533;&#65533;&#65533;&#65533;&#65533;&#65533;&#7576;p&#65533;&#65533;I&#65533;&#65533;h&#65533; &#65533;&#65533;&#65533;A5&#65533;OK&#65533;d B&#65533;&#65533;&#65533;0&#65533;&#65533;&#65533;&LAg?&#65533;&#854;&#65533;
&#65533;d&#65533;&#65533;Q&#65533;L&#65533;&#65533;
&#65533;&#65533;
  &#65533;5&#65533;QM&m&#65533;!L&#65533;1&#296;&#65533;&#65533;T(&#65533;&#65533;8&#65533;&#65533;M &#65533;&#65533;&#65533; &#65533;6&#65533;-DL&#65533;+&#65533;+2.&#65533;I &#65533;hSH&#65533;&#65533;&#65533;&#65533;p&#65533;&#65533;&#65533;8&#65533;&#65533;P&#65533;&#65533;w&#65533;&#65533;@&#65533;`&#65533;&#65533;|S&#65533; &#65533;11&#1205;AVr&#65533;L &#65533;&#1465;vs&#65533;&#65533;sh&#65533;&#65533;&#65533;&#65533;z3E24&#65533;I&#65533;&#800;4&#65533;&#65533;&#65533;(R0J&#65533;&#65533; &#65533;&#65533;?@s&#65533;S$&#65533;&#65533;&#65533;@P&#65533;T&#65533;(&#65533;&#65533;&#65533;E1&#65533;&#65533;&#663;&#65533;&#65533;&#65533;v	&#65533;&#65533;&#65533;%&#65533;&*&#65533;]	&#65533;&#65533; &#65533;(&#65533;3&#65533;&#65533;&#65533;99z&#65533;p&#65533;;&#65533;B&#65533;&#65533;>&#65533;d&#65533;~&#65533;&#65533;@&#65533;&#65533;+&#65533;&#65533;p &#65533;:B&#65533;&#65533;""&#65533;&#65533; &#65533;@&#65533;4D&#65533;&#65533;G=]R&#1003;qm &#65533;&#1246;&#65533;D&#65533;&#65533;&#65533;1I&#65533;&#65533;&#65533;&#65533;%l&#65533;&#65533;>A&#179;	+(&#65533;
~&#253;a`	0C&#65533;@ &#65533;/&#65533;L&#65533;&#65533;.	&#65533;00&#65533;&#65533;&#65533;iFd&#65533;&#65533;F%&#65533;EQ!^&#65533;&#65533;? pE&#65533;A1&#65533;&#65533;&#65533;&#65533;lZ&#65533;+LS!&#65533;&#65533;&#65533;CDf.&#65533;&#65533;&#65533;&#65533;&#65533;&#1081;&#65533;4&#1199;$(&#65533;vB"&#65533;&#65533;&#65533;&#65533;m&#65533;&#65533;Z&#65533;&#65533;VOU&#65533; ^y&#65533;&#65533;&#65533;&#65533;=&#65533;R|&#65533;k &#65533;H&#953;&#65533;&#65533;h`&#65533;qH&#65533;v&#65533;&#65533;@&#65533;"B,&#65533;&#65533;hd\\GI&#65533;$
-9&#65533;*&#1152;&#65533;$&#65533;&#65533;I
&#65533;&#65533;&#1601;&#65533;2x)&#65533;&#65533;-gK&#65533;Y&#65533; &#65533;&#65533;&#65533;r&#65533;&#65533;&#65533;&#65533;rx-&#65533;Bt&#65533;&#65533;-&#278;I*I&#65533;&#65533;d&#65533;v(&#65533;&#65533;O&#65533;&#1606;n&#65533;&#65533;&#65533;&#65533;Y&#65533;&#65533;&#65533;&#65533;1s&#65533;Dc.G&#65533;&#1337;&#65533;&#65533;&#65533;S&#65533;&#65533;QoE&#65533;]&#65533;j&#65533;&#65533;&#764;&#65533;^&#65533;Q&#65533;l&#65533;d&#65533;
&#1798;&#65533;&#65533;8&#65533;U&#65533;&#38228;H&#65533;&#65533;	&#65533;h&#142;&#65533;&#65533;&#65533;.!B&#65533;&#65533; &#65533;pJxcg
YA&#65533;B&#65533;&#65533;W&#65533;&#65533;&#65533;&#65533;&#65533;&#65533;E&#65533;&#65533;K-&#65533;&#65533;A&#65533;`j&#1914;&#65533;&#65533;&#65533;2&#65533;U&#65533;m&#65533;h&#65533;&#60816;F&#65533;md&#65533;&#65533;
}&#65533;T&#65533;&#65533;&#65533;C&#65533;&#65533;&#65533;&#65533;8!L&#65533;B w0&#65533;&#65533;&#65533;&#65533;&#65533;{X&#65533;De:Uy&#65533;&#65533;&#882;&#65533;&#65533;L&t&#65533;&#725;&#65533;&#65533;&#65533;&#65533;&#661;&#65533;&#65533;u*}LsA&#65533;GD&#65533;a &#65533;M&#65533;	&#65533;fj&#65533;&#65533;&#65533;&#65533;&#65533;&#65533;s([7&#65533;&#65533;&#65533;&#65533;:&#65533;S|!&#65533;&#65533;&#65533;&#65533;&#65533;GO&#65533;&#65533;
I&#65533;K&#65533;&#65533;&#65533;&#65533;W&&#65533;&#65533;&#65533;qv&#65533;@&#65533;&#65533;&#65533;&#65533;&#65533;r&#65533;Q&#65533;&#65533;4&#65533;&#65533;&#65533;&#1618;&#65533;&#65533; h&#65533;&#65533;&#65533;q&#65533;&#65533;<u&#65533;Z 1&#65533;&#65533;,&#65533;&#65533;k &#65533;&#65533;&#65533;&#65533;&#65533;&#894;&#65533;&#65533;&#65533;&#65533;	&#65533;&#65533;B6&#65533;&#65533;&#65533;@&#65533;C&#65533;&#65533;@$&#65533;q|J&#65533;&#65533;&#1025;&#65533;&#65533;@&#65533;&#65533;
&#65533;<V&#65533; &#65533;&#1952;&#65533; PRH0&#65533;$&#65533;&#65533;`&#65533;&#65533;&#65533;&#10242;&#65533;
!H&#65533;&#65533;R&#65533;&#65533;&#65533;&#65533;$l	&#65533;2&#65533;&#1188;&#65533;t&#65533;P2&#65533;&#65533;&#65533;&#65533;/`Bc&#65533;&#65533;b&#65533;&#65533;0&#65533;WK&#65533; &#65533;t&#65533; <T':&#65533;V&#65533;&#65533;&#1388;&#65533;&#65533;*&#65533;&#1033;e&#65533;&#65533;5&#65533;8&#65533;&#65533;&#65533;&#49797;&#65533;&#1973;R=?s"&#65533;&#65533;.&#65533;&#842;&#65533;:&#65533;&#65533;J M&#65533;&#65533;d&#65533;&#65533;6&#65533;
&#65533;y&#65533;&#65533; &#65533;B&#65533;&#65533;&#65533;~&#65533;B&#65533;y &#65533;QBA4&#65533;&#65533;pYU &#65533;R&#559;e&#65533;.H(&#65533; &#65533;&#65533;1w&#65533;&#65533;&#65533;%&#65533;&#65533;2&#65533;&#65533;&#65533;&#65533;&#65533;M&#65533;&#65533;`x&#65533;Q[w&#65533;&#65533;&#65533;	"_&#65533; &#65533;&#65533;&#65533;&#65533; &#65533;]&#65533;&#65533;&#65533;U-k/ ]&#65533;C7&#65533;&#65533;&#65533;&#1375;&#65533;.&#65533;&#65533;P&#65533;&#65533;&#65533;4y9vJ&#65533;&#65533;&#65533;O&#65533;&#65533;&#65533;&#343;B&#65533;&#65533;&#65533;Gr&#65533;&#65533;v&#65533;&#65533;&#65533;&#65533;;&#65533;~&#65533;&#65533;&#65533;&#65533;&#65533;&#1505;m&#65533;&#65533;&#1960;&#65533;&#65533;&#65533;D&c&#65533;&#65533; w&#65533;R&#65533;Z&#65533;&#65533;&#65533;&#65533;M&#65533;&#650;&#1284;b&#65533;&#65533;&#65533;&#65533;&#65533;&#65533;&@
&#65533;PA&#65533;&#65533;&#65533;	0&#65533;^BCR3:S$&#65533;N&#65533;&#65533;$-F5$WS45-@&#65533;&#65533;&#65533;5	E^&#65533;}U?&#65533;LW&#65533;6&#65533;N&#65533;&#65533;E'G&#65533;@'m&#65533;b&#65533;U&#65533;FRn&#65533;{&#65533;&#65533;&#65533;<=Ht&#65533;d!&#65533;u&#65533;Gi&#65533;W}&#65533;t-!H&#65533;&#65533;tf&#65533;tP+V&#65533;ja&#65533;4u&#65533;&#65533;&#65533;g&#65533;&#65533;gb'>&#65533;Y&#65533; &#65533;&#65533;	'&#65533;&#65533;&#65533;&#65533;&#65533;SIA=B&#65533;&#65533;5h&#65533;&#65533;&#65533;Im&#1542;k&#65533;y&#65533;&#65533;&#65533;&#1395;"&#65533;&#65533;2!&#65533;{.&#65533;&#65533;3&#1095;&#1715;&#65533;n&#1539;&#65533;&#65533;)1'5w&#65533;&#65533;T]|2q&#65533;&#65533;!V&#65533; M&#65533;9&#65533;&#65533;OQ#c-&#65533;O&#65533;r$@n&#65533;5%&#65533;!R&#65533;q8&#65533;?8	N&#65533;&#65533; 3Eb&#65533;@&#65533;<d.&#65533;&#65533;Z&#65533;&#65533;`642&#65533;+-(&#65533;7|&#65533;d	~&#65533;N`&#65533;&#1512;V&#65533;&#65533;i&#65533;E&#65533;&#65533;&#65533;&#65533;&#1843;v25&#65533;/1}R$P6&#65533;P&#65533;G6p#q7Eu3&#65533;"2&#65533;p&#65533;&#65533;dubs2&#65533;r3&#65533;{_&#65533;&#65533;&#65533;H'/&#1544;&#65533;0aGrfCW&#65533; WD&#65533;fcHL&#65533;y1&#65533;&#65533;lA:&#65533; uR&#65533;&&#65533;&#65533;p&#65533;&#65533;g&#65533;&#65533;Hxf1|0&#65533;&#65533;gn&#65533;u3)@{A&#65533;/&#65533;&#65533;2p&#65533;Q&#65533;&#65533;&#65533;A&#65533;G&#65533;H&#65533;	&#65533;!&#65533;&#65533;!v&#65533; \&#65533;Y&#65533;&#65533;c&#65533;&#65533;&#65533;u&#65533;&#65533;Q`&#65533;A10M&#65533;{q\&#65533;;&#65533;&#1110;3&#65533;j&#65533;J&#65533;q&#65533;p&#65533;a&#65533;J&#65533;v! Vb&#65533;&#65533;&#65533;X&#65533;X&#65533;YR@ R &#65533;&#48403;&#65533;`{9&#65533;&#65533;&#65533; ?&#65533;&#65533;&#65533;eWus&#65533;b&#65533;.og_&#65533;GD&#65533;a&#65533;&#65533;VO_3P&#65533;&#65533;9&#65533;U3&#65533;0z&#65533;&#65533;`&#65533;P&#65533;&#65533;&#65533;< &#65533;&#65533;A-Q&#65533;&#65533;!A&#65533;@0&#65533; K&#65533;I&#65533;"&#65533;82&#65533;@
&#1035;&#65533;&#65533;&#65533;&#65533;(	D6&#65533;3&#65533;
J`
"f&#65533; &#65533;&#65533;2Q&#65533;5'&#65533;$Gr&#65533;&#65533;x&#65533;u &#65533;4&#65533;TbS&#65533;&#65533;&#65533;2&#65533;&#65533;YR&#65533;?&#65533;Fr2Vm&#65533;[&#65533;&#65533;OVN&#65533;Uk&#65533;&#65533;&#65533;&#65533;:&#65533;B9dtp?&#65533;slu&#65533;&#65533;t &#65533;*&#65533;&#65533;o&|&#65533;zF8&#65533;&#65533;~&#65533;u5i&#65533;5CPC&#65533; @&#65533;Y9
&#65533;3&#65533;&#65533;1A  &#65533;A&#65533;<: &#65533;&#65533;&#65533;@ &#65533; :i{N&#65533; |&#65533;u&#65533;#&#65533;
&#65533;gZ&#65533; Z&#65533;&#65533;&#65533;&#65533;&#65533;[*&#65533;1&#65533;&#65533;k&#65533;&#65533;&#65533;&#65533;RhShX&#65533;04&#65533;&#65533;&#65533;`)-&#65533;
s&#65533;t&#65533;
v:&#65533;=&#65533;&#65533;&#65533;{3&#65533;&&#65533;&#65533;>&#65533;2&#65533;O&#65533;&#65533;O&#65533;2M%GWtp&#65533;"E^&#65533;X@T$V&#1242;&#65533;@.&e+rA/&#65533;&#65533;&#65533;&#65533;&#65533;sI&#65533;0M&#65533;&#65533;x&#65533;&#65533;y&#1346;z~&#65533;&#65533;&#65533;&#65533;`	AQ/QA&#65533;8&#65533;+&#65533;&#65533;Vs&#65533;DU&#65533;&#65533;&#65533;bJBaO&#65533;I6&#65533;I&#65533;ERA&#65533;&#65533;6&#65533;	&#65533;&#65533;,'j&#65533;q&&#65533;1&#65533;&#65533;~&#65533;V&#65533;&#65533;d(e&#65533;&#65533;&#65533;d&#65533;r6&#65533;&#65533;&#65533;&#648;?&#65533;GS&#65533;G&#65533;&#65533;WH&#65533;&#65533;&#65533;*f&#1071;(I:&#65533;&#65533;tz*&#65533;&#65533;.!+&#65533;u&#65533;
A&#65533;x&#65533;
&#65533;>&#65533;Xv&#432;/!X#:&#65533;&#65533;&#65533;p&#65533;&#65533; &#65533;K&#65533;&#65533;&#65533;&#65533;W&#65533;&#65533;&#65533;&#65533;&#65533;L&#65533;&#65533;|5)HQ&#65533;&#65533;L&#65533;Q&#65533;&#65533;&#65533;&#65533;&#65533;&#65533;&#65533;&#65533;8&#65533;e&#65533;*&#65533;&#65533;&#65533;k&#65533;N&#65533;&#65533;&#65533;eOS&#65533;&#65533;#&#65533;&#65533;$&#65533;6&#65533;^`&#21139;pE$TaKCP&#65533;O&#65533;I-e2&#65533;e(t&#65533;X&#65533;&#65533;z`&#65533;	|&#65533;=g&#65533;&#65533;&#65533;P&#65533;&#65533;&#65533;1 &#65533;R&#65533;L&#65533;&#65533;&#65533;q&#65533;1hO	&#65533;&#65533;&#65533;g&#65533;C&#65533;	C&#65533;m&#65533;8&#65533;%EX&#65533;4&#65533;@&#65533;&#65533;&#65533;&#65533;?&#1153;T&#65533;&#65533;&#65533;
&#65533;5"&#65533;&#65533;1&#1552;&#65533;U&#65533;&#65533;l&#65533;&#38560;&#65533;h&#65533;&#65533;&#65533;&#65533;&#65533;&#65533;&#65533;Vs&#65533;MdV&#65533;`&#65533;K:n&#65533;*T+-Q&#65533;&:gp1zF&#65533;&#65533;&#65533;&#65533;&#65533;p&#65533;I&#65533;e&#65533;>X&#65533;p&#65533;&#65533;`*k&#65533;Vg&#65533;\z$&#65533;&#65533;&#65533;&#65533;&#65533;9&#65533;&#65533;&#65533;&#65533;9 &#65533;K&#65533;&#65533;&#65533;&#65533;&#65533;U	&#65533;&#65533;&#65533;&#65533;r&#65533;&#65533;&#65533;&#65533;&srG;&#65533;pG&&#65533;g&#65533;&#65533;*&#1064;M&#65533;2&#65533;&#65533;&#65533;
6&#65533;F}9&#65533;Z&#65533;|a}&#65533;|&#65533;J&#65533;&#65533;7l&#65533;&#65533;A&#65533;]&#65533;&#65533;	y&#65533;&#65533;I&#65533;I b&#65533;&#65533;&#1110;6|&#65533;&#252;&#65533;auA&#65533;3&#65533;Y-&#65533;&#65533;1&#65533;0&#65533;&#65533;I&#65533;b&#65533;&#65533;	W&#65533;x&#65533;&#124843;&#65533;&#65533;&#65533;&#65533;&#41900;&#65533;&#65533;k+&#65533;&#65533;&#65533;I&#65533;&#65533;&#65533;&#65533;?V&#65533;	CVVa&#65533;&#65533;*&#65533;&#65533;F
&#65533;&#65533;$Q&#65533;UC{&#65533;v&#65533;F&#65533;&#65533;&#65533;&#65533;&#65533;HX|&#65533;&#65533;&#65533;&#65533;M&#65533;&#1199;j&#65533;:&#1702;&&#65533;&#65533;&#65533;&#65533;t&#65533;&#65533;HWwu&#65533;%&#65533;| &#65533;&#65533;5&#65533;l&#65533;x&#65533;&#65533;&#65533;&#162;h,&#65533;g|0'&#65533;9&#65533;&#65533;du&#811;VW&#65533;&#65533;r1&#65533;'+-&#65533;&&#48306;&#65533;e&#65533;&#65533;&#65533;b&#65533;w&#65533;&#65533;:&#65533;~&#65533;X&#65533;&#65533;&#65533;i&&#65533;&#65533;&#65533;R~0&#65533;&#65533;&#65533;^&#65533;&#65533; $lo&#65533;&#65533;}&#65533;&#65533;&#65533;X&#65533;@&#65533;*&#65533;&#65533;&#65533;@&#65533;&#65533;	p0Q&#65533;g,&#65533;\&#65533;&#65533;&#65533;V0&#65533;3k&#65533;Wk&#65533;&#65533;W&#65533;&#65533;q&#65533;W&#65533;&#65533;&#65533;L(QE&#65533;&#65533;5&#65533;to+&#65533;&#65533;_p,u\#&#65533;"&#65533;&#65533;&#65533;@&#65533;&#65533;&#65533;6XK_&#65533;x&#65533; y&#65533;er&#426;&#65533;r1&#65533;l&#65533;6&#65533;&#65533;/&#65533;dh&#1824;&#65533;&#65533;&#65533;9&#65533;&#65533;u&#65533;&#65533;6m(&#65533;&#65533;G&#65533;W&#65533;&#65533;GC&#65533;@Mt&#65533;G&#65533;*&#65533;&#65533;&#65533;&#65533;&#65533;r&#554;3&#65533;-&#65533;@&#65533;&#65533;&#65533;+LZYn &#65533;,&#65533;&#65533;3gZ&#65533;HV&#65533;%&#65533;&#65533;&#65533;&#65533;S)&#65533;&#65533;#{&#65533;f&#65533;&#65533;f&#65533;&#65533;7&#65533;&#1463;&#452;*&#65533;&#1825;t&#65533;+q&#65533;u}&#65533;?&#65533;&#65533;1&#65533;d&#65533;&#65533;&#65533;&#65533;0.pP,U&#65533;&#65533;?Q$|&#65533;e&#65533;} &#65533;&#65533;&#65533;&#65533;X&#65533;EBB&#65533;X&#65533;&#65533;Y @/&#65533;&&#65533;Qk&#65533;/&#65533;L&#65533;//&#65533;&#65533;&#65533;6T-A=&&#65533;-&#65533;D&#65533;)&#65533;&#65533;T&#65533;&#65533;&#65533;x&#65533;El&#65533;&#65533;GpR&#65533;]l&#65533;&#65533;&#65533;LK&#65533;a&#65533;5&#65533;&#65533;&#65533;&#65533;&#65533;&#65533;&#65533;J&#65533;'&#65533;S W"
&#65533;1'/h&#65533;m&#65533;&#65533;N6&#65533;'&#65533;d&#65533;&#65533;&#65533;p&#65533;&#65533;&#65533;]1&#65533;2W&#65533;#f&Wr&#65533;a&#65533;&#65533;rdW&#65533;&#2024;&#65533;t&#65533;&#65533;%y&#65533;Z:&&#65533;&#65533;&#65533;&#65533;|g&#65533;&#65533;H&#65533;&#65533;uq&#65533;&#65533;I]&#65533;&#65533;&#65533;&#65533;&#65533;t'&#65533;&#65533;U(&#65533;$&#65533;l&#65533;'&#65533;\&#65533;K&#65533;&#65533;<&#65533;\aG&&#65533;G'nG&#65533;&#65533;Y&#65533;&#65533;{e&#65533;&#65533;&#65533;N&#65533;.GF&#65533;&#65533;&#65533;&#65533;&#65533;&#65533;P&#65533;@^&#65533;@B&#65533;"&#65533;&#65533;&#65533;&#65533;&#65533;&#65533;pc>&#65533;&#65533;&#65533;T0&#65533;# &}C&#65533;&#65533;6&#65533;&#65533;&#65533;&#65533;O&#65533;0
(E^&#65533;Pm&#65533;U&#65533; &#65533;&#65533;Hs&#65533;.&#65533;&#65533;&#65533;5&#65533;&#65533;&#65533;&#65533;&#65533;&#65533;q5.&#65533;&#65533;S^rbF@0&#65533;&#65533;-}J&#65533;&#65533;&#65533;3&#65533;r_e&#65533;&#65533;p&#65533;r,^&#65533;B!W&#65533;&#65533;&#65533;
W&#65533;t&#379;&#65533;&#65533;$&#65533;&#65533;&#65533;&#65533;s:V&#65533;&#65533;&#65533;s&#65533;H&#65533;&#65533;&#65533;+v&#65533;+c +&#65533;R&#65533;&#65533;&#65533;u&#65533;&#65533;&#65533;j&#65533;&#65533;n&#65533;&#65533;&#65533;&#65533;&#65533;@&#65533;&#65533;^&#65533;-&#65533;${&#65533;&#49156;&#726;&#65533;&#65533;&#65533;zV&#65533;>&#65533;&#65533;&#65533;&&#65533;&#65533;&#65533;&#65533;IPy&#65533;?p&#65533;&#65533;NpS$&&#65533;&#65533;^&#65533;R&#65533;=&#65533;i`&#65533;d3K`!&#65533;&#65533;&#65533;&#65533;&#65533;]&#65533;&#65533;l%&#65533;N&#65533;}&#65533;&#65533;&#65533;&#65533;	~W&#65533;l&#1777;&#65533;&#65533;MD@&#65533;&#65533;2&#65533;@
m&#65533;	&#65533;&#65533;<&#65533;4+0]<p&#65533;&#65533;&#65533;tN&#65533;e&#65533;&#65533;&#65533;h^JDQ;&#65533;&#65533;qy&#65533;l&#65533;&#65533;&#65533;-}&#65533;R&#1440;&#65533;Z&#65533;,&#65533;>O&#65533;=&#65533;&#65533;_&#65533;f{D&#65533;|&#65533;f&#65533;&#65533;V&#65533;"&#65533;&#65533;!&#65533;N/o!n1;&#1661;Vm&#65533;&#65533;&#65533;u&#65533;&#65533;&#65533;2&#65533;&#65533;f&#65533;&#65533;&#65533;p&#65533;K&#65533;&#65533;#Xj?&#65533;BA&#65533;&#65533;&#65533;IO&&#65533;)*&#65533;&#65533;&#65533;&#65533;%+&K&#705;&#65533;W*>y&#65533;??&#65533;&#65533;&#65533;&#65533;&#65533;&#1358;&#65533;*MN&#65533;a&#65533;6d&#65533;.&#65533;&#65533;&#65533;E&#65533;D&#65533;&#65533;&#65533;&#65533;#&#65533;q&#65533;&#65533;E&#65533;&#65533;&#65533;&#65533;&#65533;^&#65533;&#65533;&#65533;]&#65533;&#65533;&#65533;&#65533;"%&#65533;&#65533;&#65533;B&#65533;&#65533;&#65533;M5-C
,-&#1040;PL&#65533;=2a&#65533;Aa&#65533;&#65533;6&#65533;$&#65533;&#65533;R&#65533;o&&#65533;b&#65533;&#65533;f20&#65533;Z&#65533;+&#65533;[e&#65533;&#65533;&#65533;&#21179;.&#65533;&#65533;VlD&#65533;&#65533;&#65533;&#1940;&#65533;@W&#65533;&#65533;&#65533;e6&#65533;&#65533;)T&#65533;l&#1391;Kw&#65533;&#65533;l1&#65533;&#65533;:&#65533;&#65533;
^
&#65533;
t3&#65533;&#65533;A&#65533;M&#65533;8F&#65533;?&#65533;hCQ&#65533;&#65533;m&#65533;4&#65533;&#65533;F&#65533;f&#65533;tL(&#65533;QI	S&#65533;d&#65533;&#65533;X&#65533;H&#65533;R&#383;&#65533;8[&#65533;&#65533;&#65533;&#65533;&#65533;O&#65533;A&#65533;%Z&#65533;&#65533;Q&#65533;%
&#1840;&#65533;&#65533;&#65533;&#65533;&#65533;*5&#65533;&#1259;U&#65533;B&#65533;&#65533;4HB&#65533;&#65533;0h2p&#65533;?/&#1252;Ek&#65533;%z.&#65533;wV&#65533;&#65533;4&#65533;%<&#65533;&#65533;&#65533;&#65533;& L3&#65533;p&#65533;&#65533;&#65533;&#65533;0&#65533;q]&#334;&#65533;&#65533;&#65533;&#65533;I&#65533;g0&#65533;&#65533;tL8&#65533;B&#65533;&#65533;)c&#714;m&#65533;&#65533;&#65533;&#65533;M^&#65533;&#65533;&#65533;&#1440;l&#65533;&#65533;&#65533;&#65533;&#65533;&#65533;Z&#65533;&#65533;p~=HC&#65533;;&#65533;j&#65533;&#65533;&#899;&#65533;.&#65533;&#65533;3&#65533;&#65533;E&#1385;c&#65533;~] ,&#2035;O&#65533;>>&#65533;&#65533;&#65533;]&#65533;&#65533;g&#65533;&#65533;&#65533;{&#65533;Da&#911;&#65533;&#65533;3&#65533;0q&#65533;OK&#65533;&#65533;&#65533;&#65533;?&#65533;3p[2&#65533;&#65533;&#65533;;&#65533;$A&#65533;R&#65533;&#65533;&#65533;1&#65533;`h'&#65533;&#65533;&#65533;16&#516;&#65533;4&#65533;(#&#65533;D&#65533;%G&#65533;H&#65533;EOJIF&#65533;&#65533;&#65533;Z&#65533;i &#65533;&#65533;&#65533; &#65533;&#65533;&#65533;O&#65533;&#65533;n&#65533;&#65533;H$&#65533;Tr&#65533;&#65533;&#65533;0&#65533;&#65533;*q&#65533;&#52387;&#65533;&#65533;+&#65533;&#65533;&#65533;&#65533;-&#65533;&#65533;+&#65533;&#65533;&#65533;nXvj&#65533;&#65533;&#65533;@&#65533;&#65533;Y&#65533; &#65533; h&#65533;&#65533;&#65533;%/&#65533;k&#65533;%&#65533;&#65533;&#65533;&#65533;&#65533;&#65533;Z&#65533;&#11332;&#65533;&#35567;Q&#65533;&#65533;`&#65533;sT.&#65533;h&#65533;0k&#65533;R&#65533;&#65533;9&#65533;&#65533;D&#65533;X&#65533;&#65533;&#65533;&#65533; &#65533;&#65533;Y&#65533;&#450;&#65533;&#65533;L&#65533;=J5&#65533;QKJ&#65533;R&#65533;H&#65533;&#65533;&#65533;&#65533;L&#65533;&#65533;$&#65533;Y&#65533;li5?&#65533;b7@&#65533;&#65533;s&#65533;&#65533;&#65533;j&#864;&#65533;*&#65533;0
&#65533;&#65533;&#65533;&#296;@&#65533;i&#65533;&#65533;&#65533;0\y&#65533;	&#65533;&#65533;&#65533;&#65533;)!&#65533;k&#65533;<&#65533;&#65533;S&#1531;u&#65533;o&#813;&#65533;&#65533;&#65533;I~&#65533;&#65533;&#65533;_&#65533;&#65533;&#65533;?!m\	&#65533;&#65533;&#65533;&#65533;&#65533;9&#65533;&#65533;"&#65533;0&#65533;"3H|/&#65533;&#65533;&#65533;&#65533;&#65533;&#65533;PIr&#65533;(Z&#65533;'?4&#65533;&#65533;,^&#65533;&#65533;W|x'Y2@&#403;Z&#65533;&#65533;&#65533;&#65533;&#65533;&#65533;z&#65533;Gh&#65533;&#65533;&#65533;&#65533;&#65533;&#65533;<za&#65533;&#65533;v&#65533;i&#65533;Dc&#65533;&#65533;&#65533;w+/&#65533;&#65533;&#65533;%&#65533;&#65533;R&#65533; &#65533;&#65533;&#65533;Y&#65533;XzM&#65533;9&#65533;&#65533;-&#65533;@wJc0&#65533;
&#65533;&#495;D&#65533;[&#65533;&#65533;&#65533;&#65533;&#65533;&#65533;*5&#65533;&#65533;f&#65533;&#65533;UV"!"p&#65533;C&#65533;&#65533;;;&#65533;&#1494;t&#65533;u&#65533;Y&#65533;&#65533; &#65533;HY|&#65533;<&#65533;]&#65533;&#1083;Y&#65533;|.&#1742;&#65533;;&#65533;%&#65533;bK&#65533;Y&#150;[0&#65533;)&#65533;&#65533;&#65533;&#65533;\&#65533;&#65533;Hl&#65533;&#65533;VW&#65533;y&#65533;&#65533;&#65533;&#65533;&#65533;&#65533;&#65533;W&#65533;y&#65533;&#65533;&#65533;~z&#65533;&#65533;&#65533;Ga&#65533;&#65533;&#65533;&#65533;&#65533;k&#65533;&#65533;'tB&#65533;8!L:&#65533;&#65533;#&#65533;&#65533;H&#65533;&#65533;&#60932;}$}8y(&#65533;x2!<th&#65533;6&#65533;G&#65533;M$#!IO&#65533;` &#65533;a5&#65533;&#65533;If&#65533;&#65533;&#65533;?&#65533;B&#65533;I&#65533;&4#e&&#65533;	Mr&#65533;=&#65533;P&#65533;KV&#65533;7&#65533;w&#65533;+*S&#65533;
BZ&#1554;F@&#65533;&#65533;&#65533;&#65533;&#65533;&#65533;7&#65533;&#65533;@&#65533;&#65533;&#65533;h$Z&#65533;Y&#65533;&#65533;P#&#65533;L&#65533;Pu&#65533;&#65533;N&#65533;./&#65533;Hb&#65533;&#183;&#65533;&#65533;U	&#65533;&#65533;&#65533;&#65533;'&#65533;J G&#65533;U&#65533;&#65533;&#1195;4,&#65533;nx&#65533;g&#65533;8&#65533; `&#65533;&#65533;A&#65533;&#65533;&&#65533;&#65533; {&#65533;KO,C&#65533;&#65533;&#65533;&#65533;%z&#65533;B^^&#65533;C&#65533;,&#65533;O&#65533;&#65533;_\&#65533;)&#65533;~8H&#65533;&#65533;&#65533;&#65533;"!&#65533;r&#65533;v&#65533;w<&#65533;&#65533;R^eeIH&#65533;&#65533;P&#65533;&#65533;&#65533;&#65533; V&#65533;b&#65533;4&#65533;&#65533;<RK\Vlb&#65533;L&#65533;.t&#65533;&#65533;&#65533;&#65533;~&#65533;&#65533;0&#65533;?&#65533;4&#65533;"&#65533;&#65533;H3)B"f2!"&#65533;&#65533;&#65533;&#65533;&#65533;o@5&#65533;&#65533;r&#418;n&#644;h6R&#65533;?Z&#65533;&#65533;&#65533;&#65533;,%&#65533;&#65533;	&#65533;T&#65533;A&#65533;&#65533;3&/&#65533;e=&#65533;9&#65533;&#65533;+;*&#65533;&#65533;@q<&#65533;h	KV&#65533;&#596;&#65533;q&#65533;&#65533;<!&#65533;@&#65533;6&#65533;&#65533;FQeY]&#65533;X&#65533;%&#65533;&#65533;|k&#65533;&#65533;&#65533;&#65533;&#65533;&#65533;m[dI&#65533;~2&#65533;&#65533;&#65533;&#65533;,&#65533;&#65533;&#65533;`&#65533;&#65533;&#65533;jV&#65533;&#65533;&#65533;Hg(&#893;&#65533; &#65533;&#65533;&#65533;&#65533;hGCUF&#65533;J<&#65533;&#65533;&#65533;&#1493;$-+&#65533;@js'&#65533;&#1605;&#65533;&#65533;&#65533;&#65533;&#65533;&#65533;&#516;&#65533;!&#65533;&#65533;&#65533;&#65533;&#65533;P5&#65533;&#65533;\N&#65533;&&#65533;&#65533;@pr&#65533;&#65533;J&#65533;&#65533;&#65533;J&#65533;&#65533;&#65533;&#65533;x(&#65533;&#65533;&#65533;yW&#65533;&&#65533;9&#65533;k&#65533;W&#65533;d&#65533;&#65533;&#65533; &#65533;
{&#176;@&#65533;bk&#1596;^&#65533;dE&#65533;_e2&#65533;&#65533;A3"&#65533;B6R&#65533;&#65533;dD"&#65533;&#65533;&#65533;H&#65533;&#65533;&#65533;&#65533; &#1796;&#65533;Ajb=&#65533;&#65533;&#65533;&#65533;{e&#65533;V&#65533;&#65533;&#65533;V&#65533;&#65533;&#65533;"&#65533;&#65533;&#65533;J&#65533;<N&#65533;v&#65533;SB&#65533;f&#65533;v&#65533;&#65533;?&#65533;$&#65533;CkR&#65533;;&#65533;0&#269;1!v9&#65533;&#65533;&#65533;&#65533;X&#65533;&#65533;g9&#65533;&#65533;&#65533;Q&#65533;&#65533;&#65533;&#65533;&#65533;g#&#65533;	&#65533;&#65533;n&#65533;&#65533;&#65533; s&#65533;Y` a&#65533;&#65533;9;&#65533;0&#65533;P&#65533;&#65533;B^f
G&#65533;&#65533;&#65533;<&#65533;(x<&#65533;&#145;-^&#65533;@Z&#65533;&#65533;&#65533;&#65533;&#65533;&#65533;9&#65533;&#65533;B&#65533;&#65533;&#65533;R>NY&#65533;&#722;:&#65533;m E&#65533;&#65533;&#65533;PL&#65533;O&#65533;$&#65533;&#65533;&#65533;&#65533;k<]&#65533;&#65533;)&#65533;&#65533;[ y'&#65533;`A,&#65533;&#65533;  H&#65533;&#65533;&#65533;&#65533;&#65533;&#65533;&#65533;$3Hg&#65533;&#65533;&#65533;&#65533;/D&#65533;&#65533;&#65533;J&#65533;&#65533;&#65533;($s&#65533;&#65533;&#65533;&#1668;8&#65533;&&#65533;0 &#65533;[&#65533;&#65533;&#65533;&#821;&#65533;&#1246;@^ig&#65533;&#1881;(&#65533;pr&#65533;&#65533;\@&#65533;&#65533;&#65533;Tz
w<&#65533;&#65533;z&#65533;&#65533;Le&#65533;zj&#65533;&#65533;M&#65533;N&#65533;&#65533;t&#65533;&#65533;&#65533;&#65533;&#650;&#65533;W@S&#1424;%&#1265;;&#65533;
L&#65533;&#65533;&#65533;b&#65533;1&#65533;H&#65533;&#65533;'Z@&#65533;5&#1324;>&#65533;&#65533;&#65533;&#65533;$&#65533;>&#65533;,x&#65533;kG&#65533;&#22888;&#65533;u&#65533;&#1160;)&#65533;Pfs%9&#65533;l&#65533;&#206;4&#65533;d&#65533;&#65533;&#65533;uqoON&#65533;k&#65533;@AX&#65533;&#65533;$Yl&#65533;&#65533;U &#65533;&#65533;&#65533;?&#1709;&#65533;?t&#65533;@&#65533;$e?&#65533;&#65533;?&#65533;&#30423;&#65533;&#65533;7&#65533;&#65533;&#65533;&#65533;&#65533;&#65533;"&#65533;&#65533;kD &#65533;	G&#65533;?~}&#65533;G~&#65533;&#65533;0YR&#65533;&#65533; S Z&#65533;&#65533;!&#1158;&#65533;&#65533;9! &#65533;_I&#65533;|r&#65533;&#65533;&#65533;o&#65533;&#65533;Q&#65533;&#65533;&#65533;d&#65533;XxI&#839;6#&#65533;H&#65533;y&#65533;]@&#65533;&#65533;&#65533;&#65533;U;.y&#65533;&#65533;&#65533;&#723;a&#65533;
sK&#65533;&#65533;r&#65533;9&#65533;[&#65533;&#65533;$'WMU5&#65533;&#65533;*O&#65533;&#65533;R&#65533;&#65533;&#65533; &#65533;r&#65533;&#65533;&#65533;&#65533;&#65533;D}&#65533;/Ul&#65533;&#65533;&#338;&#65533;45&#65533;9&#65533;}&#65533;QR<j3&#65533;.&#65533;&#65533;&#65533;&#65533;Pa X O7&#65533;MPA&#65533;&#65533;&#65533;m&#65533;y(&#65533;&#65533;&#65533;DZ&#65533;&#65533;b&#65533;&#65533;uq&#65533;&#65533;&#65533;qa$&#65533;f&#65533;;DB&#65533;c&#65533;&#65533;T?7&#65533;r&#65533;&#65533;i&#65533;!&#65533;&#65533;@(&#1341;$&#65533;&#65533;&#65533;&#65533;D&#65533;&#65533;{&#65533;&#65533;&#65533;&#65533;,>&#284624;rl@ &#65533;&#65533;&#65533;&#65533;u;&#65533;&#65533;&#65533;# &#65533;&#65533; &#65533;$;!S&#65533;&#65533;&#65533;}&#65533;&#65533;&#65533;%6&#65533; &#65533;&#65533;Q&#65533;]&#65533;&#65533;&#65533;y&#1445;&#65533;x&#65533;kL&#65533;&#65533;N&#65533;&#65533;&#65533;F&#65533;! W)&#65533;&#65533;&#65533;&#65533;/&#65533;^;F&#65533;&#65533;&#65533;&#65533;S=3;&#65533;&#65533;&#65533;&#1155;&#65533;&#635;&#65533;&#65533;&#65533;&#65533;aQ&#65533;R&#65533;&#65533;;&#65533;p&#65533;O[)P&#65533;&#65533;&#1864;&#65533;&#65533;T&#65533;&#65533;(/@&#65533;&#65533;M&#65533;&#65533;D&#65533;&#65533;0&#65533;&#65533;	P"%BT&#65533;&#65533;&#65533;&#65533;(&#65533;&#827;&#65533;&#65533;: =&#65533;&#1673;&#65533;k&#65533;&#65533;&#65533;&#65533;R&#65533;bi&#65533;&#65533;;1&#65533;$&#65533;&#65533;&#65533;0&#65533;&#65533;q&#65533;q9&#65533;&#65533; ,&#65533;T&#65533;&#65533;\&#65533;&#65533;;C&A&#65533;:&#65533;@&#65533;K&#65533;(|(&#65533;D\&#65533;M8
&#65533;&#65533;C&#65533;C`&#65533;&#65533; 	&#65533;&#65533;	&#65533;1)@&#65533;&#65533;>rFxDa&#65533;]&#65533;&#65533;>&#65533;D&#65533;SDN<X &#65533;&#65533;&#65533;&#296;&#65533;D"E*:[@E&#65533;#&#65533;&#65533;Ep&#324;X[&#65533;[&#65533;E[<&#65533;&#65533;`&#65533;cX.3&#65533;:&#65533;&#65533;1u&#65533;{&#65533;
&#65533;&#65533;
Gl+&#65533;*&#65533;8&#65533;?V	@&#65533;b &#65533;)@x&#65533;&#65533;&#65533;6$&#65533;0BS35Yi#&#720;&#65533;&#65533;X&#65533;&#65533;&#65533;&#65533;&#65533;&#65533;&#65533;Y!&#65533;&#65533;&#65533;|G&#65533;&#65533;&#65533;(l&#65533;&#65533;Xa7A9&#65533;&#168;&#65533;&#1576;&#65533;h	&#65533;*&#65533;BB
&#65533; B&#65533; =&#65533;&#65533;&#65533;:&#65533;&#65533;&#65533;&#65533;X&#65533;G&#65533;&#65533;&#65533;&#65533;9&#65533;L@&#65533;b7oq&#65533;D&#65533;&#65533;+p&#65533;&#65533;&#65533;&#65533;&#65533;&#65533;p&#579;&#65533;&#65533;(&#65533; )&#65533;&#65533;(PI&#65533;4&#65533;t&#65533;!&#65533;&#65533;&#65533;d&#612;0&#65533;0&#65533;S&#65533;&#65533;&#65533;&#65533;=&#65533;x&#65533;N(&#65533;&#65533;?&#65533;&#65533;&#65533;&#65533;&#65533;y+&#65533;"&#65533;&#65533;&#65533;&#685;&#65533;&#65533;J&#65533;&#687;d&#65533;3&#65533;&#65533;|JE,@K&#65533;&#65533;&#65533;&#65533;h&#756;4&#65533;&#65533;r&#65533;K&#65533;C>&#65533;&#65533;KK&#65533;K&#65533;&#65533;&#65533;&#65533;&#65533;&#708;`&#65533;ct?&#65533;&#65533;'&#65533;&#65533;&#65533;&#65533;(&#65533;&#65533;&#65533;=&#65533;p&#65533;8&#65533;@ &#65533;&#65533;	&#65533;Z&#65533;5&#65533;&#65533;&#65533;&#65533;K&#65533;&#65533;[&#65533;y@S&#65533;B&#65533;r&#65533; &#65533;&#65533;K&#65533;&#65533;&#65533;)X=&#65533;&#65533;&#65533;&#65533;6&#65533;&#1051;&#65533;&#65533;L&#65533;&#65533;e(` (&#65533;;A&#1677;)&#65533;&#65533;&#65533;4&#65533;&#65533;&#65533;&#65533;&#65533;S&#65533;&#65533;)$n,	&#65533;G&#65533;j&#65533;&#65533;&#1944;&#65533;&#65533;&#65533;&#65533;K&#65533;&#1400;G&#65533;H1k&#717;zD"&#65533;4&#65533;"p&#65533;&#65533;J&#65533;&#65533;&#65533;o&#65533;&#65533;&#65533;'&#65533;\&#65533;&#65533;&#65533;3K&#65533;l&#65533;&#65533;&#65533;&#65533; k8&#65533;@&#65533;&#65533;&#65533;&#65533;&#65533;5\&#222;&#65533;C&#65533;5&#65533;8&#65533; &#1865;&#65533;OU(&#65533;&#65533;DP&#65533;&#65533;PU&#65533;H&@U&#65533;&#65533;&#65533;l&#65533;&#65533;&#65533;O7&#65533;'&#65533;J&#65533;&#65533;&#1536;mF&#65533;x&#65533;e|&#1091;`&#65533;&#65533;&#65533;&#65533;Q=&#460;&#65533;v&#65533;&#295;8&#65533; &#65533;&#65533;+&#65533;21.&#65533;CA`x H&#65533;&#65533;&#65533;&#65533;&#65533;&#65533;= &#65533;&#65533;
&#65533;8&#65533;&#65533;&#65533;3&#65533;&#65533;&#65533;&#65533;k&#65533;&#65533;&#65533;&#65533;&#416; &#65533;Q8&#65533;&#65533;;&#65533;t&#65533;&#65533;H&#65533;	G1-&#65533;&#65533;L[&#65533;&#65533;&#65533;&#65533;&#65533;&#65533;M(&#65533;&#466;&#65533;&#665;&#65533;&#65533;D&#65533;	&#523;&#65533;&#1043;&#1268;&#65533;&#65533;&#65533;N&#65533;&#65533;&#65533;mc&#65533;&&#65533;0<&#65533; &#861;&#65533;*&#65533;&#65533;&#65533;.&#65533;	%&#65533;QMM&#65533;&#65533;&#65533;
u8&#65533;k&#65533;&#65533;&#517;&#65533;&#65533;kX&#65533;&#65533;T&#65533;&#65533;P%&#65533;9&#65533;&#65533;Y&#65533;&#65533;w&#65533;&#65533;&#65533;&#65533;Ux&#65533;\&#65533;&#65533;Me&#65533;N8 Va&#65533;uS&#65533;`&#65533;&#65533;VDf]Vg&#65533;&#65533;IA&#65533;&#65533;e&#65533;&#65533;AVd&#65533;Um&#65533;&#600;<&#65533;!&#65533;K&#65533;&#65533;_&#65533;&#65533;&#65533;F1&#65533;&#65533;&#65533;"&#65533;&#65533;&#65533;&#65533;!&#65533;l	[&#65533;Lr&#65533;&#65533;0&#65533;<A@&#65533;&#65533;h&#914;x&#65533;?&#65533;&#65533;&#65533;&#65533;^&#6395;Y&#65533;.&&#65533;"&#65533;x&#65533;&#65533;&#65533;4&#924;&#65533;Yh&#65533;&#65533;	&#65533;&#269;n1&#65533; mdX&#65533; &#65533;M&#65533;S$&#921;J&#65533;&#65533;&#65533;&#65533;n,
&#65533;&#65533;?Y&#65533;&#65533;(&#65533;&#65533;&#65533;&#65533;&#65533;m&#65533;&#65533;%),&#65533;&#65533;8&#65533;E&#65533;E&#65533;&#65533;&#65533;&#65533;&#65533;&#1696;&#65533;VWU&#65533;&#65533;Y&#65533;0Jd&#65533;&#65533;j
a&#65533;&#1705;&#65533;&#65533;?<&#65533;}4sJ &#65533;<&#65533;C\&#1028;&#65533;&#65533;	\&#65533;C&#65533;&#65533;&#65533;&#65533;&#1123;&#65533;&#65533;Hd[IL
&#65533;&#65533;&#65533;&#65533;&#65533;Q&#65533;&#65533;&#65533;>&#65533;o&#65533;&#65533;&#65533;h&#65533;&#65533; : @/*&#65533;&#65533;p&#65533;&#1036;<.&#65533;aQ&#65533;&#1336;Wj+	&#65533;hMB&#65533;&#65533;R&#65533;hN&#65533;$&#65533;&#65533;&#65533;-	&#65533;-&#65533;&#65533;c&#65533;&#65533;r&#954;&#65533;&#65533;&#65533;&#65533;~e&#65533;&#65533;;&#65533;&#65533;8&#65533;&#65533;&#1326;&#65533;&#65533;&#65533;&#65533;&#65533;
&#65533;HYc&#65533;T&#65533;*
 &#65533;.&#65533;&#65533;K=[&#65533;&#65533;&#65533;&#65533;*,&#65533;&#65533;T&#65533;8&#65533;Z&#65533;e&#65533;}^m&#65533;&#65533;&#65533;&#65533;&#65533;&#65533;H&#65533;&#65533;&#65533;&#65533;&#65533;W&#65533;&#65533;\&#65533;&#837;&#65533;&#65533;]C &#65533;&#65533;&#65533;&#65533;&#963;PC U&#65533;&#65533;<85tP&#65533;u&#65533;6&#65533;&#65533;h&#65533;&#65533;-	8Qp&#65533;&#65533;&#65533;_&#65533;p&#65533;&#65533;&#1047;Dk&#65533;&#65533;T_&#65533;(&#35889;P&#65533;&#65533;&#65533;&#65533;@)j&#65533;&#65533;&#65533;&#65533;&#65533;f&#65533;X&#65533;`]&#65533;`]&#65533;&#65533;&#65533;-_&#65533;&#65533;P&#65533;&#65533;d&#65533;&#65533;&#65533;&#308;&#1900;G{&#65533;];&#65533;F&#65533;6&#65533;BH%""2&#65533;&#832;Hq&#65533;F&#65533;Gz&#65533;BE&#65533;&#65533;&#65533;&#65533;9-&#65533;&#65533;&#65533;&#65533;&#65533;fxa&#65533;&#65533;&#65533;&#65533;f(&#65533;&#65533;,&#65533;&#65533;&#65533;`Q&#65533;(C&#65533;Z&#65533;&#65533;=`2&#65533;&#65533;#&#65533;#&#65533;&#1063;T&#65533;&#65533;&#65533;&&#65533;2N&#65533;D&#65533;&#65533;&#517;&#65533;&#65533;	&#65533;&#65533;&#65533;_&#65533;&#65533;T&#65533;&#65533;&#65533;&#65533;TCm_&#65533;h&#65533;&#65533;m&#65533;&#65533;U`=&#65533;&#65533;&#65533;&#65533;6dCE~&#65533;&#65533;d&#65533;&#65533;&#65533;&#65533;K.&#65533;K&#65533;_&#65533;N&#65533;&#65533;PB&#65533;8&#65533;Q&#23127;&#65533;&#65533;$&#65533;&#65533;&#65533;2&#65533;Sn&#65533;=&#65533;@&#65533;1&#65533;R&#65533;@&#65533;-&#65533;e&#65533;&#65533;R*&#65533;&#65533;&#65533;&#65533;&#65533;f&#1583;h^&#65533;&#65533;&#65533;&#65533;2R&#65533;/&#65533;&#65533;&#65533;&#65533;&#65533;&#65533;&#65533;&#65533;&#1876;&#65533;?&#65533;@&#65533;p7&#65533;&#65533;&#1632;&#65533;&#952;N!Z&#65533;&#65533;D&#65533;&#65533;+\&#65533;&#65533;&#65533;&#65533;&#65533;4&#65533;K&#65533;
&#65533;g&#1629;&#65533;ez
?F,
<&#65533;CUP&#65533;&#705;O&#65533;P&#65533;&#65533;&#65533;&#65533;s2'9&#65533;&#65533;8&#65533;&#65533;u&#65533;&#65533;.c&#65533;&#65533;&#65533;^;&#65533;_&#65533;A~_&#65533;&#65533;_&#65533;U`&#65533;&#65533;&#65533;&#65533;P&#65533;&#65533;&#65533;BfdO&#65533;	&#65533;&#65533;&#65533;^W&#65533;D}&#65533;z&&#65533;%S&#65533;&#65533;w&#65533;@&#65533;&#65533;&#65533;&#65533;t&#65533;&#65533;Y&#65533;;%&#65533;&#22680;(&#65533;&#65533;&&#65533;&#65533;7&#65533;"
W&#65533;.b (&#65533;&#65533;xK&#65533;&#65533;M"&#65533;&#850;&#65533;f&#65533;}a&#65533;&#65533;/&#65533;*&#1904;&#65533;&#65533;h&#65533;&#65533;&#65533;&#65533;&#65533;a&#65533;P&#65533;&#65533;A&#65533;.&#65533; &#65533;j&#772;&#65533;'&#65533;f&#65533;&#65533;f&#65533;&#65533;1:R&#65533;\'&#65533;!o&#65533;&#1752;&#65533;&#65533;&#28792;g&#65533;&#65533;g&#65533;&#65533;fl&#65533;&#65533;&#65533;&#65533;&#65533;&#65533;j&#65533;c&#65533;n&#65533;&#65533;&#65533;ph&#65533;$&#65533;&#65533;m&#65533;t&#65533;8l&#65533;>&#1025;x&#65533;&#65533;$&#65533;@&#65533;&#65533;E&#65533;}_&#65533;&#65533;V&#65533;&#65533;&#65533;&#65533;p&#1489;FiPF&#65533;&#65533;&#65533;&#65533;26&#65533;S&#65533;&#65533;&#65533;&#65533;{e&#65533;Fk&#65533;&#65533;&#65533;(j&#65533;E&#65533;f	&#65533;&#65533;/&#65533;\ &#65533;?
&#65533;&#65533;&#1044;5&#65533;&#65533;&#65533;^:&#65533;R&#65533;!]&#65533;&#65533;&#65533;>&#65533;@c&#65533;	&#65533;F&#65533;&#65533;&#65533;&#65533;(|&#65533;&#65533;&#65533;&#65533;&#65533;b'.&#65533;&#65533;6&#65533;&#65533;k&#65533;`'Ff&#65533;@&#65533;nNm&#65533;&#1918;u&#65533;Cp&#65533;&#65533;&#65533;

&#65533;^<&#65533;&#65533;p&#1352;3&#65533;s&#65533;&#65533;9&#65533;lr&#65533;&#65533;9&#65533;P&#65533;c&#65533;&#65533;p&#65533;c&#65533;>;&#65533;&#65533;w&#65533;Md5&#65533;E&#65533;5L&#65533;E&#65533;P&#65533;&#65533;_`&#208;&#65533;&#65533;&#65533;&#65533;&#65533;&#65533;&#65533;&#65533;&#65533;O>i!!o&#65533;&#65533;&#65533;&#65533;	M&#65533;&#65533;&#65533;&#65533;h>&#65533;->a&#65533;p+Ve&#65533;&#65533;DP&#65533;AIu(&#65533;&#65533;M&#65533;s2G&#65533;xl*&#65533;&#65533;~&#65533;&#65533;&#65533;&#65533;xn&#65533;&#65533;&#65533;&#65533;Wq&#65533;}|&#65533;oi=w&#65533;&#65533;C&#65533;&#65533;#&#65533;8&#65533;&#65533;&#65533;6l&#65533;&#65533;sh&#65533;q&#65533;&#65533;&#65533;~&#65533;&#65533;&#65533;&#65533;&#1026;!
 &#65533;tL&#65533;&#65533;EA&#65533;&#65533;^&#65533;I&#65533;&#65533;?&#65533;	&#65533;c2&#65533;hHg&#65533;?&#65533;&#65533;.&#65533;&#65533;Vq&#65533;&#65533;&#65533;g&#65533;&#65533;n&#65533;/&#65533;&#65533;>Z&#65533;&#65533;&#65533;&#65533;]wW&#65533;&#65533;Or&#65533;d&#65533;&#65533;&#65533;Nt&#65533;&#65533;&#65533; &#65533;&#65533;&#65533;1&#65533;%c&#65533;&#65533;&#21117;v`&#65533;k`&#65533;&#65533;&#65533;P&#65533; #E&#65533;v&#65533;&#65533;&#65533;&#65533;&#65533;0'&#65533;R&#65533;&#423;v&#65533;&#65533;x&#1248;0&#65533;un&#65533;O&#65533;&#65533;]&#65533;&#65533;X@&#65533;&#65533;{,&#65533;0&#1283;&#65533;&#65533;&#65533;s&#65533;&#65533;C&#65533;&#65533;&#65533;&#65533;tf&#65533;T&#65533;&#65533;Y&#65533;3t{&#65533;&#65533;HtDO&#65533;8&#65533;P&#65533;&#65533;~u&#65533;&#65533;^&#65533;&#877;O	M?38&#65533;p7~&#65533;&#65533;&#65533;p&#65533;&#65533;P&#65533;&#65533;l&#65533;&#65533;OVo&#65533;&#65533;&#65533;&#65533;DnP&#65533;&#65533;hH&&#65533;CV_&#65533;&#65533;&#65533;{&#65533;&#65533;U`&#65533;&#65533;&#65533;&#65533;&#65533;d&#65533;z &#65533;uMV&#65533;O&#65533;W&#65533;N&#65533;zw&#65533;&#65533;&#65533;&#65533;_v&#65533;&#65533;&#65533;&#65533;&#65533;&#65533;>&#65533;&#65533;o	{`&#65533; )5&#65533;&#65533;5&#65533;5 &#65533;j&#65533;&#65533;&#65533;&#65533;`&#65533;~k&#65533;&#943;&#65533;&#65533;j&#65533;&#65533;&#65533;(&#65533;(&#65533;{&#65533;&#884;&#65533;&#65533;&#65533;&#65533;&#65533;#abi&#65533;X&#65533;&#65533;&#44215;&#65533;	&#65533;bZ&&#65533;&#65533;&#65533;&#65533;&#65533;{&#65533;l&#65533;x&#65533;'&#65533;z&#65533;G&#65533;;&#65533;pW&#65533;&#65533;0C&#65533;&#65533;&#65533;&#65533;W}&#65533;t&#65533;&#65533;K&#65533;h&#65533;8&#65533;&#65533;/	:&#65533;&#65533;;.q&#65533;_&#65533;?&#65533;
z&#65533;&#65533;&#65533;&#65533;mmw&#65533;&#65533;&#65533;v_&#65533;>Q5,&#65533;c&#65533;&#65533;&#65533;-&#65533;&#65533;&#65533;m&#65533;8&#65533;&#65533;&#65533;&#65533; &#65533;~&#65533;z&#65533;&#65533;&#65533;&#65533;g&#65533;B&r&#65533;g&#65533;&#65533;&#65533;&#65533;Hi&#65533;&#65533;&#65533;e&#65533;&#65533;&#65533;P&#65533;&#65533;&#1671;&#65533;!&#65533;|&#65533;&#65533;&#65533;&#65533;&#65533;&#65533;&#65533;&#65533;&#65533;&#65533; &#65533;O&#65533;,8p&#65533;&#65533;&#65533;
2l8p&#639;&PB&#65533;&#65533;oE&#331;&#65533;LD8&#65533;&#12239;'n\&#177;&#594;&#65533;&#65533;l&#65533; 1&#65533;&#604;&#1388;&#65533;D&#65533;&#65533;p6&#65533;&#65533;&&#65533;&#65533;d&#65533;r&#65533;&#478;&#65533;&#65533;&#65533;)&#65533;&#65533;B-&#65533;&#65533;@&#65533;&#65533;&#65533;&#65533; r&#65533;(&#1584;b&#466;-k&#65533;,&#1716;j&#65533;&&#65533;/&#65533;B&#65533;&#65533;T%&#65533;&#65533;&#65533;n&#1914;w&#65533;&#65533;Uk&#65533;&#2012;&#65533;[&#65533;!l`&#959;Z&#65533;&#65533;&#65533;1&#65533;&#65533;kK$REy &#65533;&#65533;Jha&#65533;D.&#1052;&#65533;&#65533;-&#65533;&#65533;@Tn&#65533;&#65533;&#65533;:&#65533;&#65533;"X&#65533;C&#65533;Z&#65533;\G&#65533;&#65533;7A&#65533;" &#65533;&#65533;&#1883;x&#65533;&#65533;&#65533;	&W&#65533;&#65533;p&#65533;&#65533;C&#65533;&#65533;`&#65533;?&#65533;&#1573;W&#65533;.&#65533;&#65533;&#65533;&#65533;&#65533;[&#65533;N>&#65533;&#65533;&#65533;&#65533;g3d?&#65533;:z&#65533;&#65533;&#1619;//&#65533;>&#65533;&#65533;&#65533;&#65533;&#65533;&#65533; &#65533;s&#65533;&#65533;&#65533;K&#65533;PTBK&#65533;T4A&#1120;BK&#65533;&#65533;&#65533;B&#65533;($&#65533;3&#65533;&#65533; M@X&#65533;EF&#65533;aHA&#65533;J&#65533;DaDEP&#65533;"&#65533;8&#65533;&#65533;GM4&#65533;&#65533;&#65533;,1`&#65533;&#65533;&#65533;&#65533;&#65533;8&#65533;^&#65533;&#65533;&#65533;&#65533;+x1&#1043;&#65533;&#65533;&#65533;&#65533;D &#65533;81&#65533;x7&#65533;&#65533;8&&#65533;e&#65533;y&#65533;Y|&#65533;&#1754;9xF^&#1861;&X&#65533;&#65533;&#65533;A&#65533;&#65533;c&#65533;&#65533;9&#65533;a&#65533;&#65533;I'&#65533;n6Ph&#65533;q&#65533;&#65533;&#65533;&#65533;&#65533;&#65533;YAl&#65533;V&#1764;&#65533;d&#65533;&#65533;&#65533;&#65533;&#65533;jp&#65533;*&#65533;&#65533;&#65533;\A&#65533;U&#65533;&#65533;r&#65533;&#65533;F&#65533;?&#65533;&#65533;\u&#65533;&#65533;q&#65533;y&#65533;ju&#65533;M&#65533;&#65533;]&#65533;&#65533;z&#65533;&#65533;w&#65533;&#65533;&#65533;&#65533;l&#65533;&#1706;P}&#65533;&#65533;,&#65533;eq&#65533;&#65533;9$cBH&#65533;&#65533;&#65533;`&#65533; "2%b&#65533;0&#65533;&#65533;&#65533;E&#65533;x&#65533;&#65533;B^ 4&#595;N&#65533;3&#65533;
&#65533;4&#65533;?Q&#65533;&#65533;BF>&#65533;"&#65533;}9&#65533;oA)&#65533;(&#65533;&#65533;l$B+&#65533;B&#1418;K&#65533; &#65533;&#65533;
-&#65533;R&#65533;&#65533;&#65533;zim&#65533;!&#65533;&#65533;<2&#65533;&#65533;&#65533;UY[(&#65533;9P"9<J&#65533;d)&#65533;XB&#65533;F&#1053;&#65533;3&#65533;c]&#65533;h&#65533;&#65533;&#65533;B&#65533;&#65533;&#65533;H4&#65533;m&#65533;6[o"\&#65533;^qU&#65533;&#65533;\&#65533;&#65533;1&#65533;\&#65533;&#65533;&#65533;&#65533;&#65533;w&#65533;&#65533;&#1899;ye;k&#65533;&#65533;&#65533;t_&#65533;2C&#65533;f&#65533;&#65533;=&#65533;&#65533;b8 &#65533;&#65533;;&#65533;<&#65533;W=&#65533;&#65533;&#65533;0&#65533;$SH)&#65533;D&#2045;&#1082;&#65533;&#65533;{Q&#65533;&#65533;40C&#65533;&#65533;&#65533;&#65533;&#65533;&#65533;4&#65533;@P=&#65533;&#65533;&#283;&#65533;y&#65533;&#65533;UM&#65533;&#65533;r&#65533;?&#414;&#65533;N;&#65533;&#65533;&#1269;&#65533;&#65533;JS&#65533;&#65533;&#65533;&#65533;evt&#65533;8&#65533;&#65533;+&#65533;|~&#65533;va-823c&#65533;h&#65533;&#65533;&#65533;&#65533;z:&#444;&#65533;&#307;t&#65533;&#65533;&#65533;-&#65533;XL{&#65533;j&#65533;&#65533;&#65533;)C#&#65533;&#65533;&#1777;&#65533;Z&#65533;&#65533;&#65533;&#65533;u&#65533;&#65533;&#65533;?u&#563;&#65533;Z&#65533;;j&#65533;O&#65533;&#65533;[5&#65533;n&#65533;{&#65533;~&#65533;v&#65533;|&#65533;&#65533;&#65533; &#65533;?&#65533;&#65533;&#65533;A-t&#65533;&#65533;^&#65533;&#65533;-[&#65533;&#65533;&#65533;,&#65533;%r&#65533;&#65533;%p&#65533;Q&#65533;&#65533;&#65533;X&#65533;[&#65533;H&#1490;&#65533;ZQz&#65533;? &#65533;&#65533;C&#65533;&#65533;&#65533; &#65533;&#65533;D$&#897;sp&#65533;C&#65533;&#65533;`0M&#65533;&#65533;&#1410;D&#65533; ]&#65533;&#65533;&#65533;&#65533;h&#65533;&#65533;&#65533;h/#&#65533;&#65533;&#65533;4&#65533;H*R&#65533;J&#65533;5Z&#65533;&#65533;8F&#65533;&#65533;&#65533;z&#65533;&#65533;r&#65533;&#6922;&#65533;&#65533;&#65533;|%&#65533;&#65533;=f>&#65533;&#65533;&#2024;" &#65533;e&#65533;&#65533;&#65533;&#65533;&#65533;&#65533;&#65533;&#65533;&#65533;&#65533;&#65533;Tz@)@ Mn&#65533;/&#65533;&#65533;C "1&#1061;E&&#65533;&#65533;]&#65533;V0&#65533;&#65533;&#65533;2"F&#65533;&#65533;*S&#145;Y&#65533;a&#65533;[&#65533;&#65533;
"&#65533;"&#65533;q&#65533;K&#518;zr&#65533;&#65533;E&#65533;w&#65533;&#65533;Y&#65533;&#65533;e	w&#65533;!4&0&#65533;4H&#65533;]
&#65533;`&#65533;q&#65533;&#65533;&#65533;&#65533;&#65533;&#65533;&8&#65533;i&#65533;Cd&#65533;	&#65533;&#516;&#65533;&#65533;s&#65533;&#65533;Qg&#65533;$&#65533;rY&!%X&#65533;^T&#65533;&&#65533;&#65533;&#65533;m&#65533;Os&#65533;&#65533;&#65533;q&#65533;&#65533;&#65533;&#65533; &#65533;&#1029;&#65533;go K&#65533;B&#65533;cDdA&#65533;%&#65533;"&#65533;<3&#65533;&#65533;X&#65533;4GA&#65533;&#65533;&#65533;4&#65533;&#277; t&#65533;J-!]&#65533;(&#65533;&#1081;&#65533;&#65533;&#65533;t&#65533;F&#65533;aA&#65533;&#128;p&#65533;A9&#65533;SR1P&#65533;&#65533;tkU@y&#65533;&#65533;D&&#65533;&#65533;&#65533;&#65533;F&#65533;r&#65533;&#65533;LUp"-&#65533;|&#65533;7&#65533;r&#65533;&#65533;^%&#65533;R&#65533;&#65533;@&#65533;&#65533;&#65533;&#65533;AT&#65533;&#65533;&#65533;&#65533;L&#65533;&#65533;[&#132;>&#65533;l&#65533;v]H=&#65533;&#65533;|&#65533;4&#65533;&#65533;&#65533;&#65533;&#65533;7&#65533;a&#65533;&#65533;Lr1k&#65533;@&#65533;&#65533;7&#65533;S&#65533;A&#65533;"&#65533;,f&#65533;z&#65533;&#65533;&#65533;5&#65533;u&#65533;a&#65533;:\&#65533; X%(q7&#159;&#65533;$`1	&#65533;3&#65533;$&#65533;&#65533;B&#65533;QF&#65533;&#65533;&#65533;+&#65533;{X&#65533;T&#65533;&#65533;>i]LEH1pY&#65533;&#65533;&#65533;`&#65533;4&#65533;&#65533;K&#65533;&#65533;&#65533;&#65533; '%&#65533;&#65533;&#65533;&#244;P&#65533;&#65533; Z&#65533;T
&#65533;&#65533;&#65533;k&#65533;&#65533;Z&#65533;&#65533;4&#65533;&#1010;&#65533;&#65533;_AA@P&#65533;n &#65533;  }rV&#65533;&#65533;E- ^&#65533;_\&#65533;&#65533;f&#65533;r&#65533;&#65533;&#65533;f&#65533;dD&#65533;?&#65533;&#65533;1&#65533;|kY,&#65533;Vc&#65533;P&#65533;&#65533;oK&#65533;,&#65533;&#65533;k&#65533;&#65533;8ScN&#65533;J&#65533;&#65533; &#65533;&#65533;&#65533;&#65533;XQ&#65533;&#65533;~&#65533;&#65533;@BG&#65533;&#65533;&#65533;<&#65533;a$=&#65533;$A&#65533;&#65533;.4
%&#65533;	Ec&#65533;xw&#65533;&#65533;%d&#65533;(&#65533;B&#65533;&#65533;&#1309;&#65533;T&#65533;XN&#1091;V&#65533;&#65533;&#65533;&#65533;&#65533;p(&#65533;&#65533;&#65533;&#65533;-'D&#65533;#r&#65533;(y{&#65533;)&#65533;C&#65533;&#65533;&#65533;bj&#65533;2&#65533;d&#65533;&#65533;#&#65533;M&#1762;&#65533;&#65533;C&#65533;5JU/&#65533;$$E&#65533;&#65533;&#65533;&#65533;(A&#65533;|&#65533;&#65533;&#65533;t&#65533;3&#65533;&#65533;$&#65533;w!&#65533;&#65533;/&#65533;&#1741; W&#65533; &#65533;^H&#65533;h&#65533;`.&#65533;&#65533;&#65533;&#65533; F	V&#65533;&#65533;&#65533;&#65533;&#65533;&#65533;"&#65533;$&#65533;FC&#65533;&#1106;0&#65533;$&#65533;&#65533;&#65533;&#65533;c=\&#65533;&#65533;&#65533;R&#65533;IBA{&#65533;&#65533;F&#65533;1&#65533;&#65533;,&#65533;v&#65533;m&#65533;5I&#65533;{&#65533;&#65533;&#746;7&#65533;ci&#65533;&#65533;&#65533;&#65533;jg&#65533;&#65533;&#65533;&#65533;&#65533;&#65533;mmqo&#65533;Lu&#65533;i%}&#65533;{Kz &#65533;(&#1829;Y2/L&#65533; i&#65533;I&#65533;&#65533;&#645;&#65533;$r&#435;&#65533;&#65533;&#65533;f&#65533;t&#65533;%)I&#65533;CT2W&#65533;.%&#65533;&#1353;&#65533;&#65533;&#65533;&#1430;&#65533;&#65533;&#65533;U&#65533;6&#65533;&#65533;&#65533;)-&#65533;&#65533;u_&#65533;r&#65533;&#65533;&#65533;&#65533;u&#65533;&#65533;&#65533;&#65533;&#65533;|&#65533;HqN[&#65533;"&#65533;M&#65533;\M8m&#65533;&#65533;p&#65533;V*$&#65533;s&#65533;&#65533;&#65533;&#977;&#65533;r#&#65533;7&#1459;&#65533;&&#65533;f]d%&#65533;cQ%2&#65533;&#65533;l&#65533;;&#65533;N&#65533;R&#65533;&#65533;&#65533;&#65533; nQ
&#65533;&#989;!&#65533;&#65533;&#65533;&#65533;C&#65533; &#65533;&#65533; &#65533;;V&#65533;&#65533;&#65533;lB&#65533;&#65533;(E&#65533;&#65533;&#65533;&#65533;&#65533;&#65533;&#65533; Y&#65533;&#65533;&#660;&#65533;&#65533;&#65533;&#65533;3&#65533;u&#65533;G&#65533;&#65533;/\u&#65533;
&#65533;<&#65533;&#65533;&#65533;i&#65533;K&#65533;`&#65533; &#65533;y&#65533;&#65533;&#65533;I=&#65533;U?&#65533;:Ts_&#65533;/}Ub&#65533;'`&#65533;&#65533;A&#65533;%	?t&#65533;&#65533;A&#65533;&#187;'?&#65533;&#65533;JMP&#65533;D&#1894;,&#65533;	@Z&#1848;&#65533;r.&#65533;&#65533;&#1318;)'&#65533;n> &#65533;&#65533;&#65533;&#65533;*&#1389;&#65533;&#65533;Z&#65533;6`&#65533;&#65533;&#65533;e&#65533;&#65533;&#65533;?$q9&#65533;&#339;&#1692;&#65533;>&#65533;.K&#65533;&#65533;&#65533;&#65533;&#65533;&#65533;!&#65533;m&#65533;&#65533;&#65533;Y/&#65533;A&#65533;&#65533;1	&#65533;I=I&#65533;&#65533;&#65533;&#65533;&#65533;f`K&#65533;&#65533;@&#65533;Kx`{]&#65533;~q&#65533;&#65533;&#65533;?&#65533;&#65533; 
&#65533;`
&#65533;C
&#65533;&#65533;
&#65533;&#65533;?&#65533;&#65533;&#65533;`A&#65533;&#65533;X	&#65533;\&#65533;&#65533;Ah&#65533;&&#65533;&#65533;, &#65533;&#276;&#65533;b&#65533;a&#65533;8!C&#65533;&#65533;&#65533;a &#65533;&#65533;&#65533;- P&#65533;&#65533;^APA&#65533;b!b^C`&#65533;&#65533;n&#65533;P &#65533;!&#65533;&#65533;&#65533;&#65533;aB`^&#65533;!V&#65533;&#65533;aVS&#65533;y&#65533; &#65533;@&#65533;&#65533;b!&#65533;&#65533;b&#65533;&#65533;.&#65533;&#65533;&#65533;&#65533;B\I%&#65533;&#65533;&#65533;2D&#65533;&#65533;K&#65533;&#65533;&#65533;&#65533;=&#65533;&#65533;LZ   &#65533;Q&#65533;&#65533;0&#65533;&#65533;&#65533;&#65533;&#65533;&#65533;\i&#65533;&#825;"&#65533;&#65533;b,&#65533;&#65533;&#745;N&#540;3S&#65533;&#65533;&#65533;&#544;&#65533;X&#65533;R&#65533;&#65533;-r&#65533;&#65533;mE&#65533;D*Q&#65533;*Y&#65533;*&#65533;&#65533;&#65533;&#65533;&#65533;Z"&#65533;&#65533;A&#65533;aA&#65533;&#65533;@&#65533;aV&#65533;&#65533;&#65533;&#65533;&#65533;&#65533;W&#65533;&#65533;&#65533;&#65533;Y&#65533;&#65533;;&#65533;&#65533;|&#65533;c;zV}&#65533;cB&#65533;&#65533;YI&#65533;>&#151;;&#65533;cA&#65533;&#65533;	&#65533;@&#65533;@&&#65533;. &#65533; .$B>&#65533;K(&#65533;6&#65533;&#65533;&#65533;* ,&#65533;&#65533;d&#65533;Al$,&#65533; h$ &#65533;&#65533;?&#65533;?L&#65533; L	I&#65533;&#65533;J&#65533;$J&#65533;&#65533;?&#65533;&#65533;F&#65533;D:&#65533;F&#65533;!A&#65533;&#65533;d$O&#65533;&#65533;LDM&#65533;$Vl&#65533;!*"&#65533;5&#65533;!.N6&#65533;B&#65533;&("A&#65533;!&#65533;&#65533; &#65533;?HS&#65533;&#65533;&#65533;$&#65533;i&#65533;(6&#65533;&#1109;"JQ&#65533;,p&#65533;N&#65533;&#65533;"&#65533;&#65533;V&#65533;`Y&#65533;,M`&#65533;A&#65533;&#526;8&#65533;ZJ&#65533;&#65533;X0\&#65533;&#65533;&#273;&#65533;_&#65533;&#65533;N0&#65533;&#65533;O &#65533;1:N&#565;Dbj&#65533;O&#65533;&#65533;1&#65533;H&#65533;I&#65533;&#65533;&#65533;
x%&#65533;)	A&#65533;&#65533;H&#65533;!&#65533;fRa&#65533;&#65533;&#65533;4&#65533;L&#65533;&#65533;&#2041;&#65533;U&#65533;:&#65533;&#65533;<q &#65533;&#65533;&#65533;&#65533;?&#65533;$@n&@$|u&#65533;m&#65533;;z&#65533;p*&#65533;m&#65533;&#65533;1&#65533;&#65533;B*&#65533;D&#65533;C.'.!G&#65533;F&#65533;$Ad&#65533;.&#65533;?x&#65533;@h&#65533;Ir&#65533;O"aG&#65533;gL&#65533;x&#65533;&#65533;N&#65533;K{&#65533;&#65533;&#65533;CJ2&#65533;&#65533;&#65533;'Yl!Cd!.%vab&#65533;&`&#65533;&#417;BR&#65533;.("&#65533;!&#65533;r!"&#65533;8&#65533;aVd!!b!F&#65533;:a"&#65533;g&#65533;h$&#65533;&#65533;;\'&#65533;aA&#65533;vj&#65533;&#65533;$b&#65533;!&#65533;&#65533;f&#65533;^Ur&KIeeK&#65533;}&#65533;&#65533;(6&#65533;&#65533;&#65533;&#65533;d&#65533;K&#65533;&#65533;R&#65533;&#65533;&#65533;&#65533;&#65533;TH&#65533;%&#65533;E&#65533;N&#65533;&\&#65533;M	&#65533;&#65533;C&#65533;&#2015;&#65533;&#65533;&#65533;&#65533;:`&#65533;&#65533;&#1029;&#65533;&#65533;&#65533;&#65533;&#65533;*&#65533;&#65533;'i&#65533;W&#65533;PS&#65533;X&#65533;&#65533;&#65533;&#65533;~&#65533;A(Vb&#65533;&#65533;aY&#65533;(l&#65533;)&#65533;K&#1315;#eB&#65533;&#65533;&#65533;&#65533;&#65533;A&#65533;`&#65533;^2&#65533;Q &#65533;t.DM&#65533;&#65533;R&#65533;I&#5396;&#65533;&#65533;\&#65533;E%MJ&#65533;&#65533;$}b&#65533;(k&#65533;&#65533;IJ!V&#65533;j&#65533;&#65533;&#65533;Z E&#65533;&#65533;&#65533;&#65533;&#65533;g&#65533;&#65533;a&#938;N@&#65533;*&#65533;&#65533;&#65533;b&#65533;}&#65533;&#65533;BL"&#65533;Nb&#65533;RJ&#65533;&#36446;^e&#65533;5&#65533;&#65533;$HS&#65533;e^&#65533;&#65533;(WVe5&#65533;&#65533;T&#65533;&#65533;&#65533;)X"V&#65533;W&#65533;&#65533;&#65533;L&#65533;U&#65533;*&#65533;&#65533;JWY&#65533;~,&#321;H&#65533;&#65533;&#898;&#65533;&#65533;	&#65533;_&#65533;&#65533;&#65533;v&#1893;&#65533;&#65533;&#65533;R&#65533;&#65533;k!&#65533;&#65533;&#1861;#&#65533;&#65533;&#65533;\&#65533;&#65533;-.&#65533;R&#65533;&#65533;U&#65533;&#65533;.&#65533;&#65533;B&#65533;&#65533;&#65533;&#65533;eb&#65533;&#965;&#257;&#65533;&#65533;}&#65533;&#65533;&#65533;N&#65533;&#194;&#65533;&#65533;lN&#65533;&#65533;&#280;&#65533;&#65533;4&#65533;Q&#65533;)&#65533;D&#65533;&#65533;&#65533;!&#65533;a{&#65533;&#65533;Q.&#65533;P&#65533;&#65533;k&#65533;-8&#65533;&=&#65533;&#65533;?&#65533;&#65533;&#65533;&#65533;A&#65533;&#65533;AN-u.&#65533;teX5&#65533;A$zjG"&#65533;H&#65533;$tf&#65533;&#65533;&#65533;&#65533;EV&#65533;Z&#65533;&#65533;&#65533;J&#65533; &#65533;-L&#65533;&#65533;*(&#65533;&#65533;&#65533;&#65533;B,&#65533;&#65533;&#2033;V!AHSb!T&#65533;k&#65533;&#65533;&#65533;.nz&#65533;&#65533;c&#65533;&#65533;&#65533;&#65533;&#65533;R&#65533;*&#65533;&#65533;&#65533;&#65533;:nNv&#65533;A&#65533;^&#65533;&#65533;&#1945;4`&#65533;&#65533;&#65533;T\&#59134;&#65533;&#65533;k&#65533;^&#65533;&#65533;&#65533;&#65533;\&#65533;T&#65533;&#65533;@H&#65533;m!&#65533;&#65533;M&#65533;&#65533;&#65533;&#65533;&#911;&#65533;&#65533;&#65533;&#65533;.&#65533;&#65533;&#65533;M&#65533;u&#590;&#65533;&#65533;b&#65533;Z&#65533;1&#65533;&#65533;I9&#65533;5&#65533;&#65533;Y&#65533;m&#65533;@L&#65533;Nh&#65533;@&#65533;fo&#65533;R&#65533;Z@&#65533;-&#65533;2&#65533;_&#65533;&#607;&#65533;&#65533;&#65533;&#65533;&#65533;&#65533;&#65533;&#65533;R+&#65533;&#65533;&#65533;&#65533;&#319;&#1692;2A&#65533;',&#65533;&#65533; oB&#65533;niM&#65533;
&#65533;)&#65533;6&#65533;Fk2&#65533;&#1150;&#65533;b&#65533;E"-&#65533;	&#65533;&#65533;@&#65533;r&#65533;&#65533;=&#65533;&#65533;A&#65533;&#65533;&#65533;>&#65533;@&#65533;~)&#65533;&#65533;&#1378;EB&#65533;DB&*&#65533;U$&#65533;&#65533;&#65533;&#65533;!$&#65533;! &#65533;jE&#65533; &#65533;&#1931;{e%&#65533;&#65533;N@&#65533;&#65533;&#65533;V%&#65533;&#65533;p&#65533;&#53980;&#274;&#65533;6&#65533;n&#65533;&#65533;J&#65533;$\%&#65533;&#65533;&#65533;;&#65533;&#65533;&#1933;&#65533;E'.D4Y&#65533;4mq&#65533;	&#65533;&#65533;F	5=`&#65533;1O&#65533;&#65533;Uef&#65533;iX*&#65533;T&#65533;WUT&#65533;&#65533;&#65533;&#65533;m-&#65533;&#65533;&#65533;&#65533; &#65533;&#65533;&#65533;E0&#65533;0#/2&#65533;&#65533;!&#65533;&#65533;&#65533;Hc&#65533;&#65533;+&#65533;"c/&#65533;&#65533;&#65533;&#65533;&#65533;Y&#65533;&#65533;&#65533;&#65533;&#65533;D&#65533;2&#65533;&#65533;I&#65533;&#65533;Q&#65533;&#65533;r&#65533;&#65533;d&#65533;P2&#65533;&#65533;&#65533;Y/&#65533;<D&#65533;2L&#65533;&#65533;&#65533;&#65533;HB&#1836;q=	4|#&#65533;&#65533;&#65533;dnHM+:ps_h&#65533;7&#65533;Em&#65533;?&#151;.&#65533;&#65533;o&#65533;p&#65533;&m&#1943;o&#65533;&#65533;n&#65533;&#65533;q&#65533;pv&#65533;$&#65533;Wpr0}&#599;&#65533;$&#65533;c&#65533;&#65533;8$?&#65533;&#65533;&#65533;&#65533;>&#65533;&#65533;>
*Z\&#65533;G&#65533;'Lr&#65533;&#65533;*#&#43501;~&#65533;^&#65533;&#1870;&#65533;*&#65533;ba&#65533;b^&#65533;#C&#65533;^&#65533;&#176;inB&#65533;B&#65533;^VFIfk&#65533;&#65533;4 \5YkKd&#65533;}&#65533;&#65533;c&#65533;&#65533;&#65533;qF&#65533;	&#65533;yA&#65533;I&#65533;&#65533;&#65533;&#65533;E\fDX&#65533;&#65533;&#65533;.&#65533;&#65533;b&#65533;&#65533;t&#65533;&#65533;1+]&#65533;&#65533;F&#65533;&#65533;&#65533;L&#65533;e&#65533;^X &#65533;&#65533;&#65533;VP &#65533;&#65533;9&#65533;&#65533;L(4&#65533;T&#65533;&#65533;&#65533;%&#65533;i2-&#65533;&#65533;u5&#65533;E3b&#65533;[w5&#65533;&#65533;Hv&#65533;"&#65533;&#65533;D&#65533;&#65533;D,N&#65533;Y/	M&#1477;&#65533;hd^H&#65533;&#65533;&#65533;*_&#65533;y&#65533;Pc&#65533;HI&#65533;&#65533;&#65533;%R[&#65533;&#65533;"3f|&#65533;#n&&#289;&#65533;&#65533;&#65533;j&#65533;<zZ&#65533;r6K&#65533;&#65533;?|e&#65533;pZ&#65533;ZY\@&#1222;sggsi&#65533;&#1511;u&#65533;m&#65533;#m&#1254;=+D&#65533;*&#65533;&#65533;&#65533;	Z	
s-MF&#65533;tFgtDMN&#65533;F&#65533;u&w&#65533;&#65533;c &#65533;S&#65533;&#65533;&#65533;!&#65533;&#65533;&#65533;:D&#65533;&#65533;"&#65533;m&#65533;M&#65533;1&#65533;I&#65533;*v/pA<&#65533;{;&#65533;&&#65533;&#65533;&#65533;?&#65533;7v&#65533;l|&#65533;&#65533;&#65533;V&#65533; .0&#65533;v&#65533;&#65533;m&#65533;v&#65533;&#65533;&#65533;r5q&#65533;Z&#65533;.C&#65533;1&#65533;&#65533;7&#65533;&#65533;&#65533;,i&#429;H(&#65533;&#65533;C&#65533;&#65533;&#65533;\6N/&#65533;"0e&#65533;&#65533;&#65533;u &#65533;u&#65533;y8&#65533;5&#65533;&#65533;&#65533;(a&&#65533;@|B&#65533;&#65533;G&#65533;&#65533;&#65533;D&#65533;&#65533;P&#65533;&#65533;~&#65533;&#65533;&#65533;&#65533;=&#1336;&#65533;&#65533;x&#65533;S)S&#65533;&#65533;&#65533;&#65533;&#65533;&#65533;8&#65533;B&#65533;&#65533;\&#65533;&#65533;4L&#65533;&#65533;&#65533;&#65533;kB&#65533;&#65533;&#65533;&#65533;&#65533;0V&#65533;&#65533;!&#65533;9F&#65533;&#65533;f&#65533;&#65533;&#65533;i&#65533;Eh&#65533;&#65533;j&#65533;yA&#65533;&#65533;@&#65533;&#65533;&#65533;&#65533;$ '&#65533;&#65533;&#65533;'&#65533;&#65533;&#65533;&#65533;&#65533;&#65533;9&#65533;&#65533;&#65533;&#65533;(&#65533;?&#65533;&#65533;@&#65533;@&#65533;&#65533;?&#65533;@A&#65533; 	&#65533; 0:&#65533;&#65533;&#65533;&#65533; &#65533;&#65533;&#65533;&#65533;&#65533;4LC&#65533; 
&#65533;A4&#65533;&#65533;?x&#65533;&#65533;O&#65533;	&#65533;&#512;&#65533;&#65533;&#65533;&#65533;&#65533;&#65533;&#65533; &#65533;&#65533;&#65533;
&#65533;C&#65533;&#65533;?LCBl&#65533;&#65533;A&#65533;&#65533;&#65533;&#65533;D&#65533;&#65533;&#65533;Q&#65533;&#65533;&#65533;;&#65533;'&#65533;&#65533;/;&#65533;;&#65533;&#65533;&#65533;@&#65533;#&#65533;&#65533;Oz-&#65533;6&#65533;&#65533;A&#512;&#65533;S&#65533;BD{C&#1594;)&#65533;zAhz&#65533;\&#65533;	P{&#65533;&#65533;&#65533;&#65533;C&#65533;&#65533;{&#65533;&#1530;&#65533;&#65533;&#65533;4&#513;&#65533;?&#65533;@\{&#65533;B&#65533;&#65533;&#65533;&#65533; &#65533;&#65533;C&#65533;&#65533;@&#65533;&#65533;&#65533;y7;&#65533;7&#65533;&#65533;?<&#65533;G&#65533;&#263;&#65533;vD&#65533;#:&#65533;&#65533;&#65533;&#65533;&#65533;Dt&#65533;@l	l&#65533;_<&#65533;:&#65533;c&#65533;&#427;&#65533;&#65533;w<A&#65533;&#65533;)t&#65533;t&#65533;A&#65533;&#65533;40&#65533;&#65533; &#65533;#:&#395;&#65533;?&#65533;&#65533;&#65533;&#65533;&#65533;&#65533;/&#65533;#lA&#65533;B-&#65533;&#65533;?&#65533;&#65533;&#65533;&#65533;&#65533;A<{&#65533;$YaK<&#65533;g&#65533;&#65533;o=&#65533;w=-&#65533;27&#65533;C&#65533;&#65533;&#65533;o{&#65533;&#65533;&#65533;&#65533;#&#65533;&#65533;&#65533;=&#65533;&#65533;&#65533;&#65533;&#65533;&#65533;&#65533;&#65533;#&#65533;&#65533;&#65533;&#65533;4 &#65533;&#65533;&#65533;=&#65533;&#65533;&#65533;?&#65533;&#65533;&#65533;&#65533; &#1007;&#65533;&#65533;&#65533;:&#8700;&#65533;S&#65533;&#65533;(&#65533;@&#65533;&#65533;&#65533;&#65533;z-&#65533;&#65533;C}-&#65533; V&#65533;&#65533;&#65533;w&#65533;&#65533;>&#33278;&#65533; &#65533;t&#65533;+&#65533;&#65533;&#65533;&#1282;&#65533;K@&#65533;&#65533;@@}&#65533;<&#611;&#65533;&#1847;&#65533;&#65533;3&#65533;&#65533;+:&#65533;&#65533;&#65533;&#65533;&#65533;&#595;;&#65533;w &#65533;k|&#65533;&#65533; &#65533;&#65533;C&#65533;&#65533;&#65533;&#65533;K &#65533;%PC&#65533;&#65533;?&#65533; =&#65533;&#65533;~&#65533;&#65533;&#65533;&#65533;&#65533;?&#65533;&#65533;&#65533;&#65533;&#65533;&#65533;&#65533;A&#65533;&#65533;&#65533;2&#65533;@&#65533;&#65533;&#65533;&#65533;&#65533;&#65533;?l&#245;&#65533; A&#65533;&#510;&#65533;&#65533;&#65533;}&#65533;&#65533;?&#65533;1&#65533;8QPF&#65533;&#65533;N&#65533;&#65533;&#65533;&#65533;&#65533;2x4&#65533;&#192732;&#65533;H8&#65533;_&#65533;$&#65533;	|&#65533;&#65533;:&#65533;&#65533;g&#65533;&#1443;]&#65533;&#65533;zx&#65533;P)&#65533;P &#65533;&#65533;&#65533;hP&#65533;C&#65533;5ziR&#65533;K&#65533;6u&#65533;j&#65533;T&#65533;S&#65533;V&#65533;zkV&#65533;[&#65533;v&#65533;&#65533;lX&#65533;c&#598;5v&#65533;&#65533;4&#1518;&#65533; &#65533;&#65533;<HL&#65533;h&#65533;!&#65533;&#65533;&#65533;&#65533;	&#65533;d&#65533;&#65533;xH&#65533;(P"&#65533;=+:&#65533;G&#65533;&#65533;O&#65533;2<&#1429;&#65533;&#291;m/ &#65533;&#65533;&#65533;/e*L&#65533;R1&#65533;&#65533;^&#65533;&#65533;uz&#65533;&#1684;+&#65533;&#65533;&#65533;}wn&#1915;y&#65533;&#65533;&#65533;xp&#65533;&#201;7~&#1846;T&#65533;&#65533;{&#65533;&#65533;&#65533;&#65533;=&#65533;&#65533;4EB"^&#65533;C%&#65533;&#65533;)&#65533;&#65533;&#271;&#65533;%&#65533;&#65533;&#65533;&#65533;D&#65533;&#65533;&#65533;9&#65533;0&#65533;&#65533;C&#65533;e8&#65533;V&#65533;&#65533;&#65533;&#65533;&#65533;&#65533;&#65533;&#65533;&#65533;&#65533;R&#36981;&#65533;>KE &#65533;&#65533;[&#65533;&#65533;|&#65533;%&#65533;&#65533;&#65533;
-&#65533;C&#65533;&#65533;&#65533; &#65533;&#65533;!&#65533;&#1946;&#65533;&#65533;iL/(&#65533;&#65533;H/&#65533;&#65533;&#65533;m&#65533;&#65533;H*"&#65533;&#65533;[,(S.j&#65533;<&#65533;&#65533;&#65533;&#65533;&#65533;&#65533;<zH&#65533;&#65533;h)#"&#65533;&#65533;T:&#65533;&#65533;&#65533;Vy@&#65533;&#65533;&#1810;&#65533;.&#65533;&#65533;&#65533;0&#65533;&#65533;&#65533;A&#65533;&#65533;	&#65533;x&#65533; h&#65533;:&#65533;x &#65533;!&#65533;T&#65533;&#65533;/!&#65533;&#65533;:U&#65533;&#65533;.^(&#65533;&#65533;x&#65533;.!&#65533;~&#65533;H&#465;&#675;&#65533;&#65533;dP	j&#1131;P&#642;%K+R#&#65533;&#65533;eJ&#65533;" &#65533;*&#65533;&#65533;V]}&#65533;Xe&#65533;&#65533;&#65533;Z&#65533;R@ 8&#65533;c&#65533;'0&#65533;&#65533;&#65533;<&#65533;&#65533;Z&#65533;E&#65533;&#65533;T&#65533;&#65533;>&#65533;&#65533;&#65533;&#65533;Z&#1862;&#65533;&#65533;$&#65533;0&#65533;L&#65533;3&#65533;&#65533;&#65533;&#65533;O&#65533;&#65533;&#379;&#65533;&#65533;&#65533;N&#65533;Q\=&#65533;&#65533;&#65533;/&#1176;%&#65533;
&#65533;&#65533;z&#65533;&#65533;&#65533;|&#65533;&#65533;&#1879;&#65533;~&#65533;&#65533;&#65533;&#65533;	&#65533;&#65533;f&#65533;&#65533;&#65533;&#65533;
&#65533;&#65533;&1&#65533;eOe]$0&#65533;&#65533;@kv&#1032;&#65533;&#65533;&#65533;&#65533;&#65533;"o&#65533;&#65533;4&#65533;/<&#65533;!5&#65533;&#65533;M&#65533;N&#65533;,z&#65533;&#65533;-&#65533;p&#65533;!4u&#65533;&#2012;u&#1945;&#65533;}&#65533;&#35350;T&#65533;%&#65533;&#65533;&#65533;&#65533;&#18936;&#65533;&#65533;!&#65533;-&#65533;+&#65533;b&#65533;KV&#65533;&#65533;s&#65533;d=k&#65533;G&#65533;*&#65533;&#65533;&#65533;':&#65533;L&#65533;&#65533;&#65533;&#65533;yD0&#65533;B}&#65533;I#RI&#65533;T&#65533;>&#65533;5q&#65533;h&#65533;&#65533;&#65533;R&#65533;n&#65533;:&#65533;&#65533;?&#65533;&#65533;_&#65533;8%&#962;&#65533;w&#65533;&#65533;&#65533;&#65533;&#65533;^&#65533;x&#65533;&#65533;R&#65533;&#65533;&#65533;f&#65533;:&#65533;&#65533;N &#65533;&#65533;&#65533;&#1672;&#65533;&#65533;&#65533;&#65533;&#65533;6&#65533;Lyh&#65533;&#65533;&#65533;&#65533;L&#65533;&#65533;&#65533;z;@&#65533;AQ&#65533;&#65533;]&#65533;&#65533;&#65533;I&#65533;&#65533;&#65533;&#65533;&#65533;&#65533;&#65533;Ve&#65533;&#65533;&#43903;~(?.&#65533;#&#65533;t&#65533;'b&#65533;&#65533;&#65533;&#65533;&#65533;&#65533;@&#65533;&#785;
?&#65533;x&#65533;#R &#42311;&#65533;&#65533;G&#65533;`&#65533;&#65533;.&#65533;&#65533;(C&#65533;&#65533;&#65533;&#65533;&#65533;I&#65533;&#65533;&#65533;&#65533;Cq&#65533; &#65533;9	\OF'&#65533;a&#65533;'v&#65533;&#65533;"&#65533;&#65533;&#1609;@F&#65533;@&#65533;Z&#65533;&#65533;&#65533;&#65533;na;B&#65533;&#65533;A&#65533;&#65533;&#65533;b=&#65533;&#65533;&#65533;&#65533;%&#65533;&#65533;&#65533;&#65533;G&#65533;$&#65533;Y&#65533;ez &#65533;&#65533;&#65533;&#65533;#&#65533;A &#65533;&#65533;+&#65533;'b"\P&#65533;C$&#65533;)&#65533;!a&#65533;&#65533;&#65533;Q0<D
E&#65533;&#65533;&#65533;P&#65533;&#65533;AV&#65533;G&#65533;;&#65533;&#65533;9C&#65533;*PG1 A	&#65533;cd&#65533;OT&#65533;@&#65533;* &#65533;&#65533;&#65533;d&#65533;&#65533;bp&#65533;&#65533; &#65533;&#65533;&#65533;Ha(2&#65533;&#65533;pC B&#65533;$0&#65533;&#65533;F&#65533;&#65533;&#65533;'~&#65533;IR1h&#651;&#65533;? &#1491;&#1045;&#65533;&#1089086;&#65533;,`s1&#65533;GR&#65533;TGi&#65533;O&#65533;&#65533;"P&#65533;J&#65533;"&#65533;X&#65533;dX'&#65533;	&#65533;{b&#65533;a&#65533;HJ[2`&#65533;N2&#65533; M.&#65533;A-L&#65533;daIXxO&#65533;Jw&#65533;&#65533;f&#65533;&#65533;H&#65533;&#65533;n&#65533;&#65533;>&#65533;i&#65533;`A&#65533;&#65533;&#65533;&#65533;M&#65533;&#65533;:&#65533;&#65533;^&#65533;&#65533;&#65533;&#65533;$&#65533;&#65533;&#65533;&#65533;&#65533;L*&#65533;B &#65533;F5I&#65533;x&#65533;&#65533;MD
#&#65533;P@@Av( 0&#1896;@(PS
0m&#65533;1t&#65533;&#65533;n&#65533;2+&#65533;&#65533;&#65533;&#65533;PmZT&#65533;&#65533;&#65533;&#65533;-&#65533;>&#65533;c&#65533;M&#65533;&#65533;IRO!&#65533;h&#65533;#&#65533;&#65533; 9&#65533;vur&#65533;&#1812;@&#65533;W&#65533;&#65533; &#65533;X&#65533;@&#1428;&#65533;7&#65533;&#65533;"&#9780;ndLe&#65533;&#65533;&&{&#65533;&#65533;&#65533;&#1653;&#65533;T&#65533;kC&#65533;\&#65533;sk&#65533;&#65533;D&#65533;&#65533;&#65533;&#65533;&#65533;t&#65533;&#65533;4&#65533;&#65533;]&#65533;7&#65533;&#65533;&#65533;y&#65533;`&#65533;&#65533;&#65533;9#&#65533;&#810;&#65533;&#65533;h&#65533;r&#65533;IY&#65533;&#65533;I&#65533;&#65533;&#65533;9&#65533;&#65533;&#65533;&#65533;n@&#65533;&#65533;&#65533;(&#65533;	x&#65533;SoQ&#65533;;'1&#65533;?&#65533;&#65533;&#65533;&#65533;&#65533;1&#65533;&#65533;?R&#65533;R&#65533;&#65533;&#65533;[>&#65533;&#65533;&#65533;&#65533;z&#1307;F&#65533;&#65533;&#1461;&#65533;R5:&#65533;&#65533;&#65533;&#65533;&#65533;&#65533;?&#65533;kQ&#65533;&#916;&#65533;&#813;&#65533;O&#65533;V&#65533;X&#65533;&#65533;bhUI&#65533;&#65533;&#65533;u&#65533;&#65533;> Y&#65533;&#65533;' KT&#65533;&#65533;i&#65533;&#65533;"&1&#65533;&#65533;sI &#65533;&#65533;&#65533;,_R&#222;&#65533;	&#65533;,&#65533;\*&#65533;-d] &#65533;^&#65533;&#65533;2Vf&#65533;n\CD&#65533;rA&#65533;Y@ A&#65533;&#65533;&#65533;&#65533;9&#65533;&#65533;g"(&#65533;&#65533;G?&#65533;2FIdp&#65533;&#65533;&#65533;&#65533;B&#65533;&#65533;`&#65533; &#65533;r&#65533;mx&#65533;K<&#65533;T&#65533;&&#65533;M&#65533;&#65533;Q&#65533;j&#65533;&#65533;^&#65533;&#65533;>&#65533;&#65533;TP,&#65533;&#65533;KV&#65533;&#65533;&#65533;f63&#65533;&#65533;&#65533;K&#65533;&#65533;&#1927;&#65533;j&#65533;&#65533;&#65533;x5&#65533;R&#535845;&#65533;&#65533;hKm&#65533;L&#65533;&#65533;s&#65533;	p&#65533;&#65533;5&#65533;^&#65533;&#13314;&#65533;&#65533; &#65533;Tp&#65533;&#1168;&#65533;&#65533;#a&#65533;&#65533;e&#65533;&#65533;Q&#65533;&#65533;&#65533;R&#412;&#65533;&#65533;&#65533;"<&#65533;(&#65533;&#65533;&#366;&#65533;.rE&#65533; &#65533;&#1747;1&#65533;  t^&#65533;\&&+&#65533;&#661;/&#65533;D-&#65533;t&| ig?&#65533;&#65533;&#65533;&#65533;&#65533;p&#65533;&#65533;&#65533;v>/&#65533;AM&#65533;&#65533;8&#65533;&#65533;&#65533;&#65533;&#65533;&#65533;&#65533;V&#65533;&#933;&#65533;&#65533;&#65533;&#65533;&#65533;5&#65533;67&#65533;&#65533;&#65533;&#65533;]&#65533;x!&#65533;k&#65533;&#65533;&#65533;&#65533;&#65533;g&#65533;&#65533;&#65533;g)&#65533;&#65533;^&#65533;~4&#65533;Mx&#65533;&#65533;&#1158;'|(Bp&#65533;@&#65533;!MG&#2030;.Os&#65533;&#65533; 4A&#65533;LX&#65533;&#65533;&#65533;J&#65533;&#65533;\{B&&#65533;$&#65533;v&#65533;Q&#65533;DJ&#65533;t&#65533;O&#65533;V&#65533;t>*&#65533;
&#65533;&#65533;&#65533;Or;C&#65533;&#65533;1&#65533;L&#65533;&#65533;&#775;\bo&#65533;&#65533;K`	&#65533;`&#65533;&#65533;y&#65533;d<&#65533;f&#65533;L&#65533; &#65533;&#1537;vJ&#65533;&#65533;P&#65533;&#65533;T&#65533;I^`&#65533;&#65533;&#65533;@&#1232;&#65533;l&#1905;&#65533;ZL&#65533;(&#65533;2	x
<&#65533;&#65533;&#65533;&#65533;K&#65533;&#65533;&#65533;T&#65533;&#65533;&#65533;&#65533;&#65533;&#65533;,q&#367;W&#65533;a~HU&#65533;&#65533;\&#65533;&#65533;&#65533;&#730;
&#65533;&#65533;&#65533;&#65533;&#65533;=&#65533;y&#65533;&#65533;&#65533;&#65533;&#65533;3J\&#65533;V&#65533;&#1138;&#65533;A&#65533;&#65533;.&#65533;l&#65533;&#429;&#65533;&#65533;B&#65533;F]&#65533;C=j&#65533;	j&#65533;&#65533;&#65533;"&#65533;&#65533; &#65533;&#65533;&#65533;&#65533;=&#65533;Z&#976;:| &#65533;&#1582;l&#65533;&#65533;&#58207;lb3&#65533;q&#65533;&#65533;&#65533;&#65533;&#65533;A	&#65533;4&#65533;&#65533;/(&#65533;&#65533;]&#65533;&#65533;&#65533;e&#65533;~w&#65533;&#65533;&#65533;@&#65533;?t&#65533;&#65533;&#65533;0+&#65533;X6&#65533;&#65533;y*&#65533;&#65533;&#65533;&#65533;&#65533;b&#65533;b&#65533;&#65533;K&#65533;0(-&#65533;&#65533;,&#65533;&#65533;K&#65533;&#65533;&#65533;!4&#65533;&#65533;&#65533;,'&#65533;'DO  
#&#65533;&#65533;!.&#65533;L :&#65533;&#65533;&#65533;&#65533;&#65533;&#65533;&#65533;^&#65533;7 !&#65533;&#65533;&#65533;)&#65533; B&D&#65533;'a&#65533;|o&#65533;~&#65533;klBGD&#65533;&#65533;Drg &#65533;&#65533;3&#65533;&#964;&#65533;".a&#65533;L&#65533;&#65533;kI0+&#65533;~&#65533;|&#65533;&#65533;&#65533;
c&#65533;&#65533;&#65533;&#65533;&#65533;0l&#65533;k&#65533;&#65533;&#65533;2&#65533;&#65533;&#65533;&#65533;a(&#65533;&#65533;!&#781;&#64140;&#1056;k&#65533;&#65533;&#65533;&#65533; &#65533;(0(&#65533;&#65533;3&#65533;&#65533;&#65533;U*&#65533;K&#65533;>&#65533;&#65533; "x@) &#65533;&#65533;&#65533;&#65533;1&#65533;&#65533;&#65533; b&#65533;&#65533;&#65533;&#65533;&#65533;&#65533;
&#65533;&#65533;&#65533;&#65533;&#65533;&#65533;&#65533;&#65533;&#65533;B&#65533;(&#1314;&azPudP <&$&#65533;<F9hTz&#65533;&#65533;&#8578;&#65533;&#65533;K>&#65533;#a&#65533;#&#65533;&#65533;&#65533;pzmS&#65533;io &#725;0&#65533;~"&#65533;t&#65533;&#65533;&#65533;2&#65533;&#65533;QL&#65533;F&#65533;lB5&#65533;&#65533;&#65533;&#65533;&#65533;&#65533;H &#65533;&#65533;0&#65533;X&#65533;&#65533;0w&#65533;N&#65533;&#65533;4&#65533;Y&#65533;n&#65533;xJ&#65533;&#65533;'&#65533;&#65533;(0&#65533;&#65533;&#65533;&#65533;&#65533;1&#65533; &#65533;&#65533;&#65533;q&#65533;P&#65533;&#65533;&#65533;0&#65533;'0&#65533;&#65533;E"&#1313;'Z&#65533;Ny&#65533;&#338;"&#65533;"&#65533;&#65533;y&#65533;&#65533;iz&#65533;D$&#65533;&#65533;&#65533;e&#65533;Ep&#65533;&#65533;@&#65533;&#65533; &#65533;Na$&#65533;C&#65533;Ph/&#65533;&#280;&#65533;&#65533;h&#65533;&#65533;JN(& }`  |&#65533;'%' &#65533;! &#65533;()&#65533;r7&#65533;'&#65533;&#65533;&#65533;/&#65533;&#65533;O&#65533;c"&#65533;&#65533;.&#65533;o&#65533;TO&#65533;&#65533;&#65533;&#65533;&#65533;&#65533;&#65533;&#65533;&#65533;j*&#65533;|+&#65533;*&#65533;(( &#65533;h
"P&#65533;&#65533;&#65533;	&#65533; U&#65533;&#65533;&#65533;&#65533;&#65533;'$&#65533;&#65533;&#65533;&#65533;p&#65533;&#65533;K&#65533;B&#65533;"&#65533;&#65533;&#65533;&#65533;Mu@CR&#1824;"!}R &#65533;&#65533;'&#65533;@)&#65533;&#65533;&#65533;"&&#65533;(~R3&#65533;r3&#65533;"&#65533;&:)&#65533;2pm#o&#65533;(\Q &&#65533;)0 &#65533;B%7l=J&#65533;Y&#65533;&#65533;&#65533;*&#65533;&#65533;&#65533;&#65533;&#65533;z &#65533;&#65533;R&#65533;&#65533;*&#65533;&#65533;3&#65533;r2&#65533;&#65533;8s&#28716;E&#65533;&#65533;&#65533;f&#65533;B&#65533;H&#65533;&#65533;g( &#65533;&#65533;13&#65533;&#65533;&#65533;Q&#65533;NB,&#65533;Q&#65533;p/&#65533;<&#65533;&#65533;&#914;-#&#65533;&#65533;&#65533;Q&#65533;&#65533; }b&#65533;R&#65533;&#65533;r&#65533;$"1 
g&#65533;0#C&#65533;&#65533;&#65533; b~&#65533;1}"&#65533;&#13203;+V&#65533;&#65533;&#65533;{&#65533;(1&#65533;'&#65533;RB&#65533;(t3&#65533;rB}"&#65533;'(&#1672;:&#65533;B&#65533;f(\Q5&#65533;&#65533;D_&#65533;E&#65533;&#5914;&#65533;\hq(^&#65533;!&#1155;q@&#65533;&#65533;3&&#65533;k&#293;&#65533;&#65533;d	QF&#65533;*T( "^&#65533;BY&#65533;84&#65533;TI&#65533;+0&#65533;#
0&#65533;@PLO&#65533;f&#1760;S&#678;St&#65533;&#65533;r?&#65533;&#65533;L&#65533;^&#65533;R&#65533;&#65533;&#65533;&#65533;Q&#65533;&#65533;=&#65533;&#65533;'&#65533;=&#65533;(&#65533;&#65533;&#65533;&#65533;/&#65533;&#65533;M5O&#65533;p&#65533;&#65533;T1&#65533;n&#65533;e.j&#65533;&#65533;' &#65533;b~&#65533;I&#65533;&#65533; .&#65533;%FC3B&#65533;&#65533;H+".TB#&#65533;!&#65533;&#65533;	&#65533;&#65533;'
a&#1438;4t&#65533;&#65533;5=&#65533;5&#65533;D&#65533;&#65533;&#65533;@&#65533;&#65533;%&#65533;&#65533;&#65533;&#65533;&#65533;|bnGYRl&#65533;C0Z&#65533;Lck*`&#65533;hL&#65533;&#65533;&#65533;&#65533;&#65533;&#65533;&#65533;&#65533;&#65533;!&#65533;&#65533;J&#65533;z&#65533;1&#65533;H{&#65533;SU[&#65533;&#65533;&#65533;"*&#65533;C&#65533;&#65533;&#65533;c&#65533;$ &#65533;	&#65533; &#65533;^&#65533;]&#65533;&#65533;;&#65533;J&#65533;&#65533;2P`&#65533;&#65533;&#65533;j&#65533;x!y,&#65533;&#65533;d&#65533;&#65533;Y&#65533;4&#65533;/&#65533;s&#65533;J=!P&#65533;2&#65533;&#65533;&#65533;O&#65533;&#65533;N&#65533;&#65533;%&#65533;.;&#65533;b&#65533;&#65533;&#65533;&#65533;rXj&#65533;&#65533;k @!VO
.&#65533;&#65533;(&#65533;"&#65533;&#65533;&#65533;`[&#65533;b4&#65533;S&#65533;RC&#65533;&#65533;3sH&#65533;BC&#65533;b&#65533;p &#65533;,a&#65533;Vv&#65533;&#65533;3X&#65533;W&#65533;&#65533;6ieb&#65533;B&#65533;X&#65533;$in Bv&#65533;t:t&#65533;W&#65533;=&&#65533;w\"n&#65533;N&#65533;T&#65533;I&#65533;f&#65533;4 &#65533;&#65533;&#65533;5U6&#65533;&#65533; &#65533;&#1166;&#65533;Z3&#65533;&#65533;B&#65533;&#65533;e&#65533;&#65533;G&#65533;&#65533;@2&#65533;	$&#65533;!&#65533;@ &#65533;G &#65533;{&#65533;j!&#65533;"&#65533;vo&#65533;Bp&#65533;b^!D&#65533;Q&#65533;&#65533;qbD&#65533;4s&#65533;G&#65533;&#65533;!r5&#65533;&#65533;@b67(&#65533;&#65533;&#65533;&#65533;~&#65533;@s&#65533;B25&#65533;f&#65533;&#65533;`&#65533;&#65533;p9&#65533;`(&#65533;s&#65533;&#65533;e&#65533;&#65533;&#65533;&#65533;B&#65533;'t"t&#65533;'v2B&#1060;{&#65533;&#65533;C&#65533;&#65533;4&#65533;&#1710;<&#65533;&#65533;UK&#65533;&#65533;&#65533;x&#65533;D&#65533;&#65533;;'`&#65533;&#65533;.&#65533; &#65533;&#65533;V&#65533;&#65533;&#65533;V&#65533;0<&#65533;2&#65533;>=&#65533;&#65533;&#65533;!j &#65533;&#65533;T&#65533;B&#65533;@&#65533;`C.&#65533;' Z&#65533;&#65533;6&#65533;n&#65533;&#65533;TS&#65533;&#65533;&#65533;&#65533;"y&#65533;n&#65533;"4&#65533;y!&#65533; &#65533;!&#65533;l&#65533;&#65533;&#65533;lbRTq(<&#65533;m$&#65533;&!&#65533;&#65533;2&#65533;|&#65533;4&#65533;"X&#65533;5&#65533;#<~&#1391;ZBE%&#65533;X(7b4" ha	&#65533;&#65533;a1&#65533;b(&#65533;3{&#65533;&#65533;&#65533;&#65533;&#65533;(&#65533;<)&#65533;&#65533;#&#65533;&#65533;&&#65533;&#65533;9&#65533;&#65533;@&#65533;J@4&#65533;&#65533;&#65533;&#65533;&#65533;X&#65533;&#65533;&#65533;:&#65533;#&#65533;&#65533;v&#65533;.&#65533;&#65533;|@@&#65533;&#65533; )p&#65533; x&#65533;&#65533;&#65533;{&#65533;}&#65533;Z&#65533;&#65533;M&#65533;&#65533;Z&#65533;&#65533;`&#65533;
&#65533;&#65533;; &#65533;&#65533;&#65533; v&#26906;&#65533;!&#65533;C"&#65533;&#65533;&#65533;&#65533;M"!&#65533;&#65533;&#65533;"&#65533;Q =&#65533; >&#65533;W &#65533;&#65533;&#65533;&#65533;
&#65533;&#65533;&#65533;f&#65533;P&#65533;&#65533;&#65533;&#65533;&#65533;&#65533;O&#65533;&#65533;b&#65533;Q( Q!d&#65533;2&#65533;w5lH%P&#65533;,&#65533;t$&#65533;O{&#65533;&#65533;^M!"e&#65533;&#65533;&#65533;R&#65533;&#65533;&#65533;&#65533;&#65533;&#65533;h
&#65533;&#65533;&#65533;O&#65533; 5&#65533;.&#65533;&#65533;&#65533;&#65533;&#65533;7&#65533;&#65533;&#65533;y&#65533;&#65533;.&#65533;&_@W&#65533;&#65533;i&#65533;&#65533;'
&#65533;&#65533;'o&#65533;@e&#129;&#65533;*&#65533;&#65533;5&#65533;&#65533;&#65533;8&#65533;&#65533;)|&#65533;(q&#65533;Z&#65533;&#65533;H&#65533;&#65533;mb
&#65533;B`@&#65533;&#65533;&#65533;&#65533;&#65533;VE'UgB$Vu(n&#1669;&#65533;lYTVS&#65533;&#65533;&#65533;'&#65533;&&#65533;&#65533;2@'&#65533;&#65533;,&#65533;k&#65533;&#65533;lK&#65533;&#65533;&#65533;	&#65533;!&#65533;}BT&#65533;&#65533;!0SC&#65533;n&#65533;U&#65533;-,fD&#65533;a
v&#65533;&#65533;*@A&#65533;&#65533;&#65533; &#65533;&#65533;&#550;&#65533;&#65533;Y &#65533;A &#65533; &#65533;U&#65533;&#65533;,a&#65533;h@J&#65533;D@ &#792;h&#65533;&#65533;@&#65533;&#65533;&#1032;<&#65533;&#65533;&jl&#65533;{&#65533;&#65533;&#65533;m&#65533;&#65533;&#65533;&#65533;O &#65533;m$&#65533;
&#65533; 8"tY&#65533;bpaX&#65533;&#65533;&#65533; A &#65533;&#65533;*&#65533;&#65533;;<&#659;&#65533;&#65533;@&#65533;DL&#65533;!&#65533;&#65533;&#65533;&#65533;&#65533;n&#65533;&#65533;&#65533;-"&#65533;&#1648;&#65533;&#985;&#65533;&#65533;^&#65533;Nz:`&#65533;&#65533;&#65533;/&#65533;%&#65533;&#1312;&#65533;&#65533;&#65533;j&#1280;&#65533;=J&#65533;|&#65533;KQ&#65533;&#65533;&#65533;9&#65533;{Bq#&#65533;q&#65533;&#65533;w w&#65533;&#65533;S&#65533;g"P&#65533;Q&#65533;h&#65533;&#65533;&#65533;&#65533;^&#65533;YP&#65533;t&#65533;=&#65533;s&#65533;&#65533;$`&#65533;`&#65533;&#65533;&#65533;&#1175;&#65533;&#65533;&#65533;#v.&#65533;s&#65533;a&#65533;&#65533;&#65533;&#65533;&#65533;='&#926;)&#65533;&#65533;#n.g&#65533;&#65533;(&#65533;a&#65533;Q&#65533;)&#65533;&#65533;)&#65533;u\&#65533;&#65533;<&#65533;R75g&#65533;Z&#65533;&#65533;&#8204;&#65533;&#65533;yf&#65533;!b&#65533;&#65533;b:U&#65533;&#65533;W]Xl&#65533;&#65533;(e-C&#65533;Q&#65533;&#65533;A&#65533;F!3 &#65533;T&#65533;JE9EI&#65533;&#65533;&#65533;T&#65533;`	z~&#65533;m&#1800;}&#8819;z(&#65533;.&#65533;e<+ &#65533;'&#65533;&#65533;&#65533;&#65533;&#65533;&#65533; &#65533;&#65533;{s&#65533;&#65533;&#65533;f&#65533;B&#65533;"&#65533;Y&#65533;!&#65533;l&#65533;T!&#65533;}B &#65533;&#65533;&#65533;d{&#65533;&#65533;&#65533;i&#1760;d&#493;&#65533;.&#65533;&#65533;&#65533;&#65533;o6&#65533;&#65533;Ab&#65533;s9R&#528;&#65533;&#65533;F Z&#65533;p`&#65533;&#65533;&#65533;I&#582;`t&#65533;&#65533;R&#1753;&#65533;!8&#65533;0b&#65533;!r&#65533;&#65533;&#65533;&#65533;&#65533;.$b&#65533;"#"&#65533;l&#65533;* t
&#65533;&#65533;&#65533;!&#65533;DB&#65533;&#65533;&#65533;&#65533;,!&#65533;&#65533;&#65533;&#65533;F&#65533;&#65533; &#65533;&#65533;&#65533;&#65533;&#65533;&#65533;&#65533;]  &#65533;&#65533;y/Bs&#65533;@~&#65533;&#65533;n.&#65533;{B&#65533;&#65533;9[&#65533;&#65533;&#65533;&#65533;&#65533;^o&#65533;%n&#3510;$,&#1766;&#65533;&#65533;,&#65533;|[*&#65533;&#65533;&#65533;&#65533;&#65533;&#65533;})>3&#65533;=&#65533;<&#861;&#65533;&#65533;A&#65533;&#65533;<&#65533;K.&#65533;=n&#65533;&#65533;&#65533;'`@8&#65533;&#65533;&#65533;&#65533;"&#65533;@&#925;&#65533;Xg&#65533;-4(,Mg&#65533;&#65533;((n?&#65533;&#65533;"&#65533;	a&#65533;&#65533;&#65533;&#65533;T 8&#65533;1F&#65533;&#65533;5&#65533;KE&#65533;&&#49635;&#65533;'&#65533;d tPD#&#65533;N&#65533;&#65533;<&#65533;p&#65533;&#65533;M&#65533;&#65533;`&#65533;&#65533;&#65533;7&#65533;&#65533;l&#65533;&#65533;	&#65533;"^&#65533;Xz&#1160;&#65533;&#65533;(&#65533;&#37618;3&#65533;&#65533;&#65533;&#65533;&#65533;"&#65533;^&#65533;aV&#65533;'&#65533;@&#1863;b&#65533;p&#65533; n/#=&#65533;ajp&#65533;!&#65533;&#65533;&#65533;&#65533;&#65533;&#65533;&#65533;&#65533;&#65533; &#65533;&#65533;&#65533;}&#65533;&#65533;&#65533;&#65533;&#65533;&#65533;&#65533;&#65533;&#65533;x)"NB8nZ&#65533; &#1669; &#65533;&#65533;&#65533;x&#65533;0!&#65533;-!(&#65533;&#65533;E&#65533; B&#65533;F&#65533;&#65533;&#65533; X&#65533;T!A&&#65533;&#65533;R[&#65533;&#65533;|&#65533;&#65533;M>&#65533;&#65533;&#65533;&#65533;&#65533;&#65533;&&#65533;&#65533;m"]&#65533;a;&#65533;}`&#65533;&#65533;&#65533;&#65533; &#65533;&#65533;:&#65533;x &#65533;&#65533;&#65533;0&#65533;&#65533;&#65533;a&#1038;&#65533;&#65533;|&#65533;&#65533;&#65533;Ad&#65533;>|@&#65533;&#65533;_&#65533;(&#65533;&#65533;&#65533;&#65533; 8K&#65533;&#65533;<&#65533;2&#65533;&#661;,n)&#65533;&#65533;d&#65533;3g&#65533;xx&#65533;&#65533;&#65533;&#65533; 1M&#65533;mn&#65533;&#65533;A&#65533;&#65533;;r&#65533;&#65533;&#65533;A&#65533;&#1547;Z&#65533;p&#65533;&#65533;@&#6224;Y&#65533;r-&#65533;BX&#65533;B(&#65533;&#65533;ZTK&#65533;j&#65533;&#65533;'&#65533;&#65533;&#1735;]&#1890;5hV+K&#65533;&#65533;&#65533;f&#65533;&#65533;n&#65533;&#65533;y&#65533;&#65533;&#65533;&#65533;&#65533;8&#65533;G&#65533;Z&#65533;&#65533;9&#65533;&#65533;&#860;;{&#65533;&#65533;&#65533;&#65533;?&#65533;%1a&#65533;&#65533;&#65533;&#65533;&#1117;&#65533;v &#65533;+a&#65533;&#65533;&#65533;&#65533;&#65533;?%-@&#65533;&#65533;&#65533;_&#235;&#65533;&#65533;&#65533;&#65533;&#171;&#1338;Y&#65533;&#65533;Nk4}jp&#65533;&#65533;.'&#65533;&#65533;!&#65533;&#65533;C#&#65533;l&#65533;&#65533;&#65533;&#65533;<&#65533;&#65533;&#65533;\&#65533;&#65533;.&#65533;J&#65533;g&#65533;a&#65533;&#65533;&#1330;&#65533;&#65533;o&#65533;>0 &#65533;?Xx&#65533;&#65533;I&#65533; &#65533;&#65533;dC[J&#65533;&#65533;&#65533;&#65533;lY&#65533;&#65533;lj&#65533;&#960;&#65533;y8`&#65533;&#65533;&#65533;Fb&#65533;&&#65533;&#65533;b&#65533;&#65533;&#65533; &#65533;?S@&#65533;&#65533;8&#65533;&#65533;&#65533;ChM&#65533; &#65533;&#65533;4<&#65533;
v&#65533;`&#65533;&#65533;<&#65533;	&#65533;&#65533;&#65533;&#65533;C&&#65533;c@&#65533;&#65533;&#65533;&#65533;c&#65533;&#65533;5&#65533;`?&#65533;&#65533;#1&#65533;&#65533;2&#65533;B(&#65533;&#65533;/CX2&#65533;&#65533;&#65533;&#65533;&#65533;&#65533;dc|0>%&#65533;&#65533;&#65533;d&#65533;&#65533;C#&#65533; &#65533;?#4B	&#65533;&#65533;&#65533;&#65533;&#65533;0&#65533;f&#65533;C&#65533;-$&#65533;+&#65533;CX	qCqA@6s&#65533;&#65533;&#65533;&#65533;&#65533;&#65533;&#65533;@:+&#65533;&#65533;&&#65533; &#65533;O&#65533;&#65533;&#65533;&#65533;$&#65533;&#65533;&-&#65533;&#65533;&#65533;&#65533;T&#65533;Orr&#65533;0&#65533;4&#65533;td&#65533;&#65533;&#65533;f&#65533;P&#65533;&#65533;&#65533;CvDs&#65533;@&#65533;b&#65533;,=&#65533;&#65533;&#65533;Uv&#65533;?/&#65533;M&#65533;&#65533;#&#65533;f&#65533;dLPC&#65533;bR&#1760;@&#65533;4&#65533;@5UqW]&#65533;&#65533;&#65533;&#65533;\^i&#65533;V^&#12642;&#65533;YA&#1814;W&#725;;&#65533;}&#65533;0\m&#65533;c&#65533;?B$r,}A&#65533;&#65533;]`&#65533;R&#65533;&#65533;&#65533;n&#65533;:&#65533;&#65533;s&#65533;+&#65533;pII&#65533;va&#65533;&#65533;V&#65533;m[&#65533;D&#65533;ZH&#65533;JiL 	pU(gPWC&#65533;&#65533;&#65533;a&#65533;t&#65533;<&#65533;&#65533;uP&#65533;&&#65533; 6]pg&#65533;F&#65533;&#65533;&#65533;6&#65533;O&#65533;&#65533;&#65533;&#65533;&#65533;T&#65533;6&#65533;&#65533;W&#65533;x&#65533;&#65533; 50&#65533;&#65533;&#65533;&#65533;&#65533;&#65533;CSD&#65533;&&#65533;&#65533;&#65533;"&#65533;&#65533;&#65533;&#65533;&i&#65533;&#65533;!KV&#65533;s&#39327;~&#65533;,%&#65533;&#65533;&#65533;I&#65533;&#65533;&#65533;L&#65533;AGe&#65533;7&#65533;`&#65533;&#65533;&#65533;<d:w&#65533;&#65533;&#65533;&&#65533;&#65533;&#997;&#65533;#@&#65533;t&#65533;z&#65533;7( &#65533;g&#65533;&#65533;	&#1667;&#65533;7&#65533;e@&#65533;H&#65533;&#494;ZP&#65533;&#1088;D&#65533;_&#65533;&#240;~&#65533;p,&#65533;&#65533;&#65533;&#65533;&#65533;C&#65533;'&#65533;&#65533;&#65533;.|&#65533;&#65533;&#65533;&#65533;?&#65533;&#65533;&#65533;"`&#65533;p&#1346;&#65533;&#1103;&#65533;)z5U&#65533;&#65533; &#65533;2&#65533;&#65533;&#65533;<D>1E<&#65533;a&#65533;&#65533;!&#65533;&#65533;&#65533;0&#65533;&#65533;D&#65533;
&#65533;&#65533;&#65533;&#65533;&#65533;&#65533;&#65533;&#65533;<&#65533;	&#65533;c&#65533;6C3&#65533;&#65533;&#65533;&#65533;x&#65533;A&#65533;Q&#65533;G^%&#65533;W_f"/}&#65533;&#65533;@&#65533;6j&#65533;w&#65533;&#65533;&#65533; &#65533;u&#65533;&#65533;&#65533;`&#65533;*/&#65533;NU&#65533;&#65533;&#65533;&#65533;a&#65533;,j&#65533;&#65533;&#440;&#65533;&#65533;&#65533;%3&#65533;&#65533;&#65533;Pb&#438;&#65533;+Y&#65533;
]&#65533;R&#65533;&#65533;qj&#65533;&#65533;&#65533;c&#65533;&#65533;=&#65533;1&#65533; &#65533;&#65533;&#65533;$!~&#65533;&#65533;&#65533;p&#65533;&#65533;&#65533;d&#1010;&#65533;&#65533;&#481;&#65533; &#65533;&#65533;&#65533;&#13702;&#485;D&#65533;&#65533;&#65533;&#65533;&#65533;!$&#65533;&#65533;C&#65533;&#220;&#65533;&#65533;!U&#65533;&#65533;&#65533;:Y&#65533;&#65533;&#65533;&#1634;&#65533;&#65533;E'n&#65533;&#65533;&#65533;w&#65533;&#65533;&#65533;@iz&#65533;&#65533;&#65533;.&#65533;&#65533;O&#65533;&#65533;&#65533;9I&#65533;&#65533;&#65533;&#65533;&#65533;&#65533;%&#65533;&#65533;dgD&#65533;&#65533;tZr&#65533;&#65533;l&#65533;"&#65533;&#65533;,&#65533;$\p&#65533;/sO&#65533;&#65533;&#65533;1&#65533;&#65533;B w&#65533;&#65533;&#65533;"&#65533;&#65533;&#65533;;&#65533; &#65533;&#65533;&#65533;` A&#65533;V&#65533;`&#65533;JPQ&#65533;&#65533;&#65533;&#65533;S(&#65533;Ax&#65533;#&#65533;YJ&#65533;&#65533;&#65533;&#65533;&#65533; R&#65533;9&#65533;"&#65533;&#65533;U&#65533;&#65533;)d&#65533;-&#65533;&#65533;?&#65533;&#65533;9$B#&#65533;6&#65533;&#65533;&#12361;&#65533;&#65533;#h:,&#65533;UPs&#65533;&#1315;&#65533;&#65533;>&#65533;jU-P&#65533;5&#65533;&#65533;&#65533;&#65533;A &#65533;&#65533;rN&#65533;T&#65533;
&#65533;&#65533;4&#65533;PB&#65533;X&#65533;"!W&#65533;&&#65533;&#65533;`&#65533;&#65533;Z&#65533;&#65533;&#720;&#65533;1&#65533;Gepr/&#65533;&#65533;&#65533;&{&#65533;&#65533;6&#65533;8&#65533;&#65533;(I!
&#65533;&#65533;&#65533;q&#65533;&#65533;&#65533;P7&#65533;&#65533;&#65533;&#65533;&#65533; +Y^&#65533;&#65533;m9&#65533;dI&#65533;bF&#65533;&#65533;&#65533;akmg&#1128;Fvp&#65533;d&&#65533;O&#65533;d&#65533;&#65533;e&#65533;~A &#65533;&#65533;&#824;YnfH&#65533;c}&#875;s&#65533;[&#65533;D$&#65533;&#65533;&#65533;&#65533;G&#65533;&#65533;&#65533;&#65533;	&#65533;# K&#65533;97&#65533;&#65533;N&#65533;&&#65533;B &#65533;q&#65533;H&#65533;$ &#65533;&#1729;&#65533;&#65533; 1&#65533;zn&#65533;$&#65533;#h&#65533;p&#65533;&#65533;&#65533;9)B&#65533;&#65533;i&#65533;6&#65533;&#63012;@&#65533;B&#65533;&#65533;k&#65533;&#65533;/2&#65533;	4&#65533;c#P&#65533;&#65533;&#65533;AB&#65533;&#65533;}\&#65533;$&#65533;&#65533;BJ&#65533;&#65533;N&#65533;&#65533;h&#65533;&#65533;2&#65533;&#65533;&#65533;4&#65533;&#65533;g&#65533;&#65533;&#65533;&#65533; &#65533;&#65533;&#65533;,Id&#65533;&#65533;&#65533;&#65533;&#65533;&#65533;&#65533;4&#65533;&#65533;`&#753;&#65533;&#65533;&#65533;&#65533;y&#65533;(&#65533;&#65533;e&#65533;@,&#1316;!h&#65533;&#65533;
P&#65533;/J'&#65533;Y&#65533;^&#65533;&#65533;&#65533;&#65533;$&#65533;!&#65533;&#65533;&#65533;r&#65533;&#65533;\&#65533;8&#65533;&#65533;
8&#65533;&#65533;&#65533;1&#65533;&#65533;T@&#65533;
&#65533;!&#65533;&#65533;B&#65533;&#65533;>&#65533;&#65533; &#65533;&#1384;6OO&#65533;&#65533;&#65533;&#65533;&#65533;
&#65533;I&#65533;&#65533;T&#65533;`&#65533;&MP&#65533;&#65533;R&#65533;{&#65533;&#65533; 2F&#65533;&#65533;&#65533;&#65533;EP&#65533;&#65533;q&#65533;0&#65533;&#65533;&#65533;A&#65533;5&#65533;&#65533;&#65533;&#65533;&#65533;N&#65533;v&#65533;&#65533;md&#65533;I_&#26991;&#65533; 	&#65533;&#65533;&#65533;&#65533;4&#65533;&#65533;&#65533;&#65533;du&#65533;&#427;&#65533;&#65533;&#65533;d&#65533;&#65533;i&#65533;&#54712;&#65533;&#65533;.&#65533;	&#1704;5&#65533;&#65533;X&#65533;K&#65533;&#65533;"&#1739;m%&#65533;Cn&#65533;Q&v&#65533;&#65533;A7/&#65533;&#65533;&#65533;&#65533;&#65533;&#65533;x5o&#65533;&#65533;\Y|&#65533;&#65533;r@&#65533;$m&#65533;6H[D&#665;.&#65533;&#65533;c&#65533;&#65533;)&#65533;&#65533;g&#65533;&#65533;M_t&#65533;e&#65533;&#65533;V T&#65533;J&#896;&#65533;S&#65533;_&#65533;$&#65533;%&#65533;&#65533;1B&#65533;&#65533;!D'&#65533;&#65533;_&#65533;SY&#65533;\&#65533;<6H&#65533;&#65533;&#65533;&#65533;&#65533;5&#65533;`&#65533;>B&#65533;?$T&#65533;GI@&#65533;[&#65533;sF&#65533;&#65533;Yu&#65533;k]&#65533;&#65533;CI&#65533;K&#8693;&#65533;&#65533;$&#65533;&#65533;'x&#65533;&#65533;&#65533;0%Vh&#65533;A&#65533;i&#65533;x,d&#65533;ow&#65533;T&#65533;;&#65533;[v&#65533;&#65533;&#65533;&#65533;q&#65533;&#65533;&#65533;"&#65533;]E(&#65533;vp&#65533;&#65533;&#65533;&#65533;j&#65533;4&#65533;&#451;&#65533;&#65533;B&#65533;&#65533;&#65533;E%-&#65533;&#65533;&#65533;s&#65533;)&#65533;7#G&#65533;e&#65533;&#65533;Ob&#65533;&#65533;
TZNe&#65533;&#65533;&#65533;&#65533;&#65533; &#65533;&Z&#65533;&#65533;C8w_&#65533;G&#65533;$&#65533;u&#65533;B	&#65533;&#65533;IMh"&#65533;&#65533;!7a&#65533;&#65533;&#65533;]wP&#65533;&#65533;&#65533;^v&#65533;&#65533;(&#65533;R &#65533;7i&#65533;\X&#65533;&#65533;&#65533;&#1073;&#65533;+U&#65533; g<&#65533;
&#65533;~&#65533;&#65533;\y&#65533;|"j&#65533;#Y&#65533;b5b-[&#65533;O&#65533;&#65533;Q&#65533;q&#65533;&#65533;W?t&#65533; &#65533;&#65533;o%Qk&#65533;&#65533;&#65533;&#65533;P,&#65533; +&#65533;gp'q&#65533;`K&#65533;]#q&#65533; 	&#65533;E@A&#65533;p&#257;I&#65533;&w1<& \p&#65533;A[QaV&#65533;r_s%a&#1969;7U3Ws&#65533;`
PH&#65533;&#65533;2pcL&#65533;s&#65533;&#65533;s0&#65533;bE&#65533;&#65533; &#65533;&#65533;&#65533;u^&#65533;!u&#65533;c&#65533;#&#65533;!W'"&#65533;d&#65533;&#65533;&#65533;o&#65533;N{P-&#65533; &#65533;&#65533;V*!;&#65533;D&#65533;vcC&#65533;B&#65533;`r&#65533;&#65533;xp&#65533;)&#65533;-q&#65533;;sj&#65533;M&#65533;X#a&#65533;g&#65533;4c&#65533;&#65533;B&#65533;0.&#65533;&#65533;&#65533;!K&#65533;{(&#65533;&#65533;L&#65533;sx&#65533;&#65533;&#65533;u&#65533;&#65533;3&#65533;-vp&#65533;&#65533;W&#65533;"	&#65533;&#65533;&#65533;ob&#65533;5&#65533;&#65533;&/&#65533;v&#759;}&#65533;X$&#65533;O&#65533;E(&#65533;l(&#65533;=&#1744;0xH&#65533;&#65533;Z&#65533;6Gv!nr&#65533;z&#65533;&#65533;0&#65533;&#65533;&#65533;UPg&#65533;&#65533;&#65533;Hy&#65533;&#65533;&#65533;&#65533;&#65533;&#65533;g&#65533;s&#65533;Y%Ci4[$#[&&#65533;&#65533;&#65533;G&#65533;&#65533;&#65533;&#65533;&#65533;'&#65533;&#65533;&#65533;C&&#65533;&#65533;,&#65533;pp(&#65533;5V	&#65533;&#65533;,&#65533;&#65533;&#65533;(&#65533;]&#65533;<J&#65533;3&#928;&#65533;&#65533;&#65533;&#65533;s&#65533;&#65533;&#65533;&#65533;&#65533;"\r&#65533;&#65533;&#65533;W&#65533;&#65533;&#65533;&#65533;&#65533;&#65533;A&#65533;&#65533;&#65533;&)s&#65533;h&#65533;v&#65533;&#65533;&#65533;4&#65533;&#65533;&#65533;4\H'&#65533; &#65533;&#65533;&#65533;KCnx&#65533;&#65533;&#65533;!&#65533;%cjq)&#65533;&#65533;&#65533;{&#65533;&#65533;&#65533;&#65533;&#65533;&#65533;j&#65533;IHaG&#65533;<`;&.&#65533;Bd2q&#65533;z&#65533;~d&#65533;zy&#65533;a06&#65533;&#65533;cv&#65533;&#65533;&#65533;@&#65533;&#65533;&#65533;&#65533;M6;&#65533;&#65533;.d&#65533;8;N&u&#65533;v&#65533;<!<&#65533;&#65533;;&#65533;Aw&#65533;u&#65533;&#65533;&#65533;1g&#65533;\J&#65533;kq|&#65533;&#65533;TVa&#65533;X&#65533;` &#65533;&#65533;&#65533;&#65533;&#65533;G&#65533; &#65533;&#65533;}&#65533;&#65533;}t!H|G&#65533;F&#65533;f
`~&#65533;WRP&#65533;p&#65533;&#65533;qw&#65533;&#65533;'p&#65533;5&#65533;X&#65533;&#65533;
&#65533;&#65533;Q&#65533;e&#1142;&#65533;&#65533;&#65533;r&#65533;&#65533;&#65533;^&#65533;&#65533;?b59&#65533;&#65533;QQ&#65533;&#65533;g&#65533;&#65533;&#65533;&#65533;:c&#608;:S	BeZ
. T&#65533;&#65533;&#65533;P	Y&#65533; j&#65533;&#65533;&#65533;&#65533;]&#65533;&#65533;&#65533;&#65533;5&#65533;&#65533;&#65533;&&#65533;70z&#65533;&#65533;&#65533;d Xp&#65533;"'! &#1648;KW&#65533;[&#65533;&#65533;&#65533;c&#65533;&#65533;&#65533;&#65533;4&#65533;&#65533;^&#65533;+&#65533;A&#65533;ED]@6Fz&#65533;!t&#65533;&#65533;&#65533;\&#65533;&#65533;c% &#65533;Xyi&#65533;!a4&#65533;E:&#15637;&#678;$&#65533;=!&#65533;P
&#65533;&#65533;.	&#1701;)Q&#65533;a.&#1096;&#65533;a&#65533;K&#65533;oeG&#65533;&&#65533;@-&#65533; ;&#65533;Fw(&#65533;O&#65533;y&#65533;&#65533;.z&#65533;O&#65533;&#65533;A5&&&#65533;&#65533;&#65533;&#65533;7eg&#65533;&#65533;G$&#65533;&#65533;=&#65533;&#65533;&#65533;[&#65533;&#65533;&#65533;dg&#65533;a2 V2&#65533;B&#65533;&#65533;vo&#65533;
(j@x%k>dk)&#65533;8&#65533;4&#65533;&#65533;xz&#65533;a=R0$ &#65533;@&#65533;`&#65533;&#65533;8&#65533;eY&#65533;xSs
p~R0&#65533;b&#65533;&#65533;&#65533;&#65533;&#65533;C&#65533;xB&#65533;'P&#65533;p
&#65533;z&#65533;&#65533;&#65533;&#65533;&#65533;i&#65533;n&#65533;&#65533;&#65533;U&#65533;FY!2&#65533;a&#65533;Ha
{&#1567;c&#65533;&#65533;&#1062;&#65533;.P&#65533;A&#65533;i&#65533;&#65533;{&#65533;&#65533;,&#65533;&#65533;%ap&#65533;bj:Z&#65533;&#65533;e&#65533; &#65533; &#596;g&#65533;q&#65533;_Ac &#65533;&#65533;<&#65533;tA&#65533;&#65533;7@&#65533;&*6&#65533;dSQ&#65533;Q&#65533;&#65533;F&#65533;&#65533;'&#1060;{&#65533;X&#65533;&#65533;&#65533;&#65533;qBwCg0 b[&#65533;I^&#65533;3&#65533;cN!&#1173;GC:&#65533;&#65533;i&#65533;"oji&#1024;+0&#65533;^  op&#65533;yC&#65533;&#65533;&#65533;z&#65533;B&#65533;&#65533;J&#65533;V&#65533;2N&#65533;L&#65533;&#65533;&#65533;2 R`rv&#65533;&#65533;&#65533;x&#65533;&#34319;i-&#65533;&#65533;&#65533;x&#65533;&#65533;-&#65533;rw&4d&#65533;&#65533;B&#65533;&#65533;&#65533;B&#65533;$&#65533;v&#65533;&#65533;&#65533;&#65533;&#65533;RA&#65533;&#65533;w&#65533;&#65533;&#65533;&#65533;&#65533;&#65533;@a0&#65533;U&#65533;-&#65533;j&#65533;&#65533;&#65533;28&#65533;&#65533;J"&#65533;&#65533;V&#65533;&#65533;`&#65533;&#65533;&#65533;6D*&#65533;.1q
Gp
&#65533;&#65533;E&#65533;&&#65533;Czzf&#65533;A&#65533;X&#65533;E&#65533;&#65533;&#65533;8C;&#65533;&#65533;&#65533;_&#65533;&#65533;&#65533;6~fQ&#65533;&#605;U@s'&#65533;u&#65533;A&#65533;&#65533;&#65533;&#65533;&#65533;&#65533;&#65533;&#1070;&#65533;	&#65533;&#65533;&#65533;&#65533;&#65533;2&#65533;&#65533;Y&#65533;nx42?[Mj&#65533;$P&#65533;&#65533;)a&#65533;*Q&#65533;$Z&#65533;		&#65533;*&#65533;j+&#65533;&#65533; &#65533;%&#65533;&#65533;:&#65533;&#65533;&#65533;&#65533;x&#65533;'&#65533;!zRI"&&#1782;$&#65533;^&#65533;B&#705;/&#65533;5&#65533;!V&#65533;d&#65533;&#65533;<&#3306;&#1385;p&#65533;K:&#65533;&#65533;6%&#65533;&#65533;<_&#65533;8D&#65533;&#65533;&#65533;D&#65533;6i&#65533;&#65533;>7t&#65533;I[&#65533;!&#65533;&#65533;\&#65533;&#65533;&#65533;]&#65533;"k&#65533;Q!&#65533;&#65533;9&#65533;&#65533;&#65533;u"&#65533;&#65533;(&#65533;>q&#65533;1&#65533;&#65533;@&#65533;&#65533;&#65533;j&#65533;e&#65533;&#65533;&#8458;&#65533;w&#65533;`e;&#512;aB&#65533;&#65533;y&#65533;&#65533;&#65533;|&#65533;&#65533;?&#65533;&#65533;&#65533;A{A&#65533;o&#65533;&#65533;&#65533;&#65533;I=&#1438;B&#65533;2 gj&#65533;&#65533;&#65533;grF&#65533;&#65533;d&#65533;&#820;&#65533;xvevFD3&#65533;F&#65533;&#672;&#65533;2&#65533;&#65533;y0&#65533;>&#65533;h&#65533;&#65533;&#65533;&#65533;<ag&#65533;&#65533;&#65533;Xs&#65533;a&#65533;&#65533;Q"&#65533;&#65533;<p&#65533; 1&#65533;&#65533;y
&#65533;$H]$/E[f&#1012;KB&#65533;Pt&#65533;	&#65533;V&#65533;x5&#65533;&#65533;9&#65533;&#65533;WYY&#65533;F&#65533;&*&#65533;Y&#65533;x
<&#65533;w&#65533;&#65533;&#65533;&#65533;6&#65533;&#65533;&#65533;&#831;m&#65533;&#65533; &#65533;&#65533;*&#65533;&#65533;&#65533;\"&#65533;vy&#65533;G&#65533;W7&#65533;I/3&#65533;}&#65533;J&#65533;&#65533;o&#65533;&#65533; &#43019;7&#65533;
&#65533;!&#65533;},&#65533;&#65533;&#65533;&#65533;*A&#65533;&#65533;&#65533;A&#65533;&#65533;&#65533;&#65533;&#65533;j2l&#65533;%\r&#65533;3&#65533;&#65533;aC&#65533;)q&#65533;&#65533;&#65533;JY|79&#65533;	&#65533; "w&#65533;&#65533;&#65533;M|`&#65533;M=&#65533;&#65533;<&#65533;&#385;&#65533;r&#65533;t&#65533;&#65533;&#65533;&#65533;&#65533;R&#65533;&#65533;rCA&#65533;&#65533;&#65533;	Y&#65533; &#65533;&#65533;"&#65533;&#65533;&#65533; &#65533;0 'q&#65533;c"FCuk&#65533;&#65533;1 &#11637;8M&#65533;)&#65533;&#65533;aQ`P&#65533;(&#65533;&#65533;t&#65533;#j"2&#65533;&#1067;&#65533;&#65533;B(p[&#65533;b0
&#65533;:&#65533;Wx&#65533;&#65533;&#65533;&#65533;&#65533;&#65533;x&#65533;&#65533;&#65533;&#65533;&#2041;w{&#65533;&#65533;];&#65533;&#65533;d&#65533;L'&#65533;&#65533; &#65533;&#65533; &#65533;&#65533;ab&#65533;d&#153;&#65533;	ZVf&#1405;g!'9
&#65533;&#65533;A7&#65533;e&#65533;3=&#65533;&#65533;e&#65533;&#65533;Ug&#65533;
&#65533;&#65533;A&#65533;|B(&#65533;&#65533;P&#65533;%B&#65533;\&#65533;&#65533;'&#65533;&#65533;&#65533;&#65533;&#65533;&#65533;&#65533;3_@&#65533;Fs&#65533;&#65533;A/<!_&#65533;rXAq&#65533;&#65533;\&#65533;C&#1265;lN&#65533;[&#65533;l&#65533;&#65533;fG&#65533;&*&#65533;&#65533;&#65533;z
U@&#65533;3;&#65533;q&#65533;&#65533;&#65533;&#65533;!&#65533;&#65533;Z0'0&#65533;&#65533;&#65533;&#65533;&#65533;&#65533;&#65533;&#65533;K5&#65533;&#65533;j&#65533;[q5	&#65533;3x&#65533;x[pX&#65533;&#65533;.@&#65533;&#65533; &#65533;&#65533;&#65533;&#65533;*&#65533;&#65533;%|&#65533;q&#65533;j	T&#65533;S~&#65533;1l&&#65533;Vw!u&#65533;&#65533;&#65533;Q&#65533;&#65533;a&#65533;&#65533;p&#65533;Q&#65533;&#65533;Z&#65533;~&#65533;&#65533;&#65533;&#65533;A&#12390;&#65533;p7&#65533;7&#65533;&#65533;Q&#65533;&#65533;@&#65533;ah-xCg&#65533;&#65533; Zs&#65533;q&#65533;&#65533;&#65533;ER&#65533;qF`?&#65533;&#65533;&#65533;&#65533;:&#65533;&#65533;&#65533;&#65533;!1 &#65533;&#65533;&#65533;N&#65533;N#&#1685;d{&#65533;G&#65533;&#65533;Ql&#65533;&#65533;c*Q P&#65533;]j&#65533;&#65533;$ :P&#65533;@&#65533;Ts1&#65533;&#65533;/&#65533;&#65533;l&#65533;&#65533;&#65533;1&#65533;!&#65533;&#65533;L &#65533;&#1646;=&#65533;F&#65533;&#65533;(}&#65533;'&#65533;&#65533;&#65533;A&#65533;&#65533;&#1054;&#65533;%/&#65533;z&d&#65533;&#65533;gT&#65533;yV&#65533;&#65533;q&#65533;yS&#65533;'Q=&#65533;=&#65533;&#138;.t -&#905735;,&#1842;!&#65533;&#65533;&&#65533;GI&#65533;
&#65533;pI&#65533;&#65533;f&#65533;`&#65533;&#65533;E9&#65533;&#65533;&#65533;77e&#65533;Y&#65533;5&#65533;&#65533;&#65533;&#65533;x&#65533;&#65533;N8/&#65533;vY&#65533;+*&#65533;0&#65533;w&#65533;&#65533;A1&#65533;:&#65533;&#65533;M&#65533;&#65533;&#65533;.&#65533;{d&#65533;&#65533;&#65533;&#65533;&#65533;&#65533;*&#65533;&#65533;&#65533;&#65533;EU&#65533;&#65533;&#65533;&#65533;Q&#65533;_&#65533;55n/&#65533;&#65533;vC&#65533;&#65533;&#65533;&#65533;&#65533;qe&#65533;&#65533;&#311; &#65533;R&#65533;&#65533;&#65533;&#65533;&#65533;R&#65533;&#65533;&#65533;&#65533;$l&l&#65533;@&#65533;&#65533;&#65533;*&#65533;&#65533;&#65533;,`&#1301;&#65533; gHmd&#65533;)&#65533;&#65533;&#65533;k&#65533;ph&#65533;i~&#65533;E(;O&#65533;&#65533;&#65533;xuN&#65533;&#65533;F&#65533;&#65533;
0&#65533;rdA=B&#65533;&#65533;&#65533;&#65533;6m&#65533;1&#65533;&#65533;&#65533;&#65533;&#65533;&#65533;&#65533;a&#65533;%Q&#65533;&#65533;&#65533;!&#65533;&#65533;M0@MT\&#65533;>g&#65533;&#65533;te&#65533;&#65533;q&#65533;Q'&#65533;cH"&#65533;&#65533;D!{&#65533;&#65533;"&#65533;;&#65533;&#65533;'a%&#65533;&#65533;&#65533;@
&#65533;&#65533;.&#65533;p&#65533;L7&#65533; &#65533;&#65533;R
&#65533; R-4&#65533;&#65533;&#65533;&#65533;&#65533;Xo&#65533;&#65533;# q&#65533;_&#65533;&#65533;&#65533;&#65533;`&#65533;`&#65533;&#65533;&#65533;u&#65533;&#65533;&#65533;&#65533;&#65533;*&#65533;&#65533;&#65533;+|q&#65533;H;&#65533;&#65533;<&#65533;p`&#65533;i&#65533;R&#65533;G@&#65533;&#65533;&#65533;&#65533;j&#65533;&#65533;!7|&#65533;tw&#65533;]*w<}&#65533;&#65533;T&#65533;?
0&#65533;0&#65533;&#65533;i-&#65533;Pe&#65533;h&#65533;*&#65533;Z&#65533;^&#65533;&#65533;&#65533;>&#65533;8x&#65533;@&#65533;P&#65533;&#65533;&#65533;*AL&#65533;V&#65533;\&#65533;&#65533;6&#65533;&#65533;&#65533;&#65533;&#65533;r&#65533;$&#65533;X&#65533;`&#65533;>&#65533;F&#65533;&#65533;&#65533;AW&#65533;R~<&#65533;&#65533; P+1x&#65533;&#65533;$&#65533;&#65533;0V&#65533;&#65533;(P|&#65533;&#65533;&#310;&#65533;]kA&#65533;&#65533;l-}M)&#65533;&#65533;&#65533;@&#65533;v1N&#65533;1&#65533;P&#948;&#65533;&#65533;#7&#65533;8KSr&#65533;Fq&#65533;J&#65533;&#65533;N]&#65533;^&#65533;&#1865;&#65533;&#65533;&#1131;T&#65533;P&#65533;a-&#65533;&#65533;&#65533;&#65533;:Y&#65533;&#65533;&#65533;&#65533;H&#65533;&#65533;&#65533;T&#65533;z&#65533;&#65533;I&#65533;/&#65533;&#65533;&#65533;}
&#65533;:&#65533;&#65533;f&#65533;K
&#65533;D0Ad&#65533;At&#65533;&#65533;&#65533;&#65533;&#65533;	+4C7&#65533;$C8&#65533;P&#65533;(da&#65533;&#65533;&#65533;0&#65533;&#65533;"$ B&#65533;&#65533; &#65533;&#65533; Fe&#65533;C&#65533;c&#65533;1&#65533;&#65533;&#65533;&#65533;&#65533;k&#65533;1F&#65533;&#65533;T&#65533;g&#19111;&#65533;&#65533;8&#65533;&#65533;&#65533;&#65533;&#65533;*<&#65533;!R&#65533;&#65533;l&#65533;I&#65533;d&#65533;&#65533;!&#65533;&#65533;&#65533;Gj&#65533;L- &#65533;&#65533;&#65533;&#65533;$P+&#65533;+&#65533;2&#65533;H&#65533;aJ&#65533;&#65533; &#65533;5&#65533;&#65533;&#65533;&#65533;&#65533;&#65533;"L`8&#65533;&#65533;&#65533;&#65533;a&#65533;Y&#65533;&#65533;&#65533;&#65533;I&#65533;4&#518;n&#65533;&#65533;FL&#441;&&#65533;&#65533; SIe&#65533;&#65533;UW_&#65533;5VY&#65533;&#65533;h&Hc&#65533;t&#65533;&#65533;&#65533;&#65533;&#683;!dP&#65533;AC&#65533;&#65533;H Thp&#65533;&#774;x&#65533;&#65533;.;H&#65533;"&#65533;@&X&#65533;L	&#65533;&#65533;:8&#65533;&#65533;E)!&#65533;"&#35669; &#65533;&#65533;t&#65533;-&#1872;N8a"p&#65533;a#&#65533;8bJ!&#65533;a&#65533;t&#65533;&#65533;;t&#65533;#&#65533;;.X&#65533;l&#65533;1&#65533;!w&#65533;&#65533;&#65533;&#65533;u&#65533;&#65533;&#65533;+&#65533;&#65533;&#65533;&#65533;`&#65533;&#65533;3&#723;&#65533;'&#65533;&#65533;.&#65533;&#65533;AJ
&#65533;&#65533;~#U[l&#65533;&#65533;9&#65533;l&#65533;`&#65533;c&#1465;&#17515;&#65533;T&#65533;&#39425; 4&#65533;&#65533;&#65533;~&#65533;
=&#65533;&#65533;&#65533;&#65533;&#65533;4&#65533;&#65533;&#65533;&#65533;&#65533;<{d&#65533;HC!&#65533;j0&#65533;&#65533;&#65533;&#65533;x&#65533;&#65533;&#65533;&#65533;&#65533;&#65533;c&#65533;&#65533;!&#65533;V&#65533;&#65533;&#65533;&#65533;N&#65533;8&#65533;&#65533;C[N9&#65533;^n8&#65533;
&#65533;9:&#65533;#d8&#65533; &#65533;;&#378;*&#65533;&#65533;#&#65533;&#65533;:8&#65533;O&#65533;&#65533;&#65533;/q&#1246;&#65533;G&#65533;&#65533;&#65533;&#65533;<&#65533;l&#65533;Px&#65533;u&#65533;&#65533;^&#800;X&#1418;&#65533;L(&#65533;C&#65533;B&#65533;&#65533;@&#65533;&#65533;&#65533;#&#65533;&#65533;&#1026;&#65533;z&#577;&#65533;T:z&#65533;'%&#65533;0&#65533;	-lH&#65533;&#65533;&#65533;p&#65533;&#65533;&#65533;b&#65533;D
C0t
&#65533;G!&#65533; &#65533;&#65533;i&#65533;&#65533;&#65533;T&#65533;W-R&#65533;K&#65533;:&#65533;&#65533;1&#65533;%q&#65533;&#65533;R&#65533;U%&#65533;m&#65533;Q&#65533;GB&#65533;&#65533;DxP0&#65533;6&#65533;4&#65533;a&#65533;&#65533;"&#65533;65dz&#65533;&#65533;Z0P&#65533;&#65533;&#65533;Gf&#65533;&#65533;&#65533;y$&#65533;&#65533; A=8&#65533;(j&#65533;&#65533;&#65533;S&#65533;&#65533;&#65533;L&#65533;`&#65533;V&#65533;&#65533;&#65533; h*&#1029;~&#65533;A&#65533;&#65533; S1j&#65533;a&#65533;&#65533;E.v&#1099;&#65533;? A&#65533;lb&#65533;X@&#65533;&#65533;&#65533;&#65533;&#65533;&#65533;&#1043;&#824;#y&#65533;&#65533;&#65533;&#65533;&#135;&#65533;&#65533;s  &#65533;e&#65533;Hdj&&#65533;p&#65533;H&#65533;&#65533;X&#65533;H&#65533;l&#65533;3Jj+A&#65533;&".&#65533;&#65533;+]&#65533;zH&#65533;,b&#65533;&#65533;mm+]&#65533;&#65533;m:&#65533;&#65533;&#65533;n&#65533; SBg9&#65533;7&#65533;H&#65533;&#65533;&#195;&#65533;&#65533;&#65533;
V@I&#65533;d&#65533;&#65533;&#65533;&#65533;&#65533;&#65533;&#65533;]&#65533;L&#65533;&#291;/n  6&#65533;&#65533;_&#65533;G&#65533;&#65533;:&#65533;&#65533;&#65533;
$4&#65533;?+&#65533;&#65533;&#65533;&#65533;&#65533;T&#65533;]&#65533;&#65533;*O&#65533;i&#65533;z&#65533;&#65533;&#65533;&#65533;F&#65533;&#65533;l&#65533;K&#65533;&#65533;X&#15782;&#65533;&#65533;)&#65533;d&#65533;d0&#65533;$ &#65533;
'&#65533;&#65533;&#65533;$&#65533;&#65533; &#65533;p&#65533;Y&#65533;s&#65533;&#65533;i&#288;&#65533;)&#65533;NQd&#65533;l&#65533;;&#65533;&#65533;Q&#65533;g8	%&#65533;@&#65533;1&#65533;&#65533;&#65533; 3&#65533;&#65533;r&p#+Y&#65533;&#1752;v&#65533;&#65533;'&#65533;&#65533;	&#1068;&#65533;&#65533;8&#65533; E&#65533;K&#65533;8U&#65533;~&#65533;B&#65533;KQ_F&#65533;DH.*R
! }r&#65533;&#65533;&#18681;I-4z&#65533;lE&#65533;&#65533;c&#65533;&#65533;&#65533;,&#65533;&#65533;&#65533; &#65533;<x&#65533;HF&#65533;&#65533;&#65533;|a&#65533;c&#65533;R&#65533;&#1809;&#65533;&#65533;&#65533;&#65533;mP&#65533;K&#65533;QB  &#65533;!0&#65533;@&#65533;&#65533;<&#65533;&#65533;>3&#65533;&#65533;&#65533;&#65533;x&#65533;&#65533;
A)&#65533;CH&#65533;&#65533;&#65533;&#65533;&#65533;?&#65533;)&#65533;&#65533;i&#1067;A&#65533;p RiVTD&#65533;&#65533;X#&#65533;&#65533;&#65533;&#65533;Enr&#65533;R&#65533;&#65533;&#65533;&#65533; &#65533;&#65533;&#65533;&#65533;i&#65533;t&#65533;tL.&#288;&#65533;o&#65533;&#65533;Z6&#65533;!`&#65533;!&#65533;&#65533;!&#65533;&#65533;&#65533;x$&#65533;&#1153;>m&#65533;/%&#65533;&#65533;ARb&#65533;w.&#65533;22&#65533;&#151;&#65533; &#65533;&#65533;uA&#65533;^IH&#1964;&#65533;v0&#65533;&#65533;&#65533;&#65533;&#65533;[r&#65533;&#65533;&#65533;&#65533;&#65533;P&#65533;&#65533;T!y&#65533;&#65533;&#65533;3	&#65533;)%&#65533;Qg]&#65533; ]&#65533;&#65533;&#65533;&#65533;&#65533;&#65533;A&#65533;p$&#65533;&#65533;E&#65533;&#65533;MS.(*&#65533;~f&#65533; ML&#65533;&#65533;b9&#65533;&#65533; &#65533;C&#65533;&#65533;&#65533;&#65533;4_i&#65533;2&#65533;&#65533;&#65533;&#65533;'&#65533;Xlm&#65533;?5&#65533;i<&#65533;m&#65533;O&#65533;&#65533;&#65533;&#1462;&#65533;&#65533;&#65533;&#65533;&#65533;q&#65533;6&#65533;&#65533;&#65533;t q&#65533;&#65533;&#65533;&#65533;&#65533;#&#65533;"&#65533;S&#65533;Ls&#65533;HGw&#65533;
U&#65533;r&#65533;d47m4&#65533;_&#65533;&#65533;&#65533;&#65533;&#65533;o@w&#65533;&#65533;@&#65533; p &#65533;+&#65533;&#65533;T&#65533;4&#65533;&#65533;&#65533;&#741;&#65533;&#65533;jV'&#65533;^m&#65533;&#65533;(t"&#65533;n@&#65533;&#65533;Q&#65533;>&#65533;*S&#65533;1&#65533;oGe$SIT&#65533;E&#65533;&#19620;&#65533;&#65533;P &#65533;"&#65533;B&#65533;&#65533;&#65533;R&#65533;&#65533;4&#65533;&#65533;L
&#65533;&#65533;&#65533;!&#65533;e&#65533;C&#65533;&#65533;,"&#65533;s&#65533;&#65533;&#65533;&#65533;&xb&#65533; &#65533;@jUALd&#65533;&#65533;&#65533;`&#65533;H&#65533;`!ja o&#65533;&#65533;&#65533;&#65533;&#65533;/&#65533;k&#1386;bk&#65533;&#65533;g1&#65533;W\_&#65533;Z&#65533;q&#65533;&#65533;Jy&#65533;&#65533;&#65533;&#65533;&#65533;Zw!&#65533;&#65533;\&#65533;&#65533;Ep&#65533;&#65533;J&#65533;&#65533;'&#65533;q%LP&#65533;$&#65533;&#65533;&#65533;&#65533;&#65533;}%&#65533;B&#65533;,&#65533;r&#65533;Eh&#65533;&#65533;&#65533;n0&#65533;&#65533;&#65533;yg|&#65533;0&#65533; Ldv3&#65533;(P
pd#g&#65533;Z&#65533;d&#65533;_&#65533;&#65533;&#65533;&#65533;g&#65533;b&#65533;&#65533;&#65533;<e*&#65533;&#65533;&#65533;"&#65533;&#65533;&#65533;&#306;4S&#65533;&#65533;&#65533;`&#65533;#<X\'&#20611;&#65533;T&#65533;&#65533;&#1028;d&#65533;v&#65533;ak&#65533;Np&#773;.&#65533;&#65533;&#65533;[qK&&#65533;k7&#65533; [&#65533;&#65533;?&#65533;'&#65533;&#65533;&#65533;B&#65533;&#65533;# &#65533;&#65533;&#133;&#65533;&#65533;t9&#65533;&#65533;l&#65533;j5&#65533;M&#65533;~&#65533;;&#65533;v&#65533;&#65533;&#65533;k$0&#65533;hnP&#65533;1&#65533;&#65533;/&#65533; &#65533;0S&#65533;tt/&#1031;&#304;&#65533;&#65533;&#65533;f9&#65533;&#65533;&#65533;&#65533;&#65533;9&#65533;&#65533;&#65533;&#65533;"&#65533;&#65533;_&#65533;&#54273;ix!h&#65533;&#65533;&#65533;p&#65533;&#65533;&#65533;&#65533;&#65533;L6&#65533;W2&#65533;&#65533;&#65533;7&#65533;n(&#65533;0&#65533;H&#65533;&#65533;&#65533;&#65533;&#65533;&#65533;&#65533;QsuPf&#1538;&#65533;&#65533;&#65533;&#65533;&#65533;&#65533;&#65533;&#65533;#A&#65533;&#65533;&#65533;&#65533;&#65533;
	&#65533;&#65533;&#65533;&#65533;1&#65533;&#65533;RSq&#65533;&#65533;&#65533; 	6&#65533;i&#65533;&#65533;&#65533;
&#65533;U16&#65533;x&#65533;&#65533;2&#65533;Z&#65533;&#65533;x g&#65533;&#65533;&#65533;+&#65533;Q&#65533;&#65533;P@S&#65533;!&#65533;@(5&#65533;&#65533;&#65533;&#65533;&#65533;k	&#65533;&#65533;+yB)&#1299;7&#65533;&#969;=y@y&#65533;&#65533;&#65533;&#65533;&#65533;&#65533;T&#65533;&#65533;~7D&#65533;&#65533;&#65533;H&#65533;&#65533;3&#65533;z&#65533;&#65533;U&#65533; &#65533;&#65533;&#65533;6&#65533;z+Y&#65533;8B&#65533;&#65533;0&#65533; FD&#65533;&#65533;&#65533;HL&#65533;&#65533;&#65533;.&#65533;X&#65533;%&#65533;&#65533;&#65533;&#65533;i"&#65533;&R&#65533;D&#65533;(&#65533;@5%p9&#65533;Q&#65533;(&#65533;&#65533;#&#65533;#>&#65533;&#65533;&#65533;&#4192;&#65533; k&#65533;&#65533;@C&#65533;&#65533;2@&#65533;^&#65533;&#65533;&#65533;&#65533;j &#65533;&#65533;&#65533;2&#65533;t`&#65533;G&#65533;&#65533;GDF&#65533; X&#65533;&#65533;&#65533;&#65533;&#65533;&#65533;FX@ &#65533;@ &#65533;&#65533;Ep&#65533;E@ T&#65533; &#65533;&#65533;&#65533;&#65533;H&#65533;&#65533;9&#65533;&#1848;:&#65533;1&#65533;&#65533;&#1654;&#65533;&#65533;&#65533;`{&#289;&#65533;&#65533;&#65533;&#65533;G&#65533;q&#65533;p&#65533;K(&#65533;&#518;lH&#65533;h&#65533;&#65533;&#65533;)&#65533;Rc&#65533;&#65533;@&#65533;PP&#65533;X&#65533;Cp K&#65533;&#65533;&#722;
&#65533; &#65533;A	;&#65533;&#65533;
&#65533;(	&#65533;	&#65533;h&#65533;&&#65533;&#65533;&#65533;&#65533;v(q&#65533;&#65533;&#65533;(&#65533;&#65533;&#65533;s&#1619;&#65533;8&#65533;&#1538; 8&#65533;&#65533;&#1085;@&#65533;9&#65533;&#65533;@(&#65533;&#65533;&#1536;&#65533;&#65533;&#65533;&#65533;&#65533;&#65533;2&#65533; &#65533;G&#65533;+&#65533;?&#65533;y>
&#65533; &#65533;zG&#65533;x&#65533;*8&#1992;&#65533;&#65533;3&#145976;&#65533;EFR&#65533; &#65533;&#65533;`&#65533;&#65533; )&#65533;&#65533;&#65533;p&#473;?&#65533;8&#65533;)&#65533;&#65533;&#65533;&#65533;p4&#65533; 1&#65533;h4&#65533;&#65533;&#65533;@@&#65533;&#65533;&#65533;&#65533; S&#65533;,&#65533;&#65533;0f&#65533;&#65533;&#65533;&#65533;&#65533;AI&#65533;&#809;:A&#65533;&#65533;&#65533;&#65533;*X34&#65533;]&#65533;5&#65533;1+	B&#65533;3&#65533;'&#65533;Ct8&#65533;6")&#185;H&#65533;x&#65533;&#65533;&#65533;&#65533;&#65533;&#65533;&#65533;X&#65533;&#65533;&#65533; &#65533;&#65533;7z&#65533;&#65533;&#65533;&#65533;&#65533;N&#65533;&#65533;&#1673;&#65533;&#65533;&#65533;&#65533;&#65533;)9&#65533;&#65533;mx8&#65533;&#65533;4&#65533;&#666;G &#65533;&#65533;C&#65533;
&#65533;)&#65533;&#65533;&#65533;&#65533;|&#65533;&#65533;&#1067;&D&#65533;;D&#65533;0DV&#65533;+E&#65533;&#65533;&#65533;&#65533;&#65533;1&#65533;&#65533;:O&#65533;P6&#65533;&#65533;&#65533;&#65533;&#65533;UhC&#65533;0p <2E&#65533;&#65533;&#65533;.&#65533;$ &#65533;&#65533;&#65533;7-4&#65533;$&#65533;:&#65533;&#65533;B8&#65533;&#65533;<8-<87b&#1797;c /&#65533;L , &#65533;5&#65533; &#65533;&#65533;&#65533;5h&#65533;&#65533;&#65533;&#65533; &#65533;&#65533; P3&#65533;&#65533;&#65533;&#65533;l&#65533;e&#812;&#65533;&#1153;
B&#65533;G&#65533;D HFdQO&#65533;D &#65533;b&#65533;&#65533;,&#65533;&#65533;a&#65533;&#65533;T&#65533;c3&#65533;&#65533;&#65533;&#65533;&#65533;  =2&#65533;	7]	&#65533;H&#65533;&#65533;z!-&#65533;&#65533;L&#65533;&#65533;H &#65533;l&#65533;R( u&#65533; Pq&#1153;&#1515;I&#65533;(&#65533;&#1281;t&#65533;&#65533;&#65533;mJ&#65533;p**3&#65533;&#65533;&#65533;&#65533;&#65533;&#65533;&#65533;&#65533;&#1626;&#65533;&#65533;293v &#65533;&#65533;03&#65533;s&#65533;&#65533;lL&#65533;&#65533;&#65533;(&#65533;)&#65533;&#65533;!&#65533;&#65533;iKP&#65533;&#65533;&#65533;,[%&#65533;&#65533;b&#65533;&#65533;Bp?a&#65533;&#65533;&#65533;&#65533;&#65533;_&#65533;&#65533;&#65533;(&#65533;&#65533;&#65533;(&#65533;J&#65533;&#65533;&#65533;J4&#65533;&#65533;&#65533;&#65533;&#65533;l}!&#65533;&#1425;h&#65533;R2&#65533;&#65533;&#65533;&#65533;h\`&#65533;2U&#65533;&#65533;w&#65533;&#65533;&#65533;&#65533;&#65533;i&#65533;*&#65533;p&#65533;&#65533;+&#65533;&#65533;&#65533;y&#65533;&#65533;&#65533;QAT]#B&#1336;&#65533;&#65533;`6&#65533;:&#65533;&#65533;&#65533;&#65533;j(&#65533;j{&#65533;&#65533;`D&#65533;0&#65533;9!-.&#65533;B-|&#65533;2&#65533;&#65533;&#65533;q&#65533;i&#65533;&#65533;&#37943;8&#65533;xjC&#2003;&#65533;&#65533;&#1490;&#65533;D	&#65533;,&#65533;&#65533;&#1522;8&#65533;&#65533;}&#65533;&#65533;&#65533;F&#65533;+&#65533;x&#65533;&#65533;&#65533;&#65533;,:&#65533;8Bxe&#1678;KE&#65533;X&#65533;&#65533;&#65533;&#65533;&#65533;&#1721;&#1045;H9&#65533;`&#65533;0&#65533;&#838;&#65533;D&#65533;>p&#65533;_&#65533;&#65533;c:OP  &#1740;&#65533;&#65533;9&#153;&#65533;K+)&#65533;&#65533;&#65533;&#65533;&#65533; &#323;,<&#65533;&#65533;A`AP&#65533;E&#65533;&#65533;&#65533;QM&#65533;&#65533;f&#65533;L&#65533;p&#65533;&#65533;&#65533;5&#65533; 0&#65533;&#65533;&#65533;5<&#65533;6&#65533;=&#1097;qEET(5&#65533;G,&#65533;4/AH1&#65533;}&#65533;&#65533;&#65533;&#65533;&#65533;P&#65533;$&#65533;	[C	&#65533;
&#65533;&#65533;l&#65533;&#65533;kM^1&#65533;"&#65533;.&#65533;
&#65533;3&#65533;M(B%&#1304;@T&#65533;&#65533;7&#65533;y ]&#1955;&#65533;NPQP&#65533;` _&#65533;&#65533;,&#65533;b&#65533;&#65533;&#65533;{V&#65533;&#65533;&#65533;P}R=&#65533;&#40653;&#65533;&#65533;&#65533;&#65533;&#1241;U9=&#713;z&#65533;&#65533;&#65533;&#65533;&#65533;&#65533;&#21032;&#65533; Va%&#65533;&#65533;8&#65533;p&#65533;&#65533;&#65533;?+&#65533;&#65533;*&#65533;&#65533;*@&#65533;&#65533;RYj
&#65533;y&#65533;&#65533;J&#65533; v8&#65533;&#65533;&#65533;&#65533;&#65533;/8W&#65533;K bf&#65533;BH&#65533;&#65533;q&#65533;R&#65533;Ka&#65533;&#65533;l&#65533;n&#65533;W&#746;&#65533;&#170;&#65533;&#65533;&#65533;A&#65533;j&#65533;R&#65533;m&#65533;!X&#65533;&#65533;&#65533;T&#65533;&#65533;)&#65533;&#65533;f&#65533;&#65533;&#65533;&#65533;&#65533;{#_&#65533;c&#65533;.&#65533;&#1177;(&#65533;&#65533;&#65533;&#65533;6&#65533;&#65533;,1&#65533;x&#65533;&#65533;9&#65533;&#65533;&#65533;&#65533;&#65533;M&#65533;&#65533;s&#65533; j&#65533;7&#65533;/&#65533;B&#65533;&#65533;.&#65533;&#65533; &#65533;&#65533;l&#65533;A$&#65533;&#65533;&#65533;!l&#65533;c&#65533;YZ&#65533;&#19090;g&#65533;&#65533;&#65533;&#65533;Oc&#582;H&#65533;<&#65533;&#65533;V&#65533;&#65533;?0&#65533;\0&#65533;&#65533;S%&#65533; P&#65533;&#65533;&#65533;78&#65533;#&#65533; &#65533;M&#65533;$&#65533;&#65533;&#65533;&#65533;&#65533;m&#65533;\	&#65533;&#65533;f8&#65533;dVU&#65533;&#65533;Q&#65533;5&#65533;?&#65533;&#65533;&#65533;m&#65533;q&#65533;&#65533;&#65533;&#65533;&#65533;U&#540;&#65533;&#1798;xDe&#65533;&#65533;&#65533;&#65533;!&#65533;&#65533;&#65533;0&#65533;h&#65533; &#65533;&#65533;&#1037;&#65533;R &#65533;k;&#65533;c:&#65533;&#65533;&#65533;&#65533;&#65533;vx&#65533;&#65533;&#65533;
0&#65533;&#65533;{!&#65533;&#65533;T|&#65533;-&#65533; &#65533;&#65533;90&#65533; &#65533;&#522;&#65533;&#65533;@d&#65533;]&#65533;D&#65533;&#65533;&#65533;&#65533;&#65533;&#65533;&#65533;F&#65533;.&#65533;#(&#646;&#65533;&#65533;&#65533;%Om&#65533;&#65533;&#65533;m&#65533;&#65533;&#65533;N}&#65533;&#65533;+&#65533;&#65533;&#65533;Q^~&#65533;&#65533;&#65533;&#65533;_-&#65533;i&#65533;[&#65533;&#65533;&#65533;&#65533;5?Y&#65533;,&#65533;&#65533;&#65533;&#65533;&#65533;&#65533;&#65533;U&#65533;D`&#62145;Sp&#65533;j&#65533;&#65533;&#65533;6&#65533;&#65533;&#65533;h&#65533;&#953;&#65533;kD&#65533;i&#65533;&#65533;&#1768;)&#65533;i&#65533;j&#65533;)&#65533;&#65533;&#65533;&#65533;H&#65533;(&#65533;X(C&#65533;
dp&#65533;B&#65533;&#65533;&#65533;&#65533;&#65533;p&&#65533;&#65533;I6&#65533;&#65533;&#65533;M&#65533;I&#65533;
&#65533;$&#65533;&#65533;&#65533;&#65533;]&#65533;\Ab&#65533;&#565;&#65533;&#65533;&#65533;id&#65533;&#65533;&#65533;B&#65533; 0&#65533;'&#65533;6*&#65533;6fU:&#65533;G.&#65533;&#65533;z&#65533; &#65533;c&#65533;&#65533;@&#65533;&#65533;
O&#65533;&#65533;&#65533;&#65533;&#65533;7&#65533;h8V7L&#65533;&#65533;6&#65533;&#65533;z-
&#65533;&#65533;G&#65533;`&#65533;4Q&#65533;&#65533;@&#16873;A'6&#65533;&#65533;&#65533;E&#65533;H>&#65533;&#65533;&#65533;G&#65533;B0&#65533;&#65533;&#65533;&#65533;&#65533;&#65533;Z&#65533;`P?0&#65533;LHEIE`&#65533;&#65533;H&#65533;&#65533;HP&#65533;
&#65533;:B&#65533;S@&#65533;8&#65533;7&#65533;&#65533; &#1017;&#65533;&#65533;&#65533;&#65533;G&#65533;a&#65533;X&#65533;&#65533;0r8&#65533;HM&#65533;6&#65533;pp&#65533;{&#65533;m&#65533;&#65533;&#65533;&#65533;A&#1798; &#65533;u&#65533;T0&#232;G&#65533;0&#65533;&#65533; E}&#1166;&#65533;G&#65533;l3&#65533;&#65533;I&#65533;X&#1373;)[&#65533;N&#65533;5&#65533;&#65533;&#65533;W&#65533;&#65533;&#65533;g&#65533;&#65533;>&#65533;]9&#65533;&&#65533;&#65533;0T&#65533;&#65533;&#65533;!8&#65533;&#65533;&#65533;#&#65533;&#65533;&#65533;3bX9&#65533;&#65533;&#65533;l&#65533;&#65533;&#65533;&#65533;B&#65533;&#65533;[:&#65533;h- &#65533;h&#65533;3&#65533;&#65533;&#65533;&#65533;&#65533;=&#65533;&#754;&#65533;!&#1625;&#65533;&#65533;NmL&#1000;0&#65533;&#65533;Q&#65533;J&#65533;&#65533;&#65533;c&#65533;&#65533;&#65533;&#65533;&#65533;&#65533;&#65533;&&#65533;;&#65533;&#65533;&#65533;&#65533;&#65533;U&#65533;)`n&#65533;U&#65533;&#65533;o&#65533; &#65533;&#65533;j>&#65533;v&#65533;&#65533;&#65533;&#1389;&#65533;&#65533;&#65533;&#65533;?;&#65533;&#65533;&#1031;&#65533;&#65533;3&#65533;&#65533;^&#65533;&#65533;@&#65533;8&#65533;&#65533;&#65533;VW*a&#65533;&#65533;&#65533;T2%H&#65533;1&#65533;LQ&#65533;&#65533;b&#65533;&#65533;&#65533;F`&#65533;&#65533;&#65533;&#996;&#65533;y&#65533;&#65533;&#65533;&#65533;vk&#65533;&#65533;[&#65533;&#65533;Z3&#65533;&#65533;$&#65533;yp%&#1951;T&#576;&#65533;&#65533;&#65533;#,6G>&#65533;X&#65533;M&#1280;(x&#65533;&#65533;h&#65533;&#1586;&#65533;&#65533;&#65533;&#65533;*&#65533;`&#65533;E&#65533;)&#65533;&#65533;&#65533;&#65533;6&#65533;&#65533;S&#65533;&#65533;&#65533;x&#65533;&#65533;&#61181;&#65533;&#65533;w&#65533;&#65533;&#65533;T&#65533;&#1657;&#65533;&#65533;1&#65533;&#65533;&#65533;.&#65533;lh'yY	>\&#65533;&#65533;&#65533;&#65533;&#65533;O&#65533;&#65533;N&#65533;&#65533;&#65533;0@&#65533;&#65533;v<C&#65533;&#65533;&#65533;UPu&#65533;0&#65533;p&#65533;&#65533;O&#65533;&#65533;tva
&#65533;h&#65533;&#65533;&#65533;ut B &#1856;868&#65533;B&#65533;d6&#65533;&#65533;ng&#65533;&#65533;&#65533;f&#65533;&#65533;&#65533;J&#65533;U&#65533;0q&#65533;p&#65533;w&#65533;&#65533;DH&#578;lx&#65533;,PF&#65533;&#65533;&#65533;&#65533;7&#65533;r&#65533;0 &#65533;&#65533;o6@5&#65533;p&#65533;F&#65533;&#65533;1&#65533;&#65533;!0&#65533;D g&#65533;&#65533;0&#65533;&#65533;
&#65533; O&#65533;&#65533;7&#65533;?5&#65533;&#65533;&#65533;&#65533;&#65533;,na&#65533;&#65533;|&#65533;"&#65533;&#65533;&#65533;,jZ4&#65533;EU&#65533;ah&#65533;&#65533;&#65533;&#65533;h&#65533;&#65533;&#65533;H&#65533;u&#567985;&#65533;&#65533;&#65533;&#65533;{&#65533;&#65533;&#65533;&#65533;U5&#65533;&#65533;&#65533;&#65533;1P&#65533;&#65533;&#65533;&#65533;&#65533;&#65533;8`&#65533;&#65533;39&#65533;&#65533;M&#65533;&#65533;&#65533;Xj&#37843;f&#65533;&#65533;Y]O&#65533;P&#65533;R7&#65533;S&#65533;?&#65533;I&#65533;B&#65533;&#65533;r&#65533;Y/&#65533;&#584;o&#65533;P&#65533;:&#65533;`c&#65533;&#65533;&#65533;&#65533;O#&#65533;OC#&#65533;&#65533;&#65533;&#191;&#65533;d&#65533;O!&#134;B&#65533;(q"&#330;/blX&#581;&#65533;&#65533;9&#65533;&#65533;&#65533;&#65533;?&#65533;$M&#65533;&#65533;&#65533;&#65533;&#65533;&#65533;&#689;&#1845;&#65533; &#65533;&#65533;3$&#65533;3C&#65533;}x&#65533;&#65533;i0 N&#65533;&#65533;&#65533;&#65533;|&#65533;&#65533; H`0&#65533;&#1038;C&#65533;qT1x&#65533;}@&#65533;L&#65533;V&#65533;&#65533;5
>{&#1032;A#=&#65533;"&#65533;&#65533;&#65533;8&#65533;a&#65533;Q%&#65533;?O&#65533;&#65533;&#65533;&#65533;_&#65533;&#65533;>&#65533;V&#65533;&#65533;kQ&#65533;&#65533;&#65533;`&#65533;&#65533;  &#65533;&#65533;&#65533;#&#1094;&#65533;&#65533;&#65533;$&#65533;&#65533; R&#1062;O&#65533;N&#65533;z5h@u&#65533;S&#65533;&#65533;"&#65533;1&#4119;&#65533;?ER
&#65533;&#65533;&#65533;&#65533;?&#65533;d +8M&#65533;	S&#65533;&#65533;}&#65533;`&#65533;	c&#65533;&#65533;&#65533; U&#65533;&#65533;&#65533;&#65533;
"&#65533;qc&#65533;A&#65533;&#65533;X&#65533;+&#65533;&#1119;O&#65533;&#65533;&#65533;f&#65533;&#65533;O&#65533;&#181;&#65533;gc&#65533;"&#65533;&#65533;&#65533;&#65533;&#65533;A|&#65533;&#65533;N:&#65533;&#65533;&#65533;&#65533;d&#65533;&#65533;?6&#65533;`N&#65533;&#65533;&#65533;&#65533;A&#65533;&#65533;c&#65533;?&#65533;N6&#65533;&#65533;SK,QP&#65533;)&#65533;&#65533;p&#65533;4&#1173;%&#65533;ro&#65533;`Is&#65533;VPC0&#65533;&#65533;&#65533;&#65533;&#65533;
xb&#65533;_M&#65533;&#65533;A&#1181;&#65533;&#65533;2&#65533;j>&#65533;C%B&#65533; &#65533;&#65533;?[&#65533;s&#65533;&#65533;&#65533;&#65533;&#65533;&#65533;,&#65533;&#65533;&#65533;Qe&#65533;9v&#65533;12&#65533;p&#65533;&#65533;$&#65533;1&#65533;#8&#65533;&#65533;	V &#65533;
$&#65533;&#65533;dx&#65533;&#65533;
&#65533;&#65533;&#65533;XhZ&#65533;4u:Z&#65533;Y&#65533;]&#65533;O$<w&#1445;&#1244;&#65533;i&#65533;&#65533;^Wg&#65533;~&#65533;0&#65533;?&#65533;&#65533;&#65533;j!&#65533;&#65533;C&#65533;&#65533;&#65533;&#65533;/&#65533;"&#65533;&#65533; &#65533;&#65533;BJ&#65533;i'&#65533;?)
[,&#1713;#&#65533;M&#65533;8&#65533; 1&#65533;0C&#65533;&#65533;3&#65533;&#65533;O	&#65533;&#154;&#65533;&#1986;&#65533;H*}TnH)&#65533;&#65533;&#65533;$&#65533;&#65533;&#31856;AM&#65533;&#65533;YQ&#65533;&#65533;Q&#65533;}&#65533;-SHs TP&#65533;VH &#65533;UAPU&#65533;@,jPg&#65533;#&#65533;?]&#65533;rY&#65533;qVZ&#65533;&#65533;CA&#65533;$&#65533;&#65533;&#65533; LXVX&#65533;&#65533;&#65533;_~&#65533;C2&#65533;C&#65533;#&#65533;t&#65533;X&#65533;%V&#65533;P-&#65533;t&#1648;&#65533;&#65533;]'-&#65533;&#65533;=&#65533;I60X&#65533;&#1341;&#65533;M9M&#65533;O&#65533;Vs&#1909;&#65533;^gk-&#65533;&#65533;&#65533;?+&#65533;P&#65533;&#65533;&#65533;AA&#65533;"&#65533;!j&#65533;Q&#65533;&#65533;qP{&#65533;&#65533;R&#65533;Q&#65533;|&#65533;&#65533;&#65533;&#65533;&#65533;uo$)]&#65533;&#65533;&#65533;|&#65533;&#65533;0Vc%&#65533;C&#65533;&#65533;&#65533;&#65533;&#65533;&#65533;&#65533;&#65533;*dA&#65533;&#65533;&#65533;&#65533;?&#65533;&#65533;zA$&#65533;BA&#65533;&#65533;&#65533;L &#65533;WP&#65533;&#65533; &#65533;&#65533;fvP66h&#65533;&#65533;&#65533;@&#65533;&#65533;B&#65533;&#65533;&#65533;&#65533;A&&#65533;&#1353;>&#65533;&#65533;I&#65533;s&#65533;?&#65533;&#65533;q&#65533;!@q&#65533;&#65533;&#65533;%
&#65533;&#65533;MA&#65533;y&#65533;&#65533;&#65533;G&#65533;2D^ &#65533;&#65533; &#65533;C$N&#65533; >&#1026;C8@3&#65533;\&#65533;)0H0&#65533;&#65533;&#65533;'a[&#65533;&#65533;<&#65533;3D&#65533;CP&#65533;<&#65533;&#65533;+cL&#65533;Q&#65533;&#65533;&#65533;&#65533;x&#1127;?=BP&#65533;1&#1313;&#65533;(&#65533;<&#65533;&#65533;&#65533;NLQ9x*&#65533;H&#65533;!&#65533;
&#65533;)K&#1356;S&#65533;&#65533;
&#65533;&#65533;S&#65533;&#65533;&#65533;r&#65533;&#65533;X5&#65533;h&#65533;&#65533;U&#65533;&#65533;&#65533;&#65533;a;L#W&#65533;(&#65533;e&#65533;_&#65533;jX]&#1294;&#65533;&#65533;&#65533;e&#65533;6&#65533;`G&#65533;L1?&#65533;&#65533;K&#65533;&#65533;
R&#65533;g&#65533;&#65533;L&#547;E&#65533;?2&#65533;&#65533;&#1600;6&#65533;&#65533;&#65533;&#65533;&#65533;<&#65533;&#65533;&#65533;jt2&#65533;&#65533;H&#65533;k&#65533;&#65533;&#65533;(&#65533;&#65533;&#65533;E&#65533;*Y&#65533;&#65533;&#65533;h&#65533;&#65533; "F&#65533;`&#65533;&#65533;&#65533;dm)(P&#65533;&#65533;T\&#65533;&#65533;_0U&#65533;]&#65533;&#65533;:&#65533;p&#65533;E&#65533;BM&2&:&#1501;&#65533; &#65533;5&#65533;8&#65533;%&#65533;&#65533;92 G9H&#65533;+6&#65533;-Ab3&#65533;&#65533;,Hz&#65533;&#65533;&#65533;0!&#65533;(&#563;40&#65533;L I&#65533;?`S&#65533;ct&#65533;&#65533;A&#65533; &#65533;&#65533;&#65533;#q&#65533;!Z  9&#65533;&#65533;V8&#65533;&#65533;(#&#65533;&#65533;N&#65533;&#65533;&#65533;"&#65533;&#65533;<"&#65533;U&#65533;qn&#65533;,&#65533;T&#65533;;$B!&#65533;YM$3&#65533;H
B&#65533;&#65533;C)A&#65533;&#65533;&#65533;&#65533; &#65533;&#65533;G&#57376;&#65533;&#65533;&#65533;z0&#65533;D&#65533;g<&#65533;&#65533;x&#65533;&#65533;*&#65533;<&#65533;&#65533; &#65533;&#65533;m&#65533;&#65533;&#65533;ED&#65533;^&#65533;&#1927;&#65533;!8&#65533;&#65533;&#65533;&#65533;&#65533;"%C8@&#65533;
&#65533;3&#65533;&#65533;f1x&#65533;?&#65533;T&#65533;&#65533;X%eY&#65533;?&#65533;&#65533;?&#65533; &#65533;&#65533;&#65533;&#65533;^"%&#65533;&#65533;&#65533;"U&#65533;R&#65533;X&#65533;&#65533; |&#65533;&#65533;&#65533;`p&#65533;%&#65533;&#65533;-&#65533;&#65533;7$Q}yT&#65533;^@
<&#65533;(&#65533;4&#65533;8(CQ &#65533;&#65533;&#65533;a5:q&#65533;9&#65533;
&#65533;-#9N*r&#65533;&#65533;!]KI&#65533;&#65533;B&#65533;)&#65533;0&#65533;&#65533;F1V&#65533;2!2j&#65533;&#65533;n&#65533;&#65533;&#65533;U&#65533;&#65533;3&#65533;&#65533;
&#65533;&#65533;pl&#65533;&#65533;@&#65533;&#65533;&#211;&#65533;&#65533;'8&#65533;&#65533;-&#65533;&#65533;) HA&#65533;&#19258;^&#271;&#1756;/}&#65533;&#37009;Bd&#65533;(&#65533;L`A&#65533;82&#65533;&#65533;I&#65533;~.}F&#65533;Q8CV&#65533;&#65533;&#65533;!&#65533;
T&#65533;&#65533;&#65533;&#65533; &#65533;&#65533;?F&#65533;&#65533;&#65533;&#65533;&#65533;-&#65533;$&#65533;A
&#65533;V&#65533;&#65533;`&#65533;&#537;c&#65533;V&#65533;&#65533;&#65533;P&#65533;&#65533;&#65533;LcC&#65533;l2liH=&#65533;&#65533;&#65533;f&#65533;&#65533;4&#65533;z&#65533;D&#65533;Y&#65533;&#65533;##&#65533;4&#65533;x&#65533;?&#65533;&#65533;hx&#5285;&#65533;&#65533;C&#65533;y&#65533;N>&#65533;&#65533;&#65533;&#65533;&#65533; &#65533;t&#65533;&#65533;&#65533;&#65533;&#65533;&#65533;&#65533;&#65533;&#65533;@c&#65533;F&#65533;&#65533; &#65533;&#570;&#65533;&#65533;&#65533;DY;3&#65533;?6&#65533;&#65533;&#65533;`&#65533;&#65533;.&#65533;C&#65533;!T&#65533;iA&#65533;&#65533;l&#65533;>%UOZ&#65533;D&#65533;&#65533;&#65533;&#65533;&#65533;&#65533;&#65533;&#65533;&#65533;&#65533;&#710;	6&#65533;gt&#65533;&#65533;*&&&#65533;&#65533;
&#65533;0@ ~W&#65533;&#65533;&#65533;@&#65533;&#65533;&#65533;&#65533;&#65533;O&#65533;C&#65533;x&#65533;&#65533;!&#65533;&#65533;pi&#65533;q`&#65533;&#65533;*&#65533; l-&#65533;&#65533;,&#65533;&#65533;};&#65533;A&#65533;T&#65533;T&#65533;D&#1166;&#65533;&#65533;&#65533;"&#65533;FH`&#65533;&#65533;;&#65533;&#65533;&#65533;a&#65533;&#65533;&#65533;X9&#65533;&#65533;g&#65533;&#65533;Z&#65533;&#65533;+&#65533;&#65533;&#65533;&#65533;&#1760;Sg!C&#65533;&#65533;&#65533;&#65533;N&#65533;J&#65533;vZ&#65533;&#65533;&#65533;
T&#65533;"&#65533;&#65533;*&#65533;MQ&#65533;R&#65533;-_&#65533;&#65533;"f&#65533;&#65533;*S&#65533;&#65533;&W&#65533;T&#65533;	&#65533;P&#65533;&y&#65533; &#65533; c&#65533;>&#1756;.t&#65533; <&#65533;&#65533;&#65533;C&s&#65533;&#65533;&#1243; f&#65533; &#65533;H2&#1243;&#65533;&#65533;B&#1975;$&#65533;|&#65533;y6&#1042;&#65533; &#65533;&#65533;&#65533;&#1623;&#65533;&#65533;&#65533;if&#65533;&#65533;&#65533; &#65533;FW&#65533;&#65533;&#65533;&#65533;:&#65533;U&#65533;r&#65533;3&#65533;h&#65533;0)9l)&#65533;&#65533;&#65533;d!V@*&#65533;$&#65533;f2&#557;&#65533;K&#65533;&#65533;&#540;&#65533;d$&#65533;&#65533;&#65533;;F[&#65533;&#65533;&#1026;&#65533;&#65533;&#65533;X&#65533;&#65533;q&#65533;2%&#65533;&#514;&#1818;&#65533;Koz&#65533;\C!B&#65533;&#65533;&#65533;M&#65533; &#65533;9&#65533;?&#65533;&#65533;	`&#65533;!&#65533;&#65533;&#65533;&#65533;5&#65533;&#65533;&#65533;&#65533;&#65533;&#65533;&#65533;g&#65533; &#65533;U}&#65533;&#65533;&#65533;&#65533;&#65533;Z&#65533;&#65533; u&#65533;ABp&#65533;c&#65533;&#65533;&#65533;&#1235;&#65533;0&#65533;&#65533;&#65533;G.Tg&#65533;&#65533;~b&#65533;AI&#65533;\&#563;!&#65533;&#65533;
r&#65533;lx&#65533;?&#65533;&B&#65533;&#65533;&#65533;$qd&#65533; BM&#65533;@&#65533;A&#65533;&#538;	&#65533;&#65533;&#65533;&#65533;	A`&#65533;	&#65533;&#65533;_ &#65533;&#65533;&#65533;U&#65533;U&#65533; +(&#65533;	&#1541;AT[	&#65533;&#1542;&#65533;&#65533;&#65533;V&#65533;H@&#65533;&#65533;&#65533;&#65533;&#65533;&#65533;Cd&#65533;8M&#65533;1&#234;&#65533;&#65533;D&#65533; $&#65533;4&#65533;`Q&#65533;$&#65533;&#65533;D&#65533;&#65533;&#65533;(rB
AA&#65533;D;&#65533;&#65533;&&#65533; X&#65533;Lf&#65533;&#65533;?&#65533;I.&#65533;&#65533;&#65533;&#65533;&#607;`L&#65533;hA&#65533;u&#65533;<&#160;&#65533;&#65533;eD&#65533;<&#65533;&#65533;&#65533;&#65533;ne
&#65533;&#65533;&#65533;&#592;&#65533;&#65533;&#65533;&#65533;&#65533;&#65533;&#65533;&#65533;&#65533;D&#65533;8&#65533; J&#65533;&#65533;&#65533;LU&#65533;&#1610;	1&#65533;=&#65533;&#65533;P&#65533;&#65533;&#65533;&#65533;&#65533;&#65533;&#65533;&#65533;&#65533;&#65533;&#65533;\A0P&#65533;&#65533;&#591;)D[AA&#1713;&#65533;&#65533;;1&#65533;&#65533; &#65533;&#65533;&#65533;&#65533;6&#65533;&#65533;&#65533;&#65533;&#761;&#1570;!EI&#65533;&#65533;5&#65533;&#65533;&#65533;&#65533;&#65533;Q&#1489;P&#65533;&#1477;FC&#65533;^Ax&#65533;%!&#65533;eE&#65533;E&#65533;Vt&#65533;Ed)&#65533;&#65533;#X&#65533;6~&#65533;&#65533;&#65533;&#65533;&#65533;6`&#65533;ADL&#65533;T&#65533;`&#65533;&#65533;&#65533;&#65533;?&#65533;;&#65533;c*&#65533;@:&#65533;&#65533;[&#65533;&#65533;&#65533; &#65533;&#65533;&#65533;&#65533;E&#65533;&#65533;N4DQ&#49911;i&#65533;&#65533;A"&#65533;A\&#65533;A&#65533;&#65533;7&#65533;&#65533;*l&#65533;*&#65533;&#65533;&#65533;&#65533;&#65533;&#65533;&#65533;&#65533;2&#65533;&#65533;kl&#65533;F:D`&#65533;"L&#65533;&#65533;	&#65533; &#65533;@&#65533;SIhK&#65533;A&#65533;&#65533; 
(N&#65533;%
&#65533;20&#65533;?&#65533;&#65533;&#65533;x&#65533;&#65533;|&#65533;X&#268;"`&#65533;&#1199;\&#65533;=&#65533;&#65533;&#65533;&#65533;=r&#65533;Ji&#160;&#65533;&#65533;'&#65533;_3&#65533;H&#65533;Y	d&#65533;A&#65533;@A qx&#65533;d&#65533;&#65533;T&#65533;	<&#65533;O&#65533;&#65533;&#65533;f&#65533;TO&#65533;&#65533;&#65533; &#65533;?&#65533; ( (@&#65533;&#65533;&#65533;T&#65533;&#65533;&#65533;&#65533;&#65533;@&#65533;HA&#65533;&#65533;&#65533;)&#65533;+Y&#65533;q(&#65533;&#65533;&#1172; &#65533;&#65533;&#65533;&#65533;&#65533;Y{&#65533;S&#65533;^1aC&#65533;&&#65533;&#65533;&#65533;f]&#65533;&#65533;6&#65533;&#65533;A&#65533;]&#65533;&#65533;fA(&#65533;VpB0,PA&#65533;&#65533;f6&#65533;m6D&#65533;&#65533;&#65533;fef&#65533;&#329;u&#65533;
&#65533;X	&#65533;L-&#65533;&#65533;&#65533;	yV0&#65533;&#65533;f-&#65533;&#65533;Q&#65533;&#65533;V&#65533;Pu&#65533;]
F&#65533;D&#65533;&#65533;x&#65533;s&#65533;&#65533;4&#65533;&#234; &#65533; :&#65533;8 U&#65533;&#65533;V&#65533;J4&#65533;\s&#65533;	Ay"&#65533;&#65533;&#65533;&#65533;&#65533;t	&#65533;&#65533;]&#65533;?0&#65533;C<UN&#65533;]&#65533;Q ^&#65533;C&#65533;%&#65533;~&#65533;&#65533;&#707;&#65533;K&#65533;&#65533;&#65533;RI&#65533;KT&#65533;&#1369;2&#65533;1~Htj&#65533;B&#65533;8D%&#65533;T&#65533;HV&#65533;T` T&#65533;&#65533;,=&#65533;Y&#65533;&#65533;5jXC&#1053;&#65533;(&#65533;tX&#872;&#65533;&#65533;&#65533;&#65533;&#65533;&#65533;&#65533;;<D<<&#65533;E*&#65533;&#65533;b&#65533;*&#65533;EF&#65533;%&#65533;ph&#65533;c#1&#65533;&Y&#65533;&#65533;&#65533;A&#65533;+&#65533;<&#65533;F:&#65533;&#65533;4`d_q &#65533;&#65533;&#65533;&#65533;E^` x&#65533; &#65533;!$e&#65533;$&#65533;p&#65533;@r&#65533;E&#65533;&#65533;A@&#65533; LCUU
&#65533;&#65533;!0:&#65533;@&#65533;&#65533;&#65533;$&#542;}&#65533;&#65533;O&#65533;&#65533;&#65533;|&#65533;TAt&#65533;&#1024;4&#65533;&#65533;&#65533;&#65533;=&#65533;+B&#65533;&#65533;&#65533;&#65533;4&#65533;&#65533;%B&#65533;O&#65533;O:&#65533;Zf`B&#65533;&#65533;ZQ5q&#65533;> &#65533;&#65533;H&#65533;&#65533;H<DU)&#65533;4&#65533;A&#65533;O&#65533;(&#65533;&#65533;&#65533;&#65533;&#65533;?&#65533;&#65533;V1M&#65533;&#65533;/&#65533;-&#65533;&#65533;&#65533;H&#65533;&#65533;OA&#65533;&#65533;	&#65533;MA4&#65533;&#65533;4@c&#65533;&#65533;?&#65533;&#65533;h&#65533;`DX	&#65533; BD&#65533;D&#65533;[C&#65533;@&#65533;&#65533;e&#65533;f&#65533;@&#65533;m&#65533;1&#65533;&#65533;p&#65533;L
]Gs&#65533;&#65533;r&#65533;&#65533;(&#65533;&#65533;&#65533;&#65533;J&#65533;t&#65533;k&#65533;&#65533;J&#65533;n&#65533;E&#65533;X&#65533;n&#65533;J&#65533;
&#65533;T&#65533; F&#65533;&#65533;&#256;&#65533;TLr&#842;0&#65533;|A&#65533;&#65533;b&#65533;Jv&#65533;g&&#65533;\A&#65533;C,x&#65533;]&#65533;&#65533;&#29368;&#65533;&#65533;
&#65533;PaA&#65533;@&#65533;"&#65533;Jm&#65533;&#65533;b&#65533;Bh.F&#65533;HG\h&#65533;&#65533;&#65533;&#65533;AO &#65533;O&#65533;&#65533;JD&#65533;&#65533;&#65533;F&#65533;&#65533;&#65533;&#65533;&#65533;&#432;&#65533;E&#65533;&#65533;-Bt&#65533;&#1874;&#65533;(&#65533;@&#65533;mbD&#65533;8&#65533;cZy&#65533;cP&#65533;&#65533;&#65533;d&#65533;&#65533;#&#65533;F&#1934;&#65533;#&#65533;&#65533;&#65533;&#65533;*&#65533;&#65533;#&#65533;&#65533;@&#65533;&#65533;&#65533;&#1920;&#65533;&#65533;.&#65533;4?&#65533;&#65533;~&#65533;L&#65533;&#65533;&#65533;BD&#65533;&#65533;&#65533;&#65533;D&#286;AP&#65533;&#1712;&#65533;&&#65533;`&#65533; Hu&#65533;&#65533;8@&#65533;&#65533;q&#65533;&#65533;&#65533;&t&#65533;&#65533;&#65533;&#65533;&#65533;&#65533;T&#65533;&#65533;o,$jA,/c<&#65533;&#65533; &#65533;C&#65533;&#65533;&#65533;D&#65533;ie&#65533;hC&#65533;A&#65533; TB&#65533;&#65533;&&#65533;&#65533;jR&#65533;&#65533;D8lU6&#65533;q&#65533;&#65533;&#65533;5&#65533;&#65533;&#65533;&#65533; R&#65533;?&#65533;:&#65533;&#65533; g&#388;h&#65533;?T&#65533;[2&#65533;-&#65533;&#65533;&#288;'&#65533;E@&#65533;&#65533;&#65533;
&#65533; &#65533;&#65533;A@ &#65533;&#65533;L$&#65533; 8@&#65533;I&#65533; &#65533;&#65533;&#65533;C&#65533;@I &#65533;&#65533;&#65533;k&#65533;&#65533;8@K;&#65533;&#65533;h&#65533;&#65533;:D&#65533;&#65533;&#65533;`!&#65533; &#65533;&#65533;&#65533;fCDa&#65533;&#65533;&#65533; &#65533;&#65533;&#65533;&#65533;h&#65533;&#65533;ICe&#65533;8&#65533;u&#512;1`&#65533;k&#1868;1&#513;&#65533;C&#189;V&#65533;Cs&#65533;&#65533;Agt&#65533;&#65533;P&#65533;Igm9&#1104;r&#65533;,rJ&#65533;	X&#65533;^&#65533;&#65533;)&#65533;"^p{&#65533;&#65533;"6W#&#65533;J&#65533;&#65533;&#561;~&#65533;}v&#65533;A&#65533;X&#65533;&#65533;>&#257;&#65533;&#65533;Jr&#65533;&#65533;&#65533;C\-.&#65533;/&#65533;.&#65533;&#65533;H&#65533;K&#65533;&#65533;&#65533;&#65533;?&#65533;X=D&#65533;"DAD&#65533;&*&#65533;O&#65533;7&#65533;&#65533;&#65533;&#65533;@X&#65533;W&#65533;~&#65533;)&#65533;&#65533;I&#65533;Y&#65533;&#65533;DDuo&#65533;&#65533;RCI&#65533;dE&#65533;&#65533;1&#65533;&#65533;&#65533;X;V&#65533;A&#65533;&#65533;%8H&#65533;0)<&#65533;&#65533;&#65533;@&#65533;&#65533;&#65533;Z&#65533;2ZDO&#65533;&#65533;CL&#1489;.E@&#65533;4&#65533;&#65533;$&#65533;&#65533;E&#65533;&#65533;?l&#65533;&#65533;&#65533; &#1055;M&#65533;&#65533;&#65533;&#65533;&#65533;A&#65533;&#65533;&#65533;;&#65533;AD&#65533;&#65533;N&#65533;&#65533;HD&#65533;?	&#65533;!&#65533;@E&#65533;a&#65533;&#65533;A&#65533;C"&#65533;&#65533;X&#65533;(&#65533;&#65533;3&#65533;&#65533;5&#65533;&#65533;X&#65533;(&#65533;&#65533;&#65533;a&#65533;&#1096;&#65533;A&#65533;%&#65533;H&#65533;<&#65533;A&#65533;=&#65533;&#65533;&#65533;&#65533;*&#65533;&#65533;&#65533;&#65533;&#1316;N&#65533;&#65533;&#65533;P6&#65533;f&#65533;&#65533;&#65533;&#65533;*cB&#65533;&#65533;&#65533;XB&#65533;&#65533;	&#860;@&#65533;&#65533;&#65533;LX&#65533;&#65533;&#65533;
&#65533;&#65533;&#65533;&#1891;p8 &#65533;&#65533;0&#65533;D&#65533;'T[&#65533;&#65533;&#65533;&#65533;'&#65533;ECdfA&#65533;	&#129;8&#65533;"AxQi&#65533;kA&#65533;&&#65533;	!5V&#65533;&#65533;0&#65533;D&#65533;9A&#65533;2&#65533;A&#65533;@
&#65533;&#65533;f&#65533;sbV&#65533;	 &#65533;k&#1612;1&#65533; &#1174;i}&#65533;&#65533;4&#65533;6&#65533;&#65533;&#65533;@\&#65533;&#65533;&#65533;&#65533;&#65533;wN6&#65533;x'&#65533;t&#65533;u&#65533;&#65533;&#65533;&#561;&#65533;1&#65533;&#65533;&#65533;&#65533;1[&#65533;&#65533;&#65533;'&#65533;6WE&#65533;&#65533;&#65533;&#65533;&#65533;$2&#921;Q$>7&#65533;x&#65533;Y,(&#65533;&#65533;&#65533;<&#65533;0&#65533;&#65533;&#65533;su&#65533;&#65533;=H&#65533;I&#65533;&#65533;J&#65533;&#65533;IpwC&#65533;W%c9&#65533;rG&#65533;o&#65533;?&#65533;nAx&#65533;#&#65533;3@&#65533;&#65533;&#65533;wj&#65533; 50&#65533;* D%&#1902;n&#65533;&#249;&#65533;E&#65533; A&#65533;@E;t&#65533;&#65533;&#65533;&#65533;A&#65533;N&#65533;1&#1753;&#65533;X&#65533;&#65533;C&#65533;&#65533;c &#65533;,&#1292;&#65533;&#65533;:&#65533;A)<*&#65533;A0&#65533;%&#65533;@&#65533;&#65533;&#65533;X&#65533;Tx-$&#65533;&#65533;&#65533;c&#65533;c&#65533; &#1070;A&#65533;n&#65533;D&#65533;&#65533;e&#65533;|&#65533;&#65533;&#65533;&#65533;&#1340;s&#65533;&#65533;&#65533;Q&#65533;[Z&#65533;&#65533;[D>&#65533;^j$&#65533;&#65533;n&#65533;&#65533;&#65533;&#65533;&#65533;&#65533;;Z&#65533;%&#65533;&#65533;&#65533;  &#65533;x ,&#65533;$&#65533;&#65533;D&#65533;&#719;\v&#65533;D&#65533;}&#65533;&#65533;C<&#65533;&#65533;F3B &#136;*D&#65533;u!&#65533; C9&#65533;<&#65533;&#65533;&#65533;&#65533;!(ZHV&#65533;&#65533;BH&#65533;$=&#65533;T&#65533;J}&#65533;&#65533;&#65533;&#65533;&#65533;'(&#65533;&#65533;&#65533;&#65533;&#65533;&#65533;&#65533;P	`&#65533;&#65533;&&#65533;&#65533;Oq5T&#65533;P&#65533;K&#65533;&#65533;v \&#65533;&#65533;&#65533;&#65533;ST&#65533;&#65533;&#65533;&#65533;<t[)A&#65533;Y&#65533;&#65533;&#65533;X&#65533;u&#65533;&#65533;'\&#65533;&#65533;&#65533;(&#65533;r&#65533;&#65533;+B&#65533;f&#65533;&#65533;&#65533;&#65533;@&#65533;h ;)&#65533;&#65533;0&#65533;[;1&#65533;&#65533;uR&#65533;&{I&#65533;C&#65533;Y.9v&#65533;ul &#1838;&#65533;d&#65533;&#65533;&#1482;&#65533; J&#65533;@FjY&#65533;&#65533;&#65533;A
nq'&#344;&#65533;&#65533;&#65533;nu&#65533;sH&#65533;&#65533;8&#65533;&#65533;&#65533;&#1059;&#65533;&#65533;4&#65533;@m&#65533;&#65533;C&#65533;&#65533;QrMQ#&#679;&#65533;=&#65533;&#395;Q$&#65533;b&#65533;&#65533;A&#65533;&#65533;[&#65533;]$2{=&#65533;&#65533;&#65533;\&#65533;&#65533;<jhwwo&#65533;wW&#65533;A&#65533;Wx&#65533;"AZ9T&#65533;&#65533;6&#65533;&#65533;w}K&#65533;N&#65533;P&#65533;xC&#65533;&#1416;^9O`&#65533;&#65533;ClB&#65533;&#65533;)W&#65533;\&#65533;2 LVHE&#65533;&#65533;L&#65533;&#484;&#330;l&#65533;H8&#65533;&#65533;&#65533;n&#1679;&#780;&#65533;c&#65533;&#65533;&#65533;?&#65533;G&#65533;&#65533;&#65533;&#65533;x&#65533;&#65533;&#65533;8&#65533;&#65533;A)(H@&#65533;@&#65533;@ &#65533;&#65533;&#65533;D+ &#65533;&#65533;XA<&#65533;&#65533;&#65533;&#65533;&#65533;h&#65533;#&#65533;h@&#65533;A|&#65533;&#65533;&#65533;>&#65533;&#65533;3&#65533;&#65533;'&#65533;&#65533;&#65533;&#65533;&#65533;3k  &#65533;&#65533;?$@&Xk&#65533;6Z	&#65533;@)&#65533;&#65533;&#65533;&#65533;&#65533;&#65533;&#65533;&#65533;nX&#65533;&#65533;&#65533;U&#65533;F&#65533;&#65533;&#65533;&#525;ZJ&#65533;&#65533;&#65533;B6&#65533;&#65533;cNA&#65533;(&#65533;=&#264;DH&#65533;&#65533;/8&#65533;4&#65533;&#65533;=&#65533;A&#65533;GA&#772;&#65533;USN&#65533; &#65533;&#65533;&#65533;&#65533;&#65533;/&#65533;D&#65533;<S,pPi&#65533;&#65533;TIdBNMZA&#65533;&#65533;&#65533;&#65533; @D&#65533;&#65533;&#65533;W&#65533;&#65533;0&#65533;&#65533;D&#65533;"%B&#65533;s&#65533;E&#65533;&&#65533;&#65533;&#65533;_D&#65533;;r8&#65533;o&#323;	(^&#65533;bR&#1855;&&#65533;&#531;&#65533;&#967;<6	&#65533;i&#65533;&#65533;I4{&#65533;&#65533;H&#65533;)H&#65533;&#65533;&#65533;&#65533;&#331;.&#65533;^&#65533;&#65533;&#65533;6cq&#65533;&#65533;A&#65533;&#65533;i5&#65533;M&#65533;g&#65533;h(&#65533; &#1108;B&#65533;Z&#65533;&#65533;^&#65533;&#65533;&#65533;QX9&#65533;&#16933;H&#65533;X&#65533;~&#65533;&#65533;#&#65533;k&#65533;&#65533;&#65533;`&#65533;&#65533;&#523;w&#65533;&#65533;&#65533;&#65533;&#65533;&#65533;&#164;&#65533;hQd&#65533;-&#65533;&#65533;@&#65533;&#65533;b&#65533;&#65533;&#65533;&#65533;&#65533;P@&#65533;&#65533;&#65533;&#65533;&#65533;>&#65533;&#65533;&#65533;&#65533;&#65533;3&#1345;Dn&#65533;D&#65533;&#65533;	&#65533;&#65533;p&#65533;&W&#65533;&#65533;ys&#65533;&#993;G&#65533;>&#65533;&#65533;!&#65533;&#65533;(&#65533;&#65533;&#65533;&#65533;&#65533;&#65533;&#65533;&#65533;}&#65533;&#65533;=&#65533;&#65533;J.6&#65533;&#65533;&#65533;a&#65533;zr&#65533;&#65533;&#1215;!&#65533;&#65533;g&#65533;&#65533;&#65533;&#65533;}&#65533;&#65533;)&#65533;&#65533;8H&#65533;&#65533;#&#65533;y&#65533;t&#65533;e&#65533;6	D
2)&#65533;j&#65533; <&#65533;g&#65533;&#65533;&#65533;%&#65533; &#65533;&#65533;j&#65533;&#65533;
$&#65533;.&#65533;j&#65533;	&#65533;&#416;$&#65533;&#65533;L2&#65533;~<HH &#65533;0&#65533;&#65533;&#65533;&#65533;Pt|&#65533;6&#65533;Z2j&#65533;&#65533;&#65533;&#65533;,`8&#65533;&#65533;&#65533;&#65533;&#65533;V&#65533;&#65533;&#65533;=&#65533;&#65533;:&#65533;&#65533;&#65533;&#65533;'@7|sM&#65533;!$(&#65533;N&#65533;&#65533;&#65533;&#65533;S&#65533;A	-&#65533;&#65533;&#65533;A&#65533;&#65533;2"&#65533;&#65533;rT&#65533;&#65533;&#65533;D&#65533;h8&#65533;`&#65533;&#65533;&#18243;J&#65533;&#65533;&#65533;C&#65533;&#65533;&#65533;MJ &#65533;0&#65533;N&#65533;&#65533;d&#65533;&#65533;&#65533;&#65533;l&#65533;&#65533;&#65533;x&#65533;-&#65533;&#65533;R&#65533;.&#65533;f|&#65533;"&&#65533;&#65533;&#65533;"&#65533;&#65533;&#65533;''&#65533;&#65533;&#65533;"&#65533;&#65533;S#&#65533;&#65533;&#65533;&#65533;$4&#65533;&#65533;P
&#484;&#65533;;/M&#65533;&#65533;l&#65533;&#65533;L&#65533;&#65533;v{BG&#65533;u&#65533;&#838;^v[1&#65533;&#65533;1&#65533;&#1206;(p&#65533;&#65533;&#65533;"&#65533;&#65533;&#1354;(&#65533;L&#65533;@Y&#65533;&#65533;3&#65533;&#65533;&#65533;L&#65533;&#65533;&#65533;	TS)&#65533;&#65533; $A&#65533;&#65533;d0&#65533;&#65533;J&#65533;&#65533; &#65533;&#65533;y")&#65533;&#520;&#65533;&#65533;z&#65533;"|&#65533;&#65533; &#65533;D(m&#65533;&#8338;N!J&#65533;&#65533;&#65533;&#65533;&#65533;G&#65533;&#65533;k&#65533;&#65533;&#65533;&#65533;&#65533;1x(&#65533;,&#65533;j&#65533;&#65533;&#1922;&#65533;&#65533;&#65533;&#696751;&#65533;L&#65533;&#65533;M,&#65533;&#65533;&#65533;&#65533;&#65533;&#65533;2E,&#65533;&#65533;&#65533;&#65533;1&#65533;&#65533;&#65533;p&#65533;4&#65533;,+Bk4;x&#65533;&#65533;$&#65533;N&#65533;`P&#65533;`&#65533;&#65533;dKhn&#65533;&#65533;&#65533;6"&#1625;r&#65533;&#65533;	&#65533;&#65533;&#65533;P2&#65533;&#65533;&#65533;a&#65533;]&#65533;&#65533;&#65533;/<&#65533;nO9&#65533;x&#1669;&#65533;6&#65533;&#65533;0&#25846;U&#65533;&#65533;	&#65533;&#65533;L*&#65533;&#65533; 	&#65533;NA1Y&#65533;&#65533;i&#65533;&#65533; &#65533;&#65533;30&#65533;&#65533;&#65533;&#65533; 	$(:&#65533;&#65533;q&#65533;&#65533;&#65533;&#65533;&#65533;@G&#65533;}&#65533;&#65533;&#65533;"q&#65533;&#65533;&#65533;&#1500;&#387;&#65533;&#65533;&#65533;!%IsEj&#65533;&#65533;(&#65533;&#65533;&#65533;D-j&&#65533;&#65533;&#65533;$&#65533;e!`&#65533;`&#65533;&#65533;&#65533;&#65533;&#65533; &#65533;&#65533;FLB5= &#65533;:&#65533;&#65533;&#65533;&#65533;&#65533;&#65533;IO&#65533;@&#65533;&#65533;$&#65533; &#65533;&#65533;9&#65533;&#65533;&#65533;Ax&#65533;
i&#65533;&#65533;&#65533;&#65533;x&#65533;b&#65533;&#65533;&#65533;&#65533;hB&#65533;X"0J&#65533;&#65533;F&#65533;#I &#65533;p1&#65533;X&#65533;:|&#65533;oh&#65533;&#65533;&#65533;&#65533;DW&#65533;&#65533;\P`&#65533;&#65533;&#65533;&#65533;.{&#65533;C&#211;&#65533;&#65533;&#65533; &#65533;&#65533;AR&#65533;3&#65533;U&#65533;d&#65533; &#65533;!4&#65533;)5&#65533;A,&#65533;G &#65533;&#65533;&#65533;&#65533; &#65533;S&#65533;A8 I&#65533;%&#65533;&#65533;A&#65533;&#65533;&#1390;xe#]&#65533;d&#65533;e&#65533;P&#65533;k]Y&#65533;B6Ny&#65533;&#65533;&#65533;=&#65533;&#65533;&#65533;&#65533;B#&#65533;"o&#4205;>`&#65533;&#65533;2&#65533;X&#65533;+&#65533;&#65533;Y!M&#65533;&#65533;&#65533;J@Y)&#65533;&#65533;&#792;&#65533;D&#65533;P '&#65533;	 8&#65533;:&#65533;&#65533;L"&#65533;&#65533;If&#65533;&#65533;;&#65533;AY=&#65533;&#65533;t&#65533;&#65533;&#65533;.1&#65533;&#65533;&#65533;&#65533;&#1093;&#65533;xD?&#65533;&#65533;&#1004;&#65533;&#65533;&#65533;&#65533;(&#65533;&#65533;e&#65533;loqK-&#65533;2&#65533;&#65533;&#1061;/z&#65533;W&#50584;&#65533;&#65533;&#65533;m&#65533;IXa8&#65533;&#65533;&#65533;&#65533;&#65533;&#65533;&#65533;cPj&#65533;_!.q(&#65533;/&#65533;&#65533;&#65533;&#65533;W&#65533;&#65533;&#65533;M7
&#65533;d.!o&#65533;&#65533;6&#65533;&#65533;&#65533;&#65533;F7&&#65533;\pH&#65533;&#65533;oR&#65533;uAt&#65533;S&#65533;&#65533;dw<&#65533;&#65533;Uqg&#65533;&#35840;&#65533;&#693;&#65533;&#65533;&&#65533;y&#65533;q&#65533;
&#65533;&#65533;&#65533;&#65533;E&#65533;&#65533;&#65533;&#65533;p&#65533;@\&#65533;9&#656;9&#65533;&#65533;&#65533;&#65533;PI`&#65533;&#65533;&#65533;&#65533;&#65533;&#65533;&#65533;&#65533;Lj&#65533;&#65533;B$
&#65533;r|&#65533;&#65533;&#65533;T$&#65533;&#65533;R&#65533;&#65533;&#1462;&#65533;&#65533;&#65533;&#863;'&#65533;+`a&#65533;&#65533;D&#65533;K0&#65533;``&#65533;&#65533;dR&#65533;"&#1281;Ph'&#65533;&#65533;&#1097;&#65533;&#65533;p[&#65533;&#65533;"9&#65533;B2mi&#65533;Q5&#65533;q&#65533;&#65533;(&#65533;"&#65533;jmP^&#65533;-&#65533;#9D&#65533;&#65533;)&#65533;&#65533;|0&#65533;'>s&#65533;&#65533;@h&#65533;&#65533;QD&#65533;"&#65533;&#65533;&#65533;&#65533;&#65533;&#65533;7&#65533;&#65533;px	&#65533;U&#10579;&#65533;%&#65533;>7&#65533;&#65533;@r&#65533;nuKS	&#65533;A&#65533;EM&#1024;&#65533;&#65533;&#505;D&#65533;&#65533;OT&#65533;&#65533;&#65533;?&#65533;u&#65533;	RK&#65533;X&#65533;k3H&#65533;Tf&#65533;&#65533;@&#265;&#61448;S&#128;&#65533;}&#65533;WX&#65533;X&#65533;"!&#65533; 	&#65533;&#65533;&#65533;&#65533;&#65533;&#65533;&#65533;&#65533;/&#65533;&#65533;x"&#65533;K&#65533;B2%&#65533;&#18111;&#65533;&&#65533;P'+&#65533;T!&#65533;s&#65533;*$&#65533;W9&#65533;&#65533;L&#65533;eC&#65533;U&#65533;&#65533;&#1032;vf&#65533;l!N&#65533;p&#65533;&#65533;!<"&#65533;&#65533;&#65533;J-&#65533;&#65533;&#65533;WB%&#65533;jIiYx&#65533;&#65533;&#65533;&#65533;&#65533;h&#65533;&#65533;\&J&#65533;&#65533;&#65533;,&#65533;.&#65533;M&#65533;~&#65533;&#65533;&#65533;&#65533;&#65533;&#65533;6I&#65533;x&#65533;BYz&#65533;&#65533;4&#65533;v(k&#65533;&#65533;P&#65533;5&#65533;&#65533;HkT&#65533;&#65533;7&#65533; &#65533;	j&#65533;X&#65533;&#65533;J&#65533;q&#65533;`&#65533;&#65533;&#1584;&#65533;&#65533;r&#65533;Z&#65533;&#65533;V&#65533;"&#65533;Y&#65533;&#65533;j&#65533;kO=&#65533;E&#65533;&#65533;&&#65533;=/&#65533;&#65533;i5&#65533;n&#65533;&#65533;&Ld&#65533;&#1465;FA{&#65533;&#65533;q&#391;&#65533;&#65533;&#65533;F&#65533;i&#65533;&#65533;&#65533;&#65533;W&#65533; 6Ij&#65533;&#65533;X%&#65533;&#65533;&#65533;:&#65533;_&#65533;&#65533;ghb&#65533;&#65533;F	&#65533;(&#65533;6$U0h-1,&#65533;"Y&#65533;F&#65533;-&9&#65533;#"&#65533;&#65533;r&#65533;&#65533;&#65533;&#65533;,o&#65533;&#65533;&#65533;&#65533;nS&#65533;jP5&#65533;&#65533;g&#65533;&#65533;&#65533;&&#65533;S&#65533;x&#65533;C&#65533;&#65533;&#65533;&#65533;Ev&#65533;&#65533;\A@@&#65533;S$&#65533;&#65533;&#65533;$ &#65533;)K&#65533;:&#65533;z&#65533;&#65533;&#65533;4&#65533;k^&#65533;<&#65533;c&#65533;&#65533;L{C&#65533;&#65533;&#65533;10q,j&#65533;&#65533;a&#65533;A&#65533;&#65533;C&#65533;r"O&#65533;&#65533;Pi"&#65533;&#65533;&#65533;C&#65533;<&#65533;O&#65533;&#65533;V&#65533;AL&#65533;&#65533;&#65533;&#65533;!&#65533;q&#65533;&#65533;B\&#65533;b}e&#1044;'FD&#65533;&#65533;b&#65533;&#65533;&#65533;_iE+os&#65533;&#65533;&#65533;'&#65533;E)c&#65533;&#65533;&#65533;
<&#65533;e&#65533;&#65533;&#65533;b&#65533;a#J&#65533;f&#65533;YMe&#65533;&#65533;dQ&#65533;?&#65533;?&#65533;&#65533;!<&#65533;@8pf\Y&#65533;&#65533;&#65533;&#65533;&#65533;&#65533;3&#65533;w&#65533;D5q&#65533;&#65533;YA&#65533;&#819;'&#65533;&#65533;&#65533;V&#65533;p
W&#65533;&#65533;&#65533;&#65533;&#65533;D&#65533;qg&#65533;&#65533;&#65533;SZ[W&#65533;@z-&#65533;V&#65533;&#65533;&#65533;"*&#65533;&#65533;&#65533;"&#65533;"&#65533;&#65533;1&#65533;1&#65533;m&#65533;&#65533;&#65533;"-&#65533;B1&#65533;f&#65533;2*&#65533;@M3xAq^&#65533;3b
HC6X&#65533;&#65533;z"sT&#65533;&#65533;&#65533;4fM&#65533;&#65533;&#65533;Jjm&#65533;&#65533; &#65533;&#65533;&#65533;&#65533;p0&#65533;&#65533;"&#65533;9&#65533;&#65533;v&#65533;&#65533;'&#65533;m9&#65533;\&#65533;&#4516;&#65533;&#65533;@
&#65533;&#65533;M@r&#65533;NpKy&#65533;
aN:&#65533;&#65533;" &#65533;$ &#65533;"x&#65533;&#65533;"KK&#65533;&#65533;&#65533;A&#65533;&#65533;$&#65533;&#65533;&#65533;&#65533;*H`&#65533;
&#65533;&#65533;&#65533;}&#65533;&#65533;Ff&#65533;)&#65533;B&#65533;&#65533;&#65533;6&#65533;"j
J&#65533;	~&#65533;
&#65533;BnC&#65533;(IB&#65533;h2H&#65533;2&#65533;MR+I&#65533;&#65533;&#65533;&#65533;PX&#65533;9&#65533;&#65533;DNT&#65533;b+(:19&#385;"&#65533;&#65533;$&#65533;C
&#65533;&#65533;"&#65533;&#65533;\&#65533;t&#65533;	E%Q&#65533;.Q&#65533;&#65533;'&#65533;N&#65533;&#65533;&#65533;!&#1677;"&#65533;&#65533;c&#65533; &#65533;(&#65533;&#65533; 	h&#65533;OT&#65533; ,a\b&#65533;al&#65533;>&#65533;
(&#65533;d`:`&#65533;&#65533;n&#1928;DH&#65533;&#65533;.&#65533;j)&#65533;&#65533;&#65533;&#768;^&#65533;&#65533;"4a&#65533;&#65533;&#65533;zb&#65533;&#65533;k&#65533;&#65533;E&#65533; |&#65533;&#65533;4&#65533;&#65533;*&#65533;'P	&#65533;&#65533;&#65533;&#65533;&#65533;&#65533;R	 I&#65533;&#65533;t &#65533;&#65533;'2&#65533;\&#65533;'&#65533;]&#65533;&#65533;$N2&#65533;&#162;&#65533;j%&#65533;&#65533;ribh`&#65533;`&#65533;8&#65533;&#65533;$&#65533; &#65533;&#65533;T&#65533;&#65533;LeJ&#65533;d&#65533;`&#65533; $&#65533;#&#65533;&#65533;{(&#65533;&#65533;&#940;&&#65533;&&#908;&#65533;%&#65533;&#65533;zx&#65533;&#65533;&#65533;&#65533;&#65533;" &#65533;&#65533;l&(&#65533;&#65533;'&#1807;"&#65533;&#65533;&#65533;&#65533;+&#65533;f+&#65533;/*&#1282;&#65533;t#h&#65533;&#65533;&#65533;&#65533;EN )&#160;&#65533;1J'&#65533;V&#65533;&#65533;0"2LAp&#65533;R,P/%C2&#65533; ;&#65533;C&#65533;6pq(&#65533;&#65533;&#65533;&#65533;DP&#65533;&#65533;"M&#65533;5 &#65533;1-&#65533;&#65533;r&#65533;&#65533;&#65533;l&#65533;&#65533;&#65533;&#65533;zb&#65533;\&#65533;3A&#65533;$&#65533;&#65533;&#65533;&#65533;&#65533;M&#65533;P&#65533;'&#65533;&#65533; &#65533;&#65533;&#65533;X&#65533;&#65533;&#65533;&#65533;&#65533;E&#65533;E &#65533;:l&#65533;N(b&#65533;&#65533;d@F&#65533;" B&#65533;&#65533;&#49647;z&#65533;&#65533;&#65533;&#65533;&#816;&#65533;p&#65533;B&#65533;&#65533;M&#65533;F&#65533; K6L&#65533;&#65533;&#65533;&#65533;&#65533;.&#65533;&#65533;B#&#65533;Kr(&#65533;d 	B&#65533;nJ$&#65533;&#65533;&#65533;&#19616;&#65533;8&#65533;K&#65533;K&#65533;&#65533;&#65533;&#65533;' @S&#1025;&#65533;^G?&#65533;&#65533;&#2020;i&#65533;&#65533;&#65533;&#65533;&#65533;&#65533;&#65533;&#65533;#=B&#65533;A&#65533;c&#65533;eM&#65533;&#65533;f1&#65533;&#65533;c&#65533;&#65533;c&#65533;.&#65533;&#65533;&#65533;J@&#65533;D&#65533; &#65533;*&#65533;&#65533;&#65533;&#480;&#65533;n)&#65533;&#65533;d.&#65533;"&#65533;&#65533;nx"o&#65533;#&#65533;&#65533;N&#65533; &#1953;S@&#65533;&#65533;&#65533;TA&#65533;b&#65533;&#65533;&#65533;&#1825;'&#65533;	&#65533;1;&#65533;&#65533;&#65533;%&#65533;x&#65533;J&#65533;&#65533;r&#65533;&#65533;'&#65533;e!&#65533;&#65533; &#65533;&#65533;DO&#1541;&#65533;&#65533;T&#65533;;&#65533;aa$gqviV@R$&#65533;&#65533;7x&#65533; &#65533;&#65533; R&#65533;&#65533;7&#65533;&#65533;!&#65533;'&#65533; ,&#65533;L&#65533;6!&#65533;&#65533;&#65533;$f&#65533;" &#65533;un&#65533;6&#65533;&#65533;'&#65533;)(|&#65533;&#65533;`MNa
&#65533;&#1804;"&#65533;&#65533;D&#65533;f&#65533;F&#65533;0a&#65533;r,&#65533;lk^ k&&#65533;&#65533;*p&#65533;&#550;,_$m&#65533;&#65533;&#65533;*2,&#65533;pS,.&#65533;k&#65533;&#65533;sX&#65533;2X&#65533;X&#65533;&#65533;&#65533;&#65533;&#65533;&#65533;&#65533;&#65533;&#65533;&#65533;6&#65533;'>P1&#65533;&#65533;*&#65533;FZ&#65533;5&#65533;&#65533;&#65533;;&#65533; 7b&#65533;R&#65533;j&#65533;N&#65533;<a&#65533;&#65533;&#65533;. &#65533;`&#65533;L&#65533;&#65533;4&#65533;f4_}&#65533;_b(&#65533;4&#65533;&#65533;4&#65533;P&#65533;&#65533;&#65533;<&#65533;b&#65533;M(,t9&#65533;&#65533;
$
&#65533;g&#65533;&#65533;&#65533;9&#65533;&#65533;&#196;&#65533;("	&#65533;&#65533;I&#65533;p&#65533;t@L*&#65533; h&#65533;&#65533;&#65533;$&#1040;"&#65533;P&#65533;n`b&#65533;h&#65533;8&#65533;&#936;&#65533;JN&#65533;&#65533;i&#65533;O&#65533;7&#65533;&#65533; &#65533;&#65533;&#65533;&#65533;=&#65533;$:&#65533;&#276;H&#65533;&#65533;H&#65533;>&#65533;&#65533;G&#65533;d8;&#65533; &#65533;(&#65533;&&#65533;Mn&#65533;M&#65533;AO&#65533;$ |&#65533;&#65533;(&#65533;N&#65533;&#65533;z`M"	&#65533;&#65533;&#65533;&#65533;&#65533;um&#65533;&#65533;MB&#65533;|HC&#65533;&#65533;G&#65533;A&#65533;F&#65533;	U&#65533;D&#65533; &#65533;bN&#65533;F,&#65533;Q&#65533;&#65533;&#65533;X&#65533;&#65533;n&#65533;&#65533;-n&#65533;&#65533;)U&#65533;&#65533;%&#65533;&#65533;zt)&#65533;T&#65533;y"&#65533; &#65533;'*&#65533;\8&#65533;&#65533;0&#65533;R	&#65533;6&#65533;D&#65533; &#65533;&#65533;'"&#404;"L&#65533;r&#65533;&#65533;&#65533;6&#65533;&#65533;`+8&#65533;V>&#65533;&#65533;d&#65533; &#65533;L&#65533;b&#65533;&#65533; L
&#65533;&#65533;&#65533;&#65533;XF%&#65533;&#65533;RFN&#1167;2&#65533;&#65533;@(@&#65533;^&#65533;&#65533;&#65533;&#477;&#65533;)9|&#65533;z&#65533;&#65533;9N&#65533;&#65533;&#65533;C&#65533;&#65533;&#65533;&#65533;*&#65533;&#65533;i&#65533;!C&#65533;&#65533;&#65533;&#65533;	+)&#65533;&#65533;d`+&#65533;bk`v-&#65533;&#65533;2#1&#65533;&#65533;1&#65533;&#65533;&#65533;p&#65533;+0&#65533;X&#65533;&#65533;2&#65533;B&#65533;z&#65533;'&#65533;&#65533;2007&#229;\&#65533;3L1&#65533;N++7&#1666;"F8uF&#65533;&#1924;&#65533;&#65533;J&#65533;VJ&#65533;&#65533;"!8`T)B8&#65533;&#65533;$Jb$&#65533;c&#65533;&#65533;v&#65533;&#65533;&#65533;&#65533;q:~0w&#65533;P9&#65533;&#65533;&#65533;$va;&#65533;&#65533;&#65533;&#65533;&#65533;&#65533;9&#65533;V&#65533;&#65533;&#65533;&#810;j&#65533;cz&#783;
&#65533;&#65533;'L @&#65533;&#19992;&#65533;Ev&#65533;&#65533;&#65533;Sd+(&#65533;sH&#65533;&#65533;-`&#65533;,U=&#65533;n&#65533;F&#65533;&#65533;fo&#65533;&#65533;&#65533;4&#65533;&#65533;g&#65533; !p&#65533;&#65533;&#65533;&#65533;)&#65533;&#65533;&#65533;&#65533;D&#65533;H&#65533;6>&#65533;&#65533;0&#65533;>M&#65533;h(b&#65533;@&#65533;<3:&#65533;&#65533;zbNf&#65533;jM&#65533;W&#65533;7&#65533;&#65533;&#65533; F&#65533;:&#65533;&#65533;%| m&#709;&#65533;w&#65533;$&#65533;&#65533;&#65533;Qzn&#65533;a&#65533;:&#65533; j&#65533;!*l&#65533;&#1953;J&#65533;(&#65533;Y&#65533;:&#65533;p#&#65533;&#65533;U&#65533;BEQ`aW&#65533;&#65533;AlR7&#65533;r9c&#65533;}&#65533;&#65533;C&#65533;G&#65533;&#65533; Z&#65533;r;&#65533;$&#65533;&#65533;&#65533;&#65533;8&#65533;HWt%&#65533;&#65533;z&#65533; 0&#65533; &#65533;&#65533;$6)Tn&#65533;&#65533;&#65533;&#65533;&#65533;9Y&#65533;&#65533; >&#65533;3&T&#65533;$La&#65533;&#65533;&#65533;&#65533;&#65533;$>R
&#65533;b&#65533;&#65533;xO&#65533;&#65533;&#65533;y&#65533;&#65533;'&#65533;W!2bdX&#65533;&#65533;&#65533;&#65533;&#65533;'&#65533;&#65533;&#65533;&#65533; &#65533;&#65533;&#65533;&#65533;&#65533;j&#65533;&#65533;&#65533;&#65533;&#65533;C&#866;&#65533;&#1719;(&#65533;$5(&#65533;;&#65533;.&#65533;&#65533;V
&#65533;&#65533;&#65533;&#65533;&#65533;Wf&#65533;&#65533;&#65533;G&#65533;&#65533;&#160;*Z9&#65533;
8r&#65533;&#65533;aq&#274;#&#65533;&#65533;&#65533;#&#65533;z&#65533;&#65533;(&#65533;&#65533;Uq6&#1067;9#bX&#65533;&#65533;&#65533;&#65533;w&#65533;Z&#65533;.&#65533;hdJRo`&#65533;Om&#65533;&#65533;23&#65533;Y.&#1221;1 2gb{&#65533;&#219;&#65533;)&#65533;&#65533;A
&#981;{9&#65533;Y:V&#65533;&#65533;&#65533;jGw&#65533;8(*&#65533;&#65533;&#65533;L&#65533;7&#1738;7G&#65533;&#65533;AGa{b&#65533;BL@&#65533;&#65533;&#65533;&#65533;P&#2006;4:&#65533;A:&#65533;&#65533;c&#65533;&#65533;I&#65533;r&#65533;&#65533;vj:&#65533;'&#65533;&#65533;&#65533;&#65533;"pE&#65533;&#65533;f&#65533;&#65533;&#65533;&#65533;S&#65533;&#65533;D&#49552;&#65533;=&#65533;$&#65533;H&#948;Q&#65533;&#65533;&#65533;&#65533;(Z"B&#65533;&#65533;"H: &#1673;&#65533;&#65533;a&#65533;&#65533;y<y9D&#1766;#&#65533;z&#65533;&#65533;4X&#65533;&#65533;&#65533;Aa&#65533;&#65533;H&#65533;&#65533;'&#65533;NQ&#65533;n:0&#65533;'|&#65533;&#65533;&#65533;&#65533;T	T&#65533;T&#65533;@!&b&#65533;&#65533;&#65533;kEp&#65533;
&#65533;h+&#1547;2
&#65533;D&#65533;&#65533;)b&#65533;&#65533;SGtD~XC&#65533;%&#65533;&#65533;G&#65533;Q&#65533;&#2017;=&#65533;G;!ty&#65533;z&#65533;&#65533;@\L\&#65533;*v&#65533;&#65533;&#65533;T9_&#65533;&#65533;$&#65533;YK&#65533;"L&#65533;&#65533;&#65533;n&#65533;p`&#65533;p &#65533;0@L&#65533;&#65533;f&#65533;"&#65533;&#65533;&#65533;W
&#65533;&#65533;<$&#65533;(ZF=z&#662;&#65533;%&#65533;w&#65533;&#65533;?&#65533;&#65533;&#65533;&#65533;	Lzf`&#65533;Q&#65533;o9&#65533;&#65533;_&#65533;&#65533;&#65533; &#65533; &#65533;&#65533;@&#65533;&#65533;&#65533;6&#65533;&#65533;.`vn&#65533;&#65533;&#65533;f+nf!&#65533;&#65533;\
&#65533;Q&#65533;3&#65533;-&#65533;&#65533; &#65533;&#65533;&#184;&#65533;&#65533;&#65533;5&#65533;&#65533;&#65533;3\
&#65533;&#65533;U&#65533;&#65533;5K&#65533;&#65533;&#65533;&#65533;&#65533;@&#65533;&#65533;2&#65533;&#65533;\O',n&#65533;3&#65533;&#65533;&#65533;&#65533;K&#65533; &#65533;&#65533;&#65533;&#65533;&#65533;&#65533;&#65533;z&#65533;"r&#65533;&#65533;[&#65533;&#65533;5&#65533;&#65533;&#65533;<x&#65533;{&#65533;\@("
,!&#65533;;y7&#65533;&#65533;&#65533;&#65533;&#65533;&#65533;&#65533;&#293;&#65533;#&#65533;X:&#65533;}&#65533;&#65533;X&#65533;4H&#65533;&#65533;&#65533;&#65533;&#65533;5&#65533;-&#65533;<&#65533;&#65533;&#65533;&#65533;&#65533;&#65533;*&#65533;bX&#65533;Q&#65533;Y&#65533;`&#65533;Y7&#65533;
6&#65533;&#65533;&#65533;*ltX&#65533;K&#65533;&#1268;&#65533;&#65533;&#65533;&#65533;K^&#65533;]60H&#65533;$&#65533;&#65533;&#65533;?t9&#65533;&#65533;0&#65533;&#65533;bK&#65533;SHl3&#65533;&#65533;8(&#65533;P&#65533;L&#65533;&#65533;V&#1603;&#65533;A&#65533;m)&#65533;&#65533;&#65533;&#65533;bH&#65533;
&#65533;a&#65533;&#65533;&#65533;4E&#65533;&#65533;&#65533;&#65533;&#65533;C&#65533;@N#&#65533;@&#65533;@\&#65533;(&#65533;N&#65533;J&#65533;&#65533;9b"3&#65533;&#65533;&#1325;&#1971;6&#65533;&#272;&#65533;&#65533;&#65533;&#65533;&#65533;&#65533;&#65533;&#65533;&#65533;!&#65533;a&#65533;&#65533;&#65533; &#65533;H&#65533;H&#65533;&#65533;&#65533;x&#65533; p&#65533;&#65533;&#65533;"&#65533;]&#65533;zh~f2IN&#65533;&#148;q&#65533;`v&#65533;K*f&#813;&#65533;9+&#65533;F#&#65533;&#65533;#&#65533;#&#65533;0&#65533;&#65533;x}&#65533;&#65533;&#65533;zW&#65533; &#65533;@%&#65533;&#65533;&#65533;Le"*&#65533;yo&#1231;&#65533;o&#65533;&#65533;#f
&#65533;&#65533;@$u&#65533;n&#65533;I&#65533;(&#65533;&#65533;&#65533;w+F&#65533;&#65533;&#65533;*e&#65533;9&#65533;&#65533;&#65533;`v&#65533;&#65533;w&#65533;}&#65533;+&#65533;&#65533;&#65533;&#65533;&#65533;&#65533;&#65533;&#65533;&#65533;G&#65533;bJ$&#65533;&#65533;&#65533;&#65533;&#65533;&#65533;q&#65533;07&#65533;98&#65533;',>&#65533;&#65533;S5U&#65533;&#419;&#65533;"&#65533;z&#65533;y&#65533;&#65533;&#65533;&#65533;&#155;&#65533;&#65533;Z,R&#65533;&#65533;&#65533;;&#65533;B=H &#65533;(f &#65533;&#65533;"&#65533;@(&#65533;&#65533;}&#65533;9L&#65533;_D&#65533;3jL&#65533;n&#65533;&#65533;wS&#65533;3&#65533;&#65533;&#516;!R&#65533;4&#65533;R&#65533;&#65533;&#65533;&#65533;&#65533; &#65533;V&#65533;.]&#65533;&#65533;&#65533;&#65533;&#28636;&#65533;&#65533;&#65533;{&#65533;&#65533;&#65533;&#65533;&#65533;&#65533;!&#65533;&#65533;&#65533;GS&#65533;&#65533;&#65533;;&#65533;&#244;&#65533;1&#65533;a&#65533;&#65533;&#65533;&#65533;?5&#65533;v&#65533;&#65533;_&#65533;$&#65533;d&#65533;G&#65533;&#65533;,0&#65533;&#65533;&#65533;>`&#65533;&#65533;I&#65533;7%&#65533;!>&#65533;&#65533;0 &#65533;&#65533;&#65533;4,x`&#65533;jl$&&#65533;l&#65533;&#65533;&#65533;R:&#65533;,P`&#65533;,6&#65533;hL&#65533;&#65533;&#65533;&#1256;S&#65533;&#65533;PFP&#65533;G&#65533;xl&#65533;?x;&#65533;&#65533;&#65533;d&#65533;M&#65533;&#65533;&#65533;xp&#65533;&#65533;w&#65533;&#65533;r&#65533;R&#65533;&#65533;&#65533;&#65533;	1&#65533;@&#65533;&#65533;vZE&#65533;&#10188;&#65533;&#65533;L]&#65533;&#65533;&#65533;&#65533;&#1028;@&#65533;&#65533;I&#65533;V&#65533;&#65533;&#65533;g&#65533;"&#65533;&#65533;&#65533;K&#65533;&#65533;&#65533;&#42952;$&#65533;&#65533;&#65533;O"&#65533;gMp$t&#65533;:&#65533;&#65533;W$	
I2&#65533;?&#65533;&#65533;&#65533;e&#65533;&#65533;@aqB&#65533;&#65533;&#65533;&#65533;&#65533;&#65533;&#65533;@<&#65533;'U&#259;&#65533;&#65533;&#65533;&#65533;&#65533;&#65533;Q`&#321;p&#65533;&#65533;#F&#65533;d?&d	&#65533;&#65533;&#65533;hI&#65533;>n&#65533;? &#65533;	}1&#65533;&#65533; &#65533;&#65533;&#65533;&#65533;%F\&#65533;&#65533;&#65533;n&#65533;&#12696;f&#65533;&#65533;O&#65533;Z(DB_40P
&#65533;&#65533;!&#65533;]&#65533;&#65533;6z&#65533;&#65533;6<&#65533; T&#65533;1&#1744;0&#65533;4FM&#65533;B4&#65533;D&#65533;&#65533;?rLC&#65533;&#65533;&#65533;TR/&#65533;&#65533;&#65533;&#65533;&#65533;&#65533;&#808;&#65533;&#65533;&#651;&#65533;&#65533;&#65533;
&#65533;&#65533;&#65533;*
'&#65533;`J(&#1569;&#65533;B&#65533;b&#65533;KB&#65533;&#65533;:P&#65533;&#65533;&#65533;Z*&#65533;vLs&#65533;Q&#65533;MF^&#65533;&#65533;?&#65533;&#65533;S&5^w&#65533;0%&#65533;'&#65533;&#65533;&#65533;&#65533;&#65533;B&#256; &#65533;? BA&#65533;+&#65533;&&#65533;&#65533;&#65533;k&#65533;&#65533;&#65533;V&#65533;&#65533;&#65533;&#65533;O%&#65533;&#65533;&#65533;&#65533;&#65533;. &#65533;@&#65533;%d&#65533;FM&#65533;&#65533;bJQE&#65533;&#65533;&#65533;&#65533;@x&#65533;0&#65533;&#65533;O*$&#65533;&#65533;KF&#65533;`(=P`&#65533;]<&#65533;UBa1;&#65533;B&#65533;&#284;&#65533;U6&#65533;B<@%&#65533;WU&#65533;&#65533;V$&#65533;&#65533;M/<&#65533;&#65533;#&#65533;&#65533;pIN&#65533;&#65533;&#65533;He&#65533;EWYY`"NB}U&#65533;&#65533;?&#65533;&#65533;FHbc&#65533;CHFlL&#65533;C&#65533;EVM&#65533;I!gt{&#65533;M&#65533;&#65533;&#65533;0&#65533;&#65533;|&#65533;&#65533;&#65533;5&#65533;&#65533;&#65533;&#65533;k&#65533;&#65533;5&#65533;&#65533;'H&#65533;&#65533;&#65533;@&#65533;	FE&#65533;X&#65533;V\F&#65533;&#65533;s&#65533;&#65533;p&#65533;&#65533;s`&#65533;&#65533;a&#65533;p&#65533;@85&#65533;@&#1873;`&#65533;?&#65533;Nj3B &#65533;C!&#65533;&#65533;&#65533;{]&#65533; ":&#65533;&#65533;`&#65533;!&#65533;^2;=&#65533;&#65533;&#65533;&#65533;J&#65533;"%$1&#65533;%&#65533;+&#65533;&#65533;&#65533;c&|&#65533;&#65533;&#65533;?t&#65533;&#931;)
&#65533;&#65533;&#65533; &#65533;&#65533;C&#65533;?&#65533;D6&#1031;]D&#65533;&#65533;	5O&#65533;&#65533;&#65533;&#65533;>0&#65533;4&#65533;&#65533;ZY&#65533;;4&#65533;&#65533;4d&#65533;3x"&#65533;&#65533;!&#65533;D&#65533;
T@H`&#65533;&#65533;&#65533;&#521;AJ&#65533;"&#256;&#65533;&#65533;(E)&#65533;&#65533;&#65533;&#65533;&#65533;t5&#65533;h&#65533;B&#65533;&#65533;&#65533;x&#65533;&#65533;&#65533;}&#65533;&#65533;2&#65533;&#65533;&#65533;b`&#65533;5&#65533;&#65533;$`#Y&#65533;&#65533;@&#65533;&#65533;'&#65533;&#65533;&#65533;P20F	&#65533;&#65533;E&#65533;(&#65533;&#65533;(e&#65533;&&#65533;&#65533;&#65533;&#65533;&#65533;CmT&#65533;U4&#65533;r&#65533;7&#65533;&#65533;[J&#65533;6&#65533;@Glx&#65533;J&#65533;C&2&#65533;?`#&#65533;'@&#65533;&#65533;&#65533;+Q&#65533;cW&#65533;BM&#65533;a&#65533;&#65533;&#512;)1&#65533;	F$&#65533;&#65533;&#210;&&#65533;&#65533;?p&#65533;&#65533;&#65533;pK#&#65533;
&#65533;&#65533;*!&#65533;&#65533;QC'p&#65533;V&#65533;&#65533;L&#65533;&#65533;0&#65533;l&#65533;&#65533;&#1182;j&#65533;&#65533;\&#65533;"&#65533;&#576;a"&#65533;z&#65533;&#65533;&#65533;	&#65533;F&#65533;&#65533;9&#65533;v0Q&#65533;r&#65533;2d!dr&#65533;y&#65533;2&#65533;&#65533;&#65533;l(5`&#65533;B&#65533;@&#65533;&#65533; 	;&#65533;&#65533;&#65533;;S&#65533;@hQ&#65533;&#65533;&#65533;&#65533;&#65533;&#65533;&#65533;@&#65533; Y&#65533;r;#H&#65533;$&#65533;&#65533;G\&#65533;rh&#65533;&#65533;C&#65533;&#65533;&#65533;&#408;&#65533;&#922177;&#65533;C&#65533;?&#65533;)&#65533;2&#65533;L&#65533;7&#65533;R&#65533;2&#65533;&#65533;"&#65533;&#65533;&#65533;|&#65533;3&#65533;[,W&#65533;R&#65533;N&#65533;\&#65533;d&#65533;8&#65533;&#65533;&#65533;&#65533;&#65533;n4R9&#65533;h`&#65533;&#65533; i0&#65533;C&#65533;&#65533; E%&#65533;!&#65533;&#65533;&#65533;X&#65533;&#65533; uLwM&#1405;N!&#65533;&#65533;&#65533;u&#649;&#65533;&#65533;&#65533;&#65533;(J&#65533;&#65533;l&#65533; k"&#142;&#65533;@SbL^&#65533;&#65533;3&#65533;@&#65533;&#65533;A"&#65533;&#65533;&#65533;&#65533;&#65533;s&#263;
&#65533;&#65533;&#65533;&#65533; 8&#65533;&#65533;&#65533;&#65533;&#65533;(&#65533;b&#1057;&#65533;	&#65533;&#65533;&#65533;&7&#65533;&#65533;i&#1034;V&#65533;&#65533;&#65533;%h&#65533;&#65533;!x&#65533;&#65533;&#65533;5XA&#65533;# !&#65533;&#65533;&#65533;(A&#65533;&#65533;&#65533;D&#65533;'ddX&#65533;&#65533;41&#65533;L&#65533;0&#65533;&#65533;&#65533;&#65533;%-&#65533;#5o&#65533;&#65533;)R&#65533;#&#65533;K!&#1477;&#65533;&#65533;0&#167;&#65533;%d&#65533;E&#65533;&#65533;Nj&#65533;&#363;L&#65533;$&#65533;g&#65533;6&#65533;N!&#65533;r`U|Y&#65533;&#65533; J&#65533;&#65533;&#65533;&#65533;K&#65533;&#65533;&#65533;P&#65533;&#65533;Xy&#65533;zD&#65533;(<&#65533;&#65533;&#65533;bVY&#65533;By&#65533;&#65533;,&#65533;&#65533;&#1224;&#65533;>Lr&#65533;TT&#65533;&#65533;&#65533;p*&#65533;1&#65533;u1&#65533;&#65533;@:&#65533;&#65533;j&#65533;&#65533;t&#1961;&#65533;&&#65533;&#1688;&#65533;&#65533;&#65533;&#65533;?&#65533;&#65533;V&#65533;&#65533;&#65533;@&#65533;&#65533;&#65533;&#65533;&#65533;?&#65533;2#&#65533;@ B"&#65533;&#65533;&#65533;daa&#65533;CG$&#65533;&#65533;&#65533;&#65533;@&#65533;2R&#65533;&#65533;c#&#65533;&#65533;&#65533;@Fi&#65533;OP&#65533;&#65533;&#65533;&#65533;&#65533;&#65533;nR&#65533;&#65533;H6&#65533;<&#65533;p&#65533;yf9&#65533;Y61&#65533;}&#65533;#&#65533;&#65533;U&#65533;	&#65533;&#65533;NTa+<Kz&#65533;Y;#&#65533;&#65533;&#65533;!&#65533;&&#65533;&#65533;<&#65533;,p&#65533;Gg1&#65533;U `&#65533;&#65533;bLDGQ&#65533;&#65533;&#65533;&#65533;&#65533;)&F1&#65533;&#65533;&#65533;&#65533;&#65533;&#65533;o&#65533;:&#65533;1&#65533;&#65533;&#65533;&#65533;%u&#65533;&#65533;Hb&#65533;D&#65533;+4&#65533;&#65533;&#65533;&#65533;&#65533;2&#65533;0M&#65533;l&#65533;3&#65533;&#65533;9[+&#65533;P&#65533;&#65533; U&#65533;!*R&#65533;&#65533;&#65533;&#65533;j`&#65533;%8'&#65533;b:&#65533;&#65533;&#65533;2&#65533;@&#65533;
u&#65533;&#65533;N&#65533;c&#65533;&#65533;&#65533;N!b&#65533;ZB&#65533;:t4&#65533;yh&#65533;L$&#65533;&#65533;}&#65533;&#65533;&#514;	&#65533;&#65533;L`&#65533;&#65533;&#65533;3o&#65533;L $$&#65533;B&#65533;@&#65533;&#65533;Ra +6&#65533;,&#65533;&#65533;V&#65533;!&#65533;&#65533;`@&#346;&#539;:PVe&#65533;&#65533;@  K&#65533;&#1412;&#65533;&#65533;&#65533;&#65533;&#65533;&#65533;!&#65533;P&#65533;&#65533;&#65533;&#65533;&#65533;&#65533;&#65533;	(&#65533;4&#65533;&#65533;>wK[*n`&#65533;TC1y=#&#65533;]g`&#65533;;&#65533;&#65533;&#65533;F&#65533;b&#65533;&#65533;d&#65533;&#65533;]&#65533;M&#65533;&#65533;&#65533;X&#65533;;l<FAQ-&#65533;&#65533;&#65533;&#65533;3) &#65533;&#65533;P&#65533;&#65533;&#65533;&#65533;68&#65533;`Y&#874;&#65533;&#65533;&#65533;0,
n&#65533;0&#65533;`&#65533;t&#65533;V&#65533;p&#65533;d@Pr &#65533;B%I&#65533;+&#65533;+&#65533;u
p&#65533;E&#65533;&#65533;&#65533;s&#65533;&#65533;t&aP&#65533;?Z&#65533;&#65533;&#65533;&#65533;&#65533;O&#65533;&#65533;7&#65533;\&#65533;F" &#65533;0&#65533;0&#65533;9$&#65533;_&#65533;&#65533;a&#65533;&#65533;&#65533;"&#65533;&#65533;]F&#65533;<b&#65533;Z&#65533;&#65533;&#65533;Q&#65533;@&#65533;&#65533;&#65533;&#65533;m|&#65533;&#65533;&#65533;T&#65533;&#65533;&#65533;&#65533;&#65533;fD&#65533;&#65533;P&#65533;P&#65533;&#65533;Y!8P[*&#65533;,1&#65533;&#65533;6h< 1&#65533;2&#65533;(&#65533;&#65533;^@&#65533;V&#65533;P%N&#65533;@Pf&#65533;&#65533;&#65533;>&#65533;&#65533;P&#65533;!&#65533;&#65533;V&#65533;!`&#65533;i&#65533;j&#65533;&#65533;&#2032;&#65533;Pk&#65533;!7&#65533;&#65533;&#65533;. &#65533;|<&#65533;&#65533;!&#65533;&#65533;&#65533;&#65533;l&#65533;8&#65533;&#65533;8&#65533; &#65533;&#65533;S&#65533;&#65533;&#65533;&#65533;i&#65533;i&#65533;&#65533;05KeT&#1894;K&#65533;a&#65533;8 R&#65533;` UB&#65533;&#65533;&#65533;+&#65533;f&#65533;V&#65533;u&#65533;&#65533;&#65533;&#65533;&#65533;k&#65533;pj&#65533;&#65533;&#65533;&#65533;&#65533;pVp&#65533;V&#65533;;aVe<G&#65533;D&#65533;&#65533;eQ&#65533;5&#65533;0	A&#65533;y&#65533;L&#65533;TF&#65533;&#65533;0:&#65533;wq~&#738;4w&#65533;&#65533;1&#65533; 4&#65533; &#65533;L! ` &#65533;UB t
&#65533;ZC $&#65533;XBb`It&#65533;t&#65533;W 8&#65533;+&#1281;8VL&#65533;C:&#65533;%^&#65533;&#65533;;&#65533;Ci])&#65533;{!
)&#65533;
+&#65533;&#65533;&#65533;'&#65533;`Da4{&#65533;'&#65533;&#65533;)2 (R^s&#65533;(u')&#65533;&#65533;&#65533;d(&#65533;&#65533;~]("Vb&#65533;7&#65533; &#65533;&#65533;a&#65533;G&#65533;pGo&#65533;&#65533;&#65533;&#65533;&#65533;&#65533;&#65533;0&#65533;&#65533;x&#65533;&#9241;g
o&#65533;&#65533;&#65533;z&#65533;!z'&#65533;dz7Il
&s,C&#65533;&#610;b&#65533;&#1590;&#65533;r.&#1558;[tR&#65533;&#65533;&#65533;&#65533;&#1155;B9&#65533;-0&#65533;&#65533;`&#65533;#9&#65533; a T&#65533;&#65533;@1&#65533;&#65533;KC&#65533;T&#65533;}&#65533;A&#65533;&#65533;V&#65533;1{&#65533;g1phU0&#65533;LQ[&#65533;&#65533;&#65533;&#65533;&#65533;S&#65533;&#65533;g&#65533;&#65533;M&#65533;4u`&#65533;Mv63&#65533;Tf&#65533;9>&#65533;0&#65533;YP&#65533;(&#65533;h&#65533;'0&#65533;&#65533;&#65533;V&#65533;&#65533;i&#65533;k&#65533;O&#65533;&#65533;y~T>&#65533; &#883;&#65533;}&#65533;!L&#65533;uj`&#65533;&#65533;k&#65533;a6&#65533;&#65533;&#65533;!R&#65533; &#65533;&#65533;rdDy&#65533;&#65533;&#65533;1&#65533;l&#65533;S&#65533;q8&#934;&#65533;&#65533;&#65533;i&#65533;e&#65533;  -45&#65533;.&#65533;&#65533;R&#65533;&#65533;&#65533;A@&#65533;	B@ &#65533;&#65533;&#65533;&#65533;v&#65533;&#65533;&#65533;2r&#65533;p#&#65533;ku&#65533;&#65533;&#65533;&#1353;&#65533;xx!&#65533;&#65533;&#30592;&#65533;q	&#65533;! &#65533;&#65533;&#65533;&#65533;&#65533;0&#65533;HA&#65533;0&#65533;P&#65533;!O&#65533;&#65533; &#65533; 
&#65533;&#65533;&#1218;(a&#65533;&#65533;Y2 }&#65533;~&#65533;bQ%&#17145;&#65533;tDA$&#65533;J&#65533;t$&#65533;sZD&#65533;]&#65533;>&#65533;%7&#65533;%&#65533;pC	!&#65533;&#65533;u\^&#65533;\Ac&#65533;&#65533;{&#65533;&#65533;^_&#65533;~&#65533;&#65533;3&#65533;&#9092;&#65533;4V;&#65533;")( P)E&#65533;&#65533;&#65533;48&#65533; &#65533;aC`	&#65533;&#65533;	A&#65533;G&#65533;&#65533;&#65533;R`&#65533;Gs&#65533;1&#65533;&#65533;&#65533;y&#65533;&#65533;&#65533;&#65533;&#65533;&#65533;&#65533;y&#65533;r*&#65533;&#65533;H&#65533;&#65533;&#65533;&#65533;&#65533;&#65533;zab	&#65533; &#65533;&#65533;`&#65533;'r(&#65533;<&#65533;b&#65533;&#65533;d&#65533;qD&#65533;&#65533;
	&#65533;&#65533;&#65533;:&#65533;&#65533;9&#65533;&#1411;&#65533;&#65533;&#65533;&#65533;&#65533;&#65533;)|&#65533;&#65533;1"&#65533;$&#65533;jE&#65533;\&#65533;= 0&#720;&#65533;	`P[h&#65533;R!:R!C&#65533;&#65533;&#65533;&#65533;&#65533;&#65533;&#65533;&#65533;g&#65533;;&#666;^&#65533;t&#65533;xg&#65533;'&#65533;&#65533;B#v&#65533;$&#65533;g2&#65533;&#65533;&#65533;M`A&#65533;bE&#65533;65&#65533;S5uA5&#65533;9&#65533; T@&#65533;80P6&#65533;"&#65533;&#65533;qjg36$G"&#65533;&#65533;6&#65533;A&#65533;j&#65533;&#65533;&#65533;&#65533; &#65533;'&#65533;&#65533;
q&#65533;&#65533;0&#65533;*&#65533;+Sa&#65533;7&#65533;&#65533;&#65533;K&#65533;&#65533;&#65533;&#65533;	j1	&#65533;&#65533;&#65533;&#197;jp3a g&#65533;b@b	
&#65533;&#65533;jI/Y&#65533;!&#65533;`w&#65533;&#14768;#{&#65533;&#65533;BA&#65533;j%V&#65533;&#65533;o&#65533;	&#65533;i6q6}H?&#65533;j&#65533;&#65533;	"X#&#65533;h&#65533;W&#65533;X&#65533;B&#65533;yQ&#65533;&#65533;@^&#65533;0&#65533;D@&#65533;&#65533;&#65533;MpI&#65533;&#65533; r?&#65533;}&#65533;k%J&#65533;&#65533;W &#65533;hN_&#65533;U!C X&#65533;#&#65533;+ j@ @&#65533;E&#65533;#@"$&&#65533;&#65533;5&#65533;8&#248;&#65533;@&#1253;&#65533; 8&#65533;}6&#65533;&#65533;e&#65533;&#65533;@&#65533; C_&#65533;\PD	!<&#65533;4C&#65533;'&#65533;&#65533;E&#65533;&#65533;?h&#65533;'E&#65533;E&#65533;&#1088;*&#65533;a&#65533;&#65533;2e{&#65533;&#65533;&#65533;^&#65533;a#6&#65533;&#65533;G~&#65533;&#65533; &#65533;&#65533;&#65533;&#65533;l:&#65533;&#65533;
&#1227;:&#65533;&#65533;&#65533;u&#65533;`&#65533;y&#65533;Ga&#65533;&#65533;H&#65533;&#65533;xm&#65533;&#65533;&#65533;$FlY(&#65533;&#65533;&#65533;&#65533;G&#65533;&#65533;&#65533;&#65533;&#65533;	&#65533;#&#65533;&#65533; &#65533;\&#65533;&#65533;&#65533;&#65533;&#65533;0&#65533;&#65533;}
7&#65533;&#65533;&#65533;&#65533;Q&#65533;U&#65533;&#65533; &#65533;#&#65533;g UB34&#65533;&#65533;w&#65533;&#65533;&#65533;&#65533;goF3&#65533;4Bq&#65533;&#65533;&#65533;&#65533;$ &#65533;&#65533;&#65533;&#65533;&#65533;&#65533;R)x9$&#65533;hXS&#65533;&#65533;o&#65533;&#65533;&#65533;D0
&#65533;&#65533;>&#1574;C/"H&#65533;IQe6&#65533;<&#65533;i&#65533;&#363;&#65533;l&#65533;j&#65533;}7(&#65533;&#65533;&#65533;&#65533;T
&#65533;L&#65533;&#65533;c	Q&#65533;&#65533;&#65533;&#65533;890&#65533;&#65533;&#65533;&#65533;S&#65533;]h&#65533;%&#65533;9&#65533;&#65533;&#65533;&#65533;p/)0&#65533;8o&#65533;V+&#65533;OW&#65533;&#65533;&#65533;&#65533;f#"Q&#65533;$P&#65533;l&#65533;7&&#65533;2Ob&#65533; &#65533;&#65533;&#267;&#65533;&#65533;P&#65533;&#65533;&#65533;	1 jKk&#65533;XQ&#65533;&#65533;q?&#65533;&#65533;&#65533;8Y&#65533;/WF&#65533;&#65533;~+&#65533;&#768;
&#65533; _&#65533;"&#65533;d&#65533;&#65533;&#65533;P-0	&#65533;9R&#65533;&#31882; [ &#65533;&#65533;L&#65533;&#65533;&#65533;t&#65533;&#65533;`q&#65533;&#65533;[&#65533;&#65533;>&#65533;ef&#65533;&#65533;&#65533;=d\&#65533;f&#65533;.F&#65533;&#65533;&#65533;]<`M_q&#65533;^&#65533;/p"&#65533;&#1664;WT&#65533;&#65533;P&#65533;&#203;&#65533;T4&#1760;wb4e&#65533;&#65533;p&#65533;
&#65533; &#65533;&#65533;@ {&#65533;&#65533;0&#65533;orn&#65533;&#65533;y&#65533;&#65533;	r&#65533;&#65533;&#65533;&#65533;G#V&#65533;&#65533;l&#65533;&#6225;&#65533;	yj&#65533;g#&#65533;&#65533;&#65533;V&#65533;X&#65533;&&#65533;	&#65533;b&#65533;&#65533;)&#65533;r &#65533;&#65533;z&#65533;2&#65533;&#65533;	@	&#65533;&#65533;&#65533;&#65533;&#65533;&#65533;&#65533;&#65533;
&#65533;&#65533;&#1235;&#65533;&#65533;d-&#65533;,P	 &#65533;&#65533;&#65533;LT&#65533;U6R&#1642;&#65533;6&#65533;!}x&#65533;V&#65533;{&#65533;&#65533;t&#186;t8d&#65533;&#65533;uV&#65533;&#65533;t&#65533;&#65533;&#65533;&#65533;0&#65533;f&#65533;dO&#65533;&#65533;&#138;K1&#65533;Z!s	1&#65533;&#65533;	&#65533;&#65533;M&#65533;a;= &#65533;&#1048;#&#65533;o&#65533;8&#65533;&#65533;&#65533;&#65533;QpmY&#65533;&#65533;&#65533;w&#65533;"&#65533;	&#65533;&#65533;&#65533;97k\&#1440;*S&#65533;8	Q&#65533;&#65533;&#65533;l&#65533;s#&#65533;&#488;&#65533;.U&#65533;&#65533;X8&#515;|=&#65533;&#65533;|&#65533;%&#65533; 
P&#65533;'*&#65533;t&#65533;R,&#65533;&#65533;&#65533;*&#65533;g&#65533;z&#65533;E&#65533;X&#65533;!l &#65533;&#65533;&#65533;&#65533;E&#65533; &#65533;9&#65533;&#65533;&#65533;&#65533;&#65533;&#65533;&#65533;&#65533;&#65533;&#65533;P&#65533;z&#65533;&#65533;1&#65533;&#65533;Xb&#65533;&#65533;&#65533; &#65533;	&#65533;
&#65533;&#65533;&#65533;	6&'&#776;&#65533;Y~&#65533;&#65533; (Gq,8@ ~}&#65533;&#65533;&#65533;	&#65533;&#65533;2&#65533;&#65533;&#65533;&#65533;`&#65533;P&#65533;
4 C&#65533;N
&#65533;&#65533;&#65533;9b@&#65533;&#65533;&#65533;&#65533;8&#65533;{
a&#65533;5i0&#65533; &#65533;q	_&#65533;\&#65533;`C&#741;&#961;&#65533;C&#65533;&#65533;[g&#1069;&#65533;&#65533;&#65533;R&#65533;8&#65533;&#65533;2&#65533;;a)&#65533;&#65533;&#1071;BVjO;&#65533;&#65533;	&#65533;(]:b=&#65533;a&#65533;	N0&#65533;f&#65533;	&#65533;`&#65533;&#976;&#65533;&#65533;o0&#1536;`/]&#1240;&#65533;`&#65533;&#65533;&#65533;xz&#65533;&#65533;&#65533; ~&#65533;&#65533;
&#65533;ppo`&#65533;/n&#65533;&#1373;M]{&#65533;B&#65533;&#1082;&#65533;S&#65533;p&#65533;[&#65533;e&#65533;&#1571;&#65533;&#65533;&#65533;&#65533;&#65533;&#65533;&#65533;+&#65533;&#65533;"Wd&#65533;&#65533;, l
q04&#65533;&#65533;)e<&#65533;&#65533;&#65533;mm&#65533;q=&#65533;S&#1483;&#65533;
&#65533;&#65533;&#65533;\&#65533;<&#65533;&#65533;&#65533;K&#65533;9&#65533;-&#65533;D&#65533;pF)&#65533;&#65533;&#65533;&#65533;&#1523;v	3/&#65533;&#65533;&#65533;&#65533;&#65533;&#65533;\&#65533;NW&#65533;H&#65533;&#65533;M\5&#65533;&#65533;h&#65533;&#65533;4o!&#65533;&#65533;o&#65533;&#65533;&#65533;&#65533;&#65533;&#65533;&#65533;&#65533;&#65533;!Q&#65533;&#65533;&#65533;&#65533;&#65533;&#65533;0o&#65533;&#65533;q&#65533;&#65533;&#65533;&#65533;&#65533;.&#65533;6&#65533;	&#65533;9&#65533;&#65533;8GH&#65533;&#65533;Q &#65533;&#65533; 	Q&#65533;&#65533;}&#65533;&#65533;&#65533;&#65533;&#65533; &#65533;&#1804;&#65533;TB&#65533;;&#65533;&#65533;f
&#65533;b&#994;&#65533;&#65533;&#1693;&#65533;k&#65533;Q;&#65533;&#65533;&#65533;)PL{&#65533;&#65533;&#65533;;&#65533;&#65533;&#65533;'wr&#65533;&#65533;&#65533;&#65533;Or&#678;|&#65533;&#65533;>&#65533;Z&#65533;&#65533;q &#65533;&#65533;&#65533;&#65533;&#65533;<&#65533;&#65533;&#65533;&#65533;&#767;&#65533;<YP+&#65533;z&#65533;{&#65533;	!&#65533;?Q48&#65533; &#65533;<0.:&#1533;@"&#65533;
~&#65533;&#65533;3|&#65533;&#65533;&#65533;&#65533;&#65533;&#65533;&#65533;[J&#65533;2[&#65533;&#65533;&#373; &#65533;e5&#65533;C&#65533;A n@V8z	I[2&#65533; &#65533;&#65533;Ev&#65533;&#65533;.&#65533;&#65533;J&#65533;&#65533;R&#65533;C&#65533;&#65533;&#65533;&#65533;&#65533;&#65533;&#207; &#65533;u'&#65533;&#65533;;w&#65533;ROQ&#65533;@&#65533;&#65533; $&#65533;&#65533;&#65533;&#65533;&#65533;	&#65533;?&#65533; &B&#65533;&#65533;`f&#65533;&#65533;+
c&#65533;	/]&#65533;&#65533;&#65533;&#65533;&#65533;`'&#65533;	&#65533; &#65533;wj
&&#1821;FtU&#65533;&#65533;&#65533;&#65533;*&#65533;1&#65533;1&#65533;&#65533;P&#65533;&#65533;&#65533;BF,
&#65533;&#65533;"&#65533;&#65533;&#65533;?&#65533;&#65533;&#65533;&#65533;'&#65533;&#65533;"&#65533;&#65533;1&#1321;aA95&#65533;1&#65533;&#65533;I&#65533;)U&#65533;d&#65533;&#65533;&#65533;&#65533;K&#65533;1e&#65533;\&#65533;&#65533;&#65533;&#65533;&#65533;n&#65533;&#65533;y&#65533;&#65533;J&#65533;x&#65533;3DP&#65533;&#65533;&#65533;'	&#65533;&#752;&#65533;aS&#65533;&#65533;&#65533;&#65533;@U&#65533;&#1222;S&#65533;f}&#65533;&#65533;&#1391;(]&#65533;@%&#65533;&#65533;&#65533;4&#65533;&#65533;&#65533;a&#65533;8b&#65533;x&#65533;&#65533;&#65533;&#65533;&#65533;&#1448;!&#65533;&#65533;?S}&#65533;&#65533;&#65533;&#65533;Q&#65533;&#65533;]j<&#65533;&#65533;&#65533;/&#65533;i$"&#65533;&#65533;
&#65533;y&#65533;&#65533;0&#65533;G&#65533;2&#65533;A&#65533;&#65533;W&#65533;&#65533;.@$8&#65533;a$D&#65533;,&#65533;&#65533;~&#65533;5&#65533;A&#65533;&#65533;9Qv&#1279; 4&#65533;&#65533;2 !&#65533;K&#65533;/? &#65533;&#65533;}2&#65533;cY&#65533;&#65533;&#65533;&#65533;&#65533;4&#65533;&#65533;&#65533;&#65533;?)&#65533;&#65533;B&#65533;y&#65533;&#65533;&#1407;4&#65533;/&#65533;&#65533;&#65533;&#65533;<&#65533;0b&#19797;&#65533;$&#65533;&#65533;&#65533;$&#65533;f!H&#65533;&#65533;&#65533;&#65533;M R&#65533; &#65533;&#65533;&#65533;&#65533;E&#65533;0&#65533;&#65533;&#65533;&#65533;!&#65533;&#65533;:@&#65533;+&#65533;&#65533;c&#65533;iC&#65533;&#65533;&#442;&#65533;g5&#65533;&#65533;&#65533;&#65533;&#65533;&#65533; &#65533;N
&#342;&#65533;&#65533;&#65533;&#65533;&#65533;&#65533;&#65533;&#65533;0&#65533;&#65533;&#65533;p(&#65533;@&#644;&#65533;+
&#65533;
4&#65533;Ac&#65533;A&#65533;$&#65533;<e%2&#65533;ph :&#65533;!&#65533;R&#65533;I&#65533;+q&#65533;&#65533;&#65533;>&#65533;&#65533;B&#65533;i&#65533;&#65533;,tpH&#65533;`'&#65533;&#65533;&#65533;B
b&#65533;&#65533;&#65533;P&#65533;&#65533;&#65533;
9P@	&#65533;p8&#65533;&#65533;3&#65533;B	E*&#65533;%&#65533;&#65533;&#65533;&#65533;D&#65533;&#65533;&#65533;`&#65533;&#65533;&#65533;&#65533;(&#65533;&#65533;X&#589;K&#65533; &#65533;&#65533;|p&#65533;&#1431;&#65533;&#65533;	&#65533;8&#65533;&#65533;
!(QXm(&#65533;6k&#65533;D&#65533;&#65533;&#65533;jTx0&#65533;&#1178;&#65533;&#65533;
&#65533;^P&#65533;&#65533;&#65533;lPi2&#65533;&#65533;Rq'&#65533;!&#65533;&#65533;&&#65533;C&#65533;Iy3&#65533;&#65533;l^E	Q&#65533;}%&#176;&#1487;7Ly&#65533;&#65533;Xj&#65533;&#65533;>&#65533;A&#65533;&#65533;7&#65533;ycb&#65533;M&#65533; &d2&#65533;&#65533;&#65533;d&#65533; &#65533;@&#65533;&#6097;c&#65533;&#65533;&#65533;B&#65533;&#65533;&#65533;iPD&#65533;cb&#65533;S	H':&#65533;&#65533;&#65533;.&#65533;&#65533;&#65533;(&#65533;&#65533;\"(i=&#65533;&#65533;6&#65533;h&#65533;[&#65533;&#65533;&#65533;&#65533;Rj&#1697;&#65533;&#65533;;&#65533;&#65533;&#65533;&#65533;N),&#65533;&#65533;
&#65533;&#65533;&#65533;x&#65533;&#65533;UH		&#65533;4&#65533;&#65533;&#65533;&#55284;K{H&#65533;&#65533;&#65533;&#65533;&#65533;&#65533;&#65533;F&#65533;&#65533;&#65533;&#65533;!&#65533;	B&#65533;P^&#65533;&#65533;&#65533;*b&#65533;a&#65533;iN&#65533;,3eI&#65533;A&#65533;&#65533;&#65533;I&#65533;&#65533;$&#65533;&#65533;&#65533;,&#65533;&#65533;&#65533;&#65533;B&#65533;'&#65533;&#65533;Q&#65533;&#65533;&#65533;&#1650;!&#65533;H"&#65533;&#42498;H&#65533;&#65533;z&#65533;!B&#65533;Z&#1017142;&#65533;&#65533;&#65533;&#65533;&#65533;&#65533;&#65533;&#65533;&#65533;<8&#65533;A&#65533;Qr 4/i&#65533;g&#65533;&#65533;&#65533;&#65533;&#65533;FA&#65533;&#65533;&&#65533;&#65533;i&#65533;&#65533;g&#65533;M h&#65533;&#65533;"&#65533;&#65533;&#65533;&#65533;&#65533;&#65533;	&#65533;&#65533;&#65533;,&#65533;&#65533;&#65533;+PD&#65533;
,&#65533;&#65533;E0&#65533;&#65533;&#65533;&#65533;(&#65533;&#65533;&#65533;hxp&#65533;&#65533;&#65533;!c&#65533;8A&#65533;#&#65533;us0&#65533;:p&#1479; Le*&#1384;&#65533;&#65533;#&#65533;G&#65533;&#65533;u&#65533;&#65533;&#65533;  &#65533;&#65533;&#65533;&#65533;#eLjH&#65533;&#65533;Pah&#65533;B&#65533;,5&#65533;K+HA&#65533;&#65533;&#65533;!- HL&#65533;
&#65533;&#65533; &#65533;&#65533;&#65533;=U&#65533;B/&#65533;@B&#65533;a&#65533;&#65533;4&#65533;&#65533;&#65533;%&#65533;2&#65533;)&#65533;&#65533;Q\&#65533;[&#65533;&#65533;&#65533;&#65533;&#65533;&#256;'&#65533;(B	B&#65533;&#65533;&#65533;&#1088;&#65533;!}&#65533;J.p|%&#65533;"&#65533;	Nb+\&#65533;	\ &#548;&#65533;&#65533;&#65533;/&#65533;dGPU!&#65533;5&#65533;E&0&#65533;!%8&#65533;`+2&#65533;&#65533;&#65533;f&#65533;o&#65533;o$xA&#65533;&#65533;c&#65533;&#65533;&#65533;&#65533;p&#65533;	?&#1035;^&#65533;&#644;&#65533;&#65533;&#65533;&#65533;a` &6&#65533;&#65533;.xB&#65533;2&#65533;A6|&#65533;	&#65533;Q&#65533;<0&#65533;)x&#65533;i&#65533;&#192; e&#65533;&#65533;!&#65533;&#65533;
&#65533;C&#65533;&#65533;&#65533;&#65533;&#1736;Ee<&#65533;&#65533;&#65533;T&#65533;3&#65533;&#65533;&#65533;y%hA&#65533;&#65533;&#65533;&#65533;&#65533;&#65533;x-&#1629;C&#65533;&#65533;P&#65533;h&#65533;:=r&#65533;W&#65533;&#65533;5tP<Y&#65533;K0&#65533;&#65533;&#189; &#65533;I&#65533;H&#65533;uR&#65533;&#65533;op&#65533;[&#65533;&#65533;7Y2&#65533;&#65533;QQcV&#65533;&#65533;f&#65533;p&#65533;#&#65533;&#65533;&#65533;@g&#65533;&#65533;&#65533;&#65533;A&#65533;0&#65533;rF`jk&#65533;&#65533;9#&#65533;&#65533;rO%&#65533;mlc&#65533;&#65533;&#65533;&#65533;t&#35016;&#65533;r&#65533;e 8Uk&#65533;&#65533;&#65533;&#65533;&#65533;!N&#65533;&#65533;U&#65533;&#65533;&#65533;&#65533;P&#452;&#65533;KI&#65533;&#65533;&#65533;&#65533;!OyA1h_&#65533;&#65533;&#65533;&#65533;&#65533;c$&#65533;D&#65533;&#65533;=&#65533;Poz<:&#65533;n"R&#65533;  &#65533;A&#65533;0&#65533;&#65533;A&#65533;&#65533;&#65533;&#65533;^dOEr&#65533;Hp@&#65533;&#65533;&#65533; '&#65533;L<
&#65533;&#65533;&#65533;GR&#65533;`@BBa0&#65533;!&#65533;&#65533;	&#65533;&#65533;&#65533;t#6$&#65533;!&#65533;&#65533;C%&#65533;&#65533;J&#65533;&#65533;!d h@C&#65533;&#65533;$Z &#65533;&#65533;&#65533;&#65533;|&#65533;D&#65533;&#65533;&#65533;7&#65533;&#65533;@&#65533;&#65533;&#65533;&#65533;\u)T&#65533;d&#65533;&#65533;&#65533;&#65533;*&#65533;&#65533;&#65533;D&#65533;&#65533;&#65533;&#65533;&#65533;G&#65533;@@&#65533;mQ&#65533;[P&#65533;&#65533;&#65533;&#65533;@&#65533;!&#65533;&#65533;G&#65533;&#65533;&#65533;&#65533;&#65533;&#65533;!Ax&#65533;&#65533;PbaZu&#42060;l&#65533;&#65533;e"
&#65533;|&#65533;U&#65533;&#65533;&#65533;O&#65533;-&#65533;rqP&#65533;&#65533;6T&#65533;&#65533;mL&#65533;BPGc
R&#1442;\&#65533;&#549;.&#65533;u
&#65533;`&#65533;&#65533;;&#65533;)&#65533;n`C&#65533;J&#65533;&#65533;&#65533;&#65533;&#65533;&#729;&#65533;&#65533;B&#65533;<1&#65533;M&#65533; &#65533;&#405;&#65533;&#65533;&#1526;$&#65533;&#65533;
NP<&#65533;D&#65533;&#65533;&#65533;&#506;&#65533;yO&#65533;p&#65533;&#65533;&#65533;&#65533;&#65533;&#65533;&#65533;52&#65533;&#65533;o&#65533;3&#65533;@&#65533;|&#65533;8B0&#65533;&#65533;5e$&#65533;!&#65533;hH.&#65533;&#65533;WHGZ&#65533;6&#65533;&#65533;y&#65533;&#65533;Ri&#65533;X&#65533;%&#65533;&#65533;&#65533;Q&#65533; &#65533;&#65533;8&#65533;!&#65533;9&#65533;D!&#65533;&#65533;:&#260;&&#65533;E/&#65533;&#65533;&#1082;&#65533;[T&#65533;&#65533;	&#65533;h&#65533;2#&#65533;&#65533;&#65533;c7&#65533;&#65533;%/y)a&#1240;&#65533;&#65533;hn&#65533;&#65533;exj8e&#65533;&#65533;!1(*(&#65533;&#65533;&#65533;&#65533;&#65533;NF Ek<'A&#65533;j&#65533; A&#65533;&#65533;a&#65533;&#2032;N&&#65533;&#65533;Z&#65533;&#65533;&#65533;&#65533;5v&#65533;)5Ssd&#65533;o=&#424;&#1160;&#65533;t%o&#65533;M&#65533;*i&#65533;?&#65533;&#65533;&#65533;OC&#65533;w&#65533;&#65533;&#65533;&#65533;&#65533;#&#65533;@&#65533;R&#65533;d
&#65533;H&#65533;JP&#1606;&#65533;&#65533;&#65533;yg&#65533;x&#65533;&#65533;s&#65533;&#65533;&#65533;t&#65533;W-KYj	&#65533;&#65533;<K&#65533;&#65533;!RV&#65533;P&#65533;&#65533;&#65533;&#65533;&#65533;&#65533;&#65533;m&#65533;&#65533;&#65533;&#65533;61&#65533;(\&#65533;qUr&#65533;&#65533;&#65533;&#65533;&#65533;&#65533;&#65533;&#65533;r%&#65533;&#65533;"&#65533;&#65533;)&#65533;0&#65533;&#65533;&#65533;&#65533;&#65533;C&#65533;K:&#65533;&#65533;&#65533;&#65533;&#65533;	&#65533; &&#65533;4Z&&#65533;q'vX&#65533;T{&#65533;&#65533;&#65533;&#65533; 7@`&#65533;&#65533;&#65533; P&#65533;&#65533;&#65533;&#65533;Ab<&#65533;g&#65533;&#65533;}&#65533;1&#65533;I&#65533;p
1>&#65533;N&#65533;&#65533;&#65533;?b&#65533;~(~&&#65533;&#65533;&#65533;&#65533;bPb&#65533;&#65533;&#65533;!A.+x&#736;Y&#65533;M4xt&#65533;[&#65533;z&#65533;&#65533;j&#65533;&#1976;&#65533;`&#65533;P&#65533;&#65533;&#65533;&#65533;	Q&#65533;+&#65533;&#65533;&#65533;&#65533;&#65533;'g&#65533;&#65533;13&#65533;&#65533;7&#65533;`&#65533;q&#65533;'&#65533;e.s&#65533;&#65533;&#65533;&#65533;&#65533;&#65533;&#65533;M&#65533;&#65533;V&#65533;&#65533;	bP&#65533;&#65533;&#65533;&#65533;&#65533;&#65533;&#65533;&#65533;8C&#65533;X<{&#65533;&#65533;&#65533; !`&#65533; &#65533;&#65533;s&#65533;&#65533;88&#65533;8&#65533;&#65533;$&#65533;&#65533;&#65533;&#65533;&#65533;&#65533;1&#65533;&#65533;&#65533;@\&#65533;
&#65533;r&#65533;J&#65533;&#65533;&#65533;a&#65533;&#65533;ig&#65533;Ez&#65533;&#65533;&#65533;uk&#65533;V&#65533;&#65533;V;7;&#65533;(&#65533; ;&#65533;	8&#65533;&#1065;*&#65533;&#65533;&#65533;"C&#65533;)&#65533;@&#65533;&#65533;&#65533;&#65533;&#65533;P&#65533;&#65533;)&#65533;Y&#65533;&#65533;&#65533;&#336;&#65533;&#65533;&#65533;k#&#65533;&#65533;h i3);&#65533;&#65533;&#65533;&#65533;&#65533;#p*&#65533;&#65533;3&#65533;&#65533;&#1408;&#65533;o[C#&#65533;&#65533;e&#65533;&#65533;&#65533;&#65533;&#65533;&#65533;!&#65533;&#65533;)&#65533;&#65533;a
v&#65533;&#65533;&#65533;&#65533;&#1361;&#65533;&#65533;&#65533;+&#65533;&#65533;u P&#65533;_X&#65533;0&#65533;:	JK&#65533;&#65533;&#65533;&#65533;&#65533;&#65533; 	&#65533;x8&#65533;&#65533;N&#65533;AP&#65533;(&#65533;8 &#65533;&#65533;&#65533;q&#65533;)HT&#65533;V&#65533;&#65533;&#65533;&#65533;9N&#65533;,&#65533;&#65533; E&#7110;&#65533;P!`&#65533;!P &#1104;.D	&#65533;&#65533;&#563;&#65533;i&#65533;&#65533;&#65533; &#1770;-&#65533;&#65533;&#65533;!&#65533;`,LX&#65533;`&#65533;&#65533;&#65533;@&#65533;!4&#65533;+P.&#65533;K&#65533;&#65533;s&#65533;=&#65533;;%&#65533;&#65533;=&#65533;&#65533;&#65533;&#65533;&#65533;&#65533;&#65533;1&#65533;&#65533;&#65533;[ &#65533;B0&#65533;&#65533;  >P4&#65533;D/<"&#65533;A&#65533;"
0%T&#65533;&#65533;#&#65533;&#65533;&#65533;&#65533;&#65533;P&#65533;&#65533;0'&#65533;&#65533;&#65533;K&#65533;#i&#65533;5&#65533;&#65533;&#65533;;&#65533;&#65533; &#65533;O&#65533;&#65533;#&#65533;X&#65533;&#65533;[&#1363;&#65533;#&#1572;&#65533;h&#65533; &#65533;&#65533;&#65533;6kQ1&#65533;&#65533;;UJ&#65533;&#65533;&#65533;;&#65533;i0x&#65533;&#65533;&#65533;ZH&#65533;Z&#65533;&#65533;&#65533;&#65533;]R&#65533;&#65533;&#65533;&#65533;>&#65533;&#65533;>&#65533;&#65533;&#65533;&#65533;{2&#65533;{&#65533;&#65533;&#65533;SQ&#65533;2mB?&#65533;c&#65533;a8&#65533;&#65533;+&#65533;&#65533;&#65533;&#65533;&#65533;
&#1585;&#65533;4&#65533;Z&#65533;&#65533;&#65533;D>&#65533;&#65533;K&#65533;&#65533;&#65533;X&#65533;n&#65533;2&#65533;&#65533;wXC&#65533;0&#65533;&#65533;" X&#65533;&#1538;&#65533;&#65533;b(&#65533;-&#1538;&#65533;&#65533;&#65533;@K&#65533;L&#65533;t&#65533;&#65533;&#585;&#65533;?&#65533;&#65533;0H&#65533;&#65533;Z&#65533;&#65533;&#65533;-&#65533;&#65533;(T&#65533;
&#65533;&#65533;
V&#65533;(&#65533;9	&#65533;!*&#530;&#65533;&#65533;,&#65533;&#65533;&#631;8&#65533;&#65533;&#65533;&#65533;&#65533;&#65533;"&#65533;6&#65533;&#65533;&#65533; &#65533;'&#65533;1&#65533;)N&#65533;i&#65533;&#65533;&#65533;&#65533;&#65533; &#65533;&#65533;h&#65533; &#65533;&#65533;&#65533;&#65533;B&#65533;G &#65533;j&#65533;aj&#65533;&#65533;&#1142;&#65533;`C&#65533;&#65533;[ 8&#331;#&#65533;>\7&#65533;i7?&#65533;&#65533;8+&#65533;&#65533;&#65533;O&#65533;&#65533;&#65533;p(&#65533;&#65533;&#65533;2(&#65533;&#65533; &#65533;&#65533;&#65533;&#65533;&#65533;&#65533;@)pA)&#65533;&#65533;0AM&#65533;Le&#65533;&#65533;&#65533;&#65533;&#1054;&#65533;9&#65533;&#65533;8&#65533;k&#65533;Q&#65533;h.&#65533;&#65533;&#65533;	&#65533;&#65533;&#65533; * H 0&#65533;	a&#65533;y&#65533;&#65533;/&#65533;B0&#65533;&#65533;&#65533;Z&#65533; a&#792;&#65533;&#65533;&#65533;8&#1154;&#65533;@F&#65533;&#65533;5l&#65533;&#65533;&#1056;g&#65533;&#65533;&#65533;P&#65533;&#65533;&#65533;"&#65533;&#65533;7B`&#65533;X&#65533;&#65533;&#65533;"MS&#65533;&#65533;:&#65533;z&#65533;&#65533;9&#65533;<&#65533;&#65533;(;&#65533;&#65533;@"&#65533;&#65533;&#65533;X 0u'&#65533;i&#65533;w(@<&#65533;&#65533;&#65533;&#65533;z&#65533;"@I&#65533;&#65533;&#65533;"HKx&#65533;L&#65533;&#65533;@#\&#65533;&#65533;&#65533;j&#65533;V&#65533;E&#65533;J&#65533;&#65533;&#65533;3&#65533;&#65533;{&#65533; N&#676;&#65533;( H&#65533;&#65533;s&#65533;&#65533;t&#65533;<&#65533;;&#65533;~(
&#65533;h&#65533;I	&#65533;D&#65533;&#65533;UU&#65533;N&#65533; &#65533;ix&#65533;&#193;<0&#65533;s&#584;&#65533;m&#65533;&#65533;|&#65533;&#65533;s&#65533;X&#65533;%&#1731;J&#65533;Jl&#65533;&#65533;'A.l.&#52951;o&#65533;>y&#65533;&#65533;&#65533;&#65533;&#1062;&#65533;+&#65533;2&#65533;&#65533;&&#65533;&#65533;&#65533;&#65533;S	&#65533;C&#65533;&#65533;&#65533;&#1031;&#65533;&#65533;&#65533;&#65533;&#65533;&#65533;&#65533;&#36821;&#65533;[&#65533;&#65533;-&#65533;&#65533;S&#65533;&#65533;I&#65533;&#1551;&#65533;&#65533;`iNz&#65533;&#705;&#65533;X&#65533;&#65533;	&#65533;&#65533;	&#65533;Y&#65533;&#65533;	&#65533; &#838;&#65533;&#65533;&#65533;&#65533;|A&#65533;x&#65533;&#1817;&#65533;&#65533;&#1056;&#65533;l&#65533;{S&#65533;&#65533;(&#65533;&#65533;&#65533;QY&#1784;&#65533;S&#65533;vh&#65533;$&#65533;&#65533;&#65533;&#65533;&#65533;&#65533;T&#65533;Y*&#65533;&#65533;	6&#65533;&#65533;&#65533;QN&#65533;c6&#65533;&#1031;4&#65533;c3&#65533;&#65533;"&#65533;&#65533;&#65533;&#65533;&#65533;&#65533;&#65533;4&#65533;&#65533;x&#65533;2&#65533;&#65533;&#65533;l&#65533;&#65533;&#65533;6&#65533;&#65533;$&#65533;&#65533;&#65533;h&#65533;&#65533;&#65533;p,&#1089;&#65533;&#65533;&#65533;&#65533;&#65533;C&#65533;$&#65533;p&#65533;w&#65533;O&#65533;P}&#65533;a&#65533;&#65533;t&#65533;&#65533; J&#65533;&#65533;&#65533;&#65533;YY&#65533;&#65533;&#65533;&#65533;&#65533;X&#65533;=&#65533;&#65533;&#65533;&#65533;&#65533;P&#65533;&#65533;&#65533;&#47010;p&#65533;&#65533;{&#65533;4`&#1109;xQU&#65533;&#65533;&#65533;SEq&#469;&#65533;9&#65533;{&#65533;"&#321;I&#65533;&#65533;i&#65533;&#65533;&#65533;qK&#65533;&#65533;&#65533;x:&#65533;}
&#130;6Y5&#65533;&#65533;&#1105;&#65533;&#65533;H:B&#65533;&#65533;&#65533;&#65533;+&#65533;&#65533;&#65533;&#65533;u  &#65533;r&#65533;ul&#65533;8&#65533;!&#65533;X&#65533;&#65533;&#65533;&#65533;#"{&#65533;!&#65533;&#65533;^ x&#65533;AP&#65533;@K&#65533;&#65533;&#65533;&#65533;"&#65533;zj&#65533;&#65533;&#1734;\&#65533;&#65533;&#65533;!&#65533;&#65533;&#65533;?y&#65533;&#65533;8;	&#65533;Q&"@&#65533;P93z#&#65533;T0S&#65533;`&#1415;&#65533;&#65533;%&#65533;&#65533;<&#65533;&#65533;&#65533;&#65533;&#65533;&#65533;&#65533;&#65533;&#65533;J&#11069;S&#65533;jYV&#65533;&#65533;&#65533;m&#65533;&#65533;h&#674;Dai&#65533;[2&#65533;\&#65533;!&#65533;&#645;x&#65533;nW$#l&#65533;&#65533;&#766;&#65533;4&#65533;r&#65533;1N&#65533;'&#434;.&#65533;2/+&#65533;!5&#65533;j&#65533;i&#65533;&#1491;&#65533;&#65533;q&#65533;4+&#1555;h&#65533;&#65533;&#65533;6K!&#65533;O(9k/rS0&#65533;.&#65533;&#65533; 'h&#65533;Cr&#65533;}j&#65533;&#65533;&#65533;'V	&#65533;C&#65533;&#65533;&#65533;&#65533;\A&#65533;&#1574;)&#65533;&#669;\&#1076;&#65533;&#65533;P5&#65533;&#65533;Q&#65533;&#65533;&#65533;-&#65533;&#65533;
&#65533;&#65533;&#65533;`&#65533;&#65533;&#65533;&#65533;Gz&#65533;q&#65533;&#65533;]&#65533;&#65533;
&#1696;&#65533;NBY&#65533;^s&#65533;&#65533;&#65533;&#65533;&#65533;!&#65533;&#65533;&#65533;VN&#65533;&#65533;J2&#65533;WV&#65533;1).,S`-&#65533;QY&#65533;)&#65533;!	8&#1769;
L&#65533;&#65533;&#1392;&#65533;&#65533;aC&#65533;&#65533;&#1235;p\&#65533;&#65533;jN+&#65533;8+&#65533;&#65533;&#65533;&#65533;@&#1031;@&#65533;&#65533;0 "1 &#65533;e&#65533;4
du&#65533;&#65533;&#65533;&#65533;&#65533;&#65533;&#65533;w&5&#65533;*&#65533;hX*&#65533;&#65533;E&#65533;`9>&#65533;)&#1055;U&#65533;&#65533;&#65533;&#65533;&#65533;&#65533;&#65533;hh&#65533;x&#65533;&#65533;&#65533;(&#65533;	&#65533;Z@&#65533;>&#65533;&#65533;j|4&#65533;Z^j&#65533;h\&#65533;^R&#65533;&#65533;&#65533;&#65533;&#65533;&#65533;w&#1550;
v&#65533;q&#65533;&#65533;8X&#1238;&&#65533;Qp&#1222;x&#65533;&#65533;&#65533;&#65533;&#65533;+/X_T|&#65533;&#65533; &#65533;&#65533;N&#65533;&#65533;&#65533;J&#65533;&#65533;#,r&#65533;&#65533;L}&#65533;&#65533;&#65533;&#65533;&#65533;\
BGZ&#65533;X<&#65533; 8+&#65533;O &#65533;&#65533;  #&#65533;*&#65533;`"#&#65533;&#65533;R&#188856; &#65533;u&#516;&#65533;&#65533;&#65533;n&#65533; &#65533;&#65533; I&#65533; *&#65533;&#65533;&#65533;f<d]&#65533;&#65533;k&#65533;&#536;&#65533;p9&#65533;&#65533; <&#1574;&#65533;&#65533;&#65533;&#1957;&#65533;&#791;r&#65533;&#65533;b&#65533;|1&#65533;&#65533;J&#65533;&#65533;#Ks&#65533;'&#65533;WQ&#65533;&#65533;+3S&#65533;
 &#65533;5c&#65533;Z &#65533;&#65533;p&#65533;}/&#65533;&#65533;&#65533;&#65533;ta&#65533;&#65533;,K c&#65533;8H&&#65533;&#65533;&#65533; &#65533;&#65533;a&#65533;&#65533;sa&#65533;5P&#65533;r^g&#65533;&#65533;&#65533;&#33351;&#65533;&#65533;&#65533;0&#65533;&#65533;&#65533;e&#65533;&#65533;&#65533;&#65533;&#1053;&#65533;&#65533;&#65533;&#65533;A&#65533;7Y[&#65533;*&#65533;Eq"<&#65533;&#65533;&#65533;&#65533;&#65533;9X&#65533;&#65533;&#65533;&#65533;^&#65533;&#65533;&#65533;&#65533;&#65533;&#65533;&#65533;n.&#65533; &#65533;&#65533;&#65533;&#65533;&#65533;*]>-&#65533;&#65533;&#915;&#65533;N&#65533;&#65533;-&#65533;&#65533;(&#65533;&#65533;*&#673;&#65533;&#65533;&#65533;&#65533;&#65533;&#65533;&#65533;&#65533;&#6015;&#65533;&#65533;&&#65533; &#65533;&#65533;m&#65533;i&#65533;&#65533;&#65533;&#391;(&#65533;&#925;0W &#65533;&#65533;&#65533;&#65533;~&#65533;G&#65533;P&#65533;q&#65533;?&#65533;&#65533;J&#65533;&#65533;&#65533;&#65533;&#65533;&#65533;0.`&#65533;&#65533;&#65533;(&#65533;Zd&#65533;
`T&#65533;N&#65533;]!8&#65533;&#65533;&#1469;&#1406;&#65533;&#65533;&#65533;h&#65533;P&#65533;&#65533;&#65533;&#650;j&#65533;&#16816;&#65533;+&#65533;&#65533;!a9&#65533;k_&#65533;H&#65533;&#65533;(&#65533;&#65533;&#65533;7&#65533;&#65533;[&#1259;&#65533;C*&#474;&#65533;&#65533;&#65533;:&#2034;;&#65533;O&#65533;!&#65533;H*X&#65533;$Q&#65533;;=&#65533;*&#65533;8&#162;&#65533;&#65533;&#65533;B&#65533;&#65533;vJ%C&#65533;30-&#65533;&#65533;,&#65533;&#65533;&#65533;&#65533;
&#65533;&#65533;&#65533;.&#65533;&#65533;)[&#65533;6&#65533;aU&#65533;&#65533;;>	&#65533;WuZy&#65533;h _&#65533;&#65533;&#65533;&#65533;&#65533;a=f5&#65533;mVfMV&#65533;Jocx/k&#65533;&#65533;i&#65533;&#65533;&#65533;&#1128;&#65533;Z&#65533;<(&#65533;["&#65533;&#65533;&#65533;h"f&#65533;&#65533;$&#65533;&#65533;{2&#65533;&#65533;>?&#65533;$&#65533;&#65533;&#65533;&#65533;&#65533;&#65533;li&#65533;&#65533; S&#65533;&#65533;&#65533;P&#65533;v&#451;&#65533;Tm&#65533;&#65533; &#65533;&#65533;&#65533;8&#65533;&#65533;:	&#65533;&#65533;w&#65533;&#65533;'n&#65533;&#65533;vZ&#65533;&#65533;&#65533;'zJ%&#65533;&#65533;&#65533;$&#65533;&#65533;&#65533;&#65533;&#65533;,&#65533;q&#65533;&#65533;4l&#65533;&#65533;'&#65533;&#65533;Cn&#65533;?p&#65533;&#65533;O&#65533;&#65533;2&#1816;u&#65533;&#65533;&#567;K&#65533;&#65533;*y&#65533;0t&#65533;yQ&#65533;\&#1964;&#926;&#65533;&#65533;f&#65533;]&#65533;&#65533;i&#65533;~&#65533;5X`&#65533;&#65533;J	&#65533;2&#65533;)R&#65533;&#65533;&#65533;&#65533;&#1597;m`&#65533;G &#65533;&#65533;&#65533;&#65533;&#65533;T&#65533;&#65533;&#65533;If6\&#65533;&#65533;&#65533;&#65533;&#65533;X&#65533;&&#65533;Wo&#65533;
k&#65533;pTC&#65533;&#65533;&#65533;Q&#65533;&#65533;&#65533;@D&#65533;&#65533;!ZM{&#65533;!o@&#65533;x&#30607;&#65533;&#65533;\&#65533;X&#65533;O&#65533;&#65533;&#65533;&#65533; &#65533;&#1592;&#65533; &#65533;&#65533;s&#65533;&#65533;&#65533;
h<&#65533;[n&#65533;&#65533;&#65533;`&#65533;&#65533;&#65533;&#1676;s<&#65533;&#65533;>x&#1950;&#65533;&#65533;/w&#1874;&#65533;&#65533;&#877;&#65533;&#65533;(V&#65533;&#65533;4o&#65533;[&#65533;&#65533;3&#65533;f &#65533;y<7&#65533;&E&#65533;&#65533;&#65533;;&#65533;&#65533;$r&#65533;&#65533;Q.@&#65533; =&#65533;8es+&#609;Ih&#65533;&#65533;&#65533;&#65533; 'X&#65533;&#65533;&#65533;!hJd}(*2:&#65533;&#65533;&#65533;&#65533;&#65533;R@OPr&#65533;&#65533;&#65533;&#65533;&#65533; &#12457;&p&#51990;C{`&#65533;&#65533;&#65533;U'&#65533;B&#2530;q&#65533;;&#65533;F&#65533;;&#65533;&#65533;&#65533;"&#65533;&#1993;&#65533;&#65533;&#65533;|	F&#65533;!D&#65533;<m{H&#65533;&#65533;/p&#65533;&#65533;!&#227;&#65533;&#1740;&#65533;Xq2dVP&#65533;&#65533;7M&#65533;&#65533;G/jQ&#65533;P&#65533;&#65533;&#65533;8&#65533;&#65533;H&#65533;s&#65533;&#65533;&#65533;&#65533;&#65533;a&#65533;&#65533;&#1000;&#65533;L&#1874;&#65533;i&#65533;[&#65533;L&#65533;&#65533;b&#65533;&#65533;&#1343;7Z&#65533;i}&#65533;u&#65533;0Q&#65533;<q=a&#65533;&#65533;)7&#65533;&#65533;&#7591;&#65533;^L&#65533;&#65533;/%&#1940;vP&#65533;&#65533;&#65533;T&#65533;&#65533;!&#65533;&#65533; &#65533;@
&#65533;&#65533;&#33816; &#65533;&#65533;b&#65533;&#65533;8&#65533;&#65533;&#65533;;&#65533;&#65533;3&#65533;&#1058;G&#65533;.m&#65533;4&#65533;&#1322;&#65533;&#65533;D&#65533;&#65533;@&#65533;&#65533;&#65533;&#65533;D&#65533;u?&#17240;w&#65533;j&#65533;&#65533;&#65533;-<&#65533;&#65533;><&#65533;&#65533;&#65533;_&#65533;QT&#65533;&#65533;X&#65533;&#65533;&#65533;v&#65533;&#65533;&#65533;&#65533;
G&#65533;&#65533;&#65533;&#65533;&#65533;1&#65533;&#55260;&#65533;&#65533;&#65533;<4_#}c&#65533;&#65533;q&#65533;^l@&#65533;&#858;AyG&#65533;&#65533;&#65533;A2`@w2&#65533;0&#65533;	&#65533;d&#642;1,8	Q4P&#65533;&#65533;&#65533;B&#65533;&#65533;&#65533;&#65533;=H&#2121;%&#65533;&#65533;@iL!&#65533;C8&#65533;D}&#1542;&#65533;nb[r&#65533;!&#65533;&#462;;&#65533;&#65533;d&#65533;?HB$:&#984;&#65533;Y9&#65533;&#65533;&#900;&#65533;&#1349;&#65533;@u4z&#65533;%&#65533;a&#65533;V&#65533;@e&#65533;5&#65533;9D&#1500;.i@&#65533;&#65533;@4&#65533;@&#65533;T
 &#65533;U&#65533;OPRXEd)&#65533;&#65533;W$&#65533;&#65533;	<&#65533;&#65533;&#65533;D3<t`&#65533;@&#65533;&#65533;c	&#65533;4&#65533;c$&#65533;&#65533;I`B&#1065;&#65533;AD&#65533;1&#476;y&#65533;@&#65533;&#65533;s&#65533;&#65533;&#65533;&#65533;&#65533;c&#65533;&#65533;&#65533;&#65533;&#65533;<&#65533;&#65533;&#65533;&&#65533;:Dq&#65533;BP:&#418;!&#65533;@&#65533;&#65533;3 A&#65533;D&#65533;?zD4&#65533;T&#65533;&#65533;)&#65533;8K'&#65533;&#65533;&#65533;#-Az&#65533;&#65533;&#65533;
&#65533;&#65533;&#65533;F9&#1320;&#65533;&#65533;p&#65533;?&#65533;C/&#65533;y&#65533;x&#65533;&#65533;I&#65533;&#65533;&#65533;Ex&#65533;z&#65533;&#65533;&#65533;LD&#65533;SHO&#65533;I&#65533;&#65533;Z&#65533;h&#65533;&#65533;&#65533;w&#65533;&#65533;ENV&#65533;B&#65533;/T:&#65533;b&#1748;4&#65533;#.&#65533;&#65533;K.&#65533;G	&#65533;t&#65533;@3&#65533;&#1235;O@&#1359;"&#65533;&#1357;%PSJ)&#65533;MU\e&#65533;UW[&#65533;Yo&#65533;e&#65533;)o&#65533;&#65533;?`&#65533;&#65533;\&#65533;&#65533;&#65533;l&#65533;
&#65533;&#65533;
&#65533;&#65533; D=&#65533;&#65533;P*&#65533;vO
&#258;C&#65533;&#65533;&#65533;$&#65533;&#65533;4&#65533;&#65533;D;E&#65533;&#65533;g&#65533;C&#65533;&#65533;1&#65533;C[~9&#65533;k&#65533;l&#65533;&#65533;&#65533;&#65533;&#65533;N&#65533;+u&#1549;&#65533;%&#65533;o&#65533;cqO&#65533;q&#65533;G&#65533;&#65533;?N\&#65533; L&#65533;&#65533;&#65533;D&#65533;]vT1&#65533;&#65533;&#65533;@&#65533;g&#65533;K&#65533;&#65533;&#65533;&#65533;T&#65533;&#65533;&#65533;&#65533;&#65533;&#65533;p&#65533;&#65533;b'&#65533;&#65533;&#65533;4&#65533;$t0&#65533;)&#65533;v&#65533;&#65533;&#65533;&#65533;&#65533;&#65533;C'J&#65533;a&#65533;#&#65533;&#1539;I&#1087;&#65533;n0&#65533;&#65533;a&#736;&#65533;9&#65533; &#65533;8;z!d&#65533;$&#65533;h D"M&#65533;&#65533;aD$W&#65533;&#65533;&#65533;&#65533;&#65533;-I&#65533;4@&#65533;*&#65533;&#65533;,&#65533;&#65533;.<&#65533;&#65533;&#65533;&#65533;4&#65533;!g&#65533;pxC&#65533;&#65533;&#65533;X&#65533;b'&#1160;&#65533;&#65533;&#65533;&#65533;@
E&#65533;A'P&#65533;yr)&#65533;&#65533;(&#65533;D&#65533;q&#65533;&#65533;&#65533;7HN&#65533;&#65533;&#65533;&#65533;I&#65533;&#65533;?&#65533;&#65533;4&#65533;n &#65533;`&#65533;&#65533;&#65533;&#65533;\dw&#154;&#65533;R&#65533;w&#65533;&#65533;&#65533;&#65533;"&#65533;&#65533;c+Y&#65533;?&#65533; b=&#65533;Z!B&#65533;z&#65533;&#65533;eda&#65533;@&#65533;&#65533;&#65533;@?&#65533;A&#65533;&#65533;&#65533;|&#65533;;0&#65533;&#65533;&#65533;}%&#65533;&#65533; &#65533;&#65533;8J&#65533;:y&#65533;*Rp Lx)&#135;&#65533;!&#65533;&#65533;r1&#65533;$4A&#65533;&#65533;dfP9&#65533;&#65533;Ax&#65533;&#524;&#1093;&#65533;<&#65533;$&#65533;&#65533;&#65533;x`{U&#65533;e&#65533;2&#65533;&#65533;S&#65533;&#65533;}&#65533;&#65533;HHj&#65533;&#65533;Z&#65533;D@&#65533;[P&#65533;P4!&#65533;Qq&#65533;&#1244;&#65533;?&#65533;e&#65533;&#65533;&#65533;W&#65533;`P&#65533;(&#65533;jZ&#65533;&#65533;&#65533;&#65533;!&#65533;m&#65533;\
&#13197;z&#65533;&#65533;g,<:&#65533;&#1160;&#65533;&#65533;7&#65533;q&#65533;&#65533;&#805;vp&#65533;?^&#65533;8(&#65533;E &#65533;(&#65533;d&#65533;>&#65533;\&#65533;@&#65533;&#65533;&#65533;N6&#65533;&#65533;&#65533;X &#65533;&#65533;&#65533;&#65533;Jj Hw#&#65533;&#65533;4&#65533;;&#65533;q2`&#65533;d`8^e&#65533;WU&#65533;E&#65533;&#65533;&#65533;&#65533;V&#65533;0p&#65533;&#65533;p ;&#65533;G&#65533;78&#65533;<&#65533;A&#65533;4&#65533;&#65533;&#65533;&#65533;=1&#65533;&#65533;&#65533;3&#65533;&#65533;(&#65533;!&#65533;w&#65533;&#65533;s&#65533;&#65533;}&#65533;&#65533;:&#65533;&#65533;&#65533;?&#65533;A&#65533;&#65533;ky&#65533;2^&#547;
&#65533;&#65533;&#65533;S&#1873;xA3&#65533;&#65533;fx&#65533;&#65533;&#65533;F&#65533;JV&#65533;&#65533;0&#65533;&#65533;&#284;&#65533;&#65533;&#65533;&#65533;$&#1793;&#65533;i 9|&#65533; &#65533;&#65533;&#65533;&#65533;,W4
&#65533;&#65533;&#65533;xD#V@H&#65533;&#65533;w: >&#65533;P&#65533;&#65533; Vd@;&#65533;&#65533;?%&#65533;b&#65533;F a&#140;&#65533;&#65533;&#65533;X&#65533;>&#65533;&#65533;&#65533;&#65533;]|&#65533;&#65533;:&#65533;&#65533;!&#65533;&#65533;&#65533; &#65533;&#65533;&#65533;Q&#65533;&#65533;&#65533;&#65533;?&#65533;&#65533;Q&#65533;&#65533;&#65533;&#562;	:4&#65533;[&#65533;0&#65533;l&#65533;N&#65533;Zp&#65533;&#65533;&#577;&#65533;&#65533;&#65533;&#65533;&#65533;&#65533;Ya&#65533;C:0&#65533;))&#65533;z&#65533;:&#65533;A&#65533;0&#65533;)cl&#65533;@9&#65533;&#65533;C&#65533;&#65533;&#65533;&#65533;&#65533;&#65533;@&#65533;&#65533;.&#65533; )&#65533;&#65533;!	M&#65533;4'&#65533;)&#65533;&#65533;&#65533;&#65533;&#65533;?.&#65533;e&#65533;U$f]&#65533;&#65533;&#65533;d`q&#65533;k$%&#65533;P&#65533;P&#65533;&#65533;O&#65533;+&#65533;&#65533;n2&#65533;
&#65533;"vN&#65533;E!~*")&#65533;&#1264;q5Q&#65533;&#65533;	&#53921;&#65533;&#65533;&#65533;AT+&#65533;&#65533; E?&#65533;&#65533;&#65533;&#65533;c &#65533;&#65533;4&#65533;J:&#65533;&#65533;m&#65533;&#65533;**&#65533;B&#65533;ic&#65533;5&#65533;L
"&#65533;dUOs 7&#65533;-&#65533;c&#65533;&#1760;v&#65533;A&#65533;R&#65533;5\I&#65533;&#65533;&#65533;\&#65533;&#65533;&#65533;&#65533;N4&#65533;&#65533;&#65533;&#65533;&#65533;e">x*&#65533;&#65533;&#65533;o9&#65533;&#65533;&#565;&#65533;p &#65533;y>U&#65533;&#65533;&#65533;&#65533;W!&#39015;&#65533;&#65533;6:&#65533;t@&#65533;&#65533;&#65533;b&#65533;'&#65533;&#65533;LT&#65533;HH&#65533;M
&#65533;cC&#65533;&#65533;2&#65533;&#65533;P&#65533;&#65533; Y&#65533;&#65533;&#65533;&#65533;I@2&#65533;,`4&#65533;\Nh&#65533;&#65533;&#65533;&#65533;&#65533;&#65533;50"F&#65533;&#65533;icL&#65533;A&#65533;&#65533;H9l&#65533;&#65533;&#65533;&#65533;`&#65533;	&#65533;&#65533;cY&#65533;|&#65533;&#65533;p&#65533;&#65533;t&#65533;&#65533;&#65533;&#638;&#65533;&#65533;1  &#65533;&#65533;VO&#65533;"9L&#65533;W&#65533; %<&#65533;,&#65533;V&#65533;&#65533; !&#65533;&#65533;F&#65533;&#65533;&#65533;&#65533;&#65533;dv&#65533;&#65533;?P K
&#65533;&#1205;&#65533;&#65533;`t&#65533;&#65533;&#65533;$&#65533;&#65533;&#65533;K&#65533;&#65533;5&#65533;	}&#65533;&#65533;1&#65533;&#65533;&#65533;dbw&#65533;`d'&#65533;C&#65533;x,  &#65533;&#65533;&#65533;&#65533;w&#65533;>&#65533;&#65533;ZEVA, &#65533;A&#160;&#65533;d`|&#65533;&#65533;Q&#65533;&#65533;&#65533;
&#65533;
&#65533;3&#65533;&#65533;&#65533;&#65533;mL&#65533;F&#65533;&#65533; &#65533;3&#65533;z&#65533;5>B-&#65533;&#65533;z-O'&#65533;^P&#65533;&#65533;s&#65533;a&#65533;8&#65533;&#65533;&#65533;&#65533;&#65533;p&#65533;&#65533;?* &#65533;h&#65533;&#65533;p&#65533;%V&#65533;&#65533;4&#65533;4_0
A&#65533;=&#65533;&#65533;5&#65533;|&#65533;x&#65533;>1&#65533;&#65533;^$y&#65533;&#65533;&#65533;&#65533;h&#65533;&#65533;&#65533;r&#65533;
<g&#65533;&#65533;&#65533;&#659;oyK&#65533;	&#65533;'&#65533;6AT&#65533;1&#65533;]'&#65533;Br&#65533;nEC&#65533;&#65533;JE&#65533;&#65533;V&#65533;&#65533;&#65533;X&#65533;&#65533;&#65533;&#65533;a&#65533;F\t`iL&#65533;C&#65533;&#258;J&#65533;&#65533;?&#65533;&#65533;&#65533;y&#65533;&#65533; &#65533;&#65533;&#65533;CN=D!|>&#65533;&#65533;&#65533;&#65533;&#65533;&#65533;&#31744;Q&#65533;&#65533;C&#65533;&#65533;<&#65533;?<&#65533;U}F~%&#65533;@&#65533;&#65533;&#65533;Ma&#65533;A&#65533;%O&#65533;^Dd&#65533;&#65533;T&#65533;x`@&#65533;&#65533;G^&#65533;]&#65533;&#65533;?xY&#65533;lC;b,&#65533;-&#65533;T&#65533;C7&#65533;&#65533;|&#65533;&#65533;y8&#445;}&#65533;L&#65533;#&#65533;O&#65533;a&#268; &#65533;O&#65533;4&#65533;&#65533;iH&#65533;&#65533;h&#65533;S&#65533;&#65533;F9&#65533;CI&#65533;$&#65533;imU&#65533;&#65533;D&#526;*@&#65533;"&#65533;&#65533;R&#65533;\&#65533;&#65533;&#65533;iD&#65533;\&#65533;p&#65533;n&#65533;&#65533;&#65533;,F&#921;&#65533;&#65533;&#65533;"p&#65533;&#65533;h&#65533;&#65533;+H&#65533;rC<&#65533;C)&#65533;&#65533;%_	%&#65533;F_&#65533;&#65533;&#65533;&#65533;&#65533;&#65533;&#65533;&#65533;&#65533;Y&#1569; &#65533;4z &#65533; [`&#561;&#65533;%&#65533;
!`:,	!&#65533;#&L&#65533;@&#65533;	&#65533;!=X&#65533;x <&#65533;&#65533;&#65533;,&#65533;PhH"&#65533;tP@^b&#65533;)&#65533;&#65533;&#65533; p&#65533;&#65533;&#65533;<<$&#65533;&#65533;&#44893;@&#65533;&#65533;&#65533;,&#65533;&#65533;&#65533;Dxa&#65533;;&#65533;&#65533;&#65533;&#65533;6&#65533;@&#65533;&#65533;&#65533;&#65533;l&#65533;E&#65533;-&#65533;Gv(&#65533;%&#50582;&#65533;@&#65533;?&#65533;&#65533;&#65533;e&#65533;&#65533;F&#65533;\BPejD&#65533;X&#65533;h0&#65533;&#65533;!&#405;uD&#65533;xI&#65533;LI&#65533;8Q&#65533;&#65533;&#65533;&#65533;&#65533;&#65533;&#65533;EL&#65533;&#65533;Lc&#65533;_&#65533;&#65533;&#65533;L@&#65533;M&#65533;_[&#65533;;&#65533;;[*&#65533;/&#65533;&#65533;%`T`Ca&#65533;&#65533;hE&#65533;)7h&#65533;&#65533;4&#65533;&#258;&#65533;B`*&#65533;aH&#65533;@&#65533;&#65533;&#1968;&#65533;&#65533;p&#65533;&#65533;Da8&#65533;Z<f&#65533;&#65533;&#65533;Z&#65533;&#65533;@pG&#65533;&#65533;&#65533;Y&#65533;&#65533;&#65533;Mh$&#65533;$&#65533;&#65533;@\&#65533;d&#65533;Cp&#65533;,&#65533;&#65533;k&#65533;B&#65533;&#713;&#65533;S9&#65533;&#65533;&#65533;B&#47441;oTU`4!V&#65533;p&#65533;&#65533;&#65533;F~&#65533;@&#65533;=4d&#1931;&#65533;q&#8028;&#65533;.&#65533;wT&#65533;`&#65533;*i&#65533;E&#65533;&#65533;&#65533;&#65533;zYb&#65533;&#65533;$&#65533;&#65533;&#65533;&#65533;&#65533;?&#1000;&#65533;&#65533;v=&#65533;7&#65533;&#65533;&#783;d&#65533;d&#65533;&#65533;&#65533;&#65533;&#65533;@"O|&#396;&#65533;&#65533;&#65533;F&#461;&#65533;&#65533;&#65533;&#398;H&#65533;g  bT&#65533;&#65533;lB]m	D&#65533; k&#65533;&&#65533;>&#65533;&#65533;&#65533;-F&#65533;&#65533;&#65533;EDu(&#65533;@ &#65533;<&#65533;jah8@M&#65533;&#65533;&#65533;&#65533;)G(&#65533;&#65533;&#65533;&#65533;Z&#65533;&#65533;&#65533;&#65533;&#52291;<&#65533;&#65533;&#65533;`&#65533;&#65533;'&#65533;&#65533;&#65533;C6"&#65533;@&#65533;|Txh&#668;'DlAPA(&#65533;@&#65533;]A&&#65533;C&#65533;#A&#385;&#65533;MRP)D&#65533;&#65533;&#65533;)DX&#65533;C&#65533;x&#65533;&#65533;&#65533;`&#65533;&#65533;&#65533;C&#65533;&#65533;?4&#65533;@&#65533;&#65533;&#500;&#65533;C&#65533;;&#65533;&#65533;&#65533;&#65533;&#65533;&#65533;&#65533;&#65533;u&#65533;&#65533;hG&#65533;`a&#65533;9A&#65533;`%&#65533;&#65533;w@Z&#65533;&#65533;&#65533;&#65533;)1&#65533;&#65533;&#65533;Of&#65533;&#65533;&#65533;&#65533;AD|&#65533;&#65533;@4 '&#65533;@<&#65533;&#65533; &#65533;t&#65533;T&#65533;<&#65533;&#65533;8&#65533;&#65533;&#65533;&#65533;&#65533;&#65533;&#65533;}ec&#65533;SH&#65533;%D&#65533;(&#65533;&#65533;&#65533;`
 &#65533;&#65533;&#65533;&#65533;?&#65533;&#65533;%&#65533;&#65533;P&#65533;&#65533;e&#65533;\7&#65533;J&#65533; r&#65533;&#65533;&#65533;eZ
fb&*&#65533;&#65533;&#65533;&#65533;&#65533;i&#65533;&#65533;&#65533;T[&#1561;&#65533;&#65533;
&#65533;&#65533;/y&#65533;1p&#65533;c&#65533;F,&#65533;@X&#65533;BU(&#65533;&#65533;`l&#65533;&#65533;PA&#65533;!&#65533;?&#65533;&#65533;&#65533;	@<C&#65533;&#65533;&#65533;&#65533;q@D|&#65533;m&#65533;&#65533;&#65533;n&#65533;&#65533;pF&#284;l&#725;&#65533;&#65533;D;&#65533;&#65533;?&#65533;&#65533;&#610;&#65533;C&#65533;&#65533;&#65533;&#65533;A&#65533;	&#65533;\E&#65533;&#65533;&#430;&#65533;.&#65533;&#65533;&#65533;(|&#65533;?&#65533;h&#65533;&#65533;&#65533;&#65533;,C&#65533;&#65533;>R&#65533;F&#65533;&#65533;&#65533;C&#65533;D'8&#65533;1&#65533;&#65533;&#65533;A&#65533;>DE&#65533;Q&#553;&Z"n4&#1039;l&#65533;&#65533;&#65533;Um&#65533;$(i&#65533;N&#65533;l&#65533;&#65533;n=&#278;t	KD&#65533;b&#65533;&#65533;f&#1623;Y(p&#65533;mDH&#65533;(1 &#65533;&#65533;&#613;&#65533;&#65533;8\m&#65533;s0&#65533;&#65533;?&#769;&#65533;&#65533;M&#65533;&#65533;&#65533;&#65533;&#1555;lA| 2&#513;&#65533; &#65533;&#65533;&#65533;&#65533;0A&#65533;&#65533;F&#65533;&#65533;:ffUD8&#65533;&#65533;&#65533;G&#65533;Ka%&#65533;@&#65533;&#65533;@<&#65533;&#65533;)&#36937;&#65533;&#65533;Tih&#65533;Ah&#65533;A,&#65533;&#65533;P&#65533;*&#65533;&#65533;?&#65533;&#65533;A&#65533;$&#65533;&#65533;\%	&#65533; ,  L&#65533;$X&#65533;&#65533;&#65533;2&#65533;/ &#65533;&#821;&#65533;&#65533;)At	&#65533;&#65533;&#65533;&#65533;&#65533; (&#65533;&#1560;!jK&A8&#65533;v&#65533;&#65533;4&#65533;&#65533;x&#65533;&#65533;&#65533;?&#65533;&#65533;&#65533;*&#65533;&#65533;l`&#65533;)&#65533;&#65533;`&#65533;2E&#65533;u5@B&#65533;&#65533;&#65533;&#65533;&#65533;F&#65533;4&#65533;C&#65533;q&#65533;&#65533;_IH%&#752;_&#65533;v&#65533;&#65533;&#65533;&#1945;&#65533;*&#65533;8F&#65533;&#65533;!yPe&#65533;&#65533;&#65533;&#65533;B&#65533;&#9821;!f*A&#65533;(&#65533;&#65533;&#65533;%xP0+&#65533;Z&#65533;%&#65533;&#65533;/&#65533;%&#65533;XP&#65533;&#65533;%&#65533;f+	`&&#65533;h[&#65533;`Z&#65533;&#65533;dZD&#65533;&#65533;'&#1792;&#65533;V8&#573;&#65533;.D\&#65533;&#65533;&#65533;I `&#65533;@&#65533;&#171;D&#1837;&#65533;&#65533;&#65533;&#65533;&#430;&#65533;&#65533;mak&#65533;&#65533;&#65533;&#65533;&#397;T&#65533;o&#65533;&#65533;B&#65533;pq&#65533;&#65533;&#218;&#65533;&#65533;&#65533;&#65533;r&#65533;&#65533;D$&#65533;&#65533;&#65533;"F$G&#65533;&#65533;&#65533;&#65533;&#65533;D2&#65533;&#412;L&#65533;@&#65533;&#65533;&#65533;*&#65533;&#65533;&#65533;FsM&#65533;C&#65533;4&#65533;B(&#65533;	A) &#65533;F,&#65533;&#65533;m&#65533;n %&#65533;&#65533;Q&#65533;m&#65533;&#65533;A&#65533;&#65533;@,&#65533;&#65533;-&#65533;X&#65533;?&#65533;I&#65533;&#65533;-&#65533;&#949;&#65533;qD&#65533;"&#65533;=&#65533;&#65533;?&#1545;&#65533;B&#65533;J	&#65533;&#65533;t&#65533;8&#65533;?$B/&#65533;&#65533;&#65533;&#65533;&#65533;*&#65533;6&#65533;)&#65533;&#294;d&#65533;4F&#65533;\&#65533;;\&#65533;&#65533;D&#65533;&#65533;&#65533;&#1249;&#65533;&#65533;@&#65533;&#65533;&#65533;&#65533;4&#65533;?tC0r&#65533;&#65533;&#759;4&#65533;&#65533;&#65533;&#65533;"&#65533;&#65533;2&#65533;tX&#65533;?p&#65533;&#65533;&#65533;h&#65533;#b&#65533;&#65533;&#866;&#65533;L&#65533;t  Y&#65533;'C&#65533;$t T&#65533;&#65533;~A&#65533;&#65533;&#65533;!&#65533;&#65533;&#65533; &#65533;&#65533;&#65533;9'&#65533;vA&#34907;qb&#65533;/(&#65533;&#65533;0&#65533;+<Y &#65533;&#65533;&#65533;&#65533;CBCD&#65533;A&#65533;&#65533;|j`&#65533;C&#65533;&#65533;Ct
\&#1254;VkvAxSu&#65533;&#65533;u&#65533;b&#65533;@9&#65533;&#65533;Kt%K8&#65533;)&#65533;&#65533;&#65533;&#65533;{j&#65533;g+&#1636;&#515;(  &#65533;?&#65533;&#65533;&#65533;`&#65533;&#65533;&#65533;&#65533;&#65533;&#65533;(&#65533;&#65533;&#65533;^r&#65533;A&#65533;1&#258;&#65533;D&#65533;&#65533;Be&#65533;	F`~&#65533;@`1;\1*Ah&#65533;@&#65533;dq&#65533;,&#65533;&#65533;`&#65533;&#65533;pV4&#65533;a&#65533;&#65533;q &#65533;*e&#65533;&#65533;`S&#65533;&#188;\1&#65533;v&#65533;ql&#65533;&#65533;&#32262;&#65533;~F&#65533;&#65533;&#65533;&#65533;&#65533;&#65533;n&#65533;&#65533;&#65533;Fp&#65533;&#65533;&#65533;&#65533;&#65533;i&#65533;&#65533;0&#65533;%A&#65533;&uwh&#65533;&#65533;&#65533;=&#65533;&#65533;?&#65533;HyG\`8&#65533;C&#65533;&#65533;l2Dh&#65533;(&#65533;A`Q&#1569;6i&#65533;A`&#65533;&#65533;&#65533;?&#65533;7&#65533;F=&#65533;C`&#1069;&#65533;m&#65533;x&#65533;&#65533;&#65533;| &#65533;0&#65533;7&#65533;&#65533;'&#65533;&#916;&#65533;&#65533;&#65533;&#65533;o&#65533;&#65533;&#65533;&#65533;Vu&#65533;?h&#65533;}&#65533;I&#65533;&#1049;4s&#65533;&#65533;&#65533;&#65533;C ,bl&#65533;&#65533;&#65533;``&#65533;&#65533; &#65533; &#65533;!&#65533;A&#65533;&#65533;&#65533;B9&#65533;&#65533;&#40320;	&#65533;&#65533; y&#65533;&#65533; 9	&#65533;&#65533;@&#65533;<@G&#65533;0&#65533;&#65533; &#259;&#65533;&#65533;>&#65533;&#65533;+dp&#65533;@&#311;&#65533;&#65533;&#419;$&#65533;x&#65533;&#65533;$&#65533;&#65533;&#65533;&#65533;&#65533;&#65533;&#65533;4A&#65533;AQ&#65533;&#65533;y&#65533;&#65533;y/C'	HK&#65533;@d&#65533;&#65533;)&#65533;&#65533;&#65533;&#65533;@<&#65533;&#65533;&#65533;&#65533;&#65533;&#1972;&#65533;Y&#65533;&#65533;&#65533;t@&#65533;&#65533;&#65533;y&#65533;4&#65533;%&#65533;&#65533;h&#65533;S&#65533;1oE0b|5&#65533;g&#65533;6A4&#65533;4]&#716;<&#65533;XU&#65533;dV&#65533;c &#65533;W:&#65533;&#65533;v&#65533;;&#65533;&#65533;\&#1767;]&#65533;&#65533;&#65533;s&#65533;&#65533;k&#65533;E&#65533;&#65533;'$&#65533;'&#65533;&#65533;{B&#65533;&#566;VJ&#65533;&#65533;&#65533;1&#65533;&#65533;&#65533;&#65533;&#65533;dFg&#65533;y&&#65533;?&#65533;G&#65533;5&#65533;&#65533;;&#65533;~&#65533;aXv&#65533;&#65533;&#65533;&#65533;&#65533;A&#65533;&#65533;(&#65533;&#65533;&#65533;O&#65533;&#1101;&#65533;&#65533;&#65533;@|CDn&#298;&#65533;AC&#65533;?&#65533;b&#65533;/<&#65533;!A&#65533;i&#65533;&#65533;27&#65533;<&#306;&#65533;NXM&#65533;f&#65533;t&#65533;&#65533;&#65533;dwo&#65533;C&#65533;&#65533;6 &#65533;]&#65533;&#65533;&#65533;&#65533;&#65533;s&#65533;  &#65533;o&#65533;&#65533;F&#65533;&#65533;<C`&#65533;A(w"D&#65533;Q*&#65533;l-&#65533;&#65533;&#65533;&#65533;&#65533;&#65533;&#65533;&#65533;3&#65533;&#65533;2&#65533;?t&#65533;"k $h@)@C`Xb&#65533;&#65533;vB&#65533;&#65533;$B&#65533;&#65533;#t&#65533;&#65533;&#913;&#65533;&#65533;>P &#65533;&#887;&#65533;&#65533;&#65533;&#65533;\Br&#65533;&#65533;&#65533;&#65533;?$&#65533;	&#65533;D&#65533;06Al&#65533;uC&#65533;`&#65533;A8&#65533;&#65533;$&#65533;?P&#65533;&#65533;&#65533;&#65533;&#65533;M&#65533;,&#65533;&#65533;&#65533;<&#65533;t`&#65533;&#65533;A&#65533;&#65533;AS&#65533;%&#65533;$&#65533;#E;&#65533;=^&#65533;!&#65533;&#65533;&#65533;&#65533;&#65533;&#65533;&#65533;&#65533;!&#65533;&#65533;8&#65533;&#65533;&#65533;&#65533;<&#65533;j&#65533;&#65533;&#65533;&#65533;&#65533;L&#65533;	&#65533;M&#65533;&#65533;B!<&#65533;@0&#65533;s&#65533;iPuQ&#65533;&#65533;&#65533;&#65533;v&#65533;CLN&#65533;&#65533;&#65533;K&#65533;&#65533;7M&#908;&#65533;&#65533;&#65533;Z&#65533;:&#65533;q&#65533;&#65533;7F&#65533;&#373;9&#65533;_H&#792;<&#65533;<&#65533;C`&#65533;&#65533;  7!B&#65533;&#65533;%&#65533;/l`~1T&#65533;P&#65533;O&#65533;&#65533;&#65533;&#65533;?oLu&#65533;H&#152;
@&#65533;&#65533;&#65533;$&#65533;(Q
)&#65533;dJ&#65533;&#65533;&#65533;&#324;	3&(
:)&#65533;&#65533;Uk'&#734;8&#65533;&#65533;&#65533;_&#65533;!!(3e&#65533;_&#65533;&#65533;&#65533;Q&#65533;&#65533;&#65533;&#65533;)f&#65533;K&#65533;r&#65533;&#65533; &#65533;2+&#65533;&#65533;&#65533;Y&#65533;k&#1654;u&#65533;n\&#65533;s&#65533;&#1461;{o&#1977;&#65533;U&#65533;&#65533;B&#65533;&#65533;jZ&#65533;&#65533;3&#65533;&#65533;p&#65533;&#65533;&#65533;,&#65533;&#454;&#65533;Z&#65533;&#65533;&Ov&#1848;&#65533;c&#655;-&#65533;%&#65533;&#65533;&#65533;t&#65533;&#65533;&-&#65533;3&#65533;F&#1418;&#65533;&#65533;&#65533;K2&#65533;+&#65533;5&#65533;5&#65533;&#65533;%&#65533;&#65533;&#1994;&#65533;;&#65533;&#65533;&#65533;&#65533;pI&#65533; p&#65533;&#65533;J&#65533;x&#65533;%T&#65533;.!&#65533;&#34351;$&#65533;&#65533;&#65533;&#65533;&#65533;&#889;w&#65533;&#65533;&#65533;&#65533;&#65533;&#65533;]d~&#65533;x&#65533;&#65533;&#65533;o&#65533;&#65533;5+s&#65533;s&#65533;&#65533;&#1555;&#65533;&#165;h%)Vr@a&#65533;&#65533;&#65533;F&#65533;&#65533;TL&#65533;C&#65533;V&#65533;&#65533;&#65533;&#65533;&#65533;&#65533;';&#65533;1&#65533;&#65533;n&#65533;*#4&#65533;&#65533;K&#65533;&#65533;)N&#65533;&#65533;&#65533;&#65533;&#4437;t&#65533;&#30037;&#65533;&#65533;'&#65533;&#65533;I&#65533;&#65533;`%"&#65533;:`%&#65533;&#65533;"&#65533;Q&#65533;&#65533;c&#65533;U&#65533;&#65533;&#65533;nzD&#65533;$a&#65533;
%&#65533;&#65533;j&#65533;&#65533;&#65533;&#65533;&#65533;&#597;&#65533;&#65533;*&#65533;&#65533;X&#65533;&#65533;h&#65533;&#65533;H&#65533;>&#65533;&#65533; &#65533;&#65533;&#65533;&#65533;V&#65533;S`&#65533;&#65533;H &#65533;&#65533;&#65533;P&#65533;&#65533; *&#65533;&#65533;P&#65533;&#65533;&#65533;&#65533;&#65533;&#65533;@E)$&#65533;M&#65533;&#65533;*&#65533;;&#65533;&#65533;t.O&#1904;+&#65533;v&#65533;&#65533;"&#65533;&#65533;Y&#65533;&#65533;&#65533;&#65533;($&#65533;d$&#65533;&#65533;1f&#65533;Z&#65533;&#65533;G&#65533;&#65533;&#65533;&#1484;&#65533;&#65533;&#65533;4D^&#65533;S&#65533;&#65533;&#65533;&#65533;&#65533;y&#65533;&#65533;&#65533;&#65533;&#65533;&#65533;&#1122;&#65533;(0@&#65533;Yc<!&#65533;_ "&#65533; w"Op&#65533;n&#65533;(&#42958;x&#65533;&#65533;YF&#65533;&#65533;&#65533;aw&#65533;&#1496;[&#65533;&#1606;&#65533;[&#65533;&#65533;&#65533;Vb^&#65533;A&#65533;Y8&#65533;A&#65533;&#65533;&#65533;B&#65533;&#65533;j5Lj%E&#65533;H&#65533;+V7]	&#65533;&#65533;&#65533;J&#65533;&#65533;U^&#65533;&#65533;&#65533;r&#65533;/&#65533;X &#65533;&#65533;&#65533;&#65533;-&#65533;4CK&#65533;&#65533;S&#65533;3&#65533;2&#65533;-C2y&#65533;&#65533;)&#65533;&#65533;B&#65533;&#65533;<&#65533;&#65533;8&#1201;k&#65533;&#65533;^&#65533;^&#65533;&#65533;kn(W&#65533;.)&#65533;
&#65533;&#65533;\i&#65533;9&#65533;s&#65533;-&#65533;&#608;:&#65533;&#65533;&#65533;Y+&#65533;&#1057;&#65533;&#65533;<Q&#65533;&#65533;&#65533;&#65533;oA&#65533;\&#65533;&#65533;&#65533;3|<&#65533;"&#65533;&#65533;N&#65533;&#65533;d&#65533;&#65533;Y@&#65533;&#65533;&#65533;gM&#65533;&#65533;C&#341;1p&#65533;p&#65533;j&#65533;p&#135;;y&#65533;A&#65533;H&#65533;&#65533;+&#65533;&#65533; v&#65533;L$&#65533;
R.d&#65533;&#65533;#Riq&#65533;&#65533;&#65533;&#1534;&#65533;&#65533;?&#65533;!&&#65533;F1&#65533;&#65533;&#65533;<`L*&#140;\H&#65533;&#65533;&#771;"&#65533;&#65533;g&#65533;1&#65533;:{-&#65533;\	4&#65533;_&#65533;
4$!%&#65533;&#65533;D&#65533;L5&#65533;&#65533; &#65533;@&#65533;a%&#65533;&#65533;&#1057;&#65533;&#65533;AV&#65533; 
&#65533;F &#65533;[&#65533;&#65533;&#65533;PZ&#65533;&#65533;T&#65533;&#65533;&#65533;x&#65533;&#65533;&#706;&#65533;T`&#65533;4&#65533;;&#65533;&#65533;&#65533;&#65533;.&#65533;;&#65533;4`%GX&#65533;
u&#65533;N&#65533;J+&#65533;&#65533;&#65533;#&#65533;b&#65533;_&#65533;Jh1&#65533;&#65533;!)dO*0&#65533;(F&#65533;GdDc&#65533;&#65533;&#65533;&#65533;0&#65533;H(C&#1264;	&#65533;1.&#65533;<d &#65533;&#65533;q&#65533;&#65533;8&#65533;Yh&#65533;&#65533;)&#65533;h
Z&#65533;`$&#65533;&#65533;&#65533;&#65533;&#65533;&#65533;i&#65533;Qo&#65533;&#65533;&#65533;G9&#65533;&#1102;&#65533;&#65533;&#65533;$&#65533;F&#65533;Ko8&#65533;&#65533;?BP&#65533;&#65533;&#65533;&#65533;*V&#65533;&#65533;W&#65533;1&#65533;&#65533;00\&#65533;?J&#65533;&#65533;&#65533;C
&#65533;A&#65533;&#65533;IO~&#65533;o1&#65533;&#65533;&#830;s&#65533;&#65533;M0&#65533;&#65533;&#65533;V&&#65533;&#65533;&#65533;q2:cef >&#65533;eX &#65533;&#65533;b6&#65533;&#65533;&#65533;&#763;14&#65533;&#65533;&#65533;&#65533;&#65533; &#65533;p&#65533;&#65533;&#65533;&#65533;&#65533;&#65533;0&#65533;&#792;$&#1746;&#65533;&#65533;d&#65533;&#65533;5&#65533;p&Z&#65533;b&#65533;#&#65533;&#65533;Z	&#65533;'&#65533;VN&#65533;&#65533;c&#65533;&#65533;&#65533;@ P&#65533;lQ&#65533;&#65533;V&#65533;3&#65533;&#65533;&#65533;&#65533;G&#65533;V&#65533;&#285;&#65533;<&#65533;&#65533;?&#65533;&#65533;
&#65533;NXI&#65533;V	&#65533;&#65533;&#65533;x&#65533;&#65533;&#65533;R&#65533;DAE&#65533;&#65533; &#65533;&#65533;&#65533;C&#65533;^&#65533;&#65533;&#65533;&#65533;&#65533;70 &#65533;( B&#65533;T6&#65533; ;&#65533;&#65533;&#65533;&#65533;A&#65533;8$&#65533;h&#65533;*C&#65533;&#65533;W&#65533;&#533;&#65533;M&#1099;&#65533;&#65533;&#65533;6&#65533;&#749;%My &#65533;&#65533;&#65533;&#1524;8Pbc&#65533;V&#65533;&#65533;&#65533;&#65533;&#65533;|Sb&#65533;?&#65533;44&#65533;if&#65533;Z&#65533;&#65533;&#65533;*<@x&#1243;^&#703;&#65533; Z&#65533;&#65533;I&#65533;b&#65533;&#65533;&#65533;&#65533;D9dT&#65533;&#65533;&#65533;4Roy 1@&#65533;p&#65533;.&#65533;&#65533;&#65533;%&#65533; &#65533;&#184;&#65533;&#65533;;![d&#65533;&#65533;&#213;x&#1459;&#65533;&#65533;&#65533;d &#65533;&#65533;&#65533;.C&#65533;@&#65533;&#65533;&#65533;&#65533;&#65533;&#65533;&#1306;Zj&#65533;
&#65533;CZ&#65533;$&#65533; &#65533;Iq&#65533;&#65533;&#65533;U&#65533;-n&#65533;&#65533;&#65533;[	&#65533;5TSp_f|&#65533;&#65533;@&#65533;E+VY&#65533;&#65533;&#65533;k&#65533;Z&#65533;&#65533;&#65533;&#65533;XvW"&#1973;X&#65533;*&#65533;nQ&#65533;/&#65533;-&#65533;&#1122;&#65533;I<!&#65533;@&#65533;&#65533;p&#65533;&#65533;>&#65533;&#65533;_&#65533;&#65533;&#65533;&#65533;&#65533;J`&#65533;&#65533;&#65533;.+&#65533;&#65533;&#65533;f&#65533;&#65533;&#65533;&#65533;+&#65533;2&#65533;
G&.]&#65533;&#65533;(4&#65533;&#65533;&#65533;&#65533;&#65533;jF&#65533;&#65533;mP&#65533;&#65533;74&#65533;(%>&#65533;K.&#65533;A&#65533;&#65533;`[&#65533;&#65533;#&#65533;/%^&#65533;&#65533;8&#65533;z&#65533;&#65533;9r&#65533;&#65533;,&#1590;&#65533;W&#65533;&#65533;&#65533;w&#65533;@&#65533;q&#65533;&#65533;&#65533;9ps[[&#65533;&#435;w`&#65533;YN':V&#65533;#&#65533;&#65533;&#65533;&#65533;&#65533;&#65533;&#65533;&#65533;&#65533;Us&#65533;&#65533;&#65533;a%&#65533;&#65533;A&#65533;3&#65533;&#65533;&#65533;&#65533;O&#65533;&#65533;&#65533;C(f[&#65533;&#65533;&#65533;	&#65533;&#65533;&#65533;&#65533;!D&#1042;C&#65533;&#65533;&#65533;$'&#65533;&#65533;&#1122;&#65533;\:&#65533;h&#65533;
`dh%&#65533;&#65533;>&#65533;&#65533;&#65533;&#65533;"*R&#65533;&#65533;&#65533;53&#65533;&#65533;&#65533;&#65533;&#518;&#136;\L+&#65533;&#65533;&#65533;$&&#65533;%&#65533;&#65533;ePS&#65533;V&#65533;h&#65533;	&#65533;+&#65533;V,&#65533;&#65533;K&#65533;C}`&#65533;&#65533;&#65533;&#65533;R&#65533;h&#65533;&#65533; &#65533;H &#65533;c&#65533;!&#65533;(D&#65533;&#65533;&#65533;P&#65533;V&#65533;w%&#65533;&#65533;&#545;&#1042;A&#65533;!&#65533;&#65533;k&#65533;?|&#65533;(&#65533;&#65533;-&#65533;&#65533;l\R'&#65533;^&#65533;&#65533;&#65533;&#1730;MF&#65533;&#65533;&#65533;a&#65533;&#65533;ie&#65533;[&#65533;&#65533;T&#65533;p &#65533;&#65533;a&#65533;EV4
+T&#65533;l&#65533;@&#65533;&#571;&#65533;&#65533;&#1920; N|&#65533;&#65533;&#65533;z&#65533;&#65533;Pq&#65533;,n1^&#65533;/	&#65533;X/&#65533;tD&#65533;&#1670;>&#65533; &#65533;&#65533;&#65533;&#65533;&#65533;=	&#65533;&#1043;&#65533;_&#65533;'&#65533;&#65533;IU&#65533;&#1983;&#65533;&#65533;h'L&#65533;POx&#65533;&#65533;7p#&#65533;+I&#65533;lOR&#65533;&#65533;l/|&#65533;B'&#65533;f&#65533;&#65533;&#65533;.&#65533;&#65533;&#65533;_V"w&#65533;&#65533;&#65533;a&#65533;V&#65533;&#65533;&#65533;#u&#65533;at&3&#65533;&#65533;&#65533;&#65533;g9&#65533;rf&#65533;&#65533;]&#65533;&#65533;[1&#65533;&#65533;&#65533;	&#65533;|/&#65533;&#65533;A0&#65533;&#1007;&#65533;&#65533;&#65533;KW.&#65533;&#65533;&#1568;&#65533;-&#65533;(&#1288;&#65533;&#65533;&#65533;M&#65533;h&#65533;Nh&#65533;&#65533;<xe&#65533;y&#65533;u&#65533;&#65533;N&#65533;`9nk&#65533;&#65533;&#65533;u&#65533;c&#65533;&#65533;&#811;pW&#65533;^&#65533;8_&#65533;&#65533;&#65533;#z&#65533; &#65533;&#65533;&#65533;&#65533;k&#65533;&#65533;&#65533;&#65533;"&#65533;z[&#65533;&#65533;&#65533; V&#65533;&#65533;	,c
Hb$&#65533;&#65533;&#65533;&#65533;ZVR L&#65533;`!A
&#65533;&#65533;&#65533;1`F9J+&#65533;&#65533;4&#65533;fl&#65533;"&#65533;p&#65533;'&#65533;+&#65533;LaC:@2&#65533;E+ &#65533;y&#65533;@&#18605;&#65533;D&#65533;&#65533;H&#65533;d%&#65533;$K &#65533;&#65533;V&#65533;&#65533;&#65533;VbK&#65533;&#65533;J&#65533;&#65533;}&#65533;}&#65533;&#65533;&#65533;&#65533;&#65533;&#65533;z&#65533;&#65533;p%&#65533;&#65533;&#65533;&#65533;&#65533;&#65533;P6 D&#65533;"H&#65533;&#65533;&#65533;&#65533;&#65533;*O+&#65533;&#167;&#65533;e-\lG&#65533;b&#65533;~&#65533;.&#65533;`w&#65533;a%&#65533;&#65533;&#65533;&#65533;-<&#65533;&#65533;`&#65533;`&#65533;&#65533;&#65533;N&#65533;&#65533;&#65533;"CJ&#65533;&#65533;^&#65533;&#65533;F&#65533;p &#65533;,Xf%&#65533;`&#65533;
k&#65533;(`*F&#18850;j&#65533;&#65533;PJ a&#65533;&#65533;&#65533;&#65533;K&#65533;&#65533;E&#65533;e&#952;0"&#65533;x&#908;&#65533;&#65533;&#65533;&#65533;Pb 
&#65533; 
* %xp-\"D&#65533;&#65533;&PbC &#65533;*&#65533;a&#65533;$R&#65533;&T-&#65533;(&#65533;@!O&#65533;&#65533;&#65533;&#65533;*&#65533;&#65533;&#65533;'&#65533;'+`I&#65533;Sn&#65533;&#65533;&#65533;&#65533;&#65533;&#65533;n&#65533;hF&#65533;&#65533;B&#65533;&#65533;B/.&#65533;-#&#65533;&#65533;&#65533;&#1826;&#65533;z&#65533;2b	h&#1698;&#65533;&#65533;@A&#1681;&#1617;%&#65533;&#65533;-@	&#65533;B&#65533;Q.t&#65533;&#65533;&#65533;0&#65533;N&#65533;P.R!.&#65533;&#65533; &#65533;!&#65533;!&#65533;!&#65533;&#65533;&#65533;&#65533;&#65533;&#65533; &#65533;-&#65533;&#65533;&#65533;&#65533;&#65533;&#65533;&#65533;i&#65533;&#65533;I#&#65533;&#65533;&#65533;&#65533;&#65533;&#756;&#65533;&#65533;&#65533;A	&#65533;&#65533;>&#65533;&#65533;%&#65533;&#65533;&#65533;&#65533;@=&#65533;&#65533;&#65533;&#65533;,&#65533;d&#65533;-&#65533;O+&#65533;cJ@ &#65533;&#65533;-&#65533;@&#65533;dV&#65533;&#65533; @@&#65533;"&#65533;t&#65533;&#65533;&#65533;&#65533;Y6&#65533;u
mD&#65533;&#65533;V&#65533;d&#65533;
&#65533;&#65533;&#65533;&#65533; -oOr&#65533;Rd$7&#65533;b&#65533;)V&#65533;P(&#65533;&#65533;&#262;&#65533;" &#65533;-.&#65533;'&#65533;&#65533; &#65533;D+4 @.gV&#65533;&#65533;&#65533;/&#362;-&#65533;&#65533;$!K&#65533;&#65533;|&#65533;&#65533;
&#65533;}&#65533;g.&#65533;&#65533;zd&#65533;&#65533;&&#65533;%o&#65533;/&#65533;$&#65533;+	d%6@X!u,&#65533;&#65533;&#65533;aV&#65533;R#$-k%&#65533;p&#65533;x&#65533;HF*&#65533;.&#65533;&#65533;&#65533;&#65533;S&#65533;&#65533;&#65533;&#65533;p.(p&#65533;&#65533;&#65533;&#65533;&#65533;&#65533;B`V&#65533;&#65533;&#65533;&#65533;VD&#65533;k&#65533;&#65533;&#65533;Q&#65533;&#65533;:k!&#65533;e*`&#65533;&#65533;&#65533;P*&#65533;&#65533;:&#65533;&#65533;@8 # m&#65533;j&#65533;=&#65533;&#65533;t&#949;L&#65533;&#65533;:&#65533;&#65533;(&#65533;@&#65533;Q$RB+M&#65533;$D&#65533;&#65533;hP@&#6508;&#65533;&#65533;&#65533;p-q-&#65533;&#65533;B^&#65533;$R&#65533;F^@&#65533;`3&#65533;&#65533;&#65533;J&#65533;@?&#65533;&#65533;S&#1281;-&#65533;_E&#65533;n&#65533;&#65533;&#65533;&#65533;&#65533;.&#65533;&#65533;E&#65533;I+&#65533;&#65533;&#2018;&#65533;V&#65533;-2&#200;F&#65533;`&#65533;-*2r%V$&#65533; o&#65533;!&#65533;"&#65533;&#65533;"7&#65533;&#65533;R@6LPV&#65533;&#65533;&#65533;-L&#65533;.&#65533;&#65533;;&#65533; &#65533; .&#65533;KW"&#65533;L&#65533;&#65533;:c&#65533;O#&#65533;&#65533;$&#65533;&#1097;&#65533;&#65533;&#65533;-b@]&#65533;&#65533;&#65533;&#65533;&#65533;&#65533;%S&#65533;%&#65533;&#65533;d&#65533;&#65533;&#65533;&#65533;&#65533;&#65533;&#65533;&#65533;&&#65533;C'&#65533;C>&#65533;(&#1474;,M+&#65533;7'   U+x@F&#65533;P+p&#65533;&#65533;^&#65533;&#65533;&#65533;&#65533;&#65533;&#65533;A6&#65533;-&#65533;&#65533;&#65533;$&#65533;d@&#65533;,
&#65533;V&#65533;ze&#65533;&#65533;p%L&#65533;U&#65533;-"!&#65533; &#65533;
&#65533;&#65533;"L,&#65533;L&#65533;A&#65533;`&#65533;&#65533;@&#65533;&#65533;&#65533;J&#65533;"&#65533;K`&#65533;2Wae&#65533;&#65533;	&#65533;-&#173;RQ+&#65533;&#65533;&#65533;Z&#65533;&#1802;p%| P&#65533;F&#65533;".&#65533;R&#65533;-&#65533;aC&#65533;&#65533;&#65533;&#65533;0Q2&#65533;6N.<e7&#65533;&#65533;0&#65533;.&#65533;&#65533;&#65533;u%R&#65533;&#65533;!&#65533;&#65533;
&#65533;&#65533;D&#65533;&#65533;j$&#65533;&#65533;F&#65533;pZ&#65533;0&#65533;&#65533;j&#65533;&#65533;&#65533;&#65533;$(&#65533;4Fbc+&#65533;&#65533;O|&#65533;,&#65533;&#65533;A<&#65533;&#65533;&#65533;.&#65533;&#65533;=&#65533;S&#65533;A&#65533;&#376;&#65533;au:"Z&#65533;&#65533;&#65533;0@
&#65533;&#65533;&#65533;&#65533;&#65533;&#65533;&#65533;&#65533;j&#65533;AO&#65533;$Hj&#65533;&#65533;A_qA&#65533;&#686;t-&#65533;B&#65533;b&#65533;V"To%&#65533;+p&#65533;8K+NA+&#65533; $&#65533;&#65533;n&#65533;iE&#65533;E&#65533;&#65533;&#65533;&#65533;6@f c*a>&#65533;&#65533;0&#65533;&#65533;h&#65533;.&#65533;I1P&#65533;.p&#65533;G&#1097;&#65533;&#65533;&#65533;&#65533;&#65533;<&#65533;+&#65533;&#65533;.&#65533;.&#593;&#65533; .&#65533;&#65533;s1! D&#65533;t&#65533;	D&#65533;t&#65533;H&#65533;&#65533;s&#65533;Hk&#65533;GRe&#65533;/#W&#65533;&#65533;	&#65533;&#65533;&#65533;-|&#65533;J&#65533;b&#65533;`-dE&#65533;&#65533;,n&#65533;&#940;&#65533;&#65533;F &#948;bAd&#65533;'&#65533;&&#65533;&#65533;<&#65533;&#65533;&#65533;&#65533;A&#65533;&#65533;&#65533;O+&#65533;!0W&#65533;?4&#65533;8&#65533; (&#65533;&#65533;Aj&#65533;`H**&#65533;&#65533;Y&#65533;v&#65533; u&#65533;&#65533;w&#65533;Ef&#65533;$2"&#65533;&#1709;V+hS-&#65533;&#65533;&#65533;.&#65533;b'&#65533;}&#65533;J&#65533;&#65533;&#65533;&#65533;-&#65533;&#65533;{d%2&#65533;Y&#65533;a&#65533;&#65533;&#65533;&#65533;1&#362;W&#65533;@&#65533;q&#65533;O|@I&#65533;@j&#65533;[&#65533;"u&#65533;5u&#65533;`h &#65533;,&#65533;Fk-&#65533;OPatV&#65533;_V&#65533;&#65533;&#65533;(M&#65533;$J+&#65533;-&#65533;&#65533;&#65533;&#65533;B8&#65533;&#65533;N&#65533;&#65533;De.D&#987;&#65533;&#65533;R&#65533;)>&#65533;&#65533;&#65533;&#65533;s&#65533;&#65533;0&#65533;&#65533;&#65533;&#65533;^ &#65533;X&#65533;-9&#65533;&#65533;&#65533;E&#65533;&#65533;f-&#65533;!bq NeSV
\&#65533;&#65533;&#65533;&#65533;3&#65533;s\$Q&#65533;&#65533;Eg&#488;g&#65533;&#65533;gM&#65533;N&#65533; 
&#65533;`&#65533;&#65533;B%j&#65533;&#65533;&#65533;&#65533;3&#65533;&#65533;%p&#65533;|W4A&#65533;QbA-T+&#65533;&#65533;t&#65533;)&#65533;&#140;&#65533;&#65533;&#65533;&#65533;){g&#65533;`&#65533;&#65533;&#65533;`G&#65533;!\!&#65533;J&#65533;x{9&#65533;&#65533;E&#65533;&#65533;E&#65533;o&#65533;-&#65533;@&#65533;Ie&#65533;i&#65533;&#65533; &#65533;|&#65533;q&#969;g&#65533;g>&#65533;sO&#65533;o(&#65533;.&#65533;@&#65533;&#65533;.&#65533;&#65533;t&#65533;~&#65533;"jA&#65533;B&#65533;&#65533;o&#65533;&#65533;-|q&#65533;&#65533;z&#65533;*&#65533;&#65533;&#65533;&#65533;c&#65533;&#919;&#65533;nA&#65533;&#65533;&#65533;Wp&#65533;&#51179;O&#65533;&#65533;&#65533;-&#65533;lA 7&#65533;BJ0&#65533;&#65533;!&#65533;@+&#65533;a-&#65533;&&#65533;V&#65533;&#65533;&#65533;BTu%&#65533;V^
&#65533;,&#65533;&#65533;2"Op R2&#65533;@&#1250;%&#65533;L&#65533;N&#65533;L$Rx&#65533; &#530;&#65533;>&#65533;&#65533;}&#65533;-2R&#65533;@&#65533;&#65533;&#65533; &#65533;&#65533; &#65533;&#1640;&#65533;&#65533;sV&#65533;p&#65533;-&#65533;&#65533;G&#65533;"2&#65533;&#65533;!4&#65533;&#65533;&#65533;@ L&#65533;N&#65533;&#65533;Vd"&#65533;&#65533;rEN&#65533;@K&#65533;&#65533;&#65533;&#65533;&#65533;P!&#65533;&#65533;*&#65533;D&#65533;&#65533;8&#65533;x&#65533;FJ&#65533;W&#65533; &#1280;&#65533;&#65533;0&#65533;-&#65533; &#65533;?/&#65533;@`&#65533;a&#65533;&#65533;&#65533;&#65533;&#65533;x}&#65533;&#65533;&#65533;F&#65533;P&#65533;TY&#65533;&#65533;&#65533;&#1880;&#65533;&#65533;c!Q&#65533;&#65533;a,&#65533;&#65533;&#65533;&#65533;&#65533;&#65533;N&#65533;&#65533;x &#65533;<!&#65533;V&#65533;&#65533;4&#65533;>Q&#65533;&#65533;&#65533;&#65533;v&#65533;&#65533;_X&#65533;&#65533;&#65533;&&#65533;&#65533;&#65533;&#65533;e&#65533;j;&#65533;&#65533;&#65533;r&&#65533;&#65533;j&#65533;"T+&#65533;B&#65533;R!c&#65533;P+&#65533;v&#65533;J.&#65533;i&#65533;/&#65533;,&#65533;x%T &#65533;&#65533;[&#65533;&#65533;&#65533;&#65533;".&#65533;xWD[&#65533;&#65533;&#65533;:&#65533;v&#65533;&#65533;;Wn&#65533;!&#65533;&#65533;&#65533;3#&#65533;&#65533;B*z&#65533;-:Qt&#65533;&#65533;Wy\+d&#65533;d&#65533;&#65533;&#65533;&#65533;B&#65533;&#65533;&#65533;&#65533;"&#65533;&#1474;&#65533;A&#65533;&#65533; &#393;&#65533;&#65533;iucTOQD+&#65533; &#65533;x&#65533;&#65533;&#65533;&#1676;&#65533;&#65533;=&#65533;&#65533;&#65533;z&#65533;
&#65533;P&#2018;&#65533;B&#65533;&#65533;b
h&#65533;Q&#65533;&#65533;&#65533;bsCT&#65533;&#65533;&#65533;&#65533;&#65533;}1&#65533;(&#65533;&#65533;&#65533;\C&#65533;&#65533;  &#65533;xE@&#65533;&#65533;&#65533;&#65533;>,&#65533;&#65533;&#65533;-L&#65533;P&#65533;R &#65533; &#65533;&#65533;"J0D&#65533;&#65533;&#65533;E&#65533; &#65533;0F&#65533;
&#65533;`-0&#65533;&#65533;Y&#65533;* &#65533;4&#65533;&#65533;&#65533;Y&#1880;VB&#65533;&#65533;@y&#65533;&#65533;t0n)5M &#65533;w&#65533;F&#65533;&#65533;d"&#65533; T&#65533; L&#65533;&#65533;PI_&#65533;Mv&#65533;'qA @&#65533;K&#65533;XOP&#65533;&#65533;&#65533;&#65533;a&#65533;LxP&#65533;+W&#65533; &#65533;&#65533;&#65533;-\&#65533;8&#65533;b&#65533;&#65533;B`&#65533;&#65533;&#65533;Y&#65533;b&#65533;#;b&#65533;&#65533;yE&#65533;pe%j&#65533;&#65533;&#65533;&#65533;D:`Pd&#65533;&#65533;&#65533;*b&#65533;P&#65533;&#65533;	&#65533;R$O&#65533;
`;&#65533;&#65533;&#65533;&#65533;&#65533;$&#65533;&#65533;&#65533;H_&#65533;&#65533;&#65533;&#65533;&#65533;W|&#65533;;&#65533;&#65533;&#65533;;&#65533;;&#65533;%&#310;&#65533;j&#65533;w[+E%&#65533;&#65533;&#65533;"O&#65533;&#65533;&&#65533;*Z&#1677;&#65533;bA&#65533;jS+`&#65533;&#65533;&#65533;&#65533;&#65533;&#65533;G+&#65533;b&#65533;&#65533;&#65533;&#65533;3>&#65533;&#65533;&#65533;&#65533;&#65533;&#65533;&#65533;v\&#65533;WB&#65533;&#900;&#768;:B&#65533;&#65533;V&#65533;&#65533;)&#65533;&#65533;.,&#65533;;l!.&#65533;&#65533;;&#65533; &#65533;&#65533;B&#65533;&#65533;&#65533;&#65533;&#65533;&#65533;&#65533;&#65533;&#29633;q&#65533;&#65533;&#65533;&#65533;i&#65533;-T&#65533;&#65533;&#65533;&#65533;&#65533;G &#65533;&#65533;j&#65533;&#65533;&#65533;-4]&#65533;B@&#65533;@@&#65533; @&#65533;T+&#65533;Q&#65533;=&#65533;&i|&#65533;&#65533;&#65533;<&#65533;&#65533;&#65533;Lpx\JV&#65533;&#65533;&#65533;&#65533;&#65533;&#65533;b&#65533;#$5@&#65533;V&#65533;&#65533;&#65533;x&#65533;'&#65533;	Z&#65533;/u@&#568;O Y.r&#65533;L&#65533;&#65533;&#65533;Z&#65533;xz-&#65533;a&#65533;b&#65533;&#65533;@&#65533;<&#65533;1)&#65533;&#65533;&#65533;&#65533;&#65533;*p&#917;m%(&#65533;&#65533;&#65533; e@`&#65533;&#1634;,Ay&#65533; &#65533;&#65533;!* R[+&#65533;|`&#65533;Y!5&#65533;`&#65533;W&#65533;1&#65533;mD&#65533;&#65533;B&#65533;KYPPN&#65533;&#65533;&#65533;Dg&#65533; &#65533;@&#65533;&#65533;&#65533;t&#65533;L&#65533;d&#65533;&#65533;M&#65533;&#65533;D&#65533;y&#65533;&#65533;&#65533;&#65533;N&#65533;&#286;&#65533;}.n&#65533;&#65533;VbTz&#65533;.&#65533;`aN-V&#65533;+\+ b&#65533;1<&#65533;&#65533;&#65533;&#65533;&#14321;&#65533;&#65533;&#65533;6E4+&#65533;P&#65533;p&#65533;&#65533;	&#65533;/>2&#65533;&#65533;&#65533;BvC|&#65533;&#65533;di&#528;_&#65533;&#65533;HAR%&#65533;&#65533;oNt&#65533;&#65533;/;Q&#65533;&#761027;^7O`&#65533;&#65533;C'xl4V&#65533;;PB(&#65533;rx#&#65533;&#65533;U&#65533;&#65533;&#65533;&#65533;&#65533;&#425;9&#65533;bU&#65533;&#65533;kN&#65533;&#65533;&#65533;&#65533;&#65533;-&#65533;&#65533;&#65533;&#65533;^4&#65533;&#65533;&#65533;A&#65533;&#65533;&#65533;p!'&#65533;&#65533;3&#65533;|&#65533;&#65533;&#65533;&#65533;&#332;;~&#65533;9&#65533;&#65533;&#596;+[&#65533;&#65533;&#65533;?5s&#65533;&#65533;g&#65533;"&#65533;&#65533;&#65533;VC&#65533;b&#65533;QR&#65533;s&#65533;&#65533;&#831;k9K&#65533;&#537;k-&#65533;&#65533;q9L&#65533;&#65533;c&#65533;%r&#65533;&#65533;&#65533;*Q&#65533;&#65533;&#65533;A.&#65533;&#65533;yc&#65533;qB&#65533;6&#65533;[&#65533;&#65533;'&#65533;b&#65533;&#65533;c.&#65533;&#65533;-4&#65533;oM&#65533;&#735;&#65533;\&#65533;!&#65533;&#65533;&#65533;&#65533;j&#65533;&#65533;9?&#65533;C&#65533;8&#51462;2j&#65533;?&#65533;T&#65533;Z&#65533;s&#65533;&#65533;&#65533;i&#65533;=a&#65533;&#65533;&#65533;l&#65533;9t&#1733;9Q(&#65533;5&#65533;D&#65533; &#65533;&#65533;&#65533;&#65533;C&#65533;3&#65533; &#65533;&#65533;"Os8&#65533;&#65533;&#65533;O]&#65533;7T 0&#65533;&#65533;&#65533;&#65533;&#65533;C&#65533;C8&#65533;CG
&#65533;&#65533;%0&$&#65533;?UZ&#65533;&#65533;R&#65533;&#65533;&#65533;&#65533;C&#65533;8$&#65533;?&#65533;h&#65533;&#65533;&#65533;&#65533;H&#65533;M&#65533;t&#65533;&#65533;v&#65533;&#65533;Rq&#65533;cI_jd2&#65533;&#65533;&#65533; }:&#65533;?&#65533;&#65533;&#65533;Z"&#65533;%`&#65533;)&#65533;?&#65533;&#65533;&#65533;
&#65533;9W&jx&#65533;C&#65533;&#65533;&#65533;&#65533;r&#65533; &&#65533;&#65533;&#65533;?w&#65533;a&#65533; &#65533;&#65533;&#65533;&#65533;&&#1809;&#65533;	&&#65533;! :&#65533;&#65533;&#65533;C&#65533;&#65533;&#65533;&#65533;&#65533;&#65533;&#65533;&ds&#65533;
t&#65533;&#65533;H8&#65533;&#65533;	8&#65533; _lq&#65533;?QT6&#65533;&#65533;&#65533;&#65533;>Wr&#65533;X_m&#65533;&#65533;k&#65533;&#65533;Z!	t&#65533;1W&#65533;&#65533;&#65533;6N=$
&#65533; S&#65533;i&#65533;QF&#65533;l&#65533;O/DAI'&#65533;&#65533;RK/&#65533;C-&#65533;&#65533;]&#65533;&#65533;c&#65533;&#65533;&#65533;r&#65533;B&#65533;q1pp1&#1881;B&#65533;18lu&#65533;UU&#65533;Q&#65533;C[a&#65533;&#65533;U
8$&#65533;&#65533;l&#65533;D(;&#65533;B&#65533;&#65533;78&#65533;&#65533;&#65533;&#65533;&#65533;&#65533;t&#65533;Z&#65533;bX`&#65533;0&#65533;&#65533;I&#65533;in&#65533;Mv&#65533;f&#65533;&#65533;&#65533;f&#65533;&#65533;F&#65533;T2&#65533;n&#65533;8&#65533;j&#65533;
&#65533;zw2Y}&#65533;&#65533;	&#65533;&#65533;&#65533;&#65533;7&#65533;%$&#65533;&#65533;&#65533;[f&#65533;?rF&#65533;x&#65533;Q W8&#65533;&#65533;&#65533;0&#65533;&#65533;*&#65533;/&#65533;&#65533;?I,^J|&#65533;cT&#65533;;&#65533;&#65533;&&#65533;? ;&#65533;&#65533;.;>&#65533;&#65533;&#65533;ic&#65533;&#50102;&#65533;.v&#65533;j_&#65533;R,|&#65533;&#65533;_6&#65533; eH/H&#65533;F&#65533;&#65533;&#65533;K_a&#65533;E&#65533;&#967;&#65533;&#65533;&#65533;L&#65533;0f&#65533;=&#65533;0&#65533;&#65533;2&#748;%&#65533;k&#65533;@&#65533;C78&#65533;&#65533;&#65533;]&#65533;*&#65533;&#65533;&#35036;&#65533;'I/&#65533;&#65533;&#65533;U9&#65533;&#65533;&#65533;UsZP+&#65533;BB&#65533;&#65533;?0@9X&#1026;z&#65533;&#65533;? &#65533;]&#65533;&#65533;!&#65533;&#65533;&#65533;&#65533;IMJU&#65533;O&#65533;&#65533;&#65533;&#65533;&#65533;&#65533;&#294;W&#65533;&#65533;&#65533;G&#65533;)A|x&#65533;|&#65533;#	&#65533;K*&#65533;&#65533;&#65533;&#65533;&#65533;"@E ED R&#65533;?&#65533;&#65533;@`&#65533;Iu&#65533;&#65533;&#65533;2&#65533;&#65533;Xfx&#65533;* &#65533;&#65533;&#65533;&#65533;l\&#65533;&#65533;q&#65533;&#65533;dq&#65533;&#65533;&#65533;`P`a2&#65533;&#65533;&#65533;x0&#65533;a&#65533;@7P &#65533;&#65533;&#65533;-&#65533;&#65533;!O&#65533;&#65533;cZ&#65533;7&#65533;&#65533;&#65533;&#65533;$l&#65533;&#65533;1&#65533;k9&#65533;&#65533;r&#65533;&#65533;&#65533;&#65533;&#65533;^s&#65533;&#65533;H&#65533;/; &#65533;sHD&#65533;&#65533;&#65533;&#65533;l$'/P&#65533;&#65533;&#65533;	&#65533;&#65533;&#65533;&#65533;&#65533;&#65533;&#65533;7&#65533;&#65533;&#65533;&#65533;?B&#65533;1+&#65533;Lc7!&#65533;)d@&#65533;&#65533;&#65533;&#65533;T&#65533;&#65533;&#65533;&#65533;4+BHF&#65533;B&#65533;&#65533;L-D&#65533;Z&#65533;)&#65533;&#65533;&#65533;&#65533;y&#65533;&#65533;0&#65533;&#65533;&#65533;&#65533;&#1824;\&#65533;&#65533;&#65533;``D&#65533;&#65533;&#65533;&#65533;#&#65533;&#1024;
4x&#65533;Y&#65533;g&#65533;&#65533;J&#65533;&#65533;&#65533;i8S&#1280;&#65533;[&#65533;&#65533;&#65533;&#65533;&#65533;&#65533;&#65533;v-\F&#65533;&#65533;&#65533;&#65533;!&#65533;K&#65533;J&#65533;&#65533;C&#65533;w&#65533;C)"U&#65533;'&#65533;&#65533;&#65533;Y&#65533;h&#65533;$'&#65533;;2&#65533;&#65533;&#65533;d-&#65533;&#65533;&#65533;&#65533;&#65533; &#65533;&#65533;J&#65533;&#65533;&&#65533;6&#65533;&#65533;S&#65533;*US&#65533;-xr;&#65533;(&#65533;)^1&#65533;&#456;&#65533;!+X&#65533;Q&#65533;&#65533;R5&#65533;&#65533;C&#65533;\&#65533;&#65533;&#65533;:D	&#65533;TM&#65533;pk `phX&#65533;Z&#65533;&#65533;X&#526;"_a&#65533;i&#65533; &#65533;&#65533;&#65533;R&#65533;&#65533;A&#65533;Yc.&#579;&#65533;F&#1202;CF&#65533;&#65533;&#65533;4,G/&#65533;@<&#65533;&#65533;&#65533;&#65533;&#1792;U&#930;&#65533;&#65533;Q-B&#65533;(c9&#65533; B &#65533;KD	|&#65533;&#65533;\&#65533;&#65533;6#(&#65533;5Fp&#65533;s\&#65533;&#65533;@&#65533;"&#65533;
  P&#65533;&#65533;t&#65533;;&#1918;n`&#65533;6&#65533;&#65533;&#65533;k[&#65533;~&#65533;&#65533;.&#65533;&#65533;C6&#65533;x&#65533;&#65533;&#65533;&#65533;0&#65533;]&#65533;&#65533;&#65533;!&#65533;X=&#1547;!&#202811;&#65533;&#65533;&#65533;&#65533;&#65533;]&#65533;&#65533;&#65533;moxq&#65533;D@&#65533;,(&#65533;&#65533;&#65533;&#65533;F6&#65533;&#65533;&#65533;&#65533;?,&#65533;_&#65533;&#65533;[&#65533;&#65533; &#65533;!Xa&#65533;&#65533;@&#65533;u&#65533;&#65533;&#65533;&#65533;x&#65533;&#65533;&#65533;&#65533;&#65533;&#65533;&#65533;&#65533;&#65533;@&#65533;&#65533;	%rc&#65533;&#65533;x.&#65533;&#65533;&#65533;C&#65533;0&#65533;&#348;">&#65533;1(&#65533;&#65533;.&#65533;&#65533;J&#65533;)"&#65533;Dd":&#65533;&#65533;?&#65533;0Tb&#65533;&#65533;A&#65533;qK&#65533; %C&#65533;D*&#65533;&#65533;
	@&#65533;;R&#65533;&#65533;&#65533;<&#65533;&#65533;X&#65533;9;X&#65533;&&#1409;fL&#65533;IL8e#&#65533;&#1146;&#65533;Mv&#65533;l&#65533;]&#65533;&#65533;W&#65533;)N&#65533;&#65533;&#347;b)K:sR&#65533;\&#65533;!$&#65533;&#65533;&#65533;&#65533;&#65533;m9r&#65533;&#65533;?&#65533;)(&#65533;* &#65533;&#65533;_&#65533;&#65533;A&#65533;	&#65533;C\P&#65533;[cD&#65533;E&#65533;&#65533;&#65533;F&#65533;T&#65533;B&#65533;?|r&#65533;(l&#65533;Z&#65533;m&#65533;&#65533;&#65533;&#65533;vjT&#65533;Jm&#65533;j&#65533;n&#65533;&#65533;&#65533;cd&#65533;&#464;#I&#65533;K&#65533;c&#65533;Z&#65533;&#65533;nG&#65533;V&#860;&#65533;&#65533;j&#65533;m3&&#65533;9&#65533;j&#65533;&#65533;E&#65533;Wo&#65533;&#65533;&#65533;&#65533;)&#65533; Vv	&#65533;&#65533;&#65533;&#65533;&#65533;&#65533;&#65533; L*
r&#65533;&#65533;|&#65533;&#65533;&#65533;&#65533;'&#65533;=&#65533;y&#65533;B&#1707;&#65533;&#65533;'&#65533;&#65533;&#65533;&#65533;"&#65533;&#65533;&#65533;X?f&#65533; &#65533;&#65533;q&#65533;&#242;&#65533;p&#65533;&#65533;&#65533;XB&#65533;:&#65533;^&#65533;&#65533;&#65533;&!&#65533;&#65533;H(WI&#65533;&#65533;v&#65533;x&#65533;&#65533;&#65533;FsP&#65533;r&#65533;&#65533;c- &#65533;CB&#65533;^&#65533;z&#65533;&#65533;k)&#65533;.&#65533;&#65533;^&#65533;&#65533;7&#65533;bW{N&#28358;5P#&#65533;&#65533;H&#65533;K&#65533;cd;&#65533;;&#65533;'c&#65533;&#65533;&#65533;	|&#65533;#3&#65533;u&#65533;&#65533;&#65533;&#65533;p&#65533;1C"^L &#65533;&#65533;&#65533;C&#65533;o&#65533;V&#65533;e>Y*&#65533;&#65533;&#65533;&#65533;k&#65533;&#65533;?(&#65533;&#65533;&#65533;:&#65533;F~&#65533;&#65533;1}&#65533;&#65533;&#65533;IfG&#65533;J'W&#65533;`&#5234;T&#65533;J+c&#65533;&#65533;|&#65533;?&#65533;&#65533;0&#65533;&#1314;  &#65533;W&#65533;f&#65533;#&#65533;&#65533;H&#65533;%&#65533;	L&#65533;&#65533;7P5&#65533;&#65533;g&#65533;&#65533;&#65533;.&#65533;&#65533;V&#65533;&#65533;&#65533;&#65533;&#65533;&#65533;,s&#65533;&#752;i3g}&#65533;Y\y4F}oz3G^&#65533;&#65533;94&#65533;&#65533;&#65533;&#65533;&#65533;@2&#65533;&#65533;,!
&#65533;&#65533;?&#65533;c&#65533;d&#65533;j0&#65533;pq&#65533;&#65533;h3k&#65533;6&#65533;Q&#65533; sB&#65533;&#65533;&#65533;&#65533;omb&#65533;R&#65533;V&#65533;I&#134;W&#65533;T&#65533;&#65533;T&#65533;&#65533; &#65533;&#65533;P?&#65533;&#65533;Nk&#65533;.&#65533;&#65533;&#192;B]&#65533;&#65533;)&#65533;&#65533;&#65533;jL&#65533;&#65533;&#65533;&#65533;8*4}Q&#65533;&#65533;1)&#65533;&#65533;(&#65533;WJ&#517;&#65533;EX#0=&#65533;&#65533;q"7=&#65533;!&#65533;X&#65533;qr)&#65533;&#65533;&#65533;&#65533;&#65533;&#65533;&#65533;&#65533;&#65533;&#65533;&#65533;i&#65533;&#65533;8V&#65533;#9&#65533;#;&#65533;$&#65533;#&#65533;&#65533;i&#65533;&#65533;#&#65533;d [&#65533;n&#65533;&#65533;&#65533;&#65533;a[&#65533;&#65533;xng&#65533;l&#65533;&#65533;e&#65533;z7ws&#65533;w9Ax&#65533;w&#65533;&#65533;wqx&#65533;H&#65533;Ex&#65533;&#65533;;Pa9&#65533;&#65533;P&#65533;r&#1504;
.B#
P5&#65533;pbs&#65533;b&#65533;&#65533;Z&#65533; &#65533;w&#65533;$I&#65533;&#65533;&#65533;&#65533; &#65533;&#65533;-&#65533;&#65533;&#1000;yI&#65533;&#65533;d&#65533;&#65533;N&&#65533;"eA<qX&#65533;&#65533;b$&#65533;&#65533;&#65533;@ %evfg6Q&#65533;&#65533;
&#1543;&#65533;&#65533;&#65533;X`&#65533; &&#65533;H# &#65533;Hrpv&#65533;&#65533;~r&#65533;~$`

&#65533;Y&#65533;g
&#65533;3Q&#65533;&#65533;M&#65533;`&#65533;T&#65533;&#65533;&#65533;N&#65533;&#65533;S&#65533;$&#65533;&#65533;E&#65533;,ja
&#65533;1&#65533;&#65533;&#65533;&#65533;&#65533;l&#65533;&#65533;5k!&#65533;&#65533;&#65533;&#1093;5i&#65533;&#65533;&#1089;l&#65533;P
7&#65533;k&#65533;6&#65533;k&#65533;aQ&#65533;&#65533;&#65533;&#65533;;&#65533;a<ISw&#65533;H&#65533;R'U(&#65533;B&#65533;&#65533;&#65533;8&#65533;&#65533;yW&#65533;99A9&#65533; &#65533;j&#65533;d&#65533;&#65533;&#65533;&#65533;&#65533;&#65533;&#65533;&#65533;c:&#65533;n)&#65533;&#65533;S6|r&#65533;&#65533;8B$D&#65533;Q&#65533;!&#65533;&#65533;&#65533;L&#65533;R&#65533;&#65533;Hx&#65533;L&#65533;#}!W&#65533;( &#65533;&#65533;ek7&#65533;j9 Q&#65533;9&#65533;A!Q=&#65533;&#65533;r&#65533;" &#65533;E&#65533;P&#65533;&#65533;&#65533;&#65533;&#65533;&#65533;&#65533;<&#1035;{&#65533;;&#65533;&#65533;&#65533;&#65533;#&#65533;Db&#65533;p%UZU&#65533;&#65533;C&#65533; &#65533;&#65533;&#65533;&#65533;&#1281; &#65533;, a&#65533;&#65533;&#65533;&#65533;&#65533;&#65533;&#65533;&#65533;r&#65533;s&#457;&#65533;wa&#65533;&#65533;&#65533;&#1465;; &#65533;ha&#65533;(&#65533;&#21081;&#65533;&#65533;&#65533;&#65533;0&#65533;&#65533;w&#65533;&#65533;&#65533; c&#65533;f y&#65533;`4&#65533;&#65533;&#65533;d&#65533;&#65533;&#65533;&#65533;.9A.&#65533;&#65533;&#65533;pz&#65533;&#65533; 8&#65533;-&#65533;&#65533;J&#65533;&#65533;/Q&#65533;t&#65533;&#65533;0&#65533;@&#65533;/&#65533; &#65533;W6&#65533;&#65533;{"&#65533;&#1728;&#65533;&#65533;|&#65533;iVR lV}&#65533;&#65533;p$;&#65533;&#65533;&#65533;&#65533;&#65533;&#65533;&#65533;&#65533;&#65533;&#65533;}&#65533;g&#65533;&#65533;fh&#65533;2 &#65533;: &#65533;n &#65533;` g&#65533;&#65533;X&#65533;&#65533;&#65533;]*#&#65533;h&#65533;#&#1985;&#65533;&#65533;M/P&#65533;A5&#65533;&#65533;As&#65533;m&#65533;&#65533;.&#65533; Y&#65533;&#65533;z9a&#65533; 6&#39527;&#65533;&#65533;&#65533;&#65533;V&#65533;Pk&#65533;&#65533;&#65533;&#65533;!0QWh}&#616;&#65533;&#65533;E&#65533;C&#65533;&#65533;&#65533;C}	&#65533;&#65533;&#65533;c&#65533;&#65533;#:2:F&#65533;&#65533;&#65533;&#65533;&#65533;9&#65533;&#65533;f&#65533;]&#65533;J0<&#65533;&#1411;Q&#65533;&#65533;&#65533;&#65533;9&#65533; &#65533;Cq&#65533; ]M4&#65533;s!&#65533; &#65533;%&#65533;&#65533;&#65533;&#65533;!&#65533;&#65533;
&#65533;&#65533;8&#65533;3I&#65533;&#65533;B&#65533;&#65533;&#65533;:R&#65533;&#65533;	&#65533;6d&#65533;&#65533;Bq&#65533;&#65533;&#65533;		&#65533;
W&#65533;&#65533;&#65533;RQQ&#65533;X{&#65533;6&#65533;&#65533;&#65533;5y&#65533;&#1262;&#65533;>&#65533; Bq&#65533;&#65533;
&#65533;&#65533;&#65533;%&#65533;3s&#65533;p"&#65533; R&#65533;&#65533;&#65533;&#65533;Zv?YF&#65533;&#65533;&#65533;H&#65533;&#65533;t2&#65533;&#65533;RR&#65533;&#65533;4B-P\!&#1052;k&#65533;^&#65533;_&#65533;&#65533;&#65533;&#65533;&#65533;&#65533;&#65533;A&#65533;rww&#65533;)&#65533;3kw&#65533;8&#65533;&&#65533;&#65533;&#65533;Pw&x&#65533;&#33409;&#65533;8&#65533;@;G+x&#65533;&#65533;&#65533;w&#65533;&#65533;G&#48266;&#65533;&#65533;&#65533;U`&#65533;&#65533;^)k&#65533;&#65533;`f&#65533;+&#65533;F&#65533;P&#65533;P+&#65533;&#65533;&#65533;P*B&#65533;4&#65533;&#65533;&#65533;&#65533;W*5&#65533;&#65533;&#7590;&#65533;%&#65533;&#65533;)&#65533;AVHUt1&#65533;&#65533;0&#65533;V&#65533;dSte$&#65533;/&#65533;?qe8a&#65533;&#65533;ec0&#65533;&#65533;Q&#65533;
&#65533;C&#65533;f&#65533;&#65533; bP5&#65533;&#65533;&#65533;
&&#65533;&#65533;&#65533;&#65533;p&#65533;p&#65533;+X&#65533;
&#65533;&#65533;C&#65533;f@:&#65533;
B&#65533;&#65533;&#65533;+&#65533;~Y&#65533;:b$n &#65533;`&#1936;&#65533; &#65533;&#65533;  yN9&#65533;MG&#65533;?&#65533;Js&#1126;&#65533; &#65533;TH&#65533;1&#65533;d&#65533;R&#65533;&#65533;&#65533;&#7873;}j	&#65533;&#65533;&#65533;|&#65533;&#65533;B7&#65533;B&#65533;kY&#65533;j&#65533;:&#65533;&#65533;&#65533;&#65533;&#747;&#65533;&#65533;
&#65533;]aEM&#65533;&#65533;&#65533;&#65533;'&#65533;&#65533;k&#65533;92&#65533;&#65533;&#65533;Z&#65533;&#65533;A>B&#65533;dc&#65533;MDqW]l&#65533;&#65533;&#65533;&#65533;&#65533;&#65533;&#1130;&#65533;&#65533;&#65533;8GdD&&#65533;$&#65533;!&#65533;&#65533;@&#65533;A&#65533;&#65533;0l&#826;&#65533;&#65533;D&#1370;&#65533;&#65533;)!&#65533;&#65533;Nu&#65533;qW1QR&#65533;&#65533;&#65533;Z(&#65533;5I&#65533;:&#65533;X&#65533;&#65533;="&#65533; &#65533;r &#65533;u"#&#65533;&#65533;3&#65533;9Q&#65533;#$&#1035;91&#65533;&#65533;&#1088;z&#65533;<&#65533;Z1&#65533;	&#65533;Q`	&#65533;[0&#65533;auv4F&#65533;&#65533;&#65533;l&#65533;&#65533;&#65533;&#65533; al&#65533;`&#65533;&#65533;)&#65533;&#65533;[+&#65533;&#65533;l[-+&#65533;,+&#65533;&#65533;&#65533;&#65533;&#65533;`&#598;&#65533;v)[&#65533;0`&#65533;La&#65533;U[l&#65533;&#65533;'&#65533;^[&#65533;F,&#65533;&#455;&#65533;&#65533;g7&#65533;,&#65533;lpe&#65533;&#496;W&#65533;&#65533;&#65533;p&#65533;&#65533;&#65533;&#65533;&#65533;Lp&#65533;pe &#65533;&#65533;l&#65533;`&#65533;&#65533;-&#65533;&#65533;&#65533;L&#65533;x&#65533;V
'@A&#65533;&#65533;&#65533;!#&#65533;U&#65533;0&#65533;&#65533;q*&#65533;&#11659;qIo&#65533;&#1312;&#65533;&#65533;)&#65533;H&#65533;v&#65533;b&#65533;i
&#65533;|:&#65533;&#65533;&#65533;a&#65533;
a&#65533;&#65533;0v KF&#65533;/_vJ&#65533;tR  &#65533;f&#65533;&#1337;l&#65533;7@&#65533;(&#65533;@&#65533;&#65533;&#65533;&#65533;&#65533;&#65533; ;&#65533;&#65533;k>&#65533;
&#65533;fL&#65533;~&#65533;&#65533;&#65533;&#65533;,C 	&#65533;&#65533;&#65533; /-&#65533;&#65533;&#65533; &#65533;&#65533;6&#65533;Va&#65533;&#65533;&#65533;1dI9&#65533;&#65533;&#65533;&#65533;b&#65533;#&#65533;&#65533;kAV&#65533;r?&#65533;./&#65533;Z&#65533;&#65533;U&#65533;&#65533;&#65533;	&#65533;P&#65533;&#65533;v&#65533;b&#65533;&#65533;:j&#65533;&#65533;&#65533;:&#65533;3Doi&#65533;&#65533;&#65533;&#65533;&#65533;&#65533;&#1686;I&#1087;&#65533;&#65533;&#65533;WD&#65533;W]&#65533;&#65533;\&#65533;&#65533;&#65533;&#65533;r&#65533;&#65533;2`
&#644;&#65533;&#65533;&#65533;9&#65533;[6&#65533;&#65533;&#65533;&#65533;i&#65533;=&#65533;&#65533;&#65533;&#949;&#1461;q&#65533;*<>&#65533;&#65533;&#65533;s&#1611;S&#65533;D&#65533;S&#65533;&#65533;3&#65533;&#65533;&#65533;~&#65533;-&#65533;&#209;&#65533;&#65533;&#65533;&#65533;&#65533;&#65533;
&#714529;&#65533;Vk2&#65533;&#1107;X&#65533;U&#65533;&#65533;X&#65533;&#65533;&#65533;
&#65533;	&#65533;&#65533;570&#65533;&#65533;{&#65533;b?&#65533;&#65533;&#65533;ia&#65533;1#&#65533;(&#65533;(&#65533;&#65533;-qK|  &#65533;:&#65533;=,*&#65533;&#65533;p&#1962;&#65533;&#65533;# &#65533;&#65533;&#65533;&#65533;&#65533;bf&#65533;@L0&#65533;&#65533;&#65533;&#65533;@&#65533;&#65533;&#65533;}&#65533;G&#65533;&#65533;
&#1004;&#2034;|r&#65533;&#65533;Ee&#65533;&#65533;b&#65533;&#65533;&#65533;&#65533;&#65533;lP&#65533;&#65533;. &#65533;0&#65533;&#65533;&#65533;&#65533;&#65533;*wp&#65533;B,&#65533;&#65533;"&#65533;`&#65533;&#65533;t&#65533;&#65533;&#65533;&#65533;&#65533;w&#65533;0&#65533;&#65533;&#65533;&#65533;&#65533;&#65533;&fB&#65533;t&#65533;$.&#65533;&#65533;|&#395;&#65533;!0&#65533;&#65533;&#65533;&#65533;b9&#65533;	&#65533;&#65533;qO	&#65533;&#65533;_&#65533;&#913;Q&#65533;&#65533;&#65533;Db&#65533;&#65533;&#65533;&#65533;&#65533;k&#65533;lw{&#65533;$&#1602;J&#65533;7&#17974;V&#65533;&#65533;&#1768;&#65533;&#65533;dY&#65533;e&#65533;/&#65533;i&#65533;tBP&#65533;&#65533;@ &#65533;&#65533;&#65533;Q&#65533;UP&#65533;:&#65533;&#65533;M&#65533;&#65533;@&#1138;&#65533;&#65533;&#65533;&#65533;!"&#65533;&#65533;&#65533;&#65533;&#65533; HZ&#65533;@&#65533;%&#65533;~JC&#65533;@&#65533;&#65533;P
0&#1268; &#65533;@&#65533; &#65533;@ ;&#65533;;3&#65533;kiX_a3&#65533;f&#65533;&#65533;&#65533;&#65533;-UC9*&#65533;&#65533;P&#65533;[sj&#65533;H&#65533;q&#65533;&#65533;m&#65533;a&#65533;&#65533;&#65533;&#65533;&#1043;UR0&#65533;&#65533;&#65533;y:&#65533;J8&#65533;&#65533;&#65533;f}&#65533;ty&#65533;o&#65533;&#65533;j&#65533;&#65533;p&#65533;&#65533;`&#65533;&#65533;&#65533;&#65533;A&#65533;&#65533;.:!:&#65533;&#65533;&#65533;*~s3&#65533;&#65533;i&#65533;9OW&#65533;&#65533; &#65533;&#909;UM&#65533;A	9&#65533;&#65533;ND&#65533;r=&#65533;)L&#65533;g&#65533;&#65533;P&#65533;&#65533;
&#191;&#65533;&#65533;9&#65533;'&#65533;&#65533;&#65533;3&#65533;&#65533;3&#65533;)&#65533;73SI&#65533; `&#65533;&#65533;.&%&#65533;&#65533;&#65533;}&#65533;&#65533;&#65533;&#65533;&#65533;&#65533;&#65533;&#65533;i&#65533;&#65533;v&#65533;&#65533;&#65533;Ss&#65533;A&#65533;&#65533;&#65533;[%8 {&#65533;&#267;&#65533;&#1121;&#65533;n%&#65533;976~K&#65533;&#65533;&#65533;&#65533;&#65533;&!+&#65533;&#65533;&#65533;&#65533;2$y&#65533;&#14786;*b[*,^$>&#65533;&#65533;`=*F&#65533;&#65533;`&#65533;*&#65533;R+*n?
p?&&#65533;**n&#65533;&#65533;&#65533;9$&#65533;T&#65533;7f&#65533;&#65533;B'.*&#65533;&#65533;&#65533;&#65533;&#65533;M*qg&#65533;&#65533;&#65533; &#65533;&#65533;
&#65533;
0A;C&#65533;&#65533;g&#65533;&#1644;0&#65533;OUR&#65533;c&#65533;1kkA&#65533;9  kqO&#65533;>)P&#65533;>&#65533;&#65533;@&#65533;&#65533;xz&#65533;&#65533;is&#65533;&#1291;	&#65533;&#65533;&#65533;&#65533;&#65533;p%,&#65533;e&#65533;&#65533;VJ&#65533;&#65533;&#65533;&#65533;&#65533;&#65533;( &#65533;&#65533;&#65533;P5C&#65533;&#65533;tt&#65533;&#1070;&#65533; &#928;jP&#65533;$V1&#65533;7&#65533;&#65533;&#65533;
X&#65533;&#65533;&#65533; &#65533;X &#65533;&#65533;&#65533;&#65533;	mp&#65533;H 0&#65533;&#65533;4M !&#211;'!&#65533;p`&#65533;&#65533;&#65533;&#65533;+q&#65533;A&#65533;&#65533;&#65533;&#65533;P&z&#65533;&#65533;&#65533;&#65533;&#65533;&#65533;(&#65533;&#65533;R&#65533;&#65533;&#65533;E&#65533;&#65533;&#65533;&#65533;#&#65533;8&#65533;y:y&#65533;C&#65533;\&#65533;m	&#65533;&#65533;B&#65533;`4c^&#65533;RMP&#65533;E&#65533;E&#65533;T&#65533;R&#65533;M&#65533;>uZ&#65533;RH&#65533;&#65533;&#65533;&#65533;)&#65533;&#65533;&#65533;,&#65533;/&#65533;&#65533;&#65533;PE&#65533;H&#65533;&#65533;,&#65533;$&#65533;N&#65533;&#65533;k&#65533;&#65533;&#65533;nC6&#65533;
&#65533;&#1980;!&#221;<&#65533;F&#411;.k&#65533;&#65533;(7&#65533;<&#798;t&#65533;&#65533;o&#65533;FzC&#44364;&#65533;&#65533;[&#65533;s&#65533;^e+&#65533;&#555;&#65533;PyV&#65533;&#65533;&#65533;&#65533;&#61626;ZBSH&#1650;C&#65533;}RSX&#65533;4Dj:4[S&#65533;&#65533;e&#65533;&#65533;(&#65533;R|#&#65533;&#65533;&#65533;&#65533;t&#65533;&#1361;&#65533;99&#65533;&#65533;&#1583;&#65533;&#65533;&#65533;O&#1077;&#65533;B^T&#65533;_&#65533;&#527;&#65533;&#65533;o($&#65533;&#65533;6}B&#65533;&#65533;?+41&#65533;&#65533;&#65533;\z&#65533;'&#65533;&#65533;&#65533;^&#65533;&#65533;&#65533;&#65533;\&#65533;	!&#65533;"&#65533;
&#65533;$!&#65533;&#65533;O&#65533;&#65533;&#65533;H&#65533;&#65533;&#65533;P@&#65533;&#65533;J&#65533;0&#65533;&#65533;Q&#65533;&#65533;!I&#65533;&#65533;Q&#65533;	]&#65533;&#65533;&#65533;G&#65533;&#65533;}(&#65533;&#65533;&#465;p&#65533;&#65533;K&#65533;&#65533;E&#65533;&#65533;&#65533;@)&#65533;&#65533;&#65533;(&#65533;&#65533;D&#65533;
s&#720;(&#65533;&#65533;x&#65533;&#65533;B&#65533;)J&#65533;&#65533;9i&#856;&#65533;.&#65533; &#65533;&#65533;Ia8|rC&#65533;l&#65533;&#550;(N
4&#1043;&#65533;&#65533;&#65533;Q7=&#65533;&#65533;&#65533;&#794;&#404;&#65533;FS2%&#65533;&#65533;<&#65533;:&#65533;f&#65533;QI&#65533;&#65533;h&#65533;&#65533;&#65533;L&#65533;&#65533;&#65533;j&#65533;&#65533;&#65533;&#65533;L&#65533;1&#65533;A"&#65533;qF&#65533;N&#65533;'e8&#65533;&#65533;R&#1089;Yt&#65533;$&#65533;h&#65533;1&#65533;j&#65533;x6mo&#65533;$&#65533;h&#65533;&#65533;65&#65533;N(&#65533;&#65533;&#65533;*&#65533;9%
W )&#347;&#65533;h&#65533;"$(,&#65533;e&#65533;I&#65533;&#65533;&#65533;H&#65533;&#65533;&#65533;<*&#611;E&#65533;&#65533;$HB&#65533;c&#65533;A&#65533;&#65533;C&#65533;&#422;W&#65533;*&#65533;&#65533;&#65533;!J&#65533;&#65533;&#65533;&#65533;:&#65533;OF9e&#65533;&#65533;&#65533;&#65533;J\`&#65533;e&#65533;BM&#65533;*`.$).&#65533;&#65533;&#65533;&#65533;&#65533;&#65533;&#65533;&#65533;&#65533;B+	T&#65533;.*>&#65533;Yz5&#65533;,I&#65533;&#65533;Dj&#65533;d&#65533;!&#65533;GP	&#65533;&#65533;&#65533;&#65533;4&#65533;&#65533;&#65533;&#65533;#A&#65533;&#65533;&#65533;:&#65533;Y[&#65533;&#65533;&#65533;FEj&#65533;&#65533;&#65533;&#65533;h&#65533;&#65533;:m5&#65533;|&#65533;&#65533;&#65533;&#65533;&#65533;-&#65533;&#65533;&#65533;"*&#65533;&#1672;&#65533;m&#65533;&#65533;8&#311;&#65533;&#65533;Rn&#65533;&#65533;&#193;&#65533;}rA&#65533;&#65533;7&#65533;\&#65533;&#65533;&#65533;&#65533;k&#65533;&#636;c&#395; &#65533;&#65533;VX&#65533;U&#65533;@1&#65533;&#65533;&#65533;&#65533;&#65533;Q;&#65533;&#65533;(K]b&#65533;#
(&#65533;&#65533;%2&#65533;.&#65533;&#65533;Z&#65533;&#65533;da&#65533;&#65533;&#65533;:&#65533;&#65533; E1$&#65533;&#65533;&#65533;&#65533;&#65533;&#65533;&#65533;Rz&#65533;&#65533;&#65533;&#65533;O&#65533;&#65533;!K.e0&#65533;$cd`&#65533;Ks'e?&#65533;Q&#65533;&#65533;u&#65533;4&#1476;&#65533;&#65533;4C&#65533;&#65533;&#65533;;H&#65533;&#65533;&#65533;&#65533;8&#65533;&#65533;&#65533;v	2&#65533;&#65533;@P=&#65533;M&#65533;	&#65533;T&#65533;&#65533;@C{&#65533;AH&#65533;&#65533;&#65533;-&#65533;$
>&#65533;	&#65533;&#65533;"&#65533;E&#65533;&#65533;4	&#65533;&#65533;'&#65533;4&#65533;II@&#65533;&#65533;5&#65533;	@&#65533;&#65533;&#65533;'&#65533;Sc&#65533;&#65533;T&#65533;V&#65533; &#65533;&#65533;&#65533;&#65533;ju+S&#65533;&#647;&#65533;I&#65533; xX&#65533;&#65533;&#65533;D8&#65533;%
&#65533;&#65533;&#65533;hE+&#65533;,&#65533;X&#65533;F5A&#65533;V`&#65533;&#1642;&#65533;&#1665;$T&#65533;<&#65533;A&#65533;&#65533;E4LK&#65533;b&#2021;&#65533;&#65533;+"&#65533;&#1534;&#65533;&#65533;/~lD E&#65533;Xr&#65533;I&#65533;6&#65533;$&#65533;h&#65533;t&#65533;L&#65533;M49&#65533;&#65533;&#65533;\&#65533;c@&#65533;&#65533;Q&#65533;#&#65533;s&#65533;&#65533;e,e&#65533;&#65533;&#65533;,&&#65533;&#65533;&#65533;"&#65533;\&#65533;4w&#65533;]&#65533;2&#65533;&#65533;m&#65533;&#65533;a&#65533;[&#65533;&#65533;&#65533;&#65533;M&#65533;$nqe&#65533;B&#65533;`&#65533;&#65533;'&#65533;&#65533; &#65533;)	&#65533;&#65533;/&#65533; &#65533;&#65533;&#65533;&#65533;ftq&#65533;hXC&#65533;&#65533;eh&#65533;&#65533;&#65533;&#65533;&#65533;N&#65533;$&#65533;&#65533;y&#65533;=&#65533;q&#65533;&#65533;&#65533;&#65533;N&#65533;&#65533;O&#65533;&#65533;Q&#65533;	,D"&#65533;&#65533;&#65533;&#1185;&#65533;&#65533;v&#65533;#&#65533;&#65533;&#65533;&#65533;y&#803;A@@&#65533;(M&#65533;#&#65533;&#65533;&#65533;&#65533;&#65533;&#65533;?&#65533;D&#65533;&#65533;&#65533;K&#65533;&#65533;&#65533;!&#65533;X&#65533;&#65533;J!&#65533;&#65533;hb&#65533;&#65533;&#65533;j*bP&#65533;&#65533;)h?&#65533;&#65533;L&#65533;&#65533;&#65533;t&#65533;&#65533;L]&#65533;&#65533;&#65533;3}&#65533;}&#65533;&#671;)<&#65533;&#65533;M&#65533;&#65533;&#65533;!&#65533;O&#65533;:&#65533;&#65533;&#65533;i&u&#1183;).v1&#65533;&#65533;v@\&#65533;i@S&#65533;&#65533;
c&#65533;&#65533;.&#415;&#65533;R&#65533;L&#65533;&#65533;&#65533;?>&#65533;@&#65533;&#65533;&#65533;bV &#65533;H&#65533;&#65533;p&#65533;8&#65533;X4&#65533;B*<&#65533;'&#65533;&#65533;I&#65533;&#65533;&#65533;#$ T
b&#65533;C&#65533;&#65533;&#65533;&#65533;5b&#65533;&#65533;l&#65533;?I 3&#65533;`&#65533;Rr&#65533;&#65533;w&#65533;C &#65533;&#65533;T&#65533;B&#65533;&#65533;X&#65533;&#65533;X&#65533;&#65533;&#65533;&#65533;Jj!&#65533;m&#65533;&#65533;&#65533;&#65533;x&#65533;/0&#65533;|X#&#65533;P&#65533;*&#65533;	-i&#65533; &#65533;&#65533;E(B&#65533;P&#65533;&#65533; &#65533;.&#65533;+A&#65533;&#65533;&H&#65533;W1&#65533;!
b@B;&#65533;&#65533;&#65533;,&#65533;&#271;&#65533;"&#65533;&#65533;&#65533;&#65533;k&#65533;&#65533;&#65533;pC&#65533;&#65533;&#65533;_&#65533;&#65533;&#65533;.T0&#65533;&#65533;&#65533;&#65533;4&#65533;wE&#65533;&#65533;Q$&#65533;&#65533;&#65533;O^(&#65533;	>&#65533;&#65533;CR&#65533;^<&#65533;&#65533;/&#65533;&#65533;t\&#65533;&#65533;&#65533;&#65533;&#65533;&#65533;&#65533;?,&#1048;&#65533;*>NM&#65533;Y&#65533;&#65533;&#708;&#65533;h&#740;Yh&#1305;L&#65533;=&#65533;y&#65533;&e&#65533;&#65533;X&#65533;&#65533;&#65533;R/&#65533;A&#65533;&#65533;&#65533;&#65533;q&#65533;:&#65533;Y&#65533;&#65533;N&#65533;ds&9(v+f&#65533;&#65533;&#65533;&#740;&#1043;p|&#65533;	lJ &#65533;&#65533;,&#65533;&#65533;&#65533;&#65533;4!~&#65533;~&#65533;&#65533;&#65533;&#65533;&#65533;TC&#65533;&#65533;\&#65533;&#65533;&#65533;P&#65533;4tfpt&#65533;%]&#65533;&#65533;&#65533;&#65533;Nz&#65533;&#65533;&#1309;&#65533;<&#65533;+\&#65533;	&#65533;"$&#65533;8qH&#65533; &#65533;T&#65533;&#65533;>%&#65533;&#65533;*=[&#65533;ZR/(&#65533;cz&#65533;8&#65533;&#65533;(&#65533;B&#65533;&#65533;&#65533;6-&#65533;@3YkH&#65533;j+&#65533;P$&#65533;&#65533;&#65533;N&#65533;&#891;&#65533;&#65533;bo]6&#65533;v&#65533;v&#65533;&#65533;&#65533;&#65533;&#65533;&#65533;&#65533;&#65533;20&#65533;]&#65533;&#65533;&#65533;1&#1568;&#65533; q&#65533;&#65533;&#65533;Z&#1561;$6&r&#65533;&#65533;N&#65533;k\&#65533;&#65533;&#65533;&#65533;&#65533;&#65533;&#65533;&#65533;&#65533;%&#65533;1BCR(&#65533;dD"y&#1315;&#65533;p&#65533;&#65533;W&#65533;|&#65533;&#65533;j&#65533;&#65533;#t0&&#65533;IT\-&#65533;o&#65533;=&#65533;&#65533;uE1^&#277;&#65533;&#65533;&#65533;&#65533;J&#65533;&#65533;&#65533;Z&#65533;&#65533;&#65533;&#65533;4+&#65533;q`W
&#65533;&#65533;"&#65533;&#65533;`!&#65533;&#65533;8|&#65533;&#65533;
&#65533;&#65533; &#65533;z!&#65533; &#65533;BB&#65533;&#65533;ugT&#65533;&#65533;A&#65533;&#65533;X(&#65533;$&#65533;&#65533;/&#65533;&#65533;!w&#65533;&#65533;WEIo\&#65533;7(&#65533;&#65533;"&#65533;&#65533;;&#65533; ,$&#65533;m&#65533;?&#65533;&#65533;&#65533;&#65533;j&&#65533;&#65533;&#65533;&#65533;&#65533;&#65533;&#65533;dV$#&#65533;&#65533;Q&#65533;IW&#65533;&#65533;&#65533;&#65533;=&#65533;&#65533; &#65533;9R&#65533;1&#65533;c&#65533;&#65533;&#65533;&#65533;&#65533;v)&#65533;es4c&#65533;&#65533;]&#65533;Ih&#65533;>nqs&#65533;&#65533;K&#65533;`&#65533;&#65533;^R&#65533;;69*-&#65533;&#65533;gN2&#65533;&#65533;&#65533;&#65533;nG&&#65533;&#1124;&#65533;&#1187;&#65533;p>
lB&#65533;&#65533;&#65533;&#65533;&#950;&#65533;ML&#65533;&#65533;'&#65533;&#65533;$&#65533;Q,Z&#65533;&#65533;r&#65533;&#65533;&#65533;BC&#65533;&#1043;TEsu&#65533;&#65533;0oy&#65533;&#65533;g&#65533;&#65533;&#65533; &#65533;*&#65533;&#65533;&#65533;&#65533;&#65533;e&#65533;&#65533;J&#65533;M&#65533;&#65533;&#65533;&#65533;&#65533;(&#65533;\Yx&#166;&#65533;+
&#65533;	{S&#65533;i&#65533; &#65533;&#65533;&#65533;5+&#65533;&#65533;&#65533;&#65533;7S&#65533;@&#65533;&#65533;b7 
6&#65533;D&#65533;&#65533;Q&#65533;@d&#65533;&#65533;&#65533;A&#65533;&#65533;b&#65533;s&#65533;&#65533;(c&#65533;@&#65533;&#65533;&#65533;&#65533;&#65533;j&#65533;m&#65533;+&#1589;4&#65533;&&#65533;&#65533;\&#158;2&#65533;&#65533; &#65533;ac&#65533;5&#65533;&#65533;/(&#65533;&#1482;&#65533;A)&#65533;h&#65533;R-&#65533;
&#65533;8&#65533;&#65533;H&#65533;8&#65533;h&#65533;,&#747;x&#65533;&#65533;!&#65533;&#65533;&#65533;&#65533;&#683;&#65533;&#65533;C&#65533;&#65533;&#65533;Z&#65533;9P&#65533;&#65533;&#65533;z&#65533;.&#65533;$&#65533; aQg&#65533;
K :K&#65533;&#65533;&#65533;a3p&#65533;P`/Y&#65533;#,`/&#65533;b,&#65533;&#65533;&#65533;n&#65533;&#65533;&#65533;&#65533;e&#65533;$&#65533;&#65533;{	-&#65533;D!P&#65533;]&#65533;&#65533;
&#65533;&#65533;_P;EP&#33345;w9&#65533;&#65533;&#65533;;h&#65533;&#65533;D&#65533;&#65533;}&#65533;P&#65533;&#65533;&#65533;&#65533;	&#65533;x&#65533;J:&#65533;&#65533;&#65533;&#65533;&#65533; &#65533;&#65533;&#65533; z&#65533;S&#65533;VH&#65533;&#65533;3&#65533;s|&#65533;&#65533;&#65533;&#65533;&#65533;&#65533;jR=&#65533;&#65533;&#65533;&#65533;a&#65533;_&#65533;
${&#65533;x&#65533;1&#65533;Q&#65533;h&#65533;&#65533;&&#65533;&#65533;&#65533;&#65533;&#65533;N&#65533;&#65533;&#65533;&#65533;K&#65533;&#65533;y&#65533;&#65533;&#65533;&#65533;&#65533;&#65533;&#65533;&#65533;'&#65533;&#65533;H&#65533;1;&#65533;&#65533;Da"2^J&#1176;&#463;t3&#65533;)&#610;&#65533;&#65533;&#65533;&#65533;	&#65533;&#65533;'&#65533;~&#65533;&#65533;&#65533;&#600;&#65533;B&#753;&#65533;&#65533;&#65533;0&#1026;&#689;&#536;&#65533;&#65533;&#65533;&#65533;&#65533;&#65533;CG&#65533;&#1678;&#65533;&#65533;K $&#65533;&#65533;&#65533;Q;@&#65533;:&#65533;&#65533;&#65533;&#65533;&#714;J &#65533;&#65533;eh&#65533;&#65533;1p "&#65533;$!&#65533;	_35&#728;&#65533;&#65533;<	&#162;&#65533;&&#65533;	@$,&#65533;&#65533;)&#65533;&#65533;&#65533;&&#65533;H&#65533;&#65533;&#65533;&#65533;&#65533;&#65533;&#65533;pK&#65533;&#65533;*&#65533;&#65533;&#65533;\)&#720;&#65533;,2	&#65533;D7&#65533; ,S&#65533;0&#65533;&#1552;&#65533;&#65533;&#65533;&#65533;&#65533;T&#65533;7&#1289;&#65533;&#570;F	&#65533;&#65533;`&#65533;&#65533;&#65533;	&#65533;jC&#65533;&#65533;&#65533;@H&#65533;&#1538;&#65533;s!&#65533;m&#65533;&#65533;"&#65533;89&#65533;:&#65533;.UA"&#161;G&#65533;&#65533;Z&#65533;D&#65533;	PD&&#65533;&#65533; `NK&#65533;&#65533;t K&#16818;&#65533;&#65533;_&#65533;,`F&#65533;7&#132;p&#65533;/:&#65533;S&#65533;&#65533;L\E&#65533;^&#1338;Xt-&#65533; &#65533;&#65533;/L&#65533; &#65533;0;E&#65533;&#65533;&#65533;&#65533;&#65533;&#65533;]&#65533;6&#65533;&#65533;380g&#65533;&#65533;&#65533;h&#65533;- &#65533;&#65533;0&#65533;X.&#65533;&#65533;ap	&#65533;&#65533;&#65533;d+&#65533;&#65533;&#129;&#65533;;&#65533;?&#65533;&#65533;&#65533;&#65533;&#65533;&#65533;&#65533;04v&#65533;)&#65533;{DI&#65533;\&#65533;&#65533;&#65533;%&#65533;&#65533;%$&#65533;c&#65533;&#65533;&#65533;&#65533;&#65533;&#65533;1&#65533;cgz&#65533;&#65533;&#65533;&#542;&#65533;=+3N`&#65533;&#65533;&#65533;*p&#65533;&#65533;&#65533;H&#24830;&#1256;&#65533;s&#65533;&#65533;&#65533;&#65533;&#65533;3&#65533;&#65533;&#65533;l&#65533;&#65533;&#65533;3+-&#65533;&#1824;'&#65533;&#65533;'&#65533;Y&#65533;&#65533;&#65533;'&#65533;A&#65533;&#65533;1&#65533;&#65533;&#65533;I&#65533;&#65533;I&#65533;&#1087;&#65533;r&#65533;5&#65533;P&#65533;&#65533;4&#65533;@&#65533;&#65533; d&#65533;&#65533;0&#65533;4&#65533;&#65533;C&#65533; &#65533;MX&#65533;&#65533;V&#65533;K&#65533;&#65533;&#65533;&#65533;&#65533;&#65533;()&#65533;i&#65533;&#65533;p&#65533;&#65533;&#65533;&#65533;i&#65533;AH&#65533;&#65533;&#65533;	L
cp	`K&#65533;&#65533;$&#65533;)&#65533;	9y&#65533;&#65533;&#65533;&#65533;&#65533;1Q&#65533;]&#65533;&#65533;]&#65533;&#65533;&#65533;&#65533;DK&#65533;8&#65533;&#1296;&#65533;&#736;&#65533;@&#65533;&#65533;&#65533;T&#54233;&#65533;S&#65533;!h&#65533;&#65533;&#65533;&#65533;R&#65533;&#65533;&#65533;&#65533;(&#65533;&#65533;R&#65533;&#65533;lC&#65533;H!&#65533;p&#65533;&#65533;h&#65533;&#65533;&#65533;&#65533;J&#65533;&#65533; &#65533;		&#65533;&#65533;.XD$B"&#65533;"P&#65533;2&#65533;&#65533;-&#65533;&#65533;&#65533;<&#65533;&#65533;&#65533;&#65533;D\.^i&#65533;XH&#65533;0&#65533;&#65533;%XK&#65533;D&#65533;&#65533;]d&#65533;&#65533;P&#65533;r&#65533;&#65533;R&#65533;S&#65533;N,&#65533;`&#65533;&#65533;&#65533;&#65533;&#65533;&#65533;^&#65533; y&#65533;&#65533; &#65533;&#65533;?&#1170;u&#65533;&#371;&#65533;&#65533;&#65533;&#65533;&#336;-&#65533;&#65533;
&#65533;&#65533;&#65533;&#65533;&#65533;AP&#65533;&#65533;9C&#1544;Z&#65533;&#65533;&#65533;x&#65533;&#65533;&#65533; &#65533;&#65533;&#65533;&#1606;&#65533;&#65533;X&#65533;&#65533;&#65533;&#65533;p
R"
&#65533;&#705;8&#65533;&#1707;U
&#65533;;	W&#65533;&#65533;wU&#65533;&#65533;&#65533;&#65533;c
I&#65533;&#731;&#65533; &&#65533;Zw&#65533;&#65533;&#65533;&#65533;&&#65533;&#65533;6&#65533; &#65533;&#739;&#65533;&#65533;&#65533;&#65533;1;2&#65533;&#65533;&#65533;&#65533;&#65533;&#65533;&#65533;[&#65533;8&#65533;&#65533;\]B&#65533;7k
&#65533;&#65533;>][&#65533;8&#612;P&#65533;&#65533;&#65533;&#65533;&#65533;	&#65533;&#65533;&#65533;&#65533;5&#65533;&#65533;&#65533;&#65533;	8&#65533;&#65533;X&#65533;&#1699;&#65533;&#1235;&#65533;&#65533;0&#65533;&#65533;&#65533; 6&#65533;S;&#65533;U&#65533;&#65533;
	i	&#65533;S&#65533;&#65533;&#65533;Q&#65533;&#65533;&#65533;&#65533;%&#65533;&#65533;&#65533;&#65533;&#228;&#65533;&#65533;,&#65533;&#65533;&#65533;U&#65533;&#65533;&#65533;]&#65533;&#65533;@*&#65533;Zc&#65533;&#65533;EK&#65533;R &#65533;&#65533;&&#65533;&#65533;&#65533;&#65533;&#65533;KL&#65533;&#65533;&#65533;&#65533;&#65533; &#65533;

P&#65533;&#65533;&#65533;}&#868;0&#65533;&#65533;&#65533;G&#65533;&#65533;&#65533;&#65533;@ &#65533;!-l
&#65533;&#65533;&#65533;g&#65533;	&#65533;&#65533;V&#65533;J
j&#65533;l=&#65533; V&#65533;&#65533;&#65533;K&#65533;8&#65533;&#65533;,&#65533;;	1<&#65533;`pM&#65533;&#65533;] &#65533;&#65533;&#65533;&#65533;&#65533;&#65533;&#65533;&#65533;CO&#65533;&#65533;&#65533;&#65533;B&#65533;&#65533;&#65533;&#65533;<&#65533;&#65533;K}"N&#65533;&#65533;00&#1538;E&#65533;~&#65533;XEO FvP&#65533;;_&#65533;&#65533;&#65533;&#65533;&#65533;]&#65533;:OL&#65533;XE&#65533;V&#65533;E&#65533;)&#65533;KH&#65533;Nh&#65533;N0&#65533;&#65533;|&#65533;&#65533;&#65533;&#65533;@;_,b&#65533;&#65533; -K&#65533; E@&#65533;&#65533;$_&#65533;K&#1025;!&#65533;;&#65533;a&#65533;	&#65533;/&#65533;<&#65533;&#735;=&#65533;' &#65533;&#65533;&#65533;&#65533;V&#65533;(&#65533;&#65533;
&#65533;\&#65533;&#65533;=&#65533;&#65533;?P&#65533;;&#65533;&#65533;)Q6&#65533;&#65533;&#65533;G&#65533;&#1317;)2&#65533;@'&#65533;M2&#65533;L&#65533;&#65533;&#65533;t&#65533;F_&#273;&#65533;bLX&#65533;#&#65533;HTPR&#65533;'e&#65533;7&#65533;&#65533;I&#65533;&#65533;SQ&#65533;k&#1847;H&#65533;BVQ&#65533;&#563;&#65533;&#65533;`&#65533;&#65533;&#65533;&#65533;&#65533;0&#65533;&#65533;&#65533;N&#65533;6=&#65533;E &#65533;X>&#1948;J[&#65533;&#65533;(&#65533;(&#65533;NS&#65533;&#65533;8&#65533;	&#65533;	&#65533;&#65533;&#65533;&#65533;&#65533;Z&#65533;&#65533;)&#65533;&#65533;`&#65533;OM7&#65533;&#65533;$9&#65533;&#65533;&#65533;&#65533;!pV &#65533;&#65533;A&#65533;&#1497;&#65533;Zvh+&#65533;c;&#65533;Z&#65533;:6&#65533;&#65533;&#65533; &#65533;8&#65533;s!&#65533;t&#65533;H&#1073;I&#65533;&#65533;&#65533;&#65533;&#65533;	m

;&#65533;&#65533;>
&#65533;}6]MH
p&#65533;X&#1542;&#65533;i&#65533;'&#65533;&#1540;&#65533;:&#65533;&#65533;x&#65533;x&#65533;CA&#65533; !Fa~p&#65533;r`&#884;&#65533;&#65533;)&#65533;iWO&#65533;&#65533;J&#65533;+e&#65533;&#65533;&#65533;&#65533;4&#65533;;,CDjE&#65533;C&#65533;0&#65533;uj&#65533;&#65533;F"&#65533;F@:&#65533;&#65533;&#65533;&#1409;&#65533;a b&#65533;! &#65533;Yb&#65533;"&#65533;&#65533;\Y&#65533;&#65533;_&#65533;b&#65533;&#65533;&#65533;0X&#65533;&#65533;&#1457;!0&#65533;3HE(b&#65533;s&#65533;!&#65533;&#65533;Fj&#65533;n`E&#65533;$o&#65533;8QZ%&#65533;&#65533;&#65533; &
&#65533;&#65533;0&#65533;&#65533;;5&#65533;&#886;&#65533;&#65533;&#65533;?&#1597;&#65533;aG&#65533;&#65533;&#65533;'M&#65533;&#65533;&#65533;&#65533;%&#65533;&#65533;&#65533;&#65533;w&#1413;
T&#65533;r&#65533;&#65533;2&#65533;x&#65533;&#65533;I&#65533;[WV&#65533;&#65533;X&#65533;&#325;&#65533;&#65533;>&#65533;&#65533;a&#65533;i&#65533;&#65533;{&#65533;=&#65533;C&#65533;C (&#65533;&#65533;F&#65533;&#65533;3
-X4&#65533;&#65533;b&#65533;a&#65533;&#65533;&#65533;&#65533;&#65533;&#65533;o&#65533;>&#65533; &#65533;&#742;	M;g&#65533;	T&#65533;&#65533;&#65533;&#65533;&#65533;&#65533;+	&#65533;3vL&#65533;&#65533;&#65533;x&#65533;&#65533;n
&#65533;p&#65533;7&#65533;-
X&#65533;&#372;&#65533;u&#65533;7D &#65533;+&#65533;&#65533;v&#65533;&#65533;&#65533;S8&#65533;X 	+	&#65533;&#65533;&#65533;a&#65533;&#65533;8&#65533;&#65533;&#65533;<&#65533;&#65533;&#65533;&#65533;&#65533;&#1141;&#65533;0G=
`&#2016;&#65533;/&#65533;G&#65533;&#65533;&#65533;&#65533;&#65533;&#65533;&#65533;`&#65533;&#65533;J&#65533;v
kU!&#65533;	>p&#65533;1P&#65533;&#65533;^eDFD&#65533;h&#65533;\&#65533;!&#65533;2&#65533;&#65533;&#65533;Gh.L}.c&#65533;&#65533;G&#65533;&#65533;&#65533;v&#65533;~:L&#65533;&#65533;&#65533;$&&#65533;a/:F&#65533;&#65533;&#65533;n&#65533;&#65533;&#65533;!&#65533;&#65533;&#65533;&#65533; &#65533;gP &#65533;P&#1605;&#65533;b`&#65533;&#65533;8&#5168;k&#65533;k"&#65533;&#65533;~&#65533;&#65533;&#65533;J&#65533;&#65533;&#1697;5&#1788;0&#65533;h-d&#65533;J&#65533;:&#65533;8&#65533;&#65533;#&#65533;&#65533;%&#65533;W&#65533;%&#65533;&#65533;1&#65533;&#65533;&#65533;q&#65533;]&#65533;	&#65533;I&#65533;Ve&#65533;,&#65533;&#65533;n&#65533;&#65533;+[&#65533;e&#65533;&#65533;&#539;&#65533;&&#65533;&#65533;&#65533;&#65533;$&#65533;O&#65533;
p&#65533;&#65533;&#1690;&#65533;(&#65533;&#65533;&#65533;&#65533;IOh?&#65533;&#65533;&#65533;&#65533;.&#65533;&#65533;&#65533;&#65533;&#65533;H&#65533;&#65533;Hard&#65533;h&#65533;(}&#65533;&#65533;&#65533;&#65533;&#65533;v/&#65533;ej&#417;w&#65533; &#65533;C &#65533;&#65533;&#65533;w7&#65533;a&#65533;&#65533;&#58766;&#65533;&#65533;g4X&#65533;&#65533;&#65533;&#65533;d^ZU[ lV&#65533;	 0&#65533;X&#65533;^&#65533;h&#65533;&#65533;V&#65533;&#723;&#65533;,;XU&#65533;&#65533;x&#65533;&#65533;+&#65533;O
K&#7306;Y&#65533;&#65533;&#65533;U&#65533;@&#65533;i&#65533;*&#65533; &#65533;&#65533;&#65533;&#65533;f8P&#65533;S&#65533;&#65533;h&#65533;(&#65533;'pJ&#65533;j
5&#65533;&#65533;%&#65533;_&#65533;`&#65533;&#65533;s&#65533;&#65533;&#65533;P&#65533;RWw&#65533;TF&#65533;&#1330;O9&#65533;@&#65533;&#2198;M+13&#65533;&#65533;&#65533;Na&#65533;&#65533; lOxs&#65533;L&#65533;&#1577;&#65533;c&#65533;Y&#65533;a&#65533;&#65533;&#65533; &#65533;d&#65533;&#65533;s"&#65533;`	PH&#65533;(Y$h&#65533;&#65533;O&#65533;&#65533;&#65533;&#65533;&#65533;&#65533;+&#65533;_&#65533;Y&#65533;tK&#65533;kvp&#65533; &#65533;&#65533;d&#65533;&#65533;T 
&#65533;[D&#37904;V&#65533;{&#65533;[&#65533;Vh&#65533;&#65533;7}&#897;4&#65533;&#65533; 8f&#65533;&#65533;&#65533;&#65533;&#65533;%&#65533;uW&#65533;m'&#65533;&#65533;&#65533;&#65533;#&#65533;&#65533;(&#65533;>'&#65533;&#65533;&#65533;&#65533;&#65533;&#65533;&#65533;&#65533;&#65533;&
1%&#65533;I&#65533;&#65533;R&#65533;&#65533;Xd#~*%&#65533;&#65533;&#65533;Ew&#65533;&#65533;&#65533;&#1549;&#65533;7&#65533;&#65533;&#65533;&#65533;&#1895;[~I|:&#65533;C&#65533;'~R&#65533;&#65533;&#65533;&#65533;bn&#65533;&#65533;&#65533;&#65533;&#65533;&#65533;&#65533;&#65533;&#65533;&#65533;?&#65533;&#65533;Px&#65533;&#65533;&#1228;b&#65533;&#65533;&#65533;OH&#65533;&#65533;&#65533;&#65533;0&#65533;BB&#65533;(q"&#330;/b&#65533;&&#65533;&#397;R,
P&#65533;P&#65533;!&#65533;&#65533;8&#65533;&#65533;&&#65533;&#65533;CS^&#549;Dk&#65533;.&#65533;&#65533;&#65533;&#65533;&#65533;&#1987;F&#65533;@&#65533;&#65533;q&#65533;E+ U&#65533;&#65533;B&#65533;&#65533;>&#65533;>]&#65533;&#26587;;&#65533;&#65533;!z&#65533;S&#65533;G&#65533;$A&#65533;&#65533;Ac&#65533;^&#65533;{D&#65533;&#65533;&#1712;&#65533;N&#65533;&#65533;!&#65533;&#65533;XV&#65533;EC1&#65533;&#65533;6c]&#65533;&#65533;&#65533;O&#65533;&#65533;m$x&#65533;0&#722;a&#65533;&#65533;&#65533;d&#65533;&#65533;78&#65533;&#65533;(&#65533;&#65533;K&0&#65533;Z&#65533;v&#65533;No&#65533;&#65533;&#65533;%&#65533;$&#65533;b)&#65533;)&#65533; &#65533;&#65533;&#65533;&#65533;X&#65533;&#65533;&#65533;&#65533;&#65533;_~E&#65533;t0&#65533;S&#65533;&#65533;'&#65533;!&#65533;&#65533;Z&#65533;q&#65533;&#65533;&#65533;&#65533;Sv&#65533;xL&#65533;&#65533;&#65533;&#65533;>Y&#65533;&#65533;&#65533;&#65533;&#65533;1K&#65533;&#65533;K&#65533;&#65533;&#65533;&#65533;&#65533;&#65533;_+&#65533;&#65533;&#65533;&#65533;&#65533;&#65533;&#65533;&#65533;&#65533;R&#65533;&#65533;&#65533;t&#65533;9&#65533;2&#65533;&#65533;O&#65533;&#65533;&#65533;&#65533; Q	&#65533;&#65533;&#65533;&ID&#65533;a&#65533;&#65533;&#65533;Q&#65533;]&#65533;"X&#265;'&#1890;&#576;q&#65533;E'&#65533;&#65533;J&#65533;)4*#PT&#65533;>tM&#65533;F&#65533;&#65533;d&#65533;&#65533;&#65533;&#65533;L:	A&#65533;D&#65533;&#65533;&#65533;A4&#65533;&#65533;&#65533;!4&#65533;I&#65533;.y9K(	&#1055;&#65533;S ,.&#65533;&#65533;"&#65533;&#65533;&#65533;&&#65533;m&#65533;)&#65533;w&#65533;&#65533;&#65533;&#65533;&#65533;'&#65533;@$&#65533;&#65533;&#65533;s&#65533; &#65533; &#65533;O)mr&#65533;C&#65533;@&#65533;&^&#65533;Y&#65533;&#65533;6C&#65533;D<&#65533;&#65533;?&#65533;.&#65533;&#65533;&#65533;5&#65533;&#65533;,&#65533;&#1129;&#65533;L@iT @L Q&#65533;&#65533; p&#65533;D&#65533;DE&#65533;&#65533;y	&#65533;&#1072;ME&#65533;zmqB$l&#65533;&#65533;6&#65533;&#65533;c	&#65533;Fd&#65533;62&#65533;&#65533;]x&#65533; &#65533;4&#1058;&#65533;uY&#65533;t	&#65533;&#65533;&#65533;&#65533;44&#65533;&#65533;hb&#65533;%p&#65533;'&#65533;i&&#65533;	&#65533;#&#65533;&#65533;&#65533;0&#65533;H+&#65533;&#65533;i&#65533;&#65533;b&#65533;/&#65533;&#65533;&#65533;&#65533;A&#65533;='[&#65533;8s&#65533;8&#65533;H&#65533; &#65533;&#65533;&#65533;H&#65533;&#65533;&#65533;&#65533;&#65533;&#65533;C&#65533;&#65533;V&#65533;p
&#65533;#(&#65533;( 
&#65533;&#65533;&#65533;D&#65533;P&#65533;BAD&#65533;&#65533;&#65533;&#65533;&#65533;&#65533;?)\&#65533;T1&#65533;P&#65533;R]&#65533;&#1402;&#65533;yP&#65533;Ys&#65533;&#65533;D2>xP&#65533;D&#65533;&#65533;&#65533;XxP	V&#65533;R%&#65533;&#65533;PB&#65533;&#65533;&#65533;&#65533;5&#65533;&#65533;" &#65533;w&#65533;&#65533;&#65533;&#65533;A}&#65533;&#65533;&#65533;&#65533;|&#65533;&#65533;&#65533;i&#65533;#B&#65533;&#65533;&#65533;`&#65533;Qbio&#65533;&#65533;&#433;&#65533;&#1584;&#65533;hC9u>&#65533;&#65533;T&#65533;&#35183;>&#65533;D&#65533;#&#65533;&#65533;&#65533;&#65533;&#65533;?&#65533;#&#65533;&#65533;&#65533;&#65533;RB&#65533;l&#65533;2.&#65533;&#65533;?|d&#65533;&#65533;h&#65533;&#1638;VuB?&#65533;&#65533;&#65533;_&#1319;&#65533;&#65533;&#65533;=&#65533;e &#65533;C&#65533;&#65533;+B&#65533;&#65533;&#65533;AP&#65533;~&#65533;+&#65533;Z+@&#65533;&#65533;C&#65533;"4&#65533;C 4&#65533;D "~D&#65533;&#65533;JRY&#65533;B@&#65533;&#65533; &#65533;&#65533;&#65533;&#556;&#1063;&#65533;&#65533;0&#65533; X&#65533; &#65533;&#65533;-dPZ&#65533;&#65533;&#65533;>|PXY9&#65533;&#65533;0&#65533;d&#65533;o&#65533;G08&#65533;&#65533;&#65533;&#65533;&#65533;>Q&#691;&#65533;-l&#65533;E"&#65533;&#65533;&#65533;&#65533;&#65533;&#65533;-d&#65533;&#65533;&#65533;z&#65533;u&#65533;&#65533; &#65533;//&#65533;	l@2&#65533;&#65533;&#65533;P&#65533;rx&#65533;&#65533;d&#65533;&#65533;&#65533;&#65533;A&#65533;P,&#65533;0&#65533;v&#65533;X&#258;&#65533;&#65533;rXs&#65533;(G&#65533;6&#65533; m\	&#1832;A
B p&#65533;&#65533;2&#65533;@&#65533;5&#977;&#65533;p&#65533;#&#65533; &#65533;&#65533;H&#65533;&#65533;^&#65533;&#65533;:9&#65533;GvX.&#65533;&#65533; &#65533;*"&#65533;&#65533;&#65533;&#65533;&#65533;C!&#65533;v&#65533;2L&#53354;\%+R&#65533;h"h&#65533;&#65533;!&#65533;&#65533;0&#65533;*&#65533;@H&#65533;&#65533;&#65533; &#65533;&#65533;c&#65533;;&#65533;0&#65533;;&#65533;q&#65533;u&#65533;&#65533;?&#65533;Y&#65533;q&#65533;&#65533;&#65533;(&#1152;p&#65533;J&#65533;BW&#1220;&#65533;6!&#65533;&#65533;&#65533;&#65533;j&#65533;&#65533; &#65533;#&#65533;&#557;&#65533;h&#65533;&#65533;&#65533;&#65533;&#65533;h&#65533;Yc=b&#65533;&#65533;	M&#65533;k&#65533;*&#65533;&#65533;'&#49231;P&#65533;B&#545;"0@&#65533;&#65533;<H&#65533;&#65533;&#967;E&#65533;&#65533;*&#65533;b&#65533;&#65533;&#65533;&#65533;&#65533;&#65533;&#65533;&#65533;&#1101;.&#65533; &#65533;G)r&#65533;&#65533;J&#65533;W%&#65533;&#65533;?&#65533;@&#65533;&#65533;)TXE+A&#65533; &#65533;&#65533;) &#65533;I&#65533;&#65533;"*Df&#65533;!&#65533;&#65533;8&#65533;Ab&#65533;&#65533;&#65533;<&#65533;Z&#1266;[ 2&#65533;&#65533;@>$&#65533;4P D^&#65533;G\A&#65533; &#65533;Q&#65533;#&#65533;,/`G'&#65533;a_@a&#11287;2'&#65533;~&#65533;C&#65533;C0&#65533; l0A&#65533;&#65533;"&#65533;&#65533;&#65533;qC&#673;&#65533;&#65533;B &#65533;YB&#65533;&#65533;&#65533;<bGHtb7{LpP&#65533;20&#65533;1e&#65533;d!&#65533;0&#65533;&#65533;&#65533; &#65533;b&#65533;XP&#65533;&#65533; 
:&#65533;&#65533;r&#65533;L&#65533;$&#65533;&#65533;ac&#65533;G/ j&#65533;&#65533;^
A&#65533;eD&#65533;&#65533;&#65533;d &#648;&#65533;P]&#65533;\vY&#36027;&#65533;~&#65533;&#65533;&#65533;&#65533;&#65533;&#65533;&#65533;&#65533;&#65533;&#65533;m*`&#65533;EE2q&#65533;@&#65533;C&#65533; &#65533;&#65533;XW&#65533;&#65533;&#65533;&#65533;7"&#65533;_Jl&#65533;&#65533;s%&#65533;&#65533;&#65533;&#65533;*D&#65533;&#65533;&#65533;P	!q&#65533;&#65533;&#65533;&&#65533;&#65533;MiG&#65533;H&#65533;*r&&#65533;&#65533;&#65533;?&#65533;Dn&#65533;&#65533;&#65533;C
"i&#65533;B&#65533;&#65533;{&#65533;&#65533;&#1040;&#65533;zPJ&#65533;/d&#65533;X&#65533;&#65533;9&#65533;@&#65533;8&#65533;/&#65533;&#65533;&#65533;G&#1228;X&#65533;&#65533;&#304;&#65533;?t&#65533;&#65533;#&#65533;#&#40963;:z{5+&#65533;C&#65533;&#65533;&#65533;&#65533;<&#65533;NN&#65533;&#1794;&#65533;&#65533;b&#65533;&#65533;&#65533; ,i~&#65533;a&#65533;E&#65533;&#65533;"&#65533;y&#65533;&#65533;ujaD&#65533;&#65533;,Bp&#65533;7&#65533;Jo&#65533;&#65533;&#65533;	&#65533;&#65533;&#65533;&#65533;
&#65533; `&#65533;&#65533;!&#65533;5&#65533;Y#,&#65533;&#65533;|&#65533;&#65533;&#65533;&#65533;k&#65533;&#65533;(&#65533;&#65533;&#1963;&#65533;&#65533;&#65533;$p&#65533;Y&#65533;}&#65533;89Y&#65533;9&#65533;&#65533;&#65533;p&#65533;?(&#65533;&#65533;&#65533;`&#65533;a&#65533;&#65533;&#65533;Z&#65533;&#65533;&#65533;&#65533;
&#65533;&#65533;B&#65533;,&#65533;9&#65533;1&#65533;&#65533;m&#65533;y&#65533;&#65533;!&#781;&#65533;'&#65533;k&#65533;&#65533;D&#65533;i&#65533;\8&#65533;`|&#65533;&#65533;&#65533;&#65533;C&#65533;&#65533;&#65533;&#665;&#65533;&#65533;&#65533;&#65533;{&#65533;&#65533;&#65533;i
w&#65533;&#65533;y&#65533;)&#65533;)0&#65533;` #&#65533;E&#65533;&#65533;v&#65533;&#723;&#65533;t!&#65533;y"Rx[&#65533;s&#65533;&#65533;-T`&#65533;&#65533;&#65533;m&#65533;&#65533;.&#65533;&#65533;a&#65533;H&#65533;&#65533;&#65533;g$&#65533;&#65533;&#65533;&#65533;&#65533;f&#65533;Ce&#65533;&#65533;&#65533;&#65533;<&#65533;&#65533;&#65533;&#65533;&#65533;&#65533;&#65533;B4`@\&#65533;&#65533;
9&#65533;&#65533;2&#65533;`Ud&#65533;&#65533;E&#65533;f&#65533;&#65533;&#65533;&#65533;&#65533;&#65533;N&
3&#65533;})&#65533;f4&#65533;&#65533;&#65533;&#65533;&#65533;5&#65533;38}&#65533;&#65533;&#65533;4&#65533;E]&#65533;:L[b#&#901;(&#65533;&#65533;>&#65533;&#65533;<&#65533;&#65533;)&#65533;1&#65533;4&#65533;#&#65533;|>&#1312;&#65533;&#65533;&#65533;&#65533;&#65533;&#65533;it` A&#65533;A;;bQ&#65533;I&#65533; &#65533;(&#65533;?r&#65533;&#65533;R &#65533;&#65533;&#65533;k&#65533;&#65533;&#65533;!&#65533;&#65533;&#65533;&#65533;&#65533;&#65533;&#2000;!&#65533;A&#65533;&#65533;\MHX&#65533;FgE4+&#65533;<AO&#65533;&#65533;&#65533;&#65533;B.&#65533;G&#65533;&#65533; <Hz&#65533;&#65533;&#65533;"d~ &#65533;A&#1046;&#65533;&#65533;&#65533;xk&#685;&#65533;=&#65533;&#65533;&#65533;(t&#65533;&#65533;8H#PQ&#65533;WiH&#65533;G&#65533;&#65533;%&#65533;`9&#65533;E^&#65533;Cv&#65533;&#65533;&#65533;&#65533;&#65533;?&#65533;&#65533;v&#65533;&#65533;=&#65533;&#65533;:&#65533;C&#65533;t&#65533;h&#65533;G&#65533;B&#65533;>D&#65533;&#65533;C&#65533;%&#65533;&#65533;&#329;&#65533;&#65533;U&#65533;&#65533;%ATH&#65533;$&#65533;&#65533;&#65533; &#65533;&#65533;&#65533;&#65533;&#65533;&#65533;&#65533;@&#65533;&#520;&#65533;&#65533;&#1829;@&#65533;&#65533;&#65533;	&#65533;&#65533;I&#65533;&#65533;&#1161;&#65533;t&#65533;l&#65533;&#65533;&#65533;&#65533;&#1185;l&#65533;A&#65533;&#65533;&#65533;&#65533;Y&#65533;,&#65533;&#65533;&#65533; &#65533;&#65533;@&#65533;B(&#65533;AhC&#65533;&#65533;&#65533;Q&#65533;o%B&#65533;&#65533;D &#65533;Ap@&#65533;@_&#65533;@WL&#65533;&#65533;&#65533;|&#65533;&#65533;&#65533;ZDo5&#65533;R&#65533;G0&#65533;a,&#65533;A&#65533;&#373;&#65533;Y&#65533;&#65533;&#65533;[&#65533;&#65533;`&#65533;xLC4&#65533;Em&#65533;&#65533;1&#65533;&#65533;&#65533;&#65533;YC`&#65533;&#65533;&#65533;&#65533;8&#65533;!pDH&#65533;"p&#65533;&#65533;y;&#65533;h&#65533;@*&#65533; jH&#65533;	&#65533;D&#65533;0&#65533;$@dL&#65533;&#212;`&#65533;3t$8C&#65533;p&#65533;&#65533;&#65533;&#65533; },2&#65533;i&#65533;&#65533;&#65533;&#65533;&#65533;y<&#65533;k&#65533;Ly&#65533;&#65533;?&#65533;C&#65533;&#65533;C\&#65533;h&#65533;"&#65533;t.TC*-&#65533;7&#65533;,H&#65533;&#65533;&#65533;&#65533;[&#65533;.!&#65533;K&#65533;&#65533;E&#65533;&#65533;E&#65533;&#65533;a&#65533;&#65533;!D&#65533;&#65533;@&#65533;&#65533;#/&#65533;&#65533;==&#65533;MDt&#65533;u}S8&#65533;'h&#65533;$&#65533;?&#65533;&#65533;&#65533;C1x&#65533;#&#65533;&#65533;C&#65533;=&#65533;P&#531;&#65533;D&#65533;_&#65533;&#65533;&#65533;E&#65533;&&#65533;&#65533;&#65533;&#65533; :~&#65533;A|\D&#65533;&#65533;P&#65533;&#65533;&#65533;l&#65533;&#65533;&#65533;K&#65533;dL&#65533;8&#65533;&#65533;?&#65533;I&#65533;\&#65533;&#65533;C@&#65533;&#65533; MA&#65533;C,TDT&#65533;M&#65533;&#65533;&#65533;!&#65533;R&#65533;&#65533;&#65533;&#65533;<&#65533;&#65533;&#65533;EDT.%QBS^&#65533;D|&#65533;T&#65533;&#65533;&#65533;h&#65533;W~&#65533;&#65533;VZ&#65533;&#65533;YMU,&#65533;y&#65533;&#65533;P&#65533;R|&#65533;Y&#65533;G&#65533;&#65533;A&#65533;]S=&#65533;Z&#65533;&#65533;a&#65533;,&#65533;&#1093;&#65533;yU^&#513;X&#65533;&#65533;&#65533;`&#65533;`t7p&#65533;&#65533;&#65533;&#65533;
e&#510;,&#65533;p&#258;&#65533;@+&#65533;:&#65533;&#65533;%&#65533;&#620;&#65533;?x&#65533;&Z&#65533;&#65533;&#65533;C&#1796;8h&#65533;8&#65533;!H&#65533;d&#65533;&#765;\&#65533;3&#65533;B'&#65533;&#65533;Zg&#65533;&#65533;PIF?H,&#65533;Zpx&#244;&#65533;&#65533;&#65533;&#65533;o D&#65533;&#65533;B&#65533;	t&#65533;43|&#65533;DP}&#65533;&#65533;oE!&#65533;&#65533;&#65533;6"ewVM&#65533;&#65533;&#65533;Cl9"D%&#65533;&#65533;Q&#65533;d&#65533;&#65533;4Bf&#65533;hB"I&#65533;l&#65533;V8&#65533;?&#65533;&#65533;U&#65533;&#65533;&#65533;@4X#&#65533;?&#65533;*&#1831;,u&#65533;?&#65533;C&#65533;&#65533;Mu5C&#65533;&#65533;i>H&#65533;D&#1027;&#65533;&#65533;M,&#65533;?&#520;C>&#65533;?l &#65533;&#65533;CH&#65533;<&#65533;&#65533;UD&#65533;)&#65533;H&#65533;&#65533;#&#65533;&#65533;&#65533;5d&#65533;&#799;&#65533;9I&#65533;&#65533;&#65533;&#1752;&#1999;&#65533;&#65533;Q&#65533;&#65533;M&#65533; &#65533;&#65533;&#65533;HN&#65533;&#65533;&#65533;&#65533;&#65533;9 &#65533;&#65533;E,&#65533;&#65533;&#65533;&#65533;>A)>ygE&#65533;dJ&#65533;&#65533;$~D&#65533; &#65533;&#65533;A&#65533;&#65533;Ml&#65533;B@&#65533; &#65533;6@&#1876;&#65533;S^ &#65533;&#65533;&#65533;A&#65533;&#65533;Dl&#65533;?&#65533;&#65533;&#1169;&#65533;| &#65533;U&#65533;&#65533;B&#283;V!&#65533;R&#65533;&#65533;^&#65533;p&#65533;TjR&#65533;$@z*D$&#65533;(&#65533;\
Q&#65533;aDp&#65533;?4@^,`X&#65533;#&#65533;@TU&#65533;C&#65533;&#517;&#65533;t&#65533;&#65533;&#65533;&#65533;fa&#65533;&#65533;&#65533;&#65533;`&#65533;&#65533;1&#65533;&#65533;&#65533;fxB&#65533;&#65533;g,&#65533;y&#65533; L+d&#65533;&#65533;f&#65533;&#65533;&#65533;ql&#65533;l&#65533;&#65533;A&#65533;&j&#65533;&#65533;JF&#65533;q&#65533;&#65533;+8C(&#65533;aA&#632;&i&#65533;&#65533;&#65533;yBo &#65533;B$#uD-&#65533;P	&#65533;&#65533;t &#65533;&#65533;a&#65533;P&#65533;&#65533;x#&#65533;&#65533;+x&#839;&#594;&#65533;L&#65533;&#65533;&#65533;C&#65533;&#65533;6&#65533;&#65533;&#65533;cGn&#65533;<&#65533;c&#65533;&#65533;_~^D&#65533;&#65533;&#65533;&#65533;#?.&#65533;&#65533;&#65533;c&#65533;&#65533;&#65533;D&#65533;&#65533;L&#65533;&#65533;&#65533;&#65533;BN&#65533;&#65533;&#65533;&#65533;*&#65533;?&#65533;&#65533;A&#65533; (&#65533;&#65533;&#65533;&#65533;&#65533;&#65533;Gz&#65533;Fj&#65533;
jGj&#65533;&#922;&#65533;&#65533;j&#65533;IbDDj&#65533;&&#1024;l'K4G&#65533;&#65533;&#65533;&#65533;&#65533;A&#65533;>&#329;&#65533;:O&#65533;Z&#65533;&#65533;&#3998;&#65533;AT)&#65533;&#65533;G&#65533;&#65533;&#65533;&#65533;&#65533;&#65533;E&#65533;&#65533;?%F&#65533;&#65533;&#1446;&#65533;&#65533;>&#65533;&#1077;i&#65533;F&#65533;DT]&#65533;Va
$&#65533;&#65533;&#1229;&#65533;P *&#65533;&#65533;&#65533;&#65533;H)&#1388;X&#65533;M&#65533;"&#65533;&#65533;&#65533;&#65533;P! &#65533;P&#65533;&#65533;T&#65533;&#65533;&#65533;N&#65533;&#65533;&#65533;&#65533;?&#65533;E&#65533;&#65533;E&#65533;$&#65533;&#65533;%B&#65533;&#65533;&#65533;&#65533; &#65533;F&#65533;&#65533;&#373;HVKX&#65533;?&#512;&#65533;Y&#65533;)p&#65533;v&#65533;&#65533;&#65533;%T&#65533; `&&#65533;&#65533;ikq&#65533;7Gd!&#65533;"( 8&#65533;&#1553;*:+$&#65533;&#65533;oH&#65533;&#65533;Ip&#65533;&#65533;&#65533;&#65533;&#65533;|&#65533;sh&#65533;&#65533;&#65533;t&#65533;w&#65533;&#1466;&#65533;&#65533;&#65533;&#65533;&#65533;&#65533;#u&#65533;&#65533;\&#65533;&#212;&#65533;e{&#65533;D&#65533;D*&#1357;&#65533;&#65533;+E&#65533;D&#65533;8jM&#65533;H&#65533;=`-&#65533;&#597;&#65533;&#65533;i&#65533;:&#65533;D@0C&#65533;&#65533;CbH&#65533;CG&#65533;&#65533;D&#65533;D&#65533;I&#65533;"&#65533;&#65533;&#65533;&#65533;&#65533;C\&#65533;&#65533;&#65533;H&#65533; J&#65533;g&#65533;&#65533;?d&#65533;?@&#65533;&#65533;(&#65533;&#65533;0&#65533;"&#65533;&#534;&#65533;&#65533;C)t&#65533;A\SD&#65533;5&#65533;&#65533;-$&#65533;A,&#65533;7B&#65533;&#65533;C"D&#65533; l&#65533;A\&#65533;/D&#515;&#65533;&#65533;E&#65533;&#135;]m&#65533;NmC&#65533;C&#65533;&#65533;u'N&#65533;&#65533;&#65533;&#65533;&#65533;#
&#65533;&#65533;A&#65533;Ap&#65533;E&#65533;C&#65533;6&#65533;&#65533;H&#65533;4L&#65533;&O&#65533;&&#65533;&#65533;&#65533;L&#65533;6h&#65533;&#1061;&#65533;&#65533;&#65533;&#65533;A&#65533;&#65533; &#1421;&#65533;?&#65533;A&#65533;V&#65533;B@&#65533;&#65533;M &#65533;T5&#65533;&#65533; &#65533;z&#1069;HU&#65533;C&#65533;A&#65533;T}&#65533;&#65533;K&#65533;J&#65533;V&#65533;z&#65533;&#65533;&#65533;&#65533;&#65533;]&#65533;
E
&#65533;U&#65533;|PF&#65533;.D&#65533;@Q&#65533;&#65533;&#65533;&#65533;6&#65533;E&#65533;&#65533;#&#65533;E&#65533;&#65533;&#65533;`&#65533;&#65533;&#32907;^&#65533;&#762;&#65533;j&#65533;"&#65533;&#65533;kVe(&#1966;n&#65533;e&#65533;`&#65533;f&#65533;&#65533;&#65533;nF&#65533;+&#65533;&#65533;q&#1587;&#65533;&#65533;N&#65533;in&#65533;u&#65533;&#65533;)&#65533;3H&#65533;&#65533;&#65533;Gq&#65533;,~&#65533;%b&#65533;&#65533;'qfGk&#65533;7L4B&#65533;&#65533;&#65533;L&#65533;?&#65533;&#65533;&#65533;&#65533;&#65533;JX&#65533;4&#65533;&#65533;<&#65533;~&#65533;c &#65533;+&#65533;&#65533;`&#65533;&#65533;s&#65533;&#65533;B&#65533;_0[0&#65533;zqFX&#65533;;&#65533;2&#65533;&#65533;&#65533;qU&#512;&#65533;LD,&#65533;&#378;<&#65533;	,: :&#769;S&#65533;&#65533;0&#65533;TW&#65533; &#65533;<,D&#65533;\)4)&#65533;C&#65533;W#W&#65533;&#232; &#65533;|&#65533;?h&#65533;A4&#65533;,&#65533;&#65533;@&#65533;&#65533;A&#65533;&#65533;(&#65533;p&#65533;Dd&#65533;&#65533;&#65533;wg&#65533;&#65533;B&#65533;Mp&#65533;BJ&#65533;h&#65533;lB&#65533;&#65533;M&#65533;&#65533;&#65533;iE&#65533;&#65533;L@&#65533;&#65533;4j&#65533;UC&#65533;&#65533;C=Tq1&#65533;Be&#65533;Q&#65533;&#65533;h]&#65533;&#65533;?&#65533;&#65533;6B&#1583;E&#65533;&#65533;&#65533;&#65533;&#65533;&#65533;&#65533;&#65533;&#65533;B&#65533;1&#65533;	*#&#65533;&#65533;&#65533;&#65533;&#65533;&#65533;vM&#65533;!F4&#65533;&@&#65533;D&#65533;J&#65533;&#65533;&#65533;A&#65533;E&#65533;H&#65533;^&#65533;%[&#65533;.Wy^&#65533;&#65533;&#65533;&#65533;R{.&#65533;&#65533;E_&#65533;&#65533;8&#65533;nd	&#65533;&#65533; &#65533;&#65533;&#65533;U&#65533;;`#`&#65533;&#65533;&#65533;jF<S&#65533;Cn
&#862;=c&#65533;&#65533;3?C&#65533;&#65533;F&#65533;4n&#65533;h!&#65533;&#65533;&#65533;>&#65533;A(&#65533;pn&#65533;CC4vL4wt&#65533;&#65533;3&#65533;&#65533;&#65533;_&#65533;&#65533;l&#65533;AD{h&#65533;Y&TD&#65533;+J&#13920;&#65533;+&#65533;I&#65533;
&#65533;=&#65533;G%|&#65533;&#65533;&#65533;B|&#65533;&#65533;&#65533;&#65533;'&#65533;&#65533;&#1592;V7&#65533;hu3,A3D&#65533;9&#65533;[`&#65533; y&#65533;&#65533;&#65533;A3&#65533;&#65533; D*,&#65533;x&#65533;qe@5@L&#65533;9&#65533;Q0A&#65533;(&#65533;&#65533;_&#296;&#65533;&#771;&#65533;CY&#65533;&#65533;&#65533;&#65533;B&#65533;&#65533;?&#1337;W{5Z&#65533;&#65533;C&#65533;]c&#65533;+i&#65533;&#65533;J-&#65533;&#65533;&#1224;z&#65533;#&#65533;&#65533;&#65533;&#65533;&#65533;&#65533;7&#65533;&#65533;&#65533;&#65533;5L&#65533;&#65533;&#284;&#65533;&#65533;&#65533;i#B&#65533;&#65533;&#65533;KD@C &#65533;& &#140;Y@&#65533;y&#65533;&#65533;J+&#65533;2B&#65533;
8&#65533;&#65533;&#65533;&#65533;&#65533;&#65533;&#65533;&#65533;1P&#65533;Y&#65533;D&#65533;T,+H&#65533;v]@&#65533;G.&#65533;r&#65533;&#65533;)&#65533;&#65533;&#65533;&#65533;&#65533;_M0&#65533;,S&#65533;&#65533;&#65533;&#65533;&#65533;&#65533;&#65533;&#65533;h;&#65533;7B&#65533;2DL&#65533;"D&#65533;%&#65533;%&#65533;Oq&#65533;&#65533;&#65533;&#65533;&#65533;&#65533;4CD&#65533;&#65533;*v&#65533;X&#65533;&#65533;z&#65533;&#65533;Y&#65533;e&#65533;$"&#65533;&#65533; p&#65533;&#65533;kp b&#65533;&#65533;z&#65533;V, !`5&#65533;&#65533;e&#65533;&#65533;;&#65533;^&#65533;&#65533;&#65533;&#65533;s&#65533; &#65533;d&#65533;&#65533;q&#65533;&#65533;T/nx&#65533;8&#1809;+X+P8&#65533;/&#315;i&#65533;&#65533;t&#65533;&#65533;p&#58478;&#65533;h.&#65533;&#65533;,&#65533;x&#65533;&#65533;H&#65533;B@&#65533;U&#65533;&#65533;&#65533; nG&#291;&#65533;&#65533;&#1698;I&#65533;&#65533;&#65533;,_[D3&#65533;&#65533;,&#65533;&#65533;&#65533;&#65533;&#65533;&#65533;9)&#65533;F&#65533;w
&#65533;&#65533;&#1499;&#65533;X&#65533;&#65533;&#65533;&#983;&#65533;;y&#65533;#&#65533;p&#65533;7&#65533;yf{}&#65533;&#65533;&#65533;&#65533;R&#65533;&#65533;&#65533;D &#65533;qf&#65533;&#65533;&#65533;,bF4y7&#65533;&#65533;Y&#65533;&#65533;o}D`5B(&#65533;D$&#65533;Bd=&#65533;_D&#65533;&#65533;B8&#65533;?p&#65533;7}&#65533;C-&#65533;z&#65533;z&#65533;lw&#65533;&#65533;E&#670;&#65533;&#1824;&#65533;&#65533;3&#1585;Pj&#1297;	&#65533;C,&#65533;&&#65533;&#65533;&#65533;>B,CcO&#65533;C8=D23D&#65533;Bh&#65533;:&#65533;&#65533;C$  _&#283;&#65533;&#65533;&#65533;0&#65533;&#65533;&#65533;G0`&#65533;A&#65533;&#65533;E&#289;&#65533;&#65533;&#65533;S&#65533;tEtE&#65533;*&#65533;t&#65533;, &#65533;&#65533;&#65533;S&#65533;&#65533;Bh&#65533;PUTDp&#65533;&#65533;&#65533;r&#65533;C&#65533;&#65533;.&#65533;&#65533;&#65533;&#65533;@<&#65533;A&#65533;&#65533;&#65533;L&#65533;&#65533;&#65533;c&#65533;&#65533;&#65533;&#65533;&#65533;P C&#65533;
9&#65533;H&#65533;U&#65533;13&#65533;(hLF&#65533;_&#65533;T&#65533;&#65533;O&#65533;&#65533;&#65533;)&#65533;5&#65533;X&#65533;&#65533;&#65533;&#65533;&#65533;&#1919;&#65533;5}&#65533;&#65533;&#65533;&#65533;"&#65533;O&#65533;y&#65533;&#1535;
5U&#65533;&#65533;&#65533;$&#65533;&#65533;\9&#65533;rO&#65533;(&#65533;&#65533;&#65533;&#65533;_&#65533;*X&#65533;F&#65533;&#65533;]=&#333;&#65533;(&#65533;&#65533;Xv&#65533;&#65533;}&#65533;&#65533;&#65533;&#65533;P&#65533;@&#65533;&#65533;&#65533;&#65533;8Q&#65533;p&#709;-?&#65533;(e&#65533;c&#65533;b\&#65533;1g&#1468;&#65533;sg&#991;A&#65533;=z&#65533;&#65533;&#65533;&#65533;&]&#1609;&#65533;R&#65533;TnF&#42974;&&#65533;q&#65533;&#65533;&#65533;O7)=&#65533;&#65533;^}&#65533;&#65533;G&#65533;'/^<4&#65533;5&#65533;&#65533;&#65533;8hJ&#65533;?d&#65533;&#65533;&#65533;&#65533;x&#65533;&#65533;&#5911;`&#65533;9;g;JQ8D&#65533;&#65533;&#65533;x&#65533;&#65533;&#65533;&#65533;&#65533;&#65533;&#65533;wg&#65533;&&#65533;&#65533;o&#65533;&#65533;&#65533;&#65533;Q&#65533;g&#65533;?&#65533;&#65533;@&#65533;&#65533;T0A|&#65533;	I&#65533;&#65533;2&#65533;&#65533;&#65533;&#65533;2T&#65533;&<[@&#840;Q&#65533;@8Q&#65533;(l1&#65533;`*k`&#65533;&#65533;&#65533;f&#65533;'&#65533;`<&#65533;
&#65533;&#65533;&#65533;Q&#65533; &#65533;H!o&#65533;Q&#65533;dh&#65533;&#65533;"&#65533;&#65533;&#65533;&#65533;&#65533;&#65533;&#65533;*~T&#65533;
!&#65533;<&#65533;G!&#65533;&#65533;&#65533;&#65533;hGL,&#65533;q&#65533;Z&#65533;62&#65533;!8&#65533;&#65533;E&#65533;bs&#65533;5&#65533;&#65533;&#781;&#65533;8*P-&#65533;&#65533;&#65533;&#65533;&#65533;&#65533;&#65533;Sh&#65533;&#65533;5&#65533;a&#65533;G&#65533;y&#65533;&#65533;&#65533;&#65533; &#65533;"&#65533;!<&#65533;H"&#65533;P&#65533;&#65533;6&#161;"hc2&#65533;E&#65533;&#65533;-\&#65533;&#65533;&#65533;&#65533;&#65533;&#65533;&#65533;&#339;Z&#578; vd*&#65533;)&#65533;&#65533;&#65533;$&#65533;&#65533;&#65533;Rj&#65533;f}z&#65533;)&#65533;&#65533; &#65533;-\&#65533;J&#65533;*&#65533;
+,&#65533;&#65533;=&#65533;,0&#65533;&#65533;&#65533;(Op&#65533;&&#65533;&#65533;jW&#65533;&#65533;&#65533;	&#65533;Xp&#65533;Zx0&#65533;Uc0&#65533; &#65533;&#65533;&#65533;&#65533;&#65533;1&#65533;R8
8&#65533;&#65533;"&#65533;>!&#65533;X&#8831;S&#65533;?Xpa&#65533;&#65533;&#65533;G&#65533;&#65533;&#65533;&#65533;'W&#65533;	&#65533;&#65533; &#65533;<&#65533;k"3&#65533;9&#65533;&#65533;f&#65533;&#65533;&#65533;&#65533;Y&#65533;&#65533;R&#65533;c &#65533;&#65533;&#65533;&#65533;:X&#65533;&#65533;h&#65533;O&#65533;&#65533;b+&#65533;&#65533;&#65533;&#65533;&#65533;&#65533;&#65533;=&#65533;&#65533;Q&#65533;&#65533;&#65533;|F&#65533;f&#65533;&#65533;&#65533;-l&#65533;X&#65533;Y)RXN&#65533;8&#65533;&#65533;;&#65533;7&#65533;&#65533;&#1645;&#65533;&#65533;jb&#65533;&#65533;&#65533;25&#65533;&#65533;&#65533;w0p/&#65533;b&#65533;&#752;&#65533;P&#65533;&#65533;7&#65533;,C5&#65533;G&#65533;2"&#65533;L&#65533;&#65533;&#65533;&#65533;&#65533;'&#65533;z&#65533;-"S&#65533;&#65533;R&#65533;p5{3&#65533;3V?&#65533;u&#65533;&#65533;&#65533;/&#65533;SL&#65533;&#65533;&#65533;&#65533;3&#65533;&#65533;&#65533;/&#1213;&#65533;&#65533;G&#65533;AbM&#65533;9P&#65533;(&#65533;^&#65533;&#65533;&#65533;&#65533;@b&#65533;&#65533;P&#65533;z&#65533;&#65533;&#65533;&#65533;{&#65533;&#65533;?&#65533;{&#61896;&#65533;&#65533;	&#34688;	uX_&#65533;&#65533;h_&#65533;&#65533;&#65533;?j&#65533;&#65533;&#65533;&#65533;&#65533;&#65533;R&#65533;"&#65533;Ju&#65533;#J1	&#65533;lc &#65533;&#65533;N`0bT&#65533;&#65533;q&#65533;G`En`&#65533;$&#65533;&#65533;Cp&#65533;&#65533;7&#65533;W&#65533;&#65533;v&#65533;!&#65533;DNb&#65533;&#65533;&#65533;&#65533;i&#65533;DZ&#65533;&#65533;&#65533;N"EH&#65533;h&#65533;8&#65533;&#65533;&#65533;&#65533;&#65533;,&#65533;&#65533;%&#65533;&#65533;1&#65533;&#65533;&#65533;&#65533;&#65533;&#65533;KR&#65533;;&#65533;&#65533;&#65533;&#65533;&#65533;C&#65533;/q&#65533;&#65533;&#65533;.d	(f&#65533;0f&#65533;&#65533;&#65533;&#65533;&#65533;G
Y&#65533;4&#65533;&#65533;g*&#65533;1&#65533;&#65533;&#65533;s&#65533;h&#65533;@&#65533;52&#65533;Cs&#65533;A2Tfh&#65533;&#65533;H&#194;&#65533;a&#880;&#65533;?l&#65533;3&#65533;4&#65533;&#65533;p &#65533;&#65533;8dG9	Ny&#65533;&#65533;`3"&#65533;Fh&#65533;w&#65533;&#65533;h&#65533;f&#65533;D&#65533;&#65533;&#65533;f&#65533;&#65533;&#65533;&#65533;3h&#65533;M&#65533;&#1956;m1&#65533;&#65533;&#65533;f&#65533;p=&#65533;&#65533;&#65533;(jf&#65533;Mg:d&#65533;&#65533;|&#65533;]d!&#333;&#65533;q&#65533;&#65533;&#65533;5&#65533;&#65533;4&#65533;&#65533;&#65533;t9&#65533;&#65533;q&#65533;&#65533;&#65533;&#65533;R&#65533;&#65533;&#65533;&#65533;&#65533;&#65533;$ &#65533;&#65533;&#65533;&#828;&#65533;&#65533;fRqy&#65533;&#65533;&#65533;&#65533;&#65533;@5&#65533;&#65533;&#65533;C&#65533;&#65533;&#65533;&#65533;&#65533;;&#65533;&#65533;cX&#65533; b>&#65533;@3 G&#65533;c&#65533;`B&#65533;G&#65533;&#65533;?L&#65533;&#65533;&#65533;f#&#65533;&#65533; &#65533;C\
&#65533;p4&#65533;[&#65533;M1&#65533;?)EY&#65533;L&#65533;4&#229;&#65533;8&#65533;R&#65533;&#65533;BA6&#65533;)T&#65533;`&#65533;&#65533;@DX&#65533;GH&#65533;&#65533;0&#65533;1Fy@<B&#65533;&#65533;&#65533;J&#65533;0&#65533;&#65533;&#65533;P&&#65533;&#65533;;L&#65533;
!&#65533;cW&#65533;&#65533;Qt&#492;&&#65533;Mnj&#692;&#65533;R&#65533;&#65533;&#65533;&#65533;&#65533;b&#65533;@&#65533;&#65533;&#65533;CvP-&#65533;}
&#65533;&#1941;&#65533;&#65533;bC&#65533;&#65533;c&#65533;&#65533;1^&#65533;4&#65533;&#65533;&#65533;RB&#65533;9&#65533;%,rc;AZ&#65533;E5.&#65533;fj8&#65533;&#65533;UB&#65533;Ji&#65533;0&#65533;1&#65533;5&#13853;&#65533;-hpf&#65533;UR)&#65533;&#780;&#65533;&#65533;&#65533;I&#65533;p&#65533;hG9T&#1096;&#65533;&#65533;&#65533;&#65533;hns5s&#65533;&#65533;:&#1529;&#65533;&#65533;fH&#65533;&#65533;&#65533;&#774;&#65533;&#65533;h&#65533;p0s&#821;%G&#65533;&#65533;m&#65533;&#65533;&#65533;&#65533;!&#65533;&#65533;9&#65533;h&#65533;&#65533;&#65533;q&#65533;&#65533;/&#65533;<&#65533;&#65533;`hC&#65533;&#65533;o&#65533;2c&#1123;&#65533;&#65533; &#65533;6(&#65533;aE|&#65533;&#65533;W&#65533;&#65533;G_&#65533;jh&#65533;'5&#65533;Hb&#65533;&#65533;&#65533;&#65533;:@&#65533;&#65533;&#65533;$5&#65533;QD&#1674;&#65533;&#536;x&#65533;j| 3&#65533;P&#65533;&#65533;'d&#65533;&#65533;&#65533;#=1&&#65533;lb'&#65533;&#65533;^LL&#65533;|&#65533;&#65533;&#65533;&#65533;w&#65533;ifp
;&#65533;&#65533;(4g&#65533;&#152;&#65533;&#65533;TY
&#65533;J&#65533;HB>&#65533;&#65533;D&#65533;
&#65533;F&#65533;Hp*&#65533;x&#65533;E; H&#65533;&#65533;&#65533;&#65533;&#65533;&#65533;|&#65533;&#65533; 7`X&#65533;&#65533;&#65533;.:&#65533;&#65533;&#65533;h&#65533;<&#65533;0&#65533;(IA&#65533;S ]&#224;&#65533;5*b9&#65533;&#65533;zD7v>&#65533;4D!&#65533;&#574;Oa&#65533;&#233;Q&#65533;&#65533;;\&#65533;&#65533;&#65533;&#65533;e&#65533;&#676;&#65533;}U&#65533;^&#65533;&#65533;&#65533;&#65533;&#65533;]&#65533;&#65533;&#65533;4&#65533;&#65533;i&#65533;A&#65533;;(&#65533;&#65533;]l&#65533;x&#65533;p&#65533;&#65533;&#65533;.1&#65533;&#65533;&#65533;t&#65533;
&#65533;&#65533;6r&#65533;&#65533;&#65533;&#65533;!6&#65533;&#65533;&#65533;1&#65533;(t&#65533;&#65533;L&#65533;&#65533;B&#65533;&#65533;&#65533;&#65533;&#65533;&#65533;&#65533;xCB&#65533;&#65533;&#65533;7&#65533;&#65533;&#1591;uq&#65533;5&#65533;&#65533;&#65533;5&#65533;R&#65533;&#65533;6&#65533;&#65533;&#65533;t[&#65533;o&#65533;&#65533;&#65533;&#65533;M&#65533;J1&#65533;&#65533;4&#65533;&#65533;ed&#65533;qH	&#65533;Q	-&#65533;&#65533;&#65533;&#65533;&#65533;p&#65533;wB&#65533;&#65533;&#65533;~&#65533;8&#65533; &#65533;X3#&#65533;&#65533;R>&#65533;\&#65533;\&#65533;Q&#65533;
&#65533;8d&#65533;PA&#65533;1&#65533;&\&#65533; b&#65533;&#65533;&#65533;&#65533;&#65533;c&#65533;	T_&#65533;*&#65533;t&#65533;T]&#65533;&#65533;q&#65533;O&#65533;b&#65533;:D&#65533;*)GU&#65533;&#65533;&#796;&#65533;On&#65533;&#65533;!&#65533;&#65533;&#65533;&#65533;a6&#65533;&#65533;&#65533;_CR2&#65533;(&#1256;Hd &#65533;&#65533;&#65533;&#65533;&#65533;&#65533;&#65533;#&#65533;&#65533;&#65533;
&#65533;&#65533;(&#65533;H&#65533;aC8&#65533;|!|7t8E{"&#65533;&#65533;tYu&#65533;&#151;&#778;%&#65533;&#65533;"&#65533;&#65533;CT&#65533;$*AI&#65533;,!&#65533;&#65533;&#65533;\_&#65533;&#65533;&#65533;Oy@&#65533;&#65533;t&#65533;&#65533;&#983;&#65533;( l&#65533;?&#65533;&#65533;&#65533;&#65533;&#65533;7&#65533;&#65533;&#65533;r&#65533;&#65533;&#65533;/&#65533;&#1399;~|J;r&#65533;X&#65533;&#65533;&#65533;$&#65533;?Lc&#65533;&#65533;:3}s&#65533;b&#65533;&&#65533;{f&#65533;&#65533;1N&#269;3&#65533;&#65533;#&#65533;3E&#65533;w(r&#65533;?5&#65533;&#65533; '-&#65533;d&#65533;&#65533;&#161;3&#65533;&#65533;&#65533;&#65533;&#65533;^	&#65533;*&#65533;&#65533;A&#65533;(&#65533;A)&#65533;&#65533;(p 3&#65533;aP5&#1805;3.3&#65533;&#65533;&#65533;fF&#65533;&#65533;&#65533;&#65533;&#65533;7&#65533;&#65533;&#65533;&#683;3&#65533;c&#65533;&#518;6&#1062;&#65533;&#55118;&#65533;	&#160;5&#65533;&#65533;&#65533;Pk&#65533;
&#65533;O&#65533;&#65533;&#65533;&#65533;&#65533;&#65533;2h&#65533;B&#65533;&#65533;&#65533;&#65533;&#65533;6&#65533;<&#65533;&#65533;K&#65533;bN4v&#65533;3&#65533;&#65533;&#65533;&#65533;(&#65533;&#65533;&#65533;&#65533;&#65533;&#65533;C&#65533;&#65533;[&#65533;&#65533;&#65533;&#65533;&#65533;P&#502;&#65533;O&#65533;&#65533;2&#65533;>
&#65533;v&#65533;&#65533;&#65533;&#65533;C4f&#65533;&#1478;cId &#65533;P&#65533;h:`F&#65533;!N&#65533;&#65533;&#65533;&#65533;&#65533;&#65533;!: &#2034;j&#65533;&#65533;!&#140;b&#65533;_<!\&#65533;&#65533;&#65533;&#65533;p`&#65533;&#65533;&#65533;&#65533;&#65533;&#65533;&#65533;D&#65533;&#65533;&#65533;^&#65533;&#1464;`b&#65533;F&#65533;<&#65533;&#65533;&#65533;&#65533;&#65533;^&#65533;F&#65533;&#65533;^&#65533;B't&#65533;k1&#65533;&#65533;&#65533;&#65533;
&#65533;&#65533;&#65533;K&#65533;&#65533;!&#288;)&#65533;e1&#65533; |&#65533;&#65533;*Pd&#65533;&#65533;&#65533;&#65533;&#65533;o&#553;1g&#65533;&#65533;p&#65533;3P&#65533;&#65533;&#65533;oX *C&#65533;&#65533;&#65533;l&#1722;&#65533;&#65533;0&#65533;&#65533;P&#65533;3&#65533;`&#65533;&#65533;&#65533;&#65533;&#65533;&#65533;&#65533;&#65533;&#65533;&#65533;&#65533;&#65533;,&#65533;&#65533;&#65533;&#65533;&#65533;&#65533;&#65533;a &#65533;&#65533;&#65533;&#65533;O&#65533;&#65533;&#65533;&#65533;&#65533;0&#65533;(&#65533;&#65533;!&#1043;
3&#65533;e`&#65533;&#65533;&#65533;L&#65533;AJ&#65533;&#65533;BI~3&#65533;&#65533;&#65533;84i&#65533;&#166;fdp3&#65533; &#65533;"&#65533;&#65533;&#65533;!nB?xrc7,&#65533; &#65533;&#65533;&#65533;!&#65533;&#65533;@&#65533;o&#65533;-&#65533;&#65533;)&#65533;&#65533;&#65533;!d&#65533;#Cpr`&#65533;*G&#65533;&#65533;2&#65533;A)&#65533;&#65533;!&#65533;&#65533;TaC&#65533;&#65533;!&#65533;!&#65533;.G&#65533;N&#65533;!&#65533;T&#65533;&#65533;<c&#65533; &#65533;&#65533;-+&#65533;|,&#65533;&#65533;&#65533;3&#65533;&#65533;&#65533;&#65533;36&#65533;El&#65533;&#65533;>&#65533; &#65533;&#65533;0u&#65533;xJ&#65533;&#65533;\'&#65533;&#65533;!&#65533;&#65533;&#65533;&#65533;2&#65533;&#65533;23&#65533;"Nw'3&#65533;&#65533;iz&#65533;(R&#65533;&#65533; 2&#65533;b
&#65533;&#65533; d&#65533;Q)&#65533; d3&#65533;(&#65533; &#65533;&#65533;d&#65533;&#65533;&#65533;&#65533;&#65533;4 85&#65533;&#65533;&#65533;&#65533;"&#65533;d&#65533;!&#65533;34J4&#65533;&#65533;1L&#65533;`&#65533;&#65533;(&#65533;s&#65533;r;G&#65533;&#65533;&#65533;q1&#65533;&#179;&#65533;/k&#65533;7&#65533;8&#65533;O&#65533;&#65533;)&#65533;&#65533;&#65533;3&#65533;C9fA6nK&#65533;m4.&#65533;+&#65533;&#65533;&#65533;&#65533;&#65533;&#65533;&#65533;&#65533;&#65533;&#65533;p&85C/c93&#65533;B&#65533;&#65533;(&#65533;>#&#65533;&#65533;x2&#65533;&#65533;&&#65533;n&#65533;&#65533;&#65533;&#65533;&#65533;&#65533;8v7&#65533;C&#65533;/3l&#65533;&#65533;2'&#65533;&#65533;&1&#65533;!-`T&#65533;!&#65533; 3&#65533;?&#65533;&#65533;&#65533;&#65533;&#65533;.&#65533;&#65533;&#65533;dp&#65533;H&`+	N&#65533;&#65533;3&#65533;&#65533;&#65533;(&#65533; &#65533;&#65533;&#65533;H&#65533;3&#65533;&#65533;-U&#65533;.&#1008;Rn&#65533;AK&#65533;T)&#800;&#65533;4&#65533;E&#65533;&#65533;E&#65533;w&#65533;hPG+&#65533;&#65533;&#65533;&#65533;&#65533;&#65533;43#&#65533; s^&#65533;~&#65533;3&#65533;T)6A3 &#65533;2&#65533;&#65533;O&#65533;4@1"295 u8&#65533;&#65533;&#65533; &#65533;3
@4&#65533;`&#65533;$&#65533;8&#65533;&#65533;3 &#65533;! @R&#65533;&#65533;d&#65533; `&#1844;2d&#65533;3B&#461;.&#65533;:&#65533;Je&#65533;p&#65533;Q&#65533;&#65533;o1&#275;&#65533;:#Qs&#65533;!d&#65533;&#65533;=sI3&#65533;&#65533;&#65533;&#65533;`=;&#65533;&#65533;&#65533;!:0&#65533;6c &#65533;3&#65533;-&#65533;"&#65533;&#65533;&#65533;34&#65533;-4&#65533;9&#65533;&#65533;'G&#65533;hc&#65533;&#65533;a&#65533;&#65533;"&&#65533;&#65533;U)&#1184;?|&#65533;]&#65533;&#65533;E&#65533;&#65533; lT(Wtd&#65533;n&#65533;\&#65533;&#65533;3&#65533;fU&#65533;&#65533;&#65533;2&#65533;&#65533;&#65533;VkuVsNJ&#65533;&#65533;&#65533;&#65533;A&#65533;&#65533;&#65533;&#65533; &#65533;c 66&#65533;&#816;&#65533;&#65533;&#65533;&#65533;pb&#65533;&#65533;JvK&#65533;&#65533;1&#65533;K1,3&#1044;b&#65533;&#65533;2&#65533;&#65533;3&#65533;&#65533;&#65533;&#65533;O2'P&#65533;(P&#65533;&#65533;S&#65533;&#65533;h3cO'&#65533;]&#65533;&#65533;&#65533;&#65533;&#65533;&#65533;X&#65533;!<)i3&#65533;QA6&#65533; N&#65533;o&#65533;&#65533;b#6&#65533;S+&#65533;1&#65533;S) @@&#65533;57&#65533;S&#65533;&#65533;D2&#65533;&#65533;&#65533;m&#65533;&#65533;t&#65533;(&#65533;&#65533;3&#65533;&#65533;!f1vo/&#65533;@T&#65533;p&#65533;&#65533;&#65533;s&#65533;&#65533;o&#65533;
&#65533;&#65533;&#65533;&#65533;B&#65533;	>ff&#65533;#>&#65533;c&&#65533;]3T)&#65533;c2&#65533;&#65533;cD+&#65533;4w8
&#65533;Uf&#65533;xc	8w&#65533;&#65533;- bc&#65533;&#65533; R0&chc6&#65533;A&#65533;T&#65533;3&#65533;&#65533;e&#65533;u?&#65533;C)&#65533;&&#65533;&#65533;8&af&#65533;&#917;
&&#65533;s&#65533;&#65533;(&#65533;CX&#65533;n&#65533;&#65533;!&#65533;z&#65533;U)&#65533;&#65533;_&#65533;&#65533;wM&#65533;h'&#65533; &#65533;&#65533;lC?L&#65533;n|r&#65533;B&#65533;F
l&#65533;2&#65533;	&#65533; &#65533;&#65533;&#65533;t1&#65533;&#65533;	'Dd&#65533;o;C&#65533;&#65533;&#65533;&#65533;a?/Ic/+&#65533;J&#65533;&#65533;&#65533;uL&#65533;&#65533;&#65533;$&#65533;&#65533;(&#65533;!&#65533;&#65533;&#65533;&#65533;`&#65533;&#65533;0X&#65533;:&#65533;2&#65533;&#65533;e&#65533;&#65533;&#65533;&#65533;&#65533;0]&#65533;&#65533;&#65533;3&#65533;&#65533;&#65533; G&#65533;1&#65533;&#65533;(&#65533;33@&#65533;	NQ*#n&#65533;&#65533;l%av&#65533;&#65533;~&#65533;&#65533;2&#65533;n#f&#65533;`&#65533;&#65533;U&#65533; s&#65533;&#65533;&#65533;a5F1G&#65533;&#65533;AP&#65533;&#65533;"&#65533;&#65533;b2+&#65533;(o&#65533;&#65533;&#65533;x5&#65533;o&#65533;&#65533;8p&#65533;O<&#65533;&#65533;(@tUd&#65533;&#65533;5&#65533;}R([t30&#65533;2&#65533;@{&#65533;&#65533;yW`y&#65533;&#65533;!&#65533;&#65533; &#65533;`?<&#65533; 0&#65533;B?&#65533;n
&#65533;y&#65533;&#65533;3&#65533;&3&#65533;2&#65533;&#65533;` -&#65533;&#65533;@&#65533;&#65533;&#65533; b?&#1679;&#65533;&#65533;@&#65533;n&#65533;c8&#65533;F]&#65533;5&#65533;0C7&#65533;&#65533;
&#65533;&#65533;z&#65533;&#65533;&#65533;x]W&#65533;!&#65533;8&#65533;&#63894;&#65533;&#65533;zA&#65533;xw3&#65533;&#65533;
&#1045;_&#65533; &#65533;aY(&#65533; &#65533;xoYd2!V&#65533;l&#65533;(`A&#65533;&#65533;4`&#65533;@`&#65533;0i&#65533;&#65533;5&#65533;9&#65533;&#65533;&#38699;&#65533;a&#47837;Y&#65533;(x&#65533;&#65533;Y4xZ&#65533;&#65533;`&#65533;p&#65533;x/&#65533;&#65533;&#65533;,&#65533;NJeIc&#65533;d&#65533;Et&#65533;0g63&#65533;`L&#65533;D&#65533;<C&#65533;5&#65533;&#65533;%G&#65533;&#65533;!b&#65533;3&#65533;x3|&#65533;2z5>&#65533;2&#65533;&#65533;&#65533;`&#65533;?Q&#65533;9CFNZ&#65533;BR`P&#65533;P&#65533;(&#65533;&#65533;:&#65533;&#65533;&#65533;&#65533; 6&#65533;&#65533;G&#65533;&#65533;Y&#65533;&#65533;M3L+a&#65533;"&#65533;&#65533;&#65533;&#65533;&#65533;&#65533;&#65533;&#65533;&#65533;AF&#1666;&#65533;(&#65533;w3&#65533;&#65533;=&#1617;C{C&#65533;&#65533;&#65533;	&#65533;]&#65533;&#65533;!&#65533;&#65533;&#65533;&#65533;w&#65533;&#65533;bN&#65533;&#65533;&#65533;93&#65533;1i34w1&#65533;&#65533;&#65533;&#65533;Z&#65533;S)6&#65533;&#65533;&#65533;&#65533;&#65533;&#65533;&#65533;&#65533;&#65533;	V f&#65533;  a&#65533;aK&#65533;\&#65533;aVyr'&#65533;i!&#65533;&#65533;&#65533;	&#65533;&#65533;&#65533;&#65533;!&#65533;aFa&#65533;q&#65533;3&#65533;&#65533;&#65533;1C&#65533;&#65533;Ay&#65533;w&#65533;&#65533;|+[]&#65533;&#65533;&#65533;3&#65533;&#65533;23&#26088;SA&#65533;&#26365;*'&#65533;&#65533;}&#65533;;&#65533;&#1631;&#65533;&#65533;&#65533;K&#1232;&#510;&#65533;&#65533;"&#65533;G&#65533;&#65533;@L &#65533;.&#65533;>&#65533;&#65533;*&#65533;&#65533;&#65533;d&#65533;cxD&#65533;3&#65533;&#65533;)&#65533;&#65533;&#65533;&#65533;(&#65533;8&#65533;&#65533;Q8aF&#65533;';&#65533;&#65533;	&#65533;((c&#65533;1&#65533;&#65533;Q)&#65533;&#65533;{`&#65533;&#65533;&#65533;A&#65533;&#65533;[o&#65533;&#65533;B&#65533;:&#65533;~&#65533;o&#65533;63Pc&#65533;&#1624;&#65533;:#&#65533;D&#65533;
P)&#65533;&#65533;&#65533;&#65533; &#65533;&#65533;AX&#65533;z&#65533;&#65533;&#65533;
  6&#65533;h/&#65533;(&#65533;u_&#65533;u&#65533;1Ws&#65533;x&#65533;;&#65533;wA#&#65533;&#65533;B8<3&#65533;&#65533;&#65533; 9&#65533;&#65533; 
&#65533;&#65533;!~|	&a,&#65533;Z&#65533; w9&#65533;*c
&#65533; &#65533;4&#65533;AC( &#65533;yY) Z)&#65533;&#65533;2&#65533;&#65533;&#65533;&#65533;c&#65533;73&#65533;\F+#&#65533;&#65533;&#6967;&#65533;\&#65533;<&#65533;&#65533;&#65533;&#65533;V3&#65533;Zq&#65533;o&#65533;&#65533;&#65533;oAp{&#65533;A&#65533;i&#1007;i&#65533;&#65533;&#65533;&#65533;&#65533;&#65533;&#65533;&#65533;&#65533;JU&#65533;&#65533;&#65533;&#65533;&#65533;U c&#65533;&#65533;c)&#65533;9&#65533;&#1409;-&#65533;>&#65533;&#65533;@&#65533;&#65533;a&#65533;*&#65533;,&#65533;&#65533;t@&#65533;&#65533;&#65533;&#65533;&#65533;4&#698;W#&#65533;&#65533;NP<CZ3bz1&#65533;&#65533;(&#65533;&#65533;&#65533;&#65533;3&#65533;&#65533;&&#1492;b&#65533;&#65533;&#65533;&#65533;&#65533;^A&#65533;	&#65533;2&#65533;&#65533;:S&#65533;tv&#65533;&#65533;&#65533;{3&#65533;&#65533;&#65533;&#1679;&#65533;&#65533;&#65533;U&#65533;v3&#65533;H)t&#65533;3v&#65533; U8&#65533; U&#65533;t&#65533;&#65533;n&#65533;(E&#65533;[)p3&#65533;&#65533;&#65533;&#65533;*&#65533;H&#65533;T&#65533;<&#65533;A&#65533;&#65533;&#65533;@
&#65533;&#65533;&&#65533;(&#65533;&#65533;&#65533;?)&#65533;=&#65533;(|r&#65533;&#65533;2&@s'`&#65533;&#65533;&#65533;&#65533;]&#65533;&#65533;&#65533;b&#65533;A&#65533;&#65533; ^&#65533;j&#65533;&#65533;(z5&#65533; ;&#65533;h!&#65533; &#477;&#65533;&#65533;&#65533;c&#65533;`&#65533;"&#65533;&#65533;&#65533;@8&#65533;Z&#65533;&#65533;&#65533;&#65533;&#65533;&#65533;8&#65533;9&#65533;m2&#65533;38a&#65533;N&#65533;]_[)&#65533;&#65533;&#65533;&#65533;&#65533;&#65533;&#65533;{i&#65533;&#65533;|1&#917;&#65533;&#65533;W3&#65533;V&#65533;Wh}&#65533;3bo&#65533;@&#65533;D&#65533;s2&#65533;&#65533;<&#65533;&#65533;&#65533;&#65533;~&#65533;&#65533;&#65533;&#65533;&#65533;&#65533;&#65533;	&#65533;&#65533;Y&#65533;&#65533;&#65533;:&#65533;&#65533;&#65533;&#65533;!&#65533;&#65533;&#65533;&#65533;|&#65533;|&#65533;.+&#65533;&#65533;0
&#65533;2&#65533;&#65533;M&#65533;&#1237;b&#65533;l0	&#65533;&#65533;&#65533;&#65533;O&#65533;.P&#65533;&#65533;&#65533;&#65533;b@)&#65533;@&#65533;&#65533;Q&#65533;&#65533;1g&#65533;&#65533;&#65533;&#65533;&#65533;2&#65533;&#65533;t&#65533;6a&#65533;&#65533;!N1&#65533;&#65533;&#65533;&#65533;&#65533;&#65533;[Qt&#65533;&#65533;3&#65533;E&#65533;[3&#65533;2&#65533;&#65533;Dl&#65533;!&#65533;xnA &#65533;&#65533;&#65533;&#65533;&#65533;A&#65533;V&#65533;A&#1416;&#65533;@&#65533;&#65533;&#65533;&#65533;&#65533;&#65533;&#65533;A&C&#65533;1&#65533;&#65533;s&#65533;7cd&#65533;&#65533;&#65533;&#65533;&#65533;&#65533;&#65533;&#65533;3p+&#65533;&#65533;&#65533;H&#65533;&#65533;	&#65533;&#65533;!b#&#65533; U&#65533;s&#65533;5&#65533;&#65533;&#65533;'   &#65533;&#65533;0&#65533;/&#65533;&#65533;y&#65533;&#65533;PaC&#65533; *&#65533;8&#65533;K&#65533;&#65533;&#65533;&#65533;&#65533;&#65533; F|&#65533;&#65533;&y1&#18728;a&#65533;&#65533;-\&#65533;o&#65533;Cm@&#65533;&#65533;&#65533;-&#65533;Kl6&#65533;&#65533;&#65533;&C&#65533;$B1&#65533;)C&#65533;F&#65533;>,&#65533;0&#65533;&#1323;Mu&#65533;g&#65533; R&#65533;&#65533;;0i T>r&#65533;&#65533;o&#65533;C&#65533;6&#65533;&#65533;I&#65533;X,HR&#65533;U &#65533; &#65533;&#65533;&#65533;&#65533;A&#65533;0&#65533;&#65533;H!&#65533;&#65533;I'&#65533;&#65533;&#65533;r&#65533;&#1471;?&#65533;&#65533;&#65533;&#65533;&#65533;_g&#65533;&#65533;&#65533;,Zs&#65533;&#1127;M&#65533;&=&#65533;2&#65533;&#1520;c&#734;M&#65533;&#65533;&#65533;&#1784;s&#65533;&#1965;&#65533;
&#65533;*&#65533;<Sa&#65533;&#65533;x&#65533;g&#65533;&#65533;n&#65533; &#65533;&#65533;W &#65533;M&#65533;&#65533;	&#65533;m&#65533;k&#65533;=&#65533;&#280;&#65533;w&#65533;&#1825;&#65533;&#65533;&#65533;&#65533;|&#1828;&#65533;&#29104;&#65533;*c!&#809;A&#65533;&#65533;3&#65533;h&#65533;&#65533;&#65533;&#65533;&#65533;&#65533;U&#65533;&#65533;)H n3$`~)(&#65533;&#65533;R&#65533;n?&#65533;&#65533;&#65533;C?&#65533;3&#65533;&#65533; &#65533;&#65533; &#65533;(bR&#65533;%&#65533;B&#65533;Qvf'&#65533;C&#65533;XU&#65533;&#65533;&#65533;Pc8&#65533;&#65533;B%&#65533;#C&#65533;3A&#65533;%V&#65533;&#65533;&#65533;&#65533;&#65533;^<&#1616;G^M@%Cx&#65533;e&#65533;$<dIS&#1557;&#65533;&#65533;vY`-<m&#65533;LC:]&#65533;&#65533;Qf&#65533;&#65533;&#65533;?b&#65533;c
IKL&#65533;J:&#65533;&#65533;H&#65533;&#65533;?M&#65533;%&#1373;\&#65533;s&#726;a&#65533;5I&#65533;IY&#65533;P\{&#65533;u&#65533; &#65533;<&d&#65533;XR&#65533;eAd)&#65533;X&#65533;ER:Dy d&#65533;&#65533;&#65533;P7&#65533;&#65533;D&#65533;&#65533;&#65533;&#65533;f.&#65533;f&#65533;iqFZC&#65533;&#65533;
&#65533;f&#65533;&#65533;&#65533;&#65533;&&#65533;&#65533;&#65533;6K&#65533;o=&#65533;&#65533;?&#65533;&#65533;&#65533;\C&#65533;I{&#65533;tX8&#65533;&#65533;s&#65533;&#65533;&#65533;&#65533;C&#65533;&#65533;SnC&#65533;Q&#65533;.C&#1304;&#65533;&#65533;V&#1502;z&#65533;&#65533;&#65533;&#1981;XU&#65533;&#65533;`&#65533;&#65533;&#65533;/&#65533;&u m
&8 a
&#1942;&#65533;&#65533;&#65533;i&#65533;&#65533;&#65533;&#1446;V \L&#65533;:&#65533;&#65533;U52C &#65533;1C&#65533;&#65533;?[$U&#65533;?&#900;+&#65533;&#65533;4?&#65533;b&#65533;0&#65533;&#65533;"h&#65533;&#65533;psC&#65533;&#65533;Z&#65533;&#65533;=&#65533;	dz&#65533;u&#65533;-&#1103;#&#65533;HD4M&#65533;&#65533;>&#65533;&#65533;4m&#611;F^&#65533;&#65533;&#65533;&#65533;&#65533;Mi&#65533;&#65533;&#65533;&#65533;&#65533;&#65533;u&#65533;P_&#65533;&#65533;&#65533;?z&#65533;*6C&#65533;2T&#65533;&#65533;4c&#218;-&#65533;SRP&#65533;&#65533;TT&&#65533;S'I+X&#65533;&#65533;IM&#65533;tC&#65533;K&#65533;&#65533;&#65533;&#65533;P&#65533;&#65533;u&#65533;Re&#65533; A&#65533;&#65533;&#65533;D|&#65533;&#65533;&#65533;$&#65533;&#65533;&#65533;&#65533;*^&#65533;vdzR&#65533;&#65533;&#65533;J&#65533;&#65533;<q&#65533;&#65533;F6&#65533;&#65533;&#65533;al&#65533;-&#65533;kf&#65533;[&#65533;&#65533;&#65533;G/&#65533;&#65533;&#65533;1$&#65533;r&#1922;]R&#65533;^;=a&&#65533;&#65533;&#65533;u&#65533;=dBv&#65533;&#65533;&#65533;Pw]G&#65533;&#65533;!byrGz&#65533;&#65533;VE&#65533;&#65533;tD
&#65533;+&#65533;&#65533;Q&#65533;-&#65533;&#65533;&#65533;&#65533;&#318; 1&#65533;$ &#65533;H&#65533;?&#65533;&#65533;&#65533;c&#65533; r&#65533;&#65533;0&#65533;!&#65533;3&#65533;&#65533;&#65533;2&#65533;!d&#65533;&#65533;RH2	&#65533;c&#65533;&#65533;) &#65533;&#65533;&#65533;&#65533;!&#65533;&#65533;&#65533;l&#65533;&#65533;&#65533;&#65533;W&#65533;&#65533;?6&#65533;&#65533;MqB$ &#65533;&#1552;Rl&#65533;D|&#65533;&#65533;&#65533;&#292;&#65533;&#65533;\&#65533;&#738;i&#65533;3&#65533;&#65533;(/&#65533;&#65533;b&#65533;h&#65533;&#65533;=D&aiHE&#65533;6&#65533;	&#65533;(&&#65533;&#65533;S&#65533;&#65533;:&#65533;,d	&#65533;&#65533;&#65533;2&#65533;&#65533;&#65533;."&#65533;I&#65533;2(&#65533;d&#65533;p&#65533;&#65533;	
8A:&#65533;0&#65533;&#65533;&#65533;'&#65533; &#65533;&#65533;=e	&#65533;"&#65533;;^&#65533;% &#65533;qD&#65533;&#65533;&#65533;r&#65533;4&#65533;PC&#65533;SUb@@X I&#65533;&#65533;&#65533;&#65533;H@&#65533;&#65533;"&#65533;&#65533;cm&#65533;0&u&#65533;#Tp&#65533;&#65533;&#65533;&#10759;&#65533;&#65533;&#65533;k&#65533;<&#65533;`&#65533;y&#65533;:Mf&#65533;Y&#65533;&#65533; @4&#65533;L&#65533;&#65533;&#65533;&#65533;nz&#65533;4+&#65533;8&#65533;&#65533;&#65533;-&#65533;&#65533;S{&#65533;^:&#65533;'>&#65533;&#65533;&#65533;&#65533;3&#65533;<&#65533;&#65533;	s&#65533;s\&&#65533;g&#65533;0&#65533;&#65533;P&#65533;&#65533;Q&#65533;&#65533;&#65533;^&#65533;^a&#65533;&#65533;&#65533;#\&#65533;&#65533;I&#65533;@&#752;&#65533;B&#65533;&#65533;5p&#65533;&#65533;&#263;X&#65533;&#65533;&#65533;w&#65533;&#1131; &#65533;&#65533;)I4P&#65533;&#65533;&#65533;!#%&#65533;& &
qD&#65533;D&#65533;S&#65533;&#65533;&#65533;&#65533;&#65533;f^&#65533;&#65533;&#65533;<@(@&jxQ&#65533;&#65533;b&#65533;8b&#938;65&#65533;V6y&#65533;&#65533;&#65533;&#65533;W&#65533;&#65533;Ufu&#65533;W&#65533;$KScc0&#65533;&#65533;@&#65533;e2a&#65533;C&#65533;FG"&#65533;E,v&#65533;%&#65533;&#65533;f6Nf&#65533;JCP982&#65533;-_x&#65533;(A(4a
&#65533;k&#65533;
&#65533;&#65533;v(&qI&#65533;&#65533;&#65533;8&#65533;Wp2&#65533;X&#65533;&#1672;&#65533;'&#65533;&#1316;!g@1G"&#65533;&#65533;&#65533;&#65533;Jja&#65533;&#65533;9[&#65533;&#65533;&#17337;&#65533;&#65533;xY&#65533;&#65533;&#65533;!kU&#65533;l&#65533;X&#65533;!e&#65533;,CM/&#65533;&#65533;@&#65533;8&#65533;&#65533;+5&#65533;&#65533;&#65533;v&#65533;&#65533;]&#65533;&#65533;7&#2390;&#65533;&#65533;=&#65533;&#65533;&#65533;&#65533;t&#65533;&#65533;9&#65533;&#65533;&#65533;&#65533;&#65533;&#1232;&#65533;`1)&#65533;1A&#65533;&#65533;&#65533;&#65533;&#65533;&#65533;c< *O&#65533;j/ &#65533;&#65533;G8&#65533;&#65533;&#566717;&#65533;!A&#65533;@&#65533;p&#65533;7&#65533;e[hjl\&#65533;&#65533;'0C&#65533;AH&#65533;&#65533;&#65533;xT&#65533;@&#65533;&#65533;&#65533;&#65533;2&#65533;&#65533;&#65533;/&#266;5&#65533;&#65533;@ &#65533;&#65533;.&#65533;&#65533; &#65533;&#65533;@F&#65533;V1&#65533;&#65533;d&#65533;&#65533;&#65533;xB7"&#65533;&#65533;&#65533;&E
&#65533;M&#65533;&#65533;*&#65533;&#65533;$&#65533;YCv&#65533;E0v&#65533;UyqC&#65533;&#65533;^&#65533;&#65533;-I&#65533;9&#65533;*&#65533;.&#65533;&#65533;y&#65533;&#65533;D&#65533;&#65533;5&#65533;&#65533;&#65533;&#65533;&#65533;4&#65533;&#65533;&#65533;zS&#65533;?&#65533;&#65533;H&#65533;&#65533;!&#65533;&#65533;X&(&#65533;:/KX&#65533;R&#65533;&#65533;&#65533;&&#65533;6]C&#1488;.-&#65533;n{t^&#65533;&#65533;O?&#65533;X&#65533;&#65533;&#65533;%&#65533;\
K&#65533;LJ[&#65533;&#65533;F&#65533;=r&#65533;&#65533;x&#65533;&#65533;&#65533;
[&#1494;$hA&#65533;_L&#65533;&#65533;@&#65533;.&#65533;/v&#65533;h /f&&#65533;&#65533;&#65533;&#65533;V&#65533;]&#65533;M&#1530;&#65533;&#1113;&#65533;&#65533;&#65533;&#65533;,~:&#65533;S&#65533;&#65533;&#65533;s&#65533;&#65533; g&#65533;&#65533;6C|&#65533;;&#65533;x&#65533;&#1022;&#65533;&#65533;?&#65533;&#65533;&#65533;&#65533;WY&#65533;&#65533;@&#65533;&#65533;IE&#65533;&#65533;&#65533;&#65533;,&#65533;&#65533;&#65533;a&#715;&#65533;&#65533;Q\&#65533;&#65533;)&#65533;&#65533;&#65533;&#65533;&#65533;&#65533;&#65533;&#65533;y&#65533;&#65533;?^&#65533;Q&#65533;&#65533;&#65533;&#65533;2a&*&#65533;&#65533;&#65533;'@ &#65533;U.q&#65533;&#65533;&#65533;&#65533;o&#514;&#65533;`<&#65533;!&#65533;x&#65533;T~&#65533;&#65533;&#65533;&#65533;!>&#65533;&#65533;lS&#65533;n&#65533;6X&IWmf+&#65533;&#934;&#65533;*+&#1104;&#65533;&#65533;&#65533;:)&#65533;&#45588;B2&#65533;&#65533;&#65533;}&#65533;&#65533;6U&#65533;:&#65533;&#65533;!D&#65533;&#65533;H&#65533;X&#65533;&#65533; &#65533;L&#65533;&#65533;P&#519;&#65533;M&#65533;=&#65533;G&#65533;&#1104;C^&#65533;$8&#65533;c2x&#65533;&#65533;&#65533;$&#65533;&#65533;	TK&#65533;$(&#65533;!I(&#65533;&#65533;b&#65533;&#65533;&#65533;&#65533;>&#65533;C&#65533;&#65533;h&#65533;4 &#65533;U&#65533;&#65533;jB&#65533;c:,&#65533;&#65533;z&#65533;dlY&#65533;B&#65533;&#65533;&#47844;&#65533;
&#65533;ru&#65533;&#65533;4$&#65533;k&#65533;eP&#65533;&#65533;?&#65533;&#65533;{&#65533;&#65533;&#1296;&#65533;&#65533;&#65533;&#65533;b&#65533;&#65533;&#65533;<&#65533;*/y&#65533;&#65533;&#65533;&#1143;&#65533;&#65533;uo9&#753;&#65533;&#65533;&#65533;H&#65533;9&#65533;&#65533;&#65533;u&#65533;&#65533;&#65533;&#65533;&#65533;R9Ww&#65533;/u&#65533;&#65533;^&#65533;&#65533;@&#65533;&#65533;&#65533;&#65533;x'&#65533;=&#65533;&#65533;$ty1&#65533;&#65533;&#65533;&#65533;&#65533;t	G('t(p)&#65533; x&#65533;&#65533;a t+&#65533;}$( 2&#65533;&#65533;QM&#1286;<L&#65533;7&#65533;e&#65533;!h&#65533; &#65533;p&#65533;KyA5=&#65533;$&#65533;Kidj&#65533;W	a8$&#65533;W&#65533;&#65533;Iy&#65533;YM0 Qav&#65533;~&#65533;&#65533;q&#65533;&#65533;	&#65533;&#65533;s&#65533;e&#65533;&#65533;PI!s&#65533;&#65533;&#65533;<P&#65533;&#65533;I&#65533;T`&#65533;q&#65533;&#65533;|&#65533;Gg$Wi&#65533;9<&#65533;&#65533;t4EX&|&#65533;&#65533;f&#65533;&#65533;a*#g!@R0+&#65533;&#65533;|&#65533;&#65533;m(&#1544;&#65533;D]&#65533;S]&#1158;0X&#65533;&#65533;x&#65533;&#65533;Q&#1202;&#65533;&#65533;&#65533;X&#65533;-&#65533;&#65533;&#65533;QN&#65533;C&#65533;&#65533;63&#65533;0>&#65533;&_! &#65533;&#65533;r&#65533;&#65533;.&#65533;1>&#65533;$3&#65533;&#65533;&#65533;r?&#65533;S&#65533;&#65533;7&#65533;&#65533;&#65533;&#65533;&#256;&#65533;&#65533;&#568;&#65533;	[&#65533;&#65533;&#512;oP&#65533;&#65533;&#65533;&#65533;X&#65533;#&#65533;&#65533;g&#65533;&#1896;&#65533;&#65533;&#1537;&#65533;&#65533;&#65533;&#65533;&#65533;R\&#65533;&#65533;&#52750;&#65533;&#65533;U`sW0UP&#65533;&#65533;&#65533;&#65533;&#65533;&#65533;&#54287;&#65533;&#65533; &#65533;&#65533;H 
&#65533;&#65533;Iw&#65533;
!V&#65533;q,W&#65533;"&#65533;dfIKx&#65533;(&#65533;&#65533;{&#65533;&#65533;8Gx&#65533;G&#65533;c3&#65533;UG&#65533;vuX!9{&#65533;8&#65533;0y`(a&#65533;Q&#65533;&#65533; &#65533;&#65533;2&#65533;&#65533;&#65533;d0?&#65533;,&#65533;&#65533;C&#65533;&#65533;@	&#65533;&#65533;&#65533;PxR&#65533;&#65533;k&#65533;&#65533; Y&#65533;dtx&#65533;ht*xV$c&#65533;&#65533;&#65533;F&#65533;&#65533;z&#65533;*&#65533;&#65533;~&#65533;&#65533;TG&#65533;%&#65533;U&#65533;&#65533;l+B]&#65533;tm&#65533;E&#65533;	&#65533;&#65533;|&#65533;&#65533;&#65533;&#65533;&#65533;&#65533;&#65533;!&#65533;Q&#65533;&#65533;&#65533;x&#65533;&#65533;%O&#65533;&#65533;&#65533;'&#65533;&#406585;&#65533;,&#65533;G&#65533;&#65533;&#65533;&#65533;&#65533;J&#65533;&#65533;Xr&#65533;s&#65533;WqIg &#65533;H&#65533;&#65533;&#65533;&#65533;&#65533;F&#65533;&#65533;(&#65533;Iq&#65533;&#5806;)&#65533;A&#65533; )&#65533;g&#65533;&#65533;&#65533;&#65533;&#65533;`&#65533;y&#65533;&#65533;&#65533;sb&#65533;/&#65533;u&#156;&#65533;/&#65533;&#65533;i&#65533;IA &#65533;&#65533; &#65533;&#65533;&#65533;Z&#65533;&#65533;&#65533;&#65533;&#65533;!&#65533;|  &#65533;Y&#65533;}&#65533;&#65533;&#65533;&#65533;&#65533;ZV&#65533;&#65533;&#65533;&#65533;`\Il&#65533;&#65533;D&#65533;r|&#65533;v+ %&#65533;s[&#65533;R$&#65533;sv&#65533;-&#65533;&#65533;&#65533;PJRa&#65533;n&#65533;&#65533;&#65533;&#65533;&#65533;&#65533;F&#65533;6&#65533;0@&#65533;&#65533;&#65533;h&#65533;&#1055;l&#65533;6D&#65533;6#&#65533;&#65533;&XV&#65533;*p5z&#65533;G&#65533;o4&#65533;&#65533;j&#65533;dgc&#65533;vz)&#65533;&#65533;&#65533;&#65533;S&#65533;)&#65533;aDuHW&#65533;&#65533;!<&#65533;#]p&#65533;&#915;&#65533;c&#65533;&#65533;A]qM&#65533;!]&#38501;Z&#65533;&#65533;!-&#65533;&#65533;!\&#65533;N&#65533;&#65533;=&#65533;&#65533;M&#65533;&#65533;&#65533;&#65533;~&#65533;&#65533;&#65533;&#65533;&#65533;&#65533;P&#65533;,&#65533;AP&#65533;|&#65533;&#65533;&#65533;&#65533;n&#65533;&#65533;R&#65533;9y&#65533;9&#65533;&#65533;P&#65533;I&#65533;z&#65533;21&#65533;Q Q&#65533;/&#65533;&#65533;&#65533;&#65533;&#65533;*Z&#65533;&#65533;&#65533;
&#65533;A R&#65533;Z&#65533;&#65533;&#65533;&#65533;3H&#65533; $&#1117;I&#65533;&#65533;&#65533;&#65533;&#65533;&#65533;&#65533;&#65533;&#65533;&#65533;c&#65533;|p&#65533;&#65533;&#65533;~&#65533;Jp_&#65533;@1-0&#44325;%&#65533;&#65533;&#65533;+&#1780;&#65533;m)&#65533;&#65533;&#65533;&#65533;U&#65533;c&#65533;m&#65533;#&#65533;&#65533;&#65533;^&#65533;Y&#65533;&#65533;&#65533;%&#65533;&#65533;gj&#65533;$4A$()&#65533;*&#65533;&#65533;8z&#65533;%&#65533;9&#65533;Jya&#65533;&#65533;S!&#65533;&#65533;P&#65533;|&#65533;&#65533;@f&#65533; c&#65533;.*&#65533;&#65533;&#1584;2&#1161;&#65533;4B &#65533;&#65533; &#65533;&#65533;0p&#65533;G&#65533;I&#65533;%\cn&#65533;:&#65533;&#65533;g:&#65533;Ywvu&#65533;&#65533;4&&#65533;e&#65533;zV&#65533;w&#65533;&#65533;&#65533;|&#65533;&#65533;&#65533;&#65533;	2&#65533;%M	&#65533;p&#65533;&#65533;&#65533;"]&#65533;u&#65533;y&#65533;&#65533;i&#65533;>&#65533;m&#65533;8N&#1666;&#65533;Y&#65533;&#65533;4m&#65533;s  &#65533;x&#65533;&#65533;&#65533;~&#65533;`L{&#65533;&#65533;&#65533;&#65533;&#65533;.&#65533;T&#65533;&#65533;s&#65533;&#65533;&#65533;
C&#65533;&#65533;&#65533;&#65533;&#65533;&#65533;&#65533;$&#65533;&#65533;I&#65533;h&#1770;i&#65533;P&#65533;&#65533;&#65533;qk&#65533;&#1629;h+?&#65533;a`m&#65533;&#65533;&#65533;&#65533;_ b&#65533;&#65533;
&#610;
&#65533;&#65533;&#65533;E&#65533;&#65533;
e&#65533;&#65533;&#65533;&#65533;9&#65533;&#1751;tZ&#65533;&#65533;&#65533;e&#65533;QV&#65533;i|>vit&#65533;&#65533;QE"*+&#65533;#1gE&#65533;&#65533;&#65533;)>HgiY&#65533;&#65533;2&#65533;Y&#65533;*&#65533;&#65533;RD&#65533;y&#65533;&#65533;&#65533;b&#65533;$bA f[|W&#65533;qb&#65533;/&#65533;`&#65533;1&#65533;&#65533;2*}&#1123;c&#65533;h&#65533;%2q74&#65533;8QQwR1$&#65533;&#65533;&#65533;R+&#65533;&#65533;
+O&#65533;|&#65533;&#65533;&#65533;&#65533;&#65533;&#23319;&#65533;U"&#65533;r}&#65533;&#65533;<&#65533;E&#65533;9+&#65533;&#65533;&#65533;}&#65533;(&#65533;X&#65533;&#65533;&#65533;&#65533;&#1762;E&#65533;e>&#65533;O&#65533;HL&#65533;&#65533;I&#65533;&#65533;&#65533;.&#65533;%&#65533;23&#65533;I&#65533;&#65533;&#65533;&#65533;&#65533;&#65533;uc&#65533;.&#65533;&#65533;&#65533;|&#65533;m`&#65533;r&#65533;*&#65533;&#65533;,<&#65533;%>s&#65533;
&#65533;&#65533;&#65533;a&#65533;`&#65533;&#65533;N#"L&#65533;L&#65533;&#197;&#65533;,&#65533;&#65533;&#65533;&#65533;k&#65533;r&#65533;",2&#65533;1yA&#65533;b&#65533;t&#65533;W&#65533;&#65533;&#65533;&#65533;y&#65533;VW&#65533;Gj&#65533;F86r$I&#65533;@&#65533;{&#65533;&#65533;&#65533;x&#224;bF/&#65533;&#65533;&#65533;&#65533;x&#65533;&#65533;&#65533;q&#1804;&#65533;h
st&#65533;xW&#65533;&#65533;wr'&#376;x&#65533;&#65533;y&#65533;&#65533;&#65533;&#65533;&#27545;0EXqfZ&#65533;5&#65533;&#65533;!>&#65533;v&#65533;&#65533;&V&#65533;aXq6&x&#65533;&C&#65533;&#65533;I&#65533;yL&#65533;["&#65533;&#65533;*(m&#65533;&#65533;&#65533;;&#740;X&#65533;&#964;&#65533;&#65533;1&#65533;&#65533;G&#65533;&#65533;&#65533;4\*-&#65533;!&#65533;2F&#65533;]&#65533;_&#65533;&#65533;&#65533;&#65533;&#65533;~&#65533;&#65533;&#65533;&#65533;&#65533;&#65533;3&#65533;&#65533;_x[3&#65533;6&#65533;&#65533;~&#65533;&#65533;D&#65533;&#65533;@&#202;Y&#65533;J&#65533;&#65533;&#65533;&#65533;&#65533;&#65533;*&#65533;&#65533;&#65533;&#65533;&#65533;&#65533;{&#65533;k&#65533;F"&#65533;&#65533;&#65533;<"FL&#65533;&#65533;@e&#65533;&#65533;m&#65533;&#65533;!&#1702;3
M&#65533;P	?sLj +6&#65533;bpU&#65533;@bkI&#65533;'&#1723;:FX$&#65533;&#65533;:]s&#65533;Z$v&#65533;fB&#65533;V&#65533;pv&#65533;&#65533;W7o0&#65533;&#65533;&#65533;X&#65533;&#65533;'&#65533;&#65533;&#537;&#65533;v&#65533;(&#65533;(J&#65533;&#65533;aq&#65533;9&#65533;&#65533;&#65533;Ys\p&#65533;w&#65533;;&#65533;5&#65533;&#65533;&#65533;k&#65533;VXb*ec&#65533;&#65533;&#65533;ckj&#65533;&#65533;]&#65533;A&#65533;*0&#65533;"p3p&#65533;<&#65533;H,Vj&#65533;v&#1636;&#65533;{&#65533;&#65533;L&#65533;&#65533;&#65533;&#65533;Z&#65533;&#65533;B&#65533;&#1201;}&#65533;5&#65533;&#65533;&#65533;&#65533;&#65533;&#65533;&#65533;&#65533;&#65533;_#? E&#65533;&#65533;a?&#65533;&#65533;_&#65533;&#65533;&#65533;&#65533;&#65533;yq&#65533;&#65533;&#65533;&#65533;&#65533;&#65533;&#65533;\&#65533;&#65533;&#65533;&#65533;L&#65533;&#65533;&#65533;<&#65533;<=&#65533;&#65533;&#65533;&#65533;&#65533;&#1878;&#65533;&#65533;R&#65533;Z&#65533;e&#65533;&#65533;&#65533;&#65533;&#65533; MF$qL`&#65533;&#65533;&#65533;'t &#65533;&#65533;6a&#65533;&#65533;&#65533;v'&#65533;&#65533;v&#65533;5&#65533;&#65533;U&#65533;)mu%&#65533;A&#65533;&#65533;I&#65533;&#65533;&#65533;&#65533;&#65533;&#65533;&#65533;&#65533;R&#65533;&#65533;&#65533;P&#65533;&#65533;	1&#65533;(_&#65533;&#65533;&#65533;&#65533;g@&#65533;6&#65533;&#65533;bs1&#65533;/A&#65533;G&#65533;&#65533;&#65533;ptp&#65533;S&#65533;&#65533; &#65533;&#65533;&#65533;[&#65533;&#65533;#	6&#65533;&#65533;EqP&#65533;&#1595;9&#65533;,&#65533;R&#65533;&#707;)v,&&#65533;T&#1132;&#65533;<&#65533;R
&#65533;$1&#65533;&#65533;&#65533;<x&#65533;<wm&#65533;,(&#65533;2.3&#65533;A&#65533;&#65533;I&#65533;9|-&#65533;ge&#65533;&#65533;&#65533;&#65533;&#65533;&#65533;~AN&#65533;&#65533;&#65533; &#65533;_&#65533;&#65533;_&#65533;&#65533;,> &#65533;&#65533;&#65533;xo&#65533;&#65533;&#65533;&#65533;&#65533;&#65533;&#65533;^&#65533;&#65533;E&#65533;--&#65533;-&#65533;-&#65533;&#1706;&#65533;d&#65533;&#65533;9&#65533;hn&#65533;&#65533;&#65533;&#25416;Ux&#65533;&#65533;?s&#65533;&#862;(BVb&#65533;W&#653;YM	&#65533;&a&&#65533;{@&#65533;qd&#65533;+6b&#65533;/&#65533;K%!{&#65533;Lh&#65533;>t\&#65533;?S&#544;&#65533;&#65533;L&#65533;b	D&#65533;b&#65533;&#1276;I&#65533;&#65533;t&#65533;&#65533;&#65533;"6&#65533;
&#65533;`_&#65533;P[&#65533;&#65533;&#65533;!I&#65533;!-&#65533;q,&#65533;d&#65533;&#65533;R	&#65533;0&#65533;vf"6<&#65533;&#65533;s&#65533;Vv&#65533;&#65533;Iq&#65533;&#65533;wsV&#65533;"}$f&#65533;p&#65533;&#65533;)&#65533;"&#65533;3&#1220; t&#65533;&#65533;&#65533;&#65533;&#65533;u&#65533;&#65533;R&#65533;x)&#65533;&#65533;&#65533;&#65533;i&#65533;&#65533;&#65533;&#65533;QN&#65533;&#65533;&#65533;N&#65533;&#65533;Ms&#65533;&#774;&#65533;&#65533;&#65533;N&#65533;&#65533;n&#65533;&#1624;&#65533;E&#65533;&#65533;.&#65533;-&#65533;&#65533;&#65533;&#642;&#65533;&#65533;1&#65533;&#65533;w&#65533;&#65533;&#65533;5&#849;&#65533;>&#65533;&#65533;&#65533;&#65533;&#65533;&#65533;&#65533;l&#65533;
s&#65533;&#65533;&#65533;&#65533;`&#65533;MB&#65533;&#65533;]^&#65533;^&#65533;&#23661;&#65533;*&#65533;E&#65533;&#65533;].&#65533;/&#65533;&#65533;&#65533;m>&#65533;&#1766;&#65533;MG&#65533;&#28895;&#65533;&#65533;@i?&#65533;&#65533;&#65533;tV&#52231;YWIfD&#65533;u&#65533;Nm&#65533;5$A/&#65533;*&#65533;&#65533;&#65533;&#65533; O&#65533;b	&#65533;&#65533;^ 5&#65533;bC"RQ =&#65533;b&#65533;Q s&#65533;1&#588;&#65533;G]&#65533;G&#65533;&#65533; &#65533;g&#65533;&&#65533;&#65533;w&#1443;&#65533;Dbv! &#65533;X&#65533;
/&#65533;t&#65533;&#65533;&#65533;&#65533;N&#65533;&#998;&#65533;9&#65533;&#65533;6&#65533;"r]&#65533;N&#65533;&#65533;/&#65533;&#65533;-5>^&#65533;&#65533;-&#1861;&#65533;&#65533;h&#65533;&#65533;&#970;&#1489;&#65533;jz&#65533;P&#65533;&#65533;&#65533;&#1473;&#881;&#65533;&#65533;&#65533; v/&#65533;&#65533;S&#65533;#&#65533;R;B>.&#65533;&#65533;&#65533;&#65533;&#65533;&#65533;r&#65533;&#65533;&#65533;&#65533;~&#65533;&#65533;`&#65533;&#65533;&#65533;=K&#65533;&#65533;&#65533;&#65533;&#65533;&#1839;&#65533;p>!&#65533;&#65533;&#1657;+&#65533;&#65533;&#65533;&#65533;&#65533;_	&#386;&#65533;v&#65533;&#65533;&#65533;;H*r%6+@&#65533;\-&#65533;Q p&#65533;C86c&#65533;&#65533;&#65533;[&#65533;&#65533;&#65533;&#65533;&#65533;&#65533;&#65533;w!&#65533;4&#65533;X&#65533;b&#65533; j #&#65533;U&#65533;&#65533;&#65533;&#65533;A&#65533;	%&#65533;X&#65533;&#65533;&#65533;K&#65533;4&#65533;xA&#65533;&#65533;B&#65533;&#65533;V&#65533;&#65533;T&#65533; &#65533;^v"d&#65533;&#65533;&#65533;M&#65533;v&#65533;&#65533;Y&#65533;&#65533;O+&#65533;&#65533;0&#65533;?'&#65533;&#65533;&#65533;s&#65533;OJ&#1490;&#65533;,&#65533;&#65533;&#65533;O&#65533;&#65533;"&#65533;&#65533;&#65533;&#65533;&#65533;&#65533;&#65533;-&#65533;g&#2177;m&#65533;"&#65533;&#65533;&#65533;&#65533;&#1904;&#65533;&\&#65533;&#65533;a&#265;/f&#65533;&#65533;3,*B&#65533;&#65533;B&#65533;&#65533;&#65533;i&#65533;g&#65533;g&#481;&#65533;
@g&#396;&#65533;&#65533;fL&#65533;&#65533;'&#65533;L&#65533;&#65533;&#65533;Z&#65533;6&#65533;&#65533;_m&#1335;&#65533;h&#65533;&#65533;&#65533;1&#65533;&#65533;&#1897;8\&#65533;`&#65533;w&#65533;&#65533;C&#65533;&#861;&#65533;&#65533;&#65533;&#65533;&#65533;3&#65533;&#65533;&#65533;&#65533;M&#65533;&#65533;&#65533;_&#65533;1&#65533;&#242;>~&#65533;#,&#65533;Gfo&#65533;ry&#65533;&#65533;&#65533;&#999;_&#65533;&#65533;|G&#65533;-&#65533;w&#65533;]&#65533;&#65533;&#65533;&#65533;&#65533;&#65533;&#65533; ]&#65533;GA&#1322;HA&#65533;R,)&#65533;&#65533;4&#65533;&#65533;&&#65533;&#65533;Q&#65533;&#65533;&#65533;^&#65533;&#65533;&yZ&#65533;&#65533;&#65533;&#65533;%&#65533; :q&#65533;&#65533;b&#65533;&#65533;&#65533;;&#65533;"&#65533;Ja+&#65533;&#65533;&#65533;&#655;n4( &#65533;&#65533;K&#65533;&#65533;&#65533;&#65533;&#65533;%&#65533;e&#65533;+@h*&#65533;&#65533;J&#65533;rJF&#65533;V`	'&#65533;&#65533;&#65533;g&#65533;I&#65533;Z!%&#65533;*&#65533;&#10763;&#65533;D&#65533;&#65533;&#65533;b&#65533;&#32788;&#65533;*&#65533;Lx&#65533;'&#65533;L&#65533;p&#149;&#65533;J&#65533;o&#65533;&#65533;2K-&#65533;5&#65533;&#65533;&#65533;&#65533;&#65533;/&#65533;&#65533;&#65533;>J+&#65533;&#65533;RL&#65533;&#65533;g&#65533;&#65533;&#65533; &#65533;$kH%u N/&#65533;T&#65533;&#1400;&#65533;&#65533;4&#65533;\&#65533;&#65533;&#65533;&#65533;1&#65533;7&#65533;n.&#65533;&#65533;&#65533;YU&#65533;&#65533;&#65533;N9&#65533;&#65533;6&#65533;&#1550;&#65533;&#65533;&#65533;&#65533;7&#65533;&#65533;[&#65533;&#65533;&#65533;&#65533;&#65533;&#65533;&#65533;Zz&#65533;V&#65533;i&#65533;w\r&#65533;&#65533;&#1712;&#65533;&#65533;!u&#65533;c0w&#65533;}&#65533;J&#65533;&#65533;J\&#65533;&#65533;k&#65533;|"&#65533;.&#65533;J&#417;&#65533;<&#65533;&#65533;bL&#65533;&#65533;4z&#65533;r&#65533;&#65533;\*&#65533;&#65533;4&#65533;&#65533;&#1538;&#65533;&#65533;&#65533;M4&#42532;&#65533;&#65533;b&#65533;&#65533;!&#65533;&#65533;&&#65533;&#65533;I N&#65533;G&#65533;&#65533;D *8&#65533;s 4k&&#65533;&#65533;$&#65533;&#65533;!&#1240;&#65533;az&#65533;&#65533;U&#65533;&#304;&#65533;."&#65533;&#65533;r&#610;&s&#65533;x&#803;&#65533;&#65533;b'&#65533;*&#65533;&#65533;)&#65533;&#65533;&#65533;j &#65533;&#65533;R*&#65533;0<&#65533;G&#65533;&#65533;&#65533;.&#65533;&#65533;~&#65533;,&#65533;"&#65533;-C&#65533;&&#65533;\&#65533;&#65533;&#65533;&#65533;R&#65533;<&#65533;&#65533;&#65533;&#65533;-\p&#65533;K&#65533;&#65533;&#65533;+&#65533;&#65533;<&#65533;L&#65533;-&#65533;J&#65533;%&#1485;&#65533;&#65533;&#65533;X>&#65533;&#173;&#65533;&#65533;&#65533;&#65533;&#65533;&#65533;&#65533;Pv i_ee>&#65533;+2@=&#65533;Z&#65533;v Fu&#65533;=&#65533;U &#65533;q&#65533;{&#65533;&#65533;&#65533;A&#65533;
P&#65533;&#65533;&#65533;&#65533;+x&#65533;L&#65533;&#65533;E&#65533;u&#1930;&#65533;&#65533;G&#65533;&#65533;(&#1033;!&#1155;&#65533;&#65533;t&#65533;:(&#65533;&#65533;&S&#412;&#65533;&#65533;h&#65533;%&#65533;i&#715;0&#65533;&#65533;&#65533;h&#65533;n&#65533;&#65533;i&#65533;ANI&#65533;Br&#65533;	P&#65533;~&#65533;&#65533;&#65533;&#65533;&#65533;&#65533;-d&#65533;&#65533; d&%&#65533;&#65533;&#65533;ka&#65533;?8&#65533;&#65533;&#65533;IL&#1619;	&#65533;F&#65533;7&#65533;HF&#65533;R&#65533;d&#65533;&#65533;x!*:&#65533;V&#65533;e&#65533;&#65533; &#65533;8&#65533;&#65533;Bf>&#65533;&#65533;&#65533;!&#65533;QZ&#65533;&#65533;(&#65533;8&#65533;Ab]|&#65533;(&#65533;&#65533;-.>&#65533;]&#65533;&#65533;D&#65533;&#65533;nT&#65533;KUIZ&#65533;&#65533;	f5&#65533;&#65533;&#65533;jj&#65533;/&#65533;&#65533;8_Wt&#65533;&#65533;&#65533;&#65533;&#65533;a&#65533;Nm&#65533;(-h&#65533;&#65533;&#65533;&#65533;k&#65533;`&#65533;;&#65533;&#65533;u&#65533;&#65533;"BZ *R&#65533;N&#65533;&#65533;{&#65533;&#65533;&#65533;'&R&#65533;&#65533;D&#65533;t &#65533;.H&#65533;+&#65533;&#65533;$D &#65533;z&#65533;	&#65533;&#65533;&#65533;&#65533;&#65533;&#65533;%&#65533;k&#65533;&#65533;.bB&#65533;rLZBaX6&#65533;&#65533;eIs2JI:&#1432;I,&#65533;$&#65533;&#65533;eE~&#65533;&#65533;&#65533;&#65533;m&#65533;d)&#65533;?d&#65533;&#65533;&#65533;&#65533;(&#65533;`	&#65533;&#65533;5i&2	J&#65533;&#65533;L&#65533;m&#65533;&#65533;K&#65533;R2&#65533;X"&#65533; O&#65533;^D&#65533;R&#65533;&#65533;D&#65533;"&#65533;bZ&#65533;(&#65533;D&#65533;EQs)^[yO|&#65533;g&#65533;&#65533;Q&#65533;&#65533;RU&#65533;&#65533;-.&#65533;&#65533;1&#65533;LxQ5&#65533;k&#65533;&#65533;0&#65533;&#65533;r&#65533;&#65533;&#65533;t&#65533;&#1372;&#917;$Y&#65533;R&#65533;gU&#65533;8
&#65533;&#65533;&#65533;&#65533;!'G0&#65533;u&#65533;igW&#65533;&#65533;&#65533;&#65533;&#65533;{&#65533;O&#65533;&#65533;&#65533;&#65533;&#65533;W&#65533;|&#65533;S&#65533;&#65533;&#65533;y&#65533;pAQ&#65533;b"&#65533;%+8_a&&#65533;&#1310;&#65533;&#65533;"&#1801;6]yM&#65533;&#65533;&#65533;N&#65533; &#65533;t 9A&#65533;  E`&#65533;&#65533;?&#65533;P!&#65533;2&#65533;E&#65533;&#65533;&#65533;"D~%&#65533;E&#65533;&#65533;&#65533;&#65533;&#65533;|B&#65533;@&#65533;&#65533;T&#65533;0q&#65533;&#65533;&#65533;	&#65533;F2&#65533;&#65533;D	&#65533;@&#65533;&#65533;&#1290;$!Q&#65533;&#65533;X"V&#65533;Q&#65533;L&#737;&#65533;=&#65533;&#65533;V&#65533;&#65533;&#65533;?&#65533;!&#65533;g 4&#65533;&#65533;)>&#65533;&#65533;E&#65533;&#395;&#65533;-&#65533;j3QK&#65533;"&#65533;&#65533;HF/F&#65533;&#65533;&8&#65533;&#65533;&#65533;B&#65533;&#65533;&#65533;&#65533;&#1102;a&#65533;I&#65533;&#65533;"]&#65533;aFE&#65533;AZf&#65533;&#65533;mw&#65533;&#65533;)&#65533;&#65533;&#65533;.B&#65533;`6&#65533;&#65533;!Y,&#65533;&#65533;&&#65533;&#65533;&#65533;g&#65533;&#65533;&#65533;&#162;&#65533;y&#65533;~&#65533;[&#65533;&#65533;2&#65533;Z&#65533;@`&#65533;V&#65533;&#65533;$&5&#65533;&#65533;,g1&#65533;
&#65533;~H&#65533;%b&#65533;:?^6&#65533;&#128;&#65533;eUJ&#65533;1&#65533;ADf&#65533;  &#65533;&#65533;&#65533;LM&#65533;a&#65533;+&#65533;&#58064;
&#65533;HL&#65533;&\&#65533;Q@&#65533;&#1534;JFc*&#65533;<@h&#65533;3&#65533;w&#65533;!$&#65533;&#65533;L&#65533;"&#65533;&#65533;aI2K&#65533;&#65533;&#65533;&#65533;x&#65533;&#724;&#65533;{&#65533;>c&#65533;&#65533;&#65533;]&#65533;03&#65533;&#608;&#65533;3Q&#65533;&#2044;X&#65533;-&#65533;9&#65533;&#933;&#65533;|lE[]j&#65533;&#65533;2&#1921;x5j&#65533;q&#65533;&#1562;6&#65533;97&#65533;&#65533;Nb&#65533;&#65533;&#65533; sX4&#65533;&#65533;&#65533;&#65533;&#65533;Bd&#65533;&#65533;&#726;
&#65533;x&#65533;2#D=&#1813;&#65533;&#65533;],&#65533;Z&#65533;8=&#65533;b
&#65533;&#65533;&#65533;&#65533;6QlU&#65533;&#65533;&#65533;.&#65533;Q&#65533;bWz	&#65533;+&#65533;&#65533;&#65533;!r`&#65533;ZM	&#65533;&#658;&#65533;6X[I$&#65533;0+&#65533;&#65533;&#65533;~&#65533;c&#65533;&#65533;\&#65533;U&#65533;U&#65533;$&#65533;3XEpb&#65533;:L&#65533;1&#65533;o&#65533;&#65533;j&#65533;[&#65533;&6y&#65533;&#65533;
&#65533;U&#65533;&#65533;	"&#65533;X&#65533;&#65533;&#65533;&#65533;:,!R&#65533;E&#65533;@&#65533;&#65533;&#65533;&#65533;s#&#65533;e&#65533;YY&#65533;&#65533;m&#65533;s"^u+&#65533;Z&#65533;+d&#65533;A&#1385;&#65533;&#65533;&#65533;&#729;&#65533;J&#65533;&#65533;8&#65533;.T&#65533;k&#65533;&#65533;kU&#65533;;p&#65533;&#65533;|&#65533;&#65533;&#65533;B&#65533;,e&#65533;&#65533;"&#65533;&#65533;EJR&#669;&#65533;sh&#65533;&#65533;V&#65533;&#1157;H/@&#15178;&#65533;"&#65533;&#65533;&#502;&#65533;&#65533;&#65533;G]&#65533;aq&#65533;E&#65533;|u&#65533;&#65533;+&#65533;&#65533;C&#65533;&#65533;&#65533;n0&#65533;&#65533;%&#65533;&#65533;&#65533;& &#65533;&#65533;5&#65533;&#65533;&#65533;&#65533;P&#65533;&#65533;&#65533;&&&#65533;&#27318;e&#65533;U&#65533;&#65533;&#65533;&#65533;`.&#65533;La7EcbE&#65533;&#65533;&#65533;7&#65533;&#65533;&#65533; &#65533;L&#65533;2h&#65533;uW+&#65533;&#65533;&#65533;i&#65533;o&#65533;@&#65533;E&#65533;&#65533;&#1430;&#65533;&#65533;&#65533;'e}&#65533;&#65533;&#65533;&#65533;&#65533;&#65533;1&#65533;&#65533;&#65533;&#65533;;#&#65533;&#65533;%H]&#65533;&#65533;&#65533;e&#65533;&#65533;wg&#65533;&#22135;&#65533;"c&#65533;&#65533;&#1293;&#65533;&#65533;&#65533;\<2&#65533;&#65533;L&#65533;i*/S&#65533;&#65533;&#65533;r&#65533;&#65533;&#65533;&#65533;\?S&#65533;&#65533;3&#65533;t,;&#65533;&#65533;&#65533;%&#65533;&#1512;&#65533;&#62004;7&#65533;#]V:,&#65533;n&#65533;J&#65533;tE&#65533;&#65533;&#65533;&#65533;&#65533;&#1339;&#65533;u&#65533;&#48813;&#65533; d&#65533;&#65533; PZ&#65533;&#65533;&#65533;&#65533;&#65533;	h &#65533;&#65533;&#65533;&#65533;&#65533;J&#65533; &#65533;&#65533;@&#65533;&#65533;&#65533;&#65533;j&#65533;9&#65533;&#65533;&#65533;&#65533;&#65533;,	I&#65533;d;&#65533;@A&#65533;&#1027;|p&#65533;&#65533;&#65533;&#65533;Z&#65533;&#65533;[S&#65533;&#65533;&#65533;&#65533;&#65533;)&#65533;&#65533;& A&#65533;P&#65533;&#65533;&#65533;U&#65533;'P&#65533;&#65533;&#65533;w(&#65533;$&#65533;O&#65533;8&#65533;&#65533;&#65533;&#1043;&#65533;I&#65533;&#519;&#65533;&#65533;&#65533;R&#65533;=z2&#65533;&#65533;k&#65533;&#65533;&#65533;&#65533;&#65533;&#1795;&#65533;&#65533;&#65533;?3&#65533;&#65533;&#1558;&#65533;ZClQ&#896;:&#65533;R$&#65533;H&#65533;&#65533;&#702;J192
&#65533;B&#65533;&#65533;&#65533;-&#65533;>&#65533;&#203;`&#65533;&#65533;h&#65533;6b?&#65533;:"&#65533;6H&#65533;&#65533;pD&#65533;`4F&#65533;t1&#65533;jI)&#65533;&#65533;T&#1151;&#65533;&#65533;&#65533;3&#65533;&#65533;Q&#65533;&#65533;q&#65533;*EI:EI&#1146;28p&#65533;'x&#65533;&#65533;&#3458;&#65533;&#65533;&#65533;i&#65533;&&#65533;/&#65533;&#65533;&#65533;&#65533;0J&#65533;
&#65533;&#341;&#65533;&#65533;&#65533;Y&#65533;b4&#65533;&#65533;&#65533;&#65533;A&#65533;i&#65533;&#65533;&#65533;&#65533;=&#65533;&#65533;&#65533;6&#65533;&#65533;t&#65533;&#65533;&#65533;&#65533;%^&#65533;b&#65533;[&#65533;	&#65533;ETB&#65533;&#65533;A&#65533;&#65533;&#65533;&#65533;&#65533;Y&#65533;&#65533;&#65533;%@&#65533;uC&#65533;{&#449;P&#65533;&#65533; &#65533;&#65533;&#65533;B&#65533;&#65533;&#65533;&#65533;'D&#65533;&#65533;&#65533;&#65533;j&#65533;(&#65533;&#65533;.&#65533;,F&#65533;BD&#65533;&#65533;&#65533;&#65533;vE&#65533;<&#65533;1&#65533;&#65533;0&#65533;&#65533;&#65533;&#65533;*&#65533;8&#768;&#65533;{&#65533;i&#65533;&#65533;&#881;&#65533;&#65533;&#65533;y&#65533;&#65533;&#65533;&#2898;&#34578;&#65533;3&#65533;&#65533;8&#65533;&#65533; &#1312;&#65533;&#65533;&#65533;B&#65533;&#43774;&#65533;X4G&#65533;&#65533;&#65533;&#65533;G[&#65533;6|&#65533;&#65533;&#48393;L&#65533;&#65533;&#179;iJqJy&#701;&#65533;yH&#65533;&#65533;@(&#65533;&#1540;&#65533;&#65533;&#431;&#65533;&#65533;&#65533;&#1084;p&#65533;&#65533;&#65533;E&#65533;P;z$&#65533;&#65533;	&#65533;m&#65533;%&#427;&#65533;Q&#65533;&#65533;&#65533;,&#65533;=&#65533;&#65533;&#65533;&#1083;t&#65533;&#65533;i(&#65533;<(&#65533;&#65533;&#65533;&#65533;<(+&#65533;&#65533;&#65533;&#65533;&#385;PL8L&#356;6&#163;7&#65533;8 &#65533;&#65533;w&#65533;A&#65533;l&#65533;o&#65533;&#65533;&#65533;&#65533;&#65533;%&#65533;&#65533;U[&#65533;&#65533;w&#65533;&#450;&#65533;!&#65533;&#65533;
&#65533;{&#65533;&#65533;&#65533;H=Q'+&#65533;&#65533;)5&#65533;C&j&#65533;&#3787;&#65533;&#65533;&#65533;RJ&#65533;&#65533;la&#65533;&#65533;&#65533;&#65533;"&#65533;&#65533;y&#65533;&#1458;&#65533;&#65533;&#65533;&#65533; )/*&#65533;2&#65533;&#1482;-&#65533;&#65533;&#65533;7&#65533;3=4&#65533;&#65533;&#65533;&#65533;&#526;&#65533;&#65533;Yy&#65533;>#)&#65533; &#65533;&#65533;H&#65533;&#65533;`)It&#65533;&#65533;.&#65533;&#65533;4OC&#65533;2&#65533;l&#65533;&#65533;&#65533;&#65533;{ &#65533;h&#1537;@M&#65533;&#65533;t&#65533;E &#65533;&#65533;&#65533;$&#65533;&#65533;,&#65533;x,&#65533;0"&#65533;6&#65533;&#65533;A&#65533;L&#65533;&#65533;&#65533;&#65533;&#65533;U&#670;^&#65533;&#65533;&#65533;L
&#65533;+ &#65533;:Q&#65533;a&#65533;&#65533;Hn#&#65533;&#65533;&#65533;PL"&#65533;&#65533;&#65533;&#65533;<&#65533;&#65533;F&#65533;&#65533;&#65533;&#1091;z&#515;&#65533;K&#65533;&#1539;&#65533;`&#65533;cC&#65533;&#65533;) ]L"&#65533;&#65533;&#65533;)&#65533;L&#65533;&#65533;t&#65533;Eu%q&#65533;&#65533;&#65533;&#65533;L&#65533;#&#65533;&#65533;M&#65533;&#65533;&#65533;&#65533;},&#65533;{&#65533;(&#65533;&#833;`S&#65533;&#65533;
'&#65533;&#65533;&#65533;h&#65533;#&#65533;&#65533;t"&#65533;2&c&#65533;&#65533;*&#65533;&#65533;&#65533;&#65533;&#65533;&#65533;&#65533;&#65533;aMT&#65533;X&#65533;&#65533;&#65533;&#65533;&#65533;&#65533;R3&#65533;&#65533;N&#65533;&#65533;&#65533;&#65533;P&#65533;&#65533;&#65533;&#65533;&#65533;&#65533;&#65533;&#65533;&#193;hI&#65533;0<D&#65533;&#65533;&#65533;&#65533;&#65533;&#65533;2B&#65533;;&#65533;Bs?&#1305;OJJG:G+	O&#65533;&#65533;U)&#65533;)&#65533;6&#65533;?E&#65533;q&#65533;&#65533;&#65533;&#65533;KBe&#65533;&#65533;&#65533;Jg&#65533;&#658;`&#65533;&#65533;&#65533;&#65533;p8&#1024;R&#65533;" @L ]T&#65533;/&#65533;Rb 0&#65533;&#65533;4pF2&#65533;]&#1208;&#65533;&#65533;{@&#1153;&#65533;&#65533;E<&#65533;&#65533;=&#65533;&#65533;&#65533;&#65533;&#65533;&#65533;&#65533;
&#65533;MR&#65533;&#65533;!uF&#65533;@  	&#65533;&#65533;&#65533;&#65533;&#65533;&#65533;v&#65533;+&#65533;+ #&#1483;HS2&#65533;&#65533;@KoS&#65533;}&#65533;B&#65533;
(&#65533;
 &#65533;YW8&#65533;@1&#65533;&#65533;&#65533;E&#65533;1,&#65533;&#65533;&#65533;&#65533;&#65533;&#65533;&#65533;Y%:Nb&#65533;&#744;&#65533;G&#65533;&#65533;I&#65533;4S&#65533;`3&#65533;&#65533;3P&#65533;&#65533;9+&#65533;&#65533;&#65533;R}&#65533;&#65533;&#65533;&#65533;e!#5&#65533;9&#65533;a&#65533;&#65533;`&#65533;B+&#65533;&#65533;0&#65533;Z&#65533;O&#65533;"&#65533;Q)J&#65533;&#1599;&#65533;&#65533;Y&#65533;-&#65533;V&#65533;,&#65533;&#65533;%{&#65533;&#65533;&#65533;&#1791;X&#65533;K
&#65533;&#516;@&#522;p&#65533;&#65533;&#65533;&#65533;Q&#65533;%
&#65533;b&#65533;)&#65533;&#65533;
*
0&#65533;Qj&#65533;&#65533;&#65533;&#65533;&#65533;&#65533;pW'}WvmL&#65533;&#65533;&#1482;&#65533;&#65533;E&#65533;&#65533;&#871;&#65533;K&#65533;&#65533;Qm&#1874;X&#65533;y%&#65533;M&#65533;$&#594;t&#65533;FR&#65533;&#65533;d&#65533;6 &#65533;&#65533;&#65533;&#65533;&#65533;m&#65533;&#65533;&#65533;&#65533;K&#65533;&#65533;87&#65533;&#1618;w\k&#65533;1&#65533;G&#65533;0B5&#65533;&#65533;k&#65533;M=M&#65533;2"&#65533;]&#65533;&#714;&#65533;&#65533;<&#65533;&#65533;|&#65533;D&#65533;&#65533;3R&#65533;&#65533;`-&#65533;r.&#65533; I&#65533;&#65533;&#65533;K&#65533;&#65533;K&#65533;&#65533;&#65533;0&#65533;&#65533;>h#^Q&#65533;&#65533;&#65533;&#50239;&#65533;&#65533;&#65533;&#65533;&#65533;H&#65533;&#65533;&#65533;&#65533;3&#65533;Dcm`L$&#65533;&#65533;&#65533;&#65533;&#65533;&#65533;&#65533;&#65533;h&#65533;O&#756;&#65533;#&#65533;&#65533;&#65533;&#65533;&#65533;`&#65533;&#65533;&#65533;/f&#65533;&#65533;x$#&#1213;f&#65533;&#65533; &#65533;p&#65533;&#65533;x?&#65533;X&#65533;K&#65533;L&#65533;&#65533;7y&#65533;.A7y0Y&#65533;&#65533;5&#65533;R&#1506;(&#65533;&#65533;&#65533;&#65533;_&#65533;&#65533;"&#65533;&#65533;&#65533;&#65533;&#65533;x0&#65533;&#65533;&#65533;&#65533;<&#65533;&#65533;eW&#1298;&#65533;&#442;4Qj[&#65533;$&#65533;e1h&#65533;W&#65533;&#65533;!&#65533;Yb&#65533;&#65533;
&#65533;&#65533;{&#65533;&)M&#65533;&#65533;&#65533;&#65533;c&#65533;M&#65533;&#65533;&#65533;&#65533;&#65533;&#65533;&#65533;G!&#65533;&#458;H&#65533;"&#65533;&#65533;0&#65533;=&#65533;}&#65533;&#65533;@&#65533;]&#65533;&#65533;&#812;&#65533;[&#65533;&#65533;]In2N&#65533;L&#65533;8&#65533;qCI&#65533;&#65533;&#65533;M.&#65533;&#65533;_&#65533;&#65533;&#65533;&#65533;&#65533;&#65533;D&#65533;&#65533;&#1996;&#65533;&#65533;/z&#65533;&#545;I&#65533;(&#65533;f	&#65533;&#1440;I&#65533;&#65533;IZ&#65533;&#65533;e&#65533;&#65533;D&#65533;&#65533;>&#65533;-&#65533;&#65533;&#65533;`&#65533;,&#65533;2&#65533;&#65533;_%Zk&#65533;&#65533;Sa&#65533;dhN&#65533;`&#65533;&#65533;h&#65533;/&#65533;&#65533;C&#1311;&#65533;&#1611;&#65533;M&#65533;&#65533;
&#65533;@&#65533;&#65533;&#65533;5&#1211;	t&#65533;&#65533;]&#65533;&#803;`&#65533;-&#65533;\`r
.&#65533;\`&#65533;&#65533;i&#65533;&#65533;Y&#65533;4&#65533;KgZ&#65533;b&#65533;8Q<&#65533;&#65533;&#65533;&#65533;0&#65533;1&#65533;u&#65533;	,N&#1145;s&#65533;&#187;_C&#65533;U1&#65533;a&#65533;g&#65533;&#65533;&#65533;&#1659;fXi&#65533;
\&#65533;&#65533;&#65533;&#1626;&#65533;&#65533;"&#65533;0&#65533;&#65533;"&#65533;&#65533;M0p&#65533;&#65533;&#65533;&#65533;B&#65533;&#300;&#65533;s&#65533;&#65533;&#65533;dK&#65533;&#158;6"&#65533;&#65533;&#65533;&#65533;\`3h&#65533;&#65533;-&#65533;6&#65533;&#65533;&#65533;S&A&#65533;CD&#65533;&#65533;3&#65533;&#1742;&#65533;eUv&#65533;;&#65533;D&#65533;_&#65533;I&#65533;&#65533;i&#65533;&#65533;&#65533;&#65533;R&#65533;&#65533;&#65533;R&#65533;Q&#1622;l&#65533;8&#65533;&#65533;&#65533;&#65533;k&#65533;n[&#65533;&&#65533;@&#65533;&#1672;&#65533;&#65533;&#1779;&#65533;@ l&#411;gE&#65533;&#65533;&#1536;&#65533;hd&#65533;&#65533; &#65533;&#65533;b&#65533;&#65533;&#65533;&#65533;&#65533;\&#65533;t&#65533;&#65533; n&#65533;&#65533;0=&#65533;&#65533;/6&#65533;"&#1432;)&#65533;\&#65533;Z	&#65533;)&#65533;{&#65533;&#65533;&#65533;&#65533;Y&#65533;&#65533;F&#65533;&#65533;&#65533;b&#65533; &#65533;&#65533;&#8280;g&#65533;&#65533;|&#65533;&#65533;&#65533;]&#65533;&#1096;&#65533;bA&#65533;&#1752;&&#1893;&#65533;&#65533;&#65533;&#65533;+wS&#65533;&#65533;&#65533;0&#65533;&#65533;&#65533;6&#65533;&#65533;&#65533;&#65533;,&#65533;&#65533;0&#65533;)&#65533;0(&#65533;,5&#65533;,)<B<E&#65533;&#1755;N&#65533;]&#65533;"uz&#65533;&#65533;&#65533;g&#65533;&#65533;Oc&#65533;&#65533;&#65533;&&#65533;&P&#65533;~&#65533;2&#65533;&#65533;&#65533; &#65533;&#65533;&#65533;&#65533;&#65533;&#65533;G&#916;KR>V&#65533;j&#65533;.z&#65533;&#65533;&#65533;(&#65533;P&#274;&#65533;&#65533;h&#65533;&#65533;6c&#65533;I4^&#48222;&#65533;&#65533;U42[&#65533;1&#65533;H&#65533;@[1&#65533;&#65533;4k&#65533;o&#65533;4kA&#65533;&#65533;&#65533;&#65533;i>&#65533;,8H:&#65533;&#65533;IA&#65533;[&#65533;&#65533;&#65533;F&#65533;fN&#65533;&#65533;&#65533;&#1418;`&#65533;&#65533;xMs\7&#65533;)1&#65533; !&#65533;&#65533;&#65533;&#65533;&#65533;&#65533;&#65533;&#438;h+&#1520;&#65533;&#1098;&#65533;&#445;&#65533;@h%&#65533;&#65533;u&#65533;&#65533;&#65533;&#65533;HF&#65533;&#65533;&#65533;nA&#65533;&#65533;&#65533;&#65533;&#65533;0*,&#65533;-&#65533;&#65533;k&#65533;U&#65533;P&#65533;9G&#484;`7&#65533;tn&#65533;&#65533;&#65533;&#65533;&#65533;&#65533;(d8=&#65533;CpY&#65533;9BH&#65533;Mk&#65533;V&#65533;TK&#65533;&#65533;Kd&#65533;&#65533;&#65533;&#65533;&#1035;&#65533;t&#65533;9&#65533;&#136;&#65533;&#65533;&#65533;&#65533;&#65533;&#65533; @uTT&#65533;U&#65533; A&#65533;&#65533;T@&#65533;&#65533;X&#65533;C&#65533;&#65533;&#65533;j&#65533;&#1678;@&#65533;&#65533;V&#65533;H&#65533;&#65533;F&#65533;&#65533;9&#65533;&#65533;bkw&#65533;i&#65533;?&#65533;&#65533;dImC&#65533;5&#65533;pfP&#65533;&#65533;e&#65533;&#65533;;&#65533;&#65533;&#65533;&#65533;p&#65533;H&#65533;AQ&#65533;&#65533;&#65533;&#65533;&#1796;&#65533;&#65533;&#65533;&#324; 	o&#65533;&#65533;&#65533;y;&#65533;&#65533;<PZ&#65533;&#65533;$A&#65533;
&#65533;&#65533;&#65533;3>&#65533; $&#65533;&#65533;&#65533;Q&#65533;&#65533;!&#65533;&#65533;&#65533;&#65533;r&#65533;a&#65533;E&#65533;m&#509;&#65533;b&#65533;~m&#65533;&#65533;&#65533;Q&#65533;&#65533;m&#65533;&#438;P4 k&#65533;1]%ZZhM&#65533;&#65533;&#65533;&#65533;I&#65533;y<
&#65533;B&#65533;&#65533;y&#65533;&#65533;&#65533;c&#65533; 
)xiA~&#65533;&#65533;&#65533;B&#65533;&#65533;&#65533; &#65533;(&#65533;S&#65533;tGVo&#65533;&#65533;&#65533;&#65533;w&#65533;jVr&#65533;V`&#65533;&#65533;{&#65533;&#65533;&#65533;&#65533;&#65533;&#65533;&#65533;&#65533;E&#65533;zS&#360;&#65533;&#65533;>&#65533;1Re&#65533;&#65533;&#65533;R&#65533;&#65533;:&#1167;<:&#65533;&#65533;pb&#65533;G&#65533;&#65533;&#65533;&#65533;V`&#65533;V0&#65533;&#65533;qa&#65533;&#65533;k&#65533;&#65533;&#65533;T&#65533;&#1418;T2cq&#288;&#65533;&#65533;&#65533;y&#65533;&#1223;k&#65533;Bl&#65533;q&#65533;k&#65533;&#548;	&#842;NZd'&#65533;&#65533;$&#65533;aVz&#65533;&#65533;&#65533;<&#65533;Q&#65533;&#65533;&#1839;!&#65533;	&#65533;]zfA&#65533;b&#65533;FZ&#65533;&#65533;l&#1966;&#65533;in&#65533;&#65533;|3h#=<&#65533;&#65533;\&#65533;@ cW&#65533;&#65533;&#65533;^&#65533;&#35993;F&#65533;&#65533;&#65533;`&#65533;	oJ&#1808;&#65533;!&#65533;:&#65533;U&#65533;X&#65533;a&#65533;p$1&#65533;&#65533;&#65533;&#65533;&#65533;(O
&#65533;@@&#65533; &#65533;V&#65533;&#65533;%&#65533;&#65533;@8&#1971;t&#65533;>|&#65533;&#65533;S&#65533;&#65533;S&#65533;&#65533;U&#65533;&#65533; &#65533;;&#65533;&#65533;&#65533;Hp &#132;&#65533;&#65533;a&#65533;0&#65533;	>&&#65533;&#65533;I(`&#65533;DL&#65533;&#65533;Df&#65533;x&#65533;'R&#65533;?3(&#65533;&#65533;a&#65533;&#65533;&#65533;
&#65533;&#65533;I&#65533;&#65533;&#65533;L&#65533;&#65533;_&#65533;Xzai&#65533;&#65533;gQ&#65533;D&#65533;&#65533;&#65533;&#65533;&#65533;&#1247;2&#65533;&#65533;TA&#65533;*&#1452;Z&#65533;r&#65533;&#65533;&#65533;+&#1584;b&#65533;rmE&#1439;E
a!&#65533;&#65533;&#65533;&#1780;m&#65533;&#65533;&#65533;6&#65533;&#65533;Ew.r&#65533;&#65533;&#65533;@&#65533;&#65533;sR&#65533;&#65533;@	&#65533;0h2&#65533;_K&#65533;&#65533;&#65533;g&#65533;&#65533;&#65533;K"&#65533;[Ry&#65533;@&#65533;3#l&#65533;&#65533;&#65533;&#65533;4&#65533;eZ5&#373;&#65533;&#65533;>&#65533;C1&#65533;eb&#65533;&#65533;&#65533;&#65533;w&#65533;&#65533;W}&#65533;&#65533;L&#65533;^&#65533;&#65533;&#65533;&#65533;&#65533;&#1400;&#65533;&#65533;Fh&#65533;
&#65533;U(c&#65533;D&#65533;f&#65533;/
Q&#65533;&#65533;&#65533;&#65533;&#65533;z&#65533;&#65533;&#65533;&#65533;&#65533;+&#65533;HF&#65533;bzW&#65533;2&#65533;&#65533;SD&#65533;?`8!&#65533;?O&#65533;Ga!&#65533;P>"&#65533; Y[!0&#65533;&#65533;C&#65533;@nE&#65533;!&#65533;z&#65533;!&#65533;!NU&#65533;,&#65533;0&#65533;_,&#65533;&#65533;O&#65533;~&#65533;&#65533;5#$T&#65533;e&#65533;#&#65533;9&#65533;&#65533;Bi&#21519;&#65533;&#65533;&#65533;DQ&#65533;&#65533;H&#65533;d&#65533;I*1&#65533;&#1170;1Me&#65533;TZYe&#65533;X&#65533;S/B9&#1189;P=!&#65533;&#65533;TX&#1043;BFI&#65533;#&#65533;m&#65533;&#65533;&&#65533;"&#65533;P]X&#65533;&#65533;P[&#65533;&#65533;&#65533;&#964;z&#65533;&#65533;&#65533;&#65533;&#65533;&#65533;W&#65533;(*D&#65533;T&#65533;&#65533;&#65533;,&#65533;&#65533; &#65533;E&#65533;f
&#65533;'&#65533;i&#65533;%fZc&#65533;Q&#65533;&#65533;$&#65533;!fb&#65533;M&#65533;Zi,C&#65533;?y&#65533;F[&#282;&#65533;&#65533; gw&#65533;1&#65533;&#65533;2&#65533;&#65533;&#1383;&#65533;Y&#65533;&#1968;S&#65533;G&#65533;&#65533;&#65533; 	&#65533;G&#65533;&#65533;7&#65533;$&#65533;0&#65533;^L H&#65533;&#65533;&#65533;&#65533;&#65533;d+|&#65533;&#65533;{&#65533;&#65533;1&#65533;&#65533;q&#65533;&#65533;B&#65533;&#65533;b
&#65533;7&#65533;!&#65533;&#65533;
BOP&#65533;&#65533;&#65533;9N!&#65533;&#65533;e!B&#65533;y0&#65533;	+<u5&#65533;J&#65533;|&#1264;&#65533;&#65533;/&#65533;|1&#65533;Z&#65533;cB=&#65533;&#65533;T)&#65533;Fu&#65533;&#65533; J&#676;&#65533;Y&#65533;,eN1&#65533;&#65533;&#65533;&#65533;4&#65533;&#65533;&#65533;&#65533;&#65533;&#65533;&#65533;$&#65533;Me&#65533;&#65533;+&#65533;4&#65533;2B.<&#65533;&#65533;]c&#65533;&#65533;j&#65533;hV&#65533;&#65533;&#65533;&#65533;&#65533;:&#65533;&#65533;~&#65533;&#65533;&#65533;1 &#65533;&#65533;N&#65533;i&#65533;mlh&#65533;y&#65533;&#65533;&#65533;&#65533;&#65533;s&#65533;&#65533;F&#65533;&#65533;&#65533;&#65533;n&#65533;&#682;&#65533;e&#65533;-K&#65533;&#65533;eVf&#65533;&#1256;b&#65533;&#65533;j]oT&#65533; &#65533;&#65533;W5 &#65533;Z&#65533;\&#65533;`A&#65533;&#65533;27&#65533;@&#65533;j&#65533;zg	-;&#65533;&#65533;A&#65533;-(&#65533;+&#65533;xXmNBPL6&#65533;e&#65533;&#65533;&#65533;&#65533;&#65533;O&#65533;"F&#65533;&#65533;r&#65533;_&#65533;&#65533;&#65533; g&#65533;\_&#65533;;&#65533;&#65533;&#65533;ni&#65533;4&#65533;&#65533;&#65533;&#65533;Tm&#65533;&#969;&#65533;&#65533;V\&#65533;*&#65533;&#65533;/&#65533;X)&#65533;Cb&#65533;&#65533;#&#65533;&#65533;d'p&#65533;x&#65533;&#65533;]E&#65533;&#65533;&#65533;&#65533;&#65533;0&#65533;	&#65533;&#65533;&#65533;&#65533;2AA$D9&#65533;&#65533;&#65533;B(&#65533;b&#65533;&#65533;J&#65533;&#1058;&#65533;&#65533;`&#65533;q&#65533;P&#65533;&#65533;&#65533;&#65533;&#1829;P(&#65533;&#65533;&#65533;&#65533;&#65533;% 0&#65533;&#65533;DB"&#65533;("4&#65533;8q&#65533;T&#65533;&#65533;&#65533;ejX&#6229;j7&#65533;e&#65533;s
YB&#65533;&#65533;&#65533;&#65533;b E&#65533;L&#65533;B&#65533;`q&#65533;2+H&#65533;z&#65533;C&#65533;&#1308;&#65533;x\&#65533;&D7:&#65533;u&#65533;&#65533;&#65533;w,&#65533;=&#65533;&#65533;&#65533;KH&#65533;&#65533;&#65533;&#65533;&#65533;Y&#65533;->3&#65533;&&#65533;GnT1&#65533;&#65533;&#65533;&#65533;8&#65533;&#65533;G
	&#65533;&#65533;&#65533;&#65533;H$&#65533;D0&#65533;&#65533;&#65533;@&#65533;&#65533;&#65533;&#65533;v&#65533;P&#65533;(&#65533;=X&#65533;&#65533;&#65533;&#65533;|e&#65533;N&#65533;&#65533;%&#65533;&#65533;X&#65533;-Y@K&#65533;&#65533;&#65533;~&#65533;&#65533;&#65533;a&#65533;&#65533;/&#65533;&#65533;&#65533;&#65533;&#65533;&#178;&#65533;2&#65533;Q&#65533; &#65533;&#65533;P &#65533;a&#65533;&#65533;&#65533;&#65533;JV.&#65533;&#65533;t&8&#201;0&#65533;c&#65533;&#65533;K\R&#65533;=&#65533;&#65533;&#65533;_&#65533;&#65533;&#65533;&#65533;&#65533;@-&#65533; F  &#641;a H&#65533;&#65533;&#1100;G'R&#65533;&#65533;[&#65533;@C&#65533;!F?S&#65533;&#65533;~#&#65533;&#65533;q&#65533;&#65533;&#65533;&#65533;&#65533;&#65533;&#65533;<&#65533;&#65533;4Q&#65533;&q4&#65533;&#65533;nZ1i&#65533;&#65533;P&#65533;9&#65533;2&#65533;&#65533;\I&#65533;F&#65533;d&#65533;*&#65533;Z@&#65533;H&#65533;,&#65533;-o&#65533;&#65533;"!&#65533;&#65533;G/<'&#65533;&#65533;i&#65533;d&#65533;`TA&#65533;&#65533;+&#65533;&#65533;R&#65533;S&#65533;-&#65533;?&#65533;&#65533;&#65533;&#65533;G&#65533;&#65533;3&#65533;&#65533;$B&#65533;&#65533;C C*&#65533;&#65533; f5&#65533;&#65533;0!#&#65533;&#65533;8&#65533;&#65533;&#65533;o&#65533;!&#65533;&#65533;+]Q4&#65533;c&#65533;dB"@&#65533;_&#65533;&#65533;&#65533;&#65533;&#65533;"@&#65533;&#162;&#65533;&&#65533;&#65533;H"p&#65533;M&#801;4&#65533;,&#65533;*N&#65533;]C&#65533;&#65533;&#65533;&#65533;-&#65533;2>&#65533;&#65533;&#65533;&#65533;&#65533;,jS&#65533;&#65533;&#65533;&#65533;&#65533;&#65533;&#65533;&#65533;	+A&#65533;&#65533;&#65533;/X&#65533;^b&#65533;&#65533;u&#65533;%&#65533;yZQ&#65533;C'h&#65533;MP&#65533;V::J*&#65533;	PN&#65533;*&#65533;&#65533;&#65533;.6S&#515;m&#65533;H&#65533;&#460;"U&#1266;&#65533;&#65533;&#65533;*&#65533;/&#65533;n
&#65533;{n&#65533;~<&#65533;&#717;sK-.:&#65533;&#65533;Q;&#65533;&#65533;)f&#65533;&#65533;&#65533;2jx&#65533;b&#1316;&#65533;7,&#65533;&#65533;?&#65533;&#65533;/$&#65533;4&#65533;&#65533;&#65533;J!&#65533; )&#65533;	&#65533;&#65533;&#65533;?@	&#65533;&#65533;&#65533;#v&#65533;'&#65533;F`?&#1362;&#65533;|#(UJp&#65533;&#65533;@%x&#65533;B&#65533;!&#1604;&#65533;@A&#65533;bR&#65533;C&#65533;&#65533;CPH&#65533;&#65533;a&#65533;
(+&#65533;@&#65533; &#65533;w,&#65533;,&#65533;6 &#65533;&#1586;M&#65533;,&#65533;&#65533;aZ&#65533;2&#65533;6&#65533;9&#65533;,f&#65533;!&#65533;`&#65533;Z&#65533;&#65533;/&#65533;&#65533; &#65533;&#65533;f+&#65533;&#65533;&#65533;/&#65533;zIg[&#65533;y&#65533;=&#65533;v&#65533;&#65533;S+&#65533;&#65533;5&#65533;QO0[&#65533;G~@D&#65533;<J&#65533;]&#65533;d&#65533;&#65533;&#65533;0@]&#65533;L&#65533;G&#65533;&#65533;e &#65533;U&#65533;&#65533;&#65533;P&#65533;G&#65533;&#65533;-5K&#65533;&#65533;sc7&#65533;&#65533;2&#65533;)n&#65533;%&#65533;@&#65533;w&#65533;&#65533;x&&#65533;&#65533;&#65533;;&#65533;&#65533;&#65533;&#65533;b&#65533;+&#65533;&#65533;w7&#65533;&#65533;/J&#65533;&#65533;&#65533;qM&#65533;T&#65533;&#65533;&#65533;7&#65533;&#65533;&#65533;p&#65533;Px +B W&#65533;3A&#65533;&#65533;ap&#65533;v&#65533;1&#65533;&#65533;b>&#65533;&#143;&#65533;"`E
&#65533;&#65533;G&#65533; "s&#65533;&#65533;&#65533;&#65533;/6&#65533;!y &#65533;&#65533;&#65533;&#65533;=&#65533;&#65533;&#65533;&#65533;&#65533;?&#65533;=&#65533;&#65533;!&#65533;&#65533;x&#65533;&#65533;&#65533;&#65533;C&#65533;{&#65533;&#65533;&#65533;&#65533;!&#1650;&#65533;D&#65533;0y%J^"&#1646;6&#65533;.&#65533;7&#65533;&#65533;&#65533;l^&#65533;&#65533;$Gh&#65533;f&#65533;&#65533;&#65533;6&#65533;y&#65533;B1Tc-|&#1168;&#208;&#65533;[&#65533;}.&#65533;d&#65533;&#65533;&#407;z*&#65533;j&#65533;'B&#65533;&#65533;&#65533; \`&#65533;k#&#65533;&#65533;&#65533;&#65533;&#65533;&#65533;Y&#1457;&#65533;&#65533;&#65533;\&#65533;&#65533;&#65533;62A&#65533;1&#65533;&#65533;&#605;o&#65533;&#65533;wp#j&#65533;X&#65533;q&#65533;&#65533;JT&#65533;&#65533;&#65533;&#65533;76+8&#65533;&#65533;&#65533;,*p&#65533;[&#65533;&#330;&#65533;
W&#65533;S)&#65533;*+&#65533;&#65533;&#65533;&#65533;&#65533;&#65533;&#65533;&#65533;&#65533;G&#65533;0DA+`&#65533;&#65533;!J@&#65533;&#65533;z&#65533;&#65533;&#65533;&#65533;&#65533;&#65533;&#65533;kv&#65533;	!&#65533;&#65533;&#65533;&#65533;&#65533;c&#65533;(&#65533;&#65533;&#65533;e(C-C&#65533; z<b9&#433;&#65533;cB&#65533;&#65533;&#65533; 3&#65533;&#65533;d&#65533;&#65533;&#65533;&#65533;&#65533;c&#65533;	I>Z&#65533;&#65533;&#1246;M9HD.`|&#65533;&#238;&#65533;Cjy&#1385;^&#65533;&#65533;&#65533;h&#65533;K&#65533;&#65533;bY&#260;&#65533;g&#65533;&#65533;&#65533;&#65533;	&#65533;9&#65533;C`&#65533;&#65533;&#65533;1D&#65533;&#65533;&#65533;&#65533;T&#65533;a&#65533;&#65533;&#65533;&#65533;5&#65533;&#65533;&#65533;T&#65533;&#65533;;l&#65533;B,&#65533;Wy&#65533;&#65533;&#65533;&#65533;,&#65533;,&#65533;&#65533;&#1553;&#65533;&#65533;?&#65533;&#65533; =&#65533;pb&#65533;]&#65533;&#65533;q&#65533;P&#65533;&#65533;m,&#65533;epG&#65533;&#65533;&#65533;P&#65533;&#65533;&#65533;&#65533;W8&#65533;s9&#65533;&#1788;&#65533;B&#65533;&#933;H&#65533;s&#65533;Z&#65533;&#1805;&#65533;&#65533;&#65533;i&#933;&#53941; &#65533;YJx&#65533;.!!K&#65533;&#65533;&#2116;&#65533;,&#65533;&#65533;tF&#65533;1&#65533;!T&#65533;&#65533;]`@B&&#65533;&#65533;&#65533;&#65533;:&#65533;&#1183;&#65533;Od!Dc&#65533;@.&#65533;Bb&#65533;&#65533;"V&#65533;Ba&#65533;&#65533;D #"D$&#65533;&#1549;(%&#65533;"&#65533;I"&#65533;&#65533;c&#65533;B&#65533;&#65533;3`&#65533;v&#65533;#*b&#65533;&#65533;Ll&#65533;^}&#65533;&#65533;T.&#65533;Rk&#65533;"&#65533;&#65533;V-&#65533;&#65533;-^&#65533;&#65533;&#65533;?&#1554;.b&#65533;?&#65533;"&#65533;&#65533;b&#65533;D&#65533;]&#65533;m&#65533;&#65533;&#65533;A&#1253;&#65533;&#65533;m&#65533;[ &#65533;d&#65533;T (&#65533;&#65533;&#65533;&#65533;A&#65533;]b&#65533;&#65533;&#65533;CC&#65533;J&#65533;&#65533;`&#65533;<&#65533;&#65533;D&#65533;&#1781;&#65533;&#65533;&#65533;l`T&#65533;|&#65533;i&#65533;x&#65533;c&#65533;4J&#65533;&#65533;&#65533;&#65533;&#65533;&#65533;A&#65533;s&#65533;]&#65533;|&#65533;&#65533;y&#65533;&#65533;&#65533;^e&#65533;
xH	&#65533;LU&#65533;&#65533;&#788;&#65533;M&#361;U&#65533;&#65533;
H$&#65533;&#65533;D5FS&#65533;&#65533;&#65533;&#65533;m&#65533;&#65533;&#65533;&#65533;KV&#65533;&#65533;&#65533;&#65533;[&#65533;&#65533;-&#65533;&#65533;V&#65533;L@Y<bg=&#65533;?&#65533;&#65533;@&#65533;b&#65533;O&#65533;&#65533;&#65533;&#65533;&#65533;&#65533;&#65533;@&#65533;Cb	%3y&#65533;(2&#65533;@(%0&#65533;(&#65533;&#65533;W&#65533;L&#65533;&#65533;&#65533;|&#65533;&#65533;&#65533;&#65533;`eV&#65533;Tv&#65533;W&#65533;C RE"D,&#65533;%Jl 9&#65533;&#65533;L&#65533;	&#65533;&#65533;&#65533;` ]&#65533;_0WpXB<&#65533;&#1025;&#65533;&#65533;@&#65533;&#65533;_&#65533;bT&#65533;&#538;e&#65533;
&#65533;&#65533;&#65533;r&#65533;0&#65533;&#65533;pFU&#65533;=&#65533;
&#65533;%&#902;&#65533;&#65533;T|&#65533;&#65533;)H&#65533;K&#65533;F&#65533;l|(F&#65533;&#65533;df&#1128;&#65533;DM&#65533;ZGME&#65533;EE&#65533;&#940;YKs&#65533;&#65533;L &#65533;R&#65533;N&#65533;&#65533;L&#320;$&#65533;]&&#65533;&#65533;y&#65533;p&#65533;&#65533;&#65533;eb&#65533;&#65533;L&&#65533;&#804;5&#65533;&#65533;U$&#65533;!&#65533;>\&#65533;*&#65533;BPe&#65533;&#65533;9%&#65533;&#65533;&#65533;&#65533;&#65533;<&#65533;&#65533;<CO&#65533;&#65533;x&#65533;b&#1288;&#65533;T^&#65533;_&#65533;t\&#65533;U&#65533;{&#65533;&#65533;hU&#65533;P&#65533;&#65533;&#65533;~]q&#65533;D&#65533;*&#65533;I\&#805;Z]&#65533;!]^&#65533;&#65533;&#65533;&#1441;D@T&#65533;e&#65533;&#867;UC&#65533;&#65533; m&#29518;&#65533;%&#65533;&#65533;]E&#65533;x&#65533;&#65533;X&#65533;}0&#65533;d&#367;8&#65533;=*D3Q&#65533;&#65533;&#65533;|f&#65533;|&#65533;w&#65533;&#65533;`&#65533;&#65533;&#65533;a&#65533;x&#65533;l*K&#65533;&#65533;&#65533;9&#65533;X&#65533;bl&#65533;Q&#65533;N|lhV&#65533;&#65533;&#65533;&#65533;&#65533;&#65533;!
&#65533;'&#65533;&#65533;&#65533;5&#65533;&#65533;5M&#65533;L&#65533;&#214;"&#65533;&#65533;5Tb%Z&#65533;4g&#65533;&#65533;&#65533;
&#65533;&#65533;&#65533;
&#65533;gB&#65533;)\U&#65533;h&#65533;d&#1641;&#65533;"D	&#65533;).&#65533;&#65533;&#65533;i" j	&#65533;B&#65533;&#65533;&#65533;A.j&#65533;Z&#65533;?<&#65533;&#65533;&#65533;D&#1316;&#65533;?D'&#65533;VjBU<&#65533;!&#294;b&#65533;&#65533;Sn&#65533;&#65533;&#65533;iH&#65533;&#403;]&#65533;&#65533;@x B&#65533;&#65533;&#65533;&#65533;T&#65533;&#65533;e66Z3P&#65533;7&#65533; N&#65533;$m&#65533;&#65533;&#65533;&#65533;&#65533;F&#65533;&#65533;&#65533;&#65533;[&#65533;Q&#65533;&#65533;&#65533;o4&#65533;&#65533; &#65533;e&#65533;&#65533;&#65533;&#65533;&#485;&#65533;
BX&#65533;N&#65533;
Ue&#65533;(&#65533;&#65533;B&#1559;:*<&#163;lNE1$&#65533;&#65533;&#367;h&#65533;~&#65533;f&#65533;&#65533;&#65533;Z*&#65533;&#65533;	g)gVp&#65533;&#65533;<&#65533;!&#65533;&#65533;qF@.t&#65533;X$&#65533;)&#65533;w&#65533;&#65533;%BS&#65533;&#65533;
0A&#65533;&#65533;i&#65533;&#65533;&#65533;%(&#65533;&#65533;	&#65533;&#65533;u&#65533;%&#65533;&#65533;&#65533;&#65533;&#65533;&#65533;&#65533;	Y&#65533;Q&#65533;T&#65533;&#65533;TX&#65533;,&#65533;&#65533;a&#65533;&#65533;2$&#65533;&#65533;&#65533;DH&#65533;&#65533;
%c&#65533;,&#65533;&#565;&#65533;L&#65533;0|&#65533;?&#65533;&#65533;&#65533;B&#65533;&#65533;&#65533;Q_BJ&#65533;&#65533;&#65533;&#65533;&#65533;zA{Q&#65533;&#797;&#65533;vE&#65533;$&#65533;HddK&#65533;&#65533;&#65533;"_&#65533;h&#65533;b$nh&#65533;&#65533;&#65533;gi&#65533;!}&#65533;&#38916;!&#65533;&#65533;&#65533;&#27152;&#65533;&#21032;&#65533;&#65533;&#65533;8$&#65533;&#65533;l&#65533;&#65533;&#65533;X&#65533;(&#65533;&#65533;&#65533;&#65533;&#65533;riN&#65533;&#65533;V&#65533;D&#65533;&#65533;@Yg5&#65533;&#65533;V)xF&#65533;wN.&#65533;r&#65533;&#65533;D&#65533;F&#65533;%h.&#65533;A&#65533;&#65533;1\&#65533;9&#65533;&#65533;*&#65533;&#65533;i&#65533;&#65533;&#65533;n&#65533;*&#65533;&#65533;U.&#65533;&#65533;4&#65533;&#65533;X&#65533;&#1607;&#65533;V&#1337;&#65533;*Q&#65533;j&#65533;M&#65533;8.BB)&#65533;&#65533;&#65533;&#65533;V&#65533;BB&#65533;T&#65533;&#65533;Q&#65533;ks1&#65533;c&#65533;&#65533;&#65533;$uy&#65533;v&#582;&#65533;&#65533;&#685;&#65533;&#65533;&#65533;&#65533;&#65533;&#65533;&#65533;&#65533;&#65533;?t&#65533;,&#65533;&#65533;&#65533;2@&#65533;"&#65533;&#65533;&#65533;B_6&#65533;&#65533;&#65533;&#1891;&#65533;1&#65533;&#65533;&#65533;&#12395;B@&#65533;&#65533;iN{&#65533;Ux>.&#65533;f:/%&#1870;"&#65533;]B0@>&#65533; w&#65533;&#65533;e&#65533;<@>m&#65533;&#65533;^0&#65533;@&#65533;&#65533;&#65533;&#65533;&#65533;Og	Bgq&#65533;&#65533;(&#65533;&#65533;V&#65533;`&#597;0&#65533;&#65533;&#65533;&#65533;&#65533;"&#65533;F&#865;fE&#65533;&#65533;&#65533;D&#65533;&#65533;&#65533;&#65533;&#228;&#65533;z&#65533;{&#65533;&#65533;?&#65533;&#65533;&#65533;&#65533;bp3&#65533;&#65533;+Y &#65533;EJ &#65533;&#65533;U&#65533; &#65533;[ <@4&#65533;PB &#65533;&#65533; -q`[PQEc&#65533;&#65533;hp&#65533;&#65533;&#65533;&#1996;&#65533;&#65533;X&#65533;g|J&#65533;/b&D3$|4&#65533;i&#65533;*&#65533;@&#65533;V&#65533;&#65533;&#65533;XNB&#65533;&#65533;&#65533; &#65533;&#65533;C&#65533;er&#65533;|&#65533;i&#65533;&#65533;V<  T&#65533;&#65533;&#65533;8&#65533;&W&#65533;&#65533;&#65533;@LP"b&#65533;&#65533;vr&#65533;&#65533;?d&#65533;(&#65533;&#65533;(Ce&#65533;6&#65533;$&#137;AV*&#65533;&#65533;&#65533;&#65533;?j&#65533;&#65533;&#65533;&#65533;@{$&#65533;&#65533;j)*L/&#65533;&#65533;&#65533;&#65533;0&#65533;d&#65533;B&#65533;Z&#65533;%/3X&#65533;&#65533;[&#65533;&#65533;&#65533;&#65533;VB0]%&#65533; &#65533;&#65533;&#65533;@d&#65533;&#65533;&#1058;&#65533;&#65533;^"D@}&#326;z&#65533;,&#65533;ss^&#65533;*&#65533;	&#65533;&#65533;rL&#65533;AQa&#65533;&#65533;&#65533;&#65533;|)ql^B&#65533;D&#65533;B&#65533;&#65533;&#65533;&#65533;&&#65533;&#65533;/!o}<&#65533;&#65533;ae&#65533;&#65533;8&#65533;&#65533;!&#65533;&#65533;g &#65533;"f&#65533;&#65533;&#65533;lFP&#65533;q&#65533;H&#65533;&#65533;R}4&#65533;G&#65533;&#65533;vTd&#65533;*D3&#65533;J&#65533;M&#65533;	&#65533;@&#65533;S&#269;}&#65533;T&#65533;D&#65533;&#65533;0Nb,&#65533;N&#65533;2Ug$&#1167;&#65533;&#65533;)&#65533;p'&#65533;&#65533;/SLB&#65533;a&#65533;&#65533;T3LB`&#65533;n`&#65533;&#65533;U&#65533;^_-&#65533;&#65533;B&#65533;&#65533;;&#65533;@JK&#65533;`t&#65533;T&#65533;&#65533;z&#65533;&#65533;:&#65533;?&#65533;&#65533;&#497;[&#65533;&#65533;B&#65533;o&#65533;|t O&#65533;Kc&#65533;TE&#65533;o&#65533;N&#65533;&#65533;&#65533;T&#65533;1ErqL&#65533;&#65533;&#65533;&#395;g&#65533;&#65533;&#65533;&#65533;A3&#65533;&#65533;=&#65533;y=R&#65533;&#65533;A&#65533;Fbn&#65533;&#65533;&#65533;@q4c$&#65533;*g$D&#65533;/Jvrl$VlF?&#65533;5=&#65533;`[&#65533;UW2&#65533;&#65533;d&#65533;0j	 %&#65533;&#20492;h&#65533;n&#65533;C&#65533;	e&#65533;Q	xV&#65533;.3p'%&D.&#65533;k&#65533;&#65533;&#65533;K"&#65533;&#65533;r'G&#65533;K&#65533;&#65533;Q&#65533;2w#&#65533;@3r&#65533;$B&#65533;?0&#65533;y&#65533;_&#65533;7T&#65533;wv&#65533;&#65533;p&#65533;&#65533;&#65533;|&#65533;&&#65533;&#65533;&#65533;&#65533;VD&#65533;5&#65533; &#65533;w_&#65533;&#65533;3&#65533;n&#65533;&#65533;&#65533;[30&#65533;&#65533;>&#65533;	&#65533;f&#65533;,k_b&#65533;&#491;&#65533;&#65533;L&#65533;q&#65533;&#65533;sao&#65533;@&#65533;&#65533;&#65533;&#65533;&#2006;&#65533;:&#65533;GB[#!&#65533;e&#65533;q&#65533;&#35931;&#65533;|&#65533;&#65533;|&#65533;V&#65533;Q&#65533;`&#65533;7|&#1743;&#65533;&#65533;8Nr&#65533;m&#65533;4&#65533;&#65533;!f&#65533;ub&#65533;
w&#65533;&#65533;'&#65533;&#65533;&#65533;_5&#65533;&#65533;&#65533;*&#16523;5*,&#65533;&#65533;^#>"#B&#65533;-&#65533;d/syLN7&#65533;s)R&#65533;&#65533;z>&#65533;3u#N&#65533;wnv&#65533;w&#65533;&#65533;92&#1529;&#65533;h&#65533;_&#65533;&#695;|&#65533;&#65533;)i5:&#65533;&#65533;&#65533;B&#65533;X&#65533;&#65533;V&#65533;&#65533;W&#65533;&#65533;&#65533;&#65533;Z&#245;&#65533;&#65533;&#65533;]&#65533;&#65533;? &#65533;^'&#292;i&#65533;&#65533;v&#65533;Z&#65533;`&#65533;1"&#65533;&#65533;&#65533;7&#1073;_d&#65533;a&#7648;&#65533;b&#65533;&#65533;>F&#65533;|&#65533;&#65533;Vd&#65533;W,av&#65533;/&#424;2/%&#65533;%&#1270;&#65533;FH&#65533;&#65533;&#65533;n&#65533;&#65533;@&#65533;6B(&#65533;b&#65533;&#1619;&#65533;&#65533;&#65533;&#65533;&#65533;&#65533;J&#65533;&#65533;&#65533;Z&#65533;r&#65533;W&#65533;&#65533;&#65533;&#65533;'&#65533;/Gu0{&#65533;&#65533;&#65533;&#65533;zr0B0&#65533;T&#825;&#65533;&#65533;z&#65533;l_&#65533;&#65533;]}X&#65533;&#65533;&#65533;U}&#1447;&#65533;&#65533;&#65533;&#65533;&#65533;\&#65533;&#1246;X&#65533;"`O|&#65533;e8*6&#65533;	[g&#65533;&#65533;/&#65533;a|8.&G&#65533;Z&#65533;RE&#65533;x&#65533;@&#65533;u9&&#1518;&#65533;>w&#65533;&#65533;^&#65533;bE}8/c&#65533;4&#65533;0 &#65533;&#65533;&#65533;KU&#65533;Em&#65533;8&#65533;&#65533;&#65533;B&#770;zym&#335;&#65533;&#415;&#65533;r&#65533;&#65533;F
&#65533;?&#65533;&#1276;&#65533;&#65533;U&#975;Oo&#368;yo&#65533;T,&#65533;&#65533;)y81yL&#65533;rqG.&#65533;&#65533;&#65533;&#65533;W2&#65533;%"Kk&#65533;t&#65533;9u750&#65533;&#65533;s7`&#65533;wx&#65533;&#65533;&#65533;s&#65533;gE&#65533;&#65533;&#65533;&#65533;Z=&#65533;&#65533;&#65533;I*&#65533;&#65533;&#65533;&#65533;R&#65533;&#65533;&#65533;$&#65533;dB&#65533;&#65533;&#65533;C&#65533;&#65533;D=&#65533;&#65533;h&#65533;&#65533;=
&#65533;?&#65533;[&#65533;&#65533;&#279;&#65533;i3+F2&#65533;&#65533;&#65533;&#65533;=&#65533;&#65533;?&#1322;&#65533;f8&#135;f&#65533;&#65533;B&#65533;/&#65533;&#65533; &#65533;&#65533;&#65533;N&#65533;&#65533;&#65533;c&#65533;SE&#65533;S>&#65533;&#65533;&#65533;&#65533;>&#65533;'F&#65533;&#65533;&#65533;&#65533;&#65533;&#65533;&#65533;H&#65533;&#65533;&#65533;&#65533;!&#65533;5&#65533;G&#65533;&#65533;o&#65533;*}&#65533;&#708;P2&#65533;&#65533;kV&#65533; &#65533;8&#65533;wV&#65533;&#65533;&#44580;&#65533;XS&#65533;Mb&#65533;s&#65533;u&#65533;a)$&#65533;&#65533;5&#65533;py&#65533;2&#65533;&#65533;&#65533;V&#65533;&#65533;&#65533;?&#65533;&#65533;R*&#65533;&#65533;&#65533;&#65533;1&#65533;&#65533;;&#65533;&#65533;&#65533;/f&#65533;&#65533;h,f&#65533;&#65533;,g&#65533;&#65533;&#65533;!&#65533;6Lx!&#65533;&#65533;&#65533;P&#65533;&#65533;&#65533;&#140;%bt&#65533; &#65533;?&#65533;I&#65533;l8
&#65533;&#65533;=&`#C&#65533;&#65533;&#1076;Y&#65533;&#65533;&#844;m6&#65533;yc&#65533;&#65533;&#65533;&#65533;bl&#65533; "B&#65533;YX&#65533;&#65533;&#1286;&#65533;Z:&#65533;&#65533;&#65533;-&#65533;v&#65533;&#65533;lX&#65533;c&#598;5{mZ&#65533;&#65533;&#65533;&#65533;8&#65533;_&#65533;#T&#65533;&#65533;&#65533;#^&#65533;&#65533;T!T&#65533;&#65533;&#2046;n	&#65533;ma&#65533;&#65533;&#65533;s&#65533;@&#568;Ea&#595;)&#65533;&#65533;%wn	&#65533;p=&#65533;&#65533;&#65533;&#1407;&#65533;s&#65533;m:&#136;&#65533;"&#65533;&#65533;z&#65533;&#1377;W&#65533;&#65533;&#65533;&#65533; &#65533;&#65533;&#65533;&#65533;&#65533;o&#65533;&#65533;!&#1037; &#65533;q&#24473;/7^zt&#65533;&#1257;WG&#65533; VB&#65533;&#65533;&#65533;e&#65533;&#65533;A&#65533;&#65533;\$&#65533;&#65533;&#65533;&#65533;&#627;&#65533;x$X&#65533;&#65533;L&#65533;&#65533;&#1439;&#65533;&#65533;=@&#65533;2 &#65533;&#65533;&#65533;+&#65533;&#65533;
&#65533;&#65533;)&#65533;hb&#65533;&#65533;:J)&#65533;&#65533;&#65533;&#65533;&#65533;Y&#65533;B&#65533;&#65533;&#65533;&#65533;&#65533;&#65533;0&#65533;C&#65533;(B\B&#65533;?lI&#65533;&#65533;H&#65533;G&#65533;fP&#65533;(B&#65533;>|
&#65533;&#65533;&#65533;H(&#65533;&#65533;D&#65533;|&#65533;&#65533; &#65533;&#65533;&#65533;&#65533;&#65533;&#65533;.&#65533;&#65533;&#641;&#65533;k(&#65533;!&#65533;K&#65533;&#65533;Z&#65533;C&#65533;&#65533;&#65533;pL&#65533;.&#65533;K.0&#65533;&#65533;&#65533;#2&#65533;&#65533;&#65533;&#65533;N&#65533;m&#65533;&#65533;&#65533;TM&#65533;zM&#65533;&#65533;P!&#65533;&#65533;&#65533;3O&#65533;&#65533;&#65533;&#65533;&#65533;?u&#65533;&#65533;&#65533;&#65533;&#65533;&#65533;&#65533;;&#65533;&#65533;E&#65533;&#65533;&#65533;H%Uo&#65533;&#65533;?1Z&#315;&#65533;&#65533;1&#65533;&#65533;&#65533;$&#65533;&#65533;B&#65533;X$&#65533;T&#594;&#65533;&#65533;&#65533;&#65533;&#65533;!X%&#65533;&#65533;&#65533;1:)&#65533;^&#65533;&#1003;}&#65533;&#65533;&#65533;&#65533;9&#65533;+/h&#65533;&#65533;&#65533;&#65533;H&#65533;+a&#65533;&#65533;&#65533;%V&#65533;v	[=&#65533;vXg&#65533;&#65533;&#65533;B&#65533;&#65533;h&#65533;[&#65533;r,&#65533;r&#65533;'&#65533;s&#1149;&#65533;&#65533;&#65533;$&}&#65533;x&#65533;j+&#65533;&#1714;&#65533;&#65533;&#65533;&#65533;&#65533;&#65533;&#790;&#65533;&#65533;&#65533;&#65533;u(1&#65533;.8&#65533;&#65533;&#65533;\&#65533;1&#65533;~&#65533;D&#65533;R&#65533;0-n&#65533;&#65533;&#65533;Lc&#65533;.&#65533;
.T&#65533;D&#65533;3&#65533;EK&#65533;&#65533;6&#65533;&#65533;5&#65533;H&#65533;HN&#65533;t&#65533;@S=&#65533;s&#65533;&#65533;Cq^&#65533;&#65533;E&#65533;&#65533;&#65533;g&#65533;&#65533;&#65533;&#10381;>:&#65533;N5&#65533;&#65533;`&#65533;&#65533;&#65533;
&#65533;p&#65533;%L&#65533;&#65533;&#65533;&#65533;5&#65533;)&#65533;&#65533;Z&#65533;&#65533;k&#65533;&#65533;&#65533;&#65533;[&#65533;$&#65533;&#65533;,&#65533;&#65533;YZ&#65533;H6-&#65533;&#65533;%&#65533;	=&#65533;&#65533;&#65533;&#65533;N&#65533;&#1844;&#65533;-&#65533;&#65533;l&#65533;&#65533;{&#65533;&#65533;oI&#65533;@ &#65533;&#65533;	&#65533;&#65533;:$&#65533;G&#65533;&#65533;&#65533;&#37195;&#65533;k8o&#65533;&#65533;&#65533;J&#65533;&#65533;&#65533;2F&#65533;A&#65533;&#65533;7!&#65533;&#65533;&#700;!&#65533;&#65533;Lv&#65533;&#65533;&#65533;&#65533;&#65533;mO&#65533;a&#65533;%&#65533;&#65533;b&#65533; &#65533;&#48268;&#65533;&#65533;&#371;&#65533;)&#65533;z
&#65533;&#65533;j;Y6&#65533;]vyN&#65533;R&#65533;&#65533;&#65533;N&#65533;&#65533;&#65533;&#65533;(&#65533;&#65533;1&#65533;&#65533;b&#65533;9t&#65533;&#65533;&#65533;%S&#65533;&#65533;&#65533;*&#65533;Jq&#65533;"&#65533;&#65533;&#65533;j. J&#65533;&#65533;&#65533;&#65533;&#65533;lPY&#65533;S&#65533;&#65533;&#65533;&#65533;)g&#65533;&#65533;&#65533;hMatK&#65533;&#65533;&#148;&#65533;h&#65533;&#65533;_&#65533;&#65533;&#65533;r&#65533;.&#65533;XN!!F4&#65533;&#65533;@8&#65533;*V&#65533;&#65533;&#65533;WC&#65533;_#{tFG&#65533;&#65533;n&#65533;&#65533;KC&#65533;&#186;&#65533;&#622;%&#65533;IXBl&#65533;&#65533;&#65533;&#65533;b&#65533;&#65533;w&#65533;e.#@^W&#65533;D&#65533;&#29772;6&#65533;	YBP&#65533;29]ON&#65533;&#65533;&#65533;&#65533;Z&#65533;'&#65533;&#65533;I&#65533;n$&#65533;{&#65533;(DYQ&#65533;&#65533;&#65533;&#65533;&#65533;<:&#65533;h&#65533;d&#65533;&#65533;&#65533;DC&#1680;<&#65533;p&#65533;C&#65533;?&#65533;hH&#65533;&#65533;U&#65533;2&#65533;&#65533;(&#65533;!
&#65533;&#65533;&#65533;V &#65533;A`9&#65533;D&#65533;5,Fk&#65533;&#65533;<&#65533;dd28&#65533;p2Y3&#517;&#65533;"Y>$qLaPC4&#65533;&#65533;4!7BH&#65533;&#1557;&#65533;4&#65533;&#65533;L&#65533;&#65533;B7&#65533;f&#65533;&#65533;!F&#65533;&#65533;?&#65533; &#65533;(	lxE^&#65533;&#65533;t&#65533;$LK&#65533;&#65533;&#1174;&#65533;0.)SJ&#65533;&#65533;&#65533;6:u&#65533;&#65533;&#65533;&#65533;bf&#65533;&#65533;&#65533;&#65533;&#65533;I:M&#65533;&#65533;R&#65533;&&#65533;1&#65533;0&#65533;&#65533;`&#65533;&#65533;&#65533;&#65533;q&#65533;r:(B&#65533;&#65533;'&#65533;&#65533;}o&#1315;C&#65533;&#65533;&#421;	mN5&#65533;&#65533;6&#65533;N&#65533;B&#65533;;&#65533;&#65533;&#65533;(&#65533;&#688; &#65533;%&#65533;|Rb*&#65533;&#65533;#)&#65533;&#65533;$XP&#65533;]&#65533;&#65533;:&#65533;&#65533;d8t&#65533;&#65533;&#65533;&#65533;B&#65533;&#65533;&#65533;ky&#65533;&#65533;9&#65533;r&#65533;x@&#65533;>&#65533;&#65533;&#65533;]&#65533;G&#65533;&#65533;&#65533;:_%m&#65533;s`CH&#65533;&#65533;&#65533;+&#65533;#]u&#65533;&#65533;&#65533;&#40632;$"JI&#162;f&#65533;(&#65533;&#65533;i&#65533;&#65533;^<MW&#65533;&#65533;&#65533;&#1616;&#65533;&#65533;&#65533;&#65533;&#65533;&#65533;&#65533;&#1924;l&#65533;&#65533;&#65533;&#1384;P&#65533;&#65533;&#65533;?+C&#65533;&#65533;&#65533;A>GQ&#65533;}&#65533;d!+&#1121;5jQ7&#65533;&#65533;3V&#978;eii&#65533;X,&#65533;&#1571;&#65533;`&#65533;I~&#65533;U&#65533;&#65533;J(&#65533;)F:&#65533;&#65533;y&#65533; !&#65533;&#1030;n5&#65533;&#65533;D$;&#65533;JR&#65533;z &#65533;!Eu&#65533;'&#65533;&#65533;&#65533;&#65533;p&#65533;&#65533;D>[&#65533;>&#65533;2O&#65533;&#582;wM&#65533;8&#635;W&#65533;&#65533;&#65533;h&#65533;&#65533;&#65533;}&#65533;vX&#65533;u&#65533;&#65533;W&#65533;H&#65533;&#65533;&#65533;&#65533;&#65533;^|:&#65533;4Y&#65533;]&#376;&#65533;&#65533;&#65533;L&#65533;&#65533;%&#65533;&#65533;&#1432;&#1032;*&#65533;8r&#65533;&#65533;&#65533;&#65533;&#65533;^&#65533;Q&#65533;sle3&#65533;>W&#65533;}Dg&#65533;&#65533;&#65533;&#65533;|&#65533;;&#65533;0{?Q&#65533;&#65533;&#65533;D&#1029;nU[^&#65533;&#65533;&#65533;H&#65533;&#65533; I&#65533;9V&#65533;V`&#65533;%
=&#65533;E&#65533;&#65533;}&#65533;&#65533;&#65533;2&#65533;&#65533;"	&#65533;&#65533;&#65533;&#65533;&#282;p&#65533;&#65533;5
&#65533;&#65533;o&#65533;&#65533;&#65533;&#65533;&#65533;&#65533;&#65533;AB&#65533;$&#65533;A&#65533;]&#65533;&#65533;%&#65533;&#65533;&#65533;&#65533;&#65533;&#65533;&#65533;D&#65533;~sw!'&#65533;&#65533;<&#65533;o3d&#65533;Lf&#1204;C&#65533;&#65533;&#65533;&#65533;QY&#65533;MX&#65533;V&#65533;&#65533;t&#65533;h&#65533;s&#65533;ct&#65533;&#65533;&#65533;&#65533;&#65533;&#65533;&#65533;f&#65533;&#65533;&#65533;&#65533;G6&#65533;&#65533;^&#1423;]&#65533;S&#65533;&#65533;l&#65533;&#65533;J&#65533;C&#65533;3&#65533;QR&#65533;b&#65533;K&#65533;D&#65533;hQ&#65533;x&#65533;2-&#65533;p,&#65533;&#65533;&#65533;&#65533;]&#65533;%Wr&#65533;L!&#65533;&#65533;&#65533;&#65533;&#65533;m5hA&#65533;&#65533;&#65533;&#65533;X&#65533;P&#8888;MF)&#65533;\T&#65533;h&#65533;[&#65533;&#65533;&#65533;&#65533;"&#65533;i%&#65533; x&#65533;U&#65533;8&#65533;A&#65533;&#293;&#65533;&#65533;g&#65533;&#65533;&#65533;4&#65533;&#65533;&#65533;g&&#65533;z&#65533;&#1659;q&#65533;.&#65533;&#65533;a&#65533;z7o&#65533;H&#65533;b^&#65533;Xf&#1338;C/&#65533;&#65533;&#65533;&#65533;&#65533;iW&#65533;&#65533;&#1138;Yh&#65533;K&#65533;&#65533;xOs&#65533;&#65533;&#65533;di&#65533;rt&#65533;}ByFW&#65533;r&#65533;_ZSf&#65533;&#65533;w&#65533;>&#65533;&#1808;&#65533;&#1284;&#65533;&#65533;&#65533;n	&#65533;8&#65533;&#65533;&#65533;k&#65533;&#65533;&75&#65533;C&#65533;&#65533;m&#65533;&#65533;&#65533;@
IQJ%&#65533;awE&#65533;"aq&#65533;n&#65533;&#65533;&#65533;&#65533;4&#65533;&#65533;&#65533;tv&#65533;.&#65533;&#65533;!i8@&#65533;R&#65533;&#65533;9&#65533;:
&#65533;8Jp&#65533;&#65533;,"&#65533;8&#1531;&#65533;&#65533;p&#65533;&#65533;&#65533;&#65533;&#65533;|&#65533;&#65533;M,l&#65533;Yo&#65533;Rp&#65533;&#65533;&#65533;-&#65533;K]2s1)&#65533;3akW&#65533;&#65533;EC&#65533;&#65533;!&#65533;1M&#65533;&#65533;U&#65533;&#65533;5o&#65533;&#65533;&#65533;&#65533;&#65533;8.8&#65533;&#537;&#65533;&#65533;(&#65533;Jj&#65533;&#65533;q_f[&#65533;i&#65533;o&#65533;&#223;nIpz?Q&#65533;<X&#65533;&#65533;&#65533;<&#65533;B&#65533;&#65533;&#1122;&#65533;&#65533;qr/R5"@E&#65533; &#65533;&#65533;&#65533;&#65533;&#65533;) &#65533;&#65533;5&#65533;m.&#65533;&#65533;R&#65533;&#65533;&#65533;&#65533;-&#65533;&#65533;&#65533;+!"v&#65533;&#65533;&#65533;&#65533;&#65533;&#65533;+&#65533;j&#65533;&#65533;&#65533;8&#65533;#&#65533;&#65533;e4&#65533;qn&#65533; g<&#65533;O3g&#65533;&#65533;&#65533;&#65533;b&#65533;&#65533;,s&#65533;K&#65533;&#65533;&#65533;+&#809;&#65533;F&#65533;&#65533;i&#65533;L6&#65533;&#65533;&#65533;&#65533;&#65533;J&#65533;&#65533;&#65533;M&#65533;&#65533;&#65533;(&#65533;&#65533;&#65533;r|Z&#65533;&#65533;^&#65533;&#65533; MP&#65533;&#65533;&#65533;&#65533;h&#65533;glO&#65533;B&#65533;|&#65533;|&#65533;&#1224;&#65533;+&#65533;O<&#65533;P&#65533;:R&#65533;!`&#65533;P&#65533;&#65533;+x&#65533;!&#65533;&#65533;&#65533;&#65533;&#65533;`(&#65533;&#65533;&#65533;?^&#65533;!&#65533;&#65533;ZbV`&#65533;&#65533;2&#65533;!&#65533;OX&#65533;&#59744;~&#65533;#V`&#65533;&#65533;0&#65533;&#65533;!&#65533;aq&#65533;%&#65533;V&#65533;Y&#65533;&#65533;!2&#65533;\&#65533; 
m!&#65533;M&#65533;!&0&#65533;)&#65533;&#65533;u&#65533;b&#1940;&#65533;&#876;$&#65533;"&#65533;&#65533;..&#65533;&#65533;[.>&#1099;P&#65533;F&#65533;e&#65533;M&#65533;&#65533;NDo&#65533;&#65533;B&#65533;v&#65533;h&#65533;&#65533;&#65533;P &#65533;&#65533;&#65533;&#65533;&#65533;&#65533;&#65533;{\&#65533;&#65533;v&#65533;&#65533;&#65533;&#65533;&#65533;G&#65533;&#65533;&#65533;&#65533;&#65533;&#65533;!&#65533;+^&#65533;P&#65533;&#65533;J&#65533;&#65533;"&#65533;&#65533;&#65533;^&#65533;E
&#65533;jh`'p&#65533; p&#65533;o&#65533;&#65533;&#65533;q&#65533;q&#65533;&#65533;Y&#65533;&#65533;&#65533;`&#65533;&#65533;&#65533;&#65533;Y&#65533;p&#65533;&#65533;!<&#65533;&#65533;&#65533;nG\Bdq&#65533;&#65533;D&#65533;2bm1&#65533;&#65533;qY&#65533;&#65533;&#65533;P&#65533;\&#65533;!%&#65533;K&#65533;Ja0&#65533;J&#956;-$f&#65533;&#65533;&#65533;&#65533;BI&#65533;&#65533;=&#65533;^B&#65533;&#65533;(&#65533;&#1698;&#65533;R&#65533;&#65533;"%J&#65533;fq<&#65533;xC&#65533;&#65533;(&#65533;0&#65533;&#65533;rR&#65533;I&#65533;l&#65533;&#65533;&#65533;&#65533;i#&#65533;&#65533;f&#65533;BX(&#65533;#h&#65533;C&#65533;&#65533;t&#65533;&#400;&#65533;&#65533;&#65533;a&#65533;&#65533;1&#65533;&#65533;&#65533;&#65533;!&#65533;Q+&#65533;o&#65533; Z&#65533;&#65533;*&#65533;&#65533;*&#65533;&#65533;X&#65533;%&#65533;&#65533;&#65533;&#65533;&#65533;&#65533;&#65533;G
&#65533;&#65533;0&#65533;&#65533;,6&#65533;.&#65533;&#65533;&#65533;&#65533;&#65533;&#65533;&#65533;/&#65533;r,C&#65533;O&#65533;
&#65533;! 0&#65533;&#65533;&#65533;&#65533;&#65533;<&#65533;,&#65533;&#65533;MH#\&#65533;{p&#65533;&#65533;&#65533;&#65533;#e&#65533;&#65533;&#65533;*&#846;&#65533;&#65533;&#65533;f&#65533;E&#65533;i.(wQ&#65533;)&#65533;z21&#65533;9!!v$&#65533;d&#65533;*&#65533;WB&#65533;j&#65533;&#65533;&#65533;&#65533;&#65533;>&#65533;B&#65533;dLHx&#65533;&#65533;dC&#65533;(&#65533;&#65533;&#65533;/&#65533;&#65533;&#65533;&#65533;&#65533;n&#65533;N&#65533;$
&#65533;:&#65533;&#65533;Z&#65533;&#508;&#1788;P:j"&#65533;f&#65533;&#65533;&#65533;&#65533;EZ&#65533;kb&#65533;&#65533;&#65533;o&#65533;&#65533;!&#65533;A;^>&#65533;&#65533;K&#65533;d'&#65533;&#65533;&#65533;1&#65533;&#65533;0/>&#65533;&#65533;&#65533;L"&#65533;&#65533;"$CF&#65533;N&#65533;+XCNp#&#1144;&#65533;}ZeZo&#65533;F&#65533;&#65533;%&#65533;PpqOk&#65533;&#65533;5C&#65533;&#65533;&#65533;?#e&#65533;c&#65533;&#65533;&#65533;&#65533;<&#65533;&#65533;0"&#65533;&#65533;&#65533;,D&#65533;""&#65533;C;&#65533;&#65533;&#65533;Q&#65533;le&#65533;&#65533;&#65533; h4-:B&#65533;&#65533;yb2&#65533;j&#65533;H&#65533;T<k&#65533;&#65533;&#65533;&#65533;,&#65533;&#65533;)&#65533;&#65533;Zm&#65533;&#65533;F&#65533;B&#1843;&#65533;B&#65533;K&#65533;2&#65533;&#65533;
&#65533;&#244;a<"&#65533;&#65533;&#1211;&#65533;&#65533;&#65533;$Ox&#130;&#65533;B&#65533;J44,&#65533;&#65533;!n&#204;"&#65533;z&#65533;"&#65533;2S&#65533;l&#65533;PN&#65533;>&#65533;&#65533;cC&#65533;&#65533;&#65533;&#65533;OV&#65533;5B&#186;&#65533;G!i&#65533; ',b&#65533;7Osd&#65533;*i&#65533;&#65533;&#65533;.]&#65533;I}&#65533;X&#65533;+t&#65533;,fL &#65533;L&#65533;&#65533;!|&#65533;0V$&#65533;&#65533;4<&#65533;$&#65533;b+&#65533;&#65533;&#65533;&#65533;=b&#65533;&#65533;vR&#65533;U&#65533;a(&#65533;XY&#65533;X&#65533;&#65533;X&#65533;UX&#65533;p&#65533;u&#65533;&#65533;#=&#65533;&#65533;&#65533;&#65533;&#65533;W#['&#65533;&#11041;6&#65533;([&#65533;b&#65533;l&#65533;&#65533;&#65533;|&#65533;fr&#65533;QEeS-j&S&#65533;#2%&#65533;#S&#1832;;d&#65533;Y&#65533;BaB<b@&#65533;6!,&#65533;I&#65533;dE&#65533;dF&#65533;&#65533;X&#65533;eZ*&#65533;0"\&#65533;0A&#65533;&#65533;z&#65533;K&#65533;&#65533;C<$~&&#65533;I&#65533;=bnuGB&#65533;N&#65533;	&#65533;f&#65533;LA &#65533;``&#65533;)#2A 2&#65533;&#65533;&#65533;f&#65533;i({&#65533;&#65533;h&#65533;&#65533;&#65533;&#65533;)&#65533;u&#65533;&#65533;L&#65533;&#65533;M@&#65533;_ &#65533;M&#65533;&#65533;([&#65533;NAtA&#65533;&#65533;&#65533;&#65533;&#65533;&#65533;g&#65533;5&#65533;r&#65533;&#16689;&#65533;&#65533;&#65533;&#65533;%&#65533;&#65533;&#65533;H&#65533;h&#65533;*f&#65533;DR&#65533;b&#1953;`7&#65533;6&#65533;&#65533;ds&#65533;%&#65533;&#65533;Y&#65533;&#65533;+&#65533;&#65533;A&#65533;l&#65533;:&#65533;&#388;&#65533;%B&#65533;&#53378;Lr%W9&#1139;p4H&#65533;p+)&#65533;hU:x&#65533;kj&#65533;&#65533;&#65533;--&#65533;@(LWH&#65533;%H&#65533;1&#65533;d&#65533;&#65533;&#65533;&#65533;e&#65533;C&#65533;&#65533;uno&#65533;&#65533;"&#65533;+tW&#65533;&#65533;&#65533;K&#65533;B`&#65533;&#65533;b&#65533;&#65533;_1c&#65533;&#65533;&#65533;&#65533;y&#65533;&#191;&#65533;&#11322;vf&#65533;&#432;&#65533;&#65533;/
\&#65533;&#65533;2sf&#65533;`q&#65533;"
,&#65533;'|@w&#65533;#;&#65533;&#65533;inms&#65533;&#65533;87&&#65533;%/&#65533;m-&#65533;ZH3&#65533;H%C&#65533;&*B&#65533;&#65533;&#65533; &#65533;Z&#65533;f&#65533;&#65533;&#65533;&#1820;&#65533;&#65533;&#65533;b#&#65533;X&#65533;&#65533;G^&#65533;]u&#65533;|/&#65533;&#65533;&#65533;&#65533;kb8c&#65533;&#65533;&#65533;tP&#65533;t&#65533;&#65533;:&#65533;eL&#65533;:&#65533;W<&#65533;&#65533;P&#65533;&#65533;&#65533;5^&#65533;&#65533;&#65533;^a&#65533;;&#65533;&#65533;,4^&#65533;&#65533;&#65533;3%;&#65533;&#65533;"&#65533;&#65533;!&#65533; &#65533;'&#65533;&#65533;RXn&#65533;Y&#945;G7&#65533;TeKU&#65533;&#65533;*#T&#65533;
&#65533;&#28108;bF&#65533;&#65533;a&#65533;&#65533;&#65533;&#65533;x&#65533;&#65533;!g	F&#65533;&#65533;/&#65533;
&#65533;BL&#65533;&#65533;Ep&#65533;b&#65533;&#65533;AG&#65533;&#65533;%&#65533;&#65533;&#65533;,&#65533;&#65533;D&#65533;x-&#65533;&#65533;V&#65533;&#975;&#65533;&#65533; &#65533;&#65533;R&#967;&#65533;&#1358;&#65533;&#65533;&#65533;k&#65533;w+qL&#65533;	&#65533;&#65533;6`&#65533;vi"x1&#65533;H&#65533;&#65533;HZ&#65533;	!&#65533;&#65533;I&#65533;&#65533;t&#65533;&#65533;&#65533;y&#65533;&#65533;a&#65533;&#65533;1qF&#65533;&#1186;}&#65533;&#65533;r&#65533;P&#65533;&#65533;&#65533;,*&#65533;!&#65533;1&#65533;&#65533;&#65533;7h&#65533;&#65533;)&#65533;&#65533;&#65533;&#65533;V
&#65533;&#65533;D"FTE"~&#708;&#65533;s&#65533;&#65533;&#65533;&#65533;&#65533;p&#65533;l&#65533;&#65533;!&#65533;c&#65533;es&#65533;&#1412;&#65533;&#51612;&#65533;&#65533;!'!&#65533;&#65533;o2o&#65533;b&#65533;&#65533;p&#65533;Zf&#65533;&#65533;&#65533;b&#65533;&#65533;&#65533;&#65533;,&#65533;&#65533;`)&#65533;&#65533;&#65533;o&#65533;Q9K&#65533;&#65533;&#65533;&#65533;6B&#65533;P&#65533;&#1633;}&#65533;&#65533;&#65533;&#65533;&#65533;@&#65533;&#65533;A@	&#65533;4J&#65533;&#65533;&#65533;&#65533;I&#65533;bt&#65533;)0D&#65533;A&#65533;/N&#484;I&#65533;&#65533;M&#65533;2" V&#65533;&#65533;m.&#65533;v-&#65533;>o&#65533;&#65533;&#65533;&#65533;4e&#65533;E`&#65533;&#1621;\&#65533;&#65533;&#65533;Wz&#65533;&#65533;&#65533;&#65533;A&#65533;`&#65533;e&#65533;o&#65533;&#65533;0;&#11584;K&#65533;b&#65533;&#65533;Vbjz$%R&#65533;TXukv&#65533;&#65533;{&#65533;m&#65533;2d&#65533;&#65533;&#65533;-&#65533;&#65533;&#65533;W&#65533;&#65533;&#65533;&#65533;&#65533;&#65533;&#65533;&#65533;r=&#65533;&#65533;&#65533;B&#65533;&#65533;&#65533;&#65533;&#65533;,&#65533;&#65533;,&#65533;&#65533;#&#65533;&#65533;&#910;&#65533; &#65533;&#65533;(&#65533;&#65533;z&#1777;-&#65533;';R"&#65533;!@&#65533;0&#65533;,:&#65533;&#65533;&#65533;<;&#65533;VZ&#65533;"6x Fb&#1449;b&#906;J&#237;&#65533;&#65533;y&#20757;&#65533;+&#65533;_95&#65533;&#65533;&#65533;w{\&#65533;w&#65533;"@&#65533;&#65533;'z&#65533;&#65533;&#65533;~&#65533;&#65533;Jm)&#65533;&#65533;v&#65533;&#65533;f>&#65533;&#65533;{&#65533;&#65533;&#65533;&#65533;&#65533;Q
Iv*&#65533;dw&#65533;&#65533;&#794;E&#300;&#65533;&#65533;&#65533;p&#65533;C&#65533;)&#65533;p&#65533;]&#65533;&#65533;&#1830;&#65533;[&#65533;&#65533;&#1043;&#65533;&#65533;&#65533;
&#65533;&#65533;T&#65533;l&#65533;&#65533;&#65533;&#65533;&#65533;/&#65533;&#65533;&#65533;&#65533;J&#65533;V	cE9&#65533;s&#65533;&#65533;&#65533;H&#65533;&#65533;&#65533;"=&#65533;-&#65533;&#65533;&#559;&#65533;&#65533;&#65533;&#65533;	+&#65533;&#65533;}&#65533;&#65533;7|H
&#65533;&#65533;7&#65533;!@!@;"&#65533;	&#65533;o&#65533;&#65533;HZ`&#65533;qa&#355;&#65533;&#65533;&#1130;&#65533;&#65533;B34&#65533;&#988;&#65533;&#65533;(S-j&#65533;&#65533;y&#65533;&#65533;&#65533;,^y&#9097;&#65533;p&#65533;B&#65533;&#65533;T&#65533;&#65533;&#65533;{&#65533;Q&#65533;&#65533;&#1384;0&#65533;W&#65533;&#65533;2#&#65533;&#65533;&#65533;5&#65533;%6&#65533;&#65533;{!&#65533;&#65533;8&#65533;,D&#65533;&#65533;&#65533;e-&#65533;&#65533; &#65533;&#65533;-&#65533;&#65533;F&#654;&#65533;!BDx&#65533;&#65533;+\&#65533;Mc&#65533;&#1422;&#65533;&#839;&#65533;&#65533;7&#65533;a&#65533;&#65533;&#65533;&#65533;+&#65533;&#65533;&#65533;&#65533;:&#65533;&#65533;&#65533;&#53125;&#65533;&#315;W&#65533;&#65533;
%"&#65533;	&#65533;&#65533;&#65533;&#65533;&#314;&#65533;&#65533;b`&#65533;&#65533;4)&#65533;>&#65533;&#65533;&#65533;.&#65533;&#65533;B&#65533;b&#65533;&#1327;&#65533;&#65533;&#65533;&#1283;&#65533;CbmJ#6&#65533;&#65533;\&#65533;&#65533;B&#65533;[,&#1779;&#65533;@&#65533;&#65533;h&#65533;&&#65533;#Z&#65533;&#65533;[&#65533;Wi@F!\<&#65533;&#65533;pa&#65533;&#65533;&#1551;&#65533;&#65533;1&#254;&#1442;&#65533;!&#65533;&#65533;&#65533;&#65533;&#65533;&#65533;&#65533;=4&#65533;&#65533;&#65533;&#65533;I&#65533;!	P!&#65533;![&#65533;&#65533;&#65533;&#65533;&#65533;}&#65533;D &#65533;&#65533;&#65533;E&#65533;!&#1829;&#65533;&#65533;OFM&#65533;$&#65533;&#65533;&#65533;e&#65533;&#65533;+&#65533;=,&#65533;D7&#65533;A_&#65533;A<>O&#65533;&#65533;&#65533;^4%&#65533;g&#65533;+(A&#65533;&#65533;o"&&#65533;u&#65533;&#65533;&#65533;7&#1419;&#65533;&#65533;&#65533;&#65533;&#65533;p&#65533;=&#65533;X<&#65533;&#65533;&#65533;&#65533;&#65533;&#65533;&#65533;w&#65533;&#65533;k&#65533;f&#65533;&#65533;&#65533;p&#65533;&#65533;&#65533;&#333;!x<[\&#65533;&#65533;l <&#65533;&#65533;&#65533; (&#65533;3&#65533;&#65533;IB\&#65533;O&#65533;&#65533;&#65533;&#65533;&#65533;&#65533;<>!&#1714;-&#65533;&#65533;bJ&#65533;&#65533;&#65533;&#65533;F&#65533;o&#65533;&#65533;%^&#65533;&#65533;&#65533;&#65533;&#65533;&#65533;&#65533;&#1535;&#65533;5&#65533;&#1539;&#65533;&#65533;W<!p&#65533;&#65533;&#65533;9Y&#65533;5&#65533;GJ&#65533;&#65533;&#65533;>-&#65533;&#65533;&#65533;&#65533;&#65533;&#1893;x&#65533;&#65533;&#65533;&#65533;&#65533;B&#65533;&#65533;&#65533;&#65533;&#65533;&#65533;j&#65533;d&#65533;P&#65533;&#65533;}:&#65533;}6GC&#65533;&#65533;&#65533;&#65533;u\&#65533;&#65533;&#65533;h!&#65533;km&#65533;&#65533;&#65533;@f&#65533;&#65533;&#65533;&#65533;XD_e&#65533;s&#65533;en&#65533;`d?&#13925;&#65533;&#65533;	&#65533;&#65533;D&#65533;&#65533;&#65533;&#65533;/&#65533;a)&#65533;i+)&#65533;Dn&#65533;&#1975;&#65533;&#65533;"&#65533;H&#65533;&#65533;&#65533;sq&#65533;Z)Y$&#422;&#65533;:]&#65533;&#65533;1v&#65533;&#65533;&#65533;X&#65533;P
w&#65533;?t&#65533;&#65533;y&#65533;'&#65533;b&#65533;3b&#65533;/
&#65533;&#65533;w"!&#65533;&#65533;&#65533;&#65533;"&#65533;x^t&#65533;b$&#65533;*&#65533;Q&#65533;&#65533;+b&#383;&#65533;&#65533;KSp&#65533;&#65533;
:|1&#65533;&#265;+Z&#65533;&#65533;&#65533;1&#65533;&#397;;z&#65533;2&#65533;&#529;$Kz<&#65533;&#447;C4PR&#65533;&#65533;)%0M4f&#65533;|(n`&#859;c>&#65533;NS	&#65533;&#61461;x&#65533;&#65533;h&#65533;&#65533;G&#65533;&#65533;&#65533;I0&#65533;&#1225;75&#65533;&#65533;&#65533;`&0&#65533;6&#65533;&#65533;&#65533;?&#65533;&#65533;3;&#65533;&#1201;g&#65533;&#65533;%&#65533;&#1151;[r&#65533;&#65533;&#65533;3&#65533;&#65533;&#65533;&#65533;F&#65533;&#65533;o&#65533;:&#65533;(.&#65533;7&#65533;A@u;nl2&#65533;&#65533;&#65533;&#65533;&#65533;Yx&#65533;&#65533;?&#344;&#65533;u^&#65533;&#65533;&#65533;.&#65533;g&#65533;&#129;&#65533;NJs`B&#65533;	&#65533;&#65533;&#65533;b&#65533;`&#65533;x&#65533;;=p&#65533;&#65533;&#65533;&#65533;@1>&#65533;i&#65533;;t&#65533;p &#65533;&#65533;d`;v&#65533;$&#65533;&#65533;&#65533;;&#65533;fP&#539;&#65533;2 &#65533;?&#65533;&#65533;&#65533;_o&#65533;&#65533;s&#65533;"&#1647;O&#65533;&#65533;>&#65533;&#65533;&#65533;&#65533;'&#65533;&#65533;`Cz&#65533;&#65533;w&#65533;c&#65533;&#1405;Qy&#65533;'&#65533;CML!B4&#325;&#65533;f&#65533;&#65533;&#65533;&#65533;&#65533;Cx&#65533;&#65533;'&#65533;"e.&#65533;c&#65533;2&#65533;H#I&#65533;&#65533;D&#65533;&#65533;&#65533;c&#65533;>&#65533;&#65533;@X<0&#65533;I&#65533;@,&#65533;&#65533;@Cv&#65533;dAp&#65533;&#65533;&#65533;? &#65533;2&#65533;bXn&#65533;eD&#65533;&#65533;&#65533;\&#65533;&#65533;y% &#65533;H&#65533;&#65533;t&#65533;Yh&#65533;&#65533;&#65533;W&#65533;&#65533; &#65533;fE&#65533;M&#65533;O&#65533;TL&#65533;bA&#65533;&#65533;Qk'&#65533;&#65533;&#991;:&#1097;14&#65533;$&#65533;&#65533;9&#65533;.&#65533;(&#65533;&#65533;6&#65533;Ay&#65533;(&#65533;&#65533;zj&#37858;&#65533;H&#65533;&#65533;z&#41571;M&#65533;*&#65533;&#65533;D&#65533;Cd[n&#65533;&#65533;
&#65533;&#65533;&#65533;D&#65533;&#65533;&#65533;nKXp&#1711;&#65533;-AAM,&#65533; &#65533;-&#65533;&#65533;|i}&#65533;G&#65533;C&#65533;1&#65533;&#65533;&#65533;&#65533;&#65533;&#65533;&#65533;	{&#65533;aa&#65533;&#65533;&#65533;&#65533;^~&#65533;&#65533;IA&#65533;&#65533;&#65533;y&#65533;&#65533;^&#65533;&#65533;&#65533;?&#65533;&#65533;&#65533;?&#65533;w&#65533;z&#65533;!&#65533;&#65533;Ul&#65533;&#65533;&#65533;&#65533;&#65533;&#65533;B/&#65533;(&#65533;&#65533;n&#65533;q&#65533;&#65533;q&#65533;7&#65533;&#65533;@%&#65533;,j &#65533;&#65533;&#65533;&#65533;*&#65533;&#818;&#65533;]&#65533;&#1052;&#65533;1&#65533;dAQZ&#65533;&#65533;&#65533;,@t&#65533; &#65533;<&#65533;b&#65533;&#65533;A&#65533;I&#1044;&#65533;&&#65533;&#65533;&#65533;&#65533;T&#65533;y&#65533;?T &#65533;5 T&#65533;i&#65533;;Pt&#65533;C^&#65533;&#65533;%^&#65533;&#65533;&#65533;?&#65533;&#65533;&#65533;&#65533;&#65533;&#65533;&#65533;&#65533;z{M&#65533;@qS&#65533;&#65533;&#65533;mZ&#65533;?[&#65533;&#65533;&#65533;A&#65533;&#65533;&#65533;'mn&#65533;&#65533;g&#65533;&#65533;rg&#65533;&#65533;&#65533;[C=Z&#65533;t&#65533;&#65533;&#65533;[&#65533;&#65533;&#65533;&#65533;~&#65533;y8&#1505;&#65533;MeA/&#65533;zo&#65533;&#65533;&#65533;A&#65533;dl&#65533;&#65533;{&#65533;D&#65533;&#65533;&#432;H&#65533;?&#65533;{&#65533;1&#65533;&#65533;&#65533;&#65533; &#65533;&#65533;7&#65533;v&#65533;&#65533;+&#65533;&#65533;&#4831;&#65533;&#65533;_^&#65533;HP&#65533;&#65533;_d E&#65533;m?Kv&#22903;|3&#65533;&#65533;K&#65533;)\&#65533;&#65533;9b&#65533;i&#65533;&)n7&#65533;&#65533;C&#65533;&#65533;&#65533;%&#65533;pM&#65533;]&#65533;&#65533;&#65533;*&#65533;E (@E&#65533;&#65533;=p&#65533;5Y&#65533;&#65533;&#65533;&#65533;&#65533;&#65533;&#65533;p&#65533;2&#65533;l&#65533;N&#65533;EH&#65533;+,&#65533;
PaHt&#65533;&#65533;&#65533;&#65533;&#65533;$G&#65533;&#65533;jh&#65533;&#65533;pL3&#65533;&#65533;&#65533;&#65533;&#65533;j&#65533;m&#65533;3S&#65533;&#65533;Y&#65533;Li:&#65533;&#65533;&#553;&#65533;.&#65533;T&#65533;&#65533;&#65533;&#1582;H&#65533;%&#65533;&#65533;&#65533;_&#65533;Z&#65533;&#65533;*&#65533;Q&#65533;#t&#65533;&#1687;&#1558;&#65533;&#65533;-q &#65533;!&#65533;b&#390;&#65533;7&#65533;&#65533;3&#65533;&#65533;@i0&#1572;a+&#65533;&#65533;&#65533;&#50731;
5!X1&#1416;N&#65533;&#65533;0&#65533;YK&#65533;]G&#65533;%&#65533;Y&#65533;|&#65533;&#598;&#65533;&#65533;#&#65533;J&#65533;&#65533;?&#65533;l_:	&#65533;{-/|&#65533;b&#65533;~,	!&#65533;g}&#65533;J&#65533;&#65533;&#65533;&#65533;&#65533;&#65533;M&#65533;!&#65533;&#598;C&#65533;&#65533;[&#1927;A&#65533;|t&#65533;&#65533;5&#65533;`&#65533;&#65533;&#65533;0&#65533;&#65533;_&#65533;&#65533;!}&#65533;&#65533;7&#65533;&#65533;4Dc&#65533;bCVT*<1&#65533; _&#65533;&#1694;&#65533;&#65533;p&#65533;s&#65533;&#65533;&#65533;&#65533;&#65533;&#65533;&#65533;&#65533;d&#65533;&#65533;@&#65533;&#65533;&#65533;&#65533;3#&#65533;&#65533;/8&#65533;z&#65533;WPg&#65533;&#65533;N&#65533;\A&#65533;4[&#65533;&#65533;
&#65533;&#153;t&#65533;&#65533;&#65533;?&#65533;&#65533;&#65533;  &#65533;G&#65533;D'j%&#65533;&#65533;	G&#65533;&#65533; tX&#65533;&#65533;>D&#65533;!&#65533;a&#65533;<&#65533;5F&#65533;&#65533;a&#65533;&#65533;&#294;&#65533;m&#65533;LU&#65533;&#65533;b&r&#65533;&#65533;&#65533;&#65533;&#65533;&#65533;&#65533;&#65533;h&#65533;:"2&#65533;Ec&#65533;B&#65533;z>B&#65533;5&#65533;&#65533;&#65533;x&#65533;&#65533;&#1936;&#65533;B&#65533;&#65533;I
&#65533;&#65533;X&#65533;_&#65533;&#65533;&#65533;A&#1843;&#65533;&#65533;xu&#65533;&#65533;2&#65533;&#65533;&#922;=Y>&#65533;=:&#65533;D&#65533;&#65533;U&#65533;,&#65533;<&#65533;L&#65533;?&#65533;Z&#65533;&#65533;&#65533;&#1389;{&#65533;&#65533;/&#65533;g&#65533;Zb+A&#65533;&#65533;&#65533;J&#65533;=&#65533;r&#65533;&#65533;&#65533;i}&#65533;&#1057;&#65533;L&#65533;&#65533;#&#65533;2i&#474;&#65533;F&#65533;5He]Q&#65533;&#65533;5&#65533;&#65533;&#65533;t&#65533;&#1865;W&#65533;&#1120;.M&#65533;&#1894;l
&#65533;&#65533;&#65533;&#65533;#hM&#65533;[&#65533;&#65533;&#65533;M |&#65533;&#65533;n&#65533;s&#65533;&#65533;&#65533;$rt&#65533;\I&#65533;&#65533;&#65533;&#65533;&#65533;&#65533;Z>w" 5&#65533;&#65533;P&#1864;`&#65533; &#65533;hk&#65533;&#65533;0Y4&#65533;&#65533;Ry	2&#65533;&#65533;&#1480;&#65533;z&#65533;&#65533;%~&#65533;#&#65533;&#65533;bI&#1430;D&#65533;&#65533;Q2R&#65533;H&#65533;P&#65533;E&#65533;}I&#65533;&#65533;av/61&#65533;&#65533;smL0&#65533;vU( D&#175;&#65533;&#65533;b&#65533;H&#65533;5&#65533;&#1455;",G^V&#65533;&#65533;&#65533;j];B&#65533;&#65533;&#65533;&#65533;y&#1522;x5&#65533;&#65533;@kX&#65533;&#65533;&#65533;"{&#65533;&#65533;8&#65533;&#65533;&#65533;V&#65533;~O#&#65533;5I3&#65533;	&#65533;xK&#65533;&#65533;I&#65533;y&#65533;&#65533;mEDz
&#65533;&#65533;&#65533;eb&#65533;)+&#65533;&#65533;$VA&#65533;&#688;&#65533;&#65533;&#65533;&#65533;&#65533;c&#65533;T&#65533;8V&#65533;7O&#65533;Km&#65533;&#65533;*&#65533;&#65533;y&#65533;s.ouK&#65533;'&#65533;"&#65533;-H<M&#65533;[]&#65533;&#65533;&#65533;&#65533;I&#65533;<02&#65533;F&#1530;&#65533;-H@+&#65533;P{&#65533;&#65533;&#65533;&#65533;&#65533;&#65533;L&#65533;&#65533;&#65533;(&#65533;iN&#65533;&#251;1b&#65533;=&#257;X&#65533;JYC5|&#65533;&#65533;i3&#65533;&#65533;&#65533;&#65533;&#65533;EM&#65533;&#65533;&#65533;b;&#65533;?jz&#65533;&#65533;&#65533;m&#65533;&#65533;&#65533;v6&#65533;r*&#65533;&#65533;n6&#65533;m&#65533;&#65533;&#65533;=mIi&#65533;!&#65533;&#65533;&#65533;R>&#65533;h&#65533;&#65533;G)J&#65533;F&#65533;91K&#65533;UB&#65533;&#65533;&#65533;@&#65533;")&#65533;}&#65533;H&#65533;Z&#65533;:&#1218;&#65533;&#65533;S&#65533;&#65533;&#65533;f&#65533;&#65533;P&#65533;&#65533;uW&#65533;&#65533;5]R&#65533;&#65533;&#65533;jYGv&#65533;&#65533;a&#65533;.&#65533;*&#65533;&#65533;&#65533;&#65533;a=&#65533;^&#1514;,d	&#65533;u&#65533;1&#65533;@&#65533;&#65533;o&#65533;&#65533;&#65533;&#65533;7&#65533;m&#65533;V&#65533;&#65533;&#65533;5&#65533;_&#65533;&#65533;6"&#65533;%&#65533;nO&#1443;n$&#65533;&#65533;}&#65533;g&#65533;&#65533;&#65533;&#65533;&#65533;@7H&#65533;&#65533;!&#65533;GCw"F*&#65533;@WhB&#65533;Bj&#65533;&#936;&#65533;&#65533;t&#39389;&#65533;&#65533;W&#65533;&#1688;b&#65533;u&#65533;&#65533;&#65533;'&#65533;H&#65533;Z&#65533;&#65533;	5&#65533;&#65533;7&#65533;D&#65533;'&#65533;)k&#65533;-`&#65533;&#65533;&#65533;&#65533;&#65533;&#65533;MI&#65533;~&#65533;&#65533;6&#65533;&#65533;M&#65533;-{&#65533;Xk)&#65533;&#65533;&#65533;&#65533;D&#65533;OE&#65533;IA&#65533;V&#65533;V&#65533;&#803;Py1&#65533;&#65533;&#65533;+3&#65533;&#65533;&#65533;QO&#65533;&#65533;p&#65533;&#65533;8&#65533;Q&#65533;n &#65533;cy&#65533;&#65533;&#65533;!&#65533;i&#65533;&#65533;&#65533;&#65533;(&#65533;&#65533;+y&#65533;WqmA>&#65533;&#65533;&#65533;O&#65533;&#65533;)&#65533;&#65533;~&#65533;k&#65533;{&#65533;0cm\&#65533;&#65533;v&#65533;&#65533;"V&#65533;]&#65533;OE(B&#65533;6&#65533;	&#65533;&#65533;&#65533;&#65533;"&#5625;&#65533;&#65533;?&#65533;=&#65533;&#65533;&#65533;y8K&#65533;&#65533;r:&#65533;&#65533;&#65533;&#65533;'?&#65533;&#65533;&#65533;&#65533;l&#65533;&#1088;&#65533;&#65533;hSgC &#65533;4&#65533;uG&#65533;]&#65533;cD
&#512;Y&#65533;9hgig2E}C(ir9&#65533;FWd@x2~&#65533;ER&#65533;}zCE$&#65533;Du&#65533;'^&#193;*H91&#65533;&#65533;&#65533;&#65533;&#65533;*u&#65533;*{&#65533;rgFsW*UcM&#65533;"9DDyAX(&#65533;&#65533;"v&#65533;&#65533;ca&#65533;&#65533;&#65533;&#1140;&#65533;B1~&#65533;&#65533;`H&#65533;S&#65533;-&#65533;PY	sW@&#65533;s/&#65533;"!&#65533;&#65533;&#65533;X&#65533;&#65533;&#65533;,&#65533;&#65533;p&#385;q&#65533;d-&#65533;X_&#65533;V&#65533;{&#65533;U&#65533;{ &#65533;&#65533;&#65533;$eC&&#65533;&#65533;&#65533; &#65533;1pM&#65533;|&#65533;&#65533;.&#65533;&#65533;-&#65533;&#65533;&#65533;}&#65533;#&#65533;weY&#65533;S&#65533;&#65533;}&#65533;bk 6Re&#65533;&#65533;w&#65533;&#65533;M&#65533;&#65533;5&#65533;&#65533;x&#33226;&#65533;H&#65533;G7&#65533;N&#65533;~
$A&#65533;OL&#65533;,&#65533;t&#65533;4&#1227;&#65533;tN#D&#65533;DOc&#65533;&#65533;5t&#65533;9&=&#65533;5YCk&#65533; &#65533;A&#65533;&#65533;&#65533;^&#65533;&&#65533;&#65533;8w&#65533;C@&#65533;&#65533;M&#65533;Z1	{&#65533;&#65533;Sa&#65533;n&#65533;&#65533;c&#65533;y&#65533;)}&#65533;6?&#65533;M&#65533;&#65533;&#65533;&#65533;f&#65533;&#65533;xe&#65533;)+RM&#65533;%&#65533;&#65533;&#65533;1&#65533;2C1&#65533;&#65533;&#65533;&#65533;M*&#65533;&#65533;&#65533;&#65533;nM&#65533;)s#&#145;&#65533;q!&#65533;&#65533;z&#65533;&#65533;3H	&#65533;b&#65533;5&#65533; &#65533;&#65533;/&#65533;S&#65533;tJ&#65533;&#65533; &#65533;$0&#1224;i&#65533; c&#65533;&#65533;AM`&#65533;!V}&#65533;/&#65533;e&#65533;&&#65533;yH &#65533;t/e$&#65533;c&#65533;%&#65533;&#65533;J&#65533;b&#65533;&#65533;&#65533;VF<&#65533;"e@vVzu&#65533;`q&#880;&#65533;g&#65533;rH&#65533;h^&#65533;+&#65533;2"&#65533;r&#65533;?S`Fx&#65533;3U  l&#65533;G6P&#65533;ms9&#65533;&#65533;4r&#65533;&#65533;}&#65533;&#65533;&#65533;&#65533;8F&#65533;&#65533;O&#65533;At&#65533;&#709;O#&#65533;-&#65533;2RGPPu&#65533;PSs&#65533;&#65533;PnWQ&#65533;&D&#65533;5&#65533;&#65533;&#65533;&#65533;DnWj$&#65533;&#65533;f/&#65533;y2&#65533;ju&#65533;M&#65533;$nz&#65533;M&#65533;c7{S:&#65533;)TJ&#65533;'&#65533;&#65533;x&#65533;&#65533;&#65533;	8&#65533;6	&#65533;Y&#65533;B)&#65533;U&#441;:&#65533;H&#65533;$1	"USe&#65533;7&#65533;wL&#65533;9o&#65533;&#65533;@&#65533;"&#65533;&#65533;tV&#65533;&#65533;/&#65533;&#17625;&#65533;-&#1395;U&#65533;&#65533;>&#65533;&#65533; d&#65533;X&#65533;&#65533;tK!	&#65533;&#65533;Q PY&#1475;&#65533;+&#65533;&#65533;&#65533;.,y&#65533;&#65533;|&#65533;H&#65533;&#65533;J&#65533;&#65533;{vud&#65533;&#65533;K&#65533;	&#65533;|&#65533;L&#65533;,&#65533;by(+#(Zv&#65533;'-(Q`sDRfs$K&#65533;&#65533;&#610;-
&#65533;D3#C&#65533;	&#65533;&#65533;&#65533;5g1&#65533;A&#65533;E&#65533;3&#65533;N&#65533;P&#65533;&#65533;ARg]&#65533;'Q`gu&#65533;&#65533;5jKD^I&#65533;]E4&#65533;
 P&#65533;U&#65533;D&#65533;&#65533;5Xj&#65533;&#65533;yE&#65533;Rc&#65533;&#65533;]&#65533;&#65533;&#65533;&#65533;7&#65533;&#65533;&#65533;&&#65533;Y(&#65533;&#65533;9:&#65533;&#65533;&#65533;&#65533;&#65533;Sn&#65533;)&#65533;9&#65533;1}jT&#65533;cx&#65533;&#65533;IG&#65533;	&#65533;$1&#65533;i^ U|$(
I&#65533;&#65533;:&#65533;&#65533;Y&#65533;&#65533;&#65533;&#65533;&#65533;&#65533;t!&#65533;Y	&#65533;s!&#65533;rEI&#65533;&#65533;!&#65533;&#65533;a&#65533;&#65533;b&#65533;&#65533;&#65533;&#65533;&#65533;.&#65533;&#65533;&#65533;&#65533;&#65533;&#65533;&#65533;&#65533; &#65533;bp&#65533;&#65533;&#65533;# &#65533;  &#65533;TfJ&#65533;&#65533;i &#65533;R.~e=RK&#65533;&#65533;Z<&#65533;rJm&#65533;K&#65533;*!pW&#65533;d&#65533;&#65533;nj'&#65533;(Oxrq1&#65533;&#65533;9&#65533;&#65533;j&#65533;F.&#65533;&#65533;@9O&#65533;&#65533;s&#65533;D&#65533;&#65533;&#65533;s&#65533;&#65533; &#65533;&#65533;[&#65533;EA&#65533;&#65533;&#65533;&#65533;O&#65533;y.&#65533;t&#65533;3FP;&#65533;&#65533;:&#65533;f'j&#65533;c&#65533;VJf&#65533;JD&#65533;&#65533;e*P1+&#65533;&#65533;G&#65533;A&#65533;&#7237;&#65533;G &#65533;&#65533;&#65533;G&#65533;&#65533;u"I&#65533;tJ1&#65533;Q&#65533;&#65533;&#65533;?)&#65533;v&#65533;G&#65533;tn&#65533;G&#65533;j&#65533;&#65533;L&#65533;:&#65533;&#65533;&#65533;y|&#65533;"&#65533;B&#65533;&#65533;&#65533;q&#65533;&#65533;"&#65533;{&#65533;&#65533;&#65533;!&#65533;R&#65533;a&#65533;Lq&#65533;&#65533;3&#65533;z\&#65533;&#65533;&#65533;c&#65533;/&#65533;&#65533;&#65533;!q>&#1393;&#65533;S&#65533;&#65533;i&#65533;AJ&#65533;&#65533;~(=&#65533;Q=&#65533;S/&#65533;* &#65533;&#65533;-m&#65533;&#65533;Qv/&#65533;S@&#438955;&#65533;i&#65533;/&#65533;&#65533;-&#65533;c&#41317;Q&#65533;&#65533;&#1436;!&#65533;&#65533;jT&#65533;8GB8&#65533;a@&#65533;&#65533;&#65533;&#65533;&#65533;&#65533;&#65533;&#65533;g7&#65533;g<&#65533;&#65533;sCG2;&#1519;&#65533;&#65533;1&#65533;&#65533;N&#389;N&#65533;U &#65533;&#65533;tH&#65533;FW&#65533;&#65533;&#65533;K&#65533;+	*&#65533;&#65533;D&#65533;&#65533;&#65533;_g&#65533;l&#65533;#&#65533;&#65533;&#65533;&#65533;&&#65533;7,&#545;w&#65533;5|&#65533;hi")&#65533;(&&#1500;6M&#65533;	&#65533;&#65533;Y"&#65533;*&#65533;&#65533;&#65533;&#65533;x&#65533;&#65533;&#65533;0&#65533;&#65533;+;&#1140;(&#65533;&#65533;&#65533;8&#65533;&#65533;&#65533;&#65533;-M&#65533;w&#65533;E}|&#65533;Z;"&#65533;&#65533;&#65533;V&#65533;q&#817;&#65533;&#65533;&#65533;zLa&#1351;&#65533;&#65533;{&#65533;{&#65533;&#65533; <$&#65533;&#65533;u.k&#65533;>&#65533;9&#65533;&#65533;X&#65533;rV&#65533;z&#65533;&#65533;&#65533;iK&#65533;&#65533;&#65533;&#65533;&#179930;&#65533;&#65533;&#696;&#65533;9&#65533;<&#65533;I&#65533;<&#65533;)L&#65533;!$&#65533;&#65533;rW&#564;r&#65533;_&#65533;(&#65533;b*}4U&#65533;&#65533;&#65533;a&#65533;n&#65533;s&#65533;&#65533;&#65533;&#65533;aLN&#65533;	&#65533;<Bd&#65533;QO7&#65533;sy&#65533;s;&#65533;&#65533;	&#65533;&#65533;9h;'h:&#65533;#&#65533;\mL#&#65533;&#65533;#h&#65533;N&#65533;&#65533;u#@&#65533;&#65533;?w&#65533;&#65533;s&#741;\:&#699;&#65533;&#65533;h&#65533;R	E6&#65533;&#65533;&"D&#65533;&#65533;w`&#241;&#65533;e&#65533;P&#1230;&#65533;9(&#65533;&#1277;&#65533;H&#65533;&#65533;'&#65533;&#65533;8&#65533;
&#65533;&#65533;&#65533;E&#65533;g"&#65533;W&#65533;&#65533;&#65533;&#65533;&#12152;f-&#65533;Z&#65533;&#65533;&#65533;['Y&#65533;&#65533;&#65533;k>[G&#65533;&#65533;&#65533;%&#65533;'&#65533;$&#65533;B&#65533;&#65533;4	&#65533;c&#65533;&#65533;A&#65533;&#65533;&#65533;!&#65533;&#65533;Q&#65533;&#65533;&#65533;&#65533;&#1994;H&#65533;&#65533;5,&#65533;#?"o/&#65533;&#65533;U&#1554;&#65533;c0&#65533;<6&#65533;&#65533;&#65533;&#65533;I&#65533;&#65533;PVV&#65533;&#1184;&#65533;.Q&#65533;&#65533;&#65533;&#65533;&#65533;D&#65533; &#65533;.&#65533;Z<&#65533;;&#65533;&#65533;\&#65533;&#65533;&#65533; [e&#65533;b*&#65533;&#65533;&#65533;b&#65533;b&#65533;&#65533;>&#65533;&#65533;+&#65533;&#65533;&#65533;&#65533;Y&#65533;&#65533;f,&#65533;z?&#65533;&#65533;nEk&#65533;&#1156;&#65533;&#65533;&#65533;"}J&#65533;bl&#65533;(&#65533;@@&#65533;@{6si\@ms'&#65533;#|&#65533;&#65533;&#65533;&#65533;N&#65533;&#65533;g&#65533;   &#65533;$&#65533;sB'&#65533;S=&#65533;%&#65533; p&#65533;&#65533;&#451;	&#65533;&#65533;&#65533;&#65533;uO&#65533;lB&#65533;Y&#65533;Qu*5`&#65533;7&#65533;&#65533;&_dR&#65533;&#65533;6&#65533;&#65533;t&#65533;7&#65533;&#65533;&#65533;&#1659;M&#65533;$6&#65533;&#65533;r&#65533;(&#65533;&#65533;b&#65533;B&#65533;ar&#65533;&#65533;&#65533;a&#65533;?B&#65533;&#65533;&#65533;&#65533;;7&#65533;1+&#65533;-&#65533;&#65533;&#65533;:e&#65533;&#65533;L*}&#65533;Z&#65533;~&#1371;w&#65533;Ft&#65533;aGzdLE&#65533;`&#65533;&#65533;
&#65533;&#65533;&#65533;ab&#65533;aH&#65533;d5&#65533;V@&#65533;&#65533;gz\i&#65533;P&#65533; &#65533;&#65533;&#65533;M&#65533;J&#65533;&#36277;d&#65533;F&#65533;.&#65533;U&#65533;u&#65533;&#15444;&#65533;/&#65533;J&#65533;&#65533;te&#65533;&#65533;&#65533;&#65533;#&#65533;&#65533;5 Bl&#1930;&#65533;&#65533;&#65533;&#65533;;&#65533;>V&#65533;&#65533;|&#65533;q&#65533;&#65533;&#65533;1U&#65533;:xt+f6&#65533;Z"&#65533;&#65533;&#65533;7-&#65533;/"A&#21121;&#65533;~&#65533;&#65533;k|&#65533;&#65533;g
&#65533;&#65533;&#65533;&#65533;9&#65533;&#65533;&#65533;\$&#65533;@&#65533;&#65533;&#65533;4&#65533;&#65533;&#65533;&#65533;&#65533;&#65533;kA&#65533;&#65533;&#65533;+N&#65533;3!Uux4&#65533;&#345;Wt*&#65533;&#65533;rYT}&#65533;&&#65533;&#65533;8z]&#65533;'&#65533;&#65533;lz&#65533;&#65533;"9K&#65533;&#65533;&#65533;k&#65533;&#65533;&#65533;&#65533;}B&#65533;&#65533;&#65533;&#65533;&#65533;0&#65533;q &#65533;&#65533;&#65533;&#65533;&#1122;0&#850;z_&#65533;&#65533;&#65533;;&#65533;"?&#65533;&#1170;$=&#65533; &#65533;j~&#65533;&#65533;Vo&#65533;W&#65533;&#65533;U&#65533;8&#65533;&#65533;&#65533;&#65533;a&#65533;&#65533;--&#65533;&#65533;&#65533;qJ&#65533;4&#65533;;&#65533;&#48374;&#65533;3&#65533;&#65533;&#65533;je&#1954;&#65533;&#65533;
 &#65533;j&#1939;&#65533;:>&#65533;U&#65533;&#65533;&#65533;\&#65533;&#65533;fY&#65533;4H&#65533;&#1060;+.&#65533;&#65533;&#65533;&#65533;&#65533;+G&#65533;g&#65533;&#65533;(3]&#65533;8#Bf&#65533;\&#65533;	&#65533;&#65533;&#65533;&#65533; P&#65533;n&#65533;&#65533;&#65533;&#65533;g&#65533;~N&#65533;N@&#65533;&#65533;&#65533; ~&#65533;~ h~&#65533;&#65533;&#65533;&#65533;&#65533;T&#1338;U29&#65533;&#65533;&#65533;BO&#65533;Nt?&#65533;&#65533;&#65533;E&#65533;=&#65533;B&#65533;2*s&#65533;&#65533;&#65533;&#65533;BNB$b!$d$FEr&#65533;JR$&#65533;&#65533;&#65533;&#65533;R+&#65533;3&#65533;7$E&#65533;4%&#65533;<&#65533;4%=&#65533;&#65533;&#65533;V=3H&#65533;&#65533;&#65533;3&#65533;'3Gr&#65533;/&#65533;&#65533;D"&#65533;&#65533;m&#65533;&#65533;#&#65533;&#1434;m p&#65533;&#1782;m(&#983;r&#65533;3U
&#65533;P
(&#65533;	&#65533;&#65533;	&#65533;P%7&#65533;&#65533;`&#65533;&#65533;m1A&#65533;&#65533;5&#65533;&#65533;&#65533;&#65533;K&#65533;M_&#65533;&#65533;&#65533;&#65533;&#65533;&#65533;&#65533;1&#65533;&#65533;A	Jv&#65533;&#65533;&#65533;&#65533;&#65533;&#65533;a&#65533;V&#65533;\?&#65533;&#65533;&#65533;&#65533;&#65533;xQ&#1936;&#65533;&#65533;m&#65533;__n&#65533;&#65533; &#65533;&#65533;&#65533;&#65533;{A&#65533;Q&#65533;y_&#65533;"&#65533;&#65533;&#65533;o~&#65533;Y/u &#65533;@&#65533;&#65533;&#65533;&#65533;&#65533;&#65533;&#65533;&#65533;U_&#65533;&#65533;o&#65533;o&#65533;&#65533;S&#65533;&#65533;&#65533;&#65533;E&#65533;Q
d&#65533;&#65533;jQS&#65533;	HQS&#65533;0&#65533;&#65533;&#44159;1&#65533;'&#65533;8&#65533;&#1305;&#65533;&#65533;&#65533;>\&#65533;T&#65533;.KM&#65533;^O&#65533; &#65533;o&#65533;"&#65533; ~&#65533;s&#65533;_&#65533;&#65533;OA&#65533;&#65533;m\&#65533;&#65533;?~p&#65533;> !&#65533;
 &#65533; ,]&#65533; &#65533; @&#65533; &#65533;	H&#65533;&#65533;&#65533;&#65533;*\&#560;&#65533;&#199;#J&#65533;&#65533;0&#65533;&#65533;&#65533;("&#65533;cE&#65533;&#65533;]&#65533;&#65533;HO&#65533;&#65533;8&#65533;c<&#65533;v&#65533;&#307;&#65533;&#65533;I&#65533;&#65533;bZD&#65533;rf&#65533;h2&#65533;$&#65533;&#65533;GN&#65533;&#564;&#65533;&#1255;P&#65533;J&#65533;J&#65533;&#65533;&#1387;X&#65533;j&#65533;&#693;&#65533;&#1519;`&#202;&#65533;h&#65533;&#65533;{&#65533;&#65533;'&#65533;&#65533;&#65533;&#65533;my&#65533;&#65533;vb&#65533; &#65533;$H &#65533;&#65533;K&#65533;&#65533;&#65533;;P&#65533;'&#1586;5&#65533;&#65533;	&#65533;@|&#65533;&#65533;i&#65533;@q&#65533;1&#65533;&#65533;I&#1304;F&#65533;D&#65533;G&#65533;&#65533;&#1322;%&#65533;&#65533;&#65533;B1&#65533;&#65533;o&#41077;n&#65533;h&#65533;&#65533;&#65533;&#65533;&#65533;N&#65533;&#65533;&#65533;&#65533;&#531;+_^pU{&#65533; |&#65533;V&#65533;a&#65533;&#1611;&#65533;^&#65533;y&#65533;m&#65533;&#65533;&#65533;`&#65533;<&#65533;&#65533;A&#178;&#65533;&#65533;l&#65533;l&#65533;_&#65533;it&#65533;&#65533;X;m&#65533;&#65533;./&#65533; &#65533;&#65533;&#65533;&#65533;&#65533;C&#65533;d&#65533;E&#65533;&#65533;&#65533;`F&#65533; &#65533;T&#65533;t-&#65533;&#1798;v&#65533;&#65533; &#65533;(&#65533;$zXt&#65533;&#65533;&#65533;m&#65533;#&#65533;ZUP&#65533;&#65533;v4^^&#65533;)&#65533;&#65533;k&#65533;&#65533;&#65533;jYEa&#65533;	&#65533;&#65533;&#65533;&#65533;	Dh&#65533;8&#65533;^F&#65533;a*:&#65533;&#65533;&#65533;&#65533;E&#65533;:&#65533; 4&#65533;&#65533;&#65533;&#65533;2&#65533; &#65533;&#65533;@&#65533;&#65533;S&#65533;l&#65533;&#65533;&#65533;p&#65533;)&#65533;&#65533;&#65533;&#65533;?g&#65533;&#65533;&#65533;P&#65533;@&#65533;	&#1305;z&#65533;W-@&#65533;"&#65533;^=(&#65533;;&&#65533;%&#65533;
&#65533;&#65533;^A&#65533;	&#65533;z&#65533;**&#65533;?>f&#65533;O&#65533;T&#65533;&#65533;F(*&#65533;Y&#65533;@P&#65533;&#65533;#&#65533;t&#65533;j&#47992;&#65533;&#48060;&#65533;&#285;&#65533;&#65533;&#65533;P&#65533;
&#65533;&#850;1&#65533;&#65533;&#65533;wI&#65533;&#65533;x&#65533;&#65533;&#65533;&#65533;k&#65533;&#65533;?&#65533;&#65533;&#65533;&#65533;&#65533;&#65533;&#65533;?&#65533;&#65533;&#65533;&#65533;?&#65533;&#1670;A&#65533;&#65533;B&#65533;&#65533;&#65533;&#65533;?0&#65533;+5-!&#65533;?, @&#65533;&#65533;&#65533;&#65533;&#65533; ,&#65533;UC&#65533;S&#65533;~t&#65533;AI&#1360;&#65533;?&#65533;H]&#65533;&#65533;@&#65533;"$&#65533;@Hl+&#65533;Z&#1950;&#65533;&#65533;u &#65533;h&#65533;O&#65533;&#65533;@Y&#65533;@&#65533;l&#65533;&#65533;&#65533;*A&#65533;D7&#65533;&#65533;8&#65533;&#65533;&#65533;<&#65533;&#65533;&#65533;Yp[U`P&#65533;&#65533;&#65533;S&#65533;T&#65533;r81A5 &#65533;X7&#65533;&#65533;A&#65533;e&#65533;#&#65533;&#65533;C&#65533;C&#65533;&#65533;&#65533;_&#65533;&#65533;n&#65533;&#65533;`&#65533;&#65533;l&#443;&#65533;&#65533;?&#65533;&#65533;&#65533;&#65533;&#65533;q&#65533;b&#65533;!&#65533;gp&#65533;J&#65533;s&#65533;+bF&#65533;B&#65533;j&#65533;&#65533;@A8q&#65533;&#65533;8&#65533;x&#65533;~&#65533;\&#65533;&#65533;	'o&#65533;&#65533;&#65533;	&#65533;&#257;&#65533;&#65533;&#65533;&#65533;&#65533;d&#400;&#65533;&#65533;&#65533;0&#65533;&#65533;N&#65533;)o&#65533;&#65533;&#65533;)&#65533;&#65533;&#65533;?bp&#65533;8!&#65533;&#65533;g&#65533;<6&#65533;&#65533;&#65533;&#65533;&#65533;N&#65533;&#65533;1&#65533;&#65533;]b &#65533;c&#65533;&#65533;r&#65533;&#65533;u?{&#65533;&#65533;&#65533;A<&#65533;1&#65533;?&#65533;&#65533;&#65533;A&#53422;&#65533;&#65533;@&#65533;gf
&#65533;&#65533;&#65533;!&#65533; &#65533;&#65533;`-`&#65533;&#65533;&#65533;&#65533;&#65533;&#65533;&#1551;$#&#65533;/b&#65533;&#65533;&#65533;&#65533;!&#65533;B,&#65533;3&#65533;&#622;hE&#65533;&#65533;&#65533;a&#65533;<&#65533;&#65533;
v&#65533;&#65533;&#65533;iH&#65533;&#65533;&#256;@&#65533;&#65533;R8|&#65533;&#65533;&#65533;3&#65533;d&#65533;	\<&#65533;Q&#65533;&#65533;u&#65533;&#65533;H KFh&#65533;&#65533;V&#65533;5&#65533;x&#65533;P&#65533;&#65533;* &#65533;&#65533;&#65533;`&#65533;@
 &#65533;&#65533;&#65533;0&#65533;B&#65533;&#65533; &#65533;3&#65533;&#65533;&#65533;&#518;n&#65533;Fw&#65533;&#65533;xF5&#65533;q&#65533;&#65533;&#65533;,&#65533;&#65533;1&#65533;q&#65533;g f@&#65533;n&#65533;&#65533;&#65533;&#65533;&#65533;'&#65533;&#65533;0
A &#65533;p&#65533;%&#65533;a&#65533;&#65533;&#65533;:&#65533;&#65533;&#65533;&#65533;>&#65533;&#65533;4H*P&#65533;&#65533;&#65533;&#65533;#
&#65533; &#65533;D&#65533; &#65533; %PE	4AIA &#1498;C"Z0&#65533;^&#65533;&#65533;C&#65533;&#65533;&#65533;!cA&#128;t03&#65533;@&#65533;;0&#65533;j&#65533; &#65533;&#65533; X1&#65533;b#@EP!V&#65533;&#65533;&#65533;@g8&#65533;)&#65533;&#65533;hB &#65533;&#65533;g*&#65533;&#65533;
&#65533;O8hf:&#65533;&#65533;~&#65533;&#65533;&%!&#65533;&#65533;&#65533;&#65533;&#65533;9&#65533;&#65533;B	b&#65533;&#65533;$&#65533;H/&#65533;&#144;xE&#65533;FM&#65533;h&#65533;	&#65533;&#65533;&#65533;&#65533;P&#65533;&#65533;@j&#65533;&#65533;&#326;j&#65533;&#65533;V?&#65533;&#65533;2Fb&#65533;&#65533;&#65533;e&#65533;G&#65533;fQ&#930;!A`&#65533;&#257;&#65533;K &#65533;&#65533;h&#65533;&#1058;g&#65533;&#65533;&#65533;?&#772;&#65533;&#65533;&#65533;&#65533;[5hA&#65533;
&#65533;&#65533;&#65533;&#65533;&#65533;<
&#65533;p&#65533; &#65533;&#65533;&#560;&#65533;X&#65533;`&#65533;&#65533;p&#65533;&#65533;&#65533;f&#65533;&#65533;&#65533;&#65533;&#65533;&#65533;>p&#65533;+J8&#65533;&#65533;T;&#65533;&#65533;F&#1498;&#65533;&#65533;&#65533;&\&#65533;C4x&#65533;V&#65533;&#65533;@&#65533;&#65533;&#65533;&#65533;G:V&#65533;&#65533;@4oP&#65533;A&#65533;&#65533;&#65533;#&#65533;!M\&#65533;&#65533;&#65533;&#65533;&#65533;X &#65533;&#700;&&	&#65533;YGZ68&#551;J(&#65533;&#65533;&#65533;T&#65533;&#65533;&#65533;?
&#65533;&#65533;3&#65533;&#65533;7&#65533;&#1540;&#65533;&#65533;.U`?&#1345;@ &#65533;&#65533;&#65533;X &#65533;H	Wd&#65533;&#65533;i?&#65533;"&#65533;&#65533;&#65533;&#65533;|&#1025;0IKjP&#65533;&#65533;&#65533;,I&#157;,&#65533;&#65533;`3&#65533;[&#65533;V&#65533;&#65533;m?yD&#1216;&#65533;&#65533;&#1604; ^o&#65533;&#65533;&#65533;&#65533;Ak$-&#65533;M&#65533;p&#65533;&#65533;/0&#65533;&#65533;
O&#65533;&#65533;H&#65533;&#978;&#65533;&#65533;'^h&#65533;&#65533;&#65533;&#65533;&#65533;&#65533;&#65533;A&#65533;W&#65533;&#65533;&#65533;=&#65533;&#65533; ~T|&#65533;}&#65533;&#65533;&#65533;se&#65533;Y&#65533;*&#1587;&#65533;d&#65533;b%	`w&#65533;&#65533;v&#65533;&#65533;	@i&#65533;&#65533;&#65533;4)&#65533;&#65533;T&#65533;&#65533;&#65533;b&#65533;&#65533;&#65533;&#65533;&#65533;&#65533;,&#65533;d&#65533;m&#65533;&#65533;&#65533;&#65533;1,S&#65533;&#65533;&#65533;`&#65533;&#65533;&#970;Ev&#65533;&#65533;&#65533;~>R&#65533;&#65533;&#65533;V&#65533;&#65533;A &#65533;?&#65533;!&#65533;$)h@0&#65533;B&#65533;&#960;&#65533;s&#65533;&#65533;f&#65533;&#65533;d  &#65533;&#65533;&#1761;&#65533;&#1218;P&#65533;
&#65533;&#65533;8&#1166;&#65533;	&#65533;
g&#65533; 2-}t&#65533;&#65533;&#65533;&#65533;G&#65533;&#65533;1&#65533;&#65533;&#65533;k &#148;!&#65533;U&#65533;VC&#65533; &#65533;&#65533;&#65533;C&#65533;@#&#65533;&#65533;`>&#65533;&#65533;&#65533;lx&#65533;&#65533;  &#65533;&#65533;&#65533;&#65533;&#65533;E&#65533;,`&#65533;&#65533;&#65533;"&#65533;&#65533;&#65533;H4&#65533;&#65533;@c&#65533;@&#65533;\&#65533;!v&#65533;&#65533;&#65533;&#65533; 5"&#65533;I&#65533;&#65533;&#65533;&#65533;0&#65533;&#65533;LX&#65533;`&#65533;&#65533;&#65533;%$&#65533;H?&#65533;&#65533;&#65533;i&#65533;&#65533;10Ob+B&#65533;&#662; &#65533;8L8&#65533;c+\&#65533;%l&#65533;	&#65533;&#65533;Yi&#65533;v&#65533;&#65533;&#364;f'

&#65533;7&#65533;8;&N&#65533;Zh&#65533;&#65533;&#65533;A&#65533;b&#65533;`&#65533;&#65533;&#65533;=9&#65533;&#65533;&#338;K&#65533;~&#65533;0&#65533;+]&#65533;&#65533;&#65533;&#65533;V&#65533;@&#65533;&#65533;&#65533;&#65533;&#65533;&#65533;&#65533;H&#65533;b/j&#65533;~{>&#65533;&#65533;'&#65533;&#65533;PA&#65533;?&#65533;@h&#65533;d&#65533;U&#65533;z&#65533;&#65533;v&#65533;&#65533;&#65533;&#65533;z&#1467;&#65533;&#65533;P#$&#65533;&#65533;&#65533;&#65533;&#65533;&#65533;mYZ&#65533;!&#65533;/&#65533;$&#65533;&#65533;&#65533;]k&#65533;
o&#65533;&#65533;&#65533;&#65533;&#65533;;*&#65533;K&#65533;MO&#65533;[&#65533;&#65533;_b&#65533;T&#65533;&#65533;&#65533;iU^&#65533;&#65533;&#65533;&#65533;&#65533;G&#65533;&#1856;&#65533;k&#65533;` &#65533;&#1952;N&#65533;&#65533;&#65533;	&#65533;t&&#65533;
rE&#65533;&#65533;g&#65533;D&#65533;\&#261;
&#65533;<r<1`&#65533; 2&#65533;&#65533;&#65533;z&#65533;&#65533;`&#65533;&#65533;@&#65533;)Df&#65533;~&#65533;gr&#65533;&#65533;V&#65533; @$&#65533;&#65533;fj@&#65533;G&#65533;\&#65533;/&#65533;&#65533;&#65533;&#65533;S&#65533;&#65533;&#65533;=&#65533;q&#65533;c&#65533;|&#65533;&#65533;`F&#65533;&#65533;&#65533;&#65533;b&#65533;X&#65533;&#65533;&#65533;&#65533;2&#65533;&#65533;H@L&#65533;&#65533;H&#65533;$&#65533; Z&#65533;eR&#65533;&#65533;&#65533;4(&#65533;&#65533;&#484;X&#65533;tnE&#65533;G+&#65533;&#65533;TR&#65533;&#65533;>1&#65533;,Qas&#65533;&#65533;g&#65533;&#65533;\u&#65533;5Ogm&#65533;TzNv&#65533;ffGp7=Hf&#65533;g_&#65533;&#65533;Y&#65533;u^Gh;8&#65533;&#65533; &#65533;!j&#65533;&#65533;&#65533;0$&#65533;&#65533;-8 &#65533;&&#65533;&#65533;&#65533;v&#65533;&#65533;&#65533;,$C*)&#65533;ai-&#65533;"4&#65533;sj&#65533;&#65533;&#65533;|G{&#65533;.+&#65533;6&#65533;!X&#65533; QBPS&#65533;l&#65533;
3c&#65533;&#65533;&#65533;&#65533;+&#65533;  &#65533; i&#65533;&#65533;`9&#65533;p9&#65533;M&#65533; &#65533;&#65533;&#65533;&#65533;-&#65533; ;>` sPC&#65533;Uqo&#65533;O&#65533;&#65533;&#65533;&#65533;na&#1104;#yW&#65533;U&#176;&#65533;P&#65533;63&#65533;P&#65533;&#65533;lpl&#65533;&#65533;&#65533;6&#65533;&#65533;k&#65533;&#65533;(0 k&#65533;&#568;&#65533;`&#65533;A&#696;"0&#65533;&#65533;&#65533;&#65533;&#65533;
^&#65533;IU&#65533;:&#65533;&#65533;&#65533;&#41486;U"&#65533;5&#65533; j&#65533;&#65533;
&#65533;6h&#65533;P!&#65533;&#65533;&#65533;&#65533;!2&#65533;6H&#65533;&#65533;&#65533;'-&#65533;s&#65533;&#65533;&#65533;:g>p&#65533;:&#65533;&#65533;:o&#65533;J&#65533;B0  &#65533;&#65533;&#65533;&#65533;&#65533;&#65533;~&#65533;t&#65533;UE1ht&#65533;+&#65533; 7&#65533;M&#65533;x*&#65533;53&#65533;&#65533;&#65533;Fh]&#65533;'&#65533;h}pu&#65533;vu9I&#65533;&#65533; &#65533;&#65533;!&#65533;&#65533;&#65533;&&#65533;o&#65533;"&#65533;g4&#65533;s,&#65533;] &#65533;&#65533;&#65533;(&#65533;!&#65533;^{xi~&#65533;'F#&#65533;#&#65533;&#65533;Q&#65533;&#65533;}&#65533;b&#65533;A/&#65533;wA@xp._i&#65533; &#65533;6&#65533;&#65533;#&#65533;&#65533;&#65533;P&#65533;t+&#65533;ysVm! j&#65533;&#65533;;&#65533;UB&#65533;#&#65533;&#65533;&#65533; ``O&#65533;I
&#65533;Y80&#65533;&#65533;B't&#65533;`
`&#65533;o9&#65533;&#65533;,&#65533;"C7&#65533;@&#65533;&wpeqb&#65533;&#65533;T&#65533;`&#65533;&#65533;&#65533;
&#65533;&#1026;&#65533;&#65533;I&#65533;%N&#65533;&#65533;&#65533; &#65533;&#65533;H	"&#65533;	&#65533;y" &#65533;hE6&#65533;&#65533;`j$&#65533;w&#65533;&#65533;&#65533;& &#65533;&#65533;9&#65533;&#65533;	/&#65533;)&#65533;0&#65533;&#65533;&#65533;V&#65533;!ua &#65533;`w(&#65533;&#65533;7&#65533;&#65533;`o&#65533;nfua&#65533;&#65533;&#65533;gD YxK&#65533;aC&#65533;H	&#65533;&#65533;g&#65533;&#65533;&#65533;x&#65533;&#65533;"  &#65533;3 &#65533;
&#65533;'&#65533;&#65533;&#65533;&#65533;hQvT7ud&#65533;&#65533;=&#65533;u&#65533;&#65533;N&#65533;  &#65533;&#65533;'&#65533;]o&#65533;&#65533;o3]&#65533;#&#65533;aS&#65533;6&#65533;&#65533;0Xy&#65533;&#65533;
&#65533; &#1237;]&#65533;g&#65533;&#65533;&#65533;&#65533;#%vy&#65533;&#65533;P&#65533;&#65533;p.\&#65533;%&#65533;&&#65533;&#65533;&#65533;(&#65533;\*2@*&#65533;Q"&#1702;a&#65533;
&#65533;z&#65533;&#65533;&#65533;&#20768;&#65533; y&#1687;-`&#65533;&#65533;V&#65533;|&#65533;[&#65533;VhT&#65533;A&#65533;&#65533;&#65533;&#65533;P
&#65533;&#384;=&#65533;]`zB&#65533;  &#65533;Ej" &#65533;@&#65533;@^Bf&#65533;%&#65533;&#65533;&#65533;&#65533;`&#65533;&#65533;
&#65533;&#65533;	&#65533;PI&#65533; &#65533; I&#65533;	&#65533;$%`&#65533;&#65533;&#65533;&#65533;&#65533;"&#65533;& &#65533;&#65533;)&#65533;)&#65533;&#27230;&#65533;*&#65533;&#32798;aR&#486;&#65533;&#65533;l&#65533;	&#65533;&#65533;&#65533;Y&#65533;&#65533;&#65533;&#65533;d	Rf&#65533;1&#65533;&#65533;&#65533;&#65533;s@-&#65533;&#65533;30&#65533;$;8&#65533;i&#65533;&#65533;
0I&#65533;$&#65533;N&#65533;&#65533;
&#65533;&#65533;p&#65533;&#65533;&#65533;&#65533;! $&#65533;&#65533;)&#65533;&#65533;&#65533;&#65533;@:&#65533;&#65533;&#65533; &#65533;+&#65533;n&#65533;.:u-&#65533;&#65533;&#65533;hO&#65533;2
!z7ziUB&#65533;1&#65533;&#65533;iC&#65533;^&#218;@&#65533;5 5&#65533;BQI&#65533;&#65533;&#65533;&#65533;&#65533;&#65533;D$&#65533;&#65533;oYu	*&#65533;2&#65533;vi7&#65533;#&#65533;&#65533;P*S!&#65533; &#65533;H&#65533;F&#65533;[&#65533;&#65533;&#65533;&#65533;G&#65533; &#65533;&#65533;!&#65533; @&#65533;&#65533;u&#65533;{&#65533;&#65533;&#65533;
&#65533;Q&#65533;yO`gN@K%&#1026;&#65533;&#65533;N&#65533;&#1617;P&#65533;&#65533;Ks0Y&#65533;E 
.&#65533;j&#65533;GM&#65533;)&#65533;&#65533;&&#65533;&#65533;&#65533;&#65533;Y&#65533;&#65533;`&#65533;`&#65533;&#65533;&#65533;&#65533;p 
T&&#65533;&&#65533;&#65533;d9&#65533;T9XCP
`{&#65533;&#65533;% &#65533;&#65533;@&#65533;h&#65533;&#65533;	&#65533;p&#65533;&#65533;&#65533;&#65533;&#65533;&#65533;&#65533;#` & &#65533;&#65533;&#65533;&#65533;l
&#65533;&#65533;&#65533;&#65533;e&#65533;&#65533;&#65533;I&#65533;&#65533;&#1929;&#65533;&#65533;h}@&#65533;p+&#65533;&#65533;`I&#65533;&#65533;&#65533;Z'&#65533;&#65533;&#65533;7B&#65533;&#65533;Z&#65533;&#65533;&#65533;&#65533;`Z&#65533;(A&#65533;-&#65533;&#65533;:J JP&#65533;&#65533;R&#65533;Q
&#65533;]1&#65533;Np&#65533;&#65533;vMk&#65533;&#65533;&#65533;AI&#65533;[7A&#65533;uKR&#65533;Mk&#65533;&#65533;&#65533;:&#65533;&#65533;&#65533;VB&#65533;&#65533;:&#65533;&#65533;-&#65533;&#65533;x!&#246;&#65533;x&#65533;&#65533;b&#65533;&#65533;[*Z{&#65533;&#65533;&#65533;%b&#65533;)	8&#65533;F&#65533;6+&#65533;(#&#65533;#&#65533;&#65533;&#65533;GDM%&#65533;&#65533;2/&#65533;%Y/*&#65533;&#65533;`&#65533;hgq&#65533;&#65533;Sb[z&#65533;`&#65533;&#65533;&#65533;&#65533;&#65533;&#65533;&#65533;&#65533;&#65533;&#65533;&#65533;&#65533;&#65533;&#65533;&#65533;&#65533;&#65533;
W\&#65533;`&#65533;`	&#65533;@&#65533;d%a}H&#65533;&#65533;WC#}&#1799;d0t&#65533;!&#65533;,&#65533;&#65533;&#65533;q&#65533;
&#65533;D^&#65533;[&#65533;&#65533;H&#65533;K &#65533;x&#65533;d	&#65533;N&#1065;&#65533;&#65533;	&#65533;@Q&#1538;r&#65533;Y&#1496;&#65533;m&#65533;I&#1296;&#65533;&#65533;&#65533;&#636;&#65533;,&#65533;&#636;&#65533;&#1614;&#65533;(&#65533;&#1038;&#65533; &#1003;&#65533;&#65533;5&#65533;&#65533;0]&#65533;&#65533;'&#65533;5&#65533;.&#65533;8t&#65533;&#65533;&#65533;&#65533;&#65533;z&#65533;&#65533;	0&#65533;<A&#65533;&#65533;&#65533;$&#65533;+&#65533;8&#65533;&#65533;&#65533;&#65533;&#65533;p&#65533;p&#65533;&#65533;&#65533;&#65533;P\&#65533;t&#65533;q&`O&#65533;&#65533;\&#65533;&#65533;&#65533;&#65533;&#65533;:)&#65533;&#65533;&#65533;M&#65533;&#65533;	q g&#65533;&#65533;0&#65533;F&#65533;&#65533;&#65533; &#65533;!%&#65533;D&#65533;&#65533;&#65533;v&#65533;.&#65533;&#65533;#&#65533;ti&#65533;&#65533;"6&#65533;AQ&#65533;B&#65533;&#65533;'(&#65533;&#65533;&#65533;EG&#65533;&#65533;Q&#480;&#65533;_&#1745;&#65533;Y !-&#65533;6&#65533;yX&#65533;&#65533;2&#58120;&#65533;&#65533;P&#65533;&#65533;@T1&#65533;&#65533;&#65533;&#65533;%P8Z&#65533;%&#65533;	^, &#65533;
&#65533; n`	@v U&#65533;&#65533;na.Bw&#65533;WD&#1242;|&#65533;%e&#65533;&#65533; w&#65533;M&#65533; &#65533;&#762;&#65533;@KU@&#65533; I&#65533;&#65533;J>&#65533;:&#65533;&#65533;&#65533;
&#65533;&#65533;&#65533;&#65533;&#603;&#65533;&#65533;&#65533;s &#65533;&#65533;P&#65533;w&#65533;&#65533;)&#648;&#65533;F&#65533;&#65533;&#65533;&#65533;&#65533;&#643;&#65533;&#65533;&#65533;E&#65533;&#65533;&#65533;4&#65533;&#65533;&#65533;&#65533;F$g&#1605;&#65533;Ba#&#65533;&#65533;7&#65533;(&#65533;+&#65533;&#65533;C  &#65533;&#65533;C&#65533;8&#65533;<Q@?1I&#65533;&#65533;&#65533;\OQ0I&#65533;)&#65533;E&#65533;'&#65533;"&#65533;&#65533;7&#65533;&#65533;Mk&#1816;&#65533;&#65533;&#65533;&#65533;F&#65533;&#65533;&#65533;m&#65533;&#65533;%  "&#65533;I{wI&#65533; &#1485;2&#65533;&#65533;&#65533;F*JJ&#65533;W&#65533;&#65533;BZ&#65533; &#65533;#&#65533;MG&#65533;_&#65533;&#65533;&#65533;'S."&#65533;bC4&#65533;&&#65533;-C&#65533;C4&#65533;y&#65533;w&#65533;&#65533;2Y0h&#65533;.A&#65533;&#65533;&#65533;h&#65533;&#65533;/&#65533;/&#65533;p&#65533;P&#65533;P`&#65533;&#1047;1&#65533;&#65533;u&#65533;3&#65533;&#65533;&#65533;&#65533;*&#65533;=W@P
iy&#65533;]&#65533;&#51821;
&#65533;oa&#65533;<&#65533;,a &#65533;>`&#65533;&#65533;&<&#65533;&#65533;&#65533;KA,&#65533;l&#65533;Q&#65533;7;RP&#65533;&#65533;&#65533;&#65533;&#65533;&#65533;M&#1480;` &#65533;&#65533;K&#65533;4&#65533;&#65533;Md&#65533;&#360;p&#65533;&#65533;
&#65533;@K&#65533;$&#65533;J&#65533;&#65533;&#65533;4%&#65533;f&#65533;&#65533;&#65533;d&#65533;!	h 	&#65533;0)N4&#65533;L0&#65533;&#65533;&#1644;&#65533;&#65533;&#65533;&#65533;&#65533;&#65533;&#65533;IX@`v!&#65533;j&#65533;r&#65533;&#65533;ds.[5n\&#65533;&#65533;=#&#65533;"  aP^&#65533;<&#65533;!8&#65533;K?&#65533;&#1048; &#563;&#65533;`&#65533;&#1548;<E&#65533;&#65533;<&#65533;
qm	!&#65533;&#65533;&#65533;&#65533;&#65533;&#742;@qK&#65533;&#65533;&#65533;X&&#65533;u&#65533;>&#65533;&#65533;&#65533;_&#65533;QF{T&#65533;q &#65533;&#65533;CQ&#616;&#65533;]&#65533;2&#65533;BTS&#65533;u&#65533;&#65533;K&#65533;}&#1744;0na)&#65533;aoka&#738;&#65533;}|&#65533;G&#277;G$/Y &#65533;&#65533;&&#65533;&#65533;&&#65533; z{`&#65533;&#65533;&#65533;0&#65533;2e&#65533;&#65533;^&#65533;.&#65533;&#65533;&#65533;2&#65533;&#65533;&#65533;0&#65533;}&#65533;U&#16524;&#65533;A&#65533;&#65533;&#65533;1i&#65533;&#65533;&#65533;&#65533;%Q&#65533;&#65533;
&#65533;< &#65533;&#65533; 01p|$6&#65533;wg&#65533;&#65533;&#65533;&v $ &#65533;c&#65533;&#65533;P&#65533;&#65533;&#65533;2&#65533;`&#65533;&#65533;&#65533;&#779;`*&#65533;&#65533;0&#65533;&#65533;&#65533;&#65533;&#65533;&#65533;* &#65533;&#65533;u&#65533;&#65533;&#65533;,&#65533;\&#65533;8q0&#65533;0!&iA&#65533;&#65533;e&#65533;ld&#65533;%&#65533;&#1035;&#65533;&#1083;&#65533;&#65533;]&#65533;7@e+'Yl&#65533;]&#65533;A`4&#65533;D&#65533;P8pK&#65533;&#65533;&#65533;|&#41791;&#65533;&#65533;&#65533;&#65533;,&#65533;&#65533;&#65533;&#65533;+&#65533;&#65533;	&#65533;l&#65533;^&#65533;=&#65533;4&#65533;U	p&#65533;&#65533;4&#65533;&#65533;#&#65533;&#65533;&#65533;&#65533;&#65533;&#65533;&#65533;&#65533;&#65533;&#65533;\&#65533;^i|&#65533;&#65533;PL)&#65533; C&#65533;>R5&#65533;1GA&#65533;&#65533;&#65533;&#1961;&#65533;&#65533;M^&#65533;+&#65533;&#65533;&#65533;&#65533;&#65533;##}&#65533;&#65533;&#65533;r1&#65533;&#65533;&#65533;6H+/?E*z=3
&#65533;&#65533;&&#65533;&#65533;&#65533;q&#65533;zTG	
&#65533;1`&#65533;1&#65533;r6&#65533;&#65533;&#65533;&#65533;R&#65533;I&#65533;AVs&#65533;"&#65533;/&#65533;"&#65533;&#65533;E&#65533;#&#65533;G;v&#65533;&#65533;&#65533;&#65533;E&#65533;&#65533;"&#65533;#!&#65533;&#65533;T&#65533;/&#767;l.&#65533;aB &#65533;?B&#65533;&#65533;&#65533;&#65533;i&#65533;O,&#65533;&#65533;8XT&#65533;&#65533; D&#65533;d
t&#65533;i &#65533;&#65533;E&#65533;&#65533;&#65533;A={&#65533;&#65533;&#1098;U&#65533;&#65533;qS&#65533;&#65533;sp&#65533;&#65533;buJ0&#65533;&#65533;&#65533;3&#65533;8&#65533;&#65533;Cg&#65533;&#65533;X(P&#65533;&#59340;8^`B&#65533;6&#65533; &#65533;3&#65533;&#65533;&#1992;D&#65533;"&#65533;U&#65533;&#65533;&#65533;i(&#65533;&#400;&#65533;(&#65533;&#65533;)&#65533;&#65533;&#65533;EE=&#65533;&#65533;p&#65533;&#2006;&#65533;&#65533;&#65533;jZ4&#65533;&#65533;l&#65533;&#65533;|&#1825;&#65533;&#65533;&#65533;o&#65533;&#65533;&#65533;'^&#65533;&#65533;&#65533;&#65533;<&#65533;`N`&#65533;&#65533;&#61758;w&#65533;&#65533;c&#65533;&#65533;&#65533;&#65533;&#65533;&#65533;&#65533;nW&#65533;&#65533;1&#65533;&#65533;&#511;&#65533;$&#65533; &#65533;&#65533;?9&#65533;&#65533;&#65533;1&#65533;&#65533;&#65533;iP&#65533;o>&#65533;&#65533;z&#65533;.&#65533;a?&#65533;$*&#65533;&#65533;*&#65533;&#65533;!N0&#65533;x&#65533;&#65533;&#65533;xP&#65533;&#65533;GJ&#65533;&#65533;&#65533;H4&#38037;z&#65533;aD#&#65533;(*D&#65533;&#65533;&#65533;j&#65533;&#65533;Fs&#65533;qG{<h&#65533;&#65533;"&#65533; A&#648;&#65533;&#65533;k&#65533;&#65533;Z0j&#65533;[&#65533;(]&#65533;&#65533;&#65533;
&#65533;&#65533;&#65533;&#65533;&#65533;&#65533;&#65533;1&#65533;  &#65533;"0`G&#65533;&#65533;!&#65533;x8!@&#65533;>&#65533;&#65533;&#65533;C!$;&#65533;y&#292;&#65533;&#65533;&#65533;&&#65533;&#65533; &#65533;>&#65533;a&#65533;&#65533;A&#65533;)&#65533;H#=&#65533;&#65533;>n&#65533;&#65533;&#65533;L&#65533;&#210;&#65533;	&#17027;(&#65533;&#65533;[&#65533;&#65533;&#65533;A&#65533;&#65533;&#65533;<&#1194;U&#65533;&#65533;&#65533;&#65533;&#65533;&#65533;&#65533;,W&#65533;!&#65533;,]I(&#65533; &#65533;d&&#65533;&#65533;&#65533;&#576;&#65533;iS&#65533;&#65533;&#65533;:/&#65533;&#65533;&#65533;&#65533;&#65533;`&#65533;|B&#65533;&#65533;
p@O&#65533;SD1R&#242;K*@&#65533;O8B	$&#65533;&#65533;Q|&#65533;&#65533;&#65533;4&#65533;w`&#65533;s&#65533;,&#65533;&#65533;2*B&#65533;+
:&#65533;&#65533;&#65533;
 VY&#65533;&#65533;)*o&#65533;"&#65533;&#65533;R&#65533;&#65533;&#65533;"&#65533;i&#65533;@&#65533;=(&#65533;&#65533;&#65533;&#65533;&#65533;.H.&#65533;?&#65533;H&#65533;&#65533;&#65533;:A>z&#65533;&#65533;&#65533;&#65533;q&#65533;RZ&#65533;D&#65533;Z&#65533;#&#65533;&#65533;h&#65533;&#65533; &#65533;5
&#65533;&#65533;k&#65533;&#65533;&#65533;8 M&#65533;&#65533;~;&#26292;&#65533;&#65533;Q*&#65533;&#65533;&#65533;Y&#65533;&#65533;S&#65533;&#65533;&#65533;<"&#65533;&#65533;X&#65533;&#65533;L!0PC&#65533;&#1063;+&#65533;&#65533;91&#65533;&#65533;h&#65533;&#65533;&#65533;&#65533;&#65533;&#65533;&#14680;&#65533;j&#65533; &#65533;&#65533;<&#65533;c&#342;&#65533;"ERJ@&&#65533;&#65533;&#65533;&#65533;+&#65533;&#65533;M&#65533;[n&#65533;}J&#65533;Y&#65533;5&#65533;&#65533;&#65533;;6`&#65533;&#65533;&#65533;&#65533;[&#65533;&#1667;&#65533;&#65533;&#65533;"&#322;I&#65533;T &#65533;&#65533;&#65533;&#65533;+Dz&#65533;&#1764; v&#65533;g&#65533;8&#65533;&#65533;o&#65533;&#65533;Eh`&#65533;pw&#65533;&#1340;7&#1683;!q@T (&#65533;&#65533;&#65533;j&#65533;&#65533;&#65533;y&#65533;&#65533;&#65533;D&#65533;;E	&#65533;?f&#1038;&#65533;&#65533;&#65533;	&#65533;&#65533; n&#65533;06fp8&#65533;&#65533;v&#65533;r&#65533;&#65533;&#65533;bS&#65533;&#65533;s:(B&#65533;,&#65533;X&#65533;l|&#65533;6h&#65533; 4&#65533;&#65533;v&#65533;*&#65533;&#65533;&#65533;&#1028;&#65533;&#65533;&#65533;M &#65533;&#65533;OQpv&#65533;&#65533;&#65533;Go&#65533;&#65533;&#65533;&#65533;&#65533;&#65533;(&#65533;&#65533;{>b
&#65533;TA$&#65533;&#65533;&#65533;A4&#65533;&#65533;J&#65533;&#456;Vr&#65533;,d&#65533;K3&#65533;&#65533;HT&#65533;T4e
&#1160;M&#65533;4xG<&#65533;Q&#65533;&#65533;)&#65533;@&#65533;6A&#65533;&#65533;Hm&#65533;&#65533;&#65533;&#65533;k&#65533;mp&#65533;+&#65533;&#65533;&#65533;)&#65533;b&#65533;&&#65533;1&#65533;pJ R&#1060;&#65533;.xbN&#65533;i&#65533;?b1&#65533;&#400;&#65533;Fb&#65533;	$&#65533;&#65533;;0A&#65533;&#65533;&#65533;X;&#65533;&#65533;&#65533;U&#65533;&#65533;8&#65533;Q&#65533;&#65533;G&#65533;&#1172;)moJZ&#65533;?Je&#65533;w&#65533;c8h ^&#65533;&#65533;&#65533;&#65533;&#65533;&#65533;&#65533;M &#65533;0&#65533; 0&#65533;&#65533;&#65533;x&#65533;&#65533;&#65533;$ 1&#65533;e&#65533;&#65533;&#65533;&#65533;X&#65533;w&#65533;	 &#65533;&#65533;p&#65533;6y&#65533;|/P&#65533;&#712;&#65533;&#65533;
&#65533;&#65533;J&#65533;!z &#65533;&#65533;&#915;.&#65533;&#65533;p;sh&#65533;&#65533;&#65533;DpA ,&#65533;&#65533;q&#65533;&#65533;&#65533;&#65533;H&#65533;?
&#65533;&#65533;b&#65533;+&#1379;&#65533;&#65533;a&#65533;:&#1009;QY&#1564;&#65533;,&#65533;7%&#65533;A&#57392;&#65533;&#65533;<E&#1088;*p&#65533;&#65533;q &#65533;&#65533;&#65533;b&#65533;TA&#65533;9P&#65533;&#65533; &#65533;d&#65533;?&#65533;j'&#65533;&#65533;3&#65533;&#65533;B&#65533;&#65533;b&#224;&#65533; &#65533;
#&#65533;A{.&#65533;2&#65533;&#65533;&#65533;=9&#65533;G-&#65533;S&#1347;&#65533;%IE&#65533;&#65533;7&#65533;H&#65533;&#65533; (2&#65533;L&#65533;b&#65533;&#65533;&#65533;	X&#65533;X&#65533;F&#65533;G#&#65533;&#65533; ([&#65533;"e&#1424;H
&#17542;&#65533;&#65533;&#65533;l&#65533;&#65533;&#65533;&&&#65533;R&#65533;g*b&#65533;&#65533;&#65533;&#65533;6&#65533;<&#65533;<8&#65533;&#65533;&#65533;(0!>7&#65533;1,"WF&#65533;B&#65533;&#65533;&#65533;&#65533;&#1597;&#65533;@&#65533;&#65533;&#65533;%Q&#65533;>/&#65533;&#65533;u&#65533;&#65533;&#738;HL-&#65533;&#65533;&#65533;&#65533;&#65533;pZ&#65533; &#65533;z&#65533;&#65533;pN4&#65533;&#65533; q&#1062;&#65533;&#65533;&#65533;AP!&#65533;UgU&#65533;&#65533;*p&#65533;&#65533;&#65533; &#65533;&#65533;Nr&#65533;&#65533; &#65533;&#65533;HA&#65533;f&#65533;^(F3&#65533;&#65533;&#65533;&#65533;^x&#65533;!X!0F&#65533;w&#65533;|`&#65533; &#65533;X&#65533;&#65533;&#65533;&#65533;&#65533;r&#65533;&#65533;@JYP&#65533;&#65533;&#65533;9H&#65533;&#65533;&#65533;V&#65533;a&#65533;@&#65533; h bp`&#65533;q &#65533;7&#65533;E&#65533;&#65533;e&#65533;vqGvFTm&#65533;vF(&#65533;+&#65533;P&#65533;'&#65533;rN&#65533;&#65533;&#65533;&#65533;&#65533;78&#65533;i&#65533;&#65533;*J.&#65533;&#65533;&#65533;&#65533;&#65533;Q&#65533;]8p*&#65533;&#65533;o&#65533;@&#65533;&#65533;&#1073;(x&#65533;&#65533;&#65533;g&#65533;?&#65533;&#65533;M&t&#65533;-&#65533;$&#65533;&#65533;&#65533;&#65533;&#65533;y&#65533;&#65533;A@&#65533;#]&#65533; &#65533;g&#1676;3Z+C&#65533;Jps&#65533;EF&#65533;
&#65533;-&#65533;&#65533;	&#65533;p3&#65533; $&#65533;0b,&#65533;&#65533;!&#65533;&#65533;`#rq|&#65533;6N
&#65533;%&#65533; St&#65533;(&#65533;&#65533;"&#65533;&#65533;&#65533;#(&#65533;&#65533;0k&#65533;2m&#65533;&#65533;E &#65533;&#65533;&#65533;&#65533;  &#65533;&#65533;&#65533;x&#65533;@&#65533;&#65533;&#510;&#65533;&#158;@"&#65533;4T&#65533;&#65533;>U&#65533;&#65533;)4Pa&#65533;|g:}&#65533;&#65533;&#65533;f,JO&#65533;&#65533;&#65533;r&#65533;&#65533;&#65533;&#65533;&#65533;&#65533;|3&#65533;&#65533;&#65533;&#65533;&#65533;&#65533;X&#65533;&#65533;&#65533;1&#65533;H0&#65533;,*&#65533;&#670;&#65533;&#65533;:&#65533;!(&#65533;;H&#65533;&#65533;&#65533;&#65533;&#65533;&#65533;@6	&#65533;&#65533;m.&#65533;J&#65533;&#65533;S&#65533;&#65533;A:&#1141;&#65533;&#65533;V +&#65533;Qf&#65533;&#65533;-d&#65533;-&#65533;nQ&#65533;&#65533;&#65533;&pB&#65533;&#65533;&#65533;&#65533;tSa&#65533;&#65533;&#65533;&#65533;*&#65533;&#65533;U&#65533;&#65533;&#65533;qf&#65533;&#65533;a &#65533; S!F&#65533;$!sI&#65533;#&#65533;F&#65533;&#65533;h&#65533;^]t&#65533;a&#65533;&#65533;[n&#65533;w&#65533;&#65533;&#65533;&#65533;<n&#65533;H?^&#65533;&#65533;&#65533;&#65533;&#65533;?(}jgxg&#65533;.&#65533;*&#65533;)]$ &#65533;B&#65533;E\&#65533;:m(b&#65533;\&#65533;&#65533;&#65533;xA&#65533;:n &#65533;2&#65533;*&#65533;&#65533;&#65533;!&#65533;@8&#65533;8&#65533;P&#65533;&#65533;L&#65533;V&#65533;&#65533;,c&#65533;J&#65533;&#65533;?@ &#65533;u" &#65533; &#65533;&#65533;; &#65533;&#65533;f[ &#65533;b&#65533;&#65533;Y&#65533;{&#65533;S~&#65533;C7&#65533;}y&#65533;&#65533;z&#65533;&#65533;;&#65533;&#65533;8&#65533;&#65533;&#65533;D&#65533;&#65533;@ &#65533; L 
`&#65533;&#65533;&#65533;&#65533;&#65533;&#65533; &#65533;&#65533;&#65533;&#65533;&#65533;`&#65533;&#65533;&#65533;&#65533;&#65533;"&#65533;8&#65533;&#65533;&#65533;&#65533;>X&#520;&#65533;h+&#65533;@?&#65533; Z &#65533;&#65533;&#65533;;&#65533;&#65533;K&#65533;&#65533;&#65533;&#65533;&#65533;&#1273;H&#65533;&#65533;c&#65533;T&#65533;&#1536;?&#65533;&#65533;
&#65533;&#562;&#50317;&#65533;&#65533;A-&#65533;2&#65533;!
&#65533;&#65533;T`H&#65533;`&#65533;
&#65533;!&#65533;%\&#65533;&#65533;$&#65533;z&#65533;{&#65533;&#65533;&#65533;&#65533;8&#65533;d&#65533;&#65533;&#65533;&#65533;~&#65533;&#65533;9&#65533;&#65533;&#65533;&#65533;&#65533;&#1025;&#65533;P	&#65533;&#65533;(&#65533;&#65533;2&#65533;D&#65533;&#65533;CD&#65533;&#65533;5D#LC&#65533;&#1061;&#65533;8A?&#65533;&#65533;&#65533;(#q4F&#65533;&#65533;&#65533;S<E&#748;A4&#65533; )&#65533;&#65533;&#65533;&#65533;p&#65533;@,&#65533;h&#65533;# +&#65533;;&#65533;&#65533;&#65533;&#65533;&#1587;&#65533;90  &#65533;4&#65533;4d.@+&#65533;@p&#65533;&#65533;P C .;0C8>q&#65533;<y&#65533;hh&#65533;	t&#65533;&#65533;-&#65533;L&#65533;&#65533;
&#65533;+
J&#643;tX &#65533;&#65533;&#65533;7Z&#65533;&#65533;&#65533;&#65533;&#65533;F&#65533;&#65533;&#65533;&#65533;l(&#65533;z&#219;&#65533;&#65533;74(;u&#65533;&#65533;}&#1271;&#65533;&#65533; C&#65533;{&#65533;&#65533;&#65533;xl&#65533;&#65533;4&#65533;p&#65533; &#65533;  &#65533;&#65533;&#192;
0'A'&#65533;&#65533;#&#65533;&#65533;P&#65533;&#65533;&#1544;&#401;&#65533;&#65533;&#65533;&#65533;&#65533;(&#65533;B&#65533;&#65533;:2A&#65533;&#65533;&#65533;H@&#1809;&#65533;9&#65533; &#65533;&#65533;&#65533;P&#65533;&#65533;&#65533;&#65533;@&#65533;b&#65533;&#65533; &#65533;&#65533;&#65533;&#65533;&#65533;&#65533; &#65533;&#65533;p&#65533;&#65533;8&#65533;&#65533;.&#65533;
&#65533;i&#65533;&#65533;3
;*
,&#65533;&#65533;9&#65533;x&#65533;n )&#65533;HV&#65533;a&#65533;4&#65533;k`&#65533;&#65533;|D&#65533;&#65533;G|Ds(&#65533;k&#65533;&#65533;s8s8&#65533;&#65533;&#738;P::&#65533;&#65533;H&#65533;&#65533;,&#65533;&#65533;&#674;,D<!9&#65533;Ec&#65533;&#65533;
8&#65533;&#65533;h&#65533;&#65533;&#44962;H&#65533;&#65533;) &#65533;&#12813;&#65533;^&#65533;&#65533;&#65533;7Y&#65533;2&#65533;HwP !(&#65533;&#65533;&#65533;&#621;#&#65533;&#65533;9&#65533;
8&#65533;
X&#65533;$&#1060;
P&#65533;&#65533;&#65533;&#65533;&#65533;&#65533;&#65533;&#65533;w&#65533;<&#65533; &#482;&#65533;&#65533;&#65533;&#65533;3+&#65533;&#65533;&#65533;&#65533;&#11362;x &#65533;&#65533;*&#65533;&#65533;U!&#65533;5&#65533;&#65533;&#65533;&#65533;0&#65533;&#65533;P E0I&#65533;1&#65533;&#65533;&#65533;L&#65533;N&#65533;,&#65533;&#65533;&#65533;<K &#938;s&#65533;90>&#65533;&#65533;l&#65533;&#65533;  4&#65533;&#65533;&#65533;;&#1549;&#65533;&#65533;:O&#65533;|&#65533;&#65533;&#65533;(&#65533;,'&#65533;( J! &#65533;&#65533;&#65533;&#65533;&#65533;&#65533;&#65533;"&#65533;9"&#65533;&#65533;&#65533;
&#65533;|K&#633;&#65533;[&#65533;
&#65533;&#65533;?H&#65533;J&#65533;&#65533;E&#65533;&#65533;&#65533;y&#65533;0&#65533;(&#65533;&#65533;0Q=QW8&#1150;&#65533;L&#65533;L&#65533; &#65533;&#65533;&#65533;&#65533;&#65533;&#1129;&#65533;B&#65533;&#65533;&#65533;:SL&#65533;P&2
,&#65533;&#65533;&#65533;	&#65533;&#65533;&#65533;n&#65533;-
?(&#65533;&}&#65533;pR&#65533;x6)5&#65533;"x&#65533;(&#65533;&#65533;+-&#65533;6&#65533;&#65533;g&#65533;Sx&#65533;-8&#65533;&#1538;WP&#65533;S&#65533;&#65533;-p&#65533;&#65533;5-S2=&#65533;/P),&#65533;9&#65533;,u&#65533;#x&#65533;<ES&#65533;P?&#65533;&#65533;>$ YD")&#65533;b"&#65533;kP&#65533;&#65533;&#65533;&#65533;&#65533;s$L2&#65533;:-(x/&#65533;&#820;&#65533; &#65533; p&#65533;&#65533;&#65533;&#65533;8&#65533;R&#65533;!&#65533;&#65533;4i!&#65533;&#65533;=&#65533;&#65533;&#65533;&#65533;0&#65533;rP&#65533;g`&#65533;&#65533; x&#65533;&#65533;&#65533;Ps&#65533;&#65533;&#65533;B&#65533; &#65533;a&#65533;TH&#65533;&#65533; &#65533;c&#65533;&#65533;?pD&#65533;pV&#65533;&#65533;gu&#1536;r(&#65533;V&#65533; &#65533;V&#65533;&#65533;&#65533;&#65533;&#65533;r&#65533;Gn&#65533;p&#65533;&#65533;5&#65533;&#65533;5Xz&#65533;&#65533;s&#65533;Wz&#65533;&#65533;&#65533;&#65533;&#65533;}&#65533;&#65533;&#65533;&#65533;w&#65533;W}&#65533;&#65533;u&#65533;&#65533;q &#65533;uHX~&#65533;HX&#65533;&#65533;n&#65533;&#65533;r&#65533;W;&#65533;&#65533;&#65533;=&#65533;u&#65533;=&#65533;(&#65533;r&#65533;&#65533;X`&#65533;9&#65533;&#65533;!&#65533;&#65533;i&#65533;Qd&#65533;&#65533;&#65533;&#65533;U&#65533;&#65533;&#65533;H &#65533;&#65533;&#65533;<$&#65533;&#65533;?&#65533;
&#65533;9&#65533;P&#65533;&#569;&#65533;; &#65533;&#65533; &#65533;0
&#65533;8U(&#65533;&#65533;-&#65533;@&#65533;@&#65533;&#65533;}&#65533;&#65533;@k&#65533;&#65533;F&#65533;@&#65533;&#65533;&#65533;&#1709;&#65533;&#65533;&#65533;&#65533;&#1731;&#65533;&#65533;&#65533;P&#65533;&#205;&#65533;&#65533;&#65533; &#65533;1#&#65533;}1
n&#65533;&#65533;&#65533;TX&#65533;&#65533;&#65533;&#65533;&#65533;&#1667;&#65533;&#65533;&#65533;[&#65533;&#65533;&#1667;(T8&#65533; &#65533;8ZT&#65533;&#65533;&#65533;&#65533;&#65533;-|(\&#65533;u\&#549;\&#65533;&#65533;i&#65533;M&#65533;&#65533;<&#65533;&#65533;M| ]&#65533;&#65533;&#1820;-&#65533;&#65533;$&#65533;&#65533;&#65533;,&#65533;C&#65533;k T&#65533;&#65533;&#65533;&#65533;p9i&#65533;&#65533;&#65533;&#65533;T"&#65533;&#65533;$M&#65533;P&#65533;&#65533;&#65533;&#65533;&#65533;&#65533;&#65533;&#65533;&#65533;&#65533;&#65533;&#268;%&#65533;&#65533;&#65533;j&#65533;Z(&#65533;&#65533;&#65533;0x&#65533;&#65533;k&#65533;D&#65533;B&#65533;&#65533;&#65533;&#65533;&#65533;EX&#65533;n-&#65533;&#65533;^&#65533;(&#1479;5&#65533;s&#65533;uhX&#65533;X&#65533;&#65533;-&#65533;tuX&#65533;&#65533;&#65533; &#1988;uX}&#65533;&#65533;Xpp&#65533;&#65533;&#65533;&#65533;q&#65533;&#1550;m&#65533;q &#65533;p&#65533;&#65533;&#65533;&#65533;&#65533;W&#65533;M&#1996;u_&#65533;&#65533;&#65533;&#65533;W&#65533;&#65533;&#65533;&#65533;&#65533;V0&#1481;&#65533;&#65533;
&#65533;&#65533;o(&#65533;E&#65533;&#65533;	.&#65533;e[&#65533; U0COx&#65533;&#65533;&#65533;&#65533;"&#65533;&#65533;&#65533;&#65533;-&#65533;&#65533;&#65533;%=&#65533;&#65533;Y&#65533;C&#65533;0&#1858;&#65533;&#1440;&#333;?H&#1616;&#65533;*&#65533;&#65533;&#65533;M&#65533;#&#65533;&#65533;b&#65533;pb&#65533;p&#65533;F&#65533;F&#65533;!N&#65533;M'F&#65533;*&#65533;Fh.FJ&#65533;&#65533;p&#65533;&#65533;N&#65533;&#65533;&#65533;&#65533;&#65533;&#65533;&#65533;&#65533;x&#65533;I&#65533;&#65533;'9&#65533;/&#65533;&#65533;:&#65533;&#65533;\&#65533;0&#65533;b(&#65533;=&%.
%dC>\&#65533;&#65533;&#65533;w8&#65533;E&#65533;\$&#65533;&#65533;&#65533;d&#65533;&#65533;J&#65533;&#684;&#65533;*<FK&#65533;1&#65533;&#65533;b&#65533;&#65533;D&#65533;&#65533;K&#65533;&#65533;&#65533;!&#65533;&#1542;9&#65533;8&#65533;X&#65533;Y&#65533;&#65533;&#65533;&#65533;&#65533;	&#65533;&#65533;|P8&#65533;&#65533;&#65533;&#65533;&#65533;&#65533;X&#65533; &#65533; wt&#65533;&#65533;k&#65533;&#1031;&#65533;T&#65533;_P&#65533;b&#65533;&#65533;:&#65533;pfwT.&#65533;A(&#65533;&#65533;fp&#65533;&#65533;&#732;&#65533;&#65533; j&#65533;'!@&#65533;&#65533;$&#65533; =j&#65533;L&#988670;&#65533; &#65533;&#65533;oF(i.&#65533;4&#65533;&#65533;&#65533;gx&#65533;~&#65533;&#65533;&#65533;&#65533;g&#65533;j+&#65533;&#65533;!&#65533;g~&#65533;&#65533;6(&#65533;.h&#65533;&#65533;<&#65533;&#65533;&#65533;8&#65533;&#65533;+&#65533;&#65533;lv@g&#65533;8&#65533;&#65533;&#65533;&#65533;p&#65533;&#65533;&#1657;h&#65533;>&#65533;{&#65533;P&#65533;p&#65533;&#65533; )&#65533;i&#65533;4Q&#65533;bD~&#65533;&#65533;&#65533;c+-.-&#65533;&#65533;&#65533;&#65533;&#65533;&&#65533;&#65533;&#65533;b&#65533;&#65533;b&#65533;M&#65533;.&#65533;&#65533;[&#65533;&#65533;ZJ&#65533;bMr&#65533;+&#65533;O&#65533;N&#65533;3+&#65533;&#65533;&#65533;&#65533;&#65533;M&#65533;M&#65533;:&#65533;&#65533;<&#65533;&#65533;&#65533;&#65533;[(vb&#65533;m&#65533;&#65533;&#65533;%&#65533;&#65533;&#65533;&#65533;#6&#65533;D.&#65533;&#65533;}d&#65533;&#65533;kI4&#65533;&#65533;&#65533;&#65533;2&#65533;&#65533;qS&#65533;&#65533;&#1741;!&#65533; e&#65533;s1f&#65533;&#65533;&#65533;{O&#320;i&#65533;&#65533;H&#65533;L&#65533;&#65533;%&#65533;&#65533;[&#65533;M>&#65533;&#65533;-&#65533;&#65533;&#65533;&#65533;>+ ^&#65533;@&#65533;&#65533;)&#1933;P&#65533;&#1116;&#65533;&#65533;L&#65533;<&#65533;&#1890;&#65533;e&#65533;&#65533;&#65533;Nm&#766;&#65533;&#65533;&#65533;&#65533;ldn&#65533;&#65533;c&#65533;&#65533;a&#65533;X&#65533;&#65533;&#65533;&#65533;jY&#65533;&#65533;X&#65533;X
&#65533;HE&#65533;&#65533;&#65533;^Y9P&#65533;&#65533;&#65533;&#1300;es&#65533;Z(&#65533;&#65533;&#65533;&#65533;K&#65533;z&#65533;&#65533;&#65533;7&#65533;&#65533;&#65533;kT&#65533;<&#65533;&#65533;P&#65533;.&#65533;O&#65533;&#65533;&#65533;P&#65533;&#65533;&#65533; &#65533;&#65533;X9&#65533;&#65533;&#65533;B&#65533;&#65533;!^&#65533;A&#65533;b&#65533;^&#65533;Wb=&#65533;&#65533;6pB&#65533;c&#65533;&#65533;Z>6&#65533;&#1064;0S +&&#65533;	&#65533;:&#65533;&#65533;c(&#65533;&#65533;&#65533;&#65533;&#65533;
&#65533;b,^&#41208;&#65533;&#65533;pW&#65533;^&#65533;&#65533;&#65533;(&&#65533;&#1552;&#65533;&#65533;&#65533;\&#65533;vo!&#65533;&#65533;#E&#65533;ZE&#65533;&#65533;&#65533;m&#65533;B5&#65533;&#65533;=&#65533;M&#65533;4b&#65533;&#65533;e%&#65533;KP &#64898;&#393;=&#65533;&#65533;n&#65533;HLe&#65533;&#60016;&#65533;_&#65533;&#65533;a&#65533;&#1878;&#65533;&#65533;pdX&#65533;&#65533;&#65533;j&#65533;&#65533;&#65533;&#65533;@	9eS&#65533;&#65533;s&#65533;{ae&#65533;&#65533;&#65533;&#65533;&#65533;BJ,&#65533;&#65533;&#65533;@&#65533;A?&#65533;9*dtTtY&#65533;&#65533;&#65533;t&#65533; &#65533;&#65533;>Jpc&#65533;&#65533;8@&#65533;&#65533;&#1992;&#65533;&#65533;,
<9BH&#65533;H&#65533;4&#65533;Y&#65533;&#65533;w&#65533;&#65533;.&#65533;&#65533;&#65533;&#65533;Z7&#65533;&#65533;>&#65533; &#65533;&#65533;[&#65533;&#65533;&#65533;uI6
&#65533;I&#65533;(&#65533;cOv&#65533;&#65533;&#65533;e&#65533;&#65533;A&#65533;&#65533;.&#65533;&#65533;h\&#213;&#65533;&#65533;&#65533;&#65533;&#65533;&#65533;.&#65533;&#65533;&#65533;Y&#65533;+&#65533;&#65533;<&#65533;p0&#65533;2&#65533;guV&#65533;0&#65533;&#65533; &#65533;
&#65533;}&#65533;&#65533;o&#65533;&#65533;&#65533;&#65533;&#65533;!&#65533;&#65533;&#65533;,F&#65533;#P&#65533;Xr&#65533;&#65533;&#65533;Zx&#65533;@hl&#65533;2
@&#65533;(8-}&#65533;&#65533;R _i&#65533;m&#205;48 /&#65533;&#65533;&#65533;x&#65533;&#65533;&#65533;X X&#65533;&#65533;&#65533;(/&#65533;&#65533;&#65533;&#65533;&#65533;<&#1824;9x&#65533;&#65533;&#65533; &#65533;<&#65533;&#65533;&#65533;&#65533;&#1560;&#65533;&#65533;u[&#65533;u&#65533;(&#65533;&#65533;u-&#65533;CP&#65533;&#65533;2Q&#65533;&#65533;&#65533;&#65533;?x&#44949;&#65533;&#65533;&#65533;&#1709;c&#65533;&#65533;Z&#65533;E&#65533;o&#65533;&#65533;d&#65533;Z&#65533;c&#65533;&#65533;&#65533;&#65533;&#65533;&#65533;&#1703;&#65533;&#65533;&#65533;&#65533;6 Y&#65533;&#65533;nO&#65533;>&#65533;1n&#65533;&#1775;}&#44791;&#65533;@&#65533;q&#65533;Pk&#65533;Fbi&#65533;&#65533;@\&#65533;y&#65533;&#65533;&#65533;"&#65533;&#65533;&#65533;&#65533;w&#65533;(kh&#65533;&#65533;&#65533;&#362;&#1900;&#65533;&#65533;&#65533;y&#65533; &#65533;&#1592;&#65533;&#65533;(&#65533;&#65533;&#65533;&#65533;H&#65533;/&#65533;3&#65533;&#65533;&#65533;&#65533;&#65533;.l&#65533;-&#65533;&#65533;.<&#65533;d }&#65533;&#65533;&#65533;/2	&#1615;x&#65533;&#65533;&#65533;&#65533;&#65533;&#65533;&#65533;&#65533;p&#65533;\&#65533;v\&#65533;&#65533;&#65533;&#65533;&#65533;=&#65533;(
&#65533;L~2&#65533;q&#65533;&#1704;&#65533;&#65533;$&#65533;[&#65533;&#65533;&#65533;*&#65533;&#65533;&#65533;&#65533;{Y&#65533;&#65533; &#65533;=&#65533;&#65533;D@&#65533;&#65533;&#65533;&#65533;&#1312;g7% &#65533;&#65533;P&#65533;{)
&#65533;8&#65533;&#65533;&#65533;&&#65533;&#65533;&#65533;&#65533;&#65533;&#65533; &#65533;R&#65533;,h&#65533; &#132;
2l&#65533;&#65533;!&#264;'>T&#65533;E&#65533;e.F&#65533;W&#65533;&#1727;#Z&#65533;(2&#65533;C&#65533; Q&#65533;&#65533;&#65533;&#682;	g&#1196;Ys&#65533;?b&#65533;&#65533;&#65533;&#65533;o&#65533;8&#65533; 2&#65533;Yt&#65533;&#65533;&#786;&#65533; &#65533;M&#65533;t&#65533;1P&#65533;&#65533;6=&#65533;&#1045;&#65533;_z&#65533;y0P&#65533;`_&#65533;$8&#65533;&*&#1848;5]&#65533;k&#65533;.&#65533;?&#65533;&#65533;Ts&#65533;_)&#65533;&#65533;&#65533;"&#512;&#65533;@=M&#65533;&#65533;X@\s&#65533;?&#65533;DN&#65533;<q &#537;&#65533;fO&#65533;y&#65533;&#65533;aA!7&#65533;&#65533;&#65533;&#65533;?
&#65533;j1&#65533;6ECSr&#1678;&#65533;&#65533;&#65533;:&#65533;&#65533;a&#65533;<s:{&#65533;&#65533;&#65533;&#65533;9&#65533;&#65533;&#1185;_&#65533;&#65533;H&#65533;#m&#65533;pU8&#65533;&#65533;w&#65533;c&#65533;L&#65533;m&#65533;Jp&#65533;&#65533;-c/&#65533;&#65533;&#65533;&#65533;`&#65533;_&#65533;C&#65533;&#65533;&#65533;&#65533;I&#65533;@&#65533;&#65533;&#65533;&#65533;&#65533; B1T&#65533;&#65533;T&#6083;:X&#65533;&#65533;9&#65533;=x&#65533;&#65533;g&#65533;0E&#65533;&#65533;&#65533;&#65533;H^x9&#65533;&#65533;AAT&#65533;j&#65533;0W&#65533;cMD&#65533;d&#65533;GA&#848;&#1178;A&#65533;1&#65533;dGNdD8d&#65533;&&#65533;d&#65533;@&#65533;PY&#65533;4Y&#1089;vd&#65533;A&#65533;q&#65533;&#65533;&#65533;Nr&#1168;&#65533;&#65533;&#65533;d&#65533;)t&#65533;a="&#65533;cAz&#65533;&#65533;&#65533;Bm&#65533;&#65533;"&#65533;}&#65533;&#65533;&#65533;Eep&#65533;&#65533;A9\d&#65533;9b&#65533;#&#65533;&#1026;a&#65533;&#65533;&#65533;&#65533;&#65533;'&#65533;&#65533;3&#65533;D-<&#1218;&#65533;&#65533;`@&#65533;5&#65533;&#39502;n&#65533;&#65533;F&#65533;&#65533;?Ll+A&#65533;&#65533;&#65533;&#65533;&#65533;&#65533; jC&#65533;%&#65533;&#65533;@&#65533;&#65533;&#65533;&#1072;&#65533;d&#65533;?&#65533;&#65533;&#65533;&#65533;&#65533;&#65533;&#65533;c:&#65533;&#65533;a&#65533;&#65533;&#65533;&#65533;&#65533;@w`{)&#65533;&#65533;&#65533;&#65533;@z&#65533;&#65533;&#65533;&#65533;&#65533;&#65533;B&#65533;&#65533;&#65533;&#65533;@%&#65533;&#65533;&#65533;8 l&#65533;&#65533;5&#65533;&#65533;P&#65533;&#65533;4dD&#65533;&#65533;&#65533;
e&#65533;*Vid6@Q&#65533;K&#65533;&#1036;D&#65533;&#65533;&#65533;B&#65533;&#65533;&#65533;&#65533;&#65533;I&#65533;&#65533;&#65533;&#65533;?&#65533;P`q&#65533;&#65533;&#65533;&#65533;
&#65533;9&#65533;<&#65533;XPsb&#65533;3I:M&#65533;-&#65533;A&#65533;&#1057;&#65533;Y&#29729;#&#65533;04&#65533;MOg&#65533;
&#65533;&#65533;&#65533;BB&#65533;~)&#65533;&#65533;R&#65533;&#65533;sf&#65533;j&#65533; &#65533;24&#65533;&#65533;PK&#65533;&#65533;&#65533;a&#65533;NMW&#65533;&#1934;&#65533;P&#65533;&#65533;U&#65533;a&#65533;&#65533;&#65533;?A&#65533;Da<Q2B$$ 2&#65533;?Xy&#65533;&#65533;$L&#1199;&#65533;{1&#65533;$&#65533;&#65533;O+x1&#65533;&#65533;iL>&#65533;&#65533;&#65533;<9&#65533;&#65533;&#65533;B&#65533;&#65533;I&#65533;&#65533;~&#65533;&#65533;x &#65533;'&#65533;,q&#65533;UtzAMl&#65533;&#537;Y&#65533;&#65533;K,&#65533;@&#65533;&#65533;&#65533;&#65533;&#65533;L&#65533;?&#65533;T&#65533;P&#65533;&#65533;M&#65533;sB-&#65533;&#65533;&#65533;@&#65533;G>&#65533;?&#65533;&#65533;&#65533;}&#65533;&#65533;&#65533;A&#1283;&#65533;6&#65533;&#65533;&#65533;e(&#65533;e&#65533;&#65533;&#65533;&#65533;/=&#65533;&#65533;E&#65533;&#65533;&#65533;? &#170;&#65533;TA&#65533;T%&#65533;I&#65533;&#65533;i&#65533;&#65533;&#65533;0&#1094;&#65533;Lk&#65533;&#65533;	0H&#65533;&#65533;&#65533;&#65533;&#65533;&#65533;?0&#65533;&#65533; F&#65533;\&#65533;&#65533;&#65533;	b&#186;&#301;n)&#65533;&#65533;&#65533;&#65533;&#65533;!&#65533;&#65533;&#65533;&#65533;
"&#65533;&#65533;|&#65533;t2&#65533;&#65533;&#65533;87&#65533;&#65533;E&#65533;s&#65533;&#65533;I&#65533;&q3&#65533;&#65533;&#65533;q+&#65533;&#65533;&#65533;8&#65533;Q&#65533;*&#65533;#&#65533;&#65533;b&#65533;&#65533;_&#65533;&#65533;&#65533;&#65533;&#65533;%H&#65533; &#65533;&#65533;Ct&#65533;&#1476;&&#65533;)2&#65533;&#65533;E&#65533;&#65533;&#65533;;&#65533;&#65533;&#65533;&#65533;&#65533;&#65533;z}l\&#65533;"&#65533;=<B&#65533;q?KC2=6&#65533; &#65533;
	#94&#65533;Q&#65533;&#65533;&#65533;G&#65533;4LV&#65533;&#65533;&#65533;&#65533;$(b@&#65533;I&#65533;
V&#65533;Z&#65533;+G5pR\&#65533;&#65533;(6
&#65533;C&#65533; &#65533;&#65533;?,&#65533;,&#65533;!mh&#65533;&#1718;A&#65533;&#65533;<X&#65533;&#65533;&#65533;&#65533;E&#65533;&#65533; (&#65533;&#65533;^(&#65533;&#65533;&#65533;}#&#65533;p6&#65533;&#65533;&#65533;%&#1796;"&#65533; &#65533;&#65533;,&#65533; C&#65533;&#65533;&#65533;&#65533;&#65533;\&#1116;^\&#65533;&#65533;&#65533;E&#65533;&#65533;Sh&#65533;&#65533;&#65533;&#65533;4)&#65533;]&#65533;C3&#1064;?&#65533;b &#65533; &#65533;8C&#65533;&#65533;&#65533;9&#65533;&#65533;2"&#65533;b &#65533;&#65533;ECA)Ex&#65533;p	&#65533;&#65533;9&#65533;&#65533;/rz&#65533;\&#65533;&#65533;>+z!^`'A&#65533;&#65533;&#898; &#65533;u&#65533; @<&#65533;&#65533;&#65533;&#1169;&#65533;
Y,&PI&#65533;&#65533;&#65533;&#1551; &#65533;<j&#65533;&#65533;z&#65533;S&#65533;U&#65533;&#65533;5S&#65533;R&#65533;&#65533;&#65533;&#65533;&#65533;^I&#65533;&#65533;!R&#65533;
W&#65533;e&#65533;&#65533;:+R&#65533;:&#65533;0&#65533;Y&#65533;rX&&#65533; &#65533;	 &#65533;&#65533;1$m,&#65533;&#65533;
&#65533;c&#65533;e|&#65533;&#65533;_{B&#65533;&#65533;&#65533;&#65533;W&#65533;&#65533;LX&#65533;&#65533;8&#65533;&#65533;`&#65533;&#65533;i&#65533; &#65533;c&#65533;?l&#65533;&#65533;&#65533;=&#65533;&#65533;A\&#65533;&#65533;`jY&#65533;>1!9UH"&#65533;&#65533;&#65533;&#65533;L,&#65533;&#65533;C&#65533;&#65533;&#65533;?&#65533;&#65533;&#65533;y&#19741;q&#65533;@&#65533; &#858;&#65533; &#65533;*&#65533;&#65533;&#65533;&#65533;&#65533;&#65533;&#65533;&#65533;Yli&#65533;7&#65533;aq&#65533;J<&#65533;&#65533;@&#65533;&#515;&#65533;| `	O2;&#65533;&#65533;&#65533;&#65533;
)&#65533;y&#65533;F&#65533;g&#65533;&#65533;&#65533;Z&#65533;&#65533;*g&#65533;
&#65533;yU&#65533;&#65533;&#65533;jXcI*3&#65533;&#65533; &#65533;&#65533;G,!&#65533;j=&#65533;Yr&#65533;e\&#65533;&#65533;&#65533;2!mKo$&#65533;&#65533;&#65533;&#65533;&#65533;&#65533;?&#65533;&#65533;8&#65533;&#65533;E(&#65533;A&#65533;p<&#65533;u!&#65533;&#65533;&#65533;L&#65533;&#1686;BW&#65533;&#65533;&#65533;&#65533;
,0&#65533;&#65533;x&#65533;*M&#65533;&#65533;&#65533;&#65533;&#65533;&d&#65533;&#65533;&#65533;qML&#65533;	K&#65533;&#65533;B&#65533;&#65533;&#65533;
8&#65533;=&#65533;l&#65533;ABP&#65533;X&#65533;&#65533;qA&#65533;&#65533;&#65533;&#65533;&#65533;&#65533;,!^&#65533;r&#65533;2&#65533;&#65533;&#65533; &#65533;&#65533;&#65533;@4&#65533;+&#65533;&#65533;&#65533;.&#65533;gKN7&#65533;&#566;s&#65533;%H&#65533;i"&#65533;&#65533;B&#65533;&#1030;>tM&#65533;&#65533;&#65533;VaUU&#65533;&#65533;&#65533;w&#65533;&#65533;R&#65533;&#65533;&#65533;X&#65533;K&#65533;l&#65533;&#65533;,&#65533;Ali&#65533;&#65533;&#65533;&#65533;t&#65533; &#65533;<&#65533;WD&#65533;DJ&#65533;l2c&#65533;LY&#65533;&#65533; &#65533;&#65533;&#708;[.g&#65533;NpE&#65533;&#65533;P&#65533;]qvk&#65533;&#65533;&#65533;&#65533;&#65533;&#613;;&#65533;!hM&#65533;b/&#65533;&#65533; ^&#65533;&#65533;
d:&#65533;&#953;&#65533;q3U&#65533;&#65533;&#65533;P&#65533;&#65533;P&#65533;m&#65533;G&
&#65533;j@+&#65533;&#65533;
A&#65533;&#65533;&#65533;+&#65533;
a&#65533;&#65533;- &#65533;&#65533;[&#65533;&#65533;Y&#65533;?pB&#65533;&#65533; d&#65533;)&#65533;&#65533;o&#65533;"2&#65533;&#65533;-&#65533;&#65533;&#65533;&#65533;a&#65533;[&#65533;Bbh&#65533;!&#65533;&#65533;$&#65533;OY-&#65533;&#65533;&#65533;&#65533;B&#65533;&#65533;HGU&#65533;&#65533;u&#65533;W2&#65533;&#65533;&#65533;WZ&#65533;Z&#65533;+,&#1473;&#65533;&#1366; &#65533;&#65533;	&#65533;jj&#65533;&#65533;!|&#65533; &#65533;&#65533;&#65533;j&#65533;&#65533;&#65533;i&#65533;&#65533;&#65533;&#65533;&#65533;&#65533;&#65533;&#65533;&#65533;&#65533;&#65533;&#249;&#65533;&#65533;&#65533;,&#65533;&#65533;~&#65533;&#65533;x&#65533;&#65533;&#65533;q&#65533;&#65533;\&#65533;\N=&#65533;m&#65533;sQ&#65533;&#65533;&#65533;&#1687;&#65533;&#65533;a&#65533;&#65533;`]&#65533;@&#65533;Y&#65533;&#65533;&#65533;&#65533;&#65533;&#65533;(x&#65533;a&#65533;&#65533;W&#65533;&#65533;&#1200;]&#65533;&#65533;tT  O&#65533;F&#65533;^&#65533;&#65533;&#65533;-0&#65533;{&#65533;NT'&#65533;X&#65533;l&#65533;F&#65533;&#65533;&#65533;f&#65533;LB&#65533;c&#65533;a&#65533;	<&#65533;&#65533;&#65533;&#65533;&#65533;O&#65533;a/&#65533;|EU&#65533;8&#65533;V&#65533;jM&#65533;+&#65533;Q&#65533;&#65533;&#65533;Z&#65533;YBs&#65533;4KY&#65533;Z>&#65533;1&#65533;Vj&#65533;&#65533;&#d[&#65533;mrLZo&#65533;&#1967;5&#65533;&#65533;&#65533;f>$&#65533;}&#65533;=&#65533;c&#65533;&#65533;&#65533;&#65533;s&#65533;l)&#65533;&#65533;&#65533;c&#65533;H&#65533;y\&#65533;u8&#65533;&#65533;&#65533;&#65533;&#65533;8 &#65533;&#65533;&#65533;B&#65533;&#65533;A`&#65533;&#65533;&#65533;4&#65533;&#65533;&#65533;&#65533;)D6`m&#65533;&#65533; CL&#65533;&#65533;m&#65533;&#65533;]Cl&#65533;&#65533;!&#65533;&#65533;_B&#65533;&#65533;L-&#65533;&#65533;&#65533;t&#65533;L&#65533;&#65533;0&#65533;?,&#65533;&#65533;&#65533;&#65533;l&#65533;]&#65533;  B&#65533;&#65533;9T&#65533;&#65533; &#1156;
P0&#65533;a&#677;&#65533;&#593;&#1198;p&#65533;
&#65533;QUS&#65533;&#65533;&#65533;&#65533;C|&#65533;W9&#65533;B&#65533;U&#65533;J&#65533;8D&#65533;&#65533;&#65533;&#65533;A&#65533;&#65533;A_&#65533;	_!&#65533;&#65533;&#65533;&#65533;!
&#65533;&#65533;&#65533;&#65533;&#65533;Z4MD(2&#65533;&#65533;:-&#65533;&#65533;&#1097;&#65533;N&#65533;-&#65533;&#65533;]&#65533;B&#65533;t &#65533;&#65533;&#65533;&#65533;L&#65533;&#65533;B&#65533; ALF&#65533;&#65533;&#65533;d&#65533;B=&#65533;&#222;&#65533;&#65533;&#65533;&#65533;&#65533;\"A&#65533;C4 Dd&#65533;@h&#65533;D&#65533; R&#65533;&#65533;u&#65533;
&#65533;&#65533;&#65533;`A(&#65533;&#65533;&#65533;&#65533;x\A&#65533; &#65533;&#65533;&#65533;&#296;&#65533;&#65533;t:#&#65533;mEADD&#65533;&#65533;&#65533;&#65533;!5&#65533;EM&#65533;&#65533;R&#65533;J_5&#65533;|&#65533;&#65533;&#65533;#C K+$&#65533;&#65533;&#65533;c&#65533;E&#65533;&#1106;&#65533;|Z&#65533;&#65533;&#65533;&#65533; &#65533;4D=Z&#65533;&#707;%D&#65533;U#A&#65533;&#65533;?&#65533;&#65533; ,&#65533;&#65533;&#65533;!&#65533;&#65533;B*$jcV_&#65533;U`1VC&#65533;8X&#65533;&#65533;9A &#65533;aA&#65533;&#65533;&&#65533;
4A&#65533;&#65533;!	&#65533;&#65533;&#65533;1&#65533;X&#65533;(&#65533;(&#65533;&#65533;2&#65533;&#65533;&#65533;&#65533;K&#65533;"Ch/&#65533;=&#65533;&#65533;&#65533;&#65533;,,&#65533;@h&#65533;KnW&#65533;&#65533;&#65533;"&#65533;)&#65533;B&#65533;&#65533;mA&#65533;d&#65533;&#65533;&#65533;y&#65533;&#65533;L &#26610;&#65533;N:&#65533;&#65533;/&#65533;&#65533;N&#65533;b&#1481; &#65533;LL.&#65533;0&#65533;&#65533;AHA&#65533;&#65533;&#65533;&#65533;D&#65533;&#65533;&#65533;&#65533;?&#65533;&#65533;&#65533;5&#65533;C&#65533;C&#65533;J&#65533;&#65533;&#65533;B&#279;&#65533;D!C&#65533;eA&#65533;&#65533;@!&#65533;@c>&AP&#65533;^*&#65533;JB&#65533;B&#65533;PB&#65533;@$dB&#65533;j@&#65533;&#65533;&#65533;uEBA&#65533;@i&#65533;0GDk6&#65533;E&#65533;&#65533;0 b&#65533;]&&#65533;&#65533;&#65533;2
&#65533;NqNp&#65533;Y&#1676;T&#65533;&#65533;? eL&#65533;&#65533;L&#65533;&#65533;;&#65533;"y&#65533;Q&#65533;b&#65533;\&#65533;&#65533;&#65533;1&#65533;P&#65533; &#65533;NJ&#65533;; &#24913;&#65533;&#65533;&#65533;T&#65533;&#65533;&#65533;=&#65533;&#65533;
&#65533;&#65533;|%&#65533;&#65533;&#65533;v*4&#103340;$A&#65533;&#65533;[A&#65533;AQ]&#65533;kN&&#65533;&#65533;x&#65533;x@90&#65533;&#65533;Bh9&#65533;E9l@&#65533;&#65533;D2&#65533;&#2040;l(`=D Hv\&#65533;Ed&#1164;&#65533;*&#65533;P%&#65533;A&#65533;&#65533;&#65533;&#132;&#65533;&#65533;&#65533;&#65533;(&#65533;&#65533;&#65533;.&#65533;&#65533;&#65533;R&#65533;.&#65533;&#65533;.&#65533;&#65533;&#65533;&#65533;&#65533;!&#65533;_&#65533;&#65533;"0&#65533;&#65533;&#65533;&#65533;f"&#65533;&#65533;@,j&#65533;&g6&#65533;	&#65533;&#65533;&#65533;E#xG:A&#65533;&#1734;i _8&#65533;&#65533;&#65533;I&#65533; B&#1033;&#65533;l&#65533;A&#65533;&#65533;&#65533;&#65533;&#65533;+&#65533;&#65533;?&#65533;&#65533;)&#65533;&#65533;&#65533;"q&#65533;bpb&#65533;&#65533;&#65533;&#1831;l&#65533;&#65533;vZ&#65533;&#65533;a&#65533;)&#65533;l&#65533;e&#65533;:&#65533;&#65533;&#65533;u[&#65533;A&#65533;&#65533;&#65533;&#65533;&&#65533;Dg 
&#65533;p&#920;&#65533;&#65533;`C&#65533;":&#65533;&#65533;&#65533;&#65533;=-|^&#65533;d&#65533;$&#65533;V&#65533;&#65533;@#&#1501;&#65533;&#65533;'A &#65533;?&#65533;?&#65533;1&#65533;!h&#65533;5&#65533;&#65533;&#65533;B&#65533;&#65533;C&#65533;&#65533;(&#65533;&#260;&#65533;H&#581;Z(&#65533;&#65533;d&#65533;&#65533;d(]H&#65533;A&#1541;^|&#65533;|&#65533;? &#65533;7pkC"&#65533;&#65533;@@HtDH&#65533;.&#65533;\&#65533;&#65533;&#65533;@&#65533;C	&#65533;&#65533;*&#65533;S"&#65533;&#65533;C"$&#138;D&#65533;&#65533;ja&#65533;9,&#191;&#65533;&#65533;&#65533;&#65533;&#65533;-&#65533;&#65533;-,`)&#65533;?&#65533;&#65533;C\&#65533;1T&#65533;A&#65533;~&#65533;e~(&#65533;-&#65533;&#65533;&#65533;A&#65533;a&#65533;D&#1892;&#65533;&#65533;D&#65533;&#65533;&#65533;r0 `&#65533;&&#65533;"w2&#65533;z&#65533;f&#65533;&#65533;_%&#65533;&#65533;&#65533;Y&#65533; gKJ )&#65533;&#65533;&#65533;&#65533;&#65533;&#65533;B&#65533; 0&#65533;&#65533;&#65533;v&#65533;&#389;&#65533;,&#65533;`-NA&#65533;m&#65533;&#65533;BD&#65533;q&#972;&#65533;&#65533;w&#65533;&#65533;1&#65533;:&#65533;
L&#51743;&#65533;&#65533;&#65533;Z*&#65533;&#65533;A&#65533;&#65533;&#65533;d&#65533;&#65533;mB&#65533;&#65533;A&#65533;&#65533;?&#65533;&#65533;&#1668;`HA@B8&#65533;&#65533;C&#65533;nB&#65533; $A&#65533;&#65533;\).A&#65533;&#65533;&#65533;&#65533;&#65533;&#65533;&#65533;&#65533;6.&#1579;&&#65533;&#65533;&#65533; .&#65533;&#65533;&#65533;&$B&#65533;&#65533;D"&#65533;&#65533;hB&#65533;@.&#1579;&#65533;n.&#65533;k"&#65533;&#65533;&#65533;&#65533;n&#1835;*0>&#65533;
>&#65533;&#65533;*&#65533;&#65533;*&#65533;&#65533;?&#65533;&#65533;*&#65533;&#65533;J.A/MP&#65533;n&#65533;&#65533;~&#65533;@p,fd&#65533;:)6&#65533;&#65533;CP@Z&#65533;PAd&#65533;BD&#65533;&#65533;&#65533;,&#65533;&#65533;&#65533;&#65533;<&#65533;&#65533;<&#65533;,D`Wr&#65533;d&#65533;]%2Dh&#65533;&#65533;&#65533;n&#65533;&#826;z&#65533;&#65533;&#65533;&#65533;&#65533;#X&#65533;q&#65533;!B&#65533;&#65533;&#65533;q`&#65533; ;&#65533;&#1635;2&#65533;	v&#65533;&#65533;*&#65533;d&#389;e	&#65533;A&#65533;d&#65533;BA&#65533;2&#65533;B,&#65533;&#65533;&#65533;&#65533;&#65533;&#65533;?D&#65533;A&#65533;&#326;IDj&#64450;&#65533;vD&#65533;&#65533;(&#65533;D&#65533;pH&#65533;k&#65533;&#65533;5&#65533;&#65533;@&#65533;h3&#65533;&#65533;&#65533;?&#65533;1F$&#65533;HD&#65533;&#65533;&#65533;5B&#65533;&#24761;&#65533;&#65533;v&#65533;@.&#65533;@>,&#65533;*&#65533;Do&#65533;&#65533;&#65533;&#65533;kC&#65533;&#65533;
&#65533;&#65533;s&#65533;c:&#65533;d&#65533;wd&#65533;&#65533;Ei^lAx&&#65533;Rd&#65533;2&#65533;B&#65533;&#65533;3&#65533;Z8(D @Z&#65533;Fqd&#401;&#65533;&#65533;?&#65533;/&#65533;@&#65533;&#65533;a&#65533;	%&&#65533;&#65533;-&#65533;&#65533;&#65533;6&#65533;lj&#65533;&#65533;v&#65533;&#65533;
&#65533;&#65533;)&#65533;&#65533; B&#65533;&#65533;dC&#65533;&#65533;&#65533;b&#65533;l&#65533;Y&#65533;* \&#65533;&#65533;S&#65533;2N&#65533;&#65533;)&#65533;&#65533;DL}&m/&#65533;&#65533;&#65533;
&#65533;fB,A&#65533;&#65533;&#65533;@l&#65533;?P&#65533; &#497;4&#65533;1&#65533;"@&#65533;&#65533;&#65533;D&#1328;6&#65533;&#65533;C7&#65533;G&#65533;&#65533;&#65533;V
9k&#65533; &#65533;L3w&#65533;&#65533;Bo;7$c=)&#65533;>&#65533;&#65533;&#65533;6&#65533;&#65533;"&#65533;&#65533;5&#65533;?&#65533;/E4%&#65533;F&#65533;&3Ct&#65533;&#65533;&#65533;?&#65533;nADlF2B0 &#65533;&#65533; &#65533;&#1158;&#65533;&#65533;&#65533;&#65533;D&#65533;d&#65533;&#344;&#65533;i&#65533;&#65533; &#65533;r&#65533;$&#65533;&#65533;&#65533;!&#65533;2@3&#65533;&#65533;B&#65533;&#65533;@A3&#65533;4L7r3&#65533;&#65533;J&#65533;pM&#65533;&#65533;&#65533;&#65533;I&#65533; &#65533;PG&#65533;&#65533;&#65533;Y&#65533;&#65533;&#65533;&#65533;&#65533;0&#65533;&#65533;C&#65533;q&#65533;B&#65533;(&#65533;&#65533;5&#65533;&#65533;R&#65533;&#65533;^CT{sG`&#65533;Sc&#65533;uG&#65533;&#65533;H&#65533;W&#65533;8&#65533;&#65533;&#65533;zq	(M&#65533;&#65533;?&#65533;&#65533;&#65533;&#47185;s&#65533;&#65533;@]w&#65533;A$J&#65533;utP&#65533;&#65533;J&#65533;&#65533;sg&#65533;1A0&#65533;$&#65533;<&#65533;;h&#65533;&#65533;D&#65533;"&#65533;C3L&#65533;&#65533;&#65533;4d&#65533;&#65533;C&#65533;C&#65533;&#65533;	L=`&#65533;B&#65533;g&#65533;/&#65533;B&#65533;vlVT"7&#65533;E&#1352;&#65533;P&#65533;COLL&#65533;!&#65533;tm&#65533;IOJ&#65533;&#65533;&#65533;&#65533;vAHt/&#65533;&#65533;k&#65533;&#65533;l60&#65533;p&#65533;`&#65533;&#65533;&#65533;Yp&#65533; ;&#65533;!&#65533;&#65533;!46_&#65533;&#65533;v&#65533;@1*&#65533;&#65533;&#65533;A&#65533;TO&#65533;YH(&#65533;W71{&#65533;&#65533;H&#65533;&#65533;W&#65533;&#65533;&#65533;&#65533;{&#65533;Dz?&#65533;&#65533;&#65533;@&#65533;&#65533;~'qB&#65533;B&#65533;&#10944;8&#65533;&#65533;&#65533;&#65533;&#65533;&#65533;&#65533;A 8&#65533;_7 &#65533;ECvA&#65533;&#65533;3E&#65533;vl*&#65533; 4D&#197;f'&#65533;&#65533;*&#65533;&#65533;D&#65533;&#65533;a4t{&#65533;&#65533;J&#65533;&#65533;h&#65533;&#65533;l
0icFI&#65533;D&#65533;&#65533;D&#65533;rK&#65533;xCTtE&#65533;t&#65533;&#65533;DO&#65533;&#65533;&#65533;B&#65533;}&#65533;%&#65533;&#65533;&#65533;r&#65533;&#65533;&#65533;&&#65533;&#65533;&#65533;&#65533;E&#65533;+&#65533;&#65533;U&#65533;&#65533;v&#65533;&#65533;[&#65533;;uA@5}&#65533;Dz&#65533;(7&#65533;DA qX&#65533;&#65533;&#65533;&#65533;I&#1079;&#65533;&#65533;&#283;CG8&#65533;&#65533;H&#65533;&#65533;~g&#65533;+D&#65533;/&#65533;&#65533;5 =&#65533;&#65533;/&#65533;&#65533;?&#65533;&#65533;&#65533;&#65533;+&#65533;q&#65533;jHo&#65533;F&#65533;'&#65533;-x&#65533;&#65533;&#65533;@&#65533;L&#65533;&#65533;3D&#65533;/&#65533; &#65533;&#65533;&#1528;&#65533;{:A&#1334;&#65533;7`&#902;pY6p&#65533;&#65533;&#65533;2&#65533;;DljL0W&#65533;fyL72l&#65533;&#65533;&#65533;&#65533;7:&#65533;&#65533;&#65533;t&#65533;&#65533;u[p1&#65533;&#65533;e&#65533;3&#65533;&#65533;&#65533;&#65533;&#65533;x&#65533;+UC@&#65533;&#65533;+&#65533;p&#65533;K&#65533;?&#65533; &#65533;g&#65533;6#&#65533;&#65533;g9&#65533;&#65533;0wk&#65533;k&#65533;&#65533;&#65533;&#65533;V&#65533;wH\&#65533;&#65533;&#65533;&#65533;8&#65533;{3&#65533;1&#65533;&#65533;{3y&#65533;9&#65533;&#65533;&#65533;&#65533;&#65533;k&#65533;&#65533;&#65533;+&#65533;&#65533;&#65533;&#65533;$
&#65533;:&#65533;(8&#65533;&#65533;&#65533;@ 8&#65533;38&#65533;&#65533;^/:&#65533;&#65533;F8&#65533;F&#65533;&#65533;&#65533;&#65533;&#65533; C&#355;7&#1424;&#246;M&#65533;&#65533;&#65533;L&#65533;&#197;&#65533;&#65533;`1&#65533;E&#65533;?4&#65533;&#65533;?Lz&#65533;&#65533;&#65533;
<Q:y\&#65533;D&#65533;&#65533;4&#65533;jC&#65533;&#65533;t&#65533;0&#65533;2&#65533;(&#65533;&#2041;&#65533;A -&#65533;A&#65533;&#65533;3+5&#65533;]&#65533;>;&#65533;Z&#65533;&#65533;&#65533;+Ug&#65533;6Oyv+u&#65533;&#65533;jD@&#65533;&#65533;kvW&#65533;7&#65533;pw7&#65533;6S&#65533;v&#65533;(U&#65533;p&#65533;&#65533;&#65533;&#65533;&#65533;&#65533;&#65533;&#65533;}{&#65533;9&#65533;&#65533;&#65533;&#65533;}&#65533;(&#363;&#65533;&#65533;kM&#65533;&#65533;&#65533;1&#65533;&#65533;7&#65533;5&#65533;k&#65533;&#65533;&#65533;1&#65533;&#65533;n&#65533;&#65533;$X&#65533;GJ&#65533;j&#65533;&#65533;h&#65533;&#65533;DG&#65533;"GD&#65533;3&#65533;D&#65533;4&#65533;&#65533;/#pH&#65533;bC&#65533;t&#65533;&#65533;&#65533;&#65533;@w$}&#65533;c&#1123;:A&#65533;^T&#65533;3;&#65533;&#65533;&#42358;&#65533;'DCZ3P5&#65533;K&#65533;R&#65533;&#65533;@T}&#65533;_&#65533;&#65533;O&#65533;&#65533;S&#65533;&#65533;DG|&#65533;Ap&#65533;AtD&#65533;&#65533;&#65533;
&#65533;&#65533;k&#65533;&#65533;c5Hh&#65533;?&#65533;&#65533;Hx&#65533;^&#65533;{&#65533;&#65533;a&#65533;&#65533;&#65533;@&#65533;&#65533; &#65533;&#65533;&#65533;&#65533;&#65533;&#65533;&#65533;?&#65533;	4xaB&#65533; &#65533; B&#65533;&#65533;w&#65533;&#65533;&#65533;&#65533;&#65533;&#65533;&#65533;0&#65533;&#352;G&#65533;M>n4&#65533;#J&#65533;&NY&#1156;&#20440;&#65533;@Y&#65533;&#290;@(K>.&#65533;&#65533;&#65533;B/9&#65533;Lx&#65533;&M&#65533;9&#65533;,&#65533;&#162;F&#65533;	&#65533;&#65533;l&#65533;$&#65533;S&#65533;v&#65533;&#65533;dM&#65533;9A&#65533;&#65533;x&#65533;eA&#65533;&#65533;5+&#65533;-A&#65533;&#65533; &#65533;z&#65533;&#65533;^&#65533;&#65533;&#65533;&#65533;Po`&#65533;&#65533; &#65533;&#65533; a&#65533;QY&#1576;qc&#65533;&#65533;A&#65533;&#65533;&#65533;d&#65533;&#65533;&#65533;&#65533;&#65533;&#65533;`&#65533;FuS&#65533;&#65533;-&#1323;`&#65533;v&#65533;&#65533;&#65533;&#65533;&#65533;&#65533; &#1659;y&#65533;&#65533;&#65533;:s&#24645;7&#65533;&#65533;8a&#65533;@/&#65533;&#65533;&#65533;&#65533;oB&#921;W4&#65533;	&#65533;,&#65533;&#65533;\&#65533;&#65533;\A&#65533;&#65533;&#65533;+&#42023;u}1&#65533;F	N&#65533;&#65533;&#65533;_3&#65533;&#65533;4[&#160;Y&#1650;5&#65533;$&#65533;&#65533;&#65533;Y&#65533;&#65533;h (&#65533;&#65533;/&#65533;&#65533;"&#65533;&#65533;k&#65533;,&#65533;&#65533;PA&#65533;8&#65533;&#65533;)&#65533;&#65533;H&#65533;,&#65533;&#65533;$&#65533;&#65533;p&#65533;OV&#65533;&#65533;Z&#65533;3&#65533;b&#65533;pq>&#65533;&#65533;{&#65533;D&#65533;Th(&#65533;&#65533;&#65533;q&#65533;&#65533;&#65533;&#65533;h&#65533;&#65533;&#65533;&#65533;@&(&#65533;H@&#65533;&#65533;&#65533;I&#65533;0&#629;&#65533;  &#65533;&#1064;&#65533;&#65533;&#65533;&#65533;&#65533;&#65533;&#65533;&#65533;&#65533;&#65533;&#705;j&#65533;'M&#65533;&#65533;&#65533;&#65533;@
&#65533;&#65533;&#65533;&#65533;&#65533;B8k&#755;&#65533;+&#65533;x&#65533;&#65533;7&#65533;S&#65533;5&#65533;&#65533;-&#65533;
8&#65533;&#65533;Fd&#65533;&#65533;b&#65533;  &#65533;$h@&#65533;P&#65533;M&#65533;&#65533;&#65533;S&#65533;@\&#65533;&#65533;&#65533;J&#1864;=&#65533;P&#65533;U&#65533;<Z5&#65533;SR&#1067;&#65533;p&#65533;&#65533;RPW&#65533;H$&#65533;&#65533;`6&#65533;[&#1321;$&#65533;~&#65533;@&#65533;
T&#65533;&#1626;v&#65533;j7&#65533;6&#65533;Y*4P m&#65533;&#65533;P&#244;&#65533;P&#65533;&#65533;,&#65533;$&#65533;IV@&#65533;v/&#65533;b&#65533;$-HRx&#65533;s&#65533; &#65533;H&#65533;}p&#65533;&#1984;&#65533;&#65533;&#65533;&#65533;&#65533;&#65533;&#65533;&#65533;H&#65533;'!&#65533;&#65533;&#65533;)-&#65533;rRK&#65533;5&#65533;&#523;&#65533;
&#65533;	(&#65533;&#65533;H&#65533;6&#65533;w&#65533;&#65533;oaR&#65533;\&#65533;&#65533;&#65533;&#65533;&#65533;&#65533;&#65533;Hf&#65533;f&&#65533;P|Y&#65533;&#65533;6&#65533;&#65533;&#65533;&#65533;g&#65533;&#65533;&#65533;&#65533;x&#65533;&#65533;&#1514;&#65533;&#65533;>&&#65533;&#1163;&#65533;u#v&#1365;
5&#65533;&#65533;&#65533;&#701;i:&#65533;&#65533;!w\Sc$&#65533;?&#65533;&#65533;&#65533;&#65533;C&#65533;njb&#65533;&#65533;&#65533;&#65533;&I&#65533;&#65533;&#65533;&#65533;&#65533;&#65533;>&#65533;h%&#65533;&#65533;&#65533;x&#65533;&#65533;$j&#65533;V&#65533;&#65533;0vD[m&#65533;&#65533;&#65533;&#65533;vm|Vc&#65533;Nv&#65533;&#65533;Vp&#578;&#65533;d&#65533;h&#65533;&#65533;&#65533;9{&#65533;[&#65533; {&#65533;&#65533;7c&#65533;%&#65533;&#65533;j&#65533;%H&#65533;V&#65533;&#65533;)&#65533;&#65533;Ze&#65533;v&#65533;(&#65533;Mz&#65533;&#65533;&#65533;&#65533;&#65533;f &#65533;Si&#65533;&&#65533;R0J3&#65533;L&#65533;	&#65533;&#65533;&#65533;&#65533;T&#65533;&#65533;358&#65533;{&#65533;&#65533;f&#65533;&#65533;$&#65533;&#65533;<&#61747;&#65533;&#1784;7hQ&#65533;&#65533;&&#65533;&#65533;&#65533;-&#65533;&#65533; &#65533;&#65533;&#735;&#65533;(&#65533;	 u&#65533;y&#65533;/&#65533;KR&#65533;&#65533;Y&#65533;&#65533;&#65533;l*GT[&#65533;B&#65533;&#65533;&#65533;m$&#65533;ZU_&#65533;B&#65533;&#65533;Vd&#65533;,&#65533;b 0&#65533;&#65533;g&#65533;o&#65533;-X&#65533;~*&#31487;&#65533;m@&#65533;&#65533;&#65533;W4,&#65533;hY&#746;&#1456;&#65533;&#65533;&#65533;&6q#O4&#65533;&#65533;&#65533;X&#65533;&#65533;8&#65533;r&#65533;"t _5+&#65533;[C&#557;F&#65533;&#65533;&#65533;&#65533;,&#65533;&#65533;z&#65533;D#d&#65533;W"8&#65533;DIK[&#65533;&#65533;&#65533;&#65533;R&#65533;&#65533;.F&#65533;&#475;&#65533;&#65533;&#1038; &#65533;&#65533;#A&&#65533;&#65533;&#65533;lel&#65533;&#65533;&#65533;&#65533;&#316;G:&#65533;%d&#65533;$&#65533;=&#65533;&#65533;I&#65533;&#65533;&#65533;%&#65533;<6&#65533;&#65533;e&#65533;&#65533;^&#65533;*Y&#65533;&#65533;&#65533;&#65533;f&#65533;;&#65533;&#65533;4PK4i`P&#65533;&#275;&#65533;&#65533;4'\&#169; &#65533;f0&#65533;&#20393;&#65533;&#984;,An&#65533;Y@gn&#65533;t&#65533;JW&#65533;&#65533;&#65533;N&#65533;c@ &#65533;&#65533;&#65533;&#65533;a'+&#65533;@&#65533;&#65533;M&#65533;`h &#65533;&#65533;&#65533;&#65533;&#65533;&#65533;&#65533;X&#65533;M&#65533;&#65533;&#65533;&#1699;&#65533;*&#65533;:#>Mx&#65533;P&#65533;&#65533;cWN&#65533;&#65533;&#65533;4&#65533;Za@P.'&#65533;"tB&#65533;O&#65533;&#65533;5&#65533;_q&#65533;6x&#65533;F{&#447;)$Z%&#65533;F1w|&#65533;DX%=&#65533;T&#65533;&#65533;,&#65533;&#65533;&#1316;&#65533;&#65533;H&#65533;Sn!&#65533;M&#65533;&#65533;TT&#65533;y&#65533;&#65533;CPX&#65533;&#33379;p%&#65533;<H&#65533;&#65533;JWA&#65533;&#65533;&#65533;|&#65533;&#65533;&#65533;&#65533;4&#65533;{&#65533;a&#65533;&#65533;&#156;&#65533;0&#65533;M&#65533;c&#65533;#&#65533;2&&#65533;&#65533;= 'K&#65533;&#65533;&#65533;q)&#65533;Q!w &#65533;
&#26071;m&#65533; ^&#65533;&#65533;&#65533;&#65533;&#65533;&#65533;6mR&#65533;&#65533;&#65533;%-&#65533;&#65533;K&#65533;&#65533;&#65533;f&#65533;Q&#65533;&#65533;"&#65533;EI&#65533;&#65533;&#65533;n&#65533;'&#65533;&#65533;&#65533;&#65533;&#65533;&#65533;l7$&#65533;&#65533;&#1167;g&#65533;k&#65533;&#65533;@p&#65533;&#65533;6&#65533;~&#65533;&#65533;&#65533;@&#65533;&#65533;~&#65533;&#65533;&#65533;&#65533;Y[&#65533;&#1942;%T[F#"&#65533;&#65533;&#65533;&#65533;&#65533;-&#65533;!&#65533;ml&#65533;] &#65533;6"\&#65533;
&#65533;< &#65533;s}[&#65533;&#65533;&#65533;(&#65533;)&#65533;1&#65533;&#65533;&#65533;A
:0&#65533;i&#65533;&#3711;&#65533;&#65533;o&#65533;&#65533;9&#65533;$&#65533;	&#65533;&#65533;&#65533;&#65533;H*z&#65533; (W &#65533;}&#65533;&#65533;&#65533;@&#65533;NA&#65533;	V&#65533;&#65533;&#65533;`?&#65533;&#65533;&#65533;&#65533;&#65533;)0&#65533; 3&#65533;	&#65533;&#65533;&#65533;'&#65533;}&#65533;&#65533;&#65533;&#65533;&#65533;&#65533; ~&#65533;&#65533;n&#65533;&#65533;e&#65533;?xp&#65533;&#65533;&#65533;&#65533;4.	bL&#65533;&#65533;&#65533;&#65533;&#65533;&#65533;&#65533;?P ^71&#65533;&#65533;{k&#65533;]&#65533;&#65533;@&#65533;&#65533;Pn-j!&#65533;d!&#65533;&#65533;&#65533;&#65533;b&#65533;&#65533;&#192;&#65533;&#65533;\f3&#65533;&#65533;iV3&#65533;&#65533;`&#65533;&#65533; &#65533;&#65533;y&#65533;B&#65533;&#65533; X&#65533;&#65533;&#65533;`q&#65533;&#65533;0	&#65533;X @xsy&#65533;&#65533;{&#65533; &#65533;.A&#65533;a&#65533;$Y &#65533;}&#65533;&#65533;)&#65533;&#65533;>&#65533;!&#65533;D&#65533;&#65533;#&#65533;&#65533;&#65533;Z&H*&#1696;$O&#65533;dJ&#65533;]&#65533;Y&#65533;jW&#65533;&#1457;&#65533;&#65533;o*&#65533;1D&#65533;&#65533;&#65533;&#65533;&#65533;\g&#65533;=&#65533;!=&#65533;&#65533;E-#&#65533;Z =&#65533;&#65533;A&#65533;p &#65533;&#65533;&#65533;b\&#65533;H;&#65533;&#65533;&#65533;p&#65533;U<&#65533;`:&#65533; ERn<H&#65533;&#65533;&#65533;6B&#65533;x &#65533;&#65533;&#65533;	&#65533;f]o{&#65533;&#65533;&#65533;&#65533;&#65533;&#65533;u&#65533;(&#65533;.&#65533;Hr&#65533;&#65533;"&#65533;&#65533;&#65533;3&#65533;&#65533;&#65533;gb{[&#65533;3&#65533;U<l&#65533;&#65533; H&#65533;&#65533;?&#65533;&#65533;&#65533;i&#65533;&#65533;&#1256;1p&#65533;&#65533;&#65533;m &#65533;&#373;0&#65533;&#191;&#65533;&#65533;&#65533;&#65533;&#65533;!&#65533;&#65533;&#65533;]&#65533;v&#65533;&#65533;&#65533;G=6&#65533;@&#65533; &#65533;&#65533;&#1033;^t&#65533;&#65533;&#65533;&#65533;&#65533;&#65533;&#65533;t&#65533;&#65533;&#65533;o&#65533;Bu&#65533;&#545;&#65533;'&#65533;1]&#65533;,&#65533;&#4124;I&#65533;c&#65533;W&#65533;&#65533;sB &#65533;g:&#65533;&#65533;t&#65533;k&#65533;&#65533;&#65533;&#65533;&#65533;&#65533;&#65533;&&#65533;&#65533;&#65533;&#65533;&#65533;&#65533;	(&#65533;
d&#65533;&#65533;&#65533;5&#65533;&#65533;x&#65533;&#65533;&#65533;M&#65533;&#1195;mT&#65533;
&#65533;&#65533;&#65533;P&#65533;&#65533;w&#65533;&#65533;'H&#65533;&#65533;i&#65533;c&#65533;&#65533;&#65533;B&#65533;&#65533;&#65533;&#65533;&#65533;&#65533;&#65533;&#65533;&#65533;&#65533;Ld&#65533;&#65533;&#65533;&#65533;&#65533;lsL&#65533;\ &#65533;)&#65533;&#65533;&#65533;_|&#65533;&#65533;&#65533;.&#65533;'"&#65533;&#65533; &#65533;&#65533;&#65533;&#960;y&#65533;W!&#65533;&#65533;&#65533;	&#65533;&#65533;&+;9g&#65533;&#65533;Sop&#65533;&#65533;x&#65533;R&#65533;H&#65533;&#65533;&#65533;4&#65533;&#65533;5&#65533;lc$&#65533;0&#65533;=&#65533;q/&#65533; d&#65533;B@&#65533;a &#65533;&#65533;&#1078;ot&#65533;&#65533;&#65533;:`&#65533;&#65533;&#65533;P&#65533;&#65533;&#65533;&#65533;&#65533;&#65533;K&#65533;p&#65533;~&#65533;&#65533; 0&#65533;d &#65533;&#65533;X&#65533;&#65533;p &#65533;&#65533;&#65533;T&#65533;!Z&#65533;&#65533;XA@ &#65533;A &#65533;&#65533;r&#65533;&#65533;4&#65533;&#65533;&#65533;@&#65533;&#65533;&#65533;&#65533;&#422;&#65533;&#65533;.&#65533;
&#65533;&#65533;L|`&#65533;&#528;&#65533;&#65533;b&#65533;&#65533;&#65533;&#65533;&#65533;&#65533;v0p&#65533;&#65533;&#65533;p&#65533;`>&#65533;n`&#65533;@&#65533; &#65533;H&#65533;&#65533;&#65533;&#65533;&#65533;&#65533;M&#65533;&#65533;B(`&#65533;H&#65533;n&#65533;H&#65533;&#65533;b&#65533;Fl &#65533;@&#65533;@l&#65533;&#65533;&#65533;&#65533; &#65533;&#65533;b@&#65533;`&#65533;&#65533;&#65533;@&#65533;&#65533;~A8 d &#65533;&#65533; > ?`&#65533;0&#65533;&#65533;&#65533;&#65533;8&#65533; &#65533;&#65533;&#65533;&#65533;&#65533;`.a/!.&#65533;&#65533;&#65533; &#65533;&#65533;&#65533;b&#65533;&#65533;^ &#65533;&#65533;l&#65533;&#65533;&#65533;&#65533;	&#65533; `&#65533;n@( \&#830;&#65533;&#65533;&#65533;&#65533;&#282;l&#65533;&#65533;&#65533;^&#65533;d&#65533;&#65533;&#65533;.&#65533;&#65533;&#65533;&#65533;O&#65533; /&#1664;k&#65533;&#65533;&#65533;&#65533;&#65533;&#65533;&#65533;\&#65533;&#65533;&#65533;o
B&#65533;&#65533;!&#65533;e6&#65533;a V&#65533; ~&#65533;&#65533;&#65533;&#65533;M&#65533; &#65533;&#65533;&#65533;&#65533;(&#65533;"&#65533;&#65533;H &#65533;A|&#65533;|@&#65533;@t&#65533;&#65533;L `.&#65533;&#65533;b&#65533;&#65533;i&#65533;s2'i&#65533;&#65533;&#65533;&#65533;`n&#65533;d&#65533;&#65533;&#65533;q$} @)&#65533;'u&#65533; *&#65533;p &#65533;R&#65533;&#65533;&#65533;@)krh&#65533;&#65533;u&#65533;&#65533;Ta&#65533;!&#65533;`6&#65533; F`fp+ePK &#1424;&#65533;&#65533;Y&#65533;'&#65533;&#65533;A &#65533;&#65533;Rd*	 &#65533;V1&#65533;0@&#65533;&#65533;&#65533;*&#65533;+`&#65533;eQ d&#65533;&#65533;
!Z+!&#65533;M&#65533;&#65533; &#65533;&#65533;&#65533; b&#65533;Q&#65533;Vq &#65533;&#65533; &B"&#65533;&#65533;&#65533;&#65533;l&#65533;&#65533;&#65533;Q&#65533;&#65533;&#65533;&#65533;.&#65533;O&#65533;.&#65533;DN&#65533;&#65533;&#65533;d`&#65533;q &#65533;&#65533;&#65533;&#1710;&#65533;0&#65533;j&#65533;  B&#931;3&#65533;&#65533;h&#65533;&#65533;7&#65533;&#65533;&#65533;a
$&#65533;&#65533;&#65533;0 &#65533;&#65533;&#65533;"&#65533;&#65533; &#65533;&#65533;_&#65533;&#65533;&#65533;<&#65533;&#65533; f&#65533; &#65533;&#65533;+&#65533;&#65533;2&#65533;&#1085;&#65533;&#65533;7&#65533;&#65533;,&#65533;&#65533;x&#65533;&#65533;&#65533;&#65533;&#65533;&#765;0&#65533;	&#65533;k&#65533;&#65533;x&#65533;@1&#65533;#&#65533;K0&#65533;&#65533;&#65533;7b?&#65533;&#65533;&#65533;&#65533;&#65533; H;&#65533;- &#65533;&#65533;\&#65533;$&#65533;aO&#65533; &#65533;S&#65533;N 
B&#65533;&#65533;&#65533;&#65533;&#65533;G&#65533;&#65533;j &#65533;&#65533;&#65533;&#65533;L P&#65533;&#65533;&#65533;&#65533;&#65533;r-&#314;+&#65533;<&#65533;d&#65533;&#65533;T.&#65533;&#65533;&#65533;&#815;&#65533;&#65533;&#65533;&#65533;8&#65533;:&#65533;S r&#65533; &#65533;&#65533;&#65533;i&#65533;E&#65533;&#65533;+&#65533; fJ&#65533;&#373;&#65533;&#65533;&#65533;^Q
Q@&#65533;&#65533;&#65533;jA&#65533;&#65533;&#65533;&#65533;?&#65533;
P &#418;&#65533;<;`&#38704;&#65533;&#65533;0'&#65533;"e&#65533;2&#65533;>;&#65533;?#p&#65533;4qTA&#65533;&#65533;&#65533;&#65533;~kq&#65533;7_ &#65533;Nu&#65533;<!_&#65533;K&#65533;&#65533;&#65533;&#65533;VcU~T~&#65533;b&#65533;&#65533; 6w&#65533;WasW&#65533;!P&#65533;U&#65533;&#65533;&#65533;&#65533;X&#65533;5W&#1633;&#65533;5\l&#65533;&#65533;^&#65533;	&#65533;&#65533;&#65533;&#65533;*@x J&#65533;+&#65533;&#65533;&#65533;>(&#65533;\N&#65533;G	a:3&#65533;&#65533;2&#65533; &#820;&#65533;/^^&#65533;&#65533;^&#65533;A^&#65533;b^&#65533;&#65533;&#65533;	\&#65533;&#65533;b&#65533;F&#65533;&#65533;&#65533;1&#65533;&#65533;.&#65533;&#65533;&#65533;.&#65533;&#65533;&#65533;bY&#65533;6&#65533;t&#65533;&#65533;&#65533;&#65533;&#65533;&#65533;4IK,&#65533;A&#65533;&&#65533;&#65533;&#65533;&#65533;K&#65533;N@N&#65533;a&#65533;&#65533;&#65533;&#53280;&#65533;0&#65533;G&#65533;&#65533;&#65533;&#65533;&#65533;&#65533;&#65533;zA&#65533;&#65533;&#65533;&#65533;&#65533;h&#65533;b&#65533;$O6a@&#65533;&#65533;&#65533;&#65533;&#65533;&#65533;&#65533;:@&#65533;&#65533;&#65533;&#65533;@3&#65533;&#65533;&#65533;2&#65533;&#422;&#65533;&#65533;&#65533;+&#65533;=e&#65533;&#65533;!!\n/p=&#65533;;	9&#65533;&#65533;l&#65533;'&#65533;&#65533;&#65533;@&#619;&#556;&#65533;&#460;&#65533;XU 7) j( r!WY&#65533;An&#65533;&#65533; &#65533;&#65533;Y&#65533;&#65533;~&#65533;X&#65533;&#65533;s?&#65533;&#65533;-&#65533;BX&#65533;&#65533;+&#65533;UQp&#65533;6Tq&#65533;&#65533;b&#65533;&#65533;a>Y&#65533;?9&#65533;It N O&#2020;R&#65533;&#65533;7&#65533;`&#65533; &#65533;u`&#65533;&#65533;_&#65533;&#65533;y`&#65533;7`&#65533;T &#65533;y&#65533;^b&#65533;&#65533; &#65533;@&#65533;/&#65533;&#65533;1&#65533;&#65533;\&#65533;&#1016;&#65533;&#65533;&#65533;&#65533;&#65533;&#65533;&#65533;&#919;&#65533;L&#65533; &#65533;N&#65533;a>L&#65533;<!&#65533;V&#65533;&#65533;Kfc&#65533;&#65533;+&#65533;l6&#65533; &#65533;&#65533;&#65533;|&#65533; -&#65533;&#65533;&#65533;&#65533;d&#1025;x'&#65533; @@N&#65533;&#65533; 6&#65533;	"&#65533;&#65533;J !&#65533;&#65533;&#65533;&#65533;A:A&#65533;j&#65533;&#65533;&#65533;&#65533;&#65533;`&#65533;@&#65533;&#65533;:&#65533;"aV&#65533;*<&#65533;&#65533;&#65533;&#65533; ,&#65533;&#65533;s&#65533;&#65533;&#65533;`&#65533;|&#65533;<&#65533;&#65533;&#65533;&#65533;A&#65533;&#65533;&#65533;z&#65533;@`&#65533;B&#65533;&#65533;`l&#65533;&#65533;!&#65533;&#65533;8&#65533;&#65533;&#65533;&#65533;&#65533;&#65533;&#65533;7@aL&#65533;t&#65533;r{`t&#65533;&#65533;&#65533;D&#65533; &#1844;&#65533;&#65533;,\&#65533;%AB&#65533;&#65533;&#65533;w&#65533;&#65533;%^&#65533;&#65533;NW&#1633;V&#65533;A&#65533;A&#65533;p &#65533;&#65533;:&#65533;t&#65533;v&#65533;&#65533;&#65533;&#65533;&#65533;d&#65533; &#65533; f&#65533;&#65533;&#65533;&#65533;I&#65533;jU&#65533;N&#65533;eS&#65533;*&#65533;&#65533;qe!&#65533;`&#65533;a&#65533;&#65533; tT&#65533;&#65533;t&#65533;&#65533;bz}9_Bz&#65533;9`&#65533;7z&#65533;&#65533;%|P &#65533; &#65533;Fm5c5&#65533;/&#65533;&#65533;&#65533;&#65533;&#65533;y&#65533;:&#65533;&#65533;&#65533;N&#65533;6&#65533;&#65533;o&#2063;&#65533;"O&#65533;q,f&#65533; */&#65533;&#65533;&#65533;J&#65533;&#65533;3&#65533;&#65533;&#65533;&#1097282;x&#65533;Y&#65533;\p@&#65533;&#65533;&#65533;i&#65533;{y&#65533;!&#65533;"&#65533;&#65533;M&#65533;	!|&#65533;&#65533;&#65533; <X &#65533;&#65533;&#65533;&&#65533;!r&#65533;&#65533;P&#65533;&#65533;6&#65533;b&#65533;&#65533;&#65533;&#65533;6&#65533;&#65533; &#65533;&#65533; &#65533;&#65533;&#65533;&#65533;&#65533;&#65533;\&#65533;g&#65533;!&#65533;&#65533;&#65533;&#65533;|a&#65533; j&#65533;&#65533;2\&#65533;&#65533;&#65533;&#65533;@6&#65533;&#65533;&#1192;&#65533;8&#65533;&#65533;&#65533;&#512;&#65533;&#65533; v0Zr%/&#65533;&#65533; &#65533;&#65533;` &#65533;!&#65533;:&#65533;Z&#65533;&#65533;&#65533;:&#65533;&#65533;&#1613;&#65533;	&#65533;&#65533;&#65533;!RA&#65533;&#65533;&#65533;&#65533;&#65533;;&#65533;&#65533;&#65533;N&#65533;#&#65533;&#65533;&#65533;x&#65533;T0&#65533;&#65533;Q&#65533;KZ@ &#65533;@&#65533;b@J8&#65533;&#65533;&#65533;&#65533;&#65533;&#65533;WWq&#65533;&#65533;	m&#65533; j&#65533;  
&#65533;h&#65533;6nR&#65533; &#65533;&#65533;&#65533;X;&#65533;*&#65533;M}&#65533; &#65533;z&#65533;&#65533;5&#65533;&#65533;&#65533;9 vz&#65533;&#65533;/&#65533;7 &#65533;@&#65533;&#65533; &#65533;AR&#65533;&#65533;&#65533;n&#65533; &#65533; &#65533;,d&#65533;s &#65533;.&#65533;&#65533;&#65533;&#65533;&#65533;K&#65533;&#65533;&#65533;&#65533;&#65533;&#65533;BJ&#65533;&#65533;&#65533;+&#65533;&#65533;&#65533;&#65533;&#65533;&#65533;T&#65533;&#65533;&#65533; @A&#65533;&#65533;&#65533;&#65533;( &#65533;&#65533;,&#65533; &#65533;W&#65533;&#65533;;&#65533;&#65533;&#65533;&#65533;<X&#65533;b&#65533;&#65533;J8&#65533;@!@ &#65533;&#65533;&#65533;&#65533;
8&#65533;";&#65533;&#65533;(&#65533;!&#65533;I&#3814;!&#65533;=v &#65533;&#65533;&#65533;&#65533;&#65533;&#65533;j&#65533;%&#65533;&#65533;=V5&#65533;5&#65533;&#65533;(A J@ &#65533; &#65533;&#65533;&#65533;E&#65533;`&#65533;B&#65533;&#65533;#/\ &#65533;&#65533;L@ &#65533;&#65533;&#65533;&#65533; &#65533;&#65533;A&#65533;B&#597;\&#65533;&#65533;x&#65533;a&#65533;&#65533;&#65533;&#65533;z&#65533;&#65533;<z&#65533; &#65533;t X&#65533;&#65533;0&#65533;o x&#65533;>z&#65533;&#65533;l&#65533;0,B&#65533;&#65533;&#65533;x@|&#65533;|@&#65533;K3&#65533;&#65533;vW&#65533;&#65533;\&#65533;&#65533;&#65533;&#65533;B8&#65533;l@{RT4&#65533;6&#65533;B&#65533;	&#65533;&#65533;&#65533;`&#65533;Y&#65533;&#65533;7&#65533;&#65533; &#65533;&#65533;+&#65533;&#65533;&#65533;wI>&#65533;v &#1665;NS|B&#2479;
&#65533;&#65533;&#1494;&#65533;&#65533;&#65533;&#624;&#65533;&#65533;&#65533;&#65533;&#65533;HVI&#65533;&#65533; ,A&#65533;&#65533;y&#65533;&#65533;[&#1558;M&#65533;o&#65533;&#1790;m&#65533;U&#65533;&#65533;T;&#740;&#65533;&#65533;&#65533;K&#65533;fN &#65533;&#65533;&#65533;&#65533;&#65533;&#65533;A&#65533;`V&#65533;&#65533;\&#1267;&#65533;>E (6&#65533;&#65533;&#65533;&#65533;D&#65533;&#65533;A&#65533;
p&#65533;&#65533;&#65533;+,A&#65533;,A&#65533;&#65533;q&#65533;l<3&#65533;b&#65533;Q&#65533;&#65533;d o&#65533;&#65533;&#65533;&#65533;!&#65533;M&#65533;n &#1537;A&#65533;!&#65533;&#65533;&#65533;&#65533;&#65533;b&#65533;P*&#65533;&#65533;&#65533;&#65533;*q&#65533;-&#65533;&#65533;z &#65533;X&#65533;"&#65533;Y!>&#65533;&#65533;|&#65533;&#65533;xs.&#65533;&#65533;&#65533;&#65533;M &#65533;&#65533;&#65533;&#32252;&#1914;&#65533;GL&#65533;GM&#65533;&#65533;	&#65533;&#65533;&#65533;&#65533; &#65533;&#65533;&#1413;&#65533;"&#65533;&#65533;&#65533;&#65533;C&#65533;&#65533;
&#65533;<&#65533;^(&#65533;d&#65533;F`/x&#65533;&#65533;2,&#65533;&#65533;&#65533; &#65533;P&#65533;	"&#65533;u&#65533;&#526; !lY &#65533;&#65533;&#65533;&#65533;&#65533;&#65533;&#65533;&#65533;&#65533;A&#65533;&#65533;&#65533;5y"&#65533;g&#65533;&#65533;s{&#65533;&#65533;_&#65533;6iJs&#65533; 6&#65533;X}&#65533;&#65533;N&#65533;6&#65533;KdM<&#65533;:&#65533;&#356;&#65533;&#65533;C-&#65533;&#65533;&#65533;j!&#65533;&#65533;&#65533;&#65533;&#65533;n&#65533;&#65533;&#65533;&#1197;&#65533;i.&#1707;&#65533;&#65533;&#65533;k&#65533;&#65533;&#65533;9&#65533;&#65533;&#65533;l&#65533;:a&#65533;&#65533;&#65533;&#65533;	:&#317;&#1845;&#65533;&#65533;&#65533;&#65533;b&#65533;fII<'&#65533;&#65533;5l&#65533;&#65533; 	j&#65533;*&#65533;:&#65533;&#65533;A] &#65533;&#65533;: &#65533;T&#65533;&#65533; &#65533;&#65533;y&#65533;&#65533;{&#65533;&#65533; &#65533;V6BL&#65533;&#65533;S&#65533;&#65533;	&&#65533;&#65533;Q&#65533;&#383;&#65533;&#65533;Q&#65533;&#65533;/&#65533;&#65533;a*(&#65533;&#65533;&#65533;(&#65533;|&#65533;&#65533;F&#65533;?T&#65533;X&#65533;&#65533;$&#65533;R&#65533;&#65533;&#65533;0&#65533;k&#65533;o&#65533;'"&#65533;31&#65533;&#65533;l&&#65533;%:1K&#65533;lY&#65533;&#65533;[&#65533;&#65533;"D&#65533;&#65533;e&#65533;&#65533;&#65533;&#65533;>6&#65533;&#65533;sW&#65533;&#65533;&#65533;&#65533;C&#65533;xt&#65533;&#65533;&#65533;&#692;&#65533;p;p&#65533;&#65533;&#65533;&#65533;pT0d&#65533;&#65533;
`&&#65533;),R&#65533;&#65533;#F&#65533;&#65533;&#65533;&#65533;B*&#65533;'&#65533;&#65533;&#65533;O&#65533;&#65533;&#65533;&#65533;T&#65533;&#65533;0&#65533;&#65533;&#65533;&#65533;?&#65533;&#65533;&#65533;c&#65533;O&#65533;&#65533;&#1460;k&#1790;&#65533;;&#65533;&#65533;&#1916;{&#65533;`3&#65533;&#65533;&#65533;q&#65533;W&#65533;8&#65533; &#65533;}OL^&#65533;&&#65533;t-&#65533;&#1748;&#65533;$&#65533;&#65533;&#192;&#65533;"<{&#65533;0&#65533;&#65533;#&#65533;&#65533;L4&#65533;&#65533;&#65533;y&#65533;&#65533;&#65533;&#65533;&#65533;&#65533;x	&#65533;P&#65533; 
&#65533;H&#65533;O-&#65533;&#1089;F&#65533;&#65533;6&#65533;&#65533;@&#65533;U&#256;&#65533;&#65533;?2&#65533;&#65533;&#515;e&#65533;Dn&#65533;I&#65533;&#65533;&#65533;?0&#65533;&#65533;&#65533;?&#65533;&#1286;&#65533;@9c&#65533;2&#65533;Hc&#65533;6&#1928;c&#65533;&#65533;8C&#65533;7ix&#65533;&#65533;&#65533;&#65533;&#65533;:L4&#65533;&#65533;&#65533;&#65533;&#65533;D	LD0&#65533;&#65533;&#65533;&#65533;;&#65533;4&#65533;O	j&#65533;&#65533;j&#65533;&#65533;&#65533;8&#65533;&#65533;%&#65533;&#65533;F&#65533;pBt&#65533; &#65533;&#65533;0Q&#65533;(&#1537;&#65533;)&#65533;&#65533;Q	}&#1456;&#65533;Dr&#65533;1&#65533;4|&#65533;`&Dp&#65533;?&#65533;C&#65533;D&#65533;"&#65533;?&#65533;&#65533;qH&#65533;&#65533; &#65533;;I$&#65533;&#65533;D&#65533;L&#65533;&4`&#65533;&#65533;4&#1056;I	&#65533;&#65533;&#65533;L&#65533;&#65533;&#65533;&#65533;&#65533;&#65533;&#65533;TS&#65533;Re&#65533;UU!r	"R&#65533;&#65533;&#65533;&#65533;;&#65533;!&#1793;&#65533;3}0&#65533;M&#65533;&#65533;e
&#65533;f&#65533;4&#1244;@&#65533;?&#65533;&#65533;y&#65533;\&#65533;&#65533;J&#65533;
\&#65533;&#65533;|&#65533;&#65533;a&#65533;&#65533;&#65533;K&#65533;&#65533;&#65533;&#65533;&#1017;&#65533;!&#65533;?3L&#465;&#65533;s3&#65533;&#65533;hO&#1700;&#65533;&#65533;&#65533;&#65533;F>&#65533;Hq&#65533;&#65533;6&#65533;n&#65533;Qs&#65533;m&#65533;&#65533;-&#65533;6&#65533;&#65533;&#65533;&#65533;&#65533;&#65533; b&#65533;&#65533;&#65533;rz7&#65533;&#65533;&#65533;&#65533;&#1566;{&#65533;L$(&#65533;&#65533;&#65533;/t&#65533;&#65533;#$l&#65533;&#65533;?5&#65533;6&#65533;Y&#65533;&#65533;l>&#65533;&#196;Qs C&#65533;]&#65533;&#65533;H&#137;&#65533;&#65533;g"&Y&#65533;W&#65533;?&#65533;l&#65533;&#65533;&#65533;w&#65533;r&#65533;M&#65533;&#65533;#r&#65533;&#65533;e&#65533;&#65533;?&#65533;D &#65533;D`&#65533;Db&#65533;@mM491&#65533;&#65533;&#65533;&#65533;?*&#65533;&#65533;I&#65533;&#65533;&qH&#65533;a|&#65533;&#65533;I`I &#65533;&#65533;4oLcE&#65533;V&#65533; &#65533;&#65533;?<L&#65533;&#65533;iNTC&#65533; z{&#65533;&#65533;&#65533;&#65533;&#65533;&#967;O|E=&#65533;&#65533;&#65533; -h&#65533;&#65533;&#65533;&#65533;H&#65533; &#65533;&#65533;&#65533;&#65533;i#%&#65533;&#65533;i4&#65533;k&#65533;&#65533;L&#65533;&#65533;?.|&#65533;&#65533;&#65533;&#65533;Q&#65533;dCUU&#65533;z&#65533;w&#783;&#65533;&#65533;u?F&#65533;&#65533;&#65533;HR&#65533;`&#65533;&#65533;&#65533;&#65533; &#65533;D&#65533;a&#65533;&#65533;Dd&#65533;6: ;&#65533;&#65533;x&#65533;&#65533;?&#65533;d&#65533;E &#65533; &#65533;&#65533;O`&#65533;&#65533;?&#65533;&#65533;K&#65533;1&#65533;)a
IR&#65533;(&#65533;0&#65533;H&#65533;%&#65533;&#65533; 0\&#65533;6p&#65533;ffp&#65533;&#65533;=l6&#65533;&#65533;A&#65533;&#65533;&#65533;$N&#65533;Q&#65533;D&#65533;a6&#65533;fc&#65533;&#65533;>&#65533;&#265;,I|&#65533;&#1118;0&#65533;l&#65533;&#65533;8(z  	&#65533;D#A&#65533;&#65533;&#65533;&#65533;&#65533;&#65533;u!Ct&#65533;&#65533;8&#65533;L$2&#65533;&#65533;	d@&#65533;&#65533; \&#65533;&#65533;c&#65533;,&#65533;&#65533;t&#65533;&#65533;&#65533;&#65533;FD$&#65533;d&#65533;&#65533;y` &#65533;&#65533;9&#65533; &#65533;!&#65533;X Y,&#65533;)O&#65533;&#65533;&#65533;&#65533;(&#65533; \y&#65533;&#65533;m"{&#65533;&#65533;5&#65533;&n&#65533;&#65533;I 1&#65533;&#65533;$&#65533;&#65533;6&#65533;&#65533;\&#65533;&#65533;wL`<@jh&#65533;%&#65533;&#65533;0(&#65533;
&#65533;A&#65533;P&#65533;&#65533;&#65533; #-&#65533;H&#65533;D&#51239;&#65533;&#65533;n$&#65533;lR&#65533;&#65533;&#65533;f&#65533;H;&#2009;&#65533;&#65533;,%&#65533;rG&#65533;&#65533;&#65533;v&#65533;&#65533;bGn&#65533;&#65533;;&#65533;@y-&#65533;&#65533;D&#65533;P&#65533;&#65533;&#65533;&#65533;&#65533;CdBR&#65533;8Dn&#65533;&#65533;&#65533;8&#65533;#q&#65533;u p&#65533;E&#65533;&#65533;&#65533;&#65533;&#65533;&#65533;&#65533;&#65533;&#65533;&#65533;0#&#65533; HK&#65533;&#65533;&#65533;}|0&#65533;F&#65533;&#911;@2&#49190;&#65533;)&#65533;&#65533;p&#65533;^b&#65533;K@&#65533;bP&#65533;`&#65533;&#65533;&#65533;_($&#65533;&#65533;&#65533;%&#256;Op&#65533;_&#65533;Q&#65533;v&&#65533;&#65533;h``B&#65533;&#65533;&&#65533;&#65533;&#65533; b&#65533;&#65533;&#65533;&#1413;&#696;&#65533;(UIHrs4g&#65533;&#65533;&#65533;&#65533;^s&#65533;&#65533;&#65533;&#65533;8&#65533;&#65533;&#65533;&#65533;&#65533;&#65533;&#65533;&#65533;&#65533;&#65533;	&#65533;&#65533;I&#65533;)&#65533;&#65533;&#65533;&#65533;a&#65533;v&#65533;&#65533;&#65533;&#65533;j&#1057;&#862;s"j]d&#65533;G&#65533;&#65533; &#65533;&#65533;&#65533;\&#65533;>m&#65533;&#65533;&#65533;6C&#65533;&#65533;&#65533;Me&#65533;&#65533;&#690;`&#65533;&#876;&#65533;&#65533;r-&#65533;q&#65533;[&#65533;&#65533;&#65533;&#65533;5c%+o&#1626;&#65533;F^&#65533;&#65533;?&#65533;TV&#65533;#&#65533;&#65533; p&#65533;&#65533;1DA	h&#65533;&#65533;&#150;&#65533;&#65533;.v&#65533;&#65533;d&#65533;
jkmzl&#65533;&#65533;&#65533;d(+2):` &#65533;b&#65533;_&#300;&#65533;&#65533;&#65533;&#65533;W(&#65533;A&#65533; &#65533;&#65533;&#65533;+!&#65533;;&#65533;0	.bD&#65533;&#65533;&#65533;f&#65533;&#65533;"&#1540;&#65533;(F&#65533;&#65533;
F"&#65533;&#65533;BK&#65533;1&#65533;&#65533;&#65533;Yp&#65533;E0&#65533;@
&#65533;&#65533;]4&#65533;;(@ s&#65533;+&#65533;$BP&#65533;&#65533;J&#65533;~D	&#65533;&#65533;&#65533;&#65533;.&#65533;&#65533;D&#65533;&#666;&#65533;&#65533;A8&#65533;&Ask&&#65533;4&#65533;&#65533;&#65533;r&#65533;l&#65533;J&#65533;&#65533;h&#65533;{#&#65533;&#65533;"G9&#65533;IN&#65533;hs&#65533;=&#65533;&:&#65533;&#65533; &#65533;Q&#65533;
?@
&#53786;&#65533;00&#65533;@&#65533;&#65533;&#65533;&#1394;Di&#65533;&#65533;&#65533;&#65533;OL&#65533;le&#65533;Y&#65533;p&#526;&#65533;&#65533;,&#65533;&#65533;i&#65533;D&#65533;[~&#65533;Fx&#65533;90&#65533;&#65533;-&#65533;z`[&#65533;&#65533;&#65533;=&#65533;<&#65533;&#65533;[C&#65533;!&#65533;&#65533;`)&#65533;&#65533;&#65533;&#65533;7&#65533;&#65533;&#65533;&#65533;&#65533;5Z9&#65533;-&#65533;6&#65533;&#65533;8V&#65533;&#65533;&#1444;
i&#65533;&#65533;?&#1485;$`&#65533;&#65533;&#65533;&#65533; &#65533;.&#65533;ND
&#65533;8&#65533;&#65533;&#65533;|&#65533;&#65533;<&#65533;C6&#65533;&#678;;&#65533;N&#65533;zRo7&#65533;&#65533;&#65533;!=&#65533;&#65533;&#65533;R&&#65533;	&#65533;c&#65533;*j&#65533;r&#65533;8l&#65533;&#65533;&#65533; e3&#65533;Fq&#65533;&#65533;8&#65533;&#65533;C&#65533;&#65533;M&#65533;@&#1676;B&#65533;&#65533;&#65533;0&#65533;&#65533;&#65533;)o)6J&#65533;&#65533;Q&#65533;&#65533;&#65533;9&#65533;&#65533;&#65533;&#65533;8&#65533;:&#65533;&#525;'&#142;&#65533;&#65533;T"&#65533;&#65533;i&#65533;z,&#65533;
0&#65533;&#65533;
P&#65533;'&#65533;&#65533;*\&#65533;&#65533;ZG&#65533;&#65533; &#65533;&#65533;|I&#65533;MHX.'&#65533;a7&#65533;8&#65533;f&#65533;l7&#65533;&#65533;&#65533;J&#65533;&#65533;&#65533; &#65533;&#65533;<&#65533;8&#65533;iN&#65533;&#65533;&#65533;=&#488;3hXE&#65533;&#65533;q&#65533;3&#65533;&#23624;&#321;cS&#65533;J&#65533;|&#65533;5&#65533;&#65533;&#65533;&#65533;&#65533;n&#65533;&#65533;&#65533;&#65533;HG&#65533;&#65533;&#65533;um*&#65533;-&#65533;Q&#65533;&#65533;&#65533;&#65533;&#65533;&#65533;u>&#65533;&#65533;!&#1736;&#65533;u&#65533;&#65533;&#65533;&#65533;&#65533;&#65533;&#65533;&#65533;&#65533;&#65533;Uo&#306;y&#65533;&#713;&#65533;&#65533;x&#65533;&9&#1848;}
&#65533;Y&#65533;[X&#65533;&#65533;R&#65533;H&#65533; &#65533;( &#65533;&#65533;%&#65533;	2&#65533;&#65533;&#1537;&#65533;$g&#65533;&#65533; &#65533;%Z&#65533;M&#65533;&#65533;j&#65533;&#65533;&#65533;8&#65533;-&#65533;&#65533;&#65533;0&#65533;&#65533;@&#65533;&#65533;p&#65533;&#65533;P&#65533;&#65533;&#65533;&#65533;	&#65533;&#65533;1&#65533;hh,g&#65533;&#65533;a!&#65533;{1&#65533;&#65533;7&#65533;3'sD&#65533; 7&#65533;&#65533;&#65533;4$&#65533;e &#65533;_&#65533;S&#65533;&#65533;&#65533;AF'q8[&#65533;"&#65533;)|&#65533;&#65533;R)&#65533;&q.&#65533;&#65533;&#65533;
&#65533;&#65533;
&#65533;:&#65533;r/|&#65533;&#65533;&#65533;:BJ&#65533;&#65533;q&#65533; }&#65533;QL&#65533;`&|eX!&#65533;&#65533;&#65533;gE&#65533;AE&#65533;6?&#65533;&#65533;#10&#65533;b&#65533;U&#65533;&#65533;&#65533;&#65533;&#65533;&#65533;&#65533;&#65533; ~B&#65533;&#65533;46ay=&#65533;o`(.&#65533;&#65533;Z&#65533;P&#65533;P&#65533;&#65533;T&#65533;&#65533;'H&#65533;#_qn&#65533;YnDG&#65533;&#65533;!&#65533;c&#65533;&#65533;!&#65533;k&#65533;"&#65533;a&#65533;}&#65533;X&#65533;c&#65533;&#65533;&#65533;&#65533;&#65533;vs&#65533;&#65533;7&#65533;7&#65533;&#65533;6m&#65533;df&#65533;#&#1974;&#65533;tS&#65533;&#65533;&#65533;a&#65533;P jP)! j087&#65533;.b&#65533;&#65533;&#65533;b
p@A(@/&#65533;&@V'B&#65533;&#65533;=&#65533;"	7h&#65533; l&#65533;|~&#65533;&#65533;&#65533;&#65533;&#65533;&#65533;@l@0&s6aq*Q*&#65533;&#65533;  &#65533;p 8
6Aa&#65533;@\&#65533;A&#65533;&#65533;&#65533;{&#65533;&#65533;E&#65533;t &#65533;CJ!&#65533;&#65533;&#65533;0	&#65533;&#65533;eq&#65533;p&#65533;t
 &#65533;&#65533;QX&#65533;!2 oEF|&#65533;&#65533;&#65533;&#65533;0&#65533;]&#65533;o&#65533;Gopz&#65533;CQ.&#65533;&#65533;&#244;	&#65533;G0&#65533;qD&#65533;|a&#65533;];&#65533;ph&#65533;E&#65533;qE&#65533;qr&#65533;`I&#65533;l&#65533;wV`6&#65533; 8&#65533;@2&#65533;&#65533;X|&#65533;Z&#1421;&#65533;z5&#65533;$&#65533;&#65533;&#65533;'&#65533;e(K#&#1728;]&#65533;&M&#65533;	tho`
$&#65533;-&#65533;&#65533;&#65533;&#65533;n&#65533;&&#65533;&#65533;X&#65533;E;E&#65533;5&#65533;&#65533;!&#65533;I-C&#65533;F6&#65533;&#65533;&#65533;&#1287;&#65533;Z&#602;&#65533;Y#&#65533;&#65533;\&#65533;eKx&#65533;&#65533;fpK&#65533;0&#65533;&#65533;&#65533;&#1303;V&#1031; 0p&#65533;&#65533;m*&#65533;q'TW&#65533;&#65533;@&#65533;&#65533;7t2(&#65533;&#65533; &#65533;(0B&#65533;V&#65533;M&#65533;T&#65533;&#65533;X(<P&#65533;&#65533;p&#65533;&#65533;&#65533;'&#65533;f&#65533;l&#65533;&#65533;&#65533;&#65533;&#65533;b&#65533;&#65533;&#65533;&#65533;&#65533;{&#65533;@+&#65533;891$v&#65533;y&#65533;Cr&#65533;@&#65533;0&#65533;szphfF}&#65533;@&#65533;&#65533;ps3&#65533;&#65533;&#65533;u@@&#65533;kE &#65533;&#65533;3&#65533;co1>@2&#65533;k1&#65533;&#65533;Z&#65533;&#65533;X&#1101;}&#65533;W&#65533;X&#65533;&#333;&#65533;&#65533;&#65533; >_&#65533;&#441;&#65533;&#65533;&#65533;8g&#65533;&#65533;&#65533;j&#65533;&#65533;N&#65533;&#640;&#65533;&#1030;XT&#65533;&#65533;!EkIr(c&#65533;&#65533;$ 
&&#65533;5U@&#65533;3&#65533;e|)&#65533;&#65533;p;~&#65533;;&#65533;a
v&#65533;	\&#65533;&#65533;&#65533;&#65533;A&#65533;&#65533;	 &#65533;<&#65533;(TB54KVC&#65533;0&#65533;&#65533;&#65533;&#65533;zW o&#65533;A <&#65533;vhxG&#65533;G&#65533;&#65533;&#65533;Z|&#65533;&#65533;J&#65533;&#65533;J}&#14962;&#65533;&#65533;&#65533;&#65533;&#65533; &#65533;&#65533;{&#65533;&#65533;G&#65533;&#65533;A&#1926;&#65533;&#65533;Q&#65533;Bc&#65533;&#65533;b&#65533;  0'8&#65533;XfPuC@&#65533;&#65533;&#65533;&#65533;&#65533;&#65533;9>&#65533;fp:pf fY&#65533;
3Fc&#65533;`&#65533;a /&#65533;&#65533;&#65533;&#65533;z$&#65533;-p~ }C2z &#65533;&#65533;&#65533;&#65533;`&#65533;C&#65533; &#65533;v&#65533;Q&#65533;&#65533;ah&#65533;&#65533;&#65533;Xa&#65533; &&#65533;5&#65533;&#65533; a&#65533;&#65533;&#65533;&#65533;&#1456;&#65533;u&#65533;&#65533;&#65533;&#65533;gz@
p&#65533;`	5!{C0&#65533;&#65533;&#65533; a&#65533;&#65533;r&#65533;B`&&#65533;8&#65533; &#65533;Z&#65533;&#65533;Z&#65533;&#65533;-&#65533;&#65533;&#65533;^/&#65533;&#65533;&#65533; N&#65533;&#65533;n&#65533;&#65533;~&#65533;/&#65533;Z\&#65533;&#65533;&#65533;&#65533;&#65533;Qg4&#65533;&#65533;&#65533;!EW&#65533;{&#65533;wR&#65533;X&#65533;&#65533;j&#65533;&#65533;s&#65533;q f&#65533;@&#65533;&#65533;&#65533;jKh&#65533;t`&#65533;&#65533;&#65533;&#65533;&#65533;&#65533;&#65533;C0&#1922;D1;`&#65533;;@1`&#65533;pt&#65533;&#65533;&#65533;+|&#65533;&#65533;\&#65533;yK&#65533;&#65533;7&#65533;&#65533;\&#65533;&#65533;&#65533;}&#65533;K&#65533;&#65533;l&#65533;PT&#65533;f&#65533;&#65533;{&#65533;R&#65533;n&#65533;P.&#65533;&#65533;K#&#65533;C&#65533;&#65533;s` 0#Z&#65533;&#65533;&#65533;S$k%&#65533;Ro&#65533;s/&#65533;d&#65533;&#65533;9&#65533;&#65533;:<&#65533;S&#65533;o&#65533;C'&#65533;&#65533;0E 
a&#65533;
&#65533;&#65533;&#65533;P &#65533; &#65533;A{0 &#65533;&#65533;&#65533;&#65533;&#65533;&#65533;&#65533;Iz&#65533;rq	&#65533;&#65533;p 7&#65533;D0&#65533;q &#65533;&#65533;`&#65533;!&#65533;&#65533;I&#65533;&#65533;$9&#65533;h`&#65533;&&#65533;&#65533;&#65533;&#65533;&#65533;aH&#65533;&#65533;&#65533;i&#65533;jP&#65533;s&#65533;&#65533;*&#65533;0B&#65533;:544@W]&#65533;&#65533;2{!&#65533;H':&#65533;ub&#65533;s'&#65533;@&#65533;&1 &#65533;q[&#65533;&#65533;0&#65533;q&#65533;&#65533;u&#65533;&#65533;q&#65533;Q;4,>&#65533;0&#65533;L&#1780;S&#65533;,P&#65533;p6A&#65533;&#65533;q0&#65533;W&#65533;&#65533;w&#65533;&#65533;&#65533;&#65533;&#65533;&#65533;Y&#65533;&#283;Q&#65533;&#1416;&#65533;	&#65533;&#65533;&#65533;&#65533;WL&#65533;&#65533;&#65533;&#65533;o&#65533; '0&#65533;c&#65533;>yu],
&#65533;&#65533;?&#65533;
&#624;&#65533;&#65533;0&#65533;Z&#65533;H&#65533;Zc&#65533;5&#65533;&#65533;&#65533;&#65533;1&#538;j&#65533;&#65533;f&#65533;&#65533;7&#65533;&#65533;&#65533;&#65533;G&#65533;&#65533;Y&#304;	&#752;&#65533;Qi&#65533;&#65533;d{$E &#65533; &#65533;UX&#65533;&#65533;7&#65533;'&#65533;7011&#65533;` s`f&#65533;-&#65533;B&#65533;~x2&#65533;;<&#65533;>0&#65533;&#65533;@o&#65533;h!:;&#65533;|&#65533;p&#65533;fY&#65533;&#65533;&#65533;&#65533;&#65533;&#65533;I^&#65533;I&#65533;&#65533;&#65533;yr%&b&#65533;&#65533;&#65533;&#511;q*&#65533; v&#65533;v&#65533;&#65533;@&#65533;&#65533;&#65533; &#65533;`&#65533;&#65533;&#65533;&#65533;K&#65533;&#65533;&#65533;&#65533;&#65533;Q&#65533;&#65533;&#65533;&#65533;`&#65533;&#65533;&#65533;&#65533;o&#65533;sX&#65533;"&#65533;&#65533;&#65533;O&#251;C &#65533;&#65533;7&#65533;&#65533;i!td&#65533;&#65533;S&#65533;&#65533;S&#65533;8\p&#65533;&#65533;&#65533;0&#65533;b&#65533;t&#539;&#65533;&#65533;&#65533;&#65533;&#65533;!]&#65533;$=&#65533;&#65533;H8&#65533;&#65533;&#217;&#65533;&#65533;&#65533;g&#65533;&#65533;&#65533;`k&#1218;&#65533;&#65533;q&#65533;&#65533;&#65533;S,O#o@'\&#65533;A+&#475;&#65533;&#65533;&#65533;
&#65533;&#65533;&#624;&#65533;a{&#65533;&#65533;1S&#65533;&#65533;d&#65533;6&#65533;Y&#65533;&#1397;&#65533;&#65533;g&#65533;aR&#65533; c[&#65533;M&#65533;t&#65533;J&#65533;K&#65533;&#65533;&#65533;&#65533;$&#65533;&#519;K&#65533;H&#567;&#65533;&#65533;`&#48695;&#65533;$C@B`&#65533;&#65533;&#65533;V:0s&#65533;y(`
6&#65533;H'&#65533;f2:&#65533;:&#65533;.&#65533;&#65533;&#65533;.*5&#65533;&#65533;&#65533;&#65533;F&#65533;&#65533;.&#65533; &#65533;K&#65533;&#65533;C&#65533;C	&#65533;`r&#65533; &#65533; &#65533;&#65533;!b&#65533;&#65533;v&#65533;&#65533;&#65533;:&#65533;&#65533;&#65533;&#65533;&#52277;&#65533;	&#65533; Cr_&#65533;v+&#65533;&#65533;<C&#65533;
$ efpn-{n&#65533;&#65533;P&#65533; "&#65533;PM&#65533;H&#65533;5&#65533;04&#65533;&#65533;&#65533;&#65533;;V&#65533;o&#65533;&#65533;{#&\0\&#1467;&#65533;&#65533;'&#65533;!&#1908;5L#&#65533;&#1115;AQ&#65533;/R&#65533;`&#65533;&#65533;&#65533;-0&#65533;&#65533;&#65533;*&#65533;&#65533;6^9&#65533;&#1119;2&#65533;<&#65533;&#65533;
9&#65533;>2R#&#65533;	&#65533;&#65533;&#65533;&#65533;&#65533;SN&#65533;p&#65533;i&#1783;a&#65533;~&#65533;&#65533;&#65533;&#65533;&#65533;P&#65533;&#65533;V&#65533;*3&#65533;&#65533;i&#65533;b&#14402;&#65533;&#65533;&#65533;*=&#65533;#&#708;&#65533;9&#65533;pD=~&#65533;&#65533;e&#65533;J|&#65533;7&#65533;vKQ&#65533;&#65533;&#65533;&#65533;q&#65533;h&#566;&#65533;&#65533;&#65533;r&#65533;&#621;&#65533; ?&#65533;&#65533;&#65533;&#65533; $Du&#65533;@&#65533;&#65533;1Ns1&#65533;B&#65533;&#65533;&#65533;SB&#65533;&#65533;!&#65533;f&#65533;M&#65533;7&#65533;S&#65533;:&#65533;a&#970; '<&#65533;&#65533;G&#65533;&#65533;Zq&#65533;&#65533;&#65533;<&#65533;&#65533;&#65533;O&#65533;EP&#65533;/&#1591;9&#65533;&#65533;&#65533;&#65533; &#65533;v&#65533;&#65533;&#65533;M&#65533;AM&#65533;&#65533;&#65533;M&#65533;&#44286;9&#65533;&#65533;9&#65533;3)&#65533;>)&#65533;B&#65533;s&#65533;&#65533;&#51836;&#661;&#65533;&#65533;&#65533;&#65533;&#65533;&#65533;&#65533;&#65533;
W&`&#65533;&#65533;&#65533;s`|&#65533;Vw&#65533;&#65533;es&#65533;&#65533;&#65533;&#65533;&#65533;.@&#1258;&#65533;m&#65533;-&#65533;&#65533;&#65533;&#65533;&#65533;&#65533;C&#65533;&#65533;qH&#65533;&#65533;M#&#65533;m&#65533;&#65533;M&#65533;.@>&#65533;&#65533;m&#65533;-d#&#65533;%nO@&#65533;&#65533;&#65533;^\&#65533;&#65533;&#48497;j&#65533;&#917;&#65533;&#65533;\I&#65533;&#65533;&#65533;x&#65533;:ki&#65533;\&#65533;A{u&#65533;`&#65533;&#65533;&#65533;<pI&#65533;&#65533;&#65533;&#65533;"&#65533;&#65533;3&#2866;*6A&#65533;6&#65533;|&#983;5&#65533;<&#65533;.M&#65533;e&#65533;Q~&#65533;&#742;Jz&#65533;J&#65533;&#65533;&#65533;&#527;m&#65533;&#65533;l&#65533;&#28001;T&#65533;&#65533;&#65533;8&#65533;A&#65533;>0'&#65533;C:&#65533;G3'vp&#65533;7&#65533;&#65533;&#1264;o&#65533;MB&#1058;
k2&#65533;&#65533;f&#65533;&#65533;&#65533;&#65533;0&#65533; )&#65533;,&#65533;,P&#65533;&#65533;Q&#65533;&#65533;&#65533;&#65533;&#65533;&#65533;&#65533;&#65533;&#65533;&#65533;&#65533;&#65533;&#65533;k&#65533;&#65533;&#65533;61&#65533;sA&#65533;1&#65533;&#65533;&#65533;17&#65533;&#65533;@&#65533;&#65533;&#65533;l&#65533;_&#65533;&#65533;&#65533;&#65533;&#65533;&#65533;9yS+0o&#65533;U(&#65533;h&#65533;4&#65533;G&#65533;5&#65533;H&#65533;afC_#&#65533;>&#65533;8&#65533;&#65533;X	&#65533;&#65533;&#65533;&#65533;&#65533;%  R&#65533;WA &#65533;._2/_2Y&#65533;&#65533;&&#65533;&#65533;&#65533;C&#65533;&#65533;&#65533;&#65533;&#65533;&#65533;R&#65533;&#65533;a&#2035;+a&#65533;-&#65533;"&#65533;&#65533;&#65533;X&#65533;X&#65533;4&#65533;a&#65533; &#65533;&#65533;&#65533;4&#65533;&#65533;&#65533;&#65533;X&#65533;&#65533;!	>&#65533;g&#462;B&#65533;8 ^|&#65533;&#65533;&#65533;TYC&#65533;&#65533;&#65533;&#65533;$&#65533;P&#65533;&#65533;gM&#65533;&#65533;F#&)!&#65533;#&#388;0&#65533;&#65533;&#65533;f&#65533;w&#65533;J&#65533;&#199;&#32737;%y&#65533;|&#65533;.fRM4&#65533;>&#65533;U&#65533;T&#65533;U&#65533;^&#65533;z&#65533;&#65533;?&#65533;[zMA&#1077;&#65533;&#65533;&#65533;@s&#644;U&#65533;&#65533;MX &#65533;&#329;&#65533;&#65533;&#65533;g1oE&#65533;x&#65533;H8&#65533;&#65533;Sd	Q&#65533;AqBB)&#65533;`&#65533;&#65533;>&#65533;1cf&#924;&#65533;h&#65533;$&#505;2&#65533;&#65533;&#65533;P&#65533;&#768;&L&#65533;1&#65533;D&#65533;*&#1650;U&#65533;&#868;&#65533;&#65533;k&#65533;J&#65533;&#65533;&#65533;&#65533;&#65533;&#65533;&#65533;~&#65533;AgB :&#65533;&#65533;&#65533;6&#65533;&#65533;&#65533;&#65533;1&#65533;&#65533;;&#65533;:&#65533;&#412;&#1612;&#65533;;:&#65533;&#65533;&#65533;&#65533;&#65533;&#65533;;&#65533;&#65533;&#65533;&#65533;u&#65533;&#65533;B:&#65533;&#65533;&#65533;N@&#65533;&#65533;!,&#65533;?&#65533;&#65533;&#65533;*&#65533;8&#65533; P ,&#65533;&#65533;&#65533;&#65533;&#65533;&#65533; &#65533;&#65533;R"&#65533;;&#65533;&#65533;C&#65533;r&#65533;J\&#65533;&#65533;&#65533;r &#65533;(P&#65533;G
&#65533;0&#65533;(&#65533;P&#65533;&#65533;"&#65533;n\&#65533;&#65533;&#65533;P&#65533;&#39192;h&#65533;	&#65533;&#65533;<2&#65533;&#65533;fJ&#65533;&#519;:&#65533;&#65533;&&#65533;&#65533;I&#232;&#65533;&#65533;&#65533;&#65533;&#65533;H&#65533;&#65533;!_4&#65533;&#65533;Or(&#65533;&#65533;:B&#65533;&#65533;&#65533;j&#65533;&#65533;i
M6&#65533;&#65533;0N9&#31027;&#65533;&#65533;d&#65533;<}&#65533;&#65533;&#65533;&#65533;&#65533;&#65533;&#65533;&#65533;&#65533;&#65533;A&#65533;&#737;hpH&#65533;+&#65533;&#65533;&#65533;&#65533;&#65533;xh&#65533;JH&#65533;&#65533;&#65533;i&#65533;&#65533;""a +&#65533;&#65533;#&#65533;V_e&#65533;&#65533;H &#65533;IS2!&#65533;&#65533;^&#65533;&#65533;"&#65533;&#65533;H&#65533;Acy &#65533;N&#65533;f&#65533;<Y&#65533;DE&#65533;&#65533;@&#65533;&#65533;m&#65533;&#65533;&#65533;YSH &#65533;Vn&#65533;U[&#65533;H&#65533;i&#65533;&#1878;&#65533;Y&#65533;a&#65533;+&#65533;&#65533;+&#65533;&#65533;c:&#65533;&#65533;&#1924;&#65533;&#65533;&#65533;N&#65533;&#65533;^:&#65533;&#65533;&#65533;@&#65533;^&#65533;
&#65533;U&#65533;T;8&#65533;&#1287;%&#65533;&#65533;]&#65533;I&#65533;
R&#65533;&#20807;jq&#65533;&#65533;,&#65533;&#65533;*6h;;_&#65533;&#1221;?&#65533;&#65533;&#65533;&#65533;O&#65533;&#65533;&#65533;C02&#65533;&#65533;&#65533;~.&#65533;&#485;&#65533;&#65533;	&#65533;&#65533;&#65533;	&#65533;&#676;q%&#65533;&#65533;L&#65533;1&#65533;D&#65533;&#65533;&#65533;N &#65533;f&#65533;&#65533;&#65533;*&#65533;&#65533;&#65533;&#65533;:$&#65533;&#904;*}B&#65533;g&#65533;i&#65533;&#65533;h8e&#65533;&#65533;n&#65533;&#65533;&#65533;{*&#65533;&#65533;&#65533;SO&#65533;&#65533;4&#65533;&#65533;Bt&#65533;&#65533;Jc&#65533;&#65533;xh
&#65533;&#65533;rH&#65533;(HH&#65533;J&#65533;X&#65533;T?&#65533;&#65533;&#8912;ip&#65533;i2&#65533;TB&#65533;&#65533;&#65533;&#65533;&#65533;&#65533;&#65533;T&#1343;&#65533;]&#65533;&#65533;'<&#65533;&#65533;Sa&#65533;kdRHu&#65533;k=&#65533;8G>!vT&#65533;@Y~&#65533;&#65533;&#65533;5T&#65533;&#65533;&#65533;&#65533;&#65533;1&#65533;&#65533;&#65533;&#65533;&#65533;&#65533;9&#329;,&#65533;'f &#65533;&#65533;\&#65533;&#65533;&#65533;&#944102;&#65533;&#65533;&#65533;&#65533;f&#65533;p&#65533;&#65533;&#65533;&#65533;+&#65533;&#65533;C\p"&#65533;&#65533;g&#65533;&#65533;&#1350;B&#65533;&#65533;&#65533;n&#65533;&#65533;M&#1590;&#65533;&#65533;&#897;l&#65533;&#65533;b&&#65533;&#65533; \&#822;D&#65533;=&#65533;Hup&#65533;I&#65533;6&#65533;&#65533;%D&#65533;&#1156;"&#65533;
&#65533;'`S&#65533;M4Q&#65533;&#65533;&#65533;&#65533;&#65533;a&#65533;&#65533;8D"Ne[q	Y&#65533;&#65533;&#65533;&#65533;&#65533;%p&#65533;#&#65533;&#65533;&#65533;&#65533;P&#65533;"&#65533;(b&#65533;2!f&#65533;&&#65533;<F1U&#65533;&#65533;&#65533;)j|&#65533;&#1166;&#65533;&#65533;!!&#65533;+&#65533;&#65533;&#65533;0&#65533;&#65533;!iH3&#65533;&#65533;&#65533;&#65533;&#65533; &#65533;C&#65533;&#65533; -g&#65533;&#65533;_B &#65533;&#65533;	&#65533;'`&#65533;F&#65533;^D&#65533;&#65533;&#65533;'p&#65533;&#65533;&#65533;x`&#65533;0&#65533;0&#65533;&#65533;S&#65533;&#65533;"&#65533;xe&#65533;
&#1376;&#65533;&#65533;&#65533;~d&#65533;&#65533;&#65533;r&#65533;&#65533;c&#65533;@&#1457;&#65533;_&#65533;r&#65533;&#65533;&#65533;&#65533;/&#65533;&#65533;0&#1241;&#65533;&#65533;&#65533;a&#65533;rH%D&#65533;hd6&#65533;&#65533;E&#65533;
O&#65533;&#65533;SobK&#65533;&#65533; &#65533;&#65533;&#65533;+ &#65533;&#65533;&#65533;h&#65533;
	&#65533;6&#65533;&#65533;&#65533;c`gU&#65533;&#65533;u&#65533;&#330;*&#65533;&#65533;2&#65533;!&#65533;&#65533;	$&#65533;&#65533;&#65533;?j&#65533;&#65533;n&#65533;&#65533;2&#65533;Q ,4}&#65533;&#65533;@$
&#65533;T"&#312;@F&#65533;&#65533;'`&#65533;&#65533;&#65533;&#65533;&#65533;WIK&#65533;&#65533;&#65533;&#65533;;&#65533;%[J&#65533;h&#65533;&#65533;&#65533;&#65533;&#65533;p&#65533;0&#65533;C P	&#65533;M\&#65533;&#65533;&#65533;IME*R&#65533;&#65533;
k&#65533;$	&#65533;s&#65533;&#65533;&#65533;&#65533;\&#65533;K&#65533;@&#65533;&#65533;]"&#65533;	&#65533;/&#65533;&#65533; &#65533;AD&#65533; &#65533;Cp&#65533;h&#65533;&#65533;4&#65533;&#656;!&#65533;&#65533;6&#65533;&#65533;&#65533;T&#65533;C &#65533;dn(l`9&#65533;&#65533;n&#65533;SA&#65533;&#65533;&#65533;&#1543;&#65533;t*&#65533;J2R&#65533;&#65533;$&#208;&#65533;&#65533;?&#65533;&#65533;&#65533;
e&#65533;!&#65533;&#65533;S
"&#1704;$&#65533;I&#65533;~0&#1641;&#65533;&#65533;*p&#65533;i&#65533;&#65533;-&#65533;&#65533;&#65533;b&#65533;&#65533;&@&#65533;&#65533;&#65533;T&#65533;&#65533;`B&#65533;&#65533;rHV&#65533;

Q&#65533;&#65533;F,&#65533;j&#65533;p&#65533;T&#65533;&#65533;&#65533;&#65533;g&#65533;GB&#65533;pl 
6&#65533;&#65533;?vVU&#65533;&#65533;]&#65533;K&#65533;&#65533;&#65533;Bd&#65533;=`&#65533;R&#65533;&#65533;&#65533;&#65533;&#65533;l&#65533;Sn&#65533;&#65533;9P&#65533;k@B&#65533;P&#65533;C$&#65533;&#65533;&#65533;&#65533;s&#65533;`S&#65533;&#65533;P&#1107;K&#65533;&#65533;`&#65533;&#65533;&#65533;[&#65533;CR&#65533;x&#65533;&#65533;&#549;&#65533;	&#65533;<&#65533;	&#65533;C-
&#1111;&#65533;a}d&#65533;&#65533;&#65533;#&#808;mmQ;&#65533;DBe&#65533;,&#65533;@.P&#65533;
!&#65533;&#65533;(D&#65533;&#1075;
&#515;&#65533;w&#65533;&#65533;&#65533;T&#65533;!&#65533;:&#65533;&#65533;&#65533;&#65533;@&#65533;[`"&#65533;"!^&#65533;&#512;I!&#65533;CD&#65533;wS0F<&#65533;l
d&#65533;l&#65533;UH&#65533;Ur&#65533;.&#65533;v&#65533;&#65533;C &#65533;.>&#65533;&#65533;Rz&#65533;&#65533;&#65533;2&#65533;&#65533;&#65533;at`\&#65533;&#65533;h;$&#65533;.&#65533;&#65533;&#65533;dJW:*&#65533;&#65533;&#65533;V&#65533;&#65533;8&#65533;t&#65533;&#65533;&#65533;@&#65533;&#65533;(	&#65533;&#65533;&#65533;I&#65533;&#65533;e7!&#65533;&#65533;K&#65533;+ ZG&#65533;&#1387;&#65533;&#65533;v&#65533;
&#65533;&#65533;g&#65533;&#559;&#65533;&#65533;&#65533;#Q &#65533;B&#65533;c/dE&#65533;&#65533;<&#65533;y&#65533;@ &#65533;vB|&#65533;&#65533;N
$&#65533;&#65533;&#65533;&#65533;&#65533;&#65533;&#65533;&#65533;)&#65533;&#65533;&#65533;&#65533;&#65533;-&#65533;p'&#65533;0{&#65533;&#65533;%&#65533;&&#65533;&#65533;&#65533;jHHI&#65533;&#65533;&#65533;:0.&#65533;j)&#65533;&#65533;&#65533;4O&#65533;&#65533;nF&#65533;!&#65533;p"&#65533;&#65533;"
w&#65533;&#65533;&#65533;&#65533;&#65533;&#65533;&#65533;	&#65533;*))&#65533;&#65533;&#65533;px3l&#65533;&#65533;&#65533;@&#65533;	9&#65533;&#65533;"&#65533;&#65533;&#65533;&#65533;&w&#65533;#&#65533;S|&#65533;4&#65533;&#65533;&#65533;&#65533;p&#65533;&#65533;&#65533;)&#65533;r&#65533;&#65533;&#65533;p_E!&#65533;,&#65533;&#65533;&#65533;&#65533;&#65533;&#65533;&#65533;&#65533;&#65533;D&#65533;&#65533;&#65533;l &#28895;N	&#65533;Lx&#65533;&#65533;D&#65533;}N&#65533;h&#65533;@T&#65533;&#65533;g&#65533;L3T&#65533;&#65533;&#65533;&#65533;&#65533;&#65533;"&&#65533;&#65533;	&#829;u&#65533;&#65533;,&#65533;$&#65533;9&#65533;&#65533; &j(&#65533;E&#65533;&#65533;t&#65533;&#65533;*&#65533;&#65533;$&#65533;&#65533;4@&#65533;&#65533;+&#65533;&#65533;?&&#65533;&#65533;&#65533;["&#65533;X&#65533;4/&#65533;<c&#65533;!&#65533;w&#65533;
v&#65533;&#65533;&#65533;&#65533;YN&#65533;&#65533;&#65533;1r&#65533;{D&#65533;'8&#65533;*&#65533;&#65533;"&#65533;&#65533;&#65533;&#65533;&#65533;1&#65533;&#65533;&#65533;((&#65533;p&#65533;	 &#65533;&#65533;&#65533;&#65533;U&#65533;y&#65533;c&#65533;&#65533;|&#65533;&#65533;bs&#65533;&#65533;F &#65533;&#65533;~&#65533;N&#65533;&#65533;&#65533;8&#65533;G&#65533;&#65533;&#65533;&#65533;&#65533;,&#65533;&#65533; Xh&#65533;6&#65533;.wL&#65533;&#65533;&#65533;&#65533;&#65533;U&#65533;&#65533;&#65533;&#65533;{h&#65533;/&#65533;2&#65533;&#65533;;&#1123;&#65533;&#1027;I8 &#1075; /&#65533;&#65533;&#65533;; /&#65533; &#65533;K&#65533;,&#65533;&#65533;4h&#65533;&#65533;c@&#65533;&#65533;<&#65533;&#65533;&#539; =&#65533;{&#65533;	0A&#65533;" &#65533; H>&#65533; &#65533;&#65533;&#65533;&#65533;&#65533;&#65533;&#65533;&#65533; &#1139; &#65533;&#65533;&#65533;&#65533;&#65533;&#65533;&#65533;&#65533;J&#65533;&#65533;&#65533;.&#65533; >&#65533;&#65533;>&#65533;8@&#65533;&#65533;& B&#65533;K\&#65533;$&#65533;)&#65533;+&#65533;&#65533;`&#65533;&#65533;&#65533;&#65533;&#65533;&#65533;&#65533; &#65533;&#65533;wz&#65533;&#65533;H&#65533;&#65533;C&#65533;&#65533;K	<&#167;x&#65533;4&#65533;&#65533;&#65533;h&#65533;&#65533;&#65533;C&#65533; &#65533;&#1248;&#65533;9&#65533;C:$&#65533;8&#65533;C&#65533;P&#65533;&#65533;&#194;X?&#65533;&#65533;4&#65533;&#65533;&#65533;{,&#260;&#65533;?!B&#65533;&#65533;&#65533;&#65533;&#65533;&#65533;&#65533;hGt&#65533;&#65533;&#65533;&#65533;&#65533;&#65533;K&#65533;;j&#65533;C&#65533;&#65533;&#65533;E&#65533;P&#65533;$Q\&#65533;E&#65533;&#65533;&#65533;&#65533;
 
&#65533;/|&#65533;&#65533;&#65533;&#65533;&#65533;`&#65533;&#65533;&#65533;&#65533;C@  ,&#65533;&#1371; &#65533;&#65533;&#65533;@\>&#65533;&#65533;&#65533;&#65533;0&#65533;&#65533;&#65533;&#65533;&#65533;&#65533;&#65533;L&#65533;|&#65533;&#65533;&#65533;&#65533;&#65533;&#65533;&#65533;Y&#65533;&#65533;Lx.&#65533;>*&#65533;&#65533; !&#65533;&#65533;&&#65533;=&#1595;&#65533;&#65533;A&#65533;&#65533;B&#65533;&#65533;&#65533;8&&#65533;3&#65533;@&#65533;&#65533;&#65533;&#65533;&#65533;*x&#65533;A&#34500;cd&#65533;&#65533;&#65533;E&#65533;&#65533;&#1947;&#65533;k&#65533;&#65533;=&#65533;&#199;&#65533;&#200;$&#65533;&#65533;&#65533;>&#65533;&#65533;>&#65533;lH&#65533;&#65533;&#65533;>T&#65533;gp&#65533;>DD&#65533;&#65533;&#65533;D&#65533;&#65533;3&#65533;V&#593;4&#65533;`&#65533;&#65533;@&#65533;x;&#65533;@&#65533;&#65533;&#65533;&#65533;R&#65533;&#65533;H&#65533;DM&#65533;DK&#65533;&#588;&#65533;&#65533;
S&#65533;&#65533;&#65533;S&#65533;&#65533; &#65533;$H
<&#65533;&#65533;&#65533;L&#65533;9&#65533;(&#65533;&#65533;)&#65533;I&#65533;7&#65533;^&#65533;&#65533;&#667;&#65533;&#828;&#65533;+(&#65533;&#65533;&#65533;<&#65533;&#65533;&#65533;&#65533;K&#65533;l&#65533;&#65533;&#65533;&#65533;&#65533; &#247;&&#452;x!&#65533;&#560;f&#65533;&#65533;x&#65533;8&#65533;&#65533;Q&#65533;&#65533;#&#65533;K9&#65533;&#65533;&#65533;&#324;X&#65533;&#65533;HL&#65533;&#65533;2&#65533;&#65533;&#65533;&#65533;xt&#65533;&#65533;e&#65533;&#65533;&#65533;@j&#65533;?&#65533;&#65533;&#65533;<&#65533;&#65533;w&#65533;&#65533;&#65533;xz&#65533;\&#65533;	&#65533;JK&#65533;&#65533;H&#65533;$&#65533;&#65533;&#65533;C&#1484;&#65533;&#65533;&#65533;&#65533;&#65533;[&#65533;&#65533;H&#65533;&#65533;H&#65533;&#65533; &#65533;&#65533;&#65533;&#65533;@&#273;&#65533;i&#65533;3X/&#65533;hD&#65533;&#65533;&#65533;&#65533;\&#65533;&#65533;&#65533;
O&#65533;;&#65533;&#65533;&#65533;&#65533;&#65533;&#65533;L)&#65533;&#65533;Iz&#65533;!&#65533;&#65533;&#65533;&#65533;&#65533;W&#65533;&#65533;&#331;&#1596;&#643; X&#65533;p&#65533;6&#65533;J&#65533;&#65533;F*\&#65533;\&#65533;K&#65533;,F&#65533;&#65533;&#65533;&#65533;[C&#65533;0&#65533;I&#65533;&#65533;&#65533;&#65533;WxE&#65533;;&#65533;O&#65533;.;&#65533;&#1028; 4&#65533;&#65533;&#65533;&#65533;|&#65533;ah&#65533;a&#65533;&#65533;&#65533;&#65533;Nx&#65533;&#65533;&#65533;p-&#65533;(&#1130;&#65533; hQ
&#65533;O&#65533;&#811;&#65533;
|&#65533;I&#65533;LP&#988;&#65533;&#65533;<&#65533;&#65533;&#65533;&#65533;+&#531;1&#65533;&#65533;LP&#65533;D&#65533;:&#65533;&#65533;$&#65533;&#849;t?&#65533;&#65533;&#65533;?&#65533;?&#65533;$&#65533;QN&#65533;&#65533;&#65533;&#65533;&#65533;&#65533;0&#65533;&#65533;&#65533;&#65533;&#65533;@&#65533;&#65533;&#65533;R&#65533;b&#65533;&#65533;S&#65533;h&#952;{&#65533;KtS&#65533;&#65533;&#65533;a&#65533;&#65533;KR OR&#65533;&#65533;;&#65533;&#65533;R$E<&#65533;&#65533;$W&#65533;AM&#65533;&#65533;t&#775;&#65533;<@XH&#65533;[:&#65533;lB&#65533;B&#65533;&#65533;&#65533;&#65533;t>/&#65533;'&#1363;=T&#65533;a&#65533;&#65533;X&#65533;y&#65533;&#65533;DE&#65533;&#1522;&#65533;(&#65533;R&#65533;&#65533;#&#65533;&#65533;#&#200;&#65533;t&#65533;?&#65533;E?&#65533; [&#65533;&#65533;(&#65533;&#1538;&#65533;&#65533;&#65533;&#65533;&#65533;&#65533; H ?p&#65533;&#65533;&#65533;&#65533;&#65533;^&#65533;0EK&#65533;O&#65533;&#65533;&#65533;ta$G&#65533;L&#65533;d@k&#65533;&#65533;4 &#65533;4&#65533;T&#65533;&#65533;\&#65533;&#964;&#65533;E3d&#65533;sE&#65533;,&#65533;&#525;N&#65533;|&#65533;&#65533;[D&#65533;&#65533;
,&#895;.&#65533;4&#1536;B\/&#65533;\&#65533;&#65533;W&#65533;`&#65533;&#65533;&#65533;I3}IML25X&#65533;&#65533;D&#65533;&#65533;&#65533;t&#65533;STE&#65533;MES&#65533;&#65533;&#65533;&#1546;&#65533;X&#65533;	 B&#65533;&#65533;&#65533;H&#65533;&#65533;&#65533;C&#65533;&#65533;&#65533;(t&#65533;h&#512;nFn&#65533;T)t
u&#65533;V&#65533;=&#65533;&#65533;&#1099; $&#65533;&#65533;N}A&#65533;&#65533;&#1575;&#65533;XQ}&#65533;8Y&#65533;&#65533;&#65533;k&#65533;=&#65533;&#65533;|&#65533;&#65533;&#65533;O&#1131;&#65533;&#65533;&#65533;+&#65533;'&#65533;&#65533;&#1460;pT$&#65533;&#1675;UK&#65533;V&#65533;&#65533;
&#65533;$i&#65533;&#65533;&#65533;S=&#65533;&#65533;e0W&#65533;u&#1783;&#65533;
&#65533;&#65533;&#65533;C&#65533;C&#65533;l?&#65533;D&#65533;t&#65533;x&#65533;&#65533;A<&#65533;|&#65533;
.&#65533;W&#65533;&#65533;?&#65533;X7&#65533;&#65533;&#65533;&#16377;&#65533;&#1273;&#65533;&#65533;D&#65533;R"&#65533;&#65533;&#65533;S&#65533;=&#354;&#65533;&#65533;&#65533;EX&#65533;r`)a&#65533;&#65533;(&#65533;&#65533;&#65533;&#65533;u&#65533;&#65533;$&#65533;&#65533;D&#65533;&#65533;=&#65533;(&#65533;O&#65533;Kh&#65533;&#65533;)X&#65533;)X&#1717; n-&#65533;&#65533;=o&#65533;O&#65533;&#65533;Zx&#65533;T&#65533;$&#1493;&#65533;Z&#65533;&#65533;Yx|&#65533;&#65533;&#65533;&#65533;4H,C&#65533;W&#804;&#65533; M@@M&#65533;&#65533;&#65533;&#1917;
&#65533;c&#455;&#65533;V&#65533;&#65533;&#65533;&#65533;P=n&#65533;&#65533;$&#65533;&#65533;]&#65533;|&#65533;&#65533;&#65533;TnM&#65533;&#65533;k&#65533;&#65533;c&#65533;&#65533;Z&#65533;&#65533;&#65533;&#65533;\&#65533;@&#65533;&#65533;^&#65533;&#65533;8&#310;k?&#65533;&#596;&#65533;:AI&#65533;-&#65533;8&#65533;&#1376;&#65533;&#65533;&#1548;F&#65533;	&#65533;tL&#65533;N&#65533;&#267;&#65533;&#65533;&#65533;&#65533;&#65533;&#65533;&#65533;&#65533;&#65533;R&#65533;<&#65533;&#65533;&#65533;&#65533;i&#65533;&#65533; B&#65533;8_$&#1058049;&#65533;&#65533;u'l'&#65533;V&#65533;&#65533;&#65533;q&#65533;F&#65533;&#65533;&#65533;&#65533;&#65533;&#65533;T&#65533;&#65533;G&#65533;&#65533;&#65533;&#65533;&#65533;&#65533;&#65533;&#65533;]Y:n&#65533;	R&#65533;&#65533;7^&#465;&#65533;&#65533;&#65533;=H&#65533;&#65533;&#65533;0&#65533;&#65533;&#65533;&#65533;&#65533;&#65533;i]'l&#65533;n&#132;8&#65533;]&#65533;&#65533;}l&#65533;&#65533;]&#65533;X&#65533;&#752;&#65533;&#65533;&#65533;&#65533;&#65533;"&#65533;&#65533;R;&#65533;Bh&#65533;|&#65533;&#65533;?5H&#65533;&#65533;&#65533;&#782;NIAT;,8&#65533;*&#65533;D&#65533;&#65533;&#65533;&#65533;\&#65533;.-&#65533;V&#65533;?&#65533;&#65533;R&#65533;&#65533;&#576;&#65533;?4&#65533;I&#65533;+&#1274;&#65533;&#65533;&#65533;&#65533;&#65533;&#65533;c&#65533;M&#353;D&#65533;P\e&#65533;&#65533;W~e?&#65533;&#65533;E&#65533;\v&#65533;z&#65533;0&#65533;&#65533;&#65533;b&#65533;&#65533;&#65533;5^:&#65533;Kb&#65533;-&#65533;&<f"u
&#65533;&#65533;&#65533;&#65533;c-&#65533;&#65533;<&#65533;`&#65533;&#65533;e&#65533;z&#65533;"&#65533;f&#65533;&#515;)&#65533;&#65533;&#65533;xf$&#65533;Fq^&#65533;QPc&#65533;8:=XK&#65533;t&#65533;&#65533;&#65533;r-R&#764;b8:&#65533;A&#65533;/|&#65533;5&#65533;&X&#65533;6&#65533;&#65533;4v
<v&#65533;&#65533;&#65533;#&#65533;U&#65533;&#16870;&#65533;FN&#65533;&#65533;\;+&#65533;&#65533;&#65533;P&#65533;&#65533;\&#65533;&#65533;`IN3&#65533;&#65533;&#65533;DK&#65533;?J&#65533;&#65533;C&#65533;&#1550;&#65533;&#65533;8U\&#65533;&#65533;&#65533;T&#65533;S&#65533;@X&#65533;&#65533;ve&#65533;&#65533;[&#65533;v&#65533;&#65533;'&#65533;&#65533;v&#65533;gk&&#12363;&#65533;&#65533;&#65533;&&#65533;&#65533;3~T&#313;&#65533;&#65533;F@&#65533;Q&#604;&#65533;"&#65533;&#65533;&#27968;e&#65533;&#65533;&#65533;&#65533;&#65533; kx^:&#65533;L&#65533;&#65533;&#65533;&#505;]~&#65533;&#65533;F-gb&#65533;&#65533;w>&#65533;&#65533;M&#65533;(b&#65533;&#65533;&#65533;6&#65533;&#65533;t&#65533;&#65533;3&#65533;&#65533;Z&#65533;&#65533;%&#65533;&#65533;6nc&#65533;&#65533;&#65533;{&#65533;E&#65533;{&#65533;'&#65533;&#65533;.&#65533;|&#65533;]=&#65533;U1&#65533;#W&#65533;8&#65533;&#65533;,&#65533;&#65533;&#65533;&#65533;:[&#1898;0&#65533;Ha&#65533; &#999;0&#65533;&#65533;~
@&#65533;&#65533;e&#65533;f,&#65533;A Q&#65533;&#65533;I&#65533;\&#65533;&#65533;X&#65533;&#65533;&#65533;d&#53696;&#65533;i`&#65533;H &#65533;v&#65533;R &#65533; &#65533;mF0&#65533;`b&#65533; h&#65533;&#65533;&#65533;d&#65533;g&#281;&#65533;&#65533;&#65533;&#1127;&#1027;o&#65533;&#65533;i&#65533;&#65533;&#65533;&#65533;&#65533;av&#65533;&#65533;&#65533;&#65533;&&#65533;&#65533;z&#65533;&#65533;$&#65533;Oo&#65533;&#65533;&#65533;&#65533;]&#65533;5f(&#65533;]&#65533;&#65533;&#65533;&#1963;'  M&#65533;k&#65533;8 &#65533;D@(&#1639;Hc &#65533;B@&#65533;<&#65533;&#65533;A`Vj&#65533;`p$U&#65533;&#65533;&#65533;$1&#65533;&#65533;&#65533;<&#65533;&#65533;&#65533;&#65533;=&#65533;q&#65533;H&#65533;E&#65533;&#65533;S,q&#65533;N&#65533;opl"q&#65533;&#65533;&#65533;&#65533;&#65533;Ep&#65533;_&#65533;&#65533;&#65533;&#65533;&#65533;&#65533;$&#65533;h3&#65533;&#65533;&&#65533;&#65533;&#1382;&#65533;Gr&#65533;&#65533;&#65533;&#65533;&#65533;'O&#65533;Fq&#65533;&#65533; &#65533; &#65533;&#65533;[i&#65533;(&#65533;&#65533;&#65533;X&#65533;`(&#967; 8&#65533;xK&#65533;]e&#65533;&#65533;5&#65533;XN&#65533;S&#65533;e&#65533;&#65533;7GEW&#65533;&#65533;&#65533;i&#65533;&&#65533;&#65533;&#65533;0'xb&#65533;#&#65533;&#654;&#1619;&#65533;&#65533;4c(&#65533;&#65533;&&#65533;n&#65533;&#65533;&#65533;&#65533;&#65533;}&#65533;&#65533;&#65533;) jf&#65533;)&#65533;t&#65533;yV&#900;/v&&#65533;&#65533;&#65533;&#65533;&#638;&#65533;&#65533;vHu
&#65533;&#65533;&#1299;V&#65533;@&#65533;&#65533;^\&#65533;&#2027;&#65533;&#65533;&#65533;
&#65533;&#65533;&#65533;"|
&#65533;&#65533;0$&#65533;&#65533;&#65533;]&#65533;0&#65533;gUG2sU&#65533;:9&#65533;H&#65533;p,&#65533;&#65533;&#65533;&#65533;j/&#65533;&#65533;9&#65533;r&#65533;&#65533;S&#65533;H&#65533;&#65533;&#65533;DH\p&#65533;&#65533;&#65533;
V V&#65533;)&#65533;&#65533;N0T&#65533;&#65533;>Py&#65533;&#65533;p K&#65533;&#65533;(&#65533;&#65533;g0&#65533;&#65533;! x0&#65533;&#65533;f&#65533;&#65533;:&#65533;&#65533;&#65533; 1&#65533;&#65533;&#65533;&#65533;&#65533;W&#65533;SK5EX5&#65533;gxxe&#65533;f*&#65533;g&#65533;&#65533;&#65533;&#65533;j
y&#65533;P&#65533;&#65533;wt&#65533;&#65533;7&#65533;&#65533;4&#65533;q&#65533;&#65533;&#65533;&#65533;&#65533;&#65533;&#65533;[&#65533;sX&#65533;m4G&#65533;&#65533;&#65533;PU&#65533;&#1539; &#65533;&#65533; +tn&#65533;&#65533;&#65533;&#65533;&#65533;&#65533;`&#65533;2~txRFt&#65533;(&#65533;&#65533;&#65533;&#65533;&#65533;&#65533;&#65533;&#65533;&#65533;&#65533;i&#65533;Y&#65533; &#65533;&#65533;m&#65533;&#65533;b&#65533;&#65533;&#65533;$F=&#65533;&#689;D&#65533;N&#65533;&#65533;E&#65533;&#65533;&#394;lFB&#65533;&#65533;p8NB,&#65533;&#65533;&#65533;
c&#65533;&#65533;&#65533;Y&#65533;&#65533;P&#65533;&#65533;&#65533;C&#65533;&#65533;&#65533;&#65533;8&#65533;&#65533;v&#65533;&#65533; &#65533; &#65533; h|&#65533;&#65533;&#65533;*&#65533;,&#65533;&#65533;0'sB&#807;r	&#202;$*&#65533;&#65533;&#65533;&#65533;&#65533;>&#65533;&#65533;Q&#65533;dAN;&#65533;&#65533;&#65533;&#65533;&#65533;&#65533;d&#65533;9`G&#65533;&#65533;&#1759;&#65533;w&#65533;&#65533;&#65533;&#874;0&#65533;&#65533;&#65533;i8wy&#65533;Wy&#65533;&#65533;&#65533;&#65533;&#65533;m&#65533;&#65533;s&#65533;n&#65533;&#65533;[&#65533;	U&#65533;y: &#65533;&#65533;&#65533;4nv&#65533;&#65533;&#65533;`&#65533;T(&#65533;&#65533;%&#65533;&#65533;&#65533;s<"&#65533;&#1902;N&#65533;&#65533;&#65533;x&#65533;&#65533;H&#65533;&#65533;&#65533;d&#65533;&#65533;&#65533;&#65533;&#65533;h&#65533;&#41352;% 1(z&#65533;h6&#65533;_&#65533;&#65533;&#65533;0&#65533;&#962;&#132;&#65533;h&#65533;&#65533;R&#65533;&#65533;&#65533;$<`&#65533;&#65533;$&#65533;T6&#65533;dp&#65533;"&#65533;&#65533;Aia&#65533;&#65533;
&#65533;|&#65533;&#1056;&#65533;&#65533;&#65533;X&#65533;JA&#65533;
'&#65533;&#65533;W&#65533;&#767;&#65533;&#65533;&#65533;@&#65533;&#65533;0&#40922;&#65533;|6\&#65533;pRI&#65533;&#65533;&#65533;$&#65533;s&#65533;&#65533;'&#65533;&#65533;{u,&#1650;f&#994;M&#65533;v-&#1782;n&#65533;&#65533;}&#65533;&#65533;&#1849;q!D&#65533;&#65533;&#65533;l&#65533;&#65533;&#65533;&#65533;&#65533;&#65533;ks&#65533;Cl80&#65533;&#65533;~&#461;,y&#65533;Z&#65533;/c&#65533;&#65533;&#65533;?ay&#65533;&#65533;&#65533;?&#65533;&#65533;&#65533;~&#65533;(&#65533;XM&#65533;&#65533;&#65533;z9&#65533;&#65533;@&#65533;&#65533;f&#65533;&#65533;37o(B&#65533;&#65533;\`3&#65533;Mx&#65533;<>&#65533;'Tz6&#65533;&#65533;4z&#65533;&#65533;4&#65533;&#65533;9v	s&#65533;&#65533;&#65533;&#65533;;&#65533;M&#65533;&#65533;]&#65533;D=Y&#65533;&#65533;_ZX&#144;&#65533;u&#65533;K$*$5&#65533;'x&#65533;:}&#65533;&#65533;&#65533;?O%&#65533;\S&#65533;gP^hG&#65533;B&#65533;&#65533;&#65533;K&#65533;&#12928;b&#65533;&#65533;&#65533;&#65533;&#65533;`y]&#65533;&#65533;az&#65533;&#65533;A&#65533;&#65533;`b&#65533;&#65533;&#65533;x&#65533;&#65533;&#65533;&#65533;&#65533;0&#65533;&#545;&#65533;7Jf&#65533;?:Z&#65533;&#142;-&#65533;&#65533;#&#65533;Ch&#65533;&#65533;&#65533;g&#65533;$&#65533;&#65533;O&#65533;&#65533;&#65533;"
i&#65533;R&#65533;&#65533;&#65533;&#65533;?&#65533;4&#65533;&#65533;A&#65533;1[&#65533;210&#65533;AfBU&#65533;?&#65533;&#65533;&#65533;&#65533;&#65533;'S&#65533;&#65533;Spd&#65533;&&#65533;&#65533;&#65533;&#65533;&#350;Pw'TIzOh1pg&#65533;&#65533;&#65533;&#65533;&#65533;m&#65533;A&#65533;Lp&#65533;&#65533;Y&#65533;&#65533;&#65533;b&#65533;&#65533;/)EES&#65533;&#65533;ASX&#65533;&#65533;Q&#65533;h&#65533;&#65533;&#65533;P$&#65533;&#65533;&#65533;&#65533;!Z&#65533;Y&#65533;&#65533;C&#65533;&#65533;&#65533;s&#65533;`&#65533;^"&#65533;&#65533;sy&#65533;*&#65533;&#65533;%B&#65533;1*&#65533;&#65533;&#65533;2&#65533;&#65533;&#65533;&#65533;&#65533;>&#738;_+&#65533; &#65533;&#65533;2
8B	3&#65533;2&#65533;*%&#65533;&#65533;P3&#65533;&#65533;J"&#65533;&#65533;&#65533;&#65533;&#65533;b&#65533;>&#65533;8&#462;
&#65533;k&#65533;@&#65533;&#65533;&#65533;&#65533;&#65533;&#65533;&#65533;g+&#65533;g&#65533;}&#65533;P	\i&#65533;2&#65533;[&#65533;=&#65533;&#65533;&#65533;&#65533;|7Kq&#65533;6&#689;A&#65533;Q*~&#65533;&#65533;vt&#692;&#65533;1&#65533;&#65533;&#505;	&#65533;z&#65533;Q&#65533;{M<&#488;u&#65533;&&#65533;&#65533;E?3&#65533;&#65533;&#65533;&#65533;&#43655;&#65533;&#65533;&#65533;k 30@&#65533;&#65533;\"&#65533;&#65533;`5&#65533;A&#65533;&#858;&#65533;"&#65533;&#65533;&#65533;)&#65533;5dt;&#65533;&#65533;*&#65533;&#65533;&#65533;&#65533;^mb&#65533;&#65533;&#65533;&#1664;I{>3~;&#65533;&#65533;&#65533;]B&#65533;&#65533;&&#65533;&#65533;B&#65179;H&#65533;p92o&#65533;-$&#65533;&#1214;si&#65533;&#65533;&#65533;{&#65533;&#65533;&#65533;&#65533;&#65533;&#65533;&#65533;+_&#65533;w=o&#65533;H&#65533;&#65533;&#65533;M-&#65533;z&#65533;e&#65533;,&#65533;9&#65533;E{Y&#949;&#65533;&#65533;I&#65533;R&#65533;~&#65533;&#65533;w&#65533;J&#65533;N&#65533;&#65533;&#65533;Hh&#65533;&#65533;&#65533;X&#65533;
&#65533;LSbn&#65533;gQ&#65533;&#65533;?&#65533;n&#65533;t&#65533;&#65533;&#65533;&#65533;K&#65533;&#65533;oM&#65533;Z+&#65533;&#65533;B&#65533;&#65533;u&#65533;K&#1479;&#65533;&#65533;"&#65533;1&#65533;&#65533;`&#65533;&#65533;2^&#65533;&#65533;&#65533;jt&#65533;&#840;&#65533;a+&#65533;eft&#65533;&#65533;]&#65533;2&#65533;? &#65533;?

N&&#65533;&#65533;&#634;b8&#65533;1&#65533;_&#65533;&#65533;&#65533;&#65533;Z &#65533;&#65533;&#65533;&#65533;G&#65533;[!&#1218;>&#65533;&#65533;&#65533;&#65533;x&#65533;A&#65533;&#65533;&#65533;6&#65533;q4&#65533;!GEt9D"33&#65533;qu
)rL&#65533;D&#65533;h2&#65533;y"TlG&#65533;#vC&#65533;JS&#65533;G&#65533;&#65533;&#65533;#cI&#65533;B$	'h	}-&#65533;&#65533;h&#65533;&#65533;=@&#65533;Q&#65533;a=&#65533;&#1637;3Q3&#1134;vE?&#65533;&#65533;D&#65533;&#65533;_&#65533;&#65533;&#1214;i&#65533;W9&#65533;B&#694;HG&#65533;ll&#65533;&#65533;HI&#65533;e&#65533;&#65533;y -&#65533;&#65533;&"&#65533;\&#65533;-&#65533;&#65533;\&#65533;1.&#65533;{&#65533;$&#65533;&#65533;r&&#791;	kI&#65533;T&#65533;H"&#65533;K &#65533;R ci&#65533;&#65533;G)&#65533;b&#65533;OP&#65533;&#65533;<&#65533;&#402;&#65533;&#65533;&#65533;i<&#65533;&#65533;&#65533;|&#65533;'&#65533;LS&&#1604;K56&#65533;?}&#65533;&#65533;;&#65533;&#65533;O&#65533;&#65533;%.-V&#65533;<$&#65533;i"&#65533;&#65533;%W&#63179;&#65533;&#65533;&#65533;=&#65533;p/&#65533;&#65533;&#65533;#&#65533;&#65533;$&#65533;0&#65533;&#65533;'A&#65533;&#65533;=&#65533;&#65533;Xy&#65533;K^&#65533;&#65533;&#65533;&#65533;fo}&#65533;&#65533;&#65533;&#65533;g&#65533;%&#65533;RGG&#65533;uJ&#65533;e9!&#65533;&g&#65533;[&#65533;&#65533;&#65533;H[&#65533;&#65533;)&#65533;2](YL,	&#65533;&#65533;&#65533;ZDw&#65533;N1-&#65533;&#65533;]7&#65533;d&#65533;)Hg'o&#65533;&#65533;&#65533;&#65533;&#65533;&#65533;&#65533;%H&#65533;jZ|&#65533;R&#65533;H&#65533;B=&#718;L0r&#65533;4t&#65533;Q)&#65533;A^E&#65533;&#65533;NF&#65533;tY$[3&#65533;&#65533;&#65533;&#272;&#65533;&#65533;'&#65533;&#1191;,&#65533;&#65533;&#65533;'x)&#65533;\c5&#65533;4&#65533;&#65533;Y&#65533;&#65533;L&#65533;&#65533;&#65533; 	#@&#65533;5J&#65533;&#65533;&#65533;fK&#65533;&#65533;&#65533;&#65533;Z$
&#65533;%K&#65533;K&#65533;,g)?&#65533;A&#65533;&#65533;h&#65533;&#65533;&#65533;&#65533;&#65533;&#65533;e&#65533;&#65533;&#65533;&#65533;&#65533;&#65533;&#65533;n&#65533;&#65533;PGQw&#65533;":(&#65533;&#65533;(&#65533;&#65533;MvW&#65533;&#65533;&#65533;N&K&#65533;fT&#65533;&#65533;&#65533;Z=q|&#275;&#65533;&#65533;&#65533;D=+1&#65533;J&#65533;&#65533;Q&#65533; &#65533;A#&#65533;&#65533;]k&#65533;&#65533;&#65533;o.Q&#65533;$&#65533;&#65533;&#65533;%&#65533;&#65533;;Z&#65533;&#65533;&#65533;&#65533;}GU^R&#65533;&#1580;&#65533;&#65533;p&#65533;C&#65533;&#65533;&#65533;&#65533;&#65533;eyJw&#65533;/L&#65533;&#65533;&#65533;&#65533;&#65533;&#65533;&#65533;&#65533;@&#65533;&#65533;
&#65533; &#65533;? &#65533;&#65533;&#65533;&#65533;&#65533;0B&#65533;a&#65533;,&#65533;&#65533;&#65533; &#65533; 
K&#65533;
P&#65533;&#65533;&#65533;b&#65533;8&#65533;W&#65533;I&#65533;Bl&#65533;+< &#65533;3&#65533;&#65533;;k&#65533;&#65533;&#65533;&#65533;A&#65533;&#65533;"&#65533;#
I&#65533;&#65533;&#65533;&#65533;,xON&#65533;HD&#1446;@&#65533;A)-&#65533;/&#65533;&#65533;1&#65533;Bd&#65533;&#65533;&#65533; 
&#65533;&#65533;$x&#65533;y\Q!&#65533;&#65533;CP&#65533;&#65533;&#65533;&#65533;b&#65533;Q&#65533;&#65533;&#65533;&#65533; &#65533;&#65533;eqNi)&#65533;5c6~&#65533;X&#65533;u&#65533;0&#65533;7&#65533;&#65533;U&#65533;y&#65533;M&#65533;&#65533;F^&#65533;&#65533;|&#65533;GkS<&#65533;REp&#65533;1&#38924;+!&#65533;#2&#65533;2+&#65533;&#65533;8&#65533;*YR&#65533;`&#65533;&#65533;&#65533;M&#65533; B,&#65533;^&#65533;Z&#65533;&#65533;1&#65533;EWx,&#65533; @l&#65533;&#65533;  &#65533;&#65533;&#65533;?&#65533;&#65533;&#65533;&#65533;&#65533;"!&#65533;I&#65533;&#65533;,&#65533; &#65533;f&#65533;&#65533;&#65533;l&#65533;{&#65533;/&#65533;&#65533;&#65533;&#65533;nxI&#65533; &#65533;&#65533;&#65533;&#65533;&#65533;P&#65533;h&#65533;#&#65533;&#65533;&#65533;&#65533;&#65533;/&#65533;@P&#65533;&#65533;&#65533;w&#65533;`y&#65533;&#65533;&#65533;]&#65533;W&#65533;&#972;&#1711;&&#65533;!j&#65533;&#65533;^r&#65533;/&&#65533;&#65533;)&#65533;Q&#65533;&#65533;&#65533;&#65533;c9&#65533;&#65533;wJ^(A&#65533;O&#65533;&#1953;7&#65533;r&#65533; &#65533;N&#65533;&#65533;&#65533;MMm&#65533;&#65533;&#65533;&#65533;&#65533;z)&#65533;&#65533;&#65533;&#65533;&#65533;	&#65533;&#65533;v&#65533;&#1941;%Pub&#65533;&#65533;t&#65533;&#65533;&#65533;&#24666;p&#65533;&#65533;&#65533;&#65533;<<&#65533;&#65533;&#65533;}&#65533;c]&#65533;Uq%
&#65533;&#65533;&#65533;&#65533;&#65533;&#65533;&#65533;&#65533;H&#65533;&#65533;\&#65533;	&#65533;' &#65533;vd &#65533;S8&#65533;&#65533;&#65533;&#65533;)&#65533;|S&#65533;&#65533;^{&#65533;'&#65533;&#65533; &#65533;&#65533;&#65533;&#65533;&#65533;`qC&#65533;&#65533;&#65533;F~_Bl&#856;XK'&#65533;&#65533;&#26722;&#65533;|&#65533;&#65533;P=&#65533;=&#65533;&#65533;&#65533;&#65533;&#65533; &#65533;&#65533;K/&#65533;&#65533;&#65533;&#65533;3&#65533;I&#65533;k?&#65533;&#65533;&#65533;&#65533;&#65533;&#65533;
&#65533;{&#65533;&#65533;&#65533;
&#65533;&#476;&#65533;AP&#65533;&#65533;&#65533;@&#65533;&#65533;&#65533;ld&#65533;&#65533;&#65533;&#65533;&#65533;K&#65533;oao+$&#65533;;M0&#65533;&#65533;&#65533;`&#65533;h&#65533;#&#65533;&#65533;$R&#65533;&#65533;I&#65533;_!&#65533;&#65533;XF&#65533;&#65533;&#65533;
H9q	&#65533;&#65533;-&#65533;&#65533;)&#65533;"&#65533;&#65533;&#65533;N"&#1385;&#65533;~&#1822;Y&#65533;&#65533;	&#65533;N0&#65533;&#65533;9uS&#65533;	
&#65533;&#1699;]&#65533;5&#484;&#65533;&#420;&#65533;&#65533;&#65533;4C&#65533;&#65533;I&#65533;&#65533;&#65533;	r]L&#65533;m &#65533;&#65533;&#1821;&#65533;\	&#65533;&#65533;&#65533;&#65533;&#65533;&#65533;&#65533;QLW&#65533;&#65533;&#65533;N&#65533;&#65533;&#65533;&#65533;&#65533;&#65533;&#65533;}&#65533;K&#65533;&#65533;&#1721;&#65533;&#65533;&#65533;]&#65533;&#65533;&#65533;&#65533;&#65533;&#65533;K&#65533;&#65533;&#1977;&#65533;)&#65533;&#65533;&#65533;&#65533;	\I&#65533;*D&#65533;&#65533;&#65533;&#65533;&#65533;E&#65533;)  &#1776;y&#4701;&#65533;Z&#65533;^&#65533;&#65533;&#65533;&#65533;^&#65533;}^&#65533;&#65533;&#36193;&#58977;Y&#65533;&#65533;&#65533;&#65533;&#65533;B&#65533;&#65533;&#65533;&#65533;a&#65533;(D&#65533;&#65533;&#65533;&#65533;^&#65533;^&#65533;&#65533;&#65533;&#65533;! *&#65533;&#65533;&#65533;&#65533;"*&#65533;&#65533;&#65533;&#70011;&#65533;[&#65533;!&#2000;Mf&#65533;&#65533;tY@&#65533;&#65533;D&#65533;&#65533;&#65533;T&#65533;Jt&#65533;D|&#65533;&#65533;D&#65533;0 &#65533;I4&#65533;~&#65533;ZPY[&#677;,&#65533;a&#65533;	r&#65533;&#65533;d&#65533;&#65533;i&#65533;fZl&#65533;&#65533;/*&#65533; t&#1702;&#65533;/&#644;&#65533;&#65533;&#65533;&#65533; &#65533;&#65533;ll&#65533;0&#65533;&#65533;lD]&#65533;&#65533;&#65533;.Z&#65533;r&#65533;K&#65533;&#65533;0&#65533;V&#65533;i&#65533;&#65533;E
rc&#65533;&#1536;&#65533;<#&#65533;&#65533;&#1822;&#65533;&#65533;,NS1&#65533;&#65533;Lt]&#65533;&#1793;&#65533;&#65533;&#65533;A &#65533;&#65533;!!&#65533;&#65533;&#65533;&#65533;	&#65533;K!&#65533;&#65533;&#65533;M&#65533;Oha&#65533;&#65533;BD&#65533;&#65533;;&#65533;@*D&#65533;U&#65533;&#65533;&#65533;&#65533;&#137;&#65533;&#65533;L&#65533;?&#65533;&#65533;&#65533;&#65533;}&#65533;&#65533;&#65533;&#65533;L|[Y&#65533;Df&#65533;&#65533;;&#65533;&#65533;&#65533;$&#1162;&#65533;&#65533;&#65533;&#65533;^&#65533;B\&#65533;L&#65533;&#65533;&#65533;&#65533;&#65533;&#65533;]a&#65533;&#65533;!&#65533;e&#65533;&#65533;&#65533;&#65533;b&#65533;&#65533;"&#65533;E#bH7&#65533;YHe&#65533;&#65533;&#65533;&#65533;&#65533;a%V&#65533;&#65533;.l&#65533;.$&#65533;.4&#65533;%&#65533;&#65533; &#65533;DX&#65533;&#65533;&.\&#65533;&#65533;v&#65533;q&#65533;&#65533;&#65533;br&#65533;&#65533;&#65533;e&#65533;&#769;&#65533;&#65533;k&#65533;&#65533;&#1628;k9&#65533;Ep0&#65533;&#65533;=&#65533;q<&#65533;q&#65533;T&#1796;&#65533;&#65533;&#65533;~-6)&#65533;R<`&#65533;D
5>&#65533;n&#65533;&#65533;&#845;&#65533;N&#65533;&#65533;Q
&#65533;I&#65533;&#65533;&#65533;&#65533;l&#65533;;&#65533;F&#65533;i&#65533;&#65533;c&#65533;MJ2Nc8&#65533;I&#65533;a&#65533;2&#65533;	ocp&#65533;&#65533;=&#1245;&#65533;)^&#65533;p&#65533;&#65533;OH&#65533;\&#58137;-&#65533;sQ&#65533;&#65533;':!J&#65533;`&#65533;^&#65533;N&#65533;&#65533;NE&#65533;&#65533;IaxF&#65533;
&#323;&#65533;?
&#65533;&#65533;E&#65533;I&#65533;WIpaIp[&#65533;%H&#65533;&#311;&#1981;9&#65533;&#65533;$d&#65533;XZ&#65533;&#65533;!T*%&#1950;*%NA&#65533;&#65533;&#65533;!&#65533;&#65533; 
_&#65533;bS>"&#65533;&#65533;&#65533;L8%&#65533;	&#65533;&#65533;5&#65533;"Be&#65533;&#65533;&#326;&#65533;&#263;&#65533;&#65533;&#65533;!@&#65533;!0_&#65533;&#65533;ES&#129;&#65533;Y&#1704;&#65533;P&#65533;&#65533;C&#65533;&#65533;&#256;&#65533;*&#65533;&#65533;&#65533;?lC&#65533;i&#65533;&#65533;&#65533;2&#65533;:)Y&#65533; 	&#65533;&#65533;At&#65533;L&#65533;&#65533;&#65533;N&#65533;4&#65533; &#65533;C&#65533;&#65533;z&#65533;&#65533; &#65533;?d&#65533;4&#65533;@&#65533;NC&#65533;>&#65533;6t&#65533;A&#65533;&#65533;&#65533;@&#65533;&#65533;  &#65533;?t&#65533;&#65533;&#283;&#65533;&#65533;?&#65533;&#1365;&#65533;h&#65533;
&#65533;j&#65533;&#65533;.&#65533; &#65533;2&#65533;&#65533;&#65533;&#65533;~)&#65533;&#65533;&#65533;&#65533;&#65533;&#65533;&#65533;&#65533;&#65533;&#65533;)	pi&#65533;D&#65533;&#65533;&#65533;&#65533;v&#65533;&#65533;~&#65533;K&#65533;&#65533;4t&#65533;)h)	D&#65533;	LC&#65533;&#65533;&#65533;A\)
&#65533;&#65533;&#65533;&#65533;&#65533;&#65533;id&#65533;A<&#65533;?&#65533;i&#1282;A&#65533;@*DA&#1282;&#65533;v&#65533;&#65533;&#65533;&#65533;4&#65533; &#65533;Rk&#65533;Z&#65533;bk&#65533;&#644;2)&#65533;A&#65533;&#65533;&#65533;&#65533;&#65533;&#65533;D&#65533;NCY&#65533;&#165;&#65533;,&#65533;&#65533;)&#65533;vj&#65533;&#65533;&#65533;	&#65533;i&#65533;&#65533;j&#65533;&#65533;&#65533;&#65533;&#65533;&#65533;&#65533;~*&#65533;*
t &#65533;&#65533;ix&#65533;4&#513;&#65533;*&#65533;6&#65533;&#65533; &#65533;&#1282;&#65533;&#65533;&#65533;%+&#65533; &#65533;&#65533;&#65533;K&#65533;&#380;i&#65533;&#65533;rl&#65533;&#65533;z&#65533;&#450;&#52076;&#65533;vL@J8&#65533;&#516;&#65533;&#65533;&#65533;&#65533;&#65533;A`&#65533;B&#65533;,8&#65533;&#46942;&#65533;A&#65533;&#65533;	&#65533;i&#65533;&#65533;&#65533;	l&#65533;&#65533;vj&#65533;&#65533;&#65533;&#65533;&#65533;?p&#65533;&#65533;&#65533;k&#65533;
&#65533;&#65533;&#65533;&#65533;&#65533;&#65533;&#65533;1d&#65533;?(&#65533;AP@&#65533;A+&#1324;A&#1282;;@&#530;m&#1626;&#65533;&#1634;m&#1722;&#65533;&#65533;&#65533;D&#65533;&#65533;&#65533;\*&#65533;&#65533;m&#65533;:,&#65533;&#428;B8l&#65533;&#65533;&#65533;&#65533;n&#65533;6pj&#65533;&#65533;K<m&#65533;&#65533;N&#65533;&#65533;zj&#65533;&#65533;)&#65533;*l&#65533;
&#65533;?&#65533;\&#65533;?d"&#65533;D&#65533;&#65533;?&#65533;&#130;&#65533;h@&#65533;m&#65533;&#65533;&#65533;n&#65533;&#1058;:J)H&#65533;+T&#65533;&#65533;2&#65533;&#65533;&#65533;-&#65533;&#65533;&#65533;&#65533;C&#65533;&#1198;A8&#65533;&#65533;j&#65533;&#65533;&#173;&#1982;@&#65533;.T&#65533;&#39642;i&#65533;&#65533;*&#65533;&#303;A&#65533;&#65533;B&#65533;@\B&#65533;B&#65533;J &#65533;&#65533;&#65533;Al&#65533;'R&#65533;?&#65533;&#65533;&#65533;&#65533;&#65533;o&#65533;&#65533;&#65533;$&#65533;&#65533;*&#65533;&#65533;V&#65533;&#65533;&#941;L&#65533;-ZX/&#65533;&#65533;&#65533;@P&#65533;A&#65533;&#65533;&#65533;&#1238;k&#65533;&#65533;&#65533;&#65533;-&#65533;&#65533;@&#65533;^&#65533;?&#65533;&#65533;&#65533;B&#65533;?P (&#65533;*&#65533;k&#65533;RC/&#65533;L&#65533;&#65533;&#65533;j&#65533;sp&#65533;-&#65533;$&#65533;&#65533;D&#65533;k&#1202;&#65533;&#946;m&#65533;&#65533;.&#65533;f&#65533;K`&#65533;&#65533;B&#65533;&#65533;&#65533;.&#65533;&#65533;&#65533;O&#65533;&#65533;K$&#65533;&#65533;&#65533;Bh&#65533;&#65533;&#65533;*	P-&#65533;>.&#65533;r&#65533;&#65533; &#65533;*&#65533;&#65533;&#65533;fAN&#65533;Dzp[&#65533;cq&#65533;&#65533;&#65533;I&#65533;K&#65533;&#65533;A&#65533; 	&#65533;+&#65533;v&#65533;&#65533;&#65533;@&#65533;&#65533;&#65533;&#65533;&#65533;&#65533;&#1918;-&#65533;&#65533;&#65533;C&#65533;&#65533;&#65533;&#65533;&#65533;&#65533;&#65533;&#65533;&#65533;&#65533;0{&#65533;&#65533;"&#65533;&#1522;q&#65533;r&#65533;B&#65533;&#65533;&#65533;&#65533;&#65533;&#65533;4&#65533;	t&#1498;&#65533;&#65533;hG&#65533;&#65533;&#65533;?&#65533;C[&#65533;%cr&&#65533;!R&#65533;Bl&#65533; &#65533;&#65533;j&#65533;&#65533;k-&#65533;O&#65533;-&#894;-&#1962;0&#65533;&#65533;&#65533;J&#65533;&#708;&#65533;"&#65533;&#65533;r&#65533;&#65533;&#65533;*&#65533;&#65533;6&#65533;&#65533;BD&#65533;Ad&#65533;!g&#65533;&#65533;nm(&#65533;BP&#65533;LH&#65533;&#65533;&#65533;&#65533;&#65533;&K&#65533;4Ss5&#65533;H&#65533;z&#65533;v&#65533;&#65533;Y&#65533;&#65533;&#65533;&#65533;(&#830;&#65533;&#65533;&#65533;&#65533;?&#65533;39?B&#52401;&#794;&#290;&#65533;>&#65533;2&#1178;&#65533;&#65533;&#65533;&#65533;&#65533;&#65533;&#249;&#65533;l&#65533;&#65533;p&#65533;&#65533;Jl&#65533;"&#65533;Lx&#65533;-&#65533;2y&#65533;5&#65533;A#tBc&#65533;&#65533;(&#65533;&#65533;&#65533;C;4&#65533;*&#65533;&#65533;&#65533;DW&#65533;B&#65533;@&#65533;.&#65533;&#20400;>sm 3&#65533;C&#65533;&#65533;.#&#65533;&#65533;&#65533;&#65533;&#65533;+&#65533;&#1967;>&#65533; g&#65533;2&#65533;&#65533;&#65533;O&#65533;&#65533;Q&#65533;$&#708;(&#65533;N&#65533;tO#&#65533;&0&#65533;O&#65533;0&#65533;&#65533;&#65533;z&#65533;'D`&#65533;R&#65533;E&#65533;A<5FG&#65533;E7q&#65533;3Y&#65533; (&#65533;|&#65533;Om&#65533;&#65533;+&#65533;&#65533;&#65533;&#65533;&#65533;&#65533;&#65533;!&#65533; 5&#65533;tpoKC!&#65533;t\&#65533;&#65533;\k2X&#65533;&#65533;Dp@&#65533;@D4c@`*E_&#65533;S6T#6a&#65533;n+&#65533;&#65533;&#65533;2[&#65533;&#65533;&#65533;&#65533;&#65533;(&#65533;Z&#65533;L&#65533;0[g&&#65533; &P&#65533;&#65533;wv &#65533;u\&#65533; &#65533;3&#65533;%C
&#65533;&#65533;&#65533;$&#65533;6&#65533;1 3\@2&#65533;1p&#65533;(Z&#65533;A&#65533;&#65533;?&#65533;&#65533;&#65533;?|&#65533;Z$&#65533;q&#65533;&#65533;p&#65533;&#65533;L&#65533;K|&#65533;s&#65533;&#65533;jC&#65533;&#65533;&#65533;q_&#65533;AX&#65533;?l&#65533;?l&#65533;7q&#65533;&#65533;u7&#65533;K&#65533;?&#65533;&#65533;&#65533;&#65533;?&#65533;&#65533;B&#65533;B
pT&#65533;wu&#65533;&#65533;:!&#65533;&#65533;&#65533;N5&#65533;&#65533;&#65533;&#65533;D!|3&#65533;
&#50078;&#65533;A&#65533;&#65533;D9c&#65533;KL&#65533;K &#65533;&#65533;&s2;&#65533;!&#1265;&#65533;&#1410;>&#65533;LT6	T)&#65533;&#65533;(&#65533;&#65533;@&#2014;s&#65533;&#65533;&#65533;>&#65533;%t&#65533;"22+&#65533;>&#65533;&#65533;+&#65533;&#65533;:&#65533;7&#65533;v&#65533;*&#65533;e&#65533;Al&#65533;"&#65533;&#65533;&#65533;*&#65533;&#65533;%8&#65533;&#65533;!&#65533;&#65533;!&#65533;!&#65533;&#65533;*&#65533;&#65533;&#65533;&#65533;&#65533;&#65533;&#65533;@	&#65533;&#65533;&&#65533;@&#65533;&#65533;A&#65533;&#65533;&#65533;&#65533;/ &#65533;'&#65533;&#65533;&#65533;&#65533;&#1793;&#65533;%P&#65533;4&#1537;B &#65533;A|&#65533;K&#65533;&#65533;K&#65533;&#65533;&#65533;&#65533;&#65533;&#65533;AXA&#65533;&#65533;9&#65533;&#65533;@4&#1337;&#65533; &#65533;&#65533;?&#65533;&#65533;@4&#65533;CT&#65533;&#65533;W&#65533;&#65533;&#65533;c&#65533;&#65533;&#65533;&#65533;&#65533;&#65533;! 	&#65533;&#65533;?&#810;&#65533;N&#65533;&#65533;6&#65533;)&#65533;;&#65533;&#169;&#65533;1&#65533;&#65533;(&#65533;A&#65533;A&#65533;2&#65533;&#65533;&#65533;@&#65533;&#65533;C&#65533;V)&#65533;:&#65533;&#65533; X&#65533;&#65533;&#65533;CB &#65533;&#65533;&#65533;?&#65533;%&#65533;1L)2 &#65533;X&#65533;P{&#65533;W;&#65533;&#65533;&#65533;?t{&#65533;&#65533;hh &#65533;x&#65533;&#65533;`	&#65533;B	&#65533;&#65533;R?4&#65533;WA|&#65533;+8&#65533;?P4TS&#65533;K&#65533;sL&#65533;&#65533;&#65533;&#65533;
&#65533;1&#65533;&#65533;&#145;r@&#65533;&#65533;&#65533;B &#65533;7Wj&#65533;&#65533;j&#65533;Bl,K&#65533;L{vU&#192;" iS&#65533;&#65533;,&#65533;&#65533;&#65533;.&#65533;HY&#65533;&#65533;&#65533;2&#65533;oCE&#65533;&#65533;&#221;&#65533;<THv&#65533;&#65533;2)&#65533;+&#65533;@&#65533;&#65533;&#65533;C&#65533;&#65533;&#65533;e&#65533;C&#65533;&#65533;9&#65533;&#65533;3<&#65533;&#65533;&#65533; &#65533;&#65533; &#65533;?&#65533;&#65533;8:8&#65533;% 9X&#65533;X&#65533;%&#65533;A(&#65533;V*&#65533;&#65533;>&#65533;&#65533;&#65533;A&#65533;&#65533;4&#810;&#65533;&#65533;&#65533;&#65533;&#65533;'A&#65533;&#65533;<&#65533;$&#65533;l&#65533;&#65533;&#65533;h&#65533;&#65533;*8&#65533;&#65533;?&#65533;&#65533;&#65533;&#65533;&#65533;*&#65533;-&#65533;&#65533;X6&#65533;w@&#65533;v@&#1302;+&#65533;&#65533;&#65533;@&#65533;r&#43435;&#65533;&#65533;&#65533;&#65533;6&#512;1d>(@&#65533;&#65533;?(&#65533;&#65533;_&#65533;(B,9~7=&#65533;&#65533;&#65533;h&#65533;&&#65533; &#65533;&#65533;&#65533;W&#65533;&#65533;&#65533;"&#65533;&#65533;AP;YX&#65533;KX;2XA4d&#65533;&#65533;&#65533;&#65533;oo&#65533;&#65533;&#1994;&#65533;T&#65533;74&#65533;&#65533;c&#65533;&#65533;{&#65533;y&#65533;9&#65533;zi&#65533;&#65533;{&#65533;&#65533;&#895; $&#65533;1<	d&#65533;&#65533;k&#65533;&#65533;&#65533;,&#65533;&#65533;/&#65533;&#65533;&#65533;p&#65533;&#65533;&#65533;&#65533;*&#65533;#&#65533;&#65533;&#65533;&#65533;&#65533;&#254;&#65533;?&#65533;Z&#65533; @&#65533;&#65533;&#65533;&#65533;&#65533; &#65533;&#65533;"&#65533;&#65533;aC&#65533;!F&#65533;8&#65533;bE&#65533;1f&#1336;&#65533;cG&#65533;#  m&#65533;?b'h #&#65533;&#65533;&#65533;Ht&#65533;&#65533;&#65533;&#65533;db&#65533;&#65533;&#65533;&#831;gL&#65533;=3&#65533;&#65533;&#65533;&#65533;.e3&#65533;n&#65533;f&#65533;
0&#65533;&#65533;&#511;!&#65533;P&#65533;U&#65533;>
&#65533;(`&#65533;&#65533;&#459;2x&#65533;M+&#65533;0&#65533;fN&#1395;&#65533;T&#65533;H&#1282;&#65533;&#65533;&#65533;>&#65533;&#65533;&#65533;&#65533;0&#181;w&#65533;&#65533;Dc&#924;&#65533;F&#65533;&#65533; &#65533;&#65533;&#65533;&#65533;[$J&#65533;J&#65533;&#65533;&#65533;&#65533;E&#1090;t&#28447;&#65533;&#65533;KRb&#65533;%Xs&#65533;&#65533;J&#65533;a&#1709;&#65533;&#65533;&#65533;&#65533;&#65533;!0&#65533;H&#65533;C&#65533;&#65533;&#1250;!&#65533;&#65533;&#65533;&#65533;d&#65533;&#65533;)&#65533;B0&#65533;&#65533;&#65533;&#65533;&#65533;@&#65533;&#65533;&#65533;&#959;hO&#65533;R&#65533; y &#1127;W&#65533;&#65533;}{&#65533;:<!H&#65533;!&#65533;@RV&#65533;&#65533;*U&#65533;A&#65533;&#65533;&#1849;&#65533;&#65533;T&#65533;Q&#65533;&#65533;&#65533;&#65533; AE&#65533;&#65533;&#65533;&#65533;j &#65533;&#65533;&#65533;&#65533; 	&#65533;&#65533;&#65533;&#65533;&#65533;&#65533;
$&#65533;k&#65533;`&#65533;&#65533;0&#65533;"&#65533;&#65533;!(D=&#65533;&#65533;&#65533;"&#65533;&#65533;0&#65533;!&#65533;&#65533;&#65533;&#65533;}"H&#65533;p&#65533;&#65533;&#189;%&#65533;l&#65533;&#65533;'&#65533;&#65533;&#65533;&#65533;
&#65533;&#65533;4&#65533;&#65533;&#65533;)J&#65533;#d&#65533;s:&#65533;&#65533;&#65533;;;P&#65533;&#65533;-&#65533;x0e&#65533;&#65533;!&#65533;H&#65533;&#65533;&#65533;^&#65533;&#65533;&#65533;0K+!TD&#65533;!%&#65533;P&#65533;AQE&#65533;P!tN&#65533;tP&#65533;&#65533;J	&#146;!*&#65533;EA&#65533; u&#65533;&#65533;8&#65533;&#65533;H9HU&#65533;_&#65533;8&#65533;C&#65533;&#65533;&#65533;v&#65533;&#65533;*&#65533;&#65533;&#196;9A&#65533;&#65533;UXX&#65533;&#65533;`&#65533;c&#65533;m&#65533;&#65533;&#65533;UtW&#65533;&#65533;&#65533;'n"&#65533;	&#65533;&#65533;&#65533;&#65533;&#65533;{N&#65533;p&#1678;&#65533;B&#65533;&#65533;c&#65533;&#65533;&#65533;C&#65533;w&#65533;W^&#65533;&#65533;&#65533;!.'&#65533; &#65533;&#65533;&#65533;
&#65533;&#65533;a&#65533;^&#65533;&#65533;&#65533;&#65533;&#65533;&#65533;@&#65533;'&#65533;	P`&#65533;b&#65533;&#65533;G&#65533;&#65533;&#65533;&#65533;.&#65533;x&#520;b&#65533;E&#65533;&#65533;g&#65533;#H&#65533;	&#65533;&#65533;p!	l&#65533;&#65533;&#65533;&#65533;y&#65533;&#65533;Gx&#65533;&#65533;y&#65533;Z&#34885;&#65533;g&#65533;&#65533;&#65533;&#65533;&#65533;&#65533;[&#65533;SlZ&#65533;[+l&#65533;z&#65533;&#65533;&#65533;&#1800;&#65533;fHk&#65533;Z&#65533;>M&#1156;s&#65533;&#65533;&#65533;D&#65533;&#65533;H8&#65533;N:M!7&#65533;sn&#65533;T&#65533;&#65533;&#65533;&#1982;;N&#65533;&#65533;S&#65533;&#65533;i&#65533;H&#65533;j;&#65533;@&#65533;X&#65533;&#65533;k(&#65533;$&#65533;&#65533;&#65533;1&#65533;&#65533;WT&#65533;&#65533;
-	J{&#65533;!h&#65533;^&#65533;&#65533;q`&#65533;Ev@	&#65533;&#65533;&#65533;&#65533;*&#65533; &#65533;Q&#65533;c&#65533;&#65533;&#65533;&#65533;.&#65533;&#65533;ci&#273; #&#65533;&#65533;~&#65533;59&#65533;&#65533;TY`&#65533;&#65533;s!C&#65533;&#65533;&#65533;&#65533;a&#65533;&#65533;&#65533;t&#65533;&#65533;}b&#65533;&#65533;&#65533;3o&#65533;&#65533;&#65533;&#65533;h&#65533;&#65533;&#65533;&#53148;&#429;&#65533;&#65533;&#65533;&#65533;0&#65533;&#65533;&#65533;P&#65533;&#65533;&#65533;&F':`%&#65533;&#65533;J&#65533;\&#65533;v&#65533;&#65533;8$N0q&#65533;&#65533;TDcLO&#65533;S-&#65533;RclC-,&#65533;&#65533;x&#65533;B9&#65533;mo*Zp@&#65533;T&#65533; v0&#65533;N8&#65533;8'&#65533;&#65533;l&#1938;A&#65533;&#65533;&#65533;&#65533;$&#65533;s&#65533;&#65533;$&#65533;&#65533;&#65533;^&#65533;@;&#65533;%&#65533;&#65533;&#65533;,&#65533;&#65533;Q&#65533;
&#65533;&#65533;X!N&#65533; A&#65533;#+&#65533;#&#65533;&#65533;&#65533;&#65533;F&#65533;/|&#65533;J&#65533;2&#65533;&#65533;&#65533;e&#65533;z&#65533;&#65533;P&#65533;&#65533;&#65533;qy6;A&#65533;$&#65533;&#65533;!^h&#65533;=&#65533;EIN&#65533;&#65533;N&#65533; 4&#65533;o&#65533;&#65533;&#65533;q2	B&#65533;&P&#65533;$:&#65533;&#65533;@&#65533;VV&#65533; &#65533;&#65533;&#65533;&#65533;&#65533;f&#65533;&#65533;&#65533;, S&#65533;&#65533;T&#65533;&#65533;&#65533;&#65533;e&#65533;y&#65533;!&#65533;B>&#65533;&#65533;,&#65533;&#65533;&#65533;1&#65533;&#1631;&#65533;,-uZ&#1314;&#65533;&#65533;&#65533;&#65533;&#65533;5aHK[&#65533;L`q#a&#65533;N&#65533;a@c)K&#65533;j&#65533;&#65533;s&#65533;	&#65533;x2&#393;&#65533;&#65533;&#65533;&#65533;&#65533;&#65533;&#65533;&#1448;&#65533;&#65533;(&#65533;&#65533;b&#65533;&#65533;&#65533;&#65533;t&#65533;[h&#65533;*&#65533;&#65533;&#65533;&#65533;&#65533;&#65533;&#65533;G Q&#65533;F4&#65533;q&#65533;?:&#65533;p&#65533;&#65533;rY&#65533;&#65533;/&#65533;ku&#65533;`&#65533;?&#65533;
B &#65533;!&#65533;&#65533;&#65533;z'1&#65533;&#65533;xq&#65533;&#65533;fF2&#65533;&#65533;&#65533; &#1780;&#65533;&#65533;P&#65533; &#65533;D=&#65533;<#) Y0&#65533;&#65533;&#65533;w&#65533;&#65533;a"]
&#65533;&#65533;U&#65533;&#65533;&#65533;&#65533;&#65533;&#65533;@C&#65533;D&#65533;&#65533;&#65533;"V&#65533;@-Z&#321;&#65533;&#65533;&&#65533;ie&#65533;&#7731;&#65533;&#65533;&#65533;C&#65533;D&#65533;&#65533;&#65533;)Ns&#65533;&#65533;&#65533;@	&#184;~L&#65533;"&#65533;a&#65533;x&#65533;Rf:&#1913;k\&#65533;W&#65533;&#65533;pe&#65533;&#9831;&#65533;&#65533;&#65533;e&#65533;&#65533;Xb&#65533;&#65533;>g!Y&#735;&#65533;R&#65533;_XT,&#65533;*&#65533;-&#65533;&#65533;&#65533;&#65533;T@<(zV9&#65533;&#65533;~&#65533;&#65533;&#8493;$Yu.D&#65533;&#65533; &#65533;]&#65533;D&#65533;[&#65533;&#65533;J7 }&#65533;&#65533;B&#65533;Q&#65533;2DRp&#65533;|&#65533;&#656;4l&#65533;!&#65533;&#65533;&#65533;&#47744;&#65533;,&#65533;&#65533;!&#65533;pA,&#65533;&#65533;&#65533;b&#65533;&#65533;&#65533;&#65533;D<&#65533;G\/&#65533;qZ&#65533;6&#65533;&#65533;&#65533;&#65533;E&#65533; C&#65533;!&#65533;&#65533;L=&#65533;Q&#65533;&#65533;z3&#65533;&#65533; }<DC&#65533;&#65533;\&#65533;&#65533;&#65533;%&#65533;.&#65533;&#65533;&#65533;&#65533;Mr&#65533;&#65533;&#65533;&#65533;!&#65533;"	R&#65533;^M!&#65533;&#65533;B@<8
(&#65533;j&#65533;&#65533;&#65533;&#65533;u,d&#65533;&#65533;&#65533;&#65533;&#580;&#598;]&#65533;&#65533;,&#65533;&#65533;&o#&#65533;&#65533;L&#65533;&#65533;gM&#65533;&#65533;o&#65533;&#65533;A&#65533;!&#65533;`&#65533;V&#65533;&#65533;Q&#65533;&#65533;eCm&#65533;T&#65533;&#65533;&#65533;&#65533;&#65533;&#65533;&#65533;As&#65533;&#65533;&#65533;&#65533;B&#1856;&#65533;}&#65533;(&#65533;BR`&#770;&#65533;&#65533;1y&#65533;2n:&#65533;f&#1757;&#65533;&#65533;DY&#65533;t&#65533;&#65533;&#65533;o!Uz&#65533;&#65533;&#65533;!&#65533;d$&#65533;&#65533;xB&#65533;&#65533;&#65533;&#65533;e&#65533;D&#65533;&#65533;&#65533;&#65533;&#65533; &#65533;&#65533;Z&#65533;&#512;%&#65533;`P&#65533;t&#65533;SJ&#65533;&#65533;a&#65533;&#65533;B&#65533;&#65533;!&#65533;&#65533;%&#65533;&#65533;&#65533;&#65533;1?!%H&#65533;Lg&#65533;Z&#65533;BF&#65533;&#65533;&#65533;&#65533;gaBG&#65533;&#65533;&#65533;"2&#65533;YX&#65533;$	&#65533;&#65533;&#65533;&#65533;y&#65533;&#65533;h&#65533;&#65533;+8&#65533;&#65533;&#65533;&#65533;2x&#65533;&#65533;8&#65533;)&#65533;&#65533;%8P&#65533;
3&#65533;$8N&#65533;&#65533;&#65533;&#65533;&#65533;&	&#65533;&#65533;&#65533;&&#65533;&3M'$&#65533;*!&#65533;5	&#65533;I\&#65533;q)&#65533;&#65533;&#65533;&#65533;&#65533;S&#65533;L1Md6O&#65533;<L&#65533;&#626;&#65533;&#65533;`=?X&#65533;f&#1158;&#65533;E/&#65533;? &#65533;&#65533;&#65533;PB &#65533;&#65533;X&#65533;&#65533;c&#65533;&#65533;Dr v&#65533;&#65533; n&#65533;&#65533;x&#65533;&#204;&#65533;&#65533;&#65533;T&#65533;&#65533;&#65533;R,w!&#65533;!H&#65533;q&#65533;Bx)a&#65533;&#65533;M&#65533;&#65533;N&#65533;&#65533;&#65533;&#65533;&#65533;&#65533;&#65533;j&#65533;^&#65533;&#65533;%w&#65533;.]W&#65533;4"&#65533;h&#65533;&#65533;&#65533;g`Q?ydQ&#65533;&#65533;&#65533;}D,q&#65533;Q&#65533;&#1093;m&#65533;h&#65533;1&#65533;&#65533;&#65533;&#65533;J`&#65533;Z&#2018;&#65533;@&#65533;&#65533;&#65533;Ua&#65533;&#65533;,&#65533;B&#65533;&#65533;!&#65533;cG&#65533;Q&#65533;6&#65533;kx&#65533;K&#65533;&#65533;&#65533;&#65533;&#1980;/&#65533;&#65533;i&#65533;&#65533;&#65533;	&#65533;l&#65533;&#65533;&#65533;&#65533;C&#65533;&#65533;&#1925;A &#65533;x&#65533;&#65533;&#65533;v&#65533;&#65533; l&#65533;q .&#65533;&#65533;hk.Q&#65533;h&#65533;&#65533;&#65533;4f&#65533;~T#e&#65533;&#65533;&#65533;X&#65533; 0B&#65533;0&#800;r!&C" 2rK&#65533;W&#65533;WZ&#65533;X4X&#65533;@&#65533;&#65533;&#65533;`&#65533;&#65533;&#65533;&#65533;jA{&#65533;&#65533;{&#65533;&#65533;(@&#65533;&#65533; "&#65533;&#65533;&#65533;v&#65533;&#61965; n v&#65533;,b&#140;_^&#65533;&#65533;^ &#65533;&#1286; $&#65533;n&#65533;&#65533;&#65533;A
<!`* rj&#65533;d!&#65533;&#65533;&#690;&#65533;&#65533;MlHe&#65533;D&#65533;	&#65533;]"&#65533;&#65533;&#65533;&#22810;&#65533;}&#65533;!.&#65533;&#65533;VJ&#65533;&#65533;gVm&#65533;*&#65533;
&#65533;&#65533;O&#65533;&#65533;p&#65533;"0j!&#65533;`K@&#65533;_&#65533;%&#65533;	&#65533; &#65533;.b&#65533;&#65533;:&#65533;!Bj!&#65533;b&#65533;&#65533;"P&#65533;&#65533;&#65533;&#551;d&#65533;&#65533;&#65533;&#65533;f/&#65533;	CnH6&#65533;&#65533;aG$ g&#65533;&#65533; z!&#65533;&#65533;	"&#65533;&#65533;&#65533;&#65533;&#65533;pi&#65533;s`&#65533;!&#65533;&#65533;!&#65533;?XAr&#65533; .&#65533;h&#65533;&#65533;&#65533;_<A&#1994;&#65533; j&#65533;A&#65533;&#40044;&#65533;*MEP`;&#65533;d&#65533;&#65533;.&#65533;&#65533;F"BR&#65533;8$`&#65533;|&#65533;vA&#65533;&#65533;&#65533;&#65533;!*a&#65533;a&#65533;a &#65533;&#65533;&#65533;<`<&#65533;m&#65533;&#65533;&#65533;&#65533;&#65533;&#65533;&#65533;F&#65533; |&#65533;&#65533;z &#65533;&#65533;z&#65533;n&#65533;&#65533;A"&#65533;&#65533;(t&#65533; &#65533;"t&#65533;#=&#65533;#/r!&#65533;a &#65533;(1!&#65533;AA&#65533;&#65533;&#65533;0nb)e&#65533;&#65533;&&#898;t&#65533; Z@ &#65533;
y&#65533; ,a&#65533;$&#9902;M8P&#65533;*(&#65533; b&#65533;&#65533;&#65533;JJ&#65533;v&#65533;(r*&#65533;l*i1^Tm&#65533;2`&#65533;&#1680; &#65533;&#65533;&#65533;&#65533;
&#65533;&#65533;&#65533;0"d&#65533;!\a&#65533;r&#65533;!&#65533;&#65533;&#65533;a?t&#65533;F&#65533;&#65533;	$&#65533;!pD&#65533;H&#65533;&#65533;d&#65533;&#65533;#&#65533;2&#65533;&#65533;&#65533;&#542;&#65533;&#65533;&#65533;%&#65533;&#65533;&#65533;AQy.&#65533;&#65533;J&#65533;!qD$`&#65533;&#65533;&#65533;q!V &#65533;&#65533;3;3n&#65533;!@&#65533;&#65533;&#65533;&#65533;&#310;&#65533;&#65533;&#65533;&#65533;2&#65533;&#65533; &#65533;@	&#65533;J&#65533;.$&#65533;Z&#65533;,a'&#65533;&#65533;h&#65533;L&#65533; &#65533;l&#65533;&#65533;%&#65533;&#65533;&#65533;B{ 2&#65533;&#65533;PH*&#65533;>&#65533;l&#65533;BF &#65533;&#65533;!&#65533;! m&#65533;6&#65533;	&#65533;b&#65533;qF&#65533;&#65533;&#65533;&#65533;&#65533;!22#1&#65533;"&#65533; &#65533;&#65533;>&#65533;3&#65533; $&#65533;@&#65533;"&#65533;J&#65533;P&#65533;&#65533;K+B&#1630;&N&#65533;&#65533;M&#65533;!:&#65533;XBl3'i&#65533;0&#65533;9&#65533;`&#65533;M&#65533;8@*&#65533;P|@ cV&#65533;&#65533;b&#65533;.<&#65533;&#65533;!&#65533;&#65533;<&#65533;h&#65533;&#65533;\$>(&#65533;)q&#65533;<3^V&#65533;9-&#65533;G&#65533; 
&#65533;&#65533;# &#65533;&#65533;&#65533;*K&#65533;&#65533;>X&#65533;-&#65533;&#65533;&#65533;b&#65533; &#65533;&#65533;&#1336;9i*Bk&#65533;B&#65533;j&#65533;B"TF&#65533;O#jaR&#65533;mzDd&#65533;&#65533;NL'^ F.&#65533;{&#65533;&#65533;"&#65533;,&#65533;&#65533;`&#65533;&#65533;!VaG&#65533;&#65533;&#65533;p&#65533;Ff&#65533;&#65533;+&#65533;*&#65533;&#65533;a!&#65533;&#670;La&#65533;&#65533;pD&#65533;
&#65533;&#65533;&#65533;&#65533;|`W&#65533;&#65533;q&#65533;-*&#65533;Td&#65533;&#65533;FE&#65533; &#65533;&#65533;fh9&#65533;&#65533;0&#65533;L gv&&#65533;g&#65533;a<`&#65533;q&#65533;&#65533;(a!&#65533;&#65533;3&#65533;&#65533;A `&#65533;&#65533;>!=&#65533;&#65533;\&#65533; &#65533;&#65533;;&#65533;SZ`*&#65533;#&#65533;3&#65533;L@[&#65533;u[Gr$[&#65533;&#65533;&#65533;>&#65533;|&#65533;&#65533;\&#1397;j&#65533;n@`&#65533;&#65533;	E&#65533;O&#65533;&#65533;&#65533;\&#65533;1&#65533;&#65533;&#65533;&#65533;&#65533;i&#65533;&#65533;Qa&#65533;47&#65533; &#65533;B&#65533;u&#65533;&#65533;&#65533;,&#65533;&#65533;&#65533; &#65533; &#65533;(&#65533;"&#65533;&#532;o>&#65533;&#65533;)&#65533;hO&#65533;&#65533;G	B&#65533;&#65533;1ZmH&#65533;&#65533;!&#65533;$&#65533;
"&#65533; _&#65533;!&#65533;&#615;&#65533;&#65533;!&#65533;&#65533;&#65533;`F&#65533;&#65533;K+By&#65533;!&#65533;TD &&#65533;&#65533;&#65533;b&#65533;&#514;`d$&#65533;Hp&#1786;-&#65533;JN&#65533;H&#65533;(sKu!&#65533;&#65533;&#65533;,&#65533;!  IE6l%&#65533;`&#65533;!&#65533;&#65533;&#65533;p!&#65533;"&#65533;`/&#65533;&#65533;&#65533;&#65533; &#65533;&#65533;5&#65533;&#65533;8&#65533;&#65533; R&#65533;A|`&#65533;@b&#65533;&#65533;`iP&#65533;b@
%&#65533;i g&#65533;&#65533;l&#65533;8&#65533;V(DH"&#65533;,+Fx"&#65533;0&#65533;&#65533; &#65533;&#65533;4&#65533;&#65533;(&#65533;(a6u@0p!5R&#65533;&#65533;&#65533;6 YwuWK X&#65533;&#65533; =&#65533;U &#65533;AZ&#65533; .A?&#65533;u[&#65533;B[&#65533;&#65533;&#65533;&#65533;&#65533;[&#65533;W\[	&#65533;  L &#65533;&#65533;&#1698;&#65533;b&#65533;%	.L&#65533;9&#65533;&#944;X&#65533;.j&#65533;&#65533;&#65533;8&#65533;R'&#65533;&#388;&#65533;Pda&#65533;&#65533;&#65533;&#65533;&#65533;@	V&#65533; &#65533;v"&#65533;pR&#65533;&#65533;cB>Vl&#65533;&#65533;z&#65533;&#65533;+&#65533;&#65533;z&#65533;&#65533;&#65533;+A&#65533;&#1804;c&#65533;>&#65533;&#65533;&#65533;X&#65533;&#65533;~&#65533;&#65533;J&#65533;&#65533;&#65533;d&#65533;Bf&#65533;K&#65533;g&#65533;&#65533;!p&#65533;&#65533;RRaHD&#65533;&#65533;&#65533;&#65533;&#1172;&7&#65533;&#65533;g&#65533;R&#65533;&#65533; a<h&#65533;&#65533;&#65533;&#8651;&#65533;&#65533;M&#65533;&#65533;X&#65533;&#65533; &#65533;&#65533;b	&#65533;<&#65533;d
&#65533;&#1464;Bni&#65533;&#65533;A&#65533;&#65533;6&#65533;YG&#65533;.p&#65533;OY&#65533;&#65533;&#65533;`&#65533;&#247;V&#65533;&#65533;&#65533;&#406;&#65533;Ep&#65533;&#1800; &#65533;&#65533;B&#65533;,&#65533;R&#65533;&#65533;&#65533;bBF&#65533;&#65533;/F@L&#65533; a2&#65533;t&#65533;		"	4&#65533;	&#65533;(AQ75X&#65533;4P!<c&#65533;&#65533; 6 &#65533; &#65533; H&#65533;!b*&#65533;b!&#65533;&#65533;&#65533;&#65533; &#65533;&#65533;[	"z&#65533;[&#65533;&#65533;&#65533; &#65533;&#1025;{_ &#65533;&#65533;&#65533;P0&#65533;Nb&#65533;&#65533;&#65533;&#65533;p&#65533;VM%&#65533;E&#65533;&#65533;&#65533;p&#65533;&#65533;yu&#65533;&#65533;D,!Q&#65533;&#65533;V&#65533;&#65533;1&#65533;&#65533;m&#65533;&#65533;&#65533;J$&#65533;P"&#65533;&#65533;&#65533;&#65533;F&#65533;f-+&#65533;Y&#65533;\&#65533;[m&#65533;&#65533;G5&#65533;$+&#65533;B_&#65533;&#65533;!&#65533;&#65533;&#65533;D&#65533;B"&#132;KXg&#65533;t&#65533;Mii&#65533;&#65533;&#65533;&#65533;&#65533;&#65533;&#908;&#65533; 2"&#65533;jG&p*&#65533;,z!&#65533;&#65533; &#65533;t&#65533;d&#65533;Z&#65533;&#65533;U&#65533;hr`!
&#65533;&#65533;a:G&#65533;"O&#65533;&#65533;&#65533;,@K&#65533;&#65533;&#256;&#65533;Rf!* &#65533;+@<!
@>cr&#65533;W&#65533;&#65533;%S? (&#65533;&#65533;&Td&#65533;8aBC&#65533;xC&#1793;x{&#65533;w&#65533;&#65533;,8&#65533;&#65533;&#65533;&#65533;M&#65533;&#65533;&#65533;&#65533;@ .&#65533;!&#65533;&#65533;&#65533;nas7J 4&#65533;&#65533;g&#65533;&#65533;s&#65533;&#65533;&#65533;&#65533;&#65533;mY&#65533;&#65533;&#65533; &#65533; &#65533;&#65533;&#65533;7H&#65533;T&#65533;B)&#65533;]&#65533;&#65533;&#65533;&#65533;y	"y	&#65533;'&#65533;&#65533;RHx&#65533;&#65533;&#65533;&#65533;A	&#65533;&#65533;&#65533;j&#1156;kB9&#65533;Xt U F(&#65533;&#65533;&#65533;&#65533;X&#65533;&#65533;O&#65533;&#65533;/vQd&#65533;%&#65533;&#65533;&#692;P&#65533; &#65533; &#65533; &#65533;&#65533;R&#65533;l&#65533;k"GBEWz=&#434;,&#65533;&#65533;&#1200;=|&#65533;`&#65533;!B,&#65533;&#65533;&#1714;)[&#65533;E&#65533;&#65533;-&#65533;&#65533;
&#65533;&#65533;xj&#65533;x$&#65533;B&#65533;K#&#65533;&#65533;4&#65533;%W&#65533;)&#65533;&#65533;\&#65533;7dQP&#65533;&#65533;&#65533;!&#65533; "&#65533;'B&#65533;&#65533;'&#65533;&#65533;&#65533;b>&#65533;&#65533;x&#65533;8&#65533;AR&#65533;&#65533;!&#65533;g&#65533;&#65533;3A&#65533;&#65533;;&#287;&#65533;`&#65533;&#65533;tK&#65533;L4&#65533;&#65533;&#65533;,&#65533;&#65533;i`2\ '&#65533;&#65533;&#65533;7&#1090;&#65533;&#65533;* S&#65533;Ej &#65533;%&#65533;B&#65533;B&#65533;  X&#65533;&#65533;	@&#65533;&#65533;&#65533;&#65533;&#65533;t&#65533;q&#65533;&#65533;Ei&#65533;5&#65533;v#7m;7}&#65533;&#65533;&#65533;*@ &#65533;&#65533;&#65533;&#65533;l&#65533;4A &#65533; 6sc6&#65533;&#65533;&#65533;&#65533;@W]&#65533;7&#65533;&#65533;GR\e]!0z&#65533;[&#65533; &#65533;&#65533;L&#65533;&#642;&#65533;&#65533;&#65533;z&#65533;`&#65533;&#65533;%&#65533;&#1521;d`zb/J&#65533;1&#65533;67&#65533;&#65533;&#65533;F&#65533;&#65533;&#65533;,OD&#65533;&#65533;&#65533;aFA&#65533;&#65533;K&#65533;&#65533;&#65533;&#1430; &#65533;&#65533;&#1534;&#65533;!@6*E|I&#65533;&#65533;do&#65533;&#1840;+&#65533;&#65533;#d1"6A_&#65533;t2O'&#1665;D&#65533;Cc&#65533;&#65533;&#65533;&#65533;9d&#65533;f&#65533;T{`&#65533;b&#65533;&#65533;&#65533;&#65533;&#65533;%&#65533;RA&#65533;f|#y&#65533;&#65533;&#65533; &#65533;&#65533;&#65533;&#65533;&#65533;&#65533;&#65533;&#65533;&#1003;&#65533;&#65533;Gz}&#65533;&#65533;%
:B)!&#65533;&#65533;gS5n&#65533;:&#65533; &#65533;&#65533;D&#65533;&#65533;9&#65533;hB}&#65533;&#65533;CE&#65533;&&#65533; &#65533;&#65533;&#65533;9&#65533;&#65533;o&#65533;&#65533;&#65533;u&#65533;2o&#65533;&#65533;&#65533;&#65533;&#65533;@&#65533;&#65533;&#65533;&#65533;p&#65533;B<e!&#65533;O!4Y&#65533;&#65533;&#65533;`&#65533;oP&#65533;&#65533;&#65533;&#65533;X&#65533;B&#65533;&#65533;U&#65533;&#65533;&#65533;[&#65533;&#65533;&#65533;~&#65533;&#65533;S[&#65533;&#65533;&#565;&#65533;m&#65533;&#65533;&#65533;  &#65533;`9&#65533;&#65533;&#65533;&#1487;&#65533;n"&#65533;&#65533;&#65533;&#65533;8&#65533;X&#65533;8&#65533;&#65533;b&#65533;&#65533;&#65533;&#65533; 	&#65533;O&#65533;&#65533;&#65533;&#65533;&#65533;o+&#65533;oId?B&#65533;&#65533;&#65533;E	 &#65533;&#65533;&#65533;&#65533;&#65533;&#65533;&#65533;&#65533;&#65533;&#65533;AG&#65533;=J&#1817;_&#65533;Y&#65533;+9&#65533;t &#65533;3	&#65533;&#65533;l&#65533;Ep&#65533;&#65533;t&#65533;&#65533;NC&#65533;F(&#65533;C&&#65533;7w&#65533;&#65533;X&#65533;&#65533;&#65533;&#65533;mj&#65533;Myl<&#65533;!2ldz &#65533;&#183;&#65533;&#65533;&#65533;&#65533;&#65533;G&#65533;z$&#65533;-&#65533;To&#65533;&#65533;&#65533;!h&#65533;&#65533;&#65533;]&#65533;&#65533;4#&#65533;&a!&#65533;&#65533;N\&#65533;5&#65533;!&#65533;&#65533;&#65533; h@&#65533;6&#65533;'=&#65533;&#1204;fB&#65533;&#65533;&#65533;&#65533;d&#65533;&#65533;&#65533; &#65533;X&#65533;f&#65533;&#2019;&#65533;&#65533; $&#65533;K-</vAX&#65533;HAn&#65533;x&#65533;&#65533;C&#65533;9P#@&#65533;%&#65533;$%&#65533;5&#65533;*x&#65533;&#65533;&#65533;h<&#65533;,&#65533;J?&#65533;,&#65533;&#65533;&#65533;hQL&#65533;&#65533;&#65533;-&#1791;,O&#65533;e&#65533;&#65533;4&#65533;&#65533;Y&#65533;&#1937;&#65533;"&#65533;&#65533;!&#65533;&#65533;&#65533;Lj&#65533;by&#65533;&#65533;]-&#65533;28&#65533;AS&#65533;i'&#65533;&#65533;&#65533;&#65533;&#65533;&#65533;:p8$&#65533;&#65533;&#65533;&#65533;1~&#65533;&#65533;g	L&#65533;&#65533;K&#65533;)&&#65533;"$&#65533;*WV&#65533;&#65533;&#65533;&#65533;
&#65533;j&#65533;M&#65533;&#2025;j&#65533;&#65533;G &#65533;<&#65533;&#65533;}&#65533;&#65533;&#65533;&#1784;s&#65533;&#65533;&#891;&#65533;o&#65533;&#65533;&#65533;	&#65533;a&#65533;&#65533;&#203;&#65533;&#65533;y&#65533;&#65533;&#65533;>&#907;&#65533;]&#65533;Y&#65533;&#65533;h &#65533;&#65533;]&#65533;Up &#65533;&#65533;&#65533;#&#65533;&#65533;&#65533;&#65533;aa{&#65533;&#65533;&#65533;&#65533;w&#65533;&#65533;z&#65533;&#65533;G&#65533;&#1551;&#65533;&#65533;&#855;&#65533;y&#65533;&#65533;#PP&#65533;[&#65533;&#65533; C&#65533;5&#65533;&#65533;PM!$z&#65533;EM&#65533; ,&#65533;a+&#65533;&#65533;T&#65533;&#65533;&#65533;!&#65533;&#65533;&#65533;&#1739;0&#65533;(&#65533;4&#65533;h&#65533;8&#65533;&#65533;&#65533;=&#65533;	n:&#65533;&#65533;&&#65533;&#65533;S&#65533;?&#65533;$q&#65533;/&#65533;r&#532;aH&#65533; `&#65533;
5M&#65533;&#65533;?t&#65533;&#65533;<&#65533;&#65533;&#65533;&#65533;&#65533;&#65533;B$($&#65533;&#65533;&#65533;)Gr&#65533;&#65533;f&#65533;&#65533;TSf&#65533;&#65533;!&#65533;&#65533;&#65533;%&#65533;D&#65533;%&#65533;tH &#65533;&#65533;&#65533;4L&#65533;&#65533;!Gjr4 &#65533;S#"4&#65533;&#65533;'&#65533;&#65533;!&#65533;*&8%&#65533;&#65533;&#65533;J&#65533;?&#65533;dC&#65533;&#65533;cAu"&#65533;&#65533;&#65533;O_&#65533;&#65533;UV&#65533;&#65533;&#65533;}&#65533;&#65533;; d&#65533;F!&#65533;c&#65533;	&#65533; &#65533;&#65533;&#65533;&#65533;_&#65533;t &#65533; s&#65533;&#65533;&#65533;x&#65533;&#65533;>D&#65533;Df&#65533;!&#65533;&#65533;"&#65533;&#65533;!&#65533;&#65533;A/n&#65533;&#65533;B&#65533;&#65533;&#65533;1&#8982;&#65533;k:&#65533;`&#65533;&#65533;&#65533;h&#65533;&#65533;&#65533;&#65533;L&#1360;]M&#65533;&#65533;&#65533;&#65533;&#65533;?&#65533;A&#65533;&#65533;&#65533;&#65533;r&#65533;&#65533;-&#65533;ZM&#65533;&#65533;&#65533;&#65533;C&#65533;&#1351;&#65533;;&#65533;&#65533;&#65533;o&#65533;&#65533;&#65533;&#65533;&#65533;&#65533;oz&#65533;&#65533;&#65533;?8&#65533;F]&#65533;O&#65533;!&#65533;1&#65533;lS&#65533;&#65533;&#65533;&#65533;&#65533;4&#65533;&#65533;pFUp&#65533;A&#65533;&#65533;S&#65533;?@&#65533;#&#65533;F&#65533;`&#65533;%f&#65533;`&#65533;&#65533;"&#65533;&#65533;		&#65533;&#65533;&#65533;&#65533;l&#65533;&#65533;6&#65533;&#65533;&#65533;"R!M!Zj&#65533;P&#65533;&#65533;51&#65533;5!&#65533; 0&#65533;&#65533;O&#65533;hb&#65533;&#65533;&#65533;&#65533;`&#65533;%'&#65533;&#65533;B^&#65533;3&#65533;r&#65533; &#65533;&#65533;&#65533;&#65533;&#65533;&#65533;&#65533;
&#65533;i&#65533;B5(&#65533;&#65533;4r&#65533;&#65533;&#65533;A&#65533;8&#65533;&#65533;:&#65533;a+G&#65533;&#65533;M&#65533;&#1812;$0&#65533;&#65533;&#65533;B&#65533;6&#65533;&#65533;,&#65533;P&#65533;&#65533;&#65533;PB8PB&#65533; &#1708;&#1575;&#65533;&#65533;?&#65533;&#65533;&#65533;
&#65533;X&#65533;g&#65533;&#65533;&#65533;&#65533;"&#65533;C!dc!&#65533;?&#65533;&#65533;?&#65533;0&#65533;&#65533;&#65533;&#512;&#65533;&#65533;`f&#65533;9Bh"&#65533;&#65533;&#534;&#65533;U&#65533;!&#65533; &#65533;xL&#65533;&c.&#65533;T ]&#65533;`Ld.s&#65533;_D2&#65533;&#65533;^&#65533;&#65533;&M0f&#65533;&#65533;&#65533;&#65533;&#65533;lJ&#65533;&#65533;&#65533;&#65533;&#65533;&#65533;&#65533;&#65533;&#65533;p*&#65533;&#65533;L9&#65533;&#65533;&#65533;&#65533;&#65533;
&#65533;&#65533;EM&#65533;&#65533;R&#65533; ^KE&#65533;W&#65533;&#65533;&#65533;e&#65533;&#65533;&#65533;&#65533;v&#65533;&#65533;&#65533;e&#65533;&#65533;A}&#65533;&#346;P Ao&#65533;&#65533;6N&#65533;H&#65533;jOM&#65533;&#65533;&#65533;&#65533;/n&#65533;@&#65533;&#65533;&#416;Q&#65533;!&#65533;&#65533;&#65533;&#65533;&#65533;&#65533;&#65533;&#65533;c&#65533;(v&#65533;.&#65533;&#65533;L&#65533;"&#65533;&&#65533;cD@q BJ&#65533;M &#65533;&#65533;&#65533;&#65533;&#65533;&#65533;&#65533;$4"&#65533;8&#65533;&#65533;&#65533;&#65533;&#65533;1Q&#65533;&#65533;%<1d&#65533;&#65533;&#65533;&#65533;?x1
LmbB.&#65533;&#1132;2D4!A&#65533;3 l-&#65533;H#&#65533;n&#65533;&#65533;9&#65533;&#65533;(A4K&#65533;&#65533;i&#65533;y<y&#65533;M&#65533;&#65533;&#65533;&#65533;RhA	J&#65533;
V0!&#65533;&#65533;P&#65533;&#65533;&#65533;&#65533;N&#65533;g&#65533;R&#65533;TME*U&#65533;
&#65533;"&#65533;&#65533;e&#65533;@:Z&#65533;>&#65533;f&#65533;&#65533;"&#65533;bi)L&#954;B&#65533;bdT&#65533;&#65533;&#65533;p&#65533;-&#65533;&#65533;U&#65533;c&#65533;t}F&#65533;P&#65533;x&#65533;&#65533;&#65533;&#65533;[&#65533;1&#65533;p&#65533;&#65533;&#65533;>5Y&#65533;?d&#65533;&#542;&#65533;&#65533;&#65533;&#65533;&#65533;&#65533;&#65533;&#65533;&#65533;&#1424;&#65533;6&#642;&#65533;R&#65533;!"dz&#65533;&#65533;&#65533;&#65533;Dc&#65533;'&#65533;&#65533;&#65533;){Y*&#65533;jE-&#65533;&#65533;d&#65533;&#65533;Y-6&#65533;.&#65533;&#65533;K]M&#65533;4$&#65533;y&#65533;&#65533;&#65533;&#65533;&#65533;&#65533;Km&#65533;&#65533;&#65533;&#65533;Ka&#65533;&#65533;&#1123;&#65533;&#65533;&#65533;da&#65533;!&#65533;&#65533;q&#65533;y&#65533;L&#65533;o>&#65533;&#65533;d'&#65533;&#538;\C#&#65533;@f&#65533;G&#65533;M&#65533;&#65533;!&#65533;m4@&#65533;M&#65533;D&#65533;!&#65533;h6U&#65533;C`&#65533;ap	&#65533;P&#65533;&#65533;&#65533;t&#65533;N`.Y&#65533;4&#65533;(.Q&#65533;K&#65533;&#65533;&#65533;6]0&#65533;&#65533;&#65533;&#65533;P&#65533;'=Z&#65533;&#65533;;&#65533;&#65533;;&#65533;3&#65533;hA&#65533;X&#65533;&#65533;k&q&#65533;(^J@&#65533;R2&#65533;&#65533;@&#65533;?&#65533;{|j&#65533;J&#65533;&#65533;&#65533;;&#65533; &#65533;&#65533;F&&#65533;&#65533;&#65533;&#65533; 0&#65533;o@&#65533;&#65533;,x&#65533;+Y&#65533;D&#65533;&#65533;&#65533;PB@&#65533;&#65533;&#65533;P&#65533;B&#65533;	N&#65533;&#65533;&#65533;&#65533;"&#65533;&#65533;mu&#65533; &#65533;&#65533;-qA&#65533;!&#65533;,e&#65533;&#65533;&#65533;&#65533;A&#65533;&#45155;aTnR@7&#65533;&#65533;C&#65533;&#65533;I&#65533;(Kd%&#65533;&#65533;&#65533;|6&#65533;>&#65533;/C%d"-@D`@l/c&#65533;U&#65533;(U~*&#65533;>7&#65533;AX=&#65533;&#65533;<b&#65533;&#65533;&#65533;&#65533;&#65533;="uj=&#65533;&#65533;&#34483;6&#149;&#65533;t&#65533;3^&#65533;&#65533;4&#65533;d"UK&#65533;&#65533;&#65533;&#65533;2=&#433;N&#65533;&#65533;`x&#65533;&#528;&#65533;&#65533;&#65533;mS&#65533;&#65533;&#65533; 2&#65533;&#65533;p&#65533;&#65533;&#65533;h Y&#65533;K4&#65533;&#65533;&#65533;?&#65533;4V&#65533;&#65533;:a&#1955;h&#65533;(`&#65533; KZ"OT&#65533;P@An&#65533;&#65533;&#65533;L&#65533;&#65533;(&#65533;&#65533;&#65533;&#65533;&#65533;&#65533;&#65533;&#65533;&#65533;Hi&#65533;&#65533;\&#65533;&#65533;&#65533;I&#65533;;&#65533;&#65533;+D&#65533;&#65533;V[&#65533;US&#65533;&#65533;l&#65533; &#65533;*D&#65533;p&#65533;@&#65533;X&#65533;&#26443;&#65533;&#188;&#65533;&#65533;Z&#65533;&#65533;\!&#65533;&#65533;&#511;I&#65533;&#65533;t &#65533;;-`X5&#65533;&#65533;&#65533;&#65533;&#65533;A&#515;&#65533;B&#65533;!&#65533;H&#65533;&#65533;&#65533;[&#65533;@B&#65533;&#65533;&#65533;&#65533;&#65533;&#65533;d&#65533;&#65533;&#65533;8&#65533;?0`&#65533;N&#65533;+}&#65533;&#65533;o&#65533;&#65533;X&#65533;hP&#65533;&#65533;&#65533;B&#65533;&#65533;&#65533;hu#&#65533;!#&#65533;&(&#1572;&#65533;&#922; &#65533;&#65533;&#65533;&#65533;!RrT>:&#65533;X&#65533;&#65533;&#65533;,&#65533;A&#65533;&#65533;h.cM&#65533;&#65533;V^&#65533;&#65533;j&#65533;%`)2&#65533;_&#65533;R4&#65533;&#65533;&#65533;&#65533;&#65533;6V!_&#65533;e&#65533;&#65533;&#65533;&#65533;&#65533;!]&#65533;PC&#65533;-&#65533;&#65533;E&#65533;&#65533;&#65533;&#65533;&#65533;F&#65533;&#65533;`x&#65533;Y &#65533;'O&#65533;C^$&#1239;&#65533;&#65533;#=&#65533;&#65533;2&#65533;:&#65533;~&#65533;&#65533;xH&#65533;&#65533;i &#65533;q&#65533;zH}M&&#65533;&#65533;<&#65533;9Y&#65533;&#65533;t&#65533;	5&#65533;&#65533;&#65533;&#65533;<&#65533;  &#65533;C&#65533;&#65533;&#65533;d&#65533;`/v&#65533;&#65533;&#65533;&#65533;k&#65533;h6k&#65533;&#65533;&#65533;|&#65533;&#65533;m+&#65533;&#65533;+Qq&#65533;@M``D|&#65533;
&#65533;&#65533;&#65533;sw&#65533;&#65533;O&#65533;0&#65533;Z&#65533;U&#65533;&#65533;&#65533;&#65533;C|&#65533;&#65533;&#65533;&#65533;V4&#65533;&y&#65533;&#65533;&#65533;&#65533;&#65533;&#65533;P{0
ap	&#65533;z&#65533;&#65533;&#65533;&#65533;A&#65533;A
qhq&#65533;g&#65533;`&#65533;&#65533; 0FnTp&#65533;V0\'&#65533;sp&#65533;!\&#65533;&#65533;`/&#65533;@&#65533;&#65533;R0&#65533;	t.&#65533;&#65533;&#65533;B&#65533;.H&#65533;-{&#65533;&#65533;@Z&#65533;&#65533;T&#65533;!0NXy&#65533;&#65533;_ =&#65533;&#65533;ue&#65533;&#65533;4&#65533;&#65533;	&#65533;1&#65533;&#65533;&#65533;&#65533; &#65533;&#65533; c%j8G&#65533;r&#65533;Q5&#501;?&#65533;3'&#65533;&#65533;Wv8v&#65533;&#65533;:"~&#65533;F&#65533;@sTwF&#65533;Tx&#65533;hG!@`x&#65533;&#65533;!f&#65533;X|&#65533;&#65533;AhY@&#65533;#&#65533;`7&#65533;jR&#1545;&#65533;h0&#65533;&#65533;y&#65533;%j&#65533;&#65533;Y&#65533;Vi&#65533;&#65533;&#65533;&#65533;&#65533;i&#65533; X&#65533;&#65533;1 pO0)&#65533;&#65533;j J&#65533;g0@0&#65533;&#65533;&#65533;C&#65533;&#65533;\"&#855;l&#65533;#!`:&#65533;&#65533;&#65533;V{$!&#65533;2&#65533;&#65533;&#65533;&#65533;p&#65533; 5&#65533;&#65533;CKa~1&#65533;~3&#65533;+&#2003;"&#65533;_G':V&#65533;&#65533;W&#65533;&#65533;b8
q&#65533;&#65533;&#65533;kPt&#65533;&#1039;1 &#65533;&#65533;&#65533;^&#65533;#PX?&#65533;&#65533;&#65533;C~&#65533;W@&#65533;&#65533;>&#65533;4n&#65533;l&#65533;sWx1b&#65533;!5#X&#65533;0@tjdA&#65533;b&#65533;&#65533;&#65533;Ch	Cp&#65533;)&#65533;	&#65533;&#65533; )&#65533;'8&#65533;1dn@>&#65533;&#65533;<Y(	#FeC&#65533;&#65533;&#65533;9T#&#65533;&#65533;h&#65533;&#65533;&#65533;SRSp&#65533;q&#65533;&#65533;F9&#65533;V5&#65533;,&#834;9_Is&#65533;&#65533;&#65533;Ws&#65533;@&#65533;|Xw&#65533;gm&#65533;w&#65533;%Bw&#65533;:5&#65533;v"6,&#65533;b"6P1&#65533;&#65533;X&#65533;P&#65533;O&#65533;
&#65533;BB&#1624;&#65533;#&#65533;Wi&#65533;&#65533;y&#65533;&#65533;y&#65533;&#65533;Y&#65533;&#65533;&#65533;1&#65533;A&#65533;H&#65533;&#65533;&#65533;&#65533;&#65533;&#65533;&#65533;&#65533;"&#65533;&#65533;&#65533;&#65533;b0&#65533;&#65533;&#65533;~&#65533;W&#65533;&#65533;[&#65533;2-&#65533;gr&#65533;&#65533;x&#65533;E&#65533;&#65533;=5&#65533;&#65533;&#65533;x&#65533;&#65533;&#65533;&#1265;=&#65533;`&#65533;&#65533;	 &#65533;p|&#65533;_:&#65533;u&#65533;&#65533;a&#65533;&#65533;0&#65533;&#65533;9
b8&#65533;&#1849;&#65533;&#65533;&#65533;&#65533;uPL@P&#65533;&#65533;d&#65533;`2&#65533;@&#37282;&#65533;&#65533;p&#65533;8 Qn$(vn#&#65533;
&#65533;<&#65533;4-&#65533;
&#65533;rA	&#65533;G&#65533;0&#65533;&#65533;P&#65533;G&#65533;)&#65533;&#65533;P <&#65533;Q I&#65533;i>n &#65533;&#65533;6&#65533;&#65533;6,P	!Z&#65533;e&#65533;&#65533;(&#65533;31&#65533; 1+&#1684;T'KIT&#65533;.*3&#65533;&#65533;1$&#65533;&#65533;G&#65533;+&#65533;&#65533;+W&#65533;P,&#65533;&#65533;:&#65533;H'&#485;f&#65533;&#65533;eG&#65533;&#65533;K{H&#65533;&#65533;4&#65533;DzwwWW&#65533;Kj&#65533;&#65533;P5rr&#65533;&#821;^&#1229;&#65533;\&#65533;Ubs	&#65533;&#65533;y z&#65533;7=&#65533;w P&#65533;x&#65533;&#65533;5&#65533;&#65533;&#65533;%&#65533;z&#65533;V&#65533;fY&#65533;&#65533;&#65533;Z&#65533;(~&#65533;&#65533;(&#65533;&#65533;u,&#168;&#65533;CZ[&#65533; vp9&#65533;&#65533;&#65533;VQ&#65533;:|a5`L&#65533;G&#65533;~Y&#65533;6JA1 &#65533;
&#65533;&#65533;0&#65533;&#65533;&#65533;JT g&#65533;&#65533;&#65533;&#65533;i&#65533;0p8&#65533;	x&#65533;&#65533;z&#65533;A&#65533;A &#65533;8
qJ&#65533;&#65533;k@&#65533;`yP&#65533;&#65533;k@
&#65533;M0p&#65533;q}`&#65533;?&#1864;&&#65533;&#65533;  ]9&#65533;&#65533;9B`K&#65533;&#65533;&#65533;&#65533;@)G&#65533;,9&#65533;Br&#65533;Y &#65533;$&#65533;&#65533;&#65533;S&#65533;9&#65533;&#65533;&#65533;s&#65533;&#65533;y3p5q
S&#65533;&#65533;&#65533;&#65533;n&#65533;_z&#65533;6F#&#65533;A#0
1`qwJl&#65533;C&#65533;z&#65533;`&#65533;&#65533;$&#65533;a&#65533;&#65533;&#65533;i&#65533;&#65533;&#65533;1wt\`I'&#65533;&#65533;L&#65533;,u8o&#65533;gu&#65533;&#65533;4&#65533;y&#65533;&#65533;&#65533;(pGy5~&#65533;%q&#65533;KG&#65533;:&#65533;&#65533;G&#65533;g&#65533;&#1559;&#65533;1&#65533;N&#65533;F&#65533;&#65533;&#65533;&#65533;d&#65533;&#65533;&#65533;&#65533;&#65533;'j&#65533;&#65533;Hq&#65533;&#65533;85&#65533;j&#65533;&#65533;&#65533;&#65533; &#65533;&#65533;N (&#65533;&#65533;&#65533;P%Q&#65533;R(s`0/&#65533;&#65533;w&#65533;0B&#65533;&#65533;{&#65533;K3&#65533;&#65533;&#65533;vh25&#65533;5&#65533;"6&#1648;&#65533; &#32811;&#65533;&#65533;&#65533;ta&#65533;[&#65533;pl0g&#65533;&#65533;K`&#65533;&#65533;0p&#65533;p&#65533;&#65533;&#65533;@&#65533;&#65533;0&#65533;a&#65533;5&#65533;&#65533;@@&#65533;D &#65533;&#65533;&#65533;y@
D@
&#65533;t@&#65533;&#65533;*&#16975;&#65533;&#65533;8&#65533;&#65533;0L&#65533;? &#65533;&#65533;jK#S&#65533;B&#65533;&#65533;Pq?/@&#374;q
)&#65533;R&#65533;&#65533;	&#65533;&#65533;R3&#65533;6)&#65533;&#65533;&#65533;&#65533;&#65533;&#65533;&#65533;' &#595;o&#65533;q!T&#65533;&#65533;t&#65533;q	@&#65533;6QX&#65533;	#7pk&#976;+*1&#65533;&#65533;5j&#65533;&#65533;pP&#65533;4&#65533;Tnj7&#65533;Q&#65533;	7{&#65533;&<ay5c&#65533;,c)m&#65533;&#65533;&#65533;Vf&#65533;fE+&#65533;&#65533;&#65533;r&#65533; o&#65533;F&#65533;&#65533;%&#65533;XlhFFDkL&#65533;&#65533;eZH&#65533;&#65533;X\mj&#65533;&#65533;&#65533;P&#65533;&#65533;&#65533;&#65533;i~&#65533;y&#65533;&#65533;y&#65533;z&#65533;&#65533;H&#65533;&#65533;)&#65533;
&#65533;0&#65533;&#65533;i &#65533; p Z&#65533;&#65533;&#65533;&#65533;&#65533;O&#65533;&#65533;&#65533;&#65533;C0R$j&#65533; &#65533;&#65533;t:pZ&#65533;&#65533;&#65533;&#65533;&#65533;MC&#65533;m&#65533;3&#65533;&#65533;h#P7q&#65533;&#65533;&#65533;&#65533;&#65533;P&#65533; &#65533;0&#610;&#65533;&#476;g1_&#65533;&#65533;&#65533;&#65533;&#65533;(&#65533; pxX&#65533;q&#65533;&#65533;p&#65533;&#65533;&#684;&#65533;&#65533;&#65533;&#65533;&#65533;&#65533;&#65533;J&#65533;@&#65533;&#65533;&#65533;&#65533;&#65533;\&#65533;&#65533;:	&#65533;8&#65533;&#65533;&#65533;&#65533;_&#65533;p&#65533;8`&#65533;bF<&#65533;qC`&#65533;5&#65533;5a=&#65533;&#65533;&#65533;&#65533;&#65533;a&#65533;)!&#65533;&#65533;@&#65533;&#65533;/&#65533;H&#65533;&#65533;&#65533;&#65533;5t&#65533;q/Ap&#65533;0&#65533;QQ&#65533;6{&#65533;8&#65533;&#65533;a$K&#65533;wz&#65533;3#&#65533;A&#65533;&#65533;)&#65533;&#65533;&#65533;&#65533;L&#711;&#65533;4Lu&#65533;:mvj&#65533;\gy&#65533;&#65533;j'x)!Yi&#65533;&#65533;G&#65533;`&#65533;"L5&#65533;&#65533;&#65533;X &#65533;&#65533;&#65533;q	Y&#65533;X&#65533;C&#65533;F&#65533;
&#65533;&#65533;&#65533;QR&#65533;:My&#65533;vyl{&#65533;&#65533;&#65533;&#65533;7&#65533;&#65533;&#65533;"&#65533;9(&#65533;&#65533;&#65533;&#65533;b&#65533;&#65533;&#65533;k&#65533;&#65533;bs&#65533;pP&#65533;&#65533;&#65533;B&#65533;JV}p5 &#65533;&#65533;l&#834;&	iJ&#65533;&#65533;&#65533;0A&#65533;&#65533;t&#65533;r&#65533;r-&#65533;lP&#65533;PX&#65533;&#65533;&#65533;X&#65533; &#65533;&#65533;XW{&#65533;&#65533;A&#65533;&#65533;&#65533;{ &#65533;&#65533;&#65533;&#65533;&#65533;&#527;&#65533;q&#65533;( &#65533;&#65533;<&#65533;&#65533;&#65533;&#65533;	9a&#65533; 2&#65533;&#65533;
&#65533;&#65533;&#65533;&#65533;P&#65533;&#65533;&#65533;&#65533;&#783;A&#65533;&#65533;&#65533;&#65533;k+7@&#65533;&#65533;&#65533;"`o&#65533;&#65533;&#65533;&#65533;-.&#65533;&#65533;8&#65533;F{&#65533;<b&#1059;_&#65533;pP &#65533;&#1236;e%&#65533;&#65533;"&#65533;&#65533;&#65533;p&#65533;&#65533;qq"Q&#1433;S&#65533; 8>&#65533;&#65533;&#65533;&#65533;F/p&#65533;n$?&#65533;&#65533;aY&#65533;
A'&#65533;&#65533;:A+v	&#65533;8&#65533;,v&#65533;V$&#65533;j&#65533;&#65533;Ga&#65533;['&#65533;&#65533;}&#65533;XC&#65533;&#65533;hX&#65533;5&#65533;&#65533;/u#N@&#65533;&#65533;&#65533;D&#423;q&#65533;&#65533;H&#65533;&#65533;&#354;1&#65533;0&#65533;&#65533;N&#65533; 0&#65533;c|&#65533;&#65533;.`&#65533;&l&#65533;&#65533;&#65533;&#65533;~&#65533;|v&#65533;&#65533;w&#65533;&#65533;&#65533;&#65533;_&#65533;&&#65533;&#65533;&#65533;`""P&#65533;C&#65533;&#65533;&#65533;o&#65533;&#65533;p&#65533;&#65533;p&#65533;&#65533;p&#598;|&#65533;&#1217;8&#65533;PQN&#65533;Wp&#65533;&#65533;tM&#65533;0<&#65533;P&#675;A&#65533;&#65533;&#65533;&#65533;@&#65533;&#65533;&#65533;t&#65533;9&#65533;&#65533;+&#65533;7%&#65533;I&#65533;&#65533;&#65533; &#65533;&#65533;&#65533;&#65533;&#65533;	&#65533;0&#65533;
&#65533; 2&#65533;P&#65533;&#65533;#4&#65533;&#812;&#65533;dt&#65533; &#65533;&#65533;-Lk&#65533;1&#65533;P)&#65533;&#65533;4&#65533;&#65533;&#65533;-&#65533;]&#65533;&#65533;&#65533;&#65533;&#65533;&#65533;~&#65533;7&#65533;Q&#65533;&#65533;t~0&#65533;&#65533;&#65533;&#65533;

&#65533;&#65533;1]&#65533;0&#65533;1&#65533;M9&#65533;&#65533;p&#65533;)k&#65533;4&#65533;&#65533; &#65533;&#65533;&#65533;&#65533;&#65533;&#65533;&#65533;&#65533;&#65533;ID*&#65533;c&#65533;&#65533;b&#65533;&#65533;&#65533;&#65533;=&#65533;O&#65533;&#65533;&&#65533;w!~1LbgX#&#65533;&#65533;5&#65533;&#65533;X&#65533;5]&#65533;h&#65533;&#65533;3&#65533;&#65533;&#65533;L&#65533;&#65533;&#65533;.Yep&#65533;&#65533;}&#65533;&#65533;&#65533;1&#65533;&#65533;&#65533;&#65533;&#65533;1&#65533;PB&#65533;&#65533;&#65533;&#65533;_&#65533;P&#65533;1;go&#65533;4'&#65533;/.-$`&#65533;c&#65533;&#65533;V&#65533;KU&#65533;l&#65533;&#65533;F&#65533;&#65533;&#65533;&#65533;?&#65533;!&#65533;l &#65533;&#65533;&#65533;I&#65533;&#65533;[&#630;P&#65533;&#65533;&#65533;&#65533;&#65533;l&#65533;&#65533;(&#65533;T&#65533;&#65533;q &#65533;&#65533;&#674;!&#65533;c&#65533;&#65533;&#65533;&#65533;]&#65533;&#65533;&#65533;!&#65533; &#65533;C`&#65533;&#65533;`q&#65533;T@&#65533;;&#1114;
p
&#65533;D&#65533;&#65533;&#65533;u'B&#65533;
0&#65533;&#65533;p&#65533;+&#65533;6i&#65533;&#65533;&#884;mO@&#65533;gp4&#65533;&#65533;$&#65533;qx&#65533;#t
&#65533;
&#65533;=&#65533;_&#65533;;:-
&#65533;&#65533;&#65533;&#1012;N&#65533;K9&#65533;&#65533;q&#65533;"&#65533;&#65533;&#65533;&#733;&#65533;&#65533;D&#65533;&#65533;{w&#65533;&#1030;X2&#65533;s&#548;&#65533;&#65533;&#65533;A&#65533;&#65533;&#65533;&#65533;o&#65533;4&#65533; "<j&#65533;&#65533;&#65533;,&#65533;&#65533;&#65533;v&#65533;&#65533;W&#65533;&#65533;I&#65533;&#65533;&#65533;a&#65533;&#65533;&#65533;,S S&#65533;&#65533;&#65533;&#65533;&#65533;&#65533;pY&#65533;&#65533;&#65533;&#65533;&#1974;&#65533;^&#65533;&#65533;
&#65533;F&#65533;&#65533;p&#65533; &#65533;&#65533;T&#65533;&#65533;Ps&#65533;wsO&#65533;&#65533;&#65533;&#65533;@&#65533;5!-'&#65533;&#65533;&#65533;%&#65533;&#65533;&#65533;+CL &#65533;&#65533;	b#&#65533;&#65533;&#65533;&#65533;&#65533;&#65533;&#65533;&#982;&#65533;&#65533;&#65533;&#65533;b&#65533;&#2047;+&#65533;&#65533;J&#65533;&#65533;&#2020;&#65533;&#65533;&#65533;]$&#65533;&#65533;&#65533; &#65533;8&#65533;d&#65533;r&#1663;&#65533;Z&#932;&#65533;&#65533;&#65533;?R&#65533;&#65533;&#65533;&#65533;e&#65533;&#129;t&#65533;&#65533;VT&#65533;|&#65533;&#65533;&#65533;&#65533; &#65533;(&#65533;&#511;7&#65533;&#65533;A&#65533;c2HN&#65533;&#387;&#65533;n&#1545;&#65533;&#65533;&#65533;8&#65533;&#65533;w&&#65533;<&#65533;&#65533;!7F&#65533;&#65533;t1Q$&#65533;&#65533;&#65533;&#65533;&#65533;&#65533;&#65533;&#65533;&#65533;&#65533;&#65533;JxN&#65533;\&#65533;&#65533;e&#793;5o&#65533;&#65533;R&#65533;?-&#65533;<6&#65533;&#1267;>-3\\&#1913;&#65533;@&#65533;&#65533;&#796;&#65533;: &#65533;&#65533;&#65533;hAZ=&#65533;p*&#65533;&#65533;W&#65533;&#65533;&#65533;0TyQ&#65533;y]&#65533;$.J&#65533;VCN&#65533;&#1511;&#65533;&#65533;.&#65533;"&#65533; &#65533;N&#65533;&#65533;Kr&#1579;L&#65533;&#65533;&#65533;&#65533;63&#65533;&#65533;U&#65533;&#272;&#65533;>S&#65533;Qt&#65533;&#65533;&#65533;$&#65533;G&#65533;&#65533;G&#65533;&#65533;&#65533;&#65533; &#65533;&#65533;.&#65533;"&#65533;z&#65533;@#&#65533;&#65533;h&#65533;{&#65533;b&#65533;^&#65533;&#65533;&#65533;&#65533;&#65533;\qDK4&#65533;DS&#65533;AX&#65533;&#65533;Z&#65533;&&#65533;2&#65533;&#65533;&#65533;&#65533;k&{i&#65533;&#65533;!)&#65533;	x&#65533; i&#65533; &#65533;H&#65533;B&#65533;&#65533;*PD2p8&#65533;?&#65533;"&#65533;&#65533;&#65533;&#65533;`&#65533;y&#65533;&#65533;&#65533; &#65533;._&#65533;&#8139;&#65533;EB&#65533;a&#65533;&#65533;&#65533;&#65533;B`&#65533;&#65533;sR#&#65533;&#65533;j&#65533;&#65533;&#65533;AT&#65533;&#527;@&#65533;$)=f&#65533;&#65533;y&#65533;&#65533;[LR&#65533;&#65533;&#65533;&#65533;&#65533;Q&#65533;&#65533;&#65533;&#65533;8X&#65533;b&#65533;F&#65533;&#65533;""&#65533;&#65533;&#65533;D'*&&#65533;&#65533;&#65533;DI&#65533;&#65533;&#65533;&n&#65533;hR&#65533;&#65533;&#65533;&#65533;&#65533;&#65533; p&#65533;&#65533;&#65533;;&#65533;&#65533;&#65533;&#65533;d &#65533;&#65533;&#674;&#65533;&#65533;0f:&#65533;&#65533;R&#65533;&#65533;&#65533;n&#65533;&#65533;&#65533;<&#65533;&#65533;&#65533;&#65533;(&#65533;R&#65533;".&#65533;j,&#65533;u&#65533;]+a&#65533;%`D&#65533;&#793;&#65533;i&#65533;&#65533;>2&#65533;&#65533;N[&#65533;l&#65533;&#65533;&#65533;&#918;F&#65533;"'
&#65533;-&#65533;&#65533;&#65533;8&#65533;&#65533;&#33547;8&#65533; &#65533;3&#65533;&#65533;&#65533;&#65533;&#65533;&#65533;&#1542;&#65533;&#65533;&#65533;&#65533;&#65533;H&#65533;&#65533;&#65533;/+&#65533;&#65533;&#65533;/3&#65533;&#65533;*&#65533;&#65533;&#65533;Y&#65533;&#65533;&#65533;*W&#65533;&#65533;&#65533;G
&#65533;"&#65533;$ &#328;&#65533;&#65533;&#65533;	jYz&#65533;I2&#65533;4<&#65533;^&#65533;&#65533;&#65533;zk&#65533;E&#65533;&#65533;%AFhi&#65533;&#65533;x1FAr&#65533;i&#65533;4 &#27818;&#65533;&&#591;(.&#65533;H
&#65533; `&#65533;&#65533;&#65533; b&#65533;a&#65533;`G&#65533;&#65533;X&#65533;&#65533;&#65533;@Ln&#65533;g&#65533;&#65533;&#65533;T."&#65533;&#65533;&#65533; Dg&#65533;&#65533;0&#65533;S&#65533;&#65533;/A&#65533;&#65533;l&#65533;X&#65533;&y&#65533;&#65533;&#65533;^&#65533;%I&#65533;Q&#65533; D&#65533;V&#5412;N&#65533;&#65533;c&#65533;N&#1120;&#65533;*`&i&#65533;&#65533;[&#65533;u&#65533;T&#65533;&#65533;&#65533;T&#65533;&#65533;p&#65533;&#65533;&#65533;&#65533; R&#65533;}&#65533;&#65533;&#65533;e7>L&#65533;&#516;K&#65533;&#65533;&#65533;|&#65533;&#65533;K&#65533;H0&#65533;,&#65533;h&#65533;&#65533;&#65533;&#45406;&#65533;&#65533;A&#65533;3&#335;&#65533;8AYz&&#65533;&#65533;&#65533;Kc&#65533;&#65533;&#65533;,&#65533;&#65533;\dQ&#65533;:s&#65533;&#65533;\&#65533;&#65533;&#65533;Z&#65533;&&#65533;&#616;!&#65533;&#65533;Le2 0Qfa&#65533;&#65533;FZh&#65533;&#65533;d&#635;QV&#65533; &#65533;&#65533;&#65533;$ &#65533; &#65533;<&#65533;&#65533;&#65533;&#65533;&#65533;E&#1101;+&#65533;&#65533;&#65533;&#65533;..2&#65533;&#65533;4&#65533;&#65533;x&#65533; C&#65533;d&#65533;&#65533;&#65533;&#65533;&#65533;	+&#65533;Q&#65533;eJ&#65533;A4&#65533;Q&#65533;k&#780;&#65533;`&#290;k&#65533;H&#65533;&#65533; &#65533;&#65533;&#65533;&#65533;q!&#65533;&#65533;&#65533;&#65533;`&#65533;L&#65533;GK&#65533;&#65533;&#65533;U&#65533;&#65533;&#65533;&#65533;&#65533;%&#65533;V5&#65533;4-&#65533;&#65533; &#65533;&#65533; |&#65533;&#65533;@.Y&#65533;"&#65533;&#65533;&#65533;^0&#65533;&#65533;*&&#65533;&#65533;?T` 0&#65533;&#65533;&#65533;D6&#65533;Dti?&#65533;j&#65533;?&#65533;&#65533;m&#65533;&#65533;&#65533;&#65533;F,1&#140;&#65533;&#65533;
qJ&#65533;.&#65533;&#65533;&#65533;i&#65533;)&#1620;&#65533;.&#65533;<MyH%&#65533;$&#65533;&#65533;.&#65533;&#65533;8&#65533;&#65533;%13&#65533;N&#65533;i&#65533;&#65533;\&#65533;&#65533;&#65533;&#65533;T&#65533;FE  &#65533;&#65533;&#65533;&#65533;&#65533;&#5037;&#65533;A s&#65533;&#65533;?&#65533;&#65533;&#65533;&#65533;&#65533;-2P&#65533;? 9&#65533;&#65533;%~&#65533;	&#65533;s3&#65533;&#65533;g;&#65533;k&#65533;x&#65533;s&#65533;#v&#65533;&#65533;&#65533;Q&#65533;T&#65533;$)IGz&#65533;&#65533;&#65533;&#65533;&#65533;&#65533;IE&#65533;&#65533;&#1171;&#65533;&#65533;1)&#65533;j&#65533;U&#65533;&#65533;&#65533;D6&#65533; OV&#1242;&#1456;a5B%&#65533;&#65533;Z&#65533;&#65533;&#65533;!k3m&#65533;z&#65533;&#65533;&#278;4`&&#65533;v &#65533;ph
&#65533;&#65533;jW&#65533;&#65533;U&#65533;q jH/&#65533;5&#65533;&#65533;$js K&#65533;&#1561;&#65533;\&#65533;3a0&#65533;g:&#65533;
8#&#65533;&#65533; &#65533;&#65533;
&#65533;&#65533;p&#65533;@0&#65533;&#65533;.&#65533;IL&#1801;&#65533;&#65533;&#65533; Pd&#65533;	X`&#65533;X~A !$&#65533;j@&#65533; &#65533;&#266;&#65533;"&#65533;	(Zq&#65533;&#65533;t#&#65533;&#65533;";&#65533;&#658;	&#65533;,%&#65533;&#65533;&#65533;&#65533;&#907;&#65533; &#65533;&#65533;&#65533;&#65533;|&#65533;&#65533;Q]!#&#65533;&#65533;H$&#65533;&#65533;o&#65533;W&#65533;q1b<o&#65533;&#65533;&#65533;6&#65533;g)N&#321;
&#65533;&#65533;?&#65533;@!h&#65533;&#65533;&#65533;&#65533;'&#65533;!/&#65533;a&#65533; &#65533;00&#65533;&#65533;^&#65533;fa	
&#65533;d&#65533;"&#65533;&#65533;&#65533;&#65533;@&#65533;:&#65533;&#65533;*&#65533;&#65533;RH&#1479;&#65533;5&#65533;&#65533;<&#65533;H&#65533;&#65533;&#65533;`&#65533;&#65533;&#65533;+m)Iy&#65533;&#65533;"m&#65533;SK&#65533;4&#65533;&#65533;&#934;&#65533;&#65533;&#65533;PEL&#65533;&#65533;&#65533;*&#65533;&#65533;&#65533;@&#65533;&#632;&#65533;&#65533;`I&#65533;&#65533;@&#65533;&#65533;X&#65533;t &#65533;&#65533;1&#65533;&#65533;&#65533;25OK&#467;YH&#65533;5&#65533;&#65533;5&#65533;&#65533;)4a
P&#65533;-H2@&#65533;D &#65533;p&#65533;&#65533;&#65533;&#65533;&#65533;5&#65533;&#65533;&#65533;l#&#65533;&#65533;&#65533;&#65533;723O&#65533;&#65533;&#65533;L&#65533; &#65533;F&#65533;5p&#65533;-H&#65533;  &#65533;&#65533;&#65533;&#65533;L``F&#65533;K&#65533;B2&#65533;&#562;d&#65533;&#65533;&#65533;@&#65533;&#65533;&#65533;&#65533;&#65533;4&#65533;&#65533;&#65533;E&#65533;zG&#65533;l&#65533;$&#65533;A-(&#65533;&#65533;_&#65533;&#65533;_&#65533;Cw&#65533;&#65533;;&#65533;p&#65533;&#65533;&#65533;&#65533;Hv&#65533;&#65533;&#65533;&#65533;&#65533;&#65533; n=&#65533;[&#65533;&#65533;&#65533;&#1884;k&#1814;,&#65533;]&#65533;r&#65533;<&#65533;&#65533;6|&#65533;&#65533;,,&#65533; &#1555;&#65533;&#65533; !&#65533;D\&#65533;.$i&#65533;&HR.&#65533;&#65533;&#481;'&#65533;(.&#65533;P&#65533;KV&#65533;&#65533;~G{&#65533;&#65533;	G&#65533; &#65533;&#65533;&#65533;R&#65533;&#65533;	&#65533;2)&#65533;R	OX&#65533;#&#65533;&#65533;&#65533;&#1241;$<&#65533;n	a&#65533;g&#65533;$&#65533;i&#65533;A\b&#65533;&#65533;&#65533;&#65533;&#65533;&#65533;iK &#65533;ld&#65533;	$&#65533;&#65533;&#1845;t&#65533;&#65533;&#65533;pM2D&#65533;Q&#65533;&#65533;&#65533;K&#65533;?&#65533;&#65533;&#65533;#&#65533;	&#65533;?n(&#928;3&#65533;&#65533;&#65533;&#65533;&#65533;&#65533;&#65533;&#65533;&#65533;&#65533;&#65533;&#65533;&#65533;&#65533;4&#65533;|&#65533;)x&#1533;&#65533;Q&#65533;&#65533;&#65533;9&#65533;Q&#65533;&#65533;f&#65533;&#900;&#65533;&#65533;A'b&#65533;E&#65533;@B&#65533;&#65533;&#65533;&#65533;6&#65533;&#65533;$#&#65533;&#65533; *`	z&#65533;>p &#65533;1&#65533;&#65533;&#672;-$&#65533;;&#65533;q5@|&#65533;
&#65533;c &#65533;&#65533;&#65533;&#65533;&#65533;$&#65533;0GkQ&#65533;,Q&#65533;&#65533;E&#65533;@&#65533;&#65533;@_xE2~pX&#65533;&#65533;&#65533;&#65533;&#65533;w%&#65533;$I#&#65533;&#65533;`<,&#65533;&#65533;&#65533;&#65533;G7&#65533;&#65533;M&#65533;&#65533;&#65533;e&#65533;&#65533;;K&#65533;&#65533;&#65533;R
&#65533;&#65533;K&#65533;&#65533;99&#65533;B&#65533; Q&#65533;&#65533;&#65533;-&#65533;AM&#1483;&#343;&#65533;gU&#65533;N&#65533;+Jd<&#65533;&#65533; &#65533;&#65533;&#65533;&#65533;&#65533;&#65533;&#65533;&#65533;&#65533;&#65533;&#65533;E&#65533;&#65533;S8 L8h&#65533;&#65533;&#65533;&#65533;&#65533;&#65533;&#65533;{&#65533;&#65533;&#65533;&#65533;&#1080;)&#65533;&#65533;&#65533;&#65533;T &#65533;&#65533;&#65533;&#65533;Z &#65533;&#65533;&#65533;8&#780;3&#65533;&#65533;&#65533;!	0(!0&#65533;&#65533;&#65533;"&#65533;J3N0&#65533;dXm&#65533;&#65533;&#65533;&#65533;&#944;&#65533;Y&#65533;&#65533;&#65533; &#65533;&#65533;P&#65533;&#65533;&#65533;&#65533;&#65533;&#65533;&#65533; &#65533;B#&#65533;&#65533;{&#65533;Pp&#65533;&#65533;!&#65533; &#65533;@&#65533;&#65533;B*&#65533;!&#65533;&#65533;&#65533;;&#65533;!&#65533;&#65533;;&#65533;&#65533;#&#65533;&#65533; &#65533; g&#65533;H`	h&#65533;=&#65533;&#65533;&#65533;$&#65533;&#25793;7&#65533;&#65533;&#65533;`&#65533;&#65533;&#65533;&#65533;&#65533;&#65533;&#65533;!(P&#65533;S8
 &#65533;&#65533;&#65533;"(8&#65533;r/&#65533;&#65533;O&#65533;&#65533;&#65533;&#65533;3&#65533;&#65533;&#65533;<&#65533;&#65533;&#65533;&#65533;Q&#65533;&#65533;B&#65533;&#65533;&#65533;&#65533;&#65533;&#65533;th&#65533;t"&#65533;I&#65533;e&#65533;.Y&#65533;-j	lh&#65533;+&#65533;&#65533;2F	&#65533;&#65533;&#65533;&#65533;&#65533;&#65533;k&#65533;&#65533;Z&#65533;AX&#65533;&#65533;6&#65533;x 5&#65533;'&#65533;&#65533;>&#65533;0&#65533;Z&#65533;&#65533;  q&#65533;&#65533;"	&#65533;&#379;&#65533;&#65533;`V&#1586;&#65533;@&#65533;&#65533;&#65533;CP=&#65533;i9&#65533;&#65533;&#65533;j&#65533;&#65533;&#65533;*4&#65533;&#65533;{&#65533;
&#65533;&#65533;{4&#65533;&#65533;&#65533;@),&#65533; &#65533;	,&#65533;	T&#65533;&#65533;&#65533;&#65533;&#65533;$&#65533;&#65533;	D&#65533;&#65533;|&#517;&#65533;D`&#65533;&#65533;\&#521;l	&#65533;H&#65533;x&#65533;7&#65533;&#65533;&#65533;{&#65533;W&#65533;&#65533;d&#1029; &#65533;&#282;&#65533;&#65533;i&#65533;&#65533;&#65533;&#65533;&#65533;&#65533;&#514;&#1025;I&#65533;D&#65533;&#65533;$	i	I&#523;&#65533;&#65533;z&#65533;I&#65533;L&#65533;+&#65533;BI&#65533;&#65533;&#65533;&#65533;y&#65533;7Z3&#65533;&#65533;#&#65533;&#65533;&#65533;hgX&#65533;&#65533;&#65533;!Q&#65533;&#65533;&#65533;&#65533; H(&#65533;&#65533;@&#65533;#&#65533;&#65533;*&#65533;&#65533;j&#65533;i&#548;~&#65533;&#65533;&#601;&#65533;&#65533;&#65533;&#65533;&#65533;+&#65533; &#65533;B&#65533;*&#65533; 5&#65533;&#65533;_h&#65533;&#65533;08E&#65533; x&#65533;&#65533;QA&#65533;*"&#65533;&#65533; &#65533;nB&#65533;HX&#65533;&#65533;&#65533;&#65533;C&#65533;&#65533;&#1581;H&#65533;&#65533;&#65533;$&#584;#&#65533;&#1084;&#65533;j>f&#65533;&#65533;2&#65533;bE&#65533;@&#65533;wX&#65533;&#65533;L>&#65533;  w&#65533;&#65533;&#65533;&#65533;&#65533;P&#65533;&#65533;{" &#1063;}&#65533;&#65533;&#65533; &#65533;&#65533;&#65533;&#65533;&#65533;&#65533;*1&#65533;>&#65533;&#65533;&#65533; 3&#4809;&#65533;&#65533;&#65533;a(&#65533;i &#65533;&#140;&#416;&#65533;&#65533;&#38667;p&#65533;&#65533;&#65533;,&#65533;@~&#65533;)8&#65533;X&#65533;&#65533;&#65533;	&#65533;&#65533;&#65533;(&#65533; &#65533;&#65533;&#65533;&#65533;I&#65533;G&#65533;JL@&#65533;h&#65533;&#65533;&#65533;08&#65533;_&#65533;/&#65533;p9&#65533;E&#65533;j	z&#761;&#65533;P&#65533;&#65533;O&#65533;&#65533;$&#65533; &#65533;O&#65533;O&#65533;&#65533;&#65533;&#65533;&#153;&#65533;B&#65533;&#65533;&#65533;j&#65533;a&#65533;4&#65533;&#65533;&#65533; &#65533;M&#65533;5&#65533;&#65533;P&#65533;4&#65533;(Kh&#65533;&#65533;&#65533;&#65533;'(4+&#65533;<&#65533;&#65533;}&#65533;&#65533;&#65533;&#65533;E0M&#65533;
&#65533;&#65533;r&#65533;HLp K&#65533; &#65533;&#65533;&#65533;&#65533;&#65533;&#65533;K&#65533;&#65533;&#65533;&#17164;(&#65533;0&#65533;&#65533; ( b&#65533; 'p&#65533;GA&#65533;&#65533;Y&#65533;e&#65533;&#65533;&#65533;&#65533;qR&#65533;L&#65533;&#65533;;E&#65533;&#65533;&#65533;&#65533;&#65533;`&#65533;&#65533;1&#65533;Fa&#65533;&#65533;23@&#65533;&#65533;&#65533;&#65533;M&#611;&#65533;{&#65533;&#65533;',&#65533;Th&#65533;&#65533;&#65533;&#65533;&#65533;+N\&#65533;kQ&#65533;&#65533;&#65533; !@&#65533;&#65533;&#65533;c&#65533;&#65533;x&#65533;&#65533;J&#65533;3&#65533;&#65533;&#65533;&#65533;(&#65533;&#65533;&#65533;&#65533;&#65533;	&#65533;G<&#65533;JX&#65533;&#65533;`&#65533;&#65533; &#1096;0&#65533;1&#65533;
 	f4&&#65533;&#65533;gp&#65533;z&#65533;&#65533;&#65533;&#65533;>&#65533;&#65533;`&#65533;*&#65533;k&#65533;V&#65533;`0L>b	68&#65533;&#65533;&#65533;&#65533;o&#65533;@&#65533;x&#65533;)&#65533;&#65533;&#65533;	&#65533;&#65533;&#65533;c&#65533;o&#65533;&#65533;&#65533; C&#65533;&#65533;Y;&#65533;&#65533;9Q&#65533;&#65533;&#65533;(&#65533;?s&#1547;&#65533;&#65533;EX&#65533;&#65533;Q&#65533;&#1028;r&#65533;\X&#65533;Z&#65533;&#65533;&#65533;IJQ&#65533;&#65533;&#65533;8"&#65533;&#65533;I&#65533;;R&#65533;&#65533;&#65533;bX &#304;2q&#65533;&#65533;&#65533;&#65533;&#1110;G;C0/>P&#65533;Z&#65533;&#65533;4&#65533;z&#65533;N&#65533;&#65533;&#65533;*&#65533;X  &#65533;mO
&#65533;&#65533;&#65533;&#65533;&#65533;x-&#65533;&#65533;&#65533;c%&#65533;m&#65533;N&#65533;l&#65533;&#65533;S&#648;&#65533;[&#65533;&#65533;P&#65533;sA&#65533;s&#65533;"&#65533;&#65533;&#65533;R&#65533;&#1540;&#65533;&#65533;&#65533;&#65533;x"&#65533;H&#65533;&#65533;0XO&#65533;&#65533;&#65533;!`O&#65533;P&#65533;V&#65533;?&#65533;&#65533;&#65533;&#65533;&#65533;&#65533;&#65533;  &#65533;&#65533;&#65533;,&#65533;0&#65533;&#65533;&#65533;&#65288;\&#65533;&#65533;I5[&#65533;?&#818;@&#65533;
&#65533;&#1323;&#1662;?&#1846;&#65533;
D3&#518;&#65533;s&#986;&#65533;&#65533;&#65533;&#65533;&#65533;fp&#1113;&#65533;&#65533;B&#65533;&#65533;&#65533;&#65533;&#65533;&#357;G&#65533;-}&#65533;G&#65533;#&#65533;E !&#65533;&#65533;5&#65533;a&#65533;	&#65533;&#65533;Gt&#65533;8M ^0&#65533;&#65533;&#65533;&#65533;&#65533;0&#65533;&#65533;&#65533;&#65533;&#65533;^&#65533;&#65533;&#65533;&#346;&#65533;&#65533;&#65533;&#65533;&#65533;&#65533;+p&#65533;&#65533;&#65533;&#65533;&#65533;na&#65533;&#65533;&#65533;!x&#1931;h&#65533;&#65533;,^&#65533;&#65533;;&#65533;$&#65533;C&#65533;L&#65533;t&#65533;CX&#65533;&#65533;e&#65533;&#65533;&#65533;_&#65533;$&#65533;LP&#65533;'P&#65533;L&#65533;'!&#65533;KP&#65533;&#65533;)&#1995;&#65533;&#65533;&#65533;"`[&#65533;&#65533;&#65533;"&#65533;&#65533;&#65533;&#65533;A&#65533;y&#65533;6&#65533;&#65533;&#65533;+&#65533;&#1589;k	gp&#65533;&#65533;&#65533;1(&#65533;&#65533;`&#65533;5&#65533;&#65533;&#65533;Q!&#65533;&#65533;&#65533;C&#810;zk&#65533;&#65533;&#65533;&#65533;&#65533;&#65533;&#65533;S !&#65533;49 &#65533;&#65533;&#65533;&#65533;T&#65533;&&#65533;&#65533;&#65533;d&#65533;_&#65533;%A U&#65533;&#65533;6E&#65533; &#65533;U E&#65533;&#65533;
&#65533;b&#65533;/?&#65533;&#65533;0&#65533;0&#65533;'&#65533;&#65533;0H&#65533;4&#947;&#65533;r&#65533;C&#65533;c8vD`&#1028;(&#65533;$&#65533;c==N&#65533;$8^GL^;&#65533;&#65533;<F&#65533;&#65533;&#65533;&#65533;F@FN&#65533;p@ J&#65533;&#65533;H&#65533;$p&#65533;h&#65533;p&#65533;&#65533;?&#65533;&#65533;p&#65533;?@ &#65533;$N&#65533;EP&#65533;EX@ {h&#65533;P&#65533;DP&#65533;&#65533;&#513;0&#65533;90&#65533; &&#65533; &#65533;&#65533;&#65533;_.(&#65533;^&#65533;&#65533;SN&#65533;S&#65533;&#65533;(&#65533;&#65533;x.&#65533;!&#65533;&#65533;(L&#65533;)&#65533;J&#65533;&#65533;&#65533;
T&#65533;&#65533; &#65533;&#65533;&#65533;v&#65533;8\}&#65533;?X8r@@&#65533;  &#65533;V&#65533;Nu&#65533;&#65533;-Iu&#1602;/&#1538;p&#65533;&#65533;	{f&#65533;x&#65533;&#65533;-H&#65533;k&#65533;"&#65533;&#65533;&#65533;&#65533;&#65533;&#65533;&#65533;&#65533;&#65533;	&#65533; &#65533;&#65533;&#65533;#&#65533;&#65533;&#65533;Q`&#65533;&#65533;&#65533;7&#65533;&#65533;&#65533;&#65533;&#65533;&#65533;&#65533; p&#65533;&#65533;&#65533;&#65533;&#65533;&#65533;&#65533;&#65533;&#65533;n&#65533;&#65533;i&#65533;&#65533;&#1593;&#65533;n&#65533;&#65533;&iip&#65533;i.&#65533;&#65533;	Q&#65533;UJ&#65533;&#65533;&#65533;&#65533;&#65533;&#65533;&#65533;&#1755;&#65533;4H&#65533;)H&#65533;Q&#65533;P&#65533;&#65533;z&#65533;&#65533;!&#65533;&#65533;&#65533;&#65533;xj&#65533;88&#65533;&#65533;&#65533;y&#65533;
&#65533;&#65533;)Q&#65533;&#65533;
&#65533;&#1063;P&#65533;U&#65533;eUPk&#65533;&#65533;&#65533;V&#65533;&#65533;b&#65533;&#65533;X&#65533;&#65533;&#65533;&#65533;5&#65533;&#65533;&#65533;&#65533;&#65533;kz&#65533;&#65533;&#230;&#65533;&#65533;&#65533;&#65533; &#65533;&#65533;&#65533;X&#65533;&#326;&#65533;&#65533;&#65533;&#510;&#65533;&#65533;&#65533;f	&#65533;&#65533;&#65533;J&#65533;&#65533;&#396;q&#65533;l&#65533;&#1537;&#65533;&#65533;r`&#65533;&#65533;o@&#65533;&#65533; P xf&#65533;`&#65533;&#65533;&#65533;vu&#65533;&#65533;I&#65533;&#65533;&#65533;&#65533;&#65533;wg&#65533;+&#65533;\&#65533;(&#65533;&#65533;(&#65533;Y[&#65533;&#1028;&#65533;&#65533;z&#65533;	`xM&#65533;nI&#65533;&#65533;.>V_&#65533;&#65533;&#65533;&#65533;f	&#65533;&#65533;&#65533;&#995;&#65533;X&#65533;T&#65533;zm&#65533;&#65533;h&#65533;$&#65533;&#65533;E&#65533;TXd&#65533;&#65533;o&#65533;&#65533;&#65533;&#65533;&#65533;&#65533;	&#65533;&#65533;(d|HT&#65533;&#65533;(&#65533;o&#65533;@&#65533;|8&#65533;&#65533;=&#65533;J&#65533;	|0	&#65533;=&#1558;&#65533;o&#65533;&#65533;p&#65533;PJ-&#65533;&#65533;&#1251;&#65533;2d3e&#65533;&#65533;&#65533;b	b&#65533;&#65533;&#65533;&#65533;T1p<&#65533;L&#65533;&#65533;&#65533;&#65533;NS!Xo&#65533;&#65533;&#65533;j1&#65533;j&#65533;&#65533;sA&#65533;&#65533;&#65533;K&#65533;&#65533;&#65533;`>&#65533;+@&#65533;E&#65533;F&#65533;&#65533;&#65533;&#65533;&#65533;&&#65533;*&#65533;	&#65533;&#65533;k&#65533;&#65533;&#65533;uX&#65533;uX&#65533; &#65533;^&#65533; &#65533;&#65533;^&#65533;u&#65533;&#65533;&#65533;r&#65533;&#65533;&#65533;l&#65533;&#65533;&#65533;&#65533;f	&#1214;&#65533;9&#65533;&#65533;&#65533;l&#1278;&#65533;<7&#65533;q&#65533;u &#65533;/&#65533;&#65533;&#65533;&#65533;&#65533;a&#65533;&#65533;&#65533;&#65533;&#65533;)n&#65533;&#65533;&#65533;i&#65533;&#65533;&#65533;&#65533;&#65533;c&#65533;&#65533;&:&#65533;p`]&#65533;&#65533;J&#65533;F&#65533;:g&#65533; &#65533;?5p /FV&#65533;&#65533;&#65533;xo&#65533;&#65533;&#65533;	<&#903;<&#65533;&#65533;&#65533;N&#65533;&#65533;|&#65533;u]'&#65533;$&#65533;^o&#65533;T&#65533;aok &#65533;&#65533;&#65533;J~&#62896;&#65533;C&#65533;&#65533;&#65533;&#65533;fl	&#65533;`GS &#65533;&#65533;8&#65533;&#65533;T &#65533;6&#65533; C6d&#65533;va&#65533;&#65533;&#65533;<f&#65533;	&#65533;&#65533;&#65533;cx&#65533;&#65533;u7	T&#65533;n&#65533;&#65533;&#65533;&#65533;pW/&#65533;&#65533;&#65533;|&#65533;&#65533;&#65533;&#65533;&#65533;&#162;t#-&#65533;&#65533;&#65533;&#65533;&#65533;&#65533;X&#65533;&#65533;b&#65533;&#65533;&#3784;(&#65533;OC&#65533;1&#65533;&#65533;b&#65533;&#65533;rjc&#65533;&#65533;&#65533;x&#65533;&#65533;&#65533;4&#65533;&#65533;&#65533;&#65533;-&#65533;&#65533;&#65533;&#65533;&#65533;L&#65533;FW&#65533;e&#65533;&&#65533;E8[8&#65533;o&#65533;&#65533;yQ&#54879;&#65533;E&#65533;&#65533;c&#65533; Pma(&#65533;r &#65533;&#65533;&#65533;&#65533;f&#65533;S&#65533;y&#65533;&#65533; *o&#65533;]H&#65533;Exa&#65533;r`fz&#65533;g&#65533;&#65533;&#65533;&#65533;&#65533;&#65533;z&#65533;Om[&#65533;&#65533;cX&#65533;&#65533;&#65533;/z&#65533;/a&#65533;&#65533;&#65533;&#65533;&#65533;&#65533;&#65533;&#65533;&#65533;&#65533;&#65533;(&0&#65533;g&#65533;&#65533;k&#65533;&#65533;&#65533;&#65533;V6(s03@30&#65533;g &#65533;g`&#65533;&#65533;&#65533;g&#65533;&#65533;&#65533;&#65533;{`&#65533;e0&#65533;&#65533;&#65533;b >&#65533;gN&#65533;F&#65533;&#65533;&#65533;&#1612;JO`&#65533;&#1599;&#65533;&#65533;U&#65533;&#65533;&#65533;&#65533;&#65533;&#65533;]&#65533;&#65533;&#65533;&#592;&#65533;&#65533;&#65533;&#65533;Jn&#65533;&#65533;&#65533;&#65533;}&#65533;x'	<&#65533;&#65533;vo	w&#65533;&#65533;$&#65533;o&#65533;&#65533;&#65533;_&#65533;&#65533;	&#65533;&#65533;&#65533;&#65533;<&#2044;&#65533;8&#65533;7&#65533;v&#65533;&#65533;&#65533;p&#65533;&#65533;&#65533;J&#65533;&#65533;&#65533;&#65533;&#65533;&#65533;&#65533;~&#65533;&#65533;now&#65533;&#65533;O&#65533;-po&#65533;&#65533;u&#65533;&#65533;&#65533;&#65533;&#65533;P&#65533;w&#65533;&#65533;&#1071;&#65533;&#65533;B&#65533;&#65533;&#65533;&#65533;&#65533;&#65533; &#65533;#&#65533;&#65533;s	&#65533;2q&#65533;&#65533;1l&#65533;a*T&#65533;>y&#65533;&#1038;&#65533;&#65533;&#65533;&#65533;0&#65533;&#65533;&#65533;!&#9734;&#65533;&#65533;4':<&#65533;&#6092;m<>jd&#65533;	&#65533;E
~B&#65533;&#65533;&#65533;&#65533;B	&#65533;&#65533;&#65533;&#65533;&#65533;&#65533;J&#65533;&#65533;r&#65533;!=u &#647;)&#65533;!
9&#65533;&#65533;&#65533;W>A&#65533;*`&#469;&#65533;Q&#65533;_&#65533;r&#65533;&#65533;5&#65533;&#65533;Yo(&#65533;&#65533;&#65533;<wE&#65533;
&#65533;&#65533;&#65533;&#1997;&#65533;7~&#65533;U &#65533;&#65533;&#65533;&#65533;Fm&#65533;!PS&#65533;&#65533;PgT
0p&#65533;!&#65533;&#65533;
&#65533;1<i&#65533;&#65533;&#65533;&#65533;qnh&#65533;&#65533;&#65533;5jX&#562;a&#65533;&#65533;n|&#65533;&#65533;v)[&#65533;;&#65533;&#65533;/n&#65533;8&#65533;&#65533;&#663;7tq&#65533;E&#65533;N&#65533;&#65533;&#65533;&#65533;&#65533;&#65533;IJ&#65533;&#65533;&#65533;/&#65533;C&#65533;&#65533;&#65533;&#65533;&#65533;{#&#65533;I&#65533;C&#65533;&#65533;_#T"&#65533;3d&#65533;&#65533;!'&#65533;*e;O|&#65533;k&#65533;&#65533;&#65533;/&#65533;P|&#65533;P&#65533;-&#65533;7v&#65533;&#65533;&#65533;5~v&#65533;m&#65533;&#65533;vn&#65533;&#1860;i&#65533;&#65533;?#&#65533;0&#65533;C&#65533;( &#65533;-&#65533;&#65533;"&#65533;1&#65533;X&#65533;&#65533;&#65533;!H&#65533;&#65533;&#65533;(&#65533;5&#65533;&#65533;&#65533;&#65533;m&#65533;&#65533;sM&#65533;&#65533;&#65533;&#65533;322&#65533;"&#65533;6&#65533;?&#65533;y&#65533;_G&#65533;&#65533;&#65533;&#1045;u`&#65533;p'&#65533;&#195;18Q&#65533;O-&#65533;IA-8&#65533;&#65533;O1|&Cb8	&#65533;&#65533;ap&#65533;P&#65533;&#65533;&#65533;>Q&#65533;igG1&#65533;&#65533;&gBpv&#65533;_&#65533;I&#65533;&#65533;&#65533;&#65533;0&#65533;:&#65533;g*&#65533;&#65533;&&#65533;&#65533;j&#65533;	'&#65533;$&#65533;:&#65533;	}&#65533;)	&#65533;L3&#65533;&#65533;&#65533;&#65533;&#65533;	&#1248;&#65533;Qj&#65533;h&#47848;u`Gj(&#65533;&#43694;&#65533;&#65533;&#65533;2x&#65533;&#65533;?H&#400;Wz&#65533;&#65533;&#65533;&#65533;&#65533;Xl&#65533;TP&#65533;?&#65533;l&#65533;&#65533;&#65533;&#65533;&#65533;&#65533;$&#65533;&#65533;&#65533;C&#65533;&#65533;&#65533;&#65533;u`0d]u&#65533;&#65533;]&#62519;b&#65533;!f&#65533;&#65533;f&#65533;x&#65533;&#65533;&#65533;&#65533;&#65533;'&#65533;p+&#65533;Dk&#392;&#65533;y&#65533;&#65533;&#65533;*u`&#65533;1K&#65533;&#65533;&#65533;^*&#1808;&#65533;&#65533;xg&#65533;q&#1809;&#65533;&#65533;x&#65533;&#65533;2&#65533;1&#65533;K&#65533;8&#65533;SCB&#65533;&#65533;c&#65533;&#65533;D &#65533;&#65533;4d&#65533;&#65533;&#65533;&#65533;&#65533;a&#65533;&#65533;&#65533;&#65533;&&#65533;U &#65533;PB&#65533;&#65533;i&#65533;C&#65533;&#65533;0+&#65533;&#225; +&#65533;!c&#65533;&#65533;&#65533;&#65533;&#65533;3u@&#1840;&#65533;&#65533;&#65533;4&#65533;Zk&#65533;&#65533;&#65533;aE&#65533;|s&#65533;B&#65533;&#65533;4;+&#65533;]&#65533;&#65533;&#65533;&#65533;xi%&#65533;@&#65533;i%&#65533;{&#65533;&#869;H5&#65533;9&#1994;+&#65533;&#65533;&#65533;(&#65533;@AH\v.&#65533;V&#65533;&#65533;&#65533;Y&#65533;d&#65533;&#65533;X>\5
&#65533;7v&#65533;=&#65533;&#65533;&#65533;&#65533;Hb8d&#65533;?&#65533;&#65533;&#65533;U&#65533;d#&#65533;&#65533;&#599;&#45242;&#65533;&#65533;&#65533;&#65533;r&#65533;8 &#65533;?`&#65533;&#65533;O&#1331;&#65533;aC*&#65533;&#65533;&#65533;&#65533;&#1505;&#65533;&'q~&#65533;!&#65533;&#65533;&#65533;z&#1521;&#65533;}&#65533;&#65533;;&#65533;E&#65533;&#65533;&#65533;P&#65533;&#65533;z&#65533;D&#65533;F&#65533;&#65533;u&#65533;&#65533;&#65533;&#65533;&#65533;=&#65533;&#65533;;&#65533;[&#65533;&#65533;&#65533;#&#65533;&#65533;x&#65533;{+"&#65533;&#65533;&#65533;"&#65533;lPy&#65533; &#65533;3&#65533;2&#65533;!7*&#65533;z&#65533;&#65533;&#65533;&#65533;,>&#65533;&#65533;&#65533;&#1941;&#65533;&#65533; &#65533;8 C p.&#65533;&#65533;!&#65533;&#65533;&#32002;&#65533;Zy&#65533;_+&#65533;q^2:&#65533;&#65533;fKa&#65533;\C&#65533;&#65533;&#65533;8%B&#65533;!&#65533;2&#65533;:'c&#65533;&#65533;Ol&#65533;C&#65533;1&#1613;&#65533;"A&#65533;ZB&#65533;&#1169;@v&#65533;&#65533;@&#65533;&#65533;+&#65533;?&#65533;K&#65533;&#65533;9gY&#65533;2&#65533;L&#65533;^&#65533;fN&#65533;&#65533;O-$3&#65533;&#1608;&#65533;!&#65533;`I
&#65533;&#65533;&#65533;&#65533;&#65533;	!&&#65533;&#65533;&#65533;t&#65533;z&#65533;&#65533;&#65533;q6&#65533;&#65533;&#65533;%&#65533;@xT0&#65533;&#65533;e-&#65533;&#65533;wB&&#65533;XC<&#65533;yO&#65533;.2fh>$&#65533;"&#65533;&#65533;&#65533;&#65533;P&#65533;&#65533;t,&#65533;&#65533;!&#65533;Y&#898;&#65533;&#65533;&#65533;l9&#65533;l&#65533;u8&#65533;MW&#65533;&#65533;&#65533;&#65533;7S>&#65533;d0&#65533;&#65533;<gG8&#646;&#65533;L&#65533;!&#65533;]4&#65533;8i N=&#65533;&#594;@&#65533;!Q&#65533;Lb&#65533;8.&#65533;t&#65533;#&#65533;&#65533;&#65533;G&#65533;&#65533;T&#65533;&#65533;&#65533;&#65533;L&#390;p	/&#65533;&#65533;BR:d&#65533;K&#65533;&#65533;I&#65533;P+8&#65533;.r&#65533;&#65533;b$3+&#65533;&#65533;&#65533;&#65533;x6dnX&#65533;z&#65533;?bjc&#65533;&#65533;k0E-6T&#65533;&#65533;$&#65533;@42*8&#65533;TB&#65533;Y&#65533;Db6$&#65533;K&#65533;C&#65533;	p&#65533;&#65533;7&#65533;c&#65533;W&#65533;&#65533;&#65533;&#65533;9&#65533;y&#65533;CW&#65533;:iV&#65533;]&#65533; &#65533;?*&#65533;`G&#1313;&#65533;%&#65533;e&#65533;m&#65533;&#65533;6&#65533;S&#65533;&#65533;&#65533;&#65533;8&#1348;&#65533;}p&#1141;&#65533;X$f&#65533;+&#65533;n&#65533;x&#65533;&#65533;&#65533;Y&#65533;&#65533;W&#65533;&#65533;)l&#65533;&#65533;Z&#65533;qTT&#65533;&#65533;&#65533;{&#65533;<Qw&#65533;Y&#65533;&#65533;V&#65533;&#65533;}m:q&#65533;3&#65533;&#65533;LgA&#65533;J&#65533;!E&#65533;H-&#65533;g&#65533;^&#65533;&#65533;&#65533;5V@&#65533; &#65533;X&#65533;&#65533;&#65533;(&#65533;&#65533;C>&#65533;&#65533;&#65533;&#65533;8@A4&#65533;;&#65533;~&#65533;&#65533;'&#65533;i&#65533;b&#65533;8bA1&#65533;&#65533;&#65533;K&#65533;(&#65533;+q	#7&#1883;&#3734;&#65533;&#65533;LF&#65533;U&#65533;t&#65533;C&#65533;7x?&#65533;G0f&#65533;W &#65533;&#65533;&#65533;`&#65533;"O&#65533;&#65533;%i&#65533;&#65533;&#65533;n&#65533;&#1414;4&#65533;&#65533;&#65533;&#65533;&#65533;@&#65533;&#65533;8 &#65533;&#65533;^xX&#65533;2u&#65533;{%0&#65533;&#65533;b&#65533;}&#65533;&#65533;N&#65533;6&#65533;&#65533;l9&#65533;&#65533;&#65533;&#65533;d&#65533;C&#65533;&#65533;9&#65533;	&#65533;&#65533;U@&&#65533;X&#506;&#65533;!W&#65533;&#65533;&#65533;&#65533;&#851;&#65533;&#65533;&#65533;&#65533;r&#65533;&#65533;&#65533;&#65533;&#65533;&#65533;&#65533;]6&#65533;Q&#65533;n&#65533;&#65533;6&#65533;#p&#65533;?&#65533;HL&#65533;!P&#65533;C&#65533;|&#65533;+<&#65533;&#65533;&#65533;&#1906;&#65533;h&#65533;<&#65533;+&#65533;@N1&#65533;&#65533;&#65533;49+(&#65533;?]&#65533;x&#65533;&#65533;&#65533;y&#65533;&#1424;@&#65533;8&#65533;`H) &#65533; &#65533;&#65533;&#65533;@&#65533;&#65533;&#65533;&#65533;&#65533;&#65533;:&#65533;4CP
P?&#65533;h&#65533;&#65533;efV&#65533;&#65533;&#65533;&#65533;&#65533;pY&#65533;&#65533;&#65533;J@&#65533;&#65533;rA#4q Cl&#65533;!&#65533;`	&#65533;&#65533;4&#65533;a&#65533;&#65533;|&#65533;&#65533;`9&#65533;n&#565;E&#65533;Q2d&#65533;(&#65533;&#65533;&#65533;4?$&#65533;&#65533;H&#65533;&#65533;a&#65533;L&#65533;8&#65533;9&#65533;&#433;&#65533;u<d&#65533;Y&#252;=0&#65533;&#65533;&#1595;&#65533;&#65533;&#65533;7&#65533;&#65533;&#65533;\&#65533;>8&#153;c#&#65533;&#65533;&#65533;B&#65533;&#1144;e&#65533;&#65533;37&#65533;&#65533;K8lW&#65533;&#65533;:d&#65533;isqVAj-&#65533;&#65533;&#288;&#65533;&#65533;P>&#65533;&#65533;&#1232;&#65533;^^&#65533;'&#65533;&#65533;[ 5&#65533;1P&#65533;&#65533;&#65533;&#65533;y$CnN&#65533;'&#65533;&#65533;!&#65533;	&#65533;&#65533;E[G&#65533;&#65533;&#65533;5&#65533;x&#65533;QN&#65533;&#65533;&#65533;&#65533;&#65533;&#65533;h&#65533;8V7N&#65533;v&#65533;&#65533;&#65533;|&#65533;&#65533;&#65533;m&#65533;&#65533;&#65533;`&#65533;&#1749;c&#65533;&#65533;iw;&#65533;&#65533;&#65533;n?&#65533;&#65533;%&#60252;&#65533;&#65533;f&#65533;&#65533;0&#65533;C&#65533;e&#65533;o(&#65533;!&#65533;&#65533;&#65533; /yh&#65533;&#65533;&#65533;(&#65533;T`>&#65533;&#65533;&#65533;&#65533;<&#65533;&#65533;&#65533;&#65533; &#65533;/&#65533;&#65533;N&#65533;U$&#65533;&#65533;	_8&#65533;s&#65533;#&#65533;&#65533;4&#65533;@&#65533;&#65533;#k0D&#65533; &#413;]&#65533;&#65533;e&#65533;&#65533; &#65533;&#65533;q|,#&#65533;,Q9&#65533;&#1297; ]&#65533;+\&#65533;XA=dk&#65533;w&#65533;	&#65533;y&#65533;&#65533;&#65533;&#1732;&#65533;	 &#65533;?&#65533;&#65533;&#65533;+g&#65533;Ezr&#65533;&#65533;&#65533;_@&#1444;&#65533;r&#65533;\&#65533;&#65533;&#65533;~&#65533;&&#65533;&#65533;!H&#65533;m0&#65533;&#65533;w&#65533;&#65533;m&#65533;&#65533;&#65533;&#65533;&#65533;|4&#65533; &#65533;-&#65533;|4[{0&#65533;&#65533;]G"0&#65533;&#65533;iY)1D&#65533;L&#65533;&#65533;&#65533;?&#65533;@8&#65533;%X&#65533;	R`&#65533;}d^&#65533;5%D&#65533;u&#65533;&#65533; &#65533;&#65533;&#65533;0D&#65533;&#65533;`&#65533;&#65533; &#65533;&#65533;&#65533;l&#65533;&#65533;&#65533;&#65533;K&#65533;@<&#65533;* a&#65533;&#65533;&#65533;&#65533;] &#65533;ir&#65533;W&#65533;n<&#65533;&#65533;9&#65533;$C&#65533;&#65533;&#65533;r|z&#65533;pa
&#65533;!&#65533;&#65533;&#65533;	&#65533;r<&#65533;&#65533;W&#65533; r$ 6 s\@&#65533;:6&#65533;2&#65533;y0&#65533;q0]r&#65533;&#65533;?l&#65533;[5&#65533;b}&#65533;C&#65533;&#65533; g&#65533;&#1464;=&#65533;&#65533;&#65533;Q&#65533;&#65533;&#65533;q< /&#65533;	&#65533;&#65533;&#65533;`+ | %&#65533;C&#65533;&#65533;&#65533;8D&0D&h&#65533;;&#65533;&#65533;&#65533;b&#65533;\K(&#65533;,:&#65533;)1&#65533;&#65533;< CTHC&#65533;&#65533;(&#65533;1&#65533;&#65533;p&#65533;a&#65533;MY"t&#65533;0&#65533;!4&#65533;&#65533;2&#233;n&#65533;&#65533;:&#65533;&#65533;&#65533;\4&#65533;1|KqHa&#65533;&#65533;qh&#65533;#i&#65533;>&#65533;&#65533;&#65533;Cp&#65533; 3&#65533;8&#65533;&#65533;&#65533;&#65533;&#65533;&#65533;a&#65533;%&#65533;&#65533;s&#65533;&#65533;&#65533;y&#65533;lA&#65533;&#65533;&#65533;&#65533;a!&#65533;&#65533;<v&#65533;rL&#65533;&#65533;&#65533;@C<$&#65533;&#65533;_&#65533;&#597;&#65533;Z&#451;&#65533;Sw&#65533;&#65533;C&#65533; &#65533;C950&#65533;&#65533;&#65533;&#65533;&#65533;H0&#65533;HK&#65533;$i&#65533;&#65533;&#65533;G&#65533;}&#65533;8x&#65533;x&#65533;1&#65533;K&#65533;&#65533;)&#65533;&#65533;Nl&#65533;T&#65533;/&#65533;C&#65533;&#65533;p&#65533;KP&#65533;mDS1|]&#65533;-A1&#65533;T&#65533;&#65533;	&#65533;&#65533;1$W&#65533;&#65533;4.\&#65533;&#65533;@&#65533;&#65533;E 0`W&O&#65533;&#65533;\Z&#65533;C&#65533;7:&#65533;mX!q&#65533;&#65533;&#65533;!G&#65533;&#65533;!&#65533;\&#65533;&#65533;&#65533;&#65533;7&#65533;&#65533;&#65533;el_Cf&#65533;&#65533;_r&#65533;_&#65533;C&#65533;&#65533;dO!H&#65533;&#65533;&#65533;^&#65533;@Z&#65533; &#65533;h&#65533;&#65533;D&#65533;f&#65533;-&#65533;&#65533;&#65533;&#65533;8&#65533;&#65533;D2&#65533;&#65533;1D$)H&#65533;&#65533;&#65533;4&#65533;&#65533;fr&#65533;&#65533;(&#65533;t*|&#65533;&#65533;&#65533;o&O &#65533; :4p0Ds>p,'C&#65533;@C&#65533;q&#65533;w&#65533;&C&#65533;&&#65533;8&#65533;&#65533;w&#65533;gg&#65533;&#65533;&#65533;-&#65533;&#65533;L: x&#65533;&#65533;AD&#65533;&#65533;y&#65533;&#65533;&#65533;&#65533;&#65533;&#65533;YC&#65533;&#65533;&#753;&#65533;&#65533;&#65533;&#365;%q&#65533;b:&#65533;&#65533;&#65533;#]@!&#65533;&#65533;&#65533;@0&#65533;C;0h
&#65533;B
4h04&#65533;qCX&#65533;&#65533;&#65533;&#65533;a&#65533;aq&#65533; &#65533;&#65533;C&#65533;&#65533;&#65533;hp&#65533;CT&#65533;&#65533;&#65533;&#65533;&#65533;E&#65533;H#&#65533;Ceb&#65533;k&#65533;&#65533;l&#1960;&#65533;&#65533;r)&#65533;h&#65533;&#65533;|&#65533;=@n:&#65533;&w^&#65533;? &#65533;mTW}&#65533;8&#65533;).&#65533;|&#65533;&#65533;&#65533;^5&#65533;I0C/XA&#65533;&#65533; &#65533;&#2449;)s&#65533;&#65533;&#65533;&#65533;~)&#65533;&#65533;)&&#65533;&#65533;C804&#65533;V&#65533;\C8&#65533;&#65533;&#65533;)CC*:D&#65533;&#65533;D0&#65533;	&#65533;x&#65533;&#41122;h&#65533;V&#65533;&#65533;&#65533;C&#65533;mT&#65533;2&#65533;&#65533;VA&#65533;j&#65533;p&#65533;4&#294;&#65533;*&#65533;VA;&#65533;&#65533;&#65533;&#65533;?&#65533;&#65533;&K&#1801;&#65533; &#65533;?&#65533;N&#65533;dq&#65533;C<CDr<&#65533;&#65533;&#65533;&#65533;&#65533;DJ&#65533;&#65533;&#65533;0&#65533;&#65533;&#65533;d&#65533;&#65533;q&#65533;H3&#65533;&#65533;&#65533;&#65533;&#1490;&#65533;i&#65533;n&#65533;?&#65533;&#65533;q&#65533;&#65533;r&#65533;&#65533;&#65533;Hd&#65533;&#65533;@3&#65533;&#65533;q&#65533;&#65533;&#65533;&#65533;	&#65533;'&#65533;&#65533;&#65533;&#65533;J&#65533;F&#65533;$Nq&#65533;qp&#65533;&#65533;&#65533;&&#65533;&#65533;K4&#65533;&#65533;&#65533;)&#65533;hC ,C&#65533;)&#65533;+&#210;&#65533;4&#65533;&#65533;m&#65533; q|&#65533;$&#65533;h&#1521;D&#65533;%&#65533;$S&#65533;|&#65533;D&#65533;C\&#65533;m&#515;&#65533;&#65533;Cx,X&#65533;&#65533;&#65533;&#65533;&&#65533;&#65533;`&#65533;H&#65533;C&#65533;&#65533;?&#65533;&#65533;&#65533;&#65533;<&#65533;&#65533;&#65533;&#65533;p&#65533;,C&#65533;m&#65533;&#65533;&#65533;,q&#65533;,&4&4&#65533;	,&#65533;&#65533;&#1708;	d&#65533;	0&#65533;&#65533;Nmo&#65533;&#65533;&#65533;<g&#65533;&#65533;&#65533;&#1114;&#65533;&#65533;&#65533;fj&#65533;&#65533;y&#65533;&#65533;&#65533;&#65533;L&#65533;L&#65533;q&#65533;A&#65533;2 &#65533;&#65533;&#65533;&#65533;qp&#65533;&#65533;&#65533;&#65533;?&#65533;-C&#65533;&#65533;&#1969;H&#65533;]&#65533;-&#65533;&#65533;&#1323;)pCC4&#65533;&#65533;b&#65533;?&#65533;&#65533;&#2038;&#65533;q&#65533;rA ,A&#65533;M+s &#65533;q&#65533;&#65533;&#65533;&#65533;&#65533;&#65533;C&#65533;&#65533;&#65533;X@&#1502;&#65533;&#65533;&#65533;&#65533;@&#65533;.K&#65533;A&#65533;&#65533;&#65533;e&#65533;J&#65533;aR&#65533;&#65533;&#65533;z`&#65533;?&#65533;.8&#65533;3 &#65533;?&#65533;&#65533;&#65533;&#65533;&#65533;&#65533;mq&#1068;&#65533;&#65533;&#65533;?Tmq&#65533; 5X&#65533;&#65533;:DX&#65533;n&#65533;&#65533;&#65533;D&#65533;&#65533;!&#65533;&#65533;m&#65533;`&#65533;&#65533;-&#65533;F&#65533;r&#65533;&#65533;&#65533;&#65533;&#1679;rn&#65533;&#65533; &#65533;f&#170;&#65533;pp.O6&#258;d&#65533;D&#65533;m&#65533;&#65533;&#65533;4&#65533;,&#65533;&#65533;&#65533;'&#65533;&#65533;-&#65533;&#65533;"C&#65533;1&#65533;">&#65533;!&#65533;*2D&#65533;&#65533;&#65533;C&#65533;E`Cp(&#65533;.&#65533;6&#65533;0C`&#65533;-&&#65533;<LK&#65533;C&#65533;(&#65533;2&#65533;&#1786;-q&#65533;&#65533;&#65533;&#65533;&#65533;&#65533;&#65533;9&#65533;&#65533;^&#65533;`A<&#65533;p(1C&#65533;@&#65533;:&#65533;?@q&#65533; &#65533;q&#65533;&#65533;H&#65533;RoCT&#65533;&#65533;&#65533;&#65533;&#65533;50D&#65533;&#65533;&#1306;&#65533;&#65533; &#65533;d$C`&&#65533;fC<AXn&#65533;o&#65533;&#65533;<4&#65533;&#65533;&#65533;p&#65533;C0 s4&#65533;&#65533;GcQ&#65533;`9D380&#65533;1&#65533;&#65533;&#65533;&#65533;C8&#65533;&#65533;>&#65533;wV&#65533;q|v&#65533;&#65533;&#65533;&#65533;&#65533;>&#65533; &#65533;'rq&#65533;&#65533;$&#65533;$&#65533;&#65533;$&#1811;&#65533;&#65533;$&#65533;&#65533;&#65533;@&#65533;$&#65533;?&#65533;1-&#65533;&#65533;&#65533;..&#65533;&#65533;.&#65533;<&#65533;P-&#231; o&#65533;G0G&#65533;&#65533;&#65533;&#65533;&#65533;^&#65533;T&#65533; &#65533;&#65533;37&#65533;4G&#65533;q\E&#65533;&#65533;&#65533;5&#65533;n&#65533;AOi>&#1540;%&#65533;Md8p?D&#65533;&#65533;Cl&#65533;mL&#65533;&#65533;&#65533;p&#65533;&#65533;;&#65533;&#65533;&#65533;:&#65533;<&#65533;&#65533;&#65533;Y@&#65533;&#65533;)&#1253;&#65533;&#65533;C&#65533;2:G&#65533;&#65533;CX&#65533;&#65533;o 7&#65533;L&#65533;r&#65533;&#65533;deB1x&#65533;&#65533;m&#65533;q|&#65533;&#65533;Q&#65533;&#200;&#65533;(&#65533;&#65533;,/&#65533;$L@&#65533;&#65533;&#65533;t=7&#65533;I&#65533;&#65533;CL  P &#65533;4 &#65533;L&#65533;/&#745;.&#65533;2O&#65533;O&#65533;&#65533;?H&#65533;&#65533;&#65533;>&#65533;&#65533;qNC#&#65533;&#65533;?&#65533;&#65533;?01&#65533;&#65533;&#65533;G$&#65533;O&#65533;&#65533;Zi"GV&#501;&#460;D:&#65533;nK&#65533;&#65533;&#65533;M&#65533;Yk @&#65533;&#65533;&#65533;y&#65533;3*&#65533;uC&#65533;&#65533;&#65533;4C &#65533;D&#65533;&#65533;??&#65533;&#65533;&#65533;-&#65533;n&#1523;&#65533;&#65533;? p&#65533;&#65533;C,&#65533;=&#65533;&#65533;
4]&#65533;&#65533;&#65533;A"s&#65533;4A&#65533; &#818;?&#65533;&#65533;&#65533;&&#65533; +'h&#65533;&#65533;&#65533;&#65533;p&#65533;&#65533;$&#65533;&#65533;$Pj&#65533;&#65533;?x&#65533;*&#65533; 0^5y&#65533;5mC&#65533;
`&#65533;n&#65533;&#65533;C<&#65533;&#65533;bAR3&#65533;0&#65533;&#65533;"3l&#65533;,&L&#65533;C&#65533;@P&#65533;Ooq&#65533;^&#65533;t1-7&#65533;&#65533;1]D
H8&#65533;D&#65533;&#65533;|5K&#65533;n:0&#65533;&#65533;&#65533;&#1618;u]&#65533;&#65533;';&#65533;&#65533;<&#65533;&#65533;l&#65533;s&#65533;&#65533;&#65533;$&#65533;&#65533;K&#65533;w\&#65533;HS&#65533;e&#65533;&#65533;l'&#1111;&#65533;*&#65533;&#65533;?&#65533;&#65533;&#65533;->3&#65533;'`4#7&#65533;{&#65533;&#65533;,&#65533;&#65533;&#65533;46c&#65533;j&#65533;6&#65533;&#65533;&#65533;pC&#65533;&#65533;<&#65533;pC&#65533;&#65533;aH&#65533;&#65533;C&#65533;2&#65533;&#65533;D&#65533;7]&#65533;{&#65533;tI&#65533;v&#65533;rB&#65533;s&#65533;&#65533;&#65533;&#65533;I3&#65533;&#461;4&#65533;&#65533;6&#65533;&#1718;&#65533;c\&#65533;&#65533;R&#65533; o&#65533;&#65533;&#65533;6psC<uC &#65533;&#65533;H/:&#65533;dy&#65533;&#65533;C<&#65533;mTus_wC\&#65533;&#65533;V&#65533;&#65533;AW&#65533;&#65533;&#65533;&#65533;8C<A&#65533;&#65533;&#65533;=&#65533;&#65533;<&#65533;t}7&#65533;>&#65533;&#65533;q&#65533;&#65533;*&#247;&#65533;3&#65533;z&#65533;tI&#65533;tk;&#65533;
&#65533;&#65533;Y&#65533;y&#65533;&#65533;,(Z|&#65533;+&#65533;r&#65533;6&#65533;'&#65533;&#65533;&#65533;&#65533;y&#65533;'&#65533;&#65533;`&#65533;B&#65533;&#65533;g&#65533;q&#65533;&#65533;dO&#65533;&#65533;&#65533;Cl&#65533;&#65533;&#65533;58&#65533;&#65533;&#65533;&#65533;(8{ND^&#65533;u&#65533;&#65533;&#65533;{&#65533;9K&#65533;&#65533;?&#65533;&#65533;~N&#270;&#65533;w&#65533;&#65533;x&#65533;;K&#65533;.&#65533;&#204;
 /9&#65533;3S#&#65533;CL;&#65533;&#65533;&#65533;&#65533;&#65533;?&#65533;BC8&#65533;y4&#65533;&#65533;
&#65533;47&#65533;	H&#65533;C0&#65533;?Lu&#65533;F5CTm&#65533;d&#65533;/&#65533;&#65533;"P&#1596;3&#65533;"&#65533;&#65533;&#65533;%&#65533;&#65533;&#65533;w&#65533;&#65533;&#65533;d&#65533;;&#65533;:)&#65533;&#65533;\&#65533;&#65533;<&#65533;&#65533;&#65533;&#65533;&#65533;K&#65533;&#65533;&#1638;&#65533;)&#65533;6&#65533;&#65533;&#65533;<&#65533;&#1650;&#65533;\?&#65533;\&#65533;6CLz&#65533;&#65533;&#65533;&#65533;&#65533;&#65533;-\&#65533;|&#65533;A&#65533;&#452;C&#65533;a&#65533;]zxu&#65533;(%`&#65533;&#65533;&#65533;C&#65533;&#172;&#65533;&#65533;*&#65533;&#65533;L7&#65533;,&#65533;&#65533;&#65533;&#65533;{N?*&#65533;&#65533;8e&#65533;&#65533; &#65533;7D&#65533;/&#65533;&#65533;&#65533;4&#65533;&#65533;4.&#1996;P+;q(&#65533;.K=&#65533;4{S/5p&#65533;&#65533;o#1&#65533;&#65533;&#65533;SS9&#65533;&#65533;l&#65533;:&#65533;&#65533;,&#65533;&#65533;&#65533;?&#65533;&#1755;3&#277;&#1516;&#65533;_&#65533;&#65533;kqUW&#65533;3D&#65533;&#65533;&#65533;&#65533;qu&#65533;lv&#1531;&#65533;(&#65533;&#65533;&#65533;En&#65533;&#65533;&#65533;U!>&#65533;4&#65533;m0&#65533;C&#65533;3&#65533;4&#65533;<&#65533;&#65533;z&#65533;&#65533;&#65533;&#65533;|&#503;l&#65533;s&#65533;&#65533;&#65533;)z&#183;&#65533;&#65533;&#65533;&#65533;~&#65533;&#65533;&#65533;&#65533;t@&#65533;&#65533;&#65533;*&#65533;&#65533;db&#65533;.&#65533;A7&#65533;&#65533;&#65533; $S&#65533;'|Bduppk&#65533;&#65533;CYCX&#65533;)&#65533;%&#65533;A&#65533;7D^&#65533;0K&#65533;r&#65533;k&#65533;&#65533;&#65533;&#65533;?DB&#65533;w&#65533;g&#65533;m&#65533;&#485;r&#65533;&#65533;&#65533;&#65533;&#1264;&#65533;&,&#65533;~&#65533;&#65533;&#65533;&#65533;pY&#65533;sL&#65533;&#65533;D&#65533;&#65533;&#65533;&#65533;D&#65533;&#65533;r&#65533;&#65533;w&#65533;A&#65533;6$&#65533;bD&#65533;)V&#65533;x"`1&#65533;&#767;gT&#65533;T&#65533;&#755;&#65533;*&#65533;@&#592;%F&#65533;&#65533;&#65533;&#65533;h&#65533;&#899;&#65533;!4c@g&#733;q&#65533;&#65533;7&#488;Jm&#65533;f&&#65533;cLP;H&#65533;&#65533;w&#65533;&#65533;&#65533;&#65533;l&#65533;&#65533;&#65533;W&#65533;&#65533;Y&#65533;d&#486;&#65533;&#65533;&#65533;&#1603;p&#65533;&#65533;{O.&#65533;CO&#65533;&#65533;r2&#65533;&#740;	'&#65533;&#65533;&#65533;&#65533;A@W<0)1C/i&L&#65533;&#65533;f/&#65533;+S&#65533;&#65533;&#65533;&#65533;&#65533;GY&#65533;g
&#65533;%&#65533;&#65533;&#65533;&#65533;&#65533;&&#65533;0t&#65533;&#65533;&#65533;&#65533;&#65533;-l&#65533;&#65533;&#65533;C&#65533;6#&#65533;H&#65533;&#65533;_&#65533;-&#1852;&#65533;&#65533;&#65533;&#65533;&#65533;-|&#65533;&#65533;&#65533;A&#65533;&#65533;&#65533;&#65533;&#65533;b&#65533;&#65533;&&#65533;^8&#65533;&#65533;4&#65533;#L&#65533;&#65533;A*&#65533;g?&#65533;%4&#65533;&#65533;&#65533;&#65533;&#65533;/&#65533; &#65533;&#65533;!*A&#65533;k |&#65533;A&#65533;L"&#613;&#65533;*<($&#65533;&#65533;H&&#65533;&#65533;j&#65533;&#65533;Q&#65533;&#65533;&#65533;2&#65533;&#65533;H&#65533;)&#65533;&#65533;rJ"&#65533;&#65533;&#490;;&#65533;
&#65533;tK-&#65533;x&#65533;1&#65533;E&#65533;.&#65533;&#65533;r&#65533;r&#65533;&#65533;/&#65533;&#65533;b(&#65533;'&#65533;&#65533;N;&#65533;J,>&#65533;&&#65533;&#65533; &#65533;l&#65533;&#65533;r&#65533;&#65533;,&#1275;&#65533;sO46&#65533;&#65533;&#65533;&#65533;&#65533;W,&#65533;&#65533;&#65533;f&#65533;&#65533;
N$&#65533;e&#65533;R&#1969; A3&#65533; &#65533;t&#65533;$z&#335;&#65533;P$R&#65533;<Y&#65533;O&#65533;&#65533;&#65533;&#818;5&#65533;&#65533;&#65533;&#65533;	3* 0&#65533;,-&#65533;&#65533;L&#65533;BCh&#65533;&#65533;:`&#65533;&#65533;d&#65533;&#65533;\u&#1877;&#65533;^}%0&#65533;&#65533;@r)&#65533;&#65533;.|&#65533;+&#65533;J&#1125;&#65533;&#65533;Qv&#65533;&#65533;&#65533;&#65533;&#65533;&#65533;92&#65533;kZ&#65533;U&#65533;&#65533;&#65533; (&#65533;&#432;&#65533;!t]w&#1916;&#65533;@&#65533;J&#65533;7.&#65533;&#65533;=&#533;&#65533;&#65533;&#65533;D&#65533;&#65533;&#65533;&#65533;1<&#65533;f&#748;M&#65533;&@S&#65533;3&#65533;[&#65533;/,&#65533;5>&#65533;j&#799;&#1120;&#65533;&#65533;&#65533;.&#65533;K&#65533;&#65533;&#65533; &#65533;H	&#65533;&#65533;&#65533;&#65533;&#65533;&#65533;&#65533;Nh&#65533;&#65533;&#65533;^&#65533;&#65533;&#65533;7zc&#65533;&#65533;u~&#65533;&#65533;&#65533;&#65533;&#65533;&#65533;l&#65533;&#65533;&#65533;&#65533;&#65533;&#65533;&#65533;&#65533;&#65533;Q2m&#65533;E=h &#65533;&#65533;&#65533;	6&#65533;u&#65533;I&#65533;Ch&#65533;0&#1915;&#65533;>&#65533;&&#65533;xZ&#65533;&#65533;?v&#65533;~&#65533;&#65533;&#65533;&#65533;&#65533;&#65533;-&#65533;&#65533;&#65533;&#65533;'&#65533;&#65533;<&#65533;9&#65533;i&#65533;Z&#65533;z&#150;\nM \&#65533; 7&#65533;&#65533;&#65533;&#65533;
!t&#1373;&#65533;&#65533;a&#65533;+I&#65533;&#65533;&#65533;|*$&#65533;&#65533;&#65533;p&#65533;&#65533;j&#65533;`Teh&#65533;&#65533;&#1451;&#52933;&&#65533;&#65533;&#1346;&#65533;&#65533;&#65533;&#65533;&#65533;Z&#65533;&#65533;.&#65533;&#2031;&#65533;&#65533;D&#65533;[>i&#65533;WbXh&#65533;&#65533;&#65533;&#65533;&#65533;&#65533;!+&#65533;&#65533;T&#65533;&#65533;9&#65533;&#65533;&#65533;&#65533;!&#65533;{&#65533;"&#65533;S^9b&#65533;`D&#65533;}&#65533;.&#65533;&#65533;#&#65533;I~! &#65533;&#65533;<VSCj%&#1785;.<i&#65533;&#148;&#65533;&#65533;&&#65533;#`&#65533;(XA^&#65533;&#65533;)&#65533;G&#65533;&#65533;&#65533;|&#1027;&#65533;&#65533;&#65533;,&#65533;&#65533;rm&#65533;?I!&#65533;Z&#65533;,i&#65533;&#65533;p&#65533;B&#65533; &#65533;ECt$E)4&#65533;Va&#65533;B&#65533;F]&#65533;&#65533;&#65533;h&#65533;C&#65533;&#65533;B
B&#1586;D'&#65533;&#65533;&#65533;J&#65533;"\>G&#65533;&#65533;&#65533;Iq&#65533;&#65533;&#65533;&#65533;/?D)S&#65533; &#65533;&#15299;0&#65533;&#65533;&#65533;8&#65533;&#65533;2&#65533;&#65533;!d&#65533;
&#65533;w'&#65533;&#1877;&#65533;&#65533;&#65533;wfw&#65533;&#65533;e&#65533;&#65533;UE&#65533;P&#65533;&#65533;-&#65533;8&#65533;AN&#65533;&#65533;/4ScC4P&#65533;&#65533;0&#65533;
&#65533;Pd&2&#65533;&#65533;cj &#65533;D4`K&#65533;&#65533;!^b&#65533;&#65533;&#65533;&#314;6&#65533;i&#65533;w&#65533;&@haYB|d&#600;&#65533;&#65533;*a&#65533;&#65533;YLc3@u&#65533;J8&#65533;!&#65533;=3,4&#65533;I&#65533;7&#65533;n&#65533;Y:&#65533;&#65533;CE&#65533;&#65533;CV&#1325;b&#65533;&#65533;F&#65533;&#65533;2!&#258;&#65533;&#65533;&#65533;-k&#65533;<&#65533;9O&#65533;&#65533;&#65533;&#65533;&#65533;&#65533;&#513;E&#65533;T&#65533;&#65533;y&#65533;2&#65533;Q;&#65533;t&#1176;y\f=&#65533;iLhvwP/0," &#65533;X+&#65533;&&#65533;"X&#65533;&#65533;I&#65533;&#65533;CQ&#65533;&#65533;$J&#65533;'U&#65533;&#65533;&#65533;&#65533; &#65533;&#65533;&#65533;&#65533;*?D&#65533;g.RP&#65533;c
&#65533;kL&#65533;66&#65533;`i&#65533;D&#65533;&#65533;4&#65533;&#65533;&#65533;&#65533;&;&#65533;ZU&#65533;&#65533;J&#65533;&#65533;B&#65533;Z7&#65533;hu#&#65533;&#1032;'&#858;l&#65533;pqab&#310;&#65533;&#65533;?tkE&#65533;&#65533;tQ&#65533;xm&#65533;&#65533;J&#65533;&#65533;&#65533;%-h1&#65533;`;&#1599;v.&#65533;Z&#65533;?!&#65533;(9&#65533;zt&#65533;&#65533;7&#65533;&#65533;&#844;&#342;&#1680;^&U"S&#65533;&#65533;D&#65533;&#65533;&#65533;&#65533;x&#65533;&#65533;0_5p!&#65533;	&#65533;BSU. 1&#65533;&#65533;0!b0&#65533;&#65533;&#65533;2&#65533;&#65533;&#65533;w&#65533;tQ&#65533;
&#65533;!
&#65533;l[9&#65533;&#65533;g0&#65533;uaH&#65533;&#766;^&#65533;&#65533;&#65533;&#517;&#65533;&#65533;&#65533;&#259;,&#65533;jCH&#65533;eA&#65533;&#65533;cQ&#65533;&#65533;&#65533;R"'&#65533;&#65533;NL&#65533;	o]&#65533;F&&#65533;&#396;&#65533;&#65533;&#65533;(&#65533;&#65533;@a	LX&#65533;&#65533;4K%&#65533;	&#65533;&#65533;&#65533;&#65533;t&#65533;E\&#65533;&#65533;A"&#48748;e&#65533;&#65533;&#65533;U7&#41544;&#65533;*&#65533;&#65533;L&#65533;qUD&#65533;D.-C"SHCP&#65533;&#65533;[&#65533;&#65533;N&#65533;m&#65533;&#65533;D&#65533;&#65533;Gd&#65533;&#65533;E&#1832;%0&#65533;-&#65533;&#65533;&#65533;f|K&#65533;6FM&#65533;&#65533;&#1706;DU&#65533;V&#65533;&#1101;Zc&#65533;&#65533;&#65533;&#65533;&#65533;e/q&#65533;Z&#65533;*WU&#65533;7&#65533;&#65533;$$!&#65533;&#65533;3T&#1968;&#65533;&#65533;%&#65533;&#65533;&#627;&#65533;5&#65533;&#65533;&#65533;(&#65533;b&#65533;&#65533; &#65533;"&#65533;HD&#65533;&#65533;Q&#65533;&#65533;W:&#65533;&#65533;&#65533;g&#65533;&#65533;	&#65533;2tI&#65533;QW&#1315;Ft&#65533;	[L&#1742;&#65533;Y/&#65533;&#186;&#65533;&#65533;03&#65533;4&#65533;tv&#65533;ZD&#65533;C&#65533;&#65533;&#65533;&#65533;=l&#65533;&#65533;Fd
&#65533;y &#65533;&#65533;&#1894;&#65533;U&#65533;&#65533;&#65533;vr&#874;Q&#65533;z&#65533;b&#65533;Ohk&#65533;%&#65533;^&#65533;c&#65533;k\&#65533;6a6!u&#65533;&#65533;H&#65533;&#65533;&#899;&#65533;&#65533;>&#65533;VP&#65533;uz&#65533;&#65533;V&#65533;&#65533;w&#65533;f&#65533;&#65533;$dN&#65533;w3&#1411;&#65533;`!*V&#65533;&#65533;kV&#65533;&#65533;&#65533;'h&#65533;&#65533;&#1908;&#65533;ID*9&#65533;&#65533;7&#65533;nCG&#65533;Ol"&#65533;&#65533;8&#65533;.&#65533;Y&#65533;&#65533;&&#1050;Y:2&#65533;&#65533;&#65533;P
 7Ef&#65533;&#65533;&#65533;D0&#65533;&#65533;0u&#65533;K&#65533;&#65533;3&#65533;&#65533;Y&#65533;&#65533;DH&#65533;\&#65533;&#428;&#65533;H&#65533;&#65533;&#65533;cQ[&#65533;0f&#65533;4)0Z/a&#65533;&#65533;i&#65533;.&#65533;&#65533;F&#65533;Wd	S&#65533;&#65533;0*&#65533;&#65533;F&#65533;&#65533;
&#65533;=&#65533;	K&#65533;a0&#65533;?&#65533;'lq&#65533;&#65533;&#65533;&#65533;&#65533;7&#65533;0&#65533;&#65533;&#65533;WA&#65533;&#65533;{&#65533;[$Q3G t!&#65533;@&#65533;&&#65533;3+&#65533;&#65533;ul&#65533;$(&#65533;P&#671;&#65533;p i&#65533;[&#65533;&#65533;\&#65533;z~^&#65533;&#65533;==&#65533;&#65533;&#342;&#65533;&#65533;vD&#65533;8&#65533;5b;:&#65533;:&#65533;&#65533;&#65533;&#65533;&#65533;&#65533;&#65533;zL3&#65533;&#65533;F'&#65533;&#65533;&#65533;&#65533; &#65533;&#65533;&#65533;&#65533;&#65533;N&#65533;G=&#65533;&#65533;&#65533;&#65533;Y,!S&#65533;1&#65533;&#65533;&#65533;)&#65533;&#65533;&#65533;&#65533;0&#65533;?&#65533;&#65533;&#65533;z|e&#65533;&#65533;&#65533;,&#65533;p&#65533;&#65533;:&#65533;?&#65533;q&#65533;&#65533;&#65533;&#65533;&#65533;&#65533;&#65533;&#65533;&#65533;.&#65533;&#65533;&#65533;&#65533;Q&#65533;&#65533;&#65533;&#65533;&#65533;1&#65533; &#65533;&#65533;&#65533; &#65533; * !&#65533;&#65533;/&#65533;" &#65533;&#65533;"P+&#65533;%N&#65533;B,&#65533;&#65533;&#65533;o&#65533;&#65533;&#650;&#65533;&#65533;&#65533;Y&#65533;&#65533;&#65533;&#65533;&#65533;'&#65533;&#65533;&#65533;b&#65533;&#65533;+"8"&#65533;&#65533; &#1029;&#65533;&&#65533;&#65533;pE&#65533;(&#65533;D&#65533;Q&#65533;&#65533;&#65533; &#65533;&#65533;&#65533;`&#65533;(&#65533;&#65533;&#65533;`f#&#65533;&#65533;&#65533;&#65533;n!t&#65533; B&#65533;d&#65533;fgbFa&#65533;&#65533;&#65533;&#65533;&#1071;!&#65533;@&#65533;&#65533;&#65533;&#65533;A&#65533;&#65533;&#65533; f&#65533;&#65533;&#65533;&#65533;&#65533;@&#65533;`m&#65533;&#65533;&#65533;!&#65533;&#65533;&#65533;&#65533;o&#65533;&#65533;&#65533;
&#65533;&#65533;#&#65533;&#65533;&#65533;&#65533;&#65533;!r&#65533;Jf
>&#65533;&#65533; &#1074;@K&#65533;q"&#65533;&#65533;!&#65533;`&#65533;&#65533;&#65533;l&#65533;&#65533;
&#65533;5&#65533;@
&#65533; 8&#177;d&#65533;=&#65533;#v&#65533;#2pX&#65533;n$4,\&#65533;&#65533;*&#65533;Yx&#65533;&#65533;(o&#65533;&#65533;&#65533;&#65533;fQ@&#65533;	!.&#65533;&#194;^Fo&#65533;&#65533;`&#65533;,@&#65533;&#65533;&#65533;M@D@&#65533;&#706; ,&#65533;	^J;F&#65533;&#65533;<&#65533;&#65533;v):&#65533;+BNR&#65533;w&#65533;4&#65533;4&#65533;m=&#65533;&#65533;&#65533;&#65533;&#65533;+&#65533;&#65533;!`&#65533;&#65533;&#65533; F-&#65533;h&#65533;w/J&#65533;&#657;&#25005;",@&#65533;&#65533;&#65533;j &#65533;q&#65533;*&#10412;"&#65533; p&#65533;&#65533;M&#65533;`&#65533;&#65533;!0,
P
&#65533; ,&#65533; wQ$;&#65533;X&#65533;&#65533;&#65533;BP&#65533;"&#65533;&#65533;Y&#65533;&#65533;&#65533;v&#65533;&p&#65533;&#65533;n(`Rpk&#65533;[&#65533;&#65533;&#65533;"{&#65533;&#65533;~R&#65533;~r&#65533;$&#65533;&#65533;r$uE^H&#65533;Q&#65533;m-&#65533;QH&#65533;1&#65533;&#65533;"&#65533;&#65533;qJ&#65533;!
&#65533;&#65533;&#65533;	!v&#65533;qy),&#65533;&#65533;2fg&#65533;&#65533;
&#65533;->&#65533;&#65533;&#65533;!KF&#65533;&#65533;&#65533;q&#65533;(&#65533;&#65533;&#65533;&#65533; &#65533;&#65533;&#65533;r&#65533;
E&#65533;o&#65533;w&#65533;C&#65533;d.&#65533;&#65533;&#65533;4&#65533;&#65533;b&#65533;?&#65533;&#65533;&#65533;&#65533;(" &#65533;a&#65533;d&#65533;,2&#65533;<k!&#65533;
&#65533;&#65533;q&#65533;&#65533;&#65533;2ag+U&#65533;&#65533; &#65533;&#65533; &#65533;&#65533;&#65533;&#65533;6B&#65533;(_&#65533;&#65533;B&#65533;AhSAj&#65533; 
b"&#65533;A"&#65533;7#&#65533; @ &#65533;s"&#65533;&#65533; &#65533;9&#65533;&#65533;&#65533;8&#65533;B&#65533;s!&#65533;6y6@&#65533;&#65533;q,&#65533;G&#65533;r&#65533;"&#65533;)&#65533;h&#65533;&#386;!M^b&#65533;z&#65533;&#65533;@n/&#65533;&#65533;1&#65533;	&#65533;&#65533;1l/&#65533;&#65533;C=&#65533;
&#65533;&#65533;$&#65533;&#65533;&#65533;&#65533;&#65533;ge&#65533;Re&#65533;^+K,l &#65533;`&#65533;&#65533;`&#65533;.	&#65533;/&#65533;|&#65533;&#65533;&#65533;&#65533;d&#65533;&#65533;~&#65533;N-mD= &#65533;&#1470;&#65533;s&#65533;	M&#65533;&#65533;j &#65533;&#65533; :&#65533;&#65533; &#65533;@&#65533;@R3&#65533;+&#65533;5&#65533;&#65533;G&#65533;&#65533;&#130;~@&#65533;i"j&#65533;&#65533;H&#65533;&#65533;&#65533;T"&#65533;&#65533;I&#65533;&#65533;&#65533;7&#65533;&#65533;7{B&#65533; !&#65533;&#65533;&#65533;3."&#65533;;&#65533;&#65533;K&#65533;,:N"&#65533;b&#65533;".&#65533;	!J&#65533;&#65533;&#65533; &#65533;&#65533;(&#65533;
F3&#65533;&#65533;&#65533;&#65533;&#65533;im&#65533;&#65533;&#65533;j&#65533;&#65533;&#65533;P{
i&#52562;J&#65533;&#65533;0N&#65533;&#65533;"Q&#65533;&#65533;&#65533;&#65533;s&#65533;(E&#65533;&#65533;&#65533;*-&#65533;V&#65533;L&#65533;&#65533;#viL#&#1698;m&#608;&#65533;&#65533;(&#65533;`ot&#65533;&#65533;&#65533;T/wo!h&#65533;&#65533;h &#65533; 5#b5&#65533;&#65533;5&#65533;&#65533;*&#65533;TX&#65533;&H&#1865;I!&#65533;X+b&#65533;!*&#65533;!&#65533;j&#65533;+&#65533;&#65533;!  D&#65533;+&#65533;&#65533;7&#65533;[&#65533;&#65533;&#65533;&#65533;J&#65533;&#65533;9&#65533;&#65533;U[&#65533;t\&#65533;&#65533;[&#65533;uX&#65533;&#65533;&#65533;&#65533;!&#65533;&#65533;&#65533;rK&#65533;&#65533;&#65533;&#65533;1&#65533;&#65533; &#65533;&#65533;,&#65533;&#65533;($&#65533;!t!&#65533;aD&#65533;&#65533;&#65533;N&#65533;u
&#65533;"J4&#65533;b`KT}.&#65533;&#65533;h&#65533;`&#65533;&#65533;t&#65533;&#65533;&#65533;Q&#65533;-,&#65533;t$4&#65533;&#65533;&#65533;&#65533;:&#65533;aCA1&#65533;&#65533;(&#65533;>&#65533;+&#65533; `&#65533;&#65533;j,&#65533;&#65533;N&#65533;3&#65533;kL&#65533;&#65533;&#65533;:-&#65533;&#65533;V&#1395;&#65533;&#65533;",M&#65533;&#65533;&#65533;Q?Mb&#65533;#O3|&#65533;&#65533;&#65533;"&#65533;&#65533;&#65533;s]&#65533;,&#65533;&#65533;*&#65533;LHb&#65533;&#65533;k&#65533;&#65533;+&#65533;&#65533;!~tk&#65533;&#65533;l&#65533;\&#65533;m&#65533;vH&#65533;6n&#65533;R&#1178;&#65533;&#65533;S&&#65533;a&#65533;[&#65533;&#65533;&#65533;&#65533;F p&#65533;V"< "<&#65533;&#65533;v&#65533;q&#65533;&#65533;&#65533;&#65533;!^&#65533;U-&#65533;r&#65533;&#65533;K&#1250;&#65533;&#65533;&#65533;2&#65533;,&#65533;Z&#65533;&#65533;q!&#65533;&#65533;&#65533; &#65533; &#65533;Ha#&#65533;N&#227;&#65533;&#65533;&#65533;3&#65533;&#65533;v&#65533; `&#65533;&#65533;nwm&#65533;#&#65533;&#65533;&#65533;DcK&#825;b&#65533;J&#65533;&#65533;!V.&#65533;&#65533;O&#65533;B&#65533;&#65533;(&#65533;VMHl=&#65533;vJ&#65533;b`{_&#65533;?T&#65533;9&#65533;$&#65533;h&#65533;&#65533;,&#65533;&#44466;&&#65533;g&#65533;cI&#65533;&#65533;j&#65533;2F&#65533;P 33&#65533;&#65533;
&#65533;%&#65533;#&#65533;A
&#65533;2&#65533;_&#65533;W&#65533;&#65533;px"&#1302;&#65533;&#65533;&#1409;b\`&#65533;a&#65533;&#65533;&#65533;D &#65533;3#" <X"&#65533;ZG H&#65533;oK&#65533;&#65533;&#65533;&#65533;&#65533;!J &#65533;q&#65533; &#65533;4&#65533;&#65533;i&#65533;&#65533;%&#65533;&#65533;&#65533;h`&#65533;X&#65533;&#65533;8&#65533;W@&#65533;&#65533;&#65533;&#65533;$&#65533;&#65533;E&#65533;&#65533;]&#65533;&#65533;&#65533;&#65533; `&#65533;&#65533;a&#65533;&#609;&#65533;&#65533;&#65533;xBa&#65533;B&#65533;m&#65533;&#472;:%&#65533;^&#65533;&#1101;%&#65533;]&#65533;8-_&#65533;1/k&#65533;!&#65533;&#512;Qw! &#65533;&#65533;N+&#1000;!T&#65533;2)&#65533;&#65533;&#65533;&#65533;&#65533;t&#65533;f&#65533;0E5hK uAamNu&#65533;clG&#65533;&#65533;T"&#65533;s&#65533; )&#65533;&#65533;1&#65533;&#65533;v&#65533;<&&#65533;TnM=&#65533;7b!&#65533;!ig	b	@2k1&#65533;&#65533; &#65533;&#65533;&#65533;r#B&#65533;&#65533; &#65533;&#65533;WO&#65533;vj&#65533;&#65533;!B2tX&#65533;B&#65533;8"|&#65533;!&#65533; &#65533; &#65533;&#65533;&#65533;&#65533;	&#65533;&#65533;a&#65533;&#65533;&#65533;&#65533;&#65533; 
,a&#65533;&#65533; &#65533;[#
&#65533;a&#65533;&#65533;`,&#65533;&#65533;y!&#65533;y&#65533;&#65533;&#65533;x!&#65533;&#65533; &#65533;Y&#65533;&#65533;@&#65533;YE.&#65533;F&#65533;&#673;&#65533;m !~t&#65533;&#65533;~&#65533;&#65533;&#65533;&#65533;&#65533;a&#65533;!b&#65533;/&#65533;G/&#65533;|a&#65533;&#65533;&#65533;a&#65533;E&#65533;*&#65533;v<&#65533;X+L&#65533;)M:&#65533;&#65533;&#65533;"r&#65533;"&#65533;&#65533;`&#65533;&#65533;9&#65533;)bB&#65533;P;&#65533;R&#65533;01&#65533;&#65533;&#65533;&#65533;&#65533;_eIz&#65533;Qa&#65533;&#1818;W&#65533;&#65533;!&#65533;vy!&#65533;>GmBS&#65533;&#65533;&#65533;Q=&#65533;7 &#65533;}	&#65533;&#65533;&#65533;|&#65533;&#65533;"&#65533;3&#1271;&#65533;'&#65533;&#65533;
&#65533;"&#65533;&#65533;!&#65533;db&#65533;-&#9111;y]K &#65533;b&#65533;&#65533;!X&#65533;&#65533;a&#181;:[&#65533;&#65533;W[&#65533;!P! !&#65533;bT!0B&#65533;!&#65533;&#65533;	Z@&#65533;&#65533;&#65533;n&#65533;[`&#65533;:&#65533;_'&#65533;,&#65533;&#65533;KY[&&#65533;%=&#65533;&#525;q&#65533;&#65533;&#65533;+&#949;"&#65533;A)`&#65533;:&#65533;4"j&#65533;&#65533;3t&#65533;&#65533;&#65533; F&#65533;w&#1152;&#65533;P&#65533;!&#65533;JA-&#65533;&#356;>&#65533;&#65533;"&#65533;&#65533;&#65533;&#65533;7&#65533;h-&#65533;L$3&#65533;&#65533;&#65533;u.&#65533;&#65533;cL&#65533;&#65533;V&#65533;+n&#65533;&#65533;&#65533;c_&#65533;Q&#65533;~&#250;&#65533;,&#65533;&#65533;&#65533;d&#288;&#65533;+&#65533;t&#65533;&#65533;d&#65533;&#65533;!ZZ&#65533;&#65533;u&#65533;#b\&#65533;&#65533;\&#65533;&#65533;8&#65533;u"" &#65533;&#65533;&#65533;o	&#65533;&#65533;/&#65533;J`&#65533;=|p"&#65533;)b&#929;Tb6&#65533;&#65533;&#65533;BZ&#65533;&#65533;_<&#65533;&#65533;&#65533;&#65533;&#65533;&#65533;#n&#65533;&#65533;Er&#65533;b&#65533;"&#65533;&#65533;a&#65533;&#65533;&#65533;&#509;&#65533;]g;&#65533;-&#65533;W;&#65533;%&#65533;<)&#65533;!&#65533;Qd&#65533;`&#65533;{D&#65533;ZP&#65533;v4&#65533;`&#65533;wrW"^&#65533;&#65533;j&#65533;&#65533;z&#65533;`&#65533;&#65533;o&#65533;&#65533;&#65533;o&#65533;f#&#65533;&#65533;&#65533;z&#65533;&#65533;&#65533;&#65533;M&#65533;1y&#65533;!bV&#65533;&#65533;v&#65533;E&#65533;S&#65533;&#65533;z)&#65533;2Qt9v6&#65533;&#65533;V &#1342;3&#65533;^a&#65533;&#65533;!&#65533;&#65533;\&#1241;&#65533;"" 8:&#65533;&#65533;[&#65533;UZ&#65533;&#65533;&#65533;&#65533;Q=&#65533;s&#65533;G &#1367;&#65533;oW&#65533;J&#65533;7&#65533;&#65533;J&#65533;&#65533;-\npn^&#65533;&#65533;&#65533;&#379;&#65533;H&#65533;,&#1718;&#65533;6,&#65533;&#65533;]U&#65533;s!XZ&#65533;&#65533;I"&#65533;&#65533;&#65533;!&#65533;[&#65533;Qus:>&&#65533;}&#65533;&#65533;y&#1683;&#65533;&#65533;`&#65533;&#65533;&#65533;dv&#65533;d&#65533;u&#65533;&#65533;<7h!&#65533; 
&#65533;&#255;&#65533;H&#65533;
qL&#65533;tm&#65533;&#65533;!&#65533;&#34446;Bq,&#65533;o&#65533;&#65533;&#65533;~FU&#65533;a&#65533; &#65533;k&#65533;Q";&#65533;X&#65533;_&#65533;&#65533;QH2&#65533;]&#65533;&#65533;&#65533;&#65533;s&#65533;!V&#65533;&#1301;&#65533;&#65533;V&#65533;&#65533;&#65533;&#65533;Q&#65533;&#65533;&#65533;%w;&#65533;&#1357;&#65533;s&#65533;&#65533;d&#65533;&#65533;&#65533;";&#65533;<;&#65533;t&#65533;&#65533;&#65533;&#1628;&#65533;t&#65533;&#65533;<N&#65533;:"&#65533;&#65533;&#65533;Q&#65533;&#65533;aBu&#65533;#&#65533;h&#65533;&#65533;@k&#65533;LaF&#65533;&#65533;&#65533;&#65533;&#65533;&#65533;2i&#65533;7,&#65533;+/&#65533;	93E&#65533;&#65533;&#1184;&#65533;&#65533;FY&#65533;~y&#65533;o!&#65533;V&#65533;2&#65533;B&#65533;7&#65533; &#65533;Q&#65533;&#65533;&#65533;&#65533;+@7&#1839;&#65533;&#65533;&#65533;&#65533;&#65533;&#65533;&#65533;&#65533;a&#65533;&#65533;&#1455;!&#65533;&#65533;M"&#65533;N&#65533;&#65533;\&#65533;&#65533;pu]]&#65533;+8&#65533;&#65533;-&#65533;Z&#1707;&#65533;&#65533;&#65533;!&#65533;&#65533;&#148;&#65533;{&#65533;-&#65533;&#65533;&#65533;&#65533;&#65533;&#65533;#&#65533;Q&#65533;8&#65533;!b zc&#65533;&#65533;&#65533;b&#65533;#&#65533;y&#65533;&#65533;&#65533;&#65533;w&#65533;{&#65533;&#65533;&#65533;&#65533;&#65533;p&#65533;&#65533;V&#65533;&#65533;&#65533;
V&#65533;v&#65533;&#65533;&#65533;&#65533;&#65533;&#1915;&#65533;&#65533;&#65533;&#65533;&#65533;&#65533;&#65533;g&#65533;&#65533;^U&#65533;&#65533;,&#65533;&#65533;&#65533;U57(Rg&#65533;&#65533;|&#65533;&#65533;1&#65533;c"&#65533;&#65533;"&#65533;M&#65533;&#65533;at  !y&#65533;&#65533;_k#&#65533;&#65533;&#65533;\&#171;&#65533;J"&#65533;&#65533;k&#65533;E&#65533;`&#65533;&#65533;&#65533;&#65533;&#65533;7&#65533;5&#65533;"N&#65533;X&#65533;&#65533;E&#65533;z&#65533;2&#65533;&#529;G&#65533;&#65533;&#65533;/D&#65533;"&#65533;&#65533;&#65533;&#65533;&#65533;I&#65533;4k&#1724;&#65533;&#65533;&#65533;&#65533;&#65533;v&#65533;la&#65533;cG&#65533;&#65533;&#65533;<&#65533;4&#65533;&#1189;Ka1D&#65533;&#65533;)&#1320;&#65533;&#65533;Je&#65533;&#65533;EZaqE&#65533;,&#1488;S&#65533;%&#65533;&#65533;&#65533;P&#65533;: &#65533;a&#65533;t&#65533; &#65533;PfA&#65533;&#65533;&#65533;&#65533;,&#65533;K&#65533;@Y&#65533;&#65533;&#65533;)K&#65533;2&#65533;`&#65533;&#65533;&#65533;4&#65533;	'`&#65533;KG^&#65533;P0&#65533;r&#65533;f&#3694;h&#65533;u&#65533;&#65533;}&#1836;4&#65533;&#65533;L@1&#65533;&#65533;&#65533;&#498;&#802;}t&#65533;N&#65533;&#65533;0&#65533;&#65533;&#65533;&#65533;rr(&#65533;&#65533;&#65533;p&#65533;;=&#65533;t&#65533;
^&#65533; &#65533;F@&#65533;pb&#65533;&#65533;="&#65533;~&#65533;!&#145;;F&#65533;8~D&#65533;&#65533;&#1487;@9&#65533;&#2041;&#65533;T&#65533;W9K	8BL2&#65533;_&#65533;9&#65533;&#65533;&#65533;&#65533;4&#65533;BEH&#65533;#
^&#65533;a&#65533;6&#65533;R&#65533;U&#65533;&#65533;Q&#65533;STa&#65533;&#65533;" =&#65533;5-&#65533;k4&#65533;VM&#65533;&#882;&#65533;\n&#65533;&#65533;&#65533;=k&#65533;%&#65533;i&#65533;,V&#65533;&#65533;&#65533;&#65533;&&#65533;&#65533;&#65533;&#65533;&#9401;&#65533;n&#65533;&#65533;XlT&#646;Zd&#65533;5A#CM &#65533;Bo&#65533;'&#65533;r&#65533;&#65533;&#65533;Z&#65533;&#65533;b&#65533;n&#65533;y&#65533;)$&#65533;'B"0&#65533;]v&#65533;&#65533;&#65533;&#65533;A1&#65533;&#65533;G&#65533;&#65533;w&#65533;{&#65533;Ud&#65533;}&#65533;V&#65533;&#65533;5&#65533;u&#65533;|&#65533;B&#65533;Pt&#65533;&&#65533;J"3g&#65533;@5&#65533;?&#65533;&#65533;$j&#65533;&#65533;&#65533;&#65533;TU$B&#22599; 9&#65533;I &#230;qm6&#65533;&#1105;&#65533;&#600;&#65533;jI&#65533;&#1284;_&#65533;lH+ &#65533;&#1329;5a&#65533;foz&#65533;&#65533;G&#65533;2&#65533;&#65533;&#65533;~Eo5&#65533;&#65533;&#65533;
&#65533;Fw&#65533;p&#65533;g&#65533;rN&#65533;&#65533;j&#65533;&#65533;F&#65533;&#65533;&#65533;&#65533;iW&#65533;@&#1401;&#65533;P&#65533;&#1601;&#65533;P&#65533; &#65533;&#65533;&#65533;&#65533;&#65533;&#65533;&#65533;&#65533;&#65533;!&#65533;&#1059;&#65533;&#65533;&#65533;&#65533;%X&#65533;I&#65533;&#65533;pJ&#65533;&#65533;&#65533;&#65533;7&#65533;4&#1274;5&#65533;&#65533;qP&#65533;&#65533;`HDH&#65533;&#65533;&&#65533;,"&#65533;OQe&#65533;&#65533;&#65533;&#65533;(kH&#65533;&#65533;&#65533;9)f&#65533;i:&#65533;&#65533;&#65533;&#65533;:v&#65533;&#65533;&#65533;&#65533;&#65533;d&#65533;o&#65533;&#65533;&#65533;4&#65533;H&#65533;&#65533;&#65533;&#65533;A&#65533;-h&#65533;&#65533;xH~&#65533;Oe\&&th!Y&#65533;?`&#65533;&#65533;l&#65533;&#1972;&#305;i{&#65533;&#65533;`&#65533;\&#65533;&#1687;&#65533;![&#65533;~+&#65533;b{&#65533;?h`.q&#65533;&#65533;'&#65533;&#65533;zq'&#65533;&#65533;&#65533;/&#65533;&#65533;&#65533;&#65533;&#65533;CA
&#65533;zU&#65533;&#65533;&#65533;&#65533;&#65533;P4_&#65533;&#65533;nTp|&#65533;+&#65533;(&#65533;&#65533;z&#65533;*&#65533;d&#65533;.h`&#65533;0!&#65533;&#1319;&#65533;&#65533;&#65533;&#65533;&#65533;!&#65533;&#65533;`O&#65533;&#65533;&#65533;/&#65533;T &#65533;&#65533;lM&#65533;&#65533;E&#65533; &#65533;W&#65533;&#65533; &#65533;&#65533;&#65533;&#65533;i&#65533; &#65533;&#65533;E&#65533;k&#65533;&#65533;fu&#65533;=&#1711;N&#65533;&#65533;#Hv&#65533;=&#65533;&#65533;9&#65533;&#65533;Y&#65533;t+X7nV&#65533;&#65533;&#65533;Lam}&#65533;&#65533;H&#65533;3q&#65533;&#65533;&#65533;ypB@&#65533;"&#65533;&#65533;DPN&#65533;&#65533;&#65533;&#65533;9&#65533;_&#65533;C Pd0&#65533;z!C&#65533;s&#65533;&#65533;Y&#65533;:I&#65533;9C&#65533;4jR&#65533;j&#65533;F2&#65533;&#141;,LA&#65533;&#65533;@B &#65533;\&#65533;?&#65533;&#65533;	&#65533;<b1&#65533;$(&#65533;&#514;&#65533;&#65533;(F1S&#65533;
&#65533;&#65533;` &#65533;8p^~&#65533;&#400;OL&#65533;$`lSi&#65533;&#1636;1Ws&#65533;^&#65533;&#65533;6/&#1037;Kh&#1426;&#65533;&#65533;F<&#65533;kP&#65533;#&#65533;&#65533;h@+Q&#65533;EJb@8&#65533;&#65533;9F6&#65533;&#65533;&#1168;&#65533;&#65533;5&#65533;p&#65533;1u&#65533;&#855;&#65533;&#347;0)kd&#65533;H &#65533;&#65533;&#65533;E&#65533;&#65533;&#65533;&#65533;T&#65533;&#65533;MP&#65533;&#65533;s`*_&#65533;&#65533;&#437;&#65533;< iH&#65533;&#65533;;&#65533;PO&#65533;&#65533;&#65533;&#65533;&#65533;&#65533;&#65533;&#65533;s&#65533;&#65533;&#1246;&#65533;/&#65533;&#65533;&#65533;s&#65533;qHy&#65533;3&#278;&#65533;$&#65533;&#65533;Gn&#1503;#2$&#65533;&#65533;&#1304;&#65533;&#65533;&#65533; PE&#65533;'&#65533;r")&#65533;IJPQU&#65533;\&#65533;&#1523;&#65533;,&#65533;m&#65533;i&#65533;!I&#65533;,&#65533;&#1604;J_&#65533;&#65533;I&#65533;&#65533;$s&#65533;n&#65533;O&#65533;})$&#65533;&#65533;d&#65533;&#65533;a&#636;&#65533;&#65533;&&#65533;d&#65533;C&#65533;&#65533;,.-AhQ&#65533;&#65533;F#CZM&#65533;7iV&#1496;&#65533;4iE&#65533;#iX&#65533;6a&#65533;@&#65533;&#65533;!&#65533;	+&#65533;N&#65533;&#65533; **&#65533; Ty'
&#65533;r&#65533;>&#846;+]yA&#65533;tG&#65533;&#65533;&#65533;&#65533;-&#65533;&#65533;&#65533;&#65533;(&#65533;&#65533;)H&#65533;&#65533;C&#65533;&#65533;! qH4C&#65533;)&#65533;&_&#65533;&#65533;Wk'&#65533;&#65533;&#65533;%B&#65533;AY&#65533;M&#65533;AT"&#65533;N2&#911;&#65533;y9&#65533;+&#65533;&#65533;&#65533; &#65533;&#65533;)$R&#65533;&#65533;\n&#1331;&#65533;*&#65533;j	Z4&#65533;&#65533;&#65533;x&#65533;^&#65533;&#65533;d?2&#65533;L&#65533;&#65533;+&#65533;&#65533;e&#65533;E&#65533;&#65533;&#65533;Vm^&#65533;#&#65533;@&#65533;&#65533;&#65533;&#65533;d&#65533;&#1185;ENV@&#65533;y&#65533;&#65533;&#65533;m3&#65533;4&#65533;`&#65533;9[M&#65533; J&#65533;&#65533;&#65533;&&#65533;G&#65533;@&#65533; Q.&#65533;&#65533;S&#65533;&#65533;&#65533;&#65533;&#65533;`&#65533;&#643;&#65533;&#65533;m0<&#65533;&#543;&#65533;&#65533;B&#981;&#65533;&#65533;&#65533;+H&#65533;H&#1965;f@.I&#65533;v&#65533;&#65533;&#65533;&#65533;%3q&#65533;p&#65533;&#65533;&#65533;&#65533;3&#65533;y5w&#65533;&#65533;&#65533;
XA&#65533;KU&#65533;&#65533;H&#65533;&#65533;#&#65533;&#65533;&#65533;?>A&#65533;[Z&#65533;&#65533;;s4&#65533;&#65533;&#309;&#65533;&#65533;e&#65533;&#65533;&#1414;&#65533;#&#65533;]-eA&#65533;&#1680;Lx&#153;&#65533;&#65533;&#65533;h&#65533;&#65533;&#65533;9&#65533;&#65533;k&#65533;&#65533;uE&#65533;1e&#65533;&#65533;&#65533;&#65533;&#65533;@&#65533;y9UnU&#65533;&#760;$/&#65533;&#65533; &#65533;&#65533;w&#1347;n&#65533;&#65533;&#65533;&#65533;y&#65533;4/&#65533;UOI&#65533;Wv&#65533;&#65533;&#65533;L&#65533;s^&#65533;&#65533;V?&#185;&#65533;&#65533;)&#65533;~&#65533;&#65533;&#65533;<&#65533;&#65533;&#65533;c&#65533;8CR2&#17772;&#65533;|n&#65533;O=&#65533;&#65533;P&#65533;J&#65533;`Hr>R&#65533;&#65533;0!&#65533;&#65533;o&#445;&#65533; &#65533;z&#65533;&#65533;&#65533;&#65533;&#65533;&#1509;&#65533;E&#65533;.&#65533;&#65533;&#65533;&#65533;l&#65533;&#65533;&#65533;&#65533;}t1&#65533;&#65533;g&#65533;(i'usV&#65533;&#65533;&#65533;&#1745;&#65533;Eh"2)&#65533;&#285;	&#65533;:&#65533;RURUH9&#65533;"&#65533;F~&#65533;y&#65533;&#65533;&#65533;&#65533;&#65533;q&#65533;&#65533;&#65533;-&#65533;&#65533;le&#65533;&#65533;P&#65533;&#1569;&2:e&#65533;&#65533;&#65533;&#1838;	&#65533;&#65533;&#65533;9&#65533; x&#65533;vP&#65533;h&#65533;&#65533;&#65533;&#65533;&#65533;^&#65533;O&#65533;
&#65533;&#65533;&#65533;&#65533;&#65533;4&#65533;0_hG&#65533;&#65533;[&#65533;&#65533;&#65533;hY&#65533;HN&#65533;d&#65533;&#65533;R-&#65533;<&#65533;&#65533;x&#65533;ql&#65533;mC;&#65533;&#65533;&#65533;&#1554;&#871;&#65533;4G&#65533;,&#65533;1&#65533;i&#65533;&#65533;&#65533;"Y&#65533;&#65533;&#65533;&#272;&#65533; C&#65533;0&#65533;&#65533;&#65533;j&#65533;&#65533;&#65533;M&#65533;&#65533;&#65533;&#65533;&#65533;I&#65533;&#65533;|&#728;j&#65533;&#65533;&#65533;&#65533;9>1n&#65533;;&#65533;&#65533;&#65533;):&#65533;X&#65533;&#65533;&#65533;&#1253;&#65533;&#65533;<|&#65533;G&#65533;q&#65533;yMf&#65533;&#65533;L9&#65533;&#1722;&#65533;&#65533;&#65533;r&#65533;&#65533;&#65533;0&#65533;iM*&#65533;4&#65533;#l&#65533;4&#65533;0&#65533;&#65533;2&#65533;&#65533;_&#65533;s&#65533;&#41495;
m$&#65533;H&#65533;!AT&#65533;&#65533;&#65533;&#65533;M&#65533;&#65533;&#65533;II&#65533;&#65533;&#65533;&#65533;Kzp&#26230;&#65533;l&#65533;&#65533;#&#65533;6=&#65533;&#65533;&#65533;]&#65533;&#65533;&#65533;&#65533;^&#65533;]&#65533;&#65533;(&#65533;7l&#65533;&#65533;&#65533;&#65533;)B&#65533;n+&#65533;&#925;]{&#65533;&#65533;&#65533;WO&#65533;OX~A&#65533;!C&#65533;&#65533;&#65533;&#65533;)'&#65533;&#65533;G&#357258;&#65533;&#65533;$>&#65533;& &#65533;&#65533;~:&#65533;!I 
&#65533;&#65533;_a&#65533;&#1807;9T=r:%&#65533;&#65533;[ [U&#65533;&#65533;&#65533;X[p&#65533;xw&#65533;&#65533;&#65533;&#65533;&#65533;&#65533;d+&#65533;&#65533;-&#65533;_&#65533;i"c&#65533;'cj&#65533;&#65533;hh&#65533;w&#65533;GZ&#65533;&#65533;b{6&#65533;&#65533;RrG[&#65533;&#65533;kG&#65533;&#65533;}fQI&#1025;&#65533;I&#65533;v"H&#65533;&#65533;z&#65533;P
&&#65533;P&#65533;&#65533;u&#1026;&#65533;@	2&#65533;4Q&#65533;Pr&#65533;9X&#65533;&#65533;&#65533;$^&#65533;&#65533;&#65533;Bb&#65533;7&#65533;&#65533;&#65533; p&#65533;&#65533;&#65533;&#65533;)&#65533;"T&#65533;|&#65533;&#65533;&#65533;&#65533; &#65533;&#453;^&#65533; &#65533;&#65533;e(z+}&#65533;v^ -'GF_&#65533;,&#65533;aG&#65533;G&#65533;6#&#65533;&#65533;=&#65533;&#65533;w&#65533;1&#65533;!aZ?&#65533;&#65533;&#65533;P0q&#65533;&#65533;,&#65533;PfR&#65533;Q&#65533;&#65533;5&#65533;&ygF&#65533;j&#65533;&#65533;7&#65533;&#65533;bS`H|&#65533;Q&#65533;&#65533;&#65533;&#65533;&#65533;Q&#65533;&#65533;`&#65533; a&#65533;X&#65533;&#65533;S&#65533; cf[bd,&#65533; b&#65533;&#65533;7$&&#65533;IA&#65533;"1	&#65533;E&#65533;0r7&#65533;&#65533;&&#65533;&#65533;0T &#65533;A&#65533;&#65533;&#65533;&#65533;&#1028;&#65533;h&#65533;&#1028;  &#65533;&#65533;&W@&#65533;&#1704;&#65533;&#65533;&#65533;&#65533;&#1736;&#65533;&#1101;&#1976; &#65533;&#65533;&#65533; &#65533;&#65533; &#65533;8&#65533;xW&#65533;&#65533;&#65533;&#65533;0G&#65533;$&#65533;&#1623;	^X O`&#65533;&#65533;&#322;.&#65533;&#65533;&#65533;&#65533;&#65533;h&#65533;"&#65533;&#65533;(v&#65533;&#1547;*g&#65533;&#65533;o&#65533;&#65533;a'x!U&#65533;34B%Y&#65533;&#65533;&#65533;&#65533;&#65533;&#65533;sc&#65533;0&#65533;&#65533;&#65533;=&#65533;&#65533;=&#65533;&#65533;+#9j&#65533;> &#65533;F&#65533;(&#65533;&#65533;a&#65533;&#65533;b4&#65533;F&#65533;lxb&#65533;uY&#65533;(b&#65533;Ubip&#65533;&#65533;B&#65533;&#65533;&#65533;J&#1604;h`&#65533;O	&#65533;&#65533;&#65533;K9&#65533;&#65533;x*&#65533;&#65533; &#65533;&#65533;&Df&#65533;\&#65533;&#65533;&#65533;V&#65533;|F&#65533;P(&#65533;&#65533;If&#65533;7Q&#65533;mZ&#1551;&#65533;4AP&#65533;0&#65533;y&#65533;Hhr{&#65533;7^0&#65533;&#65533;&#65533;Y&#65533;&#65533;&#65533;R&#65533;&#65533;%f&#65533;&#65533;[&#65533;&#65533;j36'&#65533; &#65533;&#65533;R&#65533;&#65533;&#65533;&#65533;&#65533;xM&#65533;&#65533;&#65533;c&#65533;&#65533;J&#65533;&#65533;X&#65533;%v&#65533;?&#65533;T%	&#65533;wQO&#65533;&#65533;'&#65533;)&#65533;&#65533;++B%&#65533;CX5&#65533;$&#65533;R&#65533;FiD&&#65533;QB&#65533;'&#65533;,.&#65533;&#65533;(rF&#1611;&#65533;&#65533;&#65533;G&#65533;(&#65533;&#65533;&#65533;&#1512;&#65533;&#65533;@&#65533;&#65533;I&#65533;G&#65533; q"&#65533;H T&#65533;&#65533;&#65533; &#65533;4ar&#65533;&#65533;&#65533;&#65533;7&#65533;&#65533;  &#65533;P&#65533;H&#65533;&#65533;I&#65533;&#65533;X&#65533;&#65533;&#65533;H&#65533;&#9796;SM&#65533;&#65533;a&#65533;S &#65533;	&#65533;&#65533;}&#65533;&#65533;X&#65533;5&#1120;q&#65533;&P&#65533;&#65533;&#65533;I&#65533;Y&#65533;&#65533;&#65533;IN&#65533;&#65533;`&#65533;&#65533;&#65533;J&#65533;4a&#65533;b3-&#65533;Y&#65533;+&#65533;&#65533;pi&#65533;$aK&#65533;+&#65533;&#65533;&#65533;&#65533;&#65533;&#65533;&#65533;x&#65533;a&#65533;)W&#65533;7&#65533;&#65533;&#65533;3v3&#65533;&#65533;&#65533;&&&#65533;#!	H&#65533;m&#65533;ac&#65533;!>s&#65533;Z&#65533;j&#65533;`&#65533;&#65533;7&#1125;&#65533;&#65533;<&#1681;&#65533;&#65533;>&#65533;&#65533;cy&#65533;G&#65533;I69&#65533;	&#65533;y,i0	F9&#65533;&#65533;&#65533;&#65533;	&#65533;q&#65533;&#65533;&#65533;&#65533;&#65533;%&#65533;&#728;&#65533;u9&#65533;H&#65533;&#65533;&#588;&#65533;8&#65533;&#65533;)&#65533;&#1540;&#200;&#65533;ZT&#65533;	&#65533;&#65533;&#65533;&#65533;&#1695;!&#65533;&#65533;&#65533;&#65533;D&#65533; &#65533; Q&#65533;&#65533;Y&#65533; Q&#65533;4a&#65533;z&#65533;S)\&#65533;8&#65533;Q&#65533;&#65533;&#65533;&#65533;&#65533;&#65533;&#65533;&#241;}#q&#65533;p&#65533;p&#65533;&#65533;&#65533;&#65533;&#65533;&#65533;&#65533;&#65533;D_&#65533;&#65533;dX b&#65533;&#65533;&#442;&#65533;JJ&#890944;
&#65533;&#65533;r7&#65533; v60&#65533;&#65533;x &#65533;z '&#65533;7fC4I&#65533;u#]&#65533;&#65533;A&#65533;&#65533;$hI&#328;&#65533;S&#65533;yQ&#65533;&#65533;=&#65533;)&#65533;&#65533;$Gd&#65533;+1&#65533;W&#65533;h&#65533;3&#65533;&#65533;&#65533;)&#65533;$i7&#65533;&#1315;JR&#65533;<VZ~G&#65533;&#65533;&&#65533;&#739;+&#65533;-&#65533;Ij&#65533;&#65533;3&#65533;&#65533;&#65533;I&#65533;B&#65533;#w,&#65533;&#65533;&#65533;I&#65533;*&#65533;&#65533;&#65533;&#65533;9&#65533;&#65533;h&#65533;&#65533;&#65533;I}i&#65533;x&#65533;&#65533;&#65533;X&#65533;
&#65533;)&#734;|C&#65533;&#65533;&#65533;&#65533;&#1631;&#65533;H&#65533;&#65533;+[&#65533;&#648;&#65533;+&#65533;&#65533;&#65533;&#40141;j&#65533;ZO&#1642;b&#65533;&#65533;:&#65533;"&#65533;&#65533;~&#65533;&#65533;TY&#65533;&#1224;"&#65533;i&#65533;&#65533;X&#65533;*r&#65533;S&#1768;&#65533;Z}q&#65533;&#65533;Q&#65533;&#65533;&#1577;m+&#65533;&#65533;Z &#65533;*&#65533;qK&#65533;g&#65533;&#65533;&#65533;d&#65533;&#65533;c&#567;&#65533;&#65533;&#65533;  &#65533; &#65533;&#65533;&#65533;6q&#65533;&#65533;+&#65533;R&#65533;"UK&#65533;&#65533;&#65533;&#65533;&#65533;&#65533;-&#65533;&#65533;w&#1670;&#65533;z&#65533;&#65533;&#65533;&#65533;r'&#65533;&#65533;&#65533;pQ&#65533;b&#65533;&#65533;&#65533;q&#65533;F&#65533;Qj&#65533;C6&#65533;x?6[&#65533;,P&#65533;5&#65533;&#65533;&#65533;&#65533;&#65533;&#65533;&#65533;&#65533;&#65533;qW6&#65533;&#65533;&#65533;?&#65533;r&#65533;c&#65533;$&#65533;Gx3&#65533;6&#65533;&#65533;&#65533;-&#65533;&#65533;,&#65533;6&#65533;&F&#65533;&#65533;x&#39360;&#65533;&#65533;&#40540;wz&#65533;H&#65533;+K&#65533;&#65533;Y&#65533;z9&#65533;&#48862;&#65533;&#65533;s	&#65533;0&#65533;&#65533;&#65533;&#65533;&#65533;y&#65533;&#65533;z&#65533;!A&#65533;&#65533;&#1704;]kk$1&#65533;&#65533;&#65533;QI&#65533;&#65533;&#65533;&#65533;&#692;`K&#65533;&#65533;J&#65533;_I&#65533;*&#65533;k&#1320;&#65533;&#34358;&#65533;j&#65533;&#65533;*WP}&#65533;w&#65533;4&#65533;&#65533;&#673;&#65533;&#65533;&#65533;&#65533;&#65533;t+&#65533;&#65533;x&#65533; &#65533;&#65533;&#65533;&#65533;&#65533;7&#393691;&#65533;&#65533;&#65533;&#65533;&#587;&#65533;`&#65533;&#65533;er%&#65533;&#65533;&&#65533;&#65533;%&#65533;&#65533;&#65533;b&#65533;5&#65533;nJK&#65533;&#65533;HQ&#65533;&#65533;:4&#65533;&#65533;1B&#65533;&#65533;T7&#65533;&#65533;&#65533;+&#65533;&#65533;&#65533;AI&#65533;&#65533;[<4:&#65533;6\,?&#65533;q$&#65533;&#65533;3ra%&#65533;&#65533;&#65533;_&#65533;=&#65533;&#65533;&#65533;B&#65533;?W&#65533;&#65533;j&#1489;\,&#65533;R
Oy&#65533;&#65533;&#315;&#65533;&#65533;@&#543;&#65533;X&#65533;Q&#65533;{&#65533;$&#65533;H&#65533;&#65533;5&#65533;&#65533;&#65533;{
&#65533;&#65533;&#65533;&#65533;}&#65533;&#65533;&#65533;I&#65533;&#65533;{&#65533;&#65533;;&#65533;&#65533;n&#65533;&#65533;f	&#65533;&#65533;&#65533;&#65533;Z&#65533;&#65533;)&#65533; &#65533;&#65533;&#65533;&#1629;&#65533;&#65533;&#65533;L&#65533;&#65533;K&#65533;&#65533;&#65533;:&#65533;&#65533;&#65533;&#65533;|&#65533;&#65533;&#65533; &#65533;Z&#65533;&#65533;x&#65533;&#65533;&#65533;!q&#65533;&#65533;&#65533;&#65533;&#65533;&#65533;l&#65533;&#65533;&#65533;&#65533;&#65533;&#65533;&#65533;&#65533;&#65533;&#65533;&#65533;L&#65533;/\&#65533;h&#65533;&#65533;&#65533;,&#65533;&#65533;&#65533;Wp&#65533;&#65533;&#65533;&#65533;4&#65533; &#65533;&#65533;t&#65533;&#65533;(r#&#408;&#65533;4&#65533;&#65533;U&#65533;"Q4&#65533;&#65533;&#65533;&#65533;R)&#65533;&#65533;J&#65533;PjcXj>&#65533;a&#65533;?&#65533;&#65533;&#65533;&#65533;&#65533;\%-X&#65533;&#65533;&#65533;F&#65533;?&#65533;Gs&#65533;&#65533;$amj	&#65533;=-&#65533;&#65533;&#65533;&#65533;61 &#65533;&#65533;&#65533;-&#65533;6&#65533;&#65533;&#65533;&#65533;!9&#65533;&#65533;[=&#65533;&#65533;E&#65533;&#65533;:&#65533;Y&#65533;	&#65533;Z&#65533;&#65533;R&#65533;&#65533;&#65533;z&#65533;&#65533;x&#65533;9L&#65533;&#65533;&#65533;&#65533;&#65533;1&#65533;|&#65533;	,&#65533;&#65533;&#65533;`9&#65533; &#65533;"&#65533;|&#1308;&#65533;&#65533;L+&#65533;G&#65533;&#65533;&#65533;&#1640;&#65533;)&#65533;&#65533;&#65533;I&#65533;&#65533;&#65533;V;&#65533;&#65533;&#65533;I&#65533;&#65533;a&#65533;L&#65533;&#65533;&#65533;&#65533;&#65533;&#489;&#65533;&#1656;Sk&#65533;^&#65533;&#65533;&#65533;&#65533;g;&#65533;(&#811; &#65533;&#1655;&#65533;&#65533;y-&#65533;u&#65533;_&#65533;&#65533;
3,&#65533;4&#1094;&#65533;&#65533;Y&#65533;	&#65533;+&#65533;-&#1090;&#65533;&#65533;yp&#65533;+&#65533;&#65533;u-&#65533;&#340;7$w5F3&#65533;r&#65533;^J&#65533;Qc&#65533;&#65533;%r&#1106;5v&#65533;&#65533;&#65533;{&#65533;&#65533;-&#65533;\&#65533;e&#65533;&#65533;&#1874;g&#65533;)O&#65533;&#65533;&#65533;~'&#65533;&#65533;&#65533;&#65533;:&#65533;&#65533;&#65533;Zq&#46250;)&#1165;6&#65533;#*fc&#65533;4&#65533;&#527;&#65533;P&#65533;&#65533;,&#65533;&#65533;{zY&#65533;U&#65533;&#65533;9&#65533;L&#65533;&#65533;&#65533;&#734;ni&#65533;&&#65533;}&#65533;&#65533;
&#65533;&#65533;
&#65533;*&#65533;&#65533;&#65533;7&#65533;&#65533;z&#65533;&#65533;&#65533;C&#65533;&#65533;&#65533;9&#65533;&#797;C{&#65533;&#65533;&#65533;	&#65533;&#65533;&#65533;&#65533; &#65533;&#65533;&#65533;&#65533;Z&#65533;l&#65533;p]&#65533;$1&#65533;|-_&#1541;3&#65533;&#65533;&#65533;&#65533;&#65533;!&#1120;{&#65533;&#65533;&#65533;&#65533;H&#65533;&#65533;
&#65533;&#65533; &#65533;&#65533;&#65533; &#12555;&#65533; &#65533;	0&#65533;&#65533;&#65533; (&#1935;#&#1739;&#65533;:&#65533;&#65533;*W&#65533;i&#65533;&#223;&#65533;Z&#65533;&#65533;&#65533;4F&#65533;~&#65533;$-cc&#65533;:&#65533;&#65533;&#65533;&#65533;&#1191;9&#65533;&#65533;&#65533;&#65533;-?	&#65533;%rd?&#65533;&#65533;,o&#65533;P&#65533;&#1498;zHI-&#65533;&#65533;Ky<&#65533;&#65533;&#65533;&#65533;&#65533;B&#65533;&#65533;d&#65533;&#65533;V&#65533;&#65533;&#65533;&#65533;&#65533;&#65533;^&#65533;&#65533;l>&#1915;"&#65533;&#65533;"]&#65533;P`T*&#65533;[j&#65533;Q*&#65533;mc&#65533;&#65533;c&#65533;9&#65533;-&#65533;&#65533;wG&#65533;&#65533;&#65533;&#65533;#Gt&#65533;&#65533;&#65533;&#1158;&#65533;&#65533;&#65533;+u&#65533;&#65533;w*&#65533;&#1697;&#65533;&#65533;&#65533;&#296;&#65533;&#65533;&#65533;+&#65533;&#65533;7&#65533;&#1732;&#65533;&#65533;&#65533;=&#65533;&#598;
&#644;&#680;&#65533;&#65533;&#65533;\&#65533;&#65533;&#65533;o=&#65533;&#65533;&#65533;&#65533;&#65533;&#65533;(&#888;&#65533;}&#364;\&#65533;g[&#65533;3&#65533;&#65533;&#65533;&#65533;w&#65533;&#65533;&#65533;&#65533;&#65533;'&#65533;&#65533;d&#65533;&#65533;!&#65533;&#65533;&#65533;&#65533;*&#65533;&#65533;&#65533;&#65533;&#65533;&#65533;&#65533;
#&#65533;&#65533;n5.&#65533; P&#65533;&#65533;P&#65533;[&#65533;&#65533;pP &#65533;&#65533;n&#65533;N&#65533;nHr6-&#65533;K&#65533;&#65533;,&#65533;e.v&#65533;tcp&#65533;VF+&#65533;&#65533;&#65533;N&#65533;_&#65533;u&#65533;p%&#65533;&#65533;&#65533;"&#65533;&#65533;&#65533;&#65533;&#65533;&#65533;&#1109;&#65533;G&#65533;&#65533;&#65533;&#65533;&#65533;A&#65533;X&#65533;&#65533;&#65533;h&#65533;&#65533;bP&#65533;&#65533;Ea&#65533;`&#65533;a?&#65533;-K&#65533;	&#65533;&#65533;	&#65533;jg&#65533;&#65533;	E_&#65533;=&#65533;&#65533;&#65533;&#65533;1&#65533;&#65533;&#65533;@&#65533;&#65533;!FYY &#65533;R&#65533;&#65533;&#65533;u&#65533;&#65533;G9&#65533;&#65533;&#65533;&#65533;^&#65533;HQ&#65533;ih&#65533;&#65533;&#65533;&#65533;&#65533;	 &#65533;&#65533;&#65533;&#65533;.o&#65533;&#65533;|3&#65533;&#65533;&#65533;&#65533;&#65533;&#65533;&#45430;&#65533;|&#65533;&#65533;p&#65533;&#65533;k&#65533;&#65533;Y&#65533;&#65533;&#65533;&#65533;&#1467;l&#65533;&#65533;,&#65533;vM&#65533;W&#65533;&#65533;&#65533;z=&#65533;&#65533;<&#65533;&#65533;&#65533;&#433;}3&#65533;&#786;&#65533;&#65533;&#65533;&#65533;&#65533;&#65533;&#65533;l}q{}o&#65533;[&#65533;&#1707;3&#65533;}&#65533;&#65533;&#65533;&#65533;&#65533;&#65533;n&#65533;9Q&#65533;Ly&#65533;&#65533;&#65533;&#65533;&#65533;&#65533;O&#65533;~&#65533;&#65533;&#65533;&#65533;&#65533;&#65533;/~&#65533;&#65533;&#65533;"!&#65533;&#65533;&#65533;20&#65533;&#65533;p&#65533; &#65533;&#65533;0$p$&#65533;&#65533;$&#65533;&#65533;&#65533;&#65533;#&#65533;&#65533;/&#65533;a
&#65533;v&#65533;&#65533;&#65533;&#65533;&#65533;(&#65533;&#65533;0&#65533;O&#65533;&#65533;&#65533;<&#65533; Ab&#65533;&#65533;rPL&#65533;&#65533;o&#65533;&#65533;&#65533;H<&#65533;&#65533;h&#1739;=$&#65533;J&#65533;&#65533;D&#198;4 yI&#65533;Q&#65533;H&#65533;%M&#65533;D&#65533;R&#65533;J&#65533;-]&#65533;&#65533;S&#65533;L&#65533;5m&#65533;&#281;S&#65533;N&#65533;=}&#65533;T&#65533;P&#65533;	K9I(&#65533;&#65533;R&#65533;y&#65533;hH&#65533;a&#65533;mc&#65533;&#65533;q&#65533;&#65533;&#65533;"&#65533;r&#65533;&#643;&#65533;&#65533;iF&#65533;@&#65533;a &#65533;1&#65533;&#65533;h&#65533;T&#65533;&#65533;&#65533;&#65533;&#65533;6&#65533;0&#65533;&#65533; k	a&#65533;G&#65533;.	w)&#65533;1&#842;&#65533;&#65533;?&#65533;Y&#65533;d&#661;-_&#412;Y&#65533;f&#65533;&#65533;DN +&#65533;jR&#65533;'H&#65533;H&#65533;&#65533;KU&#65533;f&#65533;zB&#65533;&#65533;W&#65533;muY&#65533;w&#65533;3&#65533;&#65533;&#65533;\k_&#65533;&#65533;&#65533;.D&#65533;/0R e&#65533;_&#65533;&#65533;&#65533;P&#65533;1a&#65533;&#65533;8^&#65533;x&#65533;&#65533;&#863;G&#65533;~g&#65533;z&#65533;&#65533;&#65533;&#65533;&#65533;&#1142;ib9&#65533;Nq&#65533;6&#65533;&#65533;6&#65533;?&#65533;&#65533;&#65533;&#65533;&#65533;H&#65533;&#55271;
&#65533;!&#65533;&#65533;/&#65533;m&#65533;&#65533;&#65533;&#65533;&#65533;&#65533;&#65533;RI(0&#65533;^8#&#65533;j$$&#65533;ND1EWd&#65533;E_&#65533;l&#65533;e8&#65533;Q&#65533;
l&#65533;
G &#65533;&#65533;O&#65533;&#65533;Hm&#65533;&#65533;#&#65533;:2&#65533;&#65533;T&#65533;&#65533;&#65533;%&#65533;a&#65533;&#65533;:&#65533;&#65533;&#65533;&#65533;&#65533;*&#65533;&#65533;&#65533;&#65533;.&#65533;&#65533;*!PR&#65533;&#65533;C#&#65533;&#65533;9&#65533;&#65533;aF7&#1988;3N9&#31027;N&#65533;&#65533;&#65533;(pX&#65533;$&#65533;L&#65533;&#452;FL,K&#65533;&#65533;C&#65533;&#65533;&#589;LI&#65533;&#65533;Zh&#65533;&#65533;jkP&#65533;
&#65533;&#65533;Z&#65533; &#65533;&#65533;&#65533;*&#65533;&#65533;Z&#65533;&#1038;#6&#65533;d&#65533;UW_&#65533;5VY&#65533;&#65533;Qj*&#1478;&#65533;		|&#65533;&#65533;&#65533;`}&#303;&#65533;&#65533;
&#65533;J&#1202;:&#65533;&#65533;m&#65533;3&#65533;J&#65533;&#65533;,k&#65533;&#65533;F&#65533;&#65533;9&#65533;T&#65533;&#51498;%&#65533;&#65533;8&#65533;OQ&#23060;&xo
*f&#65533;7^y&#31095;^77&#65533;g&#65533;&#65533;&#65533; &#65533;&#65533;&#65533;F&#65533;7!&#65533;G*&#65533;~Ex&#65533;&#65533;&#65533;&#65533;&#1282;&#65533;&#65533;&#65533;&#65533;&#65533;&#65533;j&#65533;G&#65533;r&#65533;&#65533;&#65533;I &#65533;m&#65533;&#744;:&#65533;(&#65533;&#65533;&#65533;&#65533;R)&#65533;&#65533;&#65533;|t&#29700;&#65533;&#65533;7f&#65533;g&#65533;&#65533;f&#65533;&#65533;&#65533;w&#65533;[&#65533;&#65533;,&#65533;Lcr&#1045;&#65533;EXXa=Xh&#65533;&#65533;&#65533;?&#65533;<AG&#65533;4^&#65533;-&#65533;&#65533;<&#65533;&#65533;T&#65533;9&#65533;&#65533;&#65533;&#65533;&#65533;X&#65533;f&#65533; X &#65533;&#65533;&#1990;;n&#65533;&#65533;u&#65533;YF&#65533;E1&#65533;x*6&#65533;&#65533;`&#65533;$	~&#65533;&#65533;&#65533;&#65533;*&#457;&#65533;&#65533;&#65533;!@-&#65533;&#65533;*&#65533;$&#65533;&#65533;X&#65533;$&#65533;&#65533;#R	!jHf&#65533;	&#65533;hw&#65533;i&#65533;&#65533;=v&#65533;g&#65533;]<i&#65533;&#65533;&#65533;&#277;&#65533;X&#65533;}l&#65533;&#65533;T^&#65533;&#65533;R&#65533;&#65533;&#65533;&#65533;8&#65533;)JS
}&#65533;&#65533;&#65533;&#65533;d&#65533;&#65533;7&#65533;&#65533;PG&#65533;&#65533;6Z&#65533;&#65533;'&#65533;&#65533;=}&#65533;&#65533;g&#65533;}&#65533;&#65533;Q&#1874;^&#65533;
R&#65533;{mH&#1041;&#65533;_&#65533;!&#65533;&#65533;U-W&#65533;&#65533;o&#65533;&#65533;V&#65533;&#65533;&#65533;Ts/&#65533;_&#65533;N&#65533;D&#65533;M&#65533;&#65533;&#65533;&#65533;x&#65533;&#65533;	&#65533;NC4&#65533;0T&#65533;&#65533;r_
U&#65533;B&#65533;Gi&#65533;&#65533;&#65533;&#65533;&#65533;&#65533;Y&#65533;hE&#65533;&#65533;&#65533;Db&#65533;&#65533;L:&#65533;&#65533;&#65533;&#65533;&#65533;
	&#65533;&#1266;2&#65533;&#65533;7 &#65533;N&#65533;M?w&#65533;&#65533;*,&#65533;ua&#65533;&#65533;;Z8F2&#65533;&#1100;s
&#65533;F&#65533;M&#65533;&#65533;z&#65533;&#65533;&#65533;dP&#262;&#65533;pP&#314;O&#65533;LB<&#65533;&#65533;&#65533;&#65533;&#65533;&#65533;&#65533;8b@&#65533;&#65533;&8~&#65533;T&#65533;&#65533;&#65533;5&#65533;ol7@&#65533;&#65533;q&&#65533;y&#65533;x`&#65533;G#&#65533;f&#65533;&#65533;p&#65533;&#65533;;c&#65533;(E9JR&#65533;'N&#1024;H<i>l(!b&#65533;&#65533;F"x&#65533;&#65533;&#65533;$&#65533;&#735;&#65533;8&#65533;9&#65533;	2!UPSr&#65533;k&#1382;*&#65533;&#65533;&#65533;&#65533;&#1209;&#65533;t&#65533;3GB:}&#65533;=&#65533;&#65533;BBRYJnv&#1243;&#65533;&#65533;%R+U&#65533;O$:&#65533;&#65533;&#65533;r&#65533;&#2001;ux&#65533;Z&#65533;4&#65533;0&#65533;&#65533;B&#65533;&#65533;m&#11473;)I&#792;Y&#65533;&#65533;&&#65533;\&#65533;d5j&#65533;K&#65533;&#65533;&#65533; &#65533;&#65533;=&#65533;&#65533;&#1250;&#65533;hFQb&#65533;'&#65533;&#65533;&#65533;&#65533;GR&#65533;&#65533;&#65533;)P&#65533;HF&#65533;&#65533;Tu&#65533;sW&#65533;&#65533;<w&#65533;2&#65533;&#65533;0C&#65533;&#65533;&#65533;I&#65533;}>&#65533;0&#65533;t Q8.&#65533;&#65533;0H&&#65533;0&#65533;&#65533;&#65533;&!j&#65533;&#65533;l&#65533;Q&#65533;V&#1386;e&#65533;&#65533;&#65533;&#65533;;"&#65533;D`hH&#65533;&#65533;qD*H&#65533;&#65533;N&#65533;*<&#65533;&#65533;s*&#65533;&#65533;&#65533;8&#65533;&#65533;MUe&#65533;&#65533;)&#65533;&#65533;C&#65533;&#65533;&#65533;e&#65533;&#65533;T&#65533;2}d&#65533;Q&#65533;&#65533;&#65533;F RE&#65533;&#65533;&#65533;+&#65533;&#65533;|@&|0&#619;V&#1458;&#65533;]_&Jb"&#65533;2>A&#65533;&#65533;&#65533;C&#65533;&#65533;U&#65533;&#65533;&#65533;&#65533;K&#65533;&#65533;&#452;&#65533;&#65533;&#65533;rR^&#65533;&#65533;4 Thc&#65533;tjP&#65533;QY [0&#65533;&#65533;&#65533;4&#65533;	&#65533;&#65533;1&#65533;\&#65533;6&#65533;fA( I&#65533;P&#65533;sQE&#65533;&#65533;W4[
&#65533;$&#65533;I &#65533;&#65533;W6i&#65533;"&#65533;&#65533;
&#65533;&#65533;e&&#65533;&#65533;Dp6&#65533;&#65533;l&#65533;&#65533;&#1344;&#732;&#65533;_&#65533;&#65533;&#65533;^&&#65533;XU&#65533;&#65533;*&#65533;&#65533;&#65533;&#65533;Z&#65533;e
1&#65533;&#65533;&#65533;M&#65533;&#65533;3&#65533;S&#65533;F&#65533;&#65533;;&#65533;&#65533;zHS&#65533;&#65533;L&#65533;&#65533;&#17415;&#65533;K"&#65533;&#65533; &#65533;&#65533;o&#65533;U&#65533;bYUAjp&#65533;{&#65533;U(&#65533;&#1061;&#65533;&#65533;R&#65533;&#65533;&#65533;
&#65533;8 G}&#65533; !&#65533;&#65533;&#65533;&#65533;&#65533;+< &#25054;&#65533;&#576;&#65533;I&#65533;6&#65533;M&#65533;&#65533;<YQw&#65533;&#65533;_v&#65533;p&#65533;&#65533;A&#65533;&#65533;9$&#65533;C&#65533;L&#65533;&#65533;pJ&#65533;	A&#65533;T&#342;I&#65533;#&#65533;C&#65533;/9&#65533;"Nn/5&#65533;+&#65533;&#65533;d)&#65533;&#65533;hF&#65533;&#65533;&#65533;&#65533;q&#65533;Xulq&#65533;#&#65533;&&#65533;M	&#1872;9&#65533;&#65533;H&#65533;s&#65533;&#65533;"&#65533;#&#1607;&#65533;&#65533;&#65533;*"&#984;&#65533;&#65533;d(&#45127;0&#65533;Y'&#19533;&#65533;u&#65533;u&#1880;&#65533;&#65533;$cM
&#65533;&#65533;Sv6D&#856;&#65533;&#65533;o[&#65533;&#65533;&#65533;&#65533;&#1044;&#65533;t&#65533;&#65533;&#745;&#65533;D+&#65533;+&#65533;8'b&#65533;f&#65533;&#65533;&#65533;&#65533;&#65533;ow=nr&#65533;;']Ep&#65533;H&#65533;&#65533;$8:C&#65533;6&#65533;c&#65533;&#65533; 2vD&#65533;W2&#65533;$0b&#65533;jN&#65533;&#65533;Sl&#65533;yX&#65533;&#65533;&#65533;~&#1593;&#65533;&#65533;&#65533;&#65533;b&#65533;&#65533;:&#65533; dX0w&#65533;C&#65533; &#65533;&#65533;'H&#24292;a&#65533;U&#65533;&#65533;t&#65533;&#65533;&#65533;P&#65533;3p &#65533;Fs&#65533;&#65533;&#65533;&#65533;+&#65533;C&#1756;K&#65533;2 #>&#65533;&#65533;F&#65533;0&#65533;&#65533;&#65533;&#1615;&#65533;&#65533;&#247;k&#65533;`&#65533;@*&#65533;s&#65533;q&#65533;s&#65533;&#65533;&#65533;M&#65533;q&#65533;\&#65533;!?&#65533;n&#65533;&#65533;&#65533;&#65533;gg)Dm&#65533;'&#65533;&#65533;A&#65533;[&#65533;-&#65533;fd&#65533;&#65533;&#65533;.&#65533;I&#65533;A"&#65533;&#65533;Kj&#65533;&#2002;%&#65533;X?&#65533;S-tB0A2(;&#65533;x&#65533;?&#65533;@&#65533;-&d&#65533;\9&#65533;.&#65533;/$&#65533;	pH&#65533;+&#65533;'x]&#65533;[&#65533;&#65533;S&#65533;&#65533;&#65533;&#65533;C&#65533;"&#65533;'&#65533;	\&#65533;&#65533;&#1583;&#65533;&#65533;`&#65533;#~&#65533;zB&#65533;^Q&#65533;d_&#65533;A&#65533;9"z&#65533;&#65533;&#65533;&#65533;&#65533;RP&#65533;"<&#65533;&#65533; &#65533;&#65533;&#65533;\&#65533;&#65533;)&#65533;&#65533;?&#65533;&#65533;|&#65533;&#65533;&#65533;	i@C&#65533;&#65533;&#65533;`&#65533;&#65533;&#65533;&#65533;GB8&#1088;a&#65533;&#65533;&#65533;&#65533;&#65533;?D_&#65533;&#65533;&#65533;`&#65533;#&#65533;&#65533;7h &#65533;8&#65533;i&#65533;&#65533;&#65533;&#65533;&#1225;x &#65533;&#65533;*0x;&#65533;&#65533;&#65533;3&#65533;&#65533;&#1712;&#65533;&#65533;;e&#65533;&#65533;&#65533;H&#65533;&#65533;s&#65533;~&#65533;*&#65533;&#65533;,&#65533;&#65533;#y&#65533;k"&#65533;&#65533;&#65533;iJ&#65533;&#65533;
&#65533;&#65533;K&#65533;&#65533;&#65533;&#65533;N	|&#65533;=&#65533;&#65533;+E2E&#65533;&#65533;3&#65533;&#65533;&#65533;#O2&#65533;
&#65533;&#65533;0&#65533;C&#65533;M&#65533;&#65533;C8&#65533;&#65533;&#65533;( &#65533;&#65533;&#65533;,<C &#65533;
P%&#65533; .p&#1560;&#65533;&#65533; x9>0+ 	<l;&#65533;&#65533;D`&#65533;&#65533;+@+0&#65533;!&#65533;&#65533;&#65533;9p&#65533;_@&#65533;C&#65533;&#65533;,!P$!&#65533;&#65533;?&#65533;
&#65533;&#65533;&#65533;&#65533;&#715;&#65533;&#65533;C	&#65533;&#65533;&#65533; &#65533;&#65533;&#65533;M&#65533;&#65533;Z&#65533;&#65533;&#65533;&#65533;&#65533;&#65533;&#65533;9&#65533;&#65533;!&#65533;&#65533;&#65533;H8&#65533;&#198;&#65533;=l&#65533;)&#65533;&#65533;&#65533;&#65533;&#65533;R>@.&#65533; &#65533;&#65533;d@&#65533;F>&#65533;&#65533;A&#65533;&#65533;0	&#65533;&#65533;&#65533;= &#65533;	.&#65533;&#65533;X&#65533;(	""&#65533;"&#65533;&#65533;&#65533;&#65533;&#65533;&#65533;&#65533;@&#65533;&#65533;8&#65533;*&#65533;&#65533;&#65533;&#65533;&#65533;&#65533;&#65533;&#65533;&#65533;*&#65533;h&#65533;&#65533;R&#65533;&#65533;&#65533;&#65533;&#65533;&#363;&#65533;&#1543; &#65533;5&#65533;&#65533;&#65533;h&#1040;@qt&#65533;z&#65533;&#65533;&#65533;&#65533;%%TBx&#65533;(&#65533;&#65533;&#65533; K&#65533; &#65533;2p KP&#65533;L&#65533;V(&#65533;&#65533;4PP&#65533;T&#65533;&#1028;&#65533;&#65533;B-)&#65533;)&#65533;&#65533;&#65533;&#65533;C8&#65533;@Z&#65533;>&#65533;B$	CP&#65533;&#65533;&#65533;FB&#65533;&#65533;@&#65533;&#65533;&#65533;F&#65533;&#65533;Vhh&#582;XI&#65533; PPB&#65533;&#65533;&#65533;&#65533;vh&#65533;)Q&#65533;&#65533;&#65533;&#1544;0&#65533; 0&#65533;&#65533;&#65533;&#65533;&#65533;&#1800;YlJ&#65533;&#65533;&#65533;-a&#65533;a&#65533;J&#65533;&#65533;&#65533;!8-&#65533;BC&#65533; &#65533;&#65533;F&#256;&#65533;D&#65533;jl&#65533;0Mj&#65533;J&#65533;&#65533;J+&#65533;&#65533;&#65533;lL&#65533;&#65533;&#65533;(&#65533;@`&#65533;&#65533;=&#65533;d&#65533;S&#65533;2&#65533;(&#65533;&#65533;&#65533;u&#65533;&#65533;d&#65533;&#65533;,&#65533;&#65533;!	5&#65533;&#65533;iP6&#65533;"&#65533;&#65533;&#65533;(&#65533;% &#65533;&#65533;|&#65533;y&#65533;&#65533;P&#65533;x&#65533;&#65533;&#65533;X&#65533;&#65533;&#65533;#&#65533;)&#65533;&#65533;&#65533;&#65533;Z&#65533;}&#65533;&#65533;&#65533;&#65533;V1&#65533;&#65533;K&#65533;7&#65533;&#65533;&#65533;,D&#1324;F&#65533;&#65533;F&#65533;&#65533;&#65533;&#65533;&#65533;&#65533;\&#1284;&#65533;&#65533; &#823;kU&#65533;&`&#65533;&#65533;&#65533;&#65533;M>&#65533;&#65533;&#65533;&#65533;&#65533;&#65533;&#132;8JE&#65533;&#65533;4&#65533; O&#65533;n&#65533;E&#65533;&#65533; &#65533;?&#65533;&#65533;&#65533;O*Q&#65533;&#65533; &#65533;K&#65533;D &#65533; &#65533;&#65533;&#65533;(K&#65533; &#65533;!&#65533;y&#65533;HD(&#65533;&#65533;&#65533;J!&#65533;&#65533; &#1101;w &#65533;x&#65533;&#65533;&#65533;D&#65533;&#65533;&#65533;KK&#65533;K&#65533;Q#&#65533;(&#65533;R&#65533;&#65533;X`B&#65533;&#65533; &#65533;&#65533;
&#65533;V&#65533;B5E&#65533;&#65533;C&#65533;7&#65533;Fi$M&#65533;&#65533;&#65533;&#65533;&#65533;SM&#65533;&#65533;&#65533;9&#65533;!&#65533;+&#65533;?]&#979;&#65533;&#65533;&#65533;&#65533;&#65533;M )&#65533;&#65533;&#65533;_	&#65533;l&#65533;&#65533;B&#65533;&#65533;dk4	1&#65533;&#65533;&#65533;&#62017;P&#65533;&#942;&#65533;&#65533;&#65533;p1!&#65533;&#65533;.&#65533;&#65533;!&#65533;&#65533;&#65533;K*&#65533;&#65533;&#65533;&#65533;7&#65533;k:&#65533;@&#65533;MX&#65533;pd&#65533;*&#65533;&#65533;d&#65533;xQx&#65533;9&#518;P(
&#65533;$>@&#65533;&#65533;&#65533;k&#65533;c&#65533; &#65533;&#65533;k(sxh&#65533;f&#65533;&#65533;&#256;$&#65533;&#65533;08CO&#65533;&#65533;&#65533;T&#65533;! &#65533;0x&#65533;0&#65533;&#65533;&#65533;&#65533;Z&#65533;&#65533;Z&#65533; 
SK$ C 5&#65533;}'&#65533;&#65533;&#65533;&#65533;IT&#65533;&#65533;D&#65533;&#65533;_&#65533;&#65533;T&#65533;9&#65533;M&#65533;&#65533;&#65533;&#65533;0&#65533;K&#65533;C
0&#65533;&#65533;&#65533;K&#65533;&#65533;&#65533;&#65533;&#65533;hXH&#65533;`&#65533;	 V&#65533;G&#65533;GhM&#65533;\ &#667;&#65533;YMH&#65533;+&#65533;C&#65533;!@K  )&#65533;&#65533;&#65533;t&#680;F<%	&#65533;&#65533;&#1268;n	&#65533;&#65533;8&#65533;Y-	&#65533;0&#65533;M&#65533; qhd&#491;N,+>&#65533;KU9hL&#65533;Z&#65533;HU&#65533;&#65533;6D&#65533;&#65533;&#1587;m&#65533;&#65533;&#65533;&#65533;3&#65533;&#65533;I&#65533;&#65533;&#65533;X&#65533; X&#65533;&#65533;Z7QA&#65533;Z(&#65533;&#65533;&#65533;&#65533;F&#65533;@&#65533;&#65533; &#818;Zi&#65533;&#65533;i&#65533;&#65533;&#65533;&#65533;Vt@&#65533;&#1085;&#65533;l&#65533;@&0&#65533;k=&&#65533;V3&#65533;&#65533;l&#65533;&#65533;&#65533;L&#65533;&#65533;&#65533;&#65533;&#65533;&#65533;&#65533;&#65533;&#65533;R&#65533;
&#65533;&#65533;&#65533;3@0&#65533;l]&#65533;9&#65533;&#65533;P&#65533;DH&#65533;0 &#65533;&#65533;JT&#65533;&#65533;@&#65533;&#65533;&#65533;D&#65533;`&#65533;C&#65533;D&#65533;&#65533;U&#65533;&#65533;M&#65533;9&#65533;x^&#65533;u&#65533;9H&#65533;0V>0&#65533;O&#65533;&#65533;&#65533;&#65533;&#65533;&#65533;DH&#65533;(&#65533;&#65533;&#605;&#65533;&#65533;&#65533;&#65533;&#65533;&#65533;&#65533;&#601;l&#65533;&#65533;&#65533;&#1942;&#65533;&#65533;&#65533;x&#772;P&#65533;MtJ&#65533;&#65533;&#65533;&#65533;&#65533;&#65533;&#65533;A&#65533;&#65533;x&#65533;&#685;D&#65533;&#65533;&#65533;i&#65533;&#65533;&#65533;&#65533; &#65533;&#317;&#65533;	&#65533;B&#65533;&#65533;&#65533;&#65533;&#65533;&#65533;+w&#65533;&#65533;&#65533;&#65533;&#65533;&#65533;&#65533;p!`v&#65533;$!&#65533;&#65533;Xxc&#1587;6&#65533;&#65533;$&#65533;-h&#65533;%&#65533;0 "$&#65533;G&#65533;&#65533;&#65533;&#65533;8&#65533;;&#65533;[&#65533;&#65533;U&#65533;p&#65533;Z(9N&#65533; 
d&#65533;&#65533;
&#65533;jt&#65533;l&#65533;Kw&#65533;3(^&#65533;&#65533;f&#65533;h&#65533;&#65533;&#1345;;&#65533;V=^3 &#65533;&#65533;_&#65533;P,%d&#65533;ux&#65533;T&#65533;K&#65533;&#65533;&#65533;&#65533;x}&#65533;&#65533;&#65533;&#65533;&#65533;&#65533;&#65533;O&#65533;&#65533;0&#65533;(&#65533;P&#65533;H&#65533;e|&#65533;&#65533;&#65533;&#65533;&#65533;&#65533;H&#65533;D8u&#65533;&#65533; @ (	T&#65533;_\ C&#65533;&#241;&#65533;&#65533;D e|&#65533;&#65533;&#65533;&#65533;&#65533;&#65533;&#65533;kx&#65533;9&#65533;&#65533;%&#65533;&#65533;]&#65533;R&#65533;&#65533;;&#65533;S;5Mk&#65533;&#65533;;&#65533;&#65533;&#65533;&#65533;n&#65533; F&#65533;1f&#65533;Tp&#65533;&#65533;<T&#65533;&#65533;&#65533;&#65533;@&#65533;&#65533;#&#65533;&#65533;F&#65533;&#65533;&#65533;y&#65533;&#65533;]&#65533;x&#65533;&#65533;&#65533;L&#65533;B$&#65533;@Y#&#65533;&#65533;&#65533;&#65533;+&#65533;&#65533;&#65533;&#65533;&#65533;&#65533;&#1118;&#65533;k&#65533;&#499;G&#65533;hq^^&#65533;&#65533;&#65533;&#65533;&#65533;SQjF&#65533;&#65533;&#65533;J&#65533;&#65533;&#1256;Ll&#65533;&#65533;&#65533;y&#65533;&#65533;z&#65533;]&#65533;EYwH&#65533;&#65533;&#65533;^m&#65533;&#65533;M`&#65533;&#65533;_Qe&#65533;&#65533;`"&#65533;
&#65533;&#65533;&#65533;&#65533;9&#65533;c>&#65533;K&#65533;f&#65533;&#412;&#65533;]Ipjp &#65533;^J>`P&#65533;&#65533;O&#65533;>&#65533;&#65533;&#65533;&#65533;2@&#65533;E@ P&#65533;&#65533;u&#65533;&#65533;&#65533;PfY&#65533;&#20693;d&#601;Nf&#65533;&#65533;&#65533;9PaF&#65533;0&#65533;;&#65533;&#65533;&#65533;u>&#65533;8&#1143;&#65533;&#65533;&#1244;Oj&#65533;&#65533;=m&#65533;&#1084;&#65533;&#65533;.&#65533;&#65533;&#65533;(p&#65533;&#65533;&#550;&#65533;x&#745;v&#65533;)&#65533;&#65533;&#65533;&#65533;&#65533;T]&#65533;&#65533;H&#65533;3v&#65533;&#65533;G&#65533;&#65533;&#176;&#65533;X&#65533;&#65533;0&#65533;&#65533;&#65533;&#65533;&#65533;G&#65533;H&#65533;&#65533;@Z&#65533;GH&#65533;b&#65533;&#65533;&#65533;&#65533;[&#65533;&#65533;&#65533;&#65533;:{ op&#65533;&#65533;`*&#65533;&#65533;_K&#65533; &#65533;?&#65533;&#65533;F&#65533;&#65533;F&#65533;@&#65533;&#65533;&#65533;&#65533;&#65533;B&#65533;&#424;&#65533;&#65533;H&#65533;#&#65533;&#65533;&#65533;&#65533;&#65533;&#65533;&#65533;&#1041;&#1655;I&#172;&#65533;&#65533;&#65533; &#65533;&#65533;&#65533;XS&#65533;&#65533;&#65533;&#65533;I&#65533;&#65533;o&#65533;U/}&#65533;p&#65533;!&#65533;&#65533;&#65533;&#65533;&#65533; &#65533;Xw&#1025;&#65533;X&#65533;&#65533;U_  z&#65533;^,%&#65533; &#65533;&#65533; &#65533;`K&#65533;fE&#65533;]j&#65533;&#65533;&#65533;y&#65533;PK&#65533;!&#65533;&#65533;&#65533;	&#65533;N&#65533;<&#65533;&#1220;&#65533;&#65533;&#65533;&	&#65533;y&#65533;DM&#65533;ep&#65533;x&#65533;&#65533;&#65533;~&#65533;&#65533;&#65533;&#65533;&#65533; &#65533;&#65533;V@&#65533;&#65533;&#1478;@&#65533;&#65533;&#65533;`
&#65533;&#65533;a&#65533;&#65533;&#65533;NL1&#65533;%A2,y&#65533;&#65533;&#65533;&#65533;<&#65533;&#65533;&#65533;A&#1049;A&#539;hX&#65533;&#65533;&#65533;&#65533;q&#65533;H&#65533;&#65533;R	5f&#65533;&#644;&#65533;C&#65533;n&#65533;&#65533;OB&#65533;C&#65533;&#65533;s=&#65533;`<&#65533;&#65533;&#65533;&#65533;A&#65533;&#65533;B&#65533;FB&#65533;O&#65533;t&#65533;BWtE&#65533;`&#65533;&#65533;&#65533;F'&#65533;mL&#65533;&#65533;h&#65533;&#65533;$&#784;I&#65533;&#65533;X(Y&#65533;&#65533;&#65533;&#65533;&#65533;&#65533;I&#65533;|&#65533;YM&#65533;-g&#65533;&#65533;|&#65533;N&#65533;|S&#65533;0&#65533;?!&#65533;Ho&#65533;&#65533;&#65533;&#65533;&#65533;+&#65533;	h&#65533;4	&#65533;&#65533;M&#65533;&#65533;X&#65533; H&#65533;&#65533;&#65533;2g&#65533;%	fjVQ&#65533;1%\&#1576; P&#65533;&#65533;&#65533;&#65533; &#1061;:&#65533;_3FA&#65533;&#65533;>&#65533;&#65533;9&#65533;&#65533;_&#65533;A&#65533;&#1310;&#65533;p&#65533;&#65533;dHo&#65533;&#65533;&#65533;v&#65533;&#65533;J&#65533;Xal&#65533;	+&#65533;&#401;&#65533;&#65533;?&#65533;&#65533;:-&#65533;Z&#65533;&#65533;H&#65533;q=$&#65533;=/&#65533;@&#29367;&#65533;&#65533;8&#65533;of&#1127;DB&#65533;&#65533;3N&#65533;#&#65533;R&#65533;@9 Q&#65533;Pn&#65533;`&#65533;&#65533;tc&#65533;&#65533;&#65533;&#65533; &#65533;5&#65533;&#65533;P&#65533;&#416;&#65533;&#65533;&#65533;U&#65533;&#65533;8&#65533;&#65533; [&#65533;kv&#65533;;&#65533;&#65533;vR&#65533;V&#65533;&#65533;!0&#65533;y&#65533;&#65533;S0y&#65533;Z &#65533;3&#65533;&#65533;&#65533;&#65533;&#65533;*PC&#65533;&#65533;&#65533;X&#65533;<&#65533;r&#65533; o1bY&#65533;i&#65533;&#65533;Q&#65533;8&#65533;&#1543;&#65533;&#65533;w&#65533;&&#65533;&#1097;=&#296;&#65533;&#65533;&#65533;&#65533;kaS&#65533;R&#65533;&#323;&#65533;s&#65533;&#65533;q&#65533;&#65533;&#65533;s&#65533;x&#65533;;&#65533;&#65533;&#65533;&#65533;=%t&#65533;G&#65533;&#65533;&#65533;Q&#65533;WIcH(m&#65533;&#65533;P&#65533;&#1912;&#65533;(&#65533;&#65533;-!&#65533;&#65533;xL&#65533;y&#65533;&#65533;&#219;&#449;&#65533;4&#65533;&#65533;	HG&#65533;x&#65533;`O&#65533;yq-&#65533;&#65533;&#65533;&#65533;~yv&#814;&#65533;&#65533;G1&#65533;&#65533;&#65533;&#65533;&#1833;&#65533;c?&#1409;&#65533;mr&#65533;&#65533;&#65533;S&#65533;K{3&#65533;&#65533;'w&#65533;&#65533;&#65533;&#65533;&#65533;&#65533;&#65533;k&#65533;&#65533;{$&#65533;'&#65533;&#65533;-&#65533;}&#65533;3 &#65533;e&#1685;&#65533;&#65533;=4&#65533;&#65533;&#65533;{&#65533;&#65533;&#65533;&#65533;&#65533;4B8`&#65533; &#65533;&#65533;v&#65533;Y&#65533;#Q&#65533;?d&#65533;aD&#65533;a &#334;?n&#65533;(r$I&#65533;>&#65533;&#65533;0&#65533;O&#65533;&#65533;y&/&#65533;&#65533;&#65533;&#65533;&#65533;0&#65533;&#128;&#65533;&#65533;6&#65533;&#65533;&#65533;&#65533;&#65533;&#1304;1N&#65533;&#65533;3J&#65533;&#65533;TST&#65533;&#65533;&#65533;&#65533;&#65533;&#703;&#65533;L&#65533;&#65533;O&#65533;%&#994;&#65533;&#65533;amH8&#65533;n&#65533;&#65533;X&#65533;`3&#65533;&#65533;&#875;w/&#2046;~&#65533;&#65533;V&#1939; &#65533;Q&#65533;l$)9&#65533;(C &#65533;X&#65533;q"&#65533;D&#65533;&#65533;&#65533;$&#65533;O&#65533;&#65533;!&#65533;(*&#65533;O&#65533;5D&#65533;&#65533;&#65533;&#65533;&#65533;d&#65533;h&#481;c&#65533;*1&$&#65533;&#65533;&#65533;?&#65533;7&#65533;&#65533;&#65533;&#65533;&#65533;&#65533;=B`&#65533;&#65533;_&#65533;&#65533;Y&#65533;&#65533;,&#65533;&#65533;Y&#65533;&#65533;&#65533;/~<&#65533;&#65533;&#65533;&#65533;N&#65533;&#65533;b$&#65533;	&#65533;'LP|&#65533;V&#65533;(Z&#65533;&#65533;F&#65533;&#65533;&#65533;hvP&#65533;RE]&#65533;&#65533;ALvl&#65533;&#65533;$&#65533;v&#65533;)'\&#65533;&#65533;d&#65533;&#65533;0&#65533;&#65533;C&#65533;N&#65533;OK&#65533;]h&#65533;"&#65533;&#65533;!&#65533;&#65533;P&#65533;p+&#65533;&#65533;&#65533;4/vp_K3&#65533;(#&#65533;76t&#65533;@&#65533;	!E2&#65533;2&#65533;6&#65533;$BPKO&#65533;&#65533;`&#65533;Q/@	&#65533;1D&#65533;X&#65533;mH%&#65533;~&#65533;&#65533;w&#65533;Y&#65533;qC(R&#65533;y&#65533;&#65533;Q&#65533;&#65533;?tQ&#65533;@&#65533;p&#65533;&#65533;w&#9831;x&#65533;&#65533;S&#65533;ah&#65533;&P&#65533;&#65533;&#65533;&#65533;8&#65533;&#65533;&#65533;A&#65533;&#65533;&#65533;s&#65533;%&#65533;&#65533;&#65533;$&#65533;&#65533;&#65533;&#65533;&#65533;"&#65533;&#65533;&#65533;d@&#65533;DG&#65533;
4&#65533;@&#65533;j&#65533;X&#65533;&#65533;&#65533;aT2TC/<&#65533;@(&#65533;O&#65533;H&#65533;s&#65533;&#65533; &&#65533;^&#65533;&#65533;G&#65533;(&#65533;&#65533;?&#65533;&#65533;&#65533;%0&#65533;&#65533;&#65533;&#65533;&#65533;R[&#65533;&#65533;&#65533;&#1438;H'	dE4&#65533;&#65533;2&#258;&#65533;4\]&#65533;&#65533;Q(h&#65533;&#65533;&#65533;<&#65533;(&#65533;&#65533;~1&#65533;&#65533;Art&#65533;b&#65533;&#1240;&#65533;L&#65533;q&#65533;&#65533;p'b&#65533;&#65533;&#65533;B&#65533;&#65533;&#65533;'&#65533;`&#65533;&#65533;H&#65533;&#65533;&#65533;O&#65533;&#65533;&#65533;&#65533;B`|&#65533;A%$T&#65533;&#65533;qBg&#65533;&#65533;&#65533;1&#65533;&#65533;&#1041;H*p&#65533;&#65533;P &#65533;AO&#65533;&#65533;T-&#65533;&#65533;<&#65533;&#65533;;a&#65533;&#65533;&#65533;&#65533;&#65533;CD4&#65533;&#65533;d&#65533;5&#65533;Z&#65533;&#65533;V&#65533;&#65533;&#65533;3&#65533;&#65533;&#65533;[s&#65533;&#65533;u&#65533;&#65533;lI&#65533;&#65533;&#65533;VF&#65533;&#65533;!&#65533;&#65533;%&#65533;Y6:&#65533;&#65533;;&#65533; !&#1769;Qp\]&#65533;
jG0&#65533;&#65533;&#65533;&#65533;&#65533;&&#1450;X&#65533;%&#65533;&#65533;&#65533;&#1669;N&#65533;&#65533;&#65533;O@&#65533;j&#65533;&#65533;@&#65533;&#65533;&#65533;0]g&#65533;u]&#65533;&#39395;&#65533;m)&#1084;IQ&#65533;_I!&#65533;&#65533;&#65533;&#65533;&#65533;&#65533;`C&Eu&#65533;&#65533;`Io&#65533;V&#65533;5RH&#65533;mE&#671;dQF&#65533;CoD&#65533;&#65533;2&#65533;D&#65533;&#65533;&#65533;&#65533;&#65533;&#65533;&#65533;&#65533;&#65533;&#65533;	B&#65533;P&#65533;&#65533;&#65533;&#65533;&#65533;O6g&#782;&#65484;q&#65533;&#65533;q&#65533;f
("D&#65533;&#65533; &#65533;~
&#65533;&#65533;&#65533;&#65533;X&#65533;`+q&#65533;F
T&#65533;&#65533;g#&#33434;K&#65533;&#65533;&&#65533;&#65533;YpP&#65533;H&#65533; &#65533;&#1281;0&#65533;y&#65533;&#65533;?&#1113;&#65533;- &#65533;
Y&#65533;&#65533; &#65533;&#65533;#&#65533;&#65533;BG&#65533;h&#65533;1&#65533;	f&#65533;&#65533;&#65533;&#65533;!)Yh0&#65533;
jX&#65533;rp&#65533;&#241;&#65533;
q"y&#65533;?&#65533;&#65533;&#65533;&#65533;Eo&#65533;&#65533;&#865;&#65533;&#175;U&#65533;&#65533;&#65533;F&#65533;&#65533;PQ&#65533;6&#65533;&#65533;&#65533;&#65533;&#1244;&#65533;}&#65533;&#65533;7&#65533;&#65533;:&#65533;A&#65533;z&#65533;#&#65533;&#65533;&#65533; (tDo&#65533;&#65533;>2&#65533;&#65533;,&#65533;,&#65533;&#65533; K`&#65533;&#65533;B&#65533;&#65533;J&#65533; ^-y&#65533;~2 &#65533;X!"v&#65533;&#65533;}\&#65533;/"&#65533;,o&#667;&#65533;x@&#65533;&#65533;&#65533;+\qFx&#65533;&#65533;HLq&#65533;+&#65533;&#65533;&#65533;&#65533;&#65533;EO1&#65533;6&#65533;&#65533;&#65533;&#588;9&#65533;&#65533;&#65533;MF&#65533;!&#65533;&#65533;lr2WN&#65533;b3&#65533;!&#65533;8
pb!&#65533;i&#65533;&#65533;
<&#65533;HX&#65533;&#65533;&#65533;#&#65533;&#65533;&#65533;I&#65533;G&#65533;uv&#65533; &#65533;&#65533;?&#65533;&#65533;&#65533;&#65533;N b&#65533;#?&#65533;%&#65533;&#65533;&#65533;0;/&#65533;)&#65533;B&#65533;&#65533;s6&#65533;&#65533;&#65533;&#65533;#;Vw&#65533;"Fg~&#65533;hDdL&#65533;&#65533;C&#65533;&#65533;&#65533;&#65533;6&#65533;&#65533;C&#65533;7&#65533;)Nd&#65533;&#65533;&#65533;r&#65533;&#65533;L&#65533;&#65533;+&#65533;&#65533;`"o&#65533;vH&#65533;{&#65533;3&#65533;B&#65533;^&#65533;&#65533;7y&#65533;&#65533;&#65533;&#65533;2&#65533;1.`&#65533;&#65533;x&#65533;8&#65533;\&#65533;O+HV&#49504;xh&&#65533;1&#65533;&#65533;6I&#65533;i|/G&#65533;&#65533;&#65533;&#65533;&#65533;b&#65533;&#65533;&#65533;5&#65533;&#65533;&#65533;&#65533;v&#65533;.ui<&#65533;&#65533;&#65533;&#65533; &#65533;n&#65533;&#65533;&#65533;`X>&#65533;:Hl6&#65533;&#65533;&#65533;&#65533;*V&#65533;&#65533;d%{&#65533;&#65533;&#65533;;&#65533;&;&#65533;&#65533;J&#65533;&#65533;f=&#4690;x&#65533;&#65533;i&#65533;#(&#65533;a&#65533;&#65533;&#65533;I&#65533;&#65533;18&#65533;U&#65533;&#65533;&#65533;&#65533;&#65533;^EB&#65533; &#65533;&#65533;&#65533;0Y&#65533;G>h&#65533;"7-0&#65533;	3&#65533;&#65533;&#65533;&#65533;&#1081;}&#65533;&#65533;&#65533;&#65533;P;&#65533;&#65533;&#65533;?"Wx&#65533;&#65533;:&#1312;&#65533;&#65533;*&#65533;&#65533;&#65533;m&#65533;F4C&#65533;&#65533;u&#65533;$&#65533;&#65533;&#65533;O}d&#65533;x&#65533;&#65533;(&#65533;&#65533;&#65533;D&#65533;2&#1549;oh&#65533;3&#65533;qp&#65533;q&#65533;l:&#65533;a6&#65533;&#65533;'w&#65533;&#65533;&#65533;b8&#65533;&#65533;D\&#65533;&#65533;	&#65533;&#65533;9&#65533;&#65533;&#65533;&#65533;&#65533;M%&#65533;
d08@&#65533;D&#65533;E`&#65533;\(&#65533;&#65533;O &#65533;7&#65533; B&#65533;&#65533; &#65533;t&#65533;&#65533;y&#1171;f&#65533;&#65533;&#65533;s&#65533;&#65533;&#65533;&#65533;h&#65533;P&#65533;&#65533;;-&#65533;&#65533;*_&#65533;&#65533;!&#65533;p&#65533;'&#65533;BiJs&#594;&#65533;&#65533;&#65533;&#65533;b&#65533;lf&#65533;!i.Mh&#65533;&#65533;?&#65533;&#65533;&#65533;&#65533;&#65533;&#65533;&#65533;&#65533;&#65533;l_ z&#65533;e&#65533;	@&#65533;,z&#65533;&#65533;&#65533;&#65533;<&#65533;&#65533;&#65533;&#65533;8&#65533;Y&#65533;D&#65533;&#65533;&#65533;)m&#1972;@U&#65533;&#65533;&#65533;&#965;aw&#65533;&#65533;&#65533;&#65533;RW;&#65533;&#65533;&#65533;@;R,&#65533;,&#65533;&#65533;&#65533;&#65533;<&#129;v&#266;P&#65533;&#65533;&#65533;X&#65533;q&#65533;T&#65533;&#65533;&#65533;&#65533;&#65533;?R&#65533;&#65533;&(&#65533;}&#65533;vB&#65533;G&#65533;J &#65533;&#65533;kw*&#65533;L&#1259;&#65533;M&#65533;a"&#65533;3h&#65533;&#65533;&#65533; 4g&#1667;&#65533;&#65533;J:&#65533;&#65533;A*&#65533;&#65533;&#65533;&#65533;&#65533;v&#65533;&#65533;=&#65533;&#65533;PN&#65533;;&#65533;&#65533;&#65533;&#65533;V&#65533;&#65533;&#65533;;"&#65533;&#65533;?&#65533;&#65533;&#65533;7&#65533;h&#65533;
g&#65533;&#65533;&#65533;Z
&#65533;-&#65533;&#65533;&#65533;#49d&#65533;A&#65533;&#65533;&#65533;&#65533;S&#65533;ND&#65533;i&#65533;;!&#65533;<&#65533;&#65533;|&#65533;y&#65533;&#1683;&#65533;,e^N&#65533;&#65533;&#65533;q&#863;&#65533;&#65533;(E(8+&#65533;( Z&#65533;&#65533;&&#65533;&#65533;&#65533;&#65533;g&#65533;&#65533;&#65533;&#65533;&#65533;57&#645;&#65533;&#65533;V E+&#65533;&#65533;U&#65533;&#65533;&#65533;&#65533;@&#23771;&#65533;&#65533;&#65533;&#65533;Q&#65533;MH&#65533;&#65533;H&#65533;&#65533;&#1169;B&#65533;&#65533;H&#34801;&#65533;&#65533;&#65533;`&#65533;p&#65533;"&#65533;&#65533;?&#65533;&#65533;N&#65533;&#65533;	&#65533;&#65533;&#65533;4:&#65533;a`&#65533;&#65533;U&#1158;&#65533;X&#65533;&#65533;&#65533;@&#65533;H&#65533;&#65533;&#65533;Tf&#65533;&#65533;:% &#65533;&#65533;T&#25032;&#65533;L~D&#65533;}&#65533;
&#65533;&#65533;&#65533;j&#65533;&#65533;Dg6&#65533;*&#1466;I'&#65533;R&#65533;&#65533;&#65533;&#65533;,,&#65533;&#65533;&#65533;&#65533;>&#65533;&#65533;Y  n&#2023;&#65533;n&#65533;&#65533;x&#65533;x&#65533;C&#65533;&#65533;1P&#65533;&#65533;&#65533;
&#65533;&#65533; &#65533;&#65533;&#65533;&#65533;M&#65533;&#65533;&#65533;	&#65533;)P&#65533;&#65533;w&#65533;&#65533;&#65533;&#65533;&#65533;&#65533;x&#530;%P&#65533;&#65533;E&#65533;&#65533;&#65533;P&#65533;&#65533;#I&#30937;'&#65533;&#65533;&#65533;;&#1423;S&#65533;&#65533;J&#65533;7&#65533;GtH1!n&#65533;e&#65533;&#65533;X&#65533;&#165;&#65533;Y&#1069;&#65533;&#65533;F	&#65533;J&#65533;&#65533;*AI&#65533;&#65533;&#65533;&#65533;&#65533;&#65533;&#65533;&#65533;a&#65533;T&#65533;&#65533;n&#65533; &#65533;&#65533;C&#65533;&#65533;Y&#65533;&#65533;&#65533;`E\&#65533;&#65533; &#65533;&#65533;@p&#65533;@=	D&#65533;&#65533;&#65533;T@&#65533;&#65533;&#65533;&#65533;H&#272;s&#65533;&#65533;	&#65533;&#65533;r&#65533;t&#65533;&#65533;Zz&#65533;&#65533;&#65533;&#1864;&#65533;&#65533;&#65533;>&#65533;J&#65533;Qy	&#65533;&#65533;&#65533;&#65533;JGL	&#65533;xD&#65533;	&#65533;&#65533;PM&#65533;?&#65533;&#65533;P&#65533;&#65533;]&#65533;&#65533;&#4395;&#65533;C&#65533;TG&#65533;&#65533;?P&#65533;t|a&#529;@&#65533;&#65533;5&#65533;&#65533;,,&#65533;@&#65533;^*&#65533;"&#65533;E&#65533;i&#65533;&#65533;E&#65533;&#65533;?&#65533;&#65533;c&#65533;M&#65533;A&#65533;a&#65533;%B&#65533;&#65533;&#65533;@&#65533;&#65533;\&#65533;	t@&#65533; &#65533;YEW&#65533;&#523;&#65533;&#65533;4<B,U&#65533; 	&#65533; ,&#1410;s&#65533;&#65533;# &#65533;&#65533;	&#65533;(&#65533;;&#65533;&#65533;&#65533;&#65533;&#65533;&#65533;1&#65533;&#65533;&#65533;&#65533;0&#65533;&#515; 4&#65533;&#65533;&#65533;&#65533;&#65533;<Lc&#65533;T&#65533;&#65533;@&#65533;l&#65533;&#65533;&#65533;H	FIj&#65533;&#65533;1&#41766;&#65533;M&#65533;&#1886;&#65533;&#65533;tV:&#65533;YR&#65533;&#65533;r&#65533;&#65533;l	6_A`_	D &#65533;4&#65533;&#65533;|&#1152;t`&#65533;)&#65533;&#65533;R&#65533;]&#65533;G&#65533; \&#65533;&#1605;&#65533;&#65533;1&#65533;?(&#65533;?,
#&#65533;Ps5!&#65533;xZvT&#65533;&#65533;Pva&#65533;&#1181;t&#65533;&#65533;&#65533;&#65533;&#65533;dG&#65533;&#65533;CLjQ&#65533;vD&#65533;&#1280;&#65533;	&#65533;,V&#65533;?&#65533;&#65533;H&#65533;E&#65533;JlC&#65533;x&#289;dE&#65533;a&#65533;@(/&#65533;a>&#65533;&#65533;&#65533;&#6449;&#514;5&#65533;!v&#65533;!
&#65533;&#65533;&#65533;	&#65533;&#65533;F&#65533;&#65533;">&#65533;&#65533;^I&#65533;&#65533;BM&#65533;&#65533;$&#65533;?&#65533;% &#65533;p&#65533;&#65533;&#65533;&#65533;L&#65533;&#299;&#65533;X&#65533;MC&#65533;b&#65533;UPQL<_N&#65533;T&#65533;&#65533;TP&#65533;J&#1538;&#65533;C9T!BN&#65533;" B&#65533;&#65533;3&#65533;l&#65533;&#1536;i&#65533;fi&#65533;&#65533;&#65533;f%&#65533;f9&#65533;&#65533;&#65533;@i&#65533;&#65533; @	&#65533;&#65533;	&#65533;&#65533;d&#65533;&#65533;H&P&#65533;APf&#65533;&#65533;h;&#65533;&#65533;&#65533;\&#65533;?&#65533;C&#65533;s&#65533;C&#65533;e&&#65533;@ B6&#65533; u&#65533;&#65533;|	&#65533;8&#584;0&#65533;&#1068;E&#65533;&#65533;&#65533; &#65533;&#65533;C!&#65533;'&#65533;&#65533;6&#384;UL&#713;&#65533;LX&#65533;&#65533;g&#65533;&#65533;@x%^&#65533;[&#65533;A&#15389;&#65533;t"Z8!	&#65533;&#65533;	&#65533;Z&#65533;&#65533;]&#65533;$I&#65533;`G&#65533;@&#65533;G&#65533;y&#65533;&#65533;3&#65533;J&#65533;&#65533;`&#65533;&#65533;&#65533;L&#65533;M&#65533;&#65533;&#65533;4&#1280;&#65533;&#65533;&#65533;jI&#65533;@g&#65533;&#65533;H&#65533;F&#65533;0&#65533;K&#65533;&#65533;&#65533;&#65533;F&#65533;J&#65533;&#65533;&#65533;&#529;O&#65533;&#65533;V&#65533;&#65533; &#65533;X&b&#65533;*i&#65533;?b&#65533;&#65533;|xD&#65533;&#65533;&#65533;&#65533;C"&#65533;%XB'&#65533; `&#65533;&#9752;X&#65533;&#65533;d&#65533;)v&#65533;4&#65533;Z&#328;W&#1537;U&#65533;&#65533;&#65533;&#65533;G(&#65533;&#65533;JP&#65533;Q&#65533;e&#65533;0x&#65533;?&#65533;B5Kt&#65533;&#65533;?&#65533;&#65533;?&#65533;A@&#65533;G&#65533;&#65533;x&#65533;D&#65533;t&#65533; D&#65533;@4&#65533;hj3&#65533;P&#65533;&#65533;	H&#65533;&#65533;MP*&#65533;&#65533;!"&#65533;&#65533;s&#65533;d&#65533;&#65533;d&#65533;&#65533;&#65533;&#170;@dA6&#65533;&#65533;hG&#65533;)&#65533;!IG	&#65533;&#65533;&#65533;~8&#65533;HC&#65533;&#65533;&#515;&#769; &#1792;UR&#65533;`(&#65533;&#65533;&#65533;&#65533;Bv&#65533;Q&#65533;&#65533;E&#65533;zv&#65533;&#65533;&#65533;E),&#65533;q%&#65533;f&#65533;Yh(F&#65533;&#65533;&#577;
D&#65533;&#65533;&#65533;RD&#65533;&#65533;&#65533;d&#65533;&#65533;&#65533;&#65533;&#65533;&#65533;Gd&#65533;T&#33317;&#65533;&#65533;&#65533;B&#65533;nD&#65533;&#65533;H
&#65533;n&#65533;&#65533;G&#65533;&#65533;H	l&#65533;d&#65533;r&#65533;hvDVR,&#65533;&#65533;JdT&#65533;&#65533;&#65533;&#65533;&#65533;	f&#65533;&#1322;&#65533;&#65533;#&#65533;&#680;&#65533;JdAP&#250;&#65533;&#65533;&#65533;&#65533;&#65533;C>&#65533;&#453;&#65533;D&#65533;&#65533;&#65533;&#65533;&#65533;&#65533;&#65533;&#65533;@C&#65533;&#65533;&#65533;@`&#65533;@&#65533;B&#65533;&#65533;@&#65533;E&#65533;&#65533;?D@	&#65533;e&#65533;&#65533;&#65533;&#65533;x@T_&#65533;&#65533;N&#65533;&#512;&#65533;&#65533;&#65533;W|H&#65533;&#65533;
t&#65533;&#65533;I&#65533;O.EHf&#65533;1&#65533;B9&#65533;&#65533;B&#65533;&#65533;t&#65533;A&#65533;V&#65533; D(&#65533;&#65533;&#65533;&#65533;z&#65533;x&#65533;F&#65533; &#65533;f&#65533;jR&#65533;&#65533;&#65533;&#65533; @"&#65533; c\&#65533;eQ&#65533;:&#65533;&#65533; &#65533;x&&#65533;j&#65533;&#65533;d&#65533;^&#65533;T&#65533;dC*&#65533;&#65533;&#65533;(&#65533;&#65533;<&#65533;4&#65533;x&#65533;b&#65533; &#65533;&#65533;&#65533;&#65533;  a@&#65533;V \&#129;&#65533;\$&#65533; .$&#65533;&#65533;&#65533;&#65533;(&#65533;&#65533;\&#517;@&#65533;&#65533;G&#65533;&#65533;&#65533;@&#65533;&#65533;&#65533;&#65533;&#65533;4&#65533; &#65533;&#65533;&#65533;J&#65533;&#65533;&#65533;&#65533;~&#65533;&#65533;&#65533;dG&#65533;`hGP&#65533;@D&#65533;nT&#65533;&#65533;&#65533;&#65533;&#65533;&#65533;>hlG,&#65533;&#65533;H &#65533;=&#65533;G&#65533;&#65533;G&#65533;&#65533;b&#65533;"
&#65533;.&#65533;&#65533;ay&#65533; 	&#65533;&#65533;T&#65533;&#65533;r&#65533;&#301;@&#65533;]&#65533;&#65533;K&#65533;&#65533;&#65533;QD&#65533;&#65533;&#65533;zp&#65533;&#65533;&#65533;&#65533;I&#519;@&#65533;@&#65533;&#65533;`&#65533;?&#65533;d&#65533;S_~&#65533; P&#65533;(&#65533;L\HA&#65533;&#65533;q J&#65533;&#65533;4&#65533;J&#65533;&#65533;H&#65533;JZ&#65533;td &#65533;&#65533;1&#65533;&#65533;t&#65533;&#65533;@&#65533; &#65533;?&#65533;&#65533;&#65533;&#65533;m(&#65533;&#65533;&#65533;&#65533;&#65533;&#65533;&#65533;&#65533;&#65533;D&#65533;rj&#65533;.&#65533;{&#65533;&#65533;&#65533;&#65533;&#65533; n"&#65533;&#65533;&#65533;&#65533;d&#65533;j&#65533;&#65533;&#65533;^&#65533;u&#65533;"&#65533;1E[&#65533;&#65533;&#65533;&#65533;|fG8(&#65533;MT&#65533;g&#65533;&#248;&#65533;~&#65533;&#65533;~&#65533;&#1539;&#259;&#65533;&#65533;$&#65533;*&#1024;&#65533;&#65533;&#65533; +&#65533;&#65533;&#65533;&#65533;	&#65533;&#65533;&#65533;&#65533;&#65533;&#522;)&#65533;+&#65533;@"&#65533;&#65533;&#65533;&#249;&#65533;&#65533;uR=&#65533;@&#65533;S^&#65533;&#65533;.&#65533;&#633;~&#65533;y&#65533;&#65533;!&#65533;&#65533;v&#65533;&#65533;&#65533;*&#65533;Gv&#65533;H8&#65533;&#65533;&#65533;&#65533;&#65533;Zz`@D&#65533;&#65533;&#65533;&#65533;We&#65533;&#65533;&#65533;&#65533;)&#65533;&#65533;&#65533;J&#65533;&#65533;&#65533;4&#65533;LNZ0&#65533;`!T&#65533;&#65533;&#65533;?<&#512;&#65533;&#864;@&#65533;qPDl&#65533;&#65533;l\&#65533;% &#65533;UmC&#65533;~&#65533;&#65533;P&#65533;&#65533;&#65533;rB&#65533;S&#65533;&#65533;Y&#65533;o7\&#65533;]&#65533;?&#65533;k&#65533;@&#65533; +&#65533;&#65533;&#65533;A&#65533;&#65533;&#65533;&#65533;&#1554;&#65533;TD%&#65533;&#1173;&#65533;V &#65533;&#312;1&#65533;&#65533;1&#1054806;&#65533;&#65533;&#65533;&#65533;1&#1538;@&#65533;&#65533;&#65533;&#1432;5&#65533;@D&#65533;&&#65533;&#65533;&#65533;&#65533;&#65533;C3&#65533;&#65533;R&#990;4E&#65533;&#65533;8&#1027;&#65533;&#65533;@Po&#65533;&#65533;g&#65533;&#65533;g&#65533;q6xu&#65533;&#128;Wu6d&#65533;uv3&#65533;?d&#65533;CG&#65533;!gA&#65533;u'F
&#65533;d&#523;a&#8655;t&#65533;&#65533;&#65533;&#65533;*&#65533;&#65533;&#65533;M%	  &#1797;pA(@&#65533;&#65533;&#65533;  +&#65533;&#65533;P&#65533;&#65533;7G&#65533;t&#65533;&#65533;oZ\&#65533;@l&#65533;@&#65533;@&#65533;}&#312;&#65533;&#65533;E*&#65533;x|o&#65533;&#65533;&#65533;&#65533;
!&#65533;&#65533;&#65533;&#65533;5&#65533;H&#65533;&#65533;3 &#65533;/E4F&#65533;&#65533;&#65533;n&#65533;a&#65533;U&#65533;>h&#65533;&#65533;JG&#65533;bH% &#65533;&#65533;M&#65533;&#65533;L&#65533;&#65533;&#65533;&#44385;&#65533;Q&#65533;&#1482;&&#65533;&#65533;&#65533;
(d&#65533;y>&#65533;c&#65533;D&#65533;vy&#65533;&#65533;&#65533;Nb^&#65533;&#65533;J&#65533;JD&#65533;X&#65533;&#65533;&#65533;&#65533;BT&#65533;?&#65533;&#65533;&#65533;&#65533;
&#65533;(&#65533;Y&#65533;V&#65533;Kh&#65533;U[6&#65533;ol&#65533;d&#65533;&#65533;3:0&#65533;L&#65533;s&#65533;5 &#65533;&#65533;@&#65533;/&#65533;,&#65533;?p&#65533;@&#65533; +&#65533;&#65533;?&#65533;@8|&#65533;w&#65533;RB&#65533;&#65533;&#65533;?|&#65533;&#65533;&#65533;T&#65533;@&#65533;&#65533;&#65533;&#875;n&#65533;Z&#65533;&#65533;&#65533;f'&#65533;%Y&#65533;&#65533;	&#65533;&#65533;Z&#65533;uY7
Y&#65533;&#65533;&#65533;%*! &&#65533;5(&#65533;Le&#65533;&#65533;&#65533;@&#65533;&#65533;&#65533;^&#65533;&#65533;T&#65533;&#65533;&#65533;Y&#65533;Jq +@p&#65533;"T&#65533;&#65533;+&#65533;&#65533;\&#65533;&#65533;9}&#65533;&#65533;&#65533;&#65533;H&#65533;&#65533;I^|&#65533;H&#65533;&#65533;h&#65533;&#65533;w3&#65533;&#65533;6
I&#65533;9&#65533;yx&#65533;&#65533;&#65533;&#1736;UBXsG&#65533;L&#65533;C7&#65533;&#65533;9&#65533;d.J@&#65533;9&#65533;WG&#65533;&#65533;&#65533;G&#65533;
h&#65533;;g!&#65533;3&#65533;U&#65533;&#65533;&#65533;&#65533;&#65533;&#65533;&#65533;!&#65533;&#65533;&#65533;1J &#65533;P&#65533;{}D&#65533;&#65533;y&#65533;WK'&#65533;&#65533;@&#65533;&#65533;3&#65533;7&#65533;w&#65533;G$&#65533;<&#65533;%P&#65533;&#65533;E&#65533;(^>&#65533;&#65533;V&#65533;&#65533; &#65533;&#65533;&#65533;&#65533;&#1664;+&#65533;+&#65533;K&#65533;V&#65533;&#65533;&#65533;<[&#65533;b-&#65533;"&#65533;&#65533;	\B&#65533;&#65533;&#65533;s%AY&#65533;/&#65533;@%t8&#65533;S&#153;&#65533;&#65533;P'&#65533;?&#65533;&#65533;&#65533;>&#65533;&#65533;S&#65533;R&#65533;l&#65533;&#65533;G&#65533;C"&#65533;&#65533;A&#65533;&#65533;x&#65533;e&#65533;&#65533;><&#65533;&#65533;Cu9&#65533;wD&#65533;&#65533;&#65533;?&#65533;&#65533;'Lb&#1984;7u&#65533;:&#65533;D&#65533;
&#65533;D`&#65533;&#65533;&#65533;8;&#65533;&#65533;&#65533;&#833;cB&#65533;q <&#65533;OG&#65533;&#65533;u&#65533;&#65533;|&#65533;&#65533;&#65533;&#65533;&#65533;Y&#65533;&#65533;&#65533;&#1993;&#846;&#1722;&#65533;M&#1813;&#20186;dl&#65533;&#65533;&#65533;&#1068;@@&#65533;I&#65533;G
dT&#65533;r&#65533;&#65533;T&#513;mu&#65533;Tz&#65533;&#65533;[&#65533;&#65533;&#65533;&#65533;"&#65533;&#65533;&#65533;!&#65533;p&#65533;&#65533;&#1139;@&#65533;u&#65533;M&#65533;&#65533;=&#65533;=E&#65533;zGx3E&#65533;&#65533;@&#65533;@v&#65533;&#65533;&#65533;I/PbGT&#859;x&#65533;&#65533;^&#65533;&#65533;!4&#65533;?&#65533;&#65533;&#65533;&#65533;%%J&#65533;Q(&#65533;&#65533;$&#65533;(
&#65533;7i&#65533;F8&#65533;`&#65533;&#65533;&#65533;&#65533;&#65533;&#65533;U$&#65533;&#65533;$/S&#65533;&#65533;&#65533;k&#65533;&#65533;b#9&#65533;&#65533;?$&#65533;&&#65533;>&#65533;7&#65533;&&#65533;&#65533;
$B	PD#&#65533;&#65533;?l&#65533;'x&#65533;&#65533;Bh1U&#65533;C3&#65533;5cg&#65533;&#65533;f&#65533;&#65533;#j&#65533;&#65533;8jXC|&#65533;9!o<!P&#65533;&#65533;}_&#65533;&#65533;&#65533;&#65533;&#65533;F&#65533;<&#65533;TR&#65533;&#65533;&#65533;&&#65533;@8j&#65533;k&#959;!B&#65533;&#65533;&#65533;&#65533;&#65533;N&#65533;&#65533;x&#65533;o&#65533;&#65533;&#65533;x,&#65533;&#65533;p&#65533;a&#65533;5&&#65533;&#65533;A
&#65533;	&#65533;T&#65533;&#65533;eK&#65533;/a&#404;9&#65533;&H33&#65533;&#65533;/&#65533;&#65533;&#65533;>&#65533;\&#65533;'C&#65533;>&#65533;&#65533;y&#65533;H-P&#65533;$&#65533;C&#65533;v4&#400;&#65533;G&#65533;&#65533;&#65533;$,&#65533;&#65533;&#65533;&#65533;&#65533;iDqrlZ&#65533;=4J0&#65533;$&#65533;U0&#65533;&#65533;&#65533;u&#65533;?S&#65533;p&#65533;$&#65533;&#65533;?&#65533;&#65533;&#65533;&#65533;/&#65533;&#65533;Z&#65533;&#65533;&#65533;&#65533;&#65533;X&#65533;&#9179;N&#65533;ZH#&#65533;R&#991;A&#65533;=&#65533;ti&#1250;&#65533;lZ&#65533;&#65533;&#65533;B 5&#65533;#Vj&#191;4*&#65533;h&#65533;&#65533;&#65533;&#65533;	 &#65533;&#65533;P&#65533;R,-L&#903;&#65533;!&#65533;|&#65533;&#65533;&#65533;&#65533;&#65533;EvB	&#65533;$^&#65533;z&#65533;l&#65533;@&#65533;Ck&#65533;F&#65533;&#65533;,)&#65533;&#65533;&#65533;B&#65533;&#501;&#65533;&#710;&#65533;&#65533;$&#65533;&#65533;&#65533;&#65533;&#65533;>I&#160;Z &#65533;&#65533;?&#65533;?&#65533;&#65533;&#65533;&#65533;{&#65533;g!(I&#260;&#65533;&#65533;&#65533;&#946;&#65533;0L0&#65533;L&#65533;&#65533;&#65533;E<&#770;&#65533;N\&#65533;3&#65533;&#65533;i@&#65533;&#65533;&#65533;&#65533;a&#65533;&#12359;&#65533;:&#65533;&#65533;+&#65533;;x&#65533;@&#65533;z&#65533;&#65533;y&#65533;&#65533;&#65533;&#65533;&#65533;&#65533;&#65533;&#65533;&#65533;h&#65533;&#65533;&#65533;&#65533;g&#65533;&#65533;&#65533;H&#837;<Y&#65533;&#65533;V*&#65533; &#65533;@JI%yN&#65533;&#65533;&#65533;?Yr&#65533;&#65533;&#65533;	&#679;&#65533;&#65533;&#65533;)&#65533;>x
 &#65533;&#65533;&#65533;Zh'&#65533;pI08&#65533;@&#65533;&#65533;&#65533;&#65533;&#65533;&#891;2&#65533;&#51185;NJ&#65533;&#1301;Ne),&#65533;T&#65533;	b&#65533;
&#65533;&#65533;&#65533;&#527;&#65533;&#65533;g&#65533;m&#65533;	&#65533;>&#65533;&#65533;&#65533;&#65533;&#65533;*V&#65533;`&#65533; &#65533;VY-e
@&#65533;&#65533;V&#65533;i&#65533;&#65533;&#65533;&#65533;N
&#65533;B&#65533;	&#65533;Y&#65533;&#65533;>&#65533;g&#65533;&#65533;V&#65533;$\&#65533;Ae&#65533;Er&#65533;&#65533;&#65533;0&#65533;5X&#65533;&#65533;C&#65533;&#65533;&#65533;&#65533;&#65533;&#65533;C!#&#65533;&#65533;wM&#65533;&#65533;I&#65533;&#65533;&#65533;&#65533;Kk&#65533;Z&#65533;&#1089;&#65533;!&#65533;&#65533;(&#65533;&#65533;Z&#65533; ]`4&#65533;&#65533;>&#65533;&#65533;mAz&#65533;M&#65533;A&#65533;>i&#65533;&#65533;pia&#65533;9<&#65533;D&#65533;&#65533;&#65533;&#824;&#65533;;&#65533;&#65533;lJl&#65533;&#65533;\&#65533;&#516;&#65533;&#65533;1&#65533;,4"&#65533;>&#65533;&#65533;vpx&#65533;W&#65533;8d8&#65533;&#65533;Y&#65533;I+&#65533;&#65533;@&#65533;&#65533;r&#65533;&#65533;x8&#65533;&#65533;P&#65533;&#65533;:r&#65533;&#65533;&#65533;&#65533;\+&#65533;&#65533;`&#65533;&#65533;&#65533;&#65533;&#65533;&#65533;&#65533;&#65533;X&#65533;&#65533;&#65533;b[	&#65533;&#65533;BN&#65533;j&#65533;&#65533;&#65533;&#65533;&#65533;O"J&#65533;&#65533;@Rt'&#65533;&#65533;B&#65533;P&#65533;L;`&#65533;&#65533;:&#14570;&#65533;)T &#65533;;&#65533;&#65533;GR]9&#65533;ji2V?Z&#65533;&#65533;&#65533;&#65533;&#65533;&#1606;&#65533;&#65533;1&#65533;&#65533;|e&#65533;&#65533;&#65533;$&#65533;&#65533;=#R&#65533;>&#65533;T&#65533;1&#65533;<&#65533;&#65533;&#65533;&#65533;&#65533;&#65533;&#65533;^&#65533;gpA&#65533;_&#65533;&#65533;&#38879;&#65533;&#65533;NZ&#65533;R#&#65533;t&#65533;M&#65533;&#65533;&#1032;\&#65533;x&#65533;j &#65533;"&#65533;&#65533;+H&#65533;m2x&#65533;"&#65533;&#65533;&#65533;&#65533; a&#65533;	A&#65533;@&#571;Q&#65533;'W&#65533;&#65533;Bt&#65533;&#65533;T&#65533;&#65533;B&#65533;&#65533;z&#65533;&#65533;@8&#65533;(A	&#65533;&#65533;&#65533;9$&#65533;&#65533;8D&#65533;&#65533;&#65533;$&#65533;j&#65533;a&#65533;fl =&#65533;&#65533;&#1061;jd&#65533;h&#65533;&#65533;&#65533;&#65533;&#65533;&#65533;li0zZ6Z&#65533;&#65533;0.&#65533;i$"&#65533;?0&#65533;" &#65533;P`&#65533;0q"&#1378;k80&#65533;McJz
&#65533;&#65533;`&#65533;^&#65533;JF&#65533;P&#65533;_<&#65533;M&#65533;D&#65533;&#65533;x+Mi&#65533;D&#65533; l&#65533;&#65533;&#65533;@&#65533;~&#65533;K#  &#65533;HZb&#65533;\&#65533;&#65533;&#65533;G*6&#65533;H&#65533;&#65533;&#65533;-&#65533;&#65533;&#65533;&#65533;'&#65533;2
O&#65533;&#65533;1jR&#65533;q&#65533;J&#65533;&#65533;H&#65533;X&#65533;K`&#65533;&#65533;R.D&#65533;&#65533;&#65533;I&#65533; <&#65533;&#65533;pT)&#65533;y&#65533;&#65533;&#65533;H`V&#65533;&#65533;6^&#65533;&#65533;&#65533;l&#65533;y&#1752;&#65533;a&#65533;B&#65533;&#65533;-da&#65533;dU*R&#65533;A#&#65533;{&#65533;#^=&#65533;&#65533;&#65533;h&#65533;F&#65533;4&#65533;Az&#65533;l&#65533;&#65533;P&#65533;&&#65533;&#1476;&#65533;&#65533;&#65533;3&#65533;x
4&#65533;'&#65533;&#65533;&#65533;|&#65533;q&#65533;C&#65533;&#65533;8&#65533;J&#65533;&#65533;&#65533;&#65533;&#65533;&#65533;c0d,&#65533;m
&#65533;C&#65533;&#323;&#65533;&#65533;&#65533;&#65533;q=&#65533;S&#65533;\I/a&#65533;&#65533;&#65533;nP&#65533;H&#65533;&#65533;H&#65533;&#65533;@&#65533;.&#65533;&#65533;9d&#65533;.&#65533;A8&#65533; F&#65533;(J&#65533;@&#65533;W'&#65533;{&#65533; &#65533;&#65533;?!&#65533;&#65533;&#65533;3L&#65533;&#65533;&#65533;FW&#65533;&#65533;FAG&#65533;4&#65533;WQ&#65533;PX&#65533;&#65533;&#65533;q&#65533;|&#65533;9:p%&#65533;tSdX;4=&#65533;&#65533; GZ&#65533;Z&#65533;&#65533;&#65533;&#65533;Hm9&#65533;| )H1&#65533;;&#65533;)0&#65533; &#65533;	&#65533;x&#65533;,&#65533;&#65533;&#65533;`&#65533;.&#65533;&#65533;&#65533;[HJ$&1y&#65533;&#65533;	5.h&#65533;&#65533;&#65533;b2&#65533;t&#65533; J0&#65533;&#65533;\&#65533;S%&#65533; &#65533;]&#65533;&#65533;,&#65533;
^&#65533;&#65533;^&#65533;<&#65533;e,&#65533;&#65533;&#65533;J&#65533;R&#65533;tA&#65533;&#65533;&#65533;&#65533;&#65533;_)pi&#65533;<&#1747;&#65533;&#65533;S&#65533;|&#65533;>&#65533;&#65533;&#65533;&#65533;&#65533;D8&#65533;&#65533;&#65533;Q&#65533;&#65533;.&#65533;&#65533;&&#65533;) &#65533;P&#65533;&#65533;&#65533;9&#65533;Bn&#65533;&#65533;e4&#65533;&#65533;P&#65533;]&#65533;&#65533;Q&#65533;+&#65533;&#65533;&#65533;&#65533; &#65533;&#65533;v&#65533;&#65533;f0&#65533;!&#65533;&#65533;&#65533;&#65533;X&#65533;/k&#65533;	`&#65533;&#65533;,D&#65533;&#65533;"`&#65533;K&#65533;&#65533;W/(&#65533;&#65533;Q&#65533;&#65533;'0&#65533;&#65533;&#65533;?&#65533;D&#65533;&#65533;B^a&#65533;!&#65533;g&#65533;|&#1868;cjM&#65533;&#65533;&#65533;&#65533;&#65533;6&#65533;%&#65533;&#65533;&#65533;D&#65533;&#65533;k&#65533;&#65533;J`&#65533;y&#65533;&#65533;!2&#65533;^&#65533;&#65533;&#65533;.:M&#65533;J&#65533;+]1&#65533;&#65533;&#65533;5&#65533;\&#65533;&#65533;&#65533;&#5903;&#65533;&#65533;I&#65533;,&#65533;&#65533;&#65533;H&#65533;&#65533;&#65533;q|  &#1836;%&#65533;&#65533;&#65533;1&#65533;&#65533;
&#65533;&#65533;@`&#65533;P&#65533;&#65533;&#65533;&#65533;&#65533;K&#65533;5&#65533;?&#65533;&#65533;&#65533;3&#65533;D&#65533;O&#65533;>&#65533;`&#65533;&#65533;u&#65533;&#1040;&#65533;a&#65533;&#65533;Bh&#65533;&#65533;b&#65533;&#65533;&#65533;&#65533;&#65533;K&#65533;OqWvXyLY&#65533;rRm[#rHU&#65533;S&#65533;&#1440;&#65533;K&#65533;&#1157;&#65533;&#65533;&#65533;W&#65533;&#65533;&#1359;&#65533;S&#65533;&#65533;&#65533;{&#65533;0&#65533;&#65533;&#65533;&#65533;&#65533;&#65533;&#65533;&#65533;w&#65533;&#65533;,&#65533;-&q &#65533;fp&#65533;&#65533;	&#65533;&#65533;w8M&&#65533;P&#65533;&#65533;+&#65533;@e ;&#65533;0&#65533;&#65533;F&#65533;aV&#65533;>0&#65533;&#65533;&#65533;/&#65533;&#65533;&#65533;"|&#65533;q&#65533;e&#65533;&#65533;n?= &#65533;&#65533;	&#65533;&#65533;&#65533;&#65533; &#1016;&#65533;&#65533;
B&#65533;@&#65533;b(P&#65533;&#65533;&#65533;&#65533;
5&#280;&#65533;"|&#65533;&#65533;f&#65533;U#&#65533;&#65533;A&#65533;d/&#65533;&#65533;o&#65533;&#65533;P&#65533;&#65533;&#65533;&#65533;z&#65533;+`7&#65533;4)&#65533;FxF!&#65533;&#65533;s&#65533;&#65533;E=h-W&#65533;pr&#65533;&#65533;&#65533;&#65533;&#65533;le)+&#65533;_&#17124;9&#65533;&#65533;&#65533;&#65533;#&#65533;&#65533;&#65533;&#65533;&#65533;U&#65533;#1&#65533;E&#65533;`A&#65533;Cr&#65533;&#65533;Bp&#65533;&#65533;`&#65533;&#65533;G&#65533;&#65533;P2&#65533;$&#65533;%&#65533;{&#65533;&#65533;O&#65533;&#65533;O&#65533;&#65533;
&#65533;M<@p&#65533;@U&#65533;&#65533;QP&#65533;&#65533; <&#65533;FjP&#65533;y&#65533;,q&#65533;&#65533;&#65533;v&#65533;$^&#65533;&#65533;)&#65533;&#65533;&#65533;&#65533;.&#65533;&#65533;B&#65533;i&#65533;&#65533; &#65533;&#65533;&#65533;&#65533;&#65533;&#65533;&#65533;&#65533;{&#65533;Ec&#65533;&#65533;&#65533;$n}&#65533;&#65533;&#65533;2*&#65533;^po 	&#65533; &#65533;&#65533;z&#65533;	r&#65533;&#65533;&#65533;@&#65533;&#65533;@&#65533;&#65533;&#65533;@:&#65533;`^&#65533;&#65533; &#65533;`<e:|&#65533;&#65533;x&#65533;&#65533;*&#65533;&#65533;4"&#65533;,&#65533;&#65533; a&#65533;&#65533;&#65533;&#65533;	@&#65533;( &#65533;@L b&#65533;k^&#65533;(`1f)&#65533;&#65533;&#65533;#&#65533;&#65533;G,&#65533;&#65533;`&#65533;D&#65533;@&#65533;l!&#65533;i 6&#65533;&#65533;H &#65533;x&#65533;#(&#65533;Tb&#65533;&#65533;DN&#65533;E&#65533;ERF&#65533;&#65533;j&#65533; &#65533;#&#65533;&#65533;`Hy0 &#1092;`0x&#65533;2"&#65533;("&#65533;&#65533;`P&#65533;&#65533;&#65533;&#65533;&#65533;&#65533;&#65533;&#65533;m&#65533;8"&#65533;&#65533;<&#65533;
<&#65533;*&#65533;&#65533;%&#65533;&#65533;&#65533;&#65533;V&#65533;	4 &#152;&#65533;&#65533;>n&#65533;@&#65533;x&#65533;&#65533; &#65533;&#65533;>&#65533;&#65533;&#65533;&#65533;&#1554;&#65533;jb&#65533;g!&#65533; ",&#65533;6&#65533;V`&#65533;&#65533;d&#65533;&#65533;8&#65533;&#65533;jN&#65533;V&#188;&#65533;&#65533;c!`&#65533;0&#65533;&#65533;z%&#65533;&#65533;c&#65533;&#65533;/&#65533;&#65533;E|&#65533;g&#65533;&#65533;M#&#1679;C&#65533;&#65533;&#65533;&#65533;'1&#65533;2&#65533;i&#65533;&#65533;&#65533;#&#65533;GY&#65533;&#65533;q&#65533;4 &#65533;&#65533;q&#65533;@@&#65533;J&#65533;&#65533;&#65533;$$	&#65533;&#65533;&#65533;&#65533;&#65533;Z&#65533;&#65533;`b N`&#65533;Z&#65533;&#65533;N&#65533;P&#65533;ILp+T&#65533;&#65533;a-&#65533;&#65533;5&#65533;&#65533; &#65533;&#65533;&#65533;&#65533;&#65533;&#65533;&#65533;A&#65533;&#65533;&#65533;&#65533;>&#65533;&#65533;p&#65533;&#65533;q&#65533;&#65533;	&#65533;&#65533;&#65533;&#65533;V&#391;D`xr &#65533;&#65533;'&#65533;n3"	PA&#65533;&#65533;\`gn&#65533;&#65533;&#65533;0&#65533;&#65533;&#65533;&#65533;G&#65533;&#65533;&#65533;jjhQ&#65533;&#65533;p&#65533;&#65533;&#65533;&#65533;&#65533;L&#65533;&#65533;&#65533;&#65533;#&#65533;p!>&#65533;?&#65533;&#65533;&#65533;e&#65533;&#65533;A8 &#65533;&#65533;&#65533;&#65533;&#65533;"&#65533;@&#65533;&#65533;&#65533;@	&#65533;C	8@	4&#153;T"
&#65533;&#65533;&#65533;&#65533;>B&#65533;A&#65533;~&#65533;f&#65533;&#65533;(&#65533;O&#1937;&#5122;&#65533;&#65533;&#65533;&#65533;3&#65533;+(&#65533;&#65533;(>C&#65533;&#65533;&#65533;	`%tQ&#65533;>&#65533;V&#65533;)&#65533;&#65533;&#65533;v8&#65533;&#65533;&#65533;&#65533;b=&#65533;&#65533;<`&#65533;k&#65533;)w&#131;&#65533;&#65533;,&#65533;}"}@&#65533;li&#65533;&#65533;&#65533;&#65533;&#65533;&#65533;RAX@!&#65533;&#65533;&#65533;2@&#65533;&#65533;@&#65533;&#65533;A"&#65533;&#65533;&#65533;#&L /3<&#65533;&#65533;3&#65533;&2&#65533;#&#65533;&#65533;4&#65533;A#&#65533;&#65533;	&#65533;&#65533;&#65533;*&#65533;&#65533;$&#65533;:&#65533;@d&#65533;&#65533;J@8 !c&#65533;f&#65533;m&#65533;/Mtl&#65533;.&#65533;&#65533;&#258;&#1154;#@&#65533;B&#65533;&#65533;&#65533;#&#768;.&#65533;&#65533;P#&#65533;&#65533;&#65533;&#65533;#&#288;sn&#65533;
&#65533;&#65533;&#65533;,&#65533;&#65533;&#65533;@(!fbTF&#65533;*TB&#65533;A&#912;f&#65533;&#65533;D&#65533;&#65533;hhD&#65533;&#65533;&#946; &#65533;@&#65533;&#65533;&#65533;P&#65533;&#65533;&#65533;	R&#65533;&#278;&#65533;&#65533;$q&#65533;&#65533;!-am:&M8,&#65533;p&#65533;&#65533;XTBKn&#65533;*@&#65533;&#65533;L	&#65533;8&#65533;&#65533;FL&#65533;@&#65533;&#65533;3/K$g!&#65533;`.#&#65533;&#65533;.&#65533;&#65533;&#65533;"s<&#65533;'&#1401;&#65533;5&#65533;tPg)&#65533;&#65533;&#65533;Ls!&#65533;&#65533;&#65533;&#65533;Y>&#65533;-&#65533;&#65533;&#65533;
&#65533;*&#65533;&#65533;!&#65533;I#&#331;<&#65533;+&#65533;&#65533;&#65533;W&#65533;+2$CUV&#65533;8&#65533;}&#65533;9Ab&#65533;&#65533;c|&#65533;&#65533;&#65533;&#65533;&#65533;&#65533;&#65533;&#65533;9C&#65533;w&#65533;j>&#65533;&#65533;!4  &#65533;HSQ&#65533;5Z_&#65533;h&#65533;6&&#65533;&#65533;
" H&#65533;rf&#65533;!
&#65533;@ )&#65533;&#65533;&#65533;
d@@&#65533;
t:&#65533;@8@b&#65533;&#65533;"I&#65533;z&#65533;,&#65533;&#65533;t@&#65533;&#65533;&#65533;A&#65533;`>`&#65533;p&#1537;p&#65533;@&#368;&#65533;&#65533;@&#65533;t&#65533;3&#65533;'9&#65533;!&#65533;X&#65533;&#65533;BB>&#65533;6`D&#65533;&#65533;x&#65533;&#65533;bd&#65533;&#1584;&#65533;&#65533;e&#65533;&#65533;*&#65533; &#65533;&#65533;e&#65533;&#65533;&#65533;&#65533;I&#65533;2J[&#65533;J"&#65533;&#65533;H &#65533;&#65533;&#65533;UJ&#65533;&#65533;_&#65533; !+ &#400;c!&#65533;	&#65533;#&#65533;&#1716;p~&#65533;0&#352;&#65533;&#65533;&#65533;&#65533;.d'&#65533;@N\&#65533;L&#65533;z+&#65533;6
	G2?Bm-/&#65533;&#65533;5~pdR&E&#65533;dR&#65533;b4&#65533;&#65533;&#65533;).5\4"F&#65533;&#65533;&#65533;&#65533;&#65533;&#65533;%&#65533;&#65533;P52C&#65533;&#65533;	1C1&{&#65533;q&#65533;&#65533;&#65533;3&#65533;rG&#65533;&#1031;U&#65533;X4BXz 1&#65533;&#65533;>&#65533;&#30540;&#65533;0V&#65533;&#65533;&#1936;0AC  N&#65533;&#65533;&#65533;&#65533;&#65533;4b0Ch&#65533;i&#65533;&#65533;w&#65533;7PA#&#65533;
>9&#65533;&#65533;&#65533;&#65533;&#65533;X	&#65533;&#65533;&#65533;&#65533;ph&#65533;&#65533;&#65533;$&#65533;\&#65533;`kIP`08&#65533;^&#65533; &#65533;&#65533;"Q&#65533;-&#65533;&#65533;j@_&#65533;&#65533;FH&#65533;j&#65533; Ejj&#65533;&#65533;>&#65533;&#65533;&#65533;&#65533;&#65533;&#65533;&#65533;&#65533;%!,A	&#65533;T&#65533;H&#65533;&#65533;e&#65533;`@D&#65533;d	`F&#65533;&#65533;&#65533;&#65533;&#65533;&#65533;eMD#&#65533;tf&#65533;&#65533;~R(&#65533;fv?:S+&#65533;*&#65533;&#65533;&#65533;&#65533;g}@L&#65533;lH&#65533;&#65533;&#65533;f!d&#65533;]1@8Hvp&#65533; :&#65533;E&#65533;&#65533;
X
&#65533;&#65533;/&#65533;&#65533;M&#65533;V"&#65533;N&#65533;&#65533;&#65533;&#65533;&#65533;	
 NO6@ P5&#65533;$&#822;&#65533;&#65533;P}&#65533;&#1498;$&#65533;8x?''&#65533;GD&#65533;Qy&#65533;t&GfbRt&#65533;&#65533;&#65533;p&#65533;I5!&#65533;&#65533;&#65533;.&#65533;&#65533;9@&#65533;&#65533;fU8sU1<&#65533;&#65533;&#65533;&#65533;1&#65533;&#65533;&#65533;2,ca&#65533;mV&#65533;&#65533;&#65533;&#65533;&#65533;2&#65533;gW&#65533;z&#65533;b&#65533;&#65533;&#65533;&#65533;&#65533;I8WB }&#65533;^w'jdX&#65533;&#65533;&#65533;"&#65533;&#65533;8&#65533;&#65533;&#65533;<C&#65533;Y&#65533;&#65533;`A&#65533;&#65533;*&#65533;a&#65533;&#65533;^&#65533;z&#65533;D#:`]&#65533;w&#65533;{}&#65533;&#65533;&#65533;&#65533;&#65533;&#1382;&#65533;&#65533;H }G&#65533;\K&#1025;X&#65533; &#65533;n`&#65533;&#532; l&#65533;gb&#65533; 8|(&#65533;&#65533;&#65533;n&#65533;&#65533;@74!&#65533;&#65533;eDV#&#65533;l!0&#65533;&#65533;h&#65533;&#65533;&#65533;&#65533;hj&#65533;4fA&#65533;9&#65533;_&#65533;/&#65533;R&#65533;&#65533;&#65533;&#65533;	&#65533;&#65533;P&#65533;&#65533;1&#65533;&#65533;Z+&#65533;&#65533;&#65533;n$&#65533;&#65533;>&#65533;KKN$`&#65533; b%&#65533;k&#65533;X EC&#65533;j&#65533;`!&#65533;Rk&#65533;8&#65533;&#65533;&#65533;&#65533;&#65533;34x&#65533;25"%|&#65533;E&#65533;&#65533;&#65533;&#65533;qb+IG&#65533;"U45bR&#65533;&#65533;3` Y&#65533;O&#65533; \&#65533;u8&#65533;8
&#65533;Uf&#65533;&#65533;&#65533;s>&#27478;du!&#65533;&#65533;&#65533;&#65533;z&#65533;QV&#65533;&#735;&#65533;&#65533;&#65533;OB&#65533;&#65533;&#65533;q&#65533;g&#65533;$`U&#65533;IM&#65533;BV&#65533;d&#65533;1&#65533;0&#65533;b2>Hv?&#65533;&#65533;&#65533;Y&#65533; &#65533;a5&#65533;
&#65533;&#65533;Px&#65533;&#65533;&#65533;&#65533;V&#65533;4i&#65533;&#65533;&#65533;0&#65533;A\&#65533;&#65533;&#65533;	&#65533; ?C&#65533;zo&#65533;]&#65533;&#65533;#"J&#65533;&#65533;&#65533;o&#65533;"&#65533;&#65533;&#506;m&#65533;Y_I&#1084;jA&#65533;&#65533; &#65533;H_&#65533;&#65533; &#65533;&#65533;&#65533;V&#65533;j&#65533;c&#65533;Q&#1209;&#65533;&#65533;q&#65533;&#65533;@&#65533;&#65533;&#65533;d&#65533;&#65533;&#65533;&#65533;&#65533;(&#65533;C&#65533;&#65533;H&#65533;&#65533;&#65533;Af5"&#65533;&#159;S+&#65533;&#65533;&#65533;?&#1057;&#65533;&#65533;HM^ &#65533;*&#65533;"0&#65533;H$&#65533;L|GJ&#65533;JN&#65533;n&#65533;&#229;5&#65533;j&#65533;&#65533;8&#65533;4&#65533;&#65533;xM&#65533;TM&#65533;k&#65533;&#65533;$ W#.&#65533;>&#65533;l+Opz2m&#65533;&#65533;&#65533;8&#65533;&#65533;\&#65533;#5&#65533;i(&#65533;*4&#65533;;5&#65533;&#65533;&#65533;&#65533;&#65533;&#65533;i&#65533;&#65533;{>&#65533;&#65533;&#65533;M&#65533;&#65533;3|&#65533;&#65533;|&#65533;)&#65533;T&#65533;t&#65533;,w&#65533;zx<&#65533;H&#65533;&#65533;&#964;VW&#65533;7&#65533;<$@.&#265;&#65533;&#65533;H&#65533;^W'&#65533;&#65533;&#65533;u)&#65533;&#65533;q4&#65533;&#65533;7Aw&#65533;&#65533;$&&#65533;#&#65533;5&#65533;&#65533;&#65533;&#65533;hK#&#65533;AH&#65533;&#65533;U4&#65533;&#65533; 8&#65533;P@:ZM&#65533;_^&#65533;_tjKoJ"&#65533;b0P{0^M&#65533;i8&#65533;z&#65533;L &#65533;Q&#65533;&#65533;hF&#65533;&#65533;&#65533;&#65533;&#65533;&#65533;<&#1463;&#65533;&#65533;c&#65533;7&#65533;&#65533;&#65533;&#686;&#65533;&#65533;F&8&#65533;A&#65533;pA D$f&#65533;&#65533;&#65533;>Bf&#65533;(&#65533;S&#65533;&#65533;&#65533;&#65533;&#65533;@&#65533;u &#65533;&&#65533;?&#65533;#&#65533;D&#65533;y&#65533;0&#65533;&#65533;W#&#65533;&#65533;&#65533;K&#65533;&#65533;&#65533;60&#65533;&#65533;&#65533;&#65533;&#65533;&#65533;,Pf! &#65533;&#65533;?,O&#65533;&#65533;&#1553;C
P&#65533;&#65533;z&#65533;$r&#65533;G&#65533;O#-&#65533;E&#65533;&#65533;&#65533;&#65533;&#65533;\B(2&#65533;tH&#240;A"N&#65533;&#65533;H&#65533;&#65533;&#65533;&#65533;X&#1855;4b&#65533;&#65533;'&#2042;Q#d&#65533;8&#65533;&#65533;&#65533;&#65533;&#65533;&#65533;@&#65533;&#65533;&#65533;&#210;&#65533;+W&#65533;J&#65533;"W|l&#65533;\&#65533;&#65533;&#65533;&#65533;&#65533;&#65533;&#65533;a,&#65533;	&#65533;&#65533;&#65533;1B`&#65533;&#65533;&#65533;G7&#65533;&#65533;&#65533;&#65533;&#65533;&#381;&#65533;&#65533;&#65533;!&#65533;J&#65533;&#65533;3P%X&#65533;@\e\y!&#65533;75A&#65533;&#65533;&#65533; &#65533;&#65533; &#65533;8&#65533;:&#65533;/$Z&#65533;&#65533;q@K&#65533;""&#65533;&#65533;YB&#65533;1&#65533;4&#65533;&#65533;&#65533;&#65533;&#65533;@!b&#65533;&#65533;&#65533;&#65533;&#773;&#1728;u&#65533;&#65533;tzA&#65533;&#65533;&#65533;&#65533;b&#65533;&#65533;J t&#65533;&#65533;&#65533;AJf&#65533;&#65533;Af&#65533;&#65533;E=&#65533;c6&#65533;L&#65533;$&#65533;/b&#65533;&#65533;x&#65533;jp&#65533;&#65533;&#600;~&#65533;lj&#65533;/&#65533;F"&#65533;&#65533;&#65533;&#65533;&&#65533;&#65533;&#1286;8&#65533;+>&#65533;&#65533;pR&#65533;&#65533;S&#1701;&#65533;&#65533;j&#65533;6kS&#65533;`&#65533;,@&#65533;@&#65533;&#65533;&#65533;#V&#65533;$&#65533;&#65533;&#1791;&#1547;bhL&#65533;Z&#65533;VRrBY&#65533;&#65533;k&#65533;&#65533;%J&#65533;*f1&#65533;&#65533;?h&#65533;&#65533;}&#65533;}9&#65533;W7&#65533;&#65533;@&#65533;2&#65533;!&#65533;&#65533;&#65533;&#65533;&#65533;&#65533;>&#65533;:&#65533;&#65533;,BX&#65533;&#65533;&#65533;&#65533;0~&#65533;&#65533;5&#65533;:&#65533;)&#65533;&#65533;H&#13395;j`&#65533;&#65533;7&#65533;8&#65533;c&#65533;&#65533;&#65533;?&#65533; @D-4*&#65533;#  &#65533;	&#1599;&#65533;&#65533;QJrH&#65533;&#65533;C&#65533;&#65533;&#65533;T&#65533;&#65533;L&#65533;&#65533;&#65533;&#65533;)'&#65533;&#65533;C&#65533;o}8NL&#65533;AN&#65533;G&#65533;:&#65533;{&#65533;E&#65533;3cvRK&#65533;?
2qt|AA&#65533;&#65533;,&#65533;&#1595;hD}&#65533;&#65533;&#65533;$X;&#65533;&#65533;&#65533;&#65533;&#65533;&#65533;&#65533;&#65533;&#65533;j&#255;%>&#65533;Se&#65533;&#319;lo&#65533;&#65533;&#65533;w'&#65533;&#65533;&#65533;.!&#65533;&#65533;oo6D}&#65533;&#65533;&#65533;QGw:&#65533;&#65533;3&#65533;&#65533;&#65533;&#493;&#65533;eq&#65533;&#65533;&#65533;&#65533;dP&#65533;&#65533;&#65533;i<&#65533;&#65533;&#65533;1&#65533;&#65533;?;(&#65533; C&#1409;C&#65533;9(&#65533;&#65533;&#65533;&#65533;&#65533;0&#65533;&#65533;&#65533;&#38427;&#65533;&#65533;
dF&#65533;\q0&#65533;&#65533; W$[&#65533;[2;&(&#65533;&#65533;$ztbN&#65533;&#65533;&#1095;<:&#65533;qO&#65533;&#65533;&#65533;&#65533;&#65533;&#1259;_&#1022;=&#65533;&#65533;&#65533;e&#65533;&#65533;g&#65533;&#65533;}&#65533;p&#65533;R&#65533;&#65533;w&#65533;!&#65533;&#65533;a&#65533;&#65533;d&#65533;&#65533;&#65533;&#65533;&#65533;&#65533;&#65533;a`&#65533;&#65533;&#65533;
&#65533;fh&#65533;&#65533;&#65533;&#1105;&#65533;H`&#65533;&#65533;&#65533;&#65533;&#65533;&#65533;&#65533;)P&#65533;h2&#65533;&#65533;&#65533;&#65533;+uTEU&#65533;&#65533;&#65533;5uD&#65533;L]H&#65533;&#65533;!&#65533;&#65533;&#65533;?&#65533;`&#144;Y &#65533;&#65533;Y$PF)&#65533;TVi&#65533;XZ)&#65533;?t&#65533;LG&#65533;&#65533;&#1233;:W&#65533;CKGh ytD&#65533;&#65533;"&#65533;A&#65533;$&#65533;Q#&#65533;$&#65533;JE&#65533;&#65533;&#65533;&#65533;T4&#65533;&#65533;t&#65533;&#65533;&#65533;rZ&#65533;` &#65533;)(t0I8&#65533;t&#65533;u5&#65533;M@&#65533;$x &#65533;SG&#65533;@Q&#1027;|&#769;&#65533;&&#65533;2eUU&#65533;&#65533;D	&#65533;&#65533;;&#65533;&#65533;&#65533;&#65533;%&#65533;2&#65533;c&#65533;&#65533;Y&#65533;&#65533;1&#65533;[&#65533;&#65533;&#65533;&#65533;2&#65533;u"&#65533;&#65533;U&#65533;[&#65533;&#65533;Wr&#65533;&#65533;~&#65533;`:&#65533;&#65533;&#65533;&#65533;cMF&#65533;B&#65533;&#65533;&#65533;`&#65533;g&#65533;&#65533;p&#65533;F&#65533;&#65533;&#65533;&#65533;&#65533;"&#65533;&#65533;&#65533;&#65533;%7&#65533;&#65533;&#65533;3&#65533;o&#65533;1DG&#65533;1&#65533;&#65533;/&#65533;&E&#65533;&#65533;()&#65533;&#65533;#S&#65533;&#65533;&#65533;w	F a&#65533;e&#65533;&#65533;&#65533;,[GXz&#65533;Ys &#65533;&#65533;&#65533;O:{&#65533;`	cDg&#65533;&#65533;&#65533;&#65533;&#65533;C2U(a&#65533;&#65533;HXa&#65533;
&#65533;(@&#65533;"&#65533;e]T&#65533;&#65533;M2&#65533;cG&#65533; a&#65533;5&#416;&#65533;?'&#65533;C\&#65533;&#65533;&#65533;Ll&#964;&#65533;&#65533;&#65533;&#1041;!dQdG?f!7&#65533;f&#65533;&#65533;m&#65533;,&#65533;&#65533;&#65533;n&#65533;&#65533;l&#65533;eG&#65533;@1z&#65533;O&#65533; 2&#65533;Tv#P	I4&#144;bH&#65533;&#65533;D&#65533; QF&#65533;&#65533;2&#65533;*	B&#65533;6M+&#65533;$N;&#65533;&#65533;&#65533;u;v&#65533;&#65533;&#65533;&#65533;
;78&#65533;X6-&#65533;&#65533;4DUX5&#65533;Q&#65533;&#65533;P&#65533;&#65533;&#65533;&#65533;?&#65533;A&#65533;# &#65533;QZ&#65533;&#65533;,&#1624;mG8`I>puWG&#65533;T&#65533;0d&#65533;&#1491;&#1058;c &#65533;&#65533;&#65533;3d&#65533;TP&#65533;&#65533;&#65533;A-&#65533;@&#65533;N&#65533;&#65533;G6b;&#65533;&#65533;5&#65533;&#65533;&#65533;&#65533;&#65533;/&#65533;"C&#65533;&#65533;L&#65533;&#65533;&#65533;E&#65533;QPr&#65533;&#65533;1XL
!@	&#65533;28|&#65533;&#65533;;[8&#65533;w&#65533;w&#65533;&#65533;&#65533;<[|&#65533;C&#65533;&#65533;&#65533;d?FT&#65533;&#160;&#65533;&#65533;@tKE&#65533;4&#65533;Y(B@&#65533;&#65533;a"&#1332;O&#1398;Q&#65533;&#65533;&#65533;&5&#65533;Bb&#65533;&#65533;&#65533;&#65533;&#65533;&&#65533; EtN &#65533;&#65533;&#65533;&#65533;+q&#65533;?V$&#65533;`w;&#65533;	&#65533;&#65533;&#1425;)&#65533;r&#603;d&#65533;&&#65533;P&#65533;i&#65533;&#65533;* &#65533; j >?&#804;&7&#65533;&#65533;&#65533;D&#65533;2A&#65533;A&#65533;&#65533;K&#65533;&#65533;r&#65533;)":&#65533;&#65533;$&#65533;1&#65533;<&#65533;<r&#65533;&#65533;T0G&#65533;&#65533;&#65533;_c*&#65533;p&#65533;&#65533;X&#65533;	b`
&#65533;&#65533;!$&#65533; &#65533;:@&#65533;D&#65533;C(&#65533;&#65533;&#1344;&#65533;&#398;&#65533;hh&#155;&#65533;&#65533;w&#65533;#&#65533;H&#65533;F0&#65533;D&#65533;&#65533;&#65533;&#65533;&#65533;&#65533;A&#65533;&#65533;&#65533;4&#65533;&#65533;P
&#65533;)&#65533;p&#65533;`-&#65533;&#65533;&#65533;?&#65533;Ss@&&#65533;&#65533;&#65533;&#65533;&#65533;Fyq&#65533;o&#65533;Kn&#65533;WG&#65533;&#65533;&#65533;&#65533;"&#65533;#Rp&#65533;&#65533;\/H&#40612;&#65533;&#65533;i&#65533;$$H&#65533;?&#65533;i&#65533;{u&#65533;&#65533;&#65533;,! &#65533;&#65533;&#65533;`&#65533;&#65533;Xp&#65533;&#65533;&#65533;>L	
&#1549;n?&#65533;&#65533;&#65533;&#65533;?&#1038;FG<&#65533;;&#65533;U&#65533;&#65533;&#65533;&#27353;L&#65533;&#65533;q>I$&#65533;(j&#605;Y(HF&#65533;&#65533;&#65533;
t&#65533;&#65533;M&#65533;&#65533;&#555;&#65533;&#65533;&#65533;m&#65533;hG&#65533;X&#65533;&#65533;&#65533;n&#65533;&#65533;@XcGp&#65533;&#65533;&#65533;q'4/zQh&#65533;a
&#65533;&#65533;qE.&#65533;k&#65533;v&#65533;aT&#65533;DBd&#65533;&#65533;$&#65533;&#65533;	&#65533;&#65533;&#65533;&#65533;x&#65533;&#65533;&#65533;&#65533;&#65533;&#65533;&#65533;&#65533;q&#65533;&#790;K&#65533;0en;rJA@&#65533;&#65533;&#65533;&#1943; &#65533;XY&#65533;&#65533;hr&#65533;U&#65533;$e*&#65533;HGhJ&#65533;&#65533;<pd*QV@&#65533;H:&#65533;&#65533;HjG(&#65533;&#65533;N&#65533;&#65533;&#65533;&#65533;M&D#&#65533;&#65533;&#65533;$n&#65533;l0&#65533;&#65533;&#65533;&#65533;e&#65533;w&#65533;&#65533;U&#65533;&#65533;=T$!#&#65533;&#65533;"&#65533;&#65533;D &#65533;&#65533;&#65533;?&#65533;&#65533;>&#65533;!~+&#65533;y1 < )&#65533;
&#65533;B*&#65533;&#65533;#?&#65533; D+H:R&#65533;#&#65533;R&#65533;e&#65533;u.&#65533;;:&#65533;x&#65533;;A&#65533;b&#65533;k&#65533;&#65533;
1&#65533;a&#65533;4X	&#65533;&#65533;E&#65533;Pks!w&#65533;T&#65533;&#65533; &#65533;29&#65533; a&#65533;&#65533;&#65533;e:&#65533;&#65533;%&#65533;,<&#65533;&#1562;&#65533;<R &#65533;&#65533;&#65533;&#65533;&#840172;&#65533;&#65533;&#65533;L&#65533;&#65533;&#65533;&#65533;,&#1168;&#65533;6Q&#65533;-&#557;&#65533;&#866;S&#65533;&#65533;Q@&#65533;@&#65533;k`;&#65533;5&#65533;8&#65533;j&#65533;^t&#65533;&#1451;&#65533;l&#65533;2&#65533;\&#65533;:&#65533;"&#65533;`%&#65533;&#65533;KD&#65533;?v$&>&#65533;&#65533;&#65533;#	&#65533;r)m&#65533;`&#65533;&#65533;|&#65533;&#65533;&#824;&#949;&#65533;&#467;&#65533;2|&#65533;&#65533;P\n&#65533;&#65533;.&#65533;rK&#65533;&#65533;<&#65533;&#65533;Ln]&#65533;&#65533; &#65533;&#65533;ML&#65533; &#749;r&#65533;"b&#1828;HD&#65533;&#65533;B&#65533; &#65533;*(&#65533;&#65533;A82&#65533;C5S$#&#65533;#5]z&#65533;h&#65533; &#65533;W&#65533;&#65533;dR&#65533;W'm0{&#65533;&#65533;`C&#65533;;&#65533;&#65533;0&#65533;&#1281;&#65533;M &#65533;w&#65533;&#65533;&#65533;"@&#65533;W&#1617;&#531; >&#65533;&#65533;?&#65533;&#65533;&#65533;&#711;&#65533;&#65533;
h&#65533;&#65533;1&#65533;&#65533;&#65533;:&#65533;&#65533; &#65533;&#65533;s&#65533;&#65533;&#65533;&#65533;Fa .Lv&#65533;-&#65533;B|&#65533;&#65533;<&#65533;&#65533;&#1744;&#65533;&#65533;)`&#65533;&#65533;*IM&#65533;H2$&#65533;&#65533;&#65533;H &#65533;9&#65533;&#1549;V1T@&#65533;&#209;&#65533;%d&#65533;&#65533;2U	&#65533;U&#65533;"&#65533;&#65533;j&#65533;&#65533;&#65533;&#65533;&#65533;&#65533;&#65533;#7hU&#65533;&#65533;	&#65533;&#65533;k\&#65533;9@Y&#65533;&#1681;&#65533;&#65533;9f2#&#65533;&#65533;&#65533;&#1139;PFir&#65533;@&#65533;&#65533;I&#65533;&#65533;d&#65533;	&#65533;&#65533;&#65533;E&#65533;R&#65533;YotLM"NC&#65533;E3&#65533;&#65533;]&#65533;&#65533;*`&#2002;&#65533;&#65533;&#65533;U)FP$v`X&#65533;#S&#65533;B&#1991;O|N&8&#65533;&#65533;%(&#65533;&#65533;%&#65533;wDq&#65533;&#65533;G&#65533;$W&#65533;[&#65533;&#65533;&#65533;&#65533;&#65533;$&#65533;;&#65533;&#65533;&#65533;&#65533;&#65533;	&#65533;6&#65533;&#65533;&#65533;5&#65533;&#65533;&#65533;0&#65533; &#65533;{&#1899;&#65533;&#65533;&#65533;&#65533;A&#65533;&#65533;Lcv&#65533;&#65533;&#65533;i&#65533;&#65533;&#65533;&#65533;;Ob&#65533;t&#65533;&#65533;-&#65533;&#65533;S&#65533;&#65533;PDyR*&#65533;0_&#65533;b` -&#65533;
# q&#65533;r|&#65533;#&#65533;`#&#65533;&#65533;rq)7&#65533;@,D.!&#65533;&#65533; :&#65533;&#65533;:&#65533;!@g)E&#65533;&#65533;&#65533;1'&#65533;#d&#65533;B6B Q&#65533;&#65533;b	| -$B&#65533;&#65533;u&#65533;q&#65533;!v&#65533; Bp&#196;&#65533;e&#65533;&#65533;&#65533;&#65533;&#65533;MPm]V  3&#293;&#65533;&#65533;U&#327;k&#65533;f&#65533;&#65533;&#65533;gsF&#65533;&#65533;&#65533;&#65533;&#65533;&#65533;C&#65533; &#65533;&#65533;{&#65533;4yE&#65533;$c7X&#1137;;.q;&#65533;W8&#65533;X3&#65533;;ldF&#65533;&#1096;$pi&#65533;qz&#65533;&#65533;if&#65533;"6&#65533;G5@F]`j]&#65533;)&#65533;j&#65533;&#65533;7A&#65533;{&#65533; &#65533;&#65533;&#65533;&#65533;r&#65533;&#65533;4&#65533;&#1350;&#65533;&#65533;&#65533;W&#65533;`&#65533;Fl&#1121;[2&#65533;[&#65533;&#65533;&#65533;&#65533;$&#65533; &#65533;&#65533;g&#65533;wNp&#65533; &#65533; &#65533;&#65533;<Q&#65533;aP1&#65533;~&#65533;&#65533;&#65533;d	1&#65533;&#65533;f&#65533;L&#65533;u$`
&#65533;#&#65533;&#65533;F&#65533;&#65533;&#65533;&#65533;N&#65533;&#65533;&#65533;&#65533; .&#65533;`g&#65533;?&#65533;P3*&#65533;@<&#65533;N&#65533;ph f` s  [A02&#65533;	!&#65533;W&#65533; &#65533;&#65533;a&#65533;&#65533;&#65533;1&#65533;Az&#65533;&#65533;&#65533;'H&&#65533;^&#65533;	&#65533; &#65533;&#65533;b&#65533;D&#65533;&#65533;snF&#65533;7&#65533;.;Xz&#65533;&#65533;&#65533;;&#65533;&#65533;&#65533;D()'&#65533;D B&#65533;i&#65533;$]1KY1:&#65533;BJ&#65533;H&#65533;v1&#65533;&#65533;l&#65533;s&#65533;`\&#65533;A2&#65533;&#65533;&#65533;[2&#65533;)C&#65533;&#65533;&#65533;&#65533;z&#65533;V6&#65533;	npWQc
t61&#65533;&#65533;"M&#65533;&#65533;&#65533;&#65533;#&#1264;&#65533;&#65533;&#65533;X&#65533;zf&#65533;F&#65533;xj&#65533;Vzz$&#65533;&#65533;&#65533;@&#65533;L&#65533;1#}T"7aj&#65533;&#65533;YF&#65533;)&#65533;E&#65533;&$&#65533;&#65533;	&#65533;&#65533;	&#65533;6&#65533;l5Ie&#65533;&#65533;&#65533;%#P&#65533;$&#65533;&#65533;\bJ&#65533;7&#65533;&#65533;&#65533;&#65533;@J&#65533;`&#720;&#65533;&#65533;`&#65533;&#65533;&#65533;`&#65533;&#65533;&#65533;1&#65533;&#65533;<&#65533; (j (&#65533;&#65533;C0&#65533;&#65533;&#65533;&#65533;&#65533;&#65533;%&#65533;&#65533;L'^.a&#65533;&#65533;1&#65533;&#65533;&#65533;2&#65533;Hs&#65533;P
&#1359;&#65533;
BS<I3_X&#65533;&#65533;&#65533;&#65533;&#65533;# j&#65533;	&#65533;&#65533;&#65533;&#65533;q&#65533;&#65533;&#65533;O&#65533;&#65533;&#65533;r7&#65533;$)&#65533;7A&#65533;&#65533;&#65533;&#65533;&#65533;9PL R&#65533;&#65533;7&#65533;@&#65533;p7B'
&#65533;&#384;&#65533;@G&#65533;2S&#65533;!A$&#65533;&#65533;&#65533;
&#65533; &#65533;&#65533;@C&#65533;&#65533;0Z&#65533; -&#65533;&#65533;0&#65533;&#65533;dj1&#65533;&#65533;3&#65533;G&#65533;p&#65533;&&#65533;&#65533;JP&#65533;\&#65533;')f&#65533;&#65533;ZI J&#65533;J&#65533;&#26631;&#65533;&#65533;&#65533;&#65533;&#65533;v&#65533;2&#720;32a}&#65533;&#65533;&#65533;&#65533;&#65533;ik&#65533;6&#65533;z&#65533;v;&#65533;&#65533;&#65533;&#65533;;}&#65533;;&#65533;Y&#65533;A&#65533;%bi&#65533;&#65533;&#65533;-&#65533;>(&#65533;&#65533;#&#65533;S):&#65533;#>A7&#65533;&#65533;&#479916;VHY 	&#65533;#&&#65533;&#65533;U&#65533;&#65533;&#65533;j&#65533;&#65533;|&#65533;[&#65533;7J&#65533;X&#65533;&#65533;u&#65533;F&#65533; &#65533;&#65533;&#65533;]~&#65533;(&#65533;&#65533;&#65533;&#65533;&#65533;&#65533;@C&#65533;&#65533;!)&#65533;`&#65533;&#65533;&#65533;&#30553;&#65533;&#65533;A&#65533;q&#65533;&#65533;&#65533;,&#65533; &#65533;&#65533;&#65533;CpS&#65533;!&#1050;>Za&#65533;&#65533;Q&YI!&#65533;`)q@&#65533;&#65533;9&#65533;&#65533;C&#65533;p&#65533;&#65533;p&#65533;&#65533;E&#65533;&#65533;&#65533;I&#65533;&#65533;|)&#65533;&#65533;&#65533;#&#65533;G&#65533;f
%"&#65533;
&#65533;1&#65533;TZ&#65533;l&#65533;_g&#65533;&#65533;u&#65533;@vJ&#65533;d2&#65533;&#65533;^&#65533;v&#65533;q&#65533;&#65533;&#65533;&#1425;&#65533;&#65533;\&#65533;n&#1065;&#65533;&#65533;P&#65533;v&#65533;1&#65533;D&#65533;&#65533;&#65533;&#65533;&#65533;&#65533;&#65533;2&#65533; %&#65533;!&#65533;U&#65533;&#65533;+&#1157;o*M.r&#65533;uzM5P&#65533;&#65533;F&#65533;u&#65533;&#65533;&#65533;5m&#65533;F:&#65533;&#65533;&#65533;R2&#65533;>+8&#65533;G&#65533;UY&#65533;*&#65533;V &#65533;&#65533;Z{@BE&#65533;&#65533;7&#65533;Q.&#65533;j&#65533;qr&#65533;&#65533;&#65533;&#1328;&#65533;6g&#65533;p[&#65533;&#65533;9&#65533;&#65533;X[&#65533;q&#65533;y9&#65533;m&#65533;&#65533;&#151;&#65533;&#65533;&#65533;N0:&#65533;(NP&#65533;&#65533;&#65533;CB&#65533; &#65533;6
@2 )&#65533;&#1104;L$!&#65533;#QorP&#65533;&#65533;Z}1&#65533;&#65533;&#65533;7&#65533;.&#65533;&#65533;b&#65533;b &#65533;?&#65533;"&#1554;&#65533;#&#65533;&#65533; O&#505;&#65533;%r&#65533;rO1	^0&#65533;&#65533;&#65533;&#65533;&#21152;$I&#65533;t&#65533;
&#65533;&#65533;&#65533;P&#65533;P4.a>#5&#65533;.&#65533;&#65533;@&#65533;&#65533;&#65533;&#65533;&#65533;8p&#65533;&#65533;oT&#65533; >&#65533;=&#65533;&#65533; &#65533; &#65533;`&#65533;&#65533;&#65533;&#65533;u&#65533;1&#65533;u&#65533;&#65533;&#65533;&#240;3&#65533;i)&#65533;T&#65533; &#65533;&#65533;1&#65533;C&#65533;$+&#65533;qc@&#65533;q+8	C&#65533;&#65533;&#65533;gcji&#65533;Q&#65533;&#65533;g&#65533; &#65533;&#65533;&#65533;&#65533;6B#@&#65533;@&#65533;&#65533;&#65533;&#65533;&#65533;F&#65533;U&#65533;	&#65533;2H&#65533;'&#65533;vj&#65533;&#65533;&#65533;H&#65533;&#65533;&#65533;k&#65533;%&#65533;&#65533;Z6&#65533;h
&#65533;&#65533;F&#1812;j&#65533;F7&#65533;&#65533;f&#65533;$&#65533;&#65533;*'|l&#65533;&#65533;T,&#65533;&#65533;e&#65533;&#65533;&#65533;G[&#65533;P&#65533;&#65533;S&#65533;&#65533;&#65533;&#65533;&#65533; &#65533;&#65533;&#65533;&#65533;&#65533;P&#65533;ql,kB&#65533; |&#65533;A@ &#65533;&#65533;&#65533;&#65533;&#65533;(&#65533;&#65533;&#65533;&#65533;&#1089;i&#65533;@x $Z$y!&#65533;&#41111;&#65533;P8&#65533;&#65533;&#65533;AR&#65533;8r&#65533;&#65533;"&.k&#65533;q&#65533;&#65533;&#65533;&#65533;"79&#65533;Q&#65533;&#65533;kd &#65533;J&#1425;&#65533;&#65533;PI&#65533;
&#65533;"&#65533;&#65533;&#65533;&#65533;@&#65533;P&#65533;P*_x#&#65533;`&#65533;&#65533;G&#65533;&#65533;C&#65533;
&#65533;&#65533;&#65533;`&#65533;&#65533;&#65533;&#65533;N&#65533;j&#65533;C&#65533;0&#65533;uT&#65533;&#65533;&#65533;&#65533;5M&#65533;A&#65533;3&#65533;[&#65533;&#65533;Pw&#65533;T&#65533;Y&#65533;,&#65533;&#65533;&#65533;,&#65533;&#65533;&#65533;v&#1573;v&#65533;7&#65533;&#65533;&#65533;S %&#65533;&#65533;&#65533;0 a&#65533;5&#65533;Y&#65533;&#65533;&#65533;"&#65533;6&#65533;&#65533;&#65533;&#65533;&#65533;&#65533;&#65533;5&#65533;(&#65533;J&#65533;&#65533;-,+&#65533;m*#&#65533;&#65533;&#65533;!&#65533;&#65533;i&#65533;D;&#65533;i&#65533;qE@&#65533;D4A&#65533;7u&#65533;&#65533;		&#65533;R,|&#65533;PbJ&#65533;2&#65533;k&#65533;&#65533;I&#65533;SJ5MJ&#65533;zl\&#65533;&#65533;pP&#1045;&#65533;&#65533;&#65533;&#65533;&#65533;&#65533;&#65533;&#65533;&#65533;+q&#65533;&#65533;a865^ +)av&#65533;Fd$&#65533;&#65533;e&#65533; &#65533;(&#65533;1&#65533;&#65533;&#65533;&#65533;&#65533;Y2@&#65533;&#65533;	c&#65533;&#65533;&#65533;&#35929;&#65533;!&#65533;&#65533;&#65533;@^`&#65533;: f:&#65533;%&#65533;&#65533;&#65533;@dP&#65533;&#65533; &#65533;&#65533;&#65533;&#65533;< &#65533;0u&#65533;90&#65533;}`&#65533;&#65533;
&#65533;o&#65533;_X&#65533;&#65533;&#65533; D"&#65533;"?&#30233;&#65533; &#65533;&#65533;7 &#65533;&#65533;&#65533;&#65533;P&#65533;)&#65533;6P&#65533;&#65533;.&#65533; &#65533;0&#65533;&#65533;	m&#65533;v	t&#65533;+
&#65533;L&#65533; 	O&#65533;e\&#65533;&#65533;2>&#65533;&#65533;&#65533;&#65533;3M%&#65533;P	P	&#65533;An&#65533;&#65533;&#65533;a&#65533;&#65533;&#65533;,g&#65533;|H&#65533;&#65533;h&#65533;I&#65533;&#65533;&#65533;1&#65533;&#65533;a&#65533;U&#65533;gSGU&#65533;@m&#65533;y&#65533;&#1049;B&#65533;&#65533;XE;&#194;&#65533;%I&#65533;&#1156;i&#65533;z&#65533;&#65533;h&#65533;&#65533;GX+Q&#65533;!&#65533;	7&#65533;@AN (}&#65533;j&#65533;&#65533;!71&#65533;&#65533;&&#65533;Z&#65533;&#65533;&#65533;&#65533;[&#65533;DJ[RJ&#65533;&#65533;&#65533;&#65533;0&#65533;2!&#65533;	@&#65533;@}&#65533;1	&#65533;&#65533; &#65533;D&#65533;&#65533;j&#65533;/s AD0&#65533;{&#65533;z&#65533;&#65533;)Qm6&&#65533;&#65533;1+&#65533;&#65533;&#65533;&#65533;`X&#65533;X&#65533;,Y&#619;&#65533;f&#65533;&#1464;&#65533;rx&#65533;P&#65533;&#65533;&#1453;&#65533;&#65533;&#65533;&#65533;&#65533;&#65533;&#65533; q&#65533;&#65533;q&#65533;h  &#65533;&#65533;*&#65533;&#65533;&#65533;&#65533;1 d0&#65533;&#65533;&#65533;&#65533;&#65533;&#65533;&#65533;&#65533;Jqs&#65533;%&#65533;& &#65533;&#65533;&#65533;&#65533;&#65533;&#65533;&#65533;@@&#65533;d&#65533;+&#65533;&#65533;
p&#65533;&#65533;Cp&#65533;&#65533;&#1919;B&#65533;&#65533;&#65533;Aa&#65533;l[&#65533;=&#65533;&#65533;2&#65533;&#858;j&#65533;:2&#65533;Q&#65533;&#65533;Q&#65533;&#65533;|&#65533;&#65533;&#65533;&#65533;&#65533;&#65533;&#65533;&#65533;&#65533;!&#65533;&#65533;&#65533;Q&#65533;PV&#65533;\x1+&#65533;f&#65533;&#65533;&#65533; &#65533;&#65533;1&#65533;
&#65533;p y&#1440;&#65533;6&#65533;]B!&#65533;/Rz&#65533;!&#65533;X&#65533;&#65533;5&#65533;&#193;&#65533;F3&#65533;&#65533;_&#65533;;
&#65533;g0#&#65533;&#65533;&#65533;Fn&#65533;&#65533;&#65533;&#65533;&#65533;p&#65533; !&#65533;o&#65533;z&#65533;cy B&#65533;&#65533;[&#65533;&#65533;|<-Yl]O&#1121;&#65533;P&#164;&#1763;	`&#65533;&#65533;&#65533;0&#65533;&#65533;&#65533;&#65533;"2 &#65533;&#65533;&#1801;G&#65533;;&#65533;(&#65533;&#65533;&#65533;g&#65533;@&#65533;B4&#65533;5&#65533;`&#65533;&#65533;"&#65533;&#65533;&#65533;&#65533;&#65533;&#65533;&#65533;px+h&#65533;&#65533;&#65533;&#65533;&#65533;Ze&#65533;&#65533;&#65533;&#65533;&#65533;&2&#65533;&#65533; &#1987;&#65533;&#65533;&#65533;*&#65533;&#65533;1&#65533;L&#65533;&#65533;&#65533;&#65533;1&#65533;&#65533;&#65533;	&#65533;&#65533;&#65533;P&`&#65533;&#65533;i&#65533;&#65533; &#65533;.48&#65533;<P^<&#65533;&#65533;&#65533;&#65533;&#65533;&#952;SvB&#65533;@&#65533;&#285;&#65533;&#65533;&#65533;&#65533; &#65533;0&#65533;cq|&#65533;&#65533;+ &#65533;&#65533;!&#65533;!x
!2&#65533;q	&#65533;<&&#65533;&#65533;&#65533;2&#65533;&#65533;&#65533;as&#65533;&#65533;&#65533;|jM&#65533;&#65533;x2&#65533;}&#65533;&#1056;2qZXG&#65533;&#65533;*&#65533;:&#65533;&#65533;&#65533;9&#65533;&#65533;-&#49673;g&#65533;&#65533;&#65533;&#65533;&#65533;&#65533;&#65533;2@&#65533;#-&#65533;O&#65533;X!!&#65533;&#65533;$B&#65533;j&#65533;&#65533;5.}[&#65533;&#65533;I&#65533;&#65533;E[&#65533;&#65533;|&#65533;&#65533;&#65533;(&#65533;`}&#65533;&#65533; R &#65533;aT&#65533;1n,&#65533;&#65533; &#65533;&#65533;B0&#65533;xa&#65533;&#65533;P &#65533;`	;&#65533;&#65533;&#65533;<F&#65533;!&#65533;X&#65533;d ,&#65533;JV&#65533;&#65533;&#65533;&#1599;P0m&#65533;f&#65533;$&#65533;>&#65533;&#65533;&#65533;&#196;. :w|p&#65533;T2S&#65533;L&#65533;&#65533;2y&#65533;&#65533;-&#65533;h&#65533;:&#65533;&#65533;&#1310;t0I&#65533;&#65533;?=&#65533;Y&#65533;o :&&#65533;`]C&#65533;&#12370;&#65533; &#65533;3&#65533;&#65533;	Gtwb&#65533;w&#65533;_&#65533;(B&#65533;_C1$&#65533;!&#65533;	p0d&#65533;B
,	T&#65533;)G&#65533;&#65533;(B&#65533;H&#65533;&#65533;0&#65533;X" FQI%&#65533;(&#65533;&#65533;&#65533;&#65533;m&#1849;&#65533;&#65533;&#65533;"/&#65533;&#65533;&#65533;&#65533;&#65533;P&#65533;]&#65533;&#65533;q&#65533;&#597;/g~<G&#65533;U&#65533;^2&#255;>&#65533;&#65533;&#65533;&#65533;}&#65533;&#65533;&#65533;&#65533;&#65533;_o&#65533;&#65533;v&#65533; &#65533;&#65533;&#65533;&#65533;
&#65533;2d&#272;&#65533;>&#65533;&#65533;j@&#65533;?&#65533;&#2036;8&#65533;&#65533;9J&#65533;A&#65533;&#65533;!&#65533;&#65533;&#65533;&#65533;K&#65533;&#65533;&#65533;&#65533;&#65533;&#65533;#&#65533;&#65533;C&#65533;N&#2122;*&#65533;&#65533;Ac0&#65533;&#65533;j&#65533;	z&#65533;	$&#65533;'&#65533;S&#65533;CF&#65533;J2"&#65533;&#65533;)&#65533;&#65533;nc&#65533;&#65533;&#65533;3&#65533;H$&#65533;TrI&&#65533;t2&#65533;2&#65533;&#65533;F&#65533;(&#65533;&#65533;'&#65533;(&#65533;&#65533;&#65533;8&#65533;&#65533;&#65533;Mn{&#65533;&#65533;&#65533;nK&#65533;&#65533;
~&#65533;&#65533;&#65533;,Y&#65533;(x+&#65533;C @&#65533;&#65533;(&#65533;A2&#65533;&#65533;&#65533;&#65533;&#65533;&#65533;L&#65533;&#462;&#65533;&#65533;b"B&#65533;&#65533;G$)&#65533;,8J&#65533;&#65533;&#65533;`&#65533;%A&#65533;y&#614;f&#65533;S&#65533;!&#65533; &#65533;&#65533;T&#65533;&#65533;&#65533;
&#65533;|&#65533;&#65533;')&#65533;&#65533;&#65533;&#159;&#65533;&#65533;&#65533;g&#65533;&#65533;&#65533;x&#65533;&#65533;8r&#65533;5&#65533;&#650;+&#65533;p#E&#65533;y&&#65533;g&#65533;iB&#65533;&#65533;&#65533;&#65533;&#65533;zB'&#65533;&#1270;05&#65533;'&#65533;&#65533;0z&#65533;
&#65533;&#65533;&#65533;&#65533;DFP&#65533;9&#65533;&#65533;C v&#65533;&#65533;AS&#65533;E&#65533;Pm&#65533;&#65533;&#65533;P&#65533;&#65533;&#65533;&#65533;&#65533;	&#65533;+&#65533;L&#65533;&#65533;&#65533;&#845;&#65533;&#65533;0A&#65533;'+&#65533;&#65533;&#65533;&#65533;&#65533;&#65533;a&#65533;&#809;4&#65533;&#65533;&#65533;3&#65533;&#65533;&#65533;&#65533;&#65533;(&#65533;K&#65533;&#65533;&#65533;6$&#65533;&#65533;&#65533;&#65533;&#65533;&#1931;\&#65533;}&#65533;D&#65533;@&#65533;&#65533;&#259915;{&#65533;A&#65533;9
p&#65533;bp&#65533;&#65533;&#65533;;A&#65533;bQ&#65533;D!Dq&#65533;GX&#65533;F&#65533;v&#65533;${&#65533;&#65533;&#65533;r&#65533;1&#65533;z&#65533;&#65533;b&#65533;&#65533;&#65533;&#65533;m&#65533;&#65533;{&#60915;&#65533;R&#65533;&#65533;d&#658;&#65533;&#65533;&#65533;&#65533;&#65533;l&#65533;&#65533;&#65533;&#65533;n&#65533;k&#65533;+@`&#833;&#65533;&#65533;&#65533;0&#65533;&#65533;&#65533;&#65533;v&#65533;&#65533; |&#65533;A&#65533;ZJ4&#65533;&#65533;&#65533;&#65533;&#65533;&#65533;&#65533;&#65533;&#65533;H&#65533;.&#65533;&#65533;1R&#65533;&#65533;&#65533;&#65533;&#65533;R&#65533;&#65533;&#65533;&#65533;n&#65533;&#65533;S6&#65533;	&#65533;&#65533;&#65533;&#877;&#65533;L(J&#65533;Yo&#65533;&#65533;&#65533;&#22511;&#65533;&#173;&#65533;&#65533;&#65533;&#65533;+&#65533;&#65533;&#65533;#R,P&#65533;# h@G'i&#65533;&#1582;&#65533;&#65533;!D&#65533; &#65533;&#65533;&#65533;%>I&#65533;a&#65533;(&#65533;!&#65533;D	&#65533;R&#65533;&#65533;&#65533;&#65533;&#65533;HXllS&#65533;5&#65533;&#65533;&#65533;&#65533;&#65533;Q&#65533;&#65533;&#65533;&#65533;q&#65533;6%&#65533;@&#146;&#65533; 1&#65533;&#65533;7&&#65533;&#65533;&#65533;&#65533;K&#65533;&#65533;tcao&#65533;&#65533;&#65533;c&#65533;&#65533;G&#65533;'&#65533;&#65533;}&#65533;7&#65533;J&#1617;&#65533;P&#65533;&#65533;&#65533;)I&#65533;pP&#65533;&#65533; >5&#65533;&#65533;&#65533;D
&#65533;@>&#1753;&#65533;X!FA&#65533;&#65533;	&#65533;3&#65533;&#65533;&#65533;$2(&#65533;N&#65533;&#65533;&#65533;0&@&#65533;YP&#65533;&#65533;58&#65533;@$=&#65533;&#1100;t&#165;&#65533;&#1176;^&#65533;<8R&#65533;&#65533;$$&#65533;&#65533;t&#65533;&#65533;&#65533;J&#65533;#9A@&#65533;AJ&#65533;	=&#65533;f&#65533;&#65533;
,&#65533;0&#65533;&#65533;R&#65533;&#65533;?&#65533;&#65533;&#65533;&#65533;&#65533;\$L&#65533;>g
;&#65533;&#65533;x&#65533;F&#65533;Q&#65533;x&#65533;&#65533;u&#65533;&#65533;&#65533;&#65533;&#65533;H&#65533;&#65533;}&#65533;B5B&#65533;)&#65533;&#65533;n&&#65533;&#65533;&#1383;n&#65533;&#65533;@#XJ5&#65533;&#65533;&#65533;&#65533;&#65533;&#65533;&#65533;&#1196;&#65533;&#65533;4&#65533;&#65533;8}KI&#65533;!&#65533;&#65533;&#65533;J{&#65533;&#65533;&#239;&#65533;&#65533;&#65533;&#65533;D&#768;>&#65533;&#65533;&#65533;2I*&#65533;&#145;&#65533;Q&#65533;0&#65533;?&#65533;'"&#65533;&#65533;0
&#65533;&#65533;0&#65533;&#65533;&#65533;%9W.)&#65533; &#65533;2Qi0}&#65533;&#65533;&#65533;h&#65533;8&#65533;0&#65533;%	!tn&#65533;&#65533;B&#65533;njp@M&#65533;st<#5&#1294;92@&#65533;&#65533;&#65533;&#65533;;&#65533;&#65533;!s&#65533;&#209;U17UM&#65533;&#65533;&#65533;7&#65533;i"&#65533;
&#65533;&#65533;hB?+&#65533;V&#65533;&#65533;&#65533;.&#65533;$&#65533;&#65533;&#65533;&#65533;&#1744;&#65533;?&#65533;xZ|Fd&#65533;&#65533;ADE%q&#65533;&#65533; &#65533;&#65533;&#65533;=&#65533;B&#65533;&#65533;xW#h&#65533;$&#65533;\@ &#65533;&#65533;&#65533;&#65533;&#65533;T&#65533;&#65533;el&#65533;&#65533;PE&#65533;-p&#65533;m$&#65533;"&#631;X&#65533;&#65533;&#65533;Bq&#65533; &#65533;	&#65533;&#211;&#425;&#65533;BU!(&#65533; hGa	&#65533;&#65533;&#65533;(0+&#65533;")	2&#65533;&#65533;hQv&#65533;F-B@&#65533;H&#65533;$Z&#65533;&#65533;N5&#1552;Lez&#65533;&#65533;&#65533;8&#65533;M&#65533;P&#65533;`&#65533;&#65533;@En&#65533;&#65533;&#65533;&#65533;7P&#65533;M&#65533;&#65533;&#65533;&#65533;&#65533;&#65533;,[&#65533;&#65533;?&&#65533; &#65533; &#65533; &#1953;&#65533;&#65533;&#65533;&#65533;&#65533;xS&#65533;>&#65533;&#65533;&#65533;}&#65533;&#65533;@cQm&#65533;9%p&#27984;_HfC|&#65533;&#65533;@&#65533; &#65533;&#65533;&#65533;&#65533;!&#65533;D&#65533;&#65533;(&#65533;&#65533;7&#65533;&#65533;&#65533;8	&#65533;&#65533;Pl&#65533;&#65533;$8&#65533;&#65533;qcml&#65533;&#65533;&#65533;8&#2025;&#65533;u&#65533;z&#65533;&#65533;&#65533;d'&#65533;OZ&#65533; &#65533;v1 &#65533;&#65533;&#65533;	M&#65533;&#65533;0&#65533;4&#65533;0)&#65533;&#65533;&#65533;xVV&#65533;&#65533;@&#65533;,	&#65533;&#65533;P&#65533;D&#65533;&#65533;&#65533;&#65533;&#65533;q&#65533;[%&#65533;A&#65533;Z&#65533;&#65533;&#661;&#655;X&#65533;?d&#65533;W&#65533;-_3I]4&#65533;y&#65533;&#65533;t&#65533;}hDC&#65533;Je&#65533;&#65533;&#65533;HD&#65533;M&Q~q&#65533;L&#65533;dS&#65533;MJ&#65533;&#65533;	!&#65533;&#65533;M&#65533;r*&#65533;q&#65533;&#65533;T&#65533;'&#65533;&#65533;&#65533;L;&#513;&#65533;&#65533;@<8&#65533;[D&#65533;&#65533;"x&#65533;P&#65533;A&#65533; &#65533;v&#65533;fC&#65533;4e&#65533;&#65533;Qw&#65533;3a(5&#65533;6eKyG&#65533;&#65533;q_&#65533;&#65533;b&#65533;&#65533;G1
&#65533;&#10931;&#65533;9&#65533;?&#65533;&#65533;&#65533;+&#65533;&#65533;Y&#65533;&#65533;&#65533;&&#65533;vI0&#65533;&#65533;\!&#65533;; 
v&#65533;VC&#65533;@,0&#65533;3&#65533;&#65533;&#65533;&#65533;d4&#65533;yq&#65533;&#65533;&#65533;&#65533;7b&#65533;&#65533;&#65533;&#65533;&#65533;&#65533;&#65533;?D &#65533; &#65533;&#65533;6&#65533;88$&#65533;&#65533;H
&#65533;&#65533;&#65533;`&#65533;&#65533;&#65533;yr&#65533;&#65533;&#65533;&#65533;TnMR8&#65533;u&#65533;C!&#65533;&#65533;&#65533;8d&#65533;&#65533;&#65533;q&#65533;&#65533;0`%!&#65533;3&#65533;&#65533;&#65533;&#65533;&#457;N&#65533;b&#65533;&#65533;&#65533;&#65533;&#65533;@&#278;&#65533;M&#65533;.H&#65533;#&#65533;;D&#65533;A&#65533;D&#65533;&#65533;&#65533;&#65533;&#65533;\&#65533;9!s&#65533;&#65533;&#1518;&#65533;#A$&#65533;?*]s&#65533;&#65533;&#65533;&#65533;&#65533;$&#65533;T&#65533;&#65533;O:&#1153;&#65533;&#65533;&#65533;&#65533;4&#65533;&#65533;&#65533;X&#65533;ITk&#65533;C&#65533;B &#65533;&#65533;&#65533;&#65533;R&#65533;$&#65533;&#65533;O&#65533;&#65533;0P&#65533;D"&#65533;&#65533;2|+",Z&#65533;&#65533;7&#65533;	_&#65533;&#1043;&#65533;&#20051;&#65533;&#65533;K8&#65533;TW&#65533;&#65533;	&&#65533;&#65533;x&#65533;)&#65533;&#65533;7&#65533;]&#65533;&#65533;&#65533;&#65533;l&#65533;a}4&#65533;$q&#65533;&#65533;&#65533;&#65533;&#65533;&#65533;{@&#65533;g&#65533;&#65533;&#65533;&#323; &#65533;&#65533;&#65533;7&#65533;&#65533;&#65533;#R&#191;9f&#65533;&#65533;&#65533;&#65533;^&#65533;&#65533;y&#65533;<&#65533;&#65533;&#65533;P!h&#65533;&#65533;0"&#65533;&#65533;&#65533;&#65533;&#65533;2%&#65533;&#65533;&#65533;&#65533;$&#65533;Q&#65533;`&#65533;&#65533;K&#65533;&#65533;<&#65533;0(%5c&#65533;*!#:&#52238;&#35923;a	&#65533;&#65533;+	&#65533;3&#65533;
p&#65533;;&#65533;`&#65533;&#65533;&#65533; &#65533;{"&#65533;&#65533;&#65533;I&#65533;&#65533;&#65533;&#65533;q)&#65533;x&#65533;7&#65533;8	4	&#65533;&#65533;&#65533;&#65533;{&#65533;0;&#65533;&#65533;&#65533;.x;&#65533;&#65533; <&#65533;&#65533;&#65533;&#736441;+1y&#65533;&#65533;v&#65533;4&#65533;
A8&#65533;&#249;&#65533;&HB$,	 &#65533;&#65533;D&#141;L+	(&#65533;&#65533;4&#65533;&#65533; &#65533;&#65533;&#65533;&#592;!&#65533;&#65533;&#65533;c&#65533;S&#65533;4";&#65533;&#65533;#0 &#65533;&#1427;&#65533;&#65533;&#65533;EA&#65533;mpt&#65533;&#65533;I&#65533;&#65533;h&#65533;&#65533;&#65533;&#65533;&#65533;&#1051;&#2035;&#65533;PX&#65533;&#65533;&#205;j\p&#65533;z&#65533;&#65533;1?&#65533;C>&#65533;&#141;A&#65533;&#65533;A&#65533;>&#65533;&#65533;],&#65533; &#65533;&#65533;
&#65533;@&#65533;Q&#65533;<M&#65533;e D`&#65533;x+	RH\5&#65533;&#65533;&#65533;F0&#65533;;&#65533;X&#65533;&#65533;.&#65533;&#65533;! @&#65533;&#65533;:&#65533;&#65533;1.&#65533;A
&#65533;w&#65533;&#65533;&,&#65533;&#65533;I&#65533;&#65533;&#65533;!1&#65533;`&#65533;x<9&#65533;G&#65533;&#65533;&#65533;&#65533;1&#1185;&#2040;<&#65533;&#65533;&#65533;&#65533;&#65533;&#65533;@M&#65533;&#65533;'(	l*&#65533;&#65533;&#65533;@+&#65533;&#65533;"&#65533;
9&#65533;2&:3&#65533;GN&#65533;&#65533;8&#65533;"x&#65533;&#65533;&#65533;N&#65533;&#65533;&#288;*&#65533;&#65533;'&#65533;i&#65533;D&#65533;&#65533;,&#65533;&#65533; &#65533;:&#65533;;&#65533;3&#65533;&#65533;&#65533;H&#65533;&#65533;&#65533;&#65533;?	&#65533;&#65533;	H&#65533;)&#65533;&#65533;&#65533;yC&#65533;|J&#65533;4&#65533;&#65533;&#1243;)1&#65533;H&#65533;&#65533;B&#65533;K)&#65533;`&#65533;&#65533;&#65533;&#65533;D08&#65533;3 &#65533;3Z5&#524;X&#65533;&#65533;0&#65533;*&#65533;&#65533;By=&#65533;&#65533;i&#65533;&#65533;pL &#65533;&#65533;&#65533;5t&#32993;r.cC6fz	&#65533;!3&#65533;&#65533;&#65533;&#65533;&#65533;&#65533;'&#65533;&#65533;&#65533;y&#65533;&#65533;&#65533;&#65533;i[&#65533;a&#65533;&#48853;[a[&#4670;&#65533;&#65533;)&#65533;&#65533;&#65533;_&#65533;&#65533;^&#65533;&#65533;&#65533;&#65533;&#65533;8 *X&#65533;&#65533;X&#65533;&#930;&#65533;8&#65533;y?&#65533;&#65533;&#65533;&#65533;!&#65533;&#65533;+&#65533;&#592;&#65533;C&#65533;Y&#1223;&#65533;0&#65533;&#65533;&#65533;Q &#65533;&#65533;1&#65533;&#65533;&#65533;8&#65533;x&#65533;&#65533;&#497;&#65533;&#205;&#65533;&#65533;&#65533;&#65533;}L&#65533;(&#65533;&#65533;J8&#49471;&#205;4&#65533;&#65533;"H&#65533;&#289;&#65533;lA&#65533;x&#65533;&#1784;  &#65533;&#65533;4&#65533;Xp&#65533;J&#65533;3&#65533; &#65533;X&#65533;&#65533;A&#65533;&#65533;&#65533;&#65533;&#65533;&#65533;*" ABz&#65533;O&#65533;&#65533;&#65533;&#65533;&#65533;
&#65533;-&#65533;,"'c&#65533;&#65533;&#65533;&#65533;&#65533;wL&#65533;-z&#65533;&#65533;.&#65533;Z&#65533;&#65533;&#65533;>&#65533;&#65533;)&#65533;u#&#65533;&#65533;&#65533;=&#65533; &#65533;!O&#65533;&#65533;&#65533;&#699;I&#65533;G3&#65533;&#65533;&#65533;&#65533;0'&#65533;I)h&#65533;&#65533;2)0  &#65533;&#65533;&#65533;(`D4&#65533;&#65533;Uc&#65533;Y&#65533;&#65533;
&#65533; X&#65533;&#65533;&#65533;&#65533; L&#65533;&#65533;&#65533;&#65533;&#65533;&#65533;D&#65533;&#65533;T&#65533;=&#65533;&#1545;R$&#65533;&#65533;&#13458;&#65533;=&#65533;&#65533;&#65533;A0&#65533;;x&#65533;@&#65533;&#65533;&#65533;&#65533;&#65533;#/]d
l[ &#65533;F&#65533; F\&#65533;H&#65533;>&#65533;&#65533;&#65533;&#12975;0T=&#65533;x&#65533;&#65533; "&#65533;Q&#65533;&#65533;w&#65533;  &#65533;&#1324;&#65533;f&#65533;&#65533;& &#65533;Cp&#65533;pwH&#65533;&#65533;&#65533;&#65533;&#65533;&#1183;&#65533;t!&#65533;&#65533;}P"oy*%";&#65533;&#65533;O`&#65533;0Jn&#65533;7&#65533;&#65533;&#65533;&#65533;&#65533;&#65533;&#65533;0&#65533;&#65533;&#65533;Q8K&#65533;	&#65533;&#65533;&#65533;&#65533;X&#65533;&#65533;PA&#65533;&#65533;6m6&#65533;+&#65533;&#65533;&#65533;NC&#65533;v&#65533;G"r&#65533;#&#65533;&#65533;&#65533;&#65533;2A&#65533;(&#65533;&#65533; &#65533;
I&#65533;(&#65533;[&#65533;&#65533;&#32461;&#65533;3&#65533;
j&#65533;0&#65533;Z&#65533;I&#65533;&#65533; @&#65533;&#65533;&#65533;.&#65533;&#65533;&#65533;&#65533;&#65533;&#65533;&#65533;&#65533;,0&#65533;<s&#65533;&#65533;T&#65533;&#65533;&#65533;&#65533;X&#65533;&#65533;dV&#65533;eV+&#65533;,E&#65533;&#65533;&#65533;&#44604;&#65533;&#65533;.1&#65533;&#65533;&#65533;4:&#65533;&#653;&#1352;&#65533;
`}&#65533;oI&#65533;&#65533;RS&#65533;&#65533;&#65533;i0&#65533;&#65533;&#65533;&#65533;&#65533;&#65533;[R&#65533;&#65533;&#65533;	&#4161;&#65533;@	b2	&#65533;*&#65533;&#65533;&#65533;$U<&#65533;&#65533;h&#65533;?&#65533;&#65533;&#65533;X\Q&#65533; &#65533;M&#65533;&#65533;!&#65533;/ '&#65533;&#65533;`&#65533;>&#65533;F&#65533;&#65533;&#65533;4&#65533;0&#65533;&#65533;&#65533;>&#65533;&#65533;K4&#42565;&#65533;&#65533;&#65533;	&#65533;`&#65533;&#1124;"&#65533;b >p&#65533;&#65533;&#65533;p&#65533;&#65533;&#65533;&#141;&#65533;(!&#65533;a&#65533;[&#65533;&#65533;&#65533;&#65533;#&#65533;&#65533;&#65533;&#65533;&#65533;&#65533;&#65533;&#65533;
&#65533;&#65533;t;&#65533;&#65533;`&#65533;&#65533;&#65533;Jg&#65533;-&#65533;!&#65533;&#65533;&#65533;*&A&#65533;&#65533;&#65533;A6&#65533;O&#65533;&#65533;&#65533;&#65533;&#65533;&#65533;&#65533;&#65533;YX&#65533;p&#65533;&#65533;i*"&#65533;&#65533;&#65533;&#65533;A&#65533;&#65533; &#65533;&#65533;*w&#65533;W&#65533;:&#65533;h&#65533;&#65533;&#65533;&#65533;b&#65533;H&#65533;x&#65533;||&#65533;&#65533;0+&#65533;&#65533;&#65533;'&#65533;&#65533;&#65533;0&#65533;&#65533;&#65533;&#65533;&#65533;-&#65533;&#132;u&#65533;&#65533;&#65533;&#65533;Z&#65533;X`2&#65533;&#1643;&#65533;u&#65533;&#65533;&#65533;Y&#65533;&#65533;&#65533;`&#65533;,&#65533;&#65533;$Fr$U&#269;JS&#65533;QHi$&#65533;&#65533;=&#65533;@&#65533;&#65533;&#65533;(&#65533;&#65533;p&#65533;&#65533;7)&#65533;&#65533;&#65533;&#65533;J&#65533;&#65533;&#65533;v&#65533;&#65533;0&#65533;&#65533;&#65533; &#65533;&#65533;&#65533;&#528;&#65533;&#65533;&#65533;&#1542;&#65533; D&#65533;R&#65533;&#65533;&#65533;I6&#65533;&#148;&#65533;&#65533;&#1725;&#65533;&#65533;QH&#65533;t&#65533;&#65533;f&#65533;&#65533;|&#65533;E&#65533;&#65533;&#65533;8`&#65533;&#65533;X&#65533;`\&#65533;&#65533;&#65533;&#65533;8F&#65533;&#65533;&#1790;I}&#65533;K&#65533;&#1772;&#65533;x&#65533;&#65533;&#65533;&#65533;y&#65533; @x&#65533;90&#65533;&#65533;S&#65533;0=&#65533;&#65533;&#65533;C&#65533;&#65533;&#65533;&#65533;&#65533;&#65533;&#65533;;&#65533;H&#65533;GL&#65533;&#65533;&#65533;&#65533;&#65533;&#65533;&#65533;&#65533;&#65533;8>4W5W&#65533;;&#65533;&#65533;1&#65533;Q&#962;T&#65533;`&#65533;&#65533; &#65533;&#65533;&#65533;]&#65533;HJ1&#65533;|T&#65533;h&#65533;&#65533;`*&#1932;&#65533;* $&#65533;&#65533;tW&#65533;(B&#65533;N&#65533;&#65533;&#65533;&#65533;&#65533;&#65533;&#65533;4&#65533;X&#653;&#65533;&#65533;4&#1210;YZ_&#65533;&#65533;&#65533; &#65533;&#65533;&#65533; &#65533;&#65533;&#1882;&#65533;&#65533;&#65533;&#65533;X&#65533;&#65533;&#65533;&#40062;&#65533;R&#65533;&#202;dr&#65533;9A*&#65533;&#65533;&#65533;1 G"Y&#65533;&#65533;&#65533;&#65533; &#65533;0&#65533;p&#65533;&#65533; 54&#65533;&#65533;lh&#65533;&#65533;K49&#65533;l&#65533;&#65533;&#65533;&#65533;&#65533;i&#65533;Y
&#65533;&#65533;x&#65533;-d&#65533;&#65533;&#65533; 8&#65533;&#65533;;`A&#65533;&#65533;,&#65533;&#65533;&#65533;&#65533;&#1550;&#65533;)eKa&#65533;c&#65533;&#65533;9K&#65533;`\1:&#65533;t[&#65533;&#65533;&#65533;wX&#65533;[&#65533;&#65533;&#65533;C&#402;X]&#65533;b+&#65533;,4&#65533;E&#65533;&#65533;[&#65533;&#65533;&#65533;&#65533;&#65533;&#65533;t0&#1338;&#65533;3&&#65533;&#65533; &#65533;&#65533;j0&#65533;;&#65533;&#1225;&#65533;&#65533;&#65533;&#65533;c&#65533;&#65533; &#65533;&#65533;\&#65533;&#65533;DA&#65533;&#65533;]&#65533;&#65533;&#65533;A&#65533;&#65533;&#65533;`&#321;'T6q&#65533;&#65533;&#65533;XY&#65533;&#65533;pyP&#65533;<-g&#65533;r&#65533;J@"&#65533;
:#	&#65533;&#65533;ZR^A&#65533;&#65533;)&#65533;&#909;&#65533; &#65533;&#65533;t&#65533;|&#65533;&#65533;&#65533;&#65533;I&#65533;&#65533;&#65533;&#65533;1&#65533;&#65533;	8&#594;&#65533;)&#65533;&#65533;&#65533;X&#65533;&#65533;&#65533;e&&#65533;&#65533;&#36868;~&#65533;p&#65533;&#65533;y&#65533;.H&#1540;&#65533;I&#65533;&#631;&#65533;
 &#65533;N&#65533;N &#65533;.nKgt&#65533;,F&#65533;,&#65533;[hXf&#65533;&#65533;&#65533;&#65533;&#65533;&#65533;&#548;&#388;&#65533;&#65533;sf&#65533;2z&#65533;!0&#65533; v&#65533;&#65533;m&#65533;Aq=; &#575;0&#65533;T&#1043;!Hv &#65533;&#65533;>&#65533;&#65533;`&#65533;&#65533;T	K&#65533;&#65533;! Lb&#65533;=&#65533;&#65533;,&#65533;L&#65533;&#65533;!&#65533;&#65533;&#65533;q{&#65533;&#65533;@&#65533;"&#65533;&#65533;&#65533;&#65533;&#65533;&#65533;-t&#65533;&#65533;a&#65533;&#65533;0&#65533;>&#65533;&#1027;&&#65533;&#65533;O &#65533;&#65533;&#65533;=&#65533;.&#65533;&#65533;@ x&#65533;x&#65533;&#65533;&#65533;&#65533;9&#65533;&#65533;XcH&#65533;i&#1031;|&#65533;&#65533;&#65533;h&#65533;&#65533;&#65533;&#65533;&#65533;&#65533;I&#65533;&#65533;&#65533;&#65533;&#65533;O&#65533;&#65533;
+m=&#65533; &#65533;&#65533;&#65533; ?H&#28164;;s17n&#65533;&#1090;I6	-g&#65533;&#65533;L&#65533;Ov&#1686; *&#65533;(&#65533;n&#65533;[=&#65533;&#65533;e&#65533;&#65533; X:&#65533;&#65533;&#65533;&#65533;&#65533;k&#65533;&#65533;l&#65533;6&#65533;&#65533;&#65533;&#65533;^&#65533;H&#65533;/^`=
&#65533;%&#65533;&#153;&#65533;&#65533;i&#65533;&#65533;6&#65533;&#65533;_&#65533;~ &#65533;U;&#670;L&#1151;&#65533;&#65533;&#65533;&#65533;0	&#65533;&#65533;wJ3&#65533;&#65533;B:&#65533;&#65533;@&#65533;&#65533;]n&#65533;&#65533;&#65533;&#65533;5&#65533;&#65533;hRh&#65533;&#1744;&#65533;6&#65533;(%}&#65533;>&#65533;&#65533;&#65533;  &#65533;H-&#65533;#&#65533;EA&#65533;Eq=0&#65533;&#65533;3&#1025;T&#1025;K&#65533;&#65533;8F&#65533;P&#65533;&#65533;(&#65533;&#65533;p&#65533;,&#1025; <&#65533;
Pu&#65533; E&#65533;L0&#65533;a&#277;&#65533;%'&#65533;[ &#65533;&#65533;&#65533;\&#65533;a&#65533;8&#65533;&#65533;&#65533;F6&#65533;&#65533;(6&#65533;&#65533;v&#65533;[&#65533;&#65533;<b*(&#65533;N&#65533;< &#65533;&#65533;t8&#65533;h&#65533;[&#65533;&#65533;&#65533;w&#65533;Wv&#65533;&#65533;&#65533;&#65533;&#65533;!>&#65533;;&#65533;&#65533;U&#65533;&#1158;&#65533;&#1653;&#65533;%&#65533;&#65533;&#65533;&#65533;*'tE&#65533;7&#65533;u9t5&#65533;&#65533;W&#65533;R&#65533;9&#65533;&#65533;&#65533;&#65533;&#65533;&#65533;&#65533;&#65533;&#65533;&#65533;2Pe&#65533;T&#65533;e&#65533; &#1549;&#65533;!%h% c&#65533;w&#65533;&#65533;&#65533;&#256;&#65533;&#65533;&#65533;&#65533;&#65533;&#65533;&#65533;&#65533;&#65533;&#65533;W&#65533;&#65533;4&#65533;&#65533;&#65533;&#65533; :&#65533;L&#65533;Q&#65533;p&#65533;&#65533;&#65533;}6&#65533;1~&#65533;&#65533;@&#65533;&#65533;)	5|&#65533;LR*&#65533;&#65533;l ^&#65533;&#65533;|"&#65533;&#65533;9&#65533;Eb4!&#65533;8&#65533;&#65533;|&#65533;&#548;X&#65533;i&#1216;%Mh&#65533;&#65533;e&#65533;&#65533;&#65533;&#65533;&#65533;`&#65533;9*&#1466;80 08&#65533;X&#65533;v&#65533;h&#65533;&#65533;&#65533;30&#65533;<&#322;&#65533;&#65533;&#65533;l&#65533;&#65533;5
xl&#65533;&#65533;r<&#65533;&#65533;&#1616;W8&#65533;l&#65533;6*&#65533;)&#65533;&#65533;&#65533;*&#65533;L&#65533;N*&#65533;b&#65533;(T&#65533;=&#65533;&#65533;> &#65533;6&#65533;&#65533;&#65533;&#65533;&#65533;y(Z4	&#65533;&#65533;&#65533;0&#4101;tRY6&#65533;&#643;0:&#65533;&#65533;8&#65533;&#65533;&#65533;&#65533;&#65533;&#65533;?$&#65533;&#65533;"&#65533;&#65533;&#65533;0&#65533;{&#65533;&#65533;&#65533;2&#65533;&#584;9p&#1727;(:&#65533;<q"&#65533;&#65533;4&#65533;&#65533;&#65533;&#65533;&#65533;&#65533;&#65533;O&#65533;A* &#65533;&#65533;&#65533;&#65533;R&#65533;R&#65533;j&#65533;*&#1452;Z&#65533;r&#65533;:5&#65533;+5&#65533;&#65533;h&#65533;7ga&#65533;i&#65533;zXm &#65533;q&#65533;&#65533;&#65533; &#65533;*&#65533;&#65533;&#65533;.&#65533; &#65533;7&#65533;^&#65533;&#65533;&#65533;&#65533;5*&#65533;wI&#65533;&#65533;&#65533;uY^&#65533;&#758;.,u&#65533;&#65533;'&#65533;*&#65533;&#65533;&#65533;&#65533;G&#65533;.m&#65533;4&#65533;&#65533;]G4&#65533;L&#65533;2&#65533;XGt&#65533;&#65533;&#65533;&#1722;m&#65533;&#65533;&#65533;&#65533;?:U7QI30j&#65533;&#65533;&#65533;&#65533;&#65533;'&#65533;&#65533;&#65533;&#65533;&#65533;(&#65533;&#65533;C&#65533;&#65533;
&#65533;&#65533;@&#65533;;V&#65533;&#65533;C&#65533;&#65533;&#65533;:|&#65533;h&#65533;D&#65533;&#65533;A&#65533;&#65533;&#65533;<j&#65533;&#65533;&#65533;S'A1&#65533;4&#65533;+&#65533;&#65533;&#65533;&#65533;\1&#65533; &#65533;&#289;&#65533;U4yQY&#65533;&#65533;BP&#65533;&#273;&#65533;@&#65533;&#65533;&#65533;&#65533;&#65533;1&#65533;Th&#65533;&#65533;&#65533;?&#9162;@&#65533;&#65533;NS&#23882;&#65533;&#65533;&#65533;%&#65533;s&#65533;&#65533;0G"&#65533;&#65533;&#138;T2&#65533;&#65533;&#65533;&#65533;BL&#65533;&#65533;TSH&#65533;&#65533;&#65533;?&#65533;&#65533;O6&#65533; HX&#65533;OB2P 0&#65533;TpBP&#65533;$&#65533;&#65533;y&#65533;U%&#65533;,&#65533;&#65533;&#65533;&#65533;&#65533;2R&#65533;&#65533;U\T&#65533;A]s&#65533;u&#65533;\r=J&#65533;&#65533;&#65533;5ER&#65533;&#65533;&#65533;,&#65533;0PO&#65533;&#65533;R&#65533;&#65533;,&#65533;&#65533;*&#65533;=&#65533;H&#65533;&#490;&#65533;$&#65533;&#65533;3Ru&#65533;&#65533;TQ9&#65533;2&#65533;Xq&#65533;p&#65533;&#65533;&#65533;P&#65533;I&#65533;A&#432;&#65533;&#65533;Z&#65533;&#65533;*&#65533;,&#65533;&#65533;:{&#65533; &#65533; &#65533;m&#65533;&#65533;-l&#65533;V&#1754;o&#65533;&#65533;@N&#65533;&#65533;&#65533;?Q,g&#65533;@&#65533;&#65533;AC"&#65533;&#65533;&#65533;8PpG9P#&#65533;&#65533;&#65533;&#65533;@v &#65533;&#65533;&#65533;"&#65533;?&#65533;&#65533;&#65533;XT&#65533;&#65533;&#4097;&#65533;@f&#65533;(&#65533;&#65533;&#65533;&#65533;	1q&#65533;&#65533;(G&#65533;&#65533;2P&#65533;@!gmHP&#65533;,`&#65533;@ &#65533;"C&#65533;&#65533;G&#65533;&#65533;&#65533; &#65533;qXV@ I&#360;b$&#65533;&#65533;&#65533;&#65533;H&#1228;&#65533;*T&#65533;93t&#65533;&#65533;;&#65533;&#65533;&#65533;OU&#65533;(&#65533;B&#65533;&#65533;&#65533;&#65533;&#65533;&#65533;?B&#65533;d&#65533;sC`M&#65533;&#65533;&#65533;P&#65533;?&#65533;&#65533;O&#65533;@4&#65533;O&#65533;&#65533;dT&#65533;i&#65533;&W&#65533;T&#65533;&#65533;&#65533;&#65533;?&#65533;&#65533;.&#65533;S&#65533;@&#65533;o%&#65533;U&#65533;dp&#65533;TvU:&#65533;E&#65533;O&#65533;&#65533;&#65533;@R &#65533;&#65533;&#65533;q&#65533;&#65533;<'&#65533;M&#65533;.&#65533;&#65533;A&#1672;2&#65533;0&#65533;&#65533;kV;&#65533;&#65533;m:&#65533;&#65533;?&#65533;T&#65533;&#65533;6&#65533;5&#65533;&#1702;m&#65533;&#65533;&#65533;&#65533;?&#65533;D&#65533;&#65533;lRG[&#65533;&#65533; &#65533;&#65533;&#65533;-&#65533;A.&#65533;MAs&#65533;&#65533;?&#65533;&#65533;m3M&#65533;&#65533;0	h4&#65533;
&#65533;`&#65533;&#65533;D&#65533;0&#65533;E(&#65533;R&#65533;&#65533;*&#65533;>&#65533;Koyn`&#65533;W&#65533;b&#65533;&#65533;&#65533;X&#65533;&#65533;#&#65533;&#65533;&#65533;F&#65533;L@&#65533;&#65533;&#65533; 4&#65533;tLa&#65533;[H&#65533;V&#65533;&#240;&#65533;:D$&#65533;&#65533;&#65533;0&#65533;f&#65533;Q%&#65533;&#65533;(&#65533; 5A&#65533;&#65533; !5&#65533;,&#65533;P&#272;&#65533;H&#65533;&#400;	L&#1137;m&#65533;c&#65533;&#65533;I&#65533;&#65533;a&#65533;&#65533;Kc(&#65533;&#65533;&#1924;P&#65533;!T`&#65533;C  A&#65533;t)Tq&#65533;&#65533;&#377;&#65533;q&#65533;`&#65533;!&#65533;&#371;&#65533;&#65533;+o&#65533;&#65533;8&#65533;&#65533;&#65533;H&#65533;.&#65533;\H]D&#65533;&#65533;&#65533;&#65533;(&#65533;&#65533;&#65533;&#65533;&#65533;&#65533;&#65533;&#65533;H
&#65533;F6&#65533;dd3&#65533;&#65533;&#65533;W&#65533;&#65533;&#1026;&#65533;&#65533;J(&#65533;&#65533;&#65533;Q&#65533;&#65533;&#65533;\&#65533;-	&#65533;@@&#65533;&#65533;<&2&#65533;&#65533;&#65533;i&#65533;x&#65533;&#65533;&#65533;mrS&#65533;/)&#65533;&#65533;BR&#65533; &#65533;<e+aX&#65533;&#65533;A&#65533;&#65533;+p&#65533;&#65533;|`&#65533;&#65533;drg&#65533;:&#65533;d&#65533;&#65533;~C &#65533;&#65533;sl&#65533;m &#65533;>.&#65533;&#65533;&#65533;&#65533;4v&#65533;&#65533;&#65533;Mo&#65533;&#65533;&#65533;&#65533;0&#65533;&#65533;?Y7&#65533;p&#65533;&#65533;&#65533;n &#65533;&#65533;&#65533;?&&#65533;IS&#65533; @&#65533;&#65533;&#65533;&#65533;&#65533;&#65533;&#65533;&#65533;&#65533;&#65533;&#65533;\5&#65533;&#65533;Bv8&#65533;&#65533;>&#524;T&#65533;!&#65533;I&#65533;{&#65533; q)&#1792;N&#65533;&#65533;&#65533;p! &#65533;%&#65533;&#65533;&#65533;A&#65533;&#65533;&#65533;CB&#65533;&#65533;&#65533;f&#65533;+&#65533;@?#y&#65533;?&#65533;X&#65533;76t&#65533;kI &#65533;&#65533;%&#65533;(&#65533;V4 &#65533;SL%I&#65533;2&#65533;&#65533;1&#65533;,&#65533;&#65533;rtr~&#65533;&#17554;&#65533;Ia&#65533;R&#65533;&#65533;$$!&#65533;FM&#65533;s&#65533;C&#65533;&#65533;&#65533;R&#65533;z\%S&#65533;&#65533;&#65533;P[T&#65533;&&#65533;&#65533;&#65533;'UL&#65533;1&#65533;izZ&#65533;f&#65533;&#65533;8&#65533;&#65533;+#&#65533; &#65533;&#65533;&#65533;&#65533;,r&#65533;&#65533;LAd&#65533;y&#779;&#65533;kb#&#65533;&#65533;&#65533;[&#65533;4&#65533;	&#65533;&#65533;&#65533;	&#65533;&#65533;&#65533;NV&#65533;k&#65533;ET&#65533;&#65533;&#65533;&#65533;&#65533; p`S0&#65533;&#65533;&#65533; &#65533;x&#65533;&#65533;&#65533;&#65533;DC&#65533;&#948;&#65533;&#65533;dWz&#65533;&#65533;&#65533;E&#65533;|&#65533;?&#65533;BT@p&#65533;&#65533;&#65533;&#65533;&#65533;&#1100;~&#65533;&#65533;&#65533;&#65533;&#65533;fA&#65533;&#65533;2&#65533;&#65533;&#65533;&#65533;
AKcX$S&#65533;&#65533;A&#65533;&#65533;&#65533;$a&#65533;&#65533;)&#65533; &#65533;&#65533; &#65533;3&#65533;Y&#65533;&#65533;&#65533;&#65533;&#65533;H&#65533;&#65533;&#65533;5h&#65533;&#65533;;
l&#65533;3| \LlB&#65533;2&#65533;&#65533;?`&#65533;@&#65533;&#65533;f&#65533;,Do<&#65533;&#65533;&#65533;&#65533;l&#65533;r&#65533;&#65533;|&#65533;&#65533;d&#65533;>i&#65533;r&#65533;I&#65533;&#65533;v4&#65533;L
e5&#65533;&#65533;&#65533;I&#65533;R&#65533;&#65533;,&#65533;	&#65533;t&#65533;&#65533;&#65533;&#65533; &#65533;q&#65533; F+&#65533;&#65533;&#65533;<&#65533;&#65533;&#65533;+3&#65533;&#65533;&#65533;]&#65533;&#65533;&#1250;&#65533;&#65533;&#65533;&#65533;/&#65533;R&#65533;&#65533;J
&#65533;J&#377;&#1390;.\&#65533;j&#65533;k&#1146;&#65533;&#65533;&#65533;?&#65533;-Z&#65533;b&#65533;I!F71E&#65533;&#65533;0&#65533;H&#65533;p&hO 4&#65533;&#65533;#&#65533;` G&#65533;&#65533;BxLN&#65533;4&#65533;N"&#65533;&#65533;j&#65533;/&#65533;&#65533;?$&#65533;&#65533;B&#65533;+
En(&#65533;gZ&#65533;1&#65533;&#65533;&#65533;c0&#65533;&#65533;&#52865;lh-e&#65533;?&#65533;*"&#65533;MeCy&#65533;&#196;&#65533;&#65533;&#65533;&#65533;T&#65533; X D&#65533;`&#65533;~`&#1090;&#65533;C&#65533;&#65533;O
&#65533;2&#65533;&#65533;Q&#65533;&#520;&#65533;&#65533; Z"&#65533;&#65533;BVG&#65533;&#65533;,&#65533;%61&#65533; &#65533;c&#65533;&#65533;&#65533;&#65533;J&#65533;&#65533;L&#65533;&#65533;&#1409;&#65533;j&#65533;Z&#65533;&#65533;?g&#65533;%&#65533;#&#65533;[y&#65533;?&#65533;&#65533;&#65533;&#65533;&#65533;&#65533;&#65533;`_m&#65533;? n &#65533;p&#65533;&#65533;\&#65533;X&#65533;P*~|&#413;&#65533;&#65533;&#65533;@S.&#65533;&#65533;,&#65533;?k	L&#65533;&#1240;&#65533;&#65533;@.}&#65533;&#65533;&#65533;&#65533;&#65533;
&#65533;&#1024;&#65533;&#65533;*&#65533; &#557;&#65533;r&#65533;&#65533;&#65533;&#65533;&#65533;&#65533;9M/&#65533;36`?h&#822;&#65533;t&#65533;&#65533;&#65533;*bEh&#65533;g&#65533;&#65533;&#65533;&#65533;m&#65533;M&#65533;&#65533;u&#65533;&#65533;&#65533;y&#65533;&#65533;M&#65533;&#65533;2&#65533;&#65533;&#65533;&#65533;&#65533; vU &#65533;&#65533;e8d!B &#65533;&#65533;U&#65533;b&#65533;A &#65533; &#65533;&#65533;`&#65533;&#65533;&#65533;&#65533;&#65533;&#65533;&#65533;&#65533;Xn&#65533;`~&#65533;u&#65533;1&#65533;&#65533;~&#65533;8&#65533;&#65533;&#65533;&#65533;&#65533;F&#65533;&#65533;&#65533;&#65533;&#65533;$\&#65533;&#65533;&#65533;&#65533;I @&#65533;8&#65533;$v&#65533;&#65533;&#65533;&#65533;3&#65533;&#65533;J&#65533;H&#65533;&#65533;&#1930;P&#65533;&#65533;&#65533;&#65533;?&#65533;&#65533;&#1987;&#65533;&#1292;,&#199;m&#65533;&#65533;&#65533;&#65533;;;A&#65533;&#65533;&#65533;&#1024;5 &#65533;V&#65533;G&#65533;&#65533;SsLL&#65533;&#65533;UB&#65533;&#65533;@ Lx&#65533;[&#65533;&#65533;GR&#65533;hE4]!,D&#65533;V&#839;_&#65533;^i&#65533;&#65533;`-N&#65533;(a&&#65533;&#65533;&#65533;B|A&#65533;&#65533;U&#65533;U&#65533;&#65533;`&#65533;U&#65533;&#65533;mE-d&#65533;P&#65533;&#65533;T&#65533;@&#65533;!&#65533;&#65533;&#65533;@04@4@0&#65533;&#65533;&#65533;1A &#65533;U`&#65533;`&#65533;E&#65533;&#65533;U\&#65533;T&#65533;h~&#65533;>P (\~"(&#65533;B&#65533;`Ed&&#65533;&#65533;%^&#65533;U&#65533;&#65533;@&#65533;&#65533;l&#65533;&R&#65533;t&#4534;4S&#65533;%6-&#65533;8L&#65533;	A&#65533;e@&#65533;@0&#305;&#65533;&#65533;&#65533;&#65533;&#65533;M&#65533;&#65533;&#65533;MM&#65533;DV5Q,&#65533;&#65533;q&#65533;Jp`H&#65533;&#65533;&#65533;&#65533;@pU&#65533;&#65533;&#65533;}u&#65533;&#65533;C&#65533;&#65533;&#65533;X&#65533;&#65533;k&#65533;A&#65533;&#65533;&#65533;4 +-&#65533; PO&#65533;nQ&#65533;U&#65533;&#65533;P&#65533;&#65533;&#65533;&#65533;H&#65533;&#65533;&#65533;p&#65533;&#65533;0&#65533;B&#65533;NaMp&#1797;&#65533;&#65533;&#65533;  &#65533;&#65533;l&#65533;&#725;&#834;I&#65533;&#65533;l&#65533;&#65533;&#65533;&#65533;?&#65533;&#65533;&#65533;&#65533;K&#65533;&#65533;&#65533;&#65533;X&#65533;&#65533;&#65533;-D&#259; &#238;&#65533;&#65533;&#65533;&#65533;D&#65533;-&#65533;l&#65533;I&#65533;&#65533;&#1337;A\&#65533;d&b&#65533;$&#921;&#65533; &#65533;&#65533;3Tj&#65533;Y&#65533;x&#65533;&#65533;TbR&#65533;&#65533;?&#65533;&#65533;"&#65533;"&#1185;\&#65533;&#65533;vx&#65533;RF&#65533;!Z&#65533;&#65533;&#65533;&&#65533;&#65533;PZ&#65533;&#65533;@&#65533;]&#65533;U,&#65533;%E*&#65533;&#65533;T&#65533;%A&#65533;&#65533;B&#65533;&#65533;&#65533;&#65533;ZD[&#65533;&#65533;Z&#65533;&#65533;@&#65533;]D[&#65533;&#65533;B&#65533;dL&#65533;&#65533;JSmhb&#65533; 0&#65533;m5&#65533;&#65533;&#65533;@@&#65533;F'8&#65533;+&#65533;*l&#65533;ALA=7&#65533;C&#65533;&#65533;&@&#65533;&#65533;&#65533;&#65533;&#65533;Xm&#65533;~&#65533;D &#65533;	&#65533;&#65533;	&#65533;K&#65533;&#65533;	t	dLB&#65533;x&#65533;&#65533;N&#65533;&#985;p&#65533;&#65533;L&#65533;X&#65533;t&#65533;&#65533;&L&#65533;&#65533;[iLZu&#65533;O&#65533;&#16552;#Vt&#65533;&#321;&#65533;(4&#520;&#65533;&#65533;&#65533;Mc&#65533;&#129;&#65533;&#65533;&#65533;@t&#65533;&#65533;&#65533;D\&#65533;&#65533;&#65533;&#65533;<&#65533;&#65533;L&#389;<&#65533; ;t;&#65533;&#65533;&#65533;-X,` (&#65533;
&#65533;&#65533;&#65533;&#65533;&#65533;&#65533;&#65533;A&#65533;&#65533;&#65533;@&#65533;\&#65533;(~&#65533;X&#65533;U&#65533;`&#65533;D&#65533;F&#65533;FJT&#65533;_]`nM&#1159;&a&#1501;&#65533;]|AdaU&#65533;&#65533;&#65533;&#65533;&#65533;iNR&#65533; &#65533;dY.D\.&#65533;&#65533;&#65533;&#65533;&#65533;C*&#65533;&#65533;&#65533;&#65533;&#65533;&#65533;B&#65533;gz$&#65533;&#1756;&#65533;&#65533;&#320;&#65533;&#65533;D,&#65533;&#65533;?&#65533;&#65533;6&#65533;+ME,&#65533;U BX)&#65533;^ij &#65533;? &#65533;&#65533;@&#65533; &#65533;&#65533;C&#65533;&#65533;&#65533;@L"&#65533;t&#65533;&#65533;bb$&#65533;&s-b&#65533;Z)&#65533;&#65533;A_	 X$&#65533;:&#65533;q&#65533;.&#65533;&#65533;,M&#65533;a&#65533;&#65533;_&#65533;&#65533;&#65533;Y&#65533;&&#65533;p&#65533;_&#65533;&#65533;&#65533;&#65533;&A&#65533;&#65533;
rO&#65533;&#65533;&#65533;&#1121;`&#65533;&#65533;(&#65533;&#65533; &#65533;)&#65533;N&#65533;&#65533;Pd&#65533;&#65533;c&#65533;p&#65533;&#65533; <&#65533;&#65533;&#65533;B @&#65533;&#65533;&#65533;&#65533;&#65533;&#65533;BX&#65533;&#65533;&#65533;+&#65533;&#65533;X&#65533;&#65533;#MQ&#65533;* &#65533;&#65533;&#65533;\&#65533;XDW&#65533;&#65533;&#65533;}.5<&#65533;&#65533;&#65533;C&#65533; *&#65533;B&#65533;&#65533;L&#65533;D &#65533;`&#65533;&#65533;&#65533;&#65533;Yl&#65533;L&#65533;G&#65533;&#65533;QyHh&#65533;T&#65533;O\V&#65533;U&#65533;U&#65533;&#1606;&#65533;&#65533;L&#1444;&#65533;&#65533;(r]&#65533;&#65533;a&#65533;&#65533;=@a'&#65533;F&#65533;N&#65533;eV&#65533;(A&#65533;]Wp&#65533;&#65533;&&#65533;}&Op&#65533;&#65533;V&#65533;&#65533;E&#65533;N2&#65533;&#65533;V&#65533;i &#65533;(&@&#766;,&#65533;)A&#65533;&#65533;&#65533;N&#65533;&#65533;&#65533;,&#65533;&#65533;(h&#65533;U&#65533;l &#65533;e&#65533;&#65533;&#65533;&#65533;,&#65533;kp"'n&#65533;aN&#65533;B&#65533;k@_4-&#65533;m<&&#65533;+&#65533;u&#65533;T&#65533;&#65533;?&#65533;&#65533;&#65533;&#65533;^R,&#65533;'0'&#65533; C&#65533;z&#65533;&#65533;&#1319;&#65533; T$&#65533;DDY&#65533;&#65533;&#65533;vBAh&#65533;&#65533; ( T &#65533;&#65533;&#65533;DL&#65533;[e&#65533;&#65533;|&#65533;@&#65533;O-&#65533;&#65533;TD&#65533;&#65533;&#65533;&#65533;&#65533;F&#65533;H`&#65533;!&#65533;P&#65533;&#65533;&#65533;&#65533;D7&#65533;&#65533;@XB&#65533;&#65533;&#65533;k&#65533;&#3082;&#65533;&#65533;&#65533;@&#65533;!t&#154;eD&#65533;&#65533;&#65533;&#65533;&#65533;&#65533;	;(&#65533;p&#65533;@&#65533;&#65533;I&#65533;&#65533;.&#65533;&#65533;? @	&#769;&#65533;&#65533;X}&#65533;I&#65533;$&#65533;&#65533;$XQ&#65533;@&#65533;C&#416;UY%&#65533;lY&#65533;ZE&&#65533;U&#65533;h.aaq&#65533;U8   &#65533;)fE&#65533;&#65533;&#65533;&#65533;g&#65533;&#65533;d&#65533;,%&#65533;Q&#65533;&#65533;j&#65533;&#65533;Oh&#65533;?p&#65533;&#65533;N&#65533;f&#1086;] 2pU&#256;K&#65533;GP&#52424;^R&#65533;N m&#65533;&#65533;&#65533;/
&#65533;k0&#65533;&#65533;4&#65533;&#65533;3&#65533;&#65533;&#65533;&#65533;&#65533;^&#65533;&#65533;@&#65533;UX&#65533;S|f&#65533;X&#65533;&#65533;$&#65533;&#65533;4&#65533;Y&#65533;&#65533;&#65533;&#65533;mw&#65533;&#65533;.&#65533;&#65533;}&#65533;fH,&#65533;?&#65533;&#65533;B&#65533;&#65533;V&#65533;H&#65533;%&#65533;&#65533;U&#65533;O&#65533;22c$X&#65533;p&#65533;&#65533;&#65533;&#65533;&#65533;`&#65533;&#65533;*X&#65533;&#65533;:+&#65533;;&#65533;&#65533;&#65533;&#65533;&#62475;&#65533;	x&#65533;&#65533;B`&#65533;=&#1187;&#65533;&#65533;@";&#65533;Y&#65533;&#65533;&#65533;&#65533;@F<&#65533;
&#65533;ETD{o&#65533;&#365;&#65533;+&#65533;&#65533;?&#65533;&#65533;T&#65533;&#12164;&#1648;&#65533;&#769;!T&#65533;&#65533;&#65533;&#293;&#25257;N&#65533;+{E!l&#65533;)&#65533;&#65533;T&#65533;o
&#65533;&#65533;H&#65533;U&#65533;&#65533;E&#65533;C^a%&#65533;&#65533;&#65533;1&#65533;&#65533;>&#65533;1&#65533;&#65533;W&#65533;pWD&#65533;,&#65533;[&#65533;&#1634;`V&#65533;&#65533;&#65533;-&#65533;?pD&#65533;r&#65533;)-D&#65533;"&#65533;&#65533;10&#65533;&#65533;yE$y&#65533;T&#65533;&#65533;O6&#65533;?H&#65533;9&#65533;&#65533;<K<&#65533;!&#65533;3&#65533;&#65533;&#65533;-&#65533;&#65533;W&#65533;^&#65533;0W&#710;lL&#65533;k&#65533;K&#65533;,fl\&#65533;&#65533;E&#65533;U&#65533;&#65533;8,&#65533;8&#65533;&#65533;"g&#65533;B&#65533;&#1151;&#65533;Q&#65533;0j&#65533;&#65533;4&#65533;P&#65533;&#65533;&#65533;u&#65533;&#65533;&#65533;D&#65533;&#65533;&#65533;C:@&#65533;&#65533;&#65533;&#65533;@` &#65533;U&#65533;2.&#65533;2&#65533;&#65533;=VE&#65533;D&#65533;&#65533;FD8A79&#65533;&#65533;B&#65533;{Rd&#65533;&#65533; &#65533;&#65533;%XB&#65533;/&#65533;&#65533; &#65533;&#65533;D&&#65533;uX&#65533;&#65533;&#65533;A4&#65533;&#65533;@6d&#65533;#k&#65533;[&#65533;&#65533;&#65533;&#65533;Gsd&#34469;&#65533;DT&#65533;&#65533;&#65533;@	&#65533;+P&#65533;&#65533;&#65533;&#65533;T&#65533;>&#65533;K8ID&#65533;&#65533;&#65533;
&#65533;b&#65533;&#65533;U\&#65533;&#65533;`&#65533;U&#1586;?g&#65533;,ATB.&#65533;"$A&#65533;&#65533;@D&#65533;@T&#65533;&#1313;A`&#65533;&#65533;1&#65533;0ZPb2&#65533;&#65533;&#65533;0&#65533;9&#65533;A5&#65533;?W&#65533;VC\&#65533;i&#1538;T&#65533;eW$&#65533;&#65533;RVp&#229;~&#65533;@&#65533;&#65533;-&#65533;7&#65533;&#65533;U@&#65533;7 J&#65533;I&#65533;&#65533;*&#65533;&#65533;*l&#65533;?&#65533;&#65533;?&#65533;&#65533;9&#65533;&#65533;5d&#65533;@$	&#65533;D&#65533;&#65533;V4Le&#65533;&#65533;V,fU&#65533;?&#65533;&#65533;&#65533;&#1719;T&#65533;c&#65533;C'&#65533;ah&#65533;^&#65533;&#65533;^&#65533;+~-7~ C.&#65533;e&#65533;) &#65533;m&#65533;&#65533;D&#65533;p&#65533;&#65533;&#65533; Tq&#65533;>&#65533;&#65533;?&#65533;&#65533;
&#65533; /&#65533;&#65533;t P&#65533;&#65533;oaG&#65533;&#65533;&#65533;&#65533;< d&#65533;b&#65533;?&#65533;8&#65533;&#65533;&#1538;&#65533; cnx"&#65533;&#1992;&#65533;&#65533;<+q&#65533;1&#65533;&#65533;L&#65533;jn&#65533;^5&#65533;&#65533;?&#65533;&#65533;&#65533;&#65533;T&#65533;&#65533;&#65533;K&&#65533;q&#65533;&#65533;&#65533;.&#65533;&#65533;&#65533;s,&#65533;k&#65533;&#65533;&#65533;&#65533;&#65533;&#65533;&#65533;[c#&#65533;&#65533;dCk&#65533;&#65533;@d&#65533;/l&#65533;&#65533;&#65533;g$B	H`Q&#65533;&#65533;@&#65533;&#65533;&#65533;%&#65533;f&#65533;&#65533;&#190;h&#65533;6/&#65533;S$@&#65533;R&#65533;&#65533;&#65533;?T%{{E&#65533;&#65533;rR&#65533;C%&#65533;&#65533;=&#65533;2XBH&#65533;&#65533;h&#65533;rL&#65533;&&#65533;F	&#65533;&#65533;@4/9}&#65533;@&#65533;z&#65533;&#65533;?&#65533;Bu/&#65533;&#167;&#65533;&#65533;*$B&#65533;&#65533;:A&#65533;7A&#65533;z"&#65533;&#65533;&#65533;w&#65533;/&#65533;&#65533;9cE&#65533;D&&#65533;&#65533;U&#65533;&#1390;&#65533;&#65533;.&#65533;U&#65533;&&#65533;&#65533;&#65533;-4;0&#65533; .D{ C4&#65533;&#65533;g{&#65533;&#65533;&#65533;Uj>\%>&#65533;@&#65533;KE&#65533;&#65533;&#65533;A&#65533;&#65533;T&#65533;{	h&#170;[e	&#65533;C&#65533;&#2042;&&#65533;{&#65533;&#65533;&#65533;&#65533;W6|&#65533;&#65533;t&#65533;^|K&#65533;&#65533;wR<&#65533;V&#65533;&#1048;m&#65533;&#65533;2&#65533;&#65533;&#65533;&#65533;X&#640;?&#65533;Dr&#65533;*&#65533;&#65533;&#65533;&#65533;d&#65533;&#65533;&#65533;&#65533;Y&#65533;&#65533;&#1126;W+&#65533;&#65533;&#1832;&#65533;@&#65533;&#65533;x&#65533;&#65533;@&#45236;N7&#65533;&#65533;+&#65533;&#65533;&#65533;"H&#65533;&#65533;@&#65533;!&#65533;lW9&#65533;Ds&#65533;U&#65533;
&#65533;I7k&#65533;#&#65533;&#65533;[&#65533;&#65533;|&#65533;&#65533;&#65533;&#65533;s&#65533;K)&#65533;&#65533;&#65533;3&#65533;u&#65533;9&#65533;&#967;&#65533;eC&#65533;r}&#65533;e|&#65533;y`&#65533;y&&#65533;&#65533;E&#65533;=&#65533;&#65533;&#65533;&#65533;C&#65533;N&#65533;&#65533;M&#65533;&#65533; &#65533;n&#65533;@&#65533;Q&#65533;UE&#65533;L&#65533;3&#65533;&#65533;&#65533;&#65533;&#65533;{&#65533;&#65533;CN&#65533;/&#65533;
"&#65533;&#65533;O&#65533;+l&#65533;b&#65533;&#65533;!h&#65533;&#65533;&#65533;&#1779;c&#65533;& C&#65533;&#65533;? C&#65533;&#65533;@ C&#65533;&#65533;@&#65533;3&#65533;jXp&#65533;X&#65533;wW&#65533;&#65533;B&#65533;	pZ&#65533;&#65533;&#65533;&#65533;@&#65533;UED&#65533;&#65533;/D&#65533;;&#65533;/&#65533;; &#65533;;h&#65533;&#65533;U6&#65533;&#306;O&#378;I&#65533;Wl*S3u&#65533;&#65533;&#65533;d&#65533;&#65533;~&#65533;&#65533;k&#65533;lHE&#65533;4&#65533;&#65533;wui&#65533;<&#65533;6Q&#65533; \&#65533;d&#65533;&#65533;&#65533;&#65533;YHoU&#65533;&#65533;&#65533;z&#65533;&#65533;? &#65533;&#65533;/x`&#65533;&#65533;&#65533;	&#65533;P&#65533;&#65533;&#65533;L3&t&#65533;2&#65533;&#65533;&#65533;&#65533;&#65533;&#65533;&#65533;&#65533;&#65533;0&#65533;&#65533;Q&#65533;'&#65533;&#65533;P&#65533;&#65533;W&#65533;.&#65533;.]j&#65533;&#65533;M&#1535;&#65533;&#65533;&#65533;&#65533;	&#65533;%)B&#65533;H1&#65533;!&#65533;h&#65533;;D&#65533;)&#65533;&#65533;S&#65533;:Q&#65533;&#65533;&#65533;!'&#65533;&#65533;&#154;j&#65533;&#65533;&#65533;4"&#65533;&#65533;&#65533;&#65533;ji&#65533;&#65533;&#65533;VS	&#65533;q&#65533;&#65533;MTBU&#65533;{GD@&#65533;WU&#65533;&#65533;Z&&#65533;B&#65533;*M4&#65533;&#65533;l D&#65533;6&#65533;Lf&#65533;e,&#65533;&#65533;&#65533;2B&#65533;gf&#65533;&#1832;&#65533;P&#65533;/!&#65533;&#65533;&#65533;&#65533;A&#65533;&#65533;&#65533;!&#65533;&#65533;&#65533;&#65533;&#65533;c&#65533;_`&#65533;&#65533;O&#65533;o&#65533;&#201;7~yr&#65533;.]&#65533;&#65533;&#65533;&#65533;&#65533;&#65533;?&#65533;\&#65533;&#65533;&#65533;&#65533;pCR&#65533;&#65533;q&#65533;\xS&#65533;L&#65533;T&#65533;R<qM&#65533;&#65533;&#65533;T&#65533;&#65533;&#65533;@&#65533;&#65533;&#65533;^&#65533;|&#65533;;&#65533;&#65533;&#65533;a8nhzC8l\2&#65533;t&#65533;n&#65533;&#65533;?`&#65533;&#65533;&#65533;&#65533;&#65533;B&#65533;$,b?&#65533;^&#65533;&#65533;&#65533;-^9&#65533;&#65533;Ny&#65533;s&#65533;&y&#65533;c&#65533;i&#65533;BF]b&#65533;#`&#65533;&#65533;}&#65533;&#65533; &#65533;+&#243;&#65533;&#65533;lA&#65533;&#65533;&#65533;%C&#65533;)&#65533;a&#1189;)&#65533;&#65533;l&#65533;&#65533;p&#65533;U&#65533;K&#65533;4&#65533;&#65533;K&#65533;&#65533;qIZ&#65533;&#65533;&#65533;&#65533;&#65533;C|X&#65533;+&#65533;&#65533;&#65533;p&#65533;&#65533; R&#65533;&#65533;00&#65533;Hx&#65533;&#65533;Z&#65533;&#65533;&#65533;n&#65533;&#65533;&#65533;k&#65533;g&#65533;C p&#65533; N75&#65533;CDU&#65533;QKU#&#65533;@&#65533;CZ&#65533;Vh(l&#1463;Z&#65533;&#65533;&#65533;D&#65533;&#65533;DF@%&#65533;E&#65533;&#65533;8YdE&#65533;&#65533;&#65533;c&#65533;l&#65533;&#65533;&#65533;&#65533;&#65533;&#65533;h&#65533;&#65533;&#65533;&#65533;5&#65533;&#65533;&#65533;[&#65533;&#65533;GX&#65533;&#1411;l(&#65533;Z\X&#65533;&#65533;&#65533;v]&#65533;eUZ&#65533;PE&#65533;&#65533;\&#65533;E &#65533;&&#65533;2&#65533;&#65533;&#65533;&#65533;qiz&#65533;Yg&#65533;&#65533;&#65533;&#65533;&#65533;Y&#65533;F&#65533;C&#65533;!8&#65533;&#65533;&#65533;x&#65533;!&#65533;&#65533;&#65533;P&#65533;G!>&#65533;&#65533;8hb&#65533;&#65533;&#65533;&#65533;&#869;&#65533;&#65533;&#65533;&#30595;l.;&#65533;&#65533;&#65533;&#65533;9J&#65533;!&#65533;K&#65533;&#65533;&#65533;
&#65533;&#65533;&#65533;&#65533;&#65533;&#65533;&#65533;&#65533;^&#65533;&#65533;&#65533;
&#65533;&#65533;&#1061;&#65533;&#65533;v&#65533;k&#1738;&#65533;&#65533;&#65533;&#65533;B&#65533;&#65533;&#65533;&#1679;&#65533;&#65533;f9Bv	\&#65533;^si&#65533;|&#65533;B&#65533;'$N&#65533;9&#65533;#7&#65533;&#65533;&#1754;&#65533;B&#65533;&#65533;&#65533;&#65533;A&#65533;&#65533;&#65533;"&#65533;@&#58671;&#65533;&#65533;&#65533;&#65533;&#65533;=&#65533;&#65533;&#65533;I&#65533;A&#65533;1}tA8+&#65533;t&#65533;M&#65533;r&#65533;%&#65533;&#65533;&#65533;&#65533;&#65533;&#65533;&#65533;9&#65533;&#65533;V&#65533;&#65533;&#65533;&#65533;&#65533;&#65533;&#65533;&#65533;`&#65533;&#65533;^CO0P&#65533;"@&#65533;y&#65533; e&#65533;+&#65533;_M&#65533;&#449;&#65533;&#65533;&#65533;A &#65533;&#65533;&#65533;&#65533;F&#65533;&#65533;&#65533;X&#65533;c&#65533;&#65533;&#65533;&#65533;W&#65533;jm&#65533;g&#65533;cwZ4I&#65533;&#65533;&#65533;G&#65533;p+]&#65533;J &#65533;&#65533;&#65533;&#65533;u<&#65533;@&#65533;&#65533;&#65533;&#65533;&#65533;&#65533;&#65533;t	=&#35918;&#65533;&#65533;[&#501;&#65533;&#65533;&#65533;&#65533;7!&#65533;&#65533;?&#65533;A&#65533;&#196;;&#65533;&#65533;&#65533;_L&#65533;^&#65533;@"&#65533;`&#65533;&#65533;`v&#65533;&#65533;&#65533;JB&#65533;&#65533;&#65533;2&#65533;&#65533;K&#65533;&#65533;`&#65533;&#65533;	8&#65533;N&#65533;XE&#65533;-: &#65533;K&#65533;F&#65533;&#65533;=&#65533;Z^!"3&#65533;g!
&#65533;p&#65533;&#65533;67j&#65533;gR,&#65533;0NA.&#65533;7&#65533;&#65533;&#65533;&#65533;&N&#65533;"&#65533;9&#65533;&#65533;B&#1156;+.&#65533;&#65533;"&#65533;&#65533;HG&#65533;&#65533;>&#65533;&#65533;+&#65533;&#65533;J&#65533;&#65533;&#65533;&#65533;&#34452;&#65533;%)I&#65533;S]h&#65533;&#65533;&#65533;I	&#65533;&#65533;&#65533;&#65533;\	&#65533; 6`&#65533;l#&#65533;&#65533;&#65533;C>PM
5&#65533;T&#65533;&#65533;FQ& &#65533;%&#65533;@&#65533;(p2D2 &#65533;&#65533;0&#65533;&#65533;&#65533;h.T&#65533;&#65533;|^&#65533;&#65533;&#65533;K&#65533;%@&#1556;s&#65533;,&#65533;&#65533;K&#65533;	1f&#1027;,t`&#65533;&#65533;!C&#65533;&#1587;&#65533;&#65533;&#65533;&#65533;>&#497;&#65533;&#65533;&#65533;&#65533;<>a&#65533;0&#65533;&#65533;&#480;LF&#65533;&#65533;A/&#65533;&#65533;?&#65533;&#65533;&#65533;m&#65533;&#65533;&#65533;&#65533;?&#65533;&#65533;$&#65533;%	8&#65533;4Y&#1182;	&#65533;:Yt&#65533;u\&#65533;&#65533;&#65533;&#65533;$.q&#65533;~I&#65533;&#65533;&#65533;8&#65533;<d &#65533;cS&#65533;&#65533;&#65533;F?&#65533;&#65533;
&#65533;&#65533;&#65533;&#1092;&#65533;@&#65533;?8&#65533;&#65533;C&#65533;\@&#65533;j(&#65533;F&#65533;$	&#65533;)AV&#65533;&#65533;&#65533;x&#65533;I(rJ&#65533;M$!.&#65533;&#65533;&#65533;?4&#65533;&#65533;&#65533;D&#65533;p&#65533;?&#65533;j&#1462;&#65533;&#65533;tu&#65533;z&#65533;:V&#65533;&#65533;FZ&#65533;&#65533;&#65533;&#65533;>*C&#65533;&#65533;&#65533;&#65533;)I&#65533;9&#65533;&#65533;ls&#65533;U&#65533;&#65533;c"1&#65533;$/@&#65533;/&#65533;A&#65533;\&#65533;!&#65533;&#65533;&#65533;X&#65533;'}&#65533;%&#65533;q&#609;J&#65533;&#65533;Q&#65533;$z:&#65533;"&#65533;&#65533;*Y&#65533;*&#65533;W&#65533;&#36289;r&#65533;+&#65533;&#65533;&#65533;&#65533;=&#65533;.&#771;&#2018;&#65533;:&#65533;&#65533;u<&#65533;)&#65533;a=&#65533;&#65533;X&#65533;&#65533;3&#65533;&#65533;&#1793;V&#65533;o\#0&#65533;X&#65533;|0&#65533;
( &#65533;5N4&#65533;&#65533;&#65533;=&#65533;a&#65533;&#65533;H&#65533;&#65533;&#65533; 8&#65533;0rP*4-&#65533;&#25343;q&#65533;&#65533;h&#65533;&#65533;&#65533; .&#65533;Z&#65533;_aS&#65533;&#65533;&#166;=&#65533;0q&#282;&#65533;f6&#65533;pI	D&#65533;&#65533;&#65533;&#65533;Y&#65533;&#65533;V&#65533;&#65533;<&#65533;y&#65533;&#65533;"l#&#65533;&#65533;&#65533;G"&#65533;&#65533;&#65533;E&#65533;&#65533;%&#65533;&#65533;&#497;&#65533;*D<&#65533;"&#65533;@&#65533;&#65533;U%[x&#65533;&q&#65533;&#65533;&#65533;d\&#65533;*&#65533;Z&#65533;+l&#65533;*&#65533;w&#65533;&#65533;&#65533;t$&#65533;	4&#65533;&#65533;&#852;L&#65533;h,=&#65533;&#65533;&#65533;K<*&#65533;	 &#65533;&#65533;/&#65533;&#65533;U4{tcGDd&#65533;&#65533;&#65533;r&#65533;&#65533;&#1974;q'&#65533;`!1	&#65533;&#65533;&#65533;(L&#65533;U&#65533;&#65533;&#338;" &#65533;Vjb&#65533;EJjt:0&#65533;4&#65533;&#65533;&#65533;	&#65533;&#65533;&#197;4&#65533;Gwe]OY&#218;&&#65533;&#65533;u=&#65533;ik}&#65533;s&#65533;&#65533;&#65533;&#65533;aX&#65533;a&#65533;&#65533;L&#65533;&#2025;lQ&#65533;z&#65533;&#694;a9l!&#65533;&#65533;&#65533;5&#65533;K&#65533;&#65533;b&#65533;&#65533;&#65533;&#65533;&#65533;d&#65533;&#65533;&#65533;21	&#65533;o0&#65533;&#65533;&#65533;&#65533;&#65533;&#65533;&#65533;&#65533;K&#65533;y&#65533;&#65533;&#65533;Kc&#65533;{&#65533;@&#65533;&#65533;&#65533;&#65533;&#65533;&#65533;U&#65533;&#65533;&#65533;&#65533;&#65533;_~f&#65533;&#65533;&#65533;GvI&#65533;W&#65533;,reU&#65533;"&#201609;&#195;&#65533;
'&#65533;S*l&#65533;t&#65533;<r&#65533;&#65533;&#65533;&#65533;&#65533;i&#65533;=&#65533;LDM$&#65533;*&#65533;&#65533;&#65533;I@&#65533;&#65533;S<&#65533;J&#65533;&#65533;KF&#65533;m,&#65533;U'&#65533;5	nU&#65533;K&#65533;&#65533;&#65533;&#65533;&#65533;Q&#65533;&#65533;r&#65533;&#65533;:&#65533;)4Lbs&#65533;&#65533;&#65533;*&#65533;C&#65533;&#65533;&#65533;M&#65533;T&#65533;&#65533;&#65533;&#65533;&#65533;j\&#65533;&#65533;Vt&#65533;&#65533;&#65533;E2Q&#1025;i&#65533;&#65533;y2&#65533;8&#65533;&#65533;8@Nj8_t&#1367;&#65533;&#65533;&#65533;&#65533;&#65533;&#65533;x&#65533;7&#65533;&#65533;x@Q_&#65533;&#65533;&#65533;F&#65533;&#65533;&#65533;1yfk&#65533;&#65533;&#65533;g=&#65533;uD0&#65533;&#65533;WvE&#65533;&#65533;c&#65533;&#65533;&#65533;&#65533;-h&#65533;&#65533;&#65533;&#65533;,&#65533;&#65533;yv|&#65533;&#65533;&#65533;&#65533;Q&#65533;g0&#65533;&#65533; &#65533;&#65533;PU&#65533;&#65533;&#65533;&#65533;&#65533;!
&#65533;&#65533;&#599;z&#65533;&#65533;&#65533;&#141;&#65533;\ &#65533;&#665;&#65533;&#1341;&#65533;&#65533;&#65533;L&#65533;:&#65533;&#65533;N&#1160;&#65533;&#65533;9_~G&#65533;Ot&#65533;&#65533;&#65533;y&#65533;*M&#65533;S&#65533;&#65533;#&#65533;&#65533;O8&#65533;`&#65533;bN&#15146;Y&#65533;&#65533;&#65533;&#65533;\"&#65533;&#65533;e&#65533;p <&#65533;@N@&#440;!oN&#65533;&#65533;&#65533;&#65533;!^&#65533;&#65533;s&#65533;%&#65533;&#65533;&#65533;&#65533;&#65533;M&#65533;&#65533;,&#65533;p&#65533;@l&#65533;F&#65533;&#65533;4A&#65533;&#65533;&#65533;j&#65533;&#426;&#65533;&#65533;.&#65533;&#65533;6pE&#65533;&#650;&#65533;&#65533;&#65533;I&#65533;&#65533;IXi&#840;$&#65533;&#65533;Cx`&#65533;LB&#65533;N&#65533;
 &#65533;&#65533;\&#65533;&#65533;&#65533;&#65533;&#65533;&&#65533;aO0@&#65533;&#65533;&#65533;Pd&#65533;P &#65533;6&#65533;!R&#65533;&#65533;
&#65533;&#65533;&#65533;*`,&#65533; &#65533;U&#65533;0 1
&3&#65533;&#1218;&#65533;&#65533;&#65533;t&#65533;&#65533;T&#65533;&#65533;&#65533;&#65533;/&#65533;&#65533;t2&#65533;&#65533;&#65533;&#65533;v&#65533;^&#65533;A`&#65533;&#65533;{&#65533;Rl&#65533;^v&#65533;&#65533;&#65533;&#65533;&#65533;&#65533;@&#65533;h&#65533;&#65533;&#65533;&#65533;	&#65533;&#65533;!q`&#65533;&#65533;&#65533;&#65533; &#65533;&#65533; &#65533;&#65533;&#65533;S&#65533;1&#65533;&#65533;L&#65533;1&#65533; &#65533;&#65533; &#65533;&#65533;t&#65533;&#65533;&#65533;&#65533;|&#65533;&#65533;&#65533;t&#65533;%&#65533;&#65533;&#65533; &#65533;&#65533;&#65533;&#65533;VC&#65533;IL&#65533;?L&#65533;8&#65533;&#65533;8h&#65533;&#65533;&#65533;8&#65533;&#65533;2&#65533;8&#1824;&#65533;&#65533;&#65533;&#65533;&#65533;h&#65533;i&#65533;g*a\&#65533;&#65533;L&#65533;J&#65533;&#65533;\&#65533;x&#65533;&#65533;&#65533;&#65533;&#65533;&#65533;&#687;&#65533;q. u&#65533;7&#65533;&#65533;6&#65533;J&#65533; u&#65533;pW&#65533;&#65533; &#65533;&#65533;&#65533;%d@@&#65533;{x&#65533;&#65533;&#65533;N&#65533;'e>&#65533;?d?&#65533;!&#300;&#65533;)&#65533; Q&#65533;!?g&#65533;&#1418;&#65533;&#65533;&#2017;&#65533;&#65533;J+l&#65533;J&#65533;&#65533;(7l&#65533;R&#65533;8c8N&#65533;&#65533;&#65533;&#739;&#65533;&#65533;&#65533;&#65533;Llc&#65533;R&#65533;~&#65533; &#65533;&#65533;&#65533;&#65533;&#65533;&#65533;&#65533;Kk&#65533;&#65533;&#65533;6V&#65533;&#65533;P&#65533;FB&#65533;@7&#65533;&#65533;'&#65533;&#65533;&#65533;&#65533;.&#65533;&#65533;&#65533;hQ&#65533;`&#65533; u@&#65533;t &#65533;@0&#65533;&#679;}&#65533;&#65533;@ &#65533;&#65533;&#65533;s1&#65533;&#65533;&#65533; &#65533;&#65533;&#65533;.S.&#65533;&#65533;"&#65533;&#65533;2&#65533;q.&#65533;Q&#65533; &#65533;41&#65533;&#65533;	@&#65533;n&#65533;!&#65533;&#65533;2&#65533;4/#&#65533;&#65533;&#65533;h&#65533;~!#h&#65533;i#*&#65533;A&#65533;A&#65533;&#65533;&#65533;V:`&#65533;V&#65533;
&#65533;&#65533;l&#65533;&#65533;&#65533;&#65533;q&#65533; &#65533;\b&#65533;&#65533;&#65533;rlC&#65533;6&#1297;(M&#65533;Xl&#65533;]&#65533;&#65533;&#65533;7&#65533;&#65533;j&#65533;&#65533;|&#1060;*2&i&#65533;!&#65533; )2!&#613;&#65533;&#65533;j#iN&#13702;C&#65533;&#65533;&#65533;:d&#65533;&#65533;&#65533;&#65533;HP"P"r&#65533;RlAyN&?&#65533;8&#65533;O8&#65533;&#65533;6&#65533;
&#65533;(&#65533;;34&#65533;&#672;&#65533; &#65533;C;&#65533;&#65533;&#65533;(KJ&#65533;&#65533;(d&#65533;&#65533;@&#65533;A&#65533;l&#65533;N&#65533;&#65533; &#65533;7BF!&#65533;L&#182;B&#65533;&#65533;p&#65533; z4&#65533; ~&#65533;G&#65533;!Lf&#65533;~&#65533;/}&#65533;&&#65533;&#65533; &#65533;G}&#65533;GP&#65533;!&#65533;p&#65533;4"zD&#65533;x&#65533;&#65533;&#65533;G/&#65533;z&#65533;&#65533;b&#65533;Q!&#65533;O&#65533;&#65533;6&#65533;&#65533;N&#65533;L&#65533;&#65533;&#65533;n&#65533;y&#65533;4M) ^&#65533;$\B&#65533;&#65533;$&#65533;&#65533;OM&#65533;&#65533;P&#65533;&#65533;N&#65533;OM&#65533;I&#65533;&#65533;&#65533;d&#65533;nn&#65533;.&#65533;&#274;&#65533;H`&#65533;<&#65533;G&#65533;%&#65533;mg4T&#65533;&#65533;&<Y&#65533;l&#65533;&#65533;7&#65533;&#65533;j &#1491;&v&#65533;B&#65533;&#65533;B1&#65533;7&#65533;&#65533;!AL&#65533;&#65533;=PAi&#65533;&#452;&#65533;@b@&#65533;ByD&#65533;&&#65533;C:@&#65533;&#65533;'&#65533;\&#65533;D&#65533;,&Q&#65533;V&#65533;j&#65533;u8tNU&#65533;&#65533;U&#65533;&#65533;&#65533;&#65533;o&#65533;z0 'LS&#65533;&#65533;&#65533;&#65533;I&#65533;6&#65533;&#65533;t&#65533;d`&#65533;Ip&#65533;g&#65533;F,&#65533;z`&#65533;&#65533;&#65533;&#65533;)&#1854;R8&#65533;@x`T#m&#65533;&#65533;&#65533;M0`&#65533;gL&#65533;T&#65533;&#65533;9&#65533;sL&#65533;&#65533;&#65533;h&#65533;&#65533;J&#65533;&#414;i&#65533;N&#1432;&#65533;&#65533;LL&#65533;d&#1190;&#65533;x(&#65533;&#65533;d&#65533;&#65533;pk`&#65533;&#65533;N7&#65533;`&#65533;&#65533;&#65533;&#65533;]&#65533;Fq&#65533;dk&#65533;a&#65533;dy@RI&#65533;5`Lg_#g}&#65533;5\&#65533;H&#65533;hu&#65533;h&#65533;&#65533;&#65533;&#65533;N&#65533;der&#65533;&#65533;V&#65533;&&#65533;&#65533;@&#65533;I&#65533;\b)&#65533;&#65533;&#65533;&#65533;&#65533;k9&#65533;&#65533;[&#65533;&#65533;&#65533;&#65533;e^&&#65533;`&#65533;T&#2003;&#65533;&#65533;&#65533;&#65533;lr&#65533;&#65533;&#65533;<&#65533;RB&#65533;V+&#65533;TM5	$&#65533;YW&#65533; &#65533;&#65533;u&#65533;&#65533;&#65533;@@6&#65533;e&#65533;&#65533;s&#65533;&#65533;8&#65533;&#65533;&#65533;`&#65533;![&#65533;%&#65533;o&#65533;&#65533;&#65533;R&#65533;T&#65533;&77&#65533;&#1718;&#65533;&#65533;vs2&#65533;FwlKW&#65533;&#65533;&#65533;%&#65533;&#65533;&#65533;f\&#65533;&#65533;&#65533;&#65533;&#65533;~&#65533;
&#65533;
&#65533;@&#65533;&#65533;&#65533;v&#65533;C6&#65533;&#65533; &#65533;K&#65533;d&#65533;&#65533;%-`4&#65533;Q&#65533;Ug&#65533;&#65533;&#65533;A&#65533;&#65533;y_c&#65533; m&#65533;H&#65533;bo&#65533;%&#65533;DOZ&#65533;ei&#65533;gM&#65533;O&#65533;&#65533;N&#65533;&#65533;h&#65533;&#65533;s&#65533;f10O&#65533;(}&#1879;&#65533;&#65533;&#65533;L&#65533;y{&#65533;hMQSf{&#65533;&#65533;U&#65533;&#65533;&#65533;%N@~&#65533;Fn&#65533;&#65533;R&#65533;&#65533;
*&#65533;9&#65533;!dV&#65533;$u&#65533;Bf&#65533;&#65533;&#65533;N&#65533;&#65533;&#65533;&#65533;V9+&#65533;%&#65533;&#65533;&#65533;&#65533;&#65533;&&#65533;xi&#65533;!f&#65533;&#65533;&#65533;\&#65533;&#65533; &#65533;'&#65533;8&#65533;8&#65533;&#65533;t3)<&#65533;&#65533;<&#65533;&#65533;i&#65533; =E5Z&#65533;V&#65533;&#65533;&#65533;&#65533;&#65533;uUnK&#811;V&#65533;'&#65533;&#65533;SV)&#65533;P&#60611;a#&#65533;&#65533;&#65533;@&#65533;G&#65533;A&#65533;&#65533;
&#65533;&#65533;G&#65533; Y&#65533;!Y&#65533;V>iN&#65533;Q&#65533;&#65533;|&#65533;&#65533;&#65533;8&#65533;h&#65533;&#65533;&#65533;xngX&#65533;&#65533;&#65533;H&#65533;&#65533;&#65533;&#65533;0vn&#65533;&#65533;nJ&#65533;&#65533;!`&#65533;j&#65533; &#65533;&#65533;`&#65533;&#65533;&#65533;,G&#1828;(&#65533;LA&#65533;0&#65533;&#65533;"&#65533;&#65533;&#65533;&#65533;&#65533;x&#65533;&#65533;`&#65533;&#42322;&#65533;&#65533;$&#65533;N&#65533;IR&#65533;&#65533;f&#65533;&#65533;}V&#65533;e&#65533;&#65533;w&#65533;:&#65533;&#65533;,&#65533;]&#65533;&#65533;\y&#65533;&#65533;&#65533;&#65533;
&#65533;,&#65533;&#917;&#65533;&#65533;N\&#65533;&#65533;U&#65533;&#65533;Sf@&#65533;&#65533;t&#65533;&#65533;PN@&#65533;&#65533;^&#65533;&#65533;&#65533;&#65533;&#65533;&#65533;&#65533;=&#65533;&&#65533;&#65533;5&#912;&#65533;(&#65533;&#65533;db&#65533;? &#65533;e&#65533;?8&#65533;&N&#65533;ia#o&#65533;`&#65533;&#65533;&#65533;& &#886;&#65533;&#65533;<j&#65533;&#65533;	&#65533;&#65533;9&#65533;Ol&#65533;g&#65533;&#65533;&#65533;&#65533;6&#65533;&#65533;D&#65533;6JU(
Z=&#65533;u=&#65533;&#65533;s&#65533;x&#65533;l"Il&#65533;&#65533;.&#65533;&#1442;&#65533;
&#65533;z0&#65533;&#65533;.&#65533;%&#65533;&#65533;&#65533;&#65533;&#65533;s&#65533;&#65533;Cp&#65533;@&#65533;e&#65533;&#65533;&#65533;8n&#65533;q&#65533;Y!r%&#65533;&#65533;<&#815;&#65533;&#65533;ssz&#65533;^z>&#65533;c&#65533;(L&#65533;&#1944;&#65533;&#65533;H&#65533;&#65533;v&#65533;$&#65533;,&#65533;&#65533;&#1580;&#65533;&#65533;&#65533;L&#65533;&#65533;&#902;L&#65533; &#65533;&#65533;V&#65533;L@&#65533;`5&#65533;&#65533; &#65533;Q&#65533;&#65533;5@&#65533;.&#65533;7&#65533;q&#65533;&#65533;&#65533;&#65533;&#65533;&#65533;&#65533;P&#65533;7&#65533;&#65533;&#65533;&#65533;&#65533;&#65533;7 &#65533;&#53249;&#65533;`&#65533;F&#65533;&#65533;&#65533;&#65533;&#65533;&#65533;&#65533;&#65533;&&#65533;&#65533;&#65533;d`&#65533;&#65533;8tk8&#65533;&#65533;&#65533;&#65533;&#65533;&#65533;e&#65533;N&#65533;0Y&#65533;&#65533;.&#65533;*yu&#65533;&#65533;8&#65533;Zb&#65533;&#65533;&#65533;Eib@&#65533;&4@&#65533;&#65533;&#65533;8&#65533;@!S&#65533;&#65533;&#65533;&#65533;&#65533;C 6&#65533;%&#65533;&#65533;#
l&#65533;6 &#65533;&#65533;xsY&#1377;&#65533;&#65533;&#65533;&#65533;&#65533;t&#65533;*&#65533;&#65533;
&#65533;'wo&#65533;&#65533;Q&#65533;Z&#1678;&#65533;&#65533;&#65533;JUH&#65533;&#65533;$;De&#65533;o&#65533;{&#65533;'ZSL[&#65533;&#65533;&#65533; &#65533;[&#65533;&#65533;&#65533;&#65533;_&#65533;&#65533;&#65533;C&#65533;&#65533;*&#65533;&#1578;Zq[&#65533;m&#65533;&#65533;&#65533;XT&#65533;3&#65533;Z	&#65533;M 
&#65533;&#286;&#65533;@&#65533;&#65533;a&#65533;&#65533; t&#65533;D&#65533;9y &#65533;Po&#65533;&#65533;8&#65533;&#65533;&#65533;&#65533;&#65533;&#65533;&#65533;F;`^`&#65533;&#65533;$&#65533;&#65533;&#65533;&#65533;&#65533;&#65533;i"g&#65533;C&#65533;&#729;&#560;`4&#65533;Y&#65533;P&#65533;c&#1122;&#65533;8^&#65533;&#65533;&#65533;&#65533;&#65533;&#65533;m&#65533;&#65533;Ko~&#65533;8@&#65533;L&#65533;B&#407;&#65533;&#65533;&#65533;&#65533;&#65533;&#499;&#65533;&#65533;;&#65533;&#65533;&#1054;V)4&#65533;&#65533;
6&#65533;%&#65533;&#65533;7&#65533;\&#65533;&#65533;;&#65533;S&#671;&#65533;C&#65533;42;]&#65533;&#65533;&#65533;o&#65533;&#65533;X&#65533;U.PB&#65533;&#65533;),&#65533;Ao-&#65533;&#65533;&#65533;&#65533;&#65533;7&#65533;&#65533;&#65533;`&#65533;8&#65533;s&#65533;Tr9&#65533;&#65533;&#65533;&#65533;VW&#65533;&#65533;&#65533;;&#65533;s&#65533;&#65533;&#65533;&#65533;&#65533;f&#65533;&#65533;{?b&#65533;&#65533;&#65533;[&#65533;&#65533;&#65533;&#1295;#I&#65533;L	&#65533;&#65533;`&#65533;&#65533;&#65533;C&#65533;&#65533;$&#65533;&#580;
&#65533;a&#65533;^.|&#65533;&#65533;@&#65533;vB&#65533;&#65533;ck&#65533;&#65533;,&#65533;&#65533;&#65533;&#65533;&&#65533;&#65533;8&#65533;Y&#65533;at&#65533;\&#65533;Yk&#65533;%>&#65533;
&#65533;n&#65533;&#65533;0&#1541;&#65533;~&#65533;&#13840;&#65533;&&#65533;0d&#65533;Qn\oN&#65533;=_&#65533;]&#1861;&#65533;&#65533;&#65533;&#65533;m#d&#65533;9&#65533;&#1370;yB&#61298;&#65533;^&#65533;jAj&#65533;D&#65533;&#65533;g&#65533;. &#65533;`&#65533;R&#65533;&#65533;&#1317;&#65533;8&#65533;&#65533;<&#65533;XK&#65533;&#65533;&#65533;&#65533;&#65533;A&#65533;&#65533;&#65533;T8$~r&#65533;"+&#1484;#&#1550;X7j&#65533;&#65533; %&#65533;{&#65533;Vf&#65533;&#65533;89D&#65533;!Q&#65533;&#65533;&#65533;P&#65533;&#65533;&#65533;C&#65533;A&#65533;j&#65533;J&#65533;8&#65533;+,&#65533;&#65533;&#65533;'&#65533;n&#65533;&#65533;&#65533;#K>cIP6K&#65533;&#65533;&#65533;&#65533;%&#65533;&#65533;&&#65533;&#65533;6,&#65533;%&#65533;&#65533;K&#65533;\	&#65533;&#65533;6YfEe&#65533;?`&#1307;&#65533;=&#661;#&#65533;3&#65533;&#65533;&#65533;&#65533;&#65533;H`&#1136;6t@&#65533;cl&#65533;&#503;@&#65533;Z&#65533;r&#65533;X&#65533;
&#65533;&#65533;&#65533;&#65533; {&#65533;&#65533;FA&#65533;&#65533;&#65533;&#65533;&#65533;&#65533;&#65533;A&#65533;&#1396;&#51095;h&#65533;Z&#1325;W&#65533;&#1867;}OF&#65533;&#65533;m&#65533;&#65533;&#65533;&#65533;&#52911;&#65533;&#65533;,&#65533;T8&#65533;&#65533;%&#65533;H8x&#65533;&#65533;&#65533;&#65533;&#65533;e\&#65533;&#65533;&#65533;m&#65533;%t&#65533;8&#65533;%4r&#65533;tSU&#1013;
B&#65533;&#65533;&#65533;~&#65533;&#65533;,&#65533;8&#65533;&#65533;&#65533;&#65533;&#65533;72&#57927;c&#65533;(c{;@P&#65533;J&#161;&#65533;9&#65533;8	n!&#65533;&#65533;&#65533;&#65533;{%}ZVap&#65533;&#65533;&#65533;O&#65533;&#65533;S&#65533;o&#65533;<&#65533;&#65533;&#65533;&#917453;&#65533;& &#9888;&#65533;&#65533;&#65533;oDBAA&#65533;aDA&#65533;+Z|`1&#895;U&#65533;h &&#65533;&#65533;2(&#65533;r a&#65533; 
"y&#65533;&#65533;b&#65533;bJ&#65533;&#65533;b&#65533;$1m&#65533;&#65533;(&#65533;Qx&#65533;&#65533;&#65533;&#65533;h/^&#65533;&#65533;&#65533;&#65533;&#65533;YR&#65533;&#65533;)`0&#65533;bj\&#65533;&#65533;#&#65533;&#65533;&#65533;i[&#65533;&#65533;E&#65533;u[&#65533;/:&#1585;&#65533;&#65533;&#1656;'F&#65533;&#65533;1&#28634;&#65533;	&#65533;&#65533;#&#65533;&#65533;m&#65533;k&#65533;xQk&#65533;&#65533;o&#65533;&#65533;&#65533;&#65533;&#65533;CE&#65533;&#65533;*&#65533;&#65533; #'EW0Rd&#65533;&#65533;f&#65533;;&#65533;l&#65533;&#65533;:&#65533;&#65533;&#1388;m&#65533;&#65533;&#65533;&#65533;&#65533;&#65533;&#65533;c&#422;&#65533;&#65533;Om&#65533;&#65533;\l&#65533;&#65533;&#65533;&#65533;0&#65533;&#65533;i]&#65533;&#319;I&#65533;3&#65533;&#65533;&#288;r&#65533;&#867;&#65533;l&#65533;T&#65533;&#65533;&#65533;&#181;Wl&#65533;&#65533;&#65533;&#65533;&#65533;D&#1580;&#65533;-&#65533;S&#65533;&#65533;Y&#65533;n&#65533;b|&#65533;&#65533;&#65533;'?>f&#65533;&#65533;&#65533;QY&#65533;9&#65533;&#65533;&#65533;&#65533;t6&#65533;&#65533;&#65533;&#65533;t	*&#65533;&#65533;t&#65533;a&#65533;NHa&#65533;&#1700;PLRT&#65533;A#0dlD&#65533;&I&#65533;&#65533;)C&#65533;1$Q0&#65533;H(&#65533;&#65533;&#65533;	F9&#65533;&#65533;bT&#65533;TJ&#65533;h&	.&#65533;&#65533;&#141;A&#65533;TL&#404;4S<V&#65533;&#65533;&#65533;4'&#65533;&#65533;&#65533;P&#65533;R'H&#65533;&#982;HU&#65533;!%%f&#65533;&#65533;(>!&#65533;&#65533;o&#65533;&#65533;&&#65533;m&#65533; &#65533;&#65533;&#65533;&#65533;2V%&#65533;A&#65533;&#65533;N;&#65533;HUR(&#65533;SH&#388;&#65533;}2&#65533;V&#65533;U$&#65533;H&#65533;V&#65533;  &#65533;Gj&#65533;Qt&#453;&#65533;Rxn&#65533;&#65533;f&#65533;n&#65533;&#65533;&#65533;Oo&#65533;:&#65533;!W&#65533;a &#65533;&#65533;&#65533;Y&#476;r&#65533;U&#65533;k&#65533;&#65533;&#65533;&#65533;&#65533;&#65533;&#65533;&#65533;&#65533;&#65533;%&#65533;3&#65533;&#65533;}&#65533;&#65533;O&#65533;dH&#65533;E&#65533;Gf1q&#65533;Aw&#65533;ul&#65533;&#65533;&#65533;z&#65533;~&#65533;-&#65533;&#65533;N&#65533;D&#65533;&#65533;&#65533;X&#65533;;^&#65533;o&#65533;&#65533;&#65533;0&#65533;&#65533; &#65533;&#65533;Bs&#65533;!&#65533;&#65533;@0&#1030;&#65533;&#65533;
G@&#65533;:_&#65533;&#65533;cJ&#65533;&#65533;d<&#65533;&#99488;&#65533;$2EvDSh4^&#65533;<iV&#65533;I&#65533;&#65533;d&#65533;&#65533;&#65533;&#65533;W<&#65533;p&#802;Ni&#65533;	&#65533;H&#65533;&#65533;?,a&#65533;&#65533;&#65533;:&#65533;&#65533;B&#65533;&#65533;&#65533;M&#65533;j&#65533;VW&#65533;l6&#65533;Vjm&#65533;UB&#65533;`&#65533;_&#65533;Vd&#65533;&#65533;&#65533;`&#65533;&#65533;
(t&#65533;V&#65533;Xt&#65533;6W&#65533;j&#65533;6gM&#65533;&#65533;&#65533;&#65533;,&#65533;;&#65533;&#65533;?&#65533; j/&#65533;&#65533;&#65533;/(&#1946;&#65533;&#65533;!&#65533;&#65533;&#65533;&#65533;V>&#65533;jK&#1090;~&#65533;&#65533;`&#65533;&#65533;j&#65533;&#65533;A&#65533;_&#65533;z&#43655;&#65533;P&#65533;
&#65533;&#65533;EF0&#65533;&#65533;&#65533;&#65533;]&#65533;@E&#65533;&#65533;- @&#65533;SRDF``P&#65533;&#65533;&#65533;&#65533;&#65533;+&#65533;jbQ&j&#65533;&#65533;N&#65533;&#65533;&#65533;A4T4&#65533;&#65533;&#65533; &#65533;Z&#65533;=&#65533;0&#65533;RI&#65533;&#65533;&#65533;B&#65533;jN&#65533;N&#65533;M@&#65533;&#65533;&#65533;&&#65533;&#65533;@&#65533;*R5&#65533;&#65533;+6&#65533;&#65533;ZnL&#65533;&#65533;t-6Y&#65533;&#65533;=b&#65533;&#65533;&#65533;&#65533;&#65533;N	24&#65533;Q&#65533;@&#65533;0&#1027;d&#65533;
&#65533;'&#65533;&#65533;&#65533;&#65533;&#65533;v&#65533;&#65533;XaQ&#65533;&#65533;R&#65533;P&#65533;&#65533; =1&#65533;&#65533;&#414;&#65533;0!&#65533;*&#65533;&#65533;!x&#65533;0C#0&#65533;6$&#65533;"&#65533;"GA&#65533;&#803;&#65533;,j&#65533;je&#65533;B&#1121;&#65533;&#65533;&#65533;&#65533;&#65533;A"&#65533;&#65533;^4&#65533;&#65533; dS&#65533; &#65533;9nq&#65533;&#65533;&#65533;&#65533;?&#65533;:H&#65533;a&#65533;HA"X&#65533;&#65533;&#65533;&#65533;>b&#65533;:&#65533;ox&#1152;&#57351;&#65533;&#65533;&#65533;&#65533;`&#65533;A4P &#65533;Q&#65533; &#65533;&#1556;E&#65533;F&#65533;/&#65533;&#65533;b&#65533;&#65533;M&#65533;ReW&#65533;
k&#65533;&#65533;&#65533;&#65533;26&#65533;&#65533;-1&#65533;&#65533;&#65533;&#65533;$B&#65533;C&#65533;&#65533;1&#65533;&#65533;&#65533;&#65533;|CT"&#65533;&#65533;?r&#65533;L  &#65533;&#65533;&#65533;`&#65533;4&#1308;&#65533;B&#65533;&#65533;&#65533;&#65533;&#1253;&#65533;&#65533;&#65533;R&#65533;&#65533;x&#65533;&#65533;A9&#1561;Nw&#65533;&#65533;&#65533;|g=&#22100;u&#65533;3&&#65533;H:&#65533;&#65533;U
t&#65533;J&#65533;A;;5&#65533;&#65533;&&#65533;&#65533;&#65533;&#65533;("&#65533;&#65533;@!!(&#65533;&#65533;`E&#65533;c&#65533;	H P&#65533;%&#65533; 
&#65533;&#65533;&#65533;)RR&#65533; &#65533;a&#65533;&#65533;&#65533;	h24&#65533;&#65533;E&#65533;W!&#65533;&#65533;&#65533;"&#65533;L6&#65533;&#65533;N&#65533;&#65533;"<&#65533;E-&#65533;5&#65533;r&#65533;&#65533;b&#65533;kS*&#65533;&#1586;U&#65533;&#65533;&#65533;`&#160;&#65533;&#1636;&#65533;&#65533;|U96&#65533;&#65533;U&#65533;&#1246;&#65533;pgY&#1129;O&#65533;sBk&#65533;@[&#65533;j&#65533;5&#65533;&#65533;&#65533;&#65533;&#65533;@&#65533;&#65533;SZ&#65533;&#65533;@L&#65533;:-&#65533;&#65533;"&#65533;&#65533;?k&#65533;.&#65533;nuk_w&#65533;&#1482;&#65533;&#65533;&#65533;&#65533;&#65533;&#65533;b&#65533;&#65533;0,e&#65533;bR2&#65533;P&#65533;&#65533;a~&#65533;&#65533;&#65533;"j&#65533;&#65533;zf&#65533;;	-&#65533; IS&#65533;A&#65533;0ek~j[&#65533; &#65533;&#65533;&#65533;')&#65533;&#65533;&#1057;q&#65533;&#65533;2BC&#65533;&#296;&#65533;&#65533;&#65533;*&#65533; '#&#65533;&#65533;0m&#65533;&#65533;&#65533;(&#1345;&#65533;d&#65533;&#1434;*US&#65533;&#65533;7&#65533;&#65533;&#65533;&#65533;&#65533;7&#65533;&#65533;&#65533;&#65533;M&#1835;&#430;&#241;&#65533;&#65533;?&#65533;&#65533;u&#65533;&#65533;&#65533;&#65533;/S&#65533;&#65533;q&#65533;&#1407;&#65533;&#65533;Mb&#65533;E|&#65533;$&#65533;Qk&#42580;r&#65533;&#65533;,&#65533;&#65533;&#65533;&#65533;&#65533;&#65533;L&#65533;&#724;%&#65533;&#65533;&#65533;&#65533;&#65533;,&#65533;?&#65533;!&#65533;x&#65533;&#65533;&#65533;E&#65533;h&#65533;&#65533;&#65533;&#65533;&#65533;f)2&#65533;&#65533;i &#65533;{&#65533;&#65533;&#65533;S&#65533;Z&#65533;mb&#65533;MmLt&#65533; E&#65533;&#65533;&#65533;&#65533;F=D&#65533;&#65533;&#65533;&#65533;&#65533;H p7R&#65533;&#65533;,M0&#65533;3he&#65533;0c&#65533;&#65533;E<&#65533;c&#65533;R&#65533;&#65533;&#622;w#U&#65533;&#65533;!&#65533;&#65533;&#544;(&#65533;&#65533;U}"6&#65533;&#65533;&#65533;&#65533;&#65533;;+&#65533;#^%d&#65533;&#65533;&#65533;|&#65533;ks&#1454;&#65533;vs&#65533;&#65533;&#65533;&#65533;k&#65533;&#65533;o&#65533;D&#65533;`6b&#65533;&#65533;c&#65533;&#65533;o&#65533;Xt&&#65533;(&#65533;&#778;&#65533;&#65533;&#65533;&#65533;&#65533;?4&#65533;&#65533;X&#65533;&#65533;jH&#65533;XcD&#65533;V&#65533;B*&#65533;
-#  &#65533;l2&#65533;&#65533;C&#65533;&#65533;4&#65533;&#65533;&#65533;t&#65533;hM
&#65533;a@&#65533;&#65533;_a&#65533;c&#65533;-Bf&#65533;&#65533;`&#65533;&#65533;.&#65533;J&#65533;&#65533;;5&#65533;H0xM&#65533;
Z&#65533;&#65533;X&#65533;&#65533;&#65533;&#65533;,&#65533;t&#65533;"jk>pA&#65533;$&#65533;&#65533;<&#12898;&#65533;bMV&#65533;y>&#65533;p1&#65533;W&#65533;&#65533;&#1068;&#65533;&#65533;&#1890;S&#679;&#65533;[&#65533;&#1347;G~D &#65533;&#65533;&#65533;&#65533;QO}N.&#65533;'3oKu\,x&#65533;|&#65533;&#65533;>&#65533;b
&#65533;&#65533;f&#65533;&#65533;B `1z&#65533;&#65533;&#1806;
&#65533;&#65533;&#65533;&#65533;&#65533;&#1135;d\{BQc&#65533;&#1171;B&#65533;UB3h&#65533;&#65533;&#65533;m&#65533;B&#65533;|1YS*xeY*YV&#65533;&#65533;Q&#65533;Do&#65533;&#702;&#65533;t&#65533;9&#65533;1&#65533;/YSp&#65533;%&#65533;>&#65533;&#65533;&#65533;&#65533;j&#65533;C\0&#65533;&#65533;=&#65533;X>&#65533;ci&#65533;&#65533;#n&#65533;&#65533;E&#65533;t_&#65533;&#65533;X&#65533;,T&#65533;gW[&#65533;|&#65533;&#65533;]&#65533;&#65533;&#65533;]&#65533;&#65533;&#65533;e&#65533;[&#65533;&#65533;&#65533;&#65533;FR&#65533;&#65533;n&#65533;0&#65533;&#65533;&#65533;x&#60783;&#65533;&#65533;&#65533;&#65533;&#65533;&#65533;i&#65533;&#65533;m&#65533;%&#65533;&#65533;L&#65533;&#65533;`f0u&#65533;&#65533;^&#65533;;y7E&#65533;/z&#65533;&#65533;-&#65533;qf&#65533;&#65533;v&#65533;&#65533;&#65533;&#65533;&#65533;+&#65533;&#65533;)&#65533;&#65533;NIh&#65533;s&#65533;&#65533;&#789;p;&#65533;&#65533;&#65533;&#65533;&#65533;Sq&#65533;z&#65533;	x&#65533;&#65533;&#65533;)<&#65533;1	&#65533;3&#65533;&#65533;&#65533;4&#237;&#65533;]]-r&#65533;&#65533;&#65533;&#65533;&#65533;^&#65533;e&#65533;&#65533;
&#65533;j&&#65533;p+g0&#65533;!&#65533;RD&#65533;&#65533;B&#65533;j&#65533;&#449;&#65533;P&#65533;k&#65533;&#1345;&#65533;&#65533;&#65533;&#65533;g&#65533;&#65533;W&#65533;&#965;m&#65533;&#65533;?&#65533;{&#65533;4?p?`t,&#65533;`uD&#65533;6&#65533;&#65533;`[&#65533;e	P@)&#65533;|&#65533;PJ&#513;S&#65533;|&#65533;Gg&#65533;^&#65533;*&#65533;&#65533;&&#65533;}1&#65533;	&#2003; &#65533;t3B	&#65533;Ay3E&#65533;sp&#65533;AE"`p(&#65533;&#65533;g&#65533;&#65533;p&#65533;qN&#65533;b,&#65533;
!&#65533;&#65533;q}J&#65533;&#65533; &#65533;!&#65533;J`H&#65533;
P&#65533;R|&#65533;MqC&#65533;g'd:&#65533;:&#65533;&#65533; &#65533;&#65533;'&#33367;F4&#65533;Y5&#65533;F;&#65533;PA&#65533;W`&#65533;&#65533;!&#65533;&t&#65533;&#65533;;!L&#65533;4<cv&#65533;&#65533;5u&#65533;&#65533;;&#65533; &#65533;g&#65533;&#65533;&#65533;t]&#65533;	`e&#65533;m&#65533;fN&#65533; &#65533;0u[&#65533;S&#65533;&#65533; &#65533;&#65533;u&#65533;&#65533;h&#65533;U&#65533;&#65533;&#65533;YH&#65533;&#65533;&#65533;P&#65533;&#65533;X&#65533;&#65533;"+&#65533;B&#65533;&#65533;B&#65533;xQ%&#65533;&#65533;&#65533;&#65533;h@	&#65533;&#65533;i&#65533; &#65533;# &&#65533;&#65533;&#65533;	&#65533;	&#65533;!&#1448;&#65533;h&#65533;&#65533;&#65533;&#65533;&#65533;&#65533;7&#65533; &#65533;eI&#65533;&#65533;&#65533;&#65533;	&#65533;&#65533;qIpd&#65533;!YIP$I&#65533;&#65533;&#65533;&#65533;&#530;&#65533;Yj&#65533;&#65533;1Y_&#65533;Y&#65533; pPdz-&#65533;>&#758;i &#65533;c[C&#65533;V 8&#65533;u&#65533; &#65533;&#65533;?&#65533;&#65533;&#65533;,&#65533;Jy!&#65533;&#65533;Fh&#65533;&#65533;&#65533;&#65533;X&#65533;&#65533;\&#696; P&#65533;Q&#65533;E&#65533;f	&#65533;I &#65533;&#321;\s*m&#65533;&#65533;}1&#65533;&#65533;&#65533;&#65533;&#65533;X&#65533;bB#D &#65533;&#65533;&#65533;vY
&#65533;0&#65533;&#65533;@~!\0&#65533;"&#65533;`&#65533; &#65533;&#65533;&#65533;%*#'&#65533;A&#65533;&#65533;&#65533;SFa
&#65533; ja&#65533;0&#65533;f`&#65533;i&#65533;b&#65533;&#65533;=Iax&#65533;Q&#65533;&#65533;G&#65533;&#65533;&#65533;&#65533;&#832;H&#65533;i&#65533;&#65533;Q&#65533;@&#65533;&#65533;&#65533; &#65533;F1e&#65533;p&#65533;S&#65533;pR&#65533;&#65533; &#65533;ct &#65533;  &#65533;&#65533;iN&#65533;	*&#65533;?&#65533;&#65533;&#65533;&#65533;[(&#65533;/&#65533;8&#65533;&#65533;W&#65533;&#65533;`1&#920;p&#65533;4&#11652;&#65533;&#65533;4_&#65533;&#65533;&#65533;A ]&#65533;O&#1055;&#65533;&#65533;&#65533;Qpg&#65533;&#65533;5&#65533;&#65533;&#65533;*W&#65533;&#65533;&#65533;&#65533;i&#65533;&#65533;i&#65533;&#65533;3 u0?&#65533;&#65533;M&#1057;&#65533;&#65533;&#65533;&#65533;&#65533;!&#65533;Q&#65533;'&#65533;&#65533;&#65533;1 +&#65533;/&#65533;&#65533;&#65533;I&#65533;&#65533;0YC&#65533;&#65533;&#65533;&#65533;&#65533;&#65533;&#65533;;&#65533;Qql&#65533;`&#65533;&#65533;yN!W&#65533;I!&#65533;	&#65533;S&#65533;&#65533;g&#65533;&#65533;F&#65533;&#65533;Y&#65533;dT+`&#65533;q&#65533;&#65533;R &#65533;&#65533;m&#65533;&#65533;&#65533;;A&#65533;I&#65533;&#65533;&#65533;r
R&#65533;&#65533;%&#65533;&#1397;UgO&#65533;g&#65533;4&#65533;&#65533;&#65533;p
G@&#65533;&#65533;Q&#65533;&#65533;f&#65533;uT8!)d?&#65533;gD&#65533;&#65533;&#65533;M&#65533;z&#65533;{ &#65533;&#65533;&#65533;&#65533;d&#65533;z_&#19052;&#65533;&#65533;&#65533;&#65533;&#65533;`&#65533;&#65533;&#65533;&#65533;&#65533;&#848;7F&#65533;&#65533;;!&#65533;F&#65533;&#65533;@&#65533;&#65533;&#65533;d0&#65533;&#65533;&#65533;&#65533;9 &#65533;&#65533;&#65533;&#65533;^&#65533;&#65533;&#65533;E1Y&#65533;&#65533;wXP&#65533;%G&#65533;&#65533;"=&#594;&#65533;b1mj&#65533;j&#65533;&#65533;&#65533;|@X!\&#65533; &#65533;&#65533;&#65533;wj&#65533;&#65533;&#65533;&#65533;%1% p&#65533;Z&#65533;2&#65533;C&#1458;1P&#65533;&#65533;J&#65533;&#65533;%&#65533;&#65533;&#65533;&#1101;&#65533;O&#65533;i@
`&#65533;1&#65533;G!D@
&#65533;&#65533;H2 t&#65533;6  <#&#65533;&#65533;r&#65533;IHi!&#65533;hV&#65533;&#65533;3&#65533;&#65533;&#65533;"K2k*&#65533;(&#65533;&#65533;2&#65533;&#65533;.!&#65533;)!&#65533;
&#65533;K&#65533;&#65533;aPQWPQ	 &#65533;&#65533;&#65533;S
&#65533;&#65533;PuW&#65533;n&#65533;&#65533;&#65533;&#65533;&#693;&#65533;&#65533;\`\&#65533;&#65533;a&#65533;&#65533;&#65533;&#65533;&#65533;b&#65533;h&#65533;&#65533;`&#65533;&#65533;v&#65533;&#65533;&#65533;g{&#65533;U&#65533; UP&#65533;&#65533;Z&#65533;U&#65533;~Up~;&#65533;&#65533;&#65533;&#65533; &#65533;&#65533;&#1127;&#65533;&#1575;1&#65533;&#65533;&#65533;&#65533;&#65533;&#65533;&#65533;&#65533;Q&#65533;&#65533;&#65533;Y&#65533;&#65533;Y&#65533;&#65533;A"> &#65533;f&#22215;&#65533;&#65533;&#65533;&#65533;&#65533;4&#65533;&#65533;"W@k4&#65533;>k&#65533;k&#65533;&#65533;&#65533;&#65533;&#65533;h&#65533;&#65533;9&#65533;>&#65533;&#65533;c&#443;!&#65533;f&#65533;&#65533;&#65533;&#65533;6&#65533;&#65533;QS&#1082;&#65533;&#65533;&#65533;H&#65533;&#65533;S&#65533;1&#65533;&#65533;u&#65533;&#65533;&#65533;&#65533;&#65533;Yyn&#65533;ngg &#65533;&#65533;&#65533;&#65533;&#65533;&#65533;&#65533;&#65533;A&#65533;&#65533;&#65533;&#65533;&#65533;&#65533;&#65533;;&#65533;&#65533;K&#65533;&#65533;(&#65533;&#65533;&#1087;&#65533;&#65533;&#65533;	&#65533;&#65533;&#1040;H&#65533;&#65533;&#65533;&#65533;&#65533;H LH &#65533;I&#65533;&#65533; bP&#65533;[&#65533;S&#65533;&#65533;:&#65533;Q#&#65533;0Q`	&#65533;D *&#65533;&#65533;=&#65533;!C@ &#65533;$&#65533;&#65533;;|-:&#65533;&#65533;&#1755;&#65533;&#65533;X&#65533;&#65533;&#65533;R&#65533;%&#65533;&#65533;A.&#65533;1&#65533;&#65533;}&#22667;&#1147;;a
&#65533;`
&#65533;3&#65533;8&#65533;'&#65533;3&#65533;42%}8&#65533;,J&#65533;&#65533;,&#65533;HkKH&#65533;&#65533;Ho&#65533;&#65533;B&#65533;&#281;&#65533;	a&#65533;&#65533;&#1127;&#65533; &#65533;[yz&#65533;C&#65533;[= &#65533;&#65533;&#65533;&#65533;;&#65533;&#65533;=&#65533;&#65533;05&#65533;&#65533;1&#65533;@1&#65533;&#65533;l&#65533;aI5&#65533; &#674;&#65533;&#65533;i2z&#65533;&#65533;&#65533;&#65533;`&&#65533;&#65533;6&#65533;	f&#65533;	&#65533;\&#65533;&#65533;&#664;`&#65533;,&#65533;&#65533;`&#65533;b&#65533;&#65533;&#65533;&#65533;Q| &#65533;&#65533;kK&#65533;&#416;&#65533;1>!&#65533;&#65533;&#65533;&#65533;&#65533;&#65533;&#65533;m< &#65533;&#65533;&#65533;&#65533;&#674;&#65533;&#65533;&#65533;kH&#65533;&#369;&#65533;&#65533;&#65533;&#65533;&#65533; 3<p&#65533;&#65533;&#65533;&#1295;&#65533;&#65533;&#65533;8I3pa&#65533;nq!&#65533;&#7817;D
&#65533;&#65533;&#65533;@
&#65533;YH1&#1146;p<&#65533;qLy@
&#65533;&#65533;&#65533;&#65533;&#65533;E]&#65533;&#65533;`4e&#65533;&#65533;&#65533;&#65533;&#65533;&#65533;mc&#65533;+m&#65533;&#65533;;'  &#65533;c&#65533;I&#65533;&#65533;&#513;	y&#65533;&#65533;&#65533;&#65533;&#65533;&#65533;<&#65533;1&#65533;/~&#65533;&#65533;A&#65533;&#65533;&#65533;@&#65533;&#65533;6a A*!~&#65533;&#65533;&#65533;&#65533;&#65533; &#742;Y&#65533;F]&#65533;&#747;&#65533;&#65533;^&#65533;&#65533;&#65533;&#65533;&#65533;f&#65533;`&#65533;&#65533;&#65533;Jw<!zPZ&#65533;AH&#65533;PZ&#65533;&#65533;&#65533;&#65533;f&#65533;&#65533;&#65533;&#65533;k&#65533;	&#65533;&#65533;&#65533;Z\&#65533;C!&#65533;Q&#65533;&#65533;<&#65533;&#65533;X&#65533;&#65533;p&#65533;&#65533;&#65533;C&#65533;	&#65533;&#65533;	o&#65533;&#65533;S&#65533;` ]&#65533;@
&#65533;&#65533; ;&#65533;|&#484;pH&#65533;&#1386;&#65533;&#65533;&#65533;&#65533;&#65533;{\9&#65533;y&#65533;&#65533;&#65533;PVZ&#65533;>&#65533;&#65533;&#65533;&#65533;`&#65533;&#65533;L&#65533;
&#1506;&#65533;&#65533;*&#65533;&#65533;&#65533;&#1770; &#1784;&#65533;&#65533;&#65533;Lp-&#65533;JX &#65533;&#65533;A&#65533;?&#65533;/&#65533;&#65533;B&#65533; &#65533;)M&#65533;HM&#65533;&#65533;&#681;q&#65533;&#65533;&#65533;&#65533;&#65533;u]GKS&#65533;&#65533;K&#2019;&#65533;&#1559;&#65533;Z0&#65533;&#65533;&#65533;p&#65533;&#65533;:&#65533;M&#65533;&#65533;&#65533;&#240;^@&#65533;&#65533;&#65533;p2&#65533;&#65533;&#65533;N6&#65533;&#65533;&#65533;U,+&#65533;&#1811;&#65533;-x&#65533;x&#65533;X>&#65533;-P&#65533;I&#65533;	&#65533;&#65533;,*&#65533;&#925;&#65533;&#65533;&#65533;&#65533; &#65533;&#65533;&#65533;-&#65533;-&#65533;&#65533;G\&#65533;&#65533;>i&#65533;&#2011;&#65533;!&#65533;&#65533;&#65533;+&#65533;&#65533;&#65533;&#65533;=~1&#1770;&#65533;&#1791;&#65533;&#65533;&#65533;&#65533;m!&#65533;M&#65533;&#65533;&#65533;&#65533;bs&#65533;&#65533;&#65533;-	&#65533;&#65533;W&#65533;`&#65533;&#65533;&#65533;&#65533;&#65533;WY&#65533;
:&#65533;!&#65533;&#65533;&#65533;&#65533;&#65533;l!&#65533;D&#65533;&#65533;&#65533;&#65533;A
&#65533;y&#65533;&#65533;&#65533;&#65533;k&#65533;&#65533;&#65533;8&#65533;&#65533;`k&#65533;zN&#65533;&#65533;S\V &#65533;P@&#65533;&#65533;&#65533;Z&#1519;qh&#65533;&#65533;&#65533;.2&#65533; &#31964;&#65533;&#65533;&#65533;&#65533;0Z&#65533;&#65533;&#65533;&#65533;&#1540;&#65533;&#65533;!&#65533;&#65533;z0	6&#65533;&#65533;g&#65533;&#65533;Y&#65533;n&#65533;&#65533;&#1705;#&#1842;=&#65533;&#65533;&#65533;&#65533;&#65533;=&#65533;&#65533;&#65533;&#65533;&#65533;- &#65533;2&#65533;a&#65533;&#65533;1*&#65533;c`&#65533;n&#65533;&#65533;&#65533;&#65533;&#65533;&AXx]&#65533;&#65533;=&#65533;Q&#65533;&#65533;&#65533;S&#65533;&#65533;o&#65533;&#65533;&#65533;&#1050;&#65533;&#65533;&#65533;&#65533;&#65533;MY&#65533;)&#65533;b&#65533;&#65533;>&#65533;6@4K&#65533;&#65533;^&#65533;92k]&#65533;&#65533;&#65533; 
&#65533;&#65533;&#65533;CaahlA /&#65533;&#65533;A
&#65533;N&#65533;M&#65533;&#65533;&#65533;A&#65533;&#65533;n&#646;&#65533;&#65533;&#65533;&#65533;/&#65533;&#65533;9`F&#65533;-&#65533;/c- &#65533; &#65533;6&#65533;A&#65533;$&#65533;&#65533;&#65533;p&#65533;&#65533;B&#65533;&#65533;-&#65533;l&#65533;&#65533;&#65533;&#65533;&#65533;c&#65533;&#817;&#65533;5&#65533;'gL&#65533;&#65533;;&#65533;/&#65533;#~&#65533;&#65533;ci&#65533;v&#65533;//&#65533;&#65533;k&#65533;&#65533;&#65533;&#65533;&#65533;&#65533;`o&#65533;	B&#65533;&#65533;0j&#65533;&#65533;^}%&#322;>&#2043;&#65533;&#65533;&#65533;&#65533;&#65533;&#65533;^na&#65533;	%@&#65533;B&#65533;T&#65533;&#65533;&#65533;P&#65533;&#65533;Q&#65533;&#65533;]jo&#65533;6	p&#65533;/&#65533;&#65533;&#65533;&#65533; &#65533;&#65533;&#65533;&#65533;;aF|l&#65533;1&&#65533;F&#65533;&#65533;&#65533;}&#65533;-&#65533;,&#65533;&#65533;%&#65533;&#1835;&#65533;I!&#65533;&#65533;&`|p&#65533;&#63819;&#65533;&#65533;}&#1720;f&#65533;!i&#65533;>d&#65533;&#971;=!&#65533;&#65533;&#65533;N&#65533;K&#65533;&#65533;"&#65533;@Z6a^&#65533;&#65533;&#65533;&#65533;+&#65533;&#65533;0&#65533;J&#65533;I&#65533;&#65533;p#&#1034;&#65533;&#65533;&#65533;&#65533;&#65533;&#65533;^!M@xhna*&#713;	&#65533;&#65533;&#65533;w&#65533;&#65533;v &#43254;&#65533;&#65533;1^&#65533;Ri@&#65533;&#65533;&#65533;&#65533;o&#65533;&#65533;&#65533;&#666;&#65533;r&#65533;3&#65533;&#65533;6&#65533;&#65533;%&#65533; &#65533;&#65533;&#65533;g-<&#65533;aB&#65533;>&#65533;Q&#65533;&#65533;&#65533;&#65533;L&#65533;3&#65533;&#588;E3&$F&#65533;&#65533;Q&#65533;H&#65533;%M&#65533;t&#65533;&#65533;O&#65533;?]&#65533;L&#65533;/fK&#65533;'&#65533;i&#65533;J&#65533;Wa>a8&#38853;&#65533;&#65533;ha&#1156;^&#65533;f&#65533;R/&#65533;&#65533;6<&#65533;"&#65533;&#65533;&#65533;J&#65533;2A(&#65533;_EvH&#65533;(&#65533;&#65533;&#864;l&#65533;&#65533;lC3l&#65533;9O &#65533;+&#65533;&#65533;&#65533;/&#65533;&#65533;&#65533;&#65533;)a&#65533;&#65533;&#65533;cI)+&#65533;C&#403;&#65533;&#65533;4)r&#1028;e&#65533;Z^&#65533;&#65533;h&#65533;xM&#65533;F&#65533;Z&#65533;j&#1446;&#65533;8,&#65533;&#65533;_&#65533;&#1519;&#65533;&#65533;&#65533;{&#65533;&#65533;&#65533;[&#65533;\&#65533;p&#65533;O&#65533;&#65533;&#65533;&#65533;mf$&#65533;OH&#65533;&#1349;&#65533;dS L&#65533;&#65533;&#65533;K&#65533;-&#65533;
&#65533;0A&#65533;&#65533;
@8T&#65533;&#65533;&#65533;&#65533;&#65533;9&#65533;S/i&&#65533;&#65533;4&#65533;C&#65533;B?/~&#65533;+&#65533;"&#65533;&#65533;&#65533;&#707;5&#65533;&#65533;{&#65533;&#65533;K&#65533;y&#65533;J&#65533;&#65533;&#65533;,&#65533;`&#65533;%&#65533;h&#130;&#65533;@&#65533;&#463;aT2D Mh&#65533;'0	&#65533;&#65533;	&#65533;ql$&x&#65533;E@Z&#65533;Q&#65533;&#65533;&#65533;D,&#65533;Z$M&#65533;&#65533;&#65533; &#65533;:#&#65533;D2I&#65533;d&#65533;&#65533;&#65533;`&#65533;M6&&#65533;&#65533;&#65533;J+&#65533;&#65533;&#65533;&#65533;|&#384;&#65533;&#65533;&#65533;J&#65533;(2&#65533;9<&#65533;&#65533;j&#1316;NL7!ZI%&#65533;`&#65533;S &#65533;P&#65533;&#65533;&#65533;&#65533;
{B
&#65533;&#65533;pb&#65533;&#65533;&#65533;!@^d,!|L&#65533;3&#65533;&#1955;1>&#65533;&#65533;&#65533;&#65533;&#65533;&&#65533;!"'(p&#65533;&#65533;&#65533;&#65533;N&#1187;&#65533;%&#65533;&#65533;O&#65533;&#65533;&#65533;&#65533;Lh&#65533;X&#65533;&#65533;Z2&#21319;V8&#65533;&#1156;n&#65533;&#531;&#65533;&#65533;"2&#65533; &#65533;&#65533;&#65533;!4&#65533;Z&#65533;&#65533;8}&#65533;3hYt&#1452;&#65533;&#65533;&#65533; c&#65533;&#65533;&#65533;#i&#65533;\q&#65533;7&#65533;&#65533;&#65533;&#65533;2&#65533;q&#65533;%&#65533;]w&#65533;&#65533;6&#65533;&#65533;zS,&#65533;U&#65533;|:h &#65533;&#65533;(.L&#65533;&#65533;&#65533;09&#65533;&#65533;n&#547;1&#65533;&#65533;&#65533;&#65533;Lcb5&#65533;XS&#65533;*&#65533;Lh&&#65533;&#65533;&#814;N=%r&#65533;&#65533;&#65533;6&#65533;@&#65533;K&#65533;m*nL&#65533;&#65533;&#65533;&#65533;UG&#1891;&#1022;&#65533;&#65533;&#65533;&#65533;F* &#65533;j&#65533;j&#65533;S=&#65533;&#65533;&#65533;&#65533;x1&#65533;&#65533;&#65533;&#65533;&#65533;j&!(&#65533;&#219;U&#65533;5&#65533;&#1538;h&#65533;N&#65533;j"&#65533;&#65533;Q&#65533;&#65533;|F.&#65533;I@&#65533;&#65533;&#65533;TQ&#65533;&#65533;&#65533;&#65533;&#65533;&#65533;	&#65533;&#65533;&#65533;G&#65533;
l&#65533;&#65533;&#65533;&#65533;vh&#65533;8q&#65533;zw]&#1946;l7&#65533;&#65533;'_&#65533;&#65533;/&#65533;&#65533;R&#65533;^2&#65533;&#65533; &#65533;&#65533;<&#65533;62R&#65533;#LDw&#65533;#$&#65533;x&#65533;&#65533;p=t&#65533;8&#65533;&#65533;!&#65533;&#10537;c&#65533;bzI&#65533;&#65533;&#65533;y&#65533;'&#65533;,&#65533;&#65533;&#1660;&#65533;&#1311;C&#65533;GjL&#65533;2&#65533;)&#65533;&#65533;bH&#65533;&#65533;}&#65533;e&#65533; &#65533;L Rz&#1318;&#65533;&#65533;&#65533;0S&#65533;lZ&#65533;k&#65533;&#65533;&#65533;a&#65533;B&#65533;&#65533;l&#65533;&#694;&#65533;&#242;&#65533;R,&#65533;&#65533;&#65533;&#65533;@p&#65533;d	&#65533;z&#65533;f&#65533;&#65533;&#65533;&#65533;&#65533;fPy&#65533;"C8&#65533;&#65533;GV&#65533;&#65533;T&#65533;U&#65533;&#65533;&#322;&#65533;&#65533;d7B*5.r&#65533;B&#65533;H&#65533;Bn&#65533;&#65533;&#65533;&#65533;&#65533;)$sn&#65533;:&#65533; &#65533;&#65533;1&#65533;&#65533;9y&#65533;&#65533;$&#65533;&#65533;ac,l&#65533;\&#65533;&#65533;&#65533;0&#65533;v&#65533;G~&#1488;&#65533;G"+&#65533;&#65533;&#65533;&#65533;x(@d&#65533;>_	w&#65533;-6f>l&#545;&#65533;&#1340;&#65533;&#65533;
&#65533;&#65533;&#65533;&#65533;2&#65533;&#65533;&#775;&#65533;cY&#65533;=&#65533;>&#65533;\H lY&#65533;_2t&#65533;&#65533;&#65533;h) &#65533;&#65533;	I2&#65533;&#65533;&#65533;M(&#65533;bQ&#65533;&#65533;" %$omt&#65533;}&#65533;#&#65533;P&#65533;
c!\C\&#1443;T"&#1109;,4a,O8K&#1724;&#1174;Z&#65533;G&#65533;&#65533;&#65533;]&#65533;K&#65533;SCV&#65533;&#65533;&#65533;8&#65533;th&#65533;&#65533;0&#65533;#&#65533;[&#65533;?*&#65533;:!&#142;!&#1304;&#65533;-&#65533;&#65533;;;q&#65533;&#65533;&#65533;&#65533;&#65533;&#65533;&#65533;0&#65533;&#65533;GC&#65533;24&#65533;I&#65533;yK&#65533;`|&#65533;)L&#20948;<&#65533;K&#65533;'&#65533;&#65533;r2&#65533;&#65533;&#65533;D:,D&#582;L&#65533;}Y
:W&#65533;&#65533;B6&#65533;Y&#65533;_&#65533;p&#65533;&#65533;)&#65533;K#&#65533;Q4Dm%&#65533;&#65533;e&#65533;&#65533;&#65533;&#65533;I=&#65533;ZgY &#65533;&#65533;df+q)&#65533;&#65533;&#65533;&#65533;f&#65533;S&#65533;7e-u
.u&#65533;^&#65533;
qz&#65533;|&#65533;&#1158;&#229;qL&#1226;&#65533;0&#1385;M^&#644;&#65533;&#65533;&#65533;&#65533;&#65533;kf0&#65533;:&#65533;Q j2A&#65533;&#65533;&#65533;$qn&#65533;(&#65533;I8&#65533;
&#65533;&#65533;R&#65533;&#65533;[?B&#65533;&#65533;d4&#65533;&#65533;X&#402;)&#65533;&#65533;m&#65533;T&#65533;&#65533;&#65533;uN4&#65533;&#65533;8&#65533;C
&#65533;0&#65533;&#65533;,&#1156;&#65533;&#65533;&#65533;&#65533;&#65533;A32+&#65533;8&#65533;PXBC&#65533;&#65533;&#65533;&&#65533;C&#65533;(Q&*&#65533;$&#65533;{&1&#65533;&#65533;Gh&#65533;&#65533;&#65533;&#65533;1{&#65533;&#65533;=yV&#65533;/&#65533;'!&#65533;Y&#65533;l;9V&#65533;0&#65533;&#65533;1	r&#65533;&#65533;&#65533;]&#65533;&#744;]&#658;i&#65533;^&#65533;&#65533; e&#65533;n.&#65533;&#65533;&#65533;V&#65533;E&#65533;:&#65533;2&#65533;&#65533;&#65533;f&#65533;&#65533;&#65533;&#65533;0!c&#65533;&#65533;&#65533;0&&#65533;&#65533;d-&#65533;oB&#65533;E&#65533;I&&#65533;&#65533;&#65533;C&#65533;&#65533;&#65533;&#65533;3xqBB&#1286;&#65533;"&#65533;&#65533;G3&#65533;&#65533;H&#65533;'&#65533;T&#1550;&#65533;&#65533;&#65533;&#65533;&#65533;x3&#65533;&#65533;&#65533;@&#65533;&#65533;&#448;&#65533;	7DH&#65533;&#65533;C<@&#65533;&#65533;&#65533;&#65533;&#65533;&#65533;?&#65533; &#65533;&#65533;EDx&#65533;&#65533;&#65533;	"&#65533;#g&#65533;Y p&#65533;&#65533;6&#65533;r&#65533;)LHp&#65533;&#864;&#65533;F&#65533;$R}&#65533;&#65533;&#65533;&#65533;rO&#65533;&#65533;W&#65533;)O&#65533;^-&#65533;A&#65533;e h&#65533;s[&#65533;q&#65533;&#65533;t&#211;&#65533;&#65533;nf&#65533;&#65533;+g9&#65533;&#65533;!f0&#65533;&#65533;aL&#65533;Xb&#65533;`{K&#65533;&#65533;W &#65533;&#65533;&#65533; 6&#65533;.&#65533;d&#65533;&#65533;xt&#65533;&#938;&#65533;o:&#65533;;&s&#65533;\&#2026;&#65533;,@&#65533;i&#65533;be&#65533;#&#65533;4x&#65533;=&#65533;x&#65533;0&#65533;	&#65533;&#65533;*&#65533;&#65533; |p+k&#65533;&#65533;&#65533;ZV&#65533;O&#65533;,&#65533;L<&#65533;j&#65533;&#65533;@&#65533;P&#65533;&#65533;.&#65533;XC&#65533;&#65533;&#65533;%T&#65533;{MhFi&#65533;&#65533;&#65533;J&&#65533;	&#65533;&#65533;(&#65533;!&#1604;&#65533;&#65533;^"R&#65533;&#65533;}Bg&#65533;mB &#65533;&#65533;6 YY))&#65533;"N.&#65533;&#65533;+&#65533;&#65533;
?d&#65533;X&#65533;b&#65533;&#65533;&#65533;&#65533;V9rq&#65533;q&#65533;&#65533;\&#65533;H&#65533;&#65533;&#65533;\R&#65533;9&#65533;V&#65533;&#65533;&#65533;u&#65533;&#65533;&#65533;^7&#65533;&#65533;&#65533;&#65533;&#65533;&#65533;&#65533;&#65533;&#65533;.&#65533;$'/&#65533;&#65533;:6dt&#65533;XW]&#1530;&#65533;&#65533;&#65533;&#1105;n&#65533;&#65533;&#65533;&#65533;&#65533;&#1944;!&#65533;&#65533;&#65533;J%r&#65533;Q?J*&#65533;M&#65533;&xW&#65533;p_&#65533;O&#65533;&#65533;T&#65533;&#65533;,&#65533;D&#65533;&#65533;&#65533;P&#65533;y&#65533;&#65533;&#65533;&#65533;&#65533;&#65533;&#65533;
&#65533;.&#65533;N&#65533;&#65533;&#65533;&#65533;&#65533;&#65533;&#65533;&#65533;&#65533;C&#65533;%&#65533;&#65533;&#65533;&#65533;&#65533;e/&#65533;&#65533;w$&#65533;&#65533;HBB&#65533;&#65533;&#65533;&&#65533;&#65533;H&#65533;&#65533;&#65533;&#65533; &#65533;&#65533;&#65533;&#65533;~"s&#65533;&#65533;F'N&#65533;&#944;&#537;k X&#65533;&#1155;B&#65533;j&#65533;TH&#65533;&#65533;&#65533;\s&#65533;&#198;&#65533;Qr&#65533;&#65533;&#65533;z&#65533;&#65533;e&#65533;&#65533;?&#65533;&#65533;%&#705;.s&#65533;K&#65533;&#65533;&#25769;&#65533;&#65533;.&#65533;&#65533;Lr&#65533;._ {&#65533;&#65533;&#65533;:b&#65533;&#65533;:&#65533;&#65533;&#65533;&#65533;F&#65533;&#65533;&#65533;&#65533;&#65533;&#65533;&#65533;&#65533;s&#65533;&#65533;&#65533;r&#65533;&&#65533;&#65533;v&#65533;&#1296;G&#65533;&#65533;!&#65533;&#65533;G-&#65533;@c1&#65533;(1&#65533; u&#65533;&#65533;P&#65533;y&#65533;&#65533;&#65533;&#65533;A(&#65533;&#65533;&#65533;&#65533;=&#65533;&#65533;Q&#65533;R&#3464;QH&#65533;(;&#65533;&#65533;>2&#65533;&#65533;&#65533;Ox&#65533;#P&#65533;8&#65533;&#65533;QP<%x&#65533;x1AQ8Qx&#65533;"<tk&#65533;@&#65533;&#65533;&#65533;"&#65533;x&#202;y&#1745;&#65533;`:/&#65533;4&#65533;I&#65533;7&#65533;P2&#65533;P&#65533;&#65533;`&#65533;iq&#65533;8&#65533;&#65533;&#65533;&#1579;&#65533;&#65533;&#65533;&#65533;&#65533;2&#65533;&#65533;B&#65533;3 3.&#65533;&#65533;&#65533;=6;3&#65533;S&#65533;&#65533;&#558;&#65533;&#65533;3&#65533;&#65533;:9&#65533;;&>&#65533;*@3/&#1513;&#65533;&#45272;&#65533;&#65533;&#65533;&#65533;&#65533;/iR&#65533;&#65533;I4F&#65533;&#145; ?&#65533;&#65533;&#65533;&#43409;&#65533;&#65533;&#65533;&#65533;&#65533;&#65533;&#65533;&#65533;
&#65533;&#65533;&#65533;&#65533;&#65533;&#65533;&#65533;(~z&#1794;&#65533; ,&#65533;&#1689;&#65533;&#65533;&#65533;{&#65533;&#65533;&#65533;c&#65533;Q&#1594;&#65533;;&#65533; &#65533;&#65533;&#65533;Cp&#65533;C&#65533;&#65533;&#65533;&#65533;&#65533;&#65533;&#65533;&#65533;Mx$&#65533;&#65533;F,&#65533;&#65533;k/X&#65533;s&#65533;[&#65533;&#65533;&#65533;&#65533;
&#1100;L&#1100;&#65533;&#65533;&#65533;&#65533;&#65533;&#65533;&#65533;&#65533;h&#65533;&#65533;&#65533;&#65533;&#65533;	BL&#140;'|&#65533;@&#65533;B,	p&#65533;F&#65533;&#530;2&#65533;2&#65533;&#65533;>_&#65533;3,&#65533;&#65533;&#750;&#10291;2	&#65533;&#65533;&#65533;&#65533;f
4&#65533;&#65533;&#65533;Dc&#65533;&#65533;&#65533;&#65533;&#65533;/&#65533;&#303;&#65533;H&#65533;&#65533;/B&#1821;'&#65533;&#65533;n&#180;obWH<?(&#65533;H N+&#65533;&#65533;)&#65533;&#65533;&#65533;j&#65533;DTy&#65533;&#65533;S&#65533;L&#65533;1&#65533;t&#65533;&#65533;T&#65533;E&#65533;&#65533;&#65533;f&#65533;5&#65533;(&#65533;&#65533;&#65533;&#65533;R(&#65533;&#65533;K&#65533;;ur&#65533;Y` n+!&#65533;d&#65533;1Fx"&#65533;&#65533;&#65533;+&#65533;&#65533;?&#65533;&#65533;&#65533;uS&#65533;&#35924;*&#65533;q&#65533;J&#65533;&#65533;&#65533;&#65533;&#65533;|&#65533;B1&#901193;&#65533;5&#203;&#65533;S>8;>5&#65533;G&#65533;	&#65533;R&#65533; &#65533;G&#65533;&#65533;c&#65533;&#463;&#65533;>&#65533;	&#65533;!&#512;,&#513;DH&#771;T&#65533;&#65533;&#65533;&#65533;X&#65533;&#65533;&#65533;`&#65533;&#65533;&#65533;&#65533; 
&#65533;&#65533;i&#65533;B&#65533;S*&#65533;&#65533;
;&#65533;&#65533;NE&#65533;&#65533;&#65533;&#65533;&#65533;
!&#65533;&#65533;k&#65533;&#65533;&#839;&#65533;&#65533;&#65533;&#65533;US&#65533;&#65533;&#65533;&#65533;b&#65533;&#65533;&#65533;&#65533;y$bK&#65533;&#65533;&#65533;&#65533;&#65533;I&#65533;&#65533;&#65533;&#65533;&#65533;&#65533;&#849;&#65533; &#65533;S&#65533;@c,SY
&#65533;s&#65533;&#271;' c&#65533;&#65533;&#65533;S&#65533;&#65533;&#65533;&#65533;b&#65533;&#65533;&#65533;&#65533;&#65533;&#65533;\&#65533;&#979;(&#65533;&#65533;K3&#65533;2*&#65533;+&#65533;&#65533;C&#65533;&#65533;;&#65533;&#65533;&#65533;9&#65533;<s&#710;&#65533;&#65533;2&#65533;&#65533;+&#65533;&#65533;&#65533;&#65533;&#65533;9/&#65533;&#65533;&#65533;	&#65533;5&#600;&#65533;<&#65533;H&#65533;&#65533;&#65533; &#65533;&#65533;&#65533;&#65533;x&#65533; &#65533;&#518;&#65533;&#65533;&#65533;&#65533;&#65533;0&#65533;DIF&#65533;i,&#65533;&#65533;&#1034; &#65533;
&#65533;N&#65533;&#65533;&#65533;&#27943;|&#65533;M&#65533;HN&#65533; &#65533;&#65533;&#65533;r&#65533;&#65533;`&#65533;J&#65533;8&#65533;&#65533;&#65533;**&#65533;&#65533;&#65533;)&#65533;&#65533;8&#65533;&#65533;91( `&#65533;&#65533;A &#65533;z&#65533;wS&#65533;(&#65533;K
m&#65533;&#65533;&#65533;&#65533;&#65533;X&#65533;KD&#65533;/S&#65533;&#65533;=&#1899;&#65533;g&#65533;&#65533;&#65533;&#65533;&#65533;&#65533;&#65533;#9&#65533;&#65533;*5&#65533;&#65533;<;9&#65533;&#65533;&#65533;6&#65533;&#725;&#65533;>3@	&#65533;&#65533;G@&#65533;&#65533;X&#65533;&#65533;&#65533;&#65533;&#797;B&#65533;&#65533;&#65533;F&#65533;D&#65533;&#65533;&#65533;&#1627;&#65533;&#65533;(&#65533;(&#65533;$#O&#65533;\&#65533;Q&#783;&#65533;&#65533;E&#65533;Aq&#65533;&#65533;&#65533;&#65533;&#65533;H&#65533;&#65533;&#65533;&#65533;&#65533;&#1546;&#65533;U&#65533;j&#65533;6SH&#65533;&#65533;&#1348;pUYmU;&#65533;Q&#65533;1Q&#65533;&#65533;x&#65533;`&#65533;&#65533;8&#65533;R&#65533;&m
&#65533;&#65533;&#65533;	&#65533;-Oj&#65533;&#65533;H&#65533;S&#65533;&#65533;
&#65533;&#65533;"j&#65533;&#65533;@&#65533;&#1426;&#65533;&#65533;m&#65533;&#65533;&#1829;&#65533;&#65533;~Q&#65533;&#65533;p39{38T&&#65533;)&#65533;&#452;&#65533;S&#65533;&#65533;&#65533;&#65533;&#65533;&#65533;+&#65533;{&#65533;&#65533;&#1537;&#65533;{&#65533;To=&#65533;&#65533;`&#65533; sc&#65533;&#65533;'x&#65533;&#65533;!&#65533;F&#65533;q&#65533;J&#65533;&#65533;
&#65533;&#65533;
&#65533;&#65533;&#65533;S&#591;&#1620;&#65533;&#65533;&#65533; &#65533;&#65533;&#65533;ON&#65533;&#65533;&#65533;&#65533;&#65533;qc&#65533;3&#65533;&#65533;&#65533;:&#65533;&#65533;&#65533;3`A&#65533;8&#65533;&#65533;8&#65533;&#65533;&#65533;vH&#65533;u.&#65533;U&#65533; MOx&#65533;&#36883;M=&#1139;D.&#65533;&#65533;&#65533;S&#65533;l&#65533;&#1559;&#65533;?w&#1581;&#65533;Z&#65533;(&#65533;]"^&#65533;&#65533;X&#65533;&#65533;&#35728;k;KCcZ&#65533;&#65533;,	&#65533;&#65533;&#667527;&#65533;W&#65533;&#65533;&#65533;1&#65533;&#750;&#65533;&#65533;&#65533;&&#65533;&#65533;&#65533;CH1&#65533;&#65533;&#65533;")&#65533;z&#65533;#,B&#65533;pX&#65533;&#65533;&#65533;&#65533;&#65533;&#65533;@&#65533;&#65533;&#36841;&#65533;!&#65533;&#65533;Vr&#65533;Q:&#65533;&#65533;&#1392;%u&#65533;&#65533;&#65533;O&#65533;Y&#65533;x+J&#65533;R#&#65533;@TYQ&#65533;Y&#65533;&#65533;&#65533;*&#65533;]&#65533;&#1625;&#65533;&#65533;-&#65533;h&#65533;_U&#65533;[&#65533;&#65533;V&#65533;p&#65533;&#65533;`&#65533;&#65533;I&#65533;E&#65533;L&#65533;4h&#65533;V#@&#65533;&#65533;&#65533;&#65533;?5;&#65533;&#65533;&#65533;&#65533;&#65533;r]&#65533;8&#65533;O3`S;&#1262;9&#65533;&#65533;&#65533;&#65533;3&#65533;}&#65533;&#65533;|&#65533; &#65533;S&#65533;`&#65533;&#65533;&#65533;W&#65533;&#65533;&#65533;? &#65533;?P&#65533;&#65533;&#65533;[&r&#65533;k?&#65533;&#65533;&#65533;&#65533;&#65533; &#65533;&#65533;&#65533;&#65533;$&#65533;!&#272;XA
&#65533;P&#65533;(&#65533;&#65533;&#65533;g&#65533;j\&#65533;	,	]&#65533;F:&#65533;&#65533;&#1606;&#65533;&#65533;&#65533;&#65533;&#65533;X&#65533;(&#65533;=&#65533;-8&#65533;/8&#65533;/&#65533;&#65533;H&#65533;&#65533;&#65533;`&#65533;&#1092;x&#65533;-	8&#65533; &#65533;&#65533;&#65533;&#65533;+YAT&#65533;&#65533;Ws&#65533;@&#65533;&#65533;&#65533;?A&#65533;x&#1926;&#65533;^&#65533;&#65533;&#65533;,&#65533;&#65533;0&#65533;&#65533;&#1298;&#65533;)C\Z&#65533;5&#65533;&#65533;CK&#65533;Z&#205;3c&#65533;&#65533;&#65533;"9&#65533;(&#65533;&#65533;&#713;&#65533;-&#65533;iJ&#65533;&#65533;&#65533;&#65533;>&#65533;ALH&#65533;d&#65533;&#65533;?VH&#65533;L&#65533;	Cn&#65533;{H&#65533;&#65533;C&#65533;B&#65533;`O&#65533;&#65533;&#65533;A$Dj&#65533;^&#65533;
&#65533;)&#65533;&#65533;&#65533;&#65533;&#65533;&#65533;&#65533;&#65533;&#396;&#65533;&#65533;=U&#1207;&#65533;&#1540;#&#267;&#65533;&#65533;&#65533;&#65533;&#65533;M cM8&#65533;&#65533;8&#65533;/0\&#65533;( 8&#65533;&#65533;]&#65533;&#65533;&#65533;eH 8 &#65533;&#65533;aN&#65533;\&#65533;&#65533;&#65533;b&#65533;)&#65533;f&&#65533;_4&#65533;&#65533;!&#65533;@&#65533;L/&#65533;&#65533;@V&#65533;(&#65533;&#65533;l&#65533;e&#65533;&#65533;P`-6&#65533;
3&#65533;,&#65533;&#65533;`8&#65533;&#65533;V&#65533;3&#65533;C&#65533;&#65533;&#737;x&#65533;.&#38654;&#65533;3&#65533;&#65533;8&#65533;H9&#65533;<	&#65533;!h?&#65533;JX0&#516;&#65533;/&#65533;&#472958;&#65533;E&#65533;&#65533;&#65533;&#65533;&#65533;&#65533;	&#65533;&#65533;&#65533;&#65533; &#65533;&#65533;&#65533;&#65533;&#65533;+&#65533;&#65533;&#65533;&#65533;&#65533;T&#65533;&#65533;&#65533;&#65533;&#65533;S&#65533;&#65533;&#65533;D&#65533;&#19785;E5U{&#65533;&#65533;&#65533; X&&#65533;&#65533;&#65533;&#65533;b~&#65533;&#65533;.&#65533;&#65533;4#&#65533;UPZ&#65533;&#65533;
U[ &#65533;~V&#65533;`&#65533;&#65533;&#65533;a&#65533;&#65533;	$/&#65533;
I&#65533;&#65533;&#65533;B&#65533;&#65533;*fi&#65533;<&#65533;s&#65533;&#65533;)&#65533;&#65533;/&#65533;a&#65533;&#65533;=&#65533;&#65533;&#65533;g7e&#65533;&#65533;2 &#65533;f>&#65533;s&#65533;cz&#65533;7>4&#65533;&#1787;T>&#65533;&#65533;&#65533;hB&#65533;&&#65533;&#65533;&#65533;l&#65533;l	&#65533;u&#65533;E?&#65533;p&#65533;&#65533;hX&#65533;&#65533;,&#65533;O&#65533;_&#65533;L#&#437;J&#65533;'I)5O&#65533;PZ&#65533;&#65533;&#65533;TT	&#65533;:&#65533;&#65533;	X&#65533;P&#65533;!Ff&#65533; &#65533;'&#65533;iHJ&#65533;f~&#65533;+s&#65533;&#65533;+@&#65533;&#65533;1&#65533;L:&#65533;&#65533;&#65533;&#65533;x7P,&#65533;&#65533;8&#65533;&#65533;&#65533;&#65533;&#65533;<&#65533;1&#65533;'n"&#65533;&#618;XB&#65533;&#65533;Ja&#65533;&#65533;6&#65533;+f&#65533;&#174;&#65533;&#65533;W-&#65533;&#65533;|&#65533;&#65533;&#65533;&#65533;%&#65533;6&#65533;&#65533;&#65533;3_&#65533;&#65533;G&#65533;&#65533;W&#65533;&#65533;<&#65533;S&#65533;c&#65533; D=S&#65533;F&#65533;&#65533;&#65533;&#65533;&#65533;&#65533;o&#65533;&#65533;4&#260;H&#65533;`&#65533;hWT&#1308; n&#65533;&#65533;%RD:K&#65533;&#65533;@&#65533;d&#65533;&#65533;&#65533;&#65533;&#65533;&#65533;L&#65533;t&#65533;&#65533;~&#65533;t&#65533;H{&#65533;U&#65533; 81&#65533;5B&#65533;&#65533;&#65533;A&#65533;!&#65533;-&#65533;&#65533;bws&#65533;\{%&#65533;&#65533;&#65533;`&#65533;&#59164;$&#1858;&#65533;+&#65533;R&#65533;&#65533;&#65533;h&#65533;r&#65533;&#65533;$&#65533;&#65533;&#65533;t&#65533;&#65533;R.&#65533;&#65533;&#65533;&#1592;&#65533;&#65533;r5&#65533;&#65533;&#65533;&#65533;}5&&#65533;&#65533;	<4m%H&#65533;&#65533;3&#65533;&#65533;47s&#65533;@&#65533;'&#65533;&#65533;&#65533;G&#65533;pCJ&#65533;&#65533;W&#65533;5&#65533;-&#1004;&#65533;$~&#65533;&#65533;(&#65533;j&#65533;&#1332;&#65533;&#65533;.%b&#65533;X&#1799;P$&#65533;<&#65533;&#65533;&#65533;&#65533;F_i&#65533;P&#65533;&#65533;^y7&#65533;2&#65533;)(&#65533;eI&#65533;&#65533;u\&#65533;&#65533;&#65533;&#65533;Z&#65533;&#65533;&#65533;&#25544;&#65533;&#65533;&#400;&#65533;Q&#404;l,&#65533;e&#65533;q&#65533;m9&#65533;V&#65533;[&#65533;6&#65533;1+*0,wF&#65533;:&#65533;&#65533;&#65533;&#65533;&#964;&#1582;zW&#65533;&#65533;&#65533;b&#65533;&#65533;b:g&#65533;S&#65533;+&#65533;&#518;&#65533;
&#65533;2&#65533;&#65533;&#65533;&#65533;v4&#65533;&&#65533;	r \&#65533;&#65533;&#65533; &#65533;&#65533;&#65533;$u&#65533;&#65533;|{&#65533;f&#65533;<&#65533;X&#65533;&#65533;X&#65533;K&#65533;&#65533;o6rJ&#65533;&#65533;!&#65533;&#65533;&#65533;&#65533;&#65533;&#1041;c&#65533;D&#65533;&#65533;IE{o&#65533;L&#65533;4 &#65533;Ap&#65533;&#65533;)&#65533;&#65533;i&#735;&#65533;=m&#956;&#65533;&#65533;&#65533;:&#65533;&#65533;X&#1107;6&#65533;#&#65533;&#65533;&#65533;&#65533;-g&#65533;i\7y&#65533;&#65533;2&#65533;/&#65533;&#65533;&#65533;&#65533;3&#65533; k&#65533;`cz&#65533;G&#65533;&#65533;&#65533;&#65533;3&#65533;dg&#65533;&#65533;&#65533;&#65533;kf&#65533;&#973;H&#65533;&#65533;1&#65533;jG&#65533;&#65533;&#65533;?&#65533;&#65533;[&#65533;&#65533; &#65533;Ex&#519;8p&#65533;`&#65533;&#65533;i&#417;&#729;&#65533;p&#65533;B&#65533;&#65533;?Z-&#65533;-w&#65533;&#65533;&#65533;M&#65533;&#65533;&#65533;&#65533;&#65533;&#65533;'&#65533;=`&#65533;& &#65533;S&#65533;m&#65533;&#1364;8j&#65533;&#65533;z&#65533;&#65533;B?&#65533;8
i&#65533;p&#65533;O&#65533;|&#65533;&#65533;&#65533;&#65533;N&#65533;&#65533;&#65533;&#1575;j&#65533;&#19552;&#65533;!&#65533;&#65533;&#65533;_&#65533;&#65533;W&#65533;&#65533;&#65533;&#65533;&#65533;t&#65533;&#65533;e&#65533;&#65533;?	&#65533;.&#65533;5&#65533;&#65533;>&#65533;&#65533;&#65533;\&#65533;z&#65533;b&#65533;W&#65533;{v<#&#65533;&#65533;&#65533;&#65533;6&#65533;&#65533;l&#65533;&#65533;&#65533;&#65533;JA&#65533;}B&#65533;}&#65533;&#65533;}B&#65533;&#65533;&#1833;&#65533;&#65533;
&#65533;&#65533;L&#65533;&#65533;&hR&#65533;F&#65533;&#65533;&#65533;Q&#65533;&#65533;A&#65533;&#65533;&#65533;&#65533;&#65533; &#65533;&#65533;&#65533;x&#65533;&#65533;&#65533;w&#65533;&#65533;&#1709;&#65533;&#65533;&#65533;!&#65533;&#65533;&#65533;F&#65533;&#65533;&#65533;.&#65533;&#629;-	&#65533;<w&#65533;'*&#65533;n&#65533;&#65533;i&#65533;&#65533;X&#65533;&#65533;>gh&#65533;&#65533;L&#65533;I&#65533;&#65533;]&#65533;&#65533;&#65533;&#65533;B&#65533;&#65533;&#65533;&#65533;g&#65533;&#65533;B/t&#65533;e"&#65533;p,yRq#&#462;?&#65533;)r$&#594;&O&#65533;L&#65533;r%&#726;"&#65533;a&#65533;&#65533;E&#65533;L&#65533;*6&#65533;0P&#65533;&#861;u>+&#65533;&#65533;&#65533;&#1044;C&#65533;JQ&#65533;f6&#65533;&#65533;&#65533;&#65533;&#65533;I&#65533;&#65533;&#792;&#65533;&#65533;5+WLV]B4Q0&#65533;&#65533;f&#962;&#65533;&#65533;&#65533;Z&#65533;l&#65533;m&#65533;V&#65533;&#1784;p&#65533;&#65533;u&#65533;&#65533;X(/r\&#65533;&#65533;&#65533;&#65533;)'@&#65533;q &#65533;)nD&#65533;Or&#65533;&&#65533;/&#65533;&#65533;&#65533;a&#65533;&#65533;7&#65533;L3	&#65533;e&#65533;T&#65533;&#800;&#65533;M&#65533;&,C&#65533;&#65533;&#65533;3&#65533;4&#65533;+&#65533; &#65533;&#65533;&#65533;&#65533;d&&#65533;y&#65533;&#65533;&#65533;h?&#65533;8&#65533;&#65533;&#65533;+:o>&#65533;x&#325;-x&#65533;&#65533;|&#380;%W&#65533;R"&#65533;&#65533;&#65533;&#65533;O&#65533;~=&#65533;&#65533;&#65533;S&#1980;&#65533; M&#65533;XZ`&#65533;&#65533;Sg&#65533;&#970;EQ&#65533;&#65533;dU+&#65533;X&#65533;P&#65533;
&#65533;^U&#65533;S&#65533;DUGSq&#65533;&#65533;W&#65533;uD&#65533;&#65533;&#65533;?w&#65533;1b[&&#65533;H"&#65533;%&#65533;(bA~&#65533;&#65533;&#65533;^%=q&#65533;w&#65533;M&#1092;`&#877;&#65533;&#65533;b&#65533;&#65533;#g&#65533;5A]E&#65533;QG&#65533;
d&#65533;&#65533;n$Mp[I&#65533;&#65533;&#65533;j=&#65533;Qf&#293;&#65533;P&#65533;&#65533;&#65533;&#65533;]V&#65533;&#65533;YV&#65533;&#65533;i&#65533;ifu)eHM&#65533;vdwZ&#65533;4^&#65533;A&#65533;t&#65533;A&#65533;&#65533;Sx&#65533;&#65533;&#65533;w@&#1106;&#65533;&#803;&#65533;
EB&#65533;&#65533;F&#65533;&#65533;&#65533;&#65533;b&#65533;&#65533;&#65533;&#65533;&#65533;&#452;
7&#65533;T_L9&#65533;'&#65533;&#65533;&#65533;&#65533;&#65533;&#65533;&#65533;&#65533;*z&#65533;&#65533;TflS&&#65533;&#65533;&#65533;	&#65533;&#65533;&#65533;&#65533;X&#65533;&#681;&#65533;&#250;h"D&#65533;"[bA&#370;&#65533;&#65533;Z&#65533;&#65533;&#65533;&#65533;7.&#65533;t&#65533;BM&#65533;XP&#65533;uh&#65533;g&#65533;&#65533;&#65533;&#65533;Hh>I&#65533;&#65533;&#65533;&#65533;&#65533;Z&#65533;Z&#65533;&#65533;&#65533;&#843;[H&#65533;W&#65533;&#65533;&#65533;&#65533;&#65533;&#65533;p&#65533;9&#65533;
&#65533;&#65533;V]: &#65533;&#65533;&#65533;&#65533;jA&#65533;8.&#65533;&#65533;G&#65533;V7M@A&#1848;&#65533;`{(&#65533;&#65533;q&#65533;&#65533;&#65533;&#65533;Q&#65533;Nt&#65533;?I4&#65533;Q&#65533;&#65533;&#65533;3&#65533;&#65533;&#1193;&#65533;$ L2&#65533;~&#65533;&#65533;
&#65533;&#65533;&#65533; Q:&#65533; &#65533;&#65533;SkI&#65533;K&#65533;&#1199;-&#65533;U&#65533;&#65533;%{&#65533;&#65533;&#65533;.&#65533;5&#65533;&#65533;&#65533;\&#65533;&#65533;C&#65533;q@&#65533;Q&#65533;n&#65533;!&#65533;&#65533;&#65533;&#65533;&#1465;[&#65533;&#65533;&#65533;&&#65533;i&#65533;&#65533;&#65533;&G&#65533;4	&#65533; &#65533;&#65533;&#65533;
&#65533;Y&#65533;&#65533;&#65533;&#65533;&#65533;&#65533;Dp&#65533;&#65533;B|&#1261;0G&#65533;V&#65533;(S&#65533;&#65533;&#65533;&#65533;E&#65533;q&#65533;w2&#65533;p&#65533;&#65533;qA)&#65533;H&#65533;)0&#65533;K8,&#408783;.&#65533;y&#65533;Q&#65533;R&#65533;&#65533;0&#65533;&#65533;&#65533;&#65533;W_&#65533;&#65533;&#65533;&#65533;&#65533;&#65533;L&#65533;&#756;&#65533;0=&#65533;L&#1259;&#65533;&#65533;;'uR&#65533;n&#65533; R?1:&#65533;P&#65533;s&#65533;&#65533;&#65533;XI&#65533;OW9?K&#65533;&#65533;S&#65533;&#65533;&#65533;,2&#65533;Xb&#65533;g&#65533;&#65533;&#153;s&#65533;&#65533;&#65533;&#65533;D0A&#857;&#65533;E&#65533;)d&#65533;K&#65533;&#65533;&#65533;F&#65533;:md &#65533;&#65533;&#65533;`H0&#65533;&#1283;&#1184;&#65533;F&#65533;&#65533;9&#65533;8&#65533;I#&#65533;&#65533;@0=`&#65533;#&#65533;(&#65533;@&#65533;c&#65533;+i\o&#65533;&#65533;&#65533;&#65533;&#65533;&#65533;&#65533;$K&#1297;"V&#65533;&#65533;&#65533;v&#65533;?&#65533;X&#65533;"&#65533;	D&#65533;&#65533;&#65533;+b1&#65533;-i&#65533;&#65533;&#65533;&#65533;*V5/@;&#65533;P<"F&#65533;&#65533;{I&#65533;&#65533;P&#65533;&#65533;Le*1C&#65533;
&#65533;4&#65533; W&#65533;&#65533;x&#65533;&#65533;&#65533;&#65533;&#65533;&#65533;&#65533;5&#65533;&#65533;&#65533;i-&#65533;&#65533;D&#65533;\^$#&#65533;l&#65533;Y`1RE&#65533;U&#65533;$j5&#65533;&#65533;&#65533;&#260;&#65533;&#65533;&#65533;bL&#65533;&#65533;&#65533;&#65533;&#65533;&#65533;&#65533;&#65533;&#65533;&#65533;&#65533;&#65533;qB&#65533;&#65533;&#65533;#,B&#65533;&#65533;&#65533;&#65533;&#65533;&#65533;&#65533;&#65533;K&#65533;&#65533;!&#65533;&#65533;cH&#65533;D&#65533;Z&#65533;q&#65533;&#65533;hf8	&#65533;P&#65533;)&#65533;DL&#65533;:&#65533;&#65533;2P&#65533;N&#65533;	&#65533;A&#65533;&#65533;^&#65533;&#65533;&#65533;<&#65533;0(D&#65533;&#65533;@&#65533;Q'J1x&#65533;@Y!&#65533;i&#65533;{&#65533;&&#65533;&#65533;&#65533;&#65533;&#65533;W&#65533;&#65533;mgDC&#65533;&#1170;f&#65533;&#65533;4&#65533;#u&#65533;&#65533;W&#65533;65&#65533;m&#65533;)&#65533;(&#65533;C;2&#1109;xH&#65533;&#65533;&#65533;&#65533;Z4U"P&#65533;&#65533;&#65533;P`&#65533;a&#333;&#802;DXEr-X&#65533;t&#65533;{]&#65533;JW;"vLq&#65533;iF&#65533;&#65533;Q&#65533;-3t`A&#65533;&#65533;B&#65533;&#65533;a&#65533;&#65533;+&#65533;JBi!&#65533;&#65533;&#65533;FQ	&#422;K&#65533;&#65533;fE&#65533;@&#65533;&#65533;f$Gu&#65533;-!&#65533;&#65533;&#267;73%&#65533;&#846;,&#65533;Pm&#65533;fHzx&#65533;&#65533;&#65533;&#65533;)&#65533;&#65533;u&#65533;*&#65533;FkX&#65533;&#65533;?D;&#65533;&#914;&#65533;&#65533;&#65533;&#65533;&#65533;)&#65533;
&&#65533;H+3&#65533;@w&#65533;3&#65533;) &#65533;7R&#1103;&#65533;&#7431;&#65533;T&#65533;&#65533;&#65533;&#23921;],`K&#1743;&#65533;%$&#65533;&#65533;Q8&#1075; &#65533;D)6b&#65533;%&#65533;&#65533;&#65533;#]gb
Wq[&#65533;+&#65533;O-&#65533;&#65533;4&#65533;"!&#1405;&#65533;&#65533;&#65533;E&#65533;Y&#65533;2$&#65533;&#65533;&#65533;z&#65533;&#65533;z&#65533;2{&#65533;F&#65533;Z&#65533;@$&#65533;&#65533;&#65533;&#65533; GT1&#65533;&#65533;&#65533;O&#65533;mD&#65533;&#65533;&#65533;3&#65533;<&#65533;I&#65533;&#65533;&#65533;&#65533;&#65533;G&#65533;&#65533;&#65533;&#65533;&#65533;M&#65533;]A&#65533;&#65533;&#65533;cS&#65533;&#65533;&#65533;&#65533;a&#65533;&#65533;&#65533;88&#1032;&#65533;&#65533;=&#65533;8(&#65533;#^1&#65533;&#65533;&#65533;&#65533;N&#65533;&#65533;Q-D.&#65533;&#65533;&#65533;6&#65533;")&#65533;.&#65533;&#65533;&#65533;&#501;&#65533;-,j&#65533;#&#65533;tDu&#65533;&#65533;\&#65533;&#65533;F<&#65533;#'&#65533;G 6&#65533; b&#65533;&#65533;a&#65533;&#65533;%&#65533;k&#909;8&#65533;;g&#65533;&#65533;/W&#65533;&#65533;X73M&#65533;&#1816;Z&#65533;R&#65533;}&#65533;JW&#65533;%D&#65533;~F_&#65533;Q&#65533;&#65533;[&#65533;&#65533;&#65533;)&#65533;&#65533;&#65533; 
&#65533;!7&#1828;5M &#341;f&#65533;&#65533;&#65533;Pc&#65533;&#65533;]7&#65533;&#65533;c ;&#65533;dp&#65533;&#65533;B1wE`&#65533;KE &#65533;:&#65533;&#65533;!&#65533;&#65533;c&#65533;&#65533;jO').&#65533;F&#65533;&#65533;6rO*&#65533;
&#65533;&#65533;&#65533;&#65533;&#1636;x&#65533;|&#65533;&#65533;&#65533;&#65533;&#65533;&#65533;&#65533;.&#65533;(&#65533;ma&#65533;G&#65533;&#65533;&#65533;&#65533;K&#65533;&#65533;&#65533;&#65533;j&#65533; ~&#65533;p&#65533;C&#65533;&#65533;&#65533;0H&#65533;6&#65533;FB&#65533;&#1628;"&#65533;i&#65533;&#65533;|j7G7GS&#65533;&#65533;&#65533;4&#65533;5}&#65533;&#65533;&#65533;&#65533;B&#65533;J&#65533;&#65533;&#65533;fp&#65533;M&#65533;&#65533;vMbs&#65533;&#65533;r&#65533;&#65533;W&#65533;j&#65533;J&#65533;b`8&#65533;&#65533;o6&#495;&#65533;&#65533;0%&#65533;&#65533;&#65533;&#65533;&#65533;"9I&#65533;&#65533;x&#65533;&#65533;&#65533;CGQt&#65533;U&#65533;&#65533;&#65533;[
&#793;&#65533;&#65533;7&#65533;&#65533;*.&#65533;&#65533;F&#65533;v&#65533;s&#65533;?&#65533;&#65533;&#65533;&#65533;&#65533;%&#65533;&#65533;.&#65533;Z&#65533;,&#65533;G&#65533;6&#65533;&#65533;@Y&LZRK1 &#65533;&#65533;4&#65533;8&#65533;&#780;&#65533;#a&#65533;&#65533;e&#65533;&#65533;&#65533;'q&#1530;&#65533;3&#65533;&#65533;&#1525;&#65533;e&#65533;&#65533;p>=&#65533;n&#65533;4&f&#65533;&#65533;&#65533;&#65533;j&#65533;A{C&#65533;L&#1925;ol&#65533;&#65533;u&#65533;&#65533;&#65533;j&#65533;&#65533;2HS&#65533;2M&#191;$qHy3&#1482;$&#44551;&#65533;&&#65533;&#65533;&#65533;&#1163;1&#65533;(s&#65533;R&#65533;p8&#65533;`&#65533;&#65533;&#65533;&#65533;&#65533;&#65533;&#65533;a5H&#65533;PO&#65533;&#65533;&#65533;&#65533;*P&#65533;o&#65533;
F&#65533;&#65533;&#65533;&#65533;G&#65533;&#65533;&#65533;#&#65533;9X~A&#65533;_&#65533;2&#65533;#&#65533;(CAF &#65533;b&#65533;&#65533;}&#65533;&#65533;&#65533;&#65533;&#65533;IQ&#65533;k&#65533;?&#65533;&#65533;&#65533;&#65533;&#65533;v&#1681;d&#65533;&#65533;&#65533;&#65533;&#65533;&#65533;?&#65533;qA8&#65533;&#65533;@\&#65533;$&#65533;p&#65533;R&#65533;\&#65533;&#65533;x&#65533;&#65533;&#65533;&#65533;N&#65533;&#65533;&#65533;G&#65533;u&#921;M&#65533;Y&#65533;&#65533;&#65533;&#65533;&#1658;&#65533;&#65533;&#65533;ii&#65533;&#421;&#65533;&#65533;GCT&#65533;,&#65533;&#65533;,a&#65533;&#65533;&#65533;&#65533;&#65533;&#65533;&#65533;&#1828;&#65533;&#65533;
&#65533;&#65533;&#65533;L&#65533;Z&#65533;&#65533;x&#65533;Z&#65533;&#65533;D(&#65533;b&#65533;9i&#65533;q)
&#65533;&#65533;&#65533;`T	G&#65533;`&#65533;&#65533;?@I&#65533;&#65533;&#65533;&#65533;U&#65533;&#65533;&#65533;&#65533;b&#65533;z&#65533;"P,x!TJ&#65533;!&#65533;&#65533;&#65533;&#65533;&#65533;&#65533;\_E&#65533;_b&#65533;&#65533;)&#65533;&#65533;&#65533;Vm&#65533;&#65533;[H[vDH&#65533;&#65533;&#65533;&#65533;&#65533;&#65533;B&#65533;&#65533;8Ap&#65533;&#65533;j0 BD&#65533;\&#65533;T&#65533;&#65533;X&#65533;&#65533;t&#65533;&#600;a&#65533;&#65533;O&#65533;W`&#65533;Iv&#65533;L&#65533;&#65533;k&#65533;hP&#65533;&#65533;&#65533;&#65533;&#65533;&#65533;&#65533;&#65533;&#65533;&#65533;&#65533;&#65533;&#65533;&#65533;&#65533;&#65533;&#65533;J&#65533;b	&#65533;P&#65533;b	VD&#65533;&#65533;B&#65533;1&#65533;6&#65533;	&#65533;&#65533;|&#65533;]&#65533;^I&#65533;&#65533;&#65533;&#807;=!D&#65533;A&#65533;A&#65533;?&#65533;AAH&#65533;L&#65533;&#65533;&#65533;a&#65533;&#65533;G&#65533;&#65533;?&#65533;&#65533;I&#65533; &#65533;&#65533;&#65533;&#65533;!G&#65533;&#65533;:&#65533;&#65533;!&#65533;8z&#65533;D&#65533;a8jQ&#415;&#65533;&#65533;&#1416;&#65533;aH&#65533;&#65533;l&#65533;&#65533;#$&#65533;&#65533;&#65533; D&#65533;&#65533;XJ8Y&#65533;rI&#65533;&#65533;
&#65533;l&#65533;&#65533;&#65533;&#65533;&#65533;A&#65533;&#65533;&#65533;&#65533;RI&#65533;I&#65533;"P5&#65533;m&#65533;FB&#65533;&#65533;`&#65533;l Xg&#65533;&#65533;&#65533;]u&#65533;&#1619;N&#65533;&#65533;	&#65533;&#65533;`J&#65533;F&#65533;&#65533;d&#65533;@&#65533;	bL&#65533;D I#v&#65533;?#&#65533;p&#65533;&#65533;G*D&#65533;<&#65533;v&#65533;t-bGnD&#65533;&#65533;A8XX&#65533;&#65533;&#65533;o&#65533;&#65533;yH&#65533;&#65533;&#65533;&#65533;Z&#65533;%J|:&#65533;&#65533;?|C:&#65533;#:&#65533;&#65533;&#65533;>&#65533;!\JD@&#65533;%&#65533;&#65533;C&#65533;%z&#1905;L&#65533;&#65533;&#65533;@&#65533;&#65533;&#65533;&#1161;&#65533;&#65533;&#65533;&#65533;&#65533;D<UD81<@&#65533;&#65533;F,"&#65533;N'eK&#65533;&#65533;&#65533;F&#65533;x&#65533;
&#65533;@&#65533;&#65533;\N&#65533;&#65533;&#65533;u&#65533;K&#65533;.a5"zI&#65533;&#65533;&#65533;&#630;&#65533;&#65533;&#65533;Ln&#65533;&#65533;m0&#65533;K&#65533;nH&#65533;K&#65533;I&#65533;&#147;hS&#65533;dFGZ&#65533;&#65533;8uD&#65533;U&#65533;5n&#65533;+&#65533;&#65533;&#65533;hCfx&#396;T&#65533;&#65533;C9&#65533; z&#65533;'K&#65533; T&#65533;;&#65533;&#65533;K@ ^&#65533;Gh_E&#65533;&#65533;?&#65533;&#65533;5&#65533;Gh&#65533;&#65533; &#65533;&#65533;C&#65533;'z&#65533;&#370;&#65533;l&#65533;&#65533;&#321;2&#65533;l&#1110;&#65533;=]&#65533;|&#833;~\G@B8 &#65533;&#65533;&#65533;&#65533;$&#65533;Z&#65533;&#65533;d&#65533;L'a8&#65533;l|"v&#65533;&#65533;tFp&#65533;&#65533;&#65533;&#65533;O&#65533;]H&#65533;&#65533;L&#65533;&#65533;M2e&#65533;l&#65533;	&#65533;&#65533;&#65533;`&#65533;|&#65533;aI&#1992;4&#65533;A&#65533;&#65533;&#65533;w&#65533;( x &#65533;0&#65533;&#65533;&#65533;(H&#65533;&#1783;UrY&#65533;I&#65533;V&#65533;A&#65533;B<h&#65533;&#65533;&#65533;]&#65533;B&#65533;]&#65533;&#65533;\&#65533;cJ|&#65533;&#65533;)&#65533;&#65533;&#65533;.&#65533;" &#65533;&#65533;D^&#65533;&#65533;?&#65533;'&#65533;J&#65533;7&#65533;iI&#65533;&#65533;`&#65533;a&#65533;&#65533;H&#43094;&#65533;&#65533;D&#65533;&#65533;&#65533;6j_&#65533;&#65533;J&#65533;&#329;&#65533;HG&#65533;>&#65533;@&#65533;$%=BD_@&#65533;&&#65533;V X!T&#65533;r}&#65533;J&#65533;&#65533;&#65533;L&#65533;&#65533;&#65533;&#65533;&#65533;2>&#65533;k\&#1362;*a&#65533;&#65533;&#65533;&#65533;&#65533;&#65533;&#65533;,y&#1097;+&#646917;&#65533;hO.&#65533;&#65533;Kg&#65533;KzA&#65533;0$&#65533;?&#65533;&#65533;FTk&#65533;5	jD&#65533;X&#65533;<&#65533;G&#65533;qm&#286;t&#65533;&#65533;.&#65533;QF&#65533;&#1124;&#65533;\&#65533;H&#65533;A &#65533;&#65533;G8$h&#164;&#65533;kIH&#65533;=zH&#65533;eD9
,|&#65533;AD9&#65533;&#65533;&#65533;&#65533;&#65533;&#65533;&#65533;F&#65533;c&#65533;&#65533;&#65533;&#65533;&#65533;)&#65533;&#65533;&#2000;&#65533;&#65533;.*_&#65533;&#65533;?&#65533;&#65533;5|&#65533;&#65533;:&#65533;&#65533;v,&#65533;+&#65533;&#65533;&#65533;c&#65533;&#65533;b2\ d&#65533;&#65533;&#65533;&#65533;]X&#65533;G&#65533;D|&#65533;E&#65533;C&#65533;&#65533;PEtft&#65533;I&#65533;M&#65533;l&#65533;&#65533;&#65533;T&#22060;&#65533;p&#65533;dG&#65533;bi&#65533;
6KZ@&#65533;&#65533;&#65533;u&#65533;"JF&#65533;4&#65533;&#65533;d&#65533;yW&#65533;&#65533;&#65533;&#65533;&#65533;&#65533;W&#65533;$&#65533;V&#65533;&#65533;l &#65533;&#65533;3&#65533;&#65533;&#65533;&#65533;&#65533;/&#65533;&#65533;BCA&#65533;	&#65533;2&#65533;&#65533;
H&#65533;7Y&#65533;w&#65533;E&#65533;AX:&#65533;&#65533;&#65533;y&#65533;&#65533;&#65533;&#65533;&#65533;&#65533;gE&#65533;'H &#65533;I&#65533;&#65533;T&#65533;Gd.&#65533;]Atn&#933;&#65533;&#65533;\&#65533;)&#65533;b&#884;&#1385;&#65533;g&#65533;z&#65533;&#65533;(&#65533;n&#65533;hH$G&#65533;.&#65533;&#150;&#65533;n&#65533;&#65533;&#65533;)lA&#65533;l	$&#65533;@&#65533;&#65533;&#65533;lE&#65533;_E&#65533;&#65533;&#65533;!&#65533;&#65533;FTY	&#65533;Y&#65533;r0&#65533;&#65533;&#65533;Hz&#65533;E&#65533;]&#65533;ku&#65533;&#65533;u&#65533;&#65533;&#65533;&#65533;&#65533;*aP&#65533;d	iN&#65533;nJ&#65533;&#65533;&#65533;[8)&#65533; &#65533;zR&#65533;jom Dsd+D,@&#65533;&#65533;&#65533;Z&#65533;%>Z#n&#65533;
&#65533;A&#65533;&#65533;pT&#65533;&#65533;&#65533;Cp5a5&#65533;?|&#65533;&#65533;&#65533;C&#65533;&#65533;&#36929;+|&#39545;f&#1934;^&#65533;n&#65533;&#65533;&#65533;y&#65533;&#65533;?&#65533;0K|.[@&#65533;H&#65533;&#65533;0$M&#1759;&&&#65533;B&#65533; &#65533;&#65533;&#65533;{anDtl	&#65533;.>&#65533;&#65533;&#65533;@&#65533;uD	&#65533;n&#65533;@GD&#65533;&#65533;&#65533;Jt&#65533;&#65533;r&#65533;n&#65533;9,&#65533;=&#65533;&#65533;^$&#65533;b:&#65533;&#65533;&#65533;&#1686;&#65533;&#65533;&#65533;@&#65533;&#65533;&#65533;&#65533;a&#65533;&#65533;>&#65533;?tf&#65533;V"HP&#65533;j&#65533;0&#65533;&#65533;&#65533;&#65533;&#65533;*)4&#65533;&#65533;&#65533;&#65533;&#65533;}$mJ&#65533;&#65533;&&#65533;)&#65533;U.&#65533;(J m&#65533; eA @&#65533;n &#65533;&#65533;&#65533;D&#65533;%&#65533;&#65533;&#65533;&#65533;&#65533;M&#65533;&#65533;F)J&#65533;C&#65533;9FA&#65533;&#65533;&#65533;&#65533;&#65533;^s&#65533;&#65533;^:A&#65533;&#65533;&#65533;_&#65533;&#65533;&#65533;&#65533;B&#65533;7&#65533;&#65533;%&#65533;G&#65533;&#65533;&#65533;&#65533;5D&#65533;2&#65533;&#65533;5&#65533;D.&#65533; &#65533;rE&#65533;&#65533;&&#1838;G&#65533;&#65533;&#65533;&#65533;?&#65533;&#65533;&#65533;t+@'&#65533;(&#65533;&#65533;6D&#65533;&#65533;&#65533;8@&#65533;&#65533;F&#65533;FXBAop&#65533;((&#65533;&#65533;3G((&#65533;'9,&#65533;&#65533;&#65533;&#65533;&#50163;&#65533;&#65533;"4&#65533;-&#65533;&#65533;&#65533;&#65533;E&#65533;^&#65533;&#65533;T4\H&#65533;&#65533;&#65533;&#65533;c*&#65533;&#65533;,o&#65533; &#216;~iI&#65533;&#65533;W&#65533;&#65533;q&#65533;QoAP&#65533;J2&#65533;6"&#65533;&#65533;gn)&#65533;&#65533;&#65533;)&#65533;&#65533;l&#65533;&#65533;&#65533;&#65533;&#16815;&#65533;&#65533;?D&#65533;&#65533;}oGdK&#65533;d&#65533;&#65533;&#65533;&#65533;&#65533;&#65533;QG&#65533;,&#787;F%s&#65533;7u#G&#445;peR
J&#65533;&#65533;?P&#65533;X&#65533;2Gnj
$ :i0&#65533;SA&#65533;&#65533;"&#65533;&#65533;r]W&#65533;&#65533;g3G|s8&#65533;VE((CKDA&#65533;&#65533;&#65533;sAXB6G(D&#65533;uET&#65533;"(&#65533;[&#65533;GeC&#65533;f[&#65533;f&#65533;CX&#65533;&#65533;&#405;vi; 8@E8&#65533;;&#65533;vk&#65533;&#65533;B+&#65533;m&#65533;m+&#65533;&#65533;BC&#65533;&#65533;CC&#65533;&#65533;-x1G&#65533;&#65533;F&#65533;@4D&#65533;&#65533;D&#65533; &#65533;&#726;H&#65533;mD&#65533;&#65533;&#65533;&#65533;&#65533;EH&#65533;D&#65533;&#65533;H&#65533;&#529;4&#65533;&#65533; &#65533;&#65533; ("&#65533;\&#65533;DRN'&#65533;&#65533;V{&#65533;&#65533;Pm&#65533;&#65533;duxW&#65533;&#65533;PV&#65533;&#65533;L&#65533;H,!~k&#1936;&#65533;&#65533;&#65533;xlpPE4F&#65533;&#65533;D&#65533;&#65533;&#65533;&#65533;pKd&#65533;&#635;&#65533;D1z&#65533;XDRB&#65533;2&#65533;
V&#65533;-D&#65533;2G&#65533;&#65533;qD\&#65533;o9&#65533;Z&#65533;@ &#65533;]&#65533;&#65533;c&#65533;&#65533;&#65533;c;vHL6H&#1792;dov&#1848;&#65533;ovj&#65533;&#65533;a&#65533;j&#65533;xH&#65533;&#65533;&#65533;&#65533; &#65533;&#65533;6n8&#65533;&#65533;l3Dd&#65533;^[&#65533;F&#65533;BA$.&#65533;&#65533;&#65533;&#65533;&#65533;&#65533;kB/@&#65533;{>pQ"$&#65533;&#65533;&#65533;&#152;'B&#65533;B&#65533;9>\3&#65533;&#65533;&#65533;.&#65533;&#65533;9V:&#65533;BE&#65533;&#65533;]&#65533;y&#65533;&#65533;x1&#65533;&#65533;9&#65533;&#65533;&#65533;&#65533;Gp&#65533;#&#65533;l&#65533;&#65533;u+&#65533;&#65533;[,&#65533;d&/D&#65533;0<&#65533;B&#65533;I&#65533;w&#65533;&#1084;&#65533;4D0&#65533;&#65533;&#65533;2Hp&#65533;e,e&#65533;L&#65533;&#65533;&#65533;&#65533;&#65533;&#65533;UNE\&#1488;&#65533;&#65533;8&#65533;f&#65533;&#65533;&#65533;8A&#65533;&#65533;a&#790;}&#65533;P&#65533;(&#65533;<&#65533;&#376;&#65533;f&#65533;&#65533;&#65533;O{&#65533;&#65533;&#65533;B&#65533;V&#65533;&#65533;&#65533;&#65533;t&#65533;&#65533;bp%d4as&#65533;&#65533;bp&#65533;&#65533;lDyte&#65533;&#65533;G&#65533;&#65533;&#65533;&#65533;&#65533;:&#65533;&#65533;&#65533;&#65533;J&#65533;.,q. q.t&#65533;&#65533;sA&#65533;;D&#65533;&#65533;4W&#65533;&#65533;&#65533;D8q&#65533;&#65533;..&#65533; .&#65533;&#65533;?&#65533;&#65533;3$&#65533;3&#65533;&#65533;&#167;&#65533;&#65533;&#65533;qQ&#65533;&#65533;/&#65533;&#65533;/&#65533;&#65533;P&#65533;&#279;&#65533;&#339;'G-&#65533;&#65533;EA:&#65533;l-:F&#65533;lA,&#65533;;&#65533;;&#65533;DD&#65533;Hhy&#65533;&#65533;vo&#65533;FW&#65533;*!+^	&#65533;&#65533;&#65533;u\i&#65533;Iw&#65533;R&#65533;&#65533;&#65533;&#65533;k&#65533;e&#65533;Hr&#65533;&#65533;&)&#65533;a&#65533;!&#65533;%=ml&#65533;@l4&#65533;&#65533;&#65533;
k&#65533;&#65533;&#65533;&#65533;(|W&#65533;&#65533;+GT&#65533;*&#65533;qD&#65533;&#65533;&#65533;Lu&#65533;&#65533;&#65533;&#169;&#65533;'&#65533;AG&#65533;&#65533;vCD<&#65533;a&#65533;:&#65533;&#14779;&#65533;	&#65533;I&#65533;C@&#65533; 1&#65533;&#65533;&#65533;&#65533;0+>J&#65533;'*&#65533;&#65533;&#454;&#65533;&#65533;nA&#65533;&#65533;F&#65533;y&#65533;	&#65533;&#65533;&#199;&#65533;&#65533;D&#65533;BP<&#65533;&#65533;+<G&#65533;&#65533;&#65533;iqH&#65533;&#65533;F&#65533;B9&#65533;&#65533;C,&#65533;>:&#65533;&#65533;9&#65533;&#65533;&#65533;&#65533;|&#65533;j&#65533;&#479;&#65533;I&#65533;&#65533;&#65533;WE&#65533;?&#65533;&#65533;&#65533;&#65533;R8&#65533;|8&#65533;&#65533;&#65533;X&#65533;d &#65533;Sg&#65533;&#65533;&#65533;fV&#65533;&#65533;u&#65533;F&#1741;&#65533;p&#65533;&#65533;&#65533;/(S&#65533;I{TBxww/L&#65533;q)&#65533;&#65533;&#65533;'w&#65533;&#65533;&#65533;	%&#65533;&#1517;&#65533;&#65533;zS&#65533;&#65533;RoD&#65533;&#65533;&#65533;Id6@&#65533;;&#65533;`A&#65533;&#65533;&#65533;1&#65533;&#65533;&#65533;"&#65533;!F&#65533;8&#65533;bE&#65533;1f&#1336;&#65533;&#65533;F
F&#65533;&#181;&#65533;J>DU&#65533;&#1672;#&#65533;&#65533;|i-&#65533;?&#65533;K&#65533;&#65533;&#65533;/'E&#65533;&#65533;P%tD&#65533;2&#65533;TYd&#65533;&#65533;&#65533;&#65533;g-Z<5&#65533;b&#65533;&#65533;&#65533;&#65533;Y5&#1044;kW&#65533; '&#65533;&#65533;(&#65533;+&#65533;&#65533;&#65533;E&#65533;&#65533;E`!&#65533;&#65533;(&#65533;\&#65533;u&#65533;&#65533;&Q&#315;C&#65533;&#65533;&#65533;&#65533;p&#65533;&#65533;&#65533;={&#65533;&#65533;xA"&#65533;4&H&#65533;&#65533;CM&#65533;Y&#65533;8&#65533;&#65533;&#65533;L!&#65533;&#65533;i@k&#65533;l&#65533;&#65533;&#65533;H&#65533;&#1561;A(&#65533;&#65533;U.&#65533;@we&#65533;_l&#65533;&#65533;&#65533;m&#65533;SV&#65533;&#65533;&#65533;%&#65533;$&#65533;Q&#65533;&#65533;&#65533;<sf&#65533;&#65533;&#1260;@M&#65533;T&#65533;&#65533;	Nb~&#65533;&#65533;&#65533;&#65533;n&#65533;`3&#65533;N&#65533;&#65533;ODh&#65533;z&#1407;&#65533;&#65533;&#65533;&#65533;&#65533;$&#65533;LI&#65533;&#65533;JJ&#65533;&#65533;&#65533;H"%&#65533;j&#65533;&#35160;l&#65533;0&#65533;\&#65533;&#65533;)&#65533;Z&#65533;&#65533; a&#65533;f&#65533;r&#65533;&#614;&#65533; &#65533;&#65533;&#65533;Uh&#65533;E&#65533;Q&#65533;&#65533;&#65533;1&#65533;&#65533;s@&#65533;(p&#65533;&#65533;&#65533;|lJ&#65533;&#65533;&#914;&#47941;&#65533;*2-&#65533;&#65533;&#65533;&#65533;H&#65533;\+0&#65533;&#65533;`&#65533;"#b &#65533;#&#65533;&#65533;&#65533;&#448;km&#65533;&#65533;&#65533;&#65533;"&#65533;R,5&#1174;)&#514;&#65533;$J&#65533;3&#65533;&#65533;&#65533;l&#65533;&#65533;p#S1&#65533;$&#65533;&#381;&#65533;&#65533;if&#65533;-b &#65533;&&#65533;X&#65533;&#65533;&#65533;^Kn&#65533;)n&#65533;&#65533;3&#65533;h&#65533;&#65533;&#65533; ` 
&#65533;&#65533;@&#65533;&#65533;&#65533;&#65533;&#65533;&#65533;&#1230;&#65533;&#65533;Z&#65533;&#65533;&#65533;5
&#1888;&#525;&#65533;V}&#65533;&#65533;&#65533;&#65533;&#65533;3@n	&#271;8a&#65533;&#65533;&#65533;&#65533;c&#65533;MV&#65533;ep@&#65533;  	&#65533;kj0&&#65533;K&#65533;&#65533;&#65533;&#65533;&#1755;
&#65533;'A2W$rm&#65533; nI&#65533;()&#65533;&#65533;&#65533;&#65533;f&#65533;&#65533;&#65533;&#65533;&#65533;RE&#65533;`&#65533;_~&#65533;&#65533;"Crd&#65533;a&#65533;&#65533;&#65533;&#65533;&#65533;G-&#65533;&#65533;2&#65533;a&#65533;&#65533;&#65533;?p&#65533;&#65533;&#65533;b&#65533;&#65533;&#65533;&#65533;&#65533;&#1840;&#65533;&#65533;\	s&#65533;L&#65533;V&#65533;&#65533;&#65533;&#65533;D&#65533;L6&#65533;L3&#65533;e&#65533;3#&#65533;&#65533;[A&#65533;&#65533;&#65533;,h&#65533;&#65533;&#65533;&#65533;=?u&#65533;&#65533;%&#65533;&#65533;&#65533;&#65533;Xg&#65533;n&#65533;&#65533;,(Q&#65533;p&#65533;&#65533;yP-&#65533;&#1541; &#65533;&#160;&#31104;&#65533;e&#65533;&#65533;#&#65533;&#65533;&#65533;f]&#65533;&#65533;C&#65533;f&#65533;&#65533;&#65533; !&#65533;&#65533;B&#65533;k&#65533;&#65533;Z&#65533;&#65533;j&#65533;
 &#65533;&#65533;&#65533;8H&#65533;&#65533;O\&#65533;n-&#65533;&#65533;A&#65533;&#65533;&#65533;&#65533;Z&#65533;&#65533;:&#65533;Z&#65533;.&#65533;&#1828;&#65533;O&#65533;&#65533;&#65533;A&#65533;&#65533;&#65533;&#65533;o&#65533;&#65533;&#65533;&#1255;"]?&#65533;(&#65533;&#65533;&#65533;&#65533;,"&#65533;&#65533;'7v&#65533; X&#65533;<&#65533;v(&#65533;&#65533;&#65533;&#65533;xb!&#65533;&#65533;H&#834;&#65533;&#65533;;&#65533;&#65533;I&#65533;e3!Z&#65533;&#65533; 3&#65533;&#1221;&#65533;&#1320;&#65533;&#65533;6&#65533;&#65533;&#65533;$_&#65533;f&#65533;&#65533;&#16712;s&#65533;&#1083;'B&#65533;&#65533;&#65533;&#65533;'&#65533;/&&#65533;lM9um!4&#65533;1&#65533;&#1583;TA&#65533;&#65533;&#65533;&#65533;&#65533;g7&#65533;&#65533;&#65533;2.d{&#65533;&#65533;@&#65533;&#65533;&#65533;&#65533;&#65533;&#65533;&#65533;&#65533;'B&#65533;=.Z%&#65533;V&#65533;&#65533;9&#65533;p!-&#65533;&#65533;^C&#65533;&#65533;-&#65533;]&#65533;&#65533;"a&#65533;!s&#65533;C&#65533;&#11277;&#65533;e&#65533;cH8&#65533;1&#65533;&#65533; &#65533;P3&#65533;(S&#65533;1&#65533;&#65533;L|g8&#65533;&#65533;,&#65533;f4&#65533;&#65533;,&#65533;&#65533;)&#65533;&#65533;zMi&#65533;BC(&#65533;X&#65533; 
&#65533;jL5*&#65533;,&#65533;9&#65533;&#65533;&#65533;&#65533;&#65533;X&#65533;W&#65533;&#65533;)ldH&#1800;C=&#65533;MMhY <&#65533;9&#65533;&#65533;hII*k&#65533;$C&#65533;H$&#65533;&#65533;$&#65533;&#65533;dJ&#65533;3Q&#65533;&#65533;^&#65533;Z&#65533;&#65533;&y&#65533;9&#65533;c&#65533;3te+a&#65533;&#65533;J&#65533;&#65533;PI&#65533;&#65533;&#65533;.&#65533;&#65533;&#65533;&#902;&#65533;&#65533;&#65533;&#65533;&#65533;&#65533;&#65533;x&#65533;*&#65533;&#65533;I&#65533;Bb&#65533;&#65533;&#65533;0@&#65533;QA&#65533;V&#65533;z&#65533;C6]&#65533;&#65533;&#65533;&#65533;&#65533;<3&#65533;&#65533;T"&#65533;&#65533;??Vf&#65533;qOo&#65533;v&#65533;`&#65533;:&#1217;S&#748;&#65533;&#65533;]&#65533; &#65533;&#65533;Mq&#65533;&#940;g&#65533;e&#65533;'	"&#845;&#65533;8&#65533;&#65533;?9&#65533;&&#1030;&#65533;&#65533;&#65533;&#65533;z&#65533;C+&#65533; &#65533;&#65533;	&#65533;|b<Y&#65533;&#65533;&#65533;&#65533;&#65533;&#65533;H&#65533;&#1176;&#65533;&#65533;$.AeIK&#65533;&#65533;&#532;*&#65533;)LWHK^&#65533;&#904;C<&#65533;._&#65533;|,&#65533;&#65533;&#65533;bF&#65533;0j&#65533;L&#65533; &#65533;&#65533;&#65533;IU2R&#65533;&#65533;b&#65533;&#65533;&#65533;&#65533;7SxL65&#65533;&#65533;	&#65533;o^&#65533;hE&#65533;W&#65533;]As &#65533;&#65533;# &#65533;&#1407;&#65533;g&#65533;suU5&#65533;&#65533;>&#65533;Q+&#1063;h&#65533;8&#65533;&#65533;
}&#65533;&#65533;jZ&#65533;&#65533;&#65533;1&#65533;8&#65533;U(9&#65533;&#65533;F&#65533;Rd&#65533;yD&#65533;D&#65533;&#65533;&#65533;0a)NAZ&#65533;ts&#65533;&#65533;i	4&#65533;&#65533;^K&#65533;&#65533;-&#65533;\&#1574;&#949; &#1321;y&#65533;;&#65533;&#65533;,&#65533;&#65533;\&#65533;&#1174;p|&#65533;!L&#1844;&#65533;&#65533;&#65533;P&#65533; PeHe,z&#65533;?Y&#65533;&#65533;&#65533;z&#65533;&#65533;D&#65533;&#65533;&#65533;=&#65533;&#65533;M&#65533;&#65533;K&#65533;&#65533;TDi&#65533;Hd&#1238;M&#65533;&#65533;&#65533;V&#65533;_&#65533;&#65533;E&#65533;8e&#65533;'&#65533;&#65533;&#65533;N&#65533;2KQ&#65533;H&#65533;&#65533;&#65533;?&#65533;~'9&#65533;L &#65533;5%&#65533;&#1430;&#65533;4d(TT@&#65533; )&#65533;	j?&#65533;-&#65533;&#65533;&#65533;$.u&#65533;&#65533;`&#65533;&#65533;&#65533;T&#65533;_&#65533;`&#699;N&#788;&#65533;&#65533;&#65533;&#65533;&#65533;V&#65533;&#65533;&#65533;	?&#65533;&#65533;&#65533;N{&#1558;&&#65533;&#65533;E%&#65533;_
&#65533;&#65533;&#65533;4&#65533;y&#65533;f&#65533;&#65533;D&#65533;&#65533;&#65533;f D&#65533;&#65533;dS&#65533;pg&#65533;&#65533;j4&#65533;&#65533;&#65533;dU&#65533;&#65533;Z&#65533;b&#65533;&#65533;&#2022;&#65533;w4&#65533;a&#65533;&#65533;&#65533; &#65533;&#65533;6&#65533;SD&#6929;&#65533;qe&#65533;
<su*&#65533;&#65533;l&#65533;	&#65533;r$4cA#&#65533;&#65533;>&#1028;&#65533;&#65533;&#65533;&#65533;r"Hm&#65533;!}I&#65533;&#65533;&#65533;&#65533;[)&#65533;F@-%e&#65533;#.&#65533;A&#645;$&#65533;^n1&#65533;[&#65533;b&#65533;&#65533;`&#65533;&#65533;>&#65533;m&#65533;S&#65533;:&#65533;b&#65533;]Rp&#65533;a&#65533;&#65533; 	a&#65533;2&#65533;R]n25j[]&#65533;s&#65533;&#65533;a?&#65533;&#65533;&#544;&#65533;&#65533;&#65533;&#65533;Z&#65533;0N&#65533;DhA&#65533;&#65533;>&#65533;j&#65533;&#65533;&#65533;&#65533;|&#65533;T&#65533;&#65533;W&#65533;&#65533;T&#65533;&#65533;]&#65533;jD&#65533;&#65533;
S&#65533;&#65533;%T|&#65533;b&#65533;&#65533;\&#65533;h&#65533;I*g]p&#65533;&#65533;%&#65533;&#65533;@&#65533;&#65533;*&#65533;&#65533;&#65533;+&#65533;0&#65533;rU&#65533;&#214;S&#65533;&#65533;&#65533;&#65533;&#65533;&#65533;(&#65533;&#65533;&#65533;	b&#65533;&#65533;:&#65533;PqhSwS&#65533;&#65533;&#65533;&#65533;&#65533;-lB^&#65533;&#65533;c&#65533;&#65533;&#65533;n&#65533;&#65533;&#65533;q&#65533;&#65533;&#65533;h&#65533;`&#65533;&#65533;&#65533;&#65533;&#65533;`&#65533;R&#65533;D&#65533;P &#65533;\&#65533;}&#65533;--&#65533;&#65533;&#65533;5&#65533;#R^&#65533;&#65533;&#65533;&#65533;&#65533;z&#1404;&#65533;&#65533;&#65533;7&#65533;e&#65533;b&#65533;nx&#65533;N&#65533;&#65533;b&#65533;i&#1355;&#65533;&#65533;LM&#1027;&#65533;2&#65533;&#65533;&#65533;&#65533;	yd&#65533;c&#65533;&#65533;&#65533;,&#65533;>&#65533;HV&#160;&#65533;B)&#65533;&#65533;&#65533;:&#65533;&#65533;S~:&#65533;-&#65533;&#65533;&#65533;&#65533;&#65533;&#65533;i^X?&&#65533;&#65533;MH&#65533;&#37204;&#65533;)'7q&#65533;Ak&#65533;T&#65533;#&#65533;,_&#65533;&#65533;%&#65533;&#201;&#65533;c&#65533;&#65533;5Q&#65533;&#65533;4a]&#65533;PP&#65533;&#65533;&#65533;hm&#65533;P&#65533;&#65533;s&#65533;&#65533;&#65533;&#65533;&#65533;k&#65533;&#65533;=$mAe&#65533;&#65533;&#65533;&#65533;&#65533;&#65533;?|&#65533;&#65533;&#65533;&#65533;&#65533;&#65533;&#1789;&#65533;&#65533;&#65533;&#65533;&#65533;w&#65533;f&#65533;&#65533;&#65533;&#65533;&#65533;&#65533;&#670;e&#65533;A&#65533;&#65533;&#65533;!&#65533;&#65533;&#30976;&#65533;r &#65533;$?&#65533;&#65533;JB0&#65533;&#65533;&#65533;&#65533; Zj&#65533;&#65533;E&#65533;DI$(&#65533;&#65533;^&#65533;&#65533;&#65533;&#65533;!8M"H&#65533;	&#65533;MnM&#65533;&#65533;&#65533;*Z&#65533;&#65533;\&#65533;T&#65533;&#65533;r*&#65533;x&#65533;&#65533;&#65533;&#65533;a&#65533;&#65533;&#65533;p&#65533; o&#65533;d)1&#65533;.&#65533;B&#1622;-#&#65533;$&#1952;&#65533;0&#65533;iK$&#65533;J&#65533;&#65533;&#65533;&#65533;&#65533;&#65533;|&#65533;&#65533;"&#65533;&#65533;&#65533;&#65533;&#65533;&#65533;J&#65533;&&#65533;&#65533;&#65533;m&#65533;f&#65533;&#65533;8&#65533;,&#65533;."&#65533;&#65533;&#65533;$V
c&#65533;.&#65533;&#65533;&#65533;I5&#65533;! &#65533;&#65533;!&#65533; &#65533;/&#65533;&#65533;W&#65533;$/&#65533;&#65533;B
&#65533;&#65533;$&#65533;&#65533;"&#65533;&#1118;&#65533;Z4O&#65533;8,&#65533;2&#65533;r&0]R&#65533;&#65533;B(&#65533;'BO&#65533;2&#65533;^4P&#65533;>&#65533; ^.&#65533;Z&#65533;&#65533;&#65533;&#65533;e?b&#65533;a0&#65533; &#65533;&#65533;kb@&#65533;
&#65533;JP&#65533;I}&#65533;Oy&#65533;&&#65533;r&#65533;V&#65533;k&#65533;fa&#65533;&#65533;O&#65533;B&#65533;&#1422;&#65533;&#65533;&#65533;&#1790;&#65533;<&#65533;m2=&#65533;&#65533;m&#65533;&#65533;m&#65533;&#65533;&#65533;q&#65533;0&#65533;&#65533;'&#65533;"&#65533;@&#65533;&#65533;/&#65533;0&#65533;<&#65533;[K,&#65533;%&"O&#65533;&#65533;&#65533;'"&&#65533;&#65533;0&#65533;&#65533;&#65533;[.-&#65533;&#65533;&#1285;1.&#65533;&#65533;xb( &#65533;@m?&#65533;&#65533;H^:&#65533;>0 Q'"6&#1109;&#65533;&#65533;oL&#65533;&#65533;"&#65533;F1&#65533;&#65533;&#65533;&#925;&#65533;&#65533;X&#65533;7&#65533;-&#65533;^E!&#65533;1&#65533;k%8.&#65533;y&#65533; &#1152;&#1736;8&#65533;&#65533;m&#65533;z&#65533;&#65533;&#65533; &#65533;&#65533;b&#65533;x&#65533;&#65533;"&#65533;&#65533;;0c&#65533;d&#65533;&#65533;&#65533;&#65533;6! &#65533;"&#1205;(&#452;&#65533;&#65533;&#65533;&#65533;&#65533;A&#65533;&#65533;&#65533;O@
&#65533;&#65533;&-&#65533;&#65533;qgQ%s(mB*$&#65533;&#65533;&#65533;&#65533;,&#65533;b(0&#65533;O,QO&#65533;j&#65533;-&#65533;&#65533;&#65533;`h1&#65533;J&#65533;(&#65533;h&#65533;!&#65533;&#65533;! &#1032;&#65533;&#65533;&#65533;1X&#65533;(&#65533;O&#65533;&#65533;&#65533;&#65533;&#65533;&#65533;#&#65533;&#65533;&#1964;l:&#65533;Q&#65533;:&#65533;&#65533;&#760;&#65533;i&#65533;-&#65533;&#65533;&#65533;&#65533;"~&#65533;~&#65533;M&#65533;&#65533;z&#1956;&)BQ&#65533;d&#65533;,`&#65533;&#65533;M86b%&#65533;&#65533;&#65533;&#65533;'&#65533;<*d&#65533;&#65533;&#2012;&#65533;&#65533;r&#65533;"&#65533;, @J&#65533;&#65533;,$&&#65533;Q &#65533;&#65533;&#65533;Rr&#65533;pA
*#&#65533;[,&#65533;eB&#65533;R&#65533;>&#65533;&#65533;&#65533;&#65533;&#65533;'&#65533;&#65533;A&#65533;&#65533;G&#65533; &#65533;&#65533;-&#65533; 4q!d&#65533;w&#65533;&#65533;&#65533;-&#65533;"s0&#65533;Y&#65533;&#65533;&#65533;&#65533; &#65533;?~l&#65533;8&#65533;&#65533;Ut#&#65533;b%6&#752;&#65533;8&#65533;*Q$&#65533;N&#24284;&#65533;&#65533;XeV&#65533;
&#65533;hH&#65533;&#65533;z&#65533;&#65533;&#65533;B&#65533;&#65533;&#65533;&#65533;&#65533;=&#65533;%x&#65533;8&#65533;&#65533;)	b&#65533;&#65533;&#65533;8&#65533;&#65533;0&#65533;X&#65533;+W&#65533;B1+&#65533;s8,&#65533;\&#65533; &#65533;&#65533;+#m&#65533;&#65533;&#65533;&#65533;^&#65533;B#nK&#65533;&#65533;&#65533;q*Y	ek.c&#65533;cIE,c@h &#65533;&#65533;>&#65533;&#65533;&#65533;6&#65533;&#65533;&#65533;&#65533;n&#65533;b&#65533;&#65533;#&#65533;&#65533;&#65533;0&#65533;&#65533;&#65533;O&#65533;&#65533;@j"&#65533;&#65533;"&#65533;&#65533;&#65533;&#65533;O&#65533;&#65533;&#65533;&#65533;&#65533;&#65533;&#65533;&#65533;&#65533;&#65533;&#65533;&#65533;M&#65533;&#65533;&#1042;&#65533;&#1080;4Y&#65533;%E&#65533;&#65533;#&#65533;&#65533;&#65533;&#65533;q0O&#65533;"&#65533;;&#65533;I&#65533;<&#65533;s1HsT+&#65533;&#65533;<N"$Q&#65533;&#65533;&#65533;&#65533;&#65533;<W&#65533;H&#65533;!VW&#65533;&#65533;Z(V&#65533;&#65533;t&#65533; "&#65533;S"&#65533;&#65533;&#65533;&#65533;&#65533;&#65533;&#276;!&#65533;&#65533;&#34181;&#65533;`&#65533;dlqN&#65533;&#65533;&#65533;X3@&#1638;%&#65533;&#65533;"&#65533;&#65533;&#65533;F=&#65533;&#65533;5&#65533;&#748;Kq&#65533;&#65533;&#65533;&#65533;&#762;.9&#65533;6.k&#65533; &#65533;&#65533;!&#65533;M&#65533;v&#65533;&#65533;7&#65533;#&#65533;#&#65533;S&#65533;S&#65533;"&#65533;r&#65533;&#65533;&#65533;&#65533;`&#65533;C &#65533;r(&#65533; T&#65533;z4&.F&#65533;SQkH&#65533;ESI&#65533;8D&#65533;T&#65533; &#65533;^DM6&#65533;Y&#65533;-5&#65533;9hV&#65533;S=I&#65533; a.W]Z0.|&#65533;  &#65533;#&#65533;&#65533;&#65533;&#65533;&#65533;&#65533;&#65533;&#65533;!&#65533;&#65533;g&#65533;&#65533;&#65533;&#65533;V&#65533;&#37654;i&#65533;&#65533;&#65533;6&#65533;`m&#65533;&#65533;$&#65533;&#65533;;&#65533;N8&#65533;&#65533;#&#65533;3&#65533;B&#65533;&#65533;[s#&#65533;&#65533;m"&#65533;&#65533;&#1702;&#65533;#&#65533;k&#65533;'&#65533;&#65533;&#65533;	&#65533;&#65533;&#65533;	fB&#65533;&#65533;p>!&#65533;~/{&#65533;&#65533;5oA&#65533;^&#65533;Bo&#65533;5R&#65533;&#65533;&#65533;)K&#65533;&#65533;&#65533;b)&#65533;&#65533;&#65533; &#65533;&#65533;&#65533;&#65533;S&#65533;a+&#65533;*0&#65533;6&#65533;&#65533;v&#65533;C;N&#65533;c&#65533; R"&#65533;&#65533;d&#65533;&#65533;U&#65533;=5&#65533;f&#65533; f&#65533;efbf#2&#65533;#>&#65533;V&#65533;VV&#65533;&#65533;@w)&#65533;viah&#65533;&#65533;3&#65533;\&#65533;&#65533;8lV&#65533;+&#65533;&#65533;p'&#65533;U&#1850;V=&#65533;u"&#1692;	zs&#65533;&#65533;&#65533;&#65533;&#65533;i&#65533;/	k?&#65533;Kz&#65533;&#65533;%&#65533;&#65533;2&#65533;0&#65533;4k&#65533;&#65533;$"&#65533;&#65533;7&#65533;6~&#65533;&#65533;^&#65533;B8&#65533;o&#65533;qG&#65533;&#65533;Q&#65533;Z&#65533;)&#65533;q+,*&#65533;o&#65533;&6G&#65533;Q&#65533; &#65533;&#1228;t&#65533;&#65533;&#65533;(&#65533;?8&#65533;&#65533;&#65533;&#65533;^T5)0&#65533;U&#65533;WhuU&#65533;&#65533;V&#65533;&#65533;LW.Y).G&#65533;uCpl&#65533;&#65533;,&#65533;,&#65533;&#65533;&#65533;&#65533;&#65533;&#65533;&#65533;&#65533;&#2850;G&#65533;)&#65533;:2#&#65533;&#65533;y&#65533;&#65533;&#65533;&#65533;&#65533;VZ&#65533;j&#65533;W"&#65533;&#65533;&#65533;
&#65533;O&#65533;7}&#65533;	&#65533;&#65533;Q?&#65533;i&#65533;&#65533;&#65533;&#65533;H&#65533;V&#65533;5&#65533;&#65533;E&#65533;&#65533;6!&#65533;&#65533;eR&#65533;&#65533;~&#65533;&#65533;&#65533;&#65533;v#&#65533;&#65533;9	&#65533;&#65533;R`&#65533;3&#65533;"/b3u+&#65533;&#65533;B&#65533;&$,I&#65533;c&#65533;CN&#65533;Bm&#65533;&#65533;s&#65533; Nn-G&#65533;\&#65533;&#65533;J0KU&#65533;&#65533;^k!.Y&#65533;S&#65533;unv&#1058;;&#65533;U#&#65533;&#65533;3s&#65533;&#65533;&#65533;&#65533;J&#65533;h7&#65533;&#2034;f&#65533;3t&#65533;&#65533;c&#1704;'9&#65533;}d&#65533;&#65533;&#65533;&#65533;6 ,&#65533;}&#65533;zEz&#65533;#&#65533;Q&#65533;&#65533;&#65533;&#65533; &e
&#65533;@&#65533;4@&#65533;<&#65533;&#65533;&#65533;Z~&#65533;w&#65533;&#65533;&#65533;&#65533;&#65533;#R&#65533;&#65533;Jh)	8O&#65533;`wR&#65533;&#65533;&#65533;%&#65533; &#65533;&#65533; 4&#65533;aa&#65533;mB&#65533;em&#65533;Gq&#230;&#65533;&#65533;3&#65533;&#65533;@.&#65533;B&#65533;&#65533;d;XJG&#65533;&#65533;Jp&#65533;&#65533;3"4&#65533;&#65533;&#65533;e&#531;c&#65533;u&#65533;&#65533;&#65533;0&#65533;&#65533;&#65533;>E&#65533;(&#65533;f&#65533;&#65533;+&#65533;&#65533;?r&#65533;;Z&#65533;gX&#65533;&#65533;&#65533;M\&#65533;U&#65533;&#65533;&#49793;~y"&#65533;`L&#65533;&`&#65533;Do&#65533;bl&#65533;&#65533;&#65533;{Fch&#65533;&#65533;&#65533;&#65533;h`Q&#65533;YJ&#65533;&#65533;8&#65533;A&#141;&#65533;7&#65533;o&#65533;&#65533;u&#65533;V^&#65533;s&#65533;&#65533;BL&#65533;&#65533;v81&#65533;Z6&#65533;!&#65533;&#65533;!&#65533;Y]&#65533;&#1694;?&#65533;GL&#65533;<5&#65533;&#65533;J&#899;&#65533;J&#65533;EESm&#65533;F8=)&#65533;&#65533;&#65533;&#65533;&#65533;V&#824;+&#65533;M&#65533;9L&#65533;#&#65533;&#65533;xwmv&[&#65533;&#65533;&#65533;&#65533;&#65533;g&#65533;g!nW&#65533;}:&Mr\U&#65533;-&#65533;^&#65533;?&#65533;&#65533;&#65533;u&#65533;&#65533;&#65533;&#65533;5&#65533;#;&#65533;&#65533;!&#65533;D#&#65533;&#185;&#65533;&#65533;Z&#65533;&#65533;&#65533;&#65533;&#65533;&#65533;&#65533;&#1848;&#65533;&#65533;&#65533;&#65533;&#65533;H,&#802;&#65533;&#65533;8&#65533;&#65533;Sv&#65533;&#65533;&#65533;&#65533;OH&#65533;&#65533;qI&#65533;Hq&#65533;&#65533;q&#65533;b&#65533;=(&#65533;+&#65533;VV&#133;&#65533;&#65533;&#65533;R-e[&#65533;&#65533;AJfv&#65533;h!&#65533;&&#65533;&#974;
ge&#65533;&#65533;&#65533;?&#65533;R&#65533;'&#65533;;&#65533;&#65533;o&#65533;;&&#65533; Vz&cr&&#65533;&#65533;&I&#65533;;&#65533;&#65533;&#65533;&#65533;qw!\w&#65533;&nz&#65533; &#65533;?Jzy5&#65533;P{&#65533;ndvA0t&#65533;z&#65533;~&#65533;5-&#65533;&#65533;&#150;&#1220;&#65533;P%%&#65533;&#65533;/E&#65533;O&#65533;bB8[4&#150;&#65533;&#65533;&#65533;Z&#847;55+&#65533;&#65533;&#65533;5m&#65533;&#65533;r17&#65533;&#65533;&#65533;&#65533;&#65533;&#65533;em5&#65533;^H&#65533;O&#65533;!Lx&#65533;#&#65533;&#65533;uD&#65533;;&#65533;&#65533;}&#65533;L&#65533;X%}&#65533;'&#608;kP&#65533;O&#65533;&#65533;&#65533;Y&#65533;&#65533;"&#65533;&#65533;&#65533;#&#65533;&#65533;.S"R&#65533;&#65533;&#65533;M7&#65533;&#65533;Xn&#65533;&#65533;&#65533;&#65533;&#65533;&#65533;&#65533;F&#65533;&#65533;i&#65533;42#Ny&#65533;&#65533;-"&#65533;&#65533;&#65533;I&#65533;&#1591;&#65533;&#65533;v^&#65533;pA&#65533;&#65533;&#65533;W^&#65533;&#297;u|&#65533;
w@&#65533;&#65533;&#65533;")&#65533;&#65533;?) at&#65533;%&#65533;p7&#65533;7&#65533;a&#65533;["&#1147;&#65533;&#65533;+d&#65533;V	&#65533;j
K2&#65533;&#65533;2&#65533;g]&#65533;&#1816;-D&#65533;'d&#65533;&#65533;&#797;&#65533; &#65533;&#65533; &#65533;o&#65533;+b&#65533;Pu&#65533;M2&#65533;i&#65533;C&#65533;kH&#65533;*C&#65533;&#65533;&#65533;e&#65533;&#65533;&#65533;Y&#65533;v#
&#65533;&#431;&#65533;l &#65533;&#65533;&#65533;&#65533;&#65533;"&#65533;&#65533;eD&&#65533;&#65533; &#65533;&#65533;D&#65533;&#1114;e	_-]&#65533;&#65533;&#65533;&#65533;&#136;&#65533;:&#65533;_G&#65533;^&#65533;&#65533;z"&#65533;&#65533;&#65533;&#65533;[&#65533;^@&#65533;z&#65533;&#65533;oV&#65533;>&#65533;8{4xNk&#65533;&#178;&#65533;+wq&#65533;&#65533;r&#65533;d9&#65533;&#65533;&#65533;&#65533;&#65533;&#65533;&#65533;U&#65533;2&#65533;kUu&#65533;&#65533;&#65533;Bp&#65533;&#65533;&#65533;9&#568;&#962;r&#65533;D&#65533;#0&#65533;&#65533;R&#65533;x&#65533;&#1681;&#65533;&#65533;&#65533;&#65533;&#65533;z&#65533;O&#65533;&#65533;w8#&#65533;-&#754;G&#65533;=&#65533;&#65533;&#65533;&#65533;&#65533;&#65533;i&#65533;&#65533;=&#65533;&#65533;&#65533;&#65533;.&#65533;&#872;&#65533;&#65533;g&#682; &#65533; &#65533;&#65533;&#65533; &#65533;I
&#65533;1&#65533;&#65533;7 ?&#65533;&#65533;&#65533;&#65533;&#65533;)&#65533;(s<&~[&#1252;&#65533;&#65533;&#697;)&#1497;&#65533;&#65533;&#65533;D&#65533;&#138;&#65533;&#869;&#65533;&#65533;&#65533;&#1795;T&#65533;,E&#65533;Q&#65533;&#65533;*&#65533;&#65533;,?&#65533;YM&#65533;aah&#65533;1&#65533;>D&#65533;NQ&#65533;&#65533;bj:#P&#65533;&#65533;m<\O&#65533;&#65533;M1b&#65533;Ki/kV&#65533;-U~yh&#65533;"xQq&#1164;&#65533;;h&#65533;`&#65533;&#65533;A&#65533;&#766;n&#65533;&#65533;&#65533;&#65533;&#65533;&#65533;!\&#491;[&#65533;&#65533;?&#65533;u&#65533;&#65533;&#65533;" &#65533;>$&#65533;7&#65533;S&#65533;@&#65533;&#1037;~&#65533;o&#65533;&#65533;/&#65533;&#65533;4&#65533;&#65533;E&#65533;F (&#65533;&#65533;&#65533;	&#65533;&#65533;3&#65533;>B&#65533;!&#65533;  &#65533;&#65533;tH&#65533;&#65533;L&#65533;*\&#560;&#65533;&#199;#J&#65533;H&#65533;&#65533;&#331;3&D &#65533;#&#65533;&#65533;&#65533;h&#65533;&#65533;W,Q&#65533;rI&#341;+&#65533;&#65533;E&#6916;7-6&#65533;&#65533;&#65533;&CP&#65533;@Y2&#65533;%&#65533;B&#65533;&#65533;\&#65533;&#65533;%L&#65533;M&#65533;J=&#65533;o&#65533;&#1112;&#65533;&#65533;&#171115;&#65533;);&#65533;&#65533;&#65533;&#65533;&#65533;_3&#65533;gg&#65533;]Hk&#65533;&#65533;i&#65533;&#65533;y&#65533;o&#65533;&#65533;4"&#1441;&#65533;/$'k^+&#65533;&#65533;&#65533;?FPh&#65533;&#65533;&#4360;.&#65533;&#65533;&#65533;&#65533;B&#65533;&#65533;D(&#65533;|X3&#65533;&#731;F&#65533;&#65533;&#65533;&#65533;G&#65533;&#65533;x&#65533;bTFX&#65533;=&#65533;&#65533;&#65533;s/,&#65533;OS&#65533;D%|&#65533;N&#65533;b &#65533;&#65533;&#65533;Mx&#65533;&#65533;&#65533;&#65533;&#1059;7&#65533;&#65533;&#65533;u&#65533;&#65533;cfX"a&#65533;&#65533;&#65533;&#65533;&#65533;M&#65533;&#65533;D(@&#65533;6A&#65533; az&#65533;P&#65533;&#65533;&#65533;&#65533;b&#65533;&#65533;&#65533;&#65533;&#65533;&#65533;p&#65533;&#65533;&#65533;&#65533;0&#65533;&#65533;B;%&#65533;TV&#65533;&#65533;&#65533;&#65533;Y6&#65533;&#65533;YU9&#65533;S&#65533;&#65533;ueVU&#65533;d&#65533;
dE&#65533;&#65533;B&#65533;&#65533;&#65533;<	&#65533;P&#65533;B&#65533;<&#65533;Oa&#65533;UW&#65533;A &#65533;c&#65533;A&#65533;&#65533;c&#65533;&#65533;&#65533;&#65533;&#65533;&#65533;C&#65533;E&#65533;h4Zwd6&#65533;Qa9&4dB&#65533;&#65533;v&#65533;&#65533;Q)&#65533;mI&#65533;&#65533;&#65533;5I&#65533;&#65533;D	&#1428;&#65533;J	]&#65533;H&#65533;pf&#65533;&#65533;&#65533;l&#65533;&#65533;&#65533;t.>&#65533;&#65533;(T @&#65533;E&#423;&#65533;O&#65533;Q&#65533;&#1408;&#65533;$_E&#65533;%&#65533;&#65533;&#65533;&#65533;&#65533;L&#65533;M&#65533;YM<&#65533;&#65533;Cta&#1557;X=1&#65533;&#65533;o&#65533;SJL%&#1445;%r&#65533;&#65533;C&#65533;&#65533;&#65533;&#65533;&#65533;&#65533;&#65533;&&#65533;&#65533;&#65533;P&#65533;&#65533;&#65533;*&#65533;&#65533;&#65533;&#65533;e-&#65533;&#65533;i&#65533;&#65533;&#65533;Z&#65533;&#65533;&#65533;&#65533;C&#65533;&#65533;&#65533;kC&#65533;4bMYI4&#65533;O#e&#65533;&#65533;&#65533;&#65533;&#65533;ZT@&#65533;&#65533;&#65533;&#65533;&#65533;@i&#65533;C&#65533;&#65533;&#65533;?&#65533;x&#1134;&#65533;&#65533;e5KM&#65533;&#65533;g/P&#65533;&#65533;h&#65533;&#65533;&#65533;&#65533;&#65533;]&#65533;D&#65533;M!Jbyu&#65533;X&#1353;&#65533;1&#65533;J&#65533;@&#65533;&#65533;(&#65533;Y&#65533;}&#65533;.&#65533;&#65533;ZP&#65533;&#1393;E&#65533;&#65533;&#1195;1&#65533;$&#65533;K&#65533;J&#65533;FH)`&#65533;+k#&#65533;%&#65533;5&#65533;J&#65533;C&#65533;b&#65533;&#65533;&#65533;Cu&#65533;CI&#65533;Q&#65533;&#65533;&#65533;K]&#65533;&#65533;HGtKx&#65533;&#65533;&#65533;?&#65533;&#65533;;
&#65533; &#65533;m&#65533;PH\/&#1206;&#65533;*	&#65533;]@7o&#65533;-&#65533;&#65533;&#1896;P(&#65533;M&#65533;Pz&#65533;&#65533;C&#65533;&#65533;w&#65533;W&#65533;&#65533;9&#1695;&#65533;&#65533;:T^&#65533;GXL&#65533;&#65533;#&#65533;P&#65533;&#65533;&#65533;&#65533;z&#65533;&#65533;&#65533;|M&#65533;&#65533;&#65533;&#65533;U&#65533;&#65533;&#1323;dq8&#65533;&#65533;l&#65533;8&#65533;M&#65533;`&#65533;}%@WTt&#1300;C&#65533;?&#65533;r&#65533;&#65533;		&#65533;p&#65533;&#65533;&#65533;5 oM&#65533;&#65533;&#65533;&#65533;&#65533;x&#65533;?&#65533;O&#65533;&#65533;&#65533;
&#65533;&#65533;  &#65533; &#65533;f&#65533;&#65533;W,P~&#65533;
&#65533;m&#65533;&#65533;&#65533;&#65533;&#65533;&#65533;&#65533;&#65533;&#65533;P7 &#65533;&#65533;O7&#65533;&#65533;&#886;&#65533;&#65533;&#65533;&#65533;B&#65533;&#65533;4&#16572;&#65533;4a=j&#65533;IT<&#65533;&#65533;C&#65533;=&#65533;	&#65533;O28&#65533;&#65533;d!&#65533;qI&#65533;&#65533;R&#65533;d!3) C&#65533;&#65533;'&#65533;0&#65533;d&#65533;Q&#65533;&#65533; &#65533;&#65533;|1&#65533;BM &#711;Fh&#65533;%X &#65533;&#65533;C#&#145;&#65533;&#65533;9&#65533;&#65533;k&#65533;&#320;&#29026;&#65533;e&#65533;9Qy&#65533;Q&#65533;Mb&#65533;hYE&#65533;&#65533;/L&#65533;.&#65533;&#65533;&#1448;&#65533;E&#65533;Q&#65533;zZ&#65533;?&#65533;f&#65533;AD&#65533;Y&#65533;&#65533;7&#65533;&#65533;&#65533;o!h[&#65533; &#65533;%&#65533;&#65533;&#65533;c&#65533;%&#65533;o&#65533;o!&#65533;&#65533;&#65533;&#65533;@ ?&#65533;&#65533;&#65533;0&#65533;&#65533; &#65533;&#65533;&#65533;&#65533;%i&#65533;b&#65533;&#65533;v&#65533;(&#65533;3&#65533;dB:e"+&#65533;&#65533;CP&#65533;&#65533;&#65533;&#65533;&#65533;C&#65533;&#65533;~"&#65533;&#65533;&#65533;!L&#65533;C&#65533;&#65533;&#65533;L&#65533;K_*&#65533;&#956;
.Z&#65533;c &#65533;$&#65533;O&#65533;2BY`&#65533;"f&#65533;D&#65533;1Y&#65533;&#65533;K&#65533;&#65533;4&#65533;"&#840;M&#65533;D&#65533;&#65533;RTR&#65533;J:&TaH&#65533;&E!F&#1098;&#65533;9 &#65533;&#65533; &#65533;
f&#65533;g&#65533;b&#65533;&#65533;&#65533;c&#65533;>&#65533;G&#453;&#65533;!mh&#65533;&#65533;&#65533;&#65533;w&#65533;9&#65533;&#1101;M[Ab&#65533;&#65533;&#65533;UH *>;:&#65533;}h&#65533;&#65533;E&#65533;?B&#65533; &#65533;CH 9J&#1202;(&#53727;@Z8N&#65533;&#65533;M@zU&#65533;&#65533;:&#65533;S/X&#65533;<(&#65533;&#22691;BQ*,&#65533;+&#65533;`&#65533;UC9&#65533;$&#65533;fJ&#65533;zY~&#65533;S&#65533;|&#65533;,&#65533;&#774;l&#65533;P&#65533;&#65533;&#65533;3&#65533;&#65533;1&#65533;T&#65533;G &#65533;&#65533;0&#65533;1&#65533;a&#65533;B</&#65533;&#65533;&#65533;j&#65533;&#1984;&#65533;&#65533;*&#65533;&#65533;&#65533;)Ab&#65533;&#1433;*&#65533;&#1263;&#62216;_&#65533;1X&#65533;&#65533; d&#65533;&#65533;>&#65533;&#65533;O&#65533;u&#65533;{&#65533;kHD&#65533;&#65533;&#1030;&#65533;&#1121;W&#65533;hB&#65533;Q&#65533;&#65533;|h+&#65533;F&#65533;mi`hLH&#65533;O9&#65533;&#65533;"&#65533;|&#65533;lJ&#65533;&#65533;&#65533;$nwk"-Qx&#65533;&#65533;&#65533;B&#65533;q&#775;D&#65533;e&#65533;G&#65533;&#65533;&#65533;&#65533;*&#65533;&#744;&#65533;#&#65533;B&#1715;&#65533;D&#65533;&#65533;*	/&#65533;&#65533;Em&#65533;d&#65533;&#65533;&#44245;>-&#65533;&&#65533;;oz&#65533;&#65533;&#65533;i5&#65533;	y&#65533;&#65533;&#65533;&#65533;9&#65533;V5"&#65533;$D,&#65533;)&#65533;L&#65533;,&#65533;&#65533;a&#65533;Z&#65533;&#65533;&#65533;4&#65533;b.~&#65533;[&#65533;R&#65533;KdO^&#65533;K&#65533;&#65533;TO&#65533;D"&#65533;Hc7&#65533;&#1543;&#65533;&#65533;"&#65533;&#65533;&#65533;;&#65533;=&#65533;&#588;&&#65533;&#65533;&#65533;&#65533;&#65533;&#389; `jS[&#65533;-B&#65533;&#65533;9&#65533;&#65533;&#65533;&#65533;&#65533;lw&#65533;&#65533;&#65533;&#328;?&#65533;"&#65533;V`&#317;&#65533;&#65533;y&#65533;C&#65533;&#65533;&#65533;	&#65533;&#65533;&#65533;	z&#65533;&#65533;$&#65533;RN&#65533;&#65533;,&#65533;R&#65533;vB&#65533;|&#65533;&#65533;T!R&#65533;E&#65533;&#592;Y4c&#65533;&#65533;&#1112;,	&#65533;K&#65533;d&#791;i&#65533;&#65533;x&#65533;&#65533;g&#65533;W!&#876;&#65533;&#65533;&#65533;k YD&#65533;0j&#65533;&#65533;&#65533;&#65533;T&#65533;&#65533;2&#65533;?&#65533;&#65533;}4&#65533;&#65533;0/juU&#65533;
\&#65533;*&#65533;4Bz&#65533;)_#&#791;L;'&#65533;&#1009;&#65533;&#65533;&#65533;&#65533;&#65533;&#1437;8&#65533;&#65533;;#&#65533;&#1541;tQ&#65533;&#65533;H&#65533;?b&#65533;&#65533;A&#65533;&#65533;&#65533;	&#65533;&#65533;"_/b&#65533;&#65533;&#65533;
1&#65533;&#65533;&#65533;&#65533;V@ @k&#65533;D&#65533;&#65533;&#65533;&#65533;&#65533;;&#65533;1	&#65533;!+&#65533;&#1657;&#65533;&#65533;&#65533;&#65533;h&#65533;y=&#65533;8&#65533;!&#65533;&#65533;&#65533;B&#65533;=K;&#65533;,&#65533;a&#65533;&#65533;&#65533;H)*&#65533;@(	]&#65533;&#65533;&#65533;
q&#65533;@/$&#65533;E^&#65533;A
:7sF/&#65533;{&#65533;&#65533;l
60&#65533; l&#65533;&#65533;&#65533;']-;&#65533;&#65533;\&#65533;&#65533;&#65533;&#65533;3AS|RY&#65533;j&#65533;&#65533;&#65533;&#65533;&#65533;&#65533;T&#65533;&#289;ts&#65533;(Ry.&#525;&#65533;8&#65533;&#65533;xY&#65533;&#65533;&#65533;&#65533;&#65533;&#65533; { &#65533;&#65533;!3&#65533;&#65533;z&#65533;&#65533;[!&#65533;>v&#65533;&#65533;&#65533;l&#65533;&#65533;B&#65533;&#65533;&#65533;&#65533;K&#65533;_gm&#65533;uA.D&#65533;5<&#65533;&#65533;&#65533;	{W&#65533;N&#65533;&#65533;&#65533;]!`&#65533;z&#65533;&#65533;&#65533;&#65533;|oiIC&#65533;&#65533;vZ&#65533;&#65533;O&#65533;&#1142;&#65533;&#65533;&#65533;G&#65533;&#65533;U&#1541;&#65533;&#65533;&#65533;	&#65533;u&#65533;&#65533;!s&#65533;&#65533;&#65533;r &#65533;$dC&#65533;2&#65533;Z,g&#65533;Rm"m&#65533;\&#65533;d&#65533;&#65533;&#65533;&#65533;&#65533;&#65533;o&#65533;&#65533;&#65533;&#65533;:&#65533;|&#6471;8&#65533;&#65533;Lp&#65533;&#65533;W&#65533;f&#65533;<&#65533;E&#65533;&#65533;&#65533;&#65533;&#65533;&&#65533;&#65533;~&#65533;L&#65533;&#65533;^MP&#65533;&#65533;x&#65533;U3?&#65533;&#65533;&#65533;}T&#65533;48&#65533;V|i^&#65533;&#65533;|&#65533;P/&#65533;u)&#65533;&#65533;&#65533;&#65533;&#65533;&#65533;z&#65533;&#65533;^^&#65533;&#65533;&#65533;1j&#65533;&#65533;&#65533;&#65533;&#65533;&#65533;&#65533;u/&#65533;&#65533;D&#65533;&#65533;&#65533;&#1621;&#65533;_&#65533;&#65533;0&#65533;&#65533;S|&#65533;&#65533;k&#65533;l&#65533;ZaZ&#65533;&#65533; h&#65533;cw&#65533;P&#65533;VPP @E&#65533;R(H&#65533;&#65533;6}&#65533;wjSu*&#65533;l&#65533;w&#65533;#x&#65533;t&#65533;du&#65533;W~B&#65533;dW6gS&#65533;&#65533;/8e&#65533;&#65533;V^&#65533;nE%&#65533;F1
q&#65533;&#65533;&#65533;(&#65533;&#65533;.&#65533;@/4&#65533;;AK$$)&#65533;SKg&#65533;gqf&#65533;^^Zqz'&#65533;&#65533;Wp&#65533;1&#65533;]&#65533;{&#65533;&#65533;&#65533;tf^s&#65533;Uu&#65533;Wh&#65533;gT&#65533;o&#65533;UY&#326;&#65533;&#65533;{]e8a/&#65533;5z&#1253;{cAH&#65533;r&#65533;&#65533;`&#65533;7eWTsVSQ&#65533;^7=&#65533;&#65533;ty&#65533;j&#65533;&#65533;=`4&#65533;&#65533;5&#65533;&#65533;E}uX&#65533;&#65533;<&#65533;Sx&#65533;&#65533;W&#65533;&#65533;W&#65533;&#65533;Y&#65533;t&#65533;vt&#678;v&#902;v&#65533;5O6>&#65533;F &#65533;	`#&#65533;&#65533;Y&#65533;&#65533;P&#65533;Z&#65533;6&#65533;uQw&#65533;WpZ&#65533;&#65533;&#65533;&#65533;Z&#65533;&#65533;xG{&#65533;Y	&#65533;&#65533;&#65533;U &#65533;&#65533;&#65533;H &#65533;j&#65533;-&#65533;&#65533;&#65533; &#65533;Q	Q&#65533;OP?l[&#65533;&&#65533;&#65533;tE&#65533;5&#65533;&#65533;O7=&#65533;b&#65533;Ea&#65533;547n	qe&#65533;&#65533;&#65533;&#65533;K&#65533;&#65533;&#65533;py"M&#65533; @  $)&#65533;&#65533;/&#65533;4 &#65533;&#65533;8@AfQ&#65533;I&#65533;RK&#65533;w&#65533;T&#65533;z&#65533;&#65533;gL&#65533;&#65533;&#65533;&#65533;U]&#65533;&#65533;q&#65533;U*4&#65533;t&#65533;L&#65533;{
Gp^&#65533;&#65533;q&#65533;&#65533;T&#65533;&#65533;&#65533;&#65533;&#65533;&#65533;/UQ\&#65533;&#65533;&#65533;H-(&#65533;i/&#65533;x2&#65533;G}&#65533;&#65533;}&#65533;&#65533;k^wt&#1395;l&#65533;&#65533;&#65533;[&#468;&#65533;]&#1225;&#65533;&#65533;E`C&#65533;P&#65533;&#65533;&#1486;&#65533;&#526;]&#65533;&#65533;&#65533;&#65533;v(&#65533;5&#65533;&t&#65533;&#65533;r&#65533;Y&#65533;&#65533;bq&#65533;Y&#1548;%&#65533;x&#65533;&#65533;&#65533;&#523;&#65533;&#1227;&#65533;3&#65533;7v&#65533;aY&#65533;(&#65533;&#65533;&#65533;x&#65533;Ph&#65533;-&#65533;YPx&#65533;&#65533;6&#65533;&#65533;&#65533;&#65533;&#65533;&#65533;6	&#65533;	 &#65533;9&#65533;sCtQ&#65533;lZ&#1294;&#65533;&#65533;~&#65533;g&#65533;^p Ot (&#65533;N&#65533;s&#65533;4`&#65533;&#65533;o&#65533;"A$$f&#65533;&#65533;9qh9&#65533;&#65533;&#65533;(&#65533;608H*&#65533;C0&#65533;*M7&#65533;q@&#65533;a&#65533;_>d6&#65533;)9&#65533;yB&#65533;dI&#65533;G>&#65533;(&#65533;T^8&#65533;	ag&#65533;&#65533;&#65533;FV&#65533;&#65533;9&#65533;5&#65533;SME&#65533;39Gn&#65533;7&#65533;xRX&#65533;kW&#65533;u&#65533;&&#65533;&#65533;&#1492;$8~al&#65533;&#65533;l&#65533;GvM&#65533;WZTFi>&#65533;CG&#65533;&#65533;&#65533;>z&#65533;&#65533;v&#65533;6G&#65533;&#65533;&#21165;&#65533;&#65533;V&#65533;&#65533;&#65533;>&#65533;&#576;j&#65533;O&#65533;Q&#65533;&#65533;?4&#65533;w&#65533;&#65533;5Y&#65533;R?h?&#65533;)&#65533;&#65533;
&#65533;	&#65533;@J&#65533;&#65533;&#65533;&#65533;&#1249;.&#65533;&#65533;Jyu&#65533;&#392;Y&#65533;i&#65533;H&#65533;&#65533;fSU#&#65533;&#65533;&#65533;	B&#65533;iuf&#65533;z8Bd*+&#65533;<X&#65533;&#9431;B&#65533;&#65533;(&#65533;&#65533;&#65533;Cq&#65533;&#65533;&#65533;B&#65533;&#65533;q&#65533;&#65533;&#65533;&#1617;w&#65533;1:9&#65533;v&#65533;T^8|w&#65533;"*D54!&#65533;d&#65533;S&#65533;&#65533;xsHS&#65533;J&#65533;&#65533;ue'l&#65533;&#1289;&#65533;k&#65533;Un&#65533;&#65533;&#65533;&#65533;&#65533;u&#65533;&#65533;a&#65533;X&#65533;W&X&#65533;$F&#65533;5tD&#65533;&#65533;&#65533;vs&#65533;j&#65533;b&#1747;&#65533;&#65533;&#65533;a&#65533;&#65533;&#65533;&#65533;&#65533;XP:&#65533;&#65533;a&#65533;>&#65533;8w&#65533;&#65533;>u>3&#65533;J&#65533;!>&#65533;U&#65533;&#65533;&#65533;w6
&#65533;&#1722;P&#1722;6&#65533;QHaH&#65533;$H	&#65533;&#65533;Q&#65533;&#65533;&#65533;&#65533;&#65533;u&#486;&#65533;&#65533;&#65533;&#65533;&#65533;oqE&#65533;w&#65533;,yU1	N&#65533;*qN&#65533;&#65533;&&#65533;_&#65533;@&#65533;&#65533;'%&#65533;J&#65533;r&#65533;&#65533;&#65533;&#65533;&#65533;&#65533;&#65533;B*1V&#65533;$D_|*]&#65533;!&#65533;2&#65533;&K&#65533;9|&#65533;&#65533;J&#65533;&#65533;31&#65533;fQB!s&#65533;+;{2vZ&#65533;&#65533;*NQCj&#65533;&#65533;&#65533;&#65533;rQ&#65533;&#65533;Vs&#65533;AE&#65533;&#13572;&#65533;u&#65533;&#65533;&#65533;Q=a&#65533;&#65533;&#65533;$&#65533;ua&#65533;&#65533;&#26569;x=&#65533;J&#65533;&#65533;&#65533;a&#65533;`&#65533;sO&#65533;4&#65533;&#65533;&#65533;&#65533;O&#65533;&#65533;s&#65533;HGe+!q&#65533;&#65533;EP&#65533;z&#65533;&#65533;P&#65533;&#1580;&#65533;:&#65533;&#332;&#65533;&#65533;4&#65533;&#65533;&#65533;:&#1709;7Zb&#65533;&#1207;5
&#65533;>&#65533;-&#65533;G&#65533;&#65533;&#712;&#65533;ET&#303;&#65533;&#36373;EW4sWT&#65533;U4&#65533;r!&#65533;%RN&#65533;&#65533;h &#65533;0&#65533;&#65533; &#65533;&#65533;]&#65533;&#65533;}V(ng&#65533;`&#65533;&#65533;N&#65533;/&#65533;&#65533;h&#65533;b&#65533;e&#65533;&#65533;&#65533;&#65533;&#65533;'A&#65533;&#65533;{&#65533;&#65533;&#65533;&#65533;q&#65533;g&#65533;^&#65533;T&#65533;&#65533;T&#65533;ZgM&#1596;&#65533;q&#65533;&#65533;&#65533;&#65533;U&#65533;&#65533;o]&#65533;&#65533;9&#65533;2s1&#65533;&#65533;&#65533;T&#65533;N&#65533;&#65533;%&#65533;v.x&#65533;&#65533;&#65533;&#65533;&#65533;L&#65533;a&#65533;%&#65533;&#65533;&#65533;5&#65533;bAm&#65533;&#65533;&#65533;35&#65533;&#65533; &#65533;&#65533;&#65533;X&#65533;a&#65533;tY}&#1612;&#65533;&#65533;Ze>&#65533;&#65533;&#1836;&#65533;&#65533;&#65533;m&#291;&#65533;%&#65533;&#65533;:&#65533;&#65533;&#65533;F&#65533;&#65533;<&#65533;&#65533;&#65533;&#65533;:&#65533;;&#1718;&#65533;&#65533;&#65533;&#65533;&#65533;&#65533;&#65533;l&#65533;Q'|&#65533;&#65533;&#65533;&#568;qDIy&#65533;	&#65533;&#65533;[&#65533;&#1159;&#65533;&#65533;&#65533;&#65533;F&#65533;&#65533;I&#65533;&#65533;n&#65533;&#65533;<f2$d&#65533;&#65533;&#65533;&#65533;&#65533;]&#1429;&#65533;&#65533;&#65533;fxf&#65533;&#1478;mX&#65533; $&#1758;&#65533;fA&#65533;i& i&#65533;&#65533;&#65533;5Uc|	B|&#65533;&#65533;	&#1502;&#65533;&#30528;6r&#65533;#&#65533; MuUS&#65533;&#65533;&#1211;&#65533;&#65533;{00&#65533;c&#65533;&#65533;&#65533;g&#65533;&#65533;p&#65533;&#65533;&#65533;a&#65533;&#65533;4&#951;k>{]&#65533;&#65533;&#65533;ZtSw&#65533;Y&#714;g&#65533;X&#65533;l6&#65533;&#65533;v&#65533;&#65533;>&#65533;&#65533;5&#65533;C&#65533;&#65533;&#65533;&#65533;c&#65533;&#65533;
G&#65533;6&#65533;(6&#1611;&#65533;k&#65533;&#65533;&#65533;&#65533;l&#65533;w&#65533;P&#65533;&#65533;kK&#65533;t&#65533;&#65533;h&#65533;&#65533;,&#65533;aw&#65533;>&#65533;&#65533;/&#65533;*&#65533;&#65533;I&#65533;&#65533;&#65533;&#65533;&#1709;&#65533;&#65533;&#65533;&#65533;&#65533;&#65533;&#65533;l0<RE*&#65533;]!a&#65533;&#65533;2{ru&#65533;w&#65533;&#65533;&#65533;&#65533;&#65533;1dV&#65533;bC&#65533;S&#65533;&#65533;&#65533;gq&#65533;`=&#65533;1&#65533;g&#65533;&#65533;{f|&#65533;3&#65533;[Lp&#65533;y&#36476;&#65533;p&#65533;&#65533;&#65533;p&#65533;&#65533;{R&#65533;f&#65533;	Bg&#65533;&#65533;'V&#65533;Dg/+&#65533;&#65533;&#65533;7h&#65533;&#65533;&#65533;J&#65533;;D&#65533;V&#65533;yq&#65533;i5u&#65533;&#65533;~:xQg&#65533;&#65533;&#65533;U&#65533;;&#65533;&#65533;9f&#65533;_&#65533;O6&#65533;&#65533;Y&#65533;&#65533;&#65533;%&#65533;&#65533;&#1815;Dj &#65533;&#65533;&#65533;Y&#1683;&#65533;~&#65533;&#65533;m&#65533;`;&#65533;&&#65533;&#65533;x&#612;+&#65533;-`Sm&#1619;&#1319;&#420;&#65533;&#65533;=~Y&#535;n&#65533;Z
&#65533;O&#65533;&#65533;&#65533;&#65533;&#536;&#65533;Q&#65533;&#525;y&#65533;w&#1591;&#65533;Z&#65533;&#65533;&#65533;u&#65533;&#65533;t&#65533;&#65533;7L[&#65533;S&#65533;&#65533;!&#308;&#65533;&#65533;&#65533;&#65533;/ C(&#65533;P/K&#65533;&#65533;&#65533;^' &#65533;K&#65533;&#65533;u&#65533;&#65533;&#65533;&#65533;&#65533;&#65533;{&#65533;&#65533;&#1141;&#65533;z!&#65533;&#65533;pn&#65533;k&#65533;k L&#65533;&#65533;8&#65533;w{X&#65533;&#65533;ws&#65533;&#65533;}&#519;&#65533;&#65533;dh&#65533;8&#65533;&#65533;q/&#65533;	&#65533;&#1027;&#65533;&#65533;&#65533;Od^&#65533;!&#65533;&#65533;x&#65533;6&#609;&#65533;N&#65533;&#65533;vo)&#65533;Xj&#65533;>A]j&#65533;&#65533;bN&#1707;[&#65533;&&#65533;3f&#65533;U&#65533;s&#65533;3&#65533;&#65533;&#65533; X&#65533;&#65533;e&#65533;&#65533;&#842;&#65533;&#65533;s&#65533;O^=&#65533;&#65533;f&#65533;Zm&#65533;&#65533;>fY&#65533;|&#65533;P&#65533;cbC&#65533;&#1556;&#65533;&#65533;	&#65533;&#850;&#65533;0&#65533;?l&#65533;Y?H&#65533;*&#65533;	&#65533;	`&#65533;9&#65533;&#65533;-a&#65533;&#65533;P&#20305;&#65533;&#65533;d&#65533;1CK<B&#65533;9&#65533;&#1747;&#65533;&*b&#65533;&#65533;6&#65533;^&#65533;&#65533;I&#65533;$|&#65533;Y&#65533;]ap&#65533;&#65533;g&#65533;^r&#65533;p&#65533;&#65533;=&#65533;{&#65533;&#65533;Xeqo&#65533;&#65533;&#65533;&#65533;|&#401;a&#65533;&#65533;G0&#65533;&#65533;=&#65533;&#65533;&#65533;&#65533;pS(&#65533;&#65533;K&#1857;A&#65533;&#65533;6&#19028;WJ&#65533;&#65533;28&#65533;&#65533;kl&q$&#65533;&#65533;K&#43534;/vl&#65533;8t&#65533;vk&#65533;&#65533;f&#65533;X&#65533;&#65533;=&#65533;}X&#65533;&#65533;&#583;O&#65533;&#65533;&#65533;&#65533;&#65533; (x<&#65533;&#65533;$&#65533;&#65533;(G&#65533;h&#1385;&#65533;=M&#65533;N!&#65533;^&#65533;v#fP#z&#65533;r7&#65533;&#65533;&#887;&#65533;&#65533;&#65533;&#65533;H&#65533;(&#1538;!&#65533;&#65533;G
q&#65533;&#65533;&#65533;GF&#65533;&#65533;&#65533;)&#65533;&#65533;=&&#65533;5&#65533;"r &#65533;*&#65533;+ &#65533;d&#65533;|&#65533;S&#65533;:%N&#65533;1&#65533;&#13863;&#65533;b&#65533;&#65533;&#65533; 
&#65533;&#65533;c&#65533;&#65533;q7/&#65533;&#65533;U&#65533;-&#1691;&#65533;q_&#65533;&#65533;&#65533;e&#65533; Xl&#65533;&#459;U&#65533;&#65533;T&#65533;&#65533;\&#65533;&#1101;*Ue&#65533;&#65533;u&#65533;
!&#65533;V&#65533;Wqe&#65533;&#65533;t&#65533;&#65533;&#65533;&#65533;7&#65533;|&#65533;!&#65533;&#65533;&#65533;&#65533;&#65533;`&#65533;T&#65533;&#65533;7&#65533;t&#65533;&#65533;&#65533;5&#2006;&#65533;RY&#65533;dY&#65533;&#65533;&#65533;&#65533;L&#37789;8lUgxE&#65533;t&#65533;W&#65533;&#65533;JX7&#65533;&#65533;&#65533;&#65533;&#65533;&#65533;&#65533;&#65533;Q&#65533;&#65533;&#394;&&#65533;	P&#65533;b&#65533;&#918;,&#65533;&#65533;bj&#65533;YW&#65533;&#65533;!&#65533;&#65533;|&#65533;Q `&#65533;m&#65533;X &#65533;&#65533;?&#65533;&#65533;Gei?&#65533;~&#65533;&#65533;&#65533;&#65533;&#65533;&#65533;&#65533;&#65533;H&#65533;&#65533;&#65533;&#65533; &#65533;v/&#65533;x&#65533;&#65533;&#65533;&#65533;l&#65533;&#65533;*&#65533;c&#65533;in&#65533;:e&#65533;&#65533;6>&#65533;Di&#65533;3&#65533;rL&#65533;n:&#65533;&#65533;_&#65533;rCa:<&#65533;&#65533;D&#65533;&#65533;&#65533;19q&#65533;X&#826;&#65533;&#65533;&#65533;&#65533;&#65533;"&#65533;1&#65533;1&#65533;C~&#65533;;r&#65533;q&#65533;Q8&#65533;A&#65533;;&#65533;U&#65533;W&#65533;o8&#65533;&#65533;&#65533;&#65533;&#65533;&#65533;\&#65533;&#65533;&#65533;;&#65533;&#65533;&#65533;g&#65533;k/l&#65533;T&#65533;p&#65533;&#65533;w&#65533;\&#65533;&#65533;&#65533;g|&#65533;(%G&#65533;nz&#65533;&#65533;:Q`&#65533;M&#65533;,^@6&#65533;ez&#65533;&#65533;$v\&#65533;&#65533;&#65533;d9x&#65533;F&#65533;G'&#65533;M&#65533;&#65533;&#65533;$P  &#65533; D&#65533;! *&#65533;%&#65533;&#65533;aB&#65533;$&#1832;&#65533;&#65533;&#65533;|&#65533;1&#65533;&#65533;&#65533;4lD&#65533;R&#65533;&#65533;0a&#65533;&#65533;&#65533;Q&J&#65533;&M&#65533;R@gB>1&#65533;&&#65533;gQ &#65533;,&#65533;?&#65533;&#65533;6&#65533;G&#65533;`&#65533;&#65533;Pb]:&#65533;&#65533;&#1476;O&#65533;bL&#65533;UkV&#65533; &#65533;&#65533;&#65533;&#65533;&#65533;&#65533;&#1102;&#65533;[&#65533;&#65533;]&#65533;i&&#65533;&#65533;&#65533;&#395;&#65533;&#65533;&#65533;7)&#65533;&#65533;4&#65533;'&#65533;&#65533;x&#65533;b&#65533;&#65533;&#65533;D&#65533;&#65533;&&#65533;-l!&#65533;g&#65533;&#65533;B&#1221;&#65533;&#65533;&#65533;P0CQ&#65533;&#65533;Ie&#65533;KT&#982;{&#65533;&#65533;O&#65533;V&#65533;E &#65533;&#65533;&#65533;20-&#65533;&#65533;?&#1253;&#65533;m&#65533;&#1600;f&#65533;&#65533;B&#65533;&#65533;y&#65533;&#65533;&#65533;&#65533;&#65533;&#65533;t&#65533;&#65533;{/)&#65533;&#65533;&#65533;&#65533;&#417;g&#65533;cu&#65533;&#65533;&#65533;o&#65533;&#65533;&#65533;`&#65533;S&#65533;=`&#1471;Y&#65533;&#65533;&#65533;8(&#65533;&#65533;&#65533;&#65533;&#65533;&#65533;&#65533;	&#65533;{m&#65533;&#65533;)&#65533;&#65533;&#821;&#65533;&&#65533;&#65533;/&#65533;&#65533;hh&&#65533;&#65533;<&#65533;5&#65533; &#65533;&#65533;&#262;J&#65533; &#65533;&#65533;&#65533;E&#65533;&&#65533;&#65533;E&#65533;b&#546;&#65533;r&#65533;$&#65533; x&#65533;&#65533;M xG&#65533;&#65533;|&#65533;&#65533;D&#65533;&#65533;4&#65533;E3&#65533;I&#65533;&#65533;&#65533;Z&#65533;&#65533;&#65533;&#65533;&#65533;&#663;N&#65533;&#65533;&#65533;@j&#65533;)&#65533;&#65533;&#65533;&#613;&#65533;&#65533;d
,&#65533;x&#65533;&#65533;'&#65533;&#65533;&#1194;)&#65533;&#65533;&#65533;&#65533;&#874;&#65533;b
-:u&#65533;&#65533;D>&#65533;4h&#65533;L&#65533;#&#65533;&#65533;&#65533;&#65533;g-&#65533;&#65533;B4&#65533;&#65533;&#65533;x&#65533;OH&#65533;: &#65533;I&#65533;&#65533;,8`&#65533;,$&#65533;&#65533;&#65533;H&#65533;5Qd 83u&#834;&XU&#65533;5^&#744;&#65533;Y&#65533;C.&#65533;&#65533;&#65533;Km&#65533;T0:&#65533;JK&#65533;V&#65533;.ATy&#65533;5&#65533;f&#65533;&#65533;&#65533;&#65533;&#65533;3&#65533;'&#65533;&#65533;&#65533;k&#65533;&#65533;&#65533;?&#65533;au&#1166;&#65533;&#65533;l&#65533;u&#65533;a&#65533;&#959;q&#65533;&#65533;8&#65533;K9&#65533;&#65533;&#65533;N &#1435;&#1532;&#65533;&#1333;&#65533;e%&#65533;&#65533;&#65533;&#65533;p`&#65533;.|&#65533;/&#65533;J8&#65533;&#65533;&#65533;&#65533;&#65533;&#1071;&#65533;&#65533;#&#65533;"&#65533;E&#1688;&#65533;	&#65533;&#65533;`D@H&#65533;&#65533;!Ut&#65533;Q&#792;&#65533;3&#65533;"&#65533;W&#1944;&#65533;&#65533;&#65533;4&#65533;"@&#65533;&#65533;&#65533;&#65533;&:(G&#65533;g\e 44&#65533;b&#65533;&#65533;&#65533;&#65533;&#1188;'&#65533;T&#65533;&#65533;+&#65533;+&#65533;&#65533;Rk&#65533;:&#65533;L3]&#65533;&#65533;&#65533;&#65533;z&#51890;$&#65533;
bN&#65533;	&#862;&#65533;&#65533;&#65533;m&#65533;&#606;&#65533;L&#65533;^J&#65533;&#65533;&#65533;&#65533;F&#65533;6&#65533;&#65533;&#65533;?&#65533;&#65533;&#65533;BM R&#65533;MB(H&#65533;J&#65533;D&#65533;&#65533;L9g&#65533;J&#65533;e&#65533; )&#65533;&#65533;K&#65533;)e&#65533;DO&#65533;&#65533;&#65533;>)&#65533;&#65533;Zr&#65533;&#65533;&#65533;O&#65533;&#65533;&#65533;`&#65533;]u&#65533;&#65533;h&#65533;&#65533;W&#65533;]uJh&#65533;$v&#65533;V&#65533;=&#65533;:&#65533;&#968;&#65533;&#65533;V'>&#65533;O&#65533;&#65533;&#65533;&#65533;&#39143;&#65533;&#65533;&#41199;c&#65533;&#161;&#65533;zZL&#65533;&#65533;$J&#65533;Y&#65533;&#65533;&#65533;
_'&#65533;iGwJv&#65533;&#65533;&#65533;&#65533;y&#65533;&#65533;&#65533;&#65533;B&#65533;&#65533;&#65533;g&#65533;&#65533;&#65533;	}&#65533;&#65533;]&#65533;V&#65533;&#65533;&#65533;&#65533;&#65533;&#65533;&#65533;&#65533;&#65533;&#65533;@&#65533;&#65533;s&#65533;&#65533;&#65533;&#65533;<wAHQ&#65533;"&#65533;(&#65533;6&#319640;nr&#65533;&#65533;&#65533;O&#65533;&&#65533;&#65533;&#65533;&#65533;8!X&#65533;&#65533;&#65533;D%1&#65533;aK&#65533;v%&#65533;0}&#65533;&#65533;> L+l&#65533;&#65533;nh&#282;&#65533;p'&#65533;j&#65533;&#65533;r&#65533;-Q C4H &#65533;r&#65533;*
$Pi&#65533;&#65533;|&#65533;E*&#65533; ^Q
&#65533;&#65533;J
&#65533;&#65533;S#&#65533;&#65533;G`Pg&#65533;&#65533;Z&#65533;xGE&#65533;&#65533;.K)\&#65533;&#1037;&#65533;}%&#65533;R&#65533;H&#65533;0H&#65533;4N &#65533;&#65533;&#65533;?&#65533;H&#65533;&#65533;&#65533;&#65533;&#65533;"%	&#65533;C2R &#65533;t&#65533;@ !&#65533;
 &#65533; ,  &#65533; &#65533; @&#65533; &#65533;	H&#65533;&#65533;&#65533;&#65533;*\&#560;&#65533;&#199;#J&#65533;H&#65533;&#65533;&#331;3j&#65533;&#561;&#65533;&#463; +&#65533;&#65533;&#65533;&#65533;&#513;V&#65533;	DQ&#65533;&#65533;(`&#65533;DvR&#65533;&#853;vb&#65533;&#65533;IS&#65533;&#65533;&#65533;&#528;&#65533;D&#65533;&#540;H&#65533;&#65533;&#65533;&#65533;%&#606;0I&#65533;&#65533;1M&#65533;&#917;
&#629;&#65533;&#1519;`&#202;K&#65533;&#65533;&#1651;h&#1258;]&#758;&#65533;&#1783;p&#65533;&#65533;m&#65533;A&#234;&#65533;
&#65533;"0&#65533;@~&#65533;&#65533;&#65533;&#65533;&#65533;&#65533;&#65533;D`&#65533;&#65533;&#65533;H&#65533;(<P&#65533;&#65533;c &#515;&#65533;	&#991;&#65533;}&#65533;|B&#65533;&#65533;&#65533;u 8mZ&#24643;I~D&#65533;K&#65533;G&#65533;(H&#65533;*K&#65533;&#65533;zHx&#65533;&#65533;&#65533;@V&#65533;&&#65533;]&#956;&#65533;&#65533;&#65533;&#1059;K&#65533;N&#65533;&#65533;&#65533;&#65533;&#1587;kw&#65533;iY&#65533;&#65533;&#65533;&#65533;><PB&#65533;@#n&#65533;&#1596;b ]&#65533;&#65533;(y&#65533;&#65533;&#65533;d&#65533;&#412;&#65533;&#65533;@&#65533;&#65533;d	&#65533;&#65533; e&#65533;&#65533;&#65533;&#65533;&#65533;Q&#65533;E&#65533;?F&#65533;?i@3&#65533;&#1733;(&#65533;$&#65533;h&#65533;(&#65533;&#65533;&#65533;,&#65533;8A)&#65533;TPE`&#352;&#65533;_&#65533;v&#65533;ad&#65533;@=&#65533;&#536;B&#65533;&#65533;`!&#65533;&#65533;&#65533;&#978; D&#65533;j&#65533;V&#65533;ta&#65533;m&#65533;&#65533;&#65533;&#65533;&#65533;X&#65533;&#65533;?F!!&#65533;p&#65533;_&#65533;&#65533;r&#65533;pH&#65533;&#270;&#65533;-&#65533;i&#65533;x&#65533;&#65533;"J &#65533;&#65533;?|&#65533;&#65533;&#65533;?g(!&#65533;\Th)q&#65533;&#65533;&#65533;&#65533;"p&#65533;I&#65533;!&#65533;'x&#65533;
&#65533;
:&#65533;?b(&#65533;&#991;&#65533;
&#65533;M&#65533;&#65533; &#65533;?8&#1034;&#65533;&#1930;&#65533;>&#65533;V*&#65533;Hh&#65533;&#65533;?&#65533;&#65533;BP&#65533;&#65533;&#1162;&#65533;/&#65533;&#65533;l~/,&#65533;C-&#65533;&#65533;J&#65533;&#65533;\&#65533;&#65533;&#65533;&#65533;&#65533;b&#65533;&#1986;&#65533;-&#65533;&#65533;&#65533;&#65533;C,Mr&#65533;&#65533;?&#65533;&#1321;&#65533;z&#65533;k&#65533;W6
x&#65533;d&#65533;&#65533;&#65533;BAZ*8&#65533;@&#65533;	W&#65533;&#65533;&#65533;b&#65533;>aPE&#65533;&#65533;?&#1252;k&#65533;&#65533;Yb&#65533;&#65533;&#65533;?: &#65533;&#65533;!d1&#65533;&#65533;&#65533;?T&#65533;+&#65533;&#65533;4&#65533;l3H&#65533;$&#65533;&#65533;?&#806;&#65533;&#65533;&#909;&#65533;&#65533;l&#65533;&#65533;C&#65533;
&#65533;&#65533;&#65533;&#65533;&#65533;TNr&#65533;&#65533;&#65533;6/,&#65533;(&#65533;,&#65533;B&#65533;&#65533;&#65533;&#65533;A&#65533;X{&#65533;5&#65533;&#65533;R&#65533;&#65533;&#65533;&#65533;&#65533;&#65533;&#65533;kkz6&#65533;i&#31158;&#65533;f&#301;@&#65533;D6&#65533;u&#65533;&#65533;}v&#65533;&#65533;&#65533;&#65533;&#65533;&#65533;&#65533;&#65533;K&#65533;&#65533;&#65533;&#65533;?&#65533;&#65533;&#65533;&#65533;&#65533;b&#65533;)&#1773;&#65533;j&#65533;:7w&#65533;y&#65533;1&#65533;&#65533;&#65533;_&#65533;XF`24&#600;&#65533;&#65533;<${)&#65533;&#65533;&#65533;8R&#1839;k&#65533;d<zT&#65533;&#65533;&#65533;=P&#65533;&#65533;&#65533;*	&#65533;@&#65533;{&#65533;&#65533;&#65533;&#65533;73E&#65533;&#65533;&#65533;-;P&#1390;&#65533;l&#65533;i&#65533;&#65533;6
&#65533;t&#65533;&#65533;;:&#65533;&#65533;&#65533;1A%&#1397;&#65533;7Z&#65533;&#65533;ln&#65533;]&#65533;&#65533;&#65533;&#65533;]v&#65533;'d&#65533;&#65533;&#65533;&#65533;A&#65533;6&#65533;&#65533;&#65533;&#65533; &#1298;7&#65533;"&#65533;x	&#65533;$&#65533;&#65533;|&#65533;f$N&#65533;&#736;&#65533;TW&#65533;&#65533;&#65533;F&#65533;&#65533;B&#65533;`&#65533;&#65533;&#65533;d&#65533;S&#528;#0MUH&#65533;&#65533;p$&#65533;&#65533;&#65533;`&#65533;&#65533;&#65533;&#65533;(&#65533;&#65533; 'd&#65533;&#65533;X&&#273;&#65533;	8H01&#65533;$&#649;&#65533;&#65533;! WL"&#65533;&#65533;&#65533;,j&#65533;&#65533;`&#65533;&#1152;&#65533;\&#65533;&#65533;&#65533;A&#65533;&#65533;&#65533;8&#65533;1W&#65533;Z~j%c&#65533;F&#65533;x&#65533;&#65533;&#65533;wl#D&#65533;	&#65533;G?&#65533;&#65533;A=&#65533;s&#65533;&#65533;&#65533;H&#65533;$[}`C&#65533;&#65533;&#65533;&#65533;&#65533;&#740;A G&#65533;&#65533;U&#65533;\ns&#65533;&#65533;&#65533;6&#65533;Q`go0F&#65533;&#65533;&#65533;&#65533;'&#65533;u#&#65533;?&#65533;&#65533;qC &#65533;.&#65533;3&#65533;4&#65533;/"THn&#65533;&#65533;&#65533;&#65533;P&#65533;B&#65533;&#65533;	&#65533;&#65533; ?&#65533;&#65533;?&#65533;&#1060;&#65533;&#65533;&#65533;s&#65533;n$5 FaaHXF&#65533;&#65533;&#65533;&#65533;eW-&#65533;\&#65533;"<W&#65533;&#65533;-&#65533;&#65533;Q&#65533;+&#65533; &#65533;&#65533;&#65533;3RJC*P0H&#65533;RC&&#65533;&#65533;'&#65533;A&#65533;&#65533;&#65533;@4&#65533;&#65533;&#65533;N8&#65533;&#65533; &#65533;"&#65533;&#65533;&#65533;E&#65533;&#65533;HE&#65533;7&#65533;&#65533;&#65533;8&#65533;&#65533;7&#65533;'"aPDN&#65533;	&#65533;&#65533;&#65533;&#65533;)p&#65533;l\4s`&#65533;&#65533;&#65533;)XBB]&#65533;&#65533;L&#65533;	KDT &=&#65533;&#65533;e&#1178;&#65533;&#740;&#65533;" &#65533; &#65533;&#65533;&#65533;!]&#65533;x&#65533;&#65533;B4'H&#65533;)b&#65533;&#65533;p&#65533;F&#65533;&#65533;O&#65533;&#65533;&#65533;&#65533;J&#65533;N~b+&#65533;&#65533;hk&#65533;"&#65533;Ld&#65533;H&#65533;?&#65533;@&#65533;&#65533;&#65533;Q&#65533;p&#65533;1M&#65533;&#65533;p&#451;(@@Nc&#65533;&#65533;&#65533;bF&#65533;&#65533;&#65533;&#1613;pv&#65533;&#65533;&#65533;'!&#65533;mnsd&#65533;2[&#65533;&#65533;&#65533; D&#65533;&#65533;&#65533;&#65533;&#65533;R&#65533;!&#65533;&#65533;&#65533;&#65533;&#65533;&#1089;&#65533;&#65533;O&#65533;&#65533;&#65533;B4 b&#1586;&#65533;&#417;&#65533;&#65533;&#65533;&#65533;&#65533;j&#65533;&#65533;&#65533;&&#65533;/J,&#65533;	&#65533;&#65533;&#65533;H&#65533;1&#65533;&#65533;@5&#65533;M&#65533;&#65533;s&#65533;3&#65533;12&#65533;a&#65533;&#65533;tM&#65533;4&#1772;&#65533;&#65533;&#65533;&#65533;&#428;&#65533;<eRT&#65533;!
$&#65533;&#65533;&#65533;G#&#65533;&#65533;,&#65533;x&#65533;&#65533;&#65533;&#65533;&#65533;&#65533;T:&#65533;h&#65533;D&#65533;^&#65533;0vu&#65533;&#65533;&#65533;&#65533;A2/&#65533;&#65533;/&#65533;V;&#65533;&#65533;&#65533;}&#65533;*&#65533;&#65533;Ld&#65533;|&#65533;&#65533;L&#65533;&#65533;&#65533;&#1984;&#65533;1  &#65533;2<&#65533; f0:|&#65533; &#65533; w&#65533;A&#65533;i&&#65533;=ga &#65533;&#65533;&#65533;"Q&#65533;_A;N&#65533;&#65533;&#65533;9&#65533;#&#65533;F&#65533;&#65533;$&#65533;C&#65533;&#65533; p1&#65533;&#65533;&#65533;&#65533;u.&#65533;&#65533;&#65533;rvs"&#65533;&#65533;&#65533;5&#65533;A
&#65533;&#65533;0K&#65533;&#65533;:&#65533;&#65533;?&#65533;&#65533;@>&#65533;`&#65533;N;&#65533;&#65533;*" &#65533;p&#65533;&#65533;&#1320;&#65533;&#65533;&#65533;  vN&#65533;&p&#65533;M&#65533;
&#65533;&#65533;KT <&#65533;Q&#65533;&#65533;&#65533;&#65533;&#65533;(v&#65533;&#65533;&#65533;&#65533;D(&#65533; Tj	&#65533;Lu p&#65533;.A&#65533; #&#65533;&#65533;G&#65533;&#65533;A+G&#65533;L6?5&#65533;&#65533;4&#65533;Q&#65533;&#65533;V&#65533;&#65533;v4&#65533;&#65533;O UC&#65533;&#65533;&#65533;&#1729;&#65533;!w&#65533;m&#65533;v.O&&#65533; &#65533;"&#65533;&#65533;ANo&#65533;4&#65533;WI&#65533;&#65533;Mu&#65533;&#65533;&#65533;{&#65533;
&#65533;&#65533; p&#65533;-&#65533;&#65533;&#65533;XP&#65533;&#65533;&#65533;&#65533;&#65533;&#65533;V&#65533;&#65533;&#65533;\&#65533;%A&#65533;&#65533;&#65533;&#65533;U&#986;&#65533;Q&#65533;&#65533;PE&&N&#65533;&#65533;N&#65533;&#65533;4&>Zb&#65533;3&#65533;&#65533;&#65533;F&#65533;$&#65533;&#65533;&#65533;&#65533;&#65533;.&#65533;&#65533;1&#65533;&#65533;&#65533;n&#65533;7&#65533;,\B&#65533;K&#1314;@2&#65533;/&#65533;o&#65533;hB2&#65533;{R$&#65533;&#65533;&#65533;"A&#65533;&#65533;v&#65533;KG2&#65533;&#65533;?Vq&#65533;l&#137;&#65533;&#65533;@&#65533;g#$%(&#65533;I&#65533;Lc&#65533;&#65533;&#65533;`&#65533;@&#65533;&#65533;l&#65533;*&#65533;&#65533;&#552;|&#65533;+&#65533;&#65533;x&#65533;5&#65533;HIv&#65533;i&#65533;&#65533;&#65533;&#65533;&#65533;&#65533;XvP&#65533;&#65533;&#1467;&#65533;&#65533;&#528;v&#65533;G&#65533;&#65533;bK&#65533;&#65533;&#65533;j&#65533;&#65533;PC&#65533;uQ&#65533;X&#65533;&#65533;&#65533;&#65533;&#65533;&#65533;&#65533;&#65533;U,&#65533;&#65533;&#65533;&#65533;EB`G&#65533;&#65533;&#65533;&#65533;4<0&#65533;	x&#65533;&#65533;!&#65533; ( &#65533;&#65533;&#65533;&#65533; &#65533;4 &#65533; &#65533;G&#65533;&#65533;)&#65533;&#65533;&#65533; &#65533;&#65533;2&#65533;&#65533;&#65533;&#65533;&#65533;+y&#65533;/&#65533;&#65533;&#65533;{1q4xp&#65533;P&#65533;&#65533;&#65533;Qs%&#65533;!i&#65533;>&#65533;&#65533;3r6S&#65533;&#65533;7&#65533;rQ]&#65533;&#65533;U&#65533;V&#65533;&#65533;V:&#65533;`D&#65533;m5&#65533;u
.X0&#65533;2(&#65533;p dq6&#65533;7&#65533;&#65533;Iy#%/&#65533;rF3&#65533;&#65533;n&#65533;B`	P AKv&#65533;&#65533;d&#65533;!&#65533;&#65533;PM&#65533;cEY&#65533;!&#65533;: &#65533; fp&#65533;&pvVg&#65533;&#727;6&#65533;&#65533;Xat!&#1776;1&#65533;t&#65533;S&#65533;~&#65533;V&#65533;&#65533;M3&#65533;$&#65533;&#65533;&#65533;^A&26N&#65533;$bx&#65533;&#65533;8I&#65533;&#1288;&#65533;&#65533;&#65533;aP(e&#65533;&#65533;&#65533;Zp
&#65533;&#65533;&#65533; sQ1 Ot&#1728;BQ{&#278;z&#65533;&#65533;b&#65533;&#65533;?&#65533;(&#65533;b&#65533;y&#65533;0&#65533;&#65533;rC S&#65533;&#65533;&#65533;&#65533;(&#65533;&#65533;}&#65533;&#65533;D&#65533;&#65533;&#65533;;&#568;&#65533;&#65533;&#65533;&#65533;v&#65533;&#65533;Hl&#65533;(lFQy&#65533;&#65533;V&#65533;&#65533;b-6lFAX&#65533;%F&#65533;&#65533;&#65533;;q;&#65533;&#65533;we&#65533;B-&#65533;&#65533;5&#65533;`s2]&#65533;59"4&#65533;r{&#65533;Qe&#65533;`B&#65533; BPB&#65533;&#65533;!m!~a&#65533;	 &#65533;r&#65533;0e4[&#65533;> )&#65533;!XF)P	P&#65533;&#65533;\&#65533;&#65533;&#65533;&#65533;Ep
&#65533;/;&#65533;3&#65533;2:&#786;&#65533;&#65533;&#65533;&#65533;`G&#65533;&#65533;&#65533;
&#65533;C4&#65533;/ &#65533;e&#65533;&#65533;p}co&#65533;PH&#65533;2&#65533;&#65533;DQN&#65533;GP)%&#65533;;Py&#65533;&#65533;&Txie&#65533;H&#65533;p&#65533;EI&#65533;S|ss?&#65533;&#65533;&#65533;&#65533;{&#65533;ak&#65533;R&#65533;&#65533;@&#65533;&#65533;&#65533;&#65533;hT&#65533;v	&#65533;G#V&#65533;q&#65533;_&#65533;&#65533;P7&#65533;-&#65533;&#65533;*&#65533;&#65533;3]&#65533;^@ &#65533;&#65533;AF ]@1PM!:&#65533;%&#65533;3#35&#65533;&#65533;I&#65533;&#65533;1N&#65533;(&)&#65533;EV&#65533;E&#65533;0tU&#65533;`LdO,#Ov&#65533;mQ&#65533;F%&#65533;&#65533;XV0&#65533;&#65533;C  &#65533; (<`&#112513;&#65533;;1Y'`\&#65533;wbK) l&#65533;H&#65533;&#65533;9&#65533;&#65533;&#65533;&#65533;-&#65533;&#65533;A*vC&&#65533;&#65533;1&#65533;&#65533;&#65533;&#65533;V&#65533;&#65533;&#65533;&#65533;q6IC}&#1287;c&#65533;&#65533;c:&#65533;c&#65533;S>&#65533;c>7&#65533;&#65533;K&#65533;&#65533;&#65533;7&#65533;W&#65533;&#65533;6&#65533;IlC&#65533;&#65533;&#65533;&#65533;B?jH,&#65533;&#65533;&#65533;'&#65533;&#65533;h&#65533;&#65533;l&#65533;&#65533;&#65533;&#65533;&#65533;{&#65533;'&#65533;&#65533;.LH&#65533;&#65533;!&#65533;)`!&#65533;bAx&#65533;&#65533;&#65533;&#65533;
e&#65533;&#65533;q&#65533;&#65533;q&#65533;&#65533;&#65533;@&#65533;&#65533;Io&#65533;&#65533;>&#65533;&#65533;&#65533;H&#65533;&#65533;G&#65533;aorohT&#65533;=&#65533; x&#65533;>&#65533;DBNY&#65533;&#65533;f^&#65533;!&#65533;Ej&#65533;0&#65533;&#65533;&#65533;Q.&#65533;D!X'PH&#65533;&#65533;&#65533;go&#65533;&#65533;)&#65533;&#65533;&#65533;7aR&5+7`,&#65533;&#1125;&#416;:&#65533;4&#1750;K&#65533;~&#65533;&#65533;&#65533;&#65533;
&#65533;&#65533;&#65533;&#65533;&#65533;!&#65533;9&#65533;3&#65533;T&#65533;&#65533;B&#65533;5MQN&#65533;&#65533;&#65533;R=&#65533;&#65533;?&#65533;;rtB&#65533;v~&#65533;&#65533;&#65533;&#65533;r&#65533;&#65533;0a&#65533;P&#65533;#&#65533;L*&#65533;20 &#65533;-&#65533; rae&#65533;`&#65533;&#65533;as&#65533;l l&#65533;&#65533;&#65533;H&#65533;_&#65533;&#65533;i x0r
&#65533;
&#65533;&#65533;)&#65533;z&#65533;@}&#65533;&#65533;&#65533;/  &#65533;&#1039;&#65533;&#65533;&#65533;&#1421;;&#65533;&#65533;05&#65533;5&#65533;TAFJ:&#65533;5&#65533;V7&#65533;:@ Ls|&#65533;&#65533;,&#65533;&#65533;&#65533;&#65533;r|-&#65533;&#65533;,&#754;5&#65533;&#65533;|Bp
&#65533;&#65533;&#65533;h&#65533;0J&#1746;&#65533;&#740;C&#65533;=&#65533;|&#65533;&#65533;6&#65533;&#65533;&#65533;&#65533;&#65533;Zns?&#65533;JP+&#65533;&#65533;&#65533;&#65533;&#65533;&#65533;Pl&#65533;"_&&#65533;&#65533;|f	1&#65533;&#65533;&#65533;&#65533;&#65533;'&#65533;&#65533;&Q&#12893;&#65533;&#65533;&#65533;&#65533;&#65533;&#65533;&#65533;&#65533;&#65533;&#65533;&#65533;&#65533; &#65533;9&#1173;&#65533;&#65533;&#65533;&#65533;<s&#65533;&#65533;%4<&#65533;3~&#65533;J&#65533;!l&#65533;V&#65533;&#65533;$&#65533;&#65533;p5&#65533;&#1123;&#65533;n*&#65533;&#65533;3o&#65533;V&#65533;&#65533;&#65533;#^$` &#65533;1&#65533;qBC&#65533;TQ&#65533;6*9&#65533;&#65533;&#65533;P`e&#65533;	&#65533;&#65533;9&#65533;91&#65533;>&#65533;{aU&#65533;&#65533; &#65533;@ 8&#65533;('(M&#65533;~/
&#65533;:&#65533;~&#65533;r&#65533;9 &#65533;&#65533;&#65533;&#65533;P)Tx&#65533;&#65533;cM&#65533;;8=T!&#65533;S&#65533;3&#65533;&#65533;&#65533;&#65533;+&#65533;&#7796;Bu&#65533;&#65533;/&#65533;~&#65533;U&#65533;0&#65533;Q%U&#65533;Xt&#65533;C&#65533;	b&#171;YpE&#65533;m &#65533;&#65533;&#65533;&#65533;&#65533;m&#65533;&#65533;&#65533;h&#65533;bP&#65533;&#65533;&#65533;&#65533;&#65533;&#65533; &#65533;Z)&#65533;&#65533;&#65533;	5Q&#65533;&#65533;f1&#65533;&#65533;J&#65533;00&#65533;*(yV&#65533;&#65533;2 l'&#65533;&#65533;&#65533;&&#65533;&#65533;&#65533; cH"&#65533;&#65533;&#65533;&#65533;p}0`&#65533;	}&#65533;l &#65533;&#65533;&#65533;  &#65533;&#65533;0 k&#65533;Aa&#65533;k&#65533;6`K&#65533;60dP&#65533;V\2&#65533;&#65533;&#65533;p&#65533;&#65533;&#1616;&#65533;&#65533;_,&#65533;&#65533;`b\aZv|&#65533;&#65533;&#65533;D}&#65533;&#65533;&#65533;0Pais.&#1415;&#65533;&#65533;&#65533;&#1987;&#65533;&#65533;&#65533;&#65533;|&#65533;|&#65533;f@A*q&#65533;k&#65533;&<&#65533;&#65533;	&#65533;q&#65533;&#65533;&#65533; &#65533;`s 4&#65533;
&#65533;6&#65533;u&#65533;&#65533;v&#65533;D&#65533;F*&#65533;&#65533;&#65533;*&#65533;&#65533;&#65533;*&#1141;a1C&#65533;%&#65533;H&#65533;&#1010;&#65533;&#65533;&#65533;]&#65533;>s[5&#65533;?&#65533;bL&#65533;$M&#623;&#65533;&#775;&#65533;&#65533;"%&#65533;a^&#65533;&#65533;&#65533;&#65533;x&#65533;&#65533;1&#65533;s_&#65533;
&#65533;&#1033;&#65533;&#65533;&#65533;&#65533;+Al&#65533;&#65533;zvp_2&#65533;>vCp&#65533;&#65533;?&#65533;C&#65533;&#65533;c6&#65533;&#65533;&#65533;&#65533;&#65533;q&#65533;&#65533;< &#65533;&#65533;&#65533;	&#65533;0	 uY&#65533;&#65533; P&#65533;&#65533;)'&#65533;P&#65533;&#65533;KL&#65533;&#65533;mS0p&#65533;&#65533;+(!&#65533;1&#65533;%C&#65533;&#65533;&#65533;&#65533;&#65533;r5&#65533;!&#65533;;&#516;&#65533;&#65533;br$&#531;5CMT7&#65533;3&#65533;]::&#65533;&#65533;&#65533;&#65533;!&#65533;&#65533;Y&#65533;&#65533;<&#65533;c&#65533;QH&#65533;!x&#65533;&#1132;&#65533;&#65533;&#65533;&#65533;&#65533;=&#65533; &#65533;p&#65533;0L&#65533;F&#65533;&#65533;pT&#65533;&#65533;8p#2&#65533;)&#65533;t&#65533;&#65533;&#1031;&#65533;yv&#65533;}J&#65533;&#65533;&#65533;;J]`&#65533;S%&#65533;&#65533;_&#65533;j&#65533;>0&#65533;&#65533;&#65533;&#65533;&#65533;&#65533;&#65533;&#65533;P	6p&#65533;&#65533;F	%p  a&#65533; &#65533;P&#65533;&#65533;&#65533;&#65533;&#287; &#65533;&#65533;d&#65533;&#65533;Q&#65533;Fl-`&#65533;&#65533;&#65533;&#65533;P&#65533;&#65533; &#65533; <&#65533;c&#65533;m& U&#65533;&#65533;5&&#502;&#65533;&#65533;2&#65533;@&#65533;pB(/B@ C&#65533;&#65533;&#65533;&#65533;|l&#65533;&#65533;&#65533;#&#65533;&#65533;U&#65533;&#65533;h &#65533;#-&#65533;r&#65533;&#65533;&#65533;;&#65533;R&#65533;1&#65533;&#520;`Uq&#65533;V&#65533;&#65533;Kp&#65533;&#65533;&#65533;&#65533;&#65533;&#65533;&#65533;|IA9IA&#65533;XK1&#65533;S3&#65533;[&#65533;&#65533;1dj&#65533;3Z&#65533;s&#65533;HG&#65533;&#65533;x&#65533;nW&#65533;&#65533;QS5b7x&#65533;@&#65533;Q&#65533;$&#65533;G!&#65533;C&#65533;X1'D&#11265;&#65533;]&#65533;&#65533;,n^&#65533;&#65533; &#65533;&#65533;&#65533;&#65533; &#65533;&#65533;P&#65533;Q&#65533;A	h&#65533;&#65533;&#65533;x&#65533;&#65533;&#65533;Z&#65533;&#65533;*&#65533;"8&#65533;'+&#65533;47&#65533;&#65533;e
2&#65533;-&#65533;&#65533;p&#65533;&#869; &#65533;&#65533;&#65533;N&#65533;&#65533;M]&#65533;&#65533;&#65533;&#65533;&#65533;  T&#65533;&#65533;&#65533;RU&#65533;$P
&#65533;&#65533;&#65533;&#65533;&#65533;%4&#65533;&#65533;&#65533;&#65533;
M^&#65533;hM&#65533;R&#65533;Ao&#65533;&#65533;&#65533;&#65533;x&#65533;&#65533;N0&#65533;&#65533;&#65533;&&#65533;p$
&#65533;&#65533;&#65533;0&#65533;&#65533;`+`&#65533;&#65533;`&#65533;Z&#65533;k&#65533;L&#65533;}&#65533;&#65533;&#65533;&#65533;k&#65533;&#65533; A&#65533;&#65533;&#65533;H&#65533;n&#65533;p&#65533;&#65533; %&#65533;w&#267; &#65533;
&#65533;PpJ&#65533;&#7759;&#65533;%4'0l&#65533;&#65533;&#65533;15&#65533;&#65533;M&#65533;&#65533;&#65533;P&#65533;7&#65533;'&#65533;2?q:`f@5kn&#65533;
&#65533;Pe	&#65533;-&#65533;4p&#65533;NQ&#65533;-&#269;P&#65533;N&#65533;"&#65533;0 6&#65533;&#65533;`&#65533;&#65533;&#65533;&#65533;&#65533;*S&#65533;Q&#65533;,&#65533;&#1713;}&#1783;-D&#65533;-&&#65533;2U&#65533;&#65533;&#65533;`&#65533;u=&#65533;@ > &#65533;-&#65533;&#65533;%&#65533;y&#65533;c	&#65533;&#65533;\P_8` \P&#65533;&#65533;2(\F &#65533;s &#65533; l&#65533;-&#65533;&#65533;&#65533;&#65533;B@Y&#65533;&#65533;&#65533;B&#65533;&#65533;inp&#65533;&#65533;&#65533;q&#65533;[&#65533;&#65533; &#65533;&#65533;&#65533;U?&#65533; }&#65533;&#65533;&#65533;|t/2i4T&#65533;4&#528;&#65533;&#65533;&#65533;&#65533;&#65533;&#65533;&#164;&#65533;/&#65533;\13&#65533;&#8811;&#65533;,.&#65533;&#65533;CR&#65533;&#1020;&#65533;Dq&#65533;&#65533;&#65533;&#65533;&#65533;K&#65533;=EJ(&#65533;&#65533;N&#65533;&#65533;&#65533;&#65533;[&#65533;&#65533;&#65533;&#65533;8&#65533;&#65533;.&#65533;!&#65533;BhZk&#65533;&#65533; r&#65533;&#65533;&#65533;_&#65533;&#65533;/&#65533;&#65533;&#65533;&#65533;T8&#65533;&#65533;M&#65533;y;&#65533;&#65533;5&#65533;&#65533;%&#65533;_&#65533;!&#65533;&#65533;X&#65533;&#65533;W&#65533; v&#65533;&#65533;JG0o&#65533;&#65533;s	!&#65533;&#65533;$&#65533;N&#65533;zb
6I&#65533;&#65533;>&#65533;	&#65533;&#65533;&#65533;/3&#65533;&#65533;&#65533;&#65533;j&#65533;&#65533;v&#65533;~&#65533;&#65533;z&#65533;@I4&#65533;ol&#65533;# &#65533;&#65533;o&#65533;w&#65533;&#65533;&#65533;J&#65533;+&#65533;X&#65533;F&#65533;6&#65533;$&#65533;G.&#65533;&#65533;&#65533;G &#65533;
':&#65533;&#65533;&#65533;&#65533;&#65533;	'P(&#65533;&#65533;&#65533;&#447;&#65533;Z&#65533;&#65533;B&#65533;&#65533;G&#65533;&#65533;&#65533;a&#65533;&#65533;&#65533;],&#65533;&#65533;{T&#708;&#65533;Ewn&#65533;&#65533;&#65533;_-
B&#65533;#&#65533;C&#895;@
&#65533;8&#65533;&#65533;OQK&#65533;&#65533;P&#65533;&#6210;&#65533;*l&#65533;&#65533;&#1121;Cci&#65533;K&#65533;&#65533;&#65533;&#65533;&#65533;&#65533;h&#65533;&#65533;N6&#65533;&#65533;`&#65533;&#340;&#879;&#65533;l&#65533;M&#65533;&#594;&#65533;&#65533;_&#136;+&#802;:
&#65533;<C&#65533;&#65533;B&#65533;&#65533;<&#65533;"&#65533;&#65533;&#65533;	&#65533;&#65533;&#65533;(&#65533;&#65533;28&#65533;8`&#65533;EV&#65533;&#65533;&#65533;c,&#65533;&#65533;ol&#65533;&#65533;2&#65533;&#65533;?&#65533;g
?&#65533;&#65533;&#65533;q&#65533;&#65533;&#65533;b&#65533;\&#65533;<&#65533;&#65533;?&#65533;&#65533;n&#65533;gG&#65533;&#65533;&#65533;c&#65533;=Q&#65533;&#517;?N&#65533;&#65533;&#65533;&#20849;G&#65533;&#65533;&#65533;&#65533;&#65533;&#65533;/p&#65533; &#65533;o&#65533;&#65533;&#65533;&#65533;&#65533;&#65533;G&#65533;A&#65533;h\&#65533;&#65533;Z0&#65533;&#65533;&#65533;S&#65533;=&#65533;	p&#65533;ij&#65533;&#65533;
S&#65533;&#65533;$a&#65533;I&#65533;p&#65533;2&#65533;/&#65533;?&#65533;c&#65533;A&#65533;&#65533;&#65533;&#65533;|&#65533;&#65533;&#65533;&#65533;EG&#65533;&#65533;&#65533;&#65533;0&#65533;&#65533;&#65533;|&#65533;&#65533;A&#65533;!&#65533;&#65533;f&#65533;X&#65533;&#65533;&#65533;2&&#65533;&#65533;&#65533;&#65533;&#65533;&#65533;"&#65533;`&#65533;sL2&#65533;4&#65533;L4&#65533;TsM6&#65533;t&#65533;M8&#65533;&#65533;&#1208;&#65533;&#65533;9&#65533;&#65533;x&#65533;v|C&#65533;A &#65533;&#65533;&#65533;<&#65533;&#65533;A!<|&#65533;&#65533;&#65533;<@I&#65533;&#65533;"%&#65533;&#65533;QBm&#65533;Q&#65533;5&#65533;&#65533;M&#65533;&#65533;&#65533;&#65533;&#65533;,T&#65533;@&#65533;&#65533;E&#65533;%&#65533;&#65533;&#65533;&#65533;Z=4&#65533;&#65533;&#65533;&#65533;,&#65533;&#1077;&#65533; &#65533;&#65533;!#B&#65533;&#65533;9&#65533;&#800;&#1521;2p&#65533;B&#65533;&#65533;&#65533;1%&#65533;&#1177;&#65533;&#65533;V&#65533;b&#65533;&#65533;v[99&#65533;&#65533;&#65533;&#65533;&#65533;	&#65533;&#65533;&#65533;G&#65533;&#65533;&#65533;p&#65533;!!&#65533;&#65533;&#65533;&#65533;
&#65533;&#65533;`I!&#65533;&#65533;c&#65533;@#&#65533;&#65533;&#65533;b$&#65533;*&#65533;&#65533;&#65533;&#65533;dZ& &#65533;@&#65533;TpR&#65533;b&#65533;,&#65533;&#65533;&#65533;&#65533;&#65533;*5	&#265;0&#65533;&#65533;&#65533;&#65533;D&#65533;&#65533;z9	J(&#65533;&#65533;O&#65533;&#65533;d&#65533;"P&#516;&#65533;P&#65533;&#65533;&#65533;&#65533;&#65533;.&#65533;&#65533;FDD&#65533;&#65533;:&#65533;&#65533;&#65533;&#65533;iD&#65533;1&#65533;&#65533;&&#65533;&&#65533; Lt`3cH&#65533;&#65533;&#65533;:&#65533; 4&#65533;:@&#65533;&#65533;&#65533;@&#65533;hNP&#272;9&#65533;PBO,i&#65533;0#&#65533;&#65533;*&#65533;&#65533;&#65533;PH&#65533;
&#65533;&#65533;	%&#65533;m&#65533;*&#65533;&#65533;-&#65533;&#65533;&#65533;&#65533;&#772;&#65533;&#65533;&#65533;&#65533;s&#65533;&#65533;8&#65533;&#65533;&#65533;&#65533;G&#65533;&#65533;&#65533;&#65533;&#65533;&#65533;&#65533;&#65533;&#524;}&#65533;&#65533;&#65533;&#65533;&#65533;&#1496;&#65533;&#65533;&#129;&#65533;&#65533;FTHC&#65533;e$&#65533;&#65533;&#65533;Z&#65533;&#65533;&#65533;.x&#65533;&#1876;&#65533;&#410;f&#65533;htI@&#65533;&#65533;&#433;Js	a&#65533;&#1494;&#65533;|&#65533;&#65533;.&#2004;&#65533;^&#65533;&#65533;&#65533;&#65533;&#65533;^{G^&#65533;<&#1038;&#65533;e&#65533;)$)@&#65533;%&#65533;J!&#65533;(rn&#65533;&#65533;`&#65533;&#65533;S<&#65533;h&#65533;	&#65533;&#65533;&#402;&#65533;'&#65533; ]&#65533;V=&#65533;&#65533;A&#65533;P&#65533;#|&#65533;2&#65533;EH&#65533;&#65533;TKJ&#65533;&#65533;&#404;
&#65533;&#65533;p,.&#65533;&#65533;&#65533;8u&#65533;O&#65533;&#65533;&#65533;JT-&#65533;&#65533;&#65533;&#65533;>&#65533;3&#65533;6&#65533;&#65533;?&#65533;&#65533; ?&#65533;&#65533;&#65533;dP&#65533;3TAO2&#65533;]&#65533;&#65533;&#65533; &#65533;&#1447;B&#1048;\&#65533;&#65533;&#65533;{	&#65533;&#65533;Z&#65533;)( &#65533;:&#1672;&d&#65533;&#65533;X&#65533;:&#1457;~ e&#65533;	qL~&#65533;&#65533;deK
&#65533;&#65533;&#65533;P&#65533;&#65533;<&#65533;&#65533;FP&#65533;&#65533;@&#65533;&#65533;B*)&#65533;M&#65533;I&#65533;0&#65533;;&#65533;8@&#65533;&#65533;Y&#65533;&#65533;7>`dV&#65533;&#65533;?J&#65533;=&#65533; &#65533;/&#65533;&#65533;4&#65533;a
&#65533;&#65533;&4r&#65533;&#65533;#j&#65533;&#65533;&#65533;$&#65533;+z&#65533;r&#65533;&#65533;fhA"J &#65533;w@3&#65533;&#65533;$'&#65533;q&#65533;$&#65533;&#65533;&#65533;&#65533;GZ&#65533;>&#65533;&#65533;-&#65533;&#65533;&#65533;&#65533;T(dg8&#65533;&#65533;&#65533;;&#65533;iT&#65533;C&#1040;V&#65533;z&#65533;e,&#65533;T&#65533;;&#65533;y&#65533;&#65533;&#65533;nDG+&#65533;xMH2&#65533;&#65533;1^&#65533;
&#65533;	~&#65533;&#65533;?&#65533;&#65533;&#65533;&#65533;A&#65533;p@&#65533;@V!A j))&#65533;!+&#65533;&#65533;&#65533;?&#65533;&#65533;R&#65533;p q` &#65533;/&#65533; &#65533;&#65533;pPL&#65533;Q&#65533;@w:&#65533;&#65533;jd&#1154; :7&#1646;Lz&#65533;~&#65533;;&#608;?V&#65533;&#65533;?x&#65533;"]&#65533;`	&#65533;&#65533;}&#65533;&#65533;U&#65533;&#65533;?$8_W&#65533;e&#65533;h&#65533;&#65533;Lo;&#65533;E-&#65533;V&#65533;&#65533;!<
&#65533;&#65533;&#65533;$&#65533;&#65533;&#65533;q&#1354;&#65533;&#65533;&#65533;&#65533;&#65533;&#65533;&#65533;x&#65533;?&#65533;"&#65533;&#65533;?Bx&#65533;?&#65533;&#65533;b$`&#65533;&#65533;e
CyY&#65533;fV&#65533;&#65533;u&#65533;&J1&#65533;&#65533;
X&#65533;h&#65533;&#65533;&#65533;h&#65533;T&#65533;P&#65533;bd&#65533;?T8&#65533;&#65533;!iU&#65533;&#65533;&#65533;6d&#65533;&#710;9l&#65533;&#65533;&#65533;f&#65533;&#65533;&#65533;D!&#65533;&#65533;&#65533;]A&#65533;(&#416;
&#65533;9&#65533;|d&#65533;E&#65533;&#65533;
0&#65533;F&#65533;&#65533;&#65533;&#65533;&#65533;&#65533;*!&#65533;&#65533;o&#65533;&#65533; h`,|4&#65533;&#65533;;&#65533;&#65533;&#65533;&#65533;2&#65533;,1&#65533;&#65533;X&#65533;7&#65533;&#65533;X&#65533;3pV&#65533;o&#65533;&#65533;M$yA&#65533;&#65533;7&#65533;&#65533;F(I&#65533; &#65533;7&#65533;P&#65533;
B&#65533;2&#65533;7<&#65533;&#65533;&#65533;&#65533;&#65533;2si&#65533;&#65533; Oe]zO&#65533;&#65533;p[G&#65533;a&#65533;xF_&#65533;<Q&#1319;&#65533;&#65533;&#65533;r,&#65533;&#65533;&#65533;&#65533;g(w|&#65533;R'&#65533;&#65533;;B&#65533;&#65533;&#65533;&#65533;fp&#65533;A&#65533;&#65533; y&#65533;%&#65533;HB6&#65533;!&#65533;&#65533;5b&#65533;h&#65533;&D&#65533;&#65533;&#65533;&#65533;s&#65533;H&#65533;?&#65533;&#65533;
&#65533;&#65533;`&#65533;&#65533;&#65533;&#65533;&#65533;3+d&#65533;2:0a+7&#65533;&#65533;0&#65533;n&#1246;&#65533;l&#65533;&#65533;&#65533;:&#1025;&#65533;&#65533;4<&#65533;aR&#65533;UQu&#65533;`u +&#65533; &#65533;;!&#65533;C&#65533;2&#65533;&#65533;"q&#65533;\&#65533;>&#65533;% .&#65533;
&#65533;@l&#65533;&#65533;%&#65533;d&#65533;K&#65533;&#65533;R&#65533;\+&#65533;&#65533;&#65533;&#65533;&#65533;!&#740;&#1293;&#65533;&#65533;(&#65533;]'&#65533;S&#65533;&#65533;7&#65533;&#65533;&#65533;^&#65533;&#65533;&#65533;>c5&#65533;s&#65533;j&#65533;&#65533;&#65533;&#65533;@zP&#65533;z&#65533;&#1805;&#65533;&#65533;&#974;&#65533;&#65533;O` &#248;&#65533;&#65533;&#65533;7&#65533;&#65533;&#65533;&#65533;[&#65533;<!
'&#65533;&#65533;%&#65533;0&#65533;?&#65533;&#835;&#65533; &#65533;m0V&#65533;&#65533;`&#65533;&#65533;&#65533;`IL,&#65533;&#65533;p&#65533;&#65533;&#65533;P@>&#65533;9&#65533;&#65533; &#65533;#|aL `&#65533;oN&#65533;&#65533;f\&#65533;&#32310;&#1184;`&#784;T70.&#1275;&#65533;&#65533;&#65533;(&#65533;&#65533;K`T^n&#599;X&#65533;A~Ys&#65533;&#65533;&#65533;&#65533;&#65533;A&#65533;&#65533;&#65533;4 &#65533;q&#65533;+&#65533;*&#65533;Z&#65533;&#65533;&#65533;/R#W\&#65533;&#65533;ch&#335;&#65533;w, &#65533;c&#65533;^;&#65533;Q&#65533;u;&#65533;&#65533;^&#65533;Y&#65533;&#65533;&#65533;9&#1552;&#65533;+&#65533;&#65533;0Gx&#65533;&#65533;&#65533;&#65533;&#65533;gj&#65533;F7&#65533;&#65533;&#65533;&#12487;S#P&#65533;&#65533;7&#65533;&#65533;R)&#65533;&#65533;u&#65533;+&#65533;8NT&#65533;&#65533; &#743;-4&#65533;*!T&#65533;&#65533;1&#65533;&#65533;H&#65533;`&#65533;}&#65533;&#65533;)j&#65533;&&#65533;&#65533;\&#65533;B}&#65533;T8&#65533;&#65533;~&#65533;&#65533;&#65533;&#65533;&#65533;&#65533;?&#65533;&#65533;&#27377;&#65533;&#65533;&#65533;&#65533;&#65533;&#65533;C&#65533;&#65533;&#65533;d&#65533;&#65533;2P3&#65533;&#65533;kqM&#65533;&#65533;a&#65533;L&#65533;&#65533; &#65533;'&#65533;n&#65533;&#65533;y&#65533;&#65533;!&#65533;(F&#65533;&#65533;&#65533;&	L&#65533;3!&#65533;a tX&#65533;!&#65533;&#65533;[&#65533;7x&#65533;~2t&#65533;x&#65533;&#65533;&#65533;
V&#65533;&#65533;P&#65533;!p K(&#65533;&#65533;&#65533;&#65533;4&#65533;&#65533;&#65533;(p)&#65533;&#65533;&#65533;Q&#65533;&#65533;&#65533;p5&#65533;R&#65533;&#65533;&#65533;P&#65533;p,' &#65533;:&#65533;&#65533;YS&#65533;&#65533;Y&#65533;58I&#65533;P&#65533;&#65533;&#65533;&#65533;(A&#65533;8&#65533;&#65533;&#65533;6+I&#65533;&#65533; &#65533;&#65533;86 &#65533;Y&#65533;g&#65533;!&#65533;p&#65533;&#65533;&#65533;&#65533; P&#65533;:	wH+&#778;0&#516;0&#65533;&#65533;W&#65533;7&#65533;2&#65533;O&#65533;n0&#65533;&#65533;Ox&#65533;&#65533;L&#65533;&#65533;7PC&#65533;+&#65533;&#65533;&#65533;1&#65533;R&#65533;7&#65533;&#65533;|c&#65533;A&#65533; *&#65533;&#65533;&#65533;&#65533;&#65533;&#65533;$i,(i&#65533;y&#65533;&#65533;QP_&#1746;&#65533;?x&#65533;N 3&#65533;&#65533;DN&#65533;&#270;&#65533;&#65533;&#65533; &#65533;P&#65533;)R R&#65533;&#65533;U&#65533;&#65533;&#65533;&#65533;9y&#65533;&#65533;B&#65533;&#65533;&#65533;&#65533;$:E&#65533;&#65533;&#65533;0&#65533; Y:R&#65533;=&#65533;&#65533;,&#65533;#&#65533; 	&#65533;"0Rj&#65533;@&#65533;&#65533;:&#65533;s#&#65533;R:R&#65533;&#65533;&#434;;/&#65533;P&#65533;&#65533;P&#65533;x&#65533;&#65533;C&#65533;1a&#65533;-1&#65533;&#65533;&#65533;5&#65533;&#65533;O&#65533;&#65533;&#1984;&#65533;C0J&#65533;H0&#65533;&#65533; AP&#65533;p y&#65533;&#65533;&#65533;&#65533;/@&#561; &#65533;Cp&#65533;C(&#65533;&#65533;&#65533;&#65533;C)&#65533;C&#65533;&#65533;&#65533;G&#1240;&#65533;&#65533;&#65533;D&#65533;S	&#65533;h&#65533;&#65533;q&#65533;&#65533;&#65533;-j&#65533;S&#65533;&#65533;.&#65533;!(B&#1562;&#65533;&#65533;;&&#65533;&#65533;>8&#65533;6&#65533;&#65533;&#65533;3L&#65533;&#65533;3&#65533;&#65533;&#65533;&#65533;&#65533;+0&#65533;&#65533;3&#65533;4&#65533;A&#65533;&#65533;&#65533;&#65533;&#65533;:&#65533;t&#65533;<?&#65533; &#65533;q&#1554;58&#65533;fh&#65533;&#65533;&&#65533;,P&&#65533;&#579;z&#65533;7&#65533;
&#65533;&#65533;&#65533;&#65533;&#65533;&#65533;&#65533;&#65533;&#65533;9#&#65533;H@ &#65533;8&#65533;I&#65533;&#65533;s&#65533;&#65533;p&#65533;
&#65533; !hO&#65533; &#1584;&#65533;&#65533;&#65533;&#65533;&#65533;L&#65533;&#65533;&#65533;0&#65533;88 &#65533;'8$&#65533;&#65533;&#65533;&#65533;&#65533;&#49678;&#65533;&#65533;&#65533;&#595;h a+&#65533;S&#65533;&#65533;&#65533;#&#65533;5=&#65533;&#65533;&#65533;&#65533;&#65533;&#65533;H&#65533;#4&#65533;'l	;h8&#65533;&#65533;&#65533;&#65533;&#65533;&#65533;t(&#65533;&#65533;&#1961;&#65533;&#65533;&#65533;&#65533;P&#65533;ap&#65533;L&#65533;&#65533;&#65533;(&#65533;@&#516;L&#65533;?&#65533;ll&#65533;&#65533;&#65533;&#65533;H&#65533;OPO&#65533;&#65533;X&#65533;&#65533;&#65533;_&#65533;&#65533;u&#65533;1&#311;&#65533;i&#65533;&#65533;&#65533;%&#65533;&#65533;P&#65533;C,+&#65533;&#65533;! O&#65533;n881&#65533;&#65533;H&#65533;&#1561;M&#65533;,&#65533;p&#65533;W&#65533;G&#65533;Pm&#46127;0!&#65533;&#65533;:Q&#65533;&#65533;&#65533;<&#65533;&#65533;&#65533;&#65533;Q&#65533;y	&#65533;{9&#65533;&#65533;&#65533;&#65533;a&#65533;9&#65533;&#65533;A&#65533;&#65533;&#65533;&#65533;&#65533;*&#65533;&#65533;&#65533;Q&#65533;&#23693;`&#65533;&#65533;_b&#65533;&#65533;P&#65533;KP	&#65533;!&#2040;&#65533;N&#65533;&#65533;8k&#65533;&#65533;&#65533;&#65533;B&#65533;&#65533;&#65533;#&#65533;&#65533;B8&#65533;f&#65533;q|e&#65533;q&#65533;&#65533;&#65533;&#65533;&#65533;j8iA&#65533;&#65533;j1%&#65533;"&#65533;&#65533;&#65533;P&#187;&#65533;&#65533;&#65533;&#65533;&#65533;	&#65533;&#65533;$&#65533;8&#18492;`&#65533;UP&#65533;T8&#65533;&#65533;3&#65533; I,&#65533;&#65533;&#65533;&#65533;&#65533;&#65533;&#65533;i@&#65533;y/&#65533;&#65533;!.&#65533;&#65533;N)&#65533;&#340;&#1061;&#65533;&#65533;&#65533;&#65533;0&#65533;`A&#65533;&#65533;&#65533;&#65533; &#65533;&#65533;&#65533;(&#761;&#65533;SCC&#65533;\uSB@&#65533;&#65533;7&#1739;0&#65533;@&#65533;&#65533;&#65533;&#65533;&#65533;|H&#689;&#65533;xJ&#65533;&#65533;&#65533;&#65533;=&#65533;&#65533;&#65533;&#65533;&#65533;?lm&#65533;&#65533;\&#65533;&#65533;&#65533;&#65533;&#1539;&#65533;$&#65533;&#13831;t&#65533;&#65533;H@x&#65533;p&#65533;&#65533;,&#707;&#65533;lp&#65533;&#268;X&#65533;&#65533;&#65533;&#65533;&#65533;:&#65533; &#65533;&#65533;&#65533;&#65533;=L&#65533;-&#65533;&#65533;&#65533;N &#65533;&#65533;#=&#65533;L&#65533;P&#65533;&#65533;KP&#65533;:&#65533;)&#65533;&#65533;&#65533; &#65533;&#65533;{P4&#65533;&#65533;'&#65533;a~@@]&#65533;&#65533;(&#65533;&#641;M&#65533;&#65533;&#65533;&#65533;L&#65533;&#2016;&#65533;&#65533;&#65533;KS&#65533;'$&#65533;&#65533;;&#65533;y&#65533;&#65533;q&#65533;&#65533;&#65533;1&#65533;&#65533;&#65533;&#65533;q-P&#65533;&#65533;&#65533;L&#65533;@&#65533;&#65533;&#65533;&#65533;&#65533;8&#65533;&#65533;NK&#65533;&#65533;b-&#65533;=&#65533;w{71&#65533;&#65533;Z&#65533;&#65533;O&#65533;a85&#1317;&#65533;O2&#65533;P.&#65533;&#65533;&#65533;&#65533;&#65533;&#65533;-y&#65533;X0C&#65533;x&#65533;&#65533;x=&#65533;&#65533;&#65533;&#65533;'&#65533;F&#65533;&#65533;&#65533;&#65533;&#65533;&#65533;*=]\&#65533;m\&#65533;&#65533;&#65533;&#1024;&#65533;&#65533;&#65533;&#65533;&#65533;&#65533;&#65533;&#65533;&#65533;&#65533;$E&#65533;:&#65533;k6a&#65533;^r&#65533;&#65533;&#65533;&#65533;+&#2024;&#65533;&#65533;*&#65533;x	&#65533;<&#65533;&#65533;<&#65533;&#65533;&#65533;H1&#65533;B"Q&#65533;%&#65533;&#65533;M&#65533;&#65533;&#65533;&#65533;.&#65533;&#1710;&#65533;XMn&#65533;&#65533;d9;/U^ud//&#65533; &#65533;-G&#65533;&#65533;&#65533;T&#65533;0&#65533;&#65533;@&#65533;&#65533;x&#65533;&#65533;$&#65533;p&#65533;pzt&#65533;&#65533;&#65533;&#1969;&#65533;00&#65533;@_&#65533;&#65533;$&#1984;&#65533;j&#65533;&#65533;&#65533;&#65533;R&#65533;&#65533;\	;&#65533;&#65533;&#65533; &#65533;&#65533;9&#65533;&#65533;&#65533;&#65533;&#65533;7	&#65533;&#65533;&#1224;S &#65533;&#65533;&#65533;7+(&#65533;a&#65533;&#65533;&#65533;Zp&#65533;&#65533;x3&#65533;CK&#65533; &#65533;c&#65533;\&#65533; a&#65533;H&#65533;j&#65533;&#65533;s&#65533;x&#65533;&#65533;Z&#65533;0&#65533;s	&#65533;&#65533;1P&#65533;&#65533;&#65533;&#65533;&#65533;<83&#65533;h&#65533;8&#65533;a&#2008;&#65533;&#65533;J" &#65533;W:8H&#65533;L&#65533;q&#1347;&#65533;&#65533;&#65533; &#65533;&#65533; &#36514;,&#65533;&#65533;&#65533;&#65533;p>  &#65533;!H&#65533;&#65533;&#65533;&#65533;8&#65533;X&#65533; &#65533;&#65533;&#65533;&#65533;&#128;
&#65533;3 &#65533;&#65533;bL!A	{&#65533;9&#65533;&#65533;&#65533;&#65533;&#65533;P&#65533;&#65533;&#65533;&#65533;&#65533;T1&#65533;4&#65533;&#65533;&#65533;&#65533;@.&#65533;&#65533;&#65533;&#65533;,&#65533;ME&#65533;1&#65533;&#65533;&#65533;&#65533;&#65533;3&#65533;"&#65533;&#65533;&#65533;&#65533;&#65533;&#65533;&#65533;&#65533;*&#65533;9E,"&#65533;&#65533;490&#65533;G&#65533;&#65533;j&#65533;&#65533;&#65533;1&#65533;WK&#65533;!&#65533;&#65533;&#65533;,O&#65533;&#65533;>&#65533;`Z?&#65533;&#65533;&#65533;&#936;-V`&#65533;&#65533;-&#65533;C&#65533;&#65533;&#65533;&#65533;&#65533;N0SP&#65533;%Y&#65533;O&#65533;&#65533;&#65533;+&#65533;&#65533;E*&#65533;&#65533;&#65533; 1IP&#65533;&#65533;&#65533;&#65533;MN&#65533;&#65533;B&#65533;/&#65533;&#65533;&#65533;&#1585;&#65533;&#65533;S&#65533;&#65533;#&#65533;)0Y&#65533;g{&#65533;8C&#65533;&#11376; W &#65533;&#65533;Q#&#65533;&#65533;8d&#65533;&#65533;&#65533;uKuQa|D&#65533;N&#65533;]&#65533;&#65533;)&#65533;&#65533;&#65533;&#65533;&#65533; ]&#65533;&#65533;&#65533;P:,&#65533;E-&#1698;&#65533;S&#65533;&#65533;g&#65533;&#65533;OV&#23047;z@&#65533;&#65533;&#65533;e&#65533;&#65533;i&#65533;VK&#65533;&S&#65533;%Gr&#65533;^&#65533;&#65533;&#65533;&#1992;&#65533;&#65533;p&#65533;9&#65533;g&#65533;&#65533;0&#65533;|&#65533;&#65533;8&#65533;&#65533;	a&#65533;&#65533;)P&#65533;4H&#65533;u&#65533;YX&#65533;&#65533;hHK&#65533;Z&#791;R&#65533;
hO &#65533;
I&#65533;H`0&#65533;&#65533;&#65533;&#65533; d0&#65533;&#65533;P&#65533;y&#65533;&#65533;&#65533;&#1675;g)&#762;&#65533;Ia&#65533;G&#65533;&#65533;&#65533;H$s0 wLJ 03ge&#65533;&#65533;a&#65533;&#65533;0&#65533;I&#65533;+`&#65533;&#65533;&#65533;&#65533;&#65533;&#65533;@&#65533;&#65533;&#65533;&#65533;: W" &#65533;o&#65533;R l&#65533;	&#65533;a &#65533;&#65533;&#65533;&#707;im&#65533;  *&#65533;&#1835;&#65533;&#65533;&#65533;k&#65533;&#65533;&#65533;  &#65533;&#65533;B`&#65533;&#65533;&#65533;9BC&#65533;QV&#65533;;&#65533;&#65533;88<1&#198;&#65533;&#1736;&#65533;&#652;n&&#65533;D&&#65533;&#65533;;` &#65533;&#65533;&#1554;I&#65533;&#65533;H &#65533;&#65533;/&#65533;]&#65533;&#65533;&#65533;&#65533;&#65533;6 &#65533;&#65533;N&#65533;e;&#65533;&#65533;L&#65533;)&#65533;8&#65533;&#1539;]0&#65533;J&#65533;(d
&#65533;N[&#65533;&#65533;,E O&#65533;_&#65533;&#65533;&#65533;N&#65533;}CQx&#65533;g&#65533;phNN&#65533;7yKf=&#65533;7&#65533;1&#65533;=t7|53&#65533;'&#65533;#-_&#65533;&#65533;r&#65533;&#65533;&#65533;?&#28969;&#65533;E8&#65533;&#65533;:&#65533;x,&#65533;&#65533;g&#65533;.r#&#65533;s<&#475;T&#65533;&#65533;u&#65533;/ &#65533; {bB6&#65533;Q&#65533;&#65533;&#65533;&#65533;F8&#65533;&#65533;&#65533;Q&#65533;xW&#65533;&#65533;8&#65533;|Y7&#65533;5&#1623;*&#65533;&#65533;&#65533;&#65533;&#65533;&#65533;&#65533; &#65533; P&#65533;P&#65533;&#65533;&#65533; &#65533;&#65533;&#65533;&#65533;&#65533;&#65533;-r)&#1902;C&#65533;f&#65533;TH&#65533;+=&#65533;E&#65533;le&#1547;&#65533;M&#65533;&#65533;<&#65533;&#65533;&#65533;E/&#65533;&#65533;&#65533;K?&#65533;&#65533;<l(&#1541;N&#65533;&#65533;8&#65533;&#65533;&#65533;&#1073;5 &#65533;#&#65533;,cj&#65533;P&#65533;&#65533;&#65533; &#65533;2&#65533; *&#65533;&#65533;&#65533;x &#65533;&#65533;f&#65533;&#381;>)  )&#65533;E&#65533;&#372;&#65533;_&#65533;x&#65533;
@&#65533;&#65533;b%d &#65533;/P&#65533;&#65533;&#65533; w0&#65533;&#65533;4 &#1035;&#65533;&#65533;&#65533;j&#65533;&#65533;&#65533;&#65533;&#65533;YMG6&#65533;20&#65533;&#65533;&#65533;@&#65533;<&#65533;&#65533;&#65533;t&#65533;&#65533;&#65533;8W&#65533;&#65533;w&#65533;l&#65533;\&#65533;&#65533;0&#65533;&#65533;Q&#65533;&#65533;0&#65533;&#65533;&#65533;&#65533;S&#65533;&#65533;&#4135;&#65533;t&#65533;&#65533;8H&#65533;h&#65533;&#65533;&#65533;f(&#65533;&#65533;V&#65533;&#65533;@x&#65533;C &#65533;&#65533;`3&#65533;&#65533;c&#65533;4&#65533;m&#65533;@&#65533;v&#65533;&#65533;h&z&#65533;}&#65533;*&#65533;h"&#65533;>`y&#65533;p$&#65533;nO&#65533; E>8&#65533;&#65533;H H`g&#65533;&#65533;&#65533;;P&#65533;&#65533;J&#65533; @z&#65533;&#65533;L&#65533;&#65533;&#65533;ih8&#176;IU&#65533;&#65533;&#65533;h&#65533;&#1013;a&#65533;1
&#65533;&#65533;e&#65533;e&#65533;f&#65533;"&#65533;
&#65533;O!x&#65533;&#65533;&#65533;&#65533;&#65533;K07r&#65533;K(7E &#65533;'y&#65533;=l"h>c&#65533; &#65533;)! P&#65533;qP(|&#1482;&#65533;&#65533;&#65533;@{&#65533;C&#65533;&#65533;|y&#65533;&#65533;'&#65533;@S&#65533;&#65533;9&#65533;U}&#65533;&#65533;,%&#65533;?
}&#65533;&#65533;&#65533;&#65533;&#65533;E5&#65533;U0!z&#65533;&#65533;&#65533;O&#725;&#65533;&#65533;&#7538;&#65533;&#65533;	&#65533; P&#65533;<&#65533;*&#65533;&#65533;z&#65533;&#65533;&#65533;G&#65533;&#65533;&#65533;jU&#65533;&#65533;?~&#65533;&#696;1&#65533;^&#65533;4&#65533;K&#495;p&#65533;o&#65533;+}FB&#2011;>0&#65533;&#65533;/&#65533;M&#65533;S&#65533;&#65533;&#65533;c&#65533;&#65533;N&#65533;
&#65533;T&#16390;kT*&#65533;&#65533;&#65533;&#65533;&#65533;0C&#65533;&#65533;&#65533; &#65533;4Z&#65533;&#65533;&#65533; !>L&#65533;1C &#65533;?8&#65533;&#371;c&#65533;
&#65533;(ppg;Pf&#65533;%&#65533;J&#65533;&#65533;&#65533;&#65533;&#65533;o&#65533;?
8&#65533;&#65533;&#65533;&#65533;7&#65533;	&#65533;
el&#65533;P&#65533;(R&#65533;&#1953;\&#65533; Q*(&#65533;&#65533;9pt&#65533;e&#65533;&#65533;&#65533;&#65533;G&#65533;+I&#65533;E&#65533;&#65533;&&#65533;V4cQne&#65533;U&#65533;&#65533;T,&#65533;!&#65533;+&#65533;&#65533;r&#65533;j@&#65533;?&#65533;B&#65533;E$*"&#65533;(&#65533;&#65533;&#65533;&#65533;&#65533;9st&#65533;&#65533;@!&#65533;k7w05&#65533;
NL;q&#65533;&#65533;	2-I&#1612;&#65533;k&#65533;b&#1262;m{&#65533;'&#65533;&#65533;&#65533;P&#65533;&#65533;#&#65533;&#65533;&#65533;&#65533;&#65533;&#536;&#65533;<d %&#65533;TN4^vP&#65533;D1&#65533;J&#65533;H&#65533;x&#65533;&#65533;&#383;]&#65533;=&#65533;&#65533;BN9/&#65533;&#65533;RVA
S&#65533;=	&#65533;&#62946;&#65533;&#65533;&#65533;G&#723;K(&#65533;2&#65533;&#65533;o&#65533;&#65533;&#65533;?&#65533;H&#65533;!$H8&#65533;&#65533;Qx&#65533;&#1232;&#65533;&#65533;&#65533;N&#65533;&#65533;PLN&#65533;&#65533;o&#65533;&#65533;7<&#65533;&#65533;&#65533;c&#65533;)&#65533;&#65533;&#65533;?8&#65533;DoDm&#65533;&#65533;(&#65533;q&#65533;Ey$&#65533;I*&#65533;$&#65533;M:&#65533;d&#65533;&#65533;&#65533;$,&#65533;&#65533;TH&#65533;B&#65533;*&#65533;H&#65533;e]&#65533;&#65533;&#65533;eE&#65533;&#65533;H= %Q&#65533;&#65533;u&#65533;$&#65533;&#65533;#&#65533;&#65533;&#65533;P&#1757;&#65533;&#65533;CT7&#65533;&#65533;I&|&#65533;%!Bd&#65533;&#65533;&#65533;ph De&#65533;C(y"&#65533;?j&#65533;1&#1312;&#65533;z&#65533;&#65533;k#&#65533;&#65533; &#1492;*H&#65533;F&#65533;O&#65533;&#65533;&#65533;&#65533;5&#65533;&#24722;+\&#65533;I&#65533;(&#65533;&#65533;&#65533;G'4&#65533;K  &#65533;&#65533;C&#65533;j&#65533;&#65533;&#65533;&#65533;&#65533;:&#65533;&#65533;&#65533;&#65533;&#65533;&#65533;(]G&#65533;p&#65533;?@&#65533;&#65533;&#65533;!5&#65533;?&#65533;I&#65533;&#65533;&#65533;&#65533;!&#65533;&#65533;&#65533;Y&#65533;?&#65533;$&#65533;T&#65533;5&#65533;$zlf Pq&#65533;(\&#65533;&#65533;Vc&#65533;t&#65533;&#65533;&#65533;J&#65533;&#65533;&#65533;&#1435;sV&#65533;ZO2VH&#65533;&#65533;(i r(	&#65533;&#65533;C&#65533;&#65533;&#65533;&#65533;&#65533;&#65533;&#65533;&#65533;&#65533;S&#65533;&#65533;&#65533;XD&#65533;@N$ !&#65533;H!c&#65533;E&#65533;&#65533;(&#65533;p&#65533;fl&#65533;&#65533;p
Q&#65533;&#65533;v&#65533;&#65533;&#65533;&#65533;&#65533;D&#65533;&#65533;/J/&#65533;Hr&#65533;&#65533;&#65533;&#65533;&#65533;2WQ(&#65533;&#65533;/&#1341;$&#65533;&#65533;&#65533;!e&#65533;&#65533;&#65533;)J`7!&#65533;3&#65533;@&#65533;Jb&#65533;&#65533;"7&#65533;&#65533;&#65533;&#65533;~&#65533;&#274;_}B&#65533;&#65533;&#65533;vHa'&#65533;)&#65533;6M&#65533;&#65533;83&#65533;J&#65533;&#65533;rH&#65533;&#65533;&#65533;&#65533;C&#65533;*&#65533;&#65533;J&#65533;&#1374;&#65533;!)p&#65533;&#65533;&#65533;T1&#65533;$J<&#65533;rzR~&#65533;oZ;&#65533;<&#65533;&#65533;K?=RlHy&#65533;&#65533;&#65533;&#65533;=J&#65533;&#65533;&#65533;&#65533;&#65533;
&#65533;R{*&#65533;U&#65533;&#65533;c&#1918;&#65533;&#65533;t&#1154;&#65533;&#65533;&#65533;p[2&#65533;|&#65533;&#65533;&#65533;&#65533;&#65533;&#65533;&#65533;?Qt&#65533;&#65533;&#65533;!@&#65533;&#65533;&#65533;"&#65533;&#65533;xQQ&#65533;&#65533;p3Y&#65533;R"&#65533;E-
%&#65533;r&#65533;&#65533;
&#65533;A&#65533;&#65533;&#65533;P&#65533;&#65533;E8&#65533;&#65533;&#65533;&#65533;(Q&#688;*T&#65533;&#65533;&#65533;(&#65533;#&#65533;CQ&#65533;%&#65533;zU&#65533; @&#65533;&#65533;@ &#65533;&#65533;KR&#65533;&#65533;4L&#65533; @bc t?&#65533;tf&#65533;&#65533;|`&#65533;&#312;&#65533;e9&#65533;&#65533;4&#65533;0&#65533;&#65533;`GC&#65533;N0`	5&#1056;&#65533;&#65533;&#65533;cT&#513;t&#65533;9&#65533;N&#65533;>Cj&#65533;&#1102;&#1306;&#65533;&#65533;&#1404;@&#65533; &#65533;I&#65533;Q&#65533;4xI_	[  5C&&#65533;SH&#65533;&#1156;&#65533;&#65533;cc&#65533;S&#65533;4f1:I&#65533;
h0&#65533;Y&#65533;&#65533; &#65533;&#65533;c(9@&#65533; pC&#65533;`&#65533;&#65533;p&#65533;&#65533;q&#65533;]&#65533;%P@&#65533;&#65533;1&#65533;&#65533;c6.V&#65533;>&#65533;@&#65533;&#65533;k&#65533;&#65533;d,s &#65533;+%&#65533;&#65533;&#65533;&#65533;&#65533;&#65533;#H&#65533;Cr&#65533;39&#65533;#&#65533;&#65533;&#65533;&#65533;&#65533;%&#65533;w&#65533;&#65533;&#65533;G&#65533;aN&#65533;P&#65533;7c&#65533;&#65533;s&#65533;&#65533;&#65533;&#65533;hu&#65533;&#65533;g&#65533;&#65533;&#65533;Z&#65533;<(&#65533;&#65533;PR&#65533;&#65533;&#65533;&#65533;:&#65533;&#65533;%&#65533;P&#65533;
H&#65533;&#65533;P\&#65533;p?Stf@&#65533;&#65533;/:&#65533;&#65533;&#288;(&#65533;&#65533;&#65533;&#65533;P&#65533;A6&#65533;&#65533;&#65533;(`&#65533;&#65533;&#65533;f!!
&#65533;&#65533;Q&#65533;&#65533;&#65533;&#65533;vEeG&#65533;L&#1534;&#65533;&#65533;&#65533;1(iQ,0&#65533;w&#65533;eE&#65533;&#65533;.&#65533;&#65533;DAp&#65533;&#65533;&#65533;&#177;&#65533;&#65533;&#65533;f%&#1185;2&#1031;Oe&#65533;l&#65533;pk5&#65533;2&#65533;&#65533;u,n&#65533;f&#65533;&#65533;	#&#65533;&#65533;'&#1211; +&#65533;&#65533;Ni&#65533;I)&#65533;bH&#65533;s\%eh&#65533;c&#65533;&#65533;s&#65533;J&#65533;I1&#65533;9P&#65533;&#65533;&#706;&#65533;&#65533;&#65533;&#65533;0&#65533;L&#65533;&#65533;&#65533;@I&#65533;V&#65533;.&#65533;&)&#65533;&#65533;5&#65533;*&#65533;"&#65533;pT2&#65533;&#65533;De*&#65533;&#65533;&#65533;*Q&#558;*)V&#65533;L&#65533;6&#65533;&#65533;@&#65533;J&#65533;&#65533;td&#65533;&#65533;&#560;&#65533;ft0\&#65533;f7T&#65533;(@v&#65533;.[&#65533;E&#65533;&#65533;&#65533;&#65533;&#65533; &#65533;:`&#65533; e&#65533;Ch&#65533;P0&#1075;E&#65533;4*&#65533;f&#65533;&#65533;<&#65533;c)KRL&#65533;DbO&#65533;X5PX&#65533;j&#65533;*2&#65533;&#65533;-&#65533;+i&#65533;S&x&#65533;0T&#65533;H&#65533;&#65533;&#65533;?BI':u#&#65533;).&#65533;&#65533;&#1165;L&#65533;!&#65533;HQ&#65533;?&#65533;&#65533;#&#65533;&#65533;&&#65533;&#65533;i&#65533;&#65533;&#65533;&#65533;:0&#65533;&#65533;&#65533;&#65533;$&#65533;&#65533;0&#65533;!07&#65533;cf&#65533;Y[&#65533; ,bF8&#65533;GE&#65533;&#65533;&#65533;&#65533;X&#65533;&#65533;Q&#65533;G&#65533;&#65533;&#65533;&#65533;&#65533;&#65533;^&#1456;&#65533;&#65533;&#65533;&#65533;&#158;&#65533;D
9&#65533;&#65533;&#65533;`p!z&#65533;Z&#65533;)6&#65533;8t&#65533;&#65533;A&#65533;A&#65533;&#65533;&#65533;+=&#65533;&#65533;&#65533;?&#65533;&#65533;&#1086;&#65533;&#65533;&#65533;A&#65533;&#65533;&#65533;Q&#65533;&#65533;&#65533;`&#65533;&#1697;&#65533;P )&#65533;v&#65533;&#65533;.4&#65533;"'*&#65533;&#65533;&#65533;&#65533;&#65533;&#65533;&#65533;&#65533;X&#65533;T
&#65533;&#65533;&#65533;L%&#65533;&#65533;T&#65533;U&#65533;L&#65533;%&#65533;&#65533;&#65533;;&#65533; &#65533;:VtI&#65533;&#65533;&#65533;&#65533;&#65533;&#950;&#65533;&#1470;&#65533;&#65533;`&#65533;0&#65533;%8&#65533;l&#65533;&#65533;q&#65533;&#65533;&#65533;&#65533;&#65533;&#65533;D\&#65533;qS #J&#65533;]&#65533; S&#65533;TE&#65533;F&#65533;&#65533;&#65533;K &#65533;6E&#65533;&#255;&#65533;&#65533;&#65533;&#65533;7&#65533;&#65533;&#65533;+&#65533;&#65533;&#65533;&#65533;o&#65533;&#65533;'&#65533;&#65533;&#65533;&#65533;SL|&#65533;&#65533;&#65533;)&#65533;&#65533;&#65533;&#65533;jw&#65533;8Q&#65533;&#65533;&#65533;#&#65533;%~&#65533;?~&#65533;&#65533;&#65533;&#65533;[8&#65533;=m&#65533;p{.%&#65533;&#65533;L&#65533;&#65533;&#65533;&#65533;D0 
5+&#65533;`&#65533;7&#65533;&#65533;&#65533;u&#65533;C&#65533;&#65533;&#65533;&#181;aq&#65533;&#65533;&#65533;"y&#65533;k&#65533;&#642;&#65533;&#65533;&#65533; 8r&#65533;%0&#65533;&#65533;&#65533;,)*&#65533;&#65533;n@&#65533;$&#65533;8p&#65533;`&#65533;&#65533;F&#65533;PE&#65533;P&#65533;&#65533;&#65533;H&#293;@&#65533;p&#65533; &#65533;i&#65533;@&#65533;\ &#65533;&#65533;&#65533;&"&#65533;x\8@&#65533;.OD&#65533;&#65533;[&#65533;&#65533;B&#65533;&#65533;?Tb&#65533;&#65533;&#65533;*Q	&#65533;~&#65533;<&#65533;]&#65533;&#65533;&#1760;&#65533;&#65533;&#65533;n_c&#65533;&#65533;k&#65533;=&#65533;s&#65533;&#65533;&#65533; &#65533;&#65533;&#65533;&#65533;:|&#65533;&#65533;&#65533;~&#65533;&#65533;_>&#65533;&#1489;|&#65533;{&#65533;,X&#65533;&#65533;&#65533;&#65533;&#65533;&#65533;&#65533;&#65533;&#65533;Y&#65533;w&#1027;(&#65533;8&#65533;&#65533;Q&#65533;&#65533;\&#65533;&#65533;&#65533;&#65533;Cw1`F&#65533;F&#65533;&#161;&#65533;>S"&#65533;-&#65533;&#65533;&#65533;`&#65533;&#65533;%9!D&#65533;T&#65533;4&#65533;0p&#1361;4@&#65533;&#65533;&#65533;p&#65533;&#65533; &#65533;vhG&#65533;&#65533;&#65533;v&#65533;y2DC&#65533;&#65533;
d&#65533;C&#65533;McX&#65533;&#258;8@'t&#65533;&#65533;A~(&#65533;~T &#65533;U&#65533;@&#65533;`J&#65533; &#65533;&P&#65533;	`B+@+&#65533;&`&#65533;&#65533;&#65533;@*&#65533;&#65533; A&#65533;&#1635;&#65533;&#1298;<(&#65533;@&#65533;8&#65533;&#65533;Q&#65533;&#957;	&#971;0&#65533;)&#65533;TN&#65533;&#65533;&#65533;	hUlL]&#65533;&#1377;&#65533;abE"&#65533;a"&#65533;&#65533;&#65533;?&#65533; &#65533;F&#65533;&#65533;?p^#&#65533;&#65533;"JX&#65533;"&#65533;!&#65533;&#65533;5b8&#65533; %&#65533;
&#65533;&#65533;&#65533;$J&#65533;&#65533;&#65533;'&#65533;&#65533;(&#65533; '&#65533;&#65533;p&#65533;^8&#65533;K&#65533;&#65533;,"5E&#65533;$&#65533;"Q\&#65533;-Z^&#65533;Q0&#65533;?$&#65533; &#65533;&#65533;" 2&#65533;/&#65533;/&#65533;"J&#65533; > &#65533;2&#65533;?0S$S&#65533;&#65533;.j>hBm`&#65533;!h&#65533;6^Q8Q&#65533;X&#921;[&#65533;&#65533;xJ8&#65533;%&#65533;R&#65533;&#65533;!&#65533;&#1449;&#547;n&#65533;&#683;&#65533;&#65533;&#65533;]4&#65533;&#65533;&#65533;A&#65533;&#65533;FhRmpl"QXABDx`&#471;1x&#65533;&#65533;&#65533;&#65533;&#518;X&#65533;`&#65533;&#65533;`&#65533;&#65533;p&#65533;&#65533;G&#65533;&#65533;&#65533; &#65533;&#65533;@>" &#65533;C&#65533;&#65533;&#65533;&#65533;&#65533;y&#65533;/,&#65533;?&#65533;&#65533;?P_L&#65533;&#65533;&#65533;&#65533;&#65533;?&#1572;&#65533;&#65533;&#65533;?&#65533;AN&#65533;&#65533;8&#65533;$N&#65533;dR&#65533;&#65533;&#65533;$Q&#65533;DQ&#65533;&#65533;O&#65533;?eS>&#65533;&#65533;&#65533;%U6&#65533;T^&#65533;8\&#65533;Vb&#65533;&#65533;&#65533;&#65533;&#65533;E%Xf&#65533;8&#65533;&#65533;&#65533;E_M&#65533;eY&#65533;C9C9&#65533;&#65533;&#65533;EK&#65533; &#65533;&#65533; &#65533;&#65533;]*F&#65533;a&#65533;B&#65533;	H&#65533;p&#65533;k&#65533;Y&#65533;1&#65533;&#65533;E&#1532;YRd&#65533;&#65533;&#65533;|J&#65533;&#65533;'pA&#65533;&#65533;&#1376;&#65533;4&#65533;&#65533;x&#65533;@e&#1940;]&#65533;&#65533;&#65533;&#65533;flC&#65533;LK4`D&#1860;&#65533;v0Tx&#65533; i&#65533;@fd&#65533;1&#65533;&#65533;d&#65533;&#65533;&#65533;&#65533;HAD&#65533;n&#65533;T`K*5&#65533;&#65533;b&#65533; #&#65533;&#65533;,&#65533;I&#65533;DI`&&#65533; (&#65533;&#65533;&#65533;&#65533;&#65533;	&#65533;I&#65533;&#65533;rL&#65533;&#65533;&#65533; &#65533;?&#1290;8-&#65533;&#65533;7&#65533;<&#1792;M&#65533;&#65533;c&#50864;&#615;}@7&#65533;"8&#907;DZ&#65533;&#65533;D&#65533;&#65533;J&#65533;&#65533;&#65533;&#65533;Q&#65533;&#65533;#&#65533;&&#65533;p
J`#J$A	$RD&#65533;? cRXh/n&#65533;&#65533;&#65533;%&#65533;&#65533;f&#65533;X|(J$b/&#65533;&#65533;b#p&#65533;?&#65533;&#65533;$&#65533;%
 &#65533;&#65533;&#65533;&#65533;k&#65533;_R&#65533;&#65533;&#65533;(&#65533;&#65533;&#65533;Pmb&#65533;B#&#65533;(Q&#65533;&#65533; &#65533;B )/&#65533;&#65533;&#65533;fp(&#65533;>)&#65533;&#65533; &#65533;&#65533;"R&#65533;B4Fi2&#65533;&#405;^&#65533;Z`#0 6r&#65533;?\&#65533;&p] 8(R&#65533;[m8&#65533;&#65533;&#65533;dR&#65533;&#65533;&#65533;V[&#65533;&#65533;&#65533;&#65533;o&#65533;&#65533;&#65533;	&#65533;&#65533;&#212;&#1058;&#65533;\@&#65533;&#65533;&#65533;&#65533;
1\&#65533;&#65533;5D&#65533;&#65533;M&#65533;LJ&#65533;&#65533;QWpu&#65533;&#65533;f&#65533;&#65533;&#65533;\d-`Q&#65533;&#65533;g&#65533; &#65533;&#65533;&#65533;&#65533;!E}&#65533;&#65533;ba&#65533;&#65533;&#65533;X&#65533;&#65533;*&#65533;&#65533; &#65533;T&#424;	0&#65533;&#65533;
&#65533;/&#1130;&#65533;&#65533;j&#65533;	&#65533;ya _&#65533;j&#65533;&#65533;O&#65533;N&#65533;VNe&#65533; x&#65533;&#65533;E&#65533;&#65533;&#65533;&#279;	A&#65533;&#65533;MLD&#65533;&#65533;&#65533;kT&#65533;F&#65533;&#886;~k3&#65533;J&#65533;&#65533;>)MRp&#65533;/e&#65533;&#65533;&#65533;&#65533;&#65533;<&&#65533;&#65533;Y&#65533;&#65533;&#65533;A&#65533;&#65533;&#65533;5hAd6&#65533;?<JpB3&#65533;&#65533;&#65533;&#65533;&#65533;$&#65533;p&#65533;J&#65533;Q&#65533;&#65533;?&#65533;&#65533;2&#65533;f&#65533; u&#1357;&#65533;&#65533;M-&#65533;&#65533;?&#65533;4T&#65533;&#65533;&#65533;`&#65533;"&#65533;&#65533;&#65533;5x&#65533;5@&#65533;2H&#65533;&#65533;7&#65533;&#65533;'&#65533; 50&#65533;-&#65533;&#65533;.&#65533;&#65533;/&#65533;B(&#65533;&#65533;1&#65533;B&#978;C&#65533;'#&#65533;&#65533; 7&#65533;&#65533;D&#65533;3&#65533;&#65533;3$&#65533;?&#65533;&#65533;}&#65533;&#65533;&#65533;&#65533;"@&#65533;/X&#65533;&#65533;J&#65533;C&#65533;YyB&#65533;?@&#65533;&#65533;&#65533;y&#65533;&#65533;<&#65533;&#65533; &#65533;&#65533;&#65533;&#65533;&#65533; U&#65533;&#65533;t&#65533;&#1333;&#65533;&#65533;&#65533;&Q&#65533;@:&#65533;E0,&#65533;(A&#65533;&#361;&#65533;.&#65533;H&#65533;&#1354;fh&#65533;f)&#65533;NhRH&#65533;F&#33158;(&#65533;"J &#65533;"&#65533;&#65533;&#65533;&&#65533;&#65533;)R,&#65533;"&&#65533;"^&#65533;}&#65533;&#65533;&"&#65533;&#65533;&#65533;&#65533;&#65533;&#65533;&#65533;`c&#65533;E&#65533;
i&#65533;&#65533;&#65533;&#65533;h/"i&#65533;>h&#65533;z&#65533;Xh&#65533;jn&#65533;&/&#65533;2&#65533;.&#65533;&#341;b&#65533;k&#1024;&#65533;R&#65533;!&#65533;&#65533;!< &#65533;&#65533;7&#65533;F&#65533;E8C8 X&#65533;&#65533;&#65533;&#65533;#&#65533;&#65533;&#65533;&#1077;#&#65533;&#65533;/&#65533;B&#616;&#65533;!&#65533;5&#65533;)dA&#65533;&#65533;A ^E@&#65533;&#65533;
&#65533;F&#65533;&#65533;&#65533;`&#65533;l0G&#65533;&#65533;&#65533;xK&#65533;&#65533;7&#65533;&#65533;&#65533;E&#65533; Hh&#65533;&#65533;D&#65533;E&#263;&#65533;&#65533;F&#65533;\&#65533;|0B\&#65533;&#65533;U&#65533;&#65533;YW=&#65533;&#65533;b&#65533;?&#65533;&#65533;&#65533;&#65533;J(Z	&#65533;(&#65533;p&#65533;&#65533;?&#65533;&#65533;&#65533;&#65533;0QP&#65533;&#65533;hR&#65533;c&#65533;pR&#65533;&#65533;&#65533;&#65533;Z&#65533;&#65533;&#65533;&#65533;xb#w&#65533;&#65533;#&#65533; &#65533;Mp&#65533;&#65533;&#1612;1&#65533;&#65533;&#371;,&#65533;<&#65533;c"	&#65533;&#51966;&#65533;1dM&#1468;nR&#65533;Ye&#65533;&#65533;&#1504;&#65533;P&#65533;l&#65533;&#65533;&#65533;xlw&#65533;fv&#65533;&#65533;&#65533;T0	&#65533;K-H@&#65533;&#65533;!&#65533;&#65533;&#65533;h&#65533; Fi&#65533;&#65533;XBmb&#65533;/p 7L&#65533;~&#1792;	B&#65533;&#65533;&#65533;&#65533;&#65533;&#65533;.-rb&#65533;T ; &#65533;}&#65533;&#65533;k&#65533;,Fm'&#65533;&#65533;8&#65533;&#65533;" Hzp&#65533;/|m&#65533;&#65533;&#335;&#65533;&#65533;&#65533;&#1863;"p&#65533;'T&#65533;~&#65533;&#65533;)l#&#13187;&#65533;&#65533;
O,8&#65533;@&#65533;&#65533;U9&#65533;hR&#65533;&#65533;&#65533;&#65533;&#65533;c&#65533;V&#65533;&#65533;&#65533;&#303;8&#65533;&#65533;/&#65533;&#65533;&#65533;&#65533;&R`n2&#65533;(5V&#65533;;&#65533;Z &#65533;&#65533;&#65533;s&#65533;z&#65533;k&#65533;5}&#65533;Vi$&#65533;&#65533;2&#65533;S&#65533;&#65533;i&#65533;A&#65533;4#&#65533;D&#65533;&#65533;&#65533;&#65533;*&#65533;&#65533;?&#65533;&#65533;z(&#65533;R&#65533;&#65533;*&#65533;&#65533;B&#65533;0V&#65533;F&#65533;&#65533;&#65533;&/&#65533;&#342;V&#65533;&#65533;s&#65533;&#65533;4&#65533;&#65533;&#65533;&#65533;&#65533;& C&#65533;F&#65533;6&#65533;&#65533;x#JX&#65533;?&#65533;&#65533;X&#65533;tm,&#65533;&#65533;&#65533;?&#65533;OuO&#65533;&#65533;8/	b&#65533;)R&#809;c&#65533;5&#65533;&#65533;o&#65533;Pl%	 `&#65533;&#65533;S-8&#65533;J&#65533;&#65533;u&#65533;|&#791;kD&#65533;&#65533;&#65533;uiF&#65533;&#437;$&#65533;&#65533;&#65533;F&#65533;&#65533;V&#65533;&#65533;&#65533;2G&#65533;&#65533;7&#65533;EL&#65533;&#65533;&#65533;L&#65533;&#65533;F&#65533;@D-&#65533;@hP&#65533;`&#65533;&#420;B&#65533;&#65533;B_&#65533;&#65533;u&#65533;6D\&#65533;W&#65533;Dv&#65533;&#65533;K&#65533;u&#65533;&#65533;E-`&#65533;1t6_Wl(&#65533;h@1&#65533;&#65533;~0&#65533;&#65533;y&#1502;$&#65533;&#65533;&#1195;k&#65533;&#65533;&#65533;&#65533;c&#65533;+&#65533;&#65533;vm&#65533;flD&#65533;wC&#65533;&#65533;Y&#65533;Ls(&#454;&#65533;(2 &#65533;6&#65533;M&#65533;m&#65533;&#1560;&#65533;v&#65533;&#65533;`&#65533;&#65533;Avg&#65533;#c%s&#65533;&#65533;B?&#65533;&#65533;B*!i%!&#65533;&#65533; &#65533;(&#65533;/&#258;cp &#65533;q
&#65533;&#65533;F&#65533;&#65533;2@&#65533;8@&#65533;3(&#65533;&#65533;&#65533;&#65533;&#65533;.&#65533;&#65533;t&#65533;f&#65533;C&#65533;&#65533;F&#65533;&#65533;&#65533;g7&#65533;&#1716;&#65533;KxA&#65533;lCI&#65533;J$ &#65533;&#65533;C
&#65533;@|A &#65533;&#65533;
&#65533;&#65533;W&#65533;U&#65533;l&#65533;=&#65533;&#65533;&#65533;f&#65533;5&#65533;&#65533;H/&#65533;&#65533;&H/&#65533;&#1414;&#65533;&#65533;&#65533;$&#65533;&#65533;s&#65533;&#65533;;&#65533;&#65533;&#65533;&#65533;X|&#65533;<C&&#65533;;&#1121;&#65533;Ar"&#65533;&#65533;?%&#65533;3&#65533; &#65533;!F&#65533;&#65533;&#65533;a &#65533;7&#65533;&#65533;&#65533;A&#65533;
1%&#65533;t&#65533;k&#65533;Z&#65533;&#65533;m&#65533;,&#65533;&#65533;"&#65533;&#65533;&#65533;&#65533;9P&#65533;y&#65533;&#65533;y&#65533;&#65533;&#65533;&#65533;&#65533;Po&#65533;J&#65533;8&#65533;!&#65533;R&#65533;JT&#65533;&#65533;$P&#65533;Y&#65533;Z )4&#65533;?Xz3&#65533;RL&#65533;xQ&#65533;r!&#65533;@&#359;   &#65533;&#65533;h@&#65533;&#65533;&#65533;&#65533;x 	o&#65533;&#65533;?$&#65533;&#65533;&#65533;&#65533;B	&#65533;&#65533;&#65533;m?f?&#65533;&#65533;o&#65533;:y&#65533;&#65533;#H7&#65533;Ab&#65533;@&#65533;&#1796;&#65533;KL&#65533;#&#65533; k&#65533;&#65533;>=<&#65533;&#65533;=@&#65533;.&#65533;m&#65533;{C>&#65533;Px&#65533;	8&#65533;x&#65533;G,i&#65533;&#65533;q"&#65533;&#65533; &#65533;)&#65533;&#65533;&#65533;"7(&#65533;&#65533;'0@B'&#65533;\FiZF&#65533;.{&#1338;&#65533;+&#65533;&#65533;N)B&#65533;&#65533;2&#65533;}m0&#65533;D0a&#65533;%T&#65533;&#65533;&#65533;}vLxBT&#65533;Fyxlq&#65533;&#65533;&#65533;&#65533;S&#65533;&#65533;&#129;&#65533;v&#65533;&#65533;&#65533;&#65533;Y&#65533;^R&#65533; :&#65533;&#65533;Q&#65533;&#65533;~&#65533;P&#65533;&#65533;+bR&#65533;.#&#65533;&#65533;Xp&#65533;#&#65533;&#65533;?&#65533;n8&#65533;	&#65533;&#65533;%&#65533;&#65533;7`Q&#65533;&#65533;&#65533;&#65533;&#65533;&#65533;|&#65533;#&#65533;&#65533;{&#65533;%~9 r9&#65533;&#65533;&#65533;&#65533;.=&#65533;F&#65533;v&#65533;m&#65533;)&#65533;&#65533;&#65533;K&#65533;4&#65533;p&#65533;No&#65533;&#65533;&#65533;&#65533;&#65533;O&#992;&#1249;c&#65533;&#65533;f&#266;&#65533;&#65533;&#65533;&#65533;`&#65533;f&#65533;&#65533;*&#65533;&#65533;&#65533;&#65533;DL&#65533; &#65533;2X&#65533;&#65533;&#65533;=m&#310;mC &#65533;&#65533;?$&#65533;<&#65533;9&#65533;1&#65533; &#65533;&#65533;	&#65533;D&#65533;:Q$o\A \>h&#65533;f\&#65533;6\&#65533;&#65533;&#679;@&#65533;\&#65533;a&#65533;o&#621;&#65533;&#65533;X&#65533;>R&#65533;>Q&#65533;>R&#65533;&#65533;&#65533;?I
&#65533;q&#65533;&#65533;&#65533;&#65533;&#65533;mWQ&#65533;f&#65533;&yG&#65533;&#65533;&B&#65533;&#65533;L&#65533;&#65533;qlq&#65533;M&#2016;&#305;&#65533;&#65533;&#65533;&#65533;Tg&#65533;&#65533;&#65533;l&#65533;{,7&#65533;&#65533;&#65533;;}&#65533;O50t&#65533; 
&#65533;~&#65533;&#65533;'&#65533;g~l&#65533;&#953;&#65533;8h&#140;&#65533;P&#65533;&#65533;Dg&#65533;\I&#65533;A&#65533;E&#65533;&#65533;&#65533;&#65533;&#65533;&#65533;&#65533;,Y&#65533;k&#65533;BO&#65533;<&#65533;x&#65533;&#65533;cy&#65533;&#47054;Z&#65533;&#65533;&#65533;&#65533;P&#65533;\&#65533;&#65533;&#65533;&#65533;&#65533;9&#65533;&#65533;0&#65533;^,G&#65533;4ziR&#65533;K&#65533;6u&#65533;jT&#65533;9+m&#65533;3Q&#65533;CJE&#65533;k4u&#65533;&#65533;&#65533;I&#65533;%a&#65533;&#65533;*&#65533;&#65533;&#65533;&#65533;eU&#65533;&#1673;&#65533;&#65533;&#65533;&#65533;y&#65533;6U&#65533;+&#65533;V%"&#65533;&#65533;&#65533;!>9&#65533; &#601;Q&#65533;"$&#65533;&#65533;&#65533;STA&#65533;&#65533;&#794;&#65533;&#65533;eX&#65533;&#65533;&#62608;}:tjM&#65533;A&#65533;>
&#65533;4&#65533;w&#65533;&#1981;{&#65533;X&#65533;&#65533;&#65533;&#65533;Nc&#34772;a&#65533;6
&#65533;&#65533;&#65533;E&#65533;c&#65533;&#65533;&#65533;&#65533;&#65533;&#999;K&#65533;&#65533;&#65533;U&#65533;&#1785;&#65533;,#&#65533;&#65533;&#65533;&#65533;&#65533;G&#65533;6|&#65533;&#65533;pAz&#65533;i&#191;+&#65533;&#65533;&#65533;&#65533;`&#65533;&#65533;&#65533;&#65533;&#65533;K&#65533;&#65533; &#65533;&#65533;p&#65533; &#65533;&#65533;&#65533;&#65533;aI&#65533;{*&#65533;&#65533;4 &#65533;&#65533;&#65533;&#65533;&#65533;4&#65533;A&#65533;d&#65533;R`&#65533; &#65533;F&#65533;)&#65533;;d)&#65533;@d(B&#65533;~&#65533;&#65533;) 6&#65533;g&#297;nz&#65533;&#65533;&#65533;"(&#65533;|&#65533;&#65533;&#65533;&#65533;&#65533;&#65533;H&#65533;&#65533;&#65533;(&#65533;&#65533;&#65533;&#65533;&#65533;c&#65533;!&#65533;&#65533;&#65533;@&#65533;&#65533;J&#65533;@;P@&#65533;9H0&#65533;&#65533;&#65533;J&#65533;|&#65533;&#65533;&#65533;K&#65533;&#65533;e&#65533;&#65533;,yhOx&#65533;&&#65533;&#65533;&#65533;H&#65533;X&#1569;YL&#65533;&#65533;&#65533;&#65533;S&#65533;_&#65533;&#65533;O &#65533;&#30795;*&#65533;&#65533;RE$&#533;&#65533;&#65533;&#65533;q &#65533;&#65533;&#65533;&#65533;&#65533;&#65533;&#65533;&#65533;X&#65533;&#1266;
.&#65533;&#65533;N&#65533;,&#1299;Zq&#65533;a&#65533;&#65533;&#65533;&#65533;&#65533;&#65533;2Kb&#37269;x&#65533;&#65533;&#65533;&#65533;G'x&#65533;&#65533;-&#65533;&#65533;	f&#65533;
&#65533;&#65533;&#65533;l&#65533;&#65533;&#65533;8&#65533;&#65533;`&#65533;R&#65533;&#65533;&#65533;=&#65533;&#65533;!s&#65533;"&#65533;v'r&#65533;&#65533;&#65533;&#65533;;z&#65533;&#65533;c&#65533;&#344;&#65533;&#65533;%>&#65533;bh&#65533;[b"j&#65533;&#65533;&#65533;&#65533;h&#65533;dHa&#65533;P&#65533;&#65533;&#65533;&#65533;&#65533;&#361;Xb&#65533;q&#65533;`&#65533;&#65533;!|&#65533;Ej&#65533;(&#65533;)R&#65533;M&#450;t&#65533;9`&#65533;&#65533;`fh&#65533;,@&#65533;<&#65533;&#65533;&#65533;&#65533;0&#65533;	&#65533;)X&#65533;&#65533;&#65533;&#65533;3z&#65533;&#65533;&#65533;K&#65533;&#35153;va&#1768;&#65533;*&#65533;&#65533;&#65533;&#65533;:&#65533;&#65533;"&#65533;&#65533;(n&#65533;?&#65533;6&#65533;&#65533;&#65533;V&#65533;&#65533;&#65533;&#65533;^&#65533;v&#65533;b'g&#65533;N!&#65533;Y&#65533;&#65533;Ygs&#65533;)&#65533;&#65533;p&#65533;&#65533;&#65533;&#65533;&#65533;*&#65533;&#65533;c&#65533;&#65533;&#65533;&#65533;qj@&#65533;&#65533;&#65533;s&#65533;&#65533;&#65533;*&#65533;<<&#65533;&#65533;&#65533;!s&#65533;%/&#65533;!&#65533;8c",&#65533;b&#65533;F7*u&#65533;o=*&#65533;'7hOj$,&#65533;&#284;&#65533;&#65533;&#65533;3&#65533;&#65533;&#65533;2&#65533;&#65533;r&#65533;iH&#65533;&#65533;x&#65533;A4Q&#65533;&#65533;&#65533;&#65533;xXy2W:&#1940;LIs&#65533;=&#65533;&#65533;&#65533;!;&#65533;&#65533;Hn&#65533;&#65533;&#65533;&#65533;?&#65533;G&#65533;!&#65533;@&#65533;&#65533;&#65533;!&#65533;&#531;&#65533;|h"&#65533;&#65533;&#65533;|&#65533;j&#540;\&#65533;&#65533;&#65533;H&#65533;R&#65533; <!&#65533;.&#65533;&#65533;&#65533;`5+E$D&#65533;0x&#65533;!|P&#1025;RRB&#65533;&#65533;&#65533;.,Q&#65533;!i&#65533;&#65533;1&#65533;&#65533;&#65533;"&#65533;&#65533;&#65533;ldNq)&&#65533;C&#65533;&#65533;p^IqW&#65533;&#65533;E/y&#65533;l&#65533;k0Jx&#65533;&#65533;&#65533;1H&#65533;Ol`24&#65533;&#65533;N1KN&#65533;&#65533;N&#65533;&#65533;_&#65533;&#65533;Q&#65533;&#65533;+&#65533;g&#65533;&#65533;&#65533;b;&#65533;&#65533;&#65533;&#65533;p&#65533;@&#65533;o&#65533;&#65533;>&#65533;&#65533;&#65533;&#65533;&#33543;y&#65533;!)&#65533;&#65533;&#65533;D&#65533;&#65533;&#65533;	&#65533;&#65533;3)&#65533;&#65533;&#65533;J
rhXI&#65533;j9&#65533;&&#65533;3&#65533;!\K&#65533;&#65533;` &#65533;&#65533; -&#65533;&#65533;)&#65533;&#65533;S&#65533;&#65533;'&#65533;&#65533;&#65533;_9&#65533;&#65533;&#65533;<i&#65533;,` Y&#65533;&#65533;P&#65533;&#65533;a&#65533;s)&#65533;|2Y&#65533;&#65533;`&#65533;	&#65533;`&#65533;3'B&#65533;<&#65533;df+&#65533;&#65533;J3&#65533;2'&#65533;D&#65533;7&#65533;a&#65533;q&#65533;`&#65533;&#65533;@&#65533;	0&#65533;l&#65533;&#65533;}&#65533;&#65533;&#65533;&#65533;B&&#65533;&#65533;A&#65533;&#65533;&#65533;G8&#65533;^&#65533;"L&#65533;[8C&#65533;p
&#65533;:&#65533;&#65533;b&#65533;&#65533;&#65533;&#65533;&#65533;B(&#65533;&#65533;J&&#65533;&#65533;Q&#65533;&#1032;'NC&#65533;&#65533;&#65533;&#65533;&#65533;BY&#65533;*&#65533;I&#65533;&#65533;&#65533;&#65533; &#65533; &#65533;&#65533;&B&#65533;h`&#65533;#}&#65533;- &#65533;&#65533;&#65533;&#65533;%&#65533; @ 4&#65533;&#65533;&#65533;&#65533;D>}G&#65533;NV&#65533;&#65533;B\&#65533;<&#65533;&#65533;DA&#65533;&&#65533;&#65533;Y&#65533;&#65533;Q&#65533;&#65533;&#65533;&#65533;&#65533;&#65533;%&#65533;&#65533;	P&#65533;s&#65533;&#65533;&#65533;<9@&#65533;&#149;G&#65533;&#65533;'&#2211;&#65533;8&#65533;f&#65533;&#65533;gl&#65533;X&#65533;&#65533;Q&#65533;&#65533;&#65533;W&#65533;"&#65533;a&#65533;&#65533;&#65533;&#65533;b3&#400;&#65533;E	&#65533;?&#65533;&#1189;T&#65533;!&#65533;j&#65533;-&#65533;&#65533;H&#65533;X&#65533;%&#65533;&#65533;h?&#65533;/&#65533;&#65533;<;&#65533;<&#65533;&#65533;&#65533;(f&#65533;&#65533;&#65533;&&#65533;&#65533;&#65533;&#65533; &#65533;:"&#65533;&#65533;'h&#65533;!&#65533;h&#65533;2&#65533;&#65533;&#65533;&#65533;D;[U&#65533;?0&#65533;&#65533;28&#65533;&#65533;&#65533;	&C&#65533;N"&#65533;&#65533;,J&#1320;V&#65533;.w;&#65533;`&#65533;x&#635;&#65533;hbA&#65533;iz&#65533;&#65533;,&#65533;*&#65533;&#65533;
&#65533;kW&#65533;2&#65533;&#65533;&#65533;&#65533;vX9rN&#65533;H&#65533;lN&#65533;&#65533;&#65533;&#1825;H&#1458;&#65533;?&#28244;v&#65533;&#65533;8&#335;&#65533;&#65533;F&#65533;vrR&#65533;&#65533;8&#65533;&#65533;@&#65533;fI2&&#65533;a&#65533;03X
&#65533;&#65533;&#65533;$&#65533;c.v&#65533;Q&#65533;&#261;&#65533;&#294;z&#65533;Ip&#65533;&#65533;&#65533;&#65533;&#65533;&#65533;A&#65533;\&#65533;&#65533;&#65533;&#65533;&#65533;&#65533;&#65533;&#65533;&#65533;>&#65533;&#65533;G&#65533;'/&#65533;&#15635;&#65533;&#65533;&#65533;Y&#65533;&#65533;&#65533;Nd&#65533;X&#65533;k&#65533;re&#65533;&E&#65533;&#65533;CN&#65533;'&#65533;&#65533;!g&#65533;&#65533;&#65533;&#65533;&#65533;&#65533;&#65533;<iCV&#65533;&#65533;>[&#65533;`&#65533;@&#65533;
&#65533;,e&#65533;#'&#65533;&#65533;&#65533;xF&#65533;C&#65533;%&#65533;""P[&#65533;&#65533;$>&#65533;&#65533;&#65533;k&#65533;1FZ&#65533;Lq&#65533;R.&#65533;&#65533;&#65533;N&#65533;
&#65533;H&#65533;&#65533;'&#65533;E)&#65533;INs 4&#65533;4g9&#65533;&#65533;&#65533;r&#65533;&#65533;&#65533;&#65533;^&#65533;&#65533;&#1529;>ZW&#65533;&#65533;&#65533;&#65533;&#65533;&#65533;&#1909;n&#65533;&#65533;&#65533;lf?&#65533;&#65533;&#65533;N|&#1115;&#65533;a&#65533;w"&#65533;5&#65533;&#65533;&#65533;&#65533;`&#65533;%&#1764;&#65533;L&#65533;&#65533;&#65533;&#65533;&#65533;&#65533;D&#65533;&#65533;6&#65533;{&&#65533;&#65533;&#65533;M@x&#65533;&#65533;&#65533;&#65533;h0wnw$#)&#65533;,&#65533;&#65533;&#1084;#&#65533;&#65533;&#65533;<&#65533;p&#65533;n&#65533;&#65533;&#65533;&#65533;' &#65533;&#65533;e&#65533;b&#65533;&#65533;xA,&#65533;C]$@/&#65533;	3v<&#65533;&#65533;3&#65533;	&#65533;&#65533;&#65533;r&#65533;w&#65533;j&#65533;&#65533;&#65533;j&#65533;&#65533;g&#65533;B&#65533;P&#65533;	 &#65533;&#65533;h&#65533;$&#65533;0&#1757;o&#65533;&#65533;&#65533;&#65533;-0	8gZ&#65533;^H&#65533;N{eM&#65533;&#65533;EK'3&#65533;&#65533;&#65533;7LZM&#65533;&#65533;Wp&#65533;%&#65533;&#65533;,&#65533;DR&#1932;&#65533;&#65533;CHih&#65533;&#65533;&#65533;&#65533;'`&#65533;&#65533;&#65533;&#65533;5Z=&#65533;&#65533;h&#65533; &#65533;&#65533;	&#65533;&#65533;&#65533;fH&#65533;&#65533;s[&#65533;&#65533;'^8 &#65533;c&#65533;x&#65533;&#65533;&#65533;&#65533;4&#65533;mo&#65533;&#65533;O&#65533;&#65533;T&#65533;2&#1497;&#65533;&#65533;&#65533;6&#65533;&#65533;HW&#65533;5&#65533;5&#65533;&#65533;&#65533;&#65533;&#65533;}\&#65533;W;/&#65533;&#65533;t&#65533;&#65533;{&#65533;@&#65533;&#65533;N
&#65533;srl&#65533;H&#65533;&#65533;]/&#65533;&#65533;&#65533;g3&#65533;&#65533;7+&#65533;)n&#65533;&#65533;&#65533;&#65533;<a&#65533;	&#65533;M&#65533;z&#65533;&#65533;v&#65533;&#65533;G&#65533;N&#65533;y&))
`aY&#65533;z&#65533;&#65533;&#65533;&#65533;&#65533;a&#65533;oL&#65533;B&#65533;&#65533;&#65533;&#65533;$&#65533;pb&#65533;&#65533;)&#65533;$&#946;<&#65533;	&#65533;&#65533;","D&#65533;&#65533;)&#65533;'.&#65533;&R&#65533;n**GDa&#65533;E&#65533;bD&#65533;dDD&#65533;o&#65533;AT&#65533;2&#65533;&#65533;n"&#65533;&#65533;&#208;"&#65533;&#65533;+k&#65533;&#65533;k&#65533;%&#65533;a"&#65533;#
&#65533;&#65533;&#65533;\&#65533;&#65533;L&#65533; &#6712;&#65533;&#65533;&#65533;&#65533;t&#65533;&#65533;N&#65533;N&#65533;&#65533;&#65533;&#65533;$&#65533;&#65533;lK&#65533;R&#65533;&#65533;0&#65533;\&#65533;a
&#65533;`&#65533;&#65533;&#65533;.&#65533;1)&#65533;N&#65533;&#65533;&#65533;A&#65533;p&#65533;
k"r('&#65533;&#65533;&#65533;&#65533;&#65533;&#65533;e&#65533;0'&#65533;&#65533;&#65533;7&&#65533;&#65533;&#65533;&#65533; &#6042;"f&#65533;&#65533;
J&#65533;&#65533;q&#65533;&#65533;!&#65533;P&#750;l&#65533;&f&#65533;pB$&#65533;<M&#65533;&#65533;&#65533;l@&#65533;N&#65533;
N&#65533;'&#65533;&#65533;F&#65533;(~&#65533;	&#160;C&#65533;9&#65533;C&#1500;&#65533;&#1474;&#65533;if&#65533;j&#65533;9j&#65533;l-)&#65533;&#65533;C&#65533;&#65533;~&#65533;;&#65533;&#65533;&#65533;&#65533;&#65533;&#765;&#65533;o&#65533;&#65533;&#726;&#65533;&#65533;&#65533;r))&#65533;)X&#65533;&#65533;&#65533;!p&#65533;!&#65533;&#65533;V	&#65533;&#65533;&#65533;&#65533;&#65533;&#65533; )&#65533;&#65533;&#65533;L&#65533;&#65533;&#65533;'&#65533;m"&#1581;&#65533;
&#65533;&#65533;&#65533;M&#65533;pb&#65533;dh&#65533;2&#65533;!8&#65533;r&#65533;b&#65533;!&#65533;&#65533;0&#65533;'#1k2`&#65533;&#65533;	0CC&#256;23&#65533;@.%R** *&#65533;R(E@&#65533;)&#65533;&#65533;`&#65533;xBa$'&#65533;&#65533;&#65533;!&#65533; %&#65533;A P2':!'XA d&#65533;)&#65533;&#65533;'&#65533;&#65533;*&#65533;&#65533;&#65533;&#65533;&#65533;&#65533;~&#65533;\&#65533;&#578;d&#65533;&#65533;&#65533;&#65533; `&#65533;&#65533;b&&#65533;&#65533;&#1208;&#65533;&#65533;r&#65533;&#65533;/'&#65533;&#65533;)&#65533;P*&#65533;&#65533;&b	V &#65533;&#65533;&#65533;&#65533;&#65533;&#65533;&#65533;@&#65533;&#65533;8&#65533;`&#65533;&#65533;
&#65533;&#65533;&#65533;&#65533;&#65533;X&#65533;,&#65533;3nal&#65533;&#65533;&#65533;&#65533;&#65533;&#65533;&#65533; &#65533;&#65533;&#65533;&#65533;O&#65533;&#65533;&#65533;l&&#65533;x&#65533;&#65533;~n" &#65533;&#65533;&#65533; &#65533;j&#65533;&#65533;&#65533;&#65533;&#65533;,>L&#65533;&#65533;&"&#65533;&#65533; &#65533;&#65533;9`!&#1496;B&#65533;:`&#65533;&#65533;&#65533;t&#65533;5c/'{&#65533;&#65533;bS&#65533;&#65533;I&#65533;)&#65533;&#65533;&#65533;&#65533;&#65533;&#65533;'"&#65533;7[&#5540;&#65533;&#65533;&#65533; &#65533;&#65533;&#65533;&#65533;&#65533;&#860;&#65533;&#65533;@&#65533;"&#65533;&#65533;&#65533;&#65533;B&#65533;&#65533;&#65533;v&#65533;/&#65533; &#65533;g&#65533;&#65533;Z&#65533;&#65533;&#65533;k&#65533;&#65533;K@r&#65533;r&#65533;	f&#65533;&#1570;&p&#65533;hS?&#65533;B&#65533;&#65533;l&#65533;p@&#65533;#@&#65533;&#65533;'&#65533;&#65533;&#1554;k=XB&#65533;X&#65533;C&#65533;@&#65533;  &#65533;l&#65533;&#65533;*'@&#65533;&#65533;N&#65533;&#65533;,fV`&#65533;&#65533;&#65533;@&#65533;&#65533;&#65533;&#65533;C&#65533;&#65533;(&#65533;>D&#65533;&#65533;<&#65533;&#65533;&#65533;p"0&#65533;pD&#65533;%&&#65533;%&#65533;&#65533;8&#65533;&#65533; &#65533;/&#65533;&#65533;X"&#65533;&#65533;G&#65533;&#65533;QW&#65533;i3&#65533;2&#65533;&#65533;&#65533;`?&#65533;&#65533; &#65533;GJg&#65533;Hg&#65533;'&#65533;Yb&#65533;&#65533;C&#65533;&#65533;SlBm&#65533;n&#65533;&#819;H&#65533;&#65533;2&#65533;r,+&#65533;&#65533;&#65533;%^&#65533;&#65533;*&#65533;&#65533;N/&#65533;&#65533;&#65533;|&#65533;	&#1312;3&#65533;&#65533;@aH&#65533;5_&#65533;4&#65533;&#65533;PO3&#65533;dQkqQYq?'&#65533;R&#65533;&#65533;&#65533;&#65533;K&#65533;&#65533;&#65533;&#65533;&#65533;&#1738;	&#65533;&#65533;8&#65533;&#65533;8&#65533;&#65533;M	LUq&#65533;<&#713;:[u:&#65533;&#65533;Y&#65533;&#1842;&#65533;fu&#65533;&#65533;&#65533;&#65533; &#65533;&#65533;&#65533;@&#65533;&#1289;m&#65533;&#65533;&#65533;&#65533;&#65533;v&#65533;O)&#65533;&#65533;&#65533;&#65533;@ L`Y&#65533;&#65533;&#1874;&#65533;Y@<)&#65533;'&#65533;L[`(V&#65533;&#65533;&#65533;['&#65533;&#65533;Q)&#65533;&#1744;"T &#65533;&#65533;\+&#65533;r&#65533;\&#65533;Ar&#65533;]&#65533;K]&#65533;'*&#65533;i&#65533;i&#65533;u&#65533;&#65533;&#65533;\@h\&#65533;\&#65533;&#65533;&#65533;&#65533;*&#65533;&#65533;+&#65533;*&#65533;?L]x&#391;&#65533;0).t&#732;&#65533; &#65533;N&#65533;(&#65533;/[&#65533;by&#65533;/wn&#65533;&#65533;/&#65533;l&#65533;Z$&#65533;&m&#65533;&#65533;%&#65533; :&#65533;F@&#65533;@*D&#65533;#@2!J&#65533;%&#65533;&#65533;fi&#65533;1-QB&#65533;`&#65533;B&#65533;&#65533;`&#65533;&#65533;&#65533;&>&#65533;
&#902;	Y&#65533;( a&#65533;,3&#65533;&#65533;%&#65533;&#65533;&#65533;8&#65533;F&#65533;|&#752;&#65533;%f&#65533;>&#65533;M&#65533;&#65533;c&#65533;&#65533;&#65533;V&#65533;&#65533;2&#65533;N'"V&#292;&#65533;&#65533;&#65533;&#65533;Fy&#65533;5&#65533;&#65533;l6&#65533;k5kR&#65533;9&#65533;j&#65533;4q&#65533;&#65533;&#65533;pi&#65533;&#65533;n3S{&#65533;&#65533;&#65533;O&#65533;&#65533;iq&#65533;&#65533;&#65533;>&#65533;;&#65533;&#65533;%&#65533;&#65533;(Ls&#65533;&#65533;&#65533;!&#65533;&#65533;&#65533;&#65533;Z&#65533;&#65533;Y&#65533;B&#65533;&#65533;&#65533;&#65533;&#65533;&#65533;&#65533;&#65533;&#65533;v&#65533;sm&#65533;mum&#65533;&#65533;&#65533;Yg&#65533;&#65533;&#65533;&#65533;YYb&#1948;&#65533;V&#467;;|i&#65533;~&#596;!x&#65533;7'&#65533;k=&#65533;U&#65533;![&#65533;&#65533;[&#65533;	'v&#65533;pYB&#65533;T &#65533;'T&#65533;)&#65533;)&#65533;&#65533;w&#65533;{&#65533;&#65533;{'"p&#65533;&#65533;B`&#65533;&#65533;z&#242;&#65533;&#65533;	V&#65533;&#65533;xb&#532;0un&#764;&#65533;(&#65533;.MM&#65533;&#65533;&#956;v)&#1184;&#65533;h&&#65533;&#65533;
&#65533;3o&#65533; `Rk
&#65533;h&#65533;&#65533;QA&#65533;N&#65533;.&#65533;&#65533;&#65533;N&#65533;2&#65533;b&#65533;R) &#65533;%l+&#65533;  @q*&#65533;4&#65533;,&#65533;&#65533;P8'&#65533;Ez&#65533;(,&#65533;&#2004;!&#65533;&#65533;E>&#65533;&#65533;&#65533;6'$&#65533;	&#65533;&#65533;a&#65533;&#65533;p&#65533;%T3&#65533;6'T&#65533;QCQ&#65533;c&#65533;&#65533;&#1481;&#65533;M&#65533;05&#65533;&#65533;q&#65533;)&#65533;"w)$W)&#65533;&#65533;&#65533;8q&#65533;Z&#65533;sU;&#65533;(&#1069;&#65533;&#65533;8&#1868;Bs&#65533;&#65533;&#65533;v,&#65533;RAX&#65533;&#65533;&#65533;uy&#65533;&#65533;QV&#65533;&#65533;&#65533;m&#65533;&#65533;&#65533;&#745;&#65533;y'~	&#65533;|w"&#65533;w&#65533;&#65533;&#65533;(&#65533;7&#65533;9'&#65533;M&#65533;z&#65533;5?&#65533;&#65533;7Y&#65533;&#65533;&#65533;&#65533;&#65533;bE&#65533;e9dE@k&#65533; &#65533;Ce&#65533;V &#65533;.&#65533;&#65533;&#65533;&#65533;j&#65533;9v&#65533;Y"l&#65533;tE%S2K&#65533;D&#65533;bmY&#65533;&#65533;
&#65533;E&#65533;&#65533;E&#65533;&#65533;6&#65533;C2&#65533;&#65533;j&#65533;&#65533;<x
@+l&#65533;&#65533;&#65533;Dy"&#65533;`M&#65533;&#65533;'&#65533;&#65533;(4&#65533;D&#65533;p&#65533;&#65533;W&#65533;hA*#O&#65533;&#65533;&#1300;&#65533;`	&#65533;v	&#65533;@&#65533;&#65533;&#65533;j&#65533;W-&#65533;&#65533;n&#65533;8&#750;&#65533;&#1079;&#65533;&#65533;	J&#65533;&#65533;k&#65533;5&#65533;V&#65533;5%&#65533;&#65533;&#65533;&#65533;&#65533;&#65533;n&#65533;!`OR9Y&#65533;&#65533;&#65533;&#65533;K&#65533;i&#65533;ns"&#65533;&#65533;&#65533;&#724;&#65533;&#611;&#65533;7&#1766;&#65533;&#65533;&#65533;&#65533;H&#65533;(&#65533;&#65533;W&#65533;(&#65533;s&#65533;&#37733;"&#65533;&#65533;b&#65533;&#65533;&#65533;Z&#65533;%&#65533;&#65533;X&#65533;Yyb&#65533;FwV&#65533;&#65533;n&#65533;&#65533;&#65533;b)'~&#65533;&#65533;&#65533;	&#65533;&#65533;&#65533;&#65533;&#65533;&#1497;L&#65533;&#65533;Rz"&#65533;m&#65533;&#65533;&#65533;>"&#65533;)?&#65533;B&&#65533;&#65533;&#65533;z"&#65533;z&#65533;&#65533;&#65533;_u9&#65533;&#65533;(,&#65533;	p&#65533;&#65533;&#65533;[&#65533;j&#65533;&#65533;&#65533;&#65533;&#65533;'&#65533;+&#65533;&#65533;l&#65533;&#65533;KKf&#65533;&#65533;f&#65533;&#65533;&#65533;%F&#65533;&#65533;&&#65533;&#65533;^&#65533;&#65533;Y)&#65533;*'&#65533;X&#65533;&#65533; &#65533;&#65533;&#65533;aY8&#65533;&#65533;A&#65533;&#65533;h
&#65533;&#65533;q&#65533;&#65533;&#805;&#65533;%&#65533;&#65533;&#65533;&#65533;?tN_&#65533;+&#65533; 
&#65533;@&#65533;2d&#65533;&#65533;`j&#65533;(&#65533;@&#65533;c&#65533;&#65533;e&#65533;u&#65533;j&#65533;N
&#65533;* &#65533;&#65533;@&#65533;&#65533;&#65533;zA&#65533;&#65533;	&#65533;WYz&#65533;&#1377;a&#65533;4e&#65533;!&#65533;&#65533;w&#65533;&#65533;&#65533;9t&#65533;&#65533;&#763;/'&#65533;&#65533;&#893;>Z*&#65533;&#65533;&#65533;&#833777;&#65533;&#65533;QoIT&#873;)&#65533;&#65533;\&#65533;Ua:&#65533;&#721;g&#65533;(<'t)&#65533;a&#65533;&#65533;&#65533;&#65533;w&#65533;(&#65533;&#65533;&#65533;H&#65533;uY&#65533;m&#65533;&#65533;`Zy&#65533;V&#65533;a&#65533;&#65533;&#65533;&#65533;kUs&#65533;&#65533;&#65533;&#65533;B&#65533;&#65533;&#65533;&#65533;\&#65533;k&#65533;&#65533;&#65533;&#325;I&#65533;&#1899;&#65533;&#65533;&#65533;&#65533;7[p&#1852;s&#65533;hA&#65533;&#65533;&#65533;&#65533;&#343;hn&#65533;(&#65533;&#65533;D&#65533;!&#65533;&#65533;	^&#65533;}5 &#65533;{{"h&#65533;(&#65533;&#65533;&#65533;q&#65533;	NY,qbef"{
i&#65533;-`z&#65533;!F&#65533;&#65533;a&#65533;&#65533;&#790;&#65533;&#65533;&#65533;bd&#65533;&#65533;&#65533;&#65533;&#1622;&#65533;&#65533;&#65533;Y&#35897;&#65533;&#65533;|&#65533;`&#65533;&#65533;&#65533;&#65533;>"&#65533;?1'&#65533;&#412;-@&#65533;&#65533;&#65533;&#65533;#>&#65533;b&#65533;0'&#65533;@&#65533;&#65533;&#65533;&#65533;&#65533;&#750;&#50991;R&#65533;&#65533;&#65533;'&#65533;&#65533;&#65533;zZ&#65533;&#65533;&#65533;* &#65533;&#65533;g&#65533;S*W&#1249;&#65533;&#1736;&#65533;&#65533;m&#65533;&#65533;&#1499;"ow&#65533;&#1491;&#65533;&#345;B&#65533;s&#65533;&#65533;&#65533;/&#1545;&#65533;7&#65533;-)l&#65533;l&#65533;&#65533;&#65533;W&#65533;&#65533;l&#65533;&#65533;&#65533;! &#65533;(&&#65533;&#65533;'|&#65533;(|&#65533;oY&#65533;MY&#65533;5&#65533;&#275;&#65533;F&#65533;&#65533;8)&#65533;[&#65533;I&#65533;&#65533;&#65533;&#65533;&#65533;xY&#65533;&#65533;&#65533;&#65533;&#65533;&#65533;&#1943;&#65533;&#65533;i&#65533;&#65533;&#65533;&#65533;&#65533;[&#65533;&#65533;&#65533;f&#65533;&#65533;&#65533;x:&#65533;6&#65533;#&#65533;&#65533;&#65533;&#65533;:&#65533;&#65533;&#65533;z&#65533;&#65533;&#65533;(. &#65533;&#65533;&#65533;],&#65533;B&#65533;n*&#65533;&#65533;&#65533;&#65533;&#65533;|"&#65533;J&#65533;&#65533;9f&#65533;&#65533;&#65533;&#65533; &#65533;&#65533;&#65533;&#65533;8l&#65533;<&#65533;&#65533;Y&#65533;&#1450;l&#65533;&#65533;&#65533;B&#65533;&#65533;&#65533;myI&#707;&#65533; &#1539;}&#65533;^&#65533;&#65533;&#65533;&#65533;&#65533;FW&#65533;&#65533;&#65533;N#q&#65533;&#65533;&#65533;Z&#65533;Gi&#65533;&#65533;&#65533;
L&#65533;A&#65533;&#65533;&#65533;&#65533;&#65533;&#65533;&#65533;n&#65533;&#657;"#&#28858;'"7i$&#65533;n&#65533;&#65533;W&#65533;&#1412;&#65533;XB&#65533;#&#65533;&#65533;U`&#65533;l&#65533;&#65533;&#65533;&#65533;&#737;&#65533;= &#65533;c&#673;&#65533;Y&#65533;&#538;ja&#65533;&#65533;&#65533;Z7" &#65533;"&#65533;&#65533;~"F&#65533;&#65533;&#65533;&#899;)F &#65533;&#65533;(&#65533;~&#65533;&#65533;z"4&#65533;&#65533;<@&#65533;&#65533;B=$_*&#65533;m &#65533;&#65533;k;l&#65533;l&#65533;&#65533;A&#65533;|&#65533;t&#65533;&#65533;w&#65533;&#65533;v&#65533;*&#65533;&#65533;&#65533;eOhf]R5&#65533;c/py&#65533;&#1490;B+A&#65533;&#65533;&#65533;!&#65533;&#65533;&#65533;c&#65533;/&#65533;&#65533;&#65533;V&#65533;&#65533;\&#65533;&#710;&#65533;Y[&#65533;&#65533;`&#65533;v&#65533;fty*&#65533;e&#65533;@&#65533;C>'&#65533;|
&#65533;&#65533;&#65533;&#1172;&#65533;&#65533;_&#65533;+&#65533;$8&#65533;&#65533;A/&#65533;yI3&#65533;&#65533;N8&#65533;&#386;B&#65533;&#65533;&#65533;L8&#65533;&#129;&#65533;K\R&#65533;&#65533;&#65533;&#65533;u&#65533;y&#65533;e&#65533;`&#776;1&#65533;6&#65533;&#65533;&#65533; &#65533;";&#65533;&#65533;&#65533;'&#65533;&#65533;&#65533;0&#65533;&#65533;Ss0&#65533;p:&#65533;&#65533;&#2015;E&#65533;`!&#65533;&#65533;5k&#65533;E&#65533;R,s0&#65533;Ar&#65533;X&#65533;3;&#65533;&#65533;E&#65533;&#1594;m&#65533;V&#65533;&#1849;t&#65533;&#1725;&#65533;7&#65533;&#65533;&#65533;&#65533;&#65533;&#1542;A&#65533;&#65533;&#65533;&#65533;&#65533;\&#65533;&#326;&#65533;n&#65533;&#65533;&#65533;E&#65533;&#65533;YT&#65533;fP2&#65533;o&#65533;}&#1788;9&&#65533;&#65533;&#65533;&#65533;4j&#65533;Q&#65533;&#65533;6"v&#65533;#&#65533;:&#65533;"&#65533;&#65533;&#1916;{&#65533;&#65533;&#65533;[&#65533;i&#65533;&#65533;&#65533;&#65533;*&#65533;*&#65533;&#65533;\&#65533;Q5=&#65533;&#65533;&#65533;&#1333;&#65533;"&#65533;&#65533;&#65533;&#65533;l&#65533;&#65533;#g&#65533;v[&#65533;&#65533;&#65533;&#65533;&#65533;&#65533;&#65533;&#65533;]&#65533;"X&#65533;k|&#65533;`&#65533;n&#65533;ujW&#65533;&#65533;&#65533;K&#65533;L&#65533;sy&#65533;IEA&#65533;S $&#65533;&#65533;&#65533; &#65533;&#65533; &#65533;&#802;&#65533;&#65533;b&#65533;,6a&#65533;Mv&#65533;4&#65533;Lu%&#65533;&#65533;z&#65533;&#65533;Q&#65533;t&#65533;?&#65533;&#65533;
&#65533;5&#65533;
(-bL!N&#65533;D&#65533;&#65533;X&#65533;&#65533;FM&#65533;D&#65533;X&#65533;t&#65533;$9&#65533;&&#65533;&#65533;Y &#65533;&#65533;Zy!cAXn&#65533;&#65533;&&#65533;HQP&#65533;&#65533;&#65533;A&#65533;&#65533;&#65533;&#65533;&#65533;&#65533;yPAc&#65533;cdE`HQ&#65533;&#65533;DM4$q&#65533;&#65533;&#1503;A&#65533;&#65533;f_iU*&#65533;&#65533;Yd}&#65533;&#65533;qRiu&#65533;^
&#1885;QHqgIR&#65533;&#65533;&#65533;?&#65533;|&#65533;&#65533; |4EsPD&#65533;?&#65533;*&#65533;*&#65533;b&#65533;&#65533;?-&#65533;&#65533;H&#65533;&#65533;&#65533;&#65533;	.&#65533;&#65533;s&#65533;&&#65533;&#65533;&#65533;&#65533;A&#65533;&#65533;z&#65533;A&#65533;&#65533;&#1666;*&#65533;&#65533;&m&#65533;&#65533;&#65533;&#65533;&#65533;&#65533;a&#65533;m&#65533;&#65533;&#65533;J&#65533;m&#65533;&#65533;*&#65533;b&#65533;&#65533;&#65533;;&#65533;&#65533;"&#65533;&#65533;&#1083;&#65533;&#65533;v&#1724;u&#65533;&#65533;m&#65533;&#65533;&#65533;&#65533;oE&#65533;*Ln&#65533;oL&#65533;&#65533;7&#65533;&#65533;&#65533;z&#65533;"~&#65533;G&#65533;|&#65533;&#65533;&#65533;,
X0(&#65533;&#65533;Sy&#65533;&#65533;E&#65533;Xx&#65533;&#65533;&#65533;&#65533;MH8$E([i&#65533;(&#65533;"3EBT&#65533;(a&#65533;&#65533;F>&#65533;&#65533;&#65533;o^ &#65533; &#65533;rIqV&#65533;&#65533;^L&#65533;BGy&#65533;&#65533;&A&#65533;&#65533;FA&#65533;0&#65533;5"&#1296;\u&#65533;yWNP0&#65533;fL&#65533;&#65533;)3#'&#65533;y&#65533;/E&#65533;U&#65533;&#65533;B&#65533;}&#65533;&#65533;Quf&#65533;&#65533;M&#65533;oQEEZk@&#8739;/&#65533;Du&#65533;&#65533;d9&#65533;%EPk&#65533;n&#65533;zE:m&#65533;B&#65533;&#65533;&#65533;K&#65533;	#&#19642;V#&#65533;S&#65533;?&#65533;R[&#65533;V*0&#65533;&#65533;&#65533;1&#65533;&#65533;3&#65533;&#65533;&#65533;&#65533;%,;B"&#65533;&#1222;:&#65533;g&#65533;&#65533;B&#65533;r}LwG&#65533;?&#65533;]O|&#65533;&#65533;&#65533;&#65533;U&#65533;&#1689;IW&#583;\&#65533;}6&#65533;%&#65533;&#65533; Vf&#65533;&#65533;IeNX3Y1Pd&#65533;&#22608;<&#65533;&#65533;5	&#65533;G&#65533;&#65533;de&#65533;H&#65533;&#65533;1!	E"&#65533;&#65533;V&#65533;!&#65533;lH@&#65533; &#65533;>"&#65533;qG\#&#1162;&#65533;?"&#1868; &#65533;3H&#65533;r&#65533;1-&#65533;Xi&#65533;f&#65533;#(&#65533;&#65533;3\IMX&#65533;&&#65533;"&#65533;&#65533;&#450;`H<&#65533;)ItB &#65533;8)&#65533;Iq&#65533;&#1025;&#65533;U&#65533;h&#380;8r&#65533;&#65533;&#65533;&#65533;(W&#65533;&#16394;&#65533;2@n&#65533;&#65533;&#17210;2&#65533;&#65533;&#65533;&#65533;F2&#657;"&#65533;KD	&#65533;h&#65533;&#65533;&#65533; &#963;&#65533;&#65533;hC&#65533;&#909;`]&#21130;&#65533;
&#65533;Hu)d&#65533;&#65533;&#65533;&#65533;=|5QP&#65533;&#65533;W&#65533;&#65533;&#65533;w-N4&#65533;&#65533;&#65533;?	&#65533;&#1928;Oa&#65533;[X&#65533;:K&#65533;r|&#65533;&#65533;G8&#65533;c&#65533;=&#65533;$&#65533;&#65533;K-r4&#65533;R!G&#65533;J/%4&#65533;&#65533;&#65533;BS`@1&#5409;z&#65533;&#65533;$F+&#65533;2gA&#65533;&#65533;&#65533;mD&#65533;&#65533;,&#65533;V&#65533;	&#65533;%1&#1114;6-&#65533;&#65533;mDJ&#65533;&#65533;fC&#65533;0&#65533;+&#65533;euH&#65533;&#65533;&#65533;&#65533;n+&#65533;&#65533;&#65533;&#65533;&#65533;,&#65533; O&#65533;b(&#65533;&#65533;=&#65533;A*&#65533;`\A#&#65533;&#65533;Dr&#65533;l&#65533;&#65533;E&#65533;|nr&#65533;&#65533;$&#65533;&#65533;&#65533;F&#65533;&#65533;&#65533;&#65533;Q&#65533;&#65533;&#65533;6%P&#65533;*j&#65533;&#65533;&#65533;&#65533;&#65533; c<H&#65533; Z4:B&#65533;&#65533;&#65533;&#65533;rcG&#65533;
&#65533;TT&#65533;]&#65533;&#65533;&#1485;&#65533;x&#65533;&#65533;&#65533;&#65533;&#65533;u&#65533;&#65533;Uou&#65533;jjT,&#65533;Hprz&#65533;&#65533;&#65533;&#65533; &#65533;&#65533;&#1296;F[&#65533;&#65533;&#65533;2&#65533;&#65533;&#65533;p&#65533;4&#65533;&#65533;
&#65533;x&#65533;&#1460;&#65533;eP&#65533;*&#65533;UV&#65533;&#65533;&#65533;E|-O&#65533;1` &#65533;d&#65533;^&#65533;&#65533;&#65533;P&#65533;F&#65533;E`&#65533;6@&#65533;&#65533;&#65533;H&#65533;3gi&#65533;fB&#560;&#65533;5Z`&#65533;&#65533;&#65533;&#65533;&#65533;&#65533;Mb&#9303;&#65533;&#1028;&#65533;|&#65533;$&#65533;Rh-&#65533;&#65533;pe4,Ija&#1674;&#65533;&#65533;:P&#65533;&#65533;&#65533;&#65533;T&#65533;2&#65533;&#1416;&#65533;T&#65533;o&#65533;&#65533;&#65533;&#65533;B&#2061;3&#65533;B&#65533;G&#65533;&#65533;&#65533;&#65533;).H2Q&#65533;j&#65533;&#65533;&#65533;&#65533;h&#65533;8W&#65533;&#65533;M&#907;&#65533;&#65533;(l"
&#65533;&#65533;&#65533;&#65533;&#65533;v&#65533;E&#65533;IA-&#65533;&#65533;W&#65533;&#65533;&#65533;oc&#1666;&#65533;&#65533;q&#65533;&#65533;&#65533;kW&#65533;&#65533;&#65533;&#65533;x|&#65533;&#65533;"aW&#65533;&#65533;&#65533;1&#65533;Q)&#65533;97&#65533;BF&#65533;]&#65533;
BL/F&#65533;&#47913;y&#65533;&#65533;ZS&#65533;R&#65533;4^&#65533;*&#65533;&#65533;*&#65533;xG8!&#1438;i&#65533;Bb&#65533;&#65533;&#65533;!V&#65533;&#65533;&#65533;vF@|R&#65533;q&#1532;m&#65533;5)Zk&#65533;C!&#65533;&#65533;|-&#65533;fO&#65533;	&#65533;M&#65533;THY&#65533;&#65533;&#65533;&#65533;&#65533;&9&#65533;&#65533;&#65533;&#65533;a%&#65533;&#65533;8&#65533;&#65533;\&#65533;f@
&#65533;&#65533;&#65533;&#65533;\f&#65533;&#65533;m%l6R&#65533;&#65533;D#B&#137;F&#65533;g&#65533;A&#65533;&#65533;M&#395;q&#65533;a\Bw.&#65533;N.&#65533; E0wih&#65533;]&#65533;&#65533;&#65533;&#65533;&#65533;!+&#65533;]C[&#1111262;4t&#65533;H&#65533;1b&#65533;z&#8558;\p&#65533;^&#65533;&#65533;&#1533;Rl&#65533;&#65533;8&#65533;&#65533;&#65533;&#1101;&#65533;&#425;AV}g&#65533;&#65533;&#65533; ?&#65533;_W&#1312;.r&#65533;&#65533;,&#65533;M&#65533;p&#65533;&#65533;FhUi&#65533;&#65533;Cj&#65533;&#65533;Q&#65533;&#65533;&#51645;&#65533;8&#65533;&#65533;^&#1136;&#65533;&#65533;t&#65533;'&#65533;&#65533;5T&#65533;&#65533;&#65533;&#65533;p&#65533;{&#65533;VHYc&#65533;&#65533;&#1575;P&#65533;_]V&#65533;	:DF&#65533;`&#65533;&#65533;!#y&#1508;%&#65533;&#861;4&#65533;&	&#65533;
S`&#65533;B&#65533;t&#65533;z)&#65533;u&#65533;-&#65533;&#65533;&#65533;&#65533;0&#65533;&#65533;&#65533;,&#65533;&#65533;&#65533;<&l&#1412;&#65533;&#65533;ml&#65533;&#65533;$&#65533;&#65533;H&#65533;D&#65533;&#65533;8&#65533;C8H&#65533;\&#65533;+r&#65533;&#1312;&#65533;^&#65533;*&#65533;U&#65533;+D&#65533;|4Z=>7&#65533;Z%&#65533;p&#65533;&#65533;>S&#65533;&#65533;=&#65533;&#65533;4
H&#65533;j&#65533;r&#65533;&#872;GkBu&#65533;h&#65533;&#65533;&#65533;&#65533;&#65533;&#65533;&#65533;&#65533;&#65533;t[_WH&#65533;2j&#65533;1&#1391;Bu_&#65533;&#65533;&#65533;W&#65533;&#65533;5&#65533;&#65533;&#65533;&#65533;&#65533;&#65533;&#65533;i&#65533;l&#65533;<N&#65533;$&#65533;&#65533;J&#1123;&#65533;&#65533;&#65533;S0$E &#65533;r&#65533;&#65533;&#65533;&#65533;&#65533;Z&#65533;=?5&#65533;&#65533;F&#65533;&#65533;&#65533;&#65533;I&#65533;N&#65533;&#65533;.&#65533;&#65533;&#65533;v&#65533;&#1315;&#65533;n%&#420;&#65533;&#65533;Z&#65533;&#65533;&#65533;}&#65533;&#65533;,M8&#65533;!&#65533;&#65533;4&#65533;&#391;&#65533;X&#65533;&#65533;6&#65533;&#65533;&#65533;&#65533;X&#65533;&#65533;&#65533;&#65533;WwFG&#65533;&#1510;nV&#65533;&#65533;:&#65533;&#65533;!0YL&#65533;%&#65533;;'$>&#65533;&#65533;36&#65533;|&#65533;&#65533;W&#65533;&#65533;&#65533;&#65533;&#65533;4<&#65533;.Ht7&#65533;Gc&#65533;,&#65533;I&#65533;1&#65533;&#65533;j0&#65533;a&#65533;&#65533;&#1033;&#65533;9o^ Hh&#65533;&#65533;&#65533;]1&#65533;I|&#65533;&#65533;u&#65533;h&#65533;&#65533;Q&#65533;^&#65533;]&#65533;&#65533;t
&#65533;&#65533;u&#65533;&#65533;O&#65533;&#65533;S:e :E&#65533;&#65533;wm&#65533;&#65533;&#65533;&#65533;+y4k.u_/&#65533;,&#65533;A.]&#65533;c`&#65533;04h.&#65533;R.&#65533;&#65533;kPa&#65533;&#65533;cU&#65533;aa&#65533;&#65533;EP&#65533;\&#65533;&#65533;m&#65533;vb&#65533;qb&#65533;&#65533;QV&#65533;&#65533;Q&#65533;'&#65533;@bI&#65533;b&#65533;V&#65533;&#65533;E&#145;\&#65533;&#65533;&#65533;Q&#65533;C4&#65533;&#65533;4ivq&#65533;PftaX&#65533;u&#65533;2-Dp&#65533;&#65533;M&#65533;&#65533;|Gf=&#65533;Y&#65533;&#65533;p6AD&&#65533;&#65533;rH&#65533;&#65533;glXN`<&#65533;yf&#65533;aYDV&#65533;&#65533;l&#65533;&#65533;&#65533;Ews&#65533;&#65533;&#65533;&#65533;I&#65533;z%{MGmFHPG&#65533;&#65533;E&#65533;&#1781;:&#65533;D&#65533;:P%&#65533;:aX&#65533;h&#65533;&#65533;&#65533;r&#65533;&#65533;( F&#65533;&#65533;&#65533;-&#65533;&#65533;&#65533;*&#65533;+&#65533;&#65533;&#65533;r-.&#65533;^&#65533;&#65533;^&#65533;vqRA,`7&#65533;&#65533;i&#65533;&#65533;R)&#65533;e&#65533;3:Q1W&#65533; `&#65533;&#65533;&#65533;&#65533;w{
&#65533;&#65533;d&#65533;d&#65533;Qt&#65533;(&#65533;Y&#65533;&#65533;V&#65533;f>&#65533;&#65533;wZUI&#65533;G&#65533;&#65533;u0Xqz&#65533;4&#65533;pv&#65533;M&#65533;pZ&#65533;&#65533;&#65533;&#1361;8&#65533;&#65533;7&#65533;&#65533;Y&#65533;M&#935;6&#65533;>&#65533;f'q&#65533;&#65533;(9<fV[w&#65533;W|8*&#65533;Z&#65533;ZDZ
&#65533;&#65533;&#65533;q)16&#65533;`$&#65533;[N&#65533;mu!0(Uvc/%a5&#65533;.W&#65533;&#65533;&#65533;&#65533;&#65533;&#65533;YY.&#65533; &#65533;`&#65533;&#65533;0&#65533;&#65533;&#65533;bY&#65533;P&#65533;`&#65533;&#65533;&#65533;e&#65533;&#65533;;&#65533;&#65533;rq&#65533;w&#65533;&#1856;&#65533;u&#65533;4&#65533;	4&#65533;&#65533;)&#65533;
!&#65533;&#354;&#65533;P0t&#65533;,x&#65533;G&#65533;EkLE`uQx|bFU&#65533;s&#65533;&#65533;&#65533;&#65533;&#65533;&#65533;S&#65533;5x&#65533;&#65533;=&#65533;b&#65533;W&#65533;&#65533;&#65533;r&#65533;OI`&#65533;&#65533;&#65533;&#65533;&#65533;.S&#65533;mgs&#65533;&#65533;&#65533;q&#65533;h&#65533;&#65533;n&#65533;&#65533;&#65533;&#65533;$J&#65533;z;&#65533;~	>a&#602;q&#65533;5&#65533;6^0^0#&#65533;~&#65533;~&#65533;&#65533;&#65533;(&#65533;!>&#65533;=B*&#65533;&#65533;&#65533;&#65533;`}&#65533;&#65533;^06cSo&#65533;P&#65533;&#65533;26Y+&#65533;&#65533;&#65533;K0&#65533;&#65533;%!8&#65533;&#65533;C&#65533;ea#&#65533;I&&#65533;&#65533;i&#65533;C4&#65533;df
A&#65533;J&&#65533;6"f<&#65533;KI&#1233;RLqrE&#65533;#]c&#65533;t&#65533;f}0!&#65533;m"&#65533;&#65533;PKo&#65533;&#65533;#z&#65533;&#65533;o&#65533;&#65533;o&#65533;&#65533;%[&#65533;16&#65533;&#65533;0&#65533;&#65533;&#65533;<&#646;:j51&#65533;Ah&#65533;t&#65533; &#65533;  P &#65533;&#65533;&#65533;L&#1700;&#65533;&#65533;&#65533;H&#65533;-typ
&#65533;&#65533;&#65533;gH[&#65533;pa&#65533;&#65533;t&#65533;[z&#65533;y&#65533;hz&#65533;H&#65533;&#65533;d?&#65533;&#65533;S}Y&#65533;&#65533;&#65533;&#65533;&#65533;&#65533;7&#65533; &#65533;c&#65533;&#65533;D&#65533;&#65533;&#65533;F&#65533;&#65533; H&#65533; &#65533;J&#65533;r&#65533;cE&#1320;E&#65533; ETLj&#65533;T&#65533;&#65533; &#65533;&#65533;&#65533; p&&#65533;&#65533;&#65533;T&#65533;&&#65533;&#65533;<&#676;<&#65533;g&#65533;C:&#65533;q&L&#65533;&#65533;&#65533;^&#65533;&#65533;4&#65533;&#65533;g&#65533;&#65533;&#65533;&#65533;&#65533;&#65533;&#1706;F&#65533;&#65533;0g&#65533;&#65533;&#65533;"&#65533;j+&#65533; &#65533;q&#65533;1	;&#65533;&#65533;@&#65533;&#65533;z &#65533;&#65533;&#65533;&#65533;:;:5q&#65533;&#65533;*&#65533;A&#65533;&#65533;:T&#65533;&#65533;&#65533;j&#65533;&#65533;j&#65533;&#65533;:&#65533;&#314;&#65533;5j&#65533;&#65533;&#65533;$a&&#65533;j&#65533;&#65533;&#65533;&#65533;&#65533;&#65533;or&#65533;3%&#65533;$YC&#65533;p&#65533;?	;[&#65533;Ses1 b&#65533;B4&#65533;&#65533;7Yg;6&;v&#65533;'K&#65533;7&#65533;a&#65533;o2&#65533;&#65533;&#65533;Pp&#65533;cR4
*&#65533;Z4&#65533;&#65533;&#65533;Y&#65533; &#65533;!vXjV&#65533; (&#65533;y&#65533;2&#65533;&#65533;@Q&#65533;&#65533;	&#65533;+&#65533;&#65533;&#65533;a&#65533;}&#65533;&#171;P&#65533;&#65533;Z&#65533;&#65533;
 &#65533;0&#65533;&#65533;J&#65533;Q&#65533;&#65533;g&#65533;&#65533;&#65533;j&#65533;&#65533;&#65533;&#65533;&#1133;&#65533;
 A
 T0&#65533;
1&#65533;&#65533;z\+T@&#986;&#65533;&#1706;&#65533;&#65533;s&#65533;&#65533;&#65533;&#65533;&#65533;&#65533;&#65533;&#65533;&#65533;&#1706;&#65533;&#65533;l+t&#65533;V:&#65533;\ZvJ &#65533;&#65533;&#65533;kx&#65533;&#65533;&#65533;!	&#65533;&#760;Q &#65533; &#65533;b&#65533;&#65533; 	&#65533;&#65533;
&#65533;&#65533;1&#65533;uQ&#65533;&#65533;&#65533;[&#65533;&#65533;&#65533;k&#65533;K&#65533;lk&#65533;&#65533;&O&#676;O&#65533;&#65533;k&#65533;A&#65533;&#65533;k&#65533;&#65533;&#65533;&#65533;&#65533;  &#65533;&#65533;&#65533;&#740;&#587;W&#65533;&#65533;&#65533;&#347;$&#65533;&#65533;fk&#65533;&#65533;&#65533;&#675;&#65533;:&#1179;&#65533;JB&#65533;
Q&#65533;&#65533;:&#65533;e&#65533;&#65533;JB&#65533;^&#65533;f&#65533;&#27371;&#65533;J&#65533;
&#65533;&#65533;a5c&#740;u{&#65533;Q&#65533;&#65533;&#65533;%O529:&#65533;CyQ&#65533;&#65533;wNXF&#65533;&#65533;&#65533;&#65533;B&#65533;C<&#65533;&#65533;>{6&#65533;&#65533;,&#65533;&#65533;&#65533;&#65533;q&#65533;[*C&#65533;8&#65533;@&#65533;6/4C&#65533;er&#65533; &#65533;&#65533;&#65533;&#65533;&#65533;&#65533;&#65533;&#65533;Y&#65533;*&#65533;	&#65533;U[&#65533;&#65533;c&#65533;$|&#65533;&#65533;Yb&#65533;&#65533;&#65533;G&#65533;&#753;#&#65533;&#65533;&#65533;&#65533;<&#65533;d&#65533;}+ #&#65533;i&#65533;LL&#65533;&#65533;&#65533;ck5&#65533;&#646;|k&w1&#65533;
&#65533;&#65533;J&#65533;1&#65533;&#65533;&#65533;&#65533;&#65533;Z&#65533;&#65533;Q&#65533;HD&#65533;w  &#65533;K&#65533;tI&#65533;&#65533;+&#473;&#65533;q&#65533;\&#65533;&#65533;J&#65533;Zzr&#65533;&#65533;&#65533;&#65533;&#65533;&#65533;{vz&#65533;A&#65533;mJ&#65533;&#65533;&#65533;&#65533;a*&#65533;&#65533;&#65533;&#65533;&#65533;&#65533;=&#65533;&#65533;1 &#65533; &#65533;&#65533;&#65533;&#65533;\zjz&#65533;&#600;&#65533;&#65533;P&#65533;&#65533;&#65533;%q&#65533;w&#65533;&#65533;&#65533;c*&#65533;&#65533;t&#65533;&#65533;&#65533;&#65533;&Q&#65533;&#65533;&#742;&#65533;z&#477;&#65533;&#65533;QZ&#65533;T
&#65533;~&#65533;&#65533;&&#65533;&#65533;y,&#65533;&#65533;&#65533;&#65533;&#65533;&#65533;&#65533;K&#65533;&#1994;&&#65533;&#65533;&#65533;&#65533;&#65533;$Vc&#65533;o&#65533;&#65533;%&#65533;&&#65533;z&#65533;&#65533;p&#65533;I2	&#65533;J&#65533;&#65533;&#65533;&#65533;&#65533;&#65533;H&#65533;C&#65533;&#65533;\&#65533;&#65533;&#65533;&#65533;&#1708;g&#65533;&#65533;&#65533;&#65533;&#65533;Fj&#65533;pk&#65533;&#65533;&#65533;&#65533;\7&#65533;&#65533;&#65533;&#65533;&#65533;&#65533;&#65533;)&#65533;L&#65533;	r&#65533;&#65533;&#65533;&#65533;&#65533;&#65533;a&#65533;AE&#65533;Bd+tN&#65533;h#f]Ve&#65533;cR&#65533;6&#65533;&#65533;&#65533;dY&#65533;L&#65533;&#65533;6&#65533;Kr&#65533;&#65533;g6q%c&#65533;6&#65533;&#65533;7y&#65533;HS2tqX)K&#65533;&#65533;&#65533;&#65533; &#65533;&#1248;&#65533;&#65533;q&#65533;&#65533;:&#1906;=&#65533;&#243;4&#65533;Z&#65533;c&#65533;&#65533;&#65533;W&#65533;6<7&#65533;ZF&#65533;}/&#65533;&#65533;&#65533;&#65533;J&#65533;&#65533;&#65533;[&#65533;N[p,&#65533; &#3974;[&#65533;&#65533;&#65533;U&#65533;&#65533;&#65533;&#65533;b&#65533;&#65533;l&#65533;&#65533;g&#65533;&#65533;q&#65533;r&#65533;&#65533;&#65533;zr:&#65533;j&#65533;mL&#65533;hz&#515;&#65533;&#65533;|&#65533;&#65533;k&#65533;&#65533;&#65533;&#1830;&#65533;}&#65533;&#65533;&#65533;&#450;&#568;&#65533;&#434;L&#65533;i&#65533;&#65533;_&#65533;&#65533;d&#65533; d&#65533;&#65533;&#65533;&#1625;]&#65533;&#65533;&#1894;wI&#65533;&#65533;&#1608;<&#65533;Y&#65533;&#65533;&#65533;&#65533;@&#65533;&#65533;&#65533;V&#65533;K&#65533;&#65533;&#65533;&#65533;x&#65533;&#65533;&#65533;+	&#65533;&#65533;&#65533;!	&#65533; 	z&#614;&#65533;&#65533;&#65533;&#65533;&#65533;&#1725;	&#65533;&#65533;&#65533;&#477;&#65533;&#65533;&#65533;&#65533;f+&#65533;&#332;&&#65533;+&#65533;KB&#65533;m&#65533;$&#65533;&#65533;&#65533;&#65533;{&#65533;o+&#65533;&#65533;&#65533;&#65533;&#1708;`;&#65533;q&#65533;&#65533;&#65533;&MLE}&#65533;&#1853;&#65533;&#65533;-&#65533;
&#65533;r&#751;&#65533;&#65533;&#65533;X3&#65533;&#65533;&#1056;&#65533;&#65533;;&#1193;&#65533;&#65533;&#65533;P&#65533;C&#767;/&#65533;".&#65533;$!$>S%!%&#65533;AA&#65533;&#65533;&&#65533;#8&#65533;#(&#1758;5&#65533;&#65533;;&#65533;&#65533;&#65533;&#65533;WM&#65533;&#65533;&#1222;Ef?V&#65533;+&#65533;:F&#391;e'&#65533;9&#65533;i&#65533;&#65533;&#46385;>6K3,&#65533;.&#65533;&#65533;&#65533;p&#65533;7-&#65533;=v&#65533;1&#65533;`&#65533;&#65533;Z&#65533;&#15700;&#65533;&#65533;&#65533;&#65533;{&#65533;An&#65533;&#65533;1 ;&#65533;&#65533;[&#65533;H&#65533;p&#65533;U&#65533;X&#65533;&#6885;&#65533;&#1693;Y%&#65533;|0&#65533;g.&#65533;.&#65533;&#65533;v&#65533;:&#1719;b&#65533;&#65533;&#65533;&#65533;&#65533;Z&#65533;&#65533;,&#65533;=D~&#65533;&#65533;+&#65533;&#65533;&#65533;&#65533;e&#65533;&#65533;&#65533;;&#65533;&#65533;&#65533;`L&#65533;F&#65533;&#65533;&#65533;&#65533;&#65533;;&#1488;&#1656;&#65533;&#65533;&#65533;&#65533;&#65533;&#65533;&#640;l&#65533;&#65533;&#65533;&#65533;y9&#737;&#65533;&#65533;&#65533;1&#1805;[&#1772;&#65533;&#65533;&#65533;&#65533;&#65533;}&#679;&#65533; 0&#65533;&#65533;&#65533;&#65533;&#65533;&#65533;&#65533;&#65533;&#727;&#65533;&#65533;&#65533;&#1888;&#65533;&#65533;&#65533;-&#65533;&#65533; &#65533;&#614;&#65533;&#65533;&#65533;&#65533;	 &#65533;&#65533;J&#65533;&#65533;n&#65533;&#65533;&#65533;[&#65533;&#1068;Hy2&#65533;'`]&#65533;&#65533;n&#65533;&#65533;<@2&#65533;&#65533;'&#65533;&#65533;&#65533;&#65533;1&#65533;&#65533;2 &#65533;&#65533;&#65533;&#65533;&#65533;0&#65533;&#65533;&#65533;&#65533;&#65533;&#65533;&#65533;&#65533;&#65533;&#65533;(&#65533;&#65533;@2p&#65533;&#65533;n<@&#65533;n&#65533;@&#65533;&#65533;&#65533; &#65533;P7&#65533;`=&#65533;&#65533;&#65533;&#65533;&#65533;]&#65533;/`-&#65533;&#65533;&#526;&#65533;&#65533;&#65533;&#65533;&#65533;&#65533;&#65533;&#65533;&#65533;
~&#65533;pW&#65533;~(&#65533;&#65533;&#65533;'@&#65533;p&#65533;^&#65533;5!3&#65533;@p&#65533;O&#65533;&#65533;&#65533;&#65533;&#65533;&#65533;&#65533;&#65533;&#65533;&#65533;&#65533;&#1678;&#65533;D/&#65533;
&#65533;&#65533;>&#65533;&#65533;&#65533;n&#65533;$ &#65533;&#65533;&#65533;&#65533;&#65533;/P@ &#65533;&#65533;&#65533;
&#65533;&#65533;&#65533;8oo&#65533;&#65533;eo&#65533;g&#65533;&#65533;i&#65533;&#65533;k&#65533;&#65533;&#65533;&#65533;p'&#65533;^&#65533;N$&#65533;&#65533;7&#65533;&#65533;&#65533;&#65533;x/x&#65533;5&#65533;&#65533;&#65533;/`&#65533;&#1776;<P&#65533;&#65533;n&#65533;~<`
&#65533;&#65533;&#65533;&#65533;&#65533;2&#65533;&#65533;&#65533;.&#65533;@0&#65533;8_&#65533;=`&#65533;&#65533;&#65533;&#1296;ao&#65533;&#65533;&#65533;/&#58380;1@N&#65533;~m&#65533;&#65533;/&#65533;&#65533;O&#65533;&#65533;&#65533;	&#65533;_&#65533;&#65533;&#65533;&#65533;&#65533;&#65533;&#65533;&#65533;UP&#1566;&#65533;&#65533;&#65533;86&#65533;[}&#65533;&#65533;[&#65533;&#65533;&#65533;&#65533;&#65533;,O&#65533;>&#65533;&#65533; &#65533;&#65533;n o_&#65533;
&#65533;&#65533;&#65533;&#65533;&#65533;&#65533;
=&#65533;&#65533;5o&#65533;Y&#65533;	&#65533;&#65533;&#65533;G@&#65533;O&#65533;&#65533;o&#65533;&#65533;n&#65533;:&#65533;&#65533;@@&#65533; &#65533;&#65533;_&#65533;]x&#65533;&#65533;!&#65533;P&#65533;i<p(&#65533;&#65533;(&#65533;&#65533;F&#65533;&#2019;m/jQ&#65533;&#65533;&#65533;B&#65533;&#65533;&#65533;&#65533;8&#65533;&#65533;@P@&#65533;&#65533;&#65533;&#65533;?1A&#65533;&#65533;2&#65533;&#918;7o&#65533; T(&#65533;D&#65533;qt&#65533;&#65533;
&#65533;)&#65533;&#65533;D&#65533;&#65533;(X&#65533;&#65533;5&#65533;U&#65533;8&#65533;)&#65533;A&#65533;&#65533;?&#65533;Li&#65533;U&#65533;&#65533;m&#1918;&#65533;W&#65533;\&#65533;u&#65533;&#65533;&#347;W&#65533;^&#65533;}&#65533;&#65533;m+&#65533;&#703;*1&#65533;&#65533;j&#65533;&#65533;&#65533;&#65533;&#65533;I "&#65533;c&#461;&#65533;&#65533;lD&#65533;&#461;&#65533;&#65533;h&#65533;&#65533;&#65533;>UdN&#65533;&#65533;&#65533;	&#65533;'&#65533;&#65533;&#65533;!&#65533;X @jE&#65533;UUh&#65533;Y&#65533;\&#65533;&#65533;&#968;&#65533;,&#65533;&#65533;&#65533;WG iN&#65533;s"&#65533;t&#65533;&#1389;_&#478;]&#65533;v&#65533;&#1917;^<x1&#65533;p&#65533;&#65533;&#65533;R&#65533;m&#65533;&#65533;%"4&#65533;0&#65533;C&#65533;5&#65533;
rHl;&#65533;&#65533;Z&#65533;x&#65533;&#65533;&#65533;&#65533;9&#65533;&#65533;z&#65533;*&#65533;&#65533;{&#65533;-&#65533;"&#65533;*&#65533;&#65533;&#65533;&#65533;&#65533;&#354;&#65533;&#65533;&#649;,n&#65533;z1&#65533;&#65533;3!&#65533;NH&#65533;&#65533;^&#65533;1Fg&#65533;n0&#65533;
KL&#65533;zd#&#65533;&#65533;&#554; &#65533;&#65533;a&#65533;&#65533;&#65533;
A8&#65533;R&#65533;G$&#65533;&#65533;&#65533;&#65533;&#65533;3&#65533;5&#65533;K&#65533;&#65533;&#65533;&#65533;z&#65533;&#65533;&#65533;B&#514;&#65533;B042&#65533;*&#65533;/VX&#158;&#65533;&#65533;&#65533;F;&#65533;&#65533;3O=&#65533;&#65533;O?&#65533;&#65533;&#65533;Q&#65533;y&#65533;^&#65533;A&#65533;-y &#65533;&#65533;h&#65533;&#65533;4&#65533; &#65533;&#65533;IM&#65533;i&#65533;A&#65533;cnpG&#65533;&#65533;&#65533;&#65533;
&#65533;H !&#65533;&#65533;8S&#1021;<&#65533;'gm&#65533;&#150;`&#65533;U&#65533;&#65533;
&#2042;&#65533;W&#65533;z&#65533;&#65533;&#65533;=&#309;&#65533;i&#65533;&#65533;%&#65533;&#65533;07&#65533;&#65533;Avj&#65533;
&#65533;L1&#65533;P&#1849;&#269;&#65533;&#65533;'&#65533;R(&#65533;)f&#65533;&#65533;M e&#65533;]w&#65533;&#65533;&#65533;<&#65533;&#65533;A&#65533;&#65533;&#65533;&#65533; &#65533;&#65533;&#65533;&#65533;&#2026;&#65533;&#65533; &#65533;&#65533;-I&#65533;.;&#65533;4gBb&#490;d&#65533;F&#65533;M&#65533;&#1143;&#1924;&#65533;A&#65533;)	$@&#65533;&#65533;&#65533;&#65533;33K&#65533;}&#65533;
 &#65533;&#65533;Z&#65533;&#65533;
 &#65533;b&#65533;Y&#65533; &#1057;&#65533;&#65533;k~&#65533;g&#65533;&#65533;&#65533;t	&#65533;h&#65533;&#65533;&#65533;8	W&#65533;`&#65533;&#65533;&#65533;&#65533;h6&#65533;&#65533;!&#65533;&#65533;8%&#65533;vB&#65533;&#65533;&#65533;mL&#65533;cS&#65533;0vU&#65533;&#1820;&#65533;&#65533;X&#65533;n%&#1449;&#65533;&#65533;r&#65533;&#65533;&#65533;z&#65533;&#65533;A&#65533;&#65533;e+\w&#1898;&#1521;&#1582;&#65533;C&#65533;&#65533;&#65533;&#65533;&#65533;&#65533;&#65533;&#65533;
&#65533;&#65533;JI!&#65533;&#65533;!&#65533;&#1449;-"&#65533;-q&#65533;Ia&#65533;"&#65533;5&#65533;t&#65533;O&#1002;b&#65533;&#65533;a&#65533;&#65533;W }&#65533;&#65533;&#65533;"&#65533;&#65533;!&#65533;p&#65533;&#65533;&#65533;D8I45&#65533;&#65533;,F&#788;&#65533;=6&#65533;H&#65533;&#65533;H&#65533;<F&#65533;L3"Sf&#65533;d&#1927;&#65533;Vh&#65533;p&#65533;y&#65533;eN&#65533;&#65533;&#65533;B_f&#65533;Q&#65533;?~&#65533;Rx&#65533;+&#65533;&#65533;&#65533;&#65533;&#65533;&#65533;+&#65533;P&#65533;&#65533;&#65533;Xd&#65533;&#65533;>@ &#65533;&#65533;&#65533;J&#65533;*&#65533;&#65533;<&#65533;s &#65533;AX&#65533;&#65533;&#65533;&#65533; AD&#65533;&#65533;D&#65533;$(&#65533;u8&#65533;	:&#65533;&#65533;@|"&#65533;+&#65533;&#65533;&#65533;&#65533;b&#65533; &#65533;8b&#65533;&#65533;AT&#65533;>&#65533;&#65533;&#65533;&#65533;!P cQ&#65533;&#65533;P0&#65533;.O#&#65533;&#65533;&#65533;<&#1825;/&#65533;l&#65533;r&#65533;&#65533;&#882;)(&#65533;bC&#65533;&#65533;<~A&#65533;&#65533;@v&#65533;A&#65533;&>&#65533; &#65533;&#65533;	&#65533;&#65533;9&#65533;&#65533;40&#65533;"p&#65533;&#65533;&#65533;&#65533;oy&#65533;#&#65533;&#65533;&#65533;!&#65533;aM[ &#65533;$&#65533;NQ&#65533;&#65533;&#65533;&#65533;&#65533;A&#65533;&#65533;Q&#65533;+@VRp&#65533;&#65533;(FjiA&#65533;&#65533;&#65533;&#65533;</&#65533;O&#1612;AP&#1856;&#1224;&#65533;?&#662;&#65533;&#65533;	H#y&#65533;S&#65533;&#65533;&#65533;--Lq&#65533;&#65533;T7e&#65533;&#65533;BZ&#65533;GU&#65533;&#65533;n&#65533;N+x&#65533;&#65533;&#65533;d&#871;\&#65533;CKaI&#65533;&#65533;9/y	&#65533;D&#65533;VU^&&#65533;&#65533;&#65533;Y&#65533;&#65533;[&#65533;&#65533;8B~&#65533;&#65533;f&#65533;&#65533;&#65533;L@ &#65533;&#65533;&&#65533;p&#65533;&#65533;)&#65533;GY&#65533;0&#65533;_(@&#65533;J&#65533;jW&#65533;-a&#65533;1 &#65533;&#65533;&#65533;"&#65533;LN1(L&#65533;=&#65533;&#65533;&#65533;3&#65533;&#65533;&#65533; &#2000;&#65533;76&#65533;&#65533;r&#65533;	&#65533;,/&#65533;p&#65533;&#65533;&#65533;&#65533;&#65533;&#65533;O&#65533;E*&#65533;. k&#65533;&#65533;&#65533;&#65533;~&#65533;r&#65533;X&#65533;V&#65533;&#65533;&#65533; &#65533;&#65533;&#65533;
&#65533;*P&#65533;Qw&#65533;&#65533;>&#65533;CZ  3&#65533;&#65533;&#65533;s&#65533;`VZ0W&#65533;
&#65533;C&#65533;q&#65533;h&#65533;&0:L`&#65533;&#65533;&#65533;g=&#65533;?|&#65533;&#65533;&#65533;n&#65533;x,b&#65533;jX&#65533;&#65533;s&#65533;+,&#65533;V3&#65533;u&#65533;sU&#65533;&#65533;&#65533;c&#65533;h&#65533;#&#65533;`Y&#65533;&#65533;&#65533;&#65533;`Eec&#65533;&#622;&#65533;&#65533;&p&#65533;
Fp&#65533;k&#65533;&#65533;&#65533;!&#65533;&#65533;&#65533;@1&#65533;&#65533;@&#65533;&#65533;:&#65533;&#1341;P&#65533;&#65533;&#65533;x&#65533;S&#65533;&#825;&#65533;@OQ@`V^ \b&#65533;&#65533;@^i&#65533;Y&#65533;X3&#65533;j&#65533;&#65533;i<&#65533;&#1754;&#65533;&#65533;&#65533;&#1942;&#65533;*'k&#65533;Jn2&#65533;f.&#65533;Wp&#65533;[%r&#65533;TDA
R(D&#65533;&#65533;&#65533;&#352;&#65533;8&#339;&#65533;&#65533;4gT8
[=V[fMp&#65533;&#65533;pv&#65533;K&#65533;&#65533;&#308;$pcU&#65533;&#65533;	&#65533;\ J&#65533;&#65533;&#65533;&#1366;'&#65533;&#65533;7&#65533;N2;&#65533;U&#65533;&#65533;&#65533;W&#65533;&#65533;&#65533;&#65533;!&#65533;&#65533;{v8&#65533;rS&#65533;G,$S&#65533;i7U&#65533;H&#65533;&#65533;(a&#65533;06&#65533;&#65533;k&#65533;&#65533;&#65533;F=&#65533;&#65533;&#65533;&#65533;&#65533;&#65533;w&#65533;)&#65533;&#65533;&#65533;&#65533;*&#65533;c&#65533;&#65533;&#65533;&#65533;&#65533;&#65533;&#65533;Y/<&#65533;
&#65533;&#65533;g>@&#65533;ogE&#65533;&#65533;&#65533;q&#65533;h&#65533;&#167;&#65533;&#65533;s&#65533;&#65533;&#65533;&#65533;%&#65533;N&#1615;C&#65533;&#65533;B&#65533; Uy*&#65533;&#65533;Z&#65533;B&#65533;&#65533;}&#65533;$&#65533;&#65533;j&#65533;0W&#65533;v	u&#65533;1m&#65533;3&#65533;c&#65533;&#65533;q

 &#65533;^&#65533;C6&#65533;H `A&#65533;"&#65533;I(f&#65533;
U&#65533;&#1031;Ee&#65533;&#65533;T&#65533;&#65533;&#65533;2&#65533;t&#65533;&#65533;V;&#65533;e &#65533;1&#65533;&#912;&#65533;&#65533;&#65533;-J&#65533;&#65533;? &#65533;&#65533;h&#65533;RS&#65533;a2&#656;&#65533;&#65533;&#65533;x&#65533;&#65533;|&#65533;&#65533;R&#65533;&#65533;&#65533;UW&#192;~kp}|&#65533;AB&#65533;q&#65533;L&#65533;vh*&#65533;&#65533;&#65533;a&#65533;m&#65533;&#755;5&#65533;t}&#65533;&#65533;BX >E!
!}XhBw&#65533;J&#65533;&#65533;&#1620;&#65533;&#65533;&#65533;<&#65533;&#65533;&#65533;&#65533;&#1537;
&#65533;&#65533;UIA&#65533;&#65533;&#65533;&#65533;e&#65533;&#65533;z&#65533;&#65533;&#65533;&#65533;&#417;P;&#65533;Q&#65533;b &#65533;(9"nQ&#65533;1 <&#65533;&#65533;zV8v&#65533;&#65533;ta\&#65533;2&#65533;&#65533;^&#65533;&#65533;&#65533;&#65533;(&#65533;&#65533;&#65533;&#65533;&#65533;N =&#65533;;h``&#65533;&#65533;u&#65533;)&#65533;&#65533;@0 {&#65533;xl&#65533;K&#692;w&#65533;&#65533;m&#65533;&#65533;5+&#65533;[/&#65533;E&#65533;@ Lp&#65533;&#65533;&#65533;&#65533;&#1016;&#65533;&#65533;r&#65533;$&#65533;M&#65533;4&#65533; &#65533;&#65533;E[S&#65533;c&#65533;1&#65533;&#65533;jE&#65533;&#65533;tn%_-{&#65533;&#65533;&#65533;&#65533;&#65533;E&#65533;i&#65533;&#65533;&#65533;bS&#65533;_&#65533;	H&#65533;&#65533;:&#65533;Q&#65533;&#65533;&#65533;&#65533;&#65533;&#65533;4?_N&#65533;&#65533;&#65533;'9&#65533;(&#65533;&#65533;&#65533;&#65533;&#65533;#&#65533;d?)&#65533;&#65533;&#65533;/&#65533;&#65533;P&#65533;D&#65533;)&#65533;&#65533;&#65533;&#65533;&#65533;&#65533;B&#65533;^!L&#65533;&#65533;&#65533;1&#65533;$/)&#65533;&#65533;&#65533;p&#65533;&#65533;&#46094;&#65533;P &#1256;
O&#65533;&#65533;8&#65533;&#65533;&#65533;&#65533;&#65533;&#65533;#&#65533;X&#65533;&#65533;&#65533;&#65533;Zx&#65533;&#65533;R&#65533;&#65533;C&#65533;&#65533;&#65533;d*&#65533;&#65533;&#65533;`@&#65533;v &#65533;]S&#65533;&#65533;&#65533;&#65533;&#65533;`&#65533;r&#65533;&#65533;A4&#65533;&#65533;&#65533;s&#65533;&#65533;&#65533;;&#65533;3&#1078;&#1843;&#65533;81&#65533;&#65533;&#65533;T&#65533; *&#65533;&#65533;&#65533;m&#65533;&#65533;&#65533;&#65533;[&#65533;rS&#65533;'&#65533;S&#65533;&#1628;&#65533;&#65533;$t&#65533;Da&#65533;1$&#250;&#65533;&#65533;&#65533; s&#65533;|q&#65533;l&#65533;
L(&#65533;Tp&#65533;&#65533;j&#65533;&#65533;&#65533;:&#65533;&#65533;	&#65533;&#65533;s&#65533;&#65533;&#65533;C+&#65533;=&#279;&#65533;a&#65533;+&#65533;&#65533;&#65533;b}&#65533;&#65533;&#65533;%&#65533;25&#65533;)j&#65533;&#65533;/&#65533;&#65533;&#65533;I&#65533; &#65533;&#65533;h9&#65533;&#65533;&#65533;?+&#65533;&#65533;*&#65533;Q&#65533;&#65533;i&#65533;R&#65533;&#65533;&#65533; &#65533;&#65533;&&#65533;&#65533;&#65533;&#65533;I&#65533;&#65533;T&#65533;&#65533;#0&#65533;0&#65533;&#65533;&#65533;4"@+X&#65533;`&#65533;(&#65533;9&#65533;&#1032;p&#65533;P&#65533;&#65533;&#65533;iH#x&#65533;!&#65533;AN&#65533;*]&#714;&#65533;?&#65533;&#554;&#65533;&#65533;&#65533;r&#65533;=&#65533;G]&#1269;&#65533;&#65533;8G&#65533;&#65533;T&#65533;%[Z&#65533;&#65533;&#65533;&#65533;Z0?&#65533;&#65533;G{&#791;Z&#65533;&#65533;Y)&#65533;G&#65533;&#65533;&#65533;&#65533;h&#65533;&#65533;H
v&#65533;i+&#65533;&#65533;&#65533;&#65533;&#65533;&#65533;G&#65533;%&#65533;@&#65533;&#65533;B"&#65533;&#65533;&#65533;58E&#65533;&#24203;W&#65533;o&#65533;*&#65533;&#65533;&#65533;xVz@&#65533;&#65533;h&#65533;<&#65533;&#65533;h&#65533;7&#65533;1&#65533;
Q &#65533;&#714;&#65533;(&#65533;<&#65533;&#65533;*	&#65533;&#65533;&#65533;&#65533;&#293;&#65533;&#65533;Z &#65533;`&#65533;k)&#65533;GX\A&&#65533;&#65533;&#65533;S&#65533;(8&#65533;8&#65533;+&#65533;&#65533;&#778;aj&#65533;&#1032;"&#65533;&#65533; K&#65533;p#3&#65533;]&#65533;&#65533;*&#65533;rc&#65533;r)&#65533;S@&#65533;&#65533;.&#65533;&#65533;&#65533;&#65533;;&#65533;A} &#65533;W&#1111;&#65533;&#65533;`!H&#65533;`&#65533;&#65533;&#65533;7n&#65533;&#65533;&#193;3&#65533;]&#65533;&#65533;&#65533;8&#65533;0&#65533;&#65533;I&#65533;&#65533;(C&#1162;L$&#65533;&#65533;L&#65533;4X&#65533;&#65533;&#65533;&#65533;&#65533;&#65533;A&#65533;*HC&#65533;&#65533;&#65533;p
&#65533;&#65533;G(K&#65533;x<&#65533;&#65533;4&#1226;$&#65533;&#65533;&#65533;&#65533;&#65533;&#65533;x&#65533;&#65533;&#65533;&#65533;1{&#65533;*(&#65533;&#65533;X&#65533;.p&#65533;Q&#65533;&#65533;&#222;,&#65533;$&#65533;5&#578;&#65533;)&#65533;^&#571; &#65533;8&#65533;&#65533;`&#1054;9E&#65533;&#65533;&#65533;&#65533;&#65533;3&#65533;@&#65533;&#65533;LF&#65533;S&#1026;( q&#65533;&#65533;&#65533;&#65533; (&#65533; &#65533;H&#65533;&#65533;	&#65533;Cx)&#65533;&#65533;&#65533;xx&#65533;&#65533;OP P&#65533;&#65533;&#426;&#65533;?[&#65533;&#65533;B&#65533;&#65533;&#65533;&#65533;&#65533;M&#65533;&#1293;&#65533;|;2&#65533;&#65533;]&#65533;&#65533;&#1541;c&#65533;&#65533;>PDHt&#65533;`&#65533;&#65533;&#65533;&#65533;&#65533;f&#65533;&#65533;5&#65533;&#65533;&#65533;Q&#52481;5&#65533;5 &#65533;&#65533;5&#65533;&#65533;&#65533;P3&#65533;%&#65533;&#65533;(+&#65533;D&#65533;RD&#65533;)&#65533;&#65533;+&#65533;&#65533;3&#65533;&#65533;&#65533;&#65533;--&#65533;&#65533;l&#65533;`&#65533;,&#1025;&#65533;l&h:g&#65533;#&#65533;&#1590;&#1424;h&#65533;&#65533;&#65533;8e$`!`&#1416;e\>&#65533;8h&#65533;L&#65533;!&#65533;&#65533;&#65533;c&#65533;dX&#65533;&#65533;p&#65533;@:$ Q&#65533;&#65533;Q&#65533;-&#65533;&#65533;8*@)q
Vr&#65533;'p&#65533;Zl&#65533;I&#65533;&#65533;&#65533;%&#65533;xds/&#65533;x&#65533;&#65533;&#65533;v&#65533;&#65533; &#65533;x&#65533;&#65533;&#65533;Ni*&#754;&#65533;U"Q&#65533; &#65533;,&#753;&#65533;&#65533;&#65533;&#65533;&#65533;IK&#65533;&#65533;&#65533;Sp&#65533; &#65533;CA&#65533;
&#65533;&#65533;&#65533;&#65533;<&#65533;"&#65533;&#65533;&#65533;&#65533;&#65533;&#65533;&#65533;&#65533;&#65533;&#65533;	&#65533;&#65533;#&#65533;&#65533;p&#65533;T &#65533;L&#65533;~&#65533;&#65533;&#65533;&#65533;&#668;&#65533; &#65533;t&#65533;^&#65533;`&#65533;&#65533;&#65533;W&#65533;&#65533;&#65533;4h&#65533;i&#65533;r&#192;&#65533;7&#1304;&#1704;-&#65533;&#65533;&#65533;&#65533;&#65533;8&#65533;&#65533;`M&#65533;&#65533;2q&#65533;!&#248;zA&#65533;(A&#65533;&#65533;&#65533;&#65533;&#65533;8&#65533;I&#65533;(YP8&#65533;|&#65533;{&#65533;(&#563;z&#65533;O&#65533;&#523;  &#65533;YO&#65533;D&#65533;@&#65533;~&#65533;&#65533;\&#65533;)&#65533;
&#65533;j&#643;&#65533;#0&#65533;&#65533;%X!%&#65533;&#65533;0P&#65533;C&#65533;5&#65533; 5p&#65533;&#513;&#65533;&#65533;(B&#65533;z$+(&#132;0&#456;!;&#65533;A&#65533;a&#65533;>D=&#65533;w0 A&#65533;,&#65533;&#65533;&#65533;&#514;&#65533;A&#65533;>`[&#65533;(&#65533;p&#65533;"
&#65533;F8&#65533;)&#645;p&#65533;&#65533;%&#65533;&#1130;&#65533;&#65533;f&#65533;&#65533;Q &#65533;&#65533;O&#65533;z&#65533;&#65533;&#65533;&#65533;u&#65533;&#65533;&#65533;&#65533;(E&#65533;;&#518;l&#65533;&#65533;&#65533;&#65533;l,&#65533;&#65533;&#65533;&#65533;&#65533;&#65533;&#838;&#65533;E&#65533;&#1405;&#65533;&#909;[&#65533;!&#65533;g&#65533;&#65533;B&#65533;&#65533;&#65533;&#65533;&#65533;&#1057;&#65533;&#65533;$&#1883;4 &#65533;c&#65533;&#65533;&#65533;&#65533;&#65533;&#65533;V&#65533;KH)P!&#650;&&#65533;9L&#65533;&#65533;&#65533; T$Z&#778;`&#65533;F&#65533;&#65533;&#65533;&#65533;&#1962;&#65533;T&#65533;(:&#65533;&#65533;&#65533;I&#65533;  &#1706;x.0Y&"3	_&#65533;
&#65533;(&#65533;GpAXy&#65533;&#65533;&#65533;&#65533;H	&#65533;&#65533;K&#65533;&#65533;&#65533;x&#65533;t#_&#65533;&#65533;&#65533;p`&#65533;hA&#65533;A&#65533;&#65533;&#1456;&#65533;"a/&#65533;&#65533;Bp&#65533;&#65533;&#65533;r&#65533;*&#65533;V&#65533;&#65533;&#65533;&#65533;&#65533;&#65533;h&#65533;&#65533;&#65533;K&#376;e&#65533;&#65533;&#65533;&#65533;&#65533;&#65533;n&#65533;&#65533;&#1808;&#65533;&#65533;&#65533;d&#65533;&#65533;&#65533;&#65533;WM"&#65533;h_&#65533;8&#65533;&#65533;&#65533;&#65533;Eb&#65533;&#65533;&#65533;I ;&#65533;|&#65533;
4&#1226;&#65533;&#65533;&#65533;r&#65533;&#65533;&#65533;%aM4t
H&#65533;&#65533;Z&#65533;&#65533;8&#65533;&#893712;`M<&#65533;
&#65533;&#65533;&#920;U5f5&#906;z&#522;U&#65533;&#65533;w&#65533;&#1657;p&#65533;$&#65533;&#65533;*&#65533;&#65533;@E:&#65533;&#65533;&#65533;8&#65533;&#65533;}&#65533;&#65533;p
p&#65533;&#65533;M@$)&#65533;&#65533;5P&#65533;<{VH!&#65533;?&#65533;*8&#65533;&#65533;&#65533;&#65533;"&#65533;;:k1&#936;:)~M"!&#65533;&#65533;&#65533;I&#65533;!&#65533;&#65533;*&#65533;&#65533;3H&#65533;&#65533;&#65533;Fx&#65533;(&#65533;&#65533;0.8&#65533;RH&#65533;$h&#65533;J&#65533;I&#65533;C&#65533;&#65533;hE&#65533;Q&#65533;&#1792;&#65533;&#65533;;P&#65533;&#65533;Z&#65533;&#8193;&#65533;5&#65533;&#65533;]&#65533;&#65533;&#65533;&#65533;&#65533;R]&#65533;&#65533;&#65533;2&#65533;&#65533;t@&#65533;g&#65533;&#65533;s&#65533;&#65533;&#65533;	.&#65533;8L2 &#1167;&#65533;*;&#65533;&#65533;
&#65533;->&#65533;T&#3381;&#65533; ) &#65533;S&#65533;&#65533;&#65533;8:&#65533;pF%P &#65533;j&#65533;}&#65533;`&#1564;&#921;&#775;&#65533;T&#65533;&#65533;#&#65533;&#65533;Q&#65533; &#65533;&#65533;.&#65533;&#65533;#&#65533;&#65533;&#65533;&#65533;&#65533;&#65533;piej7I&#65533;U&#65533;&#65533;0&#65533;&#65533;&#65533;X/&#65533;<&#65533;&#65533;D^&#65533; &#65533;&#65533;&#65533;|&#65533;K1&#65533;&#65533;&#65533;&#65533;(%&#65533;}&#65533;&#65533;&#65533;&#65533;My&#65533;&#65533;&#65533;&#65533;&#65533;jN&#65533;&#65533;&#65533;&#65533;&#65533;&#65533;&#65533;-p1x&#65533;\&-&#65533;5k&#65533;&#65533;&#65533;;x}W&#65533;i2&#65533;8
&#65533;(A&#65533;=&#65533;#&#65533;&#65533;
 ,4&#65533;X&#65533;&#65533;47z&#65533;8pC9lb&#65533;`&#65533;X&#65533;|&#65533;&#65533;&#65533;i&#65533;&#65533;0&#65533;q&#65533;&#65533;H&#65533;&#65533;x4&#65533;b&#65533;&#65533;&#65533;&#65533;:)F&#65533;&#65533;u&#65533;m}7&#65533;&#65533;5&#65533;&#65533;S&#65533;&#65533;4&#65533;0&Y&#65533;J&#65533;&#65533;&#65533;&#65533;&#65533;&#1056;u&#65533;= &#65533;MX&#65533;C&#65533;g&#65533;&#65533;&#65533;BH&#65533;>&#65533;&#65533;&#65533;&#65533;&#65533;&#65533;&#65533;&#65533;&#65533;&#65533; &#65533;&#65533;&#65533;&#1419;&#65533;t8xZ50$K(&#65533;&#65533;&#65533;&#65533;#E&#65533;&#65533;CP&#65533;&#65533;B+!p&#65533;N&#65533;&#65533;;&#65533;&#65533;*h2=%G &#65533;l&#65533;&#65533;&#65533;`FhwXjj&#65533;&#65533;5  p&#65533;P&#65533;&#65533;:R2>8&#65533;&#65533;&#65533;ZV&#65533;-&#1028;N&#65533;j&#65533;&#65533;&#65533;&#65533;-&#65533;CPo&#65533;&#65533;&#65533;p&#65533;N&#65533;&#65533;f0&#65533;&#65533;:]j ]&#65533;=&#65533;&#65533;&#65533;A&#65533;q&#65533;&#65533;y&#65533;&#65533;&#65533;B&#65533;&&#65533;B@8L&#65533;i&#65533;B&#388;X[&#65533;&#65533;&#65533;&#1695;&#65533;&#65533; K&#65533;&#65533;&#65533;J&#65533;&#65533;E`E&#901;&#65533;0&#65533;&#65533;R&#65533;&#65533;> Bm&#65533;&#65533;i&#65533;h&#65533;&#65533;&#65533;v`&#65533;T_&#65533;&#1153;M&#65533;
y&#65533;&#65533;I&#65533;&#65533;.i&#65533;h&#65533;l &#65533;&#65533;.O&#65533;&#65533;&#65533;&#65533;&#1334;&#65533;~{&#65533;F&#65533;&#65533;&#65533;&#65533;&#65533;i&#65533;Kc&#65533;?dX&#652;&#65533;&#25278;<&#65533;&#65533;&#65533;4&#65533;&#65533;&#65533;&#65533;&#65533;D&#65533;&#65533;z&#1224;&#65533;fe&#65533;&#65533;&#65533;k&#65533;&#65533;&%&#309;&#65533;h&#1270;&#65533;5.jL&#65533;$&#65533;K(&#65533;(g&#65533;&#65533;&#65533;&#65533;a&#65533;&#65533;&#65533;&#65533;x&#65533;a
&#65533;2&#65533; &#65533;C&#65533;&#796;&#65533;&#65533;&#65533;&#65533;&#65533;&#65533;&#65533;9C&#65533; X&#65533;&#1970;&#65533;&#65533;2&#65533;&#65533;4&#65533;MV&#65533;&#65533;r&#65533;&#65533;3&#65533;&#65533;&#65533;&#65533;&#397;#I&#65533;&#65533;&#65533;&#65533;&#65533;t&#65533;&#65533;&#65533;I&#65533;&#65533;x&#65533;{&#65533;{&#65533;&#65533; &#65533;cP&#65533;&&#1612;&#65533;)Lh&#65533;h&#65533;R&#65533;&#65533;*n&#65533;&#65533;3&#65533;PnO&#65533;h\&#65533;&#65533;&#65533;&#65533;q &#65533;&#65533;&#65533;k&#65533;&#65533;p[&#65533;.&#65533;8b&#65533;&#65533;&#65533;&#65533;:&#1418;x&#65533;x &#65533;2$x `&#65533;&#65533;wx&#65533;&#65533;&#65533;&#65533;M&#65533;Cp 0Mx&#65533;&#65533;&#65533;C&#65533;&#65533;&#65533;&#65533;$+&#65533;&#65533;\&#187;$&#65533;2_]&#65533;&#65533;k$&#65533;$ &#65533;P&#65533;(&#65533;|/F&#65533;;&#65533;&#65533;&#65533;&#65533;&#65533;*&#516;
&#65533;5&#65533;(&#65533;_&#65533;&#65533;
&#65533;&#65533;&#65533;&#65533;p&#65533;&#65533;&#65533;&#65533;&#65533;&#65533;O&#65533;&#65533;F@ff&#65533;\jf&#65533;p$&#65533;q&#65533;&#65533;&#65533;,&#65533;3&#65533;&#65533;&#65533;&#65533;f)&#65533;K&#65533;RQ&#65533;&#65533;&#957;&#65533;,@&#65533;&#65533;<,&#65533;Y&#65533; }A&#65533;  P&#65533;&#65533;Z&#65533;'&#65533;g&#65533;&#65533;&#65533;U&#65533;B&#65533;&#684;&#65533;&#65533; 0&#65533;&#65533;_&#65533;&#65533;&#65533;{1&#65533;1E&#65533;&#65533;&#65533;~$P&#65533;&#65533;}J~&#65533;&#65533;&#65533;v@&#65533;&#65533;&#65533;&#65533;v
&#65533;6i&#65533;&#65533;7&#65533;&#65533;&#65533;n &#65533;&#65533;&#65533;Vz&#65533;/&#65533;8&#65533;&#65533;!&#65533;&#65533;&#65533;&#65533;5&#65533;}&#65533;	~j&#65533;$ &#65533;&#65533;&#65533;&#65533;&#65533;&#65533;&#65533;W&#1013;X&#65533;J&#65533;05&#55260;irN&#65533;A&#65533;B&#65533;&#65533;SXcZ&#136;<&#1569;&#65533;A&#65533;(>&#65533;&#65533;&#65533;&#65533;H&#65533;&#65533;Y&#65533;&#65533;&#65533;
B&#65533;&#65533;&#65533;`R&&#65533;&#65533;1c&#65533;&#65533;&#65533;&#65533;$OP&#65533;v0&#65533;O&#65533;&#65533;&#65533;&#65533;&#65533;&#65533;&#65533;&#65533;&#65533;]H*u*&#1386;V&#65533;b&#874;u+&#1518;^&#65533;&#65533;+v&#65533;Ww2&#65533;I(&#65533;7&#65533;a&#65533;*.&#65533;Fz&#65533;&#65533;I&#65533;_&#65533;|A&#65533;&#323;&#65533;_-&#65533;|&#65533; !&#65533;?<2k&#65533;&#65533;&#65533;&#65533;&#65533;&#65533;&#65533;Ty!crD&#65533;&#65533;&#18372;&#65533;FB0&#65533;7n&#65533; &#65533;`&#65533;&#65533;&#65533;pO&#65533;.&#65533;&#65533;fk&#65533;&#65533;&#65533;&#65533;vm&#65533;7&#65533;>&#65533;T8&#65533;&#1042;T&#65533;8&#65533;&#65533;&#65533;,&#65533;&#65533;&#1455;&#65533;P&&#65533;&&#65533;se&#65533;&#65533;?&#65533;&&#65533; &#65533;&#65533;`&#65533;J$IR&#65533;OQ&#65533;&#65533;&#65533;&#65533;"4&#65533;Lc&#65533;&#65533;c2t&#65533;
V&#65533;!L&#65533;
&#65533;cG4(&#65533;"GT&#65533;#5x&#65533;a&#65533;&#65533;&#65533;&#65533;g&#65533;&#65533;p&#65533;&#65533;l&#65533;&#65533;|0G	 &#65533;?0&#65533;c&#65533;?&#65533;&#65533;#&#65533;?&#65533;&#65533;CB&#65533;sH'&#65533;&#65533;&#65533;0<Q&#65533;&#65533;'&#65533;D&#65533;&#65533;	&#65533;&#1793;&#65533;&#65533;&#65533;&#65533;&#65533;&#65533;W&#65533;&#65533;P&#65533;&#65533;e&#65533;&#65533;F&#65533;;:&#65533;&#65533;&&#65533;b@&#65533;&#65533;&#65533;(&#65533;#&#65533;1&#65533;&#65533;1&#65533;&#65533;	&#1665;&#65533;V|`&#65533;&#65533;p&#65533;A|&#65533;&#65533;0&#65533;?\
F&#65533;rZ&#65533;/
(&#65533;&#65533;"&#65533;&#65533;q&#65533;%8`iW&#65533;&#65533;R&#65533;&#65533;D&#65533;T&#65533;dE+VZ$&#65533;EV&#65533;:C/3	&#408;&#65533;&#1025;&#65533;&#65533;`8&#65533;&#65533;&#65533;1aD
&#65533; &#203;&#65533;Y-21&#1647;&#400;P&#65533;G&#65533;X(R4VD&#65533;VP&#65533;&#825;&#1096;&#65533;K<"&#65533;&#65533;&#65533;&#65533;&#65533;&#65533;&#65533;&#65533;&#65533;Cn&#65533;&#65533;&#65533;&#65533;QR &#65533;/U&#65533;&#65533;1&#65533;&#1428;&#1334;&#65533;1&#65533;@l7Yf&#65533;?oM&#65533;C_l&#65533;P&#65533;<UQ&#65533;&#65533;&#65533;&#65533;+&#65533;&#1842;&#65533;/&#65533;,&#65533;m%&#65533;Z*!&#1820;JRo&#65533;&#65533;&#65533;IFq3]:&#65533;&#65533;q&#65533;&#65533;&#65533;&#65533;&#65533;,&#65533;&#337;&#65533;&#65533;H&#65533;&#65533;*&#65533;&#65533;#&#65533;)&#65533;A'&#65533;p&#65533;&#65533;&#65533;&#65533; &#65533;?y]&#65533;&#65533;&#65533;&#65533;m&#1728;5&#65533;&#65533;j=&#65533;&#65533;&#65533;&#65533;p&#65533;&&#65533;1tIR&#65533;&#65533;&#65533;C&#65533;`%C&#65533;&#65533;@o&#65533;&#65533;&#65533;&#65533;&#65533;&#65533;(&#65533;?&#65533;@9!R	&#65533;G&#65533;&#65533;%CH&#65533;?L&#65533;&#65533;1&#65533;&#65533;zV#bR#Dp&#65533;&#65533;&#65533;&#915;3Q8&#65533;OPLe&#65533;TO&#65533;C&#65533;?&#65533;&#65533;&#65533;&K&&#65533;?&#65533;H&#65533;&#65533;&#65533;#X" 	h
&h227
&N&#65533;nB'z&#65533;&#65533;&#65533;8&#65533;&#356;&#65533;!&#65533;`k5&#65533;N_&#65533;Pp&#65533;&#65533;&#65533;.&#65533;&#65533;&#65533;=&#65533;&#65533;&#65533;J&#65533;#&#65533;$&#65533;X`	h`&#65533;xg-*&#65533;&#65533;&#65533;&#65533;}&#65533;&#65533;&#65533;&&#65533;4%/9&#65533;>&#65533;&#65533;&#58381;&#65533;&#65533;&#65533;&#65533;@&#65533;	0&#65533;&#65533;:$Lh&#65533;R6&#768;&#65533;&#65533;&#65533;&#65533;&#65533;&#65533;P$&#892; &#65533;Dx0P&#65533;V&#65533;&#65533;&#65533;&#65533;&#65533;&#65533;&#65533;&#65533;&#65533;?&#65533;@ 5&#65533; ` &#65533;%&#65533;`&#65533;(X&#65533;R&#65533;&#1318;&#65533;&#65533;EL)&#65533;bCFLMe<Y&#65533;O| &#65533;1I&#334;&#65533;&#1026;&#65533; \9Dn`&#65533; &#65533;r&#65533;&#65533;1&#65533;WI&#65533;?&#65533;&#65533;&#65533;&#65533;W&#65533;&#65533;B&#65533;r&#65533;a&#65533;N?[&#65533;&#65533;E&#65533;@|&#65533;&#65533;C&#65533;&#65533;&#65533;&#65533;<b/&#65533;&#65533;&#65533;0-I]c&#65533;&#65533;&#65533;<&#65533;E&#65533;&#65533;&#65533;<&#65533;KE&#65533;!N&#65533;D&&#65533;&#65533;%p&#65533;:I&#65533;&#65533;d8$`SA&#65533;J*1&#65533;`&#65533;&#65533;BM&#10955;1&#65533;&#65533;%&#65533;&#65533;@&#65533;"6&#65533;x&#65533;lU!&#65533;zA&#65533; &#65533;EB!&#65533;&#65533;&#65533;{&#65533;3&#65533;&#65533;&#65533;gu&#65533;&#65533;&#65533;AA&#65533;&#65533;@y&#65533;3&#65533;&#65533;&#65533;A&#65533;(&#65533;&#65533;&#65533;.l&#65533;R+&#65533;U&#65533;&#1029;.x&#65533;CQ&#65533;Axb&#65533;&#65533;&#65533;@T<&#65533;?&#65533;q&#65533;E&#65533;
bc&#65533;&#65533;"&#65533;. !/p1M&#65533; &#65533;&#65533;r0&#65533;G&#65533;&#65533;&#65533;L&#65533;&#65533;&#65533;&#65533;&#65533;&#65533;&#65533;&#65533;&#65533;0.&#65533;&#65533;[&#65533;&#65533;\c9&#65533;&#65533;&#65533;`C&#65533;:&#65533;j0D&#65533;l&#65533;&#65533;?&#65533;&#65533;&#65533;.F&#65533;9&#65533;&#65533;O&#65533;&#65533;l&#65533;g&#65533;'[&#65533;&#65533;:A\C&#65533;+&#65533; &#65533;#W&#65533;&#65533;<&#65533;  &#1082;|&#65533;d&#65533;&#65533;&#65533;:&#65533;S&#65533;l"7U&#65533;A~&#65533; &#65533;i&#65533;`&#65533;&#65533; &#65533;
&#65533; &#65533;C&#65533;&#65533;b&#65533;&#65533; &#65533;&#65533;&#65533;
&#65533;D&#65533;&#65533;&#293;/e 6&#65533;&#65533;E&#65533;U&#65533;Bu@&#65533;""&#65533; &#65533;Rq&#65533;&#65533;L&#65533;&#65533;&#65533;&#65533;0h
s&#65533;'&#65533;&#65533;&#65533;&#65533;eE &#65533;&#65533;&#65533;&#65533;&#65533;5&#65533;&#65533; R&#65533;#q&#65533;C&#1201;#&#65533;mu&#65533;&&#65533;&#65533;&#65533;&#65533;,&#65533;&#65533;&#65533;&#65533;&&#65533;&#65533;l&#65533;v< &#65533;C&#65533;&#65533;&#65533;(1B&#65533;A&#160;&#65533;*&#65533;@0s&#65533;_&#65533;&#65533;&#65533;&#65533;&#65533;)uY%&#65533;&#65533;&#65533;&#65533;"<&#65533;&#65533;7U&#65533;C) &#65533;&#65533;Bud&#65533;&#65533;L&#65533;&#65533;&#65533;c&#65533;&#65533;d!&#65533;&#65533;D&#65533;1h&#65533;&#65533;&#65533;&#65533;bHb%&#65533;d	&#65533;q"&#65533;X&#65533;&#65533;&#65533;=	J&#65533;&#65533;&#65533;&#65533;&#65533;&#65533;&#65533;&#65533;H&#1029;S^&#65533;[&#65533;i&#65533;?&#65533;p&#65533;q&#65533;&#65533;&#65533;&#65533;&#65533;&#65533;_&#65533;A($&#65533;f&#65533;&#65533;O&#65533;bB&#65533;&P&#65533;l
&#65533;&#65533;!&#870;`&#65533;&#65533;Bg&#65533;&#65533;$a2&#65533; &#65533;&#65533;&#65533;x&#65533;&#65533;4I-&#65533;U9&#65533;`&#65533;&#65533;0 &#65533;8&#65533;V&#65533;&#65533;&#65533;?R&#65533;&#65533;O&#65533;:&#1314;&#65533;&#65533;PMB&#65533;J&#65533;}2&#65533;apP &#65533;!=KR8&#65533;Z&#65533;d"&&#65533;5C2&#65533;&#1195;=4S&#65533;&#65533;N0&#2785;&#65533;&#65533;"&#1670;&#65533;_&#65533;&#65533;:4Y&#65533;CTs	#&#65533;-&#65533;&#65533;&#65533; &#65533;&#65533;&#65533;BB&#65533;&#65533;C&#65533;&#65533;&#65533;0&#65533;r&#65533;&#1761;k&#65533;&#65533;jln8}@7W&#65533;&#65533;&#65533;c&#65533;!+a`&#65533;&#65533;m&#65533;J&#65533;:&#65533;,Dq&#65533;&#58916;i&#65533;&#65533;&#65533;&#65533;&#65533;&#932;&#65533;a&#65533;`&#65533;&#65533;0(&#65533;&#65533;&#65533;eK`&#65533;3&#65533;&#65533;@F(&#65533;Rh&#65533;&#65533; &#65533;&#65533;&#65533;&#1432;&#65533;f)Md&#65533;&#65533;?N888&#65533;&#65533;]a&#65533;&#65533;&#65533;ld&#65533;&#1280;A6`&#65533;&#65533;%e&#8440;&#65533;?&#65533;&#65533;&#65533;&#65533;x&#65533;!z&#65533;&#65533;xB
&#65533;&#65533;&#65533;tp&#65533; &#65533;&#65533;4c	&#65533;&#65533;D&#65533;p&#65533;&#65533;x:&#65533;v&#65533;&#65533; L&#65533;If]2&#65533;:z
eI1V&#65533;(O&#65533;~&#65533;u&#65533;!E|tR&#65533;&#65533;0&#65533;&e&#65533; &#65533;&#65533;H&#65533;&#65533;pp@	J`&#65533;FN&#65533;&#65533;( "&#65533;&#65533;Xz&#65533;&#65533;&#65533;&#65533;r&#65533;`c&#65533;@&#65533;I&#65533;&#65533;&#65533;`&#65533;j&#65533;T&#529;&#65533;&#65533;&#65533;@l<0&#65533;&#551;q&#65533;5W&#65533;b|%?C&#65533;q&#65533;m9&#65533;Y&#65533; E&#65533;&#65533;&#65533;&#65533;!XB&#413;&#65533;.1&#65533;`&#65533;!&#65533;&#65533;:&#65533;:|&#65533;K`f"~&#65533;'&#65533;&#65533;&#258;	M&#65533;?&#65533;\&#65533;<&#65533;"&#65533;]i&#65533;gePh&#65533;&#65533;&#65533;&#65533;o9&#65533;&#65533;dEQ8XU&#65533;&#65533;?&#65533;&#65533;S&#65533;C&#65533;L&#65533;&#65533;3\Z&#65533;&#65533;&#65533;9&#65533;wQ&#65533;?H&#65533;T&#65533;&#65533;?&#65533;C;p@&#65533;ER$&#65533;J&#65533;D&#65533;C&#65533;&#65533;&#65533;@&#65533;A&#1280;B&#65533;&#65533;&#65533;)&#65533;E1DA&#65533; 	&#65533;&#65533;?&#65533;M&#65533;J&#65533;_I&#65533;	EIqDx&#65533;h&#65533;C&#65533;&#65533;id&#65533;&#65533;&#65533;&#65533;l&#65533;	<x[mL&#65533;*T$PI&#65533;W&#65533;&#65533;Y&#65533;&#65533;&#65533;&#65533;U&#65533;&#712;&#65533;&#65533;0&#65533;a`&#65533;D]&#65533;&#65533;^&#65533;&#65533;&#65533;&#65533;V&#65533;&#65533;R4&#65533;HExO$@78+&#33336;C&#65533;@&#65533;&#65533;KL&#65533;&#65533;l&#65533;? &#65533;4&#65533;@&#65533;&#640;L&#65533;g&#65533;&#65533;&#65533;&#65533; M&#65533;&#65533;&#65533;N1&&#65533;&#65533;&#65533;V&#65533;&#65533;nC(0&#65533;n&#65533;W&#65533;&#65533;&#65533;&#65533;{&#65533;&#65533;&#65533;1D&#65533;%&#65533;&#65533;&#65533;  y&#65533;&#65533;C&#65533;&#65533;`&#65533;&#65533;&#65533;&#65533;\&#65533;&#65533;&#1517;A&#65533;&#65533;&#65533;2&#65533;C&#65533;&#65533;&#65533;&#65533;&#65533;<&#65533;  &#65533; CB0A&#65533;&#65533;&#65533;&#65533;	~&#65533;D-&#797;Z&#65533;&#65533;Y&#65533;*=&#65533;&#65533;`@&#65533;&#65533;&#65533; T&#65533;"&#65533;&#65533;Y`T&#65533;'&#65533;&#65533;&#65533;Y&#65533;&#65533;&#65533;&#65533;C&#65533;I$&#65533;C&#769; &#65533;&#65533;&#65533;&#65533;&#65533;&#65533;^&#471;xE&#65533;%&#65533;&#65533;&#65533;"9&#65533;&#65533;8$iX&#2005;&#65533;Dh!&#65533;&#65533;iF%9&#65533;GD
L&#65533;P&#65533;	&#65533;&#65533;&#65533;$&#65533;,&#65533;*&#65533;&#65533;o&#1349;&#65533;0&#65533;B&#65533;&#65533;w&#65533;&#65533;uC&&#65533;&#65533;8&#65533;Pz&#65533;-&#65533;_&#65533;&#65533;&#65533;B&#65533;&#65533;&#65533;&#65533;Q&#65533;&#65533;0<%&#65533;&#65533;,Z&#65533;Q"&#65533;l&#65533;&#65533;(@,&#65533; 77&#65533; &#65533;%&#65533;&#65533;&#65533;&#65533;%3&#65533;&#65533;%&#65533;%@=&#65533;&#65533;L&#65533;&#65533;e]&#1701;&#65533;|]=$&#65533;CL&#65533;&#65533;p&#65533;N&#65533;&#65533;&#65533;&#65533;`z&#65533;&#1946;&#65533;A&#65533;rF&#65533;&#65533;&#65533;XD,eP&#65533;]F&#65533;8DLf&#65533;X&#65533;DI&#65533;&#65533;\&#65533;&&#65533;dj&#65533;&#65533;&#65533;&j(C)&#65533;&#65533;p(T&#65533;&#65533;k,Nk^N&#65533;MU&#65533;&#65533;W&#65533;&#65533;9&#65533;C@&#65533;T&#65533;&#65533;&#65533;&#65533;&#65533;I&#65533;&#65533;&#65533;U&#65533;rrG&#65533;&#1294;C&#65533;N+B&#65533;Ip&#65533;V0 U&#65533;&#65533;`&#65533;?&#65533;&#65533;&#65533;&#653;&#65533;&#65533;&#65533;&#65533;@&#65533;&#65533;&#65533;&#65533;&#65533;!&#1282;&#65533;Yi&#65533;&#65533;0&#65533;&#65533;&#65533;@&#65533;O&#65533;<&#65533;&#65533;M&#65533;&#65533;b)&#65533;"&#65533;&#65533;As+J&#65533;-&#1819;-B&#65533;&#65533;(>&#65533;*&#65533;&#65533;&#65533;&#65533;&#65533;&#65533;e&#65533;! &#65533;&#65533;5C&#65533;&#65533;?&#65533;y&#65533;W&#65533;%E2&#65533;&#65533;&#65533;&#65533;&#65533;&#65533;&#65533;<&#65533;&#65533;&#65533;i&#65533;C&#65533;&#65533; l&#65533;4&#65533;&#65533;?\&#65533;&#65533;&#65533;&#65533;?(&#65533;&#65533;&#65533;P}&#65533;&#1044;&#65533;&#65533;&#65533;
&#65533;&#65533;6=&#65533;4x&#65533;`&#65533;Bx2&#65533;&#65533;@0&#65533;"&#65533; &#65533;&#65533;&#65533;tY&#65533;J&#65533;A&#65533;9&#65533;^Rh&#65533;&#65533;H&#65533;&#584;&#65533;Z&#65533;&#1265;9D&#65533;^&#65533;O|&#65533;&#65533;&#65533;&#303;&#65533;&#65533;G&#1417;&u&#65533;&#65533;CLFjY&#708;&#65533;AJ&&#65533;&#65533;&#65533;&#1184;&#65533;&#65533;&#65533;&#65533;&#65533;&#65533;&#65533;`6&#65533;v&#65533;&#65533;? &#65533;%tC0&#65533;&#65533;$1u&#65533;+<%O&#65533;&#65533;&#65533;=eR&#65533;&#65533;C&#65533;E&#65533;&#65533;&#65533;*&#65533;&#65533;?X&#65533;4&#65533;&#65533;J&#65533; &#65533;\T&#65533;;|&#65533;;( x&#65533;W:;&#65533;C&#65533;&#65533;&#65533;&#65533;?A&#65533;C\&#65533;Z:D1&#65533;C&#65533;&#65533;&#65533;&#65533;1&#65533;&#65533;&#65533;&#65533;&#65533;qJ&#65533;R&#65533;&#65533;x&#65533;I&#65533;(P&#65533;&#65533;&#65533;1DF&#384;&#65533;&#65533;&#65533;Z&#65533;&#65533;qD&#65533;%&#65533;&#65533;dd&#65533;&#65533;CPO&#65533;'&#65533;&#65533;C|>&#65533;It&#65533;,q&#65533;&#65533;TC&#65533;&#65533;&#65533;|&#27929;f&#65533;Ei0&#65533;l&#65533;&#65533;md&#65533;2&#65533;L\&#266;!!&#65533;&#65533;p&#65533;&#65533;{A,&#65533;Z&#65533;B&#65533;aB &#65533;C &#65533;?&#65533;WU8&#65533;&#65533;%&#65533;pR+r&#65533;!]IE~&#65533;&#65533;.&#1555;j&#65533;&#65533;8,C &#65533;I&#65533;F&#65533;&#65533;?&#65533;&#65533; O&#65533;sH&#65533;I&#65533;&#65533;Y&#65533;&#65533;&#65533;&#65533;(&#65533;&#65533;&#1218;&#65533;&#65533;P&#65533;&#65533;y	P "&#65533;&#65533;	a:&#65533;b5T&#65533;&#65533;&#65533;&#65533;&#65533;&#65533;&&#65533;&#65533;&#65533;&#65533;&#65533;6&#65533;10&#840;?H&#65533;(&#65533;;L&#65533;&&#65533;&#65533;t&#65533;m&#65533;N&#65533;/&#65533;C&#65533;B&#65533;&#65533;/.O&#65533;&#138;R&#65533;I&#65533;&#65533;C@&#65533;&#65533;$8&#65533;&#65533;CL&#65533;&#65533;<&#65533;(&#65533;&#65533;&#65533;&#65533;m&#65533;&#65533;&#65533;M.Mf&#65533;^&#65533;9&#65533;&#65533;&#65533;&#65533;	&#65533;&#65533;]f&#322;&#65533;yL>Nf$&#65533;&#65533;&#65533;&#65533;0C`
y&#65533;+0&#65533;*$ 3&#65533;i
0&#65533;&#65533;>9 &#65533;Z&#65533;&#65533;&#65533;&#65533;)&#65533;Jp&#65533;<&#65533;6&#65533;&#65533;&#65533;T&#65533;&#65533;&#65533;&#65533;9&#65533;&#1312;&#65533;H$&#1988;t&#65533;I&#65533;*&#65533;&#65533;C-&#65533;&#65533;;&#65533;&#65533;&#65533;&#65533;f&#65533;&#65533;&#65533;/x&#65533;"&#65533;T&#1327;&#65533;
&#65533;b&#65533;(D&#65533;2&#65533;&#59012;&#65533;&#23014;&#65533;p&#65533;&#65533;l&#65533;&#65533;&#65533;&#65533;&#65533;&#65533;R@&#65533;&#65533;&#65533;&#65533;&#65533;Pb&#65533;&#65533;&#1188;&#1687;9&#65533;',Z]&#65533;&#65533;&#65533;&#65533;&#65533;&#65533;j\BoW&#65533; &#65533;&#65533;&#65533;&#65533;l&#65533;&#65533;]&#65533;A&#65533;&#65533;&#65533;&#65533;	&#65533;&#65533;&#65533;&#65533;R&#65533;|&#65533;eQc&#65533;&#65533; G8fRP&#65533;x&#65533;U1&#65533;fe&#65533;&#65533;"&#65533;&#65533;&#65533;H&#1280;FK9&#65533;&#765;]&#65533;Ei<aP&#65533;@&#65533;?LA&#958;&#65533;&#65533;J,&#65533;&#65533;v!<CoB&#65533;&#65533;L&#65533;]}\R&#65533;&#65533;I&#1536;TH&#65533;3&#65533;&#1790;9&#65533;&#65533;&#65533;O&#65533;&#65533;&#65533;&#65533;&#65533;&#65533;U\&#1121;^9DN&#65533;?1&#65533;&#65533;&C: t`&#65533;=&#65533;&#65533;&#65533;&#65533;&#65533;0&#65533;&#65533;m^&#65533;&#65533;P&#65533;&#65533;&#65533;D&#65533;4&#65533;&#65533;&#65533;xx&#65533;$FC&#65533;&#65533;IRjC*&#65533;@+P&#65533;
&#65533;-820D&#65533;&#65533; &#65533;1&#65533;&#65533;&#65533;&#65533;?&#65533;&#65533;%k&#1110;6J]:&#65533;&#65533;0&#65533;&#65533;P:&#65533;C$.Ct&#65533;&#226;&#65533;&#65533;Z&#65533;C&#65533;&#65533;^]3&#65533;&#65533;&#65533;&#321;&#65533;`Q&#65533;73D3A34C&#65533;&#65533;$&#65533;&#65533;46#C4A&#65533;&#65533;
&#65533;C&#65533;@p&#65533; &#65533;@&#65533;Q(&#65533;&#65533;&#65533;`&#65533;&#65533;&#65533;h&#1153;0&#65533;&#65533;h&#817;&#65533;&#1713;q&#65533;&#65533;&&#65533;&#65533;x&#65533;xQ
|#a2C&#65533;&#65533;#&#65533;O&#65533;6 Z&#65533;&#65533;I&#65533;&#65533;#D&#65533;&#65533;Y&#65533;&#65533;\&#65533;L&#65533;&#65533;&#644;&#65533;&#65533;A&#725;&#65533;C@(&#815;o)@ &#65533;&#65533;&#65533;"&#65533;&#168;&#65533;s<&#65533;ve&#152;&#65533;&#65533;&#65533;.y&#167;*&#65533;&#65533;I%7&#65533;&#65533;&#65533;&#65533;&#65533;)&#65533;7&#65533;&#65533;?$&#65533;&#65533;*&#65533;&#65533;uW&#65533;#&#65533;[&#65533;&#65533;&#65533;&#65533;&#65533; &#65533;9&#65533;&#65533;&#65533;&#65533;n&#65533;&#65533;1&#65533;&#65533;&#65533;L&#65533;&#65533;&#65533;&#65533;lUH&#65533;Bo2rc;&#65533;&#65533;&#65533;&#65533;p -CPA&#65533;&#65533;&#65533;M&d&#65533;a4a&#65533;DD&#65533;&#65533;&#65533;Z&#65533;&#65533;&#65533;v  e-r4M&#65533; &#65533;&#65533;p&#65533;&#65533;C&#65533;&#65533; &#65533;&#65533;Jk&#65533;?d'O&#65533;&#65533;D&#65533;< wp&#65533;J&#65533;U &#65533;[3D8@&#65533;2&#65533;&#29076;&#65533;E&#65533;N&#65533;&#65533;&#1084;E,&#65533;vcd&#65533;T-&#65533;TXO&#65533;U&#65533;n&#65533;&#65533;&#65533;&#65533;N&#65533;~8U&#65533;v?6&#44332;$&#1230;Cl&#65533;&#65533;D'C\CR&#65533;Jh!V&#65533;wi&#65533;';&#65533;&#65533;!&#65533;&#65533;?&#65533;&#65533;&#65533;&#65533;L&#65533;	&#769;
&#65533; X&#65533;&#65533;V&#514;@S4&#65533;L&#65533;&#65533;-xuI
&#65533;AO&#65533;&#1113;	^&#65533;(L@Fd &#65533;	&#65533;&#65533;T&#65533;x&#632;<{s&#65533;]20v&#65533;&#65533;ZE&#65533;&#65533;&#65533;&#65533;Fw1&#65533;&#65533;A&#65533;^&#65533;&#65533;&#65533;I&#65533;&#65533;&#65533;2D&#65533;qr&#65533;&#65533;&#230;&#65533;&#65533;&#65533;o&#65533;u]ZN&#65533;&#65533;&#65533;&q&#65533;Z&#65533;&#65533;&#65533;Q&#65533;&#65533;+&#65533;&#65533;&#65533;Q&#65533;	x&#65533;'|T&#65533;|&#65533;&#65533;&#65533;&#65533;D \&#65533;&#65533;b &#65533;y&#65533;UL&#65533;&#65533;8&#65533;&#65533;p&#65533;&#65533;&#65533;/&#65533;=&#65533;N&#65533;&#65533; &#65533;&#65533;&#65533;&#65533;&#65533;)&#65533;&#534;]&#65533;&#65533;&#65533;	(&#65533;O4&#65533;&#65533;&#65533;&#65533;/&#65533;&#65533;/`&#65533;%`&#65533;&#65533;g56&#65533;&#65533;'&#65533;
W&#65533;@X&#65533;B&#65533;&#733;CK&#65533;E[&#65533;&#161;&#65533;&#65533;p&#65533;VN&#65533;M&#548;&#65533;&#65533;L&#65533;&#65533;&#65533;&#65533;&#65533;&#65533;&#65533;&#65533;&#196;L{&#65533;&#65533;&#65533;&#65533;`&#65533;n&#65533;&#65533;P&#65533;&#65533;`;&#65533;D2+&#65533;9R&#65533;2D&#65533;&#65533;zk&#65533;&#65533;S&#65533;&#65533;&#65533;[+f&#65533;&#65533;&#65533;&#65533;p&#65533;Nm&#65533;(&#65533;J0#&#65533;=&#65533;&#65533;U&#65533;&#65533;&#65533;&#65533;&#65533;JE7$&#65533;I&#65533;&#65533;0&#768;&#65533;&#65533;d&#65533;&#65533;&#65533;&#65533;&#65533;&#65533;&#65533;c4A)L&#65533;?&#65533;&#1276;&#65533;&#65533;U&#65533;&#65533;&#65533;&#65533;3&#65533;l&#65533;&#65533;16&#65533;&#65533;&#65533;&#65533;&#65533;dGt$&#65533;{g&#65533; @&#65533;5&#65533;&#65533;CP&#65533;&#65533;z&#65533;&#65533;2&#65533;&#65533; +&#65533;C&#65533;@.&#65533;&#65533; &#65533;&#65533;xR&#65533;&#65533;&#65533;&#65533;&#65533;W&#65533;&#65533;*
&#65533;&#65533;&#65533;b&#65533;&#65533;&#65533;[&#65533;&#65533;&#65533;U&#65533;&#65533;&#65533;&#65533;
C
&#65533;&#65533;-&#65533;T&#65533;vCS\&#65533;7w&#65533;t&#65533;=g.yU&#65533;?&#65533;T&#65533;Q&#65533;?TZ&#65533;u&#65533;&#65533;1&#65533;&#65533;&#65533;*DC@  "&#65533;&#65533;C$D&#65533;&#65533;&#65533;&#65533;$&#65533;&#245;:&#65533;&#65533;&#65533;&#65533; 95{&#65533;&#65533;C\&#65533;&#65533;&#65533;-f&#65533;Xu&#65533;&#65533;&#65533;&#586;&#65533;&#65533;&#65533;&#65533;&#65533;&#65533;P&#65533;&#1596;&#65533;&#65533;&#65533;&#65533;&#65533;&#65533;&#65533;&#65533;&#65533;&#65533;rR\&#65533;&#65533;K&#65533;&#65533;&#65533;?&#65533;V&#65533;b&#65533;Mv&#857;&#65533;C@$&#65533;&#65533;A!&#65533;%\&E&#65533;&#65533;&#65533;&#65533;k}&#65533;9&#65533;&#65533;J&#65533;&#65533;&#1817;g$Y&#65533;&#65533;Q&#65533;DZ+@t$&#65533;C&#65533;I&#65533;&#65533;/1D>&#65533;SA,&#65533;07&#65533;&#65533;&#65533;2&#65533;Yz&#413;E(&#65533;<&#65533;&#65533;&#1466;C&#65533;&#1565;&#65533;&#65533;Cx@&#65533;G&#65533;&#65533;48p&#65533;&#65533;&#65533;	!B&#65533;&#65533;&#65533;	&#65533;&#65533;2&#65533;AI
QA&#65533;&#65533;&#65533;H&#65533;'Q&#65533;T&#65533;&#65533;eK&#65533;/a&#404;9&#65533;fM&#65533;7O&#65533;&#65533;&#65533;R&#65533;	&#65533;4&#65533;&#65533;&#1279;7&#65533;&#65533;'&#65533;&#65533;&#979;E&#65533;&<Q&#65533;&#65533;m1d&#65533;&#794;&#65533;d&#65533;1&#65533;}}&#65533;,X&#65533;U&#65533;&#65533;5&#65533;N&#65533;&#65533;R&#65533;C(&#65533;&#65533; 	&#65533;&#65533;&#65533;G(@[D7@ZR&#65533;ma&#199;QFP&#65533;&#65533;&#65533;]KA&#65533;&#65533;?&#65533;&#65533; &#65533;&#65533; &#65533;5&#65533;r&#65533;\%&#65533;&#19592;N&#65533;Jx&#65533;"$
b&#65533;!&#65533;&#65533;B8&#65533;81&#65533;G&#65533;!&#65533;&#65533;&#65533;&#65533;Df&#65533;&#65533;p&#65533;
;(:&#65533;&#135;F&#65533;NBNt&#65533;&#65533;&#65533;G&#65533;&#65533;&#65533;&#65533;&#65533;&#65533;C$&#65533;m&#65533;&#65533;&#65533;&#65533;&#65533;&#65533;&#65533;[&#65533;L&#65533;&#65533;&#65533;&#803;:&#65533;A&#65533;&#65533;&#65533;&#65533;&#65533;H&#65533;&#65533;&#65533;&#65533; DC&#65533;&#65533;"&#65533;,I&#65533;&#65533;A&#223;&#65533;&#65533;@&#65533;&#65533;&#65533;gEQ&#65533;&#65533;&#65533;&#65533;&#65533;&#65533;8&#65533;&#65533;Q&#65533;xG&#65533;&#65533;a&#65533;a&#224;"0&#65533;:D&#65533;"&#65533;(&#65533;>B&#65533;&#65533;&#65533;&#65533;&#65533;&#65533;>&#65533;&#65533;d&#65533;#Kd&#65533;k&#65533;&#65533;:i$&#65533;&#65533;X&#65533;&#65533;&#65533;b&#65533; &#65533;&#65533;&#65533;&#65533;&#65533;&#65533;H&#65533;m&#65533;1F=q&#65533;&#65533;&#65533;&#65533;&#1606;&#65533;d&#65533;Daxx&#65533;X&#65533;|&#65533;&#65533;&#65533;^0f,@&#65533;Gw&#65533;&#65533;K &#65533;&#65533;N\&#1090; &#65533;x&#65533;nb&#65533;(!!&#65533;E!<&#65533;n&#65533;&#65533;&#65533;Sv&#65533;&#1364;P0&#340;b&#65533;&#65533;)*&#65533;&#65533; &#65533;&#65533;&#544;&#65533;&#65533;((Z&#65533; &#65533;k&#65533;"lJ(Sm &#65533;&#65533;&#65533;&#65533;&#65533;|(&#65533;&#65533;&#65533;gc&#65533;&#65533;/9&#65533;&#65533;&#65533;i&#65533;&#65533; I&#65533;Xe&#65533;X&#65533;&#65533;	.&#65533;&#65533;&#65533;&#65533;&#1163;&#65533;&#65533;&#65533;&#31639;&#65533;&#65533;p&#65533;%?t&#65533;&#65533;&#65533;d&#65533;&#65533;)&#65533;>>V&#65533;>&#65533;# &#65533;{8!&#65533;!:&#65533;&#65533;W&#65533;&#65533;.&#65533;&#65533;1)&#65533;l&#65533;"Z&#65533;
E&#65533; &#65533;)&#65533;#
&#65533;&#65533;.%A&#65533;Hh&#65533;&#65533;.#&#65533;&#65533;&#65533;&#65533;,i&#65533;+K	&#65533;&#65533;&#65533;q&#65533;&#65533;U@*&#65533;q&#65533;&#65533;&#65533;&#65533;&#65533;&#65533;&#65533;;&#65533;&#65533;2S0&#65533;8&#65533;0%&#65533;&#65533;: &#65533;id;&#65533;Jw&#65533;Q&#65533;5&#65533; &#65533;D&#65533;
B&#65533;&#65533;x&#65533;2&#65533;&#65533;L&#65533;\&#65533;&#65533;&#65533;IH&#65533;'&#65533;&#65533;&#65533;Ci	&#65533;)`&#65533;&#65533;&#65533;G&#65533;CL&#65533;&#65533;&#65533;<Lh&#65533;&#65533;&#65533;&#65533;&#65533;	/&#65533;&#65533;B&#65533;&#65533;&#65533;&#65533;&#65533;&#65533;k&#65533;&#65533;&#65533;&#65533;?\@&#65533;9&#65533;&#65533;&#65533;&#65533;&#65533;u&#65533;&#65533;&#65533;u @&#65533;&#65533;NNz2c&#65533;9Z&#65533;e&#65533;p&#65533;\&#65533;b&#809;jK&#519;D&#65533;&#65533;CL&#65533;!r;&#65533;Aw&#65533;&#65533;"&#65533;Jr&#65533;&#65533;#	9&#65533;&#65533;&#65533;&#65533;&#65533;&#65533;p&#65533;M&#65533;8&#65533;I&#65533;&#65533;&#65533;l&#65533;&#65533;8B0&#65533;&#259;G jN&#65533;\V^&#65533;&#65533;=	&#65533;P&#1232;&#225;&#65533;&#65533;&#65533;&#65533;&#65533;C&#65533;&#65533; F&#65533;&#1093;<J#&#65533;&#65533;&#65533;,q&#65533;
&#65533;&#65533;QC;b&#65533;&#65533; &#65533;&#65533;&#65533;&#65533;&#65533;?&#65533;`^&#65533;&#65533;;K&#65533;&#65533;&#65533;&#65533;?^&#65533;M
&#65533;Bw&#65533;&#65533;p&#65533;&#65533;&#65533;C2&#65533;EP8&#65533;U&#65533;&#65533;;&#65533;&#65533;&#65533;nA&#65533;&#65533;&#65533;;&#65533;&#65533; 8j
!J&#65533;"r&#65533;w&#65533;&#65533;&#65533;(&#65533;d"&#65533;!"4&#65533;HE.&#65533;-&#65533;&#65533;0&#65533;Q`&#65533;Cs8&#65533;D.&#65533;&#65533;&#65533;$&#65533;@&#65533;'O` &#65533;	&#65533;a&#65533;`y&#65533;F h&#65533;&#65533;&#65533;D&#65533;&#65533;dBj&#65533;&#65533;wD&#65533;&#65533;&#65533;&#65533;0zy&#65533;G&#65533;&#65533;&#65533;&#65533;G/&#65533;I|&#65533;`&#65533;&#65533;t&#65533;& &#65533;hn&#65533;4&#65533;&#65533;5+y&#65533;N&#65533;c&#65533;&#65533;&#65533;	&#1076;T&#65533;&#65533;&#65533;I&#65533;#&#65533;8&#65533;1#@&#1182;&#65533;Nv>-&#65533;&#65533;&#65533;eb&#65533;{0&#65533;&#65533; FD&#65533;&#65533;&#65533;e(&#65533;9&#1185;&#65533;?&#65533;&#65533;/.&#65533; =&#65533;&#65533;&#65533;p&#65533;&#65533;(&#65533;&#1737;&#65533;*0N&#65533;#5b&#467;d@&#65533;F&#65533;&#65533;&#65533;&#65533; d&#65533;&#65533;p&#65533;6cr&#65533;K&#65533;&#65533;&#65533;&#65533;@&#65533;&#65533;iM"&#65533;&#65533;vC&#65533;&#65533;.&#65533;&#65533;&#65533;&#65533;qD&#65533;&#65533;&#65533;T&#65533;5D&#65533;^pj&#65533;V&#65533;&#65533;&#65533;d"&#65533;&#65533;C&#65533; 4)8&#65533;&#65533;a&#65533;?2Q&#65533;\"&#65533;1k&#1050;&#1460;F&#65533;&#65533;Cu&#65533;&#65533;&#65533;&#65533;&#65533;u&#65533;	&#65533;N6&#65533;c&#65533;&#65533;&#65533;&#65533;&#65533;&#65533;&#65533;&#65533;&#65533;&#65533;{&#65533;&#65533;&#65533;&#65533;&#65533;&#65533;C8>&#65533;&#65533;&#65533;&#65533;`&#65533;&#65533;>&#65533;w`r&#65533;&#65533;W&#65533;&#65533;&#65533;&#65533;&#65533;X&#65533;!&#65533;&#65533;&#65533;&#65533;&#65533;h&#65533;&#65533;&#65533; &#65533;D&#65533;&#65533;&#65533;&#65533;&#65533;JU&#65533;&#65533;HHH&#65533;d&#65533;&#65533;&#644;(T&#65533;&#65533;5&#65533;<&#65533;Jy&#65533;-&#65533;&#65533;@ q&#65533;C&#63696;&#65533;4&#65533;&#65533;&#65533;&#65533;BP@*.&#65533;	\B&#65533;&#65533;ARLa&#65533;'v&#65533;
y&#65533;C&#65533;E&#65533;"AU&#65533;&#65533;&#65533;Lqc`&#65533;U&#65533;u#&#65533;"&#65533;&#65533;i&#65533;hl&#65533;?&#65533;&#387;&#65533;&#65533;qcHBL&#65533;&#65533;U"&#65533;&#65533;A,0&#65533;&#65533;&#65533;&#65533;&#65533;&#65533;91&#65533;a+&#65533;	A&#65533;0a@B&#65533;&#65533;&#65533;7&#65533;p&#65533;8!N8I&#65533;2&#65533;T&#65533;&#65533;&#65533;ARNR&#65533;&#65533;`8&#65533;Ylu+&#65533;&#65533;&#65533;*&#65533;&L4A&#65533;$/Y&#65533;M^&#65533;?&#65533;|&#65533;&#65533;@&#65533;$J&#65533;2&#65533;&#65533;&#65533;&#65533;&#65533;<&#65533;&#596;d&#65533;J&#65533;&#65533;0K&#65533;&#65533;&#65533;pB&#65533;&#65533;&#65533;&#65533;&#65533;&$pP	&#65533; &#65533;&#65533;"G&#65533;R=	&#65533;m&#65533;&#65533;&&#65533;&#65533;b&#65533;&#65533;8&#65533;i&#65533;&#65533;&#65533;dL&#9729;&#65533;C&#65533;pp&#65533;,!Q;8&#65533;.	&#65533;&#65533; &#65533;P&#65533;<&#65533;	0&#65533;F=&#65533;p*1&#65533;&#65533;%' $"#p&#65533;&#65533;E&#65533;o&#65533;6 &#65533;n&#65533;&#65533;&#65533;"kX&#65533;z&#65533;&#65533;u$d&#65533;)&#65533;&#65533;?&#65533;&#65533;q &#65533;&#65533;&#65533;&#65533;Hv0&#65533;h?[&#65533;&#65533;Fv&#65533;Y&#65533;&#65533;&#65533;,&#65533;&#65533;&#854;I&#65533;&#65533;&#65533;|&#65533;&#65533;&#65533;&#65533;&#65533;`&#65533;&#65533;&#65533;Q&#65533;&#65533;&#65533;7r&#1604;I&#65533;&#65533;l&#65533;&#65533;L&#65533;&#65533;3y&#65533;&#65533;UP&#65533;S&#65533;&#65533;&#65533;40(y	&#65533;a&#65533;m&#65533;&#65533;r&#65533;&#65533;	r%(CEQ&#849;&#65533;)&#200;&#65533;V&#65533;&#65533;&#65533;	&#65533;&#65533;!XB
Zp&#65533;&#65533;0&#65533;Y	AQ8&#65533;&#65533;
`A=?FB&#65533;qF&#65533;&#65533;#d&#65533;,&#65533;&#65533;&#65533;({&#368;_&#65533;`&#65533;B&#65533;(&#65533; !&#65533;Rx&#65533;&#65533;&#65533;0&#65533;!&#65533;N&#65533;j!&#65533;#H&#65533;&#65533;-&#65533;&#65533;1"&#1848;J&#65533;(&#65533;>&#65533;*"&#65533;FI &#65533;&#65533;`P&#65533;E&#65533;_&#65533;&#65533;>3&#65533;&#65533;&#65533;;&#65533;&#65533;&#65533;f&#65533;&#65533;&#65533;W&#65533;?&#65533;P&#65533;$$&#5652;&#65533;&#65533;&#65533;&#65533;&#65533;$&#65533;	&#65533;&#65533;Q&#65533;F&#65533;&#65533;b&#65533;&#65533;&#65533;&#65533;O&#65533;>&#65533;&#65533;&#65533;Y&#65533;&#65533;N.%&#65533;B*ar&#65533;Ki0&#65533;&#65533;Io&#65533;&#1223;>	&#65533;&#65533;s&#65533;&#65533;'s%&#65533;&#65533;<&#65533;-&#65533;||`&#65533;&#65533;&#65533;&#65533;H&#65533;!b|&#65533;4&#65533;&#65533;df	&#65533;Y&#65533;&#379;&#65533;&#65533;`]&#65533;U&#65533;&#65533;&#65533;$&#65533;gb&#65533;&#65533;&#65533;A&#65533;&#65533;O&#65533;&#65533;m&#65533;&#65533;%$3&#65533;&#65533;e-&#65533;Rb
&#65533;&#65533;
&#65533;"&#65533; "@ &#65533;@&#65533;&#65533;&#65533;&#65533;\d &#65533;&#65533;$&#65533;p`;"H +: mN.&#65533;&#65533;&#65533; 	x&#65533;F&#65533;&#65533;&#65533;&#65533;&#65533;&#65533; Z@T&#65533;#&#65533;&#65533;&#65533;&#685;&#65533;&#65533;&#640;	&#65533;&#65533; &#65533;t&#65533;3:&#65533;<C&#65533;&#65533; T!!&#65533;l&#65533;&#65533;&#65533;	&#65533;M&#65533;@&#65533;&#65533;&#65533;&#65533;p&#65533;p&#65533;&#65533;&#65533;&#65533;&#65533;=&#65533;p	&#65533;a3&#65533;&#65533;&#65533;~&#65533;&#65533;3&#65533;i &#65533;&#65533;&#65533;&#65533; &#65533;&#65533;&#65533;&#65533;0t&#65533;L@}&#65533;&#65533;K &#65533;&#65533;&#65533;G&#65533;y&#65533;!&#65533;&#65533;&#65533;&#65533;G}1&#753;hD&#65533;\&#65533; r,0&#65533;`&#65533;&#65533;!&#65533;b&#65533;&#65533;$&#65533;&#65533;&#65533;
&#65533;$N&#65533;&#65533;&#65533;&#65533;
\&#65533;0&#65533; 5&#65533;&&#65533;&#65533;P&#65533;.&#65533;vq)&#65533;@&#65533;&#65533;&#65533;9LaQ&#65533;$&#65533;&#65533;mP$&#65533;81&#65533;&#65533;eQ,&#65533;&#65533;&#65533;&#65533;&#65533;Q0O2B,&#65533;fe&#65533;z&#65533;&#65533;`!&#65533;!
&#65533;&#65533;&#65533; *&#65533;L &#65533;&#65533;1&#65533; Z&#65533; 0!&#65533;K&#65533;&#65533;(&#65533;&#65533;&#65533;N&#65533;KJ&#65533;EJj&#65533;H  ,&#65533;,&#65533;_&#65533;"&#65533;
h"&#65533;&#65533;a\TB 
!&#65533;&#65533;\&#65533;Rt &#65533;r&#65533;&#65533;&#65533;&#65533;&#65533;"&#65533;-~&#65533;RQ&#65533; _&#65533;)!0h_0&#65533;b&#65533;&mr`&#65533;&#65533;g"B&#65533;L&#65533;xI&#65533;zR&#65533;J &#65533;6I&#65533; &#62994;&#65533;&#65533;0o&#65533;F/&#65533;P&#65533;&#65533;GL&#65533;&#65533;"&#65533;""&#65533;]&#65533;R&#65533;&#65533;/"&#65533;na&#65533;v&#65533;$P&#65533;'&#65533;&#65533;&#65533;&#65533;&#65533;o&#65533;-U&#65533;,&#65533;n&#65533;R"&#65533;&#65533;,&#65533;&#65533;&#65533;h&#65533;&#65533;&#65533;&#65533;&#830;l&#65533;X&#65533;g~&#65533;&#65533;&#65533;&#65533;&#65533;&#65533;$&#65533;&I1&#65533;&#65533;&#1161;10#2&#65533;&#65533;j(&#65533;&#65533;&#65533;&#65533;%\gJQ%&#65533;!&#65533;CSp&#65533;&#65533;".&#65533;&#65533;&#65533;&#65533;b&#65533;'%&#65533;cW&#65533;&#65533;&#65533;=&#65533;<N&#65533;O&#65533;z&#65533;p 8q&#65533;&#65533;8K&#65533;&#65533;bJBJ8&#65533;&#65533;6B&#65533;6|&#65533;6^`6&#65533;S:u&#65533;&#65533;&#65533;x&#65533;7{&#65533;=j&#65533;;)&#65533;9EQ;&#65533;&#65533;<&#65533;H&#65533;#<&#65533;&#65533;=&#65533;&#65533;;&#65533;C&#65533;(!&#65533;+!&#65533;(&#65533;&#65533; &#65533;&#65533;7&#65533;&#65533;&#65533;
&#65533;&#65533;=O&#65533;<.&#65533;&#65533;&#65533;&#65533;7Dq=&#65533;&"&#65533;&#65533;&#65533;&#65533;S>yPr&#65533;T
W 5T&#65533;%| &#65533;j&#65533;&#1792;8&#65533;&#65533; &#65533;CM&#65533;&#65533; $Fb$f	"&#65533;B&#65533;@O!PN&#65533;Qd&#65533;&#65533;t#B&#65533;&#65533;&#65533;#&#65533;ca) 2&#65533;&#65533;&#65533;&#65533;^ 
 &#289;&#65533;@
 &#65533;&#65533;&#65533;OJ{&#65533;f&#65533;z&#65533;Z`@&#65533;L&#65533;1x&#65533;0&#65533;&#65533;&#65533;Vd&#65533;8&#65533;&#65533;&#65533; &#65533;M&#65533;&#65533;qhVd&#65533;U&#65533;E&#65533;&#65533;rh&#65533;&#65533;`&#65533;&#65533;@&#65533; -&#65533;
&#65533;H#!&#65533;&#65533;&#65533;!`&#65533;&#65533;&#65533;&#65533;Y&#65533;O,"&#65533;&#65533;&#65533;H$&#65533;&#65533;O&#65533;`&#65533;V"
(&#65533;@&#65533;&#65533;GT 2UuUSb&#65533;&#65533;@&#65533;"&#65533;^&#150;&#65533;2&#65533;&#65533;&#65533;&#65533;&#65533;&#65533;&#65533;&#65533;&#65533;2.&#65533;o'&#65533;&#65533;&#65533;R&#65533;&#65533;U%J&#65533;@&#65533;(&#65533;("<a&#65533;F>&#65533;|&#65533;K%&#65533;&#65533;,W&#65533;,}5&#65533;&#65533;&#65533;%&#65533;&#65533;W!/W&#65533;&#65533;.)O(&#65533;&#65533;$&#65533;()&#598;&#399;&#65533;&#65533;,&#65533; &#65533;%&#65533;&! &#284;%&#65533;&#65533;U&#65533;	kM&#1124;&#65533;&#65533;$&#65533;A_%&#65533;jJc4Q&#65533;"&#65533;E&#65533;&#65533;&#65533;&#65533;hR&#65533;&#65533;&#65533;&#65533;&#65533;@{O&#65533;<&#65533;%H&#65533;R9%&#65533;&#65533;+&#65533;"&"P&#65533;H cM&#65533;&#65533;&#65533;&#65533;&#65533;c="&#65533;d;>&#65533;e&#65533;&#65533;$d o`&#65533;$&#65533;3!&#65533;dc&#65533;K&#65533;&#65533;.Be&#65533;r,(&#65533;&&#65533;d]B&#65533;&#65533;&#65533;$&#65533;&#65533;x&#65533;%<$&#65533;j&#65533;&#65533;^"&#65533; &#65533;&#65533;$&#65533;gh"&#65533;&#65533;&#65533;$&#65533;`&#65533;X&#65533;&#65533;H5!&#65533;&#65533;N&#65533;&#65533;b&#65533;&#65533;dN&#65533; >&#65533;"&#65533;&#65533;Fy&#2128;!xA&#65533;O&#65533;N&#1718;R&#65533;&#65533;P&#65533;&#65533;&#65533;S&#65533;g&#65533;,!&#65533;&#65533; c&#65533;~A&#65533;&#65533;&#65533;|a&#65533;&#65533;&#65533;&#65533;&#65533;!&#65533; &#65533;&#65533; &#65533;\x@VN&#65533;&#65533;&#65533;@
&#65533;4&#65533;:&#65533;&#65533;$&#65533;b&#65533;&#65533;&#65533;&#65533;&#65533;4"*$q+&#65533;}P&#65533;S(&#65533;jL&#65533; &#65533;&#65533;&#65533;k&#65533;&#65533;"&#65533;R,2i5"N"&#65533;&#65533;M&#65533;&#65533;P2%&#65533;'&#65533;&#65533;&#65533;&#65533;zU&#65533;6&#65533;&#65533;&#65533;$&#65533;I:&#65533;[&#65533;&#65533;&#65533;h&#65533;&#65533;X&#150;&#65533;W)o-7/|M/AB&#65533;&#65533;/%&#65533;O,M&#65533;ic&#65533;&#1815;$&#65533;$&#65533; !&#65533;&#65533;&#65533;Fo&#65533;&#65533;&#65533;W&#65533;&#65533;.su-8!&#65533;7W&#65533;&#65533;}&#65533;u&#65533;&#65533;Z&#154;L&#65533;&#65533;`B&#812;&#65533;&#65533;V_&#65533;^&#65533;dM&#65533;DxHx&#65533;C&#65533;1!&#65533;|D{&#1858;&#65533; B&#65533;26 Eg&#65533;
%V&#261;&#65533;5c+"&#65533;&#65533;e&#65533;<&#65533;&#65533;"&#65533;%F&#65533;&#65533;&#65533;&#65533;S"^&#65533;&#65533;&#65533;&#65533;@&#65533;&#65533; x2!V "t&#65533;l&#65533;B&#65533;&#65533;6"&#65533;@lc&#65533;&#65533;C&#65533;`h&#65533;&#65533;`8"BN9&#65533;Tb$&#65533;M.&#525;&#65533;&#65533;$.pQ&#65533;P2<9o&#65533;&#65533;&#65533;&#65533;*",(E&#65533;"&#65533;P*@ &#65533;&#129;va &#65533; 
&#65533;A r&#65533;&#65533;&#65533;J&#65533;q&#65533;&#65533;&#65533;v!&#65533;!8W0&#65533;&#65533;xr&#1869;A}&#65533;k&#65533;&#65533;wM&#65533;X&#65533;&#65533;T&#1475;=&#65533;YBz&#65533;vB}7!&#65533;&#676;r&#65533;&#65533;F4&#65533;&#65533;&#65533;a&#65533;&#65533;$@.!(&#65533;YW&#65533;&#65533; "%&#65533;!R@mA"&#65533;x&#65533;&#65533;|&#65533;&#65533;6 &#65533;&#65533;a&#65533;&#65533;&#65533;&#65533;T&#65533;$l&#65533;%<`&#1433;&#65533;P&#65533;N&#65533;AB&#65533;q&#65533;&#65533;&#65533;B&#65533;&#65533;&#65533;&#1572;g&#65533;&#193; ,&&#65533;m&#65533;&#65533;&#65533;L&#65533;&#65533; &#65533;&#1441;&#65533;&#65533;&#65533;&&#65533;y&&#65533;&#65533;&#65533;&#65533;H" &#65533;F_M"~&#65533;~.&#65533;&#65533;&#65533;&#65533;&#65533;AP&#65533;3[&#132;m&#65533;&#65533;y&c&#65533;*&#65533;&#65533;M&#157;d&#65533;-f!%p&#65533;cV&#65533;`U2_R&#65533; &#65533;	&#65533;&#65533;&#65533;&#65533; R&#65533;%WB&#65533;k&#65533;&#65533;W"&#65533;&#65533;*&#65533;!b&#65533;&#65533;&#65533;&#65533;E$&#65533;.M&#65533;%"
 :&#65533;%&#65533;%&#65533;&#65533;&&#65533;6&#65533;8"&#65533;`&#65533;n)&#65533;&#65533;
&#65533;&#65533;\&#65533;Bb&#65533;L"&#65533;&#65533;&#65533;&#65533;&#65533;>#.+&#65533;QT&#65533;&#65533;&#65533;X&#65533;9&#65533;&#65533;DP&#65533;DJ!&#65533;.&#65533; AJ&#65533;8&#65533;&#65533;!&#65533;&#65533;&#65533;&#65533;&#1569;S&#65533;&#65533;&#308;&#65533;&#65533;&#65533;btu9Vn&#65533;~&#65533;&#65533;&#65533;$J&#65533;Ak&#65533;yx(

ah&#65533;&#65533;`w`E&#65533;t'&#65533;_&#65533;&#65533;&#65533;q&#65533;&#65533;b&#65533;O&#65533;s&#65533;&#65533;&#65533;"Ma&#65533;&#65533;&#1241;1&#65533;&#65533; &#65533;&#65533;y$&#65533;&#65533;$""RQ&#65533;pz&#65533;&#65533;6&#65533;1/&#65533;&#65533;&#65533;@&#65533;j&#65533;s%a&#65533;F&#65533;&#65533;&#65533;&#65533;#b0Z&#65533;&#65533;&#65533;=&#65533;&#65533;P&#65533;{&#65533;'!LO*S&#65533;*&#65533;&#65533;<&#65533;&#65533;"&#65533;!&#65533;<`&#65533;&#65533;&#65533;&#65533;&#65533;(b]&#65533;,&#1985;&#65533;&#65533;%Z&#65533;/g&#65533;&#65533;;&#65533;&#1847;%&#65533;&#65533;[&#65533;&#979;&#65533;&#65533;.&#65533;&#65533;\kB&#65533;c&#65533;&&#58692;&#65533;/&#65533;s|&#65533;u&#65533;&#65533;y&#65533;&#65533;S&#65533;&#65533;ai\B1&#65533;&#65533;$^ L&#65533;V&#65533;&#65533;&#65533;&#65533;A"&#65533;&#65533;&#65533;tA&#65533;&#935;"&#65533;&#65533;&#65533;0~ h&#65533;&#65533;$&#65533;<!t!%&#506;c&#65533;A&#65533;&#65533;&#65533;$~@&#65533;$&#65533;&#1792;&#65533;6F&#65533;YB&#65533;pbR&#65533;&#65533;&#65533;^l&#65533;&#1786;&#65533;!DW"(N&#65533;&#65533;&#65533;&#65533;&#65533;eE#B&#65533;LF&#374;&#65533;$>&#65533;<&#65533;&#65533;9&#65533;E&#65533;A&#1163;+&#65533;&#65533;O8&#65533;+&#65533;&#65533;L&#65533;O&#65533;&#65533;Vd&#65533;q&#65533;&#65533;&#65533;&#65533;0&#65533;&#65533;H&#1780;Wr&#65533;&#65533;Vx&#65533;&#65533;t&#65533;v&#65533;\&#65533;&#65533;&#65533;&#65533;&#65533;A&#1312;&#65533;@&#65533;&#65533;&#65533;&#65533;8&#65533;&#65533;!&#65533;&#65533;,&#65533;qy&#65533;&#65533;&#65533;;&#65533;}lxu&#65533;$&#65533;WzB2!xP&#65533;&#65533;4G&#65533;&#65533;"&#65533;&#65533;&#65533;"4z&#65533;&#65533;&#65533;0&#65533;&#65533;&#65533;&#65533;&#65533;|%&#65533;-&#65533;r%&#65533;&#65533;&#65533;'8&#65533;&#65533;&#65533;,&#754;&#65533;al X&#65533;&#65533;=%&#65533;*eb	B<!&#65533;@<5"&#65533;&#65533;\ &#65533;>&#65533;l 
&#65533;
&&#65533;&#65533;&#65533;b&#65533;&#65533;p.j"&#65533;a&#65533;&#65533;&#65533;a&#65533; &#65533;&#65533; &#65533;"%&#65533;X&#65533;~]&#65533; "n>@ &#65533;b x$|&#65533;$&#65533;&#65533;H&#65533;&#65533;&#65533;&#65533;I"\&#65533;&#65533;Nb&#65533;i&#65533;&#65533;&#65533;8%&#65533;;"P&#65533;^&#65533;=``&#65533;$0&#65533;1$&#65533;m&#65533;&#65533;]Gl&#65533;&#65533;&#609;&#65533;$&#65533;&#65533;4&#65533;`,&#65533; &#65533;&#65533;&#65533;&#65533;&#65533;A&#65533;&#65533;&#65533;a&#65533;&#65533;:!&#65533;&#65533;% @&#65533;w	 L&#65533;&#65533;&#65533;&#65533;!&#65533;&#65533;A&#65533;&#65533;$&#65533;Z&#65533;&#65533;&#65533;%B5!&#65533;[&#65533;M&#65533;~`*?!&#1468;yW&#65533;y&#65533;&#65533;&#65533;m&#65533; &#65533;&#65533;
&#65533;&#996;&#65533;&#65533;&#65533;/
&#65533;1h&#65533;&#653;M&#65533;~&#65533;Or PD&#65533;	&#65533;j&#65533;6L&#1249;qW0Nj&#65533;&#65533;y&#65533;d&#65533;&#65533;&#65533;&#65533;G&#65533;M&#65533;&#65533;vN&#65533;J&#65533;w39bA&#65533;&#65533;&#65533;&#65533;au9&#65533;-9&#65533;&#65533;&#65533;e&#65533;&#65533;x(&#65533;vh&#65533;&#65533;&#65533;&#65533;:&#65533;&#65533;&#65533;&#65533;Vb&#65533;V`&#65533;	&#65533;ww&#65533;&#1687;&#65533;V&#65533; px&#65533;7&#65533;_,&#65533;&#65533;&#65533;8&#65533;w^LCa&#65533;W8j&#65533;&#65533;&#65533;&#65533;T&#132;3&#65533;&#65533;&#1554;&#65533;&#1989;&#65533;&#65533;&#65533;&#65533;&#65533;&#65533;&#65533;&#65533;&#727;0c&#668;I&#65533;&#65533;&#859;8s&#65533;&#65533;&#65533;&#65533;f&5j>q&#65533;	&#20484;&#65533;&#65533;|T
&#65533;&#65533;?"N&#65533;&#65533;&#65533;3&#65533;NO&#65533;k&#65533;&#65533;Ys%&#65533;&#65533;	m&#65533;&#65533;&#65533;&#65533;O&#65533;,&#65533;&#65533;&#65533;&#65533;&#65533;X&#65533;'N&#65533;&#65533;ij&#65533;&#65533;7&#65533;Y&#65533;&#65533;&#65533;e&#1379;}&#65533;1@9&#65533;&#65533;&#65533;z&#65533;&#707;2Ob&#65533;!$&#65533;g&#65533;&#65533;(&#65533;&#65533;&#65533;&#65533;0&#65533;?W4+&#65533;I&#65533;g&#65533;&#65533;&#1191;M&#65533;V&#65533;&#65533;&#65533;&#1328;&#65533;&#670;m&#65533;&#65533;?A&#65533;&#65533;&#65533;&#65533;g;&#65533;&#65533;&#65533;-K&#65533;&#65533;&#65533;`"&#65533;&#65533;
&#65533;&#65533;]&#65533;&#657;&#1246;NIB\O&#65533;]&#65533;?&#65533;
R)&#65533;R!&#65533;v&#65533;&#1651;I&#65533;o&#65533;?&#65533;&#65533;&#65533;&#65533;&#65533;&#65533;f&#65533;&#65533;&#65533;xI@&#65533;~y&#65533;$&#65533;@B&&#65533;Ln&#65533;t&#65533;,(&#65533;	wLw m&#65533;&#65533;P&#65533;
&#65533;&#65533;&#65533;G'&#65533;&#65533;@B&#1760;d	$|d&#65533;&#65533;&#65533;&#65533;	<&#65533;@B(X&#65533;&#65533;?V&#65533;&#65533;&#65533;4vc&#65533;&#65533;&#65533;&#65533;&#65533;A=&#65533;XbB&#65533;p D&#65533;Hr&#65533;	o&#65533;&#65533;A&#65533;(&#65533;&#65533;(&#65533;&#65533;B &#65533;	(U9&#65533;'&#1852;&#65533;&#390;(&#65533;&#65533;&#65533;)&#65533;&#65533;j&#65533;"&#65533;b&#65533;&#65533;ORHFB`D!&#65533;?R8Pg&#65533;&#65533;'&#65533;&#65533;&#65533;$&#65533;G&#65533;)&#65533;&#65533;&#65533;*Z&#65533;{&#65533;&#65533;&#65533;y&#65533;&#65533;&#65533;&#65533;&#65533;|&#1121;J5%&#65533;#&#1285;*&#43556;&#65533;:&#65533;-&#65533;GP/yQS&#65533;&#65533;&#1156;b	5&#65533;GM&#65533;d&#65533;`O&#65533;&#65533;&#65533;QL}&#65533;&#65533;G_}&#65533;IB&#65533;|&#65533;&#65533;?|&#65533;Y64SN3&#710;&#65533;&#65533;=9%+&#65533;&#1418;%&#1220;f&#65533;&#1140;PK&#65533;?&#65533;&#65533;&#65533;&#65533;L&#65533;&&#65533;&#65533;&#65533;-&#65533;&#128;&#65533;(&#65533;J&#65533;S&#65533;&#65533;?&#65533;&#65533;oB&#65533;%6&#1246;&#65533;&#65533;&#65533;A&#65533; &#65533;h&#65533;6&#65533;0N&#65533;&#65533;&#65533;&#65533;?&#65533;&#65533;&#65533;o&#65533;&#65533;ql&#65533;vm&#65533;	2&#65533;&#65533;$&#65533;TF&#65533;&#65533;&#65533;&#65533;*e&#65533;&#65533;&#65533;&#65533;&#65533;&#65533;,&#65533;&#65533;-`&#65533;&#65533;G&#65533;&#65533;&#65533;;&#65533;&#65533;&#65533;?&#65533;&#65533;L&#65533;&#65533;t&#65533;&#65533;s&#65533;{&#65533;	&#65533;!&#65533;	&#65533;@&#65533;5/Q!&#65533;%'&#65533;&#65533;&#65533;&#65533;?&#65533;&#65533;P0&#65533;e&#65533;^c&#1748;&#65533;b\ &#65533;&#65533;&#65533;&#65533;&#65533; &#65533;&#65533;&#65533;i &#65533;1&#65533;&#65533;&#65533;&#65533;&#65533;	%&#65533;1	]&#65533;D&#65533;-m&#65533;&#65533;	&#65533;yB&#65533;W&#65533;&#65533;t&#65533;&#65533;&#65533;.|_&#65533;&#65533;&#65533;p&#65533;&#65533;E2&#65533; &#65533;G&#65533;&#65533;&#65533;L&#65533;&#65533;&#65533;EH3&#65533;&#65533;I&#65533;&#65533;&#65533;&#61195;&#65533;&#65533;W&#65533;B%-y&#65533;P&#65533;i&#65533;&#65533;U&#65533;&#65533;&#65533;&#65533;$.y&#65533;&#65533;&#65533;?&#65533;&#1151;&#65533;B}Bi&#65533;L&#65533;&#65533;?&#65533;&#65533;d&#65533;?&#65533;&#1306;&#65533;-&#65533;&#65533;&#65533;&#65533;&#65533;&#65533;~3&#1110;&#65533;&#65533;&#65533;tKB&#65533;[0&#65533;a&#65533;&#65533;&#65533;&#65533;&#65533;&#65533;IH&#65533;^&#65533;
mu"!J&#433;&#65533;!=&#65533;H/|/&#65533;&#65533; &#65533;0&#65533;&#65533;P&#65533;%&#65533;&#65533;&#65533;&#65533;&#65533;&#65533; z&#65533;&#65533;&#65533;&#65533;&&#65533;&#65533;&#65533; &#65533; &#65533;J&#65533;&#65533;Rax	9&#65533;	ho&#65533;)&#65533;G&#65533;&#65533;jo&#65533;A	h\&#65533;'&#65533;	&#65533;&#65533;K&#65533;&#65533;&#65533;&#65533;&#65533;&#65533;&#65533;&#65533;"M0f1*&#65533;$7(&#65533;&#65533;&#630;&#65533;&#65533;-&#65533;lb#(CG02Q	&#65533;#9A&#65533;&#65533;E&#65533;I&#65533;-&#65533;&#65533;&#65533;*B&#65533;&#65533;`AA&#1241;&#65533;&#65533;,&#65533;&#65533; X d&#65533;i &#65533;.	&&#65533;&#65533;	3`b'&&#518;&#65533;F&#65533;7T&#65533;49&#65533;C&#65533;&#65533;!s2&#65533;&#65533;(ZL&#65533;&#65533;&#65533;&#65533;G&#65533;&#65533;M&#65533;&#65533;q&#65533;&#65533;(&#1750;&#65533;&#65533;&#65533;&#65533;&#65533;&#65533;.s&#65533; ]&#65533;&#65533;&#65533;(&#65533;I\&#65533;&#667;$ ~&#65533;G&#65533;&#65533;&#65533;&#65533;&#65533;Dp-&#65533;fB@P &#65533;&#65533;$v&#65533;L&#65533;&#65533;NBM&#65533;l&#65533;C&#65533;&#65533;#I&#65533;r&#65533;S&&#65533;0&#1950;&#65533;&#65533;&#65533;y&#65533;&#65533;KH@&#65533;p&#65533;ZAA&#65533;&#65533;0|&#65533;&#65533;&#65533;&#1046;&#65533;&#222;&#65533;&#65533;'&#65533;&#65533;&#65533;%{4&#65533;&#65533;?&#65533;v=&#65533;&#65533;c&#65533;&#65533;&#65533;&#65533;'&#65533;&#1362;:\&#65533;_m&#65533;
&#65533; 8&#65533;~d	P&#65533;(J
&#65533;C/^;&#65533;&#65533;K=x&#65533;&#65533;&#65533; d&#65533;?&&#65533;&#65533;}B&#65533;&#65533;%l&#65533;?&#65533;&#65533;s&&#65533;X&#65533;G&#65533;&#218;t.N@&#65533;&#65533;&#65533;&#65533;&#65533;'dQJ\ &#65533;&#65533; &#65533;&#65533;MD&#65533;kE&#65533;:&#65533;&#65533;O<&#65533;OsN&#65533;l&#65533;&#65533;o&#65533;&#65533;]&#65533;2&#65533;&#65533;U&#65533;x&#65533;&#65533;&#65533;&#65533;&#65533;&#65533;&#65533;cmlKT&#65533;&#65533;;Vhv&#65533;Ya{&#65533;&#65533;g,6!9&#65533;c&#65533;"&#65533;&#1945;Ai&#65533;M&&#65533;6$&#65533;m &#65533;f2&#65533;&#65533;&#65533;V&#65533;?R!Q&#65533;&#65533;&#65533;&#65533;&#65533;?D&#512;&#65533;`;&#65533;B&#65533;S&#65533;&#1207;&#265;	&#65533;p"M&#65533;% &#65533; &#65533;m aM&#65533;a&#65533;&#65533;|	&#65533;&#65533;&#65533;&#65533;d&#65533;&#65533;D&#65533;&#65533;&#65533;&#65533;&#65533;"!&#65533;&#65533;&#65533;&#65533;]&#65533;&#65533;%&#65533;&#65533;Bw[&#65533;&#65533;&#65533;7!&#65533;[&#65533;{&#65533;a8&#65533;=`&#65533;C&#65533; &#65533;&#2006;&#65533;M&#65533;&#65533;&#65533;g&#65533;&&#65533;&#65533;T@@B&#1193;&#65533;&#65533;&#65533;&#65533;A3Nx &#65533;`&#65533;A&#65533;&#65533;&#65533;&#65533;T&#65533;&#65533;?W`2&#65533;z |'>_2&#65533;&#65533;&#65533;&#65533;&#65533;&#65533;=&#65533;'O&#65533;&#65533;d|3i&#65533;2&#65533;W&#65533;5&#65533;&#65533;&#65533;6p2&#65533;&&#419;&#65533;pB&#65533;fZ7&#1156;69&#65533;&#65533;&#65533;&#65533;A&#65533;&&#65533;&#65533;&#65533;&#65533;@oR&#65533;	&#65533;&#65533;&#65533;O&#65533;;H&#65533;&#65533;&#65533;&#65533; &#65533;&#65533;&#65533;"&#65533;DlA&#65533;&#65533;r_<&#65533;@&#65533;&#65533;jM&#65533;W&#65533;&#65533;&#65533;&#65533;&#65533;5w>0O&#65533;&#65533;&#65533;&#65533;&#65533;f&#65533;)&#1267;&#65533;qR&#65533;BS&#65533;&#65533;(1$ &#65533;X4?&#1167;&#65533;&#65533;Nr&#65533;&#65533;&#65533;&#65533;&#65533;f&#65533;Y&#65533;&#65533;&#65533;&#65533;&#65533;C s@GB&#65533;f3L&#65533;%&#65533;MuKLk&#1450;&#65533;T&#65533;&#65533;&#65533;M&#65533; &#65533;&#65533;C&#65533;&#65533;	&#65533;&#65533;&#65533;&#65533;}&#65533;I&#65533;1&#65533;&#65533;4&#65533;&#65533;&#263;8&#65533;l&#65533;t&#65533;s&#65533;&#65533;_Rl&#65533;T%&#65533;}]&#65533;f&#65533;m&#65533;&#65533;&#65533;/&#65533;uBnK&#65533;&#1910;&#65533;0Av&#65533;]&#65533;h&#65533;U&#65533;&#65533;&#65533;I"&#65533;&#65533;&#65533;&#65533;&#65533;&#65533;]&#65533;&#65533;&#65533;&#65533;&#65533;&#65533;L&#65533;&#65533;C{ &#65533;o2	&#65533;x&#1542;&#65533;&#65533;L&#65533;&#65533;&#65533;&#65533;&#65533;&#65533;(&#65533;D&#65533;&#65533;/&#65533;&#65533;B&#65533;3i&#65533;Li&#65533;&#65533;&#65533;&#65533;`&#65533;&#65533;&#65533;0&#65533;W&#65533;B'hj&#65533;0]2s&#65533;T&#65533;Gm&#65533;&#1596;W<&#65533;3*&#65533;&#65533;&#65533;&#65533;&#65533;~&#65533;&#65533;&#65533;&#1824;&#65533;yJT&#65533;`&#65533;#'&#65533;K&#65533;&#65533;&#65533;:7&#65533;W_&#65533;G&#1034;X(8&#65533;&#65533;&#65533;:&#65533;&#65533;&#65533;&#65533;[Le5&#65533;3J +&#65533;&#65533;&#65533;&#65533;c&#65533;&#65533;&#65533;&#65533;&#65533;:&#65533;]&#65533;	&#65533;{e&#65533;.\&#65533;&#65533;%&#65533;&#65533;IfE&#65533;&#65533;&#65533;&#65533;&#65533;Q&#65533;,&#65533;N&#65533;&#65533;&#65533;&#65533;&#65533;P&#65533;i&#65533;!&#65533;&#65533;AjT&#65533;&#65533;&#65533;b&#65533;y&#65533;&#65533;&#65533;&#1153;~&#65533;C&#65533;&#65533;^&#65533;.q&#65533;%f&#65533;&#65533;&#65533;&#65533;z&#65533;&#65533;&#65533;&#65533;&#65533;0&#65533;&#65533;e&#65533;m&#65533;B;&#65533;N&#65533;6'&#65533;&#65533;I&#65533;`w&#65533;&#546;&#65533;qO&#65533;&#65533;M&#65533;&#65533;4&#65533;&#65533;jk&#65533;&#65533;&#65533;C&#65533;Y(&#65533;&#65533;[&#65533;&#65533;!O&#65533;dz&#65533;&#65533;8&#65533;?r&#65533;z}&#65533;<&#65533;g=&#65533;'5&#65533;5&#65533;&#65533;&#65533;&1&#1060;zp!&#65533;H&#65533;a&#65533;&#65533;&#65533;&#65533;&#1536;&#65533;\&#65533;	(o(n&#65533;?(13&#65533; &#65533;&#65533;&#384;&#65533;v&#65533;l&#65533;l&#65533;'&#65533;T
&#65533;Z&#65533;^&#65533;&#65533;7Z_=&#65533;P&#65533;&#65533;r&#65533;&#65533;=:&#65533;=&#65533;'H~M&#65533;9&#65533;&#65533;w&#65533;&#65533;&#65533;5&#65533;|_&#65533;W'&#65533;ya&#65533;D&#65533;&#65533;urv&#65533;a&#65533; `&#65533;&#727;|p7&#65533;4&#65533;&#65533;XA&#65533;h&#65533;&#65533;Gx&#65533;0&#65533;J&#65533;(j0I#&#65533;&#65533;&#65533;&#65533;&#65533;Y.&#65533;4	!jRcj0&#65533;jP5&#65533;Z&#65533;&#65533;0r&#65533;&#65533;y6&#65533;&#65533;-A&#65533;&#65533;&#65533;M# &#65533;P`u&#65533;|	q4-&#65533;&#65533;&#65533;&#65533;&#65533;&#65533;&#65533;
&#65533;Xw:&#65533;&#65533;`w*0G1&#65533;&#65533; &#65533;L&#65533;
L&#65533;&#65533;&#65533;&#65533;x&#65533;q&#65533;V&#1546;&#65533;&#65533;uqfV[&#65533;i&#65533;a&#65533;|.@.&#65533;f/aN&#65533;CQD&#65533;AU&#65533;AfC&#65533;&#65533;MD-Q8&#65533;a&#65533;=&#65533;3~&#1075;&#65533;N&#65533;s&#65533;&#65533;S8&#65533;&#65533;,&#65533;s&#65533;e&#65533;&#65533;&#65533;&#65533;k(&#65533;	&#65533;s1H&#65533;	A&#65533;&#65533;&#1734;9&#65533;P0AK	&#65533;&#65533;w&#65533;&#65533;&#65533;A&#65533;!Q&#65533;&#65533;&#65533;&#65533;&#65533;&#65533;&#65533;&#65533;!&#65533;&#65533;+5q&#65533;&#1432;q$&#65533;@,&#65533;@/&#65533;@&#65533;b&#65533;D&#65533;=8&#65533;=
&#65533;&#65533;&#65533;9&#65533;aG&#65533;a&#65533;''&#65533;Qp&#65533;&#65533;Di&#65533;_&#65533;t&#388;_&#65533;`P&#65533;&#65533;tv&#65533;!Vs&#65533;` V&#65533;&#65533;DY&#65533;9aX&#65533;&#65533;X&#65533;4.Q4&#65533;&#65533;G~DY&#65533;&#65533;c&#65533;&#65533;&#65533;w@&#65533;idx&#65533;YYif&#65533;&#65533;&#65533;&#65533;H	A&#65533;d&#65533;N&#65533;' &#65533; 5&#65533;&#65533;xQy&#65533;&#65533;j	!&#65533;%&#65533;&#65533;Z&#65533;&#65533;&#65533;&#65533;&#65533;&#65533;xph&#65533;(!Z&#65533;xlH*0N&#65533;&#65533;&#65533;&#65533;&#65533;e Y*&#65533;3FY2/&#65533;&#65533;x&#65533;X&#65533;	&#65533;o&#65533;&#65533;p&#1433;&#65533;&#65533;ui&#22113;&#65533;&#65533;&#65533;;.1&#65533;&#65533;&#65533;&#65533;&#65533;&#65533;&#65533;&#65533;UO&#65533;p u5&#65533;&#65533;&#65533;A&#65533;(="	&#65533;&#65533;&#65533;E&#65533;&#65533;y>&#65533;>+&#65533;&#65533;!&#65533; &#65533;NVaH&#65533;JFTH&#65533;/^ r7&#65533;&#65533;U&#65533;:&#65533;e.VCtA$&#65533;P#y i&#65533;t@&#65533;&#65533;&#65533;A&#65533;(&#65533; &#65533;a*8&#65533;;&#65533;S$&#65533;&#65533;&#1667;&#65533;'&#65533;&#65533;+0&#835;i&#65533;0P&#65533;S-db&#65533;&#65533;>wA9&#65533;&#65533;&#65533;p@C&#65533;`&#65533;U>&#65533;]5:&#65533;M&#65533;u5&#65533;PHg&#65533;9&#65533;&#65533;&#65533;X&#65533;&#65533;w&#65533;Uhu&#65533;3z&#468;&#65533;|W&#65533;Y&#65533;&#65533;&#65533;{1&#65533;is&#65533;i0&#65533;t&#65533;<5&#65533;wy/&#65533;&#65533;&#65533;&#65533;
&#65533;	&#8688;ecPZ&#65533;&#65533;O&#65533;r&#65533;Y&#65533;&#65533;&#65533;x&#65533;&#65533;&#65533;F&#65533;3&#65533;7z&#65533;&#65533;&#65533;&#65533;&#65533;y&#65533;&#65533;v&#65533;w&#65533;&#65533;&#65533;$&#65533;T&#65533;)&#65533;&#65533;o&#65533;r&#65533;&#65533;&#65533;&#65533;&#65533;&#65533;x&#65533;&#65533;p[&#65533;&#65533;i&#65533;XO&#65533;&#65533;&#65533;.&#65533;&#65533;<=_ &#65533;i&#65533;)V&#65533;&#65533;&#65533;&#65533;~&#65533;0q&#65533;iy=i0&#65533;&#65533;&#65533;&#65533;Gb0C&#883;&#65533;0&#65533;+&#65533;&#65533;&#65533;qS &#65533;&#1449;%&#1437;;5&#65533;&#65533;#&#65533;&#65533;&#65533;"I&#649;&#65533;&#1337;&#65533;:&#65533;
^ &#65533;&#65533;&#65533;z=>&#65533;&#65533;/&#65533;>&#65533;
&#65533;^fa&#65533;M&#65533;qK0-&#65533;&#65533;@V9&#65533;Q&#65533;&#65533;&#65533;1EJ(}
F&#65533;IXg]&#65533;LHg5yg&#65533;j&#65533;y&#65533;&#65533;&#65533;	Qh6sGA&#65533;3-&#65533;&#65533;t7&#65533;&#65533;&#65533;&#65533;x&#65533;@&#65533;&#65533;&#65533;iZjks&#65533; &#65533;&#65533;&#65533;k&#65533;&#1302;&#1776;&#65533;&#65533;&#65533;!@&#65533;;vi&#65533;&#65533;&#65533;&#65533;&#65533;&#65533;&#65533;&#65533;e&#65533;&#65533;E&#65533;&#65533;&#65533;{&#65533;% m&#65533;&#65533;&#65533;&#65533;&#65533;&#65533;iX&#65533;&#65533;&#65533;&#65533;&#65533;&#65533;Y&#65533;&#65533;&#65533;0&#65533;G&#65533;&#1715;[&#65533;P&#65533;wdGk&#65533;)&#65533;&#65533;L&#65533;&#65533;&#65533;&#65533;.&#65533;&#65533;L+&#65533;P&#65533;&#65533;6!_&#65533;&#65533;@&#458;&#1241;&#65533;&#65533;c&#65533;>3&#65533;>11&#65533;1d&#65533;`f&#65533;d&#65533;&#65533;+Cd&#65533;&#65533;0
&#65533;&#65533;&#65533;(&#65533;-&#65533;<&#65533;O&#65533;Q&#65533;&#65533;`&#65533;	1&#65533;&#65533;z&#65533;q&#65533;y&#65533;&#65533;.&#65533;+&#65533;aD&#65533;&#65533;~&#65533;&#65533;/&#65533;K`&#65533;C-&#65533;>&#65533;&#65533;&#65533;&#65533;&#65533;P&#65533;&#65533;.&#65533;>&#1242;+2&#65533;>&#65533;&#65533;`&#65533;&#65533;;HbP&#65533;$&#65533;&#65533;&#65533;CYu&#65533;'g&#65533;0&#65533;J&#65533;&#65533;&#65533;&#65533;A&#595;u&&#65533;Ox&#65533;Q[&#65533;&#1000232;3&#65533;uH;&#65533;&#65533;&#1122;9&#65533;&#65533;&#65533;w8&#65533;&#65533;&#65533;&#65533;f&#65533;4&#65533;&#65533;iJS&#65533;9&#65533;&#65533;8&#65533;o&#65533;B&#65533;0&#65533;u&#65533;<&#65533;4&#65533;7y&#65533;&#65533;ZT&#65533;x*[x'+ &#65533;&#65533;&#65533;j&#65533;&#65533;&#65533;0&#65533;k&#65533;p&#65533;&#65533;&#65533;(A&#65533;&#65533;&#65533;2&#65533;G&#65533;&#65533;&#65533;	\3&#65533;&#65533;Gj&#65533;hf&#65533;&#65533;&#65533;&#65533;&#65533;i&#65533;9`&#65533;&#65533;sT&#65533;jg&#65533;&#65533;&#65533;&#65533;&#65533;I&#65533;&#65533;1V2Q	&#65533;&#65533;@&#65533;&#65533;&#65533;(Ac&#65533;"R&#65533;&#65533;&#65533;&#65533;&#65533;S&#65533; M@&#65533;&#65533;&#65533;&#65533;&#65533;&#65533;&#65533;&#65533;&#65533;p+&#65533;&#65533;&#65533;&#65533;3
2\Q3&#65533;313&#65533;&#65533;@&#65533;P&#65533;&#65533;+&#65533;+&#65533;#&#65533;1A&#65533;q&#65533;/V&#65533;T|^.~s&#65533;/&#65533;&#65533;e&#65533;&#65533;+&#65533;&#65533;(A&#65533;&#65533;["&#1653;&#65533;&#748;&#65533;&#65533;/K =SR@K`P;&#65533;N&#65533;}b5&#65533;K3Y&#65533;&#65533;&#763;&#65533;,v&#65533;&#65533;`H&&#65533;3&#65533;&#65533;&#65533;&#65533;h&#65533;q&#65533;Ki~g &#65533;&#65533;
&#65533;&#65533;&#65533;&#65533;&#65533;&#65533;&#604;vi&#65533;&#65533;&#65533;Y_&#65533;&#65533;&#65533;&#65533;Hn&#65533;{<&#65533;&#65533;I&#65533;G&#65533;w&#65533;w&#65533;&#65533;3&#65533;R&#65533;rI&#65533;7&#65533;&#65533;&#65533;i&#65533;K&#65533;,&#65533;x&#65533;y&#65533;^&#65533;6&#65533;&#65533;gh&#65533;3qh?3Y&#65533;7&#65533;f:&#65533;^&#65533;&#65533;?SG&#65533;&#65533;&#65533;&#65533;\&#65533;wwN&#65533;&#65533;&#65533;l3i&#65533;&#65533;&#65533;&#65533;[V&#65533;X&#65533;d&#65533;f&#65533;&#65533;&#65533;&#65533;&#65533;6,2&#504;&#65533;&#65533;&#65533;&#487;[&#65533;O&#65533;c&#65533;&#65533;2
S@&#1053;&#1705;&#65533;&#65533;/	&#65533;Y&#65533;&#65533;&#65533;&#65533;&#313;2&#65533;F&#65533;&#65533;&#65533;&#65533;&#65533;o&#65533;. MR.Q1&#65533;b&#65533;d&#65533;&#65533;p&#65533;y>&#65533;a&#65533;%P	&#65533;&#65533;i,R&#65533;&#65533;&#65533;+0&#65533;&#65533;&#65533;&#65533;&#65533;M&#65533;c5!6~&#65533;6r&#65533;&#477;&#65533;	|p &#65533;	!&#65533;#&#65533;WQ&#65533;-1&#65533;&#65533;K&#65533;;&#65533;T&#65533;0,&#65533;&#65533;5&#65533;,&#65533;f5&#65533;&#65533;5QgS&#65533;U&#65533; a&#65533;&#65533;&#65533;P&#65533;5!&#65533;x&#65533;&#65533;&#65533;&#65533;&#65533;w&#65533;jo)y&#65533;&#65533;x&#65533;&#65533;w-&#65533;&#65533;&#65533;
&#65533;8
&#65533;&#65533;K&#65533;&#65533;&#65533;&#65533;&#1804;3&#65533;j &#65533;<H.&#65533;?&#65533;&#65533;j=&#1603;p&#65533;A&#65533;&#65533;&#65533;&#65533;&#65533;&#65533;&#65533;&#65533;u7&#65533;	&#65533;&#65533;7&#65533;&#65533; A&#65533;6&#65533;&#65533;@@&#65533;&#65533;&#131;&#65533;c&#826;&#65533;&#65533;&#65533;`1&#65533;<e&#65533;&#65533;&#65533;W&#65533;&#65533;i&#65533;&#65533;&#65533;=&#65533;&#65533;-&#65533;&#65533;&#65533;&#65533;Q&#65533;&#65533;&#872;&#65533;8&#65533;c&#65533;&#65533;&#65533;&#65533;-&#65533;&#65533;B&#65533;&#65533;ce&#65533;Oi&#1065;&#65533;&#65533;&#65533;&#65533;/&#65533;?RT&#65533;1&#65533;(&#65533;u0q&#65533;>&#65533;&#65533;&#65533;&#65533;
&#65533;p/@&#835;&#65533;0!{&#65533;*<&#65533;*P&#65533;&#65533;&#65533;&#65533;&#65533;&#65533;6&#65533;-&#65533;r&#65533;@&#65533;R4&#65533;&#2032;&#65533;&#65533;D&#65533;&#65533;|&#1984; &#65533;&#65533;&#65533;&#65533;5&#65533;&#65533;&#65533;&#65533; &#65533;"&#65533;&#65533;&#65533;H8u&#65533;&#65533;&#65533;&#65533;&#65533;N&#65533;S&#65533;>&#65533;;&#65533;n&#65533;_&#65533;&#65533; &#65533;=.&#65533; =&#65533;&#65533;m&#65533;&#65533;Y&#65533;&#65533;&#65533;&#65533;b*6&#65533;&#65533;&#65533;&#65533;"&#65533;Q&#65533;&#65533;Tn&#65533;X^&#65533;&#65533;&#65533;&#65533;&#65533;&#65533;@|&#65533;&#65533;^&#65533;U&#65533;&#65533;H&#65533;j_E&#65533;&#65533;&#65533;&#65533;<&#65533;&#65533;i&#65533;-&#65533;H&#65533;8F_&#65533;y+O&#65533; -&#65533;],@8A&#65533;-&#65533;&#65533;=&#65533;&#65533;y&#65533;/&#65533;MP&#65533;&#41805;&#65533;/&#65533;&#65533;&#65533;&#65533;&#65533;&#65533;L&#65533;&#65533;&#65533;&#619;&#65533;&#65533;$&#65533;<,H=	
&#65533;&#65533;}Q&#65533;C&#65533;&#65533;&#65533;7!&#65533;&#65533;&#65533;^&#65533;&#65533;&#65533;z&#65533;&#65533;&#65533;*&#65533;4&#65533;&#65533;&#65533;&#65533;;R&#65533;&#65533;X&#65533;E &#65533;&#65533;,	&#65533;q&#65533;4V&#65533;&#65533;&#65533;&#65533;&#65533;>@>P&#1374;&#65533;&#65533;&#65533; &#65533;.&#65533;&#65533;Y&#65533;F`&#65533;&#65533;&#65533;&#65533;&#65533;&#65533;&#65533;P&#65533;P&#65533;&#65533;&#65533;&#65533;&#65533;7&#65533;&#65533;&#65533;x&#65533;&#65533;j&#65533;&#65533;&#65533;&#65533;&#65533;&#65533;j`0A ~&#65533;&#65533;j&#65533;&#65533;P)&#65533; _&#65533;&#65533;&#65533;`&#65533;@(&#65533;S(&#65533;&#65533;b&#65533;&#65533;!&#65533;H %(&#65533; bp&#65533;p&#65533;&#65533;&#65533;&#65533;&#65533;&#65533;1N6&#65533;&#65533;%&#65533;bQ&#65533;&#65533;&#65533;&#65533;&#65533;b&#65533;&#65533;1&#65533;&#65533; O&#65533;R~&#65533;&#65533;,o&#65533;/&#65533;&#65533;0&#65533;&#65533;&#65533;	!&#65533;91&#65533;5I&#65533;&#65533;&#65533;&#65533;U&#65533;&#65533;KgS+v&#65533;v&#65533;  	N&#65533;&#65533;1&#65533;&#65533;-&#65533;&#1715;@]&#65533;&#1704;&#65533;&#65533;9Q&#65533;c>=m&#65533;&#65533;&#65533;&#65533;&#65533;r&#65533;Z<&#65533;&#65533;"&#65533;&#65533;&#65533;=&#65533;&#65533;&#65533;&#65533;&#65533;&#65533;&#65533;.&#65533;&#65533;&#65533;&#65533;P@&#65533;&#65533;d&#65533;&#65533;&#65533;&#65533;O&#65533;=&#65533;&#65533;&#65533;3&#65533;p&#65533;)=)&#65533;&#65533;@&#899;&#65533;&#65533;&#65533;&#65533;&#65533;	&#65533;^ d+&#65533;&#65533;&#65533;l7&#65533;&#65533;W/&#65533;&#65533;&#65533;&#897;%%
&#65533;&#65533;&#65533;&#65533;%
&#65533;&#65533;&#65533;&#65533;&#1921;-&#65533;&#65533;5O&#65533; &#65533;O&#65533;i}&#207;&#65533;31&#65533;&#65533;&#65533;&#65533;&#65533;&#65533;&#65533;&#65533;&#65533;=Q1#S&#60577;UQ&#308;I{3EC4&#65533;94&#1083;&#65533;&#65533;R&#65533;&#65533;&#65533;&#65533;`P&#65533;C &#65533;oC&#65533;(&#65533;&#65533;C&#65533;&#65533;&#65533;&#65533;`	&#65533;&#65533;C&#65533;8&#65533;&#65533;A&#65533;R.d&#65533;&#65533;&#65533;C&#65533;%N&#65533;X&#65533;&#65533;E&#65533;&#31770;Cc&#65533;9&#65533;h&#65533;t&#65533;&#65533;\D&#65533;&#65533;&#65533;&#65533;&#65533;&#65533;/&#65533;@&#65533;2&#65533;&#65533;	&#65533;&#65533;&#65533;&#855;7&#65533;Y&#65533;00q&#65533;&#65533;q&#65533;,"&#65533;&#65533;:&#65533;&#65533;&#65533;&#65533;,XX1&#65533;&#65533;<&#65533;@l&#65533;"&#65533;&#65533;)&#65533;9&#65533;&#65533;&#65533;&#65533;&#65533;&#65533;7&#65533;&#65533;&#1667;&#65533;&#65533;	;&#65533;&#1383;&#65533;@i&#65533;&#65533; &#65533;&#65533;4&#65533;&#65533;&#65533;&#65533;&#65533;&#65533;DF&#65533;u&#596;c&#65533;&#65533;&#65533;{&#65533;&#65533;[&#65533;&#65533;6M&#65533;6p&#340;&#65533;W&#65533;Y&#65533;&#65533;0&#65533;&#65533;&#65533;~&#65533;&#65533;&#65533;^&#65533;M&#65533;-&#65533;&#65533;&#65533;&#65533;&#65533;6&#65533;:&#65533;&#65533;I&#65533;q&#65533;+&#65533;&#65533;-_&#65533;&#65533;z&#65533;&#65533;!$&#65533;2n&#65533;&#944;&#65533;BX&#138;&#65533;hw&#65533;&#65533;&#1391;&#65533;{&#65533;&#65533;#@&#65533;??"&#65533;k&#65533;&#65533;&#65533;&#65533;&#65533;&#65533;&#65533;x&#65533;&#65533;&#65533;/@&#65533; &#65533;&#65533;"@PA&#65533;s&#65533;A&#65533;Z&#65533;pB
T&#65533;&#65533;D0&#65533;&#65533;&#65533;&#65533;&#65533;a&#65533;J0DT"q&#65533;&#65533;{&#65533; "&#65533;E&#65533;&#65533;&#65533;&#65533;&#65533;E&#65533;T&#65533;&#65533;m&#65533;Q&#65533;+rH"&#65533;42=&#65533;&#65533;(&#609;b"&#65533;'&#65533;X&#65533;&#65533;r&#65533;whx&#2085;&#65533;j&#65533;&#65533;`&#65533;&#65533;!&#65533;&#386;k&#65533;&#65533;5k&#65533;)&#65533;&#65533;&#65533;	&#65533;&#65533;3M&#65533;&#65533;&#65533;j-X&#65533;H&#65533;f&#65533;<&#65533;1&#65533;K&#65533;Y&#65533;&#65533;&#65533;&#65533;2(&#65533;&#65533;z&#65533;,JO3++G&#65533;&#1312;&#65533;&#65533;&#65533;L&#65533;Am&#65533;&#65533;|+l&#65533;&#65533;)&#65533;%Jh&#65533;&#65533;z&#65533;H&#65533;(&#65533;'&#65533;x&#65533;H^{&#65533;&#65533;W&#65533;&#65533; &#65533;&#65533;}o&#65533;&#65533;L&#65533; &#65533;e&#65533;u&#65533;&#65533;&#65533;&#65533;&#65533;&#65533;iA&#65533;Zl%&#65533;G[	&#65533;&#1408;n&#65533;&#65533;v\r#j&#65533;Y#&#65533;(&#65533;&#65533;&#65533;5&#65533;&#65533;yt&#65533;x_t&#65533;&#65533; &#65533;&#65533;p&#65533;+&#65533;_&#65533;&#65533;!&#65533;&#65533;&#65533;<&#65533;|r&#65533;J&#65533;&#65533;Ah&#65533;X
&#65533;f&#164;c :&#541;E&#65533;0&#65533;&#65533;AA=&#65533;)&#65533;L&#65533;&#65533;sL13(P&#65533;&#65533;x!=&#65533;&#65533;,&#65533;)&#65533;&#761;!(P&#65533;N4A&#65533;&#65533;&#65533;&#65533;q9&#65533;@&#65533;h&#65533;N&#65533;/&#65533;&#65533;&#65533;j&#65533;/H&#65533;*&#65533;@4&#65533;&#65533;!`{l&#65533;&#65533;&#65533;&#65533;X&#65533;&#65533;&#65533;lT&#65533;&#65533;&#65533;&#65533;&#65533;On&#65533;&#65533;&#65533;&#65533;n&#65533;&#847;&#65533;&#1021;Fo&#65533;!,a|&#65533;&#65533;BsQ&#65533;Qe%&#65533;V&#65533;&#65533;&#49852;m&#65533;[&#65533;&#65533;&#65533;&#224;&#65533;1&#65533;&#65533;[&#65533;)_	&#65533;VR&#65533;\8<&#65533;&#65533;WoD&#65533;!v&#65533;&#65533;&#65533;v&#65533;&#65533;m&#65533;]&#65533;K&#65533;wu=tW&#65533;&#65533;=&#65533;&#65533;&#65533;!&#65533;_y&#65533;!&#65533;&#65533;&#65533;7t&#65533;&#470;&#65533;%:&#65533;<&#65533;*J&#65533;$4y`&#1409;8&#65533;!R3&#65533;&#65533;c&#65533;&#1620;_QA%b&#65533;L&#65533;B&#65533;&#1648;&,(&#1632;%l&#65533;d\&#65533;LlV@&#65533;&#65533;&#65533;!&#65533;&#65533;e &#65533;M&#65533;&#65533;R&#65533;a&#65533;&#65533;&#65533;f!&#65533;*=	&#65533;&#741; uA&#65533;&#65533;V&#65533;&#65533;&#65533;&#65533;>&#65533;&#65533;I&#947;W&#65533;&#65533;&#65533;&#1961;&#65533;lr&#65533;&#1011;&#65533;3&#65533;&#65533;"H&#65533;&#65533;R,f&#365;Z&#65533;"&#65533;&#2010;U&#65533;j&#65533;HA&#65533;2&#65533;&#65533;C8&#233;b&#65533;(&#65533;/$E&#65533;a!&#65533;s&#65533;
.G&#65533;\i&#65533;&#65533;&#65533;&#65533;&#65533;&#1100;^&#65533;&#65533;&#65533;"&#65533;&#65533;uHDn&#65533;&#65533;A&#65533;&#65533;&#65533;k&#65533;wMlb&#2010;&#65533;&#65533;&#65533;'F3rQ&#2021;/&#65533;X&#65533;&#65533;&#65533;{&#10466;&#65533;$m&#65533;PC&#65533;W&#65533;&#65533;&#65533;HyK&#65533;d'Y"&#65533;&#65533;}&#65533;G>j&#65533;%&#39292;S&#65533;&#65533;ld&#65533;&#65533;&#65533;&#65533;HlB.#[&#65533;&#65533;&#65533;&#65533;&#65533; '&#65533;&#65533;r&#65533; &#65533;%@&#65533;&#65533;1&#65533;b@&#65533;&#65533;"=&#65533;F&#65533;&#65533;2(&#65533;&#65533;)-&#65533;&#65533;&#65533;5A
KX&#1242;&#65533;&#216;h&#65533;%&#65533;&#65533;&#65533;L] &#65533;&#65533; 6&#65533;uX@)&#65533;&#65533;[&#65533;*$&#270;&l&#65533;VrH&#65533;&#65533;&#65533;&#65533;&#65533;P&#65533; &#65533;'&#65533;&#1270;F&#65533;m0JC{d &#65533;&#65533;m"&#65533;&#65533;&#65533;x&#65533;&#65533;&#65533;&#65533;m?&#65533;&#65533;&#65533;vd&#65533;&#65533;9K&#65533;z3Q&#65533;&#1188;&#65533;Q&#65533;r`&#65533;&#65533;0&#65533;t&2HN&#1222;t!&#65533;&#65533;&#65533;&&#65533;/&#65533;Y&#65533;sj<&#65533;&#65533;|&5&#65533;2&#65533;&#65533;&#65533;&#1549; CR&#65533;&#65533;h&#65533;&#65533;@d&#65533;&#65533;&#65533;&#65533;&#65533;;b&#65533;&#65533;w<&#65533;&#65533;&#65533;U&#65533;&#65533;&#65533;uE}&#65533;&#65533;<&#65533;&#65533;U_0&#65533;a]&#65533;e&#65533;P&#65533;&#65533;{&#65533;'OI#J&#65533;&#65533;\^\5&#65533;&#65533;M*U&#65533;&#65533;	&#65533;Ad&#1160;&#65533;&#65533;&#65533;9&#65533;;&#65533;C&#65533;&#65533;!P&#65533;IT&#65533;|&#65533;&#65533;&#65533;8&#65533;h&#65533;&#65533;
-&#65533;&#65533;&#65533;8P5ey&#65533;&#1619;&#65533;HuE`&#65533;<`m2&#65533;&#65533;b&#309;&#65533;&#65533;
e&#65533;&#65533;&#65533;8&#65533;&#65533;%&#65533;&#65533;Z&#65533;&#65533;&#65533;5&#65533;6i&#65533;&#65533;&#65533;&#65533; &#65533;&#569;&#65533;n@&#37056;&#65533;&#65533;(>u&#65533;&#982;&#65533;&#65533;Ptn&#65533;&#65533;&#65533;&#65533;Lj;&#65533;&#65533;,&#65533;&#65533;&#65533;]"&#65533;V&#65533;&#65533;>&#414475;i|}&#65533;
&#65533;&#65533;&#65533;q rj&#65533;&#65533;{&#1793;&#65533;!&#65533;;j&#65533;5&#65533;2&#65533;k&#65533;gd0&#65533;C&#65533;&#65533;I&#65533;A&#65533;!qw&#65533;_x&#65533;&#65533;*!&#65533;&#65533;&#65533;&#65533;&#65533;&#65533;xfEk&#65533;&#65533;&#65533;&#1448;&#65533;&#65533;&#65533;d&#65533;J&#65533;&#65533;J~&#468;<J&#65533;m\c&#65533;u&#65533;w&#65533;+&#65533;&#65533;&#65533;&#65533;#HG	 &#65533;-&#65533;&#65533; &#65533;&#65533;C2v\fdcS&#65533;3&#65533;452&#65533;&#65533;&#65533;&#65533;Ap&#65533;V(&#65533;&#65533;l&#65533;	&q4&#65533;&#65533;&#65533;&#65533;,QJ&#65533;,&#1310;&&#65533;&#65533;DPQ&#65533;l&#65533;0qt&#65533;&#65533;e%&#65533;K&#65533;&#65533;&#65533;&#65533;&#353;?&#65533;&#65533;6x=&#65533;z&#65533;&#65533;&#65533;S&#65533;&#65533;&#65533;E&#65533;&#65533;m4&#65533;[&#65533;&#65533;f&#65533;@&#65533;&#65533;&#65533;|R&#65533;&#65533;&#65533;&#65533;&#65533;&#65533;&#65533;&#65533;&#65533;&#65533;&#65533;F&#65533;Dr\&#65533;OwS C\H&#65533;&#65533;&#65533;LT&#65533;&#65533;&#65533;Yc&#65533;+&#65533;&#65533;$&#65533;&#65533;^I&#65533;&#65533;&#65533;&#65533;&#149;n&#65533;&#65533;&#65533;&#65533;B&#65533;&#65533;&#65533;&#65533;&#65533;9j&#65533;Xbw="8&#65533;&#65533;&#65533;&#65533;&#65533;M&#65533;]&&#65533;&#65533;RI&#65533;^&#65533;&#525;n4&#65533;z&#65533;&#65533;&#65533;&#65533;>&#65533;y&#65533;yo|6&#65533;&#65533;X&#2006;&#65533; &#65533;&#65533;&#65533;f"&#65533;4R&#65533;&#65533;<4:&#65533;JP&#65533;&#65533;CHv3&#65533;r!&#65533;&#65533;&#65533;m&#65533;y&#65533;&#65533;$
OU&#65533;&#65533;2rf_&#887378;&#65533;o&&#65533;Z&#65533;&#65533;I+i&#65533;D&#65533;&#65533;r&#65533;&#65533;F7JqBR&#65533;\&#65533; &#558;&#65533;h&#65533;&#65533;6j&#65533;&#65533;&#65533;&#65533;I&#65533;qsDQv&#65533;&#65533;XIg&#65533;&#65533;&#65533;&#65533;&#65533;&#65533;&#65533;&#65533;&#65533;&#58496;;k&#65533;&#65533;&#65533;&#65533;&#65533;&#65533;@&#65533;vs&#65533;a&#65533;&#65533;&#1595;s&#65533;&#65533;mk &#65533;&#65533;}[]&#65533;&#65533;=&#65533;#&#65533;&#65533;&#65533;&#65533;&#65533;+&#65533;&#65533;K&#65533;&#1242;&#65533;&#65533;&#65533;8&#65533;&#65533;-t&#65533;&#65533;%h&#65533;&#65533;&#65533;O&#65533;-,E"&#65533;bQG$z&#65533;&#65533;-&#65533;&#65533;`7&#65533;f&#32570;&#65533;&#848;|$w&#65533;dTN&#65533;&#156;i&#65533;&#65533;l&#65533;~&#65533;&#456;&#342;&#65533;l92&#65533;?&#65533;0&#65533;&#65533;&#643;&#65533;&#65533;&#65533;e&#65533;&#65533;-yDh&#65533;-&#65533;&#65533;"&#65533; 	^&#899;&#65533;&#65533;&#65533;s&#65533;&#65533;X6e&#65533; J
!&#65533;&#65533;?&#65533;FX&#65533;O&#65533;&#65533;&#65533;W&#65533;F&#65533;"	&#65533;w'd&#1663;&#65533;&#65533;&#2018;&#65533;)n&#65533;&#65533;[&#65533;&#65533;"&#65533;P&#65533;EfNr&#65533;&#1229;&#65533;k&#65533;&#65533;C&#65533;&#65533;&#65533; /&#65533;&#65533;H&#65533;&#65533; &#65533;  *&#65533;&#65533;*  &#65533;&#65533;&#65533;&#65533;&#65533;
&#65533;&#65533;
&#1796; &#65533;-Y  X&#65533;X ,;&#65533;X&#65533;+PA&#65533;T&#65533;wX&#65533;+x&#65533;D&#65533;+&#65533;&#65533;+&#65533;TA$AdA &#65533;&#65533;(&#65533;&#65533;&#65533;&#129; &#129;@&#65533;`&#65533;&#65533;8)&#65533;)D!&#65533;&#65533;&#65533; -&#65533;^&#65533;&#65533;/&#65533;	&#65533;8&#65533;&#65533; M&#65533;&#65533;H&#65533;5l&#238;&#65533;3&#65533;\x&#65533;&#65533;&#65533;:M&#65533;&#65533;&#65533;&#65533;)<&#65533;&#65533;&#65533;&#193;xC.&#65533;@|&#65533;&#65533;1&#65533;<&#65533;&#65533;1&#65533;<|&#65533;$SD&#65533;&#65533;&#65533;wH_&#65533;&#65533;%&#65533;>v&#65533;&#65533;&#65533;D&#65533;L4&#65533;&#65533;{&#65533;!)/&#65533;&#65533;&#65533;Q&#65533;U&#65533;&#65533;&#65533;&#65533;&#65533;&#65533;:P&#65533;T&#65533;&#1896;&#65533;&#65533;&#65533;UD&#65533;8&#65533;{&#65533;&#65533;p&#65533;9&#65533;&#65533;&#65533;Z\&#65533;&#65533;&#65533;&#65533;a&#65533;&#65533;\&#65533;&#65533;&#1531;k
&#65533;0&#65533;&#65533;&#65533;,&#65533;&#65533;B&#65533;&it&#65533;&#65533;h&#65533;&#65533;&#65533;&#65533;&#65533;{>&#65533;&#65533;&&#65533;Q&#65533;&#65533;&D&#65533;&#65533;&#65533;IF&#65533;&#65533;&#65533;
&#65533;&#65533;&#65533;&#65533;`&#65533;&#65533;&1A&#65533;Y&#65533;&#65533;&#65533;` &#65533;0)&#65533;0YFr|&#65533;4
"&#65533;
R's&#65533;&#65533;&#65533;&#65533;8&#65533;&#65533;@&#65533;&#768;&#65533;c&#65533;?&#65533;9&#65533;p&#65533;&#65533;&#65533;W&#65533;&#65533;W&#65533;HP&#65533;\&#65533;&#527;A (&#65533;$&#65533;4d@&#65533;&#65533;&#65533;8&#65533;  &#65533;I&#65533;&#65533;&#65533;&#65533;&#65533;&#65533;M&#65533;@&#65533;  &#65533;I&#65533;&#65533;&#65533;&#65533; &#65533;&#257;&#641;J&#65533;$&#646;&#65533;wILI + !T&#141;d&#65533;+ &#65533;\&#65533;&#65533;&#65533;,&#65533;&#65533;&#65533;&#645;&#65533;;&#65533;tA&#65533;&#65533;&#65533;D&#65533;&#65533;$&#590;&#65533;&#65533;&#65533;|&#65533;l&#65533;t &#65533;\&#65533;&#65533;&#65533;&#65533;&#709;P&#65533;
&#65533;K&#65533;I
4&#65533;	&#65533;&#65533;"Q&#65533;&#65533; L@&#795;&#65533;&#65533;&#220;&#65533;&#65533;?&#65533;&#65533;@&#65533;&#65533;&#65533;T&#65533;t&#600;&#65533;&#65533;	p&#65533;&#65533;;&#65533;&#65533;&#65533;l9&#65533;y9&#65533;&#65533;&#65533;L&#65533;&#65533;I&#65533;&#65533;&#1235;&#65533;J&#65533;&#65533;&#65533;&#65533;
b&#65533;&#65533;&#65533;9&#65533;B&#65533;,&#65533;&#65533;&#65533;8Wi&#65533;&#65533;&#65533;&&#1499;&#65533;1k&j&#312;&#65533;&#65533;&#484;q&#65533;&#264;&&#65533;'&#65533;A3&#65533;&#65533;&#65533;&#65533;N7&#65533;3s&#65533;&#392;&#65533;&6&#65533;i&#65533;&#65533;&#65533;pD&#65533;{&#65533;&#65533;&#65533;O&#65533;&#65533;&#65533;&#65533;lN7K&#65533;e&#65533;N&#65533;0&#65533;&#65533;&#65533;&#65533;a&#65533;&#1035;&#65533;H&#65533;Xa&#65533;&#65533;&#1912;&#65533;&#65533;&#65533;&#65533;0L&#65533;LL&#65533;&#65533;&#65533;D&#356;&#65533;&#65533;&#65533;&#65533;&#65533;&#292;@&#65533;&#65533;@	L&#333;	&#65533;&#799;&#65533;PmKm&#65533;uP	&#65533;&#577; &#65533;&#65533;I&#65533;&#65533;&#65533;&#65533;&#65533;&#65533;|&#65533;x &#65533;&#1142;&#65533;Q&#65533;X &#65533;Qe&#65533;&#65533;&#65533;]A!&#65533;&#65533;&#65533; R$&#65533;J&#65533;&#65533;%]&#65533;UR&&#65533;&#65533;&&#65533;&#65533;0R)&#65533;&#65533;&&#65533;J#"&#65533;J &#65533;/&#65533;J#d&#65533;%<!S &#65533;J5&#65533;R#dB5&#65533;&#65533;d&#65533;&#65533;&#65533;J&#65533;8&#712;&#65533;&#65533;&#65533;w&#65533;&#65533;&#65533;&#65533;&#65533;&#65533;&#629;4&#592;&#1298;&#65533;&#719;t&#762;&#65533;e&#65533;&#707;xP&#65533;&#65533;T&#65533;&#65533;&#65533;&#1289;&#65533;&#1292;P&#796;&#65533;&#65533;=L&#65533;<	&#65533;&#65533;=&#65533;m&#65533;$&#65533;u&#65533;\P	D&#404;P	,&#65533;P&#65533;I	=@&#65533;a&#65533;E5&#65533;t&#65533;@&#65533;&#65533; &#65533;&#1345;X&#65533;&#65533;&#65533;a&#65533;&#65533;&#65533;X&#65533;&#65533;&#65533;_&#1290;I&#532;&#65533;&#65533;&#65533;&#65533;&#65533;&#65533;&#65533;&#65533;
R&#65533;&#65533;H&#65533;+&#65533;&#65533;Ho&#65533;&#65533;(3)&#65533;W49k|F"'&#65533;Hm&C9&#65533;{Wx&#65533;&#65533;l&#65533;if&#65533;&#65533;&#65533;&#65533;&#65533;&#65533;No'&#65533;+&#65533;|&#65533;&#65533;E&#65533;&#240;&#65533;&#65533;LXq&#65533;&#65533;~&#65533;&#65533;&#65533;&#65533;&#776;&#65533;&#65533;&#65533;&#65533;&#65533;&#65533;&#65533;HD@&#65533;&#65533;&#65533;`&#65533;L&#65533;@&#65533;&#65533;&#65533;P&#65533;&#778;&#65533;P&#65533;E&#65533;R&#65533;eY&#65533;&#65533;U&#65533;`Y&#65533;&#65533;&#65533;TLlPN&#840;w&#65533;&#65533;JB&#65533;&#1610;&#65533;Y&#65533;@&#65533;&#65533;H&#65533;<-&#65533; %K#]&#65533;&#65533;&#1223;&#65533;&#65533;(=&#65533;&#65533;#R&#65533;&#65533;A+&#65533;&#680;]R&#65533;&#65533;Z>&#65533;S&#65533;&#65533;J&#65533;&#65533;R&#65533;&#65533;&#65533;&#648;&#65533;&#65533;&d$&#65533;R9M*&#65533;}[&#65533;}[&#65533;tZ&#65533;AD&#65533;>&#65533;S&#65533;X 4IA&#65533;40&#65533;&#65533;&#65533;&#65533;-&#65533;D&#65533;%&#65533;&#65533;X&#65533;&#65533;t&#1799;&#65533;&#65533;&#65533;&#65533;U &#65533;U&#65533;\&#65533;m&#65533;&#65533;&#65533;&#65533;&#65533;t&#65533;&#65533;\&#65533;
&#65533;P&#65533;&#65533;&#65533;&#65533;< *`&#65533;	`&#65533;&#65533;&#65533;&#65533;&#65533;&#65533;&#65533;M]&#65533;4&#1411;X]&#948;&#1879;{9&#65533;]&#65533;&#65533;&#65533;&#1461;&#65533;Z&#65533;&#65533;&#65533;I0@ &#65533;H&#65533;c9&#65533;p&#65533;&#65533;4MX8&#65533;A&#65533;XM/&#65533;&#65533;&#65533;s&#65533;&#65533;&#65533;&#65533;&#65533;&#65533;&#65533;&#65533;h=H&#65533;&#65533;&#65533;8s8&#65533;&#65533;&#65533;&#65533;&#65533;8&#65533;&#65533;&#65533;)G7&#65533;&#65533;<&#65533;V&#65533;x&#65533;&#65533;886{_&#65533; W&#65533;`&#65533;&#65533;&#65533;0y=&#65533;&#65533;5&#65533;_&#65533;X&#65533;@&#65533;N&#65533;5&#65533;&#65533;&#65533;&#65533;3&#65533;UzD&#65533;{<&#65533;	N/&#65533;N&#65533;&#65533;pZ&#65533;&#65533;&&#3821;&#65533;&#65533;XV&#65533;h&#65533;&#65533;&#65533;-&#65533;h&#65533;&#65533;P&#65533;&#65533;&#65533;tI	&#65533;H&#65533;\Q&#65533;|&#65533;&#65533;&#65533;u&#1313;&#274;&#65533;&#65533;QE&#65533;&#65533;@&#65533;-&#65533;&#65533;&#65533;H&#65533;E&#65533;&#65533;&#65533;\TE&#65533;@&#65533;&#1334;&#65533;&#65533;&#65533;P&#65533;&#65533;&#606;<&#65533;DT}&#65533;C&#65533;&#65533;&#65533;b/v&#65533;$&#65533;&#65533;&&#65533;Q@u&#65533;I&#65533;Q&#65533;&#65533;&#65533;7R&#65533;&#65533;=&#65533;&#1153;&#1024;*eR*&#65533;&#65533;&#65533;0&#65533;]&#65533;&#65533; &#65533;&#65533;Cf&#65533;6-d#L&#65533;&#1029;&#65533;dG.BlQ&#65533;S!&#65533;RI&#65533;ISI( D&#65533;&#1217;&#65533;d&#65533;&#65533;&#65533;#&#65533;&#65533;$&#65533;J&#65533;&#65533;&#1733;0&#65533;V&#65533;&#65533;b5Z@&#65533;&#65533;T&#65533;%&#65533;&#65533;@uT&#65533;&#65533;e&#65533;\&#65533;&#65533;&#65533;-&#65533;&#65533;&#65533;&#65533;T&#65533;l&#65533;M&#828;|@&#65533;&#65533;&#65533;&#65533;S@&#65533;E&#65533;&#65533;&#65533;@&#332;&#65533;&#65533;x&#65533;U&#65533;dYS&#862;&#65533;f&#65533;&#65533;9au&#65533;&#65533;&#65533;&#1308;^&#65533;&#65533;=q&#65533;&#65533;&#65533;&#65533;&#65533;&#65533;&#65533;y&#65533;3&#65533;&#65533;&#65533;&#65533;N&#65533;!&#65533;z&#65533;na&#65533;&#65533;%xDG&#65533;&#1592;&#65533;n&#65533;=4&#65533;&#901;^h{h&#65533;&#65533;&#65533;d3f&#65533;&#65533;&#65533;&#65533;zT&#65533;&#27416;h&#65533;_&#65533;&#65533;o\&#65533;&#65533;E&#65533;&#65533;&#65533;&#65533;&#65533;&#33758;&&#65533;&#65533;G&#65533;}`&#65533;&#65533;`&#65533;&#65533;hX&#65533;&#65533;N&#65533;.Oj&#65533;&#65533;Om9&#65533;i&#65533;&#65533;&#65533;&#65533;&#65533;&#1944;c^&#65533;L&#65533;&#1195;&#521;&#65533;&#65533;&#1709;a&#65533;p&#1622;&#65533;&#65533;&#65533;&#65533;	TQ&#65533;8&#1131;&#65533;&#65533;[&#65533;&#42508;&#65533;&#65533;&#65533;&#65533;	&#65533;&#65533;&#65533;X&#65533;&#65533;&#65533;U&#1146;&#65533;,&#65533;@
&#65533;I&#65533;$&#1350;@&#65533;&#65533;St&#1161;&#65533;S+&#65533;S&#65533;[&#65533;ee<&#65533;[&]&#65533;\&#1707;&#65533;ZUV&#65533;>&#65533;&#65533;&#374;A%t&#65533;$d&#65533;>&#65533;A&#65533;&#65533;&#65533;W&&#65533;?6&#65533;8S8`&#65533;'X&#65533;&#65533;6&#65533;]B8&#65533;&#65533;&#65533;&#65533;&#65533;\m&#65533;nm&#65533;v&#65533;	P&#65533;&#65533;&#65533;&#65533;&#65533;&#65533;i&#65533;&#65533;&#65533;.0&#65533;m8&#65533;6&#65533;&#1814;&#65533; &#65533;(n&#65533;&#65533;m&#65533;&#65533;&#65533;&#65533;&#65533;&#65533;i0&#65533;i&#65533;X@&#65533;i&#65533;n&#65533;&#65533;&#65533;&#65533;&#65533;n0&#65533;&#65533;&#65533;&#65533;&#63366;&#65533;&#65533;G&#65533;&#65533;Z&#65533;m<H&#65533;&#65533;	&#65533; &#65533;&#65533;&#65533;.Ho{b&#65533;&#65533;&#65533;o&#65533;&#65533;o&#65533;&#65533;o&#65533;&#65533;o &#65533;&#65533;^&#65533;&#1136;&#65533;&#65533;fn8&#65533;&#65533;x &#65533;&#65533;&#65533; &#65533;&#65533;&#65533;&#65533;&#65533;&#65533;Pn&#65533;&#65533;&#65533;>&#65533;&#65533;&#65533;&#65533;m&#65533;8&#65533;w&#65533;&#65533;&#65533;&#65533;n&#65533;@&#65533;&#65533;&#65533;?p &#65533;&#65533;&#65533;&#65533;>&#65533;&#1958; 	X&#65533;K&#514;0&#65533;~8&#65533;&#65533;&#65533;&#65533;h&#65533;&#65533;?r$Or%_r&or'r&#65533;&#65533;]&#65533;&#65533;&#65533;&#65533;&#65533;&#65533;&#65533;&#65533;>&#65533;&#65533;&#65533;&#65533; 	&#65533;	&#65533;&#65533; &#65533;p
&#1990;W&#65533;&#65533;&#65533;8&#65533;&#65533;6n&#65533;nnW&#65533;7q&#65533;&#65533;p&#65533;&#65533;&#65533;p o=&#65533;m&#65533;&#65533;&#65533;p&#65533;&#65533;&#65533;T&#65533;&#65533;,&#514;T&#65533;q.&#65533;s&#65533;&#65533;&#65533;&#65533;rK&#65533;tL&#65533;tM&#65533;tN&#65533;&#65533;&#65533;&#1540;eX&#65533;C&#65533;&#65533;&#65533;&#65533;R'S &#65533;&#65533;s	&#65533;&#65533;p&#65533;&#65533;s&#65533;p
O&#65533;'&#65533;&#65533;5&#65533;7&#65533;]?&#65533;&#65533;&#65533;&#65533;8&#65533;&#1774;m&#65533;&#65533;&#65533;a&#65533;&#65533;G&#65533;&#65533;xpB< &#65533;&#65533;&#65533;&#65533;&#65533;&#65533;6&#65533;0&#65533;O&#65533;vm&#65533;vn&#65533;vo&#65533;&#65533;&#1398;H8p&#65533;@u-&#65533;t&#65533;h&#65533;/o&#65533;1G&#65533;Vwp3&#1990;&#65533;&#65533;&#65533;&#65533;^_a&#65533;&#65533;?c7&#65533;o&#65533;1&#65533;rP&#65533;&#65533;&#65533;L&#514;&#65533;&#65533;&#65533;&#65533;D&#65533;h&#65533;&#335;)A&#65533;w&#65533;&#65533;x&#65533;&#65533;x&#65533;&#65533;x&#65533;&#65533;&#65533;*&#65533;&#65533;m&#65533;&#65533;X&#65533;r&#65533;gwt'su&#65533;&#65533;&#32836;&#65533;Z&#65533;s&#1822;&#65533;&#65533;&#65533;a&#65533;&#65533;m0&#65533;r<&#65533;&#65533;`oE'&#65533;&#65533;<&#65533;&#65533;/wo0&#65533;&#65533;6 d&#65533;&#65533;&#65533;&#65533;&#65533;z&#65533;&#65533;z&#65533;&#65533;z&#65533;&#65533;o00`n&#65533;&#65533;&#65533;&#65533;&#65533;&#65533;.&#65533;&#65533;8&#65533;&#65533;&#65533;&#65533;0&#65533;&#65533;&#65533;&#65533;&#65533; &#65533;&#65533;&#65533;w&#65533;on?&#65533;
&#65533;&#65533;^w&#65533;&#65533;&#65533;&#65533;P &#65533;w&#65533;&#65533;&#65533;|L8	h&#65533;&#65533;&#65533;&#65533;&#65533;_|&#65533;o&#65533;qq&#65533;&#65533;&#65533;&#65533;&#65533;&#65533;&#65533;|2&#65533;@&#65533;&#65533;?(&#65533;"&#65533;&#65533;&#65533;&#65533;&#65533;P&#65533;"p&#65533;8&#65533;&#65533; &#65533;h&#65533;&#65533;&#65533;&#65533;&#65533;3&#65533;&#65533;w&#65533;x&#65533;&#65533;&#65533;W&#65533;&#65533;&#65533;&#65533;&#65533;&#65533;x&#65533;g}%&#65533;&#65533;&#65533;&#65533;&#65533;3&#65533;.&#65533;m&#65533;&#65533;a&#65533;&#65533;&#65533;O&#65533;X~&#65533;w|&#65533;&#65533;&#65533;&#65533;,&#65533;&#65533;&#65533;&#65533;&#65533;s&#65533;&#65533;&#65533;7&#65533;X'&#65533;&#65533;ykw&#65533;&#65533;&#65533; #&#65533;r&#65533;W&#65533;&#65533;&#65533; /qw&#65533;7_n&#65533;X7{&#65533;&#65533;&#65533;&#65533;0&#1155;&#65533;	!B&#65533;&#65533;&#65533;&#65533;&#65533;&#65533;&#65533;&#65533;E&#65533; &#65533;"&#396;7r&#65533;&#65533;&#65533;#&#528;"G&#65533;,i&#65533;$&#660;*W&#65533;l&#65533;&#65533;%&#792;2g&#1196;i&#65533;_&#65533;&#65533;&#65533;&#65533;&#65533;&#65533;#&#65533;^&#65533;&#65533;a&#65533;&#308;G8n&#65533;&#65533;&#462;&#65533;h&#65533;PL&#65533;A&#65533;&#291;&#65533;jQ&#65533;S&#65533;&#65533;c7&#65533;
&#65533;(P&#65533;(&#65533;K&#65533;v&#65533;&#65533;ZZ&#65533;&#65533;&#65533;&#65533;(^&#65533;q&#65533;&#65533;&#176;&#1391;&#2031;)&#65533;`&#65533;&#65533;&#65533;&#65533;e&#65533;)&#65533;&#65533;
&#65533;&#1880;&#65533;&#65533;&#65533;&#11529;&#65533;lx&#65533;&#65533;e&#65533;&#65533;&#65533;&#65533;&#968;8
&#65533;&#65533;&#65533;5&#65533;&#1586;g&#65533;&#920;&#65533;@0U&#65533;&#360;&#65533;[&#65533;?&#65533;&#65533;H&#65533;&#65533;(&#65533;&#65533;&#65533;<&#65533;H&#65533;&#625;a&#65533;&#65533;\&#65533;&#65533;#&#65533;&#262;jb&#65533;<&#65533;@&#65533;.&#65533;hl&#65533;&#65533;<&#65533;'&#65533;&#65533;&#65533;_D&#65533;R5&#65533;&#65533;&#1059;&#65533;&#65533;,&#65533;&#65533;H&#65533;6&#65533;&#65533;&&#65533;R&#65533;x &#65533;	*&#65533; &#65533;:&#65533;Z0&#65533;&#38163;N@&#65533;&#65533;&#65533;&#65533;Q&#65533;3&#65533;4$&#65533;&#65533;&#65533;&#65533;E&#331;(&#65533;A&#65533;?&#65533;&#1029;&#65533;Z&#65533;%&#65533;&#65533;&#532;D&#65533;&#65533;&#65533; S&#65533;5&#65533;T&#65533;7&#65533;&#65533;&#65533;b&#65533;&#65533;&#65533;ZB&#65533;&#65533;&#65533;YJ&#1208;&#65533;Dh&#65533;&#65533;&#65533;42&#65533;Vk&#65533;&#65533;%[&#65533;"7&#65533;&#65533;&#65533;&#65533;C&#65533;&#65533;&#65533;sA!&#65533;&#65533;&#65533;&#65533;&#65533;q&#65533;9'&#65533;(&#65533;@&#65533;&#65533; ^xU!r&#65533;1&#65533;&#65533;Fx`'&#1057;&#65533;^w&#65533;EF&#65533;&#65533;>&#65533;Tq&#65533;h$&#65533;"&#65533;4&#321;'pf&#65533;E]1&#65533;@!&#65533;&#65533;P&#65533;&#65533;&#65533;&#65533;?&#65533;d&#65533;	 9A@&#65533;&#65533;&#65533;z+&#65533;&#65533;&#65533;+&#65533;&#65533;&#65533;&#65533;&#65533;`&#65533;&#65533;&#10023;`{&#65533;&#65533;&#253;P&#65533;;L&#65533;&#65533;&#65533;&#65533;P&#65533;UY&#65533;&#65533;&#65533;e&#65533;&#65533;p&#65533;&#65533;s&#65533;Z&#65533;u&#65533;&#1144;n[Pv&#65533;vj&#65533;K&#65533;&#65533;:9dk&#65533;H&#65533;TD&#65533;1&#65533;&#65533;&#65533;&#65533;f&#65533;W&#65533;t&#65533;&#65533;@&#65533;s&#65533;?&#65533;`&#65533;C&#65533;&#65533;&#65533;+&#65533;K&#65533;&#1181;&#65533;&#65533;j	vh&#65533;DT&#65533;? &#65533;&#65533;&#65533;#&#65533;n&#65533;^D&#65533;
$d&#65533;&#65533;&#65533;p&#65533;&#65533;X&#65533;n&#65533;&#65533;&#65533;}&#65533;0*|Y&#65533;2&#65533;@&#65533;&#65533;&#65533;&#65533;!&#65533;&#65533;&#65533;&#65533;&#65533;M;&#65533;4&#65533;QK=5FJ&#65533;&#65533;&#65533;Et)WW&#65533;&#65533;s&#65533;4rL&#65533;&#65533;;&#65533;&#65533;2&#544;@&#65533;#.&#65533;e&#65533;At(&#65533;P8p5&#1211;mwQ&#65533;&#65533;R&#65533;&#65533;F&#65533;.&#65533;&#65533;&#65533;&#65533;&#65533;&#65533;dbI&#65533;&#65533;&#65533;&#65533;P&#65533;&#65533;K&#65533;&#65533;tG$&#65533;&#65533;au&#65533;&#997;&#65533;s0&#65533; &#65533;:nR=:&#65533;u&#65533;&#65533;uD|&#65533;&#65533;]&#65533;~&#65533;&#65533;&#65533;;F%O&#65533;&#65533;t&#65533;&#65533;~&#65533;&#65533;&#65533;&#65533;7)o&#65533;&#65533;g&#65533;	&#65533;&#65533;p&#65533;R&#65533;~@4D&#65533;&#65533;&#1625;z&&#65533;&#65533;D+&#65533;  &#65533;b&#65533;P:&#65533;&#39679;>&#65533;7&#65533;&#65533;<&#65533;&#65533;&#65533;p&#65533;fD)&#65533;&#65533;&#65533;Tj&#65533;&#65533;&#65533;b&#65533;$'&#65533;Y&#65533;&#65533;"&#65533;&#65533;7p&#65533;|&#1793;6&#65533;&#65533;&#65533;*&#65533;&#65533;
B&#65533;&#65533;&#65533;&#65533;&#65533;J&#65533;&#65533;[&#65533;
&#65533;&#65533;PJl&#65533;&#65533;YN&#65533;A._&#65533;&#65533;t$&#309;&#65533;qG&#65533;&#65533;xP&#65533;1&#65533;&#65533;r&#1097;&#65533;&#1840;f&#65533;&#65533;&#65533;X&#65533;&#1342;%2q&5&#65533;&#65533;n&#65533;&#65533;&#65533;&#65533;&#65533;N"&#65533;&#65533;H&#49386;&#65533;u&#65533;!-&#65533;&#65533;&#65533;S&#65533;Gx&#65533;qur&#65533;&#65533;I&#65533;w0&#65533;D&#1100;0&#65533;&#65533;E&#65533;U^&#65533;&#65533;,&#65533;A&#65533;&#65533;i&#65533;a&#65533;H `&#65533;A
&#65533;&#65533;&#65533;l""&#65533;&#65533;E2R"oh&#65533;&#65533;&#65533;t&#65533;D&#65533;&#65533;&#65533;&#65533;&#65533;&#65533;&#65533;&#65533;&#65533;Pd&#65533;&#65533;m&#65533;`&#65533;|&#65533;6gdLEl$ 
W&#65533;C&#65533;tH+h&#65533;&#65533;`&#65533;t&#65533;pU&#65533;]S&#65533;&#65533;.&#65533;&#65533;7xs]Z&#65533;&#65533;S&#65533;&#1390;&#65533;&#65533;koUJW&#65533;6&#65533;&#65533;0"7&#1025;0Y?H&#65533;B#&#65533;D#&#65533;)&#65533;`2&#65533;`&#65533;&#65533;&#65533;&#65533;'&#65533;Yqv&#65533;&#65533;;e&#65533;#&#65533;
&#65533;ELeP &#65533;&#65533;Nx&#65533;&#65533;amO&#65533;&#65533;&#65533;6@&#65533;&#65533;&#65533;&#65533;&#65533;{&#65533;&#65533;&#65533;E&#65533;S&#65533; 6&#65533;&#65533;?f$&#65533;&#1864;G&#65533;9&#913;:&#65533;&#65533;(&#65533;@t!&#65533;@	p&#65533;H
p&#65533;&#65533;N 	0)3&#65533;J&#65533;&#65533;%&#65533;B&#65533;&#65533;!
&#65533;m;&#65533;&#65533;.^&#65533;&#65533;&#65533;D&#65533;&#65533;&#65533;J&#65533;LU"&&#65533;&#65533;E(&#65533;UQ U &#65533;&#65533;P52&#65533;/ &#65533;}#&#65533;&#65533;&#65533;Zs&#65533;&#65533;P5#&#65533;&#65533;&#65533;^&#65533;x""&&#65533;$&#65533;<&#65533;&#65533;&#65533;&#65533; &#65533;Ha &#65533;R)A&#65533;&#65533;R(]&#65533;&#65533;W&#65533;&#65533;peJ.&#65533;&#1522;&#65533;uu&#65533;-]b&#65533;E&#65533;&#65533;&#65533;$&#65533;P&#65533;&#65533;%\&#65533;
g/&#65533;&#65533;&#65533;7N&#65533;&#65533;Ku&#65533;&#65533;&#65533;8%N&#65533;&#65533;&#65533;&#65533;&#44224;&#65533;0r&#65533;ARQ&#65533;H8&#65533;&#65533;&#65533;J&#65533;&#65533;' &#65533;&#65533;?b&#976;]Q"
y&#65533;=&#65533;x&#65533;&#65533;0D"&#65533;3&#65533;A%2&#65533;&#65533;&#65533;E&#65533;&#65533;&#65533;74L&#65533; "&#65533;F&#65533;&#65533;	&#65533;mD&#65533;:&#65533;&#65533;RT&#65533;&#65533;&#65533;m&#65533;&#65533; Q`&#65533;&#65533;8&#65533;+&#65533;tx&#65533;&#65533;B&#65533;&#65533;?8&#65533;C&#65533;,!&#65533;c&#65533;&#65533;&#65533;q\&#65533;&#65533;H&#65533;?p&#65533;	&#65533;&#65533;jPC&#65533; &#65533;+&#65533;&#65533;C0&#65533;&#65533;&#65533;&#65533;6&#65533;&#65533;&#65533;&#65533;&#65533;&#65533;8";&#65533; t&#65533;&#65533;&#65533;&#65533;&#65533;&#65533;&#65533;1
&#65533;a+L&#65533;>&#65533;CX1&#65533;W&#65533;D|&#65533;&#65533;PL&#65533;&#257;:7&#65533;a
D&#65533;&#65533;&#65533;P &#65533;l&#65533;&#65533;&#1656;&#65533;x&#65533;&#65533;&#65533;&#65533;8&#65533;U&#65533;4` &#65533;&#65533;&#65533;0&#65533;&#451;f&#65533;XB &#65533;&#65533;5&#65533;hX0&#65533;&#65533;9 &#65533;i&#65533;&#65533;&#65533;&#65533;>&#65533;&#65533;KgZ&#65533;&#65533;@&#65533;$rW<&#65533;&#65533;q&#65533;&#65533;&#65533;&#65533;&#65533;3&#65533;&#65533;&#65533;f&#65533;0&#65533;8&#1643;(E&#65533;&#65533;&#65533;K&#65533;&#65533;"&#65533;	&#65533;mr&#65533;&#1397;8&#65533;&#65533;q{&#65533;&#65533;&#65533;&#65533;&#65533;AuU&#65533;I&#65533;&#65533; &#65533;~&#65533;lx&#65533;Kp&#65533;|
O&#65533;&#65533;&#65533;y83&#65533;EN&#65533;&#65533;U&#65533;s)8EW&#65533;`&#65533;&#65533;&#65533;iU&#65533;Z&#65533;()&#65533;&#65533;&#65533;&#65533;gr&#65533;p+
&#65533;
9&#65533;&#65533;&#65533;&#65533;.&#65533; &#65533;&#65533;H&#65533;&#65533;&#65533;&#65533;@&#65533;&#1661;JO$"&#65533;C&#65533;&#65533;&#65533;?&#65533;&#65533;QLx&#65533;&#65533; J&#65533;&#65533;E&#65533;&#65533;q&#65533;E&#65533;y&#65533;&#65533;&#65533;|&#65533;,&#65533;&#65533;}&#65533;&#65533;&#65533;#T)&#65533;8&#65533;1b&#65533;s&#65533;&#65533;&#65533; &#65533;Zd&#65533;&#65533;5&#65533;&#65533;k\&#65533;&#65533;x&#65533;3&#65533;&#65533;&#65533;N&#498;"&#65533;&#65533;!(&#65533;&#65533;/ZC&#65533;}&#65533;&#201;	P!` ,&#65533;"&#65533;(1PKB&#65533;&#65533;C&#65533;&#65533;&#65533;&#65533;D&#65533;&#65533; &#65533;C(|&#65533;&#65533;&#65533;&#65533;7`Ga&#65533;&#65533;&#65533;ym&#65533;\&#65533;b&#65533;&#65533;@A&#65533;FyRo<c&#65533;&#65533;&#65533;&#65533;00&#65533;>0&#65533; &#65533;9&#1024;-h&#65533;&#65533;?&#65533;C&#65533;X &#65533;&#65533; `	&#65533;7&#65533;&#65533;&#497;&#1206;&#65533;KK&#65533;&#1178;&#65533;1&#65533;$&#65533;%&&#65533;>5&#65533;&#65533;(&#65533;&#65533;&#65533;A&#65533;?&#65533;&#65533;q\dE&#65533;H}&#65533;&#65533;Z&#65533;yW&#65533;t^P&#65533;fQ`&#65533;&#65533;x&#65533;&#65533;VH&#305;	&#65533;a0	&#65533;dI/F&#65533;L&#65533;e&#65533;&#65533;3ES&#65533;L&#65533;&#65533;H&#65533;0&#65533;&#65533;&#65533;&#65533;E&#65533;&#65533;&#65533;&#65533;p&#65533;&#65533;&#65533;&#65533;&#65533;hID7I3&#65533;&#65533;8&#65533;&#65533;@C!&#65533;Va&#65533;#&#65533;&#65533;&#65533;
L&#65533;8HA;&#65533;&#65533;?o&#65533;n\L|[D&#65533;j&#65533;&#65533;?(&#65533;E&#65533; &#65533;&#65533;PvH@&#65533;RF&#65533; x&#65533;Q&#65533;&#65533;&#990;&#65533;&#65533;&9&#65533;s$&#65533;&#65533;&#65533;\&#1148;&&#1041;@`F&#65533;nl&#65533;;H&#65533;}e:&#65533;&#65533;{&#65533;Cj!&#65533;&#65533;Dx&#65533;&#65533;&#65533;JP&#65533;&#65533;E&#65533;&#65533;&#65533;C&#65533;&#65533;&#65533;&#65533;&#65533;0&#65533;?8&#65533;&#65533;:&#65533;&#65533;&#65533;&#65533;&#65533;d&#65533;%&#65533;	&#542;@&#65533;&#65533;&#65533; &#65533;&#1793;&#65533;&#65533;&#65533;&#65533;<&#65533;@&#65533;&#65533;&#65533;&#65533;( ;`&#65533;N &#65533;)`;&#65533;&#65533;3&#65533;C&#65533;&#65533;9&#65533;C&#65533;&#65533;&#65533;&#65533;&#65533;'&#65533;&#65533;&#65533;&#65533;.$&#65533;*L&#65533; &#65533;@&#65533;@"&#65533;@	$&#65533;4&&#65533;&#65533;&#65533;&#65533;&#65533;\&#65533;*&#65533;2^&#65533; &#65533;&#65533;&#65533;l@&#65533;E@|&#65533;@$#>&#65533;*@&#65533;?X#&#65533;&#65533;&#65533;&#65533;1J#>H&#65533;*`&#65533;5&#65533;&#65533;*&#65533;&#65533;?&#65533;&#65533;d&#65533;&#65533;FqT\&#65533;&#65533;
&#65533;C&#65533;Y_&#65533;e24&#17381;&#65533;&#65533;C&#65533;a&#65533;@D&#65533;&#65533;&#206;&#65533;V&#65533;&#65533;&#65533;WmA!&#65533; F,&#65533;D|&#65533;&#65533;H&#65533;qX&#65533;&#65533;&#1861;@&#65533;&#65533;&#65533;&#65533;&#65533;1&#65533;&#65533;&#65533; &#1280;&#65533;H fE-`&#65533;&#65533;@p&#65533;$&#65533;g9&#65533;&#65533;0&#65533;`Nj&#65533;ba&#65533;&#65533;DIR&#65533;&#65533; %&#65533;A&#638;&#65533;&#65533;&#65533;p&#65533;&#65533;1Tj9&#65533;&#65533;&#65533;F&#65533;d%E&#65533;&#65533;_D&#65533; &#65533;e&#65533;P&#65533;&#65533;&#65533;EX&#65533;x&#65533;FL&#65533;6D&#148;Hk(@&#65533;&#65533;&#65533;&#65533;&#65533;B&#476;&#65533;&#65533;E&#65533;H&#65533;@p&#65533;&#65533;&#65533;Fp&#65533;Fy&#65533;Gq&#65533;&#65533;]G&#65533;e@a|&#1834;&#65533;!zE&#65533;G&#65533;&#65533;@&#65533;&#65533;&#65533;&#65533;=D D"&#65533;H&#65533;!&#65533;&#897;&#65533;[&&#65533;&#65533;&#65533;&&#65533;@&#65533;&#65533;2&#65533;&#65533;&#65533;&#65533;&#65533;l&#65533;&#65533;D&#65533;&#65533;&#65533;&#65533;X&#65533;&#65533;&#65533;t &#65533;&#65533;&#65533;)&#65533;&#65533;&#65533;&#65533;&#1696;@&#65533;&#65533;	\&#65533;]&#65533;pj&#65533;&#65533;&#65533;&#65533;p&#65533;>@&#65533;x*&#65533;&#65533;]&#65533;Y&#65533;&#65533; P&#65533;&#65533;&#65533;&#65533;xR &#65533;&#65533;@,pg&#65533;Xv~&#65533;&#65533;&#65533; x&#65533;)&#65533;*&#65533;&#65533;"&#65533;b&#65533;Z&#65533; &#65533;&#65533;&#65533;0&#65533;(2&#65533;	&#65533;'2h&#65533;&#65533;&#65533;	&#65533;*&#65533;b&#65533;&#65533;&#65533;,&#65533;&#65533;&#65533;&#65533;	&#65533;&#65533;&#65533;&#65533;&#65533;d&#65533;&#65533;"X&#65533;&#65533;L8dFT&#65533;	&#65533;&#65533;&#65533;9H&#65533;&#65533;El&#65533;Y
&#65533;lA&#65533;q&#65533;LjD&#65533;P&#50503;\E&#65533;R-&#65533;CS&#65533;&#65533;&#65533;M&#65533;&#65533;&#65533;&#65533;&#274;&#65533;|&#353;&#65533;0&#65533;&#852;8&#1783;aD* &#65533;&#65533;&#65533;3BD&#65533;&#65533;=&#65533;&#65533;&#65533;&#65533;&#65533;&#65533;d%%	a&#65533;g&#65533;&#65533;&#65533;a&#65533;&#65533;eG&#436;&#65533;j&#65533;&#65533;&#65533;S	&#65533;@1&#65533;IM	D!&#65533;&#1311;&#65533;&#65533;l.j&#65533;&#65533;&#65533;?&#65533;&#65533; $HA:q@;&#65533;Iy G&#65533;&#65533;&#65533;`&#65533;A&#62754;&#65533;P _&#65533;&#65533;d&#65533;UQ&#65533;df&#65533;}Lf&#65533;r\f &#65533;&#65533;&#65533;^&#65533;&#65533;o&#65533;&#65533;6 aO&#65533;LBD&#65533;@&#65533;&#65533;&#65533;&#65533;&#65533;&#65533;C&#65533;
&#65533;2&#65533;CG&#65533;C&#65533;&#65533;H&#65533;fF&#65533;&#1840;&#65533;&#65533;&#65533;&#65533;&#65533;!&#65533;6&#1025;&#65533;&#65533;&#65533;&#252;&#65533;	&#65533;&#65533;Igyt&#65533;C^r&#65533;Ht&#65533;I$"&#65533;k&#65533;&#65533;k&#65533;&#65533;&#65533;@&#65533;&#65533;&#65533;Yl8d&#65533;Egt&#65533;H&#65533;&#65533;&#65533;&#65533;&#65533;HD`\&#65533;\&#178;&#65533;,l&#65533;&#65533;&#65533;&#65533;R&#65533;A8&#65533;!>&#65533;t&#65533;j`&#65533;4&#65533;kM&#65533;&#266;&#65533;T&#65533;D&#65533;&#65533;&#65533;&#65533; &#65533;&#65533;&#65533;&#65533;&#65533;+&#65533;&#65533;&#65533;&#65533;4&#65533;&#65533;b&#65533;V&#65533;dW %r&#65533;f)&#65533;F&#65533;b&#775;&#65533;V!&#65533;&#65533;)&#65533;&#65533;&#65533;Z}&#1933;%&#65533;ZQ\o&#65533;&#65533;)&#65533;:&#65533;&#65533;F&#65533;&#65533;&#65533;v&#65533;e&#65533;&#65533;&#65533;E&#65533;&#65533;&#65533;V&#65533;&#65533;c&#65533;&#65533; 	F&#65533;&#65533;&#65533;&#65533;M}&#65533;Ue+&#65533;*&#65533;(&#65533;-&#65533;n&#65533;&#65533;&#65533;&#65533;&#65533;@*(&#65533;&#65533;u&#65533;TXDH^]&#65533;&#65533;N&#65533;FKVQ&#65533;h&#65533;l&#65533;6&#65533;&#65533;E&#65533;N&#1834;o&#65533;&#65533;6&#65533;&#65533;DG&#65533;&#65533;&#65533;&#65533;&#65533;>&#65533;&#65533;&#65533;D@1&#65533;&#65533;Gf &#65533;&#65533;&#65533;&#65533;&#65533;&#65533;!E&#343;&#65533;~ak&#65533;:&#65533;@h&#65533;&#65533;&#65533;C=&#65533;&#65533;8&#65533;&#65533;H*F&#65533;&#65533;FL&#65533;&#65533;&#65533;H&#65533;X&#65533;&#65533;&#65533;&#65533;&#65533; 
<&#65533;@&#1537;&#65533;&#65533;&#65533;H&#65533;&#65533;&#65533;&#846;a&#2022;&#65533;&#65533;ED&#65533;U&#65533;&#65533;&#65533;&#65533;&#65533;&#65533;u&#450;&#293;&#65533;+"&#26170;^&#65533;&#65533;&#65533;&#65533;&#65533;Z&#65533;&#65533;aQ&#65533;&#65533;li&#65533;&#65533;&#65533;&#65533;&#65533;&#65533;&#65533; &#65533;&#65533;p\&#65533;6&#65533;&#65533;&#298;&#65533;&#65533;*'T@&#65533;eK&#65533;kD\&#65533;&#65533;&#65533;&#65533;&#65533;IJ&#65533;&#65533;&#65533;&#65533;?D&#65533;&#65533;A;&#1317;r&#65533;&&#65533;&#65533;&#65533;R,	tA&#65533;&#65533;B,<&#65533;N&#65533;&#65533;&#65533;&#65533;&#336;&#65533;&#65533;	&#65533;&#65533;&#65533;ZT &#65533; A0D\&#65533;v%&#65533;&#65533;&#65533;E'2L&#65533;\&#65533;&#65533;&#65533;&#65533;&#65533;3&#65533;B8&#65533;J&#65533;G N&#65533;(`&#65533;&#65533;&#65533;P&#65533;;&#65533;@&#65533;&#65533;)&#65533;&#65533;&#65533;&#65533;&#951;&#65533;&#65533;&#65533;-&#65533;Z[&#65533;.&#65533;&#65533;n&#65533;fDc^&#65533;b&#65533;p@* L &#65533;a&#65533;&#65533;&#65533;?&#65533;]Dx&#1424;&#65533;"&#65533;;.&#65533;&#65533;&#65533;H&#65533;&#65533;H&#65533;&#65533;&#65533;c&#65533;n&#65533;&#65533;&#65533;6&#65533;&#65533;&#65533;$&#680;&#65533;i&#65533;?@&#1068;
 	&#65533;
0&#65533; /G4&#65533;&#65533;&#65533;&#65533;&#65533;&#65533;&#65533;&#65533;!&#65533;\&#1738;,&#65533; #&#65533;@D&#65533;&#65533;3&#65533;i=@&#65533;?&#65533;qG &#177;J&#65533;&#65533;+&#65533;J&#65533;	&#65533;u&#65533;@2G&#65533;A&#65533;	8oN	|&#65533;muv&#65533;u^'&#65533;1O&#1033;&#65533;2&#65533;&#65533;&#65533;D&#65533;'&#65533;'0fkp&#65533;&#65533;&#65533;x
Ax&#65533;&#65533;w&#65533;g&#65533;r&#65533;&#65533;&#65533;&#65533;~&#65533;&#65533;&#65533;&#65533;>&#65533;&#65533;pTB&#65533;D|&#65533;wvxg_8&#65533;&#65533;&#65533;_@&#65533;&#65533;r&#65533;yR&#65533;@D&#65533;h<&#65533;&#65533;+M&#1614;&#65533;UD&#65533;&#65533;n&#293;ZB&#65533;&#65533;\E&#65533;&#65533;&#65533;&#65533;&#65533;T&#65533;^&#65533;&#65533;r&#65533;h&#65533;Q&#1823;&#65533;P ;&#65533;&#65533;L/&#65533;&#65533;&#65533;H&#1752;&#65533;Ni&#65533;&#65533;&#65533;<&#65533;SS&#65533; &#65533;Cht&#65533;&#65533;x&#65533;&#65533;\&#65533;&#65533;U&#65533;M&#65533;Fg&#65533;FD&#65533;&#65533;)&#65533;&#65533;H&#65533;&#65533;W J&#65533;t&#65533;&#65533;|E&#65533;&#65533;&#65533;4m&#65533;jP i&#65533;Kq&#65533;f&#65533;-&#65533;JLAoJDJk&#65533;pq&#65533;&#65533; &#65533;G&#65533;!&#65533;&#65533;?&#65533;&#65533;&#65533;%,&#65533;@&#65533;&#65533;\wL:&#65533;##&#65533;&#65533;QCt	&#65533;c&#65533;&#65533;&&#65533;&#65533;t&#65533;o&#1819;t&#65533;&#65533;&#65533;B&#65533;&#65533;&#65533;I&#490;&#65533;&#65533;y&#65533;&#65533;G&#65533;&#65533;hO8H&#65533;&#65533;-&#65533;&#65533;&#65533;&#65533;&#65533;&#65533;&#65533;E(&#65533;&#65533;&#65533;&#65533;&#65533;&#65533;&#65533;,&#65533;Dt&#65533;&#65533;&#65533;&#65533;n&#65533;&#65533;&#65533;&#65533;A-&#65533;&#65533;&#65533;)B&#65533;&#485;M'&#65533;/&#256;xD&#65533;&#65533;&#65533;i&#65533;&#65533;&#65533;&#65533;"&#65533;&#65533;&#65533;&#65533;M&#65533;&#65533;&#65533;&#7158;&#65533;&#65533;&#65533;&#65533;&#65533;&#65533;XEJ&#65533;H&#65533;k&#65533;Y<&#65533;&#65533;&#65533;&#65533;&#65533;&#65533;&#930;|&#65533;&#65533;U&#65533;,&,&#65533;&#65533;&#65533;&#65533;&#65533;7&#65533;]Q&#65533;MC{FS&#65533;.a&#65533;&#65533; Ia&#65533;ep&#1873;3&#65533;&#65533;&#65533;!&#65533; &#65533;&#65533;&#438;hC&#65533;&#65533;q&#65533;l$&#342;@&#65533;&#65533;K&#65533;&#65533;<&#65533;&#65533;E &#65533;&#65533;?jD&#65533;&#65533;&#65533;CWm&#65533;&#1201;&#65533;&#65533;&#65533;j&#65533;&#65533;&#65533;?%&#65533;&#906;`N&#65533;0]&#65533;&#65533;Li&#65533;&#65533; &#65533;&#65533;&#65533;&#65533;y[Q&#1556;9&#462;WGD&#65533;&#65533;&#65533;XSE&#65533;&#65533;K&#65533;Zu(&#65533;#&#65533;&#65533;&#65533;&#65533;\&#16708;K8p&#65533;R&#65533;&#65533;&#65533;&#65533;&#65533;&#65533;&#65533;&#65533; &#65533;&#65533;&#65533;C&#65533;
&#65533;JD&#65533;&#808;FL&#65533;HD/&#65533;7&#65533;&#65533;D&#65533;`%_&#65533;n&#65533;&#65533;?&#65533;G&#65533;!&#65533;&#65533;%4&#65533;&#65533;&#65533;&#65533;&#65533;rG-&G4!&#65533;&#65533;*	&#65533;N&#65533;&#65533;&#65533;`&#65533;pawl&#65533;wi&#65533;&#65533;&#65533;&#65533;mC&#65533;&#65533;&#65533;a.\E,k &#65533;zl&#796;&#1683;&#65533;8k&#65533;H5&#65533;q&#65533;C&#65533;:wG&#65533;&#65533;d&#65533;&#65533;AKO8 +L,&#65533;@&#65533;&#65533;@n&#65533;&#65533;&#65533;)&#65533;&#65533;&#65533;F_&#933;&#65533;Xu&&#65533;t~&#65533;&#65533;&#65533;&#65533;&#65533;X&#65533;&m&#65533;u&#65533;I&#65533;&#65533;&#65533;FH'+&#65533;t&#65533;&#65533;&#65533;'m&#65533;*&#65533;"&#339;&#65533;@P&#65533;;P|&#65533;&#65533;d&#65533;&#65533;?&#65533;r&#65533;&#65533;G&#65533;&#65533;&#65533; +fh&#65533;&#65533;&#65533;FS&#65533;M&#65533;&#65533;9g&#65533;&#65533;&#65533;&#65533;&#65533;&#65533;5/&#65533;&#65533;&#65533;	&#65533;{I&#65533;AD&#65533;&#65533;&#65533;&#65533;&#65533;D&#65533;:&#65533;b&#65533;&#65533;gUD&#65533;&#65533;&#65533;UF&#65533;yNhHN&#65533; e'&#65533;&#65533;a&#65533;&#65533;&#65533;x5oB`&#65533;&#65533;&#645;&#65533;U&#65533;v&#1729;&#65533;&#65533;M)&#65533;y&#65533;&#65533;#&#65533;&#65533;W#1&#65533;&#65533;y&#65533;Dg&#65533;&#65533;?&#65533;&#65533;-&#65533;F&#65533;9&#1408;!b&#65533;b8&#65533;e&#65533;)cdDja&#65533;-&#65533;&#65533;&#65533;&#65533;N;&#65533;&#65533;&#65533;&#65533;aOJo&#65533;N&#65533;&#65533;<&#65533;&#65533;&#65533;&#65533;?&#519;&#36035;``&#65533;&#65533;P&#65533;z &#65533;#&#65533;&#65533;&#448;&#65533;N&#65533;,v&#65533;b&#65533;q@&#65533;4\&#65533;&#1121;&#65533;t&#65533;&#65533;&#65533;d5&#65533;&#65533;>}&,&#65533;&#65533;&#65533;&#65533;*3&#65533;*&#65533;&#65533;\}&#65533;\&#65533;w&#65533;3&#65533;l&#65533;:H &#65533;&#65533;@LtgD:q&#65533;&#65533;&#65533;&#65533;&#65533;@&#65533;&#65533;&#65533;&#65533;mtp&#65533;&#65533;&#65533;&#65533;a&#65533;&#65533;&#65533;&#65533;NCx&#65533;&#65533;&#65533;&#65533;&#65533;[)aq&#65533;d&#65533;&#65533;&#65533;p&#65533;&#65533;
2D&#65533;&#65533;&#65533;&#65533;)&#65533;&#65533;x&#65533;@+9n,&#65533;&#65533;&#65533;/p&#65533;&#65533;&#65533;&#65533;BJ!))&#298;&#65533;&#216;&#65533;3e&#65533;&#65533;&#65533;M&#395;&#65533;8&#65533;a8&#65533;&#65533;?
B&#65533;&#65533;c';v&#65533;&#65533;&#65533;[&#628;(&#65533;I&#65533;*XY&#65533;&&#65533;<H&#65533;81&#846;&#65533;'d&#65533;&#65533;&#65533;!&#65533;/)R&#284;&#65533;8n&#1817;&#65533;&#65533;&#65533;&#65533;E&#65533;(&#65533;&#65533;E&#65533;&#65533;&#1817; &#65533;,X&#65533;&#65533;&#65533;}&#65533;&#65533;&#65533;_*&#65533;&#65533;)WL`&#65533;N&#65533;&#65533;&#65533;C&#65533;&#619;`&#65533;.L&#65533;9&#65533;&#715;&#65533;qs&#65533;&#65533;&#65533;OF&#65533;&#65533;^&#65533;&#65533;EE4^&#65533;&#65533;&#65533;-&#65533;(<&#65533;g&#65533;&#65533;V;&#65533;&#65533;&#65533;H&#924;&#65533;wZS5&#65533;&#65533;&#65533;G]N&#65533;&#65533;3IL&#65533;&#65533;=&#65533;&#65533;&#65533;&#65533;&#65533;&#65533;&#65533;)&#65533;p:&#65533;Nf4&#65533;(&#65533;&#65533;A&#65533;A&#65533;&#65533;r&#65533;&#65533;>&#65533;&#65533;&#65533;&#65533;&#65533;+&#65533;Xf&#65533;*.Sd2&#65533;1&#65533;I`&#65533;-&#65533;&#65533;Ab&#65533;`&#65533;4	-&#65533;K&#65533;=&#65533;&#65533;E&#65533;&#65533;M<&#65533;U\&#65533;&#65533;4&&#65533;&#65533;&#65533;*&&#65533;&#65533;&#65533;&#65533;&#65533;&#65533;&#65533;&#65533;e&#65533;m9&#65533;&#65533;}&#65533;&#584;f&#65533;&#65533;h&#65533;&#65533;
&#65533;&#65533;&#65533;n&#65533;&#65533;2F!&#65533;&#1554;&#65533;&#65533;I $&#65533;1&#65533;$/&#65533;%s&#65533;1&#65533; t&#65533;l&#65533;efZe2B2&#65533;&#65533;M7Y&#65533;	&#65533;&#65533;x&#65533;&#65533;&#65533;7&#65533;&#65533;==&#65533;D&#65533;K&#65533;
&#1427;S./^&#65533;&#65533;Eh&#65533;&#65533;d&R&#65533;&#65533;&#65533;&#65533;_&#65533;PD%&#65533;&#65533;&#65533;0q &#65533;L&#65533;&#65533;&#65533;p&#1025;!:&#65533;&#590;&#65533;&#65533;&#65533;&#65533;&#65533;&#65533;&#65533;#&#65533;!a&#65533;P&#65533;&#65533; &#65533;&#65533;&#65533;-&#65533;5fL|&#65533; D&#65533;&#65533;&#323;5&#65533;a&#65533;,&#65533;&#65533;&#128;2"@ &#65533;?\&#65533;&#65533;?0&#65533;"A&#65533;p\&#65533;&#65533;&#65533;y&#65533;uw&#65533;D&#824;Cp&#65533;&#65533;.&#65533;&#65533;
&#65533;&#65533;&#65533;&#65533;~&#65533;&#65533;&#65533;Ij&#65533;&#65533;)&#65533;wv&#65533;cw&#65533;2&#65533;&#65533;
6&#65533;x&#65533;A&#65533;&#1574;<&#65533;&#65533;&#65533;N@&#65533;3&#65533;&#65533;&#65533;&#65533;&#65533;G&#65533;~&#65533;@:K,&#65533;&#65533;&#65533;&#638;&#65533;:p&#65533;-&#65533;&#65533;&#65533;&#65533;&#65533;
( &#65533;&#65533;&#65533;lC}&#65533;&#65533;&#65533;&#65533;&#1671;&#65533;8cA&#65533;&#65533;&#65533;)&#65533;&#65533;&#65533;H&#65533;&#65533;&#65533;&#65533;:M&#65533;&#65533;&#65533;~!&&#65533;&#65533;&#1130;7&#65533;-&#65533;&#65533;&#65533;&#65533;UI&#1574;&#65533;&#65533; &#65533;&#65533;Z&#1598;i&#65533;
&#65533;8%&#65533;&#65533;&#65533;.&#65533;&#65533;:&#65533;&#65533;&#65533;&#65533;&#65533;&#617;&#65533;)&#65533;&#65533;&#65533;&#65533;&#65533;&#65533;&#65533;[&#65533;&#65533;S&#65533;&#65533;+&#65533;&#65533;&#65533;B&#65533;dD<&#65533;&#65533;](&#65533;l+&#65533;U&#65533;f#&#1640;&#65533;f2&#65533;&#65533;b
&#65533;&#65533;
g&#65533;&#65533;&#65533;&#65533;&#65533;&#473;E&#65533;&#65533;&#65533;&#65533;&#43903;&#65533;&#65533;0B&#65533;&#65533;&#65533;&#65533;&#65533;&#65533;&#65533;&#65533;&#65533;&#65533;0&#65533;Rr&#65533;G&#65533;&#65533;&#65533;&#65533;.j&#65533;&#65533;&#65533;,G&#65533;&#65533;&#65533;&#65533;F&#65533;xMF&#65533;&#466;&#65533;J=&#65533;&#65533;6&#65533;&#65533;G	5Sx&#65533;@`BMD&#65533;?&#65533;k&#65533;c
&#65533;&#65533;*@&#65533;&#65533;"  !&#65533;$&#65533;&#65533;HO&#65533;&#65533;
Y&#65533;&#65533;E&#65533;&#65533;&#65533;&#65533;( &#65533;&#65533;E&#65533;&#65533;Y&#65533;&#65533;&#65533;&#65533;&#65533;!j8&#65533;?&#65533;/M&#65533;&#65533;&#65533; f&#65533;&#65533;3x&#65533;&#65533;P +FP&#65533;&#65533;&#65533;j"&#65533;&#1028;&#65533;&#65533;&#65533;&#65533;rpi&#65533;&#65533;&#65533;I&#65533;|&#65533;A5v&#65533;&#65533;&#65533; &&#65533;&#65533;,d&#65533;&#65533;&#65533;&#65533;&#65533;&#65533;a&#65533;&#65533;&#65533;&#65533;9&#65533;&#65533; Y&#65533;5R&#65533;&#65533;&#65533;!gb&#65533;?&#65533;&#65533;[&#65533;t&#65533;&#65533;u&#65533;&#65533;&#65533;f&#65533;#n&#65533;&#65533;&#65533;&#65533;?*0&#65533;d#&#65533;&#65533;	&#65533;&#65533;>&#65533;&#65533;bGJ^&#65533;&#65533;&#65533;s&#65533;&#65533;&#65533;&#65533;d&#65533;U&#65533;&#65533; &&#65533;&#65533;-&#65533;&#65533;(@6&#65533;&#65533;&#65533;&#65533;443&#65533;&#65533;+&#65533;&#65533;F.&#65533;ft&#65533;nzs&&#65533;&#1462;&#65533;y&#65533;s&#65533;,o&#65533;&#65533;N1&#65533;'&#65533;&#65533;\&#65533;G
&#65533;&#65533;&#65533;&#65533;dn]0\&#65533;&#65533;&#65533;&#65533;`A&#65533;&#65533;&#65533;&#65533;&#65533;&#65533;FvKM-&#65533;2	&#65533;.]&#65533;&#65533;&#65533;&#65533;&#65533;:$H&#65533;x&#65533;S&#65533;0B&#65533;&#65533;&#65533;&#879;*g&#65533;)U&#65533;>(&#65533;&#65533;)&#65533;&#65533;&#65533;&#65533;."&#65533;}&#65533;&#65533;&#65533;&#65533;&#65533;`r&#65533;&#65533;4&#65533;&#65533;Adp&#65533;7&6v&#65533;&#65533;&#65533;1O0 E&#65533;&#65533;@j	P&#65533;&#65533;B&#65533;^&#65533;Y&#1386;\F&#65533;I!AF&#65533;\j$&#65533;&#65533;&#65533;2&#21195;$&#65533;&#65533;~4Dj&#65533;Q-$
&#65533;&#65533;\	|&#1929;z8&#65533;L&#65533;&&#65533;Ip&#65533;?&#65533;&#65533;@J .Fh&#65533;%@&#65533;C &#65533;&#65533;&#65533;G=J&#65533;!b&#65533;N3!&#65533;V9&#65533;YC9B&#65533;&#65533;&#65533;&#65533;@T&#65533;&#65533;&#65533;&#65533;	&#65533;&#65533;&#259;&#65533;&#65533;&#65533;&#65533;&#65533;	j&#65533;&#65533;	"&#165;J$&#65533;&#65533;&#65533;!&#65533;EX&#65533;&#65533;&#65533;&#11000;&#65533;&#22728;&#65533;&#65533;P&#65533;&#65533;6 &#65533;8&#65533;1&#65533;&#65533;&#65533;7&#65533;&#65533;&#65533;&#65533;&#65533;&#65533;"&#65533;&#65533;X&#65533;+#&#65533;	."&#65533;GB&#65533;&#65533;qYC3&#65533;b&#65533;%&#65533;c&#65533;&#65533;&#65533;?&#65533;@&#65533;&#65533;1s&#65533;&#65533;4&#65533;&#65533;&#65533;&#65533;&#65533;&#518;	&#65533;&#65533;&#65533;>0&#65533;&#65533;&#65533;&#65533;&#65533;&#65533;&#65533;&#548;&#65533;&#65533;a B&#65533;&#65533;O!&#65533;I&#65533;#X&#65533;&#65533;&#65533;&#65533;E&#39127;&#65533;&#65533;&#65533;L&#65533;&#65533;&#778;B&#1936;&#65533;&#65533;&#65533;&#65533;&#65533;5&#65533;`&#65533;&}&#65533;&#65533;&#275;&#65533;Z\f &#65533;&#65533;%U&#65533;L8KtN7&#549;!r&#65533;?&#65533;&#65533;&#65533;W&#65533;&#65533;R&#65533;t&#65533;&#65533;&#65533;&n&#65533;&#65533;&#65533;H&#65533;&#65533;.&#1312;&#65533;&#65533;U&#65533;^ $<&#65533;pp;&#65533;MP&#65533;99H;]&#65533;&#65533;vB&#65533;+&#65533;&#65533;
&#65533;$&#1564;w&#1946;S&#513;>&#65533;&#65533;&#65533;+&#65533;&#65533;&#65533;&#65533;L0}A/&#65533;&#65533;&#65533;t`)&#65533;&#65533;N&#65533;B8&#65533;&#65533;ex;5TU&#42748;&#65533;&#65533;&#65533;K&#65533;&#65533;h&#65533;OL"d&#65533;&x&#1529;&#65533;&#65533;&#65533;&#65533;BY&#65533;&#65533;&#65533;&#65533;&#65533;&#65533;&#65533;pP&#65533;&#65533;&#65533;&#65533;?&#65533;;[&#65533;&#65533;x0&#65533;&#283;&#65533;5{I&#65533;&#65533;b&#65533;&#65533;D&#65533;&#65533;&#65533;\&#1620;x&#65533;&#65533;&#65533;)&#65533;&#65533;&#65533;?+&#65533;Z&#65533;[.]&#65533;3&#65533;&#65533;P*&#65533;&#65533;Mw&#65533;&#65533;f&#65533;&#65533;o^&#65533;&#65533;&#2013;&#65533;&#65533;&#65533;,&#65533;)u&#65533;a &#53742;!p&#65533;&0&#65533;	0&#65533;&#65533;!	W&#65533;"&#65533;!0&#65533; &#65533;&#65533; &#65533;&#65533; &#65533;-o&#65533;NX&#65533;&#65533;2&#65533;&#65533;&&#65533;	s&#65533;&#65533;l/&#1036;:&#65533;&#65533;
&#65533; &#65533;&#65533; &#65533;&#65533;f&#65533;&#65533;&#65533;&#65533;&#65533;w&%H&#65533;>&#65533;\&#65533;&#65533;&#1228;@#D@	?6c&#65533;&#65533;`/\&#65533;&#65533;w&n\&#65533;&#145;&#65533;98`&#65533;,&#65533;+&#65533;&#65533;&#65533;0@&#449;&#65533;&#65533;8&#65533;&#65533;&#65533;&#65533;&#65533;*1&#65533;&#65533;H6
n`#|&#65533;,&#65533;&#65533;&#65533;&#65533;&#65533;
&#65533;&#65533;&#65533;&#65533;N&#65533;&#65533;h&#65533;&#65533;#AXa&#65533;!4&#65533;u:&#65533;^J|b&#65533;<&#65533;H&#65533;? 0&#65533;v(S&#65533;p	y&#65533;Ot&#65533;A&#65533;2S&#65533;&#65533;<.s9&&#65533;&#65533;i&#65533;&#65533;&#65533;&#65533;&#65533;&#65533;EMe&#65533;&#65533;wB1&#65533;>&#65533;&#65533;&#65533;&#65533;;&#65533;&#65533;&#65533;[&#65533;&#65533;l&#65533;nn;&#65533;&#65533;-&#65533;&#65533;%&#65533;W&#65533;&#65533;8c&#65533;h&#65533;&#65533;&&#65533;&#740;&#65533;&#65533;&#65533;&#65533;&#65533;!&#65533;(&#65533;	R&&#65533;Y&#65533;z(&#65533;&#65533;(&#65533;!^Cn&#65533;"~@b&#65533;
0&#65533;BCl(.`y&#65533;&#65533;fB&#65533;z&#65533;2P7Pz,`&#65533;&#65533; &#65533;&#65533;8 &#65533;\E&b *&#65533;&#65533;&#65533;K&#65533;#&#65533;&#65533;&#65533;&#65533;x&#65533;:&#65533;d&#65533;~&#65533;&#65533;r&#65533;&#65533;&#65533;&#65533;&#65533;&#65533;&#65533;&#65533; 6&#65533;&#65533;;p&#65533;u&#65533;$&#65533;&#65533;fR&#65533;&#65533;x&#972;&#65533;&#844;P*&#65533;&#65533;&#65533;)&#65533;&#65533;`2&#65533;DDH&#2032;'6K&#65533;F(.&#65533;&#65533;&#65533;&#1066;r&#65533;=&#65533;&#65533;&#65533;.%.n(.|h&t&#65533;4&#65533;A&#65533;&#65533;B &#65533;&#65533;h&#65533;&#65533;&#65533;&#65533;8@&#65533;&#65533;&#65533;G&#65533;F&#65533;&#65533;&#65533;+6&#65533;&#65533;^&#65533;gP &#65533; d&#65533;&#65533;&#65533;&#65533;&#65533;XnnnbAt&#65533;|@&#65533;p&&#65533;&#65533;&#65533;&#768; &#65533;&#65533;&#65533;J@&#65533;&#65533;6&#65533;4&#65533;`&#65533;!.(&#65533;?&#65533;f"z&#65533;&#65533;i&#65533;&#65533;&#65533;&#65533;L&#65533;&#65533;&#65533;&#65533;`&#65533;&#65533;L.M&#65533;O&#65533;&#65533;&#65533;&#65533;f"&#65533;&#65533;&#65533;&#65533;&#65533;#t%&#65533; 0&#65533;;lb&#65533;&#65533;.n&#65533;VXG&#65533;&#65533;&#65533;&#65533;T`&#65533;*&#65533;&#65533;&#65533;&#65533;"&#65533;k&&#65533;e&#65533;&#65533;{r=&#134;Dn&#65533;{R!&#65533;f&#65533;j&#65533;.D&#65533;&#65533;j&#65533;&#26426;F.&#65533;f3Vm*.&#65533;`R m&#65533; m&#65533;&#588;&#65533;lm&#65533;&#65533;&#65533;&#65533;&#65533;w&#65533;&#65533;;&#65533;&#65533;&#65533;'7j*;&#65533;&#65533;J8&#65533;l50&#65533;s&#65533;C&#65533;~&#65533;&#65533;&#65533;o}.G&#65533;&#65533;oJz&#65533;&#65533;prs|%&#65533;&#229;&#65533;!z&#65533;&#65533;&#1130;&#65533;&#65533;f&#65533;&#65533;&#65533;o&#65533;&#65533;a&#65533;&#65533;&#65533;>&#65533;F?@*d&#65533;+g #d~&#65533;RAb~G&#65533;d&#65533;@v&#65533;~&#65533;2&#65533;&#65533;2&#65533;@&#65533;P.&#65533;.G/%.&#65533;!t&#65533;.&#65533;&#65533;u&#65533;&#65533;jN.j&#1069;@&#65533;&#65533;K.&#65533;+&#65533;&#65533;D?*&#65533;&#65533;
=&#65533;m&#65533;&#65533;ai&#65533;o&#65533;&#65533;&#65533;&#65533;&#65533;'&#65533;&#65533;&#65533;a&#65533;G&#65533;&#65533;:&#65533;&#65533;
&#65533;&#65533;a$k&ZOQRhO2&#65533;&#65533;&#65533;.k&#65533;&#65533; &#65533;=&#65533;&#65533;C&#65533;gf!f&#65533;,E.&#65533;&#65533;4!&#65533;&#65533;"&#65533;3&#65533;&#65533;&#65533;&#65533;h&#65533;a &#65533;&#65533;&#65533;&#65533;P`#tB.
&#65533;&#65533;&#52858;&#65533;&#65533;m;&#65533;&#65533;&#65533;&#65533;
&#65533;&#65533;0@$o&#65533;&#800;!	&#65533;&#65533;&#65533;A&#65533;.	&#65533;bpa&&#65533;H&#65533;&#65533;>a&&#65533;&#65533;r&#65533;&#65533;&#65533;8E &#65533;4Z`&#65533;8	w$&#65533;&#65533;q&#65533;&#65533;&#65533;v&#65533;2&#65533;&#65533;&#65533;&#65533;:&#65533;G&#65533;&#65533;&#65533;&#65533;\&#65533;p ~^&#65533;F$&#65533;&&#65533;&#65533;&#65533;	b&#65533;O &#65533;&&#65533;&#65533;"&#65533;	 &#65533;
&#65533;&#65533;l&#65533;&#65533;&#65533;bl&#65533; &#65533;&#65533;&#65533;fb&#65533;&#65533;y&#65533;&#65533;&#65533;&#65533;&#65533;J0!&#65533;I"I&#65533;k&#65533;&#65533;&#65533;&#65533;(r&#65533;&#65533; B&#65533;g&#65533;&#65533;@&#65533;A&#65533;F.&#65533;|Vtn&#65533;F&#65533;Ip Ng#%&#65533;&#65533;8ja&#65533;&#65533;o7&#65533;pJ&#65533;p&#65533;d$&#65533;&#65533;&#65533;@&#65533;&#65533;H&#65533;&#65533;/(&#65533;&#65533;&#65533;&#65533;C&#65533;d&#65533;MJ&#1082;&#65533;(&#65533;	NA&#65533;@k&#65533;!
&#65533;&#65533;)&#65533;RX>&#65533;O&#65533;&#65533;"BO &#65533;J?d)&#65533;&#65533;v&#65533;!d&#65533;A&#65533;rw&#65533;&#65533;&#65533;(-Se& &#65533;,&#65533;&#65533;Bn&#65533; &#65533;6&#65533;&#65533;X&#65533;2/&#65533;&0 =&#65533;&#65533;
&#65533;&#65533;&#65533;)T5Y|&#65533;0&#65533;B&#65533;&#65533;&#65533;pN&#65533;U&#65533;&#65533;&#65533;&#65533;&#65533;G8&#65533;
.&#65533;BIf&#65533;L&#65533;B2N&#65533;|$&#65533;"C&#65533;b&#65533;&#65533;&#65533;Z&#65533;8E&#65533;NNH.h6&#65533;&#1998;&#65533;`YDpS&c&#65533; 0E&#65533;&#65533;&#65533;&#65533;7&#65533;a,e &#65533;&#65533;d&#65533;`&#65533;&#65533;&#65533;&#65533;&#65533;`XK`&#65533;T&#65533;`|@`&#65533;&#65533;&#65533;A&#65533;&#65533;&#65533;j&#65533;&#65533;&#65533;&#65533;>&#65533;&#65533;I$@9n&#65533;&#65533;&#65533;<&#65533;&#65533;&#65533; &#65533;sn&#776;&#65533;B&#65533;4&#65533;&#1280;SF&#65533;&#65533;&#65533;,AkX&#65533;h@4&#65533;s(&#65533;&#65533;&#1547;4!&#65533;&#65533;v&h@ &#65533;3&#65533;&#65533;&#65533;F`&#65533;&#65533;qC&#65533;C	&#65533;ClC&#65533;&#65533;&#65533;n&#65533;&#65533;1.V&#65533;&#801; &#65533;A+r&#65533;&#65533;X&#65533;;N&#65533;g&#65533;$&#65533;ec&#65533;&#65533; e=&#65533;9@Fn&#65533;X&#65533;&#65533;&#65533;9&#65533;4&#65533;da&#65533;&#34073;B&#65533;F&#65533;4(d{&#65533;L.&#65533;Il&#65533;2&#18523;R.&#65533; K&#222;&#65533;&#65533;&#65533;R 
 R&#65533;lF&#65533;&#65533;N&#65533;It&#65533;$y&#65533;$Rf&#65533;&#65533;&#65533;&#65533;:&#65533;&#65533;H@ &#65533;tJ&#65533;&#65533;&#65533;&#65533;o$&#65533;&#65533;&#65533;I6*:&#65533;&#65533;{&#65533;*X&&#65533;|}'&#65533;#r&#65533;|K&#65533;W (&#65533;&#65533;
&#65533;&#65533;=G<NWT&#65533;b*&#65533;M.FF-&#65533;c)&#65533;&#65533;&#65533;\&#65533;&#65533;*.&#65533;bA&#65533;d&#65533;&#65533;&#65533;-/&#65533;0~&#65533;$.&#65533;`/&#65533;w&#65533;&#65533;&#65533;&#65533;f&#65533;'.&#65533;M/9 0&#65533;&#65533;&#65533;&#65533;&#65533;&#65533;&#65533;&#1175;s&#65533;Y&#65533;&#65533;&#65533;e&R&#65533;g&#65533;&#65533;2&#65533;F3y/p44&#65533;@9f"&#65533;@2&#65533;!G$&#210;B@I&#65533;&#1351;&#65533;If&yG6!&#65533;p&#65533;S:TD&#65533;&#65533;_+&#12600;0`M&#65533;6&#65533;&#65533;&#65533;CF ag&#65533;<K&#65533;&#65533;!?&#65533;@k5!&#65533;l&#65533;&#65533;&#65533;&#65533;`D&#65533;&#65533;&#645;|&#65533;h@&#65533;B,&#65533;&#65533;;%&#65533;;@&#65533;f&#65533;#&#65533;&#65533;&#65533;&#65533;&#65533;a&#65533;	&#65533;&#65533;&#65533;&#65533; F@( p &#1862;&#65533;&#65533;)&#65533;a&#65533;&#65533;&#65533;p&#65533;&#65533;:&#65533;H&#65533;&#65533;8E&#65533;k&&#65533;&#65533;&#65533;&#65533;&#65533;&#65533;X&#65533;p&#65533;i"&#65533;8&#65533;&#65533;&#65533;&#1418;&#65533;&#65533;n&#65533;6&#65533;
&#65533;na&#65533;&#65533;&#65533;&#65533;	&#65533;&#65533;&#65533;&#65533;w&#65533;'&#65533;K&#65533;&#65533;$&#65533;(@ &#1696;:dF&#65533;&#65533;`s&#65533; 2&#65533;&#65533;&#65533;&#65533;Jw&@&#65533;^&#65533;&#65533;F&#65533;	4&#65533;&#65533;&#65533;&#65533;a&#65533;l&#65533;ui&#65533;2h&#65533;&#65533;&#65533;L&#932;v=$T&#65533;&#65533;&#65533;LSOmN!:C&#65533;&Yv&#65533;;]&#65533;U&#65533;%&#65533;&#65533;&#65533;I&#65533;v&#65533;&#65533;W&#65533;&#65533;&#65533;R"$&#65533;!&#65533;P&#65533;r<&#65533;r&#65533;|{'&#65533;C&#65533;&#65533;&#65533;&#65533;&#65533;&#65533;&#65533;	&#65533;&#65533;!/&#65533;&#65533;&#65533;7&#65533;e&#65533;&-t..Be d%&#65533;&#65533;:m&#65533;D&#65533;&#65533;&#65533;P&#65533;&#65533;&#65533;&X&#65533;&#65533;@&#65533;
.
@y&#65533;&#65533;&#65533;&#65533;&#65533;&#65533;&#65533;L&#344;&#65533;&#730;&#65533;,&#65533;&#65533;&#65533;&#65533;/&#65533;&#65533;Y&#65533;&#65533;^&#65533;&#1638;5&#65533;&#65533;&#65533;&#65533;c&#65533;hK&#65533;&#65533;h!&#65533;&#65533;&#65533;l&#65533;&#1933;3&#65533;5&#65533;.&#65533;&#648;C &#65533;&#65533;&#65533;&#65533;&#65533;&#65533;&#65533;x&#65533;&#65533;#&#65533;+^{&Z.&#65533;a& &#65533;OB&#65533;P&#65533;8&#65533;BE&#65533;A&#65533;&#65533; `&#65533;&#1644;	&#65533;a"&#65533;F@\&#65533;&#65533;&#65533;&#65533;2&#65533;2$&#65533;&#65533;&#65533;k&#65533;s&&#65533;!&#65533;&#65533;&#65533;<&#65533;6&#65533;&#65533;&#65533;&#65533;0&#65533;*&#65533;&#65533;+&#65533;
&#65533;&#65533;~&#65533;H 2&#65533;/&#65533;rX&#65533;&#65533;d&#65533;&#65533;&#65533;	 @&#65533;<k!h&#65533;&#65533;
O'R&#65533;&#65533;2&#65533;&#65533;i&#65533;v&&#65533;@ #&#65533;A&#65533;H&#65533;&#65533;&#65533; &#65533;&#65533;&#65533;&#65533;&#65533;X&#65533;PA&#65533;b>!"&#65533;&#65533;4&#65533;&#65533;&#65533;&#65533;&#65533;&#65533;&#65533;&#65533;&#65533;&#65533;&#65533;&#65533;2&#65533;[&#65533;%&#65533;&#65533;&#65533;&#65533;&#65533;&#65533;&#65533;NT&#65533;&#65533;t&#65533; &#65533;+&#65533;&#65533;-j&#65533;eQ@"&#65533;&#65533;&#65533;}&#65533;{B&#65533;&#65533;b&#65533;&#65533;;&#65533;D&#65533;A*&#65533;A&#65533;B&#65533;@VTDEEt5.&#65533;2&#65533;&#65533;vg&#65533;v&#1856;!'#&#65533;6&#65533;&#65533;`J&#65533;dMB<.d&#65533;&#65533;Pz&#65533;&#65533;/eH"n&#65533;tJ2*&#65533;"&#65533;/*O&#65533;b
'Y&#65533;&#65533;&#65533;&#65533;K^n&#65533;&#65533;&#65533;QmzJ&#65533;W&#65533;&#65533;&#65533;&#65533;&#65533;|r&#1201;s&#65533;&#65533;Z&#65533;&#65533;sNl&#65533;)&#65533;&#65533;&#65533;&#65533;h|&#903;&#65533;p^5&#65533;m }&#65533;8.&#65533;&#65533;&#65533;AM'&#218;,0&#65533;G&#65533;&#1321;&#65533;5&#65533;.&#65533;&#65533;{R}&&#65533;&#65533;3"&#1930;&#65533;f&#65533;&#65533;p&#65533;	&#65533;-&#65533;&#65533;&#65533;m2.p&#65533;&#65533;
;&#65533;&#65533;n&z&#65533;4M3^	&#65533;MP&#65533;&#65533;3%&#65533;&#65533;&#65533;s &#1156;&#65533;0&#65533;r,`&#65533;&#65533;D&#65533;6&#65533;x&.&#65533;6&#65533;&#65533;@&#65533;&#65533;&&#65533;&#65533;a&|.&#65533;&#65533;Z&#65533;&#65533;sM&#65533;&#65533;&#65533;&#65533;2&#1072;2&#65533;&#65533;a)c&#65533;@Sf"&#65533;&#65533;&#65533;P?&#65533;.	&#65533;&#65533;@&#65533;J&#65533;D&#65533;&#65533; &#65533;.&#65533;&#65533;&#65533;b&#65533;&#65533;g&#65533;&#65533;&#65533;&#65533;@&#65533;&#11953;&#65533;qj`&#65533;B&#65533;Kj!t&#65533;&#65533;g&#65533;_&#65533;&#65533; &#65533;`\H&#65533;B*`&#65533;H&#65533;&#65533;F&#65533;&#65533;1&#65533;	&#65533;&#65533;&#65533;&#65533;-&#65533;	&#65533;V&#65533;&#65533;&#1782;>~&#65533;@g"g)<&#65533; &#65533;&#65533;&#65533;&#65533;&#65533;-&#65533;&#65533;A&#148;Q&#65533;&#65533;Hi&#65533;&#65533;n&#65533;&#65533;](&#65533;'&#65533;&#65533;&#65533;&#65533;&#905;&#65533;&#65533;e&/N&#65533;;&#65533;&#65533;&#65533;&#65533;&#65533;K&#65533;c@Fn&#65533;~!&#65533;&#65533;`j&#65533; &#65533;_>E&#535;&#65533;&#65533;A&#65533;~A&#65533;&#65533;&#410;D&#65533;&#65533;2&#65533;.&#65533;&#65533;&#65533;&#65533;v&#65533;&#65533;&#601;&#65533;&#65533;0&#65533;2&#65533;l&&#65533;Le`HPR6X&#65533;6&#65533;nl&#65533;&#65533;Z&#65533;&#839;&#65533;o&#65533;Ag&#65533;Q&#65533;&#65533;&#65533;&#65533;:&#65533;&#65533;r<&#65533;J&#65533;&#65533;P&#65533;'&#65533;&#65533;&#65533;&#65533;&#65533;&#1201;r&#65533;?<&#65533;&#65533;;@&#65533;/Rj&#65533;tC>&#65533;&#65533;&#65533;fE&#1816;&#65533;&#65533;d&&#65533;M&#65533;8&#1537;VU%x&#65533;2B6&#65533;0&#65533;'*&#65533;&#65533;&#65533;_&#65533;Q&#65533;&#65533;Ml<8U&#65533;*@@A? &#65533;&#65533;#=&#65533;&#65533;&#65533;&#65533;O&#65533;?P&#65533;Lh"&#65533;)>&#65533;X&#65533;&#65533;&#65533;&#65533;xx
&#65533;&#65533;x!&#65533;&#65533;6&#65533;$j&#65533;&#65533;&#65533;("&#65533;&#65533;D&#65533;&#65533;&#38033;&#65533;Yp&#65533;&#1100;7&#65533;&#65533;.&#65533;&#65533;iA L7&#65533;:5&#65533;&#65533;i&#65533; S&#65533;&#65533;&#65533;4&#65533;&#65533;Q&#65533;f&#65533;&#65533;&#65533;&#1663;M&#65533;&#65533;r&#65533;&#65533;M-a&#65533;I&#65533;5&#65533;&#1849;t&#65533;&#1725;&#65533;&#65533;n&#65533;]&#65533;&#65533;] &#65533;&#65533;0!k&#65533;@&#65533;45~`&#65533;D&#65533;FI&#65533;&#65533;&#65533;&#65533;j*T&#65533;0Dc&#65533;	;&#65533;>&#65533;c2&#65533;&#65533;l&#65533;&#65533;&#65533;D&#65533;&#65533;&#65533;&#65533;&#65533;6X&#65533;&#65533;?&#65533;&#65533;s&#65533;&#65533;&#1030492;/t*'&#65533;&#464;&#65533;&#65533;&#65533;&#65533;1&#65533;o&#575;
&#65533;&#65533;T&#65533;&#65533;&#976;M&#65533;&#65533;;t&#65533;IDM%&#65533;5&#1412;&#65533;|&#65533;pID&#65533;1&#65533;&#65533;&#1279;O&#65533;&#65533;&#65533;&#65533;&#65533;&#65533;&#65533;&#2041;&#65533;&#65533;&#65533;&#65533;&#512;&#65533;&#65533;&#65533;M&#65533; h!@:&#65533;&#65533; 
&#65533;&#65533;@&#65533;1BT@(tp'&#65533;s
vt`biv&#65533;!s&#65533;&#65533;'1pP&#65533;a&#65533;"b\'&#65533;t(&#65533;O&#65533;&#65533;8&#65533;"H(&#65533;H&#65533;D&#65533;(&#65533;\)la$MIg&#65533;<r&#65533;r&#65533;&#65533;&#65533; &#65533;Z&#65533;!&#65533;Z:%&#65533;V3b&#65533;+&#65533;qANm&#65533;	r6e&#65533;2&#65533;JrN	( &#65533;&#65533;&#65533;e&#65533;BF&#65533;T&#65533;&#65533;&#65533;&#65533;&#65533;1&#1744;0&#65533;4r&#65533;&#65533;&#65533;&#65533;N&#65533;Zrh:&#65533;&#65533;&#65533;&#65533;&#996;(H&#65533;&#65533;&#65533;a
&#65533;&#65533;Vj&#1061;&#65533;j:&#65533;&#65533;7&#65533;@kD&#65533;&#65533;&#65533;&#65533;&#65533;&#65533;&#65533;&#65533;&#65533;&#65533;&#65533;MB&#65533;E&#65533;j&#65533;OY&#1537;)&#65533;&#65533;&#240;&#65533;&#65533;DS&#65533;m&#65533;&#65533;n&#65533;m&#65533;&#65533;~n&#65533;&#65533;&#65533;u&#65533;Y&#65533;`I&#65533;2&#65533;D&#65533;&#65533;&#65533;&#65533;&#65533;B*&#65533;&#65533;&#65533;&#65533;M&#65533;o&#65533;&#65533;&#65533;34	&#65533;Q&#65533;'&#65533;&#1029;A	&#65533;&#65533;&#65533;&#65533;n&#65533;&#65533;&#65533;r&#65533;h&#65533;?g&#65533;SE2&#65533;&#65533;OK
w1D&#65533;^&#65533;E!&#65533;{&#65533;A&#65533;l&#65533;%&#65533;&#65533;&#65533;&#65533;SWWuU5U&#65533;M&#65533;&#65533;W<&#65533;&#65533;&#65533;s&#65533;&#65533;&#65533;&#65533;,&#65533;&#65533;&#184;J/&#65533;tS{q&#65533;&#65533;S&#65533;&#65533;p&#65533;r&#65533;c&#65533; &#65533;&#65533;?I&#65533;&#65533;N'`&#65533;`&#65533;j&#65533;&#65533;&#65533;>&#65533;6&#65533;&#65533;&#65533;v&#65533;&#65533;&#65533;`&#65533;&#65533;8&#65533;4&#65533;&#65533;&#65533;m&#65533;&#65533;*GL-&#65533;V&#65533;#&#65533;&#65533;&#65533;(&#65533;&#65533;&#65533;&#65533;s&#65533;`B&#65533;&#65533;R&#65533;xS&#65533;;I&#65533;S&#65533;&#65533;&#65533;<&#65533;&#65533;A&#65533;&#65533;S&#65533;&#65533;:+-h&#65533;}&#65533;&#65533;A&#65533;?f&#65533;&#65533;_6X&#65533;&#65533;&#54733;&#65533;&#65533;&#65533;~&#65533;;:&#65533;&#65533;&#65533;?&#163;&#65533;&#65533;?&#65533;B&#65533;&#65533;LH&#65533;&#65533;2|x&#65533;	$&#65533;&#65533;&#65533;&#65533;v&#65533;&#65533;&#970;&#65533;&#65533;c&#65533;`&#65533;&#65533; &#65533;&#65533;Q&#65533;%&#65533;&#65533;c	&#65533;8F&#65533;&#65533;&#65533;&#65533;?
&#65533;O&#65533;&#65533;nZ{f&#65533;&#65533;	&#65533;A0&#65533; HC&#65533;+&#65533;&#65533;&#65533;&#65533;&#65533;Dz&#65533;)p&#65533;)&#65533;&#65533;&#65533;&#65533;9`0&#65533;&#65533;&#65533;&#65533;mcQ$&#65533;&#65533;i&#65533;&#65533;&#65533;&#65533;a&#65533;&#65533;&#65533;&#65533;&#65533;+&#65533;&#65533;&#65533;&#1066;F&#65533;&#65533;(H&#1098;5~s&#65533;&#65533;xh&#65533;6&#65533;6B&#65533;y&#65533;&#65533;P&#65533;&#392;(&#65533;E4&#65533;p&#65533;&#65533; *P &#8291;&#65533;%&#65533;P&#65533;"&#65533;&#65533;;&#65533;&#364;&#65533;&#65533;6&#65533;&#65533;&#65533;&#65533;&#65533;&#65533;&#65533;,&#65533;Z&#65533;&#65533;&#65533;&#65533;8&#65533;q&#65533;t&#65533;#&#65533;&#65533;@&#65533;&#65533;&#65533;!&#65533;&#65533;n&#65533;&#65533;<d &#239101;&#65533;&#65533;/&#65533;d = &#65533;h&#65533;&#65533;&#65533;&#65533;g|I&#65533;&#65533;&#65533;B&#65533;B8M&#65533;&#65533;&#65533;&#65533;D2&#65533;&#65533;&#65533;&#65533;1&#65533;<bp&#65533;L&#65533;#&#65533;&#65533;G&#65533;&#65533;'&C&#65533;?` &#65533;&#65533;&#65533;&#65533;) Xdn&#65533;2&#65533;&#65533;&#65533;A&#65533;&#65533;&#65533;&#65533;1s&#65533;3&#65533;E&#65533;&#65533;$&#988;&#65533;&#65533;# &#65533;&#65533;GzV&#65533;&#65533;&#65533;E
C&#65533;&#65533;&#65533;&#65533; &#65533;&#65533;&#65533;;&#65533;8&#65533;&#65533;y&#65533;2&#65533;/&#65533;&#65533;@"0&#65533;D "&#65533;&#65533;V !&#65533;&#65533;5&#65533;&#65533;&#65533;N	A&#65533;Fh"BP&#65533;w&#65533;&#65533;&#816;&#65533;(M&#65533;P &#65533;&#65533;&#65533;&2&#65533; &#65533;:&A&#65533;B7$x&#65533;&#65533;&#65533;&#65533;&#65533;bsXF$&#65533;&#65533;c&#65533;&#65533;p&#65533;&#65533;&#1026;p&#65533;tI 04&#65533;d.	&#65533;H&#65533;-&#65533;0&#65533;&#65533;$&#65533;&#65533;&#65533;	&#65533;`&#65533; i&#65533;?&#65533;S3&#65533;w&#65533;&#65533;G6~&#65533;&#65533;dAwV&#65533;*&#65533;&#65533;&#65533;H&#65533;pG*a&#65533;@i&#65533;&#65533;&#1553;(F&#65533;$&#65533;@&#65533;&#65533;&#65533;&#65533;ido6&#65533;&#65533;&#65533;&#65533;&#65533;&#65533;&#65533;a&#65533;P&#65533; &#65533;-Dc&#65533;A&#65533;&#65533;&#65533;&#65533;}
&#65533;&#65533;* &#65533;(&#65533;;&#65533;&#65533;&#65533;/&#65533;Q&#65533;|&#65533;&#65533;`D&#1208;&#65533;&#65533;&#581;K[&#65533;&#65533;&#65533;&#65533;&#65533;-&#65533;&#65533;N&#65533; &#65533;&#65533;`&#65533;tX&#65533;!L&#65533;&#65533;%wrX&#65533;L&#65533;&#65533;KU&#65533;O2&#65533;&#65533;4&#65533;Q(
&#65533;&#65533;`1&#65533;o&#65533;X@&#65533;6M&#65533;n&#65533;&#65533;&#65533;]&#65533;7&#65533;&#65533;&#149;&#65533;&#65533;[&#1098;(&#65533;U&#65533;(&#65533;&#65533;&#65533;&"d&#65533;B&#65533;&#65533;&#65533;5&#65533;B:^3%&#65533;pA&#65533;&#65533;I4h8&#65533;&#65533;	&#65533;3&#65533;	&#65533;Kx&#65533;&#65533;
&#65533;&#65533;:<,E$^&#65533;&#65533;&#572;&#65533;&#65533;>&#65533;k'&#65533;\&#65533;	&#65533;d&#65533;`]hqSb&#65533;.&#65533;!&#65533;4H&#65533;B&#65533;y!&#65533;&#65533;&#65533;&#65533;&#65533;?4&#65533;&#65533;u&#65533;%&#65533; BM"b&#65533;Y&#65533;,3B&#65533;&#65533;&#65533;&#65533;&(&#65533;&#30089;&#65533;&#65533;&#65533;&#65533;&#65533;Y2w&#65533;&#65533;l9._&#65533;
^&#65533;24/&#65533;&#65533;)HsA&#65533;&#65533;&#65533;&#65533;wF$&#65533;#&#65533;F_&#65533;)&#65533;&#65533;&#65533;&#65533;&#65533;P&#65533;Y&#65533;+&#65533;&#65533;&#65533;&#65533;
zd
:&#65533;Q&#65533;&#65533;&#65533;A&#65533;`6Kp &#65533;U@CM&#65533;&#65533;&#65533;v&#65533;2(Ju&#65533;%OL:f&#65533;m&#65533;&#65533;&#373;&#65533;&#65533;C$,&#65533;&#65533;&#65533;v&#65533;N|&#65533;.%&#65533;&#65533;cX&#65533;&#65533;R4&#65533;1&#65533;?h &#65533;&#65533;-%&#65533;:&#65533;p&#65533;&#65533; m&#65533;F6| &#65533;&#65533;t&#65533;&&#65533;0&#65533;&#65533;*&#65533;&#65533;&#65533;&#65533;&#65533;&#514;&#65533;#&#65533;&#65533;, &#65533;f@G&#65533;&#65533;&#65533;<&#65533; &#65533;R&#65533;^&#65533;&#65533;)&#65533;$B&#65533;i8>&#65533;&#65533;|&#65533;b&#65533;&#65533;A&#65533;&#65533;&#65533;N&#65533;&#65533;d&#65533;c&#65533;e+&#65533;M)D&#65533;)xJ0fP&#65533;&#65533;D&#65533;u&#664;&#65533;$&#65533;&#65533;6&#65533;4m
"&#65533;&#65533;&#65533; &#65533;&#65533;&#65533;&#65533;*aR&#65533;2-&#65533;&#65533;&#65533;&#65533;&#65533;n0(&#65533;&#65533;&#65533;$&#65533;B&#65533;I&#65533;C&#65533;j&#65533;mm&#65533;&#65533;B$&#65533;7&#65533;&#65533;1&#65533;&#65533;"&#65533;&#65533;&#65533;&#65533;H+J7&#65533;&#65533;]+&#65533;&#252;&#65533;&#65533;U|CDK&#65533;*&#65533;&#65533;&#65533;&#65533;&#65533;0&#65533;&#65533;&#65533; X&#65533;&#65533;&#65533;&#65533;qA&#65533;(8&#65533;p &#65533;&#65533;&#65533;S8~&#65533;&#65533;/&#65533;]&#65533;P&#65533;@nx&#65533;NA$&#65533;'&#65533;&#65533;v&#65533;&#253;&#65533;&#65533;&#65533;&#1733;$&#65533;Oaa'&#65533;&#65533;&#36976;L&#65533;&#65533;&#65533;&#65533;8&#65533;&#65533;*`&#65533;&&#65533;	&#524; &#65533;QLF.s	&#65533;,P&#65533;&&#65533;&#65533;Bb p&#65533;&#65533;&#1637;&#65533;&#65533;
]&#65533;&#65533;&#888;&#65533;&#65533;&#65533;J&#65533;&#65533;&#65533;&#65533;>&#65533;&#65533;)&#65533;`l8&#65533;9Y&#65533;L&#65533;&#65533;0&#65533;&#65533;o&#65533;x&#65533;Y&#65533;Ns&#65533;S3r4&#65533;&#65533; `&#65533;V&#65533;&#65533;&#65533;&#65533;&#65533;&#65533;igb 5&#65533;E&#31940; &#65533;@&#65533;q"!&#65533;"&#65533;V)2 qQ&#65533;&#65533;_&#65533; ,TF	a&#65533;`rwb&#419;h !0F7&#65533;Rf&#65533;8!&#65533;&#65533;C9&#65533;&#65533;&#65533;&#65533;l&#65533;&#65533;
"&#65533;&#65533;" %&#65533;&#65533;& |&#65533;:&#65533;>a&#65533; &#65533;&#65533;r&#65533; 	hph`&#65533;&#65533;`&#65533;&#65533;0&#65533;&#65533;8&#65533;<}@LqUOFLX f&#65533;T&#65533;
&#65533;7&#65533;&#65533;#&#65533;8PW&#65533;#gt|&#65533;W&#65533;&#65533;2 &#65533;&#65533;
0&#65533;	U&#65533;X&#65533;&#65533;q@&#65533;>&#65533;&#65533;Y&#65533;a&#65533;1&#65533;&#65533;p?&#65533;&#65533;$Ab$@&#65533;&_p}&#65533;Z7q&&#65533;&#65533;R&#65533;`Y&#65533;@&#65533;@r1eO&[s&#65533;8&#65533; y&#65533;`m&#65533;)p&#65533;ho&#65533;j&#65533;5R&#65533;B&#65533;(&#65533;j/&#65533;{&#65533;'&#65533;R*&#1232;!)5]&#65533;e]r&#65533;'&#65533;&#65533;J&#65533;&#65533;&#65533;&#65533;s&#65533;~`2&#65533;'&#65533;,'&#65533;	&#65533;&#65533;&#1224;&#65533;&#65533;	<`
&#904;&#65533;bw&#65533;&#65533;&#1797;_&#65533;&#65533;&#65533;1d&#65533;&#65533;&#65533;&#65533;e&#334;&#387;%&#65533;	&#65533;e&#65533;&#65533;'7&#65533;*(
&#65533;`&#65533;q&#65533;w&#65533;&#65533;f&#65533;x&#65533;G&#65533;&#65533;i&#65533;ut &#65533;P&#65533;&#65533;/Ib&#65533;&#65533;=0]&#65533;0&#65533;vs
hj&#65533;&#65533;z&#65533;&#65533;&#65533;&#65533;7&#65533;a&#65533;>vF&#65533;5_&#65533;g1&#65533;T&+&#65533;&#65533;Q&#65533;`d&#65533;d&#65533;$&#65533;OVL0`2&#65533;&#65533; &#65533;&#65533;&#65533; PhS&#65533;-&#65533;&#65533;3X&#65533;L]&#65533;|S&#65533;e&#65533; &#65533;&#65533;&#65533;@|6&#65533;T)LZ&#65533;&#65533;@!&#1812;k&#65533;&#65533;q4Fs&#65533;&#65533;&#65533;&#65533;&#65533;N&#65533;&#1302;&#65533;&#65533;&#65533;~&#65533;&#65533;
&#65533;#OA&#65533;&#65533;p&#65533;&#65533;OUsZ&#65533;q@&#65533;@!&#65533; 1&#65533;g#b&#65533;H`&#65533;&#65533;=e&#65533;'&#65533;&#65533;&#65533;bKd&#65533;&#65533;_!q&#65533;/&#65533;'&#65533;di&#65533;V&#65533;&#65533;&#65533;C '&#65533;1&#65533; 9s` -&#65533;&#65533;&#1026;&#65533;pa&#65533;&#65533;&#65533;&#65533;v&#65533;&#65533;&#65533;&#65533;D&#65533;&#65533;&#65533;q&#65533;q&#65533;&#65533;P&#65533;a&#65533;&#65533;<bfT&#65533;<&&#65533;&#65533; &#65533;&#65533;E&#65533;pxu&#65533;&#65533;&#65533;)&#65533;&#65533;&#65533;j0&#65533;&#65533;>&C&#65533;&#65533;t(
pY&#65533;&#65533;pC&#65533;&#65533;&#65533;&#65533;#H&#65533;	&#65533;tJ %&#65533;0MpZ
&#65533;&#65533;RbrVR&#65533;nPr&D&#65533;:f&#65533;[&#65533;&#65533;&#65533;(&#65533;`s&#65533;&#65533;Q)q&#65533;"&#65533;&#65533;&#25308;&#65533;*&#65533;RB&#65533;P7Qo&#65533; &#65533;X&#65533;&#65533;BB $&#65533;&#65533;p&#65533;&#65533;	&#65533;&#65533;o0J&#65533;&#65533;i&#65533;`
&#65533;2o`&#65533;&#65533;q"&#65533;&#65533;&#65533;b
"&#65533;,&#65533;&#65533;]^&#65533;w&#65533;82&#65533;&#65533;&#65533;E&#65533;&#65533;:&#65533;8&#65533;&#65533;&#65533;,A&#65533;	#C&#65533;&#65533;&#65533;5&#65533;ZQ &#65533;&#1362;&#65533;w&#65533;&#65533;y&#65533;-T&#65533;S`&#65533;p70&#65533;r0280&#65533;&#65533;t.iI$&#65533;*7Q&#65533;&#65533;v7&#5204;zj&#65533;*$&#65533;&#65533;&#65533;je&#65533;W&#65533;&#65533;5&#65533;1&#65533;&#65533;&#65533;&#65533;H;&#65533;H=&#65533;d.&#65533;&#65533;:K7&#65533; BI&#65533;` &#65533; &#65533;&#65533;&#65533;&#65533;3&#65533;'&#65533;Tf"|W&#65533;&#65533;7L`&#65533;w&#65533;G4&#65533;}I&#65533;&#65533;9O&#65533;&#65533;&#65533;&#65533;&#65533;&#65533;&#65533;[&#65533;
&#65533; 7&#65533;&#65533;&#65533;&#65533;ZAa eBq&#65533;i!&#65533;&#65533;&#65533;&&#65533;&#65533;)&#65533;&#65533;!&#65533;2*&#65533;a&#65533;I&#65533;d&#65533;I&#65533;&#65533;x &#65533;&#65533; &#65533;Y&#65533;	@&#65533;&#65533;&#65533;&#65533;V&#65533;K&#65533;s	Zem9&#65533;&#65533;~&#1027;Mq  &#65533;W&#65533;@&#65533; &#65533;D&#65533;&#65533;&#65533;&#65533;7A7&#65533;{@&#65533;&#65533;&#65533;9&#65533;&#1008;<f@}&#65533;L@&#65533;&#65533;<&#65533;@;B&#65533;8P&#65533;&#65533;B&#65533;&#65533;&#65533;W9&#65533;'&#65533;&#65533;!&#65533;&#65533;&#65533;&#65533;&#65533;5V&#65533;&#65533;`	
p@&#65533;q&#65533;&#65533;&#65533;$;@&#65533;&#65533;$&#65533; &#65533;&#65533;@{g&#65533; &#65533;&#65533;"Z%&#65533;&#65533;ZR<:&#1073;$r>&#65533;&#65533;k&#65533;YA *&#65533;&#65533;r&#65533;&#65533;&#432;Bz&#65533;25&#65533;&#65533;A&#281;&#65533;&#65533;*E&#65533;<7=&
&#65533;bV&#65533;r&#65533;&#65533;&#65533;&#65533;&#65533;&#1060;&#65533;&#65533;&#65533;V0&#65533;&#65533;o 
&#1536;F&#65533;&#65533;+&#65533;&#65533;&#930;,o&#65533;&#65533;&#65533;&#397;&#65533;C(7bjY4,&#65533;&#65533;E&#65533;.L&#65533;&#65533;r,	#&#65533;06-`&#65533;O&#65533;&#65533;&#65533;&#65533;&#65533;O&#65533;&&#65533;&#65533;z{&#65533;&#65533;K&#65533;&#1530;
0&#65533;&#65533;&#65533;&#65533;&#65533;&#65533;M&#1121;&#65533;&#65533;Tow\&#65533;q&#65533;&#65533;&#65533;&#65533;&#65533;7&#65533;&#43562;&#65533;&#65533;&#65533;b&#65533;&#65533;x&#361;P&#65533;lw!zS)'&#65533;J17y5)&#65533;Zd4qI6K&c&#65533;&#65533;2&#65533;&#65533;&#65533;&#65533; &#65533;&#65533;UC&#65533;&#65533;c e&#65533;&#65533;e*&#65533;^&#65533;&#65533;d&#65533;&#65533;TM&#65533;X&#65533;M6s0AN&#65533;f&#65533; &#65533;@N&#65533;P&#65533;yjg&#65533;D&#65533;&#1504;
&#65533;&#65533;&#65533;	&#65533;&#65533;&#65533;&#65533;p+hr&#65533;&#65533;&#65533;	7&#65533;&#65533;N&#65533;&#65533;b&#65533;c&#65533;h;X
&#65533; &#65533;9 &#65533;P&hX3$&#65533;^&#65533;$0&#65533;y{&#65533;bebn&#65533;&#65533;<&#65533;&#65533;M&#1136;	&#65533;&#65533;&#65533;+M&#65533;&#65533;8&#65533;&#2759;&#65533;	fq&#65533; hh &#65533;&#65533;&#65533;&#65533;&#65533;z`&#65533;z@D&#65533;4;&#65533;t@M&#65533;TMP&#65533;&#65533;b&#65533;&#65533;&#65533;&#65533;<&#65533;&#65533;<&#65533;&#65533;0w&#65533;B&#65533;[d=&#65533;t&#65533;P'&#1219;S&#65533;&#65533;' &#65533;0-&#65533;NQY&#65533;&#65533;&#65533;;bY5&#65533;&#65533;&#65533;y&#65533;p1&#65533;&#65533; &#65533;kO&#65533;%&#65533;@&#65533;&#65533;&#65533;&#65533;&#65533;&#65533;&#65533;&#65533;&#65533;&#65533;x[&#65533; z[r&#65533;&#65533;&#65533;&#65533;)I{!(&#65533;'&#65533;&#65533;&#65533;&#65533;"+&#65533;Bd'&#65533;&#65533;&#65533;C&#65533;&#65533;&#65533;C@&#65533;&#65533;&#65533;C&#65533;f&#65533;&#65533;	&#65533;k&#65533;&#65533;10!&#65533;q&#65533; &#65533;&#65533;&#65533;&#525;RSJ"&#65533;&#65533;&#65533;&#65533;D&#1765;+ &#65533;&#65533;&#65533;&#65533;&#65533;&#65533;;&#65533;&#65533;MA&#65533;&#65533;Dq\M&#65533;O&#65533;q&#65533;&#65533;&#65533;&#65533;&#65533;&#65533;g3&#65533;?&#65533;&#1975;
&#65533;`eM&#65533;>&#65533;&#65533;&#65533;c8&#65533;Jg&#65533;oQ&#65533;&#65533;'&#65533;&#65533;?&#65533;&#65533;&#65533;B&#65533;&#65533;&#65533;&#65533;&#65533;&#65533;ly&#65533;B&#65533;U&#65533;&#1321;&#65533;c+&#65533;cJe&#65533;&#65533;&#65533;7L&#65533;l&#65533;&#65533;&#65533;}&#65533;&#65533;`DP&#65533;9&#65533;&#65533;&#65533;,|&#65533;&#65533;|&#65533;-&#65533;`|*M&#65533;T&#65533;&#65533;ge&#65533;&#65533;q]&#65533;&#65533;&#65533;	z&#65533;=&#65533;}R`&#65533;!&#65533;AMa~&#65533;&#65533;q&#65533;z Ou!@&#65533;&#65533; &#65533;@5&#65533;&#65533;A^pvjj&#65533;:q:&#65533;#jQ&#412;j	&#65533;&#65533;&#65533;ir&#65533;"&#65533;&#65533;&#65533;j&#65533;&#65533;&#65533;`Cx`+e&#65533;&#65533;&#65533;&#65533;	&#65533; LP&#65533;&#65533;&#65533;X!&#65533;&#65533;&#65533;&#65533;&#1928;&#65533;L5&#65533;&#65533;p&#65533;&#65533;&#65533;9&#65533;&#65533;IB8	&#65533; &#65533;/&#65533;&#65533;&#65533;&#611;&#65533;&#65533;k&#65533;&#65533;&#65533;d0D3;&#65533;0 N&#65533;&#65533;&#65533;&#65533;Q&#65533;`Ak 4&#65533;&#65533;7`&#65533;&#65533;&#65533;r.&#65533;&#65533;&#65533;o<0'&#65533;S&#65533;.b ^&#65533;%&#65533;T&#65533; !&#65533;m&#65533;! (>p&#65533;c&#1103;
&#65533;  &#65533;&#65533;&#65533;&#65533;&#65533;b&#1057;Y&#65533;&#65533;M&#65533;&#65533;&#65533;&#65533;k&#65533;1&#65533;&#65533;&#65533;[&#65533;&#65533;G&#65533;A&#65533;&#65533;&#952;&#65533;&#65533;'&#65533;*&#65533;&#65533;&#65533;Tko9&#65533;&#65533;&#65533;&#1004;!)&#65533;&#65533;&#65533;&#65533;]&#65533;(&#65533;&#65533; &#65533;@ &#65533;0n&#949;A&#65533;f&#65533;&#65533;&#65533;`&#65533;&#65533;&#65533;&#65533;@&#65533;@&#65533;	&#65533;&#65533;&#65533;&#65533;&#65533; &#65533;&#65533;p&#65533;&#65533;&#224;&#65533;&#65533;&#65533;&#65533;&#65533;t(u7&#65533;&#65533;-}&#65533;K&#65533;8&#65533;&#416;*&#65533;AWosr&#65533;&#65533;&#65533;&#1705;&#65533;&#65533;o&#65533;2#&#65533;{&#65533;&#65533;&#65533;\M&#65533;_&#65533;&#1363;&#65533;&#65533;&#65533;&#65533;&#65533;!&#65533;1&#65533;50&#65533;&#65533;&#65533;&#65533;&#65533;1cM&#65533;&#65533;&#65533;&#65533;cd>&#65533;O&#65533;W&#65533;&#65533;&#65533;&#65533;2&#65533;b&#65533;9&#65533;qdH&e&#65533; lQ&#65533;&#65533;VI|&#65533;&#65533;&#65533;&#65533;&#1565;&#65533;&#65533;&#65533;&#65533;Z&#65533;&#65533;&#65533;&#65533;&#65533;`&#65533;&#65533;&#65533;&#65533;j&#65533;&#1643;a#P&#65533;&#65533;&#65533;N&#65533;0O&#65533;}&#65533;}1O&#65533;1Oy&#65533;&#65533;B&#65533;&#65533;&#65533;nt~&#65533;&#65533;I&#65533;&#65533;$c&#65533;\ =
  &#65533;&#65533;iV7%B+&#65533;&#65533;(&#65533;&#65533;&#1071;1A/R&#65533;&#65533;$&#65533;&#65533;&#65533;UYlp&#65533;
&#65533;&#65533;:QQ&#1200;2/!>&#65533;&#65533;q&#65533;V&#327;&#65533;&#65533;&#65533;Wp&#65533;&#65533; !&#65533;&#65533;*; 0y&#65533;&#65533;&#65533;&#65533;N&#65533;M1 &#65533;&#65533;TP
1&#65533;=k}@&#65533;&#65533;w&#65533;&#65533;BW&#65533;&#65533;+B&#65533;(T=&#65533;&#65533;&#65533;&#65533;&#65533;&#65533;`&#65533;&#8074;&#65533;&#65533;0,gp>3- J&#65533;F2&#65533;Y&#65533;C  #&#65533;#/&#65533;F&#65533;[c&#65533;&#65533;V2&#65533;+&#65533;A`&#65533;&#65533;&#65533;&#65533;dI&#65533;RG&#65533;&#65533;'&#65533;.M+Wr&#65533;&#65533;%&#65533;)&#65533;&#65533;&#65533;t&#65533;&#65533;&#65533;S&#65533;(&#432;E&#65533;"w`
&#65533;&#65533;m&#697;&#65533;&#65533;&#65533;8&#65533;&#65533;&#144129;n	M2&#65533;&#65533; 
&#65533; B&#65533;0g&#65533;&#65533;&#65533;&#1060;R&#65533;&#65533;&#65533;ts&#65533;+&#65533;&#65533;+&#1169;
&#65533;FNQ<5m
&#65533;`!w[&#65533;&#65533;&#65533;{w&#65533;p&#65533;w&#65533;&#65533;&#65533;&#65533;OG &#65533;&#65533;&#65533;&#65533;y&#65533;&#65533;&#65533;l&#65533;v&#65533;p&#65533;&#65533;
+R&#65533;&#65533;&#65533;&#1995;5H,&#65533;&#65533;o&#65533;&#65533;&#65533;5FN[&#65533;&#65533;$
&#65533; A>
&#1637;&#65533;#&#65533;)&#65533;&#65533;&#65533;&#65533;1&#65533;TY8%&#65533;&#65533;I&#65533;&#65533;&#65533;L z&#65533;!&#65533;i&#65533;,YJ]h&#65533;_D&#65533;JY&#65533;V&#65533;X&#65533;&#65533;&#65533; &#65533;&#65533;i&#870;&#65533;@(n&#65533;J&#65533;f	&#65533;&#65533;&#1270;&#65533;&#65533;&#65533;&#813;]Xn&#65533;&#65533;a&#65533;H9<0&#65533;B)&#65533;&#65533;&#65533;sQ&#65533;&#65533;d&#661;-_&#412;9sAe&#65533;&#65533;&#65533;s&#65533;kB&#65533;&#65533;&#65533;B&#65533;-&#65533;IqRJa&#65533;Sj &#65533;&#65533;&#65533;&#65533;m&#65533;/&#65533;B1*&#65533;&#65533;&#345508;2D&#65533;&#65533;}&#65533;*&#65533;&#65533;&#65533;;'dLC&#65533;&#65533;&#65533;d(>&#65533;c&#65533;&#65533;N&#65533;Z=B&#65533;&#65533;
&#65533;&#1915;&#65533;&#65533;&#65533;&#65533;&#26592;cC-d&#65533;[&#65533;&#65533;6&#65533;1&#65533;&#65533;&#65533;&#65533;&#452;&#65533;&#65533;X(&#65533;C&#65533;&#65533;d &#65533;&#65533;B&#290;b&#65533;&#65533;&#65533;8(&#65533;tZ&#65533;&#65533;&#65533;&#65533;=&#65533;Xh&#65533;&#65533;\&#771;&#65533;y&#65533;&#65533;g* &#65533;&#65533; tb&#65533;&#65533;&#65533;!$w&#65533;&#65533;&#65533;&#65533;&#65533;&#65533;
px&#65533;r2&#65533;H&#65533;&#65533;IZ&#65533;&#65533;&#65533;r6p&#65533;&#65533;&#65533;&#65533;&#65533;&#65533;&#467;00&#65533;&#65533;PB&#65533;&#65533;*X&#65533;E&#65533;9	E&#65533;&#65533; &#65533;3&#65533;$&#45808;
&#65533;274&#65533;&#442;`&#65533;&#65533;	f&#65533;&#65533;
&#65533;S&#65533;&#65533;` &#65533;&#65533;&#65533;I&#65533;|&#65533;(&#65533;H&#65533;&#65533;h&#65533;&#65533;%S&#65533;1&#65533;cT&#1896;H
&#65533;|a( %&#65533;!nPDl2	&#65533;w &#65533;5&#65533;L&#65533;&#65533;X
&#65533;&#271;&#65533;O&#65533;yc&#65533;^ei&#1992;&#65533;&#65533;4&#65533;&#65533;&#65533;S:X&#65533;,C&#65533;\;&#65533;&#65533;&#65533;&#65533;Wm&#128;&#65533;Z(h&#65533;&#817;t&#65533;&#65533;&SP&#65533;t'^&#65533;h&#65533; &#65533;m 8&#65533;&#65533;&#65533;&#65533;P&#65533;&#65533; &#65533;&#65533;&#65533;B&#65533;8b&#65533;'&#65533;&#65533;b&#65533;/&#440;&#65533;2&#65533;@&#12289;&#65533;&#65533;g&#65533;&#65533;8x&#65533;&#65533;&#65533;(&#65533;&#65533;pR&#65533;&#65533;&#65533;<
i&#65533;HA&#65533;y&#65533;&#65533;&#65533;&#65533;C&#65533;&#65533;]r&#65533;&#65533;&#65533;l&#65533;I&#65533;*&#65533;t&#65533;&#65533;E&#65533;y&#65533;&#65533;e8/&#65533;&#65533; &#65533;&#65533;&#65533;
&#65533;&#65533;/&#65533;&#1725;&#65533;&#65533;&#65533;&#1707;&#65533;&#65533;:k&#65533;&#65533;&#65533;>&#47922;&#65533;k&#65533;3&#65533;&#65533;/&#65533;&#65533;&#65533;&#65533;&#65533;&#65533;&#65533;&#65533;g&#65533;q&#65533;&#65533;`&#65533;
K
&#65533;m&#65533;&#65533;k&#65533;&#65533;&#65533;&#65533;8&#65533;&#65533;&#65533;&#65533;&#65533;&,j&#65533;5g&K&#65533;)lK	&#65533;	l#90&#65533;C&#65533;,1D&#65533;Xae &#65533;B&#65533;
|xa\;:&#1064;&#65533;&#65533;&#65533;S&#65533;d&#65533;
&#65533;&#34923;,&#65533;&#65533;&#65533;&#65533;&#65533;@&#65533;:&#65533;PBY&#65533;,[&#65533;!dGL`&#65533;4&#65533;5&#65533;n&#65533;Y&#65533;{&#65533;&#65533;p&#65533;&#65533;&1(%4&#65533;r&#65533;&#65533;tfL&#65533;X$b&#65533;&#65533;_h "&#65533;&#65533;&#65533;&#65533;4&#65533;0&#65533;&#65533;&#65533;x&#65533;?&#800;&#65533;&#65533;i]p`&#65533;&#65533;&#65533;$&#65533;LCU&#65533;&#65533;!&#65533;`&#65533;!&#65533;CC&#65533; &#65533;2&#65533;&#65533; %&#65533;&#65533;&#65533;?&#65533;&#65533;&#65533;(&#65533;Mv&#65533;&#65533;0&#65533;&#65533;)	&#65533;&#65533;&&#65533;&#1152;&#65533;l!&#65533;p&#65533;@&#65533;A&#65533;&#616;l!)&#65533;Ge&#65533;&#65533;]&#65533;&#1096;&#65533;LaAc`&#65533;U2x&#65533;1&#65533;A&#65533;&#65533;l&#65533;v&#520;F&#65533;:&#65533;&#65533;*&#65533;&#65533;&/&#65533;H&#65533;hu&#65533;&#65533;&#65533;&#65533;&#65533;6&#65533;A&#65533;@ KX&#277638;E!?X"&#65533;V7&#65533;q-l&#1636;&#65533;&#65533;0S"&#65533;&#65533;Nt&#65533;&#65533;&#65533;@&#65533;EdX&#65533;'&#65533;&#65533;>&#1461;"&#65533;&#65533;&#65533;&#65533;&#65533;&#65533;Bt2>&#65533;k I3&#65533;&#65533;&#65533;&&#65533;J&#65533;k&#65533;8KZ&#65533;&#1174;&#65533;&#293;M&#65533;&#65533;,f  &#65533;&#65533;?&#65533;&#65533;!&#65533;I&#65533;j:&#65533;&#65533;&#65533; &#65533;&#65533;(&#65533;r&#65533;&#65533;&#65533; g'&#65533;fK$&#65533;2#&#65533;&#65533;&#65533;BIMvb&#257;&#65533;'<&#65533;&#65533;	r&#65533;&#65533; &#65533;HY&#65533;?&#65533;3&#65533;D&#65533;=&#65533;D&#65533;0&#65533;&#65533;&#65533;D	&#65533;-&#65533;6&#65533;&#65533;E.l&#65533;&#274;&#65533;&#1091;s6QB&#65533;&#65533;\V4&#65533;&#65533;&#65533;L&#65533;RR&#65533;p&#65533;4e0&#65533;&#193;&#65533;4%TH&#65533;(0P&#65533;`&#65533;&#65533;&#65533;&#65533;^&#65533;K&#65533;A0&#65533;&#65533;C! v&#65533;QZ&#65533;P&#65533;D&#65533;g4&#65533;&#65533;&#65533;T&#65533;Gm&#65533;&#65533;&#19900;c@&#65533;y&#65533;&#65533;&#960; &#65533;4&#65533;j&#65533;&#65533; &#65533;h&#65533;@&#65533;&#65533;nl&#65533;&#65533;&#65533;&#65533;;41&#65533;&#65533;.&#65533;&#65533;&#65533;&#65533;$&#65533;&#65533;&#65533;#q@CT~/J	&#65533;&#65533;&#65533;&#65533;&Lbs&#65533;+&#65533;@&#65533;&#65533; r&#65533;&#65533;:&#65533;v&#65533;&#65533;LL&#65533;f&#65533;&#65533;`&#65533;3&#65533;&#65533;&#65533;$!`&#65533;Iy&#65533;&#65533;&#65533;&#1043;3q`N&#65533;&#65533;&#65533;&#65533;&#65533;&#65533;D$b s&#65533; |`&#65533;(*&#65533; M&#65533;l&#65533;&#257;&#65533;&#994;&#65533;&#65533;X&#2501;&#65533;a)&#65533;&#65533;#&#65533;&#65533;.&#65533;&#65533;&#65533;i&#65533;&#65533;l&#65533;&#325;xw&#65533;B&#65533;HRUE
&#65533;&#65533;&#65533;&#65533;&#385;&#65533;&#65533;&#65533;P6&#65533;!&#65533;<KY&#65533;&#65533;&#65533;@&#65533;H&#65533;?&#65533;&#65533;&#65533;J&#65533;!)-QxB&#65533;2&#65533;)x&#65533;&#65533;Z-&#65533;&#65533;&#65533;Y&#65533;u&#65533;&#65533;*&#65533;#&#65533;&#65533;a&#65533;&#65533;&#65533;i&#65533;&#65533;&#65533;g,&#65533;&#65533;&#65533;~A&#65533;)	&#65533;8R&#65533;&#196;-&#65533;&#65533;q&#65533;e<&#65533;gb&#65533;8&#65533;A&#65533;&#65533;&#65533; 
&#65533;&#65533;&#65533;&#65533;&#65533;p&#65533;0S&#65533;&#614;I&#65533;`m&&#65533;f&#1628;S&#65533;&#706;Sr&#65533;De*
Ob&#65533;N&#65533;&#65533;'&#65533;T&#65533;8&#11432;$jR&#65533;&#65533;p	#<EZ&#65533;&#65533;@&#65533;9&#65533;_&#65533;r-&#65533;s\&#65533;&#1846;&#65533;&#65533;e!g!D &#65533;&#65533;&#65533;C0&#65533;&#65533;&#65533;/&#226;E&#65533;&#65533;&#1090;Ag&#1144;&#65533;\&#65533;p)&#65533;efQ&#1172;  &#65533;	&#65533;
B&#65533;&#65533;U&#65533;&#65533;&#65533;&#65533;&#65533;?&#65533;&#65533;&#780;&#65533;&#65533;&#65533;&#65533;1>`&#65533;iC&#65533;W%&#965;4)&#65533;&#65533;&#65533;&#65533;D&#65533;>T&#65533;>&#65533;&#65533;j&#65533;:&#65533;o@&#65533;`A&#65533;&#65533;` &#65533;c!&#65533;&#65533;&#65533;&#65533;&#65533;e&#65533;8&#65533;&#65533;(&#65533;&#65533;a&#65533;&#65533;&#65533;H&#65533;f,D&#65533;&#60103;&&#65533;K*&#65533;&#65533;#&#65533;&#65533;P&#65533;&#65533;&#65533;HMX&#65533;$&#810;&#65533;
&#65533;_&#65533;&#65533;&#1218;&#65533;&#257;`&#65533;6&#65533;L&#65533;x&#65533;&#65533;&#1028;&#&#65533;&#65533;&#65533;&k&#65533;&#897;<&#65533;&#65533;&#65533;&#65533;B~&#65533;&#65533;&#65533;p&#65533;p)&#65533;(&#540;'=&#65533;&#65533;IU&#65533;&#65533;F&#65533;&#65533;bf&#65533;&#65533;[G&#65533;&#65533;&#65533;"/&#65533;j*&#65533;&#65533;f<#Gn0w&#65533;&#65533;&#65533;&#65533;&#65533;~&#65533;&#65533;&#65533;9&#65533;&#65533;X|&#65533;o&#65533;
&#65533;GlT&#65533;^&#65533;X&#65533;B&#65533;uvD&#65533;o&#65533;&#65533;&#65533;E&#65533;&#65533;75&#65533;p(^&#65533;&#65533;I.&#65533;\&#65533;&#65533;&#65533;&#65533;m&#65533;&#1921;&#65533;Wt&#65533;f
yJX&#65533;&#65533;U&#65533;C&#65533;	&#65533;&#65533;?\9&#65533;@&#65533;&#65533;J&#65533;&#1763;5&#65533;y&#65533;w&#65533;,&#65533;@&#65533;&#65533;?AC&#65533;HDLV&#917;)&#65533;I&#65533;dr&#65533;k&#65533;9y &#65533;&#65533;&#65533;&&#65533;&#65533;&#65533;,'&#65533;w&#65533;Ju@*&#65533;&#65533;F,(&#65533;mHw &#65533;Z&#65533;&#65533;&#65533;&#65533;&#65533;)isTF	a&#65533;b"&#728;B&#65533;2P &#65533;&#65533;/&#65533;&#65533;&#65533;\&#65533;b&#65533;&#65533;&#65533;&#65533;&#65533;#&#65533;3lQ&#65533;&#65533;&#1119;&#65533;6@&#65533;X|9&#65533;F{&#65533;&#65533;+&#65533;&#65533;K&#65533;&#65533;&#65533;b&#65533;&#65533;@&#65533;&#65533;X&#65533;z&#1057;H92XU&#65533;&#65533;'&#65533;&#65533;&#65533;(pR;&#65533;&#65533;&#65533;&#65533;2u:&#65533;tZ&#65533;&#65533;&#65533;)&#65533;&#65533;;@&#65533;&#1817;j&#65533;&#65533;&#65533;mH&#65533;l&#65533;t0^&#65533;>&#542;j&#65533;&#65533;&#65533;&#65533;&#65533;&#497;*&#65533;&#65533;&#65533;g&#65533; 
	&#65533;&#1643;&#65533;K	p&#65533;&#65533;wX &#65533;&#65533;&#65533;8&#65533;&#65533;&#65533;H)&#65533;&#65533;&#65533;&#65533;&#65533;X&#65533;&#65533;=&#65533;&#65533;&#65533;t&#65533;&#65533;&#65533;7*8 &#65533;&#65533;&#65533;&#65533;w&#65533; p&#65533;	&#65533;&#65533;uc&#65533;v#&#65533;[8&#65533;!x
p&#65533;[Q8&&#65533;P'&#1031;!&#1025;*
g&#65533;2I	D&#65533;&#65533;&#65533;K&#65533;f>&#65533;&#65533;!$&#65533;&#65533;&#65533;&#65533;&#65533;&#65533;&#65533;+&#65533; &#65533;&#65533;Z&#65533;&#65533;8&#65533;&#65533;`&#65533;WJ&#65533;&#65533;`&#65533;&#65533;1&#65533;cpUYE&#65533;0&#65533;K&#65533;-'@&#65533;h&#65533;&#65533;RA&#65533;@&#65533;SQ&#65533;&#65533;&#202;&#65533;p&#65533;Tp&#65533;&#65533;:Hlp!OP&#65533;9
&#65533;e&#65533;#&#65533;&#65533;QH&#65533;&#1923;&#65533;&#65533;kA&#65533;7&#1032;70l&#65533;&#65533;&#65533;&#65533;&#65533;&#65533;&#65533;p&#65533;0w&#65533;&#65533;s&#65533;<&#65533;&#65533;&#65533;{:&#65533;&#65533;6"&#65533;&#65533;Z&#65533;&#65533;:E&#65533;0&#65533;P&#65533;v&#65533;&#65533;'B"&#65533; &#65533;&#1088;&#325;x&#65533;&#65533;&#65533;&#65533;&#65533;d&#518;&#65533;6&#65533; &#65533;&#65533;&#65533;&#65533;&#1035;q&#65533;lK&#65533;<&#65533;&#65533;&#65533;&#65533;&#65533;S&#65533;&#65533;x&#65533;*&#65533;&#65533;	
$S&#65533;&#65533;@	&#65533;&#65533;&#1857;O 
0&#65533;e&#65533;1&#65533;V&#65533;"&#65533;z&#65533;&#65533;x&#65533;2&#65533;&#65533;x3&#65533;&#65533;&#65533;&#65533;&#65533;{&#1162;&#65533;&#1089;&#65533;`&#65533;&#65533;7&#65533;&#65533;&#65533;X&#65533;&#65533;,&#65533;&#65533;{&#65533;#4B[B&#65533;&#65533;&#65533;0&#65533;9(&#65533;]&#65533;r&#65533;&#65533;&#65533;&#65533;&#65533;&#65533;&#65533;t&#565;4&#65533;&#65533;&#65533;&#65533;&#65533;&#65533;&#65533;(J&#65533;&#65533;&#65533;I	WP1&#65533;&#65533;*&#65533;&#65533;|&#65533;+&#65533;&#65533;&#65533;&#65533;&#65533;/K85K&#65533;&#65533;&#65533;P&#65533;8&#65533;&#65533;J	D8*&#65533;9&#65533;&#65533;&#65533;&#65533;0&#65533;X&#65533;&#65533;&#65533;V&#65533;w@,&#65533;&#65533;&#65533;&#65533;&#41212;&#65533;&#65533;06&#65533;&#65533;&#65533;&#65533;I&#65533;D&#65533;&#65533;cy4@&#65533;/&#65533;&#65533;&#65533;x&#65533;x&#65533;&#65533;&#65533;7%L&#65533;&#65533;\Q&#65533;&#65533;&#65533;1&#65533;Q&#65533;&#65533;&#65533;H&#65533;&#65533;&#65533;&#65533;&#65533;I8&#65533;&#65533;&#897;&#65533;&#65533;i7&#65533;YA&#65533;f&#65533;@ &#65533;@`&#65533;9h&#65533;&#1089;;0&#65533;&#65533;h
&#65533;&#65533;N&#65533;&#65533;)&#65533;&#65533;&#65533;0&#65533;&#65533;&#65533;&#65533;&#65533;q&&#65533;8>V%	&#1161;p&#596;Y)&#65533;$.&#65533;&#65533;&#65533;&#65533;&#65533;&#52992;\&#65533;T&#65533;&#65533;`&#65533;&#65533;&#65533;&#65533;&#65533;J&#65533;K&#65533;&#65533;&#65533;&#780;&#65533;O&#65533;&#65533;Q&#65533;;`&#65533;&#65533;&#65533;&#65533;ZP&#65533;&#65533;2#7&#65533;&#65533;y&#65533;&#65533;s&#65533;&#65533;2l&#65533;=Z&#65533;&#65533;`lx&#65533;g&#65533;&#65533;k&#65533;N&#65533;&#65533;hk&#65533;W&#65533;&#65533;m&#65533;&#65533;&#65533;{T &#65533;&#65533;&#65533;&#65533;%&#65533;&#65533;&#65533;&#1210;&#65533;&#496;&#65533;&#65533;X&#65533;&#449;&#65533;&#65533;&#65533;	!&#65533;S&#65533;&#65533;&#65533;&#65533;&#65533;&#65533;D&#65533;&#65533;Q&#65533;0&#65533;&#65533;&#65533;&#65533;8&#65533;&#1266;&#65533;&#65533;&#65533;C&#65533;*&#65533;&#65533;=&#65533;&#65533;)\&#65533;&#65533;&#65533;&#65533;~&#65533;#&#65533; &#65533;T&#65533;&#65533;&#65533;&#65533;&#65533;&#65533;&#65533;`&#1316;&#65533;@&#65533;&#65533;&#1625;$h&#19668;&#65533;&#65533;&#65533;&#65533;ixc(&#65533;Pq&#65533;&#65533;&#65533;&#65533;y&#65533;T&#65533;&#65533;6&#65533;&#65533;&#65533;&#65533;`L	&#65533;k&#65533;&#65533;&#65533;>C&#65533;&#65533;i&#700;&#65533;sX&#65533;&#65533;?&#65533;&#65533;&#65533;&#65533;&#65533;&#65533;aE4&#65533;&#65533; &#705;&#65533;&#304;8C&#65533;&#65533;H&#65533;&#65533;p&#65533;9}&#65533;Hk&#65533;&#65533;0!<&#65533;&#65533;&#65533;K&#65533;&#261;&#65533;&#65533;&#65533;&#65533;X &#65533;&#65533; &#65533;&#65533;H&#65533;XsUH&#65533;&#65533;C&#65533;&#27652;!&#65533;&#65533;&#65533;&#65533;!&#65533;0&#65533;!x&#65533;&#65533;&#65533;&#65533;&#65533;&#65533;&#65533;&#65533;&#65533;&#65533;x0!8J)&#65533;&#65533;K(&#65533;=TXt8&#65533;l&#65533;
&#65533;*&#65533;&#65533;V&#65533;?&#65533;L&#518;l0&#65533;&#65533;@&#65533;*&#65533;<&#1899;&#65533;&#65533;&#65533;Q &#65533;l&#65533;&#65533;D&#65533;UH&#1605;&#65533;+&#65533;&#65533;&#65533;8&#65533;&#65533;A&#65533;&#65533;&#65533;!s&#65533;q&#65533;S9&#65533;&#65533;&#65533;C=&#65533;&#65533;q&#65533;&#65533;I&#65533;&#65533;:&#65533;&#65533;&#65533;&#65533;&#65533;A&#65533;x&#65533;C&#65533;;8Jt&#65533;Zw&#65533;u#&#65533;&#65533;&#65533;&#65533;J!`&#65533;6&#65533;"h&#65533;&K&#65533;&#65533;Q&#1160;&#65533; &#65533;&#1352;Q
&#65533;m&#65533;&#65533;&#800;@&#65533;&#65533;&#65533;&#65533;K&#526;&#65533;&#65533;H&#65533;&#65533;&#65533;&#65533;
&#65533;&#65533;&#65533;&#65533;&#65533;&#65533;w&#65533;&#65533;&#65533;&#65533;&#65533;&#65533;&#65533;E&#65533;&#65533;)&#65533;&#359;&#65533;Z0&#65533;p&#65533;y
&#65533;&#65533;&#65533;X&#65533;_&#65533;E&#65533;&#65533;0@L&#65533;&#65533;f&#65533;&#65533;\1n&#65533;0#-&#65533;&#65533;H&#65533;o&#65533;o&#65533;&#65533;`vG&#65533;K&#65533;|,&#65533;&#65533;-b&#65533;&#65533;&#321;EJ;39&#689;&#65533;&#65533;&#65533;B&#65533;'H&#65533;&#1029;&#675;&#65533;&#65533;&#65533;&#65533;&#65533;	;&#65533;&#65533;&#65533;&#65533;&#65533;&#65533;&#65533;&#65533;&#65533;&#65533;&#65533;&#65533;&#65533;&#65533;&#65533;&#65533;K&#65533;n &#65533;+&#65533;&#65533;&#65533;^&#65533;%0L&#65533;}&#65533;&#1344;&#1024;U&#65533; &#65533;&#65533;]&#65533;&#1860;&#65533;M&#65533;_&#65533;&#65533;2&#65533;&#65533;0&#65533;&#65533;&#824;&#1406;&#65533;&#65533;&#65533;&#65533;&#65533;&#65533;&#65533;&#496;&#65533;iV&#65533;p&#65533;&#65533;&#65533;`_
&#65533;z&#1462;&#65533;^&#65533;&#232;&#65533;Ha&#65533;"&#65533;\\0'0&#65533;&#65533;	X&#65533;&#1760;&#65533;4&#65533;&#65533;)X&#65533;&#1648;^&#65533;\!p\h&#65533;!8
&#65533;0&#65533;&#65533;&#65533;&#65533;)s&#65533;&#65533;&#65533;&#65533; ;x&#65533;!0&#65533;;&#65533;w0F&#65533;&#65533;&#65533;&#65533;6&#65533;&#1610;%&#65533;&#65533;&#65533;&#65533;{9*&#65533;z&#65533;&#65533;^&#65533;&#65533;&#65533;&#65533;B&#65533;&#65533;&#65533;&#65533;1p[&#65533;&#65533;&#65533;q[&#65533;&#65533;&#65533;&#65533;@&#65533;Y:&#65533;&#65533;&#65533;&#65533;X&#65533;&#65533;&#65533;%&#65533;	&#36304;&#65533;7*@&#65533;&#65533;&#65533;	&#65533;&#65533;&#65533;&#65533;=&#65533; &#65533;&#65533;&#65533;&#65533;08&#65533;*&#65533;&#65533;Tp
X&#65533;&#65533;&#65533;&#65533;(B	&#65533;&#65533;x&#65533;G&#65533;&#65533;&#65533;&#65533;&#65533;C&#404;&#65533;&#65533;&#627;	$&#65533;&#65533;S&#65533;@&#65533;;H2-&#65533;&#65533;p&#65533;&#65533;&#1186;Mi&#65533;/k>D&#1862;i&#65533;J	&#65533;S&#65533;U&#65533;w,&#65533;)&#65533;R)% ~  x&#65533;R&#65533;0&#65533;#K&#65533;&#65533;9)O&#65533;&#29675;y&#65533;v&#65533;F&#65533;]&#65533;&#65533; &#65533;%&#65533;&#746;&#65533;&#65533;&#65533;Q&#65533;&#65533;Wy!&#65533;\%&#65533;Z&#65533;&#65533;&#65533;&#1864;f&#65533;&#65533;&#65533; u&#65533;X&#181;	S&#65533;e^&#65533;"8&#65533;&iG&#65533;S&#65533;Q&#65533;&#65533;&#65533;4&#65533;{&#1055;&#65533; :&#65533;&#65533;&#65533;&#1631;&#592;l&#65533;&#65533;&#1350;&#65533;&#1029;&#65533;(&#133;&#1537;&#65533;&#65533;&#65533;MK&#65533;}&#65533;&#65533;\"&#65533;&#65533;&#65533;&#65533;@&#65533;>0&#65533;P&#65533;&#65533;8&#393;&#65533;k&#65533;&#65533;@M0&#65533;&#65533;<&#65533;&#65533;&#65533;&#65533;h&#65533;&#65533;K&#65533;&#1128;m&#65533;K&#65533;&#65533;&#709;hK-p&#65533;&#65533;&#65533;&#65533;&#65533;M&#65533;&#889;&#65533;@`X!&#65533;&#65533;&#65533;&#65533;&#65533;&#65533;0&&#65533;&#65533;&#65533;307 &#65533;z&#65533;&#65533;&#65533;q&#65533;&#65533;D&#65533;0&#65533;&#65533; LF&#1038;Ly&#65533;|&#65533;W3!&#65533;C8C&#65533;DX&#65533;i8&#65533;&#65533;PQ8H&#65533;&#65533;&#65533;&#65533;&#65533;_&#65533;Z&#65533;&#65533;&#65533;&#65533;&#65533;&#65533;&#65533;&#65533;U&#65533;&#65533;t0&#65533;&#65533;&#65533;\mk&#2012;&#65533;I&#65533;&#65533;Ix&#65533;VD6&#65533;0&#65533;8&#65533;&#65533;8&#65533;Q &#65533;t&#65533;Y&#65533;&#65533;&#65533;&#65533;&#65533;&#65533;k&#65533;&#65533;&#65533;h&#65533;&#65533;U >hX&#65533;&#65533;&#65533;	[^KQ'&#65533;&#65533; &#65533;&#65533;&#65533;&#65533;0&#65533;t
<<Z&#65533;&#65533;^&#65533;&#65533;&#65533;&#65533;e&#65533;&#65533;(&#65533;i&#65533;".H&#65533;&#65533;vf&#65533;S&#65533;&#65533;&#65533;UT&#1761;k&#1799;S&#65533;k^<&#65533;nV&#65533;1&#65533;&#65533; h&#65533; &#65533;&#65533; Pe&#65533; &#65533;0cX&#65533;Xp9A&#65533;&#65533;&#65533;&#65533;qO&#65533;)y&#65533;gn($&#65533;&#65533;9H0&#65533; &#65533;Vh&#65533;&#65533;&#65533;rh&#65533;n&#32856;&#65533;&#32806;W~}&#65533;&#65533;&#65533;O&#65533;&#65533;	O&#65533;&#65533;x&#65533;P&#65533;&#65533;sr&#65533;&#305;&#65533;S&#65533;o&#65533;V&#65533;5'"&#65533;&#65533;&#65533;&#65533;=&#65533;&#65533;&#65533;&#65533;&#65533;&#65533;&#65533;&#38184;&#65533;:&#65533;&#65533;&#65533;&#65533;&#65533;&#65533;&#65533;i{@&#65533;&#65533;&#672;&#434;&#36564;&#65533;&#1131;&#65533;z &#65533;)` G&#65533;&#65533;&#65533;&#65533;k&#65533;&#65533;&#65533;k&#65533;&#65533;_\&#65533;&#65533;> &#65533;&#65533; 6&#65533;&#65533; 1&#65533;&#65533;G&#65533;}V6&#1532;&#65533;&#65533;&#65533;&#65533;&#41978;&#65533;&#65533;&#436;&#65533;I&#65533;N&#1026;&#65533;&#65533;Y&#65533;%&#65533;&#65533;<&#65533;&#65533;&#65533;&#65533;&#65533;&#65533;\&#65533;&#65533;&#65533;&#65533;8&#65533;&#65533;de&#65533;&#65533;&#65533;X&#65533;&#65533;&#660;!  P }&#65533;tZ&#65533;&#65533;M&#65533;&#65533;T&#65533;&#65533;&#65533;&#65533;&#65533;&#65533;b&#65533;@	[&#65533;&#65533;O&#65533;?&#65533;&#65533;&#65533;&#65533;&#65533;8 &#65533;v&#65533;G&#65533;79 R "&#515;}'&#65533;	  &#65533;&#65533;&#65533;&#65533;&#65533;&#65533;&#65533;&#65533;&#65533;s&#65533;n&#65533;&#65533;HX&#65533;&#65533;&#65533;&#60456;n&#1686;&#897;&#65533;&#65533;&#65533;9&#65533;=&#65533;/3&#65533; &#65533;p&#65533;&#65533;X&#65533;C&#65533;-&#65533;x&#65533; &#65533;p5.Z'@&#65533;e&#65533;&#65533;+&#65533;&#65533;&#65533;$+0Q&#65533;&#65533;i&#1032;&#65533;xc&#65533;&#640;&#65533;&#65533;&#65533;&#39701;&#65533;SH &#65533;!&#65533;`E&#65533;&#65533;&#65533;U&#65533;[[&#65533;X&#65533;&#25872;&#65533;h&#65533;&#65533;&#65533;T&#65533;&#1025;&#65533;&#65533;&#65533;o&#65533;&#65533;&#65533;XLHP$&#65533;&#65533;7&#65533;&#65533;%S&#65533;t&#65533;X&#65533;g&#65533;gS:&#1541;&#65533;O&#65533;{&#65533;'&#65533;"-&#65533;U&#1634;=&#65533;&#65533;&#65533;O&#65533;&#65533;g|&#447;&#65533;&#65533;?
&#295;&#65533;G&#65533;P&#65533;&#65533;&#65533;&#65533;&#65533;YTc&#65533;gh!x? &#65533;L&#65533;F&#65533;&#65533;7}&#65533;qs&#65533;&#516;&#65533;u&#65533;&#65533;&#65533; ca&#65533;&#65533; &#65533;}&#65533;&#65533;&#65533;"&#65533;&#65533;[&#65533;&#65533;&#65533;S8&#65533;&#65533;%X:
}&#65533;P&#65533;&#65533; \.&#65533;h&#65533;7x&#65533;&#65533;&#65533;&#65533;&#65533;&#65533;&#65533;9M&#65533;&#65533;=S&#65533;&#65533;&#65533;&#65533; &#65533; &#65533; &#65533;&#65533;&#65533;8&#65533;&#1279;&#65533;H&#65533;V&#65533;fu&#65533;1kM&#65533;&#1256;&#65533;&#65533;&#65533;&#65533;&#65533;&#65533;&&#65533;&#65533;&#65533;o`&#65533;&#65533;5&#65533;bp!KR&#65533;c&#65533;s&#65533;&#65533;&#65533;&#511;&#65533;&#65533;&#65533;&#65533;!&#65533;&#65533;(&#65533;R&#65533;iQ&#65533;A&#1089;&#65533;&#65533;&#65533;ceI&#65533;&#718;(&#65533; C1&#856;&#65533;<H&#65533;L&#65533;&#65533;A&#65533;&#65533;i1D&#65533;&#65533;&#65533;&#65533;&#65533;T&#65533;&#65533;&#65533;&#65533;&#65533;q&#65533;&#65533;4&#65533;&#65533;&#65533;&#65533;DZ &#65533;&#65533;&#65533;_&#1132;&#65533;&#65533;&#65533;&#65533;~&#65533;&#65533;&#65533;&#65533;u&#65533;&#65533;A&#65533;&#65533;&#65533;8l&#1583;|&#65533;M&#65533;&#65533;&#2024;ZG8 y&#65533;&#65533;
$I&#65533;&#65533;O&#65533;-&#65533;%J&#65533;O&#65533;@&#65533;&#65533;&#65533;'&#65533;&#65533;&#65533;I&#65533; a&#65533;G&#65533;&#65533;&#65533;&#65533;X&#65533;t&#65533;&#65533;&#65533;0&#1558;&#65533;&#65533;&#65533;}G8&#65533;&#65533;&#955;~&#65533;i&#716;St%&#65533;&#65533;&#1590;./&#65533;&#65533;&#65533;Qz&#65533;DI&#65533;6('2^(&#65533;&#65533;3&#65533;&#65533;&#65533;B q&#65533;&#65533;&#65533;&#65533;PC8&#65533;	$&#65533;D&#65533;&#65533;'1p&#65533;&#65533;'B(b&#65533;f	a,&#65533;pcLm&#65533;D&#65533;&#65533;&#65533;&#65533;&#65533;F&#65533;&#65533;@W<&#65533;&#65533;&#65533;$D"(8&#65533;bf&#65533;J&#65533;&#65533;&#65533;h&#65533;?&#65533;&#65533;&#65533;&#65533;&#65533;S&#65533;&#65533;&#516;&#65533;@&#65533;yr&#65533;(&#65533;&#65533;&#65533;K2&#1636;&#65533;OB&#65533;&#65533;SRY&#65533;&#65533;Vf&#65533;&#65533;?&#65533;&#65533;F&#65533;_jY&#65533;&#65533;"\i&#65533;&#65533;>&#65533;9W&#65533;&#65533;9&#65533;aT&#65533;&#65533; &#65533;&#65533;&#65533;&#65533;&#65533; e&#65533;&#65533;U*&#65533;J7&#65533;&#65533;A2&#1446;h&#65533;&#65533;j&#65533;&#65533;(&#65533;@Y\&#65533;$&#65533;&#65533;&#65533;@&#65533;0&#65533;&#65533;~&#65533;!&#65533;1&#65533;&#65533;&#65533;&#65533;B,&#65533;#&#65533;@6eZ&#65533;&#65533;&#65533;.)H#&#65533;&#65533;&#65533;#r&#65533;?&#65533;&#65533;A&#65533;&#65533;A %&#65533;&#65533;?&#65533;&#65533;4m2P=&#65533;CLp&#65533;lR
BQ&#65533;&#65533;A1&#65533;&#65533;'&#65533;&#65533;&#65533;4'&#65533;@&#65533;&#65533;K&#65533;&#65533;	C&#65533;&#65533;;>&#65533;p&#65533;8` $&#65533;&#65533;&#65533;&#65533;0&#65533;h&#65533;&#65533;&#65533;&#65533;&#65533;	&#65533;&#65533;&#65533;&#65533;&#65533;D&#65533;&#65533;&#44945;&#65533;U&#65533;)&#65533;&#65533;W&#65533;&#65533;a&#65533;&#748;&#65533;B&#65533;&#65533;&#65533;&#65533;4&#65533;&#65533;&#65533;&#65533;&#1093;&#65533;&#65533;uWz&#65533;u&#65533;^&#65533;p&#65533;&#65533;&#65533;]Q&#65533;&#65533;W&#65533;&#65533;&#65533;\v&#65533;~&#65533;&#65533;&#65533;&#65533;&#769;&#65533;?&#65533;l&#65533;G"&#65533;&#1792;CQ2&#65533;@&#65533;&#65533;!@D&#65533;&#790;&#65533;x&#65533;&#65533;&#65533;&#65533;&#65533;&#65533;{&#65533;&#65533; &#65533;&#65533;`&#65533;+&#65533;^yD&#65533;\`[0&#65533;&#65533;&#65533;&#65533;?/,&#65533;m&#65533;&#65533;&#65533;x&#65533; &#65533;
&#65533;&#65533;'&#65533;?&#65533;&#65533;k&#65533;mg&#831;&#65533;&#1888;&#65533;C&#65533;`	8&#65533;2&#65533;8 &#65533;&#65533;&#65533;&#834;&#65533;4&#65533;&#65533;("&#65533;&#65533;&#65533;&#65533;T&#65533;^&#65533;&#65533;/&#65533;Ry#E(@&#13017;&#65533;&#65533;&#65533;~&#65533;Q&#65533;&#65533;T&#65533;&#65533;&#65533;R&#65533;Sz&#65533;&#65533;k/&#65533;&#65533;&#65533;w&#65533;(&#65533;&#322;&#65533;;&#65533;`&#1985;2&#65533;&#65533;@O&#65533;6&#65533;@&#65533;&#65533;&#65533;&#65533;&#65533;&#65533;&#2047;&#65533;Lz)L]`s &#65533;&#65533; "	\&#65533;&#65533;@2&#65533; &#65533;@&#65533;/j&#65533;&#65533;yd _&#65533;&#65533;&#65533;&#65533;7&#65533;&#65533; S&#65533;&#65533;&#65533;&#65533;s@L$U\&#65533;&#65533;@Vh&#65533;P&#65533;&#65533;S&#65533;&#65533;a &#1073;&#65533;&#65533;&#65533; 1&#65533;k!C&#65533;aN&#65533;&#65533;&#65533;h&#65533;2b&#762;&#65533; "&#65533;2&#65533;WP&#65533;&#65533;@&#65533;&#65533;&#65533;&&#65533;C&#65533;&#65533;+&#65533;&#65533;&#65533;&#65533;c &#65533;&#65533;&#65533;8&#65533;!&#65533;e&#65533;&&#65533;&#65533;
d &#65533;;&#65533;`&#65533;a$B  &#65533;&#536;&#65533;Fx&#65533; &#65533;&#65533;P&#65533;l;&#65533;a;&#65533;&#65533;&#65533;&#65533;&#65533;N&#65533;.S&#65533;&#65533;q&#65533;&#65533;&#452;D1&#65533;p&#65533;&#65533;x&#65533;[&#65533;H,&#65533;+E&#65533;G$&#65533;&#65533;&#65533;<&#65533;&#65533;x&#65533;Z&#65533;&#65533;&#65533; f0&#65533;&#65533;@&#65533;P&#65533;n&#65533;&#65533;]&#65533;]h&#65533;_&#65533;&#65533;s&#65533;&#65533;r&#65533;   x&#65533;!&#65533;&#65533;@3&#65533;:B*&#65533;(&#65533;&#65533;_f`EF  ` &#65533;&#65533;k0 &#65533;&#65533;&#65533;&#65533; &#65533;X&#65533;W&#65533;&#65533;&#65533;@H@$l&#65533;&#65533;&#65533;&#65533;&#65533;k &#65533;&#65533;&#65533;r&#65533;-&#65533;&#65533;&#65533;&#65533;?&#65533;S&#65533;&#65533;D&#65533;&#65533;&#65533;&#65533;&#65533;B&#65533;&#65533;&#65533;&#65533;#&#65533;1&#1107;i&#65533;&#65533;=1&#65533;	F&#65533;Z|&#65533;&#65533;&#65533;&#65533;&#65533;(&#65533;|&#65533;&#65533;&#65533;PIZ&#65533;
gT&#65533;1x&#65533;	N &#65533;&#65533;&#65533;i#&#1792;&#65533;&#65533;g
&#65533;u&#65533;&#65533;&#65533;A&#65533;&#65533;1 ?&#65533;&#1869;2##EHF&#65533;@&#65533;d&#296;&#65533;&#65533;2&#65533;&#65533;U2&#65533;&#65533;<&#65533;6&#65533;!M|P&#65533;!cp&#65533;5)&#65533;&#65533;s&#65533;8&#65533; t&#65533;NF&#65533;+]&#65533;j&#1531;&#65533;+&#65533;&#65533;
>&#65533;&#1153;$&#65533;H&#65533;&#65533;y^&#65533;K[R&#65533;&#65533;Q&#65533;&&#65533;P&#65533;0`&#65533;v&#65533;F&#65533;G-&#65533;&#1473;D!&#65533;&#65533;&#65533;&#65533;&#65533;&#65533;Eb&#65533;&#65533;X&#65533;b"G&#65533;d&#65533;&#65533;&#65533;&#65533;@Wh&#65533;-&#65533;&#65533;6XE&#65533;&#65533;&#65533;&#65533;pv&#65533;&#65533;A&#65533;@
&#65533;A4&#65533;R:&#65533;&#65533;2&#65533;&#65533;&#65533;L&#65533;&#65533;&#65533;`)&#65533;&#65533;%ACp&#65533;bic&#65533;&#65533;)&#65533;&&#65533;&#65533;&#65533;l&#65533;&#65533;&#65533;&#65533;&#65533;D&#65533;$)Ai&#65533;&#65533;q&#65533;&#65533;&#65533;&#65533;&#65533;&#65533;&#65533;b&#65533;pN&#65533;5&#65533;0&#65533;z&#65533;C&#65533;&#65533;&#65533;@&#65533;6&#65533;&#65533;@?;&#65533;\&#65533;&#801;%.5\ 'd&#65533;	N&#65533;0d&#65533;&#65533;&#65533;G6RCVtF&#65533;&#65533;&#65533;&#65533;`&#65533;&#65533;>&#65533;&#65533;p&#65533;`&#65533;pm"w&#65533;&#65533;&#65533;&#65533;&#65533;[yd&#65533;G&#65533;< [ AamS&#65533;&#65533;n&#65533;&#65533;&#65533;&#65533;mB&#65533;&#1031;&#65533;&#65533;&#65533;&#65533;&#65533;ql)&#65533;q&#65533;?&#65533;7&#65533;m&#65533;&#65533;6&#65533;ch-0p&#65533;&#65533;&#65533;#5+&#132;+&#65533;&#65533;S&#65533;&#65533;&#65533;i&#65533;&#65533;&#65533;^,E&#65533;&#65533;4tP;p0n &#65533;&#65533;v&#65533;&#65533;t&#65533;V&#65533;&#65533;&#65533;&#65533;y7&#65533;H4UF{&#65533;&#65533;&#65533;@&#65533;&#65533; PP&#65533;&#65533;&#65533;&#65533;&#65533;>&#65533;#Y&#65533;&#65533;M&#65533;A-&&#65533;#\&#65533;9p&#65533;VU&#65533;&#65533;&#65533;&#65533;*&#65533;-&#65533;&#65533;m&#65533;j&#65533;&#65533;&#65533;p&#65533;&#65533;&#65533;&#65533;&#65533;TB T&#65533;g'&#65533;&#65533;&#1345;&#65533;&#183;&#65533;&#4605;&#65533;&#65533;N&#65533;?" sG&#65533;&#65533;&#65533;P&#65533;m&#65533;r%&#65533;W&#65533;&#65533;&#65533;?&#65533;Q&#65533;z&#65533;&#65533;&#65533;&#65533;&#65533;>&#65533;&#65533;&#64436;&#65533;&#65533;M
&#65533;&#65533;h&#65533;!;GDl&#944;&#65533;&#65533;&#65533;;&#65533;&#65533;I"&#65533;&#65533;X&#65533;&#65533;R&#65533;&#65533;&#65533;e&#65533;&#65533;&#65533;&#65533;q&#65533; &#65533;7+&#65533; &#65533;&#65533;L&#65533;&#65533;&#65533;&#65533;&#65533;&#65533;&#65533;&#65533;&#65533;
&#65533;q&#65533;&#65533;&#65533;&#65533;&#65533;a&#65533;&#65533;@&#1720;1&#65533;:hM&#65533;&#65533;^&#65533;3Gl"&#65533;_&#65533;7&#1760;&#65533;&#65533;%7&#65533;!&#65533;&#65533;m&#65533;	4I&#65533; ~(&#65533;&#65533;@&#65533;&#65533;&#65533;!.&#65533;&#65533;&#65533;@&#65533;W&#65533;&#65533;,&#65533;.&#264;p2&#65533;V&#65533;&#65533;M%&#65533;&#65533;&#65533;A4lw?&#65533;&#65533;&#65533;|&#65533;&#65533;&#65533;&#65533;_&#65533;&#65533;Ml &#65533;&#65533;&#65533;&#65533;XNJ&#65533;&#65533;&#65533;\&#345;&#65533;|J&#65533;a&#837;&#65533;%&#65533;&#65533;&#65533;&#65533;&#65533;&#65533;&#65533;&#65533;_`Gs&#65533;&#65533;bC&#65533;&#65533;&#65533;[

8&#65533;k%%`p\^&#65533;&#65533;RD7&#65533;&#65533;H(h&#65533;&#1578;e&#65533;\ d_&#65533;&#65533;&#65533;&#65533;&#65533;1n&#65533;(&#65533;&#65533;C&#65533;m&#65533; =&#65533;&#65533;({&#65533;1&#65533;&#65533;Gq] ]&#65533;&#65533;&#65533;&#65533;<&#65533;y&#65533;s&#65533;&#65533;`z&#65533;&#65533;o&#65533;&#65533;R
v&#65533;&#65533;f&#65533;&#65533;At&#65533;&#387;vp@&#65533;&#65533;G&#65533;C&#65533;&#1032;&#65533;A&#65533;u&#65533;&#65533;&#65533;&#65533;&#65533;H&#65533;-Jb&#65533;~0&#65533;~&#65533;&#65533;&#65533;Jo&#65533;F&#65533;&#65533;P&#65533;&#405;&#65533;?&#65533;&#65533;rI&#65533;	&#65533;`

0< 0&#1286;&#65533;9&#65533;&#1051;&#65533;&#65533;?&#65533;&#65533;@ :&#65533;;&#65533; }	G&#65533;&#65533;Mn&#65533;^`7&#65533;&#65533;Al[p&#65533;pBG&#65533;&#1230;&#65533;&#65533;N&#65533; /l&#65533;?X&#65533;!am&#65533;&#65533;*&#65533;|$BpG&#65533;9&#65533;MtE&#65533;&#65533;,&#65533;dB&#65533;a&#1167;&#65533;D&#65533;&#65533;?&#533;A&#65533;\&#65533;aW&#65533;\&#65533;&#65533; &#65533;?&#65533;p&#65533;&#65533;X&#65533;&#65533;![&#65533;&#65533;\&#65533;&#65533;&#1825;p&#65533;&#65533;&#65533;&#65533;&#65533;
&#65533;&#65533;&#65533;9&#65533;i&#65533;VA[Wx&#65533;&#65533;&#65533;VY&#65533;s&#65533;&#65533; &#65533;&#65533;?&#65533;&#65533; &#65533;&#65533;&#65533;+&#65533;gu&#65533;%p&#65533;&#65533;-sY&#65533;p&#65533;&#65533; &#65533;&#65533;P G&#65533;&#65533;&#65533;	&#65533;@&#65533;&#65533;&#65533;&#65533;-L$B&#65533;!&#65533;&#65533;p `&#65533;&#65533;a&#65533;'d&#65533;9a &#65533;B&#65533;&#65533;&#65533;&#65533;.&#65533;6&#65533;cp&#65533;&#65533;&#65533;&#65533; &#65533;&#65533;&#65533;I8 &#12609;&#65533;&#65533;!&#65533;&#65533;!h&#65533;&&#65533;@?&#1152;w&#65533;&#65533;2&#65533;C*	&#65533;=&#65533;#@&#65533;&&#65533;[	0$C&#65533;>&#65533;C&#65533; *P$E&#65533; &#65533;)$C&&#65533;FZ&#65533;FRd#&#65533;@	&#65533;&#65533;&#65533;d&#65533;E *&#65533;@&#65533;&#65533;&#65533;*&#65533;&#65533;&#65533;&#65533;1&#65533;&#65533;*0&#65533;
\&#65533;&#46656;&#65533; TB9&#65533; &#65533;&#65533;",&#65533;A 0&#65533;5%&#65533;&#65533;&#65533;	dD&#65533;YH&#65533;&#65533;<(Bg&#65533;&#65533;@D3\&#65533;&#65533;O&#65533;&#65533;p&#65533;&#65533;,O&#65533;XGtD4@&&#65533;&#65533;&#65533;@&#65533;&#65533;t&#65533;&#65533;&#65533;&#65533;&#65533;&#65533;=&#1304;&#65533;&#65533;x&#65533;&#65533;LF!2X&#65533;&#65533;&#65533;&#65533;,l&#65533;}(&#65533;!&#65533;8&#65533;YB&#65533;Y&#65533;&#65533;A (@*&#65533;;h&#65533;&#65533;&#65533;&#65533;&#65533;@&#16803;Y&#65533;R&#65533;p &#65533;&#65533;&#65533;&#262;R&#65533;~@&#65533;&#65533;&#65533;v&#65533;T&#65533;&#65533;W&#65533;&#65533;]&#65533;&#65533;d&#65533;&#65533;C&#65533;&#65533;TNuOH		Zq&#65533;o^	<&#65533;Chbr*'&#65533;}&#65533;B&#65533;+lAs&#65533;CT4&#65533;mtB'&#65533;Qg *&#65533;,_m&#65533;&#65533;&#65533;gx&#65533;&#65533;wv&#363;&#65533;&#65533;g&#65533;a&#65533;lH&#65533;&#65533;(&#65533;@&#65533;&#65533;G<N&#65533;Nm&#276;&#65533;W2I&#65533;&#65533;&#65533;&#65533;%.&#65533;H&#65533;&#65533;	&#65533;&#65533;&#65533;&#65533;&#65533;&#65533;&#65533;A!&#65533;#&#65533;C vE&#65533;u^&#65533;&#65533;(&#65533;&#65533;&#65533;JH&#65533;&#65533;-D&#65533;&#65533;&#65533;r&#65533;'&#65533;'&#65533;&#65533;&#65533;&#65533;A@&#65533;)&#65533;-&#65533;hE>&#309;&#65533;AC&#65533;"G&#65533;&#720;&#65533;&#65533;L&#65533;&#65533;&#65533;?&#65533;&#65533;&#65533;&#65533;&#65533;&#65533;&#65533;&#65533;DG	&#65533;&#65533;&#65533;&#65533;t&#65533;&#65533;&#65533;@D&#65533;#&#65533;?&#65533;d&#65533;3&#65533;&#65533; &#65533;&#65533;&#65533;&#65533;&#65533;&#65533;&#65533;&#65533;x&#65533;?&#65533;@9&#65533;B9&#65533;&#65533;/&#65533;&#65533;?&#65533;&#65533;:x&#65533;&#65533;&#65533;&#65533;)&#65533;&#65533;&#65533;&#65533;&#65533;&#65533;:&#65533;&#65533;)=&#65533;:&#65533;8&#65533;&#65533;&#65533;&#65533;<*&#65533;&#65533;&#65533;&#65533;&#65533;8Tj&#65533;&#65533;&#65533;X&#65533;@&#65533;C&#65533;
&#65533;8L*&#65533;V&#65533;&#65533;&#65533;&#43350;j&#65533;^&#65533;@h&#65533;&#65533;v&#65533;8&#65533;&#65533;&#65533;dP*%4&#65533;&#65533;p&#65533;B&#65533;&#65533;@&#65533;&#65533;&#65533;%&#65533;?D&#65533;?T&#65533;&#65533;F&#65533;,D&#65533;&#65533;Ut>&#65533;&#65533;&#65533;&#65533;&#65533;&#65533;wl&#65533;&#65533;\&#65533;&#65533;&#65533;z E4 &#65533;&#65533;&#65533;&#65533;&#65533;].&#65533;j*C't&#65533;!&#65533;&#65533;&#65533;)B&#65533;*&#65533;&#65533;!&#65533; A*&#65533; &&#65533;``&#65533;?&#65533;SR@-&#65533;G&#65533;aIX&I(&#65533;&#65533;&#65533;&#65533;&#65533;S&#65533;&#65533;8&#451;8&#65533;&#65533;4&#65533;f\`&#65533;d&#65533;f im&#65533;1	&#65533;&#65533;GD&#65533;B&#65533;^sD&#65533;&#65533;h&#522;,]&#65533;s&#65533;l&#65533;&#65533;&#4029;&#65533;&&#65533; 0&#65533;&#65533;m&#65533;&#65533;&&#65533;,'&#65533;lW&#65533;&#65533;@&#65533;Ad&#65533;@ NW&#65533;&#65533;@&#65533;&#65533;&#65533;,&#65533;p&#65533;&#65533;p&#65533; z&#65533;&#65533;@&#65533;&#65533;m&#65533;B#&#65533;&#65533;&#65533;&#65533;6B4*X&#65533;&#65533;j&#65533;@td&#1482;m&#65533;&#65533;v&#65533;nd	hM&#65533;&#65533;&#65533;&#65533;&#65533;&#1789;&#65533;*&#65533;m&#1698;B&#1814;@&#65533;[&#65533;-	&#65533;&#65533;&#65533;&#923;&&#65533;s&#65533;A&#65533;&#65533;&#65533; %:@&#65533;U&#65533;?&#65533;&#65533;?&#65533;&#65533;&#65533;&#65533;&#1393;&#65533;&#65533;?&#65533;(&#65533;&#65533;(&#65533;mX&#65533;&#65533;2	5X
G<&#65533;B&#65533;@&#65533;&#65533;&#65533;4&#1488;&#65533;&#65533;&#65533;<&#65533;L&#65533;|&#65533;F, &#65533;&#65533;? &#65533;%&#65533; &#65533;	 7%&#65533;&#65533;&#65533;&#65533;&#65533;&#65533;&#1193;&#65533;&#65533;&#65533;.&#65533;&#65533;&#65533;&#65533;&#65533;&#227;"&#65533;*&*&#65533;*&#65533;&#65533;&#65533;&#65533;&#65533;&#65533;&#65533;&#65533;&#65533;&#65533;&#65533;&#65533;&#65533;Z&#65533;&#65533;&#65533;jml*&#65533;&#917;&#65533;voWp&#65533;&#65533;v*=&#65533;&#65533;?&#49182;&#65533; &#65533;&#65533;
&#65533;&#65533;1^&#65533;&#65533; &#65533;=&#65533;&#1350;&#65533;	a-&#65533;&#65533;)&#65533;?&#65533;P&#65533;&#65533;&#65533;s@&#65533;&#65533;)|&#65533;&#65533;&#65533;#H&#65533;l`&#65533;6&#65533;&#65533;Gz&#65533;Cq&#65533;^&#65533; {&#65533;|&#65533;&#65533;&#65533;&#65533;|&#65533;&#65533;&#65533;&#65533;&#65533;&#65533;&#65533;X&#65533;(&#65533;&#65533; &#65533;&#65533;&#65533;&#65533;&#65533;T&#65533;&#65533;&#65533;A+&#514; &#65533;p(&#65533;10&#65533;&#65533;&#65533;&#65533;,&#65533;#1&#65533;5&#65533;@&#65533; &#65533;&#65533;l|&#65533;T&#65533;&#65533;;(&#65533;&#65533;&#65533;?xC>(&#65533;&#65533;&#166;&#532;&#65533;JX&#65533;
z&#65533;	i&#1282;1(&#65533;&#65533;@&#65533;1<@&#65533;![mWv&#65533;`G[&#1417;\&#65533;&#65533;&#65533;?&#65533;&#65533;Bp&#1213;9&#65533;&#65533;&#65533;&#65533;Z&#65533;&#65533;&#65533;C&#65533;F.r>&#65533;&#65533;-&#65533;.&#65533;5&#65533;&#65533;&#1482; &#65533;jJV-*&#65533;$%7&#65533;%[&#65533;@T@&#65533;&#65533;&#65533;&#65533;&#65533;,`&#65533;F&#65533;I6r@&#65533;&#65533;Ym&#65533;j&#65533;h&#65533;%&#1238;U&#65533;X&#65533;%&#65533;C.s--&#65533;mm&#65533;&#65533;B&#65533;&#65533;&#65533;3$21&#65533;?&#65533;->&#65533;m3&#65533;`&#65533;.Dv&#65533;&#65533;&#65533;&#65533;sx&#65533;M|&#65533;p8&#65533;&#65533;@&#65533;!&#65533;&#65533;'6.&#65533;U&#65533;`kI&#65533;k&#65533;&#1740;&#65533;&#65533;;#&#65533;,tEoA&#65533;b-&#65533;&#65533;@&#65533;Yc@&#65533;u&#65533;-&#65533;l&#65533;4&#65533;2&#65533;&#65533;OX&#65533;*W&#65533;c:&#65533;M&#65533;+&#769;3&#65533;I&#65533;&#65533;QCOr4O&#65533;&#65533;G&#65533;&#65533;Gs&#65533;&#65533;&#1664;/x&#65533;I&#65533;&#65533;&#65533;&#65533;&#65533;G&#65533;i&#65533;N/&#65533;&#65533;&#65533;J&#65533;&#65533;$oM&#65533;tK&#65533;&#65533;I&#65533;&#65533;M&#65533;|&#65533;L&#65533;i&#65533;&#1204;J&#65533;dO&#65533;I&#65533;)&#65533;
&#65533;7%|&#65533;-5&#65533;&#65533;7C0&#65533;9&#65533;&#65533;&#65533;5&#65533;(&#65533;W&#65533;&#65533;&#65533;&#65533;30&#65533;9tu&#65533;&#65533;&#65533;*<&#65533;&#65533;&#65533;&#65533;&#65533;(&#65533;&#65533;&#65533;-&#65533;4`&#65533;K&#65533;&#65533;&#65533;Ws&#65533;&#30141;s\^&#65533;&#65533;W&#65533;&#65533;&#65533;m<T&#65533;X&#65533;1Pw&#65533;&#65533;4&#513;eG&#65533;H1&#65533;&#65533;&#65533;&#65533;Q&#65533;&#65533;&#65533;&#65533;N&#65533;&#65533;5jFT(
0&#65533;1&#65533;9&#65533;&#65533;k&#65533;&#65533; `&#65533;
&#65533;&#65533;B/&#65533;&#65533;\&#65533;A&#65533;&#65533;`G&#65533;>&#258;Q&#65533;C-&#1026;7\1< &#65533;&#65533;&#65533;&#65533;S!&#65533;I&#65533;&#65533;u&#65533;&#65533;tw&#65533;&#65533;n&#51960;&#65533;&#65533;B$&#65533;&#1542;YBI;&#65533;&#610;&#65533;zk"&#65533;&#65533;(&#65533;%&#65533;&#65533;?D&#65533;A$&#65533;4&#65533;mm&#65533;`1&#65533;$&#1350;&#65533;Ahm%gm&#65533;2&#65533;O&#65533;&#1734;G&#65533;&#65533;x&#65533;&#65533;&#65533;&#65533;&#65533;&#65533;&#65533;6&#65533;&#65533;)wEn&#65533;&#850;d&#65533;Al-&#1378;&#65533;Ff&#65533;&#1426;mmt&#65533;s&#58536;&#65533;&#65533;-*&#65533;-&#65533;&#65533;8}&#248;p($&#65533;&#65533;&#65533;E&#65533; &#65533;&#65533;&#65533;m&#65533;A~&#65533;!&#65533;&#65533;sX&#65533;<J&#65533;z7&#65533;&#65533;3{&#65533;&#65533;&#65533;x&#65533;&#65533;B&#65533;&#65533;&#65533;l	&#65533;ku&#329;&#65533;F=&#65533; &#65533;&#65533;?L&#65533;&#65533;B&#65533;&#65533;x&#65533;3&#65533;hF&#65533;&#65533;&#65533;1&#258;|LP&#518;`&#65533;&#65533;&#65533;`&#65533;L&#65533;+s@J&#65533;&#65533;&#65533;.E&#65533;9E&#65533;XJ&#65533;&#65533;	&#65533;A&#65533;&#65533;A&#65533;&#65533;&#65533;h&#65533;&#285;&#65533;DE&#65533;&#65533;D&#65533;&#65533;&#65533;&#65533;&#65533;&#65533; &#65533;&#65533;&#65533;&#65533;	,&#65533;4&#65533; &#65533;X&#65533;&#65533;&#65533;&#65533;?S\w&#65533;&#65533;:(#&#65533;;&#65533;y&#65533;&#65533;&#65533;&#65533;D&#65533;&#65533;&#65533;3AS\A&#65533;&#65533;&#65533;&#65533;&#65533;&#65533;&#65533;&#65533;&#65533;Y&#65533;(&#65533;"&#65533;&#65533;&#65533;( &#65533;&#65533;&#65533;L&#65533;7O&#65533;D&#65533;/* G&#65533;&#65533;&#65533;&#1146;&#65533;^i&#65533;&#65533;|em&#65533;&#65533;A&#65533;&#65533;&#65533;6&#65533;,&#65533;?&#65533;%&#65533;&#65533;&#1682;&#65533;&#65533;u\&#65533;&#65533;&#65533;RQ&#65533;&#65533;&#65533;e0&#65533;&#65533;&#27673;&#65533;&#65533;&#65533;&#65533;&#189;&#933;1h_&#65533;x&#65533;
[&#65533;	A&#65533;&#65533;&#65533;2@0(CTAy&#65533;&#65533;&#65533;B&#65533;&#65533;&#65533;P&#224;/&#65533;	P&#65533;2^B4&#65533;(&#65533;Ii&#65533;&#65533;x&#65533;f&#65533;&#65533;&#834;&#65533;&#65533;&#65533;&#65533;KX&#65533;C>&#65533;(,-&#65533;r>tt&#1387;&#65533;&#65533;AtZ&#65533;\&#65533;&#65533;&#65533;&#65533;&#65533;?8&#65533;&#65533;F&#65533;&#65533;.&#65533;(l&#65533;2y&#1259;`&#65533;&#65533;@&#65533;3!&#65533;wW&#65533;&#65533;&#65533;&#65533;&#65533;*&#65533;8&#65533;&#65533;%w&#65533;8&#65533;&#65533;&#1430;m&#65533;[&#65533;&#65533;?PB!&#65533;XG&#65533;&#65533;#</&#65533;,&#65533;&#65533;Bst&#65533;' &#65533;h&#1634;B&#65533;/&#65533;&#65533;&#65533;&#65533;xm|&#65533;&#65533;'A&#65533;D1S&#65533;#+>&#65533;:~&#65533;C&#65533;&#65533;+&#65533;&#65533;l2&#1016;&#65533;&#65533;  &#65533;&#65533;&#65533;c&#65533;s&#65533;$6&#65533;&#65533;&#65533;&#65533;:&#65533;&#65533;&#65533;@&#65533;&#65533;&#65533;s&#65533;&#65533;[&#65533;&#65533;&#1747;l&#65533;=}NC&#65533;X&#65533;<&#65533; l@&#65533;&#65533;4d&#65533;&#65533;&#65533;FF&#65533;m&#65533; &#65533;OJ&#65533;IPM&#65533;t#G&#65533;F&#65533;&#65533;&#65533;&#65533;&#65533;&#65533;r&#65533;&#65533;&#65533;z&#65533;,&#65533;&#65533;mD7J?&#65533;&#65533;C_&#65533;5&#65533;I&#65533;\c&#65533;H&#65533;L7&#65533;&#65533;&#65533;G&#65533;v&#65533;F&#65533;&#65533;MW&#65533; &#65533;&#65533;&#65533;&#65533;&#65533;&#65533;?@&#65533;{&#65533;CFA&#65533;x$&#65533;A&#65533;B&#65533;:t&#65533;6&#65533;&#65533;	&#65533;N&#65533;&#65533;&#65533;&#65533;&#65533;&#65533;&#65533;iMQ$1&#65533;C&#65533;i(PXA&#65533;&#65533;&#65533;&#65533;8y&#65533;E&#65533;&#65533;(&#65533;&#65533;&#65533;K;&#65533;E&#65533;/&#65533;b	^&#65533;C&#65533;&#65533;&#65533;K7>4f&#65533;&#1236;jS7|&#65533;&#65533;&#65533;U&#65533;KA&#65533;&#65533;&#65533;1&#1553;&#65533;/OQ=q&#65533;&#65533;49nM&#65533; 1V#&#65533;&#65533;$xl&#65533;&%2dvP|4f&#65533;&#65533;?<&#65533;&#65533;zalc&#65533;&#65533;b	2D&#65533;&#65533;
&#65533;&#65533;&#65533;,N&#65533;$8x&#65533;P`&#65533;,F&#65533;&#65533;'&#65533;Q&#65533;&#1313;&#65533;&#65533;&#65533;&#65533;5w
Vi'&#65533;g&#65533;&#65533;&#65533;!&#211;Eby&#65533;&#65533;O&#65533;&#65533;&#65533;&#65533;c&#65533;)&#65533;&#65533;&#1408;u&#65533;wC&#65533;&#65533;(&#65533;cG&#65533;F&#65533;b&#65533;&#65533;Gdw!&#65533;=&#1160;&#10217;2&#65533;&#65533;M&#65533;@&#65533;&#65533;&#65533;&#65533;^
&#65533;#&#65533;h&#65533;LP&#65533;l&#65533;&#65533;!&#65533;P&#65533;	l&#65533;&#65533;$J`*&#228;6&#65533;(&#65533;>&#65533;&#65533;F&#65533;&#65533;J&#65533;&#65533;&#65533;F&#65533;`&#65533;&#343;FDET(iDF&#65533;&#65533;i'&&#65533;&#65533;&#151;&#65533;&#65533;pD`&#65533;&#65533;[l&#65533;0&#343;>L'C1&#65533;'G&#65533;&#65533;&#65533;K&#65533;&#65533;-&#65533;&#65533;&#65533;&5&#65533;0J3&#1316;&#65533;&#65533;&#65533;)MQ&#65533;&#65533;h&#65533;3&#65533;&#65533;&#65533;D&#65533;0&#65533;&#65533;S&#65533;
&#65533;&#65533;&#65533;&#65533;&#65533;&#65533;%&#65533;"&#65533;&#65533;CM&#65533;&#65533;2VA&#65533;2"(CG&#65533;&#65533;&#65533;A*4&#65533;&#65533;"D&#65533;&#65533;x&#65533;&#65533;=&#65533;&#65533;&#65533;&#65533;@ 5&#65533;!&#65533;&#65533;q&#65533;&#65533;&#65533;&#65533;&#65533;&#65533;HpI&#65533;&#65533;H&#65533;`&#65533;&#65533;l&#65533;&#485;&#65533;&#65533;M&#65533;S&#50339;&#65533;&#65533;&#65533;&#65533;&#65533;&#65533;&#65533;&#65533;x0F&#65533;:A&#65533;&#65533;>&#65533;&#65533;G&#65533;p&#65533;&#590;c&#65533; &#65533;&#1418;%&#65533;&#65533;&#65533;&#65533;&#65533;&#65533;&#65533;&#484;&#65533;&#65533;	&#65533;h&#65533;B&#65533;&#65533;&#65533;0&#65533;&#65533;7Y&#65533;Xb&#65533;/&#65533; &#65533;&#65533;~wM&#65533;&#65533;&#65533;]ij&#65533;&#65533;`&#65533;&#65533;&#65533;&#65533;&#65533;\&#65533;m&#65533;&#1510;p&#552;.&#65533;&#65533;C&#65533;*&#65533;IKBy&#65533;&#65533;&#65533;l &#65533;J&#65533;JvCy&#65533;&#65533;&#65533;&#65533;r&#65533;&#65533;bh&#65533;&#65533;G&#65533;:/c4&#65533;+&#65533;d&#65533;&#65533;$d&#65533;&#65533;9x&#65533;&#65533;Z3&#65533;&#65533;k&#65533;F&#65533;|8sF
,{!p&#65533;&#65533;8w0	&#342;P&#513;&#65533;FN{-&#65533;&#65533;&#65533;!&#65533;	&#65533;&#65533;(&#65533;q5&#65533;Q&#65533;O0&#65533;D!&#65533;&#65533;Y=aN&#65533;_*&#65533;e&#65533;_~&#65533;&#65533;&#65533;
qH&#65533;+
Z&#65533;&#65533;&#65533;`&#65533;&#65533;nVP&#65533;&#65533;&#65533;&#65533;&#65533;<&#65533;&#65533;w&#65533;&#65533;&#65533;cc=&#65533;&#65533;&#65533;A#&#65533;&#65533;&#1149;&#65533;&#65533;~W&#65533;&#65533;D-&#65533;&#65533;&#65533;O>Q0x&#65533;H
K&#65533;d&#65533;=&#1808;&#65533;+&#65533;4&#65533;z&#65533;Z&#65533;&#65533;E_$&#65533;&#65533;()&#65533;&#65533;"-&#65533;'N&#65533;&#1224;&#65533;&#65533;4&#65533;@&#65533;&#65533;W&#65533;*&#1683;B&#65533;&#65533;:&#65533;$&#65533;&#65533;&#65533;M&#65533;'e&#65533;CY&#65533;&#65533;&#65533;&#65533;&#65533;e&#65533;R4A&#65533;@P&#65533;48&#65533;F&#65533;$&#65533;&#65533;&#65533;&#65533;ya&#65533;&#65533;&#65533;&#65533;&#65533;&#65533;H&#65533;p&#65533;&#65533;@(C&#65533;&#65533;&#65533;&#65533;_X&#65533;$&#65533;R&#65533;&#65533;Sf&#65533;'6D&#65533;&#65533;LICU&#65533;&#65533;b &#65533;&#65533;^&#65533;&#65533;*p&#65533;&#65533;&#512;d&#65533;Hs&#65533;&#65533;&#65533;$A>&#1169;~&#65533;&#65533;&#65533;&#65533;&#65533;)(8&#65533;6&#65533;&#65533;&#65533;&#65533;hV&#65533;U&#65533;n&#65533;Z]&#65533;)(&#65533;&#65533;
&E&#65533;L#&#65533;&#65533;&#65533;F&#1288;F=&eh|	/&#65533;&#65533;#&#65533;&#65533;&#65533;]&#65533;&#65533;&#65533;&#65533;^R0&#65533;G#*a&#65533;K&#65533;D6&#65533;&#65533;&#65533;&#65533;&#65533;"V&#65533;&#65533;	$&#65533;]\`&#65533;H
&#65533;&#65533;B2>HBn&#65533;&#750;K>|&#65533;&#65533;&#65533;&#65533;&#65533;&#65533;&#65533;&#65533;%&#65533;d&#65533;&#65533;&#65533;&#1093;.&#65533;&#65533;&#65533;x&#65533;B&#65533;&#65533;&#65533;l&#65533;h9I4&#65533;&#65533;&#65533;8jx E&#65533;p&#65533;&#65533;8&#65533;2@&#2046;6&#65533;&#65533;&#65533;a g&#65533;&#65533;v(":&#65533;&#65533;k&#65533;6F`&#65533;&#65533;C+ZAF&#65533;B&#65533;&#65533;7'&#65533;
&#65533;&#65533;&#65533;P&#65533;&#65533;:&#65533;TNq&#65533;K&#65533;&#65533;'&#65533;P&#65533;&#65533;&#65533;&#65533;&#65533;&#65533;&#65533;v&#65533;.&#65533;&#65533;&#65533;? !&#65533;u&#65533;&#65533;B&#65533;&#65533;CY&#65533;&#65533;=&#65533;H&#65533;?&#65533;&#65533;J&#65533;&#65533;H&#65533;&#65533;tG&#65533;Hj9&#65533;!&#65533;T&#65533;&#65533;%&#65533;&#65533;K&#65533;w&#65533;&#65533;P/CMM&#1046;
&#65533;%&&#65533;D &#65533;S&#65533;&#65533;&#65533;&#65533;&#65533;B&#65533;$*&#65533;?Fd#Jhxz&#65533;&#65533;&#65533;U&#65533;(&#65533;~&#65533;
&#65533;X&#65533;r,+&#65533;&#65533;&#65533;(X&#65533;&#18734;&#65533;&#65533;JN&#65533;&#1170;&#65533;&#65533;&#65533;$&#65533;&#65533;{*&#65533;&#65533;&#65533;&#65533;&#65533;.5BtlR&#1828;&#65533;65&#65533;"&#65533;&#65533;Q&#65533;&#65533;&#65533;?,&#65533;&#65533;&#65533;&#65533;lgA&#65533;Y&#65533;&#65533;A2|	&#65533;4&#65533;&#65533;&#816;SI&#65533;&#65533;&#65533;&#65533;0&#65533;#n")&#65533;0&#65533;R&#65533;( )&#65533;Ap"&#65533;M&#65533;&#65533;&#65533;&#65533;&#65533;_Z5&#65533;&#65533;]&#65533;&#1784;&#65533;IY=L%h&#65533;&#65533;]ja;l&#65533;%nt&#65533;N^@&#65533;&#65533;&#65533;y? &#65533; Y&#65533;e&#65533;eP&#1282;&#65533;&#65533;&#65533;&#65533;&#65533;E&#65533;@A&#517;&#65533;F>&#65533;&#65533;w,x	&#65533;&#65533;&#65533;-h$A&#65533;&#65533;TP&#65533;&#65533;&#65533;d&#65533;&#65533;&#65533;T4&#8618;,%))HJ04&#65533;_&#65533;&#65533;&#65533;&#65533;&#65533;&#65533;&#65533;<&#65533;&#65533;
&#65533;I\"MP&#65533;0&#65533;E&#65533;i&#65533;&#258;Um&#65533;&#65533;&#65533;&#65533;(&#65533;&#1800;&#65533;/*&#65533;`&#65533;&#65533;&#65533;/4B_&#65533;bn&#65533;0&#65533;&#1417;7&#65533;OC&#65533;&#1935;&#65533;@ &#837;j&#65533;&#65533;C&#65533;&#65533;&#65533;Qn]~&#599;&#65533;&#65533;&#65533;V@&#65533;&#65533;A&#65533;p&#65533;~&#65533;&#65533;&#65533;&#65533;On_&#65533;&#65533;&#65533;v2}&#65533;&#65533;G^p&#1239;<aBAp&#65533;!HiIO&#65533;x&#65533;&#65533;&#65533;A&#65533; 2&#1449;N&#65533;&#65533;&#65533;&#65533;&#65533;@&#65533;9	&#65533;"&#65533;&#65533;42&#65533;&#65533;&#65533;u&#65533;&#65533;&#65533;&#65533;&#65533;R<O&#769;|&#65533;k

f&#65533;&#65533;(&#65533;v&#65533;&#1107;\&#1316;&#65533;&#65533;VB&#1097;0&#65533;&#65533;&#65533;(&#65533;'B&#65533;;&#916;&#134;&#65533;L&#65533;H&#65533;&#65533;&#65533;&#65533;&4a{&#65533;U&#65533;`&#65533;&#65533;&#65533;8&#65533;i&#65533;/q&#65533;F&#925; 5&#65533;A&#65533;B&#65533;F\&#65533;Y&#65533;,&#133;TIa)MZ&#65533;R&#23910;&#65533;&#65533;O!&#65533;&#65533;&#65533;r&#65533;
B|	 &#65533;uh&#65533;%+&#65533;&#65533;&#65533;$+Y&#65533;}&#65533;%&#65533;&#65533;#x5&#65533;IY	}2&#65533;&#65533;-&#65533;&#65533;n&#65533;G<r&#65533;{|&#65533;)&#65533;G4&#65533;7&#65533;&#65533;&#65533;	+X&#469;&#65533;&#65533;&#65533;&#65533;	&#65533;F&#65533;&#65533;&#65533;8X&#65533;&#65533;&#65533; &#65533;|&#65533;&#65533;&#65533;S(l&#65533;&#65533;fyI&#1209;&#65533;&#65533;	$&#65533;&#65533;|&#65533;7b&#65533;&#65533;d&#65533;&#65533;
L0&#65533;&#65533;c&#65533;&#65533;&#65533;	&#65533;&#718;-
&#65533;i&#58760;37&#65533;&#65533;~T&#65533;&#65533;D(`s&#65533;S&#65533;u&#65533;G,*&#65533;O&#559;*&#65533;*&#1079;&#65533;C&#65533;@'&#65533;b&#65533;]o&#65533;&#65533;&#65533;&#65533;&#65533;_&#65533;&#541;~o&#65533;&#65533;"&#65533;&#65533;
&#65533;&#65533;U&#65533;x&#65533;Y&#65533;&#65533;&#65533;&#65533;&#65533;&#65533;&#65533;`J&#65533;_r3&#65533;@#&#65533;x	.&#65533;|&#65533;&#65533;&&#65533;&#65533;2F&#65533;&#65533;&#65533;C/&#65533;&#65533;&#65533;&#65533;&#65533;%&#65533;4p&#65533;&#65533;%&#65533;&#65533;&#65533;&#65533;&#65533;&#65533;&#65533;:	&#65533;06&#65533;&#65533;&&#65533;J&#65533;+&#65533;]+&#65533;_%&&#655;&#65533;&#65533;&#65533;^b&#65533;7&#65533;K&#65533;`&#54402;N&#65533;&#65533;&#65533;&#65533;?&#65533;&#65533;NP&#65533;\&#65533;z&#65533;Z&#65533;,.&#65533;,&#65533;M&&#65533;&#65533;&#65533;M&#65533;&#65533;2&#65533;*8&#65533;$B>k&#65533;.&#65533;&#65533;<K&#65533;&#65533;T(&#65533;&#65533;m&#65533;&#65533;&#65533;x$eQ&#65533;%&#65533;Rh&#65533;&#65533;&#65533;A5" &#65533;\&#65533;N#&#65533;&#65533;@@&#65533;"U&#65533;&#65533;
4`&#65533;&#65533;F0&#65533;V&#65533;V&#65533;@&#65533;V&#65533;d	&#65533;!)&#65533;&#65533;&#65533;&#65533;	&#65533;&#65533;V&#65533;
&#65533;&#65533;&#65533;a	`&#65533;dKQhKBJa&#65533;wD h+&#65533;4&#65533;&#65533;65"&#65533;&#65533;x'&#65533;&#65533;NA&#65533;&#65533;&#65533;@@ &#65533;&#65533;&#65533;&#65533; &#65533;%&#65533;&#65533;&#65533;'&#65533;&#65533;&#65533;&#65533;V&#65533;)&#65533; h&#65533;&#65533;)i&#65533;&#65533;&#65533;&#65533;N&#65533;&#65533;&#65533;&#65533;V&#65533;&#324; &#65533;&#65533;@&#65533;&#65533; &#65533;&#65533;&#65533;8&#65533;&#65533;&#65533;q(&#65533;&#65533;t &#65533;&#65533;Z&#65533;&#65533;&#65533;&#65533;&#65533;/&#65533;&#65533;O~&#65533;L#&#1706;&#65533;/
&#65533;&#65533;
:&#65533;`p&#65533;&#65533;8,&#65533;(G&#62594;&#65533;<&#65533;&#65533;&#65533;~A#&#65533;'0&#65533;up&#65533;=\EV`&#65533;&#65533;>&#65533;<8@#\&#65533;)&#65533;&#65533;,R @&#65533;&#65533;) &#65533;&#65533;w&#65533;&#65533;&#65533; &#65533;0&#65533;QQ&#324;&#65533;H
&#65533;&#65533;&#65533;h`Df&#65533;rh&#65533;H&#65533;O&#65533;&#65533;&#65533;&#65533;\&#65533;&#65533;"&#65533;&#65533;&#65533;a &#65533;&#65533;&#65533;\`\&#65533;#&#65533;P6&#65533;6 )4R#&#65533;t&#65533;}&#65533;&#65533;&#65533;(D&#65533;&#65533;dB?&#65533;J?&#65533;&#65533;&#65533;a&#65533;&#65533;&&#65533;b&#65533;b<@'&#65533;r'&#65533;&#65533;*<&#65533;%&#65533;R#&#65533; (d)&#65533;&#65533;2(&#65533;&#65533;*&#65533;2A^&#65533;&#65533;-&#65533;J &#65533;!+P "&#65533;&#65533;&#65533; <&#65533;&#65533;&#65533;%&#65533;R#&#914;,Ek&#65533;&#65533;&#1906;QVCOPr`.&#65533;&#65533;&#65533;&#65533;),&#65533;-G &#65533;&&#65533;T&#65533;&#65533;_&#65533;&#65533;&#65533;&#65533;&#65533;b&#65533;5&#65533;&#65533;&#65533;&#65533;z&#65533;%j&#65533;&#65533;&#65533;0&#65533;2{&#65533;1&#65533;&#65533;0up?@%&#65533; A1_M#8L)&#65533;&#65533;&#65533;Ahf5%&#65533;T&#65533;&#65533;)@&#65533;&#65533;4"&#65533;&#65533;&#65533;R&#65533;b`gNl/&#65533;Bc&#65533;bYF"&#65533; i&#65533;0bJ &#65533;&#65533;1H &#65533;&#65533;&#65533;&#65533;<@;&#65533;&#65533;D@&#65533;&#65533;x ?&#65533;n&#65533;&#1705;&#65533;&#65533;b#6&#65533; .&#65533;+&#65533;&#65533;&#65533;&#65533;l&#65533;.&#65533;&#65533;&#65533;U&#65533;&#65533;&#65533;&#65533;~Q&#65533;\&#65533;q&#65533;&#65533;&#65533;	&#65533;1&#65533;,&#65533;&#65533;x1r&#65533;&#65533;c!=f&#65533;%&#65533;&#65533;&#65533;&#65533;)<&#65533;&#65533;&#65533;&#65533;&#65533;x&#65533;&#65533;&#65533;r&#65533;7&#65533;&#65533;&#1937;/M&#65533;D&#65533;&#65533;&#65533;&#65533;$&#65533;&#65533;4&#65533;&#65533;&#65533;&#65533;)6&#65533;X&#65533;Al&#65533;&#65533;&#65533;tT#&#65533;&#65533;&#65533;&#65533;G5&#65533;&#65533;&#65533;l`G&#65533;&#65533;H#H&#705;Hy&#65533;H&#65533;&#65533;'&#65533;!&#65533;&#65533;!&#65533;&#65533;a!^h&#65533;&#65533;,&#65533;&#65533;)D&#65533;$&#65533;|&#65533;&#65533;,&#65533;&#65533;A&#65533;!&#65533;&#65533;&#65533;&#65533;T(NK$H&#65533;&#65533;'AF &#65533;&#65533;O&#65533;dPP&#65533;x&#65533;&#65533;&#65533;&#65533;*&#65533;J&#65533;&#65533; ?D&#65533;%R?&#65533;&#65533;4B&#65533;E&#65533;&#65533;-OPR&#65533;R&#65533;&#65533;>&#65533;Q&#65533;&#65533;&#65533;3)&#65533;#)&#65533;!4&#65533;&#65533;0Uy&#65533;aX&#65533;`&#65533;&#65533;&#65533; &#65533;/m b&#65533;
&#65533;5{&#65533;%`
&#65533;* 0&#65533;&#65533;w@&#65533;*R&#65533;A&#65533;D5"4e3)t' &#65533;&#65533;~&#65533;B&#65533;A~`&#65533;&#65533;&#65533;,&#65533;C?DQ&#65533;B&#65533;l3)4&#65533;A&#65533;@C_&#65533;w&#65533;N#nf8&#65533;h&#65533;Q-4&#65533;1h&#65533;R&#65533;&#65533;-|&#65533;o&#65533;&#422;_&#65533;S&#65533;&#65533;`&#65533;&#65533;&#65533;&#65533;&#65533;"'o<&#65533;&#659;&#518;&#65533;&#65533;=Yt =&#65533;&#65533;&#65533;* 0&#65533;&#65533;&#65533;&#65533;:3r{l&#65533;&#65533;&#1120;&#65533;&#65533;&#65533;&#65533;r&#65533;&#65533;2(&#65533;'')&#65533;&#65533;&#65533;(&#65533;pgqj&#65533;p
&#65533;&#65533;q'Q&#65533;&#65533;1&#65533;&#65533;&#65533;A&#65533;1R&#65533;[&#65533;i&#65533;VE=&#65533;J&#65533;&&#65533;% &#65533;XAH&#65533;&#65533;&#65533;Rd{4b&#65533;&#65533;&#65533;&#65533;FdFpF"&#65533;FD&#65533;|V&#65533;&#65533;ZrF&#65533;&#65533;&#65533;&#65533;&#65533;&#65533;j&#65533;@	&#65533;&#65533;	&#160;&#65533;n&#65533;%&#65533;)&#65533;&#65533;N&#65533;!p&#65533;tH&#65533;TNq&#65533;)&#65533;OEJ&#65533;kQ$&#65533;&#65533;&#65533;&#65533;&#65533;d(&#65533;j&#65533;&#65533;&#65533;M;+9w;&#65533;%&uR&#65533;&#65533;i&#65533;CS&#65533;&#65533;QNP&#65533; e._&#65533;&#65533;A&#65533;2&#65533;2S%I&#65533;PhFVS&#65533;&#65533;&#65533;B4&#65533;&#242;U?tof&#65533;&#65533;fL&#65533;xS?&#65533;&#65533;5y3&#65533;&#65533;y)&#65533;&#65533;At!C&#65533;&#65533;&#65533;&#65533;Pt&#65533;&#65533;&#65533;+$b-X$r&#65533;&#65533;&#65533;&#65533;&#65533;H&#65533;a&#65533;&#65533;h&#65533;&#65533;h&#65533;50H&#65533;&#65533;&#65533;&#65533;&#65533;h&#65533;&#65533;&#65533;&#65533;&#65533;:&#65533;0i&#65533;&#65533;&#65533;>&#65533;&#65533;q&#65533; &#65533;AL 0!t q&#65533;	&#65533;(&#65533;c9&#65533;0&#65533;,J!n&#65533;&#65533;~&#65533;D8s&#65533;&#65533;&#65533;Q`&#65533;&#65533;&#65533;&#65533;&#65533;&#65533; >&#65533;&#65533;&#65533;&#65533;&#65533;j&tGb&#65533;&#65533;Zl>&#49162;`
d&#65533;t0>&#65533;Ax&#65533;&#284;&#65533;,7w&#65533;&#65533;/+aDW?&#65533;&#1536;&#65533;VP&#65533;tF&#65533;&#65533;Q&#65533;&#65533;&#65533;vA&#65533;V#&#65533;&#65533;*&#65533;&#65533;A&#65533;&#65533;R&#65533;&#65533;a&#65533;&#65533;&&#65533;r&#65533;&#65533;&#65533;yD!)&#65533;&#65533;&#65533;&#65533;b &#65533;T	&#930;dl&#65533;&#65533;O&#65533;Q&#65533;t&#65533;&#65533;&#65533;&#65533;6Qu&#65533;&#65533;k&#65533;&#65533;r&#65533;"+O&#65533;R9&#65533;,&#65533;8)&eS5&#65533;&#65533;&#65533;1&#65533;&#65533;&#65533;&#65533;P)&#65533;)&#65533;&#65533;&#65533;I&#65533;YA&#65533;[[&#65533;%t&#65533;&#65533;&#65533;)&#65533;^q&#65533;&#65533;W#j&#65533;*~ &#65533;_&#65533;~&#65533;y&#65533;?&#791;E&#65533;5Q &#65533;&#65533;&#65533;&#65533;M&#65533;D7])&#65533;&#65533;7]'d
&#65533;&#232;&#65533;&#65533;n&#65533;&#65533;&#65533;&#65533;W&#65533;Zl,&#65533;F&#65533;&#65533;7_'&#65533;hY&#65533;&#65533;WL$&#65533;&#65533;&#65533;"&#477;-!q&#65533;L$&#65533;+&#65533;&#65533;n0at~*c&#65533;&#65533;&#65533;@R&#65533;&#65533;&#65533;A#B
&#65533;FV&#65533;A&#65533;&#65533;&#65533; '&#65533;&#65533;
&#65533;pb&#65533;8&#1593;)&#65533;&#65533;t&#65533;&#65533;#&#65533;'?&#65533;e&#65533;&#65533;A&#65533;Ap&#65533;[&#65533;&#65533;&#65533;|&#65533;z&#65533;&#65533;?t/&#65533;&#65533;M#T &#65533;&#1428;y&#65533;&#1182;&#65533;<&#65533;YE&#65533;&#65533;&#65533;C&#65533;D&#65533;&#65533;&#296;K &#65533;&#65533;&#65533;&#228;*&#65533;z&#65533;&#65533;&#65533;&#65533;M&#65533;G?&#65533;R&#65533;(&#65533;H&#65533;&#4420;&#65533;O&#65533;Bp1r4"r&#65533;d&#65533;t@1f&#65533;&#1974;N&#65533;,&#65533;&#65533;&#65533;&#65533;&#65533;&#65533;&#65533;P#&#65533;0&#65533;&#65533;&#65533;&#65533;&#65533;&#65533;V t&#65533;&#65533;%&#65533;`o&#65533;g&#65533;-&#65533;r7W-&#754;&#65533;[P*&#65533;&#65533;&#65533;&#65533;tK&#65533;AA(s&#65533;^&#65533;LU&#65533;w&#65533;&#65533;&#65533;&#65533;3s&#65533;:ZQ&#65533;% &#65533;* &#65533;/w&#65533;B&#65533;];&#65533;&#65533;&#65533;&#65533;&#65533;D?&#65533;)@{Yu1&#65533;91U&#65533;y!$RS)&#65533;&#65533;	&#65533; ~&#65533;&#1118;&#2272;&#65533;&#65533;&#65533;A&#65533;D&#65533;F&#65533;dz&#65533;&#65533;*&#65533;&#65533;&#65533;&#65533;*&#65533;eb&#65533;&#65533;/&#65533;E&#65533;:&#1399;&#65533;&#65533;&&#65533;9&#65533;&#1693;+ &#65533;&#65533;&#65533;&#65533;Q&#65533;&#65533;',V0&#65533;&#65533;a&#65533;v&#65533;&#65533;&#65533;b&#65533;z&#65533;&#65533;"&#65533;&#65533;@&#65533;&#65533;35&#65533;&#65533;&#257;=h&#65533;&#65533;`~&#65533;&#65533;8&#65533;&#65533;YEr~&#65533;&#65533;&#65533;2&#65533;VJV&#65533;&#65533;&#65533;@&#65533;K&#65533;,&#65533;.&#65533;&#65533;	&#65533;"&#65533; U&#65533;`&#65533;&#65533;\S#j&#65533;tM{&#65533;#&#65533;:&#65533;*&#65533;m&#65533;W@&#65533;&#65533;)&#65533;&#65533;B&#65533;&#65533;*`&#65533; &#65533;&#65533;&#65533;&#65533;&#65533;A,&#65533;%@&#65533;<` &#65533;&#65533;x&#65533;6&#65533;"&#65533;&#65533;&#65533;&#65533;&#65533; Z&#65533;&#65533;&#65533;&#65533;*&#65533;&#65533;A&#65533;&#65533;&#65533;&#65533;,Ha&#65533;A4&#65533;X'!)&#65533;&#65533; &#65533;&#65533;&#65533;&#65533;&#65533;&#65533;&#65533;&#65533;&#65533;H&#65533;&#65533; AH&#65533;H&#65533;	&#65533;&#65533;O &#65533;P~&#65533;x$&#65533;&#475;&#65533;QRPK#&&#65533;&#65533;&#65533;h&#65533;
&#65533;&#65533; 0-&#65533;3)&#65533;aU5b~&#65533;&#65533;J=0&#65533;A$]?l&#65533;&#65533;B&#65533;4T&#65533;&#65533;@h&#65533;&#65533;/&#65533;&#65533;z=&#65533;&#65533;&#65533;&#65533;&#65533;Oa@&#65533;&#65533;{&#65533;"-&#65533;&#65533;&#65533;&#65533;, &#65533;&#65533;&#65533;d8_"g&#65533;&#65533;>t&&#1412;&#65533;&#65533;&#65533;&#65533; &#65533;&#65533;&#65533;&#65533;&#1863;&#65533;]:&&#314;&#65533;&#65533;&#65533;&#1863;&#65533;~&#65533;&#65533;&#65533;}4&#65533;Fl&#928;&#1920;.&#65533;I&#65533;&#65533;&#50690;^`b&#65533;`&#65533;&#65533;&#65533;ch&#65533;i&#65533;F&#65533;&#65533;U&#65533;Z&#65533;g&#65533;!&#65533;&#65533;&#65533;N`&#65533;'&#65533;#C&#65533;&#65533;n&#65533;&#65533;&#65533;b&#65533;Q&#65533;!g&#65533;&#65533;&#65533;&#65533;&#65533;&#65533;2$&#65533;6'&#65533;&#65533;|&#65533;&#65533;&#65533;&#65533;)&#65533;&#65533;&#65533;]&#65533;&#65533;&#742;&#65533;&#65533;&#65533;c!&#65533;&#65533;&#65533;&#65533;>&#65533;&#65533;%\&#65533;|O&#65533;&#65533;Bw&#65533;Y&#65533;&#65533;&#65533;_}&#65533;&#65533;r&#65533;&#65533;b&#1051; &#65533;&#65533;&#65533;A&#65533;&#65533;&#65533;`&#1033;`B&#65533;`&#65533;~ &#65533;&#65533;&#65533;&#65533;&#65533;&#65533;&#65533;\&#65533;&#65533;|H&#65533;&#65533;&#657;d&#65533;_&#65533;W,&#65533;&#65533;@&#65533;&#65533;&#65533;%Bb&#65533; &#1432;&#65533;)&#65533;&#65533;,&#65533;T&#65533;&#65533;&#65533;&#65533;&#65533;&#65533;&#65533;^A&#65533;%&#65533;@A&#65533;>&#65533;&#65533;&#1153;&#65533;%&#65533;*
&#65533;&#65533;[&#65533;s)ys=&#65533;&#65533;=?&#65533;&#65533;&#65533;&#65533;1&#65533;V&#65533;Q6&#65533;A&#65533;Q#&#65533; Z?) &#65533;	VS&#65533;&#65533;&#65533;&#65533;&#65533;&#65533;l&#65533;&#65533;_:&#65533;&#65533;&#65533;]&#65533;&#65533;&#65533;&#65533;&#65533;&#65533;,&#65533;g&#65533;&#65533;&#43680;
&#65533;&#65533;%@&#65533;&#65533;&#65533;&#65533;&#65533;%&#928;4b&#65533;uC&#65533;&#65533;&#65533;&#65533;&#65533;ab&#65533;&#65533;	&#65533;X	&#65533;&#65533;&#65533;&#65533;&#191;7&#65533;&#65533;&#65533;&#65533;&#65533;&#65533;%*A&#65533;?A&#65533;*&#65533;&#65533;_y4&#65533;&#65533;&#65533;)4,
d &#65533;8&#65533;&#65533;)&#65533;&#65533;\&#65533;&#65533;&#65533;&#65533;&#65533;#&#65533;&#65533;&#65533;&#592;&#65533;&#65533;
;&#528;YA!g&#65533;#c/j&#65533;z&#65533;q 	&#438;]&#65533;&#65533;&#65533;&#1215;
7U&#65533;&#65533;&#65533;&#65533;&#65533;&#65533;&#65533;KH&#65533;&R&#1864;%&#65533;_O&#65533;&#65533;<q&#65533;&#65533;	'O&#65533;8&#65533;t&#65533;&#65533;&#65533;NE`+&#65533;qF&#639;X<	Q&#65533;K&#1511;&#65533;&#65533;&#65533;&#65533;&#1279;&#65533;&#65533;&#65533;&#65533;&#723;_&#65533;8bQ"D&#65533;&#65533;&#65533;&#1912;!;P&#65533;	z
Vda&#65533;&#65533;_&#65533;0&#65533;&#65533;&#65533;&#65533;&#992;C&#65533;M&#65533;&#65533;&#65533;&#1256;S&#65533;^&#890;u&#65533; &#65533;&#65533;p&&#65533;z!&#65533;f&#65533;&#65533;&#65533;&#65533;y &#65533;&#65533;k&#65533;&#65533;Gg`&#65533;&#65533;&#65533;;&#65533;&#65533;ct3&#65533;?&#65533;&#65533;&#65533;t&#65533;&#65533;&#65533;&#65533;CO&#65533;x}&#65533;&#65533;&#65533;=&#65533;M{ &#65533;D&#65533;LO&#65533;Ty&#1761;i&#65533;W}>&#65533;|&#65533;z>&#65533;A&#65533;YC&#65533;R&#65533;&#65533;A&#65533;&#65533;""&#65533;&#65533;?
&x&#65533;&#65533;6&#65533;&#65533;&#65533;Fg&#4444;&#65533;&#65533;&#65533;&#65533;&#65533;S&#65533;?&#65533;|(&#65533;?#&#65533;8&#65533;@&#65533;&#65533;i+&#65533;S&#65533;&#65533;h&#65533;"A3bhct>|vI&#65533;&#65533;&#65533;&#65533;<&#65533;&#65533;&#65533;&#65533;%&#65533;Y$&#65533;Ct&#65533;e1&#65533;O&#65533;&#65533;?N&#65533;f&W&#65533;`&#65533;&#65533;&#65533;&#65533;&#65533;&&#65533;&#65533;&#65533;eEs&#65533;&#65533;s&#65533;&#65533;&#65533;&#65533;Z&#65533;&#594780;wd3&#21343;1&#65533;&#65533;&#65533;&#65533;(&#65533;&#65533;&#65533;@d&#65533;#4Mv$&#65533;	&#1248;2&#65533;&#65533;&#65533;
/&#65533;T&#65533;?&#65533;&#65533;&#65533;EuD&#65533;BX&#65533;&#65533;@&#65533;7o&#65533;&#65533;AC&#65533;&#65533;&#65533;:&#65533;C&#65533;[O&#65533;&#65533;78p&#1236;P])&#65533;&#65533;Vm)&#65533;&#65533;@b&#65533;%ld&#65533;&#65533;&#65533;Z&#65533;&#65533;d&#65533;&#65533;X&#65533;&#65533;%&#65533;&#65533;&#65533;&#65533;&#65533;Hi&#65533;	&&#65533;i&#65533;&#65533;&#65533;&#65533;q&#65533;:&#65533;&#65533;&#65533;&#65533;&#65533;&#65533;&#65533;&#65533;&#65533;&#65533;)\ &#65533;&#65533;&#65533;&#65533;B)&#65533;&#65533;&#65533; ,pmR&#65533;FA&#65533;&#65533;&#65533;{&#65533;&#65533;yW&#65533;0-&#65533;`&#65533;Bp&#65533;F&#65533;&#65533;&#65533;=&#65533;&#65533;?&#65533;&#65533;0 t&#65533;&#1652;&#65533;B &#65533;&#65533;"&#65533;&#65533;r&#65533;&#65533;&#65533;Y<\&#65533;&#65533;&#356;&#65533;0j&#65533;&#65533;&#65533;&#65533;&#65533;&#65533;c&#65533;$&#65533;cA~&#65533;q&#65533;&#65533;&#65533;<M&#65533;a&#65533;&#65533;&#65533;ad&#65533;&#65533;$A &#65533;&#65533;h&#65533;"&#65533;<H&#65533;&#65533;e+&#65533;&#65533;&#65533;k&#65533;&#65533;6&#65533;&#65533;,&#65533;i9,4&#65533;zX&#65533;g&#65533;\&#65533;&#65533;5#&#65533;"heD0B&#65533;&#65533;A&#65533;s7n&#65533;5#&#65533;&#65533;J&#65533;&#65533;&#65533;&#65533;&#65533;&#65533;h*&#65533;&#65533;9g&#65533;&#65533;&#65533;&#65533;x&#65533;fi&#65533;k&#65533;%i&#1304;p&#65533;&#65533;&,&#65533;&#837;S&#65533;If&#65533;5k14&#65533;&#65533;1&#65533;&#65533;&#65533;	&#65533;V&#65533;&#65533;'4`&#65533;?&#65533;&#65533;&#65533;&#65533;]o&#65533;>P&#65533;g&#65533;@0&#65533;p&#65533;&#65533;&#65533;&#65533;sD&#65533;&#65533;&#65533;&#153;gq&#65533;&#65533;ZQ%p&#65533;&#65533;&#65533;&#65533;OP&#65533;,&#65533;&#65533;gN&#65533;&#65533;&#65533;@\/&#65533;&#65533;?&#65533;{&#65533;&#65533;8a [8&#65533;g&#65533;&#65533;&#65533;-x&#65533;[X&#572;&#65533; &#65533;-&#65533;&#65533;&#736;7&#65533;/T&#65533;&#65533;&#65533;!&#65533; L=&#65533;&#65533; &#1923;&#65533;=&#65533;A&#65533;B&#65533;&#65533;&#65533;&#65533;p &#65533;!&#65533;
&#65533;&#65533;&#65533;&#65533;=7&#65533;gx&#65533;o&#65533;CA%R&#65533;r&#65533;&#65533;x&#65533;&#602;q(|bK&#65533;&#65533;6`&#65533;fx@7K&#65533;&#65533;@FB &#65533;&#65533;&#65533;^&#65533;&#65533;&#65533;&#65533;`&#65533;&#65533;&#65533;&#65533;i&1&#65533;&#65533;$&#65533;&#65533;&#65533;&#65533;!&#1242;@&#65533;)&#65533;	+M:&#180;&#65533;X`z8@&#65533;2&#65533;&#952;&#65533;&#65533;&#65533;&#65533;d@q&#65533;B4NV&#65533;&#65533;&#65533;&#65533;&#65533;(3&#65533;A&#65533;&#65533;'"H&#65533;P&#65533;JU&#65533;&#65533;"&#65533;&#65533;G&#65533;&#65533;F&#65533;ih e&#65533;&#65533;h&#65533;&#65533;R&#941;&#65533; &&#65533;R&#65533;&#65533;@&#65533;H&#65533;Z&#65533;fzn -&#65533;&#65533;3&#65533;&#281;g&#65533;&#65533; &#65533;f6&#65533;&#65533;M	`&#65533;<2&#65533;&#65533;&#65533;&#65533;H&#65533;;<&#65533;&#65533;4&#65533;Q&#65533;&#65533;@f&#65533;>&#65533;F!	&#65533;&#65533;&#65533; H&#65533;&#65533;( &#65533;>	b&#65533;#&#65533;G@&#65533;&#65533;&#65533;A&#65533;y&#65533;&#65533;&#65533;Pl!&#65533;&#65533;D)&#65533;&#65533;&#65533;&#65533;T&#65533;"&#65533;&#65533;@:
&#65533;&#65533;&&#65533;&#65533;@&#65533;P K&#65533;&#65533;&#65533;&#65533; &#65533;0&#65533;&#65533;&#65533;J(CJ@ &#65533;&#65533;&#65533;N1Q&#65533;&#65533;3&#65533; &#65533;&#65533;&#65533;@&#65533;p3&#65533;+&#65533;@&#65533;&#65533;&#746;Z&#65533;&#65533;&#65533;a&#65533;V r&Ax&#65533;K1dEd&#65533;&#65533;g9&#65533;X &#65533;&#65533;&#65533;&#65533;!S&#65533;&#65533;!^&#65533;h&#65533;&#1036;-v&#65533;'#&#65533;?&#65533;X&#65533;5&#65533;&#65533; ,MqF&#65533;&#65533;&#65533;&#65533;H]94&#65533;L&#65533;&#65533;&#65533;&#65533;?B/&#65533;5I&#65533;&#65533;<;	&#65533;&#65533;&#65533;E&#65533;j&#65533;&#65533;* b&#65533;&#65533;&#65533;&#65533; 0;&#65533;&#65533;&#65533;&#65533;8&#65533;$&#65533;0&#65533;&#65533;R&#65533;"l&#65533;&#65533; Ac&#65533;&#65533;&#65533;A6Z)&#65533;&#65533;&#65533;ZrhC&#65533;}&#65533;t&#65533;]U&#65533;2&#65533;&#65533;&#65533;&#65533;@&#65533;&#65533;\&#65533;&#65533;BL&#65533;`&#65533;L&#65533;&#194;
6&#65533;L,&#65533;n&#65533;&#1708;&#65533;2&#65533;&#65533;&#65533;k&#65533;&#65533;ts8g&#65533;&#65533;N&#1144;&#65533;3&#65533;&#65533;&#65533;;&#65533;s&#1769;&x&#65533;i&#65533;iv&#65533;&#65533;&#65533;@&#65533;h&#65533;&#65533;"
&#65533;&#65533;F?&#65533;A&#65533;&#65533;&#65533;&#65533;C&#65533;&#65533;&#65533;&#65533;fx&#65533;{>k&#65533;&#65533;&#65533;&#65533;cw&#65533;yE2*2a&#65533;X'4&#768;&#65533;&#65533;a&#65533;cEH&#65533;&#65533;7&#65533;Nt&#65533;&#65533;H&#65533;&#65533;&#65533;&#65533;
&#65533;&#65533;&#65533;&#63720;&#65533;&#65533;<+@&#65533;ci&#65533;&#65533;?&#65533;<EN&#65533;&#65533;^H&#65533;
&#65533;&#65533;f&#65533;&#65533;&&#65533;&#65533;iF1&#65533;&#65533;&#65533;}&#65533;h&#65533;&#65533;&#1297;3KX&#65533;m`E&#65533;&#65533;&#65533;3j&#65533;c&#65533;&#65533;	S#^&#65533;r&#65533;&#65533;P&#65533;?&#518;k-P&#65533;'B&#65533;e&#65533;&#65533; w&#65533;A&#65533;YK&#65533;U&#65533;&#65533;&#65533;2A&#65533;PZ&#65533;&#65533;
 @&#65533;f &#65533;&#65533;&#65533;&#65533;5&#65533;&#65533;l&#65533;&#65533;&#65533;&#65533;&#65533;&#65533; *&#65533;A&#65533;&#65533;&#65533;&#65533;&#65533;J&#65533;&#665;&#65533;&#65533;&#65533;k&#65533;&#65533;B&#65533;&#65533;&#65533;&#65533;!&#65533;mIf.u&#65533;K&#65533;i&#65533;&#65533;&#65533;e&#1982;k&#65533;XF&#65533;&#65533;i&#65533;@&#65533;K&#65533;&#65533;]&#65533;&#65533;9&#65533;&#65533;&#65533;&#65533;&#65533;q7&#65533;m&#65533;&#65533;&#65533;&#65533;6\&#65533;4&#65533;$&#512;k&#65533;&#65533;&#65533;p&#65533;U&#65533;]&#65533;&#1024;&#65533;EPz&#65533;&#65533;(&#65533;&#65533;&#65533;
&#65533;&#65533;&#65533;`&#65533;(&#65533;&#65533;&#65533;$cw3&#65533;&#65533;B.&#65533;&#65533;&#65533;$&#65533;)F&#65533;&#65533;1>&#65533;&#65533;&#65533;3	&#65533;&#65533;&#140;&#65533;;4&#65533;=^&#65533; :q&#65533;&#65533;&#65533;9&#65533;&#65533;&#65533;9@	&#65533;_[&#65533;&#65533;R&#65533;&#65533;&#65533;C&#65533;N&#65533;&#65533;&#65533; &#65533;&#65533;hc&&#65533;g&#65533;*&#65533;&#1447;[&#65533;2M93Z4&#65533;&#739;&#65533;&#65533;&#65533;Z&#65533;k&#65533; &#65533;&#65533;&#65533;:&#65533;p&Hp=&#65533;&#65533;`&#65533;Q&#65533;&#65533;	F/&#65533;&#65533;y&#65533;G&#1291;&#65533;C KPk&#65533;-&#1028;&#65533;&#1398;&#65533;^&#65533;&#65533;&#65533;&#65533;`&#65533;%&#65533;&#65533;lE&#65533; &#65533;&#65533;p&#65533; &#65533;F&#65533;o&#65533;>&#65533;&#65533;&#28087;&#65533;2&#65533;&#65533;&#65533;&#65533;FzY&#1500;&#65533;&#65533;&#65533;G3&#65533;&#65533;,&#65533;
&#65533;&#65533;&#65533;?&#65533;5&#65533;L&#65533;rA&#65533;\&#65533; Xzv&#65533;D6e;&#65533;&#65533;_&#65533;i&#65533;M}k&#65533;W&#65533;&#65533;&#65533;&#65533;>&#65533;&#65533;&#65533;&#65533;&#65533;K&#65533;6&#65533;{&#65533;&#65533;L&#65533;&#65533;&#65533;&#65533;&#65533;&#65533;&#65533;&#65533;d&#65533;d^uu&#65533;&#65533;7A&#1177;Nj&#18221;;g&#65533;m%&&#65533;&#65533;&#65533;A &#65533;&#65533;F&#65533;&#65533;&#65533;sa&#65533;&#65533;@&#65533;&#65533;@&#65533;&#65533;C3bvq!&#65533;&#65533; U&#65533;&#65533;@&#65533;/&#65533;1A&#65533;&#65533;&#65533;G&#65533;&#65533;q&#65533;q&#65533;1N&#65533;&#1474;.H&#65533;&#65533;
&#65533;t&#65533;&#65533;?&#65533;&#65533;Yz&#65533;4&#65533;F&#65533;v&#65533;&#65533;&#65533;[YfzRfz&#65533;Gj&#65533;5GHi&#65533;eR&#65533;i&#65533;&#65533;Z&#65533;&#65533;u1{&#65533;<1
4eu6{+px&#65533;E(&#65533;w&#65533;&#65533; P@Q&#65533;uay&#65533;
'&#65533;&#65533;&#65533;u&#65533;4q&#65533;&#65533;2&#65533;YM`4F&#65533;&#65533;Vv`&#65533;0Icjk&#65533;`e&#65533;zW&#65533;z&#65533;5&#65533;ES&#65533;&#65533;&#65533;&#65533;&#65533;&#65533;&#65533;[T(&#65533;&#65533;&#65533;&#65533;&#65533;&#65533;68MfRu\&#65533;b&#65533;l&#65533;&#65533;l&#65533;D&#65533;J&#65533;&#65533;\/(&#65533;Wm&#65533;&#65533;mr&#65533;!&#65533;xU&#65533;&#65533;^&#65533;C^&#65533;W^&#564;^&#65533;&#65533;&#65533;x^&#65533;8~&#65533;L&#65533;&#65533;_&#65533;o!&#65533;`&#65533;&#65533;&#65533;N&&#65533;:w0&#65533;g!w&#65533;w&#65533;O&#65533;&#65533; g&#65533;2 J0p>VX?&#65533;&#24679;1&#65533;X&#65533;&#65533;1c&#65533;&#65533;&#65533;/&#65533;&#65533;(&#65533;R&#65533;&#65533;#x! P &#65533;O`P1W0QP&#65533;1EE&#65533;&#65533;	EQ&#65533;F)&#65533;b&#65533;
&#65533;x&#65533;'y5&#65533; O&#65533;:&#65533;&#65533;u&#65533;kR&#65533;&#65533; U&#65533;zr&#65533;e<Y&#65533;&#65533;X[GsZ&#65533;&#65533;u>y&#65533;&#65533;v&#65533;k&#65533;5L&#65533; &#65533;05&#65533;`gxv&#65533; Q7v&#65533;VfQ&#65533;zhJ&#65533;0Y&#65533;@F&#65533;P&#65533;1V85&#65533;&#65533;&#65533;&#65533;&#65533;&#65533;&#65533;&#65533;V&#65533;1e&#65533;Dg&#65533;{Ik]&#65533;H&#65533;xi0z&#65533;	&#65533;Z6k&#65533;?aB&#65533;P&#567;l&#65533;&#65533;|&#65533;v|&#65533;&#65533;|&#65533;&#65533;I&#65533;(&#65533;K&#1270;&#65533;&#65533;h&&#65533;g&#65533;&#1316;9&#65533;&#65533;~&#65533;&#65533;~&#65533;&#65533;
&#65533;9&#65533;&#65533;n&#65533;Vh;[&#130;[B&#65533;&#65533;X`&#65533;&#65533;&#65533;&#65533;&#65533;&#65533;&#65533;&#65533;&#65533;&#65533;F&#65533;&#65533;&#65533;&#65533;T&#65533;D&#65533;{!&#65533;&#65533;[&#65533;O&#65533;S850&#65533;c&#65533;&#65533;&#65533;S&#65533;&#65533;&#65533;&#65533;&#65533;&#65533;I&#1977;&#65533;T &#65533; &#65533;&#65533;&#65533;&#65533;&#65533;&#65533;2U&#65533;&#349;&#65533;s&#65533;Q&#65533; %S&#65533;s&#65533;&#8221;&#65533;&#65533; &#65533;P&#65533;&#65533;&#1833;	&#65533; &#65533;V@W e&#65533;	&#65533;9&#65533;0&#65533;&#65533;/q
&#65533;&#65533;
n&#65533;IO&#65533;d&#65533;&#65533; j5&#65533;&#65533;1&#65533;&#65533;&#65533; &#65533;[H&#65533;i"&#65533;k&#65533;f&#65533;DGl&#65533;ySh&#65533;r'j&#65533;h&#65533;F&#65533;&#65533;?`7&#608401;x&#65533;&#65533;K&#65533;iS&#65533;S&#65533;4&#65533;&#65533;&#65533;	F&#65533;M&#65533;&#65533;&#65533;0&#65533;z&#403352;ug&#65533;2Z&#65533;EjW&#1442;&#65533;)&#65533;&#65533;zRhu&#65533;&#65533;&#65533;qZN`A&#65533;&#65533;&#65533;&#65533;&#65533;1 7n&#65533;|&#65533;l&#65533; &#65533;76&#65533;x&#65533;&#65533;&#65533;Q7&#65533;t}&#65533;tK&#65533;&#65533;t&#868;^&#65533;#&#65533;%_b &#65533;&#65533;&#65533;l"&&#65533;&&#65533;! &#65533;  c2N&#65533;Y&#65533;&#65533;&#65533;&#65533;N&#65533;z&#169;N&#65533;U&#65533;&#65533;&#65533;	&#65533;.FTec&#65533;&#65533;'S&#65533;'&#65533;2&#65533;'&#65533;j&#65533;&#65533;&#1067;&#65533;C&#65533;&#65533;b&#65533;3&#208;b&#65533;&#65533;=&#65533;p&#65533;&#65533;&#65533;AO&#538;&#65533;&#65533;!a&#65533;&#65533;<a&#65533;&#65533; &#65533;&#65533;&#65533;&#65533;&#65533;m&#65533;&#65533;&#65533;S !&#65533;&#65533;&#65533;?&#65533;P0"&#65533;p&#65533;eu &#65533;&#65533;y5&#65533;{&#65533;&#65533;H&#65533; &#65533;&#65533;c&#65533;e&#65533;JjYv&#65533;&#65533;&#65533;&#65533;&#65533;&#65533;u;&#65533;I&#65533;ZI&#65533;: &#65533;\&#65533;~&#65533;&#1888;Z&#65533;P&#65533;ya&#65533;&#65533;&#65533;&#65533;&#65533;&#65533;b b	b&#65533;&#65533;`&#65533;&#65533;
&#65533;&#65533;` b&#65533;b G&#65533;&#65533;
!YV&#65533;e&#65533;&#65533;em&#65533;e&#65533;Tfsg&#65533;&#65533;U{ 0&#65533;aV~&#65533;z&#65533;&#65533;j&#65533;&#65533;v&#65533;&#65533;&#65533;TP@AU&#65533;&#65533;)V-&#38443;X&#65533;r&#65533;&#967;|}&#65533;&#65533;&#1717;&#65533;I&#65533;j!&#65533;&#65533;&#65533;6}g&#65533;'&#65533;&#65533;M&#65533;&#65533;9&#65533;#~&#376;9&#65533;&#65533;&#65533;3M&#65533;&#65533;&#65533;&#65533;&#65533;&#65533;$&#65533;&#65533;&&#65533;&#65533;&#65533;f&#65533;0&#65533;&#65533;z&#65533;sp&#65533;&#65533;&#65533;&#65533;&#3598;&#65533;&#65533;&#65533;&#65533;&#65533;&#65533;_&#65533;J&#65533;Fw&#65533;N&#65533;&#65533;&#65533;&#65533;&#65533;1&#65533;&#65533;<&#65533;K&#65533;o&#65533; &#48654;m&#65533;<&#771;&#65533;;&#65533;&#65533;&#65533;;&#65533;&#65533;1 &#65533;&#65533;&#65533;&#65533;&#65533;&#65533;&#65533;&#65533;<=&#65533;/&#65533;&#65533;&#65533;&#65533;&#65533;@&#65533;m&#65533;&#65533;&#65533;&#65533;&#65533;&#65533;H&#65533;,b&#65533;*&#65533;`O&#65533;`&#65533;&#65533;&#65533;&#65533;;0 &#65533;[$&#65533;&#65533;`&#65533;&#65533;&#1526;&#65533;0&#65533;&#65533;&#65533;` &#65533;&#65533;q&#65533;?G&#65533;&#65533;l&#65533;&#65533;&#65533;&#65533;7&#65533;&#65533;&#65533;G&#65533;+&#65533;\&#518;S&#65533;&#65533;\&#65533;V[-&#65533;&#65533;R9
S&#65533;RC<&#65533;3&#65533;&#65533;M&#65533;v:g&#65533;&#65533;t&#65533;WR:&#65533;@C&#65533;e&#65533;&#65533;'&#65533;j&#65533;g <*<&#65533;XQ@^S]&#65533;yV{&#65533;Y<:&#65533;&#65533;\&#65533;&#65533;&#65533;&#65533;&#65533;&#65533;H8'w&&#659;&#65533;
Z&#65533;&#65533;Uge&#65533;[s&#390;?&#65533;]v&#65533;&#65533;&#65533;rQ&#65533;o:R|&#65533;&#65533;h&#551;&#65533;&#65533;&#65533;e&#65533; &#65533;&#65533;l&#65533;&#65533;&#65533;&#65533;A}&#65533;&#65533;&#65533;n|#&#65533;c&#65533;&#65533;h^&#65533;&#65533;}&#65533;&#65533;&#65533;&#65533;&#65533;y&#65533;&f&#65533;&#65533;&#65533;&#65533;&&#65533;&#65533;_&#65533;&#65533;&#65533;&#65533;&#65533;&#65533;&#65533;;&#65533;g&#65533;:&&#65533;&#65533;&#65533;QN&#65533;%&#65533;&#65533;&#65533;&#65533;'&#65533;&#65533;\0&#65533;A &#65533;&#65533;&#1803;&#65533;Y!$!&#65533;&#65533;L&#65533;E&#65533; &#65533;&#65533; #&#65533;+R @&#65533;&#65533;&#65533;&#65533;&#65533;&#65533;&#1947;-0&#65533;&#65533;> &#65533;0&#796;!#&#65533;a;>&#65533;&#65533;>r&#65533;&#65533;&#65533;4c&#65533;&#65533;&#65533;J&#855;j<&#65533;&#65533;&#65533;d&#65533;&#65533;&#65533;&#65533;&#65533;&#65533;&#65533;L&#65533;&#65533;9&#65533;&#65533;s&#65533;&#949;7&#65533;&#65533;l&#65533;P	&#65533;&#65533;&#65533;e#|&#65533;K&#65533;p?&#1723;w66&#65533;YS\&#65533;59Zw&#65533;u&#65533;5+&#65533;H@L&#65533;T&#65533;[^&#65533;eA&#65533;[I&#65533;&#1060;&#65533;Q&#65533;&#65533;&#65533;'7&#65533;&#65533;	 =GU
&#65533;  &#65533;`&#65533;&#65533;p&#65533;&#65533;&#65533;&#65533;HKG &#65533;&#65533;4X&#65533;&#65533;!T&#65533;e&#65533;'w_&#65533;u&#65533;&#65533;[&#65533;&#65533;HGs &#65533;[l&#65533;iK&#65533;4u [x&#65533;&#65533;&#1110;&#65533;&#65533;P&#65533;y5&#65533;NN@&#65533; &#1079;&#1389;8h&#65533;&#65533;e&#49837;&#65533;&#65533;&#65533;lb&#65533;I&#65533;&#65533;&#65533;zMz&#65533;Lr&#65533;&#65533;&#65533;1&#65533;}<&#65533;&#65533;&#65533;%&#65533;&#65533;M&#65533;&#794;&#65533;4&&#65533;&#376;q:&#65533;&#65533;&#65533;&#65533;F&#65533;
! &#65533;K&#65533;3&#65533;&#65533;8&#65533;w&#588;&#65533;N&#65533;0f&#65533;&#65533;f@&#65533;f&#65533;&#65533;&#65533;9&#65533;` &#65533;&#65533;&#2010;n&#65533;&#65533;&#65533;&#65533;&#65533;&#31798;L &#65533;&#65533;A!&#65533;7&#65533;!&#65533;&#65533;&#1462;m#&#65533;&|{&#65533;I&#65533;j&#993;=&#65533;&#65533;&#65533;j[&#65533;&#65533;;X&#65533;&#65533;&#65533;gg&#65533;=&#65533;df&#65533;&#65533;&#65533;&#65533;dV[Q&#65533;jV&&#65533;&#65533;&#65533;&#65533;&#65533;;&#65533;1o 
\|&#65533;&#65533;&#65533;&#65533;`'P&#65533;q&#65533;S&#65533;%&#65533;fQ&#65533;1&#65533;&#65533;\&#65533;;&#65533;S&#65533;&#65533;`&#65533;&#763;&#65533;K&#65533;0&#65533;M&#65533;&#65533;.&#65533;KHe&#65533;w&#1034;&#65533;`uc&#65533;4&#65533;Y&#65533;}e&#65533;&#65533;Lhi&#65533;mi&#65533;A&#65533;&#65533;&#65533;Kdp&#65533;&#65533;_c|&#65533;&#65533;6&#65533;pS|b&#65533;&#65533;&&#65533;&#65533;&#65533;&#1396;X6&#65533;=&#65533;&#65533;&#424;&#65533;_&#65533;&#485;I&#65533;&#65533;n&#65533;&#65533;M&#65533;&#65533;&#65533;&#65533;&#65533;&#65533;&#65533;lB&#65533;&#65533;|&#65533;&#65533;+&#65533;&#745;&#65533;z&&#65533;z&#65533;&#65533;&#65533;&#65533;&#65533;&#65533; &#65533;N&#65533;&#65533;&#65533;r&#65533;#&#65533;&#65533;&#65533;&#65533;&#65533;o&#65533;&#65533;&#65533;j&#65533;I&#65533;&#65533;a_&#65533;^&#65533;&#65533;9L&#65533;&#65533;&#65533;&#65533; &#65533; &#65533;3&#934;&#65533;&#65533;&#65533;&#65533;&#65533;&#65533;&#65533;&#65533;~&#65533;&#65533;&#65533;&#65533;.&#65533;&#65533;4&#65533;&#65533;&#65533;&#65533;&#65533;&#65533;&#65533;6&#65533;7&#64266;&#65533; &#65533;&#65533;!&#65533;p &#65533;&#65533;&#65533;&#65533;g&#65533;Z6[_&#65533;&#65533;Iw4&#65533; uE*x^&#65533;&#65533;Z&#65533;H&#65533;&#65533;w&#65533; TQ#&#65533;&#65533; iI&#65533;^E@&#65533;l&#65533;\&#65533;&#65533;&#65533;F&#65533;&#65533;<
/pT&#65533;&#65533;&#65533;&#65533;~&#65533;&#65533;&#65533;O&#65533; r&#65533;e&#65533;&#65533;&#65533;_:&#65533;&#65533;&#65533;ZK&#65533;&#65533;Vu&#65533;&#65533;&#65533;&#65533;H&#65533;&#65533;&#65533;e&#65533;j&#65533;g&#65533;&#65533;`&#65533;OV&#65533;$&#65533;2&#65533;If}&#65533;b&#65533;&#65533;&#65533;&#65533;&#65533;vZ&#65533;&#65533;&#65533;&#391;&#65533;&#65533;&#789;&#65533;&#65533;&#65533;L&#65533;&#65533;&#65533;&#65533;~&#1016;&#65533;&#65533;&#65533;&#65533;{=&#65533;P&#65533;G^&#65533;G&#65533;&#65533;KNi&#65533;&&#65533;&#65533;&#65533;n&#65533;&#65533;%eDSN&#65533;S&#65533;&#65533;&#65533;&#65533;R%&#65533;m#<2%&#65533;w&#65533;]&#65533;F&#65533;ZN&#65533;>/&#65533;W&#65533;&#65533;&#2028;l&#65533;&#65533;&#65533;&#26961;&#65533;y>K&#65533;&#65533;t&#65533;&#65533;&#65533;&#65533;S&#65533;&#65533;&#65533;:&#65533;X&#65533;x*&#65533;^&#65533;&#65533;t&#65533;&#65533;Cd&#65533;3@5YzA&#65533;f&#65533;neg=&#65533;&#65533;B&#835;&#65533;(&#65533;&#65533;&#65533;4H&#65533;&#65533;&#1412;W:&#65533;0R&#65533;&#65533;>&#65533;&#65533;P7E@&#65533;)&#65533;p@[&#65533;;&#65533;1&#65533;&#65533;Q &#65533;&#65533;7I&#65533;P&#65533;&#65533;q&#65533;&#65533;&#65533;Y&#65533;&#65533;&#65533;&#326;a&#65533;&#1809;XgJC&#65533;F&#65533;&#65533;&#65533;&#1749;1Z+ Hy6Y\&#65533;c&#390;[&#65533;&#65533;<X&#65533;U&#771;&#65533;&#65533;?Np&#65533;&#65533;&#65533;?j@F&#65533;Q &#567;&#65533;&#65533;&#65533;&#65533;N6e}|&#65533;&#65533;&#65533;I&#65533;]k&#65533;&#1439;A&#932;L&#65533;&#65533;~&#65533;*~&#65533;&#65533;&#65533;&#65533;2&u&#65533;&#65533;/&#65533;&#65533;m&#65533;MF&#65533;^&#65533;&#65533;&#65533;s &#65533;Z&#65533;&#65533;N&#937;(&#65533;&#65533;&#65533;,_&#65533;&#65533;&#65533;&#65533;&#65533;&#65533;@&#65533;	.d&#65533;0&#65533;&#65533;w&#65533;&#65533;&#65533;&#65533;a&#65533;134!P@GC&#65533;&#65533;f&#65533;&#587;)U&#65533;t&#65533;&#65533;&#65533;&#65533;1abQA&#65533;f&#858;+u&#65533;&#65533;&#65533;&#65533;g&#65533;D9&#65533;&#65533;PE&#65533;h&#1108;L*&#65533;&#65533;&#65533;&#65533;S&#65533;Q&&#65533;&#65533;a&#1119;E&#65533;&#65533;b&#65533;z5&#65533;&#1455;^&#65533;r;V!,&#65533;]T&#65533;&#65533;&#65533;?5p&#65533;'&#65533;I+&#65533;Y&#65533;da )&#65533;M,&#65533;&#65533;&#65533;&#65533;&#65533;/&#65533;&	,&#65533;&#65533;b&#65533;i&#65533;&#65533;<y&#65533;&#65533;&#65533;)&#65533;f> &#65533;&#65533;`&#670;N&#65533;GE&#65533;&#65533;&#65533;&#65533;&#65533;&#65533;&#1456;&#65533;&#65533;c_&#65533;&#65533;&#65533;L	&#65533;&#65533;&#65533;&#65533;U&#65533;.H&#65533;O% &#65533;*'&#65533;I&#65533;&#65533;&#65533;N~&#65533;-,&#65533;&#65533;^&#65533;MNX9&#65533;
&#65533;&#65533;<{&#65533;&#65533;&#65533;%S&#65533;&#65533;&#65533;2&#65533;&#65533;&#65533;f&#1561;&#65533;&#65533;&#65533;&#65533;2&#65533;E&#65533;d&#65533;5&#65533;J&#65533;&#65533;&#65533;&#65533;&#65533;&#65533;B &#65533;&#65533;Bk&#65533;&#65533;&#65533;&#65533;&#65533;ZdA&#65533;2&#65533;pC;&#65533;&#65533;&#198;&#65533;xF&#65533;gT0@&#65533;&#65533;"&#65533;&#65533;1`E&#65533;IQCZ1&#65533;&#65533;&#65533;@HG&#65533;p&#65533;&#65533;&#65533;&#65533;&#452;&#65533;I&#65533;3BBg&#65533;&#65533;jr&#65533;'&#65533;jL&#65533;&#65533;>&#65533;&#16602;;Q%&#65533;&#60456;&#65533;'M&#65533;&#65533;&#65533;&#65533;l#J&#65533;~&#65533;0F&#65533;h&#65533;&#65533;^&#65533;S&#65533;T&#563;&#65533;&#65533;T0&#65533;&#65533;&#65533;KB;L&#65533;&#65533;&#65533;Th&#65533;&#65533;e&#65533;PH#-&#65533;&#65533;&#65533;&#586;P&#65533;&#65533;&#65533;&#65533;M9$!&#65533;&#65533;&#65533;o &#65533;.&#65533;&#65533;&#65533;&#65533;[&#65533;"&#65533;&#65533;/>&#65533;&#65533;&#65533;l:&#65533;&#65533;&#65533;&#65533;^]h&#65533;&#65533;&#65533; D&#65533;&#65533;d&#879;!&#65533;f&#65533;g
&#576;5&#65533;4&#65533;&#65533;l&#65533;	&#65533;6&#65533;ITX&#65533;&#65533;K&#65533;3&#65533;F&#65533;h&#65533;:C&#65533;&#59699;5&#65533;Y&#65533;=/&#65533;k5&#65533;&#65533;&#65533;[>&#65533;&#65533;&#65533;u9/ l&#65533;&#65533;UH8`'&#65533;5U&#65533;&#65533;
&#65533;D-&#65533;:&#65533;
'LXR&#65533;+&#65533;&#65533;&#65533;aTt &#65533;&#65533;&#65533;&#65533;&#65533;!8y
2&#513;J&#65533;H7BGt&#65533;&#65533;q&#65533;&#65533;0iS%L&#65533;D&#65533;&#65533;&#65533;&#65533;&#65533;&#1156;l$&#65533;J&#65533;&#65533;H"&#65533;&#65533;&#65533;&#65533;&#65533;&#65533;2!&#65533;&#65533;&#65533;&#65533;H&#65533;&#65533;H&#65533;&#65533;&#65533;lC y4&#65533;&#65533;&#65533;&#65533;r&#65533;&#65533;&#65533;&#65533;%!&#65533;sN>&#65533;!,Z&#65533;{n&#65533;&#65533;&#65533;&#65533;1&#65533;QG&#65533;(&#65533;rQpH)D&#65533;{q&#65533;Ra-&#65533;&#65533;jKrK&#65533;&#65533;&#65533;@&#65533;)wp&#65533;J.M&#65533;&#1826;&#65533;!8Fm&#65533;&#65533;yzL &#65533;&#65533;<&#24709;F&#65533;%&#65533;Xa&#65533;y+&#65533;/!fMW\&#65533;x&#65533;&#1466;&#65533;&#65533;&#65533;![&#65533;&#65533;Y&#65533;&#65533;#&#65533;&#65533;&#65533;WilJw&#65533;&#65533;B&#65533;&#65533;M&#65533;`&#65533;&#65533;&#65533;&#65533;&#65533;&#65533;X1&#65533;&#65533;&#65533;&#65533;0O&#65533;&#65533;&&#65533;.&#65533;&#344;K&#65533;&#65533;Zn&#2005;l&#46049;
1t&#65533;&#65533;&#65533;)&#65533;*&#65533;&#65533;P&#65533;x&#65533;&#65533;qd`&#65533;&#65533;'&#65533;&#65533;&#65533;#&#65533;&#65533;&#65533;D&#65533;6&#65533;(F1ZQ&#65533;b&#65533;V)&#65533;&#65533; R&#65533;j4yMf	q&#65533;t&#65533;B&#65533;g.&#65533;&#65533;&#1074;&#65533;$&#65533;t&#65533;7&#65533;&#65533;*&#65533;7&#65533;&#65533;hcb&#65533;>r&#65533;1&#65533;&#65533;$Y&#65533;&#65533;P2&#65533;&#65533;lS&#65533;J&#65533;&#65533;6&#65533;&#65533;&#65533;l	&#65533;Sz&#65533;&#65533;&#65533;&#65533;O&#65533;&#65533; e"&#65533;&#65533;D&#65533;&#65533;w&#65533;E&#65533;&#65533;l&#65533;c&#65533;&#65533;r&#65533;,@H#&#65533;!*&#65533;&#65533;f7N(&#65533;]&#1443;&#65533;&#65533;4G|&#65533;{.&#65533;&#65533;l&#65533;0&#65533;&#65533;f&#65533;&#65533;,&#65533;H&#65533;\&#65533;&#65533;&#65533;"&#65533;L%&#65533;k&#65533;&#65533;&#605;f&#65533;&#65533;4&#65533;3e(s &#65533;H&#65533;>S&#65533;&#65533;&#65533;zw&#65533;&#65533;&#65533;]&#65533;\^&#65533;&#65533;&#65533;&#65533;&#65533;&#65533;&#65533;'&#65533; M#!&#65533;FZ =&#65533;&#65533;w&#1335;&#65533;&#65533;HgU&#65533;O&#65533;"&#65533;|&#65533;<&#65533;KB&#65533;p&#65533;&#65533;etR &#65533;@&#65533;	&#65533;a
&#65533;@$&#65533;&#65533;&#65533;Eh,&#65533;c=&#65533;))7*JD&#65533;&#65533;&#65533;Nt&#65533;&#65533;i!Z&#65533;&#65533;N&#65533;$&#65533;&#65533;&#65533;&#65533;(,&#65533;P(&#65533;-$&#65533;OaTv&#65533;7.&#65533;A&#65533;E&#65533;&#65533;&#65533;&#65533;L)MI&#65533;?&#65533;&#65533;B&#65533;m&#65533;&#65533;I&#65533;F2&#65533;&#65533;-!2}&#65533;M&#65533;&#65533;OvP&#65533;&#65533;&#1296;,T1&#65533;&#785;&#65533;C%&#65533;S&#65533;&#65533;,"tI&#65533;
p&#65533;l&#65533;JW&#65533;&#65533;I&#65533;&#65533;&#65533;v+h7&#65533;&#65533;9&k*&#65533;u&#710;&#65533;&#65533; &#65533;c&#65533;d&#65533;a&#65533;&#65533;zO|&#1889;&#65533;&#65533;^&#65533;&#65533;&#65533;&#65533;T&#65533;d&#65533;&#65533;m&#65533;&#65533;_&#65533;"&#65533;&#65533;&#65533;&#65533;&#192;suU&#65533;&#65533;&#65533;f`&#65533;&#65533;&L
&#65533;&#65533;&#65533;&#65533;J&#65533;&#65533;
&#65533;&#65533;&#65533;&#65533; &#65533;&#65533;H&#65533;\&#65533;o&#65533;	&#65533;&#65533; &#65533;&#65533;V+&#65533;&#65533;&#65533;&#65533;)!xR&#34670;E&#65533;V&#65533;YT&#65533;&#65533;'o&#65533;I&#65533;*&#65533;1&#65533;&#65533;q&#65533;&#65533;&#65533;S&#65533;8(&#444;&#65533;D&#65533;5:a&#65533;BxP!awe=iY&#65533;~v&#65533;+&#65533;&#65533;J1&#65533;&#65533; &#65533;&#65533;I &#65533;	&#1310;&#65533;&#274;&#65533;&#65533;I&#65533;/&#65533;H&#65533;&#65533;t7!sp&#65533;0&#65533;&#65533;&#65533;w&#65533;eS&#65533;u&#65533;'4r&#65533;&#65533;Z|&#65533;&#65533;&#1288;&#65533;&#65533;
w'Bi&#65533;Od1U0"&#65533;Q&#65533;&#65533;=l&#65533;2&#65533;6&#65533;I@&#65533;&#65533;&#65533;R&#65533;&#65533;&#1737;&#65533;x2&#65533;:&#65533;&#65533;9&#65533;T&#65533;
&&#1413;0&#65533;&#65533;&#65533;FA&#65533;&#65533;&#65533;&#65533;ZlB&#65533;&#65533;&#65533;c!G&#65533;&#65533;&#65533;1&#65533;<&#65533;O&#65533;kt0#"$d&#65533;&#65533;CJ&#65533;&#65533;)&#65533;C&#65533;D&#65533;&#241;&#65533;@&#65533;r	&#65533;3&#65533;&#65533;^y&&#65533;&#65533;&#65533;&#65533;&#65533;]&#65533;&#65533;0&#65533;&#1796;&#65533;D;+&#65533;*&#65533;l&#65533;ar&#65533;v)&#65533;!&#65533;
&#65533;b&#65533;)&#65533;&#65533;p&#65533;NPmm&#65533;qN&#65533; `[&#65533;&#65533;&#65533;&#65533;&#1918;&#65533;&#65533;&#65533;&#65533;&#1031;M}&#41340;&#65533;n)&#65533; &#65533;5&#65533;&#65533;H<
:Tf$&#65533;v&#65533;#/|&#65533;&#1520;&#65533;3&#65533;&#65533;f;&#65533;&#65533;&#65533;t&#65533;&#65533;&#65533;*&#65533;C&#65533;Gy&#65533;&#65533;&#65533;&#65533;&#65533;#Y&#602;<"_l&#65533;t'4U&#65533;&#65533;&#65533;&n/$o&#65533;o&#65533;6-dc&#65533;(&#65533;&#65533;&#65533;&#65533;&#65533;&#65533;1&#65533;f&#65533;&#183;&#65533;&#65533;&#65533;T &#65533;0&#65533;&#65533;]&#65533;{4&#65533;&#65533;O &#65533;&#65533;&+&#741;&#65533;e/R+&#65533;pS&#65533;P&#65533;&#65533;@&#65533;&#65533;&#65533;4&#65533;&#65533;&#65533;&#65533;&#1487;&#65533;&#65533;&#65533;'$SfH&#65533;E.)K&#65533;&#65533;&#65533;&#214;&#65533;&#65533;&#624;!&#1176;r&#65533;&#65533;&#65533;&#65533;&#65533;&#65533;g &#65533;&#214;)&#65533;&#65533;L|&#65533;&#65533;+&#65533;&#65533;&#65533;&#65533;&#65533;y'^&#65533;&#25255;&#65533;&#65533;-&#65533;&#65533;&#65533;z&#65533; &#65533;B&#65533;E j0]] &#65533;&#65533;4&#65533;-&#65533;&#884;m=}v&#65533;&#65533;&#65533;&#65533;T&#65533;l&#65533;&#65533;&#65533;&#65533;&#65533;HH&#65533;]&#65533;&#65533;RD&#65533;&#65533;$&#65533;)A&#65533;B0&#65533;&#65533;&#65533;lG;6Gh(&#65533;g?{ &#65533;&#65533;&#65533;%&#65533;&#65533;x&#65533;PK&#65533;w&#65533;I&#65533;&#65533;^3	%IZ&#65533;IBB_m&#65533;Df7=&#65533;&#65533;&#1426;t&#65533;&#65533;&#65533; =&#65533;E&#65533;"&#65533;&#65533;&#65533;&#65533;O&#65533;o&#65533;^&#65533;&#1979;?&#1313;&#65533;Y8
&#65533;&#65533;_&#580;&t0&#1998;:&#65533;\~C&#65533;R&#65533;$@.&#65533;&#65533;^``&#65533;&#65533;<6!S&#65533;fB&#65533;P.&#65533;|Y,&#65533;gK&#65533;&#65533;x&#65533;Y&#65533;&#65533;&#65533;&#65533;&#65533;&#65533;&#65533;!&#65533;t&#65533;J&#65533;ar&#65533; v
&#65533;r`&#65533;&#65533;&#65533;&#65533;b&#65533;&#65533;&#65533;9&#65533;&#65533; &#65533;&#65533;>&#65533;`&#65533;&#65533;&#65533;1&#65533;X&#65533;&#65533;H	H:&&#65533;`:&#65533;8&#65533;&#65533;x {&#65533;&#272;? &#65533;F&#65533;&#65533;B&#65533;O&#65533;:&#65533;&#65533;K&#65533;&#65533;&#65533;	&#65533;i&#65533;N&#65533;&#65533;&#65533;#>\ &#65533;&#65533;&#65533;&#65533;&#65533;&#65533;.&#65533;#H&#65533;&#65533;&#1696;&#65533;{(&#65533;y!&#65533;!`+<(&#65533;&#65533;&#65533;;^s&#65533;'$!,&#65533;7&#65533;&#65533;[	,A4q&#65533;)&#65533;&#65533;&#65533;$bi&#65533;&#65533;Q"&#65533;&#65533;"&#65533;"&#65533;( c5&#65533;K&#65533;j=&#65533;&#65533;=&#65533;>&#65533;&#65533;&#32913;0&#65533;=&#65533;*.A(6&#701;<&#65533;By-KQ&#65533;&#65533;I &#65533;	1&#65533;I&#65533;&#65533;J&#65533;B$&#65533;H1&#65533;&#65533;&#65533;&#65533;>&#65533;&#65533;&#65533;{:&#65533;&#65533;&#65533;*&#65533;&#65533;&#65533;)&#65533;2&#65533;&#65533;&#65533;&#65533;JZ?&#65533;)`&#65533;&#65533;f	&#65533;&#65533; &#65533;;&#65533;sq2&#65533;&#65533;ZJ&#65533;Y&#65533;&#65533;&#1750;h?*&#65533;&#65533;&#65533;&#65533;&#65533;%&#65533;&#65533;iQ&#65533;&#65533;b3&#65533;&#65533;*lj&#65533;&#25615;&#65533;r&#65533;&#65533;&#65533;3&#65533;&#65533;&#65533;&#65533;&#65533;&#65533;&&#65533;F&#65533;0&#65533;&#65533;(&#65533;&#570;&#65533;8&#65533;&#65533;&#65533;@&#1024;&#65533;&#65533;T'&#65533;Y&#65533;tb'uZ;~<;t&#65533;	&#566;&#65533;'D<&#65533;B&#65533;)&#65533;&#513;2&#65533;&#65533;&#65533;2&#65533;&#65533;xH&#65533;L&#65533;&#65533;L&#65533;&#65533;A&#65533;HA&#65533;&#65533;&#65533; &#65533;&#65533;H&#65533;&#65533; P	&#65533;&#65533;&#65533;&#65533;&#65533;&#65533;4I &#582;`&#615;pI&#65533;&#65533;A"&#65533;B&#65533;`&#65533;&#65533;&#722;&#65533;&#65533;&#65533;)&#65533;2 &#65533;2ks&#65533;&&#1206;&#65533;&#65533;&#1027;&#65533;&#65533;Y!V&#1782;&#65533;&#65533; &#65533;&#65533;&#65533;&#65533; &#65533;&#65533;C&#65533;y&#65533;>Q5&#65533;&#65533;J&#65533;&#65533;N5&#65533;j&#65533;!&#65533;&#593;DJ&#65533;&#65533;&#65533;&#65533;B&#65533;&#65533;_&#690;rD:&#65533;&#65533;&#65533;&#65533;R&#65533;&#570;&#65533;&#65533;&#65533;&#65533;&#65533;P	&#65533; ^&#65533;&#65533;&#65533;cZ&#65533;&#65533;&#65533;2&#65533; &#65533;&#65533;&#65533;&#65533;&#1720;&#65533;&#1566;_&#65533;%na&#65533;&#65533;&#65533;&#65533;&#65533;&#65533;&#65533;&#65533;&#65533;&#65533;&#65533;h&#65533;&#65533;&#65533;3&#65533;&#1706;&#65533;&#65533;(&#65533;&#65533;&#65533;>&#65533;&#65533;&#65533;4&#65533;dG&#65533; &#65533;B1(&#65533;&#65533;tH&#65533;HK&#65533;&#65533;&#65533;4&#65533;&#65533;&#65533;Et&#65533;&#65533;{&#65533;&#65533;Q&#65533;&#65533;&#65533;J&#65533;&#65533;>j&#65533;r(&#935;&#902;@NKa&#65533;EpN&#65533;&#65533;&#843;&#1076;Y&#65533;&#65533;D&#65533;&#65533;t
&#65533;&#65533;&#65533;&#65533;&#65533;&#65533;k8H&#65533;a/2&#65533;&#65533;&#205;&#65533;+&#65533;<&#65533;r5&#65533;&#65533;&#65533;&#65533;Y!&#65533;&#65533;!&#65533;&#65533;&#65533;cr&#65533; &#65533;&#65533;&#65533;&#65533;&#65533;&#65533;&#65533;	&#65533;N&#65533;&#65533;&#65533;&#65533;&#657;&#65533;9&#65533;&#65533;A&#65533;&#65533;&#65533;&#65533;&#65533;K&#65533;&#65533;&#65533;x&#65533;3]&#831;&#65533;` &#65533;E&#65533;	&#65533;C,&#65533;&#65533;&#65533;x`dEk&#65533;z9dQ&#65533;&#65533;%&#65533;P&#218;&#65533;Y &#65533;&#65533;Tj&#65533;}&#65533;&#65533;&#65533;&#65533;b\&#65533;&#65533;Q&#65533;&#65533;]&#65533;&#468;&#65533;|&#65533;&#65533; \e&#65533;&#65533;&#65533;h&#65533;	&#65533;LZh$&#65533;&#65533;&#65533;X&#65533;,]&#65533;&#65533;&#65533;&#65533;&#65533;&#65533;&#65533;&#65533;S&#65533;"X&#65533;L&#1594;w&#65533;'&#65533;:&#65533;`-&#65533;x&#65533;N&#1232;7U1HKy&#916;&#65533;&#1541;r(P&#65533;;&#65533;=&#65533;&#1227;P&#917;&#65533;&#65533;&#65533;&#65533;oXD&#65533;&#1737;&#65533;l&#594;&#49739;&#65533;&#65533;&#65533;|TI&#65533;NJ&#65533;&#897;XT&#65533;&#65533;&#65533;TM&#65533;TK&#65533;N>u&#65533;p&#65533;&#65533;x6/&#65533;&#65533;&#65533;d&#65533;j)&#65533;X&#65533;&#65533;&#65533;&#65533;&#65533;4&#65533;&#65533;k &#65533;&#65533;C&#65533;&#65533;R&#65533;&#1507;&#65533;&#65533;0&#65533;{	2&#65533;'&#65533;#>=V	&#1780;D&#65533;M1&#65533;1&#65533;K&#65533;&#65533;&#65533;&#65533;&#65533;	&#65533;&#65533;&#65533;(&#65533;&#65533;J&#65533;%&#65533;S&#65533;ra&#65533;&#65533;	n&#65533;Kf&#65533;h&#65533;&#65533;&#65533;[&#65533;TZ&#65533;4X&#65533;x&#65533;
&#65533;G&#65533;"|&#65533;&#65533;z &#65533;k%Wt%&#65533;p&#65533;&#65533;&#65533;&#65533;X&#65533;J	&#65533;&#65533;&#65533;&#65533;&#65533;&#65533;W&#65533;I&#65533;L&#65533; &#65533;t]&#65533;&#65533;`&#65533;&#65533;a:&#65533;&#65533;&#65533;&#65533;*&#65533;&#65533;&&#65533;&#1086;&#65533;K	&#65533;&#65533;$R&#65533;B;&#65533;P&#65533;1E&#65533;Gs&#65533;C&#1055;&#65533;&#1028;&#65533;Z&#65533;/9&#65533;&#65533;&#65533;P@=&#65533;&#65533; T&#65533;`&#65533;] Z&#65533;&#65533;=B&#65533;*N&#65533;&#65533; >&#65533;&#65533;&#65533;(&#65533;&#65533;&#65533;&#65533;Y&#65533;l&#65533;J&#65533;&#1640;m &#65533;&#65533;&#65533;&#65533;&#1708;&#65533;&#65533;&#65533;&#65533;08&#1318;&#65533;E&#65533;@&#65533;&#65533;&#65533;kP&#1783;5Z&#65533;:&#65533;(T&#65533;H*&#65533;&#65533;[&#65533;&#65533;&#65533;&#65533; &#65533;r(=e&#65533;	&#65533;VMc&#1916;I&#65533;&#65533;|&#65533;&#65533;p&#65533;&#65533;TJ|&#65533;@($&#65533;&#65533;@P&#65533;'&#65533;2` &#65533;K~&#65533;&!;k&#65533;&#65533;p&#65533;&#65533;3&#65533;Y&#65533;4&#707;&#65533;<&#65533;[&#65533;&#65533;&#65533;&#65533;>m&#65533;&#1093;&#65533;>$L&#65533;&#65533;&#65533;gI&#1858;u&#65533;&#65533;,&#65533;&#65533;&#65533; jD&#65533;M    })&#65533;:XY&#65533;&#65533;O&#65533;&#1157;&#65533;&#65533;RY&#65533;:&#65533;@&#65533;*&#65533;D&#65533;0M)&#1865;q&#65533; &#65533;&#65533;B(&#65533;&#65533;&#65533;:10&#65533;&#65533;&#65533;4W&#516; xH`AI;`&#65533;&#65533;&#377;&#65533;&#65533;5TK&#65533;&#65533;&#65533;T&#65533;<&#65533;r`&#65533;<*`r \&#65533;&#65533;&#65533;&#65533;}`&#65533;&#65533;&#65533;&#65533;&#1600;o&#65533;`&#669;&#65533;p@&#65533;&#65533;`&#65533;Y&#65533;@&#65533;&#65533;&#65533;&#65533;T&#65533;f[F&#65533;Ma&#65533;H&#65533;&#65533;&#65533;\&#65533;&#65533;&#65533;a`&#65533;M &#65533;&#65533;&#4832;&#65533;(V&#65533;&#65533; &#65533;&#65533;CP&#65533;0)h&#65533;&#65533;&#65533;&#65533;&#65533;&#65533;&#65533;-&#1832;&#1861;&#65533;&#65533;&#65533;b&&#65533;[X &#65533;M&#65533;&#65533;4/V&#65533;c&#65533;b[0c/&#931;PX&#65533;5^&#65533;E&#65533;&#65533;&#65533;&#65533;7&#65533;c&#65533;uH9b&#65533;&#65533;&#65533;x&#65533;&#65533;- K&#65533;l&#1457;eP&#65533;m&#65533;&#65533;Y&#65533;p`&#65533; $&#65533;h&#65533;&#65533;&#65533;&#65533;]&#65533; cY&#65533;5W&#65533;h&#65533;w&#65533;&#65533;C&#65533;&#65533;&#651;&#65533;&#65533;&#65533;Y&#65533;d&#65533;&#65533;&#1866;&#65533;L&#65533;&#1565;&#65533;&#65533;&#65533;l&#65533;k&#65533;&#65533;	 &#65533;&#65533;&#65533;%&#65533;8&#65533;|&#65533;+&#65533;&#65533;:&#65533;&#65533;&#65533;&#65533;L&#65533;SFe&#65533;&#65533;&#65533;&#65533;]@pp&#65533;&#65533;U&#838;&#65533;&#65533;$&#65533;&#65533;&#65533;K&#65533;Hj&#65533;&#65533;&#65533;&#65533;&#65533;&#65533;&#65533;]	&#65533;&#65533;S(&#65533;o&#65533;b2&#65533;&#65533;b&#65533;#Fp p &#65533;X&#65533; &#65533;p &#65533;&#65533;!&#65533;&#65533;&#65533; )&#65533;&#65533;(&#65533;g}&#65533;(&#65533;&#65533;&#65533;gC&#65533;!&#65533;g&#65533;x&#65533;&#65533;v&#1929;#&#65533;&#65533;&#65533;$&#65533;(g&#65533;&#65533;(q>&#65533;o@&#65533;&#65533;F&#1340;&#65533;&#1823;`Z i&#65533;&#1856;JP&#1682;&#65533;&#65533;&#65533;&#65533;&#65533;r&#65533;&#65533;&#65533;&#65533;Y+&#65533;&#65533;]&#65533;&#1625;&#65533;&#65533;&#65533;&#65533;r&#65533;i&#65533;]&#65533;&#65533;&#65533;i&#65533;&#65533;i&#65533;&#65533;&#65533;&#65533;&#65533;&#65533;LS>) &#65533;H>&#65533;&#65533;&#65533;-d&#65533;L&#65533;D&#65533;&#65533;>&#65533;&#65533;&#1025;&#65533;d&#65533;P8&#65533;]G&&#65533;%g&#1099;&#65533;&#65533;&#65533;&#65533;&#57401;&#1937;9&#65533;&#65533;&#65533;&#1047;&#65533;&#1316;&#65533;&#65533;]Z&#65533;,r&#65533;&#65533;:&#65533;&#65533;&#1076;]U6&#65533;@s&#65533;&#65533;+&#65533;&#65533; &#65533;&#65533;Y9&#65533;&#65533;&#350;&#65533;&#65533;&#65533;&#1163;&#65533;=(0G&#65533;&#65533;&#65533;`I&#65533;&#65533;P&#65533;&#65533;t&#65533;&#65533;&#65533;&#65533;'&#65533;&#65533;&#65533;&#65533;R&#516;&#65533;&#65533;k&#65533;&#65533;&#65533;>&#65533;a~&#65533;qb&#65533;!&#65533;&#65533;&#65533;&#65533;^&#65533;&#583;&#65533;\&#65533;&#1985;&#65533;&#65533;&#65533; kk&#65533;H&#65533;]&#1767;p[&#65533; &#65533;k(n&#65533;&#65533;&#65533;&#65533;enU(&#65533;&#65533;&#65533;.&#65533;&#65533;&#65533;&#65533;zU&#65533;&#65533;&#65533;&#65533;f&#65533;&#65533;&#65533;&#65533;S;*&#65533;=&#65533;h&#65533;'^&#65533;&#65533;&#65533;&#65533;&#65533;&#65533;V&#65533;J(&#65533;&#65533;&#62814;D&#65533;p?6&#65533;&#65533;&#1865;&#65533;&#65533;M>&#65533;e	&#65533;&#65533;?0[x&#65533;C&#65533;&#65533;&#1576;&#65533; &#65533;&#65533;&#65533;&#65533;&#65533;&#65533;P&#65533;f&#65533;Hk&#1109;&#65533;&#332;:&#65533;&#65533;)3&#65533;3&#65533;&#65533;&#65533;&#65533;n
&#65533;&#65533;&#65533;&#65533;&#65533;Yh&#65533;&#65533;Mn|&#1849;&#65533;&#1769;8&#65533;&#65533;&#65533;&#65533;&#65533;&#65533;&#65533;HF&#65533;(&#65533;b&#65533;+&#65533;&#65533;^&#65533;&#65533;]&#65533;/&#65533;&#65533;&#65533;&#65533;t&#65533;l&#65533;&#65533;X&#65533;fgYlX&#65533;@&#453;&#65533;&#65533;2&#65533;5\:]&#65533;`&#65533;&#65533;&#65533;a2o&#65533;&#65533;a&#65533;^&#1333;&#65533; &#65533; &#65533;&#63872;&#581;&#65533;&#65533;LI;G&#65533;&#65533;&#65533;&#916;&#65533;&#65533;&#65533;H?k&#65533;s&#65533;&#65533;&#65533;}[&#65533;&#65533;&#65533;&#65533;V	|&#65533;n&#65533;&#1399;E&#65533;&#65533;=&#1107;&#65533;&#65533;&#65533;	qM7B9&#65533;&#65533;C&#65533;O&#65533;&#65533;	P 5P"`&#65533;T_uUW&#65533;&#65533;H&#65533;&#65533; &#65533;&#65533;&#1417;N@U&#65533;"&#65533;t&#450564;&#65533;u&#65533;P&#65533;&#65533;&#65533;&#65533;
&#65533;&#65533;&#65533;&#65533;&#65533;
&#65533;lp&#65533;&#65533;R&#65533;&#65533;&#65533;&#65533;&#65533;?&#65533;&#65533;&#65533;&#65533;V&#65533;&#65533;&#65533;&#65533;&#65533;&#65533;&#65533;d&#65533;]&#65533;&#65533;&#65533;\&#958;&#65533;&#65533;&#65533;K&#65533;"&#65533;&#65533;A&#65533;&#65533; &#1204;&#65533;&#743;0E''MgJ&#65533;&#1087;&#65533;X&#1588;&#65533;8 5Q&#65533;M&#65533;%(&#65533;&#65533;&#65533;^&#65533;&#65533;&#65533;Z&#65533;&#65533;&#65533;&#65533;&#65533;)&#65533;&#65533;w &#65533;/&#65533;	kg&#65533;8&#65533;`&#65533;K&#65533;c &#65533;c>&#65533;u&#65533;8&#589;o&#65533;L&#65533;&#1301;&#592;&#65533;H<o&#65533;&#65533;&#65533;V&#65533;`&#65533;`yBt&#65533;&#65533;&#528;&#65533;y&#65533;&#65533;&#65533;&#65533;&&#65533;&#65533;70D&#65533;W&#65533;#n&#65533;[o&#65533; &#65533;&#65533;C0zV&#65533;&#65533;&#65533;7z&#65533;&#65533;&#65533;&#65533;FM&#65533;&#65533;&#65533;ao&#65533;&#65533;&#65533;&#65533;?&#65533;M&#1108;&#65533;&#65533; &#65533;x&#65533;&#65533;D &#65533;&#65533;&#65533;Q&#65533;&#65533;&#1609;_" 	&#65533;
O&#65533;Y ]&#65533; &#65533;&#65533;h8&#65533;X&&#65533;(&#65533;&#65533;&#569;&#65533;&#433;&#65533;&#65533;&#65533;&#65533;a'&#65533;&#65533;&#65533;&#65533;6M&#65533;&#65533;&#65533;t&#65533;m	&#65533;&#65533;X&#65533;&#65533;&#65533;&#65533;h2&#65533;ke&#65533;&#65533;^&#65533;&#65533;\&#65533;eRy&&#65533;&#65533;&#65533;X&#65533;&#65533;&#65533;i&#65533;&#65533;&#65533;_l&#65533;&#65533;&#65533;w&#65533;&#65533;&#65533;=6&#65533;&#65533;&#65533;&#65533; &#65533;&#65533;M&#65533;&#65533;&#65533;&#65533;&#65533;&#1975;o{&#65533;&#65533;&#65533;&#513;&#65533;n&#1790;&#1388;G&#65533;&#65533;,&#65533;&#517;0s&#65533;&#65533;&#65533;&#65533;~&#65533;F~&#65533;x[V[6a&#65533;I6a&#65533; &#65533;%&#65533;,&#65533;a&#65533;'aF&#65533;&#65533;G&#65533;8&#65533;&#65533;&#65533;_~&#65533;&#65533;jH&#65533;;{Qj&#65533;?&#65533;&#65533;&#65533;&#65533;&#65533;&#65533;?X.&#65533;-&#65533;&#65533;&#65533;&#65533;&#65533;\A&#65533;&#65533;p@&#65533;Yf&#65533;&#65533;&#65533;&#65533;&#65533;&#398;&#65533;h6&#65533;&#65533;&#334;+NI&#65533;&#65533;1&#65533;y8&#65533;&#65533;&#65533;&&#65533;,T&#65533;&#65533;/&#65533;&#65533;&#65533;&#65533;&#65533;\&#65533;&#65533;Bq&#65533;&#65533;R&#65533;G+.&#65533;R&#65533;&#65533;C+~B\&#65533;&#65533;%D(+&#65533;&#65533;hz&#65533;&#65533;(V[6&#24162;&#65533;&M|}&#65533;$g\&#65533;&#858;&#65533;&#65533;C	,&#65533;&#65533;&#65533;&#65533;&#653;&#65533;&#65533;&#65533;a&#65533;&#65533;&#65533;m2r&#65533;&#65533;%n&#65533; &#65533;&#65533;&#65533;N&#65533;&#65533;&#65533;&#65533;&#2017;&#674;G&#65533;.m&#65533;4&#65533;&#1322;W&#65533;n&#65533;&#65533;Z&#65533;&#65533;e&#454;=b&#65533;l&#1530;w&#65533;&#65533;&#65533;&#65533;C&#65533;&#65533; '>&#65533;&#65533;&#65533;&#65533;&#663;?,&#65533;&#65533;&#319;D#&#65533;&#65533;*&#65533;&#65533;&#65533;\&#65533;&#65533;m&#65533;<"&#65533;&#65533;b&#65533;&#65533;&#65533;&#65533;!x&#65533;&#65533;&#531;_&#65533;J&#65533;&#65533;&#65533;"&#267;Po&#65533;&#65533;|&#65533;&#65533;F&#65533;_&#65533;&#65533; &#65533;&#29696; "&#65533;"@`&#65533;9&#65533; &#65533;JXAU&#65533;&#1029;$&#65533;A&#65533;&#65533;&#65533;&#65533;-8Z &#65533;&#65533;F&#65533;&&#65533;=F--U`71uSNx&#65533;&#65533;U]Q&#65533;4#U|U&#65533;JH&#65533;c&#65533;[&#65533;CY&#65533;9i&#65533;X&#65533;&#65533;eZq%U&#65533;Ku&#65533;e&#65533;XS>&#65533;&#65533;hZ&#65533;&#65533;e9$%r&#65533;&#1604;q&#65533;9&#65533;r\&#65533;&#65533;w&#65533;&#65533;&#65533;&#65533;&#65533;A&#65533;&#65533;&#65533;&#65533;&#65533;l&#65533;M&#65533;&#65533;&#65533;&#65533;~g[&#65533;~&#65533;&#2014;&#65533;2&#65533;*&#65533;&#65533;&#65533;&#65533;t)&#65533;&#65533;C"&#65533;9&#65533;)&#65533;&#65533; &#1832;&#65533;&#65533;C&#65533;&#1026;#&#65533;&#65533;&#65533;jr%&#65533;&#65533;P&#65533;&#65533;&#65533;&#65533;&#1069;5:&#65533;x&#65533;&#65533;&#65533;|&#65533;&#65533;h&#65533;&#65533;7l&#65533;&#354;&#65533;&#65533;?&#65533;Y&#1608;&#65533;&#65533;a&#65533;.&#65533;&#65533;AE.`;-&#65533;&#65533;z&#65533;&#65533;r&#130;aB&#65533;&#65533;&#65533;"&#65533;@C&#65533;&#65533;"!&#65533;&#65533;.X&#65533;TDG&#65533;&#65533;&#65533;&#65533;&#834;&#65533;Kq&#65533;RP`&#65533;&#65533;}1yZZe&#65533;$&#65533;&#65533;/A1&#65533;&#65533;*&#65533;&#65533;&#65533;&#65533;&#65533;&#65533;E&#65533;&#65533;&#65533;^{&#65533;&#65533;U&#65533;w&#65533;&#65533;)K=&#65533;f&#65533;r&#65533;&#65533;,&#65533;;3&#894;E&#65533;,*@&#1759;<_3&#65533;&#65533;v&#65533;&#65533;&#65533;&#646;&#65533;&#65533;^&#65533;R&#65533;&#65533;j&#65533;&#65533;&#65533;.&#65533;Z&#65533;&#65533;&#65533;0]	&#65533;N&#65533;iE&#65533;&#65533;P&#65533;&#65533;Z&#65533;j-&#65533;&#65533;&#65533;-&#65533;&#65533;-&#65533;@6&#1832;&#874;]&#65533;]s7&#65533;v#&#65533;&#65533;&#65533;y{&#65533;&#1955;&#65533;}w5&#65533;&#65533;&#65533;&#65533;&#65533;[&#65533;&#65533;&#65533;-&#65533;&#52416;&#65533;R&#65533;q[~9&#65533;ex!,&#65533;z&#65533;X&#65533;v&#65533;X&#65533;2&#65533;5&#65533;h&#65533;F{&#65533;:&#65533;&#65533; |G&#65533;k&#65533;&#65533;"$=d&#65533; t&#65533;C&#65533;&#65533;&#65533;d&#65533;&#980;C&#65533;&#65533;&#1106;!&#65533;}&#65533;&#65533;7&#356;&#65533;R1v&#65533;&#65533;&#65533;&#65533;&#65533;Y<&#65533;T&#65533;&#65533;&#65533;&#65533;&#65533;g&#65533;83Do&#65533;g&#65533;~&#65533;&#65533;&#65533;,?|&#65533;&#65533;s&#65533;9&#65533;&#65533;&#65533;-]&#65533;&#1180;&#1460;G&#65533;6N&#65533;&#65533;&#65533;^c&#65533;&#65533;E&#65533;n&#65533;&#65533;i&#65533;
P&#65533;~&#65533;9&#1385;&#65533;&#65533;&#65533;9&#177;`&#860;&#65533;&#65533;d&#65533;# !uL&#65533;&#65533;&#65533;j:c&#65533;K&#65533;s&#65533;jo}{&#65533;&#65533;&#65533;&#65533;V&#65533;b&#65533;&#65533; &#184;!(r.TE&#65533; %2&#65533;YJ&#65533;(E	&#65533;&#65533;\&#65533;rH&#65533;&#65533;e&#65533;&#65533;<&#65533;t&#65533;x@D"t&#65533;&#65533;|&#65533;1&#65533;{&#65533;C&#65533;&#65533;2&#65533;e*8&#65533;&#65533;C(c&#65533;a0[&#65533;E&#65533;&#65533;G&#65533;&#1058;2iXQ&#65533;&#65533;&#65533;&#65533;LQ&#65533;&#65533;X&#65533;&#65533;&#65533;E%
&#282;&#65533;&#65533;C@bM&#65533;&#65533;"&w&#65533;4&#65533;&#1351;g&#65533;#&#65533;&#65533;&#65533;@=$P&#65533;&#1309;&#65533;*B&#65533;C&#65533;&#65533;M&#65533;mn3,^M6&#65533;Z{&#65533;&#65533;&#65533;#k#&#65533;&#65533;tF&#65533;&#65533;I&#65533;&#65533;:&#65533;&#65533;&#65533;.w&#65533;,&#65533;&#65533;4[Sb'&#65533;&#65533;Za&#65533;N&#65533;B&#65533;G:`&#65533;0S&#65533;&#65533;&#65533;&#65533;"&#65533;&#65533;Uzh&#567;&#65533;&#65533;&#65533;>=\O&#65533;&#65533;&#65533;_&#65533;?E,&#65533;&#65533;&#65533;!&#65533;@N&#65533;?&#65533;&#65533;&#65533;Y&#65533;&#65533;e&#840;&#405;&#65533;+&D[<&#65533;`&#65533;&#65533;&#65533;&#65533;%&#65533;2&#65533;&#65533;N&#65533;Q&#65533;4#F%&#65533;&#65533;1
&#65533;&#65533;&#65533;!&#65533;]vr.U$)&#65533;{&#65533;Tj&#65533;&#65533;<&#65533;(p&#65533;
&#65533;&#65533;&#65533;&#65533;&#65533;|&&#65533;)&#65533;&#65533;2&#65533;&#65533;Z&#65533;*M&#65533;W<&#65533;R&#65533;&G&#65533;&#65533;a J&#65533;&#1172;&#65533;&#65533;&#65533;"A=&#65533;&#65533;g&#65533;C&#65533;&#65533;&#65533;~&#65533;&#65533;&#65533;&#65533;T&#65533;8&#65533;&#65533;&#65533;v&#65533;eA&#65533;tk<&#65533;&#65533;&#65533;&#65533;Y&#65533;&#65533;&#65533;Z&#65533;F&#65533;6&#65533;x&#65533;p&#65533;?\&#65533;R&#65533;s>r&#65533;&#65533;&#65533;rR1&#6588;	6&#65533;%&#65533;S&#65533;<&#65533;&#65533;&#65533;&#65533;&#65533;&#65533;&#65533;&#65533;WC&#1577;ds&#65533;x&#65533;j&#65533;f&#65533;&#65533;&#906;&#65533;&#65533;q(5&#65533;&#65533;&#65533;&#65533;Vl25&#752;*PFd\&#65533;&#65533;g&#65533;&#65533;&#65533;A&#65533;&#65533;&#65533;&#65533;h}*(&#65533;e&#65533;s&#65533;&#65533;\&#65533;
&#65533;\&#65533;&#65533;&#65533;A+z&#65533;&#65533;%x&#65533;&#65533;&#65533;0&#65533;5Xt7g|&#65533;G&#1468;M&#65533;$KD&#65533;&#29734;|)3R&#65533;K&#65533;7&#1161;M&#65533;#&#65533;LR\r&#1940;&#65533;&#65533;5&#65533;Cl&#65533;<&#65533;&#65533;#~	Y_"<&#65533;'&#65533;q&#65533;O&#65533;U&#65533;&#65533;&#65533; ,&#65533;&#65533;"vU&#65533;?&#65533;U&#65533;
P&#65533;ML &#65533;&#65533;&#65533;&#65533;&#65533;&#65533;>yV&#65533;&#65533;g&#317;%&#1695;&#65533;]&#65533;&#1344;&#65533;&#65533;qn&#65533;&#65533;&#65533;X&#640;Q#&#65533;s&#65533;K&#65533;=&#65533;k\g&#65533;&#65533;&#65533;&#65533;|&#65533;&#65533;&#65533;`&&#65533;&#65533;L&#65533;&#65533;*&#65533;R\av\&#65533;&#1713;&#65533;
k&#65533;&#1164;NX&#65533;'<&#65533;Tsz&#65533;\&#65533;[%&#65533;&#65533;&#65533;&#65533;&#65533;&#65533;&#65533;&#65533;&#287;&#65533;y&#65533;&#65533;&#65533;A&#65533;&#65533;Mt"&#65533;&#65533;&#65533;\&#65533;'Z&#65533;&#65533;buG&#65533;&#65533;&#65533;&#65533;&#726;&#65533;&#65533;&#65533;&#65533;&#65533;&#65533;|&#65533;qe&#65533;&#65533;&#65533;W&#65533;&#65533;&#65533;&#65533;9V&#65533;&#65533;|&#65533;&#65533;TsI-&#65533;&#65533;\&#306;0&#65533;&#65533;&#65533;)i&#65533;&#65533;&#65533;#&#65533;&#1655;)OI&#65533;S&#65533;&#65533;&#1193;tDu&#65533;p&#65533;+&#65533;&#65533;T&#65533;&#65533;[&#65533;&#65533;b&#65533;%&#65533;4&#65533;&#65533;&#65533;&&#65533;N&#65533;&#65533;&#65533;M&#65533;&#65533;MZuH%!&#65533;&#65533;K&#65533;&#65533;&#65533;&#65533;&#65533;&#65533;|[&#65533;&#65533;H&#65533;&#65533;&#65533;_{&#65533;(J&#65533;&#65533;&#65533;&#65533;_&#65533;KY&#1506;&#65533;&#65533;@&#65533;&#65533;l&#65533;j&#65533;&#65533;&#65533;&#65533;P&#65533;&#65533;!]-&#65533;&#65533;&#65533;&#65533; 0V&#65533;&#65533;&#65533;&#65533;;D&#65533;@&#65533;&#233;C&#65533;&#65533;&#65533;i3N&#65533;InLJ&#65533;:&#65533;&#65533;&#65533;	Q&#65533;&#65533;Bg&#65533;v&#1743;&#65533;&#65533;KB&#65533;G&#65533;&#65533;O&#65533;&#65533;&#65533;~&#65533;&#65533;
.[&#65533;7&#65533;&#65533;3&#65533;&#65533;&#65533;4r&#65533;&#65533;,&#65533;&#65533;y&#65533;No4&#1299;&#65533; E&#65533;&#328;&#65533;.&#65533;C2=&#65533;Mz&#65533;&#65533;&#65533;&#65533;t.f&#65533;&#65533;&#65533;&#65533;fpT&#65533;R&#65533;&#65533;,&#65533;4&#65533;N&#948;&#65533;d&#65533;.i&#65533;[RR&#560;<&#65533;&#1450;&#65533;&#65533;&#65533;W4`&#65533;4c	H9&#65533;&#414;&#65533;"&#65533;\o&#65533;&#65533;q&#65533;Q&#65533;&#1164;&#65533;fI)9&#65533;R&#65533;&#65533;&#65533;@&#65533;&#65533;!&#524;e&#65533;g&#65533;&#65533;"Z&#65533;t&#65533;&#65533;3&#65533;&#65533;8&#65533;d&#65533;-&#65533;4&#65533;Wd&#65533;A&#65533;&#65533;&#65533;&#65533;&#65533;8hy}&#65533;&#65533;&#65533;*J&#65533;&#65533;&#65533;&#65533;&#65533;&#65533;&#65533;a]2&#65533;&#65533;E
,&#65533;&#367;&#65533;&#751;&#65533;2&#65533;m&#65533;0_&#1193;&#65533;&#65533;&#65533;l&#1284;fE@&#65533;T&#65533;&#65533;7&#65533;&#1324;&#1533;%&#65533;nnS&#21925;D\&#831;&#65533;<&#65533;*&#65533;&#65533;i&#65533;&#65533;&#65533;&#65533;ph&#65533;&#65533;&#65533;&#969;@&#65533;A&#65533;u&#65533;S&#65533;&#65533;&#65533;&#65533;&#65533;&#65533;)W>&#65533;&#65533;0Q&#65533;&#65533;t9Qs&#65533;&#65533;]`&#65533;&#65533;&#65533;&#65533;BX&#312;A&#65533;hlDG-T&#65533;n&#65533;&#65533;&#65533;&#65533;
&#1026;@CP&#65533; &#65533;&#65533;Cx 9DPX&#65533;&#65533;E&#65533;&#65533;&#65533;A&#65533;o&#65533;&#65533;&#65533;Q&#65533;&#2772;&#65533;h&#65533;Zi&#65533;&#65533;&#65533;&#65533;&#65533;Q^&#65533;D&#65533;&#65533;&#65533;&#65533;&#65533;&#65533;&#65533;&#65533;=&#65533;&#65533;[&#65533;a&#65533;&#65533;&#65533;&#65533;&#65533;&#65533;&#22430;&#65533;&#65533;&#65533;&#65533;&#65533;&#65533;l<&#65533;&#65533;X&#65533;&#65533; &#65533;M&#65533;T&#65533;K&#65533;r&#65533;&#65533;&#65533;U&#65533;YV&#65533;m&#65533;&#65533;
&#65533;a&#65533;&#65533;&#65533;E&#65533;
&#65533;mP$B&#65533;v&#65533;&#65533;&#65533;	&#65533;,&#1837;&#65533;_&#861;YE&#65533;&#65533;'&#65533;z&#65533;&#65533;\p&#65533;&#65533;&#1001;bo&#65533;@!&#65533;&#65533;&#1245;&#65533;!&#65533;U .&#1954;."&#65533;1&#65533;>&#65533;hT&#65533;T%T8@@&#65533;&#65533;&#65533;&#65533;?<@&#65533;<D&#32602;C&#65533;`~9&#65533;0I&#65533;Y^o&#65533;&#65533;Q&#65533;7&#65533;FZcJ&#65533;&#65533;9&#65533;m&#65533;C R&#65533;&#65533; &#65533;5&#65533;&#65533;c&#416;A&#65533;<&#65533;caJ&#65533;	&#65533;L&#65533;&#65533;&#65533;&#65533;&#65533;W&#65533;&#65533;iha&&#65533;&#65533;r`&#65533;X&#65533;&#65533;X&#65533;[&#65533;&#65533;G&#988;z&#65533;x&#65533;^&#65533;&#65533;[JD&#65533;&#65533;&#65533;&#18951;&#65533;&#65533;_&#65533;&#65533;&#65533;9&#65533;O&#65533;&#65533;\1nV&#65533;uV&#65533;8b&#65533;&#65533;&#505;Jp|&#65533;4&#65533;$s&#65533;&#65533;hd&#65533;c&#65533;K&#65533;&#65533;i&#65533;&#65533;9&#65533;&#65533;&#65533;DM&#65533;&#65533;JZ&#65533;";&#65533;&#65533;S&#65533;&#65533;L`)&#65533;UB&#65533;&#65533;`&#65533;r&#65533;&#65533;J]&#65533;&#65533;MZ&#65533;0"#&#65533;&#65533;C>&#65533;[	N&#65533;?|&#65533;&#65533;&#65533;H&#65533;&#65533;?i&#65533;&#65533;h$&#65533;&#65533;&#1539;\&#65533;&#65533;FTLjPL&#65533;X[K5&#65533;&#65533;&#65533;F?Z&#65533;&#65533;&#65533;T&#65533;h&#65533;j`\&#65533;a8ai8A&#65533;&#65533;O- &#65533;)$&#65533;X&#65533;&#65533;&#65533;&#65533;-&#65533;[&#65533;&#65533;&#65533;&#65533;&#65533;&#65533;&#65533;&#65533;^&#65533;`f&#65533;&#65533;F&#65533;&#65533;&#65533;&#65533;U&#65533;&#65533;&#65533;&#65533;&#65533;&#65533;}%&&#65533;&#769;#&#65533;C&#65533;r&#65533;&#65533;&#1660;&#65533;&#1126;&#65533;&#65533;B&#65533;Bq'N&#65533;@"&#65533;dtL&#65533;c&#65533;&#292;&#65533;&#65533;&#65533;n&#65533;b99&#65533;yX&#65533;&#65533;P9&#65533;nD&#65533;j&#65533;G&#65533;&#65533;"~H$&#1345;&#65533;w2Zs&#13863;pV&#65533;B&#65533;&#65533;X&#65533;hCW&#65533;@RY&#1365;&#65533;&#65533;\#y&#65533;&#1773;Q"9&ZTE&#65533;E&#65533;&#65533;W&#65533;cQm&#65533;@&#65533;b2(i&#65533;K<&#36197;&#14112;&#65533;Qx&#65533;&#65533;&#65533;&#65533;&#65533;&#65533;N&#337;k&#65533;&#65533;!P&#65533;&#65533;&#65533;a&#65533;K&#65533;&#65533;&#65533;&#65533;V.D&#65533;&#65533;&#65533;i6 &#65533;a[&#65533;&#65533;&#65533;&#65533;YX&#65533;:&#65533;Y&#1812;@b9Gb&#65533;'h&#65533;&#65533;&#65533;d&#65533;!&#65533;&#65533;&#65533;\&#65533;&#65533;V&#65533;%]&#1207;1&#65533;&#65533;&#65533;$DS&#65533;E&#65533;Y&#1830;L&#65533;&#65533;R&#65533;he)&#65533;&#65533;v&#65533;&#65533;&#65533;(#&#65533;(#&#65533;&#65533;&#65533;&#65533;&#65533;"&#65533; &#65533;&#65533;0&#65533;:&#931;iiAu&#65533;=KYI&#65533;C&#65533;&#65533;C@ x&#65533;"h~&#65533;&#1873;`&#65533;&#65533;v&#65533;]DjK	&#65533;H&#65533;I&#65533; I&#65533;&#65533;T&#65533;h&#65533;gW@h&#65533;&#65533;h&#65533;Z&#65533;&#65533;>&#65533;Y<&#65533;&#65533;&#65533;&#65533;h[E&#65533;&#65533;&#65533;&#65533;&#65533;
&#65533;&#65533;&#65533;#7&#65533;&#65533;&#65533;&#65533;7&#65533;&#65533;&#65533;&#65533;&#477;r&#65533;g&#65533;&#65533;@&#65533;&#65533;+&#65533;&#1180;&#65533;)A&#289;&#65533;&#65533;&#65533;t&#65533;t$&#65533;&#65533;&#65533;&#65533;5`kX&#65533;&#65533;&#65533;&#1974;Z&#65533;&#65533;B&#65533;D&#65533;&#199;&#65533;&#65533;h\X@&#65533;&#724;H&#65533;}e&#65533;&#65533;&#65533;&#65533;+&#65533;&#65533;&#65533;
L&#65533;38&#65533;r&#65533;kOV&#1431;v&#65533;&#65533;,)&#65533;TJa
&#65533;f&#65533;r&#65533;&#65533;5&#65533;BH'INf
&#65533;&#326;&#65533;&#65533;N&#65533;&#65533;&&#65533;>&#65533;&#65533;&#65533;n&#65533;|&#65533;&#65533;&#65533;&#1321;&#65533;?|X@&#65533;&#65533;&#65533;^&#65533;&#65533;&#65533;~&#65533;&#65533;R<I)&#1008;&#65533;&#65533;z&#65533;&#1409;&#65533;&#65533;&#65533;&#65533;&#65533;?&#65533;&#65533;N&#65533;l&#65533;&#65533;&#65533;&#65533;E&#65533;Q&#65533;N&#65533;&#65533;F&#65533;&#65533;H&#65533;i&#65533;&#65533;&#65533;&#65533;&#65533;KP&#65533;&#65533;&#52569;&#65533;h&#65533;&#1493;@p&#65533;&#65533;Z&#65533;h4&#65533;&#65533;&#65533;-&#65533;&A#&#65533;&#65533;&#1622;&#65533;&#65533;VDP&#65533;&#65533;&#65533;%PB1&#65533;-&#65533;V&#65533;'C&#65533;>D1&#65533;A1xA1&#65533;&#65533;&#998;&#65533;&#65533; &#65533;&#65533;&#65533;&#1675;?8D&#65533;`$&#65533;C  0#D @&#65533;&#65533;<&#65533;4&#65533;&#65533;BD&#65533;$@@7@&#65533; &#65533;&#65533;C&#65533;+&#450;Eh&#65533;'.&#65533;B"h&#65533;&#65533;&#65533;.&#65533;`&#65533;a&#65533;&#65533;.Dt&#65533;i&#65533;&#65533;&#65533;n&#65533;&#65533;&#65533;:&#65533;&#65533;h&#65533;&#65533;"&#65533;&#65533;Fl;&#65533;&#65533;&#65533;&#65533;&#65533;,T&#65533;XU&#65533;&#1787;&#65533;)XL]&#65533;&#65533;^&#65533;&#65533;&#65533;&#65533;6&#909;&#65533;C&#65533;i&#65533;^&#65533;C&#65533;&#65533;&#65533;&#65533;,4&#65533;&#65533;
REx&#65533;9&#65533; &#65533;Y&&#65533;&#65533;&#1701;&#65533;H[Q^&#65533;&#65533;&#65533;&#65533;&#65533;5.&#65533;~&#65533;&#65533;^I3&#65533;&#65533;8Z&#25668;&#65533;'b&#65533;&#65533;&#65533;E4&#65533;=8&#65533;&#65533;a&#65533;5E&#65533;U&#65533;&#65533;&#65533;|!E&#65533;$I}&#65533;fE&#65533;P&#65533;U4E&#65533;&#65533;'P&#171;Q&#65533;',&#65533;&#65533;B1&#65533;`Z&#65533;E&#65533;?(&#65533;&#65533;V&#65533;DS&#65533;*`&#65533;L&#65533;KL&#65533;$&#65533;&#65533;C&#65533;;&#65533;P&#65533;?PAE8. L&#65533;CP.PnE&#65533;CP&#65533; @&#65533;&#65533;&#65533;k&#65533;&#65533;?&#65533;&#65533;&#65533;&#65533;C&#65533;q_&#65533;&#65533;_&#65533;&#65533;Bk &#65533;j@3^&#65533;&#65533;q&#65533;q&#65533;&#65533;nJ&#65533;+&#65533;&#129;&#65533;v&#65533;ND(rJh &#65533;&#65533; &#65533;&#65533;&#65533;..&#65533;(t&#65533;d	&#65533;n&grE&#65533;j@&#65533;y&#65533;%&#1678;S	X&#65533;u&#65533;v&#65533;mjYD&#65533;2D&#65533;&#65533;&#65533;&#65533;&#65533;&#65533;f&#65533;&#1642;&#65533;h$&#65533;yX&#65533;.CD#&#65533;&#65533;&#65533;&#65533;2&#65533;&#65533;&#65533;&#65533;&#65533;&#65533;&#338;&#65533;&#1754;&#65533;4&#154;&#65533;&#65533;&#65533;&#946;0&#65533;M/&#65533;&#65533;y3&#65533;o&#65533;&#65533;-&#65533;0%&#65533;-&#240;E&#65533;pE&#65533;&#65533;E&#65533;&#65533;M &#65533;&#65533;#&#65533;&#65533;E&#65533;F&#65533;H-i&#65533;se8&#65533;b\&#65533;<h&#65533;2&#65533;&#65533;HOIX^&#65533;YOb:	&#65533;&#65533;{&#65533;E&#65533;4&#65533;&#65533;?&#65533;_*4&#65533;l&#65533;&#65533;a&#65533;E&#65533;&#331;&#1815;U&#65533;&#65533;Z&#65533;D&#65533;&#65533;&#65533; UK&#65533;DF&#65533;&#65533;;n&#65533;:&#65533;c&#65533;&#65533;&#65533;2!&#65533;z&#65533;kp&#65533;kP.&#65533;1M&#65533;&#65533;n&#65533;1NW&#65533;MW&#65533;&#65533;	{&#65533;&#65533;n.E].K&#65533;&#65533;4 &#65533;Q&#65533;3J&#65533;-h.3R.3.&#65533;&#65533;VV&#65533;&#65533;&#65533;&#65533;&#65533;&#65533;&#65533;&#65533;C &#65533;1X|Qe<@U?&#65533;SGc&#65533;&#65533;B)&#65533; &#65533;&#65533;K&#65533;[?.D<&#65533;K &#65533;- &#65533;-l&#65533;S&#65533;&#65533;?&#65533;5D &#65533;&&#65533;C)&#65533;&#65533;Z&#65533;&#65533;K&#65533;5b&#65533;&#65533;?P&#65533;&#65533;&#65533;&#65533;C&#65533;&#65533;&#65533;&#65533;$&#65533;?.oP6D8nn&#65533;&#65533;$nd[si &#65533;&#65533;&#65533;&#65533;i&#65533;&#65533;0qi&#65533;&#65533;&#65533;s9&#65533;&#65533;&#65533;&#65533;&#65533;&#65533;&#65533;XaP&#65533;&#65533;Q&#65533;ZJ&#65533;Ny&#65533;&#65533;&#65533;&#15200;`8&#65533;&#65533;5F&#65533;&I&#65533;&#65533;&#65533;&#65533;&#1633;&#65533;{e&#65533;&#65533;`(Z^&#65533;&#65533;)&#65533;&#65533;&#65533;7J&#65533;M%&#65533;j(&#65533;&#65533;&#65533;@S&#65533;v'&#65533;z&#65533;L&#65533;&#65533;&#65533;&#65533;&#65533;)&#65533;B4&#65533;,-b"&#65533;^&#65533;&#1044;&#65533;qc&#65533;&#65533;}EN&#65533;-&#65533;$l&#65533;"&#65533;&#65533;3eEh&#65533;6D&#65533;&#65533;oP&#65533;&#65533;&#65533;&#65533;-, _&#65533;F&#65533;WLO&#65533;W&#65533;Sq&#65533;&#65533;?&#65533;x_Wi&#65533;&#65533;j&#65533;4 86&#65533;@K&#504;&#65533;&#65533;x&#65533;&#65533;&#65533;&#65533;[&#65533;KoB&#65533;&#65533;&#65533;Q.&#65533;#5&&#65533;&#65533;C re9m&#65533;&#65533;&#65533;:&#65533;&#65533;5?y&#65533;<&#65533;e&#65533;B&#753;&#15445;W&#65533;&#65533;&#65533;&#65533;?h@&#65533; ;&#65533;(&#65533;&#65533;&#65533;&#65533;RW&#65533;&#65533;y&#65533;&#65533;K\qJhq&#65533;K&#65533;K&#65533;&#65533;O&#65533;f&#65533;v&#65533;&#65533;x&#65533;&#65533;9&#65533;&#65533;S&#65533;&#65533;&#65533;8&#65533;: &#65533;8&#65533;:&#65533;&#65533;yE&#65533;&#65533;C&#65533;g?&#65533;7&#65533;&#65533;3zJ&#65533;&#65533;&#65533;06&#65533;C.&#65533;W6&#65533;xK&#65533;&#289;&#65533;&#65533;&#65533;&#65533;Y!O jg?v~v&#65533;XT&#65533;&#65533;&#65533;NI&#65533;&#65533;i$FjH&#65533;;[O&#65533;&#65533;&#65533;&#65533;&#65533;&#65533;A/&#65533;E&#65533;&#65533;G&#65533;W&#168;&#65533;,&#65533;&#65533;{&#65533;&#65533;_&#65533;&#65533;,&#1731;&#65533;&#65533;@IdL&#65533;&#65533;&#65533;&#65533;&#65533;&#65533;cI&#65533;D;&#65533;<{&#65533;@&#65533;&#65533;&#968;N&#65533;&#65533;Zl&#65533;sRP 8P8D@v&#65533;&#65533;9&#65533;zJ$&#65533;C&#65533;Q&#568;k;vkP&#65533;j&#65533;5c&#65533;b?:&#65533;?&#65533;&#65533;+&#65533;&#65533;<&#65533;&#65533;9&#65533;7&#65533;b&#65533;C@.iu&#65533;&#65533;E&#65533;o&#65533;r&#65533;&#65533;&#65533;K&#65533;x&#65533;&#65533;1N&#65533;&#65533;R&#65533;&#65533;P_&#65533;&#65533;b&#65533;C&#65533;&#65533;&#65533;&#65533;E\&#65533;K89 &#823;&#65533;C&#65533;&#65533;&#65533;2&#1608;&#65533; w&#65533;
=&#65533;&#65533;&#65533;&#65533;|1~&#65533;?tnE}&#65533;&#65533;$,}&#65533;&#65533;&#65533;$&#65533; 3&#65533;?&#65533;<&#65533;&#65533; =&#65533;&#65533;1&#65533;&#65533;&#65533;C&#65533;&#65533;c&#65533;&#65533;&#65533;1X&#65533;1TM&#65533;|E&#65533;&#65533; ,    &#317;&#65533;&#65533;b&#65533;=&#65533;&#65533;{1&#65533;O&#65533;&#65533;/&#65533;P&#65533;Kz&#65533;S&#65533;&#65533;wKM&#65533;&#65533;NO.id&#65533;&#65533;&#279;8&#65533;&#65533;5C. p&#65533;&#65533;y&#65533;&#65533;{&#65533;&#65533;{P&#65533;&#65533;&#65533;OBL9[ &#65533;~gk&#65533;<&#65533;KT&#65533;{(&#65533;,A&#65533;Z&#65533;&#65533;&#65533;WbLT ^&#65533;&#65533;&#65533;&#65533;^|	%&#65533;c&#1107068;>S&#65533;&#65533;|ec&#65533;&#65533;&#65533;&#65533;lOz&#7395;J&#65533;&#65533;G&#65533;&#65533;&#65533;&#65533;j&#65533;d&#65533;4p&#65533;&#65533;s&#65533;<X&#65533;&&#65533;G&#65533;^(&#65533;.&#65533;&#65533;&#65533;&#65533;>&#65533;~P&#65533;&#65533;V&#65533;&#65533;f?&#65533;K&#65533;j&#65533;f&#65533;&#65533;&#65533;Q&#65533;&#65533;o&#65533;&#65533;&#65533;&#65533;  &#65533;&#65533;&#65533;-*'|x&#65533;&#65533;D*&#65533;X&#65533;!  &#65533;4QdFM&#65533;&#65533;1&#65533;E&#65533;3!&#1204;	q&#65533;&#65533; &#65533;{&#65533;&#65533;bO&#65533;7g&#65533;&#65533;g&#65533;&#65533;&#65533;&#65533;4<&#65533;yT&#65533;&#65533;P&#65533;P{B]&#1715;&#65533;R&#65533;U&#65533;v&#65533;x&#65533;&#65533;+4&#65533;~}X&#65533;_&#65533;+j&#1646;u;&#65533;aY&#65533;s&#65533;&#1469;	&#65533;&#65533;?&#65533;&#65533;&#65533;&#65533;#] N&#65533;&#65533;nb&#331;i&#65533;&#65533;K&#65533;^&#65533;i&#65533;NN;&#65533;&#65533;C&#65533;&#65533;&#65533;&#65533;&#65533;YlP&#65533;h. Mt&#65533;&#941;  &#65533;a&#65533;&#65533;&#6155;&#65533;R&#65533;&#65533;p&#65533;k&#65533;@k&#65533;$)&#65533;l&#65533;&#65533;&#65533;&#65533;&#65533; &#65533;&#65533;/'J&#65533; H&#65533;.]&#65533;3(P&#65533;&#594;'ER&#65533;&#1372;&#65533;&#65533;&#65533;&#65533;GR&#65533;2&#65533;a&#65533;&#65533;$A&#65533;&#65533;H&#65533;&#65533;&#65533;_$(&#65533;#s&#65533;&#65533;SK&#65533;&#65533;&#59911;&#65533;&#65533;j&#65533;&#65533; &#65533;&#65533;@&#65533;&#1923;&#65533;$&#65533;h&#65533;b&#65533;&#65533;&#65533;b&#65533;&#1168;p/>&#65533;&#65533;&#65533;&#65533;o&#65533;Z&#65533;&#65533;x&#65533;	(&#65533;j&#65533;&(&#65533;&#65533;pQ&#65533;Q&#65533;&#65533;&#65533;&#65533;&#65533;&#65533;D&#65533;rlb&#65533;%$&#65533;p&#65533;&#65533;&#65533;(&#65533;)f&#65533;"&#65533;G&#65533;&#65533;&#65533;R&#65533;&#65533;&&#65533;h&#65533;I&#65533;&#65533;&#65533;&#346;&#65533;&#65533;f&#65533;&#65533;&#65533;&%ib&#65533;D(>&#65533;M*UT&#65533;&#65533;.&#65533;L&#65533;!&#65533;&#65533;&#65533;"2&#65533;b &#65533;W&#65533;&#65533;&#65533;-&#65533;G%&#65533;&#65533;&#65533;&#65533;&#65533;$&#65533;&#65533;BF&#65533;&#65533;Q&#65533;&#65533;{&#65533;"&#65533;&#65533;H#&#65533;*&#65533;&#65533;M-&#1869;&#1242;&#65533;&#65533;&#65533;>L"&#65533;&#65533;&#634;&#65533;DkH5&#65533;b5&#65533;4Zo&#65533;&#65533;*[q*&#65533;&#65533;&#65533;|M5&#26298;B&#65533;&#65533;&#19125;)&#65533;6&#65533;&#65533;&#1592;&#65533;Y&#65533;(&#65533;&#65533;+&#65533;m&#65533;&#65533;@&#65533;m-&#65533;&#65533;&#65533;LD&#65533;"[&#65533;p&#65533;=&#65533;&#65533;q&#65533;*&#65533;/&#65533;&#65533;&#65533;V&#65533;b&#65533;&#182;&#65533;4&#65533;&#65533;+&#65533;x&#65533;2&#65533;}&#65533;&#65533;&#65533;!\&#65533;&#65533;&#65533;+&#65533;f&#65533;w&#65533;&#65533;ih&#65533;+)<&#65533;&#65533;&#65533; &#65533;(&#430;&#65533;&#65533;\&#65533;H &#65533;&#65533;&#17324;c5&#65533;&#65533;y&#65533;&#65533;6Z&#65533;e&#65533;B(U&#65533;r&#65533;&#65533;&#65533;R&#65533;&#65533;&#65533;&#65533;(NY&#65533;T'8hR&#65533;&#65533;&#65533;&#65533;&#1826;E&#65533;&#153;&#65533;&#65533;#&#65533;a:Q+<&#65533;4(e&#65533;&#65533;VX&#65533;&#65533;I&#65533;&#65533;&#65533;&#65533;)&#65533;[&#65533;m
&#65533;18&#65533;&#65533;-&#65533;^&#65533;&#65533;f&#65533;&#65533;&#65533;g&#65533;b&#65533;g&#65533;&#65533;F0&#65533;&#65533;&#65533;!0&#65533;&#65533;o"&#65533;a&#65533;J0&#65533;|&#65533;&#65533;&#65533;&#65533;&#65533;&#395;lp|&#65533;*&#65533;&#65533;&#65533;L4&#65533;Q&#65533;"of&#65533;&#65533;&#65533;&#65533;&#65533;&#65533;&#65533;&#65533;&#65533;t7&#48425;&#667;&#65533;l&G&#65533;/&#65533;J&#65533;x1&#65533;&#65533;m&#65533;&#65533;&#42748;X&#65533;&#65533;&#65533;&#65533;0!&#65533;_&#65533;&#65533;+S&#65533;&#65533;S&#65533;=&#65533;&#65533; &#65533;&#65533;&J)&#65533;&#65533;
&#743;z&#65533;&#65533;!&#65533;&#65533;]&#65533;&#65533;X&#65533;&#65533;&#65533;? &#65533;&#65533;&#65533;4&#65533;&#65533;&#2019;&#65533;&#65533;J&#65533;d&#65533;M&#65533;&#1585;&#65533;&#2022;&#65533;&#65533;%&#65533;~y&#65533;K^ba_g&#65533;B/K3&#65533;&#65533;&#65533;2&#65533;&#65533;=2A&#65533;(8A&#65533;@&#65533;v&#65533;&#65533;&#65533;&#65533;&#65533;&#65533;&#65533;,&#65533;#&#65533;{2&#65533;&#65533;(&#65533;&#65533;[Jk&#65533;u&#65533;}&#65533;aV&#65533;&#65533;kz&#65533;_&#65533;&#65533;&#65533;Y V&#65533;*&#65533;#<&#65533;Ix\HD&#65533;p&#65533;"&#1544;t@&#158;	&#65533;g9&#65533;B6&#65533;RD&#65533;&#65533;YAD&#65533;D&#65533;&#65533;&#65533;"&#65533;&#65533;d&#65533;-b&#65533;&#65533;&#65533;&#65533;&#65533;&#65533;&#65533;&#65533;C&#65533;&#65533;&#65533;E &#65533;w&#65533;[&#65533;&#65533;v&#65533;?&#65533;&M&#65533;&#65533;,&#65533;&#65533;&#65533;&#65533;]i	b&#65533;&#65533;"&#65533;8&#65533;&#65533;	rO&#65533;&#65533;l&#65533;&#65533;&#65533;&#65533;-tt&#65533;%&#65533;d&#65533;&#233;(&#65533;cr&#65533;(WD&#65533;&#65533;=N?1&#65533;&#65533;&#65533;0&#65533;&#65533;5&#65533;&#65533;k&#65533;&#65533;,&#65533;6&#65533;Z&#65533;&#65533;n&#65533;L&#65533; lP&#65533;^&#65533;rks&#65533;'&#65533;"&#65533;=&#65533;&#65533;&#65533;d&#65533;R&#65533;&#65533;&#65533;h&&#65533;z&#65533;.&#65533;&#65533;&#65533;&#65533;&#65533;krT&#65533;&#65533;&#65533;)HE&#65533;S&#65533;q&#65533;~&#65533;7&#65533;&#65533;H_]I&#65533;&#65533;&#65533;a&#65533;&#65533;g7&#65533;aC&#65533;&#65533;&#65533; |SW`5`}Oz(&#65533;^&#65533;R&#65533;&#65533;&#65533;f&#65533;+&#65533;&#65533;&#65533;&#65533;&#701;&#65533; &#65533;':&#65533;&#65533;j&#65533;&#65533;,&#65533;&#65533;dX)&#65533;&#65533;&#65533;7&#65533;&#65533;n&#65533;&#24204;F&#65533;%&#1209;&#65533;+-&#65533;H&#65533;&#65533;&#65533;&#1203;DF&#65533;c&#65533;o&#65533;El9W&#65533;&#65533;R&#65533;&#65533;>&#65533;&#65533;Z&#65533;Jq&#65533;&#65533;)M&#65533;&#65533;x5']&0&#65533;	 k&#65533;&#65533;l&#65533;&#1303;&#65533;&#65533;O&#65533;&#65533;(&#65533;!1bd^%&#65533;&#419398;&#65533;&#65533;NkfUk&#1396;9&#65533;	%*Q]Ak&#1398;&#65533;5&#65533;z&#364;t&#65533;&#65533;b&#1176;&#313;&Rq%4&#65533;&#65533;R&#65533;-*&#65533;&#65533;&#65533;j&#65533;$T!&#65533;&#65533;H&#65533;&#65533;C
y&#65533;!I&#65533;NO
M&#65533;0&#65533;&#65533;!	&#65533;&#65533;3&#65533;n"7O&#65533;&#65533;&#65533;&#65533;j&#65533;&#65533;J&#65533;&#849;4&#65533;G0/&#65533;=D&#1168;&#65533;C\&#65533;&#65533;'b&#65533;eM&#65533;--*9&#65533;&#65533;_&#65533;H&#65533;&#65533;&#65533;lb(I7&#653;iM&#65533;$&#65533;kCc&#65533;6&#65533;&#65533;X&#65533;,&&#65533;$&#65533;&#65533;DP &#65533;3g&#1187;+&#65533;&#65533;l&#65533;&#65533;&#1679;l&#65533;Z&#65533;&#65533;&#65533;o&#65533;~&#65533;i&#65533;&#65533;&#65533;DEU&#65533;&#65533;pX&#65533;8=!	&#65533;&#65533;&#65533;&#1826;!Ke&#65533;EFfT&#65533;&#65533;D"A0vn&#65533;&#65533;u&#65533;.|&#65533;&#65533;&#65533;&#65533;&#65533;@&#65533;W&#65533;r
D$Z=&#65533;U41?
5&#65533;x&#1636;&#65533;&#65533;)Je*&#65533;&#65533;&#65533;&#65533;/&#65533;#&#65533;.&#65533;&#65533;X1}&#65533;&#760;"&#65533;&#65533; F&#65533; _@@&#65533;&#65533;1&#65533;&#65533;&#632;&#65533;&#65533;cv#&#65533;&#65533;&#65533;s&#65533;Il&#65533;&#65533;(&#65533;`jJ&#65533;z&#65533;[W &#65533;&#65533;&#65533;&#65533;R&#65533;7A
&#143;s&#65533;3&#65533;&#65533;5dD&#65533;&#65533;n&#65533;\&#65533;&#65533;&#65533;c	Y&#65533;&#65533;&#65533;,&#921;&#65533;`M#&#65533;&#65533;x4&#65533;&#65533;&#781;&#65533;&#65533;ZV&#65533;J5&#65533;Z&#65533;+}}&#65533;&#65533;L&#65533;&#65533; &#65533;&#65533;&#65533;j&#65533;8n&#65533;Qs&#65533;jy&#65533;y &#65533;&#65533;&#65533;&#65533;&#65533;&#65533;-0W	-&#65533;	9b@&#65533;&#65533;TY&#65533;&#65533;&#65533;av&#65533;u&#65533;&#65533;&#1353;M&#65533;&#65533;HlQ&#1765;&#65533;&#65533;&#65533;&#65533;&#65533;&&#65533;&#65533;$&#65533;&#65533;kbO&#65533;&#6029;&#65533;M&#65533;)rq&#65533;\&#65533;&#65533;9&#65533;&#65533;&#65533;&#65533;qS&#65533;.&#65533;(yJ&#65533;&#942;&#65533;&#65533;&#65533;]#&#65533;&#65533;&#65533;!&#65533;.&#65533;lR&#65533;&#65533;$&#632;&#65533;h&#65533;&#65533;fw&#65533;7o%&#65533;s&#65533;5&#65533;&#65533;4&#65533;&#65533;&#1956;&#65533;|&#264;&#65533;&#65533;W&#65533;&#65533;1&#65533;&#65533;&#65533;Z]<&#65533;2T%/S&#65533;&#65533;&#65533;3&#65533;?x&&#65533;&#65533;aC6&#65533;&#203;x7&#907;&#65533;}
,&#65533;&#65533;t&#65533;^&#65533;z&#65533;b&#65533;&#65533;&#65533;&#65533;&#65533;o}&#65533;&#65533;&#65533;&#65533;5m}0[&#65533;&#65533;&#65533;&#65533;b&#65533;&#65533;02&#65533;L_&#65533;uA;&#65533;&#65533;&#65533;d&#65533;&#65533;&#65533;&#65533;(Y&#65533;&#65533;:&#65533;'&#65533;&#15244;&#65533;&#65533;&#65533;xB&#65533;d2&#65533;c8&#65533;&&#65533;&#65533;&#65533;&#65533;&#65533;%/i&#65533;&#65533;d&#65533;&#65533;&#16368;&#65533;.&#65533;&#1696;[&#65533;lQ&#65533;&#65533;&#260;3Q&#65533;g&#65533;&#65533;f&#65533;&#65533;&#65533;;&#65533;&#65533;&#1984;&#65533;(<0&#65533;&#65533;&#65533;&#65533;%&#65533;D&#65533;&#65533;I&#65533;&#65533;Dw~ N=&#65533;mr &#65533;&#65533;d&#65533;&#65533;&#65533;&#65533;&#65533;#(&&#65533;A&#65533;}&#65533;j&#65533;N6&#65533;w&#65533;I&#65533;6n&#65533;&#65533;&#65533;EBd&#65533;I&#65533;&#65533;=&#65533;&#65533;zw&#65533;$&#65533;#&#65533;&#65533;&#65533;&#65533;(v&#65533;?&#65533;{&#65533;&#65533;&#65533;&#65533;&#65533;&#836;RWr&#65533;:'A&#65533;/&#65533;&#467;&#65533;&#65533;K&#65533;q&#65533;&#65533;&#65533;&#971;&#65533;M&#65533;&#65533;W&#65533;L&#65533;&#65533;&#65533;/&#65533;%&#65533;&#65533;&#65533;&#65533;/&#65533;&#65533;&#65533;&#65533;&#65533;&#65533;&#65533;L&#65533;&#65533;&#65533;&#65533; md&#65533;&#65533; c&#65533;H&#65533;&#1702;&#65533;&#65533;&#65533;&#65533;&#65533;&#65533;&&#65533;&#65533;)>8i&#65533;&#65533;J&#1276;b&#65533;&#65533;&#65533;6&#65533;b&#65533;yt &#1921;5.&#65533;&#65533;v&#157;8&#65533;$&#65533;N&#65533;&#65533;h%zd&#65533;a'*)@&#65533;)&#65533;~&#65533;`n&#129;&#65533;%3&#65533;%Z&#65533;eZ&#65533;P&#65533;fB[&#65533;&#65533;	&#65533;&#65533;
&#65533;p
?*&#65533;p&#65533;&#65533;&#65533; &#65533;&#65533;"&#65533;n&#65533;n-&#65533;e2&#65533;B
 &#208;2&#65533;&#65533;h&#65533;&#65533;D&#65533;&#65533;&#65533;e&#65533;&#65533;#&#65533;&#65533;!&#65533;&#65533;	&#65533;.&#65533;e&#65533;&#65533; &#65533;0&#65533;0&#65533;Q&#65533;&#65533;&#65533;Ab&#65533;"d&#65533;H&#65533;H&#65533;"x #&#65533;&#65533;&#65533;aH`&#65533;&#65533;Ax&#65533;/Qhbe&#65533;&#65533;&#65533;V15q&#65533;&#65533;&#65533;r&#65533;!P&#65533;"r&#65533;9&#65533;3&#65533;<13&#65533;&#65533;&#65533;&#65533;&#65533;&#65533;A&#65533;&#65533;H&#65533;&#65533;&#65533;&#65533;&#65533;&#65533;&#65533; &#65533;&#65533;4&#65533;"&#65533;&#65533;&#65533;A&#65533; D-&#65533;&#65533;&#65533;&#65533;Q&#1489;&#65533;&#65533;&#65533;&#65533;Q&#65533;&#65533;&#65533;&#65533;`#b`"(&#65533;,&#65533;?1&#65533;&#65533;2 &#65533;&#65533;]&#65533;N  [&#65533;" 2"&#65533;5&#65533;M&#65533;;@:&#65533;Q&#65533;&#65533;&#65533;\&#65533;&#65533;&#65533;)q&#65533;qi&#65533;!a&#65533;&#65533;^&#65533;@&#65533;B&#65533;&#65533;@^&#65533;.ja4&#65533;&#65533;&#65533;R(&#65533;&#65533;(&#65533;&#65533;(&#65533;)&#65533;R)&#65533;&#65533;)&#65533;rYo2l&$r!/"y&#65533;&#65533;&#65533;&#65533;&#65533; &O&#65533;&#65533;$&#65533;"rRH 1#&#65533;aG&#65533;#w1C&#65533;&#65533;%r-I&#65533;F%&#65533;&#65533;&#65533;"&#65533;!B&#65533;l&#65533;&#65533;&#65533;q+o`Q&#65533;&#1628;R2'&#65533;2+&#65533;2/33S37&#65533;3k&#65533;&#65533;&#65533;n&#65533;*9&#65533;"^&#65533;j&#65533;n&#65533;!&#65533;&#65533;+&#65533;&#65533;%M&#65533;!&#65533;!R&#65533;&#65533;!x&#65533;&#65533;!Q1 c&#65533;jq.&#65533;rbQ"9Q&#65533;&#65533;5&#65533;+?&#65533;$&#65533;@!&#65533;&#65533;0&#65533;&#65533;?q1&#65533;&#65533;9C&#65533;&#65533;;<&#65533;S<&#467;<&#65533;&#65533;<&#65533;=&#65533; &#65533;&#65533;jh &#65533;&#65533;,R>&#65533;!&#65533;+&#65533;&#65533;"$@tr+&#65533; &/",&#65533;#&#65533;.&#65533;&#65533;,&#65533;-Q&#65533;&#65533;&#65533;qQR/&#65533;&#65533;&#65533;&#65533;9)&#65533;3&#65533;&_&#65533; &#65533;&#65533;&#65533;&#65533;&#65533;SDG&#65533;DK&#65533;DOESTEi4&#65533;&#65533;h&#65533;&#65533;s&&#65533;q&0&#65533;FuR&#65533;`?1&#65533;?&#65533;&#65533;&#65533;A6)&#65533;#t3QQt>O&#65533;&#65533;r&#65533; &#65533;&#65533;!&#65533;qgb&#65533;&#65533;(&#65533;sC&#65533;&#65533;j!;w&#65533;!X!$BtE&#65533;M&#65533;TM&#1492;M&#65533;&#65533;M&#997;'J#n&#65533;&LAy&#65533;Cy4G[sOWS5kK&#65533;&#65533;!&#65533;1HW&#65533;7&#65533;q91i&#65533;6&#65533;-&#65533;&#65533;rE&#65533;&#65533;&#65533;BO&#65533;W&#65533;&#65533;&#65533;
&#65533;&#65533;&#65533;K&#65533;&#65533;9Y&#65533;"&#65533;&#65533;HV`&#65533;TUW&#65533;U[&#65533;U_V'S &#65533;a&&#65533;&#65533;&n-&#65533;t1&#65533;r5E&#65533;?&#65533;&#65533;&#65533;&#65533;"aqA&#65533;&#65533;&#65533;/&#65533;&#65533;&#65533;&#65533;&#65533;/&#65533;R+&#65533;&#65533;9&#65533;&#65533;0&#65533;&#65533;B j1&#65533; ANc&#65533;[&#65533;\&#65533;U\&#469;\&#65533;e&#65533;p5>&#65533;u/u&t&#65533;]&#65533;&#65533;5&#65533;&#65533;!&#65533;S;]6&#65533;!&#65533;6&#65533;&#65533;"t.&#65533;5JE&#65533;&#65533;t&&#65533;&#65533;:S&#65533;`&#65533;0&#65533;&#65533;4&#65533;&#65533;&#65533;&#65533;&#65533;W&#65533;X&#65533;\3Vc7&#65533;c;&#65533;c&#883;&#65533;g&#65533;>&#65533;&#65533;&&#1941;W&#65533;&#65533;?i&#65533;W]&#65533;&#65533;&#65533;>9&#65533;XQ&#65533;$&#65533;&#65533;&#65533;Y&#65533;&#65533;~U5&#65533;&#65533;S.&#65533;a&#65533;s^&#65533;&#65533;?>i&#65533;Vi&#65533;&#65533;i&#65533;V"
&#65533;*&#65533;-&#65533;&#65533;YS&#65533;ds4GP&#65533;kgB?&#372;B&#65533;H&#65533;U>&#65533;TRR&#65533;&#65533;&#65533;&#65533;YyU??&#65533;t&#65533;&#65533;&#65533;aC&#65533;"z@+%`0&#65533;&#65533;
 &#65533;Vp&#65533;p&#65533;p&#65533;(&&#65533;&#65533;&#65533;&#65533;P&#65533;s^Q#&#65533;tG&#65533;&#65533;&$@o&#65533;!&#65533;vk_ OE67&#65533;&#65533;xQY+9&#65533;&#65533; 5W1&#65533;tn&#65533;@&#65533;&#65533;T&#65533;&#65533;&#1664;z&#65533;&#65533;	&#65533;@&#q{&#65533;wx&#65533;&#65533;U%r>;&#65533;#TsrWy-7oYWoAa?&#65533;@0&#65533;&N`Y&#65533;F=Qwv^Vo7&#65533;z&#65533;n T&#65533;&#65533;&#65533;&#65533;&#65533;&#65533;&#554;&#65533;&#65533;V&#65533;Wx&#65533;&#65533;W&#65533;&#65533;2S&#65533;&#65533;@&#65533;&#65533;&#65533;4{5WS&#65533;Vy&#65533;"v&#65533;s5&#65533;&#65533;uV&#65533;&#65533;z'&#65533;&#65533;&#65533;!0&#65533;I&#65533;&#65533;&&#65533;&#65533;`'&#65533;&#65533;Z&#65533;&#65533;|&#65533;%&#65533;a!&#65533;":&#65533;&#65533;&#65533;
 0&#65533;_&#65533;K4&#65533;&#65533;&#65533;"&#65533;&#65533;&#65533;&#65533;&#65533;&#65533;&#65533;m&#65533;n&#65533;&#65533;&#65533;&#65533;R&#65533;R@f8p}&#65533;!^&#65533;!DA&#65533;&#65533;&#65533;&#65533;&#65533;&#65533;&#65533;&#65533;&&#65533;&#65533;&#65533;@&#65533;"&#65533;8&#65533;&#65533;@&#65533;&#65533;&#65533;8&#65533;&#65533;&#65533;j0&#65533;"d&#65533;N1&#65533;!=Q5Yk&#65533;&#65533;!&#65533;v|&#65533;bvm&#65533;"WOR&#65533;&#65533;H&#65533;%urg&#65533;&#65533;C&#65533;s&/&#65533;&&#65533;&#65533;&#65533;tK&#65533;R&#65533;&#65533;&#65533;&#65533;&#65533;X&#65533;'&#65533;2&#65533;`4g&#65533;N&#65533;!&#65533;@	&#65533;&#65533;"w&#65533;&#65533;&#65533;"~&#65533;&#65533;&#65533;&#65533;&#65533;&#65533;&#65533;8&#65533;&#65533;m"&#65533;@
&#65533;@&#65533;@
ry&&#65533;&#65533;&#65533;&#65533;&#65533;&#65533;&#65533;@	&#65533;@&#65533;&#65533;&#65533;&#65533;&#65533;&#65533;&#65533;1{Ob 0&#65533;&#65533;&#65533;0&#65533;&#65533;`H&#65533;&#65533;$&#65533;&#65533;&#65533;1@A&#65533; &#65533;&#65533;&#65533;y&#65533;&#65533;9&#65533;&#65533;@*`&#65533;&#65533;&#65533;&#65533;&#65533;&#65533; &#65533;<p&#65533;&(&#65533;&#65533;&#65533;&#65533;&#65533;&#65533;_5\&#65533;
b >o&#65533;@&#65533;&#65533;&&#65533;&#65533;!&#65533;x&&#65533;CgBsxS9t&#65533;&#65533;&#65533;l&#65533;n&#65533;4xd&#65533;&#65533;W&#65533;&#65533;&#65533;sK&#65533; 9lzbCa&#65533;&B)&#65533;&#65533;&#1637;_:(_ d&#65533;Ckj&#65533;&#65533;G6&#65533;&#65533;@&#65533;e&#65533;NI&#65533;&#65533;Ad&#65533;b!0g&#65533;&#65533;:&#65533;&#65533;@Sd&#65533;&#65533;&#65533;Z{U&#65533;q &#65533;&#65533;&#65533;s&#218;&#65533;o&#65533;&#65533;SP&#65533;m&#1708;&#65533;&#65533;&#65533;Z&#65533;&#1786;&#65533;&#65533;&#65533;&#65533;&#65533;&#65533;&#1262;A&#65533;&#65533;&#65533;Z&#65533;&#65533;&#65533;&#65533;Z&#65533;&#65533;&#65533;;:&#65533;Fy&#65533;&#65533;b#&#65533;t&&#65533; &#65533;&#65533;&#65533;azU!&#65533;&#65533;&#65533;x31,okuT+&#65533;4?'&#65533;&#65533;mb?&#65533;4s/&&#65533;z&#65533; -)&#65533;&#65533;WYMs&#65533;&#65533;zvkwzC&#65533;&#65533;&#65533;Z&#65533;&#65533;&#65533;!T#&#65533;'&#65533;TL&#65533;&#65533;&#1784;&#65533;&#65533;=t+Q3S+Q&#65533;z-&#65533;&#65533;&#65533;&#65533;1AH x&#65533;&#65533;&#65533;) z&#65533;&#65533;&#65533;&#65533;&#65533;&#65533;&#65533;&#65533;&#65533;&#65533;Z&#65533;&#65533;?&#65533;&#65533;&#65533;&#65533; &#65533;&#65533;&#65533;|A&#65533;@&#65533;&#65533;&#65533;&#65533;|&#65533;&#65533;&#65533;&#65533;&#65533;&#65533;[&&#65533;&#65533;"&#65533;	&#65533;&#65533;&#65533;&#65533;&#65533;&#65533;&#65533;&#65533;&#65533;&#65533;&#65533;U;&#65533;&#65533;Be&#65533;Nq&#65533;&#65533;&#65533;A&#65533;&#65533;!&#65533;&#65533;&#65533;M!j&#65533;&#1138;&#65533;&#65533;&#65533;We&#65533;V&#65533;X&#65533;`&#65533;&#65533;&#65533;&#65533;&#65533;&#65533;x&&#65533;T;>&#65533;&#65533;-&#65533;7!W&#65533;nr'&#65533;1&#65533;7r&#65533;0&#65533;&#65533;B`C&#65533;&#65533;m"&#65533; &#65533;<\&#679;\c&#65533;>&#1148;&#65533;&&#65533;A&#65533;&#65533;&#65533;m&#65533;&#65533;p&#65533;|&#65533;&#65533;&#65533;y&#65533;&#65533;&#65533;.&#65533;&#1467;U&#65533;&#379;m+&#65533;C&#65533;z&#65533;&#65533;&#65533;|&#65533;&#65533;&#65533;&#65533;[&#65533;&#65533;{&#65533;&#55102;&#65533;&#65533;\&&#24303;&#65533;&#65533;&#65533;A&#65533;&#65533;]&#65533;&#65533;&#65533;&#65533;&#65533;:0&#65533;:03&#65533;!&#65533;&#65533;&#65533;<&#65533;{&#65533;{&&#65533;Z&o&#65533;&#65533;V&#65533;&#65533;&#65533;|&#65533; w&#65533;&#65533;&#65533;
!P&#65533;&#65533;O&#65533; {'&#65533;Xmty&#65533;u5&#65533;&#65533;&#307;&#1348;&#65533;&#65533;#7vY<&#65533;/&#65533;K&#65533;x&#65533;&#65533;&#65533;)&#65533;&#65533;q&#475;&=&#65533;&#65533;C &#65533;C&#65533;S/&#65533;&#65533;Zo&#65533;j(&#65533;*&#65533;&#65533;&#65533;&#65533;&#1407;&#1803;&#65533;&#65533;&#65533;$&#65533;&#65533;&#65533;&#65533;&#65533;R&#65533;&#65533;!&#411;R&#65533;&#1854;&#65533;&#65533; &#1052;&#65533;&#65533;<KA^2O=( n &#65533;&#65533;&#65533;&#65533;&#65533;&#65533;z&#65533;<&#65533;&#65533;&#65533;=&#65533;50]&#65533;&#65533;0e&#1198;&#65533;&#65533;&#65533;&#65533;&#65533;&#65533;&#65533;&#65533;&#65533;z&#65533;i&#65533;&#65533;1 &#65533;1B&#65533;O&#65533;4~| &#65533;bj&#65533;&#65533;&#65533;}D&#65533;&#65533;&#65533;3&#65533;&#65533;O_KR&#65533;W&#65533;v&#65533;&#65533;+N&#65533;&#65533;/"&&#65533;&#65533;8W&#65533;&#65533;7T-&#65533;&#65533;W&#65533;&#65533;&#65533;QZ&#3264;ug2` &#65533;&#65533;&#65533;&#65533;3H	&#65533;&#65533;m&#65533;U5&#65533;&#65533;G6Bk1&#65533;&#65533;!&#65533;&#65533;&#65533;&#1537;&#65533;&#65533;rY97K3&#65533;_2>&#65533;&#1834;&#65533;->01B&#65533;1B&#65533;&#65533;&#65533;&#65533;-&#65533;(0^&#65533;&#65533;=&#65533;/b&#65533;+]&#65533;7&#65533;&#65533;G^&#65533;-&#65533;!T^&#65533;&#65533;&#65533;&#65533;3O7&#65533;&#65533; &#65533;~Ek\&#65533;&#65533;&#65533;"R^U1s2;u&#65533;&#65533;m&#65533;&#65533;1&#65533;&#65533;8&#65533;&#65533;e4 &#65533;&#65533;+&#65533;u&#65533;&#65533;:&#65533;]&#65533;A&#65533;Z&#65533;&#65533;&#47337;#4@M&#65533;&#65533;&#65533;&#65533;+x&#65533;&#65533;Q5&#65533;&#65533;&#65533;Q&#65533;&#65533;EH&#65533;&#65533;&#65533;&#65533;a&#65533;a&#65533;&#65533;B&#65533;&#65533;&#65533;&#65533;Ss&#65533;r&#65533;'_&#65533;Cd&#65533;M{&#65533;-&#65533;&#65533;&#65533;&#65533;?&#65533;&#65533;&#65533;&#65533;&#65533;&#65533;&#65533;@&#65533;X&#65533; A&#65533;&#65533;(&#65533;&#65533;&#65533; &#65533;)N&#65533;gJ!&#65533;T;&#65533;2&#65533;&#529;$K&#65533;&#65533;<&#65533;2&#65533;&#661;,[&#65533;|	3fL1&#65533;&#65533;BP&#65533;&#65533;2j&#65533;|T#&#65533;&#65533;Au&#65533;)R&#65533;&#65533;V4&#10193;+&#65533;Tx&#65533; &#65533;&#65533;8&#65533;&#65533;&#65533;&#65533;&#65533;&#65533;Zz&#65533;&#65533;&#65533;&#65533;,&#65533;,h&#65533;&#65533;&#65533;&#65533;j&#65533;, &#65533;|&#65533;&#65533;&#829;|&#65533;&#65533;&#65533;8&#65533;&#65533;&#65533;&#65533;>&#65533;8&#65533;&#65533;&#65533;*&#65533;tU(6&#65533;&#65533;`sN&Ab
/&#1593;&#1249;&#65533;2(L&#65533;0&#65533;"&#65533;?
x(&#1322;5&#65533;`&#65533;ZbV%x&#65533;d&#65533;&#65533;6T&#65533;b&#199;&#65533;#&#65533;&|&#65533;&#65533;&#65533;
&#65533;&#65533;&#65533;&#65533;&#65533;;(&#65533;&#65533;&#65533;S&#65533;B&#65533;{&#65533;>&#65533;&#65533;&#65533;8&#65533;4&#65533;KP&#65533;&#65533;C&#65533;xD&#65533;)A<f&#65533;&#65533;%h&#65533;>$!e&#65533; 8&#65533;i^&#65533;#&#65533;N/t&#65533;&#65533;Yj&#65533;EQ&#65533;&#1366;B&#65533;&#65533;&#65533;&#65533;
&#65533;&#65533;A^N&#65533;"&#65533;@8^&#65533;&&#65533;&#65533;b&#65533;*&#65533;&#65533;b&#65533;.&#65533;D&#65533;X	&#65533;&#65533;IQ&#65533;A<L#&#65533;f&#65533;&#65533;&#65533;?&#65533; 3
&#1244;mx&#65533;&#65533;l/&#65533;l&#65533;&#65533;o	%4C&#65533;&#65533;&#65533;&#65533;o&#65533;Yy&#65533;@&#65533;&#65533;&#65533;&#65533;	&#1104;&#65533;q&#65533;B&#65533;LD&#65533;u	nt&#65533;j<QQ&#65533;0C4/&#65533;	h&#65533;&#65533;v&#65533;S&#65533;U&#65533;p(N&#65533;	U&#65533;&#65533;&#65533;|&#65533;Er&#65533;&#65533;A&#65533;T&#65533;N&#65533;&#65533;p&#65533;4Y&#65533;T&#65533;?&#1728;%&#65533;&#65533;!&#65533;G&#65533;Fd!A&#65533;d&#65533;&#65533;\&#65533;&#65533;&#65533;E{&#65533;&#65533;4l&#65533;&#65533;!P:0pl&#65533;&#65533;&#65533;&#65533;B&#65533;

m&#65533;&#65533;N&#65533;Km&#65533;&#1458;&#513;a&#65533;_l5&#406;&#65533;1&#1744;&#65533;&#65533;&#65533;s&#65533;g&#65533;&#65533;cL4EN&#65533;&#65533;6a&#370;`kN"8&#65533;kX
&#65533;H&#65533;&#65533;&#65533;-&#65533;&#65533;o&#65533;u&#65533;f&#65533;_&#65533;$&#65533;&#65533;d&#65533;&#65533;&#65533;&#65533;_&#65533;&#65533;&#65533;p&#65533;&#65533;c&#65533;p&#65533;H	&#65533;&#65533;&#65533;8&#1502;&#65533;r&#65533;$q&#65533;&#65533;M&#65533;&#65533;iLEC&#65533;4Aq&#1383;P[&#65533;&#65533;3&#65533;&#65533;&#65533;#&#65533;?8&#65533;d&#65533;dU&#65533;VYm&#65533;@&#65533;&#65533;h&#65533;
&#197;! R&#65533;&#65533;n]&#1137;$&#65533;v&#65533;b&#65533;Mv&#65533;/q&#65533;&#65533;&#65533;&#65533;E0&#65533;&#65533;&"&#65533;&#65533;q|&#65533;&#1096;&#65533;8&#65533; &#65533;1&#65533;&#65533;6&#65533;&#65533;|&#65533;&#1616;&#65533;Dcd&#65533;a	&#65533;&#65533;&#65533;&#65533;u&#65533;XS&#65533;\s&#261;Y&#65533;ow&#65533;&#65533;n&#65533;m&#65533;>&#65533;&#65533;&#65533;q&#65533;I<9(&#65533;T&#1366;q&#65533;;7@gJ&#65533;EP32H&&#65533;|&#65533;&#65533;9Q&#65533;&#65533;8&#65533;&#65533;&#65533;&#65533;&#65533;&#65533;H&#65533;&#65533;L&#65533;Q<&#65533;7RT&#65533;&#65533;iG2&#65533;`&#65533;4G&#65533;&#65533;Qb!UV\&#65533;V&#65533;\@a&#65533;+L@&#65533;4PL&#65533;&#65533; &#65533;X&#65533;Y&#65533;&#65533;&#65533;&#65533;&#65533;&#65533;@&#256; &#65533;THv&#65533;&#65533;&#65533;&#65533;A	&#65533;&#65533;R &#65533; (&#65533;+&#65533;&#65533;	z&#65533;t&#65533; &#65533;&#65533;&#65533;&#65533;H&#65533;&#65533;&#65533;&#65533;5	&#65533;&#65533;XhC&#65533;-%&#65533; &#921;X&#65533;^&#65533;B.])t3&#65533;@r&#65533;%&#65533;&#65533;&#65533;1o"&#65533;&#65533;P N&#65533;)28&#65533;A
&#65533;&#65533;B8p&#65533;TL&#65533;&#65533;(CU&#65533;&#65533;B&#65533;c&#65533;&#65533;8j&#65533;b#&#65533;r&#65533;&#65533;&#65533; t&#65533;&#1066;"&#65533;(&#65533;,&#65533;^V&#65533;&#65533;&#65533;C&#65533;dFB-d&#65533;&#65533;<&#65533;kbU&#65533;`&#65533;t&#65533;~&#65533;&#65533;E&#65533;&#65533;&#65533;fiMk&#65533;_/&#65533;&#65533;K&#129;O&#65533;AF&#65533;<)&#65533;j[&#65533;)&#65533;&#65533;&#65533;&#65533;(&#65533;	&#65533;&#65533;&#65533;&#650;&#65533;&#65533;!QB&#1276;D&#65533;&#65533;&#65533;%&#65533;&#65533;2c&#65533;&#65533;H/&#65533;&#65533;g&#65533;`&#65533;y&#65533;&#65533;A!pds&#65533;&#65533;&#65533;&#65533;L&#65533;a\s#&#65533;&#65533;&#65533;K`zfE2&#65533;&#65533;&#65533;&#65533;8&#65533;`&#65533;&#65533;j&#65533;sN)'YF"&#65533;TK!)&#65533;&#65533;!&#65533;L&#65533;s&#65533;&#65533;B&#65533;&#65533;-nf&#65533;JIP&#65533;&#65533;[&#65533;**PaE&#65533;A&#65533;:R&#65533;''&#65533;&#65533;E&#65533;&#65533;X&#65533;&#65533;(L&#65533;&#65533;B&#65533;&#65533;&#65533;&#65533;D&#65533;k&#65533;
	^B2&#65533;&#65533;K][&#65533;%&#65533;	S]&#65533;	Rd[,	&#1211;4&#65533;&#65533;\&#65533;B&#65533;&#65533;<&#65533;8&#65533;&#65533;@&#65533;&#65533;|!&#65533;&#65533;S0&#65533;&#65533;R!S&#65533;+L&#1165;&#65533;&#65533;D=%H
&#65533;&#65533;&#65533;&#65533;&#65533;&#65533;Afp&#65533;/&#65533;&#65533;9&#65533;Ya9&#65533;a&#65533;&#65533;M|EWO&#65533; &#65533;&#65533;&#65533;"&#65533;+E^&#65533;W&#65533;&#65533;&#65533;&#65533;0&#65533;&#65533;
&#65533;&#65533;"&#65533;&#65533;&#65533;?&#65533;&#65533;&#65533;7v$h3'&#65533;&#812281;&#65533;Z&#65533;&#45506; &#65533;&#65533;&#65533;R!&#65533;&#65533;&#65533;&#65533;*&#65533;reP]&#65533;&#65533;&#65533;H&#65533;&#65533;$gA:&#65533;&#65533;&#65533;&#65533;&#65533;R a+&#65533;&#1815;&#65533;:&#65533;&#65533;s&#65533;&#65533;!6Y&#65533;%&#65533;l&#65533;&#65533;X&#65533;&#65533;&#65533;&#65533;&#65533;0$9&#65533;"&#65533;t&#65533;C&#65533;8	("Cp$I4@&#65533;&#65533;}$&#65533;&#65533;b;@&#65533;&#65533;&#65533;h<&#65533;BU&#65533;1&#65533;&#65533;@&#65533;&#65533;B-&#1361;H &#65533;t&#65533;&#545;(&#65533;&#65533;*P2&#65533;Q&#65533;"&#65533;8&#65533;&#65533;&#65533;ARa_&#65533;X&#65533;P&#65533;w+&#65533;Q&#65533;(&#65533;kyVy?(AJ&#65533;p&#65533;&#65533;&#65533;&#65533;PD&#65533;@&#65533;0B&#65533;&#65533;5t&#65533;j&#65533;&#65533;@M&#65533;&#65533;&#65533;&#65533; 0&#65533;AJ&#65533;&#65533;'b&#65533;&#65533;&#65533;d&#65533;>&#65533;&#65533;c&#65533;`&#65533;X&#65533;#]&#65533;&#65533;8`
+&#65533;&#65533; [&&#65533;P&#65533;;X&#65533;&#65533;2@&#65533;&&#65533;T&#65533;&#65533;&#65533;&#65533;&#496;&#65533; <&#65533;&#65533;?2&#65533;&#65533;h&#65533;&#65533;&#65533;&#65533;"D&#65533;&#65533;&#65533;G4Sd&#65533;&#65533;R &#65533;&#65533;
&#65533;'&#65533;'&#65533;
&#65533;xp&#65533;&#1902;#(^V=Cs&#65533;e&&#65533;)&#65533;&#65533;`&#65533;&#65533;&#65533;&#65533;a&#65533;bB&#65533;&#65533;&#65533;P&#65533;&#65533;&#65533;&#65533;&#65533;&#65533;&#65533;&#65533;&#65533;`&#65533;9&#65533;&#65533; &#65533;&#65533;$&#65533; &#65533;&#65533;&#65533;	&#65533;&#65533;Y(&#1104;H&#65533;&#65533;&#1162;j&#65533;&#65533;&#65533;&#65533;]&#65533;3&#65533;?`&#65533;L&#6212;cq&#1559;&#65533;\j&#65533;&#65533;K&#65533;q&#65533;&#65533;|&#65533;&#837;&#65533;{&#65533;&#289;7s&#65533;&#65533;&#9907;&#65533;+pE"&#65533;&#65533;wR&#65533;&#65533;&#65533;EFup&#65533;&#65533;&#65533;H=SY&#1026;x&#65533;&#1498;&#65533;]&#65533;&#65533;N&#65533;<U`&#65533;M0&#65533; &#65533;=f|/&#65533;&#563;,&#65533;-RY&#65533;C&#65533;&#65533;*&#65533;&#29212;&#65533;&#65533;&#65533;&#65533;&#65533; 3&#65533;&#65533;&#65533;Z&#65533;&#65533;4&#65533;,	&#65533;&#65533;r&#65533;&#382;&#65533;i&#65533; &#65533;"	&#65533;H&#65533;R-K&#65533;*&#65533;&#65533;&#65533;(&#65533;&#65533;&#65533;&#65533;&#65533;2&#65533;&#65533;&#65533;&#65533;&#1184;&#65533;&#65533;&#1808;&#65533;&#65533;+PSW'&#65533;&#65533;B&#65533;&#65533;&#65533;Xp&#65533;&#65533;&#65533;&#65533;>&#65533;D&#65533;&#65533;&#65533;p&#65533;&#65533;&#65533;!&#65533;0&#65533;X| &#65533;!&#65533;L&#65533;&#65533;@P`l5Oc &#536;&#65533; l]&#65533;&#65533;A&#65533;?&#65533;&#65533;V&#65533;- &#65533;oz&#65533;C&#65533;&#65533;&#1633; &#65533;F w&#65533;&#65533;2&#65533;&#65533;8&#65533;H&#65533;&#65533;Rm&#65533;p&#65533;X|;&#65533;&#65533;&#65533;&#1533;D&#65533;b&#65533;&#65533;&#65533;&#65533;&#65533;&#65533;JgE&#65533;&#65533;{&#65533;:@T&#65533;&#456;7&#65533;5&#65533;	K(&#65533;
&#65533; 4S&#65533;&#65533;&#65533;
&#65533;5&#65533;&#65533;	 &#65533;Ox!F&#65533;!&#65533;E!
&#65533;ZH&#1318;&#65533;D&#65533;&#65533;U&#65533;=`&#65533;KO&#65533;WaA=&#65533;=@8&#1830;Z5&#65533;]&#65533;&#65533;5&#65533;9&#65533;1&&#65533;C&#65533;U\&#65533;s0t0#&#65533;E&#1281;&#65533;C:$0&#65533;10!0&#65533;E&#65533;&#65533;&&#65533;fj&#65533;!8&#65533;U	&#65533;T&#65533;p&#65533;&#65533;&#65533;&#65533;Y'&#65533;&#65533;&#65533;&#65533;?R&#65533;pBDWT8&#65533;&#65533;%&#65533;=AQ]P[t&#65533;>&#65533;"u&#65533;_A4E&#65533;<:&#65533;&#65533;)&#65533;*Q&#65533;&#65533;&#65533;k&#65533;,0 Y`5vaF,%u!&#65533;&#65533;RC&#519;-&#65533;y&#65533;&#65533;&#65533;&#65533;kvpP&#65533;&#65533;X*4uG|@&#65533;&#65533;.` &#65533;&#65533;&#65533;P&#65533;&#65533;&#65533;hs&#65533;&#65533;&#65533;&#65533;x1n7&#65533;`	&#65533;&#65533;v&#65533;`	`0g&#65533;&#65533;t&#1760;7&#65533;|v&#65533;&#65533;H.b'v&#65533;wz&#65533;BP&#65533;&#65533;&#65533;&#65533;&#65533;." &#65533; #&#65533;
&#65533;&#65533;&#65533;&#65533;s&#65533;f@ &#65533;&#65533;&#65533;=&#65533;&#65533;&#65533;&#65533;!&#65533;&#65533;%_&#65533;fc a&#1607;&#65533;Gi&#65533;B&#65533;&#65533;&#65533;&#65533; C0@&#65533;&#65533;@&#65533;`	&#65533;  &#65533;P&#65533;p&#65533;&#65533;bPd&#65533;0&#65533;A&#65533;0&#49616;&#65533;&#65533;k&#65533; &#65533;tO&#65533; &#65533;&#65533;&#65533;4n#0X)p&#65533;&#65533;@&#65533;$&#851;&#65533;&&#65533;7&#65533;&#16413;A87@v&#65533;&#65533;]&#65533;&#65533;q&#65533;&#65533;&#65533;C&#65533;:&#65533;&#65533;;&#65533;%8&#65533;&#65533;&#65533;L&#65533;e&#65533;&#65533;&#65533;&#65533;C&&#65533;%&#65533;&#65533;j&#65533;eB!'1&#65533;!&#65533;p!D&#65533;U&#65533;&#65533;
jP&#65533;&#1287;[&#65533;"K&#65533;_P&#65533;&#65533;NQra.&#65533;&#65533;(
&#65533;#A_&#65533;*IpGf&#65533;4&#65533;]&#65533;&&#2035;q[&#65533;&#65533;<&#65533;&#65533;`&#65533;&#65533;ll &#65533;&#65533;&#65533;&#65533;&#65533; ?&#65533;&#65533; &#65533;  &#65533;&#65533;Qu&#65533;&#65533;?&#65533;)I\&#65533;a&#65533;&#65533;a\&#65533;!i&#65533;wi&#65533;#&#65533;QA&#65533;&&#65533;A#&#65533;w`&#65533;@&#65533;ep`&#65533;p&#65533;pe`&#65533;`&#65533;`f&#65533;> &#65533;S 8&#65533;&#65533;&#65533;b&#65533;88&#65533;%&#65533;&#65533; &#65533;&#65533;&#65533;@ &#65533;0&#65533;&#65533;&#65533;H&#65533;| h%@dz&#65533;y&#65533;&#65533;&#65533;&#65533;#&#65533;&#65533;
%0j&#65533;Hi&#65533;: &#65533;-`&#65533;7||/&#65533;<&#65533;j/&#65533;x&#65533;&#65533;y&#65533;&#65533;&#798437; 7p&#65533;7 &#65533;:&#65533;|0-0&#65533;&#65533;&#65533;&#65533;	&#65533;P&#65533;
&#65533;
:Z&#65533;&#65533;&#65533;&#65533;&#65533;&#65533;z&&#65533;&#65533;&#65533;x&#65533; yXF$)&#65533;i&#65533;lIh&#65533;W T,X&#65533;&#65533;&#65533;&#65533;!!1&#65533;&#65533;KtZuA>B&#1750;1$&#65533;Zg	[&#65533;1&#65533;MHD&#65533;&#65533;&#65533;%/&#65533;\*&#65533;&#65533;_H&#65533;[7&#65533;&#65533;&#65533;%&#65533;&#65533;:fZ&#65533;&#65533;:&#65533;a1&#65533;S&#65533;C&#65533; R &#65533;@&#65533;&#65533;@&#65533;&#65533;&#65533;I &#65533;@&#65533;&#65533;
&#1027;&#65533;&#65533;g`&#65533;X&#65533;<5&#65533;&#65533;&#65533;50L&#65533;a"	F&#65533;*&#65533;&#65533;:&#65533;Q<`&#65533;`&#65533;G&#65533;e`&#65533;F&#65533;FtA&#65533;&#65533;&#65533;F&#65533;&#65533;&#65533;&#594;H&#65533;&#65533;@&#65533;&"&#65533;&#65533;a&#65533;r&#65533;&#234;a&#65533;Ru&#65533;&#65533;aU&#65533;&#65533;Y7f(&#65533;}*&#65533;&#65533;G$&#65533;&&#65533;&#65533;0&#65533;L&#65533;&#65533;&#65533;@&#65533; &#65533;&#1638;&#65533;&#65533;&#65533;&#65533;&#65533;&#65533;&#65533;i&#65533;oq73&#65533;w&#65533;&#65533;&#65533;&#287;&#65533;&#65533;/&#65533;&#65533;`&#65533;XeP&#65533;&#65533;
-&#65533;&#65533;&#65533;&#65533;Jd0&#65533;&#65533;zw&#1488;&#65533; h-&#65533;
&#65533;x&#65533;w&#65533;&#65533;&#65533;
-Pzf&#65533;&#65533;zw%&#65533;
&#65533;&#65533;
#&#65533;&#65533;&#65533;-&#65533;%&#65533;&#65533;&#562; &#65533;)&#65533;&#65533;Z&#65533;&#65533;y&#65533;&#65533;z&#65533;g&#65533;&#65533;&#65533;&#65533;p&#65533;2`
(&#65533;~/:&#65533;&#65533;&&#65533;ey&#65533;&#65533;&#65533;&#65533;&#65533;&#65533;e&#65533;&#65533;"1&#65533;'BD&#65533;6&#65533;y&#65533;6&#65533;&#65533;9h&#65533;K&#65533;4A&#65533;&#65533;&#65533;&#65533;&#65533;.Qz8&#65533;C&#65533;&#65533;&#65533;8#&#65533;-b&#65533;&#65533;v&&#65533;&#65533;&#65533;%&#65533;<IP~K:0&#65533;&#65533;&#65533;&#65533;&#65533;4&19&#65533;:	!i/&#65533;o&#65533;CM;&#65533;&#65533;;"&#65533;&#3692;&#65533;kS&#65533;P&#1476;&#65533;5 &#65533;&#65533;]7&#65533;CB&#65533;F&#65533;&#65533;&#65533;&#65533;&#65533;1&#65533;
&#65533;&#65533;&#65533;{i*<&#65533;K&#65533; A+Qs&#65533;&#65533;`&#65533;pu+&#65533;&#65533;&#65533;&#65533;*&#65533;&#65533;RWR&#65533;&#65533;$&#65533;>$&#377;&#65533;%&#65533;$&#65533;g&#65533;y&#262;yd6&#65533;D&#65533;&#65533;
2&&#65533;&#65533;&&#65533;w&#65533;m
&#65533;m&#65533;&0&#65533;
&#65533;&#65533;:`&#65533;&#65533;;+ &#65533;&&#65533;:p&#65533;v{&#65533;V72&#65533;&#65533;&#65533;k&#65533;&#65533;&#65533;&#6144;7&#65533;&#65533;&#65533;&#65533;&#65533; K&#65533;&#65533;&#65533;&#65533;&#65533;{&#65533;&#65533;9`&#65533;&#65533;P&#65533;&#65533;&#65533;z7&#65533; &#65533;{&#65533;w4&#65533;	-&#65533;v&#65533;&#65533;z&#65533;&#65533;&#65533;
ep&#65533;)&#65533;|&#65533;0&#65533;&#65533;}&#65533;g&#65533;&#65533;&#65533;v&#65533;&#564;&#65533;&#756;&#65533;&#65533;~&#65533;B &#65533;%KM&#65533;;
7Np@W&#65533;D&#65533;5&#65533;&#65533;&#65533;1B&#65533;qZ:&#1088;&#65533;&#65533;&#65533;c
y&#65533;A&#65533;8&#65533;!&#65533;/&#65533;an(&#65533;[&#437;&#65533;^RC#Q~;&#65533;&#65533;s&#65533;N[&&#65533;t[&#65533;&#65533;&#65533; !|1x{BTq&#65533;&#65533;
&#65533;K&#580;av?&#65533;=:wE&#65533;&#65533;#&#65533;&#65533;)
!&#65533;i	&#65533;&#65533;&#65533;&#65533;&#65533;&#65533;F&#65533;0rIa&#65533;&#65533;&#65533;&#65533;2&#65533;WT*&#65533;*<&#1028;5&#65533;&#65533;&#65533;K&#65533;k&#65533;A&#65533;Q&#65533;&#65533;&#65533;r&#65533;&#65533;&#65533;&#65533;{&#65533;
&#65533;5&#65533;&#65533;&#65533;c&#65533;+Qu$&#65533;R&#65533;,<TPj&#65533;M<V&#65533;&#65533;fK&#65533;k'$03&#65533;V&#65533;&#65533;A<&#65533;&#65533;H&#65533;&#65533;B&#65533;&#65533;&#65533;8&#65533;&#65533;&#65533;&#65533;&#65533;|&#65533;&#65533;&#65533;g&#65533;6m2G&#65533;g&#65533;&#65533;&#65533;`&#65533;&#65533; p&#65533;&#65533;(&#65533;h&#65533;y&#65533;g&#65533;&#65533;&#65533;bx&#65533;&#65533;&#65533;
;&#65533;&#65533;&#65533;&#65533;&#65533;&#65533;&#65533;&#65533;&#65533;w&#65533;&#65533;x&#65533;&#65533;&#65533;&#65533;&#65533;)&#65533;H&#65533;>P&#65533;&#65533;&#65533;w &#65533;*&#65533;wfP&#65533;&#65533;&#45982;&#65533;&#65533;J&#65533;&#466;&#65533;|T&#65533;&#65533;RT&#65533;,r&#65533;
&#65533;l&#65533;&#65533;![p
&#65533;)@&#65533;#q &#65533;3mz&#65533;-]&#1508;&#65533;b&#427;!&#65533;&#65533;`h&#65533;t
&#65533;&#65533;&#65533;n&#65533;1&#65533;&#65533;&#65533;EDDC&#65533;&#65533;&#1412;&#65533;<&#65533;[&#65533;v&#65533;R&&#65533;q0-&#65533;B&#65533;I&#65533;&#65533;Qa
]&#65533;&#65533;&#65533; d &#65533;0@
	?&#65533;V	&#65533;&#65533;L&#65533;2&#65533;t&#65533;&#65533;&#65533;2&#65533;&#65533;2&#65533;(5a&#65533;I&#65533;<&#65533;@&#65533;&#65533;&#65533;&#65533;+&#65533; &#65533;&#1000;,@&#65533;D&#65533;<&#65533;r&#65533;&#65533;&#65533;q:&#65533;&#743;R&#65533;{`&#65533;&#65533;&#65533;F5&#65533;&#65533;H&#65533;+&#65533; &#65533;1&#65533;uX&#65533;p&#65533;J&#65533;&#65533;&#65533;&#65533;]&#65533;&#65533;Ra&#65533;&#65533;I&#65533;&#65533;v&#65533;&#65533;&#65533; >&#65533;kL&#65533;f
Al&#65533;=vz&#65533;#j&#65533;&#65533;&#65533;kV&#65533;Xvf&#65533;&#65533;&#65533;&#65533;&#65533;x&#65533;&#65533;&#65533;&#65533;&#65533;&#65533;=&#391;&#65533;&#65533;&#1999;&#65533;f&#65533;:&#65533;&#65533;&#65533;&#65533;G&#1947;LkV&#65533;&#1088;e&#65533;&#65533;&#65533;h &#65533;&#65533;&#65533;&#65533;
&#65533;&#65533;/(&#65533;0&#65533;&#65533;&#65533;&#65533;&#65533;&#65533;&#65533;&#65533;&#65533;: &#65533;yv&#65533;>
&#65533;j&#65533;C&#65533;&#65533;&#65533;&#65533;O|&#65533;C&#65533;&#65533;&#65533;D|K&#65533;&#65533;-&#65533;yjI&#65533;&#65533;&#65533;Rwd&#65533;	 &#65533;
&#65533;&#65533;&#65533;_&#65533;&#65533;"&#65533;K&#65533;	PB|&#65533;&#65533;&#65533;08Q&#65533;&#65533;FB&#65533;&#65533;B&#65533;Q&#65533;&#65533;A0&#65533;&#65533;%j&#65533;&#65533;4&#65533;&#65533;&#65533;&#65533;&#65533;e*1&#65533;&#65533;+&#65533;&#65533;&#65533;v&#65533;%~&#65533;[;&#65533;CV2<&#261;&#65533;&&#65533;p@UE&#65533;&#65533;&#65533;&#1573;&#65533;&#65533;&#65533; =&#65533;&#1875;&#65533;Bi &#65533;TG,&#65533;G&#515;(\&#65533;4&#449;	&#65533;&#65533;1G%&#65533;[&#65533;)&#65533;3r^&#65533;=&#65533;&#65533;&#65533;21&#65533;&#65533;&#65533;&#65533;i&#65533;f>&#65533;Q&#65533;&#65533;&#65533;H&#65533;!&#65533;&#65533;&#65533;&#646;X&#65533;>&#65533;}&#65533;u@a&#65533;5&#65533;B0&#65533;&#65533;[&#65533;1I&#65533;C&#65533;N&#65533;)&#65533;	r&#65533;&#65533;&#65533;&#65533;&#65533;&#65533; &#65533;M&#65533;&#65533;&#65533;&#65533;&#65533;D&#65533;k&#65533;&#65533;ye&#65533;e0:&#65533;&#65533;&#436;&#65533;y&#65533;g&#65533;!&#65533;&#65533;kC&#65533;&#65533;&#65533;~A&#65533;~&#65533; fFj&#65533;vaG&#65533;&#65533;7&#65533;&#65533;h&#65533;&#65533;&#65533;}&#65533;&#65533;&#65533;&#65533;&#65533;h&#65533;&#65533;&#65533;7&#65533;&#65533;&#65533;&#65533;ZA&#65533;&#65533;}}8p8&#65533;&#65533;a@&#65533;&#65533;'&#65533;E&#65533;TE &#65533;:a&#65533;\&#65533;&#65533;&#65533;^&#65533;&#65533;#&#65533;&#65533;@_>&#65533;L@&#65533;&#545;/&#65533;#&#65533;z&#65533;&#65533;&#65533;&#65533;&#65533;{&#65533;&#65533;'&#65533;PbP&#65533;p
&#65533;&#65533;&#65533;&#65533;&#65533;&#65533;&#65533;&#1093;&#65533;Ht&#65533;&#885;974:&#65533;o&#65533;&#65533;m&#65533;1"vV &#65533; &#65533;7T&#65533;&#65533;&#65533;&#65533;&#65533;&#65533;&#65533;(a&#65533;&#65533;&#65533;&#65533;,Q,sJ<&#65533;&#65533;&#65533;q:0aC 
q&#65533;&#65533;&#65533;&#65533;&#65533;&#15029;&#65533;*&#65533;&#65533;5&#65533;4WyyG&#65533;~&#65533;&#65533;&#65533;&#65533;F&#65533;/R&#1483;&#65533;X&#65533;&#1968;&#65533;&#65533;&#65533;!&#65533;!&#65533;0a&#65533;W&#1478;&#65533;?IT&#65533;&#65533;&#65533;&#65533;&#65533;&#65533;"&#65533;p&#65533;&#65533;&#65533;}&#65533;&#65533;&#278;&#65533;a/f&#65533; e==&#65533;&#65533;&#65533;e[&#65533;ev@&#65533;&#65533;&#65533;&#65533;&#65533;[G&#65533;&#65533;,*'&#65533;g&#65533;@&#65533;/JD&#65533;]^w$&#65533;&#65533;&#953;&#65533;&#65533;7.&#65533;jD&#65533;h&#65533;&#65533;&#65533;&#65533;&#65533; w$Pf &#65533;&#65533;&#65533;&#65533;2&#65533;	&#65533;ag&#65533;B&#65533;>&#65533;&#65533;P`&#65533;&#65533; &#65533;&#65533; DD&#65533;=~|&#65533;&#65533;&#65533;&#65533;R,&#65533;/&#65533;?&#65533;]^&#65533;{&#1648;&#65533;@,&#65533; 1&#65533;?/&#65533;&#65533;&#65533;k&#65533;h(&#65533;x&#65533;&#65533;E-	$H&#65533;&#65533;&#65533;B&#65533;(&#65533;&#65533; d V&#65533;W&#65533;.%&#65533;@v
*D(&&#65533;&#65533;S&#65533;&#65533;&#272;qB&#65533;U&#65533;&#65533;&#65533;&#65533;&#65533;&#65533;&#924;&#65533;&#65533;X
&#65533;><&#65533;U&#65533;&#65533;&#65533;U&#65533;&#65533;&#65533;.&#65533;d&#65533;yp&#65533;w&#65533;&#65533;K&#65533;T&#65533;*&#517;&#65533;p&#65533;&#65533;S&#65533;&#65533;FH&#822;&#65533;&#65533;[&#65533;l&#1717;m&#65533;&#413;[&#65533;n&#65533;-X&#65533;a;U&#65533;&#65533;0&#65533;&#65533;J&#65533;&#65533;`&#65533;&#65533;&#65533;&#65533;&#65533;&#65533;&#65533;P&#65533;&#65533;&#65533;&#65533;&#65533;q&#65533;&#65533;2s &#65533;&#65533;&#65533;&#65533;HXh&#264;&#65533;G&#65533;bph&#65533;&#65533;&#65533;&#65533;&#65533;&#416;&#65533;&#65533;&#65533;&#65533;%&#65533;P/&#65533;&#65533;&#65533;B@&#65533;`&#65533;&#65533;&#65533;&#65533;"&#65533;&#65533;` &#65533;'&#65533;nC0 
&#65533;p!H&#65533;B>&#65533;&#65533;
{C1EWd1&#65533;M&#65533;&#65533;&#65533;4&#65533;&#65533;&#65533;&#1616;&#65533;&#65533;d&#65533;Sd&#65533; &#65533;&#65533;A&#65533;p&#65533;0 A&#453;&#65533;&#65533;q&#65533;&#65533;&#65533;&#65533;&#65533;&#65533;!&#65533;2&#65533;&#65533;Tq&#65533;,&#65533;&#65533;K"&#574;&#65533;&#65533; M!a^&#65533;&#65533;c&#65533;RJcx0&#416;=q&#65533;&#472;mx&#65533;	'B%&#65533;ix&#65533;I&#65533;&#65533;r&#65533;&#65533;&#65533;P &#65533;&#65533;&#1221;:&#65533;&#65533;&#65533;!&#65533;Z&#65533;&#65533;&#65533;&#65533;&#65533;&#65533;TO&#65533;&#65533;&#65533;O5&#65533;&#65533;.<&#65533;&#65533;&#65533;#h]&#35160;z&#65533;&#65533;9y&#1161;'&#65533;n&#65533;&#65533;9&#65533;Ba&#65533;8&#65533;&#65533;&#65533;&#65533;b+&#65533;
&&#65533;&#65533;&#65533;&#65533;&#496;&#65533;&#65533;&#65533;&#65533;&#65533;E&#65533;&#65533;@+&#65533;&#65533;h&#65533;:@&#65533;&#1461;&#65533;&#65533;v;&#32814;vN)&#65533;^g\q&0&#65533;&#65533;&#65533;!&#65533;&#65533;&#65533;J*&#65533;&#65533;
&#65533;_&#634;cM&#65533;&#65533;&#65533;1&#65533;&#388;&#65533;&#65533;`1&#65533;&#65533;Y&#65533; R7&#65533;c&#65533;?&#65533;T&#65533;&#65533;&#65533;&#65533;&#65533;&#65533;&#65533;&#65533;&#65533;&#399;&#65533;B&#65533;&#65533;BZah&#65533;;&#65533;Xh&#65533;&#65533;""/&#65533;&#65533;&#65533;{&#65533;&#65533;&#65533;	&#65533;&#65533;&#65533;9&#65533;&#65533;&#65533;[&#65533;`&#65533;&#65533;&#65533;o&#65533;&#65533;&#65533;&#65533;'4&#65533;&#65533;}*&#65533;&#65533;A&#65533;&#65533;&#65533;&#65533;B&#65533;:&#65533;&#65533;B&#65533;0&#65533;9Z;d&#65533;&#31163;&#65533;j&#65533;&#65533;&#65533;/q&#65533;&#65533;&#65533;"\&#65533;&#65533;&#65533;&#65533;&#65533; i(%&#65533;1Jd4&#65533;(&#65533;&#65533;&#65533;H&#65533;&#1162;ip&#65533;&#65533;hx&#65533;&#65533;Mx&#65533;d&#65533;Mz\&#65533;&#65533;v&#65533;&#65533;1&#65533;(&#65533;|&#65533;q(&#588;&#65533;E&#65533;&#65533;&#65533;&#65533;Lw&#65533;oS&#65533;}&#65533;&#65533;&#65533;&j&#65533;n&#65533;&#65533;t&#65533;S&#65533;m&#65533;&#65533;SP&#65533;&#65533;&#65533;y&#65533;&#65533;&#65533;Pcp&#65533;&#65533;?&#65533;r&#65533;
0&#65533;&#65533;eK &#65533;f&#420;B&#65533;&#65533;&#65533;n&#65533;8&#65533;}N8&#65533;te&#65533;&#65533;&&#1018;O&#65533;`&#65533;i&#65533;&#65533;7`G-&#65533;&#65533;&#65533;&#65533;(+)&#65533;HTv5&#65533;&#65533;4k B&#65533;&#692;4&#65533;-&#65533;D&#65533;H8&#65533;r&#65533;sM#]&#42630;%&#65533;p'&#65533;@FA&#65533;s
&#65533;&#65533;^&#904;d&#400;&#65533;L&#65533;&#65533;Z&#65533;\f-&#65533;`&#65533;&#65533;&#65533;1v6&#65533;&#65533;-&#65533;&#65533;&#65533;&#65533;@&#65533;&#65533;U&#1098;W&#65533;b}Cq0&#65533;
p&#65533;}&#65533;0 11&#65533;7&#65533;&#65533;&#65533;&#65533;&#65533;&#65533;l!U&#65533;&#65533;3	&#65533;&#65533;=&#65533;Y&#65533;rp&#65533;&#65533;Al2&#65533; ~&#65533;&#65533;&#65533;d&&#65533;&#65533;y&#65533;&!jR&#65533;&#65533;&#65533;A0&#65533;3&#65533;&#65533;<4"&#65533;mC&#65533;&#65533;&#65533;EV&#65533;2Ew{-V&#65533;&#65533;y&#65533; &#65533;&#65533;?&#1060;&#65533;B&#65533;$&#65533;&#65533;	&#65533;tg&#65533;&#65533;&#65533;q<BO&#1428;L&#65533;&#65533;&#65533;&#65533;&#65533;Q&#65533;}p:&#65533;&#65533;@&#65533;&#65533;&#65533;&#65533;:&#65533;M&#65533;&#65533;s&#65533;'6e0N=&#65533;i&#65533;AT&#65533;H '&#65533;	/b&#65533;&#65533;,&#211;&#65533;&#65533;"e&#65533;&#65533;)&#65533;b&#65533;&#65533;E&#65533;{x&#65533;S&#65533;`&#65533;&#65533;:&#65533;ias&#65533;&#65533;&#323;&#65533;&#65533;
_"&#65533;80!&#65533;&#65533;c[&#65533;@&#65533;&#65533;"&#65533;&#65533;&#65533;5&#50911;&#65533;X&#65533;&#65533;&#65533;	i&#65533;p(]&#65533;d Q&#65533;N&#65533;b@b&#65533;&#65533;XEa&#65533;&#65533;*&#65533;&#65533;y;&#65533;?0`9~0&#65533;&#65533;&#65533;&#65533;&#65533;&#65533;B&#65533;&#65533;&#65533;>(&#65533;&#65533;&#65533;1&#65533;&#65533;&#65533;&#65533;&#65533;a&#65533;&#65533;&#65533;$&#65533;iW&#65533;8&#65533;m0D&#65533;&#65533;&#65533;&#65533;&#65533;&#65533;&#65533;t~&#65533;&#65533;+g&#65533;&#65533;*Pd&#65533;J&#65533;&#65533;&#1391;Z&#10495;&#65533;h&#65533;&#331;&#65533;Vt &#65533;V`&#65533;&#65533;0n&&#65533;&#65533;&#65533;&#65533;&#65533;&#65533;"&#65533;
&#65533;&#65533;!&#65533;z&#65533;&#65533;G&#65533; ya!&#65533;&#65533;TE&#65533; N&#65533;&#1615;&#65533;y&#1155;&#65533;&#65533; &#1336;-&#65533;&#65533;7k&#65533;m!3  &#65533;&#65533;&#65533;,d# &#65533;\el&#65533;7%&#65533;I&#65533;@>&#65533;&#65533;%&#65533;&#65533;&#65533;&#65533;+#&#1154;&#65533;&#65533;&#65533;&#65533;&#65533;@&#65533;<2&#65533;ED &#65533;@&#1242;&#65533;&#413;&#937;K P&#65533;&#65533;&#65533;&#65533;/i&#65533;mjg&#65533;&#65533;&#65533;1&#65533;]&#65533;@]&#65533;Lw:&#1633;&#65533;&#65533;&#65533;&#609;@&#65533;>&#576;&#1532;&&#65533;&#65533;)&#65533;pn&#65533;&#65533;&#65533;.&#65533;t&#65533;g&#65533;&#320;'*6&#65533;D&#65533;&#1072;T&#65533; &#65533;&#65533;C&#65533;&#65533;T&#65533;&#65533;Ce&#65533;&#523026;&#65533;&#65533;`&#65533;>{I,&#65533;&#65533;@F&#65533;DQ&&#65533;&#65533;&#65533;*
&#65533;&#65533;l&#65533;!'C&#65533;&#65533;4d9&#65533;i?v&#65533;&#65533;&#65533;&#65533;$&#65533;&#65533;&#65533;&#65533;&#65533;&#65533;+&#65533;&#65533;8&#65533;Bj&#65533;&#65533; &#65533;&#65533;A&#65533;B&#65533;&#65533;&#65533;&#65533;&#65533;S&#65533;&#65533;p&#65533;&#65533;D&#65533;g&#65533;&#65533;&#157;&#65533;&#65533;cj&#65533;y?&#65533;Y
&#1102;KQQ&#65533;S%-<&#65533;F&#65533; L]&#65533;	&#65533;`U&#65533;.$&#65533;&#65533;@&#664;&#65533;&#65533;8&#65533;!&#65533;4j&#65533;&#65533;X&#65533;1&#65533;&#65533;)&#65533;&#65533;43&#18722;&#65533;&#65533;J&#65533;&#65533;]^&#65533;&#65533;&#65533;k&#65533;&#516;&#65533;L91&#65533;G*&#65533;0&#65533;&#65533;&#65533;/k-j&#65533;&#65533;&#65533;&#65533;X&#65533;O&#65533;&#65533;mm&#65533;kz&#65533;1L&#65533;R&#23916;&#65533;*&#65533;A]&#65533;&#65533;&#65533;Z&#65533;&#65533;X&#65533;&#65533;&#65533;,&#65533; F&#65533;B&#65533;&#65533; tr &#65533;&#65533;Xr&#65533;FJ&#65533;&#65533;h&#65533;"&#65533;t&#65533;p,j&#65533;!ZP&#65533;?&#464;R@&#65533;E&#65533;H&#65533;`&#65533;&#65533;&#65533;b&#65533;&#65533;&#65533;B&#65533;&#65533;K&#65533;&#65533;u&#65533;$'	!&#65533;&#65533;&#65533;A&#65533;qD&#65533;&#65533;|:&#65533;&#65533;]&#65533;&#65533;&#1300;&#65533;4&#65533;&#65533;&#65533;KD&#65533;&#65533;&#65533;^&#65533;&#65533;+Y&#65533;$&#65533;u`&#65533; t&#65533;r&#65533;&#221;~&#65533;s=&#65533;qV&#690;&#65533;w&#65533; C&#65533;3&#65533;C;r&#65533;&#65533;kuB&#65533;&#65533;8&#65533;&#65533;&#65533;UD_&#65533;s!p&#65533;&#65533;@^&#65533;&#65533;&#65533;&#65533;zn&#65533;*&#65533;&#65533;&#65533;X&#65533;&#65533;&#65533;&#922;WJ&#65533;&#65533;]&#65533;x,&#65533;FNf&#65533;&#65533;`'LUo#A&#65533;&#65533;&#578;B-t&#65533;j&#65533;&#65533;&#65533;&#65533;H&#65533;|
&#65533;&#65533;&#65533;&#65533;&#65533;&#65533;&#65533;
&#65533;5@&#65533;&#65533;!&#65533;&#65533;!&#65533;&#1761;&#65533;Q7$*&#65533;&#65533;`TN&#65533;e&#65533;&#65533;&#65533;Ra&#65533;v&#65533;&#65533;0q&#65533;&#65533;&#65533;&#65533;GD&#65533;&#65533;2&#65533;&#65533;&#65533;&#65533;~l&#65533;X&#1555;	&#65533;&#65533;h&#65533;N&#65533;BfF&#65533;5&#65533;&#65533;=TZ]&#65533;&#292;&#65533;&#65533;x&#65533;&#65533;&#65533;G?&#65533;9&#254;&#65533;&#65533;x F&#65533;&#65533;&#19013;&#65533;&#65533;&#65533;&#65533;&#65533;&#65533;&#65533;7&#65533;&#65533;	Y&#65533;&#65533;a&#65533;Y&#65533;&#65533;V&#65533;.&#65533;.&#65533;k&#65533;&#65533;&#65533;@&#65533;)X&#65533;&#65533;Y&#65533;&#65533;&#65533;&#65533;&#65533;&#65533;&#65533;&#65533;!  C8C8&#65533;&#65533;&#65533;&#65533;8S&;`&#65533;d&#65533;&#65533;A&#65533;&#65533;2!&#65533;0&#65533;a&#65533;E&#65533;&#65533;&#65533;3&#158;A&#65533;!&#65533;6!&#65533;v&#65533;&#65533;&#65533;&#549;1!&#65533;&#65533;@&#65533;E&#65533;:ic/&#65533;&#65533; &#65533;&#65533;X (&#65533;0&#65533;^&#65533;&#65533;jc4&#299;$D&#161;&#65533;
g&#65533;&#65533;&#65533;;&#65533;&#65533;&#65533;&#1200;&#65533;!&#65533;A9E&#65533;;(t&#65533;&#65533;9&#65533;&#65533;&#65533;b&#65533;"P&#65533; &#65533;&#65533;@&#65533;&#65533;8&#65533;&#65533;&#65533;&#65533;&#65533; &#65533;&#65533;H&#65533;&#65533;&#65533;&#65533;P&#65533;+&#65533;&#65533;h&#65533;]&#65533;&#65533;&#65533;&#65533;&#65533;&#555;3&#65533;&#65533;GX$&#65533;&#65533;&#65533;8&#65533;Z&#65533;&#65533;&#65533;&#65533;&#65533;&#1031;R&#1223;
0= &#65533;9US&#65533;&#65533;&#65533;&#65533;'Z&#65533;z=&#65533;Y&#65533;]&#65533;&#65533;v&#65533;8O&#253;&#1267;y&#65533; &#65533;3&#65533;&#65533;&#1230;&#65533;&#65533;R&#65533;
	&#65533;&#65533;S'#{&#65533;&#65533;&#65533;F&#65533;&#65533;&#65533;y&#65533;OY&#65533;1&#65533;&#65533;&#65533;D/,#&#65533;&#65533;&#65533;P&#65533;&#65533;&#65533;y&#65533;&#65533;&#65533;>&#65533;;&#65533;&#1031;H&#65533;&#65533;0&#65533;&#65533;&#65533;&#985;#9&#1159;X&#65533;&#65533;&#65533;&#65533;&#65533;&#65533;U&#65533;>*&#65533;&#19019;&#65533;@&#65533;&#65533;&#65533;&#65533;?c&#65533;&#65533;&#65533;&#65533;&#65533;&#65533;&#65533;&#65533;&#1242;I&#65533;&#65533;&#65533;7p&#65533; &#65533;&#65533;&#65533;&#65533;&#65533;&#65533;&#65533;&#768;&#65533;D&#65533;&#65533;Y.Mbz&#65533;&#65533;&#65533;)&#65533;&#65533;&#36105;&#65533;P1A&#65533;&#65533;&#65533;&#65533;&#&#65533;&#833;&#65533;&#65533;&#65533;NH&#65533;CP&#65533;&#65533;@/S&#65533;4A&#65533;&#65533;X&#65533;&#65533;%#&#65533;&#65533;P&#65533;6&#65533;J&#65533;Q&#65533;9&#65533;&#65533;&#65533;&#65533;5!K&#65533;&#65533;Gc&#65533; !5&#65533;&#65533;&#936;B$!&#65533; &#65533;! &#65533;&#65533;0&#65533;9&#65533;&#65533;K0 30&#65533;&#65533;D&#65533;4&#518;;&#65533;&#65533;l&#65533;l&#1025;p&#65533;&#65533;&#65533;&#65533;p&#65533;&#65533;s&#65533;Tw &#65533;&#764;L&#65533;&#65533;vM&#1777;&#65533;&#65533;&#65533;&#65533;&#65533;q&#65533;&#65533;hF&#65533;&#65533;&#65533;&#65533;kbJ&#65533;p&#65533;H&#65533;&#65533; &#65533;&#65533;p&#65533;M &#65533;@&#65533;q &#65533;&#65533;&#65533;vP9&#65533;&#65533;&#65533;MT&#65533;&#65533;D&#65533;&#65533;&#65533;r&#65533;Z&#65533;&#65533;&#65533;0&#65533;&#65533;&#65533;&#65533;Z&#65533;C&#65533;&#65533;&#65533;:#&#65533;;	&#65533;&#65533;p&#65533;$&#1003;&#322;&#65533;
JA&#65533;v &#65533;&#65533;&#65533;&#65533;X&#65533;&#65533;x&#65533;J&#65533;&#65533;Jc&#65533;G3Fz&#65533;d&#65533;&#65533;&#65533;&#721;x&#65533;&#65533;30&#65533;5S&#65533;&#65533;&#65533;&#65533;GP&#65533;&#65533;{&#65533;m(&#1029;&#65533;&#65533;C&#1777;f&#65533;&#65533;&#65533;y>Y&#65533;3&#65533;&#65533;&#65533;c&#1038;%&#65533;&#65533;&#65533;H&#65533;&#65533;h&#65533;S&#65533;5g&#65533;&#65533;&#65533;,
6&#65533;C<&#65533;c	&#65533;&#65533;&#65533;&#65533;H&#65533;&#780;0;&#65533;&#65533;,V&#65533;H&#65533;&#65533;6_|7=&#65533;	D&#65533;&#65533;&#65533;[&#65533;B:&#65533;&#65533;#&#65533;x&#65533;&#65533;&#65533;&#526;D&#65533;&#65533;&#65533; &#65533;t.S&#65533; &#65533; &#65533;&#65533;i&#65533;,e&#65533;A&#65533;&#65533;j&#65533;5&#65533;L&#65533;1&#65533;h&#65533;&#65533;&#65533;@(&#65533;&#65533;&#65533;&#65533;H&#65533;&#65533;&#65533;B&#1189;9&#849;&#65533;&#65533;&#65533;W#&#65533;\&#65533;1Ki&#65533;&#65533;Q&#65533;&#65533;J&#1113;,Y&#65533;&#65533;&#65533;&#65533;&#65533;S&#65533;tB*&#65533;J&#65533;T&#65533;&#65533;T&#65533;&#65533;&#65533;&#65533;Z<|&#65533;"&#65533;:J&#65533;L&#65533;l1&#65533;&#65533;Z&#65533;&#65533;&#65533;)&#65533;&#880;&#65533;&#65533;&#65533;\&#65533;&#65533;{1&#65533;&#65533;&#65533; &#65533; 1&#65533;&#65533;gI&#65533;i&#65533;'6yB&#65533;&#65533;0&#65533;#&#65533;tK&#65533;&#65533;!Y&#65533;&#65533;4i&#65533;&#1336;&#65533;&#65533;P&#65533;&#65533; &#65533;&#65533;N&#65533;&#65533;&#65533;qYN&#65533;&#65533;`x&#65533;&#65533;&#65533;?8&#65533;/GO	&#65533;&#65533;i)&#559384;&#65533;&&#65533;T
@1&#65533;&#65533;&#226;`*&#65533;p	C&#65533;&#65533;A+&#875;5&#65533;T&#65533;`j&#65533;_F'&#65533;NI{&#65533;&#1491;&#65533;`Y8&#65533;NK&#65533;&#65533;&#65533;&#65533;&#65533;h &#65533;v&#65533;&#65533;t&#65533;&#65533;HeYC&#65533;1P YP@5!
&#65533;&#9824;&#65533;p&#65533;P&#65533;]&#65533;&#65533;&#65533;bH&#65533;&#65533;&#65533;&#65533;/('&#65533;(PVp& &#1249;%&#1677;&#65533;?h&#65533;1&#65533;Q&#65533;&#65533;&#65533;;&#65533;&#65533;5&#227;&#65533;&#1782;m&#65533;&#65533;&#65533;X&#65533;&#65533;&#65533;&&#65533;&#65533;&#65533;D&#65533;%&#65533;X&#65533;&#65533;&#65533;c&#65533;Z&#65533;&#65533;&#65533;&#65533;<@&#65533;&#65533;G|S%&#65533;&#65533;F&#65533;&#65533;&#65533;hm&#65533;)&#65533;9%I%\%&#65533;*&#65533;&#65533;u&#65533;&#43143;X&#65533;&#65533;&#65533;&#1048;H&#65533;&#2042;&#65533;J&#65533;70&#65533;B&#65533;KE&#65533;&#65533;&#65533;&#65533; &#65533;\&#65533;&#65533;&#65533;chF&#65533; &#65533;&#65533; &#1250;&#65533;<&#1317;&#65533;&#65533;&#65533;&#65533;[&#65533;&#65533;&#65533;&#65533;&#65533;y&#65533;',&#1473;&#65533;&#65533;&#65533;]&#65533;H (&#65533;h&#65533;&#65533;&#65533;&#65533;&#65533;a&#65533;&#65533;	:&#65533;6&#65533;^.|&#195;&#65533;&#65533;&#65533;&#65533; k&#65533;
&#65533;&#65533; &#65533;1&#53769;A&#65533;&#65533;&#65533;`&#65533;p&#65533;7P&#65533;6&#65533;1&#65533;1&#65533;M&#65533;&#65533;Q&#65533;&#65533;%&#65533;x8!]&#65533;&#65533;&#65533;@\&#65533;&#65533;&#65533;p&#65533;Ke&#65533;&#65533;h&#65533;8&#65533;pM&#65533;&#65533;y&#65533;8&#65533;&#65533;9&#65533;S`^&#65533;&#65533;P&#65533;&#65533;&#65533;&#65533;&#65533;&#65533;WT&#65533;&#65533;K&#65533;&#65533;&#65533;&#65533;X
<&#65533; w&#65533;&#65533;x&#59680;&#65533;b4D!&#65533;T5SXOH&#65533;H&#65533;&#65533;&#65533;&#65533;9;&#389;&#65533;8U&#65533;&#65533;F&#65533;&#65533;&#65533;0k&#65533;&#65533;Z&#65533;]&#65533;&#65533;&#65533;}&#65533;^""&#65533;&#65533;&#65533;&#65533;x0&#65533;)!Uc&#65533;&#65533;7G&#65533;&#65533;&#65533;ML 8PUa8X&#1797;(8&#65533;&#65533;&#65533;C&#65533;&#65533;&#65533;3F&#65533;&#65533;x&#65533;&#65533;&#65533;>&#65533;p<&#65533;&#65533;&#65533;&#65533;=&#65533;KpZ!:&#65533;QT&#65533;7&#65533;Z&#65533;X&#65533;&#65533;6x{7 @&#65533;9&#65533;)&#65533;&#65533;&#65533;&#65533;&#65533;&#65533;&#65533;&#65533;12[}&#65533;&#1504;&#65533;&#519;&#65533;&#65533;&#65533;c{&#65533;&#65533;7&#65533;3k&#65533;{&#65533;&#65533;4&#65533;&#65533;&#65533;p&#578;&#65533;&#65533;&#65533;..u&#65533;&#65533;&#65533;&#65533;&#65533;&#65533;4\1&#65533;&#65533;)X&#1232;&#65533;M&#65533;&#65533;&#65533;&#65533;)O8&#65533;&#65533;|&#65533;&#65533;$&#65533;&#65533;&%&#65533;_&#65533;3 &#65533;)&#65533;&#65533;&#65533;&#65533;Ad=&#65533;N&#65533;&#65533;&#65533;
&#65533;E&#65533;&#65533;8:&#63353;pn&#65533;k&#65533;&#65533;v&#65533;X &#721;&#65533;&#65533;3+&#257;&#65533;=&#65533;#M&#65533;Q&#65533;?&#65533;?Q&#65533; &#65533;&#65533;@B&#65533;&#65533;B&#65533; &#65533;&#65533;&#65533;&#1926;&#65533;&#65533;9'&#65533;0&#65533;&#65533;&#65533;kR&#65533; 5&#65533;&#65533;;&#549;&#65533;&#65533;&#65533;&#65533;@&#65533;K&#65533;m&#65533;R&#65533;&#65533; &#65533;'&#65533;&#65533;`&#65533;&#1604;A&#65533;&#65533;&#65533;x&#65533;$&#65533;(&#65533;&#65533;&#65533;&#65533;2&#65533;&#65533;&#65533;p	G&#65533;&#20809;&#65533;I&#65533;&#65533;	&#65533;&#65533;&#65533;GYw&#65533; 	&#65533;m&#65533;2*&#65533;*x&#65533;&#65533;K&#65533;&#65533;E&#65533;KX&#65533;&#65533;&#65533;CK&#65533;{&#65533;U&#65533;&#65533;&#65533;&#65533;&#65533;E&#65533;&#65533;`Z&#65533;h@y&#65533;&#65533;I&#65533;!Y&#65533;05&#65533;jkxF&#65533;	whPI&#65533;N(:	b&#65533;b&#65533;&#65533;&#65533;T&#65533;&#65533;#&#65533;&#65533;&#65533;Sp&#65533;&#65533;&#65533;&#65533;F&#65533;	&#65533;1&#65533;"&#65533;s#&#65533;&#65533;K&#65533;&#65533;&#65533;-&#65533;V&#65533;>v$&#65533;P&#65533;&#65533; &#65533;w&#65533;4d&#65533;&#65533;&#534;	&#65533;&#65533;Q9X&#65533;&#65533;&#65533;&#65533;&#65533;G&#65533;&#65533;.&#65533; &#65533;4%'&#65533;N^L&#65533;+&#65533;`&#65533;R&#65533;&#65533;&#65533;&#1160;&#65533;R&#65533;&#65533;&#1156;&#65533;&#65533;&#33454;&#65533;SQB&#65533;u&#65533;&#65533;M&#65533;&#65533;&#65533;&#65533;.&#65533;N)%&#65533;)&#65533;u &#65533;2K&#65533;#! &#65533;9&#65533;(&#65533;x&#65533;C:'$&#65533;LUKu&#65533;&#65533;&#65533;	}&#65533;&#65533;F&#65533;Z&#65533;&#65533;&#65533; &#65533;vC3&#513;(3&#65533;&#65533;;&#1025;&#65533;&#65533;v&#65533;&#65533;0V&#65533;K0&#65533;p	7C&#65533;&#65533;p&#65533;&#65533;;&#65533;>0&#65533;&#65533;&#65533;&#65533;&#65533;K &#65533;T&#65533;&#65533;&#65533;C;&#65533;&#65533;&#65533;1&#65533;&#65533;e&#65533;j&#1623;&#65533; g&#65533;UZU
"&#65533;&#65533;A9 b&#65533;&#65533;&#65533;&#65533;&#65533;" >&#65533;#W5 &#65533;&#65533;&#65533;&#65533;&#65533;h$&#65533;'tB'&#65533;&#65533;F&#65533;&#1467;&#65533;&#65533;&#65533;0;&#65533;&#65533;&#65533;xZR	&#65533;&#65533;Lt&#65533;&#65533;0&#455;x	&#65533;6+&#65533;hg&#984;&#65533;&#65533;&#65533;Z&#65533;&#65533;`"&#65533;.(jP&#65533;i&#65533;
&#65533;\4O&#65533;Ta&#65533;&#65533;N&#65533;&#65533;3&#65533;Q&#65533;&#65533;S&#65533;&#1443;H&#65533;[&#65533;M&#65533;aqY&#432;n_u&#65533;&#65533;&#65533;4&#65533;#&#363;	&#65533;j&#65533;&#959757;&#65533;,&#31434;&#65533;P0&#65533;&#65533;C&#65533;&#65533;&#1400;&#65533;&#65533;&#65533;{&#65533;m&#65533;^&#65533;[*s&#65533;v&#65533;&#65533;,&#65533;Z3g&#65533;l&#65533;8&#65533;G&#65533;&#65533;;B&#65533;Jf}K&#65533;&#65533;0&#65533;k&#65533;H&#65533;P9Hm&#65533;&#65533;<&#1550;&#65533;H&#65533;&#65533;&#65533;7&#65533;&#65533;&#65533;&#65533;mV^Y&#65533;)&#1080;8&#65533;&#65533;&#490;&#65533;T&#65533;T8&#65533;&#65533;&#65533;&#65533;;&#65533;&#65533;&#65533;v_Q]&#65533;;&#65533;&#65533;&#65533;Y&#65533;&#1153;&#65533; &#65533;b&#65533;&#65533;&#65533;\&#65533;S)P&#65533;&#65533;x)P&#65533;C&#65533;&#65533;_&#65533;&#65533;>h8]&#1165;/@&l&#65533;5i&#65533;`&#65533;&#65533;&#65533;&#65533;&#65533;&#65533;&#65533;$&#65533; <&#65533;#<&#65533;&#65533; 8X&#1541;u&#65533;D(.0B&#65533;&#65533;&#65533;&#65533;Pz&#65533;&#65533;&#65533;&#65533;&#65533;&#65533; 0z&#65533;_P&#65533;&#65533;&#65533;pP&#65533;e>&#65533;&#65533;&#65533;Lw&#65533;&#65533;|&#65533;7D&#65533;'&#65533;&#65533;&#823;&#65533;@(.&#65533;2%&#65533;t&#65533; &#65533;&#65533;&#65533;N&#65533;'B&#65533;5a&#65533;&#65533;&#65533;9&#65533;!0&#65533;&#65533;&#65533;9&#65533;F&#65533;&#65533;&#65533;T_xy&#65533;xy*:&#65533;h&#65533;%p&#65533;[&#65533;&#65533;b&#65533;&#65533;&#65533;&#65533;&#65533;&#65533;&#65533;Y&#65533;7h&#65533;&#65533;J&#65533;/ &#65533; &#65533;&#65533;&#65533;t&#65533;&#65533;&#65533;i?|&#65533;)&#65533;Nj&#65533;mj^&#65533;>&#65533;&#65533;Z &#65533;@&#65533;A&#62901;pj&#65533;H&#65533;@&#65533;&#65533;#>{&#65533;H&#65533;@V&#65533;:&#65533;&#65533;4&#65533;[&#65533;y&#65533;&#65533;d&#317;&#65533;&#65533;&#65533;&#65533;&#1865;r&#65533;O&#2044;}+&#65533;m&#65533;&#65533;&#65533;
&#65533;i&#65533;*vp&#65533; &#65533;&#65533;g)&#65533;&#65533;&#65533;Y&#65533;&#65533;&#65533;/&#65533;?b	
L&#65533;&#65533;&#65533;&#65533;2Q(q"&#330;/b&#808;q#&#462;?&#65533;)r$I&#65533;&#65533;r8&#65533;0&#65533;*RJ&#65533;&#1251;&#65533;.
kL{&#65533;&#65533;&#65533;6J0B&#914507;Ce`P&#65533;&#65533;J&#65533;H&#65533;&#65533;&#65533;R&#65533;&#65533;&#65533;]=&#65533;&#65533;S&#65533;,&#65533;.e&#65533; &#319;F&#65533;&#65533;&#65533;&#65533;B{&#65533;&#1196;&#65533;&#65533;#&#65533;&#65533;&#65533;ITkw/&#2046;~&#65533;N&#65533;&#65533;&#65533;@/&#65533;&#65533;&#65533;6&#65533;X&#65533;&#65533;&N&#65533;&#65533;_e&#65533;Z(&#65533;c&#65533;&#65533;!>&#65533;p&#65533;&#65533;&#485;&#65533;?O
&#65533;&#65533;&#65533;&#6092;&#65533;!&#65533;&#65533;&#65533;#F;(&#65533;&#65533;&#65533;&#65533;&#65533;&#319;iP&#65533;[-&#65533;&#65533;? &#65533;j&#65533;,*![&#65533;&#65533;bC&#65533;&#65533;&#65533;&#65533;&#65533;Y&#65533;&#65533;H&#65533;?&#65533;lxX&#65533;1&#65533;&#65533;5kl&#65533;&#65533;a@&#65533;&#65533;4#&#65533;;P7&#65533;qBGD&#65533;&#65533;&#65533;&#65533;&#65533;&#65533;&#65533;&#65533;&#65533;&#65533;;	
&#65533;Bv&#65533;&#65533;&#65533;	&#65533;/l&#65533;	<&#65533;&#65533;[p&#65533;&#65533;0&#65533;	1&#65533;
&#65533;1&#65533;@&#65533;u&#65533;&#65533;B0Eo7&#65533;&#1803;		1&#65533;&#65533;E&#65533;&#65533;&#65533;DG&#65533;&#65533;@&#65533;@*&#65533;O&#65533;j$&#65533;@&#65533;!&#65533;
U&#65533;&#65533;Fp&#65533;#
E&#65533;%T&#65533;M]&#65533;@&&#65533;&#65533;&#65533;&#65533;B-1&#65533;$	UmSx&#65533; &#65533;&#1120; &#65533;49#'&#65533;XX&#65533;m&#65533;&#65533;&#65533;
DQH'L&#65533;p$&#65533;S&#65533;&#65533;&#65533;&#65533;OU&#65533;NS	&#65533;r*&#65533;&#65533;&#65533;`&#670;rt &#65533;&#65533;'&#65533;&#65533;O!&#65533;&#65533;sJ!&#65533;&#65533;&#65533;&#65533;?&#65533;$&#65533;(
&#65533;&#65533;Uh9&#65533;&#65533;&#65533;&#65533;B&#65533;QP&#65533;&#65533;&#65533;&#65533; &#65533;&#65533;&#65533;&#65533;&#65533;7&#65533;&#65533;&#65533;;8\j&#65533;?<X&#65533;&#65533;E 0&#65533;&#65533;+&#65533;&#65533;&#65533;))&#65533;P&#65533;8@&#65533;&#65533;&#65533;HB&#65533;&#65533;&#65533;&#65533;&#65533;[&#65533;&#65533;&#65533;&#65533;!&#65533;&#65533; 1Q1&#65533;&#193;B&#65533;&#65533;#&#65533;D&#65533;T&#65533;&#65533;vQ&#65533; &#65533;H&#65533;	4&#65533;@&#65533;U&#65533;6,&&#65533;28&#65533;&#65533;?gh9&#65533;?>&#65533;M&#65533;q&#65533;PY`&#65533;	Y=&#65533;BZ&#65533;&#65533;&#65533; [&#65533;U&#65533;@T&#293;&#65533;Zsa&#65533;&#65533;^B&#65533;&#65533;&#65533;&#65533;B&#65533;&#65533;OC&#65533;&#65533;H&#65533;$&#65533;&#65533;E&#65533;P&#65533;&#65533;&#65533;X&#65533;&#65533;&#65533;$&#65533; &#65533;&#65533;&#65533;&#65533;&#65533;&#65533;&#65533;/)q&#65533;&#65533;&#65533;&#65533;1&#65533;&#65533; &#65533;&#65533;&#65533;&#65533;?(&#65533;a2v&#65533;&#65533;&#65533;&#65533;&#65533;a\B&#65533;!&#65533;\BB&#65533;c3x&#65533;&#65533;1&#65533;y&#65533;&u1R&#65533;&#65533;  Kw&#65533;'&#65533;x&#65533;&#65533;&#65533;z&#65533;&#65533;`C3&#65533;	4&#65533;&#65533;&#65533;&#65533;&#65533;&#65533;&#65533;!rG&#65533; r&#65533;&#65533;g&#65533;&#65533;&#65533;_!&#65533;&#65533;	es&#65533;?&#65533;&R&#65533;&#65533;&#65533;&#65533;&#1057;&#65533;&#65533;2&#65533;&#65533;o&#65533;&#65533;&&#65533;&#65533;&#65533;&#65533;:&#65533; o&#65533;&#65533;X&#65533;'&#65533;&#65533;&#65533;-o&#65533;&#65533;&#65533;&#65533;
&#65533;(&#65533;8 d	&#65533;&#65533;#&#65533;&#65533;&#65533;&#65533;&#65533;5 !&#65533; &#65533;,&#65533;$'&#65533;&#65533;IOrG|&#65533;&#65533;/&#65533;&&#65533;9&#65533;@f&#1061;`$&#65533;M&#65533;&#65533;&#65533;&#65533;d&#65533;|pP2x&#65533;^P&#65533;:&#65533;Q$T-(
&#65533;*!$&#65533; N&#65533;e*R&#65533;&#65533;!&#65533;L&#65533;P&#65533;&#65533;R&#65533;&#65533;I&#65533;$&#65533;)[&#65533;&#65533;U	yU!N&#65533;&#65533;M &#65533;&#65533;&#65533;r5&#65533;]EM&#569;&#1072;2,@&#65533;QX]&#65533;"7&#65533;!&#65533;X(&#65533;&#65533;&#65533;&#65533;@&#65533;&#65533;ch&#65533;BJPH
&&#65533;&#65533;DAH&#65533;x&#65533;&#65533;&#65533;&#65533;&#65533;?2&#65533;GfH&#65533; L *HJ0p&#65533;&#65533;&#65533;(E&#65533;y&#65533;G&#65533;&#65533;rP&#65533;E&#530;&#65533;&#65533;(Dc1&#65533;G&#65533;&#171;*&#65533; [&#65533;2&#65533;"&#65533;&#65533;&#65533;&#65533;(4!&#65533;&#744;!&#65533;&#65533;('5&#65533;&#65533;% &#65533;)d&#65533;CE&#65533;F&#65533; &#805;i&#65533;\&#65533;&#1100;9&#65533;&#65533;8S&#65533;&#1180;&#65533;&#65533;_&#65533;&#65533;&#65533;$ &#65533;@2&#65533;&#65533;&#65533;0&#65533;#j&#65533;8&#65533;&#65533;d&#65533;`&#65533;PE&#65533;&#65533;&#65533;&#65533;&#65533;&#65533;6&#65533;A&#65533;	~S+NR&#65533;8&#65533;Q&#65533; 6&#65533;":}&#65533;At&#65533;&#65533;B &#65533;&#65533;&#65533;"&#65533;t&#65533;c&#65533;&#65533;&#65533;2&#65533;c
&#65533;y&#65533;&#65533;O&#65533;&#65533;6&#65533;HK&#65533;&#65533;&#65533;&#65533;CH&#65533;~tp &#65533;e&#65533;&#65533;&#65533;L&#65533;&#65533;&#65533;&#65533;&#65533;w=&#65533;ANQ&#65533;&#65533;&#65533;?&#65533;C&#65533;&#65533;$d&#65533;
&#65533;&#145;B`&#460;0&#65533;&#65533;&#65533;}(8(&#32776;&#65533;*C&#65533;&#65533;|&#65533;L&#65533;&#65533;&#65533;&#65533;C&#65533;&#65533;&#65533;&#65533;p&#65533;&#65533;fd&#65533;&#65533;*&#65533;#$&#65533;-&#65533;n&#65533;&#65533;!2#u&#65533;&#65533;&#65533;&#672932;U"XdE&#65533;&#65533;@A&d&#65533; &#65533;&#65533;O|&#65533;&&#65533;0MLy&#65533;&#65533;,eB:&#65533;ior &#65533;1&#65533;&#65533;`)&#65533;8&#65533;p&#610;~S"H&#65533;FO&#65533;"&#65533;&#65533;$&#65533;MMc&#65533;	&#65533;Tn3YD&#65533;&#65533;
[&#65533;&#65533;|EG&#65533;B &#65533;&#65533;&#65533;	&#167;7}pQX&#65533;HB&#65533;X$Doj&#1302;@:`
S`9&#65533;M&#65533;
B&#65533;&#65533;&#65533;Ha&#65533;?!&#65533;&#65533;0&#65533;	&#65533;&#65533;&}&#65533;k&#65533;&#65533;^&#65533;RhL&#65533;&#65533;^&#65533;&#65533;&#65533;&#65533;&#65533;&#65533;&#65533;#&#65533; &#65533;PZ&#65533;&#65533;&#65533;$&#65533;&#65533;&#65533;u&#65533;&#65533; HV&#65533;LT&#65533;&#65533;W&#65533;&#65533;U&#65533;1&#65533;&#65533;'&#65533;IE-&#65533;R	&#65533;X@(a&#65533;2&#65533;f2&#65533;^hZ]M&#65533;&#65533;8&#65533;zUF&#65533;&#65533;&#65533;U&#65533;+#&#65533;&#65533;&#65533;&#65533;
&#65533;ED
	&#65533;%&#65533;!&#65533;&#65533;&#65533;&#65533;@0# &#65533;@&#65533; &#65533;^c&#65533;&#65533;av\&#65533;&#65533;=A&#326;;\&#722;&#65533;j&#65533;L@&#65533;W*&#65533;&#65533;&#65533;&#65533;&#65533;&#65533;(96&#65533;&#65533; !ID&#65533;&#65533;#:&#65533;G=&#65533;&#546;2:&#65533;&#65533;G&#65533;&#65533;tT&#65533;&#65533;&#65533;>&#65533;t&#65533;L&#65533;&#65533;M&#65533;T&#65533;H]&#896;L&#65533;B&#65533;&#65533;&#65533;f&#65533;A&#65533;&#65533;&#65533;<!(`&#65533;&#65533;	&#65533;&#65533;R&#65533;1&#65533;&#65533;
&#65533;1D&#65533;* &#65533; F2 &#65533;%&#65533;&#65533;&#65533;a&#65533;&#65533;&#65533;&#65533;2&#65533;&#65533;@K&#65533;A&#65533;a&#65533;&#65533;&#65533; Y&#65533;?&#65533;&#65533;&#65533;&#65533;QIOj	&#65533;F&#65533;\I&#65533;&#65533;(r&#65533;TQ&#65533;3&#65533;Bv"(1	&#65533;L;&#65533;`&#65533;$&#681752;&#65533;&#65533;&#65533;&#65533;iM&#65533;&#327;&#65533;)&#65533;]0&#65533;&#65533;N`&#65533;&#65533;S&#65533;Un&#65533;)K&#65533;&#65533;&#65533;&#137;&#65533;&n2&#65533;&#65533;&#65533;Q[.&#65533;x`\)"&#65533;V&#65533;&#65533;&#65533;&#65533;&#65533;&#65533;b+X&#65533;&#65533;',-	&#65533;z&#65533;&#65533;&#65533;{&#65533;d&#65533;|"&#65533;-&#65533;&#65533;&#65533;&#65533;;&#65533;&#65533;&#65533;&#65533;&#65533;&#65533;.C=&#65533;R&#65533;&#65533;&#65533;&#65533;_&#65533;&#65533;F~&#65533;&#65533;&&#65533;(&#65533;,*NVH81&#65533;`&#65533;V&#65533;&#65533;&#65533;F$&#65533;&#65533;	HdT&#65533;2&#65533;^&#65533;&#65533;@"&#65533;&#65533;&#65533;&#65533;&#65533;8x0&#65533;Pf&#65533;<<&#65533;&#65533;&#65533;N&#573;&#65533;&#65533;#D[&#65533;@&#65533;y&#65533;O=&#65533;8&#65533;&#65533;@&#65533;&#65533; S&#65533;&#65533;X>&#65533;&#65533;&#65533;&#65533;>&#65533;&#65533;8&#65533;&#65533;&#65533;&#65533;&#65533;h&#65533;&#65533;&#65533;v&#65533;&#65533;5&#65533;&#65533;&#65533;&#65533;&#65533;[F&#65533;&#65533;*<0-&#65533;\&#65533;&#65533;&#65533;&#65533;&#65533;&#65533;*T&#65533;&#65533;;&#22613;{!&#65533;L&#553;&#65533;&#65533;@%(&#65533;`&#65533;&#65533;HH3&#65533;@&#65533;f&#65533;&#65533;CI&#65533;G&#65533;&#65533;&#65533;h&#65533;*]&#65533;;&#65533;&#1242;&#65533;&#65533;SS&#65533;v&#65533;&#65533;N&#65533;&#65533;&#65533;&#65533;&#65533;&#65533;&#65533;&#65533;3&#65533;	 &#180;G&#65533;&#65533;&#65533;0E&#65533;&#65533;&#65533;&#65533;&#65533;&#65533;&#65533;s	&#65533;&#65533;&#175;	&#65533;	&#65533; X&#65533;&#65533;%&#65533;!&#65533;AB&#65533;&#65533;&#65533;&#1032;[&#65533;Vp&#65533;S&#65533;(&#65533;`&#65533;?YG&#65533;[a	T&#65533;&#65533;t&#65533;HI&#65533;$VB&#65533;&#65533;?&#65533;QQ&#65533;&#65533;&#65533;@E&#65533;_&#65533;	&#65533;Q&#65533;i\n&#65533;&#620;M/&#65533;&#65533;h&#65533;&#65533;i!&#65533;&#65533;(&#65533;#&#65533;&#65533;oT&#65533;D&#65533;&#65533;B&#65533;&#17837;&#5531;&#65533;&#65533;&#65533;&#353;&#65533;&#1128;&#65533;J&#65533;&#65533;&#65533;D&#65533;&#65533;3&#65533;&#158;Hp&#65533; /&#65533;\4Xs5WT=&#65533; 
)&#65533;&#65533;D&#65533;&#176;`&#65533;B&#65533;&#65533;&#677;$D&#65533;D0PP&#65533;@&#65533;&#65533;h&#65533;@&#65533;&#65533;	&#65533;!&#65533;0&#65533;&#65533;&#65533;<&#65533;&#65533;b+&#65533;&#65533;D<&#65533;[$&#65533;&#65533;)&#65533;&#65533;p&#65533;&#65533;&#1545;M&#65533;DlR&#65533;&#65533;@-`&#65533;Dd&#65533;BEFH r A&#65533;L&#65533;AQ&#65533;&#65533;@t]l	)X,	D&#65533;e&#65533;B&#65533;]	&#1456;&#463;&#65533;&#65533;;h&#65533;n&#65533;&#65533;L&#65533;9&#65533;&#65533;&#65533;b;&#65533;&#65533;)D	&#65533;&#65533;Y0UDHD&#65533;`T&#65533;&#65533;&#65533;%&#65533;C&#65533;U&#65533;L&#65533; 	&#65533;^&#65533;[n&#65533;&#65533;	&#65533;&#65533;&#65533;z&#65533;6&#65533;I&#65533;	&#65533;q`&#65533;U&#65533;;&#65533;&#65533;&#65533;;&#65533;B&#65533;&#65533;'&#65533;L&#65533;&#65533;Y9<&#65533;4&#65533;?$&#65533;@&#65533;C&#65533;&#179;m&#65533;@|&#65533;&#65533;&#65533;&#226;&#65533;&#65533;'|&#65533;&#65533;5<&#65533;8&#65533;&#65533;z&#65533;&#65533;h&#65533;@&#65533;&#65533; &#65533;&#65533;&#65533;D&&#65533;u(O&#908;&#65533;&#65533;`&#65533; ^ !T"&#65533; &#65533;E;&#65533;`U&#65533;&#65533;&#65533; C!&#65533;&#65533;b&#65533;|&#65533;&#65533;&#65533;&#65533;?&#65533;&#65533;&#65533;&#65533;?&#532;"&#797;&#65533;4&#65533;V&#65533;&#65533;@o`&#65533;c)t&#65533;2P_&#65533;&#65533;&#65533;&#65533;&#65533;T&#65533;&#65533;&#65533;&#65533;E&#65533;&#65533;&#65533;\&#65533;&#65533;&#65533;&#65533;@&#65533;b&#65533;p&#65533;&#65533;gA&#65533;4&#65533;	h&#65533;
&#65533;&#65533;&#65533;i&#65533;&#65533;-&#65533;Nl&#65533;)&#65533;&#65533;&#65533;&#65533;Xb&#65533;a&#65533;&#65533;&#65533;&#65533;&#65533;m&#65533;!&#65533;&#65533;&#65533;&#65533;&#65533;&#65533;&#65533;@&#65533;8&#235;&#65533;B;&#65533;&#65533;&#65533;&#65533;x&#65533;n&#65533;H&#65533;&#65533;&#65533;&#65533;&#65533;r&#65533;&#65533;4g"Z&#65533;&#65533;&#65533;&#176;&#65533; lZ&#65533;1&#65533;&#65533;&#65533;D&#65533;?\&#65533;&#65533;&#65533;#&#65533;t"B&#65533;C&#65533;&#65533;&#65533;&#65533;&#65533;>&#65533;0&#65533;UB0&#65533;
&#65533;c}&#1703;&#65533;Q&#65533;&#65533;\&#65533;&#65533;D&#65533;AWF<&#138;uA8&#65533;D(&#794;]&#65533;Y&#65533; W0&#65533;P&#65533;4'&#65533; &#65533;&#65533;&#65533;n&#65533;&#65533;}&#65533;&#65533;a&#65533;&#65533;&#1540;&#65533;&#65533;&#65533;NT&#65533;6*&#65533;&#65533;&#65533; &#65533;&#65533;0I&#65533;<v&#65533;&#65533;c&#65533;&#65533;X_&#65533;&#1548;ID&#65533;&#65533;V&#65533;@@&#65533;?`&#65533;?h&#65533;X&#65533;tD&`+XI&#65533;$(xB&#65533;&#65533;&#65533;>&#147; &#769;t &#65533;&#65533;&#65533;&#65533;H$"
&#65533;o&#65533;O G&#65533;&#65533;&#65533;0bE&#65533;&#65533;P&#65533;&#65533;@
2(]L`:&#65533; ,&#65533;IQB	 0&#65533;CO&#65533;&#65533;&#65533;?&#65533;F&#65533;$%&#65533;TO&%|%&#65533;@	&#65533;&#65533;D&#65533;&#65533;&#65533;@&#65533;&#65533;(%Z&#65533;&#65533;\*:&#65533;^`&#65533;u|Q&#65533;&#65533;N&#65533;N&#65533;>&#65533;&#65533;C6|%&#65533;&#65533;]&#65533; X	&#65533;&#65533;&#65533;&#65533;&#65533;&#65533;V&#65533;)2&#65533;@&#65533;&#65533;&#65533;U
&#65533;C&#65533;&#65533;&#65533;A$&#65533;(&#269;\&#564;O&#65533;v&#65533;`PE&#65533;&#65533;D !H&#65533;cND#&&#65533;cR&#65533;\D&#65533;j&#65533;e&#65533;&#65533;e&#1446;T&#65533;&#65533;&#65533;2&#65533;&#65533;h&#65533;IiR &#65533;&#603;&#65533;&#65533;m&#65533;Vom&#65533;R&#316;j&#65533;&#65533;!*&#798;&#65533;J&#65533;B!&#65533;&#65533;@0&#65533;pN&#65533;&#65533;&#65533;&#65533;&#65533;&#661;&#65533; &#65533;&#65533;&#65533;&#65533;D}|&#65533;r&#65533;&&#65533;#C$&#65533;@v6&#65533;a v&#65533;T&#65533;&#65533;|&#65533;B0C'j&#65533;&D!&#65533;&#65533;&#65533;:&#65533;D&#65533;'&#65533;&#65533;l&#65533;&#65533;&#65533;4(&#65533;&&#65533;c&#65533;&#65533;C&#65533;r&#65533;Y&#65533;f&#65533;0Z&#65533;&#65533;(&#65533;&&#65533;&#65533;
&#65533;&#65533;LY(DQ&#65533;\X&&#65533;	T&#65533;4&#65533;#&#65533;hfU&#65533;&#65533;&#1564;<&#65533;@qc&#65533;J  m&#65533;a&#418;D&#165;&#65533;&#65533;&#65533;B &#65533;#&&#65533;&#65533;*&#65533;&#65533;&#65533;fD.&#65533;@'&#65533;{v#1&#1836;@&#65533;&#65533;&#65533;&#65533;?Ya&#65533;&#65533;!&#65533;&#65533;&#65533;&#65533;@&#65533;&#179;	D'PF&#1536;S&#65533;@&#65533;&#65533;&#65533;	&#65533;&#65533;&#65533;V&#65533;?XAn&#65533;&#65533;&#65533;\H&#65533;e&#65533;q &#65533;&#288;);&#65533;&#65533;&#65533;&#65533;&#65533;&#65533;q&#65533;&#65533;&#65533;&#65533;&#65533;&#65533;%&#65533;&#65533;&#65533;&#65533;5&#65533;?&#65533;4D	C3&#1833;	>&#65533;&#65533;6&#65533;eO&#65533;&#65533;?4B	&#1024;N5&#65533;?P&#65533;&#65533;&#65533;&#65533;d&#1701;&#65533;_O&#65533;@&#65533;PCf&#65533;u&#65533;*&&#65533;&#65533;&#65533;	5x&#65533;<&#65533;3T&#65533;FU&#65533;D&#65533;%&#65533;@$v&#65533;	 &#65533;&#65533;&#1665;8@"&#769;&#532;&#65533;&#65533;%P&#65533; &#65533;&#65533;n	&#65533;&#1924;F&#65533;&#1007;&#65533;F&#65533;@(&#65533;&#65533;q&#65533;,{&&#65533;&#65533;&#65533;&#65533;<&#65533;E&#65533;`%DB|A
4&#65533;?PP^&#65533;D\&#65533;)&#294;&#65533;I&#65533;&#65533;&#65533;bn&#65533;&#65533;+&#65533;&#65533;IVL&#65533;m&#65533;&#65533;&#790;@&#65533;&#65533;1m~\&#65533;&#65533;&#65533;&#65533;!&#65533;&#65533;&#65533;&#65533;?&#65533;?&#65533;U&#65533;p&#65533;a&#65533;FC!!2Rt&#65533;q&#65533;t&#65533;&#65533;&#65533; J&#65533;P@&#65533;&#65533;&#65533;#&#65533;@-4#ii&#65533;x	&#65533;&#65533;J&#65533;&#65533; &#65533;&#65533;E&#65533;B&#65533;&#65533;&#65533;&#65533;&#1199;~PBh&#65533;!SDV$&#65533;Ed&#65533;&#65533;"+m&#65533;~&#65533;?&#65533;B&#65533;&#65533;&#65533;rP[o&#65533;&#65533;6&#65533;&#65533;&#65533;&#65533;
r^B &#65533;B&#65533;&#65533;&#65533;@&#65533;&#65533;&#65533;<E&#65533;&#65533;&#65533;&#651;&#65533;f&#65533;&#65533;r &#65533;5$D&#65533;\ &#65533;`BL&#65533;DFX&#65533;B0*F&#65533;&#65533;&#65533;WB hBX&#65533;+&#65533;&#65533;"&#65533;&#65533;	 &#65533;&#65533;o|.w&#65533;j&#65533;&#65533;@&#65533;&#65533;&#65533;&#65533;f&#65533;&#65533;&#65533;&#65533;e&#65533;&#65533;"G&#65533;&#65533;	(&#65533;&#65533;&#65533;&#65533;&#65533;YCK2&#65533;&#65533;&#65533;$%h&#65533;A&#65533;UC&#65533;&#65533;>&#65533;C/L
D# &#65533;&#65533;&#65533;&#65533;&#65533;D@L&#65533;&#65533;&#65533;&#65533;&#65533;&D&#65533;&#65533;&#65533;R:4 N&#65533;&#65533;>&#65533;&#65533;&#65533;_6&#65533;Q&#65533;&#65533;&#65533;&#65533;3&#65533;&#65533;&#65533;&#65533;&#65533;&#65533;&#65533;[[&#65533;P&#65533;&#65533;&#65533;&#65533;?&#65533;omx&#65533;
&#65533;&#65533;&#65533;?&#65533;Oo&#65533;&#65533;A*	&#65533;
0]) <&#65533;&#65533;&#65533;+&#65533;&#65533;(&#65533;
pDz&#65533;)e&#65533;_&#65533; F+G&#65533;A &#65533;C
&#1073;@&#65533;&#65533;&#65533;[qh&#65533;df-&#65533;&#65533;44L,&#65533;@ ~no&#65533;p&#65533;&#65533;!&#65533;&#65533;&#65533;q&#65533;&#1447;&#65533;&#316;&#65533;&#1085;N&#65533;&#65533;&#65533;!
&#65533;I&#65533;&#65533;&#65533;E&#65533;8&#65533;o&#65533;J&#65533;&#65533;q,&#65533;&#65533;
2 /&#65533;&#213;&#65533;&#65533;uwIKe?'&#65533;`v&#65533;7 dB<&#65533;B&#65533;&#65533;B&#65533;&#65533;B&#65533;1$ \$(<&#65533;*&#65533;&#65533;k&#246;HX&#65533;Kl&#65533;<c&#65533;%&#65533;@&#65533;&#65533;6&#65533;Vp&#65533;&#65533;bB@2P&#65533;&#65533;@DA&#65533;&#65533;&#65533;&#65533;
&#65533;y&#65533;&#65533;)[M<&#777;JQ&#65533; &#65533;&#65533;g&#65533;&#65533;|TM=&#1539;4&#65533;&#65533;I&#65533;&#65533;&#65533;&#1675;,&#65533;&#65533;y+&#65533; @&#65533;c&#65533;,zJD~NDC(D&#65533;&#65533;t&#65533;@&#65533; &#1581;! +h&#65533;"0&#65533;&#65533;&#65533;F&#65533;M&#65533;&#65533;&#65533;&#65533;QKn&#65533;&#65533;6&#65533;.&#65533;r&#65533;1&#65533;@V	u&#65533;`"&#65533;&#65533;&#65533;&#65533;l&#65533;y&#65533;&#65533;&#65533;&#65533;\&#65533;@	$&#65533;@&#65533;@	&#65533;&#65533;?H&#65533;!uB<&#65533;&#502026;&#65533;&#65533;?0**&#65533;&#65533;u&#65533;x&#65533;C" &#57642;f&#65533; z&#65533;Rn&#63810;&#65533;&#65533;fCV&#65533;&#65533;f&#65533;2W&#65533;D`&#65533;&#65533;&#65533;tY
&#65533;&#65533;&#65533;&#65533;&#65533;&#65533;t&#65533;&#132;&#65533;&#65533;O8&#65533;%Lp&#65533;&#65533;&#65533;Osh	&#65533;&#65533;.&#65533; &#65533;@G&#65533; &#65533;&#65533;<&#65533;&{&#65533;S6&#65533;#&#65533;&#65533;&#65533;Tw&#65533;D4kya	&#65533;&#65533;&#65533;&#65533;q&#65533;&#65533;&#65533;&#65533;Y&#65533;^&#65533;&#65533; \-&#237;&#65533;So&#65533;	&#65533;&#65533;&#65533;&#65533;2qdl&#65533;&#65533;_
&#65533;a&#65533;&#65533;&#65533;kl&#65533;P&#65533;P&#65533;8&#65533;&#65533;&#65533;52&#65533;M!&#65533;&#65533;&#65533;&#65533;t&#65533;AZWv&#65533;)&#65533;&#65533;wa&#65533;0&#65533;F$
vyi&#65533;&#65533;&#65533;tn&#65533;&#65533;m&#65533;h&#65533;&#65533;2&#65533;7z&#65533;&#65533;&#65533;Kb&#65533;USf&#1910;"	&#65533;&#65533;&#65533;p&#65533;]E&#1280;&#160;&#65533;#&#65533;.&#65533;&#65533;P&#65533;t}x6&#65533;&#65533;&#65533;&#1418;&#65533;OX(&#65533;(&#65533;&#516;r&#65533;QxR&#65533;&#65533;(mO&#1028; &#65533; b,&#65533;,&#65533;&#65533;vD2&#65533;&#65533;&#65533;&#65533;E3&#65533;&#65533;A&#65533;&#1522;z&#65533;w&#65533;&#65533;.KDd@&#65533;?&#65533;&#65533;?&#65533;&#65533;&#65533;E/Kmd'&#65533;&#65533;f8 &#65533;&#65533;&#65533;Y&#65533;&#65533;&#65533;&#1916;F&#65533;B&#1111;1&#65533;P&#65533; &#65533;&#65533;&#65533;&#65533;Zd- &#65533;S&#65533;&#65533;t&#65533;&#645;&#1792;&#65533;&#65533;\>3+,&#1774;jB&#65533;&#65533;&#65533;9&#65533;&#65533;?|}&#65533;&#65533;?+D#|&#65533;3&#65533;w&#65533;@&#65533;z,&#65533;<&#65533;-&#65533;&#65533;&#65533;&#65533; N&#295;.&#65533;O&#65533;&#65533;F+^<:DHHv"&#65533;i&#597;{X&#65533;8l&#65533;&#65533;&#1856;&#65533;L&#65533;&#65533;&#1841;hFdHX&#65533;&#65533;&#65533;&#65533;B	&#65533;BD&#65533;F&#65533;&#65533;H&#1781;&#65533;&#65533;&#65533;P&#65533;wr&#65533;&#65533;Kv2IT'	&#65533;&#65533;&#65533;&#65533;Eab:cRk&#65533;]4 &#65533;A&#65533;R&#65533;UcP
&#65533;&#65533;&#65533;&#65533;&#65533;N&#65533;&#65533;&#65533; &#65533;&#53508;&#65533;&#65533;
E?
t&#65533;m&#65533;&#65533;	Y&#65533;1&#65533;&#65533;&#65533;P&#65533;&#65533;&#65533;&#65533;&#353;&#65533;n\U&#65533;!&#65533;
&#65533;&#65533;C&#65533;&]&#65533;&#65533;&#65533;) A&#65533;i&#65533;B&#266;&#596;&#65533;B&#65533;
@&#65533;&#65533;f&#65533;_Ad&#65533;&#65533;x&#65533;&#65533;&#65533;?
&#65533;&#366;!(&#65533;&#65533;jh&#65533;E&#65533;&#65533;Li&#51152;&#65533;A$8I&#65533;&#65533;&#65533;N6T#&#65533; &#65533;9&#21049;&#65533;gO&#65533;?&#65533;:&#65533;hQ&#65533;G&#65533;&U&#65533;&#65533;h&#65533;&#65533;&#65533;U&#65533;G&#65533;`&#65533;&#65533;&#65533;&#65533;# @&#65533;t&#65533;&#65533;SBY /&#65533;&#65533;K&#65533;&#65533;K&#65533;o&#65533;&#65533;}&#65533;VYPxz&#65533;&#65533;&#65533;c/(&#65533;7&#65533;&#65533;sg$D*&#65533;&#134;&#65533;k&#65533;FA<-&#65533;&#65533;Vp&#170; e3 OB'3p&#65533;&#65533;a&#1191;Q&#65533;V&#65533;&#65533;&#65533;1&#65533;i6&#65533;&#65533;ov&#65533;	&#65533;&#65533;D&#65533;&#65533;&#65533;?0=&#65533;&#65533;/q&#65533;p&#2592;&#65533;&#65533;?&#65533;&#65533;&#65533;&#65533;&#65533;c&#65533;&#65533;<&#65533;}&#65533;&#65533;&#65533;D&#65533;&#65533;&#65533;HQ&#65533;&#65533;DAk&#65533;&#65533;&#65533;Lw&#65533;Ix&#65533;&#65533;&#65533;&#65533;G:&#65533;a&#65533;A&#65533;&#65533;&#65533;&#65533;&#65533;&#65533;&#65533;&#65533;&#65533;9&#1124;9&#65533;&#12486;&#65533;&#65533;G&#65533;0&#65533;&#65533;&#65533;&#65533;	&#65533;&#65533;D&#65533;F&#65533;&#65533;&#65533;f&#65533;&#65533;&#65533;&#65533;&#65533;&#65533;&#65533;Z&#65533;&#65533;&#65533;i&#65533;T"&#65533;&#452;`x1&#65533;&#65533;&#65533;&#65533;!]&#65533;Q&#65533;&#1137;LL&#65533;&#1092;,~$&#65533;&#65533;j&#65533;0 w&#65533;r&#65533;P@&#65533;&#65533;x&#65533;&#416;:&#65533;&#65533;&#65533;d&#65533;&#65533;&#65533;V|&#65533;`&#65533;!&#65533;a&#65533;pI&#65533;Dh&#65533;&#65533;&#65533;P &#65533;&#65533;&#65533;&#65533;&#65533;i:8&#65533;+Y&#65533;g??	&#65533;O&#65533;&#65533;&#65533;u&#65533;&#65533;v
&'&#65533;&#65533; F&#65533;&#173;j&#65533;&#65533;Z&#65533;&#65533;&#65533;-d&#65533;&#65533;#c@5&#65533;&#65533;i&#17926;&#65533;.^ !d&#65533;&#65533;&#65533;<9H&#65533;&#65533;&#65533;&#65533;$&#65533;&#65533;c&#65533;H&#65533;&#65533;&#65533;P&#65533;'=R-&#65533;&#65533;&#65533;j8uXa&#65533;U&#65533;+&#65533;&#65533;f&#65533;g&#65533;&#65533;&#65533;YT&#65533;9&#65533;&#65533;*&#65533;EB$&#65533;h&#65533;&#65533;&#65533;G&#65533;P&#65533;&#65533;h&#65533;&#65533;&#65533;&#65533;&#65533;&#65533;&#65533;&#65533;&#65533;&#65533;&#65533;
&#65533;&#65533;$|z"&#65533;&#65533;&#65533;&#65533;&#65533;n&#65533;&#65533;&#65533;L1&#65533;z&#65533;&#65533;&#65533;-&#65533;q&#65533;&#65533;^&#65533; fz&#65533;M&#65533;8&#65533;&#65533;&#65533;AYd&#65533;&#65533;)&#537;&#65533;,&#65533;&#65533;&#65533;&#596;#:7&#65533;&#65533;^6W&#1555;&#65533;B&#65533;&#65533;&#65533;g,&#65533;&#65533;&#65533;f&#65533;&#65533;c&#65533;4&#65533;&#65533;[&#797;&#65533;K&#65533;T&#65533;I&#65533;&#65533;&#65533;Bh&#65533;&#65533;&#65533;&#65533;6&#65533;&#65533;&#65533;uG&#65533;&#65533;&#65533;Y&#65533;6&#842;&#65533;&#3281;O&#65533;cl&#65533;&#65533;N[&#65533;&#65533;!r&#65533;&#65533;'/x:&#65533;&#65533;&#65533;J&#65533;&#65533;&#65533;&#1092;&#65533;CP&#65533;&#65533;&#65533;&#65533;I4I&#65533;C,1$B;:&#65533;&#65533;&#65533;&#65533;&#65533;&#65533;;&#65533;&#65533;&#65533;P&#65533;&#65533;&#1881;&#65533;F &#65533; &#65533;&#65533;L&#65533;&#65533;GRyFt&#65533; &#65533;&#65533;&#65533;&#65533;&#65533; &#65533;c&#65533; C&#65533; &#65533;h&#65533;>&#65533;pA5*&#65533;&#65533;&#65533;H1&#65533;C|ge&#65533;&#65533;&#65533;)h&#65533;f6&#65533;2!&#65533;o4G&#65533;&#65533;&#65533;&#65533;&#65533;&#65533;&#65533;^&#65533;,&#65533;&#65533;&#65533;V&#65533;`&#65533;&#65533;t&#65533;&#65533;&#65533;*^p&#65533;EH&#65533;&#65533;=b&#65533;-&#65533;&#65533;;&#65533;,&#65533;3&#65533;@qq&#65533;r0&#65533;\&#65533;&#65533;NA&#65533;&#65533;&#65533;Go&#65533;&#65533;&#65533;&#65533;`&#65533;#l&#65533;"&#65533;yD&#65533;&#65533;A&#65533;OT&#65533; &#65533; Q&#65533;*&#65533;&#65533;~B&#65533;&#65533;&#65533;&#65533;3h@D&#65533;a)_a&#65533;#iKZ&#65533;&#65533;&#65533;&#65533;&#65533;T&#65533;"GHpd&#65533; U$x&#294;&#65533;&#65533;Q&#65533;,t{&#65533;VH&#65533;&#65533;&#65533;&#65533;&#65533;&#1552;h&#65533;QU&#65533;
	&#65533;&#65533;&#65533;v&#65533;#*&#65533;8&#65533;)&#65533; &#65533;&#65533;t&#65533;\A&#65533;&#65533;&#65533;wI1O&#65533;&#65533;E&#65533;E&#65533;4&#65533;&#65533;7&#1169;T(&#65533; {A,&#65533;&#65533;4&#65533;pXo&#65533;&#65533;&#65533;&#65533;&#65533;&#65533;4&#65533;)QY:&#65533;`&#65533;?4&#65533;Y&#65533;3D&#65533;W9&#65533;&#65533;#b&#65533;&#65533;&#65533;&#65533;lg&#65533;*#&#65533;&#65533;">D(&#65533;&#65533;&#65533;L&#65533;0&#65533;&#65533;dZ`&#65533;&#65533;&#65533;@!&#65533;&#65533;?&#65533;&#65533;M&#65533;5kx0&&#65533;&#41135;4d&#65533;&#65533;f&#65533;&#65533;tf4BigABO&#65533;&#65533;&#65533;8[*&#65533;O&#65533;\c&#65533;&#65533;@
"&#65533;&#65533;>&#65533;&#65533;P6&#65533;B`&#65533;{KB	&#1937;k4&#65533;&#65533;&#65533;|&#65533;&#65533;&#65533;&#65533;&#65533;X&#1090;
&#65533;b&#65533;&#65533;&#65533;	&#65533;&#65533;&#65533;D&#65533;&#65533;&#65533;&#65533;?<*v&#65533;&#65533;&#65533;3  A&#65533;LpG&#65533;`&#65533;c@&#65533;B&#65533;&#65533;U0&#65533;!&#65533; @&#65533;(&#65533;&#65533; 54&#65533; Qu +J&#65533;&#65533;&#65533;y Ei&#65533;'J&#65533; uF&#65533;J&#65533;>&#65533;&#65533;&#65533;&#65533;&#65533;{&#65533;&#1594;&#65533;o&#65533;r&#65533;Q&#65533;&#65533;>&#65533;fFb>;&#65533;&#65533;/ &#65533;!&#65533;&#65533;&#65533;&#65533;&#65533;&#65533;&#65533;k&#65533;&#65533;&#263;9 L &#65533;e&#65533;&#65533;&#65533;i&#65533;&#65533;&#65533;&#65533;8&#65533;'8&#65533;&#65533;&#65533;&#65533;D&#65533;dJ6&#65533;&#65533;>X&#65533;
UH y (&#65533;y!&#65533; &#65533;/4j=&#65533;	[&#10411;&#65533;&#65533;&#65533;g&#65533;&#65533;&#65533;&#65533;,&#65533;&#65533;=qd&#65533;I@&#65533;&#65533;&#65533;*&#65533;&#65533;2&#65533;&#1010;&#65533;g&#65533;=&#65533;5V&#65533;;-c&#65533;
=&#65533;Rl&#65533;&#65533;(L#&#65533;pF!&#65533;%&#65533;i&#65533;&#65533;J&#65533;&#65533;&#65533;&#65533;&#65533;.x!&#65533;2`HDL&#65533;&#65533;&#65533;&#65533;$&#65533;&#1032;&#65533;A&#65533;&#65533;0x#&#65533;^&#65533;'&#65533;&#65533;%*)@ &#65533;&#65533;&#65533;&#65533;&#65533;%6&#65533;2N&#65533; &#65533;R&#65533;&#65533;Uf&#65533;IZ&#65533;8"&#65533;&#1561;&#65533;r&#65533;&#65533;.6&#65533;-&#65533;Tt;&#65533;&#65533;d&#65533;Vx&#65533;KDS&#65533;&#65533;(YjQ{&#65533;.D&#547;0&#65533;&#65533;_&#65533;Y&#65533;L&#65533;/&#65533;&#65533;D)NR&#65533;&#65533;&#65533;G=&#65533;LC&#65533;Y&#65533;&#65533;#4'I&#65533;<9&#65533;&#65533;>&#65533;3"f&#65533;'&#65533;&#65533;l&#65533;2&#65533;&#65533;m&#65533;&#65533;
&#439; &#65533;{&#65533;*E)&#65533;
/6&#65533;&#65533;l&#65533;&#65533;#&#65533;\A&#65533;&#65533;&#65533; rv&#65533;	n&#65533;r&#65533;V3&#65533;&#65533;&#65533;&#1219;&#65533;&#65533;A&#16384;&#65533;&#65533;&#65533;.&#65533;&#65533;&#65533;0&#65533;&#65533;&#65533;)V&#65533;&#65533;&#65533;&#65533;Cs&#65533;&#65533;Dbh&#65533;&#65533;P&#65533;&#65533;N&#65533;z]&#65533;^4&#65533;M&#65533;&#65533;Y&#65533;(&#65533;&#65533;&#65533;&#65533;&#65533;hk&#65533;fT&#65533;pg&#65533;&#65533;&#65533;&#65533;5&#65533;D&#65533;&#65533;&#65533;k&#65533;&#65533;a&<&#65533;&#65533;&#65533;&#65533;s&#65533;8&#65533;&#65533;&#65533;&#65533;8&#65533;&#65533;&#65533;&#65533;X&#65533;O&#65533;&#65533;P!&#65533;&#65533;&#65533;&#65533;BpN{W@&#65533;P&#65533;&#65533;&#65533;&#65533;&#65533;#&#65533;A&#65533;&U&#65533;&#65533;&#33340;&#65533;&#65533;&#65533;	ny+&#226;&#65533;&#65533;&#65533;h'&#65533;&#65533;&#65533;&#65533;&#65533;&#65533;&#65533;1}&#65533;LR&#357;T.&#65533;&#65533;&#65533;&#1139;&#65533;ZZ!&#65533;&#65533;:"L3Bk&#65533;a&#65533;&#65533;&#65533;&#65533;=&#65533; $Rc&#65533;&#65533;Fb&#65533;&#65533;Z&#986;&#65533;&#65533;4x]s&#65533;&#65533;&#65533;UD&#65533;h&#65533;i&#65533;&#65533;
&#65533; (
!X&#65533;_T&#65533;0!)je&#65533;&#65533;p &#65533;0bxX	&#65533;p&#65533;&#65533;x&#355;&#65533;7iG&#65533;p&#65533;R*g`&#65533;Hry&#65533;s&#609;&#65533;y&#65533;:bK&#65533;&#65533;%&#65533;)&#65533;&#1347;)	&#65533;&#65533;yQ&#65533;&#1364;&#65533;&#65533;E&#65533;i&#65533;,L&#65533;&#65533;Mc&#65533;*S&#65533;&#65533;C*&#65533;G$&#65533;&#65533;&#65533;&#65533;&#65533;&#1040;&#65533;<@&#65533;&#65533;&#793;#"O&#65533;T&#65533;&#772;&#65533;&#65533;NlP&#65533;pD&#65533; Rp&#65533;&#65533;O&#65533;x&#65533;&#65533;&#65533;&#65533;&#65533;ur&#65533;&#65533;&#65533;&#65533;	&#65533;MD
&#65533;&#65533;&#65533;7&#65533;&#65533;/A>&#1921;&#65533;&#65533;&#65533;&#65533;@&#65533;E PA xk*&#65533;;&#65533;4&#65533; &#65533;&#65533;&#65533;DL&#65533;&#65533;&#65533;
&#65533;&#65533;&#65533;&#65533;(&#65533;0%`&#65533;&#65533;a&#65533;&#65533;t&#65533;T&#65533;&#65533;@+^`&#150;&#65533;,&#65533;&#65533; &#65533;	&#65533;9*@&#65533;&#65533;*@n&#65533;:!|&#65533;&#65533;\&#65533; >a&#65533;&#65533;&#65533; &#65533;	&#65533;z2$"(a&#65533;&#65533;E&#65533;&#65533;&#65533;M&#65533;vd&#65533;&#65533;!&#65533;&#65533;-&#65533;&#65533;&#65533;&#65533;&#65533;M&#65533;m&#65533;&#65533;E&#65533;&#65533;	&#65533;&#65533;&#65533; v
B
&#65533;&#65533;Ax&#65533;&#65533;&#65533;&#65533;&#65533;&&#65533; &#65533;&#65533;&#65533;x 	`!&#65533;N@ &#65533;&#65533;&#65533;&#65533;A&#65533;&#65533;~A&#65533;[jP* &#65533;G	8&#65533;&#65533; )q&#65533;Da&#65533;&#65533;&#65533;&#65533;z"&#65533;`&#65533;V(Qz&#65533;Nx&#65533;&#65533;&#65533;&#65533;N!N&#65533;!d&#65533;UzlW&#65533;A&#65533;a8D%T"L&#65533;&#65533;nA&#65533;B&#65533;L&#65533;&#65533;6&#65533;S0E&#65533;&#65533;#j&#65533;&#65533;&#65533;h&#65533;&#65533;%&#65533;&#939;OE&#65533;&#65533;%&#65533;&#65533;&#65533;&#65533;#=&#65533;&#33512;n&#65533;N&#65533;&#65533;."&#65533;1]NB&#65533;&#65533; [&#65533;&#65533;6&#65533;&#140;&#65533;"&#65533;&#65533;!&#65533;&#65533;&#65533;&#65533;!&#1793;&#65533;Z&#65533;&#65533;&#65533;&#65533;&#65533;P1&#65533;"`&#65533;Ph&#65533;r 	R)&#649;6d&#65533;&#65533;&#65533;8&#65533;&#65533;8&#65533;&#65533;&#65533;&#65533;q&#65533;fb&#65533;+&#65533;""N&#65533;Sz&#65533;uE&#65533;0%&#65533;z ib/"F&#65533;`H&#65533; &#65533;0&#65533;&#65533;(&#65533;&#65533;@a&#65533;&#65533;f$&#65533;&#65533;`&#65533;&#65533;	
&#65533;)(&#65533;2&#65533;&#65533;xb4&#65533;&#65533;F#&#848;&#65533;L#&<&#65533; &#65533;0DN"&#65533;
2*Br&#65533;"&#65533;'&#65533;&#65533;'&#65533;o' &#65533;&#65533;`F&#65533;B&#65533;&#65533;&#1024;!	&#65533;&#65533;&#65533;&#65533;&#65533;A&#65533;&#65533;,Y&#65533;&#65533;&#65533;s&#65533;2m&#65533;&#65533;&#65533;H&#65533;0&#65533;J0&#65533;]&#65533;&#65533;&#65533;&#65533;&#65533;&#65533;^&#65533;F&#65533; n&#65533;&#65533;&#65533;&#65533;j&#65533;&#65533;&#65533;&#1412;&#65533;#p&#65533;&#65533;&#65533;&#65533;^&#65533;&#65533;&#65533;!!3+ &#65533;
&#65533;&#65533;L&#65533;AN4&#65533;&#65533;&#65533;4K&#65533;&#65533;&#65533;&#65533; 8d4$Ta4&#65533;&#65533;&#65533;
&#65533;'&#65533;'&#65533;&#65533;k&#65533;|s&#65533;&#65533;A&#65533;&#65533;&#65533;&#65533;&#65533;!vj&#65533;T
&#65533;L&#65533;0&#65533;&#65533;Or&#65533;!&#65533;0&#65533;&#65533;}&#65533;*b@Y!x",A
~#y&#65533;&#65533;9 &#65533;&#65533;&#65533;7	&#65533;&#65533;$&#65533;((%&V&#65533;'&#18502;&#65533;&#65533;!\&#65533;|&#343;t&#65533;|&#65533;~^@HE&#65533;&#65533;VN&#65533; &#65533;EU&#65533;&#65533;&#65533;8ET&#65533;&#65533;g&#65533;k&#65533;&#65533;&#65533;&#65533;C&#65533;&#65533;&#65533;Q&#65533;&#65533;k&#65533;&#65533;&#65533;Hj&#65533;NZ&#65533;&#65533; tL&#65533;&#65533;(]&#65533;e'N &#65533;%&#65533;(&#65533; z&#65533;&#65533;&#65533;&#65533;b `<&#65533;F&#65533;&#65533;&#65533;&#65533;c&#65533; "&#65533;&#65533;&#65533;>&#787;
&#65533;	&#65533;&#65533;J&#65533;&#65533;J&#65533;&#65533; y&#65533;&#65533;&#65533;X&#65533;!&#65533;B&#65533;`)"&#65533;&#65533;,$&#65533;&#65533;S&&#65533;&#65533;&#65533;&#65533;B&#65533;&#65533;&#603;&#65533;&#65533;&#65533;:&#65533;&#65533;b&#65533;&#65533;&#65533;&#65533;&#65533;,&&#65533;I/&#65533;&#65533;.&#65533;TW&#65533;&#65533;.T2&#65533; &#65533;&#65533;hF`&#65533;&#616;&#65533;!&#65533;&#65533; &#65533;`)&#65533;!&#65533;)&&#65533;&#844;2)&#1057;S{&#65533;&#65533;<&#65533;&#65533;&#65533;&&#65533;4*#` &#671;>FMV	-&#65533;&#65533;&#65533;&#65533;R!0W}&#65533;&#65533;&#65533;&#65533;&#65533;&#65533; 
&#65533;&#65533;2d@&#65533;&#65533;&#65533;(GV&#65533;&#65533;V:o,j&#65533;4e,lLg&#65533;&#65533;l!&#65533; 2kA&#65533;
bL&#65533;&#65533;}&#65533;6&#65533;-&#65533;7&#65533;`&#65533;&#65533;&#65533; &#65533;&#65533;&#65533;&#65533;!&#1666;0>&#65533;&#1686;&#65533;#|&#65533;M&#65533;7&#65533;&#65533;&#1613;&#65533;&#65533;&#65533;`&#65533;v8&#65533;&#65533;}&#1040;	&#912;&#65533;&#1569;&#1808;d@&#65533;&#65533;<&#65533;&#65533;&#65533;&#65533;&#1276;Cr&#65533;&#65533;&#65533;p&#65533;@	"*`&#65533;&#65533;72S&#65533;&#65533;&#65533;S&#65533;&#65533;e&#65533;A	&#65533;@
u&#65533; &#65533;&#65533; &#65533;>&#65533;'&#289;!,(&#65533;&#65533;6E&#65533;%&#65533;f&#65533;?&#65533;'&#65533; &#65533;&#65533; &#65533;a8&#65533;!X.-&#65533;&#65533;&#171;<HET&#65533;+&#65533;U&#65533;&#65533;&#65533;N&#65533;,tS BP&#65533;B&#758;&#65533;&#65533;.Z&#65533;&#65533;Z&#65533;e&#65533;(&#65533;&#65533;&#65533;&#49032;O^&#65533;J&#65533;&#65533;&#65533;&#65533;&#65533;Q&#65533;&#65533;&#65533;jt&#65533;`&#65533;&#65533;n&#65533;"&#65533;&#65533;&#65533;B#&#65533;&#65533;*W&#65533;#L&#65533;+bA&#65533;~ (&#65533;FW&#65533;tM&#65533;&#65533;V&#65533; &#65533;&#65533;^\&#65533;&#65533;&#65533;LC1F&#65533;1&#65533;&#65533;Vb&#65533;1&#216;&#65533;&#65533;"&#65533;/b7&#65533;&#65533;&#65533;&#65533;!M&#65533;/&#65533; y&#65533;I&#65533;&#1954;W&#65533;&#65533;<&#1186;rvC j~&#65533;F2``4l&#65533;0&#65533;&#65533;b
*&#65533;6&#65533;&#65533;R&#65533;&#65533;&#1580;&#65533;&#65533;&#65533;R&#65533;")K#&#65533;&#65533;'&#65533;&#65533;<&#65533;&#65533;&#65533;T&#65533;&#65533; &#65533; &#65533;Nw&#65533;&#65533;l*!&#65533;&#65533;&#65533;:&#65533;V&#65533;A5i@
&#65533; ,&#65533;X!&#65533;@&#65533;Rr>&#65533;.y LVJ&#65533;<&#65533;&#65533;;&#65533;&#65533;&#65533;&#65533;q&#65533;p&#65533;&#65533;&#65533;W&#65533;T &#65533;&#65533;j&#65533;.&#65533;&#65533; &#65533;Af3&#65533; F&#65533;&#65533;^%&#65533;2,$&#65533;R&#65533;	&#225;&#65533;&#65533;"6G&#65533;&#65533;&#1812;&#65533;6V&#65533;a8&#65533;Xz&#65533;&#65533;V&#65533;I`&#65533; 
&#65533;l&#65533;p&#65533;@A+j&#65533;&#65533;AJx@&#65533;&#65533;&#65533;H*&#65533;I&#65533;&#65533;&#65533;q&#65533;`&#65533;P&#65533; &#65533;r&#65533;7&#65533;s3&#65533;&#65533;&#65533;-&#65533;/Ng&#65533;kV&#65533;&#65533;g&#65533;&#65533;b(&h&#65533;!d&#65533;$lA.Q(&#65533;'&#65533;n'
&#65533; &#65533;&#65533;e&#65533;N&#65533;&#65533;~&#65533;&#65533;E&#65533;H&#65533;n&#65533;N&#694;&#65533;P&#65533;[&#65533;&#65533;0&#65533;!&#65533;-a&#65533;&#65533;eR%f&#65533;UL&#65533;Yz&#65533;Z&#65533;&#35214;&#65533;&#65533;&#65533;Tt&#65533;&#65533;!R&#65533;E	&#65533;$b]&#65533;E &#65533;&#65533;b;R&#65533;G&#65533;n&#65533;)&#65533;!,&#65533;rc &#65533;&#65533;`"&#65533;d &#65533;<A	$%(&#65533;&#65533;&#65533;&#65533;&#65533;&#65533;K,?a&#597;&#65533;&#65533;&#65533;&#65533;&#65533;&#65533;j&#65533;&#65533;1&#65533;&#65533;"M&#65533;Ti`&#65533;!&#65533;"y}&#65533;r&#65533;.&#65533;&#65533;.z&#65533;&#65533;&#65533;4y&#65533;-:&#65533;c1&#65533;&#65533;zL&#65533;&#65533;z&#65533;&#65533;&#65533;&#65533;&&#65533;&#65533;{Ka
b&#65533;k&#65533;g(:#&#65533;&#1516;'6u4&#65533;(&#1568;^&#65533;b&#65533;&#65533;&#65533;&#65533;8"&#65533;&#65533;&#65533;&#65533;&#65533;&#65533;An&#65533;&#65533;&#65533;r:&#65533;r&#65533;ch&#65533;&#65533;&#65533;o&#1953;J&#65533;G
0&#65533;&#65533;@&#1280;&#65533;&#65533;&#65533;&#1222;!&#1669;,&#65533;&#65533;&#65533;Y&#65533;&#65533;N&#65533;:&#65533;MA&#997;<&#65533;&#1025;6 &#65533;`&#65533;&#65533;G &#65533;&#65533;&#65533;&#65533;A&#65533;,&#65533;&#65533;*D&#65533;&#65533;&#65533;&#65533;
mB&$&#65533;&#65533;&#65533;&#65533;&#65533;!&#65533;&#65533;&#65533;&#65533;&#65533; &#65533;&#65533;
&#65533;7&#65533;&#65533;&#65533;M&#65533;8{3&#65533;&#65533;
&#179;&#65533;&#65533;8&#65533;&#65533;&#65533;&#65533;&#65533;t 8&#340;&#65533;AA&#65533;(O&#65533;&#65533;&#65533;&#65533;d3md`&#65533;&S&#65533;*@	bb&#65533;f+&#65533;f&#65533;&#65533;&#65533;&#65533; 
&#65533;(2N&#65533;&#65533;F&#65533;Oz&#65533;b&#65533;j&#65533;?&#65533;&#1222;b"&#65533;x&#65533;&#65533;H7t&#65533;v&#65533;N&#65533;&#65533;Tj@&#65533;&#46409;N&#1396;&#65533;&#65533;&#65533;&#65533;hOR&#65533;P&#65533;&#65533;&#65533;&#65533;&#1304;yO&#65533;&#65533;&#65533;&#65533;&#65533;a&#65533;&#65533;aTZ|&#65533;&#65533;#"&#65533;&#65533;&#65533;b%q&#65533;&#65533;&#65533;RF&#65533;N&#65533;&#65533;&"&#50242;9&#65533;&#65533;&#65533;b&#65533;&#65533;n&#65533;. "@,&#65533;U|&#65533;&#65533;I&#65533;!lw&#65533;xgO&#608;)/r&#65533;&#65533;]id&#65533;_&#65533;Lo&#65533;Nu&#65533;&#65533;&#65533;#u&#65533;-&#65533;&#65533;&#65533;&#65533;8&#65533;$h&#492;&#65533;&#65533;S&#65533;$&#65533;&#65533;iz@{&#65533;&#65533;&3F &#65533;Ty&#65533;&#65533;&#65533;B(&#65533;r&#65533;B&#65533;3&#65533;&#65533;'^&#65533;'&#65533;!l6"h&#65533; b\@&#65533;Y<&#65533;&#65533;&#65533;5&#65533;`&#65533;a"&#65533;Jb&#65533;MV&#65533;&#65533;`9$&#65533;&#65533;
.&#65533;r2XX&#65533;&#65533;
&#65533;&#65533;&#65533;<O&#65533;&#65533;<d%0i&#65533;Vp&#65533;X~&#65533;X&#65533;.tj&#65533;T F&#65533;Mhc&#65533;o&#65533;&#65533;BJ!&#65533;&#65533;0	&#65533;&#65533;4&#65533;C&#65533;PX&#65533;q&#65533;5&#65533;&#65533;_&#65533;&#65533;&#65533;Xd&#65533;4&#65533;a&#65533;8&#65533;&#65533;+&#65533;	a} &#65533;&#65533;&&#65533;&#65533;&#65533;&#1025;&#65533; &#65533;}&#65533;&#65533;C&#65533;&#65533;&#65533;&&#65533;Tj8N&#65533;&#65533;&#65533; <&#65533;&#65533; rB&#65533;&#65533;z&#65533; &#65533;<&#65533;&#65533; y
"&#65533;)N4&#65533;6&#65533;_&#65533;ecbh"f &#65533;&#65533;&#65533;<N.&#65533;!"y&#65533;O&#65533;&#65533;&#65533;
&#65533;&#65533;&#65533;&#65533;'N&#65533;N!&#65533;&#65533;'&#65533;&#65533;N&#65533;C&#65533;K8&#65533;&#65533;&#65533;Hn&#65533;&#65533;&#65533;a&#65533;&#65533;&#65533;&#65533;&#65533;;&#65533;&#65533;&#65533;&#65533;T&#901;&#65533;&#65533;k&#65533;&#65533;k&#65533;&#65533;&#65533;c&#65533;&#65533;&#65533;&#65533; &#65533;&#65533;K&#65533;&#65533;&#65533;&#65533;h&#65533;Ct&#65533;&#65533;k&#65533;~&#65533;&#65533;xA W&#65533;b&#65533;&#65533;&#65533;$&#65533;*B&#65533;N&#65533;"&#65533;N"0 &#65533;&#65533;."@aW&#447;:&#65533;&&#65533;`&#65533;&#65533;&#65533;&#65533;]&#65533;&#65533;&#65533;<&#65533;&#65533;4x&#65533;&#65533;r&#65533;&#155;VOOSR%&#65533;&1&#65533;)&#65533;&#65533;&#65533;&#65533;&#65533;u&#65533;&#65533;&#65533;&#65533;Wg&#65533;(&#65533;&#1282;&#65533;=&#65533;8&#65533;0&#65533;W&#65533;8,Z&#65533;&#65533;&#65533;&#65533;&#65533;&#65533;40&#65533;"&#65533;&#65533;&#65533;0``{&#65533;.&#65533;&#65533;x&#65533;&#65533;`A&#65533;&#65533;cZ&#65533;&#65533;l&#65533;&#65533;&#65533;?c&#65533;}BLN(&#65533;|&#65533;I&#65533;O&#65533;&#65533;A&#65533;&#65533;6|RwBV&#65533;&#65533;$=&#65533;&#65533;&#65533;&#65533;&#65533;!1&#65533;&#65533;&#65533;&&#65533;&#65533;&#65533;&#1169;&#65533;&#65533;I&#65533;;&#442;&#65533;ief&#65533;Eg&#65533;&#65533;t&#65533;Sz&#65533;t`?&#65533;&#65533;L&#65533;&#65533;4&#65533;&#65533;&#65533;N&#65533;j=	&#65533;&#65533;&#65533;:&#65533; &#65533;oTv&#65533;G&#65533;`p JP&#65533;&#65533;i&#65533;&#65533;Z&#65533;v&#65533;&#65533;&#65533;!j8&#65533;&#65533;Y,&#65533;&#550;c&#65533;?C&#65533;p&#65533;]*D&#65533;R&#65533;#d  :k&#65533;GB&#65533;8d&#65533;&#65533;&#451;&#457;&#65533;&#65533;&#65533;Cf&#65533;&#65533;vx &#65533;&#65533;&#65533;&#65533;O88T`&#65533;&#65533;?)a&#65533;X&#65533;&#65533;&#65533;&#302;Q&#65533;n&#65533; &#65533;Eb&#65533;&#65533;S&#1519;&#65533;0&#65533; &#65533;&#65533;?bO&#65533;&#65533;&#65533;&#65533;&#65533;<&#65533;z&#65533;&#65533;&#65533;!&#65533;&#65533;?&#65533;&#65533;&#65533;&#65533;&#65533;k&#65533;vt&#65533;&#65533;2#X`c]&#65533;&#65533; A&#65533;1p?&#65533;3&#65533;y&#65533;&#65533;&#65533;Q C&#65533;4&#65533;/j&#1378;@&#65533;&#1471;/n&#65533;~D"5\P&#65533;&#1609;&#65533;&#65533;?&#65533;&#65533;&#65533;w8.<8&#65533;&#65533;;&#65533;'&#956;8p&#65533;&#65533;&#65533;O.&#65533;&#65533;&#65533;x-J&#65533;	&#65533; &#1158;JDvuA)&#65533;&#65533;&#65533;n&#65533;X&#65533;Lu0G]8A\  z&#65533;A&#65533;	&#65533;&#65533;&#65533;&#65533;6&#65533;&#65533;&#65533;F(&#65533;Vh&#65533;:8&#65533;W&#65533;&#65533; &#65533;_a&#65533;?#&#65533;
&#65533;'~u&#200;p&#65533;&#65533;&#65533;&#65533;CbF&#65533;&#65533;&#65533;&#65533;?4&#65533;x#P&#65533;&#65533;&#65533;m&#65533;]lS&#65533;&#65533;UO&#65533;(&#65533;&#65533;4&#1244; C&#65533;QE/lCB&#65533;&#65533;&#65533;Y@&#65533;&#65533;=&#65533;&#65533;F/&#65533;c&&&#65533;C&#65533;uY&#65533;&#65533;&#65533;!am6&#65533;g]xf&#65533;&#65533;&#65533;&#65533;|EH&#65533;_&#65533;&#65533;&#65533;?&#65533;&#65533;&#65533;O5&#65533;&#65533;u&#65533;^Ha&#65533;ba$&#65533;f&#65533;&#39324;^3B]&#65533;@&#65533;.
.&#65533;  &#65533;&#65533;&#65533;&#65533;& &#65533;N	I4&#65533;O#&#65533;&#65533;&#65533; &#65533;&#65533;&#65533;&#65533;&#65533;Ctp&#65533;PIeGQ2&#65533;&#65533;~&#65533;u&#1050;[r6&#65533;6&#65533;T&#65533;&#65533;1&#65533;&#65533;&#65533;&#65533;&#65533;&&#65533;l&#1824;&#65533;&#65533;&#65533;&#65533;K	&#65533;&#65533;I	&#65533;&#65533;&#65533;&&#65533;&#65533;&#65533;;I&#65533;J	%"&#65533;@&#65533;>&#65533;1G&#65533;h2&#65533;&#65533;?%&#65533;&#65533;&#65533;}&#65533;&#65533;A&#65533;&#65533;D&#65533;ds	De&#65533;	&#65533;d&#65533;Q&#65533;wh,&#65533;&#65533;1nd&#65533;&#65533;)&#65533;c&#65533;&#65533;!&#65533;&#65533;g&#65533;&#65533;&#65533;&#65533;>&#65533;B&#65533;&#65533;OF!&#1345;D&#195;&#65533;4&#65533;&#65533;&#65533;A&#65533;!x&#65533;%R@&#65533;&#65533;Z\Y&#65533;V[l)b&#65533;?mm&#65533;OZiA&#65533;E&#65533;&#65533;@!_n&#65533;R&#1547;!&#65533;&#65533;`&#65533;-F@]&#65533;X&#65533;&#65533; &#65533;&#65533;?sq&#65533;L&#65533;&#65533;&#65533;-g&#65533;l#&#65533;L&#65533;&#65533;&&#65533;fP&#657;&#65533;j&#65533;&#65533;!&#65533;)$&#65533;6&#65533;&#1558;&#65533;&#65533;&#65533;&#65533;t&#65533;E&#65533;O4&#65533;&#1553;&#65533;&#65533;v&#65533;&#65533;w&#65533;}%D&#65533;&#65533;&#65533;&#65533;'&#65533;&#65533;&#65533;u&#65533;&#65533;&#65533;/&#65533;&#65533;&#65533; h&#65533;&#65533;&#65533;z>&#65533;NA{&#65533;` &#65533;&#65533;&#65533;&#65533;&#65533;&#65533;7&#65533;&#65533;&#65533;\<`&#65533;&#65533;&#65533;]p&#65533;&#65533;D &#65533;&#65533;]_&#65533;&#65533;&#65533;?&#65533;sj&#65533;&#65533;&#35311;&#65533;&#65533;&#65533;S&#65533;&#65533;?&#65533;&#65533;
&#65533;'&#65533;R&#65533;/&#1920;&#65533;W7&#65533;o&#65533;&#1119;&#65533;Xd#&#65533;&#65533;&#65533;&#65533;&#65533;W&#65533;&#65533;&#65533;&#65533; &#65533;&#65533;P r&#65533;&#65533;&#65533;&#65533;&#65533;&#65533;&#65533;p%&#65533;3B&#65533;&#65533;?&#65533;@&#65533;&#65533;&#65533;&#65533;Lh&#65533;&#65533;&#65533;&#65533;t&#65533;3-&k&#65533;&#65533;(&#65533;iO3&#65533;&#1249;&#65533;&#65533;&#65533;0P&#65533;&#65533; 2`&#65533;	&#65533;0X9LH&#65533;&#65533;&#65533;Pl&#65533; &#65533; &#65533;&#65533;S&#65533;&#65533;W  &#65533;O-&#65533; &#65533;&#65533;&#65533;&#65533; '&#65533;&#65533;U&#65533;rD&#65533;&#65533;F &#65533;Bp&#65533;!&#65533;E`&#65533; P&#65533;&#65533;>0&#65533;&#65533;t&#65533;Xv0&#65533;&#65533;L8&#65533;"&#65533;&#65533;?&#65533;&#65533;&#65533;&#65533;ja&6&#65533;&#65533;&#65533;~
v&#65533;g#s&#65533;&#378;J&#65533;.&#65533;&#65533;
&#65533;&#65533;d#&#65533;P&#65533;FP&#65533;%P&#65533;?`&#65533;&#65533;&#65533;`"&#65533;&#65533;W>&#65533;D&#65533;&#65533;&#65533;X&#510;r&#65533;d&#65533;&&#65533;&#65533;&#65533;F&#65533;1]"B! I&#65533;&#65533;3 &#65533;*qS&#65533;b&#65533;&#65533;&#65533;&#65533; I&#65533;&#65533;&#65533;&#65533;&#65533;&#65533;
(JR&#65533;9&#65533;AU&#65533;,! 5l&#65533;h]Y&#65533;&#65533;&#65533;&#65533;Da,&#65533;&#65533;&#65533;/&#65533;rO&#65533;&#65533;e&#65533;&#65533;&#65533;`*&#65533;&#65533;&#65533;2&#65533;&#65533;&#65533;&#65533;&#50328;&#65533;(&#65533;Z8&#65533;` byDt18D&#65533;&#65533;&#1071;&#65533;np&#65533;&#65533;&#65533;&#65533;&#65533;l&#65533;&#65533;&#65533;$&#65533;&#65533;g&#65533;&#65533;-&#65533;Z&#65533;YMxv&#65533;&#65533;&#65533;&#65533;Nr&#65533;M&#65533;&#65533;&#65533;&#65533;&#65533;&#65533;
&#65533;A&#65533;O&#65533;&#65533;&#65533;&#65533;&#65533;&#65533;H]&#65533;&#65533;&#65533;&#1315;&#65533;D&#65533;*/&#65533;&#1145;&#65533;}&#65533;&#65533;&#65533;&#65533;&#65533;?N&#65533;&#65533;&#65533;u&#65533;X&#65533;&#65533;&#65533;&#65533;&#65533;&#65533;&#65533;8&#65533;~ b&#65533;&#65533;&#65533;&#65533;&#65533;&#65533;&#65533;&#65533;R>&#65533;l&#65533;+&#65533;xe&#65533;&#65533;&#1534;&#65533;&#65533;&#65533;z_&#65533;N&#65533;&#65533;&#65533;&#65533;&#65533;&#65533;&#65533;&#65533;!&#65533;&#65533;ID+2&#65533;&#65533;&#65533;&#65533;&#65533;&#65533;Fb&#65533;&#65533;&#65533;&#65533;"B&#65533;~&#65533;6
&#65533;&#65533;&#65533;&#1252;*&#65533;c&#65533;&#65533;9&#65533;?&&#65533;&#65533;f&#65533;]&#65533;&#65533;"&#228;&#65533;7&#65533;&#65533;Y&#65533;&#65533;&#65533;&#65533;D/&#65533;&#65533;`X&#65533;&#65533;gO&#65533;&#65533;S&#296;&#65533;&#65533;AB&#65533;J&#65533;W&#65533;&#65533;SN&#65533;v&#65533;&#65533;2t&#65533;&#65533;&#739;&#65533;&#65533;)h&#65533;&#65533;&#65533;&#65533;>yFW&#65533;&#661;R&#65533; &#65533;p5HA	`'&#65533;&#65533;Gd,&#65533;&#65533;7&#65533;Q^0&#65533;&#65533;&#400;&#65533;O&#65533;&#65533;&#65533;&#65533;&#65533;&#65533;`&#131;m&#65533; &#513;&#65533;&#65533;&#65533;4&#65533;T&#65533;&#65533;&#65533;d&#65533;4&#65533;IMh&#65533;U&#65533;&#65533;Hf%&#65533;$h&#65533;#Dp1M&#536; &#65533;C b&#65533;&#65533;B&#65533;|&#65533;&#65533;&#65533;t&#65533;c&#65533;&#65533;&#65533;&#65533;@G&#434; 1&#65533;&#65533;&#65533;&#65533;!&#65533;&#75060;"%0&#65533;&#65533;&#65533;f&#65533;&#65533;@&#65533;&#65533;[&#65533;!qNq&#65533;@&#65533;&#65533;&#65533;!&#65533;&#65533;Op&#65533; j&#65533;C=&#65533;&#65533;XE/&#65533;&#65533;3Y&#65533;&#65533;&#65533;
x%&#65533;DR&#1024;4&#65533;S&#65533;&#65533;&#65533;&#65533;&#65533;vT/&#4296;&#65533;&&#65533;&#65533;&#65533;&#65533;$[<&#65533;&#65533;&#65533;?&#65533;&#65533;&#65533;F&#65533;$&#65533;)2x!&#65533;&#65533;6&#65533;&#65533;&#65533;u&#65533;&#65533;GL&#65533;B&#65533;k&#65533;&#65533;#U&#65533; &#65533;s&#65533;&#65533;&#65533;&#65533;&#65533;j&#65533;JI&#65533;}&#65533;Lt
&#65533;&#65533;d4&#65533;(&#65533;?&#65533;?&#65533;G[&#65533;&#65533;&#65533;&#65533;&#65533;&#65533;&#65533;&#65533;%{&#65533;#&#65533;&#65533;&#65533;&#65533;t&#65533;&#65533;&#65533;#r&#65533;&#65533;r&#65533;&#65533;&#65533;&#65533;&#65533;T	&#65533;&#65533;&#65533;E&#65533;}&#65533;d#&#65533;&#65533;&#65533;E&#65533;&#65533;b=\&#65533;f&#65533;H&#65533;&#65533;&#65533;&#65533;	&#65533;&#65533;P&#65533;&#65533;&#65533;&#65533;&#65533;&#65533;&#65533;yghR&#65533;y&#65533;%/&#65533;VF&#65533;&#65533;zK&#65533;7&#1352;&#65533;&#65533;&#65533;&#65533;&#65533;P&#65533;&#65533;&#65533;"v2&#65533;&#65533;v&#65533;&#65533; &#65533;&#65533;&#65533;0&#65533;q[&#65533; s&#65533;&#65533;&#65533;E&#65533;u#&#65533;H&#1349;.&#65533;n&#65533;&#65533;!Ah"&#1869;&#65533;" &#65533;&#65533;&#65533;&#65533;t&#65533;0b\&#65533;+`@3$&#65533;+`&#65533;&#65533;&#65533;&#65533;p&#65533;!&#65533;E$&#65533;&#65533;!&#65533;&#2015;N&#65533;'&
&#65533;&#65533;c&#65533;X5&#65533;3&#65533;&#65533;l&#196;&#65533;M&#65533;&#65533;&#65533;&#65533;&#65533;;&#65533;1w&#65533;y:0C"8&#65533;+&#65533;&#65533;&#65533;&#65533;&#65533;(O)T@&#65533;4A8>&#65533;'&#65533;&#65533;&#65533;&#65533;&#65533;&#65533;a)\0&#65533;1&#65533;&#65533;&#65533;&#65533;9&#65533;&#65533;&#65533;@& &#65533;&#65533;l&#65533;I0X	&#65533;&#65533;&#65533;&#65533;I&#65533;(dR&#65533;.c $&#65533; zz&#65533;S&#65533;&#65533;&#65533;
IAB9&#65533;&#65533;7&#65533;&#1245;`&#733;&#65533;&#65533;&#65533;&#65533;il&#65533;&#65533;&#1306;&#65533;_&#65533;a&#65533;_q&#182;!2&#65533;&#65533;&#65533;B&#65533;W&#65533;b&#65533;&#65533;.g;&#1732;Nq&#65533;B&#65533; &#65533;R_a=&#65533;B-&#65533;&#65533;Z&#65533;;&#65533;VZ&#65533;;S&#65533;q:&#1042;j&#65533;S'&#65533;S&#65533;&#65533;!&#65533;t3\&#65533; hTP&#65533;9&#65533;T&#65533;C_58&#65533;&#65533;83&#65533;Rz&#65533;R&#65533;&#65533;i&#65533;&#65533;&#65533;<&#65533;&#65533;&#65533;&#65533;8&#65533;  hp&#65533; 2>&#65533;`.DW&#65533;Fx&#65533;D&#65533;./o&#65533;&#65533;?&#65533;&#65533;i&#65533;n&#65533;$|q#q@&#65533;&#65533;o&#1314;7&#65533;&#65533;`&#1650;HFpQ&#65533;&#65533;H&#65533;AJb&#65533;%&#65533;&#65533;ZU &#65533;b&#65533;[at&&#65533;&#65533;&Y`&#65533;8&#65533;B&#65533;&#65533;&&#65533; dT&#65533;&#65533;&#65533;
&#65533;p)'!9&#549; }&#136;,B&#65533;(9&#65533;&#65533;\&#65533;P&#65533;&#65533;&#65533;&#65533;K&#65533;,&#65533;A&#65533;&#65533;&#65533;&#65533;T4E]dtp^&#65533;&#65533;E#&#65533;j&#65533;	_&#65533;zUr&#65533;e`4&#65533; &#65533;&#65533;&#65533;&#65533;bYHB &#65533;&#65533;&#65533;&#65533;GV&#65533; kDA&#65533;&#65533;&#65533;&#65533;&#65533;r&#65533;Y:%[c&#65533;jp&#65533;"&#65533;&#65533;: #1":`-0%&#65533;4&#65533;z&#65533;&#65533;
4&#65533;I&#65533;bJ"0&#65533;&#65533;&#65533;&#65533; &#65533;"0&#65533;2# (&#65533;:&#65533;6&#65533;&#65533;z&#65533; &#65533;&#65533;_&#65533;&#65533;&#65533;c=&#65533;\nB1&#65533;&#65533;L&#65533;(&#65533;{&#65533;&#65533;{&#65533;&#65533;&#65533;&#65533;&#65533;&#65533;2&#65533;A&#65533;&#65533;v>&#65533;vp7&#65533;2@N&#65533;8P&#65533;&#65533;GG#N&#65533;6&#65533;&#8659;&#65533;&#65533;&#65533;T&#65533;&#65533;&#65533;&#65533;
 l&#65533;p	R p&#65533;~p&#65533;p&#65533;=!&#65533;7:@&#65533;r~Q&#65533;&#65533;&#65533;&#65533;&#65533;&#65533;^&#65533;Z&#65533;&#65533;&#65533;b&#65533;7U&#65533;&#65533;vS&#65533;BB&#65533;<09&#65533;&#65533;&#65533;6^&#65533;&#65533;A:&#65533;&#65533;8)&#65533;%&#65533;j4Bx&#65533;&#65533;&#65533;a&#65533;cj<&#65533;&#65533;	@&#65533;&#65533; &#65533;&#65533;	`&#65533;	&#65533;&#65533;	`&#65533;J&#65533;&#65533;d;&#65533;&#1217;p&#65533;R&#65533;  }_&#65533;_&#65533;&#65533;&#1602;&#65533;&#65533;<&#65533;&#65533;&#65533;&#65533;m&#65533;&#65533;	p 	&#65533;5u&#65533;&#65533;&#65533;	&#65533;V&#65533;&#65533;&#65533;&#65533;y>c&#65533;"&#65533;&#65533;"jb"&#65533; o&#65533;#&#65533;&#65533;%DR-[&#65533;Z&#65533;	&#65533; @&#65533;S"&#1309;b&#65533;%&#65533;2V&#65533;.&#65533;Z&#65533;d&#65533;XB-_&#65533;&#65533;@&#65533;""2"yH&#65533;U&&#65533;m&#65533;&#65533;&#65533;wrrb&#65533;g!7&#65533;rs&#65533;&#65533;\&#65533;&#65533;'&#65533;&#65533;'&#65533;&#65533;\~&#65533;'&#65533;&#65533; >&#65533;D*]&#65533;&#65533;D&#65533;(t&#65533;inT&#65533;E&#65533;&#65533;E_&#65533;tWd&#65533;&#65533;P&#736;&#65533;&#65533; 'gd&#65533;*&#65533;&#65533;b&#65533;*&#65533;&#65533;+&#65533;	`&#65533;&#65533;b&#65533;10 &#65533;&#65533;&#65533;v'&#65533;j&#65533;&#65533;&#65533;Z&#65533;-I&#65533;&#65533;&#65533;&#65533;&#65533;#a1Y?&#65533;>`  Z* f04&#65533;u&#65533;&#65533;&#65533;&#65533;
J&#65533;-@| Ya&#65533;	&#65533;W&#65533;&#65533;vA_&#65533;_q T&#65533;	-&#65533;}&#65533;(&#65533;&#65533;{Y&#65533;[	&#65533;&#65533;&#65533;&#65533;{&#65533;b&#65533;&#65533;&#65533;]F&#65533;&#65533;Q&#65533;&#65533;T&#65533;&#65533;1Pifh&#65533;	&#65533;&#65533;^&#65533;lq5=&#65533;}6OQ&#65533;'R&#65533;OJ05&#65533;&#65533;[@7&#65533;&#65533;&#288;iSd?v|&#65533;K&#65533;c&#65533;&#65533; &#65533;&#65533;&#65533;&#65533; E&#65533;iY7&#65533;e&#65533;&#65533;&#26010;&#65533;7&#65533;aA6&#65533;i&#65533;cq5&#65533;&#65533;&#65533;&#65533;&#65533;8&#65533;&#65533;#8&#65533;R!&#65533;U&#65533;&#65533;J&#65533;&#65533;&#65533;K&#65533;fh&#65533;<&#65533;	&#65533;P&#65533;&#65533;&#65533;&#65533;0<@H&#65533;V&#65533;V&#65533;[&#65533;&#65533;	&#65533;&#65533;%1&#65533;2T&#65533;&#65533;4Q*@&#65533;&#1370;e5=&#65533;c&#65533;vq&#65533;@&#65533;uF&#1875;P&#65533; &#65533;&#65533;vZ&#65533;&{&#65533;&#65533;&#65533;>&#65533;&#65533;n$&#65533;P&#65533;&'rx&#65533;a&V&#65533;&#65533;&#65533;Y/5&#65533;&#65533;&#65533;]&#65533;5 &#65533;&#65533;&#65533;&#65533;&#65533;g&#65533;&#1876;p&#65533;%T"q&#65533;AR}3&#65533;:&#65533;q3r[Y &#65533;5bi gr&#65533;&#65533; &#65533; &#65533;0&#65533;&#65533;r&#65533;&#65533;!&#65533;(s1s&#65533;8&#65533;&#65533;'&#65533;&#65533;(&#65533;&#65533;&#65533;0Dp&#65533;(&#65533;&#65533;&#65533;Z`&#65533; &#65533;5&#65533;HNT&#65533;(&#65533;]T&#65533;)&#65533;eK&#65533;t 
&#65533;&#65533;&#65533;	za&#65533;zA v&#65533;&#65533;&#65533;z&#65533;&#65533;P1&#65533;j`_&#65533;&#65533;&#65533;(Kv&#65533;&#65533;H&#65533;;&#65533;&#65533;swlu&#65533;02$bxi&#65533;/1&#65533;t1Y&#65533;Lj&#65533;L&#65533;3<&#65533;&#65533;&#65533;&#65533;&#65533;z-&#65533;#p&#65533;&#65533;(&#65533;J4@>@ &#65533;`	&#65533;
pr
&#65533;{&#65533;	t&#65533;&#65533;q&#3939;0	&#65533;&#65533;" l(&#65533;&#65533;{R&#65533;1(&#1055;&#65533;k&#65533;&#65533;V[V<&#65533;J&#65533;&#65533;&#65533;&#65533; &#65533;j&#65533;N&#65533;j	&#65533;6&#65533;&#65533;Y&#65533;O`0&#65533;&#65533;4&#65533;&#65533;n&#65533;R&#65533;E&#65533;>&#65533;P&#65533;&#65533; &#65533;A&#65533;'R9p&#65533;A\Y&#65533;rV&#65533;_qh)&#65533;q&#65533;&#65533;f&#65533;q&#65533;e&#65533;c/&#65533;&#65533;&#65533;|&#237;&#65533;&#65533;r&#65533;&#65533;&#65533;T&#65533;.&#65533;|&#65533;s[&#65533;(`&#65533;&#65533;n~p&#65533;&#65533;&#65533;a&#65533;&#65533;&#65533;o&#65533;	&#65533;&#65533;&#65533;P&#65533;&#65533;&#65533;&#65533;a
&#65533;&#65533;&#65533;)!&#65533;&#244;QJ&#65533;&#65533;&#65533;?&#65533;n1"@&#65533;&#65533;&#65533; &#65533;&#65533;;&#65533;&#65533;&#65533;&#65533;&#65533;&#65533;&#65533;&#65533;
7&#65533;&#65533;&#594;<&#65533;&#752;	&#65533;0: Y1;o&#65533;&&#65533;R&#65533;HuA&#65533;"d&#65533;A&#65533;&#65533;&#1117;B+&#65533;&#65533;d&#65533;&#65533;&#65533;H&#65533;2&#65533;R1&#65533;Cj
?&#65533;A20&#65533;&#65533;&#65533;A&br&#65533;Z&#65533;&#65533;.&#65533;&#65533;o&#65533;B0 `+&#65533;`^&#65533;&#65533;`&#65533;DCh&#65533;&#65533;j[&#65533;=(<(3$&#65533;_!D
&#65533;&#65533;;&#65533;6&#65533;&#65533;&#65533;(&#65533;&#65533;4&#65533;	&#65533;]1&#65533;EE&#1973;&#65533;
rt&#65533;
&#65533;@&#65533;&#65533;&#65533; &#65533;y_A&#65533;pyT#&#65533;j&#65533;&#65533;&#65533;&#65533;d&#65533;&#65533;v&#65533;&#1908;&#65533;&#65533;&#65533;&#1264;&#65533;A/ "x&#65533;w_2&#65533;&#65533;&#65533;&#65533;&#65533;&#65533;&#65533;1&#65533;01~&#65533;&#65533;`#f&#65533;&#65533;&#65533;d` - 0&#65533;20&#65533;&#65533;&#181; &#65533;&#65533;&#65533;&#65533;A&#65533;_&#65533;&#65533;{&#65533;&#65533;z&#65533;,&#65533;L0&#65533;&#65533;LP&#65533;,A&#65533; |&#65533;&#65533;&#65533;V&#65533;+[6&#65533;og&#65533;&#65533;&#65533;PN&#65533;@=U Gl&#65533;'~l&#65533;g&#65533;P``&#65533; &#65533;&#65533;&#65533;&#1515;u 
_&#65533;X&#65533; @'&#65533;6>&#65533;z&#65533;
Qr&#65533;z&#65533;&#65533;1&#65533;l&#65533;!$ &#65533;6c&#65533;y&#65533;&#65533;&#65533;&#65533;&#1914;&#65533;&#65533;&#65533;&#65533;;&#65533;Vim&#65533;&#65533;q&#65533;&#65533;&#65533;&#65533;&#65533;]&#65533;&#65533;	o&#65533;A&#65533;&#65533;&#65533;o0&#65533;0o&#505;&#65533;7&#65533;&#1785;&#65533;$&#65533;!X&#65533; _QYv&#65533;*&#65533;k&#65533;&#65533;&#65533;|&#65533;&#65533;&#65533;&#65533;J&#65533;fq&#65533;&#65533;i&#65533;+&#65533;&#65533;]&#65533;D&#65533; +&#65533;X7pa*Ib&#65533;AX&#65533;U0V&#65533;Ep&#65533;|&#65533;&#65533;C&#65533;&#65533;&&#65533;&#65533;&#65533;&#65533;&#65533;]] &#65533;cx&#65533;&#65533;7&#65533;%&#2026;kx&#65533;k&#65533;Tq&#65533;	&4&#65533;0P&#65533;/\K1&#65533;0&#65533;&#65533;&#65533;&#65533;@&#65533;&#65533;&#65533;&#65533;&#65533;&#65533;kk&#65533;.&#65533;&#65533;&#65533;1&#65533;&#65533;\&#65533;&#65533;&#65533;@&#65533;<&#65533;t@g&#65533;&#65533;&#961;u&#65533;&#65533;&#65533;0&#65533;&#65533;&#65533;T&#65533;O ft&#65533;&#65533; &#65533;&#65533;HGj &#65533;&#65533;N&#65533;{&#65533;&#465;|&#65533;8B&#65533;&#65533;y &#65533;&#65533;x`&#65533;Ax2ev12n&#65533;&#65533;0`{&#65533;#"2xj&#65533;&#65533;4L/&#65533;&#65533;J&#65533;&#65533;&#65533;&#65533;P &#65533;&#65533;W&#65533;&#65533;&#65533;p b&#65533;&#65533;@
&#65533;AF&#65533;{&#65533;&#65533;r&#65533;*&#65533;&#65533;>&#65533;&#65533;&#65533;UM&#65533;&#65533;re&#65533;&#65533;&#65533;&#65533;&#65533;me<&#65533;1&#65533;5&#65533;&#65533; T&#65533;&#65533;&#65533;
&#65533;&#65533;8&#65533;&#65533;0e&#65533;{~XC&#1509;
&#65533;&#65533;&#65533;}FBp&#65533;&#65533;&#65533;F&#65533; @&#65533;J&#65533;&#65533;t	&#65533;&#65533;pA&#65533;&#65533;&#65533;:&#65533;h&#65533;&#65533;>@&#65533;&#65533; 'G&#65533;%&#65533;u&#65533;&#1011;Yn&#65533;&#65533;tZ&#65533;&#65533;*&#65533;7Slq&#65533;}&#65533;&#65533;&#65533;B&#65533;&#1708;
p"70&#65533;&#65533;0M&#65533;&#65533;&#65533;&#65533;4~&#65533;&#65533;&#65533;m&#65533;&#65533;&#65533;&#65533;&#65533;&#1780;&#65533;&#65533;_A&#441;m
o&#65533;&#65533;&#65533;&#65533;&#65533;mk2`<&#65533;m&#65533; &#224;"7@g&#65533;&#65533;_&#65533;&#65533;&#812;&#65533;1&#65533;!&#65533;D)]<>&#65533;4&#65533;D &#65533;pA &#65533;&#65533;[&#65533;pd<&#65533;&#65533;&#65533;&#65533;*Be&#65533;F&#65533;&#65533;l&#65533;c&#65533;&#65533;&#65533;&#65533;&#65533;@&#65533;&#65533;
&#65533;l?'&#1744;&#65533;d&#65533;#&#65533;@&#65533;[][&#65533;[&#65533;00&#65533;&#65533;&#65533;P&#1537;&#65533;&#65533;\~R&#65533;&#65533;s$&#65533;(&#65533;&#65533;&#65533;/EDDB&#65533; R&#65533;Y&#65533;Z&#65533;ZV&#65533;tP&#65533;(&#65533;H&#65533;&#65533;&#65533;>p &#65533;0'&#65533;~
&#65533;&#65533;g u&#65533;um`?j&#65533;&#65533;GDqU&#65533;&#65533;a&#65533;c"! &#65533;`X&#65533;&#65533;>F&#65533;0&#65533;&#65533;&#65533; r&#65533; &#65533;SL&#65533;L u&#65533;ztj&#65533;"^&#65533;&#65533;x&#65533;&#65533;&#65533;k&#65533;x&#65533;&#65533;&#65533;0 &#895;&#65533;&#65533;@	&#65533;&#65533;&#65533;:{X&#65533;&#65533;&#65533;*&#65533;:P&#65533;&#65533;-@&#65533;&#65533;8&#65533;&#65533;&#65533;1&#65533;n&#65533;> &#65533;&#65533;S&#65533;&#65533;&#65533;&#65533;&#65533;(&#65533;'&#65533;&#191;
`*&#65533;O&#65533;?!H&#65533;X&#65533;&#65533;&#65533;&#65533;&#65533;3^(&#65533;&#65533;&#65533;&#65533;&#65533;.&#65533;&#65533;&#65533;$&#65533;u&#65533;&#65533;&#65533;o&#65533;&#65533;<7&#65533;Z&#65533;&#65533;&#65533;C&#65533;Cnr&#65533;L&#65533;&#65533;&#65533;&#65533;zux$&#65533;G&#65533;H<2&#65533;&#65533;&#319;m2&#65533;&#65533;&#65533;&#65533;O&#447;&#65533;$&#65533;N&#65533;&#65533;&#65533;&#65533;4^&#65533;x&#65533;&#65533;8m&#65533;&#65533;/j&#65533;|a&#65533;!&#65533;n&#65533;&#65533;&#65533;o&#65533;!&#65533;&#65533;&#65533;&#65533;c	&#65533;&#65533;7&#65533;L&#65533;&#65533;e&#65533;&#65533;:&#65533;&#65533;&#65533;
&#65533;&#65533;&#65533;&#65533;+&#65533;g&#65533;q&#65533;v$&#65533;&#65533;2'd&#65533;s&#675;i&#928;n&#65533;<&#750;G+Hz&#65533;&#65533;&#65533;&#65533;DA&#65533;&#65533;gh&#65533;&#65533;&#65533;&#65533;'^&#65533;&#65533;q&#65533;&#597;/g&#65533;&#65533;y&#65533;A&#65533;&#65533;'&#65533;&#65533;?10l&#448;&#65533;{&#65533;U&#65533;&#65533;&#65533;&#65533;&#65533;&#65533;r&#65533;&#65533;/[c&#65533;&#65533;&#65533;&#65533;&#65533;&#65533;&#65533;~&#65533;&#65533;C&#65533;n&#65533;&#65533;&#65533;&#65533;d8&#65533;&#65533;iN(&#993;&#65533;&#65533;C=&#65533;sH&#65533;#&#65533;1"&#65533;&#65533;&#65533;&#1057;B&#65533;&#65533; &#65533;&#65533;x<&#65533;&#28257;2&#65533;&#65533;&#65533;&#65533;:$&#65533;&#65533; A&#65533;$2&#65533;&#65533;6&#65533;1&#1123;&#65533;&#65533;&#65533;Fs&#65533;&#65533;(&#65533;0,Q&#65533;)&#65533;&#65533;H
&#65533;&#144;B/&#65533;\ &#65533;I(&#65533;$1A"p&#65533;Tq&#65533;!'&#65533;&#65533;&#65533;RB&#65533;&#65533;<Z&#65533;	R* &#65533;&#65533;Hj&#65533;5&#65533;PDO&#65533;$&#65533;
&#65533;p&#65533;v&#65533;A&#65533;&#65533;&#65533;&#65533;P@&#65533;;H&#65533;,j &#65533;#<(&#65533;&#65533;&#65533;.A&#65533;R&#65533;&#65533;A&#65533;q&#65533;&#65533; 6&#65533;&#65533;)&#65533;bCR&#65533;L&#65533;1&#65533;&#65533;&#65533;'&#65533;Y&#65533;t\IBc&#65533;n&#65533;&#459;I,`&#65533;&#65533;<8[&#65533;&#65533;&#65533; &#65533;&#65533;Bv&#65533;&&#65533;&#65533;s&#65533;&#65533;&#65533;,y&#65533;&#65533;A&#65533;&#65533;V1&#1089;&#65533;z
B&#65533;j&#65533;Xj&#65533;A+F#&#65533;&#65533;&#65533;&#65533;&#65533;&#65533;&#321;0&#65533; &#65533;&#65533;&#65533;G&#65533;&#65533;&#65533;&#65533;
~&#65533;($&#34956;&#65533;&#65533;"&#65533;&#65533;@&#65533;(&#65533;Br&#65533;Z&#65533;&#35621;Kn&#65533;&#65533;&#65533;! &#65533;&#65533;&#65533;)&#65533;&#65533;9&#65533;(.H*&#65533;af&&#65533;&#65533;J
&#65533;&#65533;x&#65533;*-^&#65533;&#65533;&#65533;&#65533;:&#65533;+9&#65533;@&&#65533;t&#65533;&#65533;&#65533;&#65533;h&#65533;&#65533;&#65533;L&#65533;&#1841;&#65533;L&#65533;&#65533;C.&#65533;D0&#65533;<&#65533;&#65533;&#65533;a&#65533;&#65533;&#65533;&#65533;&#65533;&#842;D';[&#65533;&#65533;&#65533;L9d>@&#65533;&#65533;b@&#65533;4
&#65533;&#65533;(&#65533;P&#65533;$nB&#65533;&#344;ibs&#65533;&#65533;(&#65533;&#65533;QJ`&#65533;B&#65533;|&#65533;-^)&#65533;8i&#65533;')K7&#65533;t&#65533;&#65533;SW}&#65533; &#65533;C&#65533;N`&#65533;8&#65533;@&#65533;n&#65533;a&#65533;B:&#65533;&#65533;&#65533;j&#65533;&#65533;&#65533;&#65533;&#65533;&#65533;&#65533;&#65533;w?&#65533;|_&#65533;+&#65533;&#65533;&#65533;&#65533; &#65533;&#65533;iL9&#65533;&#65533;IxO&#65533;&#65533;=&#65533; &#65533;=
&#65533;&#65533;3!U&#65533;6&#65533;&#65533; Qf&#65533;V	i.&#65533;&#65533; ]<&#65533;t&#520;&#1384;&#397;&#65533;&#65533;&#65533;&#65533;aF&#1496;Iq&#65533;0&#65533;HB&#65533;^&#65533;
6&#65533;u&#65533;`r&#65533;$&#65533;K#&#65533;&#65533;!&#65533;&#1125;&#65533;&#65533;6&#65533;&#65533;&#65533;P&#65533;*8&#65533;	&#65533;@&#65533;&#65533;&#65533;&#65533;&#65533;	q&#65533;&#65533;&#65533;A&#65533;C&#65533;&#65533;&#65533;SLC@&#65533;@A&#65533;&#65533;8$Qdy&#65533;?z&#65533;&#65533;&#65533;]&#65533;%&#65533;T6&#65533;&#65533;l&#65533;[&#65533;V&#65533;aF,&#65533;&#65533;&#65533;S&#65533;&#65533;&#65533;&#65533;0&#65533;-3&#810;'&#65533;&#301;&#65533;&#65533;&#65533;&#65533;&#65533;&#65533;&#65533;&#65533;&#65533;Rpf$aVH&#35846;4&#65533;&#65533;&#65533;
hF&&#65533;&#65533;!&#65533;:.&#65533;&#65533;&#65533;8&#65533;&#65533;&#65533;
` /&#65533;&#65533;p&#65533; >&#65533;a&#65533;p&#65533;?&#65533;&#65533;?&#65533;&#65533;"PE&#65533;&#65533;!&#65533;iO`H&#65533;4"&#65533;x&#65533;9C&#65533;BB&#65533; &#65533;'&#65533;H&#65533;v7&#65533;K&#65533;&#65533;&&#65533;&#65533;Ll&#8413;&#65533;.f9&#65533;G
&#65533;&#65533;(%&#65533;xDT&#65533;4&#65533;&#65533;&#65533;=&#65533;&#65533;S&#65533;&#65533;%&#65533;OI&#65533;&#65533;(@&#65533;&#65533;&#65533;.&#65533;s]&#65533;r&#65533;&#65533;p&#65533;k&#65533; (@&#65533;d7&#65533;&#65533;&#65533;&#65533;P&#65533;&#65533;&#65533;M1&#65533;&#65533;&#65533;s&#65533;&#700;&#65533;'/6s&#65533;&#65533;&#65533;&#65533;o)(&#65533;U0&#65533;9&#65533;&#65533;[MJ&#65533;&#65533;c$&#65533;!d&#65533;I(F&#65533;f&#65533;H&#65533;&#65533;&#65533;&#65533;A&#65533;U&#65533;C%*g&#65533;C&#65533;X@:&#65533; &#65533;A&#65533;&#65533;
M&#65533;&#65533;w&#65533;&#1267;&#65533;LCx&#65533;)&#65533;{&#65533;s&#65533;&#65533;G&#65533;$&#65533;
&#65533;&#65533;&#131;&#65533;&;&#65533;O&#65533;&#65533;7&#65533;&#65533; &#65533;<(&#65533;j!+&#65533;`B&#65533;&#65533;B&#65533;<b!&#65533;&#65533;c!&#65533;&#65533;CP&#65533;)&#209;&#65533;<5&#65533;&#65533;F!&#65533;*p&#65533;&&#65533;d&#1026;L&#65533;`Q=%A&#65533;&#65533;&#65533;5&#65533;Q&#65533;&#65533;V&#65533;&#65533;&#65533;h&#65533;&#65533;J&#65533;@c
$&#65533;I
+C8&#65533;&#65533;&#65533;`&#65533;&#65533;&#65533;"
A&#65533;&#65533;&#65533;&#65533;\&#65533;&#65533;R4&#65533;?&#65533;&#65533;4<&#65533;'&#1406;
e&#65533;S&#65533;&#65533;&#65533;<&#132;&#65533;&#1583;U&#65533;&#65533;Vy&#1089;&#65533;V&#65533;&#65533;M&#65533;&#65533;&#65533;;&#65533;&#65533;+&#65533;&#65533;u&#65533;x&#65533;I&#65533;&#65533;f&#65533;!&#65533;
&#65533;= &#65533;&#65533;tH1&#65533;@&#65533;([&#65533;&#65533;&L &#65533;{&#65533;b&#65533;&#65533;HW&#65533;&#65533;&#65533;.&#65533;&#65533;@)<&#65533;&#65533;6&#65533;S>&#65533;&#65533;C &#65533;vk&#65533;xd,(&#65533;R&#65533;&#65533;6&#65533;&#65533;&#65533;&#65533;&&#65533;@&#65533;*xg &#65533;?&#65533;&#65533;&#65533;&#65533;7_&#65533;&#65533;N-&#65533;0&#65533;\&#65533;&#65533;&#65533;Ir&#65533;p&#65533;S98)87&#65533;/c&#65533; hRQ&#65533;S&#65533;&#65533;N&#608;&#65533;i&#65533;9&#65533;S&#65533;RS&#65533;L&#65533;&#65533;vii*H&#65533; [eB&#65533;_&#65533;&#65533;npEB@&#65533;&#65533;(&#65533;&#65533;&#65533;&#65533;&#65533;9&#65533;F&#65533;&#65533;&#65533;&#664;(&#65533;[A&#65533;7;(&#65533;&#65533;Si&#65533;&#65533;&#65533;=&#65533;&#1832;&#65533;?&#1410;&#65533;&#65533;&#65533;,&#65533;AN
&#65533;&#65533;YT&#65533;Z&#1387;nNt&#65533;&#65533;T&#65533;"(&#65533;&#65533;&#65533;&#65533;z&#65533;N&#65533;&#65533;UA&#65533;&#757;&#65533;:&#65533;&#65533;H&#65533;] +W&#65533;}&#65533;N<&#65533;&#65533;A&#65533;&#65533;&#65533;,&#63606;&#65533;&#65533;;]&#65533;\&#65533;&#65533;&#65533;&#65533;&#1492;d!Di&#65533;C&#65533;&#65533;&#65533;e&#65533;D&#65533;&#65533;&#65533;&#65533;&#65533;v&#65533;?&#928;&#65533;D&#65533;&#65533;H&#65533;r&#65533;&#65533;r&#65533;&#1016;&#65533;G&#65533;&#65533;&#65533;8&#65533;be&#65533;Y}p&#8992;Je(&#65533;jK&#65533;:&#65533;#&#65533;&#65533;&#65533;R=&#65533;&#65533;&#65533;!^&#65533;&#65533;&#65533;'8@%31V8D&#65533;&#65533;B\*&#65533;%T&#65533; &#65533;&#65533;>&#65533;&#65533;&#65533;]E&#65533;YnH&#65533;&&#65533;&#65533;X&#65533;&#10548;&#65533;&#65533;&#65533;R&#65533;iW{&#65533;A&#65533;&#65533;&#65533;&#65533;&#65533;;&#65533;0&#65533;&#65533;&#65533;	&#65533;&#65533;&#19968;&#65533;: h8S&#65533;&#65533;&#65533; a&#65533;&#65533;CH&#65533;C2&#65533;&#1872;&#65533;
$&#65533;&#65533;&#65533;&#65533;l&#65533;&#65533;}&#571;&#65533;0&#65533;&#65533;&#65533;&#65533;]&#65533;&#65533;&#65533;&#65533;sQnR+$&#65533;y&#65533;P/(@B&#65533;@i&#65533;RW`^&#65533;&#65533;&#65533;?J`%X&#65533;!&#65533;4Yri?<&#65533;#&#65533;a&#65533;oB2&#65533;D&#65533;!&&#65533;IH&#65533;&#65533;&s&
$9&#65533;C&#65533;&#65533;%?C&#65533;YO&#65533;c&#65533;&#65533;U&#65533;&#65533;&#65533;e/&gC&#65533;{ cf&#65533;x&#65533;-ja&#65533;&#65533;S&#65533;O[bk'&#65533;{&#65533;&#65533;E(BC &#65533;&#65533;&#65533;&#65533;W&#65533;a&#926;`&#65533;)&#65533;Aw &#65533;[&#65533;
d.&#65533;&#65533;D&#65533;&#65533;&#65533;&#65533;d&#65533;&#1136;&#65533;&#65533;&#65533;&#34017;&#65533;dO8&#65533;&#65533;&#65533;t&#65533;&#65533;&#65533;
&#1043;&#65533;e
	?&#65533;&#65533;K9&#65533;A&#65533; &#65533;&#65533;8X;/A&#65533;g*&#65533;&#65533;
-c+&#65533;y&#65533;y&#65533;&#65533;^&#65533;&#65533;&#65533;&#65533;&#65533;&#65533;&#65533;h&#65533;&#65533;&#65533;aC&#65533; &#65533;&#65533;&#65533;&#65533;&#65533;&#65533;*&#65533;&#65533;&#65533;p"&#65533;&#65533;&#65533;&#65533;&#65533;_&#65533;*a&#65533; 	&#65533;# &#65533;&#65533;&#65533;&#65533;
&#65533;&#65533;,&#65533;&#515;Q&#65533;&#65533;&#65533;j &#65533;&#65533;
&#65533;q&#65533;iR1&#65533;j&#65533;&#65533;&#65533;&#65533;Z	&#65533;(&#65533;&#65533;	g&#65533;&#65533;&#65533;&#65533;?p'&#65533;<&#65533;&#65533;2p8&#65533;&#65533;&#65533;J&#65533;&#65533;&#65533;c0&#65533;-I&#65533;L&#65533;M&#65533;&#65533;4 &#65533;&#65533;&#65533;&#65533;&#65533;C&#65533;#&#65533;P&#65533;&#1899; %&#65533;&#65533;&#65533;&#65533;&#491;&#65533;&#65533;A&#65533;S1&#65533;&#65533;&#65533;&#65533;9;&#65533;&#65533;&#1067;&#1058;/r&#65533;U&#65533;oa&#65533;j`&#65533;&#65533;&#65533;&#65533;c&#65533;[&#65533;pD"&#65533;&#65533;"&#65533;&#65533;z0YI&#65533;&#47651;&#65533;&#65533;&#65533;&#65533;:A&#65533;h&#65533;&#65533; &#65533;b&#65533;&#65533;2&#1327;5 &#65533;Ars&#65533;;&#65533;h&#65533;h&#65533;Ip&#65533;wH&#65533;&#65533;&#65533;s&#65533;g&#65533;3o&#1620;&#65533;&#65533;&#65533;@&#65533;
&#65533; &#65533;w&#65533;&#65533;&#65533; K&#65533; &#65533;EP $&#1043;3&#65533;A.&#65533;$O@B&#65533;!1&#65533;&#65533;&#65533;s&#65533;&#1890;&#65533;H&#65533;&#65533; M&#65533;W&#65533;/&#65533;`&#65533;&#65533;&#65533;&#26662;~#&#65533;&#65533;+&#65533;(&#65533;&#65533;&#65533;hn*&#65533;&#65533;&#65533;c&#562;&#65533;	&#65533;&#65533;X'&#65533;&#65533;
&#65533;&#65533;&#65533;@&#65533;A&#65533;>&#65533;x&#65533;&#65533;&#65533;5&#65533;&#65533; &#65533;&#65533;W&#65533;l&#65533;Z	&#65533;n&#65533;&#65533;l&#65533;&#65533;Wp&#65533;&#65533;)l @?&#65533;7&#65533; E&#65533;P&#518;}&#1217;X'&#65533;&#65533;4&#65533;&#65533;&#65533;&#65533;+&#65533;@&#65533;&#65533;&#65533;'w&#65533;&#65533;&#65533;K&#65533;0&#65533;&#65533;;4&#65533;z&#65533; &#65533;/&#65533;D&#65533;L&#684;L&#65533;&#1068;&#65533;"	%&#65533; &#65533;
[&#65533;&#65533;&#65533;&#65533;&#65533;&#65533;*&#65533;&#65533;&#65533;*&#65533;&#65533;h&#65533;&#65533;@&#65533; 6!&#65533;A&#65533;&#65533;d&#65533; %&#65533;Hf&#65533;&#65533;&#605;&#65533;&#65533;&#65533;&#65533;&#65533;&#65533;&#65533;,&#65533;#n3	&#65533;BI&#65533;&#65533;h&#65533;&#65533;8&#65533;&#65533;/&#65533;&#65533;&#65533;0&#65533;&#65533;;t&#65533;p&#65533;&#65533;&#65533;7&#65533;0&#65533;&#65533;&#65533;N&#65533;&#65533;K&#65533;&#65533;&#65533;&#65533;&#65533;&#65533;&#65533;0h&#65533;p&#65533;&#65533;C&#65533;-*q&#65533;E&#65533;&#65533;-&#65533;!&#65533;&#65533;0&#1604;&#1540;U(8P&#65533;&#65533;&#65533;&#65533;&#65533;@&#65533;&#65533;&#65533;( &#65533;K&#65533;&#65533;%Q&#65533;&#65533;&#65533; 1P&#65533;&#65533; &#65533;&#65533;&#65533;&#65533;xa&#65533;&#65533;&#65533;&#65533;&#65533;
`&#65533;&#65533;&#536;);&#65533;]&#65533;+SaQy,,&#65533;&#65533;&#65533;{&#65533;X&#65533;E&#65533;c&#65533;&#65533;j V&#1646;&#65533;&#65533;&#65533;&#65533;&#65533;/&#65533;SZ&#65533;&#65533;&#65533;n&#65533;&#65533;&#65533;&#65533;&#65533;A&#65533;&#65533;t &#65533;&#65533;#
o&#65533;&#65533;r&#65533;[&#501;#faGo&#65533;&#65533;&#65533;&#1092;9@&#65533;4bs` &#65533;8B&#65533;;pP%Mr
 &#65533;&#65533;&#65533;&#65533;&#65533;&#65533;&#65533;&#65533;&#65533;&#65533;&#65533;&#65533;&#65533;<&#65533;&#65533;&#65533;&#65533;&#65533;&#65533;&#65533;&#65533;UD&#65533;&#65533;&#65533;_&#65533;&#1026;!&#65533;&#65533;P&#65533;=!
&#65533;t&#65533;`&#65533;Nh &#65533;&#65533;L&#15875;{&#65533;&#65533;)&#65533;8&#65533;&#65533;&#65533;&&#65533;&#296449;&#65533;&#65533;2&#65533;&#65533;
&#65533;&#65533;&#65533;A&#65533;&#65533;mX&#65533;&#65533;&#65533;0Cq&#65533;&#65533;H&#65533;&#65533;pU&#65533;A&#65533;&#65533; )7c@@@&#65533;JZ&#65533;3&#65533;	l(E?0&#1203;&#65533;.&#65533;W&#65533;k&#65533;Ex@&#65533;&#65533;&#65533;a&#65533;&#65533;E&#65533;Kd&#65533;&#65533;L)&#65533;&#65533;&#65533;&#65533;&#65533;&#65533;}4&#65533;&#1544;&#65533;,K&#65533; &#1364; &#65533;J&#65533;L&#65533;&#65533;W|&#65533;&#1502; &#65533;&#65533; &#65533;&#65533;x&#65533;&#65533;&#65533;&#65533;&#65533;&#65533;&#65533;!	&#65533;T&#65533;(*TM&#65533;&#65533; &#65533;&#65533;&#35503; &#51714;&#65533;&#65533;&#65533;&#65533;&#65533;&#65533;&#65533;&#65533;&#65533;&#65533;&#65533;&#65533;G&#65533;.	&#65533;"
&#65533;&#65533;,&#65533;&#65533;B^<N&#65533;&#65533;&#65533;e&#65533;&#65533;&#65533;&#65533;t7&#65533;<&#65533;<&#65533;&#65533;&#65533;&#65533;!&#65533;yQ&#65533;&#65533;&#65533;&#65533;&#65533;,_&#65533;$&#65533;&#65533;?D&#65533;&#261;ph%}]5E&#65533;&#65533;&#65533;rD&#65533;&#210;F&#65533;&#65533;&#65533;&#65533;	q`P&#65533;&#65533;&#65533;s&#65533; EF=08&#323;A&#65533;&#65533;&#65533;(P&#65533;M&#128;&#65533;&#65533;&#65533;;&#65533;&#65533;!&#65533;&#65533;x1;&#65533;E;&#65533;5D&#65533;&#65533;i &#65533;&#65533;+:Jj&#65533;&#65533;&0&#65533;&#65533;&#65533;Q&#65533;&#65533;`&#65533;e\&#65533;c&#65533;&#65533;"6"&#65533;+&#65533;&#65533;:&#135;&#65533;&#65533;+xR=
	&#65533;&#65533;F&#65533;&#65533;&#1620;h&#65533;&#65533;r&#65533;&#65533;&#65533;&#65533;v&#65533;&#65533;tp&#65533;&#65533;&#1156;8&#65533;&#333;&#65533;@&#65533;0&#65533;&#65533;S&#65533;0t&#65533;$&#65533;&#65533;q&#65533; &#65533;s&#65533;0&#65533;9P&#65533; &#65533;&#65533; &#65533;&#65533;&#65533;&#65533;&#65533;&#65533;&#65533;8&#65533;RT &#65533;&#65533;&#65533;&#65533;&#65533;h&#65533;&#1869;&#65533;TM&#65533;&#65533;&#65533;&#65533;&#65533;&#65533;]&#65533;&#65533;&#65533;+&#2008;&#65533;;&#65533;&#65533;X&#1388;&#65533;&#2025;S8'&#65533;-&#65533;&#65533;&#65533;&#65533;&#65533;&#65533;p&#65533;&#65533; 90&#65533;&#65533;&#65533;4k&#65533;	&#65533;r&#423242;KO&#65533;Z&#65533;&#65533;&#65533;Je&#65533;&#65533;|V&#65533;&#65533;Y&#65533;QO&#65533;VQ&#3316;&#65533;&#65533;J&#65533;a&#65533;&#65533;&#65533;&#1128;o@&#65533;&#65533;K&#65533;&#65533;&#65533;0W&#65533;&#65533;'w  &#65533;#	&#65533;px&#65533;9	&#65533;&#65533;&#65533;&#65533;&#65533;&#65533;=K&#65533;Z(&#65533;b(&#65533;^8&#65533;&#65533;H&#65533;&#65533;h.&#65533;*&#65533;U&#65533;]+B&#65533;&#65533;&#65533;&#65533;I&#65533;&#65533;u&#65533;*g#&#65533;f&#65533;&#65533;&#65533;&#65533;&#65533;&#65533;&#65533;&#65533;GxM&#65533;5N	AY&#65533;]NpsN&#65533;&#65533;NrC&#65533;&#65533;j7Z&#65533;&#65533;&#65533;&#65533;N&#65533;,&#65533;&#65533;0#1&#65533;*&#65533;o&#65533;&#65533;$H&#65533;?&#65533;&#65533;%&#65533;J&#65533;Z)&#65533;&#65533;	&#65533;c&#65533;&#65533;&#65533;O*&#65533;&#65533;J&#65533;-&#65533;&#65533;L5I&#65533;&#65533;4&#65533;2&#65533;&#65533;I[!q^&#65533;&#65533;(&#65533;&#65533;49&#65533;&#65533;!&#65533;&#65533;!&#65533; R&#65533;&#65533;&#65533;&#65533;v&#65533;&#65533;}&#65533;Z0&#65533;&#65533;.,&#65533;&#65533;{c&#65533;&#65533;&#65533;&#65533;P&#65533;&#65533;E&#65533;&#65533;&#65533;&#65533;P h&#65533;&#65533; &#65533;&#65533;&#65533;#&#65533;DPt&#65533;&#65533;^&#65533;&#65533;&#65533;M&#65533;&#65533;u&#65533;&#65533;Q&#65533;=&#515;&#1637;&#65533;y &#65533;*%&#65533;&#65533;&#65533;&#1028;n&#65533;&#65533;gH&#65533;0 7&#65533;&#65533;&#65533;&#65533;P&#65533;&#65533;&#65533;&#65533;$&#65533;&#65533;5&#320;&#65533;&#65533;D@&#65533;W&#65533;&#65533;W"&#65533;s&#65533;! &#65533;&#65533;&#65533;%P &#65533;%&#65533;H1@&#65533;&#65533;#;5&#65533;&#65533;7P&#65533;&#65533;C&#65533;&#65533;&#65533;(&#65533;$&#65533;0&#65533;x&#65533;&#65533;@&#65533;
S&#65533;&#65533;&#65533;a^-&#65533;&#65533;&#65533;H`&#65533;&#65533;Ud3V&#65533;&#65533;&#65533;U
3&#65533;|&#65533;V &#65533;&#65533;JZ&#65533;&#65533;&#65533;d&#53648;&#34494;0a#&#65533;^a&#65533;&#65533;3&#1448;Ha&#65533;&#65533;A&#65533;&#65533;&#65533;&#65533;0&#65533;&#65533;S&#65533;&#65533;&#65533;k&#65533; &#65533;A&#1475;&#65533;xr&#65533;n&#1051;J&#65533;&#65533;-&#65533;	y&#65533;	&#65533;&#65533;O^l&#65533;&#65533;&#65533;1		$&#776;&#65533;&#65533;&#65533;&#65533;A&#65533;C<&#65533;&#65533;dM&#65533;+&#65533;&#65533;5&#65533;&#65533;&#65533;&#65533;T&#65533;&#65533;*&#65533;&#65533;[&#65533;&#324461;&#65533;&#65533;&#65533;l&#65533;&#65533;6&#65533;8&#65533;&#65533;&#1104;n&#65533;6m;&#65533;&#65533;&#65533;V.&#65533;&#65533;&#65533;N&#65533;&#65533;C&#65533;D &#65533; &#65533;z;#I&#65533;&#65533;&#65533;7&#65533;(zp&#65533;p01`Og0&#65533;l&#65533;&#65533;dCl&#65533;&#65533;Z&#65533;&#65533;O&#65533;*&#65533;:eg&#65533;"&#65533;&#65533;rh&#65533; &#65533;R&#65533;&&#65533;^&#65533;P&#65533;&#65533;&#65533;&#65533;t&#65533;&#65533;&#65533;&#65533;&#65533;&#65533;&#65533;q.)B&#65533;m&#65533;&#65533;^&#1808;&#65533;I#&#65533;2&#65533;Qv&#65533;k&#65533;&#65533;lN&#65533;E&#65533;6&#65533;Q&#65533;&#65533;n&#65533;nHV&#65533;&#65533;&#65533;$}R&#65533;h&#1185;&#65533;&#65533;&#65533;0&#65533;&#65533;X&#65533;{v&#65533;ov&#65533;&#65533;&#65533;U&#65533;D&#65533;R&#65533;&#65533;	 &#65533;!&#65533;g&#65533;I&#65533;&#65533;&#65533;C
;&#65533;&#65533;a&#1192;}&#65533;&#65533;&#65533;&#65533;C&#65533;%&#65533;!&#65533;~&#65533;&#65533;[&#65533;>d&#65533;E&#65533;&#65533;&#65533;P&#65533; &#65533;&#65533;&#65533; &#65533; q&#65533; 	&#65533;&#65533;&#65533;`&#65533;&#65533;&#65533;&#65533;S&#1065;#&#65533;T&#65533;`i&#65533;J&#65533;v&#686;&#65533;5&#65533;0&#65533;&#65533;&#65533;$rU&#65533;&#199084;&#65533;Q&#65533;'v&#65533;&#65533;&#65533;&#65533;&#65533;&#65533;&#65533;w&#65533;\&#65533;&#65533;j$&#65533;g&#836;n&#516;&#65533;&#65533;&#65533;Qh&#65533;a&#65533;4DS&#65533;a:kn&#65533;&#65533;l&#65533;&#65533;xk&#1128;&#65533;&#65533;I^W&#1508;Nb*x&#65533;&#65533;a&#65533;AR&#65533;&#65533;)&#65533;&#65533;&#65533;8N&#65533;&#65533;&&#65533;&#65533;2gPVH1Ae&#65533;Nveg&#65533;&#65533;&#65533;&#65533;&#65533; &#65533;p*&#779;&#65533;&#65533;&#65533;$&#65533;\sX&#65533;&#65533;&#65533;&#65533;H&#1552;(&#65533;&#65533;t&#65533;&#65533;&#65533;x
&#65533;&#65533;>&#65533;&#65533;38&#65533;&#65533;R&#65533; &#65533;&#65533;&#65533;&#65533;&#65533; n&#65533;&#1462;	i&#65533;&#65533;&#65533;8&#65533;f&#65533;m&#65533;l7&#65533;&#65533;w&#65533;&#65533;1&#65533;&#65533;&#65533;N&#65533;&#65533; ;D&#65533;&#65533;&#65533;z&#65533;&#65533;&#65533;&#65533;&#65533;&#65533; &#65533;&#65533;,%&#65533;&#65533;CV&#65533;&#65533;[&#65533;&#65533;Y&#65533;&#65533;&#65533;d
&#65533;&#65533;q '&#65533;[X&#65533;4,-&#65533;'x&#65533;&#65533;=&#65533;-&#65533;&#1709;!0<&#65533;&#65533;&#65533;&#65533;4V&#65533;&#65533;r&#65533;&#65533;B&#65533;&#65533;&#65533;oa:i&#65533;&#65533;&#65533;&#65533;O[&#65533;&#1808;&#65533;&#65533;
'&#65533;7&#65533;y&#1891;&#65533;}&#65533;MHR&#65533;x&#65533;wqxF&#65533;X;[&#65533;&#65533;-&#65533;R&#65533;&#65533;2&#65533;&#65533;^&#65533;&&#1348;L &#65533;&#65533;x&#65533;C&#65533;&#65533;>(&#65533;&#65533;o<&#1351;&#65533;&#65533;0x&#65533;
p&#65533;9x&#65533;&#65533;&#65533;&#65533;&#65533;)w&#65533;&#65533;&#65533;&#65533;&#65533;&#65533;&#65533;&#65533;&#65533;&#65533;\&#65533;&#65533;t&#65533;K&#65533;(9
&#65533;&#65533;?>&#65533;wN&#537;"02N&#65533;|s&#65533;"&#65533;&#65533;Q&#65533;&#65533;S&#65533;&#65533;&#65533;&#65533;?Oj&#65533;J"0!\&#65533;8t&#65533;&#65533;8&#65533;&#65533;?9&#65533;K&#65533;~&#65533;&#65533;J&#65533;qal&#65533;a&#65533;&#65533;aF;k&#65533;&#65533;3&#65533;&#65533; )&#65533;&#65533;&#65533;!&#65533;#N	&#65533;&#65533;Sa&#65533;n&#65533;A&#65533;c&#65533;&&#65533;%b&#65533;&#65533;+X&#65533;&#65533;?f&#65533;&#65533;CR&#65533;S4&#65533;&#65533;"&#396;7r&#65533;&#65533;&#65533;#&#528;"G&#65533;,i&#65533;$&#660;*9R&#65533;&#65533;&#65533;N&#65533;&#65533;&#65533;P&#65533;&#1919;*9=U&#65533;Q%&#395;<0&#65533;&#65533;oZ&#65533;i&#65533;&#65533;&#65533;3&#65533;)R&#65533;L&#65533;&#65533;p&#65533;&#65533;&#65533;&#65533;4&&#65533;&#65533;&#65533;&#65533;&#65533;:&#65533;&#65533;&#65533;&#65533;&#65533;&#65533;&#65533;&#65533;<d&#65533;5H&#65533;&#419;.@&#65533;4"&#65533;_#Y&#65533;&#65533;&#65533;[0&#65533;?#y&#65533;&#65533;)Xo&#65533;&#65533;&#65533;d &#65533;&#65533;&#65533;?B&#65533;?&#65533;&#65533;82&#65533;m&#65533;L&#65533;&#65533;&#65533;>&#65533;^&#65533;CHr&#65533;qkD&#65533;&#65533;x'&#65533;&#65533;H)X&#65533;&#65533;m&#314;w&#65533;69&#10208;e&#65533;	&#65533;7B&#1077;&#579;&#65533;!yE'&#65533;@	&#65533;&#2009;B)&#65533;`&#592;&#65533;&#65533;>&#65533;&#65533;&#65533;W&#65533;&#65533;&#1136;'H&#65533;g&#65533;&#199;$
v&#65533;&#65533;&#65533;&#65533;&#65533;&#65533;&#65533;&#65533;?&#65533;;&#65533;&#65533;&#65533;&#65533;	&#65533;C&#65533;&#65533;sl&#65533;?&#65533;`$aE&#1376;&#65533;:X&#65533;&#65533;&#65533;?&#65533;?&#65533;O =p &#65533;\Q&#65533; q&#65533;SP&#65533;&#65533;&#65533;"FT4I&#65533;&#65533;&#65533;M&#65533;3 <&#65533;&#65533;&#65533;   &#65533;A&#65533;&#65533;s&#65533;?&#65533;&#65533;&#65533;&#65533;&#65533;P@&#65533;?BP&#65533;NE/&#65533;P&#65533;?&#400;@&#65533;Z&#65533;`P&#65533;s&#65533;&#65533;Q&#65533;p&#65533;&#65533;&#65533;&#65533;&#65533;`&#65533;&#65533;&#65533;@&#65533;&#65533;&#65533;&#65533;Q&#65533;	&#65533;&#65533;q`&#65533;D	&#65533;PP03&#65533;sJ&#65533;TDo"5&#65533;O8t&#65533;?3&#65533;E&#65533;l&#65533;&#65533;~$(E&#65533;18&#65533;iL&#65533;2<&#65533;|&#1744;&#65533;2&#65533;&#65533;P&#65533;)&#65533;_&#65533;&#148;&#65533;RKP&#65533;&#65533;&#65533;&#65533;Q&#65533;sC&#65533;&#65533;&#65533;&#65533;at&#65533;&#65533;?&#65533;&#65533;&#65533;?~&#65533;m&#65533;M&#65533;&#65533;M&&#65533;&#65533;I7&#65533;&#65533;'&#65533;&#65533;&#65533;?&#65533;S&#65533;'&#65533;a&#65533;)&#65533;)&#65533;&#65533;&#65533;&#65533;2vLsBBl
;&#65533;TtC_&#65533;(@&#65533;x&#65533;QP&#65533;tp&#65533;AB(&#65533;&#1127;a&#65533;&#65533;&#65533;&#65533;B&#65533;Z&#65533;O'&#65533;$&#65533;[&#65533;!&#65533;<2&#65533;%&#65533;|&#65533;G&#65533;&#65533;Q&#65533;TTFo&#65533;&#155;2&#65533;&#1681;Q9e&#65533;^&#65533;7&#65533;F&#65533;&#65533;&#65533;&#65533;&#65533;UPYf$&#65533;PY&#65533;Z&#65533;|$<&#65533;At&#65533;#AwB=x&#65533;C]&#65533;]&#65533;@M&#65533;&#65533;&#530;56&#65533;c&#65533;&#65533;&#65533;&#65533;A,V&#65533;d&#65533;E&#65533;hV$wE&#65533;`&#65533;&#65533;e|tF&#649;+&#65533;&#65533;e'x&#65533;t&#65533;&#65533;G~#$"&#65533;&#65533;&#65533;&#65533;&#65533;?&#65533;&#65533;&#65533;&#65533;?&#65533;SP&#65533;&#65533;&#65533; |8`&#65533;%E&#65533;&#65533;&#65533;C&#65533; &#65533;&#65533;hy
&#65533;&#65533;&#65533;&#65533;|&#65533;AMCA&&#65533;$XM5&#65533;8&#65533;&#65533;1&#65533;t&#771;F&#65533;&#65533;9|T&#65533;?W\&#65533;&#65533;&#65533;&#65533;X&#65533;&&#65533;&#65533;S&#65533;?!&#65533; 0&#65533;&#65533;?&#65533;&#65533;o&#65533;(&#65533;A&#65533;?&#65533;&#65533;&#65533;0&#65533;  &#65533;_E&#65533;&#65533;/&#65533; &#65533;&#65533;&#65533;&#65533;&#65533; &#65533;~&#65533;&#65533;G:&&#65533;e"&#65533;B&#65533;&#65533;&#65533;KN&#65533;&#65533;APp&#65533;*8&#65533;`&#65533;9&#1244;&#65533;BO`&#65533;`&#65533;{Sp&#65533;&&#65533;&#65533;
2&#65533;&#65533;&#13600;&#65533;&#65533;&#65533;6:&#65533;&#65533;&#65533;0&#65533;!9EA&#305;8&#65533;p&#65533;9&#65533;&#65533;&#65533;M&#65533;d^b&#65533;&#65533;L&#65533;&#65533;8C&#65533;&#65533;&#65533;A&#65533;&#65533;&#65533;&#65533;?r0&#65533;4HU
&#65533;&#65533;&#65533;&#65533;&#65533;E&#65533;
Ba&#65533;C &#65533;+&#65533;e	?dY&#65533;,&#65533;&#65533;&#65533;&#65533;Af&#65533; &#65533;&#65533;&#65533;?L&#65533;sd\&#65533;<&#65533;'D&#65533;.O&#65533;&#65533;&#65533;8A, ,
&#65533;&#65533;U&#65533;&#65533;&#65533;bp`$`&#65533;&#65533;b&#65533;&#65533;&#65533;&#65533;K&#65533;&#65533;Jh&#65533;&#65533;&#65533;&#65533;&#65533;u &#65533;lAS38&#65533;&#65533;&#65533;L&#65533;&#65533;&#65533;|&4&#65533;&#65533;&#65533;&#65533;~&#65533;&#65533;
&#65533;&#65533;&&#65533;&#1225;&#65533;&#65533;!&#65533;&#65533; &#65533;&#65533;z&#65533;&#912;R&#65533;#&#65533;&#65533;aF&#65533;i&#65533;&#65533;Y&#65533;,9&#65533;gAr&#65533;&#65533;i,&#65533;<&#65533;&#65533;&#65533;&#1164;B5&#65533;&#65533;&#65533;.&#65533;&#65533;&#65533;f&#65533;d&#65533;&#65533;&#65533;ZA&#65533; &#65533;&#65533;\B&#65533;&#65533;&#65533;&#65533;&#65533;Lmnk[A2&#65533;&#65533;&#65533;&#65533;4}&#65533;Li6c&#65533;&#65533;q"&#1032;3&#65533;&#65533;&#65533;&#65533;8&#65533;6&#1212;)&#65533;&#65533; &#65533;&#65533;P#2&#65533;6&#65533;&#65533;&#65533; &#65533;A&#65533;S&#65533;@p&#65533;c&#65533;&#65533;HA
Q&#65533; &#65533;&#65533;7X&#65533;=&#65533;&#65533;]P&#65533;a&#65533;&#65533;&#1240;&#65533;)&#65533;&#65533;{&#65533;@&#65533;&#65533;?0&#65533;&#65533;]&#65533;&#65533;;FP&#65533;aW&#65533;&#65533;&#65533;&#65533;&#65533;&#65533;&#65533;9&#65533;&#65533;&#65533; 0&#65533;&#65533;X|&#65533;/#|&#65533;F&#65533;*h&#65533;	<` 3&#65533;&#1960; &#65533;&#65533; &#65533;I&#1295;&#65533; &#65533;&#65533;&#65533;'&#65533;&#65533;&#65533;b&#65533;&#65533;&#65533;1&#65533;&#65533;iMk&#65533;&#65533;&#65533;V&#65533;&#43206;B&#65533;Oj(&#65533;*&#65533;&#65533;&#65533;&#65533;&#65533;8&#65533;e+&#65533;c|P&#65533;(8&#65533;&#65533;]b&#65533;S<&#65533;&#1008;&#65533;Oq$&#65533;&#65533;&#65533;q&#65533;B&#1026;&#65533;&#65533;Vr*c&#65533;
&#65533;&#65533;&#65533;
V&#65533;h&#65533;&#65533;&#65533;`&#65533;H&#65533;J&#65533;&#65533;lY`&#65533;`&#65533;B&#65533;&#65533;$Q#&#65533;j!&#65533;&#65533;-Cb&#65533;&#65533;&#65533;"&#65533;&#65533;&#65533;IM&#65533;&#65533;o&#1583;&#65533;&#65533;P&#65533;&#65533;&#1224;&#65533;&#522;T&#65533;&#65533;b&#65533;&#65533;*&#65533;J>&#65533;=&#65533;&#129;u&#65533;0,LJQ&#65533;A.&#65533;&#332;&#65533;&#65533; &#65533;\q&#65533;&#65533;H&#65533;&#65533;)&#65533;&#65533;&#65533;&#65533;%&#65533;&#65533;N&#65533;&#65533;&#65533;24&#65533;&#65533;&#65533;'8&#65533;&#65533;p'&#65533;J&#65533;FA&#65533;S&#65533;&#65533;&#65533;&#65533;XEN\`*B&#65533;&#65533;&#65533;`&#65533;&#65533;"syP&#65533;&#924;&#65533;&#65533;&#65533;&#65533;&#65533; ?&#65533;)&#65533;&#65533; jp&#65533;OA&#65533;P&#1027;:0&#65533;K&#65533;"j&#65533;&#65533;&#65533;&#65533;i&#65533;(F&#65533; &#65533;l`h%"&#65533;&#65533;d>&#65533;&#472;f&#1240;&#65533;&#65533;&#65533;<&#65533;&#65533;&#65533; k(&#65533;?<&#65533;&#65533;&#65533;4&#65533;1&#555;&#65533;,k&#65533;&#65533;r&#65533;cN2&#65533;W&#805;&#65533;&#776;Mk&#65533;&#65533;&#65533;!
`&#65533;&#65533;d&#65533;&#65533;L&#65533;B&#65533;&#65533;&#65533;&#65533;0;&#295;&#65533;qL&#65533;Q&#65533;rD&#65533;Cnp&#65533;h&#65533;P&#65533;2&#65533;&#65533;A&#1795;@( &#65533;&#1531;&#65533;&#65533;,&#65533;$&#65533;&#65533;&#65533;- &#65533;+&#65533;;<&#65533;&#65533;&#65533;&#65533; &#65533;&#65533;Z&#65533;&#65533;&#65533;&#65533;&#65533;+&#65533;&#65533;&#65533;&#65533;A&#65533;5$&#65533;&#65533;&#65533;&#65533;&#65533;?>k&#65533;l&#65533;&#65533;9,g0&#65533;&#65533;&#65533;&#65533;&#65533;D&#65533;&#65533;&#65533;&#65533;K&#65533; QPu3&#65533;&#65533;&#65533;
&#65533; 'S=2&#65533;&#65533;&#65533;&#65533;&#65533;&#65533;8&#65533;&#65533;&#65533;&#65533;&#65533;&#65533;&#65533;&#65533;kR &#65533;&#65533;&#65533;KM&#65533;&#65533;v&#65533;
&#65533;)&#65533;&#65533;&#65533;U&#65533;K&#65533;&#65533;&#65533;f&#65533;mhI&#65533;gY&#65533;&#65533;&#1595;&#65533;&#65533;A^O&#65533;U&#65533;jQ&#65533;;&#65533;&#65533; &#65533;u;&#65533;&#65533;u&#65533;GK&#65533;&#65533;lR&&#1613;e1X&#149;,&#569;8a.Jzb&#65533; &#65533;'1 ,&#65533;&#65533;7&#65533;&#65533;#&#65533;`&#65533;&#65533;&#65533;
%K&#65533;&#65533;J&#65533;&#65533;&#65533;X&#65533;&#65533;&#65533;&#65533;nI"&#65533;&#65533;&#65533;|2&#65533;)&#65533;2&#65533;&#65533;&#65533;&#65533;?R&#65533;&#65533;&#890;&#65533;&#65533;&#65533;&#65533;&#65533;k&#65533;V&#1900;IOr&#65533;q&#65533;&#65533;"$`J&#990;&#65533;&#65533;&#65533;<%*`A.&#65533;&#1164;f@a	I&#65533;nF&#65533;+N&#65533;&#65533;&#65533;2h&#65533;&#65533;|&#65533;}&#65533;&#65533;&#65533; 5&#65533;]&#65533;&#65533;0&#587;&#65533;"&#65533;Tb&#65533;&#65533;8&#65533;>C&#65533;%&#65533;&#834;&#65533;&#870;5F&#65533;9F&#65533;d&#65533;cp&#65533;&#65533;m&#385;&#65533;3p&#65533;&#1536;h&#65533;AL9&#65533;&#65533;&#65533;&#65533;&#65533;&#65533;&#65533; 8N&#65533;&#65533;DOE .&#65533;+h@&#1600;&#65533;?l&#65533;IXBmX&#65533;&#65533;a&#65533;p@&#65533;v5&#65533;&#65533;&#65533;N4&#65533;&#65533;&#65533;&#65533;2X&#65533;&#65533;&#65533;&#65533;&#65533;&#65533;P&#65533;&#65533;^ &#65533;@&#65533; hTC&#65533;	&#185;q&#65533;^9&#65533;&#65533;&#65533;"H9&#65533;?&#65533;&#65533;R&#65533;&#65533;b&#65533;5&#65533;;&#65533;C^&#65533;&&#65533;&#65533;&#65533;&#65533;aE@&#65533;g&#65533;&#65533;<@&#65533;HL$&#65533; f&#65533;&#65533;?&#65533;d5&#65533;?LfQ&#65533;&#65533;  g&#65533;&#65533;&#65533;?X&#65533;<&#65533;&#65533;&#65533;&#65533;&#65533;&#65533;&#65533;&#65533;&#65533;&#65533;&#81161;&#65533;&#65533;&#65533;&#65533;!&#65533;l&#336;&#65533;xu&#65533;&#65533;&#65533;&#65533;&#65533;&#65533;&#65533;&#65533;*e&#65533;u Fh&#65533;w]&#65533;L&#65533;&#65533;&#65533;&#65533;?D_G&#65533;&#65533;&#65533;a&#65533;?L&#65533;&#65533;&#65533;&#65533;&#65533;&#65533;&#65533;W&#65533;&#65533;A&#65533;&#65533;}&#1537;&#513;S&#65533;B&#65533;&#685;&#65533;
F&#65533;&#65533;&#65533;&#65533;&#65533;N&X6l&#65533;LK&#65533;RA&#65533;]&#65533;t6&#65533;&#65533;(&#65533;&#65533;&#65533;U&#65533;M&#65533;&#65533;}&#65533;&#65533;&#65533;P@D>&#65533;A&#65533;(@&#65533; |&#65533;&#65533;&#65533;\&#65533;&#65533;&#65533;A&#65533;B&#65533;&#65533;kA_&#65533;p&#65533;F&#65533;)LF&#65533;RA\@&#65533;&#65533;wU&#65533;]&#65533;)C0]At&#65533;&#65533;]D&#65533;&#65533;K&#65533;&#65533;H8&#65533;`\HC=&#65533;&#175;m7&#65533;&#65533;N&#65533;&#828;&#65533;O0&#2007;&#65533;YS\&#578204;D&#65533;&#65533;&#65533;;(IH&#65533;D&#65533;&#65533;&#65533;&#65533;	[(&#65533;S&#65533;&#65533;&#65533;uU&#65533;M&#65533;?t&#65533;\&#65533;&#65533;\&#65533;&#65533;&#65533;\BPC&#65533;M&#65533;&#65533;&#65533;_TL&#65533;&#65533;&#65533;!xa&#584;&#65533;e8&#65533;9&#65533;&#65533;&#65533;&#1984;&#65533;GD`&#65533;&#65533;@F``yHANy&#65533;FM&#65533;&#65533; n&#65533;Lr&#65533;&#65533;&#65533;rTDs&#65533;&#65533;T&#65533;&#65533;a&#65533;BE,D&#65533;aG&#65533;&#65533;&#65533;&#65533;b x&#65533;0[W&#65533;&#65533;&#65533;`&#65533;W&#65533;[&#65533;FD 
l&#65533;;&#65533;&#65533;i`&#65533;&#65533;[&#65533;&#65533;&#65533;J&#65533;?&#65533;B ~OP&#65533;&#65533;d&#65533;&#65533;$`&#65533;&#65533;&#65533;Db&#65533;da&#269;B&#65533;&#1111112;VAX\&#189;&#65533;&#65533;H&#65533;&#65533;&#65533;A&#65533;&#65533;e&#65533;&#65533;@1&#771;&#65533;&#771;PA&#65533;&#65533;i5 t&#65533;n&#65533;&#65533;&#65533;#&#65533;0L&#65533;a&#65533;@&#65533;
&#65533;&#65533;&#65533;&#65533;)&#65533;&#65533;&#65533;&#65533;&#1372;'X|
&#65533;&#65533;H&#65533;&#65533;4B|&#65533;a/&#65533;D`&#65533;/n&#65533;#|&#1133;&#65533;y&#65533;&#65533;y&#65533;2&#65533;&#65533;&#65533;G&#65533;I&#65533;|&#65533;I5&#65533; &#65533;Q>*&#65533;;XB\&#65533;/T&#65533;"FdK&`&#65533;2&#65533;+D&#65533;<&#65533;C&#65533;&#312;|K&#65533; &#1976;H&#65533;)&#65533;7&#65533;&#1584;L&#65533;&#65533;]_&#65533;&#65533;&#65533;&#65533;&#663;&#529;&#65533;+qD_&#65533;R&#65533;&#65533;&#65533;&#65533;VYO&#65533;&#65533;&#65533;?p&#65533;I&#65533;YA&#65533;&#65533;c&#65533;)&#65533;r :&#65533;8&#65533;&#65533;&#65533;A&#65533;&#65533; &#65533;<&#65533;C&#65533;&#65533;&#65533;&#65533;&#65533;	=&#65533;R<&#65533;&#65533;5&#65533;WD&#65533;&#65533;iDV&#65533;G0&#65533;E&#65533;SA&#65533;>&#65533;)EX&#65533;I=J&#65533;ZW&#65533;_- &#65533;X&#65533;@&#65533;UZ`&#65533;&#65533;&#65533;&#65533;&#65533;_F&#65533;^&#65533;&#65533;x&#65533;f&#65533;9&#65533;&#65533;c4&#422;&#65533;^ :@PM G fFAL&#65533;a&#65533;FA&#65533;Z&#65533;&#65533;&#65533;&#65533;&#65533;&#65533;(Gv&#65533;l&#65533;2@ZE&#65533;&#65533;?&#65533;&#65533;u&#65533;&#65533;&#65533;^&#65533;&#65533;CD&#65533;&#1300;yd&#1378;&#65533;X&#65533;&#65533;%&#65533; &#65533;&#65533;&#65533; 	X&#65533;&#65533;&#65533;&#65533;EX(&#65533;&#65533;i`B&#65533;&#65533;C&#65533;V&#65533;&#65533;gn+&#65533;&#65533;&#65533;&#65533;&#65533;L&#65533;-&#545;A&#65533;&#65533;&#65533;aG&#65533;&#65533;(B&#65533;&#65533;&#65533;&#1313;&#65533;&#65533;&#65533;5D:&#65533;&#65533;"&#65533;&#65533;P&#65533;&#65533;&#65533;}&4C&#65533;y&#65533;-&#65533; +&#65533;@6\&#65533;;&#65533;&#65533;	&#65533; &#65533;&#65533;B-`@&#65533;(&#65533; &#65533;&#65533;S&#65533;Y&#65533;SEH&#65533;&#284;&#65533;&#65533;&#65533;&#283;pC&#65533;&#65533;M}dE<&#65533;Ap&#65533;A&#65533;&#65533;M&#65533;&#65533;&#65533;&#65533;w&#65533;&#1822;&#65533;&#65533;#&#65533;&#65533;|p]u&#65533;	l&#65533;4&#65533;&#65533;DCP&#65533;|&#65533;]&#65533;r	1&#65533;?&#65533;isY&#65533;/(A&#65533;l&#65533;"$K&#65533;J p&#704;&#65533;'l)&#65533;&#65533;.&#65533;^&#65533;r&#65533;&#65533;&#65533;&#65533;&#65533;7&#65533;	B&#65533;&#65533;&#65533;&#65533;kE&#65533;hXB&#65533;&#65533;B&#65533;c&#65533;&#65533;&#65533;&#65533;&#65533;a&#65533;&#65533;	&#65533;l
&#65533;&#65533;"FJ&#65533;&#136;F&#65533;&#65533;B&#65533;N/&#65533;:S&#65533;&#65533;&#65533;f&#65533;&#65533;,&#65533;A8J&#65533;"&#65533;&#65533;T&#65533;@;&#65533;&#65533;V&#65533; &#65533;&#923;`&#65533;&#65533;&#65533;@W@&#65533;TTjS&#65533;<&#65533;	@iIL&#1947;&#65533;&#65533;O&#65533;&#65533;?&#65533;&#65533;&#65533;@&#65533;&#65533;^&#65533;6&#65533;&#65533;b&#65533;\H&#65533;&#65533;&#65533;%&#65533;E&#65533;AZ&#65533;%&#65533;&#65533;&#65533;&#65533;&#1708;&#65533; &#65533;dH&#65533;FT&#65533;hh:&#65533;&#65533;D 9h&#65533;&#65533;&#65533;
&#65533;|BE\&#65533;Ftl&#65533;&#65533;T&#65533;1&#65533;&#65533;r$&#65533;rDN^e&#65533;&#65533;2&#65533;&#65533;8g9QA8JgBJM	&#65533;&#65533;* p&#65533;&#65533;4P%&#65533;&#65533;C(&#65533;@&#65533;&#65533;&#65533;!&#65533;4&#65533;&#65533;&#65533;&#65533;C-&#65533;5F-&#65533;&#65533;&#65533;T&#65533;&#65533;&#65533;f2&#65533;&#65533;A&#65533;&#65533;#T#T&#65533;&#65533;*&#65533;&#65533;1&#65533;P&#65533;&#65533;&#971;&#65533;w&#65533;&#65533;&#299;&#65533;&#65533;vr&#65533;&#65533;&#65533;&#65533;&#65533;2@&#65533; &#65533;&#65533;[&#65533;&#65533;A&#65533;&#65533;!kvF&#65533;&#65533;&#65533;&#65533;&#65533;A3&#65533;i&#65533;H3&#65533;&#65533;&#65533;A )x&#65533;&#65533;(&#65533;0&#65533;&#65533;&#1921; &#65533;&#65533;&#65533;a&#65533;&#65533;&#65533;&#65533;&#65533;&#337;<&#65533;&#65533;&#65533;&#65533;&#1033;&#65533;8&#65533;&#65533;&#65533;&#65533;YN&#65533;8&#1868;(&#384;'x&#65533;?&#65533;F&#65533;!UD`_4&#65533;&#65533;&#65533;%&#65533;&#65533;C&#65533;M&#65533;&#1786;E0n&#65533;|&#65533;m%&#65533;&#1057;&#65533;&#65533;0&#65533;&#65533;&#65533;&#65533;>&#65533;&#65533;&#65533;&#65533;|&#1802;&#65533;&#65533;NA@bE8$_&#65533;&#65533;&#65533;x&#65533;v&#65533;&#65533;&#65533;&#54994;
&#65533;&#65533;m&#65533;&#65533;D&#65533;&#65533;&#65533;&#65533;p&#247;pU$&#65533;&#65533;&#65533;&#65533;&#282;z&#65533;H&#65533;&#65533;~D&#65533;&#65533;Db&#65533;l~(&#65533;A|&#65533;HJ&#65533;&#65533;"F&#65533;Ak&#65533;0J&#65533;t&#65533;`/Kko&#65533;&#65533;&#65533;&#65533;&#65533;f&#65533;4&#65533;+&#65533;&#65533;&#65533;&#65533;q &#65533;&#65533;&#65533;&#65533;&#65533;&#65533;|&#65533;)&#65533;>&#65533;U(&#65533;&#65533;&#65533;&#65533;&#65533;I&#65533;&#65533;|D&#65533;&#65533;&#65533;&#1060;&#65533;&#65533;&#65533;&#65533;&#65533;&#65533;	.	t&#65533;&#65533;&#65533;&#65533;~ZW&#65533;&#65533;`dA&#65533;&#1580;&#65533;&#65533;&#65533;I;Zt&&#65533;&#65533;Hx&#65533;&#1744;&#65533;n&#65533;9(k&#1736;OA<&#65533;?&#65533;F @`UBA&#65533;&#65533;&#65533;&#65533;B&#65533;a&#65533;&#65533;&#65533;&#65533;&#1200;F8&#65533;J7&#65533;qP&#65533;&#65533;ZO&#65533;i&#65533;eV&#65533;,C&#65533;&#65533;X&#65533;V,&#65533;A0&#65533;&#65533;&#65533;?&#65533;Nm\&#65533;&#1294;&#65533;&#65533;&#65533;&#65533;%&#65533;&#65533;&#65533;&#65533;&#450;Y&#65533;G&#65533;|d&#65533;&#65533;&#65533;&#65533;,A&#65533;|!d&#65533;&#65533;&#65533;<&#65533;d$&#65533;?T<&#65533;&#65533;Rl &#65533;N&#65533;[&#65533;D&#65533;?T&#65533;&#65533;&#65533;&#65533;a&#65533;&#65533;vg&#65533;*LV5&#65533;&#65533;y&#65533;&#65533;&#65533;d'&#65533;&#65533;<&#65533;C&#65533;&#21451;T&#65533;&#65533;&#65533;&#65533; &#65533;&#65533;&#65533;&#65533;&#65533;&#65533;&#65533;C&#65533;I&#65533;&#65533;&#65533;^&#1793;&#65533;&#65533;F-e&#65533;&#65533; ( &#65533;&#65533;&#65533;6&#65533;&#1147;&#65533;	&#65533;&#65533;&#65533;/&#65533;KEL&#65533;8&#65533;?&#65533;	p&#65533;2&#65533;L&#65533;!V3&#65533;\&#140;&#65533;x3&#65533;&#65533;Fxj&#65533;&#65533;~P%2v	m&#65533;4&#65533;B&#65533;&#65533;&#252;sP&#65533;&#65533;&#65533;`&#65533;(qt6&#65533;&#65533;X.)&#65533;/&#65533;|HAt&#1077;(&#65533;(py&&#65533;&#65533;&#65533;U&#65533;&#65533;}K[|R&#65533;&#65533;&#65533;&#65533;&#65533;&#65533;&#65533;TD&#65533;&#65533;&#65533;DoD&#65533;&#65533;&#65533;+q&#65533;&#65533;D&#65533;F&#65533;&#65533;xRE&#65533;&#65533;6k&#65533;&#65533;&#65533;/&#65533; Jv&#65533;c'&#65533;&#65533;#&#65533;&#65533;&#65533;lo&#65533;&#65533;&#65533;fTX e&#65533;T&#65533;&#65533;PY&#65533;U&#65533;&#65533; &#65533;&#65533;~@&#65533;|5&#65533;WY&#65533;&#65533;T+B'&#1556;T&#65533;>&#65533;V&#65533;@&#65533;G&#65533;W"&#65533;?&#65533;&#65533;(&#65533;&#65533;&#65533;$&#65533;]o&#65533;?&#65533;LZ&#65533;D&#65533;~0&#1732;j&#65533;]z&#65533;ccj`o&#65533;&#65533;&#65533;bv&#65533;&#65533;d&#65533;c/&#65533;&#65533;&#65533;&#65533;&#334;&#65533;?G_vE&#65533;&#65533;&#65533;&#65533;&#65533;&#65533;qE *&#65533;yv&#540;T&#65533;&#65533;&#65533;&#65533;&#65533;&#65533;&#65533;&#65533;	&#65533; &#65533;&#65533;&#65533;&#65533;&#65533;&#65533;Y&#65533;G&#65533;&#65533;l&#65533;&#65533;&#65533;<&#65533;&#65533;A&#65533;&#65533;&#65533;&#65533;&#65533;%HAdC&#517;&#65533;&#65533;\9k&#1274;C2&#65533;&#65533;@&#65533;t#&#65533;&#65533;&#65533;N&#65533;!&#65533;&#65533;L~&#65533;&#65533;F&#65533;&#65533;&#65533;&#65533;&#65533;&#65533;&#65533;B#&#65533;}&#65533;&#65533; &#65533;wG&#65533; &#65533;  &#65533;* &#65533;&P&#65533;8&#65533; &#65533;&#65533;!&#65533;t&#65533;&#65533;,&#65533;&#65533;&#65533;&#65533;dE&#65533;&#65533; (@&#379;
&#65533;y&#65533;E8&#65533;KV&#65533;&#65533;&#65533;.&#65533;P&#65533; &#65533;&#65533;&#65533;'T(.&#65533;&#65533;&#65533;^&#65533;`&#65533;&#65533;&#65533;&#65533;1&#65533;&#65533;/&#65533;N9&#65533;&#65533;&#65533;&#65533;&#65533;Q9&#65533;F&#65533;S&#791;5&#65533;(6*d&#65533;A&#65533;&#65533;&#65533;Z&#149;o&#65533;%T~l&#65533;X&#65533;&#65533;&#65533;Zn&#65533;&#65533;#7^&#65533;&#65533;&#376;x.&#65533;&#65533;&#65533;(@&#65533;&#65533;&#65533;&#65533;#_&#65533;&#65533;&#65533;&#65533;&#65533;&#65533;&#65533;#&#65533;&#65533; &#65533;&#65533;&#65533;&#65533;&#172;	&#65533;&#65533;|&#65533;&#65533;(&#65533;&#65533;&#65533;KW&#65533;F,&#65533;*@&#65533;(l&#65533;H&#65533;&#65533;&#65533;&#65533;&#65533;&#65533;&#65533;&#65533;DAP&#65533;? &#65533;&#65533;&#65533;&#65533;&#65533;P&#65533;&#65533;&#65533;Q,]&#65533;&#65533;2@uA&#65533;N|lA;GPAh&#65533;&#65533;&#65533;&#65533;&#65533;C&#65533;&#65533;$&#65533;+$ &#65533;&#65533;&#65533;:A8&#65533;&#65533;&#65533;4&#65533;&#65533;&#65533;&#65533;_ &#65533;)V&#65533;&#65533;&#1087;&#65533;m&#65533;&#1553;#&#65533;>3H&#65533;&#65533;O.,V&#65533;&#65533;bC9&#65533;P&#65533;&#65533;l&#65533;&#65533;0&#65533;H&#65533;&#10198;C&#65533;5ziR&#65533;&#65533;F&#65533;P&#65533;_&#65533;&#65533;M&#65533;
&#65533;&#65533;&#65533;&#65533; &#65533; &#65533;&#65533;0&#65533;,&#65533;&#65533;&#65533;&@A0&#65533;&#65533;l&#65533;*:&#65533;bi&#65533;!>&#65533;a&#65533;H&#65533;S|&#65533;0&#65533;B!&#65533;}&#65533;bg &#65533;&#65533;p&#65533;g&#528;T&#65533;0c&#65533;1e
&#65533;#&#65533;L&#65533;&#65533;0&#65533;&#65533;&#65533;&#65533;&#65533;&#65533;!&#65533;0&#65533;&#65533;&#65533;\&#65533;f`&#65533;&#65533;&#65533;&#65533;&#65533;s<&#65533;+t5\8&#65533;&#65533;e&#65533;&#65533;P&#65533;`&#65533;8q&#65533;&#65533;Z&#65533;&#65533;7p&#65533;&#65533;&#65533;&#65533;I7i&#65533;&#65533;W&#65533;C&#65533;x &#65533;&#65533;	F1&#65533;&#65533;&#65533;&#65533;&#65533;I&#65533;&#65533;&#65533;qC&#65533;&#65533;&#65533;&#588;&#65533;&#65533;(&#65533; &#65533;x&#65533;&#65533;&#65533;&#65533;wp&#65533;&#65533;k&#205;&#65533;&#65533;h&#65533;&#65533;9&#65533;Ox&#65533;0&#65533;A<Q &#65533;&#65533;&#65533;&#65533;&#65533;8&#1189;&#65533;.&#65533;&#65533;t&#65533;&#1122;`"&#65533;61&#65533;&#65533;1F$2&&#65533;"&#65533;&#65533;&#65533;i&#65533;y&#65533;&#65533;bkJ&#65533;y&#65533;Z&#65533;&#33089;n&#65533;&#797;T&#65533;&#65533;&#65533;PB!<QD&#65533;_&#65533;&#65533;&#65533;'K&#65533;&#65533;S&#65533;~&#65533;FlQ&#65533;O&#65533;&#65533;f&#65533;A&#65533;&#65533;&#65533; SL&#65533;&#65533;X&#65533;H&#65533;&#65533;&#65533;&#65533;&#65533;&#65533;I8&#65533;&#65533;&#65533;&#65533;&#65533;&#65533;Tn&#65533;t&#65533;&#65533;<&#65533;&#65533;&#65533;&#65533;w&#65533;b&#65533;W&&#65533;&#65533;&#65533;(z&#65533;&#65533; x&#65533;&#65533;\u&#1877;&#65533;^}&#65533;&#65533;&#65533;&#65533;&#65533;h &#65533;&d&#65533;&#65533;&&#65533;&#65533;&#65533;H|&#65533;&#65533;;hZ&#65533;jWY&#65533;&#1603;&#65533;&#1442;@2&#65533; &#65533;,Z&#65533;&#65533;&#677;&#65533;&#1795;&#1157;]*&#65533;&#65533;c&#65533;&#65533;&#65533;&#65533;&#65533;"&#65533;&#65533;&#1572;$&#65533;h&#65533;&#65533;V&#65533;&#65533;&#65533;&#65533;x (9h,&#65533;&#65533;&#65533;&#1734;~&#1577;&#65533;&#65533;F&#11122;&#65533;x&#65533;c&#65533;&#65533;&#65533; &#65533;&#281;`&#65533;Y"&#65533;&#65533;&#65533;b&#65533;&#65533;&#65533;&#65533;f&#65533;&#65533;`&#65533;C&#65533;&#65533;&#65533;&#65533;D!&#65533;&#65533;3&#65533; Tu&#65533;&#65533;1&#65533;$&#65533;&#65533;&#65533;,&#65533;a&#65533;&#65533;&#65533;(&#65533;&#65533;^T&#65533;t&#65533;&#388;"&#65533;&#65533;&#65533;&#65533;>a&#65533;\&#65533;m"Y&#65533;&#52032;&#65533;&#65533;g&#65533;T&#65533;&#65533;&#65533;&#65533;&#65533;&#65533;@&#65533;Z&#65533;&#65533;&#65533;&#797;h&#65533;.8p-o &#65533;rN&#65533; gh&#65533; &#65533;&#65533;x&#65533;o&#65533;&#65533;&#65533;b&#65533;G
U&#65533;9ZhA C&#65533;Q&#65533;&#65533;&#65533;&#65533;>L&#65533;&#65533;X&#1097;24&#65533;&#65533;*&#65533;q&#65533;&#65533;N&#528;&#65533;d&#65533;&#65533;K&#65533;&#65533;&#65533;@ &#65533;&#65533;&#65533;8i`&#65533;&#65533;+&#65533;x&#65533;#.&#65533;&#65533;&#65533;&#65533;|&#65533;&#65533;&#65533;9&#536;&#65533;C&#798;&#65533;(k &#65533;^&#65533;G&#65533;&#65533;*&#65533;&#65533;&#65533;&#65533;x&#1586;&#707;j&#65533;o&#65533;3&#65533;#@&#65533;
&#65533;DUE~a(;&#65533;&#65533;&#65533;U&#65533;&#198;&#65533;&#65533;&#65533;@&#65533;&#65533;T&#65533;bH&#65533;&#65533;&#65533;H1$S&#65533;&#65533;&#548;@A&#65533;
^&#65533;s&#65533;J&#65533;?&#65533;pAPd*@&#65533;&#65533;&#65533; &#65533;2&#65533;&#65533;I&#65533; &#65533;&#65533;&#65533;T&#65533;0U&#65533;9&#65533;P~@&#65533;'0&#65533;9&#65533;&#65533;y&#65533;&#65533;a	k#&#65533;&#65533;@p&#65533;&#65533;
&#65533;`&#65533;DV&#65533;&&#65533;D&#65533;&#65533;&#65533;="E{HcaEd5&#65533;n&#1064;%/ S&#65533;&#65533;a t`&#65533;B4&#65533;Q&#65533;I&#65533;B=&#65533;C&#65533;&#65533;X&#65533;&#65533;H&#65533;@&#65533;@ &#65533;&#65533;&#65533;&#65533;}&#65533;&#65533;&#65533;>\6&#65533;&#65533;&#65533;:,&#65533; 2AH*&#65533;&#65533;J&39&#65533;kl&#65533;U&#65533;&#65533;'&#65533;&#65533;&#65533;&#65533;(e#&#65533;?&#1312;&#65533;&#65533;4HD.F0\&#65533;&#65533;B&#65533;&#65533;	&#65533;`&#65533;`&#65533;>&#65533;2 3%1&#65533; :&#65533;&#65533;P)L",&#65533;  (3)&#65533;&#65533;j&#65533;D&#65533;N0&#65533;*&#65533;P6&#65533;&#65533;&#65533;&#65533;&#65533;#&#65533;B	}&#65533;s&#65533;B&#65533;&#65533;Mi, &#65533; &#65533;&#65533;"q&#65533;W}&#65533;&#65533;&#65533;U&#65533;&#65533;
&#65533;	D7&#65533;Q&#65533;&#65533;`&#65533;&#65533;&#953;z&#65533;f&#733;&#65533;h&#65533;A&#65533;2&#65533;0KO &#65533;&#65533;(@&#129;4e&#65533; &#65533;@d&#65533;&#65533;Z8@s|&#65533;&#65533;jqM )D&#65533;!s>t&#65533;J&#65533;!&#65533;G>&#65533;	 &#65533;&&#65533;&#65533;HZ$&#65533;&#65533;&#65533;Q&#65533;G&#65533;m&#65533;/EHbR&#65533;V&#65533;&#65533;&#65533;&#65533;&#65533;
&#65533; _l&#65533;f&#65533;&#65533;&#65533;K&#65533;k&#65533;(#
&#65533;&#257;'&#1684;&#65533;_&#65533;i `&#65533;?D&#65533;'%&#65533;&#65533;P&#65533;&#65533;&#65533;&#65533;x`
"JQ$&#65533;.&#65533;&#65533;&#65533;q&#65533;&#65533;&#65533;!&#65533;G;&#65533;A&#258;"&#65533;&#1184;>8&#65533;BJQP&#65533;&#65533;&#65533;Fe&#65533;0M&#65533;=Q&#65533;6&#65533;Nd&#65533;8&#65533;QY&#65533;Z&#1534;&#65533;WlV7&#65533;zb H&#65533;?&#65533;&#65533;02&#65533;&#65533; QM&#65533;m&#65533;&#65533;&#65533;H&#65533;(8&#65533;B&#65533;&#65533;(d&#65533;n&#65533;Dv&#65533;B%Al	J&#65533;8U&#65533;&#65533;x&#65533;Y&#65533;&#65533;9&#1566;&#65533;a&#65533;&#65533;('&&#65533;&#65533;&#65533;Ri&#65533;&#65533;&#65533;1V<2[&#65533;&#65533;?Py&#65533;I&#65533;
N&#65533;&#65533;u_I\&#65533;)7&#65533;&#65533;L`&#65533;C&#65533;&#65533; &#65533;M+Xf"&#65533;&#65533;g&#65533;N&#65533;<x&#65533;&#65533;&#65533;&#1062;
&#65533;&#65533;s&#65533;&#65533;&#65533;&#65533;)&#65533;qP`&#65533;k&#65533;ri&#65533;&#65533;>&#65533;&#65533;&#65533;&#65533;0 E&#65533;&#65533;
&#65533;   &#65533;&#65533;&#65533;B^C,&#65533;'&#65533;O&#65533;&#65533;1&#65533; &#65533;&#65533;&#65533;&#65533;&#65533;D"&#65533;)&#65533;&#65533;&#65533;&#65533;8q &#65533;E&#65533;u&#65533;<&#868;&#65533;&#65533;AFA'&#65533;%&#65533;BP t@ K&#1071;^y&#65533;&#65533;&#65533;&#65533;&#65533;&#65533;`&#65533;KM:&#65533;m&#65533;S&#65533;&#65533;V&#65533;G&#65533;b; &#65533;&#65533;+&#65533;* &#65533;W&#65533;&#65533;(&#65533;&#65533;.&#65533;&#65533;&#65533;&#65533;&#65533;"w&#65533;P&#65533;&#65533;%lCH&#65533;'C&#65533;&#65533;$&#65533;M&#65533;Z&#65533;&#65533;&#65533;LN#e&#65533;&#65533;&#65533;G-&#65533;&#65533;&#65533;bZ&#1026;&#65533;&#65533;(&#65533;&#65533;O&#65533;&#1235;&#65533;&#65533;&#65533;&#65533;&#65533;aO&#65533;&#65533;&#65533;@&#65533;NQ&#65533;&#65533;&#65533;i"UA&#65533;Vj&#65533;#&#65533;6=&#65533;&#65533;&#65533;?&#65533;N&#65533;(&#65533;&#65533;
Z&#65533;&#65533;&#65533;u&#65533;&#65533;&#550;&#65533;&#65533;&#65533;v&#65533;z&#65533;&#65533;2&#65533;dI&#65533;&#65533;&#65533;[p&#65533;&#65533;&#65533;F&#65533;"&#65533;x&#65533;&#65533;6&#65533;&#65533;e&#65533; &#65533;&#65533;&#65533;(3,&#65533;(&#65533;&#65533;<&#65533;&#65533;&#65533;"&#65533;&#65533;&#65533;DFNr&#65533;C|(&#65533;&#65533;&#65533;&#65533;&#1156;3&#65533;&#65533;#O&#65533;&#65533;   &#65533;&#65533;&#65533;@&#65533;A&#65533;&#65533;	&#65533;R.&#65533;&#65533;&#65533;&#65533;&#65533;&#65533;&#65533;TB&#65533;&#65533;Zl+0zE&#65533;&#65533;T&#65533; &#65533;&#65533;Dq%,q&#65533;\4&#65533; &#65533;&#65533;&#65533;`> %&#65533;&#65533;&#65533;PRX&#65533; &#65533;&#65533;&#65533;&#65533;&#65533;&#65533;d&#299;&#65533;&#776;u &#65533;@&#65533;P&#65533;&#65533;&#65533;ti&#65533;~E
b%&#65533;L&#65533; &#65533;&#65533;?r&#65533;&#65533;&#65533;&#65533;&#65533;&#65533;0&#65533;tP &#65533;&#65533;&#65533;v&#24800;&#65533;lW(A&#65533;\&#65533;fQ&#65533;
&#65533;&#65533;&#65533; &#65533;31&#65533;m"g6&#65533;D&#65533;&#65533;&#65533;) &#65533;&#65533;&#65533;&#65533;&#65533;|0&#65533;&#65533;&#65533;C&#65533;-&#65533;4&#65533;
K&#65533;q
B&#65533;}&#65533;"&#65533; H/D1;&#65533;&#65533;&#65533;4k&#65533;&#65533;&#65533;?. &#65533;M&#65533;&#65533;&#65533;+rP&#65533;Z&#65533;&#65533;&#65533;&#65533;&#65533;&#65533;"\ zN&#65533;&#65533;@$&#65533;0i&#65533;&#65533;b}&#65533;&#65533;&#65533;b#&#65533;d&#65533;P&#65533;&#1460;&#65533;v2$L(&#65533;Hp&#65533;@&#65533;A&#65533;&#65533;B&#65533;* O&#65533;!P&eTP&#65533;&#65533;&#65533;Qx&#65533;Qn&#65533;h k&#65533;&#65533;&#65533;&#65533;m&#65533;&#65533;&#65533;do&#65533;&#65533;+&#65533;&#65533;&#65533;H&#65533;e %+&#65533;&#65533;&#65533;&#65533;&#65533;&#65533;7&#65533;&#65533;&#65533;&#65533;&#65533;n&#65533;P&#65533;pWfkW&#65533;h"v&#65533;&#65533;&#65533;8&#65533;&#65533;"&#65533;EW&#65533;&#65533;"&#65533;oYbn&#65533;o&#65533;l&#65533;y&#65533;  &#65533;FB$&#65533;&#65533;jn"~&#65533;4&#65533;B8`&#65533;&#65533;'B&#65533;b*H)&#65533;"&#65533;&#1419;&#65533;&#65533;&#65533;(&#65533;b6a,&#65533;"4&#65533;&#65533;&#65533;&#65533;&#65533;&#65533;-&#65533;!x&#65533;sXa,"`\@&#65533;&#65533;&#65533; i&#65533; 7&#65533;^&#65533;&#65533;.&#65533;g&#65533;&#65533;!tj&#65533;: vd`&#65533;&#65533;a&#65533;&#65533;b`&#65533;^H&#65533;/&#65533;G6&#65533;a&#65533;&#65533;A&#65533;@&#65533;&#550;n$jb&#65533;&#65533;8&#65533;l &#65533;&#65533;&#65533;&#511;&#65533;&#65533;qF&#65533;&#65533;&#65533;&#65533;&#65533;&#65533;7X&#65533;&#65533;

&#65533; &#65533;&#65533;&#65533;&#65533;n&#65533;f(&J&#65533;Ha&#65533;!$k&#65533;&#65533;&#65533;&#65533; | &#65533;bFq@7lH&#65533;!W&#65533; 9&#65533;|&#65533;&#65533;"&#65533;&#65533;
&#65533;Jd&#65533;&#65533;&#65533;&#65533;&#65533;&#65533;o( &#65533;&#65533;"&#65533;&#65533;&#65533;&#65533;&#65533;&#65533;M&#65533;DaIj# 1{x&#65533;z&#65533;&#65533;AV&#65533;
&#65533;&#65533;|&#65533;5&#65533;&#65533;H&#65533;aH&#65533;d&#1484;&#65533;&#65533;&#65533;5&#65533;)&#65533; &#65533;!&#65533;Db!&#65533;&#65533;dR2+Pp@)&#65533;&#65533;("&#65533;&#65533;Q&#65533;!L&#65533;$6&#65533;D,&#65533;266\&#65533;k\&#65533;x2-&#65533;Rv\&#65533;'y&#65533;,]lQ&#65533;ab&#65533;T&#65533;&#65533;!P&#65533;"&#65533;&#65533;&#65533;R&#65533;&#65533;&#65533;H&#65533;y<&#65533;&#65533;1b4&#65533;&#65533;&#65533; 2&#65533;c9P&#65533;9&#65533;&#65533;
&#65533;A2[&#1698; @&#65533;	&#65533; &#65533;&#65533;&#65533;&#65533;B&#65533;Z&#65533;&#65533;!5gd tA&#65533;h&#19722;By&#65533;'&#65533;hs &#65533; jH%i3&#65533;&#65533;&#65533;Ex#&#65533;&#65533;(&#65533;&#65533;%"J#r."v&#65533;!aNB&#65533;&#65533;1&#65533;&#65533;(&#65533;&#65533;&#65533;&#65533;&#65533;q+Q&#65533;"`:Aa&#65533;&#65533; &#65533;!BA BE
A X&#65533;&#65533;&#65533;fr@n)&#65533;.&#65533;-&#65533;(&#65533;6&#65533;6^ &#65533;A&#65533;&#65533;J &#65533;J^&#65533;&#65533;B 8 w^&#65533;&#65533;&#65533;&#65533;Cz.&#65533;&#65533;&#65533;&#65533;&&#65533; &#65533;&#65533;Lo&#65533;&#65533;C8.
 &#65533;w>B&#65533;8<&#65533;!&#65533;&#762;!&#65533;&#65533;&#65533;&#65533;&#65533;&#65533;	;&#65533;C= &#65533;p&#65533;&#65533;=&#273;!&#65533;&HA &#65533;A. &#65533;&#65533;Q*&#65533;&#65533;A&#65533;&#65533;">A-D&#65533;&#65533;f&#65533;  &#65533;!Ad&#65533;E6o rr &#65533;&#65533;&#65533;&#65533;aw4&#65533;"&#65533;&#65533;&#65533;&#65533; &#65533;&#65533;&#65533;&#65533; &#65533;k".&#65533;Lr&#65533;&#65533;g &#65533;&#65533;6&#65533;fH&#65533;&#65533;%cr _ I&#65533;&#65533;A&#65533;&#65533;&#65533;A&#65533;x&#65533;5&#65533;&#65533;I&#65533;&#65533;&#65533;`(&#65533;&#65533;k1:A &#65533;&#65533;&#65533;p`&#65533;@0>&#65533;M&#65533;X0Q&#65533;&#65533;&#65533;p'QLaK:&#65533;@&#65533;&#65533;*&#65533;U%1&#65533;&#65533;h&#65533;Vw&#65533;V%&#65533;":JWw&#65533;lU&#65533;&#65533;&#65533;.&#65533;AtR&#65533;W&#65533;`QT'7&#65533;&#65533;F&#65533;&#65533;
&#65533;Z&#65533;U&#65533;&#65533;(&#65533;&#65533;&#65533;D&#65533;Z&#65533;&#65533;4`&#65533;&#65533;.&#65533;&#65533;"&#65533;&#277;W&#65533;(&#65533;&#65533;%N&#65533;&#65533;D&#65533;&#65533;<&#65533;(&#65533;ID&#65533;&#65533;ot&#65533;!&#65533;	D&#65533;&#65533;&#65533;`&#65533;6&#65533;&#65533;E&#65533;$"#`8a#%t z@&#1988;@&#65533; &#65533;v"<&#65533;&#65533;&#65533;&#65533;0i&#65533;$&&#65533;&#65533;&#65533;&#65533;&#65533;*&#65533;F`B&#65533;A&#65533;e-&#65533;&#65533; &#65533;&#65533;'&#65533;w&#65533;&#65533;&#65533;2&#65533;+&#65533;&#65533;V	&#65533;F&#65533;`&#65533;O" Z&#65533;4&#65533;D&#65533;x@Lb^&#65533;&#65533;&#65533;&#65533;&#65533;f N&#65533;|&#65533;U`(&#65533;V&#65533;5d'#&#65533;Q&#65533;Q&#65533; &#65533;d4&#65533;"&#65533;&#65533;&#776;@&#65533;&&#65533;L4.6&#65533;%&#65533;&&#65533;&#65533; `&#65533;"&#65533;:&#65533;&#65533;&#65533;(m&#12319;&#65533;&#65533;,&#65533;#&`&#65533;'Be@.&#65533;&&#332;X&#65533;D&#65533;!&#65533;&#65533;"l &#65533;@ wKk#C-&#65533;&#65533;A&#65533;@6&#65533;i &#65533;k"sm&#65533;4&#65533;&#65533;!&#65533;&#65533;Q!UI&#65533;	@&#65533;
&#65533; 2JxQ&#871;'&#65533;$&#65533; R&#65533;&#65533; &#65533;&#65533;&#65533;@ &#65533;&#65533;	&#65533;&#65533;&#65533;&#65533;&#65533;&#65533;&#65533;$&#65533;M&#65533;F5QH&#65533;6&#65533;AUc0&#65533;&#65533;A&#65533; 
&#429;R&"&#65533;&#663;|&#65533;|&#65533;&#1507;:
&#65533;&#653;!&#65533;&#65533;-BQx@YB%1&#65533;&#65533;&#65533;&#65533;&#65533;"dK&#65533;*b#'7&#65533;w &#65533;EP&#65533;&#65533;e&#65533;&#65533;I&#65533;&#65533;A&#65533;}&#65533;&#65533; &#65533;&#1761;l")~ z&#1273;&#65533;B,kGK&#65533;w&#65533;&#65533;&#65533;&#65533;&#65533;"&#65533;!t &#65533;3&#65533;&#65533;&#65533;&#65533;&#65533;X&#65533;$&#65533;"r&#65533;&#65533;v.~&#65533;I&#65533;+,&#65533;b&#65533;:i 0&#65533;;&#65533;"&#65533;&#65533;&#65533;",&#65533;&#65533;a&#65533;&#65533;;V&#65533;]&#65533;h@&#65533;e&#65533;&#65533;o&#65533;j 0&#65533;0&#65533;&#65533;j&#65533;6 K&#65533;&#65533;&#65533;&#65533;&#65533;&#65533;&#65533;f&#65533;&#65533;&#65533;&#65533;a&#65533;`&#65533;j&#65533;#&#65533;*@^&#65533;i#&#65533;&#65533;&#65533;l"&#65533;I-&#65533;&#65533;g\E&#65533;>Q.&#65533;A=&#65533;Q&#65533;@&#65533;>&#65533;&#65533;*&#65533;&#65533;&9&#65533;8L4&#65533;&#65533;&#806;o&#65533;&#65533;9&#65533;e<&#65533;&#65533;&#65533;F8&#65533;Cp&#65533;&#65533;&#65533;!&#65533;?V&#65533;&#65533;&#65533;2L,#&#65533;X"&#779;wgR&#65533;&#65533;&#65533;n@&#65533;&#65533;"rwj&#65533;>&#65533;&#65533;Aw&#65533;&#65533;4"&#65533;a&#65533;,&#65533;u&#65533;7
[&#65533;&#65533;&#65533;N!&#65533;	L&#65533;%&#65533;0&#1478;&#65533;z&#65533;7v&#65533;Kd&#65533;j&#65533;G"&#65533;Pq
}&#65533;dxp ~7&#65533;v)%@&#65533;&#65533;\&#65533;:&#65533;*@	p&#65533;pN&#65533;Q&#65533;zc!&#65533;&#65533; PUQf#&#65533;d 	&#65533;&#65533;&#65533;&#65533;&#65533;&#65533;$&#65533;&#65533;&#65533;T&#65533;&#65533;#%M&#65533;-&#65533;-&#1569;&#65533;NC&#65533;@&#65533;&#65533;:&#697;&#65533;&#65533;&#65533;&#65533;&#65533;6&#65533;~;*&#65533;&#65533;&#65533;&#65533;&#65533;7l&#65533;!>&#65533;#&#1574;oX&#65533;&#65533;&#65533;&#65533;&#65533;&#65533;(&#65533;&#65533;A&#65533;:X@&#65533;&#65533;&#65533;&#65533;4(&#65533;R&#65533;&#1704;&#65533;&#65533; -B
^	&#65533;&#65533;&#65533;^&#65533;(&#65533;&#65533;F&#65533;a&#65533;&#65533;"R!8e"&#65533;&#65533;&#65533;S&#65533;Te &#65533;&#65533;&#65533;&#634;L&#65533;&#65533; &#65533;&#65533;L&#65533;&#65533;&#65533;Yka5B9&#65533;39k&#65533;$&#65533;&#518;&#65533;91&#65533;!&#65533;&#65533;@.&#65533;!)&#65533;>)&#65533;&#65533;&#65533; &#65533;B&#65533;0+D	+&#65533;t5`&#65533;&#65533;&#65533;&#65533;!&#65533;B&#65533;a
&#65533;&#65533;n&#65533;PhknG^&#65533;Q &#768; B&#65533;&#65533;^`&#65533;&#65533;&#65533;H LZ|&#65533;|&#65533;&#65533;$0&#65533;&#65533;&#65533;&#65533;&#65533;b&#65533;6jk&#65533;j&#65533;2d&#65533;DaM&#65533;&#65533;&#65533;&H&#65533;&#65533;b&#65533;&#65533;&#65533;C&#65533;)&#65533;n&#65533;P[&#65533;[nap&#65533;&#65533;j &#65533;&#65533;.P&#65533;D&#65533;Q^&#65533;c&#65533;&#65533;&#65533;&#65533;M&#407;&#65533;&#65533;o&#65533;&#65533;&#65533;6&#65533;&#65533;s0 A&#65533;!jFA&#65533;_@er&#65533;mL&#65533;&#65533;C&#65533;&#1130;&#65533;&#65533;Y&#65533;V&#65533;&#65533;&#65533;u&#65533;&#65533;&#65533;u&#65533;R_&#65533;&#65533;&#65533;J&#65533;&#65533;5L&#65533;YT&#65533;/&#65533;O&#65533;&#65533;&#65533;wQ&#65533;&#65533;&#65533;&#65533;[&#65533;&#65533; &#65533;&#65533; &#65533;W&#65533;!
&#65533;&#65533;eT&#65533;&#65533;&#65533;y*&#65533;&#65533;&#65533;&#65533;{&#65533;7&#65533;&#1159;.P
&#65533;j&#65533;@z&#65533;"&#65533;&#65533;&#65533;&#65533;L>HL&&#65533;&#65533;&#65533;~&#65533;&#65533;@ZV_&#65533;&#65533;&#65533;/!\Y9&#65533;*<y. &#65533;&#65533;K&#65533;&#65533;&#65533;&#65533;&#843;b`-&#65533;Z&#65533;5"`&#65533;&#65533;!&#314;S(&#65533;&#65533;&#65533; vx/&#836;/&#65533;&#65533;&#65533;&#65533;Td&#65533;*&#65533;&#65533;W&#65533; &#65533;&#65533;W&#65533;u"B&#65533;_-&#65533;&#65533;b&#65533;_&#65533;!@"&#65533;e`i&#65533;&#65533;&#65533;2"&#65533;&#65533; &#65533; &#65533;@'&#65533;.&#65533;&#65533;&#65533;{H&#65533;&#640;b&#65533;"&#65533;&#65533;&#65533;*fb&#65533;k&#65533;X&#65533;&#1436;&#65533;fz":&#65533;&#65533;ut
&#65533;=D&#65533;&#65533;&#65533;&#65533; _&#65533;0&#65533;&#65533;b&#65533;&#65533;abAA: &#65533;"m&#65533;&#65533;&#65533;@@&#65533;rI*&#65533;d &#1206;&#65533;Je
&#65533;%&#65533; ^]&#65533; B&#65533;y &#1414;&#65533;&#65533;f&#65533;A&#65533;&#65533;&#65533;"DB&#65533;&#1840;&#65533;&#65533;&#65533;`ob&#65533;
g&#65533;
&#65533;j&#65533;"V&#65533;&#65533;`N&#65533;u&#65533; &#65533;7>iW&#65533;&#65533;FCsF 6&#65533; &#65533;&#5478;&#65533;Gl&#65533;&#65533;p!>&#65533;&#65533;&#65533;-C&#65533;&#65533;J^#}&#65533;&#65533;&#65533;v&#65533;&#65533;(.<&#65533;&#65533;&#65533;4&#65533;UL&#65533;&#65533;&#65533;Y&#65533;9&#65533;&#65533;p&#65533;{~&#283;&#65533;C&#65533;dKja{uK &#65533;&#65533;w&#65533;L-&#65533;&#65533;&#65533;&#65533;&#469; &#65533;`S?z&#65533;&#65533;&#65533;T(_&#65533;&#65533;&#65533;5|qQ8&#65533;
!
rd"I&#1633;&#65533;8&#65533;&#65533; &#65533;x&#65533;&#65533;&#65533;@&#65533;&#65533;&#65533;&#65533;Ah&#65533;n&#65533;&#65533;(&#65533;2kKUtP&#65533;&#65533;&#65533;&#65533;&#65533;&#65533;&#65533;"F &#65533;&#65533;GV&#65533;)&#65533;K?&#65533;&#65533;| ~h&#25858;&#65533;y%C8&#65533;z|"&#65533;&#65533;T36&#65533;&#65533; W0&#65533;&#65533;;&#65533;&#65533;6&#1862;&#65533;Ka&#65533;&#65533;&#65533;y&#65533;&#65533;&#65533;X&#65533;&#65533;&#65533;9B9)&#65533;&#65533;=&#65533;&#65533;d &#65533;&#65533;&#65533;&#65533;&#65533;&#65533;&#65533;%&#65533;F`&#65533;&#65533;&&#594;&&#65533;&#65533;&#65533;&#65533;B&#65533;&#1531;&#65533;)&#65533;A &&#65533;-&#65533;&#65533;J&#65533;&#65533;&#65533;&#65533;&#65533;&#65533;&#896;6&#65533;&#65533;P&#65533;O&#65533;	#&#65533; &#65533;v7|&#65533;&#65533;1&#65533;Ev&#65533;&#65533;&#65533;&#65533;oZ&#65533;y&#65533;&#65533;&#65533;&#65533;&#65533;_2("&#65533;#CQ&#65533;
Bp&#65533;81&#65533;1/"R|&#65533;&#65533;%	8&#65533;&#65533;&#65533;&#65533;q^&#65533;&#65533;&#65533;'O&#65533;h&#65533;&#65533;weE&#65533;&#65533;&#65533;5&#65533;7&#65533;g&#65533;=t&#65533;&#65533;&#65533;&#65533;F&#38231;&#65533;&#65533;e&#65533;&#65533;&#65533;&#65533;+WI&#65533;&#65533;R&#1175;W&#1036;&#65533;&#65533;v&#65533;&#65533;&#65533;&#65533;&#65533;&#65533;|&#65533;&#65533;&#65533;nH&#65533;&#65533;n&#65533;&#65533;&#65533;&#30681;9sZ&#65533;&#65533; #h&#65533;&#1554;&#65533;!C(&#65533;&#65533;hH&#65533;O1dL&#65533;i&#65533;_&#65533;&#65533;NT|Y*&#65533;&#65533;/>)&#65533;(T;&#65533;&#65533;&#1916;{&#65533;&#65533;&#65533;&#65533;&#2006;`3fl&#65533;H&#65533;&#65533;m&#65533;dV&#65533;&#65533;&#65533;&#65533;|y&#65533;&#65533;G9&#65533;f&#65533;&#65533;U+&#65533;&#65533;&#65533;&#65533;&#65533;EA&#525;!:|P&#65533;dI&#65533;+W&#668;!9#&#65533;&#65533;n&#65533;&#65533;&#65533;&#65533;&#65533;K&#65533;&#65533;&#65533;&#65533;1<&#65533;&#65533;&#65533;)&#65533;`J&#65533;(t &#65533;)&#65533;p&#65533; &#65533;Az&#65533;A;&#65533;u&#526;v&#65533;!;
&#65533;&#65533;&#65533;&&#65533;?&#65533;B&#1545;&#65533;&#65533;&#65533;&#65533;-&#65533;&#65533;b&#65533;&#65533;&#65533;6D&#65533;&#1281;)&#65533;&#65533;Op&#65533;&#65533;&#65533;Q/2R&#65533;#&#65533;24&#65533;&#65533;[&#65533;V^&#65533;e&#65533;Zn&#65533;e&#65533;^~	f&#65533;b&#65533;&#65533;&#65533;-&#65533;&#65533;&#65533;&#65533;S&#65533;&#65533;&#65533;&#65533;]@6?&#65533;&#65533;@j&#548;6&#65533;Kl&#65533;&#65533;!/e&#65533;&#65533;&#65533;&#65533;&#65533;&#65533;&#65533;&#65533;&#65533;s/b&#531;b&#65533;&#65533;h&#65533;&#65533;:&#65533;?&#65533;d*H&#65533;&#65533;&#65533;i&#65533;&#65533;tA&#65533;&#65533;sM&#65533;&#65533;&#65533;&#65533;&#65533;&#65533;&#65533;&#65533;3G&#65533;&#65533;[&#65533;&#65533; &#65533;&#65533;&#65533;LT&#65533;6&#65533;?&#65533;Pd	&#65533;&#65533;&#65533;?&#65533;&#65533;_&#65533;&#65533;&#65533;	&#65533;&#65533;p	&#65533;I&#65533;&#65533;t"&#65533;%&#65533;0&#65533;&#65533;(&#65533;P&#65533;%&#65533;!&#65533;'&#65533;Y&#65533;SLv&#65533;D&#65533;?
&#65533;&#65533;&&#65533;&#65533;F&#65533;X&#65533;TP&#65533;f&#65533;V&W&#65533;&#65533;&#65533;O&#65533;6&#65533;?	SD&#65533;n&#65533;&#65533;%~`&#65533;oh&#65533;&#65533;S &#65533;4u&#65533;/&#65533;&#65533;&#65533;dc&#65533;^>&#65533;G`&#65533;&#65533;C@`C&#65533;#&&#65533;&#65533;!&#65533; 3&#65533;X &#65533;%&#65533;&#65533;E&#65533;&#65533;Ps$&#65533;+(P&#65533;f&#65533;&#65533;&#65533;&#65533;'&#65533;&#65533;?s&#65533;
3&#65533;&#273;&#65533;&#65533;&#65533;D&#65533;b&#65533;&#65533;K&#65533;&#65533;&#65533;&#65533;6]&#65533;&#65533;vK/lc&#65533;-&#65533;&#65533;&#65533;&#65533;\
&#65533;&#65533;
&#65533;&#65533;A&#65533;1&#1993;&#65533;&#665;&#65533;]z&#65533;&#65533;?C&#65533;&#65533;3&#65533;&#65533;QEo&#65533;p&#65533;&#65533;j&#65533;&#65533; 
&#65533;&#1312;&#65533;&#65533;HD&#65533;&#65533;Q&#65533;&#65533;?&#65533;.&#65533;#&#65533;&#65533;"E)&#65533;x&#65533;&#65533;&#65533;S&#65533;;&#65533;0&#65533;~&#65533;o&#408;b&#65533;&#65533;
&#65533;@&#65533;?g&#65533;&#65533;&#65533;&#65533;%&#65533;&#65533;)&#65533;&#1302;&#65533;&#65533;&#65533;_&#65533;}&#65533;&#65533;J&#65533;}x&#65533;S&#65533;/U&#65533;&#65533;&#65533;&#65533;&#65533;o~&#65533;'(&#65533;Sjvt Jm]&#65533;&#65533;&#65533;&#65533;_&#65533;9\v&#65533;?E&#65533;&#65533;&#65533;s&#65533;&#65533;&#65533;G &#65533;&#65533;> 0LeBG &#65533;&#65533;&#65533;&#65533;Yr@&#65533;D)&#65533;T@
Or&#65533;&#65533;>x&#65533;Q&#65533;&#65533;&#65533;&#1384;@e*R&#65533;T&#65533;D&#65533;NU&#65533;k&#65533;&#65533;6&#65533;&#65533;16QClb&#65533;&#65533;&#65533;!,&#65533;&#65533;@&#65533;H&#65533;&#65533;e&#65533;f&#1888;C&#65533;&#65533;&#65533;0&#65533;Sl&#65533;?88&#65533;&#65533;0 V&#65533;&#65533;#
.&#65533;&KT&#65533;1@&#65533;	H&#65533;&#65533;@("h|&#65533;? &#65533;&#65533;&#65533;&#65533;F-&#65533;&#65533;W$&#65533;&#65533;'D,N&#65533;@ &#65533;&#65533;&#65533;&#65533;<@7&#65533;P&#65533;NxC&#65533;
&#65533;6W&#65533;#&#65533;&#65533;&#65533;&#65533;&&#65533;&#65533;&#65533;&#65533;&#65533;&#65533;&#65533;&#65533;b&#65533;&#65533;&#65533;&#65533;&#65533;&#65533;&#65533; &#65533;/&#65533;&#65533;(E&#65533;I&#65533;!&kO&#65533;h&#65533;TX&#65533;z&#65533;Au&#65533;&#65533;&#65533; T&#65533;
&#65533;&#65533;&#65533;&#65533;
&#65533;R5&#65533;x&#65533;&#65533;&#65533;&#65533;"&#65533;V^&#65533;M!p6&#65533;js&#65533;Crx&#65533;6&#65533;<n2&#65533;t^&#65533;&c&#65533;-^&#65533;&#65533;&#65533;&#1936;&#65533;&#65533;uGp&#65533;x&#65533;&#65533;&#65533;&#65533;&#65533;&#65533;&#65533;8&#65533;&#65533;&#65533;s2&#65533;t&#65533; &#65533;3
&#65533;&#65533;&#65533;&#65533;&#65533;	*&#65533;&#65533;,&#65533;Md!&#65533;&#65533;P&#65533;p&#65533;&#65533;
"
(&#65533;&#65533;b&#65533;;&#65533;P&#65533;E&#65533;&#1256;&#65533;\7#&#65533;/&#65533;&#65533;@&#65533;"&#65533;&#65533;x&#65533;{I&#65533;&#65533;&#65533;d&#65533;H&#65533;&#65533;^r&#65533;#\	&#65533;y&#65533;+&#65533;&#65533;&#65533;&#65533;J&#65533;D-&#65533;Q&#65533;&#65533;&#65533;j&#65533;&#65533;&#65533;Sj5&#65533;'&#65533;cPR&#65533;&#65533;&#65533;&#65533;&#65533;L<!7	&#65533;&#65533;7&#65533;j%&#65533;&#65533;#S&#65533;&#65533;&#65533;*&#554;&#65533;&#65533;&#65533;"&#65533;&#65533;9&#65533;AK|&#65533;&#65533; s&#65533;-&#65533;d&#65533;Caa7&#65533;A&#65533;o&#65533;*J=&#65533;YR&#65533;&#65533;?\&#65533;&#65533;&#65533;f&#65533;S/)&#65533;{&#65533;&#65533;8&#65533;%&#65533;R&#65533;
)r&#65533;L&#65533;&#65533;&#65533;!1j&#65533; qPDI4&#65533;&#65533;2xXt&#65533;^-&#65533;L&#65533;:3&#65533;&#619;C&#65533;! &#65533;&#65533;i&#65533;&#65533;=C&#65533;&#65533;D&#65533;8&#65533;0&#65533;&#65533;&#65533;@&#65533;&#65533;&#65533;&#65533;		&#65533;&#65533;&#65533;&#65533;&#65533;H&#65533;&#65533;8&#65533;p&#65533;M$&#65533;x&#65533;&#1041;"&#65533;(@*&#65533;&#65533;X&#65533;jP&#65533; q&#65533;@<@)&#65533;h&#65533;&#65533;QC&#65533;E&#65533;>&#65533;K&#65533;&#65533;Gr&#65533;+&#65533;&#65533;&#65533;&#65533;2&#65533;&#65533;&#65533;q E&#65533;`&#65533;&#65533;&#65533;d&#65533;Fm|&#65533;&#599;@&#65533;$%&#65533;&#65533;2&#65533;&#65533;Qd&#65533;&#65533;&#65533;&#65533;>j&#65533;&#65533;_7&#65533;A&#65533;4&#65533;L$&#65533;&p&#65533;K&#65533;&#65533;8CN&#65533;&#65533;M&#65533;:&#832;>9E&#1648;&#65533;&#65533;nv&#1243;&#1313;&#65533;8]&#65533;=&#65533;&#65533;"&#65533;0E&#65533;&#27218;.&#65533;m&#65533;mC&#65533;aD&#65533;s&#65533;&#65533;&#65533;C@_z&#65533;&#65533;u&#65533;&#65533;&#65533;k&#65533;?jJf5BH
&#65533;BNQ&#65533;&#65533;&#65533;&#65533;&#65533;G5&#65533;#q&#65533;u'&#65533;	IAJ&#65533;&#65533;&#65533;&#65533;2&#657;&#65533;H&#65533;&#65533;&#65533;&#65533;&#65533;H&#65533;&#65533;I&#65533;nJl)9&#65533;H&#65533;+n,58&#65533;z0&#305;&#65533;?&#65533;K&#65533;bLkU&#65533;]&#65533;&#65533;&#65533;&#65533;*B&#65533;Z&#65533;/[*&#65533;Q&#65533;&#65533;'-&#65533;D^i`&#65533;&#65533;&#65533;&#65533;A&#65533;m&#65533;`&#65533;&#65533;^&#65533;(&#65533;&&#65533;}&#65533;c&#65533;&#65533;~	&#65533;&#65533;TM&#65533;&#65533;3&#65533;&#65533;5q&#65533;whI &#65533;&#65533;&#65533;?&#811;C&#65533;&#65533;&#65533;&#65533;*&#65533;kX&#65533;&#1056;U&#65533;&#65533;&#65533;&#65533;:&#65533;F6S&#65533;}&#1386;\&#65533;&#65533;B &#65533;&#65533;&#145;_&#65533;&#65533;+&#65533;&#65533;*&#65533;&#65533;&#65533;U&#65533;&#65533;"	&#65533;&#65533;&#65533;7#&#65533;&#65533;&#65533;"As&#65533;x&#65533;&#65533;i&#65533;s&#65533;&#65533;JIa&#65533;&#65533;&#65533;&#65533;&#65533;&#65533;s&#65533;&#65533;#&#65533;&#65533;4y&#65533;7&#451;uQ&#279;O&#65533;/E&#65533;&#65533;]&#65533;j&#65533;&#65533;&#65533;&#65533;\-&#65533;_&#65533;&#65533;&#65533;&#65533; 7E&#65533;&#65533; &#65533;&#65533;&#65533;&#65533;1$)&#65533;n<!&#65533;&#65533;Cg&#65533;&#65533;&#65533;&#65533;&#65533;&#65533;&#65533;&#65533;&#65533;&#65533;.-&#65533;&#65533;Ia&#65533;&#65533;)b3&#65533;&#65533;&#65533;&#65533;&#65533;*+\&#65533;l&#65533;,&#65533;N&#65533;&#65533;&#65533;&#65533;&#65533;5&#65533;<H&#65533;&#65533; VL6&#65533;Qg&#65533;&#65533;&#65533;C&#65533;&#65533;?\&#65533;&#65533;&#65533;&#65533;&#65533;5&#65533;&#65533;&#65533;&#65533;c>i&#65533;&#65533;&#65533;}B&#65533;S&#65533;&#65533;&#65533;&#65533;Y&#65533;K&#65533;&#65533;&#65533;-no&#65533;&#65533;uN&#65533;d^,&#65533;&#65533;Nn&#65533;&#65533;&#65533;&#65533;&#65533;:&#65533;&#65533;&#65533;b&#65533;!&#65533;&#65533;&#65533;`&#65533;&#65533;K_z&#65533;@&#536;&#65533;&#65533;EM&#65533;\&#65533;c&#65533;B<@&#133;0@P&#65533;`&#65533;&#65533;hz6&#673;&#65533;ut&#65533;&#65533;&#65533;&#65533;l=&#65533;!&#65533;&#65533;&#65533;%'&#65533;Q&#65533;>&#65533;n&#65533;&#65533;`&#65533;@&#65533;&#65533;&#65533;K&#65533;&#65533;G(T&#65533;&#65533;nH&#65533;&#65533;&#65533;p/&#65533;&#65533;_"m&#65533;&#65533;m&#65533;0m&#65533;&#65533;>&#65533;qa\&#65533;&#65533;9&#65533;&#65533;&#65533;PIx&#65533;&#65533;	&#65533;&#65533;b'@P&#65533;&#65533;&#65533;&#65533;&#65533;w%IPmIP
&#65533;&#65533;I@m3&#65533;&#65533;	&#65533;m&#65533;V&#65533;&#65533;&#65533;v4&#65533;&#65533;&#65533;&#65533;&#65533;Ac&#65533;&#65533;I42&#65533;&#65533;&#65533;&#65533;%v&#65533;Jx&#65533;IY&#65533;&#65533;&#65533; d&#65533;&#65533;)&#65533;&#65533;B&#65533;FB&#65533;b*'&#65533;*&#65533;&#65533;B&#65533;&#65533;*&#65533;&#65533;*d&#65533;&#65533;P@&#65533;&#65533;&#65533;0
&#65533;&#65533;e&#65533; &#65533;qD&#65533;1q;B&#65533;s&#65533;q70&#65533;{&#65533;T:&#65533;&&#65533;&#65533;;&#65533;1&#65533;&#65533;	|@ &#65533;&#65533;$G1p|&#65533;Wg&#65533;
~&#65533;s&#65533;&#65533;&#65533;&#65533;s&#65533;&#65533;&#65533;&#65533;&#65533;&#65533; &#65533;&#65533;&#65533;&#65533;E^`@)'G&#65533;^7a&#65533;&#65533;e5&#65533;`0^&#65533;&#65533;&#65533;&#65533;^Qna&#65533;	&#65533;u&#65533;&#65533;m&#65533;H&#65533;&#65533;Gx&#65533;FX&#65533;&#65533;x4 &#65533;&#65533;&#65533;&#65533;&#65533;k-&#65533;&#65533;&#65533;&#65533;4-` &#65533;`f&#65533;&#65533;1`&#65533;tw$c &#65533; +&#65533;&#65533;&#65533;8&#65533; &#65533; &#65533;-&#65533;&#65533;`&#65533;&#65533;b&#65533;`&#65533;&#65533;"fr&#65533;
&#65533;&#65533;~U[pZ&#65533;GE&#65533;<C&#65533;&np)n &#65533; &#65533;&#65533;c&#65533;U&#65533;&#65533;<[&#65533;7&#65533;&#65533;&#65533;-&#65533;.17%&#65533;(&#65533;&#65533;&#1104;Q&#65533;8&#1728; &#65533;$8."&#65533;2&#65533;&#65533;&#65533;4&#65533;&#65533;UP$'/'&#65533;	&#65533;&#65533;&#65533;vp&#65533;5&#65533;>g6&#65533;&#65533;<PU@PS#$&#65533;~&#65533;G#&#65533;}Y);&#65533;R&#65533;&#65533;_&#65533;"&#65533;g&#65533;&#65533;r&#65533;j&#65533;&#65533;
2&#65533;i	&&#65533;w&#65533;q)&#65533;&#65533;6H&#65533;q&#65533;u&#65533;	&#65533;E&#65533;&#65533;a{&#1623;&#65533;&#65533;&#65533;&#65533;&#65533;&#65533;&#65533;7&#65533;G6&#65533;C}/a{B&#65533;&#65533;9'&#65533;&#65533;/&#65533;&#65533;&#65533; &#65533;SKo&#65533;9|&#65533;p&#65533;&#65533;&#65533;['&#65533;&#65533;>&#65533;sE&#65533;&#65533;&#65533;&#65533;&#65533;&#65533;&#65533;&#65533;&#65533;&#1041;[&#65533;
&#65533;p&#65533;&#65533;&#65533;&#65533;@&#65533;3&#65533;&#65533;7=>&#65533;S&#65533;p&#65533;&#65533;/&#65533;&#65533;&#65533;1&#65533;>%&#65533;qi&#65533;Y1&#65533;&#65533;&#65533;&#65533;@&#65533;H Q!`	&#65533;&#65533;
&#65533;.&#65533;s&#65533;c&#65533;&#65533;X&#65533;&#65533;f&#65533;)"DeX%&#65533;&#65533;+&#65533;&#65533;&#65533;A+w&#65533;s&#65533;[2@&#65533;&#65533;&#65533;'&#65533;&#65533; &#65533;8#&#65533;!2+A7&#65533;`f&#65533;J&#65533;&#65533;9 &#65533;pV&#65533;3#&#65533;&#65533; C&#65533;&#65533;"!#&#65533;&#65533;T|E&#65533;#J&#65533;#1e&#65533;U^+Z&#65533;&#65533;&#65533;
&#65533;
s&#65533;k&#65533;&#65533;	&#65533;V&#65533;0%PI0I`#&#65533;0&#65533;&#65533;&#65533;
I&#65533;
"&#65533;"&#65533;&#65533;&#65533;&#65533;K&#1700;NjUZ&#65533;1&#65533;&#65533;`&#65533;N&#65533;&#65533; &#65533; &#65533;&#65533;&#65533;&#65533;&#65533;&#65533;&#65533;&#65533; #&#65533;&#65533;+@
9&#65533;&#65533;&#65533;&#65533;&#65533;6&#65533;&#65533;&#65533;&#65533;&#65533;&#65533;&#65533;&#65533;&#65533;,&#65533;&#65533;`&#65533;&#65533; &#65533;&#65533;0&#65533;$`V&#65533;&#65533;"/O&#65533;
&#65533;2&#65533;&#65533;y&#65533;&#65533;&#65533;&#65533;$X&#65533;(&#65533;&#65533;'&#529;&#65533;0&#65533;_ z&#65533;S6o&#65533;h&#65533;&#65533;T&#65533;$&#65533;N&#65533;q&#65533;&#1304;&#65533;NMV&#65533;<&#65533;&#65533;/ n &#65533;`t&#65533;g	&#231; &#65533;$b&#65533;&#65533; K&#65533;op9&#65533;&#65533;cv&#65533;&#65533;&#65533;d&#65533;&#65533;P-&#65533;P&#65533;&#65533;9*a&#65533;;&#65533;7"v&#65533;:/&#65533; U&#65533;;B&#65533;-%&#65533;&#65533;&#65533;!i&#65533;&#65533;&#65533;&#65533;\&#65533;&#65533;b7&#65533;'&#65533;Gn&#65533;&#65533;&#17008;	{=&#65533;/qE &#65533;&#65533;y&#65533;Y&#65533;i&#65533;&#65533;9'[wc&#65533;%&#65533;&#65533;&#65533;&#65533;&#1898;Qa&#65533;&#65533;#&#65533; y&#65533;&#65533;&#65533;E10 &#65533;&#65533;H&#65533;qc~P&#65533;&#65533;&#65533;u&#65533;&#65533;&#65533;6&#65533;&#65533;Y6&#65533;&#65533;&#65533;&#65533;E&#65533;&#65533;A&#65533;&#65533;s>&#65533;&#65533;&#65533;&#65533;&#65533; '&#65533;qc&#65533;&#65533;
&#65533;I&#65533;Q&#65533;&#65533;#zB&#65533;&#65533;;&#65533;
&#65533;&#65533;&#65533;`&#65533;O&#65533;  )4 /1&#65533;
B&#65533;&T/&#65533;&#65533;&#65533;+&#65533;B&#65533;&#65533;&#65533;&#65533;&#65533;	+ PPH&#65533;&#65533;I&#65533;,.&#31695;&#65533;F&#65533;&#65533;D/&#65533;&#65533;<`N&#1218;&#65533;&#65533;m&#65533; &#65533;A:0u&#65533;eP&#65533;&#65533;&#65533;&#65533;&#65533;x|&#65533;4&#65533;G*<&#65533;^&#698;&#65533;&#65533;&#65533; &#65533;&#65533;.&#65533;Vj&#3756;[&#65533;6 &#65533;&#65533;&#65533;k&#65533;&#65533;&#65533;&#65533;T&#65533;&#65533;&#65533;&#65533;&#65533;}&#65533;&#65533;&#65533;|&#65533;&#65533;&#1767;&#65533;0&#65533;;&#65533;A`&#65533;&#65533;&#65533;&#65533;&#65533; &#65533;&#65533;@&#65533;&#65533;&#65533;&#65533;+&#65533;&#65533;&#764;~&#65533;&#65533;0&#65533;~&#65533;&#65533;&#65533;&#766;&#65533;K&#65533;&#65533;;&#3906;Z&#65533;j&#65533;8&#65533;7&#65533;&#65533;&#65533;PFr@&#65533;Y\K&#65533;g6<;&#65533;&#65533;&#65533;I&#65533;&#65533;&#65533;&#65533;&#65533;&#65533;&#65533;&#65533;&#273;o@&#1744;{&#65533;&#65533;82&#65533;}q&#65533;(2P&#65533;bN&#560;7}&#65533;d&#65533;&#65533;z&#65533;&#65533;&#65533;&#65533;MB&#65533;&#65533; j&#65533;&&#65533;&#65533;8&#65533;&#65533;&#65533;P!&#1162;7&#65533;
:p	&#65533;$&#65533;#f&#65533;&#65533;E&#65533;PB&#65533;&#65533;&#65533;5&#65533;&#65533;0<'&#65533;Q&#65533;&#65533;:&#65533;&#65533;!Y&#65533;}&#65533;#&#65533;&#65533;;>&#65533;~&#65533;h&#65533;&#65533;o&#65533;<&#65533;&#65533;b13&#65533;L&#65533;&A&#65533;
w&#65533;&#65533;sL&#65533;^&#65533;Q&#65533;&#65533;1&#65533;9v&#65533;U&#65533;&#65533;_4&#65533;']&#65533;@D&#65533;72,&#65533;np&#65533;&#65533;&#65533;%j &#65533;mPH&#65533;h&#599;&#65533;	O&#65533;&#65533;2e&#65533;
&#65533;E&#65533;y&#65533;&#65533;&#65533;&#65533;&#65533;&#65533;Li[&#65533;&#65533;CV&#65533;&#65533;&#65533;FB&#65533;&#65533;*cUY&#65533;&u&#65533;%&#65533;&#65533;&#65533;J&#65533;~8s&#65533;&#1048;&#65533;CD#&#65533;7&#65533;&#65533;Q&#65533;$NB&#65533;&#65533;&#65533;B&#65533;K&#65533;2&#65533;&#65533;&#65533; >&#65533;ws&#65533;49pV&#65533;&#65533;&#65533;&#65533;3&#65533;&#65533;&#65533;&#65533;&#65533;>&#65533;>q&#65533;&#65533;[&#65533;@&#65533;&#1819;&#65533;&#65533;&#65533;&#764;/&#65533;&#65533;&#65533;&#1211;&#65533;@&#65533;&#65533;&#65533;&#65533;+&#65533;&#65533;1&#65533;&#65533;&#65533;3&#65533;&#65533;%&#65533;&#65533;&#65533;@&#65533;&#65533;\&#65533;&#65533;i
#&#65533;&#65533;&#65533;X&#65533;g\&#65533;&#65533;&#65533;NT&#65533;&#65533; &#65533;&#65533;g&#65533;U)@M&#65533;&#65533;_&#65533;&#65533; 6E&#65533;&#65533;&#65533;\&#65533; 
&#65533;&#65533;&#65533;{%i&#65533;l &#1860; p/&#65533;&#65533;J{-&#65533;&#65533;zzS&#65533;&#65533;&#65533;	&#65533;&#65533;	&#65533;yD%&#1761;`p
&#65533;&#65533;%f&#65533;&#65533;
&#65533;&#65533;	&#65533;$&:&#65533;&#65533;}&#65533;
0&#65533; &#65533;W'QP&#65533;U\g&#65533;&#65533;&#65533;&#65533;&#65533;@~e&#65533;gz&#65533;~&#65533;&#65533;&#320;&#65533;,!&#65533;&#65533;D&#65533;&#65533;&#65533;&#65533;Ub&#65533;&#65533;1%&#65533;l&#1543;}%4VJ(&#65533;&#65533;d&#65533;&#65533;%&#65533;&#65533;&#65533;&#1411;`&#65533;E>&#65533;&#65533;b&#65533;&#65533;	8&#65533;	&#65533;&#65533;&#65533;&#65533;0&#65533;&#65533;&#65533;&#65533;&#65533;1&#65533;&#65533;3T&#1705;&#65533;&#65533;H&#65533;&#65533;&#65533;&#65533;&#65533;&#65533;&#65533;&#65533;&#65533;e&#65533;&#65533;&#65533;k&#65533;&#65533;&#65533;F&m&#65533;Rm;&#65533;&#65533; &#65533; &#65533;6k@&#65533;&#1794;&#65533;&#65533;$'A&#65533;A@)&#65533;Yn&#65533;PX&#65533;e&#65533;&#65533;%&#65533;&#65533;n&#65533;B&#65533;&#1438;&#65533;&#65533;Xe&#65533;&#65533;&#65533;v&#65533;&#65533;"&#65533;&#65533;&#65533;&#65533;.`&#65533;&#65533;&#65533;9&#65533;4&#65533;/0z&#65533;}r&#65533;%&#1345;:&#65533;m0Z&#65533;p&#65533;&#65533;.`&#65533;&#65533;&#65533;&#65533;&#65533;&#65533;&#65533;&#65533;&#65533;&#65533;&#65533;>&#65533;&#65533;&#65533;~j&#65533;&#65533;<&#65533;&#65533;&#65533;&#65533;\&#65533;&#65533;k&#65533;&#65533;\	&#65533;c;@&#65533;1&#65533;&#65533;&#65533;&#65533;&#65533;&#65533;&#65533;V&#65533;&#65533;&#65533;`0&#65533;&#65533;.&#65533;&#65533;{2- &#65533;9q&#65533;&#65533;&#65533;FJ&#65533;j)&#65533;&#65533;&#1284;&#65533;W&#65533;&#65533;{&#65533;dp&#65533;\&#65533;&#65533;9&#65533;A<]L&#65533;&#65533;&#65533;&#65533;(sV&#65533;r&#65533;&#65533;&#65533;	&#65533;&#65533; F&#65533;&#65533;
 N&#65533;&#65533;&#65533;
&#65533;&#65533;	&#65533;&#65533;)l &#65533;&#65533;
,&#65533;?J{Q&#65533;0HPF
&#65533; &#65533;&#65533;&#65533;!&#65533;&#65533; &#65533;&#65533;Q&#65533;&#65533;Q&#65533;&#65533;&#65533;W&#65533;!Y&#65533;R`&#65533;5&#65533;4&#1537;+arJ@) @&#65533;{LZ`&#65533;&#65533;m&#65533;=&#65533;pe/}m&#65533;f%&#65533;&#65533;&#65533;I&#65533;a/!&#65533;Q&#65533;F&#65533;&#65533;&#65533;&#65533;&#65533;&#65533;n&#65533;6&#65533;n&#65533;&#65533;&#65533;&#65533;&#65533;p1&#65533;
&#65533;
A&#65533;>	e&#541;}(&#65533;&#65533;*f&#65533;
&#65533;&#65533;&#65533;"&#65533;&#48897;&#65533;~&#65533;&#65533;&#65533;
&#65533;&#898;&#65533;^&#1998;3$&#65533;&#65533;>C&#65533;&#65533;&#65533;&#65533;&#65533;}&#65533;&#65533;&#65533;&#65533;IP&#1724;&&#65533;=&#65533;&#65533;yY&#65533;&#65533;&#65533;aaP1R&#65533;&#65533;Y_/&#65533;&#65533;n&#65533;
&#65533;&#65533;X&#65533;&#65533;&#1895;>6l&#65533;)&#65533;*&#65533;&#65533;&#65533;&#65533;bY&#65533;&#65533;&#65533;&#65533;'A&#65533;4m&#65533;&#65533;&#65533;;&#65533;0-&#65533;QS.Nd &#1671;&#65533;&#65533;&#65533;&#65533;&#65533;&#65533;B&#65533;&f&#65533;k&#65533;q&#65533; i&#65533;&#65533;u&#65533;&#65533;K&#65533; &#65533;D/&#65533;&#65533;L.&#65533;&#65533;&#65533;&#65533;&#65533;&#65533;&#65533;&#65533;.&#65533;&#65533;&#65533;=&#65533;Q&#65533;&#65533;&#65533;&#1017;&#65533;&#65533;&$&#65533;\&#65533;&#65533;&#65533;&#65533;d&#65533;g?&#65533;&#65533;&#830;:&#65533;&#65533;&#65533;&#65533;`&#65533;&#65533;&#65533;H3&#65533;&#65533;K&#65533;/&#65533;'&#65533;1&#65533;!&#65533;f&#65533;y&#65533;`|)j&#65533;&#65533;&#65533;$[-&#65533;&#65533;q &#492;&#65533;t)&#65533;&#65533;&#65533;N&#65533;e&#65533;:&#65533;GO&#65533;&#65533;&#65533;_&#65533;&#65533;jg "Q&#65533;Pp&#65533;&#65533;
}&#65533;&#65533;p&#65533;
&#65533;&#65533;Vmo.X&#65533;&#65533;
&#65533;p&#65533;7&#65533;&#65533;&#65533;b&#65533;&#65533;}$&#65533;aZ &#65533; &#65533;`~^:&#11215;&#65533;}&#65533;&#65533;	>AJ4uL4&#65533;r&#65533;  &#1043;&#65533;&#65533;Q?/&#65533;@'&#65533;y&#65533;b;&#65533;&#65533;&#65533;&#65533;O=&#65533;%@V&#65533;&#65533;&#65533;6C&#65533;&#65533;&#65533; K&#65533;/K&#65533;&#65533;&#65533; &#65533;&#65533;*T&#65533;&#65533;C%&#65533;&#65533;B&#65533;bp&#65533;PFD&#65533;8&#65533;UQ;&#65533;&#65533;p&#65533;&#65533;&#65533;=a&#65533;Dq&#65533;&#65533;-#&#65533;&#65533; &C&#65533;.Q1&#65533;&#65533;&#65533;&#65533;$%&#65533;L&#65533;&#65533;a	T>wF&#65533;&#65533;;|%&#65533;&#65533;{'&#65533;&#65533;R|&#65533;"R&#65533;&#65533;"&#65533;&#65533;-&#65533;&#65533;&#65533;&#65533;&#65533;A&#65533;8&#65533;&-&#65533;(`&#65533;&#65533;s &#65533;A'&#65533;&#65533;&#65533;&#347;W&#65533;^&#65533;}&#65533;F(q&#65533;&#65533;&#65533;#&#65533;+sM&#1077;&#65533;&#65533;#,^8&#63877;S.XF&#65533;%&#65533;i&#65533;>8&#65533;3-&#65533;&#65533;&#65533;d&#65533;Z&#65533;&#65533;4	&#65533;&#65533;P,&#65533;!&#65533;
&#65533;&#65533;<&#65533;&#65533;fJ!Eq&#65533;&#65533;&#65533;?Z$J4"&#65533;&#65533; ,b&#65533;&#65533;&#65533;&#65533;y&#65533;&#65533;p&#1919;5&#65533;&#65533;m&#65533;&#65533;a&#65533;v&#65533;&#65533;&#1481;&#65533;o&#65533;;&#65533;&#65533;&#65533;&#65533;&#65533;&#65533;&#65533;&#65533;&#65533;&#1871;&#65533;&#65533;^&#65533;y&#65533;;&#65533;&#65533;g>&#65533;&#65533;;_|&#65533;=&#65533;,&#65533;[la&#65533;	&#65533;&#65533;p&#65533;	9&#65533;c&#65533;&#65533;BX&#65533;&#65533;20&#65533;&#65533;&#65533; &#65533;&#65533;&#65533;&#65533;&#65533;&#65533;&#65533;&#65533;&#65533;&#65533;+Z*&#65533;&#65533;.8B&#65533;B&#65533;&#65533;h)&#65533;&#65533;&#65533;`"&#65533;&#65533;&#65533;&#65533;8a(&#65533;&#65533;zF%&#65533;1&#65533;J&#65533;"&#65533;&#65533;&#65533;t&#65533;P&#65533;&#65533;F^P@a&#65533;&#65533;&#65533;1&#65533;&#65533;&#65533;&#65533;E61&#65533;a&#65533;P&#65533;*PDF!&#65533;&#65533;@&#65533;v8&#65533;'ja&#65533;&#65533;9&#65533;P&#65533;,$Yd&#65533;&#65533;VL&#65533;}&#65533;&#65533;4&#65533;&#65533;1&#340;iH&#65533;&#65533;"vn&#65533; 
x&#65533;&#65533;&#65533;&#397;&#65533;e&#517;(&#65533;&#65533;!Pp&#65533;&#65533;!n&#65533;&#65533;&#65533;R&#65533;&#65533;&#65533;xa&#65533;&#65533;P:&#65533;8&#65533;&#65533;#&#65533;/&#65533;&#65533;&#65533;j&#65533;u&#65533;&#65533;P&#65533;Vo&#65533;7\q&#65533;%&#65533;&#1852;&#65533;r*&#65533;&#65533;&#65533;&#65533;&#65533;]&#65533;J&#519;&#65533;|&#65533;&#65533;7&#65533;&#65533;&#1505;&#65533;&#65533;!(&#65533;&#65533;n2h!BH&#65533;&#65533;	Fa&#65533;&#65533;&#65533;0&#65533;&#65533;&#65533;:hm!&#65533;&#65533;&#65533;OJ&#65533;&#65533;Wq&#65533;!kB&#65533;i~&#65533;Z&#65533;'&#65533;&#65533;R&#65533;&#65533;&#65533;&#65533;}&#65533;&#65533;oJJ&#23134;Z(&#65533;$&#65533;QW%&#65533;\&#65533;d'|&#65533;&#65533;&#65533;&#65533;&#65533;
&#65533;&#65533;&#65533;Hi&#65533;&#65533;&#65533;\0&#65533;j&#65533;&#65533;,&#65533;C%cL&#65533;&#65533;C#&#65533;&#65533;n&#65533;&#65533;%@&#65533;&#65533;&#65533;&#65533;VYh&#65533;e&#65533;Y&#65533;!]&#65533;E&#65533;&#65533;&#65533;&#65533;Y)&#65533;&#65533;0cP&#65533;&#65533;_`-&#65533;&#65533;&#65533;.&#65533;,yS&#65533;K&#65533;&#65533;h&#65533;8&#65533;Qe&#65533; 8&#65533;&#65533;ElY&#65533;tK&#65533;P&#65533;k &#65533;&#65533;&#65533;?&#65533;C&#1167;&#65533;FB	}&#65533;&#65533;&#65533;7&#65533;pw&#65533;&#65533;&#65533;4&#65533;&#65533;
&#65533;'>&#65533;k&#65533; Ba"|&#65533;&#65533;2&#65533;&#65533;9&#65533;&#1421;?~&#65533;j&#65533;1`&#65533;IL&#65533;2&#65533;&#65533;&#1948;g&#65533;0&#65533;}&#65533;@&#65533;&#65533;7&#65533;~3&#65533;&#65533;&#65533;;&#1935;&#65533;&#65533;0&#65533;0&#65533;(@hQ&#65533;*&&#65533;&#65533;F&#1120;$p&#65533;$f\&#65533;NR&#65533;,$&#65533;]&#65533;!&#65533;`&#65533;&#65533;&#65533;L&#65533;S/2&#65533;d&#65533;&#65533;m&#65533;&#65533;&#65533;p&#65533;&#65533;^&#65533;&#65533;
&#65533;(&#65533;&#65533;&#65533;&4&#65533;&#65533;&#65533; &#65533;&#204;&#65533;C&#65533;B'&#65533;!&#65533;&#65533;&#65533;&#65533;"~&#65533;&#65533;	AT1&#65533;	&#65533;1&#65533;
,&R&#65533;&#65533;&#1559;)!(&#65533;b&#65533;CBe
&#65533;&#65533; #B &#65533;2&#65533;/ox&#65533;u<&#65533;
!&#65533;&#65533;&#65533;&#1685;C&#65533;&#65533;\&#65533;&#65533;&#65533;)&#65533;?6&#65533;Z&#65533;i!&#65533;QS,&#65533;&#65533;Dd&#65533;9KK&#65533;s5Nv&#1171;&#65533;%_z&#9477;X%f.a&#65533;QN9&#65533;&#65533;^Iq&#65533;"b&#65533;$4B(&#65533;&#65533;e,&#65533;B&#65533;&#65533;,$&#65533;x'"v%Sx&#65533;.vX`^&#65533;&#65533;&#65533;x&#65533;FV&#65533;&#781;&#65533;R&#65533;X&#1682;&#65533;&#65533;&#65533;'w&&#65533;EM%&#65533;\&#65533;&#65533;U&#65533;q2&#65533;*x&#65533;W&#178;&#65533;C8a,&#65533;\H&#65533;&#65533;&#65533;y&#65533;&#65533; L{&#65533;&#65533;&#65533;&#65533;&#65533;&#65533;&#1183;&#65533;&#65533;b"R&#65533;\&#65533;&#65533;&#65533;	[D&#65533;&#65533;@%T&#65533;&#65533;?4p&#65533;&#65533;M&#65533;2&#65533; &#65533;&#65533;&#65533;i<&#65533;&#65533;&#65533;Ak&#65533;6SD&#65533;3-y&#65533;&#65533;&#65533;&#65533; *g	&#65533;hN &#65533;&#65533;&#65533;&#65533;rJ&#65533;g&#65533;&#65533;	L&#65533;&#65533;O[0?&#65533;&#65533;|0&#65533;&#65533;&#65533;><&#65533;&#65533;&#65533;&#65533;3&#65533;M&#65533;&#65533;&&#65533;&#65533;|90&#65533;j&#65533;&#65533;R&#1386;&#65533;cZ&#65533;&#65533; &#65533;O~@&#65533;)&#65533;7&#65533;&#65533;&#65533;&#1656;&#65533;&#65533;:&#65533;&#65533; &#65533;p&#65533;n&#65533;&#65533;&#65533;&#65533;C&#65533;&#65533;z&#65533;&#65533;:&#65533;(;&#65533;&#65533;&#65533;
a&#65533;&#1345;,&#65533;&#65533;!\l!ulf{&#65533;A&#65533;H(&#65533;2&#65533;&#400;&#65533;&#65533;&#65533;e&#65533;B\&#65533;88)O&#65533;&#65533;&#65533;&#65533;Ws&#65533;J&#65533;&#65533;&#65533;$&#65533;%7&#65533;z&#65533;?l3\&#65533;xI&#65533;/S&#1954;aQ&#65533;&#65533;&#65533;&#65533;&#65533;[&#65533; &#65533;&#65533;&#65533;&#65533;%*g\D&#65533;\&#65533;Q8]\&#290;&#65533;+F&#65533;R&#65533;&#65533;&#65533;dq)P H8cLQ&#65533;&#65533;"&#65533;&#65533;&#65533;_W&#65533;&#65533;&#65533;&#65533;&#65533;&#65533;l&#65533;&#1138;9&#65533;!&#65533;&#65533;A&#65533;&#656;&#65533;Z&#65533;&#312;!&#65533;X2&#65533;XRMI^&#65533;$&#65533;&#65533;!&#65533;K&#65533; &#65533;b&#65533;&#65533;&#65533;` &#65533;&#65533;B&#65533;&#65533;&#65533;&#65533;%&#65533;&#65533;&#65533;&#65533;z&#65533;&#13804;&#790;&#65533;&#65533;%,&#65533;&#65533;&#840;&#65533;d!&#65533;&#65533;&'>&#65533;&#65533;4:&#65533;&#65533;&#65533;&#65533;&#65533;	&#65533;i+&#65533;&#65533;&#65533;S&#65533;K-&&#65533;-7&#65533;_&#65533;D&#65533;&#65533;&#366;&#65533;&#65533;j!&#65533;9&#65533;&#65533;&#65533;&#65533;+&#65533;@3&#65533;&#1257;f&#65533;}%V&#65533;&#65533;&#65533;&#65533;&#65533;=&#65533;$
q +&#65533;&#65533;~&#65533;&#65533;&#65533;&#65533;L&#65533;&#1688;&#65533;&#416;d{&#65533;&#65533;A&#65533;px e(2&#133;`&#65533;&#65533;&#65533;&#65533;	^&#65533;&#65533;K&#65533;&#65533;@&#65533;&#65533;q#Lq*Yu&#65533;_&#65533;&#65533;&#65533;N&#65533;Q`F#&#65533;&#65533;8&#65533;&#65533;d;l&#65533;&#65533;&#65533;&#65533;~!#}!&#65533;*2&#65533;&#65533;&#65533;&#65533;2:&#1453;&#1126;&#65533;&#65533;&#65533;=\&#65533;D*&#65533;l&#65533;&#65533;&#65533;bv&#65533;B&#65533;&#65533;&#65533;&#65533;&#65533;a&#65533;&#1668;&#65533;&#65533;n&#65533;j&#65533;[&#65533;qiK&#65533;{O1&#65533;&#1374;&#65533;Dt&#65533;tpxob18&#65533;@&#65533;3&#65533;&#65533;&#65533;&#65533;`Y&#65533;[&#65533;op&#65533;&#65533;f&#65533;&#65533;&#65533;&#65533;m;y&#65533;e2&#65533;&#65533;w&#65533;&#65533;F&#65533;&#1113;3&#65533;*&#65533;V&#65533;pI&#65533;HMCvP&#65533;r&#65533;&#1282;&#65533;&#65533;&#65533;&#65533;&#65533;&#65533;&#65533;&#65533;rGT&#65533;&#65533;&#65533;ghAKCd &#65533;Z&#65533; W&#65533;&#65533;L&#65533;^,`&#65533; X#&#65533;n&#65533;V`&#65533;&#65533;&#65533; &#256;&#65533;&#65533;&#65533;&#65533;<&#65533;L&#65533;H&#65533;w&#65533;&#65533;p-h&#65533;&#65533;k&#65533;&#65533;1f&#493; )&#65533;@&#1168;&#65533;0~&#369;&#65533;C&#65533;&#65533;&#65533;?&#65533;p&#65533;&#65533;&#65533;^&#65533; cG&#65533;&#65533;&#65533;&#65533;&#65533;&#65533;1&#65533;&#65533;e&#65533;&#1841;O&#65533;e&#65533;V&#65533;,(.
R&#65533;Iz&#65533;&#65533;&#65533;	&#65533;MD@&#65533;&#65533;0&#65533;&#65533;&#65533;&#65533;^&#65533;\&#65533;d2&#1672;pe&#764;&#65533;C&#65533;)b{&#65533;&#65533;&#65533;(&#65533;&#65533;&#65533;B&#65533;&#65533;&#65533;GI&#65533;*&#65533;&#38375;M&#65533;9J&#65533;JI&#65533;&#65533;&#65533;e!&#65533;&#65533;g&&#65533;&#65533;&#65533;&#65533;"(t&#65533;&#65533;&#65533;&#65533;	&#65533;&#65533;&#65533;&#65533;&#65533;F]&#65533;&#65533;
i&#65533;!&#65533;X&#65533;&#65533;:Cj &#65533;.&#65533;s&#65533;&#65533;x&#65533;"r&#65533;&#65533;&#65533;&#65533;>&#128;Ry&#65533;e&#65533;7^&#748;&#65533;&#65533;e&#65533;];&#65533;&#426;,&#65533;&#65533;<u+&#65533;"&#65533;&#65533;Al&#65533;7*#&#65533;&#65533;`Q7wK8&#65533;K&#65533;|8&#65533;&#65533;,`&#65533;&#65533;|S&#65533;&#65533;s)$&#65533;&#65533;:&#65533;R&#65533;&#65533;&#65533;@`)&#65533;&#65533;&#65533;&#65533;&#65533;&#65533;Y&#65533;:[&#65533;&#65533;.C-|&#169;&#65533;8&#65533;&#65533;&#65533;&#65533;&#65533;&#65533;,[&#65533;&#65533;&#65533;&#65533;&#65533;&#65533;&#65533;
&#65533;&#65533;&#65533;&#65533;Yf`'&#65533;&#65533;&#65533;&#139;l&#65533;@&#65533;&#65533;
`N&#65533;&#65533;&#65533;&#65533;&#1046;&#65533;&#65533;&#65533;pD9&#65533;/&#65533; &#65533;&#65533;{!&#65533;r5&#539;&#65533;;&#65533;&#65533;&#65533;&#65533;&#65533;&#65533;&#1618;&#65533;{&#65533;&#65533;.&#65533;&#65533;!&#65533;g&#65533;x&#65533;k&#65533;(&#65533;&#65533;&#65533;&#65533;@&#65533;&#65533;&#65533;ED&#65533;&#65533;K&#65533;&#65533;&#65533;H&#65533; &#65533;]&#65533;&#65533;&#65533;&#65533;&#65533;/&#65533;&#8712;&#65533;&#65533;XX8O&#65533;&#65533;pHXC&#65533;&#65533;[&#65533;z&#65533;k&#65533;y&#65533;&#65533;Z&#65533;&#65533;?JA
3F&#65533;C&#65533;a`&#65533;q&#65533;H&#65533; &#65533;:&#65533;&#65533;3&#65533;&#65533;&#65533;&#65533;&#65533;&#65533;&#65533;&#65533;&#65533;P&#65533;g&#65533;&#65533;P&#65533;&#65533;&#1791;&#65533;$&#514;&#65533;14;&#65533;&#65533;c&#65533;[=&#65533;[&#65533;&#65533;@&#65533;&#65533;&#65533;&#65533;#&#65533;&#65533;&#1074;{&#65533;&#65533;&#65533;3&#65533;&#65533;&#65533;&#65533;	u&#65533;4S&#65533;&#65533;&#65533;&#65533;XI[&#65533;$&#65533;&#65533;(&#65533;: &#65533;F&#65533;&#65533;&#1827;>&#65533;&#65533;H&#65533;`&#65533;&#65533;T&#65533;2c&#65533;q
&#1379;&#65533;r&#65533;&#65533;&#65533;&#65533;K&#65533;&#65533;&#65533;&#65533;&#65533;&#65533;&#65533;PxR	&#65533;&#65533;?&#65533;&#65533;&#65533;&#65533;&#65533;&#65533;&#65533;&#65533;&#65533;4&#556;&#65533;&#65533;&#65533;E+&#65533;I3(&#65533;8 &#65533;(0&#65533;&#65533;&#65533;)&#65533; <|P&#65533; &#65533;&#65533;P #1E5&#65533;A&#65533;&#65533;Q&#65533;|&#65533;yl&#65533;c|.&#65533;&#65533;&#65533;&#65533;&#65533;	&#65533;&#65533;P7&#65533;&#65533;&#65533;&#65533;&#65533;A&#65533;x&#65533;&#65533;&#65533;$`&#771;&#65533;'&#65533;B&#65533;;&#146;&#65533;B	&#65533;&#65533;&#940;&#65533;,&#65533;&#65533;R	&#65533;P|88&#65533;,&#65533;B0&#65533;B3$&#65533;&#65533;&#65533;&#65533;0M/&#65533;&#65533;P&#65533;&#65533;&#65533;P)&#65533;&#65533; 3!&#65533;x&#65533;&#65533;&#65533;G2&#65533;<&#65533;M&#65533;-dB&&#65533;&#65533;x&#65533;4&#1098096;ijL&#65533;&#65533;&#65533;y&#65533;&#65533;&#65533;&#65533;eQ&#65533;&#65533;sh&#65533;&#65533;	&#65533;H@@}&#1291;&#65533;
&#65533;@&#65533;p&#65533;|&#65533;?&#65533;&#65533;&#65533;D9&#65533; 9X&#65533;Q1&#65533;&#65533;&#65533;O Z&#65533;&#65533;jM9&#65533;&#65533;&#65533;&#65533;&#65533;Z&#65533;<&#65533;9&#65533;&#65533;&#65533;2EE8&#65533;T&#65533;&#65533;&#65533;g&#65533;&#65533;h)v0&#65533;V &#65533;&#65533;V&#65533;:,&#65533;&#65533;&#65533;,0 L&#65533;L!&#6850;?&#65533;&#65533;4&#65533;>-t#U\A	&#65533;&#65533;F&#65533;3ya&#65533;&#65533;S&#65533;&#65533;&#65533;N&#1026;TP &#65533;03&#65533;C&#65533;&#65533;&#65533;&#65533;v&#65533;&#65533;m&#65533;y&#1810;&#65533;&#65533;&#65533;&#65533;&#65533;&#65533;&#65533; &#65533;&#456;Q`&#65533;&#65533;&#65533;&#65533;&#65533;1&#65533;$K&#65533;J&#65533;I&#65533;&#65533;&#65533;I&#65533;3=&#65533;(&#65533;&#65533;&#65533;&#65533;+
&#65533;IZ2&#65533;&#65533;1}Y&#65533;&#65533;&#65533;	&#1763;&#65533;&#65533;&#65533;x&#65533;oyD&#65533;p&#65533;-&#65533;S&#65533;L&#65533;&#65533;&&#65533;Lo"&#65533;G&#65533;H4&#65533;>&#65533;d&#535;Y&#545;X%5u&#65533;U2?&#65533;&#65533;3&#65533;#&#645;@&#689;(&#65533;&#65533;
&#65533;&#65533;'5&#65533;&#65533;>c0 &#261;&#65533;&#65533;&#65533;&#65533;&#65533;(4&#65533;4&#65533;U2]1&#65533;&#65533;&#65533;&#65533;&#65533; &#750;&#65533;&#65533;k0&#65533;&#65533;8K&#65533;( &#65533;&#65533;&#65533; &#65533;&#65533;
&#65533;&#65533;XhM&#1360;$&#65533;+U&#65533;&#65533;3&#65533;&#65533;&#65533;&#65533;GZ&#65533;1&#65533;&#65533;&#65533;9&#65533;Z&#65533; :&#65533;&#65533;&#65533;B&#65533;M	$C&#65533;&#65533;&#65533;f&#65533;5&#593;Q&#65533;&#65533;i&#65533;@&#65533;:M&#65533;&#65533;W&#65533;P&#65533;<&#65533;&#65533;&#65533;&#65533;&#65533;&#65533;0Q&#65533;&#65533;$&#65533;b&#65533;LX&#65533;TC&#65533;&#65533;&#65533;&#65533;&#906;])&#1500;&#65533;&#1424;&&#65533;&#65533;;&#65533;&#65533;a&#65533;&#65533;|CZ&#65533;X&#65533;&#65533;x&#65533;&#65533;P)&#65533;&#65533;&#1712;&#65533;&#65533;&#65533;&#65533;:&#65533;CcA&#65533;PJ&#65533;O&#65533;P&#65533;&#65533;&#65533;&#65533;&#65533;7&#65533;Y&#65533;2*j&#65533;&#65533;&#65533;Jb&#65533;&#65533;t&#65533;&#65533;&#65533;@X3&#65533;&#65533;\&#65533; z&#65533;l&#65533;0A&#65533;1&#65533;.x.C2P	 :*&#65533;(:!&#65533;&#65533;_&#65533;&#65533;N&#519;&#65533; &#65533;&#65533;&#1544;X``&#65533;cr&#65533;[a&#65533;&#65533;&#65533;&#65533;]&#65533;&#65533;&#1378;&#65533;&#65533;"&#65533;&#65533;&#65533;&#65533;B&#65533;&#65533;(X&#65533;m&#65533;XH:O&#65533;0Q&#65533;&#65533;E8frg(0o&#571;&#65533;&#65533;&#65533;lj&#65533;&#65533;&#65533;&#65533;&#65533;Ap\O&#65533;wl&#65533;J&#65533;&#65533;-&#65533;H&#65533;~|K&#65533;&#65533;&#65533;&#65533;&#1637;]p&#65533;&#65533;&#65533;&#65533;HK]H&#65533;>&#65533;	&#727;9]=&#65533;&#65533;&#65533;=M
o&#65533;&#65533;cT&#65533;)&#65533;bR#&#65533;&#65533;&#65533;&#65533;(&#65533;&#65533;&#65533;p&#65533;&#65533;&#65533;&#65533;?&#65533;	&#65533;m&#65533;C&#65533;&#65533;_"&#65533;&#65533;&#65533;&#65533;&#65533;&#65533;LmH&#65533;&#65533;&#65533;&#65533;&#65533;8'7s&#65533;&#65533;;&#65533;&#65533;4&#65533;&#65533;4&#65533;&#65533;&#65533;Z&#65533;&#683;&#1831;~&#65533;&#65533; &#65533;&#65533;P&#65533;&#65533;&#65533;&#65533; &#65533;F;&#65533;&#65533;X&#65533;2>[&#65533;&#65533;&#65533;&#65533;X&#65533;zR&#65533;&#65533;k&#779;&#65533;){&#65533; &#65533;r	;xD&#65533;&#65533;&#65533;&#65533;&#65533;&#65533;N&#65533;j&#65533;&#65533;&#65533;]&#1545;&#65533;G7&#65533;&#918;&#65533;&#65533;&#65533;<&#65533;LN&#65533;@&#65533;y4&#1622;&#65533;8&#65533;
&#65533;&#65533;Xib&#65533;*&#65533;X&#65533;&#65533;&#65533;&#65533;&#65533;\&#65533;ey&#453;P5&#65533;&#65533;&#65533;&#49928;&#65533;&#65533; *Y&#1008;&#65533;U&#65533;&#65533;&#65533;&#65533;X^	&#65533;eO&#65533;&#65533;M&#65533;&#65533;)N&#65533;@&#65533;&#65533;(&#65533;&#65533;e!&#65533;&#65533;Z&#65533;&#65533;c&#65533;8&#65533;&#65533;t&#65533;&#65533;&#65533;&#65533;(&#65533;&#65533;&#65533;&#65533;x/&#65533;N&#65533;X!&#65533;}9&#65533;m&#65533;q&#65533;&#65533;2y&#65533;mx.&#65533;Z&#65533;&#65533;&#65533;"[i x &#65533;&#65533; &#65533;@&#65533;a\&#65533;r&#1541;]&#65533;&#65533;W^&#65533;&#65533;[r&#546;B);&#65533;h)&#65533;.WPg&#65533;&#65533;&#65533;Rac-&#65533;E&#65533;&#65533;&#65533;3&#65533;&#65533;&#65533;&#65533;&#65533;&#65533;k&#65533;&#1814;&#65533; e &#65533;Z&#65533;Za&#65533;m&#65533;&#65533;
x&#65533;w&#65533;&#65533;&#65533;&#530;&#65533;x&#65533;-m&#65533;&#1509;&#65533;&#65533;(&#65533;#&#65533;_-&#65533;&#65533;^8&#65533;z&#65533;&#32480;')&#65533;|Y&#65533;lH&#1387;&#65533;~&#65533;>&#65533;&#65533;>&#65533;&#65533;&#1643;&#65533;Z2&#65533;H&#65533;&#65533;&#65533;^&#65533;cNp&#65533;G&#65533;&#65533;_&#65533;&#65533;N
&#65533; J&#65533;&#65533;&#1925;p&#65533;&#35582;&#65533;&#65533;&#1947; &#65533;9&#65533;&#65533;w&#65533;&#1280;>&#65533;f&#65533;&#65533;&#65533;sS&#65533;,&#65533;&#1028;tz&#65533;Cp>&#65533;=J&#65533;&#65533;&#65533;|&#65533;=&#65533;&#65533;&#65533;&#65533;&#648;&#65533;U&#65533;&#65533;&#65533;&#65533;g&#65533;i&#65533;&#65533;X~j&#65533;&#65533;&#65533;dUVb&#65533;=&#65533;&#65533;&#65533;&#65533;%X8&#65533;Z<&#65533;&#65533;&#65533;tD4>&#1621;+bX&#65533;V(N&#65533;&#65533;&#65533;&#65533;C&#65533;9#&#65533;&#65533;P&#65533;&#65533;-&#65533;;&#65533;&#65533;3b&#65533;N&#65533;&#65533;&#65533;6&#65533;&#65533;&#141;H(&#65533;&#65533;4&#65533;&#65533;B-l&#65533;X &#65533;t&#65533;Bc&#1688; &#65533;&#65533;K-&#65533;&#65533;&#65533;^>,&#65533;<&#65533;Dc&#65533;U&#65533;	.e&#65533;&#65533;&#65533;s&#65533;&#65533;&#65533;&#65533;&#65533;&#65533;&#1160;&#555;&#65533;@&#1022;0&#65533;;&#65533;-&#65533;&#65533;&#65533;&#65533;&#685;&#65533;&#65533;&#65533;?k&#65533;&#1358;&#65533;-&#65533;&#65533;&#65533;&#65533;`h&#65533;&#1422;&#65533;KF&#65533;mx&#65533;&#44690;J&#65533;*&#65533;&#65533;P/y&#65533;&#65533; M>&#65533;&#65533;&#65533;cy&#65533;!&#65533;RH&#65533;eT&#65533;&#65533;3&#321;[,&#65533;&#65533;*&#65533;&#65533;&#65533;k&#65533; @&#65533;*,&#65533;wn&#65533;&#65533;W&#65533;&#65533;v&#65533;C&#65533;dv\&#65533;&#65533;&#65533;HfE@[3&#65533;_&#65533;\&#396;&#65533;&#65533;p&#733;#&#1787;;&#65533;x&#65533;c&#65533;&#65533;'&#65533;&#65533;&#65533;w&#65533;Kd&#65533;c&#65533;&#65533;i&#65533;&#65533;D&#65533;&#65533;f&#65533;_&#65533;?&#65533;&#65533;yBSQbiuI&#65533;&#8023;0J:&#65533;%}&#65533;&#65533;(&#65533;&#65533;32&#65533;&#65533;%K	&#65533;&#65533;$J&#1536;&#65533;&#65533;@&#65533;&#65533;&#65533;&#65533;:&#65533;&#65533;E
&#65533;&#65533;&#65533;&#65533;%&#65533;]&#65533;&#65533;T7&#65533;&#65533;&#65533;&#39120;i&#65533;H&#65533;&#65533;&#65533;&#65533;&#65533;i&#65533;>&#65533;&#65533;&#65533;3&#65533;'-&#65533;?&#65533;U&#65533;&#65533;&#65533;&#65533;&#65533;&#65533;J&#65533;&#65533;s&#65533;&#65533;&#65533; &#65533;2(>&#65533;H&#65533;k@h&#65533;&#65533;&#65533;&#65533;X&#1465;O &#65533;4&#65533;h &#65533;&#65533;&#65533;&#1031;YIl&#65533;[&#65533;Wk&#65533;&#65533;&#1660;k&#65533;@&#65533;&#65533;}&#65533;TK5&#65533; &#65533;1&#65533;G&#65533;&#65533;5R&#65533;&#65533;&#65533;*V&#65533;31;&#65533;l&#65533;H&#65533;&#65533;K;0&#65533;&#65533;&#65533;*Fk&#65533;0&#65533;B]&#65533;&#65533;:&#918;&#65533;&#65533;&#65533;&#65533;&#65533;
&#65533;E~&#65533;R&#65533;J&#65533;&#65533;&#65533;C&#65533;h&#65533;&#65533;.&#65533;(&#65533;}&#65533;A&#65533;8&#65533;Z&#65533;&#1375;&#65533;8&#65533;Pm[F.&#65533;5&#65533;&#65533;&#65533;G&#65533;K&#65533;&#65533;&#65533;:t&#65533;&#65533;&#65533;Z&#65533;&#65533;d< ~&#65533;&#65533;n&#65533;&#65533; -&#65533;eg&#65533;&#65533;B&#65533;v&#65533;~0n&#65533;&#65533;&#65533;&#65533;&#65533;>&#65533;&#65533;1Q&#65533;&#65533;F&#65533;&#65533;;&#65533;&#65533;&#65533;&#65533;&#65533;&#65533;\H&#65533;&#65533;N&#65533;=&#65533;?&#65533;&#65533;Up&#65533;y#&#65533;&#65533;
ppa^&#65533;4:&#65533;&#65533;&#65533;&#65533;oP&#65533;L&#65533;$&#65533;f2	&#65533;pw$&#65533;&#65533;&#65533;s)1&#65533;&#65533;&#1036;H&#1678;{z&#65533;&#65533;'C&#65533;&#65533;&#2047;Cp&#65533;&#65533;7WS&#65533;&#65533;%&#65533;D&#561;O&#540;&#65533;&#65533;H&#65533;>&#65533;V&#65533;&#65533;=Fm&#65533;&#65533;k&#1289;&#65533;N&#65533;&#65533;&#65533;&#531;e.&#65533;m&#65533;M&#65533;&#65533;&#65533;&#65533;\
3*&#65533;&#65533;[&#65533;0&#65533;&#65533;v&#65533;,&#65533;	&#65533;&#65533;_Qs&#65533;{&#65533;RB&#2044;PJ6_s&#65533;&#65533;`&#65533;&#65533;&#1376;v 5&#65533;&#65533;J#j&#65533;_&#65533;&#65533;>&#65533;sAO(&#65533; V&#65533;H&#65533;&#65533;&#65533;&#65533;fM&#65533;N&#65533;&j&#65533;Tc&#65533;49&#65533;&#65533;V	&#462;&#65533;&#65533;h&#65533;e&#65533;}&#65533; &#65533;U&#65533;4&#65533;&#65533;&#65533;6&#65533;R,&#1619;&#65533;&#65533;&#65533;V&#65533;&#65533;T&#65533;&#65533;U~H&#65533;Rw&#65533;&#213;:l&#65533;Rv&#65533;z&#65533;\&#65533;bX&#65533;&#65533;&#65533;&#65533;Ce&#65533;i&#65533;&#65533;&#65533;&#65533;OO&#65533;XWC&#65533;&#65533;3&#1362;&#65533;&#1223;&#65533;&#65533;V	&#65533;&#65533;&#65533;&#65533;&#959;&#65533;&#65533;L&#65533;&#65533;>w&#65533;4|&#65533;&#65533;_A-&#65533;<r&#65533;&#2006;&#65533;g&#65533;R0&#447;G_&#65533;&#48269;&#65533;&#65533;&#65533;x&#65533;&#65533;&#65533;&#65533;c2VN&#65533;&#65533;&#65533;J4&#65533;{Q&#65533;P=@&#65533;&#65533;P%P*Hq&#65533;&#65533;K>&#65533;&#65533;&#65533;&#65533;&#65533;O8&#65533;&#65533;c'dH+A&#65533;v&#65533;"J&#1073;P&#65533;1&#65533;"&#65533;&#65533;&#1848;&#65533;&#65533;&#65533;&#65533;&#65533;%&#65533;R\A
&#65533;&#65533;A!&#65533;p&#65533;&#65533;&#65533;!&#65533;"E
&#65533;&#65533;&#65533;&#65533;&#65533;&#1488;
&#65533;^&#65533;7&#65533;&#65533;*
&#65533;r&#65533;&#601;&#65533;&#65533;($M&#65533;&#65533;`b&#65533;t B&#65533;E&#65533;Ac&#65533;&#65533;&#65533;/&#65533;n8&#65533;=
!&#65533;`&#65533;&#65533;&#399;#O&#65533;|9&#65533;&#65533;&#927;C&#65533;&#65533;&#65533;)X&#65533;&#65533;&#65533;&#65533;&#65533;`&#65533;&#1791;k7&#65533;]7&#65533;&#1971;kG&#65533;>|&#65533;&#65533;&#439;l&#2019;&#65533;&#65533;&#1391;o?!';&#65533;L&#596;&#65533;'&#65533;&#65533;N8&#65533;&#65533;F&#65533;n&#65533;&#65533;&#65533;J#&#65533;&#65533;O&#65533;&#53863;*&#65533;I&#65533;x&#65533;{&#65533;x&#65533;&#65533;&#65533;&#65533;&#65533;&#65533;y&#65533;a&#65533;&#65533;;&#65533;"&#65533;&#1120;&#65533;!,jB&#65533;44&#65533;!&#65533;&#65533;&#65533;I!&#334;&#633;&#65533;&#65533;&#65533;x&#65533;&#458;G"I`E&#65533;dA&#65533;)t&#65533;?&#65533;D0\&#65533;rM&#65533;M&#65533;&#65533;&ip&#65533;&#65533;&&#65533;&#65533;&#1792;&#65533;4V($	v cm(&#65533;g2&#65533;&#65533;qB&#65533;c&#65533;	&#65533;&#65533;&#65533;1&#65533;P&#65533;'&#65533;g&#65533;&#65533;0&#65533;&#65533;v&#65533;`&/&#65533;&#65533;&#65533;&#65533;&#65533;a)
'&#65533;"&#65533;&#65533;*&#65533;Q&#65533;(&#65533;T&#65533;)&#65533;&#65533;&#1665;'&#65533;/&#65533;&#799;&#65533;~PgX1%&#65533;&#65533;G&#65533;U&#65533;&#65533;&#65533;i&#65533;&#65533;*d&#65533;X
6[AJ&#65533;&#65533;A)&#65533;&#65533;.	8'B
&#65533;p&#65533;BwB&#65533;&#65533;KC&#65533;&#65533;&#65533;&#65533;q&#65533;LA&#65533;4&#65533;A&#65533;ta&#65533;J&#65533;&#65533;+-&#65533;&#65533;&#65533;4(&#65533;	i$&#65533; jP &#65533;S&#65533;1&#65533;D&#65533;&#65533;m&#65533;&#65533;V&#65533;&#65533;&#141;'&#65533;&#65533;";:0B&#65533;/&#65533;&#65533;&#65533;0&#65533;&#65533;&#65533;V+:d&#65533;7<&#65533;&#65533;1W}&#65533;RA&#65533;&<jD!D,y(Dcm&#65533;&#65533;\fIiaD@&#65533;Bx&#65533;1&#65533;P&#65533;&#65533;&#65533;&#65533;&#65533;b&#65533;VF&#65533;f&#65533;A&#65533;`
	&#65533;&#65533;&#65533;+&#65533;&D&#65533;B ,&#65533;v>&#65533;&#65533;&#532;&#65533;&#21668;&#65533;w&#14199;&#65533;+&#65533;uB&#65533;X"x&#65533;w8^v&#65533;&#1313;xF&#65533;Q&#65533;,&#65533;&#65533;A&#65533;+$&#65533;?&#65533;&#65533;6&#65533;&#65533;
a&#65533;&#65533;&#65533;+&#65533;&#65533;?&#65533;f&#65533;-&#65533;kHax&#65533;]&#65533;&#65533;&#65533;	&#65533;&#65533;w8&#65533;&#65533;/&#65533;&#65533;&#65533;i&#65533;^&#65533;&#65533;hb^&#65533;)&#65533;{A&#65533;?7&#13057;&#65533;&#65533;&#65533;&#65533; b&#65533;jX<i&#65533;&#65533;&#65533;&#65533;&#65533;?&#1795;&#65533;&#65533;&#65533;{&#65533;&#65533;&#65533;&#65533;#TF&#65533;QD&#65533;pSJ&#65533;&#982;&#65533;&#65533;&#65533;&#65533;&#65533;&#65533;&#65533;4&#65533;&#65533;&#65533;&#65533;?&#65533;\aYf&#65533;a &#65533;&#65533;&#65533;
0&#65533;T&#65533;&#65533;<P7&#65533;rrP&#65533;&#65533;7`&#65533;p&#65533;?&#65533;&#65533;(+\&#65533;&#65533;{jq&#1097;n"!
bB&#65533;X&#65533;@&#65533;(&#65533;
U&#1537;&#65533;&#65533;:P&#65533;
O&#65533;&#65533;&#1584;$&#65533;&#65533;;(@&#65533;J!#&#65533;	qWAx(&#65533;)(2&#65533;Sby$NP!g&#65533;&#65533; &#65533;&#65533;X&#65533;q&#65533;&#65533;m}+9Y&#65533;DB&#65533;K &#65533;9 &#65533;&#65533;?p&#65533;&#65533;$&#65533;(&#65533;&#65533;&#65533;`&#65533;&#65533;_&#65533;&#65533;/&#65533;IN&#65533;&#65533;`B&#65533;E-
0&#65533;&#811; &#65533;&#65533;&#65533;&#65533;2c	&#65533;]&#65533;a&#65533;&#65533;&#65533;'~&#65533;v&#65533;Av&#65533;]&#65533;:&#65533;Ac*&#65533;O$&#65533;2C&#65533;-&#65533; -&#65533;B&#8196;!&#65533;x"&#65533;&#65533;^*&#65533;&#65533;`&#65533;:W&#65533;&#65533;&#65533;&#1103;&#65533;p`&#65533;&#572;&#65533;aJ&#65533;&#65533; &#65533;&#65533;5&#65533;&#65533;M&#65533;&#65533;l&#65533; OH@
~&#65533;&#65533;dx&#65533;)&#65533;q&#65533;W&#65533;w&#65533;3&#65533;&#65533;L&#65533;'"&#65533;&#65533;dF!?Jw&#65533;9&#65533;&#65533;&#65533;g;&#65533;S&#65533;y"$P&#65533;:&#65533;Yh&#65533;d9&#65533;$!AmN&#65533;&#65533;&#65533;i&#65533;9&#65533;&#65533;)&#65533;&#65533;m&#65533;=M&#517;&#65533;p&#65533;&#65533;&#65533;;&#65533;&#65533;OJGD&#65533;
&#65533;E&#65533;)&#65533;;JP&#65533;1&#65533;*&#169;AZ&#65533;&#65533;&#65533;4F8&#145;A&#65533;p&#65533;%&#65533;tq&#65533;&#65533;&#65533;4$&#65533;&#65533;&#65533;#&#65533;S&#65533;&#65533;yb&#65533;8&#65533;sR&#65533;&#65533;&#65533;&#65533;&#65533;&#65533;&#65533;}&#65533;[&#65533;&#65533;6&#65533;&#65533;&#65533;#&#65533;`[V&#65533;
&#65533;?&#65533;&#65533;W&#65533;+]&#65533;&#65533;&#65533;h&#65533;V&#65533;&#65533;&#65533;&#65533;TH&#65533;&#65533;&#65533;y&#65533;U<9&#65533;&#65533;!@&#65533;&#65533;,&#65533;q4&#65533; S&#65533;&#65533;?&#65533;&#65533;&#65533;&#65533; $)(&#65533;G&#65533;&#65533;4&#65533; wp&#245;".&#65533;&#65533;#
&#65533;&#65533;B&#65533;I&#65533;m$d	&#65533;&#65533;%&#65533;&#65533;&#65533;`&#65533;@/I&#65533;Gl&#194;/&#65533;&#65533;le&#65533;&#65533;z&#65533;&#65533;&#65533;_&#65533;&#65533;&#65533;`**KdJ&#65533;-j	&#65533;0&#65533;
F&#65533;&#65533;>c&#65533;&#65533;&#65533;.6&#65533;&#65533;&#65533;C C&#65533;&#65533;&#65533;&#65533;B&#65533;9&0SE&#65533; &#65533;4&#65533;f&#65533;&#65533;&#65533;c*&#65533;U ;&#65533;K0&#65533;&#65533;bt
qG*&#65533;&#65533;Ncl&#65533;)H.&#65533;&#65533;&#65533;&#65533;&#65533;&#65533;&#65533;:&#65533;&#65533;&#65533;8&#65533;"~N&#65533;>&#65533;Q&#65533;,$&#65533;&#65533;@&#65533;&#65533;b&#65533;&#934;U&#65533;&#65533;#&#65533;&#65533;&#65533; &#65533;&#65533;&#65533;&#65533;y&#65533;a&#65533;&#65533;&#65533;A&#65533;Bd&#65533;0&#65533; X&#65533;&#65533;8&#65533;O&#65533;&#65533;8&#65533;P&#65533;J"&#65533;&#65533;&#65533;9&#65533;q&#65533;^&#65533;&#65533;&#65533;&#65533;&#65533;&#65533;&#65533;&#65533;&p&#65533;&#65533;&#935;1&#65533;&#65533;zJ&#65533;C&#65533;&#65533;-bQ &#65533;a&#65533;}&#65533;@L5&#65533;&#65533;<&#65533;&#65533;m/!.H&#65533;=byJ&#605;	&#65533;A&#65533;&#65533;&#65533;@&#65533; &#65533;H1&#65533;&#1285;B&#65533;=4&#65533;S&#65533;+4&#65533;8&#65533;&#65533;P&#65533;!D&#65533;#'&#65533;&#1369;&#65533;GvtM&#65533;Q9&#65533;&#65533;&}7'&#65533;zop&#65533;&#65533;?&#65533;@F&#65533;P!9(&#261;&#65533;&#65533;v!y't&#1233;%&%	c&#65533;B,&#65533;3%L&#65533;q&#65533;I&#65533;^&#65533;i&#65533;$&/&#65533;mLH`A*&#65533;y&#65533;U&#65533;&#65533;!&#65533;&#65533;&#65533;&#65533;&#65533;X&#65533;` &#65533;&#65533;B&#65533;&#65533;&#65533;{&#65533;!&#65533;&#65533;&#65533;LA&#65533;&#482;q&#342;&#65533;&#1637;3*&#65533;&#65533;`^&#65533;&#65533;{&#65533;Y?&#65533;i&#65533;d6s&#65533;@&#65533;&#65533;?&#65533;&#65533;&#65533; w&#65533;G&#65533;:&#65533;&#65533;&#65533;pB|&#65533;\&#65533;&#65533;	)&#65533;?&#65533;@&#65533;$&#65533;8ePt&#65533;{&#65533;&#65533;y&#1715;)&#1905;Q&#65533;&#65533;d&#65533;x&#65533;sB&#65533;&#65533;&#65533;&#65533;&#65533;&#65533;
&#65533;&#65533;q8&#65533;&#65533;&#65533;%D&#65533;&#65533;D&#65533;DKl&#65533; &#65533;p,rv&#65533;d&#65533;&#65533;j&#65533;&#65533;5P&#65533;&#65533;&#65533;&#65533;<#&#65533;&#65533;F&#65533;&#65533;&#65533;&#65533;&#65533;F	y&#65533;]&#1339;W&#65533;fG&#65533;@&#65533;&#65533;&#65533;B&#65533;&#65533;}&#65533;o&#65533;&#65533;}#(Cp(&#65533;>&#65533;e&#65533;&#65533;Np&#65533;G%&#65533;]g!&#65533;&#65533;&#65533;&#65533;&#65533;h@&#65533;&#65533;0&#65533;&#65533;2&#65533;t&#65533;P{&#65533;4&#65533;{0)"+&#65533;_&#65533;&#65533;K&#65533;&#65533;o&#65533;&#65533;kH&#65533;&#65533;	&#65533;&#65533;)]&#65533;&#65533;$!&#65533;FRD b&#65533;1&#65533;"&#385;~A
&#65533;u]&#65533;&#65533;&#65533;&#65533;l&#65533;`&#65533;&#65533;&#65533;&#65533;'&#65533;&#65533;mc&#65533;&#65533;C&#65533;&#65533;C&#65533;1&#65533;&#65533;&#65533;&#65533;DF&#1738;V&#65533;&#65533;K&#65533;j(d&#258;&#65533;&#65533;	`B+$&#65533;?$`+&#65533;&#65533;&#65533;*}&#65533;"&#65533;+M&#1235;5&#65533;,&#1618;3&#65533;$(&#65533; A&#976;&#65533;a4&#65533;dT &#65533;5&#65533;&#65533;`A&#65533;s&#1879;a&#65533;&#65533;P&#65533;&#65533;&#900;&#65533;&#65533;&#65533;C&#65533;&#65533;bJ&#65533;&#65533;&#65533;qX&#65533;At&#65533;PKLqtU&#65533;!aFG%&#65533;C&#65533;T&#65533;$D&#65533;&#65533;B&#65533;B	$&#65533;&#65533;&#65533;B&#65533;&#65533;&#65533;&#65533;G} @&#65533;5&#65533; &#65533;B`N*&#65533;&#65533;&#65533;&#65533;&#402;&#65533;&#65533;&#65533;&#65533;&#65533;'&#65533;&#65533;^l&#65533;	&#65533;&#65533;[A&#1536;&#65533;&#65533;&#65533;?&#65533;&#65533;&#65533;B&#65533;&#65533;:&#65533;&#65533;Lr&#65533;a9&#65533;&#65533; &#65533;A&#65533;&#65533;yTa>&#65533;B&#65533;YB<O&#65533;&#65533;9G&#65533;P&#65533;4&#65533;&#65533; &#65533;(*a&#65533;P&#65533;W&#65533;&#65533;U&#65533;P^q8&#65533;&#65533;&#65533;&#65533;&#65533;&#65533;dy&#65533;
&#65533;C)&#65533;U&#65533;&#65533;&#65533; l &#65533;Ud&#65533;bAL&#65533;(D&#65533; &#65533;? &#65533;B B&#65533;&#65533;&#65533;&#65533;.r&#65533;3	[&#65533;&#65533;&#65533;&#65533;$&#65533;8&#65533;&#65533;X&#1553;4&#65533;7&#65533;&#65533;A&#65533;&#65533;&#65533;&#65533;&#65533;&#65533;D=&#65533;&#65533;Q!&#65533;&#65533;=&#65533;&#65533;&#65533;m&#65533;&#65533;l=&#65533;o&#65533;_&#65533;&#65533;DM/$QO&#65533;C&#65533;&#65533;&#65533;#&#342;L&#260;"X&#65533;QyG8&#1795;7&#65533;&#65533;p&#65533;'&#65533;&#65533;LF&#65533; &#212;&#65533;[5&#65533;]&#65533;L&#65533;&#65533;&#65533;n&#65533;-&#65533;WF`D&#65533;&#657;I&#65533;&#65533;L&#65533;h&#65533;rl&#65533;4	&#65533;&#65533;&#65533;&#65533;`,p&#65533;A&#65533;`-&#65533;&#65533;t&#65533;#&#65533;D&#65533;@$&#65533;&#65533;&#65533;&#65533;&#65533;C&#65533;m&#65533;6&#65533;&#65533;8CB&#65533; W&#65533;&#65533;Ub&#65533;B0&#65533;0&#65533;uB&#65533;zY&#65533;&#65533;&#65533;%&#65533;H&#65533;B&#65533;&#65533;Y&#65533;&#65533;A&#65533;&#65533;&#65533;%#&#65533;&#65533;[6bB8"#
bAx&#65533;!&#65533;L"J&#65533;&#65533;&#65533;_&#65533;&#65533;,&#65533;8&#65533;a&#65533;;t `&#65533;<h&#65533;&#65533;&#525;&#65533;&#65533;!&#65533;&#65533;?&#1821;A&#65533;`&#1932;&#65533;:(Df&Daz_&#65533;M^&#65533;&#65533;nDbBl&#65533;&#65533;E&#65533;&#65533;C"&#65533;C&#65533;D&#65533;DX:\UA&#65533;&#65533;m&#65533;&#65533;mJUTUUV&&#65533;)&#65533;&#65533;4&#65533;&#65533;%&#65533;pD&#65533;G&#65533;? _r&#65533;&#65533;2DZ&#65533;&&#65533;h&#65533;Y&#65533;*&#216;(&#65533;T&#65533;?&#65533;@wngA&#65533;B|&#65533;&#65533;'&#65533;,&#65533;&#65533;&#65533;	uR&#65533;?&#65533;&#65533;r&#65533;l&#65533;<&#65533;A|&#65533;&#65533;gA`cB\&#65533;,C@&#65533;oh&#65533;w2&#65533;r&#65533;&#65533;<_&#65533;&#65533;t|K&#65533;@&#65533;&#65533;&#65533;:F&#65533;B&#65533;@!&#65533;@!`V0h&#65533;&#65533;&#65533;PL&#65533;GD&#65533;&#65533;?"C< &#65533;?&#65533;	l#1&#65533; D&#65533;&#65533;&#65533;K&#65533;&#1287;&#65533;&#65533;&#65533;=@&#65533;.x&#65533; X&#65533;/&#65533; &#65533;&#65533;/TW,d&#65533;1&#65533;&#65533;`&#65533; &#65533;5A&#65533;Y&#65533;'x&#65533;1&#65533;&#65533;&#65533;M2&#65533;&#65533;,&#65533;&#65533;&#65533;&#65533;+D&#65533;&#65533;,Dc8&#65533;
&#485;&#65533;M&#65533;?(&#65533;&#65533;&#65533;&#65533; (0Mb&#65533;M,&#65533;&#65533;G&#65533;M#&#65533;&#65533;DhB&#65533;&#65533;B&#1052;(&#65533;{YDeFg&#65533;b&#65533;VVBmvBA&#65533;&#1678;8@&#65533;&#65533;@&#65533;2&#65533;_
&&#65533;f`&#65533;&#65533;_j&#65533;&#65533;&#65533;ljA&#65533;&#65533;f&#65533;&#65533;:&#65533;j&#65533;.av&#65533;&#65533;&#65533;&#65533;a&&#65533;&#65533; b&#65533;&#65533;?&#65533;j0&#65533;&#65533;,&#65533;&#65533;&#65533;x&#65533;&#772;" >&#65533;B&#65533; #b9kA&#65533;7@!&#65533;:&#65533;&#65533;&#65533;|&#65533;P&#180;N&#65533;TUk8 &#65533;D&#65533;&#65533;r&#65533;&#65533;&#1697;O	&#65533;&#65533;&#65533;>&#65533;&#65533;I&#65533;&#65533;}&#65533;KMa&#65533;\&#1388;JGo*&#65533; g*&#143;&#65533;M^@&#65533;?8&#65533;&#65533;(G&#65533;$@5&#65533;&#65533;}&#65533;&#65533;P&#65533;&&#65533;&#65533;*x  &#65533;q&#65533;&#65533;A<&#65533;B&#65533;"t6&#65533;Gt&#65533;&#65533;{&#65533;&#65533;n&#65533;*<#3t'\&#65533;B&#65533;&#65533;o&#65533;&#65533;?$ 3&#65533;&#65533;r&#65533;&#65533;\&#65533;iv&#65533;&#65533;&#65533;&#65533;!&#65533;&#65533;&#65533;B&#65533;&#65533;&#65533;&#65533;&#65533;&#65533;h&#65533;u&#65533;q&#65533;K&#65533;6&#65533;D&#65533; QO&#1030;&#65533;D&#65533;FA&#65533;&#65533;qQ &#65533;&#65533;&#65533;&#65533;B&#65533;>&#65533;!&#65533;&#335;H?p-&#336;&#65533;?&#65533;&#65533;&#65533;?$&#65533; `B&#65533;:)&#65533;D&#65533;(&#65533;&#65533;&#34645;j&#65533;,&#65533;E&#65533;&#65533;W'@a&#512;&#65533;&#65533;V@B&#65533;&#65533;B&#65533;hdH }&#65533;&#65533;&#65533;&#65533;/&#65533; B&#65533;&#65533;C-&#65533;&#65533;&#65533;&#65533;&#65533;&#65533;&#741;@2&#65533;V&#65533;*Dp&#65533;&#65533;jn&#65533;G|eE&#65533;&#65533;^&#65533;Y*&#65533;&#65533;f~&#65533;?|C&#42670;&#65533;&#65533;&#65533;&#65533;n %&#65533;n&#65533;Z&#65533;&#65533;'I&#65533;&#65533;l@&#65533;&#41396;&#65533;n&#65533;0&#65533;&#65533;^U*&#65533;?&#65533;M&#1017;&#65533;^NA|&#65533;P*PB&#65533;}*pkjb&#65533;~&#65533;&#65533; &#65533;t&#65533;s&#65533;&#65533;n@*s&#65533;+t&#65533;&#65533;&#65533;J&#508;&#318;&#65533;+&#65533;'&#65533;&#65533;&#65533;o&#65533;&#65533;L&#65533;&#65533;&#65533;B&#65533;&#65533;(&#65533;&#65533;s4lAP&#65533;(D&#65533;&#65533;&#65533;?,@&#65533;%&#65533;   L&#65533;&#65533;?&#65533;My&#65533;&#32730;&#65533;&#65533;&#65533;Se&#65533;C ,&#65533;&#129;eu&#65533;<&#65533;\&#65533;&#65533;J'3l&#65533;&#65533;&#65533;t&#785;&#65533;4(C0&#65533;D@&#65533;&#65533;:H&#65533;;&#65533;&#65533;<&#644;&#65533;&#65533;&#65533;&#65533;[&#65533;&#65533;K?&#65533;R4&#65533;&#65533;dJ&#65533;(&#65533;&#65533;K&#1824;2x-&#65533;-&#65533;&#65533;C&#1154;7 &#65533;V&#65533;	$&#65533;&#65533;&#65533;&#65533;&#1792;	0&#65533;Z&#65533; 0&#65533;&#1316;&#65533;^&#65533;&#53972;&#65533;?P1u&#65533;E&#65533;&#65533;&#65533;1&#588;FK'H&#65533;<\H&#65533;iA&#65533;L&#65533;$f&#1042;'I`&#65533;
&#65533;b&#65533; 0&#65533;&#65533;&#260;&#65533;/)&#65533;&#65533;$&#65533;&#65533;&#65533;&#65533;&#65533;?(&#65533;&#65533;rr&#65533;Z&#65533;&#65533;&#65533;u&#65533;&#65533;q&#65533;C	&#65533;C&#65533;|&#65533;B&#65533;&#65533;&#65533; *&#65533;+&#65533;r&#65533;&#65533;.Z6H&#65533;&#65533;&#65533;2&#65533;5&#65533;&#65533;q&#65533;&#65533;&#65533;&#65533;D&#65533;&#65533;-|C&#65533;&#65533;&#65533;BL&#65533;&#65533;@&#65533;&#65533;.&#65533;G}8H,&#65533;&#65533;&#65533; &#65533;&#37271;DLM]Li/&#65533;l&#65533;&#1884;&#65533;&#12403;&#65533;&#65533;s&#65533;"&#65533;&#606;&#65533;n'&#65533;&#65533;BD&#65533;&#65533;G&#65533;&#65533;?&#65533;@&#65533;b&#65533;0r&#65533;&#65533;.G&#65533;&#65533;c'#I&#65533;%&#65533;&#65533;&#65533;&#65533;LpB&#65533;F2D&#65533;G&#65533;i2&#65533;&#65533;oP&#65533;AH&#65533;rl&#65533;RBnD&#65533;S&#65533;@
&#65533;k&#65533;t0&#65533;7>Ds ,f&#65533;GD&#65533;&#65533;&#65533;npM&#65533;>&#65533;&#65533;&#65533;(!&#65533;	2&#65533;D&#65533;&#65533;&#65533;nN&#65533;h&#65533;5xCPu>&#65533;D&#65533;&#65533;&#65533;h&#65533;u&#65533;&#65533;%`&#65533;&#65533;`|&#65533;un&#65533;&#65533;&#65533;&#65533;ZA&#65533;0&#65533;&#65533;&#65533;&#65533;&#65533;&#65533;&#65533;&#65533;fT&#65533;&#65533;&#65533;+HAa(&#65533;&#65533;H&#65533;?&#65533;&#65533;&#65533;sYR &#65533;&#65533;&#65533;a &#65533;&#1952;,&#65533;&#65533;&&#65533;&#65533;mHp&#65533;)4&#65533;&#65533;r#Sr&#65533;Bh+&#65533;BT@Kv[&#65533;&#65533;A&#65533;&#65533; ,*&#65533;&#65533;&#65533;NY&#65533;-&#65533;&#1357;&#65533;&#1349;&#65533;A'}L&#65533;C=&#65533;~`]A&#65533;&#65533;&#65533;4+&#65533;r&#14338;&#65533;&#65533;&#65533;&#65533;!&#65533;A]&&#65533;&#65533;64G&#916;1Gy&#65533;&#1878;]Da?uAC	,7OI&#65533;&#65533;|&#65533;B&#65533;A&#65533;&#65533;F&#65533;&#65533;&#65533;u&#65533;sv3&#65533;M&#65533;o&#65533;k&#65533;&#65533;<,&#65533;&#65533;z &#65533;&#65533;.&#65533;:$&#65533;6&#65533;&#65533;A&#65533;&#65533;&#65533;v&#65533;sh&#65533;&#65533;]&#65533;&#65533; :)%&#65533;>4B+D~&#65533;&#65533;z&#65533;ws&#65533;@&#65533;&#65533;F&#65533;S&#65533;RN&#65533;	&#65533;&#65533;"%&#65533;H&#65533;DCG&#65533;|8z&#65533;C4&#65533;G e	;&#65533;D/?&#65533;h&#65533;<Bm&#65533;Lm&#65533;&#65533;4&#65533;&#65533;q	R&#65533;8&#65533;&#65533;8&#65533;8&#65533;.&#65533;FuXBp7$&#65533;d&#65533;&#65533;&#65533;4 &P&#65533;x&#65533;'})^L&#65533;l&#65533;A&#65533;&#65533;&#65533;&#65533;!&#65533;AT&#65533;fPF&#788;&#65533;&#65533; &#65533;h&#65533;&#65533;'&#65533;\&#65533;h&#65533;~&#65533;&#65533;&#65533;JSB&#258;&#65533;4b&#65533;9&#65533;&#65533;F&#65533;&#65533;9]&#65533;b&#65533;&#65533;?Ac&#65533;&#65533;&#65533;&#65533;t&#65533;&#65533;&#65533;2B'h&#131;&#65533;X&#65533;&#65533;&#65533;QNhK&#65533;]|&#918;<z-&#65533;G&#65533;&#65533;r&#65533;&#65533; &#65533;@3K&#547;&#65533;T&#65533;&#65533;&#65533;&#65533;~x@3x &#65533;&#65533;&#65533;:l&#65533;{&#65533; +d&#65533;B&#65533;Hn&#65533;&#65533;&#65533;?|&#65533;'&#65533;vA&#65533;a&#65533;&#65533;Zr&#65533;&#65533;?X&#65533;&#1757;+*&#65533;&#65533;g3&#65533;&#65533;&#65533;&#65533;<&#65533;&#65533;3&#65533;&#65533;M&#65533;0&#65533; &#65533;%D&#65533;X&#65533;q&#65533;&#65533;&#65533;>&#65533;|&#65533;nJ&#65533;|&#65533;&#65533;&#65533;&#65533;&#65533;q&#65533;&#65533;B&#65533;&#65533;s0r$&#65533;6&#65533;wA&#65533;7&#65533;+&#65533;&#65533;Y&#65533;&#65533;&#65533;&#65533;G{D9&#53693;:&#65533;&#65533;A &#65533;?|&#65533;&#65533;&#65533;&#65533;&#65533;&#65533;&#58180;H&#65533;Jpvtx&#65533;Ai&#65533;&#65533;o8V&#65533;04 IqK&#65533;&#65533;&#65533;&#65533;&#65533;&#65533; &#65533;&#65533;&#65533;&#65533;W&#65533;~SA EA&#65533; &#65533;&#65533;&#65533;&#65533;&#65533;&#65533;,Y&#65533;"`&#65533;]&#65533;&#65533;yc&#65533;&#65533;&#65533;&#65533;&#65533;c&#65533;&#65533;&#65533;d&#65533;&#65533;Z&#65533;&#65533;H&#65533;m&#65533;8&#65533;C)D&#65533;&#65533;&#65533;Ib&#65533;T&#65533;&#65533;28&#65533;&#1068;5~&#65533;5	&#65533;&#65533;&#65533;'&#65533;&#65533;&#65533;M&#65533;@&#65533;	&#65533;&#65533;B[`#L&#65533;8.I&#65533;_&#65533;&#65533;{&#65533;+&#65533;#&#65533;&#65533;&#65533;&#13151;{&#65533;G8Afo:&#65533;&#65533;H)&#65533;nC&#65533;*&#65533;r&#65533;~&#65533;&#65533;?&#1318;&#65533;&#65533;n&#65533;&#65533;q&#65533;zr&#65533;&#65533;&#65533;&#65533;&#147;&#65533;B&#65533;&#65533;?*&#1794;&#65533;&#65533;0&#65533;&#65533;&#65533;&#34753;&#65533;&#65533;&#65533;"&#65533;c&#65533;&#65533;B&#65533;j&#65533;!r7&#65533;&#65533;&#65533;&#65533;&#65533;ps&#65533;&#65533;M7&#65533;& &#65533;&&#65533;&#65533;t&#65533;&#65533;r&#65533;&#65533;UM&#65533;n>U&#65533;3?o&#65533;bB&#65533;Y:&#65533;kx&#65533;ox',D&#65533;&#65533;7&#65533;&#65533;&#65533;Uc~j&#65533;F&#65533;3&#65533;{[&#65533;Bx&#65533;%&#65533;&#65533;&#65533;&#65533;{&#65533;,&#65533;&#65533;&#65533;&#65533;/G&#65533;&#65533;&#65533;&#65533;D56&#65533;&#65533; J;@&#65533;&#65533;q&#65533;_A&#65533;&,H&#65533;&#65533;&#65533; _&#65533;,&#65533;&#65533;`&#65533;&#65533;&#65533;&#65533;&#65533;!&#65533;|&#65533;l&#65533;8&#65533;&#65533;#&#65533;"&#65533;&#65533;w&#65533;	cI&#65533;&#65533;&#65533;&#65533;?<&#65533;&#65533;$1&#65533;2dvPL&#65533;&#65533;&#53617;&#65533;&#65533;&#65533;&#65533;&#65533;&#65533;2<)&#65533;&#176293;!&#65533;,U&#65533;&#65533;&#65533;O&#65533;&#65533;&#65533;&#65533;&#65533;K&#65533;'vC&#65533;b&#296;&#65533;&#65533;XB&#65533;%&#65533;(&#65533;&#65533;&#65533;~&#65533;&#65533;l&#65533;&#65533;&#65533;&#297;Q&#65533;&#65533;&#65533;&#65533;(&#65533;\9&#65533;"F&#65533;'&#65533;q&#65533;Yk1oA&#65533;&#65533;)&#65533;pn2&#65533;&#65533;&#65533;?&#65533;y&#65533;&#65533;&#65533;&#65533;&#65533;T&#65533;&#65533;2&#65533;d&#65533;&#65533;&#65533;&#65533;&#18390;&#65533;e&#65533;&#65533; &#65533;&#65533;dq&#65533;&#465;'W&#65533;&#65533;ys&#65533;&#65533;YT:X&#65533;x&#65533;&#65533;%&#65533;&#65533;+&#65533;nzB&#43568;&#65533;OB}&#65533;q&#65533;&#65533;f&#2030;&#65533;{&#65533;$&#65533;&#65533;&#65533;Q&#65533;A&#65533;/&#65533;&#65533;_1&#862;KN&#65533;&#65533;&#65533;(&#65533;&#65533;&#65533;&#65533;&#65533;&#65533; &#65533;&#65533;1,&#65533;&#65533;>&#65533;&#65533;GE&#65533;&#65533;&#65533;j!=&#65533;&#65533;(%&#65533;[&#65533; &#65533;&#65533;Ll&#65533;&#65533;)Q&#65533;F&#65533;&#200;&#65533;&#65533;&#65533;(EI&#65533;1!&#65533;D&#65533;#C&#65533;0&#65533;X\&#65533;&#65533;E&#65533;4&#65533;E&#65533;L&#65533;H'&#65533;l&#65533;&#65533;$&#65533;&#65533;&#65533;+&#65533;<&#65533;A&#65533;&#1650;&#708;&#65533;&#65533;&#65533;F&#65533; &#65533;&#65533; &#65533;&#65533; &#65533;9&#65533;&#65533;4&#65533;'f(&#65533;H&#65533;
&#65533;&#65533;,&#65533;&#65533;s$8&#65533;!&#65533;&#65533;4
&#65533;&#65533;&#65533;&#65533;&#65533;M&#65533;,&#65533; &#65533;&#65533;X`&#65533;&#65533;&#65533;&#265;C&#65533;A&#1312;@ -7&#65533;@((&#65533;&#65533;&#1076;&#65533;	z9 "&#65533;&#1946;&#65533;&#65533;&#65533;Y&#65533;&#65533;&#65533;&#65533;(&#65533;X&#65533;n&#65533;&#65533;&#65533;&#65533;&#65533;;D:&#65533;U
&#65533;&#65533;"&#65533;&#65533; \z$'&#65533;br*!&#65533;dx&#65533;&#65533;iP@^&#65533;A&#65533;&#65533;&#65533;&#65533;&#1446;s&#65533;&#65533;%c&#65533; &#14978;&#65533;&#65533;&#1490;&#444;k&#65533;&#65533;&#65533;&#65533;A&#65533;&#65533;wp&#65533;&#65533;^&#65533;&#65533;&#65533;&#65533;&#65533;&#65533;+&#65533;L&#65533;&#65533;*&#559;&#65533;&#65533;&#65533;e&#65533;&#65533;
g&#65533;p&#65533;<&#65533;%&#65533;%&#65533;j&#65533;&#65533;"&#65533;E\&#65533;&#65533;&#65533;&#65533;&#65533;nV^&#1619;t!&#65533;m
&#65533;&#65533;S&#65533;&#65533;O&#65533;0&#65533;J&#65533;&#269;&#65533;&#65533;&#65533;&#463;&#65533;&#65533;&#65533;&#65533;&#999;&#65533;&#65533;Z&#65533;&#1156;5:&#65533;&#65533;&#65533;x4&#65533;;&#65533;&#65533;;&#65533;`&#65533;&#65533;w&#65533;<&#65533;&#65533;&#65533;*&#65533;$&#65533;q[&#65533;O*&#65533;&#65533;*
&#65533;l&#65533;g(<&#65533;&#65533;0&#65533;&#65533;w2&#65533;&#65533;&#65533;&#65533;1&#65533;qt0&#65533;Z&#65533;&#65533; <&#65533;	R&#65533;&#65533;  I&#65533;&#1824;fB'e "&#1888;&&#65533;g&#65533;X7&#65533;,&#65533;#&#65533;&#65533;&#65533;I&#65533;&#65533;&#65533;&#65533;&#65533;&#65533;&#65533;&#65533;&#715;F&#65533;&#65533;&#65533;&#65533; `OB1&#65533;&#65533;&#65533;7&#65533;h&#65533;&#65533;&#65533; q&#65533;&#65533;]&#65533;&#65533; &#65533;&#65533;&#65533;&#65533;X=&#65533;&#1425;&#65533; &#65533;&#65533;&#65533;&#65533;~ X&#65533;&#65533;&#65533;&#44344;&#65533;&#65533;u&#65533;
&#65533;?~8&#65533;1:&#65533;NC&#65533;u&#65533;ON&#65533;l&#65533;&#65533;G&#65533;/@O&#65533;!&#65533;&#65533;&#65533;G&#65533;B&#65533;+&#65533;p""QUb+&#65533;LK]1Y&#65533;Ax&#65533;-&#292;[&#65533;&#65533;/&#65533;%&#65533;&#65533;Z&#1606;&#65533;^ &#65533;&#65533;d&#65533;&#65533;&#65533;V8&#65533;&#65533;&#65533;^d&#65533;&#65533;/LPY`B
&#65533;&#65533;K^&#65533;b&#258;&#65533;&#65533;*&#65533;(H\,"&#65533;(H&#65533;@&#65533;8&#65533;&#1545;0Xb&#65533;&#912;&#65533;~&#65533;&#65533;&#65533;Ed&#65533;YR&#65533;&#65533;p&#65533;)2&#65533;&#65533;TP`&&#65533;&#65533;Ab13&#65533;@&#65533; &#65533;2&#65533;ADXX)8&#65533;s&#65533;#!&#65533;&#65533;J&#65533;nV:IhQ&#65533;bh&#65533;?q]&#65533; J&#65533;!&#65533;u&#65533;+H3^&#65533;:&#65533;4c &#65533;Y&#65533; &#65533;@&#65533;&#65533;)3&#65533;"&#65533;D&#65533;&#65533;?<&#65533;&#65533;5x&#65533;O&#65533;&#65533;A&#65533;QsT&#65533;i&#65533;I&#65533;Y6d&#65533;l&#65533;&#65533;5q&H&#65533;@A&#65533;7&#65533;y:&#65533;X&#65533;&#65533;&#65533;9&#601;&#65533;&&#65533;&#65533;+'&#65533;X;x2G&#65533;C&#65533;&#65533;&#65533;&#65533;$&#65533;PI&#65533;&#65533;&#65533;?&#65533;&#65533;&#960;&#65533;3&#65533;&#65533;&#65533;&#65533;&#65533;&#65533;)&#65533;2&#65533;)L#@&#65533;B&#65533;GF&#65533;3&#65533;zXA&#65533;1(L&#65533; qb&#65533;&#65533;&#65533;h&#65533;&#65533;&#1883;B+&#65533;=d&#65533;&#65533;&#65533;&#65533;&#65533;&#65533;<
#&#65533;S&#65533;A &#1385;D$A&#65533;i!
&#65533;gm&#65533;N&#65533;"&#65533;qRp&#65533;&#65533;&#65533;&#65533;&#65533;&#65533;&#1230;&#65533;&#65533;R&#65533;&#65533;?&#65533;j&#65533;@&#65533;&#65533;		G&#65533;&#337;&#65533; &#65533;oP&#65533;A8qQt&#65533;"&#65533;&#65533;&#65533;&#65533;P&#65533;&#65533;&#65533;g6&#65533;&#65533;r&#65533;-o}&#65533;&#65533;@JA\b&#65533;&#65533;t&#65533;&#65533;&#65533;A%&#65533;&#65533;&#65533;&#65533;x&#65533;&#65533;2&#65533;#Rc-&#65533;H&#65533;?2#&#65533;&#65533;&#65533;&#65533;8&#65533;"^,&#1724;&#65533;"CP&#65533;!!&#65533;&#65533;&#65533;&#65533;`&#65533;D'\&#65533;
)l&#65533;x&#65533;EB;Z&#65533;\&#65533;d&#65533;&#65533;o{&#65533;&#1433;&#65533; f&#37634;&#65533;&#65533;&#452;&#544; &#65533;&#65533;&#65533;d&#65533;&#65533;CDS&#65533;@F&#65533;&#65533;R&#65533;n&#65533;&#65533;&#65533;Y$&#65533;&#65533;N=&#65533;jth&#65533;y&#39942;&#65533;&#65533; k`or^i^&#65533;&#65533;!F$I&#65533;&#65533;&#65533;&#65533;&#65533;]s&#65533;0" dq&#65533;yA&#65533;&#65533;&#65533;&#15927; &#65533;5&#65533;A&#65533;&#65533;&#65533;&#65533;{&#65533;&#65533; &#65533;&#65533;=dq&#65533;?:&#65533;&#65533;6&#65533;&#65533;F)&#65533;&#65533;&#65533; -&#65533;8&#65533;&#65533;
&#65533;}&#408;&#65533;3&#65533;qA&#65533;5&#65533;d[*&#65533; z\&#65533;vIA&#65533;&#65533;&#65533;&#65533; <jiR&#65533;&#65533;&#65533;
&#65533;&#65533;i9&#1438;&#65533;,#$&#65533;$&#65533;Es(&#65533;&#1346;&#65533;&#65533;&#65533;}a0&#65533;&#65533;&#65533;0&#65533;&#65533;A&#1724;&#65533;7$o&#65533;&#65533;&#65533;&#65533;&#65533;:&#65533;Y%
&#65533;&#65533;&#65533;z&#1387;b&#65533;U!&#65533;h@&#65533;&#65533;v&#65533;\&#65533;&#65533;&#65533;HK&#65533;V&#65533;&#65533;2&#65533;&#65533;]&#65533;&#65533;W&#65533;K\&#65533;&
S&#65533;bct&#65533;)3&#1121;E&#65533;&#65533;&#65533;&#65533;x&#65533;&#65533;-"]q,`&#65533;7&#65533;&#65533;Rn&#65533;&#65533;&#65533;-c&#65533;&#65533;&#65533;&#65533;&#65533;A&#65533;&#65533;&#65533;&#65533;&#65533;&#65533;&#65533;F	&#65533;-\
Ba&#65533;&#65533;*X&#65533;Fc&#65533;+&#65533;&#65533;&#65533;%+&#65533;&#65533;h&#65533;&#65533;Z&#544;&#65533;&#65533;lbMod.&#65533;&#65533;k&#65533;8#&#65533;&#65533;&#65533;&#65533;&#65533;K!&#65533;&#65533;[';-&#65533;av&#65533;c&#65533;PCH&#65533;p&#65533;{&#65533;$&#65533;U/&#65533;fb
na&#65533;r0&#65533;Gb&#65533;53K&#65533;A&#65533;&#65533;&#65533;&#65533;&#65533;D#&#65533;&#65533;&#65533;&#65533;&#65533;05>A&#65533;E<n&#65533;&#65533;&#65533;&#65533;&#65533;&#65533;&#65533;&#65533;7&#65533;s&#65533;&#65533;8y&#65533;)N&#65533;s`nJ&#65533;9&#1531;'&#65533;cIVj:&#1239;&#65533;t&#65533;G&#65533;&#65533;&#65533;&#65533;p*&#65533;&#65533;&#65533;EV&#65533; &#65533;&#65533;&#65533;&#65533;]&#65533;`i&#65533;FrS&#65533;_&#65533;hNV&#65533;&#65533;7&#65533;pA!&#65533;&#65533;~w&#65533;&#1597;w&#65533;s&#65533;&#54160;*&#65533;&#65533; &#65533;&#65533;?b&#65533;;&#733;1&#65533;&#159;r&#65533;*&#65533;&#65533;&#65533;?|A&#65533;@&#65533;&#65533;lF&#65533;&#65533;IH~&#65533;&#65533;&#65533;&#65533;&#65533;O^.d!&#65533;&#65533;&#65533;=&#65533;m&#65533;&#65533;v&#65533;,&#65533;.F&#65533;$\`&#65533;R&#65533;&#65533;&#65533;&#65533;6&#65533;&#65533;
&#65533;&#1363;&#65533;&#65533;[(&#65533;80^&#65533;&#65533;J;&#65533;&#65533;&<5&#65533;&#65533;(2O&#65533;&#65533;&#65533;,&#65533;ct&#65533;L&#65533; Ak&#65533;5gK&#65533;F&#65533;;!&#65533;26_&#65533;&#65533;&#65533;&#65533;j&#65533;8H&#65533;]&#65533;&#65533;&#65533;Jf.^)&#65533;p_&#65533;5f&f~&#65533;&#65533;n &#65533;^&#65533;P&#65533;&#1830;&#65533;&#928;&#65533;&#65533;&#65533;`:&#65533;Jep&#65533;6&#65533;M&#65533;&#65533;&#65533;A&#1056;$&#65533; .!&#65533;&#65533;H&#65533;&#65533; &#65533;&#65533; 8J!h&#65533;&#65533;xno&#65533;&#65533;.&#65533;&#65533;&#65533;&#65533;&#65533;&#65533;+&#65533;&#65533;\&#65533;$~&#65533;"&#65533;	s&#65533;&#5594;&#65533;&#65533;&#65533;&#65533;&#65533;&#65533;p9&#65533;&#65533;&#65533;
&#65533;p	Q&#65533;&#65533;!L&#65533;>&#65533;&#65533;+!",&#65533;&#65533;&#65533; &#65533;Pp&#65533;&#65533;&#65533;"&#65533;.&#65533;V&#65533;&#65533;`&#65533;I&#1193; &#65533; &#65533;n&#65533;&#65533;&#65533;&#65533;8&#65533;d&#65533;v&#65533;&#65533;&#65533;&#65533;&#65533;&#65533;&#65533;B&#65533;Gv&#65533; &#65533;x&#65533;&#65533;" !&#65533; !dY&#65533;&#65533;&#65533;&#65533;&#65533;&#65533;&#65533;$&#65533;&#65533;&#65533;&#65533;
&#65533;&o(OE&#65533;8@&#65533;&#65533;&#65533;&#65533;"&#65533;R&#65533;&#65533;&#65533; 	6c@&#65533;`@</!&#554; &#65533;ja&#65533;a&#65533;&#65533;&#65533; B	w&#65533; &#65533;&#65533;8&#65533; 
&#65533;(
&#65533;8t&#65533;.H`&#65533;&#65533;&#65533;&#65533;&#65533;Ai&#65533;1&#65533; &#65533;&#65533;&#65533;Q&#65533;&#65533;B>Kjh&#65533;&#65533;*

b&#65533;&#65533;&#65533;&#65533;&#65533;/&#65533;&#65533;&#65533;&#65533;+)(&#65533; &#65533;&#65533;)4m&#65533;&#261;\,&#65533;&#65533;Z&#65533;b&#65533; x&#65533;&#65533;&#65533;`&#65533;&#65533;&#65533;&#65533;&#65533;&#65533;1&#65533;t&#65533;&#65533;m&#65533;&#65533;O&#65533;8 &#65533;H&#65533;`&#65533;e,j&#65533;&#65533;`/C&#288;
&#65533;&#65533;1&#65533; &#65533;"k*&#65533;(3&#65533;B&#65533;&#65533;(&#65533;&#65533;&#65533;D&#65533;gF&#65533;(@&#65533;L&#65533;(@&#65533;&#65533; &#65533;&#65533;&#65533;f&#65533;FbN&#65533;`9&#65533;)&#65533;2K&#65533;`&#65533;&#65533;&#65533;&#65533;.&#65533;&#65533;&#65533;*&#65533;0&#65533;B+&#65533;&#12136;2!<&#58324;&#65533;&#65533;P&#65533;&#65533;&#65533;&#65533;d5v&#65533;JZm&#65533;&#1952;&#65533;&#65533;&#65533; &#65533;  b&#65533;&#65533;I&#65533;
u`&#65533;/bB&#65533;&#65533;&#65533;`&#65533;.fu&#65533;p$&#65533;`%&#65533;CHlL&#65533;.&#65533;&#65533;4S&#414;K1&#65533;&#65533;&#65533;&#65533;8x&#65533; &#65533;f&#65533;&#65533;&#65533;r&#65533; Na5&#1617;5W&#65533;3I&#65533;&#65533;&#65533;Q!.&#65533;.&#65533; &#65533;&#65533;z&#65533; R&#65533;6"&#65533;&#65533;&#65533;&#65533;&#65533;@9&#65533;	K &#65533;&#65533;&#65533;qp)!&#65533;  K&#65533;&#65533;&#65533;3K&#65533;1!6&#65533;&#1050;-Y
b&#65533;N!&#1546;&#65533;&#65533;&#65533;&#65533;L&#65533;(&#65533;'&#65533;&#65533;
K.\f&#65533;&#65533;&#65533;p@[H&#65533;gL()ZM&#65533;&#65533;?2a&#65533;&#65533; _bA&#65533;!&#65533;&#65533;"&#65533;"#&#65533;@C&#65533;&#65533;&#65533;B&#65533;&#65533;B&#65533;B.&#65533;&#65533;&#65533;&#65533;&#1660;B(3&#65533;&#65533;&#65533;&#65533;&#65533;&#65533;&#65533;&#65533;A3&#65533;&#65533;3:&#65533;c&#65533;B&#1569;Ao`&#65533;`F&#65533;S&#65533;&#65533;aR&#65533;n ?D&#65533; &#65533;T2%!H6&#65533;&#65533;H&#65533;#d&#65533;&#65533;j&#65533;&#65533;vn&#65533;8J&#65533;0&#65533;k3l$&&#65533;&#1131; &#65533;p&#65533;4&#65533;H&#65533;
Wb6 !G&#65533;&#65533;c&#65533;&#65533;&#65533;T&#65533;&#1194;&#65533;&#65533;9&#65533;&#65533;
&#65533;m5&#65533;:`	G&#65533;H&#65533;&#65533;&#65533; B&#65533;{&#65533;&#65533;s&#65533;I&#65533;|j"sSw&#65533;&#65533;(39&#65533;IS&#65533;&#65533;&#65533;CK&#65533;lE&#65533; &#65533; &#65533;&#65533;">&#65533;S@T&#65533;&#65533;"J&#65533; (G L@r(&#65533;8n&#65533;9&#65533; &#65533;qd&#65533;d&#65533;:1:s5W&#65533;&#65533;q&#65533;:&#65533;&#65533; 
&#65533;&#65533;&#65533;X"Y &#65533;&#65533;Y&#65533;&#65533; &#65533;&#65533;&#65533;U9&#65533;&#65533; &#65533;a&#65533;&#65533; d&#65533;q.0&#65533;V&#65533;C;9&#9820;&#65533;&#65533;&#65533; b&#65533;;?&#65533;&#65533;$&#65533;.&#65533;&#65533;&#65533;&#65533;=&#65533;s'T&#65533;'8-&&#65533;?&#65533;&#65533;g$&#65533;)&#65533;&#65533;&#65533;&#65533;p&#65533;*4c&#65533;&#65533;"&#65533;"&#65533;&#65533;&#65533;@&#65533;A&#65533;(&#65533;&#65533;(h&#65533;b@^24CE&#65533;c&#65533;`/*&#65533;:&#438;2&#65533;D&#65533;&#65533;*&#65533;b&#65533;&#65533;|`	 G&#65533;Qd&#65533;Xh&#65533;&#65533;&#65533;f/&#65533;&#65533;&#65533; &#65533;Q89&#65533;G/&#65533;&#65533;T&#906;Td&#65533;U&#65533;&#65533;h&#65533;j&#65533;&#65533;&#65533;H&#65533;"pNun&#65533;&#65533;/&#65533;lBL&#65533;
8a5&#65533;&#65533; &#65533;t$&#65533;&#65533;&#65533;&#65533;8&#65533;'!&#65533;&#65533;&#65533;&#65533;8x&#65533;~&#65533;&#65533;ab&#65533;j8&#65533;nb5&#65533;Pk1'&#65533;&#65533;VPk&#65533;s&#65533;j.0&#65533;&#1225;Gb&#65533;^pq.Q#&#65533;sN0J&#65533;&#65533;a&#65533;&#65533;	&#65533;^&#65533;s&#65533;p&#65533;i\&#65533;h&#65533;&#65533;8&#65533;&#65533;&#65533;j4{u9&#65533;xr`:UKH&#65533;9!&#65533;&#65533;SBT T w&#65533;	&#65533;7x&#65533;!&#65533;AT&#65533;s7!&#65533;&#65533;	&#65533;&#65533;&#65533;&#65533; &#65533;7!&#65533;X&#65533;wY&#65533;uZ&#65533; &#65533;&#65533;Z&#65533;&#65533;\m&#65533;Vo	L |&#65533;&#65533;#&#65533;&#65533;X&#65533;&#65533; $&#65533;&#65533;6&#65533;lI&#65533;&#65533;<&#65533;e
&#65533;(&#65533;e&#65533;&#65533;&#65533;q&#65533;%06&#65533;&#65533;&#65533;&#65533;&#65533;p&#65533;_W&#65533;\Z&#65533;v2&#65533;h,&#65533;&#11362;B&#65533;&#65533;bf~a&#65533;&#65533;&#65533;`M&#65533;,&#65533; &#65533;&#65533;B&#65533;`@>&#388;SX~A,A
&#65533; 
*`*ht&#65533; &#65533;&#65533;&#65533;n&#65533; &#65533;w&#1223;&#65533;Pz &#65533;&#1543;&#65533;&#65533;&#65533;&#65533;&#65533;&#65533;&#65533;&#65533;V"&#65533;4p&#65533;&#65533;cY&#65533;!&#65533;j&#65533;&#65533;&#65533;+&#65533;&#65533;0&#65533;8&#65533;v

&#65533;f&#65533;jk&#65533;I&#65533;&#65533;	&#913;O&#65533;m&#65533;&#65533;&#65533;&#65533;2.s&#438;&#65533;&#65533;	
6&#65533;&#65533;&#65533;&#65533;(&#65533;&#65533;!8&#65533;D !f#&#65533;`$&#65533;&#65533;&#65533;6&#65533;?&#65533;0&#65533;;&#65533;&#65533; &#65533;&#65533;&#65533;&#65533;&#65533;P&#65533;&#65533;$ N&#65533;&#65533;&#65533;&#65533;P&#65533;&#65533;MY&#65533;N&#65533;&#65533;5&#65533;-&#65533;#&#65533;&#65533; &#65533;v&#65533; ~&#65533;"&#65533;&#65533;&#1623;C&#65533;&#65533;8&#65533;&#65533;&#65533;'8,&#65533;&#65533;b&#65533;"&#65533;&#65533; &#65533;,4s&#65533;&#65533;j&#65533;&#65533;&#65533;&#506;&#65533;z&#65533;]&#65533;&#65533;&#65533;8r@f&#65533; &#65533;&#65533;9&#65533;!&#65533;&#65533;&#65533;Y&#65533;!&#65533;&#65533;&#65533;w$&#65533;5&#65533;&#65533;d&#65533;@&#65533;&#65533;&#65533;UG&#65533;U&#65533;&#65533;&#65533;&#65533;rL&#65533;
&#65533;;&#65533;9&#65533;&#65533;WAXb&#65533;~&#65533;X9&#65533;&#65533;&#778;Y&#65533;&#65533;&#65533;N&#65533;&#65533;6z5&#65533;p&#175;VBO&#65533;&#65533;O&#65533;&#65533;&#65533;&#65533;&#65533;&#65533;@&#65533;@&#65533;R&#65533;&#65533;&#65533; &#65533;.&#65533;8&#65533;_aaD&#65533;+&#65533;&#65533;/&#65533;&#65533;&#65533;&#65533;
fF&#65533;D&#65533;&#65533;&#65533;mle&#65533;lEUT&#65533;&#65533;&#65533;(e&#65533; &#65533;&#65533;&#65533;v&#65533; &#65533;l&#458;&#65533;q2&#65533;&#65533;&#65533;:
"&#65533;<&#65533;F"&#65533;&#65533;&#65533;Lh~`)5&#65533;)&#65533;&#65533;(&#139;&#65533;9&#65533;&#65533;&#450;d&#2044;0P&#65533;ds&#65533;tI&#29533;#P&#65533;&#65533;8&#65533;&#65533;&#65533;s&#1440;&#65533; <&#65533;&#65533;al1&#65533;|il&#65533;v	8&#65533;8fG&#65533;&#65533; &#65533;!&#65533;&#65533;&#65533;&#65533;$*&#65533;g&F@h&#65533;L&#65533; &#65533;&#65533;&#65533;&#65533;&#1334;s`[P&#65533;&#65533;&#65533;&#65533;9, z&#65533;M&#65533;&#65533;9.%H!;&#65533;&#65533;&#65533;&#65533;&#65533;&#65533;&#1624;&#65533;&#65533;&#65533;&#65533;&#1656;{G&#65533;y&#65533;K&#65533;Y9@uQW&#65533;!&#65533;&#65533;y&#65533;&#65533;&#65533;&#65533;&#65533;K&#65533;&#65533;&#65533;&#65533;&#65533;&#65533;&#65533;[U&#65533;&#65533;&#65533;&#65533;&#65533;8&#65533;&#65533;&#65533;8&#65533;;&#65533;{$&#65533;Wx&#65533;W9&#65533;ay&#65533;Y&#65533;M!Z&#65533;&#65533;&#65533;&#65533;C&#65533;$&#65533;&#65533;:I&#65533;TUrL`
&#65533;&#65533;:j-X&#65533;#^sm&#1320;&#65533;&#65533;T&#65533;&#65533;&#65533;&#65533; &#65533;&#65533;2&#65533;&#65533;09R&#65533;N&#65533;Y&#65533;*&#65533;&#65533;^&#65533;r#&#247;`i&#65533;1&#65533;.&#65533;&#65533;I&#65533; (SV&#65533;&#65533;&#65533;&#65533;&#65533;g|`E*&#65533; &#65533;@&#65533;&#65533;!{&#65533;G&#65533;&#65533;.Bldv&#65533;&#15109;&#65533;S&#65533;f &#65533;mH&#65533;T&#65533;&#65533;&#65533;&#65533;&#65533;O&I!&#65533;&#65533;	&#65533;&#65533; &#65533;&#65533;&#65533;&#496;&#65533;8<'2i&#65533;&#65533;X&#65533;,&#65533;&#65533;&#65533;&#65533;j1'P9g&#65533;dP&#65533;&#65533;&#65533;<&#566; &#65533;6&#65533;&#65533;&#65533;&#65533;&#65533; &#65533;L&#630;lGBnB&#65533;&#65533;*8&#65533;&#65533;&#65533;"&#65533;@
&#65533;&#65533;4&#65533;&#65533;&#65533;.&#65533;&#65533;6l&#65533;&#65533;	v\&#65533; >#4K&#65533;&#65533;&#65533;&#65533;&#65533;&#65533;&#65533;&#65533;	&#65533;&#65533;&#65533;&#65533;7&#65533; H&#65533;sy&#65533;&#757;gx
&#65533;8X&#65533;8&#65533;&#65533;R&#65533;#&#65533;&#65533;#&#65533;Q&#65533;;&#65533;/U8.&#65533;R&#65533;ajT&#65533; &#65533;]&#65533;&#65533;&#65533;9&#65533;&#65533;&#65533;Z&#38527;"&#65533;[&#65533; &#65533;&#65533;<&#65533;Z&#65533;$[&#65533;]&#65533;&#65533;c:&#65533;&#65533;S&#65533;&#65533;S&#65533;OM&#65533;&#65533;&#65533;K"HIh&#65533;&#65533;&#65533;4&#65533;&#65533;@"&#65533;8|*&#65533;&#65533;
&#65533;&#65533;&#65533; `n&#65533;&#238;8%&#65533;&#65533;N&#65533;&#65533;Ad&#65533; &#65533;&#65533; &#65533;0{*&#65533;&#65533;&#65533;&#65533;5&#65533;&#65533;&#65533;&#65533; @&#65533;
&#65533;Va&#65533; .&#65533;&#65533;r&#65533;&#65533;&#65533;&#65533;&#65533;7&#65533;e&#65533;Bq=&#65533;&m2&#65533;&#65533;Y&#65533; WF&#1056;&#65533;`&#1307;Vp9&#65533;&#65533;&#65533;&#65533;&#65533;~&#65533;P&#65533;=!(&#65533;&#65533;;I&#65533;BM&#65533;/&#65533;l&#65533;~ D&#65533;&#65533;&#65533;&#65533; 5s&#65533;$&#65533;z&#1744;c&#65533;&#65533;C&#65533;&#65533;&#65533;&#65533;&#65533; D&#65533;U&#65533;&#65533;9&#65533;&#65533;>lP&#65533;M&#65533;&#65533;&#65533;A&#65533;H&#65533;&#65533;&#65533;;%&#65533;&#65533;&#65533;
J&#65533;u>&#65533;LW&#65533;&#65533;&#65533;&#65533;&#65533;&#65533;w&#65533;&#1786;&#65533;D8~&#65533;&#65533;5&#65533;&#65533;&#65533; &#65533;y&#65533;&#65533;$w&#65533;	&#65533;&#65533;&#1699;&#65533;&#1725;&#65533;z&#65533;z&#65533;&#65533;&#65533;/"&#65533;a&#65533;O&#65533;&#65533;2&#65533;XU &#65533;A&#65533;/b:&#65533;L X~9&#65533;&#65533;&#65533;&#65533;&#65533;8&#65533;Q&#65533;&#65533;&#65533;
&#65533;&#928;&#65533;&#65533;&#273;&#65533;&#65533;&#65533;v$&#65533;<y
EzeP&#65533;&#65533; X&#65533;F&#65533;&#65533;&#65533;F~&#65533;P&#65533;#&#65533; &#65533;&#65533;Xd&#65533;&#65533;GN&#65533;&#65533;/&#65533;BU&&#65533; V&#65533;2&#65533;&#65533;	&#65533; ~\&#65533;G&#65533;&#65533;&#65533;x&#65533;3&#65533;$&#65533;$&#65533;S)68Hp&#65533;A	~&#65533;&#65533;&#65533;&#65533;&#65533;&#65533;R:&#65533;c&#305;&#65533;&#727;0c&#668;I&#65533;&#65533;&#859;8s&#65533;l&#65533;&#133;&#65533;'j8&#65533;	&#65533;&#65533;&#65533;y&#65533;"&#65533;g&#65533;`&#65533;+,D&#65533;&#717381;&&#65533;NZ&#65533;&#1346;&#65533;Q&#65533;5!&#65533;Dl&#65533;7&#65533;&#65533;$&#65533;&#65533;&#1730;&#880;&#65533;&#65533;l&#502;&#65533;b&#65533;&#65533;&#65533;&#65533;&#65533;&#1240;*5q&#65533;DTnK&#65533;&#65533;&#65533;9&#65533;&#65533;?&#65533;&#65533;O08)M&#65533;&#65533;T&#65533;&#1626;tRA*/&#65533;&#65533;&#65533;&#1651;KL&#65533;&#65533;`&#65533;1&#65533;&#65533;a3&#65533;&#65533;&#65533;`&#65533;&#65533;`&#65533;Hy'&#65533;'a&#65533;&#65533;+&#65533;&#65533;q&#65533;&#65533;E&#65533;&#65533;C&#65533;&#65533;&#65533;&#65533;&#65533;&#607;;&#65533;&#65533;<:&#65533;&#65533;&#1587;&#65533;&#65533;Q&#65533;f&#65533;k#&#65533;&#65533;^&#65533;v&#65533;#&#65533;&#565;&#65533; &#65533;&#65533;&#65533;&#65533;&#65533;~&#65533;D&#65533;&#65533;|&#65533;&#65533;&#65533;KX&#65533;&#65533;&#65533;&#65533;d&#65533;
&#1012;P&#65533;&#65533;&#65533;&#65533;&#65533;&#65533;Ad&#65533;f&#65533;&#65533;&#65533;?f`&#65533;a&#65533;&`&#65533;&#65533;&#65533;&#65533;&#65533;|&#65533;X&#65533;pq&#65533;%&#65533;&#65533;?&#65533;&#65533;&#65533;?&#65533;&#65533;&#65533;E&#65533;&#65533;&#65533;()&#65533;&#65533;&#65533;&#65533;&#65533;EF1=C5%`&#65533;?&#65533;&#65533;&#65533;&#65533;[t&#65533;H-&#65533;o&#65533;&#65533;&#65533;O/}&#65533;R&#65533;&#65533;0&#65533;Ng&#65533;bP&#65533;Hs&&#65533;&#65533;&#65533;&#65533;F&#65533;&#65533;T&#65533;A)&#65533;Y &#65533;GA&#65533;&#65533;R&#65533;&#65533;[&&#65533;&#34956;6Z&#1247;&#65533;&#65533;&#65533;&#65533;X &#65533;[MX&#65533;A&#65533;&#65533;&#65533;&#65533;\y&#65533;YfPUVZA&#65533;&#65533;&#65533;&#1702;5a&#65533;A5&#1092;+&#65533;VAk&#65533;WAK&#65533;e&#65533;WMy&k &#65533;&#65533;&#65533;@U&#65533;&#65533;&#65533;G&#65533;&#65533;&#65533;&#65533;k&#65533;?&#65533;&#65533;jK&#65533;&#65533;6&#65533; &#1294;&#65533;X&#65533;&#65533;M"&#65533;&#65533;Bv)A&#65533; `&#65533;h&#65533;KSd&#65533;&#65533;& &#65533;&#65533;;&#65533;h&#65533;0&#65533;&#65533;=&#65533;[1&#65533;&#65533;&#65533; P&#65533;>&#65533;&#65533;\t&#65533;&#65533;&#65533;@A&#65533;&#304;&#65533;&#65533;Q&#65533;&#65533;&#65533;&#65533;M|&#65533;&#65533;&#65533;&#65533;}u&#1501;Ae&#65533;<a&#65533;&#65533;2A&#65533;&#65533;&#65533;&#65533;c&#65533;&#65533;?&#1000;p&#65533;&#65533;&#65533;,&#65533;X&#65533;&#65533;s&#65533;&#65533;sL&#65533;Q&#65533;&#65533;&#65533;@&#65533;*&#65533;wA|&#65533;&#65533;M.ZPI9&#65533;#M[&#65533;&#65533;fNw&#65533;&#65533;&#65533;QLbFy&#65533;&#65533;&#65533;&#65533;&#65533;M)4@I#&#65533;}&#65533;&#65533;&#65533;(S&#65533;-AjPAP&#65533;&#65533;P&#65533;&#65533;Cn&#65533;&#65533;&#65533;FPR&#65533;]&#65533;S&#346;&#65533;&#65533;]&#65533;&#65533;^x&#65533;W&#65533;&#65533;&#65533;&#65533;<&#65533;&#65533;&#65533;?D&#65533;AADAA&#65533;&#65533;&#65533;&#65533;15&#65533;Ofc&#65533;S&#65533;&#65533;&#65533;&#65533;
S,1&#65533;
+ R..&#65533;A&#65533;D+:&#65533;&#65533;&#65533;v&#65533;g&#65533;&#65533;&#65533;Qj-&#65533;&#65533;&&#65533;&#65533;F&#65533;A&#65533;&#65533;+&#65533;&#65533;&#65533;?&#65533;{kT&#65533;_.m&#721;&#65533;.wP&#65533;/&#65533;&#65533;&#65533;&#65533;&#65533;&#65533;\}&#65533;#&#65533;K&&#65533;X@&&#65533;&#65533;&#295;&#65533;&#65533;&#65533;&#65533; 8&#65533;2&#65533;&#65533;&#65533;&#65533; &#65533;&#65533;2	&#65533;  zF&#65533;&#65533;&#65533;&#65533;&#65533;Gf&#65533;ab4!
iI&#65533;&#65533;&#65533;&#65533;0P&#65533;D'&#65533;&#65533;&#65533;F&#65533;&#65533;&#65533;!/&#65533;&#65533;?&#65533;d'&#65533;&#65533;nh_&#65533;&#65533;&#65533;&#65533;&#65533;&#65533;&#65533;@&#65533;D&#65533;v&#65533;&#65533;6&#65533;&#65533;-K&#65533;xG&#65533;D&#65533;B&#65533;d y&#65533;&#65533;&#65533; <&#65533;#[&#65533;&#65533;&#65533;&#65533;&#65533;&#65533;&#65533;&#65533;()&#1282;F&#65533;&#65533;6&#65533;&#65533; &#65533;q&#65533;+&#65533; &#65533;,'&#65533;&#65533;A A>&#65533;&#65533;c3&#65533;&#65533;&#65533;&#65533;&#65533;&#65533;&#65533;s&#65533;Q&#65533;&#65533;8E&#65533;jD{c9&#65533;&#65533;jB&#65533;,&#65533;t&#65533;&#65533;?&#1440;&#65533;O&#65533;&#65533;&#65533;X&#65533;&	&#65533;&#65533;IH&#65533;	+(&#65533;&#65533; E&#65533;d
M&#65533;&#65533;g&#65533;!*&#65533;Q	&#65533;&#65533;&#65533;?&#65533;&#65533;+X&#65533;&#65533;:&#65533;&#65533;=&#65533;d&#65533;&#65533;x&#593;&#65533;$t&#65533;&G&#65533;w&#65533;&#65533;!&#65533;+&#65533;FXtSa&#65533;A@r&#65533;&#65533;&#65533;&#65533;E&#65533;b&#65533;:%v&#907;&#65533;&#65533;o|&#65533;)&#65533;@	&#65533;&#65533;&#65533;&#65533;(@&#65533;&#65533;?5&#65533;A !&#65533;g&#65533;&#65533;9&#65533;&#65533;&#225;&#65533;&#65533;PDKH&#65533;&#65533;Hi&#65533;h&#65533;?&#65533;a&#65533;&#65533;&#65533;J&#65533;&#65533;L&#65533;&#65533;j&#65533;D&#65533;@&#65533;A&#65533;&#65533;$p&#65533; \&#65533;&#65533;H&#65533;5"J/&55e&#65533;S3&#65533;9&#65533;RK&#65533;q&#65533;&#65533; &#65533;?&#65533;iA&#65533;4%&#65533;lA&#65533;-)&#65533;N&#65533;&#65533;&#65533;L.!FA&#65533;d&#65533;&#65533;RJ&#65533;W&#65533;Z&#65533;&#65533;&#65533;L&#65533;Z&#65533;&#65533;1N&&#65533;&#65533;&#65533;e<.b&#65533;&#65533;2&#65533;D&#65533;+&#65533;d&#65533;&#65533;;&#65533;&#65533;  @XT` &&#65533;&#65533;&#65533;&#65533;&#65533; &#65533;p&#65533;_5'.&#65533;&#65533;.&#65533;&#65533; <`&#65533;ZP&#65533; P&#65533;&#65533;&#65533;^&#65533;&#65533;&#65533;&#65533;&#65533;&#65533;G3.y&#65533;YQ&#65533;5-q&#65533;?4&#65533;&#65533;$K'&#65533;9&#65533;?&#65533;&#65533;H&#65533;&6&#65533;&#65533;A&#65533;i&#65533;&#65533;&#65533;&#65533;&#65533;&#65533;Z$&#65533;&W&#65533;&#65533;8&#65533;A A&#65533;&#65533;&#65533;&#65533; .&#65533;&#158;&#65533;&#65533;&#65533;o:&#65533;&#65533;&#65533;&#65533;&#65533;&#65533;Q.s&#65533;=&#1499;&#65533;&#65533;&#65533;&#65533;!&#65533;&#65533;{&#987;&#65533;&#65533;&#65533;5&#65533;Ak&#65533;3&#65533;4h"&#65533;&#65533;&#65533;v!V(&#65533;&#65533;h&#65533;&#65533;:&#1154;|&#65533;&#65533;5&#65533;&#65533;&#65533;&#65533;&#65533;&#65533;(&#65533;Z&#65533;j1&#65533;-&#65533;L.&#65533;
*]&#65533;&#65533;X&#65533;b&#65533;"&#65533;&#65533;b&#65533; [@c&#65533;&#65533;]$R&#65533;.A&#65533;&#65533;&#65533;'$&#65533;p&#65533;&#65533;t&#65533;&#65533;\&#65533;9&#65533;3&#65533;&#65533;&#65533;&#65533; D&#65533;&#405;&#65533;,%&#65533;h&#65533;C&#65533;&#65533;R&#65533;t&#65533;&#65533;z&#65533;&#65533;&#65533;&#65533;+&#65533;&#65533;&#65533; &#65533;2&#65533;&#65533;&#65533;&#65533;j&#378;crj&#65533;&#65533;&#65533;fREHF&#65533;&#65533;&#65533;&#65533;&#65533;
U&#10925;I&#65533;S&#65533;@,&#65533;&#65533;Q&#65533;&#65533; E.q&#65533;&#65533;A`C&#65533;T&#65533;uiF&#65533;8&#65533;J.&#65533;&#65533;&#65533;&#65533;&#65533;?$&#65533;&#65533;&#65533; M&#65533;L_&#65533;&#65533;&#1120;B&#65533;&#65533;a$&#65533;@`&#65533;&#65533;&#65533;&#65533;&#65533;3&#65533;&#65533;L&#65533;&&#65533;&#998;&#65533;&#65533;&#65533;M&#65533;&#584;+&#65533;9&#65533;&#65533;&#65533;&#65533;&#326;	oK=&#65533;&#65533;&#65533;7&#65533;&#65533;&#65533;&#65533;&#65533;o>&#65533;<&#65533;t&#65533;mnWG9&#65533;&#65533;&#65533;a&#65533;&#65533;}&#65533;d&#65533;{ &#65533;&#65533;&#65533;&#65533;&#65533;&#65533;(&#65533;4&#65533;A$ &#65533;&#65533;&#65533;&#65533;&#65533;=34&#65533;p":l&#65533;&#65533;&#65533;(G&#65533;&#1105;r&#65533;i&#65533;&&#65533;&#65533;&#65533;Nt&#65533;&#65533;&#293;0m&#65533;`&#1152;&#65533;&#65533;mE<[K&#65533;H&#65533;	&#65533; m&#65533;&#65533;&#65533;Mf&#65533;&#65533;&#65533;&#65533;Ol&#597;a&#65533;H&#65533;G&#65533;&#65533;&#65533;w&#65533;&#65533;&#65533;|&#65533;;&#65533;&#65533;u&#65533;&#65533;&#65533;&#65533;&#65533;3&#65533;&#65533;+-&#65533;=d)N&#65533;&#65533;!M&#65533;&#65533;92&#915;(&#65533;&#65533;9&#1153;&#65533;GV&#65533;&#65533;&#65533;e8gZ&#65533;&#65533;&#65533;+&#65533;gw&#65533;Y&#65533;&#65533; r&#65533;&#65533;&#65533;dI&#65533;&#65533;e&#65533;&#65533;&#65533;Z&#65533;T&#65533;H!&#65533;Mx&#65533;X>&#65533;&#65533;1&#493;&#65533;pu=	QyA&#65533;q&#1965;[&#65533;dFS{q&H&#65533;"*<&#65533;L&#65533;%X21&#65533;W&#65533;.&#65533;&#65533;`a&#65533;&#65533;i&#65533;a&#65533;!&#65533;cO&#65533;&#65533;7&#65533;&#65533;1i&#65533;z9B8 &#65533;[&#65533;&#65533;&#65533;	&#65533;q&#65533;&#65533;@&#65533;&#65533;&#65533;&#65533;}& &#65533;M&#65533;&#65533;.H&#65533;_&#65533;!&#65533;WHD-I8&#65533;A&#65533;&#145;~t&#65533;&#1423;!,NC&#65533;d&#65533;&#65533;&#65533;P&#65533;d&#65533; &#65533;&#65533;&#65533;&#65533;MZ&#65533;&#65533;&#1343; &#65533;&#65533;9GX&#65533;&&#65533;&#65533;&#65533;0&#65533;d.&#65533;\&#65533;X^&#65533;' &#65533;%&#65533;	&#65533;U]BV3Q`Pa&#65533;&#279;&#65533;&#65533;&#65533;/`PvtfYq &#65533;F9x&#65533;y&#65533;&#65533;L&#65533;&#65533;x&#65533;&#65533;x$&#65533;&#65533;Q+&#65533;!M&#65533;&#65533;)  y&#65533;Dr&#65533;&#65533;&#65533;+0Wq&#65533;v3&#65533;+&#65533;iU&#65533; <&#65533;&#65533;DwLaV&#65533;&#65533;p]&#65533;&#65533;X&#65533;XC8&#65533;&#65533;&#65533;4&#65533;d>&#65533;&#1282;&#65533;C9&#65533;7l&#65533;&#65533;&#65533;.&#65533;&#65533;)&#65533;&#453;&#65533;T&#65533;Q&#65533;&#65533;
&#65533;&#65533;7&#65533;@m&#65533;sN&#65533;-a{&#65533;&#65533;&#65533;]s{&#65533;&#65533;&#65533;&#65533;{#_&#65533;'_&#65533;8_&#65533;'&#65533;&#65533;&#65533;O&#65533;&#65533;o
e 0`5a &#65533;0 &#65533;`&#65533;`4&#65533;&#65533;bGHcpSQ!&#65533;}E5&#65533;(R&#1226;V)2r&#65533;C>&#65533;'ZB$Dr
PEpE@&#65533;d5&#65533;?e&#1888;_$EQF7v8&#65533;d&#65533;/&#65533;&#65533;&#65533;l&#65533;P <v&#65533;&#65533; 9&#65533;&#65533;&#65533;&#65533;[&#65533;
&#65533;`l&#65533;F&#65533;Pl&#736;y&#65533;	&#65533;&#65533;&#65533;	&#65533;	&#65533; &#65533; &#65533;&#65533;  9.!
3 S&#912;s&#65533;8&#65533;&#65533;'&#65533;8&#1397;h&#65533;y&#65533;&#1286;&#65533;&#65533;&#65533;&#65533;9&#65533;D~X&#65533;&#65533;f^q&#65533;sLgH&#65533;9&#65533;&#65533;X&#65533;.&#65533;&#65533;c
&#65533; n&#65533;GIz .&#65533;&#65533;6 &#65533;QJP&#65533;&#65533;&#65533;R&#65533;&#65533;&#65533;0aS&#65533;v&#65533;&#65533;q<4&#65533;Z&#65533;e&#65533;&#65533;&#65533;&#65533;)&#65533;G&#65533;aH&#65533;xR&#65533;k&#65533;&#65533;[&#65533;8&#65533;&#65533;)&#65533;&O&#65533;: &#65533;w&#65533;&#65533;r&#65533;&#65533;x&#65533;m&#65533;1&#65533; &#65533;N&#65533;N&#65533;&#65533;|1A&#65533;q&#65533;V3&#65533;-&#65533;&#65533;D3"!2}&#65533;'&#65533;.a&#65533;&#65533;&#65533;b&#65533;G&#65533;J&#65533;!b&#65533;I`R &#65533;`&#65533;&#65533;4&#65533;p&#65533;"q)&#65533;~1g bG$QDrI(.&#65533;&#65533;
&#65533;lK&#65533;7~B&#65533;&#65533;'&#65533;&#65533;U	&#65533;&#65533;3&#65533;'&#65533;x@Z4q&#65533;&#65533; &#65533;XW&#65533; &#65533;/&#65533;q&#65533;>&#65533;&#65533;&#65533;`&#65533;&#65533; &#65533;&#65533;'.&#65533;wy&#65533;&#65533;#n;&#65533;1&#65533;&#65533;t&#65533;GX&#65533;v&#65533;Nq&#65533;&#65533;d*&#65533;&#65533;)&#65533;b>&#65533;S&#65533;&#65533;&#65533;&#65533;=&#65533;&#65533;&#65533;6&#65533;&#65533;&#65533;@&#65533;1J2K@iK&#65533;.q&#65533;cR&#65533;&#65533;&#65533;ZRH&#65533;E
&#65533;&#65533;&#65533;.q019&#65533;A=&#65533; &#65533;&#65533;B&#65533;&#65533;&#65533;9&#65533;&#65533;&#65533;&#65533;&#65533;&#65533;>&#65533;UL&&#65533;[&#65533;&#65533;d&#65533;
&#65533;d(&#65533;T]&#65533;e&#1717;z&#65533;&#65533;N&#65533;&#65533;?&#65533;&#65533;]&#65533;$N&#65533;H&#65533;q&#65533;&#65533;A$2&#65533;t&#65533;&#65533;&#65533;j%3&#65533;&#65533;"&#65533;o
&#65533;o&#65533;B&#65533;P&#65533;i&#65533;i&#65533;&#65533;&#65533;b&#65533;&#65533;g&#65533;Hp&#65533;&#65533;4&#65533;&#65533;Q&#65533;&#65533;Qj&#65533;&#65533;~&#65533;ia*&#65533;R&#65533;&#65533;&#65533;92&#65533;&#65533;&#65533;&#65533;@w
a<&#65533;~&#65533;&#65533;K&#65533;d&#65533;t&#65533;cJBc&#65533;&#65533;&#65533;&#65533;&#65533;$&#65533;MP
0&#65533;4&#65533;'&#65533;&#65533;$<&d:&#65533;&#65533;&#65533;7&#65533;&#65533;
&#65533;&#65533;$d&#1179;&#65533;&#65533;&#65533;&#65533;m&#65533;7&#65533;&#65533;'	&#65533;8&#65533;)A &#65533;E~&#65533;7&#65533;j=U&#65533;Q5/&#65533;*HZJz&#65533;&#65533;s&#65533;&#65533;&#65533;  &#65533;q>&#65533;h&#65533;%h&#18654;.&#65533;&#65533;R)&#65533;mV&#65533;&#65533;s&#65533;vvx6QA&#65533;V&#65533;&Yk&#65533;&#65533;B&#65533;U&#368;&#65533;&#65533;P&#65533;7&#65533;&#65533;v&#65533;&#65533;&#65533;&#65533;&#65533;&#65533;,&#65533;p+&#65533;j&#65533;&#65533;&#65533;AQ:l&#65533;\&#65533;&#65533; ppxO&#65533;,~&#65533;K&#65533;"/&#65533;&#65533;&#65533;&#65533;G&#65533;:&#182; #&#65533;G&#65533;}+M&#65533;Q &#65533;X(&#65533;&#65533;j&#65533;&#65533; m&#65533;M&#65533;v&#65533;C^i)Nl&#65533;.&#65533;z&#65533;&#65533;&#65533;w&#65533;;;BR*4B&#65533;!!e|E;&#65533;&#65533;H&#65533;&#1033;&#65533;&#65533;&#65533;R&#65533;Bp/&#65533;4Xk!&#65533;I&#65533;&a.$ae8&#65533;&#65533;.!a&#65533;5 
&#65533; &#65533;&#65533;Cp&#65533;@r#!b&#65533;&R&#65533;D[p&#65533;8l&#65533;F9&#65533;&#65533;yz&#65533;6E@Ev&#65533;3 &#65533;\@&#65533;@E%g2&#65533;"l&#65533;p[.&#65533;&#65533;&#65533;76s&#65533;&#65533;&#65533;&#65533;7r&#65533; &#65533;&#65533;e`&#65533;&#65533;&#65533;[>&#65533;]&#65533;&#65533; @)T&#65533;>	.dW&#65533;&#65533;[YW&#65533;&#65533;)R&#65533;&#65533;&#65533;t&#65533;&#65533;&#65533;&#65533;&#65533;&#65533;&#65533;n1q:v&#65533;Q&#65533;&#65533;&#1872;c&#65533;J&#65533;&#65533;	kg&#65533;y&#65533;K&#65533;p&#65533;j&#65533;p&#65533;[&#65533;&#65533;&#65533;&#65533;&#65533;&#65533;
&#65533;&#65533; &#65533;}&#65533;&#65533;&#65533;&#65533;&#65533;&#65533;&#65533;&#65533;&#65533;w&#2025;*{D&#65533;&#65533;9&#65533;i&#65533;&#65533;&#65533;g&#65533;&#65533;&#65533;&#65533;&#65533;L:&#65533;eL\&#65533;.&#65533;q q6&#65533;!gfa9&#65533;&#1589;z&#65533;F&#353;&#65533;&#65533;&#65533;&#65533;D:+&#65533;&#65533;(&#65533;xC&#65533;n&#65533;[&#65533;I3&#65533;u&#65533;3I&#1780;.q&#65533;.&#65533;&#65533;&#65533;x&#65533;\*&#65533;W A&#65533;!b &#65533;0_z&#65533;&  c*&#65533;&#65533;XQ!R&#65533;B~&#65533;ra9A&#65533;&#65533;!&#65533;mD&#65533;s&#65533; f|W&#65533;&#65533;/Ar:A'&#65533;~&#65533;t&#65533;i<&#65533;Q'k|&#65533;&#65533;&#65533;&#1718;1&#65533; v<&#65533;&#65533;g&#65533;&#65533;3&#65533;&#65533;;&#65533;z&#65533;g&#65533;;0/&#65533;[&#65533;4&#65533;&#65533;&#65533;&#65533;&#65533;v/R'W&#65533;&#65533;&#65533;&#65533;&#65533;tAv&#65533;:h&#65533;&#65533;f&#65533;z0
&#65533;&#65533;&#65533;K&#65533;&#65533;&&#65533;&#65533;
&#65533;i&#65533;vf&#65533;@&#65533;&#65533;&#65533;8(
Jpr7T&#65533;&#65533;&#1173;SJ&#65533;5`&#65533;a&#65533;&#65533;&#65533;{&#65533;&#65533;kj&#65533;&#181;x01u&#65533;&#65533;&#65533;r&#65533;qH&#65533;&#65533;lj&#65533;G-!/&#65533;&#65533;+&#65533;&#65533;&#65533;&#65533;&#65533;?&#65533;ms&#65533;&#65533;s&#65533;x&#65533;&#65533;&#65533;&#65533;r9siI&#65533;&#65533;6a_Fk3&#65533; N&#65533;6&#65533;&#226;&#65533;&#65533;8 &#65533;X&#65533;&#65533;PI&#65533;&#65533;s&#65533;!R!&#65533;&#65533;&#65533;`&#65533;]R&R&#65533;&#65533;O3R#&#65533;1s*&#65533;&#65533;&#65533;dl''&#65533;	1=&#65533;4&#65533;&#65533;,]'6&#65533;&#65533;&#65533;&#65533;&#65533;&#65533;	&#65533;-M&#65533;52#l<'sr&#65533;&#65533;1&#65533;a&#65533;&#65533;&#65533;&#65533;&#65533;t&#65533;U&#65533;gU&#65533;J&#65533;qgPU&#65533;&#65533;&#65533;&#65533;R&#65533;&#65533;pd&#65533;H`&#65533;&#65533;b&#65533;bP+&#65533;&#65533; &#65533;tM&#65533;&#65533;>!n~&#65533;&#65533;+F&#65533;g&#65533;=&#65533;K&#65533;&#65533;kE&#65533;&#65533;&#65533;gE7W&#65533;Q&#65533;+O&#65533;>9
S@&#65533;y Iv0N&#65533;w~&#65533;&#65533;&#65533;&#65533;&#65533;B&#65533;@&#65533;&#65533;
&#65533;<&#65533;\4&#65533;&#65533;&#65533;&#65533;q&#65533;-6&#65533;J&#65533;&#65533;&#65533;&#65533;&#65533;&#65533;2+&#65533;&#65533;&#65533;f&#65533;>(h&#65533;&#65533;&#65533;&#65533;&#65533;9&#65533;&#65533;L&#65533;&#65533;&#65533;&#65533;&#65533;:&#65533;.&#65533;&#65533;&#65533;L&#65533;S &#65533;%S&#65533;&#65533;&#65533;\N&#65533;&#291;ky&#65533;4Z&#65533;5qO9a&#65533;&#65533;&#65533;&#65533;&#65533; "BI[&#65533;&#65533;vYZ&#65533;e&#677;V;T,&#65533;&#65533;&#65533;&#65533;&#65533;f&#65533;m*aWl\&#65533;F
P\0&#65533;q&#65533;1&#65533;&#65533;-q&#65533;&#65533;&#65533;&#65533;/&#65533;&#65533;]&#65533;Y}_=&#65533;q`&#65533; ~&#65533;*N&#65533;b}&#65533;%&#65533;&&#65533;&#65533;&#65533; &#65533;[&#65533;&#65533;&#65533;&#65533;&#65533;K9^&#65533;e=&#65533;-Q&#65533;&#65533;&#65533;&#65533;8X&#65533;&#65533; &#65533;A P&#65533;&#65533;&#65533; &#65533;&#65533; &#65533;5&#65533;Z&#65533; Z&#65533;![Z&#65533;Zp&#65533;&#65533;&#65533;P&#65533;2! &#65533;  &#65533;P!&#65533;&#65533;j^&#65533;&#65533;]+&#65533;0=&#65533;&#65533;&#65533;&#1269;&#65533;(&#1699;&#65533;x!&#65533;7&#65533;=TQ&#65533;&#1246;&#411;k&#65533;<\&#65533;&#65533;;j&#65533;-q:
&#65533;	k&#65533;&#65533;3&#65533;-!+&#65533;^V&#65533;v&#65533;&#65533;&#65533;&#65533;p+ &#65533;@&#65533;&#65533;&#65533;(Y]&#65533;&#65533;:2A&#65533;&#65533;&#65533;t&#65533;!&#65533;&#65533;qu &#65533;&#65533;y&#65533;#&#65533;&#65533;&#65533;H&#65533;"&#65533;&#65533;5&#65533;i&#65533;L&#65533;>\Y&#65533;A&&#65533;&#65533;j0&#65533;&#65533;&#65533;N&#65533;t&#65533;&#65533;&#65533;&#65533;&#65533;&#65533;&#65533;&#65533;&#529;&#65533;k=[&#65533; 3C&#65533;D&#65533;391&#65533;Z:&#65533;^&#65533;&#65533;^&#65533;&#65533;4! a
Q&#65533;&#65533;&#65533;d&#65533;&#65533;1&#65533;&#65533;&#65533;&#65533;&#906;^&#65533;4q&#65533;KNH&#65533; &#65533;NGG~CP+]Q&#65533;&#65533;&#65533;&#65533;?
&#65533;` &#65533;Q0_J&#65533;&#65533;&#65533;&#65533;&#65533;&#65533;&#65533;&#65533;&#65533;&#65533;&#65533;&#65533;&#65533;&#65533;(&#65533;&#65533;(&#65533;&#65533;Q&#65533;&#65533;Q&#65533;&#65533;&#65533;P&#65533;&#65533; &#65533; &#65533;`&#65533; &#65533;&#65533;R$" &#65533;&#65533;&#65533;&#65533;	&#65533;&#65533;&#65533;	c  C&#65533;}1&#65533;&#65533;Wi^&#65533;a&#65533;2! &#65533;&#65533;&#65533;&#65533;&#65533;&#65533;J	S&#149;&#65533;r&#65533;di&#65533;&#65533;&#65533;g&#65533;&#65533;T!v[&#65533;x&#65533;BH &#65533;g&#65533;M&#938;&#65533;&#65533;Giz&#65533; qf72&#65533;1!]&#336;ZN&#65533;aoI&#65533;Q+&#65533;!&#1843;&#65533;a&#65533;&#65533;C&#65533;h/&#65533;Z&#65533;q&#65533;Pup&#65533;&#65533;&#3135;&#65533;	Z&#65533;Ks5Z&#65533;&#65533;jT&#65533;9&#65533;>u&#65533;&#65533;a&#65533;)&#65533;&#65533;&#65533;Q&#65533;tnf&#65533;&#65533;&#48174;&#65533;&#65533;&#852;jh'Q&#65533;&#65533;&#65533;z&#65533;d7&#65533;m&#65533;&#65533;Mk9N&#65533;&#1251;&#65533;&#65533;nV&#65533;(D&#65533;&#65533;5A&#65533;&#951;&#65533;SJ&#65533;J+}8&#65533;&#65533;P&#713;&#65533;&#1033;&#65533;K&#65533;&#65533;i4&#65533;&#65533;&#65533;"&#65533;7&#65533;K&#65533;U,RW&#65533;Cc&#65533;21&#65533; &#65533;C@ &#65533;3&#65533;2&#65533; np&#65533;&#65533;&#65533;&#65533;s&#65533;&#65533;&#65533;	}h)&#65533;&#65533;&#65533;-		6<&#65533;/&#65533;D&#65533;1n&#65533;p&#65533;&#65533;c&#65533;&#65533;&#65533;&#65533;$GG'&#65533;P)Q&#65533;&#65533;D&#65533;p&#65533;aP&#65533;&#65533;2&#65533;&#65533;&#65533;7&#65533;&#65533;O&#65533;A&#65533;%Z&#65533;&#65533;Q&#65533;']$&#65533;&#65533;&#65533;&#65533;&#65533;.&#65533;&#65533;&#65533;&#65533;giS&#65533;aJI$&#65533;&#65533;&#65533;,&#65533;<&#65533;I&#65533;	&#65533;&#65533;yI&#65533;O&#65533;A/-XX&#65533;6&#868;j&#710;5&#65533;o&#65533;&#65533;&#65533;Ms`E&#1764;&gl4%&#65533;&#1407;0O&#65533;&#65533;j&#1039;A&#65533;&#65533;&#65533;&#65533;&#65533;x&#65533;&#65533;(%	1xDT&#65533;&#65533;@_9&#65533;&#65533;
F*&#65533;N&#65533;w&#1517;&#65533;&#65533;&#65533;&#65533;&#65533;Pl&#65533;I^, &#65533;&#65533;&#65533;&#65533;&#2047;_&#65533;&#65533;P&#65533; O2&#65533;&#65533;&#65533;&#65533;&#65533;N&#65533;&#65533;&#65533;VSX&#65533;,&#65533;&#65533;h|&#65533;&#65533;&#65533;#0&#65533;&#65533;|&#65533;&#65533;&#20299;7~&#65533;&#65533;&#65533;&#65533;&#65533;&#65533;&#65533; &#65533;#&#65533;X2&#65533;g&#65533;i!!,JP"&#65533;&#65533;&#65533;&#65533;&#65533;(4&#65533;BtN&#65533;&#65533;t&#65533;&#65533;&#524;&#65533;H&#65533;3L1&#336;2&#65533;&#65533;&#65533;0&#65533;>^4&#65533;&#65533;9&#1192;&#65533;7&#65533;a#&#65533;~4$&#65533;zD&#65533;&#65533;6 &#65533;?Y&#65533;&#65533;G&#65533;P&#65533;&#65533;&#65533;j&#1056;V"
&#65533;&#65533;6b&#65533;&#65533;/&#65533;PALFI&#65533;&#65533;&#65533;I'&#65533;xJ&#65533;&#65533;M8&#65533;S%&#65533;&#65533;Y&#65533;r\&#65533;&#65533;J&#65533;&#65533;*!&#65533;\&#65533;&#65533; &#65533;&#65533;g&#65533;&#410;&#65533;&#65533;dSk&#65533;&#65533;V&#65533;&#65533;&#65533;Yn-&#65533;&#65533;2&#65533;0&#65533;&#65533;
+&#65533;&#65533;&#65533;h+&#65533;5&#65533;Nj@&#65533;#&#65533;&#548;&#65533;&#65533;8&#65533;&#65533;&#65533;j&#65533;&#65533;Zg5&#65533;Y93&#526;&#65533;89&#65533;&#65533;&#65533;5E&#65533;&#65533;&#65533;5&#65533;c&#65533;&#65533;GW&#65533;&#65533;&#65533; 6i-&#1397;h&#65533;v&#65533;&#65533;&#65533;x&#65533;T&#65533;&#65533;4T&#65533;&#65533;(&#65533;R&#65533;&#1562;dlCM&#65533;&#65533;&#65533;&#65533;K6&#65533;* 3&#65533;&#65533;("!&#65533;5&#65533;&#65533;&#65533;&#65533;+&#65533;&#65533;&#1707;J&#65533;&#65533;&#65533;>&#65533;&#65533;&#702;E&#65533;k8&#65533;>&#65533;&#65533;b&#65533;&#65533;&#65533;Ac&#65533;;>
A&#65533;P&#65533; &#65533; &#1632;gLFp%&#65533;&#65533;2130 &#65533;'&#65533;Dgf&#65533;<&#65533;P&#65533;K&#65533;&#65533;&#65533;E1B&#1092;&#65533;~&#65533;&#65533;Kj1&#65533;>&#65533;8!"	r&#34792;9Ii&#65533;0Q -^&#65533;^&#65533;R&#65533;&#65533;%&#65533;\T)l&#65533;&#65533;&#65533;O&#65533;2pB
&#781;T9&#65533;4s&#65533;)&#807;&#65533;&#65533;&#65533;&#63460;&#65533;&#65533;&#934;&#65533;&#65533;D>&#65533;`&#65533;H&#65533;C&#65533;H\&#65533;&yK"J-`&#65533;/&#65533;&#65533;]t#&#65533;k&#65533;&#65533;@_&#65533;0&#65533;&&#65533;FU&#65533;&#65533;&#65533;&#65533;	$!`1zc#Mcv&#65533;d&#65533;g&#65533;&#65533;1(&#65533;&#65533;0&#595;f&#65533;&#65533;&#65533;&#65533;&#65533;8&#65533;&#65533;H&#65533;'&#7744;&#65533;&#65533;S$Y&#65533;&#65533;&#65533;5&#65533;&#65533;J&#65533;&#65533;KT&#65533;&#65533;&#65533;~&#65533;&#65533;&#65533;;&#65533;7&#65533;&#65533;@|&#65533;&#65533;u&#65533;_|	&#65533;JP&#65533;&#65533;)a&#65533;&#65533;&#992;&#65533;&#65533; &#65533;&#65533;&#65533;z&#65533;&#65533;&#65533;?&#65533;&#65533;<Ua&#65533;&#65533; &#65533;@F&#65533;M"KPC&#65533;5&#65533;&#65533;%&#65533; &#65533;@&#1290;&#65533;&#65533;P&#65533; 2Pg6%&#65533;q&#65533;B&#65533; 4&&#65533;?&#65533;Z&#65533;&#65533;A&#65533;&#65533;I&#65533;F8&#65533;&#65533;@&#135;&#65533;&#65533;D#U#&#65533;	&#65533;&#65533;%&#65533;mAas[&#65533;&#742996;-&#65533;-`BL&#27018;&#65533;	%&#65533;4S&#1978;$A0&#65533;Q"L&#65533;}&#65533;sF&#65533;8&#65533;N&#65533;e6&#65533; =X&#65533;TT8`&#65533;&#65533;&#65533;&#65533;&#65533;-&#65533;&#65533;M]>&#65533;&#65533;J&#65533;s&#65533;&#65533;G&#65533;&#65533;w &#461;&#65533; &#1298;&#65533;&&#65533;&#65533;H&#65533;&#65533; &#65533;&#65533;H &#65533;&#580;&#65533;"	&#65533;&#65533;?&#65533;<&#65533;T#&#65533;&#65533;&#65533;JIJ&#65533;p@	&#65533;&#65533;^0&#65533; &#65533;`$$&#65533;&#65533;&#65533;&#65533;J#K&#65533;	&#65533;y&#65533;xLB&#65533;A,&#65533;+4&#65533;&#65533;z&#65533;n&#65533;=kqD&#65533;H&#65533;A&#65533;&#186;t&#65533;^t&#65533;&#65533;^V@&#65533;kr$&#65533;jKY&#690;&#845;&#65533;er&#65533;&#65533;&#65533;&#65533;"(g`'!&#65533;`z&&#65533;&#65533;&#65533;&#65533;&#65533;&#65533;&#65533;O&#65533;&#65533;&#65533;:&#65533;&#65533;&#65533;c?&#65533;&#65533;O&#65533;&#65533;+)K&#65533;&#65533; $&#65533;AW"&#65533;&#65533;D&#65533;&#65533;B&#65533;&#65533;Y-*&#159;&#65533;c&#65533;&#65533;&#65533;&#65533;&#65533;&#65533;&#65533;#6"&#65533;f&#65533;j&#65533;hF6&#65533;5&#65533;&#65533;&#65533;8	&#65533;H &#65533;&#65533;&#65533;6RC&#65533;`"E+2&#65533;&#65533;b&#65533;}#*hQUA&#65533;&#65533;	HU&#65533;3&#65533;&#351;&#65533;"!&#65533;x	#&#65533;xU&#65533;f&#65533;&#65533; &#65533;H&#65533;&#65533;&#1406;&#65533;'>&#65533;$&#65533;X&#1267;F&#65533;<EO&#65533;&#65533;H#|&#65533;#	&#65533;V&#65533;&#1170;&#65533;&#65533;&#65533;&#65533;%QM&#65533;&#65533;^&#65533;c&#65533;&#65533;&#65533;"_&#65533;$2XO!&#65533;-^Pl&#65533;)&#65533;@3!&#65533;{&#65533;?$&#65533;&#65533;&#1529;&#65533;:&#65533;Df1&#65533;Q&#65533;A&#65533;?t)O&#65533;&#65533;&#65533;+&#65533;&#65533;&#65533;/&#65533;&#65533;&#65533;&#65533;B,S`&#65533;vp&#65533;&#65533;NP|&#65533;&#65533; &#65533;&#65533;&#65533;d&#65533;&#65533;&#65533;&#65533;u&#65533;33&#65533;&#65533;&#65533;RR&#65533;&#65533;&#65533;
S)n&#875;^A&#65533;&#65533;v&#65533;&#65533;/?&#65533;&#65533;&#65533;R&#65533;&#65533;&#65533;&#65533;&#65533;G&#65533;&#65533;X&#65533;&#65533;&#65533;0&#65533;&#65533;/a&#62552;z&#65533;&#65533;?&#65533;&#65533;&#65533;&#65533;&#510;6&#65533;&#65533;&#65533;&#65533;2K&#65533;&#65533;&#65533;&#65533;&#65533;=&#65533; K&#65533;Y	B&#65533;&#65533;&#65533;@)|&#65533;24&#65533;R8&#65533;'b&#65533;6&#65533;&#65533;&#65533;&#65533;TF6&#65533;a	"D&#65533;e&#65533;&#65533;75I&#65533;xD&#65533;&#1123;&#65533;&#65533;h&#65533;Xa&#65533;9@&#65533;,Q&#65533;&#65533;&#65533;&#65533;0&#65533;&#65533;C&#65533;J&#65533;(&#65533;&#65533;&#65533;&#65533;	9&#65533;&#594;&#65533;&#65533;c&#65533;&#1316;&#65533;SN&#65533;&#65533;&#65533;O+&#65533;U&#65533;Y&#65533;&#65533;&#65533;&#65533;&#65533;&#65533;&#65533;&#65533;bm&#65533;D&\8&#65533;&#65533;A&#65533;e&#65533;{&#65533;&#65533;4aR@1&#65533;j&#65533;&#65533;&#65533;&#65533;R&#65533;;&#65533;&#65533;&#65533;&#65533;&#1664;&#65533;,&#65533;&#65533; &#65533;&#65533;&#65533;$&#65533;Q&#65533;&#65533;Wl&#65533;,m&#65533;G2&#65533;Y^&#65533;%pxB^1&#65533;W&#65533;&#65533;&#65533;*I&#65533;?@&#65533;8&#65533; Hs({&#65533;+&#65533;&#65533;&#516;&#65533;12*&#65533;f&#65533;t	&#65533;Z$&#465;&#65533;eS&#65533;f67&#1366;&#60068;9&#65533;&#65533;&#65533;^e&#65533;4G&&#65533;*Ty3A&#65533;`&#65533;&#65533;&#65533;g&#65533;&#65533;cy&&#65533;>&#65533;	`&#65533;&#938;,&#65533;&#65533;&#65533;&#65533;f&#65533;&#65533;Q&#65533;1&#65533;&#65533;ldl&#1027;
`&#65533;&#65533;&#289;&#65533;&#65533;&#65533;&#65533;F8! &#65533;&#65533;8&#65533;&#65533;&#65533;&#65533;&#65533;%
&#65533;&#65533;IR&#65533;&#65533;kM&#65533;&#65533;&#65533;&#65533;&#65533;&#65533;&#65533;!n "&#65533;-&#65533;&#65533;4!Ir&#65533; &#65533;`r&#65533;&#65533;0&#65533;&#65533;DZ&#65533;&#65533;&#65533;&#65533;L&#65533;&#65533;Wk&#65533;&#65533;#&#65533;{#9PEMx^&#65533;&#65533;\&#65533;a$Z&#65533;&#65533;&#65533;J&#65533;&#65533;&#65533;&#65533;l9%BYP&#65533;E&#65533;*&#65533;&`n])&#1772;&#65533;[vN^,0&#65533;&#65533;.&#65533;&#65533;:G,&#65533;t&#65533; x&#65533;&#65533;&#65533;&#65533;&#65533;w&#65533;&#65533;H&#65533;t&#65533;&#65533;&#65533;z&#65533;' X$&#65533;=&#65533;&#65533;&#65533;&#65533;p&#65533;&Va&#65533;ET&#65533;&#65533;&#65533;a7&#65533;W&#65533;za\&#65533;cr&#471;&#65533;&#65533;u		&#65533;z&#65533;8?&#65533;&#65533;7&#65533;6i&#65533;D&#65533;&#65533;lf&#65533;LF"&#65533;&#65533;&#65533;y&1&#65533;&#65533;?+&#65533;w&#65533;#O&#65533;?&#65533;T/&#65533;&#65533;{&#65533;K&#65533;dm3@$3&#65533;&#65533;;&#65533;I&#65533;(&#65533;&#65533;?Q&#65533;l&#65533; 2&#65533;Wra&#65533;&#65533;&#65533;&#65533;9n&#65533;GM R&#65533;&#65533;&#65533;##&#26700;F&#65533;C&#65533;_&#65533;!@$j&#65533;&#65533;&#65533;uk&&#65533;&#65533;&#65533;&#1030;&#65533;o&#65533;&#65533;r&#65533;@O"&#1040;	@&#65533;	&#65533; &#65533;:<	&#65533;&#65533;Ux	l&#65533;+&#1778;t&#65533;@
&#65533;&#65533;4	&#65533;&#65533;&#65533;{p&#65533;&#65533;&#65533;&#65533;C&#65533;&#65533;0&#65533;&#65533;&#65533;h&#65533;t&#65533;&#65533;&#65533;d&#65533;&#65533;&#65533;@>{&#65533;uQ&#65533;&#65533;:&#65533;&#65533;&#65533;t9 f&#65533;&#65533;&#65533;`&#65533;<	&#65533;&#65533;[&#65533;&#65533;&#65533;&#65533;&#65533;x?&#65533;@(&#65533;&#65533;&#1211;&#65533;
 H&#65533;&#65533;x&#65533;T&#65533;&#65533;&#65533;&#65533;&#65533;eH&#65533;&#65533;&#65533;&#1182;(&#65533;&#1504;&#65533;A&#65533;&#65533;L&#614;@
&#65533;&#65533;` R&#65533;&#65533;b&#65533;&#65533;&#65533;7&#52558;&#65533;&#65533;v&#65533;&#65533;&#65533;T&#65533;&#65533;&#1473;&#65533;W&#588;&#65533;&#65533;5&#65533;&#65533;&#65533;=&#65533;/n&#65533;&#65533;}&#65533;&#65533;&#527;v&#143;&#65533;&#65533;&#65533;&#65533;&#65533;D&#65533;+>,&#65533; ,&#65533;w+>9&#65533;&#65533;Y&#65533;&#256;&#65533;~&#65533;&#65533;&#65533;&#65533;%8&#65533;&#65533;&#65533;&#65533;K&#65533;&#65533;+&#65533;&#65533;(&#65533;H&#65533;&#65533;0&#65533;&#65533;Y)&#65533;&#331;A&#65533;x&#65533;;&#65533;_<&#65533;!	&#65533;&#65533;&#255;&#65533;b&#65533;&#65533;&#65533;&#65533;&#631;&#65533;`"&#65533;i,K&#65533;&#65533;&#65533;9&#65533;&#65533;&#65533;X&#65533;&#65533;&#65533;Fp4&#65533;E&#65533;
&#65533;&#65533;&#65533;&#65533;3Wh&#65533;'5&#65533;&#65533;&#65533;&#1323;&#65533;
B&#65533;S&#65533;&#65533;I&#65533;k&#65533;u&#65533;&#65533;&#65533;CZ&#65533;&#65533;]K&#65533;g&#65533;&#65533;CK&#65533;&#65533;  8<&#65533;jH2&#1800;&#65533;&#65533;B&#1433; *&#65533;H&#65533;&#65533;&#65533;&#65533;&#65533;&#65533;&#65533;4	* &#65533;w&#65533;&#65533;&#65533;&#65533;&#65533;&#65533; &#65533;&#65533;;&#65533;IH&#65533;&#65533;H&#65533;&#65533;JO	&#65533;M&#65533;&#65533;&#1852;b&#65533;&#65533;8&#65533;&#65533;&#65533;+&#65533;&#65533;,do&#65533;.&#65533;&#65533;-&#65533;&#293;&#65533;&#65533;&#65533;G GD&#65533;&#65533;L&#65533;x&#65533;&#1611;&#65533;p&#253;p&#65533;J&#65533;ZL@jD(H&#65533;B&#65533;9&#65533;&#65533;&#65533;R&#321;3!&#65533;&#65533;&#65533;&#65533;>&#65533;&#65533;XLF

X&#65533;&#65533;!Z&#65533;&#65533;89&#65533;*	&#65533;&#65533;&#65533;&#65533;&#712;&#65533;&#65533;*&#65533;`&#65533;&#65533;Lp&#65533;&#65533;@&#65533;&#548;F&#65533;T	`&#65533;&#65533;&#283;&#65533;")S&#65533;%&#65533;&#65533;&#65533;&#65533;*3&#65533;&#65533;C&#65533;&#65533;,M&#65533;D#&#65533;&#65533;&#65533;&#65533;&#65533; &#65533;F&#15702;x&#65533;QQ$&#65533;&#65533;&#65533;p&#65533;&#65533;&#65533;&#65533;%&#65533;&#65533;&#65533;&#65533;&#65533;LN&#65533;&#65533;*&#65533;$&#65533;&#65533;&#525;`&#65533;` "` xAHn&#65533;&#65533;&#65533;&#65533;B&#65533;&#65533;H&#65533;&#65533;IH&#65533;A&#65533;&#65533;&#65533;&#65533;q;4&#65533;H&#65533;(=&#65533;&#65533;`&#65533;&#65533;&#65533;&#65533;&#65533;&#65533;&#65533;&#65533; &#65533;3&#65533;<&#65533;[&#65533;:&#65533;&#65533;8&#65533;&#65533;&#65533;}&#65533;&#65533;p&#65533;&#65533;&#65533;&#65533;eH&#65533;d&#979;&#65533;&#65533;p8J~rJb&#65533;&#65533;YJ&#65533; &#65533;j&#65533;K&#65533;&#65533;L&#65533;&#65533;}&#65533;L$&#65533;w&#65533;&#65533;x&#65533;-
&#65533;&#594;&#65533;&#65533;&#736;a&#65533;&#65533;&#65533;L 5&#65533;&#65533;<&#65533;;&#65533;&#65533;;&#518;&#65533;&#65533;&#65533;&#65533;0&#65533;&#65533;8&#65533;&#65533;&#65533;&#65533;&#65533;?&#65533;#FY?!&#65533;S&#65533;60&#65533;&#65533;&#65533;&#65533;&#65533;l&#1166;&#65533;&#65533;y&#65533;&#65533;(&#65533;7&#65533;&#65533;&#65533;&#65533;&#65533;%S&#65533;&#65533;&#65533;	&#65533;&#65533;&#65533;&#65533;&#65533;&#65533;+&#65533;&#65533;=+&#65533;&#65533;&#65533;2%S3&#65533;&#65533;&#65533; &#65533;&#65533;i	&#65533;2&#65533;&#65533;S5J3&#65533;%X&#65533;[K$fj&#65533;&#65533;&#65533;r&#65533;&#65533;JYHT&#65533;&#65533;Sm&#65533;S&#65533;0&#1336;&#65533;&#65533;&#65533;&#65533;XC&#65533;d&#65533;	H6B&#65533;&#65533;k8,&#65533;&#65533;t&&#65533;&#65533;C:b&#1286;\&#65533;&#65533;&#136;I&#65533;B&#65533;&#65533;&#65533;jC>&#65533;&#836; BS&#65533;&#65533;&#1279;&#662;&#65533;0T&#65533;&#65533;&#65533;&#65533;&#65533;&#65533;&#65533;&#65533;&#65533;&#65533;&#65533;`&#65533;h&#65533;&#1404;=x2	sSd&#65533;&#65533;7(&#65533;&#65533;}&#65533;&#65533;&#65533;K&#65533;&#65533;&#65533;&#65533;!&#65533;>Qd&#65533;)Y&#65533;&#65533;&#65533;3&#65533;&#65533;0&#65533;&#65533;&#65533;&#65533;&#65533;Q&#65533;&#518;&#65533;&#65533;&#711;&#65533;`9&#65533;t&#65533;&#65533;&#65533;!"5&#1173;&#65533;1%&#65533;(&#65533;&#65533;d&#65533;}>&#65533;&#65533;&#65533;&#65533;j&#65533;L &#65533;&#256;mVd]&#65533;.&#65533;Y&#65533;&#65533;D&#1570;dM&#65533;&#65533;&#65533;<&#1135;&#65533;&#65533;&#65533;&#65533;&#152;&#65533;&#65533;De&#65533;z!P&#65533;r&#65533;w&#65533;&#1267; T&#65533;C&#65533;&#65533;&#65533;<&#65533;&#65533;<&#65533;&#65533;&#65533;&#65533;&#65533;B&#65533;,&#65533;&8O"&#65533;&#65533;Fy&#65533;&#65533;H&#65533;&#65533;J&#65533;&#1624;&#65533;K&#65533;&#65533;&#1688;&#65533;E&#65533;LN&#65533;x&#531;PA&#65533;&#65533;&#65533;&#65533;D&#65533;&#65533;=&#65533;< &#65533;DA&#65533;&#65533;Q&#65533;T$&#65533;|&#65533;&#65533;&#65533;'&#65533;&#65533;RK&#65533;&#65533;S&#65533;rJ&#65533;&#1864;&#65533;&#65533;={&#65533;J&#65533;&#65533;}&#65533;&#65533;L&#65533;T&#65533;&#65533;&#65533;&#390;:a&#65533;&#65533;&#1761;`&#65533;&#65533;7&#65533;;&#65533;&#65533;&#65533;&#65533;HQ&#65533;&#1050;o&#65533;&#65533;&#65533;Ee\&#65533;}&#65533;&#65533;&#65533;&#65533;t%&#65533;7&#65533;_&#65533;&#65533;&#65533;&#65533;W&#65533;&#65533;C&#65533;C&#65533;$&#65533;&#65533;%&#65533;
a&#65533;&#65533;\&#65533;~&#65533;)&#65533;&#1196;&#65533;Lu-&#65533;R&#65533;&#65533;&#388;p&#65533;&#65533;`&#65533;&#65533;&#65533;]&#65533;&#65533;&#65533;
&#65533;2$^&#65533;&#65533;2&#65533;X&#65533;&#65533;X>1&#65533;&#65533;&#65533;95&#65533;&#65533;!&#65533;&#65533;&#65533;&#1572;&#65533;V&#65533;&#65533; L&#65533;&#65533;h&#65533;&#65533;:H&#65533;&#65533;&#1999;&#65533;&#65533;&#65533;&#65533;&#1864;&#1203;U&#65533;&#65533;&#65533;Vm&#65533;&#65533;&#65533;)(_H&#65533;Nr&#65533;&#65533;(&#65533;&#65533;&#65533;Hh(
&#65533;{_\&#65533;[&#65533;&#65533;t!4&#65533;&#65533;X&#65533;&#65533;&#65533;&#65533;&#65533;]&#65533;&#65533;&#65533;&#65533;k,&#65533;&#65533;&#65533;&#65533;&#65533;&#65533;&#65533;&#65533;,AI&#65533;y&#65533;dP&#65533;&#65533;&#65533;&#1231;&#65533;&#65533;6&#65533;2
^&#65533;t&#65533;xs&#812;&#65533;7&#65533; Q|&#65533;l&#65533;R&#65533;
!&#65533;,&#65533;>T&#65533;(&#65533;:	&#65533;Y&#65533;M&#65533;&#65533;m\q&#65533;\&#65533;H&#65533;&#65533;&#65533;&#65533;)&#65533;89!&#65533;&#65533;:1&#65533;&#65533;Q&#65533;&#673;&#65533;&#65533;!&#65533;!P9#&#65533;&#65533;&#65533;&#65533;{&#65533;&#65533;9&#65533;&#1469;&#65533;&#65533;W-i&#65533;&#65533;i&#65533;!#&#65533;&#65533;&#1736;&#65533;&#65533;F&#65533;1&#65533;&#65533;&#65533;&#65533;&#65533;&#65533;-&#65533;]&#65533;}&#65533;$&#65533;&#65533;&#65533;9&#65533;5&#65533;4F&#65533;&#65533;&#65533;^mJHl&#65533;&#65533;&#597;&#65533;&#65533;&#65533;&#65533;&&#65533;&#65533;&#65533;&#65533;&#65533;Z&#65533;&#65533;&#1649;&#65533;&#65533;C&#65533;BB&#65533;T='&#65533;9&#65533;&#65533;<&#65533;&#65533;m&#65533;&#65533;&#65533;&#65533;&#65533;pT&#65533;&#65533;&#65533;&#65533;YU&#65533;A&#65533;&&#1084;H&#65533;S&#65533;&#65533;6&#65533;&#65533;&#65533;#n&#65533;b&#65533;d/(L&#65533;&#65533;$&#65533;k0Ju r&#65533;&#65533;vV&#65533;&#65533;JGD&#65533;&#65533;;DH&#65533;2D>g&#65533;X(&#65533;&#65533;&#65533;&#1070;&#65533;&#65533;&#65533;[&#65533;&#1864;&#392;8&#65533;l&#65533;z&#65533;0
&#65533;(&#65533;&#65533;>&#65533;@pUb&#65533;X&#1119;&#65533;&#65533;1W.&#65533;&#65533;&#65533;&#65533;&#736;P&#65533;&#65533;e&#788;s&#65533;$9s&#65533;&#65533;&#65533;&#34856;&#65533;76&#65533;&#65533;&#65533;g&#65533;&#65533;L&#65533;cBi&#65533;&#65533;=v&#65533;&#65533;&#65533;&#65533;8dt~&#65533; &#65533;&#65533;&#1481;&#65533;4&#65533;6&#65533;eC&#65533;&#65533;`>&#65533;&#65533;&#65533;P&#65533;&#65533;D&#65533;&#65533;r1&#65533;&#1968;&#65533;Zn[-Ig&#1675;&&#65533;&#65533;&#65533;&#65533;&#65533;0I&#65533;5&#65533;&#65533;&#65533;&#65533;&#65533;,&#65533;.&#65533;&#65533;N&#65533;&#65533;&#65533;H.O&#65533;&#65533; ]&#65533;&#65533;&#65533;&#65533;&#65533;m&#65533;&#65533;&#632;&#2016;6&#65533;b&#65533;&#65533;&#795;&#65533;&#65533;&#65533;d&#65533; '6
&#65533;M&#65533;&#65533;&#65533;iP&#65533;&#65533;RDyj/&#65533;`/E&#65533;&#65533;&#65533;&#65533;la&#65533;+	&#65533;&#65533;&#65533;&#65533;t&#65533;M(&#65533;&#65533;&#65533;M
&#65533;9&#65533;&#1086;&#65533;5F&#331;&#65533;&#65533;\&#65533;+y "&#65533;K&#65533;	&#1480;&#65533;K&#65533;&#65533;&#65533; &#65533;&#65533;&#65533;$MRcF&#65533;JE&#65533;h&#65533;6&#65533;&#65533;}&#65533;&#65533;&#65533;#
 &#65533;a&#65533;&#65533;2&#65533;&#980;&#65533;&#65533;\&#65533;&#65533;&#65533;&#65533;&#65533;&#65533;Z&#65533;a[&#65533;_&#65533;&#65533;[&#65533;&#65533;&#65533;.Ji&#65533;I&#65533;T&#65533;&#65533;&#65533;t&#65533;&&#65533;nNmIYF&#65533;&#65533;&#65533;&#65533;&#65533;&#65533; e&#65533;&#65533;&#65533;&#65533;&#1027;&#65533;&#65533;&#65533;G&#1864;&#65533;&#65533;+&#65533;&#65533;&#65533;=&#65533;&#65533;&&#65533;k(0&#65533;&#65533;&#65533; (&#65533;&#65533;M&#65533;y\&#65533;F5&#65533;&#65533;4&#65533;&#65533;k'A&#65533;r&#65533;4s&#65533;f&#65533;&#65533;aPq#&#65533;{&#65533;&#65533;&#65533;&#65533;Jr#&#65533;&#65533;q&#65533;&#65533;N0&#65533;&#65533;l|F&#65533;&#65533;E(&#65533;!i|&#65533;a&#65533;&#65533;&#177759;0&#65533;&#65533;.&#65533;&#1286;?&#65533;&#65533;&#65533;7&#65533;&#1101;&#65533;\&#65533;H&#65533;&#65533;K&#65533;V&#65533;&#65533;&#65533;hJ&#756;tc&#65533;g\&#65533;&#65533;U&#65533;<n&#65533;*&#65533;R&#1653;&#65533;k&#65533;L&#1989;&#65533;&#65533;&#264;4wqp&#65533;&#65533;p&#65533;&#65533;
8&#65533;8k&#65533;&#65533;&#65533;&#65533;&#65533;&#65533;&#65533;&#1724;k`&#65533;i&#65533;&#65533;&#65533;&#65533;&&#65533;&#65533;&#65533;&#1134;&#65533;&#65533;5&#65533;&#65533;Q&#65533;&#65533;Y&#65533;G&#65533;&#65533;&#65533;^&#65533;t&#65533;&#65533;z&#65533;&#1604;&#65533;&#65533;&#65533;&#65533;j&#65533;k	&#65533;P&#65533;&#65533;&#65533;S&#65533; &#65533;k@&#65533;&#47144;eA&#65533;&#65533;9&#65533;Z&#65533;)&#65533;&#65533;&#65533;
A&#65533;&#65533;p;9[ *l&#65533;@&#65533;'l&#65533;&#65533;&#65533;B&#65533;&#65533;&#65533;es&#65533;&#65533;L&#694;R|&#65533;&#65533; K&#65533;&#65533;&#65533;N&#65533;	&#65533;&#65533;&#65533;&#65533;o=&#65533;&#65533;3K&#65533;&#65533;&#65533;&#65533;+
(&#65533;	&#65533;&#65533;&#65533;3r9&#65533;)&#65533;I&#65533;y&#65533;\uR&#65533;&#65533;`&#65533;&#65533;&#65533;&#65533;1&#65533;&#65533;s'&#65533;7&#65533;c&#65533;i&#65533;0&#65533;^&#65533;&#65533;&#65533; &#65533;J&#65533;"&#65533;N
&#65533;&#65533;&#65533;v&#65533;s&#65533;x&#65533;:7	h&#65533;&#65533;;^&#65533;`&#272;p&#65533;&#65533;u&#65533;<&#65533;[&#65533;&#65533;&#65533;&
&#65533;&#65533;F7&#65533;=0e&#65533;&#65533;e&#65533;&#392;=p_&#65533;&#65533;"0&#65533;&#65533;O&#65533;&#65533;&#65533;R&#65533;t&#65533;&#1859;&#65533;y&#65533;&#65533;&#946;x&#65533;&#65533;&#65533;&#65533;B&#65533;)Hp&#65533;[&#65533;?&#65533;&&#65533;z(&#65533;hp&#65533;&#65533;s(&#65533;&#65533;&#65533;f&#65533;&#771;p&#65533;&#456;B&#1580;
H&#65533;&#65533;:&#65533;&#65533;&#65533;(&#65533;Q&#65533;H&#566;&#65533;h&#65533;H&#65533;4&#65533;ff&#2023;&#65533;Z&#65533;&#65533;=&#65533;&#65533;&#65533;&#736;g0&#65533;&#65533;v&#65533; &#65533;&#65533;/&#725;&#65533;&#65533;&#65533;&#65533;&#65533;&#65533;&#65533;&#65533;/b&#65533;1&#65533;&#65533;Gb&#65533;'n&#65533;&#65533;[&#65533;uo&#65533;&#65533;&#65533;Nx&#65533;&#65533;&#65533;-&#65533;&#65533;"?&#65533;&#65533;&#65533;&#65533;&#65533;{&#65533;&#65533;&#65533;(m&#65533; n&#65533;&#65533;r&#65533;
:*c&#65533;&#65533;c&#65533;&#65533;(z&#65533;Xn&#65533;&#65533;&#65533;&#65533;&#65533;&#65533;D&#65533;&#65533;&#65533;9&#65533;&#65533;Y`NL&#65533;6&#65533;.g&#65533;&#65533;H&#65533;S&#65533;\ZX&#65533;sfS&#65533;[mtF&#65533;T0&#65533;&#65533;&&#65533;t&#65533;&#65533;t&#65533;&#456;0&#65533;&#65533;7&#65533;Y&#65533;&#65533;&#65533;&#65533;E&#65533;&#65533;N?C&#65533;&#65533;&#1091;) &#65533;<&#65533;&#65533;&#65533;&#65533;O&#65533;&#65533;<z&#65533;&#65533;&#65533;c&#65533;&#65533;&#65533;&#65533;&#65533;&#65533;d&#65533;&#2020;^"r&#65533;&#65533;$&#65533;&#65533;,&#65533;&#65533;qI&#65533;&#65533;@Y2eE&#526;2gBQ&#65533;&#65533;&#783;3#&#65533;&#65533;&b!0&#65533;D&#65533;(&#65533;PH&#65533;"&#65533;&#65533;	R&#65533;&#65533;&#65533;E\&#65533;&#65533;&#1358;V&#65533;.&#138; "&#65533;&#65533;`&#326;&#65533;&#65533;&#65533;&#65533;?e&#65533;C&#65533;&#65533;6&#10205;r&#65533;&#1197;k&#65533;.&#1980;z&#65533;&#65533;&#65533;&#65533;&#65533;&#65533;?&#65533;&#65533;$<&#65533;Y&#65533;&#65533;X&#65533;a1 Xo+f&#65533;&#65533;&#65533;&#65533;rD&#65533;&#26265;&#65533;&#1884;&#65533;&#65533;&#65533;	@&#65533;&#65533;sDL&&#792;Pmfs]&#65533;}&#65533;&#65533;G{&#65533;&#448;&#65533;D&#65533;&#65533;&#65533;o&#65533;&&#65533;&#1294;H&#65533;&#65533; &#65533;(o#&#65533;_&#65533;3L6&#65533;&#65533;&#65533;&#65533;3C;&#65533;&#65533;&#561;&#65533;&#65533;&#1979;&#65533;l&#65533;&#65533;|&#65533;&#65533;X&#65533;5V&#65533;&#65533;
&#65533;&#65533;&#271;&#65533;&#65533;>&#65533;&#65533;9&#65533;&#65533;c"K&#65533;,&#65533;`"&#65533;&#65533;2&#65533;,&#65533;&#65533;&#65533; &#65533;1&#65533;#&#65533;I8!&#65533;Z&#65533;W\9&#65533;&#966;2u&#65533;&#65533;&#65533;$&#65533;^8M&#65533;N+&#65533;&#65533;&#65533;XJ(&#1365;&#65533;\&#65533;&#65533;(i&#65533;e&#65533;(&#65533;0&#65533;&#65533;Dr&#65533;O&#65533;&#65533;&#65533;&#65533; &#65533;&#6350;,F4&#720;{&#65533;I&#1250;A&#65533;4&#65533;?&#65533;H&#65533;%&#65533;y&#65533;&#1186;&#65533;L&#65533;
 &#65533;&#65533;&#65533;KFddA.&#65533;8&#65533;("M Q&#65533;r&#65533;Q&#65533;s&#65533;&#65533;&#65533;N$&#65533;&#65533;@&#65533;&#65533;&#65533;&#65533;&#65533;E&#65533;&#65533;&#65533;Q&#65533;&#65533;&#65533;!S&#65533;$&#65533;&#65533;,c&#65533;&#65533;i[\a&#65533;aqdjUY&#65533;&#65533;UU&#65533;z&#65533;&#65533;?o]8+&#65533;&#65533;&#65533;J&#65533;`&#65533;!&#65533;&#65533;z&#65533;&#1882;Y+&#65533;+Zgf&#65533;&#65533;d&#65533;k&#65533;i&#65533;d&#65533;&#65533;i&#65533;IQq&#65533;&#65533;mj&#65533;6&#1526;u&#65533;p&#65533;^&#65533;&#65533;J&#65533;L&#65533;&#65533;&#65533;&#65533;&#1366;&#65533;?&#65533;&#65533;s&#65533;&#65533;&#65533;s&#65533;J&#65533;&#65533;&#65533;}7&#65533;^&#65533;&#65533;g&#65533;{-&#65533;&#65533;&#65533;
&#65533;R&#65533;	&#65533;&#65533;\&#65533;P&#65533;,&#65533;D<&#65533;&#65533;&#65533;&#65533;$&#65533;&#65533;&#65533;)&#65533;1&#65533;&#65533;&#65533;&#65533;?t&#65533;I &#65533;O&#65533;l&#65533;&#65533; n&#65533;u&#65533;F&#65533;&#65533;D&#65533;2&#65533;&#65533;
&#65533;v&#65533;&#65533;Lid&#65533;dD\&#65533;c&#65533;&#65533;&#65533;&#65533;&#65533;G&#65533;a&#1487;y&#65533;R$^z"Nw9&#65533;A&#65533;]5w&#65533;&#65533;C.r&#65533;&#65533;? P&#65533;&#65533;&#65533;S&#65533;&#65533;s&#65533;2=t&#65533;&#65533;q&#65533;R&#65533;u&#65533;T&#65533;&#65533;&#65533;&#65533;(]1&#65533;d&#1226;_&#65533;&#65533;B>5&#65533;&#65533;&#65533;&#65533;1&#65533;NNl&#65533;&#65533;Vj&#65533;eW&#65533;&#65533;&#65533;&#65533;`&#65533;&#65533;&#65533;&#27558;%&#65533;&#481;&#65533;>:_&#65533;&#65533;&#65533;b&#65533;7y}E&#65533;&#65533;&#46005;&#65533;&#65533;Gv{`&#530;&#65533;N&#65533;u+&#65533;i&#65533;<&#65533;Om&#65533;?&#65533;jz&#65533;&#65533;&#65533;&#65533;v&#65533;v&#65533;&#65533;G&#65533;&#65533;>&#65533;u._&#65533;)&#65533;&#1851;&#65533;&#1006;&#65533;&#65533;&#65533;:g&#65533;r&&#65533;!&#65533;N&#65533;&#852;lD&#65533;V&#65533;/&#65533;&#65533;o&#65533;c*&#65533;&#65533;^|&#65533;&#65533;{+Q&#65533;&#65533;&#65533;&#65533;&#846;t}a&#65533;]&#65533;&#465;\0&#65533;@q&#65533;?
&#65533;&#65533;&#65533;&#65533;&#65533;[2t&#65533;&#65533;&#65533;
VuqA88&#65533;D$)@)H&#65533;&#65533;f&#65533;&#65533;#+&#65533;In&#65533;&#65533;=&#65533;(gII:&#65533;3&#65533;&#65533;&#65533;hl&#65533;Z&#65533;4,Cn<JC&#65533;&#65533;$qd
&#65533;&#65533;|&#65533;< &#65533;kR&#65533;&#65533;.&#65533;&#65533;&#65533;lt&#65533;&#65533;28&#65533;&#65533;	&#65533;&#65533;#f&#65533;&#65533;&#65533;&#65533;&#65533;&#65533;F&#65533; &#736;&#65533;D&#65533;a&#65533;&#65533;&#65533;&#65533;P &#65533;&#65533;8&#65533;&#65533;<&#65533;&#65533;&K &#65533;f&#65533;GA&#65533;L$s&#65533;H&#65533;&#65533;FI&#65533;&#65533;C&#65533;\18PJa&#65533;&#65533;Y&#65533;&#65533;&#65533;r&#65533;&#65533;&#65533;	k&#65533;&#65533;v&#65533;&#65533;&#65533;&#65533;/&#65533;&#733;x&#65533;>&#65533;t&#65533;2&#1234;&#1458;:r&#65533;&#65533;HF6&#65533;&#65533;&#65533;D&#65533;y&#65533;c&#65533;5B&#65533;&#65533;&#65533;{v&#65533;	&#65533;&#65533;.&#65533;p&#65533;]&#65533;!&#65533;/&#65533;G-&#65533;$G{&#29384;u&#65533;&#1278;&#65533;&#65533;&#65533;}&#65533;8&#65533;	&#65533;&#65533;&#65533;.0&#65533;&#65533;:U&#65533;^&#65533;g&#65533;&#65533;P&#65533;?f&#65533;&#65533;&#65533;&#65533;v&#65533;&#65533;N"&#65533;&#65533;0b@&#65533;&#65533;	>&#65533;)P&#65533;a&#65533;#&#65533;&#65533;\&#65533;&#44168;N&#65533;&#65533;*r&#65533;&#65533;LJ&#65533;&#65533; &#65533;&#65533;&#65533;hD &#65533;&#65533;&#65533;M$&#65533;`&#65533;Q&#65533;0@&#65533;:&#65533;Q #2
:&#65533;,&#65533;ixi&#65533;d2"mN~9Ne&#65533;,&#65533;H&#65533;Xb&#65533;]zD&#65533;Ad  &#65533;*v"C&#65533;J&#65533;&#65533;@&#65533;G&#65533;#/@&#65533;P&#65533;&#65533;&#65533;&#65533;D&#65533;&#65533;A&#65533;(&#65533;X&#1865;U&#65533;&#65533;Ro&#65533;,B#&#65533;0"R"&#65533;&#65533;+7Jv$.&#65533;&#65533;Y&#65533;&#65533;9Oa&#65533;syq&#65533;@+&#65533;&#65533;8&Ww&#65533;&#65533;Z1&#65533;&#65533; &#65533;#&#65533;r&#65533;&#65533;&#65533;&#65533;&#65533;@k'&#65533;&#65533;&#65533;g,&#65533;&#65533;&#65533;&#644;;&#65533;e&#65533;`FLuQk&#65533;2!&#65533;N&#65533;W&#65533;&#65533;&#65533;&#65533;^&#65533;&#65533;]B&#65533;&#65533;&#65533;&#65533;a~&#65533;&#65533;&#65533;&#65533;&#65533;2&#65533;&#65533;&#65533;jv&#65533;k&#65533;c&#65533;&#65533;&#65533;&#65533;`&#65533;_|&#1955;&#65533;2w&#65533;&#65533;&#65533;d&#65533;,&#65533;&#65533;R&#65533;Veq&#65533;Z&#65533;&#65533;&#65533;&#65533;&#65533;&#65533;] Q&#65533;'h(*)&#65533;&#65533;&#65533;8&#65533;}T&#65533;6T&#65533;Lr&#65533;76jjA[&#65533;D"&#65533;,&#65533;&#65533;N&#65533;U&#65533;F8&#65533;&#65533;&#65533;1H:&#65533;*^&#65533;!&#65533;&#866;Em&#65533;&#65533;&#65533;&#65533;4&#65533;f&#65533;EE&#1737;&#65533;&#696;
&#65533;M&#65533;Md&#65533;T&#65533;1&#65533;<ud>&#65533;[&#65533;t&#65533;&#65533;&#1015;|&#65533;GD&#65533;^&#65533;&#65533;&#65533;&#65533;H&#65533;&#65533;0&#65533;/l&#65533;&#65533;&#65533;&#65533;@@&#65533;C&#65533;&#65533;&#65533;&#65533;J.&#65533;}&#65533;\&&#65533;&#65533;&#1526;&#65533;&#65533;r&#65533;&#330;\&#65533;&#65533;V&#65533;&#65533;]>&#65533;;&#65533;&#65533;&#65533;&#65533;s&S
&#65533;,0&#65533;k&#65533;2&#65533;&#65533;s&#65533;&#65533;&#736;&#65533;&#65533;99&#65533;&#65533;\&#65533; &#65533;&#65533;b&#65533;&#65533;&#65533;&#65533;&#65533;?:"&#65533;&#65533;&#483;&#65533;"&#65533;&#65533;&#65533;&#65533;&#65533;&#65533;&#65533;&#65533;&#65533; &#65533;&#65533;B&#65533;]~to:&#65533;&#614;c&#65533;%&#65533;&#1048;&#65533;&#65533;&#65533;&#65533;,e&#65533;2?&#65533;&#65533;vsY&#65533;&#65533;&#65533;+&#65533; &#65533;&#65533;|&#65533;&#65533;#"\&#65533;Up&#65533;&#65533;>v/&#65533;3h*&#65533;&#1845;-Y&#65533;&#65533;B&#65533;&#65533;&#65533;&#868;&#65533;&#1028;J&#65533;!J&#65533; &#65533;&#65533;p&#65533;&#1305;I&#65533;7&#65533;&#65533;p&#65533;Q&#65533;pdX&#65533;&#1147;&#65533;&#65533;&#291;&#65533;T&#65533;l&#65533;G&#65533;8&#1278;&#65533;&#65533;&PT=ps&#65533;&#65533;s&#65533;b&#65533;&#65533;&#65533;
WX&#65533;fj&#1181;82&#65533;	&#65533;L#vaqDh&#65533;&#1364;pq&#65533;$&#65533;&#65533;&#65533;&#65533;&#65533;&#65533;.&#65533;&#207;&#65533;Z&#65533;&#65533;&#65533;CN&#65533;kD&#65533; ^&#65533;!&#65533;K>&#65533;&#65533;f&#65533;&#65533;&#65533;&#65533;u&#65533;&#65533;&#65533;A&#65533;&#661;&#65533;#&#65533;&#65533;F&#65533;&#65533;" p&#65533;&#65533;(=&#65533;;  u&#65533;@&#65533;&#65533;&#65533;?K&#65533;d&#65533;G&#65533;&#65533;8&#65533;&#65533;$&#65533;#&#65533;&#65533;jO&#65533;&#65533;&#65533;1&#65533;]&#65533;%&#65533;d&#65533;CY&#65533;&#65533;&#65533;&#65533;mu&#65533;eb[&#65533;&#65533;&#65533;&#65533;&#65533;&#65533;&#65533;&#65533;&#65533;&#65533;&#65533;=_?<&#65533;-d&#65533;&#65533;&#65533;f&#65533;&#1565;&#65533;&#65533;C	&#65533;h&#65533;Jq&#65533;&#65533;&#65533;&#65533;&#65533;&#65533;n&#65533;&#207;|.&#65533;Z&#65533;&#1060;Czq&#65533;s&#65533;&#65533;&#65533;9&#65533;&#65533;	&#65533;["@&#65533;&#65533;>&#65533;&#65533;|&#184;/&#65533;&#65533;m&#65533;&#65533;&#65533;d&#65533;&#65533;Q&#65533;&#65533;D&p&#65533;&Q5"&#65533;P&#65533;Lt&#65533;7Z&#1029;&#65533;$&#65533;~&#65533;PBV&#65533;Z`&#65533;&#65533;&#65533;HR&#65533;&#65533;&#645;q&#65533;&#65533;d&#727;&#1185;C&#65533;&#65533;&#65533;&#594;:e&#65533;&#65533;j&#663;zw&#65533;&#65533;&#65533;,/&#65533;`&#65533;&#65533;&#65533; &#65533; &#65533;],,BCI&#65533;&#65533;&#65533;6&#65533;&#65533;L&#65533;&#65533;-&#65533;&#65533;[X]&#65533;&#65533;_&#65533;BG_(S2y&#65533;&#65533;&#65533;&#65533;/&#65533;&#65533;p&#65533;3&#65533;KD&#65533;u<&#65533;r\&#65533;J&#65533;+9V&#65533;&#65533;LT&#65533;&#65533;&#65533;&#65533;N&#65533;Sc&#65533;&#65533;b&#65533;&#65533;&#65533;Z&#65533;&#65533;&#65533;<a&#65533;&#65533;N&#65533;X&#65533;&#680;&#65533;w}&#65533;w&#65533;&#65533;L&#65533;&#65533;NAX&#65533;?&#65533;&#65533;&#65533;M&#65533;&#65533;&#65533;Hu&#65533;&#65533;&#65533;&#65533;~&#1627;&#65533;d&#65533;&#65533;&#65533;&#65533;m&#65533;&#516;P&#65533;&#65533;&#65533;I&#65533;&#65533;	D^MG&#65533;S&#65533;Q&#65533;M&#65533;&#65533;D&#65533;[G&#65533;Tz&#65533;&#65533;e&#65533;&#65533;&#65533;&#65533;yA&#268;P_&#65533;&#65533;N&#65533;W{&#835;!&#65533;WJLAO ],&#65533;"A&#65533;t&#65533;&#1093;5&#65533;@J&#1732;hP_&#65533;&#65533;&#65533;j&#65533; &#65533;&#65533;&#1521;&#65533;7&#65533;&#65533;-&#65533;bB &#65533;&#65533;7@@&#65533;E&#65533;&#65533;&#65533;&#65533;a&#65533;^&#65533;&#65533;5&#65533;y]&#9803;&#65533;&#65533;E2&#1862;L&#65533;&#65533;tr&#65533;&#65533;8&#65533;j&#65533; &#65533;&#65533;&#65533;6&#65533;&#65533;v&#65533;&#65533;&#65533;&#65533;]]&#65533;&#65533;&#45319;&#65533;&#65533;Jz8&#65533;&#65533;#&#65533;&#65533;c&#65533;&#65533;^&#65533;-&#65533;&#65533;`&#65533;&#65533;&#65533;BY,&#65533;D&#65533;d&#65533;&#65533;JY\&#65533;M&#65533;U&#65533;"R&#65533;]&#65533;&#65533;?`J&#65533;&#770;&#724;&#65533;L&#65533;&#65533;	N&#65533;&#65533;&#65533;UF&#65533;L&#65533;&#65533;&#65533;L]&#65533;&#65533;&#65533;&#1293;&#65533;&#65533;D&#65533;HY&#65533;&#65533;&#65533;&#744;Dz)&#65533;&#65533;M&#1691;&#65533;`	&#65533;]D&#65533;hI z&#65533; UD&#65533;&#42584;&#65533;)"_&#65533;D"i4&#65533;&#65533;&#65533;&#65533;y&#65533;J&#65533;&#65533;
I&#65533;&#65533;&#65533;DD&#65533;&#65533;&#65533;H&#65533;[&#65533;\ X&#65533;&#65533;
&#65533;&#65533;&#65533;UY^\&#65533;%AY&#65533;&#65533;&#65533;&#65533;B&#65533;9&#65533;C9&#65533;\&#65533;&#65533;\&#65533;&#65533;\&#65533;&#65533;.&#65533;%>]9t&#65533;_&#65533;@9&#65533;?&#65533; `T&#65533;&#65533;L&#65533;(&`D&#65533;^M&#65533;$cG&#65533;&#65533;&#65533;AeZ&#65533;!&#65533;&#16417;&#65533;&#65533;&#65533;q &#65533;&#65533;&#65533;x5&#65533;&#65533;&#65533;&#65533;3E&#65533;5&#65533;jV&#65533;s&#65533;O7rl&#65533;`g&#65533;&#65533;&#65533;B8q&#65533;\(Wb&#65533;o&#65533;&#65533;x&#65533;Rw&#65533;&#65533;N&#65533;S&#65533;%r&&#65533;W&#65533;V\&#65533;Vd&#65533;&#65533;EA9&#65533;B!@A=&#65533;~&#65533;&&#65533;E&#65533;lB@&#65533;&#65533;\&#65533;&#65533;&#65533;T&#65533;&#65533;!~&#37410;&#65533;$a&#65533;"Q&#65533;&#65533;&#65533;JR&#65533;&#65533;&#65533;&#65533;&#65533;&#65533;&#65533;&#65533;&#65533;&#1104;&#65533;D|X&#65533;m&#65533;&#65533;&#65533;&#65533;&#65533;ER	U&#65533;&#1544;El"&#65533;&#65533;&#65533;RN@@&#65533;F\(X&#65533;&#65533;\I&#65533;&#65533;&#65533;&#65533;E&#65533;,&#65533;L&#65533;LD-aB&#65533;U&#65533;@\&#1957;\&#65533;&#65533;a&'-&#65533;G&#65533;&#65533;&#65533;|&#65533;[&#65533;&#65533;^&#65533;&#65533;&#65533;-&#65533;7&#65533;&#335;&#65533;&#65533;&#65533;&#65533;&#65533;c&#65533;&#65533;W@&#65533;-Z]0"@&#65533;c^`&#65533;&#65533;E&#65533;0F&#65533;&#65533;&#645;X&#65533;]@&#65533;1r&#65533;&#65533;C&#65533;"^h&#65533;Dh&#65533;&#65533;h&#65533;k&#65533;Ai&#65533;/Yc	&#65533;&#65533;&#65533;&#65533;&#65533;&#65533;&#65533;r&#65533;&#765;&#65533;&#65533;myFh&#65533;&#65533;&Vb&#65533;f`&#65533;{&#65533;J&#65533;&#65533;G<&#65533;G&#65533;&#65533;;&#616;&#65533;T&#65533;T&#65533;&#65533;Bq&#65533;&#65533;Z&#65533;E&#65533;F&#65533;&#65533;&#65533;E&#65533;&#65533;&#65533;&#65533;lIF&#65533;z&#65533;N&#65533;H&#65533;&#65533;E&#65533;&#65533;&#65533;J&#65533;&#65533;&#65533;)\&#65533;&#65533;d&#65533;&#65533;Mx&#65533;E&#1310;&#65533;&#65533;K&#65533;^&#65533;RP&#895;&#65533;&#65533;N&#65533;&#65533;N&#65533;FL&#65533;&#65533;!+E&#65533;P&#65533;&&#65533; h&#65533;&#350;&#65533;P&#65533;
L&#65533;&#65533;&#835;&#65533; B]&#65533;E&#65533;\&#65533;R&#65533;&#65533;#BC &#65533;k_&#65533;DP&#65533;&#65533;&#65533;&#65533;&#271;G&#65533;&#65533;?@B p&#65533;L&#65533;&#65533;&#65533;&#543;%&#65533;E&#65533;&#65533; ]&#1189;/,&#65533;&#65533;&#65533;&#65533;-&#65533;&#333;&#65533;L/&#65533;( >` &#65533;&#65533;&#65533;eDl&#65533;\n @&#65533;&#65533;&#1413;b&#65533;(@&#65533;&#65533;&#65533;&#65533;)&#65533;j&#335;j&#65533;&#65533;&#65533;&#65533;&#1441;B&#65533;&#65533;&#65533;&#65533;]&#65533;&#1429;&#65533;5&#65533;C&#65533;&#65533;&#65533;Q],&#65533;A&#65533;&#65533;&#65533;sLFl&#65533;+l&#65533;^ *]$0B&#65533;@G&#65533; #xf^&#65533;N&#65533;&#65533;&#65533;C&#65533;Nmh&#65533;&#65533;\\WB&#65533;&#690;I'&#1522;&#65533;Vh*&#65533;&#65533;&#65533;v&#65533;&#309;&#836;C&#65533;&#278;L&#65533;&#65533;&#65533;=&#65533;&#65533;%E !M&#65533;&#1297;t&#65533;PIU&#65533;&#65533;&#519;&#65533;Ey&#65533;IQ&#65533;&#65533;
&#65533;A&#65533;&#65533;J&#65533;&#65533;&#65533;&#65533;&#65533;&#65533;&#65533;X &#65533;&#65533;&#65533;H&#65533;&#65533;&#65533;Hd&#65533;
&#771;&#65533;i&#65533;&#65533;&#65533;E&#65533;$&#65533;,&#65533;&#65533;&#1873;&#65533;&#417;x&#65533;D&#65533;DT@&#65533;&#65533;C&#65533;&#65533;&#65533;&#65533;&#65533;8A&#65533;&#65533;A&D&#65533;5|&#65533;V`&#65533;&#65533;0&#65533;NX  &#65533;&#65533;&#65533;F&#65533;&#65533;&#65533;F&#65533;&#65533;YmG&#65533;%&#65533;R&#65533;&#65533;&#65533;(G&]8o^l@9l&#65533;Nl,&#65533;&#65533;.&#65533;&#65533;7tl&#65533;&#65533;&#65533;&#65533;(]|&#65533;&#65533;l[ &#65533;&#65533;r&#276;R&#65533;*&#65533;D&#65533;2o^&#65533;/^&#65533;&#65533;&#65533;*L&#65533;9&#65533;Z,,&#65533;&#65533;/,&#65533;[ 0&#65533;p&#65533;.X&#65533;L\&#65533;&#65533;&#65533;&#65533;s>&#65533;&#65533;_G`&#65533;\40&#65533;R&#65533;&#65533;?&#65533;&#65533;?h&#65533;r&#65533;&#712;&#65533;DzMMz&#65533;&#65533;&#65533;&#65533;:&#65533;&#65533;Q&#65533;t&#65533;Bh&#65533;K&#65533;&#65533;&#1597;&#65533;&#65533;^&#65533;&#65533;&#65533;N&#65533;&#65533;&#1868;{n&#65533;&#65533;&#65533;F&#65533;d]&#65533;&#879;~&#65533;&#65533;=&#65533;&#1968;[&#65533;a&#65533;&#1020;&#65533;&#361;&#65533;&#65533;&#65533;&#65533;~&#65533; &#65533;]<&#65533;&#65533;&#65533;\&#65533;PDDZY&#65533;&#65533;&#65533;&#65533;F&#65533;kG@j&#65533;&#65533;&#65533;E&#65533;1&#65533;hG&#65533;&#65533; &#65533;&#65533;J`G&#65533;&#65533;&#65533;&#65533;&#65533;x@D&#65533;a&#65533;cPp&#65533;}&#65533;&#65533;&#65533;(&#65533;"&#65533;&#65533;?&#65533;&#65533;-&#65533;o&#65533;t&#65533; &#65533;%g&#65533;&#714;&#65533;\T&#65533;L&#65533;&#65533;&#65533;&#65533;&#65533;&#65533;vD	Z	$&#65533;&#65533;&#65533;&#65533;*&#65533;&#65533;*&#65533; >H&#65533;&DD&#65533;&#65533;&#65533;&#65533;?&#65533;2 &#65533;&#65533;2d^!ko.s^(f&#65533;&#65533;]&#65533;%D&#863;&#65533;9&#65533;&#65533;&#65533;Ul&#65533;&#900;$&#65533;&#65533;ETp1G&#65533;&#65533;t&#296;&#65533;&#65533;&#65533;N`&#65533;&#65533;&#65533;N&#65533;&#65533;L&#65533;&#65533;&#65533;&#620;.&#65533;1&#1089;qQJ&#65533;&#65533;L0&#65533;&#65533;&#65533;&#65533;&#65533;&#65533;J&#65533;&#65533; qE&#65533;F&#65533;-&#65533;&#65533;&#65533;"&#65533;&#65533;]&#65533;T&#65533;&#852;&#65533;&#65533;&#65533;&#65533; 9&#65533;qDL&#65533;&e&#65533;&#837;&#65533;&#65533;?&#65533;&#65533;b&#65533;|&#65533;&#333;\&#65533;&#65533;&#65533;&#65533;FDD&#65533;)d%;ND&#65533;&#65533;\T&#65533;&#65533;\YR&#65533;&#65533;<-2&1&#65533;&#65533;\&#65533;B9&#65533;&#65533;?x@Os&#65533;&#65533;_&#65533;Z&#65533;-&#65533;&#65533;&#65533;}&#65533;$&#65533;E&#65533;B&#65533;&#65533;S7&#65533;5x2^&#65533;@+KPG$>&#65533;]&#65533;&#65533;RB&#65533;B'&#65533;&#65533; t&#65533;!&#65533;&#65533;2&#65533;&#65533;!&#65533;G&#65533;@X&#65533;[;&#65533;p&#65533;\[X&#65533;?&#65533;uE&#65533;O&#65533;4&#65533;!&#65533;"&#65533;(&#65533;&#65533;&#65533;NlDs &#65533;_&#65533;h9&#65533;az&#65533;2b_&#65533;&#65533;j&#65533;o&#65533;E`(&#65533;&#65533;"&#65533;]&#65533;E&#65533;u&#65533;9^&#65533;&#65533;.&#65533;i&#65533;&#65533;&#65533;&#65533;&#65533;"O&#65533;&#65533;v&#65533;uDE=&#65533;&&#65533;&#1043;&#65533;QG&#65533;&#65533;"&#65533;)&#65533;&#65533;4t&#65533;
T&#901;&#65533;	!&#65533;$aD|&#65533;&#65533;W&#65533;3^&#65533;D&#581;$&#65533;&#65533;&#65533;&#65533;&#65533;&#65533;|&#65533;&#65533;&#65533;&#65533;
&#65533;&#1816;&#65533;L&#65533;tw&#65533;w&#65533;E&#65533;r&#65533;\`&#65533;ERL&#65533;glD!&#65533;&#65533;#&#65533;7&#65533;&#65533;&#65533;)&#65533;&#65533;L<AD&#65533;Jac&#65533;-`&#65533;B&#65533;b6&#65533;q&#65533;&#65533;&#65533;rG@Y&#65533;&#65533;L&#65533;2&#65533;5` &#65533;H&#65533;@&#65533;&#65533;&#65533;"G &#65533;?&#65533;&#65533;L(&#65533;/T&#65533;&#65533;tG vI&#65533;&#65533;&#65533;&#65533;%&#65533;8^&#65533;5&#65533;&#65533;&#65533;u^W8GH&#65533;\&#1269;8@&#65533;&#65533;&#65533;&#65533;8&#65533;d&#65533;B&#65533;&#65533;b&#65533;&#65533;  bB@&#65533;&#65533;&#65533;j&#65533;&#65533;c`h[*&#65533;~&#660;s6&#65533;&#65533;&#65533;.hc&#65533;N`9j9&#33026;0V&#65533;&#65533;%j&#65533;An&#65533;&#65533;6!&#65533;&#65533;J]d&#65533;k&#65533;*&#65533;&#65533;h&#65533;&#65533;&#65533;&#65533;PD&#65533;&#65533;6&#65533;&#65533;&#65533;L&#65533;'&#65533;&#65533;&#65533;&#65533;&#1101;&#65533;Q9&#65533;&#65533;&#65533;&#65533;B&#65533;&#65533;&#65533;&#65533;p
&#708;
J &#65533;H&#856;+&#916;7GP &#65533;&#65533;`s&#65533;&#65533;Q2&#65533;&#65533;&#65533;<h]&#50276;&#65533;&#65533;J&#65533;6k&#65533;Fs&#65533;&#65533;&#65533;Q&#65533;d$G&#65533;&#65533;L&#65533;^s8S@&#65533;*&#65533;4&#65533;&#65533;Lo&#65533;&#65533;&#65533;&#65533;0v]&#65533;%&#65533;Zo&#65533;!&#65533;&#65533;G&#65533;x&#65533;]T&#65533;&#65533;&#65533;E&#65533;&#65533;&#1733;&#65533;A&#65533;&#65533;T{Q&#65533;&#65533;&#65533;&#65533;&#65533;1&#65533;&#65533;&#65533;\4&#65533;2&#65533;&#65533;s&#65533;&#65533; &#65533;&#65533;?&#65533;u&#1507;\&#65533;2.p&#65533;,s5.&#65533;&#65533;ED"H&#65533;2&#65533;'B&#65533;&#65533;&#65533;&#65533;&#65533;G{&#65533;Y'[&#65533;]9`&#65533;P0&#65533;,]&&#65533;&#65533;w&#65533;&#65533;&#65533;19&#65533;%.z&#65533;?&#65533;&#65533;&#65533;|&#65533;.&#65533;&#65533;vmF*&#65533;&#65533;EZ\B>&#65533;*&#65533;&#65533;s'&#65533;tl&#65533;$ &#65533;&#65533; &#65533;9&#65533;H&#65533;L&#65533;&#65533;o&#65533;I&#65533;N&#65533;&#65533;]&#65533;p&#65533;Y&#65533;&#65533;&#65533;D0U&#65533;&#65533;{V&#65533;N&#65533;&#65533;=&#65533;&#1481;&#65533;_&#581;_&#65533;"n&&#65533;L&#65533;&#65533;&#65533;:&#65533;D<&#65533;&#65533;	&#65533;
&#65533;$&#65533;&#65533;&#65533;&#65533;&#65533;<NT&#65533;TGh&#65533;zN%F&#65533;J&#65533;&#65533;&#65533;&#65533;&#65533;\&#65533;uG&#555;&#65533;&#65533;&#65533;&#65533;r&#65533;x&#65533;&#65533;(&#708;&#65533;&#65533;&#356;VH&#65533;@&#65533;k&#65533;&#65533;&#65533; &#65533;&#65533;&#65533;lG$&#65533;&#65533;!5*&#65533;2RW&#65533;@&#65533;B&#65533;&#65533;C	&#65533;B.Pu&#65533;*`~e6uG&#65533;&#65533;&#65533;sD)SV&#65533;&#65533;&#65533;&#65533;&#65533;&#558;&#65533;&#65533;3&#65533;&#65533;?&#65533;3&#65533;&#65533;&#65533;/&#65533;&#65533;[P&#65533;&#65533;(&#65533;&#65533;&#65533;R&#65533;_f/&#65533;F?cK&#65533;&#65533;&#65533;&#65533;y&#65533;&#65533;>&#65533;\
2&#65533;5&#65533;'+>g&#65533;&#65533;#&#65533;&#65533;&#65533;&#65533;&#65533;tU4a&#65533;&#65533;Np&#65533;&#65533;&#65533;h0&#65533; &#65533;tIo&#65533;&#65533;&#65533;&#65533;&#490;&#65533;&#65533;E&#65533;?&#65533;-&#65533;;`0&#872;S&#65533;,8e&#65533;&#65533;4i,&#65533;9&#65533;&#65533;&#65533;5&#65533;+&#65533;&#65533;@&#65533;"&#65533;L)	ed&#65533;(2h2&#65533;&#657;WL		&#65533;$&#65533;)25NZqqf&#65533;&#65533;I'L&#1848;qf&#513;Jg&&#65533;&#65533;&#65533;
/&#65533;&#65533;&#65533;&#65533;&#65533;o&#65533;&#65533;&.G^&#1332;I&#614;&#65533;<&#65533;&#65533;&#1241;&#394;|&#65533;&#65533;?'	&#65533;#&#65533;&#65533;3&#65533;&#65533;W &#65533;~&#65533;6&#65533;O &#65533;&#65533;&#65533;&#65533;(6&#65533;&#65533;PaFv&#65533;&#65533;&#65533;&#219;9w&#65533;&#65533;t&#36832;!&#65533;!&#65533;&#65533;&#1317;&#65533;&#65533;`&#65533;&#65533;&#65533;&#1585;E&#65533;@u&#65533;6*&#65533;#&#65533;9&#65533;U&#65533;&#65533;&#65533;&#65533;&#65533;&#65533;&#65533;0I&#65533;&#65533;&#65533;&#65533;&#65533;W&#65533;~{v&#65533;"]&#65533;&#65533;&#65533;&#65533;&#1855;&#65533;l&#65533;o&#65533;&#430;&#65533;&#65533;&#1655;w&#65533;&#65533;}9&#65533;&#65533;&#971;,&#65533;A~&#65533;&#65533;\&#65533;$X$&#65533;fZD&#65533;?&#65533;&#65533;&#65533;Y&#65533;o&#65533;jj&#65533;D(&#65533;&#65533;p&#65533; H&#65533;&#65533;c &#65533;&#65533;&#65533;&#65533;&#65533;&#65533;&#65533;fa&#65533;&#65533;H&#65533;&#65533;:&#65533;x&#578;Z&#65533; &#65533;&#65533;&#65533;&#262;D&#65533;H!&#65533;(J&#65533;&#65533;P&#65533;l&#65533;&X&#65533;(&#65533;&#65533;p&#65533;fb&#65533;&#65533;&#65533;&#65533;`J&#65533;%,(I,&#65533;&#65533;,&#65533;+j&#65533;&#65533;,&#65533;&#65533;#-&#65533;&#65533;)&#65533;&#65533;9l&#65533;&#65533;&&#65533;&#10986;&#65533;&#65533;&#65533;&#65533;FRD&#65533;&#65533;&#65533;&#65533;&#277;&#65533;&#65533;&#65533;&#65533;&#65533;&#65533;&#65533;|&#65533;&#65533; K&#65533;!&#65533;&#65533;&#65533;hQ&#65533;&#65533;&#65533;H%5&#65533;&#65533;X&#65533;&#65533;"&#65533;&#65533;L&#65533;&#65533;M&#65533;"&#65533;QM&#538;F&#65533;&#65533;>A5&#65533;R
n UTN&#65533;2r8gR&#65533;ZP!:Z0&#65533;a&#65533;&#65533;&#65533;c{]&#65533;&#65533;f&#65533;&#65533;p&#65533;&#65533;&#65533;&#65533;pF
&#65533;&#65533;ilJ&#65533;&#65533;&#65533;0g&#65533;&#65533;&#65533;&#65533;*5&#65533;6&#65533;|m&#65533;&#65533;g&#65533;&#65533;&#65533;&#65533;E&#65533;&#65533;?"&#65533;Ax&#65533;&#65533;&#65533;]o&#65533;q!`&#65533;'&#65533;&#65533;&#65533;jj:&#65533;&#65533;&#65533;&#65533;f!&#65533;a&#65533;&#65533;&#65533;&#65533;=a&#65533;&#65533;eF&#65533;&#65533;&#65533;=&#65533;h&#65533;-&#65533;&#65533;	=~JJL&#65533;`j&#65533;&#65533;&#65533;&#65533;A&#612;4&#65533;&#65533;JN&#65533;Za&#65533;&#65533;8&#65533;K@6&#65533;l&#65533;&#65533;0&#65533;	&#706;Rn&#65533;+&#65533;&#65533;&#65533;L&#65533;&#65533;jo&#65533;&#65533;\&#65533;L(&#65533;&#65533;&#65533;0&#65533;o&#65533;&#65533;&#65533;	&#65533;	&#65533;&#65533;&#65533;&#65533;&#65533;&#65533;&#65533;&#65533;&#65533;&#65533;8&#65533;&#65533;SNi&#65533;&#65533;&#65533;&#65533;&#65533;&#65533;&#65533;&#65533;^&#65533;m&#65533;R#&#65533;&#346;QG&#65533;mkI&#65533;&#65533;TS!&#65533;&#65533;|&#65533;\^=&#1786;_-&#65533;&#65533;&#65533;gfV&#65533;=wM&#65533;	=&#65533;4&#65533;&#65533;&#65533;S/!&#65533;]o&#65533;u\&#65533;e&#65533;Dbu&#65533;&#65533;K&#65533;&#65533;V&#65533;3&#65533;O&#65533;&#65533;&#65533;&#65533;&#65533;&#65533;?^ &#65533;&#65533;"@
Dr&#65533;&#65533;~&#65533;&#65533;:&#65533;&#65533;&#65533;&#65533;@&#65533;&#65533;&#1981;&#65533;m&#65533;Z&#65533; &#65533;&#65533;&#65533;&#65533;&#65533; b &#65533;&#65533;`&#65533;&#65533;Y&#1423;X&#65533;?K&#65533;c&#65533;FI&#224;eJ&#65533;F&#65533;8id&#65533;s&#65533;
&#65533;&#1008;&#65533;J&#65533;&#65533;b&#65533;&#65533;@d3;&#65533;H&#65533;$r&#65533;.ui,&#65533;`&#65533;:4&#65533;&#65533;&#65533;YYFxR&#65533;&#65533;\e$Y P&#65533;a&#65533;u1&#65533;8&#65533;&#65533; &#65533;&#65533;Z&#65533;&#65533;&#65533;&#65533;&#28022;&#65533;&#65533;k&#65533;&#65533;&#65533;v&#65533;&#65533;Mmc&#65533;[Er.&#65533;	dS&#65533;&#65533;FB*+
br#D&#65533;&#65533;x&#65533;U&#65533;bU#!&#65533;@$&#65533;&#65533;Q$9&#65533;*&#1304;&#65533;&#65533;@L&#65533;c&#65533;&#65533;X&#65533;&#65533;H&#65533;&#65533;"&#65533;&#65533;?&#65533;H &#65533;$&#65533;&#65533;(&#65533;H?&#65533;P&#65533;&#65533;ca&#65533;@&#550;&#65533;&#65533;&#65533;&#65533;&#65533;"&#65533;XIK~G"&#65533;&#65533;6@J$&#65533;X&#1284;v(=&#65533;z&#65533;&#65533;&#1527;&#65533;&#65533;&#65533;e^&#1875;&#65533;&#65533;6&#65533;'&#65533;a,&#65533;IY&#65533;&#65533;&#65533;X&#65533;	&#65533;

w&#65533;&#65533;&#65533;Hi'&#65533;`&#65533;&#65533;4v &#65533;&#65533;&#513; &#65533;&#65533;&#65533;&#65533;&#65533;&#65533;cD&#65533;&#65533;&#65533;f&#65533;&#65533;F&#65533;&#65533;&#65533;JOr/L` h&#65533;&#65533;&#65533;&#65533;m)Hi'&#65533;)&#65533;&#65533;4p,SiSF21+Aa*($&#65533;H&#65533;!&#65533;&#65533;,&#65533;`&#65533;Bu&#65533;&#65533;&#65533;Kr/:L&#65533;DS&#65533;K&#65533;o&#65533;Ab&#65533;&#65533;Q&#65533;&#65533;&]&#65533;&#65533;T&#65533;<J&#65533;&#1496;&#65533;Q&#65533;&#65533;JS
&#65533;&#65533;&#65533;X&#210;&#65533;)u^j&#65533;D&#65533;#QQ&#65533;&#65533;NuJ&#65533;&#65533;&#65533;&#65533;&#65533;^S&#65533;&#65533;5&#65533;&#18973;Q&#65533;c&#65533;&#602;>&#65533;&#65533;[&#65533;&#65533;&#1458;&#65533;&#65533;&#65533;&#737;&#65533;&#65533;&#65533;aA&#65533;-(/&#65533;\P&#65533;&#65533;&#1391;&#65533;&#65533;&#65533;3&#65533;&#65533;L&#65533;&#1072;&#65533;&#65533;%[&#65533;UpF1&#65533;F&#65533;&#65533;&#65533;&#65533;Hb&#65533;f&#65533;y&#65533;&#65533;&#65533;*R&#65533;&#65533;&#65533;d&#65533;#&#65533;&#65533;&#65533;&#65533;&#65533;&#65533;&#65533;C!V&#386;&#65533;&#65533;&#65533;D%8&#65533;PDB&#65533;&#65533;&#868;(&#65533;&#65533;K&#65533;&#177;&#65533;&#65533;s&&#65533;|YX|&#65533;&#65533;H2I&#65533;H
:&#65533;%F&#65533;P&#65533;2&#65533;&#65533;&#65533;&#65533;&#65533;s%T#:&#65533;K&#65533;&#65533;	&#65533;&#65533;*&#65533;&#65533;vT&#65533;&#1942;&#65533;\I&#65533; s&#65533;&#65533;v&#65533;k&#65533;e&#65533;"&#65533;&#65533;&#65533;&#65533;&#539;1&#65533;&#65533;&#1028;&#65533;P!&#65533;&#65533;&#65533;f]&#65533;A&#65533;&#65533;&#65533;Ci&#65533;P &#65533;&#65533;&#65533;~&#65533;% &#65533;Vmz&#65533;&#65533;^`&#65533;&#65533;X/&#65533;&#65533;Cgi&#65533;@b`i5NY&&#65533;K&#65533;&#65533;&#65533;}.&#65533;&#65533;@J"&#65533;<T&#65533; 9&#65533;(h&#65533;&#65533;&#65533;E!&#65533;l&#65533;"&#65533;&#65533;L&#65533;&#65533;I&#65533;aT+%&#65533;v&#65533;&#232;5&#65533;&#65533;h&#65533;&#65533;,&#65533;,rMJ{chZ3&#65533;&#65533;M&#65533;f&#65533;&#65533;&#1703;=),"iBm&#65533;&#65533;&#65533;&#65533;|v&&#65533;HRn&#65533;&#65533;&#65533;*&#65533;,ZQ&#65533;P&#65533;3&#65533;&#65533;TG5&#350;D &#65533;&#65533;&#65533;GR&#65533;0_&#65533;:&#65533;&#65533;&#65533;&#65533;&#65533;&#65533;;&#65533;&#65533;w%&#65533;U"@&#65533;:&#65533;&#586;p&#65533;&#65533;&#65533;a&#65533;K&#65533;u&#65533;&#65533;&#65533;&#65533;&#65533;u&#65533;J&#65533;&#1257;&#65533;&#65533;&#65533;Q(z&#65533;&#993;&#65533;&#65533;Oy&#65533;=R&#65533;&#65533;^^-&#1079;&#65533;&#65533;&#65533;&#65533;&#65533;&#65533;&#65533;&#65533;2q!&#65533;ph&&#65533;`&#65533;&#65533;&#65533;&#65533;&#65533;@&#65533;&#65533; &#65533;&#65533;&#65533;@&#65533;&#65533;-&#65533;\&#65533;<Z>-&#65533;@qgad&#65533;&#1561;i	&#65533;\&#65533;?bL2+-&#65533;G&#305;&#65533;D&#65533;&#65533;$MP^H&#65533;&#65533;&#65533;&#65533;&#65533;d&#65533;6&#65533;&#65533;B&#65533;&#65533;&#65533;&#65533;&#65533;D+FHV&#65533;&#65533; y&#65533;*&#65533;JX&#65533;9me	&#65533;nB3&#65533;4&#65533;v&#65533;&#65533;&#65533;	&#65533;&#65533;'D|&#65533;3qA&#65533;3&#65533;&#65533;&#65533;f&#65533;'&#65533;&#65533;V&#65533;q&#65533;!g&(&#65533;X:i&#65533;&#65533;O&#65533;&#65533;&#65533;y&#65533;Z&#65533;&#65533;\&#65533;&#65533;3&#65533;&#65533;m&#65533;&#65533;&#65533;&#65533;F&#65533;>D-m&#65533;&#65533;7Q&#65533; &#1878;Tr&#65533;&#65533;t&#65533;&#65533;.&#65533;&#65533;%&#65533;o&#65533;&#65533;;l&#65533;&#65533;4&#65533;&#65533;&#65533;G&#65533;"yX&#65533;&#65533;$&#65533;H0^&#65533;&#65533;S&#65533;"&#65533;&#65533;&#65533;&#65533;&#65533;IM&#65533;(%,&#65533;LlA<&#65533;$&#65533;&#65533;&#65533;8&#65533;&#65533;J,&#65533;pO&#65533;!&#65533;n&#65533;Ixn&#65533;&#65533;l&&#65533;g&#65533;N&#65533;4&#65533;9{!p*&#65533;cYb&#65533;&#65533;:&#65533;&#7884;q3T&#65533;%P0&#65533;&#65533;&#65533;&#65533;&#65533;&#65533;
$.x&#65533;:&#65533;&#65533;;{&#65533;t
&#1308;YU&#65533;w?&#65533;N&#65533;/^v&#65533;5&#65533;&#65533;
&#65533;=&#65533;[N&#65533;p>&#65533;&#65533;&#65533;U&#65533;&#65533;&#1003;h&#65533;&#65533;@&#65533;&#65533;&#65533;&#65533;&#65533;&&#65533;&#65533;&#1803;&#65533;&#65533;&#65533;&#65533;&#65533;&#65533;<&#65533;*&#65533;&#65533;4&#65533;T&#65533;;&#65533;6&#65533;&#65533;&#65533;wO&#65533;s&#65533;&#65533;&#65533;e&#65533;_E&#65533;r8&#65533;YW&#65533;&#65533;)&#65533;&#65533;&#1776;&#65533; &#65533;&#65533;-&#65533;&#65533;&#65533;.&&#65533;&#65533;^&#65533;&#65533;b&#65533;J&#65533;&#65533;d&#65533;&#65533;&#65533;&#1480;D&#65533;&#65533;E&#60718;d3&#65533;&#260;&#65533;%K&#65533;&#65533;%TE&#65533;&#65533;0&#65533;ML2&#65533;&#301;&#65533;&#65533;	+&#65533;&#65533;Y&#65533;a&#65533;V&#65533;(&#65533;&#65533;I&#65533;F&#65533;D&#65533;|x&#65533;&#65533;	h@&#65533;&#65533;&#65533;0&#65533;&#65533;.en&#65533;&#65533;NJU&#65533;&#65533;&#65533;H&#65533;
GeSD&#65533;&#65533;&#65533;Y&#65533;h&#65533;x&#65533;&#65533;O&#65533;~'&#65533;o&#65533;&#65533;&#65533;W&#65533;&#65533;X&#65533;0&#65533;J%m[&#65533;v-&#65533;
CTP&#65533;&#65533;pT &#65533;&#65533;&#1180;k&#65533;&#65533;ot&#65533;K&#65533;,M&#65533;b.&#65533;&#65533;F&#65533;&#65533;&#65533;qk&#65533;F0J&#65533;&#65533;&#65533;&#65533;&#65533;J&#65533;&#65533;&#65533;G{&#65533;&#65533;{&#65533;&#65533;&#1280;k$PI&#65533;` B&#65533;&#65533;n3&&#65533;&#65533;e&#65533;&#65533;&#1520;&#65533;&#65533;<cD&#65533;iIl&#65533;t&#65533;,&#65533;&#65533;ND&#65533;b&#65533;D&#65533;&#65533;&#65533;BWBH&#65533;mE&#65533;%6OE&#65533;M;&#65533;&#65533;R&#65533;$&#65533;$&#65533;&#65533;&#65533;V`&#65533;j,J
.&#670;&#65533;;&#65533;@&#65533;&#65533;&#65533;&#65533;&#65533;b	&#548;&#65533;&#65533;!&#65533;&#65533;&#65533;&#65533;KU4&#65533;&#65533;*&#65533;&#65533;2&#65533;&#65533;U&#65533;o&#65533;q&#65533;@&#65533;SN%&#65533;&#65533;O&#65533;&#65533;r r&#65533;VfB`&#65533;&#65533;&#65533;p$sbZ&#65533;&#65533;&#65533;&#65533;jG&#1054;&#65533;?&#65533;)&#65533;#U%&#65533;D&#65533;U&#65533;&#65533;	&#65533;&#65533;j&#65533;&#65533;&#1023;q,&#65533;&#65533;A&#65533;&#405;v&#65533;&#65533;A&#65533;&#65533;;*R'&#65533;"&#65533;&#65533;'&#65533;&#65533;&#65533;A$A*&#65533;3F L&#65533;8T&#65533;&#65533;&#65533;)wm&&#65533;N&#65533;&#65533;ap&#65533;&#65533;2p3&#65533;2}:&#65533;)&#65533;i &#65533;&#65533;e&#65533;R{&#65533;&#65533;D&#65533;r&#65533;&#65533;\&#65533;&#65533;x
F&#65533;&#65533;d &#65533;m f&#65533;&#376;MN&#65533;:&#65533;Qg&#65533;&#65533;$&#65533;# &#65533;.&#65533;&#65533;	."0n'&#65533;&#65533;7N&#65533;&#65533;&#65533;&&#65533;h&#65533;&#65533;z.UUJ72* w/ &#65533;&#65533;
cC&#958;#VJ&#65533;x&#65533;&#65533;&#65533;&#1384; &#65533;8!&#1936;&#65533;&#65533;&#65533;F&#65533;&#65533;&#65533;OX&#65533;&#65533;&#65533;(r1&#65533;&#65533;w&#65533;O$|&#65533;-&#65533;O$&#65533;&#65533;Te&#65533;@&#65533;8&#65533;f&#65533;&#65533;&#65533;&#65533;&#65533;&#65533;3&#65533;&#65533;{t&#65533;&#65533;@C:w;9@ &#65533;.&#65533;&#65533;&&#65533;&#65533;:&#65533;
&#65533;&#65533;0&#65533;&#1786;&#65533;j&#65533;Q&#65533;D&#65533;*&#65533;"+t&#65533;&#65533;&#65533;B&#1544;D$l&#65533;0&#65533;i	&#65533;Q.W&&#65533;&#65533;&#65533;	W&#65533;,&#65533;),&#65533;a&#65533;+&#65533;DX&#155;&#65533;&#65533;&#65533;*&#65533;+&#65533;&#241;T&#65533; &#65533;,
"&#65533;vB&&#65533;&#65533;&#65533;
&#65533;&#65533;*&#65533;&#65533;&#65533;&#65533;&#65533;f6P&#65533;&#65533;@RSXc	}&#65533;&#65533;>j_&#65533;6&#65533;&#65533;&#65533;E3Ge&#65533;&#65533;1&#65533;&#65533;&#65533;Ux&#65533;&#65533;&#65533;c&#65533;&#65533;&#1227;&#65533;a8&#65533;o!&#65533;&#65533;Z`&#65533;EIos6&#65533;aIE&#65533;8^ewv&#65533;&#65533;&#65533;&#65533;jB&#65533;&#65533;&#65533;2&#65533;S$&#65533;p  &#65533;&#856;&#65533;&#65533;&#65533;%;#&#65533;&#65533;OJ&#65533;&#65533;8zR<&#65533;&#65533;)&#65533;&#65533;0f&#65533;&#65533;C&#65533;B&#65533;&#65533;
&#65533;F@&#65533;L&#65533;0&#65533;3N&#65533;&#65533;&#65533;q&#65533;`8P9&#65533;-H@&#65533;&#65533;&#65533;&#65533;3:&#65533;A&#65533;=&#65533;&#65533;R_&#65533;R#&#65533;:h,&#65533;&#65533;&#65533;
/=c|&#65533;Gt&#65533;&#65533;&#65533;&#65533;K&#65533;&#65533;D{.6&#65533;OS&#65533;FSx&#65533;&#65533;h&#227;J&#65533;TH&#65533;_&#65533;&#65533;x&#65533;r;&#65533;&#65533;)&#65533;0&#65533;X[&#65533;X&#65533;6&#65533;j&#65533;&#65533;pIijI&#65533;U&#65533;h&#65533;&#65533;&#65533;&#1050;&#65533;&#65533;T&#65533;&#65533;&#65533;&#1867;&#65533;&#65533;Q$a45F &#1278;&#65533;GB:&#65533;&#65533;Vr&#65533;&#65533;&#65533;]c9&#65533;1!&#65533;^&#65533;sZ&#65533;&#65533;|r:&#65533;/<&#65533;&#65533;&#65533;&#65533;"L$&#65533;&#65533;f&#65533;N&#65533;&#65533;&#1512;&#65533;:&#65533;&#65533;&#65533;N&#65533;A&#65533;L1Q&#65533;&#65533;*VQgB.&#65533;&#65533;T&#65533;&#65533;TB&#65533;b+&#65533;&#65533;&#65533;i&#65533;&#297;B&#65533;+XB&#65533;&#65533;e&#65533;3fcV&#65533;j&#65533;3&#65533;e&#65533;&#65533;&#65533;H&#65533;D"e\&#65533;0	F&#65533;>T V_&#65533;FU&#65533;&#65533;&#65533;|cm&#65533;&#65533;V&#65533;&#65533;mm&#65533;pU&#65533;&#65533;&#65533;&#65533;&&#65533;&#65533;&#65533;&#65533;&#65533;&#65533;v=r&p.HEb8&#65533;&#65533;&#65533;HCM&#65533;ZNIes&#65533;&#65533;&#65533;3J@&#65533;&#65533;&#65533;S8CH7&#65533;De\&#65533;&#65533;*&#65533;7&#65533;5&#1272;&]h&#65533;&#65533;&#65533;&#65533;&#65533;&#65533;4N)q&#65533;&#65533;4&#65533;4&#65533;r&#65533;(&#65533;v7&#1876;:G&#65533;&#1036;`@&#65533;&#65533;#cQ&#65533;&#65533;N/&#65533;&#65533;&#65533;S &#65533;&#65533;c&#65533;j&#65533; B&#65533;&#65533;KW>9&#65533;&#65533;*uH&#65533;bHH&#65533;&#65533;>&#65533;&#160;&#65533;)&#65533;"'&#65533;&#65533;s&#65533;&#65533;dn&#65533;#&#65533;d$&#65533;&#65533;&#65533;&#65533;0)&#65533;j6&#65533;&#40079;9QtjA2]&#65533;h
gC&#65533;&#65533;&#65533;o&#65533;&#65533;FG&#65533;<&#65533;UvUK&#65533;&#65533;U&#65533;[U!&#65533;5&#65533;TYbY&#65533;&#65533;Yc*&#65533;&#65533;7&#65533;6J&#65533;6&#65533;&#65533;&#65533;&#65533;&#65533;&#65533;n&#65533;&#65533;&#65533;hw&#65533;&#65533;n}&#65533;T$&#65533;7x&#65533;U&#65533;&#65533;&#65533;Fy&#65533;&#65533;n&#65533;/q)_[&#65533;p&#65533;&#65533;&#65533;W^&#65533;&#65533;&#65533;&#61601;WJ-&#65533;F"\J&#65533;&#65533;Bv$&#65533;&#65533;3tMa&#65533;&#65533;D"tIw,&#65533;>yV&#65533;nD&#65533;&#65533;$zd.ew,h&#65533;&#65533;84&#65533;&#65533;&Xl&#65533;8c&#65533;@&#65533;&#1796;L&#65533;&#65533;&#65533;:&#65533;4x>&#65533;I$4@1-&#65533;yExY&#65533;&#441;5&#65533;$&#65533;%6n#&#65533;&#65533;&#65533;m&#65533;zMj&#65533;&#65533;WmTk&#65533;&#65533;&#65533;&#65533;&#65533;o<&#65533;W_u;n&#65533;U2RJ&#65533;4&#65533;5&#65533;4~&#1014;5&#65533;j&#65533;9&#65533;&#65533;I&#65533;Y&#65533;w&#65533;5xpn9&#65533;&#65533;&#65533;&#65533;Pn&#65533;&#65533;&#65533;&#65533;5&#598;j'm&#65533;*&#65533;7x&#65533;&#65533;A&#65533;&#65533;O&#65533;&#65533;o4&#65533;&#65533;z&#65533;U@&#65533;&#65533;&#65533;b&#65533;j&#65533;r&#65533;UM&#65533;X&#65533;H&#65533;:i2&#65533;&#65533;T&#65533;;:D&#65533;&#65533;s$B&#65533;&#65533;m&#65533;&#65533;>&#65533;'B&#65533;d&#65533;&#65533;&&#65533;M,Rhe.,'&#65533;B_KRE&#65533;&#859;S"?C&#65533;&#65533;&#65533;v&#65533;&#1500;&#65533;;&#65533;&#65533;&#65533;&#65533;&#19358;&#65533;GV$e&#65533;A &#65533;$&#65533;&#65533;b|&#65533;&#65533;&#65533;&#65533;&#65533;&#1167;5&#65533;VE&#65533;VjU$&#65533;&#65533;$?*&#65533;&#65533;&#65533;i&#65533;j&#65533;&#65533;T&#65533;&#65533;o<S&#65533;u&#65533;{&#65533;X&#65533;CX&#65533;&#65533;V&#65533;&#65533;&#65533;T&#65533;lE&#65533;!/j&#65533;&#386;:&#65533;&#65533;&#65533;h
&#65533;&#65533;&#65533;&#65533;&#65533;v 8rZEr&#65533;&#65533;&#65533;m&#65533;GYG&#65533;/T&#65533;&#65533;oU&#65533;&#1708;\&#65533;&#65533;8&#65533;&#65533;p'&#65533;4&#65533;&#65533;$^&#65533;bqO&#65533;&#65533;&#65533;*&#65533;g_&#65533;&#65533;q&#65533;&#65533;&#65533;&#65533;&#65533;&#65533;)n=`&#65533;Y&#1554;u+&#65533;&#65533;&#65533;&#65533;&#65533;l&#65533;&#65533;vaN&#65533;&#65533;3&#65533;&#65533;&#65533;b&#65533;&#65533;&#65533;@cX&#65533;dMW+l&#65533;;&#65533;&#65533;&#65533;&#65533;!&#65533;&#65533;&#65533;D&#65533;H+T&#65533;"1&#65533;&#65533;N&#1386;5*o&#65533;&#65533;j$&#65533;&#65533;&#65533;&#65533;&#65533;2&#65533;0GKj6&#65533;&#65533;GOJ&#65533;&#65533;
&#65533;&#65533;FM&#65533;&#65533;/k&#65533;&#1573;D&#65533;V&#65533;cr&#65533;&#65533;4&#65533;&#65533;&#65533;p$&#65533;W&#65533;&#65533;&#65533;&#65533;6Z&#65533;&#65533;&#65533;I&#65533;&#65533;&#1004;&#65533;u\{!3RK	&#65533;Tr&#65533;JXKm&#65533;&#65533;\&#65533;&#65533;&#65533;t&#253;~#&#65533;,Mp&#65533;&#65533;&#65533;4&#65533;Z&#65533;6:&#65533;wq&#65533;Zk&#65533;&#65533;/<&#65533;&#65533;&#65533;&#65533;&#65533;&#65533;&#65533;{&#65533;;&#65533;&#65533;&#65533;=g@)&#65533;&#65533; &#65533;-Q&#65533;?0,/&#65533;&#65533;	&#65533;&#482;&#65533;i&#65533;&#65533;@&#65533;&#65533;(&#65533;0&#65533;Ze&#65533;y;&T&#65533;$,&#65533;v&#65533;m&#1274; ?uc&#65533;sx&#65533;bhKu  &#65533;&&#65533;&#65533;e&#65533;\,&#65533;nH&#65533;&#65533;|&#65533;R&#65533;&#309;&#65533;j&#65533;8&#65533;X3&#65533;&#65533;&#65533;{&#65533;&#65533;&#65533;m\W&#65533;&#940;&#227;r&#65533;vc#_&#65533;H&#65533;w&#65533;&#65533;'&#65533;&#65533;&#65533;Jm&#65533;&#65533;#"G|&z{&#65533;&#240;u&#65533;#&#65533;&#65533;&#65533;y&#65533;&#65533;'&#65533;&#65533;o2m&#65533;&#65533;&#65533;&#65533;y:L&#65533;X$]&#65533;&#65533;&#65533;V7-&#65533;&#65533;u5&#65533;&#65533;O&#65533;5&#65533;z&#65533;&#65533;&#65533;&#65533;&#65533;&#1851;&#65533;\&#65533;&#65533;3&#65533;&#65533;5r&#65533;%[&#65533;&#65533;S&#65533;&#65533;(<&#65533;&#65533;3&#65533;C&#65533;&#65533;326c&#65533;CP+&#65533;.&#65533;&#65533;&#65533;&#65533;&#65533;&#65533;&#65533;&#1724;&#65533;&#65533;&#65533;fG+&#65533;&#65533;&#16584;&#1476;@4$&#65533;&#65533;&#65533;)\NR&#65533;B&#210;&#65533;I&#65533;&#65533;&#65533;&#65533;$V&#65533;+T&#65533;&#65533;@&#65533;".&#65533;Jh&#65533;&#65533;&#65533;&#65533;l/qY&#65533;R &#65533;&#65533;&#65533;$!j&#65533;&#65533;\&#65533;z&#65533;&#65533;&#65533;F&#65533;]&#65533;&#65533;b<&#65533;&#65533;Q6&#65533;&#65533;u\G&#65533;&#65533;&#983;=&#65533;&#65533;)\S~A&#65533;&#1058;&#65533;H&#65533;&#65533;l&#1110;~&#65533;&#65533;IK7&#1782;&#65533;]&#65533;c&#65533;-[w&#65533;&#552;n&#65533;&#65533;KG&#65533;u&#65533;&#65533;&#636;&#65533;,K&#65533;&#35303;{&#65533;&#65533;UM&#65533;&#1973;)*&#65533;p&#65533;&#65533;&#65533;}&#65533;&#65533;|9C>@&#65533;&#65533;C&#65533;R&#65533;]r&#65533;&#65533;&#65533;&#65533;=&#65533;EZ&#65533;*&#65533;%&#65533;H<&#990;^}&#65533;:$&#65533;$&#65533;j&#65533;.&#65533;C&&#65533;1#&#65533;&#1401;e&#65533;z&#65533;&#65533;-?i&#65533;i&#65533;&#65533;&#65533;&#65533;To&#65533;&#65533;1?9&#65533;&#65533;&#65533;&#65533;&#65533;&#55198;Q&#65533;&#65533;)&#65533;&#65533;CY&#65533;&#65533;&#65533;&#65533;&#65533;"tA&#65533;V&#65533;&#1279;M#L"VD&#65533;&#65533;&#65533;&#65533;&#1329;s&#65533;&#65533;p+&#65533;&#65533;'&#65533;&#65533;&#65533;m&#65533;&#65533;&#1653;ojWC7&#65533;&#23637;&#65533;&#65533;&&#65533;&#65533;F&#65533;&#65533;F&#732;&#65533;a<&#65533;4&#41837;P&#65533;y&#65533;&#65533;&#65533;1&#65533;&#65533;&#65533;&#65533; g&#163;wt,&#65533;0&#65533;y&#65533;&#998;&#65533;&#65533;&#65533;&#65533;&#65533;6&#65533;&#65533;&#65533;&#65533;v&#65533;&#65533;p&#65533;&#21944;&#65533;&#65533;&#65533;&#65533;o&#65533;7&#65533;Pk&#65533;&#65533;&#65533;/$A&#65533;&#65533;&#65533;&#65533;Z&#65533;&#65533;&#65533;&#65533;)&#65533;&#65533;
&#65533;&#65533;&#65533;qA^&#65533;&#65533;&#65533;&#65533;&#65533;;&#65533;&#65533;z&#65533;&#65533;&#65533;0$q&#65533;Z&#65533;&#65533;n$&#65533;&#65533;<&#65533;&#65533;&#65533;+&#65533;I$&#65533;&#65533;&#65533;&#65533;&#65533;&#65533;&#65533;`&#65533;'&#326;&#65533;R&#65533;Y#p&#65533;e H'&#65533;&#1543;&#65533;m&#65533;&#65533;Y&#65533;&#65533;&#65533;&#65533;<&#65533;&#65533;`&#65533;f%D&#65533;l&#65533;fPB&#65533;9&#65533;`&#65533;&#65533;Y&#65533;T&#65533;&#65533;&#16328;
&#65533;&#65533;o&#586;%Y
\&#65533;	&#65533;K&#65533;<&#65533;&#65533;g&#65533;+>x&#65533;&#65533;&#639;@!&#65533;&#65533;O&#65533;&#613;L&#65533;:}
u)J&#65533;&#65533;&#65533;ajVI&#65533;&#65533;&#65533;z&#65533;&#65533;X&#65533;&#65533;&#65533;C&#65533;&#65533;+&#1667;X&#65533;&#65533;E[6&#65533;U&#65533;J&#65533;&#65533;&#65533;k&#65533;&#65533;&#65533;&#65533;&#65533;{0`&#65533;&#65533;&#65533;Vw`&#65533;&#65533;G&#65533;&#65533;P&#65533;c&#65533;z&#65533;B&#65533;cr&#65533;K9&#65533;&#65533;h&#65533;&#65533;D&#65533;T%R5:&#65533;i&#748;[la&#65533;`&#65533;-&#65533;&#65533;S&#65533; &#65533;9&#65533;k&#65533;&#65533;&#65533;[&#65533;m&#65533;&#267;?n&#65533;&#65533;*&#65533;LC,&#65533;&#65533;&#319;&#65533;&#65533;	&#65533;:&#65533;&#65533;&#65533;&#65533;&#37947;G@&#65533;&#65533;&#65533;&#65533;&#65533;&#65533;!B^&#65533;"&#65533;&#1485;&#65533;>>&#65533;&#65533;&#65533;&#183;*&#65533;AU&#65533;f&#65533;&#65533;M&#65533;&#65533;@&#65533;&#65533;@&#65533;s`&#65533; *5`R$5Pb)&#34052;J&#65533;\&#65533;n&#65533;a&#65533;NE&#65533;8&#65533;&#65533;FS-&#65533;R1.&#65533;&#65533;R&#65533;Ky&#65533;TDx&#65533;MLq&#65533;?S4aPB6&#65533;&#65533;&#65533;LAg&#65533;M$&#65533;Q-d&#65533;E&#65533;&#65533;&#65533;AP|&#65533;ABZ&#65533;&#65533;@&#65533;&#65533;&#1037;+L&#65533;&#65533;@^&#65533;4&#65533;
x&#65533;?&#65533; 0P pu0-&#65533;&#65533;?&#65533;&#1032;&#65533;qZ&#65533;UXW!&#65533;&#65533;VS}eUk&#65533;&#65533;7&#65533;zm&#373;h&#65533;&#65533;U&#65533;@&#65533;&#65533;&#65533;&#65533;`&#65533;=&#65533;W&#65533;&#65533;E:i&#65533;&#65533;&#65533;'&#65533;A&#65533;r&#65533;&#65533;h&#65533;d&&#65533;*&#65533;&#65533;6&#65533;g&#1221;:&#65533;&#65533;&#65533;CB&#65533;&#65533;&#602;#&#65533;&#65533;*o&#65533;&#65533;k&#65533;7&#65533;&#65533;&#65533;&#65533;lk&#65533;TG&#65533;&#1173;Zh&#1038;&#65533;&#65533;?&#65533;J&#65533;&#65533;C&#1693;&#65533;Y&#65533;]g&#65533;g&#65533;&^&#65533;&#65533;&#1502;]&#65533;;_|T&#65533;&#65533;Uz&#65533;&#65533;&#65533;.A_!&#65533;&#65533;a=&#65533;U~&#65533;&#65533;I&#65533;&#65533;
8&#65533;&#65533;b&#65533;P~&#65533;oB&#65533;&#65533;`&#65533;OL&#65533;&#65533;&#65533;&#65533;y&#65533;?X;q&#65533;h&#65533;B&#65533;0&#65533;P&#65533;%s&#65533;#BYd&#65533;+p	U&#65533;&#65533;&#65533;&#65533;J/s&#549;&#65533; =B:t&#65533;04&#65533;@5&#1364;S&#65533;2&#65533;r&#65533;yQ&#65533;?<P&#65533;&#65533;@Rq&#65533;&#65533;I&#65533;~B&#65533;Ub&#65533;&#65533;Yd)*b&#65533;&#65533;W&#65533;&#65533;&#65533;&&#65533;&#65533;\&#65533;&#65533;&#65533;]\gX&#432;^&#65533;^&#65533;6&#1640;&#65533;-&#65533;)&#65533;&#65533;&#65533;&#65533;&#65533;&#65533;h&#65533;&#65533;&#65533;&#65533;&#65533;&#65533;&#65533;&#65533;&#65533;*9&#65533;jZ&#65533;&#1194;uq&#65533;
&#65533;lM&#65533;&#65533;+o&#65533;&#65533;&#65533;p&#65533;&#65533;&#65533;&#65533;R&#1033;&#65533;-u&#1773;-&#65533;&#1779;K
&#65533;b&#65533;&#65533;Ez&#65533;&#65533;&#65533;&#65533;A&#65533;&#65533;.&#65533;&#65533;:&#65533;/&#65533;a+&#65533;&#65533;&#65533;&#65533;q&#65533;&#65533;G&#65533;q&#65533;"| &#65533;&&#65533;&#65533;&#65533;C&#1463;~&#65533;P]A&#65533;"B)&#65533;&#65533; &#65533;D&#65533;s&#65533;@ /u2C#&#65533;&#65533;&#65533;&#65533;=z&#65533;-i&#65533;&#65533;&#65533;I&#65533;@&#65533;\&#65533;X&#65533;&#65533;y,&#65533;hJs&#65533;&#65533;&#65533;@4&#65533;&#65533;
&#65533;&#65533;&#65533;&#65533;&#65533;&#65533;&#65533;o&#65533;T&#65533;&#65533;&#65533;A&#65533;&#65533;@f9y&#65533;"&#65533;eD&#65533;
&#65533;^&#65533;&#65533;&#65533;U&#65533;+&#65533;&#65533;&#65533;`&#65533;te `1Kx\h&#65533;&#65533;&#1637;mJ&#65533;&#65533;(s&#65533;&#65533;0NT&#65533;M&#65533;G&#65533;k0f&#65533;x&#65533;&#65533;UBN&#65533;E&#65533;PKU&#65533;&#65533;&#65533;@&&#65533;B&#65533;&#65533;fW&#65533;]&#968;&#65533;eY:&#65533;&#65533;&#65533;&#65533;&#65533;C&#65533;l%&#65533;:tH&#229;TL&&#65533;&#65533;&#163;&#65533;|w&#65533;&#65533;&#65533;+>&#65533;B&#65533;&#65533;&#65533;/~Q%@u!&#65533;&#65533;&#581;&#65533;`&#65533;d&#65533;%')&#65533;&#65533;l&#65533;z&#65533;&#65533;'&#65533;&#65533;PfR &#65533;`&#65533;&#65533;&#65533;5&#65533;Dd#"I&#1425;Xhx&#65533;^&#65533;&#65533;haA&#1026;d*&#65533;$h &#65533;	&#65533;yr&#65533;S&#65533;&J&#65533; &#65533;)&#65533;|J
&#65533;&#65533;!&#65533;&#1552;&#65533;&#65533;&#65533;&#65533;f "Hl&#65533;&#65533;&&#65533;&#65533;r&#65533;~&#65533;&#65533;-&#65533;&#65533;R&#65533;FV&#65533;Q&#65533;&#65533;&#65533;a&#65533;&#429;&#65533;l&#65533;/&#65533;&#65533;&#65533;\&#65533;&#65533;&#65533;&#65533;%N&#65533;&#1537;&f&#65533;&#65533;*h&#65533;	X&#65533;&#65533;IJWF&#1740;Q&#65533;&#65533;&#65533;&#65533;&#65533;&#65533;&#65533;&#65533;jr&#65533;3&#65533;&#65533;H&#65533;$&#65533;&#65533;<&#65533;b&#65533;&#65533;>j&#65533;v&#65533;&#65533;A&#65533;&#65533;&#1599;H&#65533;&#65533;|l&#65533;RX"[&#65533; &#65533;"&#65533;4&#65533;&#65533;&#1432;w&#65533;&#65533;&#806;&#65533;&#65533;P>O
k&#65533;<HO(&#65533;&#65533;&#65533;&#65533;J&#65533;&#65533;L<&#65533;&#65533;&#65533;TG.!&#25004;&#65533;&#65533;&#65533;&#65533;&#1152;O;&#65533;0Q&#65533;&#65533;:&#65533;2&#65533;&#65533;&#65533;_Yk&#65533;V&#65533;&#65533;&#1191;&#65533;ZE&#65533;&#65533;&#65533;&#65533;&#65533;$&#65533;Qy&#65533;&#1350;b9&#65533;&#65533;!&#65533;&#65533;&#65533;&#65533;&#65533;&#65533; &#65533;+&#65533;q7&#1250;.&#65533;&#65533;&#65533;-&#179;&#65533;c&#65533;&#65533;&#65533;&#65533;Q&#65533;&#65533;d&#65533;&#65533;D&#65533;F&#65533;&#65533;2L&#65533;
&#65533;L*2&#65533;&#65533;[eF&#65533;!&#65533;&#65533;n&#65533;&#65533;2&#65533;v&#65533;&#65533;&#65533;"&#65533;7&#65533;c-C&#65533;&#65533;P9&#65533;&#65533;5&#1649;&#65533;&#65533;&#65533;&#1671; &#65533;&#65533;&#65533;e&#65533;&#65533;g&#65533;&#65533;&#65533;&#65533;&#65533;*$&#65533;&#65533;(y(F&#65533;&#1318;;&#65533;&#65533;$'&#65533;R&#65533;A&#1014;&#65533;&#65533;&#65533;4"&#65533;8&#65533;]&#65533;	\2&#65533;!O&#65533;G&#65533;&#652;&#65533;&#65533;&#65533;&#65533;z5$&#65533;&#65533;&#65533;hC&#65533;&#65533;&#65533;&#65533;6&#65533;e~Y&#65533;|6&#65533;&#65533;j&#65533;8tM&#65533;R&#65533;&#65533;&#65533;&D&#65533;)&#65533;&#65533;SV5&#65533;P&#65533;&#65533;&#65533;]&#65533;!wY&#65533;xm.e&#65533;J&#65533;&#65533;&#65533;&#65533;t&#65533;&#65533;Qr&#65533;\&#65533;&#65533;E%&#65533;W&#65533;&#65533;a&#65533;c&#65533;J&#65533;^\&#65533;
W<&#65533;Y&#65533;&#65533;&#65533;&#65533;&#65533;&#65533;\{&#65533;&#65533;&#65533;&#65533;&#65533;,&#65533;&#65533;&#1462;&#65533;%&#65533;t&#65533;&#65533;0"D&#65533;&#65533;&#65533;&#65533;&#65533;H&#65533;&#996;Qt&#65533;B&#65533;7/P&#65533;x&#65533;&#65533;$3&#28465;}O&#65533;&#1475;(dR*&#65533;O/,&#65533;a&#65533;&#65533;&#65533;#&#65533;&#65533;K&#65533;'?&#65533;&#65533;&#65533;~Q&#65533;&#65533; >&#65533;@&#65533;!5&#65533;&#65533;M&#65533;T&#65533;&#65533;&#65533; &#65533;e&#65533;F&#65533;[&#65533;L&#65533;&#65533;&#65533;&#65533;	}&#2007;(D&#65533;&#65533;)FV&#65533;&#65533;6A&#9836;=n&#65533;&#65533;&#65533;&#65533;&#65533;F&#65533;|pf&#65533;&#65533;&#65533;&#65533;&#65533;&#65533;u&#65533;&~&#65533;&#65533;&#65533;ln3&#65533;,v*<&#65533; &#65533;&#65533;&#65533;&#65533;g)&#1854;&#65533;&#65533;V&#65533;&#65533;\&#65533;&#65533;&#65533;o&#65533;&#65533;Z&#65533;&#25733;`}&#908;&#65533;C7&#65533;&#65533;=&#65533;&#65533;&#65533;&#65533;@&#65533;-9r9!p$N&#61093;&#65533;/O&#65533;&#65533;K&#65533;&#65533;&#65533;&#65533;o&#65533;%&#65533;|&#65533;W&#65533;&#1718;&#65533;&#65533;&#65533;0y &#65533;&#1052;qTEv^&#65533;&#65533;&#65533;?&#65533;&#65533;c&#65533;&#65533;&#65533;:V&#65533;Xu0!H&#65533;A&j&#65533;&#65533;&#65533;9qF&#400;&#65533;&#65533;&#65533;&#65533;d&#65533;0Bt	&#65533;&#65533;&#65533;ySH&#65533;TS,h&#65533;&#65533;[&#65533;&#65533;`f6s &#65533;&#65533;&#65533;8J`&#65533;<7&#65533;QT&#65533;k&#65533;&#65533;E&#65533;G&#65533;Z&#65533;&#65533;&#65533;Ck&#65533;&#65533;>&#65533;O&#65533;&#65533;&#65533;6t&#65533;,&#47926;>3u8z~
2UN&#65533;@&#65533;&#65533;C&#65533;&#65533;sQ&#65533;Y!&#65533;&#65533;&#65533;&#65533;&#65533;c"&W&#65533;l&#65533;&#65533;9#&#65533;EB&#65533;&#65533;&#65533;r&#65533;&#65533;r&#65533;&#65533;@<o&#65533;p~w&#65533;&#65533;<&#65533;-&#65533;M&#65533;&#65533;E&#65533;\&#65533;&#65533;"&#65533;&#65533;&#65533;_&#65533;8 :&#65533;?&#129;&#65533;&#65533;^&#65533;&#65533;&#1988;E&#65533;&#65533;l$&#65533;H&#65533;^5&#65533;&#1986;&#65533; p-ZL&#65533;a&#65533;&#65533;&#65533;&#65533;M&#65533;4&#65533;&#65533;d"&#65533;&#65533;&#65533;NAtTX&#65533;&#65533;&#65533;S&#65533;&#65533;&#796;&#65533;@&#65533;H&#65533;&#65533;&#65533;-;B&#65533;&#65533;&#65533;j&#65533;&#65533;&#65533;,&#65533;g&#65533;&#65533;&#65533;>Bj&#65533;,b&#65533;vj6 &#65533;k&#65533;X&#65533;F)&#65533;&#65533;&#65533;&#65533;w&#65533;&#65533;a#&#65533;&#65533;&#65533;,&#65533;&#65533;jp&#65533;j&#65533;)&#65533;	&#65533;&#65533;  &#65533;pj&#65533;&#65533;&#65533;F&#65533;4&#65533;&#65533;&#65533;&#65533;+H+&#65533;&#65533;&#65533;x&#65533;&#65533;&#65533;&#65533;&#65533;a&#65533;5H;9vO&#65533;&#65533;&#65533;&#65533;JA&#65533;(3Cp&#65533;<&#65533;&#65533;I&#65533;s!&#1253;S+Un&#65533;(&#65533;b}r&#65533;W&#65533;~&#65533;&#65533;~&&#65533; &#65533;	&#65533;&#65533;	*WV&#65533;A6&#65533;Bd&#65533;&#65533;#
&#65533;&#65533;&#65533;#?ciP&#65533;txuH&#65533;&a&#65533;4c$ &#65533;@v&#65533;Ak&#65533;'C}PQ4&#65533;G#O&#65533;J&#65533;+&#65533;j=a&#65533;T&&#1072;V=1&^ &#65533;0i0u]&#65533;4&#65533;&#65533;&#65533;a#&#65533;&#65533;&#65533;60)uW&#65533;&#65533;~&#65533;ub;4*?E&#899;\&#65533;Xxc8&#65533;&#65533;y&#65533;y&#65533;&#65533;&#65533;'>&#65533;P&#65533;f-&#65533;&#65533;&#65533;&#65533;L&#65533;&#65533;V&#65533;&#65533;&#65533;&#65533;&#65533;H1&#65533;&#65533;e&#65533;19&#65533;@n&#65533;s9Hd4&#65533;y&#1249;&#65533;&#65533;&#65533;y&#65533;AfBH&#65533;XR&#65533;&#65533;!&#65533;&#65533;QAH;&#65533;9&#65533;p&#65533;T!&#65533;%=&#65533;rh&#65533;a&#65533;&#65533;W &#65533;hU&#65533;&#65533;!	%&#65533;T&#65533;3&#65533;&#65533;}K&#65533;%LQ2&#65533;#&#65533;`ru&#65533;&#65533;w8r&#65533;&#65533;g&#65533;_&#65533;&#65533;&#65533;3&#65533;&#65533;P&#65533;&#65533;(q&#65533;)&#65533;&#1671;@&#65533;&#65533;,&#65533;4,#&#65533;&#65533;&#65533;4&#65533;&#65533;U&#65533;&#65533;	%p&#65533;5&#65533;&f&#65533;4&#65533;&#65533;&#65533;C&#65533;&#65533;&#65533;&#65533;&#65533;&#65533;BM&#65533;&#65533;Xi&#65533;R.v&#65533;8I&#65533;uIz&#1153;
&#1424;I&#65533;&#65533;&#65533;&#65533;9f&#65533;g&#65533;g&#65533;p&#65533;q&#65533;&#65533;\&#65533;&#65533;&#1624;&#65533;&#65533;8&#65533;Q&#65533;&#65533;B&#65533;&#65533;&#65533; &#23759;&#65533;&#65533;{&#65533;&#65533;&#65533;&#65533;0@&#22014;&#65533;{|~v>&#65533;&#65533;1&#65533;17&#65533;)ThI&#65533;NH&#65533; f9K&#65533;$&#65533;='U&#65533;&#65533;n&#65533;nX&#65533;1H&#65533;3&#65533;&#65533;&&#65533;#[R&#65533;G&#65533;	.&#65533; K&#65533;&#65533;T26B&#65533;@W$J3&#65533;&#65533;i&#65533;)&#65533;J&#1479;:&#65533;8&#65533;p&#65533;#/&#65533;}7q&#65533;&#65533;|h&#65533;&#65533;&#65533;&#65533;&#65533;/&#805;&#65533;RI!!&#65533;&#65533;0&#65533;pE&#65533;0&#65533;r&#65533;&#65533;&#65533;&#65533;
&#65533;P&#65533;&#65533;&#65533;&#65533;&#65533;&#65533;>&#65533;`&#65533;&#65533;&#65533;&#65533;&#65533;L&#65533;-&#65533;
+&#65533;&#65533; &#65533; *+V$h-&#65533;P&#65533;&#65533;&#65533;E&#65533;&#65533;8#P&#65533;Q&#65533;&#65533;&#8924;&#65533;&#65533;&#65533;yNqb&#65533;&#65533;R2&#65533;uT0&#65533;=&#65533;&#65533;\&#65533;AC&#65533;&#415;-&#65533;&#65533;&#65533;H@&#65533;%&#65533;ah%KcU&#65533;&#65533;`&#65533;$&#65533;Yi&#65533;U$\&#1168;L1&#65533;g&#65533;K&#65533;U&#320;&J&#65533;&#336;&L&#658;M&#65533;U&#65533;&#65533;"&#65533;K ~e&#65533;&#65533;&#65533;TL&#65533;`Ih&#65533;&#65533;&#65533;Fc4*&<&#65533;@.&#65533;K&#65533;&#65533;.q&#65533;&#65533;&#65533;g1&#65533;_	&#65533;y&#65533;Y&#65533;1&#65533;T&#65533;8HUH&#65533;&#65533;&#65533;&#65533;&#65533;ju&#65533;&#65533;&#1465;&#65533;?&#65533;P&#65533;cA&#65533;&&#65533;&#65533;&#65533;  p&#65533;'&#65533;z]&#65533;&#65533;&&#1029;&#65533;f&#65533;&#65533;P q&#65533; &#65533;&#65533; P&#65533;&&#65533;q&#65533;)&#65533;&#65533;&#65533;&#65533;xo&#65533;&#65533;,&#65533;s&#641;[z*&#65533;&#65533;&#65533;&#65533;&#65533;&#65533;O&#65533;b&#65533;gy&#65533;GO&#65533;&#65533;!"&#65533;p@&#65533;p&#65533;&#65533;h&#65533;N&#65533;z7&#1625;&#65533;Ol&#1780;&#65533;&#65533;&#65533;&#65533;&#65533;gj&#65533;C&#65533;&#65533;-&#65533;&#65533;db&#65533;@&#65533;i&#65533;&#65533;m&#65533;5W&#65533;i&#65533;i&#65533;'$&#65533;&#65533;&#65533;P&#65533;&#65533;&#65533;SKN&#65533;d&#65533;9s&#65533;,&#65533;&#65533;&#65533;Q&#65533;B&#65533;&#65533;&#65533;&#65533;6&#65533;UXJ&#65533;&#65533;%&&#1225;2s&#65533;K!z&#65533;x}&#65533;&#65533;&#65533;@&#65533;O&#65533;&#65533;Z&#65533;&#65533;&#65533;e&#65533;~O&#65533;K&#65533;J&#65533;&#65533;&#65533;&#65533;&#65533;&#65533;1#&#65533; &#65533;07&#65533;&#65533;&#65533;@!&#65533;&#65533;&#65533;  B;1W0&#65533;W&#65533;&#65533; &#65533;&#65533; Hk&#65533;&#65533;&#65533;&#65533;O&#65533;K&#65533;&#65533;w&#65533;&#65533;p&#65533;&#65533;&#65533;&#65533;X&#65533;&#65533;&#1077;&#65533;j/Xn-&#65533;&#65533;&#65533;R+WyVF+&#65533;(&#65533;&#1618;&#65533;X1&#65533;&#65533;y&#1057;&#65533;&#65533;(&#65533;&#65533;&#65533;&#65533;&#65533;&#65533;8&#65533;&#65533;&#65533;p&#65533;&#65533;I&#65533;D&#65533;7&#65533;&#65533;M&#65533;cI&#65533;.&#65533;rf0&#65533;YapD&#65533;&#65533;`x&#65533;6&#65533;&#65533;&#65533;	&#65533;%2&#1616;34&#65533;&#65533;Z&#65533;M&#65533;}&#65533;&#65533;#&#65533;&#65533;#=cBd&#65533;&#65533;i"&#65533;JCbT+&#65533;2&#65533;b&#65533;:+&#65533;&#65533;r&#65533;|&#65533;+&#65533;r5&#65533;&#65533;#&#65533;&#65533;&#65533;_p#Q&#65533;&#65533;&#65533;&#65533;&#65533;E;&#65533;;K1&#65533;~&#65533;1&#65533;&#65533;&#65533;&#1545;^L&#65533;N3	^0	A8&#65533;&#65533;&#65533;&#1086;&#65533;&#65533;&#65533; &#65533;&#65533;&#65533;l&#65533;&#645;&#65533;S+&#65533;&#65533;`&#65533;Sk&#65533;&#65533;&#65533;;&#65533;&#65533; &#65533;H&#65533;&#65533;&#65533;g&#65533;&#65533;ZK_+_&#65533;	U&#65533;&#65533;[o&#65533;&#65533;&#65533;	-&#65533;"&#65533;&#65533;&#65533;x/X&#65533;&#305;,u&#65533;"&#567;&#65533;&#65533;,&#65533;Y&#65533;U&#65533;&#65533;8bI&#65533;&&#65533;&#65533;&#65533;W;&#1466;C&#65533;"wgCY?&#65533;k&#65533;&#1719;&#65533;ip&#65533;6&#65533;df&#65533;+&#65533;c+ZC&#65533;5&#65533;&#65533;:"&#65533;&#65533;&#65533;&#65533;&#65533;8&&#65533;p =q&&#65533;4&#65533;D&#251;&#65533;&#65533;"&#65533;+&#65533;K&#65533;M&#65533;&#65533;&#65533;yVe&#65533;Z&#65533;|O&#65533;$%&#65533;&#65533;&#65533;&#65533;&#65533;$W&#65533;&#65533;&#65533;G&#65533;&#65533;&#65533;&#65533;&#745;5_&#65533;T&#65533;^&#65533;&#65533;&#65533;&#65533;$Ai&#65533;&#65533;$&#65533;S&#65533;6ri4#3&#65533;2&#65533;&#65533;2&#65533;&#65533;&#65533;ah&#65533;&#65533;&#65533;l4&#65533;&#65533;"&#65533;&#65533;"&#65533;`h&#1433;&#65533;&#65533;&#65533;!N&#65533;U{"F@&#65533;&#65533;@rl&#65533;p K1=K &#1075;&#65533;;&#65533;Q&#65533;&#65533;@&#524;&#65533;&#65533;C&#65533;&#65533;&#65533;h&#65533;&#65533;&#65533;2&#65533;R&#65533;&#65533;
&#65533;&#65533;l&#65533;&#65533;&#65533;WpBq&#65533;c&#65533;
l&#65533;&#65533;p&#65533;&#65533;&#65533;&#65533;e&#65533;U&#65533;&#65533;&#65533;&-:&#65533;4P&#65533;&#65533;&#65533;&#65533;6&#65533;@&#65533;Ao&#1153;&#216;}&#65533;&#65533;&#65533;&#65533;!b&#1639;&#65533;&#65533;&#65533;Yy&#65533;&#65533;u&#65533;"&#65533;:&#533;aY&#65533;\&#65533;-_&#597;&#65533;&#65533;&#65533;Yz&#65533;&#65533; =Gt&#65533;&#65533;s&#65533;&#65533;I&#1206;#&#65533;&#65533;i*]z&#65533;&#65533;%!&#65533;P&#65533;&#65533;&#65533;&#65533;&#158;I&#65533;&#65533;X,1&#65533;+&#65533;P(&#65533;&#65533;&#65533;P&#65533;&#65533;&#28105;&#65533;0&#65533;&#65533;&#65533;&#65533;&#65533;4i:&#65533;0&#65533;&#65533;&#65533;ABM:BO:B&#65533;&#65533;_&#65533;&#65533;(&#65533;&#65533;"&#65533;d&#65533;^&#65533;{&#65533;&#65533;&#65533;3q&#65533;&#65533;&#65533;30	&#65533;2 &#65533;66&#65533;is&#65533;&#65533;v-&#65533;&#65533;E&#65533;Fs=&#65533;!&#65533;)&#252;&#65533;{#7&#65533;#M&#65533;&#65533;L&#65533;&#65533;&#65533;,&#65533;&#65533;&#65533;gK&#65533;-&#65533;&#1702;&#65533;&#550;&#65533;;&#65533;Z3ul&#1214;&#65533;&#65533;K&#65533;&#65533;&#65533;L&#65533;&#65533;`&#65533;M!&#65533;D&#65533;!&#65533;&#65533;&#65533;>;&#65533;&#1180;&#65533;&#65533;!&#65533;qBH&#65533;&#65533;&#65533;&#65533;&#65533;&#65533;&#65533;&#65533;'&#65533;|	&#65533;R&#65533;&#65533;J&#65533;R#&#65533;&#65533;M'D&#65533;&#65533;hi&#65533;M&#65533;&#65533;&#65533;-'&#65533;4&#65533;&#65533;&#65533; &#65533;&#65533;~&#65533;&#65533;`&#65533;&#1107;&#65533;&&#65533;}&#65533;&#65533;&#65533;L!&#65533;&#65533;&#65533;&#65533;&#65533;&#65533;&#65533;o&#65533;%&#65533;&#65533;WZ&#65533;&#65533;&#65533;&#65533;&#65533;;&#65533;&#65533;$&#65533;&#65533;+"`&#65533;g&#65533;&#65533;t&#65533;&#65533;;&#65533;&#65533;R&#65533;`&#65533;&&#65533;&#65533;&#65533;]a&#65533;&+&#65533;^&#1292;
&#65533;&#65533;&#65533;&#65533;&#65533;&#65533;L1M0JR&#65533;<Q2&#65533;&#65533;&#65533;jn&#65533;$&#65533;kQ&#65533;&#492;v%&#65533;&#65533;&#65533;&#1637;&#65533;&#65533;&#541;6&#65533;l&#65533;&#65533;&#65533;&#65533;|&#65533;&#65533;&#65533;x&#65533;%&#65533;#&#1573;fq6 )&#65533;	&#65533;&#65533;.&#65533;.N&#1507;&#762;&#65533; <&#65533;&#65533;&#65533;@S0&#65533;&#65533;&#65533;&#65533;&#65533;&#65533;&#65533;d&#65533;k&#65533;&&#65533;&#65533;691&#65533;c&#65533;&&#65533;&#1715;m&#65533;&#65533;&#65533;&#65533;m&#65533;&#65533;M&#65533;~N&#65533;&#65533;&#65533;&#65533;>{&#65533;&#65533;&#65533;&#65533;&#65533;&#65533;&#65533;&#65533;&#1719;&#65533;&&#65533;z&#65533;CK&#65533;q&#65533;&#65533;&#65533;&#65533;VH&#65533;1"&#65533;W&#65533;&&#65533;	H&#65533;&#65533;&#65533; &#65533;&#65533;&#65533;&#65533;&#65533;7&#65533;&#65533;	&#65533;&#65533;&#65533;P&#65533;^&#65533;&#65533;^=&#65533;&#65533;&#65533;v|Q&#65533;&#65533;&#65533;&#65533;&#65533;W&#65533;&#65533;&#65533;&#65533;&#65533;&#65533;&#65533; lWl&#65533;&#65533; &#65533;~&#65533;|&#65533;&#65533;N&#65533;A&#65533;1&#65533;&#65533;?&#65533;!&#65533;J&#1299;&#65533;&#65533;C	^&#65533;P&#65533;*&#65533;&#65533;7&#65533;Q&#65533;&#65533;&#65533;&#65533;.&#1304;&#65533;L&#65533;4&#65533;&#65533;&#65533;O&#253;&#65533;hA9K&#65533;)& &#65533;2a<	&#65533;&#65533;lAPm%A&#65533;Q&#65533;!&#65533;BciQ&#65533;&#65533;!&#65533;&#65533;&#65533;$&#65533;V&#65533;&#65533;#LR&#65533;&#65533;&#65533;IUj&#65533;{&#65533;&#65533;&#65533;T$&#65533;rZ"&#65533;K&#65533;&#65533;&#65533; &#65533;&#65533;R>iPp&#65533;2?%K.&#65533;&#615;&#65533;hRr&#65533;%$&#65533;i}S`&#65533;&#65533;&#65533;%&#65533;6&#65533;&#65533;&#65533;&#65533;i&#65533;&#65533;I&#65533;&#65533;;&#65533;&#65533;a~&#65533;&#65533;&#65533;'T/1&#65533;&#65533;!&#65533;n&#65533;&#65533;	&#65533;&#1667;.&#65533;}&#65533;&#1982;e&#65533;&#65533;0&#65533;&#65533;g&#65533;l&#65533;&#65533;\&#790;a&#65533;&#65533;&#755;&#65533;&#65533;rTP&#65533;x&#65533;&#65533;&#65533;l&#65533;	&#65533;&#65533;&#65533;  &#65533;/&#65533;&#65533;&#65533;&#65533;^o&#65533;&#1868;&#65533;&#65533;&#65533;&#65533;&#65533;L&#1141;&#65533;&#65533;&#65533;C&#65533;?5&#65533;&#1005;&#65533;>&#65533;&#1814;1&#65533;&#65533;~&#65533;&#65533;
 u.&#65533; &#65533;&#65533;&#65533;LQ&#65533;*&#65533;&*&#65533;&#1686;z&#65533;&#65533;{q1kA0[&#65533;a&#65533;Xo8&#65533;&#65533;lO&#65533;q?&#65533;0	n&#65533;Um@&#65533;&#65533;1&#65533;or&#65533;&#65533;&#65533;&#65533;&#65533;_&#65533;P&#65533;&#65533;q&#65533;&#65533;&#65533;gO&#65533;&#65533;&#65533;&#65533;&#1951;&#65533;&#65533;&#65533;&#65533;VOK&#65533;&#65533;&#65533;&#65533;&#65533;kVK&#65533;&#65533;&#65533;&#65533;O&#65533;&#65533;12&#65533;G&#65533;"7`,A&#65533;&#65533;&#65533; &#65533;O &#65533;&D&#65533;&#65533;A3&#65533;M&#65533;4#&#65533;0&#65533;&#260;B&#65533;8#&#65533;fP&#65533;m&#65533;h&#65533; 0&#1720;&#65533;&#24526;)2`iQfE(&g&#65533;t&#65533;q&#65533;&#65533;YM&#65533;&#65533;X1c3&#65533;Eby&#65533;c&#65533;=E.&#65533;&#65533;	&#65533;)&#65533;4&#65533;&#65533;&#1346;&#65533;&&#65533;&#65533;v&#65533;s&#45741;i,x&#65533;&#65533;&&#65533;&#65533;&#65533;M&#65533;&#65533;e&#65533;&#65533;&#65533;&#65533;&#65533;W&#65533;^&#65533;o-  &#65533;;&#65533;f &#65533;&#65533;&#65533;? &#65533;&#65533;-&#65533;Pb&#65533;&#65533;N&#65533;|&#65533;&#65533;?&#65533;  &#65533;&#65533;&#65533;&#65533;&#65533;T &#65533;&#65533;,0&#65533;e&#65533;8' &#65533;&#65533;:oB&#65533;&#65533;K'&#65533;&#65533;&#65533;3&#12507;/S&#65533;pS&#65533;&#65533;|?H&#65533;&#65533;A&#65533;&#65533;&#65533;k&#65533;]zd&#65533;
T&#65533;~0&#65533;t&#65533;&#1917;&#1734;H&#65533;&#65533;&#65533;&#65533;&#65533;_ &#65533;&#65533;y&#65533;&#65533;&#65533;&#65533;&#65533;w^&#65533;&#65533;&#65533;G&#65533;&#65533;&#65533;A&#65533;  ?&#65533;&#65533;&#65533;&#65533;&#496;&#65533;&#65533;;h0&#65533;&#65533;k1&#65533;(s,1&#65533;&#65533;1&#65533;&#65533;&#65533;&#65533;3*0&#65533;0!&#65533;L&#65533;&#65533; &#65533;&#863;
&#65533;g.*j3&#65533;&#283;Vt&#65533;&#65533;
W&#65533;&#65533;&#65533;&#65533;&#65533;&#65533;1+&#65533;&#65533;&#65533;&#65533;B&#65533;&&#65533;&#65533;&#65533;&#65533;<&#65533;H&#65533;R$&#65533;&#65533;&#63364;2J&#65533;6&#65533;l&#65533;{&#65533;r&#65533;,&#65533;&#65533;&#587;4&#65533;I/&#65533;&#65533;8&#65533;&#759;,0K&#65533;&#65533;[,&#65533;&#65533;\&#65533;8&#65533;&#65533;&#65533;/&#65533;Zh&#65533;6Zj &#65533;&#65533;&#65533;&#65533;$&#65533;Z&#65533;h'&#65533;&#65533;&#65533;((&#65533;brJ&#65533;ff&#65533;&#65533;&#65533;f&#65533;IQ&#65533;&#65533;h'&#65533;*&#65533;&#65533;&#65533;&#65533;&#65533;&#65533;I&C}&#65533;R&#65533;&#65533;&#65533;&#1092;l&#65533;&#65533;&#65533;&#65533;&#65533;rU&#65533;I&#65533;\&#65533;&#65533;Y&#65533;&#65533;&#65533;&#65533;t&#65533;&#65533;&#65533;p&#65533;2&#65533;&#65533;&#65533;&#65533;&#65533;&#65533;J&#65533;pX{l&#65533;2&#65533;&#65533;l3&#65533;d&#65533;&#1378;+I&#65533;&#65533;4&#972;&#65533;P5&#65533;&#65533;&#65533;&#65533;6&#65533;&#65533;vn&#65533;KM:&#65533;&#65533;Yw&#1883;[&#953;&#65533;,&#65533;&#65533; b&#65533;W&#65533;4&#65533;&#65533;&#65533;&#65533;"
&#65533;&#65533;&#65533;&#65533;&#65533;&#65533;&#65533;f&#65533;)&#65533;
&#65533;&#1331;&#57992;&#65533;H=&#65533;-&#65533;&#65533;&#65533;	&#65533;&#65533;&#65533;&#65533;&#65533;D&#65533;.&#65533;&#65533;k&#65533;@&#65533;&#65533;&#65533;^&#65533;(B!&#65533;&#65533;&#65533;4Kh&#65533;2MZ&#65533;:&#65533;&#65533;7e1<&#65533;D&#65533;Oc,h&#65533;wv&#65533;1&#65533;OT7o&#65533;&#65533;&#65533;s[&#65533;'&#65533; &#65533;l&#1753;&#65533;#&#65533;3b&#1106;J&#65533;&#65533;&#622;&#65533;&#65533;Z&#65533;<h&#65533;&#65533;"s&#65533;4&#65533;Tk&#65533;4&#65533;k&#65533;Vp&#65533;	&#65533;"&#65533;*&#65533;&#65533;
k	&#1708;&#65533;&#65533;8	&#65533;&#65533;	&#65533; o&#65533;&#65533;&#65533;<&#65533;sT&#65533;&#65533;&#65533;N&#65533;&#65533;Z&#65533;&#65533;X&#65533;&#65533;&#65533;Iib&#65533;R&#65533;T&#65533;&#65533;'&#65533;<U=&#65533;&#65533;&#65533;K&#65533;F]&#65533;#&#65533;K&#65533;&#65533;&#65533;&#65533;A&#65533;I&#65533;&#65533;\&#65533;&#65533;&#65533;&#65533;Fm&#65533;&#1240;N&#65533;(&#65533;&#65533;&#41250; &#65533;&#65533; &#1794;&#65533;-&#65533;&#65533;"/&#65533;S-&#65533;&#65533;/&#65533;h&#203;&#65533;&#65533;&&#65533;&#65533;&#65533;E3&#65533;&#65533;&#65533;>&#65533;E &&#65533;&#65533;&#65533;&#65533;)<&#65533;&#65533;&#65533;&#65533;E&#65533;&#65533;&#65533;RmH&#65533;&#65533;&#65533;UA&#65533;N&#65533;&#65533;&#65533;2&#65533;l &#65533;y`_
&#65533;&#65533;&#65533;&#65533;>&#65533;&#65533;&#65533;
&#65533;&#65533;&#65533;u&#65533;^;&#1663;&#65533;&#65533;\,!$&#65533;&#65533;y6&#65533;&#65533;&#65533;&#65533;'b&#65533;&#65533;N&#65533;&#65533;&#65533;c0&#65533;Ya&#590;&#65533;@&#65533;t#a2b_nx&#65533;&#48944;&#65533;&#65533;y!E(&#65533;&#65533;&#65533;d&#65533;"&#65533;Kf&#65533;M?A|&#65533;(x&#65533;&#65533;  Db&#65533;&#65533;E&#416;A&d&#65533;&#65533;&#65533;6%&#65533;&#65533;IjDQ&#65533;df&#2604;3&#65533;&#65533;&#65533;G&#65533;8&#65533;Me&#65533;e&#65533;&#65533;)}y&#65533;A&#65533;&#65533;%&#65533;!&#65533;t#&#65533;&#65533;"I&#65533;.2&#65533;&#65533;^&#65533;Bw,&#65533;&#65533; &#163;,&#65533;)&#65533;y&#65533;S&G'&#65533;&#65533;&#65533;&#65533;t_&#1628;&#65533;<&#65533;9H&#65533;Q&#65533;&#65533;&#65533;tI;M-&#65533;)&#65533;B
RZ&#12059;xDr&#65533;&#65533;G&#65533;0'&#65533;&#65533;&#65533;!&#65533;&#65533;&#65533;V&#65533;PsU1&#65533;&#65533;AV&#65533;=&#65533;2RG9J&#65533;&#65533;a&#65533;&#65533;d/!JzK&#65533;&#65533;$&#65533;&D&#65533;&#65533;I&#65533;A&#65533;&#65533;&#65533;eUIE&#65533;&#65533;&#65533;&#65533;@C&#65533;e&#65533;&#65533;5&#65533;S&#65533;Ht&#65533;&#344;hG&#65533;&#28996;4!*&#65533;(C&#65533;&#65533;h&#65533;H6&#1920;&#65533;f2&#65533;c&#65533;&#65533;&#65533;&#65533;t&#65533;0 &#65533;&#65533;|6&#65533;Az&#65533;&#65533;&#65533; t&#65533;&#65533;&#65533;p&#65533;ND&#65533;E&#65533;&#65533;&#65533;&#65533;95}&#65533;y&#65533;&#65533;/r&#65533;&#65533;B&#65533;a	&#65533;&#65533;&#1031;&#65533;8j@&#65533;&#65533;tc;?&#65533;&#65533;L$a&#65533;&#65533;&#65533;@&#1529;*BLh&#65533;&#65533;&#65533;&#65533;<]&#65533;&#65533;1&#65533; &#65533;&#65533;&#65533;&#65533;bYU&#65533;&#65533;A&#65533;Q5g&#65533;&#65533;Y&#65533;F&#65533;&#65533;Q&#65533;d&#65533;k&#65533;&#65533;3"&e6bZ&#65533;&#65533;7&#65533;&#65533;ma&#65533;co(&#65533;&#65533;&#65533;%fkQ&#65533;,b1&#65533;&#65533;Qf"9	4&#65533;EWq&#65533;&#65533;p&#65533;%r&#65533;V&#274;|&#65533;D`s
&#65533;!nB)BT&#65533;i&#65533;0	&#65533;&#65533;R'&#65533;9&#65533;+q&#65533;&#65533;^&#65533;&#311;&#65533;&#65533;&#65533;Y&#65533;9&#65533;2&#65533;&#65533;z&#65533;P&#65533;&#46946;&#65533;)&#65533;&#65533;&#65533;N&#65533;sW&#65533;T&#65533;&#65533;FgO&#65533;e&#65533;&#65533;&#65533;&#65533;&#65533;j&dS&#65533;&#65533;(&#65533;&#65533;&#65533;&#65533;U&#65533;&#65533;&#65533;&#65533;&#65533;&#65533;N&#65533;L'&#65533;
&#65533;\&#65533;&#740;&#65533;K&#65533;&#65533;c&#65533;&#65533;&#65533;[&#65533;&#65533;RE&#65533;&#65533;&#65533;&#65533;mFl&#65533;&#65533;&#65533;&#65533;&#65533;"&#65533;&#65533;gWD&#65533;&#65533;&#65533;&#65533;&#65533;F&#65533;&#65533;&#65533;&#65533;&#65533;2&#65533;Lp&#65533;g<&#65533;^&#65533;&#65533;D&#65533;&#65533;K&#65533;,&#65533;L&#65533;h&#65533;&#65533;&#65533;_&#65533;&#65533;&#65533;x&#65533;&#369;F6!NEj&#142;&#65533;&#65533;'&#65533;P&JE&#65533;s&#65533;T]&#65533;x&#65533;CFH&#65533;z&#65533;&#65533;M&#65533;:	&#65533;*&#65533;Y&#65533;&#65533;'zU&#65533;Jt&#65533;&#65533;Z&#65533;&#65533;&#65533;&#65533;5!{&#65533;GY&#1738;F@&#65533;U5z}&#65533;?&#65533;&#65533;	&#65533;&#65533;Ck^&#65533;&#65533;&#65533;&#65533;y&#65533;&#65533;R&#65533;&#65533;nf&#65533;&#65533;&#65533;pF&#65533;&#65533;&#65533;>&#65533;>&#65533;&#65533;&#65533;&#65533;d6&#65533;X'&#65533;?&#65533;&#65533; &#65533;&#65533; *&#65533;K&#65533;["&#65533;&#65533;&#65533;&#65533;K8&#65533;v&#65533;87,&#65533;&#65533;fB&#65533;&#65533;X&#65533;&#65533;&#65533;&#65533;&#65533;h=&#65533;&#65533;v&#1525;r:&#65533;&#65533;2&#65533;&#65533;x.z&#65533;t&#65533;&#65533;&#65533;&#65533;&#65533;@&#65533;&#65533;{i&#65533;3&#65533;)&#65533;H&#65533;(&#65533;&#65533;&#65533;&#65533;&#65533;M&#65533;&#65533;O2&#65533;&#65533;A&#65533;R8&#65533;&#65533;&#65533;*&#65533;&#65533;&#65533;&#65533;7&#65533;&#65533;&#65533;&#349;l&#65533;U&#65533;&#33947;&#65533;	[.&#65533;&#65533;&#65533;
-@&#65533;&#1001;&#65533;&#1712;&#33232;&#65533;tz1&#65533;&#65533;Q9j&#65533;&#65533; $&#204;&#65533;&#65533;=&#65533;E&#65533;&#65533;ge2&#65533;c&#65533;&#65533;\f&#65533;&#65533;&#65533;7&#65533;&#65533;LfE&#177;&#65533;&#65533;Z&#65533;&#65533;&#65533;&#65533;v,c&#65533;Z&#982;W&#65533;D#&#65533;+&#65533;Q&#65533;rB&#65533;&#65533;cFY &#65533;H&#65533;?&#65533;\i&#65533;8u&#65533;B%j&#65533;l&#65533;&#65533;<&#65533;{1&#65533;&#65533;i&#65533;&#65533;c&#65533;[2&#65533;b&#65533;!&#65533;\1Z&#65533;&#65533;6&#65533;u&#65533;B&#65533;W&#65533;&#65533;&#65533;x&#65533;F&#65533;&#65533;]&#65533;:#&#65533;b&#65533;&#65533;3&#65533;J&#65533;7&#65533;C&#65533;F%[@&#720;H&#65533;&#65533;&#65533;&#65533;|}&#65533;&#65533;)&#65533;&#65533;&#65533;BDP&#65533;	|&#65533;&#65533;[t5&#65533;&#65533;L&#65533;&#65533;,B&#65533;'&#65533;&#65533;p&#65533;&#65533;&#65533;&#65533;&#65533;&#65533;}d	&#65533;\.nar&#65533;ez&#65533;&#65533;+6{e[^&#65533;c
p&#65533;&#65533;&#65533;&#65533;&#65533;[(&#65533;&#1547;
&#65533;&#65533;h&#65533;C&#65533;&#65533;&#65533;&#65533;&#65533;	&#65533;Q&#65533;[&#65533;TwP&#65533;&#65533;&#65533;&#65533;9b)&#1486;N&#65533;&#65533;.N&#65533;&#65533;Eq&#65533;Uq&#1370;&#65533;&#65533;&#65533;%le&#65533;&#65533;^&#65533;jP&#65533;&#65533;&#65533;&#65533;&#65533;5B^6yp&#65533;7?&#65533;&#65533;&#65533;&#65533;&#65533;&#65533;&#65533;&#65533;C&#65533;!&#65533;&#3133;&#65533;&#65533;&#65533;H#&#65533;a@&#65533;-&#65533;8:;&#65533;&#65533;&#65533;.+&#65533;&#65533;"&#65533;&#65533;&#65533;&#65533;(&#65533;&#65533;("!&#65533;&#65533;&#65533;&#65533;&#65533;&#65533;&#65533;9$:&#65533;&#65533;&#65533;&#65533;&#65533;9<<&#65533;&#65533;)&#65533;2&#65533;&#65533;&#65533;&#65533;&#35932;&#65533;&#65533;nx:-3&#65533;&#65533;X&#65533;&#65533;&#65533;&#65533;&#65533;&#65533;&#65533;&#65533;&#65533;&#65533;&#65533;&#65533;&#65533;&#65533;'&#65533;"&#65533;&#65533;&#65533;&#65533;*&#65533;:&#65533;&#40629;&#65533;q&#65533;&#65533;&#65533;;&#65533;0&#65533;&#623;z&#65533;3&#65533;q&#65533;3&#1335;&#65533;&#65533;m&#38520;#8$A&#65533;&#65533;&#65533;&#65533;m&#65533;&#65533;&#65533;A(g&#65533;&#65533;&#1104;&#65533;&#65533;@g&#65533;e&#65533;&#65533;&#65533;p&#65533;&#65533;J&#65533;%&#65533;&#65533;sZ&#65533;Dr&#65533;C&#65533;I&#1291;Y]&#1627;&#65533;&#65533;&#65533;&#65533;&#65533;y&#1546;&#65533;&#65533;&#281; X!&#65533;&#65533;P&#65533;D&#65533;B&#65533;&#536;%&#65533;&#3969;7&#65533;&#65533;	&#65533;&#65533;U&#65533;&kk&#65533;p&#65533;	X&#65533;	cZ&&#65533;h&#65533;&#65533;&#65533;&#65533;&#65533;&#65533;&#65533;&#65533;%`&#65533;&#945;EV&#65533;&#65533;]&#65533;&#65533;h&#190;W&#65533;&#65533;&#65533;&#65533;&#65533;&#65533;	&#65533;&#65533;&#65533;UK&#65533;&#65533;T3&#65533;&#986;&#65533;0y7&#65533;&#65533;&#179;,-) :L&#65533;:&#65533;&#65533;?OS, &#65533;&#65533;hA&#65533;YJ&#65533;8&#65533;&#65533;&#65533;&#65533;&#65533;&#65533;
HK&#65533;&#65533;&#65533;"&#207;L3)x&#65533;&#65533;+h&#65533;&#65533;)&#65533;&#65533;&#65533;&#65533;:&#65533;&#65533;&#65533;H&#65533;&#65533;&#65533;[&#65533;&#65533;&#65533;&#65533;&#65533;H&#65533;&#65533;&#65533;&#65533;H&#65533;d&#65533;&#65533;&#65533;&#65533;&#65533;*&#65533;&#65533;!&#65533;&#40035;&#65533;A&#65533;&#137691;	9&#65533;&#65533;&#65533;&#65533;2&#65533;&#65533;&#65533;&#65533;&#65533;*H&#65533;&#65533;&#65533;	&#65533;8&#65533;&#65533;&#65533;R&#65533;&#65533;7r#&#65533;&#65533;&#65533;&#65533;&#65533;&#65533;&#65533;@&#65533;z"&#65533;&#65533;&#65533;&#65533;&#65533;&#65533;1&#65533;&#65533;&#65533;&#65533;&#65533;&#65533;&#1944;|KD5L#&#65533;9\&#65533;9&#65533;C&#65533;J&#65533;&#529;&#65533;8&#65533;E&#65533;&#1037;&#65533;&#1549;&#65533;/&#65533;&#65533;A[&#65533;Q&#65533;&#65533;w&#65533;&#65533;&#65533;t&#65533;&#65533;0&#65533;&#65533;p&#65533;&#1051;&#65533;&#65533;&#65533;&#65533;KW?qJ&#65533;[&#65533;&#65533;5&#65533;&#65533;&#65533;&#65533;&#409;X=^&#65533;&#65533;&#65533;	&#65533;I&#65533;Q&#65533;fOQ&#65533;&#65533;&#5936;&#65533;&#65533;JM&#29870;&#65533;&#65533;&#65533;O&#1609;&#65533;&#65533;>&#65533;&#65533;l&#65533;&#65533;=&#65533;&#1252;&#65533;&#65533;&#65533;X&#881;&#65533;o&#65533;&#65533;&#65533;.&#65533;[&#65533;&#65533;&k#n&#65533;&#65533;&#65533;&#65533;&#65533;&#65533;8&#65533;Z&#65533;&#65533;o&#65533;&#65533;(&#65533;Y&#65533;&#65533;$&#723;&#65533;&#65533;&#1549;+&#65533;[(O&#65533;p  &#65533;KaO&#65533; &#65533;&#1784;&#65533;&#65533;&#65533;&#65533;)&#65533;*&#65533;&#65533;&#65533;X&#65533;9
&#65533;&#65533;t&#65533;w!x&#65533;&#65533;&#65533;a)Z+&#65533;&#65533; &#65533;&#65533;&#65533;&#65533;&#65533;&#65533;&#719;)&#65533;&#65533;ZP&#65533;&#65533;&#65533;=e&#150;&#65533; &#65533;&#47684;0A&#65533;&#65533;&#522;&#1649;<"&#65533;&#65533;&#65533;J!&#65533;&#65533;&#65533;*&#65533;p&#1113;&#65533;&#65533;&#65533;&#65533;&#65533;&#65533;+&#65533;&#65533;&#65533;&#65533;1&#65533;I&#65533;%t1(&#65533;*&#65533;&#65533;wy)&#65533;&#65533;8$&#65533;&#65533;&#570;&#65533;2&#65533;&#65533;+&#65533;&#1192;&#65533;i&#65533;>[&#65533;&#65533;*K &#65533;&#65533;&#65533;&#65533;&#65533;&#65533;y'&#619;8&#65533;&#65533;KK.=&#65533;*}C=&#65533;9&#65533;Q&#65533;&#65533;s&#65533;8&#65533;9&#65533;&#65533;&#65533;&#1163;F\?S3&#65533;&#65533;&#65533;&#65533;D&#65533;T&#65533;X69&#65533;&#65533;&#65533;E_c&#65533;lR&#65533;&#1148;F&#65533;hM&#65533;P/&#1857;&#65533;z.&#65533;'=&#630;0&#65533;D&#65533;&#65533; &#65533;&#65533;&#1044;j"
&#65533;&#550;&#65533;*&#65533;PA&#65533;S&#65533;&#65533;&#65533;&#550;Y &#65533;&#65533;&&#65533;	&#65533;&#65533;&#65533;Q&#65533;L&#65533;&#65533;&#65533;b&#65533;&#65533;&#65533;&#65533;&#65533;&#65533;>&#65533;&#65533;&#65533;i-^&#65533;'&#180;<&#65533;K>&#65533;#o&#65533;&#65533;&#35872;&#65533;d&#65533;&#65533;&#65533;&#65533;&#65533;~&#648;c&#65533;1|&#65533;&#65533;&#1003;&#65533;(&#65533;:&#65533;k&#65533; #e&#65533;4&#65533;#&#65533;&#65533;m&#1073;)&#65533;v}&#65533;&#314;&#65533;$=*:JnM&#65533;&#65533;0&#65533;&#1064;3)&#65533;&#65533;y&#65533;&#65533;&#65533;HD!&#65533;&#1111;EI&#65533;&#65533;H&#65533; &#65533;&#65533;!&#65533;&#65533;&#65533;2&#65533;&#65533;&#65533;	&#65533;&#65533;S&#65533; B&#65533;C&#637;p&#1546;&#65533;&#65533;'&#65533;1&#65533;&#65533;vE)&#65533;+4&#65533;&#65533;W3&#65533;&#501;&#65533;:&#65533;&#65533;&#65533;U  &#65533;]&#65533;&#65533;Y*&#65533;&#1627;-&#65533;X&#65533;&#65533;&#65533;&#65533;&#65533;&#65533;&#65533;,&#65533;&#65533;&#65533;8&#65533;;&#745;&#65533;&#65533;Ap&#1099;&#65533;&#65533;*&#65533;Z&#65533;&#65533;&#65533;#&#65533;&#65533;&#529;&#65533;&#65533;&#65533;8JC_&#65533;&#65533;&#65533;&#65533;K;U$&#65533;&#65533;&#65533;?&#65533;I&#65533;K&#554;&#65533;&#65533;1JE0&#65533;&#65533;t$&#65533;6&#65533;PT&#65533;z&#65533;&#65533;&#65533;&#65533;&#65533;[q3ES,YL&#65533;&#65533;h,&#65533;J&#1611;p&#65533;L(&#65533;U&#65533;&#65533;L&#65533;&#65533;&#1748;TC)UV&#65533;&#65533;5`&#65533;&#65533;&#65533;&#65533;&#65533;1&#65533;5@&#65533;@&#8095;8&#65533;IYMaTL&#65533;	&#65533;	&#65533;&#65533;&#65533;&#65533;&#65533;&#340;&#65533; ^&#65533;&#65533;&#65533;&#65533;&#65533;5Y&#65533;Z&#65533;&#635;&#65533;&#65533;K&#1434;A&#65533;&#65533;!&#65533;c8&#65533;`&#65533;&#1332;(1l&#65533;&#65533;&#65533;M&#65533;J2&#65533;Y&#65533;&#65533;&#1058;,|K&#65533;a&#65533;&#65533;&#65533;(i&#65533;&#65533;#1&#65533;&#65533;O&#65533;}&#147;&#688;&#65533;&#65533;&#65533;HH&#65533;&#65533;vU1&#65533; &#65533;}A]&#65533;&#65533;&#354;&#65533;P2&#65533;&#65533;&#65533;&#65533;&#65533;&#65533;^&#65533;&#65533;&#65533;&#1558;kA+&#65533;%l1*&#65533;1&#65533;`&#65533;.&#65533;)*&#65533;
&#65533;	&#1128;&#65533;&#65533;i&#65533;&#65533;&#65533;&#741;&#65533;S_9 &#65533;$`)&#65533;&#923;&#65533;&#65533;&#65533;-\i[&#65533;D&#65533;&#65533;&#65533;H&#65533;&#65533;&#65533;M<&#65533;R&#65533;&#65533;d&#65533;a&#65533;&#65533;&#65533;S&#65533;4[&#65533;&#65533;&#65533;d&#65533;<&#65533;&#65533;i[ b&#65533;&#65533;&#65533;r&#65533; &#65533;&#65533;&#65533;&#161;L&#65533;&#13036;X&#65533;[7a&#65533;\}`&#65533;&#65533;&#1385;%&#65533;&#65533;&#65533;&#65533;&#65533;&#65533;&#65533;&#65533;E()&#65533;&#653;c&#65533;&#1545;Q&#65533;	&#65533;&#65533;&#65533;N9&#65533;&#65533;\5&#65533;&#65533;	&#65533;&#65533;&#65533;J&&#65533;&#65533;&#65533;	&#933;&#65533;]&#65533;&#65533;F&#65533;dGA&#65533;&#65533;&#65533;&#65533;&#65533;y.&#293;&#65533;&#65533;9&#65533;&#65533;z6&#65533;?&#65533;3&#65533;]&#65533;N&#65533;(&#815;&#65533;&#1239;&#65533;&#65533;&#65533;&#611;&#65533;p&#65533;&#65533;4&#666;,&#65533;p&#65533;&#65533;w&#65533;&#65533;;&#65533;&#187;&#65533; &#65533;&#65533;&#65533;&#65533;&#65533;c&#65533;|Vm1&#65533;&#3602;ge&#65533;&#65533;q&#65533;d~&#65533;&#65533;W
+&#65533;&#65533;%&#65533;&#65533;&#1824;$&#65533;&#65533;&#65533;&#65533;W&#65533;5&#65533;
X&#65533;8&#153;&#65533;9&#65533;&#65533;!*&#65533;&#65533;&#65533;(A&#65533;&#65533;z*b2&#65533;2&#65533;T&#65533;^:&#65533;&#65533;&#65533;&#65533;&#65533;&#170;{N&#65533;&#65533;g&#65533;&#65533;&#65533;4:W&#65533;&#65533;&#65533;H&#65533;1&#65533;&#65533;&#65533;+&#65533;&#65533;&#65533;&#65533;&#65533;&#65533;&#65533; )&#65533;&#65533;&#65533;7>4&#65533;&#65533;&#1264;&#65533;G:&#65533;&#65533;&#65533;M&#65533;^a&#65533;&#65533;l'&#65533;P&#65533;Q&#65533;'&#65533;Z[&#65533;09b&#65533;&#65533;&#65533;	H&#65533;Nh&#1084;&#65533;&#65533;&#65533;4&#65533;v&#65533;$&#65533;&#65533;&#65533;Qi&#65533;~b&#65533;&#65533;&#65533;&#65533;D[!&#65533;&#65533;p&#65533;&#65533;&#65533;&#65533;&#65533;r;&#65533;uS&#65533;X&#39193;&#65533;&#65533;aS&#65533;&#65533;Yt&#65533;XF&#65533;X&#65533;U&#65533;&#65533;J&#65533;&#65533;&#65533;I&#65533;k&#65533;=h&#65533;=&#65533;=&#65533;\h&#65533;Q&#1609;:&#65533;M&#60454;j&#65533;>CNUS&#65533;&#65533;&#544;k&#65533;&#65533;&#65533;&#65533;&#65533;EV	L&#1373;&#65533;d&#65533;&#65533;	&#65533;&#65533;&#65533;&#65533;0&#65533;&#65533;pa&#65533;N&#65533;&#65533;&#1917;&#65533;&#65533;&#1371;&#65533;&#65533;&#1916;&#65533;e&#65533;&#65533;&#65533;SS&#65533;&&#65533;+9 &#65533;&#65533;&#65533;&#65533;3r&#1135;yD&#65533;&#65533;&#1754;&#65533;&#65533;C&#65533;&#65533;&#1248;S&#65533;K&#65533;c&#65533;&#65533;BJm&#65533;B&#65533;&#65533;G&#65533;&#1888;$&#65533;~&#920;&#65533;I&#65533;&#65533;&#65533;&#65533;+P2&#65533; L2&#65533;*}&#65533;g&#910;&#65533;)&#65533;&#65533;r&#1465;&#65533;;&#65533;"k&#65533;8&#65533;@`&#65533;&#65533;o&#65533;
&#65533;Z*&#65533;&#65533;*&#65533;&#65533;.&#65533;n&#65533;gI B ,&#65533;&#65533;&#938;,&#65533;&#65533;&#65533;&#65533;&#65533;&#65533;&#65533;%&#65533;o(a"8&#65533;N;&#65533;m&#65533;n(&#251;6&#8991;&#65533;&#65533;_@Z&#65533;I@R&#65533;&#65533;&#65533;&#65533;y't&#65533;C&#65533;i&#65533;&#65533;&#65533;\&#65533;&#65533;8q&#65533;8 2&#65533;&#65533;&#65533;A&#65533;&#65533;&#65533;&#65533;&#65533;S&#65533;^a')5/&#65533;&#65533;<&#65533;`&#65533;"&#65533;&#65533;YQ&#65533;&#65533;&#182558;[&#65533;&#1627;&#65533;&#65533;[&#65533;8E&#65533;&#65533;
&#1779;&#65533;C&#65533;.9&#65533;BUEN&#778;&#65533;&#548;7i	&#65533;'&#65533;B&#65533;7&#65533;j\&#65533;U&#65533;&&#65533;&#65533;&#1285;a`&#65533;&#65533;m&#65533;&#65533;3&#65533;m&#65533;&#65533; &#65533;*sP%&#65533;&#65533;C&#65533;M6O&#65533;l&#1812;&#65533;&#65533;&#65533;d&#65533;=&#457;_zd&#65533;=dFnDa&#1855;&#65533;&#65533;

f&#65533;&#65533;b&#65533;LSF&#65533;&#65533;&#65533;&#65533;(&#65533;&#65533;&#65533;D&#65533;&#1660;&#65533;&#65533;&#65533;h_&#65533;;&#65533;&#65533;q&#65533;s&#65533;&#65533;p&#65533;&#65533;0&#65533;&#65533; 4Y&#65533;&#65533;&#65533;
&#65533;&#65533;w\&#65533;&#65533;]/Hj&&#65533;`G&#1479;&#1376;&#65533;&#65533;9&#1107;&#65533;H&#65533;&#65533;=:&#65533;ng&#65533;&#65533;&#65533;&#65533;&#65533;z*i&#65533;&#65533;&#65533;&#65533;!&#65533;s&#65533;&#65533;&#65533;X&#65533; &#65533;&#65533;P&#65533;&#65533;!"2&#65533;&#65533;&#65533;&#65533;&#65533;&#65533;&#65533;9*z&#65533;&#65533;&`l&#65533;o &#65533;&#65533;o&#65533;&#65533;o&#65533;&#65533;&#65533;|!z&#65533;*&#65533;x&#65533;&#65533;&#65533;j&#65533;&#65533;H&#65533;&#65533;&#65533;3&#65533;&#65533;&#1158;W&#65533;&#65533;X&#65533;*&#1361;&#65533;&#65533;<&#65533;i&#65533;D&#65533;;&#65533;\&#65533;^&#65533;:EZ&#65533; &#65533;&#65533;&#65533;&#65533;a\!y&#65533;L&#65533;&#65533;&#65533;&#65533;b`1y9&#65533;&#65533;&#65533;&#65533; $n&#65533;&#65533;&#65533;&#65533;&#65533;?>&#65533;&#65533;h&#65533;&#65533;T&#65533;I&#65533;J&#65533;	&#65533;3&#65533;&#65533;IR&#65533;&#65533;&#65533;4&#65533;&#65533;#G4&#65533;l&#65533;&#65533;&#65533;&#65533;rq&#65533;&#65533;`&#65533;n&#65533;&#65533;s&#65533;s=&#62995;bPTH&#65533;&#65533;]L&#65533;&#65533;&#65533;&#65533;&#65533;&#65533;>&#65533;&#65533;&#1581;\3o&&#65533;f	&#65533;m&#65533;&#65533;_&#65533;&#65533;8&#65533;nkN)M&#65533;&#65533;M&#65533;&#65533;c&#65533;X	&#65533;U	='R&#65533;&#65533;:	&#65533;&#65533;81?l&#65533;xr&#65533;P&#65533;&#526;&#65533;&#65533;&#65533;&#65533;p&#65533;%&#65533;&#65533;	q.&#65533;G&#65533;Cp>$&#65533;&#65533;&#65533;&#65533;`&#65533;&#65533;R@A (&#65533;&#1344;}&#65533;J:&#65533;44&#65533;s&#65533;&#638;&#65533;&#65533;&#65533;H&#65533;U&#65533;&#65533;&#65533;p&#65533;&#65533;&#65533;&#65533;&#65533;C&#65533;Y&#65533;&#65533;9&#65533;&#65533;&#65533;&#65533;Qq&#65533;&#65533;k&#65533;!&#65533;&#65533;o&#65533;&#1537;)2&#65533;Q&#65533;,&#65533;&#65533;tO&#65533;r&#65533;&#65533;v/&#65533;t?]&#65533;9&#65533;&#618;&#65533;&#65533;+&#65533;* &#65533;&#65533;&#65533;&#65533;&#65533;&#65533;&#65533;&#65533;&#65533;&#65533;L&#65533;&#65533;&#65533;&#132;B&#65533;(q"&#321;h$D&#65533;p&#65533;&#392;-. &#65533;1&#65533;@* L&#65533;b&#65533;&#658;O&#65533;&#65533;&#65533;R& *T&#65533;&#604;0&#1055;N&#65533;&#65533;l&#65533;&#65533;&#65533;R(Q&#65533;='p&#1587;"&#1224;I&#65533;:&#65533;i&#65533;)&#1348;KSb&#65533;&#65533;&#65533;&#1454;T&#65533; &#65533;&#65533;@&#1585;+&#65533;Z&#65533;&#65533;&#65533;&#1994;6I&#65533;&#65533;_&#65533;&S&#65533;L&#65533;&#65533;&#65533;`\M&#65533;&#65533;&#65533;&#65533;&#65533;A&#65533;&#65533;g&#65533;&#65533;&#65533;&#65533;,(;f&#640;&#65533;b&#65533;&#65533;4&#65533;&#65533;yV3&#65533;&#65533;&#65533;&#65533;&#65533;&#65533;&#65533;sAS^&#65533;&#65533;a&#65533;&#65533;&#65533;'e@B(&#65533;C;&#65533;z6E&#65533;^;C&#65533;&#65533;4S&#65533;!F>&#65533;&#65533;&#65533;?'&#924;&#65533;w&#65533;&#65533;X7&#65533;&#65533;Iv&#65533;mW&#65533;m&#65533;&#65533;&#714;4&#1084;&#65533;&#65533;0&#65533;&#65533;&#65533;!.e&#65533;&&#65533;&#65533;,&#65533;o&#65533;
&#729;AU2&#65533;~&#65533;&#65533;'&#65533;}&#65533;TSM>-&#65533;`O8&#65533;&#65533;  &#65533;&#65533;*h&#65533;}+Qh&#65533;&#65533;l(SL&#65533;&#65533;&#65533;&#65533;&#65533;K&#65533;&#65533;&#65533;&#65533;A &#65533;Q&#65533;A4&#65533;2&#65533;&#65533;&#65533;A&#65533;H&#65533;:j&#65533;@&#65533;7j&#65533;&#65533;@@64&#1166;&#65533;&#65533;&#65533;M&#65533;&#65533;P&#65533;-&#65533;&#65533;Z&#65533;D&#65533;TY:&#65533;&#65533;&#65533;m&#65533;$&#65533;&#65533;Y&#65533;C&#65533;&#65533;&#65533;&#65533;k&#65533;&#65533;&#65533;A&#65533;P 	&#65533;s&#65533;:&#65533;&q&#65533;B& &#65533;&#65533;&#65533;&#65533;8&#65533; &#65533;&#65533;&#65533;M&#65533;t&#65533;?&#65533;&#42152;A&#65533;:&#65533;(&#65533;&#65533;&#65533;&#65533;&#65533;&#65533;h7&#65533;jZi&#65533;YYQ&#65533;M&#65533;&#65533;&#65533;^jUe&#65533;&#65533;h&#65533;&#65533;&#65533;&#65533;>&#65533;c &#65533;&#1834;&#65533;&#65533;&#1930;+&#65533;G&#65533;&#1707;D&#65533;:$&#65533;?B>&#65533;&#65533;H=*&#65533;U&#65533;&#65533;&#65533;O&#65533;&#65533;b4&#65533;&#65533;&#65533;+&#65533;@@&#65533;lWAJ&#65533;#&#65533;&#65533;&#65533;Hk&#65533;&#65533;F&#65533;#&#65533;&#65533;nt&#65533;&#65533;&#65533;&#65533;&#65533;&#65533;&#65533;T&#65533; &#65533;&#65533; P&#65533;&&#65533;&#65533;{&#65533;@&#65533;6H)&#65533; lP)&#65533;tpDuH4`&#65533;k&#65533;BI&#65533;&#65533;&#65533;	Sux&#65533;&#65533;S&#65533;&#65533;uP2P#&#65533;&#65533;&#65533;&#65533;&#65533;&#65533;&#65533;&#65533;+&#65533;&#65533;r8&#65533;4&#65533;&#65533;V!D&#65533;&#65533;I&#65533;'4S&#65533;&#65533;?6&#65533;P&#65533;8&#65533;l&#65533;j&#65533;&#65533;	&#65533;B&#65533;&#65533;&#65533;&#65533;(&#65533;&#65533;@O&#65533;<&#65533;7&#65533;&#65533;\&#65533;&#65533;!&#65533;&#65533;r#A'T2D_&#65533;A&#65533;&#65533;u&#65533;&#65533;5%1T&#65533;&#65533;(7&#65533;&#65533;B=&#65533;&#65533;9&#65533;&#65533;&#65533;&#65533;&#65533;O&#65533;&#65533;&#65533;&#65533;&#65533;<&#65533;&#65533;;~t0&#65533;L&#65533;&#65533;P&#65533;.&#65533;&#65533;&#65533;&#65533;&#65533;O&#65533;&#1068;&#65533;&#65533;&#15229;&#65533;kn&#65533;&#65533;&#65533;&#65533;&#65533;&#65533;J&#65533;A&#65533;&#65533;&#65533;&#65533;&#65533;)g&#65533;L&#65533;&#65533;L&#65533;&#65533;&&#65533;&#65533;&#65533;&#65533;O&#65533;L&#1694;&#65533;&#65533;R&#65533;&#65533;o&#65533;&#65533;d&&#65533;&#65533;&#65533;g&#65533;&#65533;O&#65533;&#65533;~g&#65533;pL&#65533;:&#65533;&#65533;K&#65533;g&#65533;UU&#65533;D&#65533;O(z&#65533;DO84&#65533;CO$@&#65533;@&#65533;&#65533;mP~,
B&#65533;_ &#65533;AA&#65533;&#65533;i&#65533;&#65533;&#65533;&#65533;&#65533;&#65533; !&#65533;
 &#65533; ,]&#65533; &#65533; @&#65533; &#65533;	H&#65533;&#65533;&#65533;&#65533;*\&#560;&#65533;&#199;#J&#65533;&#65533;&#65533;&#65533;h1&#65533;Cv&#1102;F&#65533;vP&#65533;&#65533;g&#65533;
2&#65533;v&#65533;&#65533;&#65533;&#65533;&#65533;&#65533;xa&#436;&#65533;&#65533;&#593;*I&#65533;-%A&#65533;=DE&#65533;ir,
&#65533;&#65533;R&#65533;&#65533;P&#65533;J&#65533;J&#65533;&#65533;&#1387;X&#65533;j&#65533;&#693;&#65533;&#1519;`&#202;K&#65533;&#65533;&#1641;4*T!CF&#65533;&#65533;<N&#65533;&#65533;&#65533;A	@j&#65533;"&#65533;K&#65533;&#65533;N&#65533;&#65533;1P&#65533;?'&#65533;u+1&#65533;$&#65533;&#65533;&#65533;G&#65533; b$H&#65533;&#65533;&&#65533;e&#198;	&#65533;&#65533;&#291;&#65533;&#65533;&#65533;EA&#141;&#65533;&#65533;&#65533;0&#65533;CB&#65533;|&#65533;&#65533;&#65533;&#65533;&#65533;&#65533;N&#65533;&#65533;&#65533;&#65533;&#531;+_~pVB&#65533;&#65533;
&#65533;<&#65533;&#65533;a&#65533;&#65533;J&#65533;&#65533;&#65533;%H&#65533;&#65533;&#65533;m&#65533;2n|&#65533;&#65533;&#65533;&#65533;	G&#65533;0&#65533;&#65533;&#65533;&#65533;1s6&#65533;&#65533;n^&#65533;&#65533;&#65533;&#65533;J&#65533;&#65533;&#65533;&#65533;!&#65533;x&#65533;&#65533;
 u&#65533;&#65533;&#1796;Vh&#65533;f&#65533;&#65533;b&#65533;&#65533;2&#65533;&#65533;1&#65533;&&#65533;&#65533;&#65533;&#65533;u&#65533;&#65533;cwxq&#65533;x &#65533;&#65533;B= &#65533; &#65533;5&#65533;&&#65533;>&#65533;6&#65533;\J&#65533;Xf&#65533;&#65533;&#65533;@ztcx&#65533;r&#65533;?&#65533;&#65533;&#65533;8&#65533;!+f&#65533;&#65533;\v&#65533;&#65533;`&#65533;&#65533;%a&#65533;&#65533;&#65533;AT&#65533;[o&#65533;Y~&#65533;&#65533;%g&#65533;y&#65533;5&#65533;&#65533;&#65533;&#1318; &#65533;&#65533;(A&#65533;&#65533;%X&#65533;&#65533;T&#65533;@sE&#65533;&#65533;?]$&#65533;W&#65533;x&#65533;&#65533;&#65533;FDi%&#65533;&#65533;&#65533;&#65533;)5&#65533;&#65533;(&#27172;&#65533;j&#43624;&#65533;&#65533;&#65533;@&&#65533;&#65533;&#65533;&#65533;&#65533;&#65533;h&#65533;&#65533;`]t&#65533;&#65533;&#65533;]v&#65533;&#65533;&#65533;w&#65533;1&#65533;`BH` &#65533;&#65533;&#65533;&#65533;&#65533;Z&#65533;Zxh&#65533;hl&#65533;&&#65533;&#65533;&#65533;&#65533;&#65533;+&#65533;&#65533;k&#65533;Z9'PoQT!k&#65533;&#65533;&#65533;&#65533;&#65533;@k&#65533;V&#65533;@rTC&#65533;&#65533;q&#65533;@]&#65533;l&#65533;4&#65533;@&#65533;&#65533;&#65533;&#65533;?&#65533;&#65533;{&#65533;t&#65533;qV]&#65533;&#65533;&#65533;G&#65533;y&#65533;&#356;&#65533;[5&#65533;0&#65533;&#65533;&#65533;@&#65533;? &#65533;A$&#65533;&#65533;&#65533;&#65533;0&#65533;,&#65533;&#65533;&#741;1&#65533;@Rp0&#65533;@U` &#65533;@TiB&#65533;&#65533;&#65533;vY&#65533;<l	&#65533;3Ak*Po&#65533;I&#65533;j&#65533;&#65533;&#65533;Y`B&#868;&MP+&#65533;dOA&#65533;8&#65533;"&#65533;&#65533;&#65533;?&#65533;7&#65533;tSx&#65533;J&#65533;#6&#65533;&#65533;&#65533;&#65533;+b&#65533;@A&#65533;&#65533;&#65533;&#65533;&#65533;&#65533;&#65533;F &#65533;&#65533;&#65533;8&#65533;I&#65533;8&#65533;DE&#65533;&#65533;&#65533;J&#65533;&#65533;J>5B<p&#65533;''pR&#65533;%&#65533;&#65533;&#65533;&#65533;&#65533;&#65533;Q&#48575;&#65533;&#65533;@ox&#65533;8&#65533;&#65533;&#65533;@&#65533;HF&#65533;
&#65533;&#65533;&#65533;&#65533;?&#65533;&#65533;&#65533;ts&#65533;&#65533;&#65533;&#65533;X&#65533;a&#65533;M/uAUX&#65533;O&#65533;UD/Y~&#65533;&#65533;&#1025;g&#65533;&#65533;&#65533;&#65533;N&#65533;q&#65533;`0&#965;&#65533;3&#773;a&#65533;dEIV&#65533;&#65533;?&#65533;?;t&#65533;)uK&#65533;Bt&#65533;Xa&#65533;y&#65533;&#65533;&#65533;fUaE&#65533;&#65533;&#65533;&#345;L&#65533;_&#65533;&#65533;&#65533;r&#65533;I&#65533;.0&#65533;u&#65533;#&#65533;&#65533;)V;c&#1327;bT##\kR&#65533;&#548;`&#65533;&#65533;&#65533;&#65533;&#65533;"H&#65533;&#65533;@&#65533;@,N ns&#65533;B &*&#65533;&#65533;gYD&#65533;&#65533;&#65533;&#65533;>*1&#65533;&#65533;X&#65533;!@ L`&#65533;9&#65533;a&#65533;ld&#65533;:p&#65533;&#65533;`t<&#65533; &#65533;x&#65533;`&#65533;&#65533;>&#65533;T$&#65533;&#65533;Q&#424;&#65533;1 y&#65533;mF&#65533;D$&#65533;h&#65533;g&#65533;&#65533;&#65533;`&#65533;*Z&#65533;&#65533;\c&#65533;&#65533;&#65533;G>&#65533;&#65533;&#65533;&#65533;&#65533;&#65533;&#65533;R&#65533;&#65533;&#65533;&#65533;  >&#65533;`&#65533;PE&#65533;&#65533;?&#65533; -&#65533;	 &#65533;9&#65533;@%&#65533;.Z@&#65533;D&#65533;`f&#65533;&#65533;/1T8&#1241;#&#65533;&#65533;)&#65533;  &#65533;D&#65533;h^&#65533;,A"6) C&#65533;A|p&#65533;bL&#65533;&#65533;&#65533;&#65533;-&#65533;&#65533;$&#65533;FH&#65533;&#65533; &#65533;D &#65533;&#65533;S$&#65533;A&#65533;IA &#65533;&#65533;&#65533;&#65533;C &#434;NpPA&#65533;&#65533;<v1B60a&#65533;&#65533;)&#65533;&#65533;&#65533;G&#65533;&#65533;&#65533;&#65533;Z&#65533; &#65533;?M&#65533;;&#65533;&#1177;A&#65533;&#65533;V&#65533;.9&#65533;@&#65533;#B&#65533;%&#65533;[&#65533;&#1108;&#65533;&#65533;&#1415;&#65533;b g&#65533;&#65533;1&#65533;ab&#65533;"&#65533;&#65533;&#65533;&#65533;&#65533;r&#724;T&#65533;&#65533;&#1070;
&#65533;	a&#65533;A&#65533;&#65533;&#65533;&#65533;D &#65533;&#65533;Lu&#65533;h&#65533;&#65533;3%&#65533;&#65533;&#65533;X&#65533;&#65533;-nd&#65533;&#65533;+Y&#65533;i&#65533;{&#65533;$&#65533;&#65533;&#65533;&#65533;^&#1596;
T!eM&#65533;b{O8&#65533;(P&#65533;f &#65533;i&#65533;&#65533;<x&#65533;&#65533;&#65533;&#65533;Aj&#65533;x&#65533;Y?&#65533;&#65533;&#65533;%Hq&#65533;!(`&#65533;&#65533;&#65533;IP&#65533;&#65533;&#65533; B&#65533;
*5&#65533;  (&#65533;W&#65533;5&#65533;&#65533;J&#65533; &#65533;&#65533;&#65533;&#65533;&#65533;`&#65533;255&#65533;*&#65533;&#233;N-0&#65533;LN0&#65533;N&#65533;&#65533;b&#65533;B0Vd&#65533;?4CT&#65533;
&#65533;&#65533;&#715;&#65533;&Bf&#65533;&#65533;&#65533;?&#65533;J$&#65533;&#65533;&#65533;@&#65533;&#65533;"&#65533;_&#1351;o&#65533;H&#742;:&#65533;p&#65533;,&#65533;,q&#65533;&#65533;2&#65533;&#65533;&#482;@&#65533;&#65533;&#65533;'G:&#65533;S&#65533;&#65533;2&#65533;&#65533;&#65533;&#65533;Rt&#65533;&v&#65533;&#65533;Y&#65533;&#65533;&#65533;&#65533;&#65533;T&#65533;&#65533;&#65533;&#65533;'&#65533;&#65533;&#65533;1f&#65533;&#65533;[v&#65533;x,}&#65533;&#65533;>t`3&#65533;d"&#65533;&#65533;&#876;&#65533;Ps&#65533;&#65533;cH`&#65533;&#1282;&#65533;&#65533;&#834;h-&#65533;&#65533;&#65533;&#65533;zy&#65533;&#65533;]Q&#65533;j&#65533;&#65533;&#65533;&#65533;&#65533;l&#65533;&#65533;&#65533;3&#65533;&#65533;&#65533;V)+CD&#65533;&#65533;4&#65533;&#65533;Z
@&#65533;&#65533;>&#65533;9&#65533;	&#65533;r&#65533;&#65533;&#65533;&#65533;X Oy&#65533;CA&#65533;^&#65533;6&#65533;&#65533;&#65533;&#65533;&#65533;jC&#65533;&#65533;&#65533;&#511;&#16805;,&#65533;U&#65533;&#65533;3&#65533;&#65533;G&#65533;g,&#65533;l#&#65533;w&#65533;&#65533;vh#)L&#65533;&#65533;c&#1634;j &#65533;!&#65533;&#65533;&#65533;&#65533;
&#1651;&#65533;&#65533;<&#65533;p+ n&#65533;&#1756;&#65533;L0&#65533;&#65533;&#65533;s&#65533;, &#65533;&#65533;l&#65533;}	A
B,@&#65533;&#65533;	 h&#288;&#65533;&#65533;v0&#65533;&#65533;#&#65533;&#65533;D0&#65533;&#65533; e&#65533;L&#65533;Y &#65533;&#1393;&#65533;&#65533;&#65533;&#65533;&#65533;&#65533;8gp&#65533;;6'&#65533;&#65533;&#65533;&#65533;&#1939;&#65533;6&#65533;|&#65533;&#65533;+&#65533;! 3X&#65533;&#65533;&#65533;&#65533;p&#65533;p\i&#65533;&#65533;up&#65533;&#65533;&#65533;H9;J&#65533;&#65533;&#65533;x&#65533;X&#65533; P&#65533;&#228;)&#65533;n&#645;&#65533;&#65533;&#65533;&#65533;&#65533;&#65533;&#65533;&#65533;,Jb&#65533;&#65533;&#65533;&#65533;&#65533;`x @&#65533;&#65533;&#65533;$&#944;&#65533;&#464; &#65533;&#65533;&#65533;&#65533;&#926;&#65533;&#65533;&#65533;&8 &#65533;`6T&#65533;Ha&#65533;&#65533;&#65533;!&#65533;B"&#65533;E;&#65533;&#65533; &#65533; ko&#65533;]&#65533;&#65533;4&#65533;&#65533;&&#65533;&#65533;X&#65533;Q&#65533;Y#!AZ*&#65533; &#65533;/&#65533;&#65533;&#65533;&#65533;&#65533;0+&#65533;&#65533;&#65533;&#65533;d&#65533;Sv!X&#65533;&#65533;2&#65533;	&#65533;&#65533;P&#65533;&#65533;&#65533;E#r&#65533;1&#65533;&#65533;p0&#65533;"&#65533;&#65533;&#65533;9&#65533;&#65533;&#65533; \&#65533;@&#65533;&#65533;&#603;@&#912;7&#65533;}1&#65533;7&#65533;&#668; [&#65533; &#65533;@&#65533;&#1890;[&#65533;&#65533;&#65533;~$&#65533; 3&#1439;F-a]
&#65533;&#65533;qG&#65533;6&#800;&#65533;@(&#65533;&#65533;)p&#65533;&#65533;&#65533;@?&#65533;?&#65533;&#65533;&#65533;
&#65533;&#65533;kq&#65533;\&#65533;w&#65533;G &#65533;~&#65533;'7&#65533;s{&#65533;sB@6&#65533;'&#65533; (gs6Wr
&#65533;r7G>7;ws&#1536;4&#65533;F&#65533;&#65533;AFd&#65533;!&#65533;
&#65533;&#65533;s&#65533;&#65533;&#65533;t@qE&#65533;v&#65533;&#65533;A&#65533;qg	&#65533;#%{^&#65533;&#65533;&#65533;g}pz&#65533;&#65533;gAlLxv&#65533;6`TH8&#65533;&#65533;kg&#65533;&#65533;&#65533;4|&#65533;4&#65533;&#65533;&#65533;%(&#65533;e&#65533;&#65533;(H&#65533;&#65533;#&#65533;r1&#65533;Q+&#65533;&#65533;B=2&#65533;/C&#65533;^&#65533;&#65533;]p$I&#65533;#}&#65533;8&#65533;7&#65533;
&#65533;@z&#65533;&#65533;z!`&#65533;&#65533;QvF&#65533;!6&#65533;
1qT&#65533;&#65533;&#65533;{&#65533;q9&#65533;&#65533;1&#65533;&#65533;&#65533;P&#65533;&#65533; K&#65533;&#65533;a
p&#65533;&#65533;>6a@'&#65533;0&#65533; VR&#65533;G3&#65533;!@&#496;k&#65533;e&#65533;-$&#65533;P&#65533; &#65533; &#65533; &#65533;(&#65533;t&#65533;&#65533;1&#65533;2&#65533;(&#65533;8 &#65533;0K d@&#65533;h&#65533;w&#65533;@&#65533;w&#65533;&#65533;#&#65533;l&#65533;U]&#646;0`f&#65533;w&#65533;P&#65533;&#65533;&#65533;6X@&#65533;&#65533;0p&#65533;&#65533;s&#65533;&#1024;VT&#65533;u@;X)q&#65533;&#65533;ps0f&#65533;\&#65533;&#65533;2&#65533;E&#65533;c;'&#65533;&#65533;c=1&#65533;	`	>&#65533;E&#65533;&#65533;J&#1635; {=&#65533;0&#65533;&#65533;&#65533; pP&#65533;0&#65533;&#65533;_0C &#1605;~H)&#65533;
&#65533;gS8E&#65533;g&#65533;6l&#65533;&#65533;@]P&#65533;
&#65533;&#65533;Tp2&#65533;&#65533;_&#65533;@"R&#65533;0?&#65533;&#65533;&#65533;w&#65533;j u'&#65533;&#65533;y&#65533;$&#65533;BY&#65533;(-y"H&#65533; &#65533;s&#65533;&#65533;^&#65533;y&#65533;&#65533;&#65533;Q&#65533;&/P&#65533;"/Rfv&#65533;$S&#65533;pD^r&#65533;&#65533;(&#65533;&#404;&#65533;&#65533;&#65533;kj	Pg+0AygV&#65533;a@&#65533;&#65533;(&#65533; &#65533;[&#65533;&#65533;&#65533; x&#65533;&#65533;C@&#65533;Dy'&#65533;&#65533;AfY/Z&#65533;&#65533;&#65533;&#65533;)e&#65533;Q&#65533;&#65533;wq&#65533;&#65533;&#65533;&#65533;&#65533;wi & U&#65533;
&#65533;&#65533;PM&#65533; &#65533;1% &#65533;&#65533;	6&#65533;&#880;&#65533;@	&#65533;P6&#65533;9&#65533;k0&#65533;&#65533;&#65533;&#65533;6 &#65533;&#65533;q&#65533;P&#65533;&#65533;`]&#65533;X]&#65533;Jd]mdG&#65533;h$ciY&#65533;J&#65533;&#65533;&#65533;&#1861;~w]1t&#65533;|T&#65533;VVp8&#65533; &#65533;pL&#65533;0>0&#65533;&#65533;+&#65533;h&#65533;ao;H;h&#65533;&#65533;q&#65533;Q
7	 &#65533;&#65533;&#65533;&#1043;q&#65533;&#65533;&#65533;&#65533;&#65533;H) &#65533;&#65533;aOX&#65533;&#65533;&#65533;&#65533;>&#65533;uTJ&#65533;&#65533;&#65533;H&#65533;C&#65533; &#65533;q6&#65533;8HV$4&#65533;&#65533;k~&#65533;/&#65533;RxQr&#65533;&#65533;&#65533;&#65533;y/&#65533;Y&#65533;&#65533;&#65533;&#65533;&#65533;#&#65533;&#65533;s&#65533;&#65533;$~&#65533; &#65533;&!%
c%V2&#65533;H&#65533;%&#65533;F&#65533;&#65533;[&#65533;D&#65533;V&#65533;P&#65533;&#65533;J&#65533;&#65533;&#65533;1J&#65533;&#65533;&#65533;W1&#65533;	1A&#65533;Pc94&#65533;J4&#65533;P	.  J&#65533;4@vPVVPS@E&#65533;&#65533;@b&#65533;+&#65533;~Q&#65533;q$&#65533;&#65533;&#65533;@&#65533;&#65533;&#65533;Y&#65533;&#65533;Z&#65533;&#65533;&#65533;i4&#65533;%&#65533;&#65533;&#65533;&#65533;&#65533;&#65533;&#65533;&#64557;&#65533;&#65533; &#65533;# &#65533;Z%@	P&#65533;I&#65533;&#65533;&#65533;	&#65533;&#65533; N&#65533;&#65533;&#65533;&#65533;&#65533;
&#65533;tF&#65533;`]:&#65533;&#1616;&#65533; 2&#65533;&#65533;w&#65533;&#65533;&#65533;$&#65533;D&#65533;@2}&#65533;&#65533;&#65533;$&#65533;U&#65533;
`H&#65533;A&#65533;O&#65533;|<P0s&#65533;;&#65533;'K&#65533; &#65533;&#65533;\&#65533;&#65533; &#65533;&#65533;=0)J&#65533;&#65533;&#65533;&#65533;&#65533;%&#65533;&#65533;G&#65533;tE&#65533;&#65533; &#65533; &#65533;:&#65533;&#65533;h&#65533;
&#65533; &#65533;&#65533;:&#65533;&#65533;&#1525;&#65533;&#65533;&#65533;6&#65533;&#65533;&#65533;&#65533;zP&#65533;uQ&#65533;&#65533;N&#65533;z&&#65533;W&#65533;.&#65533;BAR\&#65533;&#65533;&#65533;3&#65533;&#65533;&#65533;S&#65533;&#65533;&#65533;R t$&#65533;&#65533;&#65533;&#65533;bv&#65533;$%&#65533;&#65533; (Q)&#65533;&#65533;&#65533;&#65533;z	"&#65533;z&#65533;&#65533;fC= 
j&#65533;&#65533; &#65533;&#65533;&#65533;("&#752;	&#65533;&#65533;2Q&#65533;&#65533;Fl&#65533;g&#65533;K&#65533;AT&#65533;*X&#65533;&#65533;Q&#65533;d&#65533;&#65533;vY&#65533;C&#65533;&#65533;&#65533;&#65533;&#65533;M&#65533;8#&#65533;&#65533;&#65533;&#65533;
&#65533;D &#65533; _&#65533;&#65533;`;&#65533;`&#65533;8`B0&#65533;)&#65533;r&#65533;&#65533;&#65533; 07`9&#65533;&#65533;&#65533;&#65533;&#65533;&#65533;P`&#65533;&#65533;&#65533;e&#65533;vsC&#65533;`za&#65533; &#65533;3>`&#65533;?a	&#65533;&#65533;	I@&#65533;i&#65533;&#65533;&#65533;&#65533;&#65533;j &#65533;4P"P6&#65533;&#65533;&#65533;&#65533;&&#65533;qqFg$&#65533;&#65533;&#65533;#&#65533;&#65533;&#65533;&#65533;|]|&#65533;&#65533;@&#65533;&#65533;a&#65533;&#65533;w&#65533;G&#65533;!&#65533;&#65533;&#65533;&#65533;q>f&#65533;P&#65533;|80-&#65533;
B&#65533;H&#205488;&#65533;&#65533;f&#65533;&#65533;Q&#65533;p&#65533;&#65533;H&#65533;&#65533;&#65533;{&#691;&#65533; &#65533;`&#65533;	p&#1082;
&#65533;&#65533;!&#65533;N&#804;&#65533;fP&#65533;R&#65533;&#65533;&#65533;zQK&#65533;Vyv&#65533;&#65533;&#65533;u&&#65533;&#65533;&#65533;a{:\XH +&#65533;"&#1905;x&#448;&#1665;za&#65533;&#65533;!&#65533;x;#&#65533;A7&#65533;'&#65533;Q0Q# &#65533;&#65533;&#65533;q&#65533;&#65533;Z&#65533;&#65533;&#65533;&#65533;y&#65533;biTL6&#65533; cz&{Y&#65533;u&#65533;7&#65533;v&#65533;K&#65533;&#273;&#65533;+J&#65533;&#65533;i 1 &#65533;Oa^i&#65533;&#65533;&#65533;&#65533;&#65533;@&#65533;+ &#65533;*&#65533;&#65533;&#65533;
 &#65533;&#331;nt&#65533;b&#65533;m8&#65533; &#65533;J&#65533;&#65533;&#65533;&#65533;/&#65533;wu&#65533;F&#65533;S&#65533;P&#65533;0K&#65533;{j&#65533;&#65533; EI R&#65533; >>&#65533;&#65533;&#65533;P&#65533;&#65533;P<a&#65533;&#65533;!&#65533;&#65533;&#65533;&#65533;&#65533;p&#65533;%&#65533;&#65533;&#65533;e&#65533;&#65533; &#65533;&#65533; - &#65533;&#65533;6vw&#65533;y	&#65533;&#65533;&#65533;M&#65533;&#65533;Fiq&#65533;X&#65533;&#65533;&#65533;pj&#65533;!&#65533;%&#65533;&#65533;1%A&#65533;)&#65533;n1`	&#65533;&#65533;
3|8&#65533;4&#65533;&#65533;
j&#65533;&#65533;&#1598;&#65533;P"z3<&#65533;&#65533;J&#65533;&#65533;=&#65533;&#65533;>&#65533;&#65533;%"&#65533;&#65533;&#65533;U >&#65533;&#65533;&#65533;GYN&#65533;&#65533;@&#65533;&#65533;&#65533;&#65533;&#65533;X&#65533;&#65533;S&#65533;H&#65533;I&#65533;v&#65533;&#65533;&#65533;Q1&#65533;&#65533;
&#65533;&#65533;&#65533;&#65533; K&#65533;$L&#65533;=&#65533;&#65533;x&#65533;&#65533;8 	&#65533;P&#65533;&#65533;F&#65533;$&#65533;&#65533;&#65533;&#65533;p)&#65533;!&#65533;&#65533;g$8&#65533;Y&#65533;HxH&#65533;Qt&#65533;%/b&#65533;&#65533;&#65533;i&#65533;A0&#65533;&#65533;5$s-o &#65533;&#65533;Q&#65533;k&#65533;	\&#65533;DW&#65533;&#65533;Qv&#65533;&#65533;-*J&#65533;4&#65533;&#65533;[&#65533;&#65533;&#65533;&#65533;%@&#65533; !*&#65533;
n&#65533;Y&#995;G	&#65533;0p&#65533;&#65533;&#65533;&#65533;2&#65533;VK&#65533;&#65533;&#65533;&#727;FFq&#65533;&#65533;Ec5&#65533;S&#65533;1&#65533;x&#65533;R|&#65533;(N&#65533;r:`&#65533;&#65533;&#65533;*&#65533;&#65533;Z&#65533;IP&#2034;;&#65533;&#65533;&#980;P&#65533;&#65533;&#65533;K&#65533;&#65533;s L&#65533;&#65533;&#65533;&#65533;0&#65533;
&#65533;&#65533;&#65533;k&#65533;&#65533;Y0&#65533;c<&#65533;.&#65533;&#65533;w7P&#65533;t&#65533;J&#65533;w&#65533;&#65533;%(&#65533; B&#65533;)A&#65533;|&#65533;n8 &#65533; &#65533;B &#65533;)$ j&#65533;e&#65533;&#65533;c"&#65533;&#65533;"&#65533;y&#65533;&#65533;`&#65533;3&#65533;-&#65533;a&#65533;&#65533; &#65533;&#65533;]&#65533;&#1365;&#65533;&#65533;&#65533;OP&P[&#65533;&#65533;&#65533;&#65533;&#65533;l&#65533;&#1449;SY&#65533;&#65533;}&#65533;	ai&#65533;&&#65533;z}&#65533;&#65533;{&#65533;Jr&#65533;&#65533;P)&#65533; &#65533;'{&#65533;&#65533;&#65533;e&#65533;&&#65533;&#65533;5&#65533;&#65533;n&#65533;&#65533;H@(&#65533;Qk"ps&#65533;&#65533;Y&#65533;&&#65533;&#65533;(@@&#65533;0p0\&#65533;5!@0A700)&#65533; { 0&#65533;x&&#65533;&#426;&#65533;&#65533;&#65533;&#65533;&#65533;&#1791;Q&#65533;&#65533;&#65533;&#65533;P&#65533;&#65533;P&#65533;&#65533;&#65533;n&#755;&#65533;&#65533;&#65533;&#65533;	&#65533;P&#65533;&#65533;&#65533;`&#65533;?&#65533;I &#65533;x&#65533;poQd&#65533;&#65533;b-Y&#65533;&#65533;&#65533;uy&#65533;AZwI^&#65533;u&#65533;&#65533;&#65533;&#65533;i&#65533;rC&#65533;4 &#65533;%&#65533;&#65533;&#65533;&#65533;&#65533;	&#65533;-&#65533;&#65533;&#65533;P&#65533;`&#65533; &#65533;&#65533;&#65533;&#65533;&#65533;:&#65533;t]&#65533;?&#65533;&#65533;&#65533;&#65533;Wp&#65533;&#65533;0&#65533;&#65533;&#65533;&#65533;&#65533;&#65533;V&#65533;&#65533;4&#65533;@L@f@&#65533;
&#65533;&#65533;z&#65533;f&#65533;)B&#65533;^0&&#65533;o&#65533;&#65533;3&#65533;&&#65533;#&#65533;&#65533;&#65533;&#65533;&#65533;S&#65533;<-&#65533;&#1878; B&#65533;&#65533;&#65533;EX&#65533; &#65533;a&#65533;	P{Q&#65533;&#65533;|P&#65533;&#65533;0U<R&#65533;$&` &#65533;j&#65533;:&#65533;&#65533;&#1352;N&#65533;a`l &#65533;h&#65533;&#65533;&#65533;c0Qr#Qr&#65533;&#65533;"n&#65533;&#65533;/&#65533;&#65533;A&#65533;&#65533;A	&#65533;&#65533;x/)&#65533;/k&#65533;^/&#65533;BVCAr&#65533;o&#1248;x&#65533;&#65533;&#65533;&#65533;~n$vb 8R#@2|&#65533;z&#65533;&#65533;&#65533;&#65533;P&#65533;`&#65533; &#65533;
&#65533;\vz&#65533;U&#65533;&#65533;&#65533;Z&#65533;a&#65533;&#65533;Q&#65533;&#65533;&#65533;&#65533;&#65533;# &#65533;_&#65533;/e&#65533;&#65533;&#65533;P&#65533;&#65533;p&#65533;&#65533;&#65533;&#65533;UL&#65533;0&#65533; .&#65533;@&#65533; &#65533;p&#65533;&#65533;!&#65533;&#65533;&#65533;&#65533;&#65533;&#65533;&#65533;`" ,&#65533;&#65533;&#1264;&#65533;&#1216;&#65533;&#65533;vo G(&#65533;A|&#65533;x#&#65533;R&#65533;	&#65533;l&#65533;F&#65533;z&#65533;&#65533;&#65533;&#65533;&#65533;F&#65533;&#65533;&#65533;&#65533;&#65533; &#65533;&&#65533;&#65533;&#26597;&#65533;-&#65533;&#65533;&#65533;&#65533;+ &#65533;w&#65533;&#65533;&#65533;t&#65533;,p1&#65533;&#143;{f&#65533;&#65533;w+&#65533;?t&#65533;&#65533;&#65533;#d&#65533;&#65533;g&#65533;&#65533;a&#65533;&#65533;&#65533; &&#65533;&#65533;nP&#65533;&#65533;C,
&#192;C&#65533;&#65533;&#65533;A&#65533;&#65533;)>p&#65533;R&#65533;C|&#65533;Y&#65533;D&#831;
`*T&#65533;%&#65533;"&#65533;&#65533;&#65533;&#65533;&#65533;UA&#65533;?B&#65533;2&#65533;&#65533;&#65533;&#331;	&#65533;&#65533; &#65533;&#65533;&#65533;}0&#65533;&#65533;N`&#265;/f&#65533;&#65533;&#65533;c&#65533;+&#65533;&#65533;&#65533;b&#65533;ER2WH{&#65533;\`s&#65533;fX&#65533;7&#65533;&#65533;&#65533;&#65533;.&#856;M&#65533;&#65533;lT&#65533;`&#65533;@&#65533;C&#65533;A&#65533;p`x&#65533;_x&#65533;&#65533;&#65533;&#65533;j&#65533;&#65533;S&#65533;&#65533;&#65533;&#65533;N{&#65533;&#65533;&#65533;t9&#1325;&#65533;&#65533;h{ &#65533;K&#65533;&#65533;&#65533;?&#65533;1.&#65533;_hjZ&#65533;2&#65533;&#65533;gj&#65533;4&#33786;,&#65533;&#65533;0&#65533;B#&#65533;&#65533;&&#65533;z&#65533;&#65533;&#65533;&#65533;&#65533;&#65533;'&#65533;&#65533;&#65533;)&#65533;&#65533;g&#65533; Y&#65533;&#65533;"&#65533;&#65533;&#65533;NkL4&#65533;&#65533;!&#1130;&#65533;&#65533;5&#65533;>&#65533;pE[t&#65533;E!+C&#65533;f,c&#65533;)c&#65533;h&#65533;&#65533;&#65533;&#65533;&#65533;$A&#65533;yl&#65533;Y&#65533;&#65533;b!&#65533;.&#65533;d!@&#65533;y&#65533;C&#65533;T&#65533;'&#65533;5&#65533;0&#65533;>`e&#19524; 0&#65533;&#65533;x&#65533;&#65533;&#65533;&#65533;&#65533;cNd&#65533;@a&#65533;&#65533;a&#65533;+x&#65533;&#65533;&#65533;Z&#65533;&#65533;&#65533;w&#65533;&#65533;"&#65533;&#65533;&#65533;&#65533;pZ&#65533;&#65533;>&#65533;`b!F&#793;BR&#65533;GQB' LN&#65533;&#65533;&#65533;L
&#65533;&#65533;@N&#65533;&#65533;b&#65533;&#546;&#65533;&#65533; &#65533;&#65533;5&#65533;X&#65533;&#65533;f&#65533;&#65533;GL/&#65533;&#65533;g\2&#65533;&#65533;l`&#65533;&#65533;^x&#65533;
&#65533;@&#65533;(d&#65533;&#65533;a&#65533;iLA&#65533;Z@&#65533;&#65533;\X&#65533;&#65533;a[`e&#65533;/&#65533;DH!&#65533;&#65533;&#65533;&#65533;&#65533;&#65533;&#65533;&#65533;O|&#65533;l&#65533;' )&#65533;&#65533;nc&#65533;t&#65533;&#263;K&#65533;&#65533;1&#65533;qa&#65533;sa&#65533;v!b&#65533;s!&#65533;0&#65533;B&#65533;(&#65533;J&#65533;W&#65533;&#65533; &#65533;>2T&#65533;5&#65533;P&#65533;E&#65533;T&&#65533;)\YhX&#65533;Au&#65533;*8h&#65533;&#65533;p&#65533;&#63651;&#19137;&#65533;&#65533;&#65533;&#239;&#65533;&#65533;,&#65533;&#474;[&#65533;&#65533;&#16619;&#65533;&#65533;&#65533;`&#65533;h&#65533;:8Aj&#65533;I&#65533;v&#65533;&#65533;&#65533;&#65533;&#65533;z&#65533;&#65533;&#65533;&#65533;@&#65533;#&#65533;&#65533;&#65533;s&#65533;&#65533;N[L&#65533;&#251;/2&#65533;Q&#65533;3@D&#65533;\f4&#65533;&#1194;&#65533;&#65533;&#65533;D&#65533;&#65533;&#65533;&#65533;XH&#65533;&#65533;#&#65533;|&#65533;g&#65533;Q&#65533;l&#65533;&#65533;"k2H &#65533;feiH&#65533;&#65533;&#65533;&#65533;G&#65533;&#65533;&#65533;h!,\h&#65533;
&#65533;&#65533;L&#65533;&#65533;&#65533;&#65533;+&#65533;&#65533;	&#65533;1&#65533;&#65533;&#65533;&#65533;}x8!&#65533;h&#65533;@F&#65533;iH&#65533;&#65533;M;&#65533;A&#65533;&#65533;&#65533;C@$&#65533;E?6`&#65533;&#65533;&#65533;`&#65533;&#65533;2&#65533;&#65533;&#1110;PZ&#65533;![rD	&#65533;&#65533;>^&#65533;&#65533;&#65533;&#65533;&#65533;&#65533;LR=&#65533;~&#65533;&#65533;@&#65533;R&#65533;&#65533;{X)F&#65533;"&#1802;x&#65533;C&#65533;&#65533;Xad&#65533;x&#65533;&&#65533;&#65533;>fX&#65533;	&#65533;&#65533;e&#65533;'&#65533;1&#65533;?^ &#65533;&#65533;k$&#65533;&#65533;t&#65533; `!0`	>&#65533;&#65533;&#65533;&#65533;&#65533;&#976;&#65533;&#65533;TE_&#65533;JX&#65533; O&#65533;C.Hp&#65533;&#65533;&#215;&#65533;&#65533;&#65533;&#65533;&#65533;&#65533;&#65533;&&#65533;&#65533;m b&#65533;&#65533;&#65533;&#65533;&#65533;&#65533;&#65533;aph&#65533;&#65533;&#65533;&#65533;&#65533;5&#65533;1&#65533;&#65533;.&#65533;2&#1568;&#65533;e&#65533;Y&#65533;&#65533;43X&#65533;a
&#65533;@&#1386;@5&&#65533;:&#1441;&#65533;&#1138;&#65533;4&#65533;D:l"&#65533;t&#271044;g?$&#65533;&#65533;s&#65533;&#65533;8/R&#65533;&#65533;	b&#65533;m&#65533;&#65533;h&#65533;	C&#65533;p&#694;&#65533;#F8&#65533; >,&#65533;s&#65533;P&#65533;&#65533;&#65533;&#65533;5&#65533;&#65533;E@&#1313;^&#65533;l4-&#65533;&#65533;g<0&#65533;&#65533;!1;[&#65533;&#65533;&#65533;Lh2&#65533;r;Z&#65533;5,:&#65533;&#65533;&#65533;$&#65533;&#65533;&#65533;&#65533;&#65533;R&#65533; &#65533;&#65533;&#65533;&#65533;&#65533;&#1341;n!&#65533;&#65533;&#65533;UR&#65533;aT&#65533;&#65533;A8@&#65533;t &#65533;&#65533;&#65533;&#65533;&#65533;&#65533;&#65533;zB&#65533;>`&#65533;&#65533;&#65533;IO&#65533;@&#65533;#
&#65533;&#65533;&#65533;&#65533;	&#65533;Q6&#65533;&#65533;H&#65533;G( &#65533;>&#65533;&#65533;&#65533;&#65533;&#65533;1&#65533; t`&#65533;e@&#65533;?R&#65533;?&#65533;&#65533;*\&#65533;;r&#65533;&#65533;c!<`&#65533;'&#65533;&#65533;^d#YH38&#65533;&#65533;<&#65533;&#65533;H&#65533; &#65533;a&#1501;j &#65533;&#65533;?n&#65533;:&#65533;R&#65533;&#65533; tp&#65533;&#65533;P &#65533;&#65533;&#65533;p Id-&#65533;&#65533;#8&#65533; &#65533;B&#65533;&#65533;&#65533;`O&#65533;)&#65533;&#65533;&#65533;&#65533;1*vW&#65533;`&#65533;B&#65533;"&#65533;&#65533;&#65533;.&#65533;#&#65533;&#65533;&#65533;M&#65533;6&#65533;&#65533;&#65533;&#65533;&#65533;+&#65533;&#65533;&#65533;&#65533;cb&#1600;bJ@&#65533;5&#65533;,5*&#65533;&#65533;g&#57784;&#65533;&#65533;&#65533;&#65533; &#65533;.&#65533;&#65533;&#65533;&#65533;&#1625;QdpB&#65533;&#65533; &#65533;T#	&#65533;&#65533;&#65533;,&#65533;:&#65533;A&#65533;b&#65533;&#65533;X&#65533;<2`&#65533;@&#65533;4&#65533;&#65533;-k&#65533;}	&#65533;&#65533;&#65533;&#65533;&#65533;-Aoc&#65533;&#65533;c&#65533;&#65533; S&#65533;&#65533;(&#65533;&#528;XNn%&#65533;\/k2&#65533;8&#65533;1&#65533;o&#65533;C&#65533;|&#4171;&#65533;j1ap^&#65533;Y xE:&#65533;&^&#65533;y&#65533;&#65533;&#65533;&#65533;&#65533; &#65533;!&#65533;eL&#65533;&#65533;Or&#65533;?@&#65533;0@&#65533;&#65533;&#65533;h&#65533;X*&#65533;&#65533;*&#65533;A:&#65533;&#65533;&#65533;&#65533;~"&#65533;&#65533;$&#65533;.b&#65533;i&#65533;)k&#65533;&#65533;^p&#65533;F&#65533;&#65533;E&#65533;&#65533;ot!^&#65533;&#65533;&#65533;]&#65533; &#65533;&#65533;&#65533;&#1072;&#65533;[&#65533;&#65533;&#65533;&#65533;&#65533;;lz&#65533;[,@&#65533;X&#65533;O&#65533;W-D &#65533;r`&#65533;@Rl$&#65533;9&#65533;$&#65533;&#65533;I &#65533;&#65533;\Ges&#899;$P&#65533;&#65533;B&#65533;&#65533;&#65533;C.&#65533;	&#65533;&#65533;&#65533;&#65533;D&#65533;&#65533;&#65533;&#65533;|&#1075;&#65533;&#65533;@B(JQ&#65533;&#65533;	&#65533;&#65533;g%\H&#65533;&#65533;&#65533; Ez&#65533;&#65533;0f&#65533;&#1313;&#65533;!&#65533;p&#65533;&#65533;8Y&#65533;j&#65533;&#65533;&#65533;&#65533;6&#65533;&#65533;J&#65533;&#65533;2&#65533;qFe&#65533;-&#65533;&#65533;K&#65533;`\&#65533;HC&#65533;2n&#65533;&#65533;|cjS&#65533;&#65533;&#65533;6n&#65533;#^,&#65533;&#65533;&#65533;&#1102;+g&#65533;\&#65533;&#65533;3&#65533;&#65533;<&#65533;&#65533;u&#65533;&#65533;&#65533;C2&#65533;&#65533;&#65533;	&#65533;&#65533;1&#65533;W8&#65533;&#369;!|&#65533;&#65533;\9hM>18&#65533;&#65533;&#65533;A&#65533;.&#65533;&#65533;y&#65533;Jip
&#65533;! &#65533;&#65533;&#65533;&#65533;&#690;&#65533;&#65533;!&#65533;&#65533;G:&#65533;&#65533;&#65533;&#65533;n&#65533;&#65533;hD&#65533;&#65533;&#1056;v4&#65533;Tc6&#65533;&#65533;r&#65533;`*&#65533;A&#65533;&#65533;&#65533;&#65533;&#65533;%&#65533;&#65533;L&#65533;&#65533;Z&#65533;&#412;&#65533;6&#65533;s&#65533;&#65533;&#65533;&#65533;&#65533; &#65533;&#65533;	)@0&#65533;d&#65533;&&#65533;&#1623;&#65533;1[&#65533;CB&#65533;`&#65533;&#65533;&#65533;&#65533;*B&#65533;&#1416;&#65533;&#65533;&#65533;&#65533;/h&#65533;	&#65533;a&#65533;&#65533;	;&#65533;&#65533;&#65533;Ev&#65533;B&#65533;&#65533;&#65533;	&#1025;&#65533;&#65533;&#65533;t&#65533;&#1873;&#65533;&#65533;&#65533;I1&#65533;&#65533;&#65533;DD&&#65533;&#65533;U&#65533;!&#65533;&#65533;t&#65533;&#65533;&#65533;&#65533;dF&#65533;f&#65533;X^&#65533;h&#35988;B&#65533;&#65533;Dp&#840;&#65533;E,&#65533;&#65533;&#65533;#K0&#65533;&#65533;&#65533;f&#65533;&#65533;&#65533;P&#65533; 0a&#65533;jLj0&&#65533;k-&#65533;&#65533;Rc&#65533;[b&#65533;&#65533;;&#65533;&#65533;&#65533;&#65533;C&#65533;&#65533;&#1702;r&#65533;&#65533;&#65533;g&#65533;5&#65533;'&#65533;&#65533;	&#65533;&#65533;&#65533;+	&#65533; &#65533;&#65533;\ 0Y&#65533;&#65533;`&#65533;&#65533;&#65533;;l&#65533;&#65533;&#492;ee&#65533;e&#65533;!^&#65533;bbp&#65533;&#65533;&#65533;/D&#65533;Ych&#21018;b&#65533;&#65533;9"&#65533;g[&#65533;&#65533;&#65533;&#65533;&#65533;&#65533;&#65533;&#1401;&#65533;%y3&#65533;[&#65533;e&#65533;&#65533;&#65533;&#65533;&#65533;cN&#65533;&#65533;&#65533;&#65533;N&#65533;&#65533;Q@&#65533;&#65533;&#65533;&#65533;&#65533;&#65533;Zb&#65533;%&#304;&#65533;&#65533;H&#65533;&#65533;&#65533;x3&#65533;&#65533;/&#65533;a&#65533;&#65533;&#65533;&#65533;&#65533;&#65533;&#65533;&#65533;&#65533;&#19211;&#65533;&#65533;B"lj&#1190;&#65533;&#65533;S&#65533;&#65533;cs&#65533;&#65533;s&#65533;&#1221;2,5&#65533;s&#65533;\&#65533; G&#65533;&#65533;GP&#65533;P PJc&#65533;Y&#65533;&#65533;&#65533;&#65533;&#65533;;@F&#65533;`&#65533;H&#65533;&#65533;&#65533;&#65533;D&#65533;&#65533;&#65533;P4&#65533;P&#65533;"&#65533;&#65533;#x0&#65533;&#65533;R&#65533;X&#65533;&#65533;&#65533;&#65533;=&#65533;&#65533;&#65533;q&#65533;&#65533;*&#65533;&#65533;&#65533;&#65533;&#65533;&#65533;&#65533;[4 &#65533;c&#65533;H&#65533;4 =)aIX&#65533;2S&#65533;UY&#65533;U  &#65533;&#65533;&#65533;&#65533;  &#65533;	&#65533;0@&#65533;jv  h i0&#65533;&#65533;&#65533;1!&#65533;&#65533;D&#65533;&#65533; 8&#65533;&#65533;&#65533;&#65533;&#65533;&#65533;&#65533;&#65533;&#1043;p&#65533;&#65533;&#65533;F&#65533;&#65533;&#65533;&#65533;&#65533;$p&&#65533;)Bq&#1849;J&#65533;{(&#65533;2*&#65533;&#65533;X6&#65533;0&#65533;vd&#65533;@&#65533;&#65533;G&#480;&#65533;(&#65533;&#65533;&#65533;&#65533;Hd\*X&#65533;8X&#65533;A&#65533;4&#65533;&#65533;&#65533;Sd;s&#65533;d85&#65533; I&#65533;&#65533;Vl&#65533;VS&#65533;q&#65533;&#65533;&#65533;&#65533;&#65533;&#65533;&#65533;&#65533;&#65533;&#65533;&#65533;H&#65533;&#65533;@&#65533;&#459;<I&#65533;&#65533;Y&#65533; AB&#65533;&#33889;&#65533;&#65533;&#65533;k&#65533;&#587; &#65533;M&#65533;&#65533;&#352;&#65533;&#65533;&#65533;&&#65533;1i&#65533;\&#65533;&#65533;=&#65533;78&#65533;
 &#65533;i@&#65533;`&#65533;&#65533;pL&#65533;&#651;&#65533;8L&#65533;N&#65533;&#65533;A.&#65533; ;H&#65533;&#65533;q1&#65533;&#65533;&#65533;&#65533;f&#65533;/p&#65533;&#65533;@4&#65533;&#65533;R8 X9 &#65533;R&#65533;&#65533;&#65533;&#65533;&#65533;&#65533;}&#65533;&#65533;&#264;&#65533;&#65533;R&#65533;@&#65533;&#65533;D&#65533;@&#65533;&#65533;&#65533;2&#65533;H&#65533;&#65533;&#65533;I=&#65533;&#65533;x5&#65533;(4&#65533;3&#65533;D&#65533;&#65533;&#65533;LK&#65533; 0,@&#243;:L"ObM&#1412;&#65533;&#65533;&#65533;J&#65533;B&#65533;M&#65533;(&#65533;&#65533;&#65533;&#582;P&#65533;&#65533;&#65533;&#65533;DIq&#1836;&#65533;x&#65533;&#65533;&#65533;&#65533;&#204;&#65533;&#65533;Y6&#65533;&#65533;&#65533;&#65533;0&#65533;&#65533;8LP>&#65533;&#65533;&#65533; &#65533;&#65533; &#65533;&#65533;&#65533;&#65533;Oh;&#65533;@&#65533;&#85546;&#65533;&#65533;jw&#1221;d&#65533;&#65533;&#65533;&#65533;&#65533;tdD@&#65533;&#65533;&#65533;&#65533;&#65533;CA&#65533;&#1118;&#65533;&#65533;O&#65533;d &#65533;&#65533;9HyH&#65533;&#65533;&#65533;T&#65533;&#65533;&#65533;&#65533;/&#65533;{\&#65533;%&#280;&#65533;&#304;!&#65533;
&#65533;p&#65533;"N]y&#65533;&#65533;&#65533;$&#5893;(&#65533;&#65533;P&#151;l&#65533;V[5&#65533;&#65533;&#65533;&#65533;T&#65533;&#65533;&#65533;h&#65533;4&#65533;&#65533;CX&#65533;&#65533;&#65533;&#65533;0Z6&#65533;&#65533;B&#17422;*&#65533;+5A;&#65533;$&#65533;&#65533;<A6&#1619;&#65533;P&#65533;W&#65533;&#133;x&#65533;&#65533;&#65533;&#65533;D&#65533;4&#707;t&#65533;A&#65533;6c:pA&#65533;&#65533;&#65533;R&#65533;0&#328;&#65533;&#65533;X&#65533;V&#65533;H&#65533;<4&#65533;&#65533;>&#65533;&#65533;X&#65533;r&#65533;e&#65533;&#65533;R8>&#65533;EUT&#65533;8P  +&#545;D&#65533;&#65533;&#65533;&#65533;A0&#65533;&#65533;&#65533;&#65533;&#65533;0T6&#65533;@&#65533;&#65533;;&#65533;m&#65533;&#65533;t&#65533;&#65533;&#65533;7&#65533;&#65533;&#65533;&#65533;&#65533;&#65533;&#65533;&#65533;&#65533;&#65533;&#65533;&#65533;&#65533;&#65533;&#65533;&#65533;&#65533;&#312;#0&#65533;&#65533;&#37071;[\&#65533;%&#65533;&#1080;a&#65533;&#65533;i/B&#65533;&#65533;)&#65533;Bi-&#65533;\7&#65533;&#65533;&#65533;&#65533;d&#65533;b&#65533;&#65533; \&#65533;1&#65533;)
&#65533;kd&#65533;&#65533;&#65533;X&#65533;$&#65533;8&#65533;c 2wmW#&#65533;k`&#65533;y&#65533;Wz]&#65533;z&#331;X&#65533;&#65533;28&#65533;&#65533;$-&#65533;&#65533;P&#65533;&#65533;&#65533;]&#65533;&#65533;&#65533;&#65533;3&#65533;&#65533;1&#65533;U&#65533;]&#65533;&#65533;+&#65533;&#65533;&#593;&#65533;&#65533;&#1244;i:0MB3:-pb&#65533;&#65533;r-&#65533;X&#65533;&#65533;L&#65533; &#65533;x&#65533;&#65533;&#65533;&#65533;&#65533;dl&#65533;&#65533;&#65533;&#65533;`L&#65533;H&#65533;t5+&#65533;X&#65533;H
S0&#65533;
&#65533;&#65533;&#65533;&#65533;y&#65533;&#65533;J&#65533;(&#65533;!S&#65533;Fm&#65533;&#65533;&#65533;&#65533;&#65533;\&#65533;<]&#65533;&#65533;$&#65533;&#516;&#65533;'[&#65533;3&#65533;x&#65533;%9&#65533;	d&#65533;+x?@K&#65533;&#65533;!&#65533;&#65533;G&#65533;&#65533;&#65533;&#65533;&#65533;nx&#65533;[&#65533;&#65533;m&#65533;&#772;'&#65533;&#65533; &#65533;L(&#65533;&#65533;k&#65533;&#65533;&#65533;&#65533;l&#65533;&#65533;P&#65533;&#1025;&#65533;&#65533;1&#65533;&#65533;C&#65533;3h&#65533;&#65533; THV&#65533;&#65533;&#65533;$&#65533;
I&#65533;D.&#65533;T&#65533;&#65533;&#296;Q&#65533;h&#65533;&#65533;(Z&#65533;X&#65533;M&#65533;|0KX&#65533;P8&#65533;&#65533;t|&#65533;&#65533;0 &#65533; &#65533;L&#65533;&#65533;&#65533;&#65533;&#65533;\&#65533;&#65533;&#65533;&#65533;S&#65533;&#65533;'&#65533;&#65533;&#65533;&#65533;&#65533;&#65533;&#1925;x&#65533;&#65533;&#432;&#65533;&#65533;y&#65533;{N8&#65533;7&#65533;&#65533;(&#65533;d&#65533;~&#65533;&#65533;L?(&#65533;&#65533;m_&#65533;KD&#65533;&#65533;&#65533;-&#65533;&#65533;"x&#65533;"&#65533;&#65533;&#65533;M&#65533;-&#65533;&#65533;-H&#65533;"8&#65533;x^&#65533;S&#65533;&#65533;-8&#65533;/8&#65533;#P&#65533;S&#65533;&#65533;&#1538;#&#65533;&#65533;x[&#65533;E&#65533;	&#65533;&#65533;&#65533;&#65533;SXD&#65533;&#65533;&#65533;xa&#65533;m)&#65533;O&#65533;&#65533;&#457;&#1099;&#65533;&#65533;&#1401;&#65533;&#65533;&#1621;]&#65533;&#1483;&#65533;&#65533;p&#65533;&#65533;:&#1605;&#65533;r&#65533;&#65533;a&#65533;&#65533;&#65533;!8&#65533;_&#65533;+&#65533;6Y&#65533;&#65533;_ &#65533;&#65533;X&#65533;&#65533;&#65533;i&#65533;Y&#65533;&#65533;&#65533;&#65533;u0&#65533;g`U &#651;A&#65533;&#65533;&#65533;7&#65533;&#65533;
&#65533;  0;296&#65533;+Q'&#516;C&#65533;&#65533;L&#65533;&#65533;C&#65533;C8&#65533;Nd(dC&#65533;M&#65533;M&#1028;PdF.TThqL&#65533;&#65533;p@E.&#65533;&#65533;&#65533;J&#65533;?(&#65533;8&#65533;&#65533;&#65533;?&#65533;p@exeX&#65533;&#65533;?&#65533;&#65533;&#65533;&#65533;Jp9@&#65533;r&#65533; [[&#65533;H9_h9^fXU&#513;}&#65533; @&#65533;EX&#1564;d&#65533;&#65533;E&#65533;Xz&#65533;&#65533;u&#65533;&#65533;uX&#65533;&#65533;K&#65533;&#65533;&#65533;P&#65533;&#65533;&#65533;"&#65533;&#1652;+&#65533;&#531;&#65533;\&#65533;&#65533;x&#65533;&#1669;&#65533;&#65533;&#65533;.&#65533;&#65533;E&#65533;&#65533;&#65533;&#65533;?&#65533;&#65533;)&#65533;&#65533;~a`&#65533;)&#65533;H&#65533;H&#65533;P&#65533;&#65533;&#65533;&#65533;&#65533;TXN&#496;&#65533;Q&#65533;&#65533;&#65533;&#65533;&#65533;dIn&#65533;&#65533;&#65533;hI^&#65533;F&#65533;&#33096;&#65533;Hf&#65533;&#65533;&#65533;&#65533;hOue&#65533;_P&#65533;70&#65533;\nP.*B&#65533;c&#65533;C&#65533;&#65533;&#65533;&#65533;&#65533;mB&#65533;&#65533;&#65533;&#65533;&#65533;d&#65533;&#65533;,|&#65533;&#65533;@&#186;&#65533;&#65533;&#65533;.&#65533;(&#65533;&#65533;&#65533;$&#65533;&#65533;+{&#65533;",&#65533;&#65533;&#65533;&#391;&#65533;^&#65533;+C&#65533;&#65533;
&#65533;&#65533;*9^&#65533;&#65533;^&#65533;\&#65533; &#65533;&#65533; ~&#65533;&#65533;!&#65533;&#65533;&#65533;&#65533;&#65533;&#65533;&#65533;9&#65533;&#65533;&#65533;&#65533;Z&#65533;	8&#65533;
$&#65533;`&#65533;&#1684;.}P&#65533;&#65533; J&#65533;&#65533;&#65533;b&#65533;&#65533;&#65533;P!&#65533;!&#65533;4&#65533;&#65533;$&#65533;6&#65533;cC0&#65533;&#65533;z&#65533;Ep(&#65533;&#65533;&#65533;9o&#65533;/&#65533;f&#65533;5&#65533;f&#65533;f&#1614;m&#65533;@&&#65533;F&#65533;q &#65533;&#65533;&#65533;&#65533;X&#65533;&#65533;&#65533;&#65533;&#65533;&#65533;&#65533;&#65533;&#65533;&#65533;8n&#65533;n&#65533;v&#65533;N&#65533;&#65533;n&#65533;n&#65533;&#65533;6&#65533;&#65533;&#65533;&#65533;&#65533;n&#65533;&#65533;&#65533;&#65533;n&#65533;&#65533;u &#65533;u &#65533;&#65533;r&#65533;&#65533;20 3Xo2&#65533;4EP&#65533;*.&#65533;]&#65533;&#65533;`&#65533;&#65533; &#65533;&#65533;&#1989;&#65533;&#65533;&#65533;&#65533;&#65533;&#65533;N&#65533;&&#65533;Q&#65533;&#65533;&#65533;&#65533;&#65533;&#65533;$&#65533;&#65533;H&#65533;&#65533;&#65533;&#65533;n&#65533;&#288;p&#65533;&#65533;p&#65533;h&#65533;$&#65533;p&#65533;&#395;&#65533;&#65533;&#65533;&#65533;p&#65533;pO&#65533;&#65533;&#65533;&#65533;&#65533;C&#65533;&#65533;&#65533;&#65533;&#65533;0Oz&#65533;&#65533;&#65533;&#65533;&#65533;&#65533;&#65533;FhT&#65533;&#65533;&#65533;U&#65533;&#65533;&#65533;6&#65533;i&#65533;&#65533;~p"&#65533;i&#65533;p!&#65533;&#65533;b&#65533;*&#65533;p&#65533; h&#65533;)W&#65533;*)&#65533;&#65533;&#65533;&#65533;&#65533;&#65533;&#65533;&#65533;&#65533;x&#65533;w&#65533;2&#1553;&#65533;&#65533;&#65533;&#65533;&#65533;&#65533;k&#65533;&#65533;&&#65533;&#65533;8&#65533;&#65533;{;&#65533;{ [&#65533;&#65533;(?V{@,&#65533;&#65533;4&#65533;&#65533;&#65533;&#65533;&#65533;&#65533;&#65533;9 _&#65533;8&#2042;:!&#65533;[> &#65533;&#65533;&#65533;V&#65533;(&#65533;c  &#65533;&#65533;&#65533;&#65533;&#65533;F&#65533;CN&#65533;C&#65533;&#65533;&#65533;&#65533;8&#525;&#65533;&#65533;&#65533;&#65533;TQVwTT&#65533;o!P&#65533;!XuN'&#65533;G+}hY&#65533;u&#65533;u_/OJ&#192;I&#65533;&#65533;&#65533;U&#65533;&#65533;&#63536;&#65533;X?X&#65533;&#65533;&#65533;X&#65533;I&#65533;4&#65533;&#65533;&#65533;X&#65533;b&#65533;v!&#65533;H&#65533;&#65533;u=&#65533;&#65533;&#65533;b&#65533;xr
&#65533;a&#65533;"&#65533;&#65533;V[e&#65533;&#65533;s&#65533;&#65533;&#65533;~&#65533;&#65533;^&#65533;&#65533;&#65533;Q&#65533;&#65533;+&#65533;&#65533;
&#459;&#65533;"r$g&#65533;Q&#65533;i&#65533;&#65533;qO&#65533;Wx&#65533;&#65533;q&#65533;q&#65533;&#65533;&#65533;I&#65533;&#65533;g8&#65533;&#65533;<&#65533;&#488;&#65533;x&#65533;&#65533;&#65533;f&#65533;&#65533;&#65533;&#65533;&#65533;G&#65533;&#65533;&#65533;&#65533;p&#65533;x$'x&#65533;&#65533;
&#65533;&#65533;&#384;r&#65533;`d&#65533;@dx&#65533;B>&#65533;B&#65533;&#65533;0&#65533;
&#65533;fM&#65533;n&#65533;g1w&#65533;&#65533;w&#65533;&#65533;&&#921;&#65533;&#65533;&#65533; 	&#65533;&#65533;&#65533;50^&#65533;xD0&#65533;&#65533;r&#65533;`>&#65533;"&#65533;%]&#65533;&#65533;X{&#304;&#65533;-&#65533;&#65533;@(&#65533;(&#65533;&#65533;&#65533;&#65533;&#65533;&#65533;p&#65533;&#65533;R.&#65533;&#65533;9&#65533;&#65533;&#65533;d&#65533;R&#65533;&#65533;1&#65533;`U+&#65533;+h&#65533;&#65533;_&#65533;A&#65533;&#65533;PZ&#503;<IZ>y&#65533;&#65533;8>9&#65533;&#65533;?_v&#65533;&#65533;&#65533;fB&#65533;x&#65533; &#65533;`&#65533;&#65533;B&#65533;&#991;|&#65533;&#65533;&#65533;PZC&#65533;&#65533;M&#65533;&#65533;&#65533;,&#65533;&#65533;H&#65533;&#65533;@1#&#65533;&#65533;&#65533;&#65533;p&#523;&#65533;+&#65533;/p^&#1102;nh%_&#65533;&#65533;&#65533;&#65533;&#65533; &#65533;&#65533;&#65533;&#65533;&#65533;&#32712;&#65533;y&#65533;s&#65533;&#65533;&#65533;iJHq	&#65533;a0&#65533;&#65533;&#65533;w&#65533;&#65533;)&#65533;g^&#65533;k1&#65533;&#65533;o&#65533;&#65533;h U &#65533;&#65533;"&#65533;&#65533;&#65533;&#65533;J&#65533;&#65533;D&#65533;&#65533;,&#65533;p D&#65533;!&#65533;S&#65533;&#65533;&#198;7Z|7q&#65533;&#65533;&#65533;!&#65533;&#65533;Q&#65533;4&#65533;3&#65533;&#65533;	D'F&#1156;&#65533;&#65533;&#65533;@&#65533;&#65533;,&#65533;&#65533;&#65533;f&#991;B&#65533;&#65533;,j&#65533;(&#1188;J#&#65533;(&#65533;o&#319;k#G\sZ&BDA#`&#65533;	"&#65533;&#65533;T6m&#65533;&#65533;C&#65533;&#65533;N&#1537;&#65533;&#65533;&#65533;&#65533;&#65533;&#65533;&#1882;(N&#65533;&#65533;&#65533;&#65533;c&#65533;^E&&#65533;Vj&#65533;n&#65533;&#457685;&#65533;~&#65533;XK&#65533;&#65533;V&#65533;p&#65533;l&#329;Z&#65533;^&#1805;&#65533;&#65533;
&#65533;&#65533;v&#65533;&#1442;p&#65533;&#65533;i&#65533;w&#65533;l&#65533;`&#65533;;&#1260;|&#65533;&#65533;&#65533;&#65533;8&#65533;&#65533;;&#65533;&#65533;H&#65533;(>&#65533;&#65533;&/;&#1254;&#65533;(C&#575;
&#65533;d|;0&#895;&#65533;&#65533;D&#65533;l&#65533;&#65533;&#65533;&#65533;&#65533;&#65533;Y&#65533;&#65533;=&#65533;&#65533;&#65533;/V&#65533;&#65533;&#1183;&#65533;&#65533;&#65533;&#65533;!&#65533;%1B	PmT&#65533;KF&#65533;&#65533;&#65533;HI0&#65533;JC&#65533;&#65533;4BJx!M&#65533;&#65533;&#65533;Q&#65533;,&#65533;&#65533;&#1045;Ou&#65533;Q8&#65533;&#839;"&#65533;&#65533;&#65533;&#65533;!0c&#65533;-&#65533;&#65533;&#65533;|S&#65533;@;r&#65533;#N.|c#M&#65533;&#65533;&#65533;`QdR&#65533;J&#65533;Q&#65533;&#65533;&#65533;SOT&#65533;$&#65533;&#65533;+j&#65533;&#65533;&#65533;Nmt&#65533;VW]3&#65533;&#65533; dB&#65533;&#65533;#Q=&#65533;,&#65533;&#65533;P&#65533;c4\&#65533;y'&#65533;MPDt&#65533;&#65533;&#65533;?D4C&#65533;@&#65533;@&#65533;F^\&#65533;hD&#65533;Z&#65533;&#65533;EQ!^&#65533;&#65533;  &#65533;&#65533;&#65533;&#65533;@a&#65533;&#65533;&#65533;=&#65533; &#65533;Gy&#65533;&#65533;*&#65533;G&#65533;g|&#65533;sQ&#65533;&#65533;"&#65533;1&#65533;&#65533;a8&#65533;x&#65533;&#65533;&#65533;&#65533; ;&#65533;&#65533;J&#65533;+&#65533;&#65533;&#65533;&#65533;&#65533;&#65533;&#65533;&#65533;&#65533;,q&#65533;?K&#65533;&#65533;&#65533;<KP&#65533;&#65533;Bm&#65533;+Bx&#65533;C}4a|&#65533;&#65533;t&#65533;&&#65533;&#65533;&#65533;&#65533;&#65533;j&#65533;tT&#65533;&#65533;&#65533;&#1022;&#65533;&#65533;N&#65533;&#65533;&#65533;-&#65533;&#65533;Iu&#65533; &#65533;XC&#65533;R&#65533;,cADi&#65533;j&#65533;&#1524;&#65533;k&#65533;J&#65533;&#65533;&#65533;&#65533;I&#65533;X#i&#65533;&#65533;@)&#65533;&#65533;&#65533;&#65533;&#65533;@,sT&#65533;&#65533;&#65533;p$VDD&#65533;&#65533;&#65533;|&#65533;L&#65533;[l&#65533;&#65533;&#65533;%s&#65533;?&#824;&#65533;&#65533;{[&#65533;b1&#65533;M&#65533;&#65533;!&#65533;t&#65533;@R&#65533;&#65533;@&#65533;&#65533;&#65533;D&#65533;uD&#1440;&#65533;Ad&#65533;=vF&#65533;Y2&#65533;v9p&#65533;!&#65533;&#65533;*:&#65533;&#65533;nT&#65533;Egp&#65533;&#65533;HJ("xD
D&#65533;&#65533;?F&#65533;&#65533;&#65533;;5&#65533;x	&#65533;G&#65533;&&#65533;W>&#65533;G&#65533;H&#65533;9&#65533;w&#65533;&#65533;&#65533; G&#65533;$N&#65533;&#65533;&#65533;&#65533;&#65533;>&#65533;&#65533;&#65533;s&#65533;&#65533;&#65533;`&#65533;M&#65533;l)4&#65533;3&#65533;\&#65533;;D&#65533;Fr&#65533;6&#65533;]t&#494;&#65533;G&#65533;&#65533;&#65533;G&#65533;&#65533;&&#65533;&#65533;K!&#65533;&#65533;&#65533;&#65533;d&#65533;&#65533;&#65533;6Cd&#65533;?&#65533;D&#65533;&#65533;&#65533; &#65533;?$'&#65533;3&#65533;&#65533;&#65533; W&#65533;R&#65533;&#65533;&#65533;p&#65533;&#65533;&#65533;O0_1}D&#1824;&#65533;&#65533;	N8D&#65533;8&#65533;&#65533; T&#65533;A&#65533;&#65533;&#65533;&#65533;<&#16616;` $&#65533; &#65533;*&#65533;&#65533;&#65533;&#65533;&#65533;?( &#65533;4"&#65533;&#65533;&#65533;!&#65533;&#65533;@5&#65533;0&#1104;&#65533;!r&#65533;&#65533;&#65533;=&#65533;H4&#65533;1&#65533;&#65533;p&#65533;e&#65533;&#65533;&#35846;5&#65533;a M&#65533; &#65533;T&#65533;&#65533;A&#65533;&#1539;R&#65533;&#65533;&#65533;y&#65533;&#65533;&#65533;&#65533;&&#65533;&#65533;X@&#65533;&#1091;&#65533;(&#65533;i+Q&#65533;&#65533;&#65533;:&#65533;&#65533;Qut&#65533;&#65533;#R	0O9&#65533;H&#65533;&#65533;&#65533;&#65533;&#65533;&#65533;]&#65533; b&#65533;&#65533;&#65533;y&#65533;X&#65533;* 	&#65533;D"E &#65533;&#65533;&#65533;H&#65533;-&#65533;o#&#65533;KA'&#65533;A&#65533;4`#1&#65533;)&#65533;&#65533; &#65533;&#65533;&#65533;#1h&#65533;&#65533;&#65533;&#65533;T&#65533;&#65533;<1&#65533;Bbp&#65533;YV!"&#65533;&#65533;G&#896;&#65533;*`&#65533;\ fD0P&#65533;bj&#65533;&#65533;&#65533;+&#65533;&#65533;@&#65533;&#65533;`&#65533;&#1810;&#65533;+F&#65533;&#65533;&#65533;&#BB&#65533;&#65533;X&#65533;"G&#65533;&#65533;^&#65533;&#65533;&#553;&#65533;18&#65533;&#65533;5&#65533;&#65533;\' r"N&#65533;#&#65533;&#137;8c^&#65533;$&#65533;&#65533;&#65533;&#65533;:&#65533;&#65533;R&#65533; &#65533;!&#65533;&#1060;&#65533;B&#65533;&#65533;@E!&#65533;&#65533;)&#65533;Q&#65533;&#65533;CD=&#65533;Q5&#65533;&#65533; &#65533;	I&#65533;&#1188;&#65533;&#65533;&#65533;"0&#1877;&#65533;"S+&#65533;4&#65533;5&#65533;&#65533;3&#65533;S&#65533;?:%^D	&#65533;&#65533;@QD1D&#272;-`j U&#65533;rdy&#65533;?&#65533;a ,<&#65533;Q&#65533;&#65533;D&#65533; &#65533;&#65533;!{&#65533;,D&#65533;&#65533;pUG&#65533;@&#65533;&#1008;&#65533;Z&#65533;&#65533;&#65533;Bp5&#65533;Q&#65533;:&#65533;&#65533;&#65533;&#65533;&#65533;	&#65533;&#65533;,$&#65533;=@*[&#65533;j&#65533;&#65533;2&#1390;|&#65533;&#65533;^&#65533;3l&#65533; f0& Zt&#65533;&#65533;&#65533;1:PktD&#65533;	&#65533;E&#58381;&#65533;&#65533;&#65533;(7&#65533;	DX&#65533;&#65533;&#65533;"aH&#65533;?n&#145;a&#65533;aq!&#65533;v&#1218;)&#65533;&#65533;@&#65533;nd&#65533;&#65533;X&#65533;t&#65533;&#65533;&#65533;&#65533;BqV &#65533;@&#65533;&#1118;&#65533;db&#65533;&#65533;"H=#bO{&#65533;
&#65533;X&#65533;2&#65533;&#65533;C&#65533;&#65533;	K
&#65533;!a&#1955;<  &#65533;  K*&#65533;&#65533;&#65533;D7&#65533;&#65533;&#65533;@&&#65533;&#65533;Hm$&#65533;&#65533;&#65533;$&#65533;&#65533;&#65533;!&#65533; &#65533;?F&#337;&#65533;&#65533;iO&#65533;[m&#65533;&#65533;&#65533;&#65533;$&#65533;)&#65533;M&#65533;&#65533;:&#65533;A&#65533;&#65533;&#65533;#&#65533;2&#65533;?&#65533;8&#65533;MS&#65533;c&#65533;&#65533;&#65533;&#65533;&#65533;&#65533;&#65533;&#65533;X&#65533;&#1324;n&#65533; s@&#65533;e&#65533;&#65533;T&#65533;&#65533;&#65533;?E1&#65533;E\&#65533;&#65533;1&#65533;&#65533;&&#65533;&#213;m&#65533;&#65533;&#65533;l`&#65533;&#65533;&#65533;&#65533;N&#65533;&#65533;Y&#65533;&#65533;`=b&#65533;
 &#65533;!&#65533;HMb^H&#65533;$";O&#65533;&#65533;O&#65533;&#65533;&#65533;L<uf&#1310;&#65533;c
&#65533;A&#65533; i^&#65533;&#65533;<&#65533;{,A&#65533;y&#65533;{&#65533;p&#65533;B&#65533;&#65533;&#65533;4&#65533;G2&#65533;%p4<GA&#65533;!&#65533;<&#65533;"T{&#65533;@&#65533;&#65533;	&#65533;&#65533;"Tx&#65533;#&#65533;&#65533;&#65533;:&#65533;G&#65533;&#65533;&#65533;#&#65533;&#65533;&#65533;>&#65533;!J&#65533; %HI&#65533;<
&#65533;&#65533;&#65533;i%&#1708;&#1778;&#65533;b&#65533;&#65533;&#65533;&#65533;i'&#65533;&#695;&#65533;&#65533;m&#65533;q&#65533;&#65533;+&#65533;*&#65533;U&#65533;&#65533;&#272;]&#65533;,W&#65533;ZW&#65533;nu&#65533;&#65533;&#65533;{<&#65533;&#1340;&#65533;&#65533;&#65533;rM&#65533;&#65533;38&#65533;Rv&#65533;	Bk*S&#65533;75>&#65533;8&#65533;H&#65533;&#65533;&#65533;&#65533;;&#65533;&#65533;&#65533;&#65533;&#65533;\A5
S/&#65533;z &#65533;&#65533;)OG&#65533;&#65533;&#65533;&#65533;=&#65533;4&#65533;i#&#65533;	&#65533;w&#65533;6&#65533;&#209;&#65533;3&#65533;#R&#401;&#65533;`$iX&#65533;<
&#65533;&#65533;&#65533;n&#65533;&#65533;&#65533;&#65533;<&#65533;G!&#65533;&#65533;&#65533;E&#65533;& 
&#65533;&#65533;&#65533;&jRT}&#65533;^&#65533;H>!r&#65533;2F8&#131;`&#65533;&#65533;  &#65533;82&#65533;_&#65533;&#65533;&#65533;c^&#65533;&#65533;L&#65533;&#65533;4)&#65533;&#65533;{&#65533;&#65533;&#65533;A&#65533;px&#65533;mR:(]JY&#65533;R&#65533;&#65533;-G<&#689;&#65533;B&#65533;&#65533;&#65533;+Fn&#65533;sD&#1822;&#65533;<MN,&#65533;g^U&#65533;&#65533;j&#65533;&#65533;&#65533;T&#65533;r&#65533; [&#65533;&#65533;FT&#65533;U|&#65533;&#65533;&#2038;&#65533;wD&#65533;&#65533;&#65533;n&#65533;&#2813;g]&#65533;(&#65533;o&#65533;&#65533;[&#65533;&#65533;&#65533;O&#65533;GJ&#65533;&#65533;p	x&#65533;&#65533;/&#65533;&#65533;&#65533;&#65533;&#65533;&#65533;=D&#65533;&#65533;~ &#65533;_&#65533;&#65533;&#65533;pD&#65533;&#65533;&#65533;&#65533;&#65533;&#65533;&#65533;H&#65533;a^&#65533;~&#65533;i(4&#837;&#65533;&#65533;&#65533;&#65533;&#65533;@&#65533;@&#65533;B&#65533;&#65533;,&#65533;B ,&#65533;T&#65533;&#1811;R&#65533;&#65533;E&#65533;B&#65533;&#65533; E &#65533;H`W3@&#65533;<&#65533;Q/ED)d&#65533;FT]&#65533;0&#65533;&#789;Y&#65533;&#65533;&#65533;H&#1695;&#65533;&#65533;&#65533;&#65533;&#1701; &#65533;&#65533;&#65533;E&#688;&#65533;&#65533;&#65533;ZD&#65533;&#65533;&#65533;?$&#65533;&#65533;e&#65533;yAD&#65533;&#65533;B&#65533;&#65533;&#65533;{`	,&#65533;&#65533;U%&#65533;!&#65533;]&#65533;&#65533;[&#65533;&#65533;&#65533;V&#65533;@&#65533;R&#65533;[&#65533;&#65533;V&#65533;&#65533;&#65533;V_q&#65533;&#1412;^&#65533;g&#65533;&#65533;&#65533;u&#65533;Ei1&#65533;f&#65533;&#65533; &#65533;V2&#65533;@&#65533;&#65533;&#65533;&#65533;&#65533;!&#65533;@8&#65533;&#65533;M5L&#65533;{&#65533; DL!Za&#65533;T&#65533;"&#65533;@
L%&#65533;H}&#65533;&#65533;E&#65533;&#65533; &#1708;&#65533;]&#65533;&#65533;&#1116;M&#65533;&#65533;!&#65533;&#65533;&#65533;&#65533;I&#1690;&#65533;&#65533;E&#65533;&#65533;Fp&#65533;ND4&#65533;$&#65533; M,A&#65533;&#65533;<@L&#65533;W&#65533;p&#65533;&#65533;&#65533; GTZ&#65533;&#65533;A&#65533;&#65533;T&#65533;X&#65533;#&#1092;&#65533;&#65533;Q&#65533;C&#65533;&#65533;&#65533;n&#65533;&#65533; x&#65533; [&#1885;5FW&#65533;&#65533;&#65533;&#65533;&#65533;LxPA%&#65533;&#65533;&#65533;DL&#65533;&#1829;&#65533;&#65533;&#65533; Gc&#65533;&#65533;&#65533;&#65533;&#65533;&#65533;U&#65533;&#65533;M&#65533;T&#65533;&#65533;]<&#65533;?&#65533;&#65533;&#65533;&#65533;&#65533;&#65533;&#65533;&#65533;&#65533;&#565;bmi&#65533;Bz&#65533;&#65533;&#65533;&#65533;&#65533;AR&#65533;&#65533;E&#542;R&#65533;&#65533;gi&#65533;&#65533;&#65533;[&#65533;S&#65533;a\&#65533;&#65533;_UA&#65533;&#65533;\&#65533;&#65533;&#65533;&#65533;F,\B&#65533;&#65533;&#342;RPG&#65533; M&#65533;&#65533;&#65533;%&#65533;?&#65533;&#65533;&#65533;&#65533;&#65533;&#65533;&#65533;I&#65533;F0^N\&#65533;#&#65533;&#65533;&#65533;&#65533;&#65533;ADh&#65533;\bR&#65533;Y&#65533;&#65533;I&#65533;5B&#65533;&#65533;Tz&#65533;
X&#65533;5B&#65533;&#65533;	&#65533;A &#65533;&#65533;RP*&#65533;C&#65533;`&#65533;~hMDpApAt b&#65533;&#65533;&#65533;&#65533;&#65533;&#65533;'lD/	&#65533;&#65533;&#65533;D&#65533;&#65533;]r&#65533;@&#65533;&#65533;_&#65533;&#65533;`BD0fQ&#65533;B ,@E&#65533;&#65533;?  &#65533;&#65533;&#65533;E6&#65533;&#65533;4^&#65533;&#1129;&#65533;&#65533;&#65533;&#65533;It]%&#65533;]&#65533;9&#65533;&#65533;E 	&#65533;c&#65533;&#65533;&#65533;N&#65533;&#65533;&#65533;?&#65533;&#65533;=,,B@2&#65533;?&#65533;&#65533;@$@&#65533;AdC&#65533;qj	Ra&#1403;&#65533;&#1594;mUs&#65533;&#65533;EV&#65533;&#65533;&#65533;!&#65533;i&#65533;!D&#65533;&#65533;_	&#65533;wn&#65533;	 k&#65533;&#65533;&#65533;@&#65533;&#65533;&#65533;5z&#65533;&#65533;PCLB&#65533;@t\|&#65533;&#65533;%&#65533;&#65533;&#65533;&#65533;?&#65533;&#65533;&#65533;M&#65533;L^&#65533;'&#65533;Zd%&#65533;Ol&#65533;<&#65533;K&#65533;&#65533;&#65533;e#0DT&#65533;&#65533;&#65533;-&#65533;Z&#65533;&#65533;\&#65533;A&#65533;&#65533;i&#65533;
&#65533;5&#65533;&#65533;&#65533;&#1093;hR`&#65533;@&#65533;Dh&#65533;&#65533;&#65533;&#65533;&#65533;tC \&#65533;&#65533;&#65533;&#65533;&#65533;D7a&#65533;^&#65533;&#65533;&#65533;&#65533;eFD&#65533;p&#65533;\&&#65533;&#65533;&#65533;&#65533;&#65533;&&#65533;&#65533;O&#65533;  &#65533;&#65533;|&E)&#65533;Uh&#65533;|&#65533;?&#65533; -jTWv%&#65533;i&#65533;wD&#65533;&#813;f&#65533;&#65533;&#65533;E&#65533;&#65533;&#65533;&#65533;C&#65533;&#65533;&#65533;&#65533;?&#65533;#&#65533;,>&#65533;Hn&#65533;&#65533;8&#65533;"%O&#65533;&#65533;n&#65533;)&#65533;&#65533;'&#65533;gX&#65533;X&#65533;&#65533;Z&#65533;&#65533;&#65533;&#65533;&#42581;&#65533;&#65533;&#65533;H&#1950;&#65533;z&#65533;uZgD&#772;&#65533;&#65533;!&#65533;&#65533;?&#65533;&#65533;IK&#1412;&#65533;5GD\&#317;&#65533; A&#65533;&#65533;&#65533;E&#65533;gNI>&#1194;&#65533;&#65533;#&#65533;&#65533;&#65533;&#65533;d&#65533;&&#65533;&#65533;&#65533;&#65533;)b&#65533;&#65533;}&#65533;&#65533;&#65533;Z&#65533;n&#65533;1&#65533;&#65533;yA&#65533;&#65533;Q&#65533;&#65533;G-&#1481;N&#65533;&#65533;j&#65533;&#65533;&#65533;R &#65533;&#65533;&#65533;A&#65533;&#65533;r&#65533;&#65533;Yj&#65533;&#65533;(&#65533;\&#65533;&#65533;&#65533;&#65533;&#65533;&x&#65533;&#65533;&#1757;&#65533;b&#65533;<&#65533;&#65533;A&#65533;+&#65533;@L&#65533;&#65533;&#1841;&#65533;&#65533;y&#65533;)&#642;a&#65533;t%G&#65533;&#65533;{\&#65533;k&#65533;
XL&#65533;&#65533;KD&#65533;&q	D&#65533;#q&#65533;H&#65533;&#65533;&#65533;&#65533;^&#65533;&#65533;&#65533;&#65533;)j&#65533;V&#65533;&#65533;IGb&#65533;RUBv&#65533;&#65533;g&#65533;&#65533;E&#65533;&#65533;i&#65533;&#65533;&#65533;&#65533;&#65533;	&#65533;&#65533;&#65533;l&#189;&#65533;&#65533;l&#65533;&#65533;&#65533;gD&#65533;&#65533;&#65533;Z&#65533;&#65533;&#65533;\\@&#65533;h&#65533;&#65533;k&#65533;&#65533;&#65533;&#65533;&#1625;&#65533;y&#65533;
4&#65533;&#65533;.&#662;N]&#65533;L&#65533;iv#Uz%*&&#65533;&#65533;&#65533;#U&#65533;A72X&#65533;&#65533;&#65533;h&#65533;&#65533;&#65533;&&#65533;@&#65533;&#65533;&#1978;m	&#65533;&#2040;&#65533;&#65533;&#65533;A&#65533;&#65533;&#65533;&#65533;&#65533;&#65533;6&#65533;F&#65533;|X&#65533;&#65533;^&#65533;&#65533;)+&#65533;U&#65533;&#65533;&#65533;v&#65533;&#65533;&#65533;&#65533;r}&#65533;.A&#65533;D)`&#65533;&#65533;&#65533;&#65533;&#65533;&#309;&#65533;joF&#65533;&#65533;&#584;&#65533;&#65533;&#65533;&#65533;i&#65533;:&#1970;&#65533;&#65533;&#65533;&#65533;.&#65533;j&#65533;&#65533;&#65533;j&#65533;&#65533;&#65533;^&#65533;R(&#65533;@t&#65533;&#65533;f&#65533;u~d\&#65533;d&#65533;&#65533;&#65533;k&#65533;,&#65533;$&#65533;mRp&#65533;&#65533;j}N&#65533;&#65533;&#65533;&#65533; &#65533;<&#65533;<T&#65533;~&#65533;&#65533;{&#65533;&#65533;&#65533;@&#65533;D40&#65533;e <&#65533;R&#65533;" 4A1&#65533;,4v&#65533;\-Eh]@&#65533;&#65533;UZ&#65533;.&#65533;&#65533;&#65533;o&#1538;f7j&#65533;@&#65533;&#65533;g&#65533;&#65533;&#65533;&#65533;&#65533;(&#65533;&#2041;F&#65533;dSQ&#65533;&#65533; &#65533;&#65533;&#65533;&#65533;A&#65533;@&#65533;&#65533; &#65533;&#65533;&#65533;&#65533;&#65533;P&#65533;M&#65533;sA&#65533; &#65533;C
&#65533;&#1898;AL
&#65533;m&#65533;NA&#65533;&#65533;&#65533;riu&#65533;&#65533;QT&#65533;B&#65533;&#65533;&#65533;-&#65533;+&#65533;&#65533;D!&#65533;AG &#65533;&#65533;oAL4qD&#65533;&#65533;&#65533;f&#65533;&#65533;&#37592;&#65533;&#65533;2&#65533;&#65533;&#65533;&#65533;&#27220;(&#65533;~1&#65533;&#65533;UT&#65533;Xa%&#65533;V%&#65533;V\I&#65533;!&#65533;^&#65533;!&#65533;[&#65533;q^&#65533;&#65533;Hov&#65533;&#65533;f&#65533;&#65533;&#65533;&#65533;f&#65533;&#65533;&#65533;&#65533;&#65533;&#65533;,&#65533;X&#65533;&#65533;&E&#65533;F&#65533;&#65533;.2D&#65533;$&#65533;&#65533;&#65533;&#65533;&#65533;&#65533;qe&#65533;&#65533;&#65533;&#65533;&#65533;j&#65533;&#65533;*&#65533;&#65533;D&#65533;,&#65533;E&#65533;&#65533;&#65533;
LADk&#65533;&#65533;.&#65533;&#65533;B&#296;&#65533;]&#65533;Jh&#65533;&#65533;&#65533;UZ@OA3p&#65533;6&#65533;WF&#65533;<L&#65533;&#65533;._&#65533;2&#65533;f&#65533;r&#1007;&#65533;&#65533;&#65533;&#65533;&#65533;C&#65533;-C&#65533;&#65533;J&#65533;&#65533;F&#828;&#65533;&#65533;T&#65533;5Se&#65533;-&#65533;&#65533;} HR&#1970;&#65533;&#65533;&#65533;.&#65533;&#65533;z&#65533;&#65533;G1V&#65533;&#65533;7&#65533;&#65533;&#65533;&#65533;	D &#65533;&#65533;{&#65533;&#65533;rM&#65533;lD&#65533;A?&#65533;?&#65533;A!&#65533;1FL&#65533;W&#65533;&#65533;DmJ&#65533;R&#65533;n&#65533;&#65533;@PlD'W&#65533;|(&#65533;^&#65533;Gf&#65533;	&#65533;&#65533;&#65533;eAVM,&#65533;F&#65533;&#65533;I&#65533;4R&#65533;&#65533;?4&#65533;@$#(&#65533;K#Eb(lq&#65533;,"AZ&#65533;A:&#65533;OPa&#65533;$$G&#65533;(&#65533;A&#65533;&#65533;p)&#65533;&#65533;&#65533;pD&#65533;ZT&#65533;&#65533; o&#65533;*sT&#65533;&#65533;&&#65533;&#65533;&#65533;V&#65533;(p-_D&#65533;25z&#1116;&#65533;+&#65533;&#65533;&#65533;&#65533;&#65533;uau&#65533;&#65533;&#577;&#65533;&#528455;W&#65533;&#65533;&#65533;&#65533;w&#65533;+&#65533;&#1348;k~&#65533;4&#65533;&#65533;&#65533;&#65533;&#65533;&#65533;&#65533;&#65533;4&#65533;-X&#65533;z&#65533;&#65533;^ .&#65533;0&#65533;ZZoS&#65533;&#65533;&#65533;C?O&#65533;@&#65533;&#65533;&#65533;&#65533;&#65533;&#65533;
L@1G8a&#65533;&#65533;v&#65533;&#65533;&sD&#65533;&#65533;E&#65533;&#65533;Q8&#65533;&#65533;	&#65533;]&#65533;&#1812;&#65533;&#65533;9M@&#65533;n&#65533;6LTD&#65533;5&#65533;UXES&#65533;&#65533;QEO&#65533;F&#65533;*&#65533;vM&#65533;&#65533;&#65533;&#65533;&#65533;&#65533;&#65533;P&#65533;uW&#65533;.&#65533;BuS&#65533;?&#65533;&#65533;B9&#65533;&#475;&#65533;#of,&#65533;i&#65533;&#65533;c&#65533;JI&#65533; E 8A &#65533;E$&#65533;&#65533;&#65533;&#65533;&#65533;QP&#65533;u9&#65533;R&#65533;&#65533;=&#65533;&#65533;&#65533;M&#65533;W&#65533;&#65533;-'0
&#65533;_9[&#65533;e&#65533;s`&#65533;&#65533;&#65533;:V3@=`&#1532;^&#65533;&#65533;&#65533; &#65533;&#1525;4&#65533;&#65533;c&#65533;&#65533;2&#65533;&#65533;&#65533;&#65533;&#65533;h&#65533;F&#65533;&#65533;&#65533;Y&#65533;&#65533;&#65533;&#65533;q&#65533;X&4x&#65533;>&#199;'b&#65533;{&#65533;<&#65533;D?9&#65533;AA&#65533;&#65533;+&#65533;&#65533;g&#1476;&#65533;f&#65533;C&#65533;&#358;&#65533;@&#65533;&&#65533;&#65533;i&#342;&#65533;t_&#65533;&#65533;6uo&#65533;&#65533;&#65533;?&#65533;v&#65533;&#65533;&#1273;&#65533;&#65533;&#65533;?&#65533;&#65533;l&#65533;&#65533;&#65533;&#1735;&#65533;&#65533;&#65533;&#65533;&#65533;D&#65533;wq3D\&#65533;p?&#65533;*&#65533;&#65533;*&#65533;@"&#65533;&#65533;N&#65533;$DD&#65533;&#65533;&#65533;C&#65533;_&#65533;Q&#65533;)9,&#163;&#65533;,D&#65533;&#65533;&#65533;-<&#65533;-\:&#65533;h&#65533;?&#65533;R\&#65533;1l&#65533;n6[&#65533;F&#65533;&#65533;&#65533;&#65533;5&#65533;&#65533; jNL&#65533;&#65533;?&#65533;0l&#65533;&#65533;,&#1939;&#65533;C&#65533;Ci&#65533;&#65533;`&#65533;&#65533;r&#65533;k[O&#65533; G-&#65533;&#65533;&#65533;X'&#65533;&#65533;^s&#65533;Y&#65533;{R&#65533;&#65533;&#65533;&#65533;&#65533;]&#65533;(&#65533;&#65533;&#65533;&#65533;&#65533;7&#65533;&#65533;"&#65533;&#65533;^&#65533;	&#65533; DP&#65533;E&#65533;&#65533;FP&#65533;U&#65533;&#207;G&#65533;&#65533;&#65533;&#65533;SnD&#65533;3R)&#65533;&#65533;<	A24&#65533;&#65533;&#65533;&#65533;&#806;D&#65533;ln&#65533;8&#65533;z8&#65533;?(&#65533;H&#65533; &#65533;&#65533;&#65533;G&#65533;&#65533;D&#65533;U&#65533;&#765;&#65533;&#65533;&#65533;&#65533;@&#65533;D&#65533;&#65533;&#65533;&#65533;&#65533;'&#65533;Ih&#65533;&#65533;.&#65533;<>&#65533;&#65533;&#65533;'&#65533;&#1801;N&#65533;B.$&#65533;&#65533;	&#851;U":0&#65533;&#951;&#65533;*D&#65533;*&#65533;&#65533;?=&#65533;&#65533;&#65533;$&#65533;I`&#65533;&#65533;o&#65533;&#65533;)&#65533;O,D&#65533;&#65533;&#65533;&#65533;#q&#65533;&#65533;N&#65533;&#65533;N8&#65533;'Gp&#65533;&#65533;@&#65533;&#65533;=&#65533;&#65533;@&#65533; 2 &#65533;0&#65533;vm&#65533;Y&#65533;S&#65533;&#65533;&#65533;ap&#65533;sD&#65533;&#65533;Y&#65533;&#65533;&#65533;&#1558;}u&#65533;&#65533;&#65533;H&#65533;0&#65533;&#65533;&#65533;a&#65533;j0&#65533;Evdgn&#65533;A8M&#65533;&#618;&#65533;(&#65533;V&#65533;&#65533;&#65533;&#496;z&#65533;#&#65533;&#65533;&#65533;&#65533;&#65533;&#1714;R&#65533;&#65533;&#65533;&#65533;s&#65533;eG&#65533;fD'&#65533;&#65533;D7&#65533;&#65533;&#65533;&#65533;F&#65533;v&#1135;&#65533;T&#65533;v&#65533;o&#65533;oq7RD&#65533;Q&#65533;&#65533;&#65533;X&#65533;@&#65533;V&#65533;&#65533;5\D.h&#607;C&#65533;zto&#65533;J&#65533;&#65533;WaUT&#65533;>&#65533;$&#65533;&#65533;H&#65533;io&#65533;=&#65533;n&#65533;&#65533;&#318;W&#65533;&#65533;&#65533;$9R&#65533;PF&#65533;,P&#65533;u=&#65533;SKT&#65533;>&#65533;7n&#65533;C&#65533;up&#65533;09K&#65533;W&#266;I+&#65533;&#65533;&#65533;&#65533;&#65533;?&#65533;&#65533;[2&#65533;I&#65533;f2h%"E&#65533;&#65533;l&#65533;H1a&#65533;SF&#65533;h&#65533;&#65533;&#138;&#65533;)Zhq&#703;&#65533;K>&#65533;&#65533;&#65533;&#65533;e&#922;w&#65533;&#65533;&#65533;S&#13451;M..&#65533;B&#65533;a&#65533;@e"&#65533;&#65533;f&#65533;B@&#65533; L&#65533;)V'&#65533;)<&#65533;&#65533;IW&#65533;c&#598;&#65533;Z&#65533;&#1202;]&#65533;l\&#65533;s&#65533;*t&#65533;n&#884;&#65533;&#65533;m;wm&#65533;&#65533;k^&#65533;&#65533;a&#65533;e#&#65533;)&#65533;cEAy)W&#65533;&#65533;&#65533;&#65533;&#794;[(&#65533;&#65533;O3h&#65533;s.&#65533;6}(,&#65533;
U&#65533;&#65533;&#1498;&#65533;k&#65533;&#65533;^D&#65533;&#65533;&#65533;j&#47533;&#65533;&#65533; &#65533;)v&#65533;8&#65533;_3&#65533;&#65533;M&#65533;&#65533;X<&#65533;YD&#65533;
o8&#65533;8&#1247;&#627;_f&#65533;q&#65533;R&#65533;&#65533;R&#65533;d &#65533;&#65533;&#65533;)P&#65533;,U&#65533;&#65533;&#65533;&6kb?=j&#65533;
&#65533;&#65533;L&#65533;&#65533;%&#65533;8jH4&#65533;
&#65533;&#65533;9D&#65533;&#65533;"k(&#65533;Dp&#65533;/ &#65533;`&#190;&#1562;p-8\&#65533;,&#65533;@0&#65533;&#65533;0&#65533;jk1&#65533;.\&#65533;&#65533;&#65533;,&#65533;&#65533;&#65533;&#65533;BE&#65533;&#65533;H&#65533;&#65533;&#65533;#&#65533;0T"&#65533;&#65533;G#@e-&#65533;D&#65533;I&#65533;F@&#65533;#&#65533;&#65533;&#65533;&#65533;&#65533;&#65533;&#65533;&#65533;&#65533;&#65533;&#65533;&#65533;&#65533;F&#65533;&#65533;&#65533;.&#65533;,+&#65533;QE&#65533;&#65533;T&#65533;67R&#65533;8k&#65533;3G&#65533;&#268;&#65533;&#65533;H&#65533;S&#65533;>&#65533;l&#65533;^s&#65533;P&#1560;z&#65533;&#65533; D&#65533;&#65533;s&#65533;&#65533;Yp&#65533;&I)&#698;Y&#65533;k&#65533;QN&#65533;&#65533;tS&#65533;&#65533;C&#63948;j)&#65533;&#65533;k&#65533;&#65533;&TZ&#165;&#65533;&#65533;Sh&#65533;&#65533;R&#65533;&#65533;&S&#65533;<&#65533;VSZ&#65533;$&#65533;&#65533;&#65533;r&#65533;"A&#65533;$kFa&#65533;&#751;h&#65533;&#65533;V&#65533;j&#65533;&#65533;&#65533;&#190;&&#65533;&#65533;&#65533;E&#65533;C&#65533;"`1&#461;&#65533;Uk5q&#65533;H]!@R&#65533;&#65533;&#65533;y&#65533;A&#65533;&#65533;&#65533;&#65533;&#65533;0"U4L&#65533;&#296;$&#65533;/&#65533;&#1842;&#65533;!.&#65533;&#65533;72*&#65533;$&#65533;&#65533;&#65533;FP&#65533;&#65533;3727)J&#65533;&#65533;DT&#65533;d&#65533;&#65533;&#65533;&#65533;9ha&#65533;0&#65533;&#65533;]/AKA&#65533;j&#65533;t&#65533;&#65533;&#65533;	&#65533;&#65533;$&#65533;T&#65533;&#33451;&#65533;&#65533;&#65533;&#65533;{
&#65533;=2&#43171;{&#65533;N&#35154;&#65533;9&#65533;vH&&#65533;&#65533;#Jh&#65533;&#65533;n&#65533;j&#65533;&#65533;&#65533;&#65533;f&#670;&#65533;&#65533;&#65533; &#65533;&#65533;&#65533;n&#65533;A&#65533;_&#65533;KMy&#65533;u&#65533;4g&#65533;E &#65533;q&#65533;j6\g&#65533;H&#65533;&#65533;&#65533;y&#65533;u&#65533;&#65533;&#65533;|&#65533;&#65533;I&#65533;&#65533;.&#65533;0&#65533;,'&#65533;&#65533;&#65533;&#65533;&#65533;&#65533;#)0&#65533;-&#65533;&#65533;r&#65533;&#65533;O&#65533;=r3&#65533;<&#65533;&#65533;c&#65533;>&#65533;&#953;&#65533;:w&#65533;U&#60193;&#65533;{&#65533;&#65533;w&#1733;&#65533;&#65533;&#65533;&#65533;DXZZ&#65533;&#65533;&#47144;&#65533;	R&#65533;&#65533;!Z&#65533;&#65533; &#65533;t&#65533;&#65533;&#65533;&#65533;l&#65533;&#1960;&#65533;&#65533;c&#65533;&#65533;&#65533;:&#65533;/&#65533;&#65533;&#65533;*&#65533;,&#65533;&#65533;&#65533;&#65533;&#65533;&#65533;&#65533;.&#65533;)&#65533;S%&#65533;(&#65533;&#65533;72&#65533;|>&#65533;^&#65533;&#65533;&#65533;=&#65533;&#65533;*WKh&#65533;&#65533;l&#65533;&#65533;4&#65533;&#65533;"&#65533;V&#65533;EA&#65533;,&#65533;x
&#65533;E&#65533;&#65533;&#65533;&#65533;&#65533;(&#65533;0&#65533;&#65533;D (&#65533;(p&#65533;X&#65533;7u&#65533;H0&#65533;&#65533;a&#65533;&#65533;&#65533;Y&#65533;q&#65533;2Q&#65533;&#227;	5L1@&#65533;&#65533;F4&#65533;&#65533; &#65533;NIf"&#65533;&#65533;Lg&#65533;&#65533;E&&#65533;$&#65533;&#65533;&#65533;v2&#65533;&#65533;MQ!&#65533;&#736;FH&#65533;2&#65533;&#65533;3)M&#65533;N&#65533;2&#65533;&#65533;14\&#65533;&#65533;&#65533;X&#65533;p&#65533;%F"(&#65533;,&#1552;DQ&#65533;i&#725;G&#65533;&#1470;&#65533;0 &&#1763;&#65533;&#65533;&#65533;Bz{&#65533;;$!#&#65533;&#65533;&#65533;5&#65533;Q&#65533;Y&#65533;FIZ&#65533;&#65533;&#65533;@d]2&#65533;&#561;0OX&#65533;ZC&#65533;s?&#65533;&#65533;FQ&#65533;Ms&#65533;&#65533;&#65533;UH	&#65533;A&#65533;"&#65533;Q+&#65533;&#65533;[&#25773;&#65533;&#65533;-?&#65533;B&#65533;&#65533;-&#65533;I^vQC&#65533;Y.&#65533;&#65533;&#65533;o&#65533;BQ&#65533;8&#65533;&#65533;&#65533;&#65533;&#65533;&#1103;&#65533;EM~&#65533;&#65533;9R&#65533;&#65533;e&#65533;&#273;&#65533;`&#65533;l&#65533;:&#65533;0&#65533;i$&#65533;&#65533;&#65533;a&#65533;&#65533;F&#65533;dLc&#65533;&#65533;&#65533;<C&#397;&#65533;xc&#65533;&#65533;@&#65533;&#65533;&#65533;&#65533;0Y&#65533;h$P&#65533;	,'&#65533;&#65533;&#65533;l&#65533;&#65533;&#65533;&#65533;&#290;A_&#65533;&#65533;&#65533;&#65533;&#65533;D~&#65533;c &#65533;f&#65533;&#65533;&#65533;&#65533;e&#65533;	&#65533;&#65533;7&#65533;0&#868;&#65533;AUU&#65533;&#65533;idh&#65533;A&#65533;0&#65533;&#65533;)&#65533;&#65533;
E&#65533;7&#65533;&#65533;&#65533;@r&#65533;7&#65533;9&#65533;n&#65533;&#736;&#65533;T&#65533;&#65533;&#65533;  &#65533;=1&#65533;&#65533;(&#173;o&#65533;F&#65533;&#65533;&#65533;`!&#65533;q&#65533;s&#65533;&#65533;&#65533;0v1&#59969;&#65533;&#720;&#65533;&#65533;&#65533;&#65533;E&#65533;&#65533;	&#65533;&#65533;19&#65533;&#65533;&#65533;&#65533;E&#65533;	&#65533;&#65533;UCbX&#65533;p&#65533;B&#65533;`2D&#1658;&#65533;5&#65533;&#65533;&#65533;&#65533;&#65533;&#65533;j&#65533;<6&#65533;&#65533;S&#65533;&#65533;&#308;4&#65533;L&#65533;'&#65533;&#65533;&#65533;,&#65533;&#65533;	(GZ&#65533;&#65533;@p,&#65533;%&#65533;*q&#65533;&#65533;&#65533;&#65533;#y&#65533;cPD&#65533;6`%&#65533;=3&#65533;Bt&#1683;&#65533;&#1841;&#65533;&#65533;&#65533;&#1094;&#65533;*&#65533;h6&#65533;Cj&#65533;FLX&#65533;m&#65533;&#65533;C&#65533;QvW#&#65533;i&#65533;&#1548;*D&#65533;&#65533;{M(`&#65533;
*A_k&#65533;&#65533;&#65533;M&#65533;?&#65533;[&#65533;F&#65533;&#65533;&#65533;qo#&&#65533;&#65533;_&#65533;&#65533;Hp#&#65533;P&#65533;&#65533;}&#65533;-S&#65533;+&#65533;&#65533;&#65533;@) (&#65533;&#65533;&#65533;&#65533;&#65533;T&#1089;E&#65533;F&#65533;(&#65533;&#65533;j8D&#65533;&#65533;!i&#65533;&#65533;B&#65533;p /&#65533;&#65533;59.&#65533;&#147;&#65533;&#65533;&#65533;V&#65533;	&#65533;&#65533;&#65533;&#65533;&#65533;~&#65533;
&#65533;&#65533;?&#65533;&#65533;HZD&#65533;2&#65533;&#65533;H&#65533;&#65533;,&#65533;'&#65533;T&#65533;O&#65533;&#1287;e&#65533;n$W&#65533;&#65533;N&#65533;&#65533;V&#65533;M&#65533;&#65533;&#65533;&#65533;&#65533;s&#65533;&#65533; m&#65533;&#65533;&#65533;~&#65533;&#65533;Z&#1356;'%&#65533;Ht&#65533;&#65533;&#65533;F&#65533;$&#65533;)&#65533;&#65533;P$z	&#65533;&#65533;&#65533;&#65533;&#65533;&#65533;&#65533;*&#65533;&#590;L&#65533;!wJ&#65533;&#65533; &#65533;$An&#65533;Dr&#65533;&#65533;&#65533;&#65533;R&#65533;&#65533;&#65533;(&#65533;TMP&#65533;&#65533;qZ  &#65533;4  (&#65533;&#65533;5<&#65533;&#65533;&#65533;eeB.&#65533;5`&#65533;0&#65533;W&#65533;Ly(&#65533;&#65533;M&#65533;&#65533; &#65533;&#65533;&#65533;&#65533;?X}cO&#65533;&#65533;QI&#65533;s&#65533;4&#65533;A$)y&#65533;&#65533;b&#25560;&#65533;&#65533; &#65533;-Y&#65533;&#65533;&#477;&#65533;&#65533;
&#65533;&R3<&#65533;d &#65533;&#65533;U&#65533;&#65533;C&#65533;x&#761;&_.K&#65533;&#65533;,&#65533;&#65533;Ly&#65533;&#65533;&#65533;p&#65533;g&#65533;&#65533;&#65533;:&#665;3J?&#65533;3&#65533;}&#65533;&#65533;&#65533;&#65533;&#65533;&#65533;^K&#65533;&#65533;X &#65533;T&#65533;&#65533;&#65533;S&#65533;&#65533;&#65533;&#65533;qO:&#65533;&#65533;TSE!&#65533;H&#65533;B p&#65533;T&#65533;&#65533;&#65533;&#65533;&#65533;?pk&#65533;&#1244;&#65533;&#65533;&#65533;&#65533;&#65533;q&#65533;i &#65533;*&#65533;(&#65533;&#65533;W&#65533;s&#65533;?&#65533;T&#65533;E&#65533;&#65533;R&#50647;:&#65533;&#550;&#65533;&#65533;5&#65533;	&#65533;&#65533;z&#65533;
Y&#65533;&#65533;&#65533;2l&#65533;k&#65533;&#65533;V&#65533;&#65533;~&#65533;->`&#65533;Y &#65533;M&#65533;u\#&#65533;&#65533;&#65533;&#65533;DTR>&#65533;&#65533;&#65533;s&#65533;&#65533;\&#65533;V&#65533;&#65533;O&#65533;&#65533;&#65533;GU&#65533;*]&#65533;D(&#65533;: B&#65533;&#65533;*&#65533;E&#65533;&#65533;&#65533;1F|&#65533;&#65533;f&#65533;9c&#65533;&#65533;+&#65533;}&#65533;>iy'&#65533;&#65533;wJw&#65533;&#1202;&#65533;&#65533;l&#65533;&#65533;&#65533;H&#65533;&#65533;&#65533;&#1956;&#65533;&#65533;'&#65533;&#65533;R&#65533;h&#65533;&#65533;.9NM^i&#65533;&#65533;&#65533;S)6&#65533;&#65533;kU7;&#65533;
q&#65533;&#805;Bm&#65533;X^&#65533;&#65533;&#65533;S&#65533;lh&#65533;&#65533;&#1071;&#691;&#65533;}&#65533;O&#65533;&#65533; H6 &#65533;&#65533; &#65533;c&#65533;q&#65533;
&#65533;&#65533;&#65533;&#1567;&#65533;;Y &#65533;i&#65533;&#65533;&#65533;&#65533;:&#65533;>&#65533;&#65533;&#65533;jM!P&#65533;&#65533;&#65533;&#65533;#&#65533;&#65533;&#1582;8,&#65533;#&#1550; 0&#65533;"&p0.&&#65533;&#65533;&&#65533;&#65533;J.&#49967;&#65533;Dp&#65533;D&#1062;:&#65533;&#65533;&#65533;ZP&#65533;&#65533; &#65533;&#65533;'&#65533;#%NVzBW0&#128;&#65533;&#65533;T&#65533;&#65533;&#65533;-&#65533;&#1062;&#65533;x&#340;&#65533;CS:&#65533;&#65533;4&#65533;&#65533;&#65533;;&#65533;f&#65533;&"&#65533;|+&#518;+9&#65533;&#65533;&#65533;&#65533;r&#65533;&#65533;VO&#65533;&#65533;!&#65533;L#&#65533;&#944;&#65533;#&#65533;-&#65533;&#65533;&#65533;Q&#65533;&#65533;&#65533;v&#65533;&#65533;F&#65533;:v&#65533;?&#65533;&#65533;&#65533;&#528;&#65533;NT&#65533;&#65533;	&#65533;&#65533;&#65533;&#65533;Q&#65533;'RE&#65533;&#65533;&#65533;FN&#65533;&#65533;=&#65533;&&#65533;n*&#65533;&#65533;\&#65533;&#65533;&#65533;n&#65533;~&#65533;'&#65533;&#65533;6&#65533;&#1679; &#65533;/&#65533;&#65533;&#65533;&#65533;&#65533;&#65533;&#65533;o&#65533;<&#65533;&#65533;&#65533;&#65533;&#65533;&#65533;b&#65533;&#65533;j&#65533; q&#65533;	p&#65533;fN5&#65533;&#65533;&#65533;&#65533; &#65533;O&#65533;o&#65533;&#65533;pwQ&#65533;"&#65533;&#65533;&#65533;4B=P&#65533;&#65533;&#65533;&#65533;2,&#65533;&#65533;6L&#65533;&#65533;"&#65533;#&#65533;rL&#65533;j&#1842;&#65533;&#65533;&#65533;&#65533;b ("*`&#65533;&#65533;"&&#8286;&#65533;)qGb&#1020;&#65533;TL&#65533;&#65533;&#65533;-;E'&#65533;-)H&#65533;{&#1196;}&#65533;&#65533;%i(&#65533;&#65533;-/(&#65533;&#65533;#e&#65533;&#65533;&#65533;&#65533;&#65533;|&#65533;&#65533;J&#65533;&#65533;&#65533;L&#65533;&#65533;&#65533;&#65533;&#65533;P&#65533;&#65533;L&#65533;*&#65533; &#65533;&#65533;&#65533; T&#65533;'&#65533;&#65533;$&#65533;&#65533;`&#65533;&#65533;%_&#65533;V`&#65533;J&#65533;&#65533;&#65533;M	!&#65533;#&#65533;&#65533;&#65533;"&#65533;c&#65533;&#65533;&#65533;$&#65533;&#65533;,&#65533;&#65533;y$H%T&#65533;)&#65533;&#65533;&#65533;#$&#65533;,P&#65533;*Q&#65533;&#65533;&#65533;&#65533;&#65533;&#65533;O&#65533;&#65533;&#65533;&#65533;&#65533;&#65533;&#65533; &#65533;`N&#65533;&#65533;n&#65533;&#65533; &#65533;&#65533;&#65533;O-&#65533;&#65533;&#65533;n&#65533;&#65533;&#65533;&#65533;_&#65533;&0&#65533;&#65533;U&#65533; OQ&#65533;?&#65533; &#65533;&#65533;p1,&#65533;q&#65533;"&#65533;-&#65533;O340b&#65533;!'&#65533;	&#65533;R3'L&#65533;"d@#@&#65533;H&#65533;H 4&#65533;&#65533;&#65533;@!x`x&#65533;"&#65533;A4O 6i&#65533;3e&#65533;4g&#65533;5y@#&#65533;&#65533;&#65533;&#65533;H&#65533;&#65533;a:&#65533;&#65533;sH&#65533;N&#65533;!d`4&#65533;@!H&#65533;&#65533;&#65533;&#65533;S#@!B &#65533;&#65533;&#65533; 5A!&#65533;&#65533;&#65533;":k3&#1491;=&#65533;&#65533;=&#65533;>&#65533;S>&#65533;&#65533;7):}&#65533;&#65533;:&#65533;S&#65533;&#65533;?&#65533;S!$&#65533;&#65533;&#65533;<&#65533; 5Ys^&#65533;6&#65533;a6u&#65533;6}&#65533;N&#65533;4usByS:"?&#65533;sx&#65533;A&#65533;&#65533;&#65533;&#65533;&#65533;&#65533;&#65533;&#65533;Vs5&#65533;<S&#65533;&#65533;&#65533;@!&#65533;&#65533;$@j&#65533;<&#65533;aX&#65533;&#65533;&#65533;GsTGw&#65533;G{&#65533;G&#65533;b:&#65533;  &#65533;*&#65533;3?S6&#65533;^sC&#65533;?)&#65533;?&#65533;45cT#&#65533;tJ&#65533;B@Q5_ 4&#65533;!BB,&#65533;B&#65533;D&#65533;!9=tA=T;I&#65533;&#65533; 5bF&#65533;&#65533;&#65533;&#65533;.!&#65533;&#65533;E&#65533;&#65533;@!n&#65533;f&#65533;G&#65533;P&#65533;PQiJ,4b&#65533;&#65533;&#65533;&#288;!&#65533;&#65533;>&#65533;8&#65533;&#65533;6&#65533;Ja&#65533;?Q&#65533;&#65533;"&#65533;&#65533;E)"TGU&#65533;&#65533;N&#65533;T#&#65533;&#65533;@Ie&#65533;C;&#65533;8"6'&#65533;&#65533;&#65533;&#65533;&#65533;&#65533;&#65533;R$ K&#65533;;&#65533;&#65533;&#65533;&#65533;&#65533;&#65533;W&#65533; X&#65533;&#65533;V.&#65533;01Q&#65533;Z&#65533;UZ&#65533;5Z&#65533;-&#65533;&#65533;-&#65533;Q#b@R&#65533;&#65533;7&#65533;4OsNbS&#65533;&#65533;I&#65533;O&#65533;|&#65533;U!&#65533;TKG&#65533;"&#65533;0&#65533;&#65533; &#65533;7y ?&#65533;&#65533;C&#65533;W&#65533;&#65533;5KN7Y&#65533;&#65533;t OC@X&#65533;&#65533;!B`&#65533;K&#65533; &#65533;&#65533;b/c3Vc&#65533;.&#65533;&#65533;&#65533;&#65533;&&#65533;37&#65533;
^&#65533;K&#65533;("ew&#65533;<JU[&#65533;"n &#65533;&#65533;"XIg&#65533;`5B94c &#65533;d&#65533;&#65533;&#65533;&#65533;]&#65533;&#65533;;".!6KV!``y&#65533; 
&#65533;@&#65533;`&#65533;&#65533;"&#65533;vc&#65533;&#65533;k&#65533;l&#65533;V?&#65533;&#65533; &#65533;a&#65533;`*o6I1&#65533;
0&#65533;8&#65533;m&#65533;S5Bj&#65533;nE&#65533;#&#65533;&#65533;T&#65533;kwBE&#65533;B&#65533;&#65533;m&#65533;&#65533;:&#65533;T!p&#65533;6%&#65533;Mvn&#65533;&#65533;6&#65533;&#65533;&#65533;E&#65533; 0@!0?&#65533;J&#65533;!&#65533;&#65533;2Wj&#65533;AlOu&#65533;&#65533;!u[&#65533;=A!2&#65533;/)B
&#65533;&#65533;
&#65533;&#65533;<&#65533;@!X&#65533;dT.V&#65533;o&#65533;&#65533;q&#65533;&#65533;x&#65533;&&#65533;5LhoW#
K&#65533;&#65533;W&#65533;&#65533;E1&#65533;E&#65533;&#65533;0!  &#65533;&#65533;R&#65533;&#65533;(&#65533;&#65533;o&#65533;VsG&#65533;&#65533;&#65533;u&#65533;&#65533;#P > ~?&#65533;&#65533;W~&#65533;&#65533;V&#65533;p&#65533;K&#65533;pN&#65533; &#65533;&#65533;L&#65533;3&#65533;&#65533;&#65533;&#65533;T&#65533;&#65533;a&#65533;A &#65533;&#65533;|&#65533;&#65533;)X `l&#65533;&#65533;&#65533;&#65533;,A
&#65533; &#65533;@8&#65533;&#65533;&#65533;&#65533;&#65533;^ 0`&#1280;,d&#65533;P&#65533;&#65533;&#65533;
&#65533;&#65533;
n&#65533;P&#65533;$&#65533;^&#65533;&X "`&#65533;&#65533;&#65533;@&#65533;&#65533;&#65533;"&#65533;&#65533;&#65533;`&#65533;&#65533;&#65533;`at W&#65533;&#65533;7&#65533;s9{&#65533;&#65533;&#1483;&#65533;Sn&#65533;F&#65533;"&#65533;&#1547;&#65533;&#65533;|&#65533;&#65533;&#65533;b	 pq &#65533;&#65533;@&#65533;An&#65533;&#65533;&#65533;&#65533;&#65533;&#65533;@pA&#65533;b@&#65533;V&#65533;mm&#65533;&#65533;~#&#65533;!&#65533;&#65533; &#65533;&#65533;&#65533;&#65533;WGS&#65533;&#65533;W&#65533;&#65533;&#65533;6&#65533;lnq&#65533;&#65533;q6:&#65533;3DI&#65533;(&#65533;&#65533;A&#65533;)bn@&#65533;!r&#65533;DK&#65533;!j &#65533;&#65533;OUL&#65533;[G&#65533;~&#65533;5g&#65533;[Y&#65533;"v&#65533;S&#65533;&#65533;za`r&#65533;&#65533;Sj17}&#65533;1&#65533;&#65533;`&#65533;&#65533;B}5&#65533;o99ucs,(9&#65533;&#65533;@!&#65533;@~w&#65533;!zx@s&#65533;&#65533;&#65533;&#65533;&#65533;X&#65533;0&#65533;&#65533;&#65533;`Yn@&#65533;&#65533;&#65533; &#65533;@t&#65533;&#65533;&#65533;&#65533;&#65533;&#65533;3&#65533;4x&&#65533;&#65533;&#65533;&#65533;&#65533;&#65533;&#65533;!&#65533;&#65533;&#65533;`&#65533;&#65533;&#65533;&#65533;&#1631;&#65533;&#65533;&#65533;&#65533;&#65533;&#65533;&#65533;AL&#1700;&#65533;&#65533;&#65533;&#65533;&#1568;3&#65533;/&#65533;&#65533;M@ L`TaHF Pf&#65533;b&#65533;$Ta&#65533;&#65533;a&#65533;)&#65533;&#65533;&#65533;&#65533;)&#65533;&#65533;&#65533;&#800;^g&#65533;M&#65533;t&#65533;&#65533;0@DZx&#65533;~MC~&#65533;A&#65533;#&#65533;.&#65533;x&#65533;"$&#65533;5<9&#65533;&#65533;
ny&#65533;m&#65533;Sd&#65533;&#65533;~&#65533;4b&#65533;&#65533;@&#65533;&#65533;&#65533; wq&#1374;&#65533;wF&#65533;t`&#65533;&#65533;\e&#65533;05Ry&#65533;&#65533;&#65533;!8&#65533;U!V&#65533;:&#65533;YKQ&#65533;W&#65533;&#65533;;&#65533;&#65533;q&#65533;&#65533;|&#65533;&#65533;v &#65533;&#65533;k P&#65533;&#65533;&#65533;&#65533;|&#1399;&H&#1525;&#65533;&#65533;&#65533;&#65533;&#65533;.&#65533;&#65533;&#65533;9&#65533;?&#65533;}&#65533;::@8&#65533;*@p&#65533;}&#65533;&#65533;&#65533;u8&#65533;5B&#65533;q&#65533;)&#65533;w&#65533;&#65533;&#11007;&#65533;,&#65533;&#65533;y&#1564;)&#65533;0&#65533;&#65533;&#65533;M&#65533;[!|&#65533;&#65533;&#65533;C&#65533;AL&#65533;&#65533;at&#65533;&#763;&#65533;&#65533;&#65533;&#65533;Ve`&#65533;&#65533;5&#65533;&#65533;V=tp@&#65533;@p&#65533;&#65533;&#65533;&#65533;&#65533;d&#65533;&#65533;&#65533;Gf&#65533;7Be&#65533;a@bQwbU&#65533;,&#65533;&#65533;&#65533; q&#65533;f&#65533;!Z!4*&#65533;&#65533;&#65533;Z#N&#65533;&#65533;q&#65533;&#65533;&#65533;O&#65533;&#65533;&#65533;W&#65533;&#65533;&#65533;m&#65533;v&#65533;Zb39e&#65533;&#65533;+&#65533;5&#851;"&#65533;to&#1365;z1a&#65533;U#D(v"&#65533;5&#65533;v"s=&#65533;|O;j&#65533;oM7j&#65533;&#65533;&#65533;&#65533;Q-{t&#65533;'&#65533;&#65533;@&#1311;g&#65533;6&#65533;&#65533;
&#65533;&#65533;}&#65533;&#65533;&#65533;c59&#65533;;.&#65533;!&#65533;&#65533;&#65533;<n{#&#282;~&#65533;~&#2007;&#65533;&#65533;<&#65533;o&#1542;&#65533;&#1799;&#65533;S&#65533;M&#1438;C&#1839;&#65533;Y0 h|q&#1910;&#65533;+&#65533;b&#65533;&#65533;&#65533;&#65533;&#65533;&#65533;!&#65533;W!<&#65533;&#65533;	&#65533;6=&#65533;&#65533;&#65533; &#65533;&#65533;&#65533;&#65533;&#65533;&#65533;&#65533;&#65533;&#65533;&#65533;81&#65533;&#65533;;&#65533;~&#65533; ^&#65533;pQC&#65533;&#65533;{#8&#65533;uw&#65533;&#65533;|&#65533;P&#65533;&#65533; &#65533;&#65533;&#65533;#&#65533;&#65533;!&#65533;l&#65533;&#65533;6&#65533;&#65533;6&#65533;c&#65533;&#65533;&#65533;#&#65533;`w&#65533;&#65533;&#65533;(`'(&#65533;v5}Y#&#65533;7K&#65533;&#65533;:q&#65533;&#65533;1&#65533;4&#65533;3&#65533;C#Uahe&#65533;O_tK&#65533;&#65533;r&#65533;&#65533;rY&#65533;&#65533;s&#65533;8&#65533;:&#65533;&#65533;("&#65533;3 &#65533;&#65533;&#65533;&#65533;&#65533;B&#65533;B&#65533;97}&#65533;&#1479;m&&#65533;k&#65533;&#65533;7c&#65533;N&#65533;&#65533;_&#65533;&#65533;&#65533;&#65533;&#65533;4a&#65533;`0&#65533;&#65533;&#65533;&#65533;&#65533;&#65533;&#65533;i&#65533;P@&#65533;yV9&#65533;&#1542;5"&#65533; &#65533;&#65533;9&#65533;/&#1654;&#65533;&#65533;&#65533;&#65533;&#65533;)&#65533;&#65533;&#65533;;&#65533;5&#65533;&#65533;&#65533;V&#65533;&#65533;&#65533;9&#65533;&#65533;&#65533;@&#65533;&#65533;&#65533;&#65533;&#65533;"&#65533;&#65533;&#65533;&#65533;&#65533;) &#65533;&#65533;&#65533;) &#65533;&#65533;&#65533;&#65533;&#65533;&#65533;&#65533;&#65533;&#65533;&#65533;Z&#65533;&#65533;&#65533;&#65533;&#65533;&#65533;&#65533;*&#65533;&#65533;&#65533;[&#65533;L&#65533;9B*&#65533;&#65533;&#65533; &#65533;J&#65533;x&#65533;&#65533;%Y&#65533;&#65533;&#1692;&#65533;\&#65533;g&#65533;&#65533;&#65533;T.&#65533;A ~&#65533;)b&#65533;	^! &#65533;b;&#65533;Bs}&#65533;&#65533;}&#65533;&#65533;	&#65533;"&#65533;d)&#65533;&#65533;9&#65533;&#65533;&#65533;&#65533;w&#65533;z&#65533;5&#65533;H&#65533;&#65533;Sv\S&#65533;W&#65533;&#65533;'&#65533;&#65533;j&#65533;h&#65533;
&#65533;Xq]8&#65533;y&#65533;9`&#65533;UsDO5&#65533;4&#65533;&#65533;;&#65533;&#65533;r&#38170;9W&#65533;=&#65533;Q)"&#65533;&#65533;&#65533;5"&#65533;'_?Z&#65533;":B&#65533;&#65533;&#65533;Ja&#65533;?&#65533;&#65533;&#65533;h`P!Z@ B
A&#65533;A&#65533;&#65533;b&#65533;b&#65533; &#65533;&#65533;?8&#65533;&#65533;f&#65533;&#65533;?'&#65533;&#65533;8&#65533;&#65533;&#65533;dH(&#65533;&#65533;&#65533;&#65533;&#65533;u&#65533;&#65533;H&#65533;? /&#65533;I&#65533;&#65533;&#1023;F&#65533;&#65533;&#65533;&#65533;Aa(A
&#65533;1e&#706;&#65533;&#65533;g9&#65533;&#65533;gc&#65533;&#65533;f6&#65533;&#65533;&#65533;&#65533;hL&#65533;F&#1516;&#65533;&#65533;&#65533;?&#65533;&#65533;Q&#65533;&#669;V&#65533;:t &#65533;&#65533;&#65533;_&#65533;l0L&#65533;&#65533;&#65533;&#1117;&#65533;h&#65533;E&#65533;&#363;&#65533;:&#65533;&#65533;&#65533;P'&#65533;&#65533;&#65533;R&#65533;K&#65533;&#65533;%E&#65533;&#65533;w&#65533;&#65533;"&&#65533;g&#65533;&#65533;9|&#65533;&#65533;&#208;
<:&#65533;&#65533;a&#65533;&#65533;&#65533;L}&#65533;p&#65533;f&#65533;&#65533;%x&#65533;&#65533;&#65533;&#65533; &#65533;E*&#65533;G@&#65533;&#65533;&#65533;us&#65533;&#65533;<&#65533;&#65533;&#65533;&#267;?&#65533;<&#65533;r&#65533;}d&#65533;&#65533;y &#65533;}DV&#65533;&#65533;_&#65533;&#65533;Q&#65533;Q8&#65533;&#65533;&#65533;&#65533;&#65533;&#65533;P{0U&#65533;&#65533; &#65533;&#65533;&#65533;Z&#65533;;&#65533;&#65533;[&#65533;o#&#65533;&#65533;&#65533;&#65533;&#65533;&#65533;{"&#65533;&#465;C2&#65533;V&#65533;6&#65533;}T&#65533;H@H&#65533;_!&#65533;&#65533;E&#65533;*4H&#65533;&#1748;TK&#65533;GZ&#65533;e&#65533;&#65533;r&Gj%&#65533;&#65533;b&#65533;.&#65533;c&#65533;&#757;&#65533;&#65533;*
H&#1056;&#65533;&#65533;q&#65533;p&#65533;'&#65533;(&#65533;?&#65533;"&#65533;%a&#65533;a+-&#65533;0B- &#65533;!&#65533;&#65533;	2&#65533;&#65533;AC	m&#65533;&#65533;?$L&#65533;&#65533;4!&#65533;u&#65533;a&#1620;A&#34320;E"!&&#65533;Ts9&#65533;x`&#65533;T)&#65533;&#65533;?s&#65533;&#65533;O"&#65533;|&#65533;&#65533;?k&#65533;fT3H
&#65533;&#65533;&#65533;l&#65533;&#65533;?&#65533;X&#65533;&#65533;S&#65533;q&#65533;Xw&#65533;%&#65533;?&#65533;&#777;&#65533;Y|&#65533;&#65533;&#65533;Y&#65533;&#65533;uS6&#65533;&#65533;)+&#65533;@&#65533;3&#65533;y8&#1282;B&#547;McZ&#65533;,&#65533;&#65533;?&#65533;&#65533;&#65533;a&#65533;&#65533;`&#65533;&#65533;'&#65533;&#65533;&#65533;J&#65533;.
&#65533;&#1158;&#65533;	&#65533;A[z&#65533;&#65533;v(&#65533;&#65533;? &#65533;&#65533;@p&#65533;Pp&#65533;&#65533;V&#65533;?&#65533;&#65533;&0n2&#65533;p&#65533;&#65533;eW!)&#65533; t&#1169;&#65533;?&#65533;E&#65533;&#65533;t&#661;&#65533;N>HHqH&#65533;#&#65533;&#65533;&#65533;a&#65533;U&#65533;&#65533;|&#325;&#65533;|!&#65533;&#65533;?&#65533;&#65533;^g&#65533;p&#65533;?2<&#65533;~&#65533;&#65533;5+&#65533;&#65533;&#65533;&#65533;&#65533;rm&#65533;&#65533;&#65533;&#65533;&#65533;=\&#65533;&#65533;&#65533;&#65533;&#65533;"q&#65533;Xv&#65533;b#<B#(M"&#6288;&#65533;&#65533;&#65533;&&#65533;&#65533;+&#65533;
&#65533;&#65533;&#65533;&#65533; &#65533;H&#65533;&#65533;&#65533;&#65533;?&#65533;]j&#65533;&#65533;&#65533;!F&#65533;&#65533;$+&#65533;b&#65533;&#65533;&#65533;"&#65533;&#65533;)v4k&#65533;4(&#65533;&#65533;&#65533;)	&#65533;&#65533;#0&#65533; s-&#65533;&#142;>&#65533;&#65533;@&#65533;`"5H&#65533;&#65533;&#65533;` &#65533;&#65533; &#65533;&#65533;&#65533;@&#65533;&#65533;&#65533;f
&#65533;&#65533;;&#65533;&#65533;R[8&#65533;&#65533;#&#65533; :&#65533;&#65533;K8&#65533;&#65533;&#65533;N"&&#65533;&#65533;&#65533;&#1288;h&#65533;&#65533;&#65533;&#65533;&#65533;j6&#65533;&#65533;(&#47661;&#65533;/&#1198;&#65533; &#65533;&#65533;&#65533;&#65533;&#65533;&#65533;&#65533;pBc&#65533;&#65533;2(&#65533;`&#65533;<>&#1825;&#65533;&#65533;C&#65533;Cd &#65533;&#65533;`K!\P&#65533;b&#65533;&#65533;*(D7&#65533;&#65533;?&#65533;&#65533;&#1547;&#65533;&#65533;jfP&#65533;@&#65533;6&#65533;&#65533;&#65533;1&#65533;&#65533;&#65533;E&#65533;&#586;4&#65533;&#65533;&#65533;=G;&#1473;&#65533;B&#65533;v&#65533;&#65533;&#1296;&#65533;&#65533;x&#65533;a&#65533;z&#65533;aT&#65533;&#65533;&#65533;&#65533;
f@&#65533;&#65533;Bj &#65533;&#65533;F&#65533;A&#65533;Hj ,jQ!@&#65533;&#65533;G&#65533;&#65533;&#65533;m&#65533;0
y&#65533;E&#65533;!&#65533;&#65533;D>F(&#65533;&#65533;Jzp#&#65533;bf3&#202;&#65533;&#65533;
&#65533;(&#65533;f"&#65533;j&#65533;&#65533;&#65533;&#65533;Mw&#65533;&#1112;vP&#65533;I&#29704;&#65533;"&#65533;S&#65533;>`m&#65533;&#65533;&#65533;&#65533;%&#65533;&#65533;&#65533; m&#65533;P&#65533;f"&#65533;&#65533;M!;&#65533;&#65533; &#65533;&#65533;$U@&#65533;&#65533;DgpC&#65533;p&#65533;@&#65533;&#65533; &#512;(&#65533;&#65533;x&#65533;&#65533;i&#65533;o!&#65533;P&#65533;&#65533;&#65533;?&#476;&#65533;x&#1025;T&#65533;
0&#65533;/&#65533; &#65533;@B&#65533;&#65533;s&#65533;T&#65533;@ &#65533;&#1028;H|&#65533;&#65533;&#65533;&#65533;&#65533;w4P&#65533;l&#1036;&#65533;&#65533;&#1180;s&#65533;D&#65533;&#65533;&#65533;&#65533;&#65533;&#65533;&#65533;0&#65533;Q&#65533;o-5&#65533;r&#65533;&#65533;&#1545;N&#65533;&#65533;&#65533;&#65533;&#65533;&#65533;[1&#65533;&#65533;&#65533;&#65533;&#65533;.&#65533;&#65533;`&#65533;z&#65533;aN&#1049;&#65533;&#65533;
(&#65533;&#65533;&#65533;&#65533;&#65533;&#65533;@&#65533;Q&#65533;&#65533;&#65533;.&#1449;&#65533;
&#65533;&#65533;&#65533;&#65533;&#195;&#65533;&#65533;,8 H&#65533;p.&#65533;&#65533;&#65533;P&#65533;#&#65533;<&#65533;&#65533;&#65533;&#65533;T&#65533;Q&#65533;Db&#65533;&#65533;7%&#65533;X&#65533;&#65533;&#65533;&#65533;4&#65533;b&#65533;	&#65533;#&#65533;&#65533;&#65533;A!6&#65533;&#65533;&#65533;&#65533;&#65533;H&#65533;@@b{$X+B&#65533;{&#65533;&#65533;&#65533;&#65533;1&#65533;Ah&#65533;"&#65533;&#65533;C&#65533;M%
A&#65533;~Pc6&#65533;Q$&#65533;1B&#65533;&#65533;;&#65533;&#65533;fX&#65533;_&#65533;q&#65533;&#65533;&#65533;&#65533;N&#65533;AZ&#65533;&#65533;Icl&#65533;&#65533;&#1574;&#65533;1&#65533;&#65533;7&#65533;Nm&#65533;&#65533;&#65533;&#1802;m&#65533;(&#65533;pJ&#65533;&#65533;^!8&#65533;&#65533;&#65533;&#65533;%&#65533;&#65533;O('&#65533;&#65533;&#65533;F4B!4p&#65533;%d	&#65533;&#65533;&#65533;&#65533;  &#65533;&#65533;&#65533;&#65533;}&#65533;
y&#65533;?&#65533;a,&#65533;&#65533;&#65533;&#65533;B&#65533;&#65533;&#65533;@&#65533;r&#65533;	>r,"&#65533;f&#65533;Q&#65533;&#65533;	&#65533;J&#65533;`MP!k&#65533;H,&#7579;&#65533;&#65533;&#65533;&#65533;&#65533;&#65533;&#65533;TP&#65533;&#65533;X&#65533;&#65533; &#65533;$4&#65533;&#65533;&#65533;$ebO&#65533;
&#65533;k&#65533;@&#65533;&#65533; &#65533;.2.X&#65533;6&#65533;&#65533;fHQ&#65533;Lu&#65533;X&#65533;CA<X).&#65533;&#65533;,&#65533;]X&#65533;&#65533;&#65533;&#65533;&#65533;?\&#65533;B&#65533;Q)K&#65533;&#65533;`&#65533;/*&#65533;e0(@7S&#65533;&#65533;&#65533;$(B&#65533;&#65533;&#1586;&#1734;&#65533;7&#65533;(A"&#65533;
k&#65533;FU&#65533;|.N%6P	&#65533;8 &#65533;&#65533;&#65533;aq&#65533;3&#65533;&#65533;&#65533;aS&#65533;&#65533;8&#65533;&#65533;	&#65533;&#65533;Y;&#65533;&#65533;&#65533; &#65533;&#65533;6&#65533;d&#65533;&#65533;&#65533;&#65533;p&#65533;r&#65533;&#65533;&#65533;&#65533;?&#65533;m&#65533;JD&#65533;X&#65533;,&#65533;i&#65533;&#65533;&#65533;&#1172;f&#65533;,&#65533;&#65533;~&#65533;7&#65533;`&#65533;&#65533;&#65533;Gj&#1219;	&#65533;&#65533;vbIDm8!*dS&#65533;&#65533;*&#65533;C';&#65533;&#65533;&#65533;t	&#65533;j&#1318;i&#65533;&#65533;&#65533;&#65533;mA&#65533;&#65533;&#65533;&#65533;Do&#65533;&#65533;[wwR!j&#65533;0$JAy&#1350;
6J&#65533;:4 &#65533;e&#65533;&#65533;&#65533;`F9&#65533;&#65533;w&#65533; 	
9&#65533;+&#65533;V&#385;a[P&#65533;&#65533;&#1390;&#65533; &#65533;&#65533;&#65533;e&#65533;D&#65533;d*&#65533;u#b&#65533;	j`&#65533;&#65533;&#65533;&#65533;Pl&#65533;&#65533;&#65533; `&&#65533;&#65533;Z&#65533;N&#65533;A;O&#65533;?&#65533;&#65533;\!&#65533;B&#65533;&#65533;	&#65533;@%&#65533;*&#65533;&#65533;p&#65533;&#65533;x&#65533;&#65533;&#65533;&#65533; c&#65533;&#65533;57&#65533;&#394;&#65533;&#65533;&#65533;&#65533;e.:p&#65533;&#65533;&#65533;D`&#65533;&#65533;IZ&#65533;&#65533;
!&#65533;&#65533;2&#65533;&#65533;&#65533;i@&#65533;!&#65533;&#65533;&#65533;&#65533;l&#65533;&#65533;&&#65533;T&#65533; &#65533;"Y&#65533;&#65533;mn&#65533;P&#65533;@XJp&#65533;"&#65533; &#65533;$&#65533;a
)&#65533;&#65533;&#65533;&#65533;&#65533;&#65533;&#65533;<&#65533;V&#65533;t&#65533;&#65533;62&#65533;Dm&#65533;&#65533;&#65533;&#65533;v&#65533;&#65533;&#65533;&#65533;vl&#65533;r'&#65533;&#65533;0&#65533;&#65533;.&#65533;&#65533;&#65533;E&#65533;y&#65533;#Xr&#65533;&#65533;&#65533;y&#65533;#e&#65533;j&#65533;&#65533;n&#65533;&#65533;0&#65533;&#65533;
t&#65533;b&#65533;&#65533;0&#65533;&#65533;G&#65533;&#65533;&#65533;&#65533;&#190;$&#65533;&#65533;&#65533;)&#65533;&#65533;ceG&#65533;&#65533;,&#65533;&#65533;%&#65533;K `i&#65533;c&#65533;&#65533;&#65533;[&#65533;&#65533;3IsC&#1942;1_U[&#65533;&#65533;&#65533;H&#1249;&#65533;{7T]c&#65533;'&#65533;&#65533;V&#65533;&#65533;nh&#65533;&#65533;Z
&#65533;&#65533;!J
&#65533;	&#65533;p&#65533;t&#163;	&#65533; <"F	&#65533;fjp8a&#65533;&#65533;&#65533;&#65533;	/V&#65533;(&#65533;,&#1264;R8&#65533;d&#65533;&#65533;(`r&#65533;C:&#65533;1F&GM&#65533;&#65533;&#65533;&#65533;&#65533;&#65533;7 &#65533;
P37&#65533;&#65533;&#65533;S% &#65533;U&#65533;&#325;&#163;&#65533; u"&#65533;-00&#65533;&#65533;
&#65533;rs%&#65533;<&#65533;"&#65533;&#65533;&#65533;+*&#65533;:+&#65533;=&&#65533;vW&#65533;&#65533;b*u_&#65533;c&#65533;&#65533;&#65533;|q>&#65533;&#65533;K<@t'&#65533;A?&#1863;&#528;L~&#65533;RV~1&#65533;	&#65533;PK&#65533;7qR&#65533;e&#65533;&#65533;Zf3&#65533;S&#65533;gK&#65533;&#65533;/&#65533;zw6&#65533;&#65533;WT&#65533;0&#65533;&#65533;6n)&#65533;57&#65533;h/tl &#152;&#65533;&#65533;&#65533;4 XQr&#65533;&#65533;&#65533;{&#65533;&#65533;&#65533;&#65533;i&#65533;kA&#65533;&#65533;&#65533;@&#65533;&#65533;WC&#65533;&&#65533;&#1037;"&#65533;r|Ult~&#65533;1~&#2023;*&#65533;@&#65533;!Q!!&#65533;g&#65533;@&#65533;
&#65533;<TJb&#65533;U&#65533;E&#65533;&#65533;&#65533;&#65533;&#65533;y1[&#65533;&#1761;m&#65533;&#65533;&#65533;U&#65533;eP&#65533;J&#65533;1&#65533;&#65533;A&#65533;#&#65533;&#65533;&#65533;"a&#65533;"4p@&#65533;&#65533;&#65533;N&#65533;p`@fJ&#65533;&#65533;@Bp09&#65533;
&#65533;&#65533;&#65533;,&#546;d&#65533;&#65533;&#65533;&&#65533;&#65533;&#65533;Ej&#65533;f&#984;
a&#65533;nQv&#65533; &#65533;&#65533;O&#65533;w|`&#65533;&#65533;&#65533;	&#65533;&#65533;p&#65533; &#65533;$&#65533;a"&#65533;&#65533;GG-4&#65533;$
&#65533;&#65533;&#65533;hP&#65533;&#65533;D&#65533;q&#65533;&#65533;&#65533; &#65533;&#65533;}&#65533;X@&#65533;P&#65533;R;}&#65533;&#65533;:&#65533;+&#65533;MI(&#65533;&#65533;:&#65533;%"&#65533;,&#65533;s9&#65533; &#65533;Eeg&#65533;&#65533;  &#65533;P$&#65533;&#65533;y&#65533;"&#65533;y&#65533;&#65533;yQ&#65533;Z&#65533;J&#65533;b&#65533;&#65533;&#65533;q&#65533;&#65533;	&#65533;p&#65533;02&#65533;&#65533;&#65533;g&#65533;&#65533;Yk&#65533;U&#65533;R&#65533; &#65533;Q;8&#65533;h&#65533;c1	&#65533;x"@ V&#65533;&#65533;32&#65533;2&#65533;&#65533;PU&#65533;k&#65533;W-&#65533;&#65533;+W_OtE&#65533;&#65533;D] E&#65533;X&#65533;&#65533;&#65533;&#65533;w&#65533;'2&#65533;&#65533;arOT&#65533;o&#65533;&#65533;X&#65533;&#65533;2Z&#1217;&#65533;&#65533;7&#65533;&#65533;&#65533; #&#65533;eC
a&#65533;&#1121;X&#65533;&#65533; &#65533;&#65533;a+&#65533;&#65533;&#65533;	&#65533;'R4q6e&#65533;n&#65533;T&#65533;&#65533;&#65533;&#65533;&#65533;[&#65533;$ =!&#65533;@&#65533;&#65533;A&#65533;A78jNb&#65533;.&#65533;&#65533;6&#65533;&#65533;C&#65533;8p$&#65533;d<&#65533;L&#65533;CR&#65533;&#1235;r`&#65533; ]P&#65533;i&#65533;&#65533;&#65533;'v&#65533;Q&#65533;Q&#65533;	&#65533;(8v&#65533;&#65533;"`&#65533;"W&#65533;!&#65533;N&#65533;&#65533;&#65533; &#65533;"1&#65533;&#65533; &#65533;&#65533;&#65533;&#65533;&#65533;&#65533;&#65533;)&#65533;QD@t&#65533;M&#65533;"P&#65533;&#65533;c&#65533;&#65533;}` &#992;+c&#65533;648&#65533;!&#65533;&#65533;&#65533;&#65533;&#65533;&#648; e&#65533;&#65533;s&#65533;S(&#65533;&#65533;d	7&#65533;kvy9&#65533;S&&#65533;!&#65533;&#65533;&#65533;&#65533; &#65533;&#65533;@&#65533;y&#65533;&#65533;y&#65533;Q&#65533; p&#65533;A,&#65533;0> &#65533;&#65533;	C&#65533;&#65533;&#65533;&#65533;&#65533;&#65533;
&#65533;
&#65533;z,&#65533;z&#65533;%&#65533;&#65533;&#297;&#65533;&#65533;U&#65533;&#65533;&#65533;&#65533;a1H{&#65533;h&#65533;!&#65533;&#65533;&#65533;>@ &#65533;%t&#65533;&#65533;pi&#65533;i&#65533;&#65533;R)S&#65533;&#65533;&#65533;Q&#65533;`&#65533;&#65533;&#65533;&#65533;0&#65533;"1}5&#65533;&#65533;80S"G&#65533;
N&#65533;J&#65533;&#65533;&#65533;&@b&#65533;&#65533;TDEP&#65533;&&#65533;G&#65533;aZ&#65533;}
&#65533;y&#65533;&#65533;F=2&#65533;V&#65533;1&#65533;1&#65533;&#65533;01dC&#65533;&#65533;v
!n&#13996;;+##&#65533;#j&#65533;&#65533;&#65533;&#1488;6C+-z&#65533;p&#65533;Ai b"Q r	&#65533;&#65533;&#65533;N&#65533;8&#65533;`@&#65533;&#65533;&#65533;&#65533;H&#65533;&#65533;&#65533;#&#65533;1I2&#65533;?|&#65533;&#65533;&#65533;3&"&#65533;^(&#65533;@&#65533;XR
&#65533;9!&#65533;&#65533;QQ&#65533;&#480;~K&#65533;h+&#65533;&#65533;_&#65533;t&#65533;&#65533;&#65533;	
&#65533;"&#65533;W0\&#65533;&#65533;pC&#65533;&#65533;@&#65533;&#65533;{@&&#65533;&#65533;&#65533;A&#65533;:t0d &#65533;&&#65533;&#65533;&#65533;0&#65533;I&#65533;
&#65533;"&#65533;0&#65533;=&#65533;*:p&#65533;&#65533;&#65533;&#65533;&d`&#65533;&#65533;&#65533;&#65533;&#65533;&#1096;B`&#65533;3f&#65533;1-&#65533;&#65533;&#65533;&#65533;	&#65533;yB&#65533;C`	&#65533;&#65533;&#65533;4&#65533;6&#65533;&#65533;6"&#65533;(
q8&#65533;U&#65533;&#65533;&#65533;*&#65533;&#65533;q	<&#65533;"&#65533;&#65533;&#65533;&#65533;g&#65533;&#1068;&#65533;&#65533;q"&#65533;v5&#65533;&#65533;5&#65533;5i&#65533;&#65533;5&#65533;&#1552;&#65533;&#65533;&#65533;&#65533;W&#65533;
&#65533;&#65533;&#65533;&#65533;&#65533;&#65533;&#65533;qW
&#65533;S<&#65533;S>&#65533;tW	&#65533;@&#65533;
E+w&#65533;{&#65533;&#65533;&#65533;	&#65533;&#65533;hl&#65533;&#65533;l~&#65533;b&#65533;r%Aa&#1959;=S 	&#65533;WQc&#65533;w	&#65533;g&#65533;&|&#65533;&#65533;&#65533;!y@)&#65533; #&#263;0R&#65533;&#65533;B1&#65533;5	&#65533;&#65533;hX"&#65533;&#65533;S&#65533;>&#65533;#&#65533;&#65533;&#65533;&#65533;4&#65533;I&#65533;V&#65533;v~&#65533;x&#65533;&#65533;fC &#65533;!&#65533;4&#65533;{&#65533;&#65533;g&#65533;i
&#65533;X&&#65533;&#65533;'5&#65533;1&a"9&#1216;zDz&#65533;%ne`&#65533;l&#65533;n~&#65533;"&#65533;&#65533;&#65533;&#526;&#65533;&#65533;pL w&#765;"&#65533;&#65533;
&#65533;	&#65533;&#65533;	&#65533;&#65533;&#65533;&#65533;&#65533;&#65533;uI&#65533;&#65533;a&#65533;D&#65533;}&#65533;&#65533;&#65533;&#65533;"1 &#65533;&#65533;&#65533;&#65533;P&#65533;T<&#65533;>f`1
&#65533;&#65533; v74&#65533;a&#65533;(s u&#1800;&#65533;&#65533;&#65533;"4&#65533;&#236;&#65533;3&#65533;$yQ&#65533;&#65533;&#65533;&#65533;&#65533;&#65533;IEa&#65533;&#65533;&#65533;&#65533;&#65533;&#65533;i&#65533;+&#65533;TlI&#65533;7&#65533;&#1482;&#65533;*&#65533;&#65533;a I&#65533;&#65533;&#65533;!n(&#65533;&#65533;&#65533;&#65533;	&#65533;ZD{P"&#65533;\&#65533;V~g &#65533;&#1554;&#65533;&#65533;}&#65533;&#65533;&#65533;&#65533;&#65533;r&#65533;EE&#65533;Q_B)&#65533;da&#65533;S&#65533;&#65533;&#65533;X=&#65533;&#65533;h&#65533;&#1655;&#65533;&#65533; 4g&#65533;&#65533;&!z&#65533;l&#65533;&#65533;&#65533;&#65533;7?\D"a&#65533;&#65533;"`&#1394;-+&#65533;TV#I
&#65533;&#65533;&#65533;8[&#1345;	&#65533;&#296;&#65533;&#65533;&#65533;&#65533;&#65533;&#65533;
G&#65533;;k&#65533;X&#65533;6(&#65533;I&#65533;&#65533;&#65533;@&#1353;&#65533;&#65533; &#65533;&#65533;0&#65533;&#65533;&#65533; &#65533;&#65533;&#65533;&#65533;
&#65533;&#65533;&#65533;G&#65533;:&#65533;`&#65533;6a&#65533;&#65533;&#65533;7x &#65533;b&#65533;X&#65533;V&#65533;,&#65533;&#65533;e&#65533;`&#65533;&#65533;v&#65533; n&#65533;&#65533;n&#65533;,&#65533;
&#65533;
&#65533;&#65533;,&#65533;lP\&#65533;`&#65533;W&#65533;&#65533;p&#291;;&#65533;&#65533;q*&#65533;&#65533;&#65533;&#65533;`&#65533;
1&#65533;T0&#65533;'k&#65533;&#65533;
&#65533;At&#65533;&#65533;Q!&#65533;!&#65533;" zSD= qJ&#65533;"A
}z&#65533;z&#65533;"&#65533;&#65533;&#65533;tFC&#65533;&#65533;E2@g&#65533;q&#65533;&#909;&#65533;&#33887;NAU &#65533;$o&#65533;&#65533;
aK&#65533;&#65533;N&#65533;TJ&#65533;&#65533;`p"&#65533;&#65533;Y&#65533;&#65533;&#65533;
&#65533;&#65533;&#65533;&#65533;&#65533;&#65533;k&#65533;J&#65533;&#65533;
&#65533;&#65533;"\%&#65533;&#65533;&#65533;&#65533;&#65533;&#65533;jD0&#65533;
&#65533; &#65533;BUp&#65533;V2p&#65533;<u&#65533;*&#239;&#65533;)&#65533;&#61046; &#65533;&#65533;'&#65533;&#65533;#&#65533;	&#65533;Kd&#65533;&#65533;Z&#65533;} ^ !3E&#65533;E&#65533;!&#65533; &#65533;&#65533;~w&#65533;&#65533;!)&#65533;&#65533;&#65533;&#65533;d4&#65533;&#65533;&#65533;&#15970;&#65533;&#65533;&#65533; (&#65533;&#65533;&#65533;&#65533;aK&#65533;&#65533;`&#65533;1(&#65533;[M-&#65533;E&#65533;&#65533;T&#65533;js&#65533;&#65533;7Zq&#65533; E`T&#65533;q&#65533;}a&#65533;&#65533;e&#65533;&#65533;Fz&#65533;T$`&#65533;@gs&#65533;b$R6&#65533;&#1482;!@e&#65533;PZ&#65533;@n`j&#65533;&#65533;&#65533;@&#65533;&#65533;&l o>+[&#65533;&#65533;`5t&#65533;&#65533;	W&#65533; p&#65533;&#65533;
&#65533;+'2&#65533;&q@&#65533;"1
&#65533;&#65533;=&#65533;&#65533;&#65533;&#65533;&#65533;&#65533;&#65533;&#65533;&#65533; &#65533;&#65533;r&#65533;&#65533;&#65533;&#1063;m&#65533;y&#65533; &#65533;&#65533;&#65533;&#65533;&#65533;&#65533;&#65533;&#65533;&#65533;&#65533;&#65533;&#65533;&#65533;&#65533;	wPv&#65533;c.&#65533;&#65533;A&#65533;J&#65533;&#65533;Q&#65533;&#65533;&#65533;&#65533;&#65533;
!A&#65533;Z&#65533;&#65533;	&#65533;&#65533;&#65533;D&#65533;&#65533;&#65533;&#65533;&#65533;[&#65533;&#65533;3) &#65533;b&#65533;Gm&#65533;&#65533;&#65533;&#919;&#65533;&#65533;z&#65533;&#65533;
.&#65533;&#65533;Z&#65533;&#65533;aU1&#65533;&#65533;C&#65533;&#65533;&#2037;1&#65533;&#65533;,&#65533;&#65533;
a&#65533;&#65533;&#65533;C&#65533;&#65533;&#65533;"&#65533;*&#65533;.&#65533;Il5&#1037;R&#65533;&#65533;"m&#65533;P&#65533;-&#65533; V&#65533;j`&#65533;&#65533;&#65533;&#65533;&#65533;&#931;X`K&#65533;Z&#65533;@&#65533;&#65533;0&#65533;&#65533;n&#65533;Q0&#65533;&#65533;/&#65533;\=\&#65533;&#65533;"&#65533;&#65533;x&#65533;K&#62524;&#535;&#65533;C&#65533;&#65533;&#65533;`&#65533;&#65533;&#65533;R&#65533;6&#65533;&#65533;&#65533;&#65533;`&#65533;ma&#65533;&#65533;&#65533;&#65533;&#65533;NIX,&#65533;&#65533;[j&#65533;n&#65533;d6^&#65533;&#65533;&#65533;&#65533;&#65533;A&#65533;
A&#65533;&#65533;J&#65533;&#65533;&#65533;8&#65533;c%7&#65533;L&#65533;K&#65533;&#65533;&#65533;d%%9&#65533;"&#65533;
P&#65533;t&#65533;&#65533;Tk&#65533;P&#65533;w&#65533;vP
&#65533;&#65533;&#65533;,&#65533;&#65533;E&#65533;Vqz&#65533;c&#65533;
i&#65533;&#65533; &#65533; &#65533;2&#65533;@q&#65533;&#65533;&#65533;p&#65533;&#65533;o&#1698;&#65533;&#65533;&#65533;psZq&#65533;q&#65533;z&#1689;N&#65533;|&#65533;&#65533;&#65533;&#65533; &#65533;	  &#65533;&#65533;&#65533;0 MP
&#65533;&#65533;I&#65533; 7`&#1833;q&#65533;&#65533;&#65533;5&&#65533; Cj:&#65533;!&#65533;=&#65533;C&#65533;&#65533;&#65533;&&#65533;1&#65533;&#1550;&#65533;&#65533;&#65533;	&#65533;&#65533;&#65533;N &#65533;&#65533;q !&#65533;&#65533;@D&#65533;&#65533;P&#65533;B&#65533;>&#65533;1&#65533;&#65533;&#65533;n&#65533;&#65533;&#65533;D'&#65533;&#65533;2&#65533;Ar`6&#65533;&#65533;$&#65533;&#65533;&#658;%&#65533;ay&#65533;&#788;&#65533;&#65533;c&#65533; &#65533;&#65533;&#65533;CH&#65533;2D&#65533;&#65533;+&#65533;&#65533;&#65533;=zt&#65533;>Joh&#1155;@v&#65533;&#65533;&#65533;&#65533;0&#65533;]&#65533;~5&#65533;&#65533;&#65533;C`&#65533;*&#65533;R&#65533;CB&#65533;&#65533;$d &#65533;&#1731;&#65533;&#65533;:&#65533;W&#65533;^&#65533;zG&#65533;&#65533;&#65533;AA&#65533;"|&#65533;&#65533;&#65533;&#199;B08&#65533;&#65533;&#65533;&#65533;&#65533;:&#65533;&#65533;&#65533;?
't&#65533;&#592; &#65533;[&#65533;&#65533;o}/pt	&#65533;&#65533;^L&#65533;Gb&#65533;&#65533;&#65533;&#65533;&#65533;&#65533;&#65533;:&#65533;a&#65533;J&#65533;&#65533;&#65533;&#65533;&#65533;S&#65533; &#65533;?)C&#65533;;&#65533;B&#65533;&#65533;&#65533;&#65533;p/gWa&#65533;&#65533;W[^&#65533;x%&#65533;&#65533;&#65533;<&#65533;&#65533;&#65533;&#65533;&#65533;*&#65533;&#65533;S&#65533;w a}&#65533;&#65533;&#65533;#&#65533; 4&#65533;21&#65533;
&#65533;&#65533;&#65533;&#65533;&#65533;&#65533;9&#65533;8&#65533;ge&#65533;4$b&#65533;2&#65533;#&#65533;X0&#65533;&#65533;&#65533;&#65533;&#466;&#65533;;&#528;
&#65533;&#65533; >&#65533;&#65533;&#65533;&#1676;&#65533;&#65533;&#65533;&#65533;"&#65533;GpC&#65533;&#65533;&#65533;&#65533;&#65533;&#65533;&#65533;I;&#65533;&#65533;$&#65533;&#65533;g&#65533;&#65533;&#65533;D&#65533;;&#65533;&#65533;&#224;.&#65533;3L1&#65533;b:&#65533;&#65533;&#10178;&#65533;:i%&#65533;`&#65533;g&#65533;&#65533;&#65533;&#65533;&#65533;8i&#65533;N&#65533;&#65533;&#65533;&#65533;>&#65533;&#65533;&#964;&#65533;&#65533;&#65533;&#65533;8aL&#65533;>&#65533;&#65533;&#65533;&#65533;&#65533;@(&#65533;&#65533;d&#65533;a&#65533;&#65533;$&#65533;&#65533;bx&#65533;R&#1752;&#65533;4SN&#65533;` &#65533;j&#65533;&#65533;T&#864;&#65533;\( B&#65533;&#65533;w@&#65533;&#65533;&#65533;&#65533;&#65533;0Ua&#65533;%&#65533;&#65533;&#140;=l0&#65533;*#&#65533;&#65533;q&#65533;0&#544;E&#65533;&#65533;e&#65533;&#65533;`&#65533;4&#65533;&#65533;$*P&#65533;\&#65533;&#65533; &#65533;P&#65533;&#65533;&#65533;&#65533;|&#65533;q&#65533;Z0c3&#65533;5&#65533; a G}&#65533;&#65533;
8D&#65533;&#65533;&#65533;`&#65533;x&#65533;@&#65533;i^xN&#65533;!b&#65533;!`&#65533;&#65533;t&#65533;&#65533;3D&#65533;&#65533;u&#65533;&#65533;&#65533;&#65533; &#65533; &#65533;&#65533;t&#1167;=&#65533;&#65533;+0,&#65533;A"&#65533;@&#65533;&#65533;tP&#65533;&#65533;&#1072;&#65533;&#65533;u9&#65533; y&#65533;t&#65533;Zn&#65533;
&#65533;&#65533;&#65533;VF&#65533;\&#65533;&#65533;k&#65533;&#65533;'&#65533;&#65533;&#65533;%@&#65533;&#65533;x&#65533;1&#65533;i4&#65533;A&#65533;D&#65533;@&#416;&#65533;A&#394;&#65533;&#65533;@&#65533;Q&#65533;l&#65533;J&#65533;&#65533;|&#65533;r&#705;&#65533;,&#65533;q&#65533;%&#65533;&#65533;)&#65533;S&#65533;Uri&#65533;&#65533;E&#65533;&#65533;&#1331;j&#65533;&#65533;&#1411;&#1968;&#65533;L&#65533;&#65533;@&#65533;^&#65533;&#65533;&#65533;B&#65533;H&#65533; I&#65533; &#65533;=w&#65533;&#65533;&#65533;q&#65533;q&#65533;=&#65533;&#65533;B&#65533;&&#65533;&#65533;&#65533;&#65533;,&#65533;@	&#65533;&#65533;u&#65533;(p&#65533;&#65533;z&#65533;&#65533;)#&#65533;&#65533;@&#65533;&#65533;f&#65533;&#65533;1A&#65533;5!&#398;5,&#65533;&#65533;Qb&#65533;h&#65533;&#65533;z&#65533;,&#65533;&#65533;`&#65533;N&#65533;&#65533;&#65533;&#65533;A&#65533; &#65533;D8BB&#65533;&#65533;tp~&#65533;@&#65533;&#65533;&#65533;A\&#65533;?0&#65533;&#65533;&#65533;&#65533;&#65533;&#65533;&#65533;DLG&#65533;Q&#65533;R&#65533;D,IFRRn%&#65533;e&#65533;X&#65533;@Z&#65533;&#65533;&#1068; &#65533;&#65533; &#65533;3&#65533;8A&#65533;&#65533;@&#65533;&#65533;1&#65533;&#65533;!&#65533; &#65533;&#1601;Z&#65533;&#65533;D&#65533;&#65533;&#65533;&#65533;+,&#65533;@;&#65533;&#65533;w% &#65533;&#65533;&#65533;W6&#65533;&#65533;F&#65533;X&#65533; p&#65533;&#65533;u&#65533;$l&#65533;&#65533;0&#65533;&#65533;&#65533;b&#65533;h&#65533;Q&#65533;&#65533;G&#65533;&#65533;#Pp&#65533;D&#65533;
&#65533;&#65533;&#65533;&#65533;a&#65533;&#65533;4&#65533;&#65533;|&#65533;(
&#65533;&#65533;&#65533;&#65533;&#65533;&#65533;!&#65533;r #&#65533;E"R&#65533;&#65533;D&#65533;heB`I`&#65533;` &#65533;&#65533;.&#65533;&#65533;&#65533;!&#65533;,/&#65533;2_~&#65533;&#65533;{G 
p&#65533;$&&#65533;*4H&#65533;P&#65533;&#65533;&#65533;&#65533;&#65533;&#65533;&#65533;G/KP&#65533;whS&#65533;F	p)&#65533;|s&#65533;&#65533;&#1284;&#176;&#65533;|&#65533;`&#65533;;5Y&#65533;&#65533;s!}&#65533;&#65533;B&#65533;&#65533;&#65533; $&#65533;E&#65533;<&#65533;(&#65533;I&#65533;&#65533;&#65533;e&#65533;A&#65533;&#65533;&#65533;"f&#65533;&#65533;:B&#65533;&#65533;&#65533;Y 4F1&#65533;mP8&#65533; Z &#65533;!A7&#65533;&#65533;&#65533;2&#65533;(@&#65533;&#1542;)4x&#65533;!&#65533;bX&#65533;&#65533;5&#65533;i8*&#65533;&#65533;&#65533;&#65533;	B&#65533;h >:&#65533;&#65533;g&#65533;\&#65533; N&#65533;&#65533;.&#65533;&#65533;&#65533;"(B &#65533;Y&#65533;&#65533;&#65533;|&#65533;S   &#65533;&#65533;ki&#65533; g-&#65533;3!&#65533; &#65533;&#65533;C&#65533;&#65533;[&#65533;n&#65533;&#65533;f&#65533;g&#65533;"G&#65533;&#65533;&#65533; &#1789;&#65533;&#65533;~&#65533;&#65533;&#65533;&#65533;&#65533;&#65533;`&#65533;~&#65533;&#65533;K&#65533;&#918;+&#65533; &#65533;p X&#65533;&#65533;a&#65533;B&#65533;V&#65533;&#65533;&#65533;j_&#65533;a&#65533;8&#65533; 5&#65533;f&#65533;p M&#65533;&#65533;^*&#65533;J,&#65533;&#65533;&#65533;&#65533;`&#65533;n&#65533;1 &#65533; &#65533;E&#65533;&#65533;&#65533;~&#65533;&#65533;&#65533;
	m&#65533;&#65533;\~&#65533;&#65533;&#65533;&#65533;Us&#1344;&#65533;&#65533;Yw &#65533;&#65533;&#1099315;&#65533;A&#65533;&#65533;&#65533;&#65533;&#144;&#65533;&#65533;3a&#65533;&#65533;@@6&#65533;a&#65533;&#65533;8&#65533;&#65533;@<&#65533;&#65533;&#65533;&#65533;&#65533;eB&#65533;&#65533;&#65533;@F&#65533;&#65533;5&#65533;0&#65533;3ae10&#65533;&#65533;&#65533;r6x&#65533;&#65533;&#65533;&#65533;BlKV&#65533;&#65533;&#65533;&#65533;&#65533;&#65533;G&#65533;Cp&#65533;!F&#65533;f2&#4742;&#65533;:&#65533;&#65533;`&#65533;&#65533;&#65533;&#65533;&#65533;&#65533;C&#65533;w&#65533;2&#65533;{&#65533;K&#65533;&#65533;<&#65533;(&#65533;&#399;y&#65533;A"&#65533;&#65533;L&#65533;Z&#65533;V&#65533;&#65533;&#65533;&#65533;F0&#65533;d0&#65533;x&#65533;&#65533;(;p&#65533;v&#65533;&#65533;:&#65533;&#65533;@&#65533;Q0&#65533;#W&#32923;0pK&#65533;`4&#65533;4&#65533;&#65533;AGPc&#65533;&#65533;p6`&#65533;&#65533;x`&#65533;&#65533;&#65533;A&#65533;E&#65533;&#65533;&#65533;Y&#65533;&#65533;i&#65533;&#65533;&#65533;&#1039;&#65533;&#677;-=&#65533;&#65533;&#65533;`&#65533;&#65533;&#65533;E&#65533;Pd&#65533;&#65533;4&#65533;RjU&#65533;%&#65533;5CN&#65533;&#65533;&#65533;z&#65533;`&#65533;"&#65533;&#65533;oD`-&#65533;&#65533;0&#65533;)&#65533;&#65533;@8X"b&#65533;!g&#65533;&#65533;ms<m&#65533;T&#65533;"&#65533;`&#65533;A&#65533;^&#65533;&#65533;QBj&#65533;<&#65533;$&#65533;&#65533;&#65533;|&#65533;&#146;0n&#65533;&#65533;&#65533;&#65533;H&#65533;&#65533;k&#65533;$&#65533;&#65533;&#65533;&#439;&#65533;&#65533;&#65533;|&#65533;&#65533;&#65533;@&#65533;5&#65533;&#65533;&#65533;F&#65533;G&#65533;?&#134;&#65533;&#65533;&#65533;&#65533;&#65533;px#
&#65533;I&#65533;!&#65533;0&#65533;L;&#65533;(&#65533;g&#65533;h3C&#65533;t&#65533;"&#65533; z&#65533;J# &#65533;r<!&#65533;@&#65533;HPan&#65533;&#65533;&#65533;3w&#65533;&#65533;&#1501;Mv&#65533;&#65533;&#65533;&#65533;F&#65533;@&#65533;&#65533;&#65533;&#65533;&#65533;&#1498;&#65533;&#65533;7<&#65533;&#65533;0x^&#65533;&#65533;&#65533;&#65533;&#65533;&#65533;&#65533;Q&#65533;&#65533;R@&#65533;AnLm&#65533;7D&#65533;&#65533;&#65533;B&#65533;ld&#65533;&#65533;&#526;	&#65533;@h@&#65533;&#65533;L&#65533;&#65533;&#65533;&#65533;?
v&#65533;P`H<P&#65533;&#65533;4&#65533;$+&#65533;-&#65533;&#65533;&#65533;A&#65533;7&#65533;&#65533;&#65533;6PV&#65533;&#65533;&#818;&#65533;^u&#65533;&#65533;
Z&#65533;&#65533;k@ &#65533;&#65533;&#65533;&#65533;m&#65533;&#65533;c&#65533;&#65533;&#65533;8
&#65533;=^/&#65533;&#65533;&#65533;&#65533;"X&#65533;&#65533;&#1079;&#65533;&#65533;/G9v&#65533;&#1399;&#65533;&#1511;/&#65533;/b&#65533;{\&#65533;&#65533;&#65533;<v/|a&#65533;&#65533;&#65533;&#65533;F*&#65533;&#65533;&#65533;?&#1503;gC&#65533;&#65533;s&#65533;&#65533;&#65533;&#65533;&#65533;&#65533;&#65533;&#65533;g f0 &#65533;WsL_&#65533;7&#65533;&#65533;+&#65533;&#65533;&#65533;&#65533;2&#65533;&#65533;8&#218;&#65533;f`&#65533;a}0&#65533;s%]&#65533; 03&#65533;R!&#65533;&#65533;&#65533;&#65533;&#65533;&#65533;&#65533;&#65533;&#65533;&#65533;&#65533;&#65533;`6&#65533;@&#65533;K&#65533;&#65533;p&#65533;&#65533;&#65533;&#65533;&#65533;p&#65533;m+3&#1131;&#65533;&#65533;Kwc&#65533;&#65533;&#65533;&&#65533;&#759;u&#65533;us7&#65533;7&#65533;h&#65533;&#65533;&#65533;&#65533;&#65533;&#65533;C8&#65533;k9J&#65533;&#65533;&#65533;&#65533;&#65533;&#65533;3&#65533;i0&#65533;&#65533;1&#65533;&#65533;8hr&#65533;&#65533;kZ&#65533;&#65533;&#65533;$&#65533;A&#65533;h9L&#1847;&#65533;9&#65533;&#65533;&#65533;&#1849;z&#65533;&#65533;d&#65533;<&#65533;&#65533;&#65533;&#65533;&#65533;+'rZ&#65533;u&#65533;%W"&#65533;;&#65533;h&#65533;&#65533;8&#65533;|z&#65533;&#65533;&#65533;&#65533;
V<&#65533;&#65533;:>&#65533;@&#65533; &#65533;&#65533;3&#65533;#&#65533;&#65533;&#65533;=1Wp&#65533; =&#65533;!&#65533;&#65533;&#65533;x&#65533;&#65533;&#65533;&#65533;&#65533;&#65533;;y&#65533; &#65533;d&#65533; &#65533;&#43972;&#65533;&#65533; &#65533;m&#65533;&#65533;Z&#65533;&#65533;x&#65533;T&#65533;U&#65533;&#65533;&#65533;&#65533;8S&#65533; v@H&#65533;&#65533;Y&#65533; &#65533;BQ&#65533;D&#65533;E&#65533;&#65533;Ytd&#65533;&#65533;(&#65533;w&#65533;J&#65533;&#65533;d&#65533;&#65533;UdF&#65533;@&#65533;&#65533;9&#65533;i&#65533;X&#65533;&#65533;d&#65533;&#65533;&#441;yoBS B&#65533;8r&#65533;2&#65533;&#65533;1&#65533;'A&#65533;u&#65533;&#65533;!&#65533;x!#&#65533;&#65533;&#1048;&#65533;&#65533;2;&#65533;&#65533;9&#65533;(&#65533;&#65533;-3|&#65533;&#65533;#&#65533;u&#1120;&#1720;$/&#65533;&#65533;&#1538;v %&#65533;Z&#65533;
&#65533;&#202;\o3&#65533;&#65533; &#65533;T\:T.&#65533;&#65533;,,&#65533;&#65533;H&#65533;&#65533;8,&#65533;&#65533;;&#65533;&#65533;&#65533;&#65533;&#65533;&#65533;8&#65533;&#65533;+&#65533;&#65533;&#65533;,\&#65533;,7*4&#65533;.&#65533;&#532;&#65533;,&#65533;z&#65533;l2&#65533;&#65533;&#65533;2&#65533;&&#65533;C&#65533;(&&#65533;1&#65533;;&#65533;0&#65533;9d&#65533;0p-&#65533;&#65533;&#65533;#>&#65533;:&#65533;&#65533;:&#65533;&#65533;&#65533;2&#65533;&#222;#&#65533;&#65533;82&#65533;
&#65533;X&#65533;&#65533;&#65533;,&#65533;<&#65533;q&#65533;&#65533;&#65533;&#525;&#65533;;&#65533;&#65533;;&#65533;iG!&#65533;&#65533;#L&#1744;9<<&#65533;&#65533;&#65533;Dd&#65533;&#65533;Z0&#65533;i&#65533;&#452;`&#65533;&#65533;&#65533;&#65533;~&#49987;P&#65533;Q&#773;&#65533;&#65533;&#65533;Y+&#65533;)
xR&#1824;&#65533;Y#&#65533;&#65533;P&#65533;xpP`&#65533;&#65533;L&#65533;&#1806;E&#65533;&#65533;P%&#65533;H&#65533;&#65533;1`&#65533;&#65533;&#1538;HN&#65533;tN&#65533;&#65533;&#65533;&#65533;95 &#65533;&#65533;&#823;r&#65533;90&#65533;&#65533;&#65533;(J&#65533;I&#62777;+d&#623;&#65533;/hz&#254;&#65533;p&#637;&#133;&#65533;&#65533;L&#65533;+4A\&#65533;.&#65533;&&#65533;&#65533;9&#65533;O&#65533;t&#65533;&#65533;l&#65533;&#65533;l&#65533;)&#65533;S&#65533;&#65533;J5P#&#65533;0&#65533;&#634;&#65533;&#65533;'&#65533;&#65533;?X&#65533;&#65533;P&#65533;P	&#65533;&#1036;&#65533;C&#65533;1?|&#956; 2&#65533;K&#65533;0&#65533;&#65533;B&#65533;&#65533;&#65533;D&#65533;&#65533;&#65533;&#65533;	&#65533;&#65533;&#65533;&#65533;&#65533;R@O&#65533; &#320;*&#65533;&#1089;&#65533;Q$&#65533;
h&#65533;>&#65533;&#65533;"0&#65533;@&#65533;@8&#65533;&#65533;&#65533;Yh&#65533;40&#65533;P&#65533;H&#65533;&#65533;Q&#65533;&#65533;&#65533;&#1581;&#65533; R&#65533;(&#65533;Oh&#65533;r&#65533;&#65533;5&#65533;&#65533;H[2&#65533;D&#65533;&#65533;J&#65533;S;P=&#65533;f*&#65533;8&#65533;5a&#65533;M&#65533;XCs&#65533;1&#65533;S1&#65533;
&#65533;&#65533;r &#65533;&#65533; TCu&#65533;&#65533;&#65533;p&#65533;&#65533;<&#65533;&#255;h&#65533;&#65533; 8&#65533;KT82h&#65533;@&#65533;T&#65533;&#65533;&#65533;'&#65533;&#65533;&#65533;[RX&#65533;&#65533;&#65533;&#1036;X&#65533;&#65533;P
&#65533;&#65533;*&#65533;<&#65533;&#65533;&#65533;BT2&#65533;X&#65533;&#65533; *p;&#65533;&#1540;'&#65533;&#65533;&#65533;Q&#65533;&#65533;Ib&#65533;&#65533;&#65533;5V&#65533;H py&#65533;(&#65533;b&#65533;V&#65533;&#65533;&#65533;&#65533;&#65533;&#65533; &#65533;mV&#65533;&#65533;%&#65533;&#65533;mMb&#65533;&#65533;o&#65533;&#65533;x&#65533;<&#65533;aeW&#65533;&#65533;&#65533;&#65533;x&#65533;&#65533;&#65533;D&#65533;l
U&#65533;&#65533;&#65533;)&#65533;&#65533;;&#65533;$x&#707;3&#65533;F&#65533;&#65533;%T)$X&#65533;&#65533;T&#65533;&#65533;I&#65533;]&#65533;B&#65533;&#65533;&#65533;&#65533;&#65533;C&#516;&#65533;	&#65533;&#65533;&#65533;95&#65533;f&#65533;&#65533;'&#65533;&#956;8&#65533;Y&#65533;&#65533;&#65533;&#59705;~}sZ:&#65533;&#1028;Pk&#65533;r&#65533;]j%`j&#65533;&#65533;&#65533;&#65533;T&#65533;C&#65533;&#65533;&#65533;&#65533;EK&#65533;5&#65533;&#65533;M&#1376;&#709;XUv&#65533;&#65533;L&#65533;Up;&#65533;&#65533;V&#65533;&#65533;
&#65533;&#1094;&#65533;&#65533;Z&#65533;0&#65533;]&#65533;&#1354;&#65533;]&#65533;d0&#65533;&#65533;&#65533;-&#65533;&#1468;X&#65533;&#65533;&#65533;f&#1030;/H&#65533;o&#65533;&#65533;&#65533;&#65533;h&#65533;[&#65533;H&#65533;b&#65533;&#65533;&#65533;[&#65533; &#65533;H+&#65533;&#65533;&#65533;&#1409;&#65533;&#65533;dZ+u&#65533;&#65533;&#65533;-'&#65533;&#65533;H&#65533;&#65533;&,&#65533;&#65533;&#65533;&#65533;&#65533;&#65533;@&#65533;A@H&#65533;m&#65533;&#789;&#132;&#65533;X&#65533;&#1867;08&#65533;&#65533;:M&#65533;&#65533;&#65533;@&#65533;$&#65533;&#65533;&#65533;&#65533;&#65533; TE&#65533;&#65533;X&#65533;&#833;&#65533;HBxD&#65533;&#65533;C&#65533;s &#65533;6I;6&#65533;&#65533;A&#65533;&#65533;&#65533;&#65533;&#65533;&#65533;&#65533;&#65533;&#65533;&#65533;&#65533;R&#65533;&#65533;&#65533;&#65533;^"&#65533;&#1924;&#65533;&#65533;h&#65533;&#1027;&&#65533;  &#65533;%&#1989;(&#65533;%0&#65533;:&#65533;&#65533;:&#65533;0&#65533;&#65533;T&#65533;&#65533;&#65533;&#65533;&#352;&#65533;&#65533;&#65533;&#65533;&#65533;!2'&#65533;&#65533;M(&#65533;I,%M&#65533;I&#65533;&#65533;X&#65533;4&#65533;&#65533;&#65533;&#1834;&#65533;&#65533;&#65533;&#65533;&#65533;&#65533;&#65533;-_&#65533;&#65533;&#65533;&#65533;&#65533;]]&#65533;&#65533;]`&#65533;&#65533;&#65533;m&#65533;lEV&#65533;&#65533;*&#65533;&#65533;&#65533;&#65533;VE&#65533;R&#65533;`&#65533;E[&#65533;=&#65533;8&#1478;&#65533;&#65533;&#65533;1&#65533;Bp1&#65533;&#65533;H&#65533;b&#65533;&#65533;U&#65533;&#65533;&#65533;&#65533;d"&#65533;&#65533;h&#65533; R )V&#65533;&#65533;3&#65533;&#65533;!&#65533;&#828;@&#65533;f 4&#65533;&#65533;$I&#65533; &#65533;2&#59998;&#65533;I&#65533;I&#65533;:&#65533;4&#65533;A&#815;&#65533;&#65533;b&#65533;&#65533;&#65533;(&#65533;&&#65533;&#65533;&#65533;u&#65533;&#65533;&#1985;&#65533;R&#65533;*&#65533;^&#65533;&#65533;&#65533;?&#65533;g0&#65533;/_&#65533;Y&#65533;XT}&#65533;&#65533;&#65533;EU!^&#65533;&#65533;&#542;&#65533;&#65533;&#65533;C;Fp&#65533;h&#65533;S8&#65533;e&#65533;H&#65533;Qf&#65533;vH&#65533;v&#65533;v&#65533;#(&#65533;W&#65533;U-n&#65533;
0&#65533;r!&#65533;TP&#65533;(h[&&#65533;2&#65533;vI&#65533;&#65533;xb&#65533;&#65533;a~&#65533;=&#65533; &#65533;(h&#65533;f&%i&#65533;6&#65533;1&#65533;,&#65533;ZQ,>&#65533;&#516;&#65533;Y&#65533;&#65533;Q&#65533;&#65533;;&#65533;A&#65533;&#65533;$J&#65533;&#65533;@&#65533;&#65533;&#65533;&#65533;&#65533;&#65533;^T!&#65533;(>=&#65533;&#65533;&#65533;&#65533;&#65533;^J&#65533;&#868;'&#65533;&#65533;&#65533;pJ&#65533;h&#65533;(h0n&#65533;{&#65533;&#65533;0&#65533;4&#65533;&#65533;f0&#65533;B&#65533;O&#65533;&#65533;&#65533;&#65533;&#65533;2&#65533;&#65533;F&#65533;&#65533;h&#65533;&#65533;b"`  a Ri&#65533;&#29184;D=&#65533; &#65533;&#65533;1WP&#65533;'&#65533;.&#65533;&#65533;I&#65533;&#2018;e&#65533;X&#65533;&#65533;W&#65533;&#65533;&#65533;&#65533;i&#65533;&#65533;&#65533;&#65533;}Eg&#65533;&#1630;@&#1841;&#65533;D&#65533;&#65533;L&#65533;&#65533;&#48196;X&#65533;@L>Mj&#65533;&#513;(&#65533; &#65533;6&#65533;&#65533;&#65533;&#65533;j&#65533;&#65533;j=&#65533;jby,h&#65533;,&#65533;&#65533;g0&#65533;&#65533;f`&#65533;F&#48334;&#65533;&#65533;k&#65533;&#65533;&#65533;&#65533;&#65533;V&#65533;>&#65533;|&#65533;
&#65533;&#65533;&#11012;&#65533;&#65533;K&#65533;z&#65533;&#65533;&#65533;.&#65533;&#65533;M_&#65533;&#65533;`H\i&#65533;y&#65533;&#65533;&#65533;&#65533;&#65533;&#65533;I&#65533;&#65533;&#65533;&#65533;&#65533;y0l=&#65533;]M&#65533;]&#65533;&#65533;6&#65533;&&#65533;&#65533;nm&#65533;&#65533;&#65533;&#65533;&#65533;&#65533;&#65533;&#65533;&#65533;&#65533;ph &#65533;Vh&#65533;&#65533;&#65533;&#65533;	&#838;&#65533;m&#65533;)&#65533;&#65533;:&#65533;/&#65533;m&#65533;p&#65533;|R6&#65533;&#65533;&#65533;&#65533;&#65533;&#65533;>R&#65533;&#65533;^&#65533;*&#65533;&#65533;v"&#65533;&#65533;&#65533;&#65533;&#65533;&#65533;&#65533;&#65533;f&#65533;y8&#65533;	&#65533;&#65533;	&#65533;&#65533;&#65533;&#65533;Q&#65533;&#65533;*o&#65533;@&#53312;&#49376;&#65533;'&#65533;&#65533;&#65533;&#576;&#65533;&#65533;V]Za&#65533;&#65533;Lj&#65533;.k&#65533;&#65533;&#65533;&#65533;&#65533;&#65533;&#65533;&#1124;&#65533;&#65533;&#65533;\@
g&#65533;bak0 8k&#65533;&#65533;&#65533;&#65533;&#65533;&#65533;,&#65533;k q&#65533;6&#65533;&#65533; ?&#65533;&#65533;&#65533;&#65533;&#65533;V&#65533;&#65533;0&#65533;&#65533;3&#65533;q&#65533;X,&#458;&#65533;&#65533;g&#506;&#65533;.&#65533;@7&#65533;&#65533;w&#65533;,=&#65533;`q&#65533;j&#65533;6m&#65533;&#65533;&#65533;s;/&#65533;Z&#65533;&#65533;)7H&#65533;&#65533;N*&#65533;&#65533;`/&#65533;r&#65533; &#65533;	&#65533;	&#65533;&#65533;`&#65533;&#65533;&#65533;&#65533;&#65533;;&#65533;G&#65533;&#65533;&#65533;&#65533;`&#65533;-7&#65533;&#65533;&#65533;O&#65533;&#65533;w&#65533;&#65533;B&#65533;&#65533;m;&#65533;&#65533;&#65533;]m&#65533;9}O&#65533;h&#65533;&X&#33008; &#65533;&#53536;N&#65533;&#65533;&#65533;I&#65533;o&#65533;&#65533;&#926;&#65533;*&#65533;&#763;l,7.gPG&#65533;&#65533;&#65533;"&#65533;'8X1&#65533;H(&#65533;&#65533;&#65533;?@&#65533;I&#65533;Z&#65533;iW&#65533;u7&#65533;&#65533;
&#65533;&#65533;&#65533;f&#65533;`opa'&#65533;a7va&#65533;&#65533;N&#65533;_&#65533;uTa&#65533;&#65533;pk,P&#65533;gP,&#33089;&#65533;v&#65533;>&#45256;&#65533;m&#65533;&#65533;V0&#65533;p&#65533;&#65533;ktXq&#65533;&#65533;t&#65533;#3h3@&#65533;&#65533;y&#65533;&#65533;w-&#65533;&#65533;!&#65533;"ov&#65533;q&#65533;&#65533;f8&#65533;&#65533;>&#65533;&#65533;>071&#65533;&#65533;8 /&#65533;&#65533;IH&#65533;V&#65533; *'&#65533;	&#65533;&#65533;&#65533;&#65533;4xxN&#65533;mE&#65533;&#65533;&#65533;&#65533;]&#65533;&#65533;&#65533;X&#65533;Oa&#65533;8y&#65533;.&#65533;&#65533;&#65533;|&#65533;&#65533;&#65533;4&#65533;&#65533;Q&#65533;7&#65533;&#65533;&#65533;._&#65533;&#65533;&#65533;3pc@p&#65533;&#65533;&#65533;p&#65533;&#65533;&#65533;tA)&#65533;t&#65533;&#65533;r&#65533;ht&#65533;&#65533;	&#65533;&#65533;&#65533;&#65533;&#65533;U&#65533;V&#65533;&#65533;'&#65533;&#65533;&#65533;*&#65533;X&#65533;YUe&#65533;&#65533;&#65533;&#65533; Z&#65533;-&#65533;&#65533;&#65533;&#65533;&#65533;gv&#65533;&#65533;&#65533;h&#65533;&#65533;^&#65533;`&#65533;(q&#65533;&#65533;&#65533;&#48831;{&#65533;wswx&#65533;{rqpO&#65533;q&#983;&#65533;1&#65533;&#65533;&#65533;&#65533;&#65533;~!&#65533;h&#65533;>&#65533;1&#65533;{&#65533;j&#65533;|&#65533;&#65533;&#65533;;&#65533;(&#65533;f&#65533;&#65533;?&#65533;&#1198;&#65533;&#14208;2oMO&#65533;u&#65533;s&#65533;&#65533;&#65533;v&#65533;O'`&#65533;hyV&#65533;Q&#65533; &#65533;&#65533;>@&#65533;&#65533;&#65533;'X&#65533;J/>&#65533;A&#65533;&#65533;
.\&#65533;b&#65533;W0e&#65533;x&#65533;&#65533; (&#65533;&#65533;&#65533;&#65533;8&#65533;$&#65533;&#65533;&#65533;&#65533;&#65533;&#65533;&#49488;t&#65533;7&#65533;wx&#65533;Fh&#65533;V&#65533;&#65533;&#65533;&#65533;N&#65533;N&#65533;&#65533;w)&#65533;&#65533;&#65533;\&#65533;?&#65533;z&#65533;X&#65533;&#65533;&#994;?&#65533;"DXP&#65533;AX&#65533;D &#65533;&#65533;D&#65533;&&#808;q#&#462;?&#65533;Y&c&#65533;&#65533;er&#65533;R&#24530;	]&#65533;D&#65533;R&#65533;&#784;6o&#65533;&#809;'	U &#65533;&#65533;Xx&#65533;&#65533;&#65533;&#1181;[&#65533;3`&!:R&#65533;&#1692;&#65533;&#65533; 3&&#65533;&#65533;' &#65533;W&#65533;a&#65533;&#65533;M&#65533;&#65533;ZBja&#65533;d&#65533;&#65533;K&#65533;&#65533;&#65533;&#65533;&#65533;&#65533;)&#2046;~ob&#65533;&#65533;&#65533; ,&#65533;~B8&#65533;`'a:K&#65533;&#65533;&#65533;&#65533;M&M&#65533;&#65533;&#65533;&#65533;&#65533;)-4&#65533;&#65533;@-l&#65533;2i&#65533;$&#65533;^4f&#65533;0I&#65533;	W&#65533;&#65533;{&#65533;&#65533;~&#65533;&#65533;&#65533;|&#65533;&#65533;&#2032;&#65533;&#65533;L&#65533;&#1329;A&#65533;&#65533;46c&#65533;&#65533;9rz&#195;&#1225;&#65533;&#65533;95x&#65533;&#65533;&#65533;&#65533;&#65533; &#65533;&#65533;
&#65533;	&#65533;Nx&#65533;/3&#65533;&#65533;1[&#65533;t &#65533;&#65533;&#65533;E{&#65533;_	q&#65533;}T&#65533;&#65533;&#65533;&#65533;&#65533;O&&#65533;&#65533;c&#65533;r, E:TP&#65533;&#65533;&#65533;&#65533;&#65533;D
&#65533;?:&#65533;&#65533;&#65533;+&#65533;&#65533;&#65533;F5&#65533;&#65533;&#65533;;=&#65533;SO	&#65533;&#65533;QA5&#65533;FW!&#65533;?Z&#65533;f0&#65533;&#65533;$t&#65533;FL&#65533;&#65533;W^&#65533;&#341;	Tz&#65533;&#65533;l&#65533;\h&#65533;&#65533;&#65533;&#65533;&#65533;&#65533;&#65533;&#65533;&#65533;u&#65533;^h&#65533;pI&#65533;>&#65533;&#65533;@YD&#65533;&#65533;Y'&#65533;&#65533;I&#65533;b&#65533;Tra%&#65533;&#65533;&#480;5r&#65533;O&#65533;a&#65533;&B&#65533;&#65533;M&#65533;j&#65533;fni&#65533;&#65533;&#1664;&#65533;&#65533;?&#65533;&#65533;0 B&#65533;&#65533;&#65533;Z&#65533;&#65533;&#65533;&#65533;&#65533;&	]P&#65533;F&#65533;&#65533;O &#65533;R&#65533;%&#65533;zT&#65533;A_&#65533;&#65533;OE$&#65533;&#65533;5&#65533;DBA$&#65533;G&#65533;&#65533;qAr&#65533;&#65533;P&#65533;&#1123;&#65533;M&#65533;lB&#65533;d&#65533;B&#65533;&#65533;y&#65533;E|&#65533;y&#65533;&#65533;&#65533;&#65533; &#65533;F&#65533;+&#2024;&#65533;&#65533;oF&#65533;x@&#65533;&#65533;&#65533;`F&#65533;z&#65533;~&#65533;&#65533;&#65533;&#65533;R&#65533;&#65533;%T&#65533;&#65533; N<b&#65533;b&#65533;&#1095;)F&#65533;"&#65533;&#65533;Q&#65533;&#65533;'&#65533;&#65533;&#65533;&#65533;-U#B&#65533;S&#65533;A:&#684;&#65533;:&#1708;&#65533;&#65533;0i@+S&#65533;"&#65533;&#65533;&#65533;,&#65533;TN"&#65533;&#65533;As@&#65533;&#65533;cqU&#65533;Va&#65533;&#65533;W\Em&#65533;&&#65533;%WB&#65533;[&#65533;&#327;&#65533;m&#65533;@vB&#708386;E&#65533;6&#65533;k&#65533;v&#65533;o&#765;XF.$&#65533;BIT&#65533;Pe6]&#65533;Gh&#65533;&#65533;A&#65533;&#65533;&#65533;y&#65533;&#65533;$&#65533;v&#1326;&#65533;&#65533;FKBK&#65533;[&#65533;&#65533;&#65533;&#65533; &#65533;&#65533;&#65533;&#65533;&#65533;&#65533;&#65533;A&#65533;p&#65533;&#65533;<&#65533;&#65533;&#65533;&#65533;& &#65533;wP&#65533;&#65533;{&#65533;&#65533;6&#65533;&#65533;
&#65533;{P&#65533;&#65533;NpxP&#65533;	M&#65533;&#65533;g&#65533;&#379;&#187;!&#1961;h+ &#65533;&#65533;&#65533;A/&#65533;^jo&#65533;&#65533;z&#65533;&#65533;&#65533;-C{&#65533;&#65533;&#1901;FN&#65533;xsD&#65533;@}&#65533;q&#65533;&#65533;?t&#65533;&#65533;(f|&#65533;q&#65533;&i0&#65533;&#65533;MZ&#65533;&#65533;&#65533;&#537;&#65533;&#65533;t&#65533; )&#65533;B&#65533;&#65533;&#65533;&#65533;&#65533;&#65533;&#65533;Jf&#65533;R_Lp&#65533;._&#1672;tP&#65533;&#65533;&#65533;&#65533;eMy! ?b&#65533;&#65533;8&#65533;p&#65533;fX }/_ &#65533;{<&#65533;v&#65533;&#65533;+&#65533;&#65533;?^CD,a
K&#65533;&#65533;6b&#65533;&#65533;yF#&#65533;X~&#65533;&#65533;d&#65533;RaO&#65533;F&#65533;~&#65533;&#65533;_&#65533;z&#65533;"&#65533;&#65533;K'&#65533;&#65533;H&#65533;&#1502;:$&#65533;^+@&#1828;&#65533;A&#65533;&#65533;&#65533;&#65533;3&#65533;Y&#65533;W&#65533;</@.^&#65533;O&#65533;&#65533;&#65533;xoks&#65533;&#65533;@t&#65533;&#65533;&#65533;&#65533;&#65533;&#65533;4"&#65533;M&#65533;&#65533;&#65533;&#65533;$'x&#65533;&#65533;(%#dJYD$$A&#65533;h&#65533;&#65533;&#65533;&#65533;A$&#65533; &#65533;&#65533;&#65533;&#65533;&#65533;&#65533;&#65533;&#1298;#ezSF&#65533;Dy&#1573;&#65533;&#65533;&#65533;7@R&#65533;&#65533;2&#65533;&#65533;n6&#65533;&#65533;&,!$&#65533;T&#65533;G~'&#65533;&#65533;&#65533;&#65533;U

&#65533;?&#65533;X&#65533;P&#65533;a&#65533;&#65533;&#65533;=R6&#65533;=H&#65533;D&#65533;)F&#65533;&#65533;)&#65533;&#65533;y &#65533;Af&#65533;&#65533;=&#65533;&#65533;&#65533;&#65533;&#28258;h"d&#65533;&#65533;BH&#1848;&#65533;h&#65533; &#65533;&#1076;#@&#65533;b&#65533;C&#65533;V_&#65533;g&#65533;G&#65533; &#65533;&#65533;&#517;@&#305;&#65533;u,O&IK:#&&#65533;&#65533;L&#65533;&#65533;&#65533;&#1174;&#65533;&#65533;G8&#65533;B&#65533;&#65533;&#65533;&#65533;&#65533;&#65533;&#35237;DJ_*($&#65533;&#65533;&#65533;h&#65533;dRH&#65533;&#65533;f&#65533;	&#65533;&#65533;&#65533;&#65533;&#183;&#65533;&#65533;_"&#65533;&#65533;R&#65533;&#65533;&#65533;&#65533;&#65533;.&#65533;&#65533;&#65533;Vh&#65533;MlN;&#65533;X&#65533;&#65533;y&#65533; 4&#65533;&#65533;&#65533;&#65533;&#65533; &#65533;o&#1121;e&#65533;&#65533;&#65533;4!_Q&#65533;&#65533;m&#65533;
*&&#65533;f
&#65533;&#65533;&#65533;a&#65533;&#65533;&#65533;&#203;&#65533;&#65533;&#65533;M&#65533;&#65533;&#65533;)&#65533;"&#65533;&#65533;&#65533; &#65533;&#65533; &#65533;U&#65533;&#65533;&#65533;f&#65533;&#964;|!&#65533;&#802;&#65533;&#65533;&#65533;4&#65533;n`&#65533;&#65533;v&#65533;&#65533;'
&#65533;p&#65533;&#716;&#65533;&#65533;&$$K (A&#65533;&#65533;&#220;&#65533;F&#65533;I&#65533;\g4&#1156;:&#65533;E &#65533;&#65533;&#65533;V&#65533;n&#65533;0&#65533;I~&#50254;&#65533;&#65533;$&#65533;&#65533;&#65533;&#65533;&#65533;_/yu&#65533;&&#65533;Rf1&#65533;YR&#65533;&#65533;&#65533;E?&#65533;&#65533;b_&#65533;ie&#65533;q%&#810;"Aj&#341;JE&#65533;,&#65533;!&#65533;k&#65533;&#65533;&#65533;%r&#38010;&#65533; 
&#65533;&#65533;H&#417;Y&#65533;N|jHB&#65533;&#65533;&#65533;&#65533;&#65533;&#65533;A&#65533;8&#65533;&#65533;&#65533;#n&#65533;&#65533;&&#65533;+5&#65533;DH;&#65533;;&#65533;&#65533;&#925;	<	+X&#65533;&#65533;S&#65533;)lF&#65533;&#65533;&#65533;#&#65533;&#65533;&#65533;&#65533;&#65533;%wf&#65533;@&#65533;&#65533;&#65533;JG&#65533;&#65533;!&#65533;&#65533;&#65533;572N&#65533;&#65533;&#1356;&#65533;&#65533;&#65533;&#65533;&#65533;0`&#65533;MH3N,5\&#65533;&#1205;x{E&#561;&#65533;&#65533;&#65533;<A&#65533;&#65533;&#1756; &#65533;&#65533;b!&#65533;tv=&#1808;&#65533;i&#138;^4 r&#65533;&#65533; &#65533;-&#65533;_&#65533;3&#65533;,&#65533;&#65533;s&#65533;'&#65533;&#65533;$&#65533;&#65533;&#65533;&#65533;O&#65533;&#65533;&#65533;&#65533;8L&#65533;&#65533;-&#65533;&#65533;'&#65533;Y&#65533;&#65533;k8'!NH\&#65533;%&#65533;&#65533;&#65533;&#65533;w&#65533;q&#65533;&#65533;bJ&#65533;&#1422;&#65533;Ys&#65533;m&#65533;IXs_>&#65533;r&#65533;&#65533;&#65533;&#65533;(Vx&#65533;&#38720;V&#65533;P&#1619;#I&#65533;&#65533;&#253;&#65533;&#65533;&#65533;&#65533;&#65533;
&#65533;&#65533;oR&#65533;&#65533;W&#65533;&#65533;&#65533;&#65533;|,0&#65533;&#65533;&#65533;&#65533;&&#65533;!"r&#65533;8&#65533;%&#1312;I&#65533;F:&#65533;`&#65533;3D&#65533;&#65533;&#65533;\14&#65533;op&#65533;&#65533; 1C&#65533;&#65533;)D&#65533;&#65533;#')^&#65533;t&#65533;&#65533;&#65533;&#65533;&&#65533;i&#65533;o&#22462;	&#703;&#65533; &#65533;&#65533;&#65533;&#65533;/&#65533;&#65533;#S&#65533;Y&#65533;L&#65533;7&#65533;  &#65533;&#65533;&#65533;|#&#65533;&#65533; &#65533;Rj&#65533;&#65533;m&#65533;&#65533;&#673;&#65533;J&#65533;&#65533; ,`&#65533;&#65533;BD&#65533;&#65533;4&#65533;9&#65533;&#65533;&#65533;,&#65533;&#65533;&#65533;&#65533;E#&#65533;&#65533;&#65533;`#O&#65533;&#65533;Ff&#65533;&#65533;&#65533;x&#65533;&#65533;a&#65533;Ce&#65533;9&#65533;D&#65533;&#65533;&#65533;g<&#65533;&#65533;(&#65533;v@&#65533;&#65533;&#550;nC&#65533;&#65533;xoB&#65533;&#65533;<&#65533;,&#65533;&#65533;)b&#65533;X&#65533;-&#65533;&#65533;=&#65533;AO&#65533;Z&#65533;&#65533;vA&#1738;&#65533;&#65533;fH&#65533;&#65533;8&#65533;[&#65533;^&#65533;ml&#65533;C&#65533;&#65533;&#65533;#&#65533;zM!.&#65533;1T&#65533; &#65533;&#65533;&#65533;&#65533;d1&#65533;u<&#65533;&#65533;&#65533;8_&#65533;&#65533;&#65533;&#65533;#@>&#65533;&#65533;&#65533;U+&#65533;#&#65533;&#65533;*J&#65533;&#65533;&#65533;&#65533;&#65533;&#65533;EB4&#65533;&#65533;aE'&#65533;&#65533;&#65533;N&#65533;&#65533; &#65533;&#402;~&#65533;&#65533;a&#65533;&#65533;b&#65533;(&#65533;C&#65533;&#65533;&#65533;KT&#65533;&#65533; &#65533;B(&#65533;? BT@&#65533;!&#65533;DU&#65533;&#65533;&#65533;(4&#65533;"&#65533;`&#65533;"(&#65533;"&#65533;S&#1536;&#65533;&#65533;|&#65533;h	&#65533;&#65533;?&#65533;&#65533;Gx&#65533;?&#65533;`B&#65533;&#65533;NpH&#65533;&#65533;&#65533;&#65533;U&#263;&#65533;&#65533;&#65533;&#65533;&#1865;&#65533;qD &#65533;&#65533;G&#65533;&#65533; &#65533;&#65533;, h&#65533;e&#65533;BgaB,&#65533;&#65533;&#1880; &#65533;]%[G&#65533;&#1781;}&#65533;&#65533;u&#65533;&#65533;&#65533;]&#65533;&#65533;&#65533;&#65533;&#65533;^5&#65533;?&#65533;f&#65533;&#65533;,j&#65533;!MA&#65533;%^CA[&#65533;&#65533;GG&#65533;&#65533;&#65533;&#65533;i&#65533;&#65533;&#65533;0&#65533;i&#315;4HY&#65533;&#65533;e&#65533;,\F&#65533; sp&#65533;&#65533;$&#65533;&#65533;X&#65533;Q&#65533;M&#65533;v&#65533;$B&#65533;&#65533;\&#65533;&#65533;&#65533;&#65533;&#65533;%"&#65533;%nD@ (&#65533;&#233;q&#65533;5&#65533;&#65533;(&#65533;B&#65533;D&#65533;&#65533;&#65533;H&#65533;NL_F&#65533;"B&#65533;&#65533;&#680;&#65533;A&#65533;&#65533;O&#65533;&#65533;3&#65533;@(D/&#65533;&#65533;$~+&#65533;+8&#65533;&#65533;#&#65533;W{&#65533;&#65533;F&#65533;B&#65533;]&#65533;&#65533;vF&#65533;L&#65533;,&#65533;&#65533;@D%)&#65533;&#65533;%&#65533;&#65533;&#65533;&#65533;)"&#65533; &#65533;:1@X&#65533;;D&#65533;	&#65533; V&#65533;iJ&#65533;4AhiD&#65533;p&#65533;(X&#65533;ccM&#65533;&#65533;&#523;j&#65533;&#7932;]&#65533;aZCf&#65533;"D3@&#65533; &#770;=A&#65533; &#65533;YBT4QA&#65533;&#65533;&#65533;&#65533;&#65533;}&#65533; &#65533;&#65533;l&#65533;ihJ&#65533;&#1436;&#65533;&#65533;&#65533;&#65533;?$&#65533;D&#65533;E&#65533;UN@&#65533;]&#65533;$LOG4&#65533;|,&#65533;&#65533;&#65533;&#65533;&#65533; &#65533;?\&#65533;AP&#65533;&#65533;<@) &#65533;X&#65533;#.Z&&#65533;&#65533;	&#65533;&&#65533;&#65533;&#65533;N&#65533;")&#65533;W&#65533;5@&#65533;&#65533;&#65533;eB&#65533;&#65533;UzZ
&#65533;	Z56&#262;xT&#65533;M&#65533;[j&#65533;&&#65533;`9&#65533;&#65533;,&#65533;!Hd4&#65533;&#65533;&#65533;5&#65533;_2&#65533;gB@$H&#65533;]&#65533;x&#65533;&#65533;yDh&#65533;&#65533;fF&#65533;&#65533;?T`b$G4^@&#65533;~&#65533;&#65533;&#65533;&#65533;&#65533;\^&#65533;Kb&#1686;Y@&#65533;%d&#65533;&#65533;B&#65533;&#65533;&#65533;q&#65533;&#65533;&#65533;@1&#65533; 2&#65533;&#65533;&#65533;t%&#65533;&#65533;!&#65533;?&#65533;&#65533;Z&#65533;&#1061;](&#65533;&#65533;&#65533;e%~&#65533;&#65533;G'&#65533;B(rD&#65533;&#65533;X&&#65533;YgW&#65533;&#65533;5&#65533;&#65533;d&#65533;v&#65533;v&#65533;C+F Y&#65533;&#65533;w&#65533;&#298;&#65533;D	&#65533;C&#65533;&#65533;@I&#65533;&#65533;F&#65533;Bh_p&#65533;V`E{@&#65533;~&#679;&#65533;]&#65533;&#65533;I&#65533;C&#288;&#65533;&#65533;&#65533;fc&#65533;&#65533;&#65533;vF&#65533;&#65533;&#65533;M,d&#1753;e"&#65533;&#65533;&#65533;b&#65533;e]&#65533;&#65533;2@o%&#65533;zFB>&#65533;b&#65533;&#65533;&#65533;&#65533; &#65533;D&#65533;&#65533;&#65533;If&#65533;&#65533;h&#65533;T&#65533;&#65533;h_L$e:&#65533;a&#65533;Ph&#65533;&#65533;&#65533;X&#65533;e D &#65533;$&#65533;!&#65533;&#65533;&#65533;&#65533;&#65533;&#65533;&#65533;q>&#65533;&#65533;&#65533;C&#65533;&#65533;9i&#65533;f&#65533;&#65533;H&#65533;Y"&#65533;e"&#65533;ji&#65533;r&#65533;&#65533;]&#65533;Xi%f%BD@s&#65533;"&#65533;&#65533;&#65533;u&#65533;&#65533;A&#65533;"&#65533;b&#1697;Z(&#65533;&#65533;&#65533;ve&#65533; Y&#65533;&#65533;?&#65533;&#38742;ex&#65533;)*b'vj&#65533;v*+&#65533;&#65533;v~gv*&#65533;&#65533;bXz&#65533;&#65533;g->&#65533;&#65533;5&#65533;&#65533;"H&#65533;&#65533;D&#65533;^&#65533;}6&#65533;?&#65533;R&#65533;'+&#833;~&#65533;&#1985;*&#65533;CdW5&#65533;']&#1940;&#65533;h^&#65533;E"&#65533;&#65533;M&#65533;_&#1555;&#65533;V
5&#65533;!&#65533;&#65533;&#65533;&#65533;ml&#65533;G&#65533;&#65533;K&#137;@&#65533;GxaF,q!^h:E&#65533;&#65533;&#65533;&#65533;&#65533;k2+&#65533;&#65533;F  &#65533;&#65533;&#65533;&#65533;R&#1674;&#65533;&#65533;&#65533;&#65533;uv&#65533;)&#65533;&#65533;&#65533;&#65533;l&#65533;&#65533;"&#65533;C&#65533;&#65533;&#65533;&#65533;&#1722;&#65533;)&#1029;&#65533;&#939;%&#65533;'&#65533;'&#1884;&#65533;&#65533;q'&#65533;&#65533;&#65533;&#65533;&#65533;iw&#65533;Z&#65533;^&#65533;(B&#65533;&#65533;N&#65533;&#65533;&#65533;&#65533;,B&#65533;&#65533;&#65533;(Bj&#65533;"&#65533;5,*&#65533;&#65533;&#338;&#65533;&#65533;y&#65533;>&#65533;&#65533;&#65533;&#65533;&#65533;9&#65533;&#65533;X&#65533;&#65533;&&#65533;&#65533;"&#65533;*$&#65533;v&#65533;#&#65533;'&#822; &#65533;&D&#65533;&#65533;&#65533;N%I&#65533;&#65533;&#65533;&#65533;n&#65533;C&#65533;'&#65533;UV&#65533;>Sh@&#65533;_*&#65533;GN&B+&#65533;M&#65533;A-B&#65533;CQ+l&#65533;Ql~Dn&#65533;&#65533;F&#65533;&#65533;G@A&#65533;&#65533;&#65533;&#65533;&#65533;H&#65533;&#65533;FdB\&#65533;D&#65533;&#65533;J&#65533;A&#65533;nfq)O&#65533;j&#65533;&#65533;&#65533;&#65533;$ &#65533;&#65533;&#65533;BL&#65533;&#65533;&#65533;'&#65533;&#65533;&#65533;&#1707;'&#65533;&#65533;&#65533;&#65533;ns&#65533;&#65533;V&#65533;J&#65533;)2&#65533;&#65533;&#65533;&#65533;&#65533;&#65533;&#65533;2&#65533;s&#65533;&#65533;&#65533;&#65533;&#65533;&#334;'&#334;&#65533;x&#65533;&#65533;w&#65533;.&#65533;r&#65533;&#65533;l&#65533;&#65533;&#65533;A&#65533;&#65533;&#65533;P|~&#65533;&#65533;&#65533;?&#65533;nz&#65533;.&#65533;&#65533;&#65533;0&#65533;&#65533;}FE&#1580;&#65533;&#65533;&#65533;"&#65533;3&#65533;l&#65533;&#65533;&#65533;&#65533;8D)&#1573;"&#65533; _a&#65533;@3&#65533;c3&#65533;&#1066;&#65533;&#65533; &#65533;g6&#65533;F^CY-N$&#65533;:&#65533;&#65533;&#65533;L"&#65533;M&#65533;d&#65533;"3&#65533;&#65533;mm:+MN^&#65533;&#65533;l&#1615;p$&#65533;&#1400;&#392;&#65533;N&#65533;'
0&#65533;&#40818;)&#65533;&#65533;&#65533;eHYJc&#65533;&#65533;D&#65533;~&#65533;Tb&#65533;0ic&#65533;3)&#65533;&#65533;&#47717;&#65533;%l&#65533;&&#65533;&#1105;iu,tJ&#65533;&#65533;&#65533;)G@&#65533;N&#65533;y&#65533;&#65533;&#65533;2&#43014;&#65533;Fx,B&#1840;&#628;&#65533;&#65533;&&#65533;{g0"&#65533;&#65533;~&#65533;.&#65533;&	&#65533;&#65533;n&#1772;&#65533;/pnp(|H&#65533;B&#65533;&#65533;MTh&#65533; &#65533;&#65533;_$Y&#65533;v&#65533;a&#65533;&#65533;k&#65533;&#65533;|&#65533;F&#65533;&#65533;eYV'&#65533;*&#1555;&#65533;&#65533;*&#65533;&#1514;&#65533;&#65533;&#65533;mG&#65533;q&#65533;HLd&#65533;&#65533;h&#65533;jDeM&#65533;^&#65533;(&#65533;&#65533;&#65533;R&#65533;G&#65533;1&#65533;5&#65533;A!&#65533;(&#65533;&#65533;iWr&#65533;&#65533;p#&#65533;%&#65533;iqF&#65533;&#65533;&#65533;&#9862;&#65533;F&#65533;&#65533;&#65533;sjr&#65533;#&#65533;&#65533;&#65533;&#65533;+	&#65533;rq^&#65533;?&#65533;&#65533;&#65533;i&#65533;Y&#65533;&#65533;
]q>&#65533;&#65533;i&#65533;Vbb/&#65533;&#65533;+rZ&#65533;wb&#65533;&#65533;0G37&#65533; &#65533;G&#1836;&#65533;l4&#65533;,+-#5/&#65533;WI0_&#65533;&#65533;&#65533;&#65533;&#65533;  &#65533;&#65533;&#65533;&#65533;&#65533;"&#65533;&#65533;q&#65533;&#65533;q&#65533;F&#1114;T&#65533;#nD&#65533;&#65533;a&#65533;:&#65533;O&#65533;C&#65533;&#65533; &#65533;ed&#41266;&#65533;oy&#65533;f14&#65533;&#65533;&#65533;k&#65533;&#65533;&#65533;&#65533;&#65533;&#65533;o!5&#65533;A@&#65533;a&#65533;$Qe&#65533;b&#65533;-&#65533;&#65533;&#65533;&#65533;&#65533;&#65533;fDW&#65533;Y
p&#65533;>&#65533;/&#65533;2&#65533;n)&#65533;&#65533;\&#65533;&#65533;&#65533;('&#65533;~&#65533;y&#65533;2N&#65533;&#65533;z'&#1105;&#65533;K&#65533;&#65533;&#65533;v&#65533;&#65533;&#65533;j&#65533;&#1732;&#65533;5&#65533;&#65533;&#65533;%&#65533;&#65533;&#65533;?$u6&#65533;*$k&#65533;6&#65533;S&#65533;MN&#65533;2	'0M{btrz&#65533;y&#65533;&#65533;&#65533;&#305;BSN&#65533;V&#65533;&#65533;&#65533;&#65533;%&#65533;e&#65533;]&#65533;u-&#65533;&#65533;w&#65533;:&#65533;&#65533;}1&#65533;ul&#65533;&#65533;G"&#65533;&#65533;&#65533;@ff&#65533;?&#65533;&#65533;&#65533;n&#65533;^f&#65533;b&#65533;&#65533;&#65533;q&#65533;&#65533;-,&#65533;'@Ab&#65533;&#65533;&#65533;h&#65533;bv_@)Q&#65533;&#65533;$n&#65533;&#65533;]#&#65533;tB$&#65533;5&#65533;vj&#65533;&#65533;&#65533;"&#65533;&#65533;zz&A>&#65533;0<&#65533;m&#65533; &#65533;&#65533;&#65533;%&#65533;kD'&#65533;i7&#65533;&#65533;B&#65533;&#65533;&#65533;5&#65533;p'wq3&#65533;q&#65533;C)<&#65533;;&#65533;&#65533;A&#65533;BL&#65533;&#65533;Cd&#65533;vk7r!%&#65533;&#65533;&#65533;&#65533;}&#65533;&#65533;&#65533;&#65533;k&#65533;f!D1&#65533;&#65533;l0&#65533;&#65533;&#65533;&#65533;E&#65533;yP&#65533;?&#65533;&#65533;y&#65533;^z&#65533;&#213;&#65533;&#65533;&#65533;, z &#65533;  <&#65533;Su'&#65533;B&#65533;&#65533;?,&#65533;At&#65533;&#65533;#Do&&#65533;&#65533;&#65533;HN&#65533;7a&#65533;7{&#65533;d&#65533;3&#65533;A&#65533;&#65533;&#65533;&#65533;wx&#65533;k&#65533;v&#65533;&#65533;&#65533;j&#65533;&#65533;&#65533;}&#65533;l&#65533;4&#65533;&#65533;&#65533;&#65533;K&#65533;-_Z/_F&#65533; 3&#65533;&#65533;&#65533;eDyC&#65533;f`&#65533;ee&#65533;m&#65533;Wv&#65533;2&#65533;>&#65533;&#1578;h&#65533;&#65533;eof&#65533;&#65533;8:&#65533;&#65533;&#181;&#65533;&#65533;&#1274;(&#65533;`F 	6&#65533;&#65533;&#65533;&#65533;
[e&#65533;&#65533;C&#65533;&#65533;&#65533;&#65533;1@;&#65533;&#65533;&#65533;&#65533;&#65533;NE-G8O&#65533;&#65533;l&#65533;&#65533;F&#65533;&#896;&#65533;?%&#65533;gD&#65533;&#65533;V&#65533;;Qb&#65533;N(&#65533;&#65533;xBx&#65533;G:B&#65533;7&#65533;&#65533;D~&#65533;&#1446;: &#65533;J&#65533;S&#65533;&#65533;u&#65533;5x&#65533;&#65533;&#65533;i   &#65533;z&#65533;C&#65533;&#65533;F}&#65533;&#65533;z&#65533;&#65533;?&#65533;zhzi|{&#65533;&#65533;?|'&#65533;&#65533;8=&#65533;&#65533;&#65533;&#65533;`Q&#65533;&#65533;&#65533;b&#65533;Y&#65533;dm&#65533;D3,_6A3&#65533;a&#1726;&#65533;<&#65533;B`&#65533;#G8v<2&#65533;\&#65533;&#65533;^&&#65533;&#65533;&#65533;&#65533;&#65533;J$k&#65533;u&#65533;v9&#65533;&#65533;&#65533;&#65533;&#65533;Vf&#65533;9&#65533;2&#1788;?;&#65533;&#65533;C&#65533;&#65533;&#65533;&#65533;&#65533;&#65533;D&#65533;<&#65533;6&#217;C&#65533;W&#65533;_d&#65533;|&#65533;&#65533;&#65533;&#65533;&#65533;&#65533;&#65533;u&#65533;&#65533;&#65533;&#65533;o&#65533;_c&#65533;j&#65533;F&#65533;0&#65533;&#65533;&#65533;&&#65533;&#65533;J&#65533;P8&#65533;|&#65533;<&#65533;&#65533;&#65533;{D&#65533;&#2039;&#65533;#i&#65533;&#65533;&#643;8&#65533;&#65533;z&#65533;&#65533;&#65533;&#65533;~&#65533;7&#65533;&#65533;&#65533;&#65533;wz&#65533;&#65533;~&#65533;<&#65533;&#65533;&#65533;&#1532;&#65533;&#65533;&#428;&#65533;&#65533;_z&#65533;&#65533;D&#65533;x&#65533;&#65533;+&#65533;&#65533;&#65533;&#65533;&#65533;I-8@,8&#65533;&#65533;P&4x&#65533;?8BLF&#65533;o}&#65533;^&#65533;&#1794;&#65533;&#65533;<{&#65533;^&#65533;&#65533;F|&#65533;&#65533;&#65533;&#65533;&#65533;&#65533;=&#65533;&#262;&#65533;3&#65533;&#65533;Nf&#65533;j&#65533;$=&#65533;#_&#65533;L&#65533;&#65533;[&#65533;&#65533;&#65533;&#65533;&#65533;a&#65533;;?&#65533;&#65533;1o%C&#65533;Zk&#65533;&#65533;&#65533;&#65533;&#65533;&#65533;&#65533;&#65533;&#65533;5e&#65533;&#65533;\u&#65533;&#1258;&#65533;&#65533;v&#65533;&#65533;C&#65533;[tD&#65533;&#65533;ee<GD&&#65533;S&#65533; &#1702;&#65533;&#65533;&#65533;&#65533;&#65533;&#65533;;&#65533;G&#65533;&#65533;&#65533;&#65533;&#65533;!S&#65533;n<f&#65533;gW&#65533;&#65533;B8BN|&#65533;&#65533;&#65533;g&#302;=&#65533;&#65533;<&#65533;c&#65533;&#65533;&#65533;Ko&#65533;|G&#65533;zG&#65533;|o&#65533;:&#45427;F&#65533;&#65533;&#65533;&#65533;&#65533;*H@&#65533;&#65533;L&#65533;?,&#65533;N&#65533;&#485;w&#931;_A&#65533;, @hX&#65533;O&#65533;&#65533;&#65533;&#65533;&#65533;&#65533;&#65533;&#65533;aC&#65533;!F&#65533;8&#65533;bE&#65533;1f&#65533;x&#65533;_&#65533;&#65533; z&#65533;#H&#65533;Q&#65533;T&#65533;K&#65533;&#65533;&#65533;,&#65533;[s&#65533;&#65533;iZ.&#65533;&#65533;sg&#65533;&#65533;z&#65533;&#65533;&#65533;&#65533;CM&#65533;:\1e&#596;S8m"T&#65533;&#65533;^e q&#338;&#65533;&#65533;&#65533;,&#65533;2&#65533;&#65533;&#1584;&#65533;Ai&#65533;&#65533;&#65533;&#65533;&#2002;&#65533;7k&#65533;\&#65533;r&#65533;&#65533;&#65533;l&#65533;fd&#65533;&#65533;&#65533;&#65533;&#65533;5&#65533;&#65533;&#65533;1 &#65533;&#65533;rm&#1829;&#65533;&#65533;&#65533; &#407;&#65533;J4&#65533;&#65533;&#65533;&#65533;&#65533;B&#65533;&#65533;&#65533;&#65533;R,&#65533;0md&#65533;&#854;&#65533;e&#65533;l&#65533;&#65533;&#65533;2&#65533;`8t&#65533;&#65533;&#1918;&#65533;&#65533;[&#65533;&#65533;&#708;&#65533;i&xyH&#65533;?&#65533;&#65533;&#65533; &#65533;&#65533;y&#65533;&#65533;(&#65533;{ &#65533;&#1919;&#65533;&#65533;&#65533;&#65533;0&#65533;&#65533;&#65533;nl&#65533;&#65533;&#65533;&#65533;&#65533;&#65533;&#65533;&#65533;x=&#65533;C&#65533;&#1967;W_&#65533;|&#65533;&#65533;&#65533;&#65533; D&#65533;&#65533;&#65533;&#65533;&#65533; Yh&#65533;&#65533;&#65533;&#573;&#65533;&#65533;3/&#65533;	)&#65533;&#65533;B&#65533;&#65533;)&#65533;&#65533;@H &#65533;@&#33185;A&#65533;]&#65533;I@O:&#65533;&#189;&#65533;&#65533;h&#65533;fTi&#65533;b&#65533;h&#65533;&#65533;H&#194;t&#65533; &#65533;&#65533;&#65533;&#65533;&\&#65533;M&#65533;&#65533;vch	&#130;&#65533;&#65533;&#65533;&#65533;r&#65533;&#65533;~+j&#65533;&&#65533;&#65533;&#36082;&#65533;zM6&#870;&#65533;&#685;&#65533;&#65533;&#65533;&#65533;%&#65533;>&#65533;&#687;&#65533;pc&#65533;&#65533;&#65533;&#65533;i&#65533;&#941;&#65533;$&#65533;Y&#65533;4MM&#65533;&#65533;
&#65533;&#65533;&#65533;&#65533;Tk&#65533;&#65533;k&#65533;O>&#65533;&#65533;4:Jm&#65533;&#65533;lch,:W&#65533;&#65533;D!&#65533;+&#65533;A+&#65533;&#65533;&#834760;&#65533;z&#65533;&&#65533;l&#65533;&#65533;&^}&#65533;E&#65533;nb(I&#65533;&#65533;&#65533;&#65533;8&#65533;[&#568;	 &#65533;&#65533;@a-:&#65533;&#65533;e(&#65533;&#65533;c&#65533;&#1541;&#65533;&#65533;&#35747;&#65533;<&#65533; &#65533;`&#65533;&#65533;
&#65533;6&#65533;&#65533;%&#65533;&#65533;&#65533;&#65533;&#65533;g@&#65533;](!&#65533;2&#65533;&#65533;x&#1152;#&#65533;&#57687;&#65533;&#65533;&#65533;}&#65533;&#65533;-&#65533;7$&#65533;&#65533;&#65533;E&#65533;F*	&#65533;*`$29&#65533;':&#65533;c&#65533;&#65533;&#65533;X&#65533;9&#65533;,&#65533;d&#65533;x&#65533;&#65533;f&#65533;.&#65533;(y!&#65533;&#65533;N&#65533;&#65533;&#65533;_f(&#65533;&#65533;N &#65533;&#65533;i&#65533;&#65533;&#404;&#65533;&#65533;&#65533;!P&#65533;`H&#65533;Y&#65533;&#65533;&#1606;&#65533;&#65533;&#65533;&#65533;y!&#65533;~d&#65533;^&#65533;&#65533;&#65533;TB&#34887;Z&#65533;&#65533;&#65533;T&#65533;S&#65533;&#65533;&#65533;N[&#65533;&#65533;&#65533;n&#65533;&#65533;&#65533;&#65533;[&#65533;&#65533;{&#65533;kn&#65533;Y~A&#65533;&#65533;^&#65533;Rn&#65533;i&#65533;&#65533;A&#65533;Vz&#65533;H8:&#65533;c&#921;&#65533;&#65533;O&#65533;Fh&#65533;&#65533;&#65533;&#24859;i^H&#65533;&#190;:&#65533;j&#65533; &#65533;&#65533;&#65533;&#65533;#&#65533;&#65533;z&#65533;&#65533;&#65533;I&#65533;:&#65533;&#65533;]&#65533;&#65533;y&#65533;&#65533;&#65533;&#1985;^&#65533;&#65533;&#65533;v&#65533;K&#65533;&#65533;f&#65533;O&#65533;y&#65533; &#65533;]&#65533;&#65533;&#65533;&#65533;b&#65533;.&#65533;&#65533;&#65533;&#22101;g&#65533;&#65533;&#65533;'q&#991;F&#65533;&#65533;&#65533;a&#65533;Zs&#65533;&#65533;&#65533;9&#65533;&#65533;&#65533;i&#65533;_(&#65533;&#65533;Z&#65533;&#65533;&#65533;X&#65533;&#65533;v&#65533;&#65533;-&#65533;&#65533;&#65533;&#65533;4&#65533;&#65533;@.&#65533;wIr&#65533;E&#65533;'&#65533;m&#65533;&#65533;&#65533;&#65533;&#65533;&#65533;&#65533;&#65533;&#65533;&#65533;s&#1176;63&#65533;&#65533;d&#65533;&#65533;&#65533;X&#65533;4&#65533;&#65533;!&#65533;\&#65533;F&#65533;&#65533;&#65533;&#65533;&#65533;&#65533;&#65533;B`g&#65533;&#65533;&#65533;=&#65533;&#65533;B:&#65533;@!&#65533;&#65533;E4&#65533;&#65533;&#65533;&#312;&#65533;&#65533;
/S&#65533;?b&#65533;&#65533;&#65533;&#65533;q&#65533;&#65533;&#65533;&#65533;&#65533;&#65533;&#842;&#65533;&#65533;&#65533;&#2711;&#65533;&#65533;/&#65533;&#65533;k!&#588;&#65533;B&#65533;g$0&#65533;&#65533;&#65533;q-&#65533;&#65533;B&#65533;&#65533;&#65533;&#65533;&#65533;&#65533;(&#65533;&#65533;&#65533;DA&#65533;&#65533;&#65533;4&#65533;!I&#65533;M&#65533;&#65533;&#65533;&#65533;?6q&#65533;`&#65533;!7k&#65533;6b&#65533;&#65533;&#65533;Y&#65533;&#65533;&#65533;&7&#65533;I&#65533;&#65533;o^&#65533;&&#65533;V&#65533;\&#65533;cUh&#65533;&#65533;&#65533;&#65533;M&#65533;e&#65533;&#65533;&#65533;&#65533;:(=&#65533;.&#65533;&#65533;&#65533;&#65533;'G&#65533;&#65533;&#65533;4&#65533;1&#65533;&#65533;Le.3&#65533;z&#65533;&#493;*PI&#65533;&#65533;|~&#65533;&#65533;G	&#65533;&#65533;!5&#65533;!7&#65533;&#65533;&#65533;,&#65533;e&#65533;&#65533;&#65533;,&#65533;&#65533;8&#65533;=&#65533;&#65533;&#65533;&#65533;?&#65533;M&#65533;&#65533;&#65533;x&#65533;&#65533;(#&#65533;&#65533;u&#65533;`&#65533;?P&#65533;&#65533;&#65533;gC^&#65533;2=&#65533;
RdH&#65533;&#65533;&#65533;&#65533;!&#65533;&#65533;&#65533;?HIJ#&#65533;s&#65533;}&#65533;<&#641;&#65533;&#65533;Md$0&#65533;&#65533;JX3&#65533;!p`&#65533;$7&#65533;B]&#65533;YgGx4&#65533;&#65533;t&&#65533;
T&#65533;&#65533;&#65533;E5f &#156;&#65533;Jdi&#65533;&#65533;&#65533;(?iA&#65533;EU&#65533;&#65533;&#65533;&#65533;F&#65533;&#65533;&#326;&#65533;&#1163;&#65533;G&#129;q&#65533;Lg&#65533; _&#65533;&#65533;&#65533;&#65533;o&#65533;&#65533;&#65533;rz	&#65533;u&#65533;&#65533;=&#65533;A&#1158;F&#65533;&,&#65533;4&#65533;_X&#65533;&#65533;wO&#516;&#65533;&#65533;&#65533;H&#65533;&#65533;&#65533; _&#65533;D&#592;ON&#65533;&#65533;&#65533;E#r&#1353;p 	@a&#65533;L&#65533;,Dy+&#65533;&#65533;&#65533;b&#65533;-D&#65533;x&#65533;)^a&#65533;&#1222;&#65533;&#65533;&#65533;&#65533;&#65533;&#65533;mq&#65533;[&#65533;&#65533;j&#65533;&#65533;zB(6&#65533;y&#65533;u&#65533; B&#65533;G#&#65533;&#65533;&#65533;&#65533;&#65533;&#906;&#65533;&#65533;6c&#65533;&#65533;&#65533;&#65533;&#1295;&#65533;&#65533; T&#65533;&#65533;&#65533;&#65533;w&#65533;&#65533;&#65533;#te&#65533;&#65533;}4B,{x&#695;"I&#65533;&#919;&#65533;&#65533;&#65533;&#65533;Q-&#65533;&#65533;&#65533;!Q&#65533;&#65533;C&#65533;&#65533;J&#65533;&#65533;&#65533;!&#65533;&#65533;&#65533;&#65533;&#65533;&#65533;!0&#65533;!Cp&#65533;! &#65533;b&#65533;&#65533;d9&#65533;&#65533;&#65533;f&#65533;&#65533;&#506;S&#65533;&#65533;!w&#801;k&#65533;&#65533;&#65533;9&#65533;y&#65533;&#65533;&#65533;&#65533;&#65533;&#65533;&#65533;q&#65533;&#65533;$R&#65533;&#65533;qeSG&#65533;&#65533;&#6759;&#65533;C&#65533;&#65533;?$&#65533;&#65533;}pjs
S$&#65533;&#65533;i3&#65533;9y&&#65533;&#65533;&#65533;]&#65533;`[a7&#1019;f&#65533;0qtXcLD&#65533;&#65533;&#65533;Y&#65533;&#65533;d&#65533;&#65533;&#65533;&#65533;&#65533;<&#2041;&#65533;:&#65533;&#65533;h&#65533;IA&#65533;&#65533;FC&#65533;&#65533;J&#65533;&#352;
&#65533;+&#65533;&#1808;G%5&#65533;[N&#65533;8W&#1267;k&#65533;&#1031;<M&#65533;(>$&#65533;&#65533;&#65533;&#65533;8&#65533;&#65533;&#33721;&#65533;e&#65533;&#65533;>&#65533;q&#65533;&#65533;&#65533;&#65533;&#65533;M#&#65533;&#1048;.D&#65533;&#65533;&#65533;D &#65533;&#65533;c!"&#65533;&#518;$B,&#65533;&#65533;&#65533;3B&#65533;&#65533; ?H&#65533;&D1&#65533;X&#65533;")H&#392;Rdmho&#65533;&#65533;&#65533;&#65533;&#65533;&#65533;+&#65533;&#65533;Q@&#65533;&#65533;H&#65533;Bf&#65533;&#65533;pa&#65533;&#65533;&#506;!&#1152;&#65533;&#65533;!&#65533;&#65533;e*&#65533;&#65533;,@[	&#65533;C80&#65533;IN&#65533;
&#65533;c&#65533;&#65533;&#65533;`Cm&#65533;a#?&#65533;&#1734;&#65533;&#65533;&#65533;&#65533;\x&#65533;J\&#2069;U&#65533;Y&#1344;P`<&#65533;6&#65533;x&#65533;k&#65533;&#65533;&#65533;&#65533;}PB,+V&#65533;Ch&#65533;&#65533;^3D&#65533;}&#65533;&#65533;m&#65533;&#65533;&#65533;&#65533;i&#65533;g(
L&#65533;2`@B!`@&#65533;&#65533;&#65533;&#65533;pET&#65533;-&#65533;&#65533;&#65533;&#65533;&#65533;&#65533;&#65533;?p&#65533;C&#65533;!&#65533;!&#65533;>&#65533;&#65533;F&#65533;&#65533;u&#65533;&#65533;(&#65533;&#65533;&#65533;&#266592;&#65533;C&#65533;&#65533;p0;0D&#65533;AFC&#49164;&#65533;&#65533;@({"&#65533;  >&#65533;=&#65533;&#65533;&#65533;&#1247;G!&#65533;a&#65533;&#65533;	b&#65533;&#65533;	mD#&#65533;Y&#65533;G&#65533;&#65533;&#65533;A&#49180;&#65533;\O&#65533;&#65533;&#65533;&#65533;&#65533;'&#65533;y&#65533;`&#65533;Z&#65533;H6&#65533;&#65533;8&#65533;p&#65533;C8@&#65533;4&#65533;&#65533;&#65533;&#65533;&#65533;&#65533; &#65533;@F&#65533;&#65533;&#65533;/D&#65533;&#65533;GF4&#65533;&#65533;s" &#65533;N&#65533;&#65533;C
&#65533;&#65533;*&#65533;&#65533;&#65533;&#65533;u%&#65533;&#65533;&#65533;&#65533;&#65533;&#65533;C&#65533;&#65533;&#65533;p6N&#65533;&#65533;&#65533;&#65533;A&#65533;X&#405;df&#65533;x&#65533;&#1322;@&#65533;&#65533;&#65533;J&#65533;p&#65533;&#65533;&#65533;l!&#65533;h &#65533;-&#1547;!r"&#1025;&#65533;" F&#65533;!F0&#65533;&#1295;&#65533;&#65533;h" &#65533;d&#65533;F}x sdF&#65533;`!&#65533;n &#65533;&#65533;&#65533;&#65533;&#65533;&#65533; &#65533;&#65533;&#65533;&#65533;&#65533;a&#65533;&#65533;&#65533;&#65533;&#65533;&#65533; &#65533; &#65533;&#65533;&#65533;&#65533;@g&#65533;8@A	&#65533;^ &#65533;@o!!|&#65533;&#65533;&#65533;&#65533;&#65533;&#65533;~A,&#65533;&#65533;4&#65533;&#65533;@&#65533;,&#65533;&#65533;`&#65533;`&#65533; PaF &#65533;&#65533;*&#65533;@&#65533;`!<&#65533;&#65533;A&#65533;*r,&#65533;}.G&#65533;|&#65533;&#65533;&#65533;&#65533;n&#65533;( (&#65533;&#65533;&#65533;&#65533;`|&#65533;h Z i&#65533;p!&#65533;P&#65533;&#65533;K@i&#65533;&#65533;X&#65533;&#65533;&#65533;!
`&#65533;ND&#65533;&#65533;&#65533;&#65533;
&#65533; &#65533;!&#65533; &#65533;&#65533;dVp&#65533;&#65533;&#65533; &#65533;X&#65533;&#65533;&#65533;&#65533;>&#65533;&#65533;-&#1993;!x&#65533;^ b&#65533;c!&#65533;H&#65533;&#65533;&#65533;&#65533;@&#65533;&#65533;&#65533;&#65533;&#65533;j(	&#65533;&#65533;&#65533;&#65533;&#65533;&#65533;&#65533;&#65533;N'&#65533;B&#65533;&#65533;&#65533;G&#65533;&#65533;A&#65533;&#65533;L&#65533;&#65533;Jn&#65533;!N"L&#65533;&#65533;&#65533;1&#65533;&#65533;&#65533;Y&#65533;&#65533;d`&#65533;,B{&#65533;<&#65533;&#65533;&#65533;&#65533;&#65533;
&#65533;`&#65533;&#65533;t&#65533;&#65533;&#65533;&#65533;&M n&#65533;!t&#65533;&&#65533;&#65533;bx&#65533;&#65533;&#65533;'&#65533;(@ L`(&#65533;&#65533;&#65533;n@b&#65533;&#65533;x&#65533;(`L&#65533; &#65533;&#65533;&#65533;&#65533;&#65533;&#65533;&#65533;&#65533;&#65533;&#65533;&#65533;&#1038;+Y!([@T&#65533;*&#65533;pa!J@h&#65533;iQ&#65533;&#65533;,# r&#65533;&#65533;&#65533;&#65533;'&#65533;!&#65533;p_&#65533;h&#65533;&#65533;+cq&#65533;&#65533;.&#65533;!.&#65533;&#65533;&#65533;&#65533;t&#65533;~&#65533;o@&#65533;&#65533;,&#65533;&b&#65533;&#65533;&#65533;&#65533;&#65533;&#65533;$AS&#65533;A; \>&#65533;.r&#65533;R&#65533;&#65533;b&#65533;`&#65533;&#65533;&#65533;&#1761;&#65533;jFk&#65533;&#65533;&#65533;vj&#65533;^ t&#65533;&#65533;&#65533;&#65533;&#65533;AN&#65533;&#65533;&#65533;&#65533;&#1537;&#65533;&#65533;!&#65533;bb@&#65533;>&#65533;d&#65533;&#65533;F&#65533;&#65533;g! n U&#65533;u,&#65533;x!#&#65533;&#65533;&#65533;>4@ t&#65533;"3Bg&#65533;&#65533;&#65533;l&#65533;&#65533;s5&#65533;b&#65533;#/&#65533;3B&#65533;&#65533;a&#65533;p&#65533;:&#65533;&#65423;TE2&#65533;r&#65533;&#65533;fg&#65533;/']Fq.&#65533;}Z&#65533;h\&&#65533;e&#65533;4&#65533;jvFs&#65533;&#65533;&#65533;$&#65533;&#65533;X&#65533;('&#1233;&#65533;&#688;n@&#65533;o&#65533;&#65533;Sn`&#65533;&	 &#65533;&#65533;&#65533;@&#65533; |`&#65533;&#65533;GSQ&#65533;&#65533;&#65533;&#65533;&#65533;&#65533;&#65533;&#65533;xt91{&#65533;&#65533;H8&#65533;0@&#65533;&#65533;&#65533;&#65533;B&#399;"&#65533;M?&#65533;G&#65533;&#65533;!&#65533;I& &#65533;&#65533;&#65533;N7!j&#65533;&#65533;&#65533;&&#65533;&#65533;&#65533;&#65533;&#65533;J&#49785;&#65533;zHGu	&#65533;rj&#65533;8&#65533;&#65533;t&#65533;&#65533;gi&#65533;&#65533;&#65533;&#65533;&#65533;&*&#65533;0p&#65533;X8U&#65533;&#65533;!&#65533;Y&#65533;AR,3&#65533;+&#65533;3"Ru&#1410;&#65533;>]u&#65533;&#65533;Tx&#65533;B&#65533;%{FN&#65533;$&#65533;&#65533;
d&#65533;!J&#65533;q&#65533;&#65533;n!&#65533;%Kn<&#65533;&#65533;A$&#65533;&#65533;&#65533;&#65533;&#65533;
&#65533;&#65533;s&#65533;&#65533;&#65533;"B&#65533;&#65533;&#65533;!&#65533;&#65533;[&#65533;&#65533;Q&#65533;O&#65533;&#65533;n&#65533;P&#65533;FN8&#65533;&#65533;5c&#65533;"&#65533;&#65533;&#65533;&#65533;-Vy&#65533;&#65533;&#65533;&#65533;&#65533;X N&#65533;&#65533;n&#65533; &#65533;P&#65533;&#65533;.&#65533;&#65533;!&#65533;r!&#65533;
&#65533;b&#65533;&#65533;&#65533;7&#65533; &#65533;t&#65533;&#65533;GN&#65533;&#65533; ?&#65533;h&#65533;IRy&#65533;&#65533;3&#65533;&#65533;&#65533;
RSy&#65533;!&#65533;@&#65533;&#65533;!&#65533;&#65533;&#65533;"&#65533;N&#65533;B~&#65533;&#65533;,&#65533;V&#65533;>&#65533;&#65533;rvg&#65533;n"H&#65533;]!&#65533;]&#65533;1X;@f"O&#65533;$&#65533; 33,AE&#65533;&#65533;&#65533;&#65533;XMr=&#65533;&#65533;kt+Y&#65533;htE&#65533;&#65533;&#65533;&#65533;xfs`&#65533;i&#65533;'&#65533;&D&#65533;ja&#65533;&#65533;p&#65533;&#65533;q&#65533;&#65533;&#65533;&#65533;&#65533;&#65533; _&#65533;&#65533;qd&#65533;P&#65533;&#65533;$O&#65533;&#65533;&#65533;&#65533;*@&#65533;&#65533;B&#65533;#,&#65533;`&#65533;&#65533;n&#65533;H(f@
"&#65533;a&#65533;&#65533;&#65533;>&#65533;k&#65533;r!&#65533;r&#65533;!&#65533;1<&#65533;&#65533;q&#65533;l&#65533;&#65533;b%
&#65533;Bf&#65533;NIKfJ&#65533;n?&#65533;&#65533; w!
&#65533; &#907;&#1036;&#65533;0a00&#65533;2&#65533;&#65533;&#65533;&#65533;(&#65533;\&#65533; &#65533;&#65533;">&#65533;&#65533;&#65533;Uw6{W6sug&#65533;!&#65533;&#65533;?#gf&#65533;g&#65533;&#905;&#65533;&#65533;&#65533;&#65533;sO&#65533;&#65533;&#65533; g&#65533;r&#65533;mu&#65533;hZ&#65533;BM&#65533;&#65533;&#65533;&#65533;&C&#65533;AqB4pS&#65533;'&#65533;c!&#65533;&&#65533;&#65533;&#65533;@&#65533;&#65533;x&#65533;F&#65533;&#65533;F&#65533;&#65533;&#65533;F`&#65533;&#65533;Fqs&#65533;&#65533;.&#65533;@G&#65533;&#65533;&#578;&#65533;&#65533;&#65533;b&#65533;&#65533;t&#65533;DOJ&#65533;a&#65533;&#65533;) o_&#65533;&#65533;P&#65533;&#65533;Q&#65533;
>@&#65533;&#65533;^&#65533;&#790;B&#65533;T"&#65533;&#65533;!.&#65533;!&#65533;&#65533;@|&#1862;_!b$&#65533;&#65533;&#65533;o&#65533;&#65533;&#65533;v&#65533;Z&#65533; &#65533;9KQ&#160;Nv&#65533;w:"&#65533;R"&#65533;&#65533; Ldp&#65533;&#65533;&#65533;&#65533;&#65533;'ehg&#65533;&#65533;i&#65533;X' &#65533;&#65533;r&#65533;&#65533;&#65533;&#65533;w&#65533;&#65533;%&#65533;&#65533;!&#65533;&#1030;&#65533;&#65533;&#65533;&#65533;&#65533;"g&#65533;&#65533;n& 8R&#65533;&#65533; &#65533;my&#65533;&#65533; ,A~A&#65533; ]s&#65533;iMAp&#65533;&#65533;&#65533;7\4lo&#1013;&#65533;^Oh&#65533;6C&#1301;&#65533;&#1111;!v&#65533;x&#65533;\&#65533;k?lS&#65533;\O&#65533;&#65533;(&#1361;&#65533;pGo J&#65533;JQe&#65533;&#65533;&#65533;A&#65533;\&#65533;[s&#65533;jxk&#697;&#65533;&#60702;jX&#65533;&#65533;&#65533;9&#65533;>&#65533;&#65533;H&#65533;&#65533;(sR&#65533;&#65533;&#65533;T&#65533;&#65533;&#65533;}&#65533;&#65533;"&#65533;&#65533;l&#65533;&#65533;T&#65533;!&#65533;&#65533;)&#65533;&#65533;%&#65533;&#65533;N&#65533;z!&#65533;!&#65533;*"b&#65533;6U&#65533;\I&#65533;&#65533;&#65533;(@
y!f&#646;&#65533;/&#65533;B&#65533;J&#65533;&#65533;&#65533;&#65533;!&#65533;1&#65533;P&#65533;&#65533;&#65533;&#65533;&#65533;&#65533;&#65533;yz&#65533;&#65533;[%K&#65533;Hi&#65533;&#65533;&#65533;&#65533;ZA&#65533;`&#65533;!!"&!;&#65533;&#65533;!&#65533;&#65533;&#65533;&#65533;&#65533;&#65533;&#65533;`"Re&#65533;U:n&#65533;&#65533;&#65533;!&#65533;&#65533;!&#65533; &#65533;&#65533;&#65533;XQ&#65533;@&#65533;"WZ@X&#65533;
Y&#65533;&#65533;@&#65533;P&#65533;&#65533;&#540;&#65533;&#65533;&#65533;&#65533;&#65533;g&#65533;n&#65533;5$+&#65533;j{/&#65533;&#1622;&#65533;&#65533;t&#65533;&#65533;&#65533;.&#65533;&#65533;&#65533;&#65533;&#65533;&#65533;&#65533;n&#65533;&#65533;&#65533; &#65533;&#65533;m&#65533;!&#65533;&#65533;I&#65533;t!/&#65533;l'&#65533;p&#65533;9&#65533;&#65533;&#65533;&#65533;&#65533;&#65533;Ja&#65533;7JA&#65533;Hm/<&#65533;&#65533;}&#65533;&#65533;&#65533;&#943;O&#65533;&#65533;&#65533;&#65533;Xf&#65533;V#$/"oXS&#65533;!&#65533;L&#65533;&#65533;/&#65533;&#65533;&#65533;&#65533;&#65533;2&#65533;&#65533;:&#65533;k&#1441;)&#65533;~&#65533;(mV"(&#65533;n&#65533;&#65533;&#65533;n&#65533;&#65533;&#65533;u &#65533;l<&#65533;!ZkF&#734;&#65533;I&#65533;k&#65533;H&#65533;&#65533;:_&#65533;&#65533;F+gl&&#65533;&#65533;&#65533;&#490;.-&#65533;0&#65533;w&#65533;&#65533;&#65533;r&#65533;!F&#65533;
2rf&#65533;&#65533;&#65533;/&#65533;BV5g&#65533;&#65533;f&#65533;W&#65533;&#65533;9V&#65533;!V&#65533;=Ft&#65533;&#65533;&#65533;x&#65533;c8@ &#65533;&#65533;E&#65533;n&#65533;&#65533;&#65533;P&#65533;&#65533;&#65533;FLo&#65533;`fHF&#65533;O2&#65533;:&#65533;&#65533;&#65533;t&#65533;kM&#65533;A&#65533;U&#65533;4&#65533;&#65533;/&#65533;&#65533;&#65533;&#65533;&#65533;&#65533;s&#65533;&#65533;di@q&#65533;&#65533;&#65533;&#65533;)&#65533;!&#65533;&#65533;&#65533;&#65533;&#1497;&#65533;llXJA!JGpFq&#65533;&#65533;&#1660;&#65533;&#1286;&#65533;2)i&#65533;+YF&#65533;&#65533;vs&#1920;I&#65533;'A&#65533;8 &#65533;&#65533;q&#65533;&#65533;A&#65533;&#65533;&#65533;$&#65533;  >@&#65533;a&#65533;&#65533;&#65533;&#65533;
&#65533;L&#65533;&#65533;&#65533;P|&#65533;&#65533;&#65533;&#65533;&Y&#65533;'{	&#65533;"&#65533;&#65533;&#65533;&#65533;f&#65533;B
jt&#65533; &#1200;&#65533;v6&#65533;#&#65533;P&#65533;&#65533;G &#65533;*&#65533;&#65533;&#65533;&#65533;&#65533;(t&#65533;&#65533;~w&#65533;&#65533;2Lp
G&#65533;SM&#65533;&#65533;&#1458; &#65533;60&#65533;"&#65533;	 &#65533; &#65533;-"&#65533;"&#65533;&#65533;T#&#65533;B&#65533;&#65533;&#65533;&#65533;&#65533;9F:&#65533;&#65533;F&#65533;&#65533;!:&#65533;&#65533;&#65533;~&#65533;&#65533;@&#65533; J@ 8&#65533;3&#65533;&#65533;&#65533;&#65533;`d&#65533;@O@&#65533;&#1142;r&#65533;&#65533;&#65533;$&#65533;)sxo&#65533;&#65533;&#65533;t&#65533;P!&#65533;&#65533;&#65533;+&#65533;&#65533;va<&#65533;&#65533;&#65533;	&#65533; &#65533;&#65533;&#65533;0&#65533;	 &#65533;&#65533;&#65533;&#65533;al&#65533;:&#65533;&#65533;7@5&#65533;&#65533;?&#65533;&#65533;Q&#65533;6&#65533;&#65533;a&#65533;&#65533;a&#65533;4&#65533;&#65533;&#65533;&#65533;&#65533;%C&#65533;A&#65533;A&#65533;&#65533;k&#65533;&#65533;oR&#65533;&#65533;a&#65533;&#65533;&#65533;&#65533;>&#65533;v&#65533;`&#65533;&#65533;T&#65533;&#65533;&#65533;n+q&#65533;d&#65533;hXh&#65533;	&#65533;&#65533;T'-&#65533;&#65533;&#65533;FH,A&#65533;&#65533;&#65533;E&#65533;&#65533;&#65533;&#65533;'&#65533;&#65533;&#65533;&#65533;!@@&#65533;`&#65533;&#65533;&#65533;&#65533;!"&#65533;&#65533;k_&#65533;&#65533;&#65533;&#1912;u&#65533;&#65533;&#65533;&#65533;&#65533;S5&#1703;&#65533;"&#65533;@	0`&#65533;&#65533;
"&#65533;&#65533;&#65533;^H&#65533;R&#65533;GS!&#65533;&#65533;^&#65533;&#65533;&#65533;&#1429;rS&#65533;&#65533;&#65533;}Z&#65533;&#65533;!&#65533;&#65533;*Up6)&#65533;0&#65533;&#65533;&#65533;d&#65533;y"p&#65533;!&#65533;&#65533;&#65533;&#65533;&#65533;Po&#1171;&#65533;!,}!&#65533;&#65533;|"&#65533;&#65533;&#906;&#65533;&#65533;9&#5@&#65533;B&#65533;" !&#65533;&#65533;&#65533;&#65533;!v&#65533;jq&#65533;&#65533;&#65533;&#65533;8&#65533;J&#65533;&#65533; *&#65533;&#65533;fP&#65533;&#65533; O=&#65533;&#65533;&#65533;zR&#443;$&#65533;&#65533;&#65533;&#65533;&#65533;&#65533;&#65533;&#1441;&#65533; &#65533;&#65533;&#65533;&#65533;	F&#65533;&#65533;&#65533;&#65533;aaR&&#65533;&#65533;	&#65533;D&#65533;8&#65533;&#65533;&#65533;5&#65533; Jlf&#65533;&#65533;&#388;Z&#65533;&#65533;A&#1181;;&#65533;P^&#65533;&#65533;(K&#65533;&#65533;&#65533;d&#65533;&#65533;2&#793;&`&#65533;&#65533;yK0m
&#65533;g&#65533;Qt/1PX&#65533;&#65533;m$ &#65533;&#65533;1&#65533;U&#65533;t&#65533;Q&#65533;&#65533;>-&#65533;&#65533;&#65533;&#65533;&#65533;&#65533;&#65533;Tx#u&#65533;7e&#65533;B&#65533;&#65533;&#65533;&#65533;?CR&#65533;&#65533;&#65533;#Wj&#65533;&#65533;A4&#65533;Z&#65533;&#65533;L[&#65533;&#65533;!V&#65533;h&#65533;&#464;#K&#65533;L&#65533;&#65533;&#65533;&#728;&#65533;&#65533;&#65533;&#65533;9a&#65533;@s &#65533;&#65533;?&#65533;E&#65533;&#65533;&#65533;:&#65533;&#65533;N4&#65533;[&&#1346;&#65533;v&#65533;&#65533;&#65533;&#65533;&#65533;#a&#65533;&#65533;&#65533;J&#65533;7&#65533;&#65533;
x&#65533;&#65533;'&#65533;m&#65533;&#65533;F &#65533;&#65533;&#65533;&#65533;&#65533;&#65533;Up&#65533;+C&#65533;&#65533;&#65533;9&#520;Uj&#65533;&#65533;@$D_&#65533;0@&#65533;&#1251;&#65533;02&#65533;&#65533;&#65533;&#519;&#65533;f&#65533;Lh&#65533;&#65533;&#65533;e@HB&#65533;h&#65533;&#65533;&&#65533;&#65533;&#65533;&#65533;&#1120;LA&#65533;&#65533;T&#65533;&#65533;r&#65533; IB+&#65533;@&#65533;&#65533;&#65533;&#65533;V$J&#65533;&#65533; &#65533;-@4&#65533;?|&#65533;a &#65533;&#65533;rB&#65533;$&#65533;&#65533;	<&#65533;&#65533;	Tu&#65533;&#65533;Y&#65533;&#65533;L&#65533;&#65533;c@<&#65533;&#65533;?x&#65533;&#65533;&#65533;3&#464;S&#65533; &#65533;&#65533;&#65533;&#65533;!H(&#19504;&#65533;"&#65533;@ .&#65533;&#65533;&#65533;&#65533;?P\&#65533;&#65533;`CB&#65533;l&#65533;&#65533;'	&#65533;&#65533;&#65533;8&#65533;&#65533;)B"0&#65533;&#65533;L&#65533;&#65533;	&#65533;&#65533;&#65533;PB&#65533;f&#65533;NN9&#65533;&#65533;&#65533;&#65533;&#65533;=&#65533;&#65533;8&#1314;B1@&#65533;cJUV!cGBV&#65533;pC&#65533;`&#65533;tw&#65533;&#65533; &#65533;1t&#65533;&#65533;oT&#65533;|0&#65533;	&#65533;&#135;CT`Y&#65533;>&#65533;? &#65533;LB&#65533;&#65533;5D*}&#65533;&#65533;&#65533;&#65533;v&#65533;&#53348;	&#65533;O&#65533;VZh&#65533;6.j&#65533;^&#65533;J_S$&#65533;&#65533;lH@&#65533;&#65533;Xsa&#65533;&#1085;&#65533;"&#65533;&#65533;&#65533;A$G&#849;P5&#65533;&#65533;&#65533;p&#1141;&#65533;D&#65533;&#65533;&#65533;&#65533;&#65533;	&#65533;&#65533;&#65533;x}'&#65533;=R&#209;&#65533;&#65533;=P A-&#65533;&#65533;U&#65533;?&#65533;&#65533;&#65533;c ,&#65533;&#65533;~&#65533;}&#1600;&#65533;&#65533;f&#65533;&#65533;<&#65533;&#65533;s_&#65533;&#65533;&#65533;R&#65533;&#65533;3 h&#65533;&#65533;&#65533;&#65533;0ET&#65533;v&#1098;&#65533;U&#65533;	8&#65533;&#65533;&#65533;&#65533;b&#65533;c&#65533;&#65533;@&#65533;A&#65533;C&#65533;&#65533;&#1869;7"&#65533;&#65533;&#65533;$&#65533;	U&#65533; D&#65533;Kvq&#65533;1&#65533;&#65533;&#65533;&*L&#65533;&#65533;7&#65533;B&#65533;&#149;}&#65533;q&#65533;?$T&#65533;?I&#65533;C&#65533;?"h"&#65533;fX&#65533;&#65533;&#65533;|&#65533;&#65533; H&#65533;fB&#65533;&#65533;&#65533;&#65533;&#65533;`&#65533;D&#65533;&#65533;&#65533;&#65533;&#65533;&#65533;&#65533;L&#65533;&#65533;c&#162;&#65533;&#65533;&#65533;&#1058;:&#65533;4&#65533;N&#65533;&#65533;&#65533;&#65533;%d !f&#65533;&#65533;i&#65533;&#65533;&#1630;PT4&#65533;&#65533;&#65533;v|`&#65533;&#65533;&#65533;&#65533;&#65533;@"s&#65533;&#65533;+B&#65533;&#65533;J"&#65533;&#65533;#&#65533;Z&#65533; &#1516;X&#65533;&#169;&#65533;&#65533;B\&#65533;&#65533;&#65533;?&#65533;@T eg&#1031;R1&#65533;&#65533;&#515; &#65533;&#65533;&#65533;&#65533;@&#65533;|F?&#65533;h>&#65533;&#65533;&#65533;&#65533;!]&#65533;&#65533;&#1601;&#65533;&#1046;=He&#65533;&#65533;BBp&#65533;&#65533;T&#65533;/(&#65533;\&#65533;&#65533;#&#1378;K&#65533;T>&#65533;#&#65533;G&#65533;&#65533;&#65533;&#65533;P&#65533;-t!Dx &#65533;<&#65533;$x&#65533;6&#65533;&#65533;I&e&#65533; fr&#65533;&#65533;&#65533;&#65533;&#65533;2&#65533;L&#65533;3B&#65533;&#65533;&#65533;X&#65533;&#65533;&#65533;&#65533;&#65533;&#65533;&#65533; &#65533;&#65533;&#65533;&#65533;&#65533; &#65533;\d&#65533;4H&#65533;?&#65533;&#970;&#1319;&#65533;&#65533;&#65533;b&#65533;&#65533;%&#65533;&K&#65533;&#65533;s&#65533;nd&#65533;&#65533;M'&#65533;&#65533;4&#65533;iU&#65533;&#65533;"D&#65533;&#65533;#&#65533;"&#424;;&#65533;`l9&#65533;&#65533;&#65533;;.&#65533;&#65533;&#65533;!&#65533;G4&#65533;&#1033;t&#65533;?FP&#65533;|&#65533;N&#65533;&#65533;&#65533;,&#65533;&#1090;&#65533;&#65533;t&#65533;&#65533;A&#65533;6 &#65533;9&#65533;!&#65533;&#1673;	&#65533;;i&#65533; &#65533;K&#65533;&#65533;&#65533;P&#65533;	&#65533;Q0
h&#65533;&#65533;&#65533;D&#65533;H&#323;X&#65533;&#65533;&#65533;&#65533;:&#65533;!&#801;&#65533;&#65533;G&#65533;R&#65533;&#65533;&#65533;&#65533;,y&#65533;3!&#65533;&#65533;&#65533;Tt&#65533;/&#65533;@&#65533;	aZB&#65533;&#65533;&#65533;&#65533;&#65533;"&#1490;&#65533;&#65533;&#65533;&#65533;$p&#65533; m&#65533;&#65533;F v&#65533;\9&#65533;fH&#65533;&#65533;&#65533;t&#65533;zL=&#65533;R&#65533;{Q&#65533;;&#1521;&#65533;v6&#65533;&#65533;&#65533;&#211;	Ig&#65533;&#65533;J&#65533;p	&#65533;&#65533;o&#65533;&#65533;&#65533;A&#65533;< &#65533;&#65533;&#65533;4&#65533;&#65533;&#65533;&#65533;A&#65533;IH&#65533;<&#65533;&#65533;RE&#65533;$C&#65533;n&#65533;&#65533;1Y&#65533;L &#65533;&#65533;&#65533;&#65533;&#65533;&#65533;p&#65533;Y&#65533; &#65533;5&&#302;&#65533;YA&#65533; 8, &#65533;JH&#65533;k@&#65533;M&#65533;&#65533;;&#65533;\&#65533;&#65533;Xjp@8&#65533;X&#65533;&#65533;&#65533;&#65533;&&#65533;;D&#65533;
&#65533;&#65533;&#65533;&#65533;
<&#65533;&#65533;?&#65533;*	j&#65533;&#65533;&#65533;x&#65533;k&#65533;q&#65533;?@&#65533;&#65533;&#65533;&#65533;&#65533;&#65533; Y&#65533;&#65533;5bh&#65533;PC'X&#65533;&#65533;&#1910;e	IB	4A&#65533;a&#65533;"	&#65533;D,b&#65533; &#65533;&#65533;IB\2&#65533;,*&#65533;;&#65533;L^2^in&#65533;Q&#65533;2 &#65533;&#65533;)&#65533;:/(`h&#65533;&#65533;&#65533; &#65533;&#65533;p@&#65533;&#65533;&#65533;)&#65533;&#178;&#65533;O&#65533;&#65533;U&#65533;&#65533;?&#65533;0&#65533;u
&#65533;&#65533;&#65533;0D&#65533;&#65533;
-!&#65533;&#65533;&#65533;&#65533;?&#65533;4&#65533;r9&#65533;&#65533;n&#65533;&#65533;@&#65533;qMq&#65533;|`&#65533;u&&#65533;&#65533;&#65533;&#1779;&#65533;rq&#65533;].&#65533;&#65533;w&#65533;&#65533;&#65533;%T&#65533;1(&#65533;&#65533;&#65533;&#65533;&#65533;7&#65533;&#65533;a8@&#65533;&#65533;&#65533;2&#65533;&#65533;=Y&#65533;A&#426;&#1449;Ew^&#1029;lC*^&#65533;&#65533;rj&#65533;&#65533;&#65533;&#65533;&#65533;R&#65533;O&#65533;&#65533;&#65533;&#65533;8L&#65533;$&#65533;&#65533;T&#65533;&#65533;&#65533;M (\W<MJ&#65533;&#65533;U&#320;&#65533;eF &#65533;&#65533;IELR$&Db@&#65533;Y&#65533;i&#755;&#65533;iy&#65533;)Ko&&&#65533;&#65533;E4&#65533;.&#65533;k &#65533;N&#65533;2&#65533;&#65533;Ux	8&#65533;&#65533;4&#1158;&#65533;K&#65533;&#65533;&#65533;e	&#65533;`&#65533;>&#65533;&#65533;(&#65533;D)&#65533;*&#65533;&#65533;uB&#65533;&#65533;V&#65533;H&#65533; &#65533;KP&#65533;w&#65533;&#65533;u&#65533;&#65533;G#&#65533;&#65533;G&#65533;&#65533;&#65533;&#65533;&#65533;-D&#65533;&#65533;&#65533;;&#65533;Rw&#65533;T&#65533;&#65533;7&#65533;4qT6&#65533;&#65533;l&#65533;u&#65533;41&#65533;&#65533;K&#65533;&#65533;|&#65533;1&#65533;&#65533;&#512;$&#65533;&#65533;&#65533;&#65533;&#65533;&#65533;&#65533;i&#65533;1  &#65533;&#65533;"&#65533;E &#65533;&#65533;g"&#65533;&#65533;&#65533;D &#65533;0&#65533;0!`&#65533;Yj&#65533;&#65533;&#65533;&#65533;wh }&#65533;_E&#65533;&#65533;&#65533;&#65533;\ "&#65533;:&#65533;}&#1666;TA&#65533;&#65533;2&#65533;p&#65533;&#65533;&#65533;&#65533;= 1&#65533;&#65533;M&#65533;g&#65533;&#65533;/&#65533;P*S&#65533;B&#65533;&#65533;7&#65533;`2qV&#65533;&#65533;#5&#65533;R&#65533;2&#65533;&#65533;&#65533;&#65533;&#65533;&#65533;&#65533;&#65533;&#65533;&#65533;%e}{&#65533;&#65533;P&#65533;&#1389;&#65533;a&#1145;;&#65533;!&#65533;&#65533;6&#65533;"&#65533;:&#65533;2&#65533;&#65533;S&#65533;(&#1957;&#65533;&#65533;GB&#65533;&#65533;	&#65533;&#65533;%&#65533;&#65533;h&#1189;&#65533;<&#65533;0&#65533;O5J&#65533;&#65533;&#65533;{&#65533;&#65533;tu&#65533;]#&#65533;X&#65533;\&#65533;2&#65533;X&#65533;8&#65533;\j[&#65533;&#65533;&#65533;&#65533;&&#65533;@ C&#65533;@&#65533;&#65533;&#65533;it&#65533;&#1659;^x5&#65533;T&#65533;&#65533;&#65533;)d(&#242;w&#65533;fr&#65533;&#65533;2&#65533;&#65533;]&#65533;&#65533;
X&#65533;(&#65533;&#1377;*D&#65533;&#65533;@zN&#65533;&#65533;]&#65533;&#65533;&#1651;&#65533;r&#65533;&#65533;&#1100;:$D&#65533;&#65533;&#65533;Z &#65533;y$&#65533;n&#65533;&#65533;n&#65533;&#65533;&#65533;=&#65533;n=&#65533;n-&#65533;x%&#65533;L&#65533;wp&#65533;^M&#65533;+Peq	&#65533;|&#65533;&#65533;Y&#65533;b<p&#65533;&#65533;s`1#&#65533;2,s08@`&#65533;	A&#65533;raB\\&#65533;	\P&#65533;&#65533;	&#65533;r&#65533; Psm&#65533;z{wb;&#65533;%&#65533;yN&#65533;7t&#65533;&#65533;gm.}&#65533;t&#65533;acI&#65533;[d :&#65533;&vf/H&#65533;&#65533;t&#65533;P&#65533;&#65533;ST&#65533;b&#65533;S&#65533;_@&#65533;2&&#65533;$&#65533;UUr&#65533;s&#65533;&#65533;9&#65533;&#65533;&#65533;w&#65533;&#65533;
&#65533;&#65533; 
&#65533;&#65533;v&#65533;
[&#65533;8&#918;&#65533;&#65533;3&#65533;c&#65533;&#65533;X&#65533;3O&#65533;&#65533;OhF&#65533;&#65533;F&#65533;&#65533;Wy%&#65533;DX&#65533;Q*&#65533;K&#65533;&#65533;&#65533;&#65533;IpD09pp+&#65533;|ZQ$&#65533;6&#65533;&#65533;&#65533;&O920g&#65533;0]&#65533;w&#65533;&#65533; =`&#65533;&#65533;f 9&#65533;B@U&#65533;@>Db&#65533;&#65533;<\&#65533;&#65533; P[#&#65533;&#65533;&#65533;\&#65533;gkP:&#65533;&#65533;	&#1302;&#65533;&#65533;\K&#65533;&#65533;@	&#65533;`&#65533;fo.&#65533;&#65533;>&#65533;)&#65533;&#65533;&#65533;&#65533;-a&#65533;&#65533;<&#1008;&#65533;&#65533;T_&#65533;&#65533; %&#65533;pQA*'$&#65533;&#65533;=&#65533;&#65533;&#65533;`g&#65533;	&#65533; &#65533;J&#65533;J&#65533;T`b&#65533;H&#65533;&#65533;&#65533;Z&#65533;b J&#65533;J&#65533;&&#65533;GP&#65533;&#65533;&#65533;C&#65533;:&#1028;[&#201;*&#65533;&#65533;09&#65533;&#65533; z&#65533;N&#65533;&#65533;5&#65533;&#65533;&#65533;&#65533;&#65533;EX	]&#65533;`&#65533;> &#65533;&#65533;&#65533;X&#65533;&#65533;&#65533;&#65533;Ue@ekc&#65533;v![}w	q0Q&#65533;&#65533;&#65533;[&#65533;0jfTy&#65533;fw7x%&#65533;REf!p	&#65533;&#65533;&#65533;f&#65533;&#65533;&#65533;&#65533;&#65533;]	!S@T G0&#65533;Y)&#65533;&#65533;gYJ7&#65533;&#65533;&#65533;&#65533;	W&#65533;Fhs&#65533;fh&#65533;G!&#65533;	iPia&#65533;0	z "?&#65533;R&#65533;*&#65533;I&#65533;&#65533;C`	&#65533;&#65533;&#65533;&#65533;S&#65533;0&#65533;&#65533;&#65533;&#65533;&#65533;&#65533;'v&#65533;*8`	0&#65533;c&#65533;`%&#65533;`
&#65533;Q/&#65533;f08 &#65533;]@/p&#65533;&#65533;&#65533;1,&#65533;IV@(&#65533;&#65533;&#65533;,m!&#65533;&#65533; &#65533; `&#65533;I9&#65533;&#65533;&#65533;&#65533;&#65533;i9&#65533;#]&#65533;&#65533;&#65533;\&#65533;&#65533;0@&#65533;&#65533;&#65533;&#65533;&#65533;,&#65533; &#65533;@&#65533;@&#65533;!&#65533;&#65533;&#65533;&#1168;L@3&#65533;7@&#65533;A>
 `&#65533;c_&#65533;8&#65533;9&#162;I &#65533;&#65533;&#65533;2&#65533;1&#65533;aS`&#65533;,&#65533;PH&#65533;,&#65533;&#65533;&#65533;X.I&#65533;&#65533;&#1042; u&#65533;=)C(?p0&#65533;&#65533;&#65533;&#65533;&#65533;&#65533;&#65533;m&#65533;&#65533;h4t&#65533;z&#65533;V&#65533;1&#65533;7FA4&#65533;b&#65533;&#65533;&#65533;O'"Dd&#65533;a5&#65533;CR&#65533;$}&#65533;U\e&#65533;Y&#65533;Cz&#65533;&#65533;^|&#663;&#65533;&#65533;Bw&#65533;&#65533;U &wN&#65533;eO&#65533;]pZ&#65533;&#65533;&#2004;&#65533;80&#65533;&#65533;m&#65533;	&#65533; &#65533;&#65533;c&#65533; eei&#65533;&#65533;&#65533;Y&#65533;g&#65533;@d&#65533;&#65533;&#65533;&#65533;b/r &#65533;F&#65533;&#65533;&#65533;HA9&#65533;&#65533;&#65533;")R&#65533;&#65533;"RP&#65533;&#65533;&#65533;pj`	#&#65533; 
&#65533;j&#65533;e&#65533;R&#65533;&#65533;&#65533;6tB"$&#1136;=&#65533;!e&#65533;&#785;0C0&#65533;P	&#65533;]&#65533;,&#65533;9&#65533;{
@b&#65533;&#65533;$W@&#65533;&#65533;,&#65533;j&#65533;Pjp&#65533;4&#65533; &#65533;&#65533;K&#65533;&#65533;&#65533;I	 &#65533;:&#65533;&#65533;do&#65533;&#65533;&#65533;&#65533;;&#65533;;2&#65533;&#65533;r	>&#65533;&#65533;&#65533;&#65533;u&#65533;`&#65533;&#65533;<0&#65533;RTD4&#65533;
 $&#65533;R=qa*&#65533;&#65533;&#65533;&#65533;_&#65533;&#65533;
4zr&#65533;q&#1042;b&#65533;b`&#65533;	A&#65533;&#65533;B46&#65533;Kz/
&#65533; -	\b&#1060;1smq
{AG&#65533;&#65533;&#65533;Q&#65533;O&#65533;X&#1706;p&#65533;&#65533;a &#65533;P&#65533;:cc&#65533;b&#65533;&#65533;F&#65533;0i&#65533;&#65533;5&#65533;&#65533;M&#167;U&#65533;U&#65533;&#65533;Fx&#65533;&#65533;&#65533;7&#1078;5&#65533;&#65533;"&#65533;&#65533;a&#65533;wx2qwnY&#65533;&#65533;&#65533;&#65533;2&#65533;&#65533;&#65533;Q&#65533;k&#1617;Z5P&#65533;&#65533;U|&#65533;d&#65533;!&#65533;M&#65533;"&#65533;b83&#65533;&#65533;&#65533;&#65533;g&#65533;R&#65533;T&#65533;Rh&#65533;$&#65533;&#65533;&#65533;v&#65533;R&#65533;X&#65533;&#65533;Q&#65533;P q&#65533;&#65533;&#65533;"X`&#65533;&#65533;&#65533;&#65533;&#65533;&#65533;)&#65533;&#65533;j 
`	D"``	#W2p_w&#65533;Y*&#65533;&#65533;&#65533;&#65533;0Q!&#65533;&#65533;Q#$&#65533;&#65533;&#65533;&#65533;&#65533;-&#65533;D,sw&#65533;&#65533;O&#65533;%{	m&#65533;&#1051;IP
&#65533;&#65533;&#522;&#65533;s9&#677;&#65533;&#65533;&#65533;
&#65533;&#65533;&#65533;&#65533;9&#65533;3n"&#65533;"1Un@&#65533;> &#65533;&#65533;&#65533;&#65533;&#65533;:&#1057;&#65533;&#65533;&#65533;&#65533;&#65533;&#65533;p&#65533;&#65533;w0&#65533;&#65533;7$@2&#65533;NQA&#65533;6&#65533;#|	&#65533;v&#65533;=-+s`&#65533;&#65533;&#65533;&#65533;`&#65533;&#65533;A&#65533;&#65533;&#65533;B&#65533;N&#635;&#65533;
p&#65533;IZ@:HR1  	&#65533;G,=yQ&#65533;&#65533;Q&#65533;"&#65533;T	&#65533;P	&#65533;&#65533;	1tR HQ0t&#65533;k_;&#65533;&#65533;@i&#373;&#65533;r &#65533;&#65533;&#65533;l&#65533;wG&#65533;!0&#65533;t&#65533;&#65533;c&#65533;sq&#1846;&#65533;&#65533;&#65533;&#65533;&#65533;&#65533;&#65533;&#593;Uog&#65533;&#65533;&#65533;&#65533;J&#65533;&#65533;e&#65533;&#65533;&#65533;1DdB&#65533;&#65533;<&#65533;&#65533;'&#65533;;T&#753;U&#65533;c&#65533;&#65533;&#65533;`&#65533;8&#65533;&#5648;&#65533;&#65533;/&#65533;  t&#65533;;UY&#65533;A&#65533;&#65533;&#65533;&#65533;&#65533;A&#65533;&#65533;&#65533;&#65533;&#1845;Y&#380;&#65533; &#65533;&#65533;&#65533;&#65533;F&#65533;&#65533;F&#65533;&#65533;&#65533;`&#65533;	&#65533;	&#65533;ra&#65533;D&#65533;&#65533; &#65533;PK&#65533;@XRm&#65533; m&#65533;&#65533;&#65533;&#65533;	B' &#490;ap&#65533;&#65533;`	H ee&#65533;&#65533;k&#65533;&#65533;3$&#65533;(@&#65533;&#65533;X&#65533;&#65533;I&#65533; &#65533;K&#65533;&#65533; &#65533;|:&&#65533;"&#65533;&#45981;Jm&#65533;&#65533;?&#65533;Pm&#65533;&#65533; H9&#65533;q&#869;	&#65533;&#65533;&#65533;&#65533;3S	&#65533;n&#65533;)&#65533;&#65533;;&#65533;	&#65533;(.1&#65533;&#65533;&&#65533;&#65533;bo&#65533; F&#65533;&#65533;&#65533;&#65533;`I&#65533;@>B@&#65533;pS&#65533;6&#65533;{&#65533;*&#65533;&#65533;&#65533;9y&#65533;&#831;>&#1059;&#65533;B&#65533;&#65533;&#65533;&#65533;<&#1699;&#65533;0_>K4Si 7&#65533;&#65533;CY&#65533;> &#65533;&#65533;&#65533;&#65533;&#65533;!B&#65533;&#65533;gr.Ro(&#65533;a&#456;&#65533;
}g&#65533;}&#65533;0&#65533;C&#65533;v-&#65533;&#65533;w7x&#65533;@U&#65533;sW&#14866;&#65533; &#65533;`B &#65533;&&#65533;P&#65533;r/&#65533;&#65533;_&#65533;D&#65533;l&#65533;@&#65533;&#65533;&#65533;M&#65533;&#65533;8&#65533;&#65533;&#65533;	&#65533;&#65533;Q&#65533;&#65533;0&#65533;&#1052; &#65533;&#65533;r&#65533;Y(}`R&#65533;y&#65533;&#65533;&#65533;@&#65533;	&#65533;yd&#65533;&#1744;A&#65533;&#65533;&#65533;(h=!P I#@ G&#65533;,&#65533;`t&#65533;c4 &#65533;&#65533;&#65533;&#65533; &#65533;+&#65533;R&#65533;"R&#65533;
@  <&#65533;&#65533;&#65533;&#65533;&#65533;f&#65533;Y&#1216;&#65533;&#65533;(@C&#65533;&#65533;&#65533;&#65533;&#65533;Iv:&#65533;M&#65533;&#65533;|&#65533;9w&#65533;&#65533;J&#65533;&#65533;&#65533;]&#65533;&#65533;[&#1437;"p&#65533;&#65533;%&#65533;&#65533;&#65533;
&#65533;%:&#65533;&#1248;-`o&#65533;V;	&#65533;&#65533;&#65533;&#65533;&#65533;&#65533;&#65533;&#65533;X&#65533;	-A&#65533;&#65533;J&#65533;&#65533;&#65533;&#65533;&#65533;$`D&#65533;b#	gI&#65533;&#65533;H&#65533;c*,L4Z1&#65533;&#65533;&#1187;3D&#1251;8<&#65533;&#65533;@&#65533;T6S&#65533;Nr&#65533;7&#238689;c&#65533;&#65533;"&#65533;&#65533;In	&#65533;
#&#65533;&#65533;Z&#65533;&#65533;&#65533;1cd,y&#65533;&#65533;&#65533;RA&#65533;&#65533;e&#65533;&#65533;&#65533;&#65533;	&#65533;-|&#65533;}&#65533;C&#65533;8[&#65533;&#65533;2\&#65533;&#65533;H&#65533;&#65533;j&#65533;&#65533;&#65533;vh'&#65533;R&#65533;&#65533;&#65533;TB)&#65533;/&&#65533;&#65533;&#65533;_&#65533;&#65533;|.&#65533;&#65533;)&#65533;&#65533;n&#65533;@!0&#65533;A&#65533;0!&#65533;&#65533;=V&#65533;&#65533;{ &#65533;y&#65533;&#65533;3@&#65533;R&#65533;`&#65533;`&#65533;V&#65533;!q&#65533;}&#65533;(&#65533;&#65533;&#65533;c&#65533;&#65533;&#65533; 4&#65533;&#65533;&#65533;&#65533;t&#65533;&#235; D&#65533;A`pB@rHp0&#65533;&#65533;&#733;&#65533;&#65533;6&#65533;(&#65533;&#65533;&#65533;&#65533;D!&#65533;2	&#65533;&#65533;=&#65533;r&#65533;
}|;&#65533;dr&#65533;&#1900;&#65533;[&#65533; {&#65533;&#65533;J&#65533;x1&#65533;&#65533;4t&#1856;&#65533;&#65533;&#65533;&#65533;`&#65533;R1	&#65533;&#65533;"&#65533;	&#65533;&#65533;&#65533;&#65533;&#65533;4&#65533;&#65533;&#65533;&#65533;^&#707;"JN(&#65533;&#65533;&#65533;Qq&#65533;&#65533;#V&#65533;s&#65533;&#65533; &#65533;&#65533;5&#65533;1&#65533;Q6;j&#65533;SM&#65533;`&#227;&#65533;&#1315;/&#65533;B&#65533;&#65533;J`&#65533;'&#65533;&#65533;&#65533;F&#65533;G|&#1849;!u&#65533;&#65533;O,&#65533;>c&#65533;&#65533;-&#65533;&#65533;&#917;6v&#65533;m1cR&#65533;R&#65533;&#65533;! n&#65533;&#65533;~w&#451;w&#65533;&#65533;&#65533;&#65533;&#65533;RF0a&#65533;&#65533;&#65533;1&#65533;&#65533;&#65533;RC&#65533;n5&#65533;0QQL&#65533;&#1580;vdB7U&#65533;u&#65533;&#65533;k&#65533;v&#65533;&#65533;G&#65533;&#65533;cC&#65533;Xz&#65533;0&#65533;&#65533;&#65533;	m&#65533; fn&#65533;&#65533;&#748;}^&#65533;5&#65533;&#65533;r&#65533;&#65533;Z&#65533;&#65533;&#65533;[J&#65533;QiD&#65533;&#65533;&#1759;h&#65533;&#65533;&#65533;&#65533;F@z&#65533;&#65533;E&#65533;&#65533;&#65533;&#65533;0/rv&#65533;Ph&#65533;&#65533;&#65533;G&#65533;}4)OU&#65533;f
&#1358;P&#65533;&#65533;|&#65533;"*&#65533;&#65533;&#65533;o$sY&#65533;0l&#65533;wl&#65533;&#65533;F;A&#65533;&#65533;&#65533;
&#65533;&#65533;JbfpO&#65533;0 &#65533;&#65533;&#65533;G,a)&#65533;&#65533;&#65533;&#65533;m&#65533;&#65533; &#65533;&#65533;&#65533;@&#65533;_&#65533;Q&#65533;.<&#65533;&#62856;k&#65533;&#65533;&#65533;C&#65533;&#1407;g&#65533;&#65533; d&#65533;_Gt&#65533;&#65533;&#65533;&#65533;&#65533;C&#65533;&#65533;&#3154;&#65533;V&#65533;&#1649;&#65533;&#65533;4p&#65533;R&#257;&#65533;CO&#65533;YS&#65533;&#65533;
bV&#65533;&#65533;d&#65533;&#65533;&#65533;&#65533;*&#65533;&#65533;&#65533;iA&#65533;&#65533;&#65533;`
&#193;[R4X&#65533;&#65533;X&#65533;>t&#65533;&#65533;&#65533;&#65533;[&#65533;q&#65533;&#933;[&#65533;&#65533;]&#65533;&#65533;&#65533;B ^B3,&#65533;&#65533;op&#65533;&#65533;5.&#65533;&#65533;&#65533;&#65533;&#65533;&#451;b&#65533;ka 0C&#65533;z&#65533;&#65533;&#65533;B-&#65533;/D&#712;&#65533;"&#65533;/&#65533;&#65533;XVN&#65533;i&#65533;&#65533;~M,&#65533;]X&#65533;f&#65533;&#52609;*&#65533;&#65533;&#65533;#&#393;&#65533;&#65533;bc&#65533;&#65533;&#65533;i&#65533;HH&#65533;&#18372;&#65533;&#65533;&#65533;&#514;	F&#65533;&#65533;F&#128;&#65533;&#1026;4&#65533;&#65533;&#65533;2&#65533;&#65533;&#65533;_ &#65533;2&#65533;7&#65533;q&#65533;&#65533;&#65533;&#65533;&#65533;&#65533;_&#65533;&#65533;&#65533; &#65533;A&#65533;&#65533;A,##H&#65533;&#65533;9&#65533;rae&#65533;&#65533;&#65533;h&#65533;&#65533;&#65533;d&#65533;&#65533;
O&#65533;&#65533;&#65533;D!&#65533;B&#65533;>&#65533;&#65533;dL&#65533;a&#65533;&#65533;&#65533;&#65533;&#65533;n2e&+&#65533;x&#65533;&#65533;&#65533;w&#65533;1&#65533;w&#65533;&#65533;&#65533;&#65533;&#65533;&#65533;K&#65533;&#65533;"&#65533;lL&#65533;+&#65533;&#65533;&#65533;J&#65533;\2w&#65533;&#65533;&#65533;;&#65533;&#65533;'&#65533;&#65533;&#65533; &#65533;8d ,a&#65533;n&#65533;B&#223;	&#65533; &#65533;&#65533;&#65533; &#65533;&#65533;G&#65533;&#65533;&#65533;Xc&#65533;&#65533;1,"&#65533;X&#65533;T`&#65533;&#65533;&#65533;<2&#65533;&#65533;&#65533;0&#65533;&#65533;L&#65533;&#65533;&#65533;&#65533;D&#65533;PW2&%0&#65533;A&#65533;&#65533;&#65533;S8&#65533;'&#65533;&#65533;&#65533;91J%Q&#65533;E&#65533;R`&#65533;_&#65533;P &#65533;B	!&#65533;&#65533;*<&#65533;&#65533;C&#65533;&#65533;&#65533;R&#65533;&#65533;&#65533;y&#65533;&#1722;&#65533;ikI&#65533;5&#65533;\&#65533;X&#65533;&#65533;D]&#65533;z	&#65533;&#65533;&#65533;&#65533;&#65533;&#65533;W&#65533;{&#65533;bc&#65533;}&#47308;\&#65533;&#65533;&#65533;&#65533;&#65533;&#65533;&#65533;R&#128;&#65533;&#65533;&#65533;&#65533;9&#65533;{d&#65533;&#65533;|&#65533;&#65533;&#65533;&#65533;&#65533;y-6&#65533;`&#65533;&#65533;&#65533;j &#65533;G&#65533;&#65533;M&#65533;[&#65533;Xi&#65533;&#65533;2&#65533;&#65533;&#65533;&#1176;5j&#65533;&#65533;&#65533;$&#65533;@<#&#65533;!&#65533;z&#65533;93&#65533;)&#65533;`&x&#65533;V`H&#65533;&#65533;&#65533;2&#65533;&#65533;&#65533;o0&#65533;&#65533;o&#65533;&#65533;&#65533;C&#65533;&#65533;&#65533;&#65533;_&#65533;&#1691;h"&#65533;&#65533;U{m&#65533;&#65533;&&#65533;G&#65533;B
&#65533;&#65533;,6 &#65533;'&#65533;&#65533;!&#65533;&#65533;&#65533;&#178;&#1283;&#65533;C&#65533;&#65533;&#265;7
+q@&#65533;&#65533;&#65533;J&#65533;&#65533;&#65533;&#65533;N&#65533;&#65533;&#408;n&#65533;&#65533;:&#65533;&#590;&#65533;&#65533;&#65533;&#65533;HwB@&#65533;&#1497;&#65533;&#65533;&#65533;K^&#65533;7&#65533;-
B&#65533;&#65533;&#65533; (&#65533;&#65533;&#65533;q&#65533;&#65533;`!=&#65533;Y&#65533;&#65533;+&#65533;d&#65533;+&#65533;A&#65533;! &#65533;&#65533;	"&#65533;c&#65533;&#65533;&#579;&#65533;&#65533; &#65533;&#65533;m&#65533;$JP&#65533;&#65533;&#65533;a&#65533;&0&#65533;&#547;&#65533;p&#65533;&#65533;R{!R&#65533;@5 &#65533;V&#1386;&#65533;@&#65533;&#65533;r1&#65533;$&#65533;s`+Z&#65533;&#65533;&#65533;`(&#65533;[&#65533;A&#65533;x&#65533;'&#65533;R&#65533;?&#65533;&#65533;%&#65533;&#65533;o&#65533;@&#65533;&#336;&#65533;1&#65533; &#65533;&#65533;[&#65533;&#65533;&#65533;m&#65533;&#65533;&#65533;&#65533;Q	l&#65533;=&#65533;&#65533;&#65533;Cu&#65533;` &#65533;&#65533;0&#65533;"&#65533;!
tQ&#65533;9&#65533;S&#65533;&#65533;L$1&#65533;K5&#65533;&#65533;T&#65533;&#65533;&#65533;&#65533;&#65533;&#65533;&#65533;&#65533;X#CR&#65533;0&#65533;&#65533; 88&#65533;&#65533;B&#65533;&#65533; 3&#65533;Tl5&#65533;&#65533;&#65533;&#65533;&#65533;&#65533;&#65533;&#65533;`q&#65533;&#65533;&#65533;&#242;&#65533;$&#65533;2&#65533;&#65533;&#65533;Z&#65533;&#65533;&#65533;q&#65533;&#65533;&#65533;RQ&#65533;&#65533;I@;R5&#2173;zH&#65533;q&#65533;&#65533;@&#65533;&#65533;?{&#65533;&#65533;&#65533;O&#1466;&#65533;5X&#65533;Gl`L r&#454;jT&#65533;=`d.u&#65533;K`&#65533;-o+&#65533;B&#65533;9&#65533;&#65533;&#65533;X&#65533;&#65533;&#65533;&#825;&#65533;c &#65533;&#65533;&#65533;&#65533;&#65533;C&#65533; &#65533;C&#65533;&#65533;!B&#65533;T&#65533;Y|&#65533;T@8P&#65533;&#65533;&#65533;&#65533;&#65533;(8&#65533;ib&#65533;D&#65533;&#65533;2&#65533;L&#65533;&#65533;&#65533;&#65533;I G
x^&#65533;&#65533;xw&#65533;&#65533;&#65533;&6(&#65533;&#65533;&#65533;C&#65533;&#65533;&#65533;&#65533;&#65533;GK&#65533;	D&&#65533;3&#65533;L8&#65533;&#65533;&#65533;&#65533;&#65533;RJ&#65533;ya{&#65533;&#65533;=&#65533;&#65533;&#65533;&#65533;Pc&#65533;0&#65533;&#65533;&#65533;P&#65533;P#r@)&#65533;&#65533;&#65533;&#65533;L&#65533;&#65533;GL&#65533;v&#65533;8/&#65533;E,JU&#65533; 52[		b&#65533;D&#65533;A
&#65533;V&#65533;&#65533;&#887;(B*&#65533;i&#65533;>D*B@&#912;&#65533;&#65533;A&#65533;x&#65533;?&#65533;!&#65533;(&#65533;&#65533;x&#65533;&#65533;k]\&#65533;&#65533;&#65533;P&#65533;>&#65533;&#65533;X&#65533;@Q
r&#65533;Ka&#65533;2&#65533;U&#65533;>r&#65533;&#65533;B&#1683;5&#65533;&#65533;to&#1604;zR&#65533;&#65533;&#65533;&#65533;4rDMTR&#65533;`L9&#65533;Yml4&#65533;<&#65533;&#65533;6&#65533;}D&#65533;1&#65533;&#65533;!&#297;&#65533;[R&#65533;*&#65533;&#65533;&#65533;&#65533;&#65533;oe&#65533;&#65533;;&#65533;,g=&#65533;&#65533;R1&#65533;m&#65533;&#65533;&#65533;&C&#65533;&#65533;j&#65533;j&#65533;&#65533;",&#65533;Bx&#65533;#&#65533;&#65533;]y&#65533;a&#65533;&#65533;&#65533;&#65533;&#65533;a&#65533;3"&#65533;&#65533;&#65533;U&#65533;&#65533;&#65533;14&#1901;@&#65533;&#65533;@&#65533;&#65533;&#65533;kc ge&#65533;f&#65533;&#65533;M0d&#1578;&#57780;&#65533;&#65533;w&#65533;A&#65533;p&#65533;%&#65533;"&#65533;bU&#65533;(B&#65533;&#65533;&#65533;aE&#65533;A&#65533;M&#65533;kd&#65533;&#65533;F&#65533;&#65533;&#65533;?Q&#65533;&#65533;N&#65533;\Y0&&#65533;<BF#D-&#65533; &#65533;&#65533;[,"&#65533;&#65533;&#65533;,]&#65533;J[r&#65533;G&#65533;&#65533;&#65533;7e&#163;&#65533;&#1222;&#65533;&#65533;&#65533;&#65533;e|&#65533; )F&#65533;&#65533;-&#65533;E`&#65533;J&#65533; &#65533;&#65533;A  h&#65533;&#65533;&#65533;&#65533;Ki&#65533;7(`-^&#65533;&#65533;Z`@&#65533;&#65533;&#65533;&#65533;&#65533;U)&#65533;%$&#65533;&#65533;A(&#65533;&#65533;8&#65533;&#1842;&#65533;&#65533;*p&#65533;Y&#65533;&#65533;&#65533;#W&#65533;&#65533;&#1547;7&#65533;1&#65533;4&#65533;&#65533;&#65533;.&#65533;&#65533;&#65533;J_Tv&#65533;C&#267;&#65533;&#65533;(&#65533;k&#65533;&#65533;Wx&#65533;&#65533;X&#65533;&#65533;&#29327;&#65533;W&#65533;&#65533;&#65533;)&#65533;,y&#65533;&#65533;X&#65533;H&#65533;&#65533;8r&#65533;s&#65533;&#65533;&#65533;1&#1582;ff{&#65533;&#65533;4P0&#65533;h&#65533;&#65533;c&#65533;&#65533;vp8&#65533;&#65533;&#65533;C&#65533;<P&#65533;Jb&#65533;&#65533;r&#65533;q6&#65533;s&#65533;b&#65533;M&#65533;5&#65533;&#65533;e&#65533;|&#65533;\X{&#65533;&#65533;&#65533;^{&#65533;wS:6&#65533;&#65533;&#65533;V&#65533;Z&#65533;1&#65533;s&#65533;h&#65533;&#65533;?&#65533;v&#1469;l"&#65533;\H&#65533;&#65533;!8&#65533;K  QJ&#65533;&#65533;!H&#65533;&#65533;Qb	)x&#65533;&#65533;L&#65533;&#65533;&#65533;&#65533;&#65533;-&#65533;
jRb&#1542;&#65533;.s&#65533;+&#65533;w&#65533;8&t&#65533;c&#65533;x!&#65533;X&#65533;?&#65533;<d&#65533;jp&#65533;&#65533;r&#65533;2&#65533;&#65533;&#65533;&#65533;C&#65533;W&#65533;C&#1072;&#65533;A -_&#65533;&#65533;E&#65533;&#65533;&#1025;&#65533;C&#65533;5&#65533;&#65533;&#65533;&#65533;o&#65533;&#65533;&#65533;&#65533;&#65533;J&#65533;N$X&#65533;A&#65533;&#65533;&#65533;&#65533;&#65533; TI&#65533;&#65533;&#65533;	&#65533;s&#65533;"&#65533;X&#65533;&#65533;&#65533;&#65533;&#65533;CNP(]&#65533;^&#65533;
)&#65533;@&#65533;'d%&#65533;H&#65533;&#65533;&#65533;v&#65533;@&#65533;z&#65533; q &#65533;&#65533;a&#65533;&#65533;&#65533;&#65533;?&#65533;&#65533;&#65533;P&#65533;&#65533;a&#65533;?&#65533;&#65533;&#65533;`r&#65533;&#65533;&#65533;&#65533;&#65533;ee&#65533;dx&#65533;&#65533;&#65533;&#65533; &#65533;&#65533;C&#65533;&#65533;&#65533;8&#65533;&#65533;p&#65533;&#65533;&#65533;J&#65533;b&#65533;}m&#65533;{&#208;hr!$&#65533;C&#65533;&#65533;&#65533;&#65533;t&#65533;`&#65533;&#65533;";&#65533;}&#65533;<B&#65533;Q&#65533;xx&#65533;&#65533;w&#65533;&#65533;&#65533;x&#65533;@&#65533;&#65533;7&#65533;J&#65533;&#65533;&#65533;&#1245;U&#65533;&#65533;&#65533;&#65533;&#65533;&#65533;&#65533;&#65533;(!&#65533;>&#65533;&#65533;@&#65533;q&#65533;&#65533;)&#65533;&#65533;:&#65533;&#65533;&#65533;&#65533;9+a&#65533;&#65533;&#65533;&#65533;&#65533;zX&#65533;&#65533;&#65533;[&#65533;[c	&#65533;!p &#65533;3&#65533;&#65533;&#65533;!P&#65533;&#65533;&#65533;&#65533;!&#65533;&#65533;Cd@&#65533;&#65533;&#65533;}r&#65533; &#65533;&#65533;.&#65533;&#65533;B&#65533;s`/*&#65533;&#65533;&#65533;&#65533;2&#65533;&#250;&#723;&#65533;>&#65533;&#65533;&#65533;0&#65533; &#65533;&#65533;1&#65533;(&#65533;j&#65533;&#65533;&#65533;&#65533;&#65533;:&#65533;AH&#65533;&#65533;&#65533;&#65533;8&#65533;&#63047;@&#65533; &#65533;)&#65533;;&#65533;hR&#65533;xHY&#65533;w&#65533; >&#65533;&#65533;&#65533;8&#65533;@&#1028;98&#65533;&#65533;&#65533;&#65533;&#65533;&#65533;Q9&#65533;&#65533;K&#65533;p&#65533;ihs&#65533;p&#65533;_=&#65533;&#65533;Wd+&#65533;rJ&#65533;&#65533;&#65533; Q[&#65533;8&#65533;&#65533;&#65533;&#65533;&#65533;=&#65533;Zb&#65533;!&#65533;"&#65533;bW&#65533;&#65533;9 &#65533;&#65533;&#65533;.j&#65533;&#65533;%]&#65533;&#65533;&#65533; l&#65533;&#441;&#65533;8&#65533;Z&#65533;v&#65533;&#65533;6&#65533;*&#65533;>&#65533;;&#65533;&#65533;B&#65533;k&#65533;<"?I&#675;&#1530;6&#65533;P&#65533;&#65533;&#65533;h	&#65533;&#65533;&#65533;@&#65533;3h&#65533;&#65533;B&#65533;&#65533;8&#65533;*?&#1650;&#65533;&#65533;&#65533;&#65533;&#65533;x&#65533;Hz&#65533;3&#65533;&#65533;&#65533;&#65533;&#65533;> &#65533;ACz&#65533;&#65533;&#432;&#65533;&#65533;&#65533;&#65533;&#65533;&#65533;3&#65533;u&#65533;\)&#65533;v`&#65533;&#65533;F&#65533;,&#65533;a&#65533;y&&#65533;A&#65533;&#65533;&#65533;&#65533;&#65533;&#65533;&#65533;M   &#65533;8!xE&#65533;I&#1803;g&#65533;&#65533;s&#65533;&#65533;&#65533;&#65533;&#849;&#65533;&#65533;&#65533;	&#65533;&#65533;&lBi&#65533;&#152;&#65533;&#65533;D&#65533;&#65533;&#65533;&#65533;&#65533;>&#65533;B/&#65533;&#65533;#&#65533;&#65533;&#65533;1&#65533;&#65533;&#65533;#&#1234;@&#65533;&#65533;&#65533;n1&#65533;&#65533;w&#1043;=&#65533;@&#65533;HY&#65533;t(;&#65533;&#65533;&#65533;&#65533;2"X&#65533;&#65533;h&#65533;&#65533;2:  &#65533;&#65533;A&#65533;	&#65533;?&#65533;Ih&#270;
&#65533; &#65533;O&#65533;&#65533;&#65533;2&#65533;i(EB&#65533;9X&#65533;&#65533;&#65533;&#65533;&#65533;o&#65533;xPfS&#65533;
p Oc\h&#65533;&#65533;&#65533;k1&#65533;`&#65533;&#65533;&#65533;&#65533;&#65533;|&#65533;c&#65533;!,P&#65533;b|&#65533;?(&#65533;4&#65533;&#65533;&#65533;&#65533;&#65533;\&#65533;&#65533;&#488;&#65533;+*&#65533;2&#65533;&#65533;`L&#65533;Q8 &#65533;&#65533;d#C&#65533;@#&#65533;UA`&#65533;w&#65533;6h&#65533;&#65533;&#65533;bSx&#65533;&#65533;&#65533;&#65533;&#65533;&#65533;&#65533;&#65533;&#65533;d&#65533;6&#65533;&#65533;-V!E0&#513;P&#65533;X&#1746;&#65533;&#65533;YM&#65533;&#65533;&#65533;&#65533;Y7&#65533;&#65533;{#&#65533;><Jz&#65533;&#65533;@&#65533;b&#65533;&#65533;&#65533;&#65533;&#65533;%&#65533;`a&#65533;_&#65533;g&#65533;&#65533;&#65533;N!E&#65533;&#65533;Y&#65533;&#65533;0&#65533;&#65533;&#65533;&#65533;&#65533;&#65533;&#65533;&#65533;'&#65533;&#65533;0&#65533;&#65533;)&#65533;0`&#65533;
P&#65533;P&#65533;&#65533;Jv&#65533; &#65533;TB&#709;(&#65533;&#65533;	&#1161;&#65533;&#65533;,!t&#65533;Bs&#65533;/,&#65533; &#65533;&#65533;&#65533;&#65533;&#65533;[[&#65533;Ka(	Y>'e&#65533;&#65533;&#65533;&#65533;6,&#65533;&#65533;M&#1084;&#65533;&#65533;&#65533;&#65533;B3&#65533;\&#65533;&#65533;D&#65533;B\&#65533;L&#65533;&#65533;Q&#65533;&'&#65533; &#65533;&#65533;A&#65533;&#65533;4&#65533;&#65533;&#65533;v &#65533;&#65533; 0&#65533;{&#65533;&#65533;&#65533; U &#65533;&#65533;&#65533;*-&#65533;&#65533;*&#65533;&#65533;&#65533;sK&#65533;*&#65533;9&#65533;&#65533;&#65533;&#918;H&#65533;&#65533;(@`AR!&#65533;&#65533;&#65533;!&#65533;@b&#65533;&#65533;&#1659;&#65533;b&#65533;!&#65533;&#65533;s&#65533;&#65533;&#65533;&#65533;5&#65533;C&#11500;&#65533;&#65533;&#440;&#65533;&#65533;A&#65533;8&#489;
r&#65533;&#65533;&#65533;&#65533;&#65533;&#65533;s|c&#65533;S&#65533;&#1426;&#65533;&#65533;[&#65533;&#758;f&#65533;&#65533;2G&#65533;:&#65533;@$H&#65533;iH&#65533;&#65533;(&#65533;&#65533;&#40493;&#65533;$&#1369;&#65533;&#65533;&#65533;&#65533;&#65533;&#65533;?r&#65533;L@&#65533;&#65533;&#65533; &#65533;
Y&#65533;/t&#65533;B&#65533;_T(&#65533;&#65533;&#65533;&#65533;&#65533;g&#65533;V&#65533;5&#65533;y&#65533;	JhB&#65533;&#65533;&#65533; 6&#65533;S&#65533;&#65533;&#65533;&#65533;&#1152;{&#65533;&#65533;Q&#65533;8&#65533;&#65533;&#1588;&#65533;0&#65533;&#65533;&#65533; 0(&#65533;&#65533;&#65533;&#65533;&#65533;b&#65533;&#65533;&#65533;	$<&#65533;'+&#65533;&#65533;m8&#65533;&#65533;&#65533;&#65533;&#65533;Z&#65533;&#65533;&#65533;&#65533;&#65533;2&#549;&#65533;&#65533;;]&&#65533;&#65533;&#1786;&#65533;&#65533;o&#65533; &#65533;Y&#65533;+@&#65533;&#65533;&#65533;&#65533;x&#65533;xuP&#65533;&#65533;&#197;&#213;&#65533;R&#65533;&#65533;x;&#65533;$UQ&#65533;&#65533;
&#65533; &#65533;[x  86'&#65533;&#65533;y&#65533;T &#1028;&#65533;v@M&#1484;}pUV&#65533;P&#65533;&#65533;&#65533;|<&#532;7&#65533;&#65533;b]&#65533;uY&#65533;pc&#65533;&#65533;&#65533;,'&#65533;&#65533;g}&#65533;&#65533;Y&#65533;&#65533;Vl5&#65533;&#65533;\!J&#65533;P&#65533;gdWXW	&#65533;=&#65533;&#65533;Qt&#65533;"&#65533;&#65533;^_&#65533;&#65533;8&#1143;&#65533;&#65533;<P&#65533;&#65533;&#65533;&#65533;2&#65533;&#65533;MHS}&#65533;&#65533;&#65533;&#65533;>&#65533;&#65533;&#65533;YNX&#65533;a &#65533;&#65533;&#65533;&#65533;&#65533;x&#65533; 	m&#65533;&#65533;&#65533;?&#65533;J&#65533;s&#65533;&#65533;&#65533;&#65533;P&#65533;&#65533;&#65533;&#65533;&#65533;&#65533;&#65533;&#65533;K&#65533;&#65533;&#65533;&#65533;&#1541; &#1093;(&#65533;&#65533;A&#65533;&#65533;&#65533;7i&#65533;&#65533;@&#622;Y&#65533;&#65533;&#65533;&#65533;h(&#65533;&#65533;E(&#65533;&#65533;gt&#65533;&#65533;&#65533;@3^&#65533;&#65533;$&#65533;&#65533;&#65533;&#65533;&#65533;&#65533;&#65533;&#65533;&#65533;}&&#65533;\X&#65533;(eQ &#65533;&#65533;{&#65533;&#65533;x&#65533;	&#65533;;&#65533;&#65533;&#65533;&#65533;,M
7&#65533;U&#65533;8&#65533;&#65533;&#1779;&#65533;C&#65533;&#65533;&#65533;i&#65533;&#65533;?&#65533;Q&#65533;&#65533;&#65533;&#65533;&#65533;(&#65533;I&#65533;g&#65533;,&#65533;&#65533;&#65533;x.&#65533;B&#65533;!A&#65533;&#65533;&#65533;&#65533;&#65533;+0&#65533;&#65533;s&#65533;&#65533;&#65533;F\}&#65533;&#65533;P&#65533;}&#65533;5U4@&#65533;>$&#65533;=&#65533;=H&#65533;]&#65533;>&#65533;&#65533;tP&#65533;AX&#65533;8P&#65533;FA&#65533;&#65533;&#635;8&#65533;&#65533;&#65533;L@ &#65533;&#65533;4 3&#65533;%&#65533;O 
p&#65533; 4&#65533;&#65533;&#65533;&#65533;&#65533;&#65533;&#65533;&#65533;9&#65533;&#65533;CZ&#65533;&#65533;-&#65533;P&#65533;8&#65533;&#65533;x &#65533;&#65533;PZ&#65533;&#65533;&#65533;&#65533;&#65533;(&#65533;&#65533;-&#65533;&&#65533;e5k-&#65533;op&#65533;&#65533;&#1925;&#65533;&#65533;&#65533;0&#1026;0p-&#65533;&#65533;4&#65533;&#65533;&#1570;t&#437;&#65533;hO&#65533;j&#65533;}a+&#65533;&#65533;&#65533;&#65533;^z4U3B&#65533;G3&#65533;|,&#65533;Fz&#65533;&#65533;h&#65533;R&#65533;H&#65533;&#17944;&#65533;@&#65533;((&#65533;&#65533;&#65533;&#65533;&#65533;&#65533;o#&#65533;6h&#65533;x&#65533;&#65533;P&#65533;8	&#65533;fJ&#65533;&#65533;0&#65533;K&#65533;BMZ&#65533;&#1361;&#193;PWp
MIo5&#65533;&#65533;N&#65533;&#65533;&#65533;&#65533;a&#65533;&#65533;Xf&#1797;&#65533;&#65533;i@F&#489;Y&#65533;&#65533;&#65533;&#65533; \&#65533;&#573;i&#65533;I<&#65533;&#65533;&#65533;c*&#65533;&#65533;&#65533;"&#65533;D&#33049;\&#1872;&#65533;&#65533;&#1153;p&#65533;eK&#65533;&#65533;B&#65533;&#65533;R&#65533;;P 
&#65533;&#65533;&#65533; E1&#65533;&#65533;&#65533;&#65533;W~&#65533;&#65533;&#65533;&#518;V &#65533;&#65533;+!&#65533;&#65533;(&#65533;I&#65533;&PS6	&#65533;9&#65533;!K&#65533;@&#65533;&#65533;A`Q&#65533;I&#65533;&#65533;N &#65533;c;&#65533;&#396;&#65533;@;K&#65533; &#65533;&#65533;P&#65533;@\H5m&#65533;9&#65533;>4&#65533;(&#65533;b&#65533;@HL&#65533;Y:h&#65533;&#65533;=&#65533;l&#65533;N1&#65533;^>peJ&#65533;&#65533;U&#65533;&#65533;US&#471093;h&#65533;&#65533;DJV&#65533;&#44265;&#65533;&#65533;_&#65533;'P)&#65533;pf&#65533; n&#1721;Jj&#65533;&#65533;k]&#1975;`&#65533;&#65533;&#65533;rOWhirW&#65533;&#65533;^0&#65533;&#65533;&#65533;0&#65533;{&#65533;"o&#65533;&#65533;&#65533;&#771;Pe&#65533;&#65533;&#65533;&#65533;&#65533;e&#65533;pY7,&#65533;&#65533;&#65533;8&#65533;&#65533;S&#1531;X+)&#1540;[3)&#65533;&#65533;>&#65533;&#65533;&#65533;HV&#65533;&#65533;&#65533;[&#65533;&#65533;F&#65533;&#65533;J@&#65533;&#65533;&#65533;&#65533;&#65533;&#65533;&#65533;&#65533;=&#65533;&#65533;i&#489;^&#65533; >&#65533;&#65533;S&#65533;!&#65533;&#631;p&#65533;&#65533;&#65533;Y&#65533;T&#65533;&#65533;Ieg'^&#65533;&#65533;a&#65533;&#65533;bH&#65533;GQ&#65533;i(&#65533;&&#65533;@&#65533;9&#65533;P &#65533;`X&#65533;&#65533;&#257;(&#65533;	i&#65533;i&#65533;<&#65533;&#65533;&#65533;&#65533;6{30&#65533;&#65533;w`&#65533;m:&#65533;&#1628;U&#65533;n&#959;&#65533;w&#65533;&#15587;&#65533;8&#65533;mD&#439;=0&#65533;&#65533;1&#65533;&#65533;AI#OO&#1848;&#65533;H] 1&#65533;&#65533;HX&#65533;&#65533;CC&&#65533;?!&#65533;(%&#65533;P= &#65533;q&#65533;&#65533;8&#65533;&#65533; &#65533;8&#65533;&#65533;&#65533;&#65533;+]W<'&#65533;kO&#65533;&#65533;80&#65533;&#65533;&#65533; &#65533;&#65533;`	&#65533;	&#65533;&#65533;&#65533;&#1145;&#65533;&#1592;&#1667;NF:&#65533;`&#65533;&#65533;kjp#wk&#65533;=&#65533;P&#65533;>&#65533;1&#65533;&#65533;&#65533;,bO&#65533;&#65533;&#538;,^p{v&#65533;H&#65533;&#65533;&#65533;>&#65533;&#65533;{&#65533;&#65533;Y(&#65533;*&#65533; 1&#65533;&#65533;0&#65533;&#1029;&#1030;&#65533;p&#65533;&#65533;&#65533;_&#65533;&#65533;&#65533;&#65533;&#65533;&#581;&#1232;&#65533;&#65533;&#65533;&#65533;;&#65533;&#65533;&#65533;,&#65533;B&#65533;8>&#65533;{&#65533;s8&#65533;&#65533;8&#65533;g&#65533;@&#65533;\@&#65533;&#65533;Q&#65533;q&#65533;bj&#65533;k&#65533;I&#65533;e&#65533;&#65533;&#65533;&#65533;&#65533;&#65533;&#65533;e&#65533;&#65533;p&#65533;CV&#65533;\&#65533;&#65533;p&#65533; c  x&#65533;3P&#65533; +0&#65533;&#65533;&#65533;&#65533;&#65533;s&#65533;!D0&#65533;x&#65533; &#65533;&#1075;
Xk&#65533;p &#65533;&#65533; &#65533;(&#65533;&#65533;-}P&#65533;W8%&#65533;&#65533;&#65533;{&#65533;m&#65533;>DS &#65533;&#65533;&#65533;A(;c&#65533;*&#65533;.&#65533;8&#65533;A8;4&#65533;d&#65533;&#65533;n&#65533;&#65533;R_&#65533;H@I&#65533;&#65533;&#65533;&#65533;&#65533;&#65533;&#65533;&#65533;Q&#65533;&#65533;&#65533;&#65533;0&#65533;&#65533;&#65533;X&#65533;>m&#65533;&#65533;&#65533;7&#65533;00 &#65533;
&#65533;&#65533;X &#65533;&#65533;\&#65533;&#65533;&#65533;r&#65533;&#65533;du6~&#65533;#&#65533;9&#65533;&#65533;&#65533;&#65533;98&#65533;"&#65533;&#65533;&#65533;Y&#65533; 1&#65533;&#65533; &#65533;&#65533;z~B&#65533;&#65533;&#65533;&&#65533;%&#65533;&#65533;q&#65533;&#65533;&#65533;]&#65533;&#65533;~&#65533;&#65533;x&#65533;&#65533; &#65533;	&#65533;&#65533;&#65533;&#65533;S&#65533;&#65533;)&#65533;3&#65533;&#65533;20&#65533;&#65533;&#65533;&#65533;;{&#65533;&#65533;&#65533;&#65533; &#65533;a &#65533;&#65533;,Hp&#65533;&#65533;z&#65533;&#65533;5`!&#259;{&#65533;&#65533;1&#65533;q&#65533;@&#65533;&#65533;h&#65533;&#65533;&#65533;#&#528;ei&#65533;&#65533;l=)&#65533;' &#65533;&#600;2g&#1196;i&#65533;&#65533;2&#65533;F\D&#65533;g&#65533;>#&#65533;:&#65533;_PAB#&#65533;cZ&#65533;&#65533;&#65533;&#65533;&#65533;N&#65533;h&#65533;  &#65533; &#65533;&#65533;&#6374;&#65533;@&#65533;zE&#65533;&#65533;"&#65533;!&#65533;&#65533;&#65533;s&#65533;&#65533;^&#65533;&#65533;&#65533;c&#65533;&#65533;vP&#65533;B` &#65533;&#65533;&#65533;&#65533;PX&#65533;&#65533;!&#65533;&#65533;s &#65533;?&#65533;&#65533;"&#65533;&#65533;A2^&#65533;&#65533;&#65533;&#65533;&#65533;&#65533;&#65533;,&#65533; &#65533;(&#65533;{&#65533;&#859;De&#65533;@*&#65533;&#65533;@d&#65533;&#65533;&#65533;&#65533;&#65533;@&#65533;`&#65533;8&#65533;&#65533;&#65533;m&#65533;$&#65533;h&#65533;/&#65533;o&#65533;&#65533;&#65533;&#65533;&#65533;W&#65533;`&#65533;<&#65533;&#65533;&#65533;&#65533;`&#161;!&#65533;b&#65533;&#65533;&#65533;&#65533; +&#65533;	&#65533;&#65533;&#65533;/&#65533;&#65533;>
&#65533;&#65533;&#65533;&#65533;&#65533;'H&#65533;6&#65533;&#65533;&#65533;&#65533;W^&#65533;UfE^v(&#1537;]&#65533;&#1234;A	&#65533;&#65533;O6wLx!&#65533;j&#65533;=&#65533;&#1670;&#65533;&#65533;O#&#65533;XRI&#65533;&#65533;&#65533;&#65533;*T&#65533;L&#65533;$p\&#65533; &#65533;r
AbD&#65533;&#65533;LVT6&#65533;q&#65533;&#65533;G&#65533;`P0)$&#65533;&#65533;@G&#65533;&#65533;(50&#212;\@&#65533; X6&#65533;&#65533;&#65533;oX&#65533;O5&#1432;&#65533;H).DI$&#65533;I&#65533;O %&#65533; :&#65533;&#65533;&#65533;y&#65533;'D9&#65533;S&#65533;N	&#65533;&#65533;SH5e&#65533;R&#65533;@p&#866;z&#65533;&#65533;" +&#65533;&#65533;&#65533;H&#65533;&#65533;&#65533;&#65533;` 	<P&#65533;&#65533;&#1799;d&#65533;ujXA&#65533;&#65533;0&#65533;!j&#65533;&#65533;&#65533;<&#65533;0&#65533;	&#65533;Q&#65533;&#65533;U&#65533;4rL&#65533;&#65533;&#65533;)&#65533;&#65533; &#65533;_&#65533;&#65533;&#65533;&#65533;A&#65533;(z&#65533;&#65533;A&#65533;Q&#65533;&#65533;&#65533;&#65533;C&#65533;vD&#65533;&#65533;&#65533;? t]AW,&#65533;i&#65533;E&#65533;&#65533;\&#65533;l&#65533;&#65533;&#65533;p&#65533;&#65533;&#141;&#65533;o&#65533;&#65533;&#65533;&#65533;8&#65533;A
&#270;<s&#65533;P.-&#65533;&#65533;&#65533;B&#65533;&#65533;&#65533;&#65533;&#65533;?|80D{r&#65533;s&#65533;d&#65533;0&#1069;&#65533;a&#65533;&#65533; &#235;&#65533;vD&#65533;A\a&#65533;&#65533;w&#65533;&#65533;&#65533;%|&#65533;3&#65533;&#65533;T`&#65533;&#65533;&#65533;c&#65533;/&#65533;X&#65533;&#65533;Q f&#65533;4&#65533;t-&#1378;O&#65533;R&#65533;TE;U,&#65533;g&#65533;&#65533;&#65533;a&#65533;6&#1560;&#65533;3H&#65533;&#65533;&#65533;&#65533;h&#65533;&#65533;(&#65533;m&#65533;&#65533;}C&#65533;h&#65533;r&#65533;@=&#65533;&#65533;&#65533;&#65533;&#65533;EGTf&#65533;n&#65533;&#65533;&#65533;9&#65533;&#65533;A&#65533;&#65533;&#65533;"&#65533;ScR&#65533;c&#65533;&#65533;&#65533;knP>&#65533;y&#65533;<&#65533;#&#65533;;	r&#65533;@&#65533;/E&#65533;R&#65533;&#65533;h.&#65533;I&#65533;&#65533;B&#65533;D&#65533;&#65533;&#65533;R&#65533;&#65533;$&#65533;&#65533;&#65533;&#65533;4&#65533;&#65533;&#65533;&#65533;\B&#65533;&#65533;&#65533;
Pp&#65533;	&#65533;) &#65533;C&#1792;&#65533;&#65533;u&#65533;&#65533;)8  &#65533;!C&#65533;I&#65533;+&#65533;8&#65533;c&#65533;&#65533;p&#65533;&#65533;&#65533;	oD&#65533;&#65533; L &#65533;?&#65533;;&#65533;&#65533;&#65533;ZnV&#65533;&#65533;T  Wl&#65533;&#65533; &#65533;&#65533;&#65533;H$&#65533;&#65533;&#65533;&#65533;6&#569;Br(Xj&#65533;k:&#65533;W&#65533;&#65533;s @<@:8&#65533;		&#65533;&#65533;&#65533;C&#65533;&#65533;@ &#65533; .&#65533;&#65533;&#65533;<&#65533;TL->X#&#65533;&#65533;&#65533;&#65533;|&#65533;U&#65533;>&#65533;&#65533;&#65533;&#65533;&#65533;@ {&#65533;?p&#65533;e&#65533;&#65533;B6&#65533;&#65533;&#65533;Jd&#65533;&#65533;&#65533;"H&#65533;&#65533;33%$#ZH D&#65533;&#65533;&#65533;l,&#65533;&#65533;&#65533;&#65533;, &#65533;k\^Hb &#65533;p&#65533; &#65533;&#65533;&#65533;+&#65533;&#65533;&#65533;&#65533;}d&#65533;&#65533;&#65533;@&#65533; &#65533;9&#65533;&#770;A&#65533;HH&#65533;D&#65533;Y&#65533;P&#65533;'8&#65533;&#65533;p&#65533;#&#65533;$ &#65533; &#65533;\&#65533;.&#65533;&#669;&#65533;&#65533;)e(
&#65533;"&#65533;&#65533;&#65533;nt?&#65533;\A&#65533;&#65533;&#65533;&#65533;Y&#65533;l"&#65533;	hD&#65533;Q&#65533;A&#65533;.&#65533;+&#65533;CX&#65533;&#65533;4,O&#65533;&#65533;&#65533;a&#65533;&#65533;h28P&#65533;&#65533;`E&#65533;@A&#65533;&#65533;p&#65533;&#65533;&#65533;&#65533;l.2&#65533;&#65533;aP&#65533;&#65533;&#65533;F	0y&#65533;@&#65533;%&#65533;H&#65533;k&#65533;clV1&#65533;&#65533;&#65533; &#65533;
&#65533;?40&#65533;&#65533;7&#65533;&#65533;`A&#65533;&#65533;&#65533;&#65533;\&#65533;8&#505;B&#65533;E&#65533;&#65533;&#65533;&#65533;Z&#65533;ZE&#65533;&#65533;&#65533; V&#65533;&#65533;f9&#65533;@&#65533;&#65533;&#65533;&#65533;c>&#65533;&#65533;X&#65533;,B%&#65533;&#65533; 3&#65533;&#65533; 
&#65533;O"F&#65533;&#65533;&#65533;x&#65533;0&#65533;|&#65533;4|&#65533;D&#65533;?<&#65533;&#65533;?Jq;&#65533;Pq G
&#65533;IW&#65533;U>IQX&#65533;&#65533;| &#386;$&#65533;M&#65533;&#65533;&#65533;&&#65533;&#65533;>&#65533;&#65533;&#65533;bC5F&#65533;&#1410;nLY:&#65533;&#65533;(&#65533;Uz&#65533;At&#65533;?&#65533; "'&#65533;&#65533;&#65533;L&#65533;&#65533;&#65533;&#65533;&#65533;[&#65533;&#65533;&#65533;g: &#65533; &#65533;&#65533;B,wJ&#65533;<&#65533;&#65533;5&#65533;FG&#65533;&#65533;4e&#65533;&#65533;Q&#65533;r:&#65533;&#65533;&#65533;P&#65533;"&#65533;&#65533;J&#65533;&#65533;&#65533;$02P &#65533;&#65533;P&#65533;&#65533;@8&#65533;&#65533;M&#65533;&#65533;HE&#65533;*&#65533;]H`&#65533;!&#65533;=;I/$&#65533;&#65533;%&#65533;V&#65533;d#&#65533;<13&#65533;&#65533;&#65533;&#65533;&#65533;&#65533;&#65533;&#65533;!
&#65533;|&#65533;sWD7&#65533; G&#65533;jpB&#65533;@J&#65533;&#1292;&#65533;;&#65533;Q&#65533;?$&#65533;&#65533;0X\&#65533;G.&#65533;&#65533; &#65533;4D&#65533;`&#65533;&#65533;n &#65533;c&#65533;@&#65533;&#65533;&#1277;1/&#65533;&#65533;	&#65533;a&#65533;&#65533;#@&#65533;&#65533; &#65533;&#65533;&#65533;S&#65533;&#65533;X&#65533;	V@x&#65533;;&#65533;&#65533;0q2&#65533;&#1280;T5 fD&#65533;I2&#65533;&#65533;g&#65533;\&#65533;&#65533;T&#65533;l&#65533;&#65533;?&#65533;&`&#65533;&#65533;&#65533;C5&#65533;F&#65533;&#65533; Y#&#65533;&#65533;&#65533;j\&#65533;&#65533;T-Et&#65533;2C&#65533;t9&#65533;1T&#65533;3^2&#65533;&#65533;&#65533;K&#65533;'D&#65533;&#65533;&#65533;&#65533;A&#65533;&#65533;&#65533;D`Qv&#65533;H&#65533;y&#65533;&#65533;&#65533;(&#65533;&#65533;&#65533;M&#65533;%&#65533;L2&#65533;"&#669;.`&#65533;&#65533;l:"j0&#65533;M@4U+&#65533;&#65533;)hCg&#1694;&#65533; :	&#65533;
&#65533;&#65533;&#65533;}D&#65533;H#2&#65533;Mh&#65533;SA&#65533;&#65533;g&#65533;&#65533;4&#65533;&#65533;?n&#65533;1C@&#65533;&#65533;t&#65533;&#65533;0&#65533;
&#1314;X&#65533;&#65533;&#65533;&#65533;&#65533;&#65533;&c&#65533;&#65533;y`1&#65533;&#65533;&#65533;&#65533;&#65533;E&#65533;&#65533; &#65533;5<@&#65533;&#65533;&#65533;#1&#65533;&#65533;&#65533;&#65533;&#65533; p&#65533;&#65533;7&#65533;&#65533;*&#65533;p&#65533;*&#65533;&#65533;y&#65533;%&#65533;&#65533;Z&#65533;&#65533;&#65533;h&2&#65533;&#65533;&#65533;d&#65533;&#65533;&#65533;&#65533;W&#360;&#65533;&#65533;&#65533;CHIEl&#65533;l&#65533;dy&#65533;&#65533;C&#65533;M`&#65533;&#65533;&#65533;&#65533;B>@!&#65533;
&#65533;&#65533;&#65533; &#65533;5_&#65533;&#65533;&#65533;q&#65533;&#65533;A4T:A0&#65533;&#65533;'0CB	&#65533;?.P&#65533;8&#65533;&#65533;^&#65533;	.&#65533;&#65533;&#65533;&#65533;A&#65533;r]&#65533;&#65533;&A&#65533;O&#65533;c&#65533;ko&#65533;&#65533;;&#65533;&#65533;&#65533; &#65533;&#65533;&#65533;A0&#65533;&#65533;&#65533;&#65533;s&#65533;40&#1038;v&#65533;&#65533;&&#65533;&#65533;;&#65533;^#
F&#65533;cO&#65533;&#65533;b
;&#65533;&#175;m&#65533;H h&#65533;&#65533;"&#65533;>&#65533;&#65533;C'&#65533;~!&#65533;&#65533;/&#65533;&#65533;&#65533;&#65533;&#65533;&#65533;#NW2{&#65533;&#65533;9&A C&#65533;`9&#65533;&#65533;8x*&#65533;&#65533;&#65533;&#65533;c&#65533;>&#65533;,&#65533;&#65533;&#65533;$&#65533;&#65533;~&#65533;&#65533;&#65533;&#1691;s&#65533;&#65533; *&#65533;&#65533;}[&#65533;&#65533;&#65533;;J&#65533;`&#65533;&#1665;&#65533;y &#65533;-&#65533;&#65533;#B&#65533;@!&#65533;-&#65533;&#65533;&#65533;&#65533;&#65533;&#65533;&#65533;&#65533;&#65533;^&#65533;;&#65533;!&#65533;&#65533; &#65533;&#65533;&#65533;?P b&#65533;&#65533;@6&#65533;DO
Y&#65533;b&#65533;&#65533;&#65533;&#65533;&#65533;p &#65533;J&#65533; h`&#65533;&#65533;'&#65533;ai&#65533;j&#65533;`i&#65533;?&#65533;&#65533;&#65533;?$ i6&#65533;&#65533;&#65533;&#65533;A&#65533;I&#65533;X&#65533;&#65533;t&#65533;!&#65533;&#65533;!t&#65533;>9&#65533;&#51806;&#65533;e&#65533;
&#65533; &#65533;h&#65533;&t^&#65533;9&#65533;&#65533;&#65533;XH&#65533;jB	da>*&#65533;C&#65533;&&#65533;&#65533;&#65533;3&#65533;@&#65533;&#65533;?&#65533;&#65533;a&#65533;&#65533;&#65533;&#65533;&#65533;@&#65533;@ Q&#65533;D&#65533;&#65533;!0&#65533;*&#65533;*&#65533;&#65533;0&#65533;&#1793;;&#65533;&#65533;&#65533;&#65533;W,&#65533;&#2036;&#65533;&#65533;&#65533;$&#65533;h4^!m&&#65533;.(A&#65533;|U&#65533;G&#65533;Dl&#65533;B&#65533;b)&#65533;CU&#65533;&#65533;?l&#65533;&#1421;&#65533;?)&#65533;&#65533;(n&#65533;+&#65533;+n&#65533;&#65533;".&#65533;"-&#65533;b&#65533;bD&#65533;&#65533;&#65533;&#65533;&#65533;}`&#65533;7C2a&#65533;&#65533;G&#65533;8#H&#65533;&#65533;?P&#65533;&#65533;i&#65533;^H&#65533;&#65533;u#*m&#65533;6X&#65533;Q_5B0&#65533;9&#65533;&#65533;"DP&#65533;&#65533;&#65533;&#65533;X&#65533;&#202;&#65533;dbg&#65533;&#65533;E>&#65533;&#65533;i&#65533;i&#65533;N&#65533;&#65533;&#65533;G&#65533;?&#65533;V&#65533;4LA&#65533;D&#65533;&#65533;&#65533;&#65533;_( &#65533;f&#65533;,&#65533;&#65533;	&#65533;6&#65533;&#65533;Z&#65533;X&#65533;&#65533;&#65533;&#65533;&#65533;&#65533;&#65533;&#65533;;a&#65533;;&#65533;A[&#65533;A"&#65533; @&#65533; &#65533;}L&#65533;]&#65533;&#65533;&#65533;&#65533;&#65533;&#65533;&#65533;&#1536;&#65533;d&#65533;-&#65533;"&#65533;&#65533; $&#65533;&#65533;&#65533;&#65533;&#65533;eOV&#65533;O.&#65533;x&#65533;Sz Vf&#65533;:d&#65533;&#65533;&#65533;:&#65533;&#65533;WbeUz&#65533;t&#65533;&#65533;Z&#65533;A&#65533;&#65533;?&#65533;&#65533;W&#65533;%[&#65533;[&#65533;&#65533;\&#65533;CYv&#65533;:&#65533;&#65533;8&#65533;%[&#65533;&#65533;\&#65533;_D_&#65533;&#65533;?x&#65533;V&#65533;^&#65533;eaz%`z&#65533;&#65533;&#65533;:&#65533;B9&#65533;&#65533;?$eM&#65533;@&#65533;BZ&#65533; 
tS7D,&#65533;x-&#65533;&#65533;&#65533;W&#1635;*U&#65533;&#65533;j&#65533;&#65533;p&#65533;jV&#65533;"U&#65533;&#65533;I&#65533;W&#65533;&#65533; M(&#1789;]A(&#65533;LgpjB&#65533;&#65533;;\&#65533;&#1877;&#65533;&&#65533;; 'tD^&#65533;&#65533;;&#65533;Ec@&#65533;L&#65533;A D&#65533;&#65533;a&#65533;Cx&#65533;I,&#65533;?PD&#65533;@&#65533;&#65533;@&#65533;4BX&#65533;|Z*4*$~Z&#65533;~&#65533;&#293;&#65533; *8Z\Z&#65533;&#65533;&>(Ada&#65533;&#65533;&#65533;9&#1701;-&#65533;&#65533;QZ&#65533;D	Lgr&#65533;&#65533;ag&#65533;5&#65533;@&#65533;&#65533;Btc9&#65533;&#65533;fu&#65533;?&#65533;&#65533;?&#65533;&jvVN&#65533;&#65533;j&#65533;ZQ&#65533;&#65533;&#65533;	&#65533;&#65533;D&#65533;58&#65533;&#65533;XDG&#65533;&#65533; &#65533;&#65533;0F&#65533;$&#65533;?(&#65533;^L&#65533;&#65533;&#65533;&#65533;&#65533;&#65533;E,` &#256;&#65533;(Q3&#65533;&#65533;&#65533;@-&#65533;x&#65533;{T@&#65533;@'4[PE &#65533;%R&#65533;(8&#65533;@&#65533;CD&#65533;&#65533;&#65533;v&#65533;A&#65533;&#65533;:&#65533;Aa&#65533;&#65533;@&#65533;%A&#65533;dB&#65533;?&#65533;)D&#65533;&#65533;&#65533;88<&#65533;&#65533;&#65533;&#290;&#65533;&#65533;c&#65533;&#65533;cj&#65533;&#288;B&#65533;&#65533;&#65533;1&#65533;! &#65533;&M&#65533;&#65533;L&#65533;&#65533;fD&#65533;&#65533;?C&#65533;&#65533;B (T&#65533;&#65533;@&#65533;&#65533;#&#65533;&#65533;@d&#65533;&#65533; Y&#65533;n&#65533;j&#65533;&#218;~Q%&#1574;&#65533;&#65533;?Do&#65533;&#65533;5&#260;&#65533;CuD	&#65533;CH$A>D>8&#65533;}&#293;&#65533;@&#65533; *&#65533;<f&#65533;?h&#65533;Z|&#65533;k&#65533;k#&#65533;gAD&#65533;'&#65533;@&#65533;%&#1230;AcU\&#65533;[&#65533;&#65533;@p&#65533;"z&#65533;A&#65533;*M0*D&#65533;&#65533;&#65533;&#65533;5&#65533;6E&#65533;&#65533;&#65533;zD&#65533;Jg&#65533;6lAL'AD&#65533;&#65533;=>$&#65533;&#65533;^,&#65533;&#65533;&#65533;&#65533;
&#65533;@&#65533;G&#65533;&#65533;&#65533;Ld*Y&#65533;&#65533;+&#65533;&#65533;&#65533;j&#65533;&#65533;&#65533;&#65533;&#65533;&#65533;&#65533;U&#65533;&&#65533;&#65533;&#65533;&#65533;4&#65533;&#65533;Dn&#65533;&#65533;?Hd&#65533;&#65533;CA&#65533;&#65533;&#65533;&#65533;&#65533;&#65533;@g&#65533;S&#65533;B] -p (&#65533;XB&#65533;&#65533;!LJz&#65533;!/E &#65533;&#65533;7&#65533;)eN&#65533;?PfAP&#65533;/&#65533;m9&#65533;W&#65533;&#65533;U&#65533;&#65533;-V&&#65533;.&#65533;Vj&#65533;W&#65533;%8&#65533;-d&#65533;&#65533;W&#65533;&#65533;&#65533;&#65533;&#65533;W&#65533;-^&`&#65533;&#65533;&#65533;&#681;a&#65533;%VN&#65533;d&#65533;mWf&#65533;d&#65533;&#65533;7&#65533;&#65533;-&#65533;&#65533;7&#1538;&#27776;0$%&#65533;&#65533;&#65533;&#65533;&#65533;d&#65533;&#65533;~&#65533;&#65533;E&#65533;&#65533;$T@&#65533;u&#65533;`@&#65533;&#65533;&#65533;RD&#1006;ba1CXD&#65533;cAT&#65533;&#65533;&#65533;,&#65533;&#65533;&#65533;uAR&#65533;qL&#65533;&#65533;&#65533;&#65533;s.&#65533;b&#65533;&#65533;*&#65533;&#65533;.&#65533;&#65533;D&#65533;"+&#65533;&#65533;g&#65533;6&#65533;&#65533;&#65533;|z!&#65533;&#1959;~v!~:&#65533;?|&#65533;q&#65533;&#65533;&#65533;&#65533;DH&#65533;&#65533;A&#65533;&#65533;&#65533;&#65533;I&#65533;D&#65533;&#65533;M&#65533;o&#65533;&#65533;/&#65533;&#65533;&#65533;}&#65533;/Dto&#65533;&#65533;DL&#65533;&#65533;f(>(l&#65533;&#65533;&#65533;&#65533;Z&#65533;0,+st^&#65533;A &#65533;&&#1955;q&#65533;&#65533;,Ax^&#65533;&#65533;A&&#65533;Ad&#65533;@D&#65533;&#65533;&#65533;B&#65533;&#65533;&#65533;n&#65533;N&#65533;h&#65533;&#65533;&#65533;&#65533;
J&#65533;&#65533;M&#65533;H4&#65533;A[&#65533;&#837;&#65533;&#65533;&#65533;&#65533;nF&#65533;&#65533;Lu&#65533;&#65533;&#65533;aMCD&#65533;&#65533; &#65533;&#65533;q@)&#65533;bH
&#65533;&#65533;&#65533;	&#65533;&#65533;&#65533;&#65533;&#65533;&#65533;E2&#65533;
&#65533;&#65533;*&#65533;&#65533;&#769;&#65533;&#65533; &#65533;&#65533;&#65533;!&#1265;&#65533;&#65533;?&#65533;&#65533;1.&#65533;&#65533;&#65533;&#65533;&#65533;q&#65533;&#65533;3&#65533;&#65533;&#65533;1&#65533;3&#65533;q&#65533;A
&#65533;&#65533;&#65533;q 8&#65533;&#65533;&#65533;g&#65533;&#65533;q%&#65533;a&#65533;a&#65533;&#65533;&#65533;&#65533;&#65533;
-&#65533;&#65533;P&#65533;&#65533;\2*k&#65533;N\*+&#65533;P`{&#65533;&#65533;rf&#65533;&#65533;l^&#65533;&#65533;A&#65533;&#65533;^&#65533;@:FD
&#65533;G&#65533;&#65533;og&#65533;&#65533;&#65533;&#65533;&#65533;&#65533;c&#65533;Ah&#65533;B&#65533;0&#65533;D~vach4&#65533;&#65533;&#65533;&#65533;&#65533; O'~&#65533;&#65533; |6h8&#65533;X&#65533;&#65533;Bl&#65533;1&#65533;O7&#65533;&#65533;G&#65533;oH	|&#65533;r&#65533;&#65533;P&#184;&#65533;&#65533;-D&#65533;{&#65533;/A\3&#65533;L'&#65533;>&#65533;&#65533;&#65533;&#65533;&#65533;*&#65533;&#65533;&#65533;.(qR&#1668;&#65533;]&#65533;&#65533;&#65533;;F&#65533;f&#65533;&#65533;ukA&#1808;&#65533;&#65533;h1o&#65533;N&#65533;&#65533;>&#65533;#&#65533;&#2587;&#65533;lA&#65533;&#65533;+&#65533;&#65533;&#65533;&#65533;&#65533;a 	&#65533;&#65533;{&#65533;&#65533;Z(-&#65533;j^x&#65533;&#65533;&#65533;&#65533;&#65533; &#65533;&#65533; &#65533;}`&#65533;'p&#65533;&#65533;`q&#65533;&#65533;2A<&#65533;&#1415;Du&#65533;l&#65533;}&#65533;{@u|&#65533;CF&#65533;<u}&#65533;&#65533;R&#65533;&#65533;&#65533;A&#65533;W&#65533;&#65533;&#65533;d&#65533;U{&#65533;b@&#65533;&#65533;G~&#65533;n{\&#65533;&#65533;E)&#65533;&#640;&#1117;J&#65533;&#65533;5~&#65533;O&#65533;G&#65533;&#65533;&#65533;\]~&#65533;&#65533;\&#65533;a#2&#65533;c&#65533; E*&#65533;&#65533;+b,D^d/0&#65533;&#65533;&#65533;&#65533;&#65533;&#65533;&#1601;D&#65533;&#65533;.&#65533;&#65533;t&#65533;&#65533;X&#65533;#5s&#65533;&#65533;&#65533;/D&#65533;Vo&#65533;Nh&#65533;&#65533;v6&#65533;&#65533;&#65533;&#65533;&#65533;'o{&#65533;8o+~R|&#65533;&#65533;1@Fh&#65533;De&#65533;C&#65533;X&#168;&#65533; @7&#65533;&#65533;&#65533;&#65533;B &#65533;&#65533;&#65533;G&#65533;&#65533;BoBK&#65533;&#65533;w#&#65533;lK&#65533;C&#65533;&#65533;r*~&#65533;X0aB&#65533;&#65533;&#65533;	&#65533;&#65533;AX&#65533;&#65533;'&#65533;PNn&#65533;X&#65533;}&#65533;&#65533;&#65533;&#65533;-&#65533;ID&#65533;&#65533;&#65533;&#65533;Rh&#65533;h@&#65533;&#65533;&#65533;B<&#65533;&#65533;&#65533;@&#65533;n,&#65533;&#65533;&#65533;&#65533; 	&#65533;&#65533;&#65533;&#65533;@g&#65533;L&#65533;&#65533;
&#65533;rA C&#65533;D4XA<&#65533;&#65533;&#65533;31&#65533;&#65533;0&#65533;4&#65533;E&#65533;&#65533;&#65533;^&#1531;&#65533;&#65533;&#65533;x\K&#65533;&#65533;&#65533;48S&#65533;<9&#65533;&#65533;&#65533;G,y&#65533;H1
<&#65533;&#65533;8&#65533;)&#65533;G&#65533;Sy&#65533;+&#65533;&#65533;Qa\&#402;&#403;&#65533;&#65533;&#65533;@&#65533;&#65533;L&#672;&#65533;&#65533;&#334;&#65533;&#65533;&#65533;&#65533;&#65533;a&#65533;E4$&#65533;&#65533;&#65533;.oF&#65533;&#65533;&#65533;&#65533;}&l&#65533;@&#531;=&#65533;&#65533;&#65533;K&#65533;"H&#65533;&#65533;X&#65533;m&#65533;&#65533;&#65533;A&#65533;jH&#65533;&#65533;&#65533;&#65533;&#65533;&#65533;&#65533;c:&#65533;&#769;&#65533;&#65533;>l&#65533;&#65533;2&#65533;4K&#65533;&#65533;bw&#65533;.,&#65533;&#65533;6D&#65533;o&#65533;&#65533;'&#65533;&#65533;&#65533;&#65533;&#65533;J&#65533;p&#65533;AC&#65533;&#65533;j&#65533;L&#65533;&#65533;c|&#65533;g&#65533;'u&#65533;&#65533;B4k&#65533;&#65533;tn&#65533;&#65533;v7&#65533;4&#65533;tC_&#65533;G<&#65533;D&#65533;x+&#65533;y?3vjB&#65533;	^&#1893;{&#65533;F_tc&#65533;&#65533;&#65533;&#65533;&#65533;G&#65533;=&#65533;h&#65533;;z&#65533;&#65533;&#65533;?&#65533;N&#65533;&#65533;j!&#65533;J&#65533;&#65533;Q&#65533;CK/TDP&#65533;&d&#65533;lBU&#65533;&#65533;xyO&#65533;L&#65533;&#65533;t&#65533;&#65533;D^P&#65533;TD&#65533;&#65533;&#65533;&#65533;&#65533;&#65533;Je &#65533; &#65533;N#&#527;t&#65533;&#65533;&#65533;g"&#65533;&#65533;&#65533;@&#65533;&#65533;,&#65533;w&#65533;&#65533;&#65533;&#640;|&#65533;&#65533;8&#65533;s^&#65533;&#65533;&#65533;&#65533;&#65533;&#65533;&#65533;N/2D&#65533;)&#65533;B&#65533;}<D&#65533; a&#65533;&#65533;G&#65533;n&#65533;&#65533;&#65533;&#65533;&#65533;&#65533;&#65533;&#1238;&#65533;&#65533;f&#65533;X#O&#65533; FD&#65533; &#65533;&#65533;&#65533;@\@!&#65533;"&#65533;&#65533;&#65533;=&#65533;&#65533;
/(l&#65533;'w&#65533;vu&#65533;&#65533;ko&#65533;&#65533;{&#65533;&#65533;n3&#65533;{&#65533;A&#65533;&#65533;I&#65533;%&#65533;&#65533;tC&#65533;&#65533;&#65533;!h&#65533;t'&#65533;&#65533;^&#65533;&#65533;&#65533;6vc3&#65533;&#65533;&#65533;&#65533;w&#65533;D&#65533;W&#65533;+&#65533;&#65533;-~&#1571;&#65533;&#65533;w(&#1909;>&#1373;X&#65533;&#65533;&#65533;&#65533;D&#65533;DED&#65533;&#65533;"&#65533;&#65533;&#65533;&#65533;C&#65533;>&#65533;&#65533;&#65533;&#65533;&#65533;D&#65533;&#65533;&#65533;B&#65533;&#65533;&#65533;1&#65533;3&#65533;&#65533;&#65533;&#65533;)&#65533;&#65533;&#1475;&#65533;&#65533;lDt&#65533;O&#65533;&#65533;&#65533;x)6&#65533;G&#65533;&#249;GTF&#65533;&#65533;G&#65533;&#65533;&#65533;ou&#65533;8&#65533;wJ&#65533;G&#65533;&#258;&#65533;'&#65533;&#65533;UWu&#65533;xq&#65533;@Ri?&#65533;'QS&#65533;&#65533;&#65533;p?&#65533;&#65533;&#65533;&#65533;&#65533;&#65533;&#65533;*&#65533;&#65533;(| vJ&#65533;;&#65533;_H$&#65533;&#65533;&#65533;&#1200;&#65533;&#65533;&#65533;?&#65533;&#65533;&#65533;g&#65533;`&#65533;vPt&#65533;&#65533;&#65533;&#65533;&#65533;,U&#65533; C &#65533;&#65533;&#65533;&#65533;&#65533;&#65533;&#65533;&#65533;&#65533;@&#65533;4yeJ&#65533;+Y&#65533;T&#65533;&#65533;&#1158;&#65533;&#65533;X&#65533;%)&#65533;&#65533;S3&#65533;&#319;&#65533;&#65533;&#65533;+&#65533;&#65533;&#65533;Q&#65533;*&#65533;&#65533;&#65533;&#65533;R&#65533;P&#65533;V&#65533;:P&#65533;&#65533;F&#65533;&#65533;70&#65533;@&#65533;o&#65533;n&#65533;&#620;	y&#65533;&#65533;&#65533;&#65533;&#65533;_Z&#65533;&#65533;1&#65533;*&#65533;[K4&#65533;*h&#2046;-:eP&#65533;D#6&#65533;&#65533;d	M&#65533;&#65533;N&#65533;&#50310;&&#65533;&#65533;&#65533;D#&#65533;&#65533;&#65533;&#1252;&#65533;&#65533;]&#65533;q&#65533;&#1013;&#65533;?&&#65533;,&#65533;&#65533;h&#65533;&#65533;&#65533;&#65533;v&#65533;&#65533;&#65533;x&#65533;eF .&#65533;&#1727;&#65533;2
&#65533;!&#65533;&#65533; $&#65533;&#65533;
&#65533;&#65533;&#65533;&#65533;&#65533;] &#65533;&#65533;Q&#65533;&#65533;&#65533; &#65533;&#65533;T&#1673;&#65533;&#65533;&#65533;I&#65533;-&#65533;|&#65533;>~B&#65533;>&#65533;7&#65533;&#65533; &#65533;&#65533;&#65533;?&#65533;&#1043;>&#65533;&#65533;&#65533;Tr(&#65533;&#65533;&#65533;&#65533;&#65533;Q&#656;&#65533;i&#65533;C&#65533;M
 &#65533; &#65533;&#65533;&#65533;&#65533;&#65533; I&#65533;]|&#65533;?6&#65533;#+5&#65533;&#144;v&#65533;)0&#65533;&#65533;B&#65533;$32&#65533;&#140;&#65533;0#&#65533;&#65533;&#65533;b&#65533;&#65533;&#65533;&#65533;*T&#65533;&#65533;!N<&#65533;&#65533;&#65533;&#65533;&#996;&#65533;\&#65533;l&#65533;&#65533; S&#65533;&#65533;l	&#65533;&#65533;DiN|&#65533;L&#65533;&#65533;h8D&#65533;&#65533;&#65533;&#65533;,&#65533;|&#65533;D '&#65533;I&#466;&#65533; %&#65533;l&#65533;&#65533;&#65533;&#65533;n&#65533;&#65533;&#65533;`&#65533;-6&#65533;&#65533;&#65533;&#65533;&#65533;&#65533;&#65533;&#65533;a&#65533;&#65533;F &#65533;8 &#65533;d&#65533;&#65533;)@&#65533;
X@&#65533;:&#65533;n&#65533;&#65533;8&#65533;&#65533;%hQ&#65533;:&#65533;Y&#139;hV&#65533;f&#65533;f&#65533;`&#65533;&#65533;&#65533;V&#65533;b*V&#65533;ni	&#65533;&#65533;&#65533;u* &#65533; &#65533;&#65533;{ &#65533;tU&#65533;q	&#65533; &#65533;&#65533;&#65533;)&#65533;&#65533;&#65533;&#65533;|&#65533;&#65533;D &#65533;&#65533;N&#65533;Q&#65533;&#65533;@k&#65533;a&#65533;-	B@&#65533;#Xk&#65533;&#65533;^&#65533;&#65533;7&#1470;q&#65533;:&#65533;FdB&#65533;-lf%&&#65533;&#65533;&#65533;Rh&#65533;&#65533;&#65533;Xc&#65533;H&#65533;f&#65533;r&#65533;&#65533;f&#65533;&#65533;&#65533;g&#65533;&#65533;&#65533;y&#65533;[&#65533;8&#65533;GP8&#65533;D &#199;&#65533;9R&#65533;4&#65533;&#65533;!5&#65533;?`&#65533;'R&#65533;&#65533;Z &#65533;	&#65533;&#65533;l&#65533;&#65533;=&#65533;;-A&#65533;8n&#65533;q&#65533;&#65533;&#65533;#`&#65533;&#65533;h&#65533;&#65533;&#65533;&#65533;n&#65533;&#65533;ni&#65533;M&#65533;KC&#65533;&#65533;&#65533;5W&#65533;&#65533;&#65533;Y&#65533;&#65533;j&#65533;&#65533;
 <b'&#65533;
&#65533;&#65533;&#65533;:bBR&#65533;@(&#65533;&#65533;u	!&#65533;&#65533;Dh^&#65533;&#65533;]$f.P)&#65533;f&#65533;w&#65533;&#65533;&#65533;&#65533;_&#65533;>&#65533;&#65533;&#65533;&#65533;&#689;A!&#65533;7>h&#65533;&#65533;&#65533;&#65533;&#65533;r&#65533;]&#65533;&#65533;| &#65533;r X&#65533;&#65533;2Q)&#65533;&#65533;N2&#65533;%&#65533;?&#65533;&#1982;&#65533;&#65533;|&#65533;Hh&#65533;&#65533;A:&#65533;&#65533;&#65533;&#65533;$TF&#65533;&#65533;&#65533;&#65533;&#65533;&#65533;Jd &#65533;&#65533;&#65533;)&#65533;&#65533;~&#65533;rJP&#65533;M&#65533;*cZ&#65533;&#65533;&#65533;,&#1371;&#65533;&#65533;&#65533;oep&#65533;&#65533;&#65533;*&#65533;&#65533;&#65533;n&&#65533;&#65533;&#65533;&#65533;q&#65533;ePG&#65533;&#65533;&#65533;
	B&#65533;&#65533;&#65533;,&#65533;&#65533;h&#65533;B4`&#65533;&#65533;)d&#65533;S1&#65533;&#65533;&#65533;cv&#65533;3&#65533; &#65533;B&#65533;&#65533;&#65533;S&#65533;&#65533;&#65533;&#65533;&#1333;.&#65533;?&#65533;"K&#65533;&#65533;&#65533;&&#65533;&#65533;&#65533;I\&#65533;&#65533;X&#65533;E^U&#65533;w&#65533;G'Pc0&#65533;H%/
	&#65533;&#65533;&#65533;&#65533;&#65533;i&#1618;&#65533;&#65533;F&#65533;&#65533;{H&#65533;G7&#65533;&#1101;il&#65533;&&#65533;h&#65533;ntL&#65533;&#65533;;&#65533;4&#65533;&#65533;PB_A&#65533;(&#65533;&#65533;&#65533;&#65533;&#65533;+,9&#65533;S&#65533;5=&#65533;ST&#65533; 5&#65533;&#65533;B`A&#65533;&#65533;2KI
R&#65533;&#65533;&#65533;bY&#65533;&#1916;&#1163;,UB &#65533;H&#65533;q&#65533;&#65533;&#32019;&#767;&#65533; '&#65533;a1&#65533;&#1274;&#1317;&#65533;&#65533;%&#65533;&#65533;?&#65533;&#65533;]X&#65533;_&#65533;&#65533;@R &#65533;d&#65533;&#65533;~KA2&#65533;&#65533;&#65533;$&#65533;&#65533;.a&#65533;:URNc&#65533;L.pA&#65533;&#65533;&#65533;&#65533;&#65533;&#65533;Q&#65533;llcZ&#65533;X&#547;	d}&#65533;&#65533;&#65533;O&#65533;F&#65533;r&#65533;&#65533;gSG8&#65533;1&#65533;&#1059;EJ&#65533;2&#1103;lo &#65533;@&#65533;I$*&#65533;(	)y&#65533;&#65533;&#65533;&#65533;OyR(&#65533;&#65533;&#65533;J &#65533;&#65533;/I &#65533;&#65533;IW&#65533;&#65533;&#65533; &#65533;gZ&#65533;&#65533;&#65533;&#65533;I!=Q&#65533;&#65533; J&#65533;&#65533;&#65533;b&#65533;&#65533;&#65533;m&#65533;&#65533;T&#65533;6u&#65533;&#65533;&#65533;g{9R&#65533;&#65533;$&#65533;O&#914;h&#235;Sm&#65533;4KM&#1117;&#65533;&#1720;&#65533;6&#65533;&#65533;:&#65533;&#65533;c&#65533;d&#65533;6&#65533;&#65533;N&#65533;&#65533;U%&#65533;l+&#65533;:&#65533;&#65533;&#65533;\[&#65533;!&#65533;&#65533;&#65533;z&#65533;C&#65533;bU,pf&#65533;&#65533;08%&#65533;&#65533;&#65533;P&#58640;&#65533;pH&#65533;|&#65533;&#65533;8&#65533;Y5&#65533;&#65533;&#65533;
&#65533;P<&#65533;L
DQ&#65533;L2&#65533;O&#65533;,f&#65533;@b&#65533;&#65533;h&#65533;$&#65533;&#65533;&#65533;2&#65533;*`.r&#65533;2&#65533;&#65533;o &#65533;&#65533;KI&#65533;',&#65533;&#65533;&#65533;&#65533;&#65533;s&#65533; &#65533;g&#65533;&#65533;Y&#65533;MK#n&#65533;&#65533;[,&	&#65533;e&#65533;i6&#65533;&#65533;&#65533;&#65533;
&#65533;Mk&#65533;J)&#65533;&#65533;&#65533;&#65533;&#65533;u&#65533;&#65533;&&#65533;X&#65533;)&#65533;&#65533;&#156;&#65533;&#65533;&#65533;#t&#65533;&#65533;"&#65533;t&#65533;&#65533;&#65533;&#1495;&&#65533;&#65533;&#65533;&#65533;&#65533;R&#65533;C&#65533;'Y@u&#65533;8&#65533;&#65533;	&#65533;\&#65533;&#65533;@&#65533;y;&#65533;$ u&#65533;z+A&#65533;&#65533;]y8&#65533;&#65533;Y\&#65533;?&#65533;&#65533;~j0&#65533;@\&#65533;&#65533;<8&#65533;&#65533;h&#65533;&#1156;&#65533;&#65533;"!DXVK&#65533;:,kg&#65533;&#65533;@!&#65533;&#65533;&#65533;[&#65533;&#65533;&#65533;1&#65533;|&#65533;&#65533;@G&#65533;Id# !J`&#65533;5$Vf&#65533; &#65533;&#65533;6&#65533;9% &#65533;$2	=X&#65533;&#65533;&#65533;&#65533;?&#65533;  &#65533;&#65533;&#65533;-CJ&#65533;J&#65533;&#65533;:&#65533;&#65533;&#65533;&#65533;&#65533;bi&#65533;&#65533;&#65533; HT&#65533;
Q
D&#65533;&90A
G&#65533;	@&#65533;
&#65533;&#65533;?6<&#65533;=&#65533;b &#65533;s&#65533;&#65533;I&#65533;&#65533;.!&#65533;%&#65533;&#65533;&#65533;Q&#65533;D&#65533;H@&#65533;n&#65533;&#65533;
&#65533;&#65533;_8Eb&#65533;!X&#65533;\&#65533;h&#65533;&#65533;&#65533;&#65533;&#65533;'&#65533;&#65533;a&#65533;H&#65533;.p&#65533;&#65533;&#65533;&#65533;&#65533;&#65533;\02F9&#65533;&#65533;&#65533;a	&#65533;&#65533;&#65533;&#65533;&#65533;&#65533; )&#65533;&#65533;&#65533;|	&#65533;<&#65533;OB&#65533;c&#65533;&#65533;&#65533;&#65533;&#65533;/&#65533;M&#65533;~[=AB8&#65533;dt .&#65533; &#210;&#30052;{ &#65533;N&#65533;&#65533;W&#65533;b=&#65533;Yz.	&#65533;&#65533;&#65533;&#65533;&#65533;&#65533;&#65533;&#65533;H>r&#65533;&#53432;&#65533;&#65533;?r&#65533;&#65533;&#65533; n&#65533;qq6&#65533;9&#65533;&#65533;3XI&#65533;]7m&#65533;&#65533;&#65533;&&#65533;&#65533;&#65533;&#65533;cDvA_&#65533;].#NA&#65533;&#65533;*d&#65533;\&#65533;z&#65533;^&#65533;`x&#65533;
gH&#65533;&#65533;&#65533;&#65533;3&#65533;&#65533;&#65533;WG&#65533;&#65533;&#366;&#65533;&#65533;&#65533;C&#65533;g&#65533;&#1533;8&#65533; &#65533;&#65533;&#65533;&#65533;?X[&#65533;!&#65533;&#65533;&#65533;&#65533;J&#65533;&#65533;r&#65533;&#65533;k7&#65533;#a&#65533;0c&#65533;&#65533;  &#65533;&#65533;&#65533;&#65533;4&#65533;&#537; &#956;&#65533;&#65533;&#65533;&#65533;.&#65533;I:P!&#65533;&#65533;`&#65533;.&#65533;&#65533;	8a
N&#65533;&#65533;}IF&#65533;&#65533;&#1487;~&#65533;qH&#65533;&#133;&#65533;&#65533;&#1877;2&#65533;8n &#65533;{ &#65533;_wV&#65533;g&#65533;R&#65533;&#65533;E&#65533;&#65533;&#65533;&#65533;Z&#1712;&#65533;&#1030;>y&#1590;&#1013;&#65533;7&#65533;&#65533;`&#65533;J&#65533;&#65533;&#65533;&#65533;9(&#65533;&#789;S*z&#65533;m&#65533;jI&#65533;&#65533;&#65533;&#65533;&#65533;&#65533;&#65533;&#65533;&#65533;&#65533;K&#65533;Eb&#65533;|&#65533;V&#65533; &#65533;&#65533;&#65533;&#65533;O u&#65533;RBBH&#65533;&#65533;P!&#1824;K&#65533;&#65533;` 0&#830;l*0&#65533;$&#65533;&#65533;&#65533;&#65533; L08R0!`&#65533;%&#65533; &#65533;fP!&#65533;A&#65533;&#655;-f&#65533;v&#65533;&#65533;&#808;$&#1453;&#65533;4&#65533;&#65533;&#65533;`,.&#65533;&#65533;&#65533;&#65533;,!&#65533;&#65533;&#962;&#65533;&#65533;&#65533;e&#65533;:&#65533;&#65533;&#65533;&#65533;&#65533;,&#65533;< e&#65533;&#65533;P&#65533;E&#65533;&#65533;a.&#1584;&#65533;J&#65533;&#65533;&#65533;$&#65533;&#65533; ,A%&#65533; "&#65533;&#65533;&#65533;&#65533;@! 1%M ,&#65533;	&#65533;&#65533;L!&#65533;oW&#65533;&#65533;	&#65533; &#65533;XC&#65533;&#774;&#65533;`&#65533;+g&#65533;&#65533;&#65533;&#65533;&#431;O"&#65533;&#65533;#&#65533;&#65533;@Bm&#1568;%&#65533;"&#65533;T&#65533;a&#65533;&#65533;8&#65533;&#65533;S&#65533;#&#65533;&#65533;9&&#65533;S&#65533;%j&#65533;E<h&#65533;&#65533;&#65533;B&#65533;Zb8x%T&#65533;&#65533;&#65533;Tf &#65533;&#65533;%&#65533;]BQ&#65533;&#65533;aT%v&#65533;M&#65533;&#65533;&#65533;$L&#65533;&#65533;&#65533;&#273; 0!&#65533;&#65533;W&#65533;&#65533;	C&#65533;O!&#65533; &#65533;&#65533;&#65533;&#65533;.%H&#65533;&#65533;&#65533;&#65533;&#65533;&#65533;p &#909; "n&#65533; N&#65533;&#65533;q R&#65533;"&#65533;&#65533;&#65533; R &#65533;&#65533;&#65533;&#65533;&#65533;P 6 &#65533;
&#65533;&#65533;&#65533;&#65533;&&#65533;g{&#65533;^&#65533;&#65533;&#65533;&#65533;( &#65533;P ^a&#65533;&#65533;&#65533;!P&#65533;&#65533;QHa&#65533;&#65533;'Ub&#65533;&#65533;&#998;%&#65533;&#65533;&#65533;U&#65533;&#65533;	&#65533;&#65533;&#394;@G&#65533;	bw&#65533;F&#65533;&#65533;&#65533;&#65533;.Q&#65533;2!Z&#65533;_Z&#65533;&#65533;2&#65533;&#65533;&#65533;J&#65533;m&#65533;E&#65533;&#65533;C?H&#65533;&#65533;f?(!"&#24995;&#65533;&#65533;-G&#65533;&#65533;2:&#65533;&-&#65533;&#65533;$t&#65533;\&#65533;&#65533;q &#65533;10&#65533;A&#65533;BT&#65533; &#65533;&#65533;sS&#65533;&#65533;&#65533;&#65533;`~&#65533;&#65533; u&#65533;&#65533;&#65533;&#65533;@!&#65533;!%p&#65533;&#65533;n&#65533;z&#65533;Q"$6&#65533;&#65533;&#65533;Q%Q&#65533;&&#65533;&#65533;&#65533;&#65533;&#65533;&#65533;$x&#65533;H&#65533;	v,&#65533;&#65533;&&#65533;`&#65533;%&#65533;&#65533;'xPo&#65533;&#65533;&#65533;)&#65533;&#65533;b &#65533;$rd&#65533;&#65533; &#65533;s ^&#65533;Y&#65533;&#65533;
&#65533;U&#65533;&#65533;&&#65533;X`&#1152;&#65533;&#1152;&#956;&#65533;&#65533;&#65533;&#65533;&a&&#65533; &#65533;:b&#65533;a&#65533;=&#65533;&#65533;&#65533;J(8&#65533;&#65533;@&#65533;&#65533;l&#65533;	\&#65533;	2&#1846;&#65533;b.&#65533;lj&#209;L,7,&#65533;&#65533;$:tCi&#65533;l&#1682;.Iq&#65533;&#65533;D&#65533;&#65533;	&#65533;&#65533;Z 1B31U &#65533;&#65533;&#65533;&#65533;$38PPj&#65533;&#65533;SP&#65533;&#65533;$&#65533;3&#209;%&#1297;&#65533;&#65533;IO&#65533;%E&#683;&#65533;h&#65533; &#65533;a7&#65533;t&#65533;>'&#65533;@&#65533;S=A&#65533;U&#65533;&#65533;>&#65533;&#65533;&#65533;SK&#65533; >&#65533;&#508; >&#65533;&#65533; &#65533;&#65533;(5DteK!7
&#65533;&#65533;&#65533;&#65533;&#65533; #&#65533;
b	&#65533;a &#65533;&#65533;&#65533;&#65533;&#65533;DA &#65533; &#65533;Z&#65533;'&#65533;&#65533;$>&#65533;z&#65533;&#65533;$&#65533;&#65533;$&#65533;s  ` @PWm &#65533;SKKB=4S&#65533;&#65533;S&#65533;%]&#1285;&#1189;UjsS&#65533;Ru\&#65533;&#65533;ll`&#65533; R$(&#65533;&#65533;`Akz&#65533;&#65533;I&#65533;&#65533;C&#65533;D&#65533;R9RtDK4XU\T&#65533;&#65533;1i&#65533;&#65533;&#65533;Y&#65533;0&#65533;&#65533;&#65533;&#65533;2SG&#65533;&#65533; H5&#65533;0A H&#65533;&#65533;&#65533;&#65533;&#65533;3&#65533;&#65533;H?&#65533;:%&#65533;&#65533;&#65533;&#65533;@&#65533;w&#65533;K&#65533;&#65533;	&#65533;&#65533;6W@K[e?&#65533;E   >&#65533;&#65533;_&#65533;>&#65533;Z&#65533;LM&#65533;=&#65533;S B&#65533;& =&#1139;&#65533;.&#65533;b&#65533;]0&#65533;	&#65533;&#65533;A&#65533;#&#65533;&#65533;9&#65533;#A&#65533;&#65533;e&#65533;&#65533;a&#1477;&#1312;&#65533;&#65533;&#65533;~&#65533;a&#65533;S&#65533;"Gv&#65533;>&#65533;&#65533;STPbDe&#65533;(&#65533;<U \h&#65533;.SE5=&#65533;Rh&#65533;=SMi&#65533;#]&#65533;&#65533;&#422;C!n&#65533;&#65533;\ ^&#65533;rc6~u}(&#65533;&#65533;P&#65533;m&#65533;&#65533;m&#65533;&#65533;B&#65533;&#65533;X&#65533;Vn&#65533;n&#65533;&#65533;n&#65533;n&#65533;&#65533;F&#65533;oZ&#65533;u[&#65533;aZ"0_&#65533; 
7-l0[&#65533;&#65533; &#65533;!cp1A]&#65533;5]w0]iP4&#65533;q&#65533;&#65533;3&#65533; 4&#65533;4&#65533;&#65533;.&#65533;&#65533;&#65533;^&#65533;V_)\!&#65533;&#65533;&#65533;	&#65533;R'&#65533;&#65533;E=&#65533;$.l%&#65533;VKW`K&#65533;S&#65533;hI&#65533;&#65533;&#65533;&#65533;&#65533;bjb&#65533;&#65533;bx&#65533;b&#65533;&#65533;[&#65533;P l 
&#65533;&#65533;.&#65533;T!&#65533;&#65533;XN&#65533;Y&#65533; (}&#65533;&#65533;&#65533; &#65533;&4&#65533;&#65533;$x&#65533;&#65533;&#65533;&#65533;@'!hh1&#65533;&#65533;&#65533;,`?&#65533;K'L&#65533;&#65533;K&#65533;&#65533;i_&#65533;<&#65533;p&#65533;&#65533; Q&#65533;+1&#65533; 7&#65533;Wa&#65533;W&#65533;&+&#65533;2&#65533;{zo&#65533;&#1368;&#65533;,YwW&#65533;q X&#65533;1&#65533;Z&#65533;&#65533;Z&#65533;0m&#65533;E&#65533; &#65533;@q7%Z![&#65533;H&#65533;&#65533;4&#65533;~&#65533;&#65533;&#65533;q&#65533;]&#65533;At&#65533;&#65533;3I&#65533; &#65533;&#65533;4C&#65533;&#689;sUB^S&#65533;^7P&#65533;&#65533;&#65533;u&#65533;&#65533; ]HA&#65533;&#65533;&#65533;]&#65533; &#65533;U&#65533;&#65533;v	&#65533;S&#65533;=&#65533;Uz&#65533;&#65533;7qwLS&#65533;iW@&#65533;&#65533;%&#65533;e&#65533;0'&#65533;W&#65533;W &#65533;5Z&#65533; o&#65533;3&#65533;,@&#65533;&#65533;|-&#65533;	Q >A&#65533;&#65533;J&#65533;"^&T&#65533;?+&#65533;y[u&#65533;3L&#65533;&#65533;v&#65533;&#65533;@	$
t&#65533;&#65533;&#65533;%6&#65533;
&#65533;a[b{&#65533;I&#65533;&#65533;b&#65533;fR&#65533;F%z&#1346;&#65533;&#65533;l&#65533;&#65533;&#65533;&#65533;&#65533;&#65533;&#65533;&#65533;o&#65533;RY&#65533;&#65533;i&#65533;Y&#65533;uZ]&#65533;&#65533;"0e&#65533; &#65533;E7&#65533;&#65533;&#65533;q&#65533;!7[yX3B &#65533;&#65533;H&#65533;]&#65533;&#65533;0As&#65533;D&#65533;]&#65533;&#65533;&#65533;&#65533;t&#65533;&#1624;ye&#65533;&#65533;&#65533;&#65533;&#65533;,&#65533;8[(i&#65533;&#65533;&#65533;&#65533;&#65533;&#65533;&#65533;?&#65533;b&#244;X|S?s&#65533;a	"=uW!VmBv%&#65533;&#65533;7&#65533;`	&#65533;	"L&#65533;&#65533;&#65533;&#65533;&#484;w&#65533;&#65533;&#65533;&#65533;H&#65533;&#65533;&#65533;<as&#1336;J&#65533;&#65533;'q	:&#65533;&#516; &#65533;&#65533;Kha&#65533;i&#65533;7=U&#65533;b&#65533;LWB?&#65533;&#65533;}&#65533;@W&#65533;&#65533; &#65533;&#65533;V	blwUR&#65533;&#65533;&#65533;]@&#65533;O&#65533;Q&#65533;&#65533;k&#65533;&#65533;&#65533;&#65533;/&#65533;&#65533;X&#65533;&#65533;(qi&#65533;YFk4[_&#65533;[&#65533;7v&#65533;~&#1286;O&#65533;YP p8&#65533;QP&#65533;	&#65533;dP3u&#65533;&#65533;q&#65533;&#65533;&#65533;u&#65533;&#65533;&#65533;&#1913;&#65533;a&#65533;5&#65533;%C&#65533;$f&#65533;&#65533;&#65533;$&#65533;&#65533;;`&#65533;?&#65533;"]&#65533;ta&#65533;&#65533;Ms&#65533;;&#65533;sM+u &#65533;&#65533;Q&#65533;o&#65533;&#65533;&#65533; &#65533;&#65533;&#65533;&#65533;&#65533;k&#65533;V[!(&#65533;&#65533;&#65533;&#65533;&#65533;&&#65533;&#65533;"&#65533;&#65533;$&#65533;@
&#65533;&#65533;&#65533;p &#65533;-!<!&#65533;&#65533;@B&#65533;&#65533; &#65533;&#65533;&#65533;&#65533;!$&#65533;w&#40132;m>1&#65533;&#65533;&#65533;&#65533;R'&#65533;TM&#65533;&#65533;>&#65533;&#65533;&#65533;&#65533;$ni&#65533;w5yk&#65533;&#65533;$&#65533;#&#65533;B&#65533;&#65533;&#65533;I3&#65533;|&#65533; x&#65533;&#65533;W1&#65533;&#65533;
&#65533;%&#65533;&#65533;}Y&#65533;;%&#65533;&#65533; &#65533;E&#65533;0q&#65533;&#65533;$j&#65533;1&#65533;%~&#65533; &#65533;&#1690;&#65533;&#65533;&#65533;&#65533;$&#65533;:8!4W]/&#65533;&#65533;X4bIWB&#65533;&#65533;tu&#65533;&#65533;&#65533;%&#65533;&#65533;&#65533;&#65533;&#65533;&#65533;&#65533;&#65533;>9&#65533;Ko=Y6&#65533;6k&#65533;&#65533;=&#65533;i&#65533;t&#65533;t&#1222;w&#954;&#1233;Ab&#65533;!&#65533; G&#65533;&#65533;&#65533;&#65533;&#65533;&#65533;.&#65533;#	&#65533;>&#65533;z&#65533;&#65533;d&#65533;qHa&#65533;q  &#65533;N&#65533;&#65533;`g1&#65533;g&#65533;Y$O&#65533;$J!y&#65533;&#65533;&#65533;&#65533;v3&#65533;&#65533;&#65533;&#65533;&#65533;&#65533;?&#65533;&#65533;=&#65533;T!&#65533;&#65533;p&#65533;&#65533; &#65533;3&#65533; kAb&#65533;`:&#65533;AB&#65533;`'&#65533;Vg&#65533;e&#65533;&#65533;%}&#65533;&#65533;&#65533;6(&#65533;&#65533;my&#65533;&#65533;&#65533;Z&#65533;s&#65533;C&#65533;7Z&#65533;&#65533;Yw&#65533;&#65533;y&#65533;&#65533;&#65533;&#65533;[&#65533;&#65533;Z&#65533;&#65533;&#65533;&#65533;y 0%4&#65533;&#65533;&#65533;3&#65533;4&#65533;&#65533;1^KK&#65533;7Tw&#65533;/A&#65533; &#65533;&#652;&#65533;w&#213;\&#65533;7&#545;]&#65533;+&#65533;D &#65533;&#65533;&#65533;{&#65533;}s \(&#65533;8&#65533;&#65533;&#65533;6?&#65533;7o&#65533;t&#65533;&#65533;Txo&#65533;&#65533;iST1&#65533;&#65533;s F%d$L$&#65533;&#65533;e&#65533;&#65533;&#65533;`&#65533;&#65533;&#65533;A&#65533; &#65533; &#65533;&#65533;<!&#65533;&#933;&#65533;Q&#168;	B&#65533;`&#65533;&#65533;&#65533;U&#187;9&#65533;'&#65533;&#65533;&#65533;I&#65533;&#65533;&#65533;3&#65533;&#65533;&#65533;&#65533;&#65533;<?&#65533;&#65533;hg(&#65533;&#65533;]2;^&#65533;&#65533;&#65533;p &#65533;| *x&#65533;c&#65533;&#65533;s>&#65533;=7(&#1598;&#65533;V&#65533;&#65533;&#65533;&#1287;&#65533;&#65533;&#65533;oQ&#65533; zZ&#65533;&#65533;A&#65533;O&#65533;[&#65533;Z l8&#65533;Q0&#65533;u&#65533;&#65533;4&#65533;^ |}3&#65533;&#65533;&#65533;$B&#65533;&#65533;&#65533;tI7!&#65533;]&#65533;0&#1627;&#65533;&#65533;5&#65533;l_#&#65533;&#65533;O H&#65533;&#65533;}&#65533;&#65533;y&#65533;Q&#65533;9&#65533;X&#65533;w&#65533;&#65533;&#65533;&#65533;&#65533;y&#65533;Km&#65533;KK&#65533; &#65533;&#65533;?	b'_	&#65533;&#65533;h>4&#65533;&#65533;&#65533;^&#65533;&#65533;N&#65533;&#65533;&#65533;&#65533;d&#65533;&#65533;&#65533;&#65533;$&#65533;&#65533;Q"&#65533;&#65533;&#387;,&#65533;&#65533;P?&#65533;&#65533;bp&#65533;&#65533;h&#65533;X&#65533;&#65533;&#65533; f&#65533;`&#65533;&#65533;v&#65533;&#65533;&#65533;
&#65533; V&#65533;&#65533;&#65533;&#65533;&#65533;&#65533;M&#65533;9y&#65533;&#65533;&#65533;&#65533; CnW{u&#65533;&#65533;&#65533;&#65533;&#65533;Ql&#65533;&#65533;/]k*&#65533;&#65533;&#46825;&#65533;&#65533;&#65533;&#65533;&#65533;&#65533;&#65533;&#65533;EFK&#65533;8&#65533;4&#65533;&#65533;q&#65533;&#65533;U&#65533;G&#65533;ZHb&#65533;&#65533;&#65533;98&#1036;&#65533;&
0&#65533;&#65533;&#65533;&#65533;&#65533;+ZSq&#65533;	j&#65533;Y&#65533;X&#65533;A7w|&#65533;&#65533;C&#65533;&#597;,[&#65533;|&#65533;&#65533;&#994;&#65533;2i&#65533;$X&#65533;&#856;&#65533;&#65533;&#65533;&#65533;YA&#65533;\&#65533;&#65533;Y&#65533;&#65533;$&#65533;2U&#65533;`&#65533;&#65533;^`Zhru&#383;I+,&#65533;p &#65533;&#65533;4-h&#65533;&#65533;&#962;&#65533;&#65533;&#65533;D[&#65533;&#65533;&#65533;	T&#65533;z&#65533;&#65533; 6-p&#65533;D&#1279;@&#65533;&#65533;T&#65533;&#65533;0&#65533;F&#65533;&#65533;k&#65533;&#65533;'&#65533;1>&#65533;&#65533;B&#65533;&#65533;G+&#65533;`&#65533;&#65533;&#65533;&#65533;b&#65533;G&#65533;l)LT&#65533;&#65533;&#65533;2]yP  &#65533;&#65533;-&#65533;&#65533;&#65533;&#65533;+&#65533;&#65533; m&#65533;&#65533;u%&#65533;f&#65533;&#65533;&#65533;]pB&#65533;	r&#226;=&#65533;zZ&#65533;P&#65533;t&#65533;D&#65533;&#603;&#65533; &#65533;	&#65533;{M&#65533;&#65533;{&#65533;D&#65533;;&#65533;=a&#65533;&#65533;&#65533;>&#65533;&#796;0&#65533;&#1791;&#65533;?&#65533;&#65533;&#65533;&#65533;&#65533;&#65533;&#65533;RX&#65533;&#65533;LA&#65533;&#65533;A&#65533;c&#65533;&#65533;&#65533;`&#65533;`&#65533;N&#65533;&#65533;YXP+&#65533;&#65533;&#65533;A~&#65533;a&#65533;&#65533;&#65533;!$&#65533;	4C
&#65533;&#528;E&#65533;&#65533;F&#65533;p&#65533;&#65533;	|&#65533;G&#65533;&#65533;&#65533;&#65533;&#65533;`&#65533;/&#65533;G&#65533;?!&#65533;dAJ>&#38098;J&#65533;3eL&#65533;&#65533;T&#65533;&#65533;&#65533;+&#65533;XW&#65533;'I&#65533;Woi&#65533;UUq&#65533;E&#65533;sl&#65533;&#65533;O^.&#65533;E&#65533;&#65533;XhUn =&#65533;a&#65533;&#65533;D&#65533;&#234648;+&#65533;`&#65533;&#65533;`&#65533;E&#65533;&#65533;&#65533;^A&#65533;&#65533;UZ&#65533;&#65533;&#65533;&#65533;|&#65533;Ds &#65533;uW&#65533;&#65533;&#65533;fA^&#65533;&#342;&#65533;&#65533;&#65533;Uu&#65533;&#65533;?&#65533;~&#65533;&#65533;H&#65533;m&#65533;kZdr&#65533;&#65533;&#65533;Rw&#65533;t7z&#65533;&#916;^O&#65533;w|&#65533;&#65533;&#65533;&#65533;&#65533;K*i&#65533;F~n&#65533;&#65533;K&#65533;}*&#65533;&#1017;&#65533;&#65533; &#65533;6&#65533; &#65533;&#65533;\h&#65533;&#65533;&#65533;;&#65533;d&#65533;A2&#65533;PD*.dD1&#65533;3#:3&#65533;&#65533;&#65533;	6RDc&#65533;&#65533;VdH"&#65533;&#65533;&#65533;
&#65533;&#65533;{&#65533;m&#65533;&#65533;=yLr&#65533;@E%&#65533;Y&#1236;&#65533; k*[&#65533;c&#65533;&#65533;&#65533;4&#65533;&#65533;Z5&#65533;&#65533;s^&#65533;&#65533;&#65533;&#65533;X&#65533;&#65533;&#65533;Xg]&#65533;
b&#65533;&#65533;&#65533;Jf&#65533;[&#65533;,&#65533;&#65533;iE&#65533;M&#65533;&#1765;&#65533;,pE W&#65533;&#65533;&#65533;&#65533;<&#65533;&#65533;h&#65533;&#65533;*}&#65533;&#1362;?&#65533;&#65533;m&#65533;&#65533;&#65533; y:7Zu&#65533;1E&#65533;M&#65533;&#65533;&#65533;&#65533;&#65533;:&#1900;?&#65533;Z&#65533;&#65533;a&#65533;&#65533;e&#65533;&#692;&#65533;~&#65533;&#65533;&#65533;z &#65533;a&#65533;&#65533;&#65533;&#65533;&#65533;&#65533;&#65533;w&#65533;}&#65533;^&#65533;X
EP&#65533;&#658;w&#65533;2&#65533;G&#65533;G;bL{&#65533;&#65533;&#65533;^.&#65533;a&#65533;&#707;*8!&#65533;AX&#65533;&#65533;&#65533;N&#65533;&#65533;&#65533;&#65533;&#65533;$P&#65533;&#65533;&#65533;x&#65533;&#65533;7&#65533;&#65533;3&#65533;&#65533;,&#65533;q&#65533;&#65533;&#65533;&#65533;&#65533;>&#65533; &#65533;&#65533;\&#65533;&#65533;?&#65533;&#16287;
.\&#65533;&#65533;J]Y&#65533;G&#65533;&#65533;&#65533;G&#7771;&#65533;&#65533;&#65533;&#65533;&#65533;&#65533;R&#65533;&#65533;&#65533;&#65533;&#65533;da&#65533;&#65533;&#65533;&#65533;<&#65533;D+:K&#65533;&#65533;VB&#65533;Q&#65533;U A&#65533;
&#65533;&#65533;&#65533;&#65533; BZ&#820;	*&#65533;7a&#65533;N&#65533;^&#65533;9&#65533;@&#65533; 6{&#65533;rXH&#65533;Xd&#65533;a&#65533;*2:.-&#65533;C&#65533;K&#65533;&#65533;*$6&#65533;7&#65533;*&#65533;&#65533;*&#65533;@[INN,	&#65533;&#65533;<h&#65533;'&#65533;!&#65533;&#65533;&#65533;
H&#145;&#65533;&#65533;&#65533;t&#65533;b&#65533;P&#65533;&#65533;f&#65533;&#65533;(&#65533;&#65533;&#65533;&#65533;8&#657;?&#65533;P&#65533;?&#65533;!&#65533;t&#65533;&#215;&#65533;&#65533;u&#65533;&#65533;>&#65533;&#65533;&b&#65533;&#65533;)2&#65533;.2&	&#65533;&#65533;x&#65533;&#65533;0&#65533; v&#65533;lp&#65533;%&#65533;'&#65533;&#65533;> ]&#65533;"&#65533;c}&#65533;&#65533;&#65533;&#65533;'&#65533;Y&#65533;|f&#65533;JV&#65533;r&#65533;4&#65533;RQ&#65533;&#65533;?&#65533;&#65533;&#65533;&#65533;&#65533;p&#65533;&#65533;]&#65533;&#65533; &#65533;&#65533;b&#65533;z&#1387;_&#65533;if&#65533;rW&#65533;&#65533;&#65533;&#65533;g&#65533;&#65533;&#65533;&#65533;r&#65533;&#65533;&#65533;&#65533;"5$	&#65533;Y&#65533;i&#1712;.&#65533;&#65533;NA,&#65533;8Y&#65533;&#65533;o[	&#65533;RD&#65533;&#65533;%qa&#65533;?&#65533;	J&#65533;V&#65533;lf&#65533;&#65533;&#65533;'&#65533;&#65533;L,&#65533;&#65533;&#65533;]J&#362;&#65533;(&#65533;$d&#65533;&#65533;E&#65533;&#65533;&#1293;QZHI&#65533;O,&#65533;PSjt&#65533;&#65533;]&#65533;W&#65533;(^&#65533;&#65533;&#962;:T/v&#65533;y&#65533;[&#65533;@@2#&#65533;&#65533;&#65533;	E(&#65533;=&#65533;Dr%$&#65533;&#65533;&#65533;&#1671;>&#65533;&#65533;&#65533;D"RG&#65533;j&#65533;J&#65533;L)&#65533;KAe,d&#65533; &#65533;&#65533;
 &#65533;X&#65533;UQ&#65533;o&#65533;4`&#65533;&#65533;&#65533;&#65533;S\5&#65533;j&#65533;&#65533;&#65533;&#744;f&#65533;&#65533;I&#65533;ML`&#65533;0&#65533;/'&#65533;&#65533;u9&#65533;&#65533;@&#65533;Y&#65533;J&#65533;&#65533;&#65533;%&#65533;&#65533;E&#65533;D&#65533;&#65533;&#65533;X]HV +`&#65533;oR$&#65533;&#65533;&#65533;&#65533;y&#65533;&#65533;+&#65533;l1(.&#65533;&#65533;J&#65533;&#65533;&#65533;&#65533;r&#65533;1F&#65533;&#65533;m&#65533;C&#65533;&#65533;&#65533;&#65533;&#65533;6&#65533;&#65533;B&#65533;mo&#65533;[&#65533;`A@#&#65533;H?&#65533;[&#65533;&#65533;&#65533;&#65533;&#65533;&#65533;&#65533;&#65533;&#65533;^(&#65533;&#65533;&#65533;&#65533;&#65533;t&#65533;I&#65533;&#65533;H@&#65533;J&#65533;&#65533;>&#65533;&#65533;/&#65533;H&#65533;&#65533;W&#65533;&#65533;X&#65533;q&#65533;4&#65533;b&#1964;	M&#65533;&#65533;&#65533;&#65533;&#65533;tLd	&#65533;3O&#65533;V&#845;&#65533;"|+&#65533;}&#65533;&#65533;&#65533;&#65533;&#65533;u&#65533;&#65533;&#65533;&#65533;x&#65533;&#65533;C&#65533;&#65533;L^&#65533;&#65533;&#65533;&#65533;&#65533;&#65533;&#65533;&#65533;7	"&#65533;Q}d	&#65533;By&#65533;&#65533;&#65533;&,AV&#65533;&#65533;W8|&#65533;&#65533;F&#65533;&#65533;&#65533;&#65533;&#65533;&#65533;Y&#65533;AO|$&#65533;&#65533;&#65533;&#65533;X&#65533;x&#65533;m&#65533;&#65533;&#65533;G&#65533;A&&#65533; +&#65533;<}u&#65533;CJ&#65533;_&#65533;&#65533;BZ&#65533; &#65533;&#65533;%9rI&#65533;&#65533;&#65533;>&#65533;&#65533;&#65533;OE&#65533;&#65533;&#65533;o&#65533;&#65533;#H)w<&#65533;o&#65533;D&#65533;&#65533;&#65533;&#65533;E/B1&#65533;&#65533;&#65533;$ASA&#65533;,i/\-&#65533;&#65533;&#65533;&#65533;"/$H[&#65533;hW&#65533;X`+&#65533;a&#65533;&#52423;&#65533;&#65533;&#65533;y&#65533;7&#65533;&#65533;&#65533;:8&#65533;S&#65533;/Y&#65533;&#65533;&#65533;=&#1305; {&#65533;&#65533;	&#65533;&#65533;D&#65533;c&#1331;&#65533;C&#65533;	&#65533;&#65533;&#65533;AOr&#65533;f}@h&#65533;&#65533;
&#65533;e&#65533;&#65533;&#65533;&#65533;k&#1785;"&#65533;&#65533;O!>"&#65533;"P&#65533;Z&#65533;&#65533;V&#65533;?&#65533;6&#65533;i&#65533;z&#65533;S&#1490;g&#65533;&#65533;E&#65533;&#65533;&#65533;=<h&#65533;:H&#65533;&#65533;	a&#65533;&#65533;&#65533;WK&#65533;&#65533;&#65533;&#65533;z q&#65533;"&#65533;&#65533;&#65533;&#65533;QY\&#65533;&#65533;?4&#65533;&#65533;.&#65533;&#65533;f&&#65533;&#956;]&#65533;&#65533;&#1748;W&#1156;.	&#65533;d 0!	)&#65533;*&#65533;<&#65533;&#65533;&#65533;1|&#65533;;&#65533;f
kE&#65533;&#65533;&#65533;Q&#65533;&#65533;&#1146;at&#65533;&#65533;r&#65533;L!&#65533;&#65533;&#65533;?&#65533;1&#65533;W&#65533;&#65533;I&#65533;OMi|&#65533;&#65533;&#65533;&#65533;4&#65533; &#65533;<&#65533;<&#1431;{Z]&#65533;&#65533;&#65533;YS&#65533;&#65533;Nd4&#65533;&#65533;%'@A&#65533;&#65533;&#65533;&#65533;&#886;&#65533;&#277;_"&#65533;&#65533;+ &&#65533;8&#65533;v3$&#65533;g&#65533;&#65533;tO&#1868;Q&#65533;P&#65533;&#65533;&#65533;Y&#65533;&#65533;&#65533;&#65533;&#65533;3!&#65533;R&#1082;&#65533;\&#65533;u+&#65533;B&#65533;B&#65533;J&#1597;&#65533;&#65533;&#65533;&#65533;&#65533;+&#65533;&#65533;-R&#65533;&#65533;&#65533;&#569;&#65533;&#65533;!/&#65533;&#65533;p&#65533;&#65533;?n &#65533;&#65533;G&#65533;&#65533;&#65533;&#65533; @ME&#65533;+&#65533;&#65533;.i&#65533;&#65533;&#65533;&#65533;Gb&#65533;8&#65533;k&#65533;&#65533;&#65533;k&#65533;&#65533;
0&#65533;+&#65533;{&#65533;&#65533;a;&#65533;s-&#65533;&#65533;&#65533;&#65533;&#65533;I&#1457;N&#65533;&#65533;&#65533;*&#65533;2$wh&#65533;&#65533;P-&#65533;&#65533;zKP`&#65533;5a&#65533;S&#65533;&#65533;,&#65533;&#65533;&#65533;Vrd&#352;&#65533;&#65533;&#65533;&#65533;&#65533;&#65533;&#65533;9&#65533;&#65533;=4&#65533;&#65533;h=e&#65533;%4&#65533;&#65533;G&#65533;&#65533;*&#65533;Qh.&#65533;7&#65533;&#65533;ke&#65533;up` E&#1024;&#65533;KN&#65533;23 !m&#65533;Q&#65533;&#65533;wQy&#65533;Z&#65533;2w&#65533;PQ&#65533;w&#65533;g&#65533;G&#65533;Gd!&#65533;7\&#65533;1/&#65533;")e!&#65533;/,&#65533;"&#65533;2HAS&#65533;&#65533;H3II&#65533;v&#65533;&#65533;[&#65533;`H&#65533;&#65533;&#65533;f w&#65533;&#1734;:&#65533;R.&#65533;6&#65533;&#65533;mAp&#65533;G&#65533;b&#65533;urh|(6&#65533;&#65533;d|&#65533;W&#65533;eV&#65533;&#65533;,&#65533;*&#65533;rz&#65533;D&#65533;&#65533;&#65533;@u59.a&#65533;u&#65533;&#65533;&#65533;C&#65533;rv5i&#65533;dkt&#65533;}Z&#65533;6&#65533;V&#65533;VM&#65533;&#65533;a&#65533;+q&#65533;&#65533;4_&#65533;YQZ&#65533;a&#65533;s&#65533;-Qb7S|&#65533; l'&#65533;&#65533;A&#65533;&#65533;Qd&#65533;&#65533;&#418;&#65533;&#65533;\rN&#65533;$&#65533;&Q&#65533;2F&#65533;&#523;w&#29418;%&#65533;q&#65533;&#65533;&#65533;Q&#65533;9&#65533;
&#65533;&#65533;
&#65533;P9&#1036;eP&#65533;&#524;0&#65533;  &#65533;p&#65533;&#1768;&#65533;&#65533;&#65533;&#65533;&#65533;&#65533;(&#65533;&#65533;X&#65533;0&#65533;&#65533;&#1488;&#65533;&#1768;&#65533;&#65533;&#42510;&#65533;x&#65533;&#65533;h&#65533;Q&#65533;q&#65533;G&#65533; &#65533;&#65533;&#65533;-&#65533;Q2LB&#65533;&#65533;&#65533;&#65533;&#65533;J!&#65533;&#65533;S1,6j&#65533;&#65533;+P|#F8$FvY&#1943;&#65533;1	&#65533;&#65533;C@P&#65533;rl%9&#65533;&#65533;~&#65533;&#65533;B&#65533;&#65533;@D
A&#65533;~&#65533;W`~5i Lf&#65533;i&#37373;&#65533;N&#65533;'i&#65533;&#65533;Q&#65533;=&#65533;ATQIY&#65533;&#65533;_&#65533;^:Y&#65533;!&#65533;a&#65533;` &#65533;H&#65533;X&#65533;&#65533;KO&#65533;f&#65533;wqFvGF &#65533;F&#65533;&#65533;&#65533;&#65533;&#65533;m&#65533;Q,&#65533;&#65533;0&#65533;qY&#65533;&#65533;&#65533;&#65533;&#65533;{&#65533;f&#65533;~y&#65533;%x&#65533;X&#65533;&#65533;&#65533;X&#65533;X&#31768;&#65533;&#65533;&#65533;2; ~G&#65533;&#65533;&#65533;1&#1654;,&#1522;&#65533;2&#65533;"&#65533;0&#65533;&#65533;&#65533;0 -Y&#65533;'_Z&#65533;k&#65533;&#65533;&#65533;FV&#65533;&#65533;g+@4&#65533;GV&#65533;&#65533;DqHRsnXW&#736;&#1495;&#65533;&#65533;&#65533;}&#65533;7j&#65533;SP&#31196;e1X&#65533;&#65533;W]&#65533;gk&#65533;Ws"7&#65533;&#65533;DCi&#65533;m&#65533;&#65533;&#65533;^@&#65533;&#65533;&#65533;_w3&#65533;&#65533;&#65533;qr&#65533;|&#65533;t&#65533;d&#65533;E &#65533;
&#65533;&#65533;fa&#65533;
&#65533;&#65533;
 &#261;&#65533;@&#65533;	x&#65533;&#65533;gi"&#65533;&#65533;&#65533;&#65533;&#65533;Z.r&#65533;&#65533;{Y$3&#65533;,j&#65533;$&#65533;?&#65533;&#65533;@&#65533;'&#65533;&#1752;&#65533;&#65533;x&#65533;&#65533;&#65533;&#65533;&#65533;&#65533;w&#65533;aT&#65533;8&#65533;&#65533;&#65533;&#65533;&#65533;+&#65533;K+&#65533;&#65533;&#65533; 3&#65533; 03i$&#65533; ut&#65533;&#65533;&#65533;j0!+AO&#65533;&#65533;A&#65533;&#1160;&#65533;7}jq}+1kaE&&wu&#65533;&#65533;&#65533;V&#65533;#&#65533;K&#65533;&#65533;Y&#65533;&#65533;5+&#65533;G|&#65533;&#65533;OAsvNrcEf&#65533;&#65533;3&#65533;46&#65533;u&#65533;1uP&#65533;P{V&#65533;5Y&#65533;X+&#65533;&#65533;ga&#65533;G&#65533;&#65533;wu/&#65533;&#65533;'&#65533;&#65533;&#65533;YX[&#65533;x&#65533;&#65533;&#65533; (&#65533;&#65533;&#65533;Zj&#65533;&#65533;&#65533;?&#65533;&#65533;&#65533;&#65533;&#65533;yY&#65533;q&#65533;&#65533;&#65533;?&#65533;j&#65533;&#65533;&#65533;&#65533;*..&#65533;&#65533;&#65533;&#65533;&#65533;&#65533;1X&#65533;0&#65533;&#65533;&#65533;&#65533;&#65533;&#65533;&#1544;
&#65533;x&#65533;&#65533;`&#65533;&#65533;J&#65533;&#65533;#p&#65533;y&#65533;&#65533;&#65533;+&#65533;6&#65533;6&#65533;&#1210;!C&#65533;&#65533;&#1345;&#65533;&#65533;wh&#65533;&#65533;'Q51&#65533;'&#65533;{&#65533;&#65533;'p&#65533;&#65533;1`&#65533;&#65533;&#65533;&#65533;4&#65533;&#65533;&#65533;a`wa&#34617;&#1124;e1
&#65533;p m5Xy`V&#65533;9&#65533;&#65533;&#65533;e&#65533;&#65533;&#65533;aa&#65533;Y|o:&#65533; &#65533;&#65533;@&#65533;d&#817;}&#65533; T&#65533;+&#65533;&#65533;q5&#65533;&#65533;&#65533;a&#65533;&#65533;g	&#65533;&#65533;Q*&#65533;*fr&#65533;&#65533;CBK&#65533;Pi&#65533;pl&#65533;&#65533;E^RN&#65533;%-Aw&#65533;&#65533;&#65533;&#65533;A&#65533;&#65533;J&#65533;&#65533;&#65533;&#65533;J&#65533;&#65533;&#65533;41F&#65533;&#65533;9&#65533;!&#65533;
&#65533;
+1Wk&#65533;&#65533;!&#65533;@&#65533;&#65533;&#65533;&#65533;p&#65533;	&#65533;&#65533;&#65533;|&#65533;&#3462;&#65533;&#65533;&#65533; aaP&#65533;&#65533;&#65533;&#65533;B&#65533;&#19481;&#65533;&#40424;&#15849;3&#65533;&#65533;&#65533;&#65533;p&#65533;&#65533;`&#65533;&#65533;&#65533;&#1080; &#65533;&#65533;&#65533;&#65533;&#65533;&#65533;[&#65533;&#65533;&#65533;Lp&#65533;FH&#65533;.&#65533;J&#65533;&#65533;lb)11%&#65533;&#65533;1&#65533;&#65533;&#65533;K1 t&#65533;`q&#65533;D@B&#65533;&#1390;D&#65533;L'&#65533;&#65533;&#65533;.QWL&#65533;&#65533;&#65533;m(&#65533;v&#65533;&#65533;C&#65533;.&#65533;&#65533;KSP&#65533;&#65533;&#1223;&#65533;xY&#65533;&#65533;&#65533;H&#65533;+ &#65533;&#65533;&#65533;Y&#65533;PW&#65533;&#65533;+)4&#65533;&#65533;&#65533;#'&#65533;4&#65533;&#65533;8&#65533;&#65533;3&#65533;Pv&#65533;&#65533;K&#65533;&#65533;pP[0&#65533;&#65533;&#65533;&#65533;&#65533;&#65533;4&#65533;o&#65533;`&#65533;&#1068;|&#65533;&#65533;&#65533;&#65533;&#65533; &#65533;&#65533;&#65533;&#65533;&#65533;\&#65533;@ C&#65533;&#65533;&#65533;Q@Q`	<&#65533;&#65533;&#65533;&#65533;Q&#65533;&#65533;Q@ &#65533;p&#65533;&#65533;&#65533;`	&#65533;&#65533;C&#65533;&#65533;r[|&#65533;|&#65533;&#65533;&#65533;i{&#65533;
&#65533;
	lL&#65533;p&#65533;&#65533;@&#65533;wY&#65533;&#65533;t&#65533;&#65533;&#65533;&#65533;'&#65533;&#65533;S|&#65533;S&#65533;&#65533;&#65533;p&#65533;&#65533;&#65533;&#65533;&#65533;&#65533;&#65533;&#65533;&#65533;&#65533;&#65533;&#65533;I&#65533;:8F&#65533;^\&#65533;.&#65533; 2JU&#65533;5
&#65533;G&#65533;&&#65533;&#65533;*&#65533;;&#65533;&#65533;&#65533;+&#65533;&#65533;&#65533;g&#65533;W&#65533;&#65533;3~&#65533;&#65533;&#65533;&#65533;&#65533;Ntr{E&&#65533;%&#65533;&#65533;T&#65533;B&#65533;M&#65533;^&#65533;&#65533;K&#65533;D&#65533;7&#65533;&#65533;:+&#65533;Q_&#65533;&#65533;A&#65533;&#65533;&#65533;&#65533;&#65533;X&#65533;&#65533;^&#65533;a^&#65533;&#65533;G&#65533;&#65533;&#65533;&#65533;&#65533;A&#65533;&#65533;@E&#65533;o&#65533;^"&#65533;ZX`D&#65533;&#1574;Q|&#65533;&#65533;&#65533;-p&#65533; A&#65533;Bl[%&#65533;&#65533;&#65533;&#65533;P&#65533;0 1&#65533;&#65533;P&#65533;Q&#65533;&#65533;&#65533;&#65533;y&#65533;#&#65533;&#65533;&#65533;&#65533;&#65533;&#65533;&#65533;<&#728;&#952;&#65533;&#65533;1xL&#65533;&#65533;&#65533;&#65533;0x&#65533;&#65533;.&#65533;&#65533;-&#65533;&#65533;&#65533;&#341;&#65533;@{&#65533;&#65533;zR(it:n&#65533;m&#65533; &#65533;&#65533;&#65533;&#65533;&#65533;&#65533;K&#65533;&#65533;&#65533;&#65533;&#65533;;&#65533;&#65533;&#65533;&#65533;s&#65533;&#65533;&#65533;&#65533;&#65533;&#65533;&#65533;:^&#65533;&#65533;&#65533;ML&#65533;mX~&#65533;Z&#65533;&#65533;&#65533;&#65533;[
&#65533;&#65533;&#65533; &#65533;}3&#65533;<tw&#65533;j&#65533;&#65533;&#65533;>&#65533;74&#553;&#65533;&#65533;d&#65533;&#65533;+&#65533;^&#1748;&#65533;a,&#65533;	&#65533;f^&#65533;&#65533;&#65533;"&#65533;&#65533;44&#1077;%&#65533;\m&#65533;&#65533;&#65533;9k&#65533;&#780;T&#65533;&#65533;H&#65533;&#65533;&#65533;&#65533;h&#65533;-q&#65533;!&#65533;1&#65533;P&#65533;#P&#65533;&#65533;J&#65533;'&#65533;&#65533;&#65533;@c&#65533;|9&#65533;&#65533;
&#65533;G*&#65533;&#65533;&#65533;&#1595;5n&#65533;&#65533;&#65533;B&#65533; &#65533;&#65533;Q&#65533;Q&#65533;&#65533;Q0&#65533;M<&#65533;B@ &#65533;``<&#65533;&#65533;J:&#65533;&#65533;&#65533;&#65533;n&#65533;F&#65533;&#65533;,&#65533;&#65533;&#65533;s{@&#65533;FBt\q&#65533;8&#65533;A+&#65533;&#65533;`&#65533;3&#65533;e&#65533;)i&#65533;q&#65533;&#65533;B&#65533;s+!&#65533;%D&#65533;2&#65533;&#65533;&#65533;4&#65533;&#65533;&#65533;J8FV&#65533;&#65533;D&#65533;&#65533;&#65533;mR}a5&#65533;&#65533;&#65533;&#65533;4f&#65533;D&#65533;&#65533;i&#65533;X&#65533;&#65533;&#65533;X^&#65533;&#65533;O&#65533;&#65533;) 
&#65533;n<&#65533;&#65533;&#65533;f,q&#65533;m)&#65533;&#65533;&#65533;1o&#65533;&#65533;&#65533;&#65533;z&#65533;&#65533;&#65533;&#65533;&#65533;&#65533;&#65533;&#65533;&#65533;&#65533;&#65533;'!&#11023;&#65533;0&#65533;&#65533;&#65533;&#65533;&#65533;&#65533;&#65533;}m&#65533;-&#65533;&#65533;v&#17821;
 S	&#224;&#65533;Q&#65533;&#65533;&#65533;Z&#65533;!Q&#65533;-&#1766;&#65533;&#65533;:&#1735; &#65533;s!&#65533;-I&#499;@@g&#65533;&#65533;b&#65533;Wa&#65533;&#65533;x&#65533;W!&#65533;&#65533;&#65533;&#65533;&#65533;&#65533;&#65533;t&#65533;&#65533;&#65533;&#65533;MRc|&#65533;M&#65533;&#65533;'1&#65533;&#65533;E&#65533; _Pp&#65533;&#971;|&#65533;5&#65533;'&#1659;8&#65533;&#65533;&#65533;QNB90&#65533;&#65533;&#65533;+@&#65533;&#65533;&#65533;&#65533;!_&#65533;&#65533;&#65533;&#65533;P&#65533;&#65533;&#65533;@CsAB&#65533;K&#65533;&#65533;&#1344;N@&#65533;n&#65533;w&#65533;@&#65533;:&#65533;&#1973;&#65533;&#65533;&#65533;&#65533;&#65533;&#65533;&#38750;F=&#1729;B&#65533;&#65533;?&#65533;&#65533;Q&#65533;&#43662;c
]&#65533;&#65533;&#65533;&#65533;&#65533;n&#65533; &#65533;&#65533; &#65533;&#65533;&#65533;8&#65533;%^0&#65533;&#65533;&#65533;E&#129;&#65533;>&#65533;e&#65533;&#65533;]-&#65533;K%&#65533;B&#65533;@&#65533;|&#65533;Wz&#65533;3= |$$&#65533;0&#65533;#D&#65533;,t&#65533;&#65533;MCtq#g&&#65533;@,Q&#65533;&#65533;u&#65533;Z&#65533;6&#65533;[7b&#65533;k&&#65533;Rh&#65533;|&#65533;.&#65533;&#65533;g&#65533;&#1341;u&#65533;&#65533;vD8Ri&#65533;&#65533;&#65533;_&#65533;&#65533;&#65533;x&#65533;&#65533;&#65533;&#65533;8L&#65533;&#65533;a&#65533;&#65533;M&#65533;k&#65533;[&#65533;CY&#65533;	&#65533;&#159;;v&#65533;Y&#65533;i]&#65533; &&#65533;&#65533;)O&#65533;N;&#65533;&#65533;&#65533;&#65533;&#65533;&#65533;&#65533;&#65533;&#65533;&#65533;&#65533;&#65533;Q&#65533;&#65533;9P&#65533;&#65533;&#65533;&#65533;&#65533;&#65533;2-&#65533;\#.&#65533;N&#65533;&#65533;w&#65533;&#65533;&#65533;&#65533;@&#65533;&#65533;@&#65533;&#65533;|8&#65533;&#65533;&#65533;c&#65533;&#65533;2&#65533;&#65533;Y&#65533;-&#65533;J&#65533;k[7~&#65533;&#65533;&#65533;*&#1885;h&#65533;K&#65533;&#65533;&#65533;M&#65533;	&#65533;&#1902;&#65533;&#65533;&#65533;&#65533;&#65533;&#65533;&@e&#65533;~&#65533;G&#65533;k>&#65533;+@&#65533;&#65533;Ba 6&#65533;&#65533;K&#65533;&#65533;&#65533;N&#65533;{0S&#65533;F[P&#65533;&#65533;&#65533;&#65533;`&#65533;'&#65533;&#65533;&#65533;&_.&#65533;&#1579;&#65533;z&#65533;&#65533;0&#65533;&#65533;gM&#65533;&#65533;&#65533;8&#65533;&#65533;&#65533;&#65533;&#65533;&#65533;:&#65533;&#65533;&#882;/&#65533;v&#65533;&#65533;z&#65533;&#65533;&#65533;rm9&#65533;r&#65533;&#65533;&#65533;&#65533;]&#65533;&#65533;&#65533;&#65533;G&#65533;&#65533;-&#65533;<-&#65533;&#65533;&#65533;&#65533;&#65533;&#65533;3N&#65533;&#65533;5&#65533;)&#65533;bR&#65533;:&#65533;&#65533;&#65533;&#65533;s96PP1&#65533;&#65533;&#65533;&#65533;&#65533;&#1532;&#65533;&#65533;&&#65533;&#65533;&#65533; 6&#65533;&#65533;&#65533;to&#65533;&#65533;&#65533;&#65533;&#65533;&#65533;&#65533; &#65533;&#65533;)&#65533;0&#65533;%&#65533;&#65533;&#65533;&#65533;0d&#65533;`&#65533;C&#65533;-2txQ&#65533;F&#65533;&#65533;&#65533;"&#65533;#&#65533;&#65533;M,4&#65533;&#65533;?H&#65533;9axheG&#65533;5m&#65533;&#65533;&#923;=;"&#65533;&#65533;&#65533;&#65533;Q&#65533;A&#65533;&#65533;&#65533;t&#65533;&#930;P&#65533;"&#65533;JTg&#1324;&#65533;&#65533;&#65533;&#65533;&#65533;&#65533;Ckuz&#65533;!&#65533;&#65533;5&#65533;&#65533;&#65533;^&#65533;XW&#309;&#65533;d&#65533;zuj&#1134;&#65533;#&#65533;&#65533;6&#65533;&#65533;&#65533;&#65533;eG&#65533;1&#65533;&#65533;&#65533;6U&#65533;&#65533;c&#65533;&#20826;}~&#1698;&#65533;-&#65533;,$='5C&#65533;h8[&#65533;l&#1717;i&#65533;&#138;{!&#65533;?Ba=&#65533;\&#65533;M(&#65533;j&#65533;&#65533;p&#65533;,&#65533;Z&#65533;&#65533;p&#65533;&#65533;=&#65533;&#65533;}&#65533;&#65533;k&#65533;&#65533;&#65533;G&#65533;&#65533;fg!&#65533;&#65533;0&#65533;&#65533;&#65533;"&#65533;o%&#65533;&#65533;&#65533;&#65533;&#65533;,&#65533;&#65533;&#65533;}&#65533;&#65533;&#65533;&#479;&#65533;&#65533;B&#65533;&#65533;&V0	&#65533;&#65533;&#65533;A&#65533;%&#65533;&#65533;&#65533;@$&#65533;GBH`&#65533;&#65533;&#65533;h&#65533;+&#65533;&#65533;&#65533;i(&#65533;j&#65533;&#65533;&#65533;Z&#65533;&#65533;&#65533;*&#65533;*&#65533;&#65533;&#65533;*&#65533;&#65533;&#65533;&#65533;+-&#65533;*&#65533;&#65533;xZ(&#65533;&#65533;~$&#47090;D&#65533;k/"&#65533;&#65533;&#65533;&#65533;p&#65533;&#65533;&#633;&#65533;&#65533;&#65533;1	[,&#65533;&#65533;&#65533;&#65533;&#65533;&#65533;;&#65533;&#65533;,&#65533;&#65533;&#65533;,&#65533;8c&#65533;&#779;8KdC7ik!&#65533;8&#65533;&#65533;&#65533;&#65533;|3O=&#65533;&#65533;&#65533;7&#65533;&#65533;&#65533;G7&#1984;&#65533;I>!&#65533;O&#65533;\&#65533;&#65533;&#65533;h	F=b $&#65533;&#65533;&#65533;A&#65533;Vx&#65533;&#65533;4V&#65533;b&#65533;P!Z&#65533;/>](/Neh	\]&#65533;&#65533;C&#65533;&#65533;T4@fb	&#65533;@r&#65533;&#65533;&#65533;a&#65533;Yc&#65533;&#428366;]Ye&#65533;evY&#65533;&#65533;&#65533;&#65533;&#65533;j,&#65533;KC&#65533;&#65533;&#65533;&#65533;&#65533;&#65533;&#65533;lk&#65533;&#65533;~&#65533;h&#517;&#65533;&#65533;&#668;&#65533;R&#65533;,/B&#65533;+&#65533;{&#65533;&#65533;,#C&#816;&#65533;&#65533;7L7KA&#65533;&#65533;8JUrH&#65533;&#846;&#65533;Ds&#65533;&#65533;&#65533;&#65533;&#904;[&#65533;&#32011;P-&#65533;c&#65533;7&#65533;&#1590;&#2014;&#65533;&#65533;(A 4&#65533;q&#65533;$4y&#65533;C&#65533;|&#545; gnf &#65533;l&#65533;&#65533;&#65533;D#&#65533;&#65533;&#65533;\a
&#65533;&#65533;&#65533; &#65533;L"hR&#65533;&#65533;8&#65291;B&#65533;b	&#65533; &#65533;&#578;,&#65533;&#65533;&#65533;&#65533;p&#65533;@&#65533;&#65533;&#65533;	h&#65533;9E&#65533;A&#65533;&#65533;=&#65533;&#65533;`@&#65533;&#1632;`%&#65533;&#838;lJ&#65533;G&#65533;&t&#65533;&#65533;&#65533;Z&#65533;&#65533;&#65533;9Z&#65533;&#65533;&#65533;&#657;&#65533;h&#65533;F&#65533;&#982;G&#611;b&#65533;q&#65533;&#65533;&#65533;&#65533;,&#65533;PQr&#65533;kRH&#65533;&#65533;&#65533;s&#65533;{$&#65533;/&#65533;&#650;&#65533;&#65533;&#65533;&#49501;K&#65533;&#917;&#65533;K&#65533;&#65533;&#65533;1&#65533;&#65533;GM&#65533;F X&#65533;\T&#65533;&#65533;&#65533;_H&#65533;6&#65533;&#65533;&#65533;8)&#65533;&#65533;b:-&#65533;&#65533;4;O&#65533;&#65533;&#65533;&#65533;&#65533;c&#65533;i&#65533;&#65533;&#65533;&#65533;`&#65533;&#65533;&#65533;!&#65533;&{&#65533;&#65533;&#65533;&#65533;&#65533;&#65533;&#65533;&#65533;S(g&#65533;?&#65533;(9&#65533;&#65533;&#65533;&#65533;R&#65533;,}&#65533;D4&#65533;&#65533; &#65533;(&#65533;&#65533;&#65533; 76&#65533;&#65533;<&#65533;ZM&#65533;0dg&#65533;&#65533;&#65533;C&#65533;3&#65533;D&#65533;"&#65533;yP&#65533;&#65533;P&#65533;%L!&#65533;n[IK&#65533; &#65533;&#65533;&#65533;&#65533; T&#65533;&#65533;&#65533;&#65533;.D&#65533;*&#65533;l&#65533;&#65533;&#65533;&#65533;h)&#65533;&#65533;&#65533;&#65533;t&#65533;&#65533;&#65533;&#65533;%HJIJ8G&#65533;&#65533;&#65533;&#65533;&#65533;&#65533;\&#65533;&#65533;&#65533;&#65533;a)v&#65533;&#65533;&#65533;&#39720;%%&#65533;&#65533;1\&#65533;b&#65533;d&#65533;/&#65533;&#65533;M&#65533;&#65533;&#65533;&#65533;&#65533;w4*&#65533;a2&#65533;&#797;$f&#65533;&#65533;I&#65533;w&#65533;&#14208;&#65533;R&#65533;&#65533;}&#65533;&#65533;&#65533;&#65533;&#65533;<&#513;q&#65533;	&#65533;&#65533;&#65533;0R9P &#65533;BH&#65533;=&#65533; Sd!5&#65533;&#65533;&#65533;&#65533;8&#65533;&#65533;&#65533;&	&#65533;@D5m&#65533;
&#65533;&#65533;&#65533;6"&#65533;&#65533;L&#65533;&#65533;&#65533;hP&#65533;&&#65533;&#65533;h)&#65533;E&#65533;&#65533;&#65533;&#65533;1$B&#65533;&#65533;&#65533;
&#65533;&#65533;E&#65533;&#65533;"$X&#65533;&#1644;}+&#65533;&#65533;&#65533;[>$&#65533;&#264;+&#65533;&#65533;\&#65533;&#65533;&#336;%iH&#65533;&#65533;&#65533;&#65533;9&#65533;&#65533;E2Z&#65533;1S&#65533;*6&#65533;v&#65533;SL&#65533;&#65533;y&#65533;/&#65533;&#65533;&#65533;4)-&#65533;&#389;&#65533;Q&#65533;&#65533;&#65533;jL&#65533;;&#841;&#65533;&#65533;DhBeM&#65533;&#65533;&#65533;-[H  Z&#65533;&#65533;&#65533;y&#65533;,$&#65533;&#65533;U2=&#65533;&#65533;	&#65533;&#65533;6&#65533;5&#65533;$y&#65533;&#65533;&#65533;6&#65533;1
A&#65533;&#65533;&#65533;E&#65533;)&#65533;j&#1152;&#65533;H&#65533;R&#65533;f8&#65533;m!yP&#65533;&#65533;&#65533;SJ&#65533;4&#65533;&#65533;)IQb&#547;i&#65533;UWD`*&#65533; &#65533;o&#65533;&#65533;i&#65533;&#65533;	iaEq#&#65533;"#&#65533;\&#65533;,6Q&#65533;&#65533;(&#65533;o&#65533;q&#1410;W&#65533;&#65533;&#65533;|&#713;&#65533;T&#65533;&#65533;&#65533;&#65533;&#65533;5&#65533;/pi&#65533;L&#65533;&#65533;z&#65533;s_&#65533;1&#65533;E&#65533;u&#65533;.51&#65533;"\&#65533;&#65533;4&#65533;P&#1458;&#65533;^f&#65533;P&#65533;&#65533;)z&#65533;lg&#65533;&#65533;d,{&#65533;E-B&#65533;&#65533; &#65533;&#65533;y>&#13322;&#65533;g)&#65533;&#65533;jsJ>&#65533;j&#65533;&#65533;&#65533;&#65533;&#65533;&#65533;&#65533;`&#65533;&#65533;&#65533;B&#65533;8BR!h)P&#1292;&#65533;&#65533;Ra&#65533;Q&#65533;&#65533;&#65533;&#65533;k&#65533;O&#65533;&#65533;&#65533;"&#65533;v&#65533;&#65533;&#65533;j&#65533;,&#65533;&#65533;P&#65533;&#65533;d&#65533;	VY&#65533;&#65533;&#65533;e&#1399;Dn&#65533;
Yw&#65533;&#65533;&#65533;D&#65533;&#65533;&#65533;&#65533;&#65533;&#65533;&#65533;h*NA&#65533;&#598;"&#65533;&#65533;&#65533;Z&#65533;&#65533;&#65533;&#65533;&#65533;&#65533;&#65533;e!ki&#65533;b&#1225;&#65533;&#65533;&#8560;&#65533;&#65533;F^&#65533;a)&#65533;&#65533;wKD>6&#65533;&#65533;!&#65533;Q&#65533;&#65533;?S[&#65533;&#65533;&#65533;bu$-jB[P&#65533;&#65533;&#65533;&#65533;&#65533;&#65533;BzS&#65533;&#65533;C%&#65533;;&#65533;&#1797;t&#65533;'S&#65533;o&#65533;'JR&#65533;&#65533;D&#65533;Oh1&#65533;&#65533;za&#741;CB%\Q&#65533;&#65533;&&#65533;X&#65533;&#1372;&#65533;H*&#65533;=h&#65533;x&#65533;|)&#65533;&#65533;&#65533;>&#590;Cr&&#587;&#65533;&#65533;&#65533;&#65533;M&#65533;&#65533;I&#65533;p&#65533;kW&#65533;G&#65533;EX&#65533;&#65533;&#65533;&#65533;&#1712;&#65533;3&#65533;
&#1806;\$&#1519;~&#65533;+]&#65533;	&#65533;g&#65533;&#65533;*&#65533;[&#1956;&#65533;W&#65533;8&#65533; %&#65533;s&#65533;&#65533;&#65533;(&#65533;&#65533;Vi0&#65533;K&#65533;`O&#65533;c&#65533;&#65533;&#65533;&#65533;&#65533;&#65533;@&#65533;gc&#65533;&#65533;fz&#190;&#65533;&#434;&#65533;1^7&#65533;[4@&#65533;&#65533;3&#65533;"&#65533;P EI&#65533;&#65533;BJ&#65533;&#65533;/&#65533;n&#1689;&#65533;&#65533;&#65533;4$&#65533;@&#65533;&#65533;{&#65533;&#65533;xR!&#65533;&#65533;H&#65533;&#65533;&#1866;&#65533;R&#65533;a&#65533;&#65533;&#65533;&#65533;&#65533;g6&#65533;|&#65533;tku&#65533;R&#65533;&#65533;"u&#65533;&#65533;J^	&#65533;J&#65533;*&#65533;&#65533;&#65533;&#65533;*&#65533;&#1352;!\Q&#65533;Q&#65533;&&#65533;&#65533;&#65533;&#65533;&#65533;O&#65533;&#65533;#k9Y&#65533;)&#65533;&#65533;%n&#65533;&#65533;&#65533;&#65533;=&#65533;&#65533;^&#65533;&#65533;4&#65533;*P&#65533;&#65533;1&#65533;a&#65533;&#65533;8wd&#1175;&#65533;&#65533;&#65533;&#65533;&#65533;s&#65533;&#65533;&#65533;&#65533;~&#65533;&#1120;&#65533;&#65533;&#65533;&#1061;&#65533;&#65533;P8&#65533;!&#65533;&#65533; Z&#65533;&#65533;Z&#65533;&#65533;&#65533;jC~(&#65533;Ik&#65533;&#65533;&#65533;r&#65533;&#65533;3O2ju!&#65533;c&#65533;&#65533;2&#65533;5&#65533;H&#65533;&#65533;X&#65533;&#65533;"w&#65533;&#65533;&#65533;#&#65533;&#65533;&#65533;&#65533;"&#65533;H{&#65533;1&#65533;&#65533;&#65533;&#65533;&#65533;&#65533;X&#65533;&#65533;&#65533;Y&#65533;&#65533;&#65533;&#293;&#1584;hH&#65533;(C&#65533;&#65533;~L&#65533;0&#65533;-S	g\&#65533;&#65533;&#65533;`&#65533;F&#65533;Y&#65533;"#&#65533;&#65533;&#65533;1&#65533;c}G|g&#65533;.&#65533;I&#65533;&#65533;&#65533;F	&#65533;>|&#65533;&#65533;&#65533;W&#65533;x&#65533;K&#65533;&#65533;&#65533;&#65533;c"X&#65533;&#65533;&#65533;?&#65533;&#65533;&#65533;Gfy&#65533;&#65533;&#65533;&#65533;:L &#65533;fF&#65533;&}&#65533;o&#65533;Qj{&#65533;o"e&#65533;&#65533;&#834;&#65533;.&#65533;&#65533;&#65533;&#65533;&#65533;t3&#65533;f&#65533;&#65533;&#65533;,&#65533;_&#65533;:&#1529;&#65533;<&#65533;&#65533;&#65533;&#65533;&#65533;&#65533;&&#65533;&#65533;V&#5778;H&#65533;j&#65533;&#65533;&#65533;&#65533;%&#65533;*&#65533;&#65533;&#65533;6&#65533;J0&#65533;&#65533;!&#65533;h&#65533;o&#65533;=&#1179;!X&#65533; &#65533;<&#65533;6&#65533;&#65533;&#65533;&#65533;&#65533;k&#65533;&#65533;&#65533;0&#65533;&#65533;&#1771;m*5&#65533;
&#65533;Q&#65533;&#520;&#65533;&#65533;h&#65533;&#65533;&#65533;&#65533;[&#65533;$&#65533;!$BkP&#65533;B&#65533;x&#65533;cB&#65533;&#1051;&#65533;(&#65533;&#65533;&#65533;&#65533;+hB&#65533;&#65533;A&#65533;j&#65533;+&#65533;&#65533;;3&#65533;r&#65533;&#65533;S&#65533; &#6664;&#65533;&#65533;=&#65533;&#65533;+&#65533;&#65533;p &#65533;[&#65533;J$J"&#65533;&#65533;.&#65533;B&#65533;:&#65533;&#65533;&#65533;&#65533;&#65533;2<l&#65533;	&#65533;&#65533;b&#65533;@,&#65533;&#38569;&#65533;&#65533;&#65533;C&#65533;&#65533;&#65533;&#65533;&#65533;&#65533;#&#65533;&#65533;9&#65533;&#65533;S&#65533;&#65533;Z&#65533;&#48824;&#65533; &#65533;K&#65533;&#65533; &#65533;TP&#65533;&#65533;%k"Qc"&#65533;+&#65533;=&#65533;@#&#65533;&#65533;
&#65533;&#65533;HY&#65533;E&#65533;H&#65533;&#65533;[&#65533;FHR&#65533;JX>&#65533;C&#65533;&#65533;C&#65533;&#65533;.'&#65533;&#65533;P)&#65533;:(&#65533;&#65533;&#65533;a&#65533;@&#65533; &#65533;Fh&#65533;&#389;&#65533;F&#65533; &#65533;[&#65533;:&#65533;X&#65533;*&#65533;&#65533;(d&#65533;&#65533;&#65533; &#65533;($Gs\ G&#65533;#&#65533;&#65533;#&#65533;&#65533;c&#65533;&#65533;2<&#65533;&#65533;&#65533;&#65533;&#65533;d*&#65533;X&#65533;N&#65533;&#65533;&#65533;&#65533;$&#65533;&#65533;&#65533;&#65533;
&#65533;&#65533;&#65533;5&#65533;&#65533;J2&#65533;(K&#65533;&#65533;I&#65533;&#65533;&#65533;2/~l\)&#65533;j&#65533;&#65533;&#65533;&#65533;&#65533;&#65533;&#65533;&#65533;&#65533;Y4&#65533;&#65533;&#65533;t&#65533;WB&#65533;&#65533;&#65533;;&#65533;8&#65533;&#65533;&#65533;I&#65533;&#65533;	%&#65533;R&#65533;&#65533;&#65533;<;F&#65533;&#65533;O&#65533;c&#65533;:&#65533;`d&#65533;&#65533;&#65533;g&#65533;J0J&#65533;hn&#65533;6&#65533;1&#65533;N&#65533;b&#65533;&#65533;?2&#411;&#65533;2&#65533;1./&#65533;&#65533;I(&#65533;Ix@&#65533;&#65533;&#65533;&#65533;&#65533;3&#65533;&#65533;*&#65533;S&#65533;&#65533;&#65533;`&#65533;&#65533;&#65533;K&#65533;&#65533;&#65533;&#65533;&#65533;&#709;xK&#65533;&#65533;&#709;X&#65533;&#65533; &#65533;L&#65533;L&#65533;&#65533;&#65533;vDLv&#65533;n&#65533;&#65533;L0&#65533;&#65533;x&#316;&#65533;FX&#65533;:&#65533;&#65533;`&#65533;<dJ_&#65533;L&#65533;&#65533;&#806;&#65533;&#65533;&#65533;.Z&#65533;&#795;&#65533;&#65533;IH&#65533;&#65533;\<V9&#65533;&#65533;&#65533;&#65533;y&#65533;;&#65533;&#65533;&#65533;L
&#65533;&#65533;I&#194;&#65533;D&#65533;xD&#65533;&#65533;&#65533;I&#65533;&#65533;U&#65533;@{I&#65533;&#65533; [&#65533;0dC&#65533;&#65533;&#65533;&#65533;&#65533;&#65533;&#65533;&#65533;&#65533;&#65533;&#65533; &#65533;&#65533; &#65533;L%I*&#65533; &#65533;&#65533;)&#65533;&#65533;N)&#65533;&#65533;&#65533;&#65533;"8/&#65533;G/#&#65533;&#65533;$&#65533;0&#65533;2&#65533;@  &#65533;&#65533;&#65533;M&#65533;n&#65533;F  &#65533;&#65533;&#65533;[&#570;&#65533;i&#65533;&#65533;&#65533; &#65533;&#65533;&#65533;L&#65533; &#65533;&#65533;&#65533;&#65533;&#65533;&#65533;	qtP&#65533; /&#65533;6&#65533;&#65533;&#65533;
&#65533;&#65533;
@&#65533;KU.&#65533;&#65533;J&#65533;&#65533;4&#65533;-&#65533; !&#65533;\&#65533;C&#65533;&#65533;C&#1705;& &#65533;&#65533;&#65533;&#65533;&#65533;Q&#1640;&#65533;4&#65533;&#65533;&#65533;&#65533;&#65533;	&#65533;&#65533;&#65533;&#65533; <&#65533;&#65533;&#34575;&#65533;d&#65533;(R&#65533;&#65533;&#65533;&#65533;&#65533;L&#65533;&#65533;&#65533;&#1561;&#65533;&#65533;&#65533;&#65533;&#65533;(&#1871;	&#65533;;&#65533;7&#65533;	O&#65533;I&#65533;/&#65533;&#634;&#65533;&#65533;X&#666;H&#65533;&#65533;&#65533;&#65533;OAM&#65533;H&#65533;&#65533;\&#65533;&#65533;&#65533;&#65533;&#65533;:Q&#65533;&#65533;&#65533;P&#65533;&#767;| &#1352;%&#65533;&#65533;o&#65533;	UB&#65533;&#65533;S&#65533;&#1035;&#65533;&#65533;qS&#65533;<<nsS&#65533;P&#65533;&#65533;&#65533;TL&#65533;&#65533;&#65533;H&#65533;&#65533;&#65533;T}K&#65533;&#65533;&#65533;&#65533;d&#65533;&#65533;Q&#65533;&#65533;&#65533; Pe&#1342;|&#65533;P1Q&#65533;J<&#65533;S/&#65533;T&#65533;-@&#65533;S&#65533;&#65533;&#65533;#&#65533;&#65533;&#65533;@X&#65533;&#65533;KY&#65533;&#65533;C&#65533;7&#65533;4&#933;i&#65533;&#65533;&#65533;-&#65533;$N&#65533;&#65533;&#1189;&#65533;&#65533;&#65533;`V&#65533;&#65533;uS&#65533;M7&#65533;0&#1409;&#65533;&#65533;"}V&#65533;&#65533;&#65533;h&#65533;3&#65533;H&#65533;&#65533;&#65533;&#65533;&#65533; &#65533;s&#65533;&#65533;&#365;&#65533;4I<	&#65533;&#65533;&#65533;K&#65533;4&#65533;{&#65533;&#65533;	&#65533;&#65533;	&#65533;&#65533;E&#65533;&#65533;-&#1403;&#65533;K&#65533;&#65533;	&#65533;&#65533;IpS&#65533;&#65533;&#65533;D}S&#65533;&#65533;&#65533;Q}&#65533;&#65533;K*&#65533;&#65533;RuK&#65533;&#65533;&#65533;&#65533;&#65533;PQ&#65533;&#65533;&#65533;&#65533;O&#65533;&#65533;XP&#65533;&#65533;g&#65533;&#65533;&#65533;&#65533;&#65533;&#65533;&#65533;S&#65533;&#65533;&#65533;&#65533;&#65533;&#65533; &#65533;&#65533;&#65533;&#1611;&#65533;&#65533;n&#65533;&#65533;;:&#65533;Ke&#65533;P&#65533;&#65533;&#65533;Y&#65533;&#65533;&#65533;a&#65533;&#65533;&#1592;K&#65533;&#1352;&#65533;&#65533;&#718;&#65533;&#65533;U&#65533;Xm&#65533;P&#65533;H&#65533;Y&#153;&#65533;&#65533; &#65533;&#65533;&#65533; &#65533;&#65533; &#65533;&#65533;&#65533;&#65533;&#65533;*&#65533;&#65533;jC&#65533;&#65533;&#65533;&#65533;&#65533;\"&#65533;&#65533;tF&#65533;:&#65533;&#65533;e&#65533;&#65533;r3&#65533;JR&#65533;p&#65533;Mz&#65533;2\&#289;&#65533;	&#65533;)&#65533;O&#65533;2W&#65533;V&#65533;&#65533;&#65533;R &#65533;;&#65533;&#65533;&#65533;w%&#65533;z&#65533;&#65533;&#65533;&#65533;I\&#65533;I&#65533;&#65533;40<&#65533;&#65533;&#1356;K&#65533;}K&#65533;&#65533;&#65533;id&#1723;&#65533;F&#65533;&#65533;KH&#65533;&#65533;Q&#65533;O&#65533;&#65533;&#1562;e&#65533;&#65533;&#65533;&#1559;-Xl&#65533;&#65533;&#65533;&#65533;&#65533;&#65533;Ki&#65533;&#1862; U&#65533;O&#65533;(Y&#65533;&#65533;==Z&#65533;0L&#65533;8&#65533;&#65533;( ]&#65533;&#65533;&#65533;&#65533;e&#1646;+&#1697;{v&#65533;&#65533;u&#65533;&#1925;&#65533;L&#65533;H &#65533;&#65533;&#65533;&#65533;^&#65533;&#65533;KA]&#65533;w(Lo<Umd^&#65533;&#65533;&#65533;&#65533;}F&#65533;&#65533;T&#65533;&#65533;&#65533;&#65533;&#65533;P&#65533;P4mU&#65533;`MF&#65533;71&#65533;&#65533;&#65533;&#65533;&#65533;&#1766;&#65533;&#65533;&#65533;HD&#1764;&#65533;2&#65533;~l&#65533;&#65533;k&#65533;]%&#589;p$&#65533;e Ia&#65533;&#65533;*&#65533;&#65533;3&#65533;h\%u&#65533;YI&#1422;&#65533;&#65533;&#335;&#65533;V&#65533;h\&#65533;&#65533;&#65533;\&#65533;&#65533;&#65533;&#65533;&#65533;)&#65533;&#65533;z&#65533;&#65533;&#65533;&#65533;&#65533;c&#65533;&#65533;Q&#65533;&#65533;g&#65533;&#1547;&#65533;&#65533;	P]&#65533;&#65533;&#65533;&#65533;&#965;&#65533;&#65533;&#65533;&#65533;&#65533;&#65533;W&#65533;C&#65533;&#65533;&#65533;&#1598;t_&#65533;&#65533;(&#65533;&#65533;S&#65533;h^&#65533;&#65533;&#65533;jY&#65533;&#65533;&#65533;&#65533;=&#781;h&#65533;0>&#65533;&#65533;&#65533;5&#65533;&#65533;Kuc&#65533;PX&#65533;&#65533;&#65533;&#65533;.&#65533;;&#65533;<&#65533;U&#65533;&#65533;&#65533;&#65533;{5&#65533;&#65533;BM&#65533;<&#65533;&#65533;T&#65533;&#65533;U&#65533;&#65533;Z&#65533;G6)&#65533;e&#65533;&#65533;&#65533;=k&#65533;4&#65533;4&#65533;&#65533;&#65533;YJ&#65533;&#65533;n}7&#65533;&#65533;&#65533;1&#65533;N&#65533;&#65533;&#900;&#65533;%&#65533;&#65533;2&#65533;&#65533;R&#65533;&#897;@&#65533;&#65533;&#65533;&#65533;&#65533;&#65533;&#65533;&#65533;&#783;&#65533;&#65533;Dq\&#65533;J&#65533;&#65533;&#65533;&#65533;x\&#65533;p3&#65533;-N&#65533;*&#65533;&#65533;&#65533;&#6250;&#65533;&#65533;,H"E$9T/Ec&#65533;|&#65533;_/&#65533;	&#65533;X&#65533;P&#65533;&#65533;&#65533;]&#65533;8^&#65533;&#65533;&#987;&#65533;]>y &#65533;]&#65533;&#65533;&#65533;/ng=%&#65533;&#65533;]&#65533;[pg&#65533;&#65533;gs&#65533;&#1998;@PiY0&#1408;e&#65533;&#65533;&#1179;&#65533;S*&#65533;&#1216;&#65533;&#65533;c*&#65533;&#65533;7&#481;&#65533;&#65533;&#65533;&#65533;3~m&#65533;&#65533;54]&#65533;&#65533;-.&#65533;&#65533;&#65533;&#65533;&#65533;&#65533;N&#65533;B &#65533;&#65533;U&#65533;&#65533;Gfz&#65533;J&#65533;&#65533;&#65533;QHy&#65533;&#65533;&#65533;V&#65533;&#65533;R&#65533;6L&#65533;&#65533;&#65533;&#65533;(W\&#65533;&#65533;z&#65533;	(&#65533;V"&#65533;&#65533;TjDR<&#65533;l&#1875;r&#206;
(e&#65533;#}u&#65533;R&#65533;&#65533;N&#439;&#65533;&#65533;&#65533;&#65533;&#65533;&#65533;fNY&#65533;Uak@&#65533;&#65533;"^<&#65533;e&#65533;^'&#65533;];&#65533;:&#65533;M&#65533;&#65533;=&#65533;&#65533;&#65533;&#65533;&#65533;-&#65533;g&#65533;&#65533;-&#65533;O{&#65533;&#65533;&#65533;&#65533;&#65533;&#65533;0&#65533;&#65533;&#65533;&#65533;:&#65533;&#1416;.f&#65533;&#65533;&#65533;&#65533;]l1&#65533;l&#65533;&#65533;&#65533;&#1024;&#65533;&#65533;V&#65533;&#65533;8&#65533;&#65533;h&#65533;&#65533;cp&#65533;WQi&#65533;}um&#65533;tmm&#65533;&#33624;&#65533;8 &#65533;`&&#65533;&#65533;>B&#65533;zU&#65533;y&#65533;E*Ka&#196;&#65533;&#65533;&#65533;IDr&#65533;&#65533;&#65533;e&#65533;&#65533;i&#65533;&#65533;&#65533;&#65533;&#65533;Q&#65533;&#590;s&#65533;&#65533;&#65533;&#65533;f&#58320;&#52525;X&#65533;&#65533;l&#65533;&#65533;&#65533;&#65533;\&#65533; &#65533;&#65533;&#65533;&#65533;x%o&#65533;7&#65533;<&#1174;&#65533;&#65533;&#65533;2&#65533;p]&#65533;&#65533;&#65533;&#65533;g&#65533;&#65533;E<$&#65533;`(x&#65533;&#65533;&#65533;^b&#965;&#1586;4&#65533;&#65533;&#65533;T&#65533;&#65533;d&#65533;&#65533;FS&#65533;X&#65533;&#65533;&#65533;nSUfZ&#65533;&#65533;O&#65533;&#65533;&#65533;&#65533;&#1595;&#65533;&#65533;&#1869;KQ&#65533;P&#65533;n&#65533;S&#65533;Fn{&#713;g&#65533;&#65533;T&#65533;-&#65533;D=^&#65533;&#65533;&#65533;&#65533;&#65533;&#1611;&#65533;&#65533;&#65533;$c&#65533;&#1540;5.&#65533;Lxf&#65533;&#65533;&#1416;&#65533;Mm&#65533;8&#65533;8&#65533;&#65533;H&#65533;&#65533;h&#65533;&&#65533;&7_&#65533;4&#65533;nH&#65533;&#65533;&#65533;&#65533;r&#65533;U&#65533;X&#65533;&#1065;b&#65533;&#65533;&#65533;&#65533;4]S&#65533;&#65533;Q&#65533;&#1845;F&#65533;O&#65533;2U&#17422;i&#65533;&#65533;&#65533;&#65533;%&#65533;&#65533;&#65533;;a}&#65533;&#65533;&#65533;&#65533;VBkVd]&#65533;>&#65533;&#992;&#65533;%@&#65533;&#65533;&#65533;&#65533;&#65533;&#65533;R&#509;Mv&#65533;&#65533;w@Kf&#65533;&#65533;[&#65533;&#65533;&#65533;&#65533;H&#65533;&#65533;#u&#65533;&#65533;`Ntq&#65533;&#65533;&#65533;&#65533;3&#65533;f(m&#65533;q&#371;&#65533;l&#65533;&#65533;&#65533;&#65533;&#65533;;$&#65533;0&#41848;aF&#65533;&#65533;^&#65533;W8g&#65533;5m&#65533;>&#65533;SQ!6&#65533;{m&#65533;n&#65533;_&#65533;]&#65533;&#65533;F&#65533;&#65533;Q&#65533;&#65533;R&#65533;O&#65533;_&#65533;&#65533;&#441;&#65533;q&#65533;m&#65533;P&#65533;5&#65533;&#65533;Tq&#1028;&#65533;&#65533;&#65533;t7&#65533;v&#65533;&#65533;&#65533;&#65533;&#65533;&#65533;t&#65533;&#1221;&#65533;wL&#65533;&#65533;&#1174;&#139;&#65533;h&#65533;&#65533;&#65533;&#65533;Z8&#1544;&#65533;&#65533;&#65533;&#65533;&#65533;&#65533;&#65533;&#65533;&#65533;&#65533;&#65533;&#65533;`&#65533;&#65533;K&#65533;&#65533;&#65533;t&#65533;&#65533;&#65533;&#65533;&#65533;	&#65533;&#1357;gkV&#65533;&#65533;&#65533;n&#65533;C&#65533;C&#65533;Su&#65533;&#65533;H&#65533;*oA&#65533;c&#65533; &#65533;,y&#65533;&#65533;&#65533;y&#65533;&#65533; &#65533;&#65533;&#65533;&#4824;oZ_%i^7&#1668;&#65533;{&#65533;_&#5271;&#65533;{&#1044;&#65533;,$&#65533;U&#1812;\&#65533;K&#65533;X&#65533;&#65533;&#65533;&#65533;^a&#65533;y&#65533;&#65533;&#65533;V&#65533;Ly&#65533; &#65533;&#65533;&#65533;L&#65533;&#65533;&#65533; O
&#65533;&#65533;r&#65533;&#65533;Q&#65533;>h&#65533;	&#1677;&#65533;OY (&#65533;M&#65533;'F&#1401;Og&#65533;&#65533;T&#65533;&#65533;T&#65533;gT&#65533;&#65533;&#65533;&#65533;*@&#65533;:&#65533;G&#65533;A&#65533;&#65533;-&&#65533;&#311;*&#65533;U&#65533;}l&#65533;&#65533;&#65533;&#65533;&#65533;&#990;&#65533;y*,&#65533;+&#65533;&#65533;&#65533;&#65533;&#65533;&#65533;|&#65533;&#65533;|:&#65533;|x&#65533;&#65533;&#65533;&#65533;{'rK&#65533;w&#65533;h}&#65533; &#65533;&#65533;&#65533;^&#65533;&#65533;&#65533;&#65533;&#65533;}&#65533;5&#65533;'_&#65533;&#1988;&#65533;&#65533;x&#65533;&&#65533;&#65533;&#65533;'~&#65533;&#65533;&#65533;&#65533;&#65533;H~X&#65533;&#65533;&#65533;&#65533; &#65533;G &#65533;&#65533;w~8~&#65533;&#65533;&#65533;&#65533;i8P&#65533;&#65533;X~&#65533;W~ &#65533;X&#65533;&#65533;&#65533;0&#65533;&#65533;@;&#65533;&#65533;@P&#65533;&#65533;&#65533;&#65533;m&#65533;&#65533;&#65533;&#65533;~&#65533;&#65533;&#65533;&#65533;&#65533;&#65533;&#65533;&#65533;&#65533;9X&#65533;&#2038;]H&#65533;&#65533;&#65533;&#65533;&#65533;Z]&#65533;&#65533;&#65533;E&#398;?&#65533;)r$&#594;&O&#65533;L&#65533;r%&#726;._&#140;)s&&#858;6o&#65533;&#809;s'&#990;>&#65533;&#65533;ap&#1673;&#65533;]2&#65533;n&#65533;!C&#65533;A&#65533;'&#65533;&#65533;`&#65533;&#65533;)S&#65533;&#65533;<1&#65533;&#65533;&#65533;i&#65533;:t0&#65533;bl&#65533;&#65533;K&#416;:u&#65533;&#65533;&#65533;$H|&#65533;&#65533;_&#65533;Zn4Bq`&#193;/&#65533;&#1128;&#65533;fE=&#65533;&#65533;#N&#65533;x1&#65533;&#398;C&#65533;,y2e&#65533;U&#65533;&#65533;&#65533;&#515;&#65533;@&#65533;^ &#65533;O&#65533;&#65533;.&=;UFQE1g&#65533;a&#65533;&#65533;	&#65533;kwv&#65533;&#65533;X&#65533;K&#65533;6&#65533;&#65533;P&#65533;#G&#65533;J&#65533;&#65533;CG^&#65533;/&#65533;&#65533;&#65533;j`&#65533;&#65533;{*c&#1006;};&#65533;&#65533;&#1983;&#65533;/&#65533;g&#65533;%&#65533;&#65533;	&#65533;k&#65533;(G&#65533;$6&#65533;&#65533;&#65533;&#65533;&#65533;@&#65533;&#65533;&#65533;&#65533;pgD&#65533;[T&#65533;lF&#65533;V&#65533;0g&#65533;eT&#65533;n&#65533;lcFv&#65533;&#65533;C&#65533;&#65533;&#65533;^1&#65533;GC&#65533;&#65533;H&#65533;@1&#65533;&#65533;+&#65533;&#1570;&#65533;/&#65533;&#65533;&#65533;&#65533;&#65533;QfBI&#65533;`mR&#65533;g{&#65533;&#65533;(Z&#65533;mC&#65533;6I&#65533;&#1375;R&#166;[mO&#65533;&#65533;&#65533;f&#65533;-hJAEev&#65533;Wa&#65533;&#65533;QuI J&#65533;d1f<7&#65533;D&#65533;t24K&#65533;&#65533;&#65533;s&#65533;Y&#65533;&#65533;w&#65533;&#65533;&#65533;&#65533;<&#1044;U&#65533;&#65533;&#65533;g&#65533;&#65533;({&#65533;&#65533;'&#65533;h&#65533;&#65533;&#65533;&#65533;&#65533;&#65533;YF&#65533;m&#65533;&#65533;&#65533;O~$&#65533;&#65533;&#65533;u&#65533;i&#65533;)j&#65533;t&#65533;cDE&#65533;&#65533;&#65533;&#65533;
y&#65533;&#1706;&#65533;&#65533;&#65533;&#65533;&#65533;&#65533;U&#65533;&#65533;&#65533;2d&#65533;&#65533;&#1438;h&#65533;&#65533;v\n&#65533;-&#65533;T&#65533;I&#65533;V&#65533;&#65533;&#65533;6
&#65533;&#65533;CZ&#65533;&#65533;S&#65533;&#65533;h&#1680;)7f&#65533;bD{&#65533;&#65533;&#30875;&#65533;&#65533;&#48283;&#65533;lB&#65533;&#65533;&#65533;G&#65533;&#65533;&#65533;kH?&#65533;6&#65533;&#65533;f&#65533;}&#65533;&#65533;&#65533;&#65533;~P&#65533;&#65533;&#65533;TV&#65533;M&#65533;_&#65533;\n]iH&#65533;!&#65533;&#1155;&#65533;x&#65533;&#65533;W)@&#1262;&#65533;#&#65533;\&#65533;&#65533;'&#65533;d&#65533;A&#65533;\&#65533;V&#65533;vFW&#65533;&#65533;&#65533;&#65533;G&#65533;&#65533;yhF&#65533;&#65533;&#65533;&#65533;&#65533;&#65533;S&#65533;%&#65533;&#65533;@\%$P&#65533;<&#65533;&#65533;F&#65533;!&#65533;{=&#65533;!&#65533;ci&#65533;&#65533;&#65533;&#65533;_&#65533;&#65533;&#65533;c&#65533;;&#65533;u&#65533;&#65533;'H&#65533;&#65533;G&#65533;H<w&#303;A9.|&#65533;g/&#65533;%&#65533;&#1211;&#65533;VQT&#65533;0&#65533;&#65533;F&#65533;A^2f&#65533;&#65533;Iw&#65533;&#65533;&#65533;&#1623;c&#65533;&#65533;&#26315;&#65533;&#65533;&#65533;&#65533;x&#65533;-&#65533;3&#65533; &#65533;&#65533;&#65533;&#65533;hu&#65533;&#65533;j&#65533;[&#65533;+A]&#65533;&#65533;&#65533;&#65533;GE~&#65533;&#65533;&#65533;
D&#65533;&#65533;&#65533;5&#65533;=&#65533;a&#65533;gLW&#65533;&#65533;&#65533;   &#65533;S_&#65533;&#65533;&#65533;co &#65533;^JH0wVt&#65533;&#65533;&#65533;&#751;&#65533;&#65533;&#65533;4&#65533;DTS&#65533;h-&#65533;`&#65533;&#65533;U&#65533;&#65533;VY&#65533;O&#65533;&#65533;F5D>&#65533;&#1157;+:&#65533;D&#65533;F9&#65533;&#65533;!{
\ H=*&#65533;ag&#65533;&#65533;?Q&#65533;p&#65533;h&#65533;&#65533;WIR&#65533;> )y&#65533;J&#1945;&#65533;&#65533;&#65533;&#65533;&#65533;2I&#65533;&#65533;|&#65533;&#65533;a&#65533;H!&#65533;&#65533;z 

&#65533;A&#65533;"L&#65533;^&#65533;&#65533;&#65533;\dU"&#65533;hDY@1&#65533;1&#65533; &#65533;&#65533;eWpS&#65533;G4&&#65533;3&#65533;0#&#65533;3&#65533;&#65533;R&#1199;K"2&#65533;&#65533;2bPP-\t&#65533;&#65533; @TN&#65533;&#65533;&#65533;?&#65533;&#65533;#&#65533;1&#65533;z&#1827;w&#65533;&#65533;&#65533;+|$tL&#65533;&#65533;&#65533;&#236;&#65533;<&#65533;P(&#65533;&#65533;&#65533;&#65533;8&#65533;&#65533;&#65533;E&#65533;&#65533;&#65533;G&#65533;$&#65533;&#65533;&#65533;fMd&#65533;&#65533;&#65533;|D "T&#856;&#65533;&#65533;&#65533;&#65533;&#65533;b
Q"[&#65533;&#65533;W&#146;'&#65533;&#65533;Kb&#65533;&#65533;&#65533;w&#65533;&#65533;KF&#65533;1&#65533;&#65533;&#65533;L&#65533;&#65533;&#65533;&#65533;2&#65533;5&#65533;q $Z	&#65533;@&#65533;&#65533;
&#65533;>&#65533;&#65533;e&#65533;b&#65533;&#65533;x&#65533;v1B&#65533;d&#65533;&#39744;&#65533;&#65533;F,&#65533;i&#65533;s&#65533;%`&#65533;DB&#65533;\'tN	S&#65533;&#1631;&#65533;L&#65533;=!&#65533;&#65533;&#65533;&#65533;U&#65533;HH&#65533;#!'b&#65533;dB(#^&#65533;z&#65533;S! UQ &#65533;&#65533;7o&#65533;1<&#65533;3&#65533;&#65533;AG&#65533;Ar&#65533;3&#65533;"),G&#65533;&#65533;%&#65533;&#65533; &#65533;&#65533;%&#65533;&#65533;R/&#65533;&#65533;`M&#65533;&#65533;?"&#65533;&#65533;&#65533;&#1940;&#65533;&#65533;&#65533;&&#65533;T&#65533;&#65533;&#65533;&#65533;/,`&#65533;&#65533;?&#65533;&#872;&#1644;j&#65533;&#65533; &#1639;Q&#65533;&#65533;&#65533;i&#65533;?&#65533;@&#65533;>9&#65533;$&#65533;*W&#65533;&#65533;&#65533;v6&#65533;#&#65533;&#65533;O&#65533;&#65533;&#65533;&#65533;lbd<&#1999;d&#65533;3&#65533;N&#65533;&#65533;&&#65533;&#65533;(&#65533;p&,&#65533;&#65533;Z&#65533;I&#65533;&#65533;&#65533;R&#65533;&#65533;&#65533;B&#65533;:&#65533;M&#65533;&#65533;)#)2 j&#65533;&#65533;&#65533;B6&#65533;&#1283;&#65533;R&#65533;&#65533;8&#65533;R-+&#65533;&#65533;x&#65533;/&#65533;&#65533;p$=&#65533;dF&#65533;*?&#65533;&&#65533;-&#65533;CK&#65533;`&#65533;&#65533;T&#65533;&#65533;&#65533;&#65533;&#65533;n&#65533;i&#65533;&#65533;G&#65533;&#65533;&#65533;J6&#65533;&#65533;&#65533;&#1282;D&#65533;&#65533;&#65533;ARO&#65533;$4&#65533;&#65533;H*PXW&#65533;$K*^)&#65533;y&#65533;3$&#65533;&#65533;&#65533;1&#65533;(&#1547;%&#65533;&#65533;&#65533;6&#65533;&#65533;>&#65533;&#65533;&#65533;&#65533;/}gV&#65533;&#65533;n &#65533;I&#65533;&#65533;&#65533;&#65533;&#65533;G,&#65533;#5&#65533;&#192;6&#65533;|&#65533;N&#65533;!&#65533;&#65533;&#65533;&#65533;	.8Jkt^&#65533;&#65533;&#65533;&#65533;CW&#65533;!&#65533;HR&#65533;yf&#65533;1&#65533;K&#65533;&#65533;&#65533;0&#65533;&#65533;i&#65533;&#65533;KB~D&#65533;	i.&#65533;k&#65533;\&#65533;^&#1568;&#1428;$(&#65533;&#65533;&#65533;&#65533;&#65533;4+&#65533;&#19196;&#65533;&#65533;F#&#65533;&#65533;&#65533;&#65533;0&#65533;&#1809;&|nw&#65533;&#65533;!<"bc9&#65533;ZN&#65533;&#65533;&#65533;9&#65533;3&#65533;&#65533;&#65533;J&#65533;&#65533;`&#65533;&#65533;&#65533;&#65533;&#65533;&#65533;?&#856;&#65533;&#65533;H&#65533;Ji&#65533;&#65533;&#65533;&#65533;O&#65533;&#65533;|&#65533;&#65533;&#65533;-&#65533;&#65533;&#65533;`"#&#65533;(&#65533;&#65533;&#65533;&#65533;&#65533;v$ [&#65533;4&#65533;+M&#65533;e&#65533;b &#65533;HbH&#65533;&#65533;
&#65533;&#65533;O&#65533;C2c&#65533;&#65533;=&#65533;s&o^ &#65533;c&#65533;Y(&#65533;&#65533;y`
M&#65533;q,&#65533;&#65533;-G7Cgd!ql&#65533;a c#&#65533;&#65533;6&#65533;&#65533;&#65533;&#65533;lK&#65533;u&#65533;&#65533;&#65533;&#65533;&#65533;&#65533;&#65533;&#65533;X&#65533;
&#65533;&#65533;&#65533;&#590;&#65533;&#65533;&#65533;&#65533;FR&#65533;TTD&#65533;@&#65533;G&&#65533;&#65533;H&#65533;&#65533;1&#491;<2Qc&#242;&#65533;&#65533;T&#65533;Jh&#65533; &#65533;Gape&#65533;&#65533;&#65533;
&#65533;&#65533;}^&#65533;'8&#5019;8@&#65533;&#65533;&#65533;&#65533;&#65533;&#65533;&#65533;-k1&#65533;&#65533;&#65533; &#65533;&#65533;&#65533;&#65533;&#65533;q&#65533; &#65533;&#65533;&#65533;&#65533;&#65533;&#65533;&#65533;26B&#65533;P&#65533;b&#65533;&#65533;g&#65533;?&#65533;&#65533;5zJj&#65533;&#65533;qH^o&#65533;%&#65533;&#65533;&#65533;4&#65533;&#65533;&#65533;H&#65533;&#65533;pd;&#65533;u&#65533;&#235;n\ 7) v&#65533;&#65533; 'x&#65533;&#65533;&#65533;c&#65533;C
`&#65533;,&#65533;1pT!&#65533;U&#65533;&#65533;Y&#65533;&#65533;r&#65533;u&#65533;&#65533;&#65533;&#65533;&#65533;&#65533;&#65533;-&#65533;&#65533;Vp&#1047;G%&#65533;&#65533;[&#65533;zY>aKZ&#65533;M0&#65533;,T&#65533;'&#65533;,&#65533;&#65533;TW6&#1305;&#65533;&#52355;g	&#65533;@.&#65533;&#65533;w&#65533;&#1602;&#44496;&#65533;Ld$&#65533;+&#65533;*&#65533;&#65533; 	&#65533;z&#1567;&#65533;{&#65533;&#65533;&#65533;	&#65533;@D!|&#65533;&#65533;~ )&#65533;G:&#65533;Q&#65533;&#65533;&#65533;&#65533;(R &#65533;&#65533;&#65533;&#65533;&#65533; &#65533;&#65533;?&#65533;&#65533;&#65533;$a~G0&#65533;|A&#65533;Ff&#65533;&#65533;&#65533;|&#65533;&#65533;Y&#65533;?`N&#1823;&#1047;&#65533;&#65533; &#65533;&#65533;?&#65533;&#65533;&#65533;A&#65533;y'&#65533;&#65533;)  &#65533;&#65533;&#65533;&#65533;D h&#65533;;}D!&#65533;[&#65533;&#65533;&#65533;&#65533;&#65533;O&#65533;&#65533;T&#65533;y&#65533;&#65533;&#65533;&#521;&#65533;?&#65533;&#65533;H&#33018;&#65533;Q]&#65533;AJZUtJ&#65533;&#54546;}5xSp&#65533;>4]U&#65533;4&#65533;&#65533;&l&#65533;Hx&#65533;&#65533;&#65533;&#65533;xB&#65533;x&#933;&#65533;&#65533;&#65533;?&#65533;AX&#65533;?8&#65533;H&#65533;%T&#65533;&#65533;[&#65533;&#65533;&#65533;/T&#65533;&#65533;&#65533;@	h.&#65533;&#65533;!&#65533;&#65533;8A&#65533;&#65533;&#65533;&#65533;"(&#65533;"p T&#65533;%&#65533;(&#65533;&#65533;&#65533;?&#65533;A"H +T t&#65533;&#65533;&#65533;?X&#65533;G,"
,"&#65533;` &#65533;&#65533;&#65533;&#65533; &#65533;&#65533;&#65533;&#65533;@&#65533;?X&#65533;&&#65533;&#65533;&#65533;&#65533;@&#65533;&#65533;!&#65533;&#65533;X&#65533;D&#65533;&#65533;Wp&#65533;)&#65533;OY&#50496;&#65533;&#65533;"&#1793;	&#65533;|&#65533;.j&#65533;A&#65533;bAD)
@'&#65533;&#65533;E&#65533;&#65533;F,~E"*b&#65533;&#65533;!uj&#65533;&&#65533;&#65533;`&#65533;A&#65533;&#512;&#65533;&#65533;2|@F|&#65533;7&#65533;&#65533;7~@9Z&#65533;9F&#65533;&#65533;&#65533;&#65533;u&#286;H&#65533;O]F&#65533;&#65533;Z
&#65533;&#65533;|D(^&#513;BTK&#65533;J&#65533;a&#65533;&#65533;e&#65533;&#65533;&#65533;Z&#65533;&#65533;&#65533;O&#65533;&#65533;&#65533;CD&#65533;h&#1627;&#65533;&#65533;5!&#65533;&#65533;&#65533;C &#65533;&#65533;&#65533;1&#65533;&#65533;E]&#65533;&#65533;b&#65533;&#65533;x&#65533; $"&#65533; CJz&#65533;&#65533;d &#65533;p 5j&#65533;~&#65533;&#65533;?h&#65533;?&#65533;&#65533;P&#65533;R&#512;&#65533;@&#65533;&#65533;*$Be&#769; &#65533;! %\&#65533;&#65533;&#1024;&&#65533;&#65533;?&#65533;&#65533;X&#65533;x&#65533;V&#65533;@lF@&#65533;&#65533; X&#65533;&#65533;&#65533;Vq0"CG &#65533;#&#65533;&#65533;&#65533; &#65533;&#65533; &#65533;&#65533;&#65533;&#65533;$B"&#65533;@^&B.&#65533;&#65533;28&#65533;&#65533;5&#65533; &#1793;%2&#65533;1&#65533;&#65533;W&#65533;&#65533;@YLC&#65533;&#65533;&#65533; &#65533;&#65533;&#65533;&#65533;&#65533;X&#65533;&#65533;f6&
&#65533;&#65533;&#65533;&#65533; ^&#65533;&#65533;&#65533;&#65533;R&#65533;fi&#65533; ` +8 XB'H&#65533;( &#65533;$&#65533;&#65533;H&#65533;&#65533;A&#65533;#K&#65533;%0&#65533;&#65533;L&#65533;;&#913;&#321;&#65533;&#65533;&#65533;&#65533;&#65533;&#65533;&#65533;W&#65533;&#65533;&#65533;G&#65533;&#65533;&#65533;-&#65533;T&#65533;i&#420;&#65533;&#65533;&_ &#65533;A&#65533;&#65533;&#65533;Y &t&#65533;F&#65533;&#65533;&#65533;u&#65533;)idG0eH&#65533;'&#65533;:D&#65533;H&#65533;w&#65533;I&#65533;&#65533;&#65533;&#323;<&#65533;&#65533;&#65533;Q&#1921;;&#65533;&#65533;A6&#65533;&#65533;&#65533;C&#65533;C\C`&#65533;&#65533;9<&#65533;3&#65533;&#65533;&#65533;?&#65533;&#65533;@&#65533;"XBV*B^&#65533;V@.&#65533;T&#65533;&#65533;&#65533;C&\&#65533;[l&#65533;1&#512;&#65533;&#65533;&#65533;"X&#65533; &#65533;&#65533;%&#65533; &#65533;&#65533;&#65533;S&#65533;&#65533;&#65533;&#65533;hU	&#769;&#65533; Pc.&#65533;"b&#65533;cv &#65533;&#65533;6&#1276;Em&#65533;G&#65533;&#65533;j
,&#65533;U 8&#65533;&#65533;\
 +%+&#297;S&#65533;&#65533;@H%+&#65533;&#65533;/`&#65533;
@&#1830;&#65533;"J&#65533;&#65533;G&#65533;cG&#65533;&#65533;At@&#65533;&#65533;~&#65533;"&#65533;&#65533; &#65533;&#65533;A&#65533;&#65533;&#365;&#65533;&#65533;&#65533;&#65533;I&#65533;A&#65533;&#65533;>6&#65533;AtA&#701;N&#65533;&#65533;G&#65533;K&#65533;&#65533;e&#65533;#f&#65533;.1K&#65533;-&#65533;&#65533;&#65533;&#65533;F&#65533;OGX&#65533;&#65533;'&&#65533;&#30260;&#65533;Gf&#65533;bY&#65533;&#65533;l&#65533;&#807;H&#65533;&#65533;-&#65533;&#65533;&#65533;\:*w&#65533;&#65533;H&#65533;&#65533;4&#65533;&#65533;&#65533;&#65533;F"6H,&#65533;h&#65533;&#65533;&#65533;C6&#1793;&#65533; &#65533;f&#65533;	&#65533; :<C&#65533;5&#65533;?T&#65533;&#65533;C&#65533;f&#65533;t&#65533;	p
Ov%&#65533;&#65533;R&#65533;&#65533;&#386;>&#65533;"&#65533;&#65533;/&#65533;&#65533;&#65533;&#65533;"&#65533;&#65533;: %]&#65533;&#65533;&#65533;&#65533;&#65533;&#65533;Tb&#65533;M&#65533;*&#65533;@&#65533;&#65533;?&#65533;@&#65533;&#65533;R&#65533;Ah&#65533;&#65533;M~h"e&#566;  ;&#65533;&#65533;]A&#65533;:)N&#65533;e&#65533;&#65533;&#65533;&#65533;&#65533;&#65533;&#65533;"&#65533;hB&#65533;&#65533;^&#65533;&#65533;&#65533;&#65533;&#65533;*&#65533;&#65533;2m&#65533;@	&#65533;B&#65533;&#65533;&#65533;?&#65533; 8&#65533;&#65533;V@&#65533;!&#65533;( &#65533;&#65533;&#65533;@b&#65533;&#65533;"&#65533;$&#65533;&#65533;I*K&#387;Gl&#65533;Z&#65533;&#65533;&#65533;<8&#65533;&#65533;&#65533;R&#65533;G@C &#151;&#65533;&#65533;A&#65533;&#65533;'&#65533;T&#65533;&#65533;*	\&#65533;h&#65533;&#65533;&#65533;&#65533;&#65533;&#204;&#65533;&#65533;&#65533;(&#65533;&#65533;B&#65533;GW&#65533;&#65533;@t&#65533;&#65533;ymQ&#65533;&#65533;&&#65533;ye&#65533;&#65533;z&#65533;&#65533;	&#65533;&#65533;
F&#65533;&#65533;~6+Hp&#65533;&#65533;&#65533;d4\I&#65533;%&#9093;+N&#65533;&#65533;&#65533;X&#65533;&#65533;&#65533; ;&#65533;&#65533;	|(&#65533;&#65533;&#65533;A&#65533;&#65533;@&#65533;&#65533;
&#65533;&#65533;&#65533;6&#65533;	&#65533;	&#65533; &#65533;&(l&#65533;6)&#65533;&#65533;,&#65533;&#65533;l#&#65533;&#65533;g&#65533;@6x&#65533;@&#65533;&#65533;?0&#65533;@&#65533;Q&#65533;"&#65533;)]h&#1130;&#65533;5&#65533;&#65533;?&#65533;C&#65533;*&#65533; &#65533;&#65533;@D&#65533;5&#65533;&#65533;? &#65533;\&#65533;&#65533;&#65533;A#&#65533;&#65533;F@	&#65533;&#65533;&#65533;e&#65533;&#65533;&#65533;;&#65533;A&#65533;m4N&#65533;&#65533;&#65533;?&#65533;&#65533;?0&#65533;$U&#65533;!&#65533;&#65533;F<&#65533;t-&#65533;&#65533;&#65533;&9&#65533;&#65533;J&&#65533;7&#65533;$#f&#65533;Z~&#65533;D&#65533;X&#65533;4_&#65533;LO t&#65533;&#65533;D|&#65533;&#65533;?P&#65533;uD;&#65533;&#65533;(&#65533;&#65533;b S&#65533;&#65533;&#65533;C-&#65533;&#65533;;&#65533; 5&#65533;&#65533;CtD&#65533;&#65533;DG&#65533;&#65533;SiU21g&#65533;&#65533;\
&#65533;rF&#65533;!^R&#65533;&#65533;{&#65533;@v&&#65533;&#65533;&#65533;H&#65533;]L(+W&#436;&#65533;Do&#65533;d#*&#65533;8Z&#1610;e&#65533;Y#&#65533;6&#65533;;&#65533;&#1792;;&#65533;&#65533;P&#65533;M&#65533;,&#65533;e&#65533;&#65533;"N&#65533;&#65533;&#65533; |2Q&#65533;&#65533;t&#65533;1&#65533;&#65533;&#65533;&#65533;&#218;&#65533; &#65533;	h&#65533;S&#65533;S%&&#65533;p&#974;&#65533;,&#65533;)TZ"&#65533;&#65533;r%V&#65533;Q&#178;  %P^&#65533;&#65533;,Be[bDp.h&#65533;?&#65533;&#65533;5&#65533;&#65533;&#65533;r&#1054;&#65533;)&#65533;3t&#65533;?$B+&#65533;&#65533;?( &#65533;L&#65533;,nv@<|&#65533;J&#65533;&#65533;n&#65533;Z&#65533;&#65533;?&#65533;%S&#65533;&#65533;&#65533;&#65533;- &#65533;Da&#65533;@&#65533;&#65533;&#65533;mG&#65533;&#65533;!]&#65533;A&#65533;&#65533;F&#65533;@&#65533;&#65533;;h&#65533;<&#65533;&#1498;&#274;&#65533;&#65533;"p/H&#65533;&#65533;&#65533;&#65533;J&#65533;&#65533;d"&#65533;&#65533;GZy&#65533;6^&#65533;E&#1393;7&#65533;@&#65533;7t&#65533;AP&#65533;|&#65533;&#65533;&#65533;!&#65533;Gv&#65533;&#65533;I?&#65533;`&#65533;&#65533;J&#65533;9&#65533;&#65533;"&#65533;&#65533;&#65533;N&#65533;&#65533;'&#65533;uc"&#65533;%d&#65533;/&#65533;T&#654;&#65533;b@,p&#65533;&#65533;*&#65533;"&#65533;&#65533;)&#1772;&&#420;>&#65533;"&#65533;4&#632501;&#65533;&#65533;&#65533;&#65533;&#65533;U&#450;&#65533;
&#65533;i&#65533;&#65533;&#65533;&#65533;+&#65533;A&#65533;',&#65533;&#65533;&#65533;&&#65533;&#65533;&#65533;*&#65533;%&#65533;&#65533;&#65533;d&#65533;R&#65533;h&#65533;h&#65533;Johb&#65533;&#65533;&#65533;Z&#65533;d1e&#65533;&#65533;)&#65533;&#65533;&C&#65533;&#65533;&#65533;<W(@.&#65533;p&#65533;dF&#65533;AQ&#65533;A) B&#65533;O{&#65533;<x&#65533;&#1636;A&#65533;&#65533;	'SV[&#65533;&#65533;&#65533;j&#65533;&#65533;&#65533;{	&#65533;B&#65533;&#65533;&#65533;?As&#65533;&#65533;Zo&#65533;(@,DG&#65533;&#65533;&#65533;
&#65533;9&#65533;@dGxe12&#65533;&#65533;@&#65533;I&#65533;&#65533;&#65533;u5&#65533;g&#65533;`H&#65533;&#65533;AL^&#65533;D&#65533;(&#65533;&#65533;?d&#65533;J,&#65533;&#65533;tN'&#65533;&#65533;1&#65533;k&#65533;&#65533;&#65533;	&#65533;A&#65533;cH&#65533;c&#65533;&#65533;&#65533;&#65533; &#65533;@&#65533;&#65533;=+8:6b"'&#65533;Q7&#65533;&#65533;&#65533;"R&#65533;&#65533;S&#65533;"Bb4&#65533;&#65533;X8g&#65533;&#65533;&#65533;J&#65533;xJ&#65533;.&#65533;&#65533;&#65533;;&#65533;&#65533;e&#65533;*&#65533;&#65533;&#65533;@&#65533;vo&#65533;&#65533;Uc P@&#65533;&#1528;&#65533;S);( &#65533;&#65533;l&#65533;&#65533;x&#65533;&#65533;O,&#65533;'&#65533;_&#65533;|b &#65533;&#65533;&#65533;b&#65533;&#65533;@]&#65533;@4&#65533;&#65533;;D&#65533;Dk&#65533;C&#65533;H&#65533;&#65533;A&#65533;?&#65533;&#1793;&#65533;~$&#65533;D&#65533;&#65533;@&#65533;B+&#65533;N&#65533;&#65533;&#65533;@&#65533;&#65533;iQ@_0&#65533;&#65533;M&#65533;&#65533;&#65533;6&#65533;&#65533;mw&#65533;&#65533;&#65533;&#65533;d&#65533;vo&#218;&#65533;'g&#65533;G&#65533;I&#65533;yK&#1149;&#65533;A&#65533;&#65533;?&#65533;&#65533;{&#65533;&#65533;&a &#311;K&#65533;&#65533;N&#65533;&#65533;}&#65533;&#65533;Gn&#65533;G$_H&#563;G&#65533;&#65533;@4&#65533;?&#65533;&#65533;
&#65533;d&#65533;k&&#65533;"P&#65533;s&#65533;+&#65533;o"&#65533;8&#65533;c&#65533;&#65533;&#65533;&#65533;#&#65533;&#65533;o&#65533;&#65533;&#65533;&#65533;&#65533;c&#65533;&#65533;&#65533;&#65533;[&#65533;1x&#65533;&#65533;@$&#65533;&#65533;v&#65533;&#65533;&#65533;y\q,&#65533; &#65533;&#65533;&#65533;92&#65533;&#65533;@5&#8235;#&#65533;&#65533;dDkky&#65533;/&#65533;&#65533;&#65533;G0q&#65533;R}&#65533;&#65533;VF&#65533;&#65533;&#65533;]x2&#65533;j&#65533;st,i&#65533;&#65533;&#65533;q&#1082;	&#65533;U&#50668;"&#65533;k#&#65533;xw0&#65533;@&#65533;&#65533;C(X&#65533;Gh&#65533;Kg&#65533;J<z&#65533;&#1831;{zN&#65533;&#65533;&#65533;&#65533;4U&#65533;DQ&#1267;&#65533;E"R&#65533;t@jRc$"&#65533;p7v&#65533;&#65533;w{&#65533;&#65533;&#65533;&#65533;<#&#65533;&#65533;<&#65533;&#65533;&#65533;D&#65533;7>&#65533;&#65533;&#65533;7x4&#65533; &#65533;&#65533;n&#65533;&#65533;b*&&#65533;U.>}&#65533;&#1508;b&#65533;2&#65533;v&#65533;&#65533;8&#65533;&#65533;	&#65533; V&#65533;@&#65533;&#65533;&#65533;&#65533;&#65533;N&#65533;v&#65533;&#65533;&#65533;{&#65533;&#65533;&#65533;?&#65533;{&#65533;gx&#65533;Qs&#65533;&#65533;;\B&#65533;~h&#65533;+wF&#65533;&#65533;&#65533;&#65533;&#65533;&#1415;&#65533;
.&#65533;R7=&#65533;&#65533;uC&#65533;&#65533;0&#65533;&#65533;&#65533;C$^\e&#65533;`&#65533; G}&#65533;MC^H&#65533;x!&#65533;<N8&#65533;&#65533;&#65533;&#65533;7&#499;&#65533;?&#65533;A&#65533;&#65533;I&#65533;&#65533;h3&#65533;&#65533;22&#65533;&#65533;*+5&#640;&#65533;&#65533;&#65533;7b&#65533;%Q&#65533;&#65533;&#65533;&#65533;M&#65533;&#65533;fB&#65533;&#65533;?&X2&#65533;&#65533;lW&#65533;&#65533;&#65533;=&#65533;&#1611;&#65533;&#65533;&#65533;r&#65533;&#65533;{&#65533;b&#65533;E&#65533;R&#65533;l&#206;r&#65533;&#65533;&#65533;&#65533;P#&#65533;- F&#65533;"T &#65533;7LP&#65533;&#65533;oZ;&#65533;=&#65533;/&#65533;qv&#65533;&#1847;{&#65533;`&#65533;i@&#65533;&#65533;w&#65533;_AX&#65533;&#65533;gI&#65533;&#65533;&#65533;C
&#65533;&#65533;A&#65533;&#65533;&#65533;&#65533;G&#65533;]&#65533;&#65533;P&#65533;_&#65533;$&#65533;&#528;&#65533;&#65533;&#308;i%&#65533;&#65533;H&#65533;G=J&#65533;&#65533;/&#65533;%j
f&#65533;&#65533;/&#65533;FR&#65533;&#11362;DL&#65533;2&#65533;:&#65533; &#1064;&#65533;&#65533; j4&#65533;?tL&#65533;R&#65533;J&#65533;lY&#65533;g&#1126;U&#65533;&#65533;m[&#65533;o&#65533;&#65533;&#65533;8&#65533;&#65533;&#65533;3&#65533;&#65533;&#19779;&#65533;N4&#65533;&#65533;"&#65533;RQ&#65533;&#65533;VPt&#65533;1&#1607;&#65533;vH&#65533;&#65533;&#65533;&#65533;&#65533;&#65533;2x&#65533;&#65533;&#65533;&#65533;3&#65533;&#666;3&#65533;&#65533;&#65533;&#65533;{Iw=:u&#65533;&#1189;&#65533;&#65533;Wp4+&#65533;&#65533;&#65533;&#65533;Y&#65533;&#65533;&#65533;F&#65533;b	&#65533;L&#65533;|&#65533;&#65533;&#65533;?S&#65533;]&#65533;+&#65533;&#65533;&#65533;/p&#65533;&#65533;&#65533;V&#65533;&#65533;&#65533;_&#65533;&#65533;.&#65533;&#65533;?c&#65533;e&#65533;O&#65533;&#65533;&#65533;&#65533;H&#65533;&#65533; &#65533;&#65533;&#65533;vN&#65533;B&#65533;&#65533;&#65533;&#65533;&#1602;&#65533;/:&#65533;8&#65533;&#65533;O&#65533;l&#65533;&#65533;&#65533;B&#661;&#65533;&#65533;&#65533;&#65533;&#1184;&#65533;F*)&#65533;*0&#65533;"&#65533;&#65533;H&#65533; LZ)(!>&#65533;E"&#65533;&#65533;&#65533;H&#65533;j B&#65533;&#65533;&#65533;&#65533;&#65533; #
z!$&#936;";&#65533;RZI&#65533;&#65533;$&#65533;H&#65533;G&#65533;&#65533;N&#65533;.
&#65533;Q'#&#65533;!&#65533;&#65533;&#65533;"&#65533; &#65533;&#65533;&#65533;&#65533;&#65533;R(&#65533;&#65533;t&#65533;*3&#65533;T&#65533;&#65533;&#65533;&#65533;&#65533;
)&#65533; &#65533;&#65533;&#65533;;&#65533;&#65533;&#1261;z&#65533;/&#65533;H8&#65533;9&#65533;H&#65533;&#65533;&#65533;&#65533;k&#778;N8&#65533;&#65533;&#65533;A&#65533;&#65533;V;&#65533;=&#65533;Z&#65533;a&#65533;&#65533;6&#65533;L%&#65533;p&#65533;&#65533;&#65533;?M&#65533;&#65533;&#65533;&#65533;&#65533;&#65533;X&&#65533;&#65533;U&#65533;&#65533;G!8&#65533;Up&#65533;&#65533;]s&#65533;&#65533;]}&#65533;5Y&#65533;&#65533;&#65533;&#65533;[c&#65533;&#65533;&#65533;P?&#65533;&#65533;&#65533;T
R \z&#65533;Z&#65533;&#65533;[lc&#65533;eZ&#65533;&#65533;&#65533;&#65533;&#65533;p&#65533; &#65533;&#1843;,3&#65533;&#65533;&#65533;&#65533;&#65533;&#65533;4=&#65533;D&#65533;@H&#65533;&#65533;Rf&#65533;`&#65533;&#65533;(&#65533;#&#65533;-&#65533;&#65533;&#65533;&#65533;*&#65533;
&#65533;&#65533;&#65533; )&#65533;&#65533;&#65533;C&#65533;B&#65533;&#65533;$&#65533;A&#65533;&#65533;
b&#65533;&#65533;=RD&#65533;&#65533;&#65533;,+b&#65533;&#65533;0&#65533;I!&#65533;&#65533;|&#65533;&#65533;$&#65533;&#65533;&#65533;G&#65533;&#65533;&#65533;*9&#65533;&#65533;J&#65533;&#65533;&#65533;*/&#65533;`AhYj&#65533;Ny&#65533;&#65533;&#1036;&#65533;&#809;&#1108;j&#65533;&#65533;&#65533;,(&#65533;&#65533;@&#65533;&#65533;8[&#65533;&#65533;&#65533;&#65533;&#65533;&#65533;&#65533;1&#65533;JTv&#65533;&#65533;&#65533;&#65533;k&#65533;&#65533;&#65533;&#65533;AafR;a&#65533;&#65533;]&#1783;&#65533;&#65533;&#65533;&#65533;6H&#65533;&#65533;m&#65533;&#65533;&#65533;NL5&#1362;+Ur&#65533;:3&#65533;S&#65533;OU&#65533;F&#65533;Pw-H&#65533;&#65533;
&#65533;&#65533;Atn&#65533;&#1417;p&#65533;&#65533;&#65533;=&#65533;&#65533;&#65533;_*&#65533;t&#65533;B&#65533;&#65533;y&#65533;&#65533;&#65533;&#65533;	&#65533;&#65533;)(&#65533;|&#65533; &#65533;&#65533;<&#65533;&#65533;&#65533;&#65533;w&#65533;&#65533;H&#65533;&#65533;&#65533;j&#65533;e&#65533;&#65533;&#65533;&#65533;&#65533;I&#65533;&#65533;"&#65533;H&#65533;&#65533;&#65533;&#65533;V8vG&#65533;-&#65533;&#65533;&#65533;&#65533;&#65533;Y#&#65533;S&#65533;'&#65533;*W&#65533;Y!&#65533;&#65533;$K&#588;f#&#65533;&#65533;6^P &#65533;l&#65533;x0BGz&#65533;&#65533;&#65533; &#65533;&#1159;&#65533;&#65533;&#65533;&#65533;&#65533;&#65533;?&#65533;A&#65533;&#65533;&#65533;JA2&#65533;9]E+U&#65533;&#65533;
&#65533;&#65533;&#174;|&#65533;&#65533;5&#65533;&#65533;T&#65533;&#65533;(&#65533;\(&#65533;&#65533; &#65533;&#65533;&#65533;@80&#65533;&#65533;P&#65533;Q&#65533;Q&#65533;'V&#1217;&#1684;&#65533;)&#65533;&#65533;g&#65533;IU&#65533;8]D&#65533;r&#65533;&#1304;&#65533;8&#65533;&#65533;&#65533;!&#65533;&#65533;2&#65533;&#65533;(&#65533;4(v&#65533;E9&#65533;"Y8@&#65533;t&#65533;&#65533;Ri&#65533;<<0&#65533;f4c9`&#65533;;&#65533;3&#65533;@1+P&#65533;Mp&#65533;&#65533;&#65533; 2&#65533;&#65533;}&#65533; &#65533;P &#65533;&#65533;&#65533;&#65533;Hv`&#65533;&#65533;&#65533;&#65533;&#65533;1h&#65533; "K&#65533;!g&#65533;"&#65533;&#65533;&#65533;+a&#65533;&#65533;{&#65533;l&#65533; $&#65533;&#65533;&#65533;&#65533;&#65533; &#65533;&#65533;&#65533;Z&#65533;&#65533;&#65533;Cc&#65533;&#65533;B=&#65533;-&#65533;l&#65533;&#65533;&#65533;&#65533;ja&#65533;&#65533;&#65533;(#<&#65533;&#65533;2&#1215;&#65533;&#65533;@&#65533;&#65533;&#65533;If&#65533;&#65533;&#65533;H&#65533;=&#65533;_&#65533;"&#65533;&#65533;&#65533;]P!&#65533;@J &#65533;Q&#65533;&#65533;c&#65533;`IK
&#65533;&#65533;&#65533;&#65533;M&#65533;&#65533;&#65533;?&#214;&#245; C5<&#65533;&#65533;q&#65533;X&#65533;&#65533;&#65533;&#65533;f&#65533;&#1070;i|&#65533;&#65533;5&#65533;&#1620;{&#65533;&#151;&#65533;&#875; h&#65533;B,c&#65533;&#65533;&#65533;&#1753;&#65533;G6I&#65533;&#65533;&#65533;
&#65533;&#65533;&#65533;&#10776;&#65533;B&#65533;@&#65533;L1&#999;&#65533;;&#65533;&#65533;9u&#65533;;n&#65533;P&#529;&#65533;&#65533;0&#65533;Q&#65533;U-l&#65533;=%&#65533;&#65533;?&#65533;ET&#65533;&#65533;&#65533;`\&#65533;pk 
p],BU&#65533;40&#65533;&#65533;~&#65533;&#65533;F&#1164;&#65533;-&#65533;&#65533;&#65533;o&#65533;&#65533;?P{&#65533;A!&#65533;&#65533; &#65533;}&#65533;+S&#65533;&#65533;&#65533;>D-&#65533;&#65533;,&#65533;2&#65533;!)&#65533;4&&#65533;&#65533;h&#65533;&#65533;T&#65533;&#65533;&#65533;&#65533;G&#65533;&#65533;&#65533;&#65533;R7&#65533;&#65533;&#65533;&#65533;&#65533;&#65533;T&#65533;g:bY&#65533;>hY&#65533;&#65533;&#65533;&#65533;&#288;e&#65533;&#65533;&#65533;S'&#65533;&#65533;&#65533;&#65533;&#65533;s&#65533;/ &#65533;&#65533;,&#65533;B&#65533;&#65533;d&#65533;,Uk&#1051;&#65533;&#65533;&#65533;9&#65533;&#65533;&#65533;&#65533;&#65533;uK=&#65533;B&#65533;&#65533; &#65533;0vx&#65533;&#65533;8&#65533;!&#65533;"	&#65533;P&#65533;&#65533;Q&#480;&#65533;&#65533;&#65533;o&#65533;#&#65533;/&#65533;&#65533;4ic&#65533;^4&#65533;&#65533;&#65533;&#65533;71&#65533;q&#65533;&#65533;^&#65533;N&#65533;9&#65533;!&#65533;BF`g&#65533;*t&#65533;&#1025;|p>&#65533;C &&#65533;&#65533;&#65533;a`0&#65533;W&#65533;3&#65533;&#65533;&#65533;^A&#65533;&#65533;a&#65533;l&#65533;T&#65533; @NQ|&#65533;&#65533;&#65533; &#65533;pG&#65533;&#65533;&#65533;&#65533;&#65533;BH&#65533;&#65533;D&#65533;&#65533;uy&#65533;QP Dy&#65533;p&#1277;m=M^&#65533;&#65533;&#65533;c	&#65533;HXY8&#65533;b&#949;&#65533;?&#65533;&#65533;&#65533;`&#65533;m&#65533;`{&#65533;&&#65533;r&#65533;1&#65533;&#65533;&#65533;B&#65533;&#65533; &#65533;3W&#65533;&#15042;&#65533;~&#65533;&#65533;	U&#65533;#&#65533;&#65533; D&#65533;S&#65533;J&#65533;&#65533;&#65533;&#65533;`F&#65533;&#65533;&#65533;R9&#65533;&#65533;a)&#65533;&#65533;&#65533;`&#65533;&#1770;)J&#65533;&#65533;?&#65533;0&#65533;A&#65533;O!&#1406;V&#65533;&#65533;=h,&#65533;&#65533;&#65533;&#65533;&#65533;&#65533;&#65533;TO &#65533;gc&#65533;L&#65533;&#1103;&#65533;e &#65533; |&#65533;]
&#65533;A-p&#65533;x&#65533;6&#65533;D4o<&#526;)&#907;&#65533;&#65533;&#65533;5&#65533;)Gm&#65533;&#65533;)Evvl&#65533;}&#65533;&#65533;&#65533;&#65533;O&#65533;&#65533;b&#65533;g*&#65533;F&&#65533;&#65533;&#65533;&#65533;&#65533;ZUo&#65533;NA&#65533;&#65533;&#65533;V&#65533;&#65533;&#360;&#65533;&#65533;&#65533;&#65533;&#65533;&#65533;&#65533;#&#65533;&#65533;&#65533;&#65533;rg`_&#65533;&#65533;]d&#65533;GO E&#65533;'P&#65533;&#65533;V&#65533;&#65533;&#65533;&#541;&#65533;&#65533;T&  &#65533;LH&#65533;&#65533;a&#65533;&#65533;6&#65533;MP&#65533; rQ&#65533;K&#65533;&#65533;&#65533;&#65533;
2&#65533;&#65533;d/A&#65533;&#65533;h&#65533;&#65533;&#65533;&#65533;^&#65533;&#65533;&#65533;\&#65533;*+i&#65533;fT#P!&#65533;&#65533;lv&#65533;QlVd'	&#65533;&#65533;&#65533;&#65533;&#65533;&#65533;"a&#65533;&#65533;&#65533;&#1858;h&#65533;#[&#65533;&#65533;&#65533;&#65533;i'}&#65533;N7{_&#65533;U&#65533;Yx&#65533;. &#65533;^Q.&#65533;&#65533;&q&#65533;&#65533;|@&#65533;&#65533;8&#65533;&#65533;!X!pd&#65533;1&#65533;&#65533;&#65533;&#65533;f&#65533;&#65533;%&#65533;v6o&#65533;^&#65533;&#65533;U&#65533;&#65533;]#zSy&#65533;&#65533;&#25236;/&#65533;m&#65533;z&#65533;u&#65533;<F&#65533;jV&#65533;-&#1315;r&#462;&#65533;&#65533;&#65533;&#65533;&#65533;,:&#65533;&#65533;&#65533;&#49672;&#65533;U&#65533;&#65533;&#65533;r&#65533;&#65533;`w&#65533;&#65533;&#65533;=&#65533;UM{*P&#65533;&#65533;{j&#65533;&#65533;*y&#65533;8&#65533;&#65533;&#65533;a&#65533;]*&#65533;*&#65533;&#65533;&#65533;S&#65533;WE&#65533;&#65533;;&#65533;&#65533;&#65533;h	&#65533;&#65533;/&#65533;e&#65533;Hj@&#65533;g&#65533;&#530; &#65533;&#65533;&#65533;I&#65533;&#65533;&#65533;&#65533;&#65533;&#65533;d"C5l&#65533;J&#65533;|Lf&#65533;&#65533;&#65533;;&#65533;"6"e&#65533;.$b&#65533;&#65533;N&#65533;&#65533;Vb&#65533;&#65533;e%&#896;&#1155;&#65533;2B!tb&#880;dK0&#65533;&#65533;n&#65533;(Z&#65533;&#65533;
b &#65533;bk2&#65533;&#65533;&#65533;)&#65533;&#65533;A8fM&#65533;&#65533;&#65533;l0&#65533;X&#65533;&#65533;&#65533;"b&#65533;&#65533;@a&#18851;f&&#65533;&#65533;&#65533;&#65533;
&#65533;&#65533;&#65533;Tb&#1580;&#65533;&#65533;&#65533;#9&#65533;K5&#65533;&#65533;^B&#65533;A&#65533;&#65533;&#65533;
F&#65533; a&#677;x&#65533;$3&#65533;H3&#65533;je )&#65533;>&#65533;%&#65533;H7&#65533;Z&#65533;iV&#65533;&#65533;( d&#65533;&#65533;[&#65533;&#65533;&#65533;&#65533;&#65533;&#1261;&#65533;&#65533;
&#65533;n&#19020;&#65533;(&#65533;"&#65533;*U&#65533;&#65533;&#65533;&#65533;A&#143;&#65533;c%,&#65533;&#65533;H3`&#65533;&#65533;&#65533; 5&#65533;HC&#65533;&#65533;&#65533;*&#65533;&#65533;8&#65533;&#65533;&#65533;&#65533;# &#65533;4&#65533;&#65533;&#65533;&#65533;`
"&#65533;&#65533; 
A$n&#65533;&#65533;&#65533;o0&#65533;&#65533;&#65533;,+&#65533;\&#65533;+"MR&#65533;&#1254;&#65533;&#65533;*&#65533;&#65533;&#140;&#65533;dBDLc&#65533;&#65533;'<H&#65533;&#65533;<&#65533;&#65533;JHK&#65533;@'&#65533;&#65533;&#65533;~d&^ &#65533;~&#65533;f"&#65533;9JBZ&#65533;JH`g&#65533;&#65533;g&#65533;&#65533;z &#65533;n&#65533;&#65533;c&#65533;b&#65533;*&#65533;L&#65533;&#65533;&#65533;&#65533;j&#65533;fAX&#65533;&#65533;&#65533;&#65533;&#1088;&#65533;!&#65533;F&#65533;A&#65533;a&#65533;&#65533;&#65533;$F	h&#65533;F&#65533;&#65533;h&#65533;0&#65533;RL!?&#65533;&#65533;&#65533;&#65533;0&#65533;Q&#65533;M%&#65533;&#65533;2&#65533;%vF!nb&m&#65533;&#65533; &#65533;&#65533;|F'&#65533; &#65533;&#65533;&#65533;&#65533;&#65533;&#65533;.&#65533;&#65533;t&#65533;0&#65533;&#65533;!J`&#65533;*q!Z&#65533;Z&#65533;&#65533;&#65533;*!F`" &#65533;2p&#65533;&#65533;Jl&#65533;A&#65533;I&#65533;&#65533;&#65533;R&#65533;&#65533;&#65533;~&#65533;~&#65533;&#65533;R&#65533;&#65533;c&#65533;
d&#65533;r &#65533;a.o&#65533;Q&#65533;&#65533;&#65533;#11&#65533;5T&#65533;d&#65533;&#65533;u&#65533;&#65533;,&#65533;&#65533;Y^&#65533;&#65533;M/&#65533;l&#65533;&#1195;>&#65533;&#65533;n&#65533;&#65533;*&#65533;&#65533;"	&#65533;#&#65533;.&#65533; &#65533;&#65533;&#65533;&#901;&#65533;Na&#65533;&#65533;$&#65533;&#65533;o&#65533;&#65533;n&#65533;&#65533;&#65533;#6A&#65533;:&#65533;IB&#65533;&#65533;$vB!&#65533;&#310; &#65533;~&#65533;CG&#65533;9&#65533;b&#65533;&#65533;JpFDd"&#65533;`"c $&#65533; &#65533;
&#65533;&#65533;&#65533;i&#65533;&#65533;&#65533;&#65533;|&#65533;&#65533; &#65533;&#65533; @!8&#65533;&#65533;B+&#65533;&#65533;A&#65533; &#65533;B&#65533;[3?&#65533;D_`	&#65533;A &#65533;&#65533;=&#65533;b&#65533;&#65533;@&#65533;&#65533; J@  &#65533;&#65533; O&#65533; &#65533;&#65533;2v&#65533;&#65533;X&#65533;&#65533;&#65533;&#65533;,&#65533;9&#65533;&#65533;~>b&=&#129;&#65533;h&#65533;&#65533;&#65533;<`&#65533;!&#65533;&#65533;2L .L&#65533;&#65533;&#65533;&#65533;&#65533;E&#65533;&#65533;&#65533;&#65533;&#65533;`H&#65533;&#65533;&#65533;&#65533;H&#65533;&#65533;6&#65533;"&#65533; L&#65533;&#65533;&#65533;&#65533;&#65533;t &#65533;T&#65533;!&#65533;L K&#65533;4K&#65533;&#65533;J&#65533;*"&#65533;&#65533;F&#1121;MM@
3&#65533;JJJ.&#65533;=T&#65533;%<jS B @8 &#65533;(&#65533; &#65533;&#65533;&#65533;&#65533;N: l&#65533;X&#65533;94q,U&#65533;	&#65533;B_lq&#65533;X&#65533;A&#65533;&#65533;&#65533;L>U?&#65533;&#65533;&#65533;i&#65533;+.&#65533;&#65533;j&#65533;&#65533;*&#184;lS&#65533;^&#65533;"&#160;"&#65533;&#65533;#tib8&#65533;&#65533;&#65533;&#65533; "&#65533;"D[&#65533;@&#65533;&#65533;&#65533;,&#65533;&#65533;bF&#65533;$&#65533;/1+&#65533;)%&#65533;3e&#65533;1&#65533;l(&#65533;g&#65533;&#65533;D&#65533;!&#65533;&#65533; &#65533;i&#65533;&#65533;&#65533;H&#65533;j&#65533;E&#65533;\!&#65533;"ga&#65533;&#65533;\&#65533;&#65533;&#65533;	&#65533;A&#65533;&#65533;,}M h&#65533;*&#65533;Hb&#65533;~)&#65533;&#65533;&#65533; &#65533;&#65533;&#65533;FCO &#65533;&#65533;*R*c4&#65533;BH X&#65533;&#65533;<&#65533;S&#65533;&#65533;&&#65533;|A!&#65533;&#65533; &#65533;b(&#1025;&#65533;&#65533;^a&#65533;>I&#65533;` Z&#65533;&#65533;<&#65533;&#65533;&#65533;E&#65533;!&#65533;&#65533;&#65533; \&#65533;"&#65533;&#65533;&#65533;&#65533;SR&#65533;|&#65533;)&#65533;"&#65533;tM&#65533;&#65533;h&#65533;ti&#65533;&#65533;&#65533;&#65533;K"&#65533;&#306;&#65533; &#65533;&#65533;u&#65533;3
B3&#65533;&#65533;&#65533;&#65533;&#65533;&#65533;&#65533;&#65533; &#65533;&#65533; /: &#65533;&#65533;P&#706;&#65533;*&#65533;e
b&#65533;X&#65533;0&#65533;#&#65533;&#65533;&#65533;.U*8 &#65533; &#65533;' C&#65533;x@&#65533;\_i&#65533;d3&#65533;.&#65533;jpSj&#65533;&#65533;UC&#65533;k&#65533;&#65533;|&#65533;,@&#65533;B&#65533;&#65533;$<B&#65533;&#65533;&#65533;,&#65533;&#65533;%nB'&#65533;&#65533;&#916;S-&#65533;&#65533;skD&#65533; &#65533;&#65533;9&#65533;&#65533;$&&#65533;fu3&#65533;&#65533;&#65533; &#1188;&#65533;K&#65533;+&#65533;aL&#65533;"&#65533;&#65533;&#65533;G>&#65533;&#65533;V&#65533;?&#533;&#65533;&#65533;7wz&#65533;b)&#1166;&#54786;.V`==B2&#65533; &#65533;@h&#65533;D`&#65533;a&#65533;&#65533;&#65533;A#&#65533;&#65533;*`EBRSvPGC&#65533;&#65533;&#65533;c3CA&#65533;&#65533;Zj&#65533;:|&#65533;&#65533;(&#65533;`f&#65533;:&#65533;&#65533;@&#1057;&#65533;&#65533;c!  &#65533;&#65533;\Tg&#65533;&#65533;
&#65533;H&#65533;&#65533;n&#65533;"l&#65533;#&#65533;`&#65533;&#65533;g&#65533;&#65533;J&#65533;&#65533;&#65533;h&#65533;&#65533;(hTj&#65533;&#65533;F90&#65533;F&#65533;&#65533;i+&#65533;"l&#65533;&#65533;&#65533;&#65533;&#65533;i
2&#1898;&#65533;&#65533;&&#65533;k/&#65533;%&#65533;&#65533;>&#65533;G0R &#65533;&#65533;&#65533;&#65533;=>&#65533;,&#65533;O&#65533;0S1UB; 2Y&#65533;)&#65533;!-&#65533; 	+&#65533;aL<&#65533;s&#65533; &#65533;&#65533;7&#65533;&#65533;&#65533;x*&#65533;&#65533;&#65533;&#65533;&#65533;{&#65533;&#65533;&#65533;$&#65533;&#65533;&#65533;&#65533;&#65533;&#65533;bk
B&&#65533;]&#792;&#65533;&#65533;&#65533;&#65533;8="$^@( &#65533;xD<+"9&#65533;	9&#65533;n'&#65533;^&#65533;e&#65533;&#65533;&#35243;O&#65533;CD?&#65533;9(9&#1255;w&#65533;&#65533;8A6K&#65533; s&#65533;
&#65533;&#65533;h&#65533;q*&#65533;F&#65533;A&#65533;^y&#65533;&#65533;&#65533;"&#65533;&#65533; &#65533;&#65533;-&#65533;*53A<"@r&#65533;Jx&#65533;&#65533; "&#65533;B&#65533;%Fo&#65533;&#65533;m&#65533;m/j&#65533;&#65533;.#j&#65533;&#65533;x&#65533;&#65533;&#65533;al&#65533;&#65533;B`K&#65533;&#65533;!X&#65533;&#545;^&#65533;
"B&#65533;&#65533;:(&#65533;	&#65533;G?apv*bD -sj&#65533;&#65533;@j&#65533;Vj&#65533;h&#65533;Ki&#65533;+8LM&#65533;t&#65533;&#740;K&#65533;i2&#65533;(M&#65533;&#65533;&#65533;&#65533;n &#65533;&#65533;3N&#65533;&#65533;&#65533;1N&#65533;&#65533;|&#65533; &#65533;W&#65533;&#65533;&#65533;&#65533;&#65533;&#65533;&#4763;&#65533;2Nt&#65533; 2&#65533; &#65533;J`n&#65533;@&#65533;
&#65533;&#65533;&#65533;"&#65533;&#65533;&#65533;v*R"&#1303;)&#65533;&#65533;&#65533;&#65533;'2 &#65533;R&#65533;
&#65533;6=&#65533;&#65533;Ry}&#65533;,&#65533;&#65533;z9 8&#65533;Z$HbF>&#65533;;&#659;&#65533;t&#65533;GjA&#65533;7&#65533;,$9H8&#65533;&#65533;&#65533;&#65533;&#65533;x&#65533;:^"%K"$
&#65533;&#65533;&#65533;jh&#65533;&#65533;&#65533;{D&#65533;&#65533;5&#65533;&#65533;\&#65533;W&#65533;@ml&#65533;&#1515;&#65533;&#65533;&#65533;a&#65533;&#65533;&#65533;&#65533;&#65533;&#65533;{E&#65533;*&#65533; &#65533;&#65533; ,aA&#65533;&#65533;|&#65533;XAF@! -!$&#65533;f76&#65533;%e00O&#65533;&&#65533;&#65533;ke$&#65533;&#65533;&#65533;A&#65533;Y>v&#65533;&#65533;&#65533;	&#65533;&#65533;X I+aD&#65533; J &#65533;&#65533;&#34145;9&#65533;"V&#65533;&#65533;4I&#65533;&#65533;Gbv&#65533;&#65533;&#65533;J`&&#65533;g-&#65533;Fg&#65533;&#1138;&#65533;(&#65533;[kd&#65533;a@i&#1255;&#65533;&#65533;&#65533;F	!&#65533;@T&#1706;&#65533;-x(&#65533;2R&#65533;o&#65533;&#65533;9:&#65533;p&#65533;|`F&#65533;0&#65533;Rn&#65533;&#65533;&#65533;_k&#65533;b&#65533;r+&#65533;&#65533;Z&#65533;4L&#65533;b"&#65533; &#65533;&#65533;B&#65533;&#65533;A!>U&#65533;E;l&#65533;&#65533;&#65533;&#65533;|*&#65533;)&#65533;&&#65533;`& &#65533;0D@A&#65533;#&#65533;&#50437;I9&#65533;Ig&#65533;UD&#65533;'8J&#65533;&#65533;.&#65533;&#65533;"&#65533;9 ;8&#65533;&#65533;/2
&#65533;&#65533;1s&#65533;&#65533;&#65533;&#65533;n@&#65533;=&#65533;&#65533;&#65533;"
&#65533;B@&#65533;"*B&#65533;&#65533;_&#65533;&#65533;&#65533;&#65533;&#65533;&#65533;&#702;&#65533;,&#65533;&#65533;aB	&#65533;&#65533;Q&#65533;&#65533;&#65533; &#65533;&#65533;&#65533;A &lL@&#65533;&#65533;&#65533;1&#65533;&#65533;&#65533;&#65533;CS&#65533;&#65533;=J&#369;&#65533;e&#65533;&#65533;t&#65533; "&#65533;&#65533;&#65533;&#65533;&#65533;L&#65533;&#65533;&#65533;&#65533;f&#65533;!P&#65533;,x&#65533;&#65533;&#65533;&#65533;&#1277;W&#65533;&#65533;1&#65533;)v`&#65533;&#65533;94}&#65533;d&#65533;&#65533;+&#65533;&#1763;&#65533;&#65533;K7z&#65533;&#65533;&#65533;&#65533;&#65533;&#65533;D&#1057;d=&#65533;&#65533;&#65533;&#65533;&#65533; T#\:4&#65533;4&#65533;&#65533;&#65533;9&#65533;rA 0&#65533; x&#65533;&#65533;X&#65533;&#65533;&#65533;^[&#65533;a_aW!4Q!&#65533;&#65533;"&#65533; &#65533;/&#65533;&#65533;b>&#65533;&#65533;&#65533;&#65533;6]&#65533;
+&#65533;?{q&#65533;&#65533;qc&#65533;-&#65533; <&#65533;
!
&#65533;tsU&#65533;&#65533;\&#65533;bq&#257;0&#65533;&#65533;&#65533;BOt&#65533;w"9&#65533;&#65533;H&#65533;&#65533;9R&#65533;e&#65533;&#65533;d&#753;_@G&#553; &#65533;1<f&#65533;&#65533;&#65533;&#65533;n&#65533;&#65533;,&#65533;&#65533;*&#65533;OFq!&#65533;p&#65533;@&#65533;`&#65533;`[&#65533;B.&#65533;&#65533; &#65533;|&#65533;|%&#65533;I	&#65533;&#65533;&#65533;&#65533;F&#65533;&#65533; &#65533;G&#1190;&#65533;"&#65533;~%E&#65533;&#10485;&#65533;+bb&#65533;c&#65533;t&#65533;(&#65533;&#1822;&#65533;&#65533;&#65533;,K&#65533;&#65533;;	&#65533;&#65533;(A&#65533;}&#65533;!&#65533;&#65533;b`&#65533; 6&#65533;&#65533;&#65533;&#65533;U0&#65533;&#65533;&#65533;`&#65533;&#65533;T&#65533;Z&#65533;*&#65533;&#65533;&#65533;&#65533;&#65533;M&#65533;&#65533;&#65533;9&#65533;&#65533;9&#65533;&#1717;&#65533;&#65533;&#65533;$&#65533;&#65533;[&#65533;C j&#65533;&#1847;z&#65533;&#65533;&#65533;1&#650;7&#65533;F&#896; A v&#65533; B &#65533;;+&#65533;&#836;&#65533;>&#65533;9fM&#65533;HRu&#65533;6 !&#686;&#65533;*(&#65533;o&#65533;&#65533;l~&#65533;M+M&#65533;O!&#65533;O&#65533;&#65533;&#65533;&#65533;-&#65533;oL&#65533;"&#65533;&#65533;9P bT&#65533;&#65533;&#65533;_0&#1298;&#194652;&#65533;&#65533;&#65533;&#65533;O&#65533;&#65533;3f4"&#65533;&#65533;?&#65533;!&#65533;&#65533;&#65533;&#65533;&#65533;6<A&#65533;&#65533;&#65533;g8TyYc&#1763;m&#65533;(&#65533;{&#1104;g&#989;kQ`X&#65533;B&#65533;&#65533;&#65533;&#65533;&#65533;:&#65533;P3&#65533;&#65533;A&#65533;T&#65533;X&#65533;j%T5bW&#65533;`&#202;K&#65533;&#65533;&#1651;h&#65533;^k&#65533;*&#65533;c&#65533;DtR&#65533;&#65533;!a&#65533;"&#65533;&#65533;?&#65533;&#264;&#65533;PQ|&#65533;&#65533;8&#65533;&#327;&#65533;N&#65533;&#65533;&#1505;&#65533;?,&#65533;u&#65533;&#1445;V&#65533;:>&#65533;h&#65533;_&#65533;&#65533;&#65533;&#65533;&#65533;&#65533;?
&#65533;n&#65533;&#65533;W&#65533;;D&#65533;&#65533;&#65533;&#65533;a&#65533;$&#65533;J4j&#65533;&#65533;>&#65533;J(&#65533;&#65533;lC&#65533;O&#65533;&#65533;QB&#65533;&#65533;&#65533;9&#65533;5&#65533;m&#65533;k&#65533;g&#284;;&#65533;&#65533;&#65533;&#65533;&#65533;xt&#65533;M&#65533;&#65533;&#65533;:&#27901;o&#65533;>}&#65533;&#65533;5D&#31638;B&#65533;&#65533;F	&#65533;Lc
X&#65533;24dE2&#65533;&#65533;&#65533;&#65533;&#1040; &#65533;0+&#65533;o@&#1281;&#65533;&#65533;h
&#65533;M&#65533;&#65533;2&#65533;&#65533;C&#65533;&#65533;&#65533; D&#65533;@
P&#65533;2DD&#65533;&#65533;&#1423;@)$&#65533;&#65533;&#65533;1X&#65533;&#65533;&#65533;&#65533;]%y&#65533;@ &#65533;&#65533;&#65533;&#65533;SD1&#65533;$PD&#65533;&#65533;Z5&#65533;1&#65533;h&#65533;CF&#65533;&#65533;Uq&#65533;?1L&#65533;KUQ/&#65533;&#65533;R<yF[-&#65533;&#65533;CE&#272;&#65533; &#65533;&#65533;,P9&#65533;!AR:dDlD&#277;&#65533;&#65533;<&#65533;O+O&#65533;p&#65533;&#65533;&#65533;&#65533;jjY9&#65533;1BE&#65533;P9&#65533;&#65533;&#65533;&#65533;D&#65533;&#65533;%&#65533;&#65533;X &#65533;&#65533;&#1115;PG&#65533;&#65533;&#65533;&#65533;W&#65533;&#65533;%&#65533;&#65533;!&#65533;% h&#65533;c&#65533;&#65533;p&#65533;&#65533;&#65533;&#65533;C/&#65533;&#65533;&#65533;&#65533;&#65533;Q;Q&#65533;&#65533;&#65533;p&#65533;k&#65533;J&#65533;?:d&#65533;[&#65533;2&#65533;?&#65533;&#65533;]8&#65533;BTDu&#65533;&#65533;&#65533;'&#65533;&#65533;C&#65533;t&#65533; &#65533;&#65533;p&#65533; 6&#65533;Q&#65533;R&#65533;&#1026;	w&#65533;gB&#65533;eCMy&#65533;&#65533;W&#65533;z'&#65533;@&#65533;z&#65533;&#65533;<&#65533;? &#65533;gFD&#65533;BA,&#65533;&#65533;&#65533;&#65533;kt@&#65533;4xNc2&#65533;@&#65533; &#65533; &#65533;&)"Dw&#65533;&#65533;&#65533;&#65533;>&#65533;@&#65533;w&#65533;&#65533;&#65533;	&#65533;&#65533;(C&#65533;-&#65533;C,&#65533;&#65533;A&#65533;&#65533;&#65533;1O@UH&#65533;&#65533;&#65533;&#65533;&#65533;&#65533;t&#65533;&#65533;|&#65533;j X&#65533;B@R&#65533;$U}&#65533;#D&#65533;&#65533;'&#65533;*UV&#65533;Uf&#65533;&#65533;&#65533;PG&#65533;&#65533;Q
 &#65533;%LtF4-&#65533;&#65533;&#65533;O&#65533;
&#65533;&#65533;&#65533;
&#65533;&#65533;&#65533;&#65533;&#65533;&#65533;cw&#65533;&#65533;&#65533;&#65533;%i&#65533;V&#65533;&#65533;n&#65533;&#65533;&#519;&#65533;&#65533;?&#1528;&#65533;&#1004;PA&#65533;U=+&#65533;&#65533;&#65533;
i&#65533;*&#65533;
[&#65533;&#65533;&#65533;+&#65533;&#65533;J&#65533;a&#65533;%B &#65533;'h&#65533;`<v&#65533; &#65533;?&#65533;&#65533;.]<D&#65533;&#65533;C	Q&#65533;B:&#65533;&#65533;|&#65533;&#65533;` %&#65533;i&#65533;&#65533;&#65533;
$&#65533;D&#65533;6>&#65533;A$	Y&#65533;?J&#65533;&#65533;N&#65533;&#65533;&#65533;&#65533;&#65533;D &#65533;x`&#65533;pA"0&#65533;&#65533;&#65533;&#65533;&#65533;,d$k&#65533;?T&#65533;&#65533;&#65533;&#65533;)Yw&#65533;&#65533;<&#65533;&#65533;@n&#65533;&#65533;	&#65533;%$&#65533;&#65533;F4&#65533; &#65533;
'&#65533;0&#1460;&#65533;&#65533;&#65533; `&#65533;&#65533;$&#65533;&#65533;I&#65533;&#65533;&#65533;%&#65533;s&#65533; +"&#65533;&#65533;&#65533;n&#65533;&#65533;&#65533;B&#65533;NC8&#65533;&#65533;&#65533;%&#62472;&#65533;&#65533;!&#65533;&#65533;Q% W&#65533;J&#65533;
&#32498;&#65533;&#65533;&#1656;DB*&#65533;B#&#65533;j&#65533;?&#65533;&#65533;&#65533;_&#65533;&#65533; &#65533;&#65533;\&#65533;&#65533;F$ &#65533;&&#65533;&#65533;H&#65533;Q&#65533;
 &#65533; _k&#65533;K2B&#65533;&#65533;&#65533;&#65533;c&#65533;\&#65533;$P&#65533;&#65533;&#65533;&#65533;&#65533;:&#65533;&#65533;$&#65533;&#65533;&#65533;F&#65533;Df1*&#65533;*<fZ*&#65533;F&&#65533;&#65533;L&#65533; &#65533;&#65533;VAd&#65533;&#65533;&#65533;a&#65533;B&#65533;&#65533;$&#65533;&#65533;&#65533; &#65533;"&#65533;&#65533;&#65533;D&#65533;&#65533;pXCJ&#65533;
k &#65533;7)F` &#65533;&#65533;&#310;&#65533;&#65533;&#65533; ( 	&#65533;&#65533;4&#65533;&#65533;&#65533;+&#741;:&#65533;&#65533; '&#65533;&#65533;&#65533;&#65533;&#7046;`&#65533;'9&#65533;&#65533;p&#65533;9&#65533;&#65533;8&#65533;&#65533;A&#65533;&#65533;g&#65533;e|&#705;&#65533;!&#65533;&#65533;5&#65533;I&#65533;?&#65533; &#65533;&#65533;b&#65533;&#65533; *&#65533;s&#65533;4&#65533;i&#65533;&#65533;V!Dj&#65533;&#65533;i&#65533;&#578;z&#65533;&#65533;1p&#65533;&#65533;	&#65533;&#65533;^&#65533;&#65533;&#65533;5
&#34013;&#65533;&#65533;"dp&#65533;&#65533; &#65533;&#65533; &#65533;&#65533;&#65533;k&#65533;&#65533;&#65533;&#65533;RB&#65533;&#65533;$D`K&#65533;?"` C&#65533;~-2&#65533;&&#65533;G&#65533;&#65533;&#65533;&#768;&#65533;&#65533;&#65533;@&#65533;" &#65533;&#65533;I&#65533;S&#65533;{&#65533;dF&#65533;r&#65533;G.Njl&#65533;9&#65533;'&#65533;W&#65533;&#65533;?>&#65533;q&#65533;C	)H&#65533;&#65533;Q&#65533;	&#65533;d
&#65533;&#65533;\B&#65533;5 Ws_&#65533;&#717;&#65533; %&#65533;&#65533;&#65533;&#65533;mta&#65533; 	&#65533;`&#65533;@&#65533;&#65533;v&#65533;4Tr&#65533;&#65533;&#65533; FpGC&#65533;&#596;&#65533;>&#65533;&#65533;FD pJU&#65533;&#65533;]&#65533;$9&#65533;&#65533;&#65533;&#65533;&#65533;@j&#65533; \%&#65533;c\&#65533;&#65533;&#65533;?V&#65533;&#65533;UHO.&#65533;&#65533;&#65533;&#65533;6q&#65533;X*/I	&#65533;&#65533;(&#65533;&#65533;04(A&#65533;&#65533;E@@s&#65533;QG&#65533;&#65533;+&#65533;&#65533;%E&#65533;&#65533;vD&#65533;&#65533;a&#65533;&#65533;E(&#65533;<"u&#65533; ;&#65533;p&#65533;H/&#65533;	&#65533;&#65533;1&#65533;K`&#65533;9&#65533;&#65533;&#65533; &#65533;&#369;&#65533;5Kj&#65533;&#65533;&#65533;&#65533;&#65533;&#65533;&#65533;&#65533;M&#65533;&#65533;&#65533;@&#65533;&#899;H6&#65533;f&#65533;;&#65533;+<#kO}3 &#65533;&#65533;<&&#65533;F&#65533;&#65533;3&#65533; 
y&#65533;^0C(B&#65533;3MC&#65533;F"&#65533;&#65533;|M&#65533;M=16&#65533;&#65533;&#65533;h&#65533;&#65533;&#65533;&#65533;$b&#65533;A"<X! 3#&#65533;Z&#65533;&#65533;Q&#65533;&#65533;5&#65533;&#65533;&#65533;l&#65533;&#65533;&#65533;A"&#65533;&#1510;&#65533;TC&#65533;&#65533;&#65533;&#65533;p&#65533;uR&#65533;&#65533;&#65533;HbLY&#65533;&#65533;&#65533;%&#65533;q&#65533;&#197;&#65533;W&#65533;? `&#65533;&#65533;&#65533;&#65533;*&#65533;.4u&#65533;@@7&#65533;&#65533;&#65533;&#65533;&#65533;cu?&#65533;&#65533;N&#65533;&#65533;&#1513;7$&#65533;&#65533;&#65533;&#65533;p&#65533;T&#65533;&#65533;&#65533;L&#65533;eF&#65533;&#65533;*$eC5K&#65533;3b&#65533;c3&#65533;,MB&#65533;'N&#65533;,&#65533;U&#65533;&#65533;&#65533;&#65533;&#65533;&#65533;&#65533;t&#65533;&#65533;&#65533;&#65533;+&#65533;&#65533;&#65533;&#65533;&#65533;&#1197;Z&#65533;~&#65533;&#65533;C&#65533;&#65533;R&#65533;coP&#65533;F&#65533;v&#65533;A:`&#65533;&#65533;`&#65533;B&#65533;&#777;$Bd&#65533;I&#65533;&#65533;8&#65533;&#65533;&#1236;&#65533;A>&#65533;(&#65533;&#65533;w&#65533;"f&#1065;&#65533;F=$&#65533;Y&#65533;&#65533;3&#65533;&#65533;&#65533;R&#65533;&#1071;c5&#65533;9oWaU&#65533;&#65533;:&#1739;&#65533;&#65533;&#65533;jyF&#65533;&#65533;&#65533;&#65533;>~&#902;X1&#65533;&#65533;g&#65533;S7y&#65533;&#65533;?I&#65533;k(&#65533;1d(&#65533;&#65533;&#65533;s8&#65533;&#65533;&#65533;D&#65533;&#65533;,Va"&#65533;&#65533;V&#65533; r&#65533;&#65533;&#65533;d&#65533;&#65533;&#65533;&#1882;)p&#65533;5TNQ&#65533;|v&#65533;&#65533;-g+&#65533;{&#65533;8"&#65533;&#65533;&#65533;T\l&#65533;&#65533;vT&#65533;&#65533;&#65533;$&#65533;&#1125;&#65533;&#65533;0&#65533;&#65533;[&#65533;&#65533;rHD&#1044;&#65533;t{&#65533;&#65533;&#65533;y?&#1682;&#65533;2e^&#65533;&#65533;nC&#65533;&#65533;&#65533;&#65533;$&#65533;&#65533;&#65533;C&#65533;#&#65533;&#65533;#&#1212;A&#65533;&#1283;T&#65533;0"&#1270;
&#65533;%&#65533;4`dq|QAh&#65533;P$&#65533;&#1472;W&#65533;g&#1488;q&#65533;&#65533;T&#65533;&#65533;&#65533;&#65533;pf&#65533; P&#65533;ca&#65533;8&#65533; &#65533;&#65533;b&#65533;q&#65533;&#65533;`Q
&#65533; vLve(&#65533;&#65533;t#&#65533;&#1088;fbK&#65533;&#65533;L&#65533; p&#65533;&#65533;7P&#65533;PA8p8 ~&#65533;!
&#65533;&#65533;1GC&#65533;e&#65533;&#65533;,&#65533;`	`&#65533;Ia&#65533;s0&#65533;@ &#65533;&#65533;	K&#65533;&#65533;&#65533;f&#65533;&#65533;=B-&#65533;k`T&#65533;U!2Y&#65533;d &#65533;w&#65533;&#65533;1&#65533;pv&x{2w&#65533;&#65533;b&#65533;XPL&#65533;&#65533;p	&#65533;V8`2p&#65533;/1'@W4f"D3%H &#65533;# -&#65533;&#65533;p7'i&#65533;&#65533;&#65533;&#65533;&#65533;"&#65533;H'ccF&#65533;+&#65533;&#65533;63&#65533;&#65533;U7&#65533;A/&#65533;&#65533;#&#65533;&#65533;&#65533;&#65533;.&#32795;&#65533;{q$&#65533;I&#65533;['I&#65533;w)&#65533;&#65533;TRm&#65533;J&#65533;sH&#65533;Ja}&#65533;&#65533;n&#65533;'&#65533;%K&#65533;\L'ogRR&#65533;&#65533;&#65533;&#65533;"C&#65533;&#65533;D&#65533;&#65533;&#65533;~X&#65533;&#65533;&#65533;&#65533;&#65533;o&#65533;
&#65533;&#65533;;a_&#65533;&#65533;&#65533; &#65533;`I&#65533;&#65533;tl&#65533;E&#65533;&#65533;&#65533;&#65533;&#65533;*!#&#65533;&#496;Nm&#65533;&#65533;@p&#65533;&#65533;&#65533;&#65533;00&#65533;&#65533;&#65533;&#65533;B&#65533;@&#65533;.`&#65533;6P&#1440;i> U&#65533;&#1490;W:v@&#65533;?tUc&#65533;4&#65533;&#65533;p	&#65533;&#65533; &#65533;&#65533;&#65533;&#65533;@&#65533;0&0kUu&#65533;a_=&#65533;t7ap&#65533;&#65533; &#65533;S~&#65533;v%p&#65533;&#65533; &#65533;`KQO&#65533;&#65533;S&#65533;Hs&#65533;-4 q&#65533;&#65533;p&#65533;W%g&#65533;7ws6D^&#65533;&#65533;0w&#65533;0&#65533;&#65533;0&#65533;:0&#65533;&#65533;	2&#65533;&#65533;&#65533;&#65533;7`_&#65533;&#65533;B@ P-Z&#65533;5&#65533;a">f&#65533;&#65533;&#65533;C&#65533;&#65533;7C j&#65533;Y&#65533;E Oc'&#65533;z*'&#65533;	&#65533;%&#65533;	L&#65533;Gp&#65533;&#65533;&#65533;&#65533;;&#65533;&#65533;&#65533;{[y7&#65533;cl&#65533;\Q`&#65533;$q&#65533;d$&#65533;J&#65533;&#65533;&#65533;&#65533;&#65533;"&#65533;]&#65533;&#65533;&#65533;?h&#65533;&#65533;^P&#65533;xR&#65533;&#65533;;&#65533;
k&#65533;&#65533;&#65533;&#65533;w&#65533;x&#65533;&#65533;!p	&#65533;&#65533;!&#65533;o&#65533;M&#65533;@&#65533;&#65533; x&#65533;&#65533;"W&#65533;X&#65533;dN&#534;&#65533;&#65533;H&#65533;&#608;P&#65533;G8&#65533;&#65533;zNf&#65533;&#65533;&#65533;&#65533; Cr&#65533; &#65533;O 	#4f&#65533;A&#914;,&#65533;&#1345;&#65533;`&#65533;&#65533;'7&#65533; &#65533;hC&#65533;8p&#65533;B4&&#65533;\Q=pL &#65533;P* 
&#65533;I&#65533;T&#65533;&#65533;0&#65533;B 
3E &#65533;e&#65533;&#65533;&#65533;eM&&#65533;7&#65533; &#65533;@&#65533;[kp&#65533; 5T&#65533;@&#65533;Q&#65533;/&#65533;D6&#65533;&#65533;&#65533;p	U&#65533;s&#65533;&#65533;&#65533;&#65533;&#65533;B&#65533;/&#65533;p&#65533;+U&#65533;@)&#65533;bwp&#65533;A&#65533;P&#65533;&#65533;y'&#65533;a&&#65533;Q4&#65533; <P-0Gg p&#65533;4&#65533;&#65533;Z&#65533;J&#65533;J&#65533;&#65533;H&#65533; &#65533;Hp?&#65533;z&#65533;&#65533;+&#65533;&#65533;6&#65533;0&#65533;&#65533;&#65533;+&#1193;@&#65533;:&#1035;&#65533;y&#65533;Fz^&#65533;&#65533;&#65533;H&#65533;&#65533;l&#65533;&#65533;&#198;&#65533;[&#65533;k`q&#65533;&#65533;7Jprz!&#65533;q&#1511;&#65533;$@L&#65533;9&#65533;S0&#65533;&#65533;&#65533;J0&#65533;^&#65533;' &#65533;&&#65533;&#65533;~&#65533;&#65533;&#65533;(&#65533; _&#65533;5&#65533;x&#65533;L&#65533;&#65533;&#65533;!p&#65533;&#65533;&#65533;u0
&#65533;&#65533;_&#65533;&#65533;O&#65533;&#65533; &#65533;7&#65533;6)&#65533;XI&#65533;l&#65533;&#65533;G&#65533;&#65533;8x&#65533;&#65533;&#65533;a&#65533;+	mP&#65533;S&#65533; &#65533;T4%(BI&#65533;	&#65533;&#65533;B&#65533;	<p-v&#65533;"S&#65533;cv%&#65533;&#65533;34v&#65533;&#65533;&#270;@&#65533;&#65533;
&#65533;1&#65533;&#65533;t&&#1028;&#65533;&#65533;)!4Y&#65533;Np&#65533;&#65533;
&#65533;W&#65533; &#65533;&#65533; ]&#65533;v&#65533;
&#65533;&#65533;&#65533;&#65533;E&#65533;&#65533;@B&#65533;p&#65533;&#65533;`&#65533;6`&#65533;0&#65533;X&#65533;U_&#65533;d&#65533;9&#65533;uK&#65533;&#65533;&#65533;&#65533;&#65533;&#65533;&#65533;)&#65533;w&#65533;&#65533;&#65533;D&#65533;G(&#65533;&#65533;P&#65533;O4&#65533;&#65533;&#65533;&#65533;9&#65533;so&#65533;6&#65533;&#65533;8&#65533;&#65533;Q&#65533; &#65533;&#65533;&#65533;&#65533;b&#3675;&#65533;&#65533;h&#234;&#65533;&#2715;&#65533; `&#65533;J&#65533;&#65533;&#65533;H&#65533;&#65533;z7&#65533;&#1355;k`&#65533; U&#65533;&#65533;&#65533;&#65533;w$&#65533;&#144;&#65533;<&#395;lgq$&#65533;&#65533;&#583;&#65533;51&#65533;&#65533; '&#65533;)&#65533;o&#65533;H@&#13501;&#65533;`&#65533;o&#65533;&#270;@A&#65533;;(&#65533;?&#65533;&#65533;^&#65533;&#65533;~&#65533;&#65533;&#65533;^&#65533;&#65533;o&#65533;&#65533;&#65533;JB&#65533;^&#65533;w&#65533;d/&#65533; *c/&#65533;&#65533;&#65533;F&#65533;j&#263;&#65533;&#65533;$W&#65533;_L1<{&#65533;|<#&#65533;&#65533;&#65533;c&#65533;&#65533;&#1171;&#1555;&#65533; &#65533;0^@
P &#65533;&#65533;~&#65533;A&#65533; &#65533;&#65533;0&#65533;@r&#65533;&#65533;p% s &#65533;&#65533;P&#65533;&#65533;c&#1890;"9&#65533;~a
(&#65533;QW$K&#65533; r`
r d e0&#65533;&#65533;&#65533;&#65533;&#65533; 
&#65533;&#65533;&#65533;&#65533;j.%R&#65533; &#65533;&#65533;e&#65533;`&#65533;&#65533;&#65533;K&#65533; &#65533; &#65533;&#65533;&#65533;/&#65533;@	"@	&#65533;/&#65533;!&#65533;o&#65533;&#65533;-&#65533;&#65533;&#65533;&#65533;&#65533;x&#65533;x&#1783;z&#65533;Vv&#65533;&#65533;Z&#960;&#65533;@f&#65533;&#65533;i$`8&#65533; &#65533;e &#65533;"#rE( 4xe1@ &#65533;&#65533;&#65533;&#65533;5I&#65533; &#65533;
&#65533;&#65533;&#330;3Oc&#65533;&#65533;Z;J&#65533;&#65533;&#65533;&#65533;&#65533;&#65533;O&#65533;&#65533;i)P+&#65533;&#65533;&#65533;4&#65533;!>&#65533;&#65533;&#65533;H&#65533;c	Q&#65533;>&#65533;U&#65533;&#65533;&#65533;&#65533;2|&#65533;I&#65533;&#65533;&#65533;&#65533;&#65533;aI&#65533;L!&#65533;y&#65533;%*A&#65533;&#65533;)&&#65533;T.#&#65533;&#65533;&#65533;Y&#65533;&#65533;&#65533;~ &#65533;1&#65533;Da^&#29438;&#65533;&#65533;o&#65533;&#65533;^&#65533;E&#65533;A(&#500;9&#65533;Y w8M! <0&#65533; &#65533;U"&#65533;&#65533;
&#65533;&#65533;h&#65533;)&#65533;&#65533;&#65533;&#65533;#)&#883;&#65533;&#65533;*&#65533;&#65533; &#65533;&#65533; 3&#65533;PcV&#65533;4&#65533;
H&#65533;%&#65533;&#1154;&#65533; &#65533;C7E;&#65533;QR&#65533;&#65533;&#65533;&#65533;8&#691;C&#1832;&#65533;&#65533;&#65533;&#65533;&#65533;&#1867;.`&#65533;&#65533;3&#65533;)&#65533;@A&#65533;a&#65533;ua&#65533;S&#65533;&#699;R&#65533;,#g&#65533;&#65533;&#65533;c&#65533;&#65533;&#65533;	c&#65533;&#65533;0&#65533;g&#65533;&#65533;&#65533;03v&#65533;tg/&#65533;&#65533;d&#65533;p&#65533;q=&#65533;~&#65533;&#65533;&#65533;Rf&#65533;X&#65533;&#65533;&#65533;&#65533;&#65533;&#65533;/&#65533;P&#65533;&#65533;&#65533;&#65533;&#65533;Q(&#65533;V &#65533; &#65533;&#65533;&#65533;hD>&#65533; &#65533;&#65533;K&#65533;&#65533;&#349;&#65533;K&#65533;hC&#425;&#65533;&#65533;&#65533;&#65533;_&#65533; NP &#65533;Pk&#65533;&#65533;&#65533;@&#65533;b&#65533;&#65533;&#65533;;&#65533;&#65533;&#65533;, q&#65533;&#1096;&#65533;OP1&#65533;H&#65533;&#65533;&#65533;&#65533;pdqI&#65533;&#65533;&#65533;&#65533;&#65533;&J&#65533;&#65533;&#65533;&#65533;H&#65533;&#65533;&#65533;&#65533;&#65533;Kn&#65533;&#65533;&#65533;^C!&#65533;s&#65533;&#65533;9;&#65533;C&#65533;6&#65533;&#65533;&#65533;~&#65533;C&#65533;^&#65533;cM&#65533;|L&#2037;:8&#65533;&#65533;&#65533;&#65533;w'&#65533;&#65533;&#65533;&#65533;&#65533;&#65533;&#65533;&#65533;&#65533;y&#65533;`&#65533;&#65533;&#65533;&#65533;@BI&#65533;&#65533;&#65533;)&#65533;&#65533;&#65533;&#65533;>*8&#65533;&#65533;AA&#65533;\#&#65533;&#65533;&#65533; (}S&#65533;&#65533;&#65533;&#65533;&#65533;Y&#65533;rC&#65533;&#65533;!10&#65533;V?w"4&#65533;&#65533;&#65533;Q&#65533;%&#65533;;&#65533;&#65533;&&#65533; i&#65533;ED@ 
L&#65533;pBR&#65533;&#65533;&#65533;`	&#65533;e	R&#65533;;"T&#65533;WMk&#65533;	1&#65533;&#65533;+&#65533;DG&#65533;&#65533;1&#65533;"&#65533;&#65533;:gs'&#65533;z&#65533;&#65533;'_&#65533;&#65533;N&#65533;D&#65533;0&#65533;}&#65533;T&#65533;:7&#65533;&#65533;A&#65533;5&#65533;!&#65533;k&#65533;-&#65533;sR&#65533;&#65533;k6sP&#65533;&#65533;&#65533;&#65533;&#65533;$&#1668;&#65533;&#65533;0&#444;4d&#65533;&#65533;&#65533;&#65533;$#&#65533;a&#65533;Y&#65533;h&#65533;&#65533;<&#65533;&#65533;$Z&#65533;&#65533;n<&#65533;&#65533;&#65533;<lV&#65533;&#65533;!&#65533;&#65533;zU&#65533;%&#65533;&#65533;ID&#65533;&#741;&#65533;&#65533;&#967;&#65533;BP{&#65533;`M&#65533;&#65533;L&#65533;&#65533;~&#65533;{;&#65533;&#65533;&#65533;&#65533;&#65533;^&#65533;y&#65533;&#65533;&#65533;x&#65533;&#65533;&#65533;X&#65533;('i&#65533;P@&#65533;(&#65533;~&#65533;&#65533;p&#65533;&#1048; &#65533;&#65533;T&#65533;d&#65533;)&#65533;&#65533;pX!&#585;&#65533;8&#65533;&#65533;^&#65533;&#65533;^&#65533;&#65533;&#1249;L&#65533;&#65533;&#65533;&#65533;&#65533;&#65533;&#65533;&#65533;["&#65533;I@Rpb`j &#65533;&#1538;<&#65533;&#65533;#&#65533;AQ0&#65533;&#65533;&#65533;-;&#707;&#65533;b&#14737;&#14720;.&#65533;&#65533;'@:&#65533;&#65533;&#65533;',&#65533;-&#65533;Y&#65533;&#65533;!&#65533;I&#65533;&#65533;X&#65533;r)&#65533;[&#65533;SH&#65533;T2-&#65533;&#65533;&#65533;fL	&#65533;&#65533;&#65533;Reh&#65533;!&#65533;X&#65533;+&#1351;&#65533;&#65533;:Z}&#65533;&#65533;&#65533;Y &#65533;&#65533;r&#65533;3c6&#65533;Q&#65533;-&#65533;&#65533;"@&#65533;<&#65533;
&#65533;-&#65533;&#65533;s&#65533;&#65533;	&#65533;{&#65533;P&#65533;&#65533;&#65533;&#673;&#65533;&#65533;Q&#65533;&#65533;z&#65533;B \c&#65533;A&#65533;
 &#65533;Y[&#65533;&#65533;&#65533;Yr&#65533;]7&#65533;Z&#65533;y&#65533;{S	&#65533;AzH"&#65533;&#65533;&#460;&#381;&#65533;@2<&#65533;&#65533;&#1084;o&#65533;%&#65533;&#65533;&#65533;&#65533;:&#65533;&#65533;. &#65533;&#65533;&#65533;&#65533;&#65533;L&#65533;&#65533;ok"&#65533;kb&#65533;&#65533;q&#65533;x@&#65533;&#65533;~&#65533;&#65533;&#65533;l&#65533;<&#65533;&#65533;z2&#65533;&#65533;V&#65533;o&#65533;m/F`t3&#65533;&#65533;&#65533;L&#65533;&#65533;uc&#65533;)cA&#65533;&#65533;&#65533;&#65533;&#65533;)&#65533;&#65533;&#65533;&#65533;&#65533;&#65533;&#65533;*&#65533;&#65533;N,&#65533;&#65533;_&#65533;&#65533;a%-=@&#65533;&#1603;[%&#65533;_&#65533; O
&#65533;&#65533;1&#65533;|&#65533;!2&#65533;9v&#65533;&#65533;;&#65533;&#65533;(p&#65533;&#65533;&#65533;&#65533;&#65533;v&#65533;&#65533;H&#10217;rH<&#65533;&#65533;qZ&#65533;$j&#65533;&#65533;'&#65533;\D00&#65533;&#796;D%4&#65533;&#65533;G&#65533;&#65533;!4K$!&#65533;&#65533;]&#65533;@&#65533;*&#65533;&#65533;V4p&#65533;`&#65533;OD8J(&#65533;&#65533;&#65533;&#65533;&#319;;wH&#65533;&#65533;F&#65533;&#65533;DZ&#65533;f&#65533;&#65533;&#65533;&#65533;&#65533;t&#65533;&#65533;&#221;&#65533;o/&#65533;Cg&#65533;&#65533;es&#65533;&#65533;	$d&#2048;&#65533;&#65533;&#65533;:&#65533;&#65533;&#65533;&#65533;+&#65533;|&#65533;`'&#65533;\sq&#65533;>&#65533;&#65533;( #&#65533;&#1215;&#65533;&#65533;Q&#65533;&#65533;Su1&#65533;&#65533;!Q&#65533;Z&#65533;0&#65533;&#65533;&&#65533;&#65533;zF&#65533;)&#65533;A*&#65533;&#65533;&#65533;?y>t&#65533;&#65533;q&#65533;&#65533;s&#65533;&#1125;O&#65533;^&#65533;&#65533;jC$&#65533;\_ &#255;}&#65533;y')&#65533;&#65533;y&#65533;&#1853;&#65533;8>&#65533;&#65533;,&#65533; &#65533;S&#65533;P&#65533;&#65533;=&#65533;OE2&#65533;&#65533;&#65533;&#648;&#1356;&#65533;&#65533;&#65533;&#65533;&#65533;&#65533;<$&#65533;&#65533;$&#65533;j&#65533;&#65533;
_&#65533;&#472;.&&#65533;p&#65533;&#65533;1&#65533;8&#65533;&#7115;N&#65533;&#65533;v&#65533;&#65533;&#65533;&#65533;8$&#65533;$&#65533;&#65533;bA&#65533;&#65533;,B&#65533;&#456;,&#65533;&#65533;B&#65533;&#65533;&#65533;&#65533;+ &#65533;&#65533;.&#65533;&#65533;&#65533;  &#65533;&#65533;&#65533;&#65533;&#65533;%&#65533;!$ &#35356;r&#65533;$&#65533;&#65533;rK.&#65533;&#65533;2:AF&#65533;&#65533;&#65533;GL&#65533; &#299;&#65533; gHbtKc&#65533;6&#65533;g&#65533;V &#65533;=&#65533;&#65533;&#65533;&#65533;`&#65533;y&#65533;&#65533;$&#65533;&#43317;0&#65533;P40&#65533;0&#65533;&#65533;
d&#65533; &#65533;#&#65533;!d&#65533;Q&#65533;$S:L&#65533;&#65533;.&#65533;&#65533;H5&#65533;#&#65533;b$&#65533;PLh&#65533;3L0#\H&#65533;&#65533;&#65533;@K(&#65533;'&#65533;&#65533;&#65533;&#65533;&#65533;]&#65533;j&#65533;\&#65533;b&#65533;&#65533;Dr")&#65533;&#65533; &#65533;Z0&#65533;&#65533;&#65533;:&#65533;+j&#65533;&#65533;,D&#65533;Zk&#65533;nI&#65533;&#65533;&#65533;K&#65533;1&#65533;1&#65533;L&#65533;&#65533;G&#65533;cS:&#65533;&#65533;,2;&#65533;&#786;XB	<&#65533;G K&#65533; &#210;0L&#65533;&#65533;
r&#65533;0&&#65533;@$&#65533;@BKN&#65533;:V&#65533;&#65533;&#65533; I@\&#1358;&#65533;&#65533;yH
&#65533;K&#65533;c&#58501;*&#65533;e&#65533;&#65533;&#65533;&#65533;&#65533;4&#65533;_&#65533;.=,&#65533;&#65533;.K&#65533;)&#65533;&#65533;z&#65533;&#65533;&#65533;&#257;A&#65533;&#65533;&#65533;&#65533;&#65533;qWP&#65533;T&#65533;QA&#65533;&#65533;&#65533;<@&#65533;&#65533;	-4&#427;&#65533;q&#65533;B,\m&#65533;F&#65533;&#65533; &#65533;&#65533;&#65533;&#65533;&#65533;&#65533;&#65533;&#65533;&#65533;&#65533;&#65533;Gmd&#65533;&#65533;{&#65533;
O&#65533;&#65533;6&#65533;&#42652;Nr&#31260;&#65533;&#65533;&#65533;&#576;&#65533;&#65533;9&#65533;&#65533;s&#65533;C&#1899;0)#&#65533;&#65533;"X3&#65533;V&#65533;&#65533;;7&#65533;	6&#65533;`&#65533;@&#65533;y@`&#65533;!&#65533;&#65533;(&#65533;&#65533;&#65533;0X9&#65533;5D&#65533;K*&#65533;&#65533;JO&#65533;&#65533; J;&#65533;!
&#65533;&#65533;(&#65533;h&#65533;&#65533;&#65533;&#65533;U&#848;$&#65533;&#65533;&#65533;&#65533;P&#1593;A&#65533;9Z&#65533;&#65533;&#65533;wr&#65533;=&#65533;]&#65533;&#65533;5&#1569;&#65533;M&#65533;&#65533;A $&#65533;D&#65533;&#65533;&#65533;&#65533;O&#65533;#&#65533;&#65533;&#65533;'&#65533;&#65533;&#65533;;p%,&#65533;&#1370;`Y&#58373;&#65533;&#65533; &#65533;Gz&#65533;&#65533;&#65533;e9&#65533;rG6&#65533;&#65533;-t`&#65533;]&#65533;b&#775;#!X&#65533;$X&#65533;&#65533;+&#65533;&#65533;_1 &#65533;&X&#65533; p &#65533;H&#65533;&#65533;r&#65533;&#65533; &#65533;&#65533;&#65533;k*1&#65533;`L&#65533;Dk&#65533;P&#65533;$Bc&#65533;i&#65533;?X&#65533;&#65533;mtc$&#65533;W*&#65533;l&#65533;&#65533;&#65533;&#65533;&#65533;HB&#65533;$&#65533;Cs&#65533;x&#25145;;&#65533;tT&#65533;I&#65533;&#65533;&#65533;,&#65533;$&#65533;&#65533;&#65533;?&#65533;V5&#65533;&#65533;"FP&#65533;&#65533; &#1864;&#65533;I&#65533;:&#65533;&#65533;&#65533;u&#65533;/&#65533;&#65533;>&#65533;&#65533;&#65533;&#65533;d51&#65533;&#1737;&#65533;&#65533;*&#65533;&#65533;E&#65533;&#65533;&#65533;#&#65533;&#65533;&#65533;hG!&#65533;r4K&#65533;`0&#65533;&#65533;j&#65533;p;&#65533;&#65533;g&#1201;&#65533;q&#65533;r&#65533;$&#65533;+O&#65533;&#65533;1uC%lyE<&#65533;`&#65533;&#65533;&#65533;&#65533;2fS&#65533;&#1772;&#65533;5PG&#65533;&#65533;&#65533;P 	&#65533;D$b&#65533;$&#1032;&#65533;&t&#65533;&#65533;F&#65533;&#65533;0&#65533;&#65533;&#65533;&#65533;`B&#65533;&#65533;(e&#65533;&#65533; &#65533;Ap&#1085;i&#65533;B$_&#65533;&#65533;&#65533;q&#65533;&#65533;[&#65533;&#65533;&#65533;wv&#65533;C}7  &#10697;&#65533;J&#65533;L&#65533;]&#65533;VsJ&#65533;c(<9&#65533;?@Z&#65533;&#65533;&#65533;&#65533;&#65533;&#65533;W>1S&#65533;&#65533;+bdW2&#65533;&#65533;&#65533;E&#65533;'&#65533; I&#65533;&#65533;&#65533;&#65533;&#65533;\$A&#65533;	&#65533;Rc&#65533; 02x0&#65533;&#65533;D&#65533;'p&#65533;&#65533;RH!`&#65533;8%&#65533;q|&#65533;f;;&#65533;#&#65533;&#65533;&#65533;F&#65533;&#65533;&#65533;&#65533;&#65533;3:'3&#65533;j&#65533;&#65533;M&#65533;&#65533;&#65533;&#65533;	't&#65533;&#65533;&#65533;&#785;&#65533;r&#65533;&#65533;&#65533;&#1073;7&#29641;&#65533;&#65533;rt&#65533;&#65533;(&#65533;?&#65533;&#65533;!&#65533;&#65533;B&#65533;G&#65533;P&#65533;Z*&#65533;&#65533;&#65533;&#1378;n&#65533;ID&#65533;R&#65533;&#65533;$U&#65533;m&#65533;xP&#65533;&#65533;&#65533;|b&#65533;?&#65533; &#65533;&#65533;(&#65533;\&#65533;&#65533;&#750;&#65533;2&#65533;&#65533;j&#65533;&#65533;a&#65533;&#65533;&#65533;qf&#65533;&#65533;&#65533;&#65533;(]K&#65533;&#65533;&#65533;&#65533;VC&#65533;&#65533;&#65533;W&#65533;^&#65533;&#65533;&#65533;&#65533;&#65533;&#65533;+# 'I&#65533;&#65533;&#65533;4Hgv$&#65533;2&#65533;@&#65533;$$&#65533;&L:&#65533;F&#65533;&#65533;R&#65533;&#65533;&#65533;&#65533; %&#65533; &#65533;PR&#65533;-f&#65533;&#65533;&#65533;&#65533;b&#65533;&#65533;L#&#65533;(&#65533;AT&#65533;J&#65533;&#19957;&#65533;@&#65533;ts&#65533;&#65533;&#65533;&#65533;&#65533;&#65533;&#1026;[&#65533;P&#65533;J&#65533;&#65533;&#1921;
J&#65533;<0\b&#65533;&#65533;&#65533;&#65533;4X&#65533;?X3d+&#65533;(&#65533;&#65533;&#65533;&#65533;0&#65533;&#65533;"	&&#65533;&#65533;T&#65533;e5&#65533;p"&#65533;A*)&#65533;Es&#65533;>&#65533;m&#65533; W&#65533;&#65533;M&#65533;&#1345;:&#65533;1v&#65533;&#65533;f&#65533;&#65533;&#65533;q@ &#65533;&#65533;/Hb&#65533;86&#65533;c&#65533;i&#65533;?~&#65533;_&#65533;&#65533;S&#65533;s@ &#65533;4'9&#65533;&#65533;*=^L'	g&#65533; &#65533;&#65533;I 8.&#65533;&#65533;&#1209;c&#65533;{j/]&#65533;N&#65533;&#65533;&#65533;t&#65533;5&#65533;&#65533;R&#65533;&#65533;&#65533;#E&#65533;p	&#65533;!&#65533;&#65533; &#65533;VH&#65533;&#65533;&#65533;(&#65533;TUUQ &#65533;&#65533;&#65533;?&#65533;P&#65533;6&#65533;&#65533;$g&#65533;m&#65533;H&#65533;&#65533;&#65533;Hq&#65533;,&#65533;&#65533;&#65533;&#65533;&#65533; &#1085035;&#65533;&#65533;?&#65533;&#65533;
&#65533;j&#65533;&#65533;&#65533;1&#65533;2&#65533;&#65533;]&#65533;V<&#65533;&#65533;w&#65533;?w^&#65533;&#65533;8#e+XFt&#65533;&#65533;&#65533;&#65533;&#65533;0&#65533;&#65533;&#65533;&#65533;&#65533;A&#65533;&#65533;P&#65533;&&#65533;U&#65533;J"L&#65533;&#65533;&#512;&#65533;&#65533;&#65533;
4&#65533;&#65533;v&#65533;l.bP&#65533;&&#65533;[&#65533;&#65533;-:Bq\&#65533;@|&#65533;OY3&#65533;&#65533;&#65533;&#65533;&#65533;F&#65533;&#65533;@)&#65533;?&#65533;\&#65533;`&#65533;rV8D0&#65533;9hE&#65533;$&#65533;&#65533;&#65533;~&#65533;+&#65533;$/&#65533;}l&#65533;&#1507;,\&#132;&#65533;`&#186;&#65533;z&#65533;&#65533; / &#65533;E\&#65533;&#65533;&#65533;&#528;$&#65533;"I$cx&#65533;4&#65533;&#65533;&#65533;:aB&#65533;&#237;&#65533;&#65533;"k&&#65533;(Ba$q&#65533;&#65533;&#65533;i&#65533;l:HP&#65533;j&#65533;h&#65533;&#65533;&#1939;_&#65533;`W&#65533;&#65533;0M|&#65533;&#65533;q&#65533;*&#65533;&#65533;8&#65533;	&#65533;&#65533;&#65533;9lZg_N&#65533;:;&#65533;&#65533;22&#65533;&#65533;&#65533;&#65533;&#65533;!&#65533; P&#65533;&#65533;>&#65533;&#65533;&#65533;&#65533;&#65533;&#65533;w&#65533;&#65533;&#65533;BGB2(IP&#65533;&#65533;i&#1291;&#65533;&#65533;8C6"&#65533;&#65533;&#65533;6IgKo&#65533;H&#65533;&#65533;&#65533;/&#65533;)&#65533;-&#1137;&#65533;&#65533;a&#65533;2&#65533;n&#65533;&#65533;_&#65533;1&#65533;&#65533;7&#65533;&#65533;&#1517;F&#65533;$Y@&#65533;&#65533;&#65533;&#65533; &#65533;?&#65533;&#65533; &#65533;&#65533;&#65533;5&#65533; % $&#65533;P0&#65533;&#640;&#65533;&#1054;&#65533;&#65533;&#65533;h&#65533;&#65533;&#65533;&#65533;&#65533;&#65533;0
&#65533;&#65533;&#65533;&#65533;&#65533;&#65533;&#65533;&#65533;P&#65533;&#65533;@&#65533;&#65533;&#65533;&#65533;1&#65533;C&#65533;&#65533;&#65533;&#65533;&#65533;&#65533;&#1593;Z&#65533;&#65533;?&#65533;f&#65533;Mp&#65533;A&#65533;7K54&#65533;4&#65533;&#65533;A&#65533;
4&#65533;&#65533;&#65533;	B&#65533;&#65533;#1&#65533;(?&#65533;,`*B0  &#65533;&#65533;@&#65533;&#65533;c&#65533;$!&#65533;8&#65533;&#65533;&#65533;x&#65533;@&#65533;&#65533;&#65533;\`$&#65533;&#65533;0+#941H&#65533;&#65533;84+&#65533;+&#65533;<B&#65533;&#65533;&#65533;&#65533;&#65533;+&#65533; &#65533;&#65533;x#&#65533;&#1025;&#18988;&#65533;&#65533;D#&#1733;{8&#65533;&#1232;&#65533;[&#65533;&#65533;[&#65533;&#65533;&#65533;&#65533;=%&#65533;&#65533;9,X&#65533;&#65533;&#65533;7w2&#65533;&#65533;p&#65533;&#65533;
&#65533;&#65533;Q$&#65533;&#65533;5&#65533;&#65533;$
p&#65533;&#65533;&#65533;m&#65533;&#65533;&#65533;&#65533;&#65533;	&#65533;3&#1307;&#65533;&#1734;N&#65533;&#65533;&#65533;`&#65533;w&#65533;&#65533;g&#1243;&#25281;&#65533;&#65533;q&#65533;&#65533;"&#65533;&#65533;&#65533; &#65533;J&#65533;[&#694; &#65533;%&#65533;`H&#65533;>&#65533;&#65533;&#65533;&#65533;+9&tX&#65533;j&#65533;&#65533;&#1323;&#65533;N&#65533;Dy&#65533;o&#1165;&#65533;&#65533;&#65533;&#65533;Hb&#559;&#1376;&#65533;@<&#15360;~&#65533;4&#65533;&#65533;Q0 )&#65533;h&#65533;
&#65533;&#65533;!`&#65533;i&#65533;&#65533;
&#65533;&#65533;&#65533;ph&#65533;&#65533;D&#65533;&#65533;&#65533;:&#65533;
&#65533;9AC&#65533;E&#65533;
&#65533;x&#65533;&#65533;A&#65533;;x	V&#65533;9&#65533;&#65533;&#65533;I&#65533;&#65533;&#65533;&#65533;&#65533;&#65533;
&#65533;Bk&#65533;)&#65533;&#65533;}&#65533;1&#65533;&#65533;[R&#65533;&#65533;r;&#65533;w8&#65533;0&#65533;&0&#65533;&#65533; *B&#65533;B)Q$y,L&#65533;
h&#65533;&#65533;&#65533;N&#65533;&#65533;89&#65533;C&#65533;;&#65533; &#65533;V"&#65533; C0KP&#65533;&#65533;&#65533;;&#65533;"&#65533;_&#65533;&#65533;
&#65533;3@#0E&#65533;>&#65533;&#65533;!&#65533;:&#65533;&#65533;&#65533;&#65533;&#65533;S&#65533;$&#65533;&#65533;+I&#65533;&#65533;y&#65533;&#65533;&#65533;D`&#65533;&#65533;Bsx=:&#65533;&#65533;&#65533;x&#65533;&#15398;y;&#526;&#65533;&#1540;&#65533;&#65533;Z&#65533;&#65533;&#858;&#65533;&#65533;1P&#65533;&#65533;&#1370;(&#65533;&#65533;&#65533;&#65533;&#65533;&#65533;&#65533;>&#65533;#	 &#65533;&#65533;&#14536;&#65533;&#65533;&#65533;&#65533;&#65533;68&#65533;&#65533;>&#65533;&#65533;&#65533;&#65533;&#65533; R
&#65533;&#65533;0b&#65533;&#65533;"&#65533;X"&#65533;T&#65533;&#65533;q&#65533;/&#65533;&#65533; *&#65533;&#65533;&#65533;&#65533; &#65533;%YO(i&#65533;b&#65533;&#65533;&#65533;&#65533;&#65533;0x&#65533;.&#65533;&#65533;s&#65533;L&#65533;&#65533;&#65533;1&#65533; &#65533;&#65533;&#65533;Q&#65533;&#65533;?A&#65533;?&#65533;&#65533;&#65533;+&#65533;&#65533;O&#65533;H&#65533; &#65533;G&#1913;&#65533;CH7@q&#65533;(&#65533;&#65533;&#65533;dP&#65533;!P&#65533;&#65533;&#65533; &#65533;&#65533;0&#65533;@&#65533;&#328;&#65533;&#1072;&#65533;8&#65533;&#1572;U&#65533;&#65533;&#65533;&#65533;^&#65533;]&#65533;2&#65533;H&#65533;Xw&#65533;&#65533;!@&#65533;&#65533;3x	&#65533;)&#65533;@&#65533;&#65533;f&#65533;&#65533;&#65533;&#65533;C/&#65533;&#65533;?#&#65533;&#65533;&#1199;&#65533;&#65533;(&#65533;'\"&#65533;&#65533;t&#65533;&#65533;,&#65533;&#65533;A&#65533; &#65533;A&#577;j&#65533;B&#65533;2&#65533;&#65533;&#65533;&#65533;&#65533;&#65533;#i&#65533;#Ct&#65533;&#65533;&#65533;X&#65533;e&#65533;
&#65533;m&#65533;&#65533;&#65533;'&#65533;&#65533;&#65533;&#65533;3&#65533;1+&#65533;&#65533;5&#65533;&#65533;K&#65533;l&#65533;>&#65533;K(h&#65533;&#65533;&#65533;j4i&#65533;
&#65533;&#65533;3&#65533; &#65533;&#1540;s<.5U&#65533;&#65533;z&#65533;&#65533;$U&#65533;yr&#65533;M\&#65533;u&#65533;&#65533;&#65533;;,&#65533;&#65533;"&#65533;&#65533;&#65533;Q&#65533;&#65533; a$#&#65533;&#65533;YC&#65533;&#65533;&#65533;&#65533;]&#65533;&#65533;&#65533;&#65533;$&#65533;4>9&#65533;&#65533;"	&#65533;&#65533; &#65533;YV&#65533;8>&#65533;&#65533;@&#65533;&#65533;&#65533;&#65533;|&#65533;&#36158;&#65533;&#65533;L&#65533;-&#65533;S&#65533;&#65533;&#65533;&#65533;&#65533;&#65533;&#19621;&#65533;)&#65533;&#65533;_&#65533;?&#65533;&#65533;&#65533;l&#65533;&#65533;AOg*&#65533;&#804;&&#65533;&#65533;~%	y&#65533;&#65533;u0U&#65533;&#65533;3!&#65533;&#65533;d/&#65533;&#65533;&#65533;DA&#65533;8&#65533;Z&#65533;&#65533;$&#65533;&#65533;&#65533;&#65533;x:&#65533;R8&#65533;@&#65533;#&#65533;	&#65533;H&#517;T&#65533;(0"&#65533;&#65533;&#65533;P&#65533;Q&#65533;*&#65533;O	&#1139;&#65533;H&#65533;&#65533;	XX&#65533;&#65533;m&#65533;&#65533;l&#65533;3&#1568;l&#586;&#65533;
XD&#65533;&#65533;yX&#65533;l&#65533;H&#65533;`XT&#65533;&#65533;&#65533;bC&#65533;&#65533;0&#65533;0&#516;&#65533;%&#65533;&#65533;&#65533;&#65533;p&#65533;&#65533;AH&#65533;[&#65533; &#65533;&#65533;&#65533;-7"H&#65533;Axg&#1163;&#65533;&#65533;&#65533;3&#65533;t&#65533;v&#65533;&#65533;e&#51510;&#65533;5&#65533;S&#65533;*9t&#65533;&#65533; (&#65533;c&#65533;C&#65533;&#65533;K&#65533;04&#65533;&#65533;&#65533; &#65533;&#65533;&#65533;&#65533;i&#65533;QB&#65533;KO8&#65533;3&#65533;&#65533;P=H &#65533;&#40452;&#65533;&#65533;&#65533;a*X&#65533;&#1664;TE"&#65533;&#65533;&#65533;&#65533;s&#65533;h2&#65533;&#65533;&#65533;7&#65533; &#65533;&#65533;&#65533;&#65533;&#65533;
S&#65533;&#65533;0&#65533;H&#65533;&#65533;@A&#65533;&#573;&#65533;Q&#65533;	&#65533;&#65533;&#65533;&#65533;b&#1293;&#65533;&#65533;&#65533;&#65533;u&#65533;&#65533;&#65533;&#65533;&#65533;[(&#65533;e&#65533;w&#65533;aF&#65533;&#65533;&#65533;
&#65533;0&#65533;!+&#65533;#M"&#65533; &#65533; &#65533;r&#65533;@&#65533;&#65533;&#65533;Zb&#65533;&#1360;&#65533;Yp&#65533;&#65533;&#1874;&a&&#65533;cO~5E&#991;Y&#65533;sH&#65533;}&#65533;&#65533;(&#65533;5&#65533;&#1233;`&#65533;
Po&#65533;4&#65533;5Ix&#65533;&#65533;4He&#65533;&#31744;	&#65533;&#65533;' &#65533;&#65533;4|
"E&#65533;&#1256;&#65533;E&#1302;E&#65533;i %&#65533;$	&#65533;&#65533;!&#65533;&#65533;&#65533;&#65533;&#65533;G&#65533;&#65533;%&#65533;!wh&#65533; j&#65533;&#65533;i&#65533;&#65533;&#1701;i!&#65533;&#65533;X&#65533;&#65533;&#65533;/kZuy&#65533;ghw&#65533;B+&#65533;&#65533;&#65533;&#65533;&#65533;&#65533;&#65533;(&#65533;W&#2009;W&#65533;]&#65533;y&#65533;
: :&#65533;R:&#65533;&#65533;< &#65533;=&#65533;R"&#65533;R/&#65533;&#65533;&#65533;&#65533;B&#65533;&#65533;b&x&#65533;>&#65533;[&#65533;8&#65533;;&#65533;&#65533;9m&#65533;&#65533;&#1351;Xx&#65533;Z3X>
&#65533;4&#65533;&#65533;&#65533;&#65533;&#257;&#65533;C1&#65533;EP&#65533;)&#65533;"&#65533;&#65533;&#65533;BK4$	&#65533;&#65533;&#65533;&#65533;].&#65533;&#65533;&#65533;(&#65533;&#65533;[&#65533;B 	&#65533;&#65533;&#65533;&#65533;&#65533;U&#65533;&N#	&#65533;t&#65533;&#65533;&#65533;&#65533;&#65533;3&#65533;W&#65533;L&#50342;&#65533;
^&#65533;%&#65533;&#65533;Y&#65533;&#458;&#65533;~&#65533;&#65533;E&#65533;^iL%T&#65533;&#65533;^t-T&#65533;&#14536;&#65533;&#65533;d&#65533;6h&#65533;Lz&#65533;&#65533;&#65533;0&#65533;e&#65533;&#65533;&#65533;NyA%x&#65533;&#65533;&#65533;^&#65533;&#65533;Y&#65533;U&#65533;p&#65533;Q&#65533;
&#65533;w&#65533;`"	H&#65533;x]&#65533;&#65533;&#1140;t&#65533;&#65533;&#289;&#65533;)&#65533;y;&#65533;&#65533;e&#65533;&#65533;	6 M&#65533;&#65533;I&#65533;&#65533;&#65533;&#65533;&#65533;`&#65533;`&#65533;`P&#65533;&#65533;
*&#65533;&#65533;)&#65533;&#65533;&#65533;&#65533;0P&#65533;3hgT&#65533;!&#65533;&#65533;3&#65533;+&#65533;!+&#65533;&#65533;0K&#65533;u&#65533;&#65533;&#65533;h&#65533;".9$&#65533;&#65533;T$&#65533;&#65533;"&#65533;)f*&#65533;J&#65533;&#65533;&#65533;&#65533;hJui	&#65533;#&#65533;&#65533;&#65533;&#65533;%&#65533;(&#65533;[&#65533;&#65533;&#65533;(&#65533;y8J2&#65533;&#65533;q&#65533;&#65533;7&#65533;&#65533;-&#65533;c&#65533; /&#65533;&#65533;&#65533;&#65533;&#65533;gh&#65533;&#65533;
&#65533;&#65533;&#65533;uI&#65533;$&#65533;w&#65533;&#65533;H&#65533;&#65533;&#65533;c&#65533;&#65533;&#65533;%&#65533;&#65533;&#65533;iX&#65533;d&#65533;&#65533;M& |&#65533;"&#65533;a&#65533;&#65533;@de&#65533;&&#65533; &#65533;"$&#65533;&#65533;38&#65533;&#65533;&#65533;&#65533;&#65533;&#65533;%	&#65533;[&#65533;&#65533;&#65533;&#65533;&#65533;T&#65533;&#65533;&#65533;r&#65533;1&#65533;h2J#&#65533;X4M<"&#65533;&#65533;u1&#65533;XU,&#65533;L&#65533;&#65533;c&#65533;f&#65533;&l&#1189;&#65533;;&#65533;&#65533;&#65533;&#65533;&#65533;^eTF&	&#65533;rgRZ&#65533;&#65533;&#65533;&#65533;H&#1409;&#520;g5&#65533;&#65533;g]&#65533;&#65533;&#65533;&#65533;&#65533;x&#65533;&#65533;&#65533;&#65533;l&#65533;	&#1105;h&#65533;&#65533;&#2012;&#65533;&#65533;&#65533;&#65533;&#65533;\&#65533;]&#65533;&#65533;&#65533;<(&#65533;.&#65533;&#54926;&#65533;&#65533;&#967;>&#65533;gn&#65533;&#65533;&#65533;&c&#65533;m&#65533;&#65533;2Y&#65533;5q&#65533;o&#65533;X&#65533;&#65533;;&#65533;&#65533;&#65533;=hi&#65533;hc&#65533;`5&#65533;1&#65533;&#65533;v$&#65533;&#65533;&#542;&#65533;&#65533;&#1112;}&#65533;&#65533;Bj&#65533;&#65533;Y&#65533;2I&#65533;
&#65533;&#1037;,L&#65533;&#65533;C*&&#65533;K.t&#65533;B+&#65533;&#65533;&#65533;R&#65533;k&#65533;&#65533;&#65533;B&#2009;&#65533;&#65533;P&#65533;=P[2P&#65533;<&#515;&#65533;2&#65533;&#65533;&#65533;h&#65533;&(P)I2&&#65533;s,&#65533;b&#65533;&#65533;&#65533;;8&#65533;&#144;&#65533;5C&#65533;&#65533;&#65533;&#65533;n&#65533;&#65533;P&#65533;! r&#65533;&#65533;&#65533;&#65533;&#65533;p&#65533;&#65533;l&#65533;&#65533;&#65533;&#65533;&#65533;&#715;1&#65533;&#65533;&#65533;&#65533;&#942;I?&#65533;&#65533;`&#65533;&#65533;SH V{m&#65533; #I&#65533;m@&#65533;&#65533;&#65533;&#65533;4&#65533;17&#65533;&#65533;Z&#65533;#&#65533;&#65533;L&#65533;X&#65533;&#65533;=&#65533;I&#65533;&#65533;p:Z&#65533;lX&#65533;&#65533;&#65533;&#541;&#65533;^P&#65533;6&#65533;&#65533; &#65533;&#65533;&#65533;%	&#65533;&#65533;&#65533;r&#65533;EgUA&#65533;&#65533; &#65533;v>%<_&#65533;&#65533;g&#65533;&#65533;S&#65533;&#65533;p&#65533;%&#65533;m&#65533;s%	&#65533;&#65533;&#284;&#65533;<&#65533;&#65533;&#65533;&#1408;@&#65533;jx&#65533;&#65533;&#65533;&#65533;&#65533;&#65533;&#65533;&#65533;cBG&#761;&#65533;&#65533;&#65533;h&#65533;&#65533;&#65533;&#65533;&#65533;.6&#65533;pW`&#65533;&#65533;&#65533;&#65533;p&#65533;&#65533;h&#65533;&#65533;&#65533;&#65533;`&#65533;M&#65533;M &#65533;9&#65533;&#65533; '@&#65533;P&#65533;9&#65533;&#65533;&#65533;&#65533;!p&#65533;caFg&#65533;&#65533;Y-"&#65533;&#65533; &#65533;4&#65533;D&#65533;h &#65533;)1&#65533;&#65533;&#65533;j&#65533;jv&#65533;&#65533;t4&#65533;w&#65533;R!&#65533;&#65533;&#65533;&#65533;&#1421;&#65533;&#580;@H&#65533;/&#65533;&#65533;,&#65533;&#65533;t&#65533;&#65533;HJ&#65533;&#65533;z7&#65533;c&#14339;5&#65533;5&#65533;&#65533;y&#65533;&#65533;P&#65533;.&#65533;J&#65533;d.&#65533;&#186;&#65533;P&#65533;&#65533;XPd&#65533; !&#65533;nHv&#65533;&#65533;&#65533;k&#65533;E&#65533;&#65533;&#65533;G &#65533;?&#65533;&#65533;e&#65533;x&#65533;&#65533;&#65533;[@!P&#65533;&#65533;&#65533;P&#65533;8x&#65533;S@&#65533;&#65533;7&#65533;Dj&#65533;&#41431;&#65533;^&#1421;&#65533;V&#65533;&#65533;!&#65533;u&#65533;~&#65533;Lg&#65533;&#65533;u[&#65533;&#65533;jfwT&#65533;v&#65533;xM&#65533;&#65533;-&#65533;&#65533;&#65533;8&#65533;vpK&#65533;>&#65533;&#65533;"i&#65533;&#65533;m&#65533;&#65533;Pa&#65533;k&#65533;o&#65533;&#65533;&#65533;0M&#65533;>f&#65533;&#65533; &#65533;"&#65533;&#65533;S&#65533;&#65533;E&#65533;F&#65533;&#65533;&#65533;h&#65533;&#65533;89&#65533;XS&#65533;&#65533; &#65533;c&#65533;,&#622;&#65533;@&#65533;v#&#65533;t ~&#65533;3T&#65533;&&#65533;_&#65533;&#65533;&#65533;T&#65533;&#65533;!&#264;'R&#65533;h&#65533;"&#396;&#65533;&#65533;&#65533;&#65533;e"&#65533;&#65533;(&#65533;&#2037;#B&#65533;&#65533;&#65533;Q&#65533;&#65533;&#65533;i&#65533;L9X&#65533;&#65533;&#65533;&#65533;&#65533;&#65533;&#65533;&#65533;D&#865;&#65533;&#65533;Q3&#65533;P>&#65533;	&#65533;`&#65533;&#65533;&#65533;8&#65533;
;&#65533;>&#1561;f&#65533;&#65533;&#65533;E#&#65533;E&#191;!!R&#65533;%&#65533;&#65533;&#65533;&#65533;0&#65533;#$K&&#65533;&#65533;&#65533;&#65533;&#65533;?t&#65533;&#65533;p&#65533;&#65533;&#65533;&#65533;&#65533;&#65533;&#65533;_&#65533;[&#65533; &#65533;[&#65533;&#65533;&#676;&&#65533;y&#65533;g&#65533;&#65533;fQ&#65533;c&#65533;o^&&#65533;=3 &#1540;;Pp&#65533;&#65533;&#65533;&#65533;^&#65533;&#65533;&#65533;&#65533;&#65533;o&#65533;L&#65533;&#65533;A&#65533;&#65533;Z$@&#65533;&#65533;&#65533;nx&#65533;BD"&#65533;&#65533;T&#65533;&#65533;_&#65533;&#65533;&#65533;W&#65533;c&#65533;&#65533;&#65533;x&#65533;&#1025;C
&#65533;\2&#65533;>&#65533;&#65533;+&#65533;&#65533;&#65533;&#65533;&#65533;&#65533;(&#65533;&#65533;.&#65533;&#65533;"P8 |&#65533;&#65533;@&#65533;$&#65533;&#65533;?}&#65533;O 
e@Bv!BA&#65533;B&#65533;@&#65533;R8&#65533;PgQ&#65533;&#65533;	&#65533;A&#65533;&#65533;P2&#65533;&#65533;lS&#65533;45$&#65533;?5&#65533;&#65533;C@&#65533;$&#65533;&#65533;#&#65533;D&#65533;&#65533;AQ&#65533;&#65533;p8T#xN&#65533;2&#65533;@&#65533;	&#451;&#65533;&#65533;&#65533;&#65533;A&#65533;5P)P=d&#65533;?YPB&#65533;&#65533;C(D&#65533;@&#65533;&#65533;&#65533;P&#65533;%&#65533;P&#65533;$N&#65533;&#65533;&#65533;&#65533;&#65533;Pae`E&#65533;&#1573;&#65533;&#65533;Zz)&#65533; u4RG&#65533;$I)&#65533;t9&#65533; M&#65533;&#65533;?	&#65533;&#65533;&#65533;>&#65533;&#65533;?4&#65533;%B( &#65533;@1&#65533;&#65533;Q&#65533;&#65533;&#65533;&#65533;&#65533;?\&#65533;f(&#65533;&#65533;#@&#65533;eD
]&#65533;&#65533;@&#65533;&&#65533;&#65533;&#65533;eZG&#65533;@&#65533;&#65533;@m&&#65533;&#65533;&#65533;&#65533;@f(&#1293;B&#65533;&#65533;&#65533;?&#65533;&#65533;&#65533;d&#65533;"&#65533;&#65533;)&#65533;&#65533;#&#65533;&#65533;C&#65533;?d&#65533;&#65533;&#65533;}&#65533;&#65533;&#65533;&#65533;8&#65533;?&#65533;&#65533;`&#65533;i}T&#65533;&#65533;!f :&#65533;&#65533;Pm&#65533;&#65533;&#65533;	$Co&#65533;)t&#65533;&#65533;p&#65533;?
!C(&#65533;&#65533;&#65533;D&#65533;&#65533;&#65533;&#65533;&#65533;&#65533;J&#65533;&#65533;0j&#65533;&#65533;&#65533;&#65533;&#65533;T &#65533;(X&#65533;&#65533;?<&#65533;&#65533;5H5w`:6&#65533;&#65533;&#65533;'&#65533;&#65533;	&#65533;F_OD!B}&#1557;&#65533;&#65533;&#65533;
d&#65533;&#65533;B&#65533;&#65533;A&#65533;*P&#65533;&#65533;&#65533;&#65533;<&#65533;&#65533;&#65533; &#65533;Hs&#65533;&#65533;<&#65533;*&#65533;SE&#65533;;&#65533;Cy\T&#65533;&#65533;By&#65533;E.&#65533;&#65533;CD&#149;)&#1643;&#65533;1&#65533;XEy&#65533;Y,	r&#65533;&#65533;&#65533;&#65533;G&#65533;&#65533;v&#153;&#65533;&#65533;&#1801;'&#65533;&#65533;&#65533;SD&#648;&#65533;&#2016;vW&#65533;!&#65533;&#65533;h&#1570;	5$Q5v&#65533;'.&#65533;&#65533;&#65533;=&#65533;&#65533;[&#65533;&#65533;K&#65533;\cRH&#1480;D&#65533;A&#65533;&#65533;&#65533;&#284;B&#65533;&#65533;&#65533;C&#65533;1&#65533;&#1332;&#65533;? l&#65533;'&#1176;&#1024;j&#65533;?,&#65533;	D8&#65533;&#65533;&#65533;&#65533;`@&#65533;&#65533;&#65533; 2:P,S&#65533;&#65533;
&#65533;P&#65533;W&#65533;&#65533;G&#65533;N&#65533;&#65533;&#65533;[
3tH&#65533;&#65533;&#65533;A&#65533;&#65533;q&#65533;#&#496;&#65533; &#65533;&#65533;&#65533; &#65533;&#65533;&#65533;]``&#65533;&#65533;&#65533;&#65533;&#65533;!2&#65533;&#65533;n4&#65533;~h&#65533;e&#65533;1=&#65533;K U&#65533;?
V0+&&#65533; d&#65533;&#65533;&#65533;&#1049;&#65533;	&#65533;R&#65533;&#65533;-z&#5819;10&#65533;2&#65533;&#65533;!&#65533;X&#65533;&#65533;7&#65533;&#65533;nV&&#65533;&#65533;c<&#65533;&#65533;!&#65533;&#1120;fx&#65533;&#65533;/&#65533;#&#65533;x&#65533;F<:&#65533;&#65533;8 %T&#65533;)&#65533;0&#65533; &#65533;&#65533;D &#65533;G	h&#65533;&#65533; ^M|&#65533;<&#65533;E&#65533;&#65533;&#65533;",h%D&#65533;&#65533;+&#65533;&#65533;+o &#65533;&#183;>*D) &#827;	&#65533;:&#65533;Z&#65533;&#65533;&#65533;&#461;gF&#65533;&#65533;&#461;z&#65533;.&#65533;L!D"&#1169;Fg;&#65533;=du&#65533;&#65533;A&#65533;&#65533;&#65533;&#1281;&#65533;ug&#65533;&#65533;&#65533;|V&#65533;>&#65533;Cb&#65533;lw;v&#65533;.-n&#65533;]&#65533;&#65533;&#65533;{:N&#65533;&#65533;G>&#65533;E&#65533;lK?&#65533;&#65533;&#1953;&#41128;&#65533;L&#65533;!$&#65533;Ds)^I&#65533; &#65533;@%F3&#65533;&#65533;qJ &#65533;Z&#65533;&#65533;"&#65533;cLd&#65533;X $4&#65533;&#65533;	&#65533;~Q&#65533;&#65533;&#65533;&#65533;Q&#65533;%&#65533;&#65533;&#65533;&#65533;aj6&#65533;D&#65533;&#65533;&#65533; L&#65533;&#65533;6&#65533;t&#65533;`v@&#65533;>&#65533;i&#65533;`&#65533;K
&#65533; &#65533;&#65533;)&&#65533;!C&#65533;&#65533;VX&#65533;B9&#65533; IC&#65533;ED&#65533;&#65533;DV&#65533;&#65533;&#65533;&#65533;&#65533;|Jc&#65533;&#65533;&#65533;2&#1912;N&#65533;&#65533;a&#65533;&#65533;&#65533; 8&#65533;"&#65533;<l3&#65533;&#65533; &#65533;2&#65533;&#65533;&#65533;&#65533;&#65533;A &#65533;&#288;[M&#65533;&#65533;&#65533;@&#65533;&#65533;&#65533;&#65533;v&#65533;G G8T&#65533;&#65533;[&#65533;&#65533;g&#65533;Q@p@&#65533; &#65533;&#65533;?&#65533; &#65533;
&#65533;v&#65533;@&#65533;x&#65533;!&#1334;&#65533;q&#65533;C&#65533;&#65533;1h&#65533;&#65533;9&#65533;&#65533;4r&#65533;lR&#65533;&#65533;&#65533; &#65533;g@D&#65533;}&#65533;B&#65533;&#65533;&#65533;&#65533;(&#65533;J&#65533;0+&#65533;e&#65533;&#65533;2&#65533;&#65533;&#65533;@&#65533; &#65533;&#629;,.[&#65533;5&#756;&#65533;&#65533;&#627;H&#65533;@&#65533;Y$ $	"Yr&#65533;@&#65533;&#65533;&#1390;&#65533;sOR&#65533;&#65533;&#1190;&#65533;&#65533;.N&#65533;&#65533;&#65533;?&#65533;%bl&#65533;C_&#547;&#65533;L&#65533;K&#65533;&#65533; tCYT&#65533;$&#65533;&#180;&#1532;!&#65533;&#65533;D*j&#65533;&#65533;&#65533;!&#65533;&#65533; @&#65533;&#65533;&#65533;OTa&#65533;@&#65533;'&#65533;&#65533;"0&#65533;@&#65533;,&#65533;WQx&#65533;?&#65533;&#65533;e0&#65533;&#65533;p&#65533;"8 ]&#65533;&#65533;|&#65533;&#65533;&#65533;&#65533;&#65533; `&#65533;U&#65533;&#65533;d&#65533; x&#65533;&#65533;@&#65533;&#65533;CB&#65533;&#65533;&#65533;H2.[&#65533;&#65533;&#65533;&#65533;aC&#65533;&#65533;&#65533;&#65533;&#65533;]&#65533;2&#65533;&#65533;01&#65533;kcn&#1101;z&#65533;&#65533;
&#65533;&#65533;d&#65533;0&#65533;&#65533;f&#65533;"&#65533;lb&#65533;&#65533;&#65533;I&#818;&#65533;&#65533; R&#65533;1o&#65533;W0&#65533;0@6t&#65533;
&#65533;F &#65533;&#65533;&#65533;@~s&#65533;lc(&#65533;a3DG!@&#1116;F !&#65533;&#65533;&#65533;*&#65533;&#65533;pwU&#65533;N-&#65533;&#65533;]n&#65533;&#65533;!&#65533;|2)&#65533;?&#65533;vyX&#65533;=&#65533;1v&#65533;&#65533;V&#65533;#@&#65533;$)"&#65533;&#65533;7ni&#65533;&#65533;&#65533;&#65533;&#65533;a&#65533;W"&#65533;&#65533;H;T&#65533;&#65533;b	&#65533;&#65533;8&#65533;c;&#65533;&#65533;&#65533;"}&#65533;IW]&#65533;!&#65533;&#65533;&#65533;&#65533;&#65533;&#65533;&#65533;&#65533;&#65533;&#65533;9v&#65533;;&#65533;;&#131;u&#65533;J&#65533;&#65533;&#65533;'&#65533;&#65533;&#65533;&#65533;n&#65533;C&#65533;R y&#65533;&#65533;&#65533;*4eP&#65533;&#65533;&#65533;q1&#65533;&#65533;&#65533;@EoBI:&#65533;&#65533;&#65533;7O&#65533;i&#315;&#65533;&#65533;&#65533;&#65533;&#65533;}&#4817;&#65533;\&#65533;&#65533;&#65533;a".&#65533;H(]&#65533;D&#65533;&#65533;&#65533;x&#65533;&#65533;
<me&#65533;&#65533;P@&#65533;`&#65533;&#65533;G&#65533;&#65533;g&#65533;&#65533;x~&#65533;?0&#65533;?&#65533;&#65533;#&#65533;&#65533;mA&#65533;C;D&#65533;&#65533;&#65533;^``&#65533;B&#65533;d"&#65533;&#1643;P&#65533;i&#65533;&#1826;^g&#65533;d&#65533;&#263;&#65533;&#65533;&#65533;
&#65533;)NM&#65533;L&#65533;&#65533;aug&#65533;&#1028;y(&#65533;&#65533;A&#65533;&#65533;&#65533;&#1162;&#65533;&#65533;H&#65533;?PK&#65533;_&#65533;&#65533;&#65533;9&#65533;&#65533;&#65533;&#65533;&#65533;&#65533;&#65533;*4E,&#65533; &#65533;xBFJ@&#65533;"vVE&#65533;&#65533;&#65533;H&#65533;" y&#908;&#65533;@ &#65533;&#65533;G;&#65533;]&#65533;&#65533;&#65533;&#65533;Q&#65533;?&#65533;&#65533;&#65533;&#65533;&#65533;&#65533;&#65533;O%&#65533;Ei&#65533;-5T_`D&#65533;&#65533;&#65533;&#65533;&#1157;&#65533;@P&#65533;%&#65533;&#65533;C&#1283;&#65533;&#65533;&#1012;TAB&#65533;&#65533;N&#65533;u&#65533;A&#65533;&#65533;H
X&#65533;&#65533;\S8)&#65533;&#65533;&#65533;B`Ny&#65533;H&#65533;H&#65533;&#65533;)&#65533;6H&#65533;&#65533;tA&#65533;&#65533;&#65533;	&#65533; (&#65533;&#65533;T&#65533;&#65533;A&#65533;B&#65533;&#65533;AM&#65533;e&#65533;&#65533;&#65533;&#65533;&#65533;&#65533;&#65533;&#65533;X&#65533;&#65533;B&#65533;&#65533;&#65533;&#65533;`&#1037;.%&#65533;	&#65533;:<&#65533;&#65533;&#65533;/&#65533;X8&#65533;&#1183;&#65533;&#975;&#65533;I&#65533;&#65533;&#65533;&#65533;&#65533;&#65533;&#65533;?&#65533;&#65533;(&#65533;&#65533;I&#65533;D&#65533;&#65533;&#65533;&#65533; 0&#65533;@H&#65533;,&#65533;T&#65533;&#65533; &#65533;0&#65533; 8&#65533;&#65533;&#65533;&#65533; &#65533; TUUD&#1372;uE&#65533;&#65533;XL&#221;!&#65533;&#65533;&#65533;&#272;&#65533;&#65533;&#65533;?@&#65533;&#65533;&#65533;)&#65533;"&#65533;&#65533;1&#65533;&#1354;&#65533;&#65533;
&#65533;&#65533;?t^-
P7$>>&#65533;&#65533;&#65533;]A&#65533;&#65533;&#65533;?&#65533;&#65533;&#65533;?&#65533;&#65533;&#65533;&#65533;A~Fg&#65533;&#65533;&#65533;&#253;&#65533;&#65533;&#65533;&#65533;&#1118;&#65533;f-&#65533;,@ hs&#65533;&#65533;	&#65533;&#65533;&#1098;&#65533;n4S&#65533;&#65533;&#65533; &#65533;n&#65533;WP&#65533;Ra&#65533;|&#65533;&#65533;&#65533;&#65533;&#65533;@&&#65533;?$ID&#65533;&#65533;&#65533;!&#65533;!&#65533; &#65533;?&#65533;&#65533;&#65533;&#65533;&#65533;)i&#65533;)&#65533;&#65533;F&#65533;@dWu&#65533;,ID% &#65533;&#65533;!&#65533;&#65533;]T&#65533;&#65533;&#65533;&#65533;h&#65533;&#65533;[&#65533;$T&#65533;1 B&#65533;&#65533;B&#65533;%&#65533;&#65533;e&#65533;V&#65533;@``&#65533;&#65533;Ct&#65533;&#65533;&#65533;&#65533;&#65533;	&#65533;\U&#65533;h\&#65533;&#65533;&#65533;&#65533;&#65533;&#65533;&#65533;&#65533;a&#65533;&#65533;_6&#65533;,x&#65533;&#65533;	&#65533;?&#65533;&#65533;&#65533;P&#65533;&#65533;&#1609;@&#65533;@&#65533;&#65533;	&#65533;,&#65533;&#65533;&#65533;!,&#65533;Aa&#65533;-&#65533;@&#646;&#65533;&#65533;*T&#65533;U&#1856;&#65533;&#65533;=J&#65533;&#65533;C4&#159;@&#65533; J$`&#65533;G.DI&#65533;&#65533;&#65533;D&#65533;zJ&#545;G1&#65533;@&#65533;H&#65533;&#65533;&#65533;,&#65533;&#65533;K% &#65533;BT&#65533;&#65533;P&#65533;%&#65533;Pi&#576;&#65533;&#65533;&#65533;&#65533; 
D&#65533;&#65533;&#65533;&#513;&"	&#65533; [ &#65533;&#65533;#4&#65533;)&#65533;*&#65533;&#65533;@&#65533;p&#65533;&#65533;`P!K&#65533;&#65533;CB5&#65533;&#65533;&#65533;D&#65533;DT&#65533;Db&#65533;&#65533;A&#65533;&#65533;&#65533;&#65533; &#65533;e &#65533;&#65533;&#65533;?&#65533;&#65533;;&#65533; &#65533;[ &#65533;&#65533;f	&#65533;&#65533;H&#65533;9p&#65533;X&#65533;	&#65533;&#65533;<&#65533;&#65533;P&#65533;&#65533;&#65533;Lnx&#65533;&#65533;0&#65533;&#65533;&#65533;D'&#65533;@P1&#65533;A(&#65533;&#65533; &#65533;&#65533;&#65533;Gn&#65533;&#65533;&#65533;&#65533;&#65533;?&#1823;&#65533;&#65533;R&#65533;\&#65533;A&#65533;&#65533;E9T&#65533;HH&#65533;&#65533;&#65533;&#65533;&#599;&#65533;\F&#65533;I&#65533;LJ&#65533;b&#65533;A(&#65533;RB_&#65533;&#65533;<&#537; ;iS&#65533;(&#65533;&#54542;&#65533;1&#65533;&#65533;&#784;&#65533;&#65533;&#65533;!e~&#65533;&#65533;?&#65533;&#65533;@4&#65533;5\D<B8&#65533;I&#65533;&#65533;I\&#65533;&#65533;Y&#65533;T&#65533;&#65533;&#65533;&#65533;0&#65533;LYB&#65533;n&#65533;&#65533;&#65533;/I&#965;&#65533;]D!D&#65533;e&#65533;&#65533;!&#65533;b&#65533;x %&#65533;A0&#65533;mI&#65533;&#65533;^&#65533;&#65533;&#65533;&#65533;B &#65533;C(&#65533; @ @@&#65533;Bd4&#65533;E&#65533;T&#65533;H&#65533;&#65533;t&#65533;b8@ p &#65533;Lt&#65533;l&#65533;fW&#65533;4&#65533;&#65533;T&#65533;&#65533;;j&#65533;m&#65533;&#65533;&#65533;&#65533;&#65533;# Z&#65533;!&#65533;&#1360;-&#65533;&#65533;&#65533;&#65533;&#65533;@&#65533;&#65533;@,&#65533;1T&#65533;&#65533;QB&#65533;&#65533;&#65533;>&#65533;&#65533;&#65533;&#65533;&#65533;e,@s&#1675;D&#65533;t&#65533;&#65533;t*&#65533;&#65533;u&#65533;&#65533; &#65533;B&#65533;&#65533;&#65533;&#65533;?<  &#65533;&#65533; &#65533;&#65533; l&#65533;&#65533;;U&#65533;&#65533;&#65533;&#65533;&#65533;&#65533;U}	&#65533;&#65533;Qx&#65533;oT&#65533;x&#65533;l7&#65533;&#65533;)&#65533;&#65533;iH&#65533;&#65533;A&#65533; &#65533;&#65533;&#65533;9A4$&#65533;&#65533;&#65533;&#65533;&#65533;&#65533;&#1179;&#65533;&#65533;Blh&#65533;&#65533;&#65533;C&#65533;AE)PFtHE&#65533;&#65533;?&#65533;&#65533;6&#65533;{&#65533;$J&#65533;&#65533;?&#65533;&#65533;&#65533; &#65533;&#65533;_&#65533;_&#65533;,4A&#1808;&#65533;&#65533;W&#65533;&#65533;&#65533;$&#65533;D&#65533;@&#65533;&#65533;&#65533;9U!&#65533;i&#65533;A&#65533;&#65533;B<i&#757;&#65533;L&#65533;I&#65533;AhX&#901;@VV&#65533;&#65533;&#65533;&#65533;&#65533;&#65533;&#65533;&#65533;8\&#65533;Z&#65533;&#65533;BM&#65533;&#65533;&#65533;&#65533;&#65533;1&#65533;)*D&#65533;!&#65533;@&#65533;&#65533;X&#65533;KDrY&#65533;&#65533;N_&#65533;_&#65533;&#65533;@&#65533;a
I&#65533;.x&#65533;E&#65533;OY&#65533;&#65533;, &#65533; &#65533;3&#65533;&#65533;%(C>&#65533;&#1510;f&#65533;&#65533;&#65533;&#65533;L&#65533; ;A&#65533;&#65533;&#65533;q&#65533;&#65533;S%&#65533;U&#65533;U=&#65533;&#65533;E&#65533;&#65533;&#65533;&#65533;EG$&#65533;1&#65533;nB&#65533;&#65533;&#65533;B&#65533;&#65533;&#65533;A&#65533;&#65533;1&#65533;&#65533;&#65533;x&#65533;`0:FN&#65533;/*&#65533;- &#65533;
&#65533;&#65533;L&#65533;L&#65533;dL&#65533;^'&#65533;e&#65533;g&#65533;ZT&#65533;@&#65533;&#65533;&#65533;D&#65533;&#65533;&#65533;`&#65533;<&#65533;&#65533;$ @U;&#65533;&#65533;&#65533; (&#65533;Q&#65533;N
&#65533;&#65533;&#65533;&#65533;&#65533;&#65533; 9&#65533;&#65533;>&#65533;&#65533;&#65533;w\&#65533;&#65533;CHNg&#65533;&#65533;J&#65533;@v\R<D&#65533;U&#65533;@&#65533;&#65533;Dl&#65533;&#65533;&#65533;[&#65533;&#65533;&#65533;Cl&#65533;D&#65533;&#972;&#65533;@&#65533;M&#1794;h&#65533;&#65533;&#65533;D&#65533;&#586;&#65533;&#65533;`H&#65533;&#65533;$ &#65533;&#65533;,&#65533;?&#65533;%&#65533;&#65533;B&#65533;&#65533;&#65533;&#65533;&#65533;&#65533;&#65533;&#65533;O&#65533;&#65533;&#65533;&#65533;C&#65533;&#65533;&#65533;&#65533;B&#65533;S(&#65533;&#65533;1m&#65533;&#65533;(&#65533;^U&#65533;&#65533;@}&#65533;&#65533;&#65533;I&#602;p&#65533;&#65533;Zh-&#65533;E&#65533;<@@I&#65533;&#65533;&#65533;&#65533;&#65533;P&#65533;H&#65533;q&#65533;&#1848;&#65533;&#65533; &#65533;&#65533;&#65533;&#65533;&#65533; &#65533;B&#65533;30&#65533;&#65533;qD&#65533;EI&#65533;&#65533;)fD j&#65533;)D&#65533;
@=&#65533;K&#65533;&#65533;&#65533;a!	&#65533;!TTf&#65533;&#1334;M&#65533;&#65533;&#65533;H&#65533;&#65533;&#65533;V&#65533;"U1&#65533;$&#65533;&#65533;i:&#65533;&#65533;&#65533;."&#65533;&#65533;a|&#65533;K\C&#2069;&#65533;&#65533;&#65533;P&#65533;	&#65533;0,&#65533;&#65533;&#65533;BXF7&#65533;&#65533;c &#65533;;4&#65533;&#65533;&#65533;2&#65533;&#65533;M  @&#65533;r&#1150;x&#65533;&#65533;=&#65533;<&#65533;?=&#65533;5&#65533;&#65533;ap&#65533;&#65533;=&#65533;&#65533;&#65533;?&#65533;&#65533;&#65533;?&#258;N&#65533;&#65533;Y	&#65533;&#65533;A&#65533;&#65533;B&#65533;&#65533; &#65533;&#65533;&#65533;&#65533;&#65533;F#&#65533;&#65533;&#65533;&#65533;&#65533;&#65533;
&#65533;W@&#65533;&#65533;&#65533;&#65533;&#65533;T"&#65533;&#65533;AC&#65533;&#65533;1&#65533;i&#65533;&#65533;V&#508;E&#65533; &#65533;@&#65533;&#65533;E&#65533;&#65533;&#65533;&#65533;&#65533;Dx&#65533;C&#65533;&#65533;&#65533; SSD&#65533;B&#65533;&#65533;e&#65533;d;&#65533;:&#65533; &#65533;&#35090;4&#65533;&#65533;&#65533;&#65533;&#65533;]\x&#65533;B&#65533;S&#65533;9&#65533;pH&#65533;&#65533;MT.)&#65533;F&#65533;#&#65533;&#65533;&#65533;q1Z&#65533;	TKl&#65533;&#65533;&#65533;&#65533;A\&#65533;8L@=&#65533;&#65533;C&#65533;&#65533;&#65533;G]&#65533;,B&#65533;&#65533;s&#65533;*J&#65533;N&#65533;&#65533;&#65533;=&#65533;&#65533;X&#65533;E&#65533;&#65533;@&#65533;3&#65533;'&#65533;A&#65533;&#65533;Kx&#65533;C&#65533;!&#65533;nDDO&#65533;&#65533;@l&#65533;`&#65533;C&#65533;&#65533; &#65533;&#65533;I&#32946;&#65533;&#65533;&#65533;u@&#65533;^"&#65533;U[&f&#65533;d&#65533;`&#65533; \ &#65533;&#65533;&#65533;H&#65533;&#1312;-&#184;&#65533;&#65533;&#65533;&#65533;2&#65533;&#65533;iB&#65533;&#65533;&#65533;&#65533;D^i&#65533;&#65533;P&#65533;22sf&#65533;&#65533; &#1072;&#65533;&#65533;C3$&#65533;5&#65533;6&#65533;&#65533;&#65533;@L&#65533;<&#65533;L&#65533;&#65533;&#65533;K:X&#65533;<X f]&#65533;&#65533;&#65533;&#65533;&#65533;+&#65533;&#65533;F|&#65533;&#65533;&#65533;B&#65533;t&#65533;=&#65533;&#972;pn&#65533;F&#65533;&#65533;&#65533;&#65533;p&#65533;&#65533;&#65533;M&#65533;&#65533;A@&#65533;D,4]&#65533;&#65533;Cg&#65533;)&#65533;+&#65533;&#65533;&#65533;&#65533;C&#65533;&#690;&#65533;T&#65533;B5V&#65533;r&#65533;M&#65533;&#526;&#65533;VR&#65533;q&#65533; &#65533;&#65533;&#65533;&#65533;&#65533;|&#65533;	&#65533;F&#65533; 7&#65533;&#65533;&#65533;@1xt&#65533;&#65533;&#65533;&#65533;E&#65533;&#65533; &#65533;&#65533;&#65533;&#65533;0X&#65533;^*&#65533;\ZW&#65533;Y&#65533;X&#65533;&#65533;&#65533;&#65533;J&#65533;u~p4&#65533;<&#65533;]&#65533;&#860;&#65533;&#65533;ZF&#65533;&#65533;&#65533;&#65533;3l&#65533;@&#65533;&#65533;&#65533;&#65533;CH:&#65533;&#65533;, &#65533;7C&#594013;B*&#65533;)&#65533; @&#65533;@8&#65533;8KAh&#65533;&#65533;&#65533;,e&#65533;&#65533;&#65533;A'&#65533;&#65533;&#65533;&#65533;&#65533;L( e&#362;&#65533;&#65533;&#65533;E	&#65533;&#65533;B6 &#65533;``aAA&#65533;&#1070;"&#65533;)>:pJ&#65533;?&#65533;&#65533;-T&#65533;	"&#65533;&#65533; <QM&#65533;od&#65533;&#65533;rz&#65533;6Fo&#65533;=&#65533;LB&#65533;PA&#65533;C#d&#65533;@&#65533;6&#65533;@&#65533;&#65533;&#65533;A&#65533;&#65533;d&#65533;e&#65533;!&#65533;6&#65533;&#65533;&#65533;0@3&#65533;hd&#65533;&#65533;R8;&#65533;&#65533;q|&#65533;)K,&#65533;C8&#65533;&#65533;B&#65533;
&#65533;&#65533;&#65533;&#65533;&#65533;&#65533;&#65533;&#65533;F&#65533;&#65533;&#65533;&#65533;&#65533;A&#65533;&#65533;&#65533;p&#65533;G&#65533;M&#65533;1&#65533;&#65533;<DzX&#65533;&#65533;kT~&#65533;&#65533;y,E&#65533;IEi&#65533;&#65533;% /&#65533;&#894;&#65533;%E@&#65533;&#65533;&#65533;&#65533;&#65533;&#65533;&#65533;C&#65533;&#65533;J=&#65533;2h T@&#65533;&#65533;p3&#65533;F&#65533;&#65533;&#65533;&#65533;&#65533;6&#65533;&#65533;&#65533;*Dp&#65533;&#65533;F&#65533;D&#65533;&#65533;&#65533;F&#65533;ex&#65533;f&#65533;&#65533;I1;!u
*&#65533;&#860;P&#757; &#65533;&#65533;ZT&#65533;A&#770;B&#65533;)A&#1283;&#65533;&#65533;j&#65533;&#65533;&#65533;&#65533;&#65533;[&#65533;D@&#65533;?&#65533;D&#65533;ad9|$&#65533;&#65533; &#65533;&#65533;&#65533;&#65533;&#1247;]&#65533;D&#65533;^&#273;&#65533;&#312;&#65533;&#65533;&#65533;&#65533;O(3X&#65533;eN%P%"(&#65533;T&#65533;j&#65533;&#669;@&#65533;R&#65533;iF&#65533;&#65533;&#65533;&#65533;S&#65533;&#65533;V&#65533;&#65533;&#65533;A:&&#65533;:`]&#65533;E50&#65533;&#65533;&#65533;&#65533;KC&#65533;&#65533;\&#248;&#65533;&#65533;[&#833;&#65533;)Pc&#65533;&#65533;Dw6&#65533;&#65533;;&#65533;&#65533;&#65533;&#620;&#65533;mS&#65533;?&#65533;&#65533;&#65533;&#65533;&#65533;B&#65533;&#65533;:X&#65533;&#65533;&#65533;uvF3&#65533;&#65533; <&#65533;1B&#65533;*&#65533;&#65533;&#65533;L &#65533;&#65533;<&#65533;h&#65533;&#1712;&#65533;&#65533;
h&#65533;&#65533;;(&#65533;;&#65533;on&#65533;L&#65533;&#52179;0)(&#65533;RC&#65533;&#65533;&#65533;&#65533;D&#65533;&#65533;xGS&#65533;D&#65533;&#65533;x&#65533;&#65533;*A&#65533;&#65533;&#65533;XDV=F&#65533;{&#65533;rh%p,&#65533;N&#65533;8&#65533;&#65533;&#65533;	&#65533;Pp`&#65533;&#65533;3(DH&#65533;\&#65533;j2&#65533;X&#65533;&#65533;&#65533;l><&#65533;&#65533;L;&#65533;q&#65533;'GUN&#65533;&#65533;W5&#65533;&#65533;9&#65533;f95k&#65533;&#65533;&#65533;&#65533;&#65533;&#65533;&#65533;&#65533;4&#65533;&#65533;&#65533;>&#65533;u&#65533;9&#65533;&#65533;&#65533;&#65533;@e&#65533;&#65533;t&#65533;&#65533;2x&#65533;(&#65533;&#65533;&#1123;&#65533;]&#65533;&#65533;O#&#65533;&#65533;&#65533;&#65533;&#65533;&#65533;&#65533;=&#65533;&#65533;q&#1642;
&#65533;g&#65533;&#199;&#65533;	&H(bB&#65533;&#65533;&#65533;&#65533;1C&#65533;&#260;P.&#65533;&#65533;&#819;c&#65533;&#65533;&#65533;@&#65533;&#1606;&#65533;a&#65533;u$]&#65533;pj&#1387;Y&#65533;v&#65533;&#65533;&#65533;k&#65533;&#65533;"a`&#65533;&#65533;!&#65533;&#65533;&#65533;&#65533;&#65533;&#65533;&#65533;$A8Njh&#577;KQ&#65533;T&#65533;&#65533;&#65533;]Q&#65533;&#65533;&#65533;c&#65533;BN&#65533;A&#65533;B	;> C1&#65533;&#1334;&#65533;P4F&#65533;L&#65533;&#65533;Ct&#65533;&#32969;jh+&#65533;Av&#65533;&#1646;9f3pS&#65533;&#65533;&#65533;&#65533;A)&#65533; /&#65533;	&#65533;&#65533;@ (&#65533;F&#65533;&#65533;&#65533;&#65533;&#65533;
4&#65533;&#65533;&#65533;&#65533;E&#65533;&#65533;&#65533;g&#65533;t&#65533;&#65533;&#65533;&#65533;6&#65533;IV&#65533;&#65533;QH!&#65533;&#65533;!&#322;&#65533;&#65533;5@&#65533;/&#1969;&#65533;&#65533;;&#65533;&#65533;&#65533;
&#65533;&#65533; &#65533;x &#65533;&#65533;bP&#65533;&#65533;!&#65533;1&#65533;+&#65533;z(&#65533;&#65533;J&#65533; &#65533;0 j&#65533;\jE&#65533;&#65533;&#65533;@ h&#65533;&#65533;&#65533;&#65533;&#65533;&#65533;B=&#65533;&#65533;J\ H&#1089;Eh&#65533;J6`a&#65533;0&#65533;&#65533;4-&#65533;p@&#65533;&#65533;&&#65533;##&#65533;220&#65533;&#65533;,&#65533;H&#65533;,b&#65533;&#65533;&#65533;2&#65533;&#65533;C&#739;&#65533;B8&#65533;";&#65533;8	&#65533;&#65533;&#65533;&#65533;&#65533;&#65533;l&#65533;c'&#65533;t&#65533;&#65533;&#65533;&#65533;%&#65533;&#65533;&#65533;h&#65533;&#65533;&#65533;P0%+&#65533;&#147;&#65533;&#65533;&#65533;&#65533;i&#65533;ts SHK&#65533;.&#65533;&#65533;&#65533;&#1197;E#&#65533;r.&#65533;&#65533;1b &#65533;B&#65533;'"&#65533;&#65533;b H&#65533;pQ&#65533;K&#65533;&#65533;&#65533;l&#65533;&#65533;.&#65533;&#65533;&#1159;&#689;a&#65533;lxSg&#65533;p&#65533;&#65533;d&#65533;E.tA&#648;&#65533;6&#65533;)&#65533;&#65533;&#65533;m&#65533;&#65533;e&&#65533;&#65533;6&#65533;&#65533;&#65533;&&#65533;j.H&#65533;&#65533;&#65533;C-&#65533;
*0&#65533;&#65533;&#65533;&#491;x@&#65533;
0&#65533;&#65533;&#65533;^0e&#65533;&#65533;&#65533;&#65533;0&#65533;&#65533;&#65533;>	3&#65533;&#65533;&#65533;0	&#65533;&#65533;
&#310;2&#65533;&#65533;&#65533;F<5&#65533;&#65533;&#65533; `&#65533;/K&#65533;&#65533;&#65533; &#65533;J\1'&#65533;p&#65533;&#65533;&#65533;&#65533;&#65533;Q&#65533;&#65533;&#65533;eP&#65533;'&#65533;&#65533;&#65533;0Fi&#65533;&#65533;V	&#65533;&#65533;&#65533;&#65533;&#65533;&#65533;- e "&#65533;L]&#577;&#65533;&#65533;&#65533;IR&&#65533;&#65533;	0 &&#65533;&#65533;&#65533;&#65533;'&#65533;&#65533;&#65533;&#65533;&#65533;&#65533;0&#65533;&#65533;&#65533;/RS&#65533;^S&#65533;&#65533;&#65533;T&#65533;&#65533;&#65533;7T&#65533;&#65533;&#65533;le&#65533;&#65533;&#65533;&#65533;&#65533;,g8&#65533;$(8r>&#65533;(&#65533;&#65533;y&#1848;&#65533;&#657;&#65533;&#2032;F&#65533;&#65533;&#65533;0NM5\&#65533;&#65533; &#65533;&#65533;?&#65533;!&#65533;&#65533;2&#65533;&#65533;&#65533;r&#65533;Td"&#65533;a&#65533;&#65533;
&#175;&#65533;Ma/N&#65533;&#65533;&#65533;&#1102;&#65533;&#65533;&#65533;Nb&#65533;^&#65533;3&#65533;&#65533;&#65533;C(&#65533;Ir&#65533;&#65533;&#65533;f&#65533;&#65533;?&#65533;&#65533; &#65533;F	W:Cd&#65533;+&#65533;&#65533;N&#65533;&#65533;&#65533;Dx&#65533;&#65533;&#65533;b!&#65533;hx&#65533;&#65533;&#65533;&#65533;&#65533;\&#65533;5/&#65533;d&#65533;1A &#65533;&#65533;$!`DH&#65533;&&#65533;8&#65533;0&#65533;&#65533;&#65533;l&#65533;&#65533;&#65533;&#65533;&#65533;\&#65533;?&#65533;&#65533;&#65533;&#65533;)Ym&#65533;f2&#65533;&#65533;&#65533;e&#65533;&#65533;&#65533;xS&#65533;&#65533;4&#65533;l0_)&#65533;&#65533;H':&#65533;D&#547; &#65533;&#65533; &#65533;&#65533;&#65533;&#65533;@&#65533;&#65533;6&#65533;c&#65533;&#65533;C &#65533;RA&#65533;&#65533;c&#65533;&#65533;t&#65533;	&#65533;&#65533;&#65533;00&#65533;&#65533;D&#65533;&#65533;&#65533;Aa&#65533;&#65533;&#1857;&#65533;P&&#65533;&#65533; &#65533;#&#65533;&#65533;Hg&#65533;&#65533;&#65533;; p&#65533;&#65533;&#65533;8&#65533;&#65533;DA&#65533; 94&#65533;&#153;&#65533;&#65533;&#65533;&#65533;2&#65533;At!&#65533;H&#65533;r4&#65533;f|&#65533;&#65533;(F3\&#65533;:RH&#65533;0&#65533;r&#65533;&#65533;&#65533;&#65533; B&#65533;A-&#65533;&#65533;m&#65533;GM&#65533;&#710;&#65533;&#65533;a&#65533;y&#65533;i[&#65533;&#65533;&#65533;&#65533;&#65533;&#65533; 
Qp&#65533;=p@R B&#65533;&#65533;~)&#65533;_Y&#65533;(&#65533;&#65533;&#14670;b&#65533;&#65533;.&#65533;
&#65533;$&#65533;	&#65533;N=&#65533;P&#65533;F"&#65533;&#65533;c&#65533;*&#65533;bd"&#65533;&#65533;_x&#65533;&#65533;&#65533;&#65533;&#65533;4&#65533;c&#65533;&#65533;&#65533;&#65533;#&#65533;YBB0Q,J&#65533;GNRX&#65533;ll&)&#65533;<R&#65533; !Q &#65533;KzH&#1114;&#65533;b&#65533;&#65533;&#65533;@&#65533;tm&#65533;!&#65533;@&#65533;&#65533;&#65533;m&#65533;&#65533;&#65533;KZR&#65533;&#65533;&#65533;&#65533;&#65533;:&#360;&#65533;&#65533;|&#65533;}&#65533;&#65533;&#65533;E&#65533;C&#65533;&#65533;Qcg&#65533;&#65533;&#65533;&#65533;&#65533;&#65533;0TB&#65533;[&#65533;Z&#65533;&#65533; &#65533;LY&#622;a&#65533;&#65533;!&#65533;&#65533;2&#65533;Y&#65533;&#65533;&#65533;&#65533;&#65533;	&#65533; &#65533;H&#65533; |hUn0&#65533;A&#65533;fzAPp&#65533;&#65533;RY&#65533;&#65533;
&#65533;` &#65533;&#65533;&#65533;;&#65533;@L&#65533; Y &#65533;b&#65533;i&#65533;g0&#65533;	&#65533;0A6.&#65533; &#65533;&#65533;&#65533;&#65533;oG&#65533;&#65533;, &#65533;&#65533;&#65533;&#65533;Q&#65533;&#65533;( &#65533;?&#65533;+  &#65533;&#65533;,&#523;P&#65533;&#65533;AX&#65533; &#65533;$&#65533;&#65533;9&#65533;&#65533;c&#65533;.&#65533;&G&#65533;&#65533;g &#65533;&#65533;&#65533;&#65533;A:4&#65533;4a|&#65533;!&#65533;&#65533;y&#65533;&#65533;&#65533;&#65533;`>&#65533;&#65533;z&#65533;Tc&#65533;&#65533;iaR&#65533;&#65533;&#65533;S&#65533;&#65533; {Y&#320;&#65533;p&#65533;&#1444; &#65533;&#65533;@!&#65533;7yt&#309;a&#65533;Kc:&#65533;&#65533;&#65533;R6&#65533;&#65533;&#65533;&#65533;&#65533;&#65533;0.&#65533; &#65533;&#65533;&#65533;&#65533;*UQ&#65533;!?&#65533;&#65533;&#65533;&#65533;,&#65533;T&#174;r8&#65533;r&#65533;$g&#65533;&#65533;&#65533;&#65533;&#65533;*&#65533;)&#1051;&#65533;&#65533;&#65533;&#65533;&#65533;&#65533;"&#65533;!&#65533;&#65533;\&#65533;&#65533;&#65533;&#65533;&#65533;&#65533;&#65533;&#65533;^b&#65533;h@)&#65533;.$N-&#65533;@&#65533;&#1390;&#65533;^5s"h &#65533;&#65533;v&#65533;_&#65533;&#65533;Ba&#65533;&#65533;_d&#65533;&#65533;/r&#740;&&#65533;&#65533;&#65533;@<	&#65533;
&#65533;b&#65533;&#65533;!&#65533;&&#65533;Z1_{d+&#65533;#Q&#65533;&#65533;(&#65533;6&#65533; &#65533;&#718;&#1115;&#65533;D&#65533;~H)&#65533;Eq&#1056;&#159;	&#65533;&#1961;AV&#65533;&#65533;&#65533; &#65533;&#65533;&#65533;&#65533;0@t&#65533;&#65533;p&#65533;&#65533;h&#65533;4&#65533;p&#65533;&#65533;&#65533; &#65533;&#65533;&#65533;&#65533;;d#@n&#65533;"Bp
&#65533;&#65533;&#65533; e&#65533;&#65533;L&#65533;&#65533;&#65533;&#65533;a&#65533;@nA&#65533;8&#65533;&#65533; q&#65533;&#1101;x&#65533;&#65533;T&#65533;9&#65533;>&#65533;&#65533; Gg&#65533;E#&#65533;[3	&#65533;&#65533;I&#65533;&#65533;#
&#65533;8s&#65533;&#65533;-&#65533;8,^E&#65533;&#65533;&#65533;=&#65533;&#65533;&#1025;&#65533;&#65533;&#65533;(&#65533;&#65533;7 ;y&#65533;&#65533;<&#65533;U&#65533; /&#65533;A&#65533;&#65533;&#65533;h&#65533;KO&#65533;O&#65533;&#65533;&#65533;@w&#65533;S&#65533;&#65533;0&#65533;&#65533;&#64105;&#65533;&#65533;	02[&#65533;5&#65533;&#65533;&#65533;BE&#65533;8&#65533;#Eu|&#65533;&#65533;&#1287;  &#65533;&#65533;&#65533;@&#65533;&#65533;^&#65533;mFB/&#65533;D&#65533;&#65533;
b&#65533;&#65533;&#65533;}a&#65533;&#65533;f^@&#65533;x&#65533;&#65533;TR&#1243;0y&#65533;&#65533;*nf&#1903;"/X&#65533;2Z&#65533;y&#65533;&#65533;&#65533;j(&#65533;D!&#65533;5&#65533;B&#65533;z.D&#65533;&#290;\&#65533;&#65533;`,&#65533;&#65533;&#65533;&#65533;8&#65533;i&#65533;a&#65533;a\3&#65533;&#65533;&#65533;7&#65533;5&#128;&#65533;&#65533; &#65533;&#65533;&#65533;/&#65533;?&#65533;&#65533;@ A {a&#1696;ze  &#65533;@&#65533;&#65533;h&#65533;|&#65533;L@&#65533;&#65533;r@&#65533; *&#65533;nw&#65533;!Z&#65533;&&#65533;bR&#65533;'&#65533;K&#65533;&#65533;&#516;&#65533;&#65533;` &#65533;&#65533;42&#65533;^&#65533;
Jl 6&#65533;&#65533;`",pv&#65533;&#65533;&#65533; &#65533;g&#65533;&#65533;"&#65533;n $a&#65533;*'gF&#65533;BC4&#65533;Fr&#65533;&#65533;&#65533;_>lt&#65533;mf&#65533;
lHN&#49408;&#65533;0pX&#65533;w&#65533;Aj*J+&#65533;@&#65533;p l&#65533;&#65533;B&#65533;,M&#65533;&#65533;&#65533;&&#65533;&#546;&#65533;.O&#65533;&#65533;&#65533;B&#65533;O&#65533;&#65533;&#65533; &#65533;&#65533;R&#65533;&#65533;&#65533;&#65533; &#65533; &#65533;&#65533;,&#65533;&#65533;&#65533;>&#65533;!&K0&#513;&#65533;&#65533;&#65533;&#65533;&#65533;&#65533;&#65533;&#65533;U&#65533;&#65533; &#65533;*&#65533;&#65533;&#65533;C&#65533;&#65533;&#65533;&#65533;f&#65533;#b&#65533;a>&#65533;&#65533;&#65533; &#65533;@s&#65533;Q5&#65533;&#65533;&#65533;A&#65533;&#65533;{&#65533;&#65533;&#65533;&#65533;&#65533;&#65533;w&#65533;u&#65533;&#65533;
bY&#65533;&#65533;q5&#65533;a
j!&#65533;D&#65533;&#65533;&#960;2ka&#65533;6&#65533;  &#65533;Q&#65533;&#65533;&#1681;&#65533;A\&#65533;&#65533;&#65533;l@4J&#65533;&#65533;&#65533;&#65533; qAj&#65533;7&#141; &#65533;AB&#65533;g&#65533;Z#&#65533;R&#65533;&#65533;s#Z@&#65533;&#65533;Z&#65533;&#1537;T	&#65533;&#65533;&#65533;&#65533;
&#65533;*&#65533;#V&#65533;&#766;&#65533;&&#65533;&#65533;/&#65533;&#65533;&#65533;&#65533;&#65533;;&#65533;d:&#65533;@&#65533;&#65533;&#65533;&#65533;&#65533;&#261;p&#65533;<&#65533;&#65533;&#65533; &#65533;@-D&#65533;B-&#65533;&#65533;&#65533;&#65533;&#65533;  &#65533;&#65533;&#65533;&#65533;pr:L/,&#65533;&#65533;!&#65533;`
&#65533;P&#65533;&#65533;2&#65533;&#65533;		b)&#65533;&#65533;&#65533;F&#65533;EH-H&#65533;`sJd&&#65533;
f&#65533;8&#65533;9&#65533;{&#65533;&#277;&#65533;B&#65533;X&#65533;*&#65533;kNB&#65533;`&#65533;&#65533;&#65533;F&&#65533;,&#65533;+&#65533;&#65533;&#65533;f &#65533;&#65533;)&#136;&#65533;&#65533;;&#65533; &#65533;3Y&#65533;*A&#65533;`&#65533;cT8&#65533;&#65533;&#65533;[&#65533;&#65533;&#65533;LT,&#65533;&#65533;&#65533;Jaq&#65533;1&#65533;&#65533;b&#65533;&#442;B&#65533;&#65533;&#65533;
b&#65533;&#65533;(&#65533;6&#65533;&#65533;^&#65533;&#65533;z&#885;C&#65533;4+5&#65533;"&#65533;&#65533;bF#3&#65533;3`Dfj&#65533;e&#65533;n~&#65533;d&#65533;&#65533;&#1790;&#65533;7&#813;&#65533;&#65533;f4 4&#65533;&#65533;&#65533;f.3.3&#65533;&#65533;&#65533;B$&#65533;h&#65533;r!"`@d&#65533; &#65533;m&#65533;0k&#65533;&#65533;&#65533;$M&#65533;&#65533;A&#65533;&#65533;@&#65533;`}&#65533;&#65533;&#65533;&#65533;&#65533;$&#65533;S&#65533;&#65533;)s&#636;&#65533;E[A	^aD&#65533;hC &#65533;!&#65533;&#65533;&#65533;&#65533;fH&#296;`HA:&#65533;
!&#65533;&#65533;Hh&#65533;E&#65533;&#65533; &#65533; &#65533;&#65533;&#65533;&#65533;+}&#65533;	&#65533;r&#65533;"t.&#65533;&#65533;&#658;s&#65533;VBFHrm/Vn&#65533;ba&#65533;,A6)V&#65533;&#65533;/|@&#65533;&#65533;&#65533;&#65533;w&#65533;W&#65533;&#65533;&#65533;&#65533;&m&#65533;&#65533; N&#65533;#7qR1;&#65533;0@&#65533;&#65533;O^&#65533;&#65533;&#65533;&#65533;&#65533;P ;&#65533;8S&#65533;&#65533;
&#65533;&#65533;`"S&#65533;"&#65533;&#65533;&#65533;H5&#65533;&#65533;K1&#65533;
&#65533;&#65533;V&#65533;&#65533;#&#65533;q8S&#65533;>&#65533;0&#65533;!D&#65533;&#65533;&#65533;&#65533;&#65533;c	R&#65533;S]&#65533;6S&#65533;uch&#65533;H&#65533;&#65533;&#65533;N&#65533;&#65533; &#65533;0v)m&#65533;15dP&#65533;&#65533;Xcc&#65533;&#65533;&#65533;6&#65533;sfP&#65533;&#65533;:&#65533;&#65533;&#65533;&#65533;T52&#65533;c"&#65533;i`  ,l&#65533;&#65533;&#65533;d&#65533;d&#65533;&#65533;DA&#65533;A&#65533;%&#65533;$&#65533;O&#65533;&#65533;@:&#65533;$(&#65533;
&#65533;>
&#65533;&#65533;&#65533; :&#65533;.&#65533;N&#65533;&#65533;&#65533;
H&#65533;xp &#65533;&#65533;&#65533;`'t&#65533;IRgJ&#65533;&#65533;R&#65533;v0&#65533;&#1049;VI&#65533;&#65533;&#65533;&#65533;(&#65533;&#65533;
"J7&#65533;&#65533;`Gie&#65533;&#65533;&#65533;@JK&#65533;&#65533;  a&#65533;X&#65533;"&#65533;&#65533;#--=&#65533;&#65533;i*&#65533;&&#65533;`_&#65533;&#65533;<&#65533;Z&#65533;&#65533;M&#65533;;^@&#65533;z&#65533;&#65533;
9BP&#65533;U)&#65533;!&#65533; :&#65533;XO&#65533;&#65533;
&#65533;W1&#65533;5&#65533;&#65533;!*u&#65533;&#65533;Pj&#65533;&#65533;8&#65533; &#65533;F&#65533;!&#65533;&#65533;!&#65533;!&#65533;^#Z e&#65533;1i&#65533;!&#1677; nE4&#281;&#65533;)&#65533;VdC
&#65533;^D&#308;&#65533;0C&#65533;"74&#65533;5
r3Qp&#65533;v&#1816;&#65533;&#65533;
&#65533;&#65533;&#65533;s 8&#65533;&#65533;&#65533;&#65533;&#65533;bxf v&#65533;	&#65533;>&#65533;&#65533;a" `!&#65533;@^`L@ &#65533;!=J&&#65533;JA&#65533;>I&#65533;&#65533;lbR&#65533;&#65533;d%
&#65533;W&#65533;&#65533;&#65533;&#65533;>&#65533;&#65533;&#262;n&#65533;{R&#65533;^PMve&#65533;&#65533;J&#65533;&#65533;&#65533;8N&#65533;&#65533;VJ;&#65533;(3&#65533; F&#65533; 2&#65533;(&#65533;&#65533;&#65533;F&#65533;^&#65533;H&#65533;&#65533;,&#65533;*{&#65533;DtPcW&#65533;VX&#65533;&#65533;2^i$*&#65533;&#65533;&#65533;&#65533;&#65533;Q&#65533;"&#65533;&#65533;&#65533;&#65533;&#65533;[&#65533;&#65533;&#65533;&#65533;x&#65533;&#65533;&#65533;<P i'&#65533;<F&#65533;>&#65533;&#65533;'e!&#65533;#6.Ns[&#65533; &#65533;&#65533;&#65533;@&#65533; h&#65533;U&#1094;'&#65533;Y.&#65533;&#65533;E&#65533;!&#65533;&#65533;&#65533;&#65533;&#65533;&#654;0bod&#65533;  &#65533; &#65533;&#65533;&#65533;&#65533;O&#65533;&#65533;u&#65533;&#65533;&#65533;&#65533;&#65533;0&#65533;&#65533;&#65533;&#65533;~&#65533;&#65533;&#65533; &#65533;&#65533;{|25&#65533;.&#65533;C0&#65533;!,/2&#65533;M2,&#65533; l&#65533;^^&#65533;'c&#65533;v&#325;&#65533;x n&#65533; &#1005;s&#65533;m 
&#65533;e
BA  &#65533;&#65533;2&#65533;!&#65533;q0&#65533;&#65533;!&#65533;&#65533;@&#65533;&#65533;p&#65533;v# &#65533;d i2&#65533;&#65533;&#65533;0&#65533;&#65533;&#65533;M{&#65533;<&#65533;&#65533;&#65533;&#65533;&#65533;&#65533;f@&#65533;&&#65533;&#58640;&#65533;Z&#65533;&#65533;>jBM&#65533;=&#65533;&#65533;'&#65533;&#65533;&#65533;@p&#65533; &#65533;&#65533;&#65533;FG&#65533;&#65533;n&#65533;t&#65533;n;&#65533;&&#65533;_&#65533;-&#65533;:&#65533;&#65533;&#65533;.&#65533;V&#65533;
&#65533;&#65533;&#65533;&#65533;&#65533;A&#65533;&#65533;*&#65533;&#65533;!&#65533;&#65533; Fa&#65533; dy<&#65533;<&#65533;A&#65533;D `&#65533;oF&#65533;&#65533;:rg&#65533;BI&#65533;l&#65533;6&#1568;&#65533;&#65533;&#65533;&#65533;&#65533;iq&#65533;Z&#65533;N&#65533;&#65533;Ne`jI&#65533;S&#65533;&#65533;&#65533;J&#65533;&#65533;&#65533;&#65533;&#65533;P8dP&#65533;&#65533;&#918;4!#&#961;RC%&#65533;&#65533;A&#65533;f&#65533;o&#65533;&#65533;7c&#65533;0&#1952;h:dN&#65533;0zMX&#65533;&#65533;&#65533;j&#65533;z:8+&#65533;$&#65533;N+&#65533;:1&#65533;&#65533; &#65533;&#65533;0X&#65533;&#65533;&#65533;&#65533;r&#65533;X&#65533;B0&#65533;O2&#65533;&#65533;&#65533;&#65533;&#1808;~A
,q7z&#65533;&#65533;>&#65533;&#65533;j&#65533;v&#65533;8f8!e&#65533;&#65533;(&#65533;&#65533;&#65533;&#772;&#65533;&#65533;&#65533;8&#65533;f&#65533;&#65533;0&#65533;&#65533;T&#65533;X&#65533;|@&#65533; t &#65533;&#65533;&#65533;&#65533;*&#65533;&#65533;u(&#698;&#65533;&#65533;&#65533;_&#65533;&#65533;&#65533;?3&#65533;&#65533;"b&#65533;&#65533;&#65533;@&#65533;@V@&#65533;&#65533;&#65533;&#65533;&#65533;&#65533;&#65533;&#65533;&#65533;HJ)gl>&#65533;	)cf&#65533;B&#65533;&#65533;&#65533;n&#65533;\^&#65533;T&#65533; <&#65533;&#65533;`&#65533;&#65533;&#65533;&#65533;!&#65533;&#65533;y&#65533;`p&#65533;&#65533;&#65533;&#65533;k&#65533;&#65533;&#65533;l8&#65533;h&#1870;M=&#65533;z&#65533;=&#65533;&#65533;&#65533; +6JPB&#65533;Y9WJ&#65533;u}B&#65533;0&#65533;&#65533;&#65533;lm&#65533;&#65533; &#1157;0&#65533;*&#65533;d&#65533;!m&#65533;&#65533;n &#65533;&#65533;c  &#65533;&#65533;&#65533;<&#65533;b&#65533;5R&#65533;0&#422;P@!&#65533;@&#65533;A&#65533;9l&#65533; 6&#65533;1\&#65533;,t&#65533;&#65533;@x,3&#65533;&#1880;(CX&#65533;&#1110;A5&#65533;+&#65533;]&#65533;U&#65533;j&#65533;djWA
&#65533;&#65533;l#Z#&#65533;&#65533;a&#65533;{!6&#65533;"&#65533;V` &#65533;S7&#65533; Wb&#65533;i&#65533;BM&#65533;&#392;N&#65533;'u@ &#65533;&#65533;&#65533;&#65533;&#59451;n&#65533;&#65533;X&#65533;&#65533;y@>SV&#65533;&#65533;$j&#65533;<&#65533;&#65533;&#65533;&#247;&#65533;&#65533;&#65533;j&#65533;&#65533;&#65533;&#65533;Y&#65533;&#65533; &#65533;`t&#65533;&#65533;-WGR&#65533;e7&#65533;&#65533;iq&#65533;&#65533;&#65533;VVE&#65533;s&#65533;&#65533;,&#65533;&#65533;!Fvn&#65533;r4&#65533;H}&#65533;f&#65533; &#65533;2&#65533;FA&#65533;&#65533;%&#65533;+&#65533;9RK&#65533;pA&#65533;&#65533;&#65533;&#65533;&#65533; &#1569;W&#65533;E\}`N&#65533;j6&#65533; ^ &#65533;
&#65533;&#65533;&#65533; :Ld &#65533;0&#65533;X5&#65533;&#65533;&#65533;z-~&#65533;G&#65533;o&#65533;jM&#65533;&#65533;H~XS&#65533;&#232;&#65533;	&#65533;(@$ &#65533;I&#65533;8&#65533;0&#65533; ~	6\8&#65533;&#65533;C&#65533;l &#65533;&#65533;$V&#65533;&#65533;85&#65533;0&#65533;`&#65533;"&#65533;&#65533;&#65533;! &#65533;&#65533; &#65533;&#65533;&#65533;&#65533; &#65533;&#65533;&#65533;e&#65533;&#65533;&#11789;)a&#65533;&#65533;*#&#65533;B&#65533;&#65533;GB	&#65533;&#65533;cH&#65533;&#1965;&#65533;Xe&#65533;L&&#65533;f&#65533;P&#65533;Arcf&#65533;&#65533;cH
&#65533;q \a&#65533;&#65533;&#65533;@&#65533;nM&#65533;&#65533;'&#1412;&#65533;. o&#65533;&#65533;{0[l&#65533;&#41173;&#65533;B&#65533;&#65533;&#65533;&#65533; &#65533;%&#65533;&#65533;E:&#65533;<:`&#65533;l&#65533;&&#65533;&#65533;&#65533;E&#65533;&#65533;&#65533;p&#65533;&#65533;&#65533;&#65533;&#65533;&#65533;X&#65533;H&#65533;G"L&#65533;\{she&#65533;&#65533;`DF$&#65533;W&#65533;&#65533;&#65533;&#65533;E&#65533;&#65533;&#65533;&#65533;F&#65533;+&#65533;&#65533;&#65533;
&#65533;&#65533;d&#65533;_F!&#65533;' &#65533;&#65533;@&#65533;&#65533;;&#65533;&#65533;&#65533;g)&#65533;&#65533;&#65533;v"&#65533;|&#65533;<b&#65533;&#65533;o@ &#65533;` g'Z+D&#65533;1&#65533;&#65533;&#65533;&#65533;M&#65533;c&#65533;R&#65533;&#65533;#&#65533;g&#65533;&#65533;&#65533;U^~&#65533;&#65533; &#65533;@&#65533;&#65533;{~D&#65533;&#1739;&#65533;!&#65533;
<&#65533;  &#65533;&#65533;X&#65533;&#65533;&#65533;&#65533;&#65533; B&#65533;&#65533;&#57685;&#65533;t&#65533;&#65533;'N&#65533;(b&#65533;C&#65533;&#65533;&#1575;^)&#65533;a&#65533;&#65533;&#65533;&#65533;a#&#65533;&#65533;&#65533;-x'&#65533;&#65533;R&#65533;<&#65533;0&#65533;&#133;3&#65533;&#65533;0!&#65533;	B&#65533;G&#65533;BSP&#65533;?K&#65533;&#65533;<&#65533;2&#65533;&#661;(G&#65533;&#65533;&#6112;k&#65533;f&#652;PFPN&#65533;ep&#65533;,s&&#65533;&#65533;&#65533;L&#65533;/&#65533;&#65533;&#65533;p&#65533;&#65533;&#65533;&#65533;&#65533;<N&#65533;&#65533;&#65533;E&#65533;i'x&#65533;b&#65533;&#65533;p&#1121;&#65533; &#65533;ivx&#65533;P&#65533;&#65533;&#65533;;V&#65533;&#65533;"&#65533;>B&#65533;&#65533;&#65533;&#65533;CQ%N&#1585;&#65533;W&#65533;:&#65533;X&#65533;&#65533;&#281;W&#65533;
,&#65533;&#65533;J:&#65533;q&#65533;&#65533;&#65533;j&#65533;=&#65533;&#65533;Qp&#65533; &#65533;&#65533;&#65533;Pp&#65533;&#65533;R&#65533;f	&#65533;&#65533;&#65533;v&#65533;&#65533;Op&#65533;g&#65533;&#65533;&#65533;8&#65533;A&#65533;Va&#65533;G&#65533;
&#65533;|&#65533;&#65533;&#65533;&#65533;]&#65533;7&#65533;&#65533;&#65533;7D&#65533;6\D&#65533;c&#65533;&#65533;/d&#65533;&#65533;p&#65533;&#65533;&#65533;&#65533;&#65533;A&#1085;&#65533;&#65533;&#65533;&#1146;~&#65533;&#65533;&#65533;&#65533;_&#65533;&#65533;&#65533;C6w&#65533;&#65533;`&#65533;>&#65533;&#65533;&#65533;&#65533;&#65533;BJ!Cl&#65533;&#65533;B:&#65533;PA0dx&#65533;Y&#65533;4&#65533;A&#65533;&#65533;?&#65533;&#65533;&#65533;&#620;t&#65533;?0p#&&#65533;` &#65533;;^&#65533;A&#65533;&#65533;&#1037;F&#8740;&#65533;'&#65533;H"K%@I)%FeD&#65533;?&#65533;dVBJ8IR8&#65533;&#65533;HM&#65533;&#65533;f&#65533;'&#65533;&#65533; m&#65533;D&#65533;K&#65533;&#65533;&#65533;OP&#65533;&#65533;d&#65533;A4]*&#65533;t&#65533;&#65533;	&#65533;6 1u$4&#65533;&#65533;uY&#65533;&#65533;[a&#65533;; &#65533;	&#65533;&#65533;&#65533;&#65533;&#65533;!&#65533;/t&#65533;&#65533;V&#65533;Yb&#65533;&#65533;xT&#65533;&#65533;pP&#65533;/Hx"Cc&#65533;&#65533;&#65533;&#65533;?2&#65533;Pb&#65533;&#65533;:&#65533;)&#65533;&#65533;y&#65533;s&#65533;&#65533;sl&#65533;Z&#65533; &#65533;&#65533;2&#65533;&#65533;&#65533;ZAz&#65533;CDl&#65533;O7AX&#65533;A&#65533;t&#65533;$&#65533;&#65533;&#65533;q&#65533;\qE7p&#65533;&#65533;&#65533;&#65533;&#1040;&#65533;?wdSPZC&#65533;&#65533;aAC&#65533;&#65533;	&#65533;A&#65533;" &#65533;&#65533;D&#65533;&#65533; &#65533; &#65533;{&#65533;&&#65533;U&#65533;&#65533;?&#65533;&#65533;&#65533;(
(pUUA&#65533;&#65533;BG\`&#1214;&#65533;\r&#65533;&#65533;Is&#65533;jJ&#65533;&#65533;%6&#65533;&#65533;P&#65533;h&#65533;H&#65533; &#65533;4"&#65533;&#65533;&#65533;3PA&#65533;YU6&#65533;db&#65533;?&#65533;l&#65533;1&#65533;"&#65533;?l&#65533;!&#65533;Cl&#65533;,6&#65533;?&#65533;&#65533;j3&#65533;&#65533;JE&#65533;hP&#65533;&#65533;&#65533;&#65533;P&#65533;&#65533;&#65533;&#65533;v&#65533;z&#65533;$&#65533;|}&#65533;&#65533;wN&#65533;&#65533;&#65533;N>&#65533;&#65533;K1&#65533;&#65533;DPBRK!&#65533;A&#65533;}@
<(&#65533;`F"-&#65533;@A&#65533;`&#65533;&#65533;]&#65533;&#65533;{&#65533;&#65533;&#65533;A&#65533;&#65533;&#65533;&#65533;&#65533;yV'p`I`(&#65533;&#65533;&#47775;Y]5&#65533;2&#65533;C&#65533;;&#65533;&#65533;?&#65533;.&#65533;&#65533;*&#65533;h&#65533;I&&#65533;,p&#65533;A&#65533;@P&#65533;&#65533;V&#65533;H&#65533;Y&#65533;nB&#65533;&#65533;&#65533;&#65533;&#65533;&#65533;G5&#65533;Wh&#65533;(ANBP&#65533;
&#65533;|)&#65533;&#65533;&#65533;&#65533;&#65533;&#65533;`&#65533;@&#65533;Z&#1026;\&#65533;&#65533;&#65533;&#65533;&#65533;"&#65533;&#65533;&#65533;c&#536;*"&#65533;&#65533;	&#65533;c&#65533;Y]4&#65533;&#65533;&#65533;&#65533;&#65533;)&#65533;&#65533;&#65533;@&#65533;5&#65533;&#65533;@%&#65533;&#1563;_&#65533;0&#65533; $&#65533;&#65533;&#65533;
B&#65533;Z &#65533;&#65533;&#65533;&#65533;&#65533;$ib&#65533;P&#65533;!&#65533; I&#65533;@wD&#65533;ZX&#65533;!&#65533;&#65533;'<a?&#65533;P&#65533;)4H&#65533;&#65533;	n&#65533;&#65533;&#65533;J:T&#65533;&#65533;&#65533;&#65533; &#65533;@HEP&#65533;h&#65533;h?<&#65533;&#65533;&#65533;&#65533;~$&#65533;J&#65533;!&#65533;`&#65533;(&#65533;q&#65533;0&#65533;	M&#65533;T&#65533;&#65533;&#65533; A&#65533;B&#65533;&#65533;&#65533;i&#65533;q&#65533;?&#65533;Ab&#65533;&#65533;Y&#65533;&6Y&#65533;&#65533;&#65533;&#65533;&#65533;O~ &#65533;D&#65533;&#65533;t&#65533;&#930;&#65533;&#65533;&#65533;
&#65533;2&#65533;&#65533;&#65533;E B8&#65533;c&#65533;)p&#65533;L&#65533; &#65533;b
&#65533;\&#65533;/&#65533;?4A&#65533;&#65533;L&#65533;{&#65533;&#65533;&#65533;u&#65533;&#65533;!N&#65533;Q&#65533;l4&#65533;BF&#65533;Q&#65533;
&#65533;J&#65533;&#65533;`&#65533;xV`&#65533;WP&#65533;&#65533;&#65533;%&#65533;h&#65533;&#65533;&#65533;+H&&#65533;?&#65533;	 _&#65533;&#65533;&#65533;&#65533;&#65533;&#65533;&#65533;C
&#65533;GX&#65533;&#65533;&#65533;&#65533;&#65533;C"&*&#65533;&#65533; 2&#65533;&#65533;?*0Xb
&#65533;&#65533;bp&#65533;&#65533;&#65533;y&#65533;&#65533;JA&#65533;&#65533;lar&#65533;&#65533;iM&#65533;P&#65533;&#65533;!&#65533;1:2&#65533;&#244;1&#65533;&#65533; &#65533;&#65533;Q$*&#65533;Kd&#8606;&#65533;&#65533;cxM&#65533;&#65533;0&#65533;G&#65533;&#65533;x4+[&#65533;&#65533;0X a|C&#65533;&#65533;B&#65533;j&#65533;<$r&#65533;P&#65533;&#897;&#65533;s&#65533;U&#65533;&#65533;&#65533;&#65533;&#65533;1&#65533;&#334;
yF&#65533;&#65533;7&#65533;&#65533; 1 &#522;"0&#65533;&#65533;R &#65533;&#65533;l
&#65533;&&#65533;'&#65533;&#65533;	&#65533;h8&#65533;&#65533;m&#65533;}&#65533;IBt&#65533;U&#65533;D8&#65533;&#65533; 2X&#65533;&#65533;&#65533;&#65533;C&#65533;!!(&#65533;&#65533;&#65533;&#65533;p&#65533;&#65533;t&#65533;B0&#65533;&#65533;R&#65533;&#65533;E5&#65533;&#65533;"p&#65533;&#65533; j~&#65533;JA0&#65533;&#65533;[ &#65533;}&#65533;&#65533;&#65533;A$&#65533;ei&#65533;x&#183;&#65533;O0l3jP&#65533;&#65533;!(&#65533;&#65533;&#65533;8&#65533;}&#65533;&#65533;E&#65533; &#65533;Ci}	2.&#65533;d&#65533;&#65533;(@&#65533;&#65533;p&#65533;&#65533;#Q&#65533;@&#65533;4&#65533;&#65533;&#65533;
&#65533;&#65533;&#65533;A &#65533;&#65533;k<&#65533;&#65533;]&#65533;&#65533;&#65533;&#500;8&#65533;hA"&#65533;&#65533;!&#65533;&#65533;1;&#65533;`@w8&#65533;w&#65533;R&#65533;<A&#65533;3&#65533;
/p&#65533;&#65533;2&#65533;<&#65533;&#65533;!p&#65533;1&#65533;&#65533;1&#65533;Sg&#65533;&#65533;&#65533;B&#65533;&#65533;\.&#65533;L\$&#65533;&#65533;G&#65533;&#1530;&#65533;$D&#65533;&#65533;*&#65533;Z&#65533;D&#65533;&#65533;HYVLR&#65533;&#65533;&#65533;RC&#65533;)&#65533;F1&#65533;&#65533;&#65533;&#65533;&#65533;&#65533;&#65533;M&#65533;@c	&#65533;30&#65533;`&#65533;@&#964;&#65533;&#65533;&#65533;MM&#65533;&#65533;%P4&#65533;4&#65533;&#65533;1&#65533;&#65533;&#65533;x&#65533;&#65533;!$&#848;N&#65533;Aj&#65533;&#65533;!h&#35139;X&#65533;$&#65533;&#65533;&#1220;z&#65533;&#65533;&#65533;p&#65533;&#65533;,&#65533;)&#65533;&#65533;#&#65533;&#65533;NioI&#65533;!&#65533;&#65533;Ee@[&#65533;O^0VCB &#65533;x&#65533;&#1215;&#65533;&#65533;&#65533;&#1993;&#65533;_^Pl&#65533;9 .{d&#65533;d&#65533;&#65533;bu&#65533;?
&#707;&#65533;&#65533;vu&#65533;E&&#65533;`]&#65533;D&#65533;&#65533;Q&#65533;q&#65533;&#50481;w&#65533;&#65533;x&#65533;Ip&#65533;&#65533;I'&#65533;&#65533;&#65533;pY":&#65533;P}&#65533;o<&#65533;&#65533;&#1830;&#65533;tS&#65533;&#65533;&#65533;&#65533; &#65533;:-A&#784;&#65533;/&#65533;KR&#65533;&#65533;&#65533;&#65533;0&#65533;&#65533;e&#65533;u0&#65533;t&#65533;&#65533;&#65533;4@`u<&#65533;&#65533;"B&#65533;A&#65533;L&#65533;w|&#65533;&#1247;v&&#65533;&#65533;P&#65533;&#65533;&#65533;&#65533;&#65533;
IA.&#65533;@&#65533;&#65533;'&#65533;L&#976;2&#65533;&#65533;&#65533;(&#65533;&#65533;$&#65533;a&#65533;!&#65533;}&#65533;&#65533;&#65533;&#65533;5&#65533;g&#65533;&#65533;&#65533; &#65533;&#65533;D&#65533;&#974;g&#65533;&#65533;&#65533;&#65533;x&#65533;&#65533;;49&#65533;;&#65533;AIH&#65533;&#65533;&#65533;&#65533;&#332;R@&#65533;A6&#65533;T&#65533;&#65533;$	IxG	&#65533;M<`&#65533;&#65533;(&#65533;&#65533;&#65533;&#65533;&#65533;&#65533;&#65533;&#65533;&#65533;&#65533;y&#65533;[`-&#65533;j&#65533;[&#65533;a^&#65533;&#65533;w!3&#65533;&#65533;&#65533;s&#65533;&#65533;&#1303;DN	&#65533;&#65533;H&#65533;&#65533;dqu&#65533;&#65533;5"`')&#65533;t! &#65533;&#65533;	&#65533;&#65533;&#65533;&#65533;C&#65533;&#65533;&#65533;&#65533;iKgsXB&#1674;m&#65533;SS&#65533;t&#65533;Bx4L&#65533;c &&#65533; &#65533;|++!x&#65533;&#65533;F&#65533;9f&#65533;4' &#65533;hp&#65533;!	&#65533;&#65533;  &#65533;.&#65533;ql`b&#65533;EN&#740;3&#65533;&#65533;uy&#65533;W/&#65533;&#65533;x&#65533; &#65533;&#65533;&#65533;&#65533;&#65533;M`oa&#65533;iSPS&#65533;&#65533;&#65533;O&#512;&#65533;	&#65533;E&#65533; &#65533;^&#65533;&#65533;P&#65533;&#65533;&#65533;1s&#65533;&#65533;sp0&#65533;&#65533;q&#65533;&#65533;/hAQ\b` &#65533;`ee0/hy&#65533;9(Q&#65533;&#65533;@F|7&#65533;[ JN&#65533;[&#65533;Q'&#65533;zW&#65533;R&#65533;c&#65533;x&#65533;&#65533;&#65533;y&#65533;1(h&#65533;	gXx&#65533;&#65533;X`&#65533;	ga8&#65533;&#65533;?lx&&#65533;0CxHo`
&#65533;s&#65533;ctV _1`q&#65533;Q~&#1032;&#65533;&#33289;&#65533;i6tE&#65533;&#65533;&#65533;
&#65533;&#65533;
&#65533;v
%q[p&#65533;&#65533;p &#65533;H&#65533;x&#65533;_p&#65533;_ 
G 
&#65533;&#65533;&#65533;&#65533;G&#65533;
&#65533;HE&#65533;U&#65533;H&#65533;&#65533;&#65533;&#65533;7&#65533;&#65533;&#65533; &#65533;#Rp&#1408; T!X&#65533;j&#65533;&#65533;&#65533;t'&#65533;&#65533;&#65533;W|r{&#65533;@i&#65533;0Z&#65533;A&#65533;@P&#65533;&#65533;&#65533;o&#65533;o4&#65533;
&#65533;&#65533;&#65533; &#65533;&#65533; k&#65533;+&#65533;&#1728;&#65533;e&#65533;L&#65533;+$&#65533;`R/&#65533;&#65533;
L` *&#65533;&#65533;w`&#65533;J&#65533;A &#65533;&#65533;&#65533;	&#65533;&#65533;&#1616;J&#65533;&#65533;&#65533;&#65533;E&#65533;&#65533;&#65533;&#65533;p&#65533;X83&#65533;&#65533;U^"Y^&#65533;'&#65533;c&#65533;&#65533;)yv&#65533; &#65533;uu(&#65533;u&#65533; wpW&#65533;&#65533;&#65533;8&#65533;
"&#65533;"@	" &#65533;&#65533;&#65533;
I&#65533;&#65533;;	&#65533;H&#65533;0&#65533; &#65533;&#65533; &#65533;&#65533;&#65533;&#65533;S&#65533;&#65533;`&#65533;&#65533;8&#65533;t{&#65533;1-`&&#65533;P&#65533;&#65533;6&#65533;i&#65533;QmI,&#65533;,&#65533;&#65533;&#65533;&#65533;- 10*&#65533;RA&#65533;P&#65533;%&#65533;0&#65533;P&#65533;&#65533; J&#776;&#65533;4&#65533;*Q&#65533;S[&#65533;&#65533;R)t&#65533;&#65533;&#65533;&#65533;&#37398;&#65533;1&#65533;Q&#65533;&#65533;2&#65533;&#65533;&#65533;I&#65533;&#65533;2&#65533;&#65533;&#65533;&#65533;&#65533;[&#65533;&#65533;&#65533;&#65533; &#65533;h
&#65533; 	&#65533;)&#65533;S&#65533;&#65533;A&#65533;&#65533;&#65533;H&#65533;&#65533;&#65533;q&#65533;Mh&#65533;@t&#65533;&#65533;ta&#65533;&#65533;&#65533;hbp&#65533;i&#1417;&#65533;&#65533; i&#65533;U&#65533;h&#65533;[&#65533;U+!u$&#65533; &#65533;@{&#728;&#65533;&#65533;&#65533;&#65533;T&#65533;G&#65533;&#65533;&#65533;&#65533;Y2a&#65533;&#65533;&#65533;7&#65533;q&#65533;aS&#65533;9&#65533;T&#65533;p&#65533;&#65533;@ &#65533;&#65533;&#65533; &#65533;&#65533;PsC@&#65533;&#65533;*&#65533;&#65533;Q7p&#65533;&#65533;Bb7ppe0&#65533;&#65533; x&#65533;`&#65533;&#65533;0P-&#65533;#:&#65533;#P&#65533;P&#65533;0B&#65533;&#65533;'Z&#65533;&#65533;&#65533;
&#65533;0&#65533; @i&#65533;W&#65533;0&#65533;@&#65533;&#65533;&#65533;`?&#675;?&#65533;&#65533;6P&#65533; I&#65533;B&#65533;k&#65533;K&#676;i&#65533;&#65533;N&#65533;&#65533;0&#65533;&#65533;0k`&#65533;`&#65533;T@&#65533;&#65533;k&#65533;&#65533;c&#65533;&#65533;i&#65533;gz&#65533;e&#65533;&#65533;&#65533;f&#65533;&#65533;]&#65533;&#65533;&#65533; &#65533;m&#65533;&#65533;@&#65533;`&#65533;z&#65533;&#65533;&#65533;&#65533;&#65533;&#65533;.&#65533;8&#65533;&#65533;p1&#65533;&#65533;&#65533;&#65533;&#65533;L&#65533;&#65533;&#65533;&#65533;V&#65533;&#65533;&#65533;B6A&#65533;&#65533;&#65533;&#65533;y&#65533;&#1193;&#65533;&#65533;&#65533;&#65533;&#65533;&#65533;&#65533;&#65533;&#65533;&#65533;Z&#65533;&#65533;&#65533;&#65533;&#65533;	&#65533;&#65533;2&#65533;gmt1&#65533;&#65533;&#65533;8&#65533;[e&#65533;&#65533;&#65533;*A&#65533;&#65533;&#65533;N &#65533;&#65533;&#65533;j?&#65533;&#65533;y&#65533;g&#65533;&#65533;&#65533;&#65533;tJA`!_&#65533;&#65533;&#65533;&#65533;X&#65533;w&#65533;I&#65533;k&#65533;~&#65533;&&#65533;6&#65533;&#65533;&#65533;&8a'Ea&#65533;F&#65533;&#65533;Ep&#65533;&#65533;r2&#65533;&#65533;o&#65533;&#65533;" C&#65533;1&#65533;Fs&*C&#65533;DK&#65533;2$ p(70&#65533;+&#65533;2>&#65533; :&#65533;&#65533;
*0&#65533;&#65533;anE=&#65533;&#65533;&#65533;K&#662;&#65533;&#65533;&#65533;&#65533;&#65533;&#65533;M&#65533;&#65533;&#65533;&#65533;*&#65533;aJ&#65533;&#65533;&#65533;&#65533;0&#65533;&#65533;4{&#65533;T&#65533;&#65533;T&#679;V&#691;<&#1767;&#65533;&#65533;g&#65533;A&#65533;d&#65533;&#65533;k*&#65533;&#65533;P&#65533;&#65533;
xI B&#65533;&#65533;	a&#65533;&#65533;8&#65533;&#65533; &#65533;`&#65533;&#65533;&#65533;t&#65533;8!&#65533;f%&#65533;QG&#65533;Y&#65533;p?k&#65533;&#65533;z&#65533;z?&#1132;&#65533;w|&#65533;)YX&#65533;$&#65533;P,&#65533;&#65533;	W5&6~%Q&#65533;&#65533;u&#65533;&#65533;7&#65533;uw&#65533;7&#65533;&#65533;+&#65533;I@i
Q&#65533;I w&#65533;&#65533;&#65533;&#65533;	&#65533;i&#65533;&#65533;&#65533;&#65533;&#65533;&#65533;<p&#65533;v&#65533;k&#65533;&#65533;Wy\&#65533;z&#65533;r&#65533;&#65533;tx^T&#65533;'&#65533;X(&#65533;&#65533;&#65533;&#65533;&#65533;&#65533;&#65533;^&#65533;z&#65533;T'&#65533;&#65533;&#65533;&#65533;8|r5&#65533;&#65533;{q&#65533;&#65533;qa&#65533;&#65533;'&#65533;&#65533;&#65533;+/&#65533;Q$&#65533;K&#65533;`
Z&#65533;&#65533;/   !&#65533;&&#65533;&#65533;&#1300;2&#65533;B6@k&#65533;k&#65533;&#65533;0[x&#65533;&#65533;&#65533;Hk&#65533;&#47143;8&#65533;&#65533;&#65533;K4;;&#65533;&#65533;&#65533;L?&#65533;&#65533;&#65533;&#65533;&#65533;C&#65533;&#65533;&#65533;`&#65533;&#65533;8#&#65533;J|p!`&#65533;&#65533; &#65533;&#65533;NP
&#65533;&#65533;y&#65533;t PanPw&#65533;&#65533;&#65533;F&#65533;&#65533;&#65533;&#65533;&#65533;&#65533;K&#65533;0_&#65533;w7&#65533;&#377;&#65533;&#65533; &#65533;V&#65533;&#65533;&#273;+i&#65533; fR&#65533;&#65533;V&#65533;&#65533;Kw&#65533;K&#65533;89x&#65533;`Qwux[&#65533;&#65533;&#1322;*&#65533;L&#65533;r+&#65533;&#65533;&#65533;P&#65533;&#65533;&#65533;&#65533;5&#65533;Q&#65533;&#65533;&#65533;&#65533;Z,&#65533;
&#1288;)&#65533;&#65533;&#65533;D&#65533;&#65533;I&#65533;&#65533;J&#65533;&#65533;T&#65533;T&#65533;<u&#65533;n&#65533;vv&#65533;M&#65533;d&#65533;[&#65533;&#65533;u&#65533;&#1850;&#65533;Lo&#65533;&#65533;&#65533;X&#65533;k&#65533;=&#65533;&#65533;D&#65533;&#65533;8&#65533;h{&#65533;~2v1&#65533;&#65533;ak&#65533;&#65533;&#65533;1&#65533;e&#65533;&#65533;@A&#65533;&#65533;&#65533;&#65533;`<&#65533;c&#65533;%\1&#65533;&#65533;}I &#65533;&#65533;*-&#65533;#p&#65533;&#65533;:&#65533;.&#65533;&#65533;MZ+k&#65533;&#65533;&#65533;^&#65533;/k&#65533;A&#65533;&#65533;;&#65533;<&#65533;}&#65533;&#65533;&#2012;&#65533;&#65533;\&#65533;\&#65533;7&#65533;&#65533;
&#65533;&#65533;&#53031;V&#65533;&#65533;&#65533;<H&#65533;&#65533;pL&#65533;&#65533;-0|@ &#65533;J&#564;#|+&#65533;&#65533;&#650;H&#65533;&#65533;&#65533; &#65533;&#65533;`|@r5&#65533;&#579;T!:&#65533;d`0C&#65533;g&#65533;&#65533;&#65533;&#65533;,&#65533;
z\~b&#65533;a&#65533;E&#506;&#65533;'" &#65533;"`&#65533;@2&#65533;&#65533;&#65533;&#65533;{WX&#65533;&#65533;T&#65533;'pk&#65533;EB&#65533;!&#65533;+&#65533;&#65533;&#65533;&#65533;&#65533;J]E{&#65533;D&#65533;&#65533;DI&#65533;~r&#65533;CI&#65533;~R&#65533;z&#65533;&#65533;&#65533;V&#65533;&#519;&#65533;v&#1060;&#65533;e&#65533;&#525;&#65533;h&#65533;b7&#65533;'\~0&#435;io&#65533;&#65533;u&#65533;&#65533;mS&#65533;uH&#65533;&#65533;8&#65533;H8&#65533;;U&#65533;{s&#65533;&#65533;&#65533;&#65533;&#65533;J&#65533;&#65533;&#65533;<&#65533;"&#65533;#&#65533;&#65533;&#65533;&#65533;1&#65533;p&#65533;A&#65533;&#65533;9XKb&#65533;&#65533;&#65533;!&#65533;&#65533;" &#65533;a#W&#65533; f&#65533;&#65533;&#65533;&#65533;&#65533;&#65533;&#65533;&#65533;&#1036;&#65533;+&#65533;&#65533;L&#65533;&#65533;hZ&#65533;{*&#65533;&#1148;&#65533;&#65533;<&#65533;&#65533;M&#65533;<&#65533;&#65533;<&#65533;&#65533;&#65533;&#65533;&#65533;&#65533;&#65533;&#65533;&#65533;=&#65533;&#65533;&#65533;&#65533;&#65533;&#65533;&#1629;&#65533;j&#65533;&#1437;&#65533;&#65533;&#65533;&#65533;@&#65533;uZ&#65533;&#65533;&#65533;&#65533;&#65533;&#65533;l|&#65533;&#65533;&#65533;MR&[UA&#65533;&#65533;K&#65533;&#65533;&#65533;&#437;	&#65533;&#65533;&#65533;A0&#65533;1&#65533;&#65533;k&#65533;&#65533;P&#65533;&#65533;@&#65533;`G&#65533;&#65533;&#65533;&#65533;&#1110;&#65533;&#65533;&#65533;&#65533;&#65533;^,&#458;+&#65533;&#65533; &#65533;;&#65533;&#65533;+&#65533;!&#65533;&#65533;1]&#65533;3&#65533;&#65533;V&#65533;c&#65533;&#65533;!,&#65533;BX&#65533;P&#1338;&#65533;$Ei~&#65533;&#65533;rL[&#65533;'+&#65533;9>&#65533;&#65533;!&#65533;&#65533;&#65533;&#65533;lU&#65533;&#65533;0&#65533;G&#65533;&#326;Wx7&#65533;&#65533;&#65533;3&#65533;7fS^&#65533;&#65533;&#65533;Z&#65533;A &#65533;^&#65533;&#65533;&#65533;^Sv&#65533;qd&#65533;I&#65533;&#533;&#65533;&#65533;1&#65533;P&#65533;|&#65533;&#65533;&#65533;9v LC&#65533;[S&#65533;[&#65533;+&#65533;a$n&#65533; &#735;&#65533;b&#65533;&#65533;Q&#65533;R &#65533;&#65533;
&#65533;&#65533;&#65533;nnj&#65533;&#65533; &#65533;&#65533;>&#1949;.&#65533;&#65533;&#65533;&#65533;*&#65533;&#65533;&#65533;]&#65533;&#65533;&#1878;&#65533;}&#65533;&#27478;m&#65533;&#65533;&#65533; ]&#65533;&#65533;w&#65533;&#65533;&#65533;^&#65533;f:&#65533;i&#65533;&#65533;&#65533;~&#65533;m&#65533;&#65533;&#65533;&#65533;&#65533;&#65533;&#65533;&#65533;&#65533;&#65533;lP&#65533;P&#65533;0&#65533;&#65533;>&#65533;&#65533;pP&#65533;*&#65533;&#65533;P
e&#65533;&#65533;&#65533;`&#65533;&#65533;&#65533;L`&#65533;L&#65533;W&#65533;C R&#65533;0b&#65533;F&#65533;&#65533;m&#65533;p-^\&#65533;5&#65533;&#65533;&#65533;&#1322;/qgfn3&#65533;@!&#65533;`&#65533; &#65533;<e&#65533;&#65533;]&#65533;wx&#65533;&#65533;^(x&#65533;&#65533;&#65533;&#65533;&#65533;2m&#65533;^&#65533;3&#65533;'&#65533;&#65533; &#65533;&#65533;?'&#65533;&#65533;4a&#65533;h|r&#65533;&#65533;&#65533;&#65533;3&#65533;&#65533;P&#65533;a&#65533;&#65533;p&#65533;&#326;Mw&#65533;&#65533;
},&#65533;&#65533;&#65533;&#65533;&#65533;&#65533;&#65533;q&#65533;&#65533;63&#65533;`&#65533;-&#65533;O0&#413;&#65533;&#65533;&#65533;04'&#65533;q&#65533;&#65533;{&#65533;G&#65533;}&#65533;'xl&#65533;&#65533;WP&#65533;&#387;
@R|&#65533;j&#65533;+{&#65533;&#712;&#65533;&#65533;&#65533;&#65533;W&#65533; 70z&#65533;+8&#65533;-&#65533;&#65533;&#65533;y|&#65533;8&#65533;&#65533;&#65533;.&#65533;7X&#65533;@A8&#65533;p&#65533;^&#65533;&#65533;
@&#448;&#65533;&#65533;&#65533;&#65533;&#65533;&#65533;&#65533;0&#65533;&#65533;&#65533;&#65533;&#496;&#65533;&#65533;N&#65533;@1&#65533;o&#65533;&#65533;n 1&#65533;&#65533;&#65533;&#65533;&#65533;`&#65533;Dh&`-&#65533;&#65533;O&#65533;8&#65533;&#1441;&#65533;1h0&#65533;>@  s}5r#7&#65533;&#65533;&#65533;b&#65533;&#65533;`h&#65533; @ "F&#252;+X&#65533;&#65533;F&#65533;6&#65533;&#65533;&#65533;&#65533;&#65533;j&#65533;&#665;BE`&#65533;13:&#65533;G&#65533;&#65533;zS	]&#65533;wC &#232;3<M&#65533;p&#65533;&#65533;&#1976;'&#65533;&#65533; &#65533;&#65533;&#65533;&#65533;&1h&#65533;&#1151;$>DX&#65533;&#65533;?&#65533;6&#65533;&#65533;P&#65533;?&#65533;j&#65533;k&#65533;0M&#65533;&#65533;&#65533;&#841;&#65533;YD&#65533;r#*T&#65533;Y&#65533;y&#65533;&&#65533;$&#65533;&#65533;&#65533;&#65533;&#65533;&#65533;%~B4*P)>&#65533;E	&#65533;|&#65533;&#65533;&#36840;E&#65533;&#1300;&#65533;&#65533;&#65533;&#65533;h*&#65533;5+&#1538;&#65533;&#65533;f*&#65533;&#65533;`0&#65533;8((&#65533;&#65533;P&#65533;u&#65533;&#65533;&#347;W/&#65533;e&#65533;&#65533;w&#65533; &#65533;&#65533;Jy-&#65533;+&#65533;V-0H&#65533;_&#65533;M&#65533;
>&#65533;&#65533;&#65533;&#65533;/QP&#65533;}&#65533;d&#192;A
&#65533;vH&#65533;I&#65533;
&#65533;L&#65533;&#65533;&#65533;&#6096;
&#65533;&#65533;X"&#65533;&#65533;&#65533;;|&#65533;&#65533;&#65533;CwL0]&#65533;&#65533;&#65533;A&#65533; &#65533;cxq>&#65533;&LW>d&#65533;&#65533;&#65533;LON@&#65533;&#351;G&#65533;&#65533;g&#65533;&#65533;&#65533;&#65533; &#65533;Ny&#65533;!B&#65533;&#65533;o&#65533;&#23355;&#65533;?
&#65533;&#1018;&#65533;&#65533;&#65533;A&#65533;&#65533;(&#65533;O&#65533;*P&#65533;>&#65533;&#65533;G$&#65533;&#65533;&#65533;;4&#65533; 9&#65533;&#65533;?0&#65533;&#65533;#~1&#65533;&#65533;&#65533;&#65533;&#65533;5;xa&#65533;&#65533;&#65533;
&#65533;&#65533;&#65533;&#65533;yI&#65533;&#65533;#&#65533;&#65533;&#1835;H#&#65533;Dr&#65533;N&#65533;&#65533;&#65533;-&#65533;&#65533;T&#544;&#65533;
&#65533;&#681;&#65533;&#65533;$&#65533;)#z&#65533;T&#65533;&#65533;&#65533;&#65533;j&#65533;&#65533;0r&#65533;&#65533;*&#65533;H&#65533;&#65533;F&#65533;&#65533;y&#19778;&#65533;&#65533;/6&#65533;S#&#65533;&#65533;&#65533;>j&#65533;&#65533;&#65533;(A&#65533;&#65533;&#65533;p&#65533;&#65533;M&#65533;P&#65533;&#65533;L&#65533;$))&#65533;&#65533;&#65533;))&#65533;&#51844;&#65533;&#65533;&#65533;	&#1297;&#65533;&#65533;+&#65533;&#65533;&#65533;-T[&#65533;&#65533;&#65533; &#65533;
&#65533;&#65533;X&#65533;&#65533;&#65533;V[&#65533;&#65533;&#65533;2"(h&#1474;&#65533;'^&#65533;&#65533;&#65533;cr&#65533;&#65533;e
&#65533;&#65533;! h6&#65533; &#65533;`#&#65533;x&#65533;`&#65533;0 a(&#65533;&#65533;&#65533;9&#65533;&#65533;&#1715;&#65533;hFB&#65533;&#65533;0&#65533;p1&#65533;&#65533;&#1796;&#65533;&#65533;
~&#65533;&#65533;&#65533;~&#65533;a&#65533;}&#65533;&#65533;lA&#65533;mP&#65533;&#65533;&#65533;U&#65533;&#65533;&#65533;}84r&#65533;&#65533;p&#65533;
,x&#65533;&#65533;&#65533;E&#65533;&#65533;&#1284;&#65533;&#65533;&#65533;&#65533;&#65533;'&#65533;1 &#65533;D}R&#1974; &#65533;( &#65533;yS&#65533;&#65533;4bI9E&#65533;Q&#65533;H&#65533;mw&#65533;ye&#65533;9&#65533;9E&#65533;&#65533;a&#65533;&#65533;-H&#65533;&#65533;5S`&#65533;&#65533;!&#65533;&#65533; h&#65533;Mi&#65533;`&#65533;v&#65533; &#65533;5m&#65533;&#65533;N&#517;&#65533;2&#65533;&#65533;V&#65533;(!&#65533;&#65533;&#65533;&#65533;R)&#65533;&#716072;&#65533;&#65533;&#65533;&#65533;(&#65533;2&#65533;&#65533;&#65533;l&#673;&#65533;&#65533;&#65533;&#65533;6&#536;&#65533;&#65533;,H&#65533;&#65533;G&#65533;&#65533;&#65533;#=&#65533;&#65533;&#1346;,b&#65533;!&#65533;&#65533;&#65533;t&#65533;&#65533;D&#65533;)o-&#65533;|*&#65533;&#65533;&#65533;&#65533;(&#65533;H&#65533;&#65533;SO&#65533;*H\r&#989;&#65533;&#65533;&#65533;&#65533;&#65533;&#65533;&#521;U7*&#65533;&#65533;W&#65533; X&#65533;&#65533;Y&#65533;g&#65533;z&#65533;&#65533;&#1391;&#65533;&#65533;&#65533;&b+&#65533;&#1504;V]&#65533; bV&#65533;d&#65533;z&#65533;&#65533;&#65533;U&#65533;Y&#65533;fL;,B&#65533;&#65533;((Hh!p&#65533;2
&#65533;&#65533;=&#65533; &#65533;&#65533;j&#1136;&#65533;&#65533;C&#65533;B&#65533;&#65533;&#65533;&#65533;&#65533;fd#Rhd&3{&#65533;d &#65533; b&#65533;&#65533;&#65533;e%bYn$(&#65533;&#65533;&#389;.I&#65533;&#65533;&#65533;&#65533;&#65533;(f6&#65533;AqS&#65533;&#65533;&#65533;&#65533;8&#65533;Ay  qiGb&#65533;&#564;$&#65533;&#65533;$8&#65533;s(&#65533;&#65533;L&#65533;&#65533;&#65533;&#65533;4l3&#65533;(N&#65533;^t&#1678;&#65533;8&#65533;&#65533;DM&#65533;E&#65533;&#65533;&#65533;5r&#65533;&#65533;&#65533;&#65533;&#65533;&#65533;&#65533; ^h&#65533;,&#65533;&#65533;|&#65533; &#65533;8B&#65533;&#65533;R&#65533;l&#65533;&#65533;z&#65533;D&#65533;]&#65533;W&#65533;(<&#65533;$7B&#65533;&#65533;&#65533;"1&#65533;N(^&#65533;b&#65533;&#65533;&#1604;p&#65533;&#65533;W7&#65533;&#65533;Ms\&#65533;&#65533;$g&#65533;e&#65533;H&#65533;3&#65533;En&#65533;&#65533;&#65533;Y&#65533;n&#65533;&#65533;&#65533;-1&#65533;I&#65533;a&#65533;.Ia&#533;&#65533;&#65533;Q&#65533;nv&#65533;&#65533;&&#65533;i&#65533;@&#65533;&#65533; &#65533;&#65533;&#128;*&#65533;&#65533;R&#65533;&#65533;\&#65533;H&#65533;&#65533;&#65533;Jd8&#65533;&#65533;&#65533;&#65533;&#65533;X&#65533;&#1967;
-&#65533;&#65533;i0&#65533;&#65533;>* `&#65533;&#65533;&#65533;L&#65533;&#11867;( g"p &#65533;&#65533;v&#65533;&#65533;&#65533;:`EtK&#65533;m(&#65533;&#65533;'&#1092;6&#65533;&#65533;&#65533;h&#65533;&#65533;i'&#65533;&#65533;	Ri&#269;&#65533;TGQ&#65533;y&#65533;&#65533;&#65533;&#65533;O&#65533;1&#65533;8&#65533;n=n&#65533;&#65533;"&#65533;&#65533;&#65533;&#509;&#65533;i(&#65533;
&#65533;&#65533;&#65533;81Fv*R&#65533;P&#65533;&#65533;b&HE	P&#65533;&#65533;A	Fv(*H&#65533;&T&#65533;KPH5t&#65533;&#65533;u&#65533;/x&#65533;&#65533;&#25882;&#65533;&#65533;&#65533;	&#65533;&#65533;L&#65533;H&#65533;&#65533;&#1262;w}&#65533;=&#65533;&#65533;M&#65533;XBymA)Y&#65533;&#65533;,5&#65533;'	&#65533;R&#65533; &#65533;&#65533;J&#65533;p\j&#65533;P2B&#65533;&#65533;&#65533;.&#65533;&#65533;W&#65533;\&#65533;&#65533;&#65533; 0&&#65533;&#65533;%>&#65533;E&#65533;$!&#65533;&#65533;lJ$5&#65533;&#65533;L&#65533; v&#65533;&#65533;&#65533;&#65533;T&#781;&#65533;c&#65533;E&#65533;]K&#65533;	&#65533;&#65533;A&#65533;T2&#65533;k&#65533;&#65533;<&#65533;=&#987;&#65533;&#65533;&re&#65533;\&#65533;&#65533;&#1401;|&#65533;&#65533;&#65533;F2,^]&#65533;0&#65533;r&#65533;r&#65533;&#65533;&#65533;&#65533;)B,&#65533;&#65533;5&#65533;C&#65533; 	&#65533;&#1727;&#65533;&#65533;&#65533;6&#65533;&#65533;,Q*&#65533;&#65533;:&#65533;5R&#65533;&#65533;O&#65533;8&#65533;&#65533;&#65533;B&#65533;C4&#65533;j+&#65533;&#65533;B&#65533;/Pl&#65533;&#65533;&#65533;K&#65533;&#65533;&#65533;
`&#65533;&#65533; O4c&#65533;&#65533;J&#65533;&#65533;c2 J&#1435;&#65533;&#1148;`G]qB>&#65533;&#425;!&#65533;5 &#1105;F&#65533;f&#65533;u&#65533;
)&#65533;F$#&#1680;&#65533;&#65533;*H&#65533; 	&#65533;3e{H
&#65533;&#65533;&#65533;&#65533;&#65533;OF$&#65533;&#65533;R&#65533;V9 &#65533;),a&#65533;&#65533;7J&#65533;n&#65533;&#65533;&#65533;S&#65533;&#65533;&#65533;&#574;&#65533;p5q&#65533;&#65533;&#65533;&#65533;SpB&#65533;&#65533;&#65533;P(&#65533;##&#65533;(*&#65533;&#65533;W&#65533;&#65533; &#65533;&#65533;&#1305;\&#829;&#65533;vV2&#65533;^&#65533;&#65533;c2:&#65533;&#65533;&#65533;
&#65533;z{&#65533;&#65533;&$y&#65533;&#65533;&#65533;CJ&#65533;&#65533;&#65533;&#65533;Q)&#65533;f&#65533;&#65533;;&#65533;YA&#65533;&#65533;	)`z&#65533;=`kW&#65533;&#65533;&#65533;1&#65533;[N&#65533;Yi&#65533;=-&#65533; l&#65533;B&#214;(&#65533;Jx&#65533;&#65533;hX&#65533;&#65533;&#65533; &#65533;&#65533;&#65533;&#65533;C^&#1283;&#65533;@B&#65533;mS5&#65533;r&#65533;&#65533;(q&#65533;4`d&#65533;&#65533;]&#65533;N#&#65533;=&#65533;k&#65533;&#65533; i&#65533;1&#65533;&#65533;u&#65533;X&#65533;{&#65533;
&#65533;&#65533;b&#65533;&#65533;&#65533;&#1201;1b&#65533;c&#65533;&#445;"&#65533;&#65533;6&#65533;&#65533;&#65533;o&#65533;&#65533;~&#65533;sDT~&#65533;&#65533;&#65533;k]e&#65533;&#65533;&#65533;\ %[8&#65533;&#65533;N=r&#65533;&#65533;Y&#65533;,m&#65533;?&#65533;i&#65533;&#65533;w[&,&#65533;&#65533;l%&#65533;&#65533;&#65533;R&#65533;&#65533;&#65533;t&#65533;&#65533;i(&#65533;E&#65533;~9&#65533;5p&#65533;&#65533;		&#65533;PD&#1747;:%L&#65533;;B &#65533;&#65533;&#65533;m&#65533;\&&#65533;U&#65533;&#65533;w&#65533;*&#65533;&#65533;&#65533;h;&#65533;ezE&#65533;a&#65533;&&#65533;&#65533;v5&#65533;x&#65533;I&#65533;&#65533;&#65533;p&#65533;&#65533;&#65533;t&#65533;&#65533;&#65533;\&#65533;&#65533;&#65533;&#1429;&#65533;u&#171;&#65533;z0&#65533;S&#65533;&#65533;&#1834;&#65533;&#65533;&#65533;Z(&#65533;&#65533;&#65533;&#65533;[&#65533;`9&#65533;&#65533;F2i&#65533;&#65533;&#65533;&#65533;&#65533;*&#65533;&#65533;fvA&#65533;&#65533;4&#65533; p&#65533;&#65533;&#65533;S&#65533;&#65533;|$&#65533;&#65533;G&#65533;&#65533;;&#65533;&#65533;D&#1760;&#65533;&#65533;&#575;G&#65533;&#65533;M&#65533;
&#65533;&#65533;1B[2&#65533;9rU#D&#65533;&#65533;&#65533;q?}&#65533;("&#65533;&#65533;&#1848;&#65533;&#65533;&#65533;&#65533;&#65533;&#65533;$[&#65533;{&#65533;&#65533;&#65533;&#65533;l&#65533;&#65533;JZ&#65533;&#1305;+L&#65533;&#65533;2p&#65533;&#65533;&#65533;B&#65533;&#65533;&#65533;8DR&#65533;V5&#65533;Y&#47170;&#65533;&#65533;&#65533;&#65533;&#65533;&#1587;&#65533;&#65533;$&#65533;i?&#65533;s:&#65533;&#65533;%&#1370;&#65533;&#65533;&#65533;&#65533;&#65533;&#1761;&#65533;(&#65533;&#65533;&#65533;&#65533;0&#65533;&#65533;&#65533;&#65533;d&#650;&#65533;	FK&#65533;S&#65533;&#65533;3&#65533;&#65533;&#65533;&#65533;;8&#65533;o&#65533;&#65533;&#65533;&#1800;&#65533;&#65533;&#65533;&#65533;&#65533;&#65533;&#65533;&#65533;&#65533;&#65533;P5W`&#65533;x&#65533;X&#65533;&#65533;&#65533;&#65533;&#65533;&#65533;&#63126; &#65533;&#65533;&#65533;&#662;m&#65533;;8&#65533;h&#65533;&#65533;B&#65533;&#65533;&#65533;&#65533;&#65533;&#65533;&#65533;{&#65533;&#65533;0&#65533;&#36605;h&#65533;&#65533;&#65533;&#65533;&#65533;m&#65533; c&#65533;,&#65533;8&#65533;9&#65533;&#65533;&#65533;sI1&#65533;H&#65533;A>v BC&#65533;&#65533;xas&#65533;=a&#65533;=;0&#65533;&#65533;&#65533;&#65533;&#65533;&#65533;&#65533;8D&#65533;J	k&#65533;	K&#1046;&#65533;&#65533;&#65533;&#65533;&#65533;#(&#65533;0pE$&#65533;&#65533;I&#65533;&#65533;C&#1736;4EP&#65533;&#65533;\,&#65533;&#1736;&#65533;&#65533;&#1105;?&#65533;@&#65533;&#65533;@&#65533;&#65533;&#65533;%&#65533;&#65533;&#65533;&#65533;&#65533;)&#65533;<&#65533;<A J&#65533;4&#65533;&#65533;&#65533;Ii&#65533;2&#65533;&#65533;&#65533;&#65533;&#677;&#65533;&#65533;$&#65533;$X&#65533;&#65533;&#65533;a&#65533;&#65533;3&#65533;o&#65533;eR&&#65533;&#65533;&#65533;&#65533;&#65533;
&#65533;-V&#1574;&#65533;;&#65533;Z&#65533;y&#65533;&#65533;EEq&#65533; @&#65533;l	o&#65533;&#65533;&#65533;Y&#65533;&#371;&#65533;F4!xY/`&#65533;?&#65533;>&#65533;!&#425;&#65533;&#65533;&#65533;&#65533;&#65533;&#65533;P/G&#65533;&#65533;&#567;&#65533;4&#65533;Z&#65533;&#65533;&#65533;K&#65533;&#65533;&#65533;&#65533;	&#65533;<#<&#65533;&#65533;3t&#65533;&#65533;&#65533;&#65533;<&#65533;C&#65533;&#65533;&#65533;5&#65533;&#65533;K7o&#65533;Z`PCs&#65533;&#65533;&#65533;KP&#65533;D>&#65533;0&#65533;&#65533;&#65533;P&#525;X&#65533; |7j&#65533;5&#65533;y&#65533;x&#65533;&#65533;!&#65533;&#65533;&#65533;&#65533;&#65533;J&#65533;D7p&#65533;|$&#717;P&#65533;A&#65533;&#65533;&#65533;:)9?a&#65533;&#65533;c&#65533;&#65533;&#65533;&#65533;D&#65533;K[B&#65533;\&#65533;S&#65533;&#65533;K&#65533;[)&#65533;&#65533;&#65533;&#65533;	.DQ&#65533;H&#65533;&#65533;I&#65533;&#65533;/9&#65533;W&#285;&#65533;&#65533;S&#65533;FS&#65533;9&#65533;&#65533;&#65533;&#65533;&#1761;&#65533;&#65533;S&#65533;&#65533;&#65533;&#65533;&#65533;;GR9&#65533;<&#65533;&#65533;;&#65533;R&#65533;j
&#65533;&#65533;Y-@-&#65533;||&#65533;&#65533;z&#65533;&#65533;{&#65533;&#65533;&#65533;,&#65533;C&#65533;.U&#65533;&#65533;&#65533;&#65533;Gd&#65533;u*&#65533;&#65533;&#65533;&#65533; &#65533;[+&#65533;&#65533;3wz&#65533;&#65533;y&#140;l&#65533;&#65533;&#65533;:8@&#65533;&#65533;h &#65533;m&#65533;&#65533;&#65533;&#1824;&#65533;&#65533;&#65533;&#940;&#65533;:&#65533;r&#65533;&#65533;:(&#65533;&#65533;
SOD&#262;&#65533;0&#65533;&#65533;&#65533;&#65533;c#0&#65533;B0&#65533;&#65533;&#65533;	&#65533;1&#65533;zC&#65533;&#65533;&#65533;&#65533;J&#65533;&#65533;"&#65533;&#65533;&#65533;&#65533;&#65533;P&#65533;&#65533;X*&#65533;&#939;&#65533;&#65533;&#65533;&#65533;&#65533;@&#529;x &#65533;T&#65533;&#65533;&#65533;&#1836;&#65533;oB&#65533;I&#65533;&#65533;&#65533;&P&#65533;&#65533;&#65533;&#65533;,&#1620;&#65533;&#65533;
L&#65533;&#65533;d&#729;h&#65533;\&#65533;:&#65533;&#529;&#1512;&#65533;&#65533;&#65533;&#65533;H&#65533;<&#65533;5K&#65533;&#65533;&#65533;p&#65533;&#65533;J&#65533;&#65533;&#65533;&#65533;&#65533;&#364;&#65533;H&#65533;$&#65533;pL&#65533;&#65533;&#65533;&#65533;&#65533;*A&#65533;	d4PY4&#65533;h&#65533;&#65533;&#65533;&#818;&#65533;4H&#65533;&#65533;h&#65533;S!&#65533;&#65533;&#65533;&#65533;4`&#65533;&#65533;5&#65533;4&#1844;&#65533;&#65533;&#65533;M&#65533;&#65533;5&#65533;&#65533;+&#65533;&#65533;&#65533;Mh&#65533;&#65533;X&#65533;U&#65533;&#65533;.&#65533;&#65533;>&#65533;&#1063;&#65533;(&#65533;&#65533;&#65533;&#65533;9&#65533;&#65533;&#65533;0^0&#65533;&#65533;&#65533;&#65533;&#65533;&#65533;&#65533;&#65533;3(&#65533;&#65533;O&#65533;&#65533;&#33915;:U&#65533;&#65533;&#65533;&#65533;X&#65533;&#65533;&#65533;>&#65533;@&#65533;&#65533;&#65533;H-&#65533;?&#65533;&#65533;kj&#65533;;&#65533;&#65533;&#36068;x&#65533;M&#65533;@&#65533;B&#65533;&#1242;$Qi-&#65533;&#65533;2@&#65533;9&#748;?&#65533;&#65533;&#65533;&#65533;&#65533;p&#1291;Z2&#65533;h&#65533;i,&#65533;c&#65533;L&#65533;/&#65533;&#65533;M
0&#65533;&#65533;r=&&#65533;4&#65533;,S&#65533;9M0&#65533;q' &#65533;z&#65533;&#65533;z&#65533;Zk&#65533;P&#65533;GX&#65533;&#1492;&#65533;M&#65533;&#65533;&#1405;r&#65533;&#65533;4A &#65533;&#65533;&#65533;\ E-&#65533;+&#65533;X&#65533;&#1063;^&#65533; %H&#1345;&#65533;0&#65533;&#65533;&#65533;X&#65533;K&#65533;&#65533;350&#1092;(&#1613;&#516;&#65533;cG&#65533; &#65533;&#65533;{&#65533;&#65533;4&#65533;&#65533;&#65533;C&#65533;Y&#65533;&#65533;&#65533;y&#65533;'@N&#65533;l&#65533;4 &#65533;`&#65533;Y}&#65533;&#1538;@&#65533;&#1586;&#65533;K[S&#65533;@&#65533;&#516;&#65533;&#65533;&#65533;
O&#65533;&#65533;.&#65533;&#65533;&#50902;&#65533;&#65533;&#65533;C &#65533;8&#65533;8&#65533;
j&#65533;U
^I&#419;&#65533;+/&#65533;	&#65533;u[T`&#65533;&#65533;&#65533;*&#65533;&#65533; T&#65533;T&#65533;&#65533;&#65533;G&#65533;[&#65533;&#65533; T\@M&#65533;&#65533;&#65533;w}W&#65533;&#65533;&#1648;A&#65533;&#65533;T&#65533;&#65533;&#65533;&#1612;&#1708;\&#661;&#65533;MZZ&#65533;2&#65533;.~&#54389;1QS&#65533;\&#1302;&#65533;&#65533;8h&#65533;oh&#65533;&#893;&#65533;&&#65533;&#65533;&#65533;&#65533;&#65533;2&#65533;]&#65533; &#65533;&#65533;}0R(&#65533;=$&#65533;&#65533;&#65533;&#1024;f&#65533;T&#65533;Xb&#65533;&#65533;{"&#65533;&#65533;&#65533;^sT#&#65533;]&#65533;&#65533;&#65533;&#65533; &#65533;&#842;&#65533;4&#65533;&#65533;FBK)&#581;H&#65533;A&#65533;P5&#65533;5&#65533;&#65533;&#65533;@&#65533;&#65533;&#65533;u&#65533;&#65533;&#1677;8'&#65533;&#65533;&#2004;@&#65533;&#65533;&#65533;,&#65533; %&#65533;[&#65533;&#65533;&#1800;E&#65533;&#132;(&#65533;[I`~&#65533;&#65533;&#65533;&#65533;&#65533;(&#65533;`&#65533;&#65533;.v&#65533;~&#65533;N&#65533;o0&#65533;&#65533;-&#65533;&#65533;_I&#65533;&#65533;C&#65533;&#65533;8YZ&#65533;&#65533;&#1604;&#65533;&#65533;&#65533;:&#65533;\:&#65533;^Z	]&#65533;&#65533;]&#577;2@&#65533;(&#1297;&#65533;&#1031;X&#65533;	(N&#65533;H&#65533;Y&#1539;&#907;&#65533;&#65533;z`&#65533;)X&#65533;%X&#65533;&#65533;/&#65533;&#65533;Mx&#65533;#&#65533;&#65533;&h&#65533;8 /&#65533;<&#65533;&#65533;&#65533;&#65533;&#65533;X([ &#65533;w&#65533;66O&#1288;&#65533;L8 &#65533;K&#65533;eb&#65533;^YY&#1666;X&#65533;&#65533;1&#65533;&#65533;&#65533;\H&#65533;&#65533;&#65533;&#65533;x&#65533;&#65533; &#1536;rx&#65533;&#65533;&#65533;&#65533;&#65533;&#65533;&#65533;Y&#65533;&#65533;&#65533;&#65533;!&#65533;7&#65533;H&#65533;U&#65533;x&#65533;U`
@&#1596;&#65533;q&#65533;&#65533;q0&#65533;uX&#65533;&#65533;&#16648;&#65533;&#65533;&#65533;5&#65533;&#65533;\&#65533;&#65533;&#65533;`&#1416;b&#65533;[&#65533;&#65533;Z&#65533;}[&#65533;H|&#1028;90&#65533;&#65533;5&#65533;z\$&#65533;&#65533;&&#1676;f&#65533;a&#65533;&#65533;k&#65533;&#65533;=&#65533;&#65533;&#65533;&#65533;&#65533;&#65533;&#513;?&#65533;&#65533;Zq&#65533;e&#65533;mn&#65533;&#65533;&#1082;X&#148; &#65533;X&#65533;H&#65533;u&#65533;P&#65533;&#65533;.b&#65533;'&#65533;&#65533;(&#65533;&#65533;&#65533;&#65533;)(&#65533;&#65533; &#65533;J&#65533;&#65533;&#65533;&#65533;H ' &#65533; 8t>5Ya&#65533;i	&#65533;W&#65533;&#65533;&#65533;E&#65533;&#65533;\&#65533;\&#65533;&#20736;&#65533;&#65533;Y&#65533;&#65533;&#65533;e&#65533;&#65533;G|Y`&#65533;&#65533;@&#65533;&#65533;&#65533;&#65533;&#65533; &#65533;X a&#65533;&#65533;%_6&#65533;F^`(&#65533;&#65533;&#65533;o&#65533;&#65533;&#65533;&#65533;&#65533;o&#65533;&#65533;O(&#65533;&#65533;vJ@ ;[_&#65533;&#1928;&#65533;&#65533;7Q&#2009;P&#65533;&#65533;MeWq&#65533;&#65533;a&#65533;k&#65533;[&#65533;-&#2042;X&#65533;&#65533;p&#65533;&#65533;&#65533;Sz&#65533;&#65533;;&#65533;\<]k&#757;a&#65533;&#65533;;&#65533;N&#65533;(&#65533;&#65533;t&#65533;&#65533;&#65533;N&#65533;F&#65533;k&#65533;&#65533;8&#65533;@N&#65533;&#65533;&#65533;&#65533;&#65533;>ux&#65533;)&#1032;&#65533;&#1543;&#65533;g&#65533;I u&#65533;u &#1666;&#65533;&#13584;&#65533;&#1722;&#65533;&#65533;8&#65533;&#65533;&#65533;k&#65533;s&#65533;&#65533;&#65533;|Q&#65533;&#65533;&#65533;h&#65533;ao*&#65533;&#65533;&#65533;j&#65533;FjE&#65533;&#65533;&#65533;&#65533;u&#65533;X&#65533;&#65533;&#65533;f&#65533;njE&#65533;&#65533;&#65533;v&#65533;~&#65533;^&#65533;&#40712;`RI&#65533;nx.TH&#65533;c&#65533;&#65533;o@d&#65533;&#65533;&#65533;&#65533;&#65533;?&#65533;&#65533;&#65533;"&#65533;-O&#65533;&#65533;&#65533;&#65533;
&#65533;&#65533;&#65533;<&#65533;~&#65533;&#65533;&#65533;~&#65533;&#65533;vk;5&#65533;&#65533;0&#65533;?&#65533;&#65533;X&#65533; &#65533;&#65533;&#65533;o&#65533;&#65533;&#65533;	8 =&#65533;&#65533;&#65533;&#65533;0l&#65533;&#907;{&#65533;&#65533;&#65533;&#65533;&#65533;&#65533;&#65533;&#65533;&#65533;&#65533;&#65533;&#65533;&#65533;-&#65533;p&#65533;&#65533;&#65533;&#65533;#	&#65533;&#65533;&#982;	"&#65533;&#65533;v&#65533;&#65533;'&#65533;>N&#65533;NH&#65533;&#65533;&#65533;.&#65533;
&#65533;&#65533;&#65533;&#65533;&#65533;&#65533;C&#65533;,k&#65533;n&#65533;3(iz&#65533;e#&#65533;l&#65533;&#65533;&#65533;&#586;[&#65533;n5&#65533;&#65533;&#65533;&#65533;&#65533;&#65533;,&#65533;[&#65533;0-#a&#65533;&#65533;b&#65533;&#65533;*&#65533;&#65533;&#65533;&#65533;`f&#65533;8&#65533;NP 5&#65533;;&&#65533;6&#65533;K.&#65533;.&#65533;o&#65533;&#65533;&#65533;&#1416;e8 &#65533;Z&#65533;H&#65533;&#65533;M&#65533;&#65533;&#65533;Nh#&#65533;&#65533;dH7]&#65533;&#65533;&#65533;&#65533;H&#65533;&#65533;8&#65533;H&#65533;8t&#65533;6&#65533;E&#65533;&#65533;x&#65533;&#65533;&#65533;O&#65533;h&#65533;&#65533;&#65533;&#65533;&#65533;t&#65533;h &#774;f&#65533;_&#65533;&#65533;&#65533;?&#65533;(V8&#65533;?n&#65533;L	&#65533;&#65533;&#65533;&#65533;K	&#65533;&#65533;V&#690;,&#65533;B3$&#65533;&#65533;^O&#65533;&#65533;&#65533;&#65533;&#65533;&#65533;eY&#1419;&#65533;L&#33218;ha&#65533;i&#65533;&#65533;&#65533;j&#626;&#65533;C&#65533;s,&#65533;&#1017;&#65533;U&#65533;&#65533;Ii&#1095; &#65533;
$!&#65533;&#65533;x&#65533;&#65533;f&#1681;&#65533;&#65533;&#65533;\&#65533;&#65533;v/s=s&#65533;.u&#65533;&#65533;H&#65533;&#65533;&#65533;B&#65533;&#65533;&#65533;&#65533;&#65533;&#1286;(&#65533;+x&#65533;>O&#65533;D&#65533;pmm&#65533;g&#65533;&#65533;f&#65533;&#65533;&#65533;o&#65533;ZF&#65533;l]&#65533;x&#65533;&#1030;&#65533;g&#65533;?&#65533;&#65533;t&#65533;&#65533;&#65533;I&#65533;&#65533;N&#65533;&#65533;&#65533;&#65533;&#65533;9&#65533;&#65533;r&#65533;&#65533;&#65533;\&#65533;&#65533;X&#65533;&#65533;&#65533;&#65533;u&#65533;&#65533;&#65533;&#65533;	P&#65533;&#313;u&#65533;&#65533;&#65533;&#65533;&#65533;&#65533;h&#65533;&#65533;-&#65533;p&#65533;&#65533;f&#65533;&#65533;^n&#65533;&#65533;&#65533;QI+&#65533;&
&#65533;@M&#65533;8&#65533;&#65533;&#65533;&#65533;&#65533;&#65533;&#65533;&#65533;&#65533;&#65533;&#886;M&#65533;&#65533;-&#65533;&#65533;[/9&#65533;&#65533;&#65533;d*&#65533;&#65533;+O&#65533;R&#1284;&#65533;&#65533;uw&#65533;&#805;fi&#65533;&#65533;&#65533;{&#65533;&#65533;&#25847;&#65533;NP&#13144;&#65533;P&#65533;A7&#65533;&#65533;&#65533;m&#65533; m&#65533;]&#65533;&#1480;&#65533;&#65533;&#65533;xDw&#65533;&#65533;&#65533;&#65533;H?J&#65533;&#65533;&#65533;&#65533;d&#65533;pE?&#65533;&#65533;Wh&#784;'A&#65533;#&#65533;/&#65533;&#65533;N&#65533;&#65533;&#65533;q&#65533;C &#65533; !&#65533;&#65533;&#65533;&#65533;&#65533;j&#65533;&#65533;&#65533;&#65533;&#65533;&#65533;q&#65533;&#65533;&#65533;&#1565;&#65533;&#65533;&#1536;g&#65533;i&#65533;&#65533;&#65533;&#65533;&#65533;&#65533;x&#65533;&#65533;1&#65533;8Y%&#65533;&#65533;&#65533;&#65533;&#65533;&#376;Q&#65533;&#65533;&#65533; >&#65533;n&#65533;T&#65533;&#65533;A&#65533;&#65533;r&#65533;&#65533;&#1712;&#65533;D&#65533;&#65533;&#65533;l&#1679;$&#65533;P\@X&#65533;&#65533;&#65533;Gx&#65533;&#65533;&#65533;&#65533;&#65533;&#65533;i&#65533;&#65533;&#65533;'p &#65533;&#65533;"L&#65533;p!&#198;Z&#65533;`&#65533;BuA$&#65533;&#65533;&#65533;!&#462;j&#65533; &#65533;&#65533;p&#65533;"x!&#65533;&#65533;-&#65533;&#65533;&#65533;&#65533;`&#65533;&#65533;2Kp&#65533;&#65533;&#793;rL&#65533;b&#65533;BfOB&#65533;&#65533;$&#65533;&#65533;&#65533;&#65533;m!&#65533; (&#1386;V&#65533;v&#65533;&#65533;&#65533;&#65533;Na
:y&#65533;)aTe&#65533;&#65533;&#65533;&#65533;6&#639;k&#65533;&#65533;&#65533;&#65533;&#65533;@&#65533;i&#65533;c&#65533;&#65533;&#65533;&#65533;$&#65533;&#65533;&#65533;@ E+,&#65533;&#65533;R&#65533;X&#65533;&#65533;&#65533;&#65533;;&#65533;z*&#65533;O&#65533;&#65533;&#65533;&#65533;&#65533;H&#65533;&#65533;!i&#65533;-X*I)&#65533;&#65533;&#65533;&#65533;&#65533;&#65533;&#65533;:I&#65533;ud&#1766;M&#65533;V&#65533;:&#65533;*&#65533;&#65533;&#65533;j5&#65533;~m&#65533;&#65533;&#65533;&#65533;<w&#65533;&#65533;&#65533;&#65533;&#1005;O&#65533;N&#65533;:&#65533;&#65533;]P,~&#65533;&#65533;2^;?V&#1830;&#65533;i&#65533;Mx&#65533;P&#65533;&#65533;-&#65533;c&#65533;&#65533;&#1986;M &#65533;&#528;:#&#65533;&#65533;&#65533;&&#65533;L&#65533;I{&#65533;#&#65533;&#65533;D&#65533;"&#65533;T&#65533;&#65533;&#65533;A&#65533;@h BIQU&#65533;&#65533;7PL	&#65533;&#65533;)
tTXQ&#65533;@&#65533;&#65533;&#65533;Z&#65533;&#65533;&#65533;&#65533;&#65533;&#65533;!&#65533;&#65533;&#65533;a8S&#65533;[&#65533;5&#65533;&I&XZ{&#65533;&#65533;@&#65533;h&#65533;&#65533;&#65533;$&#65533;B&#65533;i&#65533;`U&#65533;&#65533;s&#65533;&#65533;Ad&#65533;?6@&#65533;K&#65533;k&#65533;h&#65533;@&#65533;P&#65533;&#65533;Q '	
&#65533;&#65533;&#65533;&#65533;)&#1055;&#65533;&#65533;&#65533;gA1&#65533;s&#538;&#65533;&#65533;&#65533;A&#65533;4C&#65533;?&#65533;F:&#65533;&#65533;&#65533;D&#65533;x4&#65533;
&#65533;&#65533;[&#65533;&#65533;vU&#65533;&#65533;5'&#65533;s&#65533;i&#65533;*w&#65533;f&#65533;&#65533;&#65533;&#65533;&#65533;X&#65533;Oe t$p&#65533;&#65533;&#65533;X@$&#65533;&#65533;&#65533;,&#65533;<(&#1071;n&#65533;4&#65533;&#65533;*&#65533;AM&#65533;g&#65533;&#65533;&#65533;&#65533;&#233;=&#65533;>&#65533;&#65533;1&#65533;&#65533;@&#796;&#65533;&#65533;%
$ &#65533;h&#65533;&#65533;?T&#65533;S&#65533;%UEL&#65533;&#65533;h &#65533;&#65533;OL&#65533;&#65533;SN&#65533;\&#65533;@#q&#65533;&#65533;3&#65533;&#65533;&#65533;&#65533;&#65533;'"$&#65533;&#65533;&#65533;&#65533;&#65533;x&#65533;&#65533;o&#883;DM&#65533;,&#65533;?&#65533;:&#65533;&#65533;&#876;&#65533;&#65533;&#65533;&#65533;r&#65533;&#65533;V&#65533;&#65533;&#65533;&#222;	0&#65533;=Pd&#65533;=6x`m&#65533;&#65533;?&#65533;"&#65533;3]&#65533;&#65533;&#65533;?&#65533;P&#65533;iBV&#65533;&#65533;?Dx&#65533;G&#65533;&#65533;6ziz&#65533;(&#65533;M&#65533;&#65533;&#65533;h{&#65533;&#65533;b'&#65533;A&#65533;&#65533;&#65533;&#65533;-&#65533;&#1129;&#65533;&#65533;&#65533;&#65533;-&#65533;&#65533;&#65533;&#65533;&#1422;P&#65533; (&#65533;&#65533;
mB&#65533;*&#65533;M1&#65533;&#65533;&#65533;&#65533;@P&#65533;&#65533;&#65533;&#65533;=&#65533;4&#65533;&#65533;&#563;&#65533;&#65533;A&#65533;m&#65533;&#65533;&#65533;&#65533;{ T&#65533;&#65533;i&#65533;y&#65533;&#65533;d{&#65533;	-&#65533;&#65533;&#65533;&#65533;&#65533;C&#65533;&#65533;O]p
V"z4C=&#65533;&#65533;&#65533;[&#65533;&#65533;030i&#65533;&#65533;q&#65533;Bp&#65533;&#65533; &#65533;&#65533;&#65533;&#65533;&#65533;p&#169;&#65533;@kh&#65533;&#65533;
y g&#65533;&#65533;J &#65533;&#65533;BtDx&#65533;&#65533;( &#65533;&#65533;&#65533;&#65533;&#65533;[&#65533;@&#65533;p&#65533;l9d&#65533;G&#65533; &#1552;I&#65533;N &#65533;&#65533;&#65533;&#65533;2&#65533;>*|&#65533;"&#65533;&#65533;&#65533;FA&#65533;&#1916;&#65533;&#65533;&#65533;&#65533;o&#65533;&#65533;&#65533;k(&#65533;&#65533;&#65533;&#65533;yp5&#65533;2$N&#65533;pA&#65533;V<&#65533;r&#65533;UA6Atd&#65533;&#65533;&#65533;2&#65533;&#65533;D&#65533;$S8&#65533;296&#65533;`@	BR&#65533;&#65533;&#65533;&#65533;H ?&#65533;IG&#65533;x=&#65533;&#65533;&#65533;h&#65533;p;&#65533;&#65533;o@&#65533;c&#65533;8N&#65533;{&#65533;&#65533;&#65533;h&#65533;Cf&#65533;8A C&#65533;g=&#65533;M &#65533;&#65533;&#65533;$E&#65533;I&#65533;Q "8&#65533;&#65533;&#65533;yD&#65533;&#65533;&#65533;&#65533;?xd$A&#65533;@&#65533;P&#65533;x&#65533;~&#65533;&#65533;*;&#65533;&#65533;&#65533;&#65533;?&#65533;&#65533;J&#65533;&#65533;&#65533;&#65533;&#65533;&#65533;?P)+&#65533;&#65533;&#65533;&#65533;+&#65533;&#65533;>2&#65533;!t&#65533;&#65533;&#65533;*&#65533;&#65533;&#22596;	&#65533;&#65533;&#65533;&#65533;&#65533;&#65533;&#65533;&#65533;&#65533;&#65533;G&#65533;0$G&#65533;&#65533;+waH&#65533;&#65533;C&#65533;&#65533;0p&#65533;C	 !*N @,H&#65533; &#65533;&#65533;%D>&#65533;h&#65533;&#65533;%&#65533;	=&#65533; &#65533;=2&#65533;&#65533;p!!&#65533;&#1152;&#65533;"j&#65533;ATb&#65533;&#1102;&#227;"&#65533;&#65533;?&#65533;&#1024;*&#65533;4&#65533;1&#65533;&#65533;&#65533;&#65533;&#65533;&#65533;&#65533;d&#65533;&#65533;A3&#65533;&#65533;b*&#65533;1&#65533;A&#65533;&#65533;&#65533;54&#65533;#b&#65533;&#65533;&#65533;v&#65533;9&#65533;&#65533;$%I1&#65533;&#65533;|\&#65533;TB&#65533;&#65533;&#65533;3!&#65533;&#65533;T/&#1164;&#65533;&#65533; S&#65533;!&#65533;&#65533;&#593;&#65533;Z&#65533;&#65533;PfZ&#65533;&#65533;K]&#65533;1&#65533;&#65533;@&#65533;&#8066;8( E&#65533;&#65533;J&#621;-&#65533;yP&#65533;6&#65533;F&#65533;q&#65533;&#65533;&#65533;&#65533;P&#65533;h5&#65533;M&#65533;aHw&#65533;C&#65533;&#65533;&#65533;&#65533;&#364;e&#65533;&#65533;	&#65533;#>&#65533;&#65533;?&#65533;)&#65533;b&#65533;Q&#65533;T&#65533;AF	pF!f&#65533;'$ y&#65533;&#65533;B&#65533;&#65533;`h&#65533;&#65533;8&#65533;G8@\&#65533;&#65533;&#65533;U &#65533;h*&#65533;v&#65533;I&#65533;&#65533; h&#65533;&#65533;&#65533;r&#65533;5&#65533;&#65533;~f3&#65533;&#65533;&#65533;i*`&#65533;&#65533; &#65533;&#65533;&#65533;?&#65533;1&#65533;&#65533;
D&#65533;|&#65533;&#65533;&#65533;*&#65533;&#65533;&#65533;/&#65533;&#65533;_&#65533;&#65533;&#65533;F&#65533;&#65533;-&#65533;&#130;J&#65533;`&#65533;>J'&#65533;:y&&#65533;d&#65533;&#65533;&#65533;&#65533;Qa:X&#65533;&#65533;&#65533;&#65533;0&#65533;;&#1808;&#65533;&#17916;&#65533;&#1114;&#65533;9p&#65533;&#65533;&#65533;	&#65533;&#65533;&#8284;&#65533;1>&#65533;)d&#65533;n&#65533;&#65533;o`&#65533;yp&#65533;&#65533;&#65533;L ox&#65533;@&#65533;Yd&#65533;&#65533;@uk&#65533;&#47363;&#65533; &#65533;&#65533;D&#65533;&#65533;&#65533;`=9X&#65533;\&#65533;!_&#65533;&#65533;
&#65533;IY&#65533;3&#65533;&#65533;s;&#65533;&#65533;W&#65533;&#65533;j'&#65533;>D	&#65533;p&#65533;tO&#65533;&#65533;9&#65533;&#65533; t&#65533;&#65533;&#65533;&#65533;g9&#65533;&#65533;&&#65533;
+ &#65533;&#65533;VQP&#65533;A@W&#65533;&#65533;!>@H*&#65533;
yT!&#65533;&#65533;&#65533;A&#65533;k&#65533;^&#65533;&#65533;{I}7D&#65533;&#65533;&#65533;	&#65533;0U?&#65533;O&#65533;&#65533;	f}L&#65533;&#65533;&#65533;&#65533;	0a&#65533;&#65533; &#65533;H6\y&#65533;l&#65533;&#65533;&#65533;&#65533;&#65533;&#474;5x&#65533; &#65533;5&#65533;&#65533;g&#65533;&#65533;&#65533;T&#65533;&#65533;j&#65533;&#65533;&#65533;V3&#65533;@X&#65533;&#65533;,&#65533;&#65533;&#65533;&#65533;!&#65533;Q&#65533;&#65533;&#65533;+&#65533;8&#65533;?8&#65533;&#57420;&#65533;&#65533;&#253;&#65533;K^&#65533;&#65533;[&#65533;q&#65533;CP`&#65533;|#d &#65533;Z&#65533;&#65533;+e&#65533;kO
&#65533;&#65533;r0&#65533;&#65533;&#65533;&#65533;&#1537;&#65533;A:&#65533;yj6&#65533;&#65533;&#65533;9&#65533;z.&#65533;!9(&#65533;&#65533;&#65533;|&#65533;V&#65533;o.Hk&#65533;a&#65533;&#65533;&#65533;&#65533;gc&#65533;&#65533;- e&#65533;&#65533;	&#65533;&#65533;6&#65533;A f&#65533;YA&#65533;&#1030;&#65533;&#801;gf&#65533;&#65533;&#65533;
\&#65533;&#65533;&#65533;|&#65533;&#65533;zBr&#65533;&#65533;Yc&#1477;&#1205;&#65533;&#65533;&#65533;4`&#65533;Xx&#65533;&#65533;&#65533;Ss&#65533;&#65533;&#65533;&#65533;f&#65533;&#65533;&#65533;&#65533;^v?&#65533;&#65533;&#65533;WH6&#65533;!&#53159;<&#65533;9t&#65533;&#65533;L&#65533;&#65533; &#65533;W&#1142;@&#65533;M&#65533;&#65533;Y &#65533;&#65533;&#65533;&#65533;	B>&#65533;%^"e*H:0o&#65533;&#65533;L
&#65533;A3&#138;&#65533;&#65533;&#65533;o&#65533;&#65533;B&#65533;m
&#65533;'D&#65533;o&#65533;kO&#65533;&#65533;&#65533;R&#65533;&#65533;&#65533;&#375;6Ut&#65533;&#65533;[&#65533;&#65533;&#65533;&#65533;&#65533;&#662;&#65533;r&#65533;&#65533;&#65533;&#65533; &#65533;(&#65533;&#146;&#65533;^o&#65533;&#65533;&#65533;&#65533;&#65533;&#65533;&#723; &#65533;|AV&#65533;&#65533;&#65533;| &#65533;M-&#65533;&#65533;F&#65533;!&#65533;L?A&#65533;9&#65533;&#65533;&#65533;&#65533;iy&#65533;q&#65533;Z&#65533;&#65533;S&#65533;0B&#65533;B&#65533;%B&#65533;q&#65533;*&#65533;@"&#65533;&#65533;&#65533;,&#65533;&#65533;,0&#65533;2B&#65533;_&#65533;@&#65533;&#65533;&#65533;bt V&#65533;=&#65533;&#65533;&#65533;?&#65533;@A&#65533;&#65533;	&#65533;<B&#65533;&#65533;?&#65533;]A&#65533;C&#65533;&#65533;I&#65533;&#65533;&#65533;	&#688;&#65533;&#65533;&#65533;A&#65533;&#65533;&#65533;_PQ&#65533;N[8&#65533;ED[&#65533;Q&#65533;&Y&#65533;@&#65533;R$&#65533;C&#65533;Ue^&#65533;&#163;&#65533;A&#65533;&#65533;!0&#65533;@&#65533;&#65533;@&#65533;&#65533;c&#65533;&#65533;&#65533;'&#65533;U&#65533;&#65533;&#65533;4%&#65533;&#65533;P&#65533;PB8&#65533;%&#65533;W &#65533;Al&#65533;'l@cC&#65533;(&#65533;X<\&#65533;)(1&#65533;&#65533;%&#275;&#65533;&#65533;@&#65533;A&#65533;A&#65533;-&#65533;IT&#65533;?&#65533;&#65533;!&#65533;&#65533;@4GQ&#65533;f&#65533;&#65533;&#533;&#65533;(&#65533;\R&#65533;&#65533;5&#65533;>&#65533;\+&#65533;=&#65533;y&#65533;&#65533;&#65533;&#65533;b&#65533;&#65533;&#65533;-NM&#65533;&#65533;5<&#65533;/6&#65533;5&#65533;/&#65533;&#65533;&#65533;&#65533;&#65533;&#65533;&#65533;&#65533;&#65533;&#65533;i-&#65533;&#65533;&#65533;&#65533;C@#P&#65533;Ak]&#65533;5&#65533;&#65533;&#65533;&#65533;y&#65533;?(C&#65533;@ &#65533;@P&#65533;?P&#65533;	&#65533;&#65533;:*&#65533;"&#65533;G&#65533; &#65533;?8&#65533;@,&#65533;BL&#65533;&#65533;uD&#65533;&#65533;&#65533;&#65533;&#65533;&#65533;)G&#65533;#ADa>&#65533;&#65533;	&#1900;A3,d&#65533;&#65533;&#65533;&#65533;&#65533;&#65533;&#65533;&#65533;&#65533;!&#40009;DV&#65533;!&#65533;&#65533;@|cD'&#65533;A&#65533;&#65533;@&#65533;&#65533;?&#65533;B
&#65533;C &#65533;&#65533;@A(&#65533;5D&#65533;9_E&#65533;^	_9&#65533;C&#65533;A&#65533;X&#995;abB&#65533;MxDG&#1944;b)&#65533;&#65533;&#65533;%u&#65533;B=&#65533;&#65533;C&#65533;&#65533;&#65533;_U(&#65533;,V&#65533; Xejie&#65533;Vij}&#65533;&#65533;&#65533;Y&#65533;.
/&#65533;&#65533;X&#65533;&#65533;&#65533;*&#65533;9Q\&#65533;"&#65533;&#65533;&#65533;&#1381;G &#65533;@&#65533;`5bAL&#65533;@&#65533;&#65533;_&#65533; J&#65533;3&#65533;B&#65533;hc6&#65533;D>D&#65533;&#65533;&#65533;&#65533;&#65533;d&#65533;&#65533;*D&#65533;=&#65533;=W(&#65533;N&#65533;&#65533;AzAN&#65533;`!&#65533;`&#65533;D&#65533;4&#65533;&#65533;&#65533;&#65533;H&#65533;&#153;&#65533;&#161;	D&#65533;I&#65533;B$&#65533;&#65533;&#65533;&#65533;&#65533;&#65533;l&#65533;H&#65533;EdC&#65533;&#65533;0D&#65533;&#65533;MC@OA&#65533;&#65533;W&#65533;C|B$&#65533;D<&#65533;&#65533;9&#65533;@d&#65533;&#65533;7&#65533;&#65533;O&#65533;]&#65533;m	Dd&#65533;&&#65533;&#65533;H`d_&#65533;&#65533;
&#65533;gf&#65533;&#65533;A&#65533;+&#65533;\&#1418;&#65533;&#65533;Y>qe&#65533;+0D3
&#65533;]&#65533;a&#65533;
&#65533;&#65533;.&#65533;_&#65533;`&#65533;&#65533;&#65533;3&Vh#&#65533; :\&#65533;&#65533;&#65533;&#65533;%D&#65533;&#65533;dZ&C\&#65533;\&#65533;|&#908;&#1908;&#65533;@l u&#65533;&#331;&#65533;dI\1&#65533;6]E&#65533;|&#65533;i[&#65533;0&#65533;&#65533;4&#65533;&#65533;&#65533;#AT&#65533;&#65533;Dp|&#65533;?&#65533;@l$&#65533;&#65533;&#65533;G&#65533;h&#65533;?&#65533;BB&#65533;'&a&#65533;&#65533; &#65533;x&#65533;&#65533;@l&#65533;A&#65533;ugb1&#65533;@&#65533;&#65533;`A&#65533;&#65533;&#65533;$BBt&#65533;j&#65533;&#65533;QD&#65533;&#65533;hb&&#65533;&#65533;&#192;G&#65533;&#65533;C&#65533;e&#65533;&#65533;%&#65533;&#65533;VV&#65533;&#65533;&#65533;g&#65533;&#65533;&#65533;&#65533;&#65533;[b&#65533;*(&#65533;&#65533;(&#65533;?<j_&#65533;&#65533;
&#65533;&#65533;&#65533;N&#65533;<*BT&#65533;O\&#65533;&#65533;,f&#65533;&#65533;
A&#65533;&#65533;&#65533;xhA&#65533;&#65533;A&#65533;#C`&#65533;bO&#65533;&#65533;LV|&#65533;&#65533;&#65533;&#65533;&#65533;B&#65533;&#65533;&#65533;&#65533;&#65533;&#65533;$&#65533;r&#1072;&#65533;&#65533;6yA&#65533;&#65533;&#65533;$&#65533;&#65533;&#65533;*&#65533;x&#65533;,&#65533;
X&#65533;<|&#65533;,&#65533;&#1093;&#201;&#65533;&#65533;&#65533;&#65533; ,&#65533;E.&#65533;&#628;!^&#65533;)C`&#65533;@$&#65533;(QB&#65533;&#160;m&#65533;&#65533;`&#65533;y&#65533;$ &#65533;&#65533;n&#65533;&#65533;R&#65533;?&#65533;&#65533;$&#65533;&#65533;$L&#65533;@&#65533;&#65533;$&#65533;&#65533;&#65533;&#65533;t&#65533;&#65533;D&#65533;&#65533;?&#65533;&#65533;&#65533;&#65533;&#65533;>F&#65533;$&#65533;+,&#65533;A&#65533;g:9&#65533;vb|&#65533;PwL&#65533;&#65533;&#65533;&#538;&#65533;u&#65533;&#65533;&#65533;n&#65533;@l ,L&#65533;&#65533;&#65533;&#65533;&#65533;@.&#65533;,&#65533;&#65533;l&#65533;&#65533;H&#65533;B&#65533;&#65533;?&#65533;&#65533;	&#65533;E+&#65533;2&#65533;&#65533;&#65533;&#65533;&#65533;&#65533;}]&#65533;&#65533;&#65533;*AA[&#65533;"D&#65533;&#65533;&#65533;&#65533;bOd&#65533;&#65533;b&#65533;M&#65533;&#65533;{4&#1458;
E&#65533;&#65533;&#65533;A8&#65533;&#65533;At&#807;&#65533;&#65533;&#65533;+&#1792;&#65533;&#65533;&#65533;&#65533;rO&#65533;&#871;&#65533;&#65533;
&#65533;&#65533;&#65533;&#65533;C&#65533;&#65533;=&#65533;&#65533;z&#65533;@&#65533;k&#65533;&#65533;&#65533;&#65533;Mt^&#65533;A&#65533;&#65533;AH&#65533;&#65533;)&#65533;Fm&#65533;@&#1835;Ap&#65533;&#65533;R&#65533;&#65533;&#65533;?8&#65533;&#65533;J&#65533;69 t&#65533;&#65533; &#65533;.|L&#65533;&#65533;Hd&#65533;zY8&#65533;W&#65533;r&#65533;&#65533;G&#65533;&#65533;u&#65533;&#2028;t&#65533;&#65533;y_A8%&#65533;6&#65533;}D&#65533;&#65533;VbeA0/&#65533;&#65533;4&#65533;&#65533;&#65533;&#65533;&#65533;&#65533;&#65533;&#65533;&#65533;&#65533;a&#65533; A&#65533;,G &#65533;bE&#65533;&#65533;&#624;&#65533;&#65533;*&#65533;	&#65533;&#65533;&#65533;&#65533;&#65533;&#65533;?h-&#65533;Jo&#65533;t,Ax&#65533;&#65533;D&#65533;T&#65533;cl&#65533;&#65533;&#65533;&#65533;&#65533;&#65533;&#65533;NB,+&#65533;jP&#65533;r&#65533;&#65533;rgc&#65533;&#65533;7&#65533;&#65533;"&#65533;| K,&#65533;r$B8&#65533;|8&#65533;m&#65533;&#65533;&#65533;.&#65533;K&#65533;A&#65533;N&#65533;A&#65533; &#65533;nH&#65533;n&#65533;&#65533;D&#65533;O&#65533;&#65533;)&#65533;p&#65533;j&#65533;&#65533;&#65533;
D&#65533;&#65533;P&#65533;M&#65533;?&#65533;U&#65533;&#65533;&#65533;&#65533;&#65533;@$&#65533;&#65533;zx&#65533;P&#449;&#746;&#65533;&#65533;b&#65533;_&#65533;@&#65533;@&#65533;6&#65533;&#65533;&#65533;&#65533;&#65533;j&#65533;&#65533;q&#65533;"&#65533;&#65533;]>C&#65533;Vo&#65533;&#65533;&#65533;&#65533; &#65533;&#65533; &#65533;`&#65533;A#&#65533;v&#65533;&#65533;&#65533;b&#65533;q&#65533;r&#65533;&&#303;&#65533;@`B*mB&#65533;#&#65533;R,2&#65533;&#65533;&#65533;l&#65533;3R&#65533;&#65533;&#65533;<A&#65533;&#65533;&#65533;&#65533;@$&#65533;&#65533;- q&#65533;&#65533;N&#65533;&#65533;&#306;&#65533;G&#65533;&#65533;&#65533;0,&#65533;2Bq'&#65533;&#65533;w&#65533;&#65533;&#65533;0&#52226;hE3`&#65533;@@&#65533;&#65533;.&#65533;=|&#65533;?&#65533;m&#65533;&#65533;&#65533;|MK*&#295;D|`K&#65533;&#65533;&#65533;AhT&#65533;%1C&#302;&#65533;.&#65533;2B&#65533;P&#65533;&#65533;&#65533;B qm&#65533;Gt&#1093;&#65533;&#680;ID&#65533;&#65533;n&#2032;&#65533;s&#65533;&#65533;&#65533;xl1%/~&#65533;&#65533;&#65533;q@4&#65533;&#65533;@&#65533;@&#65533;&#65533;&#65533;r&#65533;4&#65533;q&#65533;&#65533;&#65533;Dk&#65533;1&#1969;&#65533;&#65533;c,&#65533;&#65533;&#65533;AF&#65533;&#65533;h&#65533;&#157;&#65533;&#65533;&#65533; `B&#65533;&#65533;&#65533;&#65533;Zd&#65533;#&#1097;&#65533;@&#65533;c&#65533;5&#65533;&#65533;&#65533;@&#65533;&#65533;&#65533;/?&#65533;J|JAO&#65533;@&#65533;&#65533;H&#65533;&#65533;&#65533;&#65533;. P&#65533;&#65533; kR&#65533;r&#65533;&#65533;
o&#65533;&#65533;&#65533;&#65533;&#65533;&#65533;k)S&#65533;&#65533;b&#65533;c &#65533;8&#65533;2q&#65533;)&#65533;&#65533;20&#65533;&#65533;p~1&#65533;7PB&#65533;`&#65533;2K&#65533;&#65533;C'&#65533;L&#65533;z&#65533;&#65533;&#65533;W &#65533;&#65533;&#65533;bQ*&#65533;&#65533;@xs&#65533;.&#65533;&#65533;)'&#65533;&#65533;&#65533;B$v&#210;&#65533;&#65533;D&'Dr&#65533;&#65533;r&#65533;&#65533;=&#65533;&#65533;fOqv&#65533;&#65533;;&#65533;N'&#65533;2&#65533;&#65533;A&#65533;i&#65533;2&#65533;&#65533;h&#65533;&#65533;&#65533;&#65533;cA&#65533;&#65533;dlK*&#65533;I&#65533;&#65533;&#65533; &#65533;;&#65533;b&#65533;]&#1229;&#65533;&#65533;&#65533;	:&#65533;&#65533;I7J&#65533;&#65533;I&K&#65533;cd&#65533;Z&#65533;&#65533;Z&#65533;-DMG&#65533;$&#65533;6&#65533;&#65533;+&#65533;o;&#65533;K8!&#65533;,S&#65533;&#65533;&#65533;D&#65533;&#65533;D`;0&#370;&#65533;2+&#65533;&#65533;2Q&#65533;&#65533;v&#65533;\&#65533;?(l$&#65533;&#65533;?X'&#65533;R*&#65533;&#65533;&#65533;&#65533;?&#65533;&#65533;@&#65533;&#65533; &#65533; -&#65533;
-|h&#65533;8&#65533;2&#65533;{&#65533;&#65533;D&#65533;&#65533;&#65533;&#243;"&#65533;%&#65533;&#65533;&&#65533;&#65533;ax&#65533;@&#65533;k&#65533;&#65533;&#65533;&#65533;lL&#65533;&#65533; &#65533;&#65533;&#65533;&#65533;2 +v&#65533;N@bl&#65533;7&#65533;dnA &#65533;&#65533;&#65533;&#65533;C&#65533;&#65533;&#225;A&#65533;AE`&#65533;'Jg&#65533;&#65533;=&#65533;&#65533;Q*eRV&#65533;&#65533;&#65533;,jh&#65533;&#65533;&#65533;&#65533;'&#65533;4N&#65533;,`
fl&#65533;&#65533;}&#65533;_&#65533;:&#65533;EK4s&#65533;&#65533;f(o&#65533;&#65533;Cl&#65533;&#65533;&#65533;&#65533;?&#65533;&#65533;&#65533;N&#65533;&#65533;&#65533;9r]A82C&#65533;&#65533;&#65533;&#65533;tu&#65533;&#65533;&#65533;&#65533;(&#65533;&#65533;tv&#65533;S&#65533;&#65533;A&#65533;*|&#65533;&#65533;&#65533;&#65533;{&#65533;&#65533;&#65533;&#65533;&#65533;&#65533;q&#65533;
&#65533;&#65533;&#65533;4;&#65533;*k}2&#65533;!&#65533;h&#65533;G|
&#65533;m&#65533;Z &#65533;&#65533;!hx&#65533;&#65533;&#65533;$&#65533;-&#65533; &#65533;&#65533;*&#65533;&#65533;&#65533;K&#65533;O.&#65533;&#65533;&#65533;r&#65533;&#65533;m&#65533;2Db&#65533;sU &#65533;BxY&&#65533;)&#65533;Ds,Bshvu&#65533;&#65533;z_&#65533;&#65533;&#65533;&#65533;&#65533;&#65533;&#65533;&#65533;&#65533;G&#65533;&#65533;&#65533;&#735;i&#65533;1?&#65533;v&#65533;&#65533;,&#65533;&#65533;`	&#65533;q&#65533;b&#65533;&#65533;1P&#65533;&#65533;&#65533;C&#65533;&#65533;&#65533;&#65533;A&#65533; &#65533;&#65533;&#65533;&#65533;&&#65533;:&#65533;Cr|d&#65533;&#65533;P&#65533;G&#65533;?&#65533;&#65533;@&#65533;L&#65533;&#65533;D&#65533;D:&#65533;p C&#65533;&#65533;&#65533;k&#65533;&#65533;2&#65533;&#65533;,vA&#65533;&#65533;{&#65533;*,&#65533;&#65533;&#65533;&#65533;&#65533;u8&#65533;A&#65533;T$*kV&#65533;&#65533;t&#65533;@&#65533;=&#65533;'t&#65533;kp$&#1182;O[&#65533;`&#65533;}&#273;j|. &#65533;&#65533;2&#65533;&#65533;&#65533;&#65533;o&#65533;&#65533;&#65533;5w&#65533;y&#65533;&#65533;&#65533;&#65533;&#65533;&#65533;&&#65533;gP&#65533;&#65533;
&#65533;D&#65533;0&#65533;W&#65533;&#65533;f&#65533;&#65533;&#65533;b&#658;&#65533;>&#65533;&#65533;&#2040;=&#65533;&#65533;&#65533;&#65533;c&#65533;j&#65533;&#65533;O&#65533;b&#65533;&#65533;&#65533;@&#65533;&#65533;m&#65533;;&#65533;&#65533;&#65533;A&#65533;&#65533;&#65533;v&#65533;C&#65533;&#65533;?&#65533;&#65533;&#65533;&#65533;&#65533;&#65533;c&#300;]&#65533;H&#65533;o"&#65533;I&#65533;#&#1012;B&#65533;&#65533;&#65533;r>{&#65533;&#65533;&#65533;&#65533;}&#65533;8&#65533;&#65533;kB&#65533;&#65533;?&#65533;&#65533;2&#65533;k&#65533;&#65533;&#65533;{Og&#65533;_&#65533;&#65533;_&#65533;0&#65533;wP&#65533;&#65533;GwZ&#65533;&#65533;&#65533;2A&#519;&#65533;&#65533;&#65533;&#65533;&#65533;&#65533;&#65533;A&#65533;&#65533;@&#65533;&#1084;&#65533;&#65533;&#65533;&#65533;&#65533;&#65533;&#65533; .&#65533;&#65533;&#65533;&#65533;&w&#65533;P&#65533;&#65533;@8&#65533;&	+&#65533;&#1503;.&#65533;j|c&#65533;&#65533;&#65533;q&#65533;*D&#65533;?&#65533;+DU&#255;Ax!<&#65533;U&#65533;wx&#65533;?&#65533;@&#65533;8&#65533;&#994;\&#65533;0&#65533;@&#65533;B|&#65533;bE&#65533;1f&#1336;&#65533;b&#65533;2A~&#65533;&#65533;?&#65533;+&#65533;A&#65533;&#65533;eK&#65533;/a&#65533;&#65533;E&#65533;&#65533;T`h@&#65533;N:+>&#65533;&#65533;&#1152;&#65533;V<&#65533;&#65533;g&#65533;&#65533;9&#65533;DUjF :&#65533;I&#65533;&#65533;&#65533;&#65533;&#238;1&#65533;H&#65533;&#280;;&#65533;&#65533;he&#65533;&#13455;n&#1586;:&#65533;n&#1880;X&#65533;:&#65533;o&#65533;F@T.N&#65533;;&#65533;&#708;&#65533;&#65533;&#65533;,L&#65533;"pBa&#398;1&#65533;&#65533;&#65533;&#65533;b&#65533;&#65533;&#65533;\l&#65533;R&#65533;&P,L&#65533;gaI&#65533;&#65533;&#65533;gj&#65533;&#65533;%+,8\&#65533;&&#65533;?(&#65533;\d&#65533;&#65533;&#1985;4k{&#65533;x&#65533;&#65533;&#65533;&#65533;&#65533;  &#65533;?&#65533;0&#65533;&#65533;0ya&#516;3_&#65533;x&#65533;&#65533;	&#65533;9pF&#65533;&#65533; &#65533;&#65533;&#65533;&#65533;&#65533;,&#65533;.&#65533;&#65533;q&#65533;&#65533; &#65533;?&#65533;B&#65533;h&#65533;"&#65533;&#65533;
&#65533;&#1006;]"i&#65533;K2)%OrH$!&#65533;PB&#65533;j&#65533;	&#65533;g&#65533;&#65533;I&#65533;g~&#65533;G(&#65533;&#65533;&#65533;&#65533;&#65533;B$&#1128;&#65533;H(&#65533;&#65533;xbj&#65533;&#65533;&#65533;j&#65533;&#65533;0&#65533;*&#65533;&#65533;J-&#65533;0&#65533;G-&#65533;&#65533;2&#65533;&#65533;dr&#65533;-&#65533;n&#65533;P&#65533;%&#65533;
&#65533;&#65533;8&#65533;N:@&&#65533;M&#65533;&#65533; &#65533;/&#65533;~&#65533;(&#65533;&#65533;&#65533;&#65533;&#65533;&#65533;;&#65533;&#65533;M&#65533;&#65533;&#65533;&#65533;#&#65533;fN&#1768;	&#65533;p&#65533;%&#65533;r&#65533;&#65533;%j&#65533;&#65533;7&#2036;&#65533;f&#65533;N&#65533;q(&#65533;&#65533;&#65533;&#4609;&#65533;9&#65533;&#65533;$&#65533;&#65533;&#65533;&#65533;r *&#65533;&#65533;&#65533;&#65533;Y,/&#65533;&#65533;k&#65533;&#65533;*&#48034;8&#65533;T&#65533;:L&#65533;&#65533;B<&#65533;$&#65533;&#65533;&#65533;(W&#65533;&#65533;&#65533;v&#65533;@&#65533;&#65533;&#65533;&#65533;8&#65533;&#65533;&#65533;V?&#65533;|&#65533;&#65533;g[&#65533;A&#65533;&#65533;LR	&#65533;k&#65533;
&#65533;.&#65533;	&#221;~&#65533;&#65533; &#65533;&#301;&#65533;D&#65533;>\&#65533;&#65533;&#65533;J4&#65533;")&#65533;c3&#65533;RJ&#65533;&#65533;&#1081;7&#65533;|)&#1201;&#65533;1&#65533;(K >&#530;&#589;K&#65533;&#65533;&#493;l&#65533;&#65533;2&#676;&#65533;[ &#65533;r&#65533;j(&#65533;M&#65533;r&#1341;&#65533;&#65533;N1&#65533;&#65533;5d&#65533;FVu&#65533;&#65533;I&&#65533;&#65533;&#65533;&#1126; e&#65533;O&#65533;&#65533;&#65533;&#65533;z"&#65533;F(i&#65533;&#65533;:|f&#65533;&#65533;&#65533;(&#65533;&#65533;&#65533;9&#65533;{jm&#65533;&#65533;&#65533;&#65533;&#65533;&#17418;&#65533;&#65533;&#65533;)&#65533;R&#65533;H&#65533;s&#65533;&#65533;&#65533;"P'I{N&#65533;&#65533;&#65533;&#1345;&#65533;&#65533;&#65533;&#65533;I\uHS&#65533; &#65533;US&#65533;&#65533;5
&#65533;&#65533; ]&#65533;&#65533;&#65533;&#65533;&#65533;&#65533;?&#65533;%&#65533;&#65533;_&#65533;m&#65533;@1O&i;&#65533;&#65533;&#65533;,&#65533;.<&#65533;&#65533;[q&#65533;}	(&#65533;FL&#65533;&#65533;&#65533;&#65533;*&#65533;&#65533;-&#65533;W^&#65533;&#65533;z&#65533;F+&#65533;&#65533;&#65533;}&#65533;&#65533;`!}&#65533;&#65533;,&#65533;.&#65533;&#65533;&#566;&#65533;&#65533;&#65533;H&#1121;g&#65533;J&#65533;W&#65533;&#65533;>&#65533;&#1162;&#65533;&#929173;3&&#65533;&#65533;h3&#65533;&#65533;O;mL&#65533;&#65533;8U 5&#65533;xQ<&#65533;&#65533;&#65533;&#65533;&#65533;&#65533;&#65533;&#65533;&#65533;6h&#387;&#65533;0 $&#65533;!&#65533;&#65533;&#65533;p&#65533; 
QpAg&#65533;'D&#65533;&#65533; #|&#65533;E~&#65533;O`C &#65533;H&#65533;&#65533;&#65533;1&#65533;&#65533;o!<&#65533;E&#65533;PdMp&#65533;Le*2&#65533;&#65533;P0^ &#65533;?&#65533;F&#65533;L`eT&#65533;T&#65533;&#65533;&#65533;&#1808;"E&#65533;&#65533;&#65533;&#65533;0\O &#65533;&#65533;&#65533;{"&#172;&#65533;&#65533;g&#65533;&#65533;Z&#65533;&#65533;&#65533; X&#65533;&#65533;?&#65533;&#65533;"&#65533;8&#65533;iYK &#65533;&#65533;&#65533;&#21532;&#65533;&#65533;B7a#&#65533;~Gq&#65533;&#65533;"&#65533;&#65533;QP3&#65533;&#65533;"{&#65533;]S&#65533;&#65533;;1eG&#65533;WVp&#65533;&#65533;&#65533;&#65533;H&#65533;4AZ&#65533;&#65533;&#65533;;&#65533;#&#65533;d&#65533;&#65533;Jv&#65533;K&#65533;&#65533;:@&#65533;')2&#65533;&#65533;i&#1612;d&#65533;&#65533;&#65533;"&#65533;9Yl&#65533;&#65533;w6&#65533;&#65533;&#65533;"&#65533;&#65533;@F!=&#65533;A4&#602;@*0&#65533;C&#65533;I&#65533;&#65533;2B&#65533;q&#65533;&#65533;&#65533;&#65533;8R&#65533;FH&#65533;&#65533;&#65533;&#65533;&#65533;&#65533;&#65533;H!#Y:&#65533;
>&#65533;M@&#65533;"}B&#789;&#1257;&#65533;&#65533;&#65533;}&#65533;&#279;&#65533;&#65533;&#65533;v'di&#65533;&#65533;hNv**,f/&#65533;rxhK&#65533;x&#65533;J&#65533;y&#10524;&#65533;&#65533;&#65533;r&#65533;29&#65533;HQY&#65533;&#65533;H&#65533;&#65533;&#65533;&#65533;&#65533;&#65533;&#65533;&#65533;(,$J4&#65533;nZ"5&#65533;EH&#65533;&#412;T&#65533;[;!&#65533;wr&#65533;&#65533;&#65533;4&&#65533;&#65533;JEb&#65533;.&#65533;G&#65533;&#65533;&#525;(&#65533;#&#65533;4R &#65533;H$/	&#65533;&#65533;`a'&#65533;"|&#65533;'&#65533;&#65533;&#65533;&#65533;&#65533;@&#65533;&#65533;&#65533;&#65533;&#65533;q#&#65533;&#65533;&#65533;g&#65533;&#65533;&#65533;dX&#65533;<&#65533;O&#65533;U&#65533;&#65533;}&#65533;&#65533;x&#65533;&#65533;&#1601;&#65533;(&#65533; &#65533;&#1409;$&#65533;p1Y&#1164;=-&#65533;z=&#65533;&#65533;&#65533;(R&#65533;o4&#65533;&#65533;@&#65533;?&#65533;8!C&#65533;&#65533;&
&#65533;N&#65533;<  3&#65533;&#65533;w&#65533;Nf &#65533;&#65533;&#65533;C&#65533;&#65533;>N&#65533;&#65533;;&#65533;M&#65533;&#65533;&#65533;=&#65533;&#65533;&#799;i&#65533;&#65533;m{&#65533;&#65533;	|&#65533;K&#65533;&#65533;a&#65533;&#65533;P&#65533;&#65533;"&#65533;&#65533;&#65533;D'&#65533;&#65533;b&#65533;X&#65533;&#65533;&#65533;{&#65533;&#65533;E&#65533;pr&#65533;&#65533;&#65533;SC&#65533;92b&#65533;&#65533;s&#65533;&#65533;M&#65533;&#65533;&#65533;&#65533;&#1317;J]K^7"&#65533;&#65533;E&#65533;Rbg&#65533;9&#65533;&#65533;u&#65533;&#701;j&#65533;|&#65533;KE&#65533;&#65533;&#65533;&#65533;:&#65533;&#65533;E&&#65533;|&#65533;'&#65533;&#65533;]l&#65533;&#65533;p&#65533;&#65533;n&#65533;W&#1345;&#65533;&#65533;"
=@&#65533;U&#65533;&#65533;&#1260;&#65533;&#65533;v0&#65533;V&#65533;
&#65533;&#65533;7&c&#65533;YRP&#65533;&#65533;&#65533;k&#65533;&#65533;Hh&#65533;`&#65533;a&#65533;&#65533;Ni&#65533;?&#65533;&#65533;&#65533;^&#65533;5&#65533; &#65533;
C?&#65533;&#65533;&#65533;"^&#1067;Ea	&#65533;&#65533;XeE0&#707;X&#65533;"z`&#65533;YI&#65533; &#65533;j&#65533;&#65533;&#65533;&#65533;z&#65533;6&#65533;&#65533;&#65533;&#65533;&#65533; &#65533;r0&#65533;bK&#65533;&#65533;&#65533;'dB&#65533;
&#65533;&#65533;","W!&#65533;M&#65533;&#65533;("]&#65533;$&#65533;&#65533;&#65533;&#65533;u&#65533;&#65533;&#897;D&#65533;h&#1289;Lk&#1197;q&#65533;nu)&#65533;&#65533;&#65533;x&#65533;&#65533;b&#65533;LiQQ&#36578;&#65533;&#65533;+S&#65533;]Qi&#65533;H&#65533;&#65533;&#65533;D&#65533;&#65533;%	&#65533;&#65533;&#65533;Pd&#65533;>&#1025;<=&#65533;&#65533;&#65533;&#65533;"&#65533;x&#65533;Aw&#65533;&#65533;9X&#65533;&#65533;&#65533;C&#65533;&#65533; &#995;&#65533;ak-9&#65533;&#65533;a,l&#65533;&#65533;&#1642;$&#65533;&#65533;&#65533;&#65533;d"&#1237;&#65533;&#65533;&#65533;p&#65533;(&#65533;&#65533;@&#65533;M.#NJ&#65533;@&#65533;&#65533;&#65533;&#65533;&#65533;&#65533;&#65533;&#65533;+&#65533;&#65533;&#65533;(&#65533;&#65533;&#65533;&#65533;&#65533;+&#65533;&#65533;@O #c&#65533;&#934;(&#65533;&#65533;.c&#786;&#65533;&#65533;
)C&#65533;XZ$&#65533;&#65533;M&#65533;
C&#65533;&#65533;Zf&#65533;
&#537;@TCo&#65533;N "pp&#65533;P&#65533;,&#65533;+"}&#65533;&#65533;&#65533;R_&#65533;&#65533;5&#65533;&#1955;&#65533;&#65533;F&#65533;`&#65533;C.-&#65533;LH&#65533;:&#65533;&#65533;v&#65533;.&#700;\&#65533;_0&#65533;!L&#989;@&#65533;&#65533;&#65533;YR IE&#65533;?&#65533;'&#65533;&#65533;;/&#65533;6&#65533;K&#65533;v]	X{&#65533;&#65533;"&#65533;Uq&#65533;%&#65533;	p&#65533;&#65533;&#65533;)&#65533;a&#65533;&#65533;)c)[&#65533;-2&#65533;l2&#65533;&#65533;&#65533;&#65533;&#65533;&#65533;po#ox&#65533;&#65533;&#65533;&#65533;&#65533;&#65533;&#65533;&#65533;&#65533;&#291;&#65533;&#65533; &#65533;&#65533;q&#65533;|K &#65533;N&#65533;@&#65533;&#65533;@&#65533;wy&#65533; `&#65533;B&#65533;&#65533;:&#434;I4&#65533;
&#65533;&#65533;j&#65533;`&#65533;w&#65533;:D1&#65533;&&#65533;&#65533;&#830;|&#60471;!F&#65533;IX&#65533;0q &#65533;C&#65533;F &#65533;&#65533;.&#65533;&#65533;Q&#65533;&#65533;&#65533;&#65533;&#65533;&#65533;&#65533;T&#65533;K&#65533;	M&#65533;X"&#65533;&#65533;t&#65533;&#65533;&#65533;I&#65533;a&#65533;^&#65533;&#65533;&#65533;&#65533;&#1148;b&#65533;&#65533;&#1032;w3&#65533;j&#65533;t&#65533;,w&#65533;E&#65533;&#65533;92&#65533;;,aV&#65533;%&#65533;y&#65533;O&v&#65533;&#65533;z&#65533;|&#65533;&#65533;z&#65533;\W&#65533;&#65533;&#65533; &#65533;&#54944;	V&#64172;&#65533;0&#65533;m`&#65533;&#65533;:6C&#65533;d&#65533;T*&#65533;9&#65533;D&#65533; &#65533;&#65533;&#65533;&#65533;S&#65533;i%&#65533;!&#65533;,&#65533;&#65533;	AO&#65533;&#1952;&#65533;&#65533;&#65533;(&#65533;&#65533;&#65533;"&#65533;&#65533;$&#65533;&#65533;8&#65533;&#65533;&#65533;1&#65533;&#65533;&#65533;&#65533;&#65533;&#65533;M&#65533;&#65533;&#65533;Pb{J&#65533;c6&#65533;0&#65533;d&#65533;&#65533;L&#65533;&#65533;"T&.&#65533;f#6&#65533;db&#222;&#65533;&#65533;8&#65533;d0xo/4`/(,&#65533;!&#65533;&#6232;E&#65533;E  j&#65533;&#65533;&#65533;v&#65533;=2&#65533;&#65533;&#65533;k&#65533;&#65533;1&V&#65533;&#65533;K'x&#65533;[&#65533;&#65533;C&#261;&#65533;"$&#65533;&#65533;&#65533;(,1v"&#65533;&#65533;&#65533;&#65533;!&#65533;&#65533;^v&#65533;*L&#65533;GL&#65533;_T&#65533;&#65533;*H&#514;&#65533;&#65533;"&#1424;&#65533;&#65533;&#65533;- sM&#65533;&#65533;b&#65533;&#65533;&#1124;&#65533;&#49417;&#65533;&#65533;&#65533;It&#65533;&#65533;&#1706;/Z&#65533;&#65533;&#197;&#522;e&#65533;b1C6bc&#62737;&#65533;&#65533;ll a:&#65533;&#65533;&#65533;&#65533;9&#65533;c&#65533;P&#65533;&#65533;L &#65533;A&#65533;b	PA &#288;&#65533;"&#65533; &#65533;N&#65533;&#65533;.B&#65533;&#65533;&#1858;A&#65533;&#65533;&#65533;&#65533;"~0&#65533;&#65533;&#960;&#65533;&#65533;&#65533;&#65533;q0&#65533;&#1838;mnan!V&#65533;F&#65533;&#65533;14&#65533;"&#65533;l&#65533;&#780;~fc:&#65533;p&#65533;&#65533;&#65533;&#65533;V&#65533;&#65533;&#65533;&#65533;,&#65533;&#65533;<&#65533;&#65533;2&#65533;pJi&#65533;*&#65533;?
&#65533; &#65533;&#65533;&#65533;&#65533;r`R1'ur#.&#65533;&#65533;&#65533;&#65533;&#65533;H&#65533;"&#65533;'&#65533;%&#65533;`&#65533;&#65533;,&#65533;(&#1707;&#65533;&#65533;&#65533; p&#65533;E&#65533;!F&#65533;N*hD &#65533;/&#65533;&#65533;N+&#65533;&#65533;&#65533;~&#65533;w&#65533;&#65533;+&#65533;'H&#65533;b,&&#65533;X&#65533;&#65533;*&#147;&#65533;/X&#65533;2&#65533;&#65533;2-&#65533;&#65533;c&#65533;.&#65533;&#65533;&#65533;p&#65533;&#65533;&#65533;.,|&#65533;&#65533;d&#65533;&#65533;&#65533;z&#65533;&#65533;<&#65533;&#65533;D&#65533;&#65533;B&#65533;&#65533;0P&#65533;&#65533;&#65533;9&#65533;&#65533; &#65533;r &#65533;&#65533;j&#65533;&#65533;j&#65533;&#65533;&#65533;a&#65533;&#65533;0&#175;&#65533;&#65533;p &#65533;&#65533;&#65533;&#65533;M &#65533; &#65533;6&#65533;&#65533;&#65533;&#65533;&#65533;&#65533;&#65533;` R&#65533;&#65533;&#65533;js &#65533;&#65533;m&#65533; 6&#65533;&#65533;	&#65533;&#65533;!"8 n&#65533; &#65533;&#65533;&#65533;&#65533;NC2&#65533;0#&#65533;&#65533;h&#65533;&#806; &#65533;.&#65533;7J&#65533;6&#65533;3&#65533;rO#n	&#65533;B&#65533;H&#65533;"&#65533;.&#65533;&#65533;&#65533;&#21807;&#65533;<&#65533;&#65533;'&#1038;r&#65533;=w&#65533;>&#65533;t&#65533;&#717;&#65533;\2&#65533;&#65533;R&#65533;&#65533;^&#65533;(&#65533;&#65533;&#65533;&#65533;"&#65533;+&#65533;+F&#65533;"&#65533;&#65533;&#65533;@+&#65533;&#65533;N&#1151;i&#65533;&#65533;@)&#65533;I2&#595;t I&#65533;>&#65533;&#65533;>&#65533;CDM&#65533;D%j&#65533;&#65533;A&#65533;&#65533;>&#65533;&#65533;\&#65533;z&#65533;&#65533;	&#65533;&#65533;&#65533; W&#65533;q&#65533;&#65533;"H&#65533;M&#65533;&#1261;N&#65533;&#65533;&#65533;Q&#65533;X&#65533;7&#304;&#65533;0ch1&#65533;f&#65533;D%Y&#65533;(&#65533;&#65533;0s&#65533;~&#65533;&#65533;&#65533;" &#65533;R 71b&#65533;/b
 &#65533;&#65533;&#65533;<&#65533;!&#65533;&#65533;&#65533;&#65533;&#65533;&#65533;(&#65533;t&#65533;4 N&#65533;&#65533;#<r3&#65533;4&#65533;&#65533;&#65533;0&#1700;&#65533;&#65533;cC&#65533;&#65533;&#65533;G#&#65533;.r#~ce&#65533;&#65533;}&#65533;&#65533;&#65533;&#65533;,$p&#65533;("	
Er &#65533;X&#65533;&#65533;&#65533;&#65533;&&#65533;s>&#65533;3T&#65533;o&#65533;&#65533;L r&#65533;&#65533;3Us&#65533;&bJ&#65533;z&#65533;(&#65533;&#65533;D:-&#65533;B&#65533;)I&#65533;)&#65533;b &#65533;&#65533;^&#65533;"*
	&#65533;&#65533;w&#65533;&#65533;w&#65533;.&#65533;&#65533;&#65533;x&#65533;*&&#65533;&#65533;"&#65533;&#65533;!nMUW&#65533;&#65533;&#65533;S&#65533;&#65533;az&#65533;&#65533;|&#65533;$&#408;&#65533;%&#65533;ln&#65533;"&#65533;&#65533;&#65533;L&#65533;4&#65533;&#65533;2#:&#65533;:&#65533;q%
 &#65533;4`&#65533;=
@&#65533;4&#65533;
&#65533;A&#65533;&#65533;&#65533;&#65533;@.&#65533;&#65533;(&#65533;M&#65533; N,&#65533;LQe&#65533; &#65533;UphV&#65533;a&#65533;&#65533;4~&#65533;l&#65533;Oco2J&#65533;T&#65533;2&#65533;&#65533;S&#65533;2RH&#65533;s&#65533;&#65533;)&#65533;&#65533;&#150;&#65533;&#65533;J$&#65533;&#65533;tW&&#65533;"$*X|&#65533;S1j&#1050;O>o2AJ>&#65533;=Y&#65533;,Z&#65533;6&#65533;&#1061;'&#811;&#65533;"$&#65533;&#65533;+v&#65533;&#65533;&#65533;&#65533;D&#65533;&#12204;&#65533;Ag$*x&#1360;&#65533;&#65533;%&#&#65533; -1iY&#65533;&#65533;6&#65533;"&#65533;R&#65533;@&#65533;&#65533;HmGtm&#65533;&#65533;"&#65533;&#65533;Z&#65533;in&#65533;7&#65533;0&#65533;	f&#65533;&#65533;&#65533;&#65533;:&#65533;&#65533;&#65533;p&#65533;&#65533;&&#65533;]-&#65533;o&#65533;&#65533;&#65533;&#65533;5&#65533;&#65533;f ~&#65533;&#65533;&#65533;&#65533;&#65533;U &#65533;4 &#65533;t`W&&#65533;j{&#65533;&#65533;&#65533;&#65533;&#222;&#65533;&#65533;" &#65533;"&#65533;&#65533;&#65533;(2PQ&#65533;[&#65533;1&#65533;"H&#65533;	D&#65533;&#65533;Tw2b&#65533;p3#<s&#65533;&#65533;Bp&&#65533;KB=&#65533;@v&#65533;&#65533; q&#1036;&#65533; &#65533;&#65533;q&#65533;&#65533;&#65533;&#65533;c&#65533;&#65533;&#65533; &#65533;hgyqh&#65533;7&#65533;&#1800;&#65533;&#65533;C&#65533;e&#65533;|NI2&#65533;E&#65533;N)&#65533;&#65533;"B&#65533;^&#65533;V+x&#65533;^&#65533;&#65533;&#65533;"f&#65533;#T&#65533;x&#65533;k&#65533;r&#65533;F &#65533;G &#1510;&#65533;#
B/&#65533;A&#65533;6b"	u HA &#65533;&#65533;s&#65533;Fp?"7&#65533;26r&#65533;J&#65533;c1b6<&#65533;c6&#65533;&#65533;&#65533;Jo&#65533;AWU.bBW&#65533;&#65533;&#65533;9k&#65533;Yw&#65533;:&#65533;7&#65533;p&#65533;&#65533;&#65533;&#65533;{&#65533;I&#876;O\&#65533;"&#65533;&#65533;&#65533;&#65533;&#65533;c&#812;&#65533;&#65533;&#685;&#65533;&#65533;5&#65533;&#65533;;L&#65533;K&#65533; &#65533;p%&#65533;&#65533;P&#65533;!\&#65533;q&#65533;K&#65533;
rXr&#65533;`&#65533;='&#65533;&#65533;&#65533;dv&#65533;&#1572;0&#65533;U"'&#65533;@#&#65533;&#65533; D&#65533;&#65533;&#65533;&#65533;&#65533;&#65533;FzDw&#65533;&#65533;"&#65533;6&#65533;&#65533;&#1192;8"&#65533;&#65533;&#65533;!&#65533;&#65533;<T &#65533;&#655;&#65533;&#65533;&#65533;&#65533;&#65533;&#65533;&#65533;&#65533;=&#65533;&#65533; 6j&#65533;&#65533;&#65533;^l1E&#65533;&#65533;&#65533;}4mf&#65533;&#65533;|bW6&#1676;I7&#65533;
6&#65533;&#65533;&#65533;&#65533;0&#65533;&#65533;!PL&#65533;vE9&#65533;-&#65533;&#734;p&#65533;&#65533;F&#65533;&#65533;`|&#755;`
&#65533;30&#65533;&#65533;=&#65533;0&#65533;&#65533;&#65533;b)T&#1546;P&#65533;&#65533;\&#885;&#65533;&#65533;)&#65533;"&#65533;&#65533;&#65533;,92&#65533;L&#65533;6&#65533;"4j"&#65533;8j  &#65533;&#65533;"&#184;&#65533;&#65533;&	&#1123;&#65533;0&#65533;&#65533;&#65533;&#65533;&#65533;&#65533;&#65533;d&#65533;&#65533;C8dC*&#65533;&#65533;`^&#65533;K)['&#65533;^&#65533;w0!&#65533;&#65533;&#65533;&#65533;&#65533;%&#65533; "	H6"a&#65533;#<i&#65533;2I&#65533;&#65533;&#65533;&#65533;CY$g&#65533;%&#65533;&#65533;&#65533;&#65533;&#65533;\&#65533;&#65533;`&#65533;Ih&#65533;&#65533;&#65533;&#65533;b&#65533;&#65533;O&#1383;&#65533;&#618;d&#65533;&#65533;&#65533;&#65533;&#65533;O&#65533;s&#65533;4#&#65533;&#65533;&#65533;U&#65533;&#65533; &#65533;&#65533;%&#65533;u&#65533;&#65533;&#43444;&#65533;&#277;&#65533;ys&#65533;%j&#65533;s&#65533;m&#65533;U(&#65533;KsQ&#65533; |&#65533;
v&#65533;&#1629;:e;Uz &#65533;&#65533;&#65533;YWHW`
&#65533;&#65533;J>&#65533;;3&#149;&#65533;&#65533;I&#65533;r#&#65533;&#65533;&#65533;&#65533;\N &#65533;X&#65533;&#986;g+J&#65533;q&#65533;:j&#65533;&#65533;&#65533;&#65533;&#65533;K(&#65533;&#65533;V}N_"&#65533;4&#65533;&#65533;0&#65533;&#65533;6QF&#65533;OF00&#65533;)z+j&#65533;&#65533;&#65533;%&#65533;&#65533;&#65533;"a.&#65533;&#65533;&#65533;&#65533;y&#65533;&#65533;&#65533;&#65533;y4&#65533;&#65533;&#65533;&#65533;?|m&#65533;"&#65533;&#65533;"r&#65533;#&#65533;S$CIU&#65533;&#65533;&#65533;P?&#65533;dubc
&#65533;`v&#65533;F0&#65533;6B&#363;&#65533;9&#65533;&#65533;v&#65533;@S
&#65533;G-"&#65533;&#65533;5bnr&#65533;&#65533;w&#65533;cWB&#65533;X ^# &#65533;&#65533;Gb1&#65533;"&#65533;Z&#65533;JT0&#65533;&#65533;&#65533;&#65533;&#65533;:*"&#65533;&#65533;m+&#65533;y&#65533;Z&#65533;&#65533;&#65533;&#65533;x&#65533;x=&#65533;{TE&#1331;&#65533;;[z&#65533;R*(S&#65533;&#65533;&#65533;y%4&#65533;E&#65533;&#65533;UdD&#65533;6&#65533;4&#65533;&#65533;&#65533;&#65533;&#65533;9&#65533;N-X!&#65533;&#65533;w&#65533;&#65533;&#65533;Y"&#65533;&#65533;H&#65533; 9&#65533;&#65533;&#65533;&#65533;DGE&#65533;&#65533;>&#65533;&#65533;l&#65533;"&#65533;.-"7<&#65533;&#65533;!&#65533;t%6&#65533;&#65533;?%T&#65533;MbC&#65533;&#65533;&#65533;&#65533;&#65533;&#65533;]3&#65533;&#65533;&#65533;~&#65533;&#65533;A&#65533; &#65533;(&#65533;0F&#65533;6f&#65533;&#65533;&#65533;&#65533;x&#747;7&#135;B&#65533;&#65533;&#65533;8|"&#65533;&#65533;&#65533;0&#65533;\&#65533;&#65533;&#65533;7&#65533;9?&#65533;O&#65533;&#65533;[G&#65533;O&#65533;O&#65533;&#65533;1e&#65533;&#65533;"M&#628;&#65533;2+&#65533;>&#65533;&#923;&#1274;&#65533;&#1851;=&#65533;&#65533;%&#65533;8Y&#65533;&#65533;&#65533;&#65533;&#1055;&#65533;(B&#65533;&#65533;o{&#65533;ZV&#997;&#65533;[G&#65533;&#65533;&#65533;#&#65533;zD&#65533;9"~&#65533;x&#65533;w#&)a&#65533;&#65533;"lM-G&#65533;+&#65533;Z&#154;G.&Z&#65533;F&#65533;89:&#65533;*&#65533;&#65533;{&#65533;;&#65533;| &#65533;&#65533;&#65533;R&#65533;&#65533;H&#65533;/&#65533;&#65533;&#65533;&#65533;zQf&#65533;O&#65533;l &#65533;}&#65533;&#65533;&#65533;dW"&#65533;%&#1189;&#65533;6&#65533;+&#65533;&#65533;P&#652;&#65533;b&#65533;)&#65533;o&#65533;O:&#65533;&#65533;&#65533;&#65533;&#65533;&#65533;&#65533;+&#65533;>&#65533;`&#65533;&#65533;W"&#65533;&#65533;&#65533;&#65533;&#65533;&#65533;&#65533;=&#65533;>&#65533;&#65533;&#65533;&#15596;Q}&#65533;!&#65533;&#65533;<&#65533;' &#65533;&#65533;&#65533;&#65533;&#65533;.B)&#65533;&#65533;&#65533;bx&#65533;)&#65533;&#65533;&#65533;k&#65533;8&#65533;1&#65533;&#65533;K}&#65533;&#65533;&&#65533;&#65533;ib&#1510;5&#65533;c&#65533;G&#1867;&#65533;pW&#65533;K&#65533;:U&#65533;&#65533;&#1667;;T&#65533;&#65533;O&#1053;#j#&#65533;iC&#65533;|#&#65533; 3&#65533;&#65533;&#1759;v4&#65533;9&#65533;&#65533;O\&#1781;e&#65533;&#65533;m&#65533;D&#65533;~&#65533;`	l[v&#65533;&#65533;&#65533;j^&#65533;&#65533;6"r#$&#65533;&#65533;&#65533;&&#65533;&#65533;"&#65533;;&#65533;''Y&#65533;Hf&#65533;&#65533;&#65533;^&&#65533;&#65533;&#65533;o&#65533;-&#65533;"&#65533;:)k&#65533;&#1248;&#65533;&#65533;q&#65533;.&#65533;I&#65533;&#65533;%&#65533;&#65533;&#65533;,{y&#65533;&#65533;&#65533;=&#65533;&#65533;&#65533;&#65533;!&#65533;&#65533;$
&#65533;5&#65533;!|&#65533;/&#65533;&#65533;&#65533;&#65533;&#65533;&#65533;&#65533;;&#65533;<Q&#65533;)&#65533;&#65533;v~4&#65533;}#&#65533;3&#813;M&#65533;&#65533;&#65533;&#868;&#65533;&#65533;9"&#65533;}} &#65533;A$"&#65533;1&#65533;4"&#65533;6n&#65533;&#65533;]&#65533;u&#65533;4&#65533;&#1974;&#65533;dL&#65533;#_#&#65533;&#65533;&#65533;&#65533;`"&#65533;&#65533;&#1803;9U#&#65533;+X -&#65533;y&#65533;%&#65533;&#65533;B&#65533;&#65533;gBB&#65533;&#1222;&#65533;&#65533;&#65533;G6&#65533;|+&#65533;&#65533;&#65533;&:&#65533;y@ &#65533;&#65533;&#65533;&#65533;&#65533;&#65533;&#65533;&#65533;3&#65533;&#65533;&#65533;	&#65533;&#65533; J&#65533;&#65533;%&#65533;4&#65533;4&#65533;J&#65533;5 &#65533;&#65533;&#65533;&#65533;B&#65533;&#65533;&#65533;&#65533;&#65533;L&#65533;&#65533;&#65533;Q&#65533;&#65533;&#65533;&#65533;&#65533;)&#65533;&#65533;&#65533;h&#65533;&#65533;&#65533;&#65533;&#65533;&#65533;8&#65533;&#65533;&#65533;<$2pTH=\&#65533;&#65533;&#65533;&#65533;)y`Z&#65533;i&#65533;b&#65533;&#65533;M&#65533;LY&#1188;&#65533;@Z-@)&#65533;p&#65533;&#65533;%O&#65533;(&#65533;&#65533;_&#577;&#65533;&#65533;&#65533;!Xh&#65533;Q&#65533;&#65533;B`&#65533;&#1473;&#65533;]dvl&#65533;&#65533; X&#65533;&#1907;x&#65533;&#65533;&#65533;&#759;&#65533;&#2047;&#65533;^h&#65533;&#65533;,&#65533;<&#65533;&#65533;0&#12357;&#65533;me&#65533;&#65533;3Z&#65533;&#65533;\x&#65533;@t&#65533;&#65533;<}&#65533;&#65533;fL&#65533;^=x`&#65533;;&&#65533;&#65533;&#65533;/[_7/&#65533;&#65533;&#65533;&#65533;&#65533;&#65533;K&#65533;&#65533;&#65533;&#65533;GP8&#65533;&#65533;&#531;'&#65533;7A'&#65533;&#65533; &#65533;&#65533;?/&#65533;:&#65533;&#65533;_U&#65533;6-\1%M&#164;A&#65533;&#65533;w K&#65533;&#65533;&#65533;&#65533;&#65533;g&#65533;,ig&#65533;Q&#65533;`&#65533;<&#65533;T$&#65533;{&#65533;&#65533;&#65533;&#65533;t&#65533;LM&#65533;&#65533;R&#65533;B&#65533;EH=&#65533;&#65533;L&#65533;&#65533;H&#65533;&#65533;WR|%&#65533;t&#65533;&#65533;Yh&#65533;E&#65533;?c&#65533;&#65533; &#65533;&#65533;p&#65533;&#65533;[t&#65533;5&#65533;@&#65533;&#65533;&#65533;#.&#65533;&#65533;&#1809;H&&#65533;&#65533;F)&#65533;&#65533;3-<&#65533;X&#65533;O&#65533;`Yc&#65533;%6&#65533;3&#65533;0&#65533;&#65533;r&#65533;YDZ+&#65533;6f&#65533;&#65533;&#65533;e&#65533;&#65533;&#65533;&#65533;&#65533;&#65533;! :&#65533;&#374;&#65533;jvi&#65533;l|&#65533;A&#65533;&#65533;f\p&#65533;W&#65533;&#65533;1&#65533;&#65533;1&#65533;&#65533;&#65533;&#65533;@P*&#65533;8D&#65533;H&#65533;uW&#65533;B&#65533;65&#65533;?A-T&#65533;&#65533;1&#65533;_E&#65533;X&#1066;K&#65533;&#65533;@&#65533;&#65533;&#65533;&#65533;&#65533;~&#65533;&#65533;C&#65533;bT&#65533;,QO=&#65533;&#65533;&#65533;&#65533;mWO,)&#65533;+~&#65533;M&#65533;R&#65533;l7&#65533;N 8&#65533;B&#2046;&#65533; `+,Q&#65533;@E&#65533;&#65533;C-TI&#65533;&#65533;$&#65533;@"&#65533;M@&#65533;_[&#65533;&#65533;&#65533;&#65533;&#65533;!&#65533;&#65533;&#65533;C&#65533;&#65533;&#65533;@d&#65533;c&#65533;6&#65533;e&#65533;&#65533;e&#65533;&#65533;VX.0&#65533;&#65533;&#65533;s&#65533;&#21898;a&#65533;&#65533;&#65533;"/&#65533;&#65533;uY&#65533;aI&#65533;&#65533;&#65533;%I&#65533;dRfS&#65533;&#65533;&#1604;&#65533;&#65533;,&#1692;&#65533;&#65533;)@ls&#65533;&F3&#65533;&#65533;@&#65533;&#65533;&#65533;@&#65533;B}&#65533;%&#65533;&#65533;C&#65533;n&#65533;t&#65533;uk.&#65533;&#65533;&#65533;&#65533;&#65533;{&#65533;&#65533;i&#65533;&#65533;&#65533;ZnP&#65533;T&#65533;C&#628;&#65533;&#65533;&#65533;&#65533;&#65533;z&#65533;5&#65533;=&#65533;&#65533;&#65533;xY4&#65533;&#65533;&#65533;s&#65533;?t&#65533;&#65533;&#65533;&#65533;&#65533;-&#65533;,*]S&#65533;S&#65533; &#65533;&#65533;yD8&#1347;Q&#1010;4&#65533;Az&#65533;&#65533;w&#65533;&#65533;>o&#65533;&#65533;&#65533;M&#65533;&#65533;}&#65533;F! R&#65533;W&#65533;&#65533;$j&#65533;&#65533;+p@&#65533;A&#65533;&#65533;X&#65533;&#65533;h&#65533;%WO&#65533;&#65533;&#65533;&#65533;&#65533;r)&#65533;&#65533;om&#65533;&#65533;&#65533;&#65533;&#65533;c?6&#65533;&#65533;+w&#65533;&#65533;Q&#65533;1zf&#65533;&#65533;i&#65533;&#65533;	&#65533;f.&#65533; 6&#65533;&#65533;&#65533;?&#65533;&#65533;&#65533;&#65533;YO/&#65533;A&#65533;&#65533;&#65533;G@&#65533;&#65533;c!(&#65533;&#65533;&#65533;&#65533;R,&#45152;j&#65533;&#65533;r&#65533;0&#65533;(&#65533;P&#46738;&#65533;&#65533;t&#65533;<I&#65533;K&#65533;&#65533;&#65533;c&#65533;&#65533;UO&#65533;&#1427;Y&#65533;k &#65533;k&#65533;dH&#65533;&#65533;$K%&#65533;(}&#65533;B&#65533;&#65533;p&#65533; |&#65533;&#65533;/PI"&#65533;zs&#65533;&#65533;\{&#608;^&#65533;P&#65533;&#65533;&#65533;A^Y&#65533;V&#65533;&#65533;!&#65533;&#65533;&#65533;&#65533;h 0&#65533;&#65533;&#65533;&#65533;&#65533;&#65533;u&#65533;&#65533;&#65533;8#&#325;..*&#65533;&#65533;&#65533;1&#65533;&#65533;&#65533;KkL&#65533;&#65533;&#65533;Xe&#65533;Lc(&#65533;H&#65533;&#65533;&#65533;LL&#65533;&#65533;&#65533;&#65533;&#65533;7}f &#65533;KMhF&#65533;&#65533;&#65533;hiKj&#65533;`~CJ&#65533;\&#65533;AeG&#65533;G&#65533;&#65533;&#65533;H&#65533;&#65533;M&#65533;&#65533;&#65533;&#65533;&#65533;	&#65533;@&#65533;(&#65533;@lS&#65533;&#65533;"&#65533;0E=&#65533;b&#65533;&#65533;2v">&#65533;B&#65533;F&#65533;QP&#65533;&#65533;&#65533;C&#65533;1&#65533;&#65533;&#65533;
=&#65533;[&#559;&#65533;&#65533;2`
&#65533;&#65533;&#65533;L8&#65533;&#65533;&#65533;&#65533;#i&#65533;z&#1974;** &#65533; B\&#65533;(x&#65533;m&#65533;$[yS&#65533;3&#65533;R&#65533;x&#65533;$%IQN&#65533;!&#65533;&#65533;jS&#65533;&#65533;&#65533;h&#65533;&#65533;Bd&#65533;&#65533;&#65533;.R&#65533;&#65533;&#65533;&#65533;Ql!&#65533;&#65533;&#65533;8&#65533;&#65533;v$)A&#1688;&#65533; &#65533;&#65533;.&#65533;&#65533;^I&#1242;&#65533;$&#65533;&#65533;&#65533;&#65533;&#65533;&#65533;I&#65533;Q$e&#65533;A&#65533;3&#65533;&#65533;&#65533;Lj&#65533;&#65533;&#65533;$&L&#65533;&#65533;Nu*&#65533;H&#65533;I&#65533;&#65533;e&#65533;jO&#65533;&#65533;QZU/&#65533;&#65533;&#65533;R&#462;&#65533;&#65533;&#65533;w&#65533;	&#65533;40?&#65533;"&#65533;x&#65533;&#65533;0BOO&#65533;&#65533;B&#65533;&#65533;B2&#65533;P&#65533;&#65533;&#65533;&&#65533;VE&#65533;&#65533;&#65533;iU?&#65533;2&#65533;&#65533;&#65533;!Iy&#65533;&#65533;&#65533;&#65533;&#65533;S[&#65533;&#65533;&#65533;y&#65533;&#833;  &#65533;&#65533;	3	&#65533;W&#65533;&#65533;N*&#65533;&#65533;D&#65533;&#65533;&#65533;&#65533;&#65533;&#65533;&#65533;&#65533;&#65533;&#65533;$4[&#65533;0V(&#65533;&#65533;H,p&#65533;%X&#65533;"U&#65533;E&#1280;&#65533;&#65533;.&#65533;&#65533;f|&#527;p&#17873;&#65533;&#1316;wlLe&#65533;&#65533;&#65533;Z&#65533;#&#65533;&#65533;&#65533;&#65533;&#65533;&#65533;?r&#65533;J}&#65533;&#1796;&#65533;Y&#65533;"&#65533;{Hz?A&#65533;WMhJS|&#65533;JJ&#65533;7&#65533;&#65533;|&#65533;u&#65533;g%C^I&#65533;w&#65533;&#65533;\&#65533;&#65533;FZ&#65533;&#65533;&#65533;&#65533;$HZ&#1402;Q&#65533;&#65533;TT$&#65533;zNe&#65533;P&#65533;&#65533;EJ2&#65533;	&#65533;(&&#65533;&#65533;^]"&#65533;&#1097;G&#65533;&#65533;*&#65533;LZ&#65533;&#65533;l&#65533;*qF&#65533;&#65533;v[&#65533;0`>&#65533;&#65533;'&#65533;&{&#65533;&#65533;S&#65533;(d&#65533;Epu&#65533;&#65533;&#65533; &#65533;&#65533;&#65533;B&#65533;&#65533;(d
&#65533;&#65533;~&#65533;&#65533;&#65533;&#65533;&#65533;+&#65533;&#65533;QR&#65533;K&#65533;&#65533;=&#65533;&#65533;&#65533;&#65533;EC/WE`&#65533;C&#65533;&#65533;*&#65533;&#65533;^E&#65533;P&#65533;dLH#ei_&#65533;&#65533;&#65533;9&#65533;Fr&#65533;&#65533;F&#1030;&#65533;&#65533;&#65533;&#65533;&#65533;&#65533;?Ff&#65533;&#65533;&#1668;	:]&#65533;Yr&#65533;JSz!&#65533;&#65533;&#65533;C&#65533;&#1041;2&#65533;&#65533;&#1218;&#65533;tEF0&#65533;&#65533;&#65533;&#65533;=!&#65533;M&#65533;!V&#65533;Zh&#65533;@b}&#65533;&#65533;&#65533;&#65533;>&#65533;&#65533;&#65533;&#65533;i]w&#65533;-&#65533;Q]|&#65533;&#65533;&#65533;#&#65533;&#65533;
F&#65533;&#65533;%&#65533;&#65533;&#1953;g&#65533;&#65533;Y.&#1938;=g&#65533;`LW&#65533;H&#65533;&#65533;5[%+"&#65533;*&#65533;	&#65533;,r6&#65533;0)&#65533;&#65533;I&#65533;eXW&#65533;3$&#65533;&#65533;2B< &#65533;&#65533; &#65533;&#65533;&#65533;&#914;n$&#65533;&#65533;&#65533;&#65533;:&#65533;n]	&#65533;&#65533;&#65533;&#65533;&#65533;&#65533;TgS&#65533;;&#65533;5/&#65533;&#65533;&#65533;&#65533;?&#65533;8&#65533;"N@Q>,Fl5&#65533;5I&#65533;&#65533;&#65533;&#813;&#65533;&#65533;  G&#65533;9^p$@`<&#65533;&#65533;&#65533;c&#65533;&#65533;	&#65533;^x^&#65533;@ J&#65533;y&#65533;o}&#65533;&#65533;C&#65533;&#65533;O&#65533;@&#1391;&#65533;&#65533;Z&#65533;&#65533;3&#65533;&#65533;X\j&#65533;&#65533;%-/&#65533;H&#398;m&#65533;J4BN &#65533;.&#65533;H&#65533;M&#65533;&#65533;&#65533;1aE&#65533;&#65533;AR&#65533;T#Y&#65533;&#65533;S+y&#65533;&#65533;&#65533;&#65533;--B&#65533;!+&#65533;&#65533;&#65533;z&#65533;	PBb&#65533;&#65533;no&#65533;y&#65533;9&#65533;&#1102;P&#65533;b&#65533;F&#65533;&#65533;p&#65533;
WS&#65533;&#65533;o&#65533;&#65533;z!&#65533;&#65533;'Hw(&#65533;&#9647;&#65533;r&#65533;B&#65533;X&#65533;"&#65533;a$H &#65533; &#65533;&#65533;r&#65533;Q&#65533;&#65533;&#65533;J&#65533;&#65533;,&#65533;F1&#65533;&#65533;N&#65533;&#65533;+&#65533;&#65533;&#65533;&#65533;&#65533;&#65533;&#65533;&#65533;&#65533;xm^&#65533;&#65533;&#65533;
7&#65533;&#65533;&#65533;z&#65533;N&#65533;&#65533;&#65533;!&#65533;&#65533;&#65533;&#65533;&#65533;&#65533;J&#65533;&#65533;tH&#65533;3p&#65533;&#622;&#65533;Wd&#65533;m&#65533;"le&#65533;&#65533;c&#65533;.A&#65533;[fu17&#65533;-!X-&#65533;&#65533;&#65533;&#65533;EAu&#65533;&#65533;W2"&#65533;by&#65533;&#65533;&#65533;&#65533;y*&#65533;8&#65533;&#1218;X&#65533;&#65533;+
c&#65533;o&#65533;o&#65533;g&#65533;Eu &#65533;&#65533;:V&#65533;A_&#65533;A&#65533;&#65533;Z&#65533;mvE '|$&#65533;&#65533;"%&#65533;E)G&#65533;0}&#65533;'Gu&#65533;Fga&#65533;&#65533;CdX&#65533;=&#65533;l&#65533;&#65533;d&#65533;&#65533; l(Rq&#65533;\vBWur&#65533;~&#65533;V&#65533;&#65533;&#65533;
&#65533;f&#65533;&#1507;U&#65533;&#65533;<.rv&#65533;w5&#65533;#w`h&#65533;VC.&#65533;q@&#65533;&#65533;Qt&#65533;l&#65533;oE1AR&#65533;[&#65533;R&#65533;&#65533;&#65533;!=&#65533;&#65533;Rb&#65533;&#65533;9!t&#65533;#"4CA,&#65533;&#65533;+2&#65533;&#65533;&#65533;&#65533;W&#65533;DOa!F&#65533;&#1745;-0&#65533;p&#65533;&#65533;&#65533;A&#65533;&#65533;&#65533;&#65533;:&#65533;U.&#65533;N&#65533;N{&#65533;E&#65533;&#65533;{LHw&#65533;&#65533;;]F&#65533;r&#65533;r&#65533;&#65533;#&#65533;gq&#65533;iW1&#65533;&#65533;&#65533;&#65533;HR&#65533;&#65533;&#65533;&#65533;&#65533;5&#65533;&#65533;1t8[&#65533;xx#&#65533;~&#65533;&#65533;i&#65533;y(&#65533;&#65533;&#&#963;Fa&#65533;<`lx&#65533;V=&#65533;&#65533;&#65533;4&#65533;wi&#65533;.&#65533;&#65533;&#65533;.H&#65533;c&#65533;&#65533;W7t&#65533;9S@i&#65533;M&#65533;&#65533;x&#65533;13dC&#65533;sc&#65533;&#65533;&#65533;x&#65533;x&#65533;&#65533;$&#65533;&#65533;P&#65533; +&#65533;&#65533;&#65533;&#1409;&#65533;&#65533;\&#65533;&#65533;b&#65533;V&#65533;W\YL&#65533;H*&#65533;&#65533;f&#65533;E&#65533;&#65533;lw&#65533; &#65533;)p&#65533;^&#65533;'%GZ&#528;v&#65533;^&#65533;}&#609;&#65533;j&#65533;&#65533;n8|&#65533;&#65533;&#65533;&#65533;t&#65533;@&#65533;`G&#65533;s&#65533;s<WV&#65533;x&#65533;&#65533;E&#65533;R;&#1174;&#65533;'Ro!1o&#65533;CK{&#65533;&#65533;\&#65533;"	",A &#65533;)&#65533;8W|&#65533;:&&#65533;&#65533;&#65533;E1=h&#65533;r&#65533;'&#65533;CS0&#65533;7&#65533;&#65533;d&#65533;q&#65533;Q/&#65533;:V&#65533;L&#65533;4'&#65533;&#65533;,nVA&#65533;&#65533;M#1&#65533;&#65533;&#65533;o&#65533;9T  &#65533;~&#65533;&#804;M&#65533;&#65533;^P&#65533;&#65533;H[;&#65533;+PP&#65533;(&#65533;U&#65533;,&#65533;[IhEL&#65533;)&#65533;&#65533;hs\&#526;&#65533;&#65533;<&#1013;&#65533;&#65533;&#65533;&#65533;&#65533;&#65533;~&#65533;&#65533;&#65533;&#65533;&#65533;&#65533;&#65533;j&#65533;&#65533;&#65533;&#22560;&#65533;&#65533;&#65533;&#1416;j&#65533;&#65533;B&#65533;&#65533;&#65533;
&#1472;
&#65533; &#65533;$&#65533;u[&#65533;'&#65533; &#65533;=&#65533;gsB&#65533;vQ&#65533;v&#65533;ghw&#65533;&#65533;&#65533;e&#65533;_!|&#65533;&#65533;&#65533;@{ cA&#65533;&#65533;.H&#65533;A&#65533;&#65533;&#65533;&#65533;"&#65533;w&#65533;&#65533;Y&#65533;">FZ4&#65533;{&#65533;#&#65533;c&#65533;!&#65533;b-&#65533;&#65533;&#65533;&#65533;n&#65533;&#65533;`&#65533;`9dQdj&#65533;9&#65533; &#152;&#65533;&#65533; &#65533;L&#65533;:h&#65533;3HQ&#65533;P+ {%&#65533;&#65533;&#952;.C&#65533;/&#65533;DO>&#644;E&#65533;fb&#65533;&#65533;Arp6<jG&#65533;&#65533;|k&#65533;&#65533;&#65533;&#65533;\&#65533;):&#65533;&#65533;&#1056;Q60&#65533;&#65533;&#65533;J&#65533;&#65533;&#65533;&#65533;&#65533;*&#65533;&#65533;Zh&#34873;:&#65533;&#65533;|&#65533;m&#65533;t!1&#65533;Y&#65533;&#65533;`&#65533;yx&#65533;jU&#65533;&#65533;Kf&#65533;&#65533;(&#65533;x12&#65533;"yG&#65533;q&#65533;&#65533;&#65533;&#65533;&#65533;l&#65533;&#65533;caD*&#65533;A
]&#65533;{{G!&#65533;x&#65533;&#65533;&#65533;&#65533; '&#65533;98&#65533;.X&#65533;Ma-y&#65533;1A&#65533;[&#65533;u&#65533;&#65533;yV1,&#65533;&#65533;z7i`an&#65533;&#65533;o&#65533;W	kpP&#65533;&#65533;W&#65533;&#65533;.y
wmS&#65533;a&#65533;&#65533;7;&#65533;E&#65533;u&#65533;9&#65533;&#65533;l{&#65533;&#65533;%&#65533;&#65533;&#1644;&#65533;&#65533;&#65533;&#65533;&#1696;6&#65533;g&#65533;&#65533;&#1131;h!&#65533;P$@&#65533;&#65533;&#65533;&#65533;Z&#65533;"p&#65533;&#513;&#65533;&#65533;\~X&#65533;`F&#65533;P&#65533;&#65533;&#65533;&#65533;&#65533;`%4040[&#65533;[&#65533;^&#65533;
3%&#65533;&#65533;&#65533;&#65533;Z&#65533;&#65533;K&#65533;|f&#65533;&#65533;2:R2&#65533;`&#65533;f&#65533;&#65533;q&#65533;(&#65533;&#65533;;+&#65533;&#65533;&#65533;)&#65533;C&#65533;Z&#65533;!DXq&#65533;p&#65533;9
4Y&#65533;&#65533;r7&#65533;0O&#65533;+&#65533;b&#65533;&#65533;&#65533;U&#65533;[!qN&#65533;&#65533;w"AW&#65533;DV&#65533;;Y&#65533;&#65533;pp&#65533;&#65533;&#65533;9T&#65533;	&#952;	W&#712;np&#65533;d&#65533;'&#65533;K&#65533;y1&#65533;&#65533;&#65533;&#65533;&#65533;&#65533;q@&#65533;=&#65533;.dvN4&#65533;r%&#65533;	Yqf&#65533;&#65533;&#65533;g&#65533;zR&#65533;&#65533;&#65533;@&#65533;f+&#65533;h(&#65533;&#65533;&#266;sI&#65533;I+&#65533;K&#65533;"&#65533; &#65533;tX&#65533;&#65533;%0&#65533;0#@&#65533;&#629;&#65533;&#65533;&#65533;u&#65533;0r&#65533;&#65533;
&#65533;4j&#65533;&#65533;j`a>`&#65533;&#65533;J&#65533; a	&#65533;p;%&#65533; &#65533;&#65533;&#65533;H0J&#65533;&#65533; &#65533;&#65533;&#65533;`&#65533;m
&#65533;&#65533;j&#65533;&#65533;3l_&#65533;&#65533;;b1&#65533;F>&#65533;#j&#65533;Rcg&#65533;hg/&#65533;l&#65533;:P&#65533;6&#65533;A&#65533;4&#65533;&#65533;if3&#65533;&#65533;&#65533;&#65533; G&#65533;rW&#65533;R&#65533;&#65533;%&#65533;&#65533;n&#65533;,.&#65533;X&#65533;&#65533;&#65533;&#65533;&#65533;'&#65533;&#65533;U&#65533;p&#65533; &#65533;&#65533;&#65533;IZ&#65533;3eRi&#65533;PV6V&#65533;&#65533;&#65533;&#65533;[*&#65533;9&#65533;h&#65533;&#65533;&#65533;&#65533;&#65533;&#65533;.&#65533;	&#65533;&#65533;Q&#65533;&#65533;{z|iR&#65533;w&#65533;&#65533;F+
^&#1258;(&#784;&#65533; &#65533;&#65533;&#65533;Q&#65533;A?&#65533;|&#65533;Q&#65533; &#65533;Q P"R`	&#65533;&#65533;&#65533;Q0&#65533;&#65533;&#783;&#65533;&#65533;&#65533;C` &#65533;&#65533;&#790;&#65533;0&#1004;&#65533;L&#65533;L Q&#65533;&#65533;&#65533;&#65533;b&#65533;G0l&#65533;&#65533;&#65533;!&#65533;3&#65533;3L&#65533;&#1078;Q&#65533;a,`&#65533;&#65533;&#929;&#65533;\&#65533;Y&#65533;&#65533;*&#65533;c&#65533;&#65533;&#65533;\&#65533;&#65533;&#65533;&#65533;ZO&#65533;AJ&#65533;&#65533;)D {&#65533;&#65533;{,&#65533;UfAN&#65533;&#65533;&#65533;yP&#65533;&#65533;{&#65533;&#65533;&#466;&#65533;&#65533;&#65533;R&#65533;\&#65533;&#65533;&#65533;v{\&#65533;8&#65533;)&#65533;+&#65533;M&#689;l&#65533;&#65533;e&#1249;#1QD&#65533;Z &#65533;&#65533;X&#65533;k&#65533;8]&#65533;&#65533;&#65533;S&#65533;e6&#65533;&#65533;&#65533;6|&#65533;/&#65533;=&#65533;`&#65533;&#65533;L}&#65533;<&#65533;&#65533;&#65533; &#65533;L&#65533;&#65533;&#65533;&#65533;&#65533;`&#65533;@ &#65533;&#65533;A &#65533;&#65533;1&#65533;&#65533;j&#65533;&#65533;&#65533;&#65533;d&#65533;&#65533;&#65533;P&#65533;-`&#65533;YA&#65533;	&#65533;&#65533;&#65533;&#65533;V&#65533;&#65533;`&#1578;&#65533;&#1545;&#65533;&#65533;&#65533;&#65533;&#65533;&#65533;@&#65533;&#65533;&#65533;&#65533;&#65533;&#65533;5&#65533;&#65533;&#65533;&#65533;&#65533;&#65533;M,@&#65533;&#65533;&#65533;&#65533;P&#65533;}&#65533;&#65533;<K&#65533;8&#65533;x4&#65533;)`&#65533;C1/&#65533;(&#65533;Q$&#65533;k<@&#65533;T&#65533;&#65533;&#65533;B&#65533;aI&#65533;&#65533;&#65533;&#65533;2&#65533;y9&#65533;Mq!Q&#667;Q&#65533;	2&#65533;&#65533;&#65533;&#65533;&#65533;F&#65533;&#65533;D2D&#65533;&#65533;W&#65533;&#65533;&#1160;&#65533; D&#65533;p&#65533;&#65533;&#65533;x&#65533;Fa&#65533;b&#65533;[&#65533;]y)\&#65533;&#65533;&#65533;&#65533;&#1223;&#65533;&#65533;Q
f&#65533;&#823;&#65533;g&#65533;;I &#65533;&#65533;0&#65533;&#65533;&#65533;9B&#65533;&#65533;!&#65533;&#65533;	^&#65533;&#65533;&#65533;&#65533;S]@&#65533;&#65533;&#65533;&#65533;&#65533;q&#65533;yM&#65533;&#65533;&#65533;{&#65533;z&#65533;&#65533;&#65533;&#65533;#:&#65533;&#65533;0#&#65533;&#65533;&#65533;&#65533;&#65533;&#65533;KB&#65533;U&#65533;ym%&#65533;&#65533;&#65533; %&#65533;@&#65533;V&#65533;&#65533;&#65533;&#65533;&#65533;v&#65533;&#65533;&#65533;&#65533;&#65533;>&#65533;&#65533;&#65533; &#65533;&#65533;&#65533;1w&#65533;&#1689;yv&#65533;CV&#65533;#`6w<&#65533;i&#65533;v&#65533;Za&#65533;&#65533;&#65533;&#65533;&#65533;&#65533; &#65533;b&#1058;i&#65533;;&#65533;&#65533;L&#65533;o&#65533;Uf6qD&#4742;uXoC
Ea&#65533;1&#65533;y&#65533;&#65533;!a/m
&#65533;&#65533;Y.E&#65533;&#65533;BZ&#65533;x&#65533;3&#65533;!&#65533;&#65533;y8&#65533;&#65533;&#38319;$&#65533;e&#65533;}&#65533;~m&#65533;x&#65533;A &#65533;\&#65533;	&#65533;	&#65533;&#65533;]&#65533;&#65533;&#65533;|&#65533;G&#65533;W@r-&#65533;&#65533;&#65533;{&#65533;ti5
&#958;&#65533;Ys&#65533;&#65533;&#65533;^&#65533;Q;&#65533; &#65533;9&#57802;&#65533;G&#65533;&#65533;kQ&#65533;&#65533;&#65533;P%QHf&#65533;&#65533;&#65533;F&#65533;&#65533;&#65533;&#65533;<&#65533;},}&#65533;&#65533;r+&#65533;\c&#65533;-&#65533;1l&#65533; &#65533;V&#65533;:t0&#65533;m &#65533;&#65533;Iz&#65533;g&#65533;P&#65533;&#65533;e&#65533;&#65533;&#65533; &#65533;&#65533;^&#65533;&#802;)&#65533;a&#65533;$am&#65533;&&#65533;&#65533;tc&#65533;&#65533;a&#65533;g1&#65533;&#65533;*x&#65533;&#65533;&#65533;)&#65533;W6qa\A|A0&#65533;&#405;(&#65533;&#65533;&#65533;&#65533;l5j&#65533;&#1448;&#65533;1&#65533;&#65533;u&#65533;&t&#65533;i&#65533;&#47576;&#65533;&#65533;u&#65533;&#65533;&#65533;y85w&#65533;&#65533;Jj5&#65533;#&#65533;&#65533;1&#65533;xAjX;&#65533;N&#65533;&#65533;
&#65533;>&#65533;&#65533;&#65533;Q&#65533;&#65533;&#65533;X&#65533;&#65533;&#65533;&#65533;$)&#65533;&#65533;FQ&#65533;6&#1112;x&#65533;&#65533;&#1045;&#65533;x&#65533;&#65533;&#65533;&&#65533;e&#65533;&#65533;a<Op 6&#65533;&#65533;t&#65533;&#65533;&#65533;D&#65533;&#65533;&#65533;)x&#65533;&#65533;&#65533;&#65533;&#65533; &#65533;yY&#65533;R8x&#65533;&#65533;y&#65533;+b&#65533;-&#65533;"A&#65533;;&#65533;&#65533;N_1[&#65533;&#65533;w6&#299091;W&#65533;&#65533;e3e	&#65533;&#65533;&#65533;qp$}&#65533;$&#65533;&#65533;D&#65533;&#65533;r&#65533;6Fm=&#65533;:&#65533;&#65533;&#65533;!M&#65533;Z&#65533;f&#65533;P"&#65533;<s&#65533;G&#65533;
v&#65533;H&#65533;&#65533;&#65533;&#65533;&#65533;&#65533;s&#65533;u\g&#65533;uv&#65533;6&#65533;&#65533;;/&#65533;&#65533; >&#65533;&#65533;?k&#65533;Ps&#65533;&#65533;&#65533;&#65533;&#65533;&#65533;_&#65533;'&#65533;*&#65533;&#65533;S&#65533;&#65533;h-&#65533;h&#1676;&#65533;6+Oe&#65533;1&#65533;g.&#65533;&#65533;&#65533;&#65533;"&#65533;
&#65533;&#65533;A&#65533;&#65533;&#65533;@&#65533;	&#65533;H&#65533;_ '&#65533;(4H'&#65533;&#65533;2&#65533;Hq&#65533;
&#65533;&#65533;Y&#65533;&#65533;$&#65533;)
&#65533;&#65533;K&#65533;f&#65533;&#65533;&#65533;$O&#65533;\F&#65533;&#65533;&#65533;z&#65533;&#65533;dp&#65533;&#65533;@5j$bp &#473;M&#65533;$&#65533;&#65533;q#&#65533;&)A\&#65533;&#65533;&#65533;+&#65533;&#65533;&#65533;e
&#65533;&#65533;$I&#65533;	:&#65533;fG@	&#65533;&#65533;5-dU&#65533;SVXH&#65533;&#65533;l&#65533;4^&#65533;&#38745;pk_&#65533;Z&#65533;.&#65533;)&#65533;&#65533;&#65533;&#65533;&#65533;DZ'a&#65533;73!&#65533;&#65533;&#65533;,&#65533;&#65533;5o&#65533;&#65533;9&#65533;&#990;E&#65533;&]&#1716;g&#65533;"&#65533;V&#65533;&#65533;&#65533;
Y_&#65533;&#65533;&#65533;&#65533;&#65533;k&#65533;&#65533;&#65533;V="&#65533;&#65533;Y&#65533;=B&#65533;&#65533;&#1599;&#65533;&#65533;&#65533;&#65533;&#65533;&#37162;&#65533;O-]a&#65533;T&#65533;`&#132;;w&#65533;&#65533;&#331;6&#65533;&#65533;&#65533;&#65533;X&#65533;&#65533;(&#65533;&#65533;&#65533;&#65533;&#65533;
^&#65533;&#65533;A&#65533;&#65533;&#65533;&#65533;,&#65533;&#65533;&#65533;#?&#65533;pa&#65533;E&#1583;#DH(&#65533;&#65533;
&#65533;#:&#65533;0&#65533;#&#65533;&#65533;&#65533;&#65533;&Ha&#65533;&#65533;I&#65533;&#65533;&#65533;&#65533;y&#65533;)q&#65533;&#65533;&#65533;R&#65533;	&#65533;&#65533;&#65533;&#65533;R&#1184;&#65533;Q&#65533;&#65533;L&#65533;4&#65533;&#65533;&#522;j'&#65533;H&#656;&#65533;&#65533;&#65533;&#65533;ffi&#416;&#65533;&#65533;0&#65533;0&#65533;&#65533;X&#65533;"&#65533;&#65533;&#65533;&#65533;.&#65533;
K(&#65533;&#65533;L&#651;&#65533;M&#65533;@&#65533;M )3L&#65533;|&#65533;&#65533;&#65533;&#65533;PE&#65533;&#65533;J&#65533;&#65533;&#65533;&#65533;&#65533;L)&#65533;&#65533;&#65533;*8&#65533;)&#65533;&#65533;&#65533;&#65533;&#65533;0&#65533;Q&#65533;&#65533;&#533;&#65533;&#65533;(&#65533;&#65533;"&#65533;&#65533;LJ&#1056;E &#65533;/SI;&#65533;&#65533;S&#926;&#65533;&#65533;&#65533;&#65533; &#65533;&#65533;R&#910;Sm&#65533;&#65533;p&#65533;m&#65533;&#65533;`eTZi}&#65533;p&#65533;5&#65533;Z{&#65533;GD&#65533;`>&#65533;&#65533;C&#65533;@M&#65533;o&#65533;&#65533;0%&#575;&#65533;&#65533;T &#65533;&#65533;C 4&#65533;\&#65533;&#65533; 	d&#65533;&#65533;6Y&#65533;&#65533;,&#65533;c&#65533;&#65533;)R&#65533;&#65533;D&#65533;j&#65533;&#65533;&#65533;&#65533;|Q&#65533;&#65533;&#65533;&#743;	(&#65533;i*,&#362;Q,&#65533;*(&#65533;&#65533;Q&#65533;&#65533;&#65533;*&#65533;"{3`&#65533;Y&#65533;&#65533;&#65533;{&#65533;T
(&#65533;B&#65533;;;i&#65533;%&#65533;:&#65533;&#65533;&#65533;&#65533;&#3171;1&#65533;&#65533;_&#65533;f4&#65533;*&#65533;&#65533;
&#65533;%&#65533;&#65533;&#65533;4&#65533;&#65533;J&#65533;&#65533;aq&#65533;&!&#65533;&#65533;&#65533;4&#65533;&#65533;&&#65533;(&#65533;&#65533;M&#65533;	&#65533;}&#65533;&#65533;a&#65533;&#65533;4Y&#65533;&#65533;&#65533;z&#65533;&#65533; &#65533;e&#1555;&#65533;&#65533;T&#65533;&#65533;R&#65533;-&#53508;s&#65533;8X#`&#65533;&#65533;&#65533;&#65533;&&#65533;&#65533;9&#65533;{o&#65533;&#65533;&#65533;[l&#65533;6iY&#65533;&#65533;O&#65533;T&#65533;Z&#65533;&#65533;K&#65533;?b&#65533;&#65533; &#65533;&#65533;)*&#65533; "&#65533;&#65533;&#65533;.)&#65533;&:&#65533;&#65533;$&#65533;&#65533;B&#65533;&#65533;&#65533;vg&#65533;)&#65533;)H&#65533;&#65533;d&#65533;d&#1099;	lL&#65533;&#65533;&4&#10793;&#65533;VT&#65533;&#65533;&#65533;&#65533;k&#65533;b&#65533;J&#65533;&#65533;&#65533;I,X&#1639;&l&#65533;&#65533;W&#1520;&#65533;z&#1970;0 U&#65533;&#31454;7&#65533;&#65533;(&#65533;@&&#65533;&#65533;&#65533;g&#65533;w0&#36936;\1&#65533;&#65533;&#65533;&#65533;&#65533;P&#65533;&#65533;&#65533;&#65533;|&#65533;@&#65533;&#65533;T8@k5NS&#65533;lV&#65533;&#65533;vj#&#513;Ar &#65533; &#65533; `O2&#65533;&#65533;&#65533;o#a	=x&#147;&#65533;2&#65533;\B&#65533;8&#65533;&#65533;4&#65533;	&#65533;A&#65533;m&#65533;&#65533;&#65533;&#65533;`&#65533;&#65533;&#65533;&#65533;#C1&#65533;&#65533;&#5414;$i3&#65533;&#734;&#65533;&#65533;&#65533; &#65533;#S(&#65533;&#65533;&#65533;&#65533;&#65533;IL@DyqX&#65533;V&#65533;&#65533;I!&#65533;T&#65533;b&#65533;&#65533;-&#65533;&#65533;	%&#65533;Ald'&#65533;(&#65533;&#65533;&#65533;J&#65533;&#65533;&#65533;&#65533;L&#65533;MW&#65533;
&#65533;&#65533;&&#836;Lc&#65533;#&#65533;&#65533;w&#65533;&#65533;&#65533;Q&#65533;&#65533;;I&#65533;4&#65533;L T0H)&#65533;&#65533;&#65533;&#65533;K&#65533;&P&#65533;&#65533;,"A-&#65533;&#65533;'E&#65533;&#65533;qFm&#65533;&#65533;&#1770;\&#65533;&#65533;&#65533;&#65533;&#65533;&#65533;&#65533;e)ke &#65533;&#65533;&#65533;&#65533;:&#65533;.m&#65533;&#65533;I&#1095;Y&#65533;f&#65533;2&#65533;)&#65533;(&#65533;?\3I	&#65533;?&#65533;@&#65533;:3&#65533;&#65533;(b&#65533;?&#65533;1&#65533;&#65533;&#65533;WR&#65533;F&#65533;%w";	&#65533;&#65533;x&#65533;&#65533;&#65533;{&#65533;&#65533;&#65533;\&#65533;D&#65533;&#65533; y&#65533;L&#65533;RV&#65533;$&#65533;&#65533;&#65533;+q<&#65533;&#65533;P&#65533;(&#65533;&#65533;'&#65533;&#65533;S3&#65533;&#65533;ft/&#65533;S&#665;cD&#65533;(E!&#65533;&#65533;E&#65533;<&#65533;&#65533;,&#65533;q&#65533;A&#65533;u&#65533;&#65533;bB&#65533;&#65533;$&#65533;)U`A&#65533;A&#65533;&#65533;K&#65533;&#65533;&#659;D@&#65533;&#65533;&#65533;&#1387;l
&#65533;X&#65533;&#65533;3&#65533;D&#65533;*F&#65533;&#65533;P0&#65533;&#65533;&#513;PG&#65533;&#65533;H&#65533;%&#65533;&#65533;&#1410;&#65533;&#65533;S&#65533;O1&#65533;
 fq[E&#65533;&#65533;&#65533;p,&#65533;$&#65533;
&#65533;&#65533; M&#65533;P&#65533; &#65533;2&#65533; &#65533;&#65533;&#65533;$I&#65533;P&#65533;&#330;&#65533;B&#65533;/&#65533;&#1815;A&#65533;;&#65533;&#65533;|&#65533;ykDi&#65533;=A&#65533;"&#65533;
&#65533;h&#65533;&#65533;-aMk:&#65533;S&#469;&#364;Q&&#65533;%&#65533;&#65533;F3>&#65533;&#65533;.T&#65533;b&#65533;&#65533;&#65533;&#65533;9" uE&#65533;q&#65533;@&#65533;&#65533;&#65533;)UA&#65533;_&#65533;TX&#65533;&#65533;-&#65533;:&#65533;R&#65533;&#65533;&#65533;&#65533;M&#65533;`&#65533;5T&#1030;"&#65533;&#361;M]%KX&#65533;R&#65533;&#65533;&#65533;&#65533;&#65533;U&#65533;&#65533;?M&#65533;&#65533;P&#65533;k&#65533;$&#65533; HU&#65533;Rm&#65533;&#65533;&#65533;&#65533;:&#65533;mU&#65533;&#65533; eUq&#65533;;f&#65533;"&#65533;&#65533;)&#65533;&#65533;q&#65533;f&#65533;&#65533;%xIqJ&#65533;&#65533;:"&#65533;&#65533;0)KT&#65533;x&#65533;&#65533;Q&#65533;E 3&#65533;b&#65533;J`)=&#65533;0&#65533;&#65533;&#65533;8&#65533;&#65533;&#65533;Hg&#65533;&#65533;d9&#65533;&#65533;&#65533;\&#65533;{&#65533;&#65533;\;{&#65533;p&#65533;&#65533;N&#65533;C&#65533;&#65533;&#65533;J&#65533;&#65533;&#65533;!e{K&#65533;&#65533;&#1576;tX&#65533;"2&#65533;6&#65533;y&#65533;&#65533;&#65533;M&#65533;#&#65533;&#65533;W&#65533;#&#65533;jCU&#65533;f&#42680;&#884;&#65533;&#65533;
jl|&#65533;&#65533;	&#65533;&#65533;#&#65533;&#65533;;r]4&#65533;&&#65533;&#65533;oP+&#65533;&#65533;&#65533;&&#316;&#65533;&#65533;&#65533;&#65533;&#65533;&#1924;&#65533;W&#65533;4 &#65533;&#65533;m&#65533;^b&#65533;w&#65533;&#65533;2&#65533;&#65533;&#65533;&#65533;L&#65533;Q&#65533;S_&#65533;f&#65533;N&#65533;DXbMQ[&#65533;7&#1164;t&#65533;&#65533;Kq&#65533;&#65533;&#65533;&#65533;a&#65533;rh&#65533;{,^&#65533;T1K&#65533;&#65533;{^&#65533;kG&#65533;gW#&#65533;&#65533;&#1297;&#65533;&#65533;,&#65533;=7=6x&#65533;dl![&#65533;&#65533;&#65533;*M&#65533;&#65533;@,&#65533;5C&#65533;|R&#65533;&#65533;g&#65533;F6&#65533;&#65533;&#65533;jp&#65533;R&#65533;&#65533;&#1714;Y&#65533;j&#65533;6&#65533;'7&#65533;&#65533;&#65533;&#65533;]#&#65533;k&#65533;@&#65533;&#65533;F&#65533;&#65533;&#1853;e8;&#65533;7e&#65533;&#892;r]&#65533;&#65533;9&#65533;&#685;&#65533;I4h&#65533;&#65533;r&#65533;&#65533;<	&#65533;sQ^?&#65533;&#65533;&#65533;B&#65533;&#65533;&#65533;\9&#1385;	&#65533;&#65533;&#65533;VH&#65533;X\@&#65533;&#65533;&#65533;Mq&#65533;@&#65533;&#65533;&#65533;j2(&#1843;*l&#65533;&#65533;;B&#841;ExbJB&#701;4&#65533;&#65533;C&#65533;&#65533;+&#65533;I'&#65533;&#65533;&#65533;W&#65533;&#65533;&#183;&#65533;HG&#65533;&#65533;&#65533;2&#65533;K&#65533;+&#1245;~&#65533;&#65533;&#65533;H&#65533;c&#65533;&#65533;XD&#65533;&#65533;"@6q&#65533;&#1922;-&#65533;<IRJ&#65533;t&#1746;{j&#65533;de&#65533;R&#65533;&#65533;*|&#65533;&#59056;g&#65533;&#65533;&#65533;Bv&#65533;&#65533;&#65533;l*+&#65533;m&#65533;&#65533;&#65533;ST&#65533;f&#65533;&#65533;E7n&#1261;&#65533;tC9&#65533;^Msc&#65533;&#65533;&#65533;&&#65533;&#65533;&#65533;Mo&#65533;&#65533;&#65533;&#65533;3&#581;B&#65533;j&#65533;&#65533;&#65533;9&#65533;&#65533;w&#65533;&#1320;:|&#65533;&#65533;t2&#65533;&#65533;&#65533;&#65533;`&#729;&#65533;&#65533;	&#65533;J&#65533;&#65533;&#65533;&#65533;0;&#65533;W&#65533;&#65533;&#65533;&#65533;a&#65533;&#65533;19&#65533;7&#65533;&#65533;&#330;&#65533;S9F4u&#65533;&#65533;&#65533;1^Vl&#65533;&#65533;@d2&#65533;-r`&#65533;&#65533;p&#65533;&#65533;&#65533;l&#65533;`&#65533;@J&#65533;&#65533;lg;J&#65533;Ow!9&#65533;&#65533;'6&#1747;&#65533;[&#65533;&#65533;&#65533;ls&#65533;K&#65533;&#65533;w&#65533;&#65533;&#65533;&#65533;&#65533;r{6&#65533;RY&#65533;|s7l%&#65533;u&#65533;&#65533;Y&#65533;7&#65533;&#65533;&#65533;&#65533;.&#65533;&#1084;z&#65533;&#65533;&#65533;&#65533;&#65533;X*:&#65533;&#65533;B&#65533;&#65533;&#65533;&#65533;]R/&#65533;&#65533;=&#1467;&#65533;&#65533;q!bbA&#65533;&#65533;&#65533;&#65533;3&#65533;z :	&#65533;&#65533;&#65533;&#1052;> &#65533;&#65533;`&#65533;&#65533;&#65533; B&#65533;&#65533;A&#65533;;&#65533;[&#1747;&#65533;&#65533;+&#65533;&#65533;&#65533;& &#65533;&#65533;J&#65533;y&#65533;&#65533;/&#65533;r&#65533;&&#65533;&#65533;fp&#65533;&#65533;&#65533;&#65533;&#65533;1t&#65533;&#65533;&#65533;&#65533;Ls1&#65533;A
&#65533;&#65533;&#65533;&#65533;0F&#1722;&#65533;z&#65533;&#65533;&#65533;h&#65533;_Z&#65533;*&#65533;+&#65533;=$?R&#65533;Cc&#65533;&#65533;0&#65533;&#65533;&#65533;&#65533;B&#65533;h&#304;q&#65533;&#65533;j&#65533;Ja&#65533;&#65533;&#1275;@6&#65533;2	&#65533;&#65533;&#65533;	&#65533;&#65533;JNl&#65533;&#65533;&#205;.&#65533;&#65533;&#659;&#65533;&#65533;&#65533;2&#65533;@1#&#65533;~3&#65533;&#65533;&#65533;&#65533;&#65533;&#65533;&#65533;<&#65533;d8&#65533;
&#65533;&#65533;b8&#65533;&#65533;&#324;k=&#65533;&#65533;&#65533;xG&#65533;!&#23787;&#65533;&#65533;&#65533;+&#65533;;F&#65533;&#65533;A&#65533;&#36441;h&#65533;&#65533;&#65533;(?&#65533;&#65533;6&#65533;ZH&#65533;&#65533;&#65533;(-&#65533; &#65533;&#65533;P&#65533; -&#65533;&#65533;
&&#65533;F&#65533;K&#65533;&#65533;&#65533;&#65533;&#65533;p^s&#495;&#65533;&#65533;R
&#65533;&#65533;&#65533;&#65533;D&#65533;-H&#65533;&#65533;&#65533;&#65533;&#65533;gSDn&#65533;iC&#65533;B,HJ&#65533;&#65533;XQ&#65533;&#65533;S&#65533;d.&#65533;J&#65533;&#65533;3&#65533;&#65533;r&#65533;S1J&#65533;z&#65533;$&#65533;&#809;}&#65533;&#65533;&#65533;@I&#65533;&#65533;&#65533;+&#65533;

&#65533;DHI&#65533;/&#1075;%&#65533;&#65533;l8&#65533;&#65533;&#65533;!]&#65533;&#65533;&#65533;&#65533;&#65533;&#65533;&#65533;I&#65533;{I$&#65533;I&#65533;&#65533;&#65533;&#393;BF&#65533;	9a2T&#65533;&#65533;&#65533;m&#65533;&#65533;i&#65533;&#65533;&#65533;Fo&#65533;&#65533;&#65533;&#65533;&#65533;
&#65533;&#65533;0&#65533;0RJ&#65533;&#65533;
&#65533;&#1088;o&#65533;w&#65533;&#65533;&#65533;!,)&#65533;&#38210;2!&#65533;&#1794;&#65533;B&#65533;Ga&#65533;?&#65533;@&#65533;&#65533;&#65533;;{&#65533;%&#65533;KaK&#65533;R&#65533;2jC7&#65533;&#65533;&#65533;c&#65533;&#65533;&#65533;)&#65533;7&#644;&#65533;&#331;%&#65533;,&#65533;&#65533;&#65533;/C&#65533;k&#65533;&#65533;U&#65533;W,&#65533;&#65533;&#65533;)&#65533;8*&#65533;=&#65533;&#65533;&#65533;&#65533;1^zM\&#65533;8&#65533;&#65533;&#65533;>&#731;<&#65533;I&#65533;&#65533;&#65533;p&#65533;&#65533;n1a&#65533;&#65533;JKJ!J&#65533;&#65533;&#65533;&#65533;&#208;\&#65533;&#65533;&#65533;&#65533;&#65533;&#65533;F&#1128;:&#65533;Z&#65533;&#65533;&#65533;J&#65533;L&#65533;&#65533;&#65533;#&#65533;(&#492;<&#65533;yZ&#488; &#65533;&#65533;,&#65533;B&#65533;5*&#65533;&#1184;&#65533;@Y&#65533;z1x&#65533;&#65533;&#65533;/&#1362;-&#65533;Hk&#65533;>&#65533;[.&#65533;&#65533;&#65533;&#65533;"&#65533;"[DD3&#65533;&#65533;&#65533;p&#65533;s&#65533;&#65533;&#65533;8L<<&#65533;aH&#65533;Eo&#65533;.(&#65533;_&#65533;Pos@.+3&#65533;&#65533;H&#65533;&#65533;L&#65533;	&#65533;7R$Q&#65533;D&#65533;&#65533;8&#65533;&#65533;8&#65533;&#65533;k3&#65533; &#65533;&#65533;tM&#65533;T=&#65533;&#65533;>&#65533;M&#65533;&#65533;&#65533;&#65533;&#65533;&#65533;&#65533;&#65533;:&#65533;&#1269;&#65533;<&#65533;}&#65533;&&#65533;b$&#65533;&\&#65533;+'&#65533;YO&#65533;&#65533;&#65533;4<&#65533;&#65533;X$&#65533;&#65533;/C&#1785;&#65533;P&#65533;,C&#976;&#65533;&#65533;X(&#65533;h&#65533;&#65533;&#65533;#@&#65533;&#65533;&#65533;&#65533;&#65533;&#576;G&#65533;&#65533;@&#65533;&#65533;&#65533;&#65533;&#65533;D&#65533;C&#65533;&#65533;&#65533;&#65533;&#65533;3&#65533;&#65533;&#65533;&#65533;&#65533;G&#65533;cgk&#818;k&#65533;&#65533;E%8&#65533;&#65533;Xq&#65533;Ql&#65533;&#65533;s&#65533;sR&#65533;2&#65533;&#65533;Q&#65533;&#65533;&#65533;2X&#65533;7&#65533;&#65533;7&#366;&#65533;&#65533;EW&#65533;)&#65533;
&#65533;&#65533;&#65533;&#65533;&#65533;I&#65533;&#65533;&#65533;&#65533;&#65533;&#65533;M&#65533;&#65533;Q&#65533;&#65533;&#65533;U&#65533;xQ&#65533;&#65533;&#65533;&#65533;&#65533;&#65533;58&#65533;&#65533;&#65533;	&#65533;Z&#65533;GK&#65533;)"J&#65533;&#65533;&#65533;&#65533;C&#65533;!&#65533;g]&#65533;&#65533;H&#990;YS&#65533;&#65533;&#65533;p&#65533;&#65533;&#65533;V&#65533;&#65533;4(&#65533;&#65533;3&#65533;&#65533;(&#1881;&#65533;X#&#65533;&#65533;#&#65533;&#65533;w&#65533;&#65533;MH&#65533;J&#65533;&#65533;&#65533;42&#65533;$&#65533;&#65533;&#65533;&#65533;$6&#65533;&#1342;&#65533;a!&#65533;&#1882;&#65533;J&#65533;6%3&#65533;z&#65533;M478s&#65533;&#65533;&#65533;Q&#65533;]|&#65533;&#1004;7&#873;R&#65533;%&#65533;rI&#65533; &#65533;_&#65533;E\r&#65533;4=<&#65533;&#65533;&#65533;&#65533;Q]]&#1662;&#65533;&#65533;&#1120;&#65533;&#65533;&#65533;"&#65533;&#65533;a&#65533;	_-&#65533;"<"$&#65533;&#65533;A&#65533;C&#65533;Z&#65533;;&#65533;&#65533;['&#65533;&#65533;N i&#65533;;&#65533;&#65533;>&#65533;5W#$kZ
@&#65533;&#65533;y&#65533;&#65533;&#65533;K
&#65533;&#65533;
6r&#65533;x&#65533;&#65533;s&#65533;ro&#65533;&#65533;&#879;&#65533;&#1004;&#65533;&#65533;&#65533;&#65533;&#65533;&#65533;D&#65533;&#65533;&#65533;&#65533;d&#65533;&#65533;&#65533;&#65533;'&#65533;2#[2&#65533;&#65533;&#65533;W&#65533;&#65533;&#65533;&#65533;&#65533;&#65533;hL&#65533;&#65533;&#65533;TB7&#860;&#1546;&#65533;W&#65533;&#65533;&#65533;u.&#65533;7U&#65533;H	&#65533;&#65533;ZA&#1358;`&#65533;&#65533;&#65533;<|&#65533;_"&#1620;&#65533;Q&#65533;&#65533;I&#65533;=]&#1008;$&#65533;&#248;&#65533;N&#65533;#&#65533;4$&#65533;9&#65533;Tf&#65533;&#65533;&#65533;&#65533;@Q&#65533;E&#1674;.&#65533;''&#65533;
Z&#65533;&#65533;4&#65533;&#65533;&#65533;&#65533;%&#65533;&#157;I^&#65533;&#65533;&#65533;&#65533;+&#65533;&#65533;&#65533;%B&#65533;A&#65533;'&#65533;0&#65533;@&#65533;25&#65533;r&#1894;&#65533;&#65533;'&#65533;&#65533;t|N&#65533;&#65533;>8p&#1487;:&#65533;&#65533;H&#65533;&#65533;%&#65533;&#65533;B<7!&#65533;&#65533;>L&#65533;&#65533;;&#65533; ,2&#65533;DPGT&#65533;&#65533;&#65533;D&#65533;B&#65533;c`&#65533;&#65533;;&#65533;Z&#65533;&#65533;3UPl&#65533;&#65533;&#1385;&#65533;&#65533;&#65533;RUw&#65533;2P&#65533;&#1338;&#65533;&#1369;&#65533;&#1807;&#65533;&#65533;&#65533;$&#65533;3M&#65533; Y&#65533;&#65533;&#65533;]&#65533;]&#65533;&#65533;&#65533;&#65533;&#65533;&#65533;&#65533;&#65533;L/&#65533;&#65533;&#65533;&#65533;&#65533;l<&#65533;(d&#65533;(&#65533;<Z
0e&#65533;&#65533; '!&#65533;B;1#eTF1&#65533;z"&#65533;i&#65533;&#65533;+&#65533;3&#65533;^&L&#65533;&#60761;&#65533;]:1#'&#65533;(&#43805;J&#65533;1&#65533;({WD&#65533;$&#65533;+&#65533;&#65533;
&#826;m)&#65533;J)&#65533;&#65533;_~&#365;:&#65533;&#508;t&#65533;K&#65533;&#65533;&#65533;&#65533;G&#65533;&#65533;&#516;&#565;I<&#65533;s&#1802;e&#65533;&#1744;)&#65533;&#864;&#65533;&#65533;&#65533;`I&#65533;L&#65533;&#65533;&#65533;V/&#65533;%&#65533;M[L&#65533;&#65533;&#1819;&#65533;&#65533;MQVA&#65533;UR*+T&#1420;55&#1929;&#1162;&#65533;b&#65533;&#65533;W&#65533;-&'&#65533;&#888;]_I&#65533;&#65533;&#65533;&#498;:&#65533;(&#65533;2O&#65533;m&#65533;Z&#65533;>i&#65533;&#65533;5j,&#65533;(&#65533;f&#65533;&#65533;JO&#65533;&#65533;&#65533;0EJ&#65533;i&#65533;&#65533;Pnd	&#65533;@P]&#65533;8&#65533;(&#65533;%&#65533;&#65533;&#65533;&#65533;&#65533;|&#65533;&#65533;e&&#65533;37&#65533;8&#65533;&#65533;&#65533;W<n&#65533; &#65533;&#65533;32&#65533;&#65533;G&#65533;&#65533;k&#65533;;ik&#65533;n&#65533;(&#65533;&#1799;&#65533;&#65533;z&#65533;u&#65533;X&#65533;&#65533;&#65533;&#65533;&#65533;X&#65533;&#65533;&#65533;&#65533;&#65533;L&#65533;<LF&#65533;O&#65533;%&#65533;&#65533;&#65533;&#65533;h&#65533;I&#65533;&#65533;&#65533;R&#65533;&#65533;R&#65533;P(&#65533;p&#65533;w&#921;&#65533;&#65533;&#65533;B5(&#65533;^&#65533;"&#65533;&#65533;N&#65533;&#65533;0&#65533;&#65533;	:2&#65533;1&#65533;&#65533;&#6624;&#65533;&#65533;C53:8&#65533;&#1971;4WQ5&#65533; &#65533;&#65533;&#65533;[6&#65533;&#1662;&#65533;n&#65533;&#65533;&#65533;S&#65533;&#65533;&#65533;&#65533;&#65533;&#723;x&#65533;F&#65533;&#65533;A)&#65533;&#65533;c&#65533;&#65533;c<^&#65533;&#65533;\dkK7&#65533;&#1083;&#65533;e&#65533;%`&#65533;&#65533;&#65533;&#65533;a&#65533;&#65533;&#65533;&#65533;&#65533;&#65533;=&#65533;&#65198;y&#65533;h&#65533;&#65533;&#65533;&#65533;&#65533;&#65533;3l&#65533;=/&#65533;4=&#65533;&#65533;&#65533;&#65533;-&#65533;&#65533;&#65533;&#1652;&#850;&#65533;8w&#65533;&#65533;p&w&#65533;&#65533;w`&#65533;&#65533;M&#65533;&#65533;&#65533;	&#65533;&#65533;&#65533;3&#65533;"\&#65533;&#65533;&#65533;)&#65533;@!&#65533;&#65533;&#65533;&#65533;&#65533;&#65533;&#65533;&#65533;#&#65533;P
m&#65533;&#65533;5Z&#65533;&#65533;5&#65533;W&#65533;J/&#65533;JZY&#65533;b S&#65533;^&#65533;&#65533;&#65533;h&#65533;?&#65533;&#65533;&#65533;&#65533;&#65533;&#65533;&#65533;y&#1670;&#65533;5x|&#65533; k&#65533;c&#65533;&#65533;6?%&#65533;&#65533;W7&#65533;&#65533;&#65533;&#65533;&#2032;&#65533;&#65533;n[.?to&#65533;3;&#65533;>&#65533;y&#65533;D&#65533;&#65533; &#65533;&#65533;%7&#65533;x &#65533;~7&#65533;(U&#65533;P&#65533;7E&#65533;Ej&#65533;&#65533;&#65533;U8&#65533;&#798;&#65533;Z\&#65533;&#65533;nA&#65533;H&#65533;?&#65533;R&#65533;KrG&#65533;%&#65533;&#65533;&#65533;&#65533;	&#65533;/&#65533;&#65533;[(&#65533;&#65533;&#65533;&#65533;m&#65533;&#65533;&#65533;&#65533;!&#65533;&#65533;&#65533;a&#65533;&#65533;&#65533;/&#65533;&#65533;&#1846;&#65533;Y>&#65533;&#65533;&#65533;J&#65533;^e&#65533;&#65533;q&#65533;OHn&#65533;L&#43915;&#65533;B&#65533;&#65533;&#65533;&#65533;&#65533;&#65533;Y)&#65533;&#65533;c&#65533;s&#1363;&#65533;?gc&#65533;&#65533;?Ta&#65533;d;2&#65533;&#65533;&#65533;j&#65533;&#65533;j&#65533;K&#65533;&#65533;&#2043;&#65533;&#65533;q&#65533;&#65533;qk&#65533;S	<yn&#65533;Uz&#65533;(S&#328;]&#65533;&#65533;&#65533;&#519;&#65533;cQp?&#65533;@&#65533;Hl&#65533;3&#65533;&#65533;&#65533;&#65533;U^&#65533;&#1117;pLox`&#65533;5&#65533;J&#65533;-&#65533;&#1546;&#65533;&#1177;&#65533;&#65533;&#65533;"
&#65533;&#65533;&#65533;
)&#65533;]&#65533;@/&#65533;uo&#65533;&#65533;&#65533;	8Qq&#65533;&#65533;"&#65533;h &#65533;&#65533;a&#65533;&#65533;&#65533;&#65533;&#65533;	&#65533;&&#65533;V&#65533;u&#65533;&#65533;q&#65533;&#65533;Z&#65533;&#65533;4&#65533;&#65533;f&#65533;/&#65533;&#65533;:&#65533;q&#65533;&#65533;8&#65533;&#65533;S&#65533;&#922;&#65533;&#383;y.&#65533;o&#65533;&#1376;=&#65533;K9&#65533;&#65533;&#65533;h&#32195;&#65533;p7J$H&#65533;"w&#65533;&#65533;D?&#65533;P&#65533;.&#65533;&#65533;&#65533;$&#65533;&#61542;&#65533;f&#65533;Edg<&#65533;*&#65533;&#65533;PE&#65533;:&#65533;P&#65533;&#65533;Y&#65533;Q&#65533;&#65533;&#65533;&#65533;&#65533;&#65533;&#65533;&#65533;Z&#65533;&#65533;}&#65533;&#65533;9$q&#65533;&#65533;&#65533;&#65533;`&#65533;Z&#65533;&#65533;i&#65533;&#65533;x&#65533;&#65533;&#65533;&#65533;V&#65533;'u&#65533;(Q&#65533;(&#65533;&#65533;*<&#65533;O&#65533;xG#&#65533;&#65533;p}:&#65533;K&#65533;&#65533;C&#65533;[&#65533;&#65533;&#65533;,fNu4	/&#65533;&#65533;&#65533;&#65533;&#65533;&#65533;K&#65533;&#65533;GDon&#65533;;&#65533;U&#65533;0h&#65533;@z&#65533;&#65533;}&#65533;&#65533;w&#65533;&#65533;&#65533;&#65533;DT&&#65533;8g3X&#65533;<tg&#65533;w2>&#65533;WL&#65533;.&#65533;&#34400;x&#65533;&#65533;&#65533;]:Y&#65533;&#65533;&#65533;.]R&x&#65533;m&#65533;&#65533;&#65533;&#65533;&#65533;A&#65533;E&#65533;$&#65533;&#65533;X{&#65533;&#65533;&#65533;&#65533;N1|&#65533; :&#65533;qy*D#&#2003;0&#65533;`&#65533;&#65533;!&#65533;&#65533;>&#65533;&#65533;&#65533;&#65533;&#65533;&#65533;&#11991; &#65533;&#65533;&#1430;y&#65533;&#45611;&#65533;&#65533;&#65533;0h&#939;&#823;0&#65533;&#65533;j|&#691;&#65533;c&#65533;&#65533;&#65533;h&#65533;&#764;?&#65533;&#65533;.&&#65533;)C&#65533;;&#65533;l&#65533;Ef{&#65533;?&#65533;&#65533;	g&#65533;C&#65533;&#65533;&#65533;J&#65533;6ba&#65533;&#65533;&#1535;&#65533;(\&#65533;ME&#445;<&#65533;&#65533;Ua&#65533;&#65533;&#65533;\&#65533;&#65533;&#65533;&#65533;&#65533;&#65533;"e&#65533;i\U&#65533;M&#65533;&#65533;&#65533;&#65533;&#1520;6&#65533;&#65533;&#65533;p(&#65533;&#65533;4&#65533;&#65533;&#65533;o&#1802;&#1310;x&#65533;&#65533;&#65533;&#65533;&#65533;&#65533;Y&#65533;&#65533;,&#65533;&#65533;A(&#65533;BAh&#65533;!&#260;J&#65533;(&#65533;&#65533;&#65533;&#65533;&#65533;
B%"&#514;4;8&#65533;&#65533;&#596;!+rl&#65533;%&#791;2KF,	e&#65533;&#859;:W&#65533;4&#65533;$b&#65533;i
&#65533;2&#65533;&#65533;P&#65533;^
>&#65533;&#65533;&#65533;?&#65533;B&#65533;&#65533; &#65533;&#65533;&#65533;"&#65533;U&#65533;	B&#65533;r&#65533;G&#65533;&#65533;&#65533;e~+&#65533;[&#1493;XE@&#65533;&#65533;.V&#65533;f&#65533;&#65533;7/UXU&#65533;]&#65533;/&#65533;_&#65533;t#&#65533;&#65533;&#65533;&#65533;&#65533;&#65533;$G&#65533;p&#65533; &#65533;&#65533;&#65533;>&#65533;p&#65533;&#65533;&#65533;&#65533;&#65533;J9&#65533;&#65533;5&#65533;^W&#65533;n&#65533;&#65533;5&#65533;&#1586;&#65533;&#65533;9T{&#65533;?&#1786;i&#1318;q&#65533;&#65533;&#65533;&#65533;&#135;/n&#65533;g&#65533;&#65533;Njx&#65533;&#65533;&#65533;&#65533;&#65533;&#65533;&#65533;&#65533;&#65533;K&#65533;&#65533;&#65533;&#65533;&#65533;q&#65533;(&#65533;&#874;G&#65533;&#65533;!&#65533;)K&#65533;7&#65533;&#65533;&#65533;&#65533;&#65533;&#65533;&#65533;&#65533;&#65533;_&#65533;$&#65533;&#65533;&#65533;+h&#65533;i&#65533;&#65533;j&#1729;&#65533;&#65533;C&#65533;y&#65533;&#65533;}&#65533;&#65533;v&#65533;ZMl&#65533;`x>4&#65533;R+M`&#65533;&#65533;&#65533;&#65533;!&#65533;&#65533;@&#65533;Uza&#65533;@e&#65533;&#65533;X(&#65533;&#65533;bWu&#65533;B&#65533;&#65533;&#65533;&#65533;UPep&#65533;'&#65533;g~AF&#65533;&#65533;\&#65533;H&#65533;J&#65533;&#65533;&#65533;&#65533;qU6*c]&#65533;Q&#65533;&#65533;&#65533;U=&#65533;XX&#65533;&#65533;&#65533;h&#65533;9&&#65533;eF&#65533; hf&#65533;&#65533;&#65533;&DN&#65533;!@&&#65533;&#65533;&#65533;&#65533;f&#65533;'&#65533;_z%_7B &#719;&#65533;R&#65533;&#65533;&#65533;&#65533;?&#65533;d&#2019;&#65533;&#65533;'iv&#65533;=H&#65533;I&#65533;q$&#65533;P&#65533;&#65533;&#65533;KX&#65533;&#65533;O&#65533;r&#65533;^H&#65533;uGT&#65533;z&#65533;k&#65533;&#65533;&#1196;&#65533;&#65533;&#65533;jl&#65533;&#390;S^&#65533;WL~&#65533;5qikG&#65533;&#65533;&#65533;QI&#65533;&#65533;ud&#65533;@ Pa&#65533;&#65533;VU&#65533;&#65533;`&#65533;x&#65533;&#65533;&#65533;&#65533;J&#65533;}YX&#65533;&#65533;m&#65533;&#65533;kvIPW&#65533;l&#65533;$&#65533;~4%VU&#65533;XPf&#65533;&#65533;&#65533;&#1559;&#65533;u&#65533;Z&#65533;&#65533;`MG&#65533;Jj&#65533;&#65533;C&#65533;&#65533;&#65533;&#65533;'&#65533;[&#65533;r!Q&#65533;O "1&#65533;7&#65533;&#65533;&#65533;%VA'B&#65533;&#65533;?&#65533;dI5D&#65533;{1&#65533;&#65533;&#65533;M&#65533;*&#65533; &#65533;&#65533;&#65533;E+&#65533;&#65533;&#65533;A&#65533;&#65533;&#65533;PI<s'&#65533;A&#65533;&#65533;&#65533;&#65533;5&#65533;&#65533;@&#65533;<&#65533;&#65533;$!Du&#65533;!&#65533;B&#65533;&#65533;&#65533;&#1252;&#65533;&#65533;'!&#65533;`sg&#65533;
hKj&#65533;&#65533;!&#65533;&#65533;u&#1172;&#65533;u&#1533;a&#65533;&#1494;&#65533;[&#65533;&#65533;&#65533;`&#65533;8&#65533;&#65533;+&#65533;&#65533;wY&#65533;&#65533;&#65533;&#65533;c&#65533;&#65533;moa&#65533;^W&#65533;^&#65533;~&#65533;&#65533;YuunWi&#65533;&#65533;2p&#65533;$Q&#65533;5%&#65533;2b#&#65533;&#65533;1&#65533;&#65533;>;&#65533;&#65533;h&#65533;Ab&#65533;&#65533;{U%&#65533;4u&#65533;l&#65533;
&T&#65533;&#65533;&#65533;\+D&#65533;|&#65533;&#65533;1=}D&#65533;&#65533;&#65533;&#1011;&#65533;&#65533;M&#65533;&#65533;D&#65533;&#65533;&#65533;1&#65533;*B?e_;k&#65533;&#65533;&#65533;ON&#65533;&#65533;&#65533;7&#65533;'?&#65533;6&#2019;l;X&#65533;&#65533;4&#65533;5@&#65533;&#340;6ty&#65533;D&#65533;2&#65533;r&#1706;V&#65533; g&#65533;&#65533;&#65533;qlaWH&#65533;&#357;&#65533;@	o&#65533;&#65533;&#65533;4$&#392;&#65533;,&<&#65533;	&#65533;
L&#65533;&#65533;8&#65533;H#&#65533;&#65533;&#65533;F&#816;t&#65533;!R&#65533;&#65533;&#65533;L&#65533;&#65533;&#65533;Y&#65533;r@&#4389;5&#65533;*&#65533;&#65533;"2 &#65533;,&#65533;#3&#65533;&#65533;G&#65533;&#65533;52&#65533;&#65533;gL&#65533;&#65533;?&#65533;+&#65533;d+[A1&#65533; FI&#65533;^&#65533;E&#65533;&#65533;:&#65533;"`|#Q&#65533;X&#65533;a&#65533;?&#65533;&#65533;&#65533;&#65533;
q??&#65533;&#1324;.&#65533;&#65533;&#65533;&#65533;f&#65533;
v&#65533;&#65533;|&#65533;G&#65533;&#65533;K&#65533; &#65533;&#65533;P&#65533;	&#65533;%G&#65533;7&#65533;d2&#65533;$3N#&&#65533;T&#1584;&#65533;&#65533;i$M&#65533;&#65533;$&#65533;C&#65533;p%%ZC&#65533;4&#65533;&#65533;&#65533;&#65533;&#405;=&#65533;&#65533;&#65533;&#65533;/]&#65533;&#65533; &#65533;&#65533;! &#65533;&#65533;2&#65533;O  &#65533;3&#65533;i6&#65533;&#65533;&#65533;&#65533;JW&#65533;%&#65533;&#65533;+"6&#65533;%4&#65533;x&#65533;&#65533;&#65533;j"&#65533;c	&#65533;&#65533;3&#65533;L&#65533; S;&#65533;&#1310;X&#65533;41$={&#65533;&#65533;&#65533;(&#65533;&#65533;\&#65533;"&#65533;&#65533;&#65533;&#15048;&#65533;&#65533;H&#65533;&#65533;&#65533;&#65533;&#65533;&#65533;&#65533;&#65533;i&#65533;&#65533;&#65533;V&#65533;O&#1657;&#65533;{&#65533;&#65533;bA &#65533;&#65533;;fM=h&#65533;&#65533;&#65533;&#65533;&#65533;&#65533;M&#65533;&#65533;C&#65533;KRft&#65533;+&#65533;&#65533;\&#65533;&#65533;|&#65533; S)R&#65533;0&#65533;#&#65533;@&#65533;&#65533;|&#65533;&#65533;&#65533;!jM&#65533;0C&#65533;N&#65533;=&#65533;ek>&#65533;&#65533;P&#65533;&#65533; 
-&#65533;!0z!&#65533;&#65533;&#65533;&#65533;0&#65533;&#65533;&#65533;uc&#848;?:&#65533;&#65533;&#65533;&#65533;&#65533;&#65533;2 ,&#65533;&#65533;v}&#65533;3!&#65533;&#65533;&#65533;&#65533;&#65533;&#65533;4&#65533;&#65533;&#1531;6&#65533;N&#1181;&#65533;&#65533;?u"&#65533;h&#65533;&#65533;&P&#65533;&#65533;&#65533;<&#65533;&#65533;0&#65533;&#65533;&#65533;&#65533;y&#65533;<&#65533;9gE&#65533;&#65533;p&#65533;e_&#1386;&#65533;&#65533;&#65533;|&#65533;;&#65533;&#65533;A&#65533;&#65533;R&#65533;&#65533;&#65533;!&#856;';&#65533;&#65533;&#456;&#65533;&#65533;EZg!&+&#65533;}&#65533;B.&#65533;&#65533;q&#65533;"3&#65533;&#65533;Si&#65533;&#65533;&#65533;Dj&#65533;&#65533;\G&#65533;&#65533;z&#65533;tW&#65533;FP&#65533;&#65533;I&#65533;?&#65533;k&#65533;T&#65533;&#65533;&#65533;(&#65533;7&#65533;&#65533; C&#65533;[DbY&#65533;Fd&#65533;'&#65533;T&#65533;&#65533;&#65533;Z6&#65533;&#65533;&#65533;&#65533;*W&#65533;7&#65533;B&#65533;a,(H,&#65533;&#65533;&#843;^&#65533;&#65533;&#65533;&#65533;&#65533;&#65533;&#65533;&#65533;
a&#65533;0&#65533;&#65533;&#775;lX&#65533;&#65533;&#65533;l@&#65533;C&#65533;d&#65533;&#65533;&#65533;+&#65533;&#65533;W&#65533;&#65533;Z&#65533;W&#65533;b/&#65533;\	"&#1416;a&#65533;&#65533;h&#65533;&#65533; +&#65533;&#305;&#65533;&#65533;+&#65533;.t-ZG&#65533;xV&#65533;|&#65533;U&#65533;&#65533;&#65533;&#65533;&#65533;&#65533;+Pf!e&#65533;nG&#65533;&#65533;&#65533;j&#65533;&#65533;&#65533;&#65533;~7&#65533;"&#65533;Jr&#65533;,&#65533;&@3&#1964;l&#65533;&#65533;&#65533;&#65533;$g&#65533;iY&#65533;L&#65533;4Q&#65533;~\C&#65533;z&#65533;&#65533;&#65533;&#65533;&#376;&#65533;z+6&#65533;&#65533;&#65533;&#1033;.t&#65533;&#65533;H&#65533;&#65533;&#65533;&#65533;!Q&#65533;&#65533;
0&#20644;&#65533;:^%&#65533;A< &#65533;&#65533;?&#65533;0&#65533;a3	c&#838;
&#65533;&#491;&#65533;Ad&#65533;&#65533;X&#838;&#65533;Z4&#65533;&#65533;u&#65533;[,&#65533;&#1356;8$&#65533;L<&#65533;f:uG&#65533;G&#65533;&#65533;&#65533;&#65533;>&#1788;!&#65533;/T&#65533;A&#1992;&#65533;&#65533; &#65533;Z&#646;&#65533;I&#65533;&#65533;&#65533;z&#65533;&#65533;&#65533;&#65533;H&#65533;*#<&#65533;&#387;&#65533;{	&#65533;&#65533;&#65533;vj&#65533;&#65533;>&#65533;&#65533;zO&#65533;&#65533;&#65533;\&#65533;&#65533;2&#65533;BJ	2)P&#65533;i&#65533;K&#65533;&#65533;K&#65533;&#65533;&#65533;&#65533;k&#65533; &#65533;&#65533;&#65533;Y=<&#65533;isC&#65533;&#65533;&#65533;&#65533;z&#65533;&#65533;&#866;{&#65533;&#65533;&#65533;&#65533;&#65533;&#65533;D&#65533;~&#65533;&#65533;&#65533;&#65533;#&#65533;A&#1414;Xm,@t&#65533; n%H&#65533;&#65533;&#65533;&#65533;&#65533;&#65533;b&#65533;&#65533;&#65533;&#65533;&#65533;a&#65533;X&#65533;N&#65533;? &#65533;&#65533;&#65533;D}&#65533;q&#65533;k&#65533;5&#65533;&#65533;$WX6&#65533;#&#65533;&#65533;W&#1238;&#65533;@#&#65533;&#65533;o(gZ&#65533;&#65533;Fc&#65533;?&#65533;&#65533;&#65533;&#65533;&#65533;&#1790;_v'0&#65533;$"&#65533;5&#65533;<&#65533;&#65533;Fd|!&#65533;3D&#65533;&#25623;a&#65533;	&#65533;p&#65533;&#65533;H&#65533;}&#65533;9&#65533;sm&#65533;&#65533;f&#1778;&#65533;}3&#65533;s&#65533;]&#65533;&#65533;&#65533;9H&#65533;&#65533;&#65533;&#65533;&#65533;$d 6&#65533;&#65533;@l&#65533;&#65533;&#65533;&#1476;&#65533;&#65533;&#65533;U&#65533;&#65533;&#65533;&#65533;&#65533;&#65533;/"&#65533;)y&#65533;P&#374;)&#65533;;1&#65533;&#65533;&#65533;X&#922;gh&#65533;&#65533;&#65533;&#65533;&#243;L]w&#65533;&#65533;&#65533;.H]c&#65533;u&#65533;l&#65533; r&#65533;>&#65533;&#65533;&#65533;&#65533;&#65533;&#65533;&#1586;&#65533;aC&#65533;&#65533;\a_';&#65533;&#65533;/=&#65533;&#65533;m&#65533;&#784;&#65533;&#65533;&#65533;2g}&#65533; ^H&#65533;&#65533;&#65533;M &#2009;&#65533;D&#65533;&#65533;&#65533;Q&#65533;=&#65533;k&#65533;&#65533;&#65533;D&#65533;&#65533;4C&#65533;!&#65533;H&#65533;OP&#65533;&#65533;&#65533;d&#65533;j= &#65533;XOLH`Gx\&#65533;&#65533;M&#65533;^-WH&#65533;L&#65533;&#65533;&#65533;B&#65533;&#65533;&#65533;}\GP\&#65533;&#65533;&#65533;&#65533;@&#65533;&#65533;&#65533;&#65533;&#65533;&#65533;&#65533;&#65533;Q&#65533;)&#65533;q&#65533;&#65533;Q&#65533;&#65533;&#65533;-&#65533;$_v&#65533;R&#65533;M&#65533;&#65533;&#65533;j &#65533;&#65533;]&#65533;[|&#65533;&#65533;&#65533;B]&#65533;&#65533;l&#65533;k[]&#65533;&#65533;kl&#1485;&#65533;e]&#65533;&#65533;&#65533;Y_&#65533;Y&#65533;&#65533;EO<&#65533;4&#65533;!&#65533;&#65533;&#65533;&#65533;A&#65533;C&#65533;&#65533;&#65533;)E&#65533;Y&#65533;&#1957;&#65533;&#65533;-K&#1736;QO&#65533;Q]&#65533;&#65533;&#65533;&#65533;b&#65533;&#65533;&#65533;LEb&#11590;u^&#65533;^&#65533;&#65533;&#65533; &#65533;!&#65533;&#317;&#65533;M&#65533;}
&#65533;&#65533;&#65533;&#450; &#65533;&#65533;&#65533;q&#65533;&#65533;&#65533;&#65533;9&#65533;qe&#65533;&&#65533;&#65533;&#65533;x&#65533;B &#65533;&#892;LChQ{D&#65533; &#65533;CpI&#65533;$\&#65533;&#65533;L&#65533;&#65533;&#65533;E&#65533;&#65533;\4&#65533;\&#65533;&#65533;\&#65533;W&#65533;&#65533;&#65533;&#65533;&#65533;D&#65533;e&#2027;m&#65533;/&#65533;&#65533; &#65533;&#65533;C&#65533;&#65533;&#65533;&#65533;&#65533;&#65533;&#65533;&#65533;&#65533;&#65533;&#65533;Z[&#65533;Zp&#65533;&#65533;?&#65533;&#65533;=&#65533;a&#65533;%D`&#65533;#&#65533;,&#65533;2&#65533;&#65533;&#65533;Z&#65533;&#65533;c&#1201;c1Q&#65533;BN&#65533;B&#65533;#A&#65533;[S36&#65533;&#65533;&#65533;&#65533;&#65533;P0&#65533;&#65533;&#65533;B&#65533;&#65533;>&#65533;G&#65533;Il &#65533;&#65533;$&#65533;&#65533;&#65533;q]brY&#65533;&#65533;&#65533;&#65533;&#65533;&#65533;&#65533;&#65533;^&#65533;I&#65533;&#65533;}&#65533;y&#65533;&#65533;YH&#65533;`q$H	~\K&#65533;D&#65533;a&#65533;C&#65533;&#65533;&#65533;$Hr&#65533;&#65533;Q&#65533;`&#65533;EH&#65533;- &#65533;5c&#65533;d&#65533;A&#65533;&#65533;H&#65533;y&#65533;!&#65533;:&#65533;0M&#65533;&#65533;&#65533;#D&#65533;&#65533;AX&#65533;#>&#65533;&#65533;&#65533;&#1285;&#65533;&#65533;P&#65533;&#65533;#X:&#1265;#&#65533;&#65533;&#65533;QX]D&#65533;U<&#65533;&#65533;<&#65533;&#65533;l&#65533;b&#65533;e&#65533;@DCn&#65533;&P&#65533;& &#65533;& &#65533;d:
@&#65533;&#1073;e&#65533;V4&#65533;&#65533;e&#65533;N;2&#65533;&#65533;c>&#65533;@V&#65533;[1$&#65533;&#65533;B`.&#65533;&#937;f1A#&#65533; &#65533;I&#65533;&#65533; &#65533;&#65533;E&#65533;&#65533;&#65533;"|\&#65533;n&#65533;TA&#65533;J5&#877;&#65533;&#65533;$'wP&#65533;&#65533;&#65533;n9eOX&#65533;&#65533;]&#65533;&#65533;D&#65533;&#65533;&#65533;&#65533;&#65533;^L&#65533;&#65533;Q:&#65533;Z&#65533;'&#65533;&#65533;)rgl&#65533;&#65533;&#65533;&#65533;~\&#273;&#65533;&#65533; &#65533;e'w&#65533; &#65533;&#65533;&#65533;&#65533;&#65533;1&#1932;{&#65533;&#65533;z&#65533;F2J&#65533;&#65533;u&#65533;p&#65533;&#65533;[U&#65533;Z&#65533;%O&#65533;X&#65533;UX&#65533;&#65533;&#65533;%C.(&#65533;1&#65533;=&#65533;&Db&#65533;[IXZXA.&#65533;&#65533;&#65533;&#65533;eX&#1329;c&#65533;-Cb&#65533;&#65533;ZA&#65533;i&#65533;Z[z&#65533;&#65533;eZO&#65533;g&#65533;&#65533;&#65533;X&#65533;&#65533;&#65533;f>_&#65533;&#65533;G`2f[I&#1873;&#65533;&#65533;Y`&#65533;h;&#65533;#&#65533;&#65533;0q&#65533;	(&#65533;&#65533;t%&#65533;&#65533;&#65533;$`&#65533;R&#65533;&#65533;&#1692;&#65533;k&#65533;&#65533;&#65533;=D&#65533;0 1R&#65533;A@M3&#65533;&#65533;&#65533;&#65533;&#1228;&#65533;-&#65533;S&#65533;&#65533;E&#65533;&#1435;&#65533;&#65533;<AbCD&#65533;m&#65533;&#65533;&#65533;Ll''&#1950;&#65533;&#65533;i&#65533;&#65533;-&#65533;&#65533;w\&#65533;&#65533;&#65533;&#65533;&#65533;eB&#65533;'MV&#65533;w
e&#65533;&#65533;&#65533;&#900;&#65533;}&#65533;S&#65533;&#65533;H&#65533;$#3&#65533;XR &#65533;P&#65533;V&#65533;&#65533;^6&#1856;B&#65533;&#65533;Kb&#65533;f&#65533;*&&#65533;&#65533;&#65533;_"&#65533;&#65533;&#65533;U[&#65533;eC &#65533;&#65533;(D~e&#65533;1&#65533;&#65533;fh&#65533;\&#65533;&#65533;&#65533;0&#65533;h&#65533;(Oxa&#65533;&#299;]&#65533;h@&#65533;N_]&#65533;M&#65533;)ai&4q&A&#65533;&#65533;&#65533;&#65533;4%@7$ &#65533;+&#65533;&#65533;&#65533;Fa>&#65533;&#65533;9+`&#65533;(R&#65533;&#65533;^&#503;`A&#65533;&#1993;k&#65533;&#65533;&#65533;"&#65533;&#65533;;&#65533;=M&#65533;&#65533;&#65533;&#65533;Okm&#65533;vx&#65533;9OX>&#65533;&#65533;&#65533;&#65533;Sl!&#65533;&#65533;8&#65533;&#65533;&#65533;&#65533;
&#65533;M$&#65533;&#65533;&#65533;&#65533;&#65533;l&#65533;&#65533;&#65533;D,&#65533;Y&#65533;&#65533;&#65533;&#65533;d&#65533;]j&#65533;&#65533;&#65533;JP&#65533;&#1392;&#65533;&#65533;&#1580;&#65533;&#65533;_&#65533;&#65533;&#65533;&#65533;H<$2m("&#65533;ZfXZ&#65533;W&#65533;b.&#65533;^&#65533;bFd&#65533;2&#1329;&#65533;e&#65533;&#65533;cOt&#65533;&#65533;E&#65533;A&#65533;t&#65533;t&#65533;DR&#65533;7&#65533;h&#65533;uc&#65533;&#65533;&#65533;N!&#65533;&#65533;&#65533;&#65533;&#65533;_mf_&#65533;&#65533;&#65533;AD&#65533;&#65533;&#65533;&#65533;&#65533;&#65533;&#65533;&#65533;v-&#65533;$&#65533;z&#65533;2&#65533;&#65533;1AD&#65533;&#65533;&#65533;&#65533;Z]:&#65533;F&#65533;&#65533;&#65533;
&#65533;&#65533;&#65533;&#65533;&#644; &#65533;+&#65533;&#65533;}&#65533;|&#496; R&#65533;O&#65533;J#.&#65533;&#65533;WIxO&#65533;Vj&#65533;N&#65533;&#65533;&#65533;%K&#1836;&#65533;&#65533;bk&#65533;l&#65533;&#65533;&#65533;&#65533;&#65533;
&#65533;Y$D&#65533;&#65533;&#65533;&#65533;=&#65533;&#65533;&#65533;)hlFm`v&#65533;&#65533;j2J&#65533;&#65533;&#65533;&#65533;&#65533;]F&#65533;&&#65533;)]&#65533;>k\U!&#65533;y&#65533;2&#65533;&#65533;_2&#65533;&#65533;&#65533;&#65533;D&#65533;B&#65533;7&#65533;!&#65533;u&#65533;e&#65533;}&#1441;_&#65533;Z&#65533;&#65533;=&#65533;&#65533;&#65533;&#65533;&#266;&#65533;&#1545;%@&#65533;&#65533;00&#65533;_B&#65533;&#65533;? YXneA&#65533;&#1714;@X&#65533;&#65533;&#65533;$$&#65533;&#65533;p*&#65533;2F&#65533;&#65533;Y&#65533;l&#65533;M&#65533;Vk&#65533;&#65533;&#65533;I&#65533;q&#65533;&#65533;8&#65533;&#65533;&#488;&#65533;f&#65533;&#65533;&#65533;&#65533;&#65533;~&#65533;&#65533;&#65533;
jL&#65533;Z&#65533;[&#65533;&#65533;&#65533;A&#65533;&#65533;&#906;L&#65533;&#65533;&#65533;&#65533;&#65533;&#65533;&#65533;&#65533;&#65533;0w~&#65533;&#65533;\&#65533;&#65533;^IH&#65533;&#65533; Ri&#65533;E&#65533;&#65533;&#65533;&#65533;a&#65533;&#65533;%&#65533;vY&#65533;&#65533;&#65533;Mm&#65533;&#65533;&#65533;C&#65533;_&#65533;e]N&#65533;@i&#65533;&#65533;c7&#65533;&#65533;`
&#65533;?&#65533;&#65533;&#65533;&#65533;&#65533;&#65533;&#65533;&#65533;&#65533;kHkD$&#65533;&#65533;&#1365;&#65533;pa&#65533;Pf&#65533;&#65533;"&#65533;?&#65533;2&#65533;M&#170;A0&#65533;A&#65533;=#%?&#1585; h&#65533; H&#65533;&#65533;&#65533;5MH&#65533;T&#65533;M)!) a&#65533;&#65533;&#59070;&#65533;K\gL&#65533;O%&#65533;$tD&#65533;u&#65533;&#921;.7&#65533;&#65533;8&#65533;u&#65533;&#65533;&#65533;&#65533;V&#65533;b&#65533;&#65533;,;y&#65533;&#65533;$&#65533;dK:lq&#65533;J&#65533;&#65533;%&#65533;&#1823;&#65533;&#65533;&#65533;f3&#65533;`3H&#65533;&#65533;&#65533;	&#65533;&#65533;&#65533;&#65533;M&#65533;l8&#65533;&#65533;&#65533;c&#65533;&#65533;&#65533;;&#1765;&#65533;S&#65533;&#65533;e&#65533;&#65533;&#65533;&#65533;[&#65533;&#154;&#65533;&#65533;`&#65533;m&#65533;b]S,&#65533;&#65533;40&#65533;&#65533;1&#65533;o&#65533;&#65533;&#65533;F&#65533;&#65533;2&#65533;&#65533;h&#65533;D&#65533;&#65533;Mt!&#65533;&#65533;&#65533;=&#65533;#CL&#65533;&#65533;&#65533;&#65533;&#65533;g.&#65533;&#65533;:2&#65533;&#65533;U${&#65533;.&#65533;RL&#65533;&#65533;&#65533;Dn&#65533;\R2&#65533;&#65533;P&#360;&#65533;&#65533;&#65533;I&#65533;&#65533;&#65533;)O&#65533;O&#65533;t&#65533;n&#65533;&#1356; H %&#65533;&#65533;&#65533;\&#65533;&#65533;9e&#956;&#65533;&#1280;&#65533;&#65533;&#65533;&#65533;&#65533;b&#1368;&#65533;K8&#65533;&#65533;1&#65533;sR&#1320;&#65533;y&#1700;|&#65533;u&#65533;&#65533;95	&#65533;"&#65533;FId\[&#1226;MJj*X&#65533;&#65533;J&#65533;&#65533;&#65533;&#65533;P&#65533;&#65533;l &#65533;&#65533;&#65533;"=&#65533;!z&#65533;%&#65533;&#65533;&#65533;&#65533;&#154;@&#65533;&jR-&#65533;*i&#65533;&#65533;&#65533;Nke&#65533;7^&#65533;&#65533;
t&#65533;!&#65533;&#65533;&#346;\q&#65533;&#65533;&&#65533;&#65533;y&#65533;8&#65533;(9.&#65533;jnf&#65533;&#65533;]&#65533;7&#65533;-l3&#65533;]&#65533;&#65533;e&#65533;jot&#65533;&#65533;&#65533;&#65533;&#65533;n&#65533;!&#65533;f&#65533;&#65533;&#65533;]&#65533;&#65533;&#65533;4&#65533;&#65533;&&#65533;&#65533;&#65533;&#65533;G)&#65533;&#65533;uDW&#65533;n&#65533;q<&#65533;Mz&#65533;&#65533;y5J,&#65533;&#65533;R&#65533;"L,&#65533;z"5&#65533;R&#65533;S&#65533;g&#65533;&#65533;&#65533;&&#65533;w1G0&#65533;D&#65533;&#65533;&#65533;U\&#65533;`I&#65533;&#65533;&#65533;&#65533;&#65533;&#65533;T&#65533;u&#65533;D&#65533;g&#65533;&#65533;&#65533;&#65533;&#65533;&#65533;&#1284;&#65533;&#65533;0x&#65533;&#65533;?&#65533;&#65533;^&#65533;`&#65533;[.&#65533;T&#65533;&#1070;&#265;&#65533;&#65533;YiY&#65533;c&#65533;&#65533;D)X!&#65533;N&#65533;hkc&#65533;.&#65533;1]&#65533;A_:&#65533;aB&#65533;8&#65533;&#65533;&#65533;&#65533;&#65533;&#65533;k3&#65533;5b_5&#65533;6l{&#65533;t&#65533;-&#65533;-&#65533;\]&#65533;&#65533;&#65533;h&#65533;&#65533;o&#966;G&#65533;P! 1&#65533;F#&#65533;&#65533;m&#1696;4/&#65533;f&#65533;&#65533;&#65533;&#65533;aD&#65533;&#65533;D&#65533;?&#65533;&#65533;&#65533;&#268;yD=&#65533;&#792;&#65533;&#65533;&#1136;\F&#65533;&#65533;&#65533;&#65533;YD*&#65533;w&#65533;B&#65533;u&#65533;&#65533;{KS&#1950;%&#65533;&#65533;&#65533;&#65533;JxM&#65533;$&#41589;Mx&#65533;D&#65533;&#289;&#65533;&#65533;&#65533;u&#65533;&#65533;&#65533;&#65533;L&#65533;^+Dy&#65533;&#65533;Q&#290;{&#65533;X&#65533;&#65533;X&#65533;"&#65533;D&#65533;&#65533;_D,&#65533;Y&#65533;T&#65533;G&#65533;&#65533;&#65533;c&#65533;u&#65533;ji=&#65533;|&#65533;m&#65533;&#65533;&#1173;&#65533;&#65533;g&#65533;-i&#65533;h&#8324;/&#65533;&#65533;QG&#65533;8&#65533;&#65533;p`c&#65533;*t&#65533;&#65533;&#65533;&#65533;&#65533;o&#65533;9&#65533;&#65533;&#65533;3&#65533;&#65533;&#65533;&#65533;&#65533;/A&#65533;Bp;&#65533;&#65533;+&#65533;Y&#65533;&#65533;&#65533;&#65533;&#65533;mb&#65533;&#65533;$#&#65533;t&#65533;PTI%&#65533;G&#65533;&#65533;&#65533;t&#65533;/&#65533;F&#65533;&#65533;&#65533;SH&#65533;&#65533;&#65533;
.&#65533;&#65533;B&#65533;G-&#65533;&#65533;&#65533;&&#65533;&#65533;	&#65533;&#65533;hb,&#65533;&#65533;]&#65533;&#65533;&#65533;b,&#65533;&#65533;&#65533;7~G&#65533;&#65533;&#501;-~&#65533;[7&#65533;&#65533;&#65533;+&#65533;,S&#65533;&#65533;x3^&#65533;&#454;}X&#65533;&#65533;!&#65533;'o%e}&#65533;&#65533;J3&#65533;V&#65533;&#65533;Xm&#65533;k&#65533;&#65533;dB1&#65533;&#65533;-d&#65533;&#65533;02=&#65533;&#65533;&#65533;2&#65533;+i&#65533;7vG&#65533;w]&#65533;&#65533;e&#65533;&#65533;$&#65533;&#65533;&#65533;=.}&#65533;*&#65533;&#1538;xeR&#65533;2
 &#65533;-&#65533;/&#65533;FG&#65533;K&#65533;&#65533;&#65533;&#65533;f&#65533;XA p&#65533;&#65533;X&#65533;>&#65533;&#65533;m&#65533;&#65533;&#65533;&#65533; 4`&#65533;&#65533;&#65533;36weG^&#65533;&#65533;&#65533;G&#65533;=>&#65533;/&#65533;&#65533;gA|y&#65533;&#65533;;0&#65533;&#65533;DW=&#65533;&#65533;JdQ&#65533;l&#65533;&#65533;&#65533;&#65533;&#65533;W&#65533;`&#65533;&#65533;.k&#65533;&#65533;@&#65533;&#65533;?&#65533;>A&#65533;&#65533; &#65533;&#65533;kX&#65533;C&#65533;&#65533;&#65533;0M+*&#65533;i&#65533;&#65533;\&#65533;&#65533;	&#65533;&#65533;b|&#65533;|kDzA&#1025;&#65533;&#65533;`&#65533;]&#65533;&#65533;&#65533;)?O&#65533;&#65533;&#65533;&#65533;&#65533;&#65533;&#661;.&#1476;:&#65533;!&#65533;RwM&#65533;&#65533;d&#65533;^&#65533;&#65533;%6&#419;Z&#65533;&#65533;&#65533;%&#1213;aA>&#65533;&#1353;&#65533;Z&#65533;#AD&#65533;&#65533;?&#65533;&#65533;&#65533; &#65533; B&#65533;&#65533;&#65533;&#65533;&#65533;&#65533;&#65533;	&#65533;&#65533;&#65533;7P&#65533;?&#65533;&#65533;&#65533;?@!C&#65533;$	r&#449;)&#65533;&#65533;|r&#65533;<&#65533;&#65533;&#65533;&#65533;K&#65533;;y&#65533;&#65533;&#65533;hP&#65533;>A !&#65533;&#36835;&#65533;,&#65533;t(&#420;;&#65533;&#65533;&#65533;&#65533;	&#65533;vK&#65533;W&#65533;	&#65533;&#65533;:&#65533;-&#1320;k&#65533;N&#65533;&#65533;&#65533;&#65533;/!&#65533;&#65533;+1&#65533;$/i&#65533;&#1949;&#65533;7&#65533;&#65533;Ii &#65533;;&#65533;B&#65533;&#65533;&#65533;&#65533;!N&#65533;&#65533;&#65533;&#65533;&#65533;&#65533;&#65533;l&#65533;&#148;M&#65533;4&#65533;&#65533;&#65533;rc&#65533;+&#65533;,&#65533;&#65533;&#65533;s&#65533;&#796;4i&#65533;
&#65533;f&#65533;f	&#65533;&#65533;q &#65533;&#65533;&#65533;&#65533;i&#65533;Mr&#65533;N&#65533;!w&#65533;7\&#65533;?&#65533;&#65533;n~&#65533;-&#65533;&#65533;&#65533;d &#65533;Ym(&#761;3W&#65533;=&#65533;&#65533;&#65533;!o7&#1245;&#65533;Y&#65533;&#65533;&#65533;&#65533;&#65533;&#65533;>&#65533;&#65533;&#1662;&#467;g&#65533;&#65533;&#65533;&#65533;&#65533;&#1752;e&#1981;&#65533;&#65533;>/?&#65533;&#65533;7&#65533;rk#&#65533;	&#65533;8&#65533;&#65533;&#65533;:&#65533;2&#65533;i&#65533;&#65533;4&#65533;&#65533;&#65533;&#65533;&#65533;l&#65533;IBl&#65533;&#65533;&#65533;,&#65533;%&#65533;'&#65533;&#1874;&#65533;&#325;&#1842;&#47099; &#65533;&#557;M&#65533;&#65533;&#65533;&#65533;&#479;	&#65533;D"&#65533;@R&#65533;&#65533; Ih&#65533;%$h#*#&#65533;H &#65533;BZ&#1191;`&#65533;&#65533;&#734;&#65533;&#65533;&&#65533;4&#65533;&#65533;&#65533;3&#65533;&#65533;&#65533;6&#65533;,
8&#65533;Qk&#926;&#65533;)&#65533;&#65533;&#65533;&#65533;*:&#65533;&#65533;j'&#65533; aO&#65533;
x&#65533;P&#65533;&#65533;\&#65533;Q&#65533;&#65533;&`,.&#65533;J&#65533; &#65533;L&#65533;4,&#65533;&#65533;SM	E&#65533;&#65533;&#65533;QKTl &#65533;0Bq&#65533;&#65533;LmT&#65533;&Jkb	E&#65533;&#65533;/hAl>&#65533;&#819;&#65533;;&#65533;&#155;mX&#65533;&#65533;&#65533;.&#65533;&#65533;~E&#65533;&#65533;&#65533;t&#65533;-;6&#65533;n&#65533;&#65533;Fv&#65533;&#65533;l&#65533;H&#65533;	g&#65533;&#65533;&#65533;&#65533;V&#65533;&#65533;u&#65533;&#65533;&#65533;&#65533;p&#65533;&#65533;&#65533;&#65533;'&#65533;&#65533;p&#65533;Y&#65533;&#65533;&#65533;^-&#65533;k2VM&#65533;&#65533;&#65533;GI&#65533;fG&#65533;&#65533;r&#65533;&#413;&#65533;8&#65533;)'i&#65533;&#65533;D&#65533;	&#643;(&#65533;Hb*4H!&#65533;&#65533;&#65533;&#724; (e&#65533;R9&#65533;w@e&#65533;:&#34188;y&#65533;2&#65533;+&#65533;\@&#65533;+&#65533;&#65533;&#65533;&#65533;(&#65533;&#65533;X&#65533;g&#65533;&#65533;&#65533;F&#65533;T)&#65533;&#65533;L&#65533;&#65533;)8H&#65533;(<&#65533;Et&#1069;=
&#65533;C&#65533;&#65533;+a&#65533;df&#65533;RJ1&#65533;&#65533;&#65533;&#65533;@U&#65533;w&#707962;&#65533;&#65533;,3&#65533;T&#65533;#&#65533;\&#65533;&#65533;8&#65533;&#65533;n\&#65533;&#65533;&#65533;^&#65533;&#65533;&#1466;w1Z.&#65533;<K&#65533;&#65533;p&#65533;&#65533;&#65533;q&#65533;p&#65533;^&#65533;&#65533;&#65533;<&#65533;&#65533;&#1537;8&#65533;Z&#65533;H&#65533; B&#65533;'toY&#65533;&#65533;&#65533;&#65533;7&#65533;}&#65533;py_#&#65533;&#1397;&#65533;j&#65533;R&#65533;&#65533;&#65533;`&#65533;&#65533;W&#65533;-&#65533;)&#65533;&#65533;&#65533;F*&#65533;l &#65533;F&#65533;&#65533;&#65533;&#65533; "&#65533;&#65533;&#65533;H*&#65533;
&#65533;Fbh&#708;&#65533;o	&#606;4r&#65533;b&#65533;$F&#65533;&#65533;&#65533;&#65533;&#65533;Yh/{Fs&#65533;&#65533;&#65533;&#65533;&#65533;&#65533;&#65533;l!&#65533;@&#65533;\&#65533;xZ&#65533;@&#65533;,&#65533;B&#65533;&#65533;?&#65533;&#65533;^P&#65533;"&#65533;2&#65533;&#65533;Lt#&#65533;&#65533;&#65533;&#65533;@&#134;&#65533;&#65533;&#65533;&#65533;'6yI&#65533;&#65533;&#65533;Mxd%&#65533;K1C@l&#65533;|8&#65533;D&#65533;Fb2@&#65533;&#65533;d"	bO&#65533;4&#65533;!
&#65533;&#65533;&#65533;%0B&#65533;O&#65533;&#201;&#65533;`"O&#65533;&#65533;&#65533;6&#1345;X&#1314;O(&#1096;&#65533;&#65533;`\&#65533;&#65533;	Jd1&#65533;&#65533;H&#65533;&#65533;AF&#65533;L&#65533;&#65533;&#65533;`&#65533;&#65533;XGJ&#65533;&#65533;&#65533;&#65533; 	"&#65533;:&#65533;'p&#65533;b&#65533;&#1544;8&#65533;1&#65533;!&#65533;c&#65533;&#65533;o&#65533;Q `$c&#65533;&#65533;&#65533;I
&#65533;I&#65533;c&#65533;DO&#65533;&#65533;&#65533;&#65533;&#65533;)&#65533;BZ&#1099;!&#65533;d# &#65533;J&#65533;&#65533;2j-JJ&#65533;&#65533;&#65533;R&#65533;&#65533;&#65533;x&#65533;&#578;&#65533;&#65533; &#65533;:
 &#65533;&#65533;5&#65533;O&#65533;&#65533;N^2&#65533;&#65533;I &#65533;|&#65533;&#65533;@D&#65533;&#65533;&#65533;I5f5p&k>&#65533;&#65533;&#65533;&#65533;P&#65533;r
&#65533;&#65533; &#65533;&#65533;9&#65533;t&#65533; T'I&#65533;@&#65533;	 &#65533;>&#65533;)&#65533;	jO&#65533;@&#1310;B"PBy&#65533;'(t
I&#65533;&#65533;&#65533;Q&#65533;&#65533;V&:?$&#65533;&#65533;&#65533;@&#65533;p&#1098;:T&#65533;&#65533;&#65533;V !&#65533;
 &#65533; ,g&#65533; { @&#65533; &#65533;	H&#65533;&#65533;&#65533;&#65533;*\&#560;&#65533;&#199;#J&#65533;&#65533;&#65533;_4&#65533;&#65533;U&#65533;c&#65533;&#65533; -&#1673;&#65533;&#65533;
&#65533;%9"&#65533;he&#65533;hv&#140;&#65533;2&#65533;o&#65533;q&#65533;&#65533;%L&#65533;+/&#65533;&#65533;H&#65533;&#65533;&#65533;&#65533;&#65533;TDqq&#65533;&#65533;C&#65533;J&#65533;J&#65533;&#65533;&#1387;X&#65533;j&#65533;&#693;&#65533;&#1519;`&#202;K&#65533;&#65533;&#1651;ge&#65533;&#65533;!#&#65533;@&#65533;&#65533;&#65533;M;&#65533;&#65533;&#65533;&#65533;&#65533;&#65533;K&#65533;$H&#65533;&#65533;&#65533;&#65533;-&#65533;'&#65533;V&#65533;&#65533;&#65533;
&#65533;%,&#65533;&#244;&#65533;&#65533;&#65533;SY&#65533;m_&#65533;&#65533;R#!&#65533;e	a&#65533;&#65533;.&#65533;&#65533;&#65533;8&#65533;&#65533;&#1784;s&#65533;&#65533;&#891;&#65533;&#65533;&#65533;&#65533;&#65533;&#65533;&#65533;&#65533;A&#65533;&#65533;&#65533;l&#689;&#1857;@f&#65533;p&#65533;&#65533;^&#65533;%&#65533;&#65533;&#65533;&#65533;/h&#65533;&#65533;&#65533;&#65533;&#65533;L&#65533;&#65533;&#65533;&#65533;&#65533;d&#65533;&#65533;&#65533;&#65533;&#65533;A&#65533;&#65533;&#65533;i&#65533;&#65533;=&#65533;t&#65533;&#65533;&#65533;h&#65533;(&#65533;&#65533;h&#65533;&#65533;&&#65533; &#65533;&#65533;&#65533;&#65533;{o&#65533;&#65533;&#65533;&#279;@&#65533;U&#65533;P~I&#65533;C^=&#65533;}&#65533;&#65533;?Taa&#65533;u&#65533;&#65533;xE&&#65533;#&#65533;&#65533;&#65533;?
d&#65533;@=&#65533;p_&#65533;&#65533;&#1434;@&#65533;x&#65533;&#65533;&#65533;H&&#65533;&#65533;L6&#65533;&#65533;W&#65533;P&#65533;qA"&#65533;T&#65533;{<&#65533;&#65533;lwi&#65533;&#65533;&#65533;&#65533;&#65533;&#65533;&#974;Ip&#65533;t;!&#65533;
&#65533;&#65533;>'&#65533;&#65533;&#65533;fu57&#65533;)&#65533;t&#65533;V&#65533;&#65533;&#65533;&#65533;?&#65533;u&#65533;&#4631;&#65533;B*&#65533;&#65533;&#65533;a!d1<uT&#65533;&#65533;f&#65533;&#39324;v&#65533;&#65533;YD&#65533;a&#65533;@&#65533;\&#65533;&#65533;]A&#65533;&#65533;&#65533;&#65533;]&#65533;t&#65533;Cp1&#65533;x<&#65533;r/T&#1689;8&#65533;8P&#65533;&#65533;&#65533;&#65533;cje&#65533;&#65533;?^8&#65533;&#65533;Vk&#65533;&#65533;&#65533;f+Q;:&#65533;&#256;Ca&#65533;&#65533;&#65533;&#65533;5Pr tTA5tQ&#65533;&#65533;gJG&#65533;|&#65533;&#65533;&#65533;&#65533;&#65533;&#65533;u&#65533;?&#65533;	&#65533;&#65533;Z&#396;&#65533;]&#65533;"&#65533;&#65533;!&#65533;0&#65533;C}n&#65533;)&#65533;BSl&#65533;P 0`&#65533;&#65533;?&#1328;&#65533;k+&#65533;&#65533;$&#65533;l&#65533;&#65533;_-3A&#65533;&#65533;S&#65533;&#65533;&#320;&#65533;&#30593;b&#523;&#65533;<&#65533;&#65533;A&#65533;&#57865;j&#65533;YPjk&#65533;j&#1071;&#65533;5&#65533;\U&#65533;&#65533;H_&#65533;&#65533;H&#65533;&#65533;={&&#65533;&#65533;W&#65533;&#65533;,#&#65533;N&#65533;&#65533;uAw&#65533;&#65533;?&#65533;r&#65533;(&#65533;&#65533;&#65533;\&#65533;}&#65533;gp1L\(&#65533;&#65533;G&#65533;QE ~&#65533;&#65533;J&#65533;&#65533;&#65533;!&#65533;E,&#65533;&#65533;&#65533;@&#65533;&#65533;&#65533;&#65533;&#65533;~&#65533;&#65533;GA>xa<&#65533;14p'0&#65533;&#65533;z&#65533;&#261;&#65533;E&#65533;&#65533;B&#65533;sr&#65533;%jdbIR&#65533;&#65533;&#65533;&#65533;@&#65533;&#65533;&#65533;1&#65533;&#65533;j&#65533;2&#65533;@&#65533;p&#65533;&#65533;?&#65533;sR=&#65533;&#65533;]o&#65533;L&#65533;&#65533;?&#65533;#6^&#65533;w&#65533;	6&#65533;&#65533;&#65533;&#65533;&#65533;&#65533;&#65533;w&#65533;`&#65533;&#65533;&#65533;a(&#65533;'&#65533;&#65533;&#65533;\'&#65533;&#65533;&#65533;#%A&#65533;@&#65533;`&#65533;&#65533;4GnH*&#65533;&#65533;&#65533;&#65533;LE&#65533;&#65533;&#65533;&#65533;&#1310;&#65533;D)1&#65533;&#65533;A&#65533;5&#65533;Z}HGvy&#65533;&#65533;80&#65533;&#65533;g $`\3&#65533;&#65533;DR	&&#65533;&#65533;&#65533;FR&#1543;A&#65533;.%&#65533; &#65533;&#65533;&#65533;&#65533;@tt&#65533;mM4H&#65533;2&#65533;1&#65533;&#65533;&#65533;&#65533;Y&#65533;&#65533;&#65533;&#65533;fI&#65533;&#65533;4&#65533;&#65533;&#65533;&#65533;2&#65533;@As&#1287;&#65533;|&#65533;V&#65533;&#65533;&#65533;3&#65533;&#65533;eD&#65533;&#65533;tdC 7@&#65533;&#65533;&#65533;;&#65533;&#65533;&@"&#65533;&#65533;D&#65533;C&#65533;&#65533;n@IA&#65533;d,p&#65533;&#65533;@.&#65533;&#1747;g&#65533;&#65533;2&#65533;&#65533;&#65533;&#65533;G"&#65533;&#65533;D&#65533;&#65533;s&#65533;&#65533; y&#65533;&#65533;&#65533;&#65533;F&#65533;&#65533;k&#65533;&#65533;*J&#65533;V&#65533;&#65533;&#65533;A|i&#65533;]&#65533;&#65533;&#65533;&#65533;&#65533;`&#65533;h&#65533;1&#65533;)&#65533;I@f	J&#65533;M&#65533;s&#65533;&#65533;T&#65533;:U&#65533;&#65533;U&#146;&#65533;&#65533;&#65533;&#65533;!a&#65533;&#65533;&#65533;/1B8&#65533;&#65533;&#65533;&#1101; &#65533;MV&#65533;4&#65533;1&#65533;A=&#65533;.:T &#65533;"&#65533;&#129;&#65533;&#65533;@-8&#65533;"&#65533;&#65533;&#65533;w&#65533;&#65533;?&#65533;#&#65533;XT&#65533; &#65533;&#65533;N&#65533;&#65533;&#65533;&#65533;&#65533;_&#65533;&#65533;F&#65533;&#65533;&#65533;&#65533;\&#65533; &#65533;&#65533;T&#65533;a&#65533;?&#65533;&#65533;&#65533;&#65533;l&#65533;&#65533;&#65533;&#65533;&#65533;*&#65533; D&#65533;&&#65533;&#65533;a&#65533;&#65533;&#65533;&#65533;&#65533;J&#65533;&#65533;Q&#65533;&#65533;&#65533;Z &#65533;&#65533;&#65533;&#65533; "&#65533;&#65533;*&#65533;&#65533;"&#65533;&#65533;&#65533;(&#65533;&#65533;Q
&#65533;&#65533;F8&#65533;&#65533;$;)	B&#65533;Z&#65533;&#65533;&#65533;&#65533;~lB [&#65533;v*7&#65533;L&#65533;p&#65533;&#65533;1&#65533;Ul^O&#65533;&#674;@&#65533;&#65533;1<&#65533;&#65533;20&#65533;?&#65533;5&#65533;m&#65533;4&#65533;&#65533;ie&#65533;P@CP&#65533;&#65533;O&#65533;&#65533;&#65533;B?&#65533;&#10177;$ &#65533; X?&#65533;6&#65533;? 1Q&#65533;9*&#65533;(t&#65533;&#65533;k0&#65533;&#65533;@|&#65533;dh]&#65533;&#65533;`&#65533;*p K-\&#65533;&#65533;&#65533;&#65533;`&#65533;!	&#53407;&#65533;& &#65533;(j&#65533;B&#65533;&#65533;@ &#65533;&#65533;&#65533;2&#65533;ADL&#65533;c&#65533;J&#1714;&#65533;1&#65533;}&#1354;	Y&#65533;&#65533;&#65533;[&#65533;j&#65533;&#65533; &#65533;pF^&#65533;)$+SH !&#65533;`D&#65533;eH&#65533;Y&#65533;&#65533;&#65533;&#350;&#65533;M&#33410;.&#65533;&#65533;&#65533;r&#65533;&#65533;&#65533;R&#1911;&#65533;&#65533;&#65533;&#65533;EL&#65533;}LW#*&#65533;p0'&#65533;&#65533;&#65533;P&#65533;&#65533;>8 }LY&#65533;&#690;&#65533;&#65533;,&#65533;&#65533;&#65533;&#65533;^&#65533;2&#65533;c&#65533;Z!&#65533;B&#65533;@3&&#997;S&#65533;<&#65533;&#65533;&#65533;,&#65533;&#65533;c Z&#65533;V&#65533;&#65533;ar-(&#65533;]&#65533;&#65533;&#1013;&#65533;n,2Ih&#65533;r&#65533;V`2s&#65533;&#65533;'&#65533;&#65533;d&#65533;&#65533;&#65533;$&#65533; &#65533;&#65533;&#65533;?^&#65533;&#65533;&#65533;%N Q&#65533;&#65533;A&#65533;!0&#65533;QH(&#65533;&#65533;&#65533;&#65533;}&#65533;uAB&#65533;&#65533;&#65533;&#233;&#65533;Bj&#65533;U&#65533;&#65533;&#65533;I&#65533;&#65533;&#65533;&#65533;c$H,&#65533;&#65533;!&#65533;&#65533;B&#65533;]&#65533;&#65533;&#65533;/18&#65533;A&#65533;t&#65533;,&#65533;&#65533;&#65533;&#8939;&#65533;&#65533;&#65533;<l5F@&#881;a&#65533;kd &#65533;&#65533;&#65533;
&#65533;(&#65533;&#65533;&#65533;&#1967;&#951;T&#65533;&#65533;&#65533;}u&#65533;f&#65533;&#65533;&#65533;P&#65533;S8#"&#65533;&#65533;&#65533;&#1169;&#65533;x&#65533;&#65533;&#65533;: &#65533;Nh&#65533;`&#65533;&#65533;:p&#65533;&#65533;l&#65533;&#65533;x&#65533;&#65533;&#65533;HF*&#65533;&#65533;CT&#65533;&#65533;<}&#65533;n3&#65533;&#65533;&#65533;&#65533;&#65533;)\UW&#65533;&#65533;/2|b6&#65533;@ 0&#65533;&#65533;T&#65533;?L`&#65533;&#65533;4&#65533;&#65533;0&#65533;&#1025;H&#65533;&#65533;&#65533;U&#1018;	&#65533;&#65533;&#65533;&#65533;&#65533;&#65533;:p&#65533;&#65533; &#626;&#65533;&#65533;&#65533;&#65533;&#65533;&#65533;&#65533;v&#65533;&#65533;  ;&#65533;&#65533;q&#65533; O&#65533;%&#65533;&#65533;s&#65533;e4&#65533;<.&#65533;&#65533;&#65533;&#65533;&#65533;&#65533;&#65533;Ap}&#65533;
&#65533;&#65533;&#65533;&#65533;R&#65533;P&#41132;Z&#65533;V&#65533;&#65533;?&#65533;&#65533;5&#65533;&#65533;&#65533;&#65533;&&#65533;Q&#65533;!z&#65533;k~&#65533;&#65533;6&#65533;&#65533;&#65533;e&#65533;&#65533; b&#137;&#18725;&#65533;&#940;\nIE&#65533;e4IA&#65533;?bQ&#65533;[&#65533;
^@&#65533;&#65533;6&#65533;&#65533;&#65533;&#65533;V!&#65533;'&#65533;&#65533;`dP&#65533;)&#65533;&#65533;&#974;&#65533;&#65533;&#65533;&#65533;&#65533;5Y&#65533;&#65533;&#65533;e&#65533;TK)&#65533;&#65533;&#65533;&#65533;&#65533;&#65533;Q&#65533;&#65533;&#1287;&#65533;&#65533;s"&#26468;&#65533;&#65533;&#65533;&#65533;&#65533;4 &#65533;$&#65533;&#65533;i~&#65533;&#65533;&#65533;?0&#65533;W&#65533;q$ps02&#65533;&#65533;SPv`'5a(p8&#65533;r&#65533;&#65533;&#65533;S&#65533; &#65533; H&#65533;&#65533;U"x`&#65533;&#65533;&#65533;&#65533;f&#65533;H]&#65533;
:p&#65533;` &#65533;&#65533;J&#65533;&#65533;4&#65533;sP&#65533;E8K&#65533;&#65533;&#65533;T&#65533; &#65533;&#65533;t&#65533;p>&#65533;&#65533;&#65533;>2I&#65533;DITh&#65533;V&#65533;&#65533;7&#65533;`&#65533;&#65533;_&#65533;/&#65533;&#1093;Y&#65533;g&#65533;v&#65533;@I&#65533;&#65533;p&#65533;&#65533;&#65533;%'|6.&#1776;&#65533;_&*Wg]&#65533;&#65533;&#65533;@ &#65533;8'uI20yU@zu{&#65533;W ti&#65533;T&#65533;'   \&#65533;a\D&#65533;6A&#65533;&#65533;j&#65533;y&#65533;yUUz&#65533;oR%&#65533;R&#1354;	&#65533;&#65533;&#65533;&#65533;K%&#65533;&#65533;AX&#65533;"83&#65533;pR&#65533; &&#65533;&#65533;0w&#65533;&#65533;A&#65533;,&#65533;1&#65533;'Fch&#65533;&#65533;QX&#65533;$&#65533;&#65533;<&#65533;"B%&#65533;z)&#65533;}&#65533;&#65533;#&#65533;&#65533;XP
 VI&#65533;
Cz	&#65533;&#65533;h&#65533;&#65533;&#65533;&#65533;a&#65533;&#65533;(e&#65533;z&#65533; &#65533;x&#65533;&#65533;&#65533;a6% 0-  &#1954;  &#65533;&#65533;2xmT&#65533;r+&#65533;P(&#65533;&#65533;bC&#65533;&#65533;1e&#65533;&#65533;&#65533;&#448;0``&#65533;&#65533;&#65533;&#496;&#65533;p&#65533; &#65533;&#65533;&#65533;&#65533;&#65533;&#65533;@kp&#65533;f&#65533;	d%&#65533;@&#65533;
Q&#65533;&#389;w&#65533;&#65533;M&#65533;P&#65533;P&#65533;0L&#65533;lKg0&#65533;&#65533;&#65533;01&#65533;04&#65533;&#65533;&#65533;` &#65533;&#65533;:&#65533;I&#65533;v
&#65533;%/0i&#65533;+&#65533;@&#65533;&#65533;J&#65533;qW&#65533;|&#65533;n!?&#1523;&#65533;s.&#65533;&#65533;s0&#65533;x&#65533;Xv|#$&#65533;&#65533;W &#65533;x&#65533;(&#65533;$&#65533;&#65533;&#65533;&#65533;'&#65533;hz&#65533;8&#65533;&#65533;&#65533;XU&#65533;&#65533;o&#65533;&&#65533;^&#65533;3{&#65533;&#65533;P&#65533;_&#65533;.&#65533;&#65533;&#65533;1Ss+&#65533;&"&#65533;&#1100;j9{5.LC}&#65533;&#65533;c^&#65533;B&#65533;!&#65533;Q&#65533;_&#65533;.&#65533;1Z&#65533;&#65533;#&#65533;1P&#65533;&#65533;F&#65533;&#65533;&#65533;&#65533;&#65533;q&#65533;&#65533;&#65533;K&#65533;&#65533;2A&#65533;z&#65533;h&#65533;7&#65533;)R &#65533; H&#65533;	&#65533;JP<&#65533;&#65533;>` &#65533;(&#65533;F&#65533;Pco`&#65533;;&#65533;d&#65533;&#65533;=@$`&#65533;!_&#65533;5&#65533;&#65533;&#65533;&#65533;&#65533;`4&#65533;'L &#65533;&#65533;&#65533;%&#65533;&#65533;&#65533; &#65533;&#65533;&#65533;&#65533;
&#65533;&#65533;&#65533;&#65533;
&#65533;>	&#65533;&#65533;	&#65533;	,j&#65533;0&#65533;a;)M&#65533;&#65533; u&#65533;M)?&#65533;P&#65533;G&#65533;&#65533;0&#65533;u[7J&#65533;5&#65533; &#65533;H&#65533;&#1925;"&#65533;7i	*&#65533;hpt&#65533;m&#65533;OF&#65533;&#65533;&#65533;&#65533;0*g=&#65533;&#65533;&#65533;2BB&#65533;TA &#65533;pvQ&#65533;&#65533;&#65533;]&#65533;9a&#65533;'&#65533;&#65533;&#65533;&#65533;&k&#65533;&#65533;t&#65533;&#65533;0o&#1355;Y2)&#65533;&#65533;"&#65533;&#65533;&#65533;5TCq"d/&#65533;q&!&#65533;&#65533;&#65533;"o&#65533;&#65533;U&#65533;&#65533;&#65533;&#65533;&#65533; 
&#65533;$ &#65533;
|>&#65533;#&#65533; '&#65533;p# 
kr&#752;	 @&#65533;S&#65533;&#65533;&#65533;o&#65533;&#65533;&#65533;r&#65533;&#65533;&#65533; &#65533;&#65533;&#65533;&#65533;"!6&#65533;&#65533;&#65533;&#65533;=&#65533;&#65533;	&#1450;&#65533;
&#65533;&#65533;&#65533;e0%&#65533;
 I&#65533;&#65533;&#65533;q1tW&#65533;p#@ &#65533;&#65533;&#65533;S&#65533;x&#65533;@&#65533;i&#65533;}&#65533;&#65533;&#65533;&#65533;&#65533;	&#65533; BH&#65533; &#65533;
A&#65533;	&#65533;&#65533;
&#65533;@&#682;K&#65533;&#65533;M&#65533;&#65533;&#65533;&#65533;&#65533;KH&#65533;&#65533;Y`H&#65533;rY&#65533;&#65533;&#65533;&#65533;&#65533;tC
U&#65533;&#65533;&#5400;&#65533;&#65533;&#65533;&#65533;&#27681;>z&#65533;&#65533;I&#65533;%I&#65533;&#65533;&#65533;&#65533;&#65533;&#65533;FW*&#65533;
&#65533;	4&#65533;&#65533;&#65533;%2@&#65533;&#65533;p.&#65533;&#65533;P`&#65533;*&#65533;&#65533;*&#65533;&#65533;s0KrrQ&#65533;#&#65533;&#65533;&#65533;q&#65533;v
qvu&#65533;&#65533;i&#65533;&#65533;e6&#65533;]&#65533;1&#65533;&#65533;`&#65533;&#65533;y]k&#65533;k&#65533;W&#65533;&#65533;&#65533;j&#65533;&#65533;&#65533;&#65533;&#65533;&#65533;&#65533;&#65533;5@&#65533;1/?3&#65533;&#65533;0/5"&#65533;&H&#65533;&#65533;^&#65533;&#65533;&#65533;&#65533;&#65533;&#65533;&#65533;&#65533;>r5&#65533;&#65533;:&#65533;,&#65533;&#65533;C&#65533;&#65533;/Fp&#65533;Z&#65533;&#65533;&#65533;&#65533;&#65533;2&#65533;T&#65533;&#65533;&#65533;&#65533;oh&#1226;&#65533;&#65533;&#65533;'&#65533;r&#65533;*&#65533;Z&#65533;&#65533;&#65533;&#65533;&#65533;eVqiA&#65533;&#65533;&#65533; NI&#65533;T&#65533; &#65533;`-P;Y"&#65533;&#65533;&#65533;&#65533;aP&#65533;p&#65533;v&#65533;&#65533;&#65533;&#65533;&#65533;P(0/15&#65533;&#65533;f&#65533;&#65533;&#65533;P0[&#65533;&#65533;
&#65533;0&#65533;#&#65533;&#65533;^&#65533;pI&#65533;Kj&#65533;=a&#65533;R&#65533;&#65533;' &#65533;Y&#65533;&#65533;&#65533;&#65533;&#65533;@;J	&#65533;&#65533;&#65533;&#65533;&#65533;K)wP&#65533;Vi\: H&#65533;&#65533;&#65533;&#65533;&#65533;&#65533;&#65533;&#65533;!HH	&#65533;&#65533;&#65533;`i \C&#65533;q]P&#65533;6&#65533;&#65533;&#65533;&#65533;6&#65533;FViP&#65533;&#65533;&#65533;B@eG&#65533;1 ?2&#65533;$g0&#65533;&#65533;&#65533;)%&#65533;V&#65533;63Z&#65533;&#65533;&#65533;&#65533;y&#65533;z&#65533;jK;&#65533;z&#65533;i&#65533;&#65533;&#58870;_,&#65533;&#65533;&#65533;'UQ&#65533;&#65533;vy&#65533;&#65533;&#65533;&#65533;&#65533;&#65533;&#65533;&#65533;&#65533;&#427;:[&#65533; &#65533;&#65533;f &#65533;&#65533;q&#65533;&#65533;}&#65533;&#65533;&#65533;j&#65533;0&#65533;&#65533;,&#65533;&#65533;&#65533;&#65533;&#65533;&#65533;&#65533;&#65533;C&#65533;&#65533;S41&#65533;&#65533;\1I&#65533;&#65533;&#65533;o&#46710;&#65533;$&#65533;I&#65533;@p+I&#65533;Ab&#65533;&#65533;X&#65533;&#65533;$
&#752;&#65533;&#65533;&#65533; >&#65533;%&#65533;&#605;P&#65533;&#65533; 1&#65533;&#65533;g
n&#65533;&#65533;SF'&#65533;X1/&#65533;B?&#65533;%(}8b &#65533;&#65533;_&#65533;BpC&#65533;>&#65533;h&#65533;8&#65533; &#65533;=R&#65533; p&#65533;&#65533;&#65533;4N&#65533;N&#65533;0&#65533;&#65533;	@9&#65533;3&#65533;J&#65533;&#65533;%&#65533;&#65533;&#65533;p	 &#65533;K&#65533;$&#65533;&#65533;&#65533;&#1785;b&#65533;*&#65533;&#65533;@S&#65533;&#65533;&#65533;I&#65533;&#65533;&#65533;l&#65533;&#65533;"&#65533;&#65533;AP&#65533;&#65533;&#65533;bC&#65533;&#65533;8P|&#65533;
&#65533;&#65533;J&#65533;&#65533;`P&#65533;&#65533;&#65533;&#65533;&#65533;  <)&#65533;&#65533;C&#65533;'"&#65533;b&#65533;`&#65533;bQA&#65533;&#65533;\+&#65533;j&#65533;&#345;\&#65533;&#65533;&#65533;&#65533;P	&#65533;(-&#65533;]&#1954;t&#47835;'&#65533;&#65533;yZ=&#65533;&#65533;E&#65533;H&#65533;<&#65533;-&#65533;d&#65533;9[&#65533;&#65533;&#1420;rj>&#65533;(&#65533;&#65533;&#65533;&#65533;&#65533;w/&#65533;&#65533;&#65533;#&#65533;e&#65533;&#65533;"]`&#65533;5&#65533;&#65533;&#759;5$}026c^U&#65533;5 &#65533;>5	)=t&#65533;0&#65533;&#65533;&#65533;Z]&#65533;&#65533;&#65533;&#352;&#65533;&#65533;J2&#65533;&#65533;%&#65533;*&#65533;Z&#65533;@qiJ$&#65533;&#65533;	&#65533;&#1132;Q  &#65533;&#432;&#65533;TI a0&#1072;j&#65533;&#65533;@ +vPW&#65533;p`
J>O&#65533;&#65533;FLa
&#65533;&#65533;3&#833;;/&#65533;[o&#65533;v&#65533;&#65533;&#65533;&#65533;&#65533;&#65533;&#65533;&#65533;&#65533;&#65533;n&#65533;\&#65533;&#65533;&#891;&#65533;aK4&#65533;	&#65533;&#65533;2&#65533;&#65533;&#65533;ml|MY&#65533;SD&#65533;!&#65533;&#65533;&#65533;&#65533;#%&#65533;&#1109;PD&#65533;-&#65533;&#65533;&#65533; <&#65533;r&#65533;&#65533;%ta&#65533;G6q&#65533;&#65533;&#65533;&#65533; &#65533;3&#65533;&#65533;R&#65533; &#65533;l6&#65533;)&#65533;PO,&#65533;&#65533;b	&#65533;)&#65533;&#65533;&#65533;)j&#65533;P;&#65533;1`&#65533;P|&#65533;&#65533;H&#65533;:&#65533;KG2J&#65533;&#65533;z&#65533;&#65533;a`&#65533;&#65533;&#65533;&#65533;8&#65533;e`a&#65533;y&#65533;7&#65533;W&#65533;&#65533;&#65533;&#65533;0U&#65533;&#65533;*:&#65533;z&#65533;g&#65533;>&#65533;#&#65533;b&#65533;z&#65533;l&#65533;&#65533;&#65533;&#65533;#;r&#65533;P&#65533;l&#65533;<&#65533;e&#65533;&#65533;K&#65533;}&#65533; &#65533;^&#65533;&#65533;Q9U&#65533;&#65533;&#65533;&#2033;&#65533;3&#65533;#;&#65533;0&#65533;&#65533;,c_&#65533;34"{@&#619;&#65533;&#65533;&#1594;a<&#65533;&#65533;&#1632;=;&#65533;&#65533;j&#65533;_&#65533;2Q &#65533;&#65533;&#65533;E&#65533;&#65533;	&#65533;?&#65533;2&#65533;&#65533;&#65533;[&#65533;&#65533;&#65533;a
&#65533;WK&&#1887;4W&#65533;&#65533;$/p&#65533;5,&#65533;;&#65533;&#65533;&#65533;&#65533;&#290;s&#65533;&#730;@s&#65533;&#65533; &#65533;&#717;&#65533;
&#65533;&#65533;&#65533; &#65533;&#65533;&#65533;I&#65533;&#65533;&#65533;&#65533;]&#65533;&#65533;&#65533;&#65533;&#65533;V)&#65533;p&#65533;1W&#65533;&#65533;&#65533;&#65533;&#65533;=&#65533;&#65533;&#65533;	&#65533;!&#65533;X@zbi-zd&#65533;&#65533;&#65533;&#65533;X&#65533;I&#65533;&#65533;S&#65533;hze
'&#65533;B &#65533; &#65533;8&#65533;;>0&#65533;<&#65533;&#65533;&#65533;;&#65533;&#65533;-&#65533;r&#65533;.&#65533;.<&#65533;&#65533;
&#65533;(\ 0&#65533;&#65533;&#65533;&#65533;?&#65533;H&#65533;E6	&#65533;&#65533;&#65533;&#65533;]H&#65533;&#65533;&#65533;&#65533;X&#65533;&#65533;o+&#65533;&#65533;&#65533;&#65533;&#65533; &#65533;&#65533;&#65533;&#65533;(&#65533;&#65533;  &#65533; uq&#65533;`&#65533;&#65533;g&#65533;&#65533;AZ&#65533;&#65533;&#65533;&#65533;!B&#65533;&#65533;.&#65533;&#65533;&#65533;&#1875;&#65533;&#65533;&#65533;.6&#1400;&#65533;&#65533;&#65533;&#65533;%7m&#65533;,&#65533;5&#65533;&#65533;] &#65533;	~&#65533;p	n&#65533;3&#65533;$&#65533;&#39410;
&#65533;&#65533;&#65533;\&#65533;o&#65533;_&#65533;&#65533;&#65533;&#65533;&#65533;``&#65533;&#65533;z4z4&#65533;&#65533;&#65533;&#65533;&#65533;e&#65533;&#65533;d&#65533;&#65533; &#65533;&#65533;&#65533;	&#65533;Wb&#65533;,&#65533;[9!4 `&#65533;"&#65533;Sg&#65533;&#65533;&#65533;x&#65533;&#65533;&#65533;i&#65533;&#65533;'=G(@] &g&#65533;&#65533;a$%vf`^&#65533;&#65533;	om&#65533;Cu!@&#65533;&#65533;U&#65533;&#65533;o &#65533;&#65533;GP&#65533;&#65533;&#65533;&#65533;&#65533;&#65533;	1&#65533;&#65533;&#65533;&#65533;1&#65533;)&#65533;zD &#65533;&#65533;&#65533;&#65533;T&#65533;&#65533;3L&#65533;z&#65533;&#65533;&#65533;?&&#65533;&#65533;1@&#65533;&#65533;:@&#65533;&#65533;&#65533;&#65533;&#65533;&#65533;&#65533;&#65533;z&#65533;&#65533;#2HL&#65533;f&#65533;

&#65533;&#65533;3D&#65533;X&#65533;@&#65533;&#65533;&#65533;*&#65533;&#65533;W&#65533;&#65533;&#65533;&#65533;-&#65533;&#65533;TE?q8&#65533;&#65533;&#65533;&#65533;&#65533;|&#65533;5k&#65533; &#65533;&#65533;&#65533;&#65533;&#65533;&#1351;<7Yu&#65533;e&#65533;&#65533;&#65533;[&#65533;q&#65533;&#933;&#65533;&#383;J&#65533;6&#65533;&#65533;@
&#65533;D&#65533;>c&#65533;!&#65533;&#65533;>&#65533;&#65533;&#65533;8&#65533;C&#65533;&#65533;2@&#65533;2&#65533;l>&#65533;&#65533;&#65533;&#65533;o&#65533;[)&#65533;&#65533;&#65533;&#65533;3Yc&#65533;&#65533;&#65533;O&#65533;&#65533;irj&#65533;&#65533;&#65533;O&#65533;&#65533;&#65533;&#65533;r&#65533;&#65533;&#65533;;&#65533;#&#65533;&#65533;kg&#65533;]&#65533;&#65533;&#65533;&#65533;M&#65533;t&#65533;&#65533;&#65533;&#65533;&#65533;&#65533;&#65533; &#65533;&#65533;)&#65533;5(&#65533;&#511;Y&#65533;g	&#65533;C&#65533;0`&#65533;&#65533;&#65533;o&#191;z&#65533;F-&#65533;!P]&#65533;s@&#65533;?[&#65533;Q&#65533;06&#65533;&#65533;&#65533;&#65533;&#65533;SpAt&#65533;A&#65533;)&#65533;	)&#65533;*A&#65533;0&#65533;	&#1658;F&#65533;k&#65533;`&#65533;&#65533;
`&#65533;&#65533;&#65533;&#65533;]&#65533;p&#65533;5^T&#65533;&#65533;&#65533;&#65533;&#65533;&#65533;&#65533;&#65533;&#65533;&#65533;&#65533;!&#65533;07;P&#65533;a&#65533;P@&#65533;$;hR ;&#65533;&#65533;&#65533;&#65533;Z&#65533;3&#65533;&#65533;&#65533;B&#65533;l&#65533;0&#6084;&#65533;9&#65533;4&#65533;&#65533;d&#65533;&#65533;&#65533;&#65533;D t&#65533;&#65533;*&#65533;&#65533;F &#65533;&#612;34&#65533;J'&#65533;<&#65533;&#65533;&#65533;<H!&#65533;-:&#65533;`&#65533;&#65533;&#65533;+1&#65533;10&#65533;&#65533;&#65533;&#65533;
^`&#65533;Z(&#65533;&#65533;&#65533;&#65533;&#65533;&#65533;#&#65533;&#65533;aF@ &#65533;rA&#65533;?&#65533;J&#65533;9:&#65533;C rZJ!L&#65533;E&#65533;8&#875;/&#65533;@&#65533;&#65533;\)&#65533;,1&#65533;&#65533;'
&#65533;.&#65533;&#65533;y&#65533;&#65533;&#452;/!&#65533;v&#1772;*yU/6p&#65533;[q&#14980;-)p )&#65533;2c1I30&#65533;!&#65533;&#65533;}&#65533;&#65533;&#65533;&#65533;&#512;&#65533;&#65533;&#65533;&#1153;'4@&#65533;
B&#65533;!&#65533;&#65533;&#65533;&#65533; &#65533;&#65533;bh&#65533;-&#65533;Cr8&#65533;p&#65533;&#65533;&#65533;&#1736;&#65533;M &#65533;yD&#65533;&#65533;h&#65533;M&#65533;ij&#65533;&#65533;5&#65533;b(&#65533;&#1184;C&#65533;a&#65533;&#65533;#&#65533;6&#65533;|&#65533;;#&#915;&#65533;&#65533;.	&#65533;<&#65338;&#65533;M&#65533;&#1674;&#1784;&#65533;&#65533; &#65533;&#65533;&#65533;?&#65533;"&#65533;i&#65533;&#65533;&#65533;&#65533;&#65533;j&#65533;*&#65533;&#65533;C&#65533;$&#65533;&#65533;&#65533;28&#65533;&#65533;&#65533;&#65533;G&#65533;0&#65533;Z&#65533;G&#65533;&#65533;YEA@&#65533;&#65533; &#65533;&#65533;,&#65533;&#65533;&#65533;-J(K&#1333;DO^&#65533;&#65533;&#65533;*&#65533;^{)&#65533;&#65533;&#65533;&#65533;i&#65533;&#65533;F&#65533;&#65533;&#65533;&#1714;&#65533;&#32969;&#65533;0&#65533;&#65533;c&#65533;
&#363;P&#65533;&#65533;&#65533;&#65533;&#65533;&#65533;(&#65533;&#65533;&#65533;:&#65533;&#65533;&#65533;N&#65533;&#65533;y&#65533;4>C&#65533;O&#65533;&#65533; "&#65533;@"&#65533;PR&#65533;&#65533;&#65533;&#65533;&#65533;)&#65533;&#65533;I&#65533;&#65533;X.&#1692;^&#65533;&#65533;A'(&#1556;5!&#65533;/	Me`&#65533;q&#65533;&#129;&#65533;&#65533;^1@&#65533;*hm&#65533;&#65533;NB	$&#65533;&#65533;&#65533;&#65533;&#65533;&#65533;W&#65533;K^&#65533;&#65533;&#65533;&#1938;&#65533;A &#65533;&#65533;Z&#65533;&&#65533;&#65533;&#65533;K/xq&#65533;&#65533;&#65533;b&#65533;0&#65533;&#65533;}&#65533;Qa&#65533;b&#65533; x%&#65533;,&#65533;&#65533;&#65533;aHX}&#65533;+2&#65533;&#65533;C2&#65533;&#65533;,&#65533;&#65533;&#65533;&#65533;&#65533;fe0s&#65533;jP&#65533;&#65533;&#65533;Fd&#65533;&#65533;&#65533;&#65533;lc1d,+&#65533;&#65533;W&#65533;&#65533;&#65533;`&#65533;7&#65533;&#65533;&#65533;r8&#65533;2&#65533;&#65533;&#65533;&#65533;&#65533;J&#65533;&#65533;G9&#65533;&#65533;&#65533;~6&#65533;&#65533;;Hxb&#65533;wd&#65533;&#65533;&#1009;a&#65533;am?&#65533;)![&#65533;&#65533;&#65533;xE&#65533;$d!&#65533;&#65533;e&#65533;^S&#65533;&#65533;&#65533;r92+&#466;&#65533;&,&#65533;&#65533;) Tx&#65533;@&#65533; ,&#65533;&#65533;&#65533; &#65533;&#65533;&#65533;&#53633;7&#65533;&#65533;H&#65533;P&#65533;+&#65533;:'@&#65533;&#65533;b&#65533;i&#65533;
j&#65533;&#65533;.q	a#&#65533;Q6&#65533;(C&#65533;&#65533;1Fg&#65533;E&#65533;B wa&#65533;-Xp6&#65533;<9G&#65533;&#65533;&#65533;;&#65533;&#65533;&#65533;-&#65533;&#65533;}&#65533;,h&#65533;C\&#65533;0&#65533;&#65533;OQ2<&#65533;&#65533;&#65533;)&#65533;ar&#65533;&#65533;;&#65533;&#65533;	&#65533;&#65533;&#65533;&#65533;&#65533; `&#65533;|pG()&#1067;&#65533;&#65533;&#65533;&#65533;&#65533;?h&#65533;8&#65533;|j&#65533;~!&#65533; %e&#65533;&#65533;h&#65533;&#65533;G&#65533;*<Z,!&#65533;(&#65533;1&#65533;&#65533;?&#65533;&#65533;&#65533;&#65533;-&#65533;*&#65533;&#1273;X&#65533;&#65533;Q_%&#65533;r&#65533;-&#65533;&#65533;&#65533; &#65533;xEF_&#65533;Q&#65533;?&#65533;E&#65533;&#65533;&#65533;+pQ&#65533;&#65533;&#65533;&#65533;&#65533;H&#65533;3&#65533;L&#65533;&#65533;*&#65533;&#65533;dr&#65533;&#65533;&#65533;V&#65533;H&#65533;+&#65533;&#65533;&#65533;&#720;3R&#65533;&#65533;2&#65533;G&#65533;&#65533;4N&#65533;W&#65533;7&#65533;&#65533;#&#65533;x&#65533;&#65533;&#65533;<&#65533;&#65533;w,&#65533;&#65533;&#65533;&#65533;c&#65533;}&#65533;&#65533;&#65533;&#940;t&#65533;j+|&#65533;d&#65533;&#65533;&#65533;&#65533;CLK&#65533;?&#65533;&#65533;G&#65533;&#65533;V&#65533;@]&#65533;?Bt&#65533;e&#65533;M&#65533;&#65533;? &#65533;L&#65533;8AiHC)K&#65533;4<&#65533;+&#65533;h&#65533;{&#65533;&#65533;&#65533;&#65533;&#65533;R&#65533;&#65533;P&#65533;@1(&#65533;b&#65533;&#65533;bA W~ &#65533;&#65533;&#65533;&#65533;&#65533;&#65533;&#65533;Vg&#65533;Mun&#65533;&3&#65533;N&#65533;$\d2&#65533;%&#65533;P&#65533;&#65533;-w&#65533;&#65533;1*&#65533;B=&#65533;&#65533;&#65533;&#65533;&#65533;&#65533;}n&#1127;&#944;e/H&#65533;&#65533;`&#65533;&#65533;"Q<6&#65533;&#65533;x&#65533;@&#1955;&#65533;,  8ZV&#65533;)&#65533;s&#65533; &#65533;&#65533;n &#65533;&#65533;&#65533;&#65533;9&#65533;1H&#65533;&#65533;&#65533;&#65533;@&#65533;N@&#65533;C&#65533;x&#65533;VN<&#65533;C.,&#65533;
8&#65533;&#65533;&#65533;&#65533;&#65533;W&#65533;&#65533;e1QV&#65533;&#1046;(P&#65533;&#65533;Zm&#65533;&#65533;JT&#65533;&#65533;&#65533;&#65533;"&#65533;&#65533;B_&#65533;&#65533;&#65533;5b&#65533;4&#479;zM&A:&#65533;[&#65533;&#65533;&#65533;}&#65533;+&#65533;&#65533;&#65533;&#65533;Z&#65533;g&#65533;@&#65533;s:&#65533;<l&#65533;6&#65533;&#65533;nhF&#273;&#65533;&#65533;+4d&#65533;&#65533;&#65533;d&#65533;+V&#65533;&#65533;R&#65533;&#65533;&#65533;0:&#65533;b"&#65533;W&#65533;&#65533;&#65533;&#65533;J&#65533;&#1565;&#1314;?&#65533;&#65533;04&#65533;F6e&#65533;&#65533;&#52461;&#65533;&#169;&#65533;P&#65533;&#65533;&#65533;4c{&#65533;zYQA&#65533;&#65533;&#65533;ln	&#65533;l&#65533;&#65533;&#65533;l&#65533;&#65533;\&#65533;pG\&#65533;&#65533;&#65533;\&#65533;E&#65533;&#65533;R&#65533;&#65533; &#65533;x&#65533;
<0&#65533;	>[&#65533;9^&#65533;$<&#65533;!&#65533;&#65533;&#65533;h&#65533;HH&#65533;&#65533;<G!6&#65533;&#65533;k&#428;&#65533;9!&#65533;cHsx&#65533;&#65533;}^&#65533; 4&#65533;&#65533;&#65533;&#65533;&#65533;{:sP&#65533; &#65533;H&#65533;@8&#65533;N&#65533;&#65533;m}B&#65533;!,G"&#34909;&#65533;x'&#65533;&#65533;&#65533;;&#65533;X`&#65533;%&#65533;p3&#65533;P\R&#65533;&#65533;&#65533;[&#65533;/&#65533;&0&#65533;1&#63491;&#65533;&#65533;&#65533;&#65533;&#65533;&#65533;&#65533;e&#65533;&#65533;>&#65533;&#65533;D&#65533;&#65533;Q&#65533;&#65533;$eNt&#65533;Z&#65533;L&#65533;&#65533;S&#65533;&#65533;'&#65533;&#65533;< q&#65533;Y&#65533;&#65533;&#65533;/&#14696;z?&#65533;W&#65533;&#65533;4&#65533;&#65533;k&#65533;&#65533;&#65533;&#65533;&#712;p&#65533;w&#65533;JU&#65533;,>'&#65533;Jhd&#65533;X&#65533;,&#65533;q&#65533;F&#65533;a&#65533;&#65533;.S&#65533;K&#65533;<i&#65533;&#65533;O&#65533;W&#65533;&#65533;&#65533;&#65533;^&#1176;EV`&#65533;i(&#65533;-&#65533;&#65533;&#65533;&#65533;U&#65533;&#65533;&#65533;d2+&#65533;f&#65533;5\@&#65533;WUp&#65533;&#65533;{&#65533;&#65533;i&#65533;l_[Y&#65533;-&#65533;k&#209;&#65533;v&#65533;&#65533;&#65533;/xP1&#65533;B&#65533;&#65533;(&#65533;&#65533;+&#65533;&#65533;&#65533;\&#515;5:&#65533;&#65533;.&#65533;
p}&#560;&#65533;&#65533;&#65533;&#65533;&#65533;&#575;&#65533;&#65533;&#65533;+&Y&#65533;&#65533;f3 x:&#65533;&#1542;&#65533;&#1549;(C&#65533;&#65533;/'&#65533;c&#65533;&#65533;_&#65533;W&#65533;K&#65533;+C&#65533;N*#&#65533;.&#65533;9*&#65533;&#65533;;&#65533;&#1264;eh'&#65533;&#650;8X&#65533;'I&#65533;4&#65533;Av&#65533;&#65533;&#65533;X&#65533;n&#65533;&#65533;&#65533;P&#65533;8&#65533;^&#1226;&#65533;9 &#65533;;&#65533;:_&#65533;&#65533;!&#65533;!`x&#65533;!0&#65533;9&#65533;&#65533;&#65533;yp&#65533;(&#65533;&#65533;&#65533;&#65533;&#65533; O1	Q&#65533;QA&#65533;&#65533;&#65533;&#616;&9&#65533;x&#65533;p&#65533;(k7&#65533; %&#65533;&#65533;&#65533;&#65533;N&#65533;&#65533; @.&#65533;y>C&#65533;&#65533;&#65533;&#65533;&#65533;&#65533;&#65533;v&#65533;G&#65533;&#65533;&#1082;&#65533;&#65533;&#691;)&#65533;&#65533;z&#65533;&#65533;&#65533;
&#65533;&#65533;3&#65533;|N&#65533;!&#65533;&#65533;&#65533;U&#65533;&#65533;U&#65533;U&#65533;H&#65533;,&#65533;PA&#65533;H&#65533;a&#65533;&#65533;&#65533;&#65533;*&#65533;&#65533;&#65533;2&#65533;)]&#65533;&#65533;[&#65533;a&#65533;a&#65533;&#65533;y7&#650;H<Df&#1302;&#65533;&#65533;&#65533;&#65533;&#65533;&#65533;&#65533;&#1626;-
&#65533;FA)A&#65533; &#65533;&#65533;
&#65533;&#1540;U&#65533;)&#65533; &#65533;&#65533;9&#65533;E&#65533;H&#65533;	&#65533;&#65533;&#65533;&#65533;B X@ &#65533;!&#65533;&#65533;;  !&#65533;&#65533;x&#65533;9c&#65533;&#65533;&#65533;&#65533;	&#65533;&#65533;&#65533;&#65533;p&#65533;&#65533;9&#65533;\&#65533;5&#65533;&#65533;&#586;%a&#65533;"1Hx
`&#65533;t&#65533;&#65533;/&#65533;&#65533;+K&#65533;+&#65533;&#65533;&#65533;<$&#65533;&#65533;&#65533;!*&#65533; R &#65533;<y&#65533;&#65533;X&#65533;8&#65533;&#65533;8&#65533;*&#65533;&#516;+&#65533;>&#65533;&#65533;&#65533;x9&#65533;&#65533;&#65533;+&#65533;&#65533;0&#65533;X&#65533;@!3&#643;y&#65533;N  v`&#65533;&#65533;&#65533;?H&#65533;&#65533; T&#65533;
P  &#65533;!U&#65533;&#65533;&#65533;&#65533;&#65533;%&#65533;&#65533;@&#65533;@[&#65533;&#65533;&#625;;&#65533;#)&#65533;kF&#65533;&#65533;o&#38334;&#203;@&#65533;&#65533; A&#65533;y&#65533;=&#65533;&#714;&#65533;Z&#65533;&#65533;&#65533;]&#65533;H&#65533;&#65533;&#65533;&#65533;DL&#65533;i&#65533;&#65533;
K&#65533;&#65533; =&#65533;&#65533;'&#65533;&#65533;&#65533;d&#65533;mx&#65533;dpS&#65533;&#65533;t!&#65533;&#65533;@&#65533;&#65533;h&#65533;&#1554;&#65533;&#65533;|M&#65533;P&#65533;,&#65533;&#65533;aL-&#65533; >&#65533;	&#65533;&#1074;&#65533;&#65533;&#65533;
t&#65533;&#65533;&#65533;`&#65533;K&#23307;&#65533;R&#65533;!&#65533;j\&#65533;g&#65533;&#65533;&#65533;N&#65533;&#65533;&#65533;&#65533;&#65533;\`q&#65533;L8 &#65533;8&#65533;x&#65533;"^&#65533;&#65533;&#65533;X&#65533;!0&#65533;9&#65533;&#65533;^y!&#65533;&#65533;!x&#65533;"&#65533;N&#65533;(&#65533;05&#65533;&#65533;&#65533;&#65533;XO&#65533;&#65533;&#65533;&#65533;&#65533;&#65533;ih&#65533;#,&#65533;&#65533;&#65533;&#65533;&#65533;.8&#65533;&#65533;I(&#65533;&#65533;A&#1648;@k0*&#1024;&#1546;&#65533;	{&#65533;;X&#65533;&#65533;&#65533; &#172;=4&#65533;&#65533;+x&#65533;&#65533;h94&#65533;I&#65533;&#65533;A &#65533;&#65533;e&#65533;&#65533;8&#65533;[Q&#65533;x@&#65533;&#65533;&#65533;@&#65533;p&#65533;
&#65533;&#65533;&#65533;&#65533;`!`&#65533;&#65533;T&#65533;`&#65533;&#65533;&#65533;&#65533;,&#65533;[&#65533;&#65533;&#65533;?&#65533;+&#65533;&#65533;&#65533;&#65533;&#65533;&#65533;<&#65533;&#65533;P&#65533;&#65533;&#65533;&#65533;@&#65533;&#65533;2&#65533;&#65533;@&#65533;&#65533;&#65533;&#65533;&#65533;3a&#65533;a&#65533;&#65533;0&#65533; &#65533;y&#65533;&#65533;&#65533; &#65533;j&#65533;D&#691;3&#65533; &#65533;L<&#65533;d&#65533;"-&#65533;-&#65533;2&#65533;&#65533;&#65533;&#65533;&#65533;4&#65533;@	&#65533;&#65533;
l
6&#65533;&#65533;M&#65533;&#1334;&#65533;6 UQU~UP&#842;k0&#65533;8&#65533;2x-&#65533;&#65533;j8&#65533;&#65533;0&#65533;s &#65533;&#65533;P&#65533;&#1394;&#65533;&#65533;&#65533;16t&#65533;&#65533;w1&#65533;l&#65533;&#65533;&#65533;xR,BSd&#65533;&#65533;&#65533;&#65533;&#65533;&#65533;&#65533;&#65533;P&#65533;&#38710;	&#65533;&#656;W&#65533;m&#65533;G&#65533;[oe&#65533;4(&#65533;&#65533;&#65533;.&#1869;S1x\&#65533;T&#65533;&#65533;9&#65533;	&#65533;x&#65533;@&#65533;5!&#65533; x	&#65533; >&#65533;5&#65533; &#65533;
&#65533;&#65533;&#65533;&#65533;&#65533;	P&#305;(&#65533;&#65533;9&#65533;&#65533;&#65533;8!   &#65533;&#65533;k&#374;&#65533;X&#65533;&#1290;+G)&#516;&#1152;&#65533;&#65533;8&#65533;vZ&#65533;[&#65533;&#65533;&#65533;&#65533;&#65533;&#155;&#65533;0&#65533;H&#65533;&#65533; '&#65533;s&#65533;;&#580;&#65533;&#65533;'8&#65533;&#65533;&#65533;C(C30>&#524;&#65533;&#65533;&#65533;a=)  h&#65533;;&#65533;>&#1452;&#65533;&#65533;&#65533;&#65533;&#65533;D&#65533;J&#65533;&#65533;&#65533;&#65533;"{&#27136;!X
H&#65533;(&#65533;(8&#65533; 7&#65533;&#65533;d}[lS&#65533;&#65533;&#65533;h&#65533;&#65533;&#65533;&#65533; p&#65533;0x&#65533;&#65533;&#65533;&#65533;&#65533;&#65533;&#65533;'0<&#65533;&#1043;&#65533;
=	:Q&#65533;&#277;&#65533;&#65533;x&#8894;&#65533;
&#65533;}\&#65533;5\&#65533;&#65533;NK&#748;&#65533;&#65533;&#65533;&#65533;L&#65533;&#65533;&#65533;LSx2&#65533;2(i&#65533;u&#65533;"A&#65533;`&#1910;x&#65533;&#65533;&#65533;&#65533;&#65533;-(&#65533;-&#65533;"8&#65533;-8&#65533;&#65533;&#65533;"8&#65533;&#65533;&#65533;&#1538;#&#65533;&#65533;#&#65533;&#65533;&#65533;&#1970;@&#65533;P&#65533;&#65533;E^&#65533;**&#65533;S&#65533;&#65533;&#65533;&#65533;]&#65533;&#65533;&#1974;&#65533;	1&#65533;&#65533;&#65533;&#65533;&#1554;&#65533;&#65533;&#65533;&#65533;&#65533;
28&#65533;&#65533;N&#65533;HB&#65533;&#65533;&#65533;Z8&#276;&#65533;&#65533;!/&#65533;x&#65533;&#65533;&#65533; H&#65533;&#65533;x&#65533;X&#1025;9h3x&#65533;;0H`&#65533;&#65533; H0&#65533;!&#65533; &#65533;
&#65533;
$&#65533;&#65533;
0&#65533;&#65533;&#65533;&#65533;&#65533;_&#65533;n&#65533;&#65533;L&#65533; &#65533;0&#65533;5h&#65533;C&#65533;(&#65533; &#65533;.&#65533;aM&#65533;&#65533;H>V8&#65533;&#65533;&#65533;$@Tb&#65533;p&#65533;FH#J&#65533;&#65533;?&#65533;&#65533;p&#1536;?&#65533;aT@&#65533;?&#65533;(&#65533;&#65533;(F&#65533;#&#65533; @&#65533;Ep&#65533;?&#65533;&#492;&#65533;&#65533;&#65533;U&#65533;hPU&#513;&#65533;&#65533; Ux3&#65533;cP&#65533; ?&#65533;((&#65533;r&#65533;&#65533;E&#65533;o&#65533;E&#65533; (&#65533;&#960;&#65533;+&#225;&#65533;&#65533;&#65533;  &#65533;`&#65533;;&#65533;&#65533;s)&#65533;qY&#65533;J e&#65533;&#65533;&#65533;{5X&#65533;&#65533;&#65533;&#65533;Gd*`M]&#65533;`&#65533;P&#65533;\&#65533;&#65533;&#65533;&#65533;@U&#65533;&#65533;bb&#65533;Vik&#65533;a&#65533;&#65533;enb&#65533;&#65533;&#65533; &#65533;&#65533;s&#65533;&#65533;&#2803;cn&#65533;&#65533;&#65533;&#65533;a02&#65533;&#65533;o&#65533;&#65533;@Gfr&#65533;k&#65533;
TP&#65533;\&#65533;H|H&#65533;&#65533;T&#65533;a&#65533;&#65533;e_&#65533;|&#65533;g|&#65533;y&#65533;g&#65533;z&#65533;~'Mh~&#65533;`&#65533;&#65533;&#36000;&#65533;O&#65533;C&#65533;&#65533;N&#65533;h&#65533;&#65533;X&#65533;g&#65533;&#65533;y&#65533;&#65533;&#65533;&#65533;&#65533;&#1422;&#65533;-&#65533;1W(&#65533;q&#53049;( )pH&#65533;hK&#65533;&#65533;!0&#65533;&#65533;@&#65533;ZP	r&#65533;&#65533;Xc&#65533;[&#65533;{e&#65533;P&#65533;&#65533;&#65533; &#65533;&#65533;D1&&#65533;
Jj(@&#65533;
&#65533;zzX&#65533;&#65533;&#65533;&#65533;&#65533;q&#65533;&#65533;.&#65533;&#65533;&#65533;jp&#65533;j&#65533;&#65533; &#65533;q&#65533;&#65533;&#65533;&#65533;.&#65533;&#65533;V&#65533;xk&#65533;&#65533;&#48326;&#65533;&#65533;jz&#65533;&#65533;&#65533;F&#65533;ud[&#65533;gh&#65533;7n&#65533;N$ &#65533;&#65533;&#65533;&#65533;&#65533;&#65533;u[&#65533;&#65533;d&#65533;n&#444;&#65533;0he&#65533;h&#65533;&#65533;&#65533;&#65533;l&#65533;&#65533;&#65533;|&#65533;g&#65533;&#65533;K&#65533;&#65533;&#65533;$&#65533;l&#65533;&#65533;&#65533;^gwbgvff^&#65533;&#65533;z&#65533;&#65533;u&#65533;&#65533;&#65533;{&#65533;&#65533;V&#65533;TXb&#65533;&#65533;m&#65533;Xm&#65533;wvg&#65533;H&#65533;&#65533;&#65533;&#65533;&#65533;&#65533;&#65533;&#65533;a&#65533;.n&#65533;&#65533;&#65533;&#65533;l&#65533;&#65533;e&#65533;&#65533;n&#65533;&#11768;<&#65533;&#65533;&#65533;&#65533;&#65533;&#65533;g&#65533;&#65533;h&#65533;|&#910;.o
	&#65533;k3<&#65533;&#65533;&#65533;9j]ll&#65533;&#65533;*&#65533;0&#65533;&#65533;&#65533;H&#65533;i&#65533;&#65533;z&#65533; &#65533;&#65533;%&#65533;)&#11574;HK,&#65533;8&#65533;!4!
&#65533;&#65533;&#65533;:b&#65533;&#493;&#65533;`&#65533;&#65533;&#65533;&#65533;&#65533;pRE&#65533;&#28903;&#65533;Z&#65533;&#65533;&#65533;&#65533;&#65533;&#65533;7q&#65533;p>@q&#65533;&#65533;&#65533;!&#65533;:&#65533;&#65533;&#65533;&#65533;U &#65533;&#65533;; &#65533;;@q&#65533;W!&#65533;&#2042;&#65533;M&#65533; &#65533;!P &#65533;&#65533;B&#65533;}&#65533;!_&#65533;&#65533;q'U )&#65533;&#65533;^&#65533;&#65533;XL+&#65533;q.r&#65533;&#65533;`&#65533;r!&#1031;&#65533;&#65533;&#65533;&#65533;i &#65533;$X&#65533;&#65533;^&#65533;.&#65533;f&#65533;()O&#65533;p&#65533;+&#65533;n&#65533;&#65533;g)`6&#65533;N0&#65533;&#65533;v&#65533;&#65533;&#65533;l&#65533;.ty.&#65533;^.b&#65533;&#65533;GO&#65533;t&#65533;l&&#65533;g&#65533;&^&#65533;&#65533;&#906;&#65533;fJ&#65533;&#65533;@t&#65533;T&#65533;o[&#65533;6g&#65533;JRyF&#65533;Gi&#65533;&#65533;Qg&#65533;&#65533;l&#65533;v&#65533;V_&#65533;&#1006;&#65533;&#65533;&#65533;l&#65533;&#65533;&#65533;&#65533;ft&#65533;>&#65533;&#65533;&#65533;&#60200;&#65533;Hh&#65533;`*&#65533;&#65533;:&#65533;q&#65533;p&#65533;F&#65533;,>&#65533;n&#65533;&#65533;i&#65533;&#65533;&#65533;H&#65533;F&#65533; it&#65533;-&#65533;;&#65533;E&#65533;s&#65533;&#65533;&#65533;"cX&#65533;j&#65533;yc&#65533;&#65533;# t&#65533;&#65533;}&#65533;&#65533;&#969;&#65533;&#65533;&#65533;&#65533;&#65533;"&#65533;&#65533;&#65533;\	S&#65533;&#65533;&#65533;&#65533;&#65533;ex6w&#65533;"&#616;&#65533;:&#65533;&#65533;",'&#65533;H&#65533;gK&#65533;r&#65533;&#65533;?&#65533;&#65533;xN&#65533;&#65533;&#65533;&#65533;&#65533;&#65533;cx; U&#65533;&#65533;%&#65533;&#65533;&#65533;&#65533;&#65533;T&#65533;ix	,y &#65533;&#65533;&#65533;&#65533;.&#23836;&#65533;H&#65533;&#65533;&#65533;k&#65533;	dx.&#65533;y&#65533;&#65533;zms&#1069;&#65533;(&#65533;&#65533;&#65533;&#65533;`&#65533;z;&#686;&#65533;&#65533;aD&#65533;&#65533;&#65533;&#790;&#65533;&#65533;s&#65533;@&#882;&#65533;g`&#65533;lb&#65533;&#65533;.&#65533;&#65533;K&#65533;&#65533;&#65533;&#65533;&#65533;M'&#65533;&#65533;^f&#65533;&#65533;KK&#65533;Ok&#65533;&#65533;&#1878;&#65533;&#65533;&#65533;[r&#65533;&#65533;&#65533;&#65533;"Nm&#65533;&#65533;p&#65533;&#65533;&#65533;"ng&#790;&#65533;&#65533;&#65533;&#65533;&#65533;lawn&#1110;&#65533;8*&#65533;&#65533;&#65533;&#65533;e&#970;&#65533;}&#65533;&#65533;&#65533;&#65533;<j&#65533;&#65533;&#65533;&#65533;&#65533;	yFg&#65533;&#65533;&#65533;&#1522;&#65533;&#1722;V&#65533;&#65533;&#65533;&#65533;&#65533;.&#65533;G1&#65533;&#65533;IV&#65533;&#65533; &#65533;&#65533;&#65533;&#65533;&#65533;&#65533;}&#65533;&#65533;&#65533;<&#65533;Tg&#65533;&#65533;!Y&#65533;&#65533;&#65533;O5&#65533;w&#65533;@K &#65533;&#65533;&#65533;@&#65533;&#40490; &#65533;&#65533;&#65533;&#65533;%&#65533;R\&#191;m&#65533;? &#65533;R.&#24521;BC&#65533;?&#65533;w&#65533;&#65533;&#65533;)}%d&#65533;+hP&#65533;c(2lH&#65533;aC+&#65533;^&#65533;&#65533;&#65533;D4&#65533;&#65533; &#65533;X&#65533;&#65533;B&#65533;
V"&#65533;&#2036;&#65533;&#65533; A&#65533;&#65533;&#65533;D&#65533;&#65533;x&#65533;i&#65533;&&#924;:w&#65533;t&#65533;S&#65533;&#65533;0R&#65533;t &#65533;_&#65533;&#65533;#&#65533;2d&#65533;TS	&#65533;&#65533;&#65533;&#65533;&#1241;i&#65533;I&#65533;&#65533;*&#65533;"*&#65533;" &#65533;&#65533;yg1&#65533;&#65533;L]bf&#65533;?&#65533;|&#65533;{&#65533;Q-&#1922;&#65533;&#65533;&#65533;O&#65533;&#1798;r&#65533;&#65533;l&#1029;&#65533;?&#65533;|&#65533;&#1181;&#65533;&#65533;&#65533;&#65533;#&#65533;&#65533;&#65533;r&#65533;&#794;7s&#65533;&#65533;YP&#65533;&#65533;E&#65533;&#65533;&#65533;i&#65533;5&#65533;&#65533;p
 &#1010;g&#1270;	h&#65533;&#65533;&#65533;0@&#65533;&#65533;&#65533;f'4&#65533;&#65533;&#65533;@m&#65533;4,&#65533;)&#65533;	1&#65533;p@@&#65533;&#65533;_8&#631;s&#65533;>&#65533;&#65533;J.*AT&#1257;&#65533;)aiD@&#65533;!&#65533;"P&#65533;&#65533;+&#65533;_T&#65533;J&#65533;&#65533;_~A&#65533;u&#65533;}&#65533;&#65533;&#65533;&#65533;?&#65533;4&#1985;&#65533;A^d&#65533;&#65533;LU&#65533;&#65533;&&#65533;AJ&#65533;&#65533;&#65533;f&#65533;i&#288;ZI&#65533;w&#65533;U6&#65533;&#65533;&#65533;?I8&#65533;S&#65533;0&#65533; &#65533;b	&#65533;DU.:&#65533;&#65533;&#65533;=&#65533;X&#65533;hA&#65533;pj#D&#65533;&#1297;;&#65533;&#65533;&#65533;?&#65533;fAA&#65533;&#65533;8&#65533;M&#65533;Sk L&#65533;$s&#65533;y&#65533;&#65533;?	4T&#65533;@&#65533;Pgk}&#65533;^Ry&#65533;?lQ&#65533;6}&#65533;&#65533;&#65533;&#65533;&#65533;gm&#65533;&#65533;&#276;&#65533;D&#65533;&#65533;c&#65533;l&#65533;&#65533;&#65533;O#&#65533;&#65533;&#65533;&#65533;]&#65533;?&#65533;&&#65533;&#546;<5R+C&#65533;&#65533; Ca&#65533;&#65533;	*G&#65533;"X&#65533;&#65533;U>4&#2308;"J&#65533;S&#65533;"H&#65533;&#65533;&#65533;?&#1334;&#65533;F%&#65533;#,&#65533;&#65533;VQ)&#65533;&#65533;&#65533;;&#65533;4[&#65533;&#65533;pbW&#65533;*&#65533;"&#65533;&#65533;j&#65533;Y&#65533;&#65533;&#65533;&#65533;PDzt&#65533;?&#65533;a&#65533;&#65533;&#65533;&#65533;i#&#65533;&#1729;&#65533;&#65533;v&#65533;&#65533;&#1148;&#65533;&#65533;&#65533;&#65533;&1&#65533; k&#1717;&#65533;&#65533;&#65533;v&#65533;v&#65533;t&#65533;?O&#65533;&#65533;/&#65533;|&#65533;DAHq&#65533; &#65533;&#65533;oe&#65533;u&#65533;&#65533;M&#65533;At@&#65533;?&#65533;\C&#65533;&#65533;;&#65533;&#65533;Q&#65533;?4d&#65533;&#65533;&#65533;x&#65533;jC(&#65533;QPHSA&#65533;&#65533;!&#65533;&#65533;&#65533;&#65533;s&#65533;<X0Dy&#65533;&#65533;&#65533;AJ7|5&#65533;7&#65533;&#65533;&#65533;&#65533;t&#65533;N&#65533; &#65533;z&#65533;&#65533;&#65533;&#65533;$D 0&#1616;&#65533;&#65533;&#65533;&#65533;N?&#65533;P&#65533;Z&#65533;&#65533;&#65533;)&#65533;s&#65533;?&#65533;&#65533;&#65533;@A&#65533;&#65533;&#65533;OU4CA&#65533;W&#65533;@&#65533;3&#65533;O&#65533;&#65533;&#65533;Ag`&#65533;&#65533;3&#65533;&#65533;&#65533;U&#65533;&#65533;A&#65533;~&#65533;l`x&#65533;&#65533;#kFu&#570;&#65533;)&#65533;&#65533;&#65533;&#65533;&#569;Q4&#628;q&#65533;&#65533;-&#65533;U'&#65533;tP&#65533;H*dEV|&#1281;7!&#2030;&#65533;&#65533;&#65533;&#65533;MhDJy&#1332;&#65533;&#65533;&#65533;:&#65533;&#65533;{&#65533;&#65533;?e&#65533;UP/&#65533;&#65533;>&#65533;&#65533;~&#65533;=#?&#65533;&#65533;o&#65533;P&#65533;L@&#65533;&#65533;g&#65533;&#65533;=&#65533;`c&#65533;&#65533;&#65533;&#65533;&#65533;&#65533; &#65533;+&#65533;&#65533;,4&#65533; &#65533;&#65533;q?BD&#65533;&#65533;&#65533;3(&#65533;&#65533;j0&#65533;4&#65533;	r&#65533;&#65533;(&#65533;&#65533;&#65533;&#65533;&#65533;&#65533;&#65533;2&#260;g&#65533;t&#65533;&#65533;&@G&#65533;&#65533;&#65533;&#65533;&#65533;&#65533;C w&#65533;&#65533;X&#65533;D&#65533;&#65533;HF&#65533;&#65533;&#65533;#cS4&#65533;o&#65533; >&#65533;&#65533;d
i`&#65533;&#65533;&#65533;AE&#65533;&#65533;&#65533;&#65533;~C5&#65533;(&#65533; &#65533;TM&#65533;&#65533;f&#65533;@76&#65533;&#169;&#65533;a&#65533;%&#1568;&#547;&#65533;n" '&#65533; r&#65533;?&#65533;A&#65533;&#65533;&#65533;&#65533;29&#65533;=  &#65533;pM y&#65533;&#65533;xaP(&#65533;&#65533;&#65533;I&#65533;&#65533;#zH&#65533;?&#65533;&#65533;4QR!&#65533;&#65533;&#65533;&#65533; L&#65533;&#65533;&#65533;&#65533;&#65533;&#65533;&#65533;&#65533;-mi&#65533;Y&#934;#&#65533;&#65533;iB&#65533;[&#65533;&#65533;&#65533;;)&#65533;0&#65533;&#65533;&#65533;0&#65533;&#65533;&#65533;&#65533;
T&#65533;|&#1027;\&#65533;
&#65533;&#65533;&#65533;A&#65533;&#65533;h&#65533;&#65533;A&#65533;1C9s"&#65533;&#65533;s&#65533;G&#65533;^)&#989;&#65533;axB,&#65533;4&#65533;&#65533;JX&#65533;&#65533;&#65533;&#578; b&#65533; D+J&#65533;&#65533;&#65533;8&#65533;8&#65533;@&#65533;&#65533;I&#65533;t2J&#65533;"@%Z&#1125;y&#65533;&#65533;-H@&#65533;&#65533;&#65533;&#65533;T&#65533;8&#65533;&#1952;&#65533;8mi&#65533;()5&#65533;&#65533;S&#65533;&#65533;&#65533;&#65533;&#65533;pZ&#65533;0&#65533;!M&#65533;&#65533;Jm&#65533;&#65533;0t&#65533;&#450;&#526;&#920;&#65533;&#65533;&#65533;&#65533;!&#65533;&#226;H5&#65533;P*,t&#65533;8&#65533;D&#65533;&#25538;`&#65533;[&#65533;&#65533;Z9&#65533;P&#65533;jIK&#65533;!&#65533;A&#65533;u&#65533;n&#65533;&#65533;&#65533;0u&#65533;&#65533;&#65533;)&#65533;&#1690;&#65533;6E&#65533;&#65533;Q&#65533;&#65533;!< &#65533;j&#1446;&#65533;/L`ux&#65533;&#65533;fh&#65533;?&#65533;&#65533;&#65533;&#65533;&#65533;&#65533;&#1849;&#65533;%&#65533;q	7&#1793;&v}&#65533;\!GO-&#65533;&&#65533;hA(ZU&#65533;Pt+p&#65533;j]Z&#65533;&#65533;&#65533;&#65533;i]&#65533;^z&#1664;v&#65533;8&#65533;A&#65533;&#65533;&#65533;&#65533;B&#65533;&#65533;&#65533;@, &#679;&#65533;&#65533;BA>&#65533;&#65533;&#65533;C5&#65533;
,&#1028;`c->&#65533;"&#65533;gE&#65533;P&#65533;(j&#65533;.&#65533;&#65533;&#65533;&#65533;&#65533;&#65533;jY-&#65533;&#65533;&#613;&#65533;&#65533; ]AK&#65533;V&#65533;~&#65533;&#65533;]&#65533;W'A&#65533;&#65533;&#65533;&#65533;&#65533;V.&#65533;K"u&#65533;.w&#65533;&#65533;{&#65533;&#65533;&#65533;&#65533;&#65533;
2&#65533;	zP&#65533;&#65533;&#65533;&#65533;A&#65533;&#65533;A&#65533; &#65533; 1&#65533;&#65533;&#65533;&#65533;ih&#65533;tB$&#65533;&#65533;8&#65533;b&#65533;&#65533;&#65533;"b&#178;&#65533;aA&#65533;@D&#65533;PC&#65533;3&#65533;&#65533;N&#65533;&#65533;&#65533;K`&#65533;12&#65533;&#65533;
&#65533;I&#65533;&#65533;&#65533;8jM&#65533;1@ BKU&#65533;&#65533;G:&#65533;_-&#65533;&#15805;&#65533;&#65533;E&#65533;OVm&#65533;=m&#65533;KI&#65533;&#65533;&#65533;c	&#65533;	&#65533;&#65533;&#65533;Ao8i&#65533;'lg&#65533;H&#65533;f&#65533;&#65533;M&#65533;P&#65533;&#65533;V5&#65533;#t&#65533;L}-6&#65533;PnC&#65533;[_&#65533;&&#65533;&#65533;&#289; &#65533;&#65533;&#65533;0&#65533;&#65533;&#65533;&#65533;:	&#65533;"'&#65533;1[&#65533;S&#1904;Z&#65533;&#65533;|&#968;f&#65533;GMj&#65533;&#65533;
&#65533;0Mh&#65533;2d&#65533;5I1&#65533;M&#65533;&#65533;&#65533;0&#65533;&#65533;:X&#65533;d&#65533;&#1074;xq&#65533;&#65533;a&#65533;"R&#65533;!:6&#65533;xLDj&#65533;&#65533;&#65533;&#65533;&#65533;If&#65533;&#65533;|	&#65533;&#65533;&#65533;=&#65533;m&#65533;8&#1662;&#65533;&#65533;&#65533;9&#65533;I&#65533;&#65533;&#65533;&#65533;&#65533;&#65533;JY&#682;nr'&#65533;3&#65533;&#65533;(&#1508;D\@&#65533;?&#65533;&#65533;&#65533;X&#65533;&#65533;-0Y&#65533;,a&#65533;hjO&#1644;&#65533;"&#65533;&#65533;&#65533;&#65533;&#65533; &#65533;&#65533;&#65533;&#65533;&#65533;&#65533;&#65533;&#65533;&\3i&#65533;_&#65533;&#65533;X&#65533;&#65533;&#65533;/b&#65533;&#65533;T&#65533;&#65533;?&#65533;&#65533;O&#65533;&#65533;]NmCY&#65533;Vs&#65533;&#65533;F&#65533;&#65533;_&#65533;&#65533;>&#65533;&#65533;u&#65533;&#65533;5^ZC`&#65533;&#65533;&#65533;}a&#65533;[&#65533;u&#1095;&#65533;1C&#65533;&#65533;mg&#65533;&#65533;!&#65533;&#65533;!&#65533;&#65533;&#65533;&#65533;Op&#65533;?\Q&#65533;Bh&#65533;	&#65533;2O$j]&#1490;2 e&#65533;&#65533;^&#65533;]/@z&#65533;~W &#65533;:&#65533;x&#65533;$&#65533;n&#65533;&#65533;"&#65533;&#65533;&#65533;%&#65533;&#65533;&#65533;`@s&#65533;@A&#65533; &#65533;&#65533;q&#65533;&#65533;&#65533;8&#65533;(j&#133;`&#65533;&#65533;Q&#65533;le&#65533;&#65533;&#65533;>&#65533;7A&#65533;-&#65533;<&#65533;8&#65533; &#65533;&#65533;4j&#65533;&#65533;GsY&#65533;&#65533;&#65533;i@&#65533;&#65533;q&#65533;&#65533;{=&#65533;4&#1763;/&#65533;&#65533;&#65533;&#65533;&#65533;&#65533;+&#65533;K&#65533;\kp&#65533;&#65533;1&#65533;&#65533;&#65533;>&#65533;&#65533;&#65533;Dg&#65533;&#65533;/ &#65533;&#65533;&#65533;[&#65533;qA&#65533;<&#65533;1&#65533;&#65533;E&#65533;&#65533;&#65533;_&#65533;&#65533;&#65533;&#307;f&#65533;dV&#1669;&#65533;&#65533;M&#65533;N@HA &#65533;v&#65533;&#65533;?&#65533;&#65533;t&#65533;WC&#65533;Y&#65533;5&#65533;OmR&#65533;}&#65533;mrXTFi&#65533;<`&#65533;&#65533;&#65533;&#65533;&#65533;a&#65533;&#2045;k&#65533;&&#65533;Z&#65533;&#65533;&#65533;&#65533;tCp&#65533;-d&#65533;&#65533;hD&#65533;&#65533;&#65533;&#65533;&#65533;&#65533;&#65533;&#65533;&#65533; N&#65533;&#65533;&#65533;iDT&#65533; &#65533;
6m&#65533;Ev&#65533;&#65533;&#1507;AI&#65533;=ZN&#65533;[A(&#65533;&#65533;!&#65533;&#65533;U&#65533;&#65533;&#65533;&#65533; &#65533;!&#65533;PS/&#65533;5M&#65533;`A`1]r@&#65533;&#65533;&#65533;&#65533;&#1104;&#65533;]IV&#65533;u&#65533;&#65533;&#65533;&#65533;&#65533;&#65533;&#65533;&#65533;&#65533;^ &#65533;fxVA&#65533;&#65533;&#65533;1&#65533;&#65533;j&#65533;MB&#65533;&#65533;&#65533;&#65533;&#65533;	TU&#65533;V%r&#65533;&#65533;&#65533;&#65533;xQ&#65533;u&#65533;Vv%W&#65533;Q&#65533;&&#65533;K&#65533;&#65533;GaA&#65533;&#65533;&#1823;&#65533;,&#65533;&#65533;&#65533;|aNla&#65533;Yu&#65533;|Y&#65533;&#65533;c@&#65533;&#65533; &#65533;&#65533;i&#65533;d!CD&#65533;A&#65533;4~&#65533;&#65533;qE1&#65533;
LW&#65533;]&#65533;(&#65533;&#65533;q&#65533;.B&#65533;H#C<&#65533;=&#65533;:&#65533;&#65533;GDS6&#65533;&#65533;&#65533;&#65533;c&#65533;p&#65533;&#65533;m&#65533;&#65533;&#65533;?H&#65533;&#65533;&#65533;D&#65533;&#65533;A&#65533;&#65533;O&#1437;&#65533;&#5123;&#65533;&#65533;&#65533;&#65533;-$!&#65533;e&#65533; &#65533;y&#65533;&#65533;g&#65533;&#65533;CY &#65533;;&#65533;F8&#65533;?&#65533;&#65533;-n&#65533;W&#65533;&#65533;&#65533;
&#65533;C&#65533;D&#65533;&#65533;&#65533;F-&#65533;vi4R&#65533;&#65533;u&#65533;9z&#65533;*&#65533;&#65533;N&#65533;.&#65533;\AH HUUOzbz"ru!P:MrY&#65533;9cN&#65533;F&#65533;yJ>Z@5Y]&#65533;NA&#65533;&#65533;N9&#65533;zE&#65533;Jv&#65533;M&#65533;T57&#65533;L&#65533;6&#65533;8aN&#65533;W&#65533;u&#65533;-&#65533;&#65533;?&#65533;C&#65533;&#65533;&#65533;&#65533;D \R&#65533;&#65533;  ,|$bL&#65533;&#65533;&#65533;b6&,&#65533;]X&#65533;&#65533;&#65533;&#65533;c&#65533;&#65533;&#65533;e&#65533;&#65533;&#65533;_&#65533;&#65533;&#65533;&#65533;&#65533;&&#65533;>&#65533;#b	&#65533;M&#65533;&#65533;)&#65533;&#65533;i&#65533;Czj!&#65533;[Mp&#65533;`$&#1721;A &#65533;&#65533;&#65533;&#65533;f#&#65533;G:bb&#65533;"&#65533;I8&#65533;1@3&#65533;&#65533;,&#65533;&#65533;&&#65533;&#65533;GD!hQ&#65533;4&#65533;t&#65533;dv^g3&#65533;E&#65533;(&#65533;Ax&#65533;&5&#65533;&#65533;&#65533;(&#65533;&#296;&#65533;&#65533;&#65533;&#65533;CN&#65533;=&#65533;')J&#65533;A&#65533;&#65533;&#65533;,&#65533;&#65533;,&#65533;4&#65533;,&#65533;&#65533;,HC~N&#65533; &#65533;Uy&#65533;&#65533;gA&#65533;&#65533;\&#65533;P&#65533;F&#1575;&#65533;&#65533;gA&#65533;&#65533;eN&#65533;&#65533;zqc&#65533;q&#65533;IB&#65533;]'O&#65533;&#65533;&#65533;q(D&#65533;dO&#357;A&#65533;]A&#65533;&#65533;&#65533;JA&#65533;&#65533;&#65533;&#65533;&#65533;H&#65533;&#65533;&#65533;v&#65533;`&#65533;&#65533;&x&#65533;&#65533;"&#65533;&#65533;,BA&#65533;B&#65533;'&#65533;&#65533;H_1&#65533;&#300;&#65533;Z(y_&#65533;&#65533;&#65533;N&#289;&#65533;]&#65533;=BD&#65533;&#65533;&#65533;Gd&#65533;&#65533;&#1996;y]C&#65533;c&#65533;&#65533;N&#65533;&#65533;b!"CH&#65533;F&#65533;&N("#&#65533;&#65533;oDf&#65533;i&#65533; &#65533;B&#65533;2&#65533;40"&#65533;&#65533;&#65533;dA8&#65533;=Zx%R&#65533;&#65533;P&#65533;&#65533;G4&#65533;J&#65533;L&#65533;t6*~P&#65533;gzj&#65533;(4c&#193;W&#65533;xD&#65533;&#65533;gN4&#65533;&#65533;6&#65533;0 H%vYbTz&#65533;SZ"C&#65533;&#65533;qa&#65533;&#65533;%&#65533;Y@&#65533;&#65533;28C&#65533;"N&#65533;%.&#65533;e&#65533;&#65533;&#65533;]j&#65533;&#65533;&#65533;j&#65533;&#326;&#65533;&#65533;?&#65533;NA&#65533;A0D:&#65533;h &#65533;K&#65533;cA)&#65533;&#65533;aD`&#65533;&#65533;E&#65533;&#65533;&#65533;?&#65533;k&#65533;&#65533;aB&#65533;&#65533;a&#65533;h&#65533;&#65533;kgd)gt&#65533;&#65533;&#65533;&#1596;&#65533;_&#65533;&#65533;&#65533;&#65533;6&#65533;&#65533;b2&#65533;
(,&#65533;R&#65533;&#65533;4D41&#65533;*<&#65533;[&#65533;N8&#65533;&#65533;6&#65533;OL&#65533;&#65533;j'$&#65533;;&#65533;&#65533;:(npcM&#65533;3&#65533;&#65533;|.&#65533;&#65533;&#65533;'&#65533;&#65533;&#65533;K9%ry&#65533;&#65533;&#65533;'x&#65533;*k&#65533;v&&#65533;&#65533;ZWAH&#65533;F@Q&#65533;(&#65533;=*&#65533;2&#65533;"&#65533;&#65533;&#65533;Q.&#65533;NB&#65533;yDA&#65533;&#65533;Y&#65533;DhD&#65533;V&#65533;O&#65533;&#65533;4&#65533;h{I 4<&#65533;UJAh+Ct&#65533;&#65533;&#65533;&#65533;d&#1064;Mi{&#65533;k&#65533;O&#65533;&#65533;\&#65533;+D&#65533;E&#65533;([&#65533;R&#65533;&#65533;A&#65533;&#65533;Ml@f&#65533;-&#65533;6&#65533;N@@@&#65533;&#65533;4&#65533;&#65533;&#65533;FD&#65533;/&#65533;&#65533;&#65533;ih&#65533;0&#65533;n"R`zk &#65533;e&#65533;&#65533;A&#65533;&#65533;&#65533;&#1311;U&#65533;M&#65533;&#65533;&#65533;&#65533;&#65533;&#65533;p(LYWORa&#65533;Rh&#722;&#65533;&#65533;&#65533;F&#65533;&#65533;z&#65533;&#65533;&#65533;&#65533;&#65533;yeT&#65533;&#65533;&#65533;j&#65533;&#65533;(&#65533;V&#65533;&U&#65533;1&#65533;\n]&#65533;&#65533;&#303;&#65533;$l&#65533;&#65533;
@SDZ&&#1827;&#65533;h&#1345;&#65533;/4-@&#65533;&#65533;&#65533;&#65533;I&#65533;%tyD&#65533;D$A$&#1604;"%C
&#65533;i&#65533;&#65533;m{&#65533;+D&#65533;&#65533;&#65533;a
&#65533; )x&#65533;&#65533;7&#65533;&#65533;9&#65533;@&#65533;/&#65533;-X0_&#65533;&#65533;&#65533;m &#65533;(nA|&#65533;;&#65533;3e&#65533;&#65533;74&#65533;M@&#65533;`@&#65533;DnA&#65533;X&#65533;K&#65533;*\C&#65533;pi&#65533;9&#65533;&#65533;&#65533;B	$&#65533;*&#65533;C&#65533;B"0&#65533;&#65533; q&#65533;6F}D\&#65533;&#65533;&#65533;C&#65533;&#65533;&#65533;&#65533;&#65533;I&#65533;&&#879;Z&#165;3rC&#65533;?,&#65533;&#65533;v&#65533;S&#65533;H&#65533;*O\&#65533;
&#65533;eA&#302;&#65533;D)&#65533;$T&#65533;q&#65533;&#65533;$MVntT&#65533;&#65533;*b!VNOjD5&#65533;O&#65533;Xf&#65533;&#65533;&#65533;v_z &#65533;&#65533;t&#65533;&#65533;&#65533;&#65533;b&#65533;&#65533;DdK&#65533;&#65533;&#65533;&#65533;a&#65533;B(&#65533;m&#65533;&#65533;&#65533;P&#65533;A&#65533;Ed&#65533;3&#65533;<	 &#65533;[C&#65533;@9&#65533;
C&#65533;&#1266;&#65533;&#65533;&&#65533;&#65533;&&#65533;/&#65533;2D&#65533;&#65533;e$&#65533;eh1&#65533;> s1C&#65533;M&#65533;&#65533;$&#65533;AHsA&#65533;B"&#65533;.Ps6gs&#65533;B7'>t&#65533;7&#65533;&#65533;?$&#65533;^9&#65533;+X8<&#65533;-C&#65533;&#65533;&#65533;&#1934;&#65533;&#65533;8&#65533;&#65533;&#65533;&#65533;&#65533;&#65533;&#65533;hO&#65533;&#65533;E&#65533;2&#65533;3&#65533;&#65533;&#65533;X&#65533;D&#65533;&#65533;V&#65533;q0 sB&#65533;,04D&#65533;Y&#65533;&#65533;&#65533;,XtA@&#65533;&#65533;h&#65533;N&#65533;[&#65533;P~&#65533;&#65533;<&#65533;	R&#65533;&#65533;j&#65533;a&#65533;&#65533;&#65533;&#65533;%&#65533;&#65533;t&#65533;&#65533;&#65533;f&#65533;2~&#65533;L&#65533;&#65533;C&#65533;B&#65533;&#65533;&#65533;>5&#65533;&#65533;0DP&#65533;&#65533;3&#65533;&#65533;&#65533;~&#65533;"(5eD&#65533;&#65533;m+&#65533;&#65533;&#65533;	&#65533;&#1840;UI&#65533;5&#65533;p.duM@&#65533;&#65533;X&#65533;&#65533;<-&#65533;YSl i&#65533;T3&#65533;,]&#65533;&#65533;_`&#65533;&#65533;&#287;&#65533;&#65533; FG&#65533;&#65533;Q&#65533;&#65533;&#65533;y&#65533;J&#65533;&#65533;&#65533;q&#65533;&#1708;*&#65533;@&#65533;&#65533;&#65533;=/v-t&#65533;V'&#65533;bgM4&#65533;h^&#65533;&#65533;O&#65533;&#65533;&#65533;?&#65533;&#65533;T&#65533;dOu&#65533;MH6CmC&#303;&#65533;&#65533;&#65533;&#65533;FC&#65533;M[gj+&#65533;&#65533;Z#j&#65533;D&#65533;&#65533;"&#65533;&#65533;&#65533;@&#65533;&#65533;+&#65533;tu#&#65533;&#65533;&#65533;?@&#65533;a7&#65533;5&#65533;yO&#65533;&#65533;&#65533;x&#65533;MP3&#1149;&#65533;&#65533;&#65533;&#65533;Yw&#65533;&#65533;r7)7&#65533;T<&#65533;<o&#65533;&#65533;n&#65533;yw&#65533;~&#65533;&#65533;{b&#65533;Ah&#65533;&#65533;r&#65533;&#65533;v&#65533;&&#65533;,Pv30 j&#65533;&#65533;g&#65533;&#65533;&#65533;&#65533;&#65533;6&#65533;e&#65533;v&#65533;6A&/&#65533;tn(vR&#65533;t6&#65533;cs&#65533;p&#65533;&#65533;L?v~S&#65533;r^&#65533;&#65533;&#65533;&#42370;&#65533;&#65533;G<&#65533;<!&#65533;" 0w&#65533;&#65533;/&#65533;&#65533;AL&#65533;&#65533;fV&#65533;&#65533;&#65533;&#65533;F4Ku;&#65533;&#65533;8BY&#65533;&#65533;7&#65533;&#65533;f&#65533;&#65533;&#65533;&#65533;&#65533;D&#65533;&#65533;&#65533;&#65533;?&#65533;t{&#65533;&#65533;E(z74y&#65533;&#65533;&#65533;M&#65533;es&#65533;u&#65533;F[yjg&#65533;MX 7&#65533;&#65533;|&#65533;&#65533;Fo&#65533;l+rj&#65533;6m&#303;p&#1844;&#65533;&#65533;(H&#65533;&#65533;&#65533;KA(!&#65533;&#65533;O{&#65533;'&#65533;8&#65533;&#65533;8D@&#65533;f1Y3D&#65533;@&#65533;&#65533;&#65533;&#65533;&#65533;x7:&#65533;&#65533;&#592;&#65533;kQ&#65533;&#65533;g1&#65533;&#887;O&#65533;vFK:&#65533;g&#65533;~&#65533;&#65533;PB|&#65533;&#65533;{&#65533;MCE&#65533;*&#65533;&#65533;6w&#65533;&#65533;&#65533;&#65533;&#65533;09&#65533;&#65533;&#65533;&#65533;D&#37290;wY'e&#65533;&#65533;&#65533;w9x&#65533;dCh&#65533;&#65533;$xxA&#65533;x&#65533;'&#65533;&#65533;&#65533;&#415;&#65533;&#65533;.&#65533;C. &#65533;&#65533;&#65533;3&#65533;&#65533;&#65533;&#979;V&#65533;&#65533;&#65533;&#65533;v&#65533;X-1&#65533;&#65533;&#65533;F&#65533;&#65533;&#65533;&#65533;e&#65533;&#65533;D&#65533;&#65533;u&#65533;&#65533;~c&#65533;{&#65533;&#65533;"G6&#65533;&#65533;&#65533;&#65533;%&#65533;&#65533;B&#65533;&#65533;&#65533;&#65533;T&#65533;&#65533;zC,&#65533;&#65533;G4~cx~&#65533;~&#65533;&#65533;&#65533;&#65533;&#65533;]&#65533;9&#65533;&#65533;C&#65533;&#65533;%e&#65533;&#65533;D&#65533;&#65533;&#65533;&#65533;&#65533;&#65533;{;&#65533;s:K&#65533;G4{1&#65533;&#65533;';&#192;9a{u&#65533;9ew&#65533;`;&#65533;&#65533;<&#65533;CD&#65533;g<m @8F(DT3&#65533;lmte&#65533;p&#65533;:&#240;{&#65533;&#65533;FOeL&#65533;'&#65533;/t&#65533;&#65533;8z&#65533;&#65533;&#65533;&#65533;f@&#65533;&#65533;&#65533;|&#65533;&#65533;6&#65533;&#2036;&#65533;Sz&#65533;&#65533;&#65533;MxqnA&#65533;K&#65533;D$&#65533;&#65533;&#65533;&#65533;`&#1084;&#65533;&#65533;HWW&#65533;4&#65533;<&#471;O&#65533;;&#65533;&#65533;<&#65533;k&#65533;&#65533;&#65533;&#65533;&#65533;&#65533;&#65533;&#65533;&#65533;&#65533;&#65533;cKA&#65533;&#65533;&#65533;&#65533;&#65533;&#65533;&#65533;;C&#65533;Q&#65533;#&#65533;&#65533;jt[^&#65533;&#65533;&#65533;&#65533;_&#65533;&#65533;&#65533;j&#65533;&#65533;:&#65533;{FE&#65533;&#65533;z&#65533;N'&#65533;c'&#65533;&#65533;&#65533;#&#65533;&#65533;&#65533;>&#65533;&#65533;&#65533;A&#65533;w&#65533;&#65533;&#65533;X&#65533;p'wr&#65533;D&#65533;&#65533;=&#65533;G&#65533;w&#65533;&#65533;Q&#65533; &#65533;&#65533;&#65533;&#543;&#65533;&#65533;0G&#65533;&#65533;&#711;&#65533;E&#65533;g&#65533;&#1988;5&#65533;&#65533;&&#65533;e&#65533;@&#65533;&#65533;o&#65533;Y&#65533; T&#65533;&#65533;R&#65533;BW&#65533;{z}'&#65533;&#65533;&#65533;B&#65533;&#65533;jo:Nx&#65533;FO&#65533;&#65533;&#65533;&#65533;6&#65533;&#65533;[&#65533;&#65533;u-tj9&#65533;&#65533;F)o&#65533;/>l&#65533;%&#65533;&#65533;&#65533;&#132;t&#65533;&#65533;_3&#65533;41&#65533;d&#658;%+&#65533;&#65533; &#65533;&#65533;&#65533;&#65533;-@4&#65533;&#65533;#&#65533;%^&#65533;&#65533;{&#65533;&#65533;?E&#284;9&#65533;_&#65533;|&#65533;&#65533;dP&#65533;C&#65533;5ziR&#65533;K&#65533;6u&#65533;jT&#65533;G&#65533;&#65533;W&#65533;h7&#65533;S&#65533;v&#65533;&#65533;&#65533;&#65533;?k""8W&#65533;&#65533;&#820;&#65533;d}&#65533;&#65533;/&#65533;&#65533;!8)&#65533;&#65533;u&#65533;&#65533;&#65533;&#65533;&#65533;&#65533;%WX,&#65533;&#65533;&#1479;^&#65533;&#65533;&#65533;&#65533;%\&#65533; l2p&#65533;&#65533;&#65533;(&#65533;&#65533;&#65533;`&#65533;%&#858; 4&#65533;L&#65533;&#65533;&#65533;&#65533;*&#65533;&#65533;7&#65533;&#65533;&#65533;&#65533;&#1038;m&#65533;`B&#65533;"&#65533;&#65533;7 &#65533;C&#65533;&#65533;a&#65533;&#65533;U;(&#65533;&#65533;&#65533;0&#65533;&#65533;&#65533;&#65533;)JT&#58390;&#65533;O+&#65533;/&#65533;&#65533;o{&#65533;%&#65533;&#65533;&#65533;&#65533;A&#65533;&Wlt(2u|&#65533;&#65533;&#65533;&#1527;_&#65533;&#1444;&#65533;&#65533;&#65533;&#65533;&#65533;&#65533;&#65533; @&#65533;&#65533;&#65533;&#65533;L&#65533;&#65533;J&#65533;	&#65533;&#65533;&#65533;VH	&#65533;&#65533;8`&#65533;4D&#622;&#65533;&#65533;sh&#293;h&#65533;&#65533;Jq$&#65533;Z&#65533;E&#65533;&#65533;&#65533;&#392;@B&#65533;&#65533;&#65533;&#65533;&#65533;&#65533;&#65533;t&#65533;&#65533;&#65533;&#65533;&#65533;K&#65533;7&#65533;&#65533;#
9 &#65533;&#65533;&#65533;u-&#65533;"&#65533;lj&#65533;&#65533;L+R&#266;&#65533;&#65533;&#11218;PD&#65533; RZa&#65533;
&#65533;&#65533;L&#65533;&#65533;dl.&#65533;#j&#65533;&#65533;&#65533;&#65533;&#65533;&#65533;;*&#1087;>&#65533;&#65533;&#65533;@&#65533;&#65533;*B	&#65533;O?A-j&#65533;p&#65533;&#1111;&#65533;&#65533;"@&#65533;	O
&#65533;7&#65533;&#65533;k21L&#44240;R[&#65533;%&#65533;bU&#65533;&#65533;&#65533;#&#65533;*&#65533;T&#65533;+&#65533;&#65533;&#65533;&#65533;&#65533;&#65533;&#65533;XU&#1146;)&#65533;|&#65533; &#65533;&#65533;$&#65533;cQ&#65533;OVR&#1219;1I&#65533;
:"l3&#65533;7lm&#65533;&#65533;Z:JL&#65533;HZ&#65533;&#65533;r'&#1104;&#65533;8&#65533;&#683;&#65533;	&#65533;&#1247;	&#65533;&#65533;@&&#65533;&#65533;@&#65533;-&#65533;&#65533;\&#65533;&#65533;&#65533;>&#65533;?&#65533;y&#65533; &#65533;&#65533;&#65533;&#65533;!&#65533; &#65533;v&#65533;!&#65533;&#65533;.5&#65533;&#65533;w&#1913;D&#65533;&#65533;&#65533;5Y&#65533;vON&#65533;/&#65533;Y&(&#65533;&#65533;u(&#65533;Z&#65533;\&#65533;VkuE&#65533;xs&#65533;&#65533;&#65533;&#65533;&#1441;&#8595;("+uc&#65533;[&#65533;N[&#38984;6&#65533;7,&#65533;&7&#1310;&#65533;&#65533;&#65533;&#65533;Y)&#65533;&#65533;&#607;&#65533;&#65533;"&#65533;Y&#65533;&#65533;&#65533;&#65533;&#65533;&#65533;q&#65533;&#65533;&#500;&#65533;&#65533;&#544;P&#65533;D4&#65533;@Z&#65533;Tz&#65533;MvOj3&#65533;	1&#65533;4_&#65533;&#1154;6y\&#1223;&#65533;Y   &&#65533;&#65533;Lw&#65533;QJ7&#65533;&#65533;&#65533;&#65533;+&#65533;*&#65533;&#65533;B&#65533; B]7&#65533;&#1250;&#1932;&#65533;&#65533;&#65533;Y&#65533;&#65533;!&#65533;/&#65533;c&#65533;g0&#65533;?$&#65533;&#65533;&#65533;A|g]&#65533;%(#e&#65533;x&#65533;&#65533;&#65533;&#65533;&#65533;z&#65533;&#1030;B&#65533;&#65533;&#65533;&#51126;&#65533;*&#65533;{&#65533;&#65533;oJ&#65533;`&#65533;-6&#65533;&#65533;w-&#65533;n&#65533;W8&#65533;&#65533;&#65533;&#65533;&#1769;w+&#65533;H&#65533;&#65533;&#65533;M[&#65533;s&#65533;&#65533;&#65533;&#65533;&#65533;-7&#65533;j&#65533;o&#65533;"&#65533;&#65533;&#65533;&#65533;&#411;'YK&#65533;&#65533;&#65533;&#65533;rXe&#65533;<GX&#65533;&#65533;&#65533;&#65533;$bd	M&#65533;LRf&#65533;&#65533;&#65533;gS&#65533;<&#65533;&#65533;E_&#65533;&#65533;&#65533;*W&#65533;&#65533;&#65533;&#65533;!&#65533;XD&#65533;&#65533;
+&#65533;V&#65533;&#1461;&#65533;b &#65533;&#65533;&#65533;1]H&#65533;	h"&#306;&#65533;&#65533;]&#65533;&#65533;F&#65533;C&#65533;L&#65533;&#65533;x&#65533;6&#65533;&#65533;]&#65533;&#65533;6&#65533;A&#65533;m&#65533;&#65533;!2p&#65533;	&#65533;!&#65533;&#65533;&#65533;z$&#65533;d`F&#65533;&#65533;&#65533;9&#65533;y`&#65533;it&#65533; v&#65533;&#65533;
P0&#585964;&#65533;?&#65533;1&#65533;<&#65533;&#65533;&#65533;&#65533;cj&#65533;	&#65533;&#65533; Y&#65533;?z &#65533;Zt&#65533;&#65533;!&#65533;!&#65533;PC2&#65533;&#65533;&#65533;&#65533;&#65533;.y&#65533;K_&#65533;&#65533;>&#65533; H&#65533;I&#65533;&#65533;`|&#65533;F-&#65533;	<&#281;o&#65533;&#65533;+&#65533;&#65533;&#65533;&#65533;&#1102;$&#65533;&#65533; &#65533;&#65533;&#65533;`&#65533;&#65533;c1	&#65533;I&#65533;&#65533;!&#1812;&#65533;)8Yc&#65533;&#65533;#+k&#1091;K\b&#65533;=0&#65533;Z&#65533;&#65533;&#65533;&#65533;&#65533;0	ZP&#65533;&#65533;	U&#65533;B&#65533;&#65533;{&#65533;.&#65533;&#65533; ?j&#65533;q&#65533;3&#65533;(&#65533;fz&#65533;&#65533;n&#65533;&Qz@&#65533;i&#1442;&#65533;&#65533;&#65533;&#65533;3*&#65533;&#147;1c9e0&#65533;8$&#65533;&#65533;,GS&#65533;&#65533;,&#65533;&#1172;p&#65533;@P&#65533;0&#65533;IU&#65533;&#65533;R&#65533;&#65533;T&#65533;&#65533;'D&$&#65533;&#65533;&#65533;F&#65533;Q&#65533;&#65533;&#65533;gK&#65533;&#65533;S&#8296;%%&#65533;"&#65533;&#65533;c&#65533;&#65533;h!Y4&#65533;&#65533;$&#65533;&#65533;J&#65533;&#65533;&#1121;&#65533;&#65533;&#65533;At`W&#65533;&#65533;x&#65533;&#862;ZX&#65533;&#65533;&#65533;U&#65533;&#65533;&#65533;&#65533;y&#65533;&#65533;9Y@&#65533;"!%H-8&#65533;&#1245;&#65533;&#65533;&#65533;&#65533;@egM&#65533;W&#65533;&#65533;g=&#65533;&#65533;&#65533;>&#65533; &#65533;ecNrW&#65533;&#65533;4y%&#65533;*a&#65533;&#1735;&#1571;	D@[\&#65533;&#65533;&#65533;U&#65533;Q6&#65533;X&#65533;`&#65533;
4&#65533;&#65533;C&#65533;&#65533;L&#65533;<&#65533;E&#65533;)(=+&#65533;&#65533;>&#1260;&#65533;$Y&#65533;&#65533;&#65533;&#65533;F&#65533;&#65533;}&#65533;&#65533; &#65533;@&#65533;&#65533;&#25964;&#65533;-H0&#65533;[&#65533;&#65533;S&#65533;&#65533;&#65533;
&#65533;&#65533;&#65533;&#65533;&#65533;&#65533;&#65533;s&#65533;&#65533;|"R&#65533;&#65533;9_&#65533;&#65533;&#65533;&#65533;&#65533;#&#65533;&#65533;9&#65533;r&#65533;&#65533;M5&#65533;a&#65533;&#65533; b&#65533;&#65533;n&#65533;J#&#65533;&#65533;&#65533;&#65533;U *&#65533;&#65533;&#65533;&#1240;&#65533;E	&#65533;&#65533;mr&#65533;#%HI%pb&#65533;&#65533;&#65533;&#65533;&#65533;m&#65533;&#65533;&#65533;B&&#65533;&#65533;&#65533;@&#65533;$ G>2A&#65533;e+K&#65533;&#65533;&#65533;&#65533;&#65533; ]&#65533;2&#65533;&#65533;\f&#65533;&#65533;"&#65533;&#65533;&#65533;&#65533;R&#65533;3&#65533;6&#65533;1&#65533;&#896;&#65533;F7&#65533;&#65533;w&#65533;&#65533;a?&#65533;3&#65533;m&#299;C&#65533;JV&#65533;&#65533;X&#65533;]&#65533;&#65533;&#65533;&#65533;+n&#65533;&#65533;&#65533;{&#65533;]&#65533;&#65533;}&#65533;&#65533;&#535;&#65533;0A	&#65533;H&#65533;(&#65533;E2&#65533;2e#&#65533;S&#65533;&#65533;Y&#65533;IE&#65533;}|!+K&#65533;B &#65533;x&#65533;?&#65533;A&#65533;&#65533;l#7&#65533;&#65533;v-&#65533;k&#65533;&#65533;Pv&#65533;&#65533;&#65533;&@6&#65533;13&#65533; &#65533;@&#65533;"&#65533;P&#65533;&#65533;!&#65533;&#65533;f&#65533;P@&#65533;&#65533;&#65533;&#65533;&#65533;T@x	&#65533;M&#65533;GXUP&#314;&#65533;&#65533;5&#65533;H&#65533;m 8&#65533;$%`&#65533;&#65533;&#65533; >&#65533;&#65533;Z&#65533;v&#65533;6&#65533;)AP`d &#65533;&#1360;&#65533;&#65533;&#65533;0z{&#65533;&#65533;&#65533;&#65533;d&#65533;&#65533;AHs+&#65533;|&#65533;*0&#65533;&#65533;&#65533;&#65533;&#65533; X1&#65533;&#65533;&#65533;4&#65533;&#65533;A&#65533;&#65533;pq&#65533;&#65533;_&#1332;&#65533;V&#65533;82&#65533;&#65533;@&#65533; Gd"&#65533;8&#65533;&#65533;.&#65533;&#65533; 9&#65533;&#65533;bGA8&#65533;&#65533;&#65533;&#65533;&#1113;&#65533;c&#1928;&#65533;@&#65533;&#65533;&#65533; &#1089;C~q!&#65533;5&#65533;&#65533;u&#1543;&#65533;&#65533;U&#65533;1Ab:Hn.&#65533;&#65533;!&#65533;&#65533;!&#65533;&#65533;&#65533;&#65533;?&#65533;7L2&#65533;&#65533;=&#65533;&#65533;S~&#65533;S&#65533;&#65533;&#65533;(&#65533;=&#65533;&#65533; &#65533;K \'0&#65533;&#65533;&#65533;&#65533;&#1325;&#65533;&#65533;W[&#65533;,UI&#65533;;P&#65533;&#65533;&#65533;d#&#65533;a&#65533;Y&#65533;&#65533;&#65533;8P>b&#65533;
&#65533;C&#65533;W&#65533;*p&#65533;_&#65533;&#65533; }&#65533;&#65533;&#65533;&#257; &#65533;w&#65533;6&#65533;&#65533;&#65533;!
DBh~&#65533;|&#65533;&#65533;V&#65533;&#65533;@yQ&#65533;l&#65533;|@ 	&#65533; l&#65533; t u@ &#65533;n@&#65533;p&#65533;vnZ&#65533;&#65533;&#65533;&#65533;&#65533;&#65533;O&#65533;0&#65533;|&#65533;&#800;&#65533;&#65533;&#65533; t`&#65533;`&#65533;&#65533;&#65533;&#65533;`"&#65533;&#65533;"&#65533;&#65533;n&#65533;&#65533;&#65533;&#1953; &#65533;~&#65533;&#65533;&#65533;&#65533; &#65533;H&#65533;!&#1665;&#65533;k&#65533;&#65533;&#65533;^ j&#65533;&#65533;&#65533;Z&#65533; &#65533; &#65533;&#65533;&#65533;&#65533;"b&#65533;&#65533;&#65533;@&#65533;&#65533;B&#65533;&#65533;&#65533;(&#2036;0&#65533;&#59110;&#65533;&#65533;&#65533;&#65533;&#65533;&#65533;&#65533;&#65533;&#65533;&#65533;&#65533;RI&#65533;*&#65533;!&#65533;&#65533;$E"V-5N&#65533;!B&#65533;&#65533;&#65533;&#65533;&#65533;&#65533;&#65533;&#65533;&#65533;A&#65533;&#65533;&#65533;&#65533;h>&#65533;&#65533;@n&#65533;&#65533;&#65533;@:&#65533;&#65533;&#65533;!&#65533;&#65533;&#65533;>&#65533; >&#65533;&#65533;&#65533;&#65533;&#65533;&#65533;mpG&#65533;b&#65533;&#65533;&#65533;&#65533;&#65533;&#65533;&#65533;^&#65533;&#65533;&#65533;&&#65533;&#65533;:)&#65533;,&#65533;&#65533;&#65533;I&#65533;&#65533;Zn&#65533;!&#65533;b+&#65533;&#65533;h&#65533;&#65533;&#65533;&#65533;&#65533;&#65533;a&#65533;q&#65533;&#65533;Ap&#65533;&#65533;:.&#65533;:&#65533;&#65533; x`&#65533;&#65533;&#65533;$&#65533;&#65533; &#65533;&#65533;6&#65533;
&#65533;&#65533;&#65533;&#65533;&#65533; &#65533;&#65533;(&#65533;&#65533;&#65533;p&#65533;
&#49978;&#65533;Pb&#65533;B
&#65533;&#65533;'&#700;&#65533;&#65533;I&#1197;&#65533;Ji&#65533;&#65533;5&#65533;&#65533;z &#65533;&#65533;&#65533;8 &#65533;^,&#65533;&#65533;(&#65533;(&#65533;&#65533;&#65533;&#65533;&#65533;&#65533;,&#65533;&#65533;&#65533;s&#743;&#65533;&#65533;&#65533; &#65533;&#65533;"&#65533;&#65533;!&#65533; FMM&#65533;!Vr%&#65533;&#65533;`&#65533; p&#65533; 
&#65533;(&#65533;&#65533; &#65533;`&#65533;&#65533;b.&#65533;&#65533;&#65533;&#65533;&#65533;b&#65533;&#65533;&#65533;&#659;H1:&#65533;&#65533;<P&#65533;&#65533;
&#65533;&#65533;&#65533;
&#65533;&#65533;W&#65533;!&#65533;&#65533;+&#65533;vq&#65533;/&#65533;(&#65533;,&#65533;&#65533;&#65533;&#65533;&#65533;>&#65533;-&#65533;N&#65533;&#65533;8)&#65533;&#65533;&#65533;&#1816;&#65533;&#65533;2&#65533;&#65533;&#65533;&#65533;&#592;&#65533;&#65533;&#65533;&#65533;&#65533;&#65533;&#65533;o&#65533;&#65533;&#65533;
&#65533;/&#65533;n&#65533;"1m&#65533; P&#65533;&#65533;a&#65533;a&#65533; &#65533; &#65533;&#65533;&#65533;&#65533;&#55078;!&#19857;x&#65533;&#1402;&#65533;+G&#65533;
 &#65533;!&G bp&#65533;!&&#65533;&#65533;b0&#65533;d&#65533;l&#65533;>&#65533; &#65533;&#65533;&#65533; RR&#65533; b	
&#65533;&#65533;&#65533;&#65533;&#65533;&#65533;+&#65533;p&#65533;Ra&#65533;&#65533;06&#65533;&#65533;&#65533;&#65533;&#65533;$&#65533;&#65533;&#65533;&#65533;&#65533;@&#65533;&#65533;&#65533;a&#65533;8 	e&#65533; &#65533;He&#65533;&#65533;&#65533;!&#65533;J&#65533;N&#65533;P&#65533;&#65533;|&#65533;&#65533;Nb7b"%&#65533;&#65533;S>&#65533;7&#65533;&#65533;&I&#65533;$&#65533;S6&#65533;&#65533;b&#65533;j]&#65533;b&#65533;&#65533;I&#65533;d@&#65533;H&#65533;p&#65533;&#65533;h&#65533;L@&#65533;&#65533;4&#65533;&#65533;&#65533;*3&#65533;&#65533;&#65533;&#65533;&#65533; &#65533;%)&#65533;&#65533;&#65533;P&#65533;&#65533;&#65533;M&#65533;N4&#65533;!&#65533;&#65533; ht(:&#65533;&#65533;&#65533;&#65533;R&#65533; &#65533;&#65533;&#65533;~&#65533;&#65533;&#65533;&#65533;&#65533;&#65533;(&#65533;G1&#65533;&#65533;&#65533;G&#65533;&#65533;TI&#65533;&#65533;I/{4&#65533;(&#65533;&#65533;&#65533;&#65533;&#65533;&#65533;2&#65533;&#65533;&#65533;&#65533;&#65533;)9&#65533;$&#65533;&#65533;&#65533;&#65533;&#65533;&#65533;&#1170;+&#65533;b7&#65533;&#65533;l&#65533;&#65533;qr &#65533;Q&#65533;&#65533;&#65533;&#65533;.&#65533;&#65533;&#65533;1&#65533;&#65533;%i&#65533;Mo>&#65533;,Q&#65533;>S&#65533;6&#65533;&#65533;Q&#65533;&#65533; B&`&#65533;f"&#65533;&#65533;+&#65533;\&#65533;&#65533;0 &#65533;&#65533;&#65533;&#65533;&#631;&#980;&#1928;j&#65533;&#65533;I&#65533;&#65533;`&#65533;&#65533;&#65533;Lj&#65533;&#65533; &#65533;&#65533;&#65533;&#65533;N@&#65533;L&#65533;&#65533;U?i&#65533;z&#65533;&#65533;&#65533;zk&#65533;&#65533;j&#65533;0J&#65533;%&#65533;d&#65533;F/?&#65533;&#65533;?&#65533;&#65533;&#191; &#65533;&#65533;&#65533;A&#65533; $&#65533; 6&#65533;H&#1166;&#65533; &#65533;&#65533;p"`B &#65533;n&#65533;&#65533;&#65533;<&#65533;&#65533;&#65533;`| &#65533;: &#65533;&#65533;N&#65533;4SC)&#65533;&#65533;&#65533;&#65533;&#65533;&#65533;DI&#65533;&#65533;&#65533;8&#65533; &#65533;*`&#65533;|&#65533; &#65533;A&#65533;&#65533;&#65533; &#65533;&#65533;&#65533;0&#65533;&#65533;r!&
b~&#65533;l&#65533;d&#65533;`F<`&#65533; <&#65533;<` \ve&#65533;a"&#65533;M&#65533;&#65533;g![&#65533;&#65533;&#1714;&#65533;&#65533;&#65533;
&#65533;&#65533;Mh=6&#65533;Vi&#65533;6&#65533;&#65533;&#65533;&#65533;&&#65533;&#65533; R&#65533;GmMK&#65533;&#65533;	&#65533;&#65533;&#65533;&#65533;&#65533; *O &#65533;&#65533;a\&#65533;&#65533;&#65533;RA;&#65533;&#65533;&#65533;H&#65533;&#65533;&#65533;
"&#65533;r&#65533;b&#65533;a&#65533;&#65533;&#65533;V&#65533;$&#65533; &#65533;S[o&#65533;6&#65533;&#65533;>!>O&#65533;6&#65533;&#65533;$&#65533; &gF&#65533;5&#65533;&#65533;&#65533;a&#65533;p&#65533;pP&#65533;`&#65533;&#65533;&#65533;6&#65533;&#65533;j+&#65533;&#65533;&#65533;$@&#65533;&#65533;&#65533;&#65533;$&#65533;j&#65533;&v&#65533;.&#65533;&#65533;i&#65533;&#900;&#65533;;&#65533;b#&#65533;T&#65533;
&#65533;R&#46444;&#65533;$&#65533;&#65533;&#65533;`dx&#65533;(`R7&#65533;r&#65533;B&#65533;&#65533;&#65533;&#65533;ll&#65533;$&#65533;&#65533;!&#65533;`&#65533;N&#65533;&#65533;&#65533;L&&#65533;&#65533;&#65533;&#65533;&#65533;&#65533;pT &#65533;&#65533;Q@*;&#65533;^O`4m&#65533;&#916; :&#65533;Vw&#65533;!&#65533;&#65533; B&#65533; " &#65533;&#65533;&#65533; &#65533;&#65533;!v!8*&#65533;P&#65533;-&#1538;&#65533;*&#65533;&#65533;&#1408;&#65533;&#65533;d&#65533;f l&#65533;&#65533;!f&#65533;&#65533;&#65533;&#65533;
&#65533;gy&#65533;&#65533;&#1535;R8&#65533;R8&#65533;&#65533;&#65533;M&#65533;&#1684;&#65533;&#65533;&#65533; BV&#65533;a"e&#65533;&#65533; &#65533;)&#65533;nQ&#65533;&#65533;&#65533;uO|&#2580;&#65533;N&#65533;&#65533;@ &#65533;&#65533;8@@B!&#65533;&#65533;&#65533;&#65533;m&#65533;(&#65533;&#65533;&#65533;i&#65533; `nar&#65533;O&#65533;b&#65533;&#65533;&#65533;5{6&#65533;&#65533;&#65533;&#65533;Q&#65533;P!5 &#65533;&#65533;>&#65533;&#65533;Q&#65533;A&#65533;%5>Fa^B5	&#65533;d &#65533;85&#65533;&#65533;&#65533;&#65533;>&#65533;&#65533;9&#65533; 6&#65533; "&#65533;&#65533;&#65533;&#65533;&#65533;&#65533;j2&#713;&#65533;&#65533;&#65533;,j&#65533;,&#65533;gm&#65533;A&#65533;f&#65533;(&#65533;&#65533;P&#1620;&#65533; &#65533;R&#65533;K&#65533;@&#65533;&#65533;&#65533;&#65533;&#65533; b`&#65533;&#65533;F&#65533;>&#65533;yM&#65533;F&#65533;&#65533;&#65533;&#65533;&#65533;&#65533;|!bs &#65533;&#65533;&#65533;A]5&#65533; \@p&#65533;&#65533;'&#65533;F`&#65533;d&#936;!&#65533;&#65533;@ J&#65533; &#65533;&#65533;&#65533;&#65533;
&#1930;&#65533;&#65533;&#65533;!&#65533;<H&#65533;	=&#65533;&#65533;&#65533;&#65533;&#65533;@)&#65533;S&#65533;&#65533;j&#65533;&#768; P&#65533;&#65533;&#65533;&#65533;&#65533;`&#65533;&#65533;h&#65533;b&#65533;!&#65533;A&#65533;&#65533;(&#65533;<&#65533;J&#65533;&#65533;&#65533; &#65533;&#65533;0&#65533; &#65533;&#65533;&#65533;&#65533;&#65533;&#65533;
&#65533;lh&#65533; &#65533;&#65533;
&#65533;&#65533;~&#65533;c&#65533;6hXiC&#65533;&#580;&#65533;&#65533;&#65533; n &#65533;d&#65533;&#65533;*&#65533;&#65533;-&#65533;H3EG&#65533;b&#65533;&#65533;N
T&#65533;&#65533;0 &#65533;&#65533;&#65533;&#65533;&#65533;&#65533;&#65533;&#65533;&#65533;&#65533;&#65533;0`tk.&#65533;"za4&#65533;&#65533;&#65533;&#65533;"&#65533;t@$N&#65533;:&#65533;&#65533;&#65533;xq!&#65533;&#65533;&#65533;P&#65533;Xq&#65533;"&#65533;&#65533;+&#65533;@&#65533;&#65533;&#65533;"&#65533;&#65533;lUt&#65533;&#65533;@x-&#65533;&#65533;"Y&#65533;=&#65533; T'&#65533;&#65533;4&#65533;&#65533;&#27189;&#65533;&#65533;W*&#65533;8&&#65533;&#65533;z&#65533;@&#65533;&#65533;{&#65533;P,-&#65533;:;b&#65533;&#65533;F&#65533;&#65533;b
&&#65533;x	Bi&#65533;B&#65533;&#65533;&#65533;jS>o&#65533;Po3&#65533;{&#65533;&#65533;&#65533;m!&&#65533;!(&#65533;Op&#177;1^&#65533;&#65533;&#65533;&#65533;*&#65533;m&#65533;
*@B5&#65533;&#65533;&#65533;|`&&#716;&#65533;&#65533;v&#65533;&#65533;&#65533;A (I&#65533;P&#65533;&#65533;>&#65533;z&#65533;T&#65533; &#65533;&#65533;&#65533;&#1883; &#65533;r &#65533;m&#65533;&#65533;&#65533;sB&#65533;&#65533;($&#65533;&#65533;[&#65533;XaKt&#65533;	"&#65533;M&#65533; 
&#65533;
&#65533; [&#65533;8:i&#65533; ,&#65533;&\&#65533;V&#65533;=&#65533;&#131;6&#65533;&#65533;&#65533;&#65533;&#65533;&#65533;&#65533;&#65533;&#65533;&#65533;&#65533;&#65533;&#65533;&#65533;}&#65533;}&#65533;&#65533;:&#65533;&#65533;&#65533;Ua &#65533;&#65533;&#65533;&#65533;&#65533;][`&#65533;&&#65533;&#65533;N&#65533;&#65533;v&#440;&#65533;&#65533;Q&#65533;L?&#65533;&#65533; &#65533;&#65533;!&#65533;A&#65533;
b&#65533;&#65533;X&#65533;&#65533;	&#1528;&#65533; &#65533;&#65533;&#65533;"&#65533;&#65533;6s8Z;>&#65533;:2@&#65533;5&#65533;&#65533;Ct'R&#65533;K5&#65533;&#65533;&#65533;&#65533;&#65533;a&#65533;Di&#65533;V&#65533;1+&#65533;&#65533;&#1853;&#65533;Q&#65533;F&#1403;"&#65533;&#65533;&#65533;&#65533;@&#65533;$B&#65533;&#65533;R&#65533;&#65533;o &#65533;`Tk&#65533;R&#65533;	O&#51698;&#65533;&#65533;&#65533;=&#65533;n6&#65533;R&#65533;&#65533;c&#65533;&#65533;m&#65533;`r@&N&#65533; X&#65533;]W&#65533;&#65533;&#65533;a&#65533;:&#65533;&#65533;&#65533;8(&o	&#65533;&#65533;&#65533;&#65533;&#65533;!	&#65533;!*&#65533; 4&#65533;&#65533;4&#65533;&#65533;&#921;q@&#65533;G&#65533;&#65533;&#65533;&#65533;&#65533;&#65533;&#65533;&#65533;&#65533;&#65533;&#65533;&#65533;&#65533;b&#65533;kAr&#65533;&#65533; &#65533;&#65533;(&#65533;&#65533;&#65533;x&#65533;&#65533;B&#65533;&#65533;&#65533;$n&#65533;4W&#65533; &#65533;&#65533;&#65533;.1&#65533;&#65533;|&#65533;&#65533;`&>!=&#65533;6&#65533;&#65533;&#65533;"<&#65533;&#65533;qv&#65533;C&#1719;&#65533;5&#65533; <&#65533;9Zh!|&#65533;u &#65533;&#65533;A&#65533;&#65533;KZ&#65533; &#65533;`R[t&#65533;&#65533;&#65533;&#65533;&#65533;I&#65533;&#65533;r&#65533;O@&#65533;&#65533;&#65533;&#65533;Z&#65533;9&#65533; "X&#65533;+@&#407;&#65533;&#65533;@v^@	&#65533;&#65533;&#65533;&#65533;&#65533;M&#65533;&#65533;]L!@&#65533;&#587;&#65533;&#65533;&#65533;\&#65533;&#65533;n&#65533;k*&#65533;`&#65533;&#443;&#65533;(&#65533;$RR&#65533;yY*4&#65533;&#65533;&#65533;!L&#65533;&#65533;	&#65533;S&#65533;+M&#65533;&#65533;
&#65533;K&#65533;n&#65533;&#65533;&#65533;&#65533;&#65533;&#65533;&#65533;"]9&#65533;=&#65533;-[1&#65533;&#65533;&#65533;G[&#65533;Pj&#65533;&#65533;`9-&#65533;&#65533;&#65533;N&#65533;&#65533;U&#65533;&#65533;		&#65533;I&#65533;&#65533;&#65533;!0&#65533;&#524;&#65533;&#65533;"&#65533;&#65533;&#65533;Z)&#65533; )&#65533;&#65533;&#65533;M&#65533;t&#65533;&#65533;&#65533;9'&#65533; &#1363;&#65533; &#65533;&#65533;\&#65533;&#65533;"&#65533;&#65533;$&#65533; ^&#65533;&#65533;X&#985;&#65533;&#65533;J&#65533;&#65533;&#1985;@*@&#65533;&#65533;&#65533;&#65533;&#65533;q&#65533;&#65533;c&#65533;p&#65533;~&#65533;>&#65533;&#65533; <)&#65533;&#65533;&#65533;3&#65533;&#65533;&#65533;&#65533;&#531;&#65533;&#65533;&#65533;2lj&#65533;gq&#1678;&#65533;"w&#65533;)&#65533; J@&#1555;&#65533;&#65533;&#65533;&#65533;  &#1535;4&#65533;%I&#65533;&#65533;&#65533;?J~&#65533;3P&#65533;&#65533;;&#65533;&#65533;Ct&#65533;_6-j4&#196;&#65533;l&#65533;2&#65533;sb&#65533;&#65533;&#65533;7&#65533;&#65533;&#65533;&#65533;&#65533;:L&#65533;&#65533;`"&#65533;&#65533;&#65533;&#65533;?$p(P@b&#65533;&#65533;&#65533;MC&#65533;&#65533;@&#65533;&#65533;LqP&#202;&#65533;%X&#65533;A@I0&#65533;&#65533;&#65533;W&#65533;k&#65533;_`&#130;9[A&#65533;%B&#65533;(RT&#65533;R&#65533;&#65533;h&#65533;&#65533;3&#65533;&#65533;R&#65533;se&#65533;&#1343;&#65533;}&#65533;&#65533;8&#65533;&#65533;&#332;;~9r&#65533;&#65533;&#65533;q&#65533;q&#65533;}6&#65533;&#65533;30&#65533;@&#1054;AGV\&#65533;w>&#65533;&#65533;H"&#65533;&#65533;F&#65533;A;&#65533;&#65533;&#65533;_&#65533;~m&#65533;6(<8&#65533;&#65533;&#65533;3p&#65533;1&#65533;&#65533;&#65533;&#65533;&#65533;&#65533;@$&#65533;dX&#65533;&#65533;&#65533;&#65533;	&#65533;&#65533;&#65533;&#65533;&#65533;&#65533;&#65533;C&#65533;&#442;t&#65533;&#65533;&#65533;Q&#65533;^&#65533;0&#65533;&#65533;_ L&#65533;&#65533;&#65533;0&#65533;&#65533;&#65533; &#65533;=&#65533;&#65533;C &#65533;&#65533;!&#65533;&#65533;X .(&#1666;!&#65533;?&#65533;Ha&#65533;&#65533;^&#65533;a&#65533;V(&#65533;&#65533;&#65533;3&#65533;?F&#65533;&#65533;?x$&#521;&#65533;8`&#65533;M&#65533;&#65533;&#65533;P&#65533;?T&#65533;&#65533;G&#65533;&#65533;A&#65533;&#65533;Lmr&#65533;?R&#65533;&#65533;CjTg&#65533;&#65533;&#65533;	1&#65533;&#65533;&#65533; &#65533;>$&#65533;&#65533;&#65533;4&#65533;&#65533;&#65533;&#65533;$&#65533;&#65533;O&#65533;\&#65533;Os$&#65533;&#65533;&#65533;t&#65533; 7N&#65533;&#65533;BdF&#65533;h&#65533;;&#65533;&#65533;S&#65533;;&#65533;&#65533;&#65533;&#65533;A%&#65533;*&#65533;&#65533;&#65533;@s&#65533;0&#65533;&#65533; eKl&#65533;&#65533;'&#65533;&#65533;`BI&#65533;&#65533;Ck&#65533;&#65533;&#65533;&#65533;Ef&#65533;%&#65533;LeAReC:|&#65533;&#65533;&#65533;?/&#65533;&#65533;&#65533;&#65533;&#65533;&#65533;4&#65533;XG&#65533;vv c&#65533;? cr&#65533;&#65533;p&#65533;W&#65533;c&#65533;@&#65533;T[&#65533;@ae&#65533;@&#65533;&#65533;#&#65533;&#65533;&#65533;&#65533;e&#65533;&#65533;&#65533;&#65533;E&#65533;&#1845;&#65533;&#65533;|Q_Q6&#65533;<&#65533;m&#65533;o&#65533;&#65533;z4&#65533;b&#65533;&#65533;&#65533;:&#27649;X&#65533;&#65533;&#65533;&#65533;f[4acn&#390;g&#65533;&#65533;c)!fD*&#65533;&#65533;&#283;l&#65533;&#65533;?&#65533;QPK&#65533;&#65533;m&#65533;&#65533;N&#65533;!&#65533;&#65533;&#65533;=&#65533;&#65533;?&#65533;D&#65533;G9Wq&#65533;v^Z&#65533;3&#560;&#65533;@d&#65533;&#65533;&#65533;&#65533;[~&#65533;&#65533;'Am0&#65533;&#65533;	&#65533;&#65533;&#65533;&#728;&#65533;&#65533;i]S 5$&#65533;E&#65533;`Mv&#65533;f&#65533;&#65533;W&#65533;&#1121; l&#65533;&#65533;&#65533;nGpMb'&#65533;b&#65533;ExD&#65533;^D&#65533;cIC 4<@&#65533;8&#65533;&#65533;j&#65533;D&#65533; +C&#65533;&#65533;TR(&#65533; &#65533;&#65533;vk&#65533;4^"E&#65533;4&#522;y&#65533;?@&#65533; D&#65533;-&#65533;&#603;G&#65533;&#65533;&#65533;?&#65533;&#65533;":&#65533;Sk:&#65533;&#65533;&#65533;&#65533;:&#65533;a&#65533; f<&#65533;K"%&#65533;"&#65533;A&#1112320;&#65533;&#65533;J&#65533;_}&#65533;-bW$6&#65533;&#65533;&#65533;&#65533;@&#65533;&#65533;&#65533;O"&#65533;T6:&#65533;&#65533;5!|]`M&#65533;ds&#65533;&#65533;&#1469;&#65533;8X&#65533;&#65533;&#65533;9&#65533;&#65533;+ &#65533;K&#65533;&#65533;! Vb*1&#65533;a&#65533;
 Ac&#65533;E&#65533;B&#65533;&#65533;pE
P&#65533;@&#65533;&#65533;&#368;&#65533;/3h&#65533;?&#3081;@&#65533;J&#65533;Y&#65533;s&#65533;&#65533;&#65533;V1	&#65533;n&#65533;/T&#65533;,&#65533;&#65533;!&#65533;&#1429;(HA&#65533;,&#65533;&#65533;<b&#65533;&#65533;-lb&#65533;L#&#65533;&#65533;&#65533;}&&#65533;8L&r#&#65533;&#65533;`&#65533;#&#1645;j&&#288;&#65533;U&#65533;&#65533;&#65533;&#65533;&#65533;&#65533;&#65533;&#65533;E&#1232;C&#65533;&#65533;(3/&#65533;qe03&#65533;&#65533;&#65533;d&#65533;3&#65533;MG&#65533;p&#65533;&#65533;&#65533;o &#65533;&#65533;&#65533;&#65533;&#65533;&#65533;dL&#937;A&#65533;&&#65533;&#65533;&#65533;&#65533;&#65533;&#65533;GB&#65533;	$&#65533; &#65533;&#65533;,&#65533;01&#65533;I)&#65533;&&#65533;&#65533;&#65533;&#65533;&#65533;&#65533;8&#65533;X&#65533;&#65533;n&#65533;?&#1542;&#760;YdmtS_:&#65533;9fo&#65533;&#65533;K&#65533;*&#65533;&#65533;0(!8CY&#65533;&#65533;&#65533; B&#65533;AP&#65533;2l&#65533;P

&#65533;&#65533;%9ti&#65533;]`&#65533;&-&#65533;&#65533;&#65533;x&#65533;w&#65533;&#65533;T&#65533;&#65533;m &#65533;&#65533;&#65533;&#65533; &#65533;`"$&#65533;&#65533;D&#65533;8&#65533;&#65533;&#65533;"h_A&#65533;P&#65533;&#65533;i&#65533;&#65533;@&#65533;0&#65533;y0&#65533;{&#65533;&#65533;?&#65533;0&#65533;2&#65533;o X&#65533;>&#644;g<&#65533;p&#65533;;&#65533;&#65533;?&#65533;&#65533; &#65533;&#65533;&#65533;&#65533;&#65533;&#65533;&#65533;K&#65533;&#65533;O$&#65533;("; &#65533;@ &#65533;&#199682;b&#65533;&#65533;&#65533;&#65533;&#65533;(B	&#65533;&#1080;pQXd&#65533;&#65533;1&#65533;E
&#65533;&#65533;'&#65533;&#65533;#>&#65533;Ukl&#65533;&#65533;&#65533;c&#65533;&#65533;e&#65533;&#65533;&#65533;&#65533;&#65533;^&#65533;&&#65533;&#65533;&#65533;&#65533;&#65533;"0W&#65533;%<&#65533;@&#65533;&#65533;&#65533;Fc0&#65533;&#65533;&#65533;A&#65533;@2 E&#65533;&#65533;&#65533;b&#65533;&#65533;4&#65533;AQ@"3Uh&#65533;Er&#65533;&#65533;2V&#65533;U &#65533;j&#65533;2&#588;LGk#&#65533;&#65533;AZ&#65533;&#65533;L3c&#65533;f&#65533;&#65533;!;9&#65533;l&#65533;y&#65533;&#65533;&#65533;@'&#65533;&#65533;jS&#65533;&#65533; &#65533;)&#65533;M&k&#65533;&#65533;&#65533;\"1&#65533;&#65533;&#65533;aC&#65533;~B&#65533;t&#65533;&#65533;&#65533;jw&#65533;&#65533;,&#65533;&#65533;&#65533;&#65533;&#65533;&#65533;&#65533;&#65533;&#65533;C&#65533;&#65533;w&#65533;vu&#65533;e{CLj&#65533;M&#65533;(Ga&#65533;Db&#65533;&#65533;2`@&#65533;R9p&#65533; &#65533;&#65533;&#403;xt&#65533;K&#65533;&#65533;&#65533;&#65533;9:(D@&#65533;$o&#65533;&#65533;{f3:6&#65533;&T&#65533;;_ `&#65533;&#65533;&#65533;f&#65533;&#65533;&#65533;g&&#65533;9&#65533;Ct&#65533;#&#65533;&#65533;&#65533;j&#65533;&#65533;&#65533;&#65533; &#65533;&#65533;&#65533;=&#65533;&#65533;{&#65533;&#65533;C&#65533;$y &#65533;&#65533;0 &#65533;&#65533;#"=&#1671;&#65533;&#65533;&#65533; a&#65533;&#65533;Jd&#65533;&#1173;f&#65533;&#65533;&#65533;Iu&#65533;&#451;i&#65533;&#65533;&#1420;&#65533;/:&#1090;&#65533;*Z&#65533;&#65533;V<a.D&#65533;P@X&#65533;"&#65533;&#65533;&#65533;|&#65533;EZP&#65533;&#65533;&#65533;"{A&#65533;U01XvE&#65533;&#65533;W&#65533;[&#65533;J&#65533;&#65533;&#65533;j&#65533;4e&#1322;&#65533;J&#65533;&#6920;9&#65533;e&#65533;J&#65533;"&#65533;ie&#65533;&#65533;J&#65533;&#65533;aGH&#65533;&#65533;&#65533;&#65533;ai2b&#65533;&#65533;&#65533;&#65533;&#65533;&#65533;&#65533;*&#65533;&#65533;K&#65533;F&#65533;&#65533;1&#65533;l&#65533;&#65533;"&#1430;&#65533;&#65533;&#65533;X&#65533;F&#65533;ZD'&#65533;&#65533;?&#65533;&#65533;&#65533;v&#65533;l&#65533;	&#65533;&#65533;&#65533;&#65533;k[X&#65533;&#65533;&#65533;&#65533;?R&#65533;&#65533;sz&#65533;&#65533;GFq&#65533;&#65533;&#65533;E&#1288;'&#65533;&#65533;&#65533;&#65533;24&#65533;,&#65533;hVI&#65533;&#65533;&q&#65533;&#65533;5&#65533;&#65533;&#65533;&#65533;&#65533;m&#65533;&#65533;&#65533;x&#65533;K}&#65533;S=&#65533;/0TR&#65533;&#65533;|&#65533;V&#65533;&#65533;&#65533;&#65533;JU&#65533;a&#65533;g&#65533;&#65533;H<:&#65533;h&#65533; &#65533; n;&#65533;i&#65533;2T&#65533;&#65533;&#65533;5L[&#65533;&#65533;"K_:&#65533;&#65533;&#65533;&#65533;SU&#65533;5Q&#65533;@&#1101;&#65533;&#65533;&#65533;&#65533;&#65533;q&#65533;[|&#65533;/&#65533;&#65533; &#65533;1
&#65533;&#65533;&#65533;{&#65533;)&:&#65533;3f&#65533; &#65533;&#65533;Z&#65533;<&#65533; "&#65533;&#65533;l&#65533;&#65533;/+-&#65533;N&#65533;B@&#65533;&#65533;s0&#65533;T&#65533;&#65533;&#65533;zV&#65533;&#65533;?&#65533;$(b-m&#65533; [&#65533;&#65533;&#65533;&#65533;&#65533;&#65533;"&#65533;`"&#65533;&#65533;&#65533;lz2&#65533;&#65533;&#65533;\&#1114;&#65533;&#65533;|&#65533;4&#65533;%%b&#438;&#65533;&#65533;o&#65533;&#65533;w&#65533;&#65533;ciP&#65533;/|&#65533;V&#65533;&#65533;&#65533;1&#65533;Y&#65533;&#65533;&#65533;H&#65533;Zc;&#65533;&#65533;F&#65533;Fmb.&#65533;&#65533;!&#65533;)&#65533;&#65533;&#65533;&#65533;h&#65533;KE9&#65533;	9&G>&#65533;&#65533;FL|&#65533;&#65533;&#65533;&#65533;&#65533;&#65533;b&#65533;&#65533;&#65533;(&#65533;f&#65533;R&#65533;&#65533;k&#65533;@&#65533;>{&#65533;J{&#65533;zh&#65533;&#65533;^&"&#65533;e&#65533;"js$""(&P7&#65533;B c &#65533;&#65533; >&#65533;[&#65533;A&#65533;&#65533;o  &#65533;&#65533;(&#65533;v`2&#65533;(0,&#65533;M&#65533;m_2&#65533; +&#65533;>L@b&#65533;&#65533;&#65533; &#65533;p
I&#65533;
&&#65533;t&#65533;`,P&#65533;P&#65533;sv&#65533;W&#65533;3vawu&#65533;&#65533; g&#65533;&#65533; Q&#65533;Pv`8{`Q&#65533;0Mpdm&#65533;Gd&#65533;&#65533;v&#65533;E6b&#65533;  &#65533;7r &#65533;&#65533;v&#65533;0	&#65533; iS-!3B@8&#65533;<&#65533;?a&#65533;[&#65533;&#65533;d&#65533;
&#65533;|@&#65533;&#65533;t6U H&#65533;&#65533;L:&#65533;&#65533;r&#65533;7hJ&#65533;&#65533;&#65533; i|&#65533;XxC.pV&#65533;&#65533;&#65533;z&#65533;&#65533;&#65533;&#65533;&#65533;a&#65533;$&#65533;&#65533;N&#65533;&#65533;&#65533;7&#65533;&#65533;&#65533;&#65533;"&#65533;`&#65533;&#65533;QF&#65533;&#65533;&#65533;&#65533;&#65533;Y &#65533;&#65533;&#65533;l&#65533;vZ&#65533;&#65533;&#65533;&#65533;(d&#516;&#65533;W|&#65533;4g&#65533;3&#65533;&#65533;%]&#65533;9&#65533;[&#65533;&#65533;&#65533;!&#65533;cI&#65533;&#65533;~&#65533;Chw#&#65533;V6|&#65533;WA&#65533;&#65533;`&#65533;&#65533;&#65533;J&#65533;&#65533;w&#65533;&#65533;X#&#65533;6k&#65533;Kj&#65533;]&#65533;&#65533;'&#65533;7&#65533; 1B|&#65533; q#&#65533;&#65533;	`@ ``T`1.&#65533;	'&#65533;s&#65533;w^*@&#65533;S&#65533;b\&#65533;%9&#65533;b&#65533;&#65533;&#65533;5&#65533;A&#65533;>$&#65533;&&"&#65533;6(fb&#496;tN&#65533;&#65533;B&#65533;=6&#65533;&#65533;&#65533;C>&#65533;&#65533;&#65533;&#65533;0&#65533;&#65533;igb&#65533;e&#65533;c&#65533;D &#65533;&#65533;C
D&#65533;r&#65533;o&#65533;&#65533;72
&#65533;&#65533;v7	&#65533;0^0	5| &#65533;&#65533;I 7&#65533;&#65533;C &#65533;S8&#65533;+&#65533;f&#65533;D'&#65533;&#65533;W&#65533;4$&#65533;?9c&#1601;&#65533;	e&#65533;|&#65533;78&#65533;&#65533;0_P&#65533;T&#65533;%&#65533;&#65533;C&#65533;&#65533;i&#65533;&#65533;/&#65533;&#65533;&#65533;A&#65533;&#65533;&#65533;C&#65533;&#65533;a&#65533;
jP&#65533;&#65533;&#65533;&#65533;X&#65533;TX&#65533;&#65533;&#65533;RD0&#65533;Jsk&#65533;&#65533;	*&#65533;&#65533;&#65533;L&#65533;u|&#65533;1u?&#65533;f+(&#65533;gr42&#222;*&#65533;v&#65533;	&#65533;7cQ&#65533;P&#65533;	|&#65533;&#65533;&#65533;T&#65533;&#65533;&#65533;KrA`&#65533;
&#65533;&#65533;&#65533;?uy&#65533;&#65533;&#65533;&#65533;&#65533;n&#65533;m&#65533;&#65533; 0&#65533;&#65533;)&#65533;
&#65533;&#65533;q_R&#65533;Z{&#65533;0
"]|&#65533;	&#65533;g&#65533;&#65533;z&#65533;&#610;&#1685;&#65533;k&#65533;!&#65533;&#320;&#65533;&#65533;(&#1693;&#65533;&#65533;cZ&#65533;&#65533; L&#65533;Qr&#65533;&#65533;&#65533;>U*
 fC`&#65533;` |0l@&#1232;}2&#65533;$FQp
`&#65533;w&#65533;:p	&#65533;&#65533;w&#65533;\&0&#65533;&#65533;a&#65533;dO[&#43387;&#65533;&#65533;(&#65533;@&#65533; 
VA`	&#65533;RPq&#65533;e&#470;&#65533;z9 @gWvk&#65533;
&#65533;&#65533;&#65533;n&#65533;
y*&#65533;&#65533; 	&#65533;	&#65533;@v&#65533;>S&#65533;&#65533;5&#65533;S&#65533;&#65533;&#65533; &#65533;P )&#65533;&#65533; &#65533;t&#65533;^&#65533; &#65533;&#65533;&#65533;:&#65533;&#65533;
pC &#65533;&#65533;&#65533;]B/ ]Z?8p+.&#65533;n&#65533;R&#65533;5H&#65533;&#65533;1H	&#65533;`|8&#65533;	&#65533;`U |&#65533;~0&#65533;/&#65533;Gi-&#65533;p&#65533;&#65533;&#65533;&#65533;	&#65533;P$&#65533;&#65533;&#65533;&#65533;&#65533;!E&#65533;X&#1273;j&#65533;X&#65533;%!&#65533;X&#65533;!&#65533; {gCt@&#65533;&#65533;d&#65533;d&#65533;&#65533;~0&#65533;|&#65533; &#208;/d&#65533;&#65533;z&#65533;I&#65533;Kv&#65533;&#65533;BMP
&#65533;&#65533;&#65533;6J&#65533;u&#51437;[6&#65533;eq&#65533;P7'&#65533;"
X^jct&#65533;&#65533;&#65533;" &#65533;&#65533;QcyqBq 9&#65533;.&#65533;$&#65533;p_&#65533;&#65533;#&#65533;&#65533; &#65533;yf`: &#65533;&#65533;&#65533;&#65533;%5&#65533;&#65533;&#65533;P&#65533; &#65533;&#65533; &#65533;&#65533;B&#65533;&#65533;_t&#65533;&#65533;&#65533; &#65533;&#65533;&#65533;&#65533;&#65533;yJP&#65533;&#65533;dK&#65533;&#65533;&#65533;P&#65533;=w&#65533;&#65533;W&#65533;0&#65533;@&#65533;&#65533;f&#65533;&#65533;&#65533;&#65533;z&#65533;&#65533;:&#65533;&#65533;=h ch&#65533;;6dx&#65533;&#65533;&#65533;d&#65533;&#65533;th&#65533;po5
&#65533;+Y&#65533;&#65533;&#65533;&#65533;B0&#65533;H&#65533;C&#65533; &#65533;&#65533;
 4(5>p'&#65533;SlV3W&#65533;`&#65533;&#65533;&#65533;&#65533;&#65533;Ha8&#65533;&#65533;&#65533;&#65533;p&#65533;&#65533;&#65533;&#65533;A&#65533;&#65533;bC&#65533;&#65533;W&#65533;|Q&#65533;&#65533;&#65533;+&#65533;o&#65533;	&#65533;kB&#955;&#65533;&#65533;&#65533;&#65533;{p&#65533;p&#65533;&#65533; 2&#65533;&#65533;&#65533;;z&#65533;US&#65533;7&#65533;0R&#65533;!
&#65533;@&#65533;V&#65533;&#65533;B&#65533;&#65533;!F&#65533;&#65533;[&#65533;vY&#65533;R[/ &#65533;n&#65533;&#65533;8&#65533;&#1151;&#65533;R&#65533;&#546;&#65533;TJ&#65533;g&#65533;&#65533; (&#65533;	&#65533;-U&#65533;&#65533;&#65533;1&#65533;&#65533;&#65533;lt&#65533;7us&#65533;&#65533;q"A&#65533;&#65533; &#65533;&#65533;q&#65533;1&#1072;5&#65533;^&#65533;9Q0&#65533;@&#65533;?&#65533;&#65533;:4&#65533;K+s`&#65533;C*/aC&#65533;&#65533;%H&#65533;<&#65533;&#65533;j@-p &#65533;&#65533;&#65533;9H&#65533;&#65533;z&#65533;*:G<&#65533;&#65533; 
&#65533;&#65533;&#65533;p&#65533;`d<&#65533;&#65533;i&#65533;^9
i&#1775;&#65533; &#65533;&#65533;qh&#65533;&#65533;&#65533;&#65533;&#65533;&#65533;&#65533;QP&#65533;0&#65533;`8&#65533;k&#65533;&#65533;&#65533;`8&#65533;TP&#65533;&#65533;p &#65533;0
0&#65533;  &#65533;r&#65533;&#65533;C07`&#65533;P B=&#65533;&#65533;&#65533;7&#65533;0&#65533;&#65533;.&#65533;m&#1777;f&#65533;}&#65533;&#65533;`Ia%&#65533;4&#65533;&#65533;aU&#720;A&#65533; R &#65533;x6&#65533;jk&#65533;jk&#65533;%&#65533;&#65533;d!&#65533;aO&#65533;&#65533;(&#65533;oP&#65533;&#65533;~&#65533;&#812;?&#65533;
&#65533;kV&#65533;r2&#65533;;&#65533;A&#65533;&#65533; &#65533;&#65533;&#65533; &#65533;&#65533;o5!p&#65533;&#728;&#65533;JR&#65533;&#65533; &#65533;A&#65533;&#65533;&#65533;&#65533;&#65533;&#65533;&#65533;	&#65533;6m&#65533;&#65533;scK&#65533;Q&#65533;&"mP&#65533;|&#65533;&#65533;"	&#65533;j&#65533;PS&#386;&#65533;F&#65533;C0&#65533;`C&#65533;C&#65533;=&#65533;s&#432;?NZ,ff	&#65533;&#65533;PMK1>a	s'&#65533;'&#65533;?9&#65533;n&#65533;&#65533;&#65533;^b&#65533;$&#65533;&#65533;&#65533;&#65533;&#65533;&#65533;&#65533; pQ&#65533;&#65533;P$#&#65533;&#65533;&#65533;706cO@-&#360;0&#65533;&#65533;W&#65533;&#65533;=X&#65533;&#65533;&#65533;&#65533;&#65533;B&#65533;&#65533;|PC>&#65533;&#65533;8(&#65533;&#65533;&#65533;/q_!&#65533; &#65533;&#65533;&#65533;&#65533;?&#65533;&#65533;+[g&#65533;a:1l&#65533;&#65533;Q&#65533;,&#65533;&#65533;X5&#65533;&&#65533;,Q &#65533;&#65533;>5%&#65533;&#595;&#65533;&#65533;#&#65533;&#65533;&#65533;&#65533;&#65533;&#65533;&#65533;&#65533;&#65533;1&#65533;&#65533;&#65533;.%&#65533;&#65533;&#65533;&#65533;QH&#65533;&#65533;&#65533;|&#65533;
|Q;&#65533;&#65533;
&#65533;&#65533;&#65533;	&#65533;&#65533;#|R&#65533;2(&#65533;mu&#65533;&#65533;&#65533;&#65533;P&#65533;B6&#65533;&#1626; i&#65533;c&#1838;x8&#65533;&#65533;&#65533;NMo&#65533;&#65533;:&#1594;&#65533;&#65533;0Zt&#65533;6%&#65533;K&#65533;E7!&#65533;&#1395;&#65533;|&#65533;c&#65533;"*&#65533;H=o0&#65533;4s&#65533;&#65533;@ |&#65533;@p]"&#65533;&#65533;&#65533;}&#357;&#65533;&#65533;&#65533;&#65533;-&#65533;RC&#65533;@`mV&#65533;&#65533;	&#65533;&#65533;:&#65533;&#65533;&#65533;aP P&#65533;&#65533;*	 &#65533;#&#65533;&#65533;&#65533;g&#65533;,"{&#65533;&#65533; )Tz"i&#65533;&#65533;&#65533;p&#65533;wA0&#65533;&#65533;/Vc+>c&#65533;`&#65533;a`&#65533;&#65533;&#1163;&#65533;&#65533;C|&#65533;@$&#65533;&#65533;&#65533;S%qH&#65533;&#65533;0&#65533;  "1&&#65533;&#65533;Y*&#65533;&#65533;&#65533;&#65533;(&#65533;&#65533;4&#65533;'&#65533;k'B &#65533;CP+Y&#65533;&#65533;*&#65533;L|&#65533;&#65533;}&#65533;&#65533;I.@:D&#65533;&#65533;&#1160;a&#65533;&#65533;d[`&#65533;&#65533;&#65533;&#65533;~&#65533;&#65533;&#36374;L=&#65533;&#65533;&#65533;&#65533;&#65533;LjP1j&#65533;	K&#65533;K&#65533;&#65533;/m&#65533;&#65533;9Vv&#65533;580&#65533;8x&#65533;n&#65533;p@&#65533;&#1673;1&#1751;&#65533;	4&#65533;&#65533;&#65533;&#65533;&#65533;&#65533;8&#65533;&#65533;&#65533;&#65533;&#45745;8&#65533;&#65533;&#65533;&#65533;&#65533;&#65533;&#65533;&#65533;;&#65533;	&#65533;&#65533;&#65533;:&#65533;8&#65533;N0&#65533;O@&#65533;n>&#65533;lc&#65533;&#65533;&#65533;&#65533;&#65533;!EG&#65533;&#65533;q&#65533;U^&#65533;&#65533;Bq&#65533;$&#65533;T&#65533;p&#65533;|&#65533;&#65533;/&#65533;&#65533;>&#65533; 1&#65533;`87&#65533;B&#65533;&#65533; &#65533;&#65533;pB f2 3v 2 &#65533;&#65533;&#65533;&#65533;_&#65533;&#65533;&#65533;&#65533;&#65533;&#65533;!&#65533;
&#65533;&#65533;&#65533;&#65533;&#65533;0#&#65533;
&#65533; k&#65533;V&#65533;`60k&#65533;Q&#65533;&#65533;&#65533;&#65533;&#65533;&#65533;&#65533;&#65533;6&#65533;&#65533;&#65533;&#65533;&#65533;:&#65533;&#65533;(?&#65533;&#65533;8&#65533;&#65533;:&#65533;<&#65533;&#65533;=&#65533;/=&#65533;A&#65533;G8&#65533;&#65533;&#65533;&#65533;t,&#65533;0&#65533;g&#65533;T&#266;m-5&#65533;&#65533;&#65533;P/&#65533;h!(&#65533;&#65533;%&#65533;&#65533;&#65533;g&#65533;/&#65533;W &#65533;&#65533;&#65533;&#65533;(
!(&#141;t&#65533;V&#65533;%&#65533;(&#65533;&#65533;z?&#65533;(&#65533;o&#65533;&#65533;
&#65533;&#65533;&#65533;&#65533;2&#65533;&#65533;&#65533;&#65533;&#65533;"&#65533;&#65533;{?&#65533;0&#65533;&#65533;f
Ea&#65533;&#65533;a
*&#65533;&#65533;&#65533;&#65533;M!&#1440;(&#65533;b"&#65533;(|Q&#65533;&#65533;_&#65533;&#65533;`&#65533;m(&#65533;&#65533;&#65533;&#65533;R(&#65533;&#65533;&#65533;=&#65533;
&#65533;(~&#65533;w?&#65533;&#65533;#&#65533;&#65533;"&#1845;&#65533;&#65533;&#65533;&#65533;&#65533;&#65533;&#45504;&#65533;c/&#65533;&#65533;y&#65533;&#65533;&#65533;&#65533;&#65533;
&#654;&#65533;&#65533;&#65533;&#65533; #&#65533;&#65533;P&#65533;&#65533;O&#65533;&#65533;&#65533;8&#65533;3m&#65533;&#65533;Qs&#65533;&#65533;$`O&#65533;&#65533;v&#65533;&#230;&#65533;&#65533;&&#65533; &#65533;&#65533;@-&#65533;&#65533; &#65533;h&#65533;*U# @X&#65533;&#65533;m&#65533;-Y<d&#65533;&#65533;&#197;&#65533;&#216;&#65533;/&#65533;7z &#65533;G&#65533;,|&#65533;\&#65533;!&#65533;&#524;,>&#65533;\	2#C[O&#65533;,&#65533;&#65533;&#65533;N&#65533;&#65533;&#65533;	&#65533;&#65533;B&#65533;2&#1390;A8&#65533;3)R&#1496;<3`&#65533;	U&#65533;&#797;;W&+Ttf&#65533;x&#65533;b&#65533;S&#65533;f&#65533;&#65533;`HZ!8x&#65533;&#65533;&#65533;D!<&#65533;&#65533;g
&#65533;&#1981;H&#65533;&#65533;&#65533;&#716;&#65533;&#65533;`&#65533;.&#65533;7&#65533;&#269;?&#65533;Y&#65533;d&#661;%&#65533;&#65533;p&#65533;&#65533;(&#65533;9NR&#65533;_&#65533;&#65533;&#65533;I&#65533;5&#65533;&#65533;D&#65533;&#1064;&#65533;&#65533;.&#65533;*&#65533;j&#1512;&#65533;&#65533;k&#65533;&#65533;s&#65533;&#1000;>&#65533;&#65533;&#65533;&#65533;*J&#65533;&#65533;=T&#65533;&#65533;&#65533;&#65533;&#65533;cYr\&#65533;{&#65533;&#65533;&#65533;7&#65533;&#65533;&#65533;}&#65533;{&#65533;;_&#65533;&#65533;F&#65533;&#65533;&#65533;&#65533;&#1315;&#65533;&#65533;&#65533;I&#65533;&&#65533;&#65533;&#65533;7&#65533;!&#65533;&#65533;?&#65533;&#65533;&#65533;&#65533;!&#65533;&#65533;P#5&#65533;C0Ad&#65533;&#65533;&#65533;&#65533;2&#65533;F&#65533;F&#65533;&#65533;&#65533;,&#65533;`/g&#65533;Z&#65533;&#65533;)&#65533;)e&#65533;&#65533;8&#65533;0 A.j&#65533;&#65533;&#65533;&#65533;&#65533;S&#65533;&#65533; +&#65533;&#65533;&#65533;dC&#65533;^&#65533;&#65533;(&#65533;@v&#1569; F&#65533;|Rp&#65533;@!P@&#65533;&#65533;I8&#65533;&#65533;J,&#65533;&#65533;&#65533;&#65533;&#65533;&#288;J+&#65533;&#65533;&#65533;b&#65533;&#65533;)&#65533;L&#65533;N&#65533;&#65533;G&#65533;)&#65533;&#65533;N3&#65533;&#65533;!P/&#65533;&#65533;Jb&#65533;&#65533;N&#65533;&#65533;Q=&#65533;&#65533;&#65533;&#65533;&RE=a&#65533;E%&#65533;&#65533;:&#65533;g&#65533;iL&#65533;&#65533;H&#65533;&#65533;N?u&#65533;P&#65533;i&#65533;S+~&#65533;&#65533;
+`5&#65533;/&#65533;;h&#65533; U!&#65533;b'W&#65533;V&#65533;&#65533;&#65533;f&#65533;&#65533;&#65533;&#65533;&#65533;&#65533;&#65533;&#65533;&#65533;&#65533;&#65533;Ai&#65533;&#65533;&#65533;1*&#65533;?)&#65533;&#65533;G9)&#65533;&#65533;V8&#65533;&#1929;l5&#65533;&#573;o2&#65533;P&#65533;.&#65533;n&#65533;W;&#65533;~&#65533;^&#65533;|&#65533;,)VN&#65533;z#&#65533;j%S,2J>&#65533;&#65533;Fnqw0v]&#65533;M<&#65533;&#65533;MWbu&#65533;&#1252;&#65533;m&#65533;t&#65533;&#65533;/?&#65533;&#65533;&#65533;8&#65533;F9e&#65533;a&#65533;2:&#65533;&#65533;&#65533;&#65533;&#65533;&#65533;&#65533;:&#65533;+&#65533;U"&#65533; &#65533;~&#65533; c&#65533;&#65533;F^`&#65533;!x&#65533;&#65533;&#65533;~&#65533;&#65533;&#65533;&#492;&#65533;&#65533;hL&#65533;&#65533;&#65533;&#65533;B&#65533;V&#65533;&#65533;h&#65533;;r&#65533;&#65533;x&&#65533;&#65533;&#65533;&#65533;&#65533;F&#65533;_&#65533;&#65533;&#65533;&#485;&#65533;&#65533;&#65533;1H&#65533;&#65533;&#65533;&#65533;`&#65533;&#65533;&#65533;&#1461;&#65533;&#65533;wELGj&#65533;&#65533;&#65533;ilM<&#65533;Q&#65533;&#65533;1d&#65533;&#65533;/&#65533;&#65533;F&#65533;:&#65533;&#65533;&#65533;KP&#65533;&#1195;L2&#65533;&#65533;Nq&#65533;&#65533;4&#65533;,8[&#65533;v&#65533;&#65533;ra&#65533;?&#65533;[&#65533;7&#65533;&#65533;5C&#65533;&#65533;&#65533;p5&#65533;M&#65533;&#65533;&#65533;&#65533;&#65533;a&#65533;&#1347;&#65533;\&#274;o&#65533;&#65533;&#65533;gW^&#65533;,&#65533;&#65533;_&#65533;n&#65533;zvZ&#65533;L&#65533;u&#65533;7&#65533;&#65533;v&#65533;8&#65533;&#65533;&#65533;&#65533;/r&#65533;&#65533;&#65533;&#65533;&#65533;!&#65533;&#65533;&#65533;&#65533;ix&#65533;&#65533;&#65533;2&#65533;&#65533; Zw?&#65533;Ze&#65533;&#65533;&#65533;$&#65533;2&#65533;&#65533;&#65533;&#1480;&#65533;n&#65533;&#65533;bD&#65533;&#65533;&#65533;&#65533;&#1027;(C^&#65533;B&#65533;&#65533;	2&#65533;&#65533;&#65533;]&#65533;&#65533;	&#65533;&#65533;d&#65533;CW&#1056;P&#65533;F&#65533;f&#65533;0)(&#65533;&#65533;&#65533;2&#65533;.2&#65533;&#65533;&#65533;&#65533;&#65533;&#65533;08 /&#65533;&#65533;&#65533;?!&#65533;5x&#65533;k&#65533;&#65533;&#65533;hE&#65533;p1&#65533;X&#65533;&#65533;5&#65533;&#65533; .&#65533;&#65533;&#708;&#65533;&#65533;&#65533;4c2&#65533;&#65533;&#65533;&#65533;&#65533;&#65533;&#65533;z&#65533;^&#65533;u&#65533;&#65533;&#65533;&#65533;X&#65533;^&#65533;X&#65533;&#65533;&#65533;&#65533;@9l&#65533;&#65533;r&#65533;x&#65533;y&#65533;`&#65533;&#65533;?|&y&#65533;&#65533;&#65533;Y#8A&#65533;&#65533;&#65533;&#65533;&#65533;"h&#65533;?Fp&#65533;!&#65533;&#1173;&#65533;&#260;b&#65533;F&#65533;m&#65533;e&#65533;%bf&#65533;`t&#65533;	&#65533;&#1547;&#65533;&#65533;&#65533;&#65533;e&#65533;&#65533;&#65533;&#65533;&#65533;&#65533;U&#65533;&#65533;t&#65533;*`W,u&#65533;&#65533;&#65533;&#65533;&#65533;&#65533;&#65533;&#65533;Ch>&#65533;p&#65533;&#65533;6&#65533;U&#65533;&#65533;e&#65533;&#65533;a&#65533;2&#65533;iv&#1245;&#65533;)"&#65533;&#65533;&#65533;;#&#65533;Ejp@&#65533;&#65533;&#65533;&#65533;&#65533; &#65533;&#65533;ld3&#65533;&#65533;&#65533;&#65533;&#65533;&#65533;&#65533;&#65533;A&#65533;&#65533;&#65533;&#65533;&#65533;&#65533;A#B&#38726;&#65533;&#65533;5&#65533;#**&#65533;&#65533; @&#65533;W&#65533;&#65533;tP&#65533;Kd&#65533;&#65533;&#1250; &#65533;&#65533;S@&#65533;G6&#65533;Q&#298;M&#65533;&#65533;&#65533;&#65533;D&#65533;&#65533;&#65533;&#65533;&#65533;&#65533;&#65533;&#65533;&#65533;_J&#65533;&#65533;w&#65533;&#65533;&#65533;&#65533;&#65533;&#65533;4&#65533;&#65533;k&#65533; B8[j"`&#65533;&#65533;&#65533;&#65533;&#65533;&#65533;3&#65533;&#65533;&#65533;&#424;&#65533;0&#65533;&#65533;~&#65533;&#881;J&)&#65533;Z&#65533;RM&#65533; &#65533;[=&#65533;&#65533;&#65533;&#65533;d&#1077;&#65533;u&#65533;\&#970;&#65533;	(&#65533;c&#65533;&#65533;&#65533;&#132;&#1392;&#65533;&#65533;&#65533;^\P	,/&#65533;h&#65533;&#240;&#65533;Pv0&#65533;&#65533;&#65533;?&#65533;&#65533;&#65533;&#1313;&#65533;@L&#65533;"#&#65533;}&#141;|	&#65533;?&#65533;0&#65533;&#65533;&#65533;9&#65533;5&#65533;c&#65533;&#65533;s&#65533;&#65533;xa&#65533;.&#65533;[&#65533;&#65533;&#65533;&#65533;&#65533; &#65533;["&#65533;&#65533;&#65533;nq&#65533;&#65533;[&#65533;&#65533;	&#65533;@&#65533;?,&#65533;\=0 /&#65533;E&#65533;&#65533;&#65533;&#65533;b$&#65533;&#65533;&#65533;&#65533;&#65533;&#65533;5&#65533;e&#65533;&#65533;@&#65533;pLif&#65533;t&#65533;e6&#65533;A&#65533;&#65533;!&#65533;&#65533;&#65533;&#65533;	&#65533;	 &#65533; &#65533;&#65533;(,A:&#65533;D&#65533;~3&#65533;&#65533;&#65533;&#65533;&#65533;&#65533;&#65533;&#65533;&#65533;P&#65533;&#65533;S&#65533;n&#65533;&#65533;&#65533;/24&#65533;:7&#65533;_K&#65533;	a`0^&#65533;&#1917;`1&#65533;(.&#65533;&#65533;J&#65533;&#65533;&#65533;&#65533;&#65533;E&#65533;ZY&#65533;$o0&#65533;#_&#65533;&#65533;&#65533;&#65533;&#65533;#&#65533;`x&#65533;5&#65533;8&#65533;9$&#65533;&#65533;[&#65533;"&#65533;xd&#65533;RM/&#65533;&#65533;K<&#65533;n&#65533;&#65533;&#1368;&#65533;^N&#65533;v4f&#853;9B
&#65533;!&#65533;!&#65533;t&#65533;s&#65533;Kf&#65533;(G}N&#351;&#65533;&#65533;&#65533;
&#65533;[{)tR&#65533;&#65533;&#65533;&#65533;e&#1101;Lg&#65533;&#65533;&#65533;&#65533;&#1648;&#65533;&#65533;&#65533;Ci&#65533;&#65533;&#65533;&#1239;v&#65533;^&#65533;&#65533;i>&#65533;&#65533;&#65533;&#65533;Q&#65533;6w`&#65533; v]M&#65533;&#1975;&#397;a@&#65533;&#65533;r&#65533;&#65533;L&#65533;&#65533;{&#65533;&0&#65533;&#65533;l`&#65533;&#65533;&#236;c&#65533;&#65533;0&#65533;&#1611;<&#65533;&#65533;!&#65533;&#65533; &#65533;x&#65533;&#65533;&#65533;`&#65533;4&#65533;&#1745;,&#65533;"c&#21634;0>w&#65533;&#65533;&#65533;&#560;{0b6u&#65533;&#65533;Y&#65533;&#65533;&#65533;2f&#65533;~d&#65533;&#65533;X&#59094;&#65533;B&#65533;RGP&#1921;1/&#65533;&#65533;p&#65533;@&#65533;&#65533;9&#65533;&#65533;&#65533;&#65533;s&#65533;@&#65533;&#65533;&#65533;5^U&#65533; *&#65533;8_Z&#65533;&#65533;g`&#65533;$&#450;N&#65533;&#65533;&#65533;&#65533;<A+&#65533;&#65533;&#65533;tZ&#65533;9&#65533;Zf&#65533;muL@|Z&#65533;cS&#65533;&#65533;/&#65533;&#65533;M&#65533;&#65533;<&#65533;&#65533;&#65533;y&#65533;&A&#65533;I1^&#65533;&#65533;^&#65533;&#65533;&#65533;&#65533;w}U&#65533;&#65533;&#65533;.&#65533;a"f&#65533;\w&#65533;ss&#65533;_&#65533;e	&#65533;h&#65533;<H&#65533;&#65533;&,&#65533;&#65533;&#1931;&#65533;0 @a&#65533;&#65533;&#65533;&#65533;&#65533;&#65533;&#65533;Y&#65533;&#65533;=&#65533;xQ&#145;3&#65533;&T&#65533;86&#65533;&#65533;"&#65533;*&#65533;/^&#65533;t&#1715;&#65533;&#65533;x&#65533;<_&#65533;>&#65533;&#65533;&#65533;p&#1651;nu&#65533;&#65533;&#65533;xD&#65533;'q&#65533;IP&#65533;&#65533;?}&#1449;0&#65533;&#65533;&#65533;c&#65533;&#65533;y&#65533;U&#65533;&#65533;@&#65533;&#65533;2&#65533;&#65533;&#65533;&#65533;W&#65533;&#65533;5&#65533;&#65533;&#65533;_eX`XL&#65533;r&#65533;&#65533;`/&#65533;&#65533;l&#65533;&#65533;&#65533;&#65533;|&#65533;0g:&#65533;Z&#65533;&#65533;&#65533;,&#65533;&#65533;&#65533;'&#1222;&#65533;&#65533;&#65533;0&&#65533;;&#65533;\&#65533;&#65533;&#65533; &#65533;&#65533;&#65533;&#65533;q&#65533;&#65533;&#65533;&#65533;8&#65533;y`&#65533;&#1594;4&#65533;&#65533; &#65533;&#65533;<&#65533;{&#65533;&#65533;&#65533;I&#65533;
< &#65533;&#65533;
&#65533;&#1435;&#65533;&#65533;&#65533;&#1803;&#65533;&#65533; &#1082;	&#65533;<&#267;&#65533;1&#65533;&#65533;&&#65533;.&#65533;&#65533;@/&&#65533;&#65533;Z&#65533;f&#65533;<Z 0&#65533;00#4B&#65533;[MP&#65533;&#65533;R&#65533;f&#65533;a&#65533;:&#65533;&#65533;k&#65533;&#18621;&#65533;&#65533;:b&#65533;&#65533;&#65533;&#65533;e:&#65533;	&#65533;@&#65533;&#65533;&#65533;&#65533;&#65533;&#65533;&#65533;pA<&#65533;&#65533;&#65533;/&#65533;&#65533;&#65533;&#65533;&#65533;&#65533;&#65533;&#65533;(&#65533;&#8952;&#65533;&#65533;&#65533;&#65533;S&#65533;;4 `,PP&#65533;&#65533;>C|&#65533;#9&#65533;&#65533;&#65533;&#65533;3&#65533;G&#65533;&#65533;&#65533;&#65533;&#65533;X?t0&#65533;Vp&#65533;M&#65533;&#65533;&#65533;&#65533;D&#65533;&#65533;&#65533;@&#65533;&#65533;&#65533;Q$EQ&#65533;&#1599;&#65533;&#65533;?L&#65533;W&#65533;&#65533;10Y&#65533;1&#65533;j&#65533;&#65533;T&#65533;&#65533;&#65533;p&#65533;&#65533;&#65533;^$@@&#65533;#
W&#65533;6)&#65533;&#65533;l1&#65533;&#65533;=@  * &#65533;&#65533;a&#65533;A/&#65533;A:&#65533;&#65533;ZC&#65533;&#65533;=<A&#65533;&#48109;&#65533;@&#65533;sA&#304; &#65533;&#65533;a&#65533;&#65533;A!&#65533;&#65533;B&#65533;&#65533;:&#65533;%8&#65533;&#65533;k&#65533;&#65533;G&#65533;&#65533;a&#65533;/t&#65533;)&#65533;.1<&#65533;
`P&#65533;3&#65533;&#65533;&#65533;(&#65533;&#65533;&#65533;&#65533;&#65533;&#65533;wD&#65533;[&#65533;F34&#65533;|F&#65533;[&&#65533;#&#65533;2&#65533;n\&#65533;m&#65533; X &#65533;@&#1699;=n&#65533;e&#65533;FhD&#65533;&#65533;&#65533;&#408;L&#65533;3&#65533;4&#65533;&#65533;&#65533;&#65533;&#65533;x;&#281;sD&#65533;39&#65533;&#65533;&#65533;&#65533;&#65533;D&#65533;&#65533;&#290;&#65533;&#65533;&#65533;&#65533;?&#65533;&#65533;DM&#65533;?O&#65533;&#65533;&#65533;&#65533;93@&#65533;90&#65533;4&#65533;&#65533; &#65533;&#65533; @U&#825;T&#267;&#65533;&#65533;]&#1803;ZTO&#65533;&#65533;PkH&#65533;&#65533;!&#65533;0x&8&#65533;/&#65533;&#65533;F&#65533;&#65533;F0&#65533;&#65533;&#65533;&#1338;1d=5DC&#65533; &#65533;&#267;)h&#65533;)&#65533;&#65533;Y&#65533;&#65533;&#65533;&#65533;&#65533;&#65533;&#65533;6q &#65533;&#65533;&#65533;&#65533;\&#65533;X-&#65533;q&#65533;#8&#65533;W&#65533;&#65533;W&#65533;&#65533;&#65533;&#65533;&#65533;&#65533;OX-'&#65533;p&#65533;&#65533;B&#65533;P&#65533;&#65533;&#65533;&#65533;:n&#65533;&#65533;&#65533;&#65533;K&#65533;8&#65533;a&#65533;@&#1155;&#65533;/&#65533;< &#65533;#N*&#65533;&#65533;&#65533;l&#65533;&#65533;&#65533;&#65533;s&#65533;&#65533;>&#65533;X>&#65533;I&#65533;|&#65533;<t&#65533;&#65533;T&#65533;&#65533;[&#276;{D&#65533;d9&#65533;3J&#65533;&#65533;&#65533;&#65533;&#65533;3EO&#65533;L&#65533;&#65533;&#65533;&#65533;J&#65533;J3&#65533;&#65533;T&#65533;6&#624;&#368;&#65533;9j&#65533;\&#65533;>&#65533;&#65533;&#65533;&#65533;K&#65533;#u &#65533;&#916;&#65533;&#65533;\&#65533;y&#65533;&#65533;&#65533;T&#65533;\<&#65533;A&#132;&#65533;&#65533;=&#65533;&#16212;|=	L/&#65533;&#172;K&#65533;&#65533;C&#65533;&#65533; &#65533;&#65533;E&#65533;&#65533;v&#65533;lxl&#65533;&#139;7&#65533; &#65533;X&#65533;3h&#65533;&#65533;&#65533;&#65533;&#1611;a&#65533;l ~&#65533; EN#=N8&#65533;x&m#];&#65533;&#65533; &#65533;&#65533;t&#65533;0&#65533; 1&#65533;M&#65533;C&#65533;<&#65533;&#65533;&#65533;@&#65533;X&#561;+&#65533;&#65533;$; I&#65533;<&#65533;5e&#65533;R3DB&#1854;&#65533;&#65533;&#65533;+99&#65533;
&#65533;0O&#65533;X?&#65533;[?&#65533;&#65533;S&#65533;&#65533;&#65533;&#65533;&#65533;&#65533;R4&#65533;9&#65533;&#65533;&#65533;&#65533;J&#65533;0&#65533;&#65533;-&#65533;3@&#65533;&#65533;&#65533;&#65533;Y&#65533;&#267;&#65533;&#65533;4&#65533;&#65533;&#65533;3P P9
&#65533;jKKmS)F&#65533;<&#65533;&#65533;=&#65533;&#65533;&#65533;K&#65533;&#267;&#1307;:
&#65533;&#65533;&#65533;:&#65533;&#65533;P&#65533;&#65533;&#65533;&#65533;&#65533;P&#65533;`&#65533;&#65533;(&#65533;&#65533;&#65533;&#65533;&#65533;&#65533;&#65533;:&#65533;s&#1666; &#1675;"PQ&#65533;&#893;xL&#65533;&#65533;&#65533;&#65533;BP&#65533;5+&#65533;&#65533;R&#65533;i&#65533;&#65533;&#65533;&#65533;&#65533;g&#65533;&#65533;Hnt&#65533;\&#65533;K &#65533;s&#65533;&#65533;{&#65533;/1&#65533;&#65533;&#65533;[&#65533;4h&#65533;	&#65533;2D5&#65533;}&#65533;&#65533;g&#65533;DH&#65533;&#65533;&#65533;N&#65533;9&#65533;CD&#65533;@&#65533;&#65533;D&#65533;l&#65533;D&#65533;T&#65533;B5E&#65533;&#368;|?U&#65533;&#65533;&#65533;&#65533;X&#65533;&#65533;&#65533;GuTI}&#65533;&#65533;&#65533;&#65533;&#65533;P&#1345; &#65533;O&#65533;&#65533;&#65533;0&#65533;J&#65533;&#65533;wy&#65533;'H&#65533;&#65533;L&#65533;{U/C&#65533;]&#65533;M/&#65533;&#65533;&#65533;4&#65533;&#65533;&#65533;&#65533;&#65533; Z
&#65533;&#65533;&&#65533;&#1276;Mx&#65533;&#1338;&#65533;&#65533;&#65533;&#65533;&#65533;&#65533;&#65533;hT&#65533;&#65533;&#65533;H&#65533;&#65533;&#65533;3&#65533;&#65533;A&#65533;>}&#65533;@&#65533;C&#65533;&#65533;TW0&#65533;
&#65533;&#65533;y&#65533;&#65533;u&#65533;&#65533;\=&#65533;&#65533;2b&#65533;&#1507;&#65533;&#1358;&#1803;&#65533;&#65533;&#65533;e&#65533;&#65533;&#65533;R &#65533;&#65533;&#65533;Y&#65533;&#65533;eS&#65533;&#65533;C\DC|&#65533;C&#65533;IBO&#65533;&#65533;&#65533;E&#65533;d9&#65533;&#65533;&#65533;&#65533;X&#65533;PE&#65533;&#575;T&#65533;&#65533;&#65533;&#1401;;&#65533;a&#65533;Dp&#65533;&#65533;yp9&#65533;&#65533;]&#65533;':&#65533;~|U&#65533;As&#65533;	XW/&#65533;AZ}&#65533;a&#65533;&#65533;&#65533;[&#65533;[&#65533;j&#65533;&#65533;kU&#65533;4&#65533;&#672;M&#65533;(&#65533;&P&#65533;&#456;^&#65533; 2T&#65533;&#65533;]&#65533;&#65533;&#65533;&#65533;&#65533;&#1981;`W&#65533;&#65533;&#65533;&#65533;	&#65533;&#65533;E&#65533;&#65533;&#65533;Z&#65533;&#483;k^&#65533;&#1708;&#65533;B&#65533;&#65533;&#65533;&#65533;};t-&#65533;&#65533;E&#65533;&#65533;&#65533;)Q&#65533;5`&#65533;S&#65533;M&#65533;&#65533;%9&#65533;9&#65533;$O&#65533;k&#65533;&#65533;&#65533;M&#65533;?N&#65533;\&#65533;&#65533;&#65533;&#65533;&#65533;]&#640;&#65533;&#65533;K&#582;&#65533;H&#65533;&#1309;J&#65533;&#65533;p&#65533;8&#65533;&#65533;&#65533;V&#65533;&#65533;	&#65533;\&#65533;&#65533;&#65533;u&#65533;&#65533;&#65533;&#65533;M&#65533;; ^&#65533;%X(h&#65533;&#65533;UHn&#65533;W&#65533;&#65533;^{]4E&#65533;%vj&&#65533;&#65533;40&#65533;,&#65533;&#65533;	(&#65533;&#65533;&#65533;&#893;&#515;&#65533;&#65533;z&#65533;&#65533;Y&#65533;&#46214;&#65533; &#65533;!&#65533;*&#65533;&#65533;tp&#65533;&#65533;&#65533;&#65533;&#65533;#&#65533;;&#65533;s.<&#65533;"D&#65533;&#28802;)X(&#65533;A6B+&#65533;&#65533;.&#65533;05c3&#65533;C&#65533;u&#65533;&#65533;m&#65533;'&#65533;&#65533;&#65533;&#526;&#65533;&#65533;#&#65533;L&#65533;&#65533;E&#65533;&#65533;O&#65533;&&#65533;c&#65533;p&#65533;&#65533;&#65533;&#65533;&#65533;#&#65533;S.O&#65533;&#65533;&#65533;&#65533;&#65533;&#65533;&#65533;=&#65533;`&#65533; ES&#65533;D[&#65533;&#65533;E&#65533;`&#998;lT&#65533;&#65533;&#65533;{?W&#65533;&#65533;$&#65533; &#65533;O&#65533;&#65533;;`&#65533; <&#65533;P&#65533;# &#65533;]Q&#65533;f&#65533;]9" P&#65533;I '&#65533;&#65533;&#65533;2&#65533;%&#65533;&#65533;&#472;c&#65533;|H&#65533;:&#65533;&#65533;&#65533;,<&#65533;&#65533;&#65533;Q&#65533;by&#65533;&#1694;&#65533;&#65533;w+gsF2&#65533;&#65533; {h&#65533;&#65533;&#65533;&#65533;&#65533;~&#65533;&#65533;&#65533;&#65533;&#65533;&#65533;&#65533;*#&#65533;&#65533;.^&#65533;&#65533;&#65533;{&#65533;&#65533;&#65533;&#65533;&#65533;&#65533;&#65533;G]C&#65533;&#65533;-bw&#65533;&#65533;&#2003;&#65533;#&#65533;F&#65533;&#65533;B &#65533;&#65533;l&#65533;&#65533;8&#65533;@&#65533;&#65533;&#65533;&#65533;L&#65533;&#65533;&#65533;X&#65533;(&#65533; j&#65533;F&#65533;&#43094;&#65533;E&#65533;&#65533;L&#65533;&#65533;&#65533;&#65533;&#65533;&#65533;&#65533;&#65533;&#65533;IA&#65533;&#65533;U&#1542;&#65533;&#302;&#65533;&#65533;]6&#326;&#65533;&#65533;&#65533;^&#1003;\Eb6k&#65533;&#65533;N&#65533;e&#65533;&#65533;&#65533;f^&#65533;MMf&#1773;#*&#65533;T&#65533;&#65533;&#65533;i&#65533; &#65533;&#65533;;&#65533;1&#65533;&#31052;&#65533;E&#65533;*&#65533;b=phH&#65533;&#65533;I&#65533;,&#65533;(&#65533;&#662;&#65533;&#65533; &#65533;&#1539;&#65533;&#65533;&#65533;E&#65533;&#155;jl&#65533;e&#65533;-L&#65533;p&#65533;&#65533;&#65533;&#65533;&#65533;&#65533;rmIxh-&#65533;&#65533;nt&#65533;;_&#65533;&#65533;&#65533;#&#65533;&#65533;&#65533;&0brgk&#65533;]=&#505;m&#65533;r&#65533;!&#65533;[1?(M&#65533;&#65533;q&#65533;&#65533;&#65533;&#1465;iK&#65533;O&#65533;(&#65533;&#65533;&#65533;&#65533;i&#65533;&#65533;&#65533;&#65533;>&#65533;&#65533;j&#65533;&#65533;d&#65533;&#65533;&#65533;zr&#65533;&#65533;n&#65533;&#65533;&#65533;d&#65533;&#65533;@&#65533;&#65533;F&#65533;f&#65533;&#65533;&#65533;&#65533;&#65533;&#65533; &#65533;t&#65533;ibE&#65533;p&#65533;&#65533;p7Zs.&#65533;&#65533;&#65533;&#65533;&#65533;&#65533;&#65533;&#65533;rn&#65533;&` &#65533;&#65533;3=&#65533;^z~&#65533;&#65533;rcz&#65533;&#65533;S&#65533;n&#65533;V%&#16216;&#65533;Y.&#65533;vH&#65533;` &#65533;&#65533;&#65533;n^&#65533;-&#65533;&#65533;&#65533;&#65533;&#65533;2&#65533;&#65533;`&#65533;&#65533;&#65533;&#1348;&#65533;&#65533;&#65533;&#53558;&#65533;&#65533;&#65533;k&#65533;&#65533;&#65533;>&#65533;&#65533;(&#65533;&#65533;&#65533;&#65533;&#65533;'w.&#65533;S&#65533;40'p&#65533;^&#65533;&#65533;\&#65533;&#65533;&#65533;&#65533;&#65533;-&#65533;&#65533;&#65533;&#65533;d&#65533;o&#65533;&s&#65533;&#65533;&#65533;r&#65533;&#65533;E&#65533;	&#65533;&#65533;&#65533;&#65533;@ K&#65533;&#65533;EX&#65533;:&#65533;&#65533;&#65533;&#65533;&#65533;&#65533;op&#65533;Ep@&#65533;Bt&#65533;~&#65533;>W,?&#65533;y"&#65533;&#65533;&#65533;&#65533;&#65533;HWt?&#65533;&#65533;J&#65533;&#65533;:&#65533;s&#65533;Kj&#65533;&#65533;&#65533;]&#65533;o9&#65533;Io&#65533;jRPL"&#65533;^&#65533;b Zs7&#496;;!&#65533;k&#65533;&#65533;A.m&#65533;&#65533;\&#65533;&#65533;&#65533;)[&#65533;_&#65533;&#65533;]&#65533;_&#65533;&&#65533;G$&&#65533;|&&#65533;&#65533;A&#65533;s/dr&#65533;&#65533;&#65533;&#65533;&#65533;&#65533;:&#65533;&#65533;8&#65533;&#400;_&#65533;&#65533;-&#65533;&#65533;jG&#65533;&#65533;#Z&#65533;dsb&#65533;(&#65533;&#65533;1&#65533;&#65533;S&#65533;&#65533;&#65533;&#65533;&#65533;&#65533;&#65533;&#65533;&#65533;&#65533;No&#65533;&j~7oi1&#65533;Eo&#65533;&#65533;&#65533;r8xFJx&#65533;xsQDG&#65533;&#65533;&#65533;&#65533;>Px&#65533;}&#1703;&#65533;P&#65533;p X&#65533;&#264;0&#65533;K&#65533;&#65533;
&#65533;&#65533;n&#65533;&#368;&#65533;W&#65533;&#65533;&#65533;&#65533;
h;&#65533;@&#65533;-&#65533;&#65533;&#65533;&#65533;w&#65533;&#317;&#40718;UW&#65533;&#65533;&#65533;&#65533;8&#65533;&#65533;&#65533;w&#65533;&#65533;&#1564;^&#65533;[!&#65533;gb3]&#65533;&#65533;&#65533;.&#65533;&#65533;&#65533;(t&#65533;v&#65533;cL&#65533;&#65533;e&#65533;&#190;&#65533;&#65533;&#25466;yH&#65533;&#384;[{~_&#65533; &#65533;"&#65533;	&#65533;zqU&#65533;&#65533;:&#65533;:=v&#65533;YG&#65533;&#65533;&#65533;=&#65533;&#65533;,p@&#786;&#65533;G&#65533;-&#65533;-&#65533;&#65533;z&#65533;&#65533;&#65533;&#65533;!&#65533;&#65533;Q&#65533;RR&#65533;i)y&#65533;&#65533;&#65533;&#65533;&#65533; &#65533;&#65533;|&#65533;C&#65533;&#65533;&#439;C` &#65533;&#65533;&#1540;%&#1539;h&#65533;&#65533;uq&#65533;.&#65533;&#65533;G$&#65533;&#65533;&#65533; &#65533;&#65533;5&#65533;&#65533;&#65533;&#65533;&#65533;&#1275;&#65533;&#65533; \z&#65533;g&#65533;&#65533;&#65533;&#65533;CS&#65533;&#65533;&#65533;&#65533;&#65533;&#65533;"&#65533;f&#65533;&#65533;&#65533;&#65533;^&#65533;&#65533;&#65533;&#65533;&#65533;P&#65533;v&#65533;"v&#65533;l&#52187;&#65533;&#65533;&#65533;v&#65533;&#65533;	&#1540;,&#65533;&#65533;/&#65533;&#65533;&#65533;z&#495;o>&&#65533;\%B&#65533;g&#65533;@&#65533;z&#65533;&#65533;&#65533;{&#65533;&#65533;p-, &#65533;&#532;&#65533;&#65533;/&#65533;&#65533;&#65533;sB&#65533;BqBR&#65533;&#65533;&#65533;&#65533;/b&#808;q&#65533;&#65533;! &#65533;pA(&#65533;`&#65533;&#65533;r%&#726;._&#140;)s&&#65533;&#65533;]&#65533;&#65533;s&#65533;5&#65533;!\&#65533;Th&#1057;B#E&#65533;O)&#870;N&#65533;&#65533;lu*&#1386;V&#65533;jZ&#65533;&#65533;;&#65533;]/Y8`&#65533;&#65533;&#65533;&#65533;&#65533;6&#65533;%&#65533;&#178;&#65533;@&#65533;&#65533;&#65533;&#65533;&#65533;S&#65533;e&#65533;o&#65533;&#65533;i,&#65533;&#65533;&#1572;&#65533;Dl&#65533;&#65533;&#65533;K&#684;&#65533;&#65533;&#65533;r$l1&#65533;J&#65533;MVL&#65533;<&#65533;&#65533;D&#65533;-4&#65533;&#65533;d4A&#65533;t&#989;(&#65533;&#65533;&#65533;&#65533;/&#65533;<&#65533;&#65533;UM&#65533;&#65533;o&#65533;[&#65533;`&#1151;&#1912;&#65533;.|&#65533;&#471;&#65533;&#65533;&#65533;&#65533;&#65533;&#65533;&#65533;D#T5.&#65533;&#65533;T&#65533;&#65533;&#65533;n {&#65533;&#65533;&#1983;&#65533;&#65533;&#65533;a&#65533;&k&#65533;3 |&#65533;z&#65533;&#65533;&#1451;&#65533;o&#1917;q&#65533;&#1933;&#65533;X&#65533;&#1651;&#65533;&#65533;d&#65533;aGP0p&#65533;Ew&#65533;&#65533;&#65533;{&#65533;&#65533;&#65533;&#65533;.&#65533;&#65533;bY&#65533;&#65533; &#65533;z&#65533;&#65533;T&#65533;&#65533;uX"&#65533;&#836;8&#65533;&#65533;&#65533;`&#65533;Y&#65533;Z_@"$&#65533;&#65533;&#65533;V&#65533;&#65533;&#1507;&#65533;?&#65533;s]S\P+=&#65533;Q	=&#65533;&#65533;rAJ&#65533;]&#65533;Q&#65533;&#65533;MI&#65533;&#65533;A&#1637;&#65533;UD&#65533;&|E&#65533;V`&#65533;&#65533;^n&#65533;6&#65533;|Xfn&#65533;&#65533;&&#65533;et%&#65533;&#65533;SKpV'F^,D&#65533;F&#65533;&#65533;p&#65533;&#65533;&#65533;
&#65533;&#65533;&#65533;E&#65533;s&)G&#65533;h&#65533;&#65533;V[&#65533;&#65533;D 5&#65533;xHla~Y&#65533;&#65533;&#65533;&#65533;&#65533;G&#65533;>5>&#65533;&#65533;pN	&#65533;=7+A&#65533;%&#65533;&#65533;Om&#65533;H&#65533;&#65533;M&#65533;&#65533;\9&#1136;&#65533;&#59052;p&#65533; &#65533;&#65533;&#65533;O>,&#65533;g&#65533;&#65533;&#65533;@_K&#65533;5&#65533;b&#65533;-.&#65533;Slx&#65533;&#65533;d!&#65533;j&#65533;&#65533;&#65533;&#65533;&#65533;&#65533;:&#65533;&#286;&#65533;&#65533;&#65533;hj&#65533;&#65533;d&#65533;&#65533;Y&#65533;&#65533;ZB&#65533;&#65533;bK&#789;Y_&#65533;&#65533;&#65533;&#65533;&#65533;R&#65533;m&#65533;&#65533;&#65533;&#65533;c&#65533;&#21560;A&#65533;R.&#65533;&#65533;
]"&#65533;<2r&#65533;&#65533;&#1701;&#65533;Rny,&#65533;&#65533;M&#65533;]&#65533;3&#65533;(&#179;"E[&#65533;C5&#65533;[F&#65533;:&#65533;&#65533;&#65533;&#65533;&#65533;&#65533;&#65533;&#65533;&#65533;.&#65533;0&#65533;/J&#65533;h`&#65533;MM&#65533;L&#65533;M&#65533;&#192;-$hU&#65533;&#65533;.&#65533;nF&#65533;&#65533;}Q1&#65533;Z`&#65533;Ei8&#65533;6el[Df&d&#65533;4&#14199;&#65533;&#65533;&#65533;&#65533;&#65533;98&#65533;w&#65533;&#65533;QwM&#65533;&#65533;&#1589;,&#65533;v-y&#5359;&#65533;&#65533;&#65533;>T&#65533;&#65533;&#65533;1&#65533;'&#65533;&#65533;&#65533;&#65533;&#65533;&#65533;!&#65533;=&#45399;&#65533;bc&#65533;FeA&#512;&#65533;&#65533;Y&#65533;&#65533;&#65533;X"]rX&#57704;&#1268;&#65533;&#65533;7&#65533;Kr&#65533;}&#65533;&#65533;>=&#65533;H&#967;=&#65533;&#65533;S^&#65533;&#65533;&#65533;&#15773;&#65533;&#65533;&#65533;&#65533;./$&#65533;B&#65533;b&#65533;&#65533;:=&#65533;&#65533;E&#65533; _&#65533;&#65533;&#65533;a&#65533;&#65533;1P&#65533;&#65533;u&#373;X~r]&#65533;&#65533;F	&#65533;&#65533;\&#65533;k&#65533;&#65533;\&#65533;&#65533;m&#65533;&#65533;#&#65533;2M&#65533;6)&#65533;A&#65533;Rx&#65533;&#65533;~&#65533;&#65533;&#65533;&#65533;I.&#65533;6B&#65533;E#&#65533;&#65533;BJA&#65533;'&#65533;&#65533;y&#65533;&#65533;&#65533;&#21378;&#65533;&#65533;&#65533;'&#65533;C_&#65533;jh&#65533;&#65533;L&#65533;&#65533;&#65533;p8&#65533;&#65533;-E$`&#65533;EhX&#65533;R4B~nk&#65533;&#65533;&#65533;&#65533;a&#65533;hOA&#65533;.&#65533;mu+&#65533;bL]&#65533;X/G&#65533;d5j&#65533;E&#65533;&#65533;0&#65533;X&#65533;)&#65533;&#65533;]_FZ,&#65533;sc&#65533;&#65533;'&#65533;4#+&#65533;L&#65533; &#1220;&#65533;&#65533;j&#65533;A#&#65533;aT&#65533;A&#65533;D&#65533;A&#65533;$&#65533;0&#65533;&#65533;&#65533;&#65533;E@0&#65533;&#65533;&#65533;&#65533;$A0IN&#65533;&#65533;&#65533;&#65533;M(S/dp&#65533;&#65533;*)&#65533;&#65533;&#65533;&#65533;l&#65533;\A&#65533;`&#65533;4&#65533;&#65533;&#65533;`&#65533;$&#65533;K/Lni&#65533;<2&#65533;&#65533;&#65533;&#65533;O1&#65533;b&#65533;  5@elP3&#65533;Y&#65533;j&#65533;fQ+&#65533;&#65533;Z&#65533;&#65533;o&#65533;&#65533;&#65533;y&#65533;&#65533;X&#128;&#65533;&#65533;,-YQ}Ld"&#65533;@Hw&#65533;&#65533;&#65533;&B&#65533;w&#65533;&#65533;<O3P$ &#1329;&#65533;.i&#65533;&#65533;&#65533;X!&#65533;p&#65533;"xS&#65533;8C&#65533;,&#65533;^&#65533; &#65533;&#65533;&#65533;.D&#65533;&#65533;&#65533;&#65533;4&#65533; &#65533; &#65533; &#65533;GGi&#1171;B&#65533; &#65533;&#65533;$JeB&#65533; &#65533;
&#65533;)Hg
R&#65533;y&#65533;x&#65533;?&#65533;&#65533;&#65533;&#65533;2&#65533;HL&#65533;1&#65533;&#65533;L`&#65533;P&#65533;E&#1200;&#65533;	&#52375;&#65533;L&#65533;_&#65533;V&#1093;&#65533;k}&#65533;&#65533;`8&#65533;-&#65533;&#65533;&#65533;0&#65533;V&#65533;&#65533;&#65533;-&#65533;&#65533;&#65533;vD&#65533;&#65533;ZP&#65533;0&#65533;&#65533;&#65533;Tlf4&#65533;wMUsvjBZ&#65533;&#65533;W&#65533;d$-&#65533;&#65533;&#65533;E&#65533;&#65533;&#537;
(&#65533;X&#65533;&#65533;&#65533;]&#65533;0c+&#65533;kYp&#65533;&#351;&#65533;&#65533;&#65533;&#65533;B&#65533;&#65533;Xg:&#65533;&#65533;\Kc&#65533;"&#65533;&#65533;H]&#65533;&#65533;,&#65533;@&#65533;l&#65533;&#65533;&#65533;\S&#65533;K&#65533;x&#65533;&#65533;3&#65533;&#65533;&#65533;&#65533;>&#65533;U&#65533;&#65533;N[j&#65533;&#65533;&#65533;*&&#65533;&#65533;RM&#65533;#&#65533;&#65533;&#65533;%&#65533;k&#1177;&#167;?&#65533; &#65533;K&#65533;N&#65533;&#65533;5jn'&#1955;N&#65533;F%&#65533;&#1051;K&#65533;&#65533; &#65533;X&#65533;&#65533;&#65533;&#65533;&#65533;&#65533;/&#65533;]H1/b&#65533;&#65533;&#65533;N&#65533;q&#65533;&#65533;&#65533;&#65533;&#65533;>&#65533;&#65533;_&#65533;B&#65533;&#65533;&#65533;,&#65533;&#65533;yT&#65533;&#65533;&#65533;YEm.F`&#65533;&#65533;?W&#65533;&#65533;*^&#303;&#2012;&#65533;&#65533;JYZ&#65533;K&#65533;i1&#65533;&#65533;~&#65533;6&#65533;&#65533;}&#582;&#65533;&#65533;F&#65533;&#65533;u3&#65533;&#65533;\&#65533;&#65533;	&#65533;&#65533;&#65533;I&#65533;F-&#65533;&#65533;#w&#65533;&#65533;&#65533;=*p*&#65533;&#65533;&#65533;Tn&#65533;&#65533;&#65533;&#65533;B&#65533;
&#65533;&#1898;&#65533;"SF.&#65533;&#65533;&#65533;L^A%,&#65533;9&#65533;&#65533;/On&#65533;&#65533;&#65533;&#65533;
&#65533;6&#65533;c&#65533;&#65533;&#65533;e0&#65533;K&#65533;IX`&#65533;&#65533;-:!&#65533;6&#65533;BS` &#65533;HhB7h&#65533;P&#65533;&#457;	2&#65533;A&#65533;E&#65533;U(Mc&#65533;&#65533;]x&#65533;u&#650;&#65533;Z7&#65533;h&#65533;F&#1866;&#65533;&#65533;.$t&#65533;&#65533;zWZL_&#65533;"&#65533;Qb1&#65533;.&#65533;&#65533;N&#65533;&#65533;T&#65533;j|G&#65533;r&#65533;s1&#65533;<&#65533;&#65533;Pdn&#65533;Q^il&#65533;&#65533;@[&#65533;ND&#65533;I&#65533;&#533;&#65533;&#65533;e&#65533;&#65533;+&#65533;EB&#65533;&#55246;&#65533;"%]IA&#65533;&#65533;2y9&#65533;&#65533;&#65533;&&#65533;@&#65533;&#65533; &#1864;7(5IoMD	&#65533;&#65533;@2	&#65533;"o&#65533;
L&#65533;vK&#65533;&#65533;*7&#65533;&#65533;Ng&#65533;&#65533;P&#65533;6&#65533;|&#65533;L&#65533;&#65533;F&#65533;&#65533; ,.z&#65533;g&#65533;&#65533;&#65533;P&#65533;&#65533;&#65533;K_PT&#65533;&#65533;t&#65533;>D&#65533;&#65533;J&#65533;5&#65533;u&#65533;&#263;&#65533;&#65533;&#65533;&#65533; &#65533;&#65533;&#65533;i&#65533;6G&#65533;&#65533;v&#65533;&#65533;&#65533;&#65533;k&#65533;@&#65533;&#65533;&#65533;f&#65533;&#65533;"eX&#65533;&#65533;rh&#1245;&#65533;p>&#65533;&#65533;&#65533;&#65533;&#1043;&#1466;&#65533;&#65533;&#1393;&#65533;&#65533;4e&#65533;[9Z&#65533;8&#65533;&#65533;&#65533;&#65533;J&#65533;&#65533;&
BV&#65533;&#65533;&#65533;&#65533;&#65533;K&#65533;G&#65533;&#65533;&#65533;t&#65533;&#65533;r&#65533;&#65533;&#65533;Ro&#65533; &#65533;&#65533;BH&#65533;&#65533;&#65533;&#65533;&#65533;d&#65533;&#65533;&#65533;&#65533;&#65533;&#65533;&#65533;NZ&#1209;p&#65533;&#65533;T&#65533;&#65533;&#65533;/&#65533;&#1878;&#65533;s+&#65533;y&#271;&#65533;
&#65533;&#65533;b&#65533;&#65533;&#65533;&#65533;&#65533;&#65533;&#65533;&#65533;&#65533;&#65533;@&#65533;<&#65533;&#65533;	"&#65533;&#1175;~!&#65533;&#65533;&#65533;&#65533;gO&#65533;&#65533;O&#65533;&#65533;4:0&#65533;&#65533;&#65533;&#65533;8&#65533;&#65533;/r&#65533;&#65533;a&#65533;&#65533;>	,&#65533;&#65533;.&#1314;&#65533;&#65533;AB&#65533;	&#65533;&#65533;x&#65533;&#65533;0M b&#1632;_?&#65533;&#65533;&#65533;&#65533;&#65533;&#223;&#65533;&#65533;&#65533;B&#65533;_&#65533;.H&#65533;&#65533;&#65533;&#65533;&#65533;?&#65533;&#65533;&#1439;&#65533;6&#65533;&#65533; Z&#65533;&#65533;&#65533;^F&#65533; &#65533; 	,`&#65533;U_&#65533;&#65533;&#65533;	&#286;&#65533;@&#65533;&#65533;4&#65533;^&#65533;&#65533;&#65533;@&#65533;M&#65533;&#65533;=&#65533;?t&#65533;6h&#65533;A*&#65533;@&#65533;&#65533;&#65533;&#65533;A-t&#65533;#&#65533;&#65533;+ &#65533;\K&#65533;&#65533;`&#65533;&#65533;&#65533;&#65533;&D&#65533;&#65533;-,&#65533;&#65533;&#65533;EH@J@&#65533;&#65533;_ &#65533;D&#65533;&#65533;&#65533;&#65533;&#65533;&#65533;5&#65533;&#65533;&#65533;I&#65533;D<&#65533;&#65533;C&#65533;AH&#65533;&#65533;M&#65533;4&#65533;A&#65533;&#65533;	&#65533; &#65533;&#65533;&#65533;(x_&#65533;&#65533;&#65533;&#65533; &#65533;  J&#65533;,4&#65533;R
&#65533; b!&#65533;w&#65533;W'&#65533;&#65533;
a&#65533;&#65533;&#65533;6&#65533; 8&#65533;B,&#65533;&#65533;_&#65533;M&#65533;&#65533;I&#65533;B&#65533;&#65533;!	$&#65533;&#65533;&#65533;@D&#65533;&#65533;N&#65533;	X A&#65533;&#65533;)ra&#65533;&#65533;&#65533;E!'&#65533;B&#65533;C&#65533;&#65533;?dA&#65533;!A&#65533;&#65533;&#65533;&#65533;&#65533; &#65533;0c1&#65533;1&#65533;&#65533;*#A&#65533;! A\"AL&#65533;$R#4&#65533;_&&#65533;D8a&#65533;u&#65533;?&#65533;&#65533;&#65533;m!&#65533;&#65533;&#65533;&#65533;
&#65533;!&#65533;"&#65533;C&#65533; Ja&#65533;}&#65533;
&#65533;5&#65533;!&#65533;&#65533;&#65533;%&#65533;02&#65533;&#65533;?d@z ,CY&#65533; (&#65533;&#65533;q&#65533;b&#65533;ec5Z&#65533;5f"A&#65533;_&&#65533;&#65533;ED&#65533;b<&#65533;&#65533;h&#65533;(&#65533;+&#65533;a&#65533;u&#65533;&#65533;Ya)J&#65533;&#65533;&#65533;&#65533;&#65533;B&#65533;A&#65533;<A\&#65533;&#65533;&#65533;a-&#65533;A/&#65533;&#65533;?44&#65533;OeP
&#65533;I&#65533;&#65533;X&#65533;M`Z#Gd#%&#65533;&#65533;-J&#65533;-&#65533;@&#65533;&#1634;&#65533;&#65533;/^&#65533;BN&#65533;&#65533;&#65533;&#65533;i&#65533;?&#65533;^&#65533;&#65533;&#65533;6&#65533;&#65533;6&#65533;&#65533;?&#65533;&#65533;&#65533;ZrV&#65533;-^{e]&#65533;&#65533;]&#65533;%&#65533;pF&#65533;MD&#65533;&#65533;&#65533;&#65533;&#65533;z` &#65533;E,!>&#65533;[V&#65533;F:&#65533;UJ&#65533;f&#65533;V&#65533;&#65533;&#65533;&#65533;&#65533;^&#65533;M&#65533;^&#256;f&#65533;&#65533;S&#65533;&#65533;?&#65533;e&#65533;&#65533; &#65533;e"58B&#30977;|&#65533;em&#65533;&#65533;m&#65533;&#65533;U&#65533;&#65533;B&#65533;$F0d(.&#65533;-!FL&#65533;&#65533;DF&#65533;&#65533;&#65533;a&#65533;4j&#65533;T&#65533;&#65533;F&#65533;&#65533;&#65533;H&#65533;&#65533;&#65533;M&#65533;I&#65533;&	lirb<~&#65533;-&#1441;&#65533;&#65533;&#293;qz&#65533;E
HCL@Hi@n&#65533;g|&#65533;gm&#65533;&#65533;&@=&#65533; A&#65533; p&#65533;^&#65533;bb"DfDr&#65533;qNd*dff&#65533;&#65533;&#65533;&#65533;?&#65533;&#65533;)`&#65533;:&#65533;&#65533;&#65533;&#65533;&#65533;?&#65533;6J"LfAj&#1697;Ex&#65533;&#65533;XDQRAI&#65533;&#65533;&#65533;g&#65533;&#65533;&#65533;&#65533;H&#65533;E-&#256;B&#65533;aF&#65533;^&#65533;&#65533;D<;b;&#65533;&#65533;Elb&#65533;E&Fl$&#65533;Co&#65533;&#65533;X&#65533;^R&#65533;gE&#65533;dT&#65533;rND`&#65533;&#65533;e
&#65533;&#65533;&#65533;<&#65533;&#65533;&#65533;#&#65533;&#65533;&#38498;i&#65533;&#65533;&#65533;{&#65533;&#65533;2L&#65533;&#65533;
f&#65533;&#65533;*$WbD&#65533;E&#65533;@ND&#65533;/.&#65533;F^&#65533;-"&#65533;,iF<#&#65533;"&#65533;)&#65533;R"V&#65533;&#65533;?&#65533; &#65533;cFz&#65533;>&#65533;4&#65533; l&#65533;Ed&#65533;D&#65533; :&#65533;&#39442;j&#65533;J&#65533;&#65533;q&#65533;p&#65533;&#65533;"&#65533;.&#65533;&#65533;&#65533;B&#65533;:&#65533;&#65533;&#65533;&#65533;&#65533;&#65533;B&#65533;&#65533;B &#65533;&#65533;&#65533;$FD&#65533;d&#65533;&#65533;&#65533;B&#65533;&#65533;"A&#65533;&#65533;:V&#65533;6\&#65533;%Re/b)A`&#150;N&#65533;&#128;J&#65533;&#65533;m\&#48490;D p&#65533;&#65533;&#65533;k&#65533;&#65533;&#65533;&#65533;&#65533;&#65533;Btj&#65533;&#65533;&#65533;?BFHip&#65533;&#65533;&#65533;` &#65533;`&#65533;*LHb\&#65533;B&#65533;&#65533;L&#65533;&#65533;y&#65533;g\j&#65533;*W&#65533;&#65533;&#65533;!9V&#65533;&#65533;ex&#65533; &<l PC\&#65533;&#65533;&#65533;&#65533;+AP&#65533;D&#65533;&#65533;&&#65533;&#65533;&#65533;&#65533;"X&#309;^,x&#65533;&#326;&#65533;&#590;&#65533;I] F&#65533;&#65533;'&#65533;&#65533;?&#65533;&#65533;|&#65533;F&#65533;&#65533;&#750;D2LD
&#65533;&#65533;%-&#954;&#65533;u&#580;(,&#65533;pD&#65533;&#65533;C&#65533;&#65533;&#65533;&#65533;&#1070;&#65533;$&#65533;&#65533;&#65533;&#65533;&#65533;l&#65533;m&#65533;B&#65533;J&#65533;J&#65533;&#65533;&#65533;&#65533;?&#65533;@
&#812;E&#65533;(&#65533;0&#65533; A mKC&#1702;,{&#65533;&m&#181;&#65533;A&#1576;E&#65533;&#65533;&#65533;k&#65533;&#65533; &#65533;&#65533;_&#65533;B&#65533;&#65533;&#65533;+A&#65533;&#65533;S&#65533;&#65533;E&#65533;k&#370;&#65533;!A&#65533;d&#50271;j&#65533;w&#65533;k\b&#65533;>&#65533;e\&#65533; &#65533;b&#65533;]&#65533;&#65533;HA&#65533;!`&#65533;N&#318;zk&#65533;W&#65533;
&#65533;A<X2&#65533;&#65533;&#65533;Z&#65533;&#65533;"p ` &#65533;&#65533;&#65533;9 +X	&#65533;&#65533;&#65533;&#65533;&#65533;*@&#65533;&#65533;3d&#65533; &#65533;&#65533;&#65533;%&#65533;&#65533; P/&#65533; A&#65533;%T&#65533;"&#65533;+&#65533;&#65533;&#65533;&#65533;&#65533;4&#65533;&#65533; &#65533;&#65533;&#65533;4&#65533;@&#65533;&#65533;"&#65533;&#65533;&#65533;&#65533;&#65533;/A&#1537;&#65533;&#65533; &#65533;&#65533;&#65533;&#65533;&#65533;&#65533;$B"&#65533;@	$	&#65533;&#65533;&#65533;&#65533;;X&#65533;&#65533;&#65533;&#65533;&#65533;&#65533;&#65533;&#65533;&#65533;&#65533;9.&#65533;&#65533;"_&#65533;&#65533;&#65533;&#1792;;&#65533; T&#65533;u&#65533;&#65533;BT&#65533;&#65533;&#65533;/8&#65533; &#512;**_&#65533;&#65533;(&#65533;b&#414;%&#65533;!&#1024; H&#65533;%H&#65533;!&#65533;&#65533;! /&#65533;f&#65533;C&#65533;n2d&#65533;&#65533;?TAd&#65533;&#65533;&#65533;&#65533;&#65533;&#65533;)GTA&#65533;.&#65533;2iN&#65533;&#65533;&#1194;&#65533;B&#65533;&#65533;N&#65533;&#65533;N&#65533;F"'4&#65533;&`VA&#57446;&#65533;&#65533;&#65533;&#65533;&#65533;2ay&#65533;@&#65533;&#65533;J&#65533;&#286;&#65533;&#65533;&#128;&#65533;>&#65533;_`D&#65533;~+A&#65533;.&#65533;n&#65533;E&#65533;,&#65533;&#65533;&#65533;?&#65533;.&#65533;&#65533;D&#65533;J &#65533;&#65533;&#640;1&#65533;@>`&#65533;.	&#65533;&#65533;?&#65533;&#65533;v&#65533;&#65533;	d&#65533;x&#65533;'g&#65533;	&#65533;&#65533;<C5&#65533;1,X&#65533;(&#65533;&#65533;	$&#65533;&#65533;&#65533;&#65533;@&#65533;&#65533;&#65533;&#65533;@-`&#65533;+&#65533;/&#65533;X&#65533;&#65533;&#65533;&#65533;&#65533;&#65533;A(&#65533;&#65533;&#65533;&#65533;&#65533;hBr&#65533;C(&#65533;&#65533;&#65533;&#65533; &#65533;&#65533;&#65533;&#65533;.&#65533;?h&#65533;&#65533;&#65533;h&#65533;"&#65533;&#65533;T&#65533;&#65533;9&#65533;&#65533;&#65533;&#65533;B-&#65533;&#65533;/&#65533;5S&#65533;&#65533;&#65533;&#65533;&#65533;P&#65533;0&#65533;3&#65533;&#65533;@&#65533;o&#65533;&#65533;A#tB't&#65533;&#146;&#65533;/.&#65533;&#65533;00W@E&#65533;&#65533;0&#65533;&#65533;&#65533;&#65533;&#65533;&#65533;.&#65533;&#65533;&#65533;&#65533;Bq&#65533;&#65533;&#65533;]&#65533;F1"&#65533;D&#65533;J&#65533;n&#150;Q&#442;"1&#65533;&#65533;&#65533;`B&#65533;E&#65533;&#65533;D&#65533;@&#65533;z&#65533;&#65533;&#65533;&#65533;2,FP&#65533;&#65533;&#158;2k)&#65533;b$O&#65533;ar#j&#65533;&#65533;&#65533;a&#65533;B&#65533;F&#65533; oD &#65533;&#65533;&#65533;^&#65533;&#65533;n&#65533; &#65533;&#65533; 2KOGCIm&#65533;{&#65533;&#65533;h&#65533;l&#65533;&#65533;D&#44462;&#559;&#65533;&#65533;&#65533;u9&#65533;&#65533;&#65533;&#65533; &#65533;&#65533;a&#65533;&#65533;&#65533;&#65533;;&#65533;&#65533;8&#65533;&#65533;A&#65533;`	u&#65533;sfk&#65533;9&#65533;&#65533; 0&#65533;2(&#65533; &#65533;&#65533;&#65533;(&#65533;Aj+/&#65533;*&#65533;?G&#65533;B&#65533;v&#65533; &#65533;&#65533;&#65533;&#65533;/tX/n&#65533;v&#65533;&#897;@&#65533;*&#65533;&#65533;&#65533;&#65533;&#65533;&#65533;R&#65533; &#65533;H&#65533;&#65533;B4&#65533;$Bs[&#65533;&#65533;&#65533;0
&#65533;@u&#65533;B&#65533;D@&#469;&#65533; &#515;&#65533;&#65533;&#65533;	&#65533;%&#1838;t@`&#65533;&#65533;&#65533;w{&#65533;7&#65533;&#65533;&#65533;3T[[&#65533;a&#65533;&#65533;NY&#65533;||&#65533;&#170;&#427;2J&#65533;X&#65533;&#65533;&#65533;&#65533;Y v&#65533;N~&#65533;%&#65533;&#65533;&#65533;s\&#65533;8+;&#65533;^\&#65533;&#65533;>&#65533;D&#65533;!&#65533;r &#65533;6&#65533;&#65533;&#65533;&#65533;*xDR&#65533;D`B+&#65533;aV&#65533;.`&#65533;&#65533;u.&#65533;=&#65533; &#65533;&#65533;&#65533;L&#65533;+Z&#65533;x&#65533;&#65533;&#65533;!k&#65533;B&#65533;&#65533;}_&#65533;&#65533;&#65533;]&#65533;O&#65533;@&#65533;uF &#65533;g&#65533;&#65533;:&#65533;&#65533;n&#65533;&#65533;&#65533;&#65533;&#65533;.9A&#65533;w&#65533;&#65533;&#65533;^&#65533;.`v&#65533;&#174;&#65533;&#65533;&#65533;&#65533;&#65533;n&#65533;&#65533;n&#65533;y &#65533;&#65533;ZA&#65533;&_&#65533;&#65533;&#65533;&#65533;&#65533;#_4|&#65533;&#65533;&#65533;{&#65533;&#65533;&#65533;/9&#65533;/&#65533;&#65533;&#65533;&#65533;&#65533;&#65533;h&#65533;@P&#65533;2&#65533;&#65533;c&#65533;;&#65533;hS &#65533;&#65533;&#65533;&#65533;&#65533;&#65533;/W@>&#1984;p@&#65533;&#65533;&#65533;&#65533;&#65533;;&#65533;H81{,;D&#65533;;&#65533;?&#65533;&#65533;&#65533;&#65533;@(&#65533;40yU&#65533;7F&#65533;B&#65533;&#525;:|&#65533;&#65533;;&#65533;<&#65533;E&#65533;&#65533;(&#65533;&#65533;\fM/%F&#65533;&#65533;8a.&#65533;%&#65533;&#65533;?8p&#65533;>&#65533;&#65533;&#65533;&#65533;&#65533;&#65533;&#65533;)E:&#65533;T2&#65533;?(&#65533;D&#65533;&#65533;~!9&#65533;&#65533;&#65533;&#65533;`&#65533;Rd&#65533;b&#65533;\D&#65533;bB&#65533;&#65533;E,&#65533;xu&#65533;B&#65533;k&#65533;uK&#65533;Z[&#65533;&#65533;&#65533;D!&#65533;zL&#65533;A&#65533;/&#65533;&#65533;4A&#65533;K&#65533;&#65533;&#65533;&#65533;u&#65533;&#65533;!N&#65533;&#65533;o&#65533;N&#65533;hs &#65533;^&#65533;&#65533;&#65533;C&#65533;?`&#65533;&#65533;&#65533;&#65533;&#65533;&#65533;/&#65533;&#65533;&#65533;&#65533;
1H&#65533;E&#65533;t&#427;|&#65533;&#65533;D&#65533;"_v`&#65533;&#65533;&#65533;s&#65533;&#65533;[&#65533;GC&#65533;S0&#65533;&#65533;&#65533;&#65533;&#65533;<A&#65533;6&#65533;&#65533;`zc &#65533;e&#65533;k(&#65533;&#65533;2&#65533;s&#65533; C&#65533;9A(&#65533;8&#65533; &#65533;G&#65533;@&#65533;:PM&#65533;&#65533;&#65533;&#65533;K&#65533;&#65533;&#65533;\&#65533;&#65533;D&#65533;&#65533;&#65533;&#65533;HV&#65533;&#65533;&#65533;9v6&#65533;A&#65533;D&#65533;&#65533;&#65533;&#65533;c/&#305;3&#65533;e&#27166;R&#65533;&#65533;^&#65533;&#65533;&#425;B
f^&#65533;>&#65533;&#65533;2&#65533;&#65533;A&#65533;&#65533;b&#65533;&#65533;&#65533;?&#65533;8&#65533;  &#65533;qk&#65533;T&#65533;x&#65533;&#65533;&#65533;&#65533;c&#65533;F&#65533;x&#65533;O#@'&#65533;M&#453;&#65533;&#65533;&#65533;m&#65533;%@&#65533;`&#65533;O&#65533;&#65533;|&#65533;_y&#65533;&#65533;&#65533;o&#65533;#C&#65533;&#65533;?pC&#65533;&#65533;*&#65533;y&#65533;W&#65533;&#65533;&#65533;&#65533;&#65533;.2Ax&#65533;&#65533;&#1726;Gs|&#65533;/&#65533;&#65533;k&#65533;&#65533;s&#65533;&#65533;&#65533;~&#65533;_&#65533;&#65533;&#65533;A&#65533;1&#65533;24:t&#65533;(&#65533;&#65533;&#65533;!+&#65533;&#177;B&#65533;B&#65533;&#673;)&#65533;b&#65533;J&#65533;&#65533;?@&#65533;&#65533;&#65533;o &#65533;Z8^$|a&#65533;&#65533;?&#65533;^&#65533;&#65533;&#65533;2+&#65533;:t&#65533;0D;&#65533;@&#65533;9&#65533;d&#592;L&#65533;&#1844; 18 &#65533;kp&#65533;&#65533;&#65533;v &#65533;&#1337;&#65533;gO&#65533;?&#65533;:&#65533;hO&#65533;&#65533;&#65533;&#65533;`&#65533;&#65533;4&#65533;&&#65533;&#65533;&#161;JU0L&#65533;C
t&#65533;&#65533;&#65533;S&#65533;6&B&#65533;&#65533;&#65533;@&#65533;@E
&#1982;&#65533;dn&#65533;&#65533;#&#65533;H&#1635;&#65533;618&#65533;&#65533;&#65533;J&#65533;&#65533;2H&#65533;$!C&#65533;&#65533;./&#65533;&#65533;&#65533;E&#65533;&#65533;&#65533;F@&#65533;96&#65533;Q&#65533;&#65533;&#65533;&#65533;#y&#1151;  3&#65533;P&#65533;&#65533;&#65533; &#65533;;&#65533;&#65533;&#65533;&#65533;dk&#65533;Eq&#65533;&#1469;&#65533;wo&#65533;&#65533;&#65533;`&#65533;&#65533;S i=e
r&#65533;N@^F2&#65533;&#65533;P&#65533;&#65533;&#65533;"!&#65533;H|&#65533;b&#65533;'&#163;&#65533;g&#65533;/&#65533;&#1254;u&#65533;X&#65533;~}&#65533;V&#65533;D&#65533;&#65533;Ed&#65533;&#65533;&#65533;O&#65533;&#65533;L&#65533;&#65533;&#65533;iH&#65533;!Ad`P&#65533;&#65533;&#65533;A&#65533;	ex&#65533;&#65533;	&#65533;&#65533;&#65533;&#65533;B&#65533;_bt &#1106;	Q&#65533;&#65533;&#65533;&#65533;&#65533;1&#65533;GC6&#65533;&#65533;E
&#65533;&#65533;&#65533;&#65533;&#65533;P&#65533;{&#65533;&#65533;&#65533;|&#157;!n&#65533;A
p&#65533;gD0h&#65533;c&#65533;&#65533;&#65533;&#65533;@&#65533;<&#65533;(@@&#65533;j&#65533;&#65533;
&#65533;&#65533;8&#65533;*&#521;&#65533;&#65533;&#65533;!&#65533;&#65533;T&#65533; i&#65533;T@&#65533;R&#65533;=&#65533;&#65533;s(W4(&#65533;D&#65533;&#65533;&#65533;&#65533;2&#65533;&#65533;&#65533;&#65533; ,&#65533;Fo&#65533;V&#65533;!&#65533;;&#65533;T&#65533;$&#65533;B&#65533;&#65533;. j&#65533;&#65533;.&#65533;&#65533;&#65533;&#65533;&#65533;x&#65533;&#65533;EC2,$&#65533;&#65533;&#65533;	;&#65533;&#65533;m")2Q&#65533;	L&#65533;H&#65533;#B	&#65533;>Bj&#65533;&#65533;&#65533;&#65533;&#65533;B&#65533;&#65533;&#977;&#65533;z&#65533;6&#1258;&#65533;m&#65533;m&#65533;&#65533;&#65533;&#65533;F&#65533;&#65533;&#65533;&#65533;	&#65533;&#65533;	&#65533;D&#65533;b';N&#65533;CPC&#65533;&#65533;C&#65533;:&#65533;/&#65533;y&#65533;+>&#65533;&#65533;&#65533;&#65533;&#65533;#&#65533;&#65533;0&#65533;;X,&#65533;&#65533;&#65533;&#65533;&#65533;&#65533;&#65533;C&#65533;&#65533;PH&#65533;&#65533;&#65533;&#65533;&#65533;
&#65533;;vA&#65533;&#65533;&#65533;DXf&#65533;&#65533;hY&#65533;$AY&#65533;I&&#65533;&#65533;&#65533;&#65533;&#65533;4&#65533;Zb9H&#65533;Z
Z&#209;&#65533;&#65533;&#65533;Xn&#65533;&#65533;&#65533;&#65533;R&#65533;JlV&#65533;&#65533;+&#65533;&#65533;&#65533;&#65533;&#65533;&#65533;F&#65533;:&#65533;^&#65533;)&#65533;i&#65533;S&#65533;X&#65533;`h)Eo&#65533;&#65533;[&#65533;&#65533;8&#65533;&#65533;&#65533;&#65533;A&#65533;$'		&#65533;=#&#65533;&#148;&#65533;S&#65533;&#65533;Z&#65533;V$&#65533;&#65533;&#65533;&#65533;&#65533;{&#65533;&#65533;]C&#65533;&#1828;&#65533;A&#65533;&#65533;Q&#65533;A&#65533;&#65533;&#65533;N`&#65533;&#65533;Ce&#65533;&#65533;.&#65533; &#65533;$	z(jB0&#65533;X&#65533;B&#65533;'&#65533;&#65533;&#65533;&#65533;&#65533;&#65533;&#65533;&#1296;WM&#65533;&#1404;&#65533;&#65533;Z&#65533;&#65533;&#65533;^&#65533;&#65533;y&#65533;$p&#65533;9&#65533;\&#65533;&#65533;_&#65533;&#65533;&#65533;X&#65533;&#65533;i&#1561;&#65533;&#65533;D&#65533;@&#1315;L&#65533;@b&#65533;&#65533;< &#502;C&#65533;&#8943;a&#65533;>"&#65533; &#65533;&#65533;$&#65533;&#176;D&#65533;\&#65533;c&#65533;kv(&#65533;&#65533;&#65533;^&#65533;&#1104;&#65533;&#65533;$&#65533;&#65533;H&#65533;&#65533;&#65533;@&#65533;$w&#65533;&#65533;-	&#65533;&#65533;#&#65533;CN-&#65533;&#65533;&#65533;~&#65533;&#65533;$&#65533;&#65533;R&#65533;&#65533;?&#65533;&#65533; &#65533;&#65533;g&#65533;&#65533;aH&#65533;&#65533;X&#65533;8&#65533;&#65533;~&#65533;W&#65533;TD((&#65533;?&#65533;&#65533;'O&#65533;&#65533;I&#65533;TR&#65533;&#65533;\T^&#65533;NC&#65533;oy&#65533;A&#65533;&#65533;J&#65533;+&#65533;&#65533; &#65533;&#65533;&#65533;DVq +&#65533;&#65533;
a00&#65533;&#1792;&#65533;&#1632;FHB&#65533;9&#65533;n&#65533;B&#65533;&#65533;&#65533;&#65533;&#65533;Z&#65533;J$&#65533;"I&#65533;$ &#65533;&#65533; &#65533;&#65533;&#65533;We:&#1285;&#65533;V&#65533;&#65533;E-$i&#65533;&#65533;&#65533;2b&#65533;&#65533;%&#65533;P;&#65533;%9&#65533;2&#65533;G&#65533;X&#65533;&#595;&#65533;o4&#65533;E]&#58519;&#65533;&Y&#65533;*&#1670;%&#65533;$\&#65533;% &#65533;t~&#65533;&#65533;&#65533; X&#65533;&#65533;&#65533;v&#65533;&#65533;#&#65533;&#65533;L&#65533;@af&#65533;&#65533;N;&#65533;'&#65533;AP&#65533;&#65533;&#65533; #B&#65533;~&#65533;3&#65533;&#65533;&#65533;&#65533;?&#65533;&#65533;WI&#65533;&#65533;c&#65533;QDI&#65533;4Q&#65533;f9&#65533;![&#65533;5vD2&#1824;&#65533;&#65533;&#65533;$&#65533;&#65533;&#65533;F8Bd&#65533;,JH&#65533;HgJ"A&#1923;&#65533;Yy/0&#65533;p |&#65533;&#65533;&#65533;H&#65533;@(z$a`&#65533;@&#65533;R,	 &#65533;O &#65533;T`&#65533;,&#584;&#65533;&#65533;K&#65533;&#65533;&#65533;y&#65533;
 &#65533;Vs&#65533;&#65533;&#65533;5gLMUWCK&#65533;8 $&#65533;H&#65533;(HB&#65533;R!07&#65533;&#65533;U
U&#65533;&#65533;&#65533;&#65533;&#65533;I.&#65533;&#65533;&#65533;`&#65533;&#65533;&#65533;U-^@&#65533;&#65533;e&#65533;%&#1099;&#65533;&#65533;&#65533;&#1521;&#65533;Q&#65533;&#65533;&#65533;&&#65533;&#65533;&#65533;&#65533;&#65533;zD&#65533;HbF/bKRI,&#65533;&#65533;r
`&#65533;*&#65533;	h&#65533;%$&#65533;&#65533;&#65533;UC&#65533;7&#65533;Hk&#65533;&#65533;um&#65533;&#65533;!)&#65533;$&#65533;&#65533;&#65533;O&#65533;&#65533;6&#65533;&#65533;$p&#65533;&#65533;&#65533;
C &#65533; &#65533;&#65533;&#65533;C`18&#65533;&#65533;&#65533;&#65533;&#65533;&#65533;>hP&#17663;P3k&#65533;9	&#65533;0&#538;&#65533;2&#65533;&#65533;A&#65533;&#65533;&#65533;.}&#1541;&#65533;a&#65533;c0&#65533;(K6&#65533;&#65533;tX&#65533;&#65533;&#65533;&#65533;?l &#65533;&#65533;&#65533;&#65533;&#65533;&#65533;a&#65533; Q0&#65533;m&#65533;$&#65533;&#65533;*&#65533;F&#65533;2D&#65533; &#65533;&#65533;&#65533;&#65533;&#65533;,d0&#65533;"P&#65533;&#65533;&#65533;&#1968;&#65533;B c&#65533;&6:p&#65533;w|&#65533;4&#65533;&#65533;1x0X&#65533;&#65533;`c <&#65533;0&#65533;&#65533;;&#65533;&#65533; >&#65533;&#65533;"8&#65533;\T`&#65533;&#65533;&#65533;D&#65533;&#65533;f&#65533;&#65533;&#65533;&#65533;&#65533;&#65533;&#65533;&#65533;/&#65533;&#65533;(&#65533;m}&#65533;&#65533;&#1518;&#65533;'&#65533;&#65533;&#65533;Tk)U8_&#65533;&#65533;e&#65533;3&#65533;C&#188;&#65533;,&#65533;{#	C;&#65533;&#65533;8&#65533;&#65533;10&#65533;&#65533;[e1&#65533;b&#65533;$&#65533;&#65533;&#65533;&#65533;4&#50347;&#1493;$x&#65533; fz"X&#65533;Dt#&#65533;&#65533;d&#65533;&#65533;31&#65533;5&#65533;H4{&#65533;_&#65533;&#65533;&#65533;"6c.&#65533;!&#65533;t&#65533;&#65533;&#65533;cj&#65533;jF&#65533;HN5DA#&#65533;la&#65533;D4PF
&#65533;&#65533;&#65533; &#65533;,I&&#65533;&#65533;dB$#&#65533;5F&#65533;&#65533;&#65533;P>&#65533;&#65533;D&#65533;&#65533;B&#65533;P&#65533;/&#65533;e&#65533;c&#65533;&#65533;&#65533;&#400;&#65533;&#65533;$@&#65533;4)&#65533;&#65533;j&#65533;&#65533;`&#65533; N&#65533;&#65533;,&#65533; }`&#65533;pr X &#65533;&#65533;P&#65533;&#65533;l&#65533;&#65533;H|&#65533;&#65533;&#65533;&#65533;g&#65533;z&#65533;d6&#65533;%@&#65533;&#65533;&#65533;#K6L&#65533;&#65533;&#65533;7&#65533;q&#755;s&#65533;&#65533;&#65533; &#65533;&#65533;&#65533;&#1057;&#65533;&#65533;&#65533;&#65533;R&#65533;&&#729;&#65533;&#65533; &&#65533;&#65533;u &#65533;&#986;C&#65533;3&#65533;&#65533;a&#65533;<x&#65533;4D&#65533;!&#65533;$&#65533;C&#65533;l	7&#65533;&#65533;&d6I`"U&#65533;&#65533;$,YT&#65533;m)=&#65533;&#65533;o&#65533;Mmiwm&#65533;&#65533;&#65533;z$&#65533;H&#65533;&#65533;&#65533;*&#65533;&#65533;V&#65533;q&#65533;&#1252;4&#65533;\C&#65533;Q&#65533;&#65533;&#65533;&#65533;&#65533;&#1392;&#65533;&#65533;&#65533;&#65533;*{R!&#65533;@N&#65533;*V&#65533;U&#65533;1&#1224;,(&#65533;&#65533;Q+!&#65533;&#65533;&#65533;&#65533;&#65533;&#1805;&#65533;&#65533;&#65533;&#65533;4,&#65533;&#65533;x$&#65533;&#65533;&#65533;&#65533;&#65533;|&#65533;&#65533;&#65533;R&#65533;&#65533;&#65533;G&#65533;p&#65533;&#65533;&#65533;E&#65533;&#65533;l&#65533;a|K&#65533;&#65533;4`+&#24587;&#65533;&#65533;z&h&#65533;* &#65533;&#65533; &#65533;&#65533;&#65533;4&#65533;D&#65533;&#65533;: A&#65533;&#65533;&#65533;]#&#65533;C&#65533;X&#65533;1&#65533;&#65533;_&#65533;T&#65533;&#65533;&#65533;G9&#65533;&#65533; @"@rZ $&#65533;&#65533;&#65533;&#65533;&#65533;&#65533;` &#65533;&#65533;&#9889;&#65533;@b	Bb&#65533; $~&#65533;&#65533;@B&#65533;&#65533;&#65533;&#65533;L&#65533;3@&#65533;X&#65533;&#65533;B&#65533;Op&#65533;P&#65533;0&#65533;&#65533; *%&#65533;n&#65533;F&#1537;D&#65533;<d#.bd dd: &#65533;&#65533;&#65533;k0&#65533;&#65533;@&#65533;+&#65533;+$&#65533;&#65533;&#65533;&#65533;&#65533;&#65533;*'&#65533;&#65533;>&#65533;#$6&#65533;&#65533;H&#65533;pn&#65533;'&#1956;D&#65533;D&#65533;f&#65533;&#65533;-&#65533;V&#65533;&#65533;H&#10838;&#65533;R&#65533;yzM(&#65533;&#65533;$D&#65533; &#65533;&#65533;&(J0
)0Fm&#65533;J%)&#65533;(&#65533;j&#65533;z@R&#65533;NO$F&#65533;&#65533;v&#65533;A{p&#65533;0f&#65533;&#65533;J&#65533;Q&#65533;q&#65533;J$d&#65533;&#65533;&#65533;G>)$&#65533;&#65533;L&#65533;
Va &#65533;&#65533;&#65533;&#65533;&#65533;q17r &#65533;!
T&#65533;&#65533;&#65533;&&#65533;]&#65533;!%,`
@L&#65533;`&#65533;<&#65533;1x e&#65533;@B&#65533;&#65533; &#65533;&#65533;dD&#65533;&#65533;P&#65533;&#65533;&#65533;&#65533;&#65533;&#65533;bJ@I$&#65533;"&#65533;&#65533;&#65533;H L&#65533;Z&#65533; &#65533; $&#65533;&#65533;hC&#65533;&#65533;2&#65533;&#65533;&#65533;&#65533;&#65533;&#65533;w&#65533;&#65533;aF&#65533;P&#65533;6&#65533;&#65533;&#65533;&#65533;&#65533;&#65533;&#65533;a	2&#65533;D@< $$>A&#65533;L`&#65533;&#65533;&#65533;&#65533;#?&#65533;&#65533;&#65533;-:&#65533;#=&#65533;I&#65533;#Y&#65533;34&#65533;Z&#65533;Rt&#65533;h~&#65533;&#65533;&#65533;&#65533;&#65533;&#65533;&#65533;C>&#687;&#65533;&#65533;&#65533;<d@&#65533;.&#65533;F}" &#65533;&#65533;&#65533;&#65533;&#1738;H&#65533;j
K&#65533;(djj&#65533;&#65533;&#65533;xK&#65533;&#65533;&#65533;&#65533;n'&#1326;&#65533;H&#65533;s&#65533;&#65533;P$&#65533;&#65533;&#65533;&#65533;2&#65533;&#65533;z&#65533;4&#65533;Gpt&#65533;OF;&#65533;&#65533;2IiF&#65533;PhDT&#65533;$&#65533;$&#65533;j|&#65533;&#65533;0&#65533;&#65533;rGz$$&#65533;&#65533;&#65533;$&#65533;V8&#65533;P0 1W&#!|("(&#65533;%I&#65533; &#65533;NLb|&#65533;&#65533;|y&#65533;&#65533;&#65458;4&#65533;h&#65533;&#65533; 5Q3&#65533;@"&#65533;/$&#65533;&#65533;<3$&&#65533;&a4&#65533; &#65533;&#65533;$~&#65533;&" &#65533;&#65533;&#65533;&#65533;&#65533;* &#65533;`9&#65533;&#65533;F&#65533;x&#65533;A&#65533;&#65533;>&#65533;
&#65533;d&#65533;c&#1539;&#65533;&#65533;&#65533; CWR&#65533;(&#65533;&#65533;&#65533;&#65533;&#65533;&#65533;&#65533;d&#65533;&#65533;&#65533;"&#65533;&#65533; D&#65533;@r&#65533;&#65533;` A"	D&#65533;@&#65533;?&#65533;&#65533;A&#65533;&#65533;D&#65533;9n&#65533;B&#65533;8&#65533;#M&#65533;U0$&#65533;&#65533;#3&#65533;&#65533;&#65533;#CP$<&#65533;&#65533;&#65533;&#65533;&#65533;&#65533; A&#65533;!p D &#65533;&#65533;&#65533;&#65533;&#65533;&#65533;N&#65533; a&#65533;&#65533; N&#65533;&#65533;&#65533;l&#65533;1.&#65533;?&#65533;c&#65533;B&#65533;A&#65533;&#65533;/&#65533;<q-n$&#65533;(&#65533;L|&#65533;&#65533;t`M&#65533;so|&#65533;*&#65533;R&#65533;&#65533; &#65533;$'&#65533;2p&#65533;RO|&#65533;$&#65533;&#65533;mQ&#65533;2$&#65533;r$&#65533;&#65533;&#65533;&#65533;&#65533;&#65533;u&#65533;$.&#65533;&#65533;&#65533;&#65533;&#65533;@&#65533;&#65533;0f.&#65533;&#65533;&#65533;x&#65533;\&#65533;&#65533;<&#65533;@&#65533; CF)OFB&#65533;j&#65533;P&#65533;&#65533;J!&#65533;&#65533;&#1800;
&#65533;&#65533;=&#65533;7&#65533;&#65533;&#65533;&#65533;S&#65533;&#65533;5E&#65533;(A&#65533;5wb	&#65533;hL&#65533;Z&#65533;&#65533;&#65533;RP&#65533;&#65533;&#65533;&#65533;@"&#65533;&#65533;&#65533;F}&#65533;&#65533;&#65533;L'=\H&#65533;(Led`J&#65533;0ms&c&#65533;&#65533;<`&#65533;B&#65533;;&#65533;&#65533;t -p&#65533;&#65533;?A&#65533;>A&#65533;!
&#65533;O j&#65533;h&#65533;xh&#65533;D&#65533;2&#65533;&#65533;&#65533;&#65533;@&#65533;&#65533;&#65533;D&#65533;<_M&#65533;&#65533;&#65533;`&#65533;q;&#65533;&#65533;&#65533;&#65533;&#65533;2&#65533;R:&#65533;&#65533;&#65533;+&#65533;fc3:&#65533;&#65533;&#65533;	&#65533;g&#65533;!0&#65533;&#65533;&#65533;&#65533;t~a&#65533;Kv&#65533;<`&#65533;&#65533;@&#65533;p&#65533;6Bb V@&#65533;&#65533;&#65533;0 f&#65533;&#65533;&#65533;&#65533;AJ !6&#65533;&#65533; &#256;&#65533;J&#65533;&#65533;&#65533;&#65533;	&#65533;N$8&#65533;y&#65533;D&#65533;pe&#65533;t&#65533;@&#65533;[&#65533;@ (Gb&#65533;&#65533;&#65533;6&#65533;&#65533;&#65533;L&#65533;&#65533;dD+&#65533;&#65533;h$&#65533;&#65533;&#65533;AN1$M$&#1686;$"&#65533;*&#65533;s./$R	&#65533;n&#65533;&#65533;&#65533;a&#65533;o'&#211;")&#65533;&#65533;&#65533;&#65533;&#65533;&#65533;&#65533;t&#65533;nK&#65533;J;0(&#65533;N$&#65533;&#65533;S&#65533;&#65533;r&#65533;&#65533;&#65533;&#65533;&#65533;R @" @B
&#65533; &#65533;6&#65533;A~&#65533;&#65533;$j*&#65533;"6af&#65533;&#65533;eV8&#65533;0$&#65533;&#1301;L@ L&#65533;F&#65533;x&#65533;&#65533;&#65533;e_L&#65533;&#65533;P&#65533;&#65533; 
&#65533;1&#65533; &#65533;;&#65533;"&#65533;V&#65533;&#65533;&#65533;&#65533;@`&#65533;nj&#65533;dP5&#65533;R&#65533;$&#65533;&#65533;
&#65533;&#65533;&#65533;&#65533;$4&#65533;&#65533;&#65533;"-\C&#65533;@y&#65533;,&#65533;b5&#65533;&#65533;`UL`&#65533;R&#65533;&#65533; 6&#65533;JnWp,P-&#769;	b0RaD&#65533;+R&#65533;&#65533;&#65533;@&#65533;@&#65533;#&#65533;&#65533;E&#65533;TH&#65533;l&#65533;p!&#65533;M&#65533;&#65533;&#65533;&#65533;j*`$&#65533;G1&#65533;&#65533;v&#65533; &#65533; &#65533;`&#65533;^&#65533;$\&#65533;&#65533;&#65533;$&#65533;&#65533;i&#65533;s&#65533;$&#65533;@&#65533;&#65533;&#65533;&#65533;&#65533;$&#65533;R&#65533;&#65533;&#65533;j&#65533;xO&#65533;&#65533;&#65533;&#65533;!*&#65533;Vi&#65533;&#65533;&#65533;TqBA"N&#65533;M&#1396;M&#65533;&#65533;&#65533;&#65533;&#65533;&#65533;o&#65533;!1\&#65533;ZKt4R&#65533;Aq&#65533;6Rt&#65533;B@X&#65533;&#65533;-Z01M&#65533;&#65533;JD&#141;&#65533;&#65533;f&#65533;6&#65533;'Z#S&#65533;&#1512;&#65533;&#65533;&#65533;&#65533;)YOF&#65533;5gAbFS&#65533;
&#65533;$nS$&`&#65533;&#65533;&#65533;H&#65533;&#65533;?K&#65533;|&#65533;&#65533;&#65533;"&#65533;b&#65533; &#65533;U&#65533;:&#65533;A&#65533;Ey&#65533;&#65533;y&#65533;&#65533;c(/&#65533;u@ &#65533;&#65533;&#65533;q&#65533;&#65533;[&#65533;F&#65533;&#65533;&#65533;&#65533;F$)E"&#65533;&#65533;R&#65533;`&#65533;B&#65533;&#65533;B&#65533;2&#1203;2&#65533; &#65533;|&#65533;$a0NC/&#65533;`&#63517;]&#65533;&#65533;@,&#65533;A&#65533;_]L&#65533;@&#65533;4J&#65533;&#65533;.&#65533;&#65533;R&#65533;&#65533;p&#65533;&#65533;&#65533;^@XV&#65533;)#&#65533;%&#65533;&#65533;<x&#65533;dY &#65533;&#65533; ?&#65533;S  &#65533;&#65533;&#766;L&#65533;&#65533;K:&#65533;&#65533;eA&#65533;e=!%@">9%&#65533;&#65533;&#65533;A(I&#65533;i+&#65533;7&#65533;P&#65533;v&#65533;&#65533;&#65533;&#1534;&#65533;K&#65533;*&#65533;&#65533;h[&#65533;!$&#65533;&#65533;&#65533;n&#65533;bmA&#65533;R&#65533;M&#65533;."+&#65533;&#65533;J$&#65533;$&#65533;2"Bv&#65533;Q	&#65533;q&#65533;&#65533;&#65533;&#65533;&#65533;&#1551;A&#65533;4&#65533;",R!R&#65533;&#65533;>	&#65533;&#65533;&#65533;!$&#65533;&#65533;t&#65533;,&#65533;&#65533;S+w&#65533;c:&#65533;y&#65533;5&#704;T&#65533;&#65533;(&#1600;T&#65533;&#65533;G&#65533;q3%zs$A^&#65533;A^&#65533;^W9&#65533;	Lh&#65533;f[&#65533;&#65533;&#65533;&#65533;&#65533;h&#65533;&#65533;=&#65533;&#65533;
H *&#65533; &#65533;#&#1673;&#65533;F&#65533;n&#65533;&#65533;&#65533;s&#65533;@&#65533;wT&#65533;&#65533;&#65533;&#65533;&#65533;A"&#65533;G&#65533; &#65533;CB.&#65533; Z&#65533;'V&#65533;&#65533;Cb 6&#65533;&#65533;&#65533;Gbe&#65533;w8&#65533;`%%&#65533;&#65533;1L&#394;&#65533;&#65533;DB&#65533;fLZj&#65533;&#65533;&#65533;&#65533;&#65533;&#65533; n|&#65533;&#65533;k&#65533; >&#65533;&#65533;8&#65533;&#65533;&#580;&#65533;<aK &#65533;@B&#256;&#65533;&#65533;&#65533;@B&#65533;A |&#65533;&#65533;`&#65533;&#65533;f&#65533;@	vXI&#65533;dI&#65533;F &#5329; '&#65533;6$&#65533;R&#65533;&#65533;&#65533;6&#65533;!&#65533;&#65533;&#65533;&#65533;&#65533;)7&#65533;&#65533;&#65533;&#65533;&#65533;LM&#65533;&#65533;&#65533;&#65533;&#65533;&#65533;U&#65533;&#65533;&#65533;BB&#65533;&#65533;&#65533;Vn&#65533;&#65533;&#65533;&#65533;&#65533;Z)3W&#65533;b}<&#65533;"O/n&#65533;3&#65533;$.Q&#65533;j&#65533;&#65533;&#1708;o&#65533;P&#65533;&#65533;3&#65533;(&#65533;2.&#65533;&#65533;X0&#65533;5` (%$&#65533;hb$H(&#65533;H$H&#65533;&#65533;&#65533;&#65533;&#65533;1<&#65533;s#55&#65533;5IB&#65533;VauW&#65533;&#65533;&#65533; $&#65533;&#65533; &#65533;axj&#65533;	&#65533;A&#65533;Z&#65533;!	!&#65533;&#65533;&#65533;&#65533;&#65533;A&#65533;&#65533;&#65533;&#65533;c0&#65533;&#65533;_@&#65533;&#65533;.&#65533;&#65533;&#65533;&#65533;A&#65533;r&#65533;,v."&#65533;&#65533;"| &#65533;h$DD&#65533;&#128;&#65533;&#65533;&#65533;&#65533;&#65533;$&#65533;&#65533;&#65533;h&#65533;&#65533;&#65533;&#65533;&#65533;@&#65533; &#65533;&#65533;A&#65533;&#65533;&#65533;w&#65533;&#65533;2&#65533;!A"&#65533;&#65533;7&#65533;/K&#65533;&#65533;y&#65533;&#65533;|`&#65533;H&#65533;_A&#65533;J&#65533; &#65533;&#65533;&#65533;,%&#65533;J'A&#65533;&#65533;&#65533;&#65533;##>&#65533;_8#&#65533;&#65533;N &#65533;&#65533;&#65533;L&#65533;&#65533; !*&#65533; &#1847;	&#65533;|\&#65533;&#65533;@&#65533;&#65533;&#65533;&#65533;&#65533;-&#65533;]&#65533;&#65533;{&#65533;E&#65533;&#65533;Gb&#65533;&#65533;$&#65533;&#65533;&#65533;C"&#65533;&#65533;&#65533;'Z ?&#65533;&#65533;&#65533;&#65533;SM&#65533;&#65533;l&#65533;y&#65533;:-ucE&#65533;&#64034;1&#65533;&#65533;@&#65533;&#65533;,-&#65533;&#65533;W&#65533;IW&#65533;&#65533;$ i7QM1in &#65533;2K&#65533;*+&#65533;U&#65533;WQ!&#1464;&#65533; W&#65533;Vo,0B &#65533;&#65533;&#65533;[&#65533;@"&#65533;&#65533;tj4y&#65533;~&#65533;&#65533;{:&#65533;&#65533;&#65533;Bs9W&#65533;&#1756;$&#65533;!&#65533;&#65533;&#65533;	DBLvB&#65533;&#65533;>&#65533;!&#65533;SY&#65533;@&#65533;&#65533;&#65533;Z&#571;&#65533;p`:Q"Vb&#65533;>@p&#65533;&#65533;&#65533;&#1964;#/k /I&#65533;&#65533;&#65533;?&#65533;&#65533;&#65533; &#65533;&#65533;E&#65533;I&#65533;&#65533;&#1353;&#65533;&&#65533;&#65533;U&#65533;&#61429;&#65533;&#65533;A&#1207;&#65533;&#65533;&#1303;&#65533;T$2&#65533;&#65533;&#65533;;&#65533;D&#65533;B&#65533;&#65533;&#65533;`?2&#65533;h&#65533;&#65533;&#65533;;&#65533;[&#65533;&#65533;=Z&#65533;<F{D&#65533;+&#65533;s&#65533;c)&#65533;&#65533;&#65533;&#65533;w&#65533;b&#65533;f&#65533;&#65533;&#1783;\&#65533;&#65533;&#65533; 9|&#65533;9@&#65533;&#65533;&#65533;&#65533;&#1892;&#65533;>%&#65533;&#65533;[X@",&#65533;&#65533;&#189;(&#65533;Z'&#65533;&#65533;R"&#65533;
5&#65533;x7V&#65533;&#65533;t  &#65533;H&#65533;&#65533;&#65533;0&#65533;8&#65533;&#1255;&#65533;BAPx&#65533;&#65533;1&#65533;&#447;T&#65533;&#65533;`&#1304;1c&#65533;&#65533;&#65533;zX&#65533;hd`&#65533;&#65533;$T	Qb&#65533;&#65533;&#65533;&#65533;z&#65533;M&#65533;7_&#65533;&#65533;G&#65533;g9 &#65533;I&#65533;F&#65533;G&#65533;&#65533;&#65533;"A&#65533;&#65533;&#65533;0&#65533;&#65533;i$&#65533;,!&#65533;=(m&#65533;&#65533;&#65533;`&#65533; C&#1651;f3&#65533;|5k0@&#1591;p&#65533;&#669;K&#65533;&#65533;&#1915;x&#65533;&#65533;+h`&#65533;k#&#65533;&#65533;AP\&#65533;8&#65533;&#2433;@&#65533;&#65533;&#65533;&#65533;_ch`hF&#65533;&#319;$%Y&#65533;&#65533;K&#65533;!&#65533;`<h&#65533; &#65533;&#65533;&#65533;&#65533;q&#142;&#65533;Q"&#65533;&#65533;?&#65533;&#65533;&#65533;X&#65533;&#65533;&#65533;F&#65533;&#65533;+n&#65533;&#65533;Z&#65533;LD&#65533;&#1026;`"\%&#65533;i"&#65533;D&#65533;R&#65533;o}&#65533;&#65533;U&#65533;&#65533;&#65533;&#65533;&#65533;1&#65533;&#65533;?i&#65533;&#65533;^P&#65533;T&#806;&#65533;&#65533;&#65533;d&#65533;wd&#65533;&#65533;	0&#65533;&#65533;&f&#65533;&#65533;T&#65533;P&#65533;?&&#65533;&#65533;	A&#65533;&#65533;&#65533;&#65533;&#65533;/d&#65533;&#65533;`@&#65533;4&#65533;c&#65533;@$"c&#65533;&#65533; &#1250;) d&#65533;J&#65533;&#65533;C&#65533;&#65533;&#65533;&#65533;XBR&#65533;F`&#65533;D&#65533;%@&#65533;&#65533;O&#65533; !&#65533;&#65533;D&#65533;&#65533;|A&#65533;&#65533;q&#65533;@O&#65533;&#65533;?@&#65533;&#65533;H&#65533;&#1497;h&#65533;i&#65533;l&#65533;fA9`I&#65533;&#65533;&#65533;>&#65533;&#65533;s&#65533;1P~&#65533;UPj&#65533;EHXT&#65533;&#65533;UA&#1729;R&#65533;Hi&#65533;#&#65533;sE&#65533;&#65533;EF&#65533;DUH&#65533;:
&#65533;S&#65533;&#65533;&#65533;sH9&#65533;R&#65533;t!M8&#65533;&#65533;&#65533;@&#65533;)&#65533;&#288;PB"&#65533;TCp=&#65533;S&#65533;`H&#65533;&#65533;iI&#65533;&#65533;&#65533;O Y\X&#65533;?{X&#65533;&#65533;&#65533;3VXe&#1325;&#65533;i&#65533;&#65533;VZj&#65533;k&#65533;&#35243;&#65533;@&#65533;TFef&#65533;?&#65533;$&#65533;b&#65533;HA&#65533;0P)<F&#65533;?<V@ 4<&#65533;]w%4BI#%&#65533;&#65533;1&#65533;?&#65533;&#65533;!&#65533;1&#65533;&#65533;?2X[&#65533;'x2&#65533;m&#65533;&#65533; &#65533;' &#65533;
(,wT&#65533;]&#65533;&#874;&#65533;&#65533;Z3X&#65533;&#65533;c&#65533;C&#65533;&#65533;#&#65533;4p&#65533;YD&#65533;&#65533;&#65533;?&#65533;h&#65533;&#65533;;I&#65533;&#65533;tz&#65533;&#65533;P&#65533;	&#65533;P.4 &#65533;K&#65533;f&#65533;&#65533;' &#65533;
*&#65533;&#65533;@&#65533;&#65533;&#65533;&#65533;&#65533;&#65533;&#65533;_&#65533;&#65533;I&#65533;&#65533;`LO<&#544;&#65533;?<L&#65533;B<&#65533;&#65533;&#65533;&#65533;v s&#65533;&#540;&#65533;&#65533;&#65533;0&#65533;&#65533;&#65533;(&#65533;&#65533;9&#65533;&#65533;U0&#1040;&#65533;&#65533;$5D\&#65533;T)Ad&#65533;#&#65533;?v&#65533;k&#65533;&#65533;u&#65533;x&#65533;&#65533;A&#65533;&#65533;&#65533;:Y&#65533;&#65533;W*! ?P*&#65533;&#65533;l&#65533;f&#65533;&#65533;&#65533;&#65533;r&#65533;&#65533;;&#65533;&#65533;&#65533;&#65533;?&#65533;&#65533;d&#65533;@&#65533;&#65533;&#65533;TB8&#65533;&#65533;&#65533;	6&#65533;Q&#65533;?&#1244;&#65533;k&#65533;UpP&#65533;&#65533;t&#65533;&#65533;&#811;v!&#65533;S&#65533;
&#65533;&#65533;&#65533;&#65533;cU%Z&#962;&#65533;&#65533;&#65533;iX&#65533; &#65533;x&#793;&#65533;&#712268;-&#65533;&#65533; &#65533;6&#65533;&#65533;z&#65533;#&#65533;&#65533;&#65533;&#65533;&#65533;&#65533;^&#65533;&#65533;&#65533;?&#65533;1&#65533;&#65533;&#65533;&#65533;&#1088;a&#65533;&#65533;L&#65533;2.t&#65533;&#65533;&#217; &#65533;i&#65533;p &#65533;5I2&#65533; +,&#1137;&#65533;&#65533;}#cO&#65533; &#65533;&#65533;&#65533;
&#65533;G&#65533;&#65533;&#65533;/XKA	&#65533;&#65533;&#65533;K]&#65533;g!#&#65533;&#1026;&#65533;&#65533;&#65533;=&#65533;AZAJ$&#65533;<&#65533;h&#65533;?h&#65533;&#65533;&#65533;&#65533;&#65533;&#65533;?6&#65533;&#65533;&#65533;&#65533;&#65533;@&#65533;(&#65533;W&#65533;&#65533;&#65533;&#65533;#&#65533;&#65533;&#65533;&#182;&#65533;J&#65533;-A0&#65533;&#65533;&#65533;&#65533;&#65533;'t` &#65533;&&#65533;,&#65533;B}yb&#1115;i&#65533;&#65533;7)k&#65533;&#65533;&#65533;"A&#65533;&#65533;Q&#65533;0`	&#65533;&#65533; &#65533;#&#65533;&#65533;&#65533;T&#65533;9}&#65533;&#65533;#&#65533;/ %e&#65533;E&#65533;A&#65533;`l&#65533;&#65533;&#65533;&#65533;&#65533;&#65533;&#65533;nz3H&#65533;@`&#65533;;&#65533;,}8&#65533;&#65533;?	&#65533;Pta&#65533;Z&#434;&#65533;&#65533;&#65533;.S&#65533;&#65533;&<CeQoy&#778;&#65533;?S&#65533;&#65533;&#65533;$&#65533;&#65533;fb&#65533;ml&#65533;&#65533;&#65533;MQ&#65533;T&#65533;8&#65533;!Hq&#65533;&#65533;7D&#65533;&#65533;B7S&#65533; &#65533;&#65533;UD#&#65533;&#65533;&#65533; *&#642;J&#65533;&#65533;&#65533;&#65533;,d&#65533;Y&#65533;&#65533;&#65533;!&#65533;&#65533;&#65533;+&#65533;&#65533;K&#65533;
R&#65533;pU\l&#65533;&#65533;?28B`&#731;P&#65533;&#65533;T&#65533;&#65533;"&#65533;k&#65533;%&#65533;&#65533;1dZ&#65533;p!^&#65533; &#65533;<&#65533;&#65533;&#65533;&#65533;!(Bx&#65533; &#65533;&#65533;&#65533;E-B&#65533;	dE&#65533;&#65533;&#65533;kYpVt&#65533;R-&#65533; &#65533;&#65533; (&#65533;w4&#65533;)&#65533;s&#65533;?&#65533;w&#65533;&#65533;:0A&#65533;	@&#897;&#65533;&#65533;*!J&#65533;#&#65533;$AN&#65533; &#65533;|&#65533;N&#65533;&#65533;|T&#65533;#}Wx&#65533;  xM&#769;&#65533;XH':`&#65533;KE!&#1846;&#65533;O&#65533;&#65533;&#65533;&#1031;^&#65533;&#65533; V&#65533;&#65533;&#65533;Pp";&#65533;&#65533;&#65533;0D8&#65533;&#65533;P&#65533;&#65533;&#65533;&#65533;&#65533;&#65533;&#65533;C^&#65533;/8W%&#65533;n &#65533;@&#174;&#65533;&#65533;&#65533;&#65533;&#65533;),3X&#65533;8&#65533;$&#65533;XBy&#65533;&#65533;&#65533;&#65533;&#65533;&#65533;&#65533;&#65533;&#65533; *H&#65533;R&#65533;&#65533;&#65533;w&#65533;$&#65533;&#65533;&#65533;2&#1317;:&#65533;&#65533;&#65533;&#65533;&#65533;})&#65533;y&#65533;&#65533;:&#65533;)&#65533;]
"6&#65533;&#65533;&#65533;X&#65533;R&#65533;-'&#65533;&#65533;AJ-&#65533;&#65533;&#65533;/.&#65533;;&#65533;?&#1943;&#65533;&#65533;&#65533;&#65533;:	&#65533;&#65533;&#65533;d*&#65533;5hZ,&#65533;6+ &#1554;`AV&#65533;_t&#65533;&#65533;&#65533;sa&#65533;R&#65533;&#65533;C&#1875;&#65533;N&#65533;&#65533;&#65533;&#65533;k&#65533;&#65533; &#763;&#65533;J/&#65533;&#65533;^RX&#65533;?&#1200;&#65533;&#65533;&#65533;&#65533;&#65533;,&#65533;H&#65533;`&#65533;4&#65533;&&#65533;:&#65533;&#65533;Q&#65533;te&#65533;N&#65533;&#65533;x&#65533;&#65533;p(&#65533;&#65533;&#65533;&#65533;&#65533;dp<&#65533;/&#65533;R&#65533;&#65533;&#65533;&#65533;+&#65533;&#65533;;V&#65533;&#65533;m@&#65533;D&#65533;&#65533;b&#65533;&#65533;&#65533;CB&#65533;&#65533;G&#65533; &#65533;&#65533;&#65533;I&#65533;{2&#65533;&#65533;&#65533;IAI&#65533;H &#65533;&#65533;&#65533;A&#65533;&#65533;&#65533;&#65533;?&#65533;&#65533;"&#65533;"&#65533;&#65533;&#65533; &#65533;@=Lb_&#65533;&#65533;3&#65533;&#65533;B&#65533;PXx&#65533;R3&#65533;Is&#65533;&#65533;&#65533;P*c]&#65533;a }2&#65533;X&#65533;E&#65533;&#65533;@U&#65533;C&#65533;&#65533;	&#65533;w>Jfz&#65533;&#65533;^&#65533;&#65533;HW&#65533;&#65533;&#65533;&#65533;z&#65533;&#65533;x&#352;&#65533;&#65533;`&#768; &#65533;&#65533;&#65533;a&#65533;&#65533;.v&#65533;^&#65533;&#65533;&#65533;')$&#65533;.&#65533;&#65533;&#65533;?
5.B&#65533;I-&#65533;<&#65533;5&#962;&#65533; ,&#65533;&4&#65533;&#65533;&#65533;&#65533;&#65533;Bg&#65533;&#62682;&#65533;H&#65533;J&#65533;3&#65533;&#146;oS&#65533;1&#65533;&#65533;H&#1128;&#65533;o&#65533;_I)v	&#65533;&#65533;&#65533;t&#65533;UHixPa5yXO1&#65533;J4bS&#65533;+V&#65533;&#65533;? &#65533;&#65533;t0&#65533;&#65533;o!&#65533;&#65533;&#65533;b&#65533;&#65533;&#65533;&#65533;&#65533;1&#65533;k(&#65533;&#65533;U&#65533;K&#65533;&#65533;&#65533;:&#65533;&#65533;&#65533;&#65533;\&#65533;1&#65533;&#65533;&#65533; &#65533;&#65533;[&#1280;&#65533;%I&#65533;&#65533;s&#65533;&#65533;&#65533;&#65533;:K&#65533;&#65533;&#65533;E&#65533;&#65533;&#65533;&#65533;d&#65533;&#65533;LIcFR&#1843;T&#65533;Gl&#65533;@&#65533;M&#65533;kI)pm& P6&#65533;j&#65533;&#65533;&#65533;15&#65533;&#65533;a&#65533;_i6&#65533;r*@0&#65533;IA&#65533;@2&#65533;&#65533;`&#65533;&#65533;?, &#193;0B&#65533;&#65533;&#65533;&#65533; &|&#65533;&#65533;x[p&#65533;y&#1474;`&#65533;>c&#65533;+&#65533;&#65533;I|@ BP9 &#65533;Pb&#65533;&#65533;&#65533;p&#65533;L&#65533;%:_&#65533;&#65533;VH &#65533;&#1281;&#65533;/a&#65533;q&#65533;&#65533; )&#65533;TxB:@&1&#65533;x&#65533;SU	l&#65533;`>&#65533;;A2^u&7&#65533;N&#65533;2s?(9w(&#65533;b< &#65533;&#65533;g&#65533;&#65533;&#65533;&#65533;&#65533;>&#65533;&#65533;U^&#65533;&#65533;p
+U&#65533;_$>XG>`&#65533;Q&#65533;u43Q[&#65533;c(rc&#65533;/ &#65533;c$&#65533;+$&#65533;R=&#65533;+U@&#65533;&#65533;dX&#65533;*1&#65533;TS&#65533;&#65533;?&#65533;}&#65533;T_&#65533;Tcfe&#65533;,&#65533;&#65533;&#1360;c&#65533;&#65533;G&#65533;&#65533;U&#65533;G/&#65533;W&#65533;Wyagwfg&#65533;Agr&#65533;~&#65533;[V&#65533;&#65533;:&#65533;&#65533;&#65533;Np&#65533;&#65533;a0^B&#65533; &#65533; '&#65533;p&#65533;21/&#65533;&#65533;&#65533;>(&#65533;1&#65533;&#65533;2+&#65533;W&#65533;&#65533;&#65533;U;&#65533;&#65533;&#65533; M&#65533;
&#65533;&#65533;'}p&#65533;&#65533;un&#65533;" 0&#65533;-&#65533;&#65533;&#65533;0&#65533;&#65533;	&#65533;&#65533;h0&#65533;m&#1847;S&#65533; A&#65533;&#65533;&#65533;&#65533;k0mAm&#65533;&#65533;&#65533;q&#65533;&#65533;k&#65533;&#65533;*&#65533;&#65533;bnr&#65533;&#65533;&#65533;"&#65533;&#65533;J8 &#65533;&#65533;E<&#65533;&#65533;@ &@&#65533;&#65533;&#65533;&#65533;f&#65533;3&#65533;6sa&#724;OB&#65533;&#65533;
&#65533;O&#65533;J@&#65533;b &#65533;q	#&Ma&#65533;&#65533;G$X&#65533;&#65533;&#65533;p	n`&&#1296;&#65533;i&#65533;5&#65533;0H&#65533;&#65533;]&#65533;O9&#65533;&#65533;&#65533;&l2&#65533;&#65533;&#65533;'&#65533;roa&#65533;3g&#65533;2sJO&#65533;agIT&#65533;B&#65533;&#65533;Wl&#65533;0h&#65533;X&#65533;e&#65533;&#65533;g+8&#65533;&#65533;&#65533;$'y_&#65533;E&#65533;Cu(b&#65533;(RX&#65533;&#65533;u&#65533;&#65533;&#65533;PG&#65533;&#65533;&#65533;&#65533;BA&#65533;CR6&#65533;R$5"&#65533;,&#65533;?@&#65533;&#65533;)&#65533;T&#4387;@&#65533;&#65533;
;9&#65533;2x&#65533;c&#65533;FfA&#65533;JY&#65533;Q&#65533;&#65533;}go&XUy&#65533;&#65533;.&#65533;rgt+&#65533;w1&#65533;U<I}&#65533;&#65533;&#65533;[&#65533;&#65533;|^&#65533;&#1035;
Q&#65533;&#65533; &#65533;D&#65533;F"(&#65533;&#65533;-C( @&#65533;! kfb&#65533;&#65533;|BJ&#65533;Ue&#65533;&#65533; l`&#65533;&#501;\&#65533;&#65533;a&#65533;&#65533;tO&#1300;	&#65533;&#65533;&#65533;m&#65533;&#65533;&#65533;l @&#65533;&#65533;&#65533;@&#65533;&#65533;&#65533;m&#65533;&#65533;&#65533;y&#65533;&#65533;k@&#65533;H
^&#65533;&#65533;&#65533;\A%n&#65533;Ff&#65533;w o:&#65533;&#65533;&#65533;B &#65533;&#65533;#&#65533;&#65533;o<>2&#65533;
H 
&#65533; ^i&#65533;&#65533;&#65533;P&#1440;y&#65533;&#65533;
`&#65533;&#1281;&#65533;&#65533;&#65533;&#65533; ?&#65533;&#65533;&#65533;RJ3&#65533;M[&#65533;E&#65533;&#65533;Byb<>&#65533;!&#65533;&p&#65533;`&#65533;z&#65533;X&#596;&#65533;&#65533;&#65533;&#65533;,Pq&#65533; H&#65533;p&#65533;hIT&#65533;&#65533;&#65533;_Q&#65533;;WO%
D&#65533;&#65533;[&#65533;&#65533;!RdG?&#65533;S+7Yb&#65533;\t\&#65533;&#65533;&#65533;ua&#65533;uQ@&#65533;v&#65533;r"a+kw$@ U&#1514;U,@&#65533;e&#65533;&#65533; &#65533;@&#65533;&#65533;-&#65533;&#65533;s&#65533;R&#65533;0&#65533;6&#65533;Rab&#65533;&#65533;&#65533;z;&#65533;	g&#65533;&#33369;&#65533;k&#65533;XB&#65533;&#65533;U[&#65533;&#65533;&#65533;8>&#1155;D&#65533;_&#65533;K&#65533;pi7uU&#65533; Zt8%&#65533;2&#65533;E&#65533;j5&#65533;&#65533;&#65533;g&#65533;eO&#1352;&#65533;y&#65533;pB&#65533;
't&#65533;@a}&#65533;\&#65533;&#65533;n&#65533; &#65533;&#65533;&#65533;w&#65533;`&#65533;l&#65533;&#65533;;&#65533;&#65533;&#65533;&#65533;&#65533;z&#65533;&#65533;&#65533;&#65533;7&#1284;&#65533;G&#65533;@
&#65533;w &#65533;&#65533;9&#65533;&#10208;&#65533;&#65533;&#65533;&#65533;!:&#65533;&#65533;&#65533;J&#65533;>&#65533;D&#65533;`&#65533;&#65533; &#65533;	&#65533;&#65533;&#65533;Rwq&#65533;_O&#65533; Sb$&#65533; &#65533;&#65533;
&#65533;`DW2&#65533;zVF{&#65533;&#30886;R	&#65533;w&#1108;&#65533;&#65533;&#65533;V&#65533;F&#65533; &#65533;B&#65533;&#1430;vQaj:&#65533; O&#65533;yD&#65533;@&#65533;&#65533;`@rC&#65533;cg&#65533;&#65533;&#65533;&#65533;&#65533;&#65533;ZU&#65533;+[&#65533;&#65533;&#65533;&#65533;d&#65533;&#65533;ec>f+&#65533;Sv&#65533;*&#65533;&2sH&#65533;&#65533;3&#65533;&#65533;&#65533;_!p	&#65533;B&#65533;R&#65533;RN8&#65533;*&$(&#65533;&#65533;&#65533;s&#65533;G&#65533;T&#1786;&#45211;o&#25187;&#65533;U&#65533;Wy}&#65533;x&#65533;Py&#65533;$&#65533;&#65533;;55D	&#65533;&#65533;s$&#65533;&#65533;#D&#65533; A  &#65533;C&#65533;&`&#65533;&#65533;&#65533;#E&#65533;&#65533;&#65533;0&#65533;&#157;&#65533;a$&#65533;&#65533;&#65533;jA&#65533;&#65533;&#1344;&#65533;&#65533;&#65533;[u&#65533; &#65533;0&#65533;&#65533;&#65533;;&#65533;&#65533;&#65533;$ &#1145;lI&#65533;&#65533;`&#65533;&#65533;&#65533;1h&#65533;SAD@&#65533;&#65533;&#65533;&#65533;&#65533;P&#65533;K-{&#65533;~P&#65533;0	&#65533;&#65533;&#65533;&#65533;&#65533;DJ&#65533;6&#1168;&#65533;&#65533;%&#65533;/A&#65533;(7  &#65533;&#65533; .&#65533;Py*&#65533;&#65533;&#65533;&#65533;	&#65533;&#65533;&#65533;&#65533;&#65533;&#65533; &#65533;` &#65533;
1q&#65533;0	P&#65533;&#65533;&#302;{.R9nJSLT&#65533;dF&#65533;&#65533;&#65533;&#65533;&#65533;J5s%*sd&#65533;s8&#65533;T&#65533;K&#65533;E}* hp &#65533;!&#65533;A&#65533;uR&#65533;&#65533;&#65533;&#65533;&#65533;#3.?5&#65533;&#1386;&#65533;:&#65533;`&#65533;&#65533;^w&#65533;&#65533;J&#65533;Z&#65533;du{+&#65533;b+&#65533;&#65533;,&#65533;&#65533;{&#65533;$)&#65533;<&#65533;&#65533;M!)`Q&#65533;y&#65533;.&#65533;K&#65533;d	<A&#65533;&#65533;_&#366;&#65533;&#65533;K/&#65533;&#65533;y&#65533;;nFY5&#65533;UUbta1&#65533;Q&#65533;+&#65533;C&#65533;^xp&#65533;&#65533;
&#65533;)9&#65533;p8| &#65533;&#65533;I(&#65533;"&#65533;a&#65533; &#65533;&#65533;a]&#65533;&#65533;V! &#65533;&#65533;&#65533;g&#65533;-&#1071;&#65533;&#65533;&#65533;&#65533;&#65533;,0&#65533;&#65533;J&#65533;
&#65533;&#65533;&#65533;`&#65533;&#65533;&#65533;&#65533;`&#65533;&#65533;@&#65533;&#65533;[&#65533;&#65533;&#65533;&#65533;m!&#65533;&#65533; z0m&#65533;&#65533;p&#65533;D&#65533;tp&#65533;&#65533;V&#65533;&#65533;&#65533;&#65533;&#65533; &#65533; |%&#65533;I
9&#65533;Gf&#65533;\&#65533;q> &#65533;?&#65533;&#65533;&#65533;%B&#1824; &#65533;tC &#65533;N:&#65533;&#65533;#&#65533;&#65533;&#65533;&#65533;c&#65533;A&#65533;H xq_p&#65533;&#1456;`&#65533;q&#65533;&#65533;/Ml&#495;&#65533;W\&#65533;T&#65533;&#65533;&#65533;@&#1347;&#65533;&#65533;N9HsJf &#65533;&#65533;3&#65533;r&#65533;a6&#65533;3Wa&#65533;<f&#65533;[pQ?W&#65533;>oh#(+&#65533;&>&#65533;A&#65533;Ku&#65533;&#65533;&#65533;\Tu$&#65533;wK@&#65533;&#65533;c2P{&#65533;&#65533;#?C&#65533;&#65533;&#65533;vM&#65533;&#65533;?&#65533;&#65533;&#65533;!!&#65533;2&#65533;&#65533;&#65533;0&#65533;&#65533;g&#65533;&#65533;&#65533;&#65533;&#65533;b&#65533;hBJj&#65533;N&#65533;&#65533;d&#65533;&#65533;&#1394;&#65533;&#65533;I&#65533;y&#65533;]&#65533;I&#65533;\lu&#65533;t&#65533;SL&#65533;E01vb&#65533;&#65533;&#65533;C_&#65533;	1&#65533;k&#65533;8`<&#65533;&#65533;&#168;]&#65533;	8,&#65533;%2xP\&#65533;T&#65533;[}&#65533;&#65533;&#1135;&#65533;&#65533;&#65533;&#65533;&#65533;]-&#65533;A&#65533;	zt&#1575;&#65533;&#1239;V&#65533;&#65533;	&#65533;0b&#65533;&#65533;&#65533;&#65533;&#65533;&#526;&#65533;H&#65533;PC&#65533;&#65533;&#65533;XLD&#65533;&#65533;&#65533;&#65533;&#65533;GN;9	&#65533;&#65533; &#65533;&#65533;C&#65533; &#65533;&#65533;^&#65533;&#34255;&#65533;&#65533;,&#65533;&#65533;B :p&#65533;51&#65533;&#65533;;\&#65533;&#65533;&#65533;&#65533;&#65533;&#65533;1&#65533;&#65533;E&#65533;&#65533;%DO;(&#65533;	&#65533;&#65533;6&#65533;zq&#65533;W&#65533;&#65533;U&#1830;&#65533;&#65533;Q	&#65533;&#65533;
1&#65533;q&#65533;&#1453;m&#65533;&#65533;Q&#65533;&#65533;8k&#65533;&#65533;&#65533;j&#65533;&#1796;O&#65533;Pn@&#65533;]&#65533;&#65533;u&#837;&#65533;&#65533;&#518;i&#65533;&#65533;&#65533;2&#65533;:&#65533;&#65533;&#65533;&#65533;&#65533;&#65533;C&#65533;*&#65533;Q8&#65533;,&#65533;4"&#65533;Q4&#65533;{qw}*&&#65533;bdmL8|&#65533;`&#65533;B&#65533;&#65533;fK&#65533;&#65533;&#65533;&#65533;&#65533;b&&#65533;D>&#65533;vq&#1781;&#65533;zg&#65533;&#65533;&#65533;&#65533;&#&#65533;	&#65533;&#65533;&#65533;&#65533;0&#65533;!R&#65533;&#65533;9&#65533;&#65533;8'&#65533;>@ &#65533;(&#65533;7&#65533;l&#65533;&#65533;?&#65533;&#65533;&#65533;&#65533;

&#65533;@K&#65533;&#65533;&#65533;x&#65533;&#65533;&#65533;&#65533;&#65533;&#65533;&#65533;&#65533;+&#65533;&#65533;&#65533;&#65533;0Lp(&#1745;&#65533;&#65533;&#65533;W&#65533;&#65533;&#65533;&#65533;&#65533;7L}&#65533;A
&#65533;@&#65533;@&#65533;&#65533;  &#65533;&#65533;  &#65533;A
&#65533;k&#65533;&#65533;=$&#65533;&#65533;&#65533;&#65533;82 |  h&#65533;po!&#65533;K<&#65533;&#65533;&#65533;Jv0n&#65533;V=n&#65533;&#65533;%A&#65533;M&#65533;~S&#65533;&#65533;G&#1940;U&#65533;X&#65533;&#65533;&#65533;sf&#65533;T&#65533;&#65533;aq&#65533;j&#65533;&#65533;c&#65533;&#65533;x&#65533;
`&#65533;>P&#65533;&#65533;&#65533;J&#65533;&#65533;>iW&#639;&#65533;&#65533;w&#65533;cT&#65533;&#65533;&#65533;QHqq8&#65533; &#65533;k&#1513;)U+&#65533;:8&#65533;4&#65533;&#65533;&#65533;+&#1816;&#65533;&#65533;&#65533;&#65533;&#65533;SAkMqjF &#65533;&#65533;&#18906;&#65533;&#65533;6&#65533;&#65533;&#65533;&#65533;\&#65533;v&#65533;z!&#65533;&#65533;"y&#65533;&#65533;&#65533;&#65533;1&#65533;&#65533;&#65533;&#65533; &#65533;`~&#65533;&#65533;:&#65533;&#65533;%A&#65533;%&#65533;P0W &#65533;:<&#1537;&#65533;&#65533;22&#65533;&#65533;&#65533; &#206;(&#1085;&#65533;&#65533;ZD8s?&#65533;0/&#65533;&#65533;&#65533;	&#65533;x!&#65533;&#812;q&#65533;&#65533;&#65533;&#65533;[&#65533;U&#65533;&#65533;&#65533;Pf@ &#65533;&#65533;&#65533;&#65533;&#65533;&#398;&#65533;&#65533;&#65533;@M&#65533;>&#65533;J&#65533;&#65533;p1b[&#65533;&#65533;_=&#65533;&#65533;>
p &#65533;00c&#65533;&#65533;6	&#65533;&#65533;e&#65533;&#65533;: &#65533;&#65533;&#65533;&#65533; &#65533;C&#65533;&#65533; ~&#65533;o-&#65533;)>&#65533;
@	8&#65533;&#584;&#65533;&#65533;?p&#65533;&#65533;&#65533;&#65533;&#65533;&#65533;8px&#65533;&#65533;&#65533;7cpyX&#65533;	1&#65533;?&#65533;]H&#65533;&#5319;L&#65533;d&#65533;&#65533;&#65533;K&#65533;1e&#65533;|&#65533;&#65533;C&#65533;n&#65533;&#65533;y3&#65533;'&#65533;&#65533;&#65533;>&#65533;&#610;&#65533;&#65533;a&#1336;&#65533;b&#65533;e&#65533;>h&#65533;4&#65533;&#65533;&#65533;&#1323;&#65533;&#65533;d&#65533;&#65533;&#65533;Tt&#65533;.&#65533;9&#65533;2D'&#65533;&#65533;a8C&#65533;8B&#65533;R&#65533;&#65533;5&#65533;&#65533;y(gZ&#65533;&#65533;&#65533;B&#65533; &#65533;&#65533;	&#65533;&#65533; bci&#65533;&#65533;&#65533;x!&#65533;&#65533;&#65533;&#65533;&#65533;4&#65533;&#65533;&#65533;y&#65533;#&#65533;&#65533;<"&#65533;t&#65533;&&#65533;&#65533;~&#65533;&#65533;&#65533;S&#65533;&#65533;Z&#65533;&#65533;&#65533;&#1304;&#65533;&#65533;&#891;O&#65533;&#1916;&#65533;=[&#65533;!@&#65533; &w&#65533;&#65533;d &#65533;s&#65533;&#1125;O&#65533;^&#65533;eAe"&#65533;)#&#65533;a&#65533;&#65533;&#65533;&#65533;	&#65533;&#65533;&#65533;&#65533;&#65533;:I&#65533;$& &#65533;&#65533;&#65533;K&#65533;P&#65533;0,&#65533;SD&#65533;&#65533;i6&#12356;i&#65533;xaP&#65533;&#243;&#65533;&#65533;<&#65533;+&#65533;&#65533;&#65533;%&#65533;Vv&#65533;&#65533;&#65533;`&#65533;7A&#65533;;&#65533;j&#65533;&#65533;&#65533;&#65533;&#65533;&#65533;&#65533;P&#65533;I&#65533;+&#65533;3i&#65533;A J&#450;&#65533;a	 *V&#65533;C&#65533;A&#65533;0IH&#65533;&#65533;zH&#65533;&#65533;&#65533;&#65533;F9@&#65533;I&#65533;&#65533;q&#65533;)Hi&#65533;&#65533;&#65533;&#65533;g&#65533;H&#65533;&#65533;:&#65533;&#65533;g"&#65533;&#65533;&#65533;@&#65533;&#65533;#&#65533;T&#65533;&#65533;&#65533;&#1569; &#65533;&#65533;&#65533;1f^&#65533;A|&#65533;&#65533;&#1670;&#65533;^&#65533;&#65533;Z!&#65533;*(&#65533;&#65533;&#65533; &#65533;O&#65533;&#65533;@&#65533;&#65533;&#65533;T&#65533;&#65533;:PC&#65533;&#65533;&&#65533;t*u&#65533;&#65533;&#65533;&#65533;I&#65533;&#65533;V&#65533;!&#65533;&#65533;pF&#65533;&#65533;&#65533;&#65533;&#65533;&#65533;&#1890;&#65533;&#65533;C&#65533;&#65533;&#65533;-&#65533;&#65533;&#65533;&#65533;*&#65533;&#65533;&#1898;&#65533;&#65533;&#65533;&#65533;&#65533;\2&#65533;jR&#65533;&#65533;&#65533;&#65533;&#65533;
p[&#65533;&#65533; &#65533;o9&#65533;&#65533;&#65533;&#65533;%^ &#65533;&#65533;&#65533; 1&#65533;h&#65533;
H!P]&#65533;:A&#65533;.&#65533;&#65533;g4&#65533;^&#65533;7P}S	!&#65533;,.1&#65533;zp&#65533;&#65533;6W&#65533;&#65533;&#65533;N&#65533;#D&#65533;&#65533;&#65533;&#65533;&#1572;&#65533;X2&#65533;W&#65533; xD&#65533;&#1377;D5&#65533;d&#65533;S&#65533;)=&#65533;&#65533;3iA`&#65533;&#65533;&#65533;&#65533;&#65533;&#65533;&#65533;E gJ"@&#65533; &#65533;@ &#65533;&#65533;0&#65533;0K*P&#65533;!p&#65533;A&#65533;&#65533;!HxA&#65533;x@&#65533;&#65533; ?&#65533;&#65533;&#65533;&#65533;&#65533;&#65533;T&#65533;&#65533;&#1726;mt2&#65533;,&#65533;&#65533;&#65533;,&#65533;&#65533;&#65533;F&#65533;&#65533;&#65533;&#65533;&#65533;0&#65533;&
&#65533;M&#65533;&#65533;&#65533;!"&#65533;`&#65533;	&#65533;&#65533;q&#65533;&#65533;&#65533;
 &#65533;&#65533;&#65533;&#5448;Dc!=G&#65533;
I&#65533;!&#1188;&#65533;D&#65533;r&#65533;WB2&#65533;FIg/&#65533;&#65533;&#65533;&#65533;@nYa&#65533;Vx&#65533;V&#65533;&#65533;&#65533;3He&#65533;1&#65533;&#65533;^&#536;I0!&#65533;f&#65533;!x&#65533;33cd&#65533;0&#1774;/{&#65533;&#65533;&#550;H$R&#65533;&#65533;&#42537;&#65533;&#65533;Py~&#65533;I]USbi&#65533;&#65533;\R#&#65533;&#65533;&#65533;,&#65533;&#65533;xS=Y&9OV&#65533;&#65533;&#1948;&#448;_&#1610;I|&#65533;&#65533;&#358;:&#65533;y	WR&#65533;&#65533;X&#65533;&#65533;&#65533;C &#65533;&#65533;+&#1826;\0a1&#65533;*&#65533;pY&#65533;_b9&#65533;Uny&#65533;6&#65533;&#65533;&#65533;&#65533;ps&#65533;&#65533;&#65533;&#65533;&#65533;&#65533;<&#65533;"&#65533;&#65533;&#65533;*&#65533;&#65533;L&#65533;bS&#65533;&#65533;'&#65533;&#65533;+&#65533;O&#65533;[&#65533;&#65533;L&#65533;&#65533;&#65533;&#65533;$&#65533;IM&&#65533;&#65533;&@D&#65533;&#65533;&#65533;A&#65533;&#65533;a?&#65533;&#65533;!&#65533;p&#65533;6 o2&#65533;&#65533;&#65533;h >&#65533; :H2&#65533;&#65533;d&#65533;&#65533;&#65533;&#65533;&#65533;&#65533;p&#65533;&#65533;S&#65533;&#65533;&#65533;&#65533;&#65533;d&#65533;!&#65533;&#65533;&#413;^`H[&#65533;0D&#65533; &#65533;`&#65533;&#65533;&#65533;&#65533;@*&#65533;&#65533; 9KF&#65533;A<@<z&#65533;(&#11276;Q&#65533;&#65533;s&#65533;{X,&#65533;&#1173;&#65533;&#65533;&#65533;P&#65533;&#65533;&#65533;+&#65533;4&#65533;&#65533;&#65533;&#65533;&#65533;g&#65533;&#65533;e#&#65533;&#65533;&#65533;#&#65533;&#1025;&#65533;p&#65533;A&#65533;P&#65533;&#937; !8d $&#65533;&#65533;&#1412;&#65533;&#65533;&#65533;!&#65533;&#65533;K&#65533;'&#65533;i&#65533;&#65533;v&#65533;&#65533;4N&#65533;&#65533;L&#65533;2&#65533;Y&#65533;&#65533;&#65533;r.|&#65533;!i&#65533;&#65533;xQ&#65533;B&&#65533;@&#65533;&#65533;>&#65533;)s&#65533;Dv&#22215;&#65533;(&#65533;\&#65533;&#65533;&#65533;&#65533;R&#65533;L&#65533;&#65533;3&#65533;&#65533;C`p&#65533;L`&#65533;&#65533;SXb&#65533;&#65533;e"&#65533; &#65533;&#528;&#1111;&#65533;e&#65533;&#65533;P&#65533;&#65533;0J&#65533;&#65533;<$8P&#65533;&#65533;&#65533;:&#65533;s&#65533;C&#65533;x&#65533;5F&#65533;
&#65533;&#65533;U&#65533;&#1025;Yw&#778;&#65533;kx'&#65533;h&#65533;Z&#65533;(&#65533; &#65533;G&#65533;&#1637;4&#65533;&#65533;U&#65533; )&#65533;G&#65533;D&#65533;&#65533;&#65533;&#65533;0p38&#65533;&#65533;xA&#65533;.cY!&#65533;&#65533; &#65533;=M0!&#65533;&#65533;&#65533;(#z&#65533;xR &#65533;&#65533;&#65533;SA &#65533;&#65533;&#65533;&#65533;p&#65533;#@~&#65533;&#65533;&#65533;&#65533;&#65533;`&#65533;K&#65533;&#65533;- &#65533;&#65533;>&#65533;&#65533;f&#65533;&#65533;&#65533;f&#65533;t&#65533;X&#65533;&#65533;@&#65533;I(sH&#65533;8&#65533;&#65533;g&#65533;%=&#65533;so&#65533;&#65533;2&#65533;&#65533;P&#65533;ssB&#65533;&#65533;&#65533;&#65533;&#65533;c>`Z&#65533;&#65533;&#65533;&#65533; B&#65533;&#65533;&#65533;&#65533;9&#65533;g&#65533;&#65533;4&#65533;&#65533;e&#65533;@&#65533;1I,c&#65533;Rfl&#65533;&#65533;&#65533;`6&#65533;&#65533;&#65533;Z&#65533;&#65533;z&#65533;&#65533;T&#65533;'&#1456;PL&#65533; &#65533;&#65533;!&#1432;I&#65533;&#65533;
b&#65533;+Q&#65533;C8A&#65533;d&#65533;&#65533;&#65533;&#65533;OYB{&#65533;$&#65533;&#65533;&#65533;=&#65533;0&#65533;&#65533;&#65533;%}&#65533;DaQ&#65533;&&#65533;X&#65533;Jf!&#65533;'&#65533;d&#65533;]&#65533;&#1160;&#65533;&#65533;&#65533;&#65533;Sp#D&#65533;&#65533;&#65533;&#65533;&#233;&#65533;C&#65533;N&#65533;3C&#65533;T&#65533;p&#65533;1L&#65533;hEal&#65533;ZST&#65533;&#65533;&#65533;&#65533;<&#1921;&#65533;5&#65533;&#65533;&#65533;!&#65533;&#65533;&#65533;\&#65533;&#65533;&#65533;&#65533;&#65533; ^/F D&#65533;&#65533;&#65533;@,t &#512;/ &#65533;&#65533;La&#65533;c&#65533;&#65533;kdn&#65533;&#65533;&#65533;k&#65533;&#65533;:-&#65533;H&#65533;q&#65533;j&#65533;&#65533;&#65533;7&#65533;&#65533;,&#4551; ;&#65533;F.n&#65533;!&#65533;/&#65533;&#65533;&#1220;#&#65533;l&#65533;&#65533;tD&#65533;
&#65533;&#65533;&#65533;`&#65533;&#65533;@&#65533;!&#65533;b R&#65533;o&#65533;&#65533;&#65533;X&#65533;j&#292;&#65533;&#65533;&#65533;,&#65533;&#1453;&#65533;&#65533;&#65533; &#65533;&#65533; &#65533;Y5F&#65533; &#65533;+)&#65533;P&#65533;(`&#65533;&#65533;@jq&#65533;A	&#65533;2'X&#65533;@C=P&#65533;&#65533;&#65533;&#65533;(
L!&#65533;<d
Qvs&#505;&#65533;*5&#65533;&#289;&#65533;&#65533;&#65533;K+Ts6&#65533;&#65533;n<%D	K&#65533;p&#65533;&#65533;[&&#65533;&#65533;HB`&#65533; 9&#65533;H&#65533;(&#65533;1&#65533;&#65533;&#65533;"-&#65533;&#65533;)2&#65533;d&#65533;&#65533;G&#65533;&#65533;0&#65533;X&#65533;&&#65533;&#65533;B&#65533;&#901;&#65533;W&#65533;B&#65533;&#65533;&#65533;&#65533;&#65533;&#65533;&#65533;&#65533;!Dr&#65533;~&#65533;1&#65533;]&#65533;[&#65533;&#65533;&#65533;&#65533;&#65533;=&#65533;U&#65533;H&#65533;x&#65533;&#65533;"&#65533;&#65533;&#65533;&#65533;&#65533;BH7AH&#65533;&#65533;&#65533;&#65533;P d&#65533; a&#65533;C{&#65533;&#65533;^&#65533;"#C<&#65533;&&#65533;NK&jz"&#65533;&#65533;&#65533;Wo&#65533;h&#65533;&#65533;|&#65533;>&#65533;&#65533;sA
Z&#65533;U&#65533;&#65533;	%B&#65533;B&#65533;^I0$\Y&#65533;&#65533;&#65533;&#65533;G&#65533;&#65533;&#65533;I&#65533;I&#65533;[@$b&#65533;&#65533;D&#65533;qqh&#65533;>&#65533;&#65533;&#65533;+|th&#65533;3&#65533;	&#65533;&#65533;&#65533;$&#159;B:&#65533;d&#65533;	&#65533;&#65533;>0&#65533;;&#65533;`&#65533;!&#65533;C&#65533;h  &#65533;/&#65533;>&#65533;&#65533;`&#65533;&#65533; &#65533;&#65533;&#65533;!&#65533; &#65533;&#65533;&#65533;B&#65533;R&#65533;&#65533;&#65533;&#65533;
!C&#65533; &#595769;&#65533;&#65533;-&#143;&#65533;&#65533;&#65533; 4&#65533;i1&#65533;&#65533; &#65533;&#65533;
&#65533;&#65533;&#65533;Z&#65533;&#65533;&#65533;&#65533;&#65533;&#65533;&#65533;&#65533;0&#65533;&#65533;&#65533;&#65533;&#65533;&#65533;&#65533;)&#65533;@%&#65533; &#65533;&#65533;&#65533;d&#1029; &#152;&#65533;7&#65533;&#32886;1Ph&#65533;&#65533;&#65533;%D&#65533;@B)&#65533;&#65533;)&#65533;&#65533;&#65533;pB*&#65533;&#65533;&#65533;&#65533;
&#65533;;'r;(b&#65533;&#65533;&#65533;A,&#65533;&#65533;&#65533;9&#65533;&#65533;H&#65533;&#65533;&#65533;&#65533;&#65533;&#65533;&#65533;&#65533;c&#65533;&#65533;&#65533; U&#65533;8&#65533;&#65533;U&#65533;&#65533;&#65533; &#65533;h&#65533;&#65533;&#65533;(&#65533;M(&#65533;&#65533;b&#65533;&#65533;0,&#65533;&#65533;&#65533;&#65533;&#65533;&#65533;&#65533;&#65533;&#65533;0&#65533;G&#65533;&#65533;9&#65533;&#65533;r"&#65533;r&#65533;&#65533;&#65533;&#65533;0&#65533;&#65533;ex&#65533;&#65533;&#65533;`&#65533;>v&#65533;&#65533;(&#65533;P&#65533;ix&#65533;&#65533;&#65533;&#65533;&#65533;&#65533;i&#65533;&#65533;&#65533;B&#65533;&#65533;Z?&#65533;&#65533;&#65533;X X &#65533;2	i0>&#65533;1&#65533;&#65533;92&#65533;&#1161;&#65533;&#1433;&#65533;"&#65533;e&#1206;!&#1142;U&#65533;&#65533;&#65533;&#65533;@&#65533;&#65533;&#65533;&#65533;;&#65533;`'Gb&#65533;D&#65533;1Y&#65533; v&#65533;>&#65533;C&#65533;&#65533;&#65533;&#65533;@&#65533;&#65533;&#65533;&#65533;
&#65533;Hd&#65533;@&#65533;8&#65533;-0C&#65533;&#65533;&#65533;#&#65533;&#65533;&#546;&#65533;&#65533;&#65533;-JAb		j	Dp&#65533;@&#65533;&#65533;&#65533;&#524;4&#65533;&#65533;@&#65533;,@D&#1025;&#65533;&#65533;&#65533;7&#65533;&#65533;&#65533;Q &#65533;dH%"|\&#65533; 0&#65533;&#65533;&#65533;MZ&#65533;,&#65533;I&#65533;I&#65533;&#65533;&#65533;&#65533;&#65533;I&#65533;&#65533;&#65533; J&#65533;&#1060;&#65533;&#65533;&#65533;&#65533;l&#65533;&#65533;4&#65533; 8&#65533;&#65533;3&#65533;1&#65533;:q&#65533;&#65533;&#65533;J&#65533;&#65533;&#65533;&#65533;&#65533;&#65533;&#65533;5&#50074;i&#65533;1&#65533;&#65533;&#65533;&#65533;)&#65533; 4&#65533;&#65533;Z`	&#65533;&#232;&#65533;@&#65533;&#65533;&#65533;&#65533;&#7745;X&#65533;&#65533;&#65533;! Ph0 &#65533;{&#65533;X$K&#65533;=:&#128; &#65533; &#65533;&#65533;_P &#65533;&#65533;p&#65533; &#1630;&#65533;(&#65533;h!( &#65533;&#65533;&#391;&#65533;fr	&#65533;&#65533;&#769;#&#65533;&#65533;@&#65533;&#65533;&#65533;&#65533;@&#65533;&#65533;&#65533;{&#65533;&#65533;1	&#65533;&#65533;&#65533;&#65533;&#65533;&#65533;&#65533;b&#65533;&#65533; &#65533;&#65533;&#65533;&#65533;	&#65533;s&#65533;|p&#65533;&#65533;c!P&#65533;&#65533;1	p&#65533;&#65533;&#65533;H&#65533;`&#65533;|&#65533;&#65533;&#65533;!0E&#65533;i$&#65533;&#123376;I&#65533;&#65533;&#65533;HCB&#65533;i&#65533;&#65533;&#65533;!bD&#65533;&#65533;&#1001; &#65533;p&#65533; \&#65533;&#65533;&#51373;&#65533;2;&#65533;&#65533;1&#65533;"&#65533;&#65533;B&#65533;&#65533;&#65533;&#65533;&#65533;@&#65533;n&#65533;&#65533;&#65533;+h&#65533;!&#65533;(%n&#65533;&#65533;&#65533;(9&#65533;&#1165;&#65533;	&#65533;,&#65533;-B&#65533; &#65533;&#65533;&#65533;&#65533;@P&#65533;<Q&#65533;P&#65533;8&#65533;&#65533;&#65533;&#65533;&#65533;&#65533;&#65533;(&#711; H&#1564;&#65533; &#65533;&#65533;&#65533;&#65533;&#65533;&#65533;&#65533;&#65533;*&#65533;&#1302;Aj&#65533;&#559;&#65533;Dt2&#65533;&#65533;&#944;A&#65533;&#65533;i@&#65533;i&#65533;&#65533;_&#65533;#5 &#65533;	!V&#65533;)h&#65533;&#65533;&#65533;&#65533; 0&#65533;&#1085;Rz&#65533;O&#65533;k&#65533;HM&#65533;&#1782;L&#516;&#65533;&#1110;&#65533;&#65533;&#146;H7&#65533;&#65533;0&#65533;@}&#65533;A&#65533;&#65533;g&#65533;&#65533;&#65533;&#65533;&#475;S&#633;&#65533;&#65533; &#65533;x&#65533;C8F3&#518;&#65533;&#65533;&#65533; &#65533;t$tBHz&20&#65533;|&#65533;&#65533; H&#65533;&#65533;&#65533;xO&#65533; S&#65533;;&#65533;!&#65533;&#65533;&#65533;&#65533;&#65533;&#65533;&#726; OAQ`]	X&#65533;2&#65533;&#65533; 4&&#539;&#65533;*&#65533;&#65533;F0P&#65533;(6@&#65533;kx)&#65533;H&#65533;&#65533;&#65533;cp&#65533;m}&#65533;%#!&#65533;0:&#65533;&#65533;&#65533;0	c&#575;&#65533;YW&#65533;&#65533;H{&#65533;&#65533;&#65533;&#65533;&#65533;&#65533;y&#65533;	M&#65533;&#65533;*&#65533;&#65533;W&#65533;&#65533;&#65533;&#65533;~&#65533;\8&#65533;P&#65533;&#65533;2&#65533;#%X&#65533;&#65533;`mX0&#65533;0Z&#65533;h&#65533;&#65533;/2	=K:l	bX&#65533;&#65533;&#65533;Q&#65533;H%j&#65533;&#65533;#&#65533;&#65533;/&#65533; `&#65533; &#65533;&#65533;&#65533;S 
&#65533;&#65533;&#65533;z}&#65533;&#774;&#65533;P&#65533;&#65533;&#65533;5&#65533;)&#65533;&#65533;&#65533;&#65533;y&#65533;&#65533;@&#65533; &#65533;v8&#65533;w&#65533;F&#65533;&#65533;k\	I&#65533;&#426;}<&#65533;&#65533;&#65533;0&#65533;KN&#65533;&#65533;&#65533;p&#65533;&#65533;&#65533;&#65533;&#65533;Uh.&#65533;!&#65533;&#65533;&#65533;
P E 8qC!&#1964;&#65533;nx&#1085;*&#65533;n&#65533;&#65533;0&#65533;[:&#65533;&#667;&#65533;@8&#65533;h&#65533;)IM&#65533;&#65533;lP&#65533;l&#65533;&#65533;lx&#65533;Th\&#65533;`N&#65533;&#65533;D?j&#65533;&#65533;&#65533;N&#65533;s&#65533;&#65533;&#65533;&#784;I&#65533;&#65533;&#65533;&#65533;/&#65533;s}&#65533;&#65533;`&#65533;sX&#65533;&#65533;W&#65533;&#65533;&#65533;&#65533;]&#65533;&#65533; \&#65533;x&#65533;{&#65533;&#65533; &#65533;"&#65533;&#65533;=^&#65533;M&#65533;&#65533;]F&#65533;&#65533; Z[&#65533;&#65533;&#65533;\	J&#65533;a0&#65533;7(&#65533;7PP&#65533;@&#65533;&#65533;&#65533;5&#65533;C&#65533;&#65533;&#65533;&#65533;&#65533;C\'(&#65533;&#65533;&#65533;&#65533;&#65533;8&#65533;&#65533;e_&#65533;&#65533;&#65533;L *&#65533;&#65533;6&#65533;x&#65533;&#65533;Z&#65533;&#65533;?&#65533;&#65533;&#65533;&#65533;&#1626;&#65533; &#65533;&#65533; &#65533;-`+&#65533;&#1756;	&#65533; &#65533;T
&#65533;&#65533;&#65533;'&#65533;`&#65533;uX&#65533;V&#65533;&#65533;&#65533;`&#214;&#65533;&#65533;!K&#65533;&#65533;b&#65533;{&#65533;D&#65533; 8&#65533;<M&#65533;&#65533;[E]|0
D!p&#65533;[&#65533;z&#192;X&#1031;&#65533;&#65533;&#65533;&#65533;&#65533;&#65533;DurD&#65533;4;&#65533;&#65533;
&#65533;&#65533;&#65533;&#65533;n0&#1857;0&#65533;ly0&#65533;]&#65533;.I&#1030;&#65533;&#65533;&#65533;(u&#65533;&#65533; 6&#65533;&#65533;&#65533;_ `0 &#65533;3&#65533;LH&#65533;P&#65533;&#65533;&#65533;@`&#65533;&#65533;bDE&#382;&#65533;&#65533;[&#65533;[5&#65533;_5&#65533;&#65533;@&#65533;&#65533;5&#65533;SZ&#65533;&#65533;@&#65533;T&#65533;&#1348;{&#65533;D&#65533;|HFNGnI&#65533;&#65533;&#65533;90S5&#1351;0 &#65533;&#65533;&#65533;&#65533;\&#65533;yU&#65533;dS%L&#65533;d&#65533;1&#65533;J^&#65533;g&#65533;&#65533; vs&#65533;&#65533;&#65533;5Q&#65533;X&#65533;&#65533;&#65533;M&#65533;&#65533;H&#65533;B&#65533;&#65533;&#65533;L&#65533;&#65533;&#65533;}&#65533;#&#65533;K&#65533;&#65533;&#65533;@&#65533;&#65533;&#65533;&#65533;fn&#65533;p&#65533;&#65533;-&#65533;&#65533;W&#65533;(nV&#65533;&#65533;9&#65533;&#65533;&#65533;&#65533;&#65533;kn&#65533;&#65533;	%&#65533;8&#65533;b&#65533;S&#65533;&#65533;X`&#65533;n&#65533;&#65533;`8&#65533;&#65533;&#65533;&#65533;&#65533;&#65533;&#65533;&#65533;(M&#65533;&#65533;? hx&#65533;")&#65533;&#65533;&#65533;&#65533;&#65533; (&#65533;0&#65533;0&#65533;50h?()&#65533;hm&#65533;&#65533;"&#65533;&#65533;hf&#65533;4&#65533;&#65533;&#65533;J&#65533;&#1583;&#65533;&#65533;6$&#65533;=&#65533;&#65533;o"4+&#65533;!&#65533;&#65533; 0&#65533;&#65533;]&#65533;Q&#65533;&#65533;&#65533;&#65533;&#65533;&#65533;&#65533;!&#65533;&#65533;&#65533;!&#65533;&&#65533;4Ar3x&#65533; e`&#65533;o&#65533; &#65533;>&#65533;50`M&#65533;T&#65533;&#65533;&#65533;&#65533;\@&#65533;p&#65533;&#65533;p&#65533;&#65533;?&#65533;&#65533;<&#65533;&#65533; &#65533;&#65533;&#65533;&#65533;?&#65533;j k&#65533;v`&#65533;&#65533;&#65533;r(&#65533;k&#65533;k&#65533;&#65533;&#65533;kPk&#65533;k&#65533;&#65533;^&#65533;^z0l&#65533;6&#65533;&#65533;qhl&#65533;&#65533;&#65533;&#65533; 1&#65533;lz&#65533;&#65533;&#806;zX&#65533;^&#65533;~&#65533;qX&#65533;&#65533;&#65533;&#65533;&#65533;r8mX&#65533;&#65533;fm&#65533;&#65533;&#65533;q&#1537;&#65533;^	X	X&#65533;`UP&#65533;p&#65533;&#65533;k&#65533;X&#35783;&#65533;&#65533;&#65533;@	bH &#65533;]&#65533;&#65533;&#65533;&#65533;&#65533;&#65533;? ,z&#65533;{5p &#65533;-Z&#65533;<
&#65533;m	M X&#65533;&#65533;]QM@&#65533;&#65533;Q&#65533;{}}&#65533;&#65533;~M&#65533;&#65533; &#65533;w&#65533;&#65533;&#65533;&#65533;&#65533;&#65533;	N0&#65533;&#65533;&#65533;&#65533;&#65533;S&#65533;&#65533;&#65533;e&#65533;1&#65533;n&#65533;&#65533;
&#65533;&#65533;&#65533;&#65533;K&#65533;h&#65533;A&#65533;&#65533;&#65533;Fh&#65533;$hT&#65533;T&#65533;&#65533;H&#65533;&#65533;&#65533;p&#65533;&#65533;&#65533;&#65533;@&#65533;@&#65533;$xo	&#65533;&#65533;?&#65533;@|`q7&#65533;$&#65533;&#65533;&#65533;&#65533;&#65533;W&#65533;&#65533;&#65533;&#65533;&#65533;&#65533;&#65533;&#65533;x&#1096;&#65533;&#65533;q&#65533;.#f&#65533;&#65533;&#387;#&#65533;&#981;&#65533;&#65533;&#65533;&#65533;KP  &#65533;&#65533;-&#792;&#385;i&#1050;&#65533;&#65533;/&#106684;&#1583;Z&#65533;@&#65533;&#65533;&#65533; !&#65533; 0&#65533;p&#65533;D&#65533;&#65533;Y&#65533;X&#65533;&#65533;&#65533;(&#65533;`&#65533;>&#65533;&#65533;&#65533;&#65533; m&#65533;&#65533;l@&#65533;C&#65533;&#65533;ux&#65533;E_&#65533;C&#65533;l&#65533;&#1537;&#65533;&#65533;p&#65533;&#65533;I&#65533;&#65533;&#566;t&#65533;&#65533;&#65533;&#65533;&#65533;xl&#65533;&#65533;t&#1686;&#65533;&#65533;&#65533;&#65533;u&#65533;&#65533;r&#65533;&#65533;&#65533;*=l&#65533;&  &#65533;&#65533;&#65533;&#65533;&#65533;I&#65533;&#65533;&#65533;"z&#854;&#65533;&#65533;h &#1506;&#65533;n&#65533;&#1536;&#65533;&#65533;m	 &#65533;&#65533;&#65533;eW&#65533;e&#65533;&#63088;&#65533;&#65533;&#65533;|&#65533;&#65533;$&#65533;v&#65533;H	?qq&#65533;G&#65533;ik &#65533;F&#65533;kx&#65533;&#65533;&#65533;&#65533;t&#30232;&#65533;D&#65533;&#65533;&#65533;H&#65533;y&#65533;q&#65533;&#65533;w&#65533;&#65533;F &#65533;&#65533;p&#65533;&#65533;Oq~S&#65533;&#65533;&#65533;&#65533;&#65533;&#65533;&#65533;i&#65533;&#65533;w&#65533;q|&#65533;q&#65533;&#65533;x|&#65533;&#65533;w&#65533;W|`&#65533;&#65533;W&#65533;&#65533;	&#65533;&#65533;	}&#65533;&#65533;2&#65533;&#65533;y&#65533;&#65533;;&#65533;&#65533;*:&#65533;&#65533;?k&#65533;&#1744;&#973;C&#65533;&#65533;&#65533;&#65533;7&#65533;8&#65533;&#65533;&#65533;x&#65533;&#65533;&#65533;&#65533;m&#65533;&#65533;Q&#65533;R&#65533;L&#716;C&#65533;&#65533;&#65533;{&#65533;&#65533;#&#65533; 9&#65533;&#65533;4&#65533;&#65533;&#65533;P&#65533;s>&#65533;m&#65533;6&#65533;m&#65533;&#65533;&#65533;&#65533;&#65533;l&#65533;&#65533;u m&#65533;^&#65533;E&#65533;v&#65533;B&#65533;&#65533;q&#65533;&#65533;&#65533;~&#65533;v&#65533;&#65533;&#65533;tQ&#65533;&#65533;&#65533;l&#65533;&#65533;&#65533;|&#65533;&#65533;t&#65533;.|&#486;m&#65533;&#65533;l&#65533;&#65533;&#65533;&#65533;&#65533;&#65533;Nm&#65533;&{&#65533;&#65533;&#65533;]`[&#65533;&#65533;=&#65533;&#65533;.&#65533;3e{|j&#826;&#65533; &#65533;&#65533;&#65533;Rn&#65533;&#65533;&#65533;&#65533;&#65533;w6&#65533;&#65533;zn&#65533;&#65533;&#65533;&#65533;&#65533;&#65533;&#65533;&#65533;&#65533;&#65533;&#24015;&#65533;&#65533;	g&#65533;q?w&#65533;pm7	v&#65533;&#65533;p&#65533;
&#65533;&#65533;@y&#65533;&#65533;^[&#65533;&#65533;&#65533;g	&#65533;&#65533;&#65533;&#65533;/&#65533;&#65533;&#65533;&#65533;s&#65533;&#65533;&#65533;&#65533;w&#65533;qT&#65533;&#65533;&#65533;&#65533;&#65533;&#65533;&#65533;}	&#65533;&#65533;&#65533;&#65533;&#65533;}&#65533;&#65533;}&#65533;o}M&#65533;&#65533;5	&#65533;`&#65533;&#65533;&#65533;&#65533;&#65533;O&#1249;&#65533;&#65533;&#65533;K&#65533;0&#200;&#65533;'R&#65533;h&#65533;"&#396;7r&#65533;q&#319;ke(&#65533;,&#5792;&#65533;1T	&#65533;&#65533;&#65533;&#65533;X&#65533;q%nF6&#65533;&#65533;&#65533;&#65533;
4&#65533;Y&#65533;7&#208;xL&#12353;&#65533;&#65533;&#65533;"#h&#65533;&#65533;E+&#65533;&#65533;&#65533;
&#65533;20pP&#65533;&#65533;BK|&#65533;0&#65533;-&#65533;*&#65533;&#65533;h&#65533;D&#65533;&#65533;2&#65533;N&#65533;)s&#65533;&#65533;3f&#65533;&#65533;&#65533;p_U*?&#65533;b&#65533;c$&#65533;l&#3257;2&#494;E&#65533;\9&#65533;&#65533;&#65533;e&#65533;p&#65533;f&#65533;o`t&L&#65533;1&#65533;&#65533;&#633;&#65533;&#65533;&#65533;&#65533;s&#65533;k&#1495;&#65533;l&#135;&#65533;!:p&#65533;^&#65533;&#65533;&#65533;&#65533;!7&#65533;&#65533;&#15951;&#65533;&#65533;&#65533;S&#65533;o&#65533;&#65533;&#65533;&#65533;	LW &#65533;&#65533;&#65533;&#65533;&#65533;P&#65533;F&#65533;<&#65533;&#65533;&#65533;&#65533;&#65533;&#1409;&#65533;B/X&#65533;&#65533;&#65533;&#65533;R6&#65533;&#65533;&#65533;&#65533;&#62449;&#65533;&#65533;&#65533;&#65533;FP&#65533;&#65533;DI\&#65533;&#65533;&#65533;1&#65533;O	&&#65533;&#65533;&#65533;%&#65533;a&#65533;C!C
6&#65533;&#263; &#65533;&#65533;!&#65533;F$&#65533;D(&#65533;CI	&#65533;0&#65533;1&#65533;&#65533;@/&#65533;q4&#65533;Vu&#65533;&#65533;&#65533;&#65533;&#65533;&#65533;&#65533;&#1281;J#D^&#65533;&#65533;Y&#65533;a&#65533;Ja	F&#65533; &#65533;&#65533;&#65533;O&#65533;Q4&#65533;@&#65533;3&#65533;&#65533;v&#65533;&#65533;AiR&E&#65533;&#1592;&&#65533;m&#65533;&#65533;Ke"&#65533;&#65533;&#65533;dC{&#65533;&#65533;K1E 1-@&#65533;E(&#65533; &#65533;%7&#65533;0&#65533;4/&#65533;&#65533;&#65533;T&#65533;&#65533;&#65533;&#65533;&#65533;T&#65533;&#65533;?VT:T{<&#65533;&#65533;r&#65533;P &#65533; |&#65533;&#65533;
$g&#65533;?&#65533;@&#65533;u(&#65533;j&#65533;%7&#300;=&#65533;&#65533;&#65533;&#65533;z&#65533;&#65533;I%e&#65533;&#65533;&#65533;*&#65533;@
&#65533;&#65533; &#65533;&#65533;1&#298;&#65533;T&#65533;&#1842;&#65533;	!&#65533;S8`&#65533;&#65533;&#65533;7l+&#65533;&#65533;dt*&#65533;&#65533;&#65533;&#65533;w ;&#65533;T&#1302;&#65533;-&#65533;S&#65533;pj&#65533;&#65533;&#65533;{&#65533;&#65533;8&#65533;&#65533;-&#65533;&#65533;+&#255;8&#65533;&#65533;<&#65533;&#65533;
]id&#65533;D&#65533;&#65533;DOX&#65533;ED&#65533;&#65533;@toz&#65533;1&#65533;X
 E&#65533;&#65533;*&#65533;E&#65533;&#1091;&#65533;&#65533;dP6	!F &#65533;h&#65533;RR$C%@&#1100;&#65533;&#65533;&#65533;^,&#65533;&#65533;GCH&#65533;G&#65533;@&#6200;aOCN&#65533;$&#65533;N]5AG&#65533;&#65533;&#65533;&#65533;Xb)3&#65533;\_	&#65533;}Y&#152;=&#65533;M4&#65533; A4<@&#65533;B&#65533;&#65533;2&#65533;y&#65533;m&#65533; #&#537;W&#65533;v2$HL&#65533;&#65533;RJ&#65533;&#65533;S&#65533;E&#65533;T&#65533;&#65533;FD&#256; AB&#65533;0VS&#65533;&#65533;&#65533;&#65533;`&#486;(L&#65533;&#1957;&#65533;'t&#65533;O&#65533;p{&#65533;bN&#65533;)F&#65533;x&#65533;	$p>&#65533;S&#65533;&#65533;'&#65533;&#65533;;&#65533;&#65533;K&#65533;&#65533;'`.&#65533;?/O0&#65533;<&#65533;&#65533;0&#65533;G_;&#65533;$&#65533;&#65533;&#65533;&#65533;K&#65533;&#65533;&#65533;&#1248;&#65533;O&#54042;B&#65533;&#65533;{&#65533;&#1931;&#65533;&#1601;&#65533;&#65533;v&#65533;O&#65533;&#54526;o&#65533;&#65533;_&#65533;&#65533;?&#65533;[jE&#65533;&#65533;&#65533;;A &#65533;?&#65533;0&#65533;&#65533;&#65533;W&#65533;G&#65533; &#65533;}&#65533;C&#65533;&#65533;l&#65533;&#65533;o&#65533;b&#65533;&#65533;a&#65533;Z&#1546; &#65533; H&#65533;*&#1152;/&#65533;&#65533;&#65533;&#65533;!&#65533;&#65533;&#65533;l&#65533;ao.&#65533;&#65533;&#65533; 0d&#65533;&#65533;!A&#65533;&#65533;1&#65533;&#65533;n#&#65533;d&#65533;&#65533;&#65533;":&#65533;&#65533;j&#65533;%&#65533;"8*(&#65533;&#65533;
=&#65533;!\`'b&#65533;&#65533;(&#65533;:jya%&#65533;&#65533;	jeLQ&#65533;&#65533;&#65533; &#65533;QHk&#65533;P&#65533;R&#65533;9&#65533;-fv\&#65533;&#65533;hf&#65533;8F&#65533;&#65533;)&#1241;&#65533;t&#65533;&#65533;M"NP&#65533;&#65533;&#65533;&#65533;E&#65533;iN&#65533;!&#65533;?&#65533;&#65533;O,&#65533;G&#65533;&#65533;&#65533;i &#65533;&#65533; ,2`A&#65533;)xA.&#65533;&#65533; &#65533;&#65533;&#65533;&#65533;f)&#65533;T&#65533;{&#65533;{&#65533;&#65533;>&#64850;}&#65533;&#65533;&#65533;@&#65533;&#65533;&#65533;R&#65533;Y&#65533;aU&#65533;J&#65533;&#1411;&#65533;M&#65533;r&#65533;&#65533;z&#65533;-&#65533;&#65533;&#65533;g&#65533;27Kw&#65533;&#65533;P&#65533;"&#65533;X&#65533;&#65533;&#592;&#65533;&#65533;&#65533;&#4218;j&#65533;&#65533;M&#65533;)&#65533;[&#65533;Dr&#65533;?;&#65533;&#65533;VB&#65533;A&#65533;&#65533;&#65533;Ny&#65533;	&#65533;?4&#65533;&#65533;&#65533;)&#65533;&#65533;&#65533;&#65533;&#65533;&#65533;&#65533;&#65533;[&#65533;A&#65533;C8@
9&#65533;E&#2008;5&#65533;hr"&#65533;hP&#700;6&#65533;&#65533;&#65533;&#65533;D&#65533;&#1039;&#65533;7&#65533;&#65533;&#65533;C&#65533;6&#65533;&#65533;&#65533;XQ8,&#65533;+&#65533;&#65533;rY&#65533;&#65533;$"=&#65533;B&#65533;P&#1580;F&#65533;(I&#65533;Ay&#65533;&#65533;&#65533;h&#65533;%&#65533;&#65533;&#65533;%&#65533;&#65533;&#65533;&#65533;&#65533;Mt&#65533;Lp&#65533;&#65533;&#65533;H&#65533;&#65533;!&#65533;n}&#65533;D$Y'I&#65533;&#65533;&#65533;&#65533;H&#65533;8&#65533;1$&#65533;p&#65533;+"&#65533;
&#65533;@&#65533;&#65533;&#65533;&#65533;?&#65533;L&#65533;
v&#65533;&#65533; &#65533;@S&#65533;4&#65533;4&#65533;&#65533;zEh2h&#65533;8&#65533;)&#65533;&#65533;@&#65533;&#1372;	4&#65533;&#65533; &#65533;,&#65533;)H&#576;<&#65533;Tl&#65533;&#65533;&#65533;NbOIml? \JA&#65533;<&#65533;-A&#65533;;PP`&#65533;]'&#65533;6k&#65533;&#65533;&#65533;*&#65533;&#65533;s%&#65533;&#65533; &#65533;T&#65533;R&#65533;&#228;'&#65533;p"&#65533; H&#65533;"&#65533;&#65533;&#65533;"&#65533;&#65533;{c&#65533;&#65533;&#65533;&#65533;&#65533;@&#65533;D<&#65533;&#65533;&#65533;au&#65533;r&#65533;R+2!&#65533;AS&#65533;&#65533;&#65533;&#65533;&#65533;&#65533;G&#65533;&#65533;&#65533;A&#1940;&#65533;&#65533;J&#65533;&#65533;"&#1312;&#65533;&#65533;l&#65533;H&#65533;&#65533;?&#65533;&#65533;&#65533;Qkv&#65533;&#65533;+&#65533;U&#65533;l&#1358;}&#65533;#E4&#65533;6&#65533;&#65533;&#65533;&#65533;c-&#65533;&#65533;<`&#65533;	YkC&#65533;&#65533;&#65533;&#65533;&#65533;&#65533;z+H&#65533;D&#65533;&#65533;&#65533;5"H&#65533;&#65533;JJ&#65533;FD&#65533;i0#&#65533;&#65533;&#65533;j&#65533;#&#520;&#405;&#65533;&#65533; &#65533;"&#65533;&#65533;&#65533;u&#348;&#65533;&#65533;Nd&#65533;l^m&#65533;P0&#65533;&#65533;ZX#r(3x!g&#65533;&#65533;&#65533;&#65533;&#65533;p&#65533;	&#65533;&#65533;2d&#65533;B A&#65533;&#65533;9&#65533;&#526;&#65533;&#65533;&#65533;@N$&#65533;&#65533;!&#65533;&#65533;Kg&#65533;l &#1443;&#686;t&#1297;RD&#65533;Pu&#65533;H&#65533;&#65533;5>"x&#65533;y&#65533;Fx0&#65533;&#65533;&#65533;Ik&#65533;&#65533;H&#65533;=26&#65533;&#65533;1&#65533;_&#65533;+&#65533;5%|xk&#135;~&#65533;&#813;!&#65533;4&#1251;&#65533;m&#65533;:!yNu}&#65533;5&#65533;zW&#65533;D$~&#65533;A&#65533;&#65533;+&#1713;&#1088;&#65533;&#65533;&#65533;&#65533;&#65533;nb&#65533;&#65533;&#65533;
(&#65533;&#65533;b&#65533;&#65533;&#65533;&#65533;&#65533; &#65533;&#65533;&#65533;%&#65533;K&#65533;&#65533;?&#65533;0&#65533;y&#65533;Y&#65533;&#65533;&#65533;R+'&#65533;&#65533;&#65533;4F&#65533;&#65533;J!
&#65533;fHr]m3"&#65533;&#65533;%&#65533; rd&#65533;a&#65533;P>&#65533;&#65533; &#65533;6&#65533;&#65533;/&#1156;&#65533;&#65533;&#65533;&#65533;&#65533;&#65533;DH&#65533;rG&#65533;&#65533;!k&#65533;&#65533;&#65533;&#65533;&#65533;W$&#65533;&#65533;&#65533;~&#65533;&#65533;)&#65533;`&#65533;&#65533;&#65533;-&#65533;j&#65533;&#65533;&#65533;&#65533;?&#65533;P&#65533;Pd&#65533;a&#65533;?&#65533;&#65533;C&#1861;&#65533;PlD&#65533;&#65533;U0&#65533;
&#65533;]w&#65533;&#65533;De-z"&#65533;[&#65533;~0w&#65533;B<"&w&#65533;&#65533;&#65533;5(&#65533;n&#65533;VC[%x&#65533;&#65533;#"-&#65533;H&#65533;&#65533;&#65533;&#65533;rx&#65533;&#65533;&#65533; &#65533;	&#65533;&#65533;&#65533;W>&#65533;&#65533;&#65533;@/z&#65533;&#65533;&#65533;:(&#65533;G&#65533;&#65533;nhd&#65533;&#65533;tE&#65533;P&#65533;&#65533;&#65533;&#65533;&#65533;&#65533;&#65533;7&#65533;&#65533;o8&#65533;&#1399;&#1497;~?&#65533;'>&#65533;H~E&#65533;&#65533;&#65533;|&#65533;&#65533;&#65533;B&#847;&#65533;?&#65533;&#65533;Uc&#65533;&#65533;&#65533;&#65533;&#976;C&#65533;p&#65533;&#65533;&#65533;&#65533;&#65533;	&#65533;&#65533;D&#65533;}Uz'&#65533; &#65533;&#65533;&#65533;I&#65533;:&#65533;&#65533;&#65533;&#65533;&#65533;&#65533;d&#65533;&#1924;&#65533;&#65533;U&#65533;&#65533;&#65533;&#65533;&#65533;&#65533; @&#65533;2P&#65533;&#65533;i &#65533;1&#65533;&#65533;&#65533;&#65533;&#65533;B&#65533;B(&#65533;&#65533;&#65533;&#65533;.4A|\Q3&#65533;Ct&#65533;D&#65533;G&#65533;&#65533; E&#65533; &#65533;&#65533;&#65533;?&#65533;` &#65533;[&#65533;&#65533;m&#65533;&#65533;&#65533;&#65533; H&#65533;&#65533;PB&#65533;&#773;&#65533;V)&#65533;@Q#<&#65533;&#65533;EC&#1989;<&#65533;&#65533;Q"&#65533;L&`&#65533;&#65533;&#65533;&#65533;X  %XaPID&#65533;m&#65533;&#65533;T&#65533;X&#65533;&#65533;&#65533;&#1557;Pa&#65533;&#65533;F&#65533;Ah&#65533;@&#65533; ND&#65533;&#65533;&#65533;&#65533;&#65533;U\B&#65533;G&#65533;P&#65533;&#65533;-&#1589;!F$&#65533;h3H&#65533; F&#65533;C}&#65533;`&#65533;j}|A2X`&#65533;&#65533;C%&#65533;C9&#65533;%&#65533;&#65533;&#65533;Y&#65533;&#65533;$@ f&#65533;&#65533;&#65533;!#&#65533;`D&#65533;&#65533;&#65533;&#194;&#65533;&#65533;E&#65533;X5_K&#65533;&#65533;bT&#65533;F&#65533;&#65533;&#65533;&#65533;&#65533;d!F &#65533;D&#65533;&#65533;&#65533;&#65533;BND&#65533;&#65533;&#65533;&#65533;&#65533;&#65533;&#65533; &#65533;&#65533;G&#65533;&#65533;06tH&#65533;t&#65533;? &#65533;|&#65533;_&#65533;&#65533;6&#65533;U&#65533;!&#65533;+FD"LI&#65533;y&#65533;&#65533;C8D"h.tI:&#65533;&#65533;&&#65533;@ &#65533;"R&#1781;&#1379;#&#65533;&#65533;&#65533;&#65533;&#65533;00&#65533;<>&#65533;D&#65533;&#65533;&#65533;6lD$&#65533;&#65533;:L&#65533;%&#65533;
2D &#65533;`
d&#65533;&#65533;&#65533;F|"FPCY$C@By&#65533;&#65533;&#65533;&#65533;"&#65533;&#65533;?l &#65533;&#65533;&#1496;&#65533;&#65533;~&#65533;QW&#65533;&#65533;~&#65533;&#65533;W}&#65533;W&#65533;V]&#65533;KN&#65533;L&#65533;&#65533;?&#65533;&#65533;K&#65533;ED'PcD(&#65533;'l&#65533;E&#65533;D&#65533;p|DD1)&#65533;&#65533;&#65533;&#65533;/&#65533;&#65533;T&#65533;&#65533;&#65533;&#65533;Y&#65533;&#691;D&#65533;x&#65533;GO&#253;&#65533;CF&#796;E&#65533;[1&#65533;@&#65533;%C B&#65533;&#65533;&#65533;$\&#65533;H&#65533;a&#65533;&#65533;&#65533;E&#65533;*&#65533;'&#65533;I$&#65533;N&#65533;&#65533;&#65533;bPY&#65533;E&#65533;&#65533;%&#65533;&#65533;  Y^D&#65533; 3P&#65533;&#1725;[*bD &#65533;&#357;frDK&#65533;&#65533;0&#65533;?&#65533;&#65533;hD3&#65533;&#65533;&#65533; &#65533;G2n&#65533; (&#65533;F&#65533;l&&#65533;!@4F&#301;:P"&#65533;&#65533;D&#65533;&#65533;nN&#65533;p*&#65533;b&#65533;&C&#65533;&#65533; &#65533;Aj&#65533;L&#65533;LEX&#65533;$&#65533;&#771;u&#65533;&#65533;?&#65533;&#65533;hZDcn&x&#65533;cE&#65533;	A&#65533;&#65533; &#65533;2L &#65533;	&#65533;~P&#65533;&#65533;,&#65533;0'A &#65533;'xjDP&#65533;&#65533;&#65533;&#65533;&#65533;&#65533;&#65533;&#65533;`z&#65533;.&#65533;2D&#65533;`&#65533;5&#65533;G&#65533;G4&#65533;?&#65533; &#65533;@(&#65533;<hFT&#65533;}J[<&#65533;&#65533;X&#65533;s&#65533;&#65533;&#65533;&#65533;4wr&#65533;B&#65533;&#65533;&#65533;?&#65533;&#65533;&#65533;k2&#65533;j/&#65533;&#65533;&#65533;&#862;&#65533;&#65533;~&#65533;&#65533;?&#65533;&#65533;&#65533;e
&#65533;&#65533;&#65533;U&#65533;&#65533;&#65533;&#65533; &#65533;h&#65533;2 )&#65533;&#65533;s&#65533;&#65533;&#65533;&#65533;hZg:&#65533;C:X&#65533;&#65533;R&#65533;wn&#65533;&#65533;20&#65533;!E&#65533;&#65533;&#65533;G&#65533;)C0&#65533;6&#65533;)A8&#65533;Dt &#65533;^&#65533;'2&#65533;&#65533;N&#65533;&#65533;&#65533;&#65533;&#65533;@0p&#65533;fD0T&#65533;&#65533;rAH&#65533;y&#65533;A&#51807;jhDp&#65533;&#65533;&#65533;&#65533;M&#65533;&#65533;&#65533;&#65533;%&#65533;&#65533;0D&#65533;&#65533;&#65533;&#65533;tDu&#65533;&#65533;r&#65533;&#662;&#65533;:D&#65533;&#65533;Z"'C i&#65533;&#65533;&#65533;&#65533;'&#65533;&#65533;(A&#65533;j&#65533;&#65533;&#65533;&#65533;CkF&#65533;b&#65533;&#65533;&#65533;~&#65533;&#65533;'&#65533; '&#65533;{t&#65533;&#65533;P&#65533;&#65533;Y&#65533;&#65533;&#65533;&#65533;&#65533;&#65533;(A&#65533;jE&#65533;fd&#65533;&#65533;&#65533;&#65533;&#65533;n*&#65533;&#65533;I&#65533;E&#65533;<D&#65533;f+Ed&#65533;&#65533;A&#65533;&#65533;9 &#65533;&#65533;\\D&#65533;&#65533;D4&#65533;!&#65533;@
&#65533;&#65533;&#65533;]BD&#65533;&#65533;?l+C\&#65533;F&#65533;&#65533;&#65533;&#65533;?&#65533;k&#65533;&#65533;%d&#65533;&#65533;FD6&#65533; {&#65533;Fk&#65533;&#65533;?&#65533;A&#65533;F&#65533;4&#65533;0&#65533;R&,lD`B&#65533;V&#65533;	,C &#65533;
&#65533;A6&#65533;yl&#65533;2R&#65533;AD<&#65533;&#65533;&#65533;*!)cU&#65533;T&#65533;6&#65533;?0@&#65533;"'&#65533;&#267;h&#65533;t@p&#65533;E-#A&#1044;U&#65533;&#65533;C&#65533;&#65533;&#65533;"`&#65533;O-E&#65533;&#65533;&#65533;&#1628;&#65533;E&#65533;m^&#65533;&#65533;F&#65533;.&#65533;<P&#65533;h^&#65533;D&#65533;,&#65533;Z-&#1558;&#65533;&#1538;&#65533;$&#65533;F&#65533;i]E&#65533;]&#65533;-&#65533;&#65533;&#65533;&#65533;&#65533;I&#65533;&#65533;&#65533;	C<&#65533;~&#65533;&#65533;&#65533;&#65533;U&#552;@"&#65533;&#65533;?<&#65533;D0&#65533;C` &#65533;?&#65533;&#65533;FlF&#65533;o<&#65533;&#65533;F.oX&#65533;FL&#65533; L&#65533;F&#1286;F&#65533;&#65533;&#1538;L&#65533;&#65533;&#65533;xf3&#65533;&#65533;&#680;&#65533;&#65533;gG(&#65533;i&#65533;&#65533;&#65533;&#65533;.F&#65533;&#65533;E&#65533;n&#65533;&#65533;&#50290;j&#65533;&#65533;li&#65533;&#65533;&#65533;Y&#65533;4&#65533;4&#65533;&#65533;&#65533;=|&#65533;=4&#65533;,&#65533;x &#65533;&#65533;&#65533;W&#65533;WGd&#65533;&#65533;@&#263;MA!7`&#65533;"(&#65533;?&#65533;&#65533;+D6&#65533;b&#65533;"Pc&#65533;v)&#65533;,C&#65533;h&#65533;R&#65533;&#65533;&#65533;jD:&#65533;&#65533;Di&#65533;C&#65533;&#65533;v^gtF&#65533;Hg&#65533;B]&#65533;@ &#65533; 00=&#65533;&#65533;)&#65533;x&#1443;^&#65533;&#65533;E&#65533; J&#65533;ID/&#65533;]=&#65533;&#65533;H&#65533;u&#65533;_&#65533;&#65533;?&#65533;?&#65533;9&#65533;@	&#65533;&#65533;*0&#65533;]0&#65533;(n&#65533;&#65533;\ &#65533;\&#65533;&#65533;F,&#65533;2n&#65533;&#1440;&#65533;	#C&#65533;A15&#65533; 5&#65533;5p&#65533;&#65533;o&#65533;&#65533;_&#65533;&#65533;*&#65533;FLuz&#65533;&#65533;/ATgwN&#65533;$<&#65533;h&#65533;&#65533;&#65533;rw&#65533;&#65533;A1&#65533;&#65533;&#65533;2&#65533;-lD3(/&#65533;&#65533;n&#65533;N&#65533;&#65533;.&#65533;O&#65533;DD-E&#65533;&#65533;D,&#65533;&E|&#65533;v&#65533;&#65533;&#65533;&#65533;?|&#137;6 C&#65533;&#65533;&#65533;I'&#65533; &#65533;1&#65533;&#65533;&#65533;&#65533;$ uRq&#65533;&#65533;y&#65533;?&#65533;eE&#65533;&#65533;?8&#65533;FL 3&#65533;f&#65533; &#1517;&#65533;r&#2005;&#65533;^&#65533;c&#65533;&#65533;U
&#65533;&#65533;?&#65533;&#65533;&#65533;A&#65533;@&#65533;@&#65533;a&#65533;&#65533;2C&#65533; s&#65533;2&#65533;.&#65533;&#65533;&#65533;&#65533;&#65533;&#65533;eA&#65533;&#65533;&#218;&#65533;[0&#65533;&#65533;&#65533; k&#65533;&#65533;.&#65533;5&#65533;k&#65533;I&#1857;&#65533;&#1202;&#65533;&#65533;&#65533;G&#65533;&#65533;<&#65533;&#65533;&#65533;$TiDh-&#65533;t1C&#65533;s`V&#65533;$h %s&#65533;
@2%&#65533;&#65533;&#65533;&#65533;=OB&#65533;]%_4&#65533;I&#65533;&#65533;Z2C&#65533;C$3&#65533;=&#65533;&#65533;&#65533;&#65533;&#65533;&#65533;QD1&#65533;&#65533;&#65533;2D&#65533;&#65533;&#65533;bA&#65533;\tE&#65533;&#65533;&#65533;&#65533;&#65533;5D&#65533;F&#65533;vf&#65533;M&#65533;?P&#65533;  @M&#65533;&#65533;'O&#65533;d&#1183;$&#65533;o`"&#65533;"&#65533;&#65533;d&#65533;z&#65533;?4  x24&#65533;L&#65533;&#65533;f&#65533;R&#65533;8w&#65533;)K&#65533;C&#65533;G&#65533;2FpT&#65533;0/&#65533;3&#65533;X&#65533;2Y&#65533;-&#65533;D n&#65533;L&#65533;n
Fq&#65533;&#65533;``.&#65533;2D&#446;	&#65533;&#65533;&#65533;&#65533;^&#65533;&#65533;&#65533;n&#65533;&#65533;XC@&#65533;@&#65533; &#65533;&'&#65533;|&#65533;b&#65533;s&#65533;^&#65533;&#65533;3`zA`&#435;@&#65533;eKge&#1759;LK&#65533;L&#65533;/QKD&#65533;	 &#65533;[@<&#65533;A&&#65533;-F&#65533;&#65533;F7&#65533;
&#65533;t&#65533;^&#65533;hN L '&#65533;&#65533;!D[&#65533;cD&#65533;&#65533;$(2`&#65533;&#65533;$SD&#65533;&#65533;y2 &#65533;"'&#65533;&#1673;&#65533;$&#1331;Dt&#65533;t&#65533;&#65533;D8&#65533;O&&#65533;&#65533;4t&#65533;_&#477;*&#65533;&#65533;)px&#65533;
&#65533;2&#65533;&#65533;&#65533;&#65533;&#65533;w2&#65533;&#65533;.sc&#65533;2&#65533;&#65533;2&#65533;&#65533;0&#65533;w&#65533;
&#65533;?&#65533;&#65533;&#65533;
&#65533;&#65533;b77lp37&#65533;E&#65533;&#65533;&#65533;&#65533;C+x6on&#65533;&#65533;&#65533;^&#65533;&#65533;yW&#65533;+t&#65533;?8&#65533;b);g&#65533;?&#65533;e&#65533;6E&#65533;&#65533;d&Fv&#65533;1&#65533;?&#65533;&#65533;&#65533;L&#65533;}&#65533;4Q&#65533;  &#65533;&#65533;\7[U&#65533;0&#65533;&#1573;&#65533;&#65533;'T&#65533;=x&#65533;k&#65533;C&#65533;PA&#65533;h&#65533;&#65533;&#397;&|G &#65533;&#65533;&#65533;%&#65533;~&#65533;%t&#65533;&#65533;42OwdS&#65533;;w2&#65533;Lwt2D=&#65533;8&#65533;&#29055;y&#65533;y G&#65533;"&#65533;&#65533;&#65533;&#65533;E&#65533;E03~&#65533;&#65533;X&#65533;uD&#65533;&#65533;e 3C&#65533;E,&#65533;~+,|',q&#65533;&#65533;&#949;4K&#65533;&#65533;26&#65533;g6&#65533;&#65533;&#65533;;&#65533;?&#65533;T:&#65533;DmD&#65533;E&#65533;+8l&#65533;&#1273;&#65533;ED&#65533;&#65533;8q&#65533;2&#65533;&#65533;&#65533;8eG&#65533;&#65533;
&#65533;\fvaSw&#65533;Q1x&#65533;x<&#64729;&#65533;8BC&#65533;&#65533;&#924;Z&#65533;lD&#65533;&#65533;<X1G&#65533;&#272;&#65533;6$9l&#65533;6E&#65533;&#65533;&#65533;[@&#65533;vDPB&#65533;&#65533;!&#65533;&#65533;&#61083;Jh&#65533;&#65533;D&#65533;&#65533;d&#65533;&#65533;$&#65533;xPS&#65533;(W&#65533;&#65533;!&#65533;P&#65533;NSw}n&#65533;&#65533;:&#65533;{&#65533;[u&#65533;&#65533;0|/|+&#65533;&#65533;:C&#65533;&#65533;D&#65533;&#65533;&#65533;G&#65533;&#65533;zK&#65533;&#65533;G&#65533;8&#65533;w&#65533;5&#65533;[s&#65533;&#65533;#xy&#65533;&#65533;G5&#65533;A&#65533;^3&#65533;&#65533;s&#65533;O&#65533;+ A8&#65533;j}&#65533;&#65533;$&#65533;6us2&#65533;&#65533;&#65533;&#65533;&#65533;&#65533;&#65533;&#65533;$&#65533;|&#65533;&#65533;z&#65533;&#65533;&#65533;&#65533;B&#65533;C&#65533;rY&#65533;&#65533;A$&#65533;<FK&#65533;@&#65533;&#65533;S&#65533;Ep&#65533;E[&#65533;
4&#65533;&#65533;&#65533;b!\@&#65533;,&#1281;\&#65533;&#65533;A&#65533;&#65533;W&#65533;hf&#65533;&#65533;AAKDJ&#65533;&#65533;&#65533;&#65533;&#65533;&#65533;&#65533;S&#65533;&#65533;G&#65533;&#65533;8{&#65533;&#65533;&#65533;=s6&#65533;wD&#65533;&#65533;&#635;&#65533;&#65533;&#65533;?P&#65533;&#65533;y&#65533;&#65533;{&#65533;&#65533;&#65533;&#65533;&#15966;#n{&#65533;w&#65533;c~~&#65533;&#65533;e&#65533;:&#65533;&#65533;c&#65533;&#65533;/,&#65533;:LsD&#65533;&#65533;&#65533;0&#65533;&#65533;0&#65533;_z&#65533;G8&#65533;w<&#65533;/qF&#65533;&#65533;&#65533;[D<&#65533;|<&#65533;&#65533;uZ&#65533;$&#65533;&#65533;8&#65533;wwD&#65533;zE&#65533;@&#65533;&#65533;{;C&#65533;i&#65533;/C<&#65533;&#850;&#65533;E&#65533;<}h&#65533;S&#65533;'&#65533;l&#65533;%&#1805;&#65533;YE&#65533;G&#65533;&#65533;&#65533;X&#65533;x&#65533;Y&#65533;%C&#65533;&#65533;P&#65533;1A|&#65533;&#65533;&#65533;/&#65533;&#65533;&#65533;&#65533;?&#65533;v&#65533;&#65533;0&#65533;_&#65533;t6&#65533;7&#65533;&#65533;&#65533;:&#65533;&#65533;&#65533;&#198;&#65533;&#65533;K3&#65533;&#65533;&#65533;&#65533;T&#65533;T&#65533;C&#65533;T@FL&#65533;fL&#65533;3i&#1460;ygN&#65533;;k&#65533;&#577;&#65533;&#65533;2<&#65533;5&#65533;&#65533;
&#65533;`&#65533;&#65533;L&#65533;&#65533;JRmh&#65533;V&#988;
dZk&#944;f&#65533;zm&#65533;&#65533;@3dS&#65533;&#65533;&#1164;&#65533;fL&#65533;3a&&#65533;&#65533;6&#65533;&#65533;8&#65533;&#65533;&#65533;&#65533;&#65533;&#65533;&#65533;&#65533;MC&#65533;&#65533;-^|rd&#65533;(&#65533;&#65533;&#65533;&#65533;&#65533;&#65533;&#718;&#65533;M&#65533;&#65533;&#65533;&#65533;4&#65533;&#65533;&#65533;&#65533;pR&#65533;W&#65533;&#65533;8A`&#65533;&f&#65533;d&#65533;&#65533;&#65533;(x&#65533;d#aEW)&#65533;m&#65533;Gg&#65533;&#65533;&#65533;6&#1548;&#65533;?&#65533;8&#65533;&#65533;/&#65533;?&#65533;&#65533;&#65533;l&#1452;&#65533;0R&#65533;&#65533;
&#65533;&#65533;6&#65533;&#65533;0&#65533;&#65533;&#65533;(V&#65533;8Q&#65533;?*&#65533;SN&#65533;&#65533;&#65533;&#18694;&#1152;M&#65533;&#65533;&#65533;o&#65533;&#65533;>&#65533;&#65533;%&#65533;P&#65533;|&#65533;&#65533;5D&#65533;	&#65533;&#65533;&#65533;J+&#65533;&#65533;&#65533;&#65533;&#65533;&#65533;B&#65533;,3R2 &#65533;&#65533;&#65533;&#65533;K&#65533;&#65533;d&#65533;G.&#65533;L &#65533;&#65533;&#65533;p&#35867;&#65533;p&#65533;&#65533;Kt&#65533;&#65533;1&#65533;t&#65533;a&#65533;$%&#65533; &#65533;&#65533;&#65533;&#65533;To&#65533;&#65533;DC&#65533;!)')&#65533;!&#65533;&&#65533;`4&#65533;&#65533;'&#65533;wRR&#65533;ni&#65533;&#65533;&#65533;&#65533;h &#65533;*e&5Rz &#65533;&#65533;dn&#65533;&#65533;&#65533;&#65533;W*&#65533;&#65533;&#65533;'&#65533;)&#65533;&#65533;(`&#65533;<EJm&#65533;&#65533;&#65533;
*&@&#65533;&#65533;&#65533;`&#65533;h&#65533;H&#65533;lhS&#65533;(&#65533;m&#65533;]*I c{&#65533;&#65533;V]}&#65533;X#&#65533;,J&#65533;&#65533;&#1448;B&#65533;&#65533;&#65533;V&#65533;R&#392432;&#65533;U&#65533;9&#65533;ak&#26147;&&#65533;&#65533;.&#65533;&#65533;AG&#65533;&#65533;&#65533;&#65533;&#447;d&#65533;&#65533;&#65533;q'#&#65533;\Y&#877;i8B_&#65533;'&#65533;:&#65533;x&#65533;&#65533;gL0&#65533;&#65533;&#65533;&#65533;Ia&#65533;L&#65533;<&#65533;&#65533;!@2&#65533;&#65533;[&#65533;&#65533;zC&#65533;&#65533;l&#65533;&#65533;M&#65533;&#65533;h&#65533;&#65533;89&#65533;N&#65533;&#1569;&#65533;OH&#65533;&#65533;&#65533;j &.bh`e.&#1936;&#65533;bn&#65533;&#65533;7j&#65533;)&#65533;>&#65533;&#65533;&#65533;&#1359;&#65533;&#65533;N(5/6&#65533;&#65533;&#65533;]&#65533;h&#65533;*&#65533;2&#65533;&#65533;&#65533;&#65533;^\zI&#65533;s&#65533;&#1946;&#48061;(),jUA&#51512;"&#65533;&#65533;&#65533;&#65533;&#65533;&#65533;B&#65533;&#65533;F&#65533;V&#65533;&#65533;&#65533;&#262;|m&#65533;!t&#65533;M&#65533;&#1610;j&#65533;6-&#65533;&#65533;&#65533;Z&#65533;&#65533;&#65533;&#65533;0&#65533;&#65533;&#65533;&#65533;&#1752;&#65533;&#65533;&#65533;&#65533;bZ&#623;-/&#65533;&#65533;&#1845;	&#65533;&#65533;*&#65533;&#65533;h&#65533;&#65533;&#65533;&#1926;&#65533;&#65533;g&#65533;6e:)&#65533;Fx@&#65533;&#65533;&#65533;&#65533;(&#65533;&#65533;
C&#65533;w&#65533;&#65533;%.*&#65533;=&#65533;&#65533;CAj&#65533;&#65533;3
&&&#65533;G&+P6T&#65533;`&#1596;&#65533;h5&#65533;&#65533;&#65533;{&#65533;>&#65533; |&#892;&#983;^T=*&#65533;A&#65533;^s(@&#65533;&#22495;&#65533;&#65533;!S&#65533;V&#65533;&#65533;j&#65533;V&#65533;&#65533;&#65533;m&#65533;1 &#65533;&#65533;"&#65533;+&#65533;xY&#65533;&#25662;&#65533;F*j&#65533;	&#65533;&#65533;&#65533;5D.&#65533;`_p&#1296;1&#51715;&#65533;"&#65533;S&#65533;&#65533;T&#65533;~&#65533;j&#65533;?&#65533; ;&#65533;=&#65533;&#65533;&#65533;&#65533;p2A4&#65533;id&&#65533;q&#65533;&#65533;&#65533;4)&#65533;M"R&#65533;&#65533;&#65533;&#65533;<R&#65533;/!&#65533;s&#65533;&#65533;@&&#65533;h &#65533;/	&#65533;R&#65533;@&#65533;&#65533;2)&#65533;@&#65533;P\&#65533;WD&#65533;o&#65533;&#65533;>#v&#65533;&#65533;L&#65533;x&#65533;$MMGJ>&#65533;,Q ^ &#869;vX&#65533;,a^X&#65533; &#65533;5H&#65533;&#973;J&#65533;"&#65533;&#65533;F&#65533;&#65533;md#W&#65533;&#65533;&#65533; >&#65533;!q`8@	&0,oi&#65533;&#65533;F&#65533;c&#65533;!e&#65533;
S&#65533;VRHrAaEf&#65533;&#65533;&#65533;&#65533;!&#65533;&#65533;!&#65533;P&#65533;B5&#65533;PU&#65533;&#128;&&#548;5&#65533;&#65533;&#65533;&#65533;*&#997;F&#65533;&#65533;&#65533;&#65533;f&#65533;&#65533;B&#65533;g&#65533;&#65533;)&#2026;&#65533;'&#65533; &#65533;@&#65533;&#65533;&#65533;&#65533;|&#65533;&#65533;!r"&#65533;@&#65533;&#404;&#65533;&#65533;H&#65533;b&#65533;&#65533;T	dW[&#65533;&#65533;&#65533;&#65533;Q!D;&#65533; &#65533;c&#65533;C &#65533;L&#65533;
&#65533;P&#65533;&#65533;c	&#65533;q&#65533;!K}&#65533;S&#65533;9@&#1458;x;8&#65533;&#918;!&#65533;HiB6&#65533;&#65533;mI1 &#65533;p&#65533;&#65533;/2*:&#65533;CN&#65533;,Jp-&#65533;&#65533;&#65533;Z&#65533;&#65533;&#65533;H&#65533;.|YK&#65533;^&#40408;&#65533;!&#65533;	&#65533;&#65533;&#65533;"&#65533;&#65533;H&#1168;&#65533;!&#65533;n&#65533;&#65533;&#65533;? &#65533;>&#65533;&#65533;	&#65533;&#65533;&#65533;<&#151;&#65533;&#65533;l&#65533;#&#65533;S&#65533;?&#26118;I&#65533;f&#65533;0&#65533;ck&#65533;IH&#65533;5&#65533;&"&#65533;H&#65533;&#65533;&#65533;&#65533;L&#65533;_T&#1540;&#65533;$)k&#65533;&#65533;&#65533;&#65533;(^m&#65533;>y$"z &#65533;KFM&#65533; &#65533;^&#65533;&#65533;CQ&#65533;&#65533;9R	|C&#65533;[&#65533;01?$&#65533;p{&#65533;Q&#65533;F&#65533;&#65533;&#65533;&#65533;&#65533;&#65533;W&#65533;&#65533;lS(&#597;&#65533;&#65533;P1&#1566;&#65533;&#65533;&#65533;&#65533;*&#65533;&#65533;L{&#65533;&#646;<&#65533;X&#65533;&#65533;VM0aL$I0A&#65533;&#65533;&#65533;J.$=&#426;&#65533;.m)D&#65533;&#65533;&#65533;&#65533;	pP&#65533;Kh&#65533;/&#65533;V&#300;)b&#65533;&#65533;h4&#65533;	+ &#65533; u&&#65533;m&#65533;
&#65533;&#65533;aS&#65533;&#1536;e&#65533;@:a&#65533;&#65533;&#65533;&#65533;~f&#65533;!F&#65533;\&#65533;U&#65533;f&#65533;LlM&#65533;W&#65533;&#65533;&#65533;
|&#65533;/&#65533;&#65533;)&#65533;&#65533;&#65533;&#65533;{&#65533;-&#65533;K&#65533;&#65533;&#65533;h&#65533;cz+BE&#65533;&#429;&#65533;&#65533;S&#65533;&#65533;&#65533;&#65533;&#65533;l&#65533;-&#65533;&#1790;&#65533;IQ2E&#65533;79&#65533;z&#65533;&#65533;&#65533;&#65533;Xj1&#65533;&#65533;R&#65533;h&#65533;&#65533;&#65533;BjJ&#65533;l&#936;&?&#65533;&#65533;&#65533;&#65533;S.$&#388;&#65533;&#65533;e&#65533;&#65533;&#65533;K&#65533;$&#65533;&#65533;&#65533;aUi&#65533;&#65533;&#65533;D5&#65533;Z&#65533;&#65533;&#65533;&#65533;(l&#65533;7[&#65533;&#65533;&#65533;"0"&#65533;&#1246;&#65533;&#65533;&&#65533;]&#1378;G&#65533;X`
&#65533;&#65533;sL&#65533;&#65533;t&#65533;!M	46&#65533;=/&#65533;&#65533;&&#65533; #&#65533;&#65533;)S&#65533;&#65533;2dC&#65533;i&#65533;
d	&#65533;hhLEEq4d&#65533;&#65533;&#65533;iI&#65533;&#65533;*7&#65533;JC&#438;R&#65533;&#65533;&#65533;+/eJ&#65533;&#65533;R&#65533;&#65533;&#65533;%X&#65533;&#65533;Y&#65533;,&7$/x3.O&#65533;j&#65533;o&#65533;`G&#65533;&#65533;&#65533;?v$&#65533;&#65533;<U&#65533;HB&#65533;vy-&#65533;&#65533;&#65533;&#65533;&#45359;&#65533;&#65533;'&#65533;&#65533;Dx&#1456;&#65533;&#65533;3&#65533;&#830;eZ&#65533;&#65533;&#65533;&#1352;h&#65533;Q&#65533;&#65533;&#65533;m&#65533;	&#65533;!&#1872;A&#65533;6?&#65533;&#65533;? &#65533;n&#65533;G&#65533;&SH&#65533;D&&#65533;3&#65533;@$6
m&#65533;G_&#65533;G
4&#65533;&#65533;G-&#65533;)@&#65533;&#65533;H&#848;&#1452;`&#65533;M&#65533;@&#65533;p&#65533;gw&#65533;x 0h^&#65533;@&#65533;&#65533;XD&#65533;&#65533;&#65533;t&#65533;M&#65533;R&#65533;P&#65533;&#65533;&#65533;R&#65533;`&#65533;D&#65533;h&#1778;&#65533;"J!&#65533;&#65533;YV&#65533;&#65533;>S&#65533;<Z&#65533;&#65533;&&#65533;&#65533;S&#592;&&#65533;Y*&#65533;t`&#65533;/&#65533;y\Te&#65533;<*&#65533;n&#65533;G&St'Hq&#65533;<&#65533;A_&#65533;v/J&#65533;&#65533;jT&#65533;k	&#65533;;&#65533;f&#65533;H&#65533;"&#65533;&#65533;&#65533;&#65533;(R&#65533;1E&#65533;^0&#65533;xy&#65533;5&#65533;&#65533;&#65533;8&#65533;&#65533;&#65533; &#65533;&#1411;&#65533;&#65533;@&#65533;b&#526;b
y&#1539;_w&#65533;&#65533;&#65533;&#65533;"&#65533;&#65533;&#65533;4&#65533; &#65533;&#65533;&#65533;&#65533;.&#65533;H&#65533;b&#65533;&#65533;&#65533;'d	MH&#65533;&#65533;&#65533;ox&#65533;&#65533;&#65533;!&#1231;>&#65533;+&#65533;&#65533;&#65533;&#65533;(&#65533;@&#65533; 0T &p&#65533;DE&#65533;;&#65533;pp&#65533;&#65533;?,&#65533;&#65533;&#65533;m6I&#65533;&#869;v&#65533;,&#65533; !&#65533;n&#65533;&#65533;+&#65533;X&#65533;&#65533;&#65533;n"&#65533;
&#65533;&#65533;\&#65533;&#65533;&#65533;&#65533;&#65533;&&#65533;&#65533;%^I&#65533;d&#65533;&#65533;&#65533;&#65533;&#65533;N&#65533;&#65533;a&#170;&#65533;l&#65533;t"&#65533;	&#65533;&#65533;`X&D&#65533;6&#65533;i
&#65533; )&h.&#65533;lo&#65533;&#65533;&#65533;&#65533;2/&#65533;4&#65533;&#65533; +&#65533;7l&#65533;b&#65533;&#65533;&#65533;&#65533;&#65533;!\&#879;&#65533;&#65533;&#65533;`&#65533;@&#65533;&#65533;`&#65533;iV+	Q&#65533;&#65533;&#65533;&#65533;Lb&#65533;" &#65533;&#65533;&#65533;&#290;b&#65533;s&#65533; 
!J&#65533;n&#65533;&#65533;&#65533;&#65533;/&#1302; &#65533;&#65533;+!@w&#65533;&#65533;&#65533;vn&#65533;&#65533;&#65533;&#65533;/&#65533;&#65533;&#65533; &#65533;&#65533;&#65533;&#65533;/&#65533;&#65533;O &#65533;&#65533;&#65533;$1&#65533;" &#65533;,&#65533;%`&#65533;0&#65533;Cq'&#65533;l&#65533;&#65533;&#65533;m+&#65533;&#65533;&#65533;l&&#65533;.%&#65533;%&#65533;&#65533;n&#65533;*&#65533;&#65533;&#65533;&#65533;&#65533;R)/P&#65533;.&#65533;&#65533;"&#65533;&#65533;&#65533;&#65533;&#65533;&#65533;q&#65533;& &#65533;P&#65533;&#65533;&#65533;!&#65533;&#65533;%&#65533;&#65533; t &#65533;&#65533; n@o&#65533;	b&#65533;&#65533;&#65533;JA&#65533;&#65533;&#65533;+
&&#65533;&#65533;&#65533;&#177;=&#65533;	&#65533;&#65533;h&#65533;&#65533;&#65533;\&#65533;&#65533;&#65533;&#65533;&#65533;""&#65533;&#65533;&#65533;k
&#65533;$)n&#65533;Pb &#65533;&#65533;*&#65533;&#65533;&#65533;)N&#65533; &#65533;&#65533;0&#65533;&#65533;6K&#65533;$\+66a&#65533;&#286;k&#65533;*-?&#65533;G&&#65533;,&#65533;xB&#65533; &#65533;!^.&#65533;&#65533;R&#65533;&#65533;&#65533;&#288;R&#65533;&#1580;!V%q1Q7Q h&#65533;&g2qg&#65533;@&#65533;'J&#65533;,xkExb&#65533;TD&#65533;&#65533;&#65533;^B&#65533;%&#65533;&#65533;*0&#65533;zQ-&#65533;)&#65533;*&#65533;L*&#65533;,Zr&#65533;&#65533;I&#800;&#65533;&#65533;,&#65533;2'&#65533;(&#65533;&#65533;8&#65533;&#65533;
%&#65533;Mm&#65533;N&#65533;&&#65533;&#65533;?'S&#65533;&#65533;&#65533;`
&&#65533;&#65533;&#1141;$&#65533;!K"&#65533;&#65533;$%LN&#65533;&#65533;^b&#1314;&#65533;&#65533;	k&#65533;$#&#65533;&#26996;&#65533;&#65533;!\&#181;&#65533;hg&#65533;ig@E&&#65533;:&#65533;6#|RM&#65533;&#65533;N&#65533;&#65533;&#65533;&#65533;&#65533;&#65533;6R&#65533;&#65533;P&#65533;?&#65533;&#65533;&#65533;7&#65533;&#65533;7&#65533;&#65533;!\A8a&#65533;a&#232;&#65533;&#65533;&#65533;O&ur&#65533;'&#65533;sR:&#65533;s:c&#65533;&&#65533;:&#1490;;)$(F&#65533;&" " *"&#65533;&#65533;<&#65533;&#65533;&#65533;=&#65533;&#65533;&#65533;&#65533;<&#65533;&#65533;=&#65533;=&#65533;?y&#65533;&#65533;3&#65533;&#65533;!(&#65533;B`a\`&#65533;&#65533;\,&#395;f&#65533;&#65533;&#945;&#65533;&&#65533;&#65533;L&#65533;&#65533;s&#65533;&#65533;&#65533;RCR&#65533;/)&#65533;&#65533;blO&#65533;&#65533;T&#941;TLN'&#65533;P&#65533;&#65533;$&#65533;E&#65533;R&#65533;NT&#65533;0&#65533;&#65533;&#65533;&#65533;&#65533;I4;&#65533;&#65533;D&#65533;&#65533;&!&#65533;e'&#65533;&#65533;!&#65533;&#65533;&#65533;)8R&#65533;&#65533;%&#65533;&&#65533;ib6&#65533;aH&#65533;&#65533;&#65533;&#65533;&#65533;7Q &#65533;&#65533;\(&#65533;&#65533;&#65533;&#65533;+&#65533;P&#65533;:&#65533;&#65533;&#65533;&#65533;&#65533;P&#65533;&&#65533;@&#65533;&#65533;(X&#65533;&#65533;&#65533;&#1812;M&#65533;,'\&#65533;&\&#65533;&#65533;N&#65533;&#65533;O&#65533;&#65533;B&#65533;S &#65533;SM&#65533;&#65533;N&#65533;&#65533;&#65533;&#65533;!&#65533;&#65533;&#65533;&#1112;&#65533;&#65533;&#65533;N&#65533;6&#65533;'&#65533;0&#65533;&#65533;&#1048;r&#65533;^&#65533;&#65533;&#65533;8O &#65533;i&#65533;&#65533;&#65533;&#65533;&#65533;M&#473;&#65533;	+&#65533;6oB&#65533;&#65533;L&#65533;T&#65533;A)&#65533;G&#65533;D&#1196;FQX#T~&#65533;{>&#65533;&#65533;`&#65533;&#65533;!6&#65533;L&#1992;f)3$U&#65533;6&#65533;7B&#504878;&#65533;&#65533;&#65533;	l&#65533;!q&#65533;aP5q'u'&#244;&&#65533;&#65533;q&#65533;[S"X&#65533;d&#65533;|&#65533;v!P&#65533;&#65533;v&#65533;A&#65533;&#65533;U'&#65533;>&#65533;3' 5%"&#65533;`SB_6`&#65533;_&#65533;&#65533;&#65533;4\&#65533;	b&#65533;&#65533;d`	&#65533;&#65533;&#65533;&#1292;&#65533;Rq&#65533;&#65533;/%&#65533;&#65533;s&#65533;&#65533;"&#65533;&#65533;&#65533;&#65533;3&#65533;I5}&#65533;L&#65533;PO `b&#65533;&#65533;&#65533;,tE&#65533;&#65533;?&#65533;&#65533;&#65533;1&#65533;% n&#65533;R&#65533;&#65533;Rb&#65533;&D&#65533;j&#65533;&#65533;&#65533;K:&#65533;&#65533;&#65533;6&#65533;1&&#65533;&#65533;&#65533;+&#65533;^-& A[&#65533;&#65533;o&#65533;&#65533;&#65533;!xSJ&#65533;&#65533;&#65533;&#65533; Z&#65533;&#65533;\&#65533;&#65533;S &#65533;&#65533;&#328;&#65533;!8&#65533;&#65533;3\a&#65533;m&#65533;&#65533;K&#65533;|%&#65533;U v&#65533;&#65533;&#65533;%v&#65533; Wp&#65533;&#65533;Uai&#65533;o&#65533;N&#65533;&#65533;&&#673;-S&#65533;u&&#65533;&#65533;&#65533;&#65533;,&#65533;&#65533;&#65533;as&#65533;&#65533;"&#65533;N\ `?&#65533;t!`V &#65533;&#65533;X&#65533;!&#65533;a\&#65533;pal&#65533;"&#65533;
&#65533;%U&#65533;b&#65533;f15=h&#65533;c&#65533;&#65533;@	&#65533;B&#65533;4&#65533;0i&#65533;&#65533;`
n6&#65533;LNU&#65533;p
&#291;	IVB3&#65533;&#65533;&#65533;+|V&#65533;&#65533;&#65533;&#65533;K&#65533;&#65533;c&#65533;|&#65533;&#65533;&#65533;jD&#65533;&#65533;&#65533;&#1681;&#65533;:&#65533;sZ&#65533;{&#65533;6&#65533;&#65533;H&#65533;"&#65533;{&#65533;&#65533;c;Af&#65533;&#65533;:&#65533;&#65533;&#65533;,&#65533;&#65533;&#65533;R2%*&#65533;	t&#65533;&#65533;&#65533;u&&#65533;&#1346;&#65533;&#65533;\	V X&#65533;88&&#65533;T]&#65533;LN&#65533;qg&#65533;&#65533;D@`QB" &#65533;G \&#65533;*FvT&#65533;J Bp&#65533;!&#65533;vXh&#65533;&#65533;gbh&#65533;Y@jw&#65533;2&#65533;&#65533;@&#65533;&#65533;&#65533;&#65533;h&#65533;LX&#65533;&#65533;!V&#65533;&#1046;&v&#65533;"&#65533;&#65533;&#228;D&#65533;&#65533;:&#65533;pIe"9U"&#65533;&#65533;, 7&#65533;&#65533;2?O/&#65533;&#65533;&#65533;2n&#65533;&#65533;^./&#65533;&#65533;RG&#65533;|X&#65533;&#65533;V &#65533;&#65533;&#65533;&#65533;`&#65533;cg
d&#65533;@&#65533;&#65533;J%5Pb&#65533;Z&#65533;^2l	&#65533;5&#65533;	&#65533;r&#65533;\&#65533;Ai1&#65533;"&#1048;- &#65533;N9
fbw2a8&#65533;&#65533;-&#65533;mon&#65533;S2&#65533;&#65533;&#65533;c&<&#65533;!t&#1622;&#65533;&#65533;&#65533;x&#65533;&#65533;&#65533; ,&#65533;&&#65533;&#65533;%,!
&#65533;&#65533;"* 
&#65533;&#65533;&#65533;&#65533;&#65533;&#65533; &#65533;&#65533;Q&#65533;&#65533;&#65533;&#65533; ^&#65533;&#65533;&#65533;&#65533; &&#65533;@ [P&#65533;&#65533;&#65533;&#65533;&#65533;&#65533;&#65533;v#&#65533;%&#65533;&#65533;TQg&#65533;&#65533;^08V&#65533;&#65533;V`f#k+&#65533;2-!p&#65533;yg!&#65533;`FIUJ+&#65533;hL&#1319;	&#65533; _&#65533;I&#65533;fB%T&#65533;R."6+z&#65533;&#65533;T&#65533;&#65533;&#65533;^.&#65533;3&#65533;&#65533;@"#&#65533;7%&#65533;)&#65533;@,&&#65533;&#65533;&#65533;&&#65533;&#65533;
H_b&#65533;&#65533;#&#65533;&#65533;&#65533;djaj&#65533;&#65533; 	&#65533;av&#65533; 9&#65533;T `&#65533;N&#65533;&#65533;&#65533;&#65533;!	&#65533;9&b&#65533;&#65533;o!&#251;&#65533;Z p&#65533;&#65533;&#65533;&#65533;a&#65533;-&#65533;2&#65533;&#65533;'&#65533;!*&as&#65533;b*"&#65533;a&#65533;"&#65533;Z&J@&#65533;&#65533;IAlnT&#65533;&#65533;&#65533;&#65533;DZ&#65533;&#65533;z&#65533;&#506;&#65533;<q9R&#65533;fbXO<`0U	o&#65533;&#26748;(&#1778;j"&#65533;B7el&#65533;6&#65533;dsU6&#65533;&#686;jb&#65533;&#65533;U&&#65533; &#65533;v593%&#596032;&#65533;>BA&`&#65533;&#65533;&#65533;GK'&#65533;&#65533;&#65533;&#65533;b	&#65533;"&#65533;&#65533;w!$&#65533;Z`&#65533;&#65533;&#65533;q84!&#65533;&#65533;{&#65533;+Bv&#65533;&#65533;&#65533;&#65533;&#65533;m&#65533;kd&#65533;<g'&#65533;&#65533;(&#65533;U&#65533;&zA*&#65533;B)&#65533;N&#65533;]Q&#65533;&#65533;&&#65533;&#65533;&#65533;f&#65533;&#65533;b&#65533;&#65533;&#65533;&#65533;UQ&#65533;&#65533;,&#65533;^ &#65533;%-:&#65533; 3&#65533;"?g&#65533;N&#65533;>&#65533;&&#65533;&#65533;UR&#1391;(&/&#1382;c &#65533;P&#65533;&#65533;Bq&#65533;&#65533;&#65533;]\&#65533;gD&#65533;~J&#65533;&#65533;&#65533;[3xZ&#65533;6&#1844;&#65533;2|&#65533;%&#65533;A&#65533;&#65533;&#65533; &#65533;&#65533;!&#65533;GNl&#65533;LaL&#65533; `&#65533;`&#65533;&#65533;&#65533;\&#65533;s&#65533;&#65533;!&#65533;&#65533;AZ&#65533;&#65533;&#65533;3&#65533;\&#65533;&#65533;&#65533;&#65533;U&#65533;	&#65533;&#65533;\\`L&#65533;A&#65533;eb &#65533;&#65533;&#65533;&#65533;{&#65533;+&#65533;&#65533;&#65533;&#65533;&#65533;&#65533;&#65533;P&#65533;%,Z&#65533;0&#65533;&#65533;&#65533;$&#65533;3&#65533;%&#65533;7}&#65533;hK&#65533;&#65533;\&#65533;&#65533;&#65533;p&#65533;c<&#65533;z'Vc&#65533;]&#65533;&#65533;(d&#65533;&#65533;&#65533;6c&#65533;U&#65533;4k'&#65533;o&#65533;&#65533;
"&#65533;&#65533;Kl&#65533;`&#65533;&#65533;D&#65533;&#65533;i&#65533;v&#65533;!&#65533;&#65533;&#65533;&#65533;&#65533;K&#65533;&#65533;"$&#65533;?_b&#1465;|&#65533;&#65533; &#65533;&#671;|`&#65533;&#65533;&#65533;6Y&#65533;K&#65533;%$j&#65533;N&#65533;N &#65533;%&#65533;`lB<&#65533;#&#171;}A&#65533;a &#65533;&#65533;&#65533;B<&#65533;a &#65533;C&Ru&#65533;&#65533;&#65533;(&#65533;&#65533;&#1569;&#65533;EU&#65533;&#65533;#\&#65533;0&#65533;&#65533;5&&#65533;&#65533;&#65533;$&#65533;Zc&#65533;:&#65533;.E&#65533;&#65533;&#65533;&#65533;&#65533;0m&#65533;q3&#65533;c:
&#1920;;&#65533;&#65533;J&#928;&#65533;&#65533;D&#65533;&#65533;&#65533;l&#65533;!&#65533;(&#65533;A&#65533;e+&#1423;}&#65533;R'&#65533;&#65533;&#65533;&#65533;&#65533;&#65533;&#65533;&#65533;&#65533;&#65533;&#340;&#65533;%&#65533;9&#65533;U&#65533;4&#65533;c&#65533;&#65533;&#65533;&#65533;%&#65533;&#65533;\:&#65533;&#65533;&#1087;&#65533;:.&#65533;&#65533;=&#65533;#&#65533;d-&#65533;&#65533;7k&#65533;&#65533;&2&#65533;&#1983;&#65533;&#1959;&#65533;&#65533;4&#65533;&#65533;!t&#65533;*E3&#65533;ziz&#65533;"o&#65533;&#65533;rV&#65533;i&#65533;p&#65533;!&#65533;9%^8U&#65533;&#65533;&#173;&#65533;!&#65533;&#65533;&#65533;&&#65533;auUal8fX&#65533;u-m&#65533;&#65533;&#65533;&#65533; h&#65533;!&#65533;&#65533;&#65533;U&#65533;&#65533;&#65533;&#65533;&#65533;&#65533;&#65533;Q&#65533;&#65533;&#1225;U&#65533;&#65533;}&#65533;p&#65533;=&#65533;}&#65533;
f
.&#65533;&#65533;Sn&#65533;/&#65533;X<&#65533;G&#65533;&#22319;&#65533;&#65533;&#65533;&#23311;&#1929;u&#65533;'&#65533;&#65533;w~&#65533;c$\	&#65533;&#65533;&#65533;&#65533;&#65533;e/U&#65533;`&#65533;ubU1-v&#65533;~&#65533;2&#65533;&#65533;&#65533;_&#65533;&#58239;&&#65533;&#65533;<&#65533;&#65533;~&#65533;&#59118;&#65533;e&#65533;&#65533;&#65533;&#65533;&#65533;*&#65533;&#65533;&#65533;&#65533;&#65533;3d&#65533;&#65533;&#65533;&#65533;$s&#65533;S&#65533;;b&#65533;	&#65533; 	&#65533;&#65533;A9p3&#65533;&#323;&#65533;_'f&#65533;&#65533;&#888;&#65533;&#65533;&#65533;%C&#65533;&#65533;u:&#65533;_: &#65533;?(&#65533;&#65533;1&#65533;&#65533;B&#65533;&#65533;4Y&#65533;&#65533;&#596;&#65533;&#65533;&#65533;&#65533;@ H&#65533;
Dq!&#65533;&#65533;$K&#65533;<&#65533;2&#65533;&#661;,[&#65533;|	3&#65533;&#793;4&#65533;&#65533;Px&#65533;&#28636;5C&#65533;+1BU&#65533;!s&#65533;<&#65533;&#65533;&#65533;&#65533;K&#65533;&#65533;&#65533;T&#65533;SI&#65533;Z&#65533;&#65533;uf&#65533;w&#65533;>Px(&#65533;X&#65533;S$&#65533;5b&#65533;&#65533;!&#65533;&#65533;&#530;&#65533;&#65533;:(&#65533;&#65533;&#65533;&#65533;v&#65533;&#65533;^&#65533;@&#65533;&#65533;&#65533;&#65533;&#65533;&#65533;x&#65533;dIH&#65533;&#65533;&#65533;s&#65533;x&#65533;&#12043;&#65533;BIL9e)&#65533;&#65533;r&#65533;&#65533;$&#967;&#65533;&#65533;)9&#65533;&#65533;&#1388;[&#65533;&#65533;v3&#65533;&#1056;&#65533;UQ&#65533;JQ&#1490;&#65533;&#65533;&#65533;|j&#65533;9&#65533;&#65533;&#65533;&#65533;c 9r&#65533;&#795;&#65533;E&#65533;&#65533;&#65533;M&#65533;L&#65533;&#65533;&#65533;|&#65533;&#65533;&#65533;e-4&#65533;&#65533;&#65533;&#65533;D&#65533;h&#65533;B&#1662;]&#65533;&#65533;/CaeV&#65533;&#65533;&#65533;&#467;&#65533;&#65533;r&#65533;b&#65533;x&#65533;&#65533;&#65533;w&#65533;e&#65533;&#65533;AME&#65533;Q&#65533;&#65533;E&#65533;&#65533;&#65533;&#65533;&#65533;HXAG`&#65533;n&#65533;O:y&#65533;&#65533;L&#65533;&#65533;t&#65533;B&#65533;&#65533;X&#65533;P
&#65533;&#65533;?'&#65533;&#65533;!RNQ5&#65533;BQA5U&#65533;)c&#65533;>.&#65533;&#65533;Kt&#65533;&#65533;&#65533;?&#65533;1&#65533;=J&#65533;d&#65533;0&#65533;7&#65533; &#65533;&#65533;7K|&#65533;&#65533;|Ybwe|b*t&#65533;	&#1310;Kb~&#65533;&#65533;B&#65533;t`E&#65533;&#65533;Ih&#65533;d&#65533;@y&#65533;H&#1052;	$&#65533;&#65533;&#65533;&#65533;&#65533;&#65533;*&#65533;Y&#65533;^4aiI>
i&#65533;(&#65533;&#65533;&#1673;*&#65533;&#65533;*-&#1686;&#521;&#65533;v*&#65533;IO	gS&#65533;&#65533;&#65533;a&#65533;
!@Q>*S&#65533;e&#65533;&#65533;y&#65533;&#65533;&#65533;&#65533;2&#65533;&#65533;&#65533; &#65533;&#65533;B&#65533;&#65533;&#65533;&#65533;K&#65533;R&#65533;x&#65533;I^&#65533;>&#65533;^&#65533;W2&#65533;%&#65533;3&#65533;7A4c&&#65533;&#65533;&#1323;&#65533;A&#65533;&#65533;EQ&#65533;&#65533;&#65533;:k&#65533;&#61371;R&#65533;-e&#65533;&#65533;?&#65533;&#1707;&#65533;m&#65533;r&#65533;#UR9&#65533;#SS&#65533;Kps&#65533;&#65533;&#65533; 
&#65533;&#65533;)&#65533;)&#65533;&#65533;!&#65533;Xmwf&#65533;&#65533;1`VBeU&#65533; \&#22164;y#&#65533;&#65533;&#1057;+%42&#65533;dR4`B&#65533;yk&#65533;}~&#65533;&#65533;&#65533;+)&#65533;&#65533;x&#65533;&#65533;
k&#65533;
i&#65533;E&#65533;&#65533;w&#65533;&#65533;&#65533;]t&#65533;G&#65533;&#65533;JH&#65533;&#65533;Zp&#65533;Z')&#65533;?9&#65533;&#65533;u&#1588;i:&#167;.v-i&#65533; &#65533;J&#437;MQrr&#65533;u&#65533;.A&#65533;&#65533;"(4&#65533;I&#65533;@a&#65533;&#65533;&#65533;&#65533;&#65533;+&#65533;&#65533;?^&#65533;7&#65533;^&#65533;&#65533;e&#65533;b&#65533;5&#65533;&#65533;L~&#65533;s&#1170;&#1106;&#1600;V&#65533;&#65533;&#65533;$&#65533;&#65533;I&#65533;&#65533;&#65533;tIxC &#65533;&#65533;v&#65533;&#65533;U&#65533;&#65533;K&#65533;&#65533;&#65533;~Z6m&#65533;&#65533;&#1214;u&#65533;H#I&#1229;#&#65533;&#462;<IAB0&#65533;&#65533;h&#65533;p&#65533;
&#65533;Q&#65533;&#65533;,{&#65533;&#65533;&#65533;&#65533;'Y&#65533;&#65533;&#65533;'hVr&#65533;&#65533;+&#65533;m)&#65533;xK+p^>&#65533;&#65533;&#65533;&#65533;&#48111;&#65533;&#65533;&#65533;&#65533;&#65533;&#1897;P&#65533;~&#65533;&#65533;-&#65533;&#65533;&#65533;L&#65533;S&#65533;&#65533;R&#65533;:&#65533;$l&#65533;&#65533;&#65533;c&#65533;W&#65533;&#65533;J&#65533;*&#65533;K&#1166;&#65533;3&#65533;8&#65533;T&#185;QS2H&#65533;Aen&#65533;&#65533;&#65533;&#65533; &#65533;&#65533;o&#65533;&#1770;&#65533;&#506;&#65533;&#65533;UyG#H&#65533;l&#65533;&#65533;Ib&#65533;e&#65533;+&#65533;&#65533;NbI&#65533;&#1124;&]&#65533;M&#65533;+&#65533;&#65533;^F &&#1961; +l&#65533;&#65533;&#65533;dQ!&#65533;3&#65533;&#65533;Hr@&#65533;I&#65533;B!a&#65533;BT&#65533;&#65533;$Pu&l&#65533;&#65533;7&#65533;&#65533;s&#65533;
&#65533;B&#65533;&#65533;xo&#65533;J&#65533;&#65533;!(&#65533;i&#65533;&#65533;&#65533;b&#65533;&#65533;B&#65533;&#65533;&#65533;eKW&#65533;H[h&#65533;?bf1Y&#65533;$1&#65533;$<Ld(&#65533;&#65533;&#65533;QFYWiFer&#65533;&#65533;&#65533;&#65533;hv	&#65533;B&&#65533;&#65533;&#65533;C4&#65533;&#1805;&#65533;&#1416;&#65533;&#65533;E &#65533;&#65533;D&#65533;0&#65533;&#65533;&#65533;&#65533;2&#65533;&#65533;&#65533;&#65533;3&#65533;&#1646;&#65533;&#65533;#&#65533;&#65533;fX<!Q&#65533;B&#65533;L4&#65533;&#65533;&#65533;&#1453;*&#65533;fD&#65533;u&#65533; &#65533;&#65533;&#65533;2$V&#65533;@e&#65533;&#65533;dqO&#65533;a%&#65533;2v&#65533;)D&#65533; L&#65533;|JbO&#65533;X&#65533;Z&#65533;&#65533;|&#65533;&#65533;Pn&#65533;&#65533;$p&#65533;'&#65533;&#65533;&#65533;&#65533;>&#897;L&#65533;&#65533;4&#65533;&#65533;&#65533;
M&#65533;i&#65533;CX&#186;&#65533;&#1285;&#65533;,&#65533;I'x&#65533;hQ&#65533;(&#65533;I&#65533;&#65533;&#144;&#65533;u&#612;)L&#65533;&#65533;&#65533;c@&#65533;y&#65533;(&#65533;;Gh&#65533;FK&#733;&#65533;DP&#65533;&#65533;[T{&#65533;&#65533;&#65533;&#65533;d&Ac^I>tzA.&#65533;&#65533;&#65533;\&#65533;R&#65533;&#65533;&#65533;.^x&#65533;c&#65533;&#65533;&#65533;&#65533;&#65533;-&#65533;&#65533;&#65533;X&#65533;P&#65533;&#65533;Ul&#65533;L$&#65533;>&#65533;&#65533;2-E{&#65533;&#65533;tI&#65533;&#65533;&#65533;]-&#65533;&#65533;?D&#65533;*"&#65533;&#65533;&#65533;m,s@@&#65533;&#65533;,@@Y&#65533;&#65533;&#1329;&#65533;Ia&#473;@L&#65533;$&#65533;|&#65533;&#65533;s:&#65533;J&#65533;[(a&#65533;T&#65533;&#65533;3&#65533;	hv%&#65533;U&#1402;&#65533;&#65533;&#65533;&#65533;zMM@_>&#65533;&#65533;o&#65533;&#749;<&#65533;I&#65533;J"&#65533;(I"&#65533;&#65533;&#65533;$&#65533;&#65533;&#65533;'(&#65533;J\&#65533;$&#65533;&#65533;&#65533;v9&#65533;&#65533;6g&#65533;&&#65533;&#65533;e&#65533;P&#65533;n&#65533;&#65533;%I&#65533;K#&#35984;:`&#65533;&#65533;&#65533;&#878;u&#65533;[X!&#65533;&#65533;M&#65533;$&#65533;&#65533;\&#65533;'/&#65533;&#348;E&#65533;&#65533;V&#65533;&#65533;g&#65533;&#65533;%%k&#65533;&#65533;&#65533;Y&#289;\D&#65533;&#65533;&#65533;&#65533;:]&#65533;*Y&#65533;R\&#65533;8&#65533;w !&#65533;&#65533;&#65533;E&#65533;a&#65533;&#65533;&#65533;&#65533;&#65533;J&#65533;&#421;&#65533;&#65533;&#65533;"1&#65533;&#65533;AB&#65533;&#177;&#65533;&#65533;f&#1005;R&#65533;4&#65533;/q&#65533;:&#65533;	&#65533;&#65533;&#65533;&#65533;"6	  &#1134;w&#65533;T.&#65533;&#298;L&#65533;tR&#65533;&#65533;&#65533;[&#65533;4P&#65533;&#65533;&#65533;[ZH&#65533;&#65533;&#65533;&#65533;&#65533;8L&#65533;db &#65533;&#65533;9!.[&#65533; &#65533;P&#65533;(&#65533;&#65533;t q&#65533;&#65533;-4UQ&#65533;Q&#65533;&#65533;!&#65533;g>&#65533;&#65533;&#65533;&#65533;&#65533;&F&#65533;&#65533;"v&#65533;?\,)~WIW&#65533;pA&#65533;&#65533;&#65533;a&#65533;&#1146;&#65533;|p&#65533;&#33673;'-&#65533;&#65533;
@	`&#65533;&#65533;i8&#65533;&#65533;l&#65533;ZO`&#65533;&#65533;
g&#65533;C&#65533;`y&#65533;&&#300;B&#1323;d&#65533;$P&#65533;2 p&#65533;Pa!&#65533;VH&#65533;&#65533;,m@L[&#65533;&#65533;r&#65533;&#65533;&#65533;9&#65533;L&#65533;|&#65533;8&#1688;&#65533;&#65533;&#65533;4&#65533;7$G&#65533;&#428;&#65533;J&#65533;7&#65533;&#65533;&#65533;&#65533;&#65533;K&#65533;&#65533;gH/&#65533;&#1314;fg&#65533;W(&#65533;P$i&#406;&#65533;HWN&#65533;&#65533;&#65533;k&#65533;&#65533;&#65533;&#65533;&#65533;G&#65533;&#65533;&#65533;z&#65533;p&#65533;<L&#65533;.\&#65533;2&#65533;w&#65533;?=qQ&#65533;&#65533;$&#65533;&#65533;&#65533;&#65533;s&#65533;&#65533;8&#65533;0 +&#578;&#65533;0&#65533;)n&#1911;&#65533;.k]s\&#65533;&#960;&#65533;B|&#65533;e&#65533;L&#65533;8_&#65533;&#1105;WY&#65533;&#65533;&#65533;u&#65533;d&#65533;&#65533;t&#65533;]!R.&#65533;? &#65533;&#65533;{;$&#65533;&#65533;v&#65533;}&#65533;	mx&#65533;B&#27764;&#65533;&#65533;&#65533;VL&#65533;\'&#65533;&#65533;&#65533;&#65533;&#65533;&#65533;2 "&#65533;g &#65533;&#65533;*&#65533;&#65533;x &#65533;&#65533;&#65533;g&&#65533;bz&#65533;9W&#65533;&#65533;L&#65533;&#65533;&#65533;_&#65533;,&#65533;&#65533;x&#65533;V&#65533;&#65533;@&#65533;&#65533;&#65533;d[(&#65533;Y&#65533;&#65533;o&#65533;^u&#65533;&W&#65533;&#65533;&#65533;&#1766;S&#65533;&#65533;&#65533;&#65533;]&#65533;&#65533;&#65533;~&#65533;Zq&#65533;&#65533;0&#65533;&#65533;&#65533;W"Z&#65533;o&#65533;&#65533;&#65533;&#65533;r&#65533;B&#65533;&#65533;D&#65533;:&#65533;&#65533;&#65533;#hlc&#65533;&#65533;&#646;&#65533;B@&#65533;$ &#65533;	H&#65533;3&#65533;&#65533;  ,&#65533;&#65533;&#1534;u&#65533;&#65533;S&#65533;D{&#65533;&#65533;W&#65533;K&#65533;R0&#65533;&#65533; z&#65533;Ms&#65533;&#65533;&#65533;&#65533;.:&#65533;&#65533;M+&#65533;&#65533;'5,&#65533;A
4?&#65533;E&#65533;Q.&#65533;&#65533;3&#65533;$,&#65533;&#65533;nG2&#65533;&#65533;&#65533;&#65533;j:4hG&#65533;[&#65533;&#65533;&#65533;W&#65533;4&#65533;&#65533; d$&#65533;Q&#65533;U@&#65533;&#65533;3hb,&#65533;44&#65533;&#65533;jx! &:G&#65533;kIS&#65533;Eg]&#65533;e&#65533;&#65533;u&#65533;&#65533;e&#65533;v&#65533;&#65533;n\&#65533;m&#65533;&#65533;&#455;&#65533;&#65533;&#65533;|/&#65533;t&#65533;s&#65533;&#65533;k&#65533;&#65533;6s8hsW&#65533;n6&#65533;&#65533;0sO&#65533;C:1&#65533;&#65533;E&#65533;A&#65533;&#1521;&#65533;&#65533;|Gc (&#65533;g&#65533;n&#65533;rg&#65533;7&#65533;O&#65533;7c	7@&#65533;c&#65533;&#65533;&#65533;&#65533;&#65533;F&#65533;&#65533;Dd&#65533;&#65533;&#65533;gi&#65533;x
&#65533;o3h&#65533;&#327;'!&#65533;%b0&#65533;wY4J&#181;E!&#65533;o#\o.1&#65533;nw&#65533;&#65533;/&#65533;uW&#65533;&#65533;g~U&#65533;m &#65533;~&#65533; &#65533;H&#65533;X&#65533;I&#65533;&#65533;&#65533;&#65533;PuL&#65533;L&#65533;&#65533;&#65533;&#65533;&#65533;k&#65533;f4&#65533;&#65533;KF&#65533;EyqES4&#65533;&#65533;/H9AUa,&#65533;4&#65533;Q&#65533;j&#65533;&#65533;%[&#65533;T&#65533;&#65533;q&#65533;&#65533;%(&#65533;g&#65533;&#65533;N4&#65533;&#65533;&#65533;&#65533;$a%&#65533;VHb%k&#65533;a&#65533;&&#65533;7&#65533;gHRh,Q&#65533;	&#65533;g&#65533;j$&#65533;&#65533;)1j3&#65533;i&#65533;&#65533;&#65533; .&#65533;2;'{!&#65533;
&#65533;d&#65533;t&#65533;n&#65533;kC&#65533;e&#65533;&#65533;{(&#65533;&#65533;&#65533;&#65533;&#65533;}&#65533;&#65533;&#65533;)9W&#65533;&#1042;pM&#65533;&#65533;&#65533;RRG&#65533;V0E&#65533;&#168;&#65533;&#65533;&#211;5\&#65533;&#65533;8{&#65533;&#65533;i`i&#65533;&#65533;&#65533;&#65533;C&#65533;&#65533;&#933;&#38984;C&#65533;:&#65533;z1rq&#65533;&#65533;&#65533;&#65533;P&#65533;`&#65533;&#65533;RB&#65533;&#65533;N&#65533;&#65533;&#65533;H&#65533;h&#65533;&#65533;i$&#65533;&#65533;2uuop&#65533;y_Y&#65533;(iGW&#65533;&#65533;@&#65533;&im	PZ&#65533;W%I2+W2&#65533;&#65533;nq&#65533;&#65533;nWXkJ3k&#65533;&#65533;2&#65533;C(&#65533;G&#65533;&#65533;&#65533;7|&#65533;&#65533;m&#65533;n&#359;&#65533;&#65533;&u6y8&#65533;&#65533;|
&#65533;Y&#65533;&#65533;&#1447;&#65533; }&#65533;vY&#65533;}&#65533;&#65533;]fsd&#65533; &#65533;&#65533;vf&#65533;pN&#65533;&#65533;)&#65533;&#65533;&#65533; &#65533;(&#65533;QZ&#65533;1&#65533;)5&#65533;g&#65533;&#65533;7&#65533;&#65533;o5D&#65533;"(&#1256; xc&#65533;EDh^&#65533;'&#65533;&#65533;os&#65533;&#65533;&#65533;p i~fbV&#65533;C}&#65533;h&#65533;X&#65533;&#65533;&#65533;&#65533;6r&#65533;Ihq&#65533;g&#65533;o$&#65533;g&#65533;&#65533;i9&#65533;&#65533;&&#65533;&#65533;&#65533;&#65533;&#584;/S&&#65533;&#65533;[I&#840;&#65533;&#1513;&#65533;&#65533;&#65533;&#23961;H&#65533;M&#65533;&#65533;&#65533;&#65533;_7&#65533;&#65533;;&#65533;m+&#65533;m+|?&#65533;m&#65533;&#65533;M&#65533;E&#65533;&#65533;IKx&#65533;&#65533;X&#65533;X^LW&#65533;*&#65533;|I&#65533;O Y&#65533;&#65533;&#65533;p&#65533;t&#65533;E&#65533;&#65533;&#65533;&#65533;d(y&#65533;Ha&#65533;&#65533;/q>I9	&#65533;&#65533;Q0&#65533;x&#65533;a0&#65533;`&#1811;E&#65533;&#65533;I-Az&#65533;&#65533;&#65533;&#65533;&#479;XT&#65533;q&#65533;p$&#65533;n&#65533;Ew&#65533;sZp&#65533;&#65533;U
&#65533;q&#65533;&#65533;&&#65533;&#65533;&#65533;&#65533;E9.&(&#65533;&#65533;Z&#65533;&#65533;&#65533;	P&#65533;z&#65533;
&#65533;&#65533;&#65533;&#65533;&#65533;&#65533;&#65533;&#65533;&#65533;>i?&#65533;1?&#65533;&#65533;&#65533;11uP&#65533;&#1862;N&#65533;&#65533;&#65533;t:Wu&#65533;&#65533;	&#65533;%ZQ6&#65533;&#65533;0&#65533;X&#65533;&#65533;&#65533;P&#65533; ~&#65533;D&#65533;%&#65533;	 &#65533; &#65533;7&#65533;&#65533;e&#65533;p&#65533;&#65533;&#65533;&#65533;W&#65533;2&#65533;R?:8&#65533;Dj&#65533;A&#65533;
a&#65533;O0&#65533;	&#65533;&#65533;&#65533;p &#1498; &#65533;:&#65533;&#65533;:+2&#65533;&#65533; &#65533;p&#1760;2p&#65533;&#65533;&#65533;$p&#65533;50$&#65533;&#65533;&#65533;$0&#65533;&#65533;p$&#65533;&#65533;&#65533;&#65533;&#65533;<&#65533;&#65533;&#65533;&#65533;&#65533;&#65533;
&#65533;&#65533;&#65533;(&#65533;v@&#65533;&#65533;&#686;&#65533;Z&#65533;&#65533;&#65533;$0&#65533; ( &#65533;&#65533;&#65533;&#65533;&#65533;/&#65533;&#65533;&#65533;&#65533;&#65533;= &#65533;&#65533;]&#1071;&#1732;&#65533;5k&#65533;7&#65533;&#65533;9&#65533;&#65533;&#1134;<0&#65533;&#65533;*K]@&#65533;&#65533;j&#65533;1&#65533;&#65533;&#61104;&#65533;1&#1070;M&#750;H{<0&#65533;&#65533;;&#65533;&#65533;@&#65533;W&#65533;;&#1774;1&#65533;&#65533;
&#65533;#&#65533;&#65533;&#65533;&#65533;
&#65533;]&#65533;&#65533;&#65533; 
&#65533;!`&#65533; &#65533;]&#65533;&#65533;]PC&#65533;&#65533;F&#221;:&#65533;&#65533;+&#65533;&#65533;&#65533;LU&#750;&#65533;&#65533;&#65533;&#65533;@&#65533;l&#65533;A&#65533;&#65533;&#65533;&#65533;&#65533;2&#65533;&#65533;N&#65533;&#65533; &#65533;%&#65533;&#65533;&#65533;&#65533;&#65533;'&#65533;H+&#65533;&#65533;%K&#65533;K&#65533;/P&#65533;&#65533; 
=&#65533;Y0&#65533;F&#65533;&#65533;&#1776;&#65533;G&#1024;K?D&#65533;&#65533;&#48895;&#65533;v&#15590;@&#65533;&#65533;&#65533;&#65533;&#65533;&#65533;&#65533;l&#65533;&#65533;&#65533;d&#65533;&#65533;&#65533;N;&#65533;T&#65533;&#65533;&#65533;J&#65533;_&#65533;&#65533;;&#65533;&#65533;$&#1070;&#65533;{&#65533;%aDK&#65533;&#65533;+7&#65533;&#65533;-[x&#65533;@&#65533;&#65533;4 &#65533;&#65533;&#65533;&#65533;&#65533;&#65533;&#767;&#65533;QZ&#65533;&#65533;&#65533;H;&#65533;&#65533;&#65533;&#65533;K&#65533;&#65533;&#65533;[&#65533;&#65533;&#65533;&#65533;&#65533;'&#65533;&#65533;&#65533;<@&#65533;T;&#65533;;&#65533;&#65533;[&#65533;&#65533;&#65533;2`
r &#65533;&#65533;P&#65533;&#762;@P&#65533;v
&#65533;+&#65533;F&#65533;i&#65533;m&#65533;K&#65533;P&#65533;@Q&#65533;&#65533;&#65533;9&#65533;&#65533;;&#65533;4 8P&#65533;&#65533;&#65533;?&#65533;&#65533;2P&#65533;&#65533;&#539;&#65533;@&#65533;&#65533;&#555;&#65533;
A&#65533;2&#65533;&#65533;K&#65533;L&#65533;&#65533;&#65533;&#1779;&#65533;{&#65533;&#24309;&#65533;&#65533;&#65533;&#65533;Jr`
&#65533;&#65533;&#65533;k&#65533;&#65533;[&#65533;&#65533;,&#65533;.l&#65533;&#65533;@&#65533;&#65533;&#65533;&#65533;sL&#65533;ul&#65533;M&#65533;&#65533;C&#65533;&#65533;&#65533;{&#65533;L&#65533;&#65533;&#65533;&#65533;J&#65533;H&#65533;(,&#65533;&#65533;&#65533;&#65533;&#756;P&#65533;O&#752;W&#65533;&#65533;&#65533; &#65533;M&#1774;&#65533;P&#65533;
&#65533;&#65533;
&#65533;&#65533;x&#65533;x &#65533;&#65533;&#65533;k&#65533;&#65533;!&#65533;
!w&#65533;&#683;&#65533;&#65533;2z&#65533;&#65533;&#65533;!&#65533;@k&#65533;P&#65533;J&#65533;&#759;&#828;&#65533;l&#65533;&#65533;[&#65533;&#65533;&#751;Z,&#236;&#65533;1&#65533;;&#65533;0&#65533;I&#65533;Nk&#65533;&#65533;&#694;2+&#65533;&#65533;k&#65533;&#65533;`:&#65533;-&#65533;&#65533;&#65533;&#65533;	&#65533;&#65533;&#65533;&#65533;,&#65533;&#65533;LebU&#65533;&#65533;&#65533;J&#65533;&#65533;&#760;M&#65533;&#715;[&#65533;&#65533;&#65533;&#65533;!&#65533;&#396;{&#65533;&#65533; &#65533;+&#65533;&#252;&#548;;&#65533;&#65533;&#65533;&#65533;&#65533;&#65533;&#65533;_&#65533;&#65533;&#65533;&#65533;&#65533;lK&#65533;G&#65533;= &#65533;&#65533; Y&#65533;&#65533;&#65533;&#65533;&#605; &#65533;E&#65533;&#65533;&#65533;&#65533;G&#65533;@12&#65533;&#65533;&#65533;&#65533;&#65533;l&#65533;'&#65533;&#457;k&#65533;H&#65533;&#65533;&#65533;K&#65533;(&#1846;2&#65533;&#65533;S&#65533;&#65533;&#65533;&#65533;J&#65533;&#65533;&#65533;&#65533;&#65533;@0&#65533;2<&#65533;-&#65533;&#65533;Y&#65533;	-&#65533;&#65533;&#65533;[6&#65533;&#65533;&#65533;O&#1384;"`"`#&#65533; &#65533;&#65533;P&#65533;l.=&#65533;&#65533;&#65533;&#65533;0&#65533;&#65533;&#65533;&#65533;&#65533;&#65533;&#65533;&#1216;&#65533;+&#65533;W&#1839;&#65533;&#65533;&#65533;&#65533;&#65533;[&#672;&#65533;
&#65533;&#65533;! 
xP&#65533;a&#65533;&#65533;&#1345;-&#1539;-)&#65533;&#752;_&#65533;&#65533;&#65533;&#65533;&#65533;&#65533;+&#65533;Y=&#65533;&#65533;&#65533;H&#65533;&#65533;u&#65533;am&#65533;&#65533;&#65533;&#65533;&#444;&#65533;k
(P&#65533;&#65533;<&#65533;&#65533;-&#65533;&#65533;&#65533;l.&#65533;
7&#65533;&#65533;-&#65533;k&#65533;7&#65533;&#65533;&#65533;K&#1593;&#65533;&#1787;-&#65533;p &#65533;&#65533;CP
N`&#65533;%&#65533;&#65533;T+&#65533;&#65533;)M&#65533;&#65533;]}&#65533; &#65533;H&#65533;u&#65533;&#1501;&#65533;&#65533;<&#753;
&#65533;&#65533;{&#65533;&#65533;J&#65533;&#245;l&#65533;~]&#65533;&#65533;&#65533;.&#65533;&#65533;k&#65533;!&#65533;&#65533;&#65533;&#65533;&#65533;-&#65533;&#65533;}i`1&#65533;&#65533;$&#65533;&#65533;!&#65533;&#65533;}&#65533;
A&#65533;(&#65533;&#65533;Q&#65533;-k&#65533;`&#65533;&#65533;&#65533;&#65533;K&#65533;+&#65533;&#65533;&#65533;&#65533;
]&#65533;&#65533;&#675;&#65533;&#65533;&#65533;@&#65533;&#65533;&#65533;&#1213;@SJ&#65533;#N&#65533;%N&#65533;&#65533;b&#65533;&#65533;b+&#65533;&#65533;
&#65533;m&#65533;&#65533;I&#65533;&#65533;Q&#65533;>&#561;=&#65533;
^&#65533;&#65533;M&#65533;&#65533;&#65533;&#65533;&#65533;&#65533;[&#65533;m&#65533;&#65533;'&#1784;&#65533;l&#65533;`]&#65533;s&#65533;&#65533;&#65533;&#65533;&#65533;&#65533;&#65533;&#65533;K&#65533;&#65533;l&#65533;W&#65533;&#65533;&&#65533; b&#65533;&#65533;&#65533;&#65533;&#65533;&#65533;M&#65533;l&#65533;&#65533;&#65533;&#65533;&#65533;[&#65533;KM&#65533;}&#65533;/&#65533;&#65533;&#65533;&#65533;$q&#65533;4MZ&#65533;&#65533;&#65533;&#487;&#65533;&#65533;&#1788;t&#65533;&#65533;u+&#65533;
qC^&#65533;&#65533;Yn&#65533;N&#65533;`&#1076;U&#65533;&#65533;F&#65533;p,&#65533;&#65533;&#65533;&#65533;&#828;/&#65533;&#65533;!&#65533;&#65533;&#65533;\&#65533;_]c;&#65533;q&#65533;&#65533;&#65533;*&#65533;o&#65533;a&#65533;&#598;-&#65533;!&#65533;~^&#65533;&#65533;0&#65533;v`&#65533;`&#65533;&l&#65533;&#65533;&#65533;&#65533;&#65533;d&#65533;&#65533;&#65533;&#65533;&#65533;&#65533;&#65533;&#65533;&#65533;=&#65533;o&#65533;&#65533;
a&#65533;&#65533;&#65533;&#65533;&#65533;!&#65533;&#65533;H@&#65533;c&#65533;&#65533;?[&#65533;n&#65533;m&#65533;&#65533;&#475;&#1921;&#65533;N&#65533;&#65533;&#65533;&#65533;T.&#65533;&#65533;&#65533;NRm&#65533;	&#65533;&#65533;&#65533;&#65533;~&#464; &#65533;&#65533;&#65533;[&#65533;&#65533;&#65533;~&#65533;'&#65533;&#65533;6N&#65533;&#1197;&#65533;$q&#65533;&#65533;&#65533;&#65533;&#65533;,&#65533;&#65533;&#65533;&#65533;&#65533;b&#65533;&#384;&#65533;&#65533;\&#65533;C&#65533;&#65533;O&#65533;&#65533;aT&#65533;&#65533;&&#65533;N@ &#65533;p&#65533;&#65533;&#65533;&#65533;&#65533;&#65533;O&#65533;&#65533;$&#65533;&#65533;
]~&#65533;IK&#65533;Q&#65533;0~&#65533;&#65533;&#65533;&#65533;=&#65533;&#65533;&#65533;&#65533;&#802;n&#65533;H&#65533;&#65533;e&#65533;L\&#65533;&#65533;m&#65533;! &#65533;&#1296;&#65533;^&#65533;|&#65533;&#65533;&#65533;k&#65533;&#65533;&#65533;&#65533;O&#65533;6&#65533;\&#65533;&#65533;n&#65533;&#65533;&#65533;&#65533;!q&#65533;5p&#65533;&#65533; &#65533;3.&#65533;a&#65533;&#65533;)&#65533;<&#65533;&#65533;<&#65533;U&#65533;&#12152;a&#65533;&#65533;7&#65533;|	0p	u&#65533;&#65533;&#1838;&#65533; &#65533;&#65533;F&#65533;&#65533;&#65533;Q&#65533;&#65533;&#65533;&#65533;B#}&#65533;6&#65533;&#65533;&#65533;&#65533;&#65533;&#65533;'!5 &#151;&#65533;&#65533;&#65533;&#65533;e&#65533;&#65533;&#65533;&#65533;&#65533;&#65533;jo&#65533;&#65533;&#65533;&#65533;R&#65533;&#65533;
q&#1328;}&#65533;.&#65533;}&#65533;&#65533;GN/&#65533;&#65533;&#65533;&#65533;&#65533;%&#65533;!!&#65533;&#65533;&#65533;^&#65533;&#65533;!&#65533;$&#65533;&#65533;&#65533;&#65533;&#65533;&#65533;&#65533;&#65533;&#65533;ln&#65533;
p&#65533;&#65533;N&#65533;( &#65533;;&#65533;H&#65533;&#65533;k?&#65533;&#1293;&#65533;&#65533;&#65533;&#65533;&#65533;&#65533;^Ub&#65533;l`&#65533;&#65533;&#65533;&#65533;&#65533;&#65533;M&#1818;&#65533;&#65533;&#65533;&#65533;&#65533;&#65533;1&#65533;&#65533;!!&#65533;l&#65533;&#65533;o&#65533;2&#760;.&#65533;!&#65533;ln&#65533;
P&#65533;\&#65533; q&#65533;&#65533;?1&#65533;&#5169;&#65533;&#65533;Z=&#65533;&#65533;s&#65533;PB&#263;&#65533;0&#65533;&#65533;&#11271;&#65533;,&#65533;&#65533;&#65533;o&#1004;TB&#65533;D#&#65533;J&#65533;&#65533;T&#65533;P&#65533;&#65533;I&#65533;5m&#65533;&#281;S&#65533;N&#65533;=}&#65533;T&#65533;P&#65533;E&#65533;E&#65533;T&#65533;R&#65533;M&#65533;>&#65533;U&#65533;T&#65533;&#65533;B<&#65533;&#24842;`&#65533;<&#65533;C&#65533;&#65533;_&#65533;&#65533;&#65533;&#65533;&#65533;&#65533;!&#65533;}+&#65533;_&#65533;&#1735;oC&#65533; "&#65533;&#65533;&#1351;Fz*0K&#65533;G&#65533;i<&#65533;&#65533;&#65533;&#65533;&#65533;&#65533;&#65533;$Lt&#65533;&#1521;#|&#65533;&#65533;&#65533;&#65533;&#65533;&#65533;&#398;&#65533;t>
&#65533;3K&#65533;TM&#65533;F&#65533;Z&#65533;j&#1453;]&#65533;&#65533;[&#65533;l&#65533;atF9&#65533;&#65533;&#65533;&#65533;&#65533;r&#65533;&#1080;&#1866;5&#65533;4n&#65533;8^&#65533;&#65533;&#65533;&#65533;&#65533;&#65533;/&#65533;&#65533;N&#65533;5&#547;&#255;i'&#65533;&#65533;&#835;D&#65533;&#65533;*j&#65533;&#65533;&#65533;v&#65533;&#65533;&#65533;4\C.&#65533;&#65533;&#62467;&#65533;&#65533;&#65533;&#65533;d)&#65533;&#65533;h&#65533;6D0AaA&#65533;0&#163;&#65533;&#65533;&#65533;$B#7&#65533;&#65533;&#65533;8&#65533;&#263;A.&#65533;&#65533;&#65533;*&#65533;$&#65533;&#65533;&#65533;&#65533;&#65533;&#65533;,&#65533;&#65533;&#65533;&#65533;G&#65533;*&#65533;&#65533;L)L&#65533;S&#65533;<&#65533;6&#65533;H&#65533;D&#65533;&#65533;=&#65533;&#65533;I&#65533;&#65533;V8i&#65533;&#65533;&#65533;&#65533;&#65533;rj	I	&#65533;&#65533;K/&#65533;&#65533;&#65533;&#65533;J &#65533;&#65533;&#65533;&#65533;&#65533;&#65533;j&#65533;&#65533;&#65533;x(&#65533;8&#65533;G&#65533;&#65533;&#65533;2O=u&#65533;bijR&#65533;!&#65533;&#65533;&#65533;&#65533;+&#65533;&#65533;`&#65533;&#65533;&#65533;#
&#494;&#1170;E#&#65533;&#65533;J&#391;&#65533;	&#65533;&#65533;&#65533;`&#65533;i&#65533;&#65533;&#65533;&#65533;'&#65533;"'&#65533;&#65533;#L&#65533;&#65533;,&#65533;&#65533;&#65533;&#65533;&#65533;x  4&#1551;&tBr%}&#1061;=&#65533;%58&#65533;&#65533;&#65533;-D&#65533;&#65533;&#65533;4&#65533;x&#65533;fH&#65533;&#1627;i&#65533;&k&#65533;x3&#65533;'&#65533;&#65533;&#65533;&#65533;d&#65533;|H&#65533;&#65533;&#65533;&#65533;n&#65533;aV&#65533;1E9&#9543;e&#65533;WR&#65533;S&#1930;f&#65533;WZQ&#65533;&#297;&#65533;p3&#65533;/&#65533;8)&#65533;&#65533;&#65533;(&#65533;C&#65533;D&#65533;&#65533;&#65533;I&#65533;&#38711;&#65533;&#65533;&#65533;&#65533;&#65533;W&#65533;x&#65533;&#65533;&#65533;=&#65533;O&#65533;1&#65533;&#65533;N&#65533;&#65533;I&#65533;&#65533;81&#65533;X&#65533;&#65533;,&#65533; &#65533;&#65533;$0h&#65533;B&#65533;&#65533;&#65533;&#65533;"7&#65533;&#65533;&#65533;D&#65533;R&#65533;D&#65533;&#65533;&#65533;H&#65533;W[&#65533;"&#65533;*&#65533;&#608;O+&#65533;&#65533;F\&#561;&#1035;&#65533;U&#65533;jQ&#65533;}b&#65533;&#475;&#65533;f&#65533;&#65533; 6&#65533;&#65533;&#65533;]I`&#65533;+ipf&#65533;&#65533;JN&#65533;&#65533;&#65533;7e&#65533;&#65533;&#65533;&#65533;@&#65533;
PD!<	&#65533;&#65533;TD&#65533; &#65533;V&#65533;&#65533;&#65533;\:&#65533;&#65533;&#65533;9D5&#176;D&#65533;0|&#65533;&#129;0&#65533;x&#65533;|&#65533;i:&#65533;&#1870;&#65533;b&#65533;G Ed&#65533;&#65533;edZ>&#65533;&#65533;d>0&#65533;&#65533;i&#1921;!*P&#65533;!(&#65533;g&#65533;&#65533;&#65533;n&#65533;n>E&#65533;&#65533;p&#65533;&#65533;&#65533;&#65533;&#65533;v&#65533;&#65533;&#65533;&#65533;&#65533;&#509;~&#65533;&#65533;&#65533;&#65533; !&#65533;&#65533;&#65533;? &#65533;&#65533;&#65533;p&#65533;s&#65533;&#65533;a&#65533;C&#65533;&#65533;&#65533;S&#65533;&#65533;&#65533;&#65533;&#65533;`x4&#65533;&#65533;?&#65533;&#65533;&#65533;|&#65533;
&#65533;&#65533;[&#65533;	&#65533;&#65533;$$&#65533;FM&#65533;!&#65533;TAd&#65533;[R&#65533;&#65533;&#65533;/,
&#65533;&#65533;*b&#65533;&#65533;
&#65533;Ob&#65533;&#65533; j,!&#65533;&#65533; b&#65533;@&#65533;E-Zh&#65533;&#65533;H&#65533;&#65533;fV&#65533;&#65533;B&#65533;`&#65533;
oa&#200;dt&#1036;&#65533;C&#65533;&#65533;&#65533;&#65533;&#65533;X&#65533;&#65533;!Z&#1083;&#65533;,&#65533;
&#65533;&#65533;&#65533;&#65533;>2&#65533;&#65533;&#65533;&#36413;&#65533;&#65533;&#65533;&#65533;&#65533;&#65533;'K&#65533;&#65533;&#65533;&#65533;
z&#65533;G/&#65533;&#65533;&#65533;_T&#65533;~&#65533;&#65533;&#65533;2&#65533;`&#65533;&#65533;&#65533;&#65533;08&#65533;&#65533;&#65533;&#65533;<&#65533;`&#65533;&#65533;&#65533; Y&#65533;&#65533;&#65533; &#65533;*&#65533;&#65533;;&#65533;a-0&#65533;Cx&#65533;F&#65533;&#65533;&#65533;|&#65533;%
&#65533;&#65533;&#65533;&#65533;@~&#65533;&#65533;&#65533;C&#695;&#65533;u`}&#65533;&#65533;%&&#35010;&#65533;&#65533;B&#65533;&#65533;&#65533; NET&#65533;&#65533;&#65533;D:&#224;(B%8|&#65533;&#65533;&#65533;&#65533;&#65533;I/&#517;S&#65533;S
3&#65533;$F&#65533;B'&#65533;OE&#65533;p&#65533;&#65533;&#65533;b&#65533;&#65533;&#65533;*&#65533;&#65533;<&#65533;A&#65533;lX&#65533;!:Y &#65533;I&#65533;&#65533;&#65533;&#65533;:_&#1383;&#65533;V&#65533;*&#65533;&#65533;&#65533;q&#65533;tC&#65533;,&#65533;&#65533;/&#65533;&#65533;LI&#65533;$&#65533;&#65533;%h&#65533;&#65533;h&#65533;&#65533;%-&#65533;&#65533;&#65533;Ej&#65533;&#65533;Xdl&#65533;&#65533;&#65533;?w&#65533;&#65533;&#65533;&#65533;n&#65533;&#65533;P&#65533;&#65533;w0:&#65533;&#65533;6@&#65533;f&#65533;&#65533;5&#65533;p&#65533;?&#65533;aW&#65533;&#65533;&#65533;0&#65533;&#292;EHP&#65533;]g&#65533;&#65533;`@&#65533;&#65533;&#65533;#&#240;:&#65533;&#65533;@@,;&#297;&#65533;&#65533;&#65533;&#65533;&#65533;!P7V&#65533;&#65533;&#65533;*"&#65533;
&#65533; &#65533;&#65533;&#65533;n`	3&#65533;&#65533;q&#1345;&#65533;&#65533;&#65533;m&#65533;S&#65533;"A&#65533;3&#65533;&#65533;&#65533;|&#65533;&#65533;&#65533;H&#65533;&#65533;&#65533;&#65533;&#65533;&#65533;&#65533;ZV&#65533; &#65533;&#65533;&#65533;BG&#65533;&#65533;@&#65533;(A	PQ&#65533;&#65533;&#65533;&#65533;&#65533;!Yq&#65533;!T&#977;&#65533;&#65533;&#65533;`:p&#65533;QZ!&#65533;&#65533;&#65533;C&#65533;&#65533;dD&#65533;a&#65533;(&#65533;C&#65533;!&#65533;&#65533;7&#65533;&#65533;5Jt W&#65533;C&#65533;0IH&#65533;&#65533;&#676;&#65533;&#65533;E&#65533;q&#65533;&#65533;E'L{&#266;R&#65533;&#65533;&#65533;&#65533;t&#65533;5&#65533;G&#65533;N&#65533;mP&#65533;;D&#65533;b&#65533;&#65533;%&#65533;&#65533;T}&#65533;<&#65533;*&#65533;&#65533;"\&#65533;O &#65533;&#65533;-&#65533;&#295;N&#65533;OL&#65533;&#65533;&#1116;&#65533;&#65533;!&#65533;1~&#65533;&#65533; &#65533;&#65533;'&#65533;&#65533;@lI&#65533;&#65533;t &#65533;<&#65533;;0&#65533;=&#65533;f&#518;	&#65533;q&#65533;;&#65533; &#65533;z&#65533;&#65533;3T&#65533;V&#65533;&#65533;&#65533;>&#65533;p&#65533;&#65533;&#65533;&F1&#65533;i&#65533;?&#65533;Lc 1&#65533;&#65533;&#65533;&#65533;a&#65533;g&#65533;&#65533;`&#65533;q1&#65533;k&#65533; &#65533;&#65533;s&#65533;%&#65533;&#65533;&#65533;&#65533;&#65533;&#65533;&#65533;*&#65533;&#65533;]&#65533;&#65533;y&#65533;ttD&#65533; T&#65533;@y|&#65533; X&#65533;&#65533;$w&#65533;h&#65533; L`&#65533;)&#65533;2&#65533;%x..&#65533;K]Th&#65533;&#65533;&#65533;&#65533;"P&#65533;]&#65533;&#65533;&#65533;&#65533;.&#65533;r&#65533; E D~}H&h
&#65533;&#65533;&#65533;O&#65533;P>IS58&#65533;&#65533;&#65533;!&#65533;&#65533;4&#65533;&#65533;&#65533;&#65533;&#65533;r&#65533;{&#65533;l&#65533;w &#65533;OH& )|&#65533;&#65533;&#65533;&#42592;&#65533;&#65533;&#65533;L&#65533;Fa&#65533;"&#65533;ta&#2021;&#65533;&#65533;_ &#65533;&#65533;f&#65533;Y&#65533;&#65533;&#65533;Q&#65533;` &#65533;H^(&#65533;V=&#65533;U0 	&#65533;?a&#65533;)&#65533;&#65533;"	5&#65533;M&#65533;&#65533;&#65533;&#65533;X&#65533;B&#65533;)QQ &#65533;&#65533;&#65533;HY&#65533;C6&#57812;0<!&#65533;&#65533;&#65533;&#65533;&#65533;&#65533;!&#65533;&#65533;&#65533;4d&#65533;&#65533;f0&#65533;&#65533;lTI\6sm+&#65533;P&#65533;&#65533;s0&#65533;&#65533;&#65533;&#65533;9&#65533;A &#65533;&#65533;4t&#65533;K5&#65533;k0&#65533;&#65533;|u&#65533;&#65533;&#45404;&#65533;C&#65533;&#65533;&#65533;=&#65533;B&#65533;P&#65533;&#65533;&#65533;HY'&#65533;E&#65533;i&#65533;&#65533;]#&#65533;&#65533;&#65533;&#65533; &#65533;&#65533;ahO&#65533;c&#65533;#&#1580;&#65533;5&#65533;&#65533;!2&#65533;&#65533;kA"&#65533;n&#65533;&#65533;&#65533;&#65533;&#65533;^X&#65533; &#65533;&#65533;&#489;}&#65533;&#65533;S&#65533;Ec&#65533;h&#65533;k&#65533;&#65533;&#65533;iTooo&#65533;&#65533;&#65533;5&#65533;&#709;_&#65533;T&#65533;&#65533;6nI&#65533;&#65533;&#65533;&#65533;P&#65533;&#129;Yn&#65533;W&#65533;zz&#65533;&#65533;n@&#65533;X&#65533;&#65533;&#65533;&#65533;\&#65533;&#65533;%R&#65533;2&#65533;&#65533;F_)b&#65533;T&#65533;&#226;B&#65533;b&#65533;B&#65533;$&#65533;H&#65533;M&#65533;&#65533;3&#65533;}&#65533;&#65533;)An9&#65533;
@&#65533;&#40017;&#65533;<&#65533;&#65533;&#65533;&#65533;2&#65533;&#65533;z&#65533;&#65533;PJ&&#65533;&#65533;&#65533;c&#65533;+&#65533;Z&#65533;&#65533;A,
`v&#1061;!p.&#65533;&#65533;&#65533;4&#65533;&#65533;&#65533;&#65533;R&#65533;T&#65533;&#65533;&#65533;&#65533;&#65533;&#65533;&#65533;&#65533; &#65533;&#65533;&#65533;U[5>0Ap &#65533;&#65533;&#65533;&#65533;"&#65533;$ K&#65533;&#65533;1&#65533;&#65533;
.&#65533;2At;&#65533;;&#65533;d530&#65533;9&#65533;4&#65533;&#65533;%A&#1692;&#65533;&#65533;;T&#65533;:&4&#65533;&#65533;;>8:)&#769;s&#65533;#Uc:`!&#65533;O&#65533;&#65533; &#65533;&#65533;&#65533;&#65533;&#65533;&#65533;'H&#65533;&#65533;&#65533;&#211;H&#65533;'&#65533;
&#65533;&#65533;H&#65533;&#65533;v0&#65533;&#65533;`&#65533;&#65533;6&#46727;v&#65533;3&#65533;y&#65533;P&#65533;&#65533;PX&#210;&#65533;&#65533;G &#65533;&#65533;hF&#65533;	&#65533;
&#65533; &#65533;m&#65533;&#65533;&#65533;&#1037;	&#65533; &#65533;&#65533;&#65533;x8&#65533;E	0G&#65533;&#65533;*b&#65533;&#65533;&#65533;&#65533;&#65533;&#65533;&#65533;&&#65533;&#65533;&#65533;&#65533;&#65533;&#65533;*&#65533;&#65533;&#65533;+&#65533;e&#65533;&#65533;`Q&#419;&#65533;&#65533;h&#65533;&#65533;&#65533;&#65533;Z&#65533;&#65533;&#65533;	3&#65533;6P&#1696;&#65533; %&#65533;&#65533;p2&#65533;2:&#65533;&#65533;1&#65533;$&#65533;&#65533;b&#65533;&#65533;&#65533;&#65533;X&#65533;&#65533;&&#65533;+ "&#65533;&#65533;&#65533;&#65533;r3&#65533;&#65533;c#p-e2HR:w&#65533;&#65533;&#65533;0&#65533;&#65533;&#65533;GH}&#65533;rr&#65533;!`&#65533;&#65533;&#65533;&#65533;t&#65533;&#65533;&#65533;&#65533;*&#65533;&#1330;4V&#65533;*i&#65533;&#65533;&#65533;;&#65533;_&#65533;&#65533;#L&#65533;&#65533;k:&#65533;P&#35721;DK&#65533;&#65533;&#65533;a
lK&#65533;HWx&#65533;&#65533;2&#65533;l&#65533;&#65533;&#65533;&#65533;&#65533;)&#65533;(D&#65533;{$&#65533;x&#65533;&#65533;&#65533;&#65533;.(&#65533;7&#65533;&#65533;&#1962;&#65533;&#65533;`&#65533;&#65533;&#65533;&#65533;88Q?&#65533;&#65533;	G&#65533;3&#218;&#65533;&#65533;&#65533;&#65533;9[&#65533; &#336;&#65533;E&#65533;p&#65533;H)&#65533;&#65533;&#65533; &#65533;&#65533;&#65533;&#65533;&#65533;&#65533;A&#65533;&#65533;&#65533; &#65533;&#65533;&#65533;&#65533;&#65533;`&#65533;ed9&#65533;^y&#65533;_I90:&#65533;p&#65533;&#65533;&#65533;;&#65533;&#65533;y&#65533;&#65533;|&#65533;q/&#65533;X&#65533;&#65533;&#65533;&#65533;&#65533;{&#65533;&#65533;&#65533;&#65533; &#65533;&#65533;&#65533;6&#65533;[MJ&#65533;&#1476;M&#65533;+&#65533;&#1660;'2&#65533;MtL&#65533;3&#182;2&#65533;&#65533;&#65533;&#65533;M&#65533;<#&#1811;&#65533;&#65533;T#&#1580;&#65533;d*&#65533;&#65533;gZ&#897;&#65533;-&#240;&#65533;d&#65533;5&#193;Z&#65533;
&#65533;&#1930;&#65533;5&#65533;&#65533;&#65533;&#65533;+<&#65533;-&#1714;HA&#65533;&#65533;Z&#65533;&#65533;%&#65533;-fK&#65533;:&#394;  n&#65533;&#803;&#65533;&#65533;D&#65533;&#65533;3&#65533;&#65533;&#65533;&#65533;PG)&#65533;K&#65533;L &#65533;K&#65533;&#65533;&#65533;&#65533;&#65533;&#65533;&#65533;&#65533;&#65533;J&#65533;8&#65533;&#65533;"&#65533;&#65533;&#65533;&#65533;{&#65533;&&#65533;M!&#65533;8&#65533;K&#65533;(?&#65533;|&#65533;&#65533;xe|&#65533;&#65533;&#65533;&#65533;&#65533;P&#65533;&#65533;H&#65533; &#65533;&#65533;&#65533;&#65533;&#65533;&#65533;"&#65533;&#65533;&#65533;-&#65533;&#65533;D&#65533;0&#65533;&#1024;R&#65533;&#211;@&#65533;&#65533;&#65533;&#65533;&#65533;8&#65533;&#65533;&#65533;+&#65533; &#65533;&#65533;&#65533;&#65533;&#65533;&#65533; iC&#65533;&#1436;R&#65533;&#65533;j3/jM&#65533;0G&#65533;&#65533;&#65533;&#65533;6+&#65533;&#1980;&#65533;&#65533;&#65533;&#65533;&#65533;A&#65533;&#65533;&#65533;&#65533;&#65533;&#65533;&#65533;4&#65533;&#65533;m0:&#65533;7x#7&#65533;&#1217;&&#65533;&#65533;&#65533;R &#65533;&#65533;%;&#65533;&#65533;&#65533;&#65533;!&#65533;&#65533;9D@ &#65533;&#65533;&#65533;i&#65533;Q&#65533;&#65533;&#65533;02&#65533;9&#65533;
&#65533;&#65533;vH&#65533;hOD&#65533;`*&#602;&#65533;&#65533;&#65533; &#65533;&#65533;&#65533;P<&#711;P&#65533;&#65533;&#65533;&#65533;&#65533;&#65533;&#65533;&#65533;Q&&#65533;&#65533;&#65533;&#65533;&#65533;&#65533;&#65533;,&#65533;Z&#65533;&#65533;58(&#65533;z&#65533;
&#65533;&#65533;MF&#65533;T&#65533;H&#65533;=&#65533;&#784;H&#65533;BH L&#65533;&#65533;$&#65533;,&#65533;&#65533;A&#65533;&#65533;	%5&#65533;&#65533;&#65533;!0= &#65533;k&#65533;z&#65533;vM&#842;&#65533;&#65533;&#65533;&#65533; &#65533;T&#65533;&#65533;Y&#65533;k&#65533;&#65533;v&#65533;&#65533;##&#65533;&#65533;&#65533;&#65533;S&#65533;Q&5U&J&#65533;&#65533;&#65533;&#65533;&#1681;&#65533;&a6&#65533;N&#65533;&:&#65533;+9&#65533;@7z:&#1862;r&#894;=er2&#1947;!8&#65533;o&#65533;
&#65533;&#65533;/&#65533; &#65533;&#65533;&#65533;&#65533;&#1668;@H&#65533;v&#65533;&#65533;V&#65533;&#65533;&#1296;&#65533;&#65533;&#65533;&#65533;VCT&#65533;E&#65533;&#65533;$B1&#65533;HD&#65533;&#65533;Q&#65533;lZ#&#65533;,&#978;"EV&#331;&#65533;9y(&#65533;0&#65533;x&#65533;&#65533;U|<UVQG&#65533;&#65533;&#65533;&#524;&#65533;&#65533;&#65533;&#65533;&#65533;P&#65533;	&#65533;N@&#65533;,0&#65533; &#512;&#65533;&#65533;1&#65533;+,i&#1435;&#65533;F=&#1115;&#65533;&#65533;.&#893;&#65533;&#65533;&#65533;&#1620;1&#65533;&#65533;&#65533;o&#65533;@
&#65533;&#65533;dB&P&#1181;z2&#65533;!'&#65533;[&#757;\&#65533;&#65533;&#65533;3&#65533;	2J&#1191;&#65533;Z&#65533;&#65533;ZX&#65533;8&#65533;RO&#65533;&#65533;&#65533;&#65533;&#65533;&#65533;@&#65533;&#65533; &9&#65533;&#65533;8&#65533;X &#1389;&#65533;}&#65533;:9&#65533;&#65533;&#65533;&#65533;O&#65533;&#65533;&#65533;!&#65533; @Y&#65533;x&#65533;&#65533;T&#65533;|&#65533;(&#65533;&#65533;&#65533;T`Z&#65533;-&#65533;&#65533;&#65533;	&#65533;&#65533;vZ&#65533;&#65533;8&#65533; Pp&#65533;IlBh&#65533;`&#65533;	&#65533;&#65533;&#1672;k&#65533;
&#65533;G&#65533;&#65533;&#65533;@&#65533;&#65533;Z&#65533;&#65533;&#65533;&#65533;&#65533;@&#65533;[-%&#65533;&#65533;&#65533;8ao&#65533;&#65533;K&#65533;=&#65533;&#65533;-
&#65533;&#65533;&#65533;&#65533;&#65533;&#65533;	-&#65533;F&#41296;2&#65533;&#65533;(&#65533;R&#65533;&#65533;&#65533;&#199;H&#65533;K=		.(&#65533;&#65533;&#65533;&#65533;DX&#65533;v&#65533;&#65533;2&#65533;&#65533;&#65533;&#65533; &e/ &#65533;JJ2&#65533;Q&#65533;&#65533;&#65533;cc#7&#65533;&#65533;&#65533;IO"&#65533;:c&#65533;zt&#65533;&#65533;&#65533;&#65533;HO10M&#540;S&&#65533;&#65533;+&#65533;&#65533;&#65533;&#65533;N&#65533;I&#65533;&#1617;/&#65533;m,b&#65533;&#65533;-&#65533;&#65533;5&#65533;#&#65533;%]&#65533;J&#65533;&#65533;&#65533;&#65533;&#365;Q1&#65533;S&#65533;&#65533;i&#235954;&#65533;&#65533;&#65533;&8&#65533;&#1272;&#65533;&#65533;0J&#65533;&#65533;&#65533;&#65533;&#65533;&#65533;&#65533;p&#65533;&#65533;&#65533;TP P&#65533;`&#65533;n&#65533;&#65533; &#65533;&#65533;&#65533;)@D&#65533;&#65533;&#65533;&#65533;&#65533;(G&#65533;K0@:&#65533;!&#65533;&#65533;_p&#65533;&#65533;H&#21544;MK&#65533;[V&#65533;&#65533;&#65533;O &#65533;&#65533;&#65533;y&#65533;&#65533;&#65533;&#65533;&#65533;@G&#65533;Kk&#65533;&#65533;+P&#65533;&#65533;&#65533;UJ&#65533;&#65533;I&#65533;&#65533;E&#1440;``c&#59571;&#859;&#65533;&#65533;&#65533;G&#65533;&#65533;&#65533;4&#65533;&#65533;&#65533;&#65533;j&#65533;FB&#65533;&#65533;]&#65533;Wr&#65533;O&#65533;<&#65533;-&#65533;&#65533;C&#65533;E&#65533;&#65533;&#65533;&#65533;H&#65533;,&#65533;EXv|&#65533;&#1729;&#65533;XH&#65533;Z&#65533;<.&#65533;a&#65533;&#65533;:&#65533;3G7c&#65533;&#65533;&#65533;&#65533; &#65533; &#64328;&#65533;!&#2032;&#65533;&#65533;&#65533;&pb&#65533;#A&#65533;<BqJ&#65533;&#307;~&#65533;3&#65533;a}P3&#65533;I&#65533;&#65533;&#65533;&#65533;>&#65533;&#65533;&#65533;&#65533;ZCv@&#65533;&#65533;)O&#65533;&#65533;#&#65533;3&#65533;&#65533;&#65533;S&#65533;&#65533;&#65533;&#65533;&#1240;;D&#65533;q&#65533;&#65533;&#65533;I&#65533;&#65533;&#65533;&#65533;K&#65533;&#65533;&#65533;f)&#65533;?&#65533;	C&#65533;&#65533;&#65533;Py&#65533;&#65533;&#65533;&#65533;&#65533;&#65533;Vx&#65533;;	E0&#65533;5,9U&#65533;&#65533;"y&#65533;`&#65533;&#65533;0&#65533;&#65533;&#65533;&#1040; &#1054;&#65533;.x&#65533;V}&#65533;&#65533;&#65533;V%&#65533;&#65533;+&#65533;&#65533;&#65533;(&#65533;&#65533;X&#65533;&#65533;P&#65533;&#65533;&#65533;)&#65533;cf&#65533;ulf&#65533;&#65533;	&#65533;	&#65533;&#65533;h&#65533;&#65533;&#65533;)&#65533;&#65533;j	&#577;&#65533;&#65533;h&#65533;&#65533;&#65533;&#1415;XP8X &#65533;&#403;x&#65533;e&#65533;=+&#1593;&#65533;(^&#65533;\+&#65533;&#65533;a&#65533;&#65533;*f61mR&#65533;&#65533;3&#65533;&#65533;&#65533;M&#65533;&#65533;j*&#65533;$&#65533;&#65533;&#65533;&#65533;&#65533;^(%&#65533;&#65533;b&#65533;&#65533;g&#65533;&#232;&#65533;&#65533;&#65533;&#65533;&#65533;3&#65533;&#65533;&#65533;&#385;&#65533;&#65533;&#65533;&#65533;&#65533;qB&#65533;U&#65533;3&#65533;[Z&#65533;&#65533;D&#65533;T-&#65533;Kev&#65533;5&#65533;m&#65533;&#65533;&#65533;&#65533;He!&#65533;&#65533;&#65533;}&#65533;&#65533;&#65533;<		8hf&#65533;&#65533;&#65533;&#65533;&#65533;&#65533;&#65533;&#2766;(&#65533;&#65533;&#65533;fZ&#65533;&#65533;&#65533;-@(j&#65533;aED9&#65533;U&#65533;&#65533;A&#65533;&#65533;k	&#1523;U~&#65533;&#65533;&#65533;)&#65533;&#65533;&#65533;&#65533;j&#65533;@&#65533;&#65533;&#65533;P&#65533;	&#65533;1i b&#65533;E&#65533;&#65533;&#65533;&#65533;&#65533;&#49840;&#65533;&#65533;FZ&#65533;`&#65533;&#65533;&#65533;&#65533;T
&#65533;[&#65533;&#65533;&#65533;"&#65533;&#2002;&#65533;	CH&#65533;&#65533;&#65533;&#65533;&#65533;&#65533;&#65533;&#65533;&#65533;?&#65533;{B&#65533;LL4%p&#65533;%&#65533;&#65533;&&#65533;&#65533;&#65533;&#65533;&#65533;&#65533;T&#65533;&#1476;&#65533;5&#65533;&#65533;a,&#65533;&#65533;&#65533;&#65533;&#65533;Ycg&#65533;&#65533;P&#65533;&#65533;&#65533;Wj&#65533;i[G&#65533;&#65533;N&#65533;N,&#65533;&#65533;&#65533;&#65533;je&#65533;sNHg&#65533;u&#65533;M&#65533;&#65533;8S&#65533;&#65533;N&#65533;&#65533;&#65533;&#65533;iI&#710;&#65533;&#65533;&#65533;&#65533;&#65533;{&#65533;&#65533;&#65533;:&#65533;9R&#65533;&#65533;%M&#65533;5
&#65533;|&#65533;&#65533;'&#65533;=&#65533;p&#65533;I CjEIJ&#65533;VjE&#65533;^+W&#65533;&#65533;p&#262;b&#65533;&#65533;&#65533;&T&#65533;Y?&#65533;hh&#65533;h&#65533;&#65533;&#65533;&#65533;
&#65533;&#1909;V&#65533;&#65533;&#65533;&#65533;&#65533;#&#585;Y&#1105622;KVE&#65533;"&#65533;k&#65533;&#65533;&#65533;"o	A	%&#65533;&#65533;p&#65533;&#65533;d&#65533;&#65533;&#65533;Pv=&#65533;l	qX&#667; &#65533;:&#65533;V1&#65533;9&#65533;W&#65533;Pe&#65533;0&#65533;&#65533;I&#65533;&#65533;v5|<S(&#468;&#65533;z/&#65533;>&#65533;.&#65533;\&#65533;G|&#65533;G&#65533;66\ 7u&#65533;&#65533;/&#65533;&#65533;&#65533; J&#65533;r&#65533;&#65533;&#65533;:&#65533;&#65533;+&#65533;&#65533;B&#65533;c:-&#65533;2DH&#65533;4&#65533;&#65533;?zw8e&#65533;&#65533;P&#65533;&#65533;&#1986;&#65533;F&#65533;&#65533;&#65533;~iU&#710;&#65533;J&#65533;&#65533;&#65533;&#65533;&#57878;3&#65533;&#65533;&#65533;eSOP&#65533;&#65533;&#65533;x&#65533;D&#65533;&#1820;&#65533;&#65533;Q&#65533;2&#65533;R&#65533;&#65533;!&#65533;`&#65533; q &#65533;M&#65533;C&#65533;&#65533;d&#65533;&#65533;&#65533;x&#1360;[Yil&#65533;&#65533;&#65533;&#65533;&#65533;&#65533;&#65533;&#1888;&#65533;&#65533;&#65533;&#65533;&#65533;@j@&#1747;hh&#65533;&#65533;&#65533;&#65533;Ug&#65533;Tb&#730;&#65533;e&#65533;J&#65533;&#65533;&#65533;Z&#65533;&#65533;&#65533;&#65533;&#65533;&#65533;&#65533;&#65533;&#65533;HQj
&#65533;O&#65533;&#65533;&#1265;&#65533;&#2003;j8&#65533;&#65533;&#65533;&#65533;&#65533;&#1427;hp2&#65533;v&#65533;&#65533;i&#65533; 8&#65533;iP H&#65533;9  &#65533;&#65533;&#65533;&#65533;v&#511;&#65533;&#65533;x&#65533;&#65533;&#65533;&#65533;&#65533;&#54532;4&#65533;Q&#65533;&#65533;&#65533;&#65533;V&#65533;&#65533;&#65533;!jb&#65533;&#65533;&#65533;&#65533;&#65533;&#65533;&#65533;g&#65533;&#65533;SN&#65533;&#65533;!;H&#65533;3+A&#65533;&#65533;s&#65533;&#65533;l&#65533;&#65533;3&#65533;&#65533;&#65533;?f&#65533;3&#65533;&#1031;>2&#65533;G&#65533;&#65533;&#65533;&#65533;	&#65533;&#65533;&#65533;?7&#65533;&#65533;&#65533;O&#65533;&#65533;!^&#65533;&#65533;&#65533;B&#447;i&#65533;N&#65533;&#65533;<&#65533;0Dq&#65533;_&#65533;iV2&#65533;"M&#65533;&#65533;&#65533;V&#65533;&#65533;&#65533;T&#65533;&#65533;+&#65533;&#65533;&#65533;&@&#65533;,M&#65533;JG*&#65533;&#162;M&#65533;v-&#1782;n&#65533;&#141;7C&#65533;&#65533;&#65533;&#65533;@&#65533;&#65533;v&#65533;&#65533;&#65533;RUb&#65533;&#65533;0f*D&#65533;&#65533;&#1559;E&#65533;&#65533;&#65533;"A&#65533;&#193;C&#65533;1&#65533;*ku&#65533;WC4&#65533;&#65533;O&#65533;V&#65533;&#65533;&#65533;bD3*&#65533;wbZM4&#65533;&#65533;&#65533;&#65533;&#65533;_ &#65533;&#65533;a(&#65533;R	=&#65533;&#65533;&#65533;x&#65533;,&#65533;`&#65533;&#1899;&#65533;&#65533;I &#65533; T&#65533;nZ&#65533;r&#65533;bb&#65533;&#65533;;&#65533;&#65533;&#65533;&#995;O&#65533;~}&#65533;C&#65533;u&#65533;0&#65533;|`&#65533;O@&#65533;&#65533;&#65533;&#65533;&#65533;4&#65533;&#1044;&#65533;&#65533;&#65533;&#65533;	 &#65533;ATNm&#65533;&#65533;`&#65533;TQE&#65533;TN9e&#65533;r&#65533;&#65533;RFu!&#65533;&#65533;v&#65533;d!P*&#65533;LP &#65533;&#65533;&#65533;&#65533;()&#65533;YJ&#65533;&#65533;t(3&#65533;p&#65533;'Yd&#65533;E&#65533;7&#65533;B&#65533;c&#65533;)&#65533;D0
Q&#65533;1&#65533;8&#65533;``&#65533;/&#65533;&#65533;&#65533;?4&#65533;&#1473;)&#65533;&#65533;CO?&#65533;&#65533;&#65533;&#65533;&#65533;p&#65533;M&#65533;E'2Py&#65533;&#775;&#65533;&#65533;&#65533;&k&#65533;&#65533;&#65533;eK&#65533;&#65533;&#65533;&#65533;"&#65533;&#65533;Zt&#65533;YXL&#65533;&#65533;yd&#65533;FF~&#65533;&#65533;&#65533;`&#65533;&#65533;XF
&#65533;H&#65533;$&#65533;&#65533;J&#65533;*&#65533;&#65533;&#65533;FZF&#65533;&#65533;%	&#65533;&#65533;&#65533;Tl&#65533;&#65533;&#65533;&#985;'&#65533;f&#65533;_&#65533;"C&#65533;&#65533;&#65533;&#65533;&#65533;C0,w&#65533;s0`&#65533;W>hQ&#65533;&#65533;^&#65533;fDHR&#1969;&#65533;R&#65533;0d&#65533;*Z&#65533;&#65533;&#30859;&#65533;&#65533;@&#65533;&#65533;
J&#65533;&#65533;2&#65533;&#65533;'!&#65533;Ov&#65533;&#65533;8 &#65533; 7&#65533;p&#65533;&#65533;&#1108;2&#272; CR&#65533;)(&#65533;&#65533;&#65533;g&#65533;?&#65533;&#65533;R&#65533;&#65533;!
&#1116;&#65533;&#65533;&#65533;&#65533;&#65533;w&#65533;&#65533;L&#65533;2
_&#65533;PK,&#65533;&#65533;&#65533;?:;i#&#65533;&#65533;C&#65533;&#65533;A&#65533;&#65533;#&#65533;B&#65533;Xd&#65533;&#65533;&#65533;&#65533;f8&#1992;T,&#65533;&#65533;u&#65533;62d&#65533;6&#65533;1Df&#372;	x&#65533;&#65533;"&#65533;P&#65533;&#65533;&#65533;%10&#65533;2-+&#65533;2T__&#65533;ay&#65533;h&#65533;O!_dtH&#65533;&#65533;QY!&#65533;&#65533;&#65533;&#65533;EW&#65533;&#65533;&#65533;&#65533;vvq&#65533;m^j9&#65533;O&#65533;H&#65533;&#65533;&#65533;&#65533;Xn&#65533;v&#65533;Y&#65533;N&#65533;sg-&#65533;_8&#65533;&#65533;&#1452;&#65533;5C&#65533;&#65533;&#65533;n&#65533;VC&#65533;&#65533;&#65533;s&#65533;)&#65533;&#65533;&#65533;&#65533;`&#65533;&#65533;\h&#65533;W,C&#873;&#65533;&#65533;?F<&#65533;(C&#65533;fD&#65533;&#65533;mw&#65533;R&#1837;.&#65533;&#65533;_&#65533;&#65533;&#65533;D&#65533;P=&#65533;&#65533;&#65533;&#65533;&#65533;&#65533;&#65533;&#65533;G0t&#65533;'J&#65533;s&#65533;&#65533;E<&#65533;&#65533;x&#65533;+S&#65533;&#65533;Av`&#834;:P &#65533;&#65533;`x6&#65533;XH`&#65533;i&#65533; M&#1232;&#65533;&#65533;P&#65533;&#65533;P&#65533;&#1256;&#65533;#&#1093;Z&#65533;&#65533;i&#65533;>VU&#65533;&#65533;&#65533;&#65533;JV&#65533;&#65533;&#65533;
c&#65533;X&#65533; 9,&#65533;0&#65533;T&#65533;2ATR&#65533;f&#65533;#P&#65533;&#65533;iK+&#65533;h&#308;1MiJs&#65533;&#65533;&#65533;&#65533;&#65533;ng&#65533;x&#65533;Z&#65533;50&#65533;&#65533;&#65533;X&#65533;jR<\&#65533;0<&#65533;8pS&#65533;&#65533;(&#65533;S&#65533;&#65533;&#65533;&#65533;@>5&#65533;I&#65533;&#65533;&#65533; &#65533;&#65533;&#65533;b&#65533;&#1922;&#65533;&#65533;$e?,&#65533;?X&#65533;H&#65533;&#65533;&#65533;|&#65533;d&#65533;&#65533;.G&#65533;>8&#65533;r&#1971;R&#65533;l&#65533;&#65533; &#65533;c&#65533;&#65533;T&#65533;&#65533;Q&#65533;&#65533;&#65533;e$&#65533;8(&#65533;&#65533;1&#65533;&#65533;7&#65533;.&#65533;c&#65533;_'8@p^&#1424;&#1211;&#65533;u-&#65533;&#65533;&#65533;&#65533;r#&#65533;G gy&#65533;I&#65533;,2*f!K&#65533;&#65533;&#65533;R&#65533;&#65533;&#65533;jb&#65533;KeF&#65533;MC&#65533;k&#65533;&#65533;\g&#65533;h&#65533;h&#65533;c&#65533;&#65533;&#65533;22J&#65533;&#65533;&#65533;PC&#288;0&#65533;&#65533;>P&#65533;b:&#65533;7&#65533;`&#65533;- &#65533; &#1622;&#65533;&#65533;&#65533;&#65533;&#1225;&#65533;&#166;&#65533;&#65533;&#65533;&#196;&DJ&#65533;&#65533;.&#65533;Jj&#65533;&#65533;
&#65533;&#65533; 9&#640;&#65533;&#65533;&#65533;&#65533;C6&#65533;&#65533;&#65533;&#65533; &#65533;&#65533;&#65533;Oy*  "&#65533;&#65533;O&#65533;&#65533;E&#65533;&#65533;&#65533;&#65533;&#65533;&#65533;*&#65533;&#65533;&#65533;|&#65533;eR&#65533;w&#65533;&#65533;1&#65533;B&#65533;&#65533;"&#65533;&#65533;b&#1386;W)C&#65533;^&#65533;&#60929;U&#65533;j&#1453;&#65533;k&#65533;&#1711;r&#323;&#65533;&#65533;B_C&#65533;8&#65533;H8@&#65533;&#65533;8*P8,)&#65533;&#65533;	c&#65533;"&#65533;)h&#65533;I&#65533;&#65533;R&#65533;p&#65533;&#65533;/&#65533;&#65533;&#65533;
X&#65533;&#65533;HF&#65533;&#65533;&#65533;&#65533;M&;&#65533;IOn&#65533;&#65533;aH&#65533;r &#65533;y&#65533;&#65533;&#65533;<*&#65533;&#65533;?T&#65533;F&#65533;&#65533;&#1107156;&#65533;&#65533;p&#65533;&#65533;R|&#65533;&#65533;W&#65533;&#65533;&#65533;jM1$W&#65533;&#65533;*&#65533;&#65533;&#65533;&#65533; AL5&#65533;&#65533;&#65533;&#65533;a"&#65533;&#65533;o9&#576;&#65533;x&#65533; &#65533; +$&#65533;M&&#65533;&#65533;&#65533;4O &#65533;&#65533;&#65533;&#65533;6&#65533;&#65533;U\&#65533;&#65533;a)&#65533;&#65533;&#65533;&#65533;&#65533;?`&#65533;CrmF&#65533;&#65533;&#65533;&#65533;&#65533;`&#65533;q&#65533;9&#65533;2&#65533;&#65533;2&#65533;U&#65533;&#65533;^u&#1025;&#65533;&#65533;&#65533;&#65533;	&#65533;[F&#65533;+&#65533;i&#65533;!&#65533;tV &#65533;a&#65533;&#65533;C.&#65533;&#65533;&#1025;&#65533;V0!)&#65533;@32d&#65533;&#65533;&#65533;&#65533;H&#65533;&#65533;?&#1456;&#65533;&#65533;<&#65533;6&#1536;Z&#65533;&#65533;l&#65533;A&#65533;^&#65533;L&#65533;&#65533;&#65533;l&#65533; Z&#65533;&#65533;&#65533;c&#65533;&#65533;&#65533;;&#65533;&#744;C&#65533;C%&#65533;`&#65533;&#65533;"%&#65533;D&#65533;1&#65533;f&#65533;_t&#65533;&#65533;&#65533;EEA&#65533;&#65533; &#65533;J !&#65533;&#65533;!&#65533;&#65533;6&#65533;&#65533;&#65533;&#65533;D6fl&#985;&#65533;&#65533;&#1290;!KK&#65533;&#65533;`&#65533;&#724;Rt&#65533;HG&#65533;7&#65533;&#65533;&#65533;^,&#65533;&#65533;h'[&#65533;&#65533;&#65533;V&#65533;&#1716;T&#65533;&#65533;"%m#;&#65533;lj&#65533;&#65533;+nRj@c&#65533;&#65533;7&#65533;{q[&#65533;&#65533;&#65533;\:&#65533;1&#65533;MB&#65533;R08&#65533;4&#65533;&#65533;&#65533;&#65533;f&#65533;T&#65533;e&#65533;6&#65533;2 &#65533;&#65533;&#65533;Zl!'|&#65533;s&#65533;W&#65533;:&#65533;&#65533;!&#65533;{&#65533;&#65533;O&#65533;&#65533;&#65533;&#65533;&#1165;&#65533;1&#65533;&#65533;&#65533;&#65533;?&#59592;*p&#65533;&#65533;&#65533; F&#65533;&#65533;H`T&#65533;8&#1100;&#65533;M<&#65533;v&#65533;&#65533;&#65533;&#65533;2&#65533;&#65533;&#65533;&#65533;&#65533;C&#65533;a&#65533;@!&#65533;&#65533;cB&#65533;&#65533;!e&#65533;&#65533;&#65533;&#65533;&#65533;x &#65533;H&#65533;&#65533;&#65533;&#65533;#g&#65533;"H&#65533;&#65533;2&#65533;9&#65533;&#65533;&#65533;&#65533;&#65533;&#65533;e&#65533;+g$&&#65533;&#65533;	&#65533;&#65533;&#65533;&#65533;&#65533;FG&#65533;&#33541;g&#65533;b&#65533;H&#65533;b&#65533;&#65533;&#65533;O&#65533;#&#65533;&#65533;&#65533;&#65533;	&#65533;A &#65533;&#65533;&#65533;&&#65533;&#65533;%Z)&#65533;&#65533;&#65533;2&#65533;&#65533;&#65533;s&#65533;&#65533;?&#65533;&#65533;&#65533;N&#65533;B &#65533;J4&#65533;&#65533;&#65533;&#65533;&#367;&#65533;|X&#65533;LZ2&#65533;&#65533;9&#65533;&#65533;ZG&#65533;7&#65533;&#65533;&#65533;&#65533;]&#203;&#65533;9LLJ	&#65533;&#65533;&#65533;&#65533;1&#65533;&#65533;GC1&#65533;&#65533;&#65533;1~&#65533;v&#65533;} !3&#65533;&#65533;B{j2 l&#65533;w2&#65533;&#65533;R&#65533;Y&#65533;&#65533;`b&#65533;F&#65533;6&#65533;&#65533;,&#65533;&#65533;&#65533;&#65533;,&#65533;RS&#65533;/&#65533;&#65533;~&#65533;}&#65533;;f&#675;?&#65533;HQCF&#1973;&#65533;&#65533;&#65533;3)&#65533;WJ2&#65533;Cd7&#65533;+&#65533;&#65533;&#65533;&#65533;k&#65533;5&#65533;I&#65533;&#1537;&#65533;8&#65533;9&#65533;P8&#65533;T&#65533;@&#1282;-	KR&#65533;&#65533;&#65533;&#65533;&#65533;q&#65533;&#65533;@&#65533;&#65533;&#65533;?C&#717;&#65533;Bh&#65533; &#65533;C  R(&#1619;EX&#65533;eD3t R&#65533;RD &#65533;u&#65533;e&#65533;&#65533;e&#65533;&#65533;I&#65533;ID&#65533;5Z]&&#65533;&#65533;&a&#65533;?&#1305;&#65533;CF&#65533;>&#65533;R&#65533;&#65533;P<F&#65533;Q&#65533;@&#65533;&#65533;5&#65533;&#65533;&#324;!T&#65533;E&#65533;m&#65533;&#65533;A&#65533;	Q&#65533;D&#65533; &#65533;.&#65533;&#65533;&#65533;)&#65533;p&#65533;($&#65533; &#159;&#65533;A&#65533;%&#65533;)$&#65533;&#65533;&#65533;>DR&#65533;&#65533;Z&#65533;I&#65533;&#65533;&#65533;_&#65533;&#65533;0
C&#65533;d4&#65533;pRX&#65533;&#65533;&#65533;&#65533;&#65533;a&#65533;&#65533;a_&#65533;&#65533;&#65533;R5&#65533;	&#65533;&#65533;
4&#65533; &#65533;eD&#65533;bX &#65533;&#65533;K&#65533;_F&#65533;mea&#65533;&#65533;&#65533;F&#65533;@&#65533;%E&#65533;<x9&#65533;&#65533;E]X_ &#65533;Q&#65533;&#65533;m&#65533;%&#65533;!L&#65533;#&#65533;&#65533;|)&#65533;5&#411;8&#65533;8&#65533;C&#65533;[&#65533;&#65533;?$&#65533;?&#65533;&#65533;?dNH9&#65533; &#65533;&#65533;?&#65533;&#65533;&#65533;`F&#65533;A&#65533;&#65533;f&#65533;M&#65533;&#65533;mL\&#65533;&#65533;&#65533;1&#65533;/&#65533;E/&#65533;C&#65533; !&#65533;B&#901;!&#65533;N5AK5&#65533;C(&#65533;&#65533;?T&#65533;-&#65533;CD&#65533;$&#65533;D&#65533;=H&#65533;&#65533;5C&#65533;&#65533; &#65533;A3&#65533;l&#65533;&#65533;&#65533;8 Y#4Z&#65533;A &#65533;&#65533;e&&#65533; :&#65533;&#65533;&#65533;&#65533;&#65533;&#65533;&#65533;s &#65533;&#65533;&#65533;&#65533;&#65533;&#65533;&#65533;&#65533;&#65533;%P &#65533;R&#65533;I&#65533;XA|&#256; &#65533;&#65533;&#65533;&#65533; &#65533;G&#65533;&#65533;Al&#65533; '0&#65533;(&#65533;&#65533;&#65533;f&#65533;?|&#65533;?&#65533;&#65533;&#65533;&#65533;&#65533;? C&#65533;&#65533;M=i&#65533;Z&#65533; #bR&#65533;6N&#65533;&#65533;d@l^ Db$r^&#65533;<&#65533;&#65533; &#65533;3&#65533;[&#65533; &#65533;8A&#65533;&#65533;Pa&#65533;RWFT`&#65533;%[&#65533;&#65533;?&#65533;F1&#65533;&#65533;r&#65533; q&#65533;Fp $F&#65533;`&#65533;a&#774;&#65533;&#65533;Zv&#65533;&#65533;&#65533;b&#65533;1&#65533;&#65533;)&#65533;%,K&#65533;+J&#65533;&#65533;&#65533;K&#65533;E^4"^
&#65533;p&#65533;E'B:z#yt")&#65533;`&#65533;`&#65533;?Y&#65533;B'&#65533;8&#65533;&#65533;&B"&#65533;&#65533;c&#65533; &#65533;| 2&#65533;#MXA&#65533;HPhiTf&#65533;]&#65533; TC&#65533;&#65533;$&#65533;&#65533; :#&#65533;9&#65533;&#65533;&#65533;?  $+XY&#65533;e&#65533;IY&#65533;1&#65533;'0&#65533;&#65533;&#65533;RHD6&#65533;&#65533;BT&#65533;&#65533;&#65533;Ax&#65533;WK&#65533;}yh&#65533;&#65533;&#65533;y(:t&#65533;=&#65533;P&#65533;&#65533;d&#65533;E&#65533;x&#65533;&#65533;&#65533;+&#65533;&#65533;&#258;&#65533;&#65533;&#65533;&#65533; (x&#65533;a&#65533;&#65533;&#65533;C"&#65533;C&#65533;>&#65533;&#65533;QH&#65533;qA$E\*f&#65533;G&#65533;
G&#65533;&#65533;?&#65533;q&#65533;_"`.&#65533;&#65533;E&#65533;P&#65533;&#65533;&#65533;&#65533;i&#65533;?&#65533;"n)&#65533;f&#65533;&#65533;V&#65533;fFpW.ISh@&#484;Eh~&o&#1282;k&#65533;&#65533;?xBF&#65533;jE)&#65533;&#65533;dv&#65533;s &#65533;&#65533;H-&#65533;&#65533;?l&#65533;nT&#65533;t|# |&#65533;oV&#65533;&#65533;X&#65533;\&#65533;&#65533;&#65533;&#65533;&#65533;&#65533;&#65533;c &#65533;&#65533;7&#65533;&#65533;?L eQ&#65533;R&#65533;&#65533;&#65533;&#65533;)&#65533;&#65533;(&#65533;&#65533;&#65533;&#65533;&#65533;&#708;&#65533;&#65533;H&#65533;@&#65533;&#65533;@!&#65533;A&#65533;	z&#65533;&#65533;&#65533;
ML&#65533;6KX<&#65533;&#1346;;&#65533;@&#65533;&#65533;&#65533;I&#65533;&#65533;&#65533;&#65533;B&#65533;2&#65533;YC#PBF&#65533;AF&#65533;&#65533;?@&#65533;&#65533;&#1805;}&#65533;&#65533;e&#65533; &#65533;2&#65533;&#65533;&#65533;+&#65533;D&#65533;dFx&#65533;B&#65533;k&#65533;&#65533;X&#65533;zhr&#65533;WM&#65533;C(&#65533;4&#65533;oL	&#65533;&#65533;&#281;&#65533;&#65533;&#65533;%&#65533;4e&#65533;T `&#65533;&#65533;&#518;T&#65533;&#65533;&#65533;!&#65533;&#65533;@"&#65533;&#65533; 8&#65533;l&#65533;{&#65533;?&#65533;H&#65533; E[
&#65533;&#65533;e &#65533;f5@
&#65533;&#65533;!j&#65533;&#65533;qDo&#65533;j&#65533;|&#65533;4J&#65533;Nw&#65533;E_2&#65533;v&#65533;&#65533;w&#65533;&#65533;7A&#65533;&#65533;&#65533;>CLZVW&#65533;&#280;&#65533;"&#65533;&#65533;&#1280;K&#65533;Rp&C #&#65533;[F K+&#65533;&#65533;>(&#65533;@-&#65533;&#65533;s5&#65533;Lj&#65533;&#65533;&#65533;4	e&#65533;&#65533;o&#65533;R&#65533;&#65533;&#65533;P&#65533;9R&#65533;v&#65533;&#65533;0&#65533;!L&#65533;\&#65533;Sk&#65533;l&#65533;*0C=&#65533;&#194;&#65533;E&#65533;@&#65533;_(x&#65533;&#1028;&#65533;&#65533;%&#65533;&#65533;%&#65533;B&#65533; 
&#65533;&#65533;&#65533;"P&#65533;&#65533;H&#234;d&#65533;d&#65533;Fpu&#65533;&#65533;&#65533;C&#65533;&#65533;D&#65533;q&#65533;G5&#65533;9$&#65533;?&#65533;&#65533;R&#65533;&#65533;Y&#65533;*&#65533;&#184;&#65533;&#65533;&#65533;&#65533;&#65533;&#65533;&#65533;&#65533;5&#65533;4C&#65533;&#65533;\&#65533;&#65533;C&#65533;
 CD6&#65533;&#65533;DaMZ]&#65533;1&#65533;A$&#65533;U(Nj]Cx&#65533;O>&#65533;&#65533;&#65533;&#65533;&#65533;&#65533;&#1540;lL&#65533;4<R4%k(&#65533;&#65533;&#65533;&#65533;&#65533;i&#65533;&#65533;&#301;&#65533;&#65533;Px&#65533;&#65533;&#65533;E&#65533;0&#65533;&#65533;\&#65533;RF&#1173;&#1957;&#65533;&#65533;&#2021;&#65533;*#ZOh&#65533;^&#65533;^m9&#65533;&#1269;&#65533;&#65533;&#65533; &#154;2&#65533;&^&#65533;&#65533;&#1003;(Ojd&#65533;&#1490;-*&#65533;&#65533;&#65533;Z&#65533;R A*l&#65533;&#65533;M&#65533;@&#65533;&#65533;F<&#65533;eTg&#65533;J&#65533;&#65533;R/&#65533;"&#65533;d&#65533;&#65533;2&#257;]&#65533;&#65533;&#65533;E&#65533;X&#65533;&#1170;p&#65533;&#65533; 0D/(&#351;&#65533;&#65533;&#65533;$&#65533;&l&#65533;0D,E&#65533;&#65533;&#65533;B&#65533;>)&#65533;&#65533;&#65533;A:V@&#65533;%&#65533;O8H&#65533;&#1670;Q&#65533;nk&#65533;	&#65533;&#65533; peD&#65533;ejh&#1887;%&#65533; &#65533;&#65533;&#65533;-i&#65533;?&#65533;\<&#65533;C#&#65533;0 &#65533;C&#65533;cR&#65533;&#65533;d%&#65533;C#$.&#65533;rHbo&#65533;&#65533;&#149;e&#65533;&#65533;&#65533;&#65533;&#1345;1/&#740;&#65533;&#65533;&#65533;/&#65533;&#65533;sPCx&#65533;3`&#65533;&#65533;&#65533;&#65533;HL&#1282;&#65533;(@g&#65533;E&#65533;&#65533;8&#349;L&#65533;'&#65533;!C&#65533;&#65533;Y&#1543;!&#65533;aITTX&#787;Z&#65533;&#65533;&#65533;G&#65533;)MtZ>&#65533;1C$&#65533;w&#65533;0R&#1331;+J&#65533;ZH&#65533;	&#65533;&#65533;	&#65533;K&#65533;0`&#1328;>&#65533;&#65533;<&#65533;&#65533;&&#65533;m&#65533;	&#65533;V&#65533;jf&#1490;&#65533;	&#65533;o&#65533;0f&#65533;A&#1238;&#65533;&#65533;&#65533;&#65533;&#65533;&#65533;L&#65533;&#65533;p&#65533;&#65533;&#65533;"&#65533;&&#65533;oP&#65533;&#65533;B&#65533;
&#65533;" &#65533;_&#65533;&#65533;q&#65533;sN&#65533;O&#65533; Og&#65533;&#65533;5&#65533;BtB&#65533;&#65533;<1D e1&#65533;tX&#65533;2&#65533;]&#65533;@'&#65533;A`u&#65533;q&#470;&#65533;<$&#65533;P_&#65533;DT&#65533;
&#65533;&#65533;b&#65533;&#65533;1&#65533;t&#65533;&#65533;&#65533;&#65533;&#65533;
0
&#65533;&#65533;A&#65533;\FP I&#65533;k)&#65533;$G&#65533;&#65533;;VF&#65533;CF&#65533;&#65533;&#65533;&#65533;2%&#65533;&#65533;T&#65533;@&#65533;j/&#65533;16&#65533;&#65533;+R a1&#65533;&#65533;&#65533;&#1345;&#1621;-&#65533;d&#65533;o.s&#65533;&#65533;&#65533;3&#65533;D.&#65533;&#65533;d&#65533;&#65533;G&#824;2&#65533; &#65533;e&#65533;&#1920;&#65533;&#258;&#65533;@,&#65533; AxbT!&#65533;F&#65533;&#65533;!BQ-7&#65533;&#65533;&#65533;d&#65533;y1D&#819;&#1980;E=&#65533;Cb@&#65533;t&#65533;&#65533;Z&#65533;k&#65533;
c&#65533;&#65533;&#65533;&#65533;&#65533;&#1947;Ff&#65533;CO&#65533;ZHt&#65533;&#65533;&#65533;hx&#65533;i<B&#65533;R&#65533;+^&#65533;&#65533;q&#65533;a&#65533;RL&#65533;&#65533;2&#65533;)&#65533;&#65533;Lh&#65533;6t&#65533;
K
&#1298;&#65533;e'c&#65533;n&#65533;&#65533;&#65533; &#65533;3Dz&#65533;&#65533;t&#65533;GuG&#65533;&#65533;&#65533;&#65533;P&#65533;50DQ&#65533;&#65533;&#65533;B&#65533;)&#381;)0&#65533;&#65533;5p/C&#65533;&#65533;&#65533;&&#65533;&#1152;T&#65533;&#65533;j&#65533;$&#65533;|&#65533;|&#65533;Y&#65533;&#65533; &#65533;vM&#65533;q&#65533;&4&#65533;#&#65533;&#65533;&#65533;&#65533;R&#65533;&#65533;&#65533;&#65533;2&#65533;&#1589;@;ZCR@h#&#65533; &#65533;?h&#65533;&P&#65533;&#65533;&#451;2,&#65533;r&#65533;	@&#65533;&#65533;C,&#65533;&#65533; &#65533;&#65533;T&#65533;&#65533;T&#1161;o&#65533;&#65533;&#65533;&#65533;&#65533;0&#65533;&#65533;&#65533;Yf&#65533; M&#65533;dxK&#65533;=&#65533;1sF&#65533; &#65533;&#65533;J&#65533;f&#65533;&#65533;&#65533; &#65533;&#65533;&#65533;&#65533;&#65533;l&#65533;4&#65533;l&#65533;&#65533;&#65533;xx&#65533;b&#65533;&#65533;?p&#65533;e&#65533;W&#65533;&#1543; &#65533;&#138;'&#65533;&#65533;&#65533;&#1940;
gDl&#65533;Z&#65533;&#65533;?&#65533;CFb&#65533;R&#65533;y&#65533;u'-&#65533;$&#65533;Z&#65533;L&#65533;&#65533;h&#65533;ktJW&#65533;&#65533;\p&#65533;w&#65533;&#65533;&#65533;R&#65533;pF&#65533;FR&#65533;&#65533;&#65533;G*&#65533;&#65533;`&#65533;f&#65533;@&#65533;&#65533;Jtyve&#65533;@xI&#65533;"&#65533;&#65533;&#65533;&#65533;I`fKS &#65533;&#2021;4&#65533;=0&#65533;&|&#65533;&#133;v&#65533;&#65533;M&#65533;z&#65533;+E<&#65533;2C&#65533;1&#65533;1.&#65533;Q&#65533;1@$E&#65533;&#65533; &#65533;&#65533;)&#65533;&#65533;;&#65533;@	&#65533; ,&#65533;&#65533;?x&#65533;"&#65533;C&#562;B&#65533;S(&#65533;&#65533;&#65533;CM&#65533;1 &#65533;&#65533;&#65533;Rp &#65533;&#65533;&#17047;&#65533;;d&#65533;%T&#65533;>e&#65533;1&#65533;&#65533;&#65533;&#65533;&#65533;&&#65533;&#65533;uh&#65533;&#65533;&#65533; &#65533;?$&#65533;?&#65533;zF&#65533;d#&#65533;9.X9K]&#65533;&#65533;&#65533;@&#65533;&#65533;A&#65533;&#65533;&#65533;Y&#65533;&#65533;&#65533;D&#65533;" &#65533;&#65533;-&#65533;HD&#65533;&#65533;T60sL&#65533;-( D&#65533;&#65533;&#65533;&#65533;&#65533;&#65533;&#65533;&#65533;CYA&#65533;*&#65533;A4i &#65533;X.&#65533;XTI&#65533;*&#65533;&#65533;&#65533;&#65533;,&#65533;&#65533;Ab&#65533;&#65533;&#65533;2 v[ Z&#65533;@?&#65533;&#65533;&#65533;{z&#65533;&#65533;&#65533;&#65533;0k&#65533;3$&#65533;^&#65533;&#65533;&#65533;{y&#65533;;&#65533;	&#65533;3p@g%&#65533;&#65533;!&#65533;^&#65533;g+"&#65533;&#65533;&#65533;i&#65533;&#65533;&#65533;N&#1005;&#65533;&#65533;&#65533;&#65533;D&#65533;&#65533;J&#65533;D+&#65533;&#65533;&#65533;&#65533;&#65533;ReJ@&#65533;&#65533;&#65533;o	x&#65533;7R&#65533;2D&#65533;V&#65533;*< $|(&#65533;j&#65533;&#65533;Y7&#65533;O~&#65533;&#65533;E*G&#65533; &#65533;#P&#65533;&#65533;&#65533;&#65533;&X
#&#65533;^&#65533;{&#65533;&#65533;`&#65533;"D&#65533;%T&#65533;/( &#65533;&#65533;&#65533;?&#65533; @&#65533;!hDw*&#65533;@&#65533;&#65533;&#905;<&#65533;&#1649;&#65533;&#65533;
8P&#65533;&#65533;&#65533;&#65533;&#65533;&#767;&#65533;@&#65533;y&#65533;&#65533;&#383;&#65533;&#65533;m3&#65533;&#136;	&#65533;&#65533;n&#65533;&#65533;&#65533;&#65533;&#65533;?
&#65533;&#65533;&#65533;&`&#65533;X&#65533;|&#65533;$&#831;&#65533;&#65533;&#65533;J&#65533;&#65533;]TK&#65533;}j&#65533;'&#65533;&#65533;&#65533;&#65533;&#65533;&#65533;EC&#65533;f.P&#65533;&#65533;&#65533;&#65533;&#65533;d&#65533;&#65533;rg&#65533;&#65533;;&#65533;&#65533;&#706;&#65533;N&#65533;,&#65533;&#65533;f&#65533;&#65533;&#65533;&#65533;&#65533;L&#65533;v&#65533;&#65533;&#65533;0&#1840;4&#65533;&#65533;&#65533;&#65533;Nt&#65533;&#65533;&#65533;&#65533;&#65533;&#65533;r@&#65533;C&#65533;10&#65533;g&#65533;?|&#65533;&#65533;&#65533;&#65533;&#65533;&#65533;&#65533;&#65533;Z&#65533;&#65533;C&#65533;&#65533;2^&#65533;&#65533;&#65533;2&#65533;&#65533;M L&#65533;x	&#65533;&#65533;&#65533;B&#65533;&#65533;;nRy&#65533;&#65533;-&#65533;>&#65533;zu&#65533;&#1521;g&#1534;&#1863;&#65533;>&3&#65533;&#65533;&#65533;{&#65533; &#65533;3|&#65533;w&#65533;&#65533;&#65533;&#65533;&#65533;eR
&#65533;&#65533;&#65533;T&#65533;&#65533;&#65533;a&#65533;&#65533;gL&#65533;&#612;j&#65533;:9&#65533;+&#65533;G:
&#65533; ,&#65533;&#65533;&#65533;A&#65533;Z^(i&#65533;&#65533;&#65533;&#65533;mH*&#65533;	&#65533; &#65533;
&#65533;&#65533;&#65533;&#65533;1&#65533;$#R&#65533;&#65533;	)&#65533;N&#65533;&#65533;&#65533;&#65533;%&#65533;&#1555;&#65533;&#65533;&#65533;&#65533;O(!&#65533;+&#65533;&#65533;#&#65533;LR&#65533;%&#65533;&#65533;$A"&#65533;G&#65533;c&#65533;&#65533;B&#65533;U&#65533;n&#65533;4L&#65533;F(g&#65533;&#65533;G&#65533;3&#65533;&#225;7d&#65533;&#65533;&#65533;&#65533;&#65533;&#65533;&#65533;x!x&#65533;&#65533;&#65533;9a&#65533;*3Fp&#65533; #;&#65533;&#65533;% @&#65533;&#65533;&#65533;(I&#65533;&#65533;&#65533;&#65533;&#65533; t&#65533;&#65533;C&#65533;&#1593;!&#65533;h&#65533;'&#65533;P&#65533;()&#65533;j&#65533;4&#65533;&#65533;&#65533;&#65533;&#65533;&#65533;f&#65533;A(Cx&#1156;&#65533;&#65533;g&#65533;Z&#65533;&#65533;!&#65533;&#65533;&#554;&#65533;&#65533;&#65533;&#65533;uK.&#65533;&#65533;t&#65533;K&#65533;l&#65533;]&#65533;&#65533;&#65533;``&#65533;%tLpG&#65533;Z{aM0&#65533;&#65533;:&#65533;G&#65533;0;&#65533;&#65533;80&#65533;&#65533;;|&#65533;&#65533;&#65533;U[&#65533;@&#65533;&#65533;&#65533;p&#65533;&#208;!:&#65533;&#65533;&#65533;&#65533;<&#65533;&#65533;&#550;&#65533;&#865;81&#65533;&#65533;r, &#65533;h&#65533;&#65533;&#65533;@	&#65533;tx&#65533;9&#65533;q&#65533;&#593;I.Y:&#65533;zo&#65533;&#65533;&#65533;{&#65533;&#65533;&#65533;L&#65533;&#65533;&#65533;F&#65533;Bg&#65533;9C&#65533;*&#65533;3&#65533;~>&#65533;&#65533;$&#65533;&#65533;&#65533;&#65533;h&#65533;d&#65533;&#65533;&#65533;!lP&#142;&#65533;&a&#65533;MI&#65533;&#65533;$ &#65533;B5&#65533;&#65533;&#65533;&#65533;&#65533;`1&#65533;&#65533;>[&#65533;c&#65533;&#65533;k&#65533;@&#65533;&#65533;&#65533;M&#65533;Y&#65533;&#65533;&#65533;&#65533;&#65533;G%&#65533;&#65533;&#65533;&#65533;&#65533;d'#(&#65533;r0)&#791;&#65533;yi/&#65533;;&#65533;	Lr&#65533;&#65533;&#65533;Jx&#65533;&#65533;&#65533;&#65533;DK*P&#65533;&#65533;P&#65533;'&#65533;I&#65533;: &#1316;dp&#65533;O&#65533;&#65533;&#65533;PDM&#65533;&#65533;&#65533;&#65533;0!VA&#65533;_&#65533;&#65533;&#65533;(-&#65533;&#65533;5&#65533;&#65533;L@&#676;&#65533;&#65533;Sc9&#65533;7&#65533;&#65533;0&#65533;0i&#65533;f&#65533;&#65533;&#65533;[&#65533;&#606;+&#65533;7&#65533;&#65533;	&#65533;&#65533;&#65533;&#65533;&#65533;&#65533;&#65533;&#65533;~c&#994;&#65533;~&#65533;&#65533;B&#65533;D&#65533;&#65533;&#65533;&#65533;:&#65533;&#65533;L&#65533;&#65533;A&#65533;&#65533;$&#65533;
Zw&#65533;&#65533; &#65533;
$&#65533;&#65533;?&#25608;D&#65533;&#65533;&#65533;&#65533;&#65533;2&#65533;&#65533;$&#65533;X&#65533;L&#65533;&#65533;&#65533;&#65533;y&#65533;&#65533;&#65533;&#65533;&#65533;&#65533;v&#65533;&#65533;&#65533;4&#65533;&#65533;h&#65533;&#65533;&#65533;D&#1224;e9&#65533;Q&#65533;?&#65533;&#65533;&#65533;(q=&#65533;Q&#65533;z&#65533;&#65533; &#65533;&#65533;&#65533;l&#65533;3&#65533;&#65533;p@@&#65533;c&#65533;I$&#65533;&#65533;&#65533;x1$&#65533;&#65533;B&#65533;$&#65533;&#65533;&#65533;C(z&#65533;LFD&#65533;9Mq&#65533;\&#65533;&#65533;hFh&#65533;a&#65533;&#65533;
&#65533;R&#65533;k&#65533;P&#65533;N&#65533;&#65533;p&#65533;{0	&#65533;\&#65533;&#65533;&#65533;&#65533;:}&#65533;&#65533;&#65533;IMn&#65533;oN:&#65533;!&#65533;&#65533;pi&#65533; GI&#65533;&#65533; &#65533;&#65533;?2&#65533;4&#65533;t&#65533;&#65533;RZ&#65533;x`&#65533;> .&#65533;&#65533;&#65533;U&#65533;\&#65533;&#65533;&#65533;P !&#65533;P/&#65533;FF&#65533;&#65533;&#65533;`&#147;&#65533; &#65533;cP@&#65533;HD&#65533;&#65533;&#65533;-&#65533;'+&&#65533;&#65533;&#65533;'&#65533;&#65533;p&#65533;bJ&#202;&#1432;&#65533;&#65533;3&#65533;&#65533;1&#65533;,&#65533;zY&#65533;U&#65533;f&#382;P~&#65533;*&#752; &#540;&#65533;/&#65533;[&#65533;&#65533;&#65533;&#65533;%&#65533;&#65533;&#65533;?&#1025;	&#65533;-&#65533;O&#65533;&#65533;LA&#65533;&#65533;&#65533;&#65533;&#65533; 
N&#65533;+ c  &#65533;@VE(&#65533;&#65533;&#65533;*04&#65533;&#65533;&#65533;.\&#65533;&4O &#65533;$J8&#65533;&#65533;#&#65533;&#65533;&#65533;%&#65533;PN&#65533;&#65533;NNp(#&#65533;&#387;B&#65533;&#65533;GH&#65533;&#65533;&#65533;&#65533;&#65533;DL&#65533;U&#65533;O8&#65533;&#65533;&#65533;T&#65533;?&#65533;E&#65533;&#65533;&#65533;5&#65533;&#65533;U:(&#65533;&#65533;7&#65533;7&#65533;&#65533;&#65533;&#65533;)&#65533;o&#65533;D&#65533;&#65533;B7&#65533;c&#65533;&#65533;B&#65533;d&dZd&#65533;&#65533; N&#65533;&#65533;&#65533;Pf&#65533;&#65533;@&#65533;$&#65533;&#65533;)y&#65533;&#65533;&#65533;6e&#65533;E"%&#65533;&#65533;Z&#1390;v9&#65533;&#65533;&#65533;(! &#65533;&#65533;(&#65533;:O8&#65533;9&#65533;&#65533;*&#65533;&#65533;!@U	^&#65533;cC&#65533;A S&#65533;&#65533;2&#65533;&#512;&#65533;CZ&#65533;&#65533;h&#65533;@&#65533;C&#65533;&#65533;&#65533;Y&#65533;/J(&P&#65533;I&#65533;
<&#65533;&#65533;@@&#65533;&#65533;&#152;&#65533;7Q@&#65533;q&#65533;L&#65533;DY&#65533;&#65533;*P&#65533;vZ&#65533;M&#65533; &#65533;?L&#65533;&#65533;_&#65533;&#65533;&#65533;hU&#65533;4&#65533;&#65533;O&#65533;`	B1&#65533;hfA&#65533;~:^c&#65533;&#65533;&#65533;&#65533;	&#65533;p&#65533;3&#1163;t&#65533;O&#65533;&#65533;&#65533;&#65533;&#65533;&#65533;&#65533;&#65533;&#740;anI;&#65533;&#65533;C&#65533;&#65533;Eb&#65533;&#65533;x&#65533;QM&#65533;E&#65533;&#65533;&#65533;&#65533;p! &#65533;$ &#65533;\p&#65533;Cb&#65533;&#65533;&#457;W&#496;L&#65533;&#65533;&#65533;&#65533;&#65533;&#65533;
&#65533;&#65533;&#65533;2&#65533;&#65533;[U&#65533;w&#65533;CI&#65533;&#65533;&#65533;&&#65533;Q;&#65533;&#65533;H&#65533;l&#65533;&#65533;r&#65533;HW&#65533;A&#65533;$Pc &#1873;&#65533;&#65533;$p=&#65533;&#65533;&#65533;V&#65533;&#65533;&#65533;1&iK&#65533;B&#65533;G[&#65533;lx4(0- &#65533;&#1314;w&#65533;I 1&#65533;)&#65533;&#65533;&#65533;&#65533;&#65533;r&#65533;&#65533;' &#65533;mY&#65533;a&#65533; &#65533; &#65533;pADy&#65533;Pg&#65533;&#65533;&#65533;&#65533;,$'&#65533;z9>1I	JP&#65533;F&#65533;q
0&#1096;&#65533;&#65533;&#65533;@nELS&#65533;&#65533;O&#244;CE.&#65533;@;`&|~&#65533;4&#65533;l&#65533;;$.&&#65533;L2&#65533;m&#65533;&#65533;3&#65533;&#65533;&#65533;G&#65533;1&#65533;Cd%{&#65533;CMg&#65533;\&#65533;W>&#65533;&#65533;!&#65533;$$a&#65533;&#65533;&#65533;'6 &#65533;%|&#65533;&#65533;2&#65533;K&#65533;&#65533;&#65533;M&#65533;8&#65533;I&#65533;"&#65533;e&#65533;&#65533;F&#1857;c8M&#65533;X&#65533;&#65533;#j]&#65533;B&#65533;48&#65533;&#65533;C&#1304;1&#65533;&#65533;^&#65533;0(&#65533;&#2017;&#65533;k&#65533;a&#575;&#65533;d&#65533;%]`C&#932;3&#65533;G&y*&#65533;:ve4u[&#65533;&#65533;j7 &#65533;&#65533;X&#65533;&#65533;l&#65533;&#65533;.>f#&#65533;Z&#65533;=2x&#65533;^&#65533;&#65533;m&#65533;&#65533;9&#65533;~>c&#65533;+&#65533;?1&#65533;&#65533;&#1108;F -(Dz&#608;&#65533;&#65533;&#65533;p&#65533;&#65533;&#65533;&#65533;Z&#65533;(&#65533;X&#65533;&#65533;&#65533;En3&#65533;KBPi&#65533;&#65533; 7&#65533;&#65533;&#65533;Ut&#65533;!0&#65533;&#65533;&#65533;[&#4951;8&#65533;q&&#65533;K&#65533;Z&#65533;&#65533;&&#65533;=&#65533;&#65533;&#65533;&#1601;&#65533;&#65533;&#65533;@&#65533;&&#1141;Pq&#65533;\&#65533;B(&#65533;&#65533;&#65533;P&#65533;fU&#65533;dW&#65533;&#65533;?&#65533;&#1066;h&#65533;&#1126;&#65533;&#65533;&#65533;&#65533;$&#65533;@&#65533;&#65533; &#65533;&#65533;&#65533;&#65533;q&#65533;&#65533;&#65533;&#65533;&#65533;&#65533;Iep'&#65533;k&#65533;&#65533;&#65533;&#65533;&#65533;m&#65533; &#65533;!&#65533;&#65533;H&#65533;n&#65533;%T@&#65533;j&#65533;&&#65533;&#65533;>*&#65533;&#65533;U&#65533;B&#65533;*&#65533;&#65533;&#65533; p&#65533;(*&#65533;&#128;+&#65533;&#65533;&#65533;L&#65533;&#65533;&#65533;(&#65533;}(!_b%V>&#65533;&#65533;@&#65533;XL&#65533;,Bn/&#65533;&#65533;X&#65533;>&#65533;&#65533;&#65533;t&#65533;&#1057;&#65533;&#65533;@&#65533;@f&#65533;x`x&#65533;3P&#65533;tQT&#65533;&#65533;&#65533;&#65533;X&#65533;&#1797;48 &#65533;0&#65533;&#65533;$L*&#65533;&#2014;&#65533;,&#65533;&#65533;&#65533;.&#65533;&#65533;@&#532;@hj&#65533;Lb2&#65533;%&#65533;N(N&#65533;&#65533;L"&#65533;&#65533;8&#65533;&#65533;&#65533;t&#65533;|&#65533;&#65533;&#65533;&#65533;&#65533;&#65533;.
P&#65533;t&#65533;LboF&#65533;=&#65533;&#65533;%&#65533;c&#65533;&#65533;#&#65533;&#65533;dh/&#65533;&#65533;&#65533;&#65533;&#65533;%&#65533;
&#65533;
1:&#65533;&#65533;&#65533;Q@$&#65533;&#65533;&#65533;<Q&#65533;&#65533;h&,&#65533;k&#65533;&#65533;&#65533;&#65533;yd&#65533;&#65533;lT&#65533;$i&#65533;LD&#65533;N&#65533;$&#65533;`D&#65533;&#65533;!0b&#65533;>- ` .0&#65533;&#65533;@(&#65533;&#65533;
&#65533;&#65533;&#65533;&#10475;&#65533;&#65533;&#65533;&#65533;# &#65533;&#65533;&#65533;&#65533;&#65533;>&#65533;<&#65533;:&#65533;o;&#65533;&#65533;$t&#65533;&#65533;@&#65533;4&#65533;)!&#65533;I&#65533;&#65533;5h&#65533;&#65533;/T&#65533;&#65533;&#65533;!&#65533;+&#65533;P@&#65533;8&#65533;2B#&#65533;L&#65533;&#65533;h&#65533;&#65533;&#641;&#65533;&#65533;&#65533;&#65533; &#65533;&0&#65533;@aN| &#65533;&#65533;&#65533;MPF&#65533;&#65533;&#65533; L&#65533; {&#65533;B&#65533;@l&#1618;@s&#65533;m&#65533;(&#65533;&#65533;'_L&#65533;&#65533;6&#65533;&#65533;
*&#65533;'&#65533;&#65533;B~Dn&#65533;B&#65533;&#65533;'&#65533;&#65533; &#65533;&#65533;Gzp&#65533;n&#65533;x&#65533;(c@@#"&#65533;&#65533;vc!&#65533;\n&#65533;f
?&#65533;&#65533;&#65533;&#65533; &#65533;&#65533;kq&#65533;&#65533;&#65533;	&#65533;&#65533;ac&#65533;&#65533;&#65533;&#65533;&#65533;^&#65533;8h&#65533;8&#65533;&#65533;ar&#65533;&#65533;&#65533;C&#65533;&#65533;$&#65533;&#65533;Y&#65533;(&#65533;c&#65533;&#65533;&#65533;K&#713;&#65533;&#65533;&#65533;Lf&#65533;&#65533;&#65533;6&#65533;
x&#65533;$S(f&#65533;Q&#65533;&#65533;D&#65533;@2K/&#65533;&#65533;&#65533;DJ&#65533;&&#65533;h-&#65533;&#65533;N&#65533;M&#65533;80&#65533;l&#65533;(3M&#65533;&#65533;P&#65533;&#65533;LC2&#65533;$:&#65533;F&#65533;&#65533;&#65533; 	&#65533;B&#65533;&#65533;$&#65533;`f&#65533;O&#65533;P&#65533;nI\-OK/&#65533;39&#65533;c7&#65533;&#65533;D:&#65533;$&#65533;$4&#65533;&#65533;&#65533;:&#649;yk&#65533;4A
!
z&#65533;|&#65533;@&#65533;&#65533;&#65533;&#65533;=!&#65533;&#65533;&#65533;&#65533;P&#65533;N0&#65533;`&#65533;3r@
&#65533;"&#65533;&#65533;j&#65533;(?&#65533;S&&#65533;a6 |&#65533;&#65533;&#65533;yt &#65533;L&#65533;&#65533;"&#65533;&#65533;&#65533;%4!&#65533;&#65533;&#65533;i %[&#65533;&#399;&#65533;F&#65533;&#65533;&#65533;6 &#65533;@V&#65533;&#65533;Lo&#65533;E/ ,-&#65533;&&#65533;%&#65533;&#65533;&#65533;&#65533;&#65533;$&#65533;&#65533;&#65533;&#65533;&#65533;G~&#65533;N?&#65533;m&#65533;&#65533;`7L&#65533;!e"&#65533;&#65533;]&#65533;&#65533;l* }&#1312;,&#65533;&#65533;&#65533;.&#65533;n&#65533;j&#65533;&#65533;* L&#65533;&#65533;I&#65533;&#65533;&#65533;&#65533;&#65533;&#65533;&#65533;:
&#65533;4@&#65533;&#65533;4:F,&#65533;&#65533;&#65533;C&#65533;R9&#65533;&#65533;/&#65533;c&#65533;q9&#65533;C=P&#65533;/&#65533;c&#65533;&#65533; &#65533;&#65533;&#65533;a
&#65533;B&#65533;3&#65533;b&#65533;6fc&#65533;A&#65533;&#65533;D&#65533;cl\&#65533;&#65533;wNn03&#65533;0O(\&#65533;D8jdB&#166;&#65533;N&#65533;&#65533;&#65533;<1C&#65533;%&#65533;&#65533;8D&#65533;&#65533;&#65533;&#65533;z&#65533;]t&#65533;&#65533;&#65533;8,&#65533;qV &#65533;&#65533;&#65533;:X&#65533;&#65533;:&#65533;&#65533;&#65533;&#65533;M&#65533;9=I&#65533;&#65533;b+J&#65533;&#65533;% !:&#65533;&#65533;&#65533; &#65533;a&#65533;&#65533;&#65533;&#65533;sA&#65533;s8&#65533;&#65533;p`&#1812;&#65533;L&#65533;&#65533;|&#65533;jp&#65533;&#65533;&#65533;&#65533;&#65533;&#65533;?&#65533;f?D&#1037; &#65533;&#1345;&#65533;&#65533;&#65533;&#65533;&#65533;PcU&#33352;p&#65533;&#65533;&#65533;&#65533;Bs&#1953;)&#65533;a&#65533;&#16352;",&#129;\ &#65533;,&#65533;&#65533;&#65533;-&#65533;BX@f'&#65533;%&#65533;<L8&#65533;E&#65533;$&#65533;^T&#65533;&#65533;2&#65533;F1*&#65533;"4`&#65533;&#65533;222b"&#1455;H1&#65533;	m,b`P&#65533;&#65533;&#65533;&#65533;&#65533;&#65533;&#65533;&#65533;&#65533;J&#65533;)&#65533;&#65533;&#65533;0i#&#65533;&#65533;n&#65533;%&#65533;.&#65533;&#65533;&#65533;&#65533;&#65533;8&#65533;&#65533;M;&#65533;XKf &#65533;&#65533;&#65533;8&#65533;*&#65533;T&#65533;d&#65533;&#65533;c&#65533;8&#65533;&#65533;8 hj&#65533;{&#65533;KR&#65533;&#65533;&#65533;&#65533;E&#65533;nj&#304;&#65533;&#65533;&#65533;&$&#65533;
&#65533;$&#65533;&#65533;&$ &#65533;wq's&#1240;&#65533;j&#65533;&#65533;g1&#65533;&#65533;dC$$,&#65533;&#65533;&#65533;&#65533;C&#65533;&#65533;Xo&#65533;fP(&#65533;&#65533;Zv&#65533;&#65533;&#65533;c&#65533;&#65533;&#65533;&#65533;&#65533;u&#65533;J&#65533;&#65533; AI( &#65533;&#65533;@&#65533;Kn$6!&#65533;S(&#65533;Ss&#65533;)	~I&#65533;&#65533;z&#65533; 
&#65533;&#65533;&#65533;&#1380;r&#65533;""#>&#65533;&#65533;&#65533; v^&#65533;\&#65533;Ki
i&#65533;?M(?&#65533;&#65533;>&#65533;y&#65533;&#65533;%Z&#65533;B&#65533;/&#65533;&#65533;&#65533;'Ze)LC&#65533;&#65533;m&#65533;&#65533;!,&#65533;&#65533;V&#65533;&#65533;&#65533;L&#65533;}4T4h&#65533;;2&#65533;c&#65533;&#65533;$<LG&#65533;&#65533;&#65533;b7&#65533;	I&#65533;&#65533;&#179;0&#65533;t&#65533;&#65533;&#65533;(I&#65533;70&#65533;&#65533;&#65533;v&#65533;&#65533;0&#65533;&#25268;]&#65533;&#65533;4&#65533;&#65533;r&#65533;&#65533;&#65533;&#132;&#65533;^&#65533;iq&#65533;R#&#65533;4&#782;&#65533; &#65533;&#65533;&#65533;^"f N&#65533;:F&#65533;&#65533;JL"M&#65533;&#65533;&#65533;&#65533;uKFL&#65533;&#65533;q&#65533;NY&#65533;=O&#65533;&#65533;F&#65533;#&#65533;&#65533;v&#65533;&#65533;2_&#142;	S&#65533;&#65533;F&#65533;&#65533;&#65533;2OF+ljD&#65533;xgq7mT[3@&#65533;&#65533;T&#65533;ACp&#65533;&#65533;)&#65533;&#810;&#65533;&#65533;&#65533;|_&#65533;i`S&#65533;&#65533;N&#65533;&#65533;`  >-:G&#65533;&#65533;0&#65533;&#65533;3/&#65533;&#65533;&#65533;&#65533;5&#65533;&#65533;&#65533;&#65533;&#1422;<	g&#65533;&#65533;&#65533;D&#65533;A(&&#65533;&#65533;n5x&#65533;&#65533;&#65533;&#65533;&#65533;&#65533;&#65533;&#65533;&#65533; 	&#65533;&#65533;&#65533;"*&#65533;&#65533;h &#65533;&C	Y&#65533;"&#65533;&#65533;H&#65533;&#65533;&#65533;O &#65533;)3&#65533;&#65533;&#65533;&#65533;&#65533;?&#65533;Q&#65533;&#65533;&#65533;( &#65533;L Ces&#65533;&#65533;Z&#65533;&#65533;&#65533;&#65533;&#65533;v&#65533;&#65533;LR(LGT&#65533;b&#65533;T7 !&#65533;&#65533;@/&#65533;g&#65533;uH&#65533;&#65533;Q\&#65533;H&#65533;A&#65533;!K&#65533;&#65533;&#65533;&#65533;zP&#65533;&#65533;&#65533;"&#65533;7&#65533;@&#65533;&#65533;ra"&#65533;2(]&#1573;;xN1&#65533;Ah=&#65533;%&#65533;0&#65533;.	`&#65533;&#65533;&#65533;&#65533; &#65533;&#65533;%&#65533;&#65533;8&#65533;&#65533;&#65533;#'<Y&#65533; v&#65533;V(|&#65533;Z&#65533;n&#65533;H&#65533;&#65533;&#65533;$ &#65533;!&#65533;P:&#65533;!&#65533;	&#65533;(&#65533;-&#65533;\dp=&#65533;m^&#65533;&#65533;&#65533;T&#65533;lT-o&&#65533;@%NB(V&#65533;$^@6&#257;&#65533;&#65533;&#65533;O>&#65533;z&#65533;%&#695;@@$$$ Q&#65533;&#65533;"&#65533;&#65533;&#65533;c&#65533;&#65533;affP&#65533;)<+o0Y(&#65533;M&#65533;&#65533;[&#65533;b 6&#65533;%bk[&#65533;$&#65533;&#65533;$&#65533;&#65533;FO&#65533;n a&#65533;DKF&#65533;%&#65533;-aIJ&#65533;h@&#65533;&#65533;",&#65533;&#65533;&#65533;&#65533;1&#65533;3&#65533; Jj&#65533;&#65533;H&#65533;a&#65533;_d&#65533;2&#65533;&#65533;C&#65533;&#65533;&#65533;+&#65533;xBT&#65533;&#65533;Boy&#65533;&#65533;!~&#65533;&#65533;&#65533;&#65533;&#65533;&#65533;&#65533;\B5&#65533;&#65533;+XA&#65533;&#65533;$J&#65533;8&#65533;,&#65533;&#65533;&#65533;.&#65533;a&#65533;d%8^&#65533;&M0&#65533;&#65533;B &#65533;<&#65533;&&#65533;q&#65533;"&#65533;&#65533;QV8&#65533;%
&#65533;j
&#1450;&#65533;&#65533;&#65533;&#65533;&#65533;h&#65533;&#65533;4H&#65533;&#65533;&#690;&#65533;&#65533;0_zV  &#65533;t9l&#65533; .&#65533;&#644;&#65533;;&#65533;&#65533;@?&#65533;&#65533;&#65533; &#65533;&#65533;Hv&#65533;&#310;&#65533;&#65533;l&#65533;L
L<e&#65533;6e&#65533;
&#65533;`&&#65533;&#65533;O&#65533;t9&#65533;&#65533;:&#65533;&#65533;&#65533;%&#65533;f&#65533;2O&#65533;e&#65533;&#65533;&#65533;Fp&#65533;flX&#65533;&#65533;,&#65533;w(&#65533;&#65533;&#65533;&#65533;&#65533;&#65533;h&#65533;0@<&#65533;&#65533;M\&#513;&#65533;7&#778;&#65533;`C&#65533; ?M&#65533;&#1018; 6=Ml:&#65533;&#20390;&#65533;`U.vu&#65533;&#65533;De~0&#65533;HH&#65533;&#65533;&#65533;&#65533;&#65533;&#65533;db&#65533;%p&#65533;&#65533;&#65533;7&#65533;&#65533;
~&#65533;&#65533;&#65533;&#65533;ju&#45571;&#65533;&#65533;Z5&#65533;&#65533;&#161;&#65533;&#65533;&#65533;&#65533;B
~!&#65533;&#65533;&#65533;6&#65533; z&#65533;&#65533;z&#65533;&#65533;s[&#65533; 2&#65533;5 &#65533;&#65533;&#65533;$&#65533;\%$&#65533;&#65533;&#65533;&&#1405;~&#65533;8&#65533;&#65533;B&#65533;&#65533;Z!v&#65533;na&#65533;&#65533;w &#65533;Pah&#65533;`M'&#65533; .F&#65533; &#65533;'&#2018;&#65533;E&#65533;JN&#65533;2&#65533;/&#65533;&#65533;/&#65533;"&#65533;0j9&#65533;&#65533;M&#65533;O<&#65533;O&#677;` 9&#65533;&#65533;k&#1285;&#65533;&#65533;I=&#65533;
&#65533;&#65533;<
,&#65533;&#65533;8&#65533;&#65533;J 0&#65533;+@
Fz:
 &#229;&#65533;^":&#65533;&#65533;&#7025;&#65533;Hr&#65533;z&#65533;&#65533;&#884;&#65533;;&#65533;d*&#65533;:f5&#65533;	d
&#65533;&#65533;VdE&#65533;&#65533;&#65533;&#65533;&#65533;WQ&#65533;&#65533;&#65533;D&#65533;C:&#65533;&#65533;&#65533;&#65533;&#65533;\&#65533;\(&#65533;&#65533;&#65533;$&#65533;&#65533;&#65533;&#65533;&#65533;$&#1340;k^&#65533;9&#65533;W&#1105;&#65533;&#65533;hw9 	Z&#65533;Q&#65533;X&#65533;&#65533;&#65533;F&#65533;&#65533;&#65533;^;&#65533; v_&#65533;&&#65533;84g&#65533;&#65533;&#65533;&#65533;&#65533;&#65533;&#65533;r&#65533;&#65533;(G&#52802;&#1374;&#65533;&#65533;8@&#65533;K&#65533;@I&#65533;B&#65533;&#65533;&#65533;&#65533;&#65533;b &#65533;O=&#65533;&#741;&#65533;&#65533;M &#65533;&#65533;"&#65533;&#65533;|G$En&#65533;S$&#65533;&(&#65533;>ep&#65533;&#65533; xsv)n!	&#65533;{&#65533;&#65533;A&#1688;oZ#_D&#65533; .*D&#65533;D&#65533;&#65533;&#65533;&#65533;&#65533;%2Q:2*&#65533;{&#65533;&#65533;b.&#65533;&#65533;&#65533;&#435;&#65533;&#65533;&#65533;$&#65533;&7&"&#65533;&#65533;f%&#65533;8@X&#65533;*q&#65533;&#65533;@&#65533;%&#65533;J.[&#65533;&#65533;h#&#65533;&#65533;KZ>PG^&#65533;8&#65533;`_B&#65533;&#65533;#:&#65533;E&#65533;&#65533;&#65533;&#65533;c&#65533;D&#65533;&#65533;{&#65533;&#65533;Qf&#65533;&#65533;&#65533;]&#65533;&#65533;I&&#65533;&#65533;#m &#65533;&#65533;&#65533;G&#65533;&#65533;&#65533;=&#65533;!t&#65533;&#65533;&#65533;C&#65533;&#65533;Q(&#65533;(
kQ&#65533;U&#65533;E&#65533;&#65533;@&#65533;{&#65533;p&#1727;#	&#65533;&#65533;&#65533;&#65533;?/&#65533;&#65533;&#65533;s&#65533;)&#65533;Ub&#65533;&#65533;g&#657;]$L&#65533;&#65533;&#968;Q&#65533;&#65533;&#65533;&#65533;(&#65533;,&#65533;9&#65533;B&#65533;&#65533;&#65533;j&#65533;&#65533;/@&#65533;&#65533;&#65533;r&#65533;J&#65533;&#65533;&#65533; &#1097;]&#758;&#65533;&#1783;p&#65533;&#669;K&#65533;.[A#]&#65533;wMP&#65533;&#65533;&#65533;&#65533;@PJ!&#65533;S&d&#65533;&#65533;Uq &#65533;&#65533;>x&#65533;O&#65533;&#65533;5&#65533;+&#65533;&#65533;R&#1284;&#65533;HFV&#65533;d &#65533;&#65533;&#65533;1NX&#65533;&#65533;&#65533;&#65533;48&#65533;u&#65533;0m&#65533;hr&#65533;&#65533;&#65533;&#65533;&#65533;.&#65533;&#65533;&#65533;&#65533;&#65533;&#65533;bvYS&#65533;p&#65533;w:A&#65533;4%"x&#65533;P&#65533;$I&#65533;5&#65533;%&#65533;&#65533;?&#65533;Q&#65533;&#65533;&#1506;&#65533;C&#65533;&#65533;&#65533;Q&#65533;C)&#65533;C3b&#65533;ts&#65533;&#65533;&#65533;&#65533;&#455;&#65533;&#65533;R&#65533;&#65533;&#897;0&#65533;&#65533;T0&#65533;A&#65533;&#65533;:&#65533;&#65533;@&#65533;[&#65533;4	.&#65533;&#65533;?(&#65533;3&#65533;V&#65533;&#65533;&#65533;&#65533;&#65533;18&#65533;&#65533;&#65533;H&#65533;P&#65533;&#65533;&#65533;bT &#65533;&#65533;:F&#65533;&#65533;&#65533;( &#65533;&#65533;T &#65533;d&#65533;&#65533;&#65533;C?d&#65533;A&#65533;D&#65533;C>&#65533;&#65533;<U&#1701;&#65533;\&#65533;&#65533;B%Y9&#65533;&#1364;>&#65533;a&#65533;X&#65533;&#65533;U_e&#65533;&#1370;&#65533;&#65533;&#1435;tM &#65533;;&#65533;&#65533;0&#65533;C&#65533;u&#65533;}4&#65533;&#65533;&#65533;zP&#65533;&#65533;&#65533;Exl&#65533;&#65533;&#65533;lCRJ$&#65533;&#65533;&#1124;YuQ&#65533;&#65533;&#65533;&#65533;K'&#65533;&#65533;&#65533;K&#65533;'t &#65533;1&#65533;&#65533;N<&#65533;&#65533;R&#65533;&#65533;$D&#65533;!&#65533;&IMdDP&#65533;&#65533;ER&#65533;I&#216;b&#65533;&#65533;]h&#65533;A&#65533;r-&#65533;&#65533;]u)&#65533;&#65533;&#65533;Vk&#65533;]&#65533;i%#&#65533;&#65533;$]&#65533;&#65533;&#65533;i&#65533; 1\&#65533;+&#65533;!&#65533;= &#65533;&&#65533;T&#65533;&#65533;"a&#65533;!B&#65533;&#65533;&#65533;&#65533;&#65533;	1t`&#65533;&#65533;&#65533;&#1217;2&#65533;&#65533;o&#65533;Dc&#65533;&#65533;&&#65533;&#65533;&#65533;a&#65533;Cm&#65533;N*&#65533;!&#65533;"&l&#65533;&#65533;&#65533;&#65533;CA&#65533;5BIy&#65533;&#65533;#B	&#65533;&#65533;c&#65533;'"&#65533;r&#65533;?s&#65533;&#65533;!|&#65533;&#65533;&#65533;h &#65533;&#65533; &#65533;&#65533;?x&#65533;,!&#65533;c&#65533;S&#65533;&#65533;X&#65533;
A&#65533;&#65533;R&#65533;1 &#65533;&#65533;&#65533; &#65533;INsB&#65533;v&#65533;p&#65533;?&#65533;&#65533;&#65533;&#65533;&#65533;&#65533;&#1028;&#65533;&#65533;&#65533;?E&#65533;H&#1038;w&#65533;&#65533;"H(r&#65533;?(&#65533;&#65533;G\&#65533;&#65533;p&#65533;&#65533;&#65533;&#65533;s&#65533;J[&#65533;&#65533;AYt&#629;&#65533;w&#65533;&#65533;.l&#65533;&#65533;&#65533;D&#65533;&#597;&#65533;^&#65533;&#21532;f&#65533;&#65533;&#65533;[l&#65533;&#65533;e&#65533;y&m&#65533;2P&#65533;}F$&#65533;&#65533;&#65533;{~&#65533;)(&#65533;4*AG]t&#65533;	$&#65533;&#65533;&#65533;I'=&#65533;&#65533;H@&#65533; &#65533;C&#65533;N&#65533;!A&#65533;f&#65533;LO&#65533;&#65533;N&#65533;n&#65533;&#65533;#$&#65533;&#65533;&#65533;&#65533;&#65533;&#1418;	&#65533;&#65533;
UWO&#65533;&#65533;;T&#1458; $K &#65533;,&#65533;&#65533;%Yh1&#65533;?&#65533;&#1151;:&#65533;&#65533;&#65533;A$&#65533;-n&#65533;Qp&#65533;24&#65533;&#65533;&#65533;!&#65533;D&#65533;r&#65533;CX&#65533;&#65533;@&#65533;!&#65533;&#65533;E&#65533;&#65533;^&#65533;8 &#65533;
&#65533;&#65533; &#65533;RLF;&#65533;&#65533;3	/&#65533;Q&#65533;&#65533;%&#65533;&#65533;{&#544;&#65533;&#65533;<D:&#65533;&#1375;&#65533;&#65533;;&#65533;@ X&#65533;A&#65533;0&#65533;&#65533; &#65533;&#65533;Fy&#65533;&#65533;?|&#65533; &#65533;8&#65533;&#65533;&#65533;&#65533;&#65533; C&#65533;&#65533;C&#65533;&#65533;&#65533;0&#65533;.+&#65533; &#65533;<&#65533;&#65533;&#65533;&#65533;&#65533;H&#65533;$*&#65533;&#65533;&#65533;e~&#65533;P&#65533;C&#65533;F&#65533;i&#1656;&#65533;&#65533;^ &#65533;&#65533; 7!&#65533;&#65533;&#65533;Hp&#65533; &#65533;5&#65533;&#65533;&#65533;&#65533;0T&#65533;&&#65533;&#65533;&#65533;&#65533;&#65533;&#65533;v&#65533;H&#65533;&#65533;&#65533;&#65533;&#65533; &#65533;&#65533;&#65533;R&#65533;&#65533;"hB&#65533;9d~&#65533;
[N&#65533;&#672;&#65533;Hx&#65533;<&#65533;%&#765;&#65533;&#65533;&#65533;&#65533;	2&#65533;jj&#65533;Y&#65533;#&#1958;&#65533; 3&#65533;n+jRV&#65533;X&#65533;o&#65533;%v&#65533;&#65533;&#65533;Xp &#65533; C &#65533;&#65533;&#65533;&#65533;&#65533;&#65533;&#65533;&#65533;wz&#65533;&#65533;8&#188;G&#65533;dz&#65533;#H1&#65533; A@&#65533;&#65533;&#65533;&#65533;9&#65533;&#65533;}&#65533;\	b&#65533;&#65533; &&#65533;2Eq&#65533;&#65533;I&#65533;}(!&#65533;&#65533;&#65533;&#65533;&#65533;V	&#65533;S0h&#65533;&#65533;{x &#65533;&#65533;&#1190;&#65533;F&#65533; &#65533;h&#65533;5w&#65533;S&#65533;&#65533;0z&#65533;
a&#65533;f%&#65533;&#65533;&#65533;&#65533;CJ&#65533;&#65533;`%2i&#65533;&#65533;?&#65533;Q.&#65533;&#65533;w&#65533;2&#65533;?L&#65533;&#65533;CH&#65533;':&#65533;?&#65533;&#65533;(57&#65533;Wx&#65533;&#65533;&#65533;&#65533;v&#65533;	&#65533;&#65533;+D&#65533;&#65533;&#65533;bNAB&#65533;A&#65533;*&#65533;:@&#258;{&#65533;l\"&#65533;PD&#65533;&#65533;AwL&#586;f@G&#65533;&#65533;&#65533;@e&#65533;&#65533;C&#65533;3>&#65533;q&#65533;f&#65533;FH&#65533;&#65533;h&#65533;&#65533;&#65533;&#65533;@=8&#65533;&#65533;&#65533;&#65533;$q&#65533;&#65533; + Z&#65533;A&#65533;G&#65533;&#65533;&#65533;hE&#65533;&#65533;)&#466;&#65533;zL&#65533;&#65533;&#1462;&#65533;hal&#65533;&#65533;&#65533;@&#65533;	&#65533;&#65533; &#65533;@&#65533;#&#65533;&#65533;&#65533;&#1553;&#65533;&#65533;#0D&#65533;`@M&#65533;0V!&#65533;&#65533; O&#65533;G&#65533;!&#173;&#65533;!&#65533; A&#65533;I&#65533;&#65533;a&#65533;:p&#65533;.&#65533;E&#65533;&#65533;&#65533;o&#65533;"&)&#65533; 2&#65533;&#65533;u>&#65533;qzH&#65533;5,&#65533;8&#65533;-&#65533;pV&#65533;&#65533;X&#65533;&#65533;&#65533;!&#65533; &#65533;&#65533;P&#65533;&#65533;&#65533;&#65533;&#65533;&#65533;,&#65533;&#65533;&#65533;@&#65533;#&#65533;9t&#65533;zH&#65533;B&#65533;.&#65533;&#65533;!2@&#65533;&#65533;&#65533;&#65533;EO&&#65533;&#65533;&#65533;I4&#42012;&#65533;U&#65533;+(&#65533;&#1347;daV&#65533;2&#65533;&#65533;&#65533;@&#65533;@c&#65533;&#65533;&#65533;&#65533;&#633;
&#65533;&#65533;&#65533;&#37106;R&#65533;&#65533;!&#65533;&#65533;x&#65533;&#65533;m&#65533;&#65533;&#65533;28d&#65533;&#65533;KQ&#65533;ul&#65533;T&#65533;/3"&#65533;N&#65533;&#1104;!&#65533;1&#65533;&#65533; '&#65533;N &#65533;&#65533;Uz&#65533;&#65533;p&#65533;&#65533;&#65533; &#65533;p&#65533;u&#65533;20&#65533;[&#65533;f&#65533;&#1109;`&#65533;&#65533;?Fj&#65533;%&#65533;&#65533;	`A&#65533;&#65533;&#65533;`&#65533;&#646;&#65533;&#732;&#65533;&#65533; V78v&#204873;1!&#65533;&#65533;,*nK>&#65533; C&#65533;HG&#65533;&#65533;&#65533;&#65533;0&#65533;C&#65533;&#65533;&#65533;8&#65533;&#65533;&#218;&#65533;A&#65533;=&#65533;&#65533; &#65533;&#65533;5&#65533;5&<&#65533;Xp&#65533;0&#65533;39&#65533;&#65533;&#65533;&#65533;&#65533;&#65533;&#65533;&#65533;Q7/h&#65533;H&#65533;&#65533;&#65533;M&#65533;&#65533;D&#65533;-q&#65533;*T`&#65533;;
&#65533;X&#65533;&#65533;&#65533;&#65533;#!!G`&#65533;p&#65533;&#65533;J&#65533;&#65533;'&#65533;&#65533;&#65533;I&#1406;yU&#65533;AG&#65533;f&#65533;X&#1153;&#65533;&#65533;&#65533;&#65533;&#65533;&#65533;6B &#65533;&#65533;&#65533;0&#65533;V0&#65533;&#65533;&#65533;Tun&#65533;&#65533;9&#65533;";&#65533;|&#65533;+&#65533;&#65533;G&#65533;&#65533;b&#65533;T!&#65533;&#65533;&#65533;&#65533;#&#65533;&#65533;9&#65533;&#65533;1I&#65533;&#65533;V&#65533;&#65533;&#65533;K	J&#65533;N&#65533;&#65533;&#65533;U""&#65533;R&#65533;&#65533;&#65533;Do9$AI&#1692;.C%FsJ&#65533;g&#65533;Q&#65533;&#65533;R&#65533;V&#65533;L@&#1866;E&#65533;@&#1020;&#65533;"&#65533;2&#65533;x&#65533;`&#65533;&#65533;&#65533;k&#65533;!&#65533;&#65533;C&#65533;&#65533;tP&#65533;&#570;[&#65533;&#65533; 'd%&#65533;buB<&#65533;0h&#65533;e=MN&#65533;&#65533;Xal5&#618;&#65533;&#65533;L&#65533;&#65533;&#65533;+b&#65533;&#65533;&#65533;&#65533;&#65533; &#65533;Fb&#65533; &#65533;U&#65533;&#65533;&#65533;&#1073; &#65533;&#65533;&#65533;&#65533;&#65533;&#65533;&#65533;.&#65533;&#65533;Tp&#65533;l&#65533; &#65533;&#65533;&#65533;~&#65533;&#65533;&#65533;vV&#65533;}&#65533;C&#65533;@&#65533;&#65533;&#65533;{&#65533;&#65533;&#65533;Z (_&#65533;&#65533;&#65533;Do&#65533;&#65533;}&#65533;&#65533;&#65533;&#65533;&#65533; \&#65533;&#65533;&#65533;&#65533;5&#65533;&#65533;B&#65533;&#65533;8&#65533;1&#65533;I&#65533;`6 q&#65533; U&#65533;&#65533;&#65533;P&#65533;&#65533;#&#65533;4V&#65533; 
`$&#65533;C&#65533;C&#65533;&#65533;&#65533; &#65533;`{&#65533; k&#304;$Z&#65533;LO$&#65533;&#65533;y@':!&&&#65533;&#65533;0%0u&#658;S&#65533;&#65533;M&#65533;tp&#65533;N&#65533;&#65533;0Pf?&#65533;A1HU&#65533;	&#65533;&#65533;&#65533;5&#65533;!&#65533;&#65533;*()(d&#65533;cY1wndZFP&#65533;&#65533;=G&#65533;&#65533;P>}&#65533;&#65533;R&#65533;2qw%=&#65533;Q&#65533;&#65533;a#E}&#65533;&#1239;'c&#65533;&#65533;@,&#65533;&#65533;b&#65533;&#65533;go2gh&#65533;yL&#65533;&#65533;&#65533;y&#65533;&#65533;AT[&#65533;&#65533;&#65533;-&#65533;&#65533;-&#65533;"&#65533;b!Vj&#65533;1b&#65533;^&#65533;dV|&#65533; &#65533;&#65533;I>&#65533;&#65533;&#65533;V&#65533;C&#65533;0&#65533;&#512;&#65533;&#65533;&#65533;7M&#265;[&#65533;&#65533;}I1!U&#65533;lY&#65533;&#65533;&#65533;&#65533;&#65533;& li&#65533;&#65533;&#65533;Y&#65533;&#65533;[14qb&#65533;&#65533;&#65533; nt0t@&#65533;G{&#65533;A&#880;G&#65533;&#65533;a&#65533;L`&#65533;L&#65533;Hja&#65533;&#65533;&#65533;&#65533;&#1217;HI&#65533;#"( ]%&#65533;"(&#65533;F&#65533;0:2V&#65533;8Q8Sh&#65533;&#65533;&#65533;LA^p&#65533;1&#65533;&#65533;p@&#65533;p&#65533;A&#65533;8n&#65533;&#65533;V&#65533;sn`:@&#65533;&#65533;&#65533;<&#65533;`&#65533;&#1590;JH&#65533;|05Z&#65533;&i5&#65533;&#65533;[(&#65533;H&#65533;p9&#65533;&#65533;&#65533;p &#65533;&#65533;II&#65533;)&#65533;&#65533;Rw&#65533;&#65533;/&#65533;)&#65533;h&#65533;lwj&#1479;U&#65533;&#65533;&#65533;&#65533;&#65533;v&#65533;&#65533;&#65533;&#65533;0&#65533;!1&#65533;px(P&#65533;3&#65533;=0R	A&#65533;&#65533;
#&#65533;R]&#65533;&#65533;&#65533;R&#65533;
.c &#65533;WM&#610;[&#65533;&#65533;[&#65533;&#65533;&#65533;&#65533;@&#65533;$&#65533;&#65533;&#65533;S&#65533;&#65533;T{&#65533;&#65533;gy&#65533;&#65533;&#65533;&#65533;&#65533;{0/&#65533;&#65533;&#65533;&#65533;&#65533;&#65533;&#65533;i&#65533;&V&#65533;a 8&#65533;&#65533;#p]7&#65533;F
&#65533;&#65533;t$&#65533;I&#65533;&#65533;|&#65533;&#65533;"&#65533;H11!p}Z!X:@&#65533;&#65533;j&#65533;[&#65533;&#65533;o]&#65533;H&#65533;&#65533;e&#65533;I"![&#65533;	&#65533;	&#65533;&#65533;&#65533;&#65533;&#65533;p&#65533;&#65533;&#65533;@
&#65533;&#65533;&#65533;&#65533;D&#65533;&#65533;&#65533;&#65533;Z1&#65533;&#65533;&#65533;enYQ&#65533;V &#65533;:&#65533;&#65533;&#65533;&#65533;&#65533;v\	WB2&#65533;5&#65533;&#65533; b2&#65533;B@ |&#65533;E`J
&#65533;$&#65533;	&#65533; w&#65533;B&#65533;s7&$5&#65533;_&#65533;&#65533;K&#65533;`$J&#65533;r&#61779;I&#65533;&#65533;w&#65533;$&#65533;&#65533;$9&#65533;&#65533;&#65533;6&#65533;&#65533;q9&#65533;&#65533;@&#65533;&#65533;E&#65533;I&#1620;a&#65533;&#65533;l&#65533;tt&#65533;X&#65533;&#65533; &#65533;&#65533;&#65533;Pg&#65533;&#65533;&#65533;R&#65533;d&#65533;4&#65533;&#65533;0Q)&#1537;&#65533;&#65533;vy&#65533;=&#65533;&#65533;dZQ&#65533;e=y&#65533;&#65533;PP&#65533;&#65533;Q5!"&#65533;01&#65533;kGr&#65533;*&#65533;&#65533;=B&#65533;&#65533;&#65533;&#65533;1}&#65533; d&#65533;&#65533;x&#65533; &#65533;&#65533;&#601;p&#65533;0&#65533;&#1360;Nf;M&#65533;&#65533;&#65533;&#65533;9&#65533;y[z&#65533;&#65533;g|&#65533;q}&#65533;
7#&#65533;&#65533;x&#65533;&#65533;&#274;	&#65533;&#799200;&#65533;z&#65533;&#65533;E&#65533;6&#65533;@`&#65533;&#65533; &#65533;&#65533;*k&#65533;&#65533;&#65533;H!"&#65533;&#65533;&#65533;!x`&#65533;!X&#65533;4&#65533;&#65533;&#65533;&#65533;	&#65533;&#65533;LP&#65533;&#65533;&#65533;&#65533;&#65533;B&#65533;[&#65533;&#65533;&#65533;%Ch&#65533;[&#65533;&#65533;&#65533;@&#65533;&#65533;&#65533;*&#65533;G&#65533;&#65533;&#65533;d&#65533;&#65533;&#65533;t&#65533;&#65533;
&#65533;&#65533;PxBo&#65533;&#256;&#65533;Jo&#65533;f &#65533;&#65533;&#1345;&#65533;)&#65533;&#1281;&#65533;&#65533;zG&#65533;>0#&#65533; .&#65533;&#65533; 0&#65533;0-&#65533;"&#65533;@ QK&'8%	8)V&#65533;s7g&#65533;&#65533;&#65533;&#65533;S
A&#65533;.&#65533;&#65533;&#65533;&#65533;kq	&#65533;&#65533;U{~>&#1514;&#65533;&#65533;[&#65533;%)6!L&#65533;:&#65533;&#65533;S&#65533;sP	'V&#65533;&#65533;fN&#65533;9&#65533;b1&#65533;&#65533;&#65533;nk&#65533;`&#65533;9q&#65533;y{&#65533;}&#65533;&#1139;v|z&#65533;vnw~HC6&#65533;?Q&#65533;&#65533;&#65533;&#65533;#&#65533;H>&#65533;*&#65533;&#65533;c|:ky&#1181;&#65533;S+&#65533;#QR&#65533;&#233; &#65533;u l&#65533;&#65533;P&#65533;W&#65533;fL&#65533;[4g&#65533;@U&#65533;&#65533;&#65533;+-&#65533;JT~&#65533;~az&#65533;g[&#65533;&#65533;&#65533;&#65533;&#65533;+&#65533; P  &#65533;.1H1&#65533;O&#65533;i&#65533;&#65533;`&#65533;&#1132;1MC &#65533;R &#65533;`&#65533;*&#65533;f&#65533;6a*h"&#65533;&#65533;&#65533;<ZA&#65533;&#65533;t&#65533;
z&#65533;kH&#65533;s+&#65533;c&#65533;]A&#65533;&#65533;&#65533;qG&#65533;)&#65533;&#65533;&#65533;&#65533;&#65533;N&#65533;&#65533;
:&#65533;&#65533;Z&#65533;g&#65533;&#1584;&#65533;`n&#65533;&#65533;&#65533;9&#65533;&#65533;&#65533;@L`N&#65533;p&#357;p&#65533;J&#65533;&#65533;!JQ&#65533;GBC40M> &0&#65533;
&#65533;&#65533;&#65533;&#65533;!:8+ br7+g&#65533;,R&#65533;&#65533;^)&#65533;&#65533;Op&#65533;H	&#65533;EL&#65533;&#65533;N&#65533;sn@&#65533;&#65533;+.&#65533;2&#65533;P	[LDtC&#65533;JR&#65533;Jh2g&#65533;@&#65533;,R&#65533;\&#65533;:&#65533;tZ&#486058;0&#65533;[&#65533;
UUe&#473;&#65533;-&#65533;&#65533;wEI|&#65533;!w&#65533;&#65533;@&#65533;v@&#65533;&#65533;5pd&#65533;&#65533;==&#65533;&#515;&#65533;d)&#65533;&#65533;T&#65533;"&#65533;6&#65533;c&#65533;&#65533;&#65533;&#65533;&#65533; F&#65533;(!&#65533;9!&#65533;&#65533;&#65533;y?&#65533;&#65533;N&#65533;&#65533;x&#65533;&#65533;I&#501667;[&#65533;&#65533;xS&#1338;W&#65533;&#65533;Z&#65533;&#65533;&#65533;&#1498;&#65533;&#65533;&#65533;&#65533;
&#65533;A'&#65533;&#65533;&#65533; F&#65533;Ph&#65533;i&#65533;&#65533;D&#8325;&#65533;d&#65533;&#65533;&#65533;P|&#1144;6&#65533;&#65533;&#65533;&#65533;g0&#65533;j e1Z!&#65533;&#65533;$&#65533;&#65533;kh{q~~&#65533;h&#65533;&#65533;&#65533;O&#65533;&#65533;E&#65533;&#65533;&#65533;&#65533;q&#65533;&#1551;&#65533;&#65533;&#65533;n&#65533;&#65533;&#65533;@&#65533;&#65533;&#65533;
:p&#65533;&#65533;oxa&#65533;";I&#65533;&#65533;=a2@>.a&'&#65533;&#65533;&#65533;&#65533;w@ *GB&#65533;/&#1909;YT&#811;928s&#65533;&#65533;i8&#65533;&#65533;BXiZ&#65533;O &#65533;HGwP&&#1107;1&#65533;&#65533;&#65533;&#354;&#65533;&#65533;1&#65533;m&#65533;m &#65533;&#65533;05L&#65533;&#65533;P&#65533;&#65533;&#65533;]&#65533;aV&#65533;)ENjT1%{p&#65533;&#65533;U&#1035;&#65533;&#65533;w&#65533;&#65533;"PS&#65533;P&1p	d&#65533;&#65533;&#65533;&#65533;&#65533;eP&#65533;`dly&#65533;(&#65533;&#65533;&#65533;&#65533;&#65533;&#65533;&#65533;&#65533;&#673;;&#65533;&#65533;&#65533;&#65533;Y&#65533;rX	&#65533;A6&#65533;&#65533;L&#65533;&#65533;&#65533;&#1316;&#65533;&#65533;y&#65533;g&#65533;&#38588;&#65533;&#363;&#65533;"-&#65533;  &#65533;@O B&#65533; R&#65533;^`	R&#65533;&#1152;&#65533;r8pB  7`
&#1708;6&#65533;&#65533;&#65533;a&#65533;&#65533;&#65533;l&#65533;&#65533; &#65533;&#65533;H&#65533;&#65533;&#65533;l`&#65533;Ha&#65533;@&#65533;&#65533;&#65533; &#65533;<&#65533;&#65533;@}@&#65533;&#65533;&#65533;&#65533;&#65533;&#65533;W .&#65533;&#65533;&#65533;&#65533;&#65533;xbb&#65533;&#65533;TPn&#65533;&#65533;&#65533;K&#65533;&#65533;+&#65533;&#65533;&#65533;&#65533;&#65533;&#65533;F&#65533;En 4ML&#65533;L&#65533;&#65533;&&#65533;&#65533;&#384;!8&#65533;a&#1161;&#65533;*&#65533;*80&#65533;&#65533;&XK&#65533;&#65533;&#65533;+&#1480;>1}r&#996;U!7&#65533;x&#65533;R&#65533;)&#65533; .DW&#65533;&#1506;&#65533;R&#65533;&#65533;Y&#65533;&#65533;ba^Y&#65533;R&#65533;&#65533;X&#65533;,X&#65533;&#65533;&#65533;O&#65533;:&#65533;&#65533; k&#65533;&#65533;&#65533;h&#65533;w&#65533;(&#65533;o&#65533;I&#65533;s&#65533;y&#65533;yz&#65533;5&#65533;d&#1347;&#65533;#&#65533;U&#65533;&#65533;&#65533;oJQm&#65533;^2&#65533;6&#65533;&#65533;&#1547;&#65533;&#65533;z&#65533;&#1473;}PF&#65533;#%&#65533;D(&#65533;&#65533;1&#65533;&#65533;&#65533;&#65533;@h&#65533;&#65533;[&#65533;&#65533;6%&#17806;-~z?E&#65533;&#65533;&#65533;}&#7922;I&#65533;&#65533;&#65533;&#65533;ra^e&#65533;GK
&#65533;#&#65533;&#65533;^&#65533;i
B&#65533;
`$&#65533;V&#65533;&#65533;|!&#65533;(&#65533;&#65533;V&#65533;|1&#65533;:!&#65533;\&#65533;o&#65533;y&#65533;kA&#65533;&#65533;&#65533;v,&#65533;&#65533;&#65533;W&#65533;;&#65533;
&#65533;p&#65533;&#65533;R4b1 &#65533;&#65533;&#65533;&#65533;nLt&#65533;	~&#65533;&#65533; *n7&#238;8\&#65533;`&#65533;&#65533;&#65533;&#65533;.gQ&#65533;&#65533;!(&#65533;&#65533;&#65533;&#65533;&#65533;
&#65533;1 &#65533;@ &#65533;&#65533; g&#65533;	&#65533;}1&#65533;^&#65533;&#65533;#@&#65533;GR8V&#65533;&#65533;R&#65533;&#65533; &#65533;&#65533;&#65533;_W~&#65533;q&#65533;&#65533;P&#65533;\GZ&#65533;&#65533;Y&#65533;l@M)&#65533;&#642;&&#65533;&#65533;&#65533;&#65533;&#65533;&#65533; Y&#65533;&#65533;&#65533;}{&#65533;r]&#65533;zg!qdz&#65533;&#65533;rk#&#65533;ep9&#65533;:&#65533;g&#65533;v&#65533;>'&#65533;&#65533;&#65533; &#65533;&#65533;	1&#65533;=&#65533;&#644;&#953;z2}&#65533;i&#65533;&#65533;&#65533;y &#65533;s&#65533;&#989;&#65533;aNN&#65533;&#65533;&#65533; _&#65533;w&#65533;&#65533;&#65533;&#65533;&#1650;&#65533;Y&#65533;&#65533;F&#65533;
in&#65533;RA Pi&#65533;P#4&#65533;%i$C"&&#65533;&#65533;qIn&#65533;E6&#65533;&#65533;|&#65533;&#65533;&#65533;*sU&#65533;5&#65533;&#898;&#65533;&#65533;&#65533;&#65533;&#65533;
&#65533;&#65533;~&#65533;~&#65533;&#65533;&#65533;&#65533;&#65533;peIA&#65533;&#65533;j&#65533;	 &#65533;&#65533;&#65533;&#65533;&#65533;&#65533;2&#65533;1&#65533;U&#65533;H
u&#65533;&#65533;&#65533;&#65533;_&#65533;Z&#65533;&#65533;&#65533;&#65533;D4w&#65533;y&#65533;&#65533;a &#65533;~9&#65533;)&#65533;&#65533;&#65533;p&#689;p&#65533;
P`Q&#65533;&#65533;&#65533;&#65533;  &#65533;`&#65533;r&#65533;w&#65533;r&#65533;0&#65533;@&#65533;&#65533;&#1298;0J&#65533;&#65533;&#65533;h&#65533;&#65533;&#65533;?f	
.\x&#65533;&#65533;?N&#65533;X&#65533;&#65533;E&#65533;5n&#65533;P&#65533;&#65533;A&#65533;&#65533;&#65533;#&#65533;1&#65533;[&#65533;c&#65533;}`&#65533;,8&#65533; &#65533;63RYH&#65533;C&#65533;&#65533;&#65533;OCG&#65533;&#65533; &#65533;i&#65533;&#65533;&#65533;&#593;Z&#65533;*&#1282;&#1256;&#665;&#65533;Pj&#65533;&#65533;&#65533;t&#65533;&#65533;!W&#65533;1&#65533;U&#65533;&#65533;va'&#65533;&#65533;p&#65533;&#65533;&#65533;&#65533;e&#65533;6&#65533;D&#65533;&#65533;&#65533;C&#65533;&#65533;&#65533;&#968;&#65533;),&#65533;g&#65533;&#65533;&#65533;&#65533;&#65533;&#65533;&#65533;r&#65533;&#65533;`j~&#65533;b&#65533;&#65533;E&#65533;&]&#65533;&#65533;&#65533;&#65533;&#1218;&#65533;&#65533;4Bu&#65533;2&#65533;`&#65533;&#65533;&#65533;o&#65533;&#65533;&#65533;"&#65533;6&#65533;&#65533;&#65533;	&#65533;&#65533;&#65533;
&#65533;@&#65533;&#65533;G&#65533; C&#65533;&#65533;(&#65533; xQ&#1585;&#65533;&#4309;i&#65533;;&#65533;`&#65533;&#65533;G&#65533;&#65533;00&#65533;+&#65533;&#65533;!A&#65533; &#65533;&#65533;&#42989;&#65533;
&#45039;&#65533;&#65533;&#65533;&#65533;`@&#65533;&#65533;g&#676;&#65533;n)H&#65533;L&#65533;	&#65533;+
&#65533;&#65533;&#65533;&#721940;&#65533;&#65533;&#65533;&#65533;&#65533;f&#65533;(h "`&#65533;<d&#65533;&#65533;I&` &#65533;&#65533; B&#65533;ab&#65533;>`&#65533;&#65533;&#65533;+&#65533;&#65533;Z0&#65533;&#65533;&#65533;&#65533;&#65533; &#65533;^ : &#65533;!L&#65533;(&#65533;&#65533;&#65533;T)&#65533;&#65533;Z&#723;&#65533;&#65533;&#65533;	E&#65533;&#65533;&#65533; /9PB%0&#2100;'
B&#65533; yP&#65533;sN&#65533;<&#65533;&#65533;;&#65533;q&#65533;&#65533;?&#65533;L&#65533;&#65533;&#65533;&#65533;)H&#144;&#65533;Cb&#65533; &#65533;8&#65533;&#65533;&#65533;&#65533; &#65533;H&#65533;&#65533;rh&#65533;:&#65533;v&#1324;&#65533;&#65533;&#65533;&#65533;&#65533;&#65533;a&#65533;&#65533;&#65533;j&#65533;U&#65533;&#65533;J&#65533;&#65533;&#65533;&#65533;J&#65533;&#65533;&#65533;G&#65533;&#65533;&#65533;*&#65533;.&#65533;NX&#65533;&#65533;d&#65533;&#65533;&#65533;Gr&#65533;&#65533;&#65533;&#65533;&#65533;&#65533;z&#65533;&#65533;&#65533;&#65533;Yj&#65533;C&#65533;Q
Z&#65533; e&#65533;&#65533;"&#65533;,&#65533; &#65533;sg&#65533;&#65533; &#65533;&#65533;q"s`&#65533;w\z&#65533;&#65533;&#1931;Tcm&#65533;&#65533;r&#65533;6&#65533;{&#65533;&#65533; &#1934;&#65533;&#65533; '$&#65533; &#65533;&#65533;& `&#65533;&#65533;&#65533;&#65533;8&#65533;I"ce&#65533;&#65533;&#65533;&#65533;!(&#65533;!&#65533;&#65533;Sx8a;d
&#65533;&#65533;&#65533;&#65533;&#65533; ;&#65533;0&#65533;,&#65533;Q/&#65533;&#65533;)&#65533;&#65533;j&#65533;&#65533;&#38402;&#65533;&#65533;?&#65533;&#65533;X&#65533;G&#65533;&#65533;f&#563;&#65533;g&#65533;&#65533;&#65533;&#65533;&#65533;&#65533;&#65533;&#65533;&#65533;&#65533;&#65533;&#65533;k&#65533;&#65533;&#65533;G&#65533;t&#65533;&#65533;&#65533;&#65533;o&#65533;.(&#65533;B$&#65533;=(q!&#65533;&#65533;f&#65533;!&#65533;&#65533;&#65533;w&#65533;1 &#65533;&#65533; &#65533;&#65533;a&#65533;w&#65533;&#65533;&#65533;b	&#65533;!q06I&#65533;&#65533;A>h0&#65533;&#65533;|&#65533;&#65533; &#65533;&#65533;W&#1902;\HE&#65533;&#65533;R	!&#65533;1S&#65533;
XS&#65533;-&#65533;y&#65533;&#65533;M&#65533;H&#65533;&#65533;T&#65533;wx{G*I&#974;&#65533;&#65533;&#65533;\&#65533;p@&#65533;0
&#65533;&#65533;&#65533;/p&#1090;&#65533;mi{F1&#65533;R&#65533;2&#65533;&#65533;!&#65533;&#65533;p&#65533;&#65533;e&#1566;hM&#65533;&#65533;&#65533;'&#65533;*&#65533;&#65533;5&#65533;bQ&#65533;UV&#65533;&#682;&#65533;X&#65533;*V&#65533;&#65533;&#65533;,h&#65533;&#65533;#j&#65533;W-&#65533;)U&#65533; &#65533;&#65533;&#65533;LCI&#65533;2P&#65533;ZP&#65533;&#65533;W&#65533;ZH#&#65533;&#65533;\&#65533;\H&#65533;&#65533;Q&#65533;[&#65533;&#65533;G<&#65533;,&#65533;]&#65533;!&#65533;("&#65533;D&#65533;x;&#65533;a7&#65533;&#65533;&#65533;D&#65533;&#65533;&#65533;^S&#65533;&#65533;F&#65533;T&#65533;&#65533;5&#65533;&#65533;&#65533;R`d&#65533;&#65533;
&#65533;&#65533;l&#65533;&#65533;(&#65533;&#65533;&#65533;$&#65533;N&#65533;&#65533;:f>&#65533;L&#65533;&#65533;)8&#65533;}&#65533;&#65533;&#65533;P&#65533;]XV&#65533;h&#65533;I&#65533;&#65533;
^&#65533;&#65533;&#65533;=&FL&#65533;Yl&#65533;&#65533;&#65533;&#65533;&#65533;>&#65533;&#65533;&#65533;}&#65533;&#65533;&#514;Pi!&#65533;`&#65533;J&#65533;&#65533;&#65533;]!B9&#65533;&#65533;&#65533;d&#65533;&#65533;B&#65533;F&#650;X`q&#65533;&#65533;B&#65533;6&#65533;&#65533;&#65533; &#65533;&#65533;&#65533;4&#65533;&#65533;w   &#65533;&#65533;!&#65533;&#65533;&#65533;&#65533; &#65533;&#65533;A6W&#65533;&#65533;@&#65533;E&#65533;&#65533;&#21044;$&#65533;gs&#65533;`&#65533;*&#65533;&#65533;e&G&#65533;&#65533;&#65533;"&#65533;c,&#65533;PB.XaK&#65533;vA&#65533;&#65533;&#65533;&#65533;OP&#65533;	FA&#65533;&#770; N>&#65533;'iL&#65533;T"&#65533;&#65533;( u&#65533;A=&#65533;z&#65533;&#65533;K2&#65533;&#65533;&#65533;&#65533;&#65533;Q&#65533;_Et2>&#65533;N$m&#65533;&#65533;C&#65533;&#1038;&#65533;&#65533;&#65533;k)&#65533;g&#65533;l&#65533;Y_&#65533;&#682;h&#65533;&#65533;&#65533;&#65533;Q&#65533;&#50176;M&#65533;&#65533;4s9
&#65533;&#65533;&#65533;&#65533;&#65533;cfi&#65533;?P&#65533;,&#65533;b&#65533;&#65533;&#65533;ac&#65533;d&#65533;&#65533;Bz&#207;&#65533;H#&#65533;a5&#1541;/&#65533;&#65533;K&#65533;&#1100;&#65533;"&#65533;&#65533;&#65533;&#65533;kek?W&#265;&#65533;&#65533;&#65533;Ms&#218;&#65533;9!&#65533;&#65533;&#65533;&#65533;?@&#65533;&#65533;WA&#65533;&#65533;&#65533;cX"9&#65533;2&#65533;2}&#65533;9"c&#154;&#65533;&#65533;a&#65533;i&#65533;@&#65533;|&#65533;
&#65533;aL&#65533;&#65533;&#65533; .Zl&#65533;&#65533;DFJR&#65533;&#65533;&#65533;&#65533;&#1166;&#65533;&#65533;&#65533;I&#65533;X&#65533;&#65533;&#65533;&#65533;n&#65533;&#65533;(&#65533;;n&#1141;[<d&#65533;&#65533;d&#65533;0\&#65533;IfD&#1539;&#65533;d&#65533;&#65533;). &#65533;&#65533;&#65533;&#65533;&#65533;&#65533;c&#294;&#65533; 
&#513;w!&#65533;|A&#65533;&#65533;r$;&#65533;q&#65533;&#65533;&#65533;&#65533;&#65533;&#65533;&#65533;&#65533;&#65533;)-o &#65533;E&#65533;(&#65533;&#65533;&#65533;H&#65533;&#65533;&#65533;&#65533; 9&#65533;?&#144;&#65533;#nk&#65533;7b&#65533;&#65533;)&#65533;(&#65533;&&#65533;DG4&#65533;&#648;C13&#65533;&#65533;,'&#65533;_Du&#528;]R&#65533;8&#65533;*&#65533;&#65533;&#65533;&#65533;&#65533;*&#65533;&#65533;-/(/C&#65533;&#65533;&#65533;&#65533;d+_&#65533;E&#65533;b&#65533;&#65533;7&#256;&#65533;&#65533;_V&#65533;>&#65533;QD.w&#65533;&#65533;&#65533;&#65533;,&#65533;&#65533;=&#65533;Va&#65533;u-j&#65533;G[&#1176;O&#65533;B&#65533;&#65533;&#65533;2&#65533;a &#65533; 5w&#65533;4up&#65533;&#65533;L~&#65533;&#65533;_&#65533;x&#65533;&#65533;&#9883;&#65533;B&#65533;_&#65533;&#65533;6&#65533;&#65533;M@&#65533;&#65533;H@|&#65533;g&#65533;&#65533;`P&#65533;&#65533;&#65533;&#65533;&#65533;&#65533;&#65533;&#65533;+&#65533;&#1697;e&#65533;&#65533;&#65533;W&#65533;S&#65533;y:{!!&#65533;&#65533;k&#65533;i&#65533;TuE&#65533;&&#65533;cT#FP&#65533;mo&#65533;@t&#65533;k&#65533;&#65533;C&#1969;&#65533;&#65533;n#&#65533;&#65533;&#65533;&#65533;&#65533;&#65533;L&#65533;(q&#65533;[r""&#65533;&#65533;&#65533;&#65533;2c&#147;I{"H&&#65533;wv,$&#65533;%%&#65533;p@&#65533;#E&#65533;&#65533;Bp1&#65533;e6p&#65533;&#65533;|&#65533;?&#65533;K&#65533;&#65533;&#65533;x&#65533;&#65533;&#65533;%&#65533;&#65533;T&#65533;f&#65533;&#65533;P&#65533;p4&#65533;STDxo~&#65533;@Cr&#65533;n #Q(6<Q&#65533;&#65533;&#1058;"&#65533;I&#65533;&#65533;3t&#65533;&#65533;&#65533;&#65533;?&#65533;|&#65533;Nq
TC*&#65533;3&#65533;b9&#65533;&#65533;&#65533;$&#65533;&#65533;
&#65533;*/&#65533;&#65533;C]'&#65533;	&#65533;&#65533;&#65533;.&#65533;&#65533;C&#65533;&#65533;&#1248;6&#65533;&#65533;&#65533;#&#65533;&#42439;&#65533;&#65533;)&#65533;U&#65533;u	q,$1&#65533;@A&#65533;&#65533;&#65533;Q&#65533;	#&#65533;B&#1552;&#65533;jgx&#65533;&#65533;^&#65533;'.&#65533;&#65533;I&#65533;&#65533;&#65533;&#65533;&#65533;m&#65533;&#65533;p&#65533;&#65533;&#65533;&#65533;&#65533;&#65533;&#65533;&#65533;&#65533;&#65533;& @&#65533;C&#65533;&#65533;y&#65533;&#65533;&#65533;%&#65533;p&#65533;&#65533;	.&#65533;ZP&#65533;&#65533;&#65533;'&#65533;@<&#65533;&#65533;&#65533;&#65533;&#65533;4&#65533;&#65533;l&#65533;&#65533;X&#65533;&#425;&#65533;&#65533;I&#65533;'&#65533;&#65533;&#65533;O&#65533; P&#65533;&#65533;&#65533;&#65533;&&#65533;Z&#65533;&#65533;+"&#65533;&#65533;&#65533;&#65533;?&#65533;&#65533;M?&#1546;&#65533;&#65533;&#65533;@&#1798;&#65533;&#65533;!&#65533;X&#65533;04&#65533;&#65533;E&#65533;&#65533;&#65533;vu&#65533;=*&#65533;&#65533;&#65533;H&#65533;$&#65533;@&#65533;&#65533;c&#65533;&#65533;@ &#65533;&#65533;&#65533;P r&#65533;,&#65533;&#65533;B&#65533;&#65533;L#<8`&#65533; &#65533;&#65533;x&#65533;h&#65533;5&#65533;*&#1079;R!.&#65533;'&#65533;xbQbC&#65533;7&#65533;&#65533;&#65533;(H &#65533;&#65533;{&#65533;7&#1747;&#65533;&#65533;&#65533;&#65533;P&#65533;&#65533;8q*&#65533;&#65533;&#65533;&#65533;P&#65533;&#65533;&#65533;&#65533;&#65533;!&#65533;y&#65533;&#65533;&#65533;6&#65533;&#65533;&#65533;y&#65533;p&#65533;B&#65533;&#65533;&#65533; "9&#65533;&#65533;X&#65533;T&#65533;V&#65533;&#65533;Uy&#65533;h-1&#65533;&#65533;&#65533;&#65533;&#65533;&#65533;&#65533;&#65533;9&#65533;0&#65533; *&#65533;&#65533;&#65533;&#65533;&#65533;&#65533;&#65533;8&#65533;*l&#65533;\&#65533; )[&#65533;g&#65533;9&#65533;&#65533;k&#65533;&#65533;&#65533;ix&#65533;@0&#1066;&#65533;&#65533;&#65533;08T&#65533;w&#65533;B&#65533;A&#65533;&#65533;C&#65533;C=,&#65533;&#65533;Y&#65533;&#1848;&#65533;2&#65533;&#65533;&#65533;`&#65533;*&#65533;&#65533;&#65533;&#65533;h&#65533;&#280;&#65533;&#65533;&#65533;P&#65533;&#65533; &#65533;&#65533;xj,&#65533;Y&#65533;49B&#1542;&#65533;4&#65533;C&#65533;&#65533;&#65533;,S&#65533;&#826;&#65533;Q+`&#65533;>&#65533;&#65533;Q&#65533;P&#65533;&#65533;&#1731; &#65533;[$&#65533;&#65533;&#65533;r8&#65533;i&#65533;&#65533;&#65533;+&#65533;.k&#65533;&#65533;&#65533;&#65533;-&#389;x>c&#65533;&#65533;&#136;9&#65533;fx&#65533;&#65533;&#65533;&#65533;&#65533;&#65533;&#65533;&#65533;Q!&#65533;+&#65533;H&#65533;y&#65533;&#65533;&#65533;I &#65533;&#65533;&#65533;&#65533;`!&#65533;&#65533;&#65533;@3
&#65533;`&#65533;&#65533;?wP &#737;&#65533;&#65533;&#480;&#65533;&#65533;
&#65533;&#65533;&#65533;gz&H;a:&#65533;&#65533;&#65533;&#65533;&#65533;&#65533;h&#65533;L&#65533;B&#65533; &#65533;)
&#65533;CA	+&#65533;&#65533;&#1569;&#14217;&#65533;&#520;b&#65533;y&#65533;&#65533;&#65533;j&#65533;(&#65533; &#65533;&#1594;&#65533;h &#65533;N&#65533;&#65533;x&#65533;z{&#65533;&#65533;@ &#65533;&#65533;&#65533;&#65533;&#65533;Y&#65533;&#65533;&#65533;&#65533;&#65533;w@&#65533;e&#65533;&#65533;&#65533;&#65533;&#65533;&#65533;&#65533;&#65533;i0&#65533;&#65533;z&#65533;&#213;Z&#65533;&#65533;&#65533; &#65533;&#65533;&#65533;,&#65533;&#65533;&#152;&#65533;&#65533;&#65533;&#65533;&#65533;2&#65533;X&#65533;&#65533;1J&#65533;"&#65533;F);&#65533;&#65533;&#65533;&#65533;H&#65533;|&#65533;&#65533;&#65533;&#65533;&#141;&#65533;8&#65533;&#65533;&#258;pX&#65533;H&#65533;&#65533;&#65533;+Z&#65533;&#65533;&#65533;,&#65533;h&#65533;(&#65533;
&#65533;&#65533;
P$0J&#65533;:L&#65533;&#65533;&#803;1S&#33669;H&#65533;&#65533;&#65533;&#65533;&#65533;0&#65533;&#65533;&#65533;&#1049;U&#65533;	&#65533;PD&#65533;&#65533;H&#65533;&#65533;&#65533;8&#65533;P-&#65533;pH>&#65533;&#65533;C&#393;&#65533;E&#65533;z&#65533;+@&#65533;S&#65533;&#65533;RZ&#65533;&#65533;F >&#65533;&#65533;*9&#65533;&#65533;y.9&#65533;8(&#65533;&#65533;	 &#65533;&#65533;t&#65533;:&#65533;&#65533;&#65533;&#65533;%*&#65533;	&#65533;&#65533;"h&#65533;&&#1027;X&#194;HGv&#65533; "&#65533;&#65533;sc&#65533;m0cO!&#65533;>&#65533;&#65533;&#65533;1&#65533;{,*RY&#65533;${/R&#1655;}{&#65533;#&#65533;&#65533;&#65533;&#65533;&#65533;`&#65533;&#65533;H&#65533;-p&#65533;(&#65533;&#65533;&#65533;&#65533;~&#65533;H&#65533;&#65533;&#65533;&#65533;) &#65533;RA&#65533;&#65533;P&#65533;\&#65533;xa	&#65533;	&#65533;&#65533;	&#65533;&#65533;&#65533;&#65533; @&#65533;MZ&#583;pJ0&#65533;Q,/&#65533;p&#65533;{&#65533;&#65533;&#65533;1&#65533;&#65533;
&#65533;
;&#65533;&#65533;&#65533;"&#65533;&#65533;c&#65533;&#65533;zk&#65533;&#65533;&#65533;&#65533;&#65533;	&#65533;&#65533;&#65533;?Sp2&#65533; +c*&#65533;B&#65533;&#65533;&#65533;&#65533;&#65533;0i)&#65533;i&#65533; &#65533;SR&#65533;6&#65533;&#65533;t&#65533;B&#65533;g&#65533;&#65533;&#65533;&#65533;C&#65533;&#65533;6;&#65533;"&#65533;+&#65533;&#65533;K&#65533;b&#65533;M &#65533;&#65533;'&#65533;*&#65533;k&#65533;0&#65533;&#65533;h&#65533;{&#65533;n&#65533;&#65533;&#65533;B&#65533;@&#65533;L&#65533;4&#65533;&#65533;@&#65533;P=&#65533;D$y&#65533;p&#65533;yi&#65533;2&#65533;&#65533;}&#65533;EG&#65533;&#65533;&#65533;p&#65533;&#65533;+(GQ&#65533;.&#65533;&#65533;&#325;&#65533;&#65533;&#65533;Z&#65533;Q*&#65533;QN&#65533;&#898;`&#65533;&#65533;*:H&#65533;o&#65533;%&#65533;&#65533;&#65533;&#65533;<&#65533;ot&#16016;<&#1590;[H&#65533;&#65533;<&#65533;Ih&#65533;Y&#65533;"H&#65533;N&#65533; &#65533;&#65533;&#65533;Q&#65533;&#65533;&#65533;&#65533;y&#65533;&#65533;&#65533;&#65533;&#65533;&#183;%&#65533;&#65533;&#65533;\&#649;'&#65533;S&#65533;R&#65533;B
&#65533;P&#65533;8&#65533;&#65533;&#65533;&#65533;&#65533;	&#65533;&#65533;&#65533;&#65533;&#65533;&#65533;c&#65533;&#200;0&#65533;C9&#65533;&#65533;&#65533;&#537;&#65533;&#1560;`&#65533;&#65533;8&#606;&#65533;-&#65533;+&#65533;Q&#65533;&#1026;&#65533;&#65533;&#65533;&#65533;K&#1641;&#65533;&#65533;W&#65533;&#65533;
&#65533;&#65533;&#65533;W&#65533;1&#65533; &#65533;&#65533;y&#65533;8&#65533;`&#65533;)&#65533;' &#1541;*&#65533;&#65533;s &#65533;&#65533;&#842;
&#65533;p&#65533;&#65533;&#65533;&#65533;&#65533;&#65533;&#65533;&#65533;&#65533;&#65533;&#65533;&#1074;-&#194;&#65533;&#65533;F,&#65533;>0&#65533;&#65533;&#65533;-&#65533;&#65533;X7}(&#65533;M&#1781;&#65533;+!&#65533;&#65533;&#65533; &#65533;&#65533;&#65533;&&#65533; &#65533;!<h&#65533;&#65533;|8<&#65533;(&#65533;m[&#65533;0&#65533;&#65533;&#427;&#65533;I&#65533;AP&#65533;&#65533;&#65533;G&#65533; +x&#65533;&#65533; &#65533;rK&#65533;MR&#65533;&#65533;R&#65533;m&#65533;&#65533;T(&#65533;&#65533;@&#65533;P&#65533;;&#65533;&#65533;&#65533;&#65533;&#65533;T&#65533;&&#143;2&#65533;&#65533;`&#65533;&#65533;&#65533;"[-MP&#65533;&#65533;&#65533;d&#65533;e,&#65533;^ek&#65533;&#65533;QH&#898;&#65533;&#65533;9V&#65533;<&#65533;e&#65533;.c&#65533;:&#603;&&#65533; )&#65533;f Rh&#65533;bHV&#65533;&#65533;&#65533;w&#65533;s}&#65533;s&#65533;O&#65533;&#65533; &#65533; ,&#65533;c&#65533;}%&#65533;&#65533;&#65533;W&#65533;a&#65533;&#65533;&#65533;&#65533;*(&#65533;&#65533;&#65533;&#65533;B&#65533;H&#65533;&#65533;&#65533;&#65533; &#65533;&#65533;W@AU&#65533;=&#65533;&#65533;&#65533;&#65533;X&#65533;&#65533;&#65533;C&#65533;&#65533;&#65533;&#65533;&#65533;&#65533;&#65533;e&#65533;&#65533;(&#65533;H,&#65533;&#65533;A&#65533;&#65533;&#65533;}-TI X&#65533;&#622;&#65533;1&#65533;&#65533;&#65533;M&#65533;&#65533;&#65533;&#65533;&#65533;^&#65533;<&#65533;&#65533;7=
&#65533;*(M&#65533;'&#65533;&#65533;&#65533;&#65533;&#65533;J	&#65533;2j&#65533;*3,&#65533;&#65533;H8&#65533;YH&#65533;/#K&#65533;H&#732;&#65533;&#65533;&#65533;8&#65533;>0&#65533;5&#65533;	(&#65533;C&#65533;1&#65533;&#65533;&#65533;&#65533;&#65533;C$&#65533;&#65533;&#65533;&#65533;&#65533;&#65533;[&#1378;&#1278;b&#65533;&#65533;K &#65533;&#65533; E`&#65533;&#221;&#65533;cQ&#65533;ih&#65533;&#65533;4;&#65533;&#65533; &#65533;h&#65533;&#65533;{&#65533;Z0R9W&#65533;>&#65533;w!&#65533;V&#65533;&#65533;C:&#65533;&#65533;	&#65533;"&#65533;&#65533;&#207;&#65533;&#65533;&#65533;&#65533;eL&#65533;&#65533;&#65533;*R]b&#65533;Sb&#65533;]&#65533;&#65533;&#65533;&#65533;&#65533;&#65533;bK&#65533;{N"&#65533;X&#65533;!m&#65533;Y&#65533;@x&#65533;`Lx,&#65533;^&#65533;&#65533;w&#65533;X&#65533; &#65533;#5&#65533;&#65533;&#65533;P %&#65533;&#65533;&#65533;&#65533;5&#65533;$&#65533;x&#65533;&#65533; &#65533;&#65533;&#65533;8&#65533;&#65533;.&#65533;&#65533;CD&#65533;&#65533;;HH &#65533;&#65533;&#65533;z&#65533;&#2021;I&#1549;`r&#65533;&#65533;&#65533;&#65533;1&#524;&#65533;&#65533;X&#65533;(&#590;&#65533;&#65533;&#65533;&#65533;&#65533;&#65533;p&#65533;&#65533;&#65533;&#65533;&#65533;&#65533;&#65533;&#65533;*&#65533; %_&#65533;&#689;Y&#65533;IZi&#65533;&#65533;
&#580;@x&#65533;&#65533;&#65533;)%aN{&#65533;5&#65533;&#65533;(&#65533;&#65533;&#65533;#&#65533;&#65533;
&#65533;Z:T!&#65533;.p&#65533;&#65533;&#65533;&#65533;&#65533;&#65533;6&#168;Z,K&#65533;&#65533;&#65533;Q&#65533;{&#65533;&#65533;;&#65533;&#65533;&#65533;2&#65533;XX&#65533;vn&#65533;&#1192;&#65533;&#65533;&#65533;&#65533;&#65533;&#65533;&#1274;&#65533;[&#65533;&#65533;S&#65533;&#65533;f &#65533;&#65533;hc)xD1&#65533;&#1609;&#65533; &#65533;&#65533;
?" v8&#65533;&#65533;8&#65533;&#65533;#!p&#65533;&#65533;&#43008;&#65533;)
pY&#65533;X&#65533;A&#65533;&#65533;)f&#65533;&#65533;&#65533;& &#65533;G&#65533; ;)&#65533;&#65533;&#65533;@&#65533;b{&#65533;8&#65533;d&#65533;&#65533;&#65533;&#65533;]LR&#65533;]&#65533;I&#65533;U&#65533;&#65533;U@&#65533;_4&#65533;&#65533;(&#65533;&#65533;&#65533;&#65533;A&#65533;&#65533;&#2005;&#65533;&#515;&#65533;Y&#65533;%X&#65533;b&#65533;&#65533;6:&#65533;&#65533;&#65533;&#65533;8&#65533;&#65533;&#65533;F&#65533;^p&#65533;&#65533;971&#65533;&#65533;0&#65533;enfB6&#65533;bIJ&#65533;Q&#65533;&#*&#65533;.&#65533;8&#65533;3)&#65533;TD&#65533;( &#65533;}&#65533;4vjzq&#65533;hX&#1346;v&#65533;&#65533;b&#65533;5#&#65533;&#65533;&#65533;g&#65533;&#65533;X&#65533;h	&#65533;!&#65533;&#65533;&#65533;<&#65533;	&#65533;&#65533;O&#65533;W&#65533;B&#65533;YO&#65533;&#65533;Gh&#65533;&#65533;
&#65533;&#65533;c &#65533;&#65533;Y&#65533;8&#1410;&#65533;h&#65533;&#65533;V	&#65533;&#65533;&#65533;(&#553;&#65533;&#65533;&#65533;B&#62146; &#65533;.&#65533;<&#65533;Z&#65533;Z&#65533;&#65533;&#65533;i&#65533;|Q5 &#65533;P&#65533;&#65533;j&#65533;&#65533;&#65533;&#65533;H&#65533;&#244;c&#65533;oP&#65533;&#65533;&#65533;H>&#65533;&#65533;E&#65533;`&#65533;>r&#65533;8&#65533;&#65533;x&#65533;&#1736;&#65533;'&#65533;&#65533;U3&#257;X&#65533;4&#65533;&#65533;&#65533;+&#65533;&#65533;&#1280;4&#65533;`&#65533;&#65533;&#65533;&#65533;Q	&#65533; &#65533;&#65533;s&#65533;;0&#65533;9&#65533;&#65533;f" 
&#65533;&#65533;&#65533;&#65533;L&#65533;&#65533;!  !h&#65533;;&#65533;&#65533;T  p<&#65533;&#65533;(&#65533;&#65533;#&#65533;!&(F`3@Xt&#65533;L&#518;; /&#65533;&#65533;@@D&#65533;&#65533;&#65533;&#65533;;&#65533;a,&#65533;A8&#65533;1m&#65533;H`F48&#65533;&#65533;&#65533;&#65533;&#65533;+e&#65533;9m	&#65533;&#65533;QX^&#65533;{&#65533;&#65533;&#65533;b&#65533;&#65533;` &#65533;&#65533;&#65533;bx&#65533;C&#65533;&#65533;a&#1535;&#65533;&#65533;&#65533;&#65533;&#65533;&#65533;&#65533;	fv&#65533;S&#65533;&#65533;#}@k&#65533;B&#65533;&#65533;&#65533;c&#65533;&#65533;3&#65533;&#65533;3&#65533;@&#1945;&#65533;M&#65533;&#1737;&#65533;-&#1538;&#65533;&#65533;&#65533;&#65533;&#65533;E&#65533;&#65533;&#65533; A&#65533;&#65533;g&#65533;&#65533;&#65533;s&#65533;&#65533;&#65533;8&#65533; &#65533;&#65533;&#65533;X}7&#65533;&#65533;o]qY&#65533; &#65533;Q&#65533;(%&#65533;8&#65533;vP&#65533;v&#65533;&#65533;3h&#65533;&#65533;&#65533;<NQP&#65533;&#65533;*&#65533;"&#65533;&#65533;z|&#65533;&#65533;&#65533;&#65533;&#65533;&#65533;d&#65533;^(&#65533;&#65533;&#65533;4&#65533;o*_&#65533;&#65533;[&#65533;^ [&#65533;&#65533;&#65533;&#1024;&#65533;&#65533;&#65533;&#65533;@&#65533;'&#65533;&#65533;M&#65533;y&#65533;9&#65533;)&#65533;u&#65533;&#65533;>H&#65533;&#1208;&#65533;(&#908;&#65533;&#545;&#65533;&#65533;&#65533;&#65533;Z&#65533;PJP&#65533;l&#65533;
Uw&#65533;g"&#65533;&#65533;"&#65533;$&#65533;?U5&#65533;Z]&#65533;?T&#65533;$&#65533;&#65533; h&#65533;&#65533;&#1604;n1g&#65533;&#274;&#65533;&#65533;
8
0&#65533;90&#65533;;&#65533;&#65533;X&#65533;D+H/N&#65533;i&#65533;&#65533;&#65533;;0&#65533;;&#65533;0&#65533;p&#657;,htX&#1116;&#65533;s&#65533; &#65533;7&#65533;*d&#65533;&#65533;x0(&#65533;0&#65533;&#65533;H1/#&#65533;&#65533;&#65533;nQm&#65533;(&#65533;eP&#386;&#65533;X&#65533;9&#65533;Qlo9&#65533;&#65533;&#65533;&#65533;&#65533;_Fcc&#65533;p$>&#65533;%f&#65533;&#65533;S&#65533;E@&#65533; &#65533;&#65533;&#65533;n&#65533;&#65533;[&#65533;p&#65533;7! &#65533;JGu<7&#65533;&#1068;&#65533;1&#65533;&#65533;&#65533;;&#65533;&#65533;1&#65533;b9&#65533;w&#65533;&#1177;!&#65533;&#65533;&#65533;&#65533;&#65533;2&#65533;&#65533;>&#65533;&#65533;&#65533;&#65533;6TB&#65533;z|aw&#65533;y&#776;&#65533;=&#65533;G6&#65533;2&#65533;H&#1056;&#65533;&#65533;6&#65533;&#1087;K&#65533;&#65533;]Q&#65533;J!F*&#65533;.b&#65533;*R&#65533;&#65533;E&#1200;j&#461;#Wv&#65533;&#65533;&#1877;@,G~&#65533;&#65533;k&#65533;?*&#65533;&#65533;L&#65533;&#65533;&#65533;&#65533;U&#65533;|*&#65533;Rah97a&#65533;2&#65533;B&#65533;&#65533;&#65533;&#710;&#65533;&#65533;&#65533;>1ne&#65533;G&#65533;&#65533;&#65533;&#65533;&#65533;&#65533;&#65533;&#1222;O&#65533;~&#65533;&#65533;&#65533;-&#1848;r&#65533;&#1197;kW&#65533;&#65533;&#65533;&#65533;&#65533;'(&#65533;&#2046;|W^&#65533;&#65533;1&#65533;+iF&#65533;Z	G!&#65533;&#65533;`&#65533;9&#65533;g&#65533;2s&#65533;&#65533;&#65533;&#65533;3&#65533;&#65533;&#65533;&#65533;&#65533; &#65533;&#65533;&#65533;&#65533;A&#65533;&#65533;&#65533;i|&#65533;2&#65533;	XTPh&#65533;&#65533;?t&#65533;&#65533;&#65533;G&#65533;FS$&#65533;&#65533;c&#65533;b&#65533;)&#65533;8&#65533;)RX$&#831;0&#65533;*&#65533;&#65533;j&#65533;&#65533;&#65533;&#65533;&#65533;'&#65533; 0&#65533;&#65533;&#65533;&#65533;&#65533;&#65533;&#996;O&#65533;&#65533;B&#65533;&#65533;&#65533;&#65533;7&#65533;?&#65533;,p&#65533;&#65533;&#65533;&#65533;_a&#65533;B:S&#65533;3&#65533;?L)&#65533;&#65533;I0FB(p&#65533;&#65533;@&#65533;B&#65533;c&#65533;q&#1232;&#65533;&#65533;qCq&#65533;P&#65533;&#65533;&#65533;@&#65533;?<&#65533;p&#65533;?&#65533;&#1601;B&#65533;%*&#65533;s2&#65533;&#65533;&#65533;	2x&#65533;&#65533;?	&#65533;C&#65533;B	&#65533;3Rp&#65533;Qb&#65533; q&#65533;Yj&#65533;&#65533;&#65533;`&#65533;&#65533;H.&#65533;&#65533;&#65533;&#65533;&#65533;&#65533;A&#65533;&#65533;t&#65533;&#1577;&#1126;!&#65533;(TMZ&#65533;&#65533;X
uu&#65533;@t&#65533;e&#65533;&#65533;-&#65533;[j&#65533;&#65533;&#65533;zT8&#65533;&#65533;1POd&#65533;L&#65533;&#65533;L&#65533;&#65533;b&#65533;?&#65533;&#65533;C&#65533;4{h
&#65533;+&#65533;\&#65533;	s&#65533;&#65533;&#65533;&#65533;&#1449;t&#65533;W=&#65533;Q{hR&#1366;uDH&#65533;&#65533;&#65533;1|&#65533;&#65533;7" @,&#65533;[&#65533;7&#65533;&#65533;,&#65533;&#65533;J&#65533;&#65533;_#&#65533;&#65533;`eD&#65533;-N&#65533;\sMGjhp&#65533;&L>&#65533;&#65533;&#65533;8	&#65533;-&#65533;&#65533;&#65533;e&#65533;&#65533;&#65533;	&#65533;&#65533;&#65533;&#65533;>&#65533;&#65533;&#65533;k&#65533;!CB&#65533;&&#65533;&#65533;TS#*`&#65533;&#65533;?7(&#65533;'&#65533;&#65533;&#65533;Bp&#65533;C&#65533;&#65533;M&#1217;&#65533;&#65533;E&#65533;&#65533;&#65533;&#65533;&#65533;&#65533;&#65533;%&#65533;&#65533;P:
&#65533;G&#65533;&#65533;H&#65533;&#65533;Q&#65533;A&#65533;~q&#65533;&#65533;&#65533;&#65533;PE+&#65533;&#65533;F&#65533;&#65533;&#65533;9&#65533;Jw:)s&#65533;(&#65533;
FC&#65533;&#65533;&#65533;&#65533;
&#65533;{&#65533;&#65533;&#65533;&#65533;C&#65533;&#65533;&#65533;-&#65533;&#65533;C&#65533;&#65533;&#65533;&#65533;
&#65533;&#65533;&#65533;&#65533;&#65533;
&#65533;&#1564;&#65533;&#65533;Ms&#65533;	O&#65533;&#65533;&#65533;&#65533;[&#65533;tTN;9&#65533;o&#65533; &&#65533;s&#65533;S&#65533;&#65533;&#65533;'W&#65533;ABa)$B&#65533;&#65533;&#65533;X&#65533;&#65533;0Q)&#65533;U&#65533;U&#65533;&#65533;`K&#65533;&#65533;4&#65533;];&#65533;&#65533;&#235;&#65533;&#65533;3F|PE&#65533;J&#65533;f&#65533;+V&#65533;&#65533;F&#65533;(dFo&#65533;[=&#65533;&#1430;q&#65533;_y&#65533;&#65533;&#65533;z&#65533;e-&#65533;&#65533;&#65533;&#65533;a\&#65533;Wv&#65533;&#65533;&#65533;8&#65533;&#65533;&#65533;O)L&#65533;&#65533;J7wt<+&#65533;%&#65533;&#65533;r&#65533;&#65533;&#65533;w0&#65533;&#65533;&#65533;&#65533;&#65533;&#65533;(&#65533;Qk`C&#65533;&#65533;&#65533; ;.Q&#65533;(Dr&#65533;&#65533;&#65533;&#65533;VLdH<&#65533;&#65533;&#65533;#&#65533;Z(@	&#65533;P&#65533;^x?I&#65533;)&#65533;&#65533;(&#65533;`:&#65533;&#65533;&#65533;&#65533;?&#65533;=&#65533;G#&#65533;BF&#65533;&#65533;AA)@&(rI#&#65533;&#65533;;r4\Ai&#65533;i&#65533;H&#65533;&#65533;Q&#65533;&#65533;<O&#65533;
@&#65533;mdN&#65533; &#65533;V!&#65533; &#65533;&#65533;&#826;Xq&#65533;&#65533;2-&#65533;#&#65533;&#1768;	x&#65533;1&#65533;&#65533;&#65533;(&#65533;&#1102;: IGv&#65533;8P&#65533;&#65533;&#65533;`Ff&#65533;&#65533;Q&#65533;#&#65533;&#65533;B&#65533;6&#1041;N&#65533;&#65533;u&#65533;&#65533;&#559;&#65533;&#1301;&#65533;8#l&#65533;
&#65533;L&#65533;&#1181;&#65533;&#65533;&#65533;[F&#65533;&#65533;FaS+I\&#65533;*c&#65533;&#65533;&#65533;&#65533;&#65533;VB&#65533;&#65533;&#65533;`J&#65533;&#65533;
-&#65533;&#65533;&#65533;co$&#65533;&#65533;2&#65533;9m&#65533;d&#65533;
iBV &#65533;CLd4&#65533;C&#65533;&#65533;>7&#65533;&#65533;&#65533;&#65533;&#65533;g)&#65533;&#65533;,]c+9&#65533;B&#65533;.Ahk{&#65533;&#65533;&#65533;&#65533;&#586;&#65533;t&#65533;&#65533;&#65533;&#65533;H&#65533;&#65533;&#65533;&#65533; &#65533;hl&#65533;!&#65533;&#65533;&#65533;&#65533;"&#517;&#65533;s@&#65533;@<&#65533;A &#65533;&#65533;&#65533;&#1416;&#65533;&#65533;&#65533;n&#65533;&#65533;&#65533;&#65533;&#65533;B&#65533;KH&#65533;:
9&#65533;#O&#65533;&#65533;$&#65533;C&#65533;P2&#65533;&#65533;&#65533;!&#65533;4bF&#65533;&#65533;&#65533;c&#65533;8&#65533; &#65533;&#65533;)&#65533;#VcYy&#65533;@&#65533;&#65533;&#65533;j3)Hj&#65533;&#65533;,&#65533;&#65533;@&#65533;Q&#65533;{0&#65533;&#65533;u&#65533;&#65533;&#65533;&#65533;&#65533;&#65533;&)s&#65533;| &#65533;&#65533;@ 4&#65533;~!&#65533;)@!&#65533;&#65533;&#65533;&#65533;i#&#65533;Ilc(&#65533;2&#65533;&#65533;H&#65533;&#65533;A&#65533;'d&#65533;sb&#65533;&#65533;k&#65533;cfa&#65533;&#65533;&#65533;Z&#673;r$&#65533;;&#229;&#65533;be&#65533;&#65533;#&#65533;l&#65533;K&#65533;&#1846;t&#65533;&#65533;m\&#65533;&#65533;&#65533;#=H&#65533;&#596;x&#65533;&#65533;a&#65533;&#65533;w&#65533;*E'&#65533;&#65533;&#65533;&#65533;'<h&#65533;&#1200;4&#65533;9<&#65533;&#65533;&#907;e&#65533;a tdA=&#65533;@<Q&#65533;&#1394;&#65533;&#65533;=&#65533;&#65533;a-&#65533;&#65533;&#65533;{&#65533;P_&#65533;5&#65533;Uh@&#65533;&#65533;H&#65533;F&#65533;$ &#65533;(&#65533;&#65533;QX&#65533;E_B&#65533;&#65533;)0&#65533;&#65533;&#2000;&#65533;;&#65533;&#65533;u&#65533;0 &#1609;)&#65533;  0R&#65533;!&#65533;&#364;&#65533;&#65533;)&#65533;&#65533;&#65533;&#65533;;&#65533; &#65533;&#65533;&#65533;.QH&#65533;HR&#65533;c&#65533;".&#65533;rr&#1531;&#65533;1&#65533;&p &#65533;j&#39521;Y;&#1165;Lp9?i%&#65533;$&#65533;&#65533;&#17508;&#65533;&#65533;3!^&#65533;C&#65533;5&#65533;a&#65533;&#65533;&#65533;H
&#65533;Q &#65533;(&#65533; ,!H&#65533;&#65533;&#65533;&#65533;B&#65533; /:oDbNs&#65533;a&#65533;itw~SH&#65533;7&#65533;&#65533;M&#65533;EP&#65533;,&#65533;&#65533;&#65533;M&#65533;&#65533;&#65533;y&#65533;r&#65533;K[&#65533;&#879038;&#698;&#65533; \&#65533;&#65533;n!F!:&#65533; NC,f&#65533; &#65533;&#65533;B&#65533;&#65533;&#65533;HMf&#65533; &#65533;&#65533;&#65533;&#1593;J&#65533;?&#65533;&#65533;e&#65533;#&#65533;&#65533;A
&#1826;g&#65533;&#65533;&#65533;&#65533;&#65533;W&#65533;&#65533;@&#65533;&#65533;&#65533;T&#65533;&#65533;&#1270;6&#65533;&#65533;&#65533;&#1984;&#65533;&#65533;xY_|&#65533;&#65533;&#65533;|&#65533;&#65533;p&#65533;&#65533;&#65533;&#65533;Ce&#1373;Hpp1&#65533;&#65533;&#65533;&#65533;5&#65533;C&#65533;&#65533;&#65533;x&#65533;&#65533;&#65533;&#65533;&#65533;&#1257;&#65533;e7;a8&#65533;j&#65533;&#65533;]*ICZ&#65533;@2&#65533;1^&#65533;pO|&#65533;(&#65533;.&#65533;&#65533;&#65533;&#65533;>&#519;T&#65533;&#65533;&#65533;&#65533;# ]&#65533;z &#65533;v$<&#65533;xZw&#65533;&#1421; `&#65533;&#65533;.&#1743;Z+&#65533;&#65533;)&#65533;?-;&#65533;&#746;v&#1521;&#65533;#&#65533;+ &#65533;0&#65533;p}CC&#65533;C6 &#65533;Br~&#65533; &#65533;4C&#65533;&#65533;@&#65533;&#65533;y&#65533;&#65533;&#65533;
w88p&#65533;&#1324;&#65533;&#65533;&#65533;&#65533; &#65533;&#335;	7&#65533;'&#65533;&#65533;Fk+&#65533;&#65533;&#65533;Bu&#65533;A1&#65533;#&#65533;0&#65533;?&#65533;&#65533;I&#65533;&#65533;z&#65533;h&#65533;&#65533;&#1152;7l#&#65533;&#65533;&#65533;&#65533;&#65533;&#65533;&#65533;&#65533;&#65533;,&#65533;&#65533;!&#661;&#65533;&#65533;s&#65533;F&#65533;&#65533;&#65533;7&#65533;#E&#65533;&#65533;j&#65533;&#65533;&#65533;&#65533;&#65533;
&#1653;B&#65533;&#65533;&#65533;l~&&#65533;&#65533;@  B`&#65533;#9->&#65533;&#65533;DP&#65533;po&#65533;
&#65533;&#65533;|&#65533;&#65533;&#65533;&#65533;&#65533;&#65533;&#65533;
&#65533;&#65533;B&#65533;&#65533;&#65533;&#65533;&#65533;(&#65533;Y&#65533;z&#65533;`	&#65533;&#65533;s`&#321;U&#65533;8&#65533;E
$t&#65533;&#65533;&#65533;t&#65533;,R&#65533;<&#65533;4&#65533;&#65533;&#65533;&#65533;!&#65533;&#65533;"&#65533;s&#65533;e)
&#65533;&#65533;&#65533;&#65533;rt &#65533; 	&#65533;&#65533;\&#65533;45X&#65533;(&#65533;L@Ev&#65533;Gz&#65533;F&#65533;&#65533;BX@&#65533;&#65533;hZ&#65533;&#65533;pQG&#65533;Y&#65533;~&#65533;&#65533;&#65533;{(M&#405;W&#65533;&#65533;&#65533;&#65533;&#65533;M&#65533;t\&#65533;,!&#65533;&#65533;&#65533;&#65533;&#65533;@"XC	&#65533;&#65533;D&#65533;&#65533;?&#1282;&#65533;&#65533;&#65533;f&#65533;T&#65533;&#65533;&#65533;&#65533;&#65533;&#65533;&#65533;&#65533;P&#65533;F&#65533;&#65533;g)&#65533;k0\!&#65533;&#65533;&#65533;E&#65533;jI&#65533;De&#65533;&#65533;hD&#65533;&#65533;&#836;&#65533;&#65533;&#65533;@4&#65533;&#65533;&#65533;D!&#320;&#65533;@&#65533;!&#65533;D"&#65533;&#65533;?8NTp$&#65533;A4=&#65533;O&#65533;(] 6&#65533;@&#65533;a&#65533;>l	(|&#65533;>&#65533;"&#525;&#65533;&#65533;&#65533;>P (&#65533;&#65533;B&#65533;&#65533;*&#65533;";&#65533;(&#65533;&#65533;&#65533;"K &#65533;jA&#65533;&#65533;x)&#65533;&#65533;&#65533;;&#65533;!1&#1157;?	Fl&#65533;?p&#65533;&#65533;&#65533;&#65533;2v&#65533;&#65533;&#65533;Oa&#65533;@"(&#65533;+XDG44&#65533;?,F&#65533;&#65533;U&#65533;&#65533;T&#65533;&#65533;&#65533;&#65533;I&#4128;M`&#1920;&#65533;&#769; &#65533;&#65533;&#65533;B&#65533;&#65533;&#65533;A=&#1921;&#65533;&#65533;#&#65533;&#65533;&#65533;	 +h&#65533;&#65533;q &#65533;&#65533;X#`f&#65533;M,L&#65533;s&#65533;M&#65533;q&#65533;&#65533;&#65533;&#65533;&#65533;&#65533;B&#65533;L&#65533;$&#65533;U]&#65533;C&#65533;&#65533;]&#65533;@W&#1116;HL&#65533;H&#65533;&#65533;d&#65533;?,&#65533; \A&#65533;v&#65533;HB&#65533;(]w&#65533;&#65533;&#65533;-&#65533;i&#65533;}&#65533;x&#65533;&#65533;&#65533;A6&#65533;l&#65533;&#65533;m&#65533; *$&#65533;F)&#65533;&#1049;|&#1857;M&#65533;&#65533;t&#65533;&#65533;MN
&#65533;&#65533;?|@&#65533;i&#65533;j&#65533;Hp&#65533;&#65533;Y&#65533;E&#65533;&#65533;Ht&#65533;&#65533;&#65533;V&#65533;b&#65533;&#65533;p&#65533;&#65533;&#65533;b*&#65533;&#65533;(~&#65533;** (&#65533;%*&#65533;"`&#65533;Cca+&#1866;&#65533;V&#65533;&#65533;`C2&#65533;&#65533;L&#1570;&#65533;F&#65533;]&#65533;&#65533;&#65533;&#65533;XGP&#65533;BHfG&#65533; &#65533;&#65533;D&#65533;W/"/:&#65533;)>&#65533;&#65533;"H&#65533;&#26405;Y&#65533;&#1270;&#65533;&#65533;-c|iOljK&#65533;&#65533;&#65533;&#65533;C&#65533;GS8&#546;&#65533;&#65533;&#65533;aG&#65533;dEr&#65533;&#65533;&#65533;H&#65533;&#65533;&#65533;&#523;&#65533;&#65533; &#65533;&#65533;&#65533;&#258;&#65533; &#65533;&#856;P&#65533;&#65533;a&#65533;[&#65533;B&#65533; &#65533;&#65533;@#!&#65533;Q d&#65533;1$C&#65533; @$,&#65533;&#65533;&#65533;K&#65533;&#912;&#65533;&#65533;Q&#65533;H&#65533;&#1356;B}"&#854;&#65533;%\B &#65533;&#346;&#65533;&#65533;H,@w&#65533;&#65533;I&#65533;&#65533;&#65533;<&#65533;&&#65533;2&#65533;Pf&#65533;&#65533;;%&#65533;&#65533;H&#65533;@m&#65533;%&#65533;)@&#65533;&#65533;X&#65533;&#65533;&#65533;!&#65533;"d&#65533;B#y%f&#65533;&#65533;X&#65533;f1&#65533;&#65533;&#65533;d&#65533;NH&#65533;&#65533;&#65533;%&#65533;&#65533;&#65533;J&#657;&#65533;R&#65533; `&#65533;&#65533;&#65533;g&#65533;&#65533;p&#65533;(&#65533;g.L*Ti&#65533;&#65533;&#65533;&#65533;?p&#208;$&#65533;&#65533;&#65533;&#65533;&#65533;Bc2"NT&#65533;]<)F&#65533;)\d"&#65533;W&#65533;&#65533;%&#65533;i(&#285;>&#65533;\&#65533;ej&#65533;D&#65533;(&#65533;B&#65533;&#65533;&#65533;c&#65533;&#65533;_&#65533;&#377;Q&#65533;?&#65533;^8&#65533;&#65533;bE	PF2	&#65533;&#65533;F&#65533;&#65533;c<&#65533;&#65533;&#65533;&#65533;
&#65533;|&#65533;&#4641;&#65533;&#65533;f&#65533;&#65533;&#65533;; &#65533;&#65533;&#65533;&#65533;u&#65533;&#65533;@&#65533;&#65533;X&#2020;&#65533;&#65533;&#65533;aE'&#65533;x&#65533;aD"5G&#65533;A#	&#65533;(&#65533;&#65533;&#65533;&#1365;A&#65533;F&#65533;&#65533;&#65533;2&#65533;L&#65533;&#65533;G&#65533;yUy|&#65533;&#65533;A}RDb6&#65533;DE&#65533;&#65533;?&#65533;&#65533;d&#65533;q&#65533;H(Gh&#65533;!&#65533;&#65533;Hl&#65533;&#65533;(&#65533;F&#65533;K*&#65533;&#65533;&#65533;&#907;&#65533;&#65533;&#65533;&#65533;Fu&#65533;&#1516;&#272;&#65533;&#65533;&#65533;&#65533;k&#2697;&#65533;^&#65533;&#65533;&#65533;)&#65533;&#65533;&#65533;&#65533;\&#914;&#65533;&#65533;Ch>tD&#65533;&#65533;J&#65533;^&#65533; &#65533;HC&#65533;]&#65533;.&#65533;Vj&#65533;&#65533;(&#65533;&#65533;&#65533;&#65533;L\&#65533;&#65533;@ `&#65533;X&#65533;&#65533;&#65533;z&#65533;\2i&#65533;&#65533;,K0&#65533;&#65533;&#65533;,&#65533;&#65533;&#65533;&#65533;&#65533;	&#65533;y&#65533;&#65533;$&#65533;"&#65533;M&#65533;&#1294;&#65533;&#65533;Sj&#128;	X&#65533;?h&#65533;?&#65533;@&#65533;f&#65533;c_&#16757;D*A1&#65533;E&#65533;2nK&#65533;y4&#65533;~&#65533;&#65533;q&#65533;B<&#65533;H&#65533;&#65533;&#65533;&#65533;&#65533;aDE(&#65533;&#65533;&#65533; &#65533;&#65533;&#65533;?&#65533;&#65533;&#65533;PE&#65533;&#65533; sX
l&#200;&#65533;&#65533;&#65533;&#65533;	&#65533;dv&#65533;&#65533;)&#512;"D&#65533;p@&#65533;P!B&#65533;&#1962;&#65533;Qs&#65533;X <&#65533;&#65533;&#65533;L$&#65533;5&#65533;* @w&#1063;x`&#65533;&#65533;&#65533;y&#65533;G&#65533;]&#65533;&#65533;*D&&#65533;D&#65533;h&#65533;HP&#65533;&#65533;&#65533;&#65533;&#65533;&#65533;\&#65533;?<&#65533;!P&#65533; &#65533;*DQ&#65533;;4&#65533;,&#65533;&#65533;&#65533;&#65533; &#65533;(&#65533;;&#65533;&#65533;i(&#65533;hTh&#65533;B&#65533;!&#65533;`LD&#65533;Wf&#65533;&#65533; &#65533;^&#65533;-&#65533;&#65533;8 O&#65533;V.&#65533;A&#65533;&#65533;!m &#65533;&#65533;i&#65533;& &#65533;H&#65533;&#65533;&#65533;MK&#65533;&#65533;&#65533;K&#65533;&#65533;+&#65533; &#65533;v%KI&#65533;&#65533;b&#65533;	&#65533;&#65533;&#65533;|&#65533;&#1951;m&#65533;&#65533;+FLG&#65533;&#929;?&#599;_&#816;m&#65533;A&#65533;0&#65533;&#65533;&#65533;~&#65533;&#65533;&#65533;&#65533;&#65533;&#65533;&#65533;V&#65533;a&#65533;:&#65533;+n44A&#65533;&#65533;4&#65533;`&#65533;`&#65533;&#65533;2t &#65533;&#65533;&#65533;;&#65533;&#65533;&#65533;&#65533;$&#65533;&#65533;`&#65533;1<&#65533;&#65533;&#65533;!&#65533;&#65533;D(N&#65533;AT@&#65533;&#65533;!&#65533;&#65533;&#65533;&#65533;a&#65533;u&#65533;i&#65533;&#65533;-4&#65533;[&#65533;&#65533;qA&#65533;D&#65533;&#65533;&#65533;B&#65533;&#65533;&#65533;f$&#65533;&#65533; &#65533;*&#65533;&#65533;t&#65533;&#65533;&#65533;&#65533;&#65533;&#65533;$&#65533;&#65533;&#65533;+&#65533;H7&#65533;&#65533;&#65533;,&#65533;&#65533;E&#65533;BF&#65533;c6&#1793;d&#65533;&#65533;"&#65533;&#65533;&#65533;&#65533;&#65533;T}&#65533;&#65533;tD"&#65533;&#65533;&#65533;&#65533; &#65533;&#65533;&#65533;1&#65533;b&#65533;\j&#65533; &&#65533;	l&#65533;`V&#65533;&#65533;8`&#65533;RGlH&#65533;?|o.&&#2035;#&#65533;(i&#65533;&#65533;IBxs&#65533;TCB&#65533;&#65533;!&#65533;&#276;&#65533;W&#65533;G&#65533;&#65533;&#65533;v&#65533;&#65533;&#65533;4aE&#65533;&#65533;&#65533;(&#65533;t&#65533;.&#65533;&#65533;U&#65533;C&#65533;&#30211;B&#65533;!&#65533;&#65533;.	&#65533;&#65533;4>&#65533;&#65533;?&#65533;@68&#65533;?&#65533;&#65533;;&#65533;b4&#65533;%&#65533;&#65533;O&#65533;V&#65533;*&#65533;&#65533;^K^&#65533;&#65533;&#65533;pGT&#65533;l&#65533;*&#65533;&F0&#65533;8,@3_&#65533;. k2O&#1788;R&#65533;&#65533;2&#65533;&#65533;&#65533;&#65533;P&#65533;&#65533;&#65533;Zn&#65533;:&#65533;'0FXW&#65533;&#65533;"`@/'&#65533;e&#65533;&#65533;BDG&#65533;T&#65533;-&#65533;G$&#65533;U&#65533;B]v&#65533;G&#65533;k&J&#65533;&#65533;=@&#65533;P&#65533;2&#65533;&#65533;&#65533;&#65533;<&#65533;F&#65533;ADqr&|&#65533;&#65533;&#65533;Hl&#65533;%+&#65533;w&#65533;&#1973;(&#65533;&#65533;!&#65533;&#65533;v&#421790;&#65533;?%*sh&#1670;&#65533;rm&#65533;&#65533;&#65533;&#65533;&#65533;-&#65533;&#65533;$&#65533;D<&#65533;&#65533;&#65533;&#65533;&#65533;/&#65533;&#65533;Ts&#1733;&#65533;&#65533;LC4hV$m&#65533;&#43911;qF41ZB&#65533;C&#65533;H`&#65533;x-&#65533;.&#65533;&#65533;&#65533;D5&#65533;v&#65533;&#65533;8&#65533;&#65533;1Dn?&#65533;1&#65533;&#65533;hN\Z:&#65533;&#65533;-`&#65533;q&#65533;Do&#65533;07\0&#65533;&#65533;>&#65533;&#65533;*&#65533;&#65533;&#65533;`&#65533;*`7N&#65533;[TO&#65533;&#65533;&#65533;w&#65533;+	@`&#65533;&#65533;&#65533;&#65533;&#65533;Y&#65533;fA&#65533;p&#65533;&#65533;0&#65533;xO&#65533;&#65533;&#65533;^&#65533;F&#65533;6&#65533;WP,&#65533;2&#65533;4&#65533;r&#65533;4&#65533;B;&L&#65533;&#65533;&#65533;&#65533;O&#65533;&#65533;8&#65533;P@-&#65533;x&#65533;&#65533;`&#65533;%&#65533;W*&#65533;&#65533;v&#65533;&#65533;CGs`&#65533;q &#65533;~Y&#65533;&#65533;H, 1pR&#65533;&#65533;I&&#65533;$ &#65533;b&#315;&#65533;\Dn&#65533;&#65533;&#65533;&#65533;/T&#65533;/&#65533;&#65533;V3oG&#65533;&;&#65533;n&#65533;q&#65533;&#65533;&#65533;!&#65533;&&#65533;5&#65533;&#65533;&#65533; &#65533;&#65533;X&#65533;P&#65533;&#65533;)&#65533;K*&#65533;r5&#65533;&#65533;)&#65533;)0&#65533;f$&#65533;&#65533;<&#65533;&#13131;&#65533;&#65533;i&#65533;9!&#65533;]&#65533;j%OIj&#65533;K&#65533;(	z&#737;2&#65533;&#65533;aZ&#65533;&#65533;&#65533;&#65533;&#65533;\&#65533;@.&#65533;&#65533;?Tc5&#65533;&#65533;&#1202;&#65533;?:&#65533;&#65533;Ev&#65533;D	Lz]4&#1540;)N&#65533;'pCGP&#65533;BD&#65533;?&#65533;&#65533;7&#65533;f&#65533;&#65533;&#65533;U&#65533;&#65533;&p&#65533;H&#65533;&#65533;&#65533;?&#826;[&#65533;:>&#65533;J&#65533;&#65533;&#65533;&#65533;hB	&#65533;&#239;cD	h&#65533;&#65533;&#65533;&#65533;&#65533;\&#65533;k!&#65533;&#65533;!|Zx&#1694;&#65533;&#65533;&#65533;p&#65533;sO&#65533;&#65533;7&#65533;&#65533;f|_&#65533;L1FP
&#65533;{&#65533;&#65533;&#65533;&#65533;?X	&#65533;&#65533;&#65533;T5wP &#65533;@&#587;&#65533;4&#65533;e8&#65533;$&#65533;&#65533;&#65533;r&#65533;&#65533;&#65533;R&#1753;&#65533;&#65533;&#65533;H&#65533;&#65533;%p5&#65533;+&#65533;&#65533;&#65533;&#65533;&#65533;&#65533;&#65533;OY&#65533;&#65533;c&#283;h&#65533;,&#65533;&P&#65533;&#65533;'3ID&#1888;&#65533;&#65533;AT&#65533;"(@&#65533;O&#65533;?9&#65533;
&#65533;&#65533;&#65533;&#65533;&#65533;X&#65533;&#65533;[B&#65533;@&#65533;&#65533;&#65533;&#65533;^o&#65533;&#65533;F)V`W&#65533;&#65533;b&#257;)&#65533;U&#65533;&#65533;nh&#65533;#V&#65533;&#65533;T&#65533;&#65533;@&#65533;FUBV&#65533;#qy`&#65533;&#65533;&#65533;&#65533;x&#65533;D&#65533;N{&#65533;&#65533;A&#65533;A&#65533;&#65533;&#65533;&#65533;[F&#65533;=+$`\&#65533;&#65533;&#65533;&#65533;z	&#65533;&#65533;&#65533;J&#65533;kGD&#65533;&#65533;Fx:&#65533;&#65533;&#276;I&#65533;&#65533;&#65533;&#65533;H&#1793;&#1710;&#65533;&#65533;C&#65533;$A&#65533;+&#65533;&#65533;&#65533;&#65533;;h&#65533;&#65533;0<&#65533;B&#65533;&#65533;&#65533;&#65533;&#65533;L&#65533;&#65533;L&#65533;~&#65533;&#65533;!&#65533;&#65533;&#65533;&#65533;&#65533;8A&&#65533;&#65533;&#65533;c&#65533;!d&#65533;&#65533;&#65533;&#65533;&#65533;&#65533;+&#65533;&#65533;=&#65533;&#65533;pm&#65533;&#65533;j{&#65533;&#65533;[|&#65533;&#65533;t4hV&#795;&#65533;&#65533;&#65533;#&#65533;&#65533;&#65533;&#65533;.O&#65533;|f&#65533;lvn&#65533;%,&#65533;?l&#65533;X&#65533;$&#65533;&#65533; &#65533;&#65533;uD!&#65533;&#65533;tp <&#1040;B0&#36462;&#65533;&#65533;.&#53199;&#319;
&#65533;*T &&#65533;&#65533;a&#65533;4&#65533;&#65533;&#65533;&#1087;@&#65533;4, &#65533;&#65533;&#2026;&#65533;
8)P&#65533;&#2003;A&#65533;&#65533;&#65533;$&#65533;R&#65533;()&#65533;H&#65533;&#1517;&#65533;L&#65533;L&#65533;&#65533;%&#918;&#292;Q&#65533;g&#65533;-&#65533;&#65533;&#65533;i&#65533;&#65533;	&#65533;&#65533;&#65533;if&#65533;&#65533;3&#65533;Ld3q'&#65533;wL@&#41152;&#65533;!&#65533;&#65533;&#65533;&#65533;&#65533;C&#65533;&#65533;&#65533;&#65533;U3f&#65533;&#38960;MFI&#65533;|&#65533;&#65533;&#65533;&#65533;p&#65533;6|qb&#331;7v&#65533;&#65533;b)	!ML&#65533;&&#792;5&#65533;&#65533;<qq&#65533;@$>&#65533;:fD&#65533;&#65533;F9f&#65533;&#65533;v&#65533;&#65533;f&#65533;&#1877;@&#65533;2&#65533;)y&#65533;&#895;&#65533;M&#65533;&#65533;&#65533;&#1479;o&#65533;A&#65533;&#65533;,&#65533;\&#65533;&#65533;"&#65533;a&#65533;}u&#65533;&#745;&#65533;G&#65533;&#65533;&#65533;r=&#65533;&#65533;/%&#65533;&#65533;&#65533;&#65533;&#65533;&#65533;&#65533;|)&#65533;&#65533;{&#65533;&#65533;&#65533;&#65533;&#65533;&#65533;~u&#65533;&#65533;&#65533;&#65533;&#65533;y&#65533;&#65533;&#65533;'&#65533;2D&#65533;&#65533;c&#65533;&#65533;V&#65533;&#65533;$:Pl&#65533;M0*	&#65533;h&#65533;&#65533;j&#65533;&#65533;!d&#32822;&#65533;&#65533;&#65533;&#65533;&#65533;&#65533;&#65533;&#65533;&#65533;&#65533;m0&#65533; &#65533;&#65533;&#65533;&#65533;T0&#65533;&#65533;&#65533;R`>`&#65533;,Q@0&#65533;!&#65533;&&#65533;&#65533;&#65533;I&#65533;&#65533;&#65533;t&#65533;R&#65533;&#65533;&#65533;&K,/&#65533;&#463;&#65533;&#65533;&#65533;&#65533; K&#144;B!&#65533;&#65533;&#65533;&#65533;	&#65533;4i&#65533;CX&#65533;3N&#65533;x&#65533;&#65533;Lp&#65533;(5&#65533;P&#65533;M'&#65533;<$&#65533;7594|]tQh`&#65533;&#65533;&#65533;HTD&#65533;t&#65533;J&#65533;"&#65533;4&#65533;LsHDZPA&#65533;D&#65533; U&#65533;J&#65533;&#65533;+&#65533;haY &#65533;&#65533;^s&#65533;&#65533;&#65533;n&#65533;&&#65533;p&#65533;c&#65533;B&#65533;&#65533;&#65533;&#65533;&#65533;&#65533; &#65533;5&#65533;(&#65533;&#65533;&#65533;&#1750;&#65533;n&#65533;=L&#65533;&#65533;(&#65533;&#65533;&#550;K&#65533;:&#374;&#65533;/:&#2022;{&#65533;&#65533;&#65533;.x&#65533;$&#65533;|&#65533;W9x&#65533;&#65533;&#303;?yIL&#65533;7N&#65533;D&#65533;L&#944;J&#65533;A&#65533;&#65533;&#65533;e&#65533;&#65533;s#V&#65533;&#65533;&#65533;&#65533;1&#65533;&#65533;&#65533;8?&#65533;&#65533;*b&#65533;;&#65533;G&#65533;z&#65533;H&#65533;&#65533;&#65533;&#65533;x1&#65533;&#65533;&#65533;.&#65533;-&#65533;&#65533;&#65533;j&#65533;&#65533;ufl#(&#65533;&#65533;\L&#65533;&#65533;F&#129263;&#65533;&#65533;&#65533;t&&#65533;M&#65533;&#65533;:&#65533;YJd&#65533;z&#65533;X&#65533;&#65533;&#65533;4&#65533;&#65533;
p&#65533;E&#65533;QdDPNb&#65533;&#65533;f&#65533;Q &#65533;&#65533;1&#65533;&#65533;B&#65533;&#65533;&#65533;&#65533;&&#65533;0&#65533;Va#hA ,&#65533;p&#65533;C&#65533;&#65533;\reP&#65533;&#65533;A&#65533;&#65533;&#65533;9uT&#65533;&#65533;|pI&#65533;\-&#65533;T"v&#65533;&#153;&#65533;&#65533;&#65533;CMG&#65533;}w6~&#65533;&#65533;7~&#65533;J&#65533;&#65533;&#65533;&#65533;5&#65533;&#65533;`&#65533;?\&#65533;&#65533;&#65533;&#65533;&#65533;z<0&#65533;&#65533;Y&#65533;&#65533;&#65533;&#65533;&#65533;e&#65533;rp!h&#65533;X&#65533;XX&#65533;&#65533;2&#65533;A&#65533;&#65533;u&#65533;z&#65533;Y&#65533;$_&#65533;a&#65533;&#65533;`&#65533;&#65533;&#65533;&#65533;9&#65533;a&#65533;&#65533;&#65533;A&#65533;`F/&#65533;GH&#65533;&#65533;(&#65533;0&#65533;&#65533;&#65533;9&#65533;&#65533;r&#65533;C!&#65533;y&#65533;&#65533;n&#65533;&#65533;&#65533;|Gf&#65533;Oa.F&#65533;&#65533;&#65533;b&#65533;IW&#65533;Q&#65533;&#316;&#65533;&#65533;&#65533;&#65533;p0&#65533;&#65533;&#65533;&#65533;&#1840;al&#65533;&#1190;&#65533;
&#65533;&#65533;&#65533;&#65533;a&#65533;D&#65533;&#65533;&#65533;&#65533;&#65533;a&#65533;&#65533;D?&#65533;)&QD$&#65533;&#65533;&#65533;%q&#65533;a&#65533;EC3&#65533;q[&#65533;&#65533;&#65533; &#65533;6&#65533;&#65533;g&#65533;p&#65533;&#65533;&#65533;)A&#65533;Q&#65533;F3&#65533;b&#65533;dR&#65533;&#65533;2Jr&#65533;&#65533;&#240;&#65533;$hC&#65533;y ab&#65533;&#65533;1H&#65533;P(&#65533;/&#65533;F&#65533;0(&#65533;&#65533; wxK&#65533;Cj)e&#65533;&#65533; "`@X	 *-(A&#65533;&#65533;&#65533;&#65533;/p&#65533;&#65533;W&#65533;&#65533;&#65533;&#65533;&#1246;&#65533;w&#65533;&#65533;&#65533;z&#65533;\&#65533;&#65533;&#35910;&#65533;x&#65533;&#65533;f4&#65533;>]z&#65533;&#65533;&#65533;&#65533;&#65533;6&#65533;9&#65533;xs&#65533;&#65533;&#65533;fa&#401;&#65533;&#65533;I&#65533;&#65533;I&#65533;:&#65533;&#65533;?o&#65533;&#65533;&#65533;&#1940;g9&#65533;Y&#65533;&#65533;&#65533;&#65533;&#65533;=&#65533;&#65533;_v&#65533;&#65533;&#65533; ,&#65533;/&#520;Gq0&#65533;&#65533;Z&#65533;&#65533;@a&#65533;&#197;h&#1320;&#65533;*Q&#65533;&#14533;&#65533;GO>&#65533;8G&#65533;&#65533;P&#65533;&#65533;&#65533;&#65533;&#65533;\&#65533;$m&#65533;aRZ%"&#65533;5&#65533;!&#65533;&#65533;&#65533;&#65533;&#65533;&#65533;\&#65533;	&#65533;&#65533;&#65533;ax&#65533;B&#65533;!RK2&#280;&#65533;&#65533;&#65533;G#J&#65533;&#65533;$&#65533;&#65533;&#65533;*V&#65533;&#65533;U&#65533;n&#65533;&#65533;k	&#65533;&#1689;&#65533;&#65533;Uh&#65533;&#65533;;&#1194;	v&#65533;&#65533;l&#65533;&#65533;&#65533;&#1461;&#65533;&#65533;&#65533;)&#65533;^Kb&#65533;&#380;&#65533;&#65533;&#38978;&#65533;W&#65533;&#65533;*-&#65533;&#65533;&#65533;4&#397;>&#65533;&#65533;	&#65533;&#65533;&#65533;a&#65533; &#65533;D&#65533;&#65533;Y&#65533;Vy&#65533;ET&#65533;1Tb&#65533;&#65533;0&#65533;&#65533;&#65533;@&#65533;(&#65533;(@2&#65533;&#65533;&#65533;&#65533;@Z>`&#65533;&#65533;a&#65533;Gb&#65533;0&#65533;?&#65533;&#65533;i&#65533;B/&#65533;Q,d`
<r&#65533;&#65533;&#65533;Z&#65533;&#65533;D&#65533;$W&#65533;&#65533;.>Z&#65533;=&#65533;&#65533;&#65533;|&#65533;&#65533;&#65533;gS&#65533;%&#65533;=&#65533;&#65533;&#65533;mFS&#65533;&#65533;&#65533;&#65533;=w&#65533;&#65533;{&#65533;S&#65533;&#65533;&#65533;&#65533;&#65533;:&#65533;;&#65533;uv0&#65533;VL&#65533;&#65533;i&#65533;&#65533;&#65533;&#65533;UT&#65533;&#65533;&#65533;07&#65533;&#65533;A&#65533;&#65533;T5H&#65533;
&#65533;`d9&#65533;?&#65533;&#65533;.19>
&#65533;&#65533;|&#65533;0&#65533;_ &#65533;8&#65533;0&#65533;&#65533;k[K&#65533;&#65533;&#65533;**&&#65533;PT&#65533;cc&#65533;.fR%&#65533;jU%5&#17568;&#65533;H&#65533;jL&#65533;&#65533;k$&#65533;ONp&#65533;r&#65533;(B8%&#65533;&#65533;O&#65533;	#H&#65533;Sc&#65533;-%G Ov]&#65533;/&#65533;%&#65533;uYE2>&#65533;Jg:'&#65533;uw&#65533;G&#65533;&#65533;&#65533;&#65533;=&#65533;&#362;8&#65533;3&#65533;V&#65533;9&k&#65533;kV&#65533;&#65533;aG?z[&#65533;M&#1664;&#65533;&#65533;Y&#65533;&#65533;&#65533;h&#65533;-&#613;&#65533;Q&#65533;&#65533;1&&#65533;!C&#65533;&#65533;&#65533;&#65533;C@&#65533;>&#65533;g&#65533;t&#65533;&#65533;rI(&#65533;&#65533;Mc&#65533;&#520;j&#65533;&#65533;&#65533;&#65533;-&#65533;&#65533;'8&#65533;&#65533;AH&#65533;&#65533;V),|&#1302;&#65533;&#65533;^L&#65533;Im&#65533;^{&#65533;&#65533;}&#65533;?&#65533;&#65533;?g&#65533;&#1501;&#65533;&#65533;&#65533;6c2&#65533;zs&#65533;0&#65533;&#65533;&#65533;&#65533;&#65533;z&#65533;w&#65533;&#65533;%0b&#65533;k&#65533;x&#1715;&#65533;&#65533;&#65533;&#65533;1&#65533;&#65533;p-{&#65533;&#65533;l&#65533;&#65533;&#65533;&#65533;4p<8A;&#65533;&#65533;X&#65533;)(&#65533;)&#65533;&#65533;&#65533;&#65533;.&#65533;GLT&#65533;q&#65533;1{&#65533;&#912234;%g&#65533;&#538;*&#65533;&#65533;Wndk&#65533;9&#65533;QN2&#801;&#65533;$&#65533;&#26002;&#65533;&#65533;&#65533; 8&#65533;&#65533;&#65533;&#65533;mxO&#1320;$e&#65533;&#1433;c&#65533;&#26605;y&#65533;kF&#65533;&#65533;c&#65533;&#65533;&#65533;P&#65533;uZE4&#65533;&#65533;nd&#65533;&#65533;&#65533;U&#65533;&#65533;?p&#65533;&#65533;w&#65533;&#65533;&#65533;=&#65533;&#65533;&#65533;&#65533;K&#65533;&#740;&#65533;0&#65533;&#65533;&#65533;&#65533;u6&#65533;&#65533;&#65533;L&#65533;&#65533;&#65533;&#65533;6&#65533;4&#65533;&#65533;&#65533;&#65533;&#65533;Q&#65533;c&#65533;L&#65533;&#65533;&#65533;0&#65533;$&#65533;5&#65533;&#65533;&#65533;&#65533;&#65533;#&#65533;$8p&#65533;_x&#65533;&#65533;i&#65533;&#65533;&#65533;&#65533;&#146;&#65533;&#65533;$X"r&#65533;&#65533;&#626;&#65533;&#65533;JX&#65533;.G&#65533;|MkV/&#65533;&#65533;&#65533;&#65533;&#65533;]&#65533;&#1975;&#1243;&#65533;(	8&#65533;o&#2002;&#65533;&#65533;&#65533;&#65533;&#65533;'&#65533;o|&#65533;w&#65533;&#65533;p&#65533;&#65533;}&#65533;_?&#65533;&#65533;:&#65533;&#65533;&#65533;rJ&#1242;&#1156;&#65533;8&#65533;&#65533;a|&#65533;	R&#65533;&#65533;&#65533;
&#65533;&#65533;@<	L1&#65533;&#65533;0E&#65533; HJ&#65533;m}&#65533;$&#65533;aF&#65533;$.@;&#65533;c&#65533;&#65533;L&#65533;&#65533;L`&#65533;&#65533;&#65533;ac&#65533;&#65533;&#65533;J&#65533;FN&#65533;&#65533;&#65533;&#65533;#&#65533;&#65533;c&#65533;"&#65533;!&#65533;&#810;&#65533;&#65533;RJ&#65533;&#65533;bBv^nW&#65533;&#65533;,.P+&#65533;&#65533;&#65533;&#65533;&#65533;&#65533;&#65533;&#65533;&#65533;18&#65533;8
&#65533;&#428;$&#65533;j[^&#65533;"&#65533;&#65533;b.&#600;P&#836;&#65533;S&#65533;&#65533;1J&#65533;&#41740;&#65533;&#65533;LR&#65533;J&#65533;m&#65533;$E&#65533;&#65533;.&#65533;b&#65533;&#65533;j&#65533;&#65533;&#65533;&&#65533;&#65533;&#65533;&#65533;Ji&#65533;i6&#65533;&#65533;&#65533;2&#65533;$&#65533;
c&#65533;&#65533;&#65533;f!J&#65533;&#65533;Z-&jK)&#65533;>&#65533;&#65533;(&#65533;&#65533;&#65533;_&#65533;a&#65533;`&#65533;&#65533;&#65533;P&#65533;&#65533;&#65533;:&#65533;&#65533;8&#65533;&#65533;&#65533;&#65533;$&#65533;&#26682;!S&#65533;&#65533;S&#65533;&#65533;{~i&#65533;Z&#65533;[k&#65533;yd&#65533;&#65533;&#65533;&#65533;&#65533;&#65533;&#65533;&#65533;G&#65533;zQ&#65533;&#65533;o&#65533;m&#65533;-&#65533;&#65533;&#65533;&#65533;f&#65533;y&#65533;&#65533;&#65533;=&#65533;&#65533;|&#65533;&#65533;a&#65533;&#65533;I}&#65533;&#65533;&#65533;`i&#65533;&#65533;l&#65533;&#65533;&#65533;&#65533;&#65533;&#65533;&#65533;&#65533;G&#65533;q&#2008;&#65533;&#65533;&#65533;G&#65533;q&#65533;&#65533;&#65533;(&#65533;b&#65533;FC[&#65533; .&&#65533; .
&#546;)&#65533;&#545;&#65533;&#65533;&#65533;`&#65533;(&#65533;&#65533;0&#65533;JRp&#65533;&#65533;0&,&#65533;&#65533;&#556;p%2&&#65533;&#65533;&#65533;&#65533;jp&#65533;J&#65533;$&#65533;l$#&#65533;c&#65533;&#65533;&#65533;&#65533;1F#/p &#65533;J&#65533;&#65533;&#65533;&#65533;C&#65533;&#65533;&#65533;,	~&#65533;&#65533;&#65533;&#65533;&#65533;
y2&#65533;&#65533;S&#65533;&#65533;&#65533;&#65533;,R42&#65533;4&#65533;/&#65533;&#65533;&#65533;.;&#65533;&#65533;Z&#65533; &#65533;&#65533;[&#65533;Fh&#65533;g&#65533;&#65533;0-&&#65533;&#65533;i|B#c4b@&#65533;	 &\&#65533;&#65533;0 D&#65533;&#65533;&#65533;&#65533;&#65533;F^@&#1352;&#65533;&#65533;&#65533;v&#65533;.&#65533;+6)&#65533;I
bqg&#65533;F&#65533;T&#65533;&#65533;&#65533; &#65533;fW&#65533;&#65533;&#65533;&#65533;&#65533;<gp>&#65533;o%&#65533;&#65533;3?&#65533;&#65533;&#65533;{&#423;&#65533;q<&#65533;&#65533;`5&#65533;&#65533;a&#65533;&#65533;MiS&#65533;X`&#65533;G&#65533;Q&#65533;&#65533;&#65533;a3;&#65533;&#65533;&#65533;	&#65533;&#65533;&#65533;3&#65533;&#65533;&#1568;&#65533;&#65533; d&#65533;9&#65533;&#65533;	&#65533;&#65533;9&#65533;&#65533;@<&#65533;B)&#65533; &#65533;=&#65533;Bt&#65533;&#65533;b&#65533;&#65533;)&#65533;b&#65533;
IFOH@m&#65533;&#65533;*&&#65533;e&#65533; K"&#65533;f0&#65533;H$&#65533;b&#65533;b&#65533; &#65533;b+&#65533;&#65533;+#&#65533;}B&#790;&#65533;&#65533;&#65533;@1&#65533;&#65533;1&#656;1&#65533;j&#65533;&#65533;&#65533;&#65533;2(&#65533;r&#65533;&#65533;&#65533;&#65533;&#65533;D&#65533;&#65533;0(A&#65533;1\z&#65533;&#65533;&#65533;,2 &#65533;
G&#65533;L&#65533;/&#65533;&#65533;&#65533;&#65533;*$&#65533;&#65533;10&#65533;&#65533;&#65533;)Yg#&#65533;LH&#65533;21&#65533;*&#65533;&#65533;*&#65533;4&#65533;3&#65533;3&#65533;4&#65533;h 4&#65533;&#65533;O&#65533;Ka&#65533;&#65533;&#65533;0z&#65533;&#65533;&#65533;&#914;&#65533;&#65533;&#65533;&#65533;&#65533;&#65533;&#65533;@&#65533;!&#65533;&#65533;  &#65533;/$&#65533;&#65533;?q D&#65533;&#65533;a&#65533;Kl&#65533;x&#65533;&#65533;J~&#65533;&#65533;$&#65533;&#58321;b <Qs,|@rxR&#65533;&#65533;+&&#65533;&#65533; Z&#65533; &#65533;S&#65533;O&#65533;&#65533;&#65533;d&#65533;B*@&#65533;&#65533;&#65533;&#65533;&#65533;R&#65533;&#65533;T@S&#65533;&#65533;&#65533;SV&#65533;@U[&#65533;:&#65533;&#65533;z&#65533;=&#65533;`&#65533;&#65533;&#65533;R&#65533;b.&#65533;B &#65533;&#65533;BV&#65533;&#65533;T&#65533;&#65533;&#65533;&#65533;B&#65533;&#65533;UE&#65533;-zdn`Qu=&#65533;1,&#65533;&#65533;&#65533;*Y&#1730;[o@&#65533;!D*&#65533;G~A&#65533;&#65533;&#65533;J&#65533;O?&#65533;H &&#65533;&#65533;Ybb&#65533;&#65533;&#65533;b.J+&#65533;K&#65533;&#65533;&#65533;b&#65533;&#65533;
&#65533;N1P&#65533;Hn&#65533;&&#65533;&#49070;0P&#65533;'&#65533;
D!G-E-&#65533;x&#65533;&/&#65533;m&#65533;2&#65533;x&#65533;0u&#425;#(J4c&#65533; &#65533;&#65533;G&#65533;&#65533;bs4I6Ra&#65533;jak&#1016;&#65533;&#65533;&#65533;"5TC&#65533;*2ph&#65533;
C36&#240;
&#65533;&#65533;_&#65533;&#65533;1
D&#65533;&#65533;A&#65533;&#65533;D&#65533;&#65533;F@"&#65533;&#65533;&#65533;rjc&#65533;&#65533;&#65533;
T&#65533;0&#65533;&#65533;&#65533;&#65533;m@&#65533;d&#65533;cq`&#65533;J&#65533;D&#65533;^&#65533;!di&#65533;rl^@&#65533;&#65533;&#65533;F8&#65533;YA&#65533;5&#65533;&#65533; &#65533;"D&#65533;[&#65533;Q&#65533;&#65533;Y&#65533;uo&#65533;aQ&#65533;&#65533;H<&#65533;-&#65533;&#65533;[&#65533;&#65533;Q&#65533;l&#65533;rH&#386;=&#65533;&#65533;G&#65533;D	&#65533;&#65533;@|$Z+ &#65533;hi[o&#65533;\E&#65533;F &#65533;&#65533;dsUF&#65533;&#65533;pw&#65533;h$n&#65533;&#65533;&#65533;H&#65533;q&#65533;at&#65533;&#65533;u!w&#65533;&#65533;&#1430;J`&#65533;pkn&#65533;&#65533;&#65533;&#65533;p&#65533;jn&#65533;Ea &#65533;&#65533;A&#65533;c K&#65533;&#65533; &#65533;&#65533;0&#65533;&#65533;i7j!&#65533;&#65533;&#65533;&#65533;F&#65533;&#65533;`&#65533;&#65533;&#65533;&#65533;8&#1322;&%&#65533;Z&#65533;a?&#65533;$&#65533;N$&#65533;&#65533;0*&#65533;&#65533;&#65533;&#65533;8&#65533;&#65533;((Z&#65533;%&#65533;2p@ 2Reo!G&#65533;&#65533;&#65533;&#850;&#65533;e&#65533;p`&#65533;&#65533;Jf&#65533;w&#65533;&#65533;W&#65533;&#65533;*##h&#65533;&#65533;&#65533;&#65533;J&#65533;e&#65533;/n
&#65533;&#65533;&#65533;&#65533;&#65533;&#65533;&#65533;/  i&#65533;&#65533;&#65533;i
cb&#65533;
@l&#65533;&#65533;AzX&#65533;@@&#65533;&#65533;H&#65533;t1`&#65533;K^&#65533;&#65533;bA*&P&#65533;H&#65533;&#65533;&#65533;0&#534;&#65533;e=&#65533;&#65533;R&#65533;f&#65533;&#65533;y&#65533;&#65533;Y&#65533;&#65533; &#65533;\l&#65533;$Z7p&#65533;\AdoZ&#65533;m &#65533;t&#757;&#65533;&#65533;&#65533;&#65533;v&#65533;q&#65533;$I&#65533;Q[&#65533;Y&#65533;u+&#65533;^&#65533;<&#65533;ukdI&#65533;Mm&#1614;&#65533;J&#65533;$/&#1618;[&#65533;E&#65533;f&#65533;<yF+&#65533;g&#65533;&#65533;<y&#65533;fFH&#65533;&#65533;T&#65533;6&#65533;P&#65533;w&#65533;&#65533;&#386;&#51201;&#65533;&#65533;&#65533;RbAob&#65533;T+@&#65533;&#65533;b"&#65533;&#65533;h&#65533;$&#65533;&#65533;&#65533;|c&#65533;&#65533;&#65533;,`B
6I&#65533;&#65533;&#65533;*&#65533;&#811;&#65533;j&#65533;&#65533;wHcCETbK&#65533;'&#65533;&#65533;/nN&#65533;j{&#65533;0&#65533;&#65533;p`&#65533;&#65533;&#65533;L&#65533;&#65533;&#65533;&#65533;`y1&#65533;9&#65533;rTe&#65533;&#65533;&#65533;&#65533;&#65533;M&#65533;&#65533;ja&#65533;&#65533;b6&#65533;?&#65533;&#65533;&#65533;ns&#65533;)&#65533;P14&#65533;&#65533;|v&#65533;T1&#65533;4&
&#65533;/&#65533;H&#65533;3&#65533;/&#65533;&#65533;&#65533;&#65533;p&#65533;$&#65533;,&#65533;&#65533;&#65533;hF L&#65533;&#65533;$@&#65533;0&#65533;&#65533;(O&#65533;$&#65533;&#65533;x'1&#65533;o&#65533;&#65533;~&#65533;&#65533;&#65533;&#65533;v&#65533;Q&#65533;I&#65533;&#65533;&#65533;Ed&#65533;&#65533;&#65533;&#65533;!&#65533;m>&#65533;&#65533;7&#65533;/SYm9&#65533;&#65533;M&#65533;&#65533;&#1766;y&#65533;&#65533;&#65533;&#65533;&#65533;'YYT&#65533;&#65533;N&#65533;&#65533;5&#65533;&#890;&#65533;4&#65533;YN&#65533;x&#65533;&#65533;&#65533;&#65533;Q&#65533;m&#65533;&#65533;&#65533;&#65533;&#65533;&#65533;a?m&#65533;l&#65533;&#65533;&#65533;&#65533;&#65533;&#65533;`?&#65533;S#&#65533;$&#65533;&#65533;&#65533;cP&#65533;!&&#65533;k&#1414;&#65533;Z&#65533;&#65533;&#65533;0&#65533;&#65533;00*&&#65533;A@&#65533;&#65533;&#65533;)4&#65533;&#65533;&#65533;&@&#65533;$bG#C&#65533;&#65533;*	6&#65533;w&#65533;x&#65533;CG&#65533;/&#65533;&#65533;b&#65533;*G/&#65533;&#65533;V&#65533;&#65533;J$@&#65533;&#65533;J&#65533;&#65533; C6&#65533;&#65533;y?Z&#65533;XT&#65533;PT&#65533;&#65533;Upe1&#65533;R&#65533;&#65533;fX&#65533;&#65533;&#65533;q&#65533;4&#65533;&#358483;h&#65533;&#65533; &#65533;0&#65533;J1&#65533;J&#65533;T&#65533;0&#65533;&#65533;&#65533;i?&#65533;<&#65533;&#65533;&#65533;j?&#65533;g&#65533;&#65533;&#65533;&#1714;1&#65533; &#65533;^ ^a-od&#65533;&#65533;0w&#1206;&#65533;^&#65533;0&#65533;/&#65533;&#65533;fk&#65533;&#65533;y&#65533;
U&#65533;&#65533;&#65533;&#65533;&#65533;&#65533;Z&#65533;v&#65533;gT8&#65533;&#377;)&#65533;O&#65533;&#65533;&#1718;@&#65533;&#65533;o&#65533;&#65533;/&#65533;&#65533;&#65533;[ml&#423;&#65533;&#65533;&#65533;&#65533;&#65533;Sm n&#65533;x&#65533;&#65533;;&#65533;&#65533;&#65533;&#65533;e&#65533;%&#65533;&#65533; 
FH&#65533;0&#65533;b&#65533;&#65533;&#65533;&#65533;&#65533;&#65533;&#249;,&#65533;&#65533;&#65533;^&#65533;&#65533;&#65533;cB&#65533;&#65533;m8&#65533;h&#65533;&#65533;z&#65533;$&#65533;&#65533;O&#65533; 5Dm&#208;&#1570;N&#65533;&#65533;&#65533;|&#65533;&#65533;&#65533;a_&#65533;{&#65533;&#65533;&#65533;}c&#65533;L&#65533;&#65533;&#65533;:T*&#65533;&#1050;a&#65533;"K&#65533;#&#65533;&#65533;&#65533;YD&#65533;&#65533;&#65533;+&#65533;bU&#65533;CE&#65533;
; &#65533;'&#65533;&#65533;&#172;\&#65533;q0/&#65533;J4$+x&#65533;&#65533;&#65533;&#65533;&#65533;Y&#65533;&#65533;~&#65533;Q&#65533;&#65533;,&#65533;`&#65533;&#65533;&#65533;&#65533;&#65533;&#65533;&#65533;&#65533;&#65533;&#65533;\&#65533;{F&#1242;&#65533;&#65533;j&#65533;&#65533;&#65533;&#65533;F&#65533;&#65533;/&#65533;tjTzk&#65533;&#65533;U&#65533;u&#65533;&#65533;&#65533;*Q0&#65533;w&#65533;&#65533;&#65533;U&#65533;&#65533;Xz&#65533;&#65533;<o&#65533;DZ&#58478;g&#65533;&#65533;!j8&#65533;<&#65533;(&#65533;8&#65533;&#65533;iC?&#65533;&#65533;i&#65533;6>&#65533;D&#65533;z&#65533;&#65533;&#65533;6&#65533;&#65533; &#143;&#65533;8&#37513;&#65533;8 &#65533;&#65533;&#65533;&#65533;#F&#65533;U1&#65533;&#65533;&#65533;F&#65533;&#65533;&#65533;&#65533;F&#65533;Xz&#65533;s&#65533;&#65533;&#65533;&#65533;&#65533;&#65533;	&#65533;C&#65533;&#65533;&#65533;&#1436;.&#65533;.&#65533;N&#65533;u&z&#65533;Bxv&#65533;&#65533;9&Vl&#65533;u&#65533;&#65533;n&#1010;**7&#644;&#65533;&#65533;4&#65533;(&#65533;*%C&#65533;dm&#65533;/l&#65533;&#65533;&#65533;0&#65533;&#65533; &#65533;H&#65533;&#65533;,&#65533;&#65533;>&#65533;&&#65533;&#65533;kVHK&#65533;&#65533;]&#1359;&#65533;&#65533;sVC3&#1185;&#65533;224&#65533;&#65533;B3&#65533;J&#65533;K&#65533;&#65533;j&#65533;j&#65533;&#1648;,+&#65533;&#65533;&#65533;B&#65533;0&#65533;&#65533;0&#65533;&#65533;&#65533;&#65533;&#65533;K&#65533;&#65533;&#65533;;&&#65533;&#65533;&#65533;&#65533;&#65533;)/&#65533;e&#65533;&#65533;&#65533;&#65533;/&#65533;&#65533;&#65533;&#65533;12&#65533;g&#65533;t&#65533;86&#65533;8&#65533;&#65533;&#65533;&#65533;uFj&#65533;[&#65533;W&#65533;&#65533;&#65533;_&#65533;&#65533;&#65533;0N&#65533;&#65533;7&#65533;&#65533;5Z~&#65533;&#65533;u&#65533;W1&#65533;M&#65533;B&#65533;&#65533;&#65533;@,hd&#65533;$&#65533; p&#65533;&#65533;0&&#65533;&#65533;&#65533;&#65533;0&#65533;&#65533;&#65533;&#65533;&#65533;&#65533;$&#65533; &#65533;N&#65533; &#65533;#A&#65533;&#1932;6@yb&#65533;Z&#164;&#65533;&&#65533;&#65533;hVg&#65533;&#65533;I&#65533;$O4&#65533;\&#65533;TT&#65533;&#65533;y&#65533;
&#65533;\g&#65533;f&#65533;0 &#65533;&#65533;&#65533;I&#65533;j&#65533;*I&#65533;		2&#65533;&#1407;!ZL&#65533;pb&#65533;I0Z&#65533;X"&#65533;&#271;$!&#65533;&#65533;,A&#65533;&&#65533;&#2005;&#65533;o&#65533;&#729;35&#65533;&#65533;&#65533; &#65533;&#65533;nZTc1&#865;D&#65533;=&#65533;4&#65533;&#1189;DQ&#65533;k&#65533;&#65533;&#65533;&#65533;&#65533;&&#65533;P^.&#65533;&#65533;"&#65533;&#65533;
&#65533;$&#65533;&#65533;?&#65533;d&#65533;&#65533;&#65533;
d&#65533;&#65533;&#65533; !&#65533;D&#65533;hZA&#65533;&#65533;&#1149;4&#65533;B&#65533;&#65533;/2&#65533;}-
&#65533;GBpc&#65533;&#65533;Yy&#65533;&#65533;&#65533;4&#65533;&#65533;&#65533;6&#65533;oc&#65533;<xD]&#374;r&#65533;&#65533;&#65533;x&&#28111;&#65533;&#65533;&I&#65533;D&#65533;v^"&#65533;&#65533;&#65533;v&#65533;&#65533;&#65533;Y&#65533;FR&#65533;B&#65533;X$	&#65533;&#65533;)&#65533;X&#65533;&#65533;4&#65533;&#65533;&#65533;&#1813;V&#65533;&#65533;&#65533;&#65533;0&#65533;I&#65533;$&#65533;(J&#65533;37fg/R&#65533;&#65533;&#65533;)d&#65533;&#65533;E&#65533;)&#65533;&#65533;&#65533;&#65533;?'&#65533;T&#65533;%&#65533;&#65533;A&#65533;?V|@&#65533;`
&#65533;N8&#65533;&#65533;$&#65533;G&#65533;&#65533;&#1160;A&#65533;U&#65533;&#65533;~I$DmDbH	&#65533;7*&#65533;}&#65533;R&#65533;%N&#65533;&#1162;4&#376;&#65533;&&#65533;;&#1640;IN&#65533;&#65533;&#65533;&#65533;G&#65533;@$TwF&#65533;d&#65533;MAT&#65533;&#65533;&#65533;d&#65533;<I&#65533;S&#65533;Dp4&#65533;h&#65533;&#65533;WACIha&#65533;&#65533;&#195;f&#65533;!D&#65533;m&#65533;Ep&#65533;tDv&#65533;F&#65533;$&#65533;6&#65533;!cdV4HR42P&#65533;C&#65533;&#65533;*(X,/:&#65533;h&#65533;$&#65533;&#1624;&#65533;&#65533;&#65533;'2&#65533;2&#65533;&#65533;&#65533;&#65533;iz'_%a&#65533;&#65533;&#65533;&#65533;[oJ&#65533;&#65533;&#65533;gE&#65533;&#27101;&#65533;A&#65533;fXd&#1822;3%&#65533;Q3@II&#65533;&#65533;&#65533;&#65533;&#65533;&#65533;N&#65533;&#65533;&#65533;=.&#65533;&#65533;&#65533;G.l&#65533;&#65533;&#65533;&#65533;E&#65533;&#65533;&#65533;&#65533;}bR+&#65533;gR&#65533;$*2&#65533;_&#65533;U&#65533;M&#65533;$y&#65533;6J&#65533;K&#65533;^o&#65533;&#65533;!D&#65533;x&#65533;I~&#65533;&#65533;&#65533;(&#65533;&#65533;&#65533;H2&#65533;&#1978;MLT	+&#65533;&#65533;&#65533;F&#65533;H&#65533;&#65533;&#65533;xHIA&#65533;P&#1326;&#65533;r&#65533;%II%M14D&#65533;&#65533;1 &#65533;&#65533;?{&#1331;&#65533;&a&#65533;CDg&#65533;&#65533;&#65533;
&#65533;0&#65533;&#65533;&#65533;L&#65533;B^s&#65533;&#65533;?v&#65533;:&#65533;&#65533;NM'f&#65533;&#65533;&#65533;&#65533;&#65533;g&#65533;&#65533;i&#65533;&#65533;eu&#841;&k$\m&#1632;&#65533;&#65533;&#65533;v&#65533;&#65533; &#65533;&#65533;&#65533;2\M&#65533;&#65533;]=(D&#65533;&#65533;&#65533;t]&#65533;&#65533;&#65533;)D&#65533;&#65533;M	&#65533;&#65533;&#65533;/r&#65533;@&#65533;n(&#65533;&#1716;B&#65533;$&#65533;?&#65533;&#65533;&#65533;V&#65533;&#65533;&&#65533;L&#1139;&#1146;{w&#65533;&#65533;G&#65533;&#65533;&#65533;&#65533;BI&#65533;Q$I&#65533;$_&#65533;9d&#65533;&#65533;&#65533;	_&#65533;P&#65533;zQ}&#65533;&#705;E~&#65533;&#65533;Y&#65533;&#65533;&#65533;Sw}dJI1&#65533;e`FV&#65533;&#65533;&#65533;&#65533;&#65533;P&#65533;$&#65533;&#65533;I&#65533;&#65533;&#65533;L2&#65533;&#65533;O&#65533;#&#65533;t&#65533;&#65533;2D9&#65533;tM&#65533;$jR&#65533;&#65533;&#65533;&#65533;8 \&#65533;k&#65533;&#65533;"&#65533;+&#65533;J$&#65533;&#65533;E&#65533;B,}&#65533;
&#65533;M&#65533;$&#65533;&#65533;\!+,&#65533;vPc&#65533;x&#65533;!+l&#65533;?&#65533;!&#65533;&#65533;&#65533; 8/AR&#65533;0&#65533;&#708;%1&#65533;	&#65533;1=&#65533;&#65533;&#65533;p`&#65533;>&#65533;B<&#65533;	%&#65533;&#65533;H&#65533;&#65533;]&#65533;&#65533;"D&#65533;u-&#65533;dq{(R&#65533;c&#65533;&#65533;dLD&#65533;s&#65533;K&#65533;1&#65533;&#65533;1D&#65533;&#65533;Q&#65533;.&#65533;$&#65533;C#&#65533;&#65533;BJ"&#65533;Fl&#65533;(&#65533;&#201;&#65533;B&#65533;&#65533;&#65533;\R&#65533;	&#65533;=&#65533;$&#65533;+I&#65533;^&#65533;1HnLc&#65533;&#65533;&#65533;?&#65533;&#65533;1&#65533;,EG;&#65533;MzD&#65533;&#65533;&#65533;'&#65533;8&#65533;&#672;&#65533;&#65533;T&#65533;CJNZe"&#65533;BD&#65533;&#65533;?p&#65533;UX&#65533;
Y&#65533;Y$Q&#65533;&#65533;&#65533;&#771;	&#65533;)>&#65533;&#65533;dZ&#65533;H' &#65533;&#65533;0B&#65533;	&#65533;&#65533;5&#65533;t&#65533;&#65533;&#65533;&#65533;&#65533;&#65533; A&#65533;&#65533;&#65533;()&#65533;9&#65533;2;&#65533;&#65533;ERF&#65533;&#65533;&#65533;D&#65533;c%`&#65533;&#65533;\&#65533;<7^d&#65533;&#65533;K
'&#65533;5&#65533;[&#65533;O]W&#65533;&#65533;?(&#65533;&#65533;&#65533;&#65533;%PIcDF&#65533;
&&#65533;D"P&#65533;hD2&#65533;&#65533;&#65533; &#65533;&#65533;&#65533;`D-"&#65533;J(Ir&#65533; &#65533;"+=&#65533;K8A&#65533;!&#65533;&#65533;&#65533;&#65533; b:%&#65533;&#65533;"H[!ZI &#65533;S&#65533; &#65533;"}&#65533;C&#65533;^&#65533;&#65533;f&#65533;d&#65533;&#65533;0&#65533;@d&#65533;i&#65533;E&#65533;&#65533;&#65533;& 5&#65533;| 1&#65533;Q&#65533;p&#65533;dY[&#65533;j&#65533;&#65533;#H&#65533;&#65533;&#65533;?&#65533;&#65533;D&#65533;&#738;6&#65533;&#65533;f&#65533;&#65533;&#65533;"&#65533;&#65533;:&#65533;o&#65533;CxAB!2&#65533;t&&#65533;rM&#65533;J&#65533;&#65533;&#65533;j$1&#65533;&#65533;a&#65533;B$&#65533;&#65533;-&#65533;?4&#65533;&#1615;p&#65533;(&#65533;mhm@&#994;&#65533;X&#65533;H [&#65533;&#1566;S&#65533;&#65533;&#65533;-m&#65533;&#65533;k&#65533;4&#65533;9&#65533;R&#65533;>&#65533;&#65533;&#65533;&#65533;`&#65533;&#65533;Hb&#1654;lP&#65533;?&#65533;&#65533;&#65533;	 &#65533;&#65533;8&#65533;?&#65533;&#65533;&#65533;)X&#65533;&#65533;M&#65533;$&#65533;[&#5540;&#65533;&#65533;=&#65533;z,&#65533;YO8"I&#65533;S&#65533;d&#65533;&#65533;(k%@y&#160;&#65533;&#65533;&#65533;$&#65533;PI6P&#65533;&#65533;&#65533;,Il&#188;Z&#65533;&#65533; &#65533;&#65533;1&#65533;<&#65533;`HI&#65533;&#65533; K&#65533;&#65533;C&#65533;	b&#65533;&#433;&#65533;&#65533;!&#65533;kx&#65533;H&#65533;&#65533;&#65533;*n1M&#65533;&#65533;&#65533;&&#65533;%	Dol&#65533;D&#65533;@&#65533;&#1611;&#65533;&#65533;&#65533;c[)&#65533;&#65533;v&#65533;M&#65533;&#65533;&#65533;w&#65533;`&#590;&#65533;~&#52397;&#65533; (&#65533;&#904;&#65533;&#65533;&#65533;&#65533;&#65533;u&#65533;v@&#65533;&#65533;`&#900;&#65533;A&#65533;&#65533;K&#65533;{&#65533;hjA&#65533;&#65533;&#65533;&#65533;5\&#65533;&#1062;8&#65533;CQ1&#65533;K&#65533;&#65533;u&#65533;&#65533;#Nq&#65533;8&#65533;+&#65533;&#65533;&#65533;&#65533;N&&#65533;&#65533;&#65533;&#65533;q&#65533;4&#65533;&#65533;&#65533;l&#1458;bS4&#65533;1w6&#65533;&#65533;&#65533;&#65533;&#65533;t&#65533;&#65533;&#65533;k}&#65533;&#65533;&#65533;D&#65533;G&#65533;o&#65533;&#65533;X&#65533;&#65533;A&#65533;&#65533;x&#65533;&#65533;&#65533;&#65533;XIF&#65533;&#65533;&#65533;*7n%&#65533;G&#65533;%&#65533;&#65533;y&#65533;&#65533;&#65533;gb&#65533;&#65533;R&#65533;6&#65533;&#65533;z&#65533;K{&#65533;$&#65533;(&#65533;.&#65533;&#65533;gc[&#65533;&#65533;y&#65533;m$*&#65533;#&#65533;&#65533;?&#65533;&#65533;o&#65533;&#65533;&#65533;>-&#65533;&#65533;&#65533; h&#1315;&#65533;F&#65533;t&#65533;^&#65533;|&#65533;$E&#65533;#&#65533;&#65533;f&#65533;&#65533;y& &#65533; &#65533;q&#65533;|&#65533;%X&#65533;&#65533;&#65533;&#1541;k[&#65533;&#65533;&#65533;,&#65533;&#65533;&#65533;o &#65533;&#65533;&#65533;&#65533;&#65533;X;&#65533;&#65533;&#65533;&#65533;&#65533;V&#65533;+.&#65533;k&#65533;&#65533;&#65533;z	&#65533;&#65533;r&#65533;&#65533;u&#65533;"~0&#65533;a&#65533;&#65533;X&#65533;&#65533;b&#65533;4R&#65533;4&#65533;&#65533; CFV&#1983;&#65533;&#65533;^&#65533; &#65533;R*&#65533;(&#65533;nWy&#65533;)&#65533;&#65533;J&&#65533;2&#130;t&#65533;&#65533;&#65533;
&#65533;&#65533;Mn&#65533;&#65533;#L&#65533;-&#65533;&#65533;&#65533;&#65533;&#65533;&#65533;v&#65533;.&#65533;&#65533;Bd:	&#65533;&#65533;R&#65533;w&#65533;&#65533;}($<E&#65533;ap&#65533;&#65533;&#65533;&#65533;&#65533;I5&#65533;&#65533;
qH"&#65533;&#65533;>xn&#65533;Y6&#65533;&#65533;5H&#65533;&#65533;X&#65533;B&#65533;{=&#65533;EH&#65533;&#65533;&#65533;t&#65533;&#65533;&#65533;X1&#65533;&#65533;&#65533;|;"&#65533;m&#65533;{&#65533;&#65533;&#65533;$&#65533;'&#65533;CV&#274;|2&#65533;&#65533;&#65533;&#65533;=&#65533;i&#65533;&#65533;~D&#65533;&#65533;&#65533;&#65533;o&#729;D &#65533;&#65533;&#65533;&&#65533;M&#65533;,&#65533; &#65533;:&#65533;&#65533;&#65533;&#65533;&#65533;.&#608;&#65533;&#65533;&#282;&#65533;0#&#65533;Q&#65533;&#1719;ZN&#65533;p&#65533;;&#65533;&#65533;&#65533;A&#65533;&#65533;&#65533;e&#65533;h&#65533;&#65533;Y&#65533;J|&#65533;&#65533;$	?X&#65533;A"EA&#65533;5&#65533;2X&#65533;G&#65533;vG&#65533;G[&#65533;&#65533;$&#65533;jAg&#65533;&#65533;&#65533;&#65533;	~0s&#65533;dNqWa&#65533; 2&#65533;&#65533;&#65533;&#65533;H&#65533;=&#65533;@Gt>v|N&#65533;t#&#65533;t/a%-&#65533;&#65533; }L&#65533;&#65533;&#65533; w&#65533;&#65533;&#65533;%TV&#65533;C!/&#65533;&#65533;&#65533;&#624;~D&#65533;iGh&#65533;@V&#65533;4?&#65533;O&#65533;$]&#1540;&#65533;x&#65533;&#65533;&#65533;&#65533;0Jj&#65533;L&#65533;_&#65533;>2&#65533;%&#65533;xQ&#65533;0&#65533;$&#65533;&#65533;Aak//&#65533;=&#65533;RcEq&#65533;&#65533;p&#65533;J1$&#65533;d#&#65533;&#65533;&#65533;$&#65533;g&#65533;&#65533;(&#65533;{&#65533;&#65533;&#65533;&#65533;&#65533;&#65533;H&#65533;&#65533;&#65533;&#65533;&#65533;&#65533;&#65533;&#311;&#65533;&#65533;X&#65533;&#65533;Hde0d;&#515;&#65533;w&#1366;$&#65533;@&#65533;3&#65533;&#65533;&#65533;G&#65533;w/1&#65533;&#65533;&#65533;^&#65533;&#65533;3QNT)p&#65533;H&#1355;G&#65533;eH&#65533;}yg&#65533;&#65533;GQ&#65533;&#65533;Gr&#65533;&#65533;&#65533;&#65533;&#65533;&#65533;3&#65533;#"&#65533;Dc&#65533;Z&#65533;&#65533;&#65533;L&#65533;G&#65533;&#65533;=&#65533;8X&#65533;G{e#&#65533;h J&#65533;I2@&#65533;/&#65533;&#65533;&#65533;
&#65533;0&#65533;F&#65533;&#65533;
&#65533;B0&#65533;&#65533;&#65533;&#65533;qOA|6RI%&#65533;&#65533;&#65533;&#65533;&#65533;&#65533;y&#65533;&#65533;t[7xU&#65533;&#65533;v&#65533;"&#65533;e&#65533;:W&#65533;2:sD&#65533;u&#65533;&#65533;&#65533;&#65533;&#65533;vZH	&#65533;&#65533;&#65533;ADA&#65533;&#65533;@VLt&#65533;I&#65533;&#65533;Qx&#65533;TM	&#65533;&#65533;&#65533;&#65533;&#65533;x1Q1&#65533;&#65533;I.2?ldE&#65533;PIG&#65533;&#65533;P$H&#65533;g&#65533;DWB&#65533;&#65533;&&#65533;{Q:B&#65533;A&#65533;&#65533;&#65533;&#65533;&#65533;&#65533;l)
&#65533;zIrI&#65533;!J&#65533;s&#65533;T&#65533;p&#65533;&#65533;&#65533;&#65533;Q)<-B&#65533;&#65533;&#65533;&#65533;u|I%N&#65533;&#65533;&#65533;&#65533;`]&#65533;&#65533;uJ&#65533;	&#65533;ut	&#65533;:&#65533;W&#65533;&#65533;@&#65533;&#65533; +Y
&#693;?p&#65533;&#65533;\b&#65533;&#65533;&#65533;&#65533;a&#65533;&#65533;2&#65533;&#65533;&#65533;&#65533;	" #&#65533; n&#65533;F &#65533;"&#65533;cg&#65533;&#65533;y#&#65533;&#65533;##&#65533;_&#65533;DTg&#65533;&#65533;&#65533;=	E&#65533;&#65533;&#65533;1&#65533;&#65533;&#65533;s&#65533;f  &#65533;`&#65533;&#65533;f &#65533;i$M@
YE
VUU&#65533;&#65533;&#44638;&#65533;ID&#65533;&#65533;&#65533;M`&#65533;4&#65533;&#65533;&#65533;0&#65533;U&#65533;e0&#65533;&#65533;P
!&#65533;!&#65533;&#65533;Y^&#65533;6d&#65533;&#65533;&#65533;%&#65533;&#65533;	&#65533;0&#65533;&#65533; &#65533;U&#65533;&#65533;@fE!hWS&#65533;\H&#65533;\t&#65533; &#65533; u&#65533;&#65533;i$C&#65533;&#65533;)~&#65533;&#1431;L$D~&#65533; &#65533;Fru&#65533;	0&#65533;&#65533;&#65533;&#65533;2&#65533;&#65533;E&#65533;q&#65533;:&#65533;T?&#65533;P&#65533;p&#65533;&#65533;&#65533;YK&#65533;M&#65533;&#65533;UK&#65533;$&#65533; UG1 k@k@`B0&#65533;&#65533;
&#65533;&#65533;X&#65533;&#65533;&#65533;&#65533;&#65533;&#65533;`&#65533;a&#65533;&#65533;l K&#65533;#UDp&#65533;!&#65533;Z&#65533;&#65533;3&#65533;&#65533;&#65533;U!&#65533;q&#65533;&#65533;M0+0^0N&#65533;&#65533;&#65533;/UdU&#65533;E1&#65533;f[&#65533;%S&#65533;&#65533;&#65533;SS0t&#65533;\&#65533;[&#65533; B&#65533;5ne&#65533;$&#65533;f&#65533;v&#65533;&#65533;&#65533;&#65533;w4&#65533;D&#65533;d&#65533;
EaNXe&#65533;&#65533;@&#65533;Z&#65533;&#65533;&#65533;&#65533;
UZ&#65533;[&#65533;RU4!&#65533;&#65533;&#65533;&#65533;&#65533;&#65533;&#65533;j;&#65533;&#65533;&#65533;!@&#65533;@&#65533;$&#65533; DU{&#65533;P&#363;Dq &#65533;}A}|&#65533;z@
&#1573;&#65533;&#65533;&#47716;&#65533;[Z%L&#65533;s&#65533;	&#65533;E}/&#65533;?&#65533; TKa"4&#704;&#65533;1T&#65533;m&#65533;&#1512;3y&#65533;Wv&#65533;Q&#65533;!&#65533;c2&#65533; {&#65533;&#65533;D20=1&#65533;1&#65533; &#65533;00-&#65533;&#65533;&#65533;&#65533;9c&#687;<I&#65533;
@
&#1749;&#65533;&#65533;v&#65533;P&#65533;r&#65533;&#65533;$&#65533;&#65533;&#65533;&#65533;&&#65533;&#65533;&#65533; &#65533;&#65533;&#65533;8D6&#65533;&#65533;@D&#65533;&#65533;&#65533;&#65533;&#65533;@C&#65533;&#65533;`&#65533;&#65533;&#65533;d&#65533;7&#65533;&#65533;&#65533;$QmPm&#65533;&#65533;&#65533;GL1&#65533;UFl&#65533;&#65533; &#65533;`$&#65533; \&#65533;&#65533;&#65533;&#65533;/&#65533;&#65533;\0&#65533;Q=&#65533;&#65533;RH&#65533;&#65533;s&#65533;&#65533;&#53269;!H&#65533;q&
0,m9h&#65533;&#65533;&#65533;B&#65533;&#65533;l&#65533;@E&#65533;0m%A&#65533;:&#65533;&#65533;&#65533;&#65533;E&#65533;&#65533;&#65533;&#757;u
P&#65533;F&#65533;h&#65533;&#65533;u&#65533;5&#65533;;l9&#65533;&#65533;&#65533;G&#65533;&#65533;`&#65533;&#65533;&#65533;&#65533;+&&#65533;U&#65533;0&#65533;I&#65533;_&#65533;T&#65533;&#65533;&#65533;IA
y&#65533;&#65533;&#65533;|&#65533;z&#65533;&#65533;&#65533;n&#65533;@D4&#65533;[&#65533;8&#65533;wE&#65533;Q&#65533;HwgPg&#65533;&#65533;&#65533;CQ&#65533;&#65533; &#65533;%&#65533;&#65533;&#65533;&#65533;&#65533;&#65533;&#65533;&#65533;\&#65533;F &#65533;&#65533;`F,&#65533;:&#65533;&#65533;&#65533;<&#65533;&#65533;@&#65533;#&#65533;&#65533;S&#65533;&#65533;Tk&#65533;Td&#65533;&#65533;Zh-&#65533;&#65533;O&#65533;T3&#65533;&#65533;VP+&#65533;fN	2&#65533;&#65533;CAD'&#65533;'&#294;&#65533;C4&#65533;&#65533;<&#65533;cB&#65533;&#65533;C&#1149;Q<&#65533;&#65533;&#65533;&#65533;P|U &#822;&#65533;&#65533;~&#65533;b&#65533;$&#65533;&#65533;j&#65533;&#65533;&#65533;e&#65533;b $! g&#65533;&#65533;&#65533;&Q&#65533;v<F:&#65533;
Cq	{&#65533;&#65533;OdfP&#65533;&#65533;_&#65533;@&#65533;`&#65533;f&#65533;	&#65533;&#65533;&#65533;&#536;`&#65533;j&#65533;`hj&#65533;<|&#65533;&#65533;Z;&#65533;&#1653;Jq&#65533;&#65533;Q&#65533;&#65533;V&#188;K&#65533;&#65533;|&#65533;q&#255;BNss&#65533;q&#65533;q&#65533;%&#65533;&#65533;&#65533;	&#65533;v0&#65533;31&#65533;&#65533;&#65533;1HY&#65533;&&#65533;a&#65533;&#65533;b+&#65533;&#65533;&#65533;J! c  &#65533;&#65533;&#65533;Lm`&#65533;&#65533;&#65533;\m &#65533;%! &#65533;9f&#65533;&#65533;&#65533;&#65533;&#65533;DAA&#65533;0&#65533;&#65533;&#65533;&#65533;&#65533;0&#65533;$Q&#65533;a&#65533;&#65533;	&#65533;&#65533;&#65533;C&#65533;p&#65533;l &#65533;l &#65533;Y&#65533;&#1609;&#65533;&#65533;<&#597;&#65533;&#983;&#65533;&#521;L`I&#65533;&#65533;&#65533;&#65533;}&#65533;L-RPsq&#65533;tP&#65533;&#65533;&#1205;&#65533;[&#65533;&#65533;&#65533;&#65533;&#65533;&#65533;&#65533;&#65533;&#65533;G!&#65533;$|op0&#65533;	Nl&#65533;&#65533;# 7}&#1875;P&#65533;0.&#65533;3M8&#65533;2&#65533;`&#65533;?&#65533;&#65533;&#65533;&#65533;&#65533;e&#65533;&#65533;X&#65533;&#65533;&#65533;&#65533;&#65533;&#2027;&#1130;&#65533;njXmc$&#65533;
3&#65533;&#65533; K&#65533;[&#65533;e:&#65533;c&#65533;&#65533;*@i&#65533;* &#65533;&#65533;&#65533;&#1450;&#65533;i&#65533;&#65533;&#65533;&#65533;&#65533;&#65533;XPq&#65533;X&#65533;&#65533;&#65533;a &#65533;` 	&#65533;&#65533;&#65533;&#65533;&#65533;&#65533;&#65533;Q&#65533;$&#65533;
&#65533;&#65533;&#65533;&#65533;&#65533;&#521;&#1041;L&#65533;&#65533;&#65533;&#65533;&#65533;&#65533;&#65533;&#65533;w&#65533;&#65533;&#65533;n&#65533;&#65533;U&#65533;A&#65533;V48&#65533;4 &#65533;&#65533;(M&#65533;p:D0TE&#65533;&
_&#65533;6&#65533;  &#65533;&#65533;y&#65533;&#65533;
+C	&#65533;&#65533;c&#65533;'&#65533;A	&#65533; X&#65533;&#65533;&#65533;&#65533;$&#65533;	P&#65533;mq&#65533;@kK&#65533;&#65533;&#65533;&#65533;JM]y`&#65533;&#65533;}&#65533;e&#65533;&#65533;&#65533;&#65533;&#65533;&#65533;l!&#65533;&#65533;%&#65533;&#65533;f]&#65533;F&#65533;&#65533;&#65533;&#65533;M&#65533;&#65533;=&#65533;0u&#65533;w&#65533;
*Pt&#65533;&#65533;&#65533;a L&#65533;X&#65533;&#1025;&#65533;	&#65533;&#65533;&#65533;~s &#65533;&#65533;&#65533;|&#65533;Fq&@&#65533;&#65533;&#935;"&#65533;&#65533;H1&#65533;&#65533;&#65533;A&#65533;&&#65533;&#65533;Gq&#65533;&#65533;IUJ&#65533;&#65533;J&#373;O&#65533;Je&#65533;t&#65533;T+M&#65533;&#65533;&#65533;'c&#65533;)&#65533;&#65533;&#65533;$&#65533;&#65533;&#65533;6!&#65533;&#65533;X&#65533;&#65533;|I>&#65533;	&#65533;&#65533;&#65533;	&#65533;&#65533;aG1D&#65533; &#1212;T&#65533;*&#65533;E&#65533;fk|&#65533;&#65533;zP&#65533;&#65533;&#1070;m^&#65533;f&#65533;P&#65533;&#65533;PW2u&#65533;ZmR&#65533;[&#65533;D&#65533;GAf=9X3&#65533;&#65533;&#65533;&#65533;&#65533;&#65533;&#65533;&#65533;&#65533;9p&#65533;u]&#65533;[&#65533;P&#65533;&#65533;]M&#65533;&#65533;&#65533;*0&#65533;zM&#65533;$!&#65533;&#65533;&#1503;&#65533;&#65533;&#65533;&#65533;&#65533;Pd&#65533;&#65533;0&#65533;|&#65533;Eq&#65533;&#65533;|p&#65533;&#65533;&0&#65533;&#65533;&#65533;C&#65533;o&#65533;4&#65533;&#65533;&#65533;#&#65533;&#65533;&#65533;3&#65533;&#65533;&#65533;Z&#65533;a;&#65533;&#65533;&#65533;&#65533;&#65533;*&#65533;&#65533;&#65533;FA]^U&#1787;u&#65533;&#65533;&#65533;&#65533;&#65533;&#65533;I&#65533;6&#65533;&#65533;&&#65533;6&#65533;	&#65533;&#65533;&#65533; 
&#65533;&#65533;?-
$&#65533;&#65533;I&#65533;&#65533;6$Q&#65533;&#65533;&#65533;
&#65533;g^&#65533;}&#1703;$&#65533;&#65533;&#65533;$1	&#65533;&#65533;L6&#65533;&#65533;p &#65533;W&#65533;&#65533;&#65533;[&#65533;&#65533;y~&#65533;Y[:&#65533;e0&#65533;I&#65533;&#65533;C1&#65533;}&#65533;E&#65533;/[&#65533;&#65533;$-&#65533;>&#65533;#&#65533;y&#65533;&#65533;&#65533;&&#65533;s`&#65533;-&#65533;&#65533;-o&#1881;&#65533;&#65533;&#65533;&#65533;&#65533;a`&#65533;`aE&#65533;&#65533;&#65533;&#65533;o&#65533;O$t&#65533;&#65533;(M&#65533;&#65533;&#65533;&#65533;Q&#65533;&#65533;&#65533;&#65533;&#65533;%&#65533;&#65533;&#65533;&#65533;
&#65533;&#65533;'=/&#65533;^&#65533;W?&#65533;&#65533;Z&#65533;&#65533;&#65533;&#65533;0&#65533;&#65533;&#1982;T
&#65533;&#65533;&#65533;4A&#65533;&#65533;&#65533;&#65533;/q@&#65533;&#65533;PM&#65533;MOb&#65533;&#65533;@&#65533;&#65533;&#65533;&#65533;E&#65533;%1&#65533;@E&#65533;1&#65533;&#65533;&#65533;:n~&#65533;&#65533;N&#65533;&#65533;&#65533;&#65533;&#65533;0&#65533;&#65533;&#65533;&#65533;#&#65533;[&#65533;&&#65533;&#65533;$&#65533;&#65533;&#65533;I&#1544;&#65533;&#65533;%&#65533;&#65533;&_&#65533;a&#65533;^&#65533;&#65533;$M&#65533;&#65533;&#65533;&#65533;m&#65533;<&#65533;/Q&#573;o&#65533;I&#65533;&#65533;o&#65533;&#65533;&#65533;XO&#65533;&#65533;K@&#65533;&#65533;&#65533;&#65533;y&#65533;&#65533;&#65533;&#65533;&#65533;&#65533;9	&#65533;d&#65533;&#65533;&#65533;Z&#65533;&#65533;o^P&#65533;&#65533;O&#65533;4&#65533;&#65533;&#65533;_&#65533;&#65533;9&#65533;K&#65533;-C&#65533;&#65533;]qE&#65533;&#65533; &#65533;`&#65533;D1&#65533;0&#65533;y::&#65533;&#65533;&#65533;&#65533;$&#65533;	 &#65533;&#65533;&#65533;@&#65533;&#65533;&#65533;M:0&#65533;&#65533;b$5&#65533;!&#65533;&&#65533;r0&#868;&#65533;&#65533;2z&#65533;&#65533;&#65533;&#65533;&#65533;IW&#65533;&#65533;8&#65533;&#65533;C&#65533;&#65533;&#65533;&#65533;t1&#65533;C&#65533;'&#65533;<x&#65533;"K&#65533;=}&#65533;T&#65533;P&#65533;E&#65533;=Z&&#65533;&#65533;e&#65533;\&#65533;&#65533;&#65533;&#65533;2M&#65533;-&#65533;g&#65533;g.&#65533;J&#65533;J&#65533;g.b}2y6&#65533;&#65533;O&#65533;<l&#65533;&#65533;,K3&#65533;&#65533;%&#65533;&#65533;&#65533;L&&#65533;&#65533;&#65533;/&#65533;\&#65533;w.&#65533;&#65533;DX&#65533;b&#65533;A&#65533;0&#65533;&#65533;<&#65533;&#40032;g&#65533;&#65533;&#65533;G&#65533;;`!&#65533;&#139;&#65533;vJ&#65533;tr &#519;i,&#65533;$):d&#539; 3&#1204;&#786;T&#65533;j&#65533;Y&#65533;&#457;&#65533;&#65533;+&#65533;&#65533;\&#65533;eI&#65533;f&#65533;#h&#65533;&#65533;&#65533;P&#65533;@&#65533;&#65533;Q&#65533;)d&#65533;&#65533;&#65533;&#65533;&#65533;&#65533;q`h&#65533;'OS&#65533;&#65533;&#65533; *&#65533;&#65533;Q&#65533;&#65533;3'&#474;&#65533;&#65533;<&#65533;&#65533; &#65533;p@W&#65533;'&#65533;&#65533;&#65533;&#65533;i&#65533;Vj,B	'&#65533;p&#65533;2&#65533;J&#65533;&#65533;B*&#65533;
?&#1127;&#65533;P&#65533;&#65533;P&#65533;,TT&#65533;&#65533;&#65533;J&#47221;&#65533;q&#65533;Vj<&#65533;/&#65533;&#65533;&#65533;Lvl&#65533;;&#65533;&#65533;&#65533;BD2&#583;[(&#65533;&#65533;&#65533;&#65533;3&#65533;&#65533;b'@&#65533;#h&#65533;+CR&#1059;@J##&#65533;V&#65533;/L(E%&#65533;J&#65533;&#65533;  &#65533;&#65533;&#65533;7&#65533;&#65533;-7/&#65533;H&#65533;!(&#65533;if:&#65533;&#65533;&#65533;=&#65533;&#65533;&#65533;>7&#65533;&#928;&#65533;81e&&#65533;&#65533;`&#65533;)&#65533;xm&#65533;&#65533;&#65533;&#65533;'M&#65533;c&#65533;&#65533;&#65533;&#65533;&#587;&&#65533;&#65533;S@&#65533;	&#65533; /&#65533;&#65533;&#65533;V&#65533;&#65533;O&#65533;Sw
0&#715;&p&#65533;&#65533;A&#65533;UI_&#65533;&#65533;8&#65533;p &#65533;&#65533;E6&#1635;&#65533;&#65533;g&#321;\lV&#65533;&#65533;5&#446576;0&#65533;&#65533;&#65533;5&#65533; 3&#65533;&#65533;&#65533;[3&#65533;0&#644;&#65533;~|&#65533;\
+&#65533;He&#65533;5
5&#65533;&#65533;&#65533;&#65533;&#65533;&#65533;	'r&#65533;I&#65533;F&#65533;oL&#65533;&#65533;YA&#65533;h&#65533;/W&#65533;&#65533;&#65533;&#65533;&#65533;&#65533;&#65533;JP&#1833;W&#65533;&#65533;|&#65533;&#65533;&#65533;&#65533;&#65533;\K&#65533;>&#65533;g&#65533;f&#65533;
&#65533;yZn&#65533;HW(f&#65533;8&#423;),H&#65533;&#65533;&&#65533;&#65533;(B&#65533;(!#&#65533;&#65533;	&#65533;F(&8
&#65533;&#65533;WyR&#65533;&#65533;&#65533;&#65533;&#65533;u&#65533;&#65533;Dv&#65533;&#65533;&#65533;&#65533;&#65533;&#65533;&#334;&#65533;&#65533;&#65533;a&#65533;&#65533;l&#65533;&#65533;6;m&#65533;6&#65533;&#65533;&#65533;J&#65533;&#65533;gzA&#65533;gT &#65533;1&#65533;&#65533;M(Flcd&#65533; t&#65533;&#1163; 3&#65533;!W(&#65533;0i#&#65533;sC0j&#65533;&#1796;1L&#65533;&#65533;&#65533;!/&#65533;&#65533;&#65533;&#65533;&#65533; W&#65533;&#65533;G&#65533; &#65533;&#65533;&#65533;&#65533;&#65533;&#65533;&#52404;&#65533;&#65533;&#65533;m&#65533;&#65533;&#65533;&#65533;&#65533;&#65533;&#1771;&#65533;&#65533;&#65533;&#65533;&#65533;&#65533;&#65533;t&#65533;t&#65533;Na)&#65533;&#65533;&#65533;sd&#65533;l&#65533;&#65533;oV&#65533;&#65533;&#65533;%T#&#65533;RJI&#65533;	{&#65533;H%|ns%&#65533;xfI&#65533;&#65533;&#65533;&#65533;g&#34540;N&#65533;}&#65533;z&#65533;'&#65533;&#65533;T&#1312;&#65533;:&#1695;U$&#65533;&#65533;B7@&#65533;l&#65533;&#65533;&#65533;&#65533;&#65533;rn&#1114;&#65533;HT7j&#65533;Z&#65533;&#65533;&#65533;&#65533;&#65533;%&#65533;&#65533;&#65533;&#65533;&#65533;&#65533;&#65533;n$&#65533;&#65533;E w@L&#65533;B
&#65533;q@&#65533;&#65533;&#65533;e&#65533;&#65533;Q&#65533;B&#65533;&#65533;?&#65533;&#65533;&#65533;r-&#65533;_&#65533; J:&#65533;&#65533;&#65533;&#65533;&UY:&#65533;F&#65533;&#65533;ZK;IC&#65533;n&#1821;&#65533; &#65533;&#65533;Z&#65533;&&#65533;&#65533;L&#65533;&#65533;0&#65533;&#65533;1&#65533;&#65533;iy]Z&#65533;P&#65533;Ox&#65533;&#65533; &#65533;&#65533;s1&#65533;&#65533;&#65533;M&#65533;A&#65533;%&#65533;&#65533;n&#65533;8&#65533;&#65533;0&#65533;2!J&#65533;d&#65533;M&#65533; Tc&#65533;&#65533;xr&#65533;&#65533;L&#65533;&#65533;&#65533;&#65533;dBd&#65533;,Y&#65533;hD&#65533;a(?&#65533;6R&#65533;&#65533;X&#698;&#65533;D	/&#65533;1kE&#65533;&#65533;&#65533;Z&#65533;&#65533;j&#65533;&#65533;-&#258;&#65533;&#65533;&#1399;&#65533;x&#727;&#65533;&#65533;&#65533;-&#353;/&#65533;&#65533;aH&#65533;&#65533;E&#65533;&#65533;r&#65533;?.WC>PcH&#65533;a&#65533;&#65533;V&#65533; &#65533;&#65533;^<&#65533;&#65533;h&#65533;&#65533;&#65533;f&#65533;Y&#65533;C&#65533;t&#65533;s~&#65533;K&#65533;&#65533;iu&#65533;t&#65533;g5&#65533;&#65533;&#65533;&#65533;&#65533;&#65533;&#65533;I$&#65533;Q-&#65533;&#65533;&#1281;'&#65533;&#65533;&#65533;I&#65533;p&#65533;&#65533;&#65533;&#65533;&#65533;C&#65533;@&#65533;@&#65533;	&#65533;C&#65533;G?~U&#65533;d&#65533;P+&#65533;&#65533;M&#65533;&#65533;&#576;&#65533;4O&#65533;$&#65533;#&#65533;&#65533;J&#65533;9S&#65533;&#1190;zH&#65533;&#65533;&#65533;&#65533;&#65533;.&#65533;!&#65533;&#65533;PZ&#65533;&#65533;&#278;&#65533;&#65533;V.&#65533;&#65533;&#65533;\J&#65533;&#65533;&#65533;0&#65533;_:dp&#65533;&#65533;*&#65533;&#65533;.LD&#65533;q-&#1809;&#65533;&#65533;&#65533;&#65533;g^sw&#65533;&#65533;&#65533;&#953;&#65533; <&#65533;&#65533;H&#65533;&#65533;B&#65533;A
&#65533;&#65533;&#65533;$v#M&#65533;(&#65533;&#65533;D&#65533;&#65533;*m$&#65533;&#65533;&#65533;?	&#65533;\&#65533;&#65533;U&#65533;gv&#65533;&&#65533;&#65533;s&#65533;&#65533;A\&#243;9:&#65533;&#65533;&#65533;?h&#65533;&#65533;&#65533;v&#65533;&#65533;x&#65533;C&#65533;&#65533;M&#65533;'{&#65533;&#65533;!R&#65533;@&#65533; &#489;&#65533;Yt&#65533;&#65533;&#65533;&#65533;!:&#65533;&#65533;B,&#65533;&,&#65533;_H-i4N&#1162;
&#65533;&#65533;D\&#65533;[&#65533;V&#65533;l&#65533;4&#65533;t#&#65533;&#65533;[b&#65533;&#65533;&#65533;|&#65533;
&#65533;&#65533;-u&#65533;&#65533;&#65533;&#395;8&#65533;`&#65533;&#65533;&#65533;t&#65533;7&#1409;&#65533;&#65533;&#65533;[&#65533;Q|&#65533;V\&#65533;:H&#65533;%&#65533;]	&#65533;&#65533;!&#65533;&#65533;C&#65533;0W&#65533;&#65533;#4LC&#65533;&#65533;`&#65533;0&#65533;$D2&#65533;b'W&#65533;&#65533;&#65533;9&#65533;-BV&#65533;%&#65533;&#65533;&#65533;&#65533;Q&#65533;C&#65533;s&#65533;hb&#65533;&#221;&#1448;&#466;:&#65533;v &#65533;X&#65533;&#1071;%&#65533;v &#65533;&#65533;&#65533;&#65533;'e&#65533;&#65533;D&#65533;-&&#65533;&#65533;p&#65533;6&#65533;:;&#65533;&#65533;i&#65533;&#65533;&#65533;-&#65533;-I:{r5&#65533;]&#65533;h&#65533;j&#65533;]&#65533;&#65533;B9&#65533;)N&#65533;&#65533;&#65533;Y&#65533;&#1531;&#65533;&#65533;&#65533;[&#65533;&#65533;&#65533;e-#&#65533;Q}&#65533;&#65533;_&#65533;cpk&#65533;&#65533;&#65533;8c"S]W@`&#65533;9&#65533;E&#65533;D&#65533;6&#65533;&#65533;Q&#65533;&#65533;&#65533;&#65533;Vz&#65533;RC&#65533;y&#65533;&#65533;&#708;&#65533;%&#65533;-&#65533;$B&#65533;!Q$^&#65533;x&#65533;&#787;&
&#65533;a&#65533;&#65533;J&#65533;&#65533;&#65533;e&#65533;&#65533;&#65533;&#65533;A{R&#65533;&#65533;&#65533;	&#65533;&#65533;&#65533;Cx Q&#65533; &#686;&#65533;&#190;&#65533;<&#65533;&#65533;&#65533;P&#65533;&#65533;
&#65533;&#65533;@&#65533;N&#65533;&#65533;O&#65533;&#65533;d&#65533;&#65533;
l%&#65533;G2&#65533;&&#65533;,&#65533;'#= &#65533;&#65533;&#65533;&#65533;^&#65533;&#65533;Fa&#65533;C&#65533;&#65533;6&#65533;&#65533;{&#65533;,Z&#65533;vy-:&#65533;&#65533;&#65533;&#65533;6
&#65533;Ahb&#65533;E&#65533;T&#65533;s&#65533;&#65533;0&#65533;&#65533;X&#65533;V&#65533;&#65533;&#65533;&#65533;&#65533;!&#892;&#65533;&#65533;&#65533;&#65533;&#65533;P&#65533;I&#65533;&#65533;&#65533;`&#65533;&#65533;0&#65533;&#65533;@yn&#65533;&#65533;v&#65533;Nb&#65533;M&#65533;*&#65533;&#65533;&#65533;8I&#65533;&#65533;1&#65533;I&#866;!a&#65533;O&#65533;&#65533;&#65533;:&#65533;@Y&#65533;&#65533;4&#65533;=YY&#65533;0&#65533;&#65533;P} &#65533;"&#65533; &#65533;&#65533;&#65533;=&#65533;J&#65533;&#169;I:&#65533;&#65533;w&#65533;"&#65533;&#65533;&#65533;M&#65533;I&#65533;ib 0&#65533;&#1440;&#65533;?&#65533;&#65533;]&#65533;i> X&#65533;kw&#65533;&#65533;y x&#65533;`&#65533;&#65533;o&#65533;&#1337;&#65533;&#65533;-
z&#65533;&#65533;AN&#65533;&#65533;&#65533;&#65533;T&#65533;&#65533;$:&#65533;&#65533;*AL`9&#65533;?r&#65533;%&#65533;&#65533;&#65533;V&#65533;W(&#65533;&#65533;+&#65533;&#65533;&#65533;1&#65533;y bH&#65533;G&#65533;%z&#65533;!f	p&#65533;))MASHd1R&#65533;]&#65533;&#65533;&#65533;8J8(Q|&#65533;&#65533;&#65533;&#65533;@&#65533;&#65533;;n1&#65533;w$&#65533;%<&#65533;+&#65533;&#65533;&#65533;=&#65533;H&#65533;A&#65533;&#65533;rfx&#65533;|&#65533;|&#65533;&#65533;&#65533;&#65533;N&#11872;&#65533;rF&#65533;&#65533;T&#756;&#65533;,a&#65533;&#65533;	&#65533;&#65533;&#65533;_,K&#1129;&#65533;&#65533;;&#65533;&#65533;&#65533;&#65533;&#65533;&#65533;&#65533;|&#65533;XJ&#65533;&#65533;3[
&#65533;&#65533;&#65533;&#65533;V&#65533;&#65533;Ra8&#65533;&#65533;&#65533; &#65533;&#65533;&#65533;J&#65533;D&#65533;&#65533;<&#65533;&#65533;y&#65533;g&#65533;&#65533;&#65533;&#65533;&&#65533;&#65533;4&#65533;&#65533;4p&#65533; z&#65533;&#65533;z &#65533;`)K

&#65533;P&#1120;&#65533;&#1744;&#65533;&#65533;?&#65533;@&#65533;&#65533; &#65533;q&#1266;&#65533;&#65533; &#65533;&#524;Q&#65533;=&#65533;&#65533;&#65533;&#65533;&#65533;&#65533;a&#65533;N&#65533;&#65533;&#65533;#&#65533;5&#65533;&#65533; ,$&#65533;-$&#65533;&#65533;&#65533;BQ$Q&#65533;&#65533;A&#65533;	Q8&#65533;P&#65533;&#65533;5&#65533;8.8t>|9&#65533;({&#65533;&0&#65533;S&#65533;	&#65533;&#65533;(&#65533;&#65533;&#65533;x.&#65533;&#65533;Ts&#65533;&#65533;I&#65533;&#65533;&#1053;&#65533;&#65533;&#65533;v&#65533;&#65533;NL&#65533;&#65533;&#65533;&#65533;O,
]&#9979;&#65533;Z&#65533;&#65533;{31*&#65533;0/&#65533;&#65533;&#65533;&#65533;&#65533;1&A#&#65533;&#698;@&#65533;
&#65533;&#65533;&#65533;jJ&#65533;&#65533;"&#65533;&#65533;!&#65533;&#1025;&#65533;0R$
 zL&#65533;&#65533;1&#65533;&#65533;	&#65533;q&#65533;KbD&#65533;0&#65533;&#65533;&#65533;&#65533;@(&#65533;PE&#286;)&#65533;&#65533;&#65533;<(
&#65533;&#65533;Lq&#65533;@!&#65533;&#65533;&#65533;w&#65533;&#65533;+&#65533;wp1~z&#65533;w(&#65533;+&#65533;Rh&#65533;+1(J&#65533;&#65533;&#65533;5M`&#65533;G&#65533;RpZ(&#65533;&#65533;&#65533;&#65533; &#65533;&#65533;&#65533;1&#65533;
&#65533;&#65533;&#65533;Lt&#65533;&#65533;&#65533;4&#65533;&#65533;i=&#520;&#65533;&#65533;&#65533;H&#65533;z1ld&#65533;N&#1808;z;&#65533;$&#65533;3&#65533;&#731;jq@&#65533;+&#65533;&#65533;&#65533;&#65533;&#65533;&#65533;r&#65533;&#65533;&#65533;(4&#65533;3&&#65533;&#65533;&#350;hA&#65533;C+&#65533;8"c&#65533;&#65533;d&#1281;&#65533;&#65533;
W&#65533; &#65533;B&#65533;&#65533; H &#65533;&#474;&#65533;&#65533;v&#65533;&#65533;&#65533;&#65533;&#65533;	'&#65533;&#65533;#*tD$p&#65533;@y&#65533;&#65533;&#65533;&#65533;&#65533;y&#65533;%h:&#65533;k&#65533;&#65533;t6a#&#65533;&#65533;hE,&#65533;&&#65533;&#65533;f&#65533;&#65533; &#65533;@&#65533;1M&#65533;(&#65533;&#65533;x=&#65533;&#65533;&#65533;&#65533;&#65533;&#65533;&#65533;&#65533;&#1136;&#65533;&#65533;K"n &#65533;&#65533;&#65533;('&#65533;&#1840;&#65533;
&#65533;&#65533;&#65533;|&#65533;&#65533;0I&#65533;&#65533;;&#65533;&#65533;P4M$&#65533;&#65533;&#65533;{&#65533;:K&#65533;/&#65533;&#65533;&#65533;&#65533;&#65533;&#65533;q&#65533;&#65533;8&#65533;y&#65533;
&#955;&#65533;1&#65533;!&#65533;4&#65533; &#65533;&#65533;&#65533;j&#65533;&#65533;&#65533;	W&#65533;F&#65533;&#65533;H&#65533;&#65533;D,	&#65533;&#65533;&#65533;%\&#263;&#65533;h&#65533; b&#65533;(&#65533;&#65533;+&#65533;[ &#65533;&#65533;&#65533;&#65533;BO/&#65533;&#147;@&#65533;Ct&#65533;&#41542;&#65533;	H`&#65533;&#65533; &#1008;H&#65533;yX&#1651;	!3&#65533;&#65533;D&#65533;a&#65533;&#65533;&#65533;&#65533;&#65533;&#65533;&#65533;1&#65533;z&#65533;&#65533;&#65533;&#65533;2&#65533;&#65533;&#65533;PK*M&#65533;&#65533;&#65533;&#65533;&#65533;%fyk&#65533;&#65533;&#65533;4&#65533;&#65533;&#65533;&#65533;&#65533;E&#65533;A&#65533;&#65533;!
&#65533;3&#65533;&#65533;&#65533;	&#65533;c	c&#65533;4&#65533;&#65533;I{ cJe	&#65533;4&#65533;p&#65533;&#65533;&#65533;
&#65533;Q&#65533;&#65533;I&#65533;&#65533; &#65533;&#65533;x&#65533;&#65533;&#65533;&#65533;#&#65533;5&#65533;?&#65533;{&#65533;&#65533;Kx&#65533;&#65533;b&#65533;w
lPN&#65533;;&#65533;J&#65533;&#65533;&#65533;&#65533;&#65533;@&#65533; v$&#65533;&#65533;"&#65533; l&#65533;5&#65533;3#&#65533;8&#65533;@$&#65533;#PQP&#65533;a:&#65533;&#65533;6-B&#65533;&#65533;)&#65533;&#65533;&#65533;h&#65533;&#65533;&#65533;&#65533;&#65533;&#65533;&#65533;(&#65533;0&#64104;&#65533;	&#65533;&#65533;xP&#65533;&#65533;K5}h&#65533;&#65533;&#65533;*e&#65533;&#65533;3&#65533;&#65533;&#65533;_&#65533; &#65533;&#65533;98&#65533;&#65533;&#65533;&#65533;&#65533;&#65533;U&#65533;0&#65533;B*$&#65533;s4f&#65533;&#65533;j"&#65533;k&#65533;&#1119;&#1583;&#65533;&#65533;&#65533;&#65533;&#65533;#1%&#65533;J&#65533;&#65533;&#65533; &#65533;&#65533;&#65533;&#65533;S(&#65533;=B&#65533;W2&#65533;0&#65533;&#65533;&#65533;&#65533;&#65533;&#1185;&#65533;&#65533;@KS`&#65533;&#65533;:&#65533; &#65533;m-S&#65533;8N8&#65533;>&#65533;o&#65533;&#65533;&#65533;&#65533;&#1409;@&#65533;qE&#65533;&#65533;b{&#65533;&#65533;<9&#65533; 3Z&#65533;&#65533;q&#65533;X&#65533;'&#65533;&#65533;&#65533;FD(&#65533;&#65533;	&#65533;I?&#1795;&#1055;&#637;&#65533;)&#1417;&#65533;&#65533;|C&#65533;[r&#65533;YJ*&#65533;D<	
&#65533;9&#65533;V(!&#65533;"r&#65533;3&#65533;c&#65533;\&#65533;&#368;jYs1e&#65533;	&#1043;&&#65533;&#65533;&#65533;&#65533;A&#65533;p+#=&#23543;&#1711;bu&#65533;y&#65533;1u&#65533;&#1512;Pp&#65533;&#65533;&#65533;&#65533;]&#65533;&#65533;&#65533;D&#65533;|&#65533;&#65533;&#65533;@&#65533;+&#65533;&#65533;&#65533;&#65533;)&#65533;&#65533;V6jJPl.x&#65533;x8<&#65533;&#65533;@&#65533;&#65533;&#65533;3&#65533;%X&#65533;&#65533;&#65533;&#65533;&#65533;&#65533;[&#65533;&#65533;&#65533;`&#65533;S&#65533;	+&#65533;C7&#65533;" &#65533;,&#65533;P&
&#65533;&#65533;DU&#65533;L)&#65533;DT&#253;z&#65533;F&#1865;"J&#65533;&#65533;&#65533;&#65533;&#65533;A&#65533;)&#65533;&#65533;0m&#1120;&#672;T|&#65533;&#65533;!S&#65533;<&#65533;@&#65533;&#65533;IB&#65533;&#65533;&#65533;jY&#65533;&#65533;&#65533;&#1631;&#65533;&#65533;&#65533;T+&#65533;@&#65533;&#65533;&#65533;&#65533;&#65533;\8 SL&#65533;	X&#65533;&#65533;&#65533;	&#65533;A)&#65533;&#65533;($B&#912;&#65533;&#65533;#&#65533;:&#65533;&#65533;&#65533;&#65533;1&#65533;+&#65533;&#65533;a&#65533;&#65533;&#65533;&#65533;&#65533;evLT&#65533;7&#65533;	.@[&#65533;&#65533;[&#65533;&#65533;&#65533; ?&#65533;8&#65533;3&#65533;&#65533;&#65533;&#65533;&#65533;*p&#65533;&#65533;}&#65533;&#65533;&#65533;&#65533;-:s&#65533;&#65533;@&#65533;&#65533;&#65533;&#65533;	T3
T&#65533;#&#65533;p&#65533;&#65533;`&#65533;
&#992;D&#65533;&#65533;&#65533;&#65533;&#65533;&#65533;&#65533;&#65533;&#65533;&#65533;@&#65533;&#65533;%&#65533;3&#65533;&#65533;&#65533;&#65533;&#65533;&#65533;&#65533;&#65533;&#65533;&#65533;&#65533;VE&#65533;&#65533;x&#65533;}&#65533;Z&#65533;Y&#65533;&#65533;!&#65533;&#65533;&#65533;]U&#65533;^&#65533;A&#65533; V&#65533;&#65533;&#65533;&#65533;&#65533;&#65533;&#65533;"&#65533;&#65533;D&#65533;)&#65533;&#65533;&#65533;&#65533;&#65533;&#927; 2[&#65533;@&#532;&#65533;%C&#65533;@&#65533;R&#65533; &#65533;`&#65533;`X[ 
Nh&#65533;;,&#65533;-x&#65533;-&#65533;/87&#65533;&#65533;/&#65533;&#65533;h&#65533;H&#65533;`S?&#65533;&&#65533;&#65533;&#65533;'H ?&#65533;&#65533;!F-&#65533;&#65533;&#65533;&#65533;qu&#158;4&#65533;L/&#65533;L&#1851;&#65533;i&#65533;9i&#65533;V&#65533;&#65533;\!&#65533;d&#65533;tW&#65533;&#65533;&#65533;&#65533;&#65533;&#65533;&#65533;&#65533;f&#65533;&#65533;"&#65533;88&#65533;&#65533;*&#65533;5Ub
&#65533;r&#65533;&#13435;hU&#65533;
&#65533;Y}Qi&#65533;&#65533;&#65533;&#65533;a&#65533;		&#65533;#&#65533;&#65533;+&#65533;&#65533;)&#65533;&#65533;{d&#65533;QZ&#65533; &#65533;K&#65533;,&#716;&#65533; &#65533;N&#65533;&#65533;&#65533;&#65533;&#65533;~
&#65533;|&#65533;&#65533;&#65533;&#65533;x&#65533;>v8&#3358;( 8 t8H  8 &#65533;@&#65533; y&#65533;'( &#65533;&#65533;&#65533;&#65533;+&#65533;&#65533;&#157;&#65533;&#65533;(.&#65533;ol&#65533;&#65533;&#65533;	&#65533;p&#65533;&&&#65533;Uk&#65533;?e&#65533;&#65533;.&#65533;a&#65533;&#65533;%&#65533;8e&#65533;&#65533;Y&#65533;&#322;&#65533;&#65533;Hac&#65533;&#65533;&#65533;-&#65533;&#65533;&#65533;&#65533;<&#65533;&#65533;JuF&#65533;&#65533;&#65533;!&#65533;0&#65533;&#65533;&#65533;&#65533;&#65533;kp'`0&#65533;1
J&#65533;OIV&#637;%&#65533;E]&#65533;&#65533;RJ%!\&#65533;&#38197;&#65533;&#65533;{&p8 &#65533;p&#65533;p&#65533;&#65533;&#65533;{&#65533;S|&#65533; ~&#65533;&#65533;8&#65533;&#65533;&#65533;@&#65533;k&#65533;MX&#65533; }&#65533;&#65533;&#65533;lL&#65533;&#65533;&#65533;L&#65533;&#65533;%&#65533;6&#65533;;&#65533;&#65533;&#65533;`;,&#65533;&#65533;F&#65533;@7&#65533;&#65533;&#65533;rh&#65533;&#65533;&#65533;2e&#1157;&#65533;	&#65533;&#65533;&#65533;3U&#65533;&#65533;l&#65533;3&#65533;na,&#65533;&#65533;|8&#659;&#65533;&#65533;U
i&#65533;&#65533; &#65533;]&#1914;&#65533;k&#65533;C&#65533;&#65533;0&#65533;&#65533;&#65533;y(&#65533;&#65533; &#65533;&#65533;&#65533;k&#65533;`j&#65533;h&#1793;M&#65533;&#1008;f"&#65533;,&#65533; &#65533;&#65533;&#65533;&#65533;Z1&#65533;&#65533;&#65533;&#65533;~&#65533;&#65533;>:~&#65533;&#65533;@&#65533;k&#65533;&#65533;;&#65533;&#65533;&#65533;&#994;&#65533;&#65533;eh&#65533;&#65533;&#65533;&#65533;eP &#65533;5&#65533;&#65533;^&~L&#65533;mg&#65533;:&#65533;&#520;&#65533;&#65533;&#65533;8l&#65533;q^U&#65533;t&#65533;&#65533;n&#65533;&#65533;&#65533; &#65533;&#65533;q&#65533;&#65533;&#65533;7&#65533;&#598;&#65533;&#65533;&#65533;&#1931;&#65533;&#65533;&#65533;S&#65533;&#65533;@N&#65533;&#65533;p&#65533;D&#65533;&#65533;&#65533;&#65533;M&#65533;&#65533;&#65533;&#65533;&#65533;&#1115;v&#65533;&#65533;Jp&#65533;i'p&#65533;&#65533;v&#65533;&#65533;R&#65533;$$f&#65533;y8	&#65533;&#65533;&#65533;&#65533;&#65533;&#65533;&#65533;f&#65533;L&#65533;&#65533;&#65533;&#65533;&#65533;&#65533;Mh&#65533;&#65533;&#65533;&#65533;&#65533;&#65533;Ux&#65533;&#65533;V&#65533;&#65533;Xk&#65533;&#65533;6&#65533;.HR^"e&#65533;&#65533;22;&#65533;&#65533;&#65533;@&#65533;*&#65533;f=&#65533;&#65533;&#65533;X&#65533;9-(f&#65533;(&#65533;	(&#65533;&#1242;&#65533;&#65533;&#65533;L&#65533;&#65533;&#65533;N&#65533;&#65533;&#65533;2.&#65533;&#65533;&#65533;(&#65533;0&#65533;>G&#37246;&#65533;}&#65533;&#65533;&#65533;&#65533;&#65533;&#65533;&#65533;&#65533;&#65533;B/q&#65533;>&#65533;&#65533;0&&#65533; &#65533;&#65533;&#65533;<&#65533;&#65533;&#65533;&#65533;&#65533;&#65533;&#65533;a&#65533;&#1839;&#65533;&#65533;@N&#65533;t&#65533;&#65533;&#65533;&#65533;&#65533;f&#65533;<&#65533;&#65533;`&#65533;&#65533;&#65533;&#65533;&#65533;&#65533;`\F&#65533;1&#65533;&#65533;n&#2022;&#24770;&#65533;&#65533;&#65533;&#65533;&#65533;[&#1927;&#65533;&
&#65533;&#65533;Y&#65533;K&#65533;&#26832;&#65533;&#65533;&#65533;2&#65533;r&#65533; &#65533;&#65533;H&#65533;&#65533;1&#65533;v2<R&#65533;&#254;I&#339;K&#65533;&#65533;&#65533;"&#65533;!&#65533;&#65533;&#65533;&#65533;&#65533;r&#65533;H&#65533;&#65533;$&#65533;`&#65533;&#65533;&#65533;&#65533;uf	4&#65533;&#65533;y&#65533;&#65533;&#65533; j&#65533;.|]&#65533;Rp;{*&#65533;&#65533;bt	&#65533;3r&#65533;&#65533;(A&#65533;C&#65533;&#65533;y&#65533;r&#1121;&#65533;&#65533;!&#65533;x &#65533;&#65533;&#65533;&#65533;&#65533;&#65533;&#65533;&g&#65533;`&#65533;&#65533;g	8'&#65533;&#65533;&#1728;&#65533;~R<&#65533;&#65533;n&#65533;&#65533;&#65533;&#65533;&#65533;1m&#65533;N&#65533;`&#65533;&#65533;&#65533;&#65533; &#65533;&#65533;[&#1996;&#65533;2&#65533;&#1057;&#65533;Nk&#65533;1. &#65533;&#65533;&#65533;&#65533;)&#1585;&&#65533;-&#65533;&#65533;&#65533;y&#65533;Ao&#65533;&#65533;=<&#65533;&#65533;&#65533;&#65533;&#65533;JV&#65533;L&#815107;' ^&#65533;&#65533;&#65533;&#65533;&#65533;fI&#65533;&#65533;&#65533;&#65533;.}|s&#65533;&#65533;|&#65533;8&#65533;xF&#65533;&#65533;U
t1&#65533;l&#65533;l&#65533;&#65533;&#65533;&#65533;&#65533;&#65533;&#65533;&#65533;&#65533;&#65533;&#65533;w&#65533;&#65533;&#65533;K&#65533;&#65533;&#65533;r&#65533;&#65533;&#189;ZI&#65533;'&#65533;&#65533;&#65533;&#65533;&#65533;&#65533; &#65533;&#1934;&#65533;&#65533;&#65533;&#65533;\&#65533;V&#65533;$=8&#65533;Y&#65533;&#65533;&#65533;&#65533;&#65533;_&#65533;&#65533;&#65533;&#65533;`&#65533;&#65533;&#65533;i&#65533;&#65533;&#65533;5
&#65533;b	&&#65533;u&#65533;o&#65533;X&#65533;	&#65533;&#65533;r&#65533;&#65533;&#65533;HIM&#1096;D&#65533;x&#65533;&#65533;b&#65533;w&#65533;&#65533; *&#65533;&#65533;&#65533;jI&#65533;&#65533;y{&#65533;&#65533;&#65533;P&#65533;>;&#65533;&#65533;&#65533;90Y&#65533;ox&#65533;&#65533;G&#65533;&#65533;&#65533;&#65533;S&#65533;8&#65533;I&#65533;&#65533;&#65533;&#65533;]&#65533;e&#65533;&#65533;&#65533;&#65533;h~&#65533;&#65533;'p&#65533;&&#65533;N&#65533;pB&#65533;&#65533;
yq&#65533;%&#65533;&#65533;+&#65533;Q\A&#65533;`&#65533;S&#65533;}\1E&#65533;F&#65533;&&#65533;&#65533;b&#65533;	\&#65533;<@e&#65533;&#65533;&#65533;4&#65533; &#65533;&#65533;9W&#65533;TH&#65533;'G&#65533;8=&#1649;#O&#65533;&#65533;fjT&#65533;&#65533;&#65533;&#65533;hG&#65533;^&#65533;v&#65533;J&#65533;&#65533;&#1547;&#65533;X0&#65533;&#65533;&#65533;&#65533;&#65533;fZ&#65533;&#65533;v&#65533;F&#65533;u&#65533;&#65533;I&#65533;&#65533;&#65533;~&#65533;,x0&#65533;&#134;#N&#65533;x&#65533;@&#65533;&#65533;l&#65533;&#65533;&#65533;>Sa@&#383;g&#65533;&#65533;9&#65533;&#65533;&#65533;@f&#65533;&#65533;&#65533;4k3&#65533;!&#65533;&#65533;&#65533;&#65533;&#65533;M&#65533;1&#65533;/&#65533;&#1944;dW&#65533;M&#65533;&#65533;&#65533;;&#65533;&#65533;&#65533;&#65533;&#65533;&#65533;K>t&#65533;&#65533;qI&#65533;@y>.&#65533;&#942;}&#65533;@'&l20&#65533; &#65533;7&#65533;u&#65533;&#1836;&#65533;Z&#65533;&#65533;4&#65533;J&#65533;i|.&#65533;&#65533;R&#65533;,&#65533;IM&#65533;4EJi&#65533;&#65533;y1&#65533;&#65533;&#65533;a&#65533;FJa@&#65533;&#65533;WY&#65533;&#65533;&#65533;-!&#65533;
+X&#65533;&#65533;@iY&#65533;&#65533;$^t&#65533;<&#65533;B1&#65533;yI&#65533;&#221;&#65533;3&#65533;X&#65533;&#65533;72&#409;&#65533;&#65533;`!&#65533;
X&#65533;0P&#65533;&#65533;MV$&#65533;&#65533;u&#65533;XP&#65533;y6d&#65533;&#65533;&#65533;OjP&#65533;&#65533;&#65533;s 7&#65533;i&#65533;&#65533;&#283;@&#65533;&#65533;&#65533;ofdcXr&#65533;W&#65533;_&#65533;-&#65533;&#65533;sQa&#65533;&#65533;t&#65533;@&#65533;&#65533;&#65533;v&#65533;q&#65533;w&#65533;&#65533;&#65533;|U&#65533;aD&#65533;M&#65533;(H&#65533;&#65533;&#65533;z'&#65533;e&#65533;&#65533;=&#65533;`&#65533;&#65533;?+5E;&#65533;H&#65533;&#151;&#65533;~8X&#65533;&#65533;FE&#65533;&#65533;&#65533;&#65533;&#65533;Q'%&#65533;YAS&#65533;&#65533;V&#65533;-&#65533;^&#65533;&#65533;&#65533;.1&#65533;S&#65533;X&#65533;&#65533;*&#65533;b&#65533;&#65533;3 &#852;&#65533;&#65533;&#65533;&#65533;&&#65533;&#65533;&#65533;?&#65533;h{&#65533;&#65533;&#1986;n&#65533;&#65533;11&#1038;<J&Yf&#65533;&#65533;#f&#65533;Y&#65533;h&#65533;&#65533;&#65533;d&#65533;M&#65533;k\
&#65533;Ni&#65533;&#65533;@Xb&#65533;&#65533;m_l&#65533;p&#65533;1&#65533;am
&#65533;&#65533;s:H&#65533;&#65533;?&#65533;Qw1uu&#65533;&#65533;&#65533;b	&#65533;W&#65533;'Q(&#65533;I&#65533;&#65533;&#65533;E&#65533;Z4kTsY``b.&#65533;&#65533;L&#65533;TjUV5&#65533;&#65533;<&#1221;&#65533;?&#65533;&#65533;&#485;&#65533;eA:90&#65533;&#65533;D&#65533;
&#65533;q&#65533;bxd]&#65533;&#65533;&#65533;&#65533;&#65533;i&#65533;h-AVMX]&#65533;&#65533;-&#65533;&#65533;DEp&#65533;&#65533;&#65533;?&#65533;&#65533;&#65533;N&#65533;9&#65533;&#65533;@&#65533;&#65533;&#65533; ,&#65533;&#1911;&#65533;&#65533;&#281;&#65533;=
>h&#65533;Q&&#65533;@&#65533;&#65533;c&#65533;&#65533;+I&#65533;Mj&#65533;/k&#65533;&#65533;&#1748;&#65533;&#65533;Sof&#65533;&#65533;n_
&#65533;&#65533;@&#65533;4:wg&#65533;&#65533;&#279;@&#65533;&#65533;s&#65533;&#65533;&#65533;&#65533;1&#65533;&#65533;4&#65533;?A&#65533;G &#65533;&#1325;a&#65533;U&#65533;@e7&#65533;&#65533;H!&#65533;&#65533;SG&#65533;<&#65533;&#65533;8t&#65533;5&#65533;TU&#65533;&#65533;&#65533;ha&#2011;d&#65533;&#65533;?&#65533;&#65533;`J&#65533;&#65533;&#65533;?E&#65533;Q&#65533;z&#65533;&#65533;&#65533;^$k&#65533;&:&#65533;&#65533;g&#65533;*S&#65533;&#65533;&#65533;G.2&#65533;&#65533;&#65533;&#65533;e&#65533;Y&#65533;&#65533;)Ha &#65533;&#65533;&#65533;&#65533;&#65533;&#65533;&#65533;&#65533;&#65533;"N&#65533;&#65533;E&#65533;&#65533;w"!	&#65533;1&#65533;2=&#65533;&#65533;&#65533;(&#65533;8&#65533;y&#65533;G<&#65533;&#65533;hj&#65533;$&#65533;<iJX+L&#65533;m&#65533;_&#65533;1A&#65533;tSD&#65533;&#65533;&#65533;&#65533; SnxR&#65533;&#65533;'M&#65533;3&#65533;s&#65533;:&#65533;&#65533;;&#1153;N&#65533;t&#65533;&#65533;.&#65533;&#65533;&#65533;A &#65533;&#65533;&#65533;xe&#65533;&#65533;&#65533;"&#65533;&#65533;m&#65533;+XB&#65533;&#33314;&#65533;9&#65533;|&#65533;&#65533;&#65533;T&#65533;L?&#65533;Z&#65533;(@RH&#160;jj &#65533;&#65533;J&#65533;A&#65533;=&#65533;/*"&#65533;&#1090;&#65533;&#65533;&#65533;&>QUN>&#65533; &#65533;&#65533;ld&#65533;&#65533;&#65533;&#65533;`5(0`S&#65533;&#65533;&#65533;x&#65533;2P&#65533;(&#65533;&#592;&#65533;A&#65533;&#65533;&#65533;${&#65533;&#1858;0F&#65533;#	&#65533;&#65533;&#65533;"`&#65533;&#65533;"&#65533;z#f&#65533;&#65533;&#65533;gF.'&#65533;k&#65533;&#65533;&#65533;&#65533;&#65533;&#65533;&#65533;^Lb&#65533;&#65533;&#65533;&#65533;&#65533;#s&#65533;&#65533;fUz&#65533;&#65533;&#65533;&#65533;np&#65533;:&#65533;&9&#65533;9N&#65533;x&#65533;+&#142;N&#65533;&#65533;&#65533;l&#65533;;}Bpn#x&#65533;E&#65533;YpjVa!&#546;&#65533;&#65533;&#412;&#65533;&#65533; (&#65533;&#65533;?&#65533;H&#65533;GM&#65533;#+G&#65533;&#65533;m&#65533;&#65533;<i)&#65533;&#65533;)&#65533;AhE&#65533;&#65533;,&#65533;p&#65533;<a Dc)J&#65533;b&#65533;mQ&#65533;dN&#65533;&#65533;G&#65533;82&#65533;D&#65533;J&#65533;&#65533;&#65533;&#65533;&#1551;&#65533;o&#65533;&#1136;&#65533;R&#65533;'&#65533;&#65533;
h!&#65533;	djP&#65533;_2TA0B QCrY0&#65533;&#65533;n&#65533;^w&#65533;Q&#65533;&#65533;&#65533;&#152;&#65533;J&&#65533;y&#768;&#65533;5&#65533;vba&#65533;&#65533;:&#65533;j&#65533;&#65533;H&#65533;&#65533;&#1484;N&#65533;Cr&#65533;J&#65533;
&#65533;bO&#65533;b&#65533;&#65533;<y&#65533;I([&#65533;&#286;Q&#65533;bu&#65533;t;&#65533;}&#65533;:7&#1067;&#65533;&#65533;0&#446;  `@L&#65533;&#65533;(F$&#65533;&&#65533;_&#65533;&#65533;:&#65533;&#65533;VHf&#65533;&#65533;&#65533;0&#65533;Q&#65533;/&#65533;&#65533;&#65533;&#65533;Q&#604;&#65533;C&#65533;&#65533;P.H&#65533;*G^&#65533;&#65533;&#65533;F&#65533;& >&#65533;
&#65533;&#65533;2}_I&#65533;xT&#65533;&#65533;&#1336;1&#65533;&#65533;&#65533;&#775;&#65533;&#65533;&#65533;+1%OhI&#65533;.&#65533;'UUK&#65533;&#65533;B&#65533;Z%(c<+&#65533; &#65533;(&#65533;&#65533;b(B&#65533;&#65533;"W<&#65533;;&#65533;(&#65533;&#65533;&#65533;R&#65533;&#65533;[&#65533;&#65533;&#1782;&#65533;&#65533;&#824;b&#65533;&#65533;&#65533;/&#65533;&#65533;&#65533;*&#65533;r13Ikb&#65533;&#65533;4=&#65533;&#1852;+M&#65533;&#65533;H_&#65533;8&#65533;&#65533;&#65533;/&#1025;&#65533;t9&#65533;Mn&#65533;&#65533;N&#542;LK4&#65533;eM&#65533;&#65533;&#65533;&#65533;G0&#65533;&#65533;,vL&#65533;;&#65533;	D&#65533;&#29309;U7&#65533;!&#65533;-OV&#65533;&#1448;&#65533;-&#65533;S.[e&#65533;`%U&#65533;h>&#65533;&#65533;O!&#65533;z&#65533;&#1315;&#65533;y&#65533;d=&#65533;+f&#65533;W Dp&#65533;@f&#65533;&#65533;<H&#65533;&#1176;sN&#65533;"&#65533;&#65533;
$|&#65533;[&#65533;@f &#65533;$%=)O&#65533;&#65533;&#65533;&#65533;}&#65533;JT~&#65533;&#65533;&#65533;&#65533;&#65533;&#65533;&#65533;&#65533;R&#65533;V&#65533;&#65533;m&#65533;&#65533;&#65533;	Xy&#65533;`&#65533;&#65533;&#65533;m&#65533;H23L&#65533;t&#65533;&#65533;w&#65533;0&#65533;&#65533;&#65533;&#65533;&#65533;&#65533;2&#65533;&#65533;&#65533;8&#65533;P F&#65533;f&#65533;&#65533;C)6&#65533;&#65533;ivi\&#65533;C&#65533;&#65533;&#1723;Y&#65533;rL&#65533;.&#65533;&#65533;&#65533;&#65533;lTt&#65533;#&#65533;&#65533;wh&#65533;&#65533;w&#489;vM&#65533;I*&#65533;\&#65533;b&#65533;Hd&#65533; &#65533;&#65533;&#65533;f&#65533;a'f&#65533;U&#65533;
2\&#65533;&#65533;&#65533;	&#65533;h&#65533;&#65533;&#65533;'&#65533;&#65533;GFA&#65533;&#65533;&#65533;GA2&#65533;y&#65533;&#65533;Z&#65533;&#65533;&#65533;&#65533;tA&#65533;&#818;&#65533;&#1287;.&#65533;n&#65533;&#65533;h&#65533;d&#65533;&#65533;'&#65533;&#65533;&#65533;&#65533;(\&#65533;,&#65533;R1&#65533;&&#65533;&#65533;I&#65533;4*&#65533;Z}3$&#65533;&#65533;0&#65533;l&#65533;
&#65533;P&#65533;4]&#65533;P&#65533;&#65533;@v&#65533;&#65533;'@"/
&&#65533;2sb&#65533;&#65533;&#65533;&#65533;u&#65533;o&#65533;k&#65533;]x&#65533;&#65533;F&#65533;|&#221;&#65533;&#65533;qWg&#65533;&#65533;&#65533;&#65533;&#65533;k7Ub&#65533;&#65533;&#65533;M&#65533;&#65533;&#65533;`&#65533;&#65533;&#65533;?0&#65533;&#1568;&#65533;&#65533;&#65533;?&#65533; t+&#65533;6'QS&#65533;i&#65533;&#65533;&#65533;;\&#65533;&#65533;	&#65533;52&#65533;&#65533;&#65533;>	&#65533;$z&#65533;&#65533;&#65533;C{&#65533;|&#65533;&#65533;&#65533;&#65533;&#65533;e:&#65533;}P&#915;&#65533;&#65533;g&#65533;&#65533;&#65533;:	"ij&#65533;&#65533;#"&#65533;	A,&#65533;&#65533;X&#65533;(8 &#65533;&#65533;&#65533;&#65533;'&#207;&#65533;I&#65533;V{&#65533;L&#65533;&#65533;9&#65533;&#65533;&#65533;&#65533;EE&#65533;&#65533;&#65533;@D&#54731;d&#65533;&#65533;X&#65533;&#65533;&#65533;r&#65533;&#65533;&#65533;y&#65533;@&#65533;&#65533;^&#65533;&#65533;&#65533;&#65533;&#65533;	&#65533;7[&#65533;&#65533;&#65533;&#65533;&#65533; nX&#65533;}YX&#65533;) i&#65533;&#1228;i&#1278;h&#65533;c&#65533;I&#65533;&#65533;i&#65533;N&#65533;YN&#188;&#65533;z&#1227;&#65533;V&#65533;Q&#65533;5- &#65533;&#65533;&#65533;&#65533;D^p&#65533;,4&#65533;&#65533;&#65533;&#65533;y
&#65533;&#65533;GP&#65533;^&#65533;&#65533;&#65533;"&#65533;&#65533;\|O&#65533;&#65533;,&#65533;!&#65533;J&#65533; &#479525;&#65533;SP_U&#65533;&#1568;q&#65533;&#65533;|&#65533;&#65533;u&#65533;_&#65533;P&#65533;*&#65533;L@Z&#65533;&#65533;&#65533;K&#65533;L~&#65533;S&#65533;\U\&#302;(&#65533;"&#65533;&#65533;y&#65533;&#65533;&#65533;&#65533;&#65533;&#65533;&#65533;&#65533;&#65533;&#65533;?&#65533;&#65533;_!&#65533;&#1848;&#65533;&#65533;&#65533;E^0&#65533;&#65533;@&#65533;&#65533;&#65533;&#65533;&#65533;]&#65533;&#65533;&#65533; "
&#65533;&#65533;aK&#65533;1S&#65533;`$&#65533;U&#65533;pF&#65533;EE&#65533;&bbNl&#65533;I&#65533; O&#65533;&#65533;&#65533;&#65533;&#65533;(&#65533;&#65533;&&#65533;A&#65533;&#65533;aBt&#65533;$&#65533;&#65533;g&#65533; ,&#65533;&#264;&#65533;&#65533;&#65533;?&#65533;W&#65533;&#65533;l&#65533;&#65533;&#65533;&#65533;&#65533;	Zp&#65533;&#65533;&#65533; +&#65533;&#65533;&#65533;&#65533;&#257;&#997;4#P&#65533;&#65533;!y!FL&#65533;&#65533;Q&#65533;E&#65533;%}&#65533;`M&#65533;&#65533;&#65533;&#65533;J@&#65533;R&#65533;%&#65533;~&#65533;&#65533;@, <Z&#65533;eO&#65533;&#65533;&#360;NJ&#65533;&#65533;&#65533;&#728;E&#65533;<&#65533;@X&#65533;I(V&#65533;V1n&#65533;U)	P&#65533;M&#65533;&#65533;X&#65533;&#65533;X&#65533;&#65533;&#65533;&#1344;&#65533;A!&#65533;8&#65533;!&#1293;+8A_&#65533;&#65533;+&#65533;&#65533;&#65533;&#65533;&#65533; &#65533;&#65533;&#65533;1bI&#65533;d&#65533;&#22191;-&#65533;&#65533;^A $&#65533;&#65533;"@&#65533;?|&#65533;L&#676;@|&#65533;1&#65533;dU&#65533;&#65533;I&#65533;dvD D&#65533;?&#65533;P^C,%Q.&#65533;?eKJ%O&#65533;"B&#65533;i &#65533;&#65533;&#65533;DKB&#65533;&#65533;&#65533;|&#65533;&#65533;&#65533;&#65533;&#65533;D&#65533;&#65533;J&#65533;_&#373;o&#65533;^&#65533;&#65533;&#65533;&#65533;y&#65533;;&#163;&#65533;&#65533;&#65533;, ^^&#65533;&#65533;&#65533;&#65533;|l&#65533;}&#65533;&#317;&#1637;R&#65533;&#65533;&#65533;&#1317;Rx&#65533;R&#65533;%&#65533;&#65533;D&#65533;&#65533;&#65533;&#65533;
U1&#65533;A*Z(&#65533;xx&#65533;&#65533;&#65533;&#65533;&#65533;&#65533;l]H&#65533;&#65533;&#65533;-&#65533;&#65533;&#65533;!AX&#65533;@"&#53571;B>&#65533;&#65533;@&#65533;&#1625;$I&#65533;&#65533;J&#65533;Z5b f&#65533;&#65533;&#65533;M&#65533;o&#65533;]	&#65533;p&#65533;fN&#65533; ,&#65533;l*'A'q&#65533;i`Lgu&#65533;&#65533;&#65533;	&#65533;&\&#65533;A&#65533;Oh&#65533;&#65533;d&#65533;&#65533;&#65533;&#65533;&#65533;STO&#65533;&#65533;p&#65533;&#65533;&#65533;&#65533;&#65533;q&#65533;R&#65533;R|&#65533;&#65533;08v&#65533;&#65533;&#65533;6z&#65533;&#65533;&#65533;:&#65533;`r&#65533;nD&#65533;QU &#65533;9&#65533;IdOD&#65533;Q&#65533;&#65533;&#302;&#65533;C&#65533;&#65533;RYT&#65533; &#65533;~Z@Ep&#65533;&#65533;&#65533;O&#65533;&#65533;&#65533;_^&#65533;&#65533;&#65533;&#65533;&#65533;[&#65533;\&#65533;"&#65533;&#65533;_&#65533;f&#65533;D&#65533;&#65533;?&#65533;&#65533;&#65533;&#802;u&#10765;&#65533;&#65533;b&#65533;?&#65533;&#65533;7&#65533;q&#65533;_&#65533;t&#65533;7  &#65533;&#65533;t
&#65533;5@&#65533;R^A0%S&#65533;h&#65533;r&#65533;&#65533;&#65533;h])&#65533;&#65533;&#65533;hf&#65533;&#65533;y&#65533;&#355;4PA&#65533;&#65533;%X&#65533;&#65533;_&#65533;&#65533;&#65533;&#65533;&#65533;F(&#65533;&#65533;a&#65533;&#65533;Vh&#65533;Y=,!&#65533;q&#65533;&#65533;g&#65533;8cN&#65533;&#65533;&#65533;A&#65533;&#65533;&#997;&#65533; &#65533;4D&#65533;JN&#65533;W&#65533;R&#65533;&#65533;&#65533;`&#65533;&#65533;I8&#65533;@&#287;&#65533;=&#65533;P&#65533;&#65533;P&#65533;I&#65533;@8p&#65533;&#65533;]&#65533;&J&#426;6"]	&#65533;?&#65533;B"&#65533;&#65533;@&#65533;.&#65533;(&#65533;&#65533;&#65533;&#65533;&#65533;j&#65533;&#65533;&#65533;&#65533;&#57493;
&#65533;&#65533;g%$&#65533;?+&#65533;&#65533;&#1044;F&#65533;?D&#65533;\)f&#65533;@&#65533;&#65533;(&#65533;E#h&#65533;&#65533;&#65533;&#65533;&#65533;hO&#65533;&#65533;,&#65533;&#65533;p&#65533;D&#65533;)R&#65533;&#43336;&#65533;&#65533;G&#65533;&#65533;&#65533;}&#65533;q)&#65533;&#65533;&#65533;a&#65533;fV&#65533;T&#65533;&#65533;&#65533;&#65533;&#65533;i\DZ&#65533;9z&#65533;?&#65533;b&#65533;&#65533;$d&#1992;&#65533;&#65533;`&#65533;&#65533;&#65533;&#65533;&#65533;&#65533;&#65533; &#65533;|A&#65533;}&#65533;&#65533;&#65533;&#1113;Z&#65533;&#65533;&#65533;&#65533;!A&#65533;&#65533;&#65533;&#65533;&#65533;4&#65533;}P&#65533;`&#706;&#65533;`&#65533;&#65533;&#65533;&#65533;UN&#65533;&#65533;&#65533;&#65533;&#65533;&#65533;`&#65533;&#65533;&#65533;&#65533;&#65533;&#65533;,Mb&#65533;&#65533;")&#65533;&#65533;&#65533;&#65533;&#65533;L" &#65533;B%&#65533;(-`%A%T&#65533;&#65533;&#65533;D&#65533;V-&#65533;&#65533;b&#65533;?\&#65533;@&#65533;(Y&#65533;&#65533;AB&#65533;V_^&#65533;&#65533;&#65533;&#65533;&#65533;4&#65533;&#65533;&#1950;&#65533;&#65533;&#65533;&#65533;&#1120;T&#65533;&#65533;Q5&#65533;V&#65533;&#65533;&#65533;x
&#65533;&#65533;|&#65533;M&#65533;%MGh&#65533;.U&#65533;&#65533;kN f;&#65533;&#65533;&P&#65533;&#65533;&#683;&#65533;&#200; Jc&#65533;O&#65533;8&#65533;]@&#238;H&#65533;UEj1&#65533;~&#65533;Az^&#65533;&#65533; 8&#65533;&#65533;&#65533;&#65533;&#65533;&#65533;	&#65533;.VX&#65533;%&#65533;F&#65533;&#65533;Mv&#65533;D9&#65533;&#65533;&#65533;&#65533;&#65533;l&#65533;^+$&#65533;&#65533;&#65533;&#65533;F&#65533;g&#65533;n@P,&#65533;&#65533;&#65533;&#65533;&#680;&#65533;m&#65533; i&#65533;%&#65533;B&#65533;&#65533;
&#65533;5&#65533;&#65533;&#65533;>-S>&#65533;n&#65533;&#65533;&#1186;&#65533;&#65533;w&#65533;xl&#65533;&#65533;Y&#65533;&#65533;&#65533;N&#65533;x&#65533;&#65533;EfHx&#65533;
&#65533;!&#65533;&#65533;#&#65533;xJ&#65533;Pl&#65533;,`&#65533;e&#65533;&#65533;&#65533;&#65533;G&#65533;&#65533;&#65533;x&#65533;&#65533;p&#65533;&#65533;\&#301;TDB &#65533;@&#65533;b&#65533;*&#65533;&#265;HG&#65533;&#65533;&#65533;&#65533;&#65533;,&#991;&#65533;&#65533;r&#65533;&#65533;&#65533;&#65533;&#65533;;&#65533;M&#65533;|&#65533;~e&#65533;@&#65533;W&#65533;&#65533;VP^&#65533;&#171;&#65533;*&#65533;&#65533;%&#65533;&#65533;	qi&#65533;u&#65533;"R&#65533;&#65533;Q'A&#65533;Bl&#65533;&#65533;qF&#65533;&#65533;>&#65533;I&#65533;&#65533;&#65533;&#65533;&#65533;C&#65533;j1l&#65533;&#65533;&#65533;&#65533;&#65533;&#65533; &#65533;&#65533;&#65533;ql&#65533;"|&#65533;r&#65533;&#65533;D&#65533;&#65533;$&#65533;V&#65533;Bk&#65533;&#65533;*&#65533;&#65533;&#65533;1&#65533;&#65533;&#65533;@p%O&#65533;B&#65533;&#65533;w&#65533;"I&#65533;0A&#65533;&#65533;&#65533;Y&#65533;&#47940;&#65533;&#65533;&#1854;&#65533;H&#871;&#21128;&#65533;&#10694;t&#65533;&#65533;,&#65533;&#65533;&#65533;&#65533;!&#65533;&#65533;,OL&#65533;1RE&#65533;&#65533;b&#65533;HB8&#65533;AXZgzE&#65533;J>&#65533;&#65533;@d&#65533;k&#65533;&#1722;&#65533;&#1004;&#65533;&#65533;B&#65533; &#65533;&#65533;D&#65533;Z&#65533;@`&#65533;&#65533;&#65533;U&#65533;&#558;_&#65533;&#65533;&#65533;&#65533;qNS4WEs&#65533;Ct^&#65533;&#65533;b&#65533;&#65533;&#65533;A<q7&#65533;&#65533;}&#65533;&#65533;&#65533;&#65533;&#65533;8&#65533;&v&#65533;&#65533;(`&#65533;;&#65533;&#65533;&#65533;F&#65533;N&#65533;&#65533;q	&#65533;@	&#65533;&#65533;C"&#65533;s"&#65533;&#65533;?&#65533;@k&#65533;?&#65533;?&#65533;&#65533;@(&#65533;B&#65533;&#65533;&#65533;&#65533;f&#65533;I8&#65533; WE&#65533;WV&#65533;Tq&#65533;_&#65533;&#65533;Z&#65533;A5&#65533;&#65533;&#65533;Q&#65533;I&#65533;&#65533;&#65533;*&#12766;&#65533;v&#65533;&#65533;&#65533;&#65533;@&#65533;Y|4&#65533;Fp^&#65533;$&#65533;
 l @,x&#65533;&#65533;&#65533;&#65533;&#65533;&#65533;&#65533;&#65533;&#65533;J&#65533;4&#65533;&#65533;Q(&#65533; @&#65533;S{&#1292;&#65533;&#65533;O&#65533;&#65533;0D&#65533;D&#65533;L&#65533;&#65533;fo&#65533;&#65533;%F&#65533;&#65533;&#65533;&#65533;&#334;Nq&#65533;&#65533;D&#65533;&#65533;B9&#65533;&#65533;?&#65533;&#65533;&#65533;&#65533;CC&#65533;=&#65533;&#65533;a&#65533;&#65533;?&#65533;B"&#65533;CA>&#65533;5A$&#65533;?&#65533;&#65533;@&#65533;a&#65533;&#65533; tA&#65533;&#65533;?&#65533;A&#260;&#65533;!8@NLX&#148;YB&#65533;&#65533;V&#65533;&#65533;@&#65533;V&#65533;&#65533;" &#65533;&#65533;&#65533;is (&#65533;5-R'0\&#65533;&#65533;uE&#65533;&#65533;m&#65533;I&#65533;&#517;&#65533;x$&#65533;Gl
&#65533;&#65533;&#65533;&#65533;U&#65533;&#65533;LO&#65533;TM&#65533;&#65533;$&#65533;Yz&#65533;&#65533;o&#65533;&#65533;_&#65533;&#65533;&#65533;&#65533;|&#65533;D&#65533;4&#65533;&#984;&#65533;&#65533;A8&#65533;	S&#65533;ePl&#65533;x&#65533;&#65533;Xp{&#65533;M&#65533;~&#1300;&#65533;85 1P#&#1775;&#65533;L@&#65533;&#65533;&#65533;&#65533;&#65533;X&#65533;(b$&#65533;A&#65533;"&#65533;&#65533;&#65533;&#57467;&#65533;k+x`(&#65533;I&#65533;&#65533;\vTL&#65533;-Y&#65533;?&#65533;L8L8&#65533;&#65533;&#65533;/(@N&#65533;&#65533;&#65533;&#65533;&#65533;Ih&#65533;&#65533;&#65533;?&#65533;&#65533;?D&#65533;h&#65533;x&#65533;&#65533;f&#65533;&#65533;dv&#65533;8&#65533;&#65533;x&#65533;/x$vP&#65533;\O&#1078;`&#65533;&#65533;&#65533;p&#65533;EdN&#895;&#65533;&#65533;&#65533;B&#65533;q&#65533;&#65533;Y&#65533;Q9&#65533;&#65533;&#65533;H@7&#65533;&#65533;v&#65533;&#65533;&#65533;&#65533;&#65533;j&#65533;d&#2010;&&#65533;Lz&#65533;&#65533;Z&#65533;M&#65533;&#65533;U&#65533;&#65533;&#65533;&#65533;z&#65533;V&#65533;
D@&#65533;N@&#65533;&#65533;KD&#65533;G-&#65533;&#65533;s&#65533;pP&#65533;f&#65533;&#65533;@&#65533;fK]&#65533;5&#65533;&#65533;Z&#65533;&#65533;&#65533;&#65533;&#65533;_\&#65533;(k&#65533;&#65533;h&#65533;&#65533;&#1353;&#65533;&#65533;&#65533;&#65533;k:Ap&#65533;&#65533;&#65533;&#65533;I&#65533;&#65533;d/6&#65533;&#65533;&#65533;@C.&#65533;@A&#65533;@hB/ &#65533;@&#65533;z&#65533;&#65533;&#65533;&#65533;&#65533;?&#65533;&#65533;&#65533;C&#810;&#65533;&#65533;&#65533;&#65533;&#65533;*Xz^&#65533;&#65533;&#1940;&#65533;;&#65533;@&#65533;&#65533;&#65533;&#65533;ki&#65533;,&#65533;&#65533;N0 )&#65533;&#65533;|&#65533;&#542;~&#65533;M&#65533;K}&#65533;&#65533;(Z&#65533;PO&#65533;&#65533;V&#65533;&#65533;L&#65533;&#65533;&#65533;&#65533;&#65533;&#65533;&#65533;&#65533;&#65533;}&#65533;&#65533;&#65533;|&#39704;Y&#65533;&#342;&#65533;Eu&#65533;&#65533;&#65533;P&#708;yp!&#65533;D&#65533;&#676;&#65533;#[&#65533;5&#65533;>h&#65533;&#65533;&#65533;&#65533;&#65533;l-&#65533;/&#65533;ws&#65533;y&#65533;7&#65533;D&#65533;1&#65533;&#1672;&#479;&#65533;&#65533;@:5&#2211;&#65533;"nG&#65533; &#65533;G%&#1314;=*&#65533;0&#65533;&#65533;&#65533;&#65533;&#1714;&#65533;&#65533;?&#65533;@.&#65533;?&#65533;1a&#65533;&#65533;?&#65533; *=?&#65533;">&#65533;<&#65533;&#65533;U^F&#65533;&#65533;`&#65533;@G&#65533;	&#65533;g&#65533;&#65533;&#65533;&#65533;&#2024;&#65533;7&#65533;&#65533;0< &#65533;&#65533;&#65533;E&#65533;]j{&#65533;y&#65533;@h&#65533;&#65533;&#65533;\7&#1766;&#65533;x&#65533;&#65533;TR&#65533;&#65533;2<
P&#65533;&#65533;&#65533;m&#65533;(&#65533;1M&#65533;0&#65533;&#65533;&#65533;e)M&#65533;&#65533;&#65533;&#65533;"&#65533;D&#65533;&#65533;,&#608;&#65533;&#681;O&#65533;&#65533;&#65533;E&#65533;\&#65533;f>&#65533;{&#65533;IK&#65533;H7"&#65533;|o|&#65533;&#65533;.a`mg&#65533;3h$j&#65533;j`(&#65533;&#65533;k&#65533; &#65533;&#65533;I&#65533;&#65533;!&#65533;&#65533;&#65533;&#65533;D8&#65533;e&#65533;&#65533;Be&#65533;8&#65533;/kbD&#65533;&#65533;n/&#1051;&#65533;&#65533;>&#65533;@&#65533;&#65533;&#65533;{&#65533;&#65533;*&#65533;APf&#1565;&#65533;P&#65533;Q&#65533;&#65533;&#65533;&#65533;yin{&#65533;&#65533;&#65533;&#65533;&#65533;&#65533;\&#65533;W&#984;&#65533;N	M&#65533;Go&#65533;O-(R y&#65533;&#65533;g&#65533;&#65533;+@LY2&#65533;_A&#65533;0&#512;&#65533;&#65533;&P&#65533;&#65533;&#65533;b&#65533;&#65533;SV ,&#65533;&#65533;&#191;4-&#65533;8&#6167;	^&#65533;&#65533;&#65533;&#65533;&#65533;`&#461;,a&#156;&&#65533;&1Q&#65533;<&#65533;&#65533;&#65533;?(4:&#65533;hQ&#65533;G&#65533;a&#1296;&#65533;&#65533;&#65533;0&#65533;iU&#65533;W&#65533;f&#1354;5&#136;&#65533;~&#65533;7&#65533;&#1581;Z&#65533;5X&#65533;&#65533;Y&#65533;*>C(&#65533;&#65533;&#65533;&#65533;n&#65533;&#65533;&#1403;&#65533;o&#65533;@&#65533; &#65533;&#65533;&#65533;&#65533;=I<&#65533;&#65533;y&#65533;Xp&#65533;&#65533;&#65533;&#65533;<D
F,(r&#65533;&#65533;)z
&#65533;&#65533;&#65533;&#65533;&#1985;4!&#65533;Y!2&#65533;&#65533;Y&#65533;i&#65533;<&#65533;&#65533;&#65533;&#158;&#65533;}&#65533;&#65533;r#F&#65533;S 6\RpR/&#65533;,L&#65533;8&#65533;@,&#65533;)&#65533;8=&&#450;iT"\&#65533;&#65533;h&#427;7i&#65533;&#65533;&#65533;&#65533;&#65533;m&#65533;&#65533;h
&#65533;s&#65533;&#65533;&#65533;&#65533;+&#65533;`&#65533;"&#65533;D&#65533;&#65533;&#65533;&#65533;&#65533;&#65533;&#65533;&#65533;&#65533;&#65533;&#65533;+&#65533;&#65533;&#65533;&#65533;+&#65533;&#65533;&#677;,&#65533;&#65533;"&#65533;|r&#65533;&#65533;*Te9&#65533;A&#65533;T&#65533;&#65533;&#65533;&#65533;&#65533;&#65533;Q4*?&#65533;&#65533;&#65533;&#65533;&#65533;&#65533;`&#65533;i	P&#65533;g&#65533;&#490;&#65533;l&#65533;&#65533;$%&#65533;XC&#36117;4Z&#65533;&#65533;&#65533;$&#65533;&#65533;&#65533;4&#65533;&#65533;&#65533;&#65533;i&#65533;&#1256;	&#65533;$&&#65533;h&#65533;&#65533;&&#65533;&#65533;&#65533;$&#65533; &#1572;L&#65533;
d&#65533;&#30907;n2&#65533;&&#65533; &#65533;&#65533;>&#65533;&#65533;bv&#65533;&#1194;&#65533;z&#65533;)&-&#65533;&#65533;&#65533;
&#65533;&#65533;\&#65533;&#65533;(&#65533;
&#65533;%&#371;&#65533; &#65533; &#65533;g&#65533;E &#65533;&#65533;&#65533;o X&#65533;&#65533;GA&#65533;&#65533;&#65533;&#65533;"&#65533;T&#65533;&#65533;D-A&#65533;!&#65533;%&#65533;&#65533;PT&#65533;r@H&#65533;Za&#65533;	T&#65533;u&#65533;Y&#65533;6&#65533;w=&#65533;	&#65533;&#65533;&#65533;,F&#65533;`c&#65533;&#65533;&#1248;h&#65533;&#65533;&#65533;P3(&#65533;"c&#65533;&#65533;&#515;&#65533;&#65533;&#65533;&#65533;&#65533;V&#65533;Y0='&#65533;3
(&#65533;A&#65533;&#65533;Yl&#65533;s8&#65533;$&#673;&#65533;&#65533;d&#65533;	 &#65533;&#65533;M&#1436; &#65533;:#h&#1804;&#65533;&#65533;&#65533;&#65533;&#65533;&#65533;&#65533;v&#65533;2&#65533;X&#65533;"&#65533;#&#65533;&#65533;&#65533;&#1091;&#65533;&#65533;&#65533;
&#65533;C&#1571; &#65533;&#65533;&#65533; L&#65533;qtX^n&#65533;&#65533;i&#65533;&#684;k"&#65533;&#65533;A&#65533;p&#65533;&#65533;&#65533;.Kg&#65533;s.ZgXk&#427;&#65533;n&#65533;i&#65533;&#65533;&#65533;f&#65533;*V&#65533;RV&#65533;&#65533;eR&#65533;gB&#65533;#%&#433; >A&#65533;&#1922;&#65533;&#65533;G&#65533;&#65533;&X&#65533;&#65533;&#65533;&#65533;&#65533; l&#65533;&#1163;1&#65533;%&#65533;nk&#65533;&#65533;5z&#65533;&#65533;&#65533;6t&#65533;&#65533;Jc&#65533;#
x&#65533;&#65533;&#65533;&#65533;G:;;&#65533;-&#65533;8&#65533;|i&#65533;g&#65533;&#1161;z&#65533;&#65533;&#65533;`n&#65533;&#65533;&#65533;ib&#65533;y&#65533;&#65533;|&#65533;&#765; &#65533;&#65533;=&#65533;&#65533;&#65533;&#65533;U&#65533;&#65533;@R&#65533; &#65533;S!&#31054;&#65533;f&#65533;&#65533;&#65533;zA"&#65533;&#65533;g&#65533;o&#65533;y&#65533;k&#65533;&#65533;&#65533;&#65533;G&#65533; &#65533;@_&#65533;&#65533;&#65533;o&#65533;&#65533;zG&#65533;&#65533;fi&#65533;&#65533;&#65533;&#38930;&#65533;*&#65533;&#65533;&#65533;n&#65533;dgq&#65533;&#65533;s4a&#65533;Md&#65533;&#65533;Y@o&#65533;&#65533;C&#65533;&#65533;&#65533;P&#65533;&&#65533;C&#65533;&#472;'&#65533;&#65533;p&#65533;&#65533;&#595;X&#65533;&#65533;Na&#65533;&#65533;K &#31755;&#65533;+&9&#65533;&#65533;&#65533;&#65533;&#65533;2&#65533; &#65533;&#65533;&#65533;V,f%&#65533;t&#65533;o'&#65533;&#65533;v&#65533;@@b&#65533;&#65533;&#65533;|`B5&#65533;A&#65533;z&#65533;;&#65533;&#65533;E)&#65533;DU9 &#65533;s`&#65533;LqVP&#65533;&#65533;&#65533;&#65533;E1r&#65533;&#65533;,1&#65533;XV	&#65533;LQ!;&#65533;J&#65533;&#65533;&#65533;&#65533;&#65533;0&#65533;&#65533;,(v&#65533;&#65533; &#65533;a@&#65533;&#65533;&#65533;&#65533;&#65533;&#65533; &#65533;"F&#65533;&#65533;&#65533;x&#65533;8:&#65533;&#65533;&#65533;&#65533;&#65533;+!&#65533;l&#65533;X&#65533;&#65533;&#65533;>!&#65533;3H %F&#65533;&#65533;U&#65533;!&#65533;&#65533;	V&#65533;&#65533;&#65533;`r'9&#65533;&#65533;&#65533;rI&#65533;&#65533;PK&#65533;i&#65533;&#65533;&#65533;&#65533;CM&#65533;z$
L!"&#139;^&#65533;8&#65533;&#65533;,BR&#65533;&#65533;&#65533;9&#65533;E&#65533;&#65533;&#65533;&#1356;&#65533;R+&#65533;&#65533;&#154;4iK&#65533;&#65533;&#65533;&#65533;&#65533;&#65533;4'V&#65533;&#65533;D&#65533;$&#65533;1L&#65533;&#65533;UI&#65533;]{d&#65533;&#65533;&#65533;&#65533;O=jd &#65533;D&#65533;<&#144;.&#65533;2_&#65533;1&#65533;q&#65533;L&#65533;&#65533;'=a&#65533;&#65533;d&#65533;&#65533;&#65533;&#65533;d&#65533;&#65533;$Y&#65533;&#65533;F8W&#65533;&#65533;&#65533;
&#65533;&#65533;&#65533;&#65533;pRB&#65533;*&#65533;d&#65533;4&#65533;ahA&#65533;Q:Y&#65533;N&#65533;*&#65533;&#65533;N&&#65533;@K&#65533;p&#65533;O&#65533;q,&#65533;8&#65533;&#65533;RcY^Lv&#65533;s.&#65533;-&#65533;+&#65533;H&#65533;l&#65533;jS&#65533;f"&#65533;&#65533;M&#65533;}K&#65533;&#65533;&#1270;&#1450;<&#65533;~@&#65533;a &#65533;&#65533;&#65533;&#65533;pKxR&#65533;2%&#65533;@&#65533;0?Q`L&#65533;&#65533;[&#65533;&#65533;(&#65533;D&#65533;)%&#65533;)&#65533;pmW&#65533;&#65533;x62&#65533;&#65533;4&#65533;Z&#65533;e&#65533;>Q&#65533;O eN9&#65533;G)&#65533;	' &#65533; B&#65533;gA{&#65533;&#65533;!(&#65533;&#65533;&#65533;X&#65533;&#65533;!mb5&#65533;1Y&#65533;A&#65533;&#65533;&#65533;&#65533;&#65533;V#&#65533;ZB&#65533;&#65533;&#65533;3&#65533;&#65533;#b&#65533;&#490;&#65533;fn&#65533;RD&#65533;&#1680;&#65533;%&#65533;r&#65533;a&#65533;&#1548;&#65533;&#65533;5&#65533;_9&#65533;&#65533;&#65533;fDK&#65533;&#65533;on&#65533;WKb&#65533;u&#65533;+&#65533;&#65533;n&#65533;&#65533;K&#916;f9d&#65533;{ &#65533;&#65533;&#65533;&#65533;&#65533;&#65533;&#65533;&#65533;A,&#65533;&#2027;pSCUE&#65533;?&#65533;&#65533;&#65533;&#65533;&#65533;&#65533;)0&#65533;2&#65533;r&#65533;&#65533;ep&#65533;&#65533;&#65533;&#65533;1n&#65533;D&#65533;%&#65533;&#65533;&#65533; K&#65533;&#65533;)}&#65533;!&#65533;u/Q,&#65533;&#65533;	K&#65533;#B\&#65533;W&#65533;&#688;&#65533;&#65533;&#65533;'L&#65533;Yz&#65533;&#65533;I&#65533;&#65533;&#65533;&#65533;\&#65533;O"&#65533;?4P&#65533;&#65533;&#65533;C&#65533;De&#65533;:&#65533;&#65533;+&#65533;&#65533;&#65533;&#65533;U&#65533;&#65533;&#1836;&#65533;&#65533;&#65533;p"&#65533;]eZ&#65533;&#65533;&#65533;`)&#65533;&#65533;&#65533;&#65533;P%&#65533;&#65533;X&#65533;
&#65533;&#65533;7A&#65533;&#136;"/&#65533;&#65533;s&#65533;r&#65533;&#65533;r&#65533;d	t-&#65533;y3&#65533;&#65533;&#65533;&#65533;&#65533;*;&#65533;&#65533;t&#65533;&#65533;&#65533;G&#65533;x&#65533;B6
&#65533;&#65533;&#65533;(&#65533;&#65533;&#65533;EB&#65533;9T"&#65533;&#65533;&#65533;]&#65533;&#65533;8Z*ke&#754;&#65533;&&#65533;&#65533;`9&#65533;&#65533;&#65533;&#65533;Z&#65533;z&#65533;&#65533;&#65533;&#65533;&#65533;
&#65533;&#65533;z&#1809;&#907;;&#65533;&#65533;&#65533;c
&#65533;J&#65533;&#65533;A&#1440;&#65533;5&#65533;c(&#65533;&#65533;&#65533;&#65533;&#65533;>{+&#65533;u&#65533;4&#65533;*&#65533;J&#65533;&#65533;&#65533;&#65533;I'&#65533;`&#65533;&#65533;&#65533;&#65533;o"(&#65533;&#65533;3[&#65533;Y&#65533;YWGU&#65533;`&#65533;&#65533;&#65533;^[k&#65533;&#65533;&#65533;&#65533;6&#65533;&#65533;m&#65533;`.&{&#65533;D&#65533;0B&#65533;q&#65533;&#65533;&#65533;0&#65533;v&#1138;&#65533;g&#65533;D&#65533;&#1270;t&#65533;T&#65533;&#65533;&#65533;&#65533;&w&#65533;qx&#65533;&#65533;-^-&#65533;&#65533;&#65533;T*&#65533;&#65533;n&#65533;&#65533;&#65533;GC&#65533;&#65533;P6)
&#65533;&#65533;x`Du&#65533;7:&#65533;H&#65533;&#65533;&#65533;&#65533;&#65533;i&#1666;i-f&#65533;5&#65533;&#870;-&#65533;8&#65533;%B&#65533;&#65533;*#O&#568;k&#539;Nv&#65533;&#65533;*&#65533;-&#65533;&#65533;&#65533;a&#1097;&#65533;\&#65533;&#65533;&#1169;.%&#65533;&#65533;K-&#65533;&#65533;S&#65533;&#65533;&#65533;&#65533;`&#65533;&#350;#&#65533;&#65533;&#65533;&#65533;&#65533;Q&#65533;&#65533;{oE&#65533;d&#65533;2~&#65533;U8h&#65533; &#65533;&#65533;c&#65533;&#65533;&#65533;&#65533;&#65533;{CF&#65533;&#65533;&#65533;o\&#65533;&#1294;C~&#65533;&#65533;#$<jG&#65533;+MY&#65533;za;&#65533;&#65533;&#242;&#65533;&#65533;7&#65533;Zx&#65533;SFC&#65533;K&#65533;&#65533;&&#1557;XGnA?`&#1255;D&#65533;l0&#65533;&#65533;&#65533;O&#65533;@&#1995;["`	&#65533;&#65533;V&#65533;&#65533;oh&#65533;&#65533;&#1570;&#65533;&#65533;]&#65533;5&#65533;9O&#65533;&#65533;)&#65533; &#65533;&#65533;&#65533;&#65533;Q&#65533;&#65533;?U&#65533;#&#65533;n&#65533;(fSQb%2&#65533;#{u&#65533;Kd&#65533;:&#65533;&#29442;&#65533;&#65533;/&#65533;&&#65533;&#65533;&#65533;w>B&#65533;&#65533;&#65533;c&#65533;&#65533;J@&#65533;&#65533;o&#65533;"&#65533;bCF`&#65533;8&#65533;&#65533;4&#65533;&#65533;LPX&#65533;&#65533;&#65533;	&&#65533;&&#65533;&#65533;I&#65533;80j^&#65533;e&#65533;,&Bf&#65533;&#520;&#65533;P&#65533;&#65533;$&#65533;!l&#65533;5hlu &#65533;<b(&#65533;z&#65533;^&#65533;&#65533;&#65533;&#382;#&#65533;&#65533;F f.P@&#65533;'
m
kH&#65533;n&#65533;*&#65533;&#65533;DJ&#65533;#&#65533;t
&#65533;4XI&#65533;8&#65533;&#65533;&#65533;&#65533;&#65533;b&#65533;&#65533;i<&#65533;&#65533;&#65533;&#65533;&#65533;JpCP&#65533;&#65533;O&#65533;&#65533;&#65533;&#65533;&#65533;&#65533;&#619;&#65533;&#65533;&#65533;H&#65533;&#65533;&#65533;e&#65533;Q&#65533;Bk,&#65533;fZ)d(&#65533;|b&#65533;D&#65533;&#65533;\&#65533;=&#65533;&#65533;~
&#65533;&#65533;&#65533;^&#65533;d&#65533;
&#65533;L&#65533;J&#65533;D&#65533;W&#65533;&#65533;&#65533;&#65533;
&#65533;"&#65533;"&#65533;6&#65533;>&#65533;7pI&#65533;&#65533; &#1300;l&#65533;VDuQz&#65533;
&#65533;&#65533;
&#65533;&#65533;&#65533;&#65533;}d&#65533;&#681;&#361; L#&#65533;qi&#65533;&#65533;R&#65533;&#65533;&#1769;(&#65533;fhF&#65533;&#65533;A&#65533;&#65533;b&#65533;G	&#65533;&#65533;&#65533;j&#65533;&#65533;&#65533;J&#65533;&#65533;&6&#65533;(&#65533;&#65533;TQO&#65533;lB&#65533;&#65533;&#65533;&#65533;V(&#65533;&#65533;&#65533;&#65533;&#65533;&#65533;&#65533;&#65533;Vh V&#65533;6&#65533;@&#65533;&#65533;&#65533;1!ab&#65533;&#65533;"i&#65533;&#65533;"&#65533;&#65533;&#65533;0zb&#65533;&#65533;l&#65533;&#65533;&#559;&#65533;2j&#65533;&#65533;&#65533; B&#65533;(&#65533;+iX1 %&#65533;N&#65533;k&#65533;&#65533;+&#65533;&#65533;&#65533;`N&#65533;h!&#65533;Hg&&#65533;!<&#46448;D&#65533;&#65533;lM&#65533;&#65533;&#65533;^Rn&#65533;V&#65533;&#65533;M&#65533;&#65533;&#10470;*&#65533;u&&#65533;72&#65533;6&#65533;&#776;j1&#65533;.p&#65533; &#65533;&#65533;:r+&#65533;B&#65533;&#65533;&#65533;%&#65533;+{Qj&#65533;&#844;&#65533;&#1031;&#65533;&#658;+&#65533;by*&#65533;&#16894;&#65533;\'&#65533;p&#65533;&#65533;&#65533;&#65533;&#65533;//B
	&#65533;	=&#65533;':jqfKT*b&#65533;B&#65533;&#1925;)G)q&#65533;H&#65533;&#65533;$^&#65533;&#65533;pf&#65533;2&#65533;&#65533;2G(z&#65533;&#65533;&#65533;n&#609;&#65533;&#65533;H&#65533;&#65533;&#65533;Ot&#65533;>4&#65533;j&#65533;&#65533;|&#65533;,&#65533;&#65533;-e&#65533;D&#65533;/,&#65533;!kf&#65533;&#65533;&#65533;&#65533;j#_0	n6ODyX&#65533;&#65533;&#65533;&#65533;(&#65533;j&#65533;k&#65533;&#65533;[#&#65533;&#65533;&#65533;*d&#65533;&#852;2&#65533;%K,&#65533;-&&#65533;&#753;21&#65533;k&#65533;1:&#65533;&#65533;(~&#10366;&#65533;;*+r &#65533;&#65533;.&#65533;X3~&#65533;&#65533;&#65533;&#65533;&#65533;8&#65533;(p&#65533;+m3z!]&#65533;&#65533;b-&#65533;r-&#65533;O8&#65533;S/&#1842;Q`D&#65533;d &#65533;&#65533;$&#65533;&#65533;&#65533;&#65533;&#65533;c&#65533;L&#65533;mFc&#65533;&#65533;c&#65533;&#65533;K+f$&#65533;&#65533;l(&#65533;&#1070;&#65533;&#65533;,I1&#65533;+&#65533;&#65533;n&#65533;&#65533;&#65533;&#65533;&#65533;E	*%&&#65533; &#65533;#&&#65533;&#65533;5sg~h"y&#65533;&#65533;G}4H4&#65533;3A&#1359;&#65533;&#65533;&#65533;&#65533; &#65533;&#65533;%&#65533;&#65533;&#65533;t&#65533;\&#65533;&#65533;&#65533;&#65533;&#65533;H&#65533;"&#65533;g?&#65533;Hx&#65533;&#65533;&#65533;o&#65533;jf&#65533;&#65533;9&#65533;&#65533;&#65533;6b&#65533;&#65533;C7&#805;&#65533;&#65533;&#65533;7&#65533;&#65533;&#65533;&#65533;&#65533;&#65533;&#65533;&#65533;&#65533;&#65533;)L,P&#65533;&#65533;%rH%,&#65533;H~&#65533;%&#65533;K+&#65533;&#65533;&#65533;&#65533;G Is R&#65533;&#65533;&#65533;Z&#65533;#&#65533;1Q&#65533;"[Fy`&#65533;&#65533;&#65533;&#65533;~&#65533;&#65533;|&#65533;O&#65533;6&#65533;R+&#65533;n&#65533;\&#65533;&#65533;&A&#65533;&#65533;di&#65533;#buZ&#65533;4C&#65533;N%&#65533;&#65533;D#H;D&#65533;9&#65533;b	>u&#65533;&#65533;%&#65533;an/&#65533;&#65533;n@R&#65533;H5&#65533;Zb&#65533;&#65533;&#65533;&#65533;p"&#65533;&#65533;&#65533;t&#65533; &#65533;P#&#65533;&#65533;-T&	x&#65533;w&#65533;&5&#65533;Zn&#65533;F&#65533;&#65533;:&#65533;&#65533;&#65533;mW&#65533;;ZU&#65533;&#1454;W&#65533;&#65533;7&#65533;c;V&#65533;&#65533;!&#65533;V&#65533;^&#65533;&#65533;4&#65533;"sh/l&#65533;&#65533;CL&#65533;D	g3c&#65533;:&#65533;* &#65533;&#65533;>&#65533;&#65533;zR&#65533; &#65533;&#65533;c&#65533;&#65533;G&#65533;?&#65533;&#65533;t&#65533;y3-&#65533;!~sd&#65533;b?&#65533;-$a&#65533;&#289;&#65533;&#65533;r&#65533;&&#65533;&#65533; 	&#65533;&#65533;&#65533;&#65533;e&#65533;&#65533;&#65533;C&#65533;/H&#65533;,Hv&#65533;&#65533;t"&#175;&#65533;5&#65533;5v&#65533;OZ)X&#65533;&#65533;&#65533;F,&#65533;6&#868;qB+&#65533;*V&#65533;&#65533;&#65533;&#65533;&#65533; @&#65533;lE&#65533;e&#65533;6j&#65533;p-mm&#65533;6r}lnY&#65533;@&#65533;&#65533;*&#65533;SIF&#65533;v&#65533;Ot&#65533;&#65533;&#65533;&#65533;@&#65533;$S&#302;x&#53646;P&#65533;h&#65533;p&#65533;6C7/(mr&#65533;&#65533;&#65533;&#65533;+j&#65533;&#65533;&#65533;qk(&#65533;&#65533;-p&#65533; &#65533;&#65533;&#65533;P&#65533;c&#65533;&#65533;z&mA&#65533;nYwfV&#65533;J&#65533;3&#65533;\p&#65533;&#65533;&#65533;%&#65533;gd&#65533;i(&#65533;hxP&#65533; D&#65533;&#65533;&#65533;&#65533;.&#65533;7d&#65533;&#65533;&#65533;&#65533;&#65533;&#65533;v&#65533;&#65533;,*NT&#65533;h9M&#65533;&#65533;d &#65533;&#65533;&#65533;4&#65533;&#65533;y&#65533;&#65533;&#65533;$V&#1866;&#65533;&#65533;&#65533;]&#65533;&#65533;;q&#65533;(&#388;;B&#65533;)&#65533;&#257;&#65533;&#65533;AzwgN&#65533;}ir&#65533;u&#65533;7j&#65533;a&#65533;&#65533;Ya&#65533;&#65533;&#65533;7&#65533;&#65533;!^&#65533;w}M
&#65533;J &#65533;c  &#65533;&#1321;`&#65533;&#65533;=gU1&#65533;&#330;&#65533;&#65533;lK&#65533;&#65533;fNv E4c&#65533;&#65533;&#65533;Hk&#65533;V&#65533;&#65533;&#65533;Z&#65533;&#65533;$&#65533;f+&#65533;X&#65533;$L&#65533;Eti ![~&#65533;&#65533;&#65533;R,&#65533;,  B&#65533;z<&#65533;A&#65533;&#65533;&#65533;&#65533;&#1472;&#65533;A&#65533;&#65533;&#65533;	&#65533;w2&#65533;&#65533;5" A&#65533;&#65533;TYw&#65533;&#65533;B&#65533;&#65533;,c|It\&#65533;&#65533;&#65533;&#65533;;&#65533;U+&#65533;&#65533;&#65533;&#65533;&#65533;	?&#65533;&#65533;D&#65533;&#65533;&#65533;c P&#65533;"
-#X&#65533;|&#65533;&#415;h&#65533;b&#1890;s&#65533;&#65533;i&#65533;P&#65533;O&#65533;&#65533;g&&#65533;&#65533;&#65533;T&#65533;$&#65533;C9j:&#65533; t&#65533;&#65533;~&#65533;&#65533;~&#65533;,J9&#65533;u&#65533;&#65533;&#65533;&#65533; &#1080;&#65533;e&#65533;@&#65533;/&&#65533;&#65533;wnm{~&#65533;&#65533;*8&#65533;&#65533;&#1198;F%h&#65533;G&#65533;(l&#65533;&#65533;E&#65533;&#65533;&#65533;/&#65533;&#65533;6&#65533;&#65533;&#65533;;&#65533;k!&#65533;&#65533;|&#65533;&#65533;&#65533;&#65533;a e&#65533;&#65533;&#65533;&#65533;&#65533;/&#65533;/-&#65533;&#65533;I&#65533;M&#65533;&#65533;&#65533;&#65533;$&#65533;`&#65533;&#65533;&#65533;&#65533;&#65533;O&#65533;}&#65533;c&#65533;&#65533;&#65533;&#65533;x~g9&#65533;&#65533;&#65533;}&#65533; &#65533;&#65533;E&#65533;c&#65533;>&#65533;&#65533;t5&#65533;G&#65533; g&#65533;``&#65533;&#65533;q&#65533;	q&#698;&#65533;&#65533;&#65533;c&#65533;&#65533;&#65533;&#65533;Y&#65533;X&#65533;&#65533; +&#65533;gtb&#65533;&#65533;W&#65533;'.&#65533;&#65533;%F&#65533;&#65533;&#65533;d&#65533;&#65533;jB&#65533;&#65533;&#65533;{&#65533;S&#65533;&#65533;;7&#65533;x!&#406;&#65533;&#65533;&*&#65533; L&#65533;%&#65533;(&#65533;&#65533;&#65533;@&#65533;&#65533;zrq&#65533;&#65533;:TrK&#65533;!&#65533;z&#65533;&#65533;&#65533;/P!R`&#65533;c`'@%&#65533;C&#65533;b&#65533;&#65533;s&#65533;z&#65533;&#65533;"=H&#65533; fU&#65533;&#65533;&#65533;&#65533;&#65533;b,&#65533;`'&#65533;&#65533;&#65533;&#65533;&#65533;&#65533;&#65533;&#65533;&#65533;&#65533;O-iY&#65533;&#65533;:A,+&#65533;]&#65533;&#65533;&#939;&#65533;&#65533;&#65533;&#65533;.;&#65533;s&#65533;&#65533;\&#65533;&#65533;&#65533;hB&#65533;&#65533;&#65533;&#65533;Y&#65533;&#65533;&#65533;&#65533;&#65533;&#65533;&#65533;&#65533; 
B&#65533;A&#65533;&#65533;A@S&#65533;8?bY/Ba?,&#65533; &#65533;&#65533;6t<&#65533;&#65533;&#1450;{&#65533;&#65533;,Z&#65533;(sUUjm&#65533;&#65533;`&#65533;&#431;yOG&#65533;F&#504;&#65533;'Fo&#65533;&#65533;S&#65533;U/d&#65533;&#65533;4B :B2\H&#1856;&#65533;`bE&#65533;" &#65533;&#65533;&#65533;[&#65533;F &#65533;K &#65533;&#1563;&#65533;A&#65533;&#65533;&#65533;B&#65533;5&#65533;&#65533;&#65533;&#65533;&#65533;&#65533;&#65533;A&#65533;&#65533;&#65533;=&#65533;&#65533;&#65533;}W;/,[`&#65533;a`&#65533;&#65533;b&#65533;$1&#65533;YT&#65533;&#65533;<&#65533;&#65533;.)&#65533;&#65533;]D&#65533;XpO9s8&#65533;&#65533;&&#65533;&#65533;@r&#65533;(&#65533;&#65533;b&#65533;$&#65533;H(5	"J&#65533;Xb&#65533;f&#65533;2&#65533;&#65533;X&#65533;&#65533;&#65533;&#65533;&#65533;aT&#65533;j&#65533;&#65533;<+
&#65533;&#65533;&#65533;&#65533;&#65533; &#65533;&#65533; &#65533;;&#65533;&#1779;&#65533;&#65533;&#65533;&#65533;g>&#65533;>&#65533;&#188;&#65533;"}3&#65533;8~%&#65533;s&#65533;a&#65533;N}&#65533;&#65533;XR&#65533; &#65533;C&#65533;&#65533;&#65533;&#65533;'|3&#65533;PN&#65533;&#65533;(b&#65533;&#65533;&#65533;[b&#65533;&#65533;$^B\kn	l&#65533;&#65533;&#65533;&#65533;7m&#65533;&#65533;&#65533;&#65533;bbj/b/W&#581;bB\&#65533;
&#65533;,)Y&#65533;a&#65533;&#65533;U&#65533;"/K,Y#&#65533;O&#65533;Y&#65533;|&#65533;&#65533;&@@&#65533;&#65533;&#65533;&#65533;&#65533;8&#65533;&#65533;&#65533;"l<t&#65533;T&#65533;&#65533;&#65533;u&#65533;*&#65533;&#65533;&#65533;V$&#65533;&#65533;$rB&#65533;T&#65533;\Xx+&&#65533;&#65533;&#65533;&#65533;?&#65533;h&#65533;&#65533;&#65533;&#65533;&#65533;&#65533;&#65533;b&#65533;&#19301;0>M2&#65533;&#65533;z&#65533;q&#65533;&#65533;0&#65533;&#65533;U&#65533;&#65533;2w&#65533;aLaP/3&#65533;#*&#65533;&#65533;&#65533;&#65533;&#65533;&#65533;u_M&#65533;^'&#65533;&#65533;S&#65533;O&#65533;C&#65533;&#65533;N&#65533;O&#65533;$h]szi&#65533;&#65533;!@}6&#65533;h&#65533;&#65533;&#65533;~&#65533;/&#65533;&#65533;~&#65533;)>#f&#65533;N&#65533;c3$Grp8&#65533;&#65533;+&#65533;hG7&#65533;@^&#65533;&#65533;&#65533;&#65533;H&#65533;&#65533;&#65533;&#65533;	=7&#65533;&#65533;&#65533;&#65533;qc&#65533;&#65533;2&#65533;&#65533;-&#65533;0&#65533;&#65533;&#65533;O&#65533;b,7&#65533;&#65533;&#65533;z&#65533;&l`J2&#65533;&#65533;&#65533;<&#65533;&#65533;&#65533;&#65533; *"azb
0&#65533;3$&#65533;&#65533;C&#65533;koa3&#65533;N&#65533;&#65533;&#65533;&#1927;&#65533;&#65533;&#65533;&#65533;&#65533;eY&#65533;&#65533;%&#65533;7u>&#65533;V{&#65533; `L&#65533;8&#1454;&#65533;d"D_T&#65533;&#65533;	{&#65533;&#65533;&#65533;&#65533;(&#65533;&#65533;{[#)&#65533;&#65533;$9&#65533;&#65533;&#65533;&#298;by5W&#65533;]&#65533;
&#65533;&#65533;&#65533;-&#65533;.&#65533;]&#65533;N&#65533;&#65533;&#65533;&#723;&#65533;&#65533;S&#1853;&#65533;3&#65533;&#65533;U%T&#65533;;&n:&#65533; &#65533;%&#65533;&#1945;&#65533;;(G#&#65533;&#65533;w0&#65533;&#1494;&#65533;&#65533;B&#65533;K&#1728;fPBM&#65533;"P&#65533;$~&#65533;FA&#65533;5%L(&#65533;	G&#65533;&#65533;&#65533;:&#65533;&#65533;&#65533;&#1861;k&#65533;s &#65533;
&#1813;&#65533;&#65533;G&#65533;&#65533;;&#65533;O<+\&#65533;&#65533;s&#65533;q&#65533;&#65533;&#65533;m&&#65533;&#65533;&#1155;&#65533;&#65533;o&#65533;5=&#65533;&#65533;&#388;&#65533;2U'&#65533;&#65533;=&#65533;F^&#1517; V&#65533;&#65533;&#24599;&#65533;&#65533;D8&#65533;&#65533;&#65533;#&#65533;H&#65533;&#65533;&#65533;	&#65533;{&#65533;Pc&#335; C&#65533;I&#65533;&#65533;&#595;(S&#65533;\&#626;&#65533;&#727;0cF&#65533;@E&#65533;3e&#65533;&#65533;&#65533;%&#65533;&#65533;&#65533; D&#65533;&#65533;O*&#65533;&#65533;T&#65533;a&#1226;
&#65533;D<&#65533;&#65533;&#65533;
&#65533;&#65533;<&#65533;uE&#65533;"\&#65533;dE&#65533;%%&#65533;&#65533;l&&#65533;&#65533;H)&#65533;F&#65533;
H(lHlf&#1518;D(l&#65533;&#65533;!&#65533;Y&#65533;e`&#65533;c&#65533;"&#65533;&#65533;Q&#65533; &#65533;&#65533;&#65533;&#65533;kW/&#65533;&#65533;&#65533;\w &#17056;	_&#65533;&#65533;z[&#65533;c7&#65533;e
m&#65533;p+Z&#65533;&#65533;v&#65533;&#65533;&#65533;&#65533;t&#65533;&#65533;$&#65533;&#65533;c<&#65533;&#65533;&#65533;r&#65533;&#65533;Kz&#65533;&#65533;&#16354;T&#65533;&#65533;WT; &#65533;&#65533;{&#65533;O&#65533;&#65533;&#65533;&#65533;&#65533;&#963;(&#65533;&#65533;&#65533;&#65533;&#65533;&#65533;&#1703;&#65533;O&#65533;&#65533;P&#65533;&#65533;&#65533;R&#65533;&#65533;&#65533;~&#65533;Du&#65533;??1&#65533;&#65533;E_IU&#65533;<&#65533;`Q'C&#65533;&#65533;cYd&#65533;&#65533;[};1&#65533;&#65533;?&#65533;&#65533;V&#65533;h&#65533;a|iV&#65533;_~&#65533;Z^&uV&#65533;&#65533;x!&#65533;&#65533;&#65533;a&#65533;&#65533;&#65533;L&#65533;&#65533;&#65533;&#1571;fl&#65533;fc&#65533;&#65533;&#65533;G&#65533;&#1350;h&#65533;fH9"&#65533;[&#65533;iV"]P4&#65533;&#65533;[S&#52610;U|d&#65533;@+&#65533;P\&#65533;&#65533;E&#65533;dB&#65533;L&#65533;&#65533;u&#65533;&#65533;&#65533;x&#65533;&#65533;&#65533;&#65533;&#65533;^M&#65533;!&#65533;&#65533;| <B7&#65533;&#65533;&#65533;G&#65533;&#65533;&#65533;-T )B&#65533;H&#65533;&#65533;v&#65533;U)EDM&#65533;&#65533;G7aV&#65533;i&#65533;&#65533;!&#65533;&#65533;_&#65533;&#65533;&#65533;&#65533;%&#65533;&#65533;!1&#65533;&#65533;&#65533;&#65533;&#65533;ZjH&#1109;&#65533;&#65533;&#65533;!&#218;h"p&#581;&#65533;&~&#65533;&#65533;o&#65533;&#65533;(V9&#65533;j&#65533;&#65533;H&#65533;&#65533; &#65533;&#65533;&#65533;K&#65533;&#65533;&#864;5&#65533;f&#65533;K&#65533;&#65533;F&#65533;c&#65533;&#65533;5da A&#65533;&#65533;<&#755319;&#65533;&#65533;&#65533;&#65533;$\&#65533;&#65533;&#65533;&#65533;&B^&#65533;yF&#65533;E&#65533;&#65533;&#65533;Q&#65533;&#65533;O&#65533;.j&#65533;&#65533;g&#65533;&#65533;|&#65533;gS&#65533; &#65533;&#65533;&#65533;$ &#65533;&#65533;	t&#65533;&#65533;&#394;. &#65533;G+}&#65533;_&#65533; ^gH&#65533;)d&#65533;^&#65533;A@{f&#65533;*&#65533;[&#65533;h&#65533;&#65533;&#65533;DG&#65533;  &#65533;k&#65533;j&#65533;&#65533;c|&#65533;&#65533;X&#65533;Z&#65533;&#65533;&#65533;
L&#65533;&#65533;&#65533;&#1213;Vt&#65533;_&#65533;n&#65533;&#65533;M_D"-&#65533;&#65533;&#65533;&#65533;e&#65533;^&#65533;[&#65533;'&#65533;&#65533;&#65533;&#65533;i*&#65533;8&#65533;`M&#65533;+c]&#65533;&#65533;;mE&#65533;&#65533;Z,&#65533;&#65533;H&#65533;U^&#65533;Lig&#65533;&#65533;Ea&#65533;0&#65533;&#65533;&#65533;y&#65533;&#65533;,&#65533;n&#65533;&#39459;&#65533;&#65533;?&#65533;&#65533;&#65533;&#65533; d&#65533;D&#65533;j&#65533;.&#65533;&#65533;&#65533;&#65533;G p&#65533;&#65533;i&#65533;&#65533;!&#65533;&#65533;	)&#65533;&#65533;&#1657; &#65533;&#65533;&#65533;&#65533;&#65533; L&#65533;FT&#65533;D&#1491;&#65533;&#65533;d&#65533;z&#65533;}&#65533;&#1539;]Be&#65533;&#65533;&#65533;&#65533;2&#65533;EJ[&#65533;Z+&#65533;;E&#65533;[&#65533;&#65533;D&#65533;=&#65533;~	&#65533;=&#65533;&#65533;s&#65533; &#65533;O&#65533;H@"&#65533;&#65533;k	&#65533;&#65533;&#65533;&#65533;&#65533;E@&#1900;`
[&#65533;"&#65533;*&#65533;&#65533;i"&#65533;HH<&#65533;9&#65533;l&#65533;@$&#65533;G&#65533; &#65533;)&#65533;%t(&#65533;X&#65533;&#65533;&#65533;&#65533;&#65533;&#65533;&#65533;&#65533;&#65533;HVV&#65533;&#65533;'&#65533;H@&#65533;x&#65533;C&#65533; /" &#65533;&#65533;P"&#65533;&#65533;(q;&#65533;&#65533;N&#65533;X&#65533;	L&#65533;:&#65533;&#65533;&#65533;s&&#65533;It"&#65533;&#65533;&#65533;&#1512;c&#65533;&#65533;D &#65533;:&#65533;x&#65533;E?&#65533;m+{a &#65533;x&#65533;&#65533;&#65533;Di&#65533;&#65533;&#65533;?&#65533;&#65533;&#65533;),&#65533;.j&#65533;&#65533;&#65533;&#65533;&#65533;	&#65533;/+&#65533;Jc%&#65533;&#65533;&#401;&#65533;&#65533;&#1766;&#65533;&#65533;&#1893;&#65533;
&#65533;&#65533;&#65533;&#65533;~-81&#65533;&#65533;"&#65533;&#65533;&#65533;lQ"fd&#65533;&#65533;&#65533;&#65533;&#65533;X&#65533;)0$&#65533;&#65533;SE&#65533;=LtA)&#65533;.w&#65533;K&#65533;&#263;=&#65533;&#65533;&#65533;z&#65533;+Z#&#65533;V&#65533;3&#65533;&#65533;g&#972;&#65533;t&#65533;&#65533;3&#65533;&#65533;l&#65533;(i&#65533;%b5&#65533;&#65533;"&#65533;8&#65533;&#1250;&#65533;&#65533;
&#65533;$&#65533;&#65533;&#65533;a~&#65533;s&#65533;Y&#65533;&#65533;&#1014;&#958;&#65533;&#65533;1p&#65533;&#65533;B&#65533;&#412;&#65533;h&#65533;1&#65533;\&#65533;5&#65533;&#65533;&#65533;Zn&#65533;G&#65533;&#65533;&#65533;\/&#65533;&#65533;`&#65533;&#65533;=&#65533;\&#65533;o&#65533;&#65533;>&#65533;&#65533;|HrPy &#65533;g(MA)&#65533;&#65533;3&#65533;&#65533;D&#65533;f&#268;&#65533;Lg&#65533;&#65533;+DD:<&#607;&#65533;&#65533;&#65533;&#65533;,:	F&#65533;xE&#65533;&#65533;!&#65533;l&#65533;BD&#65533;&#65533;R*T&#65533;*&#65533;&#65533;05I&#65533; lf&#65533;-&#65533;d5"&#65533;q&#65533;d&#65533;&#65533;@&#65533;<&#65533;5&#65533;b&#65533;&#65533;&#65533;&#65533;&#65533;i	kf&#65533;&#65533;&#65533;&#65533;&#792;&#65533;&#65533;J&#65533;&#65533;\"&#65533;&#65533;X&#65533;j&#65533;V&#65533;:&#65533;&#65533;$+q&#1102;&#65533;I&#65533;L0/tI&#65533;&#65533;&I}&#65533;&#65533;D&#65533;&#65533;>&#65533;&#65533;&#65533;&#65533;!>Q)-&#65533;&#65533;[&#65533;!&#65533;&#65533;OCR&#65533;&#65533;p&#65533;"8&#65533;OgK&#65533;]&#65533;& &#65533;imCh&#65533;&#65533; &#65533;:&#65533;-ED&#65533;&#65533;!"d	&#65533;t&#65533;!&#65533;.&#65533;&#65533;=&#65533;+kP3&#1408;&#65533;E&#65533;&#65533;&#65533;k&#65533;&#65533;,&#65533;K'yu&#65533;?l&#65533;&#65533;&#65533;I&#65533;$&#65533;]&#65533;*"u&#65533;u[&#65533;e&#65533;d&#65533;;W&#418;&#65533;^"&#65533;&#65533;\&#65533;5Y&#65533;&#65533;!&#65533;&#65533;&#65533;DMB4&#65533;&#65533;y+%&#65533;&#65533;*&#65533;&#65533;&#65533;&#65533;$2&#65533;&#65533;l&#65533;&#65533;&#65533;n&#65533;&#944;L&#65533;P &#65533;~&#65533;&#65533;%	G&#177;&#65533;Ze&#65533;fX&#65533;EG&#65533;+S(&#65533;&#65533;?b&#65533;&#65533;M&#65533;q&#65533;&#65533;&#65533;I&#65533;&#65533;&#65533;0&#65533;4&#65533;&#65533;x&#65533; &#65533;'i&#65533;N&#65533;&#65533;&#65533;&#65533;HG&#65533;u&#65533;F&#65533;%&&#65533;&#1099;y&#65533;&#65533;&#65533;l&#65533;"&#65533;u&#65533;?&#65533;0]2cy&#65533;f&#65533;&#65533;|A&#1250;m&#65533;&#881;i3k [$&#65533;d2&#65533;#&#65533;&#65533;&#65533;&#65533;+&#65533;&#65533;mi(&#65533;l&#65533;&#724;&#65533;&#1922;&#65533;63!&#65533;Z&#65533;0&#65533;r&#65533;>#y&#65533;&#65533;&#65533;&#65533;&#65533;U &#65533;&#65533;&#65533;dK<&#65533;i&#65533;&#1248;&#65533;	MZg&#65533; &#65533;&#65533;&#65533;DHt&#65533;&#42205;&#65533;t&#65533;if&#65533;b&&#65533;Dd&#65533;&#65533;D&#65533;Rc&#65533;Z&#65533;zg&#65533;@&#65533;&#65533;&#65533;M&#65533;&#19987;&#65533;&#65533;&#65533;&#65533;&#65533;-m
T<&#65533;&#1829;&#65533;&#65533;t]&#65533;&#35182;2:&#65533;D&#65533;L&#65533;&#65533;U0&#65533;.&#65533;-&#65533;^#_&#65533;&#65533;b&#65533;&#65533;&#65533;n{0d&#65533;o&#65533;D&#65533;f&#65533;{^&#65533;c&#65533;&#65533;&#65533;&#65533;&#65533;$f&#65533;T~&#65533;&#65533;~n&#65533;v&#65533;&#65533;ZR&#65533;( &#65533;&#65533;&#65533;&^
&#65533;&#65533;$&#65533;JLb&#65533;2&#65533;%
R&#65533;&#65533;&#65533;E2;&#65533;n&#65533;&#65533;b&#65533;n"DW&#65533;O&#65533;FqCH'0Bz&#65533;Y&#65533;
&#65533;&#65533;Wez^&#65533;&#65533;pZ&#65533;&#65533;3&#65533;&#65533;G m&#65533;&#65533;/&#65533;&#65533;&#65533;&#65533;m&#65533;v&#65533;e&#65533;&#65533;aI{`/L&#65533;&#65533;&#12474;&VR&#65533;s:&#65533;=#&#65533;&#65533;&#65533;&#65533;&#65533;&#65533;t&#65533;&#65533;F$H&#65533;&#65533;<^&#65533;&#65533;&#65533;&#65533;rj&#65533;n(X&#65533;&#65533;}&#65533;c*&#65533;&#65533;	q&#65533;&#65533;K&#65533;#&#65533;&#65533;&#65533;8&#65533;<ak&#65533;H&#65533;&#45123;4
R%&#65533;&#65533;A~n&#65533;H&#65533;\tK&#65533;igb&#65533;&#65533;&#65533;&#65533;t&#1757;&#65533;ge&#65533;&#65533;I&#65533;&#65533;&#65533;WGv)&#65533;&#65533;&#65533;j&#65533;wA&#65533;&#65533;&#65533;R&D&#65533;&#65533;&#65533;&#65533;&#65533;E%&#65533;&#65533;&#65533;L&#65533;KM&#817;&#65533;&#65533;&#65533;Qz&#65533;&#65533;?&#65533;
&#65533;/8&#65533;&#65533;8L&#65533;E&#65533;&#65533;&#65533;4x&#65533;&#65533;&#1103;a&#65533;1&#65533;&#65533;-&#65533;&#65533;&#1989;6&#65533;QRd>O|&#65533;&#65533;-&#65533;]&#65533;&#65533;8&#65533;&#298;/z&$&#65533;&#65533;">&#65533;$&#65533;5ORg	8^&#65533;&#65533;&#65533;"&#65533;&#65533;P&#65533;&#65533;w&#65533;&#65533;&#65533;&#65533;gP&#65533;P/&#65533;dtgw=2&#65533;.|&#65533;&#65533;$,&#65533;&#65533;-H&#65533;G>0a&#65533;QlUQp+Fy&#65533;$B&#65533;&#65533;T&#65533;u`4&#65533;(1T&#65533;)$-4T&#65533;&#65533;zD&#65533;&#65533;&#65533;<&#65533;C!6&#65533;&#65533;M&#65533;&#65533;R|a(&#65533;&#65533;&#65533;&#65533;p p@2p&#65533;K&#65533;d\&#65533;'s QyMsU&#65533;g!&#65533;3>&#65533;&#194;C&#65533;(&#65533;GE&#65533;Y&#65533;d76&#65533;&#65533;F&#65533;t.v1Ir&#65533;%rA,Tr>{&#65533;&#65533;Bj'v&#65533;eX8$&#65533;FY&#65533;&#65533;@&#65533;&#65533;W&#65533;WI&#65533;&#65533;SR&#65533;(^`&#65533;q$[&#65533;~z!Q&#1685;+&#65533;>&#65533;"Q$G2c&#65533;ukI%&#65533;3' &#65533;&#65533;&#487;E&#65533;&#131;4&#65533;&#65533;H&#65533;r&#65533;&#65533;0R&#65533;&#65533;&#65533;#K(&#65533;X:&#65533;&#65533;&#65533;&#65533;&#65533;&#65533;&#65533;;`([&#65533;&#65533;VH_X [8=s9/a'&#65533;"&#65533;&#65533;;qc&#65533;&#65533;A&#65533;&#65533;~&#65533;&#65533;M&#65533;M&#65533;MpaG(&#65533;aUA&#65533;aXANI&#65533;U&#65533;&#65533;U\E,&#65533;V~a&#65533;&#65533;5&#65533;T"&#65533;'_&#65533;5	V&#65533;&#65533;O&#65533;&#65533;~&#65533;v&#65533;d&#65533;]PbvOrn&#65533;!%B&#65533;&#65533;mv&#65533;21Oe#P&#65533;86&#65533;&#523;0&#65533;&#65533;TPQ'k&#65533;&#65533;&#65533;J&#65533;B2&#65533;R&#65533;&#65533;z5&#65533;&#65533;&#65533;'&#65533;&#65533;&#65533;'&#65533;31&#65533;&#65533;&#65533;aS5eV&#65533;S&#65533;V&#65533;a5&#65533;&#65533; &#65533;AW&#65533;&#65533;d	&#65533;,&#65533;C&#65533;&#65533;Q&#65533;&#65533;&#65533;&#65533;&#65533;k	&#48197;&#65533; ~Pi&#65533;&#65533;&#65533;&#65533;&#65533;&#65533;&#65533;	P
&#65533;&#65533;	&#65533;	&#65533;&#65533;P
&#65533;p&#65533;,&#65533;Zq&#65533;a)A	u&#65533;&#65533;`&#65533;%&#65533;&#65533;&#65533;&#65533;&#65533;&#65533;&#601;&#65533;Y&#65533;Y&#65533;I&#65533;:Q&#65533;P&#65533; &#65533;&#65533;y&#65533;&#65533;Y&#65533;&#65533;&#65533;&#65533;&#65533;i&#65533;y&#65533;A	&#65533;&#65533;$&#65533;	`&#65533;&#65533;	&#65533;@	&#65533;&#65533;&#65533;A	&#65533;y&#65533;&#65533;&#65533;I&#65533;y&#65533;Q&#65533;)&#65533;)&#65533;&#65533;Y&#65533;&#65533;@&#65533;&#1049;&#65533;&#65533;&#65533;&#65533;i&#65533;&#393;&#65533;&#65533;&#65533;&#65533;	&#65533;&#65533;&#65533;&#65533;&#1737;&#65533;&#65533;&#65533;Q&#65533;&#65533;&#1625;&#65533;&#65533;&#65533;&#65533;&#65533;&#65533;&#65533;&#65533;&#11869;&#65533;P&#65533;&#65533;&#605;&#65533;i&#65533;&#65533;&#65533;&#65533;@&#65533;&#65533;&#5676; &#65533;@&#65533;&#65533;Z@&#65533;&#65533;&#65533;&#65533;&#65533;Z&#65533;&#65533;&#65533;&#65533; &#65533;F&#65533;&#65533;&#65533;@&#65533;&#65533;&#65533;:&#65533;&#65533;&#65533;&#65533;PA&#65533;&#65533;4&#65533;2)J&#65533;X&#65533;W&#1558;.D/Yj)O&#65533; 5J&#65533;:&#65533; ~ D?*>zAA&#65533;&#359;&#65533;H&#65533;~p&#65533;p&#65533;&#65533; !&#65533;
 &#65533; ,  &#65533; &#65533; @&#65533; &#65533;	H&#65533;&#65533;&#65533;&#65533;*\&#560;&#65533;&#199;#J&#65533;H&#65533;&#65533;&#331;3j&#65533;&#561;&#65533;&#463; 'v&#65533;g&#65533;`I%&#65533;	&#65533;&#65533;&#65533;&#65533;h/&#65533;&#65533;&#65533;W&#65533;K+3W&#65533;&#65533;&#65533;B%&#978;.%"C&#65533;'M&#65533;-&#65533;A&#65533;&#65533;h(N(G&#65533;&#65533;&#65533;X&#65533;j&#65533;&#693;&#65533;&#1519;`&#202;K&#65533;&#65533;&#1651;h&#1258;]&#758;&#65533;[&#65533;&#65533;l&#65533;&#65533;&#65533;`&#65533;&#65533;2b&#528;&#65533;&#65533;&#65533;&#65533;@&#65533;&#65533;&#65533;50p&#65533;.&#65533;&#65533;)&#65533;w&#65533;&#65533;&#65533;O&#65533;&#65533;&#65533;&#65533;?&#65533;N&#65533;81&#65533; _$LM3&#65533;Bt&#16140;&#65533;&#665;&#65533;&#65533;&#1995;Z&#65533;&#65533;&#1386;E&#65533;&#65533;?Y&#65533;&#65533;&#65533;q&#65533;o&#65533;N&#65533;&#65533;&#65533;&#65533;&#531;+_&#956;&#65533;&#65533;&#65533;&#65533;;6F&#65533;9&#65533;&#1858;@$&#65533;pw&#65533;&#65533;&#65533;&#65533;&#65533;&#65533;&#65533;.&#65533;7&#65533;,&#65533;e&#65533;&#65533;&#65533;=&#65533;&#65533;a`f&#65533;&#65533;&#65533;&#65533;&#65533;&#65533;&#715;&#65533;&#1997;'&#65533;%0d&#65533;l&#65533;&#65533;C*&#65533;&#65533;SG&#65533;E(&#65533;Vh&#65533;f&#65533;&#65533;ZX&#65533;="P&#65533;&#65533;pe&#65533;	t&#65533;d&#65533;a7b@&&#65533;v	&#65533;&#65533;_7&#65533;p&#65533;&#65533;=P &#65533;>Ua&#65533;h(t&#65533;c&#65533;&#65533;&#65533;&#65533;#&#65533;'&#65533;(&#65533;OF&#65533;X(FTY&#65533;&#65533;&#1545;@&#65533;t(&#65533;d&#65533;i&#65533;!&#65533;&#65533;(&#65533;&#65533;g&#65533;&#65533;A&#65533;&#65533;p&#1088;@J&#65533;&#65533;pr&#65533;&#65533;?&#65533;&#35400;&#65533;b&#65533;	&#65533;&#65533;#&#65533;@&#65533;
&#65533;Q&#65533;Qs&#65533;&#65533;&#65533; A&#65533;&#65533;&#65533;b&#65533;&&#65533;U&#65533;]8&#65533;Px&#65533;&#65533;B&#65533;&#43625;&#65533;z&#65533;*P,(&#65533;&#65533;&#65533;&#65533;*&#302;&#65533;&#65533;&#65533;&#65533;&#65533;&#65533;&#65533;&#65533;
;&#65533;&#65533;J&#65533;&#65533;&#65533;&#65533;C&#65533;&#65533;=&#46697;,j&#65533;@&#65533;&#65533;C&#181;&#1186;&#65533;&#65533;&#65533;&#65533;&#65533;&#65533;?&#65533;&#65533;,{X &#65533;?N&#65533;!&#65533;&#65533;'&#65533;l&#65533;	H/y&#65533;	$&#65533;&#65533;&#65533;&#65533;A&#65533;v9&#65533;&#65533;a&#65533;_b&#65533;&#65533;&&#65533;T&#65533;	&#65533;	&#65533;q	&#65533;&#65533;&#65533;&#65533;&#65533;&#65533;&#65533;+&#65533;!&#16777;#A&#65533;&#65533;$&#65533;l&#65533;&#65533;)!$y&#65533;&#65533;&#65533;_-&#1881;g_/&#65533;@&#65533;4Q&#65533; &#65533;;C&#65533;s=&#65533;&#65533;4&#1232; C8&#65533;"(&#954;&#65533;&#65533;12\&#65533;,&#65533;S&#65533;&#65533;,&#65533;T&#65533;&#65533;&#65533;N&#691;_'{&#65533;a&#65533;=&#1074;_3&#65533;&#65533;&#65533;k&#65533;m&#65533;&#65533;&#65533;&#65533;-A&#65533;
t&#65533;@RS&;&#65533;&#65533;&#65533;&#65533;-&#65533;&#65533;&#644;&#65533;&#65533;&#65533;A&#65533;F&#65533;&#1848;k&#65533;f&#65533;&#65533;&#65533;&#1115;&#65533;A&#65533;&#65533;qA&#65533;&#65533;&#65533;]&#65533;&#65533;&#65533;X&#65533;&#65533;5~4&#65533;]dg&#1729;&#65533;&#65533;&#1748;&#65533;\&#65533;@&#65533;&#65533;&#65533;?+x1&#65533;?&#65533;&#65533;&#65533;&#65533;&#65533;&#65533;&#65533;&#65533;r&#65533;(&#65533;"&#65533;&#65533;&#65533;&#65533;&#65533;&#705;
&#65533;P&#65533;&#65533;;:&#65533;&#65533;AK(&#561;&#65533;k&#65533;=&#65533;&#65533;l/&#65533;fm\&#65533;o&#65533;&#65533;b&#65533;&#65533;&#65533;&#65533;&#65533;&#65533;^3vA&#65533;:&#65533;&#65533;i&#65533;]&#65533;&#65533; &#65533;&#65533;&#310;(&#65533;&#65533;&#65533;&#65533;&#65533;&#65533;&#65533;P&#65533;[/&#65533;&#65533;bwW#&#65533;&#65533;G&#65533;V!&#65533;&#65533;)E&#65533;x&#65533;&#65533;&#65533;&#65533; 0i 5&#65533;&#65533;j&#65533;B&#65533;!4&#65533;&#65533;A8&#65533;&#65533;&#65533;&#65533;&#65533;1J&#65533;&#65533;&#65533;<&#65533;&#65533;&#65533;I&#65533;/&#65533;&#65533;&#65533;_&#65533;B0&#65533;&#65533;&#65533;GH+&#65533;&#4417;Hc&#65533;&#65533;&#65533;&#65533; W&#65533;m&#65533;E,b&#1091;`&#65533;&#472;
	&#65533;&#65533;&#65533;&#65533;?&#65533;p&#65533;&#65533;&#65533;&#65533;&#65533;&#65533;X&#65533;&#65533;&#65533;&#65533;&#65533;c&#65533;&#65533;&#65533;&#65533;&#65533;s&#65533;&#65533;w&#65533;V&#65533;	&#65533;d&#65533;&#65533;&#65533;0&#65533;&#65533;&#65533;&#65533;&#65533;YR m&#65533;&&#65533;&#65533;6&#65533;&#65533;ngS&#65533;&&#65533;&#65533; rr~&#65533;&#65533;&#1218;u&#65533;&#65533;0&#65533;S&#65533;&#65533;&#1141;&#728;&#65533;%&#65533;&#65533;;&#65533; &#65533;6&#65533;&#65533;&#65533;C&#65533;&#65533;	s&#65533;&#65533;T$&#65533;&#65533;&#65533;TAH&#65533;\Y&#65533;&#65533;&#65533;R&#65533;&#65533;*L&#65533;@&#65533;YG	&#65533; &#65533;&#65533;&#65533;&#561;r$&#65533;&#65533; &#65533;&#65533;&#65533;&#65533;]&#65533;1&#65533;&#65533;&#65533;2&#442;&#65533;&#65533;&#65533;!&#65533;gn
&#65533;&#65533;&#65533; &#1058;	QP&#65533; &#65533;&#65533;&#65533;&#65533;+&&#65533;&#65533;&#65533;8&#65533;p!&#65533;(&#65533;&#65533;&#65533;3&#65533;I	G&#65533;h,&#65533;&#65533; Dm&#65533;&#65533;&#65533;Rv}&#65533;	aC&#128;&#65533;'&#65533;&#65533;&#65533;j&#65533;&#65533;Li&#65533;0`C@=&#65533;&#65533;&#65533;&#65533;&#65533; o8B2&#65533;DQ&#65533; 'x&#65533;	81U&#65533;x1&#65533;!&#1296;&#1368;J!&#65533;&#65533;&#65533;&#65533;&#65533;lX"&#65533;JxA&#65533;J&#65533;&#65533;L&#65533;h&#65533;&#65533;* E&#65533;&#65533;2j&#65533;*A&#65533;s&#65533;&#65533;&#65533; &#65533;&#65533;&#65533;&#65533;&#65533;&#65533;2&#65533;&#65533;	L&#65533;&#65533;&#65533;&#65533;&&#65533;&#65533;p&#65533;*&#163;&#65533;&#65533;A_;`&#65533;&#65533; &#65533;*&#65533;&#65533;&#65533;P&#65533;&#65533;$&#65533;j$H&#65533;t&#65533;&#65533;&#65533;&#65533;.-"b&#65533;G&#65533;&#65533;ig&#65533;&#65533;&#65533;;&#65533;e&#65533;&#65533;&#65533;D#&#65533;f#&#65533;&#65533;&#310;&#65533;B [&#65533;2&#65533;&#65533;&#65533;%&#1493;&#1162;&#65533;C&#65533;?&#65533;&#65533;m &#65533;&#65533;&#65533;&#65533;\&#65533;&#65533;b)&#65533;n@bu&#65533;&#65533;&#65533;&#65533;ro}#&#65533;)^&#65533;@^&#1940; p&#65533; 3&#65533;A&#65533;&#65533;&#65533;&#65533;M&#65533;&#65533;R&#65533;v&#65533;7&#65533;A&#65533;&#65533;&#65533;.T&#65533;U&#65533;&#65533;&#1984;&#65533;&#65533;&#1464;&#65533;_&#65533;&#65533;'&#65533;k!&#65533;TAV&#65533;N,C&#65533;&#65533;&#65533;&#65533;&#65533;I4&#65533;W=&#65533;&#65533;	j\&#65533;&#65533;[&#65533;&#65533;@,&#65533;&#65533;&#65533;,#!&#65533;&#65533;"Adl&#65533;,&#65533;X&#65533;&#65533;&#65533;i&#65533;&#65533;&#65533;@&#65533;&#65533;X&#65533;\&#65533; &#65533;$&#65533;)&#65533;Pb&#65533;t V@&#65533;&#65533;r&#65533; 7&#1025;&#65533;,<&#65533;&#65533;0&#65533;@tp&#65533;&#65533;@>&#65533;0&#65533;6&#65533;&#65533;&#65533; ov&#65533;&#65533;&#65533;  &#65533;&#65533;|&#65533;&#65533;n&#65533;7&#65533;&#65533;&#65533;Z>0&#65533;3&#65533;&#65533;&#65533;j&#65533;&#65533;&#65533;&#65533;A&#65533;&#65533;\&#28784;&#65533;&#65533;nn&#65533;
&#65533;!&#65533;2&#65533;A-HD"F &#65533;&#65533;B-&#65533;A&#65533;1&#65533;&#65533;@ p&#65533;@l&#65533;&#65533;&#65533; &#65533;HAF@&#65533;&#65533;Z&#65533;..h&#65533;&#65533;:&#65533;z&#65533;&#65533;5"0&#65533;k$&#65533;s&#65533;&#65533;&#65533;&#65533;@&#65533;XP&#65533;8P@&#65533;&#65533;&#65533;i&#65533;&#65533; &#65533;&#65533;&#65533;&#65533;&#65533;mOy(&#65533;@&#65533;@&#285;mDN&#65533;&#65533;&#65533;&#65533;?DD&#65533;&#65533;&#349;&#65533;8r&#65533;&#13826;#&#65533;&#65533;)XHeV3&#65533;g&#65533;8&#65533;m&#65533;&#462;m&#65533;{)$&#65533;$&#65533;&#65533;&#65533;&#65533;&#65533;&#1710;&#65533;&#65533;&#65533;&#65533;&#65533;&#65533;Q&#568;&#65533; &#65533;
L
&#65533;&#65533;@r I&#65533;&#65533;L&#65533;C&#65533;%&#65533;&#65533;c&#65533;O&#65533;&#65533;&#43938;&#65533;&#65533;ZH&#65533;7&#65533;%&#65533;X&#65533;JEP
&#65533;A&#65533;|A G&#65533;&#65533;+z&#65533;x&#65533;&#65533;&#65533;X9@A&#65533;&#65533;6&#65533;&#65533;o&#65533;9Q&#65533;&#65533;&#65533;&#65533; &#65533; D+&#65533;&#65533;&#65533; &#65533;]&#65533;&#65533;&&#65533;p3&#65533;4&#65533;&#65533;` Wu&#65533;N>&#65533;iLfb`*&#65533;&#65533;I&#65533;Q&#65533;hG&#65533;.&#65533;
&#65533; &#65533;<!,&#65533;&#65533;&#65533;&#65533;&#65533;&#65533;	ehy&#65533;&#65533;&#65533;C=9X&#65533;&#65533;&#65533;&#65533;&#65533;&#65533;&#65533;&#65533;A|&#65533;&#1170;&#65533;>'&#65533;&#65533;-&#65533;l&#65533;"i&#65533;&#65533;7"w&#65533;Y&#1078;&#65533;*&#65533;&H&#65533;E&#65533;&#1991;&#65533;#J&#65533;&#65533;"&#65533;&#65533;&#65533;8&#440;&#65533;&#65533;&#65533;&#65533;&#65533;p&#65533;C&#65533;K&#65533;&#65533;=&#65533;&#65533;-&#65533;$&#65533;&#65533;p&#65533;&#65533;&#65533;9&#65533;&#65533;&#65533;&#65533;p&#65533;&#65533;&#65533;&#65533;-&#65533;&#1619;&#65533;m&#65533;ZD&#65533;&#65533;&#65533;&#65533;&#65533;G &#65533;q9 Bw&#65533;C&#65533;&#65533;3C&#65533;Xv&#65533;@&#65533;&#65533;0\&#65533;A>&#65533;1&#65533;E&#65533;&#65533;,T3,Q &#65533;p2&#65533;Yv&#65533;d&#65533;&#65533;&#65533;&#65533;&#1248;&#2007;`s&#65533;p&#65533;&#65533;&#65533;I)G6&#65533;&#65533;p&#65533;b$&#65533;2?&#65533;&#65533;<`&#65533; d
&#65533;-~S)	T 	&#65533;&#65533;&#65533;&#65533;&#65533;t'4&#65533;yb&#65533;i@a &#65533;$&#65533;&#65533;@r&#65533;(&#65533;&#65533;s;&#65533;&#65533;&#65533;&#65533;4'K&#65533;_&#65533;&#65533;&#65533;&#65533;D&#65533;&#65533;&#65533;&#65533;$w1'~GJ&#65533;&#65533;&#65533;.[&#65533;&#65533;|!O&#65533;&#65533;&#65533;1&#65533;D&#65533;
&#65533;&#65533;@{P  &#65533; R&#65533;r&#65533;6&#65533;E&#65533;&#65533;E
q&#65533;76&#65533;iQ&#65533;&#65533;m&#65533;&#65533;&#65533;&#65533;&#65533;.&#65533;&#65533;&#65533;	&#65533;K(&#65533;|}DT&#65533;Y&#65533;&#65533;<&#65533;W&#65533;ge&#65533;d&#664;@&#65533;1&#65533;&#65533;&#65533;&#65533;{!~D&#65533;e&#1264;&#65533;r2&#65533;N&#65533;&#65533; &#65533;7&#65533; &#65533;P&#65533;&#65533;&#65533;&#65533;XC@r&#65533;2&#65533;&#65533;2&#65533;?&#65533; &#65533;w&#65533;~&#65533;0&#65533;&#65533;&#65533;&#65533;&#65533;&#65533;*gW*&#1704;&#65533;g&#65533;)&#65533;&#65533;)&#46544;!&#65533;T&#65533;~&#65533;3&#65533;\P&#65533;7k#&#65533;&#65533;&#65533;+&#65533;"5&#65533;Q3&#65533;d<&#65533;&#65533;w&#65533;&#65533;&#65533;&#65533;E0L&#65533;&#65533;)&#65533;`&#65533;[&#65533;&#65533;P.&#65533;0fD &#65533;0&#65533;&#65533;[&#65533;@ &#65533;@&#65533;!> <&#65533;&#65533;&#65533;&#65533;&#65533;gp'G&#65533;[&#65533;&#65533;&#65533;<&#65533;&#65533;&#65533;&#1094;&#65533;&#65533;6\&#65533;&#65533;,/ =&#65533;SC3&#65533;P>Y	&#65533;&#65533;|&#65533;,&#65533;&#65533;5
&#65533;&#65533;P'&#65533;&#65533;U1&#65533;U&#65533;1&#65533;&#65533;&#65533;&#65533;&#65533;}i4&#65533;(p1p
&#65533;&#65533;&#65533;&#65533;&#65533;&#65533;&#65533;&#65533;&#65533;&#65533;W%Ru&#65533;E&#65533;A&#65533;&#65533;&#65533;&#65533;&#65533;/&#65533;C&#65533;&#65533;|&#65533;&#65533;|&#65533;&#65533;B&#65533;7+9&#65533;C&#65533;	x  o&#65533;&#65533;&#65533;^&#65533;&#65533;\&#65533;@&#65533;}@&#65533;&#65533;:&#65533;&#65533;&#65533;&#65533;0Pg(&#65533;&#65533;&#65533;P)U&#65533;(p&#65533;'&#65533;R)&#65533;@Z&#65533;D&#65533;8&#65533;&#65533;~A,`B5&#65533;&#65533;&#65533;3O&#65533;&#65533;&#65533;!$)&#65533;&#65533;J&#65533;)v4&#65533;A0#&#65533;3xCbY:&#65533;:X&#65533;&#65533;xq&#65533; &#65533;&#65533;EU4c &#65533;(&#65533;oQ&#65533;&#65533;&#65533;&#65533;&#65533;Qv|V0&#65533;&#65533;>@m&#65533;@"p&#65533;'v&#65533;1&#65533;&#65533;7wq(1eV&#65533;&#65533;&#65533;O6=?&#65533;L&#65533;&#65533;2&#65533;d&#65533;&#65533;&#65533;&#65533;d&#65533;&#65533;&#65533;q&#65533;&#65533;q&#65533;&#65533;&#65533;^
&#65533;&#65533;h&#65533;w&#65533;E&#65533;&#65533;pg&&#65533;&#65533;PE&#65533;&#65533;eO*f&#65533;&#1060;f&#65533;ef`&#65533;@vg&#65533;f^&#1701;&#65533;gz6
&#65533;;(s&#65533;7 .&#65533;[&#65533;&#65533;&#65533;7+b&#65533; &#65533;b&#65533;G!Ko0)&#65533;z&#65533;n&#65533;&#65533;&#65533;&#65533;&#65533;&#65533; Q0>I&#65533;&#65533;&#65533;&#65533;#g&#65533;2Gp3&#65533;K&#65533;&#65533;Gp&#65533;Q>&#65533;&#65533;&#65533;Qa&#65533;&#65533;wq&#65533;C&#65533;&#65533;,&#65533;&#65533;&#65533;B#&#65533;&#65533; %x&#65533;,&#65533;&#65533;"&#65533;
 &#65533; (/HE&#65533;`&#65533;TJB&#170;-&#65533;&#65533;=:&#65533;B&#65533;9=&#31128;	*&#65533;y
1&#65533;}&#65533;&#65533;*&#65533;&#65533;+&#65533;P&#65533;Q+&#65533;&#65533;>\@&#65533;&#65533;]x&#65533;&#65533;&#65533;&#65533;,&#65533;&#65533;&#65533;J&#65533;o&#65533; &#65533;&#65533;qA'&&#65533;R-@&#65533;&#65533;c&#65533;&#65533;T&#65533;*V&#65533;@46y2F&#65533;)&#65533;&#65533; &#65533;0
E&#65533;0&#65533;6&#65533;LP&#65533;1'&#65533;';]&#65533;:>&#65533;J&#65533;&#65533;G&#65533;,lI1R&#1769;M&#65533;&#65533;:P&#65533;8&#728;-&#65533;&#1670;&#884;oK&#65533;&#65533;&#65533;&#65533;/&#65533;O!&#1064;0@&#65533;#[ &#65533;&#65533;q /&&#65533;P &#65533;&#65533;	&#65533;cY&#65533;E&#65533;E&#687;o!k&#65533;&#65533;&#65533;&#65533;!B. H&#65533;&#65533;&#65533;(&#65533; &#65533;&#65533;'?%&#65533;  &#65533;V&#65533;q8p&#65533; 8U&#65533;&#65533;m&#65533;&#65533;&#65533;{&#65533;g$+&#65533;d&#65533;&#65533;&#65533;&#823;o&#65533;P!` &#1344;?&#65533;
&#65533; ,&#65533;6&#65533;e&#65533;*` &p&#65533;`*`" &#65533;P&#65533;&#65533;P&#65533;"0&#65533;6 0&#65533;&#65533;&#65533;&#65533;&#65533;j#&#65533;&#65533;f]&#65533;&#65533;A&#65533;
g&#65533;4&#65533;:&#65533;&#491;&#65533;{=:&#65533;&#65533;sf&#65533;&#65533;&#65533;&#65533;7p 	&#65533;&#65533;k&#65533;A9&#65533;&#65533;\|h3&#65533;&#65533;&#65533;@&#65533;&#65533;d+&#65533;&#1216;>&#65533;h&#65533;&#65533;&#65533;j &#65533;b*C&#65533;&#65533;&#65533;&#65533;z.&#65533;d&#65533;&#65533;&#65533;&#65533;&#65533;&#65533;!&#65533;&#65533;&#65533;&#65533;&#65533;&#65533;&#65533;8&#65533;&#65533;&#65533;&#65533;
&#65533;t&#65533;&#65533;&#65533;	 
&#65533;Y&#65533;&#65533;&#65533;&#65533;&#65533;!&#65533;&#65533;|5&#65533;|.c*2p&#65533;&#65533;s&#65533;&#65533;&#65533; 4&#65533;j&#65533;&#65533;&#65533;5N9&#65533;&#65533;&#65533;}54f&#65533;&#65533;&#65533;`{y3&#65533;&#65533;-&#65533;z&#65533;)T&#65533;J\S&#65533;z&#65533;&#65533;@&#65533;q
2&#65533;=&#65533;K=a&#65533;&#65533;V&#65533;Jb&#65533;&#594;\&#65533;Cq&#65533;6&#65533;&#65533;g&#65533;&#65533;&#65533;@&#65533;&#65533;@{&#65533;0&#65533;&#65533;&#65533;qr	&#65533;  &#65533;AGG&#65533;`F&#65533;&#65533;&#65533;`&#65533;h&#65533;} &#65533;&#65533;Z&#65533;&#65533;q&#65533;3&#65533;&#65533;N&#65533;E&#65533;&#65533;vlK7/6Ea&#65533;`u[*&#65533;$&#65533;vb(&#65533;a3<&#65533;&#65533;w#&#65533;D&#65533;S+&#964;$Cw!$sr3uT9;&#65533;(&#65533;	D&#65533;#&#65533;&#65533;E&#65533;&#65533;P&#65533;_	&#65533;&#65533;P+&#510;&#65533;aR ^P&#65533;&#65533;G&#65533;&#65533;	&#65533;9&#65533;&#65533;&#65533;&#65533;R&#65533;&#65533;4&#65533;i&#65533;+&#65533;&#65533;
#b&#65533;P&#65533;)x&#65533;&#65533;&#65533;&#65533;&#65533;1ppSqKFa&#65533;9&#65533;1R&#65533;
&#65533;&#65533;&#65533;&#65533;P60&#65533;&#65533;&#65533;`&#65533;&#65533;&#65533;&#65533;c&#65533;
&#65533;P&#65533;i&#65533;`?&#65533;&#65533;d t&#65533; M -&#65533;&#65533;-2=0s08&#65533;&#65533;&#65533;&#65533;Pfe6&#65533;@0&#65533;& &pm&#65533;@&#1207;&#65533;&#65533; &#65533;&#65533; &#65533;0ya &#65533;p&#65533;&#65533;R&#65533;&#40230;&#65533;&#65533;&#65533;S&#65533;&#65533;DQ&#65533;&#65533;fs0&#65533;&#65533;4qB&#65533; &#65533;P1&#65533;0j&#65533; &#65533;h&#65533;&#65533;!&#65533;g'&#65533;3`R&#65533; p&#65533; 8X7Y+D|Z&#65533;&#65533;&#65533;v&#65533;&#65533;&#65533;&#65533;&#65533;t	&#65533;$&#65533;A#P&#65533;&#65533;&#65533;1&#65533;"L( n&#65533;}&#65533;&#65533;#x&#65533;5&#903;&#65533;&#65533;7#&#65533;z9&#65533;&#65533;&#65533;-6&#65533;&#203;4&#65533;&#65533;&#65533;&#65533;&#65533;J&#65533;S&#65533;MQ!&#65533;&#65533;
C&#792;xP&#65533;0&#65533;&#65533;&#65533;{&#65533;&#65533;>7@&#65533;c5&#65533;9&#65533;
=
aL:8@K&#65533;)&#65533;K&#65533;$G&#65533; &#65533;p&#65533;[&#65533;N&#65533; l&#65533;&#65533;&#504;\!&#65533;&#65533;Q&#500;&#65533;cO&#65533;&#65533;&#1373;0&#65533;]a&#65533;&#65533;
I&#65533;;&#65533;S.&#65533;&#65533;NYW8&#65533;&#65533;&#65533;&#1245;&#65533;M&#65533;S&#65533;&#65533;`&#65533;#&#65533;#&#65533;&#65533;&#65533;b&#65533;&#65533;V&#65533;&#65533;&#65533;&#1935;+
`&#137;&#65533;&#65533;5`M1&#65533;2&#448;X9&#65533;4&#65533;LT@<&#65533;8&#65533;&#564;	1&#65533;&#65533;&#65533;&#65533;1-&#65533;UR &#65533;&#65533;w&#65533;&#65533;'&#65533;&#65533;&#65533;uF &#65533;&#65533;&#65533;&#1900;&#65533;&#65533;&#65533;&#65533;{&#65533;C
7A&#65533;$OL&#65533;GJ&#65533;YftfCP&#65533;p&#65533;0Ax&#65533;!`&#65533;W&#65533;+&#65533;&#65533;Pu&#65533;K&#65533;&#65533;a&#65533;-&#65533;I&#65533;&#65533;0Y~K`&#65533; k&#65533;0&#65533;&#65533; &#65533;q&#65533;&#65533;@&#65533;0&#65533;+&#65533;YP&#65533;&#65533;&#65533;@K&#65533;Y&#65533;&#65533;sn1&#65533;&#65533;K&#65533;&#65533;&#65533;&#65533;E&#65533;&#65533;&#65533;A:&#65533;&#65533;&#65533;&#65533;Y&#65533;FW&#65533;&#65533;8P>Pg&&#65533;f&#65533;&#65533;h&#65533;@ &#65533;&#65533;n&#65533;Y&#65533;&#65533;&#65533;&#65533;&#65533;]&#65533;&#65533;5&#65533;p"&#65533;   &#65533;V&#65533; &#65533;>&#65533;J &#65533;&#65533;=J9&#65533;&#65533;&#65533;&#65533;:&#65533;&#65533;I&#65533;&#65533;&#65533;&#65533;&#65533;s&#65533;&#65533;&#65533;-&#65533;&#65533;&#65533;&#65533;T&#65533;&#65533;&#65533;H!&#65533;&#65533;|&#65533;5s-7S&#181;&#65533;&#65533;V&#65533;&#65533;EA&#65533;J&#65533;&#65533;&#1714;&#211;=&#65533;E&#65533;=&#65533;}&#65533;ES4&#65533;*&#65533;&#154;p&#65533;&#1619;&#65533; &#65533;p
&#65533;&#928;Z &#65533;P&#65533;&#65533;&#703;&#65533;D1 &#65533;#&#65533;&#65533;5E,&#65533;B,bS&#65533;&#65533;01A&#65533;!O&#65533;&#65533;	pA &#65533;&#65533;U)ptq&#772;&#65533;>!&#65533;&#65533;&#65533;&#65533;	&#65533;&#1907; &#65533;&#65533;Y&#65533; {&#65533;&#65533;&#65533;&#65533;&#65533;&#65533;&#65533;x&#65533;0&#65533;@&#65533;u9'&#65533;tv|&#65533;9'+&#65533;&#771;&#65533;&#65533;&#65533;&#65533;&#65533;93%Y&#65533;7l&#65533;GX?/&#65533;H]'&#65533;&#594; = &#65533;&#65533;%&#65533;1A7p g&#65533;J]&#65533;&#65533;&#65533;0T&#65533;&#65533;p_&#65533;q)&#65533;`a`&#65533;R`	&#65533;@&#65533;&#65533;j&#65533;&#65533;-&#65533;
&#65533;&#65533;$`&#65533;&&#65533;&#65533;d@B&#65533;&#65533;-j&#771;&#65533;&#65533;&#65533;X7@vA&#65533;V&#65533;&#65533;
&#65533;pf0&#65533;Z&#65533;&#65533;-&#65533;	&#65533;&#65533;&#65533;1eu6%&#65533;
&#65533;&#65533;&#65533;%PX&#65533;&#65533;P&#65533;I@&#65533;&#65533;&#65533;&#65533;f&#65533; &#880;"&#65533;&#65533;[Z&#65533;o^&#1111;&#65533;&#539;&#65533;k&#65533;f&#65533;&#65533;&#65533;&#65533;}v&#65533;*&#65533;&#65533;}` &#65533;&#65533;&#65533;-&#65533;&#65533;&#65533; sF&#1185;V&#65533;&#65533;"j&#65533;&#65533;
&#65533;&#65533; &#65533;&#65533;Y&#65533;@ &#65533;&#65533;B C`P&#65533;&#65533;i&#65533;#&#65533;j&#65533;&#65533;
&#65533;0&#65533;&#65533;RN&#65533;&#65533;&#65533;Y&#65533;J1&#65533;C&#65533;&#65533;0H&#65533;&#1997;&#65533;&#65533;&#65533;&#65533;dC7))^H&#65533;/&#65533;&#65533;&#65533;&#65533;&#65533;&#65533;K&#65533;&#65533;&#65533;
&#65533;b&#1048;18^&#65533;@&#65533;&#65533;&#308;irH&#65533;xA&#65533;v&#65533;L#&#65533;&#65533;E&#65533;Z&#65533;&#65533;z&#65533;b&#65533;&#65533;&#65533;&#65533;x<"Q&#65533;&#65533;&#65533;&#65533;&#65533;j&#65533;&#65533;&#65533;&#65533;!]&#65533;5&#65533;-&#65533;&#65533;vj&#65533;P&#65533;&#65533;&#65533;b&#65533;&#65533;i'&#65533;&#65533;&#65533;&#65533;B&#65533;&#65533;&#65533;&#65533;ND&#65533;+&#65533;&#20877;O&#65533;&#65533; &#65533;D!&#65533;
&#65533;&#65533;&#65533;bES&#65533;a&#65533;k&#65533;2b&#65533; &#65533;&#65533;&#65533;&#1783;e>q&#65533;/LC\2&#65533;'^&#65533;&#65533;q&#65533;&#597;/g&#65533;&#1849;p&#65533;&#65533;`&#65533;zB&#65533;&#65533;&#65533;&#65533;=&#65533;&#65533;&#65533;N&#65533;&#65533;s&#65533;H&#65533;&#65533;&#65533;P&#65533;
&#65533;H&#65533;&#65533;&#65533;&#65533;o&#65533;? )k&#65533;&#65533;&#544;&#65533;&#65533;0h&#65533;&#65533;&#65533;&#65533;G&#65533;H&#65533;&#65533;&#65533;i-&#65533;
&#65533;Z&#418;@
&#65533; &#65533;&#65533;&#65533;0&#65533;2"#BH&#65533;"C&#65533;&#65533;%wL&#65533;&#65533;DP4&#65533; &#65533;JYf&#65533;&#65533;ih&#65533;A&#65533;&#65533;~rH"&#65533;4&#65533;H&#65533;&#65533;&#65533;&#65533;&#65533;4H&#65533;&#458;nK `&#65533;i&#65533;&#65533;&#65533;iD&#65533;&#65533;&#65533;<&#65533;`&#65533;&#65533;G&#65533;*&#65533;@&#65533;&#65533;&#65533;&#65533;&#65533;&#65533;c&#65533;&#65533;&#65533;&#65533;&#65533;&#65533;
&#65533;&#65533;3 (g[l(G&#65533;tX&#65533;&#65533;&#65533;|P@!&#65533;&#65533;!,vn&#65533; C&#65533;&#65533;	)&#65533;&#65533;&#65533;0&#296;&#65533;&#65533;&#65533;@&#583;CJ&#65533;&#65533;&#65533;&#65533;&#65533;&#65533;&#65533;&#65533;&#65533;9&#65533;k6&#65533;&#65533;L&#65533;#&#65533;]&#65533;&#65533;'&#65533;]&#65533;&#65533;&#65533;;&#65533;&#65533;lt@dYT\&#65533;&#65533;V&#65533;YeM@&#65533;&#65533;&#65533;A&#65533;&#65533;dXK&#65533;,O&#65533;:&#65533;&#458;&#65533;&#65533;&#1230;>xS>Zp@&#65533;3&#10302;7&#65533;&#65533;!&#65533;7b&#65533;&#65533;3&#65533;;&#65533;6%&#65533;PD&#65533;&#65533;&#65533;&#65533;R &#65533; t&#65533;g&#65533;
&#65533;&#65533;&#65533;&#65533;&#65533;i&#548;&#65533;Z&#65533;Ac&#65533;R&#65533; 	&#65533;&#65533;`&#65533;&#65533;S8&#65533;&#65533;&#65533;2p&#65533;&#65533;BJ)&#65533;d&#664;&#65533;&#65533;z&#65533;^&#65533;rl&#65533;&#65533;&#65533;2&#65533;\+&#65533;,&#65533;&#65533;2E&#65533;&#65533;j0%09L&#1642;&#65533;&#65533;&#65533;z&#65533;&#65533;&#65533;&#65533;K.&#65533;&#65533;y&#65533;0&#65533;&#65533;0&#65533;&#65533;N	3dz&#65533;&#526;d&#65533;&#65533;&#65533;@kH&#65533;>c&#65533;4&#65533;&#65533;&#631;!&#65533;&#65533;&#65533;L9a(&#65533;~h(&#65533;&#65533;&#65533;&#1088;&#65533;&#65533;(F&#65533;q&#65533;#&#65533;|&#65533;&#65533;&#65533;&#928;NeO&#65533;>2&#65533;N&#65533;&#65533;&#65533;&#65533;\t&#65533;C&#65533;l&#65533;&#1528;*j&#65533;&#65533;_8&#65533;&#65533;&#65533;z&#65533;&#65533;@bw&#65533;&#65533; k&#65533;
1&#65533;&#65533;&#134;&#65533;&#65533;G	&#65533;'&#65533;&#65533;h&#65533;&#65533;@&#65533;&#65533;C&#65533;&#65533;h&#65533;{&#65533;0F
(&#65533; f&#65533;AEj`&#65533;$<&#65533;&#65533;;&#65533;&#65533;$%*  &#65533;t(&#65533;&#65533;~&#65533;&#65533;&#65533;&#65533;&#65533;4&#65533;ih &#65533;&#65533;&#65533;&#65533;&#65533;&#65533;(<&#65533;J&#65533;xG&#65533;&#65533;MT&#65533;j&#65533;&#65533;!+&#65533;&#65533;&#65533;&#65533;	&#65533;&#65533;&#65533;&#65533;&#65533;t&#65533;m{&#65533;&#65533;eP,&#65533;\>&#65533;&#65533;V&2&#65533;&#65533;&#65533;8J&#65533;&#65533;&#65533;&#65533;&#65533; &#65533;&#65533;&#65533;&#65533;1P&#65533;&#65533;;&#65533;p&#65533;E&#65533;&#65533;&#65533;A|&#65533;#5&#65533;&#65533;a`EP&#65533;&#65533;w0PU&#65533;AC(1&#65533;O&#65533;*Kh&#65533;&#65533;&#65533;aXh&#65533;&#65533;&#65533;!,jd&#65533;9c&#65533;2&#65533;i&#65533;&#65533;&#65533;&#65533;A6&#65533;g&#65533;lDz&#65533;&#65533;d&#65533;&#65533;&#65533;&#65533;&#65533;&#65533;2&#65533;e&#65533;`&#65533;
&#65533;P&#65533; Z`Ep&#65533;1X$(&#65533; &#65533;/D&#65533;&#65533;&#65533;T#e&#65533;&#65533;&#65533;a&#65533;&#65533;(&#65533;2&#65533;&#65533;f&#65533;b&#65533;OG4&#65533;&#65533;&#65533;c&#65533;R&#65533;1&#65533;].:1&#65533;	8&#65533;#&#65533;&#65533;)HI0Dq&#65533;&#65533;4&#65533;'<hY]&&#65533;&#65533;&#65533; K&#65533;&#65533;t&9D&#65533;g(&#65533;&#65533;1&#65533;"&#65533;&#58469;!Ay&#65533;bP&#65533;&#65533;D&#65533;2&#65533;&#65533;e&#65533;p&#65533;Z&#65533;
&#65533;!he&#65533;&#65533;O^&#65533;&#65533;&#65533;&#65533;g>&#65533;P&#65533;&#65533;&#65533;&#65533;((&#65533;B+b&#65533;&#65533; &#65533;2)AL81o5&#65533;&#65533;&#65533;r7&#65533;R&#65533;H&#65533;&#464;X&#65533;f8&#776;3$6\&#65533;&#65533;&#65533;&#65533;&#65533;|&#65533;S&#65533;:&#65533;,&#65533;&#65533;&#65533;a&#65533;&#65533;}j" &#65533;p>G&#65533;Dt&#65533;&#65533;&#65533;sHG&#65533;&#65533;&#65533; &#65533;3&#65533;&#65533;&#65533;&#65533;&#65533;&#65533;zIE&#65533;&#65533;&#65533;H&#65533;&#65533;^&#65533;&#65533;0&#65533;&#1032;Bd)KQ&#65533;&#876186;&#65533;,-'\&#65533;&#65533;&#65533;2pE&#65533;U&#65533;y&#65533;D!&#514;&#65533;&#439;&#65533;&#65533;&#65533;&#65533;!8&#65533;&#65533;U&#65533;zY&#65533;fV&#65533;&#65533;&#65533;?&#65533;&#65533;&#65533;&#65533; P2&#65533;?&#65533;$T&#65533; &#65533;&#65533;?&#65533;&#65533;&#65533;&K&#65533;&#65533;&#65533;&#65533;(X&#65533;P "i&#65533;x&#65533;&#65533;&#65533;A&#65533;&#65533;&#65533;&#65533;&#65533;R&#65533;P)ad,* &#65533;(*S&#65533;&#65533;[&#65533;b&#65533;.P&#65533;&0@`&#65533;9&#65533;&#65533;&#65533;&#65533;xG	JQ&#65533;$&#65533;(&#65533;u&#65533;En&#65533;&#65533;f&#65533;&#65533;&#65533;&#65533;'&#65533;QM&#65533;`f2+Xa&#65533;p&#65533;&#65533;_&#65533;&#65533;1GeK&#65533;&#65533;2&#65533;	&#65533;	X+[6&#65533;LpFD<&#65533;'&#39107;=&#65533;&#65533;9&#65533;&#65533;B$&#65533;&#65533;q&#65533;&#65533;&#65533;v&#65533;\&#65533;T&#65533;U&#65533;r&#65533;X&#65533;&#65533;&#65533;d&9pB&#65533;Z&#65533;&#65533;&#65533;&#65533;&#65533;&#65533;a	0(&#65533;&#65533;i&#65533;&#65533;J&#769;&#65533; P&#65533;&#65533;&#65533;p&#65533;&#65533;&#65533;@"&#65533;Ml&#65533;&#65533;|&#65533;+s&#728;q&#65533;<&#65533;&#65533;T&#65533;D&#65533;18&#65533;s~&#65533;&#65533;x&#65533;)q&#65533;&#870;&#65533;3&#65533;\e&#65533;&#65533;&#65533;	&#65533;&#65533;&#65533;&#65533;oA&#65533;&#65533;z&#65533;&#65533;&#65533;1&#65533;&#65533;7b&#65533;	D&#65533;&#1099;VD&#65533;&#65533;0&#65533;&#65533;&#65533;&#65533;&#65533;h&#65533;&#65533;!&#65533;>AjMs41&#65533;EK&#65533;dg&#65533;<&#65533;l&#65533;&#65533;&#65533;iO&#65533;&#65533;o7&#65533;	&#65533;%Q&#65533;T8&#65533;&#65533;M&#65533;&#65533;&#65533;&#65533;&#65533;"&#65533;P&#65533;f&#65533;}l&#65533;&#65533;&#65533;&#65533;&#65533;?&#65533;&#65533;)&#65533;&#65533;r;H&#65533;&#65533;&#65533;&#65533;T<UmU&#65533;D'&#65533;d
&#65533;&#65533;H&#65533;&#65533;*"&#65533;&#65533;&#65533;&#65533;$r&#65533;&#65533;Nd&#65533;&#65533;(z&#65533;K&#65533;(&#368;&#65533;n&#65533;&#65533;!&#65533;&#65533;"&#65533;&#65533;&#65533;&#65533;"&#65533;&#65533;&#65533;*&#1031;&#65533;
&#65533;&#65533;]>&#65533;&#65533;Y&#65533;}c&#65533;&#65533;&#65533; hE)@&#65533;&#65533;@"&#65533;&#65533;M~r&#65533;G&#1480; &#65533;&#65533;!&#65533;&#65533;&#65533;!&#65533;&#65533;&#65533;A&#65533;0&#65533;:&#65533;h&#65533;&#65533;&#65533;&t&#65533;$&#1026;(&#65533;3))(U	B&#1581;d`f&#65533;X&#65533;&#65533;&#65533;Mt&#65533;]OkL$&#65533;%?q&#65533;P&#65533;AT&#65533;&#65533;&#65533;&#65533;7&#65533;&#65533;?&#65533;h&#65533;&#65533; &#65533;&#65533;&&#65533;&#65533;&#65533;b&#65533;&#65533;&#65533;{CP&#65533;&#65533;&#65533;!4&#65533;E	&#65533;;w&#65533;&#65533;&#65533;&#65533;&#65533;&#65533;?&#65533;pI&#65533;&#65533;h&#65533;&#65533;i&#65533; &#65533; &#65533;&#65533;$D&#65533;O&#65533;&#65533;&#65533;Zk&#65533;&#65533;B&#65533;J/,w&#65533;y*6CqHe&#65533;MpN&#65533; vpaIC(@&#65533;2PD'&#65533;&#65533;&#16800;R&#621;&#65533;&#65533;&#65533;&#65533;R&#65533;&#65533;&#65533;&#65533;&#65533;&#65533; &#65533;&#65533;&#65533;q&#65533;&#65533;?&#65533;p&#65533;&#65533;&#65533;&#65533;&#65533;?&#65533;p&#65533;&#65533;|&#65533;T&#65533;&#65533;A&#65533;	&#65533;&#65533;D8_&#65533;&#65533;&#65533;&#65533;&#65533;&#65533;&#65533;KA&#65533;A&#65533;&#65533;&#65533;tp&#65533;h&#65533;&#65533;B&#65533;
&#65533;&#65533;q&#65533;c&#65533;&#65533;&#65533;&#65533;&#65533;&#65533;zR(9&#65533;!&#65533;?&#65533;KD{&#65533;0&#65533; ^`$SxOO&#65533;@+S&#65533;@&#65533;&#1146;K[&#65533;P&#65533;HJ&#65533; j&#65533;<&#65533;&#39496;X&#65533;&#65533;&#65533;A6&#65533;&#65533;&#65533;

!&#65533;%&#65533;&#65533;&#22552;#(3&#65533;^H9%\B!&#65533;&#65533;&#65533; ?&#65533;&#65533;&#65533;&#60038;&#65533; &#65533;m&#65533;&#65533;&#65533;&#65533;&#1102; 62&#65533;Uni;q&#65533;u&#65533;&#65533;I@&#65533;&#65533;!&#65533;y&#65533;&#65533;&#65533;&#65533;&#65533;&#65533;&#65533;&#65533;78&#65533;C&#65533;&#65533;&#65533;&#65533;&#65533;j&#65533;&#65533;+&#65533;&#65533;&#65533;&#65533;D
&#65533;*&#65533;o&#65533;&#65533;k&#65533;.&#65533;Q&#65533;&#65533;j&#514;&#65533;&#65533;&#65533;&#65533;L (i X&#65533;bBR,E&#65533;&#65533;2&#65533;&#65533;&#65533;&#65533;k&#65533;&#65533;T&#65533;&#65533;&#65533;3AX9&#65533;&#65533;&#65533;\&#65533;&#65533;#&#65533;&#1146;&#65533;&#1122;&#65533;%&#65533;&#65533;p&#65533;2X&#65533;&#65533;-E(0&#65533;10&#65533;$p $&#65533;NCx:s1.&#65533;&#65533;&#65533;&#65533;&#65533;&#65533;<&#65533;&#65533;!&#65533;&#65533;&#307;2gQ&#65533;_&#65533;#m1L8&#65533;&#65533;&#65533;&#65533;&#65533;0&#65533;]&#65533;gP&#65533;&#65533;&#65533;&#65533; &#65533;$&#65533;&#65533;&#65533;&#65533;n&#516;&#65533;&#65533;&#65533;w : H&#65533;&#65533;&#65533;&#65533;"X&#65533; &#65533;&#1539;&#1027;Q&#1027;&#65533;&#65533;= &#65533;h& &#65533;0 B Is(+&#65533;&#65533;g&#526;0D&#65533;&#65533;Z&#65533;?&#65533;&#65533;
&#65533;&#65533;&#65533; &#65533;&#65533;&#65533;FS&#65533;F&#65533;&#65533;!8&#65533;D&#65533;&#65533;!&#65533;&#65533;
 >&#65533;&#65533;&#65533;&#65533;(&#65533;Q)&#65533;QB%C&#65533;&#65533;`%$&#65533; Q&#65533;>&#65533;/&#65533;H&#65533;&#65533;&#65533;>b&#65533;&#65533;&#65533;>`&#65533;,&#1217;K&#65533;&#65533;-&#65533;&#65533;2&#65533; 3&#65533;`&#65533;&#65533; :.hK&#65533;B&#65533;+&#65533;&#65533;&#65533;F&#153;&#65533;&#1480;&#65533;i&#65533;&#65533;&#65533;&#65533;'&#65533;2&#65533;&#65533;&#65533;&#2009;&#65533;&#65533;H!:&#65533;&#65533;P&#65533;Lx&#65533;L?&#65533;&#65533;_  t&#65533;w@t&#518;!&#65533;.&#65533;&#65533;&#65533;lx&#65533;4n&#65533;&#65533;X&#65533;n8AN@&#65533;|y&#65533;=Nc&#65533;&#65533;&#65533; &#65533;&#65533;&#65533;!&#65533;&#65533;&#65533;&#65533;&#1627;&#65533;@&#65533;&#65533;&#65533;>&#65533;'&#65533;&#65533;&#65533;&#65533;&#65533;/&#1545;&#12338;#P&#65533;&#65533;b4E&#65533;Ng&#65533;&#65533;] *&#65533;p )&#65533;NR&#65533;&#65533;0&#65533;&#65533;0&#65533;&#65533;&#65533;&#65533;&#65533;B&#65533;&#65533;&#65533;m&#65533;B&#65533;&#65533;6&#65533;&#65533;66&#65533;B &#65533;&#65533;80&#65533;&#65533;C1X&#65533;&#65533;&#65533;&#65533;n)&#65533;&#65533;&#1035;&#65533;&#65533;&#65533; &#65533;&#251;&#65533;:&#65533;&#65533;&#65533;&#65533;&#65533;&#65533;&#65533;&#65533;&#65533;&#65533;5	&#65533;&#65533;y5&#65533; &#65533;;LG5&#65533;qN&#65533;&#65533;&#65533;&#65533;<&#65533;&#65533;8&#65533;N]&#65533;"YEW&#65533; Ah&#65533;kEY&#65533;&#65533;Xd&#65533;&#65533;&#65533;&#65533;&#65533;&#300;|58&#65533;b&#65533;&#65533;!&#65533;6&#65533;0&#65533;)&#65533;&#65533;Z&#65533;&#65533;0oq&#65533;&#65533;&#65533;F&#65533;&#65533;&#65533;&#65533;@&#65533;&#65533;&#195;&#65533;&#65533;&#65533;f&#65533;&#65533;&#65533;&#65533;&#65533;&#65533;&#65533;&#65533;,`&#65533;>&#65533;&#65533;&#65533;&#65533;&#65533;, B 4&#65533;t&#65533;&#65533;  &#65533;&#65533;q&#65533;&#65533;&#521;x&#65533;A0&#65533;&#65533;&#65533;&#65533;$QX&#65533;yH&#65533;?&#65533;H&#65533; &#65533;&#65533;&#65533;&#65533;&#65533;H&#65533;&#65533;&#65533;4&#65533;y TP&#65533;&#65533;0&#65533;gXS7&#65533;Bx:"	q2&#65533;Xn*&#65533;i$&#65533;&#65533;d!&#65533;V&#65533; @&#65533;&#65533;&#65533;@&#65533;Ep&#65533;&#65533;?@&#65533;&#65533;s&#65533;&#65533;6\4&#65533;&#65533;&#65533;M&#65533;&#65533;W&#65533;O&#65533;y &#65533;-^<H&#65533;&#65533;S&#35145;&#65533;&#65533;K &#65533;&#65533;l&#65533;7&#65533;	0&#65533;&#65533;h&#65533;23&#65533;-&#65533;&#65533;&#65533;h .H&#65533;&#65533;&#1254;&#65533;&#65533;&#65533;&#65533;+&#65533;&#65533;x-&#65533;&#1472;&#65533;&#65533;&#65533;&#65533;{J(&#65533;&#65533;&#65533;&#65533;&#65533;&#65533;&#65533; &#817; ;&#65533; K9&#65533;&#65533;&#65533;W&#65533;&#65533;@(H&#65533;&#65533;&#65533;L&#65533;?&#65533;lpX?&#65533;&#65533;&#65533;H&#65533;?&#65533;&#65533;&#65533;a&#65533;7&#65533;Xn&#65533;&#65533;a0&#65533;&#65533;&#65533; u&#138;&#65533;4&#840;!`&#65533;&#65533;&#65533;&#65533;&#65533;&#65533;H&#65533;Cn&#65533;&#65533;	&#65533;&#65533;&#65533;&#65533;&#65533;&#65533;K	&#65533;&#65533;&#65533;&#65533;>-Z&#65533;q&#65533;f&#65533; &#65533;u&#65533;mZ&#65533;&#65533;U&#65533;&#65533;)&#65533;&#65533;&#65533;(&#65533;&#65533;&#65533;B&#65533;&#65533;&#65533;&#148;&#65533;6&#65533;
l&#704;&#65533;=&#65533;&#65533;@#)p&#65533;+X&#65533;AX&#65533;&#65533;&#65533;Q&#65533;(&#65533;&#65533;D,}&#1623;&#65533;&#65533;&#65533;S&#65533;&#600;&#65533; &#65533;&#1768;&#65533;&#65533;9&#1803;&#65533;&#65533;&#65533;&#65533;&#65533;P&#65533;&#65533;d,}y&#65533;&#65533;h&#65533;&#65533;I!&#41969;&#65533;&#65533;&#65533;&#65533;j&#65533;&#65533;#_&#65533;4&#65533;C&#65533;M]&#65533;-&#65533;U&#65533;&#65533;u&#1879;s]&#65533;{&#326;8X&#65533;&#65533;at'9&#65533;&#65533;&#65533;MX&#65533;&#65533;&#65533;5&#65533; r&#65533;&#65533;OA&#65533;R&#65533;&#65533;QQ	&#65533;1P&#65533;&#65533;J&#65533;&#65533;&#65533;G&#1095;&#65533;&#65533;ip&#65533;xh&#65533;&#65533;&#65533;&#65533;&#522;>&#65533;.E&#65533;,&#65533;&#65533;&#65533;i&#65533;&#65533;p&#65533;&#65533;&#65533;&#65533;j(6&#1765;&#65533;P&#65533;&#65533;&#65533;&#65533;E0&#65533;c0&#65533;&#65533;&#65533;0m&#65533;&#65533;4&#65533;&#65533;&#65533;&#65533;&#65533; &#65533;&#65533;n&#65533;&#65533;n&#595;&#65533;&#65533;@&#1335;5H&#65533;&#65533;XI&#65533;GuT&#65533;&#65533;&#65533;f &#65533;&#65533;&#65533;@H&#65533;&#65533;<,&#65533;&I3&#65533;&#65533;&#65533;&#65533;&#65533;&#65533;&#65533;&#65533;&#65533;&#65533;&#65533;&#65533;j&#65533;&#65533;0&#65533;&#65533;u `C&#65533;&#65533;&#65533;&#65533;O`a&#65533;&#65533; &#65533;V08V&#65533;&#65533; &#65533;9&#65533;&#65533;&#65533;&#65533;&#65533;@&#65533;1`c:K&#65533;&#521; (&#65533;&#65533;&#65533;>h&#65533;&#65533;&#65533;&#730;&#65533;%&#65533;V
&#65533;c
&#65533;&#65533;&#191;&#65533;&#65533;'&#65533;&#65533;(SPU;&#65533;&#65533;
c&#65533;a
8@&#65533;P Exl&#65533;&#65533;LH&#65533;&#65533;&#65533;t&#65533;n&#65533;&#65533;A~&#65533;, &#65533;&#65533;QxN&#65533;&#847;&#65533;&#1542;O&#65533;&#1338;&#65533;&#65533;&#65533;F:+&#65533; &#65533;&#65533;O&#65533;&#65533;&#65533;&#65533; &#9480;&#65533;&#65533;&#65533;K>1&#65533;&#65533;&#65533;&#65533;&#65533;)&#65533;7&#65533;&#65533;[&#65533;&#649;&#65533;&#65533;B&#65533;>&#65533;(&#65533;&#65533;&#65533;e"a&#1700;E&#65533;H&#65533;?&#65533;&#65533;%-&#65533;)
&#65533;&#65533;&#970;&#65533;&#65533;-&#65533;&#65533;h&#65533;&#65533;j&#65533;/$&#65533;6$f&#65533;&#65533;1&#65533;&#65533;&#65533;&#65533;i&#65533;&#65533;&#65533;&#65533;&#65533;&#65533;F&#65533;`&#65533;&#65533;&#65533;m&#65533;\x&#65533;&#65533;&#65533;&#65533;
&#65533;&#65533;&#1798;&#65533; &#65533;i&#65533;h&#65533;m&#65533;&#390;&#65533;P&#65533;c&#65533;&#65533;C&#65533;xD&#65533;&#65533;&#65533;&#65533;Gg&#65533;&#65533;&#65533;&#65533;i&#65533;&#65533;C"&#65533;&#65533;<f&#65533;f&#65533;V&#65533;EA&#65533;Y$&#65533;&#65533;&#65533;R&#65533;&#65533;&#65533;&#65533;	'&#65533; &#65533;&#65533;&#65533;i&#65533;W&#65533;&#65533;fL$5&#65533;|^&#65533;&#65533;&#1491;0&#65533;HB&#65533;Hb7&#65533;&#65533;&#65533; &#65533;ixg&#65533;t &&#65533;A(Ah&#65533;`&#65533;&#65533;&#65533;&#65533;m&#65533;&#65533;_&#65533;&#65533;&#65533;f&#65533;> &#65533;&#65533;+T0>5&#65533;x4&#65533;&#65533;&#65533;{/&#1957;&#65533;8x`&#65533;X&#65533;C&#65533; &#65533;&#65533;F&#65533;&#65533; &#65533;&H&#65533;&#65533; &#65533;&#65533;[&#65533;Y&#65533;,&#65533; &#65533;&#65533;&#65533;&#65533;&#65533;&#65533;&#65533;Io&#65533;In&#65533;FJ&#65533;\S>&#65533;&#65533;&#65533;O&#65533;U&#65533;&#65533;&#65533;&#65533;&#65533;VH&#65533;.&#65533;&#1395;n&#65533;s &#65533;dS&#65533;&#433;%&#65533;F$q&#65533;;&#65533;fn&#65533;>&#65533;&#65533;&#65533;&#65533;&#65533;&#65533;&#65533;Y&#65533;5&#65533;  &#65533;&#65533;&#65533;p&#65533;a&#65533;m8c&#65533;&#65533;:&#1528;&#65533;&#65533;&#65533;&#65533;{Z&#65533;z;&#31312;&#65533;
&#65533;=&#65533;)&#65533;&#65533;&#65533;E(&#65533;&#65533;&#1536;&#65533;L&#65533;|&#65533;&#65533;&#65533;&#65533;&#65533;&#65533;&#65533;XJ&#65533;&#65533;&#65533;&#65533;&#65533;&#65533;dn&#65533;X4&#65533;&#65533;=@&#65533;P&#65533;&#65533;&#129;Gp&#65533;&#65533;uA&#65533;&#65533;@&#65533;&#65533;^&#65533;&#65533;&#65533;&#65533;X#s&#65533;g&#65533;&#65533;&#65533;'(&#65533;&#65533;&#65533;8&#65533;4&#65533;"&#65533;h7d6&#65533;f&#65533;&#65533;&#65533;N&#65533;`Z&#65533;&#65533;&#65533;&#1570;&#65533;&#65533;6&#65533;&#65533; &#65533;&#65533; &#65533;&#65533;&#65533;+$&#969;H&#65533;&#65533;)@t&#65533;&#65533;N
&#65533;&#65533;m&#65533;yg&#65533;j&#65533;l&#65533;n&#65533;&#65533;&#65533;&#714;(3
O&#315;-&#32923;&#65533;&#65533;.&#65533;x&#65533;&#65533;&#65533;&#65533;8&#65533;&#65533;&#65533;&#65533;&#65533;&#65533;&#65533;3&#65533;&#65533;)&#65533;&#65533;_&#65533;&#1309;j&#65533;&#65533;MEm&#65533;k8&#65533;X&#65533;H&#65533; h&#65533;&#65533;&#65533;&#65533;&#65533;&#65533;&#65533;&#65533;&#65533;H:&#65533;-mW&#65533;1E
&#65533;@&#65533;&#65533;+&#65533;&#65533;&#65533;^&#65533;!&#65533;&#65533;+(&#65533;&#445;p&#65533;s&#65533;~&#65533;&#65533;l&#65533;&#65533;c&#65533;=&#1781;]&#65533;&#65533;&#65533;&#65533;>&#65533;j&#65533;&#65533;9T&#65533;&#65533;0-&#65533;&#546;@&#65533;;&#316;+&#65533;k&#65533;&#65533;&#65533;QH&#1092;l&#65533;&#65533;&#65533;&#65533;8 &#65533;&#65533;VT&#65533;& &#65533;&#65533;_?&#65533;%&#65533;*&#65533;&#65533;I&#65533;&#803;&#65533;&#65533;v&#65533;&#65533; J&#65533;&#65533;y&#65533;&#65533;@&#65533;!@&#65533;&#65533;&#65533;ZHU8&#65533;&#65533;&#65533;&#65533;&#65533;&#65533;&#65533;
&#65533;&#65533;&#65533;&#65533;&#65533;*&#1572;&#65533;&#65533;MReS&#65533;p&#65533;,n&#65533;&#65533;;&#65533;&#65533;&#65533;&#65533;&#65533;8&#65533;&#521;-&#65533;&#65533;`r&#65533;&#65533;&#65533;&#65533;&#65533;G&#2478;p&#65533;>&#65533;&#65533;k&#65533;&#65533;~&#65533;p&#65533;&#65533;&#65533;(&#65533;	&#65533;86w&#65533;&#65533;q&#65533;&#65533;#&#65533;&#804;W!Pl&#65533;&#65533;&#65533;6&#65533;l&#65533;?&#65533;&#65533;&#65533;&#65533;X&#65533;Y&#65533;&#65533;&#65533;&#65533;&#65533;&#65533;H&#65533;8&#65533;
&#65533;Y&#65533;&#65533;#w8&#65533;&#65533;[;&#65533;&#65533;>Az&#65533;s&#65533;z&#65533;&#65533;&#65533;53'&#65533;u&#65533;&#65533;&#65533;&#65533;b!&#65533;&#65533;_K&#65533; &#65533;&#65533;&#65533;p6_&#65533;&#65533;&#65533;&#65533;4&#65533;&#65533;&#65533;f&#65533;Pq[&#65533;&#65533;{&#65533;&#916;p&#65533;g&#65533;N-&#65533;q!+&#65533;&#65533;&#993;&#65533;&#65533;q&#889;&#65533;&#65533;&#65533;'[&#65533;Ol|&#65533;X&#65533;8&#1108;&#65533;&#65533;H&#65533;}yzwB&#65533;&#198; &#65533;&#65533;&#65533;3&#65533;&#65533;@0&#65533;&#65533;&#65533;&#65533;4&#520;&#65533;&#65533;w&#65533;&#65533;&#65533;5&#65533;&#65533;&#65533;M&#65533;&#65533;&#65533;&#65533;tD}&#65533;&#65533;&#65533;&#65533;	Q_&#65533;&#65533;D&#65533;^&#65533;/~d&#65533;j&#65533;&#38235;jX&#65533;&#65533;2h&#65533;&#65533;&#65533;&#65533;D&#65533;&#65533;O&#65533; *XVib&#65533;E&#65533;&#1029;-&#65533;X*1&#539;*&#65533;&#65533;&#65533;&#65533;&#65533;&#65533;vp&#65533;&#65533;0 &#65533;&#65533;Z 
@&#65533;&#65533;=&#65533;)&#65533;&#65533;K&#65533;tBX&#660;T&#65533;Z5&&#65533;
&#65533;)Xf&#65533;c&#65533;&#65533;	&#65533;_&#65533;+&#65533;&#65533; @&#65533;fP&#65533;tq&#65533;&#65533;5&#65533;&#2047;@<&#65533;wk&#65533; *#'&#65533;E&#65533;&#65533;&#785;T&&#65533;&#65533;"&#65533;&&#65533;&#65533;&#65533;&#65533;L&#65533;4&#65533;&#26633;3'&#65533;\&#65533;&#65533;&#65533;DRt&#65533;kBg&#895;5t&6k&#65533;&#1889;C&&#65533;&#65533;&#65533;N&#65533;q&#1044;A&#65533;&#65533;&#65533;n&#65533;&#65533;#&#65533;	&#65533;y&#65533;&#65533;&#65533;&#65533;V&#1755;o&&#65533;&#65533;&#65533;&#65533;&#65533;71b&#65533;pP&#289;/&#65533;&#65533;&#65533; Aj&#65533;2&#65533;&#794;&#65081;&#65533;Y(&#65533;&#65533;GN].&#65533;&#65533;&#291;$&#65533;&#65533;&#65533;&#65533;&#65533;&#1585;&#65533;&#65533;&#65533;Vc&#65533;?&#65533;x&#65533;@&#65533;A&#65533;&#65533;&#65533;L&#65533;&#65533;&#65533;&#65533;&#65533; &#65533;&#65533;&#1506;&#65533;&#65533;&#2000;TC&#65533;&#65533; @ &#65533;&#65533;&#65533;&#65533;&#65533;&#65533;&#65533;6E&#65533;&#65533;+R&#65533;I&#65533;"Q&#65533;<{&#65533;f7nox&#799;o&#65533;&#65533;D8((&#65533;A&#65533;&#65533;&#65533;&#65533;#&#65533;eB&#65533;B&#65533;&#65533;!&#65533;&#65533;s&#65533;&#65533;&#65533;x"_&#65533;&#65533;&#65533;&#65533;;&#65533;X6&#65533;?&#65533;&#65533;&#65533;&#65533;?J&#65533;`Z[&#65533;&#65533;f	|&#65533;Y.9&#65533;"&#65533;1&#65533;8#&#65533;5&#65533;x&#65533;e&#65533;&#65533;0Q%&#65533;&#65533;&#65533;O&#65533;;&#65533;(&#1295;?b&#65533;%I&#65533;24e&#65533;&#65533;MP
&#65533;&#65533;dP&#65533;eL&#262;&#65533;7U&#65533;&#21975;&#65533;&#65533;&#65533;&#65533;D&#65533;&#1812;&#65533;D&#65533;L&#65533;&#65533;&#65533;&#65533;&#65533;&#65533;&M6&#65533;8&#65533; &#65533;t&#65533;M&#65533;&#65533;&#65533;&#65533;M&#65533;J3&#65533;&#65533;&#65533;&#65533;:&#65533;&#65533;s:&#65533;(&#65533;&#65533;J:)&#65533;s>4&#65533;A4&#65533;i4&#65533; &#65533;Ep&#65533; \3Q'R&#65533;&#65533;4&#256;`L&#65533;&#65533;Mj&#65533;a&#65533;&#65533;&#65533;K/&#65533;u&#65533;	9&#65533;&#65533;C&#1792;&#65533;4v&#65533;&#65533;An&#65533;&#65533;U&#65533;
"*L&#1290;Yd&#65533;(/&#65533;&#65533;!
&#65533;LC&#65533;	&#65533;&#65533;&#65533;j&#1788; `&#65533;&#65533;&#65533;D&#65533;t&#65533;&#65533;M3&#65533;d&#65533;(&#65533;&#65533; &#65533;&#65533;&#65533;&#65533;N&#65533;q M2&#65533;$&#65533;&#65533;T&#65533;&#65533;&#65533;DI	N&#65533;&#65533;s&#65533;F7%u&#65533;0Q&#65533;,c&;M0K&#65533;&#65533;&#65533;C+;
&#65533; &#65533; -&#65533;&#65533;&#499;~&#65533;%C&#65533;&#65533;&#65533;`!/&#65533; &#65533;1<&#65533;&#65533;&#65533;	&#65533;&#65533;&#65533;&#65533;&#65533;&#65533;&#65533;0M&#65533;up&#65533;	<&#65533;&C4i`&#1643;&#65533;4&#65533;&#65533;MOP&#665;f8&#65533;,M)LM&#65533;&#65533;T&#65533;&#65533;&#65533;j&#65533;lD&#65533;0&#65533;#$p8&#65533;4&#65533;&#65533;v&#65533;?&#65533;&#65533;A\4m&#65533;r&#573;&#65533;&#65533;6
@"&#65533;<&#65533;v&#65533;&#65533;'&#65533;x"&#65533;"&#65533;&#65533;&#65533;&#65533;n&#65533;?&#65533;&#65533;uq4&#65533;`
M&#65533;&#65533;n&#65533;&#65533;&#65533;&#65533;&#65533;S;&#65533;&#65533;m#&#65533;&#65533;&#65533;&#65533;&#65533;&#65533;&#65533;&#65533;&#65533;6s&#65533;@&#65533;&#65533;&#65533;&#65533;&#65533;&#1847;&#65533;S&#65533;_&#65533;&#65533;O,&#65533;&#65533;C&#65533;q&#65533;&#65533;&#65533;&#65533;-&#65533;&#65533;o;F&#65533;&#65533;>&#65533;&#65533;&#65533;T&#65533;&#65533;&#65533;C&#65533;&#65533;&#65533;&#65533; &#65533;ZR	&#65533;?a
U&#65533;%&#65533;^&#65533;O% o&#65533;+&#65533;l&#65533;&#; &#65533;^&#65533;
*&#65533;b&#65533;&#65533;&#1024;&#65533;&#65533;h3&#65533;&#65533;O&#65533;&#65533;A&#65533;U&#65533; &#65533;$&#65533;&#65533;&#744;c"]SG7t1&#65533;&#65533;<C}.|!c&#65533;k$&#65533;&#65533;&#65533;5&#65533;Cf&#65533;<&#65533;&#65533;KuSM&#65533;&#65533; &#65533;*&#65533;D&#65533;@0,&#65533;d&#65533;Dt&#65533;&#65533;L&#65533;4&#65533;.F&#65533;E&#65533;"n&#65533;`&#65533;6&#65533; &#65533;	&#65533;X&#65533;&#65533;&#1796;&#65533;a&#65533;&#65533;2&#65533;i&#65533;f2&#65533;|&#65533; d6a&#65533;h&#65533;4&#65533;&#65533;7B&#65533;p&#65533;&#65533;&#65533;	]&#65533;&#65533;?&#65533;0&#65533;IL&#65533;&#65533;I&#65533;JPB"&#65533;&#65533;y&#515;M,0&#65533;&#65533;(&#65533;X&#65533;&#65533;&#65533;&#65533;K^&#65533;&#65533;F$ F&#65533;&#65533;\A&#65533;&#65533;7&#65533;1&#65533;]&#65533;CN6E'=&#65533;Y4&#65533; &#65533;&#65533;$h&#65533;&#65533;&#65533;&#65533;&#769;3C&#65533;4_&#65533;&#312;&#65533;&#65533;&#65533;&#65533;&#65533;&#65533;;&#65533;V&#65533;&#65533;&#65533;&#65533;D&#65533;&#65533;q"h&#65533;L
&#65533;&#65533;&#65533;&#65533;\&#65533;&#65533;&#65533;A&#65533;&#1216;&#65533;&#65533;&#65533;HhV&#65533;&#65533;&#65533;m"&#65533;&#65533;#&#65533;&#65533;c8OC&#65533;&#65533;&#65533;R&#65533;&#65533;C&#65533;c&#65533;DRg&#65533;g"]@M( &#65533;&#65533;&#65533;&#1026;+&#65533;	gH&#65533;&#65533;&#65533;|<E&#65533;&#65533;&"&#65533;L&#65533;c&#65533;.?7&#1107;)&#65533;"8&#65533;Q &#65533;&#1289;&#65533;c&#65533;&#65533;(d v&#65533;&#65533;&#65533;V&#65533;&#65533;&#65533;p&#1366;U&#65533;&#65533;&#1818;&#65533;&#65533;&#65533;:&#65533;&#65533;hh"(&#65533;&#65533;1#8|O&#65533;n&#65533;}+\e&#65533;&#65533;M&#65533;C&#65533;&#65533;F`&#65533;Y:&#65533;&#65533;&#65533;D&#65533;&#65533;&#65533;q&#65533;&#65533;&#65533;_&#65533;&#65533;7&#65533; 8&#65533;&#65533;P&#65533;&#65533;&#65533;&#65533;&#65533;b&#65533;7&#65533;&#65533;&#65533;&#65533;&#65533;&#65533;&#65533;&#65533;2&#65533;&#65533;G2h&#65533;&#65533;b&#65533;&#65533;Zf#D&#65533;`"&#65533;EM`&#65533;&#65533;&#65533;&#65533;&&#65533;&#65533;"R!&#65533;T&#32823;&#65533;hmf&#65533;&#65533;&#65533;&#65533;3&#65533;&#65533;5Fu&#65533;S	T1&#65533;&#65533;F&#65533;&#219;&#65533;&#65533;Hn&#65533;*:&#65533;&#65533;&#65533;H&@&#65533;&#65533;Pj&#65533;&#65533;&#65533;vG&#65533;A &#65533;&#65533;t&#65533;&#1797;&#47232;&#65533;fe&#65533;K?8&#65533;i&#65533;&#1511;&#358;
fd&#65533;Y&#1226;x&#65533;&#65533;4!&#65533;&#1190;&#65533;/&#65533;&#65533;
T&#65533;X/5&#65533;&#65533;&#65533;$A!&#65533;)&#65533;&#65533;  `"&#65533;&#65533;&#65533;2<&#65533;Pp&#65533;&#65533;&#65533;F?h"&#713;&#65533;&#65533;>&#65533;-%&#65533;0&#65533;&#65533;`%&#65533;&#65533;N9&#65533;R&#65533;&#65533;5VWi&#65533;&#65533;&#65533;&&#65533; &#65533;@&#65533;&#65533;&#65533;&#65533;!&#65533;h&#65533; &#65533;7&#65533;&#65533; 6&#65533;&#65533;nh&#65533;,d&#65533;&#65533;7I+B4 &#65533;&#65533;F>&#65533;&#65533;gl&#65533;&#65533;ha"H(&#65533;?&#65533;&#65533;&#65533;&#65533;y&#65533;8&#65533;&#65533;&#65533;&#65533;&#65533;&#65533;dqGCb&#65533;v&#65533;&#65533; N7V&#65533;Fo&#65533;&#376;&#65533;ut&#65533;/x&#65533;&#65533;&#65533;&#12542;&#65533;u&#65533;&#65533;@&#65533;&#65533;g&#65533;CUx&#65533;)8a
;t&#65533;v&#65533;&#65533;Q&#65533;&#65533;&#65533;&#65533;&#1392;&#65533;&#65533;D&#65533;vp@&#65533;b&#65533; 0&#65533;&#1320;F&#65533;&#65533;&#65533;&#65533;^T&#65533;&#65533;UQ&#65533;&&#65533;&#65533;&#65533; f&#65533;&#&#65533;&#65533;H7&#65533;&#65533;x&#65533;2(p&#65533;?&#65533;&#65533;B&#65533;&#65533;\&#65533;&mE,&#65533;&#65533;"HA
&#696;&#65533;q&#65533;-&#65533;yb"`&#65533;f0&#65533;BX&#65533;&&#65533;&#65533;&#65533;o&#65533;&#65533;&#65533;&#65533;A&#65533;/&#65533;&#65533;&#65533;&#65533;d&#65533;&#65533;3X&#65533;&#65533;	&#65533;:&#65533;u@3&#65533;&#1532;1s&#65533;&#65533;\&#65533;&#65533;&#65533;F&#65533;'b&#65533;&#65533;W&#65533;&#65533;09M&#769;&#65533;&#65533;"&#65533;.&#65533;&#65533;F&#65533;&#65533;&#65533;&&#65533;:U&#65533;tH&#65533;&#65533;&#65533;2(&#65533;&#65533;D&#65533;K&#65533;ONI@nb&#65533;-hAZ&#65533;*&#65533;&#65533;#&#65533;&#65533;&#65533;&#65533;&#65533;84&#1640;&#65533;&#65533;&#65533;!&#65533;x &#65533;&#65533;&#65533;R&#65533;%6V&#65533;&#65533;i"&#65533;&#65533;c:&#65533;@&#65533;fI&#65533;m$&#65533;	B&&#65533;U,@%&#65533;8&#318;B&#65533;&#65533;-&#1939;&#65533;@&#65533;D
0&#65533;yI&#65533;}&#65533;P&#65533;&#65533;&#65533;&#65533;Wj&#65533;b&#1912;&#65533;
7&#65533;&#65533;&#65533;&#65533;&#65533;x@ &#65533;&#65533;&#65533;@&#65533;&#518;g&#65533;&#65533;&#65533;2&#65533;&#65533;?L`@&#65533;&&#65533;>M&#65533;r&#65533;&#65533;"H&#65533;|p}&#1282;&#65533;4&#65533;&#65533;A &#290;&#53257;&#65533;&#65533;a&#65533;x0&#65533;kI&#65533;&#65533;g&#65533;&#65533;&#547;&#65533;q&#65533;g&#65533;l&#65533;T3&#65533;&#65533;&#65533;&#65533;&#65533;&#65533;8&#65533;s&#65533;&#65533;&#65533;"&#65533;&#65533;&#65533;&#65533;&#65533;&#65533;&#65533;&#65533;L&#65533;|r&#65533;%&#791;XB_&#65533;&#231;&#65533;&#65533;X\&#65533;C;&#65533; ,&#65533;{8&#65533;&#65533;&#65533;&#25182;&#65533;M&#65533;&#65533;X&#65533;&#65533;FZ&#1346;RI&#65533;&#65533;&#65533;&#65533;9&#65533;dH&#65533;&#65533;Tb&#65533;`LS|p&#65533;Z	E&#65533;&#65533;E&#65533;&#65533;Hf&#65533;&#65533;?&#1034;&#65533;&#65533;!&#65533;O>&#65533;%D&#65533;&#65533;&#65533;X&#65533;&#1540;&#65533;<&#65533;&#65533;&#65533;f!&#65533;&#65533;&#65533;&#65533;&#65533;&#65533;d&#65533;dB&#65533;&#65533;a&#65533;&#65533;C<&#65533;&#65533;&#65533;&#65533;z!M&#65533;&#65533;~F:H&#65533;&#65533;/&#65533;&#65533;X\[lf&#65533;Mh&#65533;&#65533;0&#65533;&#65533;&#65533;$F &#65533;H&#65533;&#65533;!&#65533; &#65533;&#65533;+&#65533;&#65533;<b$&#65533;f4&#65533;)&#65533;&#65533;\&#65533;?&#65533;B&Fb&~&#65533;)&#65533;&#65533;&#65533;&#65533;? Z&#65533;"*&#65533;&#65533;C&#65533;&#65533;&#65533;&#65533;&#297;&#65533;&#65533;i&#65533;D&#65533;&#65533;&#65533;e&#65533;&#65533;e&#65533;Af(&#65533;&&#65533;D&#65533;P&#65533;&#65533;&#65533; Al(M&#65533;&#65533;8 }&#65533;&#65533;&#65533;&#65533;d&#65533;&#65533;&#65533;<&#65533;&#65533;	&#65533;&#65533;6&#65533;&#65533;L{9&#65533;%T&#65533;p&#65533;'\ x&#65533;a&#65533;&#65533;&#138;\&#65533;6&#65533;6&#65533;&#65533;&#65533;=&#65533;&#65533;&#65533;&#65533;&#65533;>&#65533;A&#65533;&#65533;K&#65533;Y&#65533; &#65533;&#65533;A"IX$&#65533;&#65533; &#65533;&#65533;@ 0&#65533;&#65533;&#65533;D$BN&#65533;&T&#65533;E^&#65533;;&#65533;&#65533;&&#65533; G&#65533;B	&#65533;&#65533;?&#65533;&#65533;?&#65533;@&#65533;d#4&#65533;&#65533;&#65533;JF *&#65533;&#65533;5&#65533;dD&#65533;h&#65533;?&#65533;&#65533;&#65533;<&#65533;?0A&#745;B&#65533;&#65533;M&#65533;&#65533;&#65533;&#65533;*l,&#65533;RB @&#65533;S>%T&#65533;&#65533;5&#1828;&#65533;&#65533;P&#65533;&#65533;&#1728;&#65533;O&#65533;@,T&#65533;&#65533;&#65533;"&#65533;&#65533;&#65533;Dp&#65533;&#1796;&#65533;a&#65533;4&#65533;g&#65533;&#65533;&#65533;	t&#65533;&#65533;L&#65533;&#65533;Xl&#65533;m	&#513;&#65533;&#1865;&#65533;&#65533;&#65533;&#65533;&#65533;,Ng&#65533;&#65533;&#65533;@B'hA8>&#65533;DH&#65533;&#65533;&#65533;q oa&#65533;D&#65533;#0&#180;TC+&#65533; (&#65533;"&#65533;&#65533;%\&#65533;&#65533; 5lK*&#65533;G;&#65533;Z&#65533;L\&#258;&#65533;@ &#65533;&#65533;&#65533;&#65533;f0&#65533;&#65533;}XHX&#1779;&#65533;&#65533;MdX&#65533;0&#65533;CM&#65533;&#65533;p&#262;0*&#65533;m+Y&#65533;&#65533;H*f&#65533;v
&#65533;&#65533;&#65533;&#65533;&#65533;xg%,B%&#65533;&#65533;&#65533;&#65533;O%&#65533;&#65533; HAT&#65533;D&#65533;&#65533;z6 0&#65533;$M&#295;&#873;B	&#65533;&#65533;$&#65533;f&#65533;H&#65533; *&#65533;&#65533;:*X&#65533;gX&#65533;&#65533;M&#65533;$&#65533;6&#65533;?&#65533;$*4&#65533;ND8&#65533;&#65533;?$&#65533;&#65533;LD&#1468;&Z&#65533;n&#65533;D&#65533;&#65533;D`&#65533;X&#1156;b&#65533;D&#65533;E
&#65533;&#65533;bKF&#65533;K&#65533;&#65533;-&#65533;@&#65533;
&#65533;G&#65533;&#65533;G&#65533;h	&#65533;$M&#65533;$>|&#65533;G&#65533;C&#65533;Z(M&#65533;&#65533;&#65533;&#65533;M&#65533;&#65533;?&#65533;H&#65533;>&#65533;&#65533;&,&#65533;v>&#65533;&#65533;&#65533;B&#65533;&#65533;M$&#65533;&#65533;M<(C&#65533;e&#65533;&#65533;M&#65533;&#65533;&#65533;M&#65533;&#65533; 	`@&#65533;&#65533;&#65533;&#65533;&#65533;M&#65533;4&#65533;&#65533;?&#65533;	[&#65533;&#65533;&#65533;a&#65533;&#65533;X&#65533;&#65533;&#65533;T.$&#65533;!&#65533;?,&#65533;&#65533;g&#65533;&#65533;@9&#65533;&#65533;&#65533;&#65533;:\F&#65533;&#65533;D&#65533;&#65533;&#65533;:&#65533;&#65533;&#65533;^jV&#65533;&#292;N8X=&#65533;C&#65533;&#65533;&#65533;8L&#65533;&#65533;&#65533;8&#65533;&#65533;&#65533;C&#65533;&#65533;&#65533;D&#65533;j&#65533;&#65533;C&#65533;&#65533;&#65533;&#765;&#65533;&#65533;&#65533;&#49189;&#65533;&#65533;-@@&#65533;&#65533;*\Y{&#65533;n&#65533;&#65533;|$&#65533;&#65533;\&#65533;w&#65533;&#65533;&#65533;H*&#65533;&#65533;?&#65533;&#65533;Z&#65533;H?5+&#65533;D#&#65533;&#65533;&#65533;&#65533;&#65533;j&#65533;&#65533;#&#65533;&#65533;&#65533;AO&#1132;F^&#65533;F_&#65533;&#65533;&#65533; 
 \&#65533;&#65533; &#65533;&#65533;&#65533;=O&#65533;=&#65533;\&#65533;&#65533;(B&#65533;9&#65533;28C8&#65533;(@&#65533;L&#65533;&#65533;&#65533;	&#65533;&#65533;1&#65533;9Pl(&#65533;&#65533;&#65533;	B0BU&#65533;&#65533;`&#65533;&#65533;"&#65533;&#65533;&#65533;&#65533;x&#65533;`@,`&#65533;>&#65533;2&#65533;&#65533;8x4x-&#65533;&#65533;&#65533;&#65533;&#65533;<8&#65533;(&#65533;&#65533;&#65533;0"T&#65533;&#1034;&#65533;P&#65533;f2&#65533;&#65533;D&#65533;&#65533;&#1825;&#65533;lSd<&#65533;e0C[A&#65533;&#65533;^&#65533;&#65533;&#65533;&#65533;=TB&#65533;&#65533;?&#65533;g{&#1156;H&#65533;$I&#27141;&#65533;&#65533;D)&#65533;&#65533;&#65533;&#65533;DI&#65533;D#X(&#65533;&#941;&#65533;&#65533;m#<&#65533;&#65533;&#65533;&#65533;&#65533;-&#65533;]&#65533;&#65533;&#65533;M&#65533;Ek&#65533;HgE&#65533;&#65533;&#65533;m&#65533;&#259;N&#65533;&#1978;m&#1786;-&#65533;xd&#65533;Vh&#1646;-&#65533;&#65533;&#204;&#65533;&#65533;&#65533;&#65533;e&#65533;&#65533;&#65533;b&#65533;-&#65533;J&#65533;l\&#65533;|&#65533;A&#65533;D&#65533;&#65533;J&#65533;M.j&#65533;M0&#65533;M\@&#1836;&#65533;83$M&#65533;iu&#65533;t&#65533;&#65533;&#65533;b@&#65533;0&#65533;9	&#65533;&#65533;ZF4&#65533;8&#65533;`p&#65533;&#65533;
X 3&#65533;J&#65533;e&#65533;&#65533;&#65533;&#769;<&#65533;&#65533;&#65533;\#&#65533;&#65533;&#65533;&#65533;&#65533;&#65533;&#65533;&#65533;o&#65533;&#65533;&#65533;t&#65533;	&#65533;o<C&#65533;&#65533;o&#65533;&#65533;&#65533;&#65533;&#65533;	|o&#65533;&#65533;&#65533;
<&#65533;&#65533;5&#65533;&#65533;&#65533; &#65533;/&#65533;&#65533;&#65533;N&#65533;&#65533;&#65533;&#65533;&#65533;&#65533;&#65533;!&#65533;W6&#65533;&#65533;&#65533;&#65533;*&#65533;&#65533;&#65533;uX&#65533;de&#65533;D&#65533;&#65533;&#65533;L&#65533;P&#65533;C	&#65533;&#65533;e&#65533;p&#65533;(@&#65533;&#65533;S&#65533;ND4&#65533;D&#65533;4&#65533;T&#65533;&#65533;D)&#778;e\P&#65533;@BN&#283;&#65533;&#65533;t&#65533;&#65533;_]&#65533;&#65533;4 '&#65533;@&#65533;
Eq&#65533;&#65533;&#65533;a&#65533;%&#65533;&#65533;&#65533;&#1404;&#65533;_"&#65533;&#65533;&#65533;&#65533;&#65533;C-&#65533;&#65533;&#65533;D&#65533;&#165;9&#65533;j&#65533;/&#65533;&#65533;:&#65533;8&#65533;&#65533;&#65533;+8C&#65533;Tr&#386;;&#65533;&#65533;&#262;&#338;9&#65533; P&#65533;/&#65533;PTh&#65533;TA;&#65533;Z!$,&#65533;&#65533;Wn&#896;&#65533;&#65533;Le&#65533;"&#65533;&#65533;&#65533;&#65533;Q&#65533;@&#65533;&#65533;3L&#65533;7&#1068;&#65533;&#65533;&#65533;D@&#65533;7 &#65533;D&#1779;-T]&#65533;&#65533;&#65533;&#312;M&#65533;;P@kD&#65533;&#65533;E&#65533;M&#1832;C&#65533;J&#65533;&#65533;&#65533;1&#65533;&#65533;]&#65533;&#65533;]&#65533;&#65533;&#65533;&#65533;&#65533;&#65533;&#65533;M4 8&#65533;&#65533;&#65533;-fL&#65533;~&#65533;&#65533;&#65533;h&#65533;V(&#65533;Z(*&#65533;d&#65533;&#65533;D$&#65533;&#65533;-&#65533;&#65533;C&#65533;&#65533;:&#65533;&#65533;..*&#65533; &#65533;"&#65533;&#65533;?0&#65533;&#65533;&#65533;=&#65533;&#65533;&#65533;&#1603;M&#65533;Z&#65533;&#65533;&#65533;H&#65533;7[h&#65533;&#34564;3BWhl&#65533;&#65533;d&#65533;e&#65533;m&#65533;n&#65533;6&#65533;n&#65533;&#65533;:&#65533;1o&#65533; &#65533;&#37002;s&#65533;&#65533;&#65533;
-^&#65533;&#65533;&#65533;&#65533;
`3(A~&#65533;&#1472;&#65533;&#65533;&#65533;&#65533;&#1097;&#65533;&#65533;@b&#65533;&#65533;|&#65533;9&#65533;&#221;x1Mh&#65533;&#65533;&#65533;Q&#65533;&#65533;&#65533;H&#65533;[&#65533;&#65533;&#65533;&#512;R&#65533;e&#65533;|S&#65533;&#65533;&#65533;&#65533;t&#65533;7&#65533;Sf^&#65533;&#65533;TOC&#65533;@5&#65533;l`&#65533;U&#65533;8&#65533;SQ&#65533;&#65533;|&#65533;y9/9)KTK&#65533;o&#65533;F`&#65533;&#65533;s&#65533;&#65533;N&#65533;&#65533;&#65533;5&#65533;y&#65533;&#65533;&&#65533;&#1972;Og&#65533;&#65533;
&#65533;1" &#65533;s_&#65533;FUg&#2034;&#65533;&#65533;MLp &#65533;9&#65533;)&#65533;&#65533;&#65533;N&#65533;&#65533;&#65533;&#65533;P&#65533;Y!L&#65533;+&#65533;
&#65533;&#65533;h&#495;&#65533;&#65533;&#65533;&#65533;r&#65533;DD&#65533;@a&#65533;F&#65533;&#65533;&#65533;!&#65533;&#65533;&#65533;&#65533;&#1041;&#65533;&#65533;&#440;&#65533;&#65533;&#65533;(&#65533;@&#65533;&#65533;&#65533;&#65533;&#65533; HKI&#65533;&#65533;&#65533;D&#1039;%sCM&#65533; P&#65533;&#65533;N#T&#65533; T#&#65533;T&&#65533; &#65533;&#297;"LG&#65533;&#65533;$&#65533;wc&#65533;c`&#65533;'H&&#65533;BIU&#65533;/X&#65533;tp&#65533;2&#1103;cTAtr&#65533;&#65533;&#65533;)D&#65533;&#1632;&#65533;;\&#65533;n&#65533;&&#65533;a&#65533;&#65533;LD,t C&#65533;DMOEff&#65533;&#65533;`8Gox&#65533;&#65533;&#65533;&#65533;H&#65533;&#65533;&#65533;e&#65533;(&#65533;N&#65533;j&#65533;&#65533;&#65533;&#65533;6&#65533;&#65533;&#65533;&#65533;&#65533;&#65533;&#65533;f(&#65533;&#65533;m&#65533;&#65533;s:&#65533;m&#65533;&#65533;3*PB&#65533;&#65533;&#65533;CcF:&#65533;H&#65533;&#65533;M&#65533;tF).&#65533;>&#65533;- &#65533;B&#65533;&#65533;mC7&#65533;D&#65533;s	(&#65533;&#65533;?.fh&#65533;MPy&#65533;jF	x&#65533;&#65533;&#65533;Ph&#65533;&#65533;&#65533;&#65533;yK&#65533;&#1946;&#1988;&#65533;V3&#65533;'&#65533;^5&#65533;I_&#65533;v&#65533;b&#65533;&#65533;-&#65533;H&#65533;&#65533; &#65533;&#65533;m&#65533;&#65533;]P&#65533;&#65533;~&#65533;&#513;&#65533;t&#65533;>[F&#65533;N&#291;[&#65533;&#65533;&#65533;E&#65533;a&#413;0&#65533;MkF&#65533;M&#65533;&#65533;et: &#65533;0&#65533;&#65533;&#65533;t&#65533;&#65533;&#65533;&#65533;&#65533; R&#65533;&#65533;&#65533;}&#65533; 	 &#65533;&#65533;&#65533;>#&#733;&#65533;:^&#65533;&#65533;D&#65533;&#65533;k6M&#65533;&#65533;&#65533;&#65533;C&#65533;&#65533;:n&#65533;&#65533;&#65533;&#65533;j&#65533;&#65533;:a&#65533;&#65533;"&#65533;i//&#65533;D&#65533;&#65533;f4&#65533;AIJio{&#65533;&#65533;/Mdkf&#65533;M&#65533;&#65533;&#65533;&#65533;&#65533;M&#65533;_&#65533;&#65533;&#65533;&#65533;,&#65533;&#65533;&#65533;f[&#65533;&#951;&#65533;&#65533;&#65533;&#65533;L&#65533;#l&#65533;q&#65533;&#65533;&#65533;&#505;&#65533;+7 `l&#65533;?0&#65533;&#65533;&#65533;&#65533;2}N&#65533;&#65533;T}[&#65533;D&#65533;1&#65533;v7&#65533; &#65533;:&#65533;7&#65533;@4nMLGIM&#65533;&#65533;Z'&#65533;$H&#65533;&#65533;Tc&#1796;&#65533;7&#65533;e0 M&#65533;1,;\`&#65533;&#65533;M&#65533;G&#65533;a&#65533;&#65533;&#65533;F`2&#65533;1&#65533;&#65533;h&#65533;L&#65533;&#65533;}}'^)&#65533;&#65533;&#65533;&#65533;s&#65533;&#65533;p&#65533;e&#65533;-Fo$&#65533;s$&#65533;^9&#65533;:&#533;w}&#65533;Z&#65533;&#65533;J.f_M&#65533;H7B&#65533;&#65533;&#65533;&#65533; ;&#65533;&#65533;4Y&#65533;9&#65533;&#65533;C&#65533;&#65533;? @&#65533;R&#65533;D&#65533;&#65533;H&#65533;W&#65533;&&#65533; 0&#65533;&#65533;&#65533;&#65533;&#65533;&#65533;&#65533;&#65533;!&#65533;D&#65533;&#65533;&#65533;C&#65533;v&#65533;"&#65533;Les&#65533;.Y&#65533;&#65533;&#65533;(&#65533;e0 &#65533;$PeD>]&#65533;V&#65533;C3&#65533; )&#65533;&#65533;&#65533;$&#1796;L@x&#65533;0E&#65533;&#65533;&#65533;&#1220;&#65533;@&#65533;;&#663;&#65533;&#65533;,&#65533;&#65533;&#65533;fh@1_F&#65533;&#65533;&#65533;[&#65533;&#65533;M$]&#1504;&#65533;&#65533;&#65533;&#65533;j&#65533;&#566;&#65533;&#65533;&#65533;0&#65533;L&#65533;1$&#65533;N&#65533;j&#65533;&#65533;R&#65533;&#65533;&#65533;&#65533;`&#65533; &#65533;_&#65533;=&#65533;&#65533;&#65533;t&#65533;5&#65533;&#65533;?@&#65533;!&#65533;&#65533;&#65533;X&#65533;!0a&#65533;7O&#65533;~&#65533;&#65533;'&#65533;&#65533;%,&#65533;B&#65533;&#65533;&#65533;OP5LCb&#65533;z&#65533;H&#65533;&#65533;~YR&#65533;&#65533;!K&#65533;&#65533;,Y&#65533;&#65533;(RB&#65533;&#65533;&#65533;&#65533;&#65533;&#65533;)PTr&#65533;
-y8$&#65533;
=	&#65533;&#65533;&#65533;&#65533;&#65533;&#65533;(w&#65533;b&#65533;x&#65533;&#65533;_&#65533;1<&#65533;&#65533;0&#65533;A&#65533;&M&#65533;#{mZ&#65533;k&#1654;u&#65533;n\&#65533;s&#65533;&#65533;ua&#65533;&#351;&#65533;&#65533;tQi&#65533;&#1971;&#65533;&#65533;Iq&#65533;0L'VIJ&#65533;G&#65533;IT""&#65533;&#65533;&#65533;*&#65533;&#65533;&E&#65533;&#65533;Dt&#1908;&#65533;Dt&#65533;&#65533;O&#65533;&#20968;&#65533;&#65533;&#65533;o&#65533;"&#65533;;&#65533;-&#65533;E&#1423;&#65533;%y&#65533;&#65533;d&#65533;&#65533;&#65533;&#1083;!3&#65533;\Ym&#65533;&#65533;&#65533;K0v&#65533;&#65533;&&#65533;K&#65533;,:0|%4q&#65533;&#65533;xx&#65533;&#65533;&#587;/3B&#65533;&#65533;k&#65533;&#65533;&#65533;&hD&#65533;|tW&#65533;&#65533;cr&#132;&#65533;&#65533;<&#65533;_&#65533; &#65533;
&#17031;&#65533;H&#65533;L"&#65533;&#65533;Y&#1060;&#65533;%&#65533;&#65533;)@&#65533;&#65533;&#65533;2)&#65533;.&#65533;a&#65533;&#65533;&#65533;q&#65533;&#65533;&#65533;P&#65533;F|E&#65533;ZD+E&#65533;&#65533;;L&#65533;Q&#65533;&#65533;&#65533;&#65533;&#65533;.J&#65533;&#65533;&#65533;G&#65533;!&#65533;H&#65533;&#65533;&#65533;&#65533;&#65533;1F&#65533;&#65533; d&#65533;@A&#65533;i&#65533;&#65533;&#65533;&#65533;&#65533;&#65533;.&#65533;$&#65533;&#65533;G&#65533;&#65533;	5&#65533;9SW&#65533;&#65533; 	&#65533;&#65533;&#65533;&#65533;&#65533;&#65533;
&#65533;&#65533;w.1&#65533;&#65533;&#65533;&#65533;&#65533;IO4"&#65533;&#65533;&#65533;9s&#65533;&#65533;p&#65533;&#65533;_&#65533;&#65533;h&#65533;&#65533;&#65533;&#65533;&#65533;g&#65533;|8w&#65533;&#65533;$0~)&#65533;&#65533;p&#65533;!K&#65533;&#128;&#65533;8&#65533;7&#65533;H&#65533;&#65533;*x&#65533;b&#65533;&#65533;~&#65533;&#65533;e&#65533;&#65533;`&#65533;}K&#65533;&#65533;&#65533;2&#65533;&#65533;&#65533;&#65533;B&#65533;/&#57934;&#65533;&#65533;&#65533;P&#65533;j&#65533;i&#65533;1&#65533;"&#65533;&#65533;k"k&#65533;a&#1394;&#65533;Rq&#65533;r3
&#65533;x(&#1772;J&#65533;&#65533;-E&#65533;&#65533;i&#65533;y&#65533;Q&#65533;$v&#65533;&#65533;&#65533;!&#65533;&#65533;z&#65533;&#65533;&#65533;&#65533;D&#65533;&#65533;&#65533;+&#65533;a&#65533;^&#65533;&#65533;wJy&#65533;&#65533;9a&#65533;&#65533;H&#65533;&#1991;&#65533;&#65533;,\s=&#65533;X&#65533;&#65533;&#1211;&#65533;&#65533;&#65533;&#65533;&#65533;&#65533;!A&#640;/~&#65533;"f&#65533;L*&#65533;,&#65533;$Q&#65533;&#65533;J&#65533;&#65533;@@Q&#65533;,&#65533;D&#65533;Vy&#65533;/ &#65533;%&#65533;&#65533;&#65533;&#65533;&#65533;&#65533;|-&#65533;i&#65533;&#65533;v&#65533;&#65533;&#65533;&#629;$&#65533;&#65533;yh&#65533;r&#65533;&#65533;A&#65533;&#65533;&#65533;"&#65533;&#65533;h&#65533;&#717;&#65533;&#65533;&#65533;&#65533;G&#65533;&#65533;&#65533;&#563;&#65533;d&#65533;'Q@^P&#65533;&#65533;i&#65533;&#65533;g&#65533;"&#65533;&#65533;&#65533;!cQ$&#65533;!&#65533;&#65533;&#65533;&#65533;Q&#65533;&#65533;&#65533;&#65533;Uvth&#65533;&#65533;Vt&#65533;h&#1042;&#65533;&#65533;nz&#65533;&#65533;
~)&#65533;1&#65533;
&#65533;qq}Hw&#65533;&#65533;p&#65533;)&#65533;&#65533;&#65533;&#65533;&#65533;"&#65533;u;;&#65533;(&#65533;q&#65533;&#65533;N&#65533;&#65533;&#65533;-q&#65533;'&#65533;&#65533;c&#65533;&#65533;&#65533;&#65533;&#65533;&#65533;&#65533;P0&#65533;&#65533;&#65533;&#1281;c&#222;&#65533;_&#65533;&#65533;&#65533;&#65533;r&#65533;8)&#65533;&#65533;Lv#&#65533;R&#65533;&#65533;&#65533;!"&#65533;` D` &#65533;&#65533;&#65533;.Ey&#65533;&#65533;&#3955;&#65533;
&#65533;SCg&#65533;&#65533;&#65533;&#65533;&#65533;&#65533;&#65533;&#65533;%&#65533;&#577;,X&#65533;`\@&#65533;&#65533;&#65533;&#65533;,&#65533;S&#65533;&#65533;q&#65533;L&#65533;}1&#65533;&#65533;&#65533;&#656;&#65533;&#65533;&#65533;!5&#65533;!D&#65533;&#65533;2`A-&#65533;&#65533;&#65533;	 P&#65533;$&#65533;8&#65533;I4&#65533;D&#65533;&#65533;&#65533;,M$&#65533;fX&#65533;^&#65533;CEj[I&#65533;&#65533;&#65533;&#65533;&#65533;e&#65533;&#65533;&#65533;#&#65533;&#65533;&#65533;&#65533;U&#608;p&#65533;&#65533;&#500;&#65533;&#65533;VxFJR&#65533;&#65533;x&#65533;&#65533;)&#65533;&#65533;&#65533;&#65533;$U&#65533;'&#65533;P&#65533;&#65533;%&#65533;&#65533; "&#65533;&#65533;T&#65533;&#65533;Ft&#65533;5&#65533;&#65533;4&#65533;&#65533;.E&#1170;1&#65533;S&#65533;I<&#65533;&#65533;6&#65533;&; .&#65533;3&#65533;#^&#65533;&#65533;ZP&#65533;&#65533;&#65533;J&#65533;&#65533;dJ(b'&#65533;&#65533;&#65533;&#65533;vR!x&#65533;y21&#65533;/F%&#65533;`&#65533;7&#65533;&#65533;&#65533;7*d>&#65533;&#65533;#f6&#65533;)o&#65533;&#65533;r&#65533;&#65533;&#65533;\!P&#65533;t&#635;&#65533;&#65533;&#65533;Q&#65533;y&#65533;N&#65533;Ry&#65533;)&#65533;D&#65533;&#65533;y&#65533;&#65533;&#65533;K&#65533;&#65533;0&#65533;T(&#65533;&#65533;xK&#65533;:TE&#65533;>4-&#65533;y&#65533;k&#65533;RQs&#65533;0<&#65533;{&#65533; P&#1558;&#65533;&#65533;q&#65533; /F&#65533;;&#65533;&#65533;-&#65533;&#65533;&#65533;x&#65533;CN&#65533;$|&#65533;&#65533;&#65533;?^j&#65533;&#65533;&#65533;!v&#65533;/&#65533;&#65533;R&#65533;&#65533;&#65533;&i)&#65533;&#1676;&#65533;c&#65533;d!&#65533;&#65533;&#65533;&#65533;&#65533;b&#65533; Y\H&#65533;&&#65533;'o&#65533;CI&#65533;Z>u&#65533;&#65533;&#65533;*D&#65533;
&#65533;&#65533;07L&#65533;&#65533;C&#65533;&#65533;ke[&#65533;&#65533;&#65533;&#65533;w5I/&#65533;&#1154;&#65533;`&#65533;X0 `&#65533;Z`AgID&#65533;1CG&#65533;&#65533;-x&#65533; &#65533;8&#65533;!&#65533;&#65533;,0&#65533;&#65533;&#65533;&#65533;&#65533;!&#65533;}&#65533;]@&#602;&#65533;&#65533;&#65533;&#65533;
&#65533;&#65533;6&#65533;&#65533;M,&#65533;&#65533;&#65533;&#65533;6&#65533;%ile&#65533;b&#65533;&#1462;f&#65533;?&#65533;&#65533;L&#65533;&#65533;M&#65533;C&#65533;&#65533;t&#65533;&#65533;&#65533;&#65533;E&#65533;Z&#65533;&#65533;&#65533;&#65533;Fs&#65533;K&#65533;&#65533;sF%(&#65533;&#65533;[,&#65533;)&#65533;v&#65533;&#65533;>&#65533;[8Z&#65533;&#65533;-b&#65533;)&#65533;&#65533;&#65533;&#65533;&#65533;a0&#65533;+L&#65533;&#65533;&#65533;&#65533;l&#65533;&#65533;o[&#65533;&#65533;&#65533;&#65533;&#65533;\&#65533;	p&#65533;C E&#65533;&#65533; &#65533;&#65533;&#65533;&&#65533;&#65533;@@&#65533;D,	 *&#65533;&#65533;&#65533;$6I&#65533;84&#2036;&#65533;&#65533;W&I&#65533;CB&#65533;&#65533;&#65533;&#65533;&#65533;&#65533;^C&#65533;(kY&#65533;&#65533;&#65533;h^&#65533;`&#65533;&#65533;&#65533;!)&#65533;&#65533;&#65533;&#65533;J&#65533;?^e&#65533;S&#65533;&#65533;&#65533;j&#65533;D&#65533;_1`&#65533;&#65533;v&#65533;D&#65533;g&#65533;&#65533;&#65533;&#1676;&#1536;&#65533;l&#65533;J&#65533;&#65533;&#65533;17&#65533;%&#65533;&#65533;[&#65533;pk&#65533;c&#65533;&#65533;&#65533;!@&#65533;&#65533;Nm&#65533;&#65533;cII4 b&#65533;&#65533;&#65533;&#65533;&#1587;&#65533;&#65533;<d0$&#65533;T&#65533;&#65533;&#65533;&#65533;N&#65533;&#65533;&#1039;&#65533;
&#65533;t&#65533;&#65533;>&#65533;$&#65533;&#65533;Lb&#65533;&#65533;&#65533;&#65533;&#65533;&#65533;&#65533;z.gUu\Y&#65533;jU&#65533;&#65533;:&#65533;&#65533;{d&#65533;&#65533;&#65533;-#H&#65533;p]E&#65533;U0&#65533;&#65533;&#65533;&#65533;\&#65533;&#65533;&#65533;&#65533;&#65533;E&#65533;g&#65533;=,&#65533;&#65533;&#65533;6l&#65533;P&#65533;j&#65533;&#65533;&#65533;&#65533;&#65533;ZL  &#65533;&#65533;&#65533;&#65533;&#65533;vI&#65533;&#65533;&#65533;&#65533;&#65533;&&#65533;Cp&#531;&#65533;&#65533;M&#65533;n9&#65533;I&#65533;;&#65533;/&#65533;&#415;lqI8&#1088;&#65533;&#65533;&#65533;h&#65533;&#65533;Y&#65533;&#65533;-+B&#65533;V&#65533;&#65533;&#65533;jdI&#65533;&#994;&#65533;&#65533;D&#65533;-Wh\N&#65533;&#65533;&#65533;_HA0&#65533;&#65533;=?&#65533;&#65533;V&#65533;&#65533;pL&#65533;&#65533;&#1570;;&t&#65533;&#65533;&#65533; R&#65533;&#65533;
2&#65533;I&#65533;%&#65533;&#65533;&#65533;&#65533;?&&#65533;/lZ&#65533;B?@&#65533;W&#65533;E&#65533;&#65533;&#65533;K&#65533;9]&&#65533;&#65533;&#65533;,Ko&#65533;&#65533;M&#65533;{pp&#65533;&#65533;&#65533;&#65533;K&#65533;,&#65533;>&#65533;M&#65533;&#65533;\&#65533;0&#65533;&#65533;c&#65533;eI4&#65533;&#65533;&#65533;&#65533;&#65533;a&#65533;&#65533;@"YMt$>&#65533;,9&#65533;C _{&#65533;&#65533;F&#65533;&#65533;i&#65533;O&#65533;
&#65533;x&#65533;&#65533;&#65533;&#65533;mHt&#65533;&#65533;9/CW&#65533;&#65533;&#65533;}&#65533;C_&#65533;&#65533;&#65533;z&#65533;&#65533;'&#65533;&#65533;;/cV&#65533;m{&#65533;&#65533;g&#65533;&#65533;&#65533;&#65533;l`&#65533;&#65533;&#65533;&#65533;&#65533;&#65533;o&#65533;+&#65533;&#65533;&#65533;&#65533;&#65533;&#65533;&#65533;&#65533;=8&#65533;&#65533;&#1280;&#65533;&#65533;j&#65533;H<&#65533;&#65533;&#65533;&#65533;&#65533;}&#65533;@g&#65533;&#65533;&#65533;[&#65533;&#65533;&#65533;}7adK&#65533;Mr&#65533;0R&#65533;._&#65533;&#65533;&#65533;/&#65533;&#65533;&#65533;&#65533;&#65533;&#65533;ZP$&#65533;&#65533;%hD&#65533;D.@J&#65533;J&#65533; 9Dh&#65533;A&#65533;f`h&#65533;&#65533;&#815;&#65533;*&#65533;<Z&#65533;,&#65533;&#65533;&#65533;*
Y&#65533;&#65533;&#65533;D&#65533;&#65533;&#65533;&#65533;#&#65533;&#65533;@f&#65533;&#65533;
 !&#65533;&#65533;a&#65533;"M&#65533;$m&#65533;f&#65533;&#1122;&#65533;&#65533;&#65533;pa(&#65533;&&#65533;&#65533;<m&#65533;JM&#65533; &#65533;&#65533;! &#65533;!&#65533;&#65533;&#65533; &#65533;r	&#65533;9&#65533;,&#65533;&#65533;L&#65533;&#65533;V &#65533;&#65533;&#65533;0-&#65533;&#65533;&#65533;J&#65533;	&#65533;'&#65533;&#65533;,&#65533; :&#65533;&#65533;&#65533;&#65533;&#65533;!&#65533;p&#65533;&#65533;&#65533;A-l&#65533;`&#65533;&#65533;&#65533;&&#65533;	&#65533;&#65533;&#65533;&#65533;0&#1272;&#65533;&#65533;p&#65533;&#1026;&#65533;~&#65533;2o&#65533;d&#65533;&#1256;@&#65533;&#65533;hj&#65533;$.&#65533;+L"&#65533;,&#65533;WOW--6&#65533;&#65533;J&#65533;U&#65533;-z&#65533;,&#65533;j&#65533;0q<>&#65533;&#65533;J&#65533; &#65533;lK&#65533;N&#65533;$^&#65533;&#65533;&#65533;C&#65533;&#65533;&#65533;&#65533;k&#65533;&#65533;&#65533;z&#65533;$&#65533;K &#65533;+&#65533;&#65533;$&#1664;M &#65533;J&#65533;&#65533;&#65533;&#65533;&#65533;O&#65533;&#65533;-@&#65533;M&#65533;&#65533;b'N&#65533;G&#65533;J&#65533;iD!F&#65533;&#65533;&#65533; &#65533;D!Wv&#65533;&#65533;&#65533;&#65533;&#65533;"F&#65533;&#65533;B.&#65533;K&#65533;&#65533;&#65533;V&#65533;!&#65533;&#65533;&#65533;&#65533;&#65533;&#1954;l*Q-&#815;~&#65533;t&#65533;&#65533; t&#65533;0&#65533;&#65533;B7&#65533;&#65533;&#65533;&#1585;&#65533;&#546;l 	j&#65533;&#65533;&#65533;&#65533;&#65533;FN&#12160;&#65533;&#65533;&#65533;F(&#65533;.&#65533;"&#65533;P&#65533;$&#837;Y&#65533;X&#65533;B0\&#65533;&#65533; &#65533;+H,-<&#65533;! &#65533;&#65533;n&#65533;&#65533;&#65533;f4&#65533;&#65533;~&#65533;&#1230;&#65533;N?rp-R0&#65533;&a&#43530;,&#65533; &#1072;&#65533;a&#1058;&#65533;&#65533;&#65533;-8&#65533;&#65533;&#65533;@&#65533;:*-,&#65533;N&#65533;,&#65533;&#65533;&#65533;&#65533;&#65533;Lb/Q&#65533;H&#336;&#65533;
&#65533;&#65533;&#65533;r&#65533;$na&#65533;&#65533;"/M&#65533;@&#65533;&#1224;&#65533;&#65533;.l&#65533;b(7m)q&#65533;J&#65533;
Z&#65533;&#65533;M?h&#65533;&#65533;&#65533;0&#65533;N)/&#65533;mF&#65533;$;/K/3;3&#65533;&#65533;$+&#65533;+&#65533;k&#65533;&#65533;&#65533;&#65533;,&#65533;M&#65533;5&#65533;&#65533;&#65533;&#65533;!Z!&#65533;~&#65533;6&#65533;b&#1702;&#1776;m&#65533;&#65533;&#65533;&#65533;&#65533;&#65533;&#65533;&#65533;&#65533;&#65533;&#65533;&#65533;&#65533;LB&#65533;&#65533;&#65533;&#65533;&#65533;&#65533;&#65533;OF&#65533;.v&#65533;0&#65533;&#65533;&#65533;&#65533;&#65533;b;&#65533;v&#1570;&#65533;@&#65533;G-&#65533;&#65533;&#563;$@&#65533;,&#1459;&&#514;==[&#65533;=kG=&#65533;s'&#65533;S.&#65533;&#65533;&#65533;$J"
:&#65533;$N&#65533;-C-&#65533;&#65533;,hDAM&#65533;J&#65533;.&#65533;A@&#65533;&#65533;,,&#65533;,X!Z<&#65533;C&#65533;&#65533;&#65533; &#65533;&#65533;A/H&#65533;DG&#65533;N&#65533;!&#65533;N&#65533;DS4Eu&#65533;.&#65533;&#65533;&#65533;&#65533;&#65533;&#65533;&#65533;&#65533;&#65533;2&#65533;&#65533;J3&#65533;&#65533;-n&#65533;!V&#65533;	&#65533;.!&#65533;H&#65533;&#65533;`(/%&#65533;!&#65533;N.<&#65533;&#65533;,-&#65533;&#65533;!4&#65533;6!&#65533;&#65533;8&#65533;&#65533;&#65533;p&#65533;`L&#65533;P&#65533;- qL&#65533;*&#65533;&#65533;"|&#65533;&#65533;'&#65533;M&#65533;&#65533;$&#1184;	&#65533;&#65533;
6!l&#65533;p-&#65533;0`&#65533;B&#65533;&#65533;C-&#65533;0&#65533; uQ&#65533;Nf&#65533;&#54546;
!2&#65533;~&#65533;&#65533;&#65533;0&#65533;C75@N&#65533;SyF&#65533;X&#65533;&K&#65533;R&#1270;N&#65533;&#65533;&#65533;6ks7&#65533;&#65533;7&#65533;&#65533;&#65533;8&#65533;&#65533;-&#65533;&#65533;$&#65533;&#65533;&#65533;&#65533;&#65533;\&#65533;&#65533;&#65533;&#65533;W&#65533;o7&#397;&#65533;&#65533;&#65533;&#65533;$zQ}T&#65533;z&#65533;&#65533;&#65533;Y&#65533;&#65533;r &#65533;&#65533;&#65533;\&#65533;&#65533;gZ&#65533;S&#65533;&#65533;-TEK&#65533;[&#65533;&#65533;5NT&#65533;&#65533;&#65533;&#65533;&#65533;*!/*&#65533;!&#65533; &#65533;&#65533;&#65533;&#65533;(&#65533;,$ (&#65533;-&#65533;&#65533;'y&#65533;&#65533;,`&#65533;*&#65533;&#65533;_&#65533;&#65533;?&#65533;n&#65533;2eJal&#65533;u.&#65533;&#65533;	&#65533;&#65533;&#65533;!n&#65533;J&#65533;a*&#65533;&#141;&#65533;&#65533;&#65533;&#65533;&#65533;&#65533;&#65533;&#65533;!h-&#65533;$DAd'&#65533;$&#65533;&#65533;:&#65533;&#65533;&#65533;e&#65533;&#65533;`G&#65533;&#65533;&#65533;&#65533;&#65533;"`na &#65533;&#65533;kp(&#65533;&#65533;&#65533;V/&#65533;N&#65533;&#898;&#65533;&#65533;&#65533;&#65533;-&#65533;&#65533; &#65533;&#65533;&#65533;&#65533; &#65533;R&#65533;&#65533;&#65533;&N&#65533;,N&#65533; d&#65533;5j4lktE&#65533;R\t]&#278;E&#65533;vE&#65533;V&#65533;&#65533;&#65533;n&#65533;5&#65533;l&#65533;&#65533;&#65533;T{&#1014;&#65533; &#65533;4K&#65533;&#65533;W&#65533;&#65533;&#65533;J&#65533;&#65533;
&#1678;&#65533; &#65533;&#65533;7&#65533;Q hU&#65533;&#65533;&#65533;r&#65533;om&#65533;$vQ&#65533;&#65533;&#1822;&#65533;9&#65533;d&#65533;&#65533;&#65533;S@&#65533;&#65533;$&#65533;&#65533;-0w&#65533;&#65533;&#65533;&#1746;&#65533;`9r&#65533;&#65533;ui&#65533;}&#65533;[ zawww&#65533;JT&#1474;&#65533;&#65533;&#65533;-T @3&#65533;5r&#65533;!r@&#65533;7&#65533;&#65533;n&#65533;]&#65533;&#65533;n_&#65533;zK{u&#65533;z&#65533;w{G&#65533;$&#65533;&#65533;&#65533;&#65533;$l&#65533;&#65533;L&#65533;H&#65533;&#65533;&#65533;&#65533;$3L&#65533;U-"&#65533;?&#65533;T&#65533;r? m&#65533;&#65533;&#65533;&#65533;&#65533;@O&#65533;.`-&#65533;&#65533;&#65533;&#65533;@&#1570;,&#65533;	&#65533;&#65533;&#65533;a&#65533;&#65533;&#65533; n&#65533;@&#65533;&#65533;g&#65533;&#65533;$&&#65533;n&#65533;&m&#65533;-&#65533;-&#65533;u*&#65533;fl4,2]0<&#65533;$&#65533;P-&#65533;&#65533;$&#65533;&#1349;&#65533;&#65533;?&#65533;,&#65533;#&#65533;&#65533;j&#65533;n&#65533;2&#65533;#&#65533;WS&#65533;"lul]&#65533;H&#65533;m&#65533;6l&#214;D&#65533;&#65533;m&#65533;&#65533;&#65533;Vl&#65533;&#65533;E/t&#65533;&#65533;&#1482;cLw&#65533;&#65533; `O&#65533;j&#65533;&#65533;J5e$y&#65533;4&#1529;xq&#65533;d&#65533;&#1670;38q&#65533;dU&#65533;&W-&#65533;CU&#65533;s&#65533;&#65533;&#65533;&#546;I&#65533;c&#65533;/8&#1824;&#65533;&#1410;&#65533;&#65533;&#65533;&#65533;&#65533;MXM&#65533;&#65533;&#65533;&#65533;0@&#65533;&#65533;&#65533;mK&#65533;4&#65533;,&#65533;&#65533;Y&#65533;&#65533;cZ&#65533;&#65533;O&#65533;$&#65533;&#65533;&#65533;B&#65533;AT&#65533;&#65533;K.&#65533;[C&#65533;&#65533;&#65533;&#1493;&#65533;W{a&#65533;z]T&#65533;&#1557;\&#65533;Y&#65533;"	\&#65533;@&#65533;	&#65533;&#65533;&#65533;B&#65533;&#65533;&#65533;?&#65533;&#65533;&#65533;uL&#65533;&#65533;.&#65533;W`	,&#65533;&#65533;&#65533;&#65533;&#65533;6`&#65533;#&#65533;&#65533;#&#65533;Kb&#65533;&#65533;,&#306;&#65533;p&#65533;&#65533;b/&#65533;&#65533;&#65533;.&#65533;&#65533;&#65533;-&#65533;&#610;?&#65533;&#65533;}&#65533;-&#65533;&#1140;&#65533;&#65533;b*&#65533;&#65533;&#65533;&#65533;b
&#65533;`&#65533;&#65533;N&#65533;&#65533;isH&#1250;&#65533;&#65533;&#65533;&#65533;&#65533;&#65533;&#65533;}&#65533;&#65533;!&#65533;&#65533;,`&#65533;&#65533;Kbl&#65533;v&#65533;&#65533;&#65533;l'&#65533;{Y&#65533;&#65533;&#65533;&#11316;U&#65533; &#65533;&#65533;-&#65533;JZ&#65533;rOwa/&#65533;&#65533;&#65533;$&#65533;5'k5s+&#65533;&#65533;bU&#65533;+6q&#65533;4&#65533;&#65533;-&#65533;U&#65533;x&#65533;&#1730;&#65533;r&#65533;d&#65533;&#65533;Cu&#65533;&#65533;W&#65533;@&#65533;&#65533;F&#65533;U-y&#65533;&#65533;&#65533;&#65533;g&#65533;&#65533;&#65533;X&#65533;&#65533;0&#65533;G&#65533;&#65533;$&#1619;&#1218;&#65533;h+Ug&#65533;,Z4&#65533;&#65533;&#65533;u&#65533;&#65533;&#65533;S;&#65533;y&#65533;&#65533;&&#65533;G&#65533;1&#65533;&#65533;t~W&#65533;&#65533;0&#65533;&#65533;0.&#65533;&#65533;	&#65533;i&#65533;&#65533;&#65533;bx&#65533;TO&#65533;&#65533;P&#65533;&#65533;A&#65533;&#65533;y-U&#65533;`&#65533;0&#65533;?&#65533;P-`&#1282;?&#65533;&#65533;&#65533;W&#65533;&#65533;KB&#65533;&#65533;-&#65533;Y&#65533;&#65533;&#65533;,h&#65533;&#45874;M&#65533;&#65533;H&#65533;&#65533;&#65533;&#65533;&#65533;&#65533;T&#65533;&#65533;&#65533;L&#65533;P&#65533;&#65533;&#65533;&#624;&#65533;J&#65533;6$&#65533;-n&#65533;,&#65533;!&#65533;c&#65533;&#65533;x]&#65533;&#65533;&#65533;&#328;%&#65533;&#65533;m&#65533;{&#65533;&#65533;n&#65533;V&#65533;&#65533;&#65533;\&#65533;zzC&#65533;EZ&#65533;&#65533;;&#65533;&#65533;A@&#65533;&#65533;&#65533;u&#65533;&#65533;&#1788;&#65533;;&#65533;h-^zT&#65533;T&#65533;&#65533;A&#757;J"&#65533;W&#65533;&#65533;&#65533;p&#1762;&#65533;|&#65533;V&#65533;&#65533;&#65533;&#65533;&#65533;&#65533;X@&#65533;Z@&#65533;&#65533;$&#65533;&#65533;WGw.&#65533;O9&#65533;&#65533;l5&#65533;&#65533;&#65533;8&#65533;3.|O&#65533;.&#65533;$(&#65533;-&#65533;&#65533;&#65533;LU&#65533;&#65533;&#65533;,&#65533;Z&#65533;MSyK"&#65533;Uz&#65533;&#65533;&#65533;&#65533;&#65533;&#65533;_&#1851;k&#1826;&#65533;&#65533;&#65533;$&#65533;&#65533;&#65533;B&#65533;&#65533;&#65533;}K&#65533;&#65533;&#65533;	&#65533;&#1846;	&#65533;&#65533;	[&#65533;=&#65533;&#65533;cJb
&#65533;C&#65533;M{	&#65533;&#1348;&#65533;&#65533;&#274;-&#49251;&#65533;&#65533;&#65533;&#65533;&#65533;&#65533;|&#65533;&#65533;&#65533;&#65533;&#65533;&#65533;&#65533;\'&#65533;&#65533;Jf&#65533;+i&#65533;&#65533;&#65533;&#65533;&#65533;&#65533;"f&#65533;&#65533;5j
&#65533;`
&#65533; &#65533;&#65533;&#65533;&#65533;t
&#65533;`&#65533;&#65533;&#1072;&#65533;&#950;&#65533;&#65533;
&#65533;&#65533;,h-&#65533;$&#65533;|~&#65533;&#65533;
A&#65533;&#65533;@&#65533;&#65533;?&#65533;&#65533;&#65533;|E&#65533;/&#65533;&#65533;&#65533;&#65533;&#1544;&#65533;[-*&#65533;&#65533;&#65533;V&#65533;j&#65533;nm&#65533;&#65533;&#65533;&#65533;M&#1263;&#65533;M&#65533;N&#65533;, kpW&#65533;5&#65533;&#65533;&#65533;&#65533; &#65533;6o&#65533;3&#65533;q&#65533;&#167;&#65533;&#65533;K&#65533;&#65533;18&#832;&#65533;&#65533;&#65533;&#65533;&#65533;O&#65533;&#65533;-<<&#65533;W0I.&#65533;&#65533;&#65533;&#65533;M9&#65533;}&#65533;C7&#65533;|&#65533;k	&#65533;&#65533;&#65533;&#65533;-&#65533;&#65533;6&#65533;&#65533;&#65533;&#65533;&#65533;&#65533;&#65533;&#65533;&#218;&#65533;&#65533;&#1683;&#65533;X&#65533;Kw&#65533;&#1654;&#65533;Hr&#65533;%&#65533;s&#65533;&#65533;&#65533;"&#65533;&#65533;H;- &#587;&#65533;	}-&#65533;&#65533;L&#65533;a&#65533;&#65533;&#65533;P&#610;&#65533;M&#65533;&#65533;Fa&#65533;&#65533;j&#65533;&#65533;]p&#1318;&#65533;	&#65533;2&#65533;J{-&#65533;&#65533;$&#65533;a	&#65533;@&#65533;&#65533;K&#65533;&#18908;,&#65533;<O&#65533;u
&#65533;&#65533;I&#65533;&#65533;qx&#65533;c&#1689;&#727;&#65533;&#65533;#>&#65533;&#65533;	&#65533;H&#65533;9-h&#65533;gp&#65533; .&#65533;&#65533;&#1157;y&#65533;\&#65533;&#65533;y	9&#65533;&#65533;p&#65533;&#65533;"hNMay&#65533;- &#65533;L&#65533;&#65533;&#8741;&#65533;!&#65533;Xn!&#65533;&#65533;&#65533;&#65533;&#65533;K&#65533;&#65533;x&#65533;&#65533;&#65533;&#65533;;Zw&#65533;&#65533;V&#1515;h5eQ-&#65533;H&#65533;&#65533;&#65533;&#65533;&#65533;Bb&#65533;&#65533;	&#65533;&#65533;&#65533;,&#65533;uK&#65533;&#1853;&#65533;&#1852;-&#65533;&#65533; &#65533;&#65533;v&#65533;5&#65533;&#65533;}7&#65533;&#65533;'&#65533;&#65533;&#65533;&#65533;&#65533;;&#65533;&#65533;&#65533;G&#65533;$z&#65533;&#65533;?&#65533;I&#65533;&#1545;Cfo&#65533;&#65533;&#2043;&#65533;&#65533;&#65533;&#65533;u&#65533;6$@l	&#65533;
&#65533;&#65533;&#65533;&#1250;&#65533;)&#65533;&#65533;a&#65533;&#14847;&#65533;&#65533;&#65533;&#65533;^&#65533;a&#65533;&#1248;&#65533;'&#65533;&#65533;G&#65533;,|^&#65533;&#65533;&#65533;?&#65533;&#65533;&#1250;P&#65533;&#65533;&#65533;.^-f&#65533;&#65533;&#65533;&#65533;$&#65533;`&#65533;&#1629;1[&#65533;&#65533;TP&#65533;&#65533;&#65533;N8&#65533;&#65533;&#65533;@S&#65533;&#65533;&#65533;&#65533;F&#65533;&#65533;4&#65533;&#65533;&#65533;1&#65533;&#385;M&#65533;4&#65533;&#65533;&#146;&#65533;W&#65533;h&#65533;&#65533;a&#65533;&#65533;5!&#65533;&#65533;&#65533;2&#65533;&#65533;`th '&#65533; 	&#65533;&#65533;&#65533;&#65533;EX&#65533;#&#65533;&#65533;(&#1165;&#65533;=&#65533;&#65533;(&#65533;&#65533;L&#65533;Z&#65533;&#65533;5&#65533;&#1453;\&#65533;z&#65533;h&#195;&#65533;&#65533;d&#65533;&#65533;&#65533;B`&#65533;.	tk5&#65533;&#65533;&#65533;A&#65533;+&#65533;n&#65533;k{&#65533;^&#65533;Wf&#309;&#65533;&#65533;d&#65533;&#65533;&#65533;&#65533;&#332;[U&#65533;H`&#65533;\&#65533;+S&#408;&#65533;&#9026;FD0,&#65533;&#65533;\&#65533;&#65533;&#65533;u&#65533;&#65533;(&#65533;&#1388;[&#65533;~;&#65533;l&#65533;&#65533;&#65533;&#65533;&#65533;w&#1743;@&#65533;&#65533;>&#65533; &#65533;&#1343;YD&#65533;1&#35698;&#65533;&#65533;SD*&#65533;&#572;IC&#65533;&#65533;t&#65533;|&#65533;&#65533;QXX&#65533;1&#980;Q&#65533;qO3&#65533;&#65533;&#65533;&#65533;/BK&#65533;&#660;&#65533;Na&#1072;&#65533;&#65533;&#1183;&#65533;H&#65533;&#65533;C(&#65533;&#65533;%&#65533;&#65533;s&#65533;y1&#65533;?i&#65533;&#65533;EM2&#65533;&#65533;U.A`H2&#65533;u&#65533;C&#65533;@&#65533;&#65533;8RUN&#65533;&#65533;&#65533;&#65533;7&#65533;

S&#65533;2!FM&#65533;,Ja&#65533;&#65533;S&#65533;&#65533;&#65533;P;&&#65533;?A&#65533;&#65533;&#65533;lJ.&#65533;$Sa&#65533;S&#65533;QN9&#65533;?RV&#1636;FB}&#65533;%&#65533; &#65533;s! &#65533;@"DP&#65533;?D0&#65533;_#&#65533;P*&#65533;&#65533;&#65533;S&#65533;D&#65533;Od&#65533;d&#65533;gk&#65533;&#65533;
&#65533;&#65533;E&#65533;&#65533;f&#65533;&#65533;YFpZ3&#65533;&#65533;&#65533;y&#65533;E`6&#65533;&#65533;BU&#65533;)Pl&#65533;&#65533;i&#65533;&#65533;~
jV&#65533;`&#65533;&#65533;n'Pq&#65533;&#65533;C&#65533;~&#65533;G&#298;U&#65533;&#65533;?&#65533;h&#65533;&#65533;&#65533;&#65533;
}&#65533;_&#65533;&#65533;g&#65533;&#65533;&#65533;Qs&#65533;Y&#65533;]D&#65533;&#65533;aAv&#65533;&#65533;x&#65533;|S\x&#65533;&#65533;&#615;&#65533;*&#65533;(&#65533;&#65533;&#65533;#&#65533;7&#1077;&#65533;D&#65533;?TD &#65533;&#65533;&#65533;!&#65533;Or&#65533;&#65533;&#65533;E&#915;&#65533;M&#65533;&#65533;q(&#65533;?&#65533;&#65533;&#65533;&#65533;
&#65533;&#65533;
&#65533;&#65533;x&#65533;L&#65533;dI&#65533;&#65533;:.5&#65533;@)U&#65533;"&#65533;&#65533;d\&#65533;C&#65533;&#65533;&#65533;0&#65533;?&#65533;&#1026;&&#65533;&#65533;L&#65533;&#65533;&#65533;&#65533;&#65533;&#65533;?6&#65533;&#65533;.&#65533;&#524;&#65533;?%&#65533;&#65533;K&#1033;&#65533;&#65533;U"&#65533; =&#65533;&#65533;9&#65533;Y&#65533;&#65533;&#65533;&#65533;
&#65533;&#65533;`5&#65533;T&#65533;&#65533;J\{Mr&#65533;[&#65533;p4&#65533;5&#65533;tV&#65533;9*m&#65533;&#65533;&#65533;5&#65533;&#65533;M&#65533;&#65533;X&#65533;}&#65533;&#65533;q&#65533; &#65533;&#65533;r&#65533;&#65533;U&#65533;bNx&#65533;3&#65533;&#65533;&#65533;n&#65533;&#65533;&#65533;o&#65533;q&#65533;~&#65533;1P&#65533;q&#65533;%&#65533;&#65533;<&#65533;&#65533;UqDDy=&#65533;]J&#65533;D&#65533;&#65533;&#65533;&#65533;Eh&#65533;,&#65533;W.&#65533;E&#1678;&#65533;QG&#65533;d/A,&#65533;[&#65533;&#65533;4^&#65533;`V&#65533;&#65533;;&#1035; &#1418;{&#65533;&#65533;&#65533;&#65533;&#65533;-&#65533;&#65533;|&#65533;&#65533;&#65533;o&#65533;&#65533;@&#65533;&#65533;!!5&#65533;&#65533;&#44015;&#65533;&#65533;&#65533;&#805;&#65533;@&#65533;%W&#65533;&#65533;&#65533;&#65533;&#65533;&#65533;'&#65533;&#65533;&#65533;3&#65533;&#65533;pe{"  &#574;~&#65533;`&#65533;&#65533;&#65533;X&#65533;%&#65533;l&#65533;&#65533;@&#65533;d6&#65533;dpNt&#65533;&#65533;F&#65533;&#65533;)}
,&#65533;	O&#65533;M	$&#65533;x F&#65533;&#65533;4&#65533;&#65533;C&#65533;&#65533;*w&#65533;&#65533;5r&#65533;&#65533;	DX"H=&#65533;&#65533;&#65533;&#65533;<d&#65533;&#65533;&#65533;&#65533;&#65533;&#65533;&#65533;:&#65533;&#65533;?f&#65533;&#65533;&#65533;&#65533;W&#65533;&#65533;&#65533;EP"&#65533;|&#65533;W&#65533;
&#65533;J&#152;&#65533;DW +H&#65533;&#65533;&#65533;&#65533;/5&#65533;_+y#A&#65533;&#65533;&#193;T&#65533;"&#65533;& &#65533;B&#65533;&#65533;b&#65533;
9&#65533;?|c50J#&#65533;&&#65533;|&+&#65533;&#65533; "/y&#65533;D&#65533;XI&#65533;@&#65533;f&#65533;&#512;rlpsA&#65533;&#65533;&#65533;&#65533;&#65533;R&#65533;&#65533;&#65533;&#65533;&#65533;&#65533;2&#65533;&#65533; &#65533;d&#65533;`&#65533;&#65533;H&#65533;&#65533;}f&#537;D d.&#140;&&#65533;&#65533;&#65533;&#65533;&#1798; &#65533;&#65533;bF&#65533;I&#65533;4cU3&#65533;]1&#65533;&#65533;&#65533;&#65533;&#23695;Uf1 pb&#16883;&#65533; &#65533;6
d P&#65533;4&#65533; M&#1548;$A&#597;t&#65533;&#65533;&#65533;KD&#65533;l&#65533;&#65533;Ox2&#65533; (@ZP&#65533;T&#65533;E&#65533;&#65533; &#65533;&#65533;&#65533;&#65533;	&#65533;&#65533;2A&#65533;L&#65533;@&#65533;"&#65533;&#65533;6&#65533;&#1103;&#65533;&#65533;&#65533;e&#65533;h&#65533;&#65533;d&#65533;&#65533;&#65533;`&#65533;/=&#65533;&#65533;(+}_&#65533;NcK&#65533;&#65533;b.l&#65533;&#65533;+&#65533;R&#65533; &#65533;&#65533;,j,&#65533;
'&#65533;&#65533;&#65533;3 d&#65533;&#65533;&#65533;&#65533;kX&#65533;M&#65533;&#608;U&#65533;48&#65533;P&#65533;&#65533;&#65533; h&#65533;&#65533;&#65533;53&#65533;';)&#65533;&#65533;&#65533;m&#65533;\&#65533;?r&#65533;4&#65533;a&#65533;L&#65533;&#65533;&#65533;A&#65533;&#65533;&#65533;mlc&#65533;P&#65533;*&#65533;V&#65533;&#65533;*G&#65533;9&#65533;&#214;t&#65533;&#65533;+&#65533;by&#65533;Q`r&#65533;&#65533;<&#65533;e/&#65533;&#65533;w &#65533;&#65533;x&#65533;;&#65533;QQ&#65533;g&#65533;&#65533;&#65533;h&#65533;&#65533;&#65533;*&#65533;&#65533;&#65533;*&#65533;j&#65533;&#65533;&#65533;]A&#65533;&#65533;&#972;&#65533;s&#65533;Y&#65533;&#65533;&#65533;&#65533;G&#65533;&#65533;#jd&#65533;BBrj)#&#65533;j&#65533;@&#65533;&#65533;F&#65533;2&#65533;&#65533;&#65533;&#65533;q&#65533;x&#65533;&#65533;&#65533;s	N&#65533;&#65533;&#65533;&#65533;CP4&#65533;#b+&#65533;&#65533;6r&#65533;&#65533;m/{&#65533;&#65533;^&#65533;&#65533;&#65533;&#65533;&#65533;&#65533;iRb&#65533;b&#65533;O&#65533;/MlL&#65533;9&#65533;2E&#65533;.9&#65533;&#65533;N&#65533;&#1218;&#65533;)R&#65533;&#65533;_&#65533;&#65533;&#65533;$&#65533;L&#65533;g&#65533;
U&#65533;&#65533;C&#65533;Pe&#65533;&#65533;ra5	&#65533;&#65533;&#65533;bXU&#65533;X&#65533;&#65533;&#669;&#65533;&#65533;5&#65533;&#65533;X+9#&#65533;|F&#65533;&#65533;&#65533;)mJ&#65533;&#1038;v&#65533;&#65533;-&#65533;&#65533;&#65533; ]&#65533;&#65533;C&#65533;&#65533;`+&#65533;&#65533;&&#65533;&#65533;mN"*&#65533;"ie+_D.&#65533;Ti&#65533;&#65533;&#65533;&&#65533;&#1233;iRG'+B2E&#65533;e&#65533;lR&#65533;&#65533;&#65533;7&#65533;R5e&#65533;&#65533;&#65533;&#65533;$X&#65533;%&#65533;&#65533; &#65533;&#65533;&#65533;D&#1034;&#65533;&#65533;m&#65533;&#1787;~&#65533;&#65533;&#65533;&#65533;&#65533;&#65533;5&#65533;S&#65533;&#65533;qP&#65533;-AT"&#65533;&#65533;R&#65533;&#65533;&#65533;>&#65533;fn&#65533;&#65533;&#65533;U&#65533;3#&#65533;&#65533;&62CB/&#65533;&#65533;&#65533;:&#65533;.z$tl&#65533;m}&#65533;-sb0&#65533;&#65533;fHg&#65533;&#65533;t&#65533;&#65533;&#65533;&#65533;&#65533;&#65533;&#65533;&#1238;;]0~&#65533;&&#65533;&#65533;&&#65533;{&#65533;\&#65533;&#1765;MN-qS5X?&#65533;&#65533;n&#65533;^7&#65533;a
&#65533;&#65533;&#65533;&#65533;v&#65533;&#65533;&#65533;&#65533;I&#1946;&#65533;*&#65533;&#65533;g&#65533;&#65533;&#65533;kxJ+&#65533;&#65533;M&#65533;&#65533;
&#65533;k=&#65533;&#65533;&#65533;&#65533;q&#65533;&#65533;&#65533;h=K&#65533;&#65533;s&#1448;&#65533;x&#65533;&#65533;kAJ`&#65533;$7y&#615;&#65533;&#65533;&#65533;B&#65533;J&#65533;vn&#65533;&#65533;/9j&#65533;&#65533;B !b&#65533;X&#65533;&#65533;&#65533;&#65533;&#65533;&#65533;&#537;&#65533;K&#65533;&#281;Hu&#65533;&#65533;&#65533;&#65533;&#65533;&#30486;&#65533;&#65533;3&#65533;1&#65533;&#65533;Jx&#65533;	&#65533;
-.&#8551;{&#65533;C&#65533;&#65533;&#65533;j~&#65533;&#65533;&#551;\[o&#65533;@X&#65533;&#65533;sJ&#65533;#U&#65533;&#703;V&#65533;&#65533;9w
e&#65533;J&#65533;OX&#65533;&#65533;W(&#65533;&#65533;&#610;E+j&#65533;&#65533;p&#65533;&#65533;/ )$@i&#65533;&#65533;@&#65533;&#65533;&#65533;d&#65533;&#1819;>:&&#582;t&#65533;&#65533;o&#65533;&#65533;&#65533;Q&#583;	&#65533;&#65533;i&#65533;w&#65533;&#65533;&#65533;&#65533;&#65533;&#65533;&#65533;S:aG&#65533;&#65533;&#65533;&#200;&#65533;=&#919;&#65533;&#574;&#65533;NM%&#65533;&#65533;&#57532;&#65533;&#65533;nj&#828;3&#65533;&#65533;&#65533;&#619;&#65533;&#65533;T&#65533;<$&#65533;G7&#65533;h&#65533;&#65533;&#65533;<?&#65533;y&#65533;@ZP^&#65533;`&#65533;k&#65533;&#65533;&#65533;@4q&#1414;?&#65533;k/&#65533;&#1262;&#65533;&#65533;
&#65533;&#65533;&#65533;&#65533;&#65533;&#65533;&#65533;&#65533;&#65533;&#65533;&#65533;&#65533;&#65533;*I&#65533;3&#65533;&#65533;LW&#65533;%&#65533;La&#65533;>&#65533;!BW6&#65533;&#65533;%K2%K F&#65533;g&#65533;&#65533;2ef&#65533;Kh&8Y?aOQ&#65533;&#65533;&#65533;|2F&#65533;&#65533;&#65533;&#65533;&#65533;%&#65533;@<OwswZ&#65533;VG&#65533;&#65533;v
c!^`<i@&#65533;&#65533;&#65533;&#65533;/^&#65533;/M4x&#65533;;&#65533;&#65533;u&#65533;&#65533;e&#65533;=&#65533;E@&#65533;Y&#65533;&#132;&#65533;&#65533;#&#65533;C&#65533;T8H&#65533;&#65533;_&#65533;2) &#65533;y&#65533;&#65533;l&#65533;&#65533;y&#65533;dS6u%U?D&#65533;&#65533;&#65533;gJ&Yks&#65533;&#65533;&&#65533;&#65533;&&#65533;&#65533;d&#65533;a)wEu6wB#&#65533;&#65533;2&#65533;W_&#1345;'4}&#65533;&#456;p&#1671;-&#65533;&#65533;`V
W&#65533;&#65533;Q6&#65533;&#65533;bBS^&#65533;6&#65533;&#65533;6n8ar&#65533;R&#65533;&#65533;`l&#65533;A&#65533;&#65533;J&#65533;&#65533;Ws&#65533;&#65533;S&#65533;&#1222;&#65533;4&#65533;f&#65533;e&&#65533;&#65533;fl&#65533;H&#65533;qf7&#65533;f&#65533; ,"@&#65533;&#65533;f&#65533;&#65533;&#65533;&#65533;p&#65533;@&#65533;`&#65533;&#65533;8&#65533;GQ\&#65533;&#65533;&#65533;9UqvD&#65533;&#65533;&#65533;U/1&#65533;a&#65533;U&#65533;&#65533;H&#65533;&#65533;i[&#65533;E&#65533;&#65533;1x&#65533;
&#21357;O&#65533;&#65533; &#65533;(&#65533;&#65533;<&#65533;x"#&#65533;&#65533;_"&#65533;dxf&#65533;T_5&#65533;X&#598;&Ta &#65533; &#1504;z&#65533;C'&#65533;S	&#65533;R.X&#65533;&#65533;q&#65533;G{xXLv8D&#396;'&#65533;$A&#65533;w&#65533;J&#65533;-&#65533;'*&#65533;&#65533;&#65533;&#65533;b&#65533;&#65533;H&#65533;&#65533;&#65533;&#65533;TDa1%&3u&#65533;L&#65533;f&#65533;B=&#65533;BAB!$8&#65533;N&#65533;&#65533; M&#65533; &#65533;(iY&#65533;5S&#65533; &#65533;IP&#65533;&#65533;Y,(+&#65533;-&#65533;&#65533;\&#65533;&#65533;&#65533;d]z7&#65533;-j&#65533;\&#65533;&#65533;! &#65533;&#65533;s!&#65533; y&#65533;&#65533;#&#65533;&#65533;&#131;&#65533;&#65533;1xG&#65533;1P&#65533;)&#65533;&#65533;&#65533;&#65533;!Pp!&#65533;e&#65533;E-&#130;&#65533;&#65533;R&#65533;&#65533;sT&#65533;xf&#65533;vKe&#65533;&#65533;I&#65533;H]&#65533;KdftU&#65533;72&#65533;J,wJ&#65533;&#65533;Q&#65533;&#65533;7&#65533;&#65533;&#65533;"&#65533;r&#65533;&#65533;e&#65533;
&#65533;&#65533;r&#65533;&#65533;&#65533;&#65533;9&#65533;%&#65533;&#65533;I	/&#65533;u@	&#65533;&#65533;&#65533;&#65533;u@<&#65533; \i&#65533;&#65533;&#65533;}&#65533;30&#65533;2^C&#65533;@53&#65533;3Q>#&#65533;y&#65533;caqR3i&#65533;[&#65533;Q%&#65533;4IPW#&#65533;&#65533;dtW&#65533;&#65533;&#65533;q&#65533;4&#65533;&#65533;6p7*7r&#65533;A&#65533;`&#65533;&#65533;q&#65533;d&#65533;&#65533;r&#65533;&#65533;W&#65533;	8&#65533;K&#65533;&#65533;35*&#65533;Q&#65533;Q&#65533;Xj&#65533;&#65533;
F&#65533;&#65533;)2&#65533;&#65533;&#65533;"&#65533;&#65533;hfIi0	&#65533;&#65533;S\%&#65533;!&#65533;&#65533;"&#65533;&#309;&#65533;b&#65533;&#65533;&#65533;w&#65533;!&#65533;!&#981;&#65533; &#65533;0n&#65533;tWT&#65533;&#65533;P&#65533;4 &#65533;kc&#1112;
&#65533; %h&#65533;F&#65533;b&#65533;.E&#65533;"e.&#65533;&#65533;&#65533;A+&#65533;	?J"&#65533;&#65533;	&#368;r&#65533;&#65533;|&#65533;"&#65533;&#65533;3Rg&#65533;R&#65533;&#65533;&#65533;<D:&#65533;&#65533; &#65533;Y0&#65533;0&#65533;&#65533;&#65533;&#65533;:&#65533;&#65533;&#65533;B&#65533;&#65533;&#65533;&#65533;P&#65533;&#65533;hp &#65533;&#65533;L &#65533;'W&#65533;p&#65533;:&#65533;Z&#65533;&#65533;B&#65533;p&#65533;&#27265;&#65533;W@&#65533;&#65533;&#65533;&#65533;&#65533;J&#65533;&#65533;J&#65533;&#65533;&#65533; &#65533;*W&#65533;&#65533;&#65533;&#65533;$:c&#65533;`&#65533;&#666;&#65533;&#65533;&#65533;&#65533;&#1018; &#65533;&#65533; @&#65533;&#650;&#65533;*&#65533; &#1706;&#65533; .t&#65533;
&#65533;-&#65533;B&#65533;&#65533;Y &#65533;YQ&#65533;&#62505;q&#65533;&#65533;&#65533;&#65533;  &#65533;90Tp&#65533;&#65533;&#65533;P&#65533;&#65533;&#65533;&#65533;&#65533;&#65533;P&#65533;
&#65533;&#65533;&#1064;&#65533;&#65533;&#65533;J&#65533; &#65533;&#65533;&#65533;&#65533;	&#65533;&#65533;&#65533;!K&#65533; &#65533;&#65533;&#65533;&#65533;&#1583;&#65533;Z&#65533;&#65533;G&#65533;z&#65533;}4	T&#65533;0&#65533;&#65533;LA&#65533;&#65533;G&#65533;P!.&#65533;K&#65533;&#65533;&#65533;&#65533;a&#65533;&#65533;&#1711; KK&#65533;&#65533;&#65533;.&#1288; &#65533;&#65533;B/"ak&#65533;Y&#65533;&#65533;E&#65533;&#65533;N+&#65533;&#65533;FU&#65533;N&#65533;&#65533;u&#65533;\kDw1&#65533; Ub&#65533;&#65533;&#65533;UZ"&#65533;N&#65533;&#65533;%6&#65533;-Wk%&#65533;&#65533;L^W3&#65533;T:&#65533;s[Yg;nKC&#65533;Vi &#65533;j&#65533;&#65533;&#65533;B.&#65533;&#65533;/`1-&#65533;w2r0=&#65533;&#65533;VA&#65533;&#65533;&#1134;+&#65533;&#65533;&#65533;&#65533;&#65533;k&#65533;&#65533;&#65533;&#65533;[0  &#65533;&#65533;&#1775;&#65533;[&#65533;&#65533;&#65533;&#65533;J&#65533;&#65533;&#65533;&#65533;&#65533;&#65533;&#65533;K&#65533;&#65533;*&#65533;&#689;&#65533;+K&#65533;&#65533;&#65533;&#65533;&#65533;j&#65533;&#65533;r&#65533;&#65533;
&#65533;&#65533;{&#65533;]&#65533;B&#65533;:&#65533;;&#65533;Z&#65533;&#65533;&#65533;&#65533;#	&#65533;  q&#65533;Q  &#65533;&#65533;&#65533;0&#65533;&#1243;&#65533;{&#65533;j&#65533;&#65533;&#65533;&#65533;&#65533;&#65533;W&#65533;&#65533;+&#65533;&#1705;&#65533;&#65533;&#65533; &#65533;&#65533;+&#65533;&#65533;Z&#65533;&#65533;K&#65533; 0&#65533;&#65533;Q&#65533;&#65533;&#65533;&#65533;&#65533;0&#65533;&#65533;&#65533;&#65533;,&#65533;&#1978;&#65533;&#1838; &#65533;Va&#65533;&#65533;{&#65533;&#65533;!&#65533;&#65533;b&#65533;&#65533;YA<&#65533;&#7122;j&#65533;&#65533;&#65533;&#65533;&#65533;&#65533;.&#65533;*&#65533;&#65533;*&#65533;&#187;&#171;{&#65533;&#65533;&#752;&#65533;&#175;8,3&#65533;^@&#65533;1&#65533;&#65533;K"w&#65533;&#65533;^&#65533;&#65533;^PeO#rk&#65533;k&#65533;&#65533;k&#65533;&#65533;&#65533;&#65533;""?:G&#65533;\w&#65533;+Q&#65533;&#65533;&#65533;ZJ&#65533;&#65533;&#1588;sdM&#65533;&&#65533;\&#65533;	#Pq&#65533;M&#65533;T&#65533;!PqL&#900;&#65533;&#65533;Yw&#65533;q!AG&#65533;&#1266;&#65533;&#1784;&#65533;L&#65533;&#65533;&#65533;!&#65533;.&#65533;.R&#253;&#65533;&#65533;&#65533;&#65533;&#65533;P&#203;&#65533;&#65533;&#65533;&#65533;+\&#65533;&#65533;"&#65533;&#65533;p&#65533;JA&#65533;B8&#1834;&#65533;&#65533;&#65533;&#65533;l&#65533;&#65533;k&#65533;&#65533;&#65533;&#65533;&#221;&#65533;&#65533;&#65533;)&#65533;&#65533;&#65533;&#65533;&#684;&#65533;&#686;q&#65533;&#65533;&#65533;&#65533;&#65533;&#65533;&#65533;&#65533;&#65533;&#65533;&#65533;&#65533;&#65533;&#65533;&#65533;&#65533;*&#65533;&#65533;:&#65533;&#65533;P &#65533;&#65533;&#65533;&#65533;*&#65533;&#65533;&#65533;/t&#65533;|&#65533;&#65533;:&#65533;\ &#65533;&#65533;&#65533;z&#65533;&#65533;&#65533;&#65533;&#65533;|&#53994;&#65533;,&#65533;&#65533;&#65533;&#65533;&#65533;&#65533;&#948;&#65533;&#65533;&#65533;&#1791;&#65533;&#65533;&#65533;&#65533;&#65533;{<#&#65533;&#65533;&#65533;I0&#65533;&#65533;&#65533;&#689;+,3k&#65533;&#65533;&#65533;&#65533;<	;&#65533;&#65533;L&#65533;K&#65533;$&#65533;.&#65533;.D8}&#65533;'&#65533;&#65533;T&#65533;&#141;:&#65533;&#65533;&#65533;&#1055;&#65533;2&#65533;&#65533;+|&#65533;&#48199;&#65533;Q&#65533;{ &#65533;&#65533;&#65533;&#65533;<Z&#65533;+	&#65533;&#65533;I&#65533;&#65533;&#65533;a;S+2&#65533;4&#65533;&#65533;)&#65533;t&#65533;&#65533;&#65533;QZ&#65533;&#65533;j&#1221;j@&#65533;&#65533;&#65533;&#182;&#65533;%&#65533;&#65533;VcA&#65533;p&#65533;N&#65533;&#65533;&&#1383;2&#65533;&#65533;&#1672;jlICX&#65533;E&#65533;&#165;Z&#65533;OU&#65533;&#65533;&#1285;&#65533;c&#65533;\c&#65533;0 P3&#65533;M&#65533;&#65533;!&#65533;!&#65533;/q<&#65533;{&#65533;&#552;&#65533;L&#65533;0\&#65533; &#65533;&#65533;&#65533;&#65533;&#65533;&#65533;&#65533;&#65533;A<&#65533;&#65533;&#65533; &#65533;&#1066; 9&#65533;&#510;&#65533; &#65533;<<&#65533;&#65533;&#65533;&#65533;&#830;&#65533;Z&#65533;&#65533;&#65533;&#65533;&#65533;&#65533;  &#736;&#65533;&#65533;&#65533;&#1838;&#65533;&#65533;&#65533;&#65533;&#65533;&#65533;&#65533;&#65533;&#1723;&#65533;&#65533;&#65533;:&#65533;&#65533;&#761;&#1594;&#65533;&#65533;{&#65533;&#65533;L&#65533;&#65533;&#65533;&#65533;&#1750;&#65533;&#1703;]&#65533;&#65533;&#65533;&#65533;1&#65533;&#65533;&#65533;&#65533;&#823;&#65533;&#65533;&#65533;&#65533;&#65533;|&#65533;&#65533;&#65533;&#65533;&#1900;&#65533;&#876;&#65533;&#65533;&#65533;&#65533;[&#850;P &#65533;&#65533;&#65533;&#65533;&#65533;&#65533;-	&#65533;&#1917;&#65533;&#65533;&#1905;q&#65533;&#65533;&#44926;&#65533;&#65533;P&#65533;k&#65533;&#65533;&#65533;&#65533;&#65533;&#65533;&#65533;&#65533;=&#65533;&#65533;L&#1055;&#65533;.&#65533;&#65533;&#65533;M&#65533;A&#65533;&#65533;&#65533;&#65533;&#65533;&#1150;+&#65533;&#65533;S&#65533;&#65533;&#65533;>&#65533;&#65533;:&#65533;&#65533;&#65533;x&#65533;&#65533;D"&#65533;&#65533;k&#65533;[&#65533;&#1155;	2&#65533;0&#65533;+&#65533;&#65533;u&#65533;	&#65533;&#65533;q-&#65533;S/&#65533;&#65533;\&#65533;&#65533;[A&#65533;C_&#65533;/&#65533;C.&#65533;&#65533;NW&#65533;&#65533;Y&#65533;$x&#65533;NWaP&#65533;&#65533;wZk&#65533;*&#65533;&#65533;P&#65533;&#357;&#65533;g&#1783;r&#65533;N3&#65533;&#65533;P&#65533;W&#65533;&#65533;&#65533;%&#65533;Mk&#65533;&#65533;{&#65533;&#65533;`~*Yn%X&#65533;&#65533;T&#65533;Mh&#65533;&#65533;e&#65533;&#65533;c&#65533;&#65533;Z&#65533;P&#65533;&#65533;n&#65533;&#65533;V&#65533;&#65533;&#65533;&#65533;&#65533;&#65533;Av/n*&#65533;&#65533;I&#1667; b&#65533;1j&#451;&#65533;&#11786;K &#65533;&#65533;&#65533;&#744;&#65533;k&#65533;&#65533;&#65533;&#65533;&#65533;&#145;&#65533;&#65533;&#65533;[&#65533;&#65533;;0&#65533;+A;&#65533;&#65533;&#65533;&#65533;:&#2009;\&#65533;&#65533;[&#169;&#65533;&#65533;\&#65533;&#685;l&#747;&#65533;&#65533;&#1778;\&#65533;&#1709;&#65533;&#65533;&#65533;&#65533;&#65533;&#65533;&#65533;&#940;&#65533;&#65533;&#65533;|&#65533;&#65533;&#65533;&#65533;-&#65533;&#65533;m&#65533;&#65533;<&#65533;&#65533;&#65533;&#65533;&#65533;=&#65533;&#65533;&#65533;&#65533;&#65533;&#65533;&#65533;&#65533;&#65533;&#65533;&#65533;&#65533; &#65533; &#65533;&#65533;&#65533;&#65533;&#65533;&#65533;&#65533;&#65533;~&#65533;B&#65533;&#65533;12 &#65533;0' &#65533;&#65533;&#65533;&#65533;@0&#65533;/&#65533;&#65533;<&#65533;&#65533;&#65533;.2&#65533;&#65533;&#65533; &#65533;&#65533;&#65533;&#65533;1&#65533;&#65533;A&#65533;@'0&#65533;&#65533;&#65533;&#65533;?&#65533; (&#65533;v&#65533;(&#65533;&#65533;&#65533;&#65533;&#65533;&#65533;&#65533;&#65533;$P&#65533;&#65533;@&#65533;p&#65533;/&#65533;&#65533;Px&#65533;
&#65533;@!`=&#65533;&#65533;&#65533;&#65533;04 &#65533;"&#65533;=&#65533;&#65533;?&#65533;A/&#65533;CO&#65533;&#65533;%` U Q&#65533;&#65533;&#65533;&#65533;&#65533;&#65533;&#65533;0&#65533;  !&#65533;&#65533;&#65533;&#65533;ZO&#65533;&#65533;&#65533;&#65533;&#65533;&#65533;&#65533;&#1728;&#65533;?&#65533;~&#65533;&#65533;&#65533;SOOO&#65533;&#65533;&#65533;&#65533;&#65533;N&#65533;P$&#65533;&#65533;&#65533;@@&#65533;\&#65533;&#65533;&#65533;&#65533;Y&#65533;
3&#65533;P&#65533;&#65533;&#65533;E&#65533;&#65533;/&#65533;&#65533;O&#65533;&#65533;o&#65533;&#65533;&#65533;&#65533;a22U&#65533;&#65533;&#65533;&#65533;Z/\O[&#65533;&#65533;&#65533;&#65533;&#65533;&#65533;Y&#65533;Z/&#65533;^/&#65533;&#65533;&#65533;`&#65533;&#65533;&#65533;p&#65533;&#65533; &#65533;&#65533;&#65533;O'&#65533;&#65533;&#65533;&#65533;]&#65533;&#65533;x =`q	&#65533;&#65533;&#65533;&#65533;P&#65533;&#65533;&#65533;&#65533;&#65533;&#65533;o&#65533;&#1487;&#65533;@&#65533;@&#65533;E&#65533;&#65533;&#65533;&#65533;>&#65533;&#65533;&#65533;a&#65533;i&#65533;&#65533;	k&#65533;&#65533;_&#65533;`/&#65533;&#65533;&#65533;&#65533;&#65533;&#65533;&#65533;&#65533;&#65533;&#65533;&#687;&#65533; &#65533;O&#65533;&#65533;2b&#65533;!&#65533;&#65533;&#65533;@SO<&#65533;&#65533;&#1995;.&#65533;&#65533;&#65533; B&#65533;_&#65533;:Bl&#65533;&#65533;B&#65533;&#65533;Ks4&#65533;D&#65533;R&#65533;J&#65533;-]&#65533;&#65533;S&#65533;L&#65533;5m&#65533;&#281;S&#65533;N&#65533;=}&#65533;T&#65533;P&#65533;/&#65533;&#65533;xQ&#65533;&#65533;&#65533;&#65533;Ge&#65533;H&#65533;&#65533;	&#65533;&#65533;&#65533;&#65533;&#65533;&#65533;&#65533;&#65533;C&#65533;1&#65533;&#65533;$&#65533;&#65533;C&#65533;&#1419;&#65533;c&#65533;&#65533;uC&#65533;\&#65533;u&#65533;&#65533;U &#65533;&#1997;&#65533;q&#65533;&#65533;&#65533;*&#65533;`&#65533;&#65533;A&#65533;&#65533;W(!&#65533;&#65533;@A&#65533;d&#65533;?&#65533;&#65533;&#65533;&#65533;&#65533;&#65533;W6U&#65533;&#65533;7"&#65533;a&#65533;T&#65533;&#65533;&#65533;:+&#65533;&#65533;&#65533;&#65533;&#65533;&#65533;m&#65533;&#413;[wO0&#65533;
&#65533;t@&#65533;&#65533;i&#65533;&#65533;&#65533;WE#&#65533;&#65533;$$L&#65533;&#65533;)&#721;F&#65533;&#65533;&#65533;R&#65533;	&#65533;&#65533;o&#65533;&#65533;&#65533;&#65533;Xx0&#65533;&#65533;&#65533;m&#65533;u&#39060;`&#65533;Y>
&#65533;&#65533;/&#65533;#Y&#65533;&#65533;&#706;&#65533;&#65533;h
&#65533; &#65533;&#65533;	yvc&#65533;A&#65533;0B	'&#65533;&#65533;By*&#65533;N&#65533;&#65533;&#65533; %&#65533;h-&#65533;.b&#65533;&#65533;&#65533;d0&#65533;&#65533;i&#65533;2&#65533;wt&#65533;&#65533;Z&#65533;&#65533;&#398;&#65533;H &#65533;&#65533;Z(&#65533;K-&#65533;&#65533;&#65533;!&#65533;&#65533;&#65533;&#65533;&#65533;d&#65533;3$5&#65533;&#65533;1PxLL &#65533;2{r&#65533;&#674;&#65533;&#65533;&#65533;'&#65533;R n&#65533;&&#65533;&#65533;&#65533;&#65533;&#65533;X&#65533;&#65533;K&#65533; &#65533;B&#65533;&#65533;0N9&#30995;'jI&#65533;&#65533;j8&#65533;&#970;N&#163;&#65533;&#65533;#&#65533;8P&#65533;&#65533;&#65533;A&#65533;&#65533;>&#65533;&#65533;&#65533;O &#65533;p&#65533;,.&#65533;&#968;&#65533;#&#65533;&#65533;&#65533;&#65533;&#65533;&#65533;&#65533;&#65533;Y &#65533;:We&#65533;UW_&#65533;5VY&#65533;r"U&#65533;&#65533;&#65533;&#65533; &#65533;H&#1162;\&#65533;AF#aEa&#65533;E&#1833;dP@a&#1707;eG
&#65533;&#65533;C4r&#65533;'&#65533;&#65533;&#65533;G&#618;$w\s&#65533;<Kra&#65533;3&#65533;#W3&#65533;&#65533;e.&#65533;&#65533;&#65533;!&#65533;&#822;&#65533;&#841;(&#65533;Ay&#65533;&#65533; %u&#65533;#&#65533;Y&#65533;8&#65533;&#65533;&#65533;S9H&#65533;&#65533;&#65533;}&#65533;&#65533;`&#65533;.&#65533;&#65533;s&#65533;&#65533;5&#65533;C 9j(Y ?&#65533;&#65533;&#65533;&#65533;&#65533;&#65533; &#65533;R@ =R&#65533;E&#65533;s&#65533;Q&#65533;&#65533;t&#65533;&#65533;f&#65533;(&#65533;&#65533;&#65533;h&#65533;<}&#65533;&#65533;V4&#65533;&#65533;*r&#65533;&#65533; `&#65533;&#65533;&#65533;
 &#65533;a&#65533;zk&#65533;&#65533;&&#65533;l&#65533;&#65533;F[&#65533;(&#65533;&#65533; y&#65533;N&#65533;&#65533;}9W&#65533;pM&#65533;&#65533;R&#65533;&#65533;&#65533;&#65533;&#65533;(EphnE&#65533;9&#65533;I&#65533;Ew^@&#65533;
j&#65533;&#65533;qO#&#1140;"&#65533;&#65533;o&#65533;&#65533;&#65533;&#65533;)&#65533;&#65533;R&#65533;&#65533;E'&#65533;J&#65533;D]'E&#65533;2K7&#65533;Q&#65533;&#65533;d&#65533;&#65533;&#65533;&#564;&#65533;L&#65533;~&#65533;bg&#65533;L1&#65533;5&#65533; I&#65533;x&#65533;&#65533;&#65533;&#65533;&#65533;<&#65533;&#65533;&#65533;x&#65533;b&#65533;P&#65533;&#65533;&#65533;&#65533;&#65533;#&#65533;&#65533;&#319;&#65533;&#65533;o&#65533;&#65533;&#65533;f~u&#65533;Q=c&#65533;fZ&#65533; &#65533;/f 1&#65533;&#65533;&#65533;&#65533;&#65533;z&#65533; &#65533;&#65533;h&#65533;&#65533;&#65533; 	&#65533; &#65533;%X&#1754; &#65533;&#65533;@j&#65533;a$&#65533;&#65533;&#65533;&#65533;&#65533;?Z&#65533;t\&#65533;O&#65533;&#65533;&#65533;&&#65533;C&#65533;&#65533;&#65533;7&#65533;&#65533;o@&#65533;&#65533;(&#65533;3&#65533;
&#65533; &#65533;&#65533;8 &#65533;
&#65533;AP&#318;^&#65533;!&#65533;&#65533; &#65533;&#65533;A&#65533;&#65533;&#65533;C&#65533;&#65533; C`&#65533;&#65533;&#65533;A&#65533;!X&#65533;4&#65533;Aq&#65533;&#65533;&#65533;
 *\&#65533;X&#65533;g&#65533;&&#65533;&#65533;&#65533;
AD&#65533; J&#65533;&#65533; N&#65533;&#65533;@k&#65533;&#65533;&#65533;&#65533;&#65533;&#65533;:B&#65533;OyA,0&#65533;
`&#65533;&#65533;&#65533;&#65533;pG&#65533; &#65533;L.p&#65533;&#65533;3&#65533;""*@&#65533;$&#65533;&#65533;&#65533;&#65533;"&#65533;&#65533;&#65533;&#65533;y&#65533;&#65533;&#65533;&#65533;hZZ&#65533;Y+AA>&#65533;;L&#65533;(I 
&#65533; &#65533;,p"&#65533;@&#65533;&#65533;0&#65533;a%%&#65533;&#65533;&#65533;"&#65533;`&#65533;&#65533;d&#424;&#65533;&#65533;&#65533;
&#65533; &#65533;&#65533;&#65533;r&#65533;
H&#65533;Z&#65533;&#65533;&#65533;&#65533;&#65533;vUIs)W&#65533; &#65533;&#65533;&#65533;&#65533;&#145;&#65533;W&#65533;N".&#947;t&#65533;K&#65533;d&#1829;&#65533;&#65533;ou&1&#65533;b&#65533;&#65533;PB&#65533;8&#65533;`&#65533;$&#65533;&#65533;	da+	B5&#65533;&#1118;&#65533;&#65533;i &#65533;D&#65533;a_x&#65533;&#65533;5&#65533;<&#65533;.&#65533;&#65533;&#65533;&#65533;,&#65533;&#65533;&#65533;V&#65533;2&#65533;&#65533;id&#65533;&#65533;&#65533;dT&#65533;&#65533; 
")&#65533;D$&#65533;&#65533;*&#65533;&#65533;<&#65533;&#65533;Ay.%	P&#65533;>&#65533;&#65533;?&#33225;&#65533;aA&#65533;&#65533;pt&#65533;5&#65533;&#65533;l$ G&#65533;&#65533;MO'&#65533;f&#65533;]&#65533;&#65533;&#65533;v&#65533;&#65533;?&#65533;1&#65533;rX$&#65533;l&#65533;,[
&#65533;&#65533;&#65533;B&#65533;&#65533;&#65533;&#65533;i0&#65533;'p&#65533;&#65533;E8&#65533;&#65533;&#65533;&#65533;&#65533;,sT&#65533;WQ&#65533;&#65533;&#65533;&#65533;"1&#65533;	&#10801;&#65533;&#65533; ji
&#65533;&#65533;&#65533;&#65533;&#65533;Wf&#65533;((&#65533;&#65533;
p#;0EI&#65533; FO$&#65533;o}0\y&#65533;& &#65533;K&#65533;&#65533;eCpGp&#65533;&#65533;&#65533;&#1937;f&#65533;	&#65533;&#65533;D>&#65533;CPI&#65533;`	&#65533;&#65533;&#65533;&#65533;	]&#37522;&#65533;
D&#65533;&#65533;H &#65533;&T&#65533;aW[(&#65533;+&#65533;!&#65533;&#65533;7)9R&#65533;)&#65533;!&#65533;&#65533;G&#65533;&#65533;#&#65533;1&#65533;&#65533;&#65533;t4&#65533;l)4[DZL&#65533;&#65533;$&#65533;F
&#65533;@&#65533;P&#65533;B&#65533;&#65533;&#53761;O&#65533;XZ&#65533;&#65533;4&#65533;&#65533;p
b &#1575;&#65533;0&#65533;#v&#1311;Z:	b07&#65533;&#65533;&#65533;-r&#65533;
A&#65533;7,
|&#65533;p&#65533;&#65533;&#65533;{&#65533;4&#65533;?&#1032;+,&#65533;&#65533;&#65533;_&&#65533;X&#65533;@ &#65533; a &#65533;b&#65533;r&&#65533;R7%&#65533;&#65533;&#65533;/&#65533;8,` &#65533;&#65533;
&#65533;&#65533;4&#65533;)&#65533;A	&#65533;&#65533;&#65533;Qe&#65533;&#65533;&#65533;@&#65533;y>&#65533;&#65533;&e&#65533;&#65533;x&#65533;?XH&#65533; o|&#65533;$&#65533;&#65533;&#65533;8&#65533; d&#65533;(i&#65533;t&#65533;&#65533;&#65533;Q&#1024;`F&#65533;K24&#65533;&#65533;$&#65533;&#65533; ,
&#65533;X&#65533;62 b&#65533;&#65533;&#65533;&#65533;&#65533;
| &#65533;&#65533;uK&#65533;&#65533; &#552;&#65533;@&#65533;+X[&#65533;&#65533;&#65533;&#65533;Qj&#65533;&#65533;&#65533;6&#65533;&#65533;&#65533;#kN&#65533;Z&#65533;&#65533;&#65533;!<SjRG3h&#65533;*&#65533;&#65533;H!H&#65533;&#65533;&#65533;&#65533;&#65533;&#65533;*H!b&#65533;bY^&#65533;FA&#65533;n.&#65533;^MD&#65533;|+&#65533;&&#65533;&#65533;4&#65533;
&#65533;&#65533;/	&#65533;&#787;&#65533;w&#65533;&#65533;&#65533;("&#65533;&#65533;&#65533;D	&#65533;,{ l&#677;$&#65533;&#65533;W&#65533;&#65533;&#65533;"&#65533;&#65533;&#65533;&#65533;&"&#65533;&#65533;&#65533;&#65533;-&#65533;&#65533;&#65533;&#1038;*&#65533; &#65533;%&#65533;&#65533;4&#65533;&#65533;X&#65533;)J :&#65533;9_&#65533;&#65533;&#65533;&#65533;&#65533;&#65533;&#65533;&#65533;&#65533;n&#65533;S &#65533;&#65533;9ay&#65533;2&#473;&#65533;Hrm&#65533;&#1553;&#65533;&#1997;&&#65533;&#65533;&#65533;&#65533;&#65533;Q&#1107;&#65533;A&#65533;&#65533;&#65533;?&#65533;&#65533;j&#65533;kT&#65533;(!&#65533;I&#65533;&#65533;&#65533;@&#65533;&#65533;&#791;&#65533;&#65533;@&#65533;g@&#65533; &#65533;&#65533;&#65533;7&#65533;U&#65533;&#65533;&#65533;(&#65533;&#65533;
&#65533;Gl#WHUi9i&#65533;&#65533;&#65533;UxAyx&#65533;&#65533;&#65533;&#65533;DP=`&#65533;`&#65533;=M&#65533;&#65533;&#65533;GJ&#65533;&#65533;LM &#65533;&#65533;&#65533;N@&#65533;MgM&#65533;b&#65533;&#65533;&#65533;&#65533;&#65533;&#65533;&#65533;@ LH\&#65533;0b b &#1048;&#65533;&#65533;&#65533;&#65533;|a%&#65533;&#493;&#65533;&#65533; &#65533;A'h&#65533;Bd&#65533;d&#65533;UX'&#65533;&#65533;4&#65533;&#65533;&#65533;&#65533;>0&#65533;&#65533;'&#65533;]&#65533;&#65533;Xh9&#65533;))&#65533;R&#65533;&#65533;Z&#65533;&#65533;&#65533;U2&#65533;&#65533;&#218;&#65533;x(&#1737;&#65533;&#65533;8v2{&#65533;w&#65533;&#65533;q&#65533;&#65533;@@v&#65533;&#65533;&#65533;'&#65533;&#65533;;{&#65533;&#65533;&#65533;&#65533;)z&#65533;&#65533;&#1581;&#65533;&#65533;&#65533;!&#65533;0yk,&#65533;&#65533;&#65533;&#65533;&#65533;&#65533;&#190;&#65533;&#65533;&#65533;&#65533;z6&#65533;&#65533;&#65533;&#65533;"&#65533;`&#65533;/&#65533;&#1043;
&#65533; &#65533;1&#65533;T&#544;&#65533;@&#65533;3x&#65533; &#65533;&#65533;&#65533;&#65533;&#65533;Z&#65533;&#65533;ph&#65533;0&#65533;&#545;ky&#65533;x&#65533;&#65533;&#65533;&#1785;i!&#65533;2%&#65533;&#65533;!(P@&#65533;?&#65533;&#65533;>&#65533;&#65533;&#65533;9&#65533;&#65533;9&#853889; &#65533;4,&#65533;6D&#65533;h&#65533;&#65533;8&#65533;&#65533;B&#65533;2&#65533;&#65533;&#65533;i DY&#65533;G&#65533;9&#65533;*&#65533;&#65533;&#65533;&#65533;~&#65533;&#65533;&#65533;8&#65533;&#65533;&#522;&#65533;&#65533;I&#65533;`(&#65533;&#65533; @`O0*&#65533;H&#65533;&#65533;'&#65533;P&#65533;&#65533;N&#65533;&#65533;>&#65533;4&#65533;D&#65533;&#65533;&#65533;8&#65533;&#65533;&#65533;&#65533;&#193;P&#65533;&#65533;y|J&#65533;&#65533;
&#65533;a)&#754;&#65533;&#392;=&#65533;&#275;&#65533;7&#65533;&#65533;Yl*&#65533;b&#65533;&#128;&#65533;&#65533;&#65533;&#65533;K&#65533;&#65533;&#65533;0&#65533;&#65533;&#65533;&#65533;&#65533;&#65533;&#65533;&#65533;&#65533;A &#65533;=&#65533;	 &#65533;&#65533;&#65533;&#65533;&#65533;8&#65533;&#65533;@&#65533;&#65533;&#65533;&#65533;&#65533;=Q<3&#65533;	(&#65533;&#65533;&#65533;&#65533; .X&#65533;7&#65533;   >&#65533; 8&#65533;CP&#65533;&#65533;;&#65533; &#65533;@&#65533;&#65533;&#65533;G&#65533;9&#65533;&#65533;]&#65533;&#65533;&#1022640;+e&#65533;&#65533;W;6X&#65533;&#65533;xh&#65533;x&#65533;+&#65533;&#805;W&#65533;&#65533;I&#65533;&#65533;+&#65533;\c&#65533;&#65533;3(&#65533;&#560;&#65533;&#1581;&#65533;&#65533;
w&#65533;&#65533;&#65533;&#65533;&#65533;G&#65533;&#65533;&#65533;&#65533;J-Y&#65533;&#65533;&#65533;&#65533;&#65533;&#65533;&#65533;&#65533;&#65533;,&#65533;KSH,&#65533;z&#65533;&#65533;|&#65533;@5(&#65533;fk	&#65533;&#65533;&#554;@c{&#65533;'&#528;	x&#65533;y&#65533;&#65533;&#65533;&#65533;&#65533;.&#65533;	&#65533;+N&#65533;&#65533;`(&#65533;c	g&#65533;&#65533;&#65533;&#65533;&#65533;DH&#65533;&#65533;h&#65533;K&#65533;&#65533;&#65533;
*&#65533;#9&#65533;&#65533;pQ&#65533;&#65533;0&#65533;!&#65533;&#65533;i@&#65533;0>&#65533;&#65533;"&#908;&#65533;)&#65533;&#65533;&#65533;7&#740;<&#45142;m&#65533;1&#65533;K&#65533;@,&#65533;&#65533;+`&#65533;*p&#65533;&#65533;&#65533;<&#65533;&#65533;)&#65533;&#1441;&#65533;&#65533;0&#65533;a)&#65533;#&#65533;X&#65533;K"&#65533;1&#65533;&#65533;f:	&#65533; &#65533;&#65533;&#65533;&#65533;w&#65533;N&#65533;&#512; &#65533;&#65533;&#65533;&#65533;&#65533;N&#65533;&#65533;NB8G&#65533; &#65533;P#E&#65533;#&#65533;&#65533;&#65533;&#65533;&#65533;&#65533;H&#65533;<8&#65533; 0&#65533;M|-0&#65533;&#65533;&#65533; &#65533;3&#65533;h&#65533;&#65533;x&#65533;G&#65533;*&#65533;Y&#65533;&#65533;&#65533;j&#65533;&#65533;&#65533;&#399;&#65533;&#65533;&#65533;OH&#65533;&#65533;&#65533;8&#65533;&#65533;1&#65533;&#65533;&#65533;&#65533;<&#65533;&#65533;&#65533;O&#65533;&#65533;,&#65533;L&#65533;&#65533;&#65533;F&#65533; &#65533;&#65533;8E&#65533;Q&#65533;0O&#65533;&#65533;N&#65533;R&#1026;( q&#65533;&#65533;&#65533;&#65533;&#65533;&#1224;n&#65533;`&#65533;D8%V&#65533;VP&#65533;&#65533;G.&#65533;O&#65533;E0&#65533;0!&#65533; ;&#65533;>;@&#65533;&#65533;&5&#65533;@&#65533;"9E&#65533;&#65533;,&#65533;<&#65533;.&#65533;&#65533;]X&#65533;5&#65533;r&#65533;&#65533;&#65533;B0@L@&#65533;&&#65533;&#65533;?&#65533;4&#65533;&#65533;X2]&#65533;&#65533;Sh&#65533;&#65533;&#65533;z &#65533;&#65533;&#65533;-T&#65533;0&#65533;&#65533;p&#65533;&#65533;&#65533;D&#65533;&#65533;&#710;,&#65533;&#518;LA&#65533;I&#852;&#65533;&#65533;1&#65533;&#578;&#65533;&#65533;T&#65533;H&#65533;7OM&#65533;I7&#9604;&#567;&#65533;&#65533;&#65533;&#65533;%&#65533;J&#65533;0>h&#65533;!H&#65533;&#65533;&#65533; C&#65533;&#65533;
j	Bc-&#65533;&#65533;
&#65533;&#65533;&#65533;&#65533;J&#65533;&#65533;!c&#65533;&#65533;(&#65533; D	&#65533;&#65533;&#65533;x&#65533;&#65533;&#65533;I&#65533;&#808;0&#65533;&#65533;CL^P&#65533;&#65533;&#65533;&&#65533;&#1227;j&#65533;&#129;&#65533;&#65533;&#65533;+&#65533;!M&#65533;&#273;&#908;W&#65533;&#65533;&#65533;z&#65533;wh9&#65533;*&#65533;/&#65533;&#65533;g&#65533;9&#65533;&#1579;&#65533;&#65533;p&#399;{&#65533;&#65533;B.&#65533;&#65533;&#65533;&#65533;wI&#65533;&#129;&#65533;&#65533;&#65533;&&#65533;&#65533;c8&#65533;H H&#65533;&#65533;h&#65533;&#65533;&#65533;K&#1107;&#65533;&#65533;>&#65533;4S&#65533;&#65533;N&#65533;x&#1619; &#65533;}	HH&#65533;e89&#65533;Mh&#65533;&#65533;&#65533;;&#65533;&#65533;j&#65533;H&#65533;&#65533;&#65533;&#65533;&#65533;a&#65533;A&#65533;O&#65533;%&#65533;&#1190;:&#65533;&#65533;x&#65533;Zf&#1798;&#65533;&#65533; P(&#65533;&#65533;&#65533;8#&#65533;&#65533;&#65533;K&#65533;&#65533;)&#65533;&#1539;e@&#1654;&#1869;\)@&#65533;&#8955;X&#65533;h5&#65533;&#65533;&#65533;h&#65533;&#65533;x&#65533; # !P1&#65533;)&#65533;&#65533;&#65533;2H&#65533;`&#1152;&#65533;<&#65533;&#65533;%iiPi)&#65533;&#65533;&#65533;Z&#65533;&#65533;p&#65533;&#65533;&0 rX&0&#65533;,08 &#65533;&#65533;&#65533;<r&#65533; %Thk&#65533;&#65533;&#65533;T&#65533;h&#65533;]:&#65533;&#65533;&#65533;&#1217;&#65533; A&#65533;5&#65533;&#65533;?P&#65533;&#65533;H&#838;&#65533;&#65533;&#65533;M&#65533;&#65533;lXSJ&#65533;&#65533;J&#65533;&#65533;0&#65533;&#65533;&#65533;&#65533;^JHGB &#65533; &#65533;lH&#1625;&#65533;H&#65533;&#65533;H&#65533;&#65533;&#39113;t&#65533;&#65533;&#65533;&#65533;&#65533;K&#65533;S&#65533;!  C&#65533;&#65533;!0VY\hV&#65533;h&#65533;}y&#65533;e&#65533;&#65533;T?&#65533;&#65533;&#65533;&#65533;&#65533;&#65533;&#65533;	&#65533;&#65533;A&#65533;&#65533;Ol&#65533;`H&#65533;&#65533;&#65533;&#65533;&#65533;K&#65533;&#65533;&#65533;&#65533;,&#65533;+&#65533;B&#65533;y&#65533;h&#65533;l&#65533;&#65533;&#65533;
&#65533;&#65533;&#65533;&#65533;&#65533; M&#65533;&#65533;Li&#65533;*&#65533;&#65533;+&#65533;&#65533;&#65533; &#861;&#65533;&#65533;s&#65533;Bpg&#1026;&3&#65533;&#529;&#65533;&#65533;&#65533;&#65533;B&#65533;&#65533;&#65533;z1<#x&#65533;&#65533;0&#65533;q&#65533;&#65533;&#65533;9&#544;E&#65533;p>&#65533;&#65533;Ta&#65533;f&#65533;A&#65533;&#65533;&#65533;&#65533;&#15137;Y&#65533;&#1004;aY&#65533;&#65533;&#65533;&#65533;&#65533;&#65533;&#639575;&#65533;;&#65533;&#65533;0 E&#65533;X&#65533;&#65533;	x\X &#65533;Z&#65533;IP&#65533;&#65533;&#65533;&#65533;$&#65533;&#65533;&#65533;&#65533;&#65533;&#65533;&#65533;5<	&#65533;&#65533;&#65533;Q %P&#65533;&#65533;&#65533;&#65533;d&#65533;&#65533;EI&#65533;&#650;&#65533;&#65533;{)&#65533;a&#65533;j*&#65533;(&#65533;&#65533;&#65533;j&#65533;&#65533;r*'&#65533;  .&#65533;&#65533;&#65533;Ta&#65533;&#65533;&#65533;&#65533;:n[&#65533; &#65533;,&#65533;y&#65533;&#1148;&#65533;&#65533;&#65533;"&#65533;p&#65533;?@&#65533;H&#65533;9`&#354;9PC&#65533;&#65533;&#65533;&#65533;&#65533;&#65533;&#65533;&#65533; &#65533;*A&#65533;x&#65533;p&#65533;&#797;&#65533;&#524;@"V&#65533;@&#65533;w&#65533;&#65533;M&#65533;&#65533;&#65533;Rz M(&#65533;F &#65533;P&#65533;p&#65533;6 &#65533;H&#65533;&#65533;&#65533;QI&#65533;S&#65533;H&#65533;p&#65533;&#65533;&#65533;&#65533;&#65533;&#65533;&#65533;&#65533;&#571;K&#65533;^LiD&#65533;&#65533;N&#65533;^&#65533;&#65533;&#65533;_&#65533;&#65533;g&#65533;! &#65533;X&#65533;E&#65533;&#65533;;&#65533;&#65533;Z&#65533;&#1177;&#65533; +&#65533;7t&#65533;5&#65533;&#65533;;P&#65533;X&#65533;&#65533;?&#65533;z#&#65533;c&#65533;(G&#65533;&#65533;B&#65533;$p >&#65533;&#65533;&#65533;&#65533;b &#65533;&#65533;&#65533;&#65533;OL&#65533;&#65533;]&#65533;&#65533;&#65533;&#65533;&#65533;X&#65533;r&#65533;8&#65533;&#65533;&#65533;&#65533;&#1666;4&#65533;`&#65533;&#65533;&#65533;`8<I
h2&#65533;&#65533;&#65533;&#65533;=&#65533;9 c&#65533;&#208;&#65533;&#65533; &#65533;&#65533;8'&#65533;&#65533;mx&#65533;&#65533; &#65533;L&#65533;q&#65533;&#65533;&#65533;&#65533;&#65533;&#65533;L&#65533;&#65533;{&#65533;R&#65533;d~&#65533;*h&#65533;&#65533;X:&#65533;&#1096;&#65533;&#65533;&#65533;&#65533;&#65533;&#65533;_&#65533;JG&#65533;b&#65533;&#65533;&#65533;#9(&#65533;Q3p&#65533;@&#65533;&#65533;&#65533;&#65533;  &#65533;&#65533;I fz&#65533;&#65533;X"a>Y&#65533;&#65533;=5B&#65533; &#65533;&#896;&#65533;&#65533;S&#65533;c&#65533;&#65533;%G&#65533;&#65533;&#65533;&#65533;&#65533;&#65533;z`O&#65533;&#65533;&#65533;t&#65533;&#65533;&#65533;&#65533; &#65533;P&#65533;&#65533;&#65533;&#65533;\&#65533;&#65533;&#1811; &#65533;&#65533;&#65533;&#65533;m&#1606;&#65533;&#65533;O&#65533;T9Z&#65533;&#65533;&#1544;B1&#65533; 7&#65533;&#65533;T&#65533;&#65533;&#65533;&#65533;&#65533;0&#65533;&#65533;*&#65533;&#65533;&#65533;^&#65533;hY&#65533;>&#1659;&#65533;&#65533;&#65533;&#65533;&#65533;S:&#65533;&#65533;)&#65533;&#65533;&#65533;$&#65533;&#65533;M&#65533;#o&#65533;&#65533;9/&#65533;_&#65533;&#65533;&#65533;&#65533;&#65533;x.&#65533;&#65533;H&#65533;&#65533;&#1804;xw&#65533;3&#65533;&#65533;&#65533;&#65533;&#65533;&#65533;;@ x&#65533;
(%I"$&#1028;&#65533;-&#65533;o&#65533;o&`&#65533;E}&#65533;PM&#65533;S&#65533;&#65533;&#65533;?&#65533;&#65533;S&#65533;S&#65533;&#65533;&#65533;&#65533;?]&#65533;f&#65533;&#65533;D _&#65533;&#1364;&#65533;&#65533;Ii@D&#65533;=T=O&#65533;m&#65533;&#871329;0 @&#65533;`&#65533;&#1296;&#65533;X&#65533;&#65533;&#65533;&#65533;54&#65533;&#65533;H+H&#65533;&#65533;&#65533;&#65533; X&#65533;f&#65533;&#65533;DP  `E	
"&#65533;7&#65533;&#65533;&#65533;&#65533;&#65533;&#65533;b"&#65533;hw1&#65533;p"&#65533;qf}&#65533;1&#65533;&#65533;7&#65533;&#65533;&#65533;[	&#65533;&#65533;j&#65533;&#65533;$&#65533;W&#65533;&#65533;&#65533;F&#65533;&#65533;0&#65533;ny&#65533;&#65533;@&#65533; &#65533;L&#65533;a^&#549;'k&#65533;!&#65533;&#65533;	&#65533;|&#1022;a&#65533;&#65533;&#65533;&#65533;t_&#65533;^US.&#65533;E:&#65533;&#36882;&#65533;&#65533;&#65533;&#65533;&#65533;&#65533;b&#65533; \&#65533;&#853;&#65533;,&#65533;&#65533;cH3&#65533;3&#65533;!#L&&#65533;- &#65533;&#65533;pQ&#65533; &#65533;&#65533;<&#65533;So&#65533;&#65533;n?&#65533;>&#65533;&#65533;.G&#65533;&#65533;N&#65533;&#65533;&#65533;U&#65533;7&#65533; q&#65533;&#65533;*hx&#65533;&#65533;&#65533;&#65533;}&#65533;d&#65533;&#65533;&#65533;&#65533;&#65533;&#65533;&#65533;&#65533;&#65533;&#65533;6&#65533;?ie O
	&#65533;&#65533;/&#65533;&#65533;&#522;&#65533;	&#65533;&#65533;&#1630;&#53851;1P&#65533;&#65533;Y&#65533;&#65533;&#65533;}&#65533; &#65533;&#65533;&#65533;U&#65533;p&#65533;hYO+&#65533;&#65533;g;\ &#65533;RH&#65533;#&#65533;+&#65533;Yo&#65533;A	[&#65533;M&#65533;&#65533;H&#65533;F&#65533;zM&#65533;A5&#65533;&#65533;w U2	!xF&&#65533;\&#65533;&#65533;&#1778;&#65533;&#471251;&#65533;&#65533;B$&#65533;&#65533;0&#130;lH(c &#65533;T00&#65533;&#65533;mJ&#65533;&#65533;&#65533;&#65533;x&#65533;;R&#65533;-
&#65533;C8%)&#65533;!&#65533;8&#65533;L}>(HM&#65533;&#65533;OX&#65533;&#65533;S&#65533;&#1967;&#65533;&#65533;&#65533;%&#65533;O&#65533;&#65533;&#65533;;Pe&#65533;&#65533;;J&#346;l(&#65533;&#65533;sH&#65533;~?&#1487;AL 3&#65533;&#65533;
 &#65533; &#65533;&#24690;\&#65533;&#65533;&#65533;1?WE6d8E&#65533;&#65533;&#65533; &#65533;&#65533;o^E0 &#65533;&#41819;*&#65533;B&#65533;&#65533;&#65533;&#65533;&#65533;DE&#65533;~&#65533;&#65533;&#65533;&#198;&#65533;&#65533;&#65533;&#65533;&#1622;/&#65533;C&#144; Cy>&#65533;&#65533;&#1249;&#65533;&#65533;&#65533;`&#65533;g&#65533;yn&#65533;&#65533;L)&#65533;)&#65533;]&#65533;&#65533;&#65533;&#65533;&#65533;//&#65533; &#65533;DJ2^&#65533;xq&#65533;h&#65533;&#65533;P&#65533;#!&#65533;&#65533;(P&#65533;V&#65533;V&#65533;Z/^{&#65533;&#65533;&#65533;ir&#65533;&#65533;3&#65533;T&#65533;U&#65533;r:&#65533;&#65533;*&#65533;&#65533;?9n&#65533;`+&#65533;&#65533;^&#65533;j&#65533;&#65533;&#65533;&#65533;&#65533;Y&#65533;&#65533;&#65533;C&#65533;qU&#65533;v:&#65533;&#65533;&#65533;&#65533;(&#65533;fZ&#65533;w&#65533;"&#65533;7)7&#65533;3u&#65533;2Q&#65533;&#65533;&#65533;&#65533;&#65533;[0&#206;-{6&#65533;&#1718;o&#65533;&#941;{7&#65533;J*&#65533;&#65533;&#65533;&#65533;&#65533;&#65533;&#65533;&#65533;&#65533;&#65533;9&#65533;&#65533;&#65533;e);L&#65533;*&#65533;&#65533;`&#65533;&#65533;CF$&#65533;1&#65533;
&#65533;&#65533;{&#65533;(&#976;&#65533;?<&#65533;&#65533;WnH=&#65533;=&#65533;_&#65533;}&#65533;&#65533;&#65533;w&#65533;xl&#65533;&#65533;W_m&#65533;HT	&#65533;C&#65533;I  Yd&#65533;?F&#65533;&#65533;&#65533;&#65533;&I3&#65533;&#65533;&#65533;&&t&#1564;&#65533;+&#65533;&#1570;&#65533;/&#65533;#lR&#65533;I)&#65533;&#65533;&#65533; &#65533;d&#65533;2&#65533;&#65533;s@C	&#65533;C&#65533;&&#65533; &#65533;N	I&#65533;S&#65533;!&#65533; aI&#65533;8&#65533;&#65533;&#65533;"8L&#65533;X<&#65533;p&#65533;UVT%CL&#65533;SvD&#65533;Whv&#65533;&#65533;Oq2T&#65533;hv&#65533;P-:@`&#65533;-&#65533;P&#65533;&#65533;A&#65533; &#65533;8@&#65533;|&#65533;&#65533;&#65533;&#65533;;&#65533;&#65533;0&#65533;O&#65533;2&#1608;&#65533;&#65533;`&#65533;&&#65533;&#65533;&#1224;&#65533;&#65533;N8&#65533;|B	%&#65533;0&#65533;&#65533;&#65533;]t&#65533;&#65533;1R6ec&#65533;	&#65533;AG&#65533;&#65533;"&#65533;&#65533;;&#65533;&#65533;C*&#65533;&#65533;&#65533;&#65533;&#65533;&#65533;&#65533;&#65533;|x;Q&#65533;&#65533;&#65533;&#65533;	(&#65533;yd&#65533;&#65533;&#65533;OU(X&#65533;2'&#65533;&#65533;!HxR&#65533;&#65533;&#65533;&#65533;&#65533;&#65533;T&#65533;&#65533;%`T`I&#65533;&#65533;&#65533;&#65533;&#65533;[&#65533;&#65533;"&#65533;&#65533;F`&#65533;&#65533;JJ1sF&#65533;&#65533;C$Cb&#65533;&#65533;&#65533;E1&#65533;QC1&#65533;&#65533;&#65533;mH4pB&#65533;&#65533;&#65533;?4&#65533;(&#65533;3&#65533;E8c&#65533;6D&#65533;&#65533;&#65533;`&#65533;?2,%3	&#1256;%U&#65533;&#65533;&#65533;&#65533;4$&#65533;P&#65533;A&#65533;W&#65533;&#65533;A4&#65533;P]&#65533;&#1357;5&&#65533;&#65533;Uk&#65533;&#65533;&#65533;&#65533;_#3t4lMtb&#65533;2&#65533;&#65533;D&#65533;4wm&#65533;&#65533;~I&#717;W&#65533;&#65533;&#65533;?&#65533;&#65533;h
&#65533;E8&#65533;&#65533;0&#65533;!&#65533;&#65533;C&#65533;&#65533;&#65533;&#65533;O%9q&#65533;)&#65533;Q&#65533;=&#65533;r=&#65533;[&#65533;&#65533;S&#1648;&#65533;q&#65533;?&#65533;&#65533;&#65533;&#65533;&#65533;&#1984;&#65533;&#65533;&#65533;&#65533;&#65533;&#65533;1;z&#65533;&#65533;7&#65533;~xH &#65533;&#65533;&#65533;&#65533;&#65533;?&#65533;l&#65533;4p'&#65533;E&#1413;i&#65533;4;WC&#65533;I&#65533;&#65533;&#65533;5&#65533;a&#65533;&#65533;]&#65533;5&#1687;&#65533;?&#65533;&#65533;!&#65533;&#65533;L&#65533;&#65533;&&#65533;>&#65533;&#65533;&#65533;&#14335;&#65533;&#65533;&#65533;?&#65533;7$ &#65533;&#65533;&#65533;1"&#65533;x&#65533;H&#65533;&x&#291;'HI U4&#65533;&#65533;
(&#65533;j&#65533;`&#65533;&#65533;&#65533;!X&#65533;2@&#65533;b&#65533;&#65533;&#65533; MP&#65533; /&#65533;&#65533;&#65533;&#65533;%&#65533; &#65533;#&#1285;&#65533;&#65533;a&#65533;&#65533;E$ &#65533;A"(n&#65533;3&#65533; %&#65533;&#65533;&#65533;PI&#65533;R&#65533;h%J&#65533;CS-`&#65533;&#65533;&#65533;N&#65533;a&#65533;&#65533;&#65533;G3>&#65533;&#65533;O `&#65533;C6&#1592;&#65533;d&#65533;V&#65533;U&#65533;&#65533;&#65533;0@&#65533;Q&#65533;d&#65533;&#65533;&#65533;&#1621;	0&#65533;v&#65533;Bg$&#65533;R0 &#65533;&#65533;z&#65533;&#65533;&#65533; c&#65533;X&#65533;&#65533;PC&#65533;&#65533;3&#65533;@&#65533;&#65533; &#65533; &#65533;zI&#65533;&#65533;C&#65533;&#65533;(&#65533;K&#65533;&#65533;)-!KX"q&#65533;y@&#65533;&#65533;&#65533;&#65533;"&#65533;&#65533;&#65533;G>"&#65533;|&#65533;%Zx#F&#65533;&#65533;&#65533;&#65533;&&#65533;&#65533;BC&#65533;&#65533;.&#65533;c1&#65533;&#65533;&#780;&#65533;Fb&#65533;,A&#1666;P@&#65533;&#65533;&#65533;aa&#65533;e&#65533;c[T&#65533;E&#65533;&#65533;9&#65533;&#65533;&#65533;&#65533;6,&#65533;0 &#65533;1&#65533;&#65533;)L&#65533;^t&#65533;o&#65533;&#65533;+!&#65533;a&#65533;&#65533;&#65533;(&#65533;)NpS&#65533;&#65533;
3	f&#65533;&#65533;&#65533;ow&#65533;J-&#65533;&#65533;&#65533;&#65533;]&&#65533;J&#65533;&#65533;&#65533;&#65533;!&#65533;&#65533;&#65533;'&#65533;&#65533;(&#65533;^j&#65533;&#65533;D'&#65533;)&#65533;@&#65533;&#65533;&#65533;&#65533;*Q&#65533;&#65533;`&&#65533;!&#65533;&#65533;&#65533;P&#65533;&#65533;&#65533;&#65533;!&#65533;&#65533;&#65533;&#1359;E&#65533;H&#65533;,|d"&#65533;&#65533;.&#65533;&#65533;&#65533;&#65533;&#464;Xhw&#65533;Ox&#65533;`&#65533;&#65533;&#65533;&#65533;	Z	&#65533;T&#1478;tA?5&#65533;&#65533;&#65533;B&#65533;k5Dz&#65533;&#65533;&#65533;Bc3&#65533;m&#65533;:&#65533;&#65533;Q&#65533;.H&#65533;uhM+&#65533;*t#da}&#65533;&#65533;&#65533;&#65533;> $&#65533;X@&&#65533;4*iKk&#65533;	&#65533;&#65533;&#65533; &#65533;&#65533;Z&#65533;&#65533;!&#65533;&#65533;&#65533;&#65533;([&#65533;B&#1216;&#65533;  &#1168;&#65533;P&#65533;5&#65533;-&#65533;)^&#65533;&#65533;D&#65533;8&#65533;&#65533; )&#65533;&#65533;&#65533;B&#65533;|&#65533;&#291;&#65533;&#65533;&#65533;&#65533;Q&#65533;&#65533;d|&#65533;1&#65533;&#65533;&#1142;k&#65533;&#65533;&#65533;7l&#65533;&#65533;&#65533;2&#65533;Fp&#65533;?&#65533;&#65533;&#65533;&#65533;V&#65533;E&#65533;	&#65533;&#65533;&#65533; &#65533;&#65533;&#65533;"&#65533;
&#65533;&#65533;&#65533;0&#65533;?D&#65533;&#65533;&#65533;@%&#65533;&#65533;0R&#65533;0t#&#1880;	d&#65533;&#65533;&#65533;&#65533;q&#65533;&#455;'&#65533;8&#65533;&#65533;&#65533;0@C` tH&#65533;X`&#65533;T&#65533;&#65533;,&#65533;&#65533;`Z<&#65533;&#65533;Q&#65533;&#65533;&#65533;m0R8&#65533;	&#65533;&&+&#65533;&#65533; .q&&#65533;.YS&#65533;&#65533;&#65533;%&#65533;U&#65533;&#65533; &#65533;&#65533;&#65533;%(&#65533;&#65533;CB`&#65533;V&#65533;&#357;&#65533;8qC&#65533;&#65533;d$1)&#65533;.&#65533;W5&#65533; /&#65533;3sS&#65533;-&#65533;&#65533;&#65533;G!&#65533;&#65533;k&#65533;&#65533; jC&#65533;&#65533; ovSzCNJ&#65533;&#65533;9&#65533;=&#65533;PYKV&#65533;&#65533;<&#65533;&#65533;Si7H&#65533;F&#65533;^{&#65533;&#65533;&#65533;6&#65533; QN&#65533;&#65533;&#65533;GB+&#65533;l&#65533;AoHh&#65533;&#65533;Q;x&#65533;"o&#65533;&#65533;&#65533;{M&#65533;&#65533;dMm&#1232;p&#65533;&#65533;4&#65533;2A&#65533;&#65533;6&#65533;8mX1&#65533;&#65533;2&#65533;&#65533;0D5&#65533;&#65533;C0&#65533;&#65533;L&#65533;&#65533;^&#65533;P&#625;wcdJ&#1036;&#65533;+&#65533;&#65533;(&#65533;N&#65533;"0&#65533;E&#65533;`&#65533;&#65533;.'&#65533;&#65533;&#65533;m&#1552;6&#65533;C&#65533;2	&#65533;&#65533;&#65533;&#65533;$C= &#65533;&#65533;x&#65533;0${m&#65533;]B&#65533;&#65533;8&#65533;rp&#65533;&#65533;&#65533;<&#65533;&#1449;s&#65533;&#65533;&#65533;&#65533;&#65533;HO&#65533;,\x&#65533;R&#65533;&#65533;&#65533;yD&#65533;&#65533;&#65533;#&#65533;&#65533;!&#65533;Df/&#65533;>&#65533;`B!BCJ&#65533;&#65533;C=&#44193;&#65533;&#65533;.R&#65533;\&#65533;&#65533;&#65533;&#65533; &#65533;&#65533;R`M&#65533;&#65533;?&#65533;&#65533;	58!R&#65533;&#65533;"&#65533;&#65533;	0'&#65533;&#65533; &#65533;p&#65533;&#65533;&#65533;u \&#1203;&#65533;a&#65533;&#65533;&#65533;]5&#65533;&#65533;;&#65533;&#65533;D&#65533;	"&#65533;\&#65533;&#65533; +&#65533;7F&#65533;&#65533;&#65533;,d&#65533;Vttq&#65533;&#65533;@&#65533;&#65533;b&#65533;&#65533;&#65533;&#65533;&#65533;c&#65533;&#65533;&#65533; &#65533;1&#65533;&#65533;&#65533;c&#65533;h&#65533; .B&#65533;&#65533;!&#65533;`&#65533;&#1164;y&#65533;j2&#65533;#:&#65533;&#65533;&#65533;&#65533;&#65533;&#65533;	&#65533;&#966;;(&#65533;&#65533;P@n/ &#65533;&#65533;S&#65533;M
@&#65533;&#65533; 0&#65533;@&#65533;&#65533;W&#65533;&#65533;P*&#65533;&#65533;&#65533;
P&#65533;&#65533;%&#709;p@	&#65533;&#65533;p&#65533;6&#65533;F&#65533;&#65533;" A&#65533;K&#65533;JI&#65533;&#65533;&#65533;&#65533;J&#65533;&#65533;I&#65533;&#65533;m&#65533;L&#65533;) ZJ61&#65533;E EZ,&#65533;X&#65533;@&#65533;&#334;&#65533;S&#65533;[&#65533;T&#65533;
&#65533;Ec&#65533;&#65533;V&#65533;&#65533;?|P&#65533;&#65533;Z&#65533;&#65533;&#65533;B&#65533;_&&#65533; C&#65533;6&#65533;&#65533;&#65533;&#65533;&#65533;Z&d&#65533;&#65533;&#65533;&#65533;	&#65533;fC5<&#65533;&#65533;C,!C&#65533;&#65533;9[n<&#65533;P&#65533;a((@|`Nft&#65533;&#65533;0V&#65533;&#65533;f4&#65533;EPC0&#249;1&#65533;&#65533;p	U&#65533;<A&#65533;&#65533;?t&#65533;&#65533;&#65533;&#65533;bR5&#65533;l&#65533;&#65533;&#65533;!2&#65533;P&#65533;&#65533;&#65533;&#65533;0&#65533;1&#65533;&#65533;&#65533;&#65533;8&#65533;&#65533;1&#302;8&#65533;T5&#65533;&#65533;&#65533;&#65533;8&#65533;U1r|l&#65533;S9&#65533;aD d&#65533;J&#65533;&#65533;&#65533;&#65533;^C|&#1751;q@;`@x`&#65533;&#65533;T&#65533;E&#65533;i&#65533;&#65533;u&#65533;Y&#65533;	1&#65533;&#65533;&#65533;&#65533;&#617;&#1808;&#65533;&#65533;\&#65533;&#65533;I6&#320;.&#65533;?&#1570;`a!bE&#65533;&#1873;&#65533;YD&#65533;~&#65533;&#65533;&#65533;&#65533;&#65533;&#65533;&#1001;&#65533;? `C|&#65533;?8 &#65533;&#65533;;Ul&#65533;Oj	&#65533;&#65533;\&#65533;E&#65533;&#65533;5&#65533;Hm 0&#65533;&#65533;&#65533;&#65533; 0&#288;4&#65533;?LbT `&#65533;&#65533;&#65533;&#65533;&#65533;p&#65533;	4&#65533;&#65533;&#65533;P&#65533;&#1544;&#65533;&#1096;&#65533;a&#65533;&#65533;
<B{&#855;td&#65533;&#65533;&#65533;&#65533;yH&#65533;!s&#65533;&#65533;>6@ T&#65533;f]&#65533;&#65533;2D l&#65533;b&#65533;&#65533;&#65533;+b&#65533;&#65533;&#65533;&#65533;&#65533;&#65533;&#65533;&#65533;&#65533;8&#65533;&#65533;&#65533;&#65533;^&#65533;&#65533;&#65533;?0&#65533; B	0&#65533;&#65533;X0A<!x&#65533;&#65533;dC*P&#65533;&#65533;&#65533;&#65533;&#1804;K&#348;&#65533;&#65533;Q&#65533;&#65533;&#65533;@	x&#65533;IaKX&#65533;`iw&#65533;^&#65533;qJ&#65533;@"4&#65533;a
B&#65533;&#65533;&#65533;)&#65533;YC&#65533;l&#65533;&#65533;&#65533; e&#65533;H!`&#65533;?X&#65533;|&#65533;&#65533;&#65533;E&#65533;	&#65533;&#65533;&#65533;&#65533;&#65533;x&#65533;&#65533;&#576;&#65533;&#65533;	*
&#65533;	&#65533;&#577;)&#65533;&#65533;&#65533;V&#65533;Xh&#435;5D,6tC ,&#65533;;\&#65533;"a&&#65533;&#65533;q&#65533;&#65533;C`C&@&#65533;u6&#65533;)&#65533;0&#65533;BC&#65533;&#245;a&#65533;]&#65533;E`&#65533;&#65533;Sm&#65533;&#65533;&#33011;&#65533;Fz&#65533;&#65533;daUa&#65533;4&#65533;`&#1285;&#65533;&#65533;&#65533;B&#65533;&#65533;L&#65533;&#65533;&#280;&#65533;&#65533;@L$&#65533;&#65533;~&#65533;"&#65533;#&#65533;F%&#65533;(f&#65533;CChA&#65533;!&#65533;'&#65533;d&#65533;L&#65533;&#65533;&#65533;?TC&#65533;@&#65533;&#65533;&#65533;&#65533;&#65533;&#65533;V-&#65533; ,&#65533;&#65533;&#65533;1D;p .2&#272;&#65533;(&#65533;5&#65533;&#65533;&#65533;4&#65533;&#65533;&#65533;&#65533;a`&#65533;1z&#1005;Ft\T&#65533;&#65533;`qgZ&#65533;&#65533;&#65533;	a&#65533;Ic&#65533;&#65533;&#65533;&#65533;z&#65533;&#65533;%&#65533; ~&#65533;&#65533;\A&#65533;^&#65533;Q,&#65533;&#65533;B!&#65533;&#65533;r&#65533;&#65533;&#65533;k	m&#65533;&#65533;m	0&#65533;&#1453;&#65533;m&#65533;f&#65533;&#65533;&#254;&#65533;&#65533;y&#65533;&#65533;!@&#65533;@&#65533; &#65533;&#65533;&#65533;H&#65533;&#65533;&#65533;2t Q&#65533;&#65533;U&#65533;&#65533;6&#65533;A&#65533;`^&#65533;&#140;&#65533;O<&#65533;1&#65533;&#65533;&#65533;6D(&#65533;&#65533;&#65533;.bC&#65533;&#65533;Q&#65533;&#65533;&#65533;
&#65533;&#65533;!&#134;&#134;d&B&&#65533;CC\&#65533;-&#65533;^&#65533;&#65533;^C&#65533;&#65533;&#65533;1D&#65533;&#65533;(X&#65533;U&#65533;)&#65533;&#65533;&#65533;&#65533;?&#65533;&#65533; R&#65533;&#65533;&#65533;&#65533;&#65533;?&#65533;&#65533;?&#65533;B"HXV&#65533;L&#65533;&#65533;5&#65533;&#65533;P w\w&#65533;&#65533;&#65533;&#65533;&#65533;&#65533;&#65533;&#65533;,&#65533;&#65533;&#65533;&#65533;@$&#65533;,&#65533;(b&#65533;%&#65533;G&#65533;_&#65533;&#65533;&#65533;A&#543;"&#65533;_&#65533;$k$&#65533;m&#65533;a&#65533;&#65533;&#65533;L|&C&#65533;l&#65533;@
,&#65533;4&#65533;]&#65533; R&#65533;4Z&#65533;d&#65533;ULM&#65533;\&#65533;Y&#65533;&#65533;#$M&#65533;4&#65533;&#65533;W&#65533;&#65533;&#65533;&#65533; *Bb&#65533;A&#65533;&#65533;&#65533;&#65533;&#65533;&#65533;l7&#65533;d&#65533;oj6&#65533;&#1708;a&#65533;&#65533;]&#65533;'x&#65533;(xD%&#65533;	\K-
X&#65533;w&#900;&#65533;g &#65533;&#65533;X&#65533;&#65533;X&#65533;&#65533;&#65533;{&#644;1&#65533;CL&#65533;&#65533;0&#65533;&#65533;&#65533;A&#65533;&#65533;0]10N}&#65533;Ji&#65533;&#65533;-Q]&#65533;":&#65533;E&#65533;+C&#65533;&#65533;E8CC&#65533;Lmh&#65533;L|&#65533;&#1906;&#65533;L&#65533;C)z&#65533;S=&#65533;q&#65533;&#65533;&#65533;*P&#65533;?&#65533;A&#65533;&#65533;&#65533;}&#65533;&#65533;&#65533;&#65533;uh&#65533;vX#C&#65533;&#65533;&#65533;&#65533;&#65533;l&#65533;(&#65533;&#65533;&#65533;&#65533;&#65533;v&#65533;&#65533;r&#65533;`&#65533;&#1354;&#65533;&#65533;&#65533; &#1823;&#65533;\D(&#65533;&#65533;?l&#65533;QH.&#65533;&#65533;&#65533;&#65533;0D&#65533;4&#65533;\&#133;&#65533;f&#65533;&#65533;Y&#65533;F&#65533;&#65533;&#65533;$&#65533;&#65533;
&#65533;&#65533;&#65533;&#408;&#65533;&#65533;&#65533;&#65533;&#65533;?&#65533;&#65533;-&#65533;&#65533;@&#65533;&#65533;&#65533;&#65533;?&#65533;mr	WC &#65533;&#65533;&#65533;KCp&#65533;&#65533;&#65533;&#65533;&#65533;&#65533;&#65533;&#65533;|V&#65533;&#65533;&#65533;&#65533;	&#65533;n/L&#65533;&#65533;&#65533;&#65533;TC&#65533;&#65533;&#65533;&#65533;&#65533;&#65533;-\&#65533;-&#65533;&#65533;-,&#65533;&#65533;&#65533;/C&#65533;&#65533;B@m&#65533;&#65533;&#65533;&#65533;E&#65533;&#65533;\&#65533;p&#65533;&#65533;&&#65533;@ h&#65533;&&#65533;&#65533;j&#65533;&#65533;&#65533;&#65533;V&#65533;&#65533;*&#45521;&#65533;&#22446;6D&#65533;&#65533;
$&#65533;&#65533;&#65533;#FL&#65533;&#65533;^hY&#65533;<&#65533;&#65533;?B&#65533; &#65533;&#152;E&#65533;[&#374;&#65533;`T&#65533; &#65533; @&#65533;&#65533;N.z&#65533;K5&#65533;KY#&#65533;&#384;&#65533;4J&#65533;)&#65533;&#65533;&#838;5A&#65533;&#65533;&#65533;K&#65533;&#65533;K&#65533;&#65533;E&#65533;&#65533;2$4&#65533;&#65533;6>&#65533;4\&#65533;a&#65533;&#65533;&#65533;(&#65533;&#65533;@&#65533;&#65533;\&#65533;&#65533;@&#65533;,&#65533;j/p&#65533;4&#65533;&#65533;&#1128;S&#1212; &#65533;&#65533;&#7389;&#65533;&#65533;H&#65533;q&#65533;&#65533;&#65533;&#65533;&#65533;%h&#65533;&#65533;]&#65533;&#65533;&#65533;0&#65533;ZA&#65533;&#65533;Di&#65533;ubgC`&#65533;F&#65533;&&#65533;&#65533;&#65533;&#65533;&#65533;2&#65533;6&#65533;"&#65533; H-&#1092;M&#65533;&#65533;&#65533;4&#65533;@&#836;*&#65533;&#65533;;,&#65533;?&#65533;&#65533;yAp&#65533;&#65533;&#65533;&#65533;&#65533;bFD\Dl&#65533;&#65533;&#65533;['&#65533;&#65533;<o4&#65533;H&#65533;&#65533;&#65533;&#65533;h!&#1670;3L&#65533;L&#65533;&#646;&#65533;&#65533;&#65533;&#1542;q&#65533;?&#65533;b']&#65533;&#836;x3.&#65533;A&#65533;&#65533;&#65533;b&#65533;&#65533;a&#65533;&#65533;&#65533;&#65533;&#65533;&#65533;E&#65533;2&#65533;&#65533;&#65533;*F$&#65533;b&#65533;)&#336;&#65533;&#65533;&#65533;m+&#65533;E&#65533;&#932;Pp&#65533;	&#512;u&#65533;&#65533;&#65533;&#65533;(&#65533;&#393;&#65533;8F&#65533;&#65533;&#65533;n&#65533;&#65533;&#65533;GGP&#65533;J&#65533;I&#65533;4C&#65533;C&#65533;c=&#1187;K&#65533;&#65533;m&#65533;&#984;J&#65533;&#65533;&#65533;&#65533;m&#65533;[&#65533;R&#65533;)&#65533;&#65533;yK&#65533;V8&#65533;\	h&#65533;&#65533;j&#65533;TmZ s<&#65533;x%:&#65533;H5j&#65533;&#65533;&#65533;k1@&#65533;1CLru&#65533;&#65533;&#65533;"&#65533;&#65533;B&#65533;&#65533;&#65533;?&#65533;F$k&#65533;&#362;&#65533;&#65533;&#65533;;&#65533;++&#65533;&#65533;&#65533;&#65533;&#65533;I&#65533;5^&#65533;*&#65533;]&#65533;&#65533;&#65533;]D&#65533;2 )&#771;I3&#65533;X&#65533;&#65533;&#65533;&#65533;)&#65533;Bh5O&#65533;LB&#65533;&#65533;^&#65533;|&#65533;;&#65533;;Qz&#65533; &#65533;mGC&#65533;L#M&#65533; &#65533; &#65533;&#65533;&#65533;-&#148;ux l&#65533;&#65533;v&#65533;&#65533;E&#65533;&#65533;5&#65533;&#65533;&#65533;[&#65533;&#900;P9&#65533;&#65533;&#65533;3eD&#65533;C&#65533;DJp&#65533;Lp&#65533;8Zc&#65533;RC&#65533;sY&#65533;&#65533;U&#65533;&#65533;&#65533;&&#65533;tZ&#65533;|&#65533;;&#864;X&#65533; (&#65533;vz&#65533;&#65533;1D$&#65533;&#65533;&#65533;&#65533;{#$.!&#65533;A&#65533;B(&#65533;BpC(/&#65533;)T&#65533;&#65533;6[/&#65533;y6&#65533;&#65533;&#65533;&#65533;xxC&#65533;&#65533;X&#65533;7.&#65533;2&#65533;&#65533;&#216;&#65533;&#65533;}&#65533;&#65533;&#65533;&#65533;&&#65533;03&#65533;&#65533;!&#65533;&#65533;E&#65533;j$&#65533;5&#65533;t&#65533;&#65533;5&#65533;&#65533;&#65533;&#65533;&#65533;&#65533;&#65533;!&#65533;&#65533;&#644;+l&#65533;&#65533;;&#1248;TU &#65533;NC&#65533;8&#65533;&#65533;Sq&#65533;a&#65533;)2D&#65533;nJ&#65533;&#316;&#65533;E,&#65533;;)E&#65533;L@#&#65533;&#65533;E&#65533;&#65533;&#65533;&#65533;a&#65533; %7&#65533;5&#65533;&#65533;&#1178;L&#65533;K&#65533;&#65533;3&#65533;>CHS(&#65533;&#65533;&#65533;K&#65533;0&#65533;&#65533;&#65533;DAA&#65533;&#65533;C&#65533;A&#65533;&#1865;&#65533;&#65533;&#65533;q&#65533;&#65533;&#65533;&#65533;&#65533;^&#65533;k&#65533;&#65533;ja&#65533;&#65533;&#65533;VC&#65533;c&#65533;1D"&#65533;aC&#65533;&#65533;*&#65533;0f&#65533;B=@&#65533;&#65533;Cp&#65533;&#65533;%@&#65533;&#65533;&#65533;pH&#65533;Q(&#65533;&#65533;&#65533;&#65533;/^&#65533;`&#65533;&#65533;&#65533;%&#65533;&#65533;&#65533;&#65533;%&#65533;&#65533;&#65533;&#65533;&#65533;&#24408;&#65533;y%&#65533;@&#749;&#65533;&#65533;&#1137;&#65533;;@d&#65533;&#65533;0&#65533;&#65533;&#65533;&#65533;5o&#65533;&#65533;&#65533;  &#65533;&#65533;@&#65533;nzV^D&#65533;bDt&#1580;&#65533;&#1591;&#65533;&#65533;HB&#222;Is&#65533;&#65533;z&#65533;&#65533;t&#65533;n B?&#65533;&#65533; @h1&#65533;4A&#157;&#65533;&#65533;%&#1792;&#65533;&#65533;_&#65533;J&#65533;SL&#65533;14&#65533;&#65533;;%&#65533;[&#65533;&#65533;&#65533;&#65533;	&#65533;`T&#821;&#65533;&#65533;&#65533;&#65533;&#65533;B&#65533;_D &#65533;&#65533;&#65533;a&#65533;f&#65533;&#65533;?Xc&#65533;t/&#65533;:&#65533;&#65533;&#65533;t[&#65533;&#65533;&#65533;&#65533;?M&#65533;_&#65533;h\O&#65533;&#65533;$&#65533;XhF&#65533;&#65533;h&#65533;<&#65533;C&#65533;&#65533;@,&#65533;;&#65533;&#710;&#65533;&#65533;t!&#65533;'L&#65533;r&#65533;&#65533;a&#65533;7A&#65533;0&#65533;&#65533;x&#65533;&#65533;?T&#65533;&#65533;&#65533;E&#65533;G&#65533;Qe&#65533;&#65533;&#65533;7&#65533;&#65533;&#65533;nZL&#65533;&#65533;&#65533;&#65533;&#65533;77x`JpK0&#65533;&#65533;?&#65533;&#65533;4N1&#65533;P1CC&#65533;&#65533;qz&#65533;&#65533;&#65533;&#65533;?&#65533;A	DzlTh8?(&#65533;	&#65533;)RUC&#65533;&#65533;&#65533;g&#65533;9[>&#65533;/l&#913;&#65533;iR&#65533;&#65533;&#65533;AR&#65533;>l&#65533;=&#65533;>=&#65533;>&#65533;c&#65533;`&#65533;6&#65533;6&#65533;&#65533;E$C&#65533;&#863;/<&#65533;&#65533;&#65533;^&#1592;&#65533;&#65533;?i&#65533;V3&#65533;&#65533;&#65533;&#65533;>6&#65533;m&#65533;+w,&#65533;p&#65533;c7&#65533;&#65533;&#65533;&#65533;!&#769;#&#65533;B.&#65533;OP&#65533;&#65533;A/TCF&#2038;&#65533;&#65533;&#65533;&#65533;
&#65533;&#65533;&#65533;&#65533;G&#65533;	A&#65533;dKH&#65533;9&#65533;"5@&#65533;&#65533;&#65533;&#65533;
&#65533;H&#65533;x!D&#65533;&#65533;#&#65533;&#65533;&#65533;&#65533;&#319;H&#65533;&#65533;&#65533;&#65533;M&#65533;&#65533;2 &#65533;IHM&#65533;3&#65533;*&#65533;&#65533;&#65533;&#65533;C&#65533;&#65533;*4	 x%c&#65533;8%&#65533;&#65533;&#65533;&#65533;&#65533;Wn&#65533;K&#65533;&#65533;&#65533;U/GI&#249;&#65533;',P&#65533;&#65533;&#65533;&#65533;&#65533;&#199;&#65533;34D&#65533;?>	&#65533;A!c2&#65533;&#65533;&#65533;&#65533;&#65533;&#65533;&#65533;P&#65533;&#65533;g&#65533;V8&#65533;&#65533;&#65533;D&#65533;`K-&#65533;&#65533;&#65533;&#65533;&#65533;&#65533;qf&#1468;9&#65533;7w8sD&#65533;&#65533;_&#65533;&#65533;R&#65533;&#65533;&#65533;&#65533;&#65533;&#65533;"j&#65533;f&#65533;&#65533;&#65533;&#65533;&#65533;&#65533;6F&#65533;&#65533;4&#65533;&#65533;&#65533;EC&#65533;K&#65533;@S&#65533;I{a[&#65533;? kQ&#65533;
&#65533;&#65533;H&#65533;&#65533;E&#65533;&#65533;#&#65533;'&#65533;
&#65533;&#65533;.&#65533;&#65533;&#65533;&#65533;&#65533;&#65533;&#65533;g,3&#65533;&#65533;	&#65533;&#65533;G&#8514;
&#65533;SB&#65533;&#65533;&#65533;&#65533;&#65533;&#65533;&#65533;&#65533;&#65533;Z0 &#65533;@&#65533;:0&#65533;Z&#65533;&#65533;J&#65533;&#65533;&#65533;&#65533;@'&#65533;n&#65533;y&#65533;a&#65533;&#65533;&#536;:&#65533;&#65533;&#65533;.&#65533;iO&#65533;(Yl&#65533;&#65533;a&#65533;Q&#65533;i&#65533;&#65533;&#65533;&#1060; &#65533;#E&#65533;F6p&#65533;&#65533;&#65533;j&#65533;&#65533;E6&#65533;DR&#65533;&#65533; &#65533;&#65533;|2&#65533;78&#65533;&#65533; NH&#65533;23(q:&#65533;4 &#65533;Kq&#65533;F>&#65533;&#370;W&#65533;&#65533;&#65533;&5&#65533;&#65533;;&#65533;1&#65533;&#65533;&#65533;O&#65533;b&#552;O=c&#65533;33A&#65533;,&#65533;&#65533;CMT&#65533;Eq&#65533;A&#648;&#65533;QI9&#65533;T&#65533;&#65533;&#65533;&#65533;&#1100;&#65533;&#65533;&#65533;k"&#65533;'&#65533;VG&#65533;e&#65533;&#65533;h&#65533;5 &#65533; &#65533;!&#65533; y&#65533;&#65533;!^p&#65533;0&#65533;&#65533;;|&#1025;&#65533;!&#1025;7&#65533;&#65533;&#65533;&#65533;&#65533;&#65533;&#65533;9h&#65533;:&#65533;
&#65533;&#65533;&#65533;z3,[Sxx&#65533;~&#65533;e*b&#65533;&#65533;&#65533;y&#65533;X&#65533;&#65533;8!H$&#65533;&#65533;&#65533;C&#65533;h&#65533;&#39564;~&#65533;,&#65533;,a&#65533;"a&#65533;&#65533;&#65533;&#65533;A&#65533;zU%&#65533;8&#65533;&#65533;&#65533;C &#65533;&#65533;o&#65533;H$&#65533;&#65533;&#65533;P&#282;&#65533;&#65533;	`&#65533;&#65533;&#65533;v&#65533;+&#65533;i&#65533;&#65533;d&#65533;&#65533;d&#65533;9SN &#65533;&#65533;&#65533; HG&#65533;@&#65533;&#1101;&#65533;&#65533;L&#65533;8 &#65533;&#65533;S&#65533;8b&#65533;&#65533;4&#65533;&#65533;&#65533;X&#920;&#65533;d&#65533;&#65533;B&#65533;^&#65533;a&#65533;2&#65533;cg&#10649;&&#65533;j&#65533;&#65533;&#65533;<&#65533;Y&#65533;&#65533;&#65533;&#65533;&#65533; &#65533;R&#65533;&#65533;K&#65533;&#65533;$
g q&#65533;)*&#65533;&#65533;&#65533; &#28763;&#589;&#65533;&#65533;rS&#65533;5&#65533;&#65533;&#65533;:S&#65533;&#65533;:&#65533;&#65533;^&#65533;&#65533;B
&#65533;@&#65533;#&#65533;&#65533;&#65533;#!@aG&#65533;&&#65533;#&#65533;>&#65533;]W&#65533;&#65533;&#65533;k&#1214;&#65533;&#65533;E&#1545;%&#65533;&&#65533;&#65533;t&#65533;0&#65533;&#65533;e&#65533;#'n&#65533;&#65533;F&#65533;&#65533;^&#65533;&#65533;&#65533;&#65533;L
K&#65533;&#65533;&#65533;&#65533;  &#65533;&#65533;&#65533;&#65533;A&#65533;&#65533;`H&#65533;&#65533;L&#65533;&#65533;Wt&#65533;`3&#65533;&#65533;&#65533;*#&#65533;]&#65533;&#65533;>d&#65533;`&#65533;} H 
x@&#65533;-&#65533;|4Rf&#65533;&#65533;&#65533;j& 0 &#65533;&#65533;B&#527;&#65533;&#65533;&#65533;1&#65533;&#65533;&#780;@&#65533;*&#229;P&#65533;&#65533;H=&#65533;&#65533;T3&#138;&#65533;i &#65533;*&#65533;&#65533;&#65533;&#65533;&#65533;&#65533;IDq&#65533;id&#65533;g(&#65533;&#65533;&#65533;&#65533;2>&#65533;&#65533;x&#65533;+&#65533;L&#65533;<#AWC&#65533;&#65533;@&#65533;;&#65533;[~V&#65533;#&#65533;&#65533;q1&#65533;&#65533;&#65533;&#65533;&#65533;Q0:&#65533;&#65533;{d &#65533;0&#65533;$&#65533;&#65533;I&#65533;&#65533;&#529;&#65533;&#65533;d7A&#234;&#65533;&#65533;e&#65533; HG&#65533;&#65533;&#65533;<&#65533;&#710;&#65533;B2&#65533;L&#65533;&#65533;&#65533;p&#65533;Q&#65533;&#65533;K^a &#65533;&#65533;&#65533;&#65533;@0&#65533;
  &#65533;&#65533;a&#65533;w<&#65533;cA&#65533;&#65533;;d&#65533;:&#65533;e&#65533;&#65533;&#65533;$&#65533;!-&#65533;f`A"&#65533;&#65533;&#65533;&#65533;&#65533;&#65533;?p&#65533;&#65533;P@C0.&#65533;&#65533;&#65533;&#65533; 2(&#65533;{&#65533;I&#65533;*~&#65533;@C&#65533;4&#65533;&#65533;B&#65533;&#65533;&#65533;&#65533;&#65533;&#65533;fR!K&#65533;|&#65533;W&#65533;&#65533;I;N@%&#65533;&#65533; 3&#65533;x=&#65533;&#65533;&#65533;S&#65533;&#65533; {&#65533;G&#65533;&#1411;M&#65533;&#65533;&#65533;.k&#65533;K&#65533;P&#65533;3&#65533;dKn&#65533;y{&#65533;&#65533;&#65533;,&#65533; &#65533;&#65533;W&#65533;!&#65533;&#65533;&#65533;PD&#65533;Px&#65533;MC&#65533; Q&#65533;`&#65533;&#65533;&#65533;)&#65533;J&#65533;tR&#65533;	&#65533;p &#65533;&#65533;&#65533;&#65533;&#65533;&#65533;&#65533;:&#65533;&#65533;=&#65533;] [G;&#65533;&#1550;w!RA&#65533;&#65533;&#65533;o&#65533;&#65533;'bq&#65533;d&#65533;"&#65533;&#65533;&#65533;&#65533;8&#65533;&#65533;c%&#65533;^C)|&#65533;&#65533;mu&#65533;&#65533;A&#65533;(T&#65533;&#65533;&#65533;&#65533;&#65533;Z&#65533;&#65533;V&#65533;&#65533;"-&#65533;E4&#65533;`h&#65533;),&#65533;&#65533;&#65533;\&#65533;`&#65533;&#65533;el	J&#65533;&#65533;&#65533;f&#65533;d3B&#65533;O C8QG&#65533;&#65533;&#65533;9&#65533;#<&#65533;F&#65533;<g&#65533;&#65533;&#65533;"&#780;&J&#65533;&#65533;&#65533;&#15378;%,l&#65533;&#65533;&#65533;&#65533;&#65533;&#65533;&#65533;lo&#65533;\&#65533;&#65533;Q&#65533;&#65533;fT&#65533;LE
&#65533;!&#65533;sK(&#65533;Pmf&#65533;G&#65533;&#65533;&#65533;&#65533;&#65533;#4&#65533;&#65533;&#65533;@&#65533;&#65533;&#65533; &#65533;g&#65533;|#f&#65533;e&#65533;23=&&#65533;&#65533;`@&#65533;JJ("dz%&#567;,&#65533;F&#65533;hf&#65533;&#65533;"q&#65533;KB(&#65533;&#65533;&#65533;4&#65533;X&#65533;za &#65533;&#65533;&#65533;U, #&#65533;<
w!&#65533;40&#65533;QM&#65533;+A&#65533;Kd`~&#65533;p&&#65533;`?&#65533;&#65533;n&#65533;5&#65533;C &#65533;&#65533;1&#65533;&#65533;d&#65533;|&#65533;Y&#65533;lK&#65533;`f@&#65533;	&#65533;<&#65533;&#65533;2d&#65533;C&&#65533;i&#65533;&#65533;&#65533;&#65533;&#65533;&#1463;^&#65533;&#65533;&#1920;X&#65533;&#65533;&#65533; &#65533;@	&#65533;&#65533;&#65533;&#65533;&#65533;(y&#65533;3#M&#65533;&#65533;&#65533;&#65533;L&#65533;v&#512;-z&#65533;jP4lc]XO5&#1875;&#65533;&#65533;&#65533;(&#65533;&#65533;&#65533;&#65533;&#65533;B&#65533;z&#65533;&#1459;&#65533;&#65533;	
&#65533;B'2j&#65533;
l&#65533;
P&#65533;G&#65533;!&#65533;v,&#65533;&#65533;HE*&#65533;&#65533;&#65533;7P	&#65533;t&#557;g&#65533;	&#65533;I&#65533;|v&#65533;&#65533;H&#65533;u&#65533;k&#65533;&#65533;a&#65533;/&#65533;&#65533;&#65533;&#54826;;&#65533;4i&#65533;^&#1104;&#65533;b&#65533;Z&#65533;	&#65533;&#65533;&#65533;'&#65533;p&#65533;&#65533;&#65533;&#65533;&#860;9&#65533;F&#65533;\u&#65533;{{&#65533;pA%&#65533;J&#65533;&#65533;&#65533;&#65533; &#65533; &#65533;&#65533;&#65533;|+&#65533;&#65533;&#65533;?f&#65533;&#65533;'&#65533;#&#65533; /8G&#65533;&#65533;0$<3
W&#65533;&#65533;-&#65533;
&#65533;&#65533;&#65533;&#65533;&#65533;&#65533;(&#57612;&#65533;&#65533;zj&#65533;&#65533;,&#65533;&#65533;0db&#65533;&#65533;&#65533;!J\&#844;&#65533;D&#65533;&#65533;&#65533;&#65533;:D&#65533;&#65533;F&#65533;&#65533;&n~&#65533;C&#65533;&#65533;&#65533;9&#65533;&#65533;&v~&#65533;&#65533;EC&#65533;&#65533;&#65533;u&#65533;[&#65533;&#65533;&#65533;&#65533;&#65533;v&#65533;&#65533;k4&#65533;2H&#65533;&#65533;-$!A&#65533;&#65533;&#65533;&#65533;&#65533;&#65533;0&#65533; p(&#65533;&#65533;Z&#65533;&#65533;3&#65533;&#65533;l'&#1540;&#65533;&#65533;*&#65533;$@&#65533;|:&#65533;Y7&#65533;&#65533;\x@&#65533;N&#65533;&#65533;+&#65533;&#65533;4x&#65533; +-&#65533;N,&#65533;&#65533;>L~&#65533;&#65533;z&#65533;, '&#65533;&#65533;&#65533;&#65533;&#65533;&#65533; &#65533;T&#65533;60}&#65533;&#65533;&#65533;&#1175;c,p}9v&#65533;rd&#65533;&#65533;&#65533;7&#65533;&#1243;&#65533;&#65533;&#65533;&#65533;j&#65533;u&#65533;&#65533;&#65533;8&#65533;&#65533;u&#65533;c&#65533;o>=&#65533;1&#65533;&#65533;C&#65533;&#1319;&#65533;&#65533;&#65533;/}&#65533;\&#65533;&#65533;&#65533;&#65533;~&#65533;&#65533;&#65533;&#65533;&#65533;d&#65533;&#65533;&#65533;v&#65533;|&#65533;c&#65533;,X"0&#65533;	&#65533;D&#65533;I&#65533;&#65533;&#65533;&#65533;&#1052;&#65533;2'8&#65533;&#65533;&#65533;id&#65533;&#65533;B&#65533;&#65533;&#65533;a6&#65533;&#65533;v&#65533;r&#65533;&#65533;&#65533;&#65533;&#65533;CxA8&#65533;&#65533;8&#65533;&#65533;7al&#65533;C9"p7v&#65533;bA&#65533;&#65533;A&#8608;T&#65533;&#65533;&#65533;
	8@R&#65533;0&#65533;2"B&#65533;!&#65533;&#65533;nEd&#65533; 0&#65533;n&#65533;&#65533;&#65533;*&#65533;&#65533;&#v&#65533;&#65533;&#65533;C&#65533; &#65533;!
&#65533;&#65533;&#65533;A&#65533;%u&#65533;&#65533;AB:&#65533;03&#65533;B &#65533;:d&#65533;&#65533; &#65533;&#65533;&#65533;F&#65533;<A&#65533;2"68&#65533;2&#65533;.&#65533;P{*&#65533;&#65533;&#513;2&#65533;&#65533;tl&#65533;p&#65533; &#65533; 
&#65533;&#65533;&#65533;@3&#65533;!#&#1953;&#65533;%+4&#65533;*&#65533;&#65533;1&#65533;&#65533;J	b&#65533;&#65533;&#65533; aq&#65533;812&#65533;G&#65533;2b&#65533;2$&#65533;!	'&#65533; &#65533;&#65533;&#65533;nd &#65533;F!oQ0Q1&#65533;&#65533;&#65533; z&#65533;#&#65533;&#65533;7&#65533;PA5q&#65533;&#65533;"&#65533;&#65533;Q&#65533;&#65533;%k&#65533;<q&#65533;c&#65533;&#65533;&#65533;&#888;&#65533;&#65533;&#65533;2&#65533;&#65533;&#65533;nS2B&#65533;&#65533;Sh&#65533;&#65533;4 Uh&#65533;&#65533;|&#65533; =&#65533;As&#65533;#p&#65533;&#65533;&#65533;&#65533;&#65533;&#65533;&#65533;&#65533;1&#65533;&#65533;0&#65533;F&#1040;p&#65533;8@*&#65533;&#65533;| A X&#65533;:o0R&#65533;&#65533;&#65533;\&#65533;#&#705;&#65533;/$E&#65533;#&#65533;&#65533;z&#65533;$Q&#65533;$&#65533;&#65533;$=`Z&#65533;&#65533;&#65533;o&#65533;<&#65533;$&#737;&#65533;&#65533;a&#65533;&#65533;&#65533;`R&#65533;N2&s'q2&Q2&&#65533;R({&#65533;&M&#65533;({&#65533;&#65533;&#65533;X&#65533;)K&#65533;&G&#65533;&#65533;&#65533;&#65533; &#65533;&#65533;&#65533;&#65533;la&#65533;&#65533;&#640;	&#801;&#65533;&#65533;&#65533;A+&#238;&#65533;&#65533;ct&#65533;`X&#65533;.&#65533;C!&#1123;C|&#65533;3&#1550; &#65533;3&#65533;&#65533;8"Ez&#65533;&#65533;\dVp"&#65533;e&#65533;&#65533;&#65533;6C&#65533;&9&#65533;&#65533;&#65533;&#65533;&#65533; &#65533;7&#65533;&#65533;&#65533; &#65533; +m&#65533;&#65533;`@^`6rm&#65533;&#65533;,&#65533;&#65533;8 A&#65533;&#65533;&#65533;&#65533;&#65533;!&#65533;A&#51943; &#470;R&#65533;&#65533;.A&#65533;L 7M&#65533;.!t &#65533;a@&#65533;&#65533; &#65533;&#65533;x&#65533;&#65533;&#65533;DOb<&#65533;&#65533; &#65533;&#65533;
&#1697;G&#65533;&#65533;&#65533;h
&#65533;
h&#65533;&#65533;&#65533;&#65533; t'&#65533;&#65533;&#65533;&#65533;p&#65533;&#65533;&#560;<Z&#65533;p&#65533;C8&#65533;\2@&#65533;
&#65533;&#65533;?&#65533;&#65533;&#65533;&#65533;&#65533;2&#65533;G&#65533;`&#65533;&#65533;-3<13"&#65533;#&#65533;!&#65533;&#65533;q5;&#65533;&#65533;&#65533;3FQ)D E&#65533;h &#65533;89&#65533;=\g4&#65533;&#65533;b$&#65533;@&#65533;&#65533;&#65533;n$=1AyQ4B7t'K&#65533;A&#65533;431&#65533;tk&#65533;4a&#65533;&#65533;&#65533;I&#65533;g&#65533;&#761;&#65533;&#65533;&#65533;SZ&#65533;RB&#65533;Q&#65533;SD ,l&#65533;\&#65533;6!/	B&#65533;A	&#65533;C&#1067;d 0&#65533;&#65533;C&#65533;&#65533;&#65533;E&#65533;&#65533;&#65533;n O]&#65533;x0&#65533;4&#65533;&#65533;&#65533;I,&#65533;`P3&#65533;&#65533;<xM*&#65533;&#65533;&#65533;&#65533;T&#65533;UJ?&#65533;&#65533;&#65533;l&#65533;P&#65533;&#65533;P&#65533;&#65533;!&#65533;&#65533;B&#65533;&#65533;*U&#65533;+#&#65533;I&#65533;A&#65533;-$&#65533;I!1&#65533;M&#65533;Bh&#65533;[&#65533;&#65533;M&#65533;&#65533;BO^&#65533;.hfW &#65533;U-g&#65533;i;&#65533;#-'&#65533;5&#65533;&#65533;&#65533;8&#65533;
&#65533;p&#65533;R.##nPJ0&#65533;J&#65533;&#65533;R	&#65533;&#65533;1@&#65533;/	"&#65533;R&#65533; p&#65533;X$]&#65533;&#65533;&#65533;&#65533;5^/A.&#65533;G&#65533;&#65533;&#65533;61&#65533;>O&#65533;&#65533;!/mWf&#65533;&#65533;l&#65533;f&#65533;&#65533;&#65533;
&#65533;Usf#:(`3&#65533;$v&#65533;h&#65533;j&#65533;&#65533; &#65533;!&#289;&#65533;fp@bAt &#513;B&#65533;*&#65533;&#65533; aeAL >&#65533;&#65533;&#65533;&#65533;I&#65533;&#65533;&#65533;&#65533;&#65533;Q9&#65533;M&#65533;&#65533;w~&#65533;
&#65533;&#258;4-5P.U&#65533;&#65533;&#65533;3;&#65533;3<&#65533;!
&#65533;&#65533;?&#65533;&#65533;#0&#65533;+T&#65533;R	!J=&#65533;&#65533;D&#65533;a&#65533;4m&#65533;6#\ 'D&#65533;&#65533;AG&#65533;&#65533;3 &#65533;1G&#65533;&#65533;&#65533;"&#65533;)'&#65533;&#65533;n&#65533;&#65533;#81	:QI1F	&#65533;A4#@y&#65533;f93&#65533;&#65533;&#65533;&#65533;gz&#65533;rmdn9#l4G=Y&#65533;&#65533;&#65533;&#65533;q)&#65533;4[d&#65533;V&#65533;HDIcd&#65533;&#65533;hI&#65533;&#65533;&#65533;&#65533;pB im&#65533;&#65533;Q&#65533;&#65533;JC&#65533;&#65533;0&#65533;R`'&#65533;&#65533;AL;"y&#65533;&#65533;&#65533;a&#65533;J&#65533;_*B	ffM&#65533;L&#65533;r&#65533;&#65533;&#65533;5&#65533;Z&#65533;74&#65533;T>t&#411;&#65533;r&#65533;&#65533;&#65533;ag&#65533;r&#65533;&#65533;&#65533;&#65533;)&#65533;2&#65533; &#65533;#lq&#65533;}o&h*W3&#65533;O&#65533;gLa&#65533;x hx&#65533;W&#65533;&#65533;B&#65533;B~qBN&#65533;#}7C0jAv&#1035; &#65533;0&#65533;g\43&#65533;&#65533;B=A&#65533;&#65533;&#65533;pb&#65533;&#65533;&#65533;N3&#65533;&#65533;&#65533;4&#65533;, &#65533;&#65533;G6c&#65533;Kf&#65533;D&#65533;%R&#65533;&#65533;`&#1552;f&#65533;&#65533;>x`m8&#65533;.v&#65533;&#65533;*m&#65533;%&#65533;Vz6m9&#65533;xs^&#65533;
gp&#65533;&#65533;(&#65533;G&#65533;&#65533;0&#65533;&#65533;8j&#65533;&#65533;v&#65533;&#920; &#65533;f&#65533;J=&#65533;&#65533;!q&#65533;`&#65533;&#1006; &#1456;&#65533;!&#65533;* i5&#65533;&#65533;g,&#65533;`
&#65533;NM&#65533;&#65533;&#65533;&#65533;Y1C&#934;&#65533;&#65533;c&#65533;pb=]Xw1&#65533;?&#65533;&#1686; &#65533;v&#65533;&#65533;&#65533;=Y&#65533;C&#203;h pt&#65533;6o	&#65533;]&#65533;G&#65533;qAIDGKN'F1#@|&#65533;G!&#65533;BWpy&#65533;&#65533;q&#65533;qtq"&#65533;H&#65533;&#65533;&#65533;&#65533;&#65533;&#65533;.&#65533;&#65533;&#65533;Q&#65533;&#65533; p&#65533;#f&#65533;&#65533;&#65533;a&#65533;4&#65533;m7&#65533;&#65533;S&#65533;S`3&#348;G&#65533;R<&#65533;%N&#65533;0&#65533;
,4 a&#65533;&#65533;a&#65533;W&#65533;g&#65533;_&#65533;#p54&#65533;&#65533;&#65533;	`.#8&#65533;&#65533;:&#65533;\&#65533;'&#65533;&#65533;&#65533;&#65533;F&#65533;&#65533;&#1994;&#65533;@&#65533;p3V 4f&#65533;. &#65533;&#65533;F>&#65533;^D&#65533;2&#65533; q&#65533;&#1842;&#65533;1&#65533;&#65533; &#65533;<`&#65533;w&#65533;L&#65533;~&#65533;&#65533; &#65533;&#65533;&#65533;&#65533;x&#65533;&#65533;&#65533;$&#65533;W&#65533;&#65533;&#65533;@p$Rz&#65533;c&#65533;`p&#65533;@yJ&#65533;&#65533;&#65533;&#65533;n&#65533;`&#65533;&#65533;&#65533;e&#65533;&#65533;L f&#65533;!&#65533;&#65533;&#65533;&#65533;&#65533;p&#65533;`&#65533;`t&#65533;h&#65533;F&#65533;@
&#65533;5#J&#65533;r&#65533;&#65533;3&#65533;U&#65533;&#65533;&#65533;&#65533;[&#65533;*&#65533;&#65533;g9b &#65533;&#65533;4#&#1029;&#65533;~@&#65533;;&#65533;&#65533;#8&#65533;Ev&#65533;&#65533;@&#65533;	&#65533;&#65533;"&#65533;a&#65533;&#65533;T&#65533;&#65533;hQ&#65533;a&#65533;&#65533;&#65533;F&#417;&#65533;"@&#65533;&#65533;9&#65533;cl&#65533;&#65533;yF&#65533;O03&#65533;&#65533;!&#65533;7&#65533;U[&#65533;%&#65533;&#65533;&#65533;`Ql&#65533;E&#65533;&#65533;6&#65533;&#65533;&#65533;D bF&#65533;&#65533;&#65533;&#65533;&#65533;#&#65533;BE&#65533;&#65533;Ce&#65533;\k&#65533;&#65533;&#65533;9c&#65533;pA&#65533;\$&#65533;[&#65533;&#65533;&#65533;`^&#65533;&#65533;&#65533;&#65533;2tHF&#65533;4'&#533;#6a&#65533;6,&#65533;8&#65533;
V&#65533;E@`&#65533;&#65533;&#65533;F&#65533;/8&#65533;&#65533;&#65533;a&#65533;%&#65533;&#65533;&#65533;Um[&#65533;&#65533;f&#65533;&#65533;&#65533;&#65533;W&#65533;&#65533;&#65533;&#65533;:&#65533; &#65533;&#65533;&#65533;	b5&#65533;f&#65533;9"1'2#pY&#65533;(xa*&#65533;/&#65533;!l&#65533;&#65533;=&#65533;A:;K&#65533;J&#65533;J!\&#1280;&#65533;&#65533;J&#65533;&#65533;<JZ&#65533;d&#65533;e&#65533;!h&#65533;&#65533;t&#65533;!A&#65533;8&#65533;&#257;&#65533;-&#65533;`&#65533;&#65533;&#65533;p:&#65533;&#65533;&#65533;&#65533;y&#65533;&#65533;8&#683;&#65533;&#65533;&#65533;OM6+&#65533;Lb&#65533;#V1&#65533;&#1683;A&#65533;!&#65533;&#65533;P&#65533;&#65533;	&#191;&#65533;J&#65533;&#65533;&#65533;N
'[3&#65533;<#@&#65533;&#65533;&#65533;-&#65533;"&#65533;&#65533;&#65533;&#65533;&#65533;7C&#65533;|&#65533;F &#65533;&#65533;&#65533;&#65533;{&#65533;O&#65533;&#65533;7&#65533;&#65533;C&#65533;&#65533; q&#65533;&#65533;}Y7&#65533;%&#65533;&#65533;A&#65533;h&#65533;4&#65533;&#65533;&#65533;&#65533;&#65533;$&#65533;^7&#65533;[&#65533;&#65533;a&#65533;E&#65533;93F&#65533;!4	0&#65533;3&#65533;&#65533;`+Qv&#65533;&#65533;&#65533;<&#65533;G ,qH&#65533;N3&#65533;NL&#1787;&#65533;&#65533;&#65533; &#65533;A6&#65533;&#65533;&#65533;i$&#65533;a&#65533;=#&#65533;&#65533;/@&#65533;!&#65533;&#65533;;&#65533;W&#65533;&#65533;7#&#65533;7#&#65533;kB&#65533;%.Y&#65533;YD1i&#65533;&#65533;&#65533;P&#65533;Y&#65533;&#65533;a&#65533;&#65533;&#65533;r7#&#65533;7&#65533;&#10603;&#65533;ff&#65533;8&#65533;	!&#65533;&#1042;&#65533;/$&#65533;&#65533;&#65533;`rE&#65533;&#65533;&#65533;-&#65533;%&#65533; @&#65533;&#65533;&#65533;L@&#65533;&#65533;o&#65533;<&#65533;X<*x&#65533;&#65533;&#65533;6&#65533;Z&#65533;&#65533;&#65533;&#65533;\&#65533;:&#65533;'&#65533;&#65533;&#65533;&#65533;
fr&#65533;&#65533;&#65533;&#65533;Q3&#143;&#65533;&#65533;&#65533;N&#65533;&#65533;&#65533;&#65533;B:&#65533;@(&#65533;&#65533;&#65533;:&#65533;j&#65533;&#65533;&#65533;h9&#65533;&#65533;9&#65533;/&#65533;&#65533;&#65533;
&#65533;&#65533;&#65533;^&#65533;	"&#65533;&#65533;&#65533;&#65533;&#65533;m&#65533; &#65533;&#65533;A&#1073;&#65533;&#65533; &#65533;&#65533;&#65533; &#65533;&#65533;&#65533;~&#65533;a&#65533;Fo&#65533;&#65533;A
&#65533;@&#65533;[&#65533;&#65533;&#65533;&#65533;&#65533;&#1952;&#65533;&#65533;r&#65533;{&#65533;)3&#65533;:#&#65533;&#65533;&#65533;&#65533;&#65533;&#65533;H8&#65533;&#65533;&#65533;D&#65533;e &#65533;&#65533;&#65533;&#65533;&#65533;<&#65533;&#65533;&#65533;&#65533;B&#65533;&#65533;&#65533;&#65533;2B&#65533;@,@&#65533;a&#65533;	H&#65533;&#65533;~&#65533;]DS|73&#65533;&#65533;# &#65533;&#65533;&#257;&#65533;&#65533;s3h&#65533;&#65533; &#65533;&#65533;i&#65533;&#65533;&#65533;;3&#65533;5C&#65533;qn&#65533;&#65533;3&#65533;&#65533;&#65533;&#65533;&#65533;q"&#65533;&#65533;=#&#65533;&#65533;&#65533;&#65533;&#65533;]D&#65533;&#65533;5&#65533;&#65533;\&#65533;2&#65533;&#65533;&#65533;&#65533;#R&#65533;_7&#65533;&#65533;&#65533;&#65533;&#65533;&#65533; 6d,3&#65533;F&#65533;=&#65533;&#65533;F&#65533; &#65533;&#65533;&#65533;Gb[&#65533;&#65533;H&#65533;[&#65533;p!	c2d&#65533; 12dVP&#65533;&#65533; &#65533;&#65533;&#65533;^&#65533;&#65533;&#65533;&#65533;&#65533;#&#65533;&#65533;&&#65533;&#65533;&#65533;R&#65533;&#65533;*&#65533;&#65533;	&#65533;&#65533;"O&#65533;&#65533;&#65533;&#65533;&#65533;&#65533;&#65533;"E&#65533;&#65533;&#65533;t&#65533;&#65533;&#65533;&#65533;&#65533;z&#65533;&#65533;&#65533;&#65533;$k&#65533;&#65533;&#65533;0&ME/+8&#65533;&#65533;_&#65533;&#65533;&#65533;p`8&#65533;&#65533;"&#65533;/&#65533;&#65533;&#65533;&&#65533;n&#65533;&#65533;&#193;"7&#65533;0&#65533;&#65533;+&#65533;&#65533;&#65533;1&#65533;rf&#65533;&#65533;/_~^&#65533;a
&#65533;&#65533;#K&#65533;L&#65533;&#65533;&#65533;&#728;3k&#65533;,&#1471;?&#65533; &#65533;&#65533;&#65533;&#65533;&#65533;h&#65533;&#65533;Os&#65533;<&#65533;&#65533;D&#390;L&#65533;&#65533;k&#1747;&#65533;&#65533;k&#65533;&#65533;&#1873;&#65533;&#500281;&#65533;B&#65533;&#65533;&#65533;&#65533;-K&#65533;&#65533;&#669;&#65533;&#65533;&#65533;4&#65533;&#1583;&#65533;&#65533;l&#65533;&#65533;&#65533;&#65533;c0$CgM&#65533;tx7D&#65533;/&#65533;n&#65533;&#65533;&#65533;B&#65533;&#639;<&#65533;&#65533;&#238;&#65533;?&#65533;?=&#65533;&#65533;A
~&#65533;-&#65533;s&&#65533;&#65533;&#65533;*X&#65533; &#65533;<(&#65533;e0&#65533;g&#65533;&#65533;&#65533;&#65533;&#65533;&#65533;l&#65533;a;Qq&#65533;&#65533;&#65533;&#65533;!!F;b&#65533;&#65533;&#65533;B
0&#65533;&#65533;\-.EC&#65533;&#65533;cC7@&#65533;&#65533;?B	%26d&#65533;&#824;&#65533;&#65533; &#65533;HF&#65533;&#65533;?&#65533;&#65533;&#65533;@T&#65533;&#65533;P&#65533;&#65533;esG6&#65533;&#65533;&#65533;&#65533;?[2&#65533;HdZ&#65533;&#65533;&#65533;&#65533;&#65533;p&#467;	&#65533;y&#65533;hf&#65533;&#65533;B&#65533;&#65533;&&#65533;?&#65533;&#65533;&#65533;v&#65533;&#65533;2&#65533;v&#1232;&#65533;OEv &#65533;&#65533;Fr&#65533;&#65533;bJ&#65533;IP&#65533;'&#65533;&#65533;IY8&#65533;&#65533;S&#65533;x&#65533;&#65533;,&#65533;&#65533;M&#65533;&#65533;&#65533;&#65533;x&#65533;B(&#65533;P&#65533;&#65533;&#9235;x8&#65533;&#65533;&#65533;Xg&#65533;&#65533;&#65533;+Q)&#65533;&#65533;+J&#65533;"&#65533;&#65533;q&#65533;g&#65533;&#65533;&#65533;E&#65533;RH&#65533;"
P&#65533;&#65533;iQ&#65533;b7Q&#65533;&#65533;&#65533;.T&#65533;Tm&#47308;CD&#65533;&#65533;`r&#65533;`&#65533;b]&#65533;&#65533;Q&#65533;.&#65533;TC&#65533;&#65533;&#65533;&#65533;&#65533;"&#65533;Y&#65533;i&#65533;&#65533;&#65533;&#65533;&#65533;<&#65533;&#65533;&#65533;&#65533;/&#65533;&#65533;&#65533;&#65533;&#65533;,W&#65533;&#65533;)r&#65533;rq&#65533;&#65533;7.4&#65533;&#65533;,7r3"&#65533;&#65533;&#65533;d4&#65533;F&#65533;0&#65533;<&#65533;B&#65533;x&#65533;&#65533;?a&#65533;&#65533;P_y<Y8QaCHV&#65533;BG&#65533;#&#65533;m&#65533;5&#65533;e&#65533;&#65533;&#65533;&#65533;&#65533;&#65533;&#65533;>&#65533;&#65533;&#65533;\W&&#515;e&#65533;&#1077;f&#65533;]F&#65533;b/dv&#65533;]&#65533;?e_&#65533;&#65533;c3Ts&#65533;&#65533;&#65533;J{&#65533;&#65533;&#65533;&#2000;&#65533;&#65533;&#65533;&#65533;0&#65533;D"*$r&#65533;?-&#65533;&#65533;&#65533;3X<&#65533;&#65533;C&#65533;Do 8&#65533;s&#65533;&#65533;yT&#65533;`&#65533;e&#65533;3dd&#1312;n&#65533;&#65533;#(&#65533;BXfV&#65533;? &#65533;#&#65533;bG4&#65533;&#65533;&#65533;&#65533;&#327435;&#65533;&#65533;X Q4&#65533; C< &#65533;d&#65533;5&#65533;&#65533;B &#65533;&#140;-&#65533;&#65533;?&#65533;&#65533;&#65533;&&#65533;&#65533;i&#65533;&#65533;&#65533;P&#65533;Q%&#65533;&#65533;}&#65533;&#65533;&#65533;p&#65533;_&#65533;Y0&#65533;&#65533;&#65533;&#65533;&#65533;&#65533;p0&#65533;c&#65533;F&#65533;P.&#65533;&#65533;&#65533;&#65533;&#65533;9&#65533;&#65533;}&#65533;&#65533;/4&#65533;+&#65533;&#65533;&#65533;a&#65533;&#65533;h&#65533;7&#65533;iH&#65533;$&#1228;&#677;dhYen&#65533;&#65533;y4&#65533;&#65533;&#527;(&#65533;&#65533;	Na&#65533;&#65533;&#65533;&#65533;?&#65533;&#65533;A&#65533;&#65533;hH&#65533;&#65533;&#464;	p&?Fd&#65533;&#65533;&#262;&#65533;&#65533;&#65533;G&#65533;8&#65533;(&#65533;&#65533;&#65533;R&#65533;&#65533;&#65533;'FQ&#65533;M\H'1&#65533;&#65533;c&#65533;&#65533;X&#65533;r&#65533;(>q!V;&#65533;&#65533;&#65533;&#65533;&#65533;&#65533;&#65533;&#65533;e&#65533;&#65533;&#65533;&#65533;m!ud&#65533;I&#518;&#65533;-*x&#65533;L&#688;&#65533;E&#65533;A&#65533;&#65533;E&#65533;&#65533;T&#65533;X&#65533;&#65533;L&#65533;&#65533;&#65533;&#65533;&#65533; &#65533;&#65533;d&#65533;&#65533;&#65533;)&#65533; &#65533;`&#65533;&#65533;&#1162;&#716;&#65533;f8&#65533;&#768;&#65533;Uj&#65533;K]&#65533;&#65533;&#65533;&#65533;:&#65533;&#65533;&#65533;&#65533;&#65533;C&#65533;(&#65533;&#65533;&#65533;E&#65533;&#65533;&#65533;&#65533;&#65533;+&#828;&#65533;&#65533;[&#65533;&#65533;M&#888;&#65533;&#65533;H&#65533;B&#65533;&#65533;=&#65533;&#65533;&#65533;&#65533;&#65533;&#65533;&#65533;&#836;&#65533;&#65533;&#65533;&#65533;&#65533;&#65533;,c>&#65533;q&#65533;	&#1029;&#65533;"&#65533;&#65533;&#65533;5&#65533;&#65533;P&#65533;&#65533;&#65533;~&#65533;c{&#65533;&#65533;L@ &#65533; &#65533;S2&#65533;>&#65533;&#65533;&#65533;&#65533;$&#65533;x_BK&#65533;&#522;Z&#65533;2&#65533;I&#65533;b0.d&#65533;&#65533;IgT&A5/b&#386;&#65533;8@wHFn_&#65533;b&#65533;&#65533;&#65533;!b&#65533;&#65533;?&#65533;&#65533;3&#65533;t&#65533;l<cT,&#65533;70<J&#65533;&#65533;JU&#65533;&#65533;+6&#65533;&#65533;&#65533;&#65533;&#65533;R&#65533;&#65533;&#65533;x&#65533;&#65533;&#65533;G&#686;x&#65533;&,&#65533;&#65533;&#65533;&#65533; &#65533;&#1680;&#65533;2&#65533;tjC&#65533;&#65533;&#65533;&#65533;0$&#65533;:5+d:`&#65533;&#65533;Lbk\ &#65533;&#65533;&#65533;-&#65533;&#65533;1%&#65533;&#65533;*&#65533;&#65533;F&#65533;&#65533;)&#65533;&#65533;B&#65533;&#65533;W&#65533;~&#65533;&#65533;y&#65533;*.&#65533;&#65533;]&#65533;&#65533;]K&#65533;e&#65533;&#65533;YF&#1937;&#65533;&#65533;mdhG+&#65533;&#1170;v&#65533;j&#65533;P#&#65533;XH&#826;6*&#65533;&#65533;&#65533;&#65533;I&#65533;Rt&#65533;&#65533;UT0&#65533;Lb&#65533;&#65533;&#65533;&#65533;`&#65533;w!&#65533;@&#65533;&2t&#65533;n&#65533;1Cs&#65533;&#65533;&#65533;6&#65533;&#65533;&#65533;&#65533;	&#65533;&#65533;%&#58273;K&#65533;35N&#480;^&#65533;.v`&#65533;&#65533;&#65533;&#65533; y&#65533;&#65533;&#65533;&#65533;N&#65533;&#65533;&#65533;v&#65533;7&#65533;&#65533;"h&#65533;&#65533;Fe{ L&#65533;d&#65533;&#65533;&#741;1&#65533;[&#65533;8&#65533;A&#65533;&#65533;&#65533;&#65533;+&#65533;&#65533;&#65533;&#65533;1&#65533;4d&#1179;,&#65533;&#65533;1&#65533;&#65533;&#65533;!&#65533;&#65533;d&#65533;&#65533;G&#65533;~&#65533;&#65533;&#65533;2a&#65533;82)8B2&#65533;&#1291;&#65533;&#65533;&#65533;&#402;1&#65533;h&#65533;&#65533;,&#65533;&#65533;&#65533;&#65533;$J&#65533;&#65533;P&#65533;|&#65533;) &#65533;&#65533;&#1510;V&#65533;P&#65533;)d&#65533;&#65533;I5*&#65533;&#65533;6H&#65533;)OF&#65533;r&#65533;ECV0&#65533;&#65533;2u&#65533;*VVCX`g&#65533;&#65533;&#65533;rE07dh&#65533;(&#65533;&#65533;,&#65533;R.G&#65533;&#771;}&#65533;&#65533;&#65533;d L&#65533;
&#65533;61\&#65533;e/T&#65533;&#65533;&#65533;&#65533; `&#65533;-&#65533;&#65533;&#65533;aD&#65533;}b&#65533;&#65533;&#65533;&#65533;Q&#65533;+&#65533;qL&#65533;Gz&#65533;&#65533;u&#65533;g[[&#65533;VOf&#65533;&#65533;&#65533;$&#65533;u9&#65533;&#65533;6s&#65533;&#65533;5m2[&#65533;&#65533;:&#65533;&#65533;1@+&#65533;&#1744;U&#65533;&#65533;&#65533;&#65533;&#65533;&#65533;?&#65533;&#65533;l&#65533;r!A&#65533;&#65533;t&#587;&#65533;h&#65533;&#65533;&#65533;!&#65533;v&#65533;[&#65533;aV&#65533; 8C&#65533;&#65533;?&#65533;p"*&#65533;0*'&#653;&#65533;&#65533;;&#65533;&#65533;f&#65533;Q&#65533;=&#65533;&#65533;p&#65533;&#65533;0&#377;&#65533;&#65533;&#65533;r?l&#65533;&#65533;&#65533;&#65533;d p&#65533;&#65533;C&#2761;w&#65533;&#1197;&#65533;p!&#65533;mH|#&#65533;&#65533;&#65533;p&#65533;&#65533;]&#65533;T.T!&#65533;J&#65533;&#65533;a+O&#65533;&#65533;&#65533;(g&#65533;:&#65533;&#65533;J'4&#65533;1ME&#65533;&#65533;&#65533;&#65533;&#65533;Nx@&#65533;8&#383;j&#431;rI&#214;q:	&#65533;j&#65533;8e&#65533;H!cg &#65533;&#65533;k&#65533; 3&#65533;&#65533;w~p_	P&#65533;&#65533;5&#65533;L-2&#65533;B&#65533;&#65533;L&#65533;@&#65533;&#65533;xfH]#&#65533;&#65533;HA.&#65533;&#65533;&#65533;&#65533;Z&#65533;&#65533;*&#65533;&#65533;N&#65533;@&#65533;&#65533;&#65533;&#65533;7
&#65533;&#65533;&#65533;E&#65533;i&#65533;&#65533;W&#766;&#1382;E&#65533;" &#65533;&#65533;&#65533;
&#65533;Wc&#65533;&#37244;}!@^H&#65533;S&#65533;y&#65533;6D&#65533;&#65533;e&#65533;&#65533;Y>&#65533;Q.&#65533;&#65533;&#65533;&#65533;&#65533;I&#1910;&#65533;&#65533;&#65533;7&#65533;&#65533;e&#65533;M.WA&#65533;,ns&#65533;&#65533;&#49520;|2&#65533;_&#65533;&#65533;LP:&#65533;&#65533;w!&#65533;&#65533;DT&#65533;&#711;&#65533;Q&#65533;c&#65533;&#65533;&#65533;6}&#65533;&#65533;I&#65533;&#65533;&#65533;&#65533;[&#65533;X?d&#65533;&#65533;-4&#65533;&#65533;&#65533;&#65533;&#65533;{c&#65533;*_.&#65533;&#65533;L+5&#65533;&#65533;&#65533;B&#65533;&#65533;&#65533;&#65533;?&#65533;&#65533;&#65533;&#65533;&#547;1&#65533;&#65533;&#65533;&#65533;-&#65533;&#65533;Q&#65533;&#65533;&#65533;&#65533;aq^&#65533;S&#65533;Ad&#65533;&#65533;Rj5g3&#65533;A&#65533;t,&#65533;RU&#65533;d&#65533;DM&#65533;VU&#65533;eeDe&#65533;&#65533;w&#65533;&#65533;	&#65533;&#65533;
e&#65533;&#65533;-&#65533;&#65533;&#65533;Qu&#65533;p&#65533;&#65533;&#65533;&#65533;1'&#65533;1&#65533;&#65533;&#65533;&#65533;<&#65533;	'&#65533;p&#65533;qA&#65533;#&#65533;D4FDh&#65533;&#65533;Ai`&#65533;5	WTe&#65533;f&#65533;`g&#65533;q&#65533;L&#65533;&#65533;W&#65533;6S&#65533;7&#65533;A&#65533;a&#65533;&#65533;@&#65533; &#65533; &#65533;w&#65533;&#65533; sh&#65533;}X&#65533;1&#65533;&#65533;&#65533;G&#65533;7&#65533;&#65533;9&#65533;&#65533;[&#65533;9&#65533;'J&#65533;%&#65533;&#65533;&#65533;&#65533;
&#65533;Cl&#65533;&#65533;\&#65533;&#65533;l&#65533;]&#65533;Qm&#65533;K]" &#65533;H|&#65533;fK&#65533;&#65533;~&#65533;&#65533;%q|&#65533;|&#65533;&#65533;:&#65533;b^&#65533;&#65533;&#65533;E~&#65533;&#65533;&#65533;&#65533;7m&#65533;	&#65533;XlA4&#65533;wY&#65533;DQ[&#65533;&#65533;
-&#65533;-&#65533;&#65533;&#648;&#65533;&#65533;s9&#65533;&#65533;8&#65533;&#65533;&#65533;&#65533;L&#65533;&#65533;&#65533;&#65533;&#65533;&#65533;&#65533;&#65533;&#65533;&#65533;&#65533;
&#65533;&#65533;&#65533;7&#65533;&#65533;X&#65533;&#65533;:&#65533;&#65533;&#65533;&#65533;&#1550;&#65533;&#65533; &#65533;&#65533;&#65533;&#65533;&#65533;&#65533;&#65533;c&#65533;&#65533;@&#65533;&#65533;0@6d&#65533;&#65533;vR&#65533;d&#65533; &#65533;7&#65533;+pE&#65533;&#65533;I&#65533;&#65533;&#65533;Aj&#65533;NUe+&#65533;Yg_heP&#65533;&#65533;&#65533;z7y&#65533;o&#65533;oo&#65533;Q>&#65533; &#65533;C_&#65533;Mr&#65533;G&#65533;&#65533;&#65533;&#65533;~&#65533;r8i/&#65533;&#65533;=&#65533;&#1235;&#65533; /&#65533;tk&#65533;&#65533;&#65533;$O&#65533;c&#65533;.v&#65533;%SBwtC&#65533;Ac&#65533;A (&#65533;&#65533;A&#65533;&#65533;&#65533;YV&#592;Att7&#65533;`w&#65533;)di&#65533;"0y&#65533; &#65533; {&#65533;&#65533;tH&#65533;{&#65533; q	q&#65533;&#65533;t&#65533;&#65533;p&#65533;&#65533;&#65533;8&#65533;&#65533;9&#65533;{&#65533;&#65533;&#65533;[&#65533;%[&#65533;&#65533;&#65533;&#65533;fk&#65533;&#65533;&#65533;&#65533;J&#65533;5:&#65533;7&#65533;&#65533;\&#65533;],&#65533;J&#65533;h&#65533;&#65533;lAm&#65533;x&#65533;&#65533;1^&#1750;&#65533;&#65533;p3[$&#65533;&#65533;X&#65533;oR&#65533;&#65533;! &#65533;u:c0&#65533;&#65533;c`]D&#65533;E@&#65533;&#65533;\&#65533;&#65533;I&#65533;&#65533;&#65533;&#65533; l&#65533;&#65533;5&#65533;S&#65533;&#65533;&#65533;&#65533;h&#65533;&#65533;Y&#65533;&#65533;!&#65533;&#65533;&#65533;&#65533;&#65533;&#65533;&#65533;&#65533;&#65533;&#65533;.P&#65533;&#65533;&#65533;a&#65533;N&#65533;
&#1123;&#65533;&#65533;T&#65533; _&#65533;Ct&#65533;C&#65533;f&#65533;_tS&#65533;V&#65533;&#1072;Ap&#65533;&#65533;n&#65533;W&#1541;&#65533;&#65533;a  &#65533;j&#65533;hU&#65533;&#65533;5&#65533;YD&#65533;	!&#65533; &#65533;&y@&#65533;i&#65533;D&#65533;fS &#65533;&#65533;h&#65533;&#65533;taSP4]&#65533;T+&#65533;fIe&#261;'&#65533;g&#65533;	)&#65533;u&#65533;&#65533;/4+&#65533;S]&#65533;&#65533;&#65533;&#65533;vwh&#65533;&#65533;T&#65533;&#65533;&#65533;7y&#65533;c&#65533;&#65533;a&#65533;&#65533;Rh&#65533;&#65533;&#65533; qX&#65533;&#65533;&#65533;&#65533;H&#65533;s&#65533;Q&#65533;X&#65533;&#65533;x&#65533;\&#65533;j&#65533;WJ&#65533;&#65533;[&#65533;&#65533;&#65533;&#65533;&#65533;&#65533;&#65533; &#65533;cK&#65533;E\&#65533;G"&#65533;]&#65533;&#65533;&#65533;Q}&#196;&#65533;&#65533;&#65533;K&#65533;&n;|:&#65533;&#65533;]&#65533;E^&#65533;) &#65533;y]&#65533;I|m`m
&#65533;9&#65533;&#65533;&#65533;&#65533;F&#649;&#65533;&#65533;5&#65533;&#65533;&#65533;I]J&#65533;&#65533;'G&#65533;&#65533; &#65533;&#65533;x&#65533;Q&#65533;&#65533;&#65533;r*&#65533;&#65533;x0o&#65533;&#65533;:&#65533;&#65533;&#65533;&#65533;@D&#1619;RitM4u&#65533;wH&#65533;&#65533;N&#65533;ARIeu&#65533;tK&#65533;R8*W6&#1388;I&#481;&#65533;AT&#37955;&#65533; (:"8&#1569;&#65533;8&#65533;&#65533;r&#65533;W&#65533;&#65533;&#65533;a&#65533; &#1569;v&#65533;G&#65533;AU	&#65533;_&#65533;&#65533;&#65533;&#65533;&#65533;+&#65533;U&#65533;&#65533;T_&#65533;BM@f&#65533;A&#65533;~&&#65533;&#65533;Gj&#65533;yPZ&#65533;	&#65533;&#65533;&#65533;&#65533;Pj&#65533;&#65533;&#65533;&#65533;&#65533;&#65533;&#18026;&#65533;0&#65533;&#65533;* &#65533;b&#65533;&#65533;&#65533;&#65533;ejI&#65533;
&#65533;&#65533;&#65533;k	b&#65533;&#294;J&#65533;3o&#65533;9&#65533;&#65533;sP\&#65533;5&#65533;'&#65533;K&#65533;XK&&#3313;&#65533;<k&#65533;~&#65533;:&#65533;&#65533;&#65533;&#65533;r.{&#1703;&#65533;$&#65533;P&#65533;&#65533;e&#65533;&#1781;&#65533;&#65533;&#1691;&#65533;i]&#65533;&#65533;]f&#65533;&#65533;&#65533;&#65533;I&#65533;y!&#65533;$&#65533;&#65533;Y&#65533;&#65533;%&#65533;&#65533;&#65533;[&#65533;s&#65533;&#65533;&#65533;&#65533;&#65533;J&#65533;'wr&#65533; &#65533;&#65533;&#65533;t&#65533;x&#65533;&#65533;&#65533;&#65533;&#65533;c&#65533;&#65533;&#65533; +P&#65533;AwE&#65533;&#65533;jK&#65533;C^K&#65533;&#65533;&#65533;&#65533;&#65533;h&#65533;(&#65533;XH&#65533;e&#65533;&#65533;`&#65533;&#65533;Q&#65533;`Xe&#65533;&#65533; &#65533;;{pD&#65533;S&#65533;4WhHe&#65533;[&#65533;P&#65533;P&#65533;&#1210;a5f&#65533;Xr&#65533;&#65533;^&#65533;US&#65533;U&#65533;&#65533;UE&#65533;&#65533;&#65533;&#65533;&#65533;&#65533;g&#65533;kfK&#1080;&#65533;
g&#65533;qy)BA &#65533;&#65533;&#65533; &#65533; &#65533;&#65533;&#65533;&#65533;{&#65533;X&#65533;z&#65533;Qr&#65533;&#65533;z8&#65533;{y&#65533;x&#631;&#65533;{&#65533;&#48231;&#65533;&#65533;&#65533;&#65533;&#65533;&#65533;&#65533;9&#65533;&#65533;I&#65533;%[&#65533;&#65533;[&#65533;&#65533;&#65533;&#65533;D&#65533;&#65533;&#65533;&#65533;'m-&#65533;l&#65533;&#65533;&#65533;%&#65533;&#65533;9s&#65533;g&#65533;&#65533;A&#65533;
R}(&#65533;&#65533;&#616;@&#65533;]&#65533;	D&#65533;D&#65533;&#65533;&#65533;&#65533;m5[&#65533;&#65533;&#65533;`1&#65533;-&#65533;9a &#65533;&#220;&#65533;&#65533;&#65533;&#65533;&#65533;&#65533;Y&#65533;&#65533;&#65533;&#65533;[&#65533;&#65533;&#65533;&#65533;IH,I&#65533;&#65533;y&#65533;&#65533;7&#65533;&#65533;&#317;&#65533;&#65533;OPW&#65533;Z&#65533;c&#65533;&#65533;&#65533;&#65533;&#65533;&#65533;&#65533;&#634;8*&&#65533;&#65533;S*u&#65533;&#65533;t4
T&#65533;&#65533;&#65533;
&#65533;Y&#65533;&#65533;r&#65533;&#65533;1 &#65533;&#65533;&#65533;&#65533;&#1057;y&#65533;&#65533;@&#65533;&#65533;&#65533;[u&#65533;&#65533;an&#825;1YJb&#65533;5&#65533;&#65533;&#65533;U&#65533;h,&#65533;{&#65533;&#65533;&#65533;1&#65533;J&#65533;&#65533;&#763;+P&#65533;&#65533;kP&#65533;&#65533;&#65533;~ /&#65533;`&#65533;,&#65533;&#65533;=&#65533;&#65533;QZ&#65533;W&#65533;&#65533;&#1776;r&#1150;&#65533;&#65533;&#65533;&#65533;&#65533;&#65533;&#65533;&#65533;k&#65533;&#65533;[&#65533;c{e&#42534;&#65533;&#65533;&#65533;&#65533;&#65533;&#65533;\&#65533;&#65533;&#65533;5&#845;&#65533;{&#65533;%m6&#65533;&#65533;&#65533;.&#65533;&#65533;&#65533;&#65533;&#265;&#65533;&#65533;&#65533;&#65533;K_"&#65533;n&#65533;&&#65533;&#65533;|p3&#65533;&#394;J&#65533;&#65533;m&#263;&#65533;&#65533;&#65533;&#65533;&#65533;]4&#65533;{&#65533;&#65533;9&#261;l&#65533;3K6\b&#758;5&#26381;)&#65533;1&#268;&#65533;&#65533;`j&#65533;&#65533;Zc&#65533;t&#65533;M&#65533;e&#65533;&#65533;&#65533;&#65533;)&#65533;&#65533;&#65533;&#65533;g&#1441;&#65533;&#65533;&#65533;{C&#65533;|V&#65533;&#1761;(&#65533;&#65533;$F6&#65533;&#65533;&#1721;&#65533; &#65533;`Y&#65533;`&#65533;&#65533;B&#65533;C*eJ&#65533;&#65533;&#65533;;&#65533;MPM fJc&#65533;4:T5&#65533;&#65533;
&#65533;Q&#65533;o&#65533;&#65533;9&#65533;T&#65533;{&#65533;A&#65533;tg	d&#65533;&#65533;.&#65533;&#65533;&#65533;h&#65533;R&#65533;q&#65533;0m&#65533;f&#65533;u=&#65533;&#65533;&#65533;Qp&#65533;T&#65533;&#65533;&#65533;&#65533;&#1485;&#65533;v&#65533;H&#65533;&#65533;&#65533;M&#65533;&#65533;
&#65533;&#65533;&#65533;&#65533;&#65533;&#65533;&#880;&#65533;&#65533;&#65533;&#65533;&#65533;&#65533;r&#65533;u&#65533;&#65533;b&#65533;]&#65533;&#65533;0&#65533;$B&#65533;&#65533;&#65533;&#65533;&#65533;Lp&#65533;&#65533;&#65533;&#1001;&#65533;<&#65533;u3hr3&#65533;l:&#65533;e:&#65533;&#65533;&#65533;QA&#65533;]&#65533;&#65533;xm&#65533;&#1461;Ls&#65533;&#65533;&#65533;&#65533;{&#65533;d&#65533;l{-[C\&#65533;&#65533;&#65533;&#65533;&#65533;k&#360;&#65533;&#65533;&#65533;&#65533;&#65533;&#65533; &#65533;&#65533;&#1489;P4F&#65533;&#65533;S&#65533;rF&#65533;D#&#65533;]&#65533;TY&#848;&#65533;5&#65533;&#65533;&#65533;tR}&#65533;&#65533;1Y&#65533;&#65533;&#65533;&#65533;g&#65533;&#65533;]&#65533;t&#65533;+`&#1313;l&#65533;0&#528;&#65533;+&#1709;&#65533;&#656;[&#65533;&#65533;&#65533;&#65533;&#65533;&#65533;D`&#65533;<&#65533;&#65533;E&#65533;&#65533;eee&#65533;&#65533;&#65533;&#65533;&#65533;25	&#65533;&#65533;a&#65533;]&#65533;&#65533;&#65533;C&#65533;&#1084;a&#65533;&#65533;{E&#65533;&#65533;&#65533;g&#65533;9&#65533;a&#65533;	iV.&#65533;&#65533;&#65533;&#65533;,&#65533;w]&#65533;jp&#65533;&#65533;@<&#65533;&#65533;K&#65533;<&#65533;&#65533;&#65533;&#65533;&#65533;O&#65533;{&#65533;&#65533;k0&#65533;&#65533;r&#65533;. 2&#65533;&#65533;&#65533; &#65533;&#65533;&#65533;T>&#65533;X~&#65533;R.&#1684;&#65533;&#65533;&#65533;&#65533;\N&#65533;!&#65533;e&#65533; ~[&#65533;&#65533;,&#65533;&#65533;&#65533;0&#65533;&#65533;#&#65533;U%&#65533;6&#65533;w.&#65533;z&#65533;&#65533;&#65533;&#65533;=+)D&#65533; b&#65533;&#65533;0&#65533;&#65533;A&#65533;&#65533;&#1144;P&#65533;*&#833;&#65533;A&#65533;$&#65533;&#65533;&#65533;&#65533;S-&#65533;Cu &#65533;t&#65533;&#65533;&#1949;<&#65533;&#65533;&#65533;*&#65533;&#65533;U&#65533;&#65533;A	&#65533;]&#65533;U&#65533;V1&#65533;&#65533;`&#65533;hQ&#65533;T}&#65533;%>&#65533;&#65533;&#65533;fvX:&#65533;&#65533;&#65533;&#65533;E&#65533;&#65533;&#65533;" b@_&#65533;6mg&#65533;.`&#65533;A&#65533;&#65533;&#65533;&#65533;~&#65533;&#65533;&#65533; P&#65533;&#65533;\&#65533;6&#65533;&#65533;g&#65533;&#18065;&#65533;&#65533; &#65533;&#65533;`	QP&#65533;&#65533;`0&#65533;0&#65533;\&#65533;.!0&#65533;&#65533;&#65533;&#65533;
&#65533;&#65533;*RP&#65533;&#65533;\&#65533;
&#65533;a&#65533; .&#65533;&#65533;o^`P&#65533;&#65533;&#65533;`&#65533;03&#65533;&#65533;&#65533;u_&#65533;&#65533;M&#65533;"&#65533; 4`&#13473;&#496;&#65533;&#65533;&#65533;&#1517;&#65533;NU&#1433;&#65533; j&#65533;)f&#65533;&#65533;&#65533;*&#65533;&#65533;C&#65533;&#65533;<&#65533;a&#65533;8&#65533;&#65533;O&#65533;&#65533;&#65533;~&#65533;&#65533;Q4E&#65533;&#65533;&#65533;&#65533;&#971;&#65533;_&#65533;:&#65533;n&#65533;&#65533;&#65533;&#65533;+&#65533;9}V&#65533;*&#65533;&#65533;A&#65533;
BV_&#65533;&#65533;&#65533;&#65533;^->T%*\&#65533;	&#65533;&#65533;N<A&#65533;y_&#65533;m&#65533;|&#65533;  &#65533;&#65533;&#65533;&#65533;-&#65533;&#65533;j&#65533;&#65533;pQ&#1704;&#65533;lI&#65533;WJ&#65533;T&#65533;~O&#766;/&#65533;&#65533;.i&#65533;&#65533;QQs&#65533;&#65533;>&#65533;Q&#65533;N&#65533;<&#65533;&#65533;&#65533;"Q&#65533;&#65533;&#65533;$&#65533;@ &#65533;&#65533;&#65533;&#65533;>lu&#65533;&#65533;O&#65533;&#65533;&#65533;4p&#65533;.V&#65533;&#65533;&#65533;&#65533;&#65533;0&#65533;&#65533;&#65533;1&#65533;r&#65533;&#65533;^&#65533;&#65533;&#65533;&#65533;$&#65533;M&#65533;&#65533;&#65533;0O&#65533;&#65533;tO#Wi&#65533;&#65533;-&#65533;&#65533;r&#65533;VP&#65533;&#65533;&#65533;&#65533;&#65533;&#65533;&#65533;)&#65533; q&#65533;k&#65533;&#65533;&#65533; &#65533;&#65533;d&#65533;&#1067;&#65533;S&#65533;AM&#65533;<&#65533;&#65533; &#65533;#84&#65533;i&#65533;&#65533; &#65533;&#65533;!&#65533;i"B|&#65533;&#65533;&#2023;K2&#65533;k&#65533;&#65533;C&#65533;!	Bq&#65533;&#65533;G&#65533;&#65533;D&#65533;[&#65533;&#65533;&#65533;$/&#65533;&#65533;&#65533;&#65533;&#65533;&#65533;'&#65533;q&#1392;&#65533;'&#65533;&#65533;:&#65533;&#65533;&#65533;&#65533;J&#65533;I&#65533;.e&#65533;&#65533;&#65533;S&#65533;Q&#65533;N&#65533;&#65533;&#65533;VB&#65533;&#65533;&#65533;*S&#65533;!&#65533;&#65533;&#65533;&#65533;&#65533;&#65533;Y&#65533;i&#1390;e&#65533;&#1453;&#65533;&#65533;F$z(&#65533;_&#65533;G$&#65533;K&#1407;&#65533;&#65533;f&#65533;&#65533;&#65533;&#65533;&#65533;&#65533;&#65533;&#65533;"&#65533;qC&#65533;+&#65533;>&&#65533;2&#65533;&#65533;"&#65533;"&#65533;&#65533;&#65533;&#65533;g&#1057;E&#65533;&&#65533;&#65533;h&#1946;m&#65533;&#65533;w&#65533;&#65533; &#65533;&#65533;&#65533;@&#65533;i3&#65533;&#65533;&#65533;&#65533;j&#65533;&#65533;&#65533;&#334;(&#65533;2&#65533;&#65533;&#65533;&#65533;)M&#65533;wha&#65533;&#65533;Ii&#65533;.ir|&#65533;&#65533;&#65533;'sg&#65533;&#65533;&#65533;q&#65533;.C
_&#65533;rE&#65533;&#65533;&#65533;&#65533;/&#65533;8&#65533;&#65533;&#65533;&#639;U&#65533;&#65533;&#65533;&#65533;'&#65533;&#65533;&#65533;K&#65533;	&#65533;)&#65533;C2i&#65533;&#65533;TpA&#65533;&#65533;&#65533;&#65533;*&#65533;:k0&#65533;&#65533;&#65533;j&#65533;&#65533;&#65533;&#266;`&#242; &#65533;&#65533;p,&#65533;&#65533;AD&#65533;&#65533;!&#65533;&#65533;&#65533;	q{J&#359;T&#65533;&#65533;&#65533;&#65533;F&#65533;&#65533;&#65533;Dp&#65533;&#65533;&#65533;A.&#65533;&#65533;&#1121;&#65533;\&#65533;J&#65533;1c&#65533;&#65533;$lB&#65533;&#65533;&#65533;&#65533;*&#65533;&#65533;&#65533;&#65533;&#65533;2L
&#65533;prsL2&#65533;$&#65533;? &#65533;E&#65533;Z&#65533;@jF63&#65533;&#65533;m&#65533;Y&#65533;&#65533;Y&#65533;&#65533;&#65533;?&#65533;\P@&#65533;)&#65533;&#65533;&#65533;)&#65533;&#65533;BZc&#65533;5B&#65533;&#1104;&#65533;+&#65533;O&#65533;b 7(<TS&#65533;(%hL&#65533;)O( I&#65533;F_K&#65533;UUU&#65533;GVY&#65533;&#65533;Ya&#65533;UW&#65533;^u&#65533;R&#65533;,@&#65533;!&#65533;&#1152;&#65533;@&#65533;&#65533;&#65533;@&#265;&#65533;&#789;&#65533;&#65533;5E@ 5&#65533;&#65533;&#1185;l&#65533;&#65533;&#65533;Z-&#65533;&#65533;&#65533;k&#65533;&#65533;\s&#65533;&#65533;E&#65533;&#65533;k:72p&#65533;&#65533;J5{&#1067;&#65533;&#65533;&#1201;&#65533;&#770;T&#65533;&#65533;&#65533;&#65533;7&#65533;&#65533;&#65533;	j&#65533;&#65533;&#65533;b&#65533;/&#65533;&#65533;+&#65533;F&#65533;FI&#65533;X&#1291;&#65533;&#65533;Re/1&#65533;&#65533;#&#65533;5&#65533;&#65533;v$H&#65533;Jn&#65533;d&#65533;&#65533;&#65533;&#398;&#65533;&#65533;k.&#65533;!(&#65533;&#65533;k&#65533;G&#65533;&#65533;&#65533;&#65533;8&&#65533;*3,#tH&#65533;j&#65533;E@3x!&#65533;&#65533;&#1707;&#65533;U&#65533;]&#65533;&#65533;&#65533;&#65533;k&#65533;!(	&#65533;B$:&#1394;&#65533;Vv&#750;&#65533;Y&#65533;&#65533;&#65533;)&#65533;[n9&#65533;VX&#65533; ,*V<*&#65533;&#65533;MC&#65533;&#65533;#&#65533;5&#1336;&#65533;&#65533;o&#65533;>&#65533;*Q&#65533;Z&#65533;!&#65533;.&#65533;&#65533;9&#65533;&#65533;	&#65533;&#65533;M&#65533;d&#841;@	&#65533;&#65533;z0&#65533;:C&#65533;uuc&#65533;&#65533;\w&#65533;&#65533;j&#65533;&#65533;&#65533;Z&#65533;&#65533;&#65533;+&#65533;u&#65533;&#65533;A&#686;&#65533;&#65533;/x&#62802;&#65533;&#65533;&#65533;`/&#65533;*&#65533;&#65533;E&#65533;&#65533;R&#322;G\&#65533;&#328;#&#1470;&#65533;&#65533;&#199;q&#65533;&#65533;y&#65533;&#65533;&#65533;xF&#65533;r&#65533;&#65533;!U\{&#65533;&#65533;i&#65533;&#65533;&#65533;&#65533;&#65533;&#65533;&#65533;&#2047;&#65533;&#65533;&#65533;&#65533;-&#65533;CX&#65533;&#65533; P&#65533;A&#65533;&#65533;&#65533;&#65533;&#65533;&#65533;E&#65533;x&#65533;Q.6&&#65533;&#65533;E&#65533;(&#65533;&#65533;&#65533;&#484;&#65533;5&#65533;I"A&#65533;(&#65533;&#65533;&#65533;J"&#65533;c"&#65533;&#65533; &#65533;0&#65533;&#65533;&#65533;C&#65533;&#65533;&#65533;&#65533;X&#65533;j;<&#65533;&#65533;t&#65533;&#233;&#65533;P&#65533;&#65533;B&#65533;&#65533;&#65533;5&#65533;&#65533;w&#65533;c"&#65533;&#1028; XPe t&#65533;&#65533;&#65533;P&#65533;&#65533;0N?&#65533;&#65533;&#65533;o&#65533;2(&#65533;%&#65533;YB&#65533;r9&#65533;,As q&#65533;F&#65533;&#532;&#65533;&#65533;&#65533;&#65533;3&#65533;G&#65533;\&#65533;&#65533;)&#65533;2N;u&#65533;M5&#65533;:&#65533;&#65533;Tq&#65533;&#400;Ku&#65533;&#65533;&#65533;!&#65533;B&#65533;&&#65533;n+Si&#65533;&#65533;&#65533;&#65533;-/Z&#65533;&#65533;J&#65533;""9`WK)&#65533;&#21106;K"X&#65533;=X:&#533;&#65533;C&#1107;&#65533;wB=$&#65533;!&#65533;&#65533;T&#65533;&#65533;&#65533;&#65533; E"H0&#65533;&#65533;&#335; G&#65533;_&#65533;&#65533;&#1024;&#65533;&#65533;#h0&#65533;T&#65533;~&#65533;`6&#65533;&#65533; &#65533;O&#65533;+&#65533;fC&#65533;&#65533;&#65533;&#65533;$.s)&#65533;&#65533;3&#65533;lLJ3&#65533;0&#65533;&#65533;g"&#1118;&#65533;S&#65533;p&#65533;&#65533;x&#65533;j&#65533;&#65533;&#65533;&#65533;l&#65533; S&#65533;P&#65533;&#65533;x&#65533;K&#65533;e&#65533;&#65533;H&#1095;&#1095;H&#65533;&#65533;&#65533;Q&#65533;n&#839; &#65533;&#65533;3M&#65533;&#65533;0a+&#65533;P&#65533;&#65533;Cp&#65533;"&#65533;	;&#65533;QTHe&#65533;&#65533;8&#65533;!&#65533;&#65533;H:&#65533;&#65533;e.$&#65533;#&#65533;Q"&#65533;&#65533;a&#65533;s&#65533;&#65533;z>&#65533;&#436;$&#65533;#&#65533;HF&#65533;#&#65533;2&#65533;S&#65533;\D&#65533;&#65533;&#65533;)&#65533;jH&#65533;P&#65533;B&#65533;&#65533;&#65533;&#65533;&#65533;V&#65533;&#65533;&#65533;j]&#65533;2&#65533;&#65533;]s&#65533;&#1466;b&#65533;i\&#65533;&#65533;$C&#65533;Iw&#65533;+2]&#65533;&#65533;&#65533;3&#65533;&#65533;&#65533;#Z&#65533;C>&#65533;&#65533;2*&#65533;|&#65533;1B&#65533;&#65533;&#65533; &#65533;U&#65533;*r&#65533;YUX&#65533;.'%&#65533;hX1&#65533;kj&#65533;&#65533;&#65533;?V&#65533;?&#65533;&#65533;&#65533;&#65533;L&#65533;X&#65533;Dh&#65533;e&#65533;&#65533;Q3y)$&#65533;W.&#65533;X&#65533;&#65533;"&#65533;|np/&#65533;gb&#65533;&#65533;/Tl&#65533;&#65533;+$hu:&#65533;&#65533;-\Tk]e:&#65533;E-2F&#65533;&#65533;G&#65533;{^&#65533;&#65533;&#65533;W&#65533;C&#65533;&#65533;E/Z&#65533;&#65533;&#65533;&#65533;Fa&#65533;,&#65533;&#65533;F&#65533; &#65533;8&#65533;MJ&#1096;&#65533;|&#165;&#65533;C&#65533;b&&#65533;&#65533;V&#65533;&#65533;&#865;&#65533;x&#65533;&#65533;(&#65533;S&#65533;"dM&#65533;&#128;&#65533;&#65533;&#65533;#e&#65533;&#1386;$&#65533;&#65533;&#65533;X&#65533;&#65533; &#1116;M&#65533;`:&#65533;}&#65533;4&#65533;&#65533;B&#65533;&#65533;&#65533;m&#65533;&#65533;AZ&#65533;&#65533;^mg&#65533;&#65533;&#65533;o&#65533;&#65533;b&#65533;&#65533;&#65533;&#65533;&#65533;&#65533;	&#65533;&#65533;W*	&#65533;&#65533;-&#65533;C&#65533;&#65533;&o&#65533;&#65533;&&#65533;.&#65533;&#65533;0&#65533;"&#582;&~[&&#65533;|&#65533;&#65533;&#1530;v&#65533;a&#65533;STp&#65533;D &#65533;&#65533;5JD&#65533;D&#65533;&#65533;\&#65533;&#1459;2s&#65533;&#65533;b&#65533;a&#65533;g&#65533;&#65533;&#65533;&#65533;/&#65533;&#65533;W&#1240;F<&#65533;di&#65533;&#65533;&#65533;sR&3&#65533;p&#65533;_&#65533;th&#65533;&#65533;&&#65533; &#65533;?&#65533;&#65533;H6&#65533;&#65533;&#65533;X&#65533;&#65533;R&#65533;BTu&#65533;&#65533;?!&#65533;P&#65533;ZIQ@&#65533;&#65533;&#65533;Ds&#65533;o&#65533;&#65533;+&#65533;&#65533;&#1429;&#65533;&#65533;V&#65533;&#65533;&#65533;&#65533;&#65533;&#65533;"&#65533;&#65533;&#65533;&#65533;.&#65533;|&#65533;&#65533;&#65533;&#693;'&#1774;w&#65533;K&#65533;&#65533;&#65533;&#65533;=k&#65533;EE&#65533;&#65533;&#65533;*&#1275;yrZ>&#65533;&#65533;(&#65533;b|&#65533;dx&#65533;&#65533;bK6k&#65533;&#65533;#H&#65533;^&#65533;&#65533;\&#65533;TYA&#65533;h&#65533;ny&#65533;o&#65533;;&#65533;&#65533;H&#65533;2&#65533;q&#65533;D&#65533;yH3&#65533;Q&#65533;&#65533;&#12175;%h&#65533;&#65533;3>&#65533;M"W&#65533;&#65533;`>~&#65533;&#65533;&#65533;5&#65533;&#65533;|&#65533;3&#65533;2&#65533;&#65533;&#722;J&#65533;&#65533;&#65533;[&#65533;l&#65533;&#65533;.&#65533;3&#65533;JX&#65533;&#65533;$$&#65533;&#65533;&#559;&#65533;&#681;&#65533;|Z&#65533;&#65533;i!<&#65533;&#65533;yq &#65533;&#560;&#65533;b&#65533;3&#65533;'q&#65533;p&#65533;&#65533;F&#65533;%|
&#65533;&#65533;(&#65533;Y&#696;&#65533;&#65533;&#65533;s&#65533;&#65533;&#65533;b&#65533;&#65533;&#65533;&#65533;sK&#65533;C:&#65533;&#65533;p4b&#65533;&#65533;_*&#65533;&#65533;$&#65533;5&#65533;x &#65533;qG&#65533;&#65533;&#65533;&#65533;P&#1096;&#65533;`&#65533;"&#65533;&#65533;C &#65533;H
&#65533;ooH1&#65533;`y&#65533;_&#65533;&#65533;&#65533;H&#65533;W&#65533;&#65533;&#65533;&#65533;?&#65533;'H1&#65533;&#65533;&#65533;&#65533;~&#65533;!&#65533;IA&#65533;&#65533;&#65533;&#65533;&#65533;&#65533;
&#65533;&#65533;&#65533;A&#65533;&#65533;&#65533;&#65533;&#65533;h2&#65533;,  &#65533;&#65533;&#65533;&#986;&#65533;\a&#65533;W>A&#65533;&#65533;&#65533;&#65533;G&#65533;
&#65533;S &#65533;&#65533;&#65533;\&#65533;&#1695;&#65533;&#65533;&#65533;Os&#65533;{&#65533;&#65533;&#65533;&#1163;&#65533; &#65533;&#65533;0?AZ &#65533;&#65533;&#65533;&#2010;&#65533;&#65533;&#65533;4&#65533;&#65533;&#65533;&#65533; &#65533;&#65533;&#65533;&#65533;&#159;&#65533;&#65533;&#4038;&#65533;&#65533;&#65533;7`&#65533;&#65533;&#65533;&#65533;~s&#65533;<@&#65533;X&#65533;&#65533;;@ &#65533;&#65533;	|Mx &#65533;&#65533;&#65533;&#65533;&#65533;@&#65533;@&#65533;{&#65533;w&#65533;7&#571;&#65533;S&#65533;&#65533;&#65533;&#459;&#65533;x&#65533;&#65533;@<&#65533;s&#65533;&#65533;&#65533;N&#65533;&#65533;&#65533; &#65533;Ip&#65533;&#65533;&#65533;&#65533;p&#65533;4&#65533;&#65533;	&#65533;/X*&#65533;B&#65533;&#65533;&#65533;&#65533;_iAjB`&#65533;#&#65533;&#65533;&#65533;[&#65533;&#65533;&#65533;H&#65533;&#65533;h&#65533;^I&#65533;&#65533;&#65533;_&#65533;&#65533;&#65533;Z&#65533;&#65533;&#65533;&#65533;&#65533;x&#65533;0C_9&#65533;&#65533;0T&#65533;&#65533;&#3099;&#65533;a5&#65533;&#65533;&#65533;C&#65533;1&#65533;)&#65533;"L&#65533;&#65533;&#65533;&#65533;&#65533;9&#65533;&#166;>&#65533;&#65533;=&#65533;@&#65533;&#65533;&#65533;&#65533;&#65533;>E&#65533;
&#9930;Gt
D&#65533;&#65533;&#65533;&#262;&#65533;	&#65533;&#65533;&#295;PDN&#65533;&#263; &#65533;[&#65533;&#65533;&#65533;&#65533;
  &#65533;S &#65533;&#65533;Q&#65533;R$&#65533;M&#65533;&#65533;M &#65533;&#65533;&#65533;&#65533;YDE&#65533;E&#65533;PDU&#65533;&#65533;&#65533;]&#65533;&#65533;pD&#65533;&#65533;E,F&#65533;(&#65533;&#65533;+&#65533;&#65533;PFd&#65533;&#65533;f&#65533;&#65533;[&#65533;g	&#65533;S
P|&#65533;&#65533;&#65533;K&#65533;F&#65533;&#65533;&#391; >o&#420;&#65533;&#65533;&#65533;&#464;&#65533;D&#65533;&#409;&#65533;b|&#65533;[&#65533;&#65533;W&#65533;&#65533;&#65533;M$\&#65533;=c4E&#1595;=&#1715;=&#65533;&#65533;=&#65533;#D&#65533;&#65533; /0&#65533;&#65533;5&#65533;&#65533;I8&#65533;4&#65533;&#65533;L&#65533;8 &#65533;&#65533;A!*&#65533;&#540;&#65533;&#65533;&#65533;&#65533;&#65533;&#65533;`&#65533;$&#65533;0&#65533;&#65533;h&#65533;&#65533;&#65533;+	&#65533;hM&#65533;[&#65533;&#65533;&#65533;&#65533;&#65533;&#65533;&#65533;&#65533;#&#65533;IW!&#239; :&#65533;I+&#65533;,&#291;&#65533;&#65533;B&#65533;3&#65533;&#65533;&#65533;<z&#65533;&#65533;&#291;&#65533;X&#65533;X&#65533;BQ&#65533;&#604;&#65533;&#594;H&#65533;&#65533;*&#65533;`&#65533;&#65533;A&#65533;l&#65533;&#65533;&#65533;A&#65533;x&#515;&#65533;&#65533;A&#65533; &#551;&#65533;G*&#65533;&#65533;C
&#65533;&#65533;&#65533;l&#65533;&#65533;&#65533;&#567;&#65533;E|&#65533;=&#65533;  &#65533;&#65533;&#65533;s&#65533;M&#65533;G0z&#53057;8&#65533;&#65533;=&#65533;&#65533;&#711;&#65533;&#65533;LLL&#65533;&#65533;D`4D&#65533;&#65533;wd&#473; &#65533;&#65533;  x C&#65533;&#65533;&#65533;d&#65533;8&#65533;&#65533;<&#65533;s&#1280;&#65533;L$P>&#65533;l&#65533;&#65533;l&#65533;&#65533;4&#65533;+hM&#65533;l&#65533;D&#65533;M&#1908;&#65533;&#65533;kMe&#65533;&#65533;+@F&#65533;&#65533;&#830;&#65533;&#65533;G&#65533;&#65533;PN&#65533;d&#391;hN &#65533;hl&#65533;&#65533;&#65533;&#65533;,>&#1980;N&#65533;#&#65533;&#1804;&#65533;&#65533;&#65533;&#65533;K	&#65533;&#65533;&#65533;&#65533;&#65533;&#65533;&#65533;	&#65533;,&#65533;&#65533;	 &#65533;Eb&#65533;&#65533;&#65533;D&#65533;&#65533;|
w&#65533;&#65533;I$G&#65533;XO&#1963;&#65533;u\L&#65533;H&#65533;&#65533;G&#65533;&#65533; }E@p&#831;<&#65533;&#65533;&#65533;	 &#65533;&#65533;G}&#65533;&#65533;zDN&#65533;&#65533;&#65533;$&#65533;&#65533;&#65533;	&#65533;&#65533;&#65533;&#65533;P&#65533;&#65533;ai;&#65533;X&#65533; &#65533;>$&#65533;	&#65533;+&#65533; 1&#65533;&#65533;I&#65533;&#65533;#	&#65533;8&#65533;&#65533;&#65533;0&#65533;&#65533;&#65533;BYQ&#65533;&#65533;[&#227;N&#65533;5&#65533;|&#65533;&#65533;i&#158;lQ&#65533;i#&#65533;&#597;&#65533;58j4&#65533;J[&#65533;'&#65533;[&#65533;:&#65533;rR[&#65533;R&#65533;+&#65533;b&#65533;&#65533;0&#65533;&#65533;&#65533;&#65533;&#65533;&#65533;C!&#65533;&#65533;	$HB&#65533;&#65533;	&#65533;=&#65533;&#65533;&#65533;&#1795;&#65533;&#65533;K@ HW$Hmd
<&#65533;=}&#65533;&#65533;&#65533;T\&#65533;&#65533;&#65533;t&#65533;FL&#65533;&#65533;$&#65533;&#65533;&#65533;&#65533;&#65533;D&#65533;J&#65533;Ft|&#65533;cQM&#65533;&#65533;>&#65533;t&#65533;&#65533;\&#65533;&#65533;t&#65533;M&#65533;(&#65533;&#65533;#&#65533;t&#65533;i<&#65533;@&#65533;Fd, QNX]UW&#65533;&#65533;&#65533;|F&#65533;h&#65533;O&#65533;&#65533;&#65533;&#65533;&#65533;UgL
&#65533;t&#65533;\uT&#65533;@G4h&#65533;@&#65533;&#65533;<&#65533;&#65533;DVH&#65533;&#65533;@&#65533;K&#65533;VmT&#65533;&#65533;[&#65533;&#65533;\&#65533;&#65533;&#65533;Vk&#65533;=l	m&#65533;&#65533;&#65533;&#65533;&#65533;&#148;=B&#65533;&#65533;	&#65533;&#65533;&#65533;=B&#65533;&#65533;&#317;I&#65533;}S&#65533;p&#65533;	`W&#65533;&#1031;`&#65533;&#65533;&#65533;z&#65533;&#65533;z&#65533;&#1495;B{&#65533;
6=&#512;&#65533;&#65533;&#65533;	&#65533;L&#706;8&#1222;&#65533;@&#65533;&#65533;&#65533;|-&#65533;]&#65533;&#65533;;&#65533;&#65533;&#65533;C@S&#65533;&#65533;&#65533;&#65533;&#65533;A&#65533;&#65533;&#65533;*U&#65533;&#65533;&#65533;&#65533;*L&#65533;Z&#65533;&#65533;U&#589;^&#65533;RI&#65533;&#65533;H&#65533;&#65533;&#1704;&#65533;P&#65533;&#65533;Y&#65533;|&#65533;m&#65533;&#65533;|&#65533;&#65533;&#65533;u
&#65533;HJ(H&#65533;.&#65533;&#65533;]&#65533;#,5&#65533;&#65533;&#65533;"&#65533;m&#65533;&#65533;&#65533;&#65533;&#65533;I,,&#65533;&#65533;&#65533;*&#65533;&#65533;&#65533;&#65533;&#65533;&#65533;\&#65533;8&#65533;&#65533;O&#65533;h&#755;G>MT&#65533;dT&#65533;[&#65533;[8O&#732;&#65533;&#65533;+AI]&#65533;J%]&#65533;&#65533;D&#65533;D&#65533;\ wlO&#65533;&#65533;&#65533;&#65533;&#65533;=&#65533;XG&#65533;L&#65533;&#65533;&#65533;Y&#65533;&#65533;&#65533;DHDT&#65533;\&#1548;[F&#65533;&#826;&#65533;&#826;&#65533;\&#65533;&#65533;&#65533;x&#65533;G&#65533;d%&#65533;&#65533;&#65533;N&#65533;,OL&#65533;&#65533;&#65533;&#830;&#65533;$W&#65533;T^M&#65533;`&#65533;U&#65533;&#65533;&#903;XN&#65533;&#65533;&#65533;&#65533;&#65533;nX&#65533;&#65533;e^&#65533;&#65533;N&#65533;&#65533;g^X&#65533;dt&#65533;nT&#65533;l<G&#65533;(VG&#65533;c&#65533;&#65533;UV&#65533;&#65533;Vf-&#473;X&#65533;&#65533;&#65533;Ol&#65533;=E&#65533;&#65533;u|&#1216;&#65533;&#65533;&#364;G&#65533;E&#65533;X&#65533;9Lsm&#65533;p]&#65533;&#65533;H&#65533;m&#758;|&#327;&#65533;&#65533;2	&#65533;&#65533;u&#65533;&#65533;uH!&#65533;A&#65533;_&#65533;&#65533;&#65533;A&#65533;&#65533;&#65533;_c&#65533;C&#65533;&#65533;`C&#65533;&#65533;1&#65533;&#65533;&#65533;j&#65533;&#65533;b&#65533;&#65533;&#65533;lC-&#65533;&#65533;&#1776;&#65533; &#65533;&#65533;&#37399;#+&#65533;&#65533;&#65533;P&#65533;&#646;&#65533;#&#65533;&#65533;Zn&#65533;&#65533;.&#65533;&#65533;^aFf&#65533;C&#65533;&#65533;&#1621;&#65533;d&#65533;H&#65533;f&#65533;&#65533;9&#65533;&#65533;x)>&#65533;Z&#65533;&#65533;Y&#65533;UiZ&#65533;&#65533;=&#1632;5	&#65533;i&#1133;&#65533;S&#65533;Q&#65533;@&#65533;%&#65533;*&#65533;&#65533;&#167;&#65533;&#65533;&#65533;&#65533;&#65533;dX&#65533;0H&#65533;&#65533;&#65533;]&#754;&#65533;K8&#65533;&#65533; ~&#65533;@&#65533;&#65533;EEdKT&#65533;=_l\&#65533;&#65533;EC&EXd\&#65533;Dw v&#65533;K&#65533;E&#65533;5U&#65533;,&#65533;jL
&#65533;\&#65533;Pm&#65533;&#65533;,eS&#65533;&#65533;&#1956;N&#65533;Z&#65533;`e&#65533;kUX&#65533;eg|&#65533;XF&#65533;[eU&#65533;t&#65533;&#65533;^&#65533;&#65533;c|
[~&#65533;&#1637;]afb.fc&#65533;5*
&#65533;&#65533;`&#65533; &#65533;i8&#65533;&#65533;.p&#65533;.&#65533;&#65533;&#1542;m&#65533;n&h&#65533;i>&#65533;&#65533;&#65533;f&#65533;hf&#65533;&#65533;&#65533;&#65533;&#65533;i&SH&#65533;ix&#65533;x&#65533;p@&#65533;&#65533;f &#65533; &#65533;}&#65533;&#65533;v&&#65533;Gx&#65533;G&#1542;&#65533;&#65533;&#65533;&#65533;HD0&#65533;&#65533;<&#65533;i&#65533;&#65533;P&#65533;c&#65533;h&#65533;&#65533;h&#65533;&#65533;h&#65533;&#65533;h&#65533;&#65533;hb&#65533;&#65533;ex&#65533;&#65533;&#65533;&#65533;&#65533;&#65533;f&#65533;t&#65533;&#65533;s~&#65533;&#65533;n	p  &#65533;j&&#65533;m &#65533;&#65533;Fg~>&#65533;o>t&&#65533;`f&#65533;q&&#65533;i&#65533;P&#65533;&#65533;ft&#65533;g&#65533;&#65533;gq&#65533;&#65533;&#65533;fp~&#65533;l&#65533;hj&#65533;P&#65533;&#65533;H&#65533;&#65533;&#65533;`&#65533;&#65533;&#65533;.&#65533;&#65533;&#65533;&#65533;A&#65533;h&#65533;Nk&#65533;^k&#65533;nk&#65533;~k&#65533;>&#65533;L&#65533;
pg&#65533;f&#65533;8&#65533;8&#65533;m&#65533;f	&#65533;&#65533;& &#65533;k&#65533;&#65533; &#65533; &#65533;.&#65533;&#65533;~j&#65533;&#65533;&#65533;o&#65533;&#65533;&#65533;&#65533;f&#65533;&#65533;&#37328;&#65533;&#65533;&#65533;&#65533;&#65533;g&#65533;~&#65533;S&#65533;SPi&#65533;&#65533;h&#65533;&#57496;&#65533;
0&#65533;&#65533;&#65533;0#&#65533;&#65533;&#65533;&#18436;k&#65533;&#65533;m&#65533;&#65533;m&#65533;&#65533;m&#65533;&#65533;m&#65533;XA$&#65533;C&#65533;&#65533;&#65533;&#65533;s&#65533;&#65533;i&#65533;&#65533;&#65533;>l&#65533;~&#65533;&#65533;>l&#65533;&&#65533;&#65533;&k&#65533;&#65533;fm~&#65533;&#65533;ifF&#65533;&#65533;&#65533;fg&&#65533;|&#24648;n&#65533;h&#65533;&#65533;}V&#65533;i&#65533;&#65533;no&#65533; <&#65533;&#65533;&#65533;,&#65533;&#65533;T&#65533;&#65533;&#65533;&#65533;&#65533;&#65533;o&#65533;&#65533;o&#65533;&#65533;o paN&#65533;&#65533;vh&#65533;k&#65533;&#65533;&#65533;&#65533;&#65533;&#65533;&k Xm&#65533;&#65533;&#65533;&&#65533;Z@lc h&#65533;&#65533;	n.&#65533;{N&#65533;j&#65533;Vojn&#65533;.&#65533; &#65533;&#65533;&#65533;&#65533;#&#65533;&#65533;&#514;H&#65533;&#65533;v<&#65533;p&#65533;q&#65533;q&#65533;q O&#65533;R80X	&#65533;.l&#65533;ilvii&#65533;&#65533;&#65533;?&#65533; k &#65533;* 	 q&#65533;Vi&#65533;&#65533;.&#65533;fXl&#65533;&#65533;&#65533;(&#65533;&#65533;T0&#65533;4&#65533;q*g&#65533;&#65533;&#65533;R &#65533; &#65533;s:&#65533;s;&#65533;s<&#65533;h&#65533;g&#65533;&#65533;&#65533;&#65533;&#1926;&#270;&#65533;&#65533;&#65533;n&#65533;xn&#65533;`qD&#65533;&#65533;&#65533;&#65533;n}&#65533;x&#65533;.&#65533;i(&#65533;&#65533;6gk^&#65533;Agt&#65533;&#65533;ws3&#65533;Zxi#&#65533;p@x&#65533;<ouW&#65533;y&#65533;&#65533;&#65533;wP&#65533; &#65533;&#1862;&#65533;&#65533;&#65533;[&#65533;&#65533;&#65533;&#65533;&#65533;&#65533; &#65533;-8&#65533;-&#65533;&#65533;"&#65533;&#65533;&#65533;v&#65533;&#65533; .h% W&#65533;&#65533;x&#65533;hv.8&#65533;h&#65533;&#65533;&#65533;&#65533;&#65533;)	o'&#65533;xkW&#65533;8&#65533;&#65533;~&#65533;&#65533;&#65533;&#65533;&#65533;g&#65533;gx&#65533;&#65533;</ram&#65533;R
&#65533;F&#65533;&#65533;&#65533;	&#65533;pBg&#65533;3?&#65533;&#65533;Fr&#65533;v&#65533;>&#65533;&#65533;&#65533;$	&#65533;&#65533;&#65533;&#65533;&#65533;&#65533;&#65533;m&#65533;&#65533;G&#65533;Ngq#&#514;&#65533;&#65533;G&#65533;.&#65533;&#65533;&#65533;nV&#65533;w&#65533;y&#65533;w&#65533;f&#65533;Nm&#65533;&#65533;G &#65533;&#65533;p@&#65533;&#65533;P&#65533;qv&#65533; c&#65533;d&#65533;&#65533; &#65533;G`&#65533;Zp&#65533;~&#65533;o&#65533;&#65533;fm&#65533;.h&#65533;.&#65533;&#65533;&#65533;&#65533;o&#65533;&#65533; &#1446; &#65533;&#65533; P&#65533;H{&#65533;O&#65533;!X{&#65533;W{8{&#65533;v &#65533;P0hP`&#65533;&#65533;&#65533;z&#65533;&#65533;&#65533;&#65533;j&#65533;&#65533;{&#65533;7&#65533;&#65533;&#65533;{&#65533;&#65533;&#65533;&#65533;&#65533;z&#65533;>gc&#65533;z%&#65533;&#65533;&#65533;&#65533;&#65533;&#65533;&#1607;&#65533;r>&#65533;l&#65533;nn&#65533;0&#65533;&#65533;h&#65533;&#65533;n&#65533;&#65533;&#65533;r#WiL&#65533;rr&#65533;&#65533;_m x&#65533;?&#65533;3y&#65533;&#65533;&#65533;y&#65533;&#65533;z&#65533;&#65533;z&#65533;*&#65533;&#65533;i&#65533;|&#65533;&#65533;?&#65533;f&#65533;&#246;n&#318;&#65533;n&#65533;G&#65533;&#65533;&#65533;!p&#65533;P&#65533;@^&#65533;&#65533;z^zcx(u&#65533;{&#65533;|c`&#65533;&#65533;?&#65533;&#65533;O&#65533;&#65533;7{! &#65533;&#65533;/{
x&#65533;&#65533;&#65533;j&#65533;&#65533;z&#65533;&#65533;&#65533;&#65533;&#65533;&#65533;&#65533;&#65533;
&#65533;E&#65533; &#65533;B&#65533;&#65533;&#65533;_B!&#65533;&#65533;c7&#65533; &#65533;&#65533;N&#65533;&#65533;&#65533;A)&#65533;2&#65533;&#65533;A&&#65533;&#65533;&#65533;F#&#792;2g&#1196;i&#65533;&&#924;:w&#65533;&#65533;&#65533;&#65533;'&#1056;B&#65533;&#65533;,&#65533;q&#65533;4&#65533;&#65533;&#680;#&#65533;&#65533;P&#65533;&#65533;&#65533;)HL	0&#65533;&#65533;4"&#65533;H&#65533;=@&#65533;&#65533;&#65533;O&#2047;2&#65533;&#65533;&#65533;x&#65533;-&#551;l&#65533;&#65533;&#1701;V<&#65533;&#65533;j&#65533;&#65533;`&#65533;K&#65533;2&#65533;"#&#65533;&#65533;S&#65533;&#65533;&#65533;&#65533;)&#65533;D'S&#65533;l&#65533;2&#65533;&#794;7s&#65533;&#65533;&#65533;3&#65533;&#1058;G&#65533;<&#65533;O&#639;*"3&#65533;&#65533;X&#65533;&#65533;&#65533;&#438;&#65533;0&#65533;b&#65533;!&#57784;&#65533;K&#65533;&#65533;h&#65533;&#65533;&#65533;&#65533;&#65533;&#65533;E-&#65533;$&#65533;&#902;&#65533;p&#65533;&#65533;&#65533;&#65533;R&#65533;3a&#196;j&#65533;&#65533;p&#65533;s&#65533;&#1429;c&#65533;1b&#65533;&#65533;R&#65533;b1&#65533;&#65533;'^P&#65533;&#65533;q&#452;&#65533;	H&#65533;&#65533;&#65533;&#65533;?&#65533;&#65533;9!&#65533;a@&#65533;Sre&#65533;`F@&#65533;&#65533;N5&#65533;&#65533;AX9(Sa4Q&#65533;AL)(&#65533;4&#65533;I&#65533;&#65533;/&#65533;U&#65533;=d&#65533;a&#65533;~&#65533;uI&#65533;&#65533; V&#65533;&#65533;&#65533;I^&#65533;3&#65533;;R&#65533;  &#65533; &#65533;Ey$&#65533;I*&#65533;$&#65533;M&#65533;&#65533;L&#65533;&#65533;kP&#65533;D&#65533;(t&#65533;&#65533;&#65533;H*&#65533;L&#65533;(&#65533;A&#65533;1&#65533;&#1362;&#65533;&#65533;&#65533;l&#65533;q&#65533;Za&#65533;&#65533;y&#65533;y&#65533;B4aw&#65533;D	(&#65533;&#65533;Q&#65533;-$((&#65533;&#65533;{5&#65533;)v&#65533;DBC7&#65533;&#65533;Ap8&#65533;)&#65533;&#65533;~&#65533;c2I&#1622;HR:&#65533;\u&#65533;&#65533;&#65533;r&#65533;T&#65533;&#65533;QH&#65533;&#65533;,z&#65533;!a&#65533; Af-&#65533;(&#65533;S<&#65533;&#65533;&#65533;4'&#65533;&#65533;1&#65533;`&#65533;^a&#65533;&#65533;Weq&#65533;a&#65533;&#65533;`&#65533;&#65533;&#1377;Q=&#65533; @ &#65533;BP&#65533;&#65533;&#65533;.&#65533;&#65533;&#65533;&#65533;.&#65533;&#65533;zD
}&#65533;&#65533;+&#65533;&#65533;U!A&#65533;&#65533;&#65533;"EE&#65533;4(&#65533;cL&#65533;&#65533;&#65533;S
&#544;`&&#65533;&#65533;%G&#1115;v&#65533;&#65533;&#1117;!&#65533;&#65533;&#65533;5&#65533;&#65533;L}lgL&#65533;N&#65533;&#65533;F(&#65533;b&#460;b&#65533;&#65533;&#65533;0&#65533;&#65533;&#65533;T&#65533;&#65533; A&#65533;&#65533;&#65533;V}2&#65533;PA&#65533;&#65533;&#65533;&#65533;&#65533;{4&#65533;I&#65533;4"A\&#65533;f5D&#65533;O&#65533;&#65533;C+&#65533;&#65533;a&#65533;&#65533;Rk&#65533;&#1526;&#65533;xAHd$&#65533;F1&#65533;PA$&#65533;&#65533;&#1428;{&#621;&#65533;?&#65533;`&#65533;&#65533;?&#65533;v&#65533;A&#65533;4&#65533;?T8&#65533;&#65533;!a&#65533; &#65533;+&#65533;8&#65533;+&#65533;&#65533;8&#65533;K>9&#65533;?)&#65533;&#65533;Z&#65533;&#65533;G~|&#65533;@L3dHF&#65533;&#65533;e&#65533;I&#65533;t&#65533;&#65533;@&#65533;&#65533;&#65533;&#65533;#&#65533;&#65533;4&#65533;m#&#65533;@z&#65533;&#65533;hU&#65533;%w&#656094;,&#65533;A&#65533;2&#65533;<w#?&#65533;&#65533;&#985;1&#65533;0&#65533;(&#65533;|f&#65533;N&#65533;0&#65533;&#65533;&#65533;y2&#65533;4&#65533;ju&#65533;!&#65533;6#N)&#65533;T>?&#65533;J&#65533;&#65533;&#65533;F&#65533;F&#65533;&#65533;&#65533;&#65533;Q&#65533;&#65533;2&#65533;&#65533;-_&#65533;&#65533;W&#65533;Lt,d&#65533;&#65533;)&#65533;#&#65533;#&#1093;&#65533;&#557;W6J&#65533;ac&#65533;&#65533;`&#65533; X&#65533;&#65533;V@&#65533;&#65533;&#65533;pA&#65533;?&#65533;Bu&#65533;&#65533; &#65533;+&#65533;&#65533;0##&#65533;&#65533;Q&#65533;&#65533;D_&#65533;M&#65533;m$@~B&#65533;L&#65533;&#65533;&#65533;&#65533;dd&#65533;&#65533;&#65533;&#65533;&#65533;v"&#65533;D&#65533;5&#1917;h&#65533;P&#65533;&#65533;x&#65533;.^A&#65533;0&#65533;&#65533;&#65533;`&#65533;F.&#1086;&#65533;&#65533;W&#65533;m":&#65533;&#65533;@|&#65533;&#65533;+&#65533;&#65533;<&#65533;d&#65533;4&#65533;$y@Q &#65533;?&#65533;&#65533;&#65533;&#65533;&E&#65533;I&#65533;D&#65533;i&#65533;+9`Up&#65533;`&#65533;`&#65533; &#65533;l&#65533;&#1280;8&#65533;&#65533;rXC	<&#65533;"&#65533;&#65533;v&#65533;P&#65533;Q&#65533;x&#65533;SB<&#65533;&#65533;?Q&#65533;;C&#65533;&#65533;Y&#65533;&#791;&#65533;^&#65533;4&#65533;K&#65533;&#65533;-&#65533;b&#65533;@b&#65533;&#65533;dv	&#65533; g"?&#65533;&#23580;&#65533;M&#65533;&#65533;&#65533;3T&#65533;&#65533;&#65533;&#65533;&#65533;
X&#65533;&#65533;$V&#65533;&#65533;%&#65533;f&#65533;l&#65533;&#65533;&#65533;S&#65533;&&#65533;&#65533;&#65533;L*R&#65533;m^&#65533;&#65533;&#65533;%o&#65533;&#65533;V?&#65533;&#65533;P#&#65533;&#65533;&#65533;o&#65533;t&#65533;&#65533; &#65533;;'H'&#65533;NX0&#65533;R&#65533;&#65533;&#65533;Z*#&#65533;&#65533;D&#65533;&#65533;4h&#65533; &#65533;@&#65533;&#65533;&#65533;&#65533;"s`&#801;
&#65533;>&#65533; s@&#65533; L&#65533;&#65533;&#65533;|&#65533;&#65533;S&#65533;#&#65533;&#65533;&#65533;&#65533;&#65533;%&#65533;
Ep&#65533;2&#65533;Fr&#451;&#65533;)&#65533;&#65533;&#65533;&#65533;&#65533;;&#65533;&#65533;&#65533;C&#65533;?&#65533;`&#65533;&#65533; A&#65533;
l`&#65533;&#65533;&#129;&#65533;&#65533;&#65533;`|&#65533;A&#65533;&#65533;;&#801;s&#65533;0&#65533;,&#65533;$n&#65533;&#65533;2&#65533;&#65533;0F&#58373;&#65533;&#65533;6#&#65533; 	:&#65533;&#65533;PS&#65533;&#65533;A,0 &#65533;V&#65533;&#65533;&#65533;"P&#65533;B&#65533;&#65533;&#65533; &#65533;
&#65533;C&#65533;&#65533;&#65533;Q&#65533;:&#65533;&#1435;|&#65533;&&#65533;&#65533;?&#65533;&#65533;&#65533;h`I&#65533;-&#65533;F&#65533;&#65533;;&#420;&#65533;&#65533;&#65533;&#65533;&#65533;&#65533;yR&#65533;&#65533;&#65533;&#65533;&#65533;&#1285;.&#65533;&#65533;7x2&#65533;$&#65533;i&#1312;8&#65533;!&#65533;y&#65533;a&#65533;,&#65533;&#65533;&#65533;&#65533;&#65533;&#65533;&#65533;&#65533;&#65533;&#65533;&#65533;z&#65533;uH&#65533;'=&#65533;Oh&#65533;YC ,&#65533;(80F|&#65533;w&#65533;&#65533;&#65533;&#65533;1&#65533;&#65533;&#65533;&#65533;&#65533;&#65533;c&#65533;!=1&#65533;q&#65533;B&#65533;e&#65533;$&#65533;&#65533;&#65533;5!XQ&#862;Z&#65533;U
&#65533;-D+&#65533;H&#65533;&#65533;&#65533;1e&#65533;n&#65533;_&#65533;&#65533;&#65533;&#65533;
B=&#912;_`&#65533;&#65533;&#65533;&&#65533;	 &#65533;&#65533;	&#65533;&#65533;2w&#65533;&#65533;&#65533;&#65533;qeN1&#65533;&#65533;&#259;&#65533;&#65533;D&#65533; !X&#65533;N`&#65533;&#65533;&#65533;&#65533;&#65533;}&#65533;3&#65533;ZTtd&#65533;&#65533;w&#65533;&#1025;&#65533;a<&#65533;C&#65533;BQ&#65533;`&#65533;&#65533;:&#65533;1\&#65533;&#65533;&#65533;&#65533;`%&#65533;iLq&#65533;&#65533;&#65533;&#1415;&#65533; &#65533;&#65533;&#65533;&#65533;&#438; #&#65533;*&#65533;&#65533;9&#65533;&#65533;&#65533;L=&#65533;&#65533;&#65533;&#65533;&#65533;&#65533;&#65533;!&#65533;&#65533;&#65533;;&#65533;'&#65533;A"&#65533;
\&#65533;&#65533;>0&#65533;&#65533;l&#65533;&#1712;&H&#65533;nZ&#65533;i&#65533; &#65533;HD	F&#65533;
m&#65533;&#3011;E A"&#65533;&#65533;`&#65533;"&#65533;-h&#1181;n8@8&#65533;&#65533;]%b	&#65533;p&#65533;`&#65533;&#65533;[-&#65533;&#1174;Z&#65533;&#65533;q&#65533;7t&#1786;R&#65533;&#65533;&#65533;&#65533;&#1105;&#65533;<&#65533;&#65533;;'D&#65533;&#65533;!& &#65533;$&#65533;(&#65533;&#65533;&#65533;&#320;&#65533;c&#65533;(&#65533;I0Y&#65533;7 &#65533;;(&#65533;&#65533;&#65533;&#65533;a&#65533;&#65533;&#65533;&#154;&#65533;&#65533;;*&#1362;&#65533;&#65533;3&#65533;&#65533;&#65533;P6'&#65533;p&#65533;&#65533;L&#65533;K&#65533;&#65533; &#65533;{i&#65533;"&#65533;&#65533;&#65533;&#65533;I#<x'?{&#65533;&#65533;&#65533;'&#65533;F&#65533;&#65533;N&#65533;=L3&#65533;Sl&#65533;X&#65533;T&#65533;&#65533;A&#65533;&#492;&#65533;FA&#65533;&#65533; =5&#65533;P<&#65533;Dj&#65533;&#65533;&#65533;&#65533;4%&#65533;&#62731;kIp,&#65533;&#65533;&#65533;@&#65533;&#65533;F&#65533;fl&#65533;j&&#1304;&#65533;&#65533;ndB-&#65533;&#65533;&^&#65533;&#65533;&#65533;/O&#65533;&#65533;+ &#65533;a&#65533;d&#65533;&#1136;&#65533;&#65533;'&#65533;(@&#65533;&#65533;&#65533;&#65533;S&#65533;&#65533;&#65533;&#65533;J
W}&#65533;&#65533;&#65533;h&#65533;f&#65533;RM&#65533;<&#65533;&#65533;8;&#65533;&#65533;&#65533;`&#65533;6&#65533;T><{&#1644;`&#65533;&#65533;}&#65533;B&#1405;&#65533;&#65533;&#65533;t&#65533;&#65533;E/&#1705;&#65533;f&#65533;&#65533;-&#65533;&#65533;&#65533;&#65533;0&#65533;&#65533;&#65533;&#65533;&#1321;>&#65533;H&#65533;S&#65533;&#65533;`&#65533;&#65533;@&#65533;sPED&#65533;&#65533;&#65533;&#65533;&#65533;&#65533;&#65533;&#65533;Z.D"&#65533;&#65533;&#65533;1U&#65533;M&#65533;,&#65533;&#65533;&#65533;*&#65533;&#65533;5&#65533;Z  &#65533; ;p&#65533;Ka@&#65533;&#65533;&#65533;&#65533;IU&#65533;J&#65533;&#65533;se&#65533;;&#65533;
&#65533;D&#65533;)$&#65533;|&#65533;\A&#65533;LTE&#65533;&#65533;q&#65533;)a&#65533;&#65533;&#65533;*&#65533;&#65533;&#65533;&#65533;}&#65533;&#65533;&#65533;&#65533;!&#65533;&#65533;&#65533;/&#65533;x<&#65533;&#65533;<&#65533;0IO&#65533;&#65533;D&#65533;&#65533;&#65533;&#532;&#65533;&#588;L&#65533;Q&#65533;1SB&#65533;&#65533; 0&#65533;RH&#65533;F,&#65533;&#65533;)&#263;l&#65533;&#65533;&#65533;&#65533;Nx&#65533;M&#65533;&#65533;&#65533;L@ NF<&#65533;q `@&#65533;E@&#65533;&#65533;&#65533;EFl&#65533;&#65533;?0&#65533;{e&#65533;&#65533;&#65533;?&#65533;&#65533;&#65533;&#65533;/XD<&#65533;&#65533;Y&#65533;uA&#65533;@k&#65533;&#65533;&#65533;&#65533;&#65533;&#65533;&#65533;&#65533;&#65533;&#583;d&#65533;&#65533;&#65533;&#65533;&#65533;\&#65533;^T&#65533;ad&#65533;&#65533;&#65533; &#65533;@+&#65533;&#65533;h&#65533;N\^F\Y&#65533;&#18584;&#65533;&#65533;&#65533;&#65533;&#65533;&#65533;E&#65533;&#65533;&#65533;&#65533;&#65533;h&#65533;
&#65533;\5&#65533;L&#65533;WF@&#65533;i&#65533;&#65533;&#65533;2@W&#65533;&#65533;\&#65533;&#65533;F&#65533;&#65533;[Mc2&#65533;&#65533;7&#65533;8&#65533;&#65533;7&#65533;TI&#65533;J&#65533;&#65533;I&#65533;&#65533;:&#65533;#;&#65533;&#65533;26:&#65533;&#65533;&#65533;&#65533;	&#65533;&#65533;&#65533;x&#65533;&#65533;&#65533;&#65533;&#65533;#
&#65533;q&#65533;&#65533;&#65533;&#65533;c&#65533;&#1315;&#65533;<&#1282;&#65533;&#65533;T-&#65533;&#65533;@`&#65533;@4dl&#65533;&#65533;CR&#65533;C&#662;&#65533;d(E2&#65533;DE&#65533;\&#65533;t&#65533;6&#65533;&#65533;&#65533;&#65533;&&#65533;&#65533;&#65533;&#65533;q&#65533;L&#65533;N&#65533;BF&#65533;[&#65533;&#65533;q&#65533;&#65533;&#65533;IH&#65533;mLC&#65533;!&#65533;@&#65533;&#65533;&#65533;I&#65533;<&#65533;&#65533;&#65533;I&#65533;I&#65533;Su&#65533;Rz&#65533;&#65533;1&#65533;&#65533;nE&#65533;8&#65533;&#65533;)&#65533;&#65533;4K&#65533;&#65533;)&#65533;&#65533; &#65533;X&#65533;8&#65533;U&&#65533;LD&#65533;&#65533;&#909;&#65533;0&#65533;&#65533;4&#65533;( n(X7&#65533;&#65533;1X]$&#65533;F&#1425;A&#65533;&#65533;~l3h&#65533;id&#65533;&#65533;+&#65533;C/ &#65533;c&#65533;eDu&#612;&#201;H&#65533;&#65533;k<E&#793;\b&#65533;&#65533;XG&#65533;&#65533;xD,@%6HV&#65533;N &#65533;&#65533;&#65533;(&#65533;&#65533;&#65533;Q&#65533;\0&#65533; j&#65533;X&#65533;&#65533;E*:&#65533;_t&#65533;YCL@&#65533;&#65533;&#65533;K$&#65533;e@Pl&#65533;&#336;&#65533;)'M&#65533;&#65533;c&#65533;&#1025;LL&#65533;P(#A&#65533;&#65533;&#65533;&#65533;f&#65533;d"C&#65533;&#65533;E&#65533;&#65533;&#65533;@I)c&#65533;&#65533;[]A`cF&#65533;&#65533;J&#65533;&#65533;&#65533;&#65533;'L&#65533;&#65533;|z#NL&#65533;&#65533;&#65533;N&#65533;&#65533;U,&#65533;&#65533;q&#65533;&#65533;m&#65533;?(AXJ&#65533;&#65533;&#65533;p&#65533;&#65533;^&#65533;q<&#65533;'A&#65533;J&#65533;}&#65533;&#65533;&#65533;&#65533; X&#65533;ch&#65533;x"P&#65533;g&#65533;N \A&#65533;d&#65533;4&#65533;d&#65533;&#65533;"&#65533;&#65533;a&#65533;&#65533;&V&#65533;<Kl&#65533;&#65533;Z&#65533;
&#65533;&#65533;&#65533;&#65533;@d&#65533;|iP,QL<
w4
B&#65533;	&#65533;&#65533;P&#65533;3V&#65533;&#65533;Z&#65533;&#65533;	t(&#65533;&#65533;c&#65533;\&#65533;&#65533;&#65533;&#65533;u@W&#65533;$A4&#65533;?&#65533;&#65533;&#65533;|&#65533;&#65533;&#65533;L&#684;&#65533;SB&#65533;{&#65533;L`&#65533;JaF&#65533;D]Q&#65533;Y&#65533;&#65533;?cF&#65533;&#65533;&#65533;&#65533;&#1144;a
&#1291;&#65533;&#65533;(&#65533;F&#65533;&#65533;6&#65533;pN&#65533;0&#65533;`&#65533;&#65533;&#65533;&#65533;LBjX&#65533;&@F&#65533;.&#65533;j&#65533;&#65533;&#65533;HD&#65533;&#65533;f-&#65533;E%j&#65533;&#65533;&#65533;M- &#65533;S&#65533;&#65533;kf&#264;&#65533;^&#65533;&#65533;&#65533;'&#65533;fn&#65533;&#65533;&#1916;P&#65533;&#65533;&#65533;M&#65533;&#65533;FD  'e&#65533;}&#65533;s:&#65533;&#65533;&#65533;0A&#65533;&#65533;xi=&#65533;&#65533;8&#65533;&#65533;&#65533;=M&#65533;&#65533;&#65533;c&#65533;Z&#65533;[&#65533;^s]&#65533;z&#65533;A&#65533;&#65533;(&#65533;L&#65533;&#65533;&#65533;&#65533;f&#65533;&#65533;LIZ&#65533;H&#65533;X&#65533;&#65533;Xih&#65533;<&#65533;?G&#65533;&#65533;k&#65533;&#65533;cXu&#65533;&#65533;(?&#65533;	&#65533;&#65533;&#65533;&#65533;&#65533;&#65533;&#65533;&#65533;m&#65533;#H&#65533;&#65533;sP L&#65533;&#65533;&#65533;&#65533;'&#65533;r&#65533;&#65533;e&#65533;k(1&#65533;&#65533;F&#65533;&#65533;&#65533;D&#65533;&#65533;&#65533;&#65533;L&#65533;&#65533;l4&#65533;(&#65533;&#65533;Z)rq@&#65533;4&#1063;f&#65533;&#65533;? BuiD
&#65533;@0&#65533;&#65533;&e&#65533;&#65533;n&#65533;f&#65533;F&#65533;&#65533;z&#65533;&#65533;&#65533;&#65533;&#65533;&#65533;H	&#65533;,&#65533;sTE&#65533;&#65533;Fz&#65533;	&#65533;_-&#65533; /8+G&#65533;<&#65533;&#65533;&#899;$&#65533;j\&#65533;)T&#65533;	`&#65533;<&#65533;}&#65533;$O&#65533;&#65533;j&#65533;&#65533;&#65533;	x&#65533;) &#65533;&#65533;:)A&#65533;&#65533;><&#65533;&#65533;&#65533;&#65533;A SKB&#795;&#65533;&#190;&#65533;&#65533;I&#65533;Lh&#65533;&#65533;@&#65533;&#65533;?p&#65533;&#65533;&#65533;?&#65533;&#65533;?&#65533;&#65533;3+&#65533;H&#65533;&#65533;`N@&#65533;&#1796;&#65533;&#65533;j$&#65533; L&#65533;!&#65533;&#65533;S)&#65533;"&#65533;` _"&#65533;.&#65533;&#65533;&#65533;&#65533;&#296;*^$&#65533;&#65533;Ae&#65533;f&#65533;&#1552;&#65533;f]PW&#65533; &#65533;f&&#65533;&#65533;G&#65533;b&#65533;&#65533;j&#65533;N&#65533;b&#65533;&#65533;GI&#65533;&#65533;&#388;&#65533;f&#65533;&#65533;B0BdD8&#65533;u&#65533;4&#65533;&#65533;&#65533;&#65533;-&#65533;&#65533;eD&#65533;j'&#65533;)&#65533;`&#65533;>&#65533;&#65533;4*&#65533;r5W&#65533;&#8241;&#65533;r&#65533;U;&#419;;&#65533;&#65533;&#65533;Z&#65533;{V-f&#65533;v,&#65533;&#65533;	&#65533;&#65533;	?v&#65533;th&#65533;XE&#65533;?&#65533;&#65533;>&#65533;V&#65533;&#65533;&#65533;&#65533;&#65533;&#65533;&#65533;0"A &#65533;&#65533;m&#65533;&#65533;T&#65533;4"m&#65533;&#65533;p"&#65533;0&#65533;&#65533;&#65533;V&#65533;&#65533;&#65533;&#65533;.&#65533;&#65533;&#65533;.	&#65533;&#65533;&#65533;&#65533;/z&#65533;)&#65533;J&#65533;&#65533;
&#65533;	&#65533;,Q&#65533;'Jh&#65533;&#65533;B&#65533;&#65533;L8A&#65533;&#65533;f&#673;!&#65533;C*&#65533;&#65533;O&#65533;<&#65533;&#65533;jD
R.M&#65533;(&#65533;-m&#65533;&#65533;lL]&#65533;|&#65533;&#65533;&#65533;L&#65533;&#65533;Rq<&#65533;&#65533;&#1572;F&#65533;&#65533;&#65533;PDE&#65533;&#65533;>&#65533;-&#65533;N&#65533;<&#65533;m+&#65533;?&#65533;|92A&#65533;&#65533;<&#65533;&#65533;)&#65533;&#65533;&#65533;&#65533;N.&#65533; M;&#65533;&#65533;&#1624;&#65533;	&#986;&#65533;&#65533;&#466;&#65533;F&#65533;&#65533;&#1005;Ir&#65533; &#65533;&#65533;I&#65533;Nu&#65533;eH|&#65533;L0&#65533;&#65533;&#65533;R&#65533;Q%i&#65533;i&#65533;/&#65533;G&#65533;f&#65533;(L&#65533;&#65533;&#65533;C'&#65533;&#65533;&#65533;
&#65533;&#65533;&#65533;&#65533;R&#65533;s&#65533;N4=J,&#65533;&#65533;m)&#65533;&#1282;ir&#65533;&#65533;&#65533;]Ce<&#65533;Xl&#241;&#65533;&#65533;;U&#65533;&#65533;&#65533;
&#65533;H&#65533;&#65533;;&#65533;&#9481;P&#65533;&#65533;M&#65533;&#65533;P/~&#65533;&#65533;b&#65533;/&#65533;&#65533;&#65533;&#132;2l&#65533;?@L3L0@FL&#65533;
&#65533;NXAAb&#65533;&#65533;&#65533;!&#65533;%<1t&#65533;A8&#65533;&#65533;I&#65533;'&#65533; &#65533;&#65533;g|a&#65533;[&#65533;&#65533;&#65533;P&#65533;&#65533;&#65533;D&#65533;&#65533;AD[(,'&#65533;mJO&#65533;L&#739;&#65533;&#1694;&#65533;H&#255887;P&#65533;h&#65533;S-ZRq&#65533;P&#65533;g&#65533;&#65533;Q&#65533;	d&#65533;&#65533;&#65533;% &#65533;&#65533;&#65533;&#65533;&#65533;&#65533;;&#65533;&#65533;{HSC&#65533;&#65533;&#65533;&#65533;j&#65533;n/eu&#65533;&#65533;&#65533;f&#65533; e)W&#65533;&#65533;66W&#65533;.&#65533;Ot&#65533;5R#A&#65533;?p&#65533;&#65533;&#65533;&#65533;&#65533;&#65533;&#65533;d&#65533;&#65533;&#65533;fT@;<&#65533;&#65533;&#65533;&#65533;
&#65533;&#241;&#65533;&#65533;&#65533;&#65533;F&#65533;&#1218;&#65533;&#65533;&#280;&#65533;&#65533;&#65533;&#65533;q&#65533;&#65533;&#65533;.&#65533;:&#65533;&#65533;Bkb&#65533;"&#65533;)4&#65533;d&#65533;@i&#65533;v&#65533;&#65533;H$&#65533;4A&#65533;@4l&#65533;W:&#65533;&#1850;&#65533;&#1878;&#65533;vv&#65533;&#65533;T>&#65533;6&#65533;&#402;d+$B&#65533;`&#65533; &#65533;&#65533;	&#65533;&#65533;P&#65533;cg&#65533;&#65533;~&#65533;iF&#65533;%&#65533;%A&#65533;F	&&#65533;&#65533;&#65533;&#65533;q?7Qd &#65533;"g&#65533;&#65533;&#65533;&#65533;\&#65533;&#65533;R&#65533;&#65533;b&#65533; AP&#65533;&#65533;&#65533;'&#65533;&#65533;> "tf&#65533;fD{]&#65533;f&#65533;"&#65533;&#65533;&#65533;"N&#65533;&#65533;VDZW&#65533;]j(&#65533;?&#65533;&#65533;Sm&#65533;&#65533;W&#65533;a&#65533;Pbl&#65533;&#65533;&#65533;?P&#65533;FH&#65533;|.&#65533;&#65533;&#1634;y&#65533;w&#65533;TA&#65533;&#65533;?x)A&#65533;&#65533;&#65533;o]&#65533;&#65533;&#65533;u&#65533;&#65533;&#65533;)&#65533;&#65533;&#65533;&#65533;&#65533;$&#65533;&#65533;[L&#65533;X&#65533;@J&#65533;&#65533;	&#65533;&#474;&#65533;K&#65533;V^R&#65533;&#65533;&#65533;&#65533;&#65533;C3&#65533;'&#65533;&#65533;&#318;i)M&#65533;&#65533;<&#65533;&#65533;fy&#65533;o&#65533; n/&#65533;1&#65533;&#65533;&#65533;U_F&#65533;&#65533;H&#689;&#65533;;HF&#65533;&#65533;&#65533;&#65533;&#65533;&#65533;^Y&#65533;&#65533;I&#65533;D&#33952;&#65533;p&#65533;13&#65533;&#65533;&#65533;D&#65533;I&#65533;g&#65533;) &#65533;$
&#65533;&#65533;"(&#65533;W&#65533;&#65533;M&#65533;X&#65533;b:t&#65533;&#65533;&#65533;A&#65533;M&#65533;&#65533;3&#65533;l&#65533;&#65533;&#989;&#65533;&#266;R&#65533;&#65533;&#65533;LC&#65533;&#65533;&#65533;&#65533;^wRx&#65533;L&#65533;&#65533;c&#65533;r=e-&#65533;C-&#512; &#65533;*&#65533;#q&#65533;&#1818; &#65533;V&#65533;d&#65533;&#65533;t&#65533;G&#65533;&#65533;&#65533;&#1047;fI&#65533;J&#65533;v#&#65533;Nk&#65533;&#65533;$gIlWV&#65533;m&gr&#65533;i&#65533;G&#65533;&#65533;c&#65533;F=&#65533;I&#65533;&#65533;-]&#65533;XF&#65533;&#65533;&#65533;L&#65533;k&#65533;D&#65533;&#65533;&&#65533;&#65533;&#65533;&#65533;&#65533;&#65533;&#65533;&#65533;&#65533;F</y&#65533;j&#65533;&#65533;&#65533;&#65533;&#65533;&#65533;&#65533;jy&#65533;&#65533;&#65533;AR&#65533;FT&#65533;&#65533;hZ&#65533;&#65533;,&#65533;"+&#65533;&#65533;&#65533;&#65533;B d&#65533;&#65533;F7&#65533;A$&#65533;&#65533;5&#65533;H&#65533;&#65533;.Y1&#65533;hD&#65533;<E@&#65533;&#65533;&#65533;&#65533;-&#65533;;3&#65533;&#65533;&#65533;&#65533;a&#65533;E&#65533;&#65533;b0&#65533;&#65533;&#65533;pv&#65533;F,<&#65533;&#65533;j&#65533;W&#65533;<&#65533;L&#65533;&&#65533;rF&#65533;&#65533;FL-&#65533;E&#65533;'&#65533;`(B&#65533;&#320;&#65533;&#65533;[&#65533; 0&#65533;"|&#65533;&#65533;&#65533;&#65533;~@&#65533;F)&#65533;&#65533;&#65533;&#65533;&#65533;-&#65533;"&#729;X&#65533;&#65533;&#65533;W&#65533;&#65533;h-02	7&#65533;Uu&#65533;nC&#65533;&#65533;R@&#65533;&#65533;@&#65533;N&#65533;&#65533;+I&#65533;&#65533;)@C
&#65533;&#65533;E&#65533;&#65533;Hu&#65533;_&#65533;!^5(&#65533;{&#65533;&#65533;!j&#65533;_&#65533;&#65533;&#65533;&#65533;&#65533;q&#65533;UD&#65533;&#65533;&#550;&#6596;>R&#65533;n&#65533;@tj=&#65533;B&#65533;!&#65533;@H0X]&#65533;{&#65533;&#65533;kgD&#65533;j&#65533;&#65533;&#65533;	&#65533; &#65533;&#65533;~\&#65533;?&#65533;l!$&#65533;_]&#65533;&#65533;&#65533;_w&#65533;E&#65533;&#65533;&#65533;$m&#65533;&#65533;&#65533;&#65533;?\ &#65533;l&#65533;&#65533; &#65533;e&#65533;&#65533;&#65533;&#33582;&#65533;&#65533;46L&#65533;&#65533;&#65533;El&#65533;`&#65533;i&#65533;&#65533;&#65533;&#65533;&#65533;&#65533;g&#65533;'&#65533;&#65533;> D$UNt@!g	95&#65533;&#65533;&#65533;a&#65533;&#436;&#65533;$&#65533; &#65533;&#65533;!&#65533;&#65533;Ms&#65533;p&#65533;(:&#65533;+t&#65533;P&#198;&#65533;N&#65533;&#65533;1&#65533;I&#65533;&#65533;&#65533;&#1553;QE;
&#65533;&#65533;&#1314;Xk&#65533;?P*A	&#65533;GAPJ&#65533;6U&#65533;&#65533;78j)p&#65533;&#65533;&#65533;&#65533;c&#65533;@&#65533;f&#65533;<5&#65533;&#65533;&#65533;?f_&#950;u&#65533;n\&#65533;s&#65533;&#1461;{o^&#65533;{&#65533;&#65533;&#65533;&#65533;0&#255;>&#65533;L8@&#65533; &#65533;T.&#65533;8pa&#593;U&#65533;&#65533;D&#65533;&#65533;&#65533;zO&#65533;=p&#65533;&#65533;&#65533;UTb8&#65533;&#65533;&#65533;&#65533;&#65533;&#65533;&#65533;&#65533;&#65533;&#65533;&#65533;F&#65533;&#65533;&#65533;CAB&#65533;&#65533;&#65533;&#65533;hX&#65533;l&#65533;=zH09&#65533;&#65533;&#65533;d&#65533;&#65533;&#65533;4i&#65533;&#65533;L5$&#65533;!&#65533;G]&#65533;q&#65533;.&#65533;&#65533;&#65533;!BI&#65533;=&#65533;dy&#65533;PV&#65533;&#65533;E&#65533;&#65533;~d&#464;&#65533;f&#1847;!&#65533; &#65533;&#65533;<&#65533;&#65533;&#1320; &#65533;&#65533;yK&#65533;&#65533;&#65533;i&#65533;&#65533;Z&#65533;&#449;!&#65533;&#65533;&#65533;54i&#65533;7dq&#65533;x2&#65533; 88&#65533;&#65533;&#65533;&#65533;&#65533;xh+&#65533;&#65533;&#65533;&#65533;iN &#65533;&#65533;i&#65533;&#65533;&#65533;x&#65533;&#58667;&#65533;D	&#65533;&#65533;&#65533;>&#65533;uX&#65533;&&#65533;&#65533;&#65533;L&#65533;i!&#65533;?&#60513;Tj&#65533;&#65533;&#65533;&#65533;2&#65533;&#65533;&#65533;&#65533;u&#65533;Y&#65533;M:&#1504;&#65533;&#65533;Qe&#65533;l&#65533;A&#65533;!d&#65533;PD&#65533;@$&#65533;,&#65533;&#65533;&#65533;0q&#65533;;&#65533;Q&#65533;OI+E&#65533;PB&#65533;&#65533;&#65533;?t&#65533;3 ?n&#65533;A&#65533;(&#65533; &#65533;,&#65533;&#65533;E j&#65533;&#65533;b&#65533;&#65533;n&#65533;&#193;&#65533;h&#65533;&#65533;0D&#65533;|&#65533;g&#65533;
&#65533;&#1108;&#65533;]&#65533;&#65533;&#65533;m(&#65533;#&#65533;*&#65533;-8+&#65533;&#173;T&#65533;&#65533;&#65533;7&#65533;*"&#65533;]U*@&#65533;&#778;&#65533;D&#65533;&#65533;&#65533;&#65533;^&#65533;A%v&#65533;h&#65533;ja&#487;h&#65533;&#65533;&#65533;&#65533;&#65533;&#1239;<&#65533;&#65533;&#65533;&#65533;&#65533;&#65533;&#65533;&#65533;vI"&#65533;&#65533;&#65533;&#65533;(B&#545;&#65533;V&#65533;&#546;&#65533;&#65533;&#65533;&#65533;&#65533;DBaNq&#65533;&#65533;dI&#65533;i`zJ&b&#65533;&#192;&#65533;Z^&#65533;i&#65533;&#65533;&#65533;jh&#65533;&#65533;|&#65533;&#65533;&#65533;r&#65533;gl&#65533;&#65533;X&#65533;&#65533;N&#65533;&#65533;&#65533;,bT&#1666;&#65533;&#65533;R&#65533;5&#65533;&#65533;&#65533;&#1946;&#65533;$&#19519;;&#65533;&#65533;&#65533;N&#65533;&#65533;&#65533;NL2&#65533;&#65533;S)&#65533;"&#65533;'&#65533;&#65533;&#65533;P&#65533;&#65533;*p&#65533;&#65533;&#65533;[&#65533;^k&#65533;)&#65533;&#65533;&#65533;&#65533;&#65533;jQ&#65533;&#65533;&#65533;&#291;&#65533;5&#65533;&#65533; :&#65533;&#65533;&#65533;Ba=&#65533;1&#65533;&#65533;;&#65533;&#65533;w&#65533;&#1646;! &#65533;s&#65533;<&#65533;0	&#65533;8&#65533; &#65533;A&#65533;&#65533;kl&#1358;K1&#65533;&#65533;3kw&#65533;}&#65533;&#65533;&#65533;&#65533;&#65533;C
&#65533;&#65533;&#65533;&#65533;&#65533;&#65533;&#938;&#65533;&#65533;%&#65533;Y&#65533;-\&#65533;A%&#65533;&#65533;&#65533;&#65533;K*&#65533;G%8&#65533;&#65533;&#65533;&#65533; K&#65533;c4&#65533;&#65533;&#65533;A&#65533;&#65533;
;&#65533;&#65533;&#65533;$&#65533;&#888;&&#65533;t&#65533;`&#65533;:&#1457;&#65533;c&#65533;&#65533;A	&#65533;&T&#65533;&#65533;,&#65533;PAx`vn &#65533;&#65533;A&#65533;&#65533;nvf&#65533; &#65533;f&#65533;&#65533;@&#65533;&#65533;&#65533;j&#65533;&#65533;bE&#65533;&#65533;'&&#65533;&#65533;M&#65533;t&#65533; 3&#65533;&#65533;	&#65533;F&#65533;&#65533;1L A&#65533;;&#65533;&#65533;&#65533;P ;JE&#65533; !;&#65533;Q&#65533;&#65533;&#65533;&#65533;Y&#65533;&1&#65533;&#65533;LP&#65533;&#65533;<&#65533;&#65533;~! &#65533;&#65533;o&#65533;Q{&#1360;&#65533; {&#65533;,&#65533;&#326;&#65533;&#65533;&#65533; &#65533;[ &#65533;Cefi&#65533;&#2040;e$(
&#65533;kHD&#65533;'&#65533;&#65533;&#65533;&#65533;&#65533; &#65533;&#65533;InH&#65533;&#65533;^`&#65533;m I_&#65533;"/&#65533;aXdH&#65533; 
(@&#65533;&#65533;&#65533;ka&#65533;&#65533;&#65533;T&#65533;1&#65533;&#65533;r#&#65533;&#65533;v&#65533;1&#65533;&#65533;&#65533;b1&#65533;_N&#65533;&#65533;&#65533;8C%&#65533; &#65533;H&#65533;h4$(&#65533;&#65533;	b&#1079;&#65533;&#65533;&#65533;om&#65533;R&#65533;&#65533;M&#65533;4&#65533;&#65533;`%Xb&#65533;za&#65533;&#65533;&#65533;&#65533;&#65533;&#65533;X&#65533;&#65533;,)H@&#65533;0&#65533;	&#65533;&#65533;&#65533;&#65533;>&#65533;&#65533;4&#65533;&#65533;!&#65533;`T&#65533;&#1014;&#65533;0&#65533;;&#65533;&#65533;r&#65533;zN`f&#65533;&#65533;?@&#65533;&#65533;&#65533;&#65533;4g&#65533;&#65533;SrC&#65533;&#65533;&#65533;&#65533;&#65533;&#65533;wB&#65533;&#65533;&#65533;,&#65533;&#65533;kv&#65533;$&#65533;&#65533;
&#65533;&#65533;&ix&#65533;"&#65533;`S%&#65533;&#1672;&#65533;&#65533;&#65533;&#65533;&#65533;)&#65533;k&#65533;J&#65533;C`4&#65533;&#65533;ye&#65533;&#65533;T&#65533;>&#65533;&#65533;p&#65533;&#65533;&#65533;L/&#65533;&#65533;g&#65533;&#65533;&#65533;&#65533;&#1424;	4&#65533;-`&#65533;X&#65533;5B0D'hpOU$BBM&#65533;au`F&#65533;&#65533; 2x1&#65533;&#65533;[&#65533;&#65533;r&#65533;&#65533;&#65533;&#65533;D&#65533;xHE6&#65533;&#65533;r&#65533;B&#65533; \&#65533;&#65533;>&#65533;&#65533;&#65533;&#65533;.X &#65533;&#65533;&#65533;&#65533;ID86&#65533;:&#65533;&#65533;p2Si&#65533;&#65533;	&#65533;c&#65533;&#65533;J&#1063;CI*R&#65533;j&#65533;&#65533;&&#65533;'&#65533;&#65533;&#65533;&#65533;&#1656;&#65533;Jf&#65533;N&#65533;&#247;2&#65533;&#65533;a&#65533;g &#65533;CA&#65533;?0&#65533;!EG&#65533;&#65533;&#65533;&#65533;A,&#65533;`>&#65533;&#65533;r`&#65533;&#817;&#65533;0&#65533; &#65533;.&#65533;6&#65533;C&#65533;* T&#65533;2F&#65533;R	 &#65533;&#65533;p&#65533;,&#65533;&#65533;&#65533;&#65533;&#65533;N&#1077;N&#65533;8(ajryeo&#65533;&#65533;&#65533;C&#65533;&#65533;FB&#65533;&#65533;/&#65533;&#65533;&#65533;&#65533;&#65533;&#65533;F&#65533;&#65533;b&#65533;&#65533;prH\&#65533;0&#9291;4$#&#65533;&#65533;XET&#65533;&#65533;3$!$&#65533;HB06&#65533;m&#65533;&#65533;&#65533;8&#65533;S&#65533;&#7319;&#65533;&#65533;&#972;FM&#65533;)&#65533;&#65533;)A&#65533;fC&#65533;&#65533;&#65533;5&#347;p&#65533;&#65533;9;P&#65533;&#65533;&#65533;&#65533;&#65533;c&#65533; Q&#65533;@&#65533;ZA8.&#65533;6G&#65533;q&#65533;&#65533;B&#65533;&#408;d&#65533;&#65533;E&#65533;@U&#65533;;&#65533;)&#65533;.q3&#65533;R&#65533;&#65533;&#65533;f4&#53902;spz&#65533;&#65533;&#65533;&#1158;&#65533;C&#1054;	&#65533;&#65533;.&#65533;&#65533;&#65533;F-&#65533;+&#65533;@5m&#65533;4Lt&#65533;&#65533;U&#65533;&#14867;&#65533;c&#65533;&#65533; g&#65533;&#65533;&#65533;&#65533;D&#65533;\k[&#65533;z@&#65533;&#65533;"&#65533;2xa &#65533;&#65533;&#65533;&#65533;&#65533;5&#65533;4q&#65533;Z&#387;3(Bz&#65533;&#65533;t`&#65533;&#65533;
&#65533;&#65533;&#65533;xP&#65533;i&#65533;&#65533;$(E8iV%&#65533;&#65533;&#65533;#:|&#65533; &#65533;&#65533;&#65533;u&#65533;&#65533;&#65533;&#65533;&#1344;&#65533;..h&&#65533;"	&#65533;&#65533;&#65533;?&#65533;&#65533;&#65533;&#65533;&#65533;&#65533;&#65533;&#65533;&#65533;'&#65533;&#1292;&#65533;&#65533;&#65533;&#65533;@&#65533;?&#65533;&#65533;&#65533;&#65533;&#65533;c\&#65533;D&#65533;&#65533;l&#65533;&#65533;&#65533;&#65533;&#65533;&#65533;j &#65533;&#65533;~&#65533;{&#65533;&#65533;;&#65533;|&#65533;&#65533;&#65533;3&#65533;K&#65533;l&#65533;@'&#65533;@u@&#65533;L&#65533;eU&#65533;@)&#65533;ZE&#288;P&#65533;q&#65533;&#65533;  &#65533;&#65533;&#65533;u)&#65533;&#65533;&#65533;&#1652;&#65533;&#65533;&#1274;)k&#65533;&#65533;,&#65533;d&#65533;Ku&#65533;E &#65533;&#65533; &#65533;8d^|&#65533;&#65533;v&#65533;@&#65533;&#65533;P&#65533;Y&#43602;"&#65533;@%&#65533;&#65533;M&#65533;l&#65533;0&#65533;\&#65533;!O&#65533;XH&#65533;vT&#65533;#!&#65533;&#65533;kq&#65533;&#65533;&#65533;&#65533;	3&#65533;#(1&#65533;&#65533;xU&#65533;%.-&#65533;T	$$&#65533;&#65533;)
&#65533;B 3eE>H&#65533;&#65533;B^&#1569;&#65533;&#65533;&#65533;&#65533;&#65533;&#65533;~(B&#65533;A&#65533;&#65533;p+_n&#65533;TRS4&#65533;-US	&#65533;&#65533;&#65533;-l&#65533;Nx&#65533;&#65533;p]}&#65533;{-&#65533;&#65533;&#65533;&#65533;P&#65533;&#65533;s&#65533;z&#65533;^&#65533;^&#65533;&#65533;!&#65533;&#65533;&#65533;&#65533;QMh&#65533;&#65533;Z\&#65533;&#65533;G4&#65533;-&#65533;{$`&#65533;S 	&#65533;oPC&#65533;x&#65533;&#65533;&#65533;&#65533;Tet&#65533;&#65533;7&#65533;&#65533;7&#65533;&#65533;h&0(@&#65533;&#65533;B&#65533;&#65533;x&#65533;&#65533;&#65533;:&#65533;&#65533;&#65533;&#65533;&#65533;&#65533;  &#65533;&#65533;J&#65533;,.&#65533;4F B X&#65533;h&#65533;&#65533;@
&#65533;&#65533;&#65533;&#65533;&#65533;&#65533;&#65533;&#65533;&#65533;&#65533;e`&#65533;&#65533;AV&#65533;%V&#65533;&#65533;2&#65533;e&#65533;&#65533;'tB'#BgH(&#65533;@ &#65533;&#65533; *&#65533;&#65533;&#65533;"h@&#65533;*&#65533;&#65533;r@&#65533;`>&#65533;@&#1921;&#65533;D&#65533;`&#65533;&#65533;&#65533; &#65533;&#65533;&#65533;&#65533;&#65533;&#65533;&#65533;&#65533;&#65533;Z&#65533;FK&#65533;X+&#65533;*&#65533; &#65533;)Z&#65533;&#65533;&#65533;&#65533;P`&#65533;b&#65533;R1Q&#65533; &#65533; &#65533;P&#65533;&#65533;&#65533;&#65533;n&#65533;&#65533;j&#65533;^@&#65533;&#65533; &#65533;jX&#65533;H&#1772;&#65533;&#65533;&#65533;&#65533;
x&#65533; h {&#65533;&#65533;&#65533;&#65533;Dz&#65533;(&#65533;n &#65533;(&&#65533;&#166;&#65533;&#65533;&#65533;&#65533;H&#65533;@&#65533;LD&#65533;&#65533;&#65533;,@@&#65533;*I%&#65533;&#65533;&#65533;L%&#65533;|@&#65533;N&#65533;.&#65533;&#65533;&#65533;&#65533;1&#65533;&#2194;&#65533;&#65533;)&#65533;&#65533;)&#65533;,&#65533;F&#65533;&#65533;&#65533;6&#65533;^&#65533;&#65533;&#65533;&#65533;&#65533;&#65533;&#65533;LIH&#65533;&#65533;(&#65533;`&#469;faB&#471;4"b,"#&#65533;B&#65533;>&#65533; &#65533;cbl&#65533;&#65533;F&#65533;&#65533;@
&#65533;A&#65533;X&#65533;
&#65533;!g&#65533;,&#65533;&#65533;!j&#65533;b&#65533;&#65533;&#65533;&#65533;r&#65533;x&$wf5&#65533;&#65533;&#65533;A&#65533;&#65533;~&#65533;- &#65533;>&c2x&#65533;j&#65533;&#65533;&#65533;?&#65533;-"c0&#65533;&#65533;&#65533;&#65533;1&#65533;-&#65533;
3&#65533;`&#65533;&#1295; &#65533;&#65533;&&#65533;&#65533;c&#65533;J&#65533;!&#65533;*&#65533;&#65533;"&#65533;&#65533;&#65533;&#65533;&#65533;.&#65533;5j#&#65533;&#10594;c4P#sF&#65533;Ex&#65533;+&#65533;&#65533;$ &#65533;z`(&#65533;&#65533;&#65533;I&#65533;,&-&#65533;&#65533;K&#65533;&#65533;a6a&#65533;&#65533;e&#65533;/&#65533;&#65533;,V`v&#65533;@&#65533;&#65533;r&#65533;&#65533;!&#65533;!&#65533;&#65533;J%*&#65533;M&#65533;&#65533;N&#65533;h&#65533;&#65533; &#65533;p&#65533;`&#65533;#d&#660;:&#65533;&#65533;&#65533;ox`X&#65533;!q&#65533;;&#65533;&#65533;*&#65533;&#65533;^&#65533;&#826;&#65533;&#65533;  a&+j&#65533;&#65533; paP&#65533;J 8&#65533;&#65533;&#65533;&#65533;&#65533;P6c&#65533;4&#65533;hP&#65533;A>(&#65533;&#65533;(&#65533;&#65533;&#65533;&#65533;&#65533;&#65533;&#65533;&#65533;&#1572;2nPa&#65533;&#65533; &#65533;&#65533;$&#65533;&#65533;
&#65533;O&#65533;&#65533;O&#65533;eqRd(&#65533;L&#65533;h&#65533; &#65533;ARN&#65533;p&#65533;&#65533;nfGt&#65533;}na&#65533;P&#65533;*&#65533;r@Eb@&#65533;&#65533;&#65533; &#65533;&#65533;&#65533;&#65533;&#65533;&&#65533;8@&#65533;&#65533;&#65533;G&#65533;C=4&#65533;/&#65533; &#65533;&#65533;n4&#65533;Z&#770;&#65533;&#65533;&#65533;A4&#65533;&#65533;[&#65533;1&#65533;&#814;&#65533;&#65533;-&#65533;Q%p&#65533;&#65533;&#65533;.&#65533;%,&#65533;&#65533;&#65533;)&#65533;@:&&#65533;7&#65533;&#65533;-&#65533;&#65533;9.&#65533;b&#65533;&#65533;&#65533;a&#65533;%&#65533;HBJ&#65533;f&#65533;&#65533;zc(/!2&#65533;&#65533;t&#65533;#&&#65533;b6&#65533;&#65533;t,c6&#65533;&#65533;v,&#65533;b"&#65533;F&#229;&#65533;&#65533;%0&#65533;e0&#65533;-x!&#65533;&#65533;&#65533;~.&#65533;&#65533;gT&#65533;(H&#65533;&#65533;D&#65533;&#65533;&#65533;&#65533;&#65533;&#65533;7Ph%&#65533;%Y&#65533;Bg&#65533;@&#65533;&#65533;"EU&#65533;UB&#65533;&#65533;&#65533;h0?0} E0&#65533;&#159;#&#65533;$0&#65533;L0&#65533;/"x&#65533;&#65533;!Ub&#65533; 3&#65533;&#65533;aB&#65533;H&#65533;&#65533;&#1090;)d&#65533;&#65533;-&#65533;j +U&#65533;&#65533;&#259;6&#65533;@p(@&#65533;&#65533;&#65533;&#65533;,y&#65533;&#65533;&#65533;7&#65533;8r&#65533;&#65533;C&#65533;&#65533;`&#65533;n&#65533;<&#65533;%&#65533;&#65533;I&#65533;&#65533;P&#65533;&#65533;&#65533;B&#65533;`V&#65533;VAU^&#65533;u&#65533;6&#65533;!6&#65533; Tb&#65533;A1&#65533;@&#65533;L$&#65533;v,&#65533;&#65533;&#65533;&#65533;&#65533;"&#65533;'p &#1740;&#65533;3&#65533;&#65533;&#65533;k&#65533;&#65533;"&#65533;G&#65533;F&#65533;p@5&#65533;&#65533;j&#65533;&#65533;|`*@&#65533;N&#65533;&#65533;&#427;&#65533;&#65533;` &#65533;`V5!,&#65533;&#65533;&#65533;X&#65533;&#65533;:&#65533;A(&#65533;g?&#65533;&#65533;4&#65533;
&#65533;J fpn&#65533;AO&#65533;&#65533;V&#65533;P.S&#65533;&#65533;P&#65533;&#65533;&#65533;&#65533;&#65533;j&#65533;&#65533;P&&#65533;&#65533;&#65533;@A?_&#65533;&#65533;s]&#65533; b&#65533;$`&#65533;#n&#65533;y&#65533;&#65533;`&#65533;&#65533;&#65533;&#65533;<&#65533;)Z&#65533;`&#65533;&#65533;P8@Qm&#65533;GxQ&#65533;"&#65533;&#399;&#65533;K&#65533;T&#65533;&#65533;B&#65533;&#1794; W&#65533;&#65533;&#65533;Gu&#65533;G&#65533;&#65533;&#65533;@..&#65533;f&#65533;&#65533;&#65533;&#65533;&#65533;,&#65533;q&#65533;&#1316;&#65533;-&#65533;A&#65533;."$&#65533;&#65533;&#65533;&#65533;}F!j@_$@qlFZw&#65533;:""&#820;b:&#65533;x+&#65533;XH0&#65533;&#65533;x)&#65533;"6&#65533;n&#65533;&#65533;&#65533;L	&#65533;t&#65533;&#65533;T%&#65533; &#65533;&#65533;&#65533;h&#65533;p@rFg&#65533;k( $s&#65533;'&#65533;+T&#65533;h&#169;&#65533;&#65533;XN&#65533;bA%&#65533;&#65533;&#65533;&#65533;q&#65533;B&#65533;&#65533;&#65533;&#65533;&#65533; k&#65533;kU&#65533;&#65533;&#1018;&#65533;U&#65533;T&#1894;@&#65533;&#65533; $n&#65533;ZP[.&#65533;&#65533;*&#65533;&#1246;&#65533;&#65533;]$PAJms&#65533;&#65533;8&#65533;&#65533;&#65533;u%&#65533;&#65533;\C&#65533;[&#65533;&#65533;<T"&#454;B&#65533;/[&#65533;\&#65533;&#65533;X&#65533;4 &#65533;&#65533;"_Ub&#65533;&#65533;!&#65533;&#65533;&#65533;&#65533;&#65533;&#65533;&#65533;h2&#65533;N" &#65533;G&#65533;#&#1734;&#65533;x N&#65533;&&#65533;&#65533;^`d&#65533;H&#65533;`!&#65533;&#65533;&#65533;&#65533;T&#65533;%@&#65533;+&#65533; &#65533;&#65533;t@&#65533;&#65533;&#65533;t&#65533;`V&#65533;&#65533;&#1678;Af&#65533;f}&#65533;?&#65533;&#65533;h&#65533;&#65533;&#65533;&#1444;!l &#65533;&#65533;9&#65533;A h >&#65533;N&#65533;v&#65533;&#65533;&#65533;&&#65533;&#65533;&#65533;&#65533;$S&#65533;SB&#65533;&#65533;&#65533;&#65533;&#65533;6&#65533;X.a&#65533;&#65533;&#3660;&#65533;PQ,a]e&#65533;&#65533;2&#65533;
`E&#65533;p&#65533;&#65533; 9pi&#65533; &#65533;&#65533;3&#65533;&#65533;)fDD&#65533;&#65533;&#65533;&#65533;&#65533;&#65533;&#65533;&#65533;\B&#65533;&#65533;\.&#65533;&#65533;&&#65533;&#65533;r1&#65533;-&#65533;&#65533;&#65533;N@&#65533;sU"j&#65533;b&#65533;&#65533;&#65533;&#65533;&#65533;"&#1697;&#65533;8	|#^&#65533;9&#65533;+&#65533;J3&#65533;f@L&#65533;,&#65533;&#65533;T&#65533;7&#653;7&#65533;b*ox&#65533;4y+"d&#65533;&#65533;xwJcvjL&#65533;q&#65533;#&#65533;,`p&#65533;DB&#65533;$&#65533;&#65533;{ib&#65533;d&#65533;f&#65533;Qh&#65533;#M&#347;&#65533;&#65533;&#65533;&#65533;&#65533;R&#65533;&#65533;&#65533;&#65533;0 X&#65533;\z-&#65533;&#65533;&#65533;&#65533;"&#65533; &#516;&#1576;&#65533;&#65533;S&#65533;.&#65533;&#65533;,&#65533;/ClX&#65533;Tl&#65533;&#65533;&#65533;&#65533;B
&#65533;@5F&#65533;!D&#65533;&#65533;;&#65533;&#65533;&#65533;&#65533;Bg!(&&#65533;&#65533;5&#65533;L&#65533;&#65533;&#65533;,G&#65533;,J&#65533;%&#65533;&#1198;&#65533;&#65533;,&#65533;&#65533;i&#65533;\&#65533;B&#65533;*&#65533;<\&#65533;<&#661;-oC8T	re
&#65533;&#65533;&#65533;&#65533;!&#65533;#[&#65533;&#65533;S&#65533;&#65533;!&#65533;&#65533;-&#65533;&#65533;&#994;&#65533; &#65533;&#65533; aYa:N &#65533;&#65533;&#65533;%&#65533;mn&#65533;%&#65533;?&#65533;@(&#65533;&#65533;!&&#65533;x#&#65533;-&#65533;L&#65533;	&#65533;&#65533;&#65533;!&#65533;L  &#65533;&#65533;&#65533;T(&#65533;&#65533;&#65533;&#1825;r&#65533;&#65533;9&#65533;&#65533;
D#&#65533;&#65533;i&#65533;&#65533;8=&#65533;&#65533;OTbhb8[k&#65533;&#65533;&#65533;@l&#65533;&#819;&#65533;&#65533;IN&#65533;=&#65533;P\#&#65533;&#65533;SZ&#65533;>6&#65533;(&#65533;&#65533;liB&&#65533;B&#65533;&#65533;p~&#65533;&#65533;
L&#65533;Z k&#65533;C&#65533;* &#65533;&#65533;&#65533;&#65533;@*@&#65533;@	&#65533;&#65533;+&#65533;{,A&#65533;B5*&#65533;-@&#65533;Z&#65533;O]&#65533;&#65533;&#65533;^U&#65533;Q&#65533;e&#65533;[v&#65533;s{&#65533;&#65533;"
&#65533;"&#65533;&#65533;&#65533;&#1666;H&#65533;&#65533;&#65533;&#65533;&#65533;*&#65533;TLv&#65533;7H)&#65533;"&#65533;%h&#65533;&#65533;&#65533;&#65533;&#65533;&#65533;*o&#65533;hiM&#65533;$"@&#65533;L&#65533;&#65533;&#65533;-:LA&#65533;y&#65533;tyo
!&#65533;&#65533;)&#65533;&#65533;&#65533;p&#891;&#65533;##&#65533;,XZg@&#65533;&#65533;&#65533;&#65533;!&#65533;&#65533;,&#65533;&#65533;&#65533;TB&#927;b&#65533;&#65533;w&#65533;=&#65533;6&#65533; C&#65533;&#65533;h6
h&#65533;-&#1542;'&#65533;,2&#65533;&#192;o&#65533;&#65533;&#65533;r.&#65533;t@&#65533;&#65533;b&#65533;&#65533;`&#65533;&#65533;WE&#794;&#65533;&#65533;&#65533;"
&#65533;:&#65533;&#65533;:&#65533;&#65533;X&#65533;&#65533;!&#65533;&#65533;)&#65533;&#1379;f&#65533;6&#65533;5\SJ&#65533;&#65533;&#65533;&#65533;7~(&#1539;-&#65533;J`  &#65533;&#65533;&#65533; &#65533;&#65533;&#65533;
&#3412;&#65533;&#65533;&#65533;&#65533;&#65533;&#1075;&#65533;k&#65533;&#65533;^&#65533;1&#65533;&#65533;>&#65533;!`z&#65533;&#65533; &#65533;&#65533;&#65533;&#65533;.(~!
h`8&#65533;&#65533;pa| 	&#65533;H}&#65533; ~.L&#65533;&#65533;&#65533;H&#65533;&#65533;&#65533;&#65533;b! B;t&#65533;  De'A(&#65533; "&#65533;{b^&#65533;pT&#65533;fY&#65533;&#65533;&#65533;~&#65533;h&#65533;~&#65533;s&#364;vp&#65533;{&#65533;&#65533;&#65533;P&#65533;g&#65533;!;&#65533;M\&#65533;&#65533;n&#65533;X&#65533;)&#65533;&#65533;&#65533;&#65533;D&#65533;&#65533;$&#65533;]CS&#65533;;&#65533;&#65533;&#65533;Z&#65533;1&#65533;a'4&	E&#65533;j&#65533;#&#65533;%&&#65533;n$&#65533;jO@&#65533;&#65533;&#65533;&#65533;d@&#65533;&#255;&#65533;@&#65533; ]B&#65533;&#65533;&#65533;&#65533;?4><&#65533;&#65533;B&#65533;&#65533;B&#65533;&#65533;4&#65533;F=w&#65533;"p&#65533;Y&#65533;&#65533;8t&#65533;&#65533;&#65533;&#65533;l
-&#65533;&#65533;&#65533;4&#65533;&#65533;x&#65533;&#65533;^&#65533;5&#65533;:$&#65533;&#65533;JU&#65533;&#65533;&#65533;&#65533;&#65533;tc&#65533;*O&#65533;&#65533;&#65533;C&#65533;X&#65533;&#65533;&#65533;	o&#65533;	&#65533;fW"&#65533;X&#65533;:B&#843;&#65533;)&#1724;&#65533;&#65533;&#65533;&#930;OSP&#65533;B)&#65533;"&#65533;&#919;$&#65533;&#65533;&#65533;&#65533;&#65533;p&#65533;^&#65533;V&#65533;&#65533;&#65533;v&#65533;&#65533;&#65533;j&#65533;b,&#65533;&#65533;&#65533;q&#65533; S&#65533;&#65533;&#65533;U&#65533;&#65533;w&#65533;&#65533;1=&#65533;&#65533;&#65533;&#65533;&#65533;?&#65533;&#65533;&#65533;-&#65533;&#65533;!@&#65533;E&#65533;io*&#65533;&#65533;&#65533; 	T&#65533;t B&#65533;<xz&#65533;;&#65533;&#65533;B
x&#65533;5&#65533;
a&#65533;	&#65533;&#65533;&#1057;&#65533;@"4b&#65533;_&#65533;-&#65533;8Y&#65533;
&#65533;Z&#65533;x&#65533;&#65533;&#758;G&#65533;&#65533;u&#65533;&#65533;&#65533;0&#65533;&#65533;&#65533;0&#65533;AYL &#65533;sp&#1663;M&#65533;&#65533;&#65533;&#65533;1&#65533;&#1321;T&#65533;Z&#65533;&#65533;5&#65533;&#1453;\&#65533;z&#65533;
6&#65533;X&#65533;&#712;!&#65533;2&#65533;#&#65533;fjj
&#65533;D&#65533;FIh&#65533;QD@&#895;Cj&#65533;X&#65533;&#65533;C&#65533;VZ&#65533;&#387;&#65533;4V
&#65533;&#65533;%&#65533;
&#65533;&#65533;
&#65533;&#65533;g&#65533;&#65533;&#65533;52&#65533;&#65533;\c&#65533;&#65533;j&#65533;&#65533;&#65533;&#901;&#65533;|&#65533;(&#65533;&#65533;&#65533;&#65533;&#65533;&#65533;	&#65533;&#65533;&#65533;&#65533;G&#65533;&#65533;&#65533;.&#65533;&#65533;&#65533;K|&#65533;&#65533;_rJ>&#65533;&#65533;tp&#65533;O&#65533;D$2&#65533;m&#65533;&#65533;K&#65533;&#65533;&#65533;&#598;&#1860;O&#65533;&#65533;&#65533;!
&#65533;&#65533;?w:Rqw	&#65533;A3&#65533;&#65533;&#65533;e&#65533;&#65533;8&#65533;@&#65533;e&#65533;M&#65533;O&#65533;|P&#65533;&#65533; s$&#65533;"gT&#65533;F&#65533;E!&#65533;"&#65533;&#65533;
("&#65533;A&#65533;FJp&#65533;a&#65533;
&#65533;S&#65533;Tmq&#65533;%&#65533;VTC&#65533;3&#65533;<>&#65533;&#65533;84&#65533;A7"&#291;&#65533;>"&#65533;&#65533;&#65533;a&#65533;&#65533;Q0&#65533;&#65533;&#65533;?[8y&#65533;&#65533;&#65533;&#65533;&#65533;hR&#65533; &#65533;&#65533;&#65533;&#65533;&#65533;1&#1744;&#65533;&#65533;&#65533; /&#65533;&#65533;&#65533;&#65533;$&#65533;&#65533;&#65533;&#65533;D
&#65533;&#65533;&#65533;Ad&#65533;9&#65533;&#65533;)
&#65533;
&#30724;:Y&#65533;&#65533;^&#65533;(&#65533;&#65533;Z&#65533;A(&#65533;hT&#65533;&#65533;&#65533;&#1148;9&#65533;&#65533;&#65533;
E%&#65533;AE(&#65533;&#65533;&#65533;T&#65533;&#258;&#65533;)&#65533;&#65533;&#65533;&#65533;(Q&#65533;	DU&#65533;X&#65533;&#65533;
l&#65533;&#65533;K,WZ\e@5T&#65533;&#65533;?4&#65533;&#65533;A},&#65533;&#65533;&#65533;&#65533;&#65533;N>&#65533;` &#60064;&#65533;JF&#65533;d&#65533;;&#65533;&#65533;{$&#65533;4I=&#65533;&#65533;.&#65533;&#65533;&#65533;PAIp&#65533;D&#65533;&#65533;&#65533;,&#65533;4fM<&#65533;C&#65533;&#65533;*&#65533;L&#65533;&#65533;GT&#65533;S0 5&#65533;&#65533;&#65533;(ReWl&#65533;&&#65533;&#65533;r&#65533;*o&#65533;LA i`&#65533;:&#65533;@&#65533;O=&#65533;L &#65533;&#65533; &#65533;&#65533;Nq&#637;s&#65533;H&#65533;&#65533;^&#65533;Xb&#65533;&#65533;0&#65533;V&#65533;&#65533;c&#65533; #&#202;&#65533;&#65533;I&#65533;&#65533;&#65533;$&#65533;)&#65533;&#65533;	Z&#65533;}&#65533;&#65533;&#65533;&#65533;=&#65533;&#65533; "&#65533;0&#65533;A-hB&#1863;&#65533;C&#65533;&#65533;&#65533;&#65533;A&#65533;4R]&#65533;&#65533;H8}&#65533;&#65533;B&#65533;&#65533;&#65533;&#65533;P&#65533;8%#&#65533;&#65533;Cw&#65533; &#65533;?&#65533;&#65533;cF!dB&#65533;Fe&#65533;&#65533;&#65533;&#774;&#65533;;&#65533;&#1808;J6&#65533;n&&#65533;q*&#65533;$&#65533;&#65533;&#65533;'L6&#65533;	'&#65533;qu&#65533;V 8&#65533;"&#65533;&#65533;&#65533;&#2046;&#65533;&#65533; |x&#65533;%a&#65533;&#65533;n%^&#65533;&#65533;n&#65533;&#65533;X&#65533;&#65533;F&#65533;W&#65533; 4&#65533;0s&#1070;&#65533;3B&#65533;&#65533;5&#65533;<:&#65533;&#65533;#&#65533;Yi&#65533;V[@$~l&#581;&#65533;l&#65533;1MH&#65533;/&#65533;&#65533;&#65533;28H~p&#65533;&#65533;3-F&#65533;&#65533;&#65533;&#65533;
%&#65533;m&#65533; &#65533;`&#65533;?&#65533;$&#65533;&#65533;	&#65533;&#65533;&#65533;&#65533;&#65533;&#65533;&#65533;&#65533;p&#65533;,d&#65533;	QhLY!&#65533;&#65533;&#65533;AxQ(&#65533;\&#65533;&#1120;&#65533;&#65533;q&#65533;&#65533;&#65533;#&#65533;:&#1384;&#65533;&#526;&#65533; &#65533;&#65533;&#65533;&#65533;ba&#65533;&#65533;b&#65533;&#65533;@&#65533;Tzu&#65533;a&#65533;&#65533;@&#65533;&#702;&#65533;0&#65533;&#65533;&#65533;&#65533;&#65533;*&#65533;&#65533;E&#65533;Q&#65533;&#65533;t`&#65533;jYeY&#65533;&#65533;V&#65533;<&#65533;,&#65533;&#65533;&#65533;*ia
 &#65533;&#65533;A]S&#65533;&#634;&#65533;&#65533;&#65533;&#65533;&#65533;&#65533;#1H&#65533;z&#65533;:&#65533;/&#65533;H3&#65533;&#65533;aj&#65533;&#65533;n&#65533;&#65533;&#65533;#U&#65533;A&#65533;Q&#65533;zD4&#65533;&#65533;"?&#65533;jX$! 
T`&#65533;`()S!&#1650;&#65533;(&#65533;`
s&#65533;&#65533;&#65533;&#65533;\&#65533;&#65533;&#65533;! h&#65533;6&#65533;&#65533;&#65533;&#65533;DS&#65533;&#9529;&#65533;Mk&#65533;&#65533;!&#65533;&#65533;
T&#65533; @&#65533;P&#65533;);&#65533;&#65533;&#65533;D'2&#65533;&#65533;E``1&#1256;&#65533;;&#65533;6&#65533;&#65533;&#65533;&#65533;&#65533;<H?&#65533;`&#65533;.x&#65533;&#65533;T&#65533;|&#65533;&#65533;&#65533;i&#65533;%@&#65533;q&#65533;&#65533;&#65533; '	&#65533;&#65533;&#18435;
\&#65533;&#65533;sh>&#65533;7T|b#-&#65533;6p&#65533;&#65533;&#65533;&#65533;&#65533;K&#65533;c&#65533;&#65533;&#65533;u&#65533;&#65533;&#65533;&#48133;t`&#65533;s&#65533;&#65533;Q&#65533;&#65533;R&#65533;e&#65533;(&#65533;C(&&#587452;&#65533;&#65533;&#65533;&#65533;&#65533;&#65533;&#65533;&#65533;&#65533;&#65533;&#65533;>&#65533;N%t&#65533;&#65533;P<&#65533;V&#65533;@
 &#65533;A&#65533;"&#65533;\&#65533;Bj-&#65533;[G&#65533;_X&#556;fE&#65533;& &#65533;EbT)*S&#65533;&#65533;&#65533;&#65533;&#65533;&#65533;&#65533;*:&#65533;&#65533;v&#65533;&#65533;ISi&#65533;8&#65533;&#65533;"h '&#65533;&#65533;d)8C0&#65533;3&#65533;iN&#65533;&#65533;&	&#65533;I4(&#65533;&#65533;q&#65533;:&#65533;BTxb&#65533;D&#65533;i&#65533;0+&#65533;&#805;&#65533;`AI&#65533;RLLA\A+&#65533;Jaa0&#65533;&#65533;&#65533;S8&#65533;Sk&#65533;&#65533;&&&#65533;&#65533;&#65533;&#65533;&#65533;.&#65533;'*&#65533;(&#65533;?bA&#65533;?9&#65533;&#65533;U)&#65533;d&#65533;E&#65533;8cz&#364;&#65533;}&#65533;k&#65533;]\%&#65533;]i0&#65533;;&#65533;&#65533;ZY9 J`&#65533;D&#65533;c?9H*&#65533;By&#65533;&#65533;f$I&#65533;&#65533;&#65533;w&#6902;&#65533;IRG3&#65533;i&#65533;&#65533;&#65533;&#65533;B&#65533;&#65533;(l?20&#65533;?d&#65533;&#544;
&#65533;&#65533;j&#65533;1&#65533;&#65533;&#65533;@&#65533;&#65533;</&#65533;Q(&#65533;&#65533;&#65533;P6&#65533;&#65533;R&#65533;&#65533;&#65533;&#65533;&#65533;x&#65533;
&#65533;&#65533;&#65533;T&#65533;&#65533;&#65533;&#65533;%&#65533;kD&#65533;&#65533;&#65533;?&#65533;<&#65533;\&#65533;&#65533;f&#65533;&#65533;
&#65533;&#65533; b,  g&#65533;&#65533;5i &#65533; -94P&#65533;&#65533;&#65533;_)&#65533;&#65533;&#65533;8go&#65533;N&#65533;&#65533;&#65533;&#65533;A&#65533;&#65533;&#65533;&#65533;&#65533;4&#65533;@&#65533; &#65533;&#65533;&#65533;&#65533;A&#65533;C&#65533;&#65533;v&#65533;&#65533;7 (;&#65533;q&#65533;9$&#65533;&#65533;&#65533;D6&#1145;N&#65533;p%Z&#1911;D&#65533;&#65533;&#65533;p*&#65533;V&#65533;&#65533; &#65533;F&#65533;:&#65533;n\a*6&#65533;&#65533;&#65533;&#65533;Sj &#65533;t&#65533;&#65533;:&#65533;&#65533;&#65533;&#65533;&#1656;A-&#65533;&#65533; 20&#65533;&#65533;&#65533;&#65533;d&#65533;U%&#65533;&#65533;&#65533;&#65533;b&#65533;2&#65533;&#65533; &#65533;&#545;&#65533;&#65533;&#65533;&#65533;Dm&#1886;G&#65533;g&#65533;&#65533;Z&#65533;/~&#65533;&#65533;S&#65533;&#65533;E&#65533;&#65533; I&#65533;~u&#65533;&#65533;/*&#65533;M&#65533;&#65533;&#65533;&#65533;nV*_&#65533;&#65533;&#65533;Z&#1118;&#65533;L&#65533;` o;&>&#65533;xN(0a4&#65533;&#65533;G&#2051;&#65533;&#65533;&#65533;$+pj*(&#65533;U<&#65533;<&#65533;a{&#65533;&#65533;j&#65533;|&#65533;E&#65533;&#65533;&#65533;(:6<1&#65533;&#65533;"w&#65533;R&#65533;nU&#65533;&#6568;&#1776;S8&#65533;&#65533;&#65533;t!o &#65533;y&#65533;S&#65533;,!Z&#65533;&#65533;&#65533;&#65533;-&#65533; E&#65533;&#65533;&#65533;&#65533;^L&#1976;l&#65533;&#65533;&#65533;&#852;&#65533;&#65533;G;FZz&#65533;&#65533;21(&#65533;#!xpT&#65533;H&#231;&#65533;:qH&#65533;/H&#65533;%0/&k&#65533;&#65533;.&#65533;&#65533;&#65533;&#65533;&#65533;&#65533;gbR}aUI&#65533;At7J&#65533;4&#65533;&#65533;
j&#65533;&#1028;&#65533;&#65533;&#65533;!&#65533;&#65533;&#65533;,&#65533;,&#65533;&#65533;%&#65533;T@&#65533;&#65533;yl&#65533;&#65533;&#65533;/C&#65533;&#65533;e&#65533;p9&#65533;&#65533;&#65533;&#65533;b&#835;0&#65533;*&#65533;&#65533;&#65533;&#65533;C&#65533;@&#65533;x&#65533;&#65533;)&#65533;J&#65533;9&#65533;y&#1347;&#65533;L&#65533;&#65533;&#65533;&#65533;s&#65533;&#65533;$.&#65533;1&#65533;&#65533;&#65533;D'&#65533;&#65533;&#65533;b&#65533;Wx&#65533;&#65533;x&#65533;&#65533;#&#65533;I&#65533;P%&#65533;x&#65533;	&#65533;&#65533;
&#65533;V8&#65533;&#65533;&#65533;!#&#65533;&#65533;&#65533;&#65533;p`&#65533;3&#65533;&#65533;3&#65533;1l&#65533;&#65533;&#65533;&#65533;&#65533;&#65533;0	A&#65533;&#65533;&#65533;&#65533;&#65533;	&#65533;&#65533;&#65533;` &#65533;p-&#65533;&#65533;l&&#65533;
1$8&#65533;+&#65533;2 &J&#65533;v)X&#65533;B]&#65533;	\&#65533;&#65533;&#65533;&#65533;b&#65533;PQ&#65533;V%&#65533;!\XV&#65533;&#65533;&#65533;&#65533;[&#65533;&#65533;&#65533;?_SA@&#65533;&#65533;&#65533;:2&#65533;5X|&#65533;&#65533;&#65533;&#65533;&#65533;pU&#65533;$Y&#65533;p
T%G&#65533;&#65533;<ZQa&#65533;&2&#65533;@c"&	TO'&#65533;#(AA&#65533;&#65533;r&#65533;r&#65533;GrT&#65533; &#1157;&#384;B&#65533;` =&#65533;	o&#65533;'&#65533;\&#65533;e&#65533;<0&#65533; 
&#65533;P&#65533;&#65533;&#65533;&#65533;8E<0&#65533;&#65533;&#65533;&#65533;)84sR&#65533;&N&#65533;&#65533;"&#65533;&#65533;7C&#65533;6$&#65533;&#65533;
&#65533;&#65533;rp0&#65533;&#65533;&#65533;&#65533;&#65533;Pq&#65533;&#65533;
&#65533;&#462;&#65533;&#65533;h$&#65533;u&#65533;&#65533;l &#65533;&#65533;G&#65533;&#65533;_z,t&#65533;&#65533; x&#708;}&#65533;&#65533;&#65533;&#65533;.&#1592;`&#65533;&#65533;`&#65533;Wx= &#65533;xr&&#65533;T&#65533;&#65533;&#65533;&#65533;h6Q&#65533;&#1297;[&#65533;0&#65533;p&#65533;&
&#65533;&#65533;&#65533;&#65533;&#65533;4&#65533;&#65533;&#65533;yTb&#65533;F&#65533;! Y&#65533;>F&#65533;;&#65533;l&#65533;3Q&#65533;	n&#65533;&#65533;(&#65533;C9,e0&#65533;PHy|H)#&#711;&#65533;[Z&#65533;&#65533;&#65533;#&#65533;&#65533;&#65533;!&#65533;S&#65533;|&#65533; &#65533;&#65533;&#65533;PMys&#65533;&#65533;&#65533;&#65533;W*:&#65533; B 3gL&#65533;'WR&#65533;TS4&#65533;&#65533;@%&H&#65533;H&#65533;&#65533;&#65533;a&#65533;&#65533;&#65533;&#65533;&#65533;&#65533;:-%:&#1632;&#65533;&#65533;s&#65533;Qs` &#976;#&#65533;&#65533;"&#65533; &#65533;&#65533;&#65533;&#65533;&#65533;&#65533;Pq&#65533;#&#65533;&#65533;&#65533;= g&#65533;&#65533;&#65533;SA
G&#65533;q,&#65533;&#65533;&#65533;&#65533;&#65533;  &#65533;&#65533;X@&#65533;F&#65533;`Q&#65533;&#65533;&#65533;&#65533;f&#1051;&#1538;$Z$&&#65533; +&#65533;&#65533;%L&#65533;[&#65533;&#65533;&#65533;R&#65533;&#65533;&#65533;`	_&#65533;&#65533;`u&#65533;V&#65533;V&#65533;=c&#65533;CP"&#65533;p"J&#65533;&#65533;j&#65533;%3&#65533;&#14854;}xn&#65533;&#65533;&#65533;&#65533;&#65533;6&#65533;&#65533;ZH&#65533;n&#65533;$)&#65533;G0%[@Qq
&#65533;&fB&#65533;&#65533;q&#65533;T&#65533;&#65533;u&&#65533;IZ&#65533;&#65533;&#65533;&#65533;& '$ &#65533;G4&D&#65533;'&#65533;&#65533;&#65533;&#65533;&#65533;&#65533; &#65533;&#65533;s&#65533;&#65533;&#65533;&#65533;&#65533;H\&#65533;&#65533;\&#65533;&#65533;&#65533;&#65533;&#65533;&#65533;&#65533;&#65533;&#65533;&#65533;C&#41315;&#65533;H\Lg&#65533;@Z&#65533;&#65533;?&#65533;U&#65533;&#65533;GP&#65533;P*&#65533;&#65533;iV&#65533;&#65533;&#65533;7&#65533;0*o&#65533;)&#65533;&#65533;&#65533;&#65533;j&#65533;
&#65533;@&#65533;ej&#65533; J= &#65533;YA`&#65533;-&#1314;&#65533;u$&#65533;bqwZaH&#65533;&#65533;&#65533;B!PP{S&#65533;"&#65533;u&#65533;&#65533;$&#65533;&#65533;&#65533;&#65533;&#65533;`s&#65533;M&#65533;4&#65533;/A'	U`&#65533;U&#65533;&#65533;&#65533;6&]&#65533;&#65533;&#65533;c=2y;!KF01&#65533;&#65533; &#65533;&#65533;p&#65533;&#65533;
&#65533;bQ&#519;&#65533;T&#65533;|&#65533;p|&#647;b&Y`1&#65533;X^&#65533;jg&#65533;&#65533;&#65533;<p &#65533;Jw	'&#65533;0E&#65533;&#65533;&#65533;%&#65533;T&#65533;&#65533;x&#1544;&#65533;z&#65533;E&#65533;-6&#65533;&#65533;S&#65533;&#806;YP&#65533;S&#65533;&#65533;L&#65533;&#65533;#o&#65533;PtW&#65533;&#65533;&#65533; 0lA,&#65533;&#65533;pt&#65533;0t&#65533;&#65533;dD&#65533;&#65533;&#65533;I0&#65533;&#65533;&#65533;@@&#65533;&#65533;&#65533;PG&#65533;
m&#65533;&#65533;b&#65533;8P*I&#65533;'+y[&#65533;T&#1216;&#65533;&#65533;
&#65533;&#65533;p&#65533;8P|&#65533;&#65533;&#65533;PFWr%"r"l%&#65533; b	&#65533;3&#65533;W1p&#65533;&#65533;&#65533;e&#65533;=&#65533;#w&#65533;$G&#65533;p>&#65533;p^&#65533;%VR%[&#65533;&#65533;Ap$&#65533;&#65533;%&#65533;&#65533;&#65533;&#65533;5{&#65533;1B3&#1289; ZOjb&#65533;b&#65533;p&#65533;&#65533;i&#65533;paCEgtJ 
&#65533;&#65533;&#65533;: &#65533; +A&#65533;~&#65533;&#65533;&#65533;(&#65533;05&#65533;&#65533;3:&#65533;V&#65533;&#65533;^&#65533;N/&#65533;&#65533;&#65533;GD&#65533;Rq*&#65533;&#525;&#65533;U&#65533;/ &#65533;tt&#65533;E&#65533;EUqvq
&#65533;PS&#65533;*&#65533;W&#65533;&#65533;P&#65533;&#65533;&#65533;&#65533;-&#65533;&#65533;`A-&#65533;u&#65533;Xa&#65533;`&#65533;&#834;&#1616;?h@&#65533;3&#65533;{&#65533;@ 
&#65533;8P&#65533;r&#65533;4.1&#65533;O&#65533;&#65533;&&#65533;Uc&#65533;}&#65533;yZ&#65533;%&#65533;Gb&#65533;&#65533;&#65533;1'&#65533;8&#65533;&#65533;q&#65533;'U3&#65533;0&#65533;J&#65533;&#65533;y&#65533;#&#65533;&#65533;;dP&#65533;la:3
e&#65533;&#65533;&#65533;Q&#65533;&#65533;Qa|&#65533;&#65533;&#65533;^&#65533;M&#65533;QS1U1&#65533;&#65533;T&#65533; &#214;	I&#65533;w&#65533;jbp&#65533;-&#65533;&#65533;&#65533;q#&#65533;2 &#65533;&#65533;@UEU)&#65533;r~&#65533;c!&#65533;&#65533;&#65533;&#65533;&#65533;{&#65533;&#65533;S&#65533;m&#976;&#65533;9H&#65533;&#65533;)&#65533;w';q&#65533;PMY|&#65533;hh^|&#65533;&#65533;&#65533;/t@&#65533;&#65533;k&#65533;n|MPI0L&#65533;&#65533;<&#65533;}&#65533;&#65533;&#667;&#65533;&#65533;m&#65533;y&#65533;<&#65533;&#1670;6&#65533;Ww&#65533;&#65533; @&#65533;&#65533;&#65533;p&#65533;&#65533;V-  &#507;&#65533;&#65533;&#65533;&#65533; J&#65533; &#65533;&#65533;!Hp&#65533;j&#65533;&#65533;&#65533;G0>&#65533; @	}R!&#65533;~%&#65533;`J&#159;&#65533;sK&#65533;#^&#65533;&#65533;&#65533;Gp&#65533;&#65533;pP&#65533;&#65533;$&#65533;&#65533;Y&#65533; q&#65533;&#65533;\&#65533;&#65533;x&&#65533;a&#65533;&#65533;b&#65533;&&#65533;&#65533;6qcH&#65533;'b"&#65533;&#65533;&#65533;:&#65533;&#65533;&#65533;&#65533;	&#65533;dM&#65533;&#65533;&#65533;`g&#65533;y&#65533;&#65533;	N&#65533;	&#65533;&#65533;&#65533;&#65533;&#65533;&#65533;&#65533;&#65533;S&#65533; &#65533;3&#65533;&#65533;]&#65533;G&#65533;:&#65533;[\&#968;&#65533;&#65533; +R&#65533;a
&#1092;&#65533;&#65533;&T*&#65533;&#65533;S&#65533;WXq&#65533;V&#65533;&#65533;&#194;F&#65533;Q	.&#65533;.&#65533;&#65533;%m&#65533;&#65533;`&#65533;-&#65533;&#65533; &#65533;&#65533;R&#65533; `&#65533;2WaG&#65533; L&#65533;&#65533;_r&#65533;_&#65533;&#642;&#65533;[&#65533;&#65533;l&#65533;&#65533; &#65533;g&#65533;J&#65533;&#65533;0&#65533;r&#65533;&#65533;&#65533;&#65533;&#65533;&#65533;&#65533;wO5&#65533;Xm&#65533;X&#65533;h6q&#65533;I &#65533;&#65533;&#65533;b&#65533;p&#65533;g&#65533;2&#65533;&#65533;Sq6&#65533;K{a&#65533;0K&#65533;D!&#65533;&#65533;3y&#65533;&#65533;T&#65533;!&#65533;D9&#65533;e&#65533;&#65533;&#65533;pYZvH&#65533;QS&#65533;>W&#65533;h|~ >&#65533;p74&#65533;
]&#65533;0^%&#65533;&#65533;'&#65533;N&#65533;&#65533;;U&#65533;&#65533;&#65533;&#65533;&#65533;p&#65533;~'1x &#65533;I{9E&#65533;&#65533;&#65533;z&#65533;&#65533;@}\l&#65533;e&#65533;&#65533;&#65533;&#65533;&#65533;||&#65533;S&#65533;z&#65533;SRx&#65533;4Q1&#1015;
  M
+&#65533;&#65533;&#65533;@
|&#65533;k&#65533;&#65533;p&#65533;&#65533;&#65533;&#65533;@&#65533;= &#65533; &#65533;&#1316;
&#65533;R&#65533;}&#65533;&#65533;:8e&#65533;&#65533;&#65533;&#65533;&#65533;&#65533;%`i8`&#65533;&#65533;$ &#65533;&#65533; |&#65533;&#65533;&#65533;&#65533;\|&#65533;pQy &#65533;&#65533;&#65533;&#65533;	u$5&#65533;	&#65533;&#65533;_p&#65533;&#65533;&#65533;\&#65533;Qq&#65533;y&#65533; ,&#65533;>&#65533;Y&#65533;#H&#65533;&#65533;E&#65533;&#65533;&#65533;@@<&#65533;&#65533;&#65533;%&#65533;p0a[&#65533;&#65533;1&#65533;#U&#65533;&#65533;&#65533;U 5W&#65533;&#65533;&#65533;&#65533;&#65533;8 
7&#65533;&#65533;
7&#65533;4&#65533;|&#65533;&#65533;&#65533;&#65533;&#65533;&#65533;&#65533;&#65533;P&#65533;/&#65533;&#65533;&#65533;pt&#65533;(
|&#65533;	8&#65533;&#65533;&#65533;&#65533;&#65533;&#65533;&#65533;@B&#65533;&#65533;V&#65533;N2&#65533;MN&#65533;&#65533;&#65533;&#65533;&#65533;8&#65533;&#65533;Q&#65533;rr&#65533;^J&#65533;&#65533;&#65533;&#65533;Uq&#65533;&#65533;&#1547;&#65533;. &#65533;g&#65533;&#65533;&&#65533;&#65533;&#65533;&#65533;&#65533;Qa&#65533;~&#65533;r$&#65533;D&#65533;uF-&#65533;&#65533;Q1&#65533;&#65533;KY&#65533;&#630;&#65533;&#1425;&#65533;&#65533;@c1@z&#1292;yj&#65533;y9&#65533;PU&#65533;&#65533;&#703;X&#65533;&#65533;R&#65533;&#1377;&#65533;0Tz$)&#65533;&#65533;{&#65533;4 }&#65533;r&#65533;&#65533;&#65533;7&#65533;#{;!&#65533;	&#65533;
&#65533;&#65533; &#716;&#65533;&#65533;&#65533;8&#65533;^V&#65533;&#65533;'&#65533;&#65533;e`&#65533;lXv%&#65533;D3&#1107;M&#65533;{&#65533;&#65533;`ap&#1277;k!&#65533;&#65533;f^&#65533;&#65533;%&#65533;&#65533;*)2f&#65533;vP&#65533;b&#65533;&#65533;&#65533;*&#1733;&#65533;&#65533;:&#65533;&#65533; &#65533;` }&#65533;&#65533;C]l`&#65533;&#65533; &#65533;`&#65533;P&#65533;&#65533;&#65533; : &#65533;&#65533;&#1327;&#65533;&#1904;&#65533;&#1050;1&#65533;{Va&#65533;Q1 d@&#65533;&#65533;&#65533;&#65533;&#65533;y&#65533;&#65533;; &#65533;&#65533;&#1859; &#65533;&#65533;&#65533;&#387;}`&#65533;Y&#1820;&#65533;&#65533;&#65533;&#65533;&#65533;;~&#65533;&#65533;&#65533;hk&#65533;4&#65533;]&#65533;&#65533;&#65533;&#65533;!"y&#65533;3!&#65533;&#65533;P&#65533;&#65533;&#65533;"&#65533;&#65533;iX&#65533;9&#65533;&#65533;&#65533;&#65533;&#65533;&#65533;&#65533;&#65533;Vqc&#65533;&#65533;&#65533;#^&#65533;&#65533;Q&#65533;vT1.&#65533;&#65533;&#65533;&#1056;&#65533;&#65533;m&#65533;&#65533;@EXa;&#65533;&#65533;{&#65533;1Mxr&#309;Z	b\&#65533;&#65533;&#65533;r{a"9&#65533;&#65533;&#65533;)&#65533;	D&#65533;&#65533;&#65533;J&#65533;a&#65533;&#65533;oE&#65533;&#65533;&#65533;&#65533;&#65533;&#65533;0>&#65533; &#65533;&#65533;8H&#65533;u&#65533;&s&#65533;&#65533;&#65533;DMyZ&#65533;&#65533;7P*&#65533;&#65533;&#65533;ZYm&#65533;$zUKi&#65533;&#65533;&#65533;&#65533;&#65533;n&#65533;A&#65533;'}&#65533;]!&#65533;&#65533;&#65533;~&#65533;<--&#65533;&#65533;&#65533;&#65533;&#65533;_&#65533;G=]&#65533;A`
&#65533;&#381;&#65533;&#65533;&#65533;n(&#65533;&#65533;Z&#1563;&#65533;S1^q&#65533; Q&#65533;&#65533;&#65533;rjL3&#65533;P&#948;r.H&#65533;&#2019;&#65533;N&#65533;&#65533;&#65533;E&#65533;&#65533;d<sQ$&#65533;&#65533;:&#65533;&#65533;Q&#65533;&#703;<nd(&#65533;"&#65533;&#65533;&#65533;!&#65533;G&#65533;TYB\&#65533;!&#65533;R&#65533;&#65533;&#1339;&#65533;_ &#65533;M&#65533;>&#65533;U&#65533;T&#65533;U&#65533;^&#346;U&#65533;V&#65533;]&#65533;&#65533;&#65533;(h`&#65533;&#65533;"&#65533;t&#65533;&#65533;	N&#65533;&#65533;@&#65533;&#65533;&#65533;	&#65533;&#65533;L&#65533;&#65533;	&#65533;&#65533;!`*\&#65533;[&#65533;&#65533;C&#65533;T&#65533;&#65533;&#14288;!>L&#65533;1qC&#65533;&#65533;i&#556; &#65533;&#65533;l	&#65533;(&#65533;&#65533;X&#65533;HD&#65533;&#65533;&#65533;&#65533;D&#65533;Y&&#65533;&#418;e#&#65533;X&#65533;&#65533;h_&#65533;&#65533;&#65533;&#2018;&#65533;&#65533;0	&#65533;&#65533;&#65533;>&#65533;&#65533;&#65533;/&#65533;R&#65533;W.:G30&#65533;&#65533;&#32988;&#65533;&#65533;C&#65533;&#2028;&#65533;&#65533;\&#65533;&#65533;&#65533;&#896;&#65533;&#65533;&#65533;_&#65533;&#65533;&#65533;&#65533;&#65533;N&#65533;(	&#65533;&#65533;X&#65533;UcB&#512;&#65533;&#65533;&#1888;`&#65533;Z0&#65533;%&#65533;0x&#65533;%e&#65533;&#65533;&#65533;i:@&#65533;&#65533;c&#65533;@`&#65533;D&#65533;&#65533;*&#65533;b&#65533;&#65533;*<&#65533;8@B&#65533;&#65533;*&#65533;@%&#65533;9&#65533;&#65533;&#65533;&#65533;&#65533;&#65533;&#65533;7|&#65533;&#65533;*>&#65533;1&#65533;&#65533;
&#65533;&#65533;D9&#65533;&#65533;&#65533;&#65533;	&#65533;i&#65533;&#65533;&#65533;J&#33103;d&#1542;&#65533;&#65533;H&#65533;&#65533;&#49670;P&#65533;&#404;H &#65533;&#65533;0_&#65533;&#65533;&#65533;&#65533;|&#65533;&#65533;(&#65533;&#4491;8?&#65533;&#10049;&#65533;$&#65533;n&#65533;&#65533;&#207;n&#65533;P&#65533;K&#65533;&#65533;)?^&#404;7&#65533;&#65533;a&#65533;y&#65533;RL?&#65533;&#65533;SSP&#65533;&#65533;&#816;B&#65533;

&#65533;3&#65533;&#65533;\&#65533;&#65533;UX&#65533;"n&#65533;z&#65533;;<&#65533;&#65533;&#65533;Z&#65533;&#65533;&#65533;.&#65533;h.&#65533;x$b&#65533;rF&#65533;&#65533;&#65533;6Zi&#65533;&#65533;&#65533;&#65533;D$kEr&#65533;&#65533;?&#65533;&#65533;&#65533;5&#65533;0l &#65533;h&#65533;s&#65533;c s2&#65533;x/j&#65533;&#65533;x/r&#873;y&#640;&#65533;&#65533;&#65533;G&#65533;&#65533;&#65533;h&#65533;e&#65533;&#65533;&#65533;)DQ&#65533;&#65533;&#6347;d&#65533;&#65533;&#65533;&#65533;&#65533;&#65533;&#65533;&#65533;
B&#34821;&#65533;5&#678;&#65533;&#65533;Bd9Z&#65533;$#&#65533;x&#65533;(&#65533;&#549;*x&#65533;&#65533;&#65533;5	"&#65533; $&#65533;&#65533;&#65533;&#65533;r&#65533;)&#65533;,&#65533;&#65533;&#39335;&#65533;&#65533;g&#65533;&#65533;&#65533;&#65533;Z&#65533;&#65533;&#65533;:j&#65533;&#65533;&#65533;
,&#65533;&#65533;0&#65533;2" &#65533;&#258; -&#65533;.:&#65533;4.&#65533;&#65533;&#65533;&#65533;^[&#65533;&#65533;&#65533;&#65533;&#65533;&#65533;&#129;&#65533;&#65533;ae&#65533;&#65533;&#65533;Bv|&#65533;0C&#1253;&#65533;&#65533;&#65533; d: aJz&#65533;D&#65533;&#65533;t&#65533;&#65533;&#65533;|&#65533;)&#65533;&#65533;c &#65533;&#65533;6[h&#65533;&#65533;&#65533;P&#65533;&#65533;&#65533;&#65533;&#65533;&#65533;&#65533;&#65533;49d&#65533;&#65533;'&#65533;&#65533;&#65533;&#159;&#65533;w&#65533;g&#65533;t&#65533;&#65533;'&#65533;&#65533;h&#65533;&#65533;&#65533;o==&#65533;Ig&#65533;&#65533;{&#65533;&#65533;&#65533;&#65533;g&#65533;E"&#65533;R&#65533;&#65533;&#65533;&#65533;&#65533;Q*&#65533;g&#65533;@&#65533; &#65533;7lat`&#65533;@&#65533;@
&#65533;a$&#65533;&#65533;d&#65533;&#65533;|P&#65533;Sx&#65533;kA&#65533;&#65533;B&#65533;(&#65533;b H&#65533;&#65533;&#65533;&#65533;&#65533;U@Bh&#65533;R&#65533;&#65533;&#65533;&#65533;"&#65533;&#65533;&#65533;&#65533;&#65533;&#65533;&#65533;*I&#65533;&#65533;$&#65533;I&#65533;&#65533;K&#65533;&#65533;&\	Z&#65533;&#65533;1&#65533;a&#65533;.Ul (&#65533;&#65533;&#65533;&#65533;&#1281;&#65533;&#65533;/&#65533;&#65533;v&#65533;&#65533;z&#65533;(d&#65533;l8&#65533;&#65533;*&#1313;&#65533;&#65533;+2&#65533;W&#65533;&#65533;D&#65533;Sp&#65533;)f&#550;&#65533;&#65533;a&#65533;&#65533;d&#65533;&#65533;P&#65533;&#65533;&#65533;e&#65533;TS&#65533;&#65533;	bP}&#65533;bV&#65533;`(b&#65533;P(@&#65533;&#65533;&#65533;S&#65533;&#65533;(&#65533;F&#65533;`&#65533;H&#65533;%c+*&#65533;&#65533;Z&5&#65533;&#65533;j]&#65533;&#1658;&#65533;&#65533;&#65533;&#65533;n&#65533;&#65533;&#65533;&#65533; %Hy&#65533;9&#65533;&#65533;)&#65533;&#65533;&#65533;&#65533;R&#65533;y&#65533;K$&#65533;&#65533;&#65533;?&#65533;&#65533;rA&#65533;
&#65533;p&#65533;&#65533;TA1&#65533;4&&#65533;&#65533;5i&#65533;b1&#65533;&#65533;&#65533;2&#400;&#65533;85&#65533;&#65533;&#65533;&#65533;&#65533;9U&#65533;&#65533;k&#65533;&#1162;0&#65533;&#65533;&#65533;DlJ/Q&#65533;"b1&#65533;u&#65533;&E&#65533;&#65533;&#65533;&#65533;&#65533;&#65533; M&#65533;"V&#65533; &#65533;8A w':P&#65533;4+XKZ&#65533;&#181;\&#65533;k_&#65533;&#65533;5&#65533;&#65533;&#65533;&#65533;8`*	&#65533;&,&#65533;&#65533;&#65533;Q&#65533;G&#65533;R&#272;&#65533;
/&#65533;&#65533;$s&#65533;p&#65533;`&#65533;H/6s&#65533;N&#65533;:0L@&#65533;>&#65533;k&#65533;S&#65533;EH7Q[\&#65533;7,&#65533;&#65533;?l!B&#65533;&#65533;-&#65533;&#65533;-&#65533;&#65533;B9g &#65533;8&#65533;&#65533;D&#65533;b&#1355;8&#65533;:M&#65533;&#65533;"&#65533;Q$&#65533;)&#65533;&#65533;&#65533;&#65533;W&#65533;&#65533;&#65533;&#65533;z&#65533;^&#65533;&#65533; pT)mQ
 n&#1147;I(&#65533;	j0&#65533;;&#65533;8&#65533;&#65533;J1H&#65533;Y&#65533;&#65533;y&#65533;&#65533;)&#65533;s @&#65533;&#65533;&#65533;)&#65533;"&#748;&#65533;H&#65533;&#65533;8&#65533;)&#65533;h:a&#65533;&#65533;&#65533;G&#1979;&#65533;$&#65533;1&#65533;&#65533;&#65533;s&#65533;&#65533;?&#65533;)-7&#1825;&#65533;"1aS&#65533;&#65533;&#65533;&#65533;[h&#65533;jS `=&#65533;%=\&#65533;6l&#65533;&#65533;&#65533;&#65533;K&#65533;&#65533;a&#65533;&#65533;D;&#65533;	!&#65533;#&#65533;&#65533;&#65533;&#65533;X&#65533;)W8&#65533;&#65533;E&#65533;&#65533;WP&#65533;E&#65533;&#65533;&#65533;&#65533;2&#65533;+B
&#65533;&#65533;&#326;(6&#1385;7:eS&#65533;Z&#65533;&#65533;L&#65533;S&#65533;]&#65533;D&#65533;M%'&#65533;&#65533;'&#65533;&#65533;&#65533;&#65533;47&#65533;G&#65533;v&#65533;db&#65533;&#65533;q&#65533;&#65533;"I&#65533;i&#65533;&#1739;&#65533;&#65533;&#65533;&#65533;&#65533;&&#65533;bsR&#65533;&#65533;&#65533;&#501;@&#65533;&#65533;&#65533;*(&#65533;?&#65533;&#65533;0X^&#65533;&#65533;V&#3438;&#65533;&#562;&#65533;&#65533;&#65533;`p?&#65533;`MYI&#65533;&#65533;+]&#65533;blj&#65533;A&#65533;&#65533;)&#65533;L!&#65533;&#65533;oE&#65533;@&#65533;&#65533;&#65533;R$&#65533;)&#65533;d"r&#65533;yDQSfY&#65533;&#65533;s &#65533;pgS&#65533;6D&#65533;&#65533;&#65533;&#65533;Or&#65533;&#65533;(E\&#65533;lq&#65533;&#65533;h&#65533;	bkb&#65533;&#65533;? &#65533;&#1031;
b-a&#65533;&#65533;&#65533;8&#1686;&#65533;p&#65533;&#65533;- &#65533;&#65533;&#65533;K
&#65533;&#65533;q&#65533;&#65533;K&#65533;o`&#65533;6y&#65533;7&#65533;
l&#65533;&#65533;>&#65533;+&#65533;@M&#65533;&#65533;&#65533;Hp^&#128;&#65533;&#65533; Dk:&#454;&#65533;&#65533;&#65533;&#65533;&#65533;&#883;r&#65533;&#65533;UJ]&#65533;&#65533;T &#65533;C)&#65533;&#65533;@&#65533;s&#65533;w&#65533;C9&#65533;&#65533;&#65533;q CS&#65533;+P&#65533; &#65533;G
"&#65533;&#65533;&#65533;XF&#65533;&#65533;2	&#65533;&#65533;r &#65533;8 |&#1185;&#65533;&#65533;&#65533; x&#65533;@&#65533;<!&#65533;Vu&#65533;P&#1665;&#65533;b`| &#65533; &#65533;&#65533;~k&#65533;&#65533;p &#65533;&#590;s&#65533;"&#65533;&#65533;{ &#65533;&#65533;vj&#65533;&#65533;&#65533;?r&#65533;y&#65533; &#65533;mJq&#65533;&#65533;&#65533;C&#65533;(&#65533;1JF&#65533;0&#65533;4&#65533;&#65533;6&#65533;;&#65533;0g&#65533;B&#65533;a&#65533;8&#65533;&#65533;"p&#65533;&#65533;?&#1809;&#65533;&#65533;&#65533;&#65533;H&#65533;"&#65533;#?*9fG&#65533;6%
&#65533;&#919;Sh&#65533;o&#65533;&#65533;>&#65533;[&#65533;&#65533;&#65533;'&#65533;@&#65533;|&#65533;&#65533;&#65533;}&#65533;&#65533;EO%&#65533;<&#65533;D&#65533;}&#65533;&#65533;Er&#65533;}&#65533;
&#65533;@(&#65533;&#65533;XH&#1138;O9-3&#65533;$;w9&#65533;E?z&#65533;&#65533;2[&#65533;<&#65533;&#65533;]&#65533;&#65533;ky&#65533;Z&#65533;"D&#65533;&#366; &#65533;^&#65533;&#65533; &#65533;&#65533;&#65533;&#65533;y&#65533;&#406;&#65533;&#65533;&#65533;&#65533;&#1166;&#65533;d%Y&#65533;&#65533;d'&j
&#65533;'{&#65533;&#65533;&#65533;b8%n&#65533;IL&#5270;&#65533;&#65533;&#65533;.&#65533;&#65533;9&#65533;|&#65533;sv&#65533;&#65533;%&#65533;&#65533;&#65533;&#65533;3&#65533;&#65533;&#65533;DIp:&#65533;&#65533;&#65533;&#65533;&#65533;&#511;T&#65533;0&#65533;G_m Am
&#65533;&#65533;&#65533;&#65533;U&#65533;&#65533;&#65533;&#65533;'&#65533;@&#65533; *(&#65533; &#65533;
&#65533;1&#65533;&#65533;
z&#65533;`&#65533;i&#65533;P &#65533; +&#65533;.&#65533;&#65533;]S&#65533;8&#65533;&#65533;&#65533;&#65533;@&#65533;&#65533;w&#65533;&#65533;m3 WJ&#65533;c&#65533;&#65533;&#65533;&#65533;&#65533;X&#65533;&#65533;y&#65533;&#65533;jc&#65533;k&0&#65533;!&#65533;&#65533;L8@&#65533;&#65533;&#65533;&#65533;&#65533;&#65533;b&#65533;[0&#65533;&#1028;[@Bw&#65533;&#65533;8H&#65533;8&#65533;&#65533;&#65533;&#65533;p&#65533;&#65533;&#65533;fp&#65533;A&#65533;&#65533;&#65533;&#65533;98&#65533;&#65533;&#65533;&#65533;9 *a1&#65533;&#65533;&#65533;3&#65533;&#65533;&#65533;&&#65533;&#65533;0&#65533;U  &#65533;&#65533;&#65533;mp&#65533;&#65533;:&#65533;0&#65533;!P&&#65533;R&#65533;&#65533;&#65533; q#hD&#65533;ELDf&#65533;&#65533;&#65533;H'&#65533;&#65533;p&#65533;&#65533;1&#65533;&#65533;&#65533;&#65533;#&#544;&#65533;&#65533;R&#65533;&#65533;6k&#65533;z;&#65533;&#65533;&#65533;&#65533;c&#65533;&#65533;G`0&#65533; &#65533;5_[&#65533;h":$&#65533;&#65533;8&#65533;
 &#65533;&#65533;&#65533;&#65533;&#65533;# &#65533;&#65533;EOE(&#65533;&#65533;&#65533;&#65533;X&#65533;W&#65533;2&#65533;S(&#65533;&#65533;;5zNy&#65533;&#65533;FK&#65533;7&#65533;!&#65533;&#65533;&#65533;&#65533;&#1147;&#65533;&#1043;E&#1210;&#65533;RE&#36499;	&#65533;k
s0=&#65533;&#65533;F$&#65533;3	&#65533;&#65533;e<&#65533;S&#1538;&#65533;&#65533;
K&#65533;&#65533;&#7816;W0&#65533;&#65533;sH&#65533;3&#65533;&#65533;&#65533;%Sj&#65533;&#65533;&#1037;Uj&#65533;MW5&#65533;&#65533;&#65533;&#65533;&#65533;&#740;v	 &#65533;9&#65533;&#65533;&#65533;&#65533;k
 &#65533;&#65533;3&#65533;HD&#65533;&#11398;&#65533;&0&#46603;p&#65533;0&#65533;m&#65533;&#65533;&#65533;P&#65533;`&#65533;&#65533;&#65533;&#65533;h&#65533;&#65533;(&7&#65533;&#65533;6&#65533;P'&#680;&#65533;?&#65533;&#65533;w&#1161;T&#65533;&#65533;K&#65533;#&#1033;&#65533;&#65533;J&#65533;&#65533;z&#65533;4&#65533;x&#563;D&#65533;&#65533;&#65533;p4&#65533;0&#65533;:&#65533;&#65533;&#65533;A&#65533;&#65533;D g&#65533;&#65533;&#168;O&#65533;/&#65533;&#65533;X R{&#65533;&#65533;&#65533;<&#65533;&#65533;&#65533;&#65533;St&#65533;;A&#65533;&#65533;c!&#65533;&#65533;&#65533; &#65533;*0;`&#65533;06&#1631;&#65533;&#65533;&#65533;K&#1039;&#65533;`&#65533;VPe&#65533;&#1592;&#65533;2PMAh6&#1632;6&#65533;hC0&#65533;&#65533;8&#65533;&#65533;&#65533;&#65533;&#65533;&#65533;x&#65533;
&#65533;wX H&#65533;)&#65533;&#65533;&#65533;M&#40450;Hx&#65533;.&#286;$&#65533;&#65533;,&#65533;7&#65533;=&#65533;(&#65533;0&#65533;9&#65533;fhX&#65533;:&#65533;3&#65533;&#65533;:(&#65533;&#65533;&#65533;&#1695;&#65533; !&#65533;P&#65533;&#65533;y&#65533;&#65533;&#65533;&#65533;&#1638;mZ&&#65533; fZ&#65533;&#65533;s&#65533;&#65533;&#65533;}&#65533;&#65533;2-&#65533;&#65533;-&#65533;k&#65533;v&#65533;&#65533;h .(&#65533;S.3&#65533;&#65533;NTHF&#65533;&#65533;6Y&#65533;&#65533;&#65533;q&#65533;&#65533;/&#65533;&#65533;9&#65533;3&#65533;&#65533;&#65533;&#809;K"&b&#65533;Z Fu&#65533;&#65533;TP&#65533;eE&#65533;K&#65533;B&#65533;&#65533;0&#65533;Q?@5&#65533;&#198;_ l&#1201;c&#65533;&#65533;&#65533;&#65533;N&#65533;;k|&#65533;KQ&#65533;&#65533;u&#1089;&#65533;:&#65533;&#65533;&#65533;&#65533;&#65533;tn&#65533;G
&#65533;&#65533;&#65533;&#65533;&#65533;&#65533;Z`&#65533;&#65533;k&#65533;&#65533;&#778;#&#65533;&#65533;K&#65533;5]&#65533;&#65533;D=&#65533;&#65533;&#65533;o&#65533;O&#65533;H&#65533;&#561;&#65533;&#65533;0&#1026;0p-&#65533;H3&#65533;&#1619;&#65533;&#620;&#65533;&#65533;&#65533;&#1488;&#65533;&#65533;&#65533;\7&#65533;
&#65533;&#65533;
h&#65533;8c&#65533;!f&#65533;&#65533;m&#65533;Pc&#65533;E&#65533;&#65533;&#65533;&#65533;Q&#65533;
&#65533;&#65533;&#65533;&#65533;Ei
&#65533;8&#65533;&#65533;&#65533;(&#65533;Z&#65533;,5jj&#65533;ix&#65533;&#65533;&#65533;&#65533;&#1362;&#65533;E&#65533; 4&#65533;&#65533;	&#65533;&#65533;{&#65533;c6e&#65533;f&#65533;&#65533;&#1050;&#65533;&#65533;&#65533;l
&#65533;&#65533;?i&#65533;&#65533;&#1252;&#65533;
8 &#65533;&#65533;&#65533;hH&#65533;&#65533;&#65533;&#65533;,&#65533;&#65533; E&#65533;&#65533;&#65533;&#65533; &#65533;&#65533;&#562;8v&#821;&#65533;;0&#65533;P&#65533;<&#65533;&#65533;&#65533;p0&#762;&#65533;K0 @&#65533;l&#514;4&#65533;&#65533;`, Is`&#65533;`&#905;&#65533;2Pp&#65533;&#65533;4X&#65533;{&#65533; &#65533;&#65533;&#65533;a&#65533;U&#65533;%&#65533;&#1585;B4X4&#65533;&#65533;U&#65533;&#65533;&#65533;*&#20746;y&#65533;R&#65533;&#65533;&#65533;-x&#65533;t&#65533; p&#65533;fX&#65533;: &#65533;b C:&#65533;&#65533;&#65533;&#65533;&#65533;8&#65533;&#65533;&#65533;&#65533;&#65533;t&#65533;&#65533;&#65533;RQ&#65533;&#1567;&#65533;&#65533; &#65533;&#844;8X&#65533;&#65533;\&#65533;3&#65533;`	&#65533;&#65533;&#65533;K!9&#65533;ELN3&#65533;&#65533;&#138;6&#1730;`&#65533;&#65533;&#65533;h&#65533;r&#65533;X&#65533;&#65533;&#65533;T&r&#65533;&#65533;!&#65533;	Qd"J&#65533;6&#65533;&#65533;&#65533;8&#65533;Z&#65533;&#366;K&#65533;aA
 !H$&#65533;:G&#65533;&#65533;&#65533;F&#65533;&#65533;&#65533;%@&#65533;&#65533;&#65533;&#65533;0!$&#65533;r8ASt&#65533;&#65533;a&#65533;&#65533;a&#65533;Rz&#65533;&#65533;&#65533;&#65533;&#1876;&#1722;!X&#65533;8]-}&#65533;!p&#65533;&#65533;&#65533;_&#65533;
C&#65533;&#65533;j&#65533;&#65533;&#65533;j&#65533;
&#65533;@g&#65533;^iq&#1225;&#65533;1&#65533;@%s
?&#65533;1<U}	2zi
E&#21990;&#65533;&#65533;Z	6&#65533; G&#65533;%YJ&#65533;x&#65533;<P &#65533;&#65533;r&#65533;
&#65533;c&#65533;D&#65533;K&#65533;&#65533;C&#1637;&#65533;&#1705;&#1931;&#65533;&#171;&#65533;&#65533;Z&#65533;&#65533;&#65533;e&#65533;&#65533;
&#65533;&#65533;&#165;&#1604;&#65533;&#65533;&#65533;&#65533;7&#65533;`&#65533;&#65533;R&#4824;&#65533;l
^Z&#65533;&#65533;e&#65533;&#65533;&#65533;`K&#65533;&#65533;&#65533;&#65533;y&#65533; &#65533;&#65533; x2&#65533;&#65533;Y&#65533;&#65533;Z&#65533;_&#65533;M &#65533;#&#65533;0&#65533;&#65533;&#65533;&#65533;>&#65533;>&#65533;L&#65533;&#65533;9&#65533;P&#65533;&#65533;&#65533;x&#65533;&#65533;&#65533;&#65533;&#65533;&#65533;xuX&&#1551;h&#568;&#65533;&#65533;16D&#65533;T&#65533; _&#65533;&#65533;:Y&#65533;&#65533;&#65533;&#65533;&#65533;&#65533;  &#65533;Q&#1649;&#65533;<+&#65533;NR&#65533;&#13931;&#65533;[
$&#65533;&#833;8&#65533;&#65533;|&#193;&#65533;&#1624;-&#65533;Y4&#65533;&#65533;&#65533;&#65533;1&#65533;&#65533;&#65533;&#65533;!%T&#65533;dEY &#65533;&#65533;  &#65533;R+;|0&#65533;&#65533;!@&#65533;1U&#65533; 
&#65533;iL9&#65533;&#65533;&#65533;B&#65533;e&#1170;&#853;&#65533;&#65533;&#65533;8&#65533;^)&#65533;ih	&#65533;&#336;&#65533;&#65533;&#65533;$%&#612;&#65533;&#65533;T&#65533;&#65533;&#65533;H&#65533;3&#65533;&#65533;9&#65533;&#65533;E&#65533;o.&#65533;&#65533;&#65533;&#65533;h&#65533;3&#65533;8`k&#65533;\&#65533;&#65533;XqQy&#65533;y&#65533;@cP&#65533;e&#65533;&#65533;{;&#65533;d&#65533;~FL9&#65533;K&#65533;&#65533;&#65533;&#1247;8&#65533;&#65533;'RG=&#65533;&#65533;~&#65533;
&#65533;&#65533;~&#65533;<C&#65533;&#65533;C&#65533;"@&#65533;&#65533;&#65533;;&#65533;~]!&#65533;&#65533;a&#65533;qvxa&#65533;F"&#65533;&#65533;R&#65533;&#65533;/`&#65533; &#65533;
&#65533;j&#65533;^&#65533;7&#65533;p	5&#65533;H5-_3`&#65533;&#65533;&#793;&#65533;&#65533;&#65533;]&#65533;~)&#65533;&#65533;h&#65533;&#65533;_[&#65533;&#65533;0&#65533;&#65533;&#65533;&#65533;)&#65533;{&#65533;&#65533; &#65533;&#65533;&#54372;%&#65533;&#65533;&#65533;&#65533;&#65533;LI&#65533;&#65533;&#65533;	&#65533;&#65533;&#65533;&#65533;&#65533;f&#65533;f}&#65533;&#65533;?G&#65533;I{&#65533;&#65533;(&#65533;&#65533;4gpq&#65533;&#65533;&#65533;(&#65533;&#65533; &#65533;}q&#65533;V&#65533;&#65533;&#65533;&#65533;&#65533;P&#65533;&#65533;I)&#65533;  PP) |&#65533;&#65533;x&#65533;X&#65533;; Ow0&#65533;&#65533;T&#65533;&#65533;&#65533;&#65533;&#65533;&#65533;r vM&#65533;&#65533;&#65533;&#65533; 1x&#65533;&#1630;&#65533;0D&#65533;1&#65533;&#65533;f&#65533;&#65533;&#65533;&#65533;X&#193;&#65533;&#65533;&#65533;Da&#65533;x&#65533;&#65533;&#65533;X&#65533;@I&#65533;&#65533;&#65533;&#36354;&#65533;X&#65533;Ah&#65533;D&#65533;V&#65533;&#65533;&#65533;&#65533;_b&#65533;&#65533;
KP WI&#65533;9H&#65533;&#65533;&#65533;,&#65533;&#65533;&#65533;&#65533;&#65533;&#65533;D&#65533;&#65533;&#65533;&#65533;f&#65533;)&#65533;@g&#65533; `&#65533;]&#65533;8&#65533;6&#65533;&#65533;&#65533;l&#65533;&#65533;p&#65533;&#65533;M&#65533;_9;#N&#65533;&&#65533;`	&#65533;B&#65533;6&#65533;&#65533;8v&#65533;&#65533;&#65533;T&#65533;Q&#65533;&#65533;&#65533;i"%"&#1311;&#65533;P&#65533;&#65533;k&#65533;&#65533;'" -&#65533; &#65533;e&#65533;Q&#65533;g&#65533;e]&#65533;5&#65533;&#65533;F&#65533;&#65533;&#65533;[i
+&#65533; 2&#65533;C ?&#65533;@&#65533;&#65533;X&#65533;&#65533;&#65533;&#65533;&#65533;"rAJ&#65533;'&#65533;&#65533;&#1031;U!&#65533;Dh&#65533;Fcx&#65533;&#65533; c&#65533;&#65533;&#65533;9&#65533;k&#65533;2&#65533;&#65533;&#65533;nA&#65533;l&#65533;&#65533;^&#65533;&#65533;)&#65533; &#65533;&#65533;&#65533;&#65533;;g&#65533;E5j&#65533;uT>(&#65533;&#65533;b{&#65533;
&#65533;&#65533;{ C&#65533;&#65533; Ag&#65533;&#65533;X`&#65533;`&#620;&#65533;&#65533;` &#65533;&#65533;&#65533;&&#65533;&#65533;&#65533;&#65533;4&#65533;&#65533;)&#65533;Ko&#65533;)&#65533;M&#65533;&#65533;X&#65533;0&#65533;Sw&#65533;&#65533;AI&#65533;V&#65533;&#65533;&#65533;&#65533;&#65533;&#65533;&#65533;&#65533;&#65533;&#65533;&&#65533;Ua@&#65533;(&#65533;l
&#65533;&#65533;n&#65533;C&#65533;&#65533;p&#65533;X&#65533;^0&#276;2&#65533;&#65533;
&#65533;&#65533;&#65533;@R&#65533;9&#65533;8&#65533;&#65533;$a&#65533;!&#65533;&#65533;&#65533;(h5e&#65533;&#65533;1&#65533;&#65533;4	&#65533;&#65533;&#65533;&#65533;Kx&#65533;&#65533;&#65533;-`&#65533;n&#65533;&#65533;=&#65533;&#65533;&#65533;&#65533;&#65533;n&#65533;&#65533;I&#65533;&#65533;&#65533;M=8 v&#65533;&#65533;}2+&#65533;&#65533;&#65533;&#65533;*qK&#65533;H&#65533;d&#65533;&#65533;&#65533;&#65533;n&#65533;&#65533;&#65533;I&#65533;&#65533; &#900;A&#65533;Q&#65533;&#132;q&#65533;&#65533;  &#65533;N0&#65533;=&#65533;8V&#65533;`&#65533;&#65533;BkPs$ &#65533;eb&#65533;&#65533;&#65533;f&#65533;&#65533;&#65533;&#65533;&#65533;&#65533;&#65533;&#65533;;&#65533;&#1483;&#65533;&#65533;]&#65533;&#65533;z&#65533;&#65533;Y&#65533;9&#65533;C4&#65533;&#65533;&#65533;@&#65533;&#65533;S&#65533;
0U&#65533;&#65533;&#65533;&#65533;&#65533;&#65533;u>G&#65533;&#65533;0&#65533;&#65533;&#809;&#65533;vf&#65533;&#860;&#65533;i&#65533;&#65533;qP&#65533;(&#65533;&#65533;&#65533;&#65533;&#65533;]&#65533;&#65533;Z&#443;W&#65533;&#2017;&#65533;I&#65533;&#65533;&#65533;ZP &#65533;r&#65533;&#65533;)i&#65533;[&#65533;&#65533;&#65533;&#65533;E"&#65533;2)I&#65533;)&#65533;&#65533;\&#65533;&#65533;&#287;[&#65533;&#65533;
&#65533;&#65533;	&#984;e&#539;&#65533;&#65533;M-&#65533;(_T7}Njs&#65533;8&#65533;&#65533;&#65533;&#1943;&#65533;&#65533;&#65533;Z"&#65533;&#65533;&#65533;s&#65533;&#65533;5&#65533;&#65533;j&#65533;'8&#65533;wE&#65533;}I&#65533;(~&#65533;&#65533;&#65533;&#65533;".&#65533;&&#65533;l&#65533; :QH&#65533;&#65533;&#65533;~&#65533;0&#65533;];E%P&#65533;&#1402;&#65533;&#65533;&#65533;7j&#65533;Li O&#65533;&#65533;@!O9&#65533;&#65533;=&#65533;D&#65533;&#65533;&#65533;&#751;&#65533;&#65533;&#65533;w&#65533;h}&#65533;&#65533;&#65533;4&#65533;&#65533;4&#65533;h&#65533;&#65533;&#65533;
18&#65533; &#65533;K&#65533;p&#65533;B &#65533;pbH +&#65533;r&#65533;&#65533;A&#65533;&#65533;&#65533;(&#65533;v
0&#65533; AbZ&#65533;i$I&#65533;{&#65533;&#65533;&#65533;(&#65533;&#65533;)@&#65533;&#65533;Cd&#65533;&#65533;1&#65533;&#65533;&#65533;&#65533;&#65533;&#65533;&#65533;&#65533;&#1174;$x&#12355;&#747;?&#65533;&#65533;&#65533;%p&#1343;Qy&#65533;&#65533;8&#65533;&#1985;t	&#65533;,Hx&#65533;_&#65533;Qn&#65533;&#65533;%&#65533;&#65533;&#65533;&#65533;&#65533;&#65533;-K8&#65533;&#65533;+i&#65533;QxE&#243;&#65533;&#65533;>&#65533;&#864;Aq&#65533;&#65533;3&#65533;&#65533;?&#65533;	&#65533;puk&#65533;&#65533;5&#65533;t&#65533; &#65533;&#65533;&#447;!-&#65533;&#65533;&#65533;&#65533;&#34767;&#65533;j&#65533;&#65533;&#65533;Ot&#65533;(&#65533;&#65533;&#65533;c2x&#65533;&#65533;G&#65533;&#1343;i&#65533;d&#544;&#65533;&#1294;dG&#65533;D&#65533;&#65533;&#65533;&#65533;g
c&#65533;7&#65533;K8&#65533;Zxg&#65533;&#65533;&#65533;&#867;gl&#65533;8&#65533;P&#65533;~&#65533;m	&#65533;&#65533;&#65533;&#65533;Lc*&#65533;'4M4&#65533;&#65533;&#65533;?&#65533;a&#65533;S&#1788; SB]&#65533;&#65533;?&#65533;&#65533;C8&#65533;$&#65533;&#65533;&#65533;&#65533;&#65533;7&#65533;!&#65533;&#65533;"&#65533;&#65533;&#65533;bB&#65533;&#65533;&#65533;'&#65533;`&#451;B&#65533;u&#65533;&#65533;&#65533;!QJ&#65533;&#65533;Pd&#65533;R8&#65533;HP@dBI&#65533;&#65533;B&#65533;&#65533;#&#65533;&#65533;@&#65533;&#65533;>8&#65533;&#205;&#65533;	&#65533;&#65533;&#65533;&#65533;&#65533;R&#65533;&#65533;	q&#65533;&#65533;?&#65533;&#65533;&#65533; 4&#65533;&#1638;&#65533;o&#65533;&#65533;&#65533;s&#65533;Y&#65533;&#65533;&#65533;YRCX&#65533;sV&#65533;^&#65533;FBz&#65533;?&#65533;2&#65533;OB1&#65533;SK&#65533;R*&#65533;B_:&#65533;f&#65533;&#65533;U&#65533;&#65533;(&#65533;]UU&#65533;z&#65533;	&#65533;M&#65533;`&#65533;h7&#65533;&#65533;&#65533;&#65533;&#65533;&#65533;
J&#65533;&#65533;&#65533;&#65533;&#65533;;
&#65533;&#65533;N&#65533;&#65533;P &#65533;&#65533;&#65533;&#65533;&#65533;[&#65533;&#65533;&#65533;
&#65533;O&#65533;,[&#65533;?&#790;&#65533;&#65533;&#65533;FpM&#65533;Ap-#&#65533;"&#65533;?&#65533;&#65533;&#65533;&	&#65533;&#65533;	a&#65533;&#65533;	&#1232;&#65533;&#65533;l<&#65533;&#65533;&#65533;&#65533;0&#65533;&#65533;a&#65533;&&#65533;&#65533;&#65533;&#65533;Q&#65533;R&#1924;&#65533;%|&#65533;&#65533;&#65533;?pN#Mc
$P&#65533;&#65533;	 &#65533;fS	&#65533;&#65533;&#65533;&#65533;&#65533;hp&#65533;Td&#469;e
}&#65533;&#65533; &#65533;&#65533;A&#65533;BT&#65533;&#65533;&#65533;[q,&#65533;C&#65533;DB&#65533;$I$hD&#65533;&#65533;?&#65533; &#65533;&#65533;h&#65533;4_c&#65533;&#65533;&#65533;&#65533;F&#65533;AkU&#65533;&#65533; &#65533;&#65533;&#65533;&#65533;&#65533;&#65533;C&#65533;?&#65533;&#65533;&#65533;&#65533;?"$4^&#65533;B&#65533;@&#65533; s&#65533;&#65533;mH&#65533;f|&#65533;H	&#608;ws	}pTQG&#65533;&#65533;&#65533;	\&#65533;&#65533;&#65533;Ap&#65533;&#65533;@&#65533;n&#65533;&#65533;&#65533;n&#65533;&#1600;|)`&#65533;&#65533;y@mc&#771;&#65533;&#65533;w&#65533;8&#65533;.&#65533;&#65533;&#65533;<b&#65533;&#65533;&#65533;&#65533;&#65533;4&#65533;#&#65533;&#65533;&#65533; &#65533;B]4(7(0&#65533;&#65533;X&#65533;&#65533;t&#65533;Lbp"#&#65533;&#65533;&#65533;&#65533;&#65533;&#65533;&#65533;&#65533;<Po&#65533;&#65533;&#65533;&#65533;&#1537;&#65533;&#1439;&#65533;MQDQ&#65533;B@&#65533;;&#65533;&#65533;&#65533;b&#65533;&#65533;G&#65533;&#17635;&#65533;:Z&#65533;&#65533;v&#65533;f&#746; &#64050;&#65533;[&#65533;&#65533;&#65533;&#65533;&#65533;&#65533;&#65533;&#65533;a&#65533;&#65533;&#65533;&#65533;cA0&#65533;&#65533;&#65533;\P	&#65533;X&#65533;&#65533;&#1243;~&#65533;&#65533;>&#65533;)Qo&#65533;&#65533;B&#65533;D&#65533;pN2&#65533;C&#404;&#65533;a&#65533;&#65533;hJ&#65533;V&#65533;1&#65533;G!&#65533;&#65533;&#65533;	&#65533;&#65533;,&#65533;&#65533;@&#65533;R&#65533; +Jd}E&#65533;'B1&#65533;R&#65533;SF&#65533;&#65533;,&#65533;Z	&#65533;&#1459;2e1$&#65533;&#65533;&#65533;?&#296;&#65533;k&#65533;&#65533;`&#65533;?&#65533;&#65533;p	&#65533;0u&#65533;FB&#273;&#65533;(^,9&#65533;&#65533;H&#65533; (&#65533;m:&#65533;&#65533;&#65533;z&#65533;X&#65533;
$&#65533;>:&#65533;+$&#65533;oBp&#65533;&#65533;&#1288;G&#65533; 
PD&#65533;NI?f&#65533;F&#65533;&#65533;B<&#65533;&#65533;&#1533;&#65533;\&#65533;X&#65533;_&#65533;5&#65533;8f-q@&#65533;&#65533;&#65533;&#65533;&#65533;&#65533;h&#65533;&#65533;\&#65533;A{A(&#65533;&#65533;_&#65533;	?&#65533;A0gAL&#65533;&#208;&#65533;&#65533;&#65533;&#65533;&#65533;&#65533;&#65533; @M&#65533;&#65533;
&#65533;x&#65533;!&#65533;&#1067;^&#65533;4p&#65533;nP&#65533;!&#65533;f&#65533;AJ&#65533;&#65533;&#65533;c"&#65533;&#65533;!z&#65533;&#65533;&#65533;&#65533;&#65533;&#65533;[&#65533;L&#65533;hL<@AQ&#65533;&#65533;dHL]
)&#65533;?&@'&#65533;e&#65533;M&#65533;&#65533;Gx&#65533;&#65533;&#65533;%$&#65533;&#65533;&#65533;&#140;&#65533;&#65533;`&#65533;h`&#65533;&#1996;&#65533;o/&#65533;&#65533;JT&#65533;9 4(pJ&#65533;j&#65533;&#65533;&#65533;&#878;0&#65533;&#65533;&#65533;,&#65533;KXblQp&#65533;+\&#65533;g&#65533;&#65533;
o8&#65533;&#65533;
&#65533;&#65533;&#65533;^&#65533;z`:&#65533;)f&#65533;QJU&#65533;&#65533;&#65533;&#65533;&#65533;|M;(P&#65533;
&#65533;U&#65533;&#65533;K&#65533;Z&#65533;t?&#65533;}mM&#65533;&#65533;&#65533;!t&#65533;0f&#65533;&#65533;%&#65533;&#65533;#$&#65533;S&#65533;)"6&#65533;&#65533;&#65533;&#65533;&#65533;&#65533;&#65533;H&#65533;5}"&#65533;B2 B&#65533;cP8&#1440;2`&#65533;l&#1417;O4`a&#65533;p&#65533;&#65533;	&#65533;P&#65533;.f&#65533;&#65533;X!!&#65533;&#65533;m`"&#65533;V&#65533;&#65533;&#65533;
&#65533;&#65533;~E&#65533;&#65533;&#1463;&#65533;.q&#65533;k'i9&#65533;h,&#65533;&#65533;&#65533;&#65533;\e&#65533;1&#65533;)&#65533;?&#65533;&#65533;82$&#65533;&#65533;J V&#65533;4&#1058;0\xdQ&#65533;11! &#65533;&#65533;Cn&#65533;&#602;&#65533;&#65533;B&#65533;I4N&#65533;$&#65533;&#65533;&#65533;&#65533;&#65533;!&#65533;&#65533;&#65533;&#65533;K &#65533;Qiq&#65533;&#65533;H
'!&#65533;!&#65533;&#65533;=fe
&#65533;&#65533;ex&#65533;&#65533;W*&#65533;&#65533;&#65533;.\&#65533;@&#65533;&#65533;&#65533;eW&#65533;&#65533;&#65533;&#65533; $S!@C&#65533;?&#65533;&#65533;&#65533;&#65533;
7&#65533;&#65533;;&#65533;&#65533; &#65533;&#65533;&#65533;!X&#65533;6dC>h&#65533;?&#65533;&#65533;^&#65533;&#65533;^&#65533;0&#65533;&#65533;&#65533;E&#65533;&#65533;&#65533;0&#65533;B&#65533;&#65533;&#65533; &#65533; &#65533;4D&#65533;z&#247;&#65533;:&#65533;p r&#65533;&#65533;&#65533;&#65533;'M&#65533;s&#65533;D&#65533;&#65533;&#65533;.&#65533;fj&#65533;|&#65533;H)&#65533;z&#65533;&#38946;&#65533;t.-A&#65533;b &#65533;<&#65533;A&#65533;&#65533;&#65533;&#65533;,&#65533;OA&#65533;&#65533;/~&#65533;&#65533;sI&#65533;&#65533;&#65533;&#65533;&#329;&#65533;:&#65533;&#65533;&#65533;&#65533;&#65533;X[^(&#65533;0E* )$U&#65533;3&#65533;X&#65533;$V)	&#65533;K&#65533;[H\G&#65533;&#65533;%}n&#65533;&#65533;&#65533;&#65533;
u&#65533;&#65533;&#65533;&#65533;R^2&#1257;r&#65533;J&#65533;S"k&#65533;o&#65533;;&#65533;&#65533;MH&#65533;y&#65533;c*&#65533;&#65533;(:&#65533;&#65533;&#65533;H&#65533;rE&#65533;&#65533;k&#65533;&#65533;9&#65533;&#65533;a(C&#65533;{!&#1992;&#65533;&#65533;&#65533;&#65533;&#132;B&#65533;?&#198;B&#65533;IS&#65533;]&#65533;&#65533;&#65533;&#65533;&#65533;k\&#65533;&#65533;&#1143;rG&#65533;&#65533;/&#65533;	Q&#65533;?D&#65533;&#65533;&#65533;C&7&#65533;[^&#65533;*
&#65533;ZV&#65533;&#65533;&#65533;&#65533;&#65533;,A&#796;Y9&#65533;&#65533;&#65533;5&#65533;k&#65533;&#65533;/i(&#65533; &#65533;K&#65533;&#65533;8&#65533;lT
&#65533;&#65533;)&#65533;&#65533;&#65533;&#65533;&#65533;
wa&#65533;8P	@&#65533;&#65533;&#65533;&#65533;&#65533;&#65533;&#65533;!&#65533;+x!&#65533;&#65533;A`K&#65533;"yV&#65533;^7&#65533;x)D4&#65533;&#65533;&#65533;&#65533;ID&#65533;&#65533;(Z$ &#65533;&#65533;	&#65533;	&#65533;?&#65533;&#65533;&#65533;U,&#65533;&#65533;(&#65533;|3&#65533;&#65533;LN&#65533;C`&#65533;&#1210;&#65533;&#773;t&#65533;&#65533;&#65533;|x&#65533;	c"&#65533; &#65533;&#65533;'&#65533;-!&#65533;&#65533;&#65533;&#65533;%&#65533;5nC&#65533; Lp&#65533;&#65533;&#65533;&#65533;&#65533;&#65533;&#65533;&#65533;D&#65533;|&#65533;&#65533;K'&#65533;.&#65533;&#65533;]&#65533;i&#142;_&#65533;*Ds&#65533;;&#65533;&#65533;&#65533;Sg3&#65533;&#65533;&#65533;&#65533;aG&#868;&#65533;&#65533;P!&#65533;&#65533;&#65533;&#65533;&#65533;%&#65533;r4Sj&#65533; &#65533;t&#65533;	&#65533;&#65533;|z{&#65533;&#65533;t&#65533;&#65533;H&#65533;r&#65533;&#65533;&#65533; '&#65533;&#65533;?&#65533;&#65533;&#65533;&#65533;U&#65533;l&#65533;(&#65533;&#65533; A &#65533;A&#65533;T&#65533;K&#65533;	&#65533; &#65533;B&#65533;&#65533;&#65533;&#65533;&#65533;&#65533;&#65533;&#65533;\=&#65533;&#65533;&#65533;&#65533;&#65533;&#65533;&#65533;$7 &#65533;
&#65533;&#65533;q`O,T&#65533;yl&#65533;&#65533;&#65533;&#65533;&#65533;&#65533;&#65533;&#65533;&#65533;&#65533;N.&#774;c&#65533;Cc9@d&#65533;[&#65533;&#65533;$&#65533;&#65533;&#65533;? &#65533;Ra&#65533;h&#65533;
Y&#65533;	0&#65533;&#65533;&#65533;&#65533;C&#65533;&#65533;&#65533;fG$&#65533;VQd&#65533;/L&#65533;&#65533;}&#65533;&#65533;&#65533;-7 E&#65533;&#598;#&#65533;&#65533;w&#144;&#65533;IB b&#65533;}GB&#65533;&#65533;B&#65533;&#65533;&#65533;&#65533;&#65533;&#65533;B<C&#65533;#&#65533;&#65533;!a%Z&#65533;&#65533;,&#65533;&#65533;&#65533;1&#65533;sF&#1021;I&#65533;-&#773;y&#65533;O&#65533;	$	;P&#65533;&#65533;@&#65533;hO&&#65533;&#65533;&#65533;&#65533;&#1685; OM_h&#65533;&#65533;&#65533;&#65533;o &#65533;&#65533;&#65533;&#65533;"&#65533;&#65533;&#65533;&#65533; &#65533;&#65533;G&#65533;&#65533;'$&#65533;$FBH&#65533;68&#65533;?&#65533;3JDt&#65533;\&#65533;&#65533;&#65533;&#65533;h^&#8257;%&#65533;8&#65533;g&#65533;&#65533;B.i +)D0&#65533;&#65533;M&#65533;&#65533;&#65533;&#65533;&#65533;%@&#65533;Z&#65533;&#65533;&#65533;&#65533;)D&&#65533;&#65533;?&#65533;?&#65533;OYO&#65533;A&#65533;L!&#65533; &#65533;8d&#1880;&#65533;&#65533;&#65533;&#65533;&#65533;&#65533;&#65533;&#65533;&#65533;?&#65533;&#65533;&#65533;Y&#65533;E&#65533;H&#65533;&#65533;ME&#65533;^&#65533;&#65533;&#65533;&#65533;XdD&#65533;&#65533;&#65533; Q&#65533;B&#65533;&#65533;u-&#65533;xX&#65533; &#65533;-Dx&#65533;&#65533;&#65533;ENapB&#65533;&#65533;TB&#65533; '`&#65533;`G-&#65533;NL&#65533;&#65533;6@EL&#65533;&#65533;q&#65533;&#65533;&#65533; / C<&#65533;&#408;&#65533;4&#65533;&#65533;#$&#65533;(D-L&#65533;8&#65533;O`&#65533;i&#65533;U@;T&#65533;A\&#65533;&#65533;&#65533;,&#1385;i&#65533;(u &#65533;&#65533;M&#65533;tJ;&#65533;&#65533;	x&#65533;S&#65533; Y&#65533;X&#369876;&#65533;&#65533;&#65533;
&#65533;`&#65533;&#65533; &#65533;&#288;
&#65533;`&#65533;M&#65533;&#313;&#65533;&#65533;&#65533;@&#65533;B Vz|&#65533;&#65533;%&#65533;4@Gy&#65533;0&#65533;%&#65533;fj&#65533;	.(&#65533;B<V&#65533;v&#65533;B&#65533;B&#65533;&#65533;&#65533;
vlAm*I&#65533;n&&#65533;+V&#65533;qbEq&#65533;IB&#65533;&#65533;q&#65533;A\@aEgz&#65533;&#65533;)&#65533;&#65533;&#65533;&#65533;	&#65533; ZB4`&#65533;<b&#65533;gvHbB&#65533;A&#65533;&#65533;&#65533;&#1000;&#65533;z&#65533;'b&#65533;rA&#65533;&#65533;&#65533;}Q&#65533;&#65533;&#65533;&#65533;&#65533;L&#65533;&#65533;H&#65533;&#65533;>T~&#65533;C&#65533;&#65533;H&#65533;F&#65533;&#65533;&#65533;%1&#65533;1&#65533;&#65533;&#65533; &#65533;&#65533;@&#65533;&#65533;0A&#65533;B,&#65533;&#65533;&#65533;"&#65533; +&#65533;&#65533; &#65533;0&#65533;$+&#65533;AC&#65533;h&#65533;jh.h0h&#139;&#65533;&#1227;&#65533;(.&#65533; &#65533;&#65533;&#65533;&#65533;*&#65533;&#65533;&#65533;&#65533;h&#65533;(&#65533;&#65533;&#65533;&#65533;&#65533;&#65533;&#65533;&#65533;A%l@&#65533;&#65533;X&#65533;&#65533;&#65533; i8&#65533;$&#65533;X&#65533;&#65533;z&#65533;Xi&#65533;&#1664;&#65533;&#65533;&#65533;~&#65533;&#65533;&#65533;&#65533;@&#65533;&#65533;  &#65533;f&#65533;ji&#65533;fi9&#65533;&#65533;&#65533;i&#65533;&#65533;&#65533;&#65533;&#65533;i9&#65533; h &#65533;",&#65533;&#169;,&#65533;&#65533;&#65533;&#65533;=$&#65533;8&#65533;&#65533;?,&#65533;?&#1321;/&#65533;&#65533;?&#65533;),&#65533;%&#65533;&#65533;&#65533;%Y&#65533;) E&#65533;&#65533;W&#65533;&#65533;&#65533;&#65533;)&#65533;H&#65533;B&#65533;&#65533;?<&#65533;?&#65533;&#65533;B e&#65533;4&#65533;&#65533;@&#65533;&#65533;_&#65533;A&#65533;&#65533;EE&#65533;&#65533;&#65533;&#65533;&#65533;&#65533;&#65533;&#65533;NM0EW&#65533;&#65533;&#65533;&#65533;E&#65533;Y&#65533;(&#65533;&#65533;&#65533;&#65533;/p&#65533;&#65533;&#65533;&#65533;a&#65533;&#65533;&&#65533;&#65533;P 7&#65533;@T]&#65533;&#65533;&#65533;&#65533;$D &#65533;&#65533;&#65533;w&#65533;&#65533;U&#65533; 	i&#65533;Oa&#65533;O&#65533;&#65533;&#65533;&#65533;@&#65533;&#65533;x&#65533;
&#65533;&#65533;n$S&#65533;&#65533;;&#65533;;&#65533;ql&#65533;1&#65533;&#2456;IR&#65533;&#65533;&#65533;"a%&#65533;&#65533;B8lBT&#145;j&#65533;-&#65533;Jl	&#65533;<H&#65533;h`G"b&#65533;.&#65533;.&#65533;&#65533;R!&#678;&#65533;&#65533;f.&#65533;jB	&#65533;&#65533;?&#65533;&#65533;;&#65533;!&#830;&#65533;&&#1580;&#926;aB u&#65533;&#65533;*&#65533;y&#65533;&#65533;&#65533;&#65533;&#65533;&#65533;&#65533;&#65533;&#65533;&#65533;	&#65533;A&#65533;&#393;&#65533;&#65533;&#65533;,D#$&#65533;54*X*t&#65533;&#1410;-v\&#65533;?$&#65533;B&#65533;&#65533;&>&#65533;&#65533;(&#1046;&#65533;&#1710;&#65533;&#65533;&#65533;->$&#65533;&#1778;&#65533;&#1622; &#65533;&#65533;,&#65533;&#65533;&#65533;&#65533;]K&#65533;8Kt&#65533;&#1139;H&#65533;mba&#65533;&#65533;:$&#65533;-W&#65533;'F&#65533;&#65533;T&#65533;>	A&#65533;&#65533;&#65533;L&#65533;D&#65533;&#65533;&#65533;np&#65533;T&#65533;&#65533;&#65533;LZD"&#65533;\B  &#65533;&#65533;7&#65533;&#65533;"<&#65533;Bx v&#65533;iB&#65533;&#65533;&#65533;&#65533;&#65533;&&#65533;&#65533;.&#65533;&#65533;&#65533;:8jB *&#65533;&#65533;&#65533;&#65533;&#65533;&#65533;&#65533;&#65533;&#65533;&#65533;2j&#65533;.&#65533;&#65533;.j&#65533;&#65533;&#65533;&#65533;>&#65533;&#65533;&#65533;
K&#65533;Vo&#65533;&#65533;&#65533;&#65533;*D&#65533;Ro&#65533;n&#65533;7@@&#65533;&#65533;@m@&#65533;&#65533;&#65533;|.CT &#65533;C&#65533;v&#65533;3|&#65533;z&#65533;G|By&#649;h|_O&#65533;&#65533;N&#65533;&#65533;&#65533;*F]&#65533;&#65533;&#65533;P*	&#65533;%~&#65533;&#1325;&#65533;&#65533;&#65533;&#65533;&#65533;G4`&#65533;nLq<&#65533;1&#65533;&#65533;}&#65533;&#65533;SX&#1668;9C'(C&#65533;&#65533;"c&#65533;$&0&#65533;i&&#309;T&#65533;\&B&#65533;&#65533;i&#65533;&#65533;\U@R&#65533;T&#65533;n*&#65533;2&#65533;C>t&#65533;<&#65533;&#65533;G IB T&#65533;&#65533; z&#65533;7T&#65533;?&#258;\f&#65533;H&#65533;B&#65533;&#65533;&#65533;P:.&#65533;&#65533;P&#2026;q{:,9&#65533; &#65533;V&#65533;&#65533;&&#298;b0&#65533;&#65533;&#65533;*&#65533;&#65533;&#1969;&#65533;&#65533;CB&#65533;C&#65533;&#65533;&#65533;&#65533;q&#65533;&#65533;?&#65533;&#65533;?|m&#65533;&#65533;5$&#65533;&#65533;Zm&#65533;>&#65533;5X&#65533;5(2&#1558;mB&#65533;&#65533;1&#65533;	@j&#840;&#65533;&#65533;3&#65533;&#1362;&#65533;&#65533;4B&#65533;&#65533;&#65533;~&#65533;&#65533;z&#65533;!3&#65533;&#1406;&#65533;B&#65533;&#65533;&#1950;&#65533;&#601;&#65533;&#1662;&#65533;%_&#65533;&#65533;&#65533;&#65533;m&#65533;&#65533;&#65533;;&#65533;m1&#1260;&#65533;s	&#65533;1&#65533;u&#65533;&#65533;C&#65533;T|&#65533;'5'&#65533;&#65533;\r&#65533;&#65533;&#993;&#65533;.DZ`W&#65533;La&#65533;&#65533;%&#65533;	&#65533;MB &#65533;&#65533;&#65533;&#65533;!	&#65533;&#65533;D&#65533;&#65533;&#1872;q8N&#258;&#65533;&#65533;"xp &#65533;&#65533;&#65533;&#65533;DE&#65533;nFD&#65533;&#65533;&#65533;i&#65533;jh&#65533;&#65533;/&#65533;nC&#65533;nC;&#65533;: oB oE/v|o&#65533;&#65533;&#65533;&#65533;&#65533;\/&#65533;B&#65533;8&#65533;&#226;~&#65533;&#65533;v&#65533;G+&#65533;Gc&#65533;G{tK&#65533;&#65533;K&#65533;t&#65533;&#65533;4L&#65533;&#65533;DK&#65533;&#65533;&#65533;&#65533;:&#65533;tN&#65533;&#65533;&#65533;F&#65533;D{&#65533;/&#65533;
&#65533; &#65533;&#65533;&#65533;&#65533;&#65533;(&#65533;&#65533;&#65533;80F&#65533;&#65533;&#65533;&#65533;I&#65533;)ga&#65533;&#65533;yF&#65533;&#65533;&#494;&#65533;&#65533;T&#65533;}&#65533;&#65533;#\&#65533;R&#65533;R$&#65533;&#560;&#654;&#65533;pp&#65533;P&#65533;D&#65533;+(&#65533;D1r&#65533;&#65533;&#65533;	T&#65533;>&#65533; &#65533;p(&#65533;&#65533;?&#65533;&#65533; &#65533;1&#65533;&&#65533;B&#65533;&#65533;&#65533;&#65533; &#65533;&#65533;&#65533;&#65533;b&#1786;R&#65533;&#65533; &#65533;4x-&#1026;7xC>&#65533;&#65533;&#65533;&#65533;&#65533;O&#65533;2&#65533;k?&#65533;YMH&#65533;&#65533;k&#65533;&#65533;FP X:RKxN&#65533;v|T4&#65533;%Vd&#65533;&#65533;&#65533;C'8&#65533;cy[B&#65533;l&#65533;22C&#65533;&#65533;-F0&#65533;&#65533;/&#65533;	&#65533;qBX&#65533;B$&#65533;&#65533;Y&#65533;&#1634;&#65533;&#65533;&&#65533;w&#65533;&#65533;!wm&#65533;&&#65533;&#65533;z&#65533;&#65533;B&#65533;&#65533;Q&#539;&#65533;_a$&#65533;&#65533;&#65533;&#65533;B\&#65533;&#1450;&#65533;BP2"'&#65533;&#65533;	u&#65533;7&#65533;N7&#1902;mB&#65533;&#65533;0&#65533;v;&#65533;&#862;&#65533;&#854;&#65533;&#65533;&#65533;&#65533;&#65533;&#65533;&#1713;w&#65533;&#65533;&#65533;&#65533;.&#65533;4&#897;x&#65533;p&#1843;d&#65533;&#1088;u%4h&#65533;&#65533;&#65533;&#65533;,(1 &#65533;AC&#65533;&#65533;&#65533;&#65533;:&#65533;&#65533;&#65533;&#65533; qxN a	&#65533; 
&#65533;y&#65533;AaR&#65533;	&#65533;(@&#65533;&#65533;O&#65533;&#65533;&#65533;&#65533;&#65533;S&#65533;*&#65533; &#65533;&#65533;\&#65533;&#65533;7&#65533;&#65533;7lyb&#65533;oXh&#65533;^Cb&#65533;&#151;&#65533;&#65533;&#65533;_\&#65533;A@&#65533;&#65533;&#65533;9&#65533;&#65533;y&#65533;\&#65533;&#65533;9&#65533;
&#65533;&#65533;&#65533;1&#1052;&#65533;&#65533;&#65533;&#65533;
&#65533;&#65533;yb&#65533;90&#65533;9&#65533;&#65533;s&#65533;&#65533;&#65533;[5<&#65533;&#65533;3&#65533;C&#65533;&#65533;&#1788;Y&#35043;&#65533;&#65533;&#65533;:<&#227;?&#254;,&#65533;&#65533;K6&#65533;&#65533;E&#65533;&#65533;]h(YE&#65533;&#65533;E&#65533;&#65533;&#65533;&#65533;&#65533;b,&#65533;Bp&#65533;&#65533;B&#65533;&#65533;fz80v&#65533;&#65533;&#65533;yXu&#65533;&#65533;@!Puv&#65533;&#65533;x&#65533;4$Hq&#65533;PT
G&#65533;XeZ&#65533;&#65533;&#65533;&#65533;$I&#65533;&#65533;&#65533;&#65533;&#65533;&#65533;&#65533;B&#65533;T Qi&#65533;3p&#65533;QEA&#65533;D
&#65533;&#1802;\&#65533;P5&#65533;B&#65533;cB+&#65533;&#65533;,&#65533;,`A+L&#65533; A?s@&#65533;x&#65533;&#65533;&#65533; &#65533;&#65533;p@&#65533;&#65533;P&#65533;$&#65533;iC-@&#65533;&#65533;h&#65533;&#65533;>&#65533;\&#65533;+&#65533;$&#65533;&#65533;&#65533;&#65533;3(&#65533;C^a	)&#65533;J-&#65533;%&#456;&#1167;&#65533;&#65533;?<&#65533;23H&#65533;&#65533;&#65533;<qY&#65533;qk&#65533;~w&#65533;B&#65533;Al*&#65533;&#65533;2&#65533;&#65533;B$&#65533;v#=&#65533;&#65533;x&#65533;m&#65533;^2y&#65533;-#&#65533;Cz&#65533;7y_&#65533;%o&#65533;&#65533;vwz&#65533; &#65533; E&#65533;T&#65533;L&#65533;&#65533;&#65533;&#65533;%&#65533;&#65533;?P&#65533;-4&#1823;w&#65533;Pwa&#65533;&#65533;&#65533;&#65533;&#65533;&#65533;5&#65533;w&#65533;&#65533;&#65533;&#65533;&#65533;uc&#452;3}&#65533;u&#65533;&#65533;&#65533;#>zL&#65533;&#65533;j"C&#284;B&#65533;&#65533;&#961;&#65533;B<P&#65533;&#65533;&&#65533;bB0&#65533;&#65533;t.&#65533;	l` &#65533;&#65533;&#65533;4Tu G&#65533;ov&#65533;&#65533;n(&#65533;&#65533;&#65533; &#65533;`&#65533;l&#65533;&#65533;\&#65533;&#65533;cO&#65533;&#65533;s&#65533;>M&#65533;&#65533;&#65533;N&#65533;P>&#65533;&#65533;&#65533;N9&#65533;O&#65533;\&#65533;&#1477;Fh&#65533;i&#65533;"&#65533;+&#65533;&#65533;&#65533;&#65533;/&#65533;N,d&#65533;&#65533;&#65533;&#65533;&#65533;&#65533;&#65533;&#65533;&#65533;k&#65533;T &#65533;$?#&#65533;&#65533;&#65533;&#65533;&#65533;>0&#65533;&#65533;`&#65533;R&#65533;&#65533;np&#65533;R&#65533;F&#65533;e&#65533;&#65533;&#65533;/&#65533;@`&#65533;&#65533;>!&#65533;	&#305;P&#65533;	&#65533;^&#65533;S&#65533;&#65533;"2&#65533;(&#65533;a&#65533;&#459;&#65533;bG<(V(&#65533;ZG&#65533;'&#65533;<IP&#65533;&#65533;&#65533;&#65533;&#65533;&#65533;89&#65533;&E7&#65533;&#65533;&#1337;&#65533;&#65533;_&#65533;l&#65533;&#65533;EQ$H&#65533;&#65533;&#65533;&#65533;&#65533;&#65533;"&#65533;&#65533;"2^(&#65533; }&#65533;&#65533;
&#65533;j&#65533;&#65533;fl&#65533;X&#65533;&#65533;&#65533;&#65533;(&#65533;&#65533;
&#65533;&#65533;&#65533;&#65533;&#65533;&#65533;&#65533;&#65533;b&#1888;&#65533;
&#65533;V|&#65533;baT&#65533;Q,X0&#65533;&#65533;&#65533;&#65533;&#139;U&#65533;!9S%&#65533;MqxR&#65533;OO&#65533;ax&#65533;&#65533;&#65533;)g&#65533; &#65533;&#65533;-(&#65533;&#65533;&#65533;&#617421;&#65533;
&#1537;E&#65533;o&#65533;@&#65533;&#65533;&#857;&#65533;&#65533;&#65533;(&#65533;&#1185;&#65533;&#65533;1&#65533;&#65533;A7&#65533;c'&#65533;=&#65533;% &#65533;3Au&#65533;&#65533;&#65533;&#65533;?&#65533;|y&#65533;&#65533;&#65533;&#65533;tQ&#65533;&#65533;z&#65533;#&#65533;&#65533;"&#65533;d&#65533;IJt&#65533;2&#639;&#65533;&#65533;&#65533;Mp&&#65533;&#65533;&#65533;&#65533;$P&#65533;&#65533;&#65533;&#65533;&#65533;@&#65533;AE&#65533;D@&#65533;	+&#65533;&#996;(&#65533;#<+f&#65533;&#65533;)&#65533;&#65533;#&#755;&#65533;
&#65533;&#65533;EJn9&#65533;&#65533;&#65533;&#65533;?&#65533;j&#65533;?&#65533;&#65533;&#65533;&#474;&#65533;{&#65533;!50&#65533;#&#65533;LR&#65533;%&#65533;+c&#65533;F&#65533;&#65533;k&#65533;)C*&#65533;&#65533;&&#65533;&#65533;"&#65533;&#65533;&#65533;'&#65533;')rB&#65533;=H&#65533;#&#65533;A&#65533;!b)4&#65533;@&#65533;H&#65533;&#65533;#&#65533;&#65533;&#65533;	D:&#65533;&#65533;+^(tPCeH&#65533;&#65533;Eq&#65533;&#65533;&#65533;&#65533;@ &#65533;&#65533;&#65533;a!b&#65533; &#65533;&#65533;&#65533;&#65533;E-mT&#65533;K&#65533;&#65533;D?eH&#65533;>&#65533;&#65533;TK_h&#65533;DI8adPJ&#65533;m&#65533;VJ/#aS&#65533;&#65533;&#65533;c&#65533;5&#65533;&#65533;c&#65533;&#65533; g&#65533;&#65533;&#65533;c&#65533;&#65533;&#65533;;&#65533;}6&#65533;_&#65533;&#65533;&#65533;Z^&#65533;&#65533;p&#1550;:p&#65533;=&#65533;&#65533;D&#65533;&#65533;G&#65533;K4&#361;>1z&#65533;&#1102;6&#65533;H&#65533;f8&#65533;&#65533;p&#65533;">&#65533;&#65533;&#65533;lv"`&#65533;&#65533;:&#65533;&#65533;&#65533;&#65533;&#65533;&#296;&#65533;&#65533;&#65533;&#65533;`:&#8354;i&#65533;&#65533;&#65533;!J&#65533;2&#65533;#&#65533;&#65533;UX&#957;&#65533;&#1453;&#65533;&#65533;&#65533;&#65533;&#65533;*&#65533;&#65533;&#65533;&#65533;&#65533;&#65533;&#65533;R&#65533;Dg&#65533;&#65533;&#146;!&#65533;&#65533;bAv&#65533;&#65533;|&#65533;&#65533;P&#65533;&#1925;r&#65533;	&#65533;&#65533;l&&#65533;'$&#65533;Z
$&#65533;&#65533;H1`ZE&#65533;P&#65533;&#65533;
(R&#65533;&#65533;&#65533;&#65533;&#65533;B&#65533;qE&#65533;&#65533;hq-po&#65533;q#
v&#65533;E&#65533;&#65533;aG&#65533;&#65533;&#1701;nNR&#65533;&#65533;&#65533;&#65533;&#65533;b]z&#65533;&#65533;a&#65533;s&#65533;&#65533;]&#65533;&#65533;I/]&#65533;J(r&#65533;&#65533;&#65533;&#65533;&#65533;&#65533;&#65533;&#65533;O&#65533;(&#65533;&#65533; 1(&#65533;&#65533;J&#1551;&#65533;)&#65533;&#65533;&#65533;&#65533;&#65533;32	&#65533;K&#65533;&#65533;&#65533;&#65533;&#65533;&#65533;)&#65533;'B^&#65533;&#65533;&#65533;aN&#65533;<t&#65533;&#65533;I&#65533;:&#65533;&#65533;&#65533;FZ&#65533;&#65533;&#65533;&#65533;K0?&#65533;,^G&#65533;&#65533;&#65533;&#1879;_&#65533;"g&#65533;&#65533;&#65533;&#65533;&#65533;&#65533;&#65533;2&#65533;tAX&#65533; &#65533;&#65533;&#65533;R$J[
'&#65533;&#65533;&#65533;&#65533;<^&#65533;&#65533;*N&#65533;&#65533;Ar&&#65533;H&#65533;"LcY&#65533;&#65533;N&#65533;&#65533;"&#65533;X&#65533;YHP&#65533;&#65533;&#65533;&#65533;V"&#65533;V&#65533;&#65533;&#65533;-&#65533;]&#65533;T&#65533;@&#65533;&#65533;&#65533; &#65533;^&#65533;&#65533;&#65533;&#65533;ekY&#65533; 2,&#65533;.&#65533;X&#65533;Z&#65533;2&#65533;&#65533;A&#65533;&#65533;t&#65533;W&#65533;"&#65533;hy&#65533;L&#65533;&#65533;&#65533;&#65533;&#65533;( &#65533;&#65533;&#65533;Q O&#65533;"&#65533;x&#65533;&#65533;&#65533; #&#65533;&#65533;&#65533;E&#65533;8-&#65533;HJZ( I-&#65533;'&#65533;&#65533;&#65533;)&#65533;&#65533;3y&#65533;&#65533;a|&#65533;&#65533;%1y7\B&#65533;
8&#65533;?8T&#65533;&#65533;d;1&#65533;1&#65533;B&#65533;edq|RP&#65533;&#65533;0)\&#65533;Jp&#65533;&#65533;	&#65533;&#65533;&#65533;&#65533;&#65533; q@&#65533;&#920;&#65533;%&#65533;a	 &#65533; &#65533;&#65533;&#65533;&#65533;b&#65533;8j&#65533;&#65533;1&#65533;51&#65533;d&#65533;`&#65533;	&#65533;&#65533; &#65533;vR&#65533;&#65533;3&#65533;&#65533;t&#65533;&#65533;&#65533;'8&#65533;&#65533;L}&#65533;&#65533;&#65533;&#65533;&#65533;(2&#65533;&#65533;m-w&#65533;B&#65533;U&#65533;&#65533;9C&#65533;!n@&#65533;e&#65533;&#65533;@&#18190;&#65533;&#65533;G&#65533;&#65533;&#65533;&#65533;x&#65533;)X&#1425;&#65533;&#65533;3&#65533;2&#65533;&#65533;&#65533;&#65533;%5&#65533;I7&#65533;	&#65533;&#65533;&#65533;=&#65533;&#65533;&#65533;&#65533;	&#65533;&#65533;DC&#65533;&#65533;O&#65533;r$&#65533;3y&#65533;5&#65533;T&#65533;<OA&#65533;&#65533;!JPD&#1246;y&#65533;H&#65533;&#65533;&#65533;
&#65533;X&#65533;&#65533;&#65533;&#65533;&#65533;Rk&#65533;;@&#65533;&#65533; +&#65533;P&#65533;&#65533;U&#65533;&#65533;&#65533;&#65533;[q&#65533;>5&#65533;&#65533;&#65533;i&#65533;t&#65533;&#65533;&#65533;v&#65533;?b&#65533;&#65533;v"&#65533;&#65533;&#65533;#&#65533;=`&#65533;5&#65533;&#65533;&#65533;&#65533;mR&#65533;:R&#65533;&#65533;&#65533;&#65533;I&#65533;&#65533;I&#65533;&#65533;bT'_&#65533;&#65533;.&#65533;&#65533;&#65533;7&#65533;&#65533; &#65533;@D&#552;0r&#154;h&#65533;;V a&#65533;dK&#65533;#d&#621;E5+&#534;{(&#65533;A-x&#65533;&#154;&#544;9&#65533;&#65533;&#65533;&#65533;&#65533;r{F&#65533;&#65533;&#65533;:&#65533;AAVgB&#65533;&#65533;$v 	;jA"&#65533;P&#65533;'&#65533;&#65533;p&#65533;U&#65533;0&#65533;4&#65533;H&#65533;&#65533;&#65533;&#65533;_|&#17189;&#65533;:kRJ8&#65533;&#65533;#H&#65533;&#65533;&#65533;3&#65533;t$'n&#65533;&#65533;M|&#65533;&#65533;&#65533;	3)e&#65533;&#65533;1&#65533;&#273;"&#65533;$&#65533;x&#65533;&#65533;j,>&#65533;"&#65533;n&#65533;[R@2&#65533;Y&#65533;&#450;+T&#65533;-V&#65533;2&#65533;1&#65533;d&#1197;n&#65533;`&#65533;&#65533;&#65533;B&p&#65533;f&#65533;&#65533;S$
|S&#65533;?&#65533;i&#65533;&#65533;Cm&#65533;&#65533;/&#65533;&#65533;L&#65533;&#65533;d&#65533;9Z&#65533;F&#65533;&#65533;s:&#65533;&#65533;&#65533;q&#65533;&#65533;&#65533;f&&#65533;t&#65533;&#65533;aSt&#65533;v&#65533;&#65533;&#65533;&#65533;&#65533;Aua&#65533;I&#65533;&#65533;&#65533;&#65533;&#65533;C&#65533;&#65533;&#65533;&#1245; &#65533;@&#65533;&#65533;&#65533;+M&#65533;j&#65533;&#65533;2&#65533;"@&#53795;&#963;T&#65533;Ih&#65533;&#65533;G&#65533;:&#65533;Ct&#65533;&#65533;&#65533;&#65533;O&#65533;&#65533;&#65533;@_&#65533;G&#1333;N&#65533;E&#65533;>&#618;&#65533;W&#65533; &#65533;&#65533;&#65533;&#65533;\&#65533;
?&#65533;!I&#65533;&#65533;G&#65533;&#65533;MX&#65533;z&#65533;&#65533;&#65533;G#&#65533;&#65533;X5(6>rv6IG @&#65533;B&#65533;"&#65533;e &#65533;&#65533;1&#65533;.m&#65533;kX&#65533;H&#65533;)r&#65533;l&#65533;$	P&#65533;h) &#65533;&#65533;A}&#65533;&#65533;l&#330;]&#65533;&#65533;w&#65533;&#65533;I&#65533;m&#65533;h&#65533;k'&#65533;&#65533;	&#65533;&#65533;&#65533;&#1702;&#65533;;&#65533;&#65533;I&#65533;&#65533;&#65533;LeI&#65533;`&#65533;&#65533;&#65533;5&#65533;`&#65533;&#65533;H
3	&#65533;	F0&#65533;H&#65533;;&#65533;h@)1JH&#65533;&#65533;	&#65533;TE&#1413;4waY&#65533;M&#65533;&#65533;mL&#65533;&#65533;n&#65533;#&#65533;&#1093;&#65533;,/&#65533;&#65533;&#65533;.l&#65533;l&#65533;.&#65533;Id`E`&#65533;&#65533;&#65533;p&E&#65533;&#65533;_&#65533;&#65533;&#65533;&#65533;&#65533;.B!,&#65533;@&#65533;S&#65533;3&#65533;&#65533;Q&#65533;]j&#65533;O&#65533;"&#65533;N&#65533;&#65533;|&#65533;6d"306&#65533;&#65533;e&#65533;~&#65533;&#65533;Bg|&#65533;&#65533;&#65533;&#65533;#L&#65533;&#41584;%27&#65533;&#65533;pH&#65533;&#65533;k&#65533;8&#65533;&#65533;&#1621;&#65533;<&#65533;&#642702;&#65533;Y&#65533;3&#65533;&#65533;2&#65533; C&#65533;&#65533;&#65533;&#65533;N&#65533;?&#65533;&#65533;&#65533;@&#65533;&#65533;][&#65533;&#65533;z&#638;#0t&#65533; C&#65533;&#65533;~2P|&#65533;>&#65533;&#65533;&#65533;&#65533;&#65533;&#65533;&#65533;)&#65533;&#65533;&#65533;~&#65533;I&#65533;v|&#65533;SW%&#65533;&#65533;$&#65533;&#65533;&#65533;D:\&#65533;&#65533;&#65533;'9&#65533;&#65533;h&#65533;&#65533;&#65533;&#65533;&#294;H&#65533;&#65533;&#65533;&#65533;&#751;&#65533;t &#65533;6E&#1823;&#65533;*]&#65533;&#65533;6&#65533;)&#65533;&#65533;l&#65533;&#65533; !&#65533;&#65533;$&#65533;`_&#65533;&#65533;&#65533;V =&#65533;&#65533;&&#65533;&#65533;V`,&#65533;$&#65533;&#65533;$&#1026;&#65533;&#65533;a&pI,&#65533;#&#65533;&#65533;:&#65533;m< a_&#65533;+&#65533;&#65533;&#65533;
I8G`&#1059;&#65533;
&#65533;n&#65533;:8&#65533;&#65533;&#65533;&#65533;'&#65533;(&#65533;&#65533;&#65533;&#65533;#&#65533;`&#65533;&#65533;c&#65533;@&#65533;&#386;&#65533;B'r&#65533;&#65533;&#65533;&#65533;
&#65533;&#65533;&#65533;p&#65533;T.&#65533;&#65533;"&#65533;4l:&#65533;f&#65533;&#65533;\&#65533;&#65533;)&#65533;&#65533;Im&#65533;&#65533;(b&#65533; &#65533;&#65533;0&#65533;&#65533;&#65533;A~A&#65533;<9&#65533;k&#65533;&#392;F&#65533;&#65533;@
&#65533;&#65533;&#65533;&#65533;v&#65533;N&#65533;&#65533;P&#700;&#65533;$&#1282;&#65533;&#1569;3j&#65533;+ji<!m&#65533;%&#65533;:$#p%&#65533;&#65533;n& ~&#65533;Fi&#65533;p9&#65533;<&#65533;l&8&#65533;:&#65533;&#65533;#&#65533;&#65533;&#65533;d,@&#516;&D VqB&#65533;"^&#65533;&#65533;&#65533;f&#65533;"j&#65533;$6&#65533;X&#65533;#v&#65533;<6&#65533;~&#65533;#6&#65533;zQ'&#65533;ddj&#65533;&#65533;TGJ&#65533;<&#65533;@84&#65533;N"&#65533;&#65533;&#65533;:&#65533;&#65533; &#65533;&#65533;"&#1408;"&#65533;Q&#65533;&#65533;$&#65533;&#65533;<<&#65533;&#1132;M&#65533;("J .&#65533;"V&#65533;&#65533;&#1327;&#65533;t&#65533;LbL2&#65533;&#65533;$:&#65533;$Rpk&#387;
&#65533;a &#65533;&#1027;&#65533;j&#65533;&#65533;&#141;!&#65533;M!&#579;&#65533;
 t&#163;;&&#65533; &#65533;&#65533;d&&#65533;&#65533;$4&#65533;".&#65533;s&#65533;&#65533;_z0=b&#65533;$wBh&#65533;:&#65533;c&#65533;C&#65533;J)&#65533;&#1580;#&#65533; )l&#65533;]^&#65533;&#65533;f	#&#65533;fh"d(&#65533;x&#65533;&#65533;0@&#65533;&#65533;J@&#65533;&#65533;&#65533;&#65533;&#65533;&#65533;&#65533;h&#65533;&#65533;2c&#670;&#65533;i!&#65533;2L&#65533;&#65533;&#1793;&#65533;&#65533;-&#1920;&#65533;b&#65533;&#65533;)&#65533;&#65533;#&#65533;n* 
&#65533;&#65533;&#65533;b,
&#65533;&#65533;$An&#65533;&#65533;&#65533;N&#65533;f&#65533;6&#65533;3&#65533;S&#65533;&#65533;-&#65533;&#65533;&#65533;bad&#65533;#)z&#65533;&#65533;&#65533;#&#65533;&#65533;. -&#65533;2;&#65533;&B&#65533;&#65533;Z&#65533;&#65533;4&#65533;K&#65533;@&#65533;&#65533;`&Tj&l&#65533;$&#65533;&#65533;$V&#65533;Z&#65533;5&#65533;&#65533;5m&#65533;j&#65533;&#65533;Q6&#65533;&#65533;pS7)&#65533;7aS"H&#65533;&#65533;&#65533;;&#65533;=&#65533;&#65533;>q&&#65533;&#65533;"&#65533;lI(a&#65533;&#65533;&#65533;&#65533;S&#65533;;&#65533;3:&#65533;&#65533;&#65533;&#65533;&#65533;&#65533;!zN&#65533;&#1264;HvbG&#65533;cP!&#65533;=&#557;(41s>&#65533;Cr&#65533;J&#65533;&#65533;&#65533;&#65533;&#65533;&#256;&#65533;Q&#65533;
\&#65533;&#65533;&#65533;@ &#1037;"r&#65533;(b6&#65533;A&#65533;&#65533;>&#65533;g4&#65533;&@ kb&#65533;&#65533; <Gt&#65533;B&#65533;1&#65533;>&#65533;*S<&#65533;!&#65533;&#65533;:FT'>`>2E&#65533;&#65533;2E&#65533;D&#65533;4&#65533;&#65533;$&#65533;:VB&#65533;L&#65533;B&#65533;&#65533;!&#65533;$Z&#65533;g*,&#65533;&#65533;&#65533;\\#&#65533;"t, "&#65533;&#65533;R&#65533; &#65533;&#65533;#&#65533;!*&#65533;2!&#65533;&#65533;&#65533;/&#65533;n&#1537; Z!&#65533;&#65533;&#65533;D0&#65533;&#498;.y@v&#65533;	J&#65533;&#65533;&#65533;&#65533;&#65533;)&#65533;&#65533;&#65533;&#65533;&#65533;h\@&#65533;&#65533;	n&#65533;&#65533;&#65533;&#65533;i&&#65533;`-&#65533;&#65533;0&#65533;&#65533;7&#65533;S&#65533;&#65533;d6"#`&#65533;j&#65533;&#65533;&#65533;&#65533;tB(F&#65533;#!&#65533;Tk33/37o9W&#65533;\&#65533;T
&#65533;&#65533;("a&#65533;X&#65533;$&#65533;&#65533;ym=g"A&&#65533;&#65533;&#691;&#65533;(m'&#65533;&#65533;$d&#65533;&#65533;&#65533;&#65533;&#65533;&#65533;<@&#65533;r&#65533;<(&#65533;&#65533;;&#65533;cA&#65533;U?&#65533;#AD@b&#65533;&#65533;&#65533; &#65533;$&#65533;&#65533;#&#65533;TG &#65533;zU&#65533;&h&#65533;&#65533;&#65533;L&#65533;&#65533;&$&#65533;!&#65533;&#65533; ;&#65533;&#65533;"
&#65533;D&#65533;&#65533;<&#65533;s&#65533;8&#65533;"&SD&#65533;AvbuB&#65533;`2%<R4<&#65533;<&#65533;acy&#65533;:(&#65533;&b&#65533;cIg&#65533;b&#65533;&`&#65533;<~&#65533;;XPX,jA&#65533;&#65533;&#65533;".&#65533;R`&#65533;e&#65533;&#65533;p&#65533;&#65533;&#65533;!J}n&#65533;Z		&#65533;AJh&#65533;h&#65533;&#65533;I&#65533;~Ai&#65533;-&#65533;)j&#65533;&#65533;Z&#65533;Z&#65533;V&#65533;&#65533;&#65533;&#1310;&#65533;&#65533;8&#65533;&#65533;`MBO&#65533;&#65533;&#65533;&#65533;Q&#65533;&#65533;&#65533;&#65533;&#65533;&#65533;L Qq'&#65533;&#65533;/M&#65533;Q!&#65533;&#65533;"Q(@&#65533;L"&#656;&#65533;D&#65533;&#65533;(@<a&#65533;&#65533;&#65533;&#65533;&#65533;Zt#&#65533;rGgUi&#65533;&#65533;\ s[&#65533;$\5?&#65533;#&#160;&#1636;G&#65533;&#65533;&#65533;IP!$$udL&#260;u+&#65533;8&#65533;&#65533;&dB&#65533;6 &#65533;c&#65533;aEr&#65533;<&#65533;P:&#65533;2A&#65533;C	&#65533;O	&#65533;&#65533;v&#65533;&#65533;H&#65533;B&#65533; X&#65533;>;&#65533;&#65533;&#65533;&#65533;Ij&#1005;lOAR1&#65533;1mM&#65533;\i|&#503;&#65533;!4&#65533;V&#65533;&#65533;}-&#65533;}O&#65533;&#65533;&#65533;&#65533;&#65533;#&#65533;&#65533;&#65533;LB#&#65533; %~&#65533;L~@ &#65533;iBL&#65533;&#65533;a&&#65533;$D&#65533;*3dObR&#65533;&#65533;;&#65533;.&#65533;$/eM&#65533;&#65533;j&#65533;&#65533;&#65533;iBr&#65533;&#65533;11b&#65533;#&#65533;d&#65533;C&j&#65533;FsTI(N(b cp&#65533;rZNN&#65533;h&#65533;Kfe&#65533;&#65533;*&#65533;e&#290;&#65533;.hq&#65533;8&#65533;&#65533;*@6C*&#65533;&#65533;*&#65533;&#65533;8i&#65533;&#65533;&#65533;&#65533;&#65533;t &#65533;&#65533;00!&#65533; &#65533;&#65533;&#65533;&#65533;<&#65533;,&#65533;&#65533;&#65533;X
 A&#65533;
&#65533;#&#289;#JAA&#65533;&#65533;&#65533;&#65533;"&#65533;aw<A3&#65533;&#65533;&#65533;&#65533;&#65533;:b-&#65533;Kip&#65533;*&#65533;&#65533;R7&#65533;&#65533;&#65533;1O&#65533;Y&#65533;9&#65533;>	&#65533;8&#65533;&#65533;!&#65533;&#65533;&#65533;&#65533;=&#65533;8s]U&#65533;]&#65533;&#65533;\'&#65533;&#65533;&#65533;:&#65533;z&#65533;&#65533;x
&#65533;&#65533;&#65533;GZy<J&#65533;&#65533;vy&#65533;&#65533;&#65533;a&#65533;o&&#65533;A&#65533;L'&#65533;G&#65533;&#65533;Nn&#65533;y&#65533;&#65533;&#394;&#65533;t'n&#65533;hb)a?&#65533;&#65533;&#65533;&#65533;y&#65533;y	:&#65533;&#65533;A&#65533;3&#65533;$&#65533;&#65533;&#65533;&#65533;&#65533;&#65533;&#65533;&#65533;&#65533;&#65533;b$F09&#65533;&#65533;#&#65533;&#65533;u&#65533;&#65533;&#65533;j&#65533;
V&#65533;K&#65533;&#65533;(&#65533;u&#65533;b&#65533;&#65533; &#65533;9=t&#65533;bi&#65533;t&#1037;s.&#65533;&#65533;&#1316;:&#65533; B&#65533;s&#65533;&#65533;&#65533;;4&#65533;sTt!M&#65533;<&#65533;#@%jBT&#65533;m%[<R&#65533;b0&#65533;&#65533;&#255;&#65533;&#65533;F&#65533;%H&#65533;eE&#65533;cR&#65533;,&#65533;BNLBP&#65533;&#65533;'Y&#65533;'&#65533;&#65533;,P&#582;&#65533;P&#65533;&#65533;2&#65533;ij&#65533;&#65533;-7&#65533;&#65533;&#65533;&#65533;$&#65533;&#65533;.A0&#65533;&#65533;(&#65533;&#65533;&#65533;2&#65533;&#1561;&#65533;&#65533;&#65533;&#65533;L>&#65533;m&#65533;8&#65533;&#65533;&#65533;f&#476;h&#65533;&#65533;&#65533;&#65533;ni&#793;&#65533;&#65533;o&#65533;xi&#65533;c&#65533;5'V&#65533;&#65533;&#65533;&#65533;>&#1230;&#65533;&#65533;&#65533;p'~&#65533;&#65533;&#65533;&#65533;^7W9&#65533;,&#65533;;u8&#65533;sM"&#65533;&#65533;&#65533;&#65533;q&#65533;N&#65533;H&#65533; <&#65533;:&#65533;&#65533;"&#65533;`2&#65533;<&#65533;@,&#65533;&#65533;< 	~&#65533;&#65533;tw&#65533;"&#1025;&&#65533;h&#65533;&#65533;af&#65533;Fg&#65533;kb &#1060;&#65533;&#65533;&#65533;&#65533;&#65533;&#65533;&#65533;&#65533;&#65533;#&#65533;a&#65533;w&&A,`&#1052231;;&#65533;&#65533;&#65533;z&#65533;$L
&#65533;:BJN&#65533;B&#65533;&#65533;&#1152;&#65533;&#65533;!A)&#65533;$>&#65533;&#65533;&`&#923;"<&#65533;#&#65533;&#65533;&#923;&#65533;1&#65533;@&#65533;`&#65533;t&#65533;Mb&#65533;!&#65533;<&#65533;s.&#65533;@(&#65533;&#65533;&#65533;&#65533;\&#65533;F&#65533;&#65533;&#65533;$&#65533;@`N&#65533;$8&#65533;%N!&#65533;2&#65533;#l&#65533;;&#65533;&#65533;.|&0f&#65533;j&#65533;c:&#65533;&#65533; &#65533;@&#65533;M&#65533;
B|l&#65533;ce&#65533;C&#65533;&#65533;#&#65533;&#65533;&#65533;A&#29698;&#65533;)"&#65533;&#65533;&#65533;k.&#65533;!1&#65533; "&#65533;]&#65533;&#65533;&#65533;fq&#65533;&#65533;&#65533;&#65533;Q;&#65533;g&#65533;&#65533;	&#65533;&#65533;&#65533;&#65533;tk1&#65533;&#65533;&#65533;$&#65533;&#65533; &#65533;4&#65533;&#65533;V&#65533;&#65533;&&#65533;&#65533;`PSc&#65533;&#65533;&#65533;&#65533;&#65533;&#65533;f0&#65533;fp3&#65533;&#65533;.~aw&#65533; i&#65533;]&#65533;&#65533;:&#65533;P:Bm:&#65533;&#65533;&#645;&#65533;&#65533;a:&#65533;&#65533;&#65533;&#65533;&^&#65533;H&#65533; &#65533;e&#65533;&#65533;&#65533;>&#65533;}4&#65533;$&#1827;&#65533;8&#65533;&#65533;YuI"&#65533;:&#65533;&#65533;&#65533;&#65533;&#65533;@H&#65533;&#65533;&#65533;$8&#65533;:H&#65533;N&#65533;&#65533;&#65533;&#65533;&#65533;Eg*;&#65533;&#65533;#
&#946;s&#65533;H&#65533;z<d}&@&#65533;@D&#65533;&#65533;KO&#65533; &#65533;i&#65533;\]&#65533;&#65533;&#65533;&#65533;;&#65533;&#65533;&#65533;O"&#65533;;&#65533;&#65533;&#65533;&#65533;A&#65533;"P&#65533;$&#65533;"&#65533;<,`&#65533;&#65533;&#65533; &#65533;&#65533;&#65533;&#65533;&#65533;#&#65533;}&&#65533;$4F&#65533; &#65533;&#1289;&#65533;!&#65533;#&#65533;&#65533;&#65533;&#65533;s&#65533;&#65533;&#65533;&#65533;#&#65533;&#65533;&#65533;}&&#65533;&#65533;e)&#65533;BR[&#65533;&#65533;&#65533;&#65533;c&#65533;&#65533;&#65533;&#65533;&#65533;&#65533;M&#65533;M&#65533;&#65533;&#65533;:b&#299;`2h&#65533;&#65533;)&#65533;2&#65533;&#65533;+&#65533;&#65533;&#65533;&#65533;&&#65533;5&#65533;&#65533;&#65533;&#65533;&#65533;K&#65533;&#65533;@	f&#65533;"&#65533;Wy&#65533;|&#149;&#65533;&#65533; wf^&#698;&&#65533;&#65533;&#65533;&#65533;&#65533;&#65533;&#65533;;&#65533;&#65533;&#65533;r&#65533;&#65533;+ &#65533;M&#65533;&r&#65533;&#65533;HG&#65533;h&#65533;"&#65533;&#65533;$\&#65533;T&#65533;&#65533;W&#65533;&#65533;2&#65533;&#65533;b,
&#65533;W\()h&#65533;!p&#65533;&#65533;&#65533;.$&#65533;&#65533;&#65533;&#65533;&#65533;8&#65533;&#65533;&#65533;&#65533;&#65533;iL &#65533;2l&#65533;&#65533;&#685;&#1161;&#65533;X&#65533;&#65533;<&#65533;&#65533;&#65533;&#65533;&#1998;%\&#65533;&#65533;&#65533;&#65533;&#65533;8&#65533;m~&#65533;p&#65533;-j#u&#65533;y&#65533;&#65533;&#65533;"&#65533;*&#65533;$&#65533;&#65533;&#65533;&#65533; Zb(&#65533;@&#65533;&R4&#65533;&#65533;&#65533;&#1751;&#65533;&#967893;&#65533;&#65533;"&#65533;&&#65533;@&#65533;&#483;J&#65533;&#65533;&#65533;&#65533;&#65533;e&#65533;b&#65533;&#65533;w&#65533;&#65533;&#65533;&#65533;&#65533;w&#65533;&#65533;&#65533; &#65533;Mb&#65533;:`&#65533;&#394;:@&#65533;;&#65533;6&#65533;&#65533;&#65533;3=: {LA{&#65533;&#65533;&#65533;&#65533;&#65533;9g&#65533;&#65533;M&#65533;&#65533;i&#65533;9i&#65533;&#65533;y&2&#65533;&#65533;U&#65533;&#65533;&#1387;&#65533;<X?&#1789;c&#65533;E}&&#65533; &#65533;)&#65533;&#65533;&#65533;&#65533;C&#65533;&#65533;&#65533;&#65533;s@&#65533;&#65533;}'&#65533;/<  &#65533;9&#65533;&#65533;o&#65533;&#65533;&#65533;tc&#65533;&#65533;e&#65533;&#65533;A&#65533;&#976;&#65533;&#65533;}&#547;H&#65533;&#65533;?+z&#65533;H&#65533;&#65533;&#595;(#&#44579;&#65533;&#65533;&#65533;;)&#65533;KuI^&#858;/&#65533;&#65533;I&#65533;N&#65533;;:&#65533;&#65533;&#65533;w&#65533;DJ&#65533;&#65533;&#65533;Mi`&#65533;&#65533;9&#65533;D5&#65533;&#65533;_StSO&#65533;A&#65533;&#65533;AL&#65533;&#65533;bZJ0&#65533;&#65533;l&#990;&#65533;&#65533;&#65533;O6&#65533;0&#602;&#65533;(&#65533;&#65533;&#65533;&#65533;&#65533;&#65533;&#65533;*$&#65533;uy&#65533;a&#65533;&#65533;&#65533;&#65533;&#65533;&#65533;o&#65533;$P&#65533;@&#65533;&#65533;9&#65533;Hl{A&#65533;S&#65533;M6V&#65533;EC*p&#65533;5&#65533;&#2031;
&#65533;pp&#65533;&#65533;&#38882;_&#65533;R$D57bQ&#65533;m&#65533;6&#65533;&&#1005;H5l&#65533;&#65533;&#65533;V&#65533;&#65533;&#65533;/1&#65533;&#65533;&#65533;&#65533;&#65533;&#65533;&#65533;&#65533;}]7o!8d&#712;&#65533;&#65533;&#65533;&#65533;!&#65533;t&#575;C&#65533;N&#65533;%S)L&#65533;&#65533;L&#65533;/)|&#65533;&#65533;p&#65533;&#65533;&#65533;u%&#65533;&#65533;&#65533;6&#65533;&#65533;&#65533;(&#65533;&#65533;&#65533;"P8&#65533;I"&#65533;&#65533;?R$&#65533;&#65533;G !&#65533;&#65533;&#65533;<d&#65533;r&#65533;)&#65533;B&#65533;&#65533;&#65533; &#65533;&#65533;O3)&#65533;bAo&#65533;3B&#65533;p&#65533;O&#65533;&#65533;&#65533;A&#65533;Y&#145;&#65533;&#65533;&#1606;&#65533;k&#65533;`C&#65533;&#65533;$y"&#65533;?&#65533;&#65533;&#65533;&#65533;?M4C&#65533;?D&#65533;&GD&#65533;&#65533;#Ez&#65533;d&#65533;z&#65533;&#65533;&#65533;&#65533;X0&#65533;?o&#65533;C&#65533;&#65533;bR&#65533;&#65533;&#65533;&#65533;&#65533;&#65533;&#25984;*&#65533;r&#65533;@&#65533; &#65533;&#65533;he
&#65533;5&#65533;&#65533;&#65533;&#65533;5&#65533;H&#65533;&#65533;&#65533;*&#65533;(&#65533;9&#65533;&#35094;r&#65533;&#65533;L`A&#65533;&#65533;0&#65533; &#65533;V&#65533;&#65533;&#65533;3&#65533;&#65533;&#1324;P9&#65533;RKQcBQEQ&#65533;&#65533;&#65533;tMT&#65533;
P&#65533;&#130;p&#65533;A&#65533;u&#65533;?2&#65533;@&#65533;Q&#65533;P-'&#65533;&#65533;&#65533;O&#65533;n;$&#65533;\p&#65533;O~&#65533;L0&#65533;&#65533;O
&#65533;nA&#65533;+'q@&#65533;'!&#65533;&#65533;&#65533;&#65533;$&#65533;&#65533;?O&#65533;KP]BO&#65533;&#65533;&#65533;&#65533;&#65533;F&#65533;&#65533;8&#65533;&#65533;&#65533;a&#65533;&#65533;! &#65533;&#65533;&#65533;&#65533;u&#65533;&#65533;&#65533;$&#65533;&#65533;?&#65533;Pd&#65533;&#65533;(&#65533;&#65533;&#65533;\&#65533;&#65533;? R&#65533;a&#65533;3&#65533;&#65533;&#65533;!Lc&#65533;&#65533;&#65533;)a&#65533;y&&#65533;d&#65533;8@&#65533;&#65533;&#1544;&#65533;&#65533;^pf&#65533;=}&#65533;7&#65533;&#65533;@%&#65533;Pt&#65533;6&#65533;A3_&#65533;0@&#65533;&#65533;4&#65533;&#65533;=K&#1584;&#65533;&#65533;x`&#65533;&#65533;&#65533;&#65533;&#65533;\adB&#65533;&#65533;{&#137;k&#65533;&#65533;&#65533;&#65533;&#65533;&#65533;`
&#65533;$&#65533;
6&#65533;De&#65533;H&#1086;&&#65533;&#65533;&#65533;H&#65533;&#65533;&#287;&#65533;7&#65533;-&#65533;&#65533;"&#65533;&#65533;&#65533;&#65533;&#65533;8z&#65533;r0&#65533;&#65533;&#65533;&#1114;&#65533;SDJD&#65533;l&#65533;&#53390; H&#65533;&#65533;&#65533;&#65533;&#65533;&5&#65533;i&#65533;&#65533;&#65533;(&#65533;&#65533;0Z|&#65533;&#65533;&#65533;&#65533;&#65533;C&#65533;&#65533;&#65533;e&#65533;R}&#65533;&#65533;&#65533;
&#1619;&#65533;*&#65533;@P*&#65533;&#65533;O&#65533;&#65533;&#65533;&#65533;&#65533;&#65533;#&#65533;&#65533;?N&#65533;j+A^&#65533;&#1286;&#65533;&#65533;&#65533;	&#65533;&#65533;& &#65533;&#65533;tE\&#65533;(X	" u&#65533;&#65533; Q&#65533;B #&#65533;&#65533;&#65533;&#65533;&#65533;@&#65533; &#65533;&#65533;&#65533;&#65533;Q&#65533;&#65533;C$&#65533; &#65533;&#65533;&#65533;&#65533;&#65533;&#65533; &#65533;8H&#65533;1 &#65533;&#65533;&#65533;D) &#65533;&#65533;&#65533;d&#65533;&#65533; &#65533;(&#65533;0&#65533;&#65533;&#65533;&#65533;!A&#65533;U&#65533;"&#65533;&#65533;&#65533;I&#65533;&#65533;&#65533;d&#65533;2&#488; &#65533;6&#65533;X&#65533;&#65533;B&#65533;&#65533;&#65533;&#65533;d$#&#65533;<&#1470;2&#65533;QT"H&#65533;<D&#65533;4>gC&#65533;&#65533;R&#65533;&#65533;&#65533;#^HBV`R0&#65533;O&#65533;&#65533;Q&g&#65533;f4CD&#65533;E&#65533;T#&#65533;&#65533;72&#65533;`HG&#65533;t % $G&#65533;&#65533;&#65533;&#65533;#k&#65533;&#65533;&#65533;&#65533;T&#65533;%p&#65533;
&#65533;*_w /&#65533;&#65533; i&#65533;&#65533;&#65533;ANbh"G&#65533;1&#65533;A&#65533;cN&#65533;`&#65533;;`R&#65533;u&#65533;Se&#65533;9L&#65533;&#65533;&#65533;&#65533;&#65533;&#65533;)<jZ&#65533;&#65533;&#65533;&#65533;&#65533;&#65533;)&#65533;Dox#&#65533;T&#65533;&#65533;&#65533;nF&#65533;&#515;&#65533;&#65533;&#65533;X&#65533;&#65533;|&#65533;*&#65533;&#279;>&#65533;&#65533;&#65533;|&#65533;&#65533;B&#65533;?&#65533;&#65533;&#65533;+&#65533;&#65533;'&#65533;&#65533;&#65533;I&#65533;&#65533;&#65533;$&#751;J&#65533;a1H\$!&#65533;I<6&#65533;&#65533;&#65533;&#65533;&#34234;$&#65533;&#65533;$&#65533;#&#65533;H
~R&#65533;$&#65533;b$&#65533;.P&#65533;&#65533;20%X&#65533;WQ&#65533;&#65533;{&#65533;&#65533;.?p&#65533;RPJ&#65533;&#65533;&#65533;%&#65533;I@&#65533;D&#65533;&#65533;4&#65533;*F&#65533;&#65533;&#1318;&#65533;$&#65533;3;&#65533;C&#65533;!D&#65533;&!]&#65533;&#65533;&#65533;&#65533;X&#65533;&#65533;&#65533;&#65533;$&#314;&#65533;X&#65533;a&#65533;&#65533;j&#65533; p !mV&#65533;4&#65533;9&#65533;&#65533;sW%>&#65533;,&#65533;bs&#65533;?>A&#65533;&#65533;$&#65533;[&#65533;&#65533;0+Rd&#65533;&#65533;B&#65533;&#65533;9&#65533;t&#65533;&#65533;&#65533;H4Qb&#65533;#&#65533;4&#65533;
&#65533;:*&#65533;&#65533;&#65533;&#65533;&#65533; &#65533;&#65533;&#65533;`&#65533;&#65533; &#65533;&#65533;lX&#65533;&#65533;:*&#65533;&#215;q&#65533;j&#65533;&#65533;PA&#65533;&#65533;&#65533;m.&#65533;&#65533;Y&#65533;&#65533;
&#65533;&#65533;/O&#65533;&#65533;&#65533;:B&#65533;LB&#65533;&#1660;B5&#65533;&#65533;&#65533;
&#65533;&#65533;&#65533;&#65533;&#65533;&#65533;5&#65533;w&#65533;&#65533;>v&#65533;&#65533;"&#41168;&#65533;&#65533;&#65533;VHE&#65533;EL&#1030;&#65533;&#65533;&#65533;$q`\&#65533;&#65533;&#1032;&#1317;U&#65533;&#65533;&#65533;-cB&#65533;BT&#65533;$C&#65533;p]D&#65533;&#65533;a&#65533;eB&#65533;&#65533;>&#65533;&#65533;#d&#65533; &#65533;0BD&#65533;a&#65533;&#65533;&#65533;&#65533;(&#65533;bI~ 9&#65533;F&#65533; &#65533;&#65533;H&#65533;&#65533;] `.&#65533;&#65533;&#65533;&#65533;&#65533;&#65533;A"&#65533;2S&#65533;&#65533;p)
&#65533;&#65533;q&#65533;d1%&#65533;+&#65533;&#65533;&#65533;N8"&#65533;X6&#65533;&#65533;&#65533;F&#65533;&#65533;CSQ&&#65533;v&#65533;:;&#65533;RN&#65533;]
&#65533;b&#65533;Isb&#65533;e&#65533;&#65533;&#65533;%&#65533;&#65533;o&#65533;&#1140;x@/&#65533;&#65533;&#65533;Y&#65533;a&#65533;&#65533;x&#65533;&#65533;'	m1L2,A&#65533;&#65533;&#65533;& &#1662;&#65533;$&#65533;&#65533;D&#65533;&#65533;&#65533;:&#65533;&#65533;&#65533;&#65533;Ye0y&#65533;]&#150;$&#65533;e&#65533;&#65533;&pK&#65533;N &#65533;&#65533;u]&#65533;Qr&#65533;%/&#1655;&#65533;&#946;&#65533;D&#65533;^_&#1242;&#65533;&#65533;=&#65533;b&#65533;&#65533;&#65533;&#65533;&#65533;&#65533;T&#65533;&#65533;&#65533;&#65533;&#65533;h&#65533;&#65533;^&#65533;&#65533;&#65533;Y{&#65533;&#65533;b_;&#65533;+|nI&#65533;&#65533;&#65533;&#65533;R &#65533;6$&#65533;mP
}	2&#65533;&#65533;&#65533;&#1728;&
A&#65533;@&#65533;&#65533;B&#65533;.D&#65533;Ba&#62644;&#65533;$(&#65533;&#65533;&#1976;&#65533;`&#65533;@ &#1904;&#65533;kJb&#65533;&#65533;@y&#65533;?&#65533;p&#65533;V&#65533;&#1129;&#65533;.&#65533;&#65533;q&#65533;&#65533;X&#65533;Qq&#535;RS&#65533;$*n&#65533;&#65533;&#65533;f&#65533;!&#65533;X&#65533;&#65533;	&#65533;.sd&#65533;m|&#65533;\&#65533;05&#65533;	!o&#65533;&#65533;? &#65533;&#65533;&#65533;U&#65533;4&#65533;&#65533;AC9O&#171;&#65533;&#65533;&#65533;h'='`R&#65533;&#65533;&#65533;]&#65533;&#65533;&#65533;&#65533;K&#65533;d&#65533;>}&#65533;d&#65533;&#65533;q&#1315;&#65533;&#65533;)IrhJ4&#65533;&#65533; ,G&#65533;&#65533;&#65533;,&#65533;M-I&#65533;&#1028;&#65533;Sdr&#65533;4I4&#65533;&#65533;&#65533;t,"&#65533;&#65533;R"&#961;&#65533;&#65533;sjbk_&#65533;K\&#65533;&#65533;&#1388;v&#65533;&#65533;&#65533;&#65533;&#487;&#65533;y&#65533;&#65533;&#65533;IVG&#65533;4&#65533;&#65533;&#65533;)&#65533;@&#65533;g&#65533;z&#65533;$&#65533;&#65533;&#65533;G&#65533;&#65533;_&#65533;M&#26227;&#65533;g&#65533;<&#65533;&#65533;&#65533;&#65533;&#65533;b}&#65533;&#65533;.;	r^&#65533;&#65533;oPU("&#65533;&#65533;D&#65533;&#65533;&#65533;C&#65533;'	&#65533;&#65533;&#65533;p&#65533;&#65533;'&#65533;o}@w&#65533;!&#65533;&#65533;&#65533;,&#65533;&#65533;&#65533;|&#65533;&#65533;C&#65533;
&#65533;YY,&#65533;+&#65533;&#65533; &#65533;&#65533;&#1832;+&#65533;&#65533;&#65533;&#65533;BR&#65533;&#65533;&#65533;/&#65533;q&1 [ &#65533;9&#65533;[&#65533;A1&#65533;R!&#65533;/'E(Q 'S HTC6S&#65533;@&#65533;&#65533;E&#65533;&#65533; &#65533;&#65533;1&#65533;a&#65533;p
9s&#65533;&#65533;&#65533;,H~&#65533;x&#65533;&#65533;"zpWpg&#65533; &#65533;@C&#65533;UL&#65533;dVF&#65533;&#65533;vfx&#65533;Xb&#65533;t&#65533;6&#65533;C&#65533;D&#65533; YX5t&#65533;F0rAw&#65533;v&#65533;pw&#65533;[Hv&#65533;gt&#65533;	&#65533;  9&#65533;L&#65533;&#65533;t&#65533;\W&#65533;t&#65533;&#65533;&#65533;&#65533;L;H.4'&#65533;3'&#65533;Y&#65533;&#65533;JyXT&#65533;	 &#65533;	}x&#65533; &#65533;Y$&#65533;A&#65533;s-8s&#65533;&#1480;&#65533;&#65533;(&#65533;&#65533;N&#65533;&#65533;&#65533;em&#65533;&#65533;&#65533;&#65533;*&#65533;&#65533;l&#65533;c&#65533;&#65533;&#1926;&#65533;W&#65533;&#65533;&#65533;YA&#65533;&#329;AnFqP }G1&#65533;w_&#65533;Fc@o&#65533;&#65533;_&#65533;u2&#65533;,bP&02&#65533;&#65533;%&#65533;R1d7&#65533;&#65533;0&#65533;H &#65533;/D4"&#65533;&#65533;&#65533;HPT&#65533;&#65533;&#65533;Q N@&#65533;HBaEp&#65533;)DNPdN&#65533;&#65533;[#8S&#65533;&#65533;?&#65533;A)&#65533;0$&#65533; D&#65533;XEU&#65533;D5&#65533;&#65533;&#65533;DF&#65533;D&#65533;Ep&#65533;&#65533; B&#65533;8&#65533;S&#65533;T&#65533;)* bs&#65533;&#65533;&#65533;9&#65533;&]hjx4:&#65533;"M&#65533;[&#65533;&#65533;KheW&#65533;&#65533;&#65533;f(&#1092;&#65533;&#65533;&#65533;Z&#65533;sqI&#65533;R0(e7K!w&#65533;K&#65533;"~G+&#65533;&#65533;0-F&#65533;+&#65533;NYw,RY&#65533;	&#65533;sC&#65533;&#65533;v&#65533;F&#65533;"H&#65533;#k@&#65533;i&#65533;&#65533;Y&#65533;&#1348;&#65533;fyZ&#65533;  l&#65533;  &#65533;&#65533;Qj(&#65533;{H&#65533;&#65533;V&#65533;s &#65533;&#65533;D&#65533;&#65533;&#65533;k&#65533;&#65533;Mq]&#65533;&#65533;k&#65533;&#65533;&#65533;&#65533;L&#65533;&#65533;&#65533;&#65533;{&#65533;{&#65533;&#65533;&#65533;c*&#65533;&#1225;&#65533;&#65533;T&#65533;*V&#65533;&#65533;E&#65533;&#65533;m&#65533;Pf&#65533;&#65533;G?&&#65533;&#65533;&#65533;PiQ&#65533;&#65533;&#65533;c&#65533;n&#65533;G&#65533;F(&#65533;&#65533;~A~&#65533; 0vU&#65533;a1Fu&#65533;#&#65533; &#65533;I&#65533;	&#65533;1&#65533;(1cH&#65533;0&#65533;x&#65533;,&#65533;&#65533;&#65533;S/&#65533; er&#65533;i&#65533;%&#65533;,K&#65533;I&#65533;&#65533;&#65533;&#65533;B&#65533;&#65533;&#65533;&#65533;&#65533;0&#65533;&#65533;&#65533;&#65533;9sb!&#65533;)!&#65533;!9&#65533;e0&#65533;e&#65533;&#65533;&#65533;d&#65533;&#65533;xC&#65533;P&#65533;K&#454;A&#65533;J&#65533; j&#65533;&#65533;&#65533;D&#65533;&#65533;zHKS7&#65533;z&#65533;&#65533;F&#65533;tV
tv&#65533;f!&#65533;&#65533;v&#65533;&#65533;b&#65533;&#65533;&#65533;&#65533;%A	&#65533;&#65533;I&#65533;7 z0I&#65533;J&#65533;&#65533;&#65533;@&#65533;/&#65533;/J"&#65533;0&#65533;	&#65533;R"&#65533;PU&#65533;&#65533;&#65533;&#65533;!%&#65533;&#65533;&&#65533;&#65533;&#65533;,2'&#65533;&#65533;KHW&#65533;&#65533;U&#65533;&#65533;za&#65533;X*&#65533;.dZ&#277;J1IR 9&#65533;y&#65533;&#65533;slh&#65533;]&#65533;&#65533;NQ>&#65533;&#65533;&#65533;&#199;|&#65533;&#65533;l&#65533;x^R?U&#65533;|&#65533;%&#65533;IXq&#65533;* &#65533;&#65533;i\a&#65533;)&#65533;&#1239;n&#65533;w_&#65533;n&#65533;@&#65533;i;&#65533;&#65533; #J{S-x-&#65533;&#65533; oo&#65533;&#65533;&#65533;&#65533;&#65533; 10$A&#65533;&#65533;j&#65533;&#65533;b-`v&#65533;&#65533;@J&#65533;&#65533;&#65533;#&#65533;&#65533; &#65533;&#65533;S&#65533;&#1195;&#65533;\&#65533;J&#208;&#65533;(&#65533;,&#65533;&#65533; &#34988;&#65533;.
&#65533;&#65533;&#65533;&#65533;F&#65533;A&#65533;&#65533;&#65533;H &#65533;:v&#1674;b&#65533;&#65533;Q@/&#65533;&#65533;J &#65533;&#65533;TKU&#65533;&#65533;QkJ&#65533;&#65533;&#65533;&#65533;@&#65533;T&#159;u&#65533;&#65533;Ps7V&#65533;L&#65533;&#65533;K&#65533;jj&#65533;uLz&#65533;&#65533;&#65533;u&#65533;U&#65533;&#65533;u]&#65533;X x&#65533;&#65533;v&#65533;-&#65533;#&#65533;D0$DA	gBt@t&#65533;&#65533;P&#65533;J/&#65533;4&#65533;`C2&#65533;1#&#65533;@&#65533;9&#65533; sTIp&#65533;&#65533;&#65533;&#65533;&#65533;D%!'z7j$&#65533;G2Y&#65533;$&#65533;jihVy&#65533;&#65533;G&#65533;&#65533;&#65533;&#65533;&#65533;&#65533;&#65533;&#65533;&#65533;GQb&#65533;&#65533;&#65533;&#65533;&#65533;&#65533;&#65533;&#65533;&#65533;&#65533;&#65533;3&#65533;+O&#65533;6>&#65533;'>&#65533;X&#65533;+%P&#65533;&#65533; &#65533;Z@&#65533;&#65533;z&#65533;?&#65533;&#65533;&#65533;sJqc0&#65533;&#65533;&#65533;)&#65533;Q&#65533;&#65533;&#65533;&#65533;K&#65533;'1 &#65533;&#65533;	&#65533;&#65533;
q&#65533;&#65533;*&#65533;&#65533;oA&#65533;{#&#65533;0&#65533;P#anpZ&#65533; Z&#65533;&#62107;$a&#65533;&&#65533;n&#65533;&#1242;&#65533;&#65533;|&#65533;&#65533;&#65533;0&#65533;&#65533;WV*&#65533;&#65533;&#65533;L m&#65533;BOh&#65533;&#65533;&#65533;&#65533;&#65533;&#65533;2&#65533;!&#65533;&#65533;&#65533;&#65533;&#65533; &#65533;&#65533;K&#65533;@&#65533;xkfrI&#65533;J&#65533;G+Yw&#65533;tV*Vr&#65533;&#65533;y&#353;X&#65533; &#65533;&#65533;$&#65533;#&#65533;9~&#65533;'&#65533;H&#65533;	&#65533;&#65533;&#65533;`C<&#65533;&#65533;EA&#65533;E`p8&#65533;i&#65533; &#65533;	t&#65533;&#65533;G&#65533;GW&#352;&#65533;G&#65533;:N[uguW&#65533;&#65533;A&#65533;L&#65533;&#65533;&#65533;f&#65533;ZK&#65533;O&#65533;C&#65533;&#65533;&#65533;	-&#65533;&#65533; &#65533;&#1084;4\&#65533;&#65533;d|&#65533;&#65533;m%&#65533;&#65533;&#1177;&#65533;i&#65533;&#65533;JS&#65533;&#65533;&#65533;4&#65533;&#65533;&#65533;&#65533;&#65533;&#65533;yP&#65533;&#65533;|&#65533;?&#65533;&#1239;&#65533;&#65533;}A&#65533;&#65533;&#65533;&#65533;&#65533;&#65533;&#366;&#65533;&#65533;U&#65533;&#65533;&#65533;;&#65533;a&#65533;d&#65533;V&#65533;&#65533;Y&#65533;&#65533;&#65533;&#65533;&#65533;&#65533;&#65533;u&#65533;*&#65533;&#188;&#65533;&#65533;&#65533;tLp{&#65533;&#65533;p&#65533;&#65533;yL&#65533;&#65533;2ep6\&#65533;&#65533;&#65533;/&#65533;&#65533;&#65533;&#522;&#65533;&#65533;ps&#65533;&#65533;&#65533;&#65533;&#65533;y&#65533;&#65533;&#65533;&#65533;&#65533;(&#284508;&#65533;a&#65533;&#65533;&#65533;&#65533;$&#65533;VSzLh&#352;&!j&#65533;Z&#65533;&#65533;G!T&#65533;&#65533;f&#65533;y0t5&#65533;U&#65533;&#65533;&#65533;&#65533;-&#65533;&#65533;&#65533;&#65533;#&#65533;&#65533;#&#65533;&#65533;&#65533;6&#65533;#%&#65533;&#65533;&#65533;&#65533;&#65533;&#65533;B&#65533;R&#65533;u&#65533;|&#65533;&#65533;t[zjILeg&#65533;LK&#65533;G&#65533;9uFLZK&#65533;L&#65533;&#65533;&#65533;&#65533;u&#65533;j&#65533;10L&#65533;!&#65533;&#65533;F3<&#65533;$&#65533;&#65533; &#65533; &#65533;&#65533;|&#65533; ]&#65533;&#65533;]&#65533;&#65533;mmJ&#65533;&#65533;G&#65533;&#65533;&#65533;r&#65533;&#65533;d&#65533;U&#65533;^&#65533;&#65533;U&#65533;I&#65533;8&#65533;F&#65533;?Fq&#65533;&&#65533;PK&#65533;&#65533;&#65533;&#65533;F&#1204;y~&#65533;&#65533;&#65533;OP_&#65533;&#65533;?lm$&#65533;&#65533;<L&#65533;&#65533;3&#65533;9&#65533;&#65533; &#65533;@&#65533;	&#65533;=&#65533;&#65533;&#65533;&#65533;&#65533;&#65533;2&#65533;|&#1295;<!&#65533;&#65533;&#65533;9&#65533;&#65533;&#65533;&#65533;&#65533;&#65533;&#65533;&#65533;pB&#309;&#65533;&#65533;&&#65533;&#65533;&#871;&#65533;KtV&#65533;E&#65533;%q&#65533;Lht&#65533;&#65533;&#65533;&#65533;z8&#65533;jpi&#65533;&#65533;&#65533;&#65533;8&#65533;	&#65533;WY&#1370;E{m&#65533;b`&#65533;&#65533;w&#65533;b(&#65533;I&#65533;&#65533;$q7&#65533;&#65533;&#323;y&#65533;e&#65533;&#65533;&#65533;&#65533;&#656;u&#65533;EhS &#65533;W&#65533;&#65533;FYw&#65533;&#65533;y&#65533;&#65533;!&#65533;&#65533;j&#65533;&#65533;S&#65533;&#65533;&#65533;&#65533;&#65533;20&#1006;&#65533;&#65533;&#65533; &#65533;&#65533;&#1014;&#65533;&#65533;&#65533;\!&#65533;&#65533;&#65533;C&#65533;&#65533;em&#1286;k+&#65533;&#65533;*&#65533;	&#65533;p&#65533; &#65533;	_&#65533;gm&#65533;&#65533;&#65533;R&#65533;&#65533;O&#65533;(&#65533;&#65533;o&#65533;g_&#65533;SP&#65533;G@&#65533;^&#65533;2&#65533;o&#65533;E&#65533;t&#65533;?S&#65533;&#65533;&#65533;&#65533;&#65533;TL>j&#65533;=&#65533;>kKBm&#65533;\&#65533;0&#65533;&#65533;k&#65533;&#65533;&#65533;&#65533;
.&#65533;&#65533;Y&#65533;&#65533;m&#65533;I&#65533;&#65533;%a!&#65533;L@&#65533;&#65533;&#65533;A&#65533;O&#65533;
&#65533;~&#65533;2BJ&#65533;&#65533;$&#65533;x&#65533;&#65533;\z&#65533;&#65533;y&#65533;Vw&#1285;&#65533;uV&#65533;&#65533;&#65533;(N&#65533;&#65533;1&#65533;&#65533;%&#65533;$~&#65533;r)!&#65533;&#65533;Hd&#65533;0St&#65533;(&#65533;&#65533;'&#65533;z&#65533;&#65533;U&#65533;d&#65533;{&#65533;&#65533;UGCI&#65533;&#65533;Z&#65533;v&#65533;GI{V&#65533;&#65533;&#65533;yHG[&#65533;=j&#65533;&#65533;	N &#65533;y&#65533;&#65533;&#65533;&#631;&#65533;3&#65533;}&#65533;&#65533;\&#65533;x&#65533;&#65533;v&#65533;&#65533;!&#65533;`&#65533;$&#65533;&#65533;
>&#65533;)&#65533;>&#65533;&#65533;&#65533;8^s:&#65533;&#65533;d&#65533;&#65533;m&#989;&#65533;~&#65533;|&#65533;|&#65533;x&#65533;]&#65533;?^aNa&#65533;&#65533;&#65533;&#65533;G&#65533;d&#370;&#65533;&#65533;S&#65533;[&#65533;&#65533;K&#65533;&#65533;=&#65533;1}&#65533;&#65533;&#65533;>&#65533;&#65533;&#65533;&#65533;X&#65533;&#65533;&#65533;&#65533;&#65533;&#65533;&#65533;&#65533;&#65533;E&#65533;%&#65533;&#2688;=&#65533;~&#65533;@m&#65533;,&#65533;&#65533;&#65533;T&#65533; &#65533;)&#65533;&#65533;P	&#65533;\X&#65533;&#65533;&#65533;&#1213;A&#65533;0Y&#65533;&#65533;&#65533;"&#65533;&#65533;&#65533;!&#65533;"Tk&#65533;&#65533;&#65533;&#65533;\w(>&#65533;&#65533;&#65533;h&#65533;W&#65533;\:&#65533;&#668;gd&#65533; h&#65533;&#65533;&#65533;&#65533;&#65533;WW&#65533;&#65533;&#65533; 3&#65533;&#65533;%BC&#65533;t[:&#65533;ZE&#65533;&#65533;$&#65533;C&#65533;tC[&#65533;&#65533;Q(yu&#65533;&#65533;&#60689;E%~Kt&#65533;&#1348;&#65533;"gu&#65533;V&#65533;'&#1447;4&#65533;P&#65533;6&#65533;&#65533;&#65533;&#65533;N&#65533;&#65533;&#65533;!&#65533;q&#65533;&#65533;&#65533;&#65533;}&#65533;&#65533;&#65533;&#1021;-&#65533;|>&#65533;&#65533;&#65533;&#65533;&#65533;&#65533;&#65533;H"&#65533;N&#65533;&#397;&#65533;:|*&#65533;e>7&#65533; &#65533;&#65533;&#65533;^&#65533;&#65533;&#1870;&#65533;&#65533;G&#65533;G&#65533;&#65533;&#65533;&#65533;r&#65533;&#65533;g&#65533;^&#1976;&#65533;&#65533;&#65533;'q&#65533;Q&#65533;&#65533;&#65533;6_&#65533;# &#65533;2h&#65533;&#65533;y&#65533;&#65533;oJ>&#65533;&#65533;l&#65533;&#65533;M/&#65533;&#65533;&#65533;&#65533;=&#65533;&#65533;p&#65533;&#65533;&#65533;&#65533;M5&#244;&#65533;&#65533;,&#65533;&#65533;;&#65533;&#65533;&#65533;&#65533;b&#65533;(&#65533;&#65533;0N&#65533;&#424; 4&#65533;Gk&#65533;(&#65533;y&#65533;V4i&#65533;$&#65533;jb&#65533;.P~&#65533;q&#65533;%&#65533;&#816;&#65533;B[&#65533;l:Ry e&#65533;GS&#65533;:&#65533;E&#65533;Ya&#65533;&#65533;&#65533;&#65533; S&#65533;&#65533;&#65533;'x?t&#65533;&#65533;&#65533;&#65533;A&#65533;t&#65533;|&#65533;|4Ke5u)?'#&#65533;u&#65533;&#65533;J&#65533;s&#65533;l&#525;V]&#65533;&#65533;&#65533;&#65533;&#1750;&#65533;&#65533;a&#65533;&#65533;&#65533;&#65533;<&#65533;&#65533;&#65533;&#65533;&#65533;&#65533;&#65533;H&#65533;]&#65533;&#65533;&#65533;&#65533;&#65533;&#65533;&#65533;&#65533;&#65533;&#65533;3,&#65533;.d(&#65533;&#65533;C&#65533;&#65533;&#65533;&#65533;&#65533;&#65533;&#65533;&#65533;V&#65533;(&#65533;1&#65533;&#65533;&#831;&#65533;&#65533;AG"&#65533;&#65533;O&#65533;PiB&#65533;&#727;&#65533;&#65533;&#65533;&#65533;&#65533;&#65533;M&#65533;0&#65533;0&#65533;yg&#65533;&#799;8M&#65533;R&#65533;&#65533;1G041&#65533;&#65533;&#1050;9&#65533;B4&#65533;H&#65533;&#1386; &#65533;n&#65533;"d&#196;&#65533;[&#65533;,Y&#65533;*&#65533;&#65533;&#65533;&#65533;&#65533;&#65533;[&#65533;&#65533;&#65533;c&#65533;&#65533;&#65533;&#65533;\&#65533;=&#65533;+k&#65533;BF&#65533;&#65533;&#65533;&#65533;[&#65533;&#65533;a&#265;&#65533;&#65533;Y&#65533;&#65533;&#65533;&#65533;&#65533;
K&#65533;&#65533;o&#65533;&#65533;E&#65533;](&#65533;&#65533;&#1667;&#65533;O:&#65533;&#65533;&#65533;&#65533;&#65533;&#65533;^&<L&#65533;b&#65533;&#65533;SV&#65533;&#65533;g&#65533;&#65533;K&#65533;&#65533;R&#65533;05&#65533;&#1791;3l&#65533;&#65533;&#65533;T&#65533;-&#65533;&#65533;&#65533;&#65533;&#65533;&#65533;Joka&#65533;&#65533;&#65533;&#65533;?\&#65533;&#65533;&#65533;+&#65533;&#65533;K3&#65533;&#65533;&#65533;&#65533;&#65533;&#65533;^&#65533;d&#65533;&#65533;&#65533;&#32584;&#65533;&#65533;~Rw/&#65533;&#65533;&#65533;&#65533;Bz&#65533;
 &#65533;&#65533;@D&#65533;&#65533;?JP!&#65533;&#65533;&#65533;A&#65533;i&#65533;ElX&#65533;&#65533;035&#65533;&#65533;A&#65533;BqDK,Q-&#65533;J&#65533;&#65533;&#65533;Q&#65533;E&#65533;2&#65533;&#369;&#65533;:&#65533; &#65533;bh&#65533;&#65533;&#65533;q!&#65533;&#1136;VR&#576;"&#65533;&#65533;H&#65533;&#65533;1c&#65533;^j&#65533;&#65533;&#65533;&#65533;&#65533;D&#65533;h&#65533;FK,E"`&#65533;&#65533;&#65533;P&#65533;>&#65533;&#65533;1J&#65533;)&#65533;&#65533;RH&#65533;&#65533;&#65533;8&#65533;9&#65533;&#65533;IC
&#65533;*&#65533;&#65533;&#65533;R&#65533; &#65533;ZP&#65533;&#65533;^&#65533;&#65533;&#65533;&#65533;UAD&#65533;*HE&#65533;R\&#65533;KJ&#1874;&#65533;K&#65533;
&#65533;&#65533;6&#65533;&#65533;SPC5T/&#65533;p5@&#65533;jV&#65533;[&#65533;	&#65533;l&#65533;"'&#65533;f&#65533;&#65533;	&#65533;So&#65533;4&`&&#65533;&#65533;&#65533;V&#65533;&#65533;&#65533;&#65533;UkK&#65533;4&#65533;n&#65533;&#65533;)&#65533;})&#65533;Ha(&#65533;&#65533;R&#65533;h&#1027;<&#65533;&#65533;&#65533;&#65533;&#65533; &#65533;&#65533;&#65533;h&#65533;&#65533;&#65533;&#65533;%&#65533;&#1861;&#65533;mF&#65533;&#65533;(f&#65533;bD&#65533;c&#65533;&#65533;&#65533;&#65533;&#65533;&#65533;$x&#65533;Qa&#65533;D 23<&#65533;&#65533;`axT&#65533;3&#1464;D&#65533;&#65533;&#657;EH	&#65533;t,&#65533;ct(&#65533;G2 &#65533;&#65533;W&#65533;&#65533;&#522;&#65533;T)&#65533;&#65533;&&#65533;&#65533;&#65533;%&#65533;	&#65533;*&#65533;&#65533;&#65533;&#645;P&#65533;X&#65533;T&#65533;D"3(&#65533;hj&#65533;&#65533;&#65533;\2*&#65533;&#12051;!<&#65533;&#65533;&#65533;!?&#65533;L&#65533;&#65533;Bk"&#65533;&#65533;&#65533;OU&#65533;&#65533;U4E&#65533;m&#65533;&#65533;n&#65533;&#868;&#65533;7&#65533;&#65533;&#65533; &#267;nj&#189;&#65533;P&#65533;VX&#65533;6r&#65533;&#65533;&#65533;&#65533;r&#65533;&#65533;&#65533;N&#65533;&#65533;&#65533;(/Zb&#65533;;&#65533;&#65533;8&#65533;'&#65533;&#65533;&#645;h&#65533;s&#65533;kh&#65533;s&#65533;&#65533;`;&#65533;&#65533;&#65533;&#65533;&#65533;&#65533;&#65533;a&#65533;&#65533;&#65533;i&#65533;&#65533;)&#65533;s&#65533;&#65533;%&#65533;&#65533;m&#65533;y&#65533;]Bt0&#65533;&#65533;'&#65533;&#65533;&#65533;UH&#65533;DX&#65533;&#65533;&#65533;5&#65533;p&#65533;'&#65533;&#65533;C&#65533;=d&#65533;&#65533;&#65533;{|&#65533;ET&#65533;&#65533;&#65533;&#65533;G&#65533;!&#65533;&#65533;9&#1176;&#65533;	!&#65533;:&#65533;&#65533;&#65533;&#65533;&#65533;&#65533;&#65533;Hg&#65533;&#65533;k]&#65533;B&#65533; &#65533;+Q	,&#1624;&#65533;@&#65533;
0&#257;&#65533;M+&#65533;M&#65533;B&#65533;0&#65533;\H&#65533;&#65533;&#65533;&#65533;8ba	&#65533;&#65533;&#65533;P+R&#65533;A&#65533;&#65533;"2dj	&#65533;&#65533;&U&#65533;&#65533;&#65533;.o&#65533;X&#65533;&#65533;&#197;&#65533;&#65533;C$"b&#65533;''#&#65533;&#65533;&#65533;&#65533;-&#65533;?&#65533;B&#65533;&#65533;&#65533;&#65533;p+&#65533;&#65533;&#65533;&#65533;&#65533;]&#65533;:l&#65533;&#65533;&#65533;-d
&#65533;&#65533;@w&#65533;=(d &#65533;&#65533;#&#65533;&#65533;8h&#65533;D ]l&#65533;&#65533;&#65533;&#65533;A!&#65533;&#65533;C"&#65533;&#65533;@]&#65533;D&#65533;!?W&#65533;@&#1162;&#65533;&#65533;)F&#65533;.&#65533;&#65533; (^&#65533;,(d&#65533;^&#65533;&#65533;&#65533;b#J&#65533;&#1058;!&#65533;&#65533;G&#65533;b&#65533;&#65533;MQ&#65533;&#65533;&#65533;&#65533;&#65533;_&#65533;cH&#65533;2&#65533;=&#65533;`&#65533;&#65533;&#65533;"d&#65533;_&#65533;&#65533;A&#65533;&#65533;&#65533;^&#65533;(VDhFS1IQ5g&#562;k&#65533;P!&#65533;&#65533;DX&#65533;B"&g&#65533;Y&#65533;&#65533;&#18693;d'f&#65533;&#65533;&#1386;&#65533;&#65533;t&#65533;`&#65533;
&#65533;
&#65533;F4&#65533;J}&#65533;!LsK&#65533;&#65533; &#65533;&#65533;@&#65533;(Kq&#65533;&#65533;&#65533;z&#65533;99&#65533;K&#65533;&#65533;&#65533;m&#65533;DO&#65533;0 &#65533;u&#65533;&#65533;X&#65533;a&#65533;&#65533;&#548;&#65533;)&&#65533;E&#65533;&#65533;!&#65533;&#65533;&#65533;&#1125;!kS&#65533;&#65533;&#65533;Q&#65533;&#65533;&#65533;0&#65533;p&#65533;&#65533;&#65533; '&#65533;77a&#65533;(G8&#65533; &#65533;^&#65533;&#65533;HnF&#65533;&#65533;&#65533;*&#58547;&#65533;&#65533;J&#65533;*&#65533;&#65533;
A&#65533;?GC~&#65533;VD&#65533;&#65533;&#65533;Aix5&#65533;&#65533;&#65533;&#65533;T&#65533;&#65533;&#65533;&#65533; &#65533;&#65533;&#65533;B(i&#65533;)0&#65533;&#65533;&#65533;:&#65533;"&#65533;`&#65533;=&#65533;&#65533;&#65533;{&#65533;<&#65533;&#65533;wn&#65533;&#65533;
&#65533;&#65533;&#65533;&#65533;R
.'&#65533;(&#65533;B&#65533;&#65533;&#65533;
,&#65533;``^hRS&#65533;8&#65533;@&#65533;I&#65533;&#65533;&#65533;I=)&#65533;b&#65533;}&#65533;h&#65533;&#65533;&#65533;&#65533;&#65533;T&#65533;&#65533;uU&#65533;2&#65533;<&#65533;&#65533;&#65533;&#65533;[&#65533;&#65533;5&#65533;&#65533;!=&#1224;&#65533;$&#65533;&#65533;Q	&#65533;"1&#65533;>4&#65533;]&#65533;&#65533;&#65533;X&#65533;&#65533;&#65533;	&#65533;]&#65533;@mb'N&#65533;mH	a&#145;>&#65533;&#65533;u&#65533;D&#65533;&#65533;&#65533;	&#65533;J6Y&#65533;(&#65533;&#65533;&#65533;&#65533;$&#65533;k&#10844;&#65533;T&#65533;&#65533;&#1071;J&#65533;6R&#65533;X&#65533;
	h&#65533; 8&#65533; &#65533;re,a&#65533;&#1279;&#65533;*&#65533;&#65533;"C&#65533;H&#65533;L&#65533;&#65533;&#65533;BS&#65533;&#65533;a&#65533;)&#750;&#65533;&#65533;n&#65533;x+6&#1414;r&#65533;&#65533;c${&#65533;&#65533;&#65533;&#65533;cde&#65533;&#65533;0+;+Icm&#65533;3&#65533;*&#65533;&#65533;%kT&#65533;q~&#65533;&#65533;Mn'&#65533;&#65533;&#65533;BJX&#65533;D5&#65533;a&#65533;&#1348;&#65533;AKx&#1889;W&#65533;&#65533; &#65533;<&#65533;-4&#65533;&#65533;&#65533;wLa~O$i&#65533;Ph&#65533;<`8&#65533;&#65533; -&#65533;&#65533;&#65533;^&#65533;&#65533;:{t&#65533;"&#65533;Ho&#65533;F&#925;&#65533;&#65533;O&#65533;J&#65533;&#65533;i&#65533;&#65533;PI&#65533;&#65533;&#1186;Q&#65533;hF&#65533;!&#65533;&#65533;&#65533;fA&#65533;%M&#65533;&#65533;K&#65533;&#65533;e&#65533;i&#65533;t&#65533;&#65533;d5&#65533;&#1083;4w]&#65533;M(&#65533;c&#65533;&#65533;5@CUh&#1947;X&#65533;	&#65533;&#65533;&#65533;&#65533;C&#65533;m&#65533;)k&#65533;Z&#65533;y&#65533;k&#65533;&#65533;|&#65533;&#65533;s&#65533;&#65533;m'&#65533;+&#65533;&#65533;V&#65533;me&#65533; &#65533;^&#65533;;W&#65533;&#65533;&#65533;&#599;&#65533;:&#65533;&#65533;(&#65533;&#65533;,v&#65533;&#65533;9)^N&#65533;&#65533;&#65533;n&#65533;&#65533;V&#65533;&#65533;k&#65533;&#65533;|&#65533;&#65533;&#2040;&#65533;&#65533;"&#65533;&#65533;_&#65533;&#65533;&#65533;&#65533;!Bn*&#65533;&#65533;q&#65533;FU&#65533;&#65533;&#65533;CPy&#65533;&#65533;&#65533;&#65533;&#6908;&#65533;&#65533;c&#65533;&#65533;&#65533;F]&#65533;&#65533;&#65533;&#65533;&#65533;X1+d&#65533;&#65533;(&#65533;.&#65533;&#65533;&#65533;&#65533;@&#65533;&#65533;e	yO{j&#65533;y&#65533;&#65533;f&#65533;/,{&#65533;|v&#1019;&#65533;&#65533;&#65533;&#65533;&#65533;&#65533;&#65533;)&#65533;&#65533;&#65533; D &#65533;DC&#65533;&#65533;<=&#65533;&#65533;&#65533;K &#65533;&#65533;&#65533;?&#65533;&#65533;R&#65533;&#65533;5&#65533;&#65533;&#65533;T&#65533;&#65533;m&#65533;	&#65533;&#65533;&#1616;2&#65533;&#65533;%f2&#65533;?k&#1882;&#65533;:&#65533;t&#65533;&#65533;&#65533;&#63105;&#65533;&#65533;`:&#65533;d&#65533;t&#65533;&#65533;&#1540;H{1&#65533;Mo~&#65533;1{&#65533;&#65533;&#65533;@l6&#65533;iOU'&#65533;&#1965;.&#65533;&#65533;&#65533;&#65533;&#65533;}&#65533;&#65533;!&#65533;F&#65533;Q&#65533;,1^r&#65533;&#65533;&#65533;&#65533;<`&#65533; &#65533;Z&#65533;v*&#65533;&#65533;z&#565;e&#65533;&#65533;Jw&#65533;{!&#65533;&#65533;i&#65533;e&#65533;&#65533;&#65533;WX&#65533;t&&#65533;&#65533;&#65533;xA&#65533;8!&#65533;&#65533;g&#65533;&#65533;c\!&#65533;b!R&#65533;% &#65533;A9&#65533;&#65533; &#65533;&#833649;&#65533;&#65533;&#65533;+&#65533; &#65533;&#65533;&#65533;R!&#65533;&#65533;g.&#779;]&#65533;!&#65533;&#65533; tZ&#65533;z<4&#65533;r&#65533;X&#65533;&#65533;(&#65533;,&#65533;&#65533;&#65533;&#65533;&#65533;&#520;@X&#65533;
&#65533;&#65533;&#65533;@&#65533;&#65533;&#65533;	&#65533;&#250;&#65533;|&#65533;&#65533;&#65533;&#65533;&#65533;O[&#65533;&#65533;b&#65533;&#65533;&#65533;	&#65533;&#65533;U&#65533;	&#43067;&#65533;&#65533;&#65533;&#65533;'&#65533;&#65533;\&#65533;&#65533;&#65533;-&#65533;&#65533;&#65533;&#65533;&#65533;&#65533;&&#65533;&#65533;
lj&#65533;&#532;<B$4&#65533;#&#65533;&#65533;&#65533; &#65533;RX'R&#65533;&#1409;o{&#65533;&#65533;&#65533;6&#65533;8&#65533;&#65533;6
&#13670;&#65533;&#65533;71b&#65533;ep&#65533;&#65533;<8&#65533;3&#65533;&#65533;#	x&#227;Y&#65533;&#65533;c&#65533;)&#65533;1&#65533;&#65533;1+&#65533;t&#717; D+r&#65533;&#65533;!&#65533;&#65533;&#65533;&#65533;4&#65533;&#65533;&#65533;XD@&#1686;&#65533;P&#65533;&#65533;(&#65533;:&#65533;&#65533;:&#65533;&#65533;oy	&#65533;yBk(*&#65533;&#65533;*&#65533;0#&#65533;&#65533;p&#65533;C&#65533;'W09&#65533;{&#65533;U&#65533;,e24&#65533;&#65533;&#65533;j&#65533;Qa&#65533;&#65533;$&#65533;E&#65533;&#1536;&#65533;R&#65533;k&#65533;:&#65533;k&#65533;&#65533;;&#65533;&#65533;&#65533;&#65533;S:&#65533;k&#65533;k&#65533;:&#65533;&#65533;&#65533;&#65533;h&#65533;&#65533;j&#65533;h&#65533;&#65533;hdF`&#65533;	p&#65533;p&#65533;&#65533;*A&#65533;3a&#65533;&#65533;5P5Z&#65533;&#65533;;5&#65533;&#65533;x	(&#65533;&#65533;Z&#65533;
&#65533;&#65533;-$&#65533;A&#65533;!&#65533;I&#65533;&#65533;&#65533;&#168;&#65533;&#65533;&#65533;&#65533;8&#65533;o\H&#65533;&#65533;&#65533;`&#65533;&#65533;&#65533;{&#65533;&#65533;j"&#65533;&#65533;)5?&#65533;>&#65533;&#65533;&#65533;3@B*&#65533;j7&#65533;&#35049;&#65533;&#65533;4H&#65533;K&#65533;4&#65533;%&#65533;&#65533;C&#65533;&#133;h&#65533;Y&#65533;&#65533;>&#65533;&#65533;&#65533;&#65533;e&#361;&#1540;M  *&#65533;cEJ&#65533;&#65533;&#1039;t&#65533;&#65533;&#65533;&#65533;`%Q"&#325;&#65533;>&#65533;&#65533;>&#50928;&#65533;&#65533;&#65533;C,&#65533;&#65533;&#65533;&#65533;&#65533;&#65533;&#65533;p?&#65533;@&#65533;9	&#65533;&#343;&&#65533;&#65533;&#65533;:K&#65533;&#65533;&#326;t&#65533;&#65533;&#65533;F&#65533;r&#65533;\&#65533;&#65533;K&#1804;&#65533;&#65533;&#65533;h&#65533;&#896;&#65533;
&#65533;&#65533;K:&#65533;&#65533;FT0&#389;X&#65533;k&#65533;e&#65533;&#759;&#513;8&#65533;&#65533;&#65533;C&#65533;&#65533;&#65533;:&#65533;xF&#65533;&#65533;&#65533;&#65533;x&#65533;&#65533;K&#65533;<M&#65533;&#65533;&#65533;&#65533;&#65533;&#65533;&#65533;{	R&#65533;&#65533;&#1425;&#65533;<j%R&#65533;k&#65533;&#65533;&#65533;&#65533;&#65533;&#1614;(3&#65533;&#65533; .&#65533;&#65533;$&#65533;`&#65533;[&#579;<&#65533;&#65533;&#65533;&#676;&#65533;&#65533;&#65533;@&#65533;H&#963;$&#65533;&#65533;&#160;&#65533;&#65533;%b&#65533;&#65533;&#65533;&#65533;g9&#65533;&#65533;O&#65533;&#65533;0&#65533;E,&#65533; &#65533;&#65533;&#1968;&#65533;s!Dc	C+&#65533;&#65533;!&#65533;
R\&#65533;t&#65533;&#65533;y&#65533;&#65533;H,&#242;SR&#65533;s&#65533;B&#65533;&#65533;B &#65533;&#65533;Zj,W&#1580;'p&#65533;LP&#65533;&#65533;P9`&&#65533;z	&#65533;&#65533;?&#65533;&#65533;&#65533;t&#65533;(&#65533;MQ-@T&#65533;&#65533;&#65533;&#65533;&#65533;&#65533;&#1028;&#65533;&#65533;&#65533;&#65533;&#65533;Q`h&#65533;&#1348;}	&#65533;&#65533; &#65533;&#65533; 50R&#65533;50&#65533;09&#65533;&#65533;&#65533;0p&#65533;5&#892;A&#65533;&#65533;&#65533;,E:&#65533;&#65533;&#65533;&#65533;Jq&#65533;5&#65533;25&#1856;]&#65533;&#65533;r&#1541;&#65533;5e&#65533;)&#65533;&#65533;&#65533;|Q1&#65533;&#65533;&#65533;z	:&#65533;C&#65533;&#65533;&#839;`&#65533;&#1764;&#65533;&#65533;A&#702;&#44952;|8&#65533;&#65533;&#65533;&#65533;X&#65533;P=X&#65533;Y&#65533;&#65533;k$&#65533;&#65533; 1&#65533;&#65533;&#65533;&#65533;*T&#65533;p%ns&#65533;|&#65533;P$&#65533;X&#65533;&#65533; &#65533;&#65533;@&#65533;I^&#65533;&#65533;x&#65533;	&#65533;&#65533;I&#65533;H&#65533;&#65533;&#65533;&#65533; &#65533;&#65533;&#65533;rq&#65533;+&#65533;U&#65533;b&#65533;B&#65533;,&#65533;&#65533;&#65533;&#65533;%W&#65533;&#65533;&#65533; R&#65533;Y&#65533;&#65533;&#65533;9 D:&#65533;&#1431;`&#1157;&#65533;'p }&#65533;(&#65533;o&#65533;V	&#65533;&#65533;&#65533;%K&#65533;K&#65533;V0#W&#65533;&#65533;)m&U&#1159;P&#65533;&#65533; V&#65533;Ak=&#65533;z	,U&#65533;&#65533;d&#65533;@L&#65533;l&#65533;&#65533;&#65533;%&#65533;&#65533;&#65533;&#1792;&#65533;e&#65533;&#1856;J`&#1544;u&#1542;&#65533;&#65533;|&#65533;&#1547;&#854;Y&#65533;);&#65533;X&#65533;M&#65533;&#65533;&#65533;&#65533;&#65533;&#65533;&#65533;U&#65533;4&#65533;b0;&#65533;&#65533;&#65533;H>&#65533;&#65533;&#65533;$&#65533;7&#65533;$&#915;&#1854;p&#65533;&#65533;)&#65533;&#65533;&#65533;x1Xi&#65533;&#65533;&#65533;Bs)&#65533;&#65533; &#65533;&#65533;&#65533;8&#65533;&#65533;&#65533;&#65533;&#1060;&#65533;&#65533;&#65533;"xkU^&#65533;&#65533;&#65533;&#65533;2&#65533;&#1388;&#65533;&#65533;y&#65533;+|&#65533;&#65533;\&#65533;J<&#65533;X&#65533;&#65533;&#65533;d%@E&#65533;%h&#65533;TT&#65533;{&#65533;&#858;E_&#65533;&#65533;&#65533;&#1459;dK&#65533;&#65533;&#65533;|(&#65533;&#65533;L*\&#65533;&#65533;&#65533;P&#65533;0\QI&#65533;`&#65533;sh&#65533;y&#65533;&#65533;&#65533;&#65533;i&#65533;&#65533;h&#65533;&#65533;&#65533;[&#224;VA&#65533;&#65533;&#65533;&#65533;pa<S&#65533;]&#65533;&#65533;K&#65533;E&#65533;JP&#65533;&#65533;&#65533;\&#65533;F	&#65533;&#65533;&#65533;<&#65533;M&#65533; &#65533;&#65533;&#65533;S9&#65533;&#65533;`&#65533;&#65533;&#65533; -&#65533;&#65533;Wy	&#65533;&#65533;&#65533;\C&#65533;&#65533;Q&#65533;&#65533;H&#35046;&#65533;fY4r&#65533;lA&#65533;&#65533;&#65533;&#65533;@&#65533;t&#65533;&#65533;@&#65533;&#65533;&#65533;S&#65533;A&#65533;I&#65533;&#65533;0T&#1920;=&#352;&#65533;&#65533;&#65533;$*bI&#65533;Y&#65533;&#65533;y_P|	&#1989;	e&#65533;&#65533;&#65533;&#65533;L&#65533;&#65533;&#65533;$\y&#65533;9u&#65533;c&#65533;&#65533;&#65533;k@`&#65533;M`V&#65533;&#65533;@\U `&#65533;Q&#519;&#65533;&#65533;&#65533;&#65533;&~&#65533;NX&#65533;N&#65533;&#65533;&#65533;&#65533;&#65533;&#65533;C&#65533;&#65533;X&#65533;#](e0&#1159;&#65533;C&#65533;~&#65533;v&#65533;#ma&#65533;&#65533;{&#65533;a{&#65533;aVX|}&#65533;&#65533;&#65533;.R&#65533;&#65533;&#65533;&#65533;>bgkM&#65533;@9&#1667;&#65533;&#65533;&#65533;l&#65533;&#65533;BK=&#65533;y&#65533;B&#65533;&#65533;Z&#65533;S>&#65533;&#65533;7<&#65533;#K&#65533;M&#65533;&#65533;&#65533;P$&#65533;&#65533;&#65533; &#1080;"&#65533;9\&#65533;&#65533;&#65533;&#65533;&#65533;&#65533;h&#1857;&#65533;:lR&#65533;U&#65533;a&#65533;&#65533;&#65533;&#65533;`&#65533;d&#65533;&#65533;U-dn&#65533;&#65533;&K_&#65533;&#65533;Mm&#65533;9&#65533;&#65533;P&#65533;&#65533;&#65533;&#65533;F&#65533;U&#65533;(&#65533;#&#65533;X&#65533;`&#65533;H00$&#65533;&#1453;&#859;&#65533;&#65533;&#65533;L&#65533;&#65533;&#65533;&#65533;L&#65533;&#65533; &#65533;&#65533;RA&#65533;R&#65533;&#65533;LT&#65533;_4w&#65533;\&#65533;e&#65533;&#65533;lU>0`&#65533;$&#65533;&#65533;&#65533;bP&#65533;e&#65533;C&#65533;&#65533;CP&#65533;Y6&#65533;&#65533;&#65533;b&#65533;&#65533;&#65533;M&#65533;&#65533;&#65533;&#65533;&#65533;&#65533;ep&#65533;&#65533;E&#65533;&#65533;&#65533;&#65533;C&#1667;&#65533;&#65533;^;Bs&#65533;&#65533;&#65533;&#65533;$&#65533;p_A&#65533;>&#65533;9v&#65533;&#65533;&#65533;D&#65533;ePA&#65533;$&#65533;&#1201;&#65533;&#65533;&#65533;m&#65533;Y9&#65533;&#65533;&#65533;&#65533;&#65533;<A&#65533;&#65533;`&#65533;J&#65533;&#65533;&#65533;%c&#65533;V&#65533;&#65533;&#65533;pDJU&#65533;	&#1037;&#65533;U&#65533;&#65533;&#65533;&#65533;&#65533;&#65533;&#65533;6Z&#65533;&#65533;&#65533;k`-&#65533;&#65533;Q&#65533;8&#65533;I&#65533;&#65533;c&#983;&#65533;CP&#65533;'&#65533;&#65533;p&#65533;&#65533;&#65533;&#65533;&#65533;oX&#65533;&#65533;i&#65533;&#65533;&#65533;j&#65533;j&#65533;&#65533;9&#65533;&#65533;az&#65533;^&#65533;q&#65533;E&#65533; =&#65533;&#852;&#65533;&#972;ekt&#65533;v&#65533;b&#65533;&#65533;D&#65533;f&#65533;&#1547;H&#65533; &#65533;D&#65533;@&#65533;H&#65533;&#65533;	&#65533;	&#65533;&#65533;&#65533; K&#229;&#65533;&#65533;&#65533;@&#65533;&#65533;&#65533;:&#65533;&#65533;&#65533;&#65533;&#65533; &#65533;&#65533;R&#142; /e&#1084;&#65533;g&#1261;n&#65533;&#65533;c*&#65533;00&#65533;&#1032;B&#65533;&#65533;C&#65533;0$&#65533;&#65533;C&#65533;&#65533;&#65533;h&#65533;&#1038;b&#65533;1&#65533;&#65533;?m&#65533;*&#65533;^i&#65533;&#65533;&#65533;&#65533;Q&#65533;R&#65533;
,&#65533;xd&#65533;&#65533;B&#65533;&#65533;&#65533;U&#65533;cS&#65533;2(X&#65533;&#65533;&#65533;
&#1742;*|&#65533;V&#65533;&#65533;9&#65533;(,&#65533;vh&#65533;&#65533;~&#65533;M&#65533;m&#65533;~&#65533;&#65533;j&#65533;	&#65533;&#65533;*J&#65533;\r9&#1112;f&#65533;~&#65533;&#65533;&#65533;0]:gDo&#65533;&#402;&#65533;>&#65533;{&#65533;et&#65533;Z~&#65533;&#65533;&#65533;Pnln&#65533;=&#65533;V&#65533;(k.&#65533;&#65533;&#65533;R&#65533;6&#1853;&#65533;:/l&#65533;\/5&#65533;&#65533;kThp1=l&#65533;&#65533;&#65533;&#65533;k$&#65533;&#65533;&#65533;&#65533;&#65533;0E  q&#65533;6o&#65533;.q&#65533;&#65533;&#65533;8&#65533;o&#65533;x&#65533;&&#65533;c&#65533;&#65533;&#65533;y&#65533;&#50896;&#65533;&#1409;n(&#65533;c9f&#65533;&#65533;&#65533;&#65533;n&#65533;>&#65533;&#65533;V&#65533;+&#65533;QX9&#65533;&#65533;<&#1758;&#65533;&#65533;&#65533;c&#65533;&#65533;&#1425;&#54214;&#65533;&#65533;2{i&#65533;Q,za&#65533;F&#65533;V-&#65533;&#65533;&#65533;&#65533;+&#65533;&#65533;P&#65533;h&#65533;&#65533;&#65533;Ye&#65533;&#65533;S&#65533;bqG&#65533;~F&#65533;&#65533;9?ogF0S&#65533;&#1594;&#65533;S&#65533;V&#65533;&#65533;,&#65533;b&#65533;Ff&#65533;&#65533;&#65533;&#65533;&#65533;T&#65533;D&#65533;L&#65533;&#65533;^&#65533;S&#65533;&#65533;&#65533;t&#65533; 	&#65533;T&#65533;K&#65533;&#65533;&#65533;H&#65533;UX&#65533;&#65533;&#1477;&#65533;&#65533;~s&#65533;&#65533;&#65533;&#65533;^\&#65533;&#65533;&#65533;&#65533;Q&#65533;&#65533;&#65533;\P\	&#65533;&#65533;&#65533;v&#65533;&#65533;ve&#65533;&#65533;&#65533;&#254;&#65533;&#65533;&#65533;u&#65533;#&#65533;&#65533;&#65533;&#65533;&#65533;&#65533;R&#65533;&#65533;s&#576;&#65533;&#65533;I&#65533;)&#65533;&#65533;	&#65533;5&#65533;77&#1564;`&#653;&#65533;&#52744;&#11842;&#65533;&#65533;&#65533;&#534;&#65533;	&#65533;5&#65533;V&#65533;=&#1660;&#65533;&#65533;&#65533;&#65533;r&#65533;&#65533;n&#65533;E&#65533;&#65533;"Q&#65533;&#65533;&#65533;]&#65533;Y&#65533;w&#65533;&#65533;q&#65533;&#1437;&#65533;&#65533;&#65533;&#65533;&#1861;&#65533;~h&#894;&#65533;t&#2013;8&#65533;^&#65533;P,|s&#65533;&#65533;&#1900;&#882;&#65533;C&#65533;%&#65533;&#65533;Sc&#65533;&#65533;&#65533;&#444;%q1&#65533;?&#65533;&#65533;&#65533;&#65533;&#65533;&#65533;&#65533;&#65533;;&#65533;s<&#65533;&#65533;&#65533;&#65533;o&#65533;0=&#65533;C&#65533;&#65533;&#65533;|y&#65533;&#65533;&#65533;&#65533;&#49528;pj&#65533;&#65533;b&#314;&#65533;;0&#65533;k&#65533;;&#65533;&#65533;W&#65533;W,&#65533;L?zh&#65533;t&#65533;&#65533;&#62999;&#65533;8&#149;`Qo&#65533;R&#65533;vi&#65533;\&#65533;&#65533;o&#393;oVk&#65533;&#1547;>k&#65533;v&#65533;&#65533;$k&#65533;&#65533;&#65533;&#65533;&#65533;&#65533;pk&#65533;Ev&#65533;&#65533;t&#65533;&#65533;u&#65533;&#65533;k&#65533;p&#65533;&#65533;&#65533;&#65533;&#65533;&#65533;{&#65533;&#65533;&#65533;.=&#65533;&#65533;gd&#65533;zS&#65533;&#65533;p&#65533;&#65533;&#65533;I&#65533;}&#65533;<&#65533;&#65533;U&#35546;|&#65533;&#65533;&#65533;&#65533;AZ&#65533;&#65533;&#65533;&#65533;X{X: }{ &#65533;~x&#1705;&#65533;j{&#65533;&#65533;&#65533;w&#65533;&#65533;&#65533;`)&#65533;&#65533;&#65533;c;&#65533;&#65533;s&#65533;&#65533;^&#65533;&#1791;&#65533;&#1631;}&#65533;&#65533;&#65533;&#1951;&#65533;-T{&#65533;&#65533;&#65533;n[&#65533;n&#65533;&#65533;x%&&#65533;i&#65533;%e&#65533;x&#65533;x&#65533;^3&#65533;&#65533;&#65533;&#65533;&#65533;Q&#65533;/y&#65533;&#65533;&#65533;&#65533;&#65533;&#65533;&#1195;&#65533;&#65533;&#65533;&#65533;sj&#65533;&#65533;&#65533;&#65533;&#65533;&#65533;&#65533;&#65533;f&#65533;~&#65533;&#65533;RglX&#65533;&#65533;&#65533;:&#65533;&#65533;&#65533;&#65533;&#65533;&#65533;&#65533;&#65533;E&#65533;&#65533;?&#65533;&#65533;Lx&#65533;!A&#65533;#"F10&#8140;7r&#65533;&#65533;1&#65533;&#65533;GfL&#65533;/&#65533;*&#65533;$W&#65533;l&#65533;&#65533;%&#792;2g&#1196;&#65533;W&#65533;&#65533;8]&#65533;0Y&#65533;d&#527;%r%&#65533;qh	&#65533;.Qad&#65533;&#65533;*&#65533;2&#65533;&#65533;&#65533;&#65533;&#65533;&#65533;Y&#65533;xj#D&#65533;&#65533;6&#65533;@&#65533;D &#65533;J&#65533;mG&#65533;&#1586;&#65533;+&#65533;.&#65533;rm&#65533;&#65533;&#65533;&#65533;&#65533;/&#65533;&#65533;&#65533;&#65533;&#65533;&#65533;;M&#65533;i|@x%&#65533;&#65533;&#65533;&#65533;&#65533;AF&#65533;L&#65533;<&#660;)M:w&#65533;7e&#65533;&#65533;&#65533;D&#57913;%&#65533;+&#65533;&#65533;&#65533;&#65533;&#65533;K/&#1084;&#65533;&#65533;&#65533;&#65533;K&#65533;&#65533;&#65533;&#65533;&#65533;7|dk&#65533;&#65533;e&#65533;^Mr9G&#65533;3&#65533;{T&#65533;&#65533;	&#65533;&--&#65533;&#65533;a&#65533;N9	&#65533;`&#65533;&#1338;E&#65533;q&#65533;F  H&#65533;&#65533;&#65533;\&#65533;&#65533;# X&#65533;>#}&#65533;&#65533;&#65533;Z@`&#65533;}\&#65533;&#65533;S&#65533;q$&#65533;5&#46933;Z
&#65533;5&#65533;&#65533;&#65533;5mU&#65533;A5&#65533;PA#>&#65533;BE&#65533;&#65533;S&#65533;%&#65533;&#65533;(R#&#1320;J*&#65533;&#65533;&#654;;&#65533;&#65533;SF)&#65533;&#1315;{Ey$&#65533;&#65533;QN&#65533;&#65533;&#65533;H&#65533;&#65533;&#65533;IA&#65533;&#65533;&#65533;KR&#65533;&#65533; dFX&4B.'Y&#65533;%G"a$&#65533;F#4&#65533;&#65533;Q8&#65533;WW5&#65533;YXeD&#1413;(_{&#65533;&#1366;z&#65533;y&#65533;v	&#65533;\I*&#65533;(&#65533;&#65533;:&#65533;&#65533;h&#65533;,)6&#65533;-&#65533;&#65533;_&#65533;P&#65533;Y_&#65533;i7&#65533;F&#65533;&#65533;&Z&#65533;&#65533;vk&#65533;ik5&#65533;d&#65533;&#65533;?&#65533;&#65533;&#65533;&#65533;i&#65533;Rs&#65533;e&#1323;&#65533;&#65533;&#65533;,&#65533;Z&#65533;&#303;3%&#65533;&#65533;d&#65533;&#65533;j&#65533;?&#65533;6&#65533;Q&#65533;&#65533;&#65533;&#65533;&#65533;FN@&#65533;&#65533;&#65533;3-&#65533;&#65533;Z&#65533;&#65533;&#478;&#65533;&#65533;&#65533;&#65533;&#65533;&#65533;e%&#65533;&#65533;&#65533;+&#65533;U&#65533;1&#65533;&#65533;[i	t ~D&#65533;&#65533; WL&#65533;&#65533;&#65533;&#65533;v&#550;&#65533;&#65533;8&#65533;D&#65533;H&#65533;A\&#65533;&#65533;&#65533;&#65533;&#65533;&#65533;&#65533;!&#65533;s&#65533;&#65533;\&#65533;{2&#65533;)&#65533;&#65533;&#65533;-&#65533;&#1235;?%&#65533;H&&#65533;&#65533;&#65533;a6&#65533;h&#65533;Q<&&#65533;&#65533;"&#65533;L&&#65533;1&#65533;&#65533;&#65533;NAeQAr&#65533;&#65533;UCqvUpZH&#65533;%&#65533;\&#65533;w&#65533;e&#65533;W~&#65533;&#65533;&#65533;_&#65533;r&#65533;YGm&#65533;&#65533;&#65533;&#1666;&#65533;&#65533;6&#65533;tz&#65533;&#65533;u&#65533;}&#65533;G&#65533;&#65533;&#65533;,&#65533;Q&#65533;=&#65533;C&#65533; &#65533;&#65533;=&#65533; &#65533;&#65533;&#65533;iG&#65533;N&#65533;m&#65533;'7&#65533;,P &#65533;e&#65533;o&#65533;,I&#65533;1Y&#65533;k&#65533;&#65533;&#65533;&#65533;i&#65533;#&#65533;&#1707;&#65533;&#65533;
&#65533;&#65533;+&#65533;&#65533;&#65533;u&#65533;&#65533;&#1127;&#65533;&#65533;&#65533;D&#65533;&#65533;&#65533;&#65533;?&#65533;&#65533;&#65533;&#65533;&#65533;&#65533;&#3922;~&#65533;&#65533;`Mr&#65533;&#65533;&#65533;z&#65533;9&#65533;&#65533;~{#j&#65533;&#65533;F&#65533;W&#65533;|l0&#65533;h&#65533;&#1414;j&#65533;&#65533;+f&#65533;&#65533;&#65533;&#65533;&#65533;s&#65533;&#65533;&#65533;nr&#65533;!B$:&#65533;&#1288;&#1236;&#65533;F6&&#319;G (?&#65533;&#65533;dT:&#65533;d&#65533;M&#1156;&#65533;r&#1202;%e&#65533;eN&#65533;D"&#65533;&#65533;&#65533;Dg+!&#65533;&#1084;&#1314;&#65533;x%#&#65533;J&#65533;4f&#65533;&#65533;8*&#41663;&#65533;&#65533;uMke&#65533;
Y&#65533;6}Dl&#65533;b]&#65533;&&#65533;&#65533;	&#65533;&#65533;x&#65533;&#65533;D&#65533;&#65533;m&#65533;&#65533;"&#65533;%)C=l
&#65533;"&#65533;"&#65533;&#65533;J&#65533;&#65533;wK&#65533;&#65533;&#65533;H&#65533;&#344;&#65533;&#65533;H&#65533;&#65533;V;&#65533;&#65533;D&#65533;WPP&#65533;&#2577;X&#65533;&#65533;4&#65533;&#65533;#&#65533;6B&#65533;&#65533;&#65533;&#65533;#&#65533;&#65533;&#65533;H@+&#65533;|&#65533;&#65533;2dd&#65533;&#65533;H((&#65533;&#65533;&#65533;F&#65533;&#65533;A&#1166;5&#65533;;&#65533;d&#221;&#65533;HG#(&#65533;F 1H&#65533;&#65533; &#65533;K&#65533;&#65533;&#65533;&#65533;&#65533;&#65533;|R&#709;&#65533;&#65533;'^o$&#65533;&#65533;&#65533;eB&#65533;&#65533;2z&#65533;kY&#65533;%&#65533;&#65533;hNs&#65533;&#65533;&#65533;&#65533;61,&#65533;j&#65533;YR&#65533;La&#65533;C&#65533;&#65533;5&#529;&#65533;h&#65533;&#65533;R&#65533;&#65533;S&#65533;S&#65533;d ?&#178;
&#65533;&#65533;$/&#65533;&#65533;&#65533;(&#65533;&#65533;y&#8323;=&#65533;&#65533;&#65533;J #-e&#65533;0&#65533;S&#1032;&#65533;&#65533;&#65533;&#985;OA&#65533;&#65533;"&#65533;:]e&#65533;a)h&#65533;r&#65533;&#65533;\&#65533;>&#65533;q&#65533;&#65533;c6&#65533;&#65533;E]2&#65533;x&#65533;&#273;&#58212;i&#65533;&#65533;]H&#65533;QB5&#1098;n&#65533;^K&#65533;)S$&#65533;C&#65533;&#65533;&#65533;&#65533;d&#65533;H&#65533;&#65533;&#65533;hB&#65533;&#65533;EfU&#65533;:&#65533;\	&#65533;&#65533;&#65533;S&#65533;0&#65533;	M&#65533;d&#65533;+IV&#65533;6Y&#65533;u&#65533;&#65533;&#65533;&#65533;DR;&#65533;&#65533;@w&#65533;&#65533;&#65533;4v&#65533;A&#65533;Ok&#65533;9&#65533;1`	&#65533;X&#65533;&#65533;b&#65533;TA&#65533;;u&#65533;&#15104;zU&#65533;&#1318;Y&#65533;+Q[2	m&#65533;&#65533;7&#65533;&#1024;y8&#65533;-&#65533;i&#65533;yv&#65533;&#65533;&#65533;
&#65533;&#65533;&#65533;M&#1417;*E@&#65533;&#1311;&#65533;&#65533;+.&#65533;}&#65533;&#65533;d&#65533;/&#65533;mO@&#65533;[,&#65533;&#65533;&#65533;D,&#1226;&#65533;&#65533;&#65533;&#65533;]6&#65533;"&#65533;&#65533;&#65533;&#65533;&#65533;]3&#65533;&#65533;&#65533;m&#65533;>&\-u&#65533;E5&#65533;&#65533; 72&#65533;&#65533;2&#65533;Q&#65533;&#65533;&#65533;s&#65533;&#65533;&#65533;`&#65533;&#65533;9s&#65533;@&#65533;F&#65533;#t.&#65533;I&#65533;&#65533;&#65533;&#65533;&#65533;&#65533;&#65533; &#65533;Pr&#65533;-&#65533;3!S&#65533;I&#65533;&#65533;&&#65533;&#65533;&#1029;&#65533;K(&#1212;b&#65533;*_&#4766;`)&#65533;;&#65533;K&#65533;&#65533;&#65533;&#1477;&#65533;x&#65533;&#1086;-&#65533;&#65533;&#65533;&#65533;&#65533;f&#65533;#R&#65533;&#65533;%&#65533;&#65533;&#65533;&#65533;&#65533;a&#65533;&#65533;m8o&#65533;isC<&#65533;&#65533;p&#65533;%&#65533;&#65533;&#65533;&#65533;$&#537;&#65533;Q&#65533;.&#65533;&#65533;r`&#65533;&#65533;&#65533;NB5&#65533;q:&#65533;UU&#65533;&#681;&#65533;&#65533;V&#65533;<"&#13160;F&#387;&#65533;M&#65533;&#65533;&#65533;&#65533;O&#65533;&#65533;&#65533;&#65533;!k&#65533;V&#65533;'&&#65533;:&#65533;)&#65533;&#65533;&#65533;&#65533;AB&#65533;f-&#65533;&#65533;S&#65533;G&#65533;&#65533;f&#65533;&#65533;&#1165;&#65533;A&#65533;&#1030;&#65533;&#65533;;u&#65533;+&#65533;&I&#65533;y&#65533;&#65533;&#65533;&#65533;"&#65533;[&#65533;&#65533;&#65533;&#447;-mlH>&#65533;J<F&#1807;&#65533;/&#65533;"~&#65533;&#65533;&#65533;&#47372;&#769;&#65533;&#1101;.&#65533;a&#65533;Mld&#65533;&#65533;&#65533;G&#65533;L&#65533;&#65533;&#65533;&#65533;-h&#65533;6&#65533;R&#65533;&#439;&#65533;rd&#65533;&#65533;m&#65533;&#65533;>b&#65533;&#65533;@&#65533;=&#65533;5&#65533;(zk&#65533;&#65533;&#65533;A&#65533;L&#65533;&#65533;x&#65533;&#65533;%&#65533;	&#65533;&#65533;f&#65533;&#65533;&#65533;h&#65533;&#65533;&#65533;&#65533;&#150;]If&#65533;&#65533;SHS&#65533;&#65533;%&#65533;&#65533;\`&#1096; Cx&#65533;&#65533;&#65533;-bCJ8&#1639;&#65533;&#65533;&#65533;&#65533;lCU&#65533;&#65533;&#65533;v&#65533;1+Lh&#65533;r&#65533;D8&#65533;&#65533;Q92o&#65533;&#1058;&#65533;D&#65533;7&#65533;m&#65533;&&#65533;&#65533;&#65533;&#65533;&#65533;q&#65533;&#65533;
e&#65533;&#65533;&#65533;&#65533;FR]k&#65533;&#65533;U&#65533;&#65533;&#65533;&#65533;&#65533;&#65533;v &#65533;^aK&#65533;,<6&#65533;&#65533;&#65533;]&#65533;/{y&#65533;z&#65533;&#65533;&#65533; &#65533;&#65533;&#65533;&#65533;&#65533;&#65533;&#65533;!h^&#65533;&#286;&#65533;&#65533;&#65533;&#65533;&#65533;&#65533;m&#65533;&#65533;&#65533;&#65533;/&#65533;5&#65533;&#65533;&#65533;&#65533;&#65533;&#65533;L&#65533;#&#65533;\I&#65533;K&#1869;<&#65533;&#65533;Jr&#65533;&#65533;&#65533;t&#65533;$&&#65533;&#976;2&#65533;6&#65533;&#65533;h-&#65533;&#65533;&#1005;&#65533;&#65533;&#65533;&#65533;?U&#65533;&#65533;X&#65533;&#65533;&#65533;O&#65533;&#65533;&#65533;&#1650;&#65533;A%I&#65533;&#65533;&#65533;&#65533;&#65533;<&#65533;&#65533;^&oE&#65533;R&#65533;&#65533;X&#65533;&#65533;&#65533;&#65533;&#65533;&#65533;&#65533;&#65533;&#65533;&#65533;=(&#65533;&#477;&#913;&#65533;&#65533;&#65533;4WV&#65533;&#65533;&#65533;5&#65533;&#65533;&#65533;RY&#65533;)NA\2&#65533;&#65533;&#570;&#65533;&#524;@&#65533;&#65533;&#65533;>^&#65533;h`&#65533;G&#65533;&#65533;&#65533;&#65533;;&#65533;i_&#65533;&#65533;X
X]=&#65533;&#65533;4&#65533;&#65533;0&#65533;+ib&#65533;&#65533;&#65533;t&#65533;&#65533;R&#65533;~&#65533;syb&#65533;(z&#65533;&#65533;/~,N&#65533;&#65533;&#65533;w&#65533;#&#65533;&#65533; &#65533;&#65533;&#65533;9IzL&#65533;&#65533;V?&&#65533;&#65533;&#65533;5x&#65533;&#65533;&#65533;?&#65533;]&#65533;&#65533;DuM&#65533;&#65533;R&#65533;9&#65533;&#65533;Pf&#65533;M&#65533;&#65533;&#65533;&#65533;<&#65533;&#65533;E&#65533;KQ&#65533;d&#65533;at&#65533;<@),@F,&#65533;lc&#65533;&#65533;&#65533;=&#65533;l&#65533; &#65533;&#65533; R&#65533;4&#65533;
L&#65533;&#65533;&#65533;&#65533;&#65533;&#65533;q&#65533;X1&#65533;&#65533;&#65533;&#65533;`&#718;U&#65533;l&#65533;&#65533;	~&#65533;
&#65533;&#65533;&#65533;	&#65533;&#65533;]&#65533;&#65533;&#65533;|m@&#65533;&#65533;5&#65533;[&#65533;h&#65533;L&#65533;G&#65533;&#65533;&#65533;&#65533;&#65533;,&#65533;i&#65533;&#65533;&#65533;&#65533;D+&#65533;&#65533;EO/&#65533;&#448;}&#262;&#65533;]&#65533;}1e&#65533;.&#65533;j]kQ&#540;%&#65533;@ D&#65533;&#65533;&#65533;H&#65533;&#65533;&#65533;&#65533;&#65533;H&#65533;!&#65533;I&#65533;&#65533;&#65533;&#65533;&#65533;a&#65533;&#65533;&#65533;"J|&#65533;&#65533;&#65533;a@."I&#65533;&#65533;?&#65533;&#65533;&#65533;T
%^b{&#65533;&#65533;&#65533;&#65533;$&#65533;&#65533;&#65533;]K&#65533;&#65533;")j&#65533;y&#65533;n&#65533;p&#65533;&#65533;H4&#65533;k|&#1137;&#65533;_aM&#65533;f&#65533;&#317;&#65533;Yy&#65533;dd&#65533;&#65533;&#65533;IX&#65533;&#65533;8&#65533; &#65533;^$&#65533;&#65533;U%&#65533;&#65533;= &#65533;V&#65533;&#65533;hX&#65533;&#65533;Dd&#65533;R&#65533;&#65533;&#65533;&#793;&#65533;D@( &#65533;Y&#65533;&#65533;!O&#65533;}CV|K$&#65533;zDH&#65533;Z&#65533;&#65533;&#1949;\h&#65533;&#728;&#641;T &#689;H&#65533;i&#65533;W&#65533;&#65533;3&#65533;&#65533;,MD&#65533;}E&#65533;&#65533;XC&#65533;@&#65533;&#65533;b C&#65533;&#65533;C>&#1683;&#65533;&#65533;F&#65533;?&#65533;CL4&#65533;H&#65533;&#65533;{D&#65533;?Y&#65533;d&#65533;$*
7&#65533;D&#65533;PX&#65533;&#65533;&#65533;&#65533;J&#65533;"_&#65533;Y&#65533;=$L>-}&#65533;&#65533;&#65533;o&#65533;&#65533;*2&#65533;PF
&#65533;&#65533;Oy&#65533;&#65533;&#65533;&#65533;f&#65533;&#65533;&#65533;&#65533;=&#65533;o&#1572;&#65533;&#65533;&#65533;&#65533;&#65533;C1&#65533;@TfDT&#65533;&#65533;T.&#65533;}Qm0#&#65533;&#367;U&#65533;&#65533;&#65533;Rv&#65533;&#65533;d&#65533;&#65533;M`T&&#65533;R&#65533;&#65533;c&#65533;$K&#65533;&#65533;5&#65533;&#65533;E&#65533;&#65533;]&#65533;&#65533;L$A4B_d&#65533;B@rDPBa&#65533;&#65533;S&#65533;F|&#65533;G|B18&c-&#65533;pP&#65533;&#65533;HxA1&#65533;?L&#65533;S&#1947;? &#65533;x G&#65533;&#65533;F  4dF &#65533;&#65533;x&#65533;?&#65533;&#65533;F&#65533;fL&#65533;&&#65533;@&#65533;&#65533;X$&#65533;&#65533;&#65533;|S&#872;&#65533;&#65533;&#65533;&#65533;|&#65533;&#596;&#65533;f`&#65533;&#65533;$&#65533;&#65533;R&#805;}g	&#836;&#65533;4&#65533;Xd&#65533;Z&#534;>&#65533;&#65533;Q&#65533;l#&#65533;&#65533;&#65533;&#65533;&#65533;&#65533;&#65533;&#65533;x&#65533;&#65533;aTZ&#65533;&#65533;Y&#65533;mb#&#65533;&#65533;iuD#@C&#65533;M&#65533;2&#65533;&#65533;]iW&#65533;J&#65533;&#65533;&#65533;&#65533;T&#65533;&#65533;"&#65533;N&#65533;&#65533;&#65533;&#65533;&#65533;&#65533;)&#1191;&#65533;&#65533;Yv@&#65533;&#65533;aa&#65533;U&#65533;&#65533;O&#65533;Ds0Ys&#65533;j&#65533;&#65533;L&#65533;&#65533;&#65533;NPz&#65533;&#65533;)h&#65533;&#65533;&#65533;Gp&#65533;hd&#752;|&#312;1&#65533;FP&#65533;&#65533;E&#65533;&#65533;A) f)&#65533;f&#65533;&#65533;&#65533;d~B|&#65533;dFT&#65533;&#65533;c&#65533;&#65533;&#65533;*&#65533;
&#65533;&#65533;
&#65533;&#209;zA&#65533;x&#65533;&#65533;&#65533;p<)&#65533;E&#65533;H4&#65533;GLB&#65533;&#65533;&#65533;&#65533;?L&#65533;&#65533;&#65533;f&#65533;&#65533;i&#65533;kf&#65533;&#65533;&#65533; &#65533;& p G&#65533;&#65533;?&#65533;&#65533;F&#65533;)&#65533;&#65533;&#65533;_\&#65533;)&#65533;&#65533;&#65533;&#65533;&#1449;&#65533;f&#285;&#65533;&#65533;&#65533;&#65533;k&#65533;&#65533;>&#65533;&#65533;~&#65533;&#65533;^&#65533;&#65533;&#65533;&#40421;&#65533;&#65533;&#65533;D&#65533;Q&#65533;&#65533;C&#65533;&#65533;&#65533;Q&#65533;&#850;&#65533;&#65533;n&#65533;nvj&#65533;F@
&#65533;	&#65533;	[&#65533;e	&#65533;I@&#65533;dH&#65533;&#65533;5&#65533;&#65533;dF$*4B&#65533;&#65533;%I&#65533;&#65533;?4B&#65533;&#65533;F&#65533;%S&#65533;&#65533;f#&#65533;&#65533;YZ&#65533;L&#65533;&#65533;&#65533;@2&#65533;&#65533;ZC&#65533;B&#371;&#65533;&#65533;&#65533;&#65533;&#65533;`>j9&#65533;hd&#65533;F&#65533;A&#65533;f&#65533;qHa&#65533;qb&#65533;&#65533;R(&#65533;&#65533;&#65533;&#65533;&#1435;L&#65533;`K&#65533;}
&#65533;&#65533;F&#65533;^#&#65533;&#65533;&#65533;&#65533;&#65533;i&#65533;&#65533;&&#65533;&#65533;u&#65533;H&#65533;B&#65533;F&#65533;&#45633;&#65533;&#65533;&#65533;d&#65533;&#286;S&#65533;QS&#65533;f&#65533;h\&#65533;&#65533;H&#65533;&#65533;&#65533;&#65533;&#65533;&#65533;&#65533;J&#65533;r&#65533;&#65533;K&#65533;qlBF&#65533;&j~&#65533;&#594;l&#65533;~&#65533;? @&#65533;&#65533;k&#65533;&#65533;&#65533;&#286;&#65533;&#65533;&#814;&#65533;G&#65533;&#65533;F, &#65533;z&#65533;&#65533;k&#65533;,G j&#65533;p&#65533;&#65533;&#65533;5jmFp&#65533;;&#65533;&#65533;&#966; cp&#65533;&#65533;&#65533;&#65533;&#65533;&#65533;&#65533;n&#65533;&#65533;Z&#65533;&#65533;i&#65533;&#65533;&#65533;&#65533;c$&#65533;?&#65533;&#65533;&#65533;&#65533;&#204;&#678;G&#65533; &#65533;B)&#65533;&#65533;&#1742;D#dJF&#808;F&#65533;&#65533;G&#65533;&&#65533;&#65533;&#65533;?&#65533;&#65533;?&#65533;-Gl&#65533;&#1790;C)&#65533;&#65533;&#65533;&#65533;&#1718;m&#65533;r&#65533;h&#65533;&#65533;?&#65533;&#65533;i&#65533;&#65533;e&#65533;&#65533;&#65533;qPi_&#65533;&#65533;&#65533;}&#65533;iNB&#65533;&#65533;&#279;v.&#65533;.&#65533;&#65533;hJagViFdiV&#65533;&#65533;G,&#65533;G&#65533;&#65533;&#65533; &#65533;&#65533;.:&#65533;K4&#65533;&#65533;&#65533;&#65533;[F&#65533;ex&#65533;&#65533;&#65533;&#65533;&#65533;&#65533;&#65533;&#65533;&#65533;z&#65533;&#65533;*&#65533;&#65533;^&#65533;#-&#65533;?&#65533;@d@Rd,/$}B&#65533;T&#65533;j&#65533;&#65533;&#65533;I&#65533;F#!G &#65533;]q&#65533;&#65533;&#65533;F&#65533;(&#65533;6Ui\f&#65533;&#65533;p&#65533;.K$&#65533;&#65533;&#65533;h&#65533;&#65533;r&#65533;&#65533;v`&#65533;V&#65533;b
L&#65533;l&#65533;&#65533;&#65533;&#65533;&#65533;&#65533;)&#65533;"0&#65533;q&#65533;z&#65533;Hl&#65533;c&#65533;m&#65533;J&#65533;&#1998;&#65533;L&#65533;,&#65533;, P p&#65533;&#65533;&#65533;&#65533;&#65533;&#65533;- &#65533;g&#65533;&#65533;&#65533;&#65533;&#65533;&#65533;&#786;&#65533;
&#65533;&#65533;
&#65533;n^AdD&#65533;j&#65533;&#65533;&#65533;&#65533;&#65533;0&#65533;Os&#65533;&#65533;{R&#65533;/&#2031;;&#65533;&#65533;&#65533;&#65533;w&#2238;&#65533;^&#65533;)A0G&#65533;&#65533;G<&#65533;i&#65533;l&#65533;i	S&#65533;&#65533;j|&#65533;&#65533;J&#65533;?@&#65533;&#65533;Dw1 &#65533;&#65533;O@&#65533;qg&#279;&#65533;&#65533;F&#65533;&#65533;&#65533;&#65533;of&#65533;&#65533;q&#65533;&#65533;&#65533;F?&#65533;&#65533;Ja&#65533;Z&#65533;&#65533;.)&#65533;fi&#65533;N&#65533;&#65533;j&#65533;&#65533;u&#65533;u&#65533;`sMho&#65533;^N#(&#65533;r%&#65533;q&#65533;&#65533;l&#65533;&#65533;&#65533;  &#65533;#)&#65533;&#65533;FF&#32862;{&#65533;r*o&#935;&#798;&#65533;4o)&#65533;&#65533;Yy&#65533;&#65533;i&#65533;&#65533;Z&#65533;&#65533;t%/&#65533;d(&#65533;&#65533;lT#&#65533;Jcu(Gh&#65533;&#65533;F&#65533;Fs&#65533;&#65533;&#65533;S&#65533;5&#65533;qoD&#65533;v&#65533;o&#65533;6o&#65533;N&#65533;7&#65533;qF&#65533;q&#65533;>&#65533;&#65533;K&#65533;o&#65533;h&#65533;.&#65533;1k&#65533;&#65533;g&#65533;1j>&#65533;&#65533;n&#65533;&#65533;&#65533;&#65533;&#65533;&#65533;&#65533;&#65533;c&#65533;s&#65533;&#65533;F&#65533;&#65533;Hl&#65533;
0&#65533;&#65533;&#65533;&#65533;&#1964;c&#65533;&l&#65533;k6&#65533;G|G{&#65533;&#1264;&#65533;0G|&#65533;?&#65533;&#65533;w@Fs&#65533; W[&#65533;@Gw&#65533;Fw&#65533;I&#65533;$&#65533;&#65533;$t&#65533;$&#65533;p&#65533;4G&#65533;tT&#65533;_&#1324;&#65533;&#287;&#65533;&#994;&#65533;&#65533;&#65533;&#65533;&#65533; ,&#65533; &#65533;Q&#65533;&#65533; &#65533;&#38518;&#65533;&#65533;u&#65533;&#65533;&#65533;S75k&#65533;&#65533;&#65533;&#65533;4K&#65533;i&#65533;f3&#65533;&#65533;"&#65533;kn&#65533;O?p&#2018;&#65533;&#65533;&#65533;&#65533;&#65533;&#65533;&#1882;&#65533;&#65533;&#65533;v&#65533;8C&#65533;q0&#65533;&e&#65533;$&#65533;&#65533;&#65533;&#65533;&#65533;&#65533;^&#65533;'`9&#65533;G&#65533;&#65533;J4&#65533;0&/_&#65533;&#65533;O&#65533;&#65533;b&#65533;&#691;&#65533;&#65533;&#65533;&#65533;k&#65533;&#65533;&#65533;1FR!&#33365;b&#65533;&#65533;&#65533;&#65533;Vj&#65533;!&#65533;&#65533;d&#65533;&#65533;PqDg&#65533;Jk`/It&#65533;&#65533;&#65533;J&#65533;6j/'&#65533;2j&#65533;&#65533;|&#65533;SU&#65533;Jd&#65533;X&#65533;q&#65533;$q&#65533;4&#65533;&#65533;8&#65533;&#65533;<[&#65533;oD&#65533;&#65533;&#65533;uG&#65533;q&#65533;r&#65533;!&#501;q&#748;;& &#65533;u;p&#65533;-&#65533;p&#65533;&#65533;&#65533;r&#65533;u&#65533;&#65533;&#65533;F1Oo&#65533;&#65533;r |s&#65533;c&#65533;|&#65533;&#65533;64&#65533;2&#65533;FmNq&#65533;B1G&#65533;ig4&#65533;M&#65533;H&#65533;4[&#65533;Iw&#65533;I&#65533;&#65533;J\&#65533;0&#65533;nN&#65533;1&#65533;t&#65533;w &#65533;R&#65533;A&#65533;,&#65533;&#65533;&#65533;@/@&#722;8&#65533;g&#65533;&#65533;&#65533;i&#65533;&#65533;&#65533;&#65533;&#65533;&#65533;&#65533;&#65533;8TkD&#65533;[&#65533;j&#65533;lSg&#65533;U&#65533;&#65533;@&#65533;&#65533;&#65533;S&#241;&#65533;>D&#65533;~wW3&#65533;&#65533;&#65533;oB&#65533;5&#65533;&#65533;&#594;&#65533;y&#65533;&#65533;&#65533;q{&#65533;Y&#65533;quKns&#65533;&#65533;v&#65533;>&#1004;=&#65533;8m"&#65533;&#786;&#65533;y_&#65533;&#65533;o&#65533;&#65533;G&#65533;&#1557;
&#1622;&#1156;j&#65533;`22&#65533;Y&#1395;&#65533;&#65533;uD&#65533;_Y&#65533;&#65533;&#65533; &#65533;9m vp&#65533;"&#65533;g&#65533;2&#65533;!:&#65533;&#65533;Ui&#65533;.&#65533;&#65533;&#65533;h&#65533;&#65533;&#65533;J&#65533;2f&#65533;&#65533;&#65533;&#65533;&#650;&#65533;&#65533;&#65533;[&#65533;&#65533;UAA&#65533;|&#65533;j&#65533;&#65533;&&#65533; &#65533;&#65533;&#437;(r&#65533;Rs9Cs&#65533;&#65533;&#65533;F&#819;&#65533;&#65533;&#65533;s&#65533;&#65533;;{9&#13230;;&#65533;&#65533;S&#65533;7&#65533;&#65533;hvw\&#65533;&#65533;|fv&#65533;1&#1934;&#65533;&#65533;4 8&#65533;&#1646;DV&#65533;&#65533;k&#65533;BY&#65533;&#280;2-&#65533;j;I&#65533;)Q&#65533;8I&#65533;o&#65533;Rq&#65533;&#65533;F*Dg&#65533;H-GxK&#65533;&#65533;&#65533;htF&#65533;&#65533;{GxS&#65533;H\&#65533;&#65533;3J&&#65533;t8&#65533;L&#65533;{M&#65533;)&#65533;&#65533;&#65533;&#65533;&#65533;&#65533;&#65533;&#65533;)E&#308;K&#65533;&#65533;&#65533;&#65533;&#65533;xo-Y&#65533;&#65533;&#65533;sS&#65533;i&#65533;&#65533;&#65533;&#65533;&#684;&#65533;&#65533;&#65533;&#65533;g&#65533;|u&#65533;&#65533;W9&#65533;&#65533;q&#65533;&#65533;i&#65533;&#65533;&#65533;1G;&#65533;&#65533;|6&#65533;q8;0&#65533;oq&#65533;S&#65533;6wu89&#65533;&#65533;&#65533;&#65533;&#65533;&#65533;&#65533;&#65533;!&#65533;r&#65533;#&#65533; p+&#65533;p&#65533;&#65533;`{&#65533;X&#65533;&#65533;&#65533;&#65533;&#65533;8&#65533;ve|&#65533;&#65533;h&#428;&#65533;/&#65533; &#65533;O&#65533;
&#65533;V^&#749;&#65533;fc&#65533;&#65533;&#65533;&#65533;2&#65533;&#926;&#65533;uoE&#65533;&#65533;N&#65533;h%&#65533;&#650;&#65533;&#65533;&#65533;l&#65533;Rd&#65533;&#65533;&#65533;R&#65533;&#65533;r&#65533;&#65533;&#65533;"&#65533; Y}:&#65533;&#65533;l&#65533;VYp&#65533;&#65533;r&#65533;&#65533;7I&#65533;-&#65533;s&#598;&#65533;	&#65533;&#65533;&#65533;&#65533;iB0jnZ&#65533;?	&#65533;{`&#65533;"4&#1454;u&#65533;&#311;&#65533;&#65533;&#65533;#&#65533;G(&#65533;&#65533;{G&#65533;i&#65533;&#65533;&#65533;[&#65533;&#65533;&#65533;&#65533;E&#65533;0&#65533;&#1531;&#65533;&#1531;;&#65533;&#65533;n&#65533;&#65533;w &#65533;&#65533;&#65533;&#65533;&#1531;&#65533;3?&#65533;&#65533;&#65533;&#65533;M&#2043;&#65533;&#65533;M_?K&#65533;&#65533;&#65533;J&#65533;&#65533;i&#65533;&#65533;t&#65533;v&#65533;Q&#65533;)P/&#65533;&#65533;&#65533;&#1074;i&#65533;&#65533; &#65533;&#65533;Z&#298;T &#65533;3&#65533;&#65533;&#65533;A&#65533; *tH&#65533;&#65533;C&#65533;PHeBB
'T&#65533;
F&#65533;&#65533;&#65533;u&#49681;&#65533;F&#65533;*Y&#65533;&#65533;(&#65533;_&#449;"W&#65533;ThQ&#65533;&#65533;eN&#65533;&#65533;&#65533;&#65533;9&#65533;&#65533;&#65533;(G/&#65533;u&#65533;j&#65533;T&#65533;S&#65533;&#65533;`&#65533;&#1994;W-d&#65533;&#65533;&#65533;&#148;&#65533;S&#65533;Nl2
Z&#65533;&#65533;0`&#65533;&#703;)M&#65533;&#421;z&#65533;Yz&#65533;je&#1801;q&#65533;I,&#65533;&#65533; &#65533;v}&#65533;&#65533;&#65533;&#65533;&#65533;m &#65533;<&#65533;_3&#65533;&#65533;&#65533;&#65533;&#65533;j&#65533;&#65533;&#65533;&#65533;&#65533;&#65533;Yqe&#898;/K&#65533;&#65533;&#65533;&#65533;&#327;&#65533;:&#65533;H&#481;i&#65533;vUn&#65533;&#65533;&#1639;K>-&#65533;}wE&#65533;Z&#65533;&#65533;&#65533;&#65533;&#65533;&#65533;	&#65533;&#65533;&#65533;&#65533;&#33048;R&#65533;&#65533; &#65533;&#65533;N-0&#65533;&#65533;&#65533;&#65533;&#65533;&#65533;0&#65533;&#65533;&#65533;&#65533;&#65533;&#65533;&#65533;&#65533;/&#65533;&#65533;&#65533;&#65533;&#65533;/&#65533;&#65533;?&#65533;[&#65533;&#65533;=&#65533;&#65533;&#65533;&#65533;&#65533;&#65533;K&#65533;&#65533;&#65533;s&#65533;!&#65533; ,&#65533;&#65533;&#65533;&#65533;'&#65533;&#65533;S&#65533;&#65533;&#65533;&#63301;|@>&#65533;&#65533;&#65533;&#65533;'&#65533;0*|&#65533;&#65533;&#65533;&#65533;&#65533;!&#65533;p&#65533; c&#65533;Q&#65533;&#65533;(`"&#65533;Q&#65533;u&#65533;&#65533;$&#65533;\R&#65533;@&#65533;&#65533;&#65533;&#65533;H&#65533;|&#65533;&#65533;&#65533;
/\&#65533;&#65533;&#65533;0&#65533;.&#65533;&#65533;DI&#65533;<&#65533;&#65533;&#65533;{&#65533;:&#65533;&&#65533;&#65533;&#65533;7"&#65533;&#65533;,j&#65533;T&#659;&#65533;&#65533;&#65533;&#65533;&#65533;:&#65533;&#1248;@&#65533;*)&#65533;&#65533;HC&#65533;&#65533;}&#65533;&#65533;E&#65533;q&#932;E'pO&#65533;2&#65533;'B&#65533;&#65533;&#65533;SJ&#65533;&#65533;)hzB&#65533;9P15)&#65533;V&#65533;&#65533;J&#65533;&#65533;&#65533;&#65533;jR&#65533;&#658;&#514;%,H&#65533;&#65533;&#274;h(&#65533;Q&#65533;&#65533;&#65533;&#65533;-&#65533;
+&#65533;&#65533;f&#65533;&#1165;&#65533;f&#65533;&#65533;&#65533;0&#65533;&#65533;&#65533;J&#65533;&#65533;D&#65533;k &#65533;;&#864;J{M0&#65533;&#65533;=&#65533;)q'R&#65533;p&#65533;&#65533;M&#65533;&#65533;$&#65533;&#65533;28&#65533;m&#65533;&#65533;&#65533;w&#65533;&#65533;&#65533;&#65533;7r&#65533;&#336;&#65533;&&#65533;&#65533;"&#65533;&#65533;P.&#1515;&#65533;&#65533;&#65533; &#65533;J&#65533;&#65533;	*N&#65533;)H1]aS&#65533;:&#65533;&#65533;&#65533;&#65533;&#65533;[&#1251;&#65533;&#65533;&#1604;S&#65533;&#65533;&#65533;&#65533;&#65533;&#65533;&#65533;c&#65533;&#65533;&#65533;T6(M&#65533;j>&#65533;!&#65533;&#65533;v&#65533;&#65533;f&#65533;&#65533;h&#65533;y&#65533;&#65533;&#65533;&#65533; &#65533;|&#65533;&#65533;&#65533;2e&#65533;&#65533;&#65533;@&#65533;:@&#65533;I,&#65533;=&#65533;C!&#65533;dq&#65533;+&#65533;&#65533;)&#65533;n&#65533;&#65533;H&#65533;(&#65533;&#65533;&#65533; &&#65533;&#1760;n&#65533;~&#65533;n&#65533;&#65533;&#65533;&#65533;&#65533;&#65533;
p&#65533;@x&#65533;&#65533;$&#65533;&#65533;&#65533;n&#65533;T\J&#353;*&#65533;J1)&#65533;|p&#65533;p^&#993;&#65533;wb&#36644;	&#65533;"&#65533;&#65533;&#65533;&#65533;&#65533;l&#65533;h&#65533;&#65533;@&#65533;&#65533;&4K&#65533;)&#65533;&#65533;tJSu&#65533;Kzi"8}&#65533;&#65533;&#65533;CKBU&#65533;D&#65533;&#65533;&#65533;O&#65533;:&#65533;&#65533;)O3&#65533;&#65533;&#65533;&#65533;:&#65533;&#65533;:V&#65533;Z
&#65533;&#65533;&#65533;&#65533;?&#65533;3L&#65533;&#162;4&#65533;Lc&#65533;&#65533;g&#65533;&#65533;&#65533;J&#11046;Xb&#65533;&#65533;&#65533;2v&#65533;&#65533;&#65533;&#65533;_&#65533;\&#65533;&#65533;]&#65533;T&#65533;r-&#65533;&#65533;&#65533;.&#65533; P&#36312;&#65533;,&#65533;W&#65533;JVmH&#1262;&#65533;\03&#65533;&#65533;v&#65533;&#65533;n&#65533;&#65533;6&#65533;&#65533;&#65533;J&#65533;&#65533;&#65533; &#24708;&#65533;`lH&#65533;&#65533;\&#65533;1&#65533;:&#65533;d&#65533;&#65533;&#608;f1H&#65533;S &#65533;&#65533;&#65533;7
&#65533;&#65533;jr&#65533;&#65533;&#65533;X&#65533;&#560;&#65533;D&#65533;&#65533;*9&#65533;&#65533;D66)I&#65533;I	&#65533;&#65533;&#65533;7&#65533;6yG([\&#65533;&#32307;&&#65533;t&#65533;!D&#65533;&#65533;&#65533;&#65533;!*u&#65533;6&#65533;&#65533;&#1361;s'ju&#65533;F&#65533;&#65533;io_&#65533;&#65533;&#65533;&#65533;B&#65533;&#65533;F^&#65533;Q!w&#65533;@&#593;4
&#65533;&#65533;&#65533;&#65533;J&#65533;HX&#65533;&#65533;?&#65533;%&#65533;&#65533;Jv&#65533;[('&#65533;&#65533;&#65533;&#65533;&#65533;py&#65533;? '7&#65533;&#65533;&#65533;m&#65533;&#65533;,&#65533;IV:	&#65533; h&#65533;D&#65533;&#65533;JV&#65533;R*@&#65533;&#65533;&#65533;IK)&#65533;KA[&#65533;&#65533;&#65533;&#65533;@>&#65533;F&#65533;&#65533;:&#17456;&#65533;Gp &#65533;&#65533;xPf2&#65533;&#65533;&#65533;Q&#65533;DND4&#1077;l&#65533;IbZwN&#65533;&#871;l&#65533;&#65533;&&#65533;&#65533;&#419;&#65533;&#65533;d&#65533;A&#65533;&#33395;&#65533;&#65533;2S=&#65533;&#65533;$4&)&#65533;b&#65533;R&#65533;XT&#65533;&#65533;>.*&#65533;&#65533;E4@&#65533;0&#389;&#65533;h&#65533;(Z0iYPiW&#65533;&#65533;&#65533;&#65533;&#65533;PP&#65533;&#65533;&#65533;v&#65533;
&#65533;hl`&#65533;-^&#65533;./\&#65533;R&#65533;&#65533;.)]qv#&#65533;&#65533;
6&#65533;&#65533;Sz&#65533;%8
N&#65533;C&#1368;&#65533;&#65533;&#65533;i -&#65533;&#65533;Q&#65533;&#65533;b]&#65533;F%&#1456;z&#65533;h&#65533;&#65533;&#65533;/ &#65533;p&#65533;&#65533;[&#65533;B2&#65533;}G"(&#65533;'&#65533;&#65533;3O{&#65533;&#65533;h|@)&#581816;&#65533;;x\O&#65533;&#1411; &#65533;&#65533;g&#65533;&#65533;\d;'&#65533;&#65533;&#65533;&#65533;\c&#952;&#65533;&#65533;&#65533;j&#65533;$&#65533;&#65533;y&#65533;+<&#739789;&#65533;TR&#65533;ZM&#65533;&#65533;T&#65533;#Y&#65533;I$&#65533;&#65533;&#18709;&#65533;&#65533;vFV&#65533;@&#65533;
@&#65533;&#1882;&#65533;F&#65533;&#65533;&#65533;))&#65533;\&#65533;>&#65533;&#1109;&#65533;t&#65533;[]&#65533;^&#65533;&#65533;&#65533;&#65533;&#65533;&#65533;&#65533;@&#65533;&#65533;	&#1153;&#65533;n&#65533;&#65533; &#65533;6H@&#65533;i&#65533;&#65533;&#65533;&#65533;.N&#65533;&#65533;iL&#65533;&#65533;&#65533;&#65533;&#65533;A&#65533;&#65533;]&#65533;L&#65533;&#65533;E&#65533;y;&#65533;&#65533;&#65533;&#65533;&#65533;&#65533;&#65533;&#65533;'5&#65533;&#65533;&#65533;&#65533;&#1093;Z&#65533;&#65533;F&#65533;&#65533;jQ&#65533;&#1280;&#65533;&#65533;&#65533;I\b&#65533;&#65533;)V&#65533;Y&#65533;b&#65533;&#65533;1&#65533;&#65533;&P
'(&#319;&#1733;0|&#65533;&#65533;&#65533;&#65533;AvH&#65533;&#65533;&#65533;m&#65533;W1&#65533;&#65533;x&#65533;&#65533;]D&#65533;&#65533;&#65533;AO@&#65533;&#65533;&#65533;`&#65533;&#65533;&#65533;)&#65533;K,O$&#65533;(&#65533;&#65533;&#65533;&#65533;&#65533;d&#65533;&#65533;!&&#65533;#&#65533;"&#65533;&#65533;&#65533;&#65533;&#65533;BB&#1027;H&#3791;&#65533;&#399;&#65533;Q&#65533;&#65533;&#1025;&#65533;&#65533;	]hC&#1097;V&#65533;&#65533;&#65533;'yBy"S&#65533;&#65533;M&#65533;&#65533;H@@&#65533;3&#65533;9&#65533;&#65533;&#62592;&#65533;8&#65533;&#65533;D&#65533;&#65533;&#65533;*&#65533;&#1531;$0&#65533;&#65533;&#65533;`+&#65533;&#65533;!	&#65533;>Ax&#65533;&#65533;&#65533;&#65533;D&#65533;z&#65533;&#65533;&#65533;/]PA&#65533;&#65533;&#65533;&#65533;^"&#65533;&#65533;&#65533;a&#65533;&#65533;&#65533;&#65533;lg?&#65533;&#1110;&#65533;&#65533;&#65533;]&#65533;&#65533;&#65533;aX&#65533;&#65533;@2&#65533;(&#65533;&#65533;!qvH&#65533;kQl t&#65533;]&#65533;&#65533;6&#65533;+_C&#1595;K&#65533;&#65533;&#65533;l&#65533;/&#65533;X!&#65533;&#65533;. &#65533;&#65533;&#65533;&#65533;8&#65533;!/&#65533;&#65533;&#65533; &#65533;&#65533;=HE&#65533;&#65533;#&#65533;yD$&#65533;&#65533;C&#65533;y&#65533;&#65533;&#65533;&#65533;&#65533;9&#65533;q&#65533;&#65533;!&#65533;&#65533;7&#65533;&#65533;&#65533;\&#65533;&#65533;&#65533;&#47824;&#65533;&#65533; &#65533;6w&#65533;%r&#65533;7&#65533;&#65533;&#65533;R^2}y&#65533;&#65533;&#65533;v7&#65533;-&#65533;w&#65533;&#65533;&#65533;/&#65533;!h&#65533;&#65533;)&#65533;&#65533;^^;&#65533;&#65533;t.&#65533;@&#65533;&#65533;.&#65533;B )&#65533;&#65533;a&#65533;&#65533;&#65533;^v&#65533;&#65533;&#65533;&#65533;&#65533;&#65533;I&#65533;&#65533;Mjk&#65533;&#65533;1&#65533;&#65533;Cd&#65533;i8w&#65533;&#65533;&#65533;F&#65533;&#65533;&#65533;"&#65533;&#65533;&#65533;K&#65533;/&#65533;&#65533;&#65533;^&#65533;L&#65533;K&#65533;&#65533;}&#65533;0t&#65533;&#65533;&#65533;&#65533;.&#65533;:;&#65533;&#65533;&#65533;&#65533;v&#65533;&#65533;&#65533;&#65533;&#65533;I_&#65533;&#65533;&#65533;&#65533;&#65533;&#65533;&#65533;w{&#65533;X!&#65533;&#65533;&#65533;&#65533;cn&#65533;k&#65533;@&#65533;p&#65533;&#1533;&#65533;&#65533;ZDz&#65533;.&#65533;&#65533;&#65533;&#65533;^N&#65533;&#65533;A\a&#65533;&#509;&#65533;W&#65533;?&#65533;&#65533;[^&#65533;x0B*X=&#65533;&#65533;&#65533;&#65533;&#65533;&#65533;_~g+&#65533; j&#65533;J}&#65533;&#65533;&#65533;&#765;&#65533;&#65533;/v&#65533;'r&#65533;ty&#400;/&#65533;Y&#65533;c&#65533;&#65533;W&#65533;&#65533;&#65533;&#65533;&#65533;&#65533;&#65533;&#65533;&#65533;&#65533;|&#65533;a&#65533;&#65533;&#65533;&#942;&#65533;&#65533;N&#65533; &#65533;&#65533;&#65533;.3P7&#65533;;&#65533;y&#65533;L&#65533;V&#65533;&#65533;&#65533;o&#65533;&#65533;o&#65533;.M&#65533;jo&#65533;$&#65533;v&#65533;&#65533;&#65533;l&#65533;&#65533;&#65533;&#65533;&#1023; &#65533;&#65533;`-&#1314;&#65533;(&#65533;&#65533;^&#65533;&#65533;&#65533;&#65533;&#65533;.&#65533; &#301;&#65533;A JA|<&#65533;	&#65533;
&#65533;P
&#65533;&#65533;&#65533;&#65533;&#65533;<A&#65533;~&#65533;&#65533;&#65533;N!J&#65533;&#65533;P&#65533;&#65533;t&#65533;j&#65533;".&#65533;6o&#65533;^@&#65533;n&#65533; &#65533;&#65533;!&#65533;&#763;&#65533;&#65533;&#1419;&#65533;N#0&#65533;t &#65533; &#65533;&#65533;j&#65533;&#65533;&#65533; &#65533;&#65533;
Q&#65533;W&#65533;U&#65533;!&#65533;&#65533;)&#65533;&#65533;&#65533;j&#65533;&#65533;&#898;&#65533;&#65533;M&#65533;,&#65533;|B&#65533;`M&#65533;&#65533;&#65533;&#65533;&#65533;&#65533;&#65533;&#65533;B@B &#65533;&#65533;&#65533;"&#65533;&#65533;osQw&#65533;&#65533;bR}&#65533;&#65533;>Q&#65533;&#65533;-&#65533;&#65533;&#65533;&#461;3&#65533;&#65533;&#1152;M&#65533;z&#65533;&#65533;&#65533;0&#65533;&#65533;$&#65533;&#65533;&#65533;&#65533;&#65533;&#65533;&#65533;&#65533;&#65533;&#65533;&#65533;&#65533;n @A&#65533;-&#65533;0&#65533;&#65533;&#65533;&#1489;&#65533;&#65533;&#65533;&#65533;Qf&#65533;|"&#498;q&#65533;(&#65533;Q&#65533;&#65533;P&#65533;Q&#65533;&#65533;#0&#1174;&#65533; &#65533;&#65533;&#65533;&#65533;&#65533;&#65533;&#65533;&#832;,&#65533;&#65533;p&#65533;&#65533;@&#65533;n&#65533;4&#65533;&#7599;&#65533;J&#65533;&#65533;&#65533;&#65533;#?$CR$&#65533;&#65533;&#65533;0d&#65533;l&#65533;XP&#65533;&#65533;&#65533;&#65533;~&#65533;&#65533;6&#65533;&#65533;&#65533;2 2wl&#65533;&#65533; &#65533;>&#65533;&#65533;&#65533;&#65533;&#65533;. &#65533;&#65533;.&#65533;a$&#65533;&#65533;)/P,KI&#65533;&#65533;&#65533;&#65533;&#65533;Ih+&#65533;RI&#65533;&#65533;'&#65533;&#65533;)&#65533;&#65533;&#65533;&#65533;R B+&#65533;^&#65533;"&#65533;&#65533;&#65533;2&#65533;&#65533;&#65533;&#65533;&#65533;&#65533;&#65533;&#65533;./'"/&#65533;&#65533;D&#65533;)&#65533;/&#65533; &#65533;&#65533;&#65533;0&#65533;&#65533;&#65533;.&#65533;x `.&#65533;&#65533;hO6&#65533;&#65533;Q!&#65533;&cq &#65533;1&#957;&#65533;,&#65533;&#65533;.&#65533;(&#65533;&#65533;R&#65533;&#65533;&#65533;,.&#65533;5&#65533;&#65533;&#65533; Z&#65533;&#65533;g0o7?N	&#65533;R!&#65533; /&#65533;&#65533;*&#65533;@,&#65533;R!&#65533;&#65533; &#65533;&#65533;&#65533;R,^A	&#65533;A
.&#65533;&#65533;&#65533;&#65533;&#65533;&#65533;&#65533;@
&#65533; ;&#65533;&#65533;`&#65533;&#65533;&#65533;&#65533;&#65533;&#65533;&#65533;A	8&#65533;&#65533;&#65533;&#896;&#65533;&#65533;=&#65533;>&#65533;@&#1665;=&#65533;&#65533;b&#65533;?&#65533;&#65533;&#65533;&#65533;&#65533;* 	&#65533;8@&#65533;8 A&#65533;@*&#65533;&#65533;@&#65533;s&#65533;&#65533;@%( Bo`"&#65533;&#65533;&#65533;&#65533; p&#65533;2&#65533;!&#65533;J&#65533;<ss&#65533;,ADB,(&#65533;kd&#65533;&#65533;n/&#65533;r&#65533;&#65533;&#65533;&#65533;&#65533;b2 &#65533;(mOc(&#65533;&#65533;&#65533;&#65533;,&#1970;L!&#65533;&#65533;&#65533;H &#65533;.&#65533;&#65533;&#65533;&#65533;(=4&#65533;j&#65533;&#65533;0&#65533;&#65533;l&#65533;&#65533;E&#65533;TL^ j&#65533;&#65533;0&#65533;&#65533;d`D&#65533;4&#65533;&#65533;K&#65533;A&#65533;Ce&#65533;L&#65533;l&#65533;L&#1492;( M&#65533;&#65533;&#65533;N&#65533;&#65533;4Q&#65533;&#65533;O1&#65533;&#65533;:&#65533;lT_&#65533;&#65533;&#65533;&#65533;O&#65533;`&#65533; 45S;&#65533;S&#465;4SA&#65533;@&#65533;T&#65533;QU)rSY&#65533; (&#65533;'&#65533;T!4&#65533;Vi&#65533; 4oP&#65533;&#65533;T&#65533;&#65533;&#65533;R&#65533;S&#65533;&#65533;&#65533;,&#65533;	&#65533;&#65533; &#65533;&#65533;A"* (&#65533;&#65533;&#65533;`&#65533;&#65533;Pp&#65533;to%/&#65533;+&#65533;&#65533;T&#65533;!&#65533;@1I&#65533;&#65533;&#65533;&#65533;-&#65533;&#65533;&#65533;0L&#65533;&#65533;&#65533;/.&#65533;(&#65533;2&#65533; &#65533;&#65533;&#65533;&#65533;&#65533;!{&#65533;&#65533;X&#65533;&#65533;_I,W&#65533;&#65533;&#65533;PW&#65533;F&#65533;A&#65533;&#65533;&#65533;(&#65533;<&#65533;&#65533;&#65533; &#268;&#65533;&#65533;&#65533;&#65533;( &#65533;&#65533;^&#65533;&&#65533;&#65533;NuU&#65533;&#65533;F&#65533;dA&#65533;d9U&#65533;T&#65533;d[&#65533;eIV!V&#65533;"aT&#65533;&#65533;4&#65533;XS1&#65533;OMU"`U!:&#65533;NV{&#65533;&#65533;5gO&#65533;T1 M&#65533;&#65533;&#65533; p&#65533;&#65533;&#65533;^`C&#1633;&#65533;&#65533;_&#65533;&#65533;E&#65533;&#65533;KC|!
|b&#65533;&#65533;&#65533;&#65533;)&#65533;&#65533;&#65533;&&#1110;53&#65533;V!,&#65533;&#65533;'&#65533;k\&#65533;&#65533;!&#65533;&#65533;&#65533;&#65533;es^&#65533;!N^&#65533;&#65533;&#65533;.&#65533;5&#65533;E&#65533;&#65533;q&#65533;&#65533;&#65533;&#65533;&#65533;=&#65533;R&#65533;&#65533;&#65533;P &#65533;(&#65533;C&#65533;&#65533;^ b'&#65533;&#65533;Ak&#65533;T&#65533; P&#65533;c9&#65533;&#65533;&#65533;e+&#65533;N)&#65533;SW&#65533;h&#65533;6d&#65533;qv9USm&#65533;gQ&#65533;O&#65533;&#65533;w&#65533;TxM&#65533;P&#65533;houVmuT{W&#65533;&#65533;fVia5M%&#65533;fc&#65533;&#65533;&#41724;&#65533;&#65533;8w&#65533;2&#65533;&&&#65533;&#65533;\&#726;}bZu}&#65533;&#65533;&&#65533;&#65533;)&#65533;A&#65533;&#65533;H"&#65533;&#65533;N&#65533;-5&#65533;@m&#65533;&#65533;&#65533;&#65533;o%b^&#65533;&#65533;P&#65533;(&#65533;| &#65533;&#65533;&#65533;Y&#65533;&#65533;t&#65533;&#65533;`&#65533;&#502;&#65533;c&#65533;T &#65533;T&#65533;@&#65533;&#65533;&#65533;&#65533;&#65533;&#65533;n&#65533;J&#65533;tSa&#65533;lP&#65533;UxSX&#65533;SX!y&#65533;&#65533;TW&#65533;w&#65533;&#65533;&#65533;_5h&#65533;Si&#65533;g&#65533;&#65533;W{&#65533;"&#65533;uo(LUh%&#65533;d &#65533;P&#65533;L&#65533;&#65533;U&#65533;P&#65533;X&#65533;&#65533;k'&#65533;P&#65533;&#65533;&#65533;b&#65533;
RRj&#65533;!&#65533;-ZSp&#65533;&#65533;&#65533;&#65533;&#65533;(6&#65533;}&#65533;&#65533;'&#65533;L&#65533;\o&#65533;&#65533;0&#65533;R0&#65533;&#65533;&#65533;(WQ!&#65533;&#65533; &&#65533;V&#65533;X&#65533;yI&#65533;&#65533;"7Uoq,R&#65533;Ls&#65533;&#65533;a&#65533;An&#65533;P&#65533;<X&#65533;&#65533;&#65533;1&#65533;T7&#65533;cup&#65533;w}i&#65533;&#65533;&#65533;g5&#65533;kx&#65533;kyuX"&#65533;&#65533;v&#65533;&#65533;yO9g&#65533;6i&#65533;V&#65533;&#65533;&#65533;&#65533; &#1537;b&#65533;H&#65533;&#65533;&#65533;&#65533;&#65533;&#65533;&#65533;&#65533;&#65533;9&#65533;c`z&#65533;0&#65533;&#65533;q&#65533;q&#65533; &#65533;&#65533;&#65533;(&#65533;&#65533;&#65533;&#65533;!&#65533;&#65533;)&#65533;&#65533;'&#65533;Q&#65533;l&#65533;&#65533;&#65533;d&#1230;7&#65533;&#65533;W6&#487;~.k&#65533;&#30302;'"&#65533;;&#65533;lc&#65533;&#65533;&#65533;R&#65533;)UH@&#65533;&#65533;A&#65533;&#65533;&#65533;&#65533;&#65533;&#65533;:&#65533;&#65533;89u9&#1412;&#65533;y[&#65533;}&#65533;&#65533;&#65533;&#65533;&#65533;&#65533;g&#65533;&#65533;]&#65533;U&#65533;&#65533;&#65533;Qjs&#65533;W{&#65533;T&#65533;6hm&#65533;&#65533;xY"&#65533;&#65533;&#65533;*&#65533;&#65533;&#65533;&#3230;=S Ak&#65533;&#65533;&#65533;&#171;%bD-1&#65533;x&#65533;!&#65533;@&#65533;&#65533;&#65533;L5Kpe&#65533;&#65533;&#65533;H&#65533;&#65533;&#65533;&#65533;&#1583;~&#65533;&#65533;&#65533;&#65533;&#65533;&#65533;m &#1621;&#65533;.&#65533;&#65533;y&#65533;&#65533;B=&#65533;&#65533;:&#65533;5&#65533;&#65533;&#65533;&#65533;8&#65533;At&#65533;y&#65533;&#65533;&#65533;,R}l&#65533;&#65533;
&#65533; t&#65533;(@.&#65533;bI&#65533;&#65533; P&#1491;&#65533;&#65533;'&#65533;&#65533;*&#65533;&#65533;gU&#65533;&#65533;u&#65533;U)&#65533;}&#65533;x_u&#65533;ky"&#65533;U&#65533;&#65533;g=&#65533;YUx]/Mmi&#65533;yao@&#65533;@&#65533;&#65533;Nl&#65533;W&#65533;z&#65533;&#65533;/&#65533;7&#65533;B6&#65533;M&#65533;@V&#65533;O&#65533;&#65533;&#65533;&#65533;&#65533;^&#65533;&#870;.n&#65533;&#65533;!&#65533;&#65533;T&#1103;#&#65533;c&#65533;&#65533;&#65533;&#65533;&#36213;&#65533;&#65533;E&#65533; 	&#65533;&#65533;	x3&#65533;&#65533;&#65533;&#65533;&#65533;&#65533;&#65533;&#1812;R&#65533;K &#65533;&#65533;au&#65533;&#65533;[&#65533;Z&#65533;3V`&#65533;,Mw&#65533;&#65533;&#177;m&#65533;&#65533;O&#65533;&#65533;'"&#65533;o&#65533;V&#65533;&#65533;TY&#65533;'&#65533;W&#65533;&#135;&#65533;&#65533;;{X&#65533;O"n&#65533;&#65533;&#956;DY&#65533;x"&#65533;&#65533;&#65533;&#65533;&#65533;&#65533;&#1140;{&#1684;&#65533;&#65533;
&#65533;X"&#65533;&#65533;&#65533;&#65533;Z"T&#65533; &#65533;N&#65533;&#65533;Vp%&#65533;&#65533;BVK|&#65533;w&#65533;&#65533;NR.&#11833;&#65533;[&#65533;&#65533;73C`^&#65533;@&#65533;'&#65533;&#65533;&#65533;&#621;. &#65533;&#65533;&#65533;&#65533;A&#65533;&#1649;&#65533;@&#65533;&#65533;&#65533;&#65533;&#65533;8&#65533;&#65533;&#65533;&#65533;&#1284;I &#65533;&#65533;&#65533;(&#65533;&#65533;&#65533;bax&#65533;(&#65533;I/&#65533;&#65533;~,&#65533;&#65533;&#65533;&#65533;w\&#65533;/&#1734;&#65533;Vc&#65533;gU&#65533;g&#65533;&#65533;x&#65533;&#65533;_5&#65533;5&#65533;Va&#65533;&#65533;w&#65533; bA&#65533;&#65533;A&#65533;&#65533;&#65533;a&#65533;&#65533;n&#65533;&#65533;&#65533;&#65533;_&#65533;&#65533;&#65533;&#65533;&#65533;"&#3629;
&#65533;&#65533;[&#65533;,&#65533;&#65533;&#65533;j &#65533;%&#65533;&#65533;-3'b&#65533;V&#65533;&#65533;&#65533;&#65533;s&#65533;&#1804;&#65533;&#65533;u g&#65533; &#65533;&#65533;&#65533;&#65533;&#65533; `&#65533;&#65533;kE*&#65533;&#671;]"&#65533;=&#65533;E&#65533;&#65533;1K!&#65533;&#65533;&#65533;s"&#65533;&#65533;&#65533;N[&#65533;?x&#1691;&#65533;k&#65533;&#65533;&#65533;&#65533;|&#65533;&#65533;:&#65533;&#65533;&#65533;&#65533;t&#65533;7&#65533;&#65533;&#65533;C&#65533;&#973;&#1494;&#65533;7iCCx&#65533;&#65533;&#65533;&#65533;%]"H&#65533;&#65533;a&#65533;i&#65533;&#1431;&#65533;&#65533;I&#65533;LV0&#65533;!&#65533;&#65533;'&#65533;&#65533;&#65533;M&#65533;s&#65533;&#65533;1 =&#65533;&#65533;&#65533;$&#65533;&#65533;&#65533;}&#65533;&#65533;&#65533;9"r"&#65533;&#65533;&#65533;s&#65533;Yg&#65533;&#65533;V&#65533;&#1343;&#65533;&#65533;&#65533;&#65533;[&#65533;&#65533;^&#65533;&#65533;&#65533;2K&#65533;U&#643;&#65533;&#65533;&#65533;&#65533;@&#65533;&#65533;&#1645;&#65533;&#65533;&#65533;/^&#65533;&#1062;%B&#65533;&#65533;&#65533;&#65533;/&#65533;&x&#65533;p@u&#1831;&#65533;&#65533;\&#65533;<&#65533;abQ &#65533;&&#65533;t&#65533;&#65533;Q)&#65533;&#65533;&&#65533;PSZ&#65533;&#65533;&#65533;&#65533;&#65533;i&#65533;&#65533;&#65533;&#1906;_&#65533;x&#65533;&#65533;?&#65533;B&#65533;M&#65533;TS2McA&#65533;&#65533;t&#65533;sS&#65533;&#65533;|&#65533;-&#65533;&#65533;P&#616;&#65533;<-&#65533;&*F~&#65533;-&#65533;R&#65533;&#65533;&#65533;&#65533;U>na&#65533;p\&#65533;G&#65533;&#65533;&#65533;&#702;&#65533;&#1131;&#65533;4&#65533;o&#65533;
&#65533;w~&#65533;&#65533;&#65533;&#65533;A&#65533;,&#65533;&#689;&#65533;&#65533;&#65533;&#65533;&#1623;&#65533;&#65533;&#65533;&#65533;&#65533;&#65533;m(>*~ ,G&#65533;&#65533;a&#65533;Z&#65533;Z&#65533;&#65533;&#65533;+C1&#65533;&#65533;&#65533;&#65533;&#65533;&#65533;N_ &#65533;&#65533;&#65533;&#65533;&#65533;p &#65533;&#65533;&#65533;&#65533;l&#65533; U!&#65533;&#65533;&#65533;S9za&#65533;&#65533;&#65533;&#65533;=&#65533;	~&#65533;'&#65533;&#991;&#65533;&#65533;u&#65533;&#65533;P&#65533;&#65533;,&#65533;&#65533; A&#65533;/r+KH&#65533;&#65533;&#65533;&#65533;&#65533;&#65533;E&#65533;&#65533;&#65533;&#65533;HK&#65533;&#65533;<&#65533;2&#65533;&#661;,[&#65533;|	3&#65533;&#793;4k&#1724;&#65533;&#65533;&#65533;I&#65533;&#65533;`&#65533;&#65533;&#65533;&#65533;&#65533;.&#65533;Z&#681;!&#65533;`R&#65533;&#65533;j &#65533;%&#65533;&#65533;,&#65533;B	Q&#65533;HA&#65533;Fz DrR&#65533;?S&#65533;&#65533;&#65533;8&#65533;0&#65533;?&#65533;HE(&#65533;V&#65533;X&#65533;b&#658;k&#65533;,0&#65533;I-h&#6914;&#65533;<p&#10468;Tta@w&#1201;_&#65533;&#65533;+[&#65533;&#65533;9&#65533;f&#65533;&#65533;&#65533;&#65533;&#65533;&#65533;&#65533;&#65533;O$&#65533;&#65533;/XA&#65533;'&#65533;tN&#65533;D&#65533;/)>"&#65533;g&#65533;&#65533;&#943;&#65533;&#65533;=c&#65533;&#65533;L&#65533;S?&#65533;&#65533;&#65533;+&#65533;&#65533;_}&#65533;"*&#337;&#22585;,&#65533;#3&#65533;e&#65533;>,e&#65533;3&#792;&#65533;&#65533;&#65533;&#65533;&#65533;&#65533;&#65533;/&#65533;SJ&#65533;95&#65533;?,&#65533;&#65533;&#65533;&#65533;&#65533;G&#65533;_A&#65533;|&#65533;G&#65533;&#65533;7&#65533;G&#65533;2&#65533;'u&#65533;|U&#65533;Ox&#65533;l&#65533;	&#65533;&#65533;i'=&#65533;RC2&#65533;&#65533;&#65533;X2&#65533;&#65533;
r&#65533;&#65533;&#65533;;: &#65533;&#65533;D&#65533;&#65533;4&#1232;&#65533;O/&#65533;RP-<&#65533;&#65533;c&#65533;&#65533;P@AE&#65533;3&#65533;T$9	
&#65533;N&&#65533;GU9&#65533;&#65533;F2&#613;&#65533;RF&#65533;e&#65533;5iPA["&#65533;f9&#65533;1&#65533;$n&#65533;E&#65533;&#65533;QA&#65533;&#65533;$1&#65533;	h&#65533;&#65533;Jh&#65533;IqFZ1&#65533;&#65533;SO@&#65533;&#65533;TB5&#65533;&#65533;T&#65533;IM&#65533;&#65533;#@&#65533;&#65533;&#65533;\ZmuUBH Q&#65533;	&#65533;&#65533;&#65533;$hX&#65533;?1&#512;*&#65533;]$&#65533;VZ&#65533;&#65533;UAY`2&#65533;^X!&#65533;-K $&#65533;&#65533;l@Ax&#65533;&#65533;?&#65533;&#1047;T&#65533;&#65533;&#65533;&#65533;&#65533;&#65533;^&#65533;m&#65533;&#65533;zvt&#65533;m&#65533;&#65533;Rt2&#65533;&#65533;A&#65533;&#65533;&#65533;*&#65533;2``&#65533;?&#65533;&#65533;&#65533;8&#256;&#65533;?&#65533;&#65533;Bs&#65533;{&#65533; j&#65533;B&#65533;&#65533;&#65533;,,&#65533;?&#65533;T&#65533;&#65533;&#65533;&#65533;&#381;&#65533;N&#65533;A&#65533;&#65533;&#65533;Ab&#65533;pB( &#65533;LB#&#65533;&#65533;&#65533;	2a	&#65533;&#65533;&#65533;&#65533;&#65533;K&#65533;4&#65533;+&#65533;T@&#65533;1&#65533;&#65533;'&#65533;`&#65533;D&#65533;&#65533;&#65533;&#65533;&#65533;&#65533;&#65533;&#65533;pZ	M&#65533;?(d&#65533;&#65533;	(&#65533;&#65533;! &#65533;&#65533;&#65533;&#65533;{&#65533;<&#65533;P5op&#65533;@&#65533;Y"&#434;4&#65533;a&#65533;S&#65533; n&#65533;'}&#65533;JX&#65533;&#65533;Ky"t'&#65533;u&#65533;&#65533;&#65533;&#65533;&#65533;%Z&#65533;&#65533;]&#65533;j&#65533;?/3&#65533;&#65533;&#65533;&#65533;0&#65533;&#65533;v&#65533;&#65533;&#65533;;/&#65533;&#65533;&#65533;6&#65533;@&#65533;1&#65533;4&#65533;9&#65533;A>&#65533;&#65533;	&#65533;d&#65533;&#65533;%&#65533;&#65533;&#65533;&#65533;%&#65533;T&#65533;.&#65533;I&#65533;i&&#65533;&#65533;P&#65533;J&#65533;&#25653;&#65533;X&#65533;1p&#65533;4&#65533;&#65533;&#65533;qxJp&#65533;Sx&#65533;&#65533;O~&#65533;&#65533;P&#65533;&#65533;&#65533;&#65533;&#65533;jA1&#65533;&#65533;#&#65533;MzT&#65533;&#65533;&#65533;&#65533;&#65533;S&#65533;&#65533;WB&#65533;"&#65533;	&#65533;(d+&#65533;&#65533;R&#65533;&#65533;&#65533;&#65533;&#65533;(n&#65533;&#65533;!&#65533;Z&#65533;e&#65533;&#65533;&#65533;&#65533;&#65533;&#65533;&#65533;i&#65533;%,&#65533;LA&#65533;"&#65533;&#65533;&#65533;&#65533;1&#65533;r&#65533;	-&#65533;p&#65533;,&#65533;Ip&#65533;8&#65533;&#65533;&#65533;,/0&#65533;&#65533;P&#65533;&#65533;!4L&#65533;&#65533;&#65533;&#65533;pp&#65533;;x&#65533;e`&#65533; &#65533;Q&#65533;s0&#65533;@&#65533; &#65533;}&#65533;k|x&#65533;&#65533;&#65533;&#65533;0&#65533;A
&#65533; &#65533;%&#65533;&#65533;9&#65533;P@&#65533;B&#65533;E&#65533;&#65533;F7"&#65533;&#65533;&#773;ET&#65533;R&#65533;&#65533;!&#65533; &#65533;`6&#65533;&#65533;
&#65533;&#65533;4&#65533;&#65533;/n&#65533;=C&#65533;cs&#65533;&#65533;^&#65533;&#65533;&#65533;!v@&#65533;D&#65533;!e1&#65533;y&#65533;*7~r2x&#65533;&#65533;&#65533;&#65533;h&#65533;&#65533;&#65533;<|&#65533;}&#65533;&#65533;&#65533;|+h&#65533;&#65533; &#65533;R&#65533;&#65533;/i!&#65533;@d&#65533;&#65533;2&#65533;&#65533;&#65533;z$pv&#65533;&#65533;B&#65533;&#65533;&#65533;	`FnX&#1536;`&#65533;H kNr&#65533;`&#65533;)Qsj&#65533;&#65533;4&#65533;&#65533;&#65533;&#65533;&#65533;'&#65533;C&#65533;F&#65533;&#65533;&#65533;t&#65533;P&#65533;&#65533;&#65533;&#65533;&#65533;&#65533;$_&#65533;&#65533;@$&#65533;<&#65533;H&#65533; c:I&#65533;&#65533;4&#65533;&#65533;xiI&#65533;CS&#65533;&#65533;&#65533;&#65533;:&#65533;H%&#65533;&#65533;14d&#65533;&#65533;$&#65533;ZA0&#65533;&#65533;x*&#65533;&#65533;&#65533;Q&#65533;&#65533;p&#65533;,m&#65533;KR&#65533;V&#352;}&#65533;+H&#65533;&#65533;R&#65533;&#65533;&#65533;&#65533;R&#65533;&#65533; V`&#65533;&#65533;&#65533;&#65533;&#65533;+&#65533;&#65533;&#65533;JQj&#65533;&#65533;'y &#65533;{&#65533;&#65533;(&#65533;z&#65533;P&#65533;&#1173;O&#65533;Wx&#65533;&#65533;?&#65533;1B&#65533;&#65533;$&#65533;&#65533;G6<8&#65533;&#65533;&#65533;&#65533;Y#4a	&#65533;"&#65533;&#65533;&#65533;&#65533;t&#65533;&#65533;&#65533;&#65533;&#65533;7&#65533;Dc&#65533;%&#65533;&#65533;:&#65533; &#65533;0CA&#65533;`&#65533;l&#65533;3&#65533;&#65533;&#65533;&#65533;	&#65533;a&#65533;g&#65533;&#65533;&#65533;8&#65533;&#65533;&#65533;P2&&#65533;&#65533;t&#65533;&#65533;r&#1872;D$&#65533;^`&#65533;&#65533;a@d&#65533;&#65533;,a&#65533;&#65533;&#65533;&#65533;&#65533;&#65533;Fb&#65533;&#65533;&#65533;9&#65533; #(A&#65533;>&#65533;@&#65533;&#65533;q&#65533;&#65533;&#65533;C&#65533;&#65533;B
&#65533;&#65533;&#65533;&#65533;_T&#65533;;00@&#258;B&#1031;X&#65533;P&#65533;&#65533; "	&#65533;X&#65533;v&#65533;&#65533;&#65533;WF@\&#65533;"&#65533;}Q1&#65533;&#65533;`&#65533;&#65533;&#65533;&#65533;`	&#65533;&#65533;a&#65533;U p&#65533;Lm&#65533; (`&#65533;Y&#65533;D&#65533;&#65533;&#2028;&#65533;&#65533;	 &#65533;4&#65533;F&#65533;&#65533;&#417;&#65533;>&#65533;{&#65533;9&#65533;&#65533;s&#65533;&#65533;&#65533;&#65533; &#65533;;&#65533;qw&#65533;&#65533;&#392;F=&#65533;J&#65533;m&#65533;&#65533;G&#65533;&#65533;'&#65533;$&&#65533;>&#63739;&#65533;&#65533;&#65533;T&#1781;&#65533;v=R&#65533;&#65533;t&#65533;)! &#65533;&#65533;&#65533;&#65533;[&#65533;I&#384;&#65533;@:)&#65533;&#65533;&#65533;&#65533;I&#65533;&#65533;&#65533;&#65533;u&#65533;ln3N&#1246;&#65533;O&#65533;ii_&#65533;g?&#65533; E&#65533;O&#65533;JQ&#65533;*&#65533;&#65533;jj&#65533;&#65533;R]&#65533;*&#43109;\&#65533;r&#65533;&#65533;&#65533;&#65533;&#65533;G&#65533;4.q!j.&#65533;	P!&#65533;&#65533;
X&#65533; &#65533;p&#65533;$0@&#65533;>&#65533;&#65533;&#65533;&#65533;5&#65533;	&#65533;&#65533;\&#65533;&#65533;&#65533;X&#762;2&#65533;2O&#65533;;&#1544;&#65533;&#65533;&#65533;&#65533;r&#65533; &#65533;-&#65533;&#65533;&#65533;x&#65533;&#65533;&#1648;&#65533;	L`3&#65533;&#713;&#65533;&#65533;&#65533;&#65533;&#65533;Hl&#65533;&#65533;
;&#65533;&#65533;;
&#65533;!gi#&#65533;!&#65533;;&#769;	&#65533;lT&#65533;&#65533;&#65533;"3&#65533;&#65533;&#65533;&#65533;&#65533;&#65533;&#65533;&#65533;"<&#65533;&#65533;?"p|$&#65533;&#65533;&#65533;n&#65533;E&#65533;&#65533;B&#65533;w&#65533;&#65533;&#65533;pH\&#65533;&#65533;&#65533;5z&#48071;&#65533;@&#65533;&#65533;m*J&#65533;&#65533;&#65533;&#65533;2&#65533;?&#65533;&#65533;kD *&#1007;&#65533;X1&#65533;{&#65533;	6&#379;&#65533;&&#65533; &#65533; &#65533;&#65533;{~L
K&#1554;&\^?&#65533;&#65533;&#65533;&#65533; bs<Bb&#65533;xD	1q&#65533;6&#65533;NX&#65533;-.&#65533;&#65533;#(pw&#65533;)4J	^&#65533;&#65533;)Y=&#65533;Q&#65533;v&#65533;&#65533;pGi&#65533;&#1043;&#65533;b&#65533;&#65533;&#65533;&#65533;&#65533;xNJA2&#65533;#9&#65533;L&#627;&#65533;>&#65533;$&#65533;&#65533;&#65533;h&#65533;&#65533;&#65533;&#65533;&#65533;&#65533;&#65533;X"OO&#65533;IU&#65533;&#65533;&#65533;&#65533;I&#883;&#65533;&#65533;&#1916;&#65533;&#65533;@&#65533;&#65533;1&#65533;G&#65533;&#65533;E&#65533;&#65533;4&#65533;#0&#65533;&#65533;&#65533;8&#65533; V5	&#65533;&#65533;"&#65533;m&#65533;&#65533;*I&#65533;b.&#65533;&#65533;@Cny&#65533;&#65533;&#681;&#65533;&#65533;/&#65533;&#65533;&#65533;dRH&#65533;&#65533;&#65533;C&#65533;LN]&#65533;&#65533;&#65533;&#65533;&#65533;p&#65533;&#65533;&#65533;NXBk}~&#65533;v5&#65533;?&#65533;y&#65533;4S%&#460;&#65533;&#65533;`&#65533;3&#65533;&\&#65533;G&#65533;!,&#65533;E&#65533;BA^O&#65533;&#65533;a3E-P&#65533;&#65533;3S3	&#65533;&#65533;8&&#65533;
&#65533;C&#65533;d.@ &#65533;&#65533;&#65533;&#65533;fs&#65533;&#65533;s /s&#65533;& &#65533;4E&#1157;hps s,( ( &#65533;3#&#65533; &#65533;$&#65533;&#65533;&#65533;&#65533;K	&#65533;8&#65533;&#65533;&#65533;P3&#65533;@#( &#65533;&#1280;-&#65533;&#65533; &#65533; &#65533;/&#65533;5C &#65533;&#65533;8&#65533;&#997;s&#65533;&#65533;s&#65533;&#65533;^xL&#65533;cI&#65533;&#65533;	&#65533;0"&#65533;R	u&#65533; &#65533;&#65533;Mqbabh&#65533;92&#65533;z&#65533;32&#65533;P-&#65533;>deWg&#65533;#P&#65533;huA&#65533;OA&#65533;&#65533;7%zeU"x-1@n&#65533;>@&#65533;%&Qw%Qe&#65533;P^WFxaYiA&#65533;&#65533;*&#65533;a&#65533;&#65533; f9dV&#65533;pR	Q&#65533;q&#65533;@~&#65533;&#65533;&#65533;g&#65533;&#65533;&#65533;{&#65533;gzrV&#65533;i&#65533;&#65533;#&#65533; C&#65533;
Q&#65533;&#65533;9L1+&#65533;&#65533;)&#65533;)&#65533;&#65533;a"h1m#1&#65533;/b1I&#65533;sT&#65533;&#65533;)F0x&#65533;?{&#65533;&#65533; &#65533;&#65533;&#65533;g"tB&#65533;&#65533;V+B &#65533;&#65533;&#1547;vI&#65533;P2&#65533;g2p&#65533;6&#65533;&#65533;&#65533;t#k&#65533;O5dJ&#65533;5@&#65533;&#65533;=&#65533;3&#65533;u&#65533;&#65533;JxB :`	:&#65533;'&#65533;&#65533;&#65533;&#65533;&8&#65533;&#65533; ` &#65533;&#65533;J&#65533;]&#65533;E#&#65533;]?118&#65533;&#65533;	&#1829; &#65533;&#337;&#65533;'&#789;^:&#65533;&#65533;x&#65533;eo&#65533;&#65533;&#65533;/E&#65533;&#65533;&#65533;u&#65533;u&#65533;&#65533;&#65533;&#65533;&#65533;X|&#65533;D&#65533;I&#1894;&#65533;p;rk&#65533;&#65533;%&#65533;W&#65533;R)&#65533;&#65533;&#65533; 	&#65533;&#65533;G&#65533;&#65533;&#65533;M&#65533;S9&#65533;S&#65533;&#65533;N-&#65533;&#65533;&#65533;&#65533;8&#65533;"&#65533;&#65533;C3R#&#65533;&#65533;#&#65533;&#65533;&#65533;;&#65533;n&#65533;; &#65533;wW&#65533;&#65533;<N&#65533;d'1Q&#65533;H;z&#65533;P&#65533;x&#65533;&#65533;&#65533;&#65533;%U&#65533;%&#65533;&#65533;$&#65533;x&#65533;&#65533;$&#65533;&#65533;0'(c
&#65533;&#65533;&#65533;=&#65533;'&a&#65533;&#65533;&#65533; &#603;&#65533;	({$&#65533;&#1229;;&#65533;><aN&#65533;)N&#65533;&#65533;&#65533;&#65533;$y&#65533;&#65533; &#65533;>T&#65533;&#65533;&#65533;G{&#65533;)&#65533;&#65533;&#65533;&#65533;&#65533;&#65533;l&#65533;)&#65533;)&#65533;&#65533;&#65533;&#65533;&#65533;&#65533;)	!ADT&#65533;+&#65533;&#65533;&#65533;&#65533;"&#65533;&#1282;&#65533;B&#65533;&#65533;V&#65533;&#65533;&#65533;B&#65533;&#1487;&#65533;I&#65533;&#65533;"&#65533; F'&#65533;~$&#65533;W%&#65533;L&#65533;&#65533;&#65533;W%rv`L&#65533;&#65533;sH&#65533;tYLL&#65533;&#65533;LC&#65533;%j&#65533;%&#65533;"L&#65533;&#65533;&#65533;&#65533;~&#65533;")"2/j&#65533; aaha7&#65533;s&#65533;*&#65533;&#65533;&#65533;h&#65533;%I&#65533;&#65533;&#65533;u6y&#65533;&#65533;]&#65533;&#65533;=&#65533;&#65533;&#65533;&#65533;
&#65533;J&#65533;&#65533;JC&#65533; &#65533;nI^&#65533;&#403;&#65533;&#65533;&#65533;@&#65533;&#65533;mo 4&#65533;&#65533;s&#65533;&#65533;sVG &#65533;&#65533;,&#65533;&#65533;&#65533;,TS)P	P&#65533;Y&#65533;&#65533;&#65533;A&#65533;mh9&vN{y&#65533;y:&#65533;&#65533;"&#65533;
&#65533;@&#65533;s&#65533;f&#65533;&#65533;&#65533;;&#65533;&#65533;Q&#65533;$U&&#65533;&#65533;QHf&#65533;D&U&#43593;wx<R&#65533;&#65533;]&#65533;&#65533;&	5P&#65533;Y&#65533;&#65533;H&#65533;&#65533;Y2&G<&#65533;QT&#65533;&#65533;&#65533;&#65533;#&#65533;&#65533;L!&#65533;&#65533; &#65533;E*&#65533;Aj&#65533;p&#65533;
`&#65533;&#65533;T&#65533;&#65533;&#65533;-1V	&#65533; :&#1101;&#65533;&#65533;hUS&#2638;&#65533;I&#65533;&#65533;&#65533;&#65533;	&#65533;&#65533; %F&#65533;&#65533;\&#65533;Pj"<R&#65533;&#1705;&#65533;&#65533;s+&#65533;3"`&#65533;sv&#65533;&#65533;&#65533;=&#65533;/&#65533;&#65533;v&#65533;#&#65533;A&#65533;&#65533;|{1&#65533;&#65533;&#65533;&~	1 &&#65533;&&#65533;1&#65533;&#65533;I&#65533;n&#65533;A&#65533;-&#65533;}&#65533;&#689;/1PP&#65533;7j+&#65533;&#65533;&#65533;&#1440;&#65533;D&#65533;5b.&#65533; C&#65533;C8&#65533;7&#65533;&#1632;&#324;Va_&#65533;&#65533;&#65533;&#65533;$&#65533;c&#65533;&#65533;7&#65533;>&#65533;&#65533;g#n&#1315;/&#65533;OnX	t&#65533;&#65533;LcI&#59874;&#65533;5"J&#65533;TJh&#30950;;t&#65533;&#65533;<&#65533;&#65533;&T&#65533;$&#65533;&#65533;Q&#65533;&#65533;1@&#65533;Q(&#65533; ^0M&#65533; &#65533;P %E>&#964;&#65533;uN&#65533;&#65533;&#65533;&#65533;&#65533;&#65533;NuXN#b"J;2gG&#65533;@^&#65533;`L*r#&#65533;&#65533;vA^+&#65533;&#65533;&#65533;&S&#65533;<lR&#65533;%&#65533;&#65533;&RP&#65533;p
&#65533;K&#65533;&#65533;rx&#65533;&#65533;&#65533;&#65533;Q&#65533; &#65533;&#65533;OLV&#65533;&#65533;&#65533;&#65533;&#13945;SeNB&#65533;&#65533;Q<&#65533;Q&#65533;&#649;(&#65533;&#65533;&#65533;az&#65533;	&#65533;&#65533;&#65533;&#1713;&#65533;&#753;&#65533;&#65533;g&#65533;h*3&#65533;6	&#65533;4+!]&#65533;p&#1128;&#65533;@&#65533;&#65533;&#65533;&#65533;&#65533;Z&#65533;6T&#65533;9&#65533;&#65533;&#65533;&#65533;T:eC3&#65533;jq&#65533; &#65533;@&#65533;&#65533;?&#65533;u&#65533;U&#65533;}_e&#65533;&#65533;&#65533;&#65533;&#65533;&#65533;+&#65533; &#65533;[&#65533;&#65533;&#65533;&#65533;&#65533;&#65533;&#65533;r&#380;|,#&#65533;&#65533;&#65533; M&#65533;&#65533;&#65533;L*&#65533;&#65533;CIG1&#65533;"&#65533;D&#65533;4&#65533;L&#65533;&#65533;$&#65533;&#65533;	Q2&#65533;Ct+<&#65533;jK&#65533;F&#65533;n&#65533;cX&#65533;vma#Z&#1570;4&#65533;&#65533;a&#65533;/&#65533;W&#65533;g&#65533;&#65533;&#65533;l&#65533;OX&#65533;5&#65533;&#65533;&#65533;D?3&#65533;&#65533;&#65533;&#65533;5(&#65533;&'C(&#65533;&#65533;a&#65533; &#65533;&#65533;&#65533;7>`&#65533;&#65533;(&#65533;&#65533;&#65533;&#65533;QTg*zi&#65533;N&#65533;6zh&#65533;s@&#65533;&#65533;&#65533;v`&#65533;n&#65533;&#65533;&#65533;w&#65533;$&#65533;&#65533;&#65533;&#65533;s;U
&#65533;Q0&#65533;bp
&#65533;&#65533;*!&#65533;2'P&#65533;&#65533;&#65533;&#65533;.&#65533;&#65533;&#65533;&#65533;P&#65533;z&&#65533;]&#65533;U&#702;&#65533;x&#65533;;&#65533;&#65533;{&#65533;&#65533;&#65533;G&#65533;&#65533;`&#65533;&#65533;%&#65533;{2&#65533;&#65533;&#65533;,&#828;&#65533;qf&#65533;&#1165;m\8&#65533;#
&#65533;&#65533;&#65533;&#65533;&#65533;&#65533;O&#65533;&#65533;&#65533;&#65533;&#65533;&#65533;s{$&#65533;&#65533;9&#65533;&#65533;V.&#65533;&#1583;l&#65533;z	C* &#65533;ik&#65533; +&#65533;&#65533;&#1052;&#65533;&#65533;&#65533;3&#65533;&#65533;&&#1119;&#65533;&#65533;(&#65533;&#252;&#65533;&#65533;P&#65533;q	&#65533;
&#65533;|I&#65533;5&#65533;&#65533;(&#65533;&#65533;&#65533;&#65533;2&#65533;?Sp&#65533;bHt*&#65533;&#65533;&#65533;&#65533;&#65533;dA+&#65533;_&#65533;=&#65533;:,X&#65533;bJ>B&#65533;uZ&#65533;k(&#65533;1L\&#65533;s#&#65533;&#65533;@&#65533;&#65533;Q&#65533;&#65533;&#65533;&#65533;&#65533;&#807;&#65533;&#65533;@&#65533;>&#39157;O,FP*L
62&#2034;2j4!&#65533;&#65533;&#65533;aMg&#65533;$&#65533;&#65533;q!&#65533;@A&#65533;&#65533;p&#1090;2&#65533;	q
&#800;f&#65533;&#65533;&#65533;&#1094;&#65533;|u&#65533;9%b&#65533;&#65533;&#65533;r&#65533;:&#65533;{&#65533;&#65533;&#65533;0&#529;{&#65533; @&#65533;&#65533;&#65533;qQO
&#65533;PbP&#65533;&#65533;&#65533;R5,&#65533;&#65533;&#65533;&#65533;4&#65533;&#65533;*&#65533;&#65533;0&#65533;(U&#65533;&#65533;&#65533;&#65533;j&#65533;&#65533;yds7wOrPk&#65533;&ds#E&#65533;#&#65533;5&#65533;,	@&#65533;	a&#65533;&#65533;%m&#1789;8 >&#65533;X&#65533;&#65533;&#65533;Q&#65533;Z&#65533;<"v&#65533;:QT87&#65533;RX@&#65533;|&#65533;&#65533;'h&#65533;&#909;6S&#65533;4HS6&#65533;&#65533;/H&#65533;&#65533;&#65533;"&#65533;&#65533;RiZ&#65533;&#65533;&#65533;	&#65533;}&#65533;&#65533;p&#65533;&#65533;: &#65533;C~&#65533;&#65533;&#65533;A-&#65533;&#65533;&#65533;&#1079;m&#65533;&#65533;T&#65533;&#65533;	!2*ty&#65533;5K&#65533;&#65533;&#65533;l#&#65533;&#65533;Ux`j&#65533;6&#65533;c
5"&#65533;&#65533;\&#65533;$&#65533;`&#65533;w&#65533;!:&#65533;0&#65533;&#65533;&#65533;&#65533;&#65533;&#65533;&#39079;]JbD$DR&#65533;&#65533;Wa
Xc&#65533;&#65533;x&#65533;&#65533;6bQC?&#1879;&#65533;&#65533;&#65533;&#65533;&#65533;&#780;]Y&#65533; &#65533;X&#1763;6&#65533;`&#65533;u2<&#65533;cc
8&#65533;'oL&#65533;&#65533;&#65533;G&#65533;&#65533;&#65533;&,>&#65533;O&#65533;	&#65533;>&#65533;|uz&#65533;&#65533;{:&#65533;&#65533;`W&#65533;w&#65533;"n&#65533;&#65533;q&#65533;&#65533;&#65533;9&#65533;&#65533;&#65533;%R&#65533;&#65533;&#65533;&#65533; Q&#65533;&#65533;&#65533;&#65533;U@5&#65533;&#65533;J&#65533;:6"&#65533;&#65533;W2&#65533;|
&#65533;&#65533;&#65533;&#65533;&#65533;P&#65533;&#65533;c&#65533;&#65533;&#65533;&#659;&#65533;$G&#65533;Y&#65533;&#65533;Q<!v&#65533;2c&#65533;>&#65533;&#65533;&#65533;wk&#65533;%&#65533;~&#65533;&#65533;&#2027;&#1964;&#65533;{&#588;e&#65533;:"<&#65533;&#1280;	X&#65533;Xw &#65533;	Kf&#65533;&#65533;&#65533;<N&#65533;D&#65533;&#65533;%&#1118;EU=&#65533;&#65533;&#65533;8g<m5&#65533;jZ&#1741;&#65533;&#65533;&#65533;&#65533;&#65533;A&#65533;|&#65533;&#65533;&#65533;&#65533;4&#65533;3!-&#65533;&#65533;&#65533;&#65533;!&#65533;&#65533;&#65533;&#65533;W&#65533;&#65533;&#65533; P0jb&#65533;&#65533; &#1040;&#65533;G&#65533;=ALXCl&#65533;*Xs#<G+l(&#65533;&#65533;&#65533;&#65533;k&#65533;&#65533;[&#1257;&#65533;&#65533;&&#65533;N$2"E@5&#65533;&#65533;W&#65533;$r&#65533;79&#65533;&#65533;&#65533;&#65533;&#65533;&#65533;&#65533;&#65533;5tC&#65533;&#65533;N&#65533;GZ&#65533;&#65533;&#65533;m&#65533; &#65533;pZ{J&#65533;&#65533;67&#65533;6kqQ&#65533;k&#65533;&#65533;&#65533;&#65533;&#65533;]&#65533;&#65533;#+&#65533;]&#65533;&#65533;=&#65533;gW"|S&#65533;L&#65533;&#65533;B&#512;&#65533;&#65533;&#65533;&#65533;	&#65533;M&#65533;qMJ &#65533;&#1112;a&#65533;&#65533; &#65533;&#65533;kv&#65533;&#65533;q&#65533;&#65533;[&#733;$|zX#&#65533;P&#65533;lN&#65533;&#1577;&#65533;{&#65533;&#65533;KQ&#65533;&#65533;{
U&#65533;4&#14478;{)&#65533;&#65533;z&#65533;R&#65533;&#65533;`&#65533;&#65533;&#33710;:&#65533;&#65533;p
s&#65533;wgb&#65533;&#65533;;%&#65533;&#65533;&#65533;=&#65533;&#65533;3"-R&#65533;&#65533;k!FB&#65533;	&#65533;&#65533;&#65533;&#65533; &#65533;'&#65533;&#65533;&#65533;_&#65533;&#65533; Z&#65533;L&#65533;&#65533;oW&#65533;&#65533;&#65533;&#65533;\S&#65533;&#65533;9&#65533;T&#65533;
}&#65533;
&#65533;P&#65533;&#65533;&#857;&#65533;l&#65533;S&#65533;S&#65533;7A^&#65533;{<Q&#65533;>&#65533;6Vs&#65533;&#1263;&#65533;T{&#65533;A&#65533;&#65533;&#65533;?&#65533;"4&#65533;&#704;&#65533;&#65533;&#65533;&#65533;&#65533;&#65533;,&#65533;n&#65533;&#65533;y&#65533;p%&#65533;&#65533;'1&#65533;?k Q&#65533;&#65533;@&#65533;i&#65533;"8&#65533;&#65533;&#65533;&#65533;&8L30&#65533;BdV&#65533;&#65533;0&#65533;&#65533;&#246;&#65533;&#65533;&#65533;`&#65533;
2d&#65533;&#65533;L&#65533;1&#65533;NIdx&#65533;&#65533;&#65533;&#65533;4&#65533;(&#65533;X&#65533;s&#65533;N&#65533;9&#65533;D&#65533;#S&#65533;&#1041;%5N35M&#65533;)$x<&#65533;&#65533;cLU&#65533;&#65533;x&#65533;&#65533;&#65533;U&#65533;&#65533;&#1034;&#65533;BnAK`HA>t&#65533;D&#65533;&#65533;!B&#65533;&#65533;&#65533;@&#65533;&#65533;&#65533;&#65533;U&#65533;&#62323;n&#65533;&#65533;&#65533;;&#138;&#65533;%<&#65533;&#65533;
&#65533;Q&#65533;V&#523;&#65533;$&#65533;U%1&#65533;&#65533;	&#65533;&#65533;(&#65533;P&#65533;j&#65533;&#65533;|0&#65533;&#65533;&#257;_&#65533;(&#65533;O&#255; G
FB&#65533;&#65533;p&#65533;&#65533;&#65533;7$&#65533;&#1453;	 _&#65533;&#65533;H&#65533;B[[,&#383;-&#65533;&#65533;
&#65533;&#65533;&#65533;&#65533;&#65533;&#65533;[&#65533;0&#65533;T&#959;i&#65533;j-&#65533;&#65533;:&#65533;L9&#65533;H<&#65533;&#65533;&#65533;E&#65533;&#65533;&#65533;&#65533;&#65533;&#65533;Z0&#65533;&#65533;&#65533;&#65533;&#65533;&#65533;&#65533;Q &#65533;S&#65533;8&#65533;&#65533;&#65533;&#65533;&#65533;&#65533;i&#1467;&#65533;&#129;&#65533;o&#203;Pj&#65533;B&#65533;H&#65533;rCB&#65533;&#65533;,&#65533;&#65533;\lN5&#65533;,&#65533; !&#65533;a&#65533;&#65533;&#65533;&#65533;&#65533;&#65533;&#65533;ptg&#65533;&#65533;L&#65533;&#65533;H&#65533;S&#65533;&#65533;&#65533;4`&#442;&#65533;&#65533;&#65533;&#65533;Z&#65533;&#65533;	&#65533;1K-&#65533;&#65533;K/&#65533;3L1&#65533;$&#65533;L-7i&#65533;&#65533;&#65533;&#65533;$&#65533;&#65533;*&#65533;&#65533;&#65533;@5&#65533;d Li&#65533;t&#65533;&#65533;,&#65533;n4&#65533;
Q&#65533;&#65533;&#65533;&#65533;#&#65533;Yt&#65533;8Ps&#65533;#y &#65533;J&#1996;S&#65533;&#65533;j!o<	&#65533;&#65533;&#65533;&#65533;&#65533;:&#65533;&#65533;S&#65533;&#65533;&#65533; :
&#65533;g&#65533;:A&#65533; "&#65533;[&#65533;L&#65533;[&#65533;Q&#65533;&#65533;S&#65533;`U3&#65533;E6Ye&#65533;&#65533;&#705;ZX&#65533;&#65533;V&#1088;&#65533;&#65533;6&#65533;"&#65533;&#65533;&#65533;H&#65533;B&#65533;Ab&#65533;!&#65533;&#65533;&#65533;8&#65533;&#65533;&#65533;&#65533;&#65533;;x&#65533;&#65533;&#65533;$D&#65533;$/&#65533;	J(&#65533;r&#65533;h&#65533;&#65533;&#65533;%x?@8&#65533;o&&#65533;&#65533;o&#65533;i&#65533;&#65533;xx!*&#65533;&#65533;2&#65533;&#65533;qFb)&#65533;&#65533;&#65533;&#65533;.6&#65533;&#65533;Z&#65533;&#65533;&#65533;&#898;&#65533;&#65533;&#65533;t&#65533;.w&#65533;&#65533;K&#65533;!,&#65533;&#65533;(%	G&#65533;&#65533;4&#1300;m&#65533;&#65533;,:A&#65533;&#65533;&#65533;I&#65533;&#65533;

&#65533;&#65533;
&#65533;&#65533;&#65533;&#65533;&#65533;K&#349;&#65533;[&#65533;
&#65533;$@&#65533;&#65533;8AKQ&#65533;&#65533;&#65533;#|+&#65533;&#531;&#65533;<MD&#65533;O&#65533;H&#65533;&#65533;=v&#65533;&#65533;e>&#65533;&#65533;&#65533;&#65533;m&#65533;&#1542;G&#65533;&#65533;&#65533;m^&#65533;&#65533;&#65533;	&#65533;&#65533;A1&#65533;&#65533;&#65533;~i&#65533;&#65533;&#449;j0&#65533;5,$Q &#65533;&#65533;SL&#65533;m &#65533;j&#65533;&#65533;&#65533; m&#65533;@&#65533;	&#65533;%w&#65533;b&#65533;&#65533;	&#1670;&#65533;H&#65533;t 
8+&#65533;&#65533;&#65533;@&#65533;&#18412;&#65533;&#65533;&#65533;&#65533;&#65533;&#65533;&#65533;Zb&#65533;!&#65533;yf&#65533;&#65533;{&#65533;&#65533;{-X&#65533;&#65533;&#65533;	 &#65533;Hv&#65533;0&#65533;&#65533;&#65533;&#65533;&#65533;&#65533;&#65533;;&#65533;&#65533;&#65533;&#65533;1&#65533;8Pd&#65533;As,&#65533;#
&#65533;&#65533;&#65533;` &#65533;&#65533;&#65533;&#65533;&#65533;8-&#65533;^i+\&#65533;0P&#65533;L=N<&#65533;&#65533; &#65533;&#65533;&#65533;&#65533; &#65533;0U&#65533;&#65533;&#65533;&#65533;T&#65533;&#65533;
 *&#65533;&#65533;&#65533;^&#65533;l&#65533;&#65533;&#65533;k!&#65533;&#65533;&#65533;&#65533;&#183;C&#65533;P&#65533;L&#65533;"&#65533;ZW&#65533;,&#65533;&#65533;&#65533;&#65533;&#65533;
&#133;h&#65533;&#65533;_&#65533;|&#65533; 5&#65533;A
'&#65533;I^&#65533;o&#65533;A&#65533;CA&#65533;H&#65533;cC%7A#N."&#65533;&#65533;io`I&#65533;9
&#1797;2Z&#65533;	&#65533;|&#65533;&#65533;&#65533;&#65533;&#65533;"&#65533;&#649;M&#65533;&#65533; CxK"&#65533;&#65533;&#65533;&#65533; L&#65533;(&#65533;&#65533;&#65533;&#65533;cVD&#65533;&#65533;8&#65533;&&#578;&#65533;&#65533;h@Y1%'%&#65533;Z&#65533;&#65533;1p@&#65533;&#65533;<eC;&#65533;&#65533;&#65533;&#65533;T$&#65533;`BX/-2&#65533;&#65533;p&#65533;&#65533;&#65533;&#65533;&#65533;&#65533;&#65533;&#768;7&#65533;Y&#65533;&#65533;&#65533;&#65533; &#65533;P&#65533;R&#65533;&#65533;&#65533;&#65533;f&#65533;!&#65533;2&#65533;t&#65533;3&#65533;&#65533;J^&#65533;&#65533;&#65533;9zAhf2&#65533;&#65533;&#65533;&#65533;&#65533;&#65533;k\A$&#65533;:&#65533;CE&#65533;&#65533;'&#65533;&#65533;&#65533;s&#65533;]&#65533;2&#65533;!St&#65533; r@&#65533;4b "&#1465;nDU&#65533;&#65533;	b&#65533;}&#65533;P&#65533;&#65533;Y&#65533;"&#65533;&#65533;&#65533;v&#65533;PJS&#43225;&#65533;&#65533; $&#529;@&#65533;&#65533;&#65533;&#65533;&#65533;&#65533;!1&#65533;&#65533;g&#65533;CZ&#65533;Dz&#65533;C&#65533;&#1384;GE&#65533;?&#65533;0*&#550; &#65533;F &#65533;&#65533;&#65533;&#65533;&#65533;&#65533;M&#65533;&#65533;(&#65533;&#65533;AD&#65533; X&#65533;U&#65533;c&#65533;&#65533;&#65533;&#65533;F&#65533;&#65533;H&#65533; @&#65533;&#65533; $&#65533;&#65533;E&#1907;&#65533;q&#65533;j&#65533;&#65533;E&#65533;!&#65533;`W&#65533;J.H	&#1024;&#65533;(&#65533;a`&#65533;T(*v&#65533;&#65533;
2 &#65533;&#65533;&#616;&#65533;&#161;u&#65533;T&#65533;vv&#65533;e&#65533;BJ/A&#65533;SP"Er&#65533;&#65533;tD %8&#65533;xpy}1_&#1986;b&#65533;&#65533; &#65533;uM&#65533;$HA&#65533;&&#65533;)&#65533;"&#65533;Z&#65533;o&#65533;r&#65533;&#65533;&#65533;MJ&#65533;|&#65533;&#65533;&#65533;&#65533;&#65533;^5Q&#65533;q_&#65533;[&#65533;&#65533;O|&#65533;`&#65533;9&#65533;&#65533;&#65533;5&#65533;&#65533;&#65533;9&#65533;&#65533; &#65533;}&#65533;&#65533;&#65533;&&#65533;&#65533;0~&#65533;k&#65533;l&#65533;&#65533;-7+&#65533;)`&#65533;HF2&#65533;&#65533;&#742;d1P&#65533;Hr&#65533;<&#65533;V<&#65533;&#65533;&#65533;d42P&#65533;>N&#65533;K&#65533;d&#65533;&#65533;&#65533;WEZ&#65533;&#65533;  AfP&#65533;&#65533;&#65533;;QKA&#65533;C&p&#65533;g&#65533;G&#65533;&#65533;&#52761;pk&#65533;U&#65533;&#65533;r&#65533;x&#523;'M&#65533;S&#728;&#65533;&#65533;^}&#65533;&#65533;8&#65533;?&#65533;@?b#B&#65533;&#65533;F&#65533;&#65533;VjCHy(&#65533;x&#65533;P&#65533;&#65533;:&#65533;iG&#65533;r&#1153;&#65533;A&#65533;&%P&#65533;O&#65533;I ]&#65533;&#65533;#&#65533;"&#65533;&#65533;m#q&#65533;&#65533;&#65533;&#65533;!&#65533;&#65533; $&#65533;IU8&#65533;&#65533;&#65533;n&#65533;&#833;&#65533;&#65533;&#65533;u&#65533;Em&#65533;> &#65533;&#65533;CL]j:&#65533; $^&#65533;(&#65533;&#65533;J&#65533;#c2@&#65533;K&#65533;&#65533;8,&#65533;&#65533;&#789;&#65533;&#65533;&#65533;,&#65533;Y+z&#65533;V&#65533;&#65533;&#65533;|&#65533;KV&#65533;W&#65533;&#65533;&#65533;&#65533;&#65533;8B7&#65533;,
&#65533;F&#65533;B&#65533;`@B#&#65533;P&#65533;&#65533;4^=&#65533;2D&#65533;&#65533;6&#65533;&#65533;&#941;*z&#65533;&#65533;&#65533;&#65533;SB&#65533;#6&#65533;&#65533;7C2&#1473;&#65533;&#65533;
(&#65533;Z &#65533;
|&#65533;"&#65533;rb&#65533;&#65533;&#65533;&#65533;&#65533;F&#65533;&#65533;&#65533;&#65533;\&#65533; )&#65533;P&#65533;&#65533;&#65533;gi&#65533;&#65533;&#65533;@dR&#65533;&#65533;K&#65533;&#65533;:nA4&#65533;&#65533;J3&#65533;&#65533;Yd&#65533;p&#65533;&#65533;;&#65533;-w&#65533;&#65533;[&#65533;&#65533;&#65533;&#65533; &#65533;&#65533;&#65533;o&#852;&#65533;>&#65533;f<&#65533;_&#65533;&#65533;K&#65533;(3c&#1025;H&#601;#&#1015;&#65533;&#65533;&#65533;h
&#65533;&#65533;&b&#65533;&#65533;&#65533;e&#65533;[&#65533;3X&#65533;?Z&#65533;&#1221;,&#65533;&#65533;&#65533;4YC`&#13833;&#65533;s&#65533;@&#65533;&#65533;&#65533;'n&#65533;&#65533;@8&#65533;8&#65533;(,R&#65533;R&#65533;%&#65533;&#65533;r&#65533;{H f9&#65533;&#65533;V&#65533;&#65533;1 &#65533;du	J&#65533;U?$p "&#65533;&#65533;:8&#65533;&#65533;u'Qn&#65533;1&#65533;&#65533;&#65533;&#65533;M&#65533;l&#645;: &#65533;&#65533;&#851;&#65533;WN&#65533;&A&#65533;|,&#65533;&#65533;&#65533;&#65533;&#65533;&#65533;&#65533;Z&#65533;&#65533;&#65533;E&#65533;e&#65533;&#65533;4&#65533;h&#65533;&#731;&#65533;I1$&#65533;&#65533;o&#65533;&#65533;&#65533;&#65533;R&#65533;&#65533;N&#65533;T&#65533;&#65533;R&#65533;U&#65533;)&#65533;	&#65533;^&#65533;&#65533;&#65533;c1&#65533;	j b&#65533;JO&#65533;&#65533;&#65533;&#65533;'&#65533;&#65533;Ny6	4&#65533;?&#65533;&#65533;&#65533;7&#65533;&#992;.&#65533;&#65533;6&#65533;&#65533;&#65533;(2N&#65533;&#65533;*p&#65533;q&#65533; !&#65533;&#65533;|({ *&#65533;;\&#65533;&#65533;&#65533;0&#65533;&#65533;&#65533;85f&#65533;&#65533;&#1448;&#65533;&#65533;&#65533;&#65533;l&#65533;	@&&#65533;&#65533;z&#65533;&#65533;B]&#65533;!p
&#65533;M&#65533;&#65533;9&#65533;&#65533;z&#65533;&#65533;	&#65533;89&#65533;&#65533;&#65533;'b.&#65533;&#65533;=&#65533;&#546;,&#1175;&#65533;Ia1+0C3d&#65533;&#65533;c9&#65533; &#65533;&#65533;@	&#561;2&#65533;&#65533;$v&#65533;&#65533;&#65533;$l&#65533;&#65533;&#65533;&#65533;&#65533;)&#65533;&#65533;[>$&#65533;&#65533;C&#65533; &#65533;&#65533;`J&#65533;&#65533;&#65533;&#65533;&#65533;&#651;B9&#65533;
&#65533;&#65533;&#165;\R&#65533;&#65533;c&#65533;3 0&#65533; &#65533;&#65533;0&#65533;X&#65533;&#65533;&#65533;&#65533;	5"&#65533;&#65533;&#65533;&#65533;&#65533;&#65533;&#65533;(<&#65533; &#65533;c&#65533;!Yl&#65533;* &#65533;&#65533;8&#65533;&#65533;.&#65533;&#65533;Z&#65533;&#65533;&#65533;&#591;u&#65533;Q&#65533;&#65533;<&#65533;<9 &#65533;y&#65533;<&#65533;&#65533;'
&#65533;&#65533;C&#65533;&#65533;&#45568;"(9S(1n&#65533;&#65533;&#65533;X&#65533;&#1515;&#65533;!&#65533;	&#65533;&#65533;&#65533;7k&#65533;&#65533;*&#65533;^&#65533;&#65533;&#65533;&#65533;&#65533;:!&#65533;&#1099;!p&#65533; &#65533;&#65533;XI&#65533;&#65533;`&#65533; &#65533;&#65533;&#65533;&#65533;&#65533;&#65533;&#65533;>&#65533;&#65533;&#65533;&#65533;4&#65533;&#65533;F&#65533;&#65533;&#522;&#311;&#65533;d7X" &#65533;&#1338;6H&#65533;&#65533;&#65533;	&#65533;*&#65533;&#65533;&#65533;&#65533;&#65533;x&#65533;T&#65533;&#65533;p&#65533;X`8&#65533;&#65533;P`&#65533;&#65533;r&#65533;&#65533;)2&#65533;#&#65533;&#65533;*6&#65533;J	.&#984; 8&#65533;&#65533;&#65533;&#65533; &#65533;&#65533;&#65533;&#65533; &#65533;&#65533;&#65533;&#65533;JYX&#65533;AP&#65533;&#65533;&#65533;&#65533;&#65533;JdYI&#65533;(&#65533;&#826;A&#65533;$K&#65533;&#65533;q&#65533;&#65533;&#65533;d&#65533;'&#65533;%&#65533;.&#65533;&#65533;&#65533;6&#65533; 8&#65533;&#65533;%PK0>&#65533;:&#65533;&#65533;&#65533;)&#65533; &#65533;&#65533;7&#65533;&#65533;&#65533;&#65533;&#65533;&#65533;&#65533;&#65533;5&#65533;y&#65533;(&#65533;&#65533;&#65533;&#65533;&#668;&#65533;&#65533;
|&#65533;&#65533;&#65533;&#65533;&#65533;&#65533;I&#65533;V&#65533;&#65533;&#65533;&#65533;Lj&#65533;HBM&#65533;&#65533;&#65533;Hb&#65533;K&#65533;$\&#65533;&#65533;`&#65533;Kz?&#882;&#65533;&#65533;X&#65533;&#65533;&#65533;@&#65533;&#65533;@	9&#65533;&#613;
&#65533; S&#65533; &#65533; K8&#65533;C&#65533;,&#65533;	}Y&#65533;&#65533;&#65533;&#65533;&#65533;&#65533;&#65533;. 1&#65533;4M&#753;&#65533;&#65533;&#65533; '&#65533;
&#65533;&#65533;C0&#65533;&#65533;&#65533;&#65533;/&#65533;&#513;&#65533;"&#65533;&#65533;&#65533;&#65533;&#65533;r&#65533;-&#65533;c&#65533;&#65533;+&#65533;&#65533;Pu
&#363;&#28220;f&#264;&#65533;&#65533;2i&#65533;	(&#65533;j&#65533;G&#65533;&#65533;&#65533;3	&#65533;&#944;&#65533;&#65533;c&#65533;&#65533;&#65533;&#1611;&#65533;*P&#65533;&#1089;&#65533;	i&#65533;&#65533;	&#65533;&#65533;&#65533;&#65533;&#65533;&#65533;|&#65533;&#65533;&#65533;H+&#65533;&#852;,&#65533;7&#65533;&#65533;7&#65533;X&#65533;7"(&#65533; &#65533;&#65533;&#65533;Q&#65533;p'@&#65533;
&#65533;&#65533; &#65533;&#65533;&#65533;&#65533;*&#65533;&#65533;  &#65533;sA&#65533;&#65533;&#65533;&#65533;&#65533;&#65533;&#65533;&#65533;&#65533;&#65533;e&#65533;4&#65533;S&#65533;sa&#65533;&#65533;&#65533;&#65533;v&#65533;j&#1217;&#1574;&#65533;&#65533;F;&#242;;m&#65533;&#65533;B@&#65533;$&#65533; &#65533;H&#65533;8YL"&#65533;&#65533;@}&#65533;&#65533;m&#65533;&#65533;N	&#65533;jSq&#65533;Jp+&#65533;&#65533;&#65533;&#65533;<&#65533;&#65533; \&#65533;&#65533;&#65533;&#65533;HPLU+5U&#65533;&#65533;&#1433;&#65533;U&#65533;&#65533; &#65533;M&#65533;&#65533;&#65533;4&#65533;&#65533;&#65533;40&#65533;&#65533;&#65533;%&#65533;]U&#65533;3P&#65533;C0&#65533;&#65533;H&#65533;&#65533;P&#65533;&#65533;&#65533;&#65533;)&#65533;&#65533;\z&#65533;3&#65533;&#65533;&#564;.&#14977;G&#65533;l&#65533;A&#65533;.&#65533;L0&#65533;"&#65533;&#65533;E&#65533;&#65533;P &#65533;s$&#65533;&#65533;"x&#65533;&#65533;&#65533;W&#65533;&#65533;&#65533;v5: }&#65533;Kxm&#65533;&#65533;\&#65533;&#65533;&#65533;&#221;&#65533;&w&#65533;$&#65533;=XA\&#65533;&#65533;&#65533;&#65533;&#65533;\K&#65533;C&#65533;&#65533;&#65533;9L&#65533;&#65533;&#65533;&#65533;&#65533;i
i&#65533;&#65533;&#65533;
tT&#65533;&#65533;&#65533;p&#65533;&#65533;&#256;v&#65533;H&&#65533;&#65533;B&#65533;z&#65533;&#65533;	&#65533; &#65533;&#65533;R 1LS&#65533;&#65533;&#65533;&#65533;&#65533;&#65533;x&#65533;&#65533;#&#65533;&#65533;&#65533;&#65533;&#65533;i&#1713;"p&#65533;&#65533;&#65533;&#65533;H&#65533;&#65533;&#65533;&#65533;&#65533;&#65533;eS&#65533;&#65533;
&#65533;|&#65533;8&#65533;&#65533;&#65533;P&#65533;&#65533;&#65533;&#65533;'bM)&#65533;y
&#1035;S&#65533;&#65533;&#65533;&#65533;&#65533;	&#65533;&#65533;&#65533;&#1062;&#1596;&#65533;&#65533;@&#937;&#969;Yz&#65533;h&#65533;7;&#65533;&#65533;`&#65533;&#65533;8G&#65533;&#65533;&#65533;ih }@&#65533;&#65533;&#65533;X&#65533;&#65533;&#65533;&#468;&#65533;7&#65533;&#65533;&#65533;&#65533;&#65533;	.&#49861;L&#65533;&#65533;&#65533;-&#65533;80R&#65533;`&#65533;&#65533;&#65533;&#65533;"XZC&#65533;&#65533;Se&#65533;&#1469;&#65533;&#65533;>&#65533;TT&#65533;A&#65533;&#65533;H&#65533;&#65533;&#65533;S&#65533;R&#65533;&#65533;&#65533;&#65533;YX&#65533;Ri&#65533;&#65533;&#65533;&#65533;&#65533;&#65533;&#65533;#I&#65533;T&#65533;z&#65533;6FY&#65533;i&#1089;&#65533;Z&#65533;&#65533;&#65533;VgC&#65533;&#65533;)8&#701;a&#65533;&#65533;@YR\&#65533;,&#65533;0&#65533;r!&#132;&#65533;|6p&#65533;&#65533;]Y"&#65533;&#65533;&#65533;&#65533;p&#65533;
&#65533;w&#65533;Ru&#65533;FG(i&#65533;P&#65533;Ye&#65533;ZC&#65533;0&#65533;M&#65533;x&#65533;&#65533;&#65533;0&#65533;&#65533;&#65533;&#65533;&#65533;	L*l!4	x	&#65533;&#2034;.&#65533;&#65533;&#65533;2&#65533;.h&#65533;&#65533;`&#65533; &#65533;,&#1056;&#65533;`&#65533;]X&#65533;5&#65533;&#65533;c&#65533;2`&#65533;&#65533;&#65533;t0&#65533;&#65533;&#65533;?&#1536;&#65533;&#65533;&#65533;h&#65533;{H&#65533;&#65533;&#65533;p&#65533;&#65533;$&#65533;&#65533;b&fb,V&#65533;p&#65533;&#65533;&#65533;&#65533;&#65533;&#65533;xD&#65533;J&#65533;4&#65533;p&#710;l@4&#65533;&#65533;4&#65533;&#65533;5&#65533;c36&#65533;8&#65533;&#65533;&#65533;A&#65533;7&#65533;/x&#65533;&#720;&#65533;>&#65533;X&#65533;&#65533;&#65533;	&#42263;{&#65533;C(v`&#65533;1P&#65533;z&#65533;!({)8&#65533;&#65533;=&#65533;&#65533;&#65533;&#65533;&#65533;&#65533; &#65533;S&#65533;&#1904;&#65533;Y&#65533;&#65533;&#65533;E&#65533;&#65533;&#65533;2&#65533;Hc&#65533;q&#65533;4&#65533;&#65533;&#65533;pO&#65533;O}r&#65533;&#65533;8&#65533;Z&#65533;&#65533;k&#65533;&#65533;x&#65533;&#65533;Q&#1646;&#65533;&#65533;&#65533;&#65533;&#65533;.k&#65533;&#65533;&#65533;'13&#65533;&#65533;&#65533;&#65533;&#65533;&#1755;&#65533;&#65533;&#65533;!&#65533;&#65533;]&#65533;s&#16509;&#65533;[&#65533;%&#65533;+&#65533;B&#65533; 
&#65533;&#65533;&#65533;&#65533;xJ&#65533;Q&#65533;`&#65533;C\&#65533;)nx&#65533;X61NH&#65533;GzV&#65533;aki&#65533;6h+&#65533;&#65533;[&#65533;&#65533;&#65533;&#65533;&#65533;&#65533;&#65533;R&#65533;&#65533;R&#65533;XXW&#65533;1&#65533;*&#65533;7T-&#65533;S7P&#65533;<&#65533; &#65533;A&#65533;dT&#65533;&#65533;i&#65533;&#65533;r&#242;&#65533;&#65533;&A&#65533;&#65533; Yz &#65533;0&#65533;&#65533;&#65533;&#65533;3(i,&#65533;&#65533;&#65533;+R&#65533;"&#65533;&#65533;z,[&#65533;&#65533;<-&#1416;&#65533;]&#65533;A&#65533;t&#65533;R=&#65533;&#65533;&#65533;&#65533;&#65533;&#65533;TT&#65533;YXU&#1352;d*&#65533;&#65533;&#65533;h5  0p &#65533;&#65533;I&&#65533;7&#65533;cBx&#65533;ri&#65533;&#1610;&#65533;&#65533;&#65533;&#65533;&#65533;&#65533;\&#65533;b&#65533;&#65533;&#65533;P6&#65533;&#65533;&#65533;&#65533;F&#578; 8&#65533;+^&#65533;]8&#65533;j&#65533;&&#65533;&#65533;l0&#65533;Ne&#65533;2&#65533; &#65533;X&#65533;,&&#65533;{&#65533;&#65533;zz(&#65533;&#65533;&#65533;a@&#65533;&#65533;&#65533;&#65533;&#65533;&#65533;&#65533;&#65533;&#65533;&#65533;>&#65533;?&#65533;&#65533;K&#65533;&#65533;&#65533;?&#65533;/9f&#65533;&#65533;9&#65533;&#65533;$(nt&#65533;&#65533;&#624;I&#65533;&#65533;&#65533;IC&#65533;&#65533;L&#65533;3C&#65533;&#65533;!h&#65533;! <&#65533;&#65533;&#65533;&#65533;K&#65533;c&#65533;&#65533;q&#65533;c%&#65533;[*&#65533;&#65533;&#65533;&#65533;-&#65533;Y&#65533;&#65533;&#65533;&#65533;&#65533;W&#65533;Y&#65533;d1&#65533;-&#65533;&#65533;&#65533; X&#65533;h ,&#1231;&#65533;&#65533;6b&#65533;3&#952;&#65533;%&#65533;&#65533;1
9H
&#65533;ii&#65533;&#65533;&#65533;&#65533;&#65533;
&#793;&#65533;	&#54394;]&#65533;m&#1468;&#65533;&#65533;&#65533;&#65533;h&#65533;&#65533;Go>gx&#65533;ul&#65533;=&#65533;&#572;&#65533;[&#1099;)&#65533;C&#65533;&#65533;&#65533;/)A6)&#65533;&#65533;&#65533;&#65533;X&#65533;&#65533;Z."1&#65533; cc&#65533;V&#65533;&#65533;h&#65533;&#65533;&#65533;&#65533;&#65533;vr|&#725;&#65533;uA&#65533;&#65533;&#65533;-&#65533;h&#65533;H&#65533;&#65533;]&#65533;S&#65533;J&#65533;XZ&#65533; &#581;@{&#65533;#A&#912;&#65533;&#65533;&#65533;E,	&#65533; x,Fe&#65533;	&#65533;<Q&#65533;&#65533;ilB&#65533;+7&#65533;@&#65533;G&#65533;
&#65533;&#65533;&#65533;&#65533;]+,&#65533;&#65533;&#65533;&#65533;&#65533;&#65533;&#65533;.&#65533;V&#65533;l&#65533;\&#65533;]&#65533;t&#65533;/&#65533;&#1285;&#65533;&#65533;'&#65533;t.Q&#65533;&#65533;&#65533;V&#65533;&#65533;&#65533;&#65533;'&#516;&#65533;@&#65533;/NVE&#65533;&#65533;3&#65533;&#65533;3&#65533; OP 3x&#65533;&#65533;
g&#888;&#65533;2&#930;&#568;&#65533;	&#65533;@:t 0t&#65533;sP1D&#65533;[&#65533;&#65533;&#65533;&#65533;6&#65533;BbU1n&#65533;&#386;>X&#1536;?&#65533;&#65533;fX&#65533;^&#65533;s&#65533;2&#65533;&#65533;0&#65533;s'&#65533;&#65533;&#65533;`&#65533;&#65533;&#65533;m=&#65533;&#65533;l&#65533;|&#65533;|&#65533;&#65533;0&#65533;_&#2030;T&#65533;&#324;k&#65533;,&#65533;3&#518;&#424;:&#65533;9&#968;&#65533;-,&#65533;9&#65533;&#65533;&#65533;P&#65533;!&#1546;&#65533;&#65533;&#65533;E(&#65533;g&#65533;&#65533;&#65533;{&#65533;&#65533;
p &#65533;&#65533;C`&#65533;&#65533;U&#65533;&#65533;&#65533;&#65533;&#65533;T&#65533;1Uh&#65533;&#65533;['&#65533;&#65533;&#65533;#&#65533;&#65533;l&#1308;&#65533;&#65533;&#65533;8&#1000;<&#65533;(s&#65533;Z8&#65533;d&#65533;&#65533;&#65533;&#65533;(;&#65533;n&#65533;f&#65533;<m&#65533;&#65533;&#904;&#65533;' &#65533;[&#65533;&#65533;8Wh7;&#65533;/&#65533;&#65533;G(:&#65533;&#65533;&#65533;(&#65533;&#65533;&#65533;&#65533; &#65533;P&#65533;P&#1083;&#65533;\F&#65533;J&#65533;&#65533;Q%!&#65533;N&#65533;/&#65533;)gP&#65533;%&#65533;&#65533;$&#65533;&#65533;&#65533;&#65533;&#65533;!Kgh&#1637;&#65533;&#65533;&#65533;&#65533;O`&#65533;v&#65533;&#65533;c&#65533;l&#65533;&#65533;[&#65533;4P"&#65533;&#65533;&#65533;&#1230;(&#625;P5I&#65533;?&#65533;&#65533;e&#65533;&#65533;&#65533;EM#(&#65533;&#65533;&#65533;s&#65533;|6&#65533;y&#65533;&#65533;R&#65533;2/7&#65533;&#65533;7a&#65533;&#65533;{&#65533;.&#65533;&#65533;&#65533;_&#65533;E&#65533;^&#65533;5Gjz&#1735;&#65533;&#65533;t1&#65533;&#65533;.Ij&#65533;&#65533;Q&#65533;X}&#65533;p&#65533;&#65533;8&#65533;P&#65533;0&#65533;5(Xyw&#65533;
&#65533; ]&#65533; 3`&#65533;&#65533;&#65533;&#65533;&#65533;&#65533;&#65533;&#65533;&#905;'Lu&#65533;&#65533;&#65533;&#65533;&#65533;&#65533;&#65533;mZ	@.&#65533;&#65533;&#65533;&#65533;$D&#65533;a$:&#65533;y&#65533;&#65533;&#65533;&#65533;&#65533;``T&#65533;&#65533;1&#65533;" &#65533;&#65533;&#65533;&#1983;5&#65533;&#65533;G&#65533;^D&#65533;@&#65533;&#65533;a&#65533;&#65533;&#998;&#65533;6&#65533;hq&#65533;D:&#65533;ED&#65533;&#65533;e&#65533;&#65533;&&#65533;&#65533;&#774;	&t]M&#65533;@&#65533;5-:&#65533;&#65533;&#65533;aB&#65533;@&#65533;7&#1585;S &#65533;/H&#65533;7a4dv&#65533;X&#65533;r&#65533;&#65533;>>&#65533;&#1025;&#65533;D&#65533;&#65533;&#65533;&#65533;&#65533;N&#65533;x&#65533;_&#65533;80&#65533;U\&#65533;h&#65533;#&#65533; &#65533;&#831;`A&#65533;&#65533;&#65533;3&#65533;&#65533;&#65533;&#65533;/p&#65533;&#65533;#O&#65533;CA.&#65533;&#65533;7h**&#65533;s&#65533;/465&&#65533;&#65533;&#65533;&#65533;&#65533;&#65533; &#65533;&#65533;E-v&#65533;HD&#65533;M&#65533;4]&#65533;&#65533;&#179;&#65533;B-&#65533;?&#65533;&#65533;p&#65533;bZ&#65533;&#65533;&#65533;k&#65533;CB&#65533;5&#65533;&#65533;&#65533;&#65533;	&#65533;C&#65533;&#65533;&#65533;&#65533;&#65533;'
&#65533;&#65533;P&#65533;3&#65533;&#65533;&#65533;&#65533;O&#65533;r
&#65533;/vpB&#65533;Ey&#65533;&#65533;WD{&#65533;B&#65533;&#65533;0&#65533;&#65533;@&#65533;&#65533;&#1808;&#65533;&#65533;&#65533;&#65533;cS&#65533;&#512;&#65533;?D&#65533;&#65533;?[D&#65533;&#65533;qpD&#65533;@D8&#65533;&#65533;)W&#65533;&#65533;Wb&#65533;&#65533;&#65533;[r&#1637;&#65533;_&#65533;&#65533;?@&&#65533;c&#65533;&#65533;GD&#65533;df&#65533;e&#65533;C&#536;U&#65533;&#65533;&#65533;T&#65533;ar&#65533;&#65533;C[&#65533;&#65533;g'&#65533;&#65533;@&#65533;RD!&#65533;&#65533;#&#65533;<&#65533;M&#65533;&#65533;&#65533;&#65533;N&#65533;&#65533;&#65533;?F`&#65533;&#65533;&#65533;&#65533;&#65533; CgMs&#167;1p0&#65533;O&#65533;:&#65533;=&#65533;&#162;&#65533;B&#65533;&#65533;K&#65533;&#65533;&#65533;&#65533;S&#65533;3&#65533;U&#65533;)&#65533;&#65533;j&#65533;&#65533;&#65533;&#65533;2&#1772;&#65533;?EQ&#65533;&#65533;&#65533;&#65533;?&#65533;)&#65533;&#65533;?&#65533;&#65533;&#65533;DSF&#65533;F&#65533;&#65533;&#65533;l&#65533;&#65533;?&#65533;D&#65533;&#65533;3*&#65533; &#65533;#
&#65533;R&#1409;a&#65533;&#65533;&#65533;&#65533;&#65533;P&#65533;#&#65533;6u&#65533;w@&#65533;&#65533;F`&#65533;&#65533;&#65533;&#65533;&#65533;V&#65533; &#65533;:}&#65533;
&#65533;&#65533;&#65533;&#65533;.&#65533;&#65533;&#65533;&#65533;?&#65533;cC&#65533;?&#1137;&#65533;l&#65533; I1&#65533;'N&#65533;&#65533;O8-0UXQ&#65533;&#65533;K&#65533;d&#65533;&#65533;V&&#1874;	&#65533;&#65533;&#65533;&#65533;	&#65533;&#65533;Ze&#65533;&#65533;&#65533;&#65533;[fds&#65533;{&#65533;0&#65533;4h&#65533;40d&#65533;?b[&#65533;&#65533;a&#65533;X&#65533;&#65533;2&#65533;&#65533;&#65533;`
&#65533;&#65533;&#65533;&#65533;&#65533;!(&#65533;&#65533;!&#65533;&#65533;&#65533;&#65533;&#65533;&#1560;&#65533;)&#65533;&#65533; 1&#65533;O [&#65533;P&#65533;N&#65533;@&#65533;<&#65533;3kc&#65533;&#925;&#65533;&#65533;&#65533;$&#65533;&#65533;5uD0&#65533;y&#65533;&#65533;u&#65533;\&#65533;1/&#65533;`&#65533;&#65533;/&#65533;&#65533;&#65533;&#65533;/&#1120;&#65533;{&#65533;P &#65533;?&#65533;&#65533;`&#65533;&#65533;5&#65533;/&#65533;&#65533;&#65533;<&#65533;&#65533;'X&#65533;&#65533;B?=	&#65533;9&#65533;&#1924;$Ta!p&#65533;&#65533;s&#65533;4&#65533;&#65533;"C&#65533;p&#65533;y&#65533; cS.F$#&#65533;z&#65533;&#65533;&#65533;O,&#65533;7&#65533;&#65533;&#65533;&#65533;!&#65533;&#65533;A-b&#65533;O4%Pb&#504;&1I&#65533;&#65533;&#65533;?r&#65533;F&#65533;&#65533;	&#65533;&#65533;P&#65533;&#65533;:&#65533;&#65533;&#65533;0&#65533;Z&#65533;@&#65533; '5&#65533;&#65533;M&#65533;!&#283;2&#65533;&&#65533;&#65533;'A&#65533;	&#65533;&#65533;&#65533;A&#65533;	U&#65533;&#5124;&#65533;>&#65533;Q&#65533;&#65533;&#65533;~&#65533;&#65533;4e`Nbr&#65533;&#65533; &#1904;
B&#65533;m63=&#65533; 
&#65533;A&#65533;&#65533;  1"&#65533;bB&#65533;	L&#65533;@SIz &#65533;&#65533;I&#65533;r&#65533;#&#65533;h&#65533;,&#65533;@Q&#65533;&#65533;O
&#65533;%&#65533;&#65533;O&#65533;&#65533;&#65533;@.&#65533;&#65533;&#65533;&#65533;!A&#65533;&#65533; s&#65533;&#65533;p&#65533;6+&#65533;&#65533;&#65533;&#65533;&#65533;&#65533;A&#65533;&#65533;`&#65533;{E&#65533;&#65533;L#&#65533;&#65533;G&#65533;&#65533;&#65533;B&#65533;@^&#65533;,&#816;&#496;&#65533;.LfX&#65533;&#65533;&#65533;x+&#65533;4&#65533;(M&#65533;&#65533;&#65533;&#65533;&#65533;f&#65533;&#65533;)&#65533; &#65533;&#65533;~&#65533;&#65533;&#65533;&#65533;&#65533;:s&#65533;&#65533;ZRK&#65533;&#65533;&#65533;g?1Z&#65533;&#65533;ZFd.&#43290;;&#65533;A"Q@C&#65533;&#65533;&#65533; C1f&#65533;&#65533;",gU@U&#65533;&#65533;&#65533;c&#65533;&#65533;(&#65533;n@&#65533;?&#65533;&#65533;&#65533;B&#65533;&#65533;&#65533;&#65533;xF
p
1&#65533;&#65533;	*&#65533;r&#65533;&#65533;M&#65533;&#65533;&#65533;7&#65533;ds&#65533;8&#65533;0t&#65533;\MA]-&#65533;&#65533;&#65533;EDH8&#65533;&#65533;6l7)&#65533; &#65533;a&#65533;&#65533;j<&#65533;&#65533;&#65533;x&#65533;&#65533;H&#65533;&#65533;MC&#65533;O&#65533;&#65533;&#65533;'&#65533;KP&#65533;"r&#65533;H2hG!&#65533;&#65533;&#65533;&#65533;&#65533;X&#65533;&#65533;&#65533;}U&#65533;"y&#65533;&#65533;Pa/v&#65533;&#65533;&#65533;&#65533;9&#65533;H&#65533;H&#65533;&#65533;~r&#65533;&#65533;&#258;tNaFD&#65533;&#65533;8&#65533;'Apd&#65533;F0&#5018;&#65533;,g5'6%&#65533;&#65533;&#65533;V&#65533;Q&#65533;D&#65533;&#65533;h
PFd4:$&#65533;p&#65533;T&#65533;>&#65533;&#65533;S5&#65533;G &#65533;|L&#65533;&#65533;&#65533;t&#65533;H&#65533;RF#Et&#65533;!&#65533;&#65533;&#65533;&#65533;(c &#65533;	&#65533;8e&#65533; "&#65533;Pv&#65533;1&#65533;
8&#65533;&#65533;I&#65533;`&#65533;&#65533;&G&#65533;&#65533;/}&#65533;	/4&#65533;q&#65533;&#65533;&#65533;?:&#65533;&#65533;&#65533;vC		bp!p HJ&#65533;&#65533;~&#65533;&#65533;_&#65533;&#65533;f@&#65533;p&#65533;&#65533;t`3&#1111;`N&#1056; &#65533;'@;%&#65533;Vg&#65533;&#65533;&#65533;&#65533;#pA&#65533;&#65533;&#65533;#V&#65533;!q&#65533;]x&#65533;'hD#D&#65533;&#65533;F&#65533;&#65533;&#65533;&#65533;&#65533;A&#65533;&#65533;,&#65533;(&#65533;`&#65533;&#65533;`MeFd=Y&#65533;F&#1026;&#65533;NYZZj&#1651;&#65533;&#65533;,h&#65533;&#65533;&#65533;&#65533;&#1810;&#65533;`&#65533;+i&#65533;&#65533;3&#65533;&#65533;
t&#65533;&#65533;pg&#65533;&#65533;5&#65533;r&#65533;_C>&#65533;&#65533;&#65533;&#65533;&#65533; B&#65533;&#65533;&#65533;7&#65533;&#65533;&#65533;&#65533;Z&#160;&#65533;&#65533;?&#65533;f&#65533;$&#65533;&#1175;&#65533;"&#65533;M,&#911;Z&#65533;q&#65533;9&#65533;LZ&#65533;J&#1472;aDdEh&#65533;&#65533;&#65533;&#65533;Lg:G(&#65533;&#65533;&#65533;&#65533;&#65533;&#65533;']&#65533;&#65533;&#65533;b'$c8&#65533;&#65533;&#65533;&#307;"< &#1384;&#65533;&#65533;H&#65533;&#65533;&#65533;+n&#65533;=&#65533;#&#1025;&#65533;&#65533;U&#65533;Q&#65533;&#65533;r&#65533;&#65533;X&#65533;j&#1416;&#65533;U&#65533;&#65533;&#65533;SF&#65533;&#65533;&#192;F&#65533;&#65533;&#65533;^bW&#65533;&#65533;hx&#65533;&#65533;k&#65533;&#65533;&#65533;?&#258;&#65533;b&#65533;&#65533;&#65533;H`&#65533;&#65533;m&#65533;&#293;&#65533;&#65533;&#65533;&#65533;&#65533; &#65533;&#65533;l}+n&#65533;;&#325; &#65533;&#65533;SX&#65533;&#65533;IM.y&#65533;&#65533;%W&#65533;&#65533;'&#65533; *&#65533;*W&#65533;&#65533;&#1224;&#65533;N&#65533;< =D&#65533;&#65533;c&#65533;&#65533;&#65533;&#65533;&#65533;P&#65533;8p.i&#65533;&#65533;?q&#65533;&#65533;/0&#65533;i~&#655;h7&#65533;MQ&#65533;&#65533;&#65533;&#65533;	n&#65533;&#234;Vki&#65533;&#65533;:a<&#65533;b{&#65533;&#65533;&#65533;&#65533;&#65533;A7ZR&#65533;~!E&#65533;&#65533;'&#65533;@&#65533;&#65533; 1&#65533;C`,yar;&#65533;&#65533;&#65533;&#65533;OA&#1699;&#1741;$q&#65533;&#65533;a&#65533;&#65533;&#65533;9&#65533;&#65533;
&#65533;wI&#1162;&#65533;&#65533;&#65533;&#65533;=Q&#65533;$&#65533;af&#65533;8&#65533;cZ&#65533;&#65533;$&#65533;Gvf2&#65533;&#65533;&#65533;&#65533;Y3?&#65533;&#65533;l&#65533;&#65533;#&#65533;f&#65533;&#65533;&#1028;&#65533;j&#65533;$&#65533;Ak&#65533;&#65533;R&#742;u&#65533;X&#65533;&#1624;#b&#65533;g<&#65533;c&#65533;(0&#65533;&#65533;R 57&#65533;&#65533;&#65533;&#65533;&#65533;&#65533;|@1&#65533;$&#65533;&#912;&#65533;&#65533;`&#65533;CS\&#65533;
&#65533;\0&#65533;&#65533;&#65533;2&#65533;&#65533;&#65533;G&#65533;&#65533;;6&#65533;&#65533;0&#65533;)&#65533;&#65533;?`ND\&#65533;&#65533;&#1302;&#515;&#65533;&#65533; &#65533;&#65533;_D&#65533;@&#65533;&#65533;jB&#65533;&#65533;&#65533;L i&#65533;r&#65533;&#65533;}&#512;&#65533;X&#65533;} [)&#65533;G&#65533;&#65533;2&#65533;&#65533;T&#65533;&#65533;Q&#65533;;&#65533;&#65533;&#65533;&#65533;&#65533;(&#65533;&#65533;	X[&#65533;l&#1344;&#65533;&#65533;&#65533;&#65533;\&#65533;U&#1344;)&#65533;&#65533;&#65533;)8&#65533;&#65533;&#65533;,a&#65533;&#65533;&#65533;5&#65533;&#65533;&#65533;&#65533;&#65533;XAC8&#65533;&#65533;&#65533;&#65533;&#65533;&#65533;&#65533;&#65533;&#65533;&#65533;U&#65533;&#65533;[&#65533;&#65533;&#65533;&#65533;q&#65533;i &#65533;`&#65533;&#65533;&#65533;O$ND&#65533;O$ &#65533;TGD&#65533; j@o&#65533;&#65533;&#65533;HAD&#65533;&#65533;k&#65533;X&#65533;b!6&#729;&#65533;&#65533;&#65533;P &#65533;&#65533;&#668;D&#65533;&#1034;&#65533;	&#65533;&#65533;&#65533;?PA&#65533;@&#65533;? &#65533;m&#65533;C&#65533;&#65533;@&#65533;V(b&#65533;&#65533;&#65533;&#65533;&#65533;&#65533;	&#65533;&#65533;&#65533;&#65533;
p&#65533;&#65533;O&#65533;H&#65533;J&#65533;&#294;D&#65533;>&#1544;I&#65533;@&#65533;&#65533;&#65533;MCT&#65533;&#65533;
l&#65533;O&#65533;Ww8&#65533;"&#65533;h&#65533;^&#65533;Ar&#65533;&#65533;&#65533;b5Z&#65533;5bb9&#65533;?hbD, 4&#65533;A&#65533;h&#65533;&#65533;"&#65533;&#65533;B&#65533;&#65533;&#65533;&#1857;&#65533;X&#65533;?D&#65533;&#579;]}&#65533;l&#65533;&#65533;&#65533;S{&#388;l&#65533;&#65533;&#65533;1b&#65533;$&#65533;xP&#65533;&#65533;@&#65533;H&#65533;&#65533;&#65533;OA"&#65533;&#65533;<&#65533; ,&#65533;&#65533;DDh&#65533;&$%4%h&#65533;A&#65533;&#65533;?|^S4&#65533;&#65533;&#65533;O&#65533;&#65533;&#65533;KQ,&#65533;&#620;&#65533;=&#65533; l&#65533;&#65533;&#65533;^&#65533;&#65533;&#65533;&#65533;Ah&#65533;Lv&#65533;&#65533;	N2M&#65533;_&#1040;&#65533;&#65533;E&#65533;?`&#65533;q&#65533;&#65533;&#65533;&#65533;&#65533;&#65533;l&#65533;) &#65533;(&#65533;&#65533;]&#65533;BXT &#65533;&#65533;&#65533; &#65533;&#851;&#65533;9&#65533;&#65533;&#65533;8&#65533;&#65533;@&#65533;&#65533; &#65533;&#65533;h&#65533;&#65533;	t&#1708;&#65533;S8&#65533;O41\@&#65533;&#65533;&#65533;&#65533;&#65533;&#65533;&#65533;&#65533;&#65533;Ja&#65533;M&#65533;q&#65533;Mm&#65533;L '&#65533;6"&#65533;SX&#65533;Q*y&#65533;`&#65533;&#65533;N&#65533;A
&#65533;&#65533;#&#65533; |P@&#544;QvP[&#999925;]&#65533;T}[fUV&#65533;`<&#65533;OHH&#65533;&#65533;&#65533;8&#65533;mj&#65533;&#65533;&#65533;[/&#65533;&#65533;&#65533;&#65533;&#65533;N\&#65533;Hh&#65533;v&#65533;&#65533;&#65533;_&#65533;Nq&#65533;&#65533;qO&#65533;V,&#65533;&#65533;'&#1030;&#65533;&#65533; H5Eo,&#65533;0&#65533; I&#65533;6&#65533;gyf	!&#65533;&#65533;&#65533; K K&#65533;&#65533;&#65533;&#65533;e&#65533;&#65533;&#65533;OX&#65533;tbS&#65533;&#65533;I&#65533;D&#65533;p&#65533;&#885;US&#513;)u&#65533;&#65533;&#65533;&#65533;&#65533;&#65533;&#65533;)&#65533;q&#65533;b&#65533;&#65533;bHD&#65533;&#65533;,&#65533;@	&#65533;`	&#65533;&#679;&#65533;&#65533;&#65533;P&#65533;$L|H&#65533;v&#65533;X)&#65533;*&#65533;&#65533;?&#65533;&#65533;&#65533;&#65533;&#29362;(A&#65533;28&#65533;t&#65533;?&#65533;&#65533;
L 4&#65533;&#65533;
 G8&#65533;&#65533;l&#65533;" &#65533;&#65533;@9 #&#65533;&#65533; &#65533;cD&#65533;+&#65533;&#65533;&#65533;L%&#65533;&#65533;@&#65533;&#65533;2&#1803;&#65533;<D&#65533;@&#65533;Bt&#65533;)&#65533;&#65533;&#65533;&#65533;O<&#65533;&#65533;!X&#65533;P&#65533;>&#65533;D&#65533;&#65533;&#65533;O&#65533;&#65533;
D&#65533;&#65533;&#65533;E&#65533;$&#65533;;&#65533;&#65533;&#65533; &#65533;B$&#65533;&&#65533;?P&#65533;&#65533;PB#&#65533;^DhB:&#65533;@	&#780;&#65533;&#65533;'&#65533;D3&#65533;@"&#65533;&#65533;U`"&#65533;&#65533;M&#65533;d&#1638;Z*O&#65533;d&#65533;&#65533;d&#65533;Y&#65533;Y&#65533;E&#65533;&#65533;&#65533;&#65533;&#999;&#65533;&#65533;> &#65533;&#65533;&#65533;&#65533;4L&#65533;]2X&#65533;&#65533;c&#65533;&#65533;&#65533;&#65533;4&#65533;@8&#65533;%&#65533;&#65533;&#1212;&#65533;&#65533;v&#65533;blE&#65533;v&#65533;D&#65533; T&#65533;&#65533;4&#65533;z&#65533;&#65533;&#65533;%&#65533;lcS&#65533;&#65533;&#65533;Q&#65533;&#65533;&#65533;&#65533;&#65533;&#65533;&#65533;&#65533;FS4 '&#65533;N&#65533;&#65533;C&#65533;(&#65533;QM&#65533;&#65533;&#65533;wX&#65533;_&#65533;*&#65533;&#65533; &#65533;&#65533;&#65533;&#65533;&#65533;;&#65533;&#65533;&#65533;&#65533;F[x h&#65533;X&#65533;>VW	&#65533;!h2&#65533;O&#65533;&#65533;&#65533;&#65533;&#65533;Vm&#65533;<h&#65533;&#65533;fD&#65533;&#65533;>&#65533;&#65533;IaD&#65533;f&#65533;D&#65533;L&#65533;(&#1410;&#65533;&#65533;&#65533;]&#65533;[S&#65533;&#65533;O\,&#65533;7&#65533; &#65533;B'tp&#65533;&#65533;?(&#65533;4G
(&#65533;O&#65533;&#65533;&#65533;&#1046;&#65533;XI&#65533;8#&#65533;I	&#65533;&#1459;&#1575;'&#65533;&#287;|&#65533;&#1338;!m|&#65533;&#65533;&&#65533; &#65533;W&#65533;W5&#65533;&#65533;&#65533;H&#65533;&#65533;&#65533;&#65533;&#412;'&#65533;&#65533;\&#65533;&#647;-&#65533;wl&#65533;&#65533;&#65533;&#65533;&#65533;&#65533;&#65533;O&#65533;|&#65533;&#65533;J &#65533;&#65533;H&#65533;GD&#65533;&#65533;jE&#65533;{&#65533;&#201;&#65533;&#65533;&#65533;&#65533;v4&#65533;&#65533;&#65533;5&#65533;&#273;&#65533;ShBS&#65533;&#65533;S,B&#65533;.&#65533; @&#65533;(&#65533;b&#65533;&#65533;&#65533;Y~&#65533;&#65533;b&#65533;&#65533;L&#65533;4&#65533;&#65533;&#65533;&#65533;V&#65533;&#65533;@&#65533;AX&#65533;)&#258;&#65533;&#65533;&#65533;;&#65533;&#65533;&#65533;&#65533;&#65533;&#65533;&#65533;5&#65533;? C	4&#65533;R&#65533;&#65533;XB&#65533;i&#65533;&#65533;;4&#352;&#65533;X&#65533;&#65533;A&#65533;?&#65533;&#65533;&#65533;&#65533;&#65533;8&#65533;5&#65533;&#65533;%X&#65533;&#65533;M&#65533;Of"\&#65533;U&#65533;&#65533;Ud&#65533;&#65533;&#65533;&#65533;&#65533;fC&#65533;&#65533;LW`&#65533;&#1146;:&#65533;y&#65533;&#938;Z&#65533;@&#65533;&#65533;a&#65533;&#65533;&#65533;.
\&#1695;&#65533;@(&#65533;Vh&#65533;&#65533;&#65533;"&#65533;]/F&#65533;ST c&#18613;F" &#65533;&#65533;5I~&#6265;n&#65533;O0C;&#65533;)Iu&#65533;&#65533;eL^&#65533;&#65533;&#65533;V&#65533;v&#65533;C&#65533;&#65533;&#65533;&#65533;c*&#65533;&#65533;jGD&#65533;&#938;DU&#65533;&#65533;@&#65533;&#65533;&#65533;
2&#65533;4P&#65533;Q&#65533;&#511;J&#65533;X&#65533;^&#65533;XOW1Hl>&#293;T&#65533;&#65533;p&#65533;T&#65533;~T&#65533;)&#65533;&#65533;M	&#65533;&#65533;C! A&#65533;&#1323;&#65533;p&#65533;&#65533;p&#65533;&#65533;&#65533;&#65533;&#65533;&#65533;&#1032;&#65533;J(_&#65533;&#65533;&#65533;VT&#65533;&#65533;?&#65533;g	^vb&#65533;O&#65533; &#65533;"r&#65533;&#65533;&#65533;O|VS&#65533;&#65533;&#65533;D&#1250;&#65533;&#65533;}	&#65533;&#65533;? &#65533; r&#65533;&#65533;r&#65533;qNQ&#65533;&#65533;&#65533;&#65533;&#65533;@&#65533;&#65533;~&#65533;q&#65533;r&#65533;&#65533;&#65533;&#65533;&#65533;&#65533;&#65533;\1&#65533;&#65533;1&#65533;f&#65533;FD+&#65533;&#65533;&#1974;,+&#65533;&#65533;&#65533;&#65533;&#65533;m&#65533;x&#65533;SPg!m"3s!2&#246;:E!&#65533;&#65533;&#65533;k&#65533;&&#65533; +&#65533;P&#65533;O&#65533;@$&#65533; T&#65533;'&#65533;&#65533;T
&#65533;&#65533;r&#65533;&#65533;&#65533;&#65533;&#65533;&#65533;B&#65533;&#65533;&#65533;&#1123;<&#65533;o&#65533;&#65533;&#65533;C&#65533;&#65533;&#65533;X&#65533;(|&#65533;}&#65533;G*&#65533;9&#65533;&#65533;&#65533;&#65533;&#37942;&#65533;I~d&#65533;0&#65533;&#65533;&#65533;D&#65533;&#65533;&#65533;'%&#65533;iD&#65533;LD&#65533;&#65533;&#65533;*&#65533;&#65533;O@&#65533;&#65533;&#65533;O&#65533;L&#65533;f"&#65533;oU&#65533;&#65533;UXEDp*&#65533;`jK&#65533;$!@&#65533;&#65533;&#65533;8&#65533;L`&#65533;&#65533;&#65533;nB&#65533;C&#65533;c&#65533;B"&#65533;@&#65533;&#65533;&#65533;&#65533;'p&#65533;!	&#65533;0&#65533;Qss9&#1536;@@.&#65533;&#65533;_S&#65533;&#65533;r&#65533;Kd&#65533;&#65533;&#65533;&#65533;&#65533;eDT&#65533;q&#65533;qS&#65533;T\&#65533;&#65533;?,&#65533; &#65533;q&#65533;&#65533;?h&#65533;'&#65533;&#933;&#65533;}&#65533;&#65533;"+xD&#65533;4&#65533; X&#65533;B<&#65533;
HyhJ&#65533;H&#65533;&#65533;&#65533;&#65533;&#65533;|&#65533;iv&#65533;&#65533;6&#65533;bv&#65533;&#1586;&#65533;&#65533;h	&#65533;&#65533;&#65533;&#1936;DlQ&#65533;v&#65533;&#65533;|&#65533;o&#65533;o&#65533;&#65533;&#65533;C&#65533;&#65533;&#65533;"'&#65533;&#1329;&#65533;&#2033;&#65533;&#65533;&#65533;&#65533;&#65533;&#65533;&#65533;kV&#65533;18	1&#65533;\&#65533;|O&#65533;<4&#65533;sW&#65533;!&#65533;&#65533;&#1122;&#65533;Sp&#65533;$&#65533;I#Jr{6&#65533;&#65533;&#65533;&#65533;?&#65533;0&#65533;&#65533;&#65533;SH&#65533;'VA;&#65533;&#65533;o&#65533;m&#65533;&#65533;\W]
&#65533;&#65533;&#65533;WE&#65533;&#65533;h&#65533;4&#65533;&#65533;&#1541;To&#65533;lN&#65533;&#65533;#&#65533; &#65533;H &#65533;>6&#65533;&#65533;Eq&#65533;&#65533;&#65533;&#65533;A&#65533;&#65533;OlB2C&#65533;&#65533;cx&#65533; nD&#65533;&#65533;&#1669;&#65533;&#65533;&#65533; &#65533;@&#65533;!&#65533;D!&#65533;h&#65533;&#65533; <&#65533;&#65533;&#65533;%` 
&#65533;&#65533;&#65533;&#65533;&#1989;&#576;&#65533;&#65533;mG&#65533;
&#65533;&#65533;&#65533;&#65533;8&#65533;&#65533;T&#65533;&#65533;B_&#65533;v&#65533;&#65533;\&#65533; |$6&#65533;lh&#144;2&#65533;<F9"&#65533;?\&#65533;;L&#65533;Oj	&#65533;\9&#289;^	&#65533;&#65533;&&#65533;@&#65533;&&#65533;PB&#65533;@&#65533;&#65533;^6&#65533;&#65533;UTEU &#65533;h&#1629;S&#65533;J[&#65533;K7&#65533;K&#65533;oD&#65533;&#65533;w&#65533; &#65533;&#65533; 7<&#65533;&#65533;ZhP&#65533;*2&#65533;&#65533;"&#65533;&#65533;<T@g&#65533; 4&#65533;!&#65533;&#65533;&#65533;&#65533;&#65533;&#65533;.&#769; &#65533;&#65533;7&#380;&#65533;RS &#65533;&#65533;&#65533;Cc&#65533;&#65533;^r+&#65533;&#65533;T&#65533;xkr&#65533;T&#65533;&#65533;&#65533;@&#65533;%&#65533;&#65533;t&#65533;&#65533;OTG{&#65533;XF&#65533;&#65533;&#270;v&#65533;&#65533;&#65533;LJO&#65533;&#65533;&#65533;2&#65533;4C&#1990;&#65533;v&#65533;X&#65533;,&#65533;&#65533;&#65533;>r&#65533;j*l&#65533;&#65533;&#502;e&#65533;&#65533;&#65533;&#511;&#65533;&#65533;\	c;&#65533;B&#65533;k&#65533;Go&#65533;&#65533;&#65533;vC&#65533; &#65533;H&#65533;&#65533;&#65533;&#722;&#4988;&#65533;&#65533;Dg&#34573;tB&#65533;&#65533;n&#65533;$@cr&#65533;2dx&#65533;&#65533;&#65533;Q&&#65533;h{&#65533;&#65533;&#65533;&#65533;v'&#65533;&#65533;`&#65533;&#65533;X7&#65533;f&#65533; Im&#65533;&#65533;&#65533;ve&#65533;W&#65533;&#65533;]
p&#65533;&#65533;&#65533;yW&#1346;_l&#65533;&#1742;&#65533;&#65533;c&#65533;&#65533;v%&#65533;&#65533;&#65533;&#65533;&#65533;
&#65533;Q&#65533;C'r0|Dl]&#65533;_&#65533;f&#599;&#65533;3}}qK&#65533;B&#65533;3&#65533;V"&#65533;#t&#65533;xk&#65533;&#65533;'	`&#65533;&#65533;&#65533;)&#388;&#512;&#65533;&#65533;&#65533;&#65533;q-v&#65533;&#65533;]&#65533;&#48189;&#483;&#65533;&#65533;0&#65533;	A(&#65533;&#65533;&#65533;&#770;B&#65533;<.`&#65533;!&#65533;&#65533; &#65533;&#65533;G8&#65533;&#2000;# >&#65533;&P&#65533;j&#828;&#65533;t&#65533;& l&#65533;&#65533;|&#65533;&#65533;!%H&#65533;&#65533;c&#65533;f&#65533;&#65533;&#65533;9J&#65533;9&#65533;&#65533;&#65533;q&#65533;&#65533;&#65533;&#65533;&#65533;&#65533;&#65533;Zj&#65533;&#901;&#65533;&#65533;&#1842;&#65533;	&#65533;&#65533;&#65533;&#65533;&#1346;&#65533;&#65533;&#65533;&#65533;&#65533;&#704;&#65533;8&#65533;&#1140;&#65533;*&#65533;&#65533;&#65533;D&#948;&#65533;&#65533;&#447;&#65533;J&#65533;&#65533;TD$7p&#65533; &#65533;&#65533;@&#65533;dSG&`&#65533;YI_&#65533;&#65533;&#65533;/&#65533;S&#65533;&#65533;O&#65533;+&#65533;Q`(&#65533;JG|&#65533;wh&#65533;~&#65533;+&#65533;b&	l&#65533;&#65533;&#65533;8@&#65533;&#65533;&#65533;E&#65533;i&#65533;jQ&#65533;&#65533;&#65533;V&#65533;/&#65533;&#65533;&#65533;f&#65533;	&#65533;&#65533;&#65533;2&#65533;&#65533;D&#334;kX&#65533;&#65533;qaE&#65533;&#65533;H&#1320;&#65533;c&#65533;irvXx&#65533;T&#65533;v5eL#&#65533;&&#65533;&#65533;&#65533;PD&#65533;&#65533;?^v&#65533;&#65533;&#65533;@&#65533;(!&#65533;@QxZR&#65533;
~V&#65533;&#65533;&#65533;&#65533;O&#65533;&#65533;bu&#65533;&#65533;#&#65533;
&#65533;&#65533;&#65533;#AI8%5&#65533;&#65533;j&#65533;&#65533;\&#65533;&#65533;&#65533;&#1403;&#65533;o_&#65533;<&#65533;pa&#65533;&#65533;?&#65533;&#65533;7&#65533;&#65533; /&#800;x&#65533;a&#65533;&#65533;f&#65533;&#65533;&#65533;o&#1604;9p&#65533;W&#65533;&#65533;*&#65533;q&#65533;^&#65533;&#65533;&#65533;a&#65533;?&#65533;&#65533;&#65533;&#65533;&#65533;&#65533;]&#65533;&#65533;&#65533;&#65533;QD&#65533;=|&#65533;s&#65533;&#65533;&#65533;&#65533;&#65533;&#40060;&#511;Fn0&#65533;g$&#65533;&#65533;B,&#65533;ndas&#65533;&#923;+&#65533;&#65533;g!&#65533;&#65533;&#65533;,&#65533;&#65533;&#65533;}{&#65533;&#65533;&#65533;&#65533;w &#65533;&#65533;&#65533;&#65533;.[&#65533;&#1417;&#65533;&#65533;%&#65533;)A	CK&#65533;@E&#65533;?&#65533;&#65533;e&#65533;LP&#65533;&#65533;&#65533;&#65533;d&#65533;&#65533;&#65533;&#65533;&#65533;&#65533;'&#65533;&#65533;&#65533;&#65533;*&#65533;.j &#65533;Lr0&#65533;P&#65533;h&#65533;&#65533;Gj&#582;&#65533;&#65533;B!px&#65533;"rG>&#65533;8&#65533;&#65533;CI5&#65533;&#65533;K&#65533;P&#65533;&#65533;&#65533;&#65533;&#65533;1dZ&#65533;&#65533;&#65533;fP&#65533;&#65533;5a&#65533;9Jp&#65533;5&#65533;a&#65533;&#65533;&#65533;&#65533;B&#65533;;&#65533;BDD&#65533;&#65533;&#65533;w&#65533;&#65533;!P>&#65533;t&#65533;=M@&#65533;g&#65533;A'&#65533;&#65533;$&#65533;H>d0e&#65533;<\&#65533;&#65533;&#65533; &#65533;&#65533;&#65533;`>&#65533;'&#65533;P&#65533;A&#65533;DZ&#65533;&#65533;&#65533;&#65533;&#65533;&#65533;N&#65533;&#65533;'&#65533;&#65533;5&#65533;v]&#65533;&#65533;`
d!b&#65533;i8&#65533; &#65533;e&#65533;&#65533;}&#65533;"@&#65533;Z&#65533;&#65533;&#65533;A&#65533;l&#65533;q&#65533;o&#65533;A&#65533;&#65533;&#65533;+&#65533;&#65533;dx!6u_&#65533;&#152;&#65533;d&#65533;&#65533;&#65533;&#65533;&#65533;"&#65533;Hx&#65533;7&#65533;"%&#65533;K&#65533;&#65533;&#1414;&#65533;&#65533;&#65533;G,&#65533;F%&#65533;B&#65533;&#65533;&#65533;6I%&#65533;:Z&#65533;$&#65533;W&#184;&#65533;&#65533;&#65533;&#65533;iN&#65533;&#65533;&#65533;*r&#65533;	9d2Y&#65533;,&#65533;&#65533;A&#65533;(Q8&#65533;&#65533;&#65533;&#65533;!k&#65533;&#65533;&#65533;Z&#65533;&#65533;&#1158;&#65533;&#65533;&#65533;&#65533;2&#65533;^ &#65533;&#65533;P.&#65533;&#65533;&#65533;>&#65533;Kg&#65533;&#65533;&#65533;&#65533;&#43761;&#65533;Zk&#65533;&#65533;&#65533;'&#65533;&#65533;"&#65533;l&#65533;&#65533; +{&#65533;&#65533;2XL&#65533;&#65533;V&#1643;08&#65533;4D+&#65533;&#65533;	N&#65533;&#65533;&#65533;&#37983;$h&#65533;&#65533;Gn&#65533;&#65533;&#65533;&#1821;&#65533;&#1928;&#65533;c&#65533;&#65533;&#65533;j	9&#65533;&#65533;&#65533;&#65533;I&#65533;4&#65533;<&#65533;&#65533;&#1849;&#65533;&#65533;&#65533;&#65533;&#65533;&#65533;&#65533;3&#65533;&#65533;ak&#65533;&#65533;~]&#65533;&#65533;i&#65533;&#65533;/&#65533;&#65533;&#45734;&#65533;: &#65533;&#65533;&#65533;&#65533;&#65533;B&#65533;I"&#65533;$!&#65533;&#1092;&#65533;6&#65533;`&#65533;r"&#65533;&#65533;&#65533;&#65533;&#65533;1&#65533;:D&#65533;&#65533; ;&#65533;&#65533;&#65533;D&#65533;&#65533;!&#65533;EaD&#65533;rp&#65533;&#65533;8DX&#65533;&#65533;v&#65533;&#65533;q!&#65533;@ &#65533;H&#65533;P&#65533;b&#65533;Y`&#65533;	`&#1533;C &#65533;&#65533;&#65533;%2,&#65533;&#65533;34&#1097;&#65533;&#65533;&#65533;&#65533;&#65533;&#65533;F&#65533;&#65533;&#65533;&#65533;rB&#65533;&#65533;&#65533;&#65533;=&#65533;&#65533;'!&#1025;&#65533;t(DiP&#65533;@&#65533;3&#65533;a tdA^%!"&#65533;)O&#65533;VH&#65533;&#65533;*&#65533;`&#65533;&#65533;0&#65533;?&#65533;&#65533;E(@7&#65533;&#65533;!&#65533;&#65533;j!&#65533;&#1675;"&#65533;!&#65533;&#65533;&#65533;9&#65533;O&#1110;&#65533;&#65533;e/BP P&#65533;i&#65533;C,&#65533;&#65533;&#65533;^t&#65533;>&#65533;&#65533;q_
&#65533;&#65533;&#65533;d&#65533;&#65533;B&#65533;&#65533;&#65533;C&#65533;D$]&#65533;&#65533;&#65533;1&#65533;&#65533;&#65533;&#65533;&#65533;&#65533;zc&#65533;&#65533;!y&#65533;1&#65533;&#65533;(La$&#65533;&#65533;+S&#65533;&#1170;&#65533;&#65533;&#65533;bc	+f&#65533;&#65533;&#65533; &#65533;$&#640;&#65533;2;&#65533;&#65533;&#65533;	b&#65533;&#65533;A*5&#65533;JI&#65533;&#65533;L,B&#65533;$&#65533;&#65533;pJb
lm! H&#65533;&#65533;&#65533;&#65533;&#65533;kir	&#65533;+&#65533;b;u&#65533;&#65533;&#65533;&#65533;&#65533;Z&#65533;&#65533;&#65533;&#65533;d&#65533;&#65533;&#65533; dJ"&#65533;&#684;&#65533;}&#65533;&#1436;&#65533;&#65533;&#844;&#65533;A&#65533;?&#65533;&#65533;Fh&#65533;%6b&#65533;&#65533;j&#65533;&#65533;LT%'&#65533;&#65533;B&#65533;&#65533;Q&#65533;&#65533;f &#65533;( &#65533;&#65533;&#65533;9&#65533;&#65533;u8&#65533;&#65533;m&#65533;%)$v2&#65533;&#65533;&#65533;,&#65533;$mYF&#65533;&#65533;&#65533;&#65533;g;&#65533;T&#65533;ZF|)'4&#65533;S&#65533;C%@^#&#65533;PX&#65533;&#65533;&#65533;&#65533;*&#65533;*a&#65533;1&#1989;P&#65533;i&#65533;&#65533; R&#65533;&#65533;8&#65533;&#65533;&#65533;&#65533;&#65533;&#65533;6&#65533;p&#65533; 
pI&#65533;q&#65533; &#65533;&#65533;;&#65533; &#65533;=&#65533;&#65533;&#65533;&&#65533;	]&#65533;&#65533;B,&#65533;%&#65533;&#65533;&#65533;c&#395913;&#65533;c%Y&#65533;&#65533;&#65533;?"XH3&#65533;&#65533;&#65533;O&#65533;&#65533;$Y&#65533;S6P&#65533;&#65533;B&#65533;aN&#65533;&#65533;&#65533;&#65533;&#65533;t&#65533;&#65533;&#65533;O,ED&#65533;&#65533;&#65533;+&#65533;A!"!&#65533;&#65533;&#65533;B&#65533;`}&#528;	&#65533;Z6&#65533;&#65533;&#65533;&#65533;&#65533;*&#65533;&#65533;*p&#65533;&#65533;"&#65533;$(&#65533;H&#65533;E+ !,&#65533;J&#65533;[I~7N&#65533;,DY%&#65533;D#&#65533;!&#65533;=&#65533;`&#65533;&#65533;d&#16109;&#65533;&#65533;b&#65533;KWNq&#65533;&#65533;Tr!&#65533;DeY_&#65533;&#65533;Kb3aX'&#65533;&#65533;&#65533;|m&#65533;
&#65533;&#65533;&#65533;&#65533;1wU&#789;-&#65533;&#65533;*)&#1426;&#65533;&#65533;&#65533;&#65533;#&#65533;\&#65533;AR&#65533;1&#65533;pL&#65533;&#65533;&#65533;&#65533;&#65533;[&#612;&#65533;]&#65533;&#65533;BxQL&#65533;p()&#65533;&#65533;S&#65533;&#65533;&#65533;<&#65533;h&#65533;x&#65533;&#65533;&#65533;7&#65533;u@&#65533;&#65533;&#65533;&#65533;B&#65533;&#65533;&#65533;&#65533;&#65533;&#65533;C&#65533;&#65533;&#65533;G&#65533;&#65533;k&#65533;&#65533;!&#65533;V&#65533;z&#65533;&#65533;l&#65533;&#65533;&#65533;<rf~Fl&#65533;&#65533;&#65533;iT3&#65533;&#65533;&#65533;&#65533;'&#65533;fWTyb&#65533;&#65533;D&#65533;3&#65533;Oh&#65533;z&#65533;&#65533;!z&#1741;&#65533;#&#65533;4&#65533;&#65533;1]&#65533;L&#65533;&#65533;&#65533;&#65533;s&#65533;&#65533;Ntz&#65533;&#65533;$&#291;=H&#65533; &#65533;&#65533;Si&#65533;&#65533;&#65533;s&#65533;&#65533;&#65533;&#65533;,&#65533;&#65533;&#65533;X&#65533;^&#65533;&#1412;Y&#1539;&#65533;+	1&#65533;&#65533;&#65533;tr@&#65533;kD&#65533;h&#65533;!@&#65533;Qe&#65533;&#65533;pE`&#65533;_U&#65533;R!(@'&#65533;O&#65533;&#65533;&#65533;9_&#65533;]&#65533;&#65533; &#65533;ET&#65533;x&#65533;MP&#65533;9&#65533;`&#65533;&#65533; 6&#65533;&#65533;!&#65533;@&#65533;N&#65533;&#65533;&#65533;&#65533;1T&#65533;%&#65533;t&#65533;`K&#65533; &#65533;&#65533;&#65533;&#65533;&#65533;&#65533;&#65533;&#65533;&#65533;&#65533;&#65533;&#65533;G&#65533;&#65533;&#65533;&#65533;&#65533;&#65533;0&#65533;
&#65533;A&#65533;ld!&#65533;&#65533;&#65533;&#65533;(&#65533;CQ&#65533;2"(0&#65533;`&#65533;&#65533;&#65533;QP&#65533;&#65533;n&#65533;&#65533; &#65533;&#65533;xb&#65533;Sb &#65533;&#320;&#65533;
&#65533;a&#65533;&#65533;&#65533;G&#65533;&#65533;&#65533;&#65533;]&#65533;J&#65533;n&#65533;&#368;X&#65533;&#65533;s!&#65533;&#65533;&#65533;)&#65533;&#65533;@&#65533;w/&#65533;&#1527;&#65533;,&#65533; &#65533;&#1602;^&&#65533;&#65533;G&#65533;r&#65533;&#65533;Q&#65533;&#65533;&#240;i(&#65533;&#65533;&#65533;&#65533;B4:&#65533;&#65533;&#65533;1&#65533;q&#65533;m&#65533;&#9472;d&#65533;!&#65533;FTb+/,bA	+2&#65533;&#65533;&#65533;c&#65533;&#65533;^&#65533;&#65533;y'&#65533;&#65533;&#65533;&#65533;J&#65533;|&#65533;&#65533;]7J&#65533;`v &#65533;B3E&#65533;K&#65533;&#65533;&#65533;$?PZ&#1177;&#65533;V&#65533;&#65533;&#65533;&#65533;&#65533;~&#65533;T &#65533;&#65533;RW&&#65533;z&#65533;3&#65533;c&#65533;&#65533;&#65533;&#902;&#65533;&#65533;`b!&#65533;&#65533;	f&#65533;&#65533;4&#65533;&#313;$yK&#65533;i&#65533;&#65533;P&#65533;@&#65533;u&#1501;7-~&#65533;&#65533;@&#65533;h&#65533;[CR&#65533;tg&#65533;&#65533;7Bs&#65533;S&#65533;&#65533;j&#65533;&#65533;&#65533;I&#65533;r&#65533;B&#65533;&#65533;)&#65533;;&#65533;&#65533;&#65533;&#65533;&#65533;a
&#65533;$&#65533; &#65533;KQ&#65533;&#65533;`'&#65533;Jb2&#1452;&#65533;4p&#65533;"3J&#65533;m"&#65533;&#65533;&#65533; 
&#65533;&#65533;&#65533;\&#65533;A&#1921;y&#65533;&#65533;&#65533;&#65533;&#65533;&#1536;!&#65533;d&#65533;@Bx&#65533;B&#65533;&#65533;&#65533;&#65533;b}d&#65533;&#65533;^&#65533;8D &#65533;&#65533;c4&#65533;"^&#65533;!&#65533;&#65533;F&#65533;7^@&#65533;!t&#65533;&#65533;&#65533;i&#65533;n &#65533;&#65533;IA&#65533;&#65533;!&#65533;$*&#65533;&#65533;&#65533;&#65533;&#65533;I&#65533;y&#65533;(&#65533;D&#65533;`&#65533;&#65533;&#65533;&#65533;&#65533;&#65533;N^h&#65533;,&#65533;&#65533;&#57352;&#65533;&#65533;P&#65533;&#65533;2&#65533;&#65533;OtHHRAO&#1025; &#65533; Rn&#65533;x&#65533;&#65533;hD&#65533;&#65533;S|&#65533;e&#65533;hSj&#65533;&#65533;	&#65533; N@&#65533;&#1286;n&#65533;&#65533;&#65533;&#65533;&#65533;&#65533;&#65533;&#65533;A&#65533;&#65533;&#288;&#65533;&#65533;@&#65533;&#65533;&#65533;&#65533;B&#648;!
&#65533;&#65533;R&#65533;x"&#65533;&#65533;&#65533;&#65533;&#65533;&#65533;&#65533;&#65533;$&#65533;e&#65533;&#65533;&#65533;&#65533;&#65533;&#65533;#&#896;8&#65533;.&#65533;~&#65533;&#65533;&#65533;&#65533;&#65533;0i.&#65533;|&#65533;"&#65533; &#65533;n &#65533;`&#65533;&#65533;&#65533;6ri&#65533;!&#65533;&#65533; &#65533;&#65533;"@l#&#65533;&#65533;&#237717;&#65533;qc$&#65533;&#65533;q&#65533;x&#65533;&#65533;i!n&#65533;&#65533;&#65533;"f&#65533;&#65533;)&#65533;&#65533;&#65533;&#65533;&#65533;)&#65533;&#65533;*&#65533;&#65533;/jaV^o&#1072;H4&#65533;&#65533;&#65533;n!&#65533;e&#65533;&#65533;&#65533;A&#65533;&#65533;Q2%&#65533;&#65533;,&#65533;|&#65533;&#65533;&#65533;&#65533;1(&#65533;1&#262;&#65533;&#65533;&#65533;C&#65533;(P0&#65533;!| &#65533;&#65533;E&#65533;n&#65533;W&#65533;
&#65533;&#65533;o&#65533;J"6t&#13956;&#65533;'r&#65533;!&#65533;$&&#65533;&#65533;&#65533;&#65533;&#65533;;J&#65533;&#65533;b;0-F0`&#65533;#&#65533;&#65533;B&#65533;;z&#65533;&#65533;`  ` &#65533;&#65533;&#65533;&#65533;+6a&#65533;+k&#65533;L%&#65533;&#65533;/c&#65533;#t&#65533;&#65533;0@&#65533;&#65533;&#65533;&#65533;&#65533;4&#65533;L&#65533;Md&#65533;&#65533;g&#65533;	}^`&#65533;R:&#65533;&#65533;0&#65533;c@&#65533;%&#65533;(`&#65533;@&#65533;!H@j&#65533;&#672;"$p&#65533;Vo&#65533;t&#65533;ZK&#65533;
d&#65533;&#65533;`&#65533;"j&#65533; Z&#65533;J 1=+&#65533;K"6`	6&#65533;&#65533;PZ`N\&#65533;&#65533;&#65533;N&#65533;Z=L &#65533;&#65533;O%;&#65533;&#1825;}(&#65533;b+&#65533;.1^D$6&#65533;6}&#65533;&#65533;B&#65533;&#65533;H	<&#65533;
&#65533;`X&#65533;~a&#65533;&#65533;&#65533;&#1990;.&#65533;"&#65533; H	&#65533;	vq&#65533;&#65533;&#65533;#K&#65533;&#65533;&#65533;&#65533;&#65533;!N!4 .&#65533;@L'\&#65533;E&#65533;&#65533;&#65533;&#65533;&#261;Z&#65533;K[&#65533;&#65533;&#322;&#65533;&#65533;&#65533;&#65533;&#65533;&#65533;&#65533;x aF&#65533;&#65533;Q&#65533;&#65533;&#65533;A&#65533;d&#65533;o&#65533;&#65533;&#65533;&#65533;`&#1585;&#65533;&#65533;4&#65533;]R&,&#65533;V`L4=&#65533;c&#65533;T4/&#65533;
O&#65533;@,&#65533;5V&#65533;%: &#65533;&#18584;&#65533;e&#65533;)&#65533;&#65533;&#65533;lFg&#65533;&#65533;,r&#65533;&#65533;x&#65533;do!~0#&#65533;&#65533;&#65533;&#65533;\&#65533;&#65533;&#65533;$&#1313;&#65533;&#65533;`&#933;FsP	u!&#65533;2/&#65533;&#65533;)&#65533;&#65533;Fm&#65533;L0A.O&#65533;/&#65533;#&#65533;L&#65533;WffF&#65533;&4&#1192;&#65533;
$ T&#65533;&#65533;&#65533;@&#65533;)&#818;5T&#65533;&#65533;j&9t&#65533;!Bp&g&#65533;L&#65533;+&#65533;&#65533;t&#65533;&#65533;,&#65533;&#65533;C6"&#65533;r&#65533;&#65533;Rs&#65533; ;`@X&#65533;&#65533;&#65533;'VaZ&#65533;$&#65533;P&#65533;uZ&#65533;&#65533;~bYW&#65533;&#65533;&#65533;&#65533;&#65533;&#65533;&#65533;&#65533;&#65533;4&#65533;&#65533;&#128;&#65533;a8 Ib&#65533;&#65533;&#65533;B&#65533;x&#65533;R&#65533;&#65533;&#65533;
&#10348;&#65533;&#65533;3c&#65533;H]&#65533;O&#65533;pN&#65533;p&#65533;%%&#65533;&#65533;\&#65533;&#65533;&#65533;)&#65533;B&#65533;&#65533; (h,&#65533; &#65533;.&#65533;1K&#65533;&#1546;&#65533;?&#65533;*	J&#65533;&#65533;&#65533;&#65533;&#65533;&#65533;p	B&#65533; &#65533;&#65533;;&#65533;a&#65533;&#65533;=NkN&#65533;p&#65533;';nO&#65533;<&#65533;&#65533;<&#65533;&#65533;"&#65533;T&#65533;&#65533;Qj!^fe&#65533;E'<&#65533;S.&#65533;>9d]&#65533;!;!A&#65533;Q*`&#65533;J&#65533; sq&#65533;4&#65533;pQ&#65533;&#65533;&#2038;K	&#65533;`&#65533;&#65533;&#65533;&#65533;M0&#65533;"&#65533;&#65533;&#65533;&#65533;&#65533;&#65533;|&#65533;Z&#65533;!&CT&#65533;&#65533;&#65533;[&#65533;&#65533;[&#65533;&#65533;J&#65533;&#65533;`&#65533;&#65533;&#65533;l&#65533;bR&#65533;\&#65533; &#65533;&#65533;&#65533;1&#65533;l&#65533;&#305;q1&#65533;.q&#58384;L!"&#65533;	+l`&#65533;&#65533;&#65533;2L"~&#65533;I3&#65533;&#65533;J&#65533;&#65533;	&#65533;&#65533;K&#65533;4&#65533;\&#65533;&#65533;R&#65533;&#65533;`&#65533;'&#65533;#&#65533;&#65533; &#65533;a P@&#456;&#65533;(&#65533;&#65533;]c &#544;"M&#65533;&#65533;,&#65533;&#38508;i&#65533;&#65533;p &#65533;&#65533;*N@hb8&#65533; {&#65533;&#65533;&#65533;&#65533;t?&#65533;L&#65533;&#65533;&#65533;Z&#65533;%U/xrl&#65533;&#65533;&#65533;'z&#65533;/"(&#65533;&#65533;m&#65533;b&#65533;
&#65533;4B	&#65533;AI&#65533;&#65533;(&#65533;9&#65533;O,\&#65533;Tk
R&#65533;w&#65533;bu8D&#65533;r0&#65533;9&#65533;&#65533;ZWCj`&#65533;Q&#65533;&#65533;&#65533;#&#65533;7L&#65533;;B ~2&#65533;&#65533;&#65533;&#65533;&#65533;+&#65533;&#65533;&&#65533;'e{I&#65533;&#65533;#*&#65533;<Bx0&#65533;&#65533;6&#65533;cS&#65533;@ D&#65533;`%N`S<QG&#65533;&#65533;
&#65533;b&#65533;&#65533;&#65533;|"&#65533;^&#65533;)&#65533;6&tE&#65533;$l&#65533;I &#65533;&#65533;X rd&#65533;`R &#65533;&#647;&#65533;&#65533;&#65533;&#160;k
&#553;&#65533;&#65533;1+&#65533;&#65533;J&#65533;&#65533;'	&#65533;y&#65533;<&#65533;&#65533;&#65533;&#65533;`&#65533;&#65533;`&#65533;&#65533;fO^&#65533;N&#65533;&#65533;L&#65533;` &#65533;^&#65533;&#65533;r&#65533;<&#65533;&#65533;<&#65533;@QJ%Z{ &#65533;` H&#65533;.&#65533;&#65533;*&#265;: M&#65533;&#65533;V&#65533;&DA&#65533;7&#65533;k!h&#65533;&#65533;&#65533;&#65533;&#65533;h&#65533;&#65533;&#65533;&#65533;&#65533;&#65533;&#65533;&#65533;(&#1341;J	&#65533;&#65533;oZ&#65533;&#336;&#65533;&#65533;$p&#65533;D&#65533;&#65533;[&#65533;%/b&#65533;&#65533;E. &#65533;	fy&#65533;&#65533;&#65533;GbG&#65533;Eo>&#65533;c:&#65533;&#65533;&#65533;2L``&#65533;G&#65533;&#13604;T&#65533;|b&#65533;&#65533;B'P&#65533;':4O&&#65533;&#65533;-&#65533;PF&#65533;&#65533;}&#65533;&#65533;&#65533;9&#65533;}&#65533;P7&#65533;&#65533;&#65533;|&#65533;&#65533;rL!&#724;!&#65533;L&#65533;&#65533;Tg&#65533;B6&#65533;&#65533;&#65533;L*8)&#65533;&#65533;&#65533;4<aC&#65533;n&#65533;&#65533;&#772;)&#65533;&#65533;*AM&#65533;&#65533;/&#65533;&#65533;0&#65533;l&#65533;&#65533;&#65533;z&#65533;/&v!&#65533;4Dc*j&#65533;&#65533;9&#65533;&#65533;&#65533;&#65533;-W*9m9F',F&#65533;TU&#65533;rFpU9FJ &#65533;]&#65533;b h&#37961;&#65533;b&#65533;&#65533;&#65533;'3&#65533;&#65533;&#65533;&#65533;&#65533;O&#65533;&#65533;"Z+:&#65533;&#65533;&#65533;J&#65533;3~?&#65533;&#65533;&#65533;&#65533;!>&`&#65533;&#65533;$4&#65533;&#65533;&#2017;9&#65533;	&#65533;&#65533;%&#65533;q8Vvx!&#65533; df&#65533;&#65533;&#65533;d@&#65533;.e&#65533;:@>yb&#65533;&#65533;`!&#65533;&#65533;P"#T&#65533;8&#65533;&#65533;X Z`J@&#65533;&#65533;@&#65533; &#65533;&#65533;LX&#65533;H&&#65533;8&#65533;&#65533;&#1504;j!~&#65533;c9&#65533;\G&#65533;
&#65533;&#65533;&#499;&#65533;!(&#65533;P&#65533;t&#65533;Nh&#65533;Nn&#65533;efQ&#65533;&#65533;&#65533;df&#65533;CH &#65533;&#65533;f&#65533;&#65533;&#65533; &#65533;$x&#65533;&#65533;:&#65533;r&#65533;j&#65533;&#65533;:EiO@ |@&#65533;&#65533;J&#65533;*@&#65533;`&#65533;&#65533;X&#65533;&#65533;J&#65533;&#65533;&#65533;@&#65533;&#65533;&#65533;lH,&#65533;'0&#65533;f X>&#65533;-N&#6174;1&#65533;&#65533;E&#65533;7}&#65533;&#65533;&#65533;v&#65533;&#65533;&#65533;\&#65533;+8&#65533;&#65533;&#65533;~"&#65533;&#65533;,Pp&#65533;M"&#65533;
^&#273;""ab&#65533;&#65533;_&#65533;H&#65533;9!6&#65533;&#65533;$&#65533;"|&#65533;&#65533;z&#65533;&#394;&#65533;&#65533;wb&#65533;K&#65533;&#65533;U&#65533;DZ&#65533;&#65533;K&#65533;&#65533;2!ow/&#65533;I)T&#65533;&#65533;bxK&#65533;fp&#65533;&#65533;&#65533;&#65533;'&#1569;(&#65533;$&#65533;|&#65533;&#65533;A&#698;&#65533;-&#65533;B.&#65533;&#65533;&#65533;%j&#65533;D&#65533;&#65533;\k&#65533;&#65533;C&#65533;v&#65533;&#65533;&#65533;#&#65533;B
&#65533; &#65533;Z&#65533;$!ru&#65533;lz:&#65533;6s&#65533;&#65533;;&#65533;'N&#65533;$&#65533;"9,L&#65533;@*F&#65533;r8Rs&#507;y8&#65533;Q$&#65533;&#65533;&#65533;[&#65533;l&#65533;&#65533;&#65533;&#65533;JB-&#65533;&#65533;&#65533;48zj.&#65533;&#65533;c!l&#65533;$H&#65533;&#65533;9&#65533;&#65533;!A&#65533;&#65533;z&#65533;E&#65533;&#65533;&#65533;&#65533;<&#65533;r&#65533;',&#65533;&#65533;&#65533;&#65533;&#65533;&#65533;&#65533;V&#65533;&#65533;$&#65533; 
^&#65533;b&#65533;t)t&#65533;S&#65533;&#65533;&#65533;&#65533;&#65533;2b&#65533;&#65533;%&#65533;&#65533;c:	;&#65533;&#65533;Ba&#65533;E%t &#65533; X&#65533;JZ &#304;[&#65533;&#65533;J!@Jyn&#65533;&#65533;P&#65533;3V1&#65533;&#65533;J&#65533; &#65533;&#65533;&#65533;&#65533;'D`&#65533;b&#65533;&#65533;AL&#65533;NXk&#65533;`&#65533;:&#65533;&#1551;9X
a &#65533;&#65533;&#65533;g&#65533;O4&#65533;n;&#65533;Q&#65533;&#65533;[&#65533;q&#65533;7&#65533;1&#65533;N@|&#65533;&#65533;S&#65533;&#65533;&#65533;`@&#65533;&#65533;@&#65533;q&#65533;&#65533;&&#65533;&#65533;n&#65533;&#65533;&#65533;&#65533;&#65533;&#65533; &#65533;&#65533;&#65533;&#65533;$&#65533;`!  &#65533;[.&#65533;&#65533;B&#65533;&#65533;&#870;&#65533;&#65533;s&#65533;&#65533;&#65533;&#65533;&#65533;W/&#65533;&#65533;pK&#65533;R&#65533;\"</&#65533;K&#65533;]&#65533;&#65533;F9&#65533;^d&#50833;&#65533;&#65533;$&#65533;&#65533;&#65533;,&#65533;&#65533;&#65533;."(&#65533;,wH&#65533;&#65533;&#65533;]&#27593;&#65533;&#65533;&#65533;r&#65533;N&#65533;]&&#65533;"&#65533;&#65533;S(n&#65533;&#65533;g&#65533;$&#65533;&#65533;&#65533;kw&#65533;&#290;]C&#65533;&#65533;\)&#538;&#65533;*&r!&#65533;K,&#65533;&#65533;8J&&#65533;&#65533;/&#65533;`&#65533;&#65533;&#65533;&#65533;&#65533;&#65533;,&#65533;j4/:}&#65533;&#65533;&#65533;&#65533;va~&#65533;&#65533;&#656;&#65533;&#65533;&#65533;0>:v&#65533;&#65533;/&#65533;&#65533;/ *2-p&#65533;b9&#65533;c&#897;&#65533;;&#65533;-&#65533;/&#65533;&#65533;+&#65533;&#65533;&#65533;&#65533;:&#65533;!&#65533;&#65533;&#21808;&#65533;6&#65533;G'^$&#65533;V&#65533;&#793;I&#65533;&#65533;"&#65533;BV&#65533;X&#65533;&#65533;"&#65533;&#65533;&#65533;J!&#65533;u&#65533;&#963;&#65533;&#895;P&#65533;q&#65533;&#65533;H0.&#65533;&#65533;w&`&#65533;c~&#65533;[&#65533;&#65533;A	@7&#65533; &#65533;&#65533;&#65533;&#65533;&#65533;W&#65533;&#65533;&#65533;&#65533;&#65533;3&#65533;&#457;(&#65533;|@&C&#65533;>S(&#65533;M&#65533;&#65533;,&#65533;&#65533;r&#65533;&#65533;xD&#65533;&#65533;&#65533;(k&#65533;&#65533;W&#65533;&#1123;.]^&#65533;&#65533;&#65533;N&#65533;&#65533;!:&#65533;&#65533;i&#65533;I&#65533;w%&#65533;&#65533;+&#65533;&#65533;&#65533;;&#65533;I&#65533;&#65533;&#65533;&#65533;&#1151;?&#65533;&#65533;0g&#65533;?-X	&#65533;&#65533;W&#65533;&#1215;?&#65533;&#65533;&#65533;MG&#65533;&#65533;
&#65533;dSk"&#65533;	&#65533;L&#65533;P&#65533;&#65533;:Lq&#65533;&#65533;h&#65533;&#65533;"w&#65533;R!&#65533;&#65533;&#65533;&#65533;?&#65533;&#65533;&#65533;&#65533;B+
< &#65533;&#65533;&#65533;&#65533;&#65533;&#65533;&#65533;&#65533;	!ZRp&#65533;S&#65533;
sIc	&#65533;?KR*&#65533;&#65533; &#65533;&#65533;&#65533;b&#65533;&#65533;&#65533;&#65533;/&#65533;&#65533;&#65533;p&#65533;&#65533;&#65533;&#65533;&#65533;&#65533;L&#65533;&#1668;&#65533;&#65533;&#65533;&#65533;&#65533;@:r&#65533;1R(<2&#65533;&#65533;&#65533;&#65533;>&#65533;&#65533;&#65533;c	c&#65533;L*4&&#65533;&#65533;&#65533;&#65533;&#65533;&#65533;g&#65533;DH9&&#65533;D&#65533;&#65533;
9#&#65533;PK-&#65533;AA-&#65533;&#65533;&#1221;I&#65533;&#65533;&#1603;F(&#65533;V&#65533;&#65533;&#65533;&#65533;&#65533;&#65533;&#65533;&#65533;&#65533;&#1095;h&#65533;&#65533;&#65533;G&#65533;fG2&#512;&#65533;&#65533;&#65533;Cr&#65533;-F&#65533;&#65533;&#65533;(&#65533;&#65533;78&#65533;&#65533;&#65533;mr&#65533;&#65533;&#1547;&#65533;&#65533;@ &#65533;G&#65533;&#65533;&#65533;&#65533;&#65533;&#65533;\&#65533;&#65533;PF)&#65533;TVi&#65533;Xfy[%&#65533;&#65533;&#65533;=&#65533;&#65533;&#65533;O Ep}d&#65533;d&#65533;&#65533;&#65533;&#65533;n&#169;&#65533;?P&#65533;&#65533;<&#65533;&#65533;&#65533;C`F&#65533;&#65533;g&#65533;qC&#65533;
&#65533;&#65533;&#65533;&#65533;&#65533;&#65533;&#65533;Bx&#65533;!A&#65533;&#65533;&#65533;&#65533;6]l#&#65533;&#551;Pd<&#560;&#65533;kU0&#65533;Oz,&#65533;P&#65533;6/!&#65533;&#65533;F&#65533;BY&#65533;&#65533;W!&#65533;&#65533;&0&#65533;C&#1308;&#65533;&#65533;&#65533;&#65533;&#65533;+&#52284;BR

&#65533;pZ&#65533;*&#65533;&#65533;q&#65533;&#65533; &#65533;&#65533;&#65533;h&#65533;T#&#65533;hB&#65533;!&#65533;&#65533;&#65533;D(2&#65533;&#65533;&#65533;&#65533;
Ec&#65533;	D&#65533;A4Q&#65533;
&#65533;&#65533;&#65533;/&#1268;&#65533;L&#65533;&#1029;&#65533;1/lC&#65533;&#65533;
	X&#65533;&#65533;/&#65533;R &#65533;&#65533;S&#65533;&#65533;P&#65533;P&#65533;&#65533;&#65533;&#65533;&#65533;%&#65533;&#65533;P#u&#65533;&#65533;%&#65533;P"*-`&#65533;?-&#65533;&#65533;K&#65533;&#65533;&#65533;'Om@I+&#65533;u&#65533;mk&#65533;&#65533;&#65533;&#65533;u&#65533;&#65533;&#65533;]f&#65533;&#65533;&#65533;dq	":&#65533;&#65533;s&#65533;r&#65533;&#65533;(;vj&#65533;xx&#65533;&#65533;	]f2L&#217;gH&#65533;&#65533;"x"C&#65533;&#65533;kX"&#65533;k&#65533;&#65533;]&#65533;&#1848;)R&#65533;&#65533;&#65533;#E
=&#65533;&#65533;&#65533;&#65533;&#65533;w
E&#65533;&#65533;)'&#65533;8)&#65533;&#65533;M&#65533;&#65533;rP&#65533;&#65533;&#65533;&#65533;&#65533;mp&#65533;&#1875;&#65533;&#65533;&#65533;&#65533;J&#65533;&#65533;&#1502;&#42462;4~*&#65533;`GBv&#65533;&#65533;	
&#65533;&#65533;&#65533;*h&#65533;F&#65533;VB&#65533;&#65533;k&#65533;&#65533;'&#65533;&#65533;&#65533;%&#65533;<&#65533;G]&#65533;o4F&#65533;&#65533;&#65533;(t&#65533;_&#65533;&NsB&#65533;8_&#65533;&#1489;&#65533;M8&#65533;	&#65533;)&#65533;&#65533;C,@"w&#65533;&#65533;&#65533;&#7621;!&#65533;2&#65533;&#65533;&#65533;&#65533;&#65533; &#65533;&#65533;&#65533;&#65533; (&#65533;&#65533;6uj&#65533;G&#65533;&6&#65533;*&#65533;OZ&#65533;?&#65533;&#65533;A*&#65533;&#65533;0h+A&#65533;cOFXT`B &#65533;&#65533;&#65533;7&#65533;Q&#1578;&#65533;c&3b&#65533;&#65533;\&#65533;&#65533;&#65533;R&#65533;&#65533;&#65533;?&#65533;&#65533;D&u&#65533;I&#65533;F&#65533;%&#65533;*&#65533; T&#65533;K&#1074; |&#65533;#*|&#65533;fe&#65533;X&#65533;&#65533;&#65533;&#519;] &#65533;&#65533;!&#65533;`&#65533;&#65533;HF&#65533;\cep&#65533;1&#65533;!\(&#65533;&#65533;&#65533;&#65533;
&#65533; %@&#65533;c
&#65533;"Zp-M($	N&#65533;&#65533;@&5&#65533;m8&#65533;&#65533;&#1589;&#65533;&#65533;&#65533;P&#&#65533;GE00&#65533;&#65533;&#65533;&#65533;&#65533;A&#65533;&#65533; &#65533;&#65533; &#1536;&#65533;<8&#65533;&#65533;S
Qy&#65533;&#65533;&#65533;&#65533;&#65533;O&&#65533;w$!( &#65533;&#65533;.u&#65533;F&#65533; --@&#65533;/&#65533;T&#65533;_*d&#65533;&#65533;&#65533;&#65533;V&#65533;D&#65533;&#65533;L&#65533;&#65533;&#280;"&#65533;(&#65533;&#65533;&#65533;&#1074;q&#65533;&#65533;ip1&#65533;[>&#65533;t &#65533;&#65533;&#65533;a|$O&#65533;&#65533;#&#65533;j&#65533;&#65533;&#924;@&#65533;&#65533;"&#65533;&#65533;&#65533;
@ }{&#65533;Z&#65533;&#65533;D!&#65533;}&#65533;&#65533;p&#65533;&#65533;Ha5&#65533;1&#65533;&#65533;&#65533;&#65533;&#800;&#65533;&#65533;&#65533;|E&#697;AQj&#65533;?&#65533;&#65533;jT<&#65533;3&#65533;#&#65533;s&#65533;mxju&#65533;&#65533;Ij`C&#65533;8hC&#65533;3&#65533;1&#65533;"< &#65533;##A&#65533;&#65533;%&#65533;T&#65533;&#65533;!<&#65533;&#65533;&#65533;p&#65533;O&#65533;&#65533;A 6&#65533;&#65533;	O&#65533;&#65533;&#65533;&#65533;'&#65533;i&#65533;C&#65533;ACN &#65533;mX*>&#65533;&#65533;z,e:cX&#65533;:&#65533;\1 x~&#65533;}8&#65533;&#65533;&#65533;&#65533;  &#65533;8&#65533;&#65533;&#65533;
&#65533;&#65533;B &#65533;&#65533;Pz&#65533;0&#65533;&#65533;&#65533;&#65533;&#65533;d&#65533;&#65533;J(D&#65533;&#65533;9&#65533;E&#65533;M&#65533;&#65533;&#65533;$&#65533;0&#65533;&#65533;Ic&#65533;&#65533;2&#65533;A(&#65533;&#65533;&#65533;B&#65533;	S[D&#65533;&#65533;&#65533;&#65533;B( &#65533;	&#65533;&#65533;B&#65533;&&#65533;&#65533;&#65533;Z&#65533;	&#65533;1&#65533;&#65533;&#65533;D&#685;&#65533;{$u&#65533;&#65533;&#65533;DUFl&#65533;)&#65533;&#65533;U&#65533;&#65533;U>&#1058;&#65533;&#65533;b&#65533;&#1436;&#65533;z&#65533;&#65533;&#65533;2&#65533;@P&#65533;" _A&#65533;&#65533;U&#65533;3>&#65533;*&#65533;&#65533;&#65533;\cG&#161;&#383;
	&#65533;&#65533;k&#65533;b&#65533;88&#65533;&#65533;&#65533;&#65533;OH &#65533;&#1205;.&#65533;&#65533;!2&#65533;&#65533;@<>`&#65533;&#65533;'&#65533;K&#65533;&#65533; 8QR[XZ&#65533;P@&#65533;#&#65533;H!;&#65533;&#65533;&#65533;X&#65533;'&#65533;&#65533;	0&#65533;&#65533;K]&#65533;&#65533;d&#65533;PH	`&#65533;	&#65533;&#65533;N&#65533;A"P&#65533;&#65533;!9&&#65533;&#65533;k&#65533;&#65533;&#65533;&#65533;\&#65533;&#65533;&#65533;&#65533;U&#65533;b&#65533;i&#65533;@D6&#65533;bf&#65533;&#65533;v&#65533;&#65533;;j&#65533;&#65533;&#65533;&#65533;1&#65533;&#65533;&#65533;&#65533;H&#65533;&#65533;J&#65533;N!&#65533;&#65533;&#65533;C&#52447;&#65533;lods&#65533;
&#518;7
&#65533;?&#65533;&#65533;7&#65533;&#65533;Fnh!&#65533;&#65533;&#65533;&#65533;~dt&#65533;&#65533;Gw&#65533;\&#65533;n&#65533;\f&#65533;D&#65533;&#65533;&#65533;&#65533;
&#65533;&#65533;mL&#65533;&#65533;*&#65533;`h)&#65533;&#65533;&#65533;$&#65533;&#65533;&#65533;&#65533;_2&#65533;&#65533;&#65533;&#65533;&#65533;t&JP}&#65533;&#65533;&#65533;u&#65533;\8&#65533;&#65533;ZE(&#65533;&#65533;\8&#65533;'&#65533;&#65533;&#65533;@t;~&#65533;&#65533;'Np&#65533;'&#65533;&#65533;?&#65533;C&#65533;B&#65533;&#65533;U&#65533;&#1388;&#65533;&#65533;.'I`&#65533;&#65533;&#65533;#&#65533;&#65533;&#65533;bA&#65533;&#1979;6R&#65533;"&#65533;&#65533;&#65533;#I&#65533;&#65533;y&#65533;4&#65533;&#65533;&#65533;&#65533;Ov&#65533;h&#65533;k
&#65533;8&#65533;j&#65533;SF&#65533;6i&#65533;M&#65533;C&#65533;?6&#65533;&#65533;C&#65533;&#65533;&#65533;W[B>}$&#65533;)&#65533;&#53970;&#65533; TY&#65533;5-i&#65533;m^&#65533;
&#65533;M&#65533;&#65533;e&#65533;#&#65533;&#65533;#&#65533;>%Q&#65533;#&#65533;&#65533;*&#65533;&#65533;*&#65533;&#65533;&#65533;.&#65533;A&#65533;&#65533; WYD&#65533;(D~&#65533;/B&#65533;&#65533;`&#65533;&#1575;&#65533;&#65533;7&#65533;&#65533;F&#65533;x&#65533;&#65533;&#759;Y@&#65533;&#65533;&#65533;N&#1551;4&#65533;&#65533;?&#1092;8&#65533;&#65533;H!`(&#65533;&#65533;&#65533;&#65533;&#65533;&#65533;&#65533;2 &#65533;D&#65533;&#65533;&#1681;@l(&#65533;9p&#65533;&#65533;OgQ&#65533;&#65533;q*&#65533;&#65533;&#65533;&#65533;&#65533;	.&#65533;	\h&#65533;&#65533; .GF2&#65533;&#65533;&#65533;+
y&#65533;?&#65533;&#65533;p&#311;*[!&#65533;qZI&#65533;&#65533;&#65533;&#65533; &#65533;&#65533;&#65533;&#65533;&#65533;&#65533;&#65533;&#65533;&#65533;$&#65533;&#65533;I&#65533;:A&#65533;&#65533;h&#65533;7&#65533;	&#65533;A&#65533;&#65533;&#65533;`/&#65533;p@&#65533;&#65533;'&#65533;I&#65533;?&#65533;A >N#&#65533;N0&#65533;&#65533;&#65533;&#65533;l"&#65533;_(&#65533;&#65533;Q&#65533;&#65533;u&#65533;&#65533;&#65533; &#65533;&#65533; &#65533;?&#65533;	&#65533;&#65533;e&#65533;jhaj&#65533;Qjn&#65533;9(Z9AR&#65533;Pp
x&#65533;&#65533;jA&#65533;&#65533;S?&#65533;:Z&#65533;2@&#65533;&#65533;:&#65533;&#65533;n&#65533;&#65533;C 3W5")$&#65533;l&#65533;&#65533;z&#65533;B~~ &#65533;ob&#65533;&#65533;&#65533;
&#1536;~&#65533;&#65533;&#65533;&#65533;p&#65533;&#65533;&#65533;&#65533;D&#65533;$	&#65533;!&#65533;&#65533;=<@o&#65533;&#65533;6&#65533;&#65533;2&#65533;&#65533;?&#65533;p&#65533;MH&#65533;&#65533;	&#65533;@k&#65533;&#369;,&#65533;0&#65533;c&#1479;~8,&#65533;&#65533;&#65533;!&#65533;l&#65533;&#1399;q
&#65533;r&#65533;&#65533;+Np&#65533; N&#65533;A~&#65533;&#65533;'&#65533;Z&#65533;&#65533;&#65533;&#65533;&#65533;'&#65533;` &#65533;l&#65533;&#65533;*1\&#65533;U@0\h!&#65533;&#65533;&#65533;
&#65533;s&#65533;&#65533;\ &#65533;&#65533;>&#65533;R&#65533;X0#a*&#65533;&#65533;&#65533;*N&#65533;&#65533;2E&#65533;P&#65533;}14&#65533;&#65533;&#65533;&#65533;S&#65533;_&#65533;&#65533;&#65533;x&#65533;&#65533;&#65533;u&#65533;&#65533;v&#65533;&#65533; G
&#65533;&#1378;@&#65533; &#65533;&#128;h1&#65533;d&#65533;`&#65533;`&#65533;p&#65533;&#65533;&#65533;&#65533;&#65533;&#65533;'&#65533;/c&#65533;b&#65533;Y&#65533;&#65533;&#65533;D&#65533;q&#65533;u&#65533;`&#65533;z&#65533;&#65533;M#&#65533;A5a-S#P&#65533; &R&#65533;&#65533;&#65533;D2&#65533;L&#65533;&#65533;K&#65533;`&#65533;&#65533;@_$i&#65533;&#65533;D&#65533;&#65533;|&#65533;@|7&#65533;&#65533;&#65533;&#65533;&#65533;&#231;  &#65533;&#65533;&#65533;GX&#65533;&#65533;04&#520;	&#65533;&#65533;X@}&#65533;P&#65533;&#65533;&#65533;&#65533;]<&#65533;V< )&#65533;&#65533;!)&#65533;&#149;&#65533;6&#65533;a&#65533;
&#65533;&#65533;8&#65533;6&#65533;7p&#65533;!&#65533;vS&#65533;&#65533;&#65533;&#65533;~c	
&#65533;&#65533;&#65533;9&#65533;&#65533;g&#65533; 

&#65533;	O2:&#65533; 	&#65533;&#65533;Y&#65533;6&#65533;3!Z&#65533;jN&#65533;9&#65533;&#65533;&#65533;&#65533;W'&#65533;&#65533;Dn\&#65533;&#65533;R&#65533;&#65533;)&#65533;:*QC&#65533;S&#65533;&#65533;F &#65533;&#65533;;n&#65533;x3&#65533;V&#65533;b&#65533;&#65533;w&#65533;&#65533;&#1568;&#65533;&#65533;Vx&#65533;M&#65533;&#65533;&#65533;&#65533; 
&#65533;0&#65533;&#65533;>&#65533;&#65533;>&#65533;&#65533;K&#65533;&#65533;&#65533;V"&#65533;V%&#230;g1 
&#65533;&#65533;ybcy&#65533;c&#1321;)&#65533;&#65533;9W5&#65533;[&#65533;@&#65533;a&#65533;&#65533;&#65533;&#65533;OOrphqX
q&#65533;&#65533;&#65533;&#65533;Y&#65533;&#65533;&#65533;&#65533;&#65533;&#65533;&#65533;Y|&#65533;&#65533;pr&#65533;&&#65533;&#65533;&#65533;w@&#65533;r0&#65533;p&#65533;&#65533;&#65533;`Gh&#65533;'&#65533;&#329;&#65533;&#1161;&#65533;Z6C0 &#65533;P).Q5&#65533;&#65533;&#65533;;&#65533;:&#65533;w*1Chag&#65533;P&#65533;hC&#1122;U&#65533;5&#65533;&#65533; h&#65533;@PEO'E&#65533; +&#65533;u!^v$&#65533;0&#65533;h! &#65533;d&#65533;J&#65533;&#65533;s&#65533;^&#65533;i&#65533;&#65533;vj&#65533;`v0&#65533;&#65533;7&#65533;&#65533;v&#65533;&#65533;&#65533;i]f&#65533;$
!&ij&#65533;&#65533;PJPx&#65533;&#65533;&#65533;&#65533;&#65533;r"&#65533;T;6&#65533;:&#65533;a=#A&#65533;3A&#65533;z$&#65533;&#65533;&#65533;w&#65533;fm&#65533;&#932;f0&&#65533;
s&#65533;2/K%&#65533;$&#65533;@{&#65533;&#65533;	U&#65533;d% &&#65533;&#65533;&#65533;&#65533;&#1473;|
&#65533;79 &#65533;0 &#65533;&#65533;&#65533;&#80080;&#65533;  &#65533;7}&#65533;P'xQF&#65533;}&#65533;&#65533;&#65533;f&#65533;w+:&#65533;y&#65533;&#65533;)&#65533;7~&#65533;&#65533;&#65533;&#65533;!&#65533;W~ &#65533;~p&#65533;V|&#65533;  &#65533;&#65533;1&#65533;h&#65533;&#65533;&#65533;P`0P&#65533;&#65533;&#65533;&#65533;&#65533;x&#65533;&#65533;&#65533; &#65533;i&#65533;&#65533;p
	&#784;&#65533;&#65533;1&#65533;&#65533;&#65533;A9&#65533;&#65533;Y&#65533;&#65533;jn &#65533;O92&#65533;9g&#65533;%X&#65533;&#65533;&#65533;@CnU&#65533;RZ&#65533;;&#65533;a&#65533;b&#65533;&#65533;&#65533;&#65533; &#65533;  &#65533;r &#65533;&#65533;V/p &#65533;a;&#65533;&#65533;&#65533;&#65533;E&#65533;&#65533;&#65533;&#65533;&#65533;'`&#65533;&#65533;&#65533;&#65533;0&#65533; 
&#65533;&#1627; &#65533;Mh
o&#65533;o&#65533;>*]H%&#65533;"
`[&#65533;CA[)&#1501;&#65533;#&#65533;iA&#65533;cx&#65533;&#65533;u% `p&#65533;&#65533;|&#65533;a&#65533;Lz&#65533;&#65533;X	I&#65533;g7&#65533;&#65533;tjf&#65533;&#65533;qh sK'&#65533;&#65533;s2u&#65533;&#65533;&#65533;1!0c&#65533;&#65533;'&#65533;&#65533;A&#65533;b)(&#65533;)0&#65533;&#65533;t4U&#65533;H\&#65533;4\ &#65533;&#65533;&#65533;&#65533;
&#65533;!&#65533;&#65533;*&#65533;h&#65533;9|VD&#65533;&#65533;&#65533;&#1099;U&#65533;&#65533;&#65533;.&#65533;5&#65533;&#65533;&#65533;U+ $EY0&#65533;A&#65533;&#65533;h&#65533;&#65533;&#65533;&#65533;&#1787;P2&#65533;&#65533;Fe_&#65533;&#65533;&#65533;&#65533;&#65533;&#65533;&#65533;&#65533;@j&#65533;
]&#65533;D&#65533;e&#65533;G
a8&#65533;z4&#65533;6&#65533;&#65533;G&#65533;&#65533;&#65533;p&&#65533;&#65533;wt&#65533;<&#65533;&#65533;&#65533;y&#65533;"&#65533;~?{I &#65533;U(&#65533;&#65533;M&#65533;&#65533;RB&#65533;GB&#65533;j64&#65533;}&#65533;q&#65533;G&#65533;o&#65533;Ec *&#65533;
#0"&#65533; %&#65533;&#65533;&#65533;&#65533;	&#65533;`7
&#65533;	dB&#65533;&#65533; &#65533;p&#65533;&#65533;P&#65533;
1&#65533;&#65533;&#65533;tq&#65533;&#65533; I&#65533;F&#65533;G&#65533;@}XP4&#65533;&#65533;&#65533;f:p/&#65533;&#65533; &#65533;~&#1066;5&#65533;tIaC&#65533;&#65533;C &#65533;&#65533;&#65533;g	&#65533;&&#65533;&#65533;&&#65533;!&#65533;QiH x&#65533;&#65533;&#65533;&#65533;$&#65533;&#65533;&#65533; &#65533;j&#65533;jj&#65533;9&#65533;&#65533;&#65533;&#65533;&#65533;T&#65533;&#65533;&#65533;j&#65533;&#65533;8&#65533;&#65533;&#65533;&#65533;j&#65533;VnU)&#65533;Sha<PC&#65533;ro3&#65533;Sr&#65533;&#65533;3#	&#65533;&#65533;7&#65533;
C0(&#65533;W&#65533;&#65533; &#65533;1&#65533;&#65533;&#65533;P&#65533;Mh7&#65533;o 
&#65533; 
E{&#65533;?&#65533;&#65533;T&#65533;&#65533;s=a5'']6&#65533; y"&#65533;sc&#1521;#n&#65533;-&#65533;2&#65533;0&#65533;&#65533; 8&#65533;&#65533;j$&#65533;&#65533;A?a&#65533;[!&Q&#65533;&#828;^&#65533;&#65533;&#65533;&#65533;Q&&#65533;&#65533;&#65533;&#65533;Q&#65533;&#65533;&#65533;@&#65533;xE&#65533;Z&#65533;k&#65533;&#1696;&#65533;&#65533;b&#65533;|"&#65533;2w &#65533;&#65533;&#65533;K'\&#65533;&#65533;&#65533;&#65533;I&#65533;&#65533;s&#65533;&#65533;tN&#65533;&#65533;&#65533;f&#65533;&#65533;&#65533;:F&#65533;&#65533;a~-Z&#65533; &#65533;e*&#65533;&#65533;*OWu}Q&#65533;x`u&#520;&#65533;Z&#65533;&#65533;&#65533;E&#860;&#1150;&#65533;F&#65533; &#65533;&#219;F&#65533;&#65533;&#65533;P&#65533;&#65533;qZ&#65533;
&#65533; &#65533;&#65533;	i&#65533;EE"P&#65533;&#65533;&#65533;&#65533;&#65533;b&#65533;w&#65533;&#65533;sZ&#65533;D&#65533;"aI&#65533;K!&#65533;#8&#65533;D&#65533;bB
&#327729;y&#65533;A&#65533;&#65533;M&#65533;&#65533;B&#65533;0PNB&#65533;T&#65533;&#1143;f&#65533;` &#65533;&#65533;9&#65533;&#65533;&#65533;1l	&#65533;&#65533;	&#65533;W&#65533;&#65533;$&#65533;p&#65533; &#65533;&#65533;&#65533;p =&#65533;&#65533;&#65533;!&#65533;&#65533;@k@&#65533;JD&#65533;y&#65533;&#65533;&#65533;uPUm &#65533;&#65533;&#65533;&#65533;@&#65533;&#65533;&#65533;&&#65533;&#65533;&#1548;ZB(&#65533;"&#906;&#63610;!&#65533;&#65533;C&#65533;
&#65533;&#65533; &#65533;&#65533;&#65533;j&#65533;U&#65533;&#65533;{&#65533;&#65533;&#65533;P&#65533;z&#65533;&#65533;&#65533;y&#65533;&#65533;&#49702;U"&#65533;: tz&#65533;&#65533;Y%&#65533;&#65533; &#65533;Q&#65533;&#65533;id&#65533;[&#65533;[c&#65533;r&#65533;{0&#65533;&#1090;&#65533;I2H&#65533;&#65533;d&#65533;&#65533;&#65533;&#65533;)&#65533;E&#65533;&#65533;B&#65533;%i&#65533;A`&#65533;&#65533; &#65533;5k&#65533;%&#65533;&#65533;&#65533;&#65533;&#65533;&#65533;&#65533;&#65533;&#65533;a&#65533;y&#65533;&#65533;&#65533;>&#65533;s&#65533;&#65533;&#1521;&#65533;&#65533;&#65533;&#65533;&#65533;&#65533;&#65533;&#65533;o&#65533;&#65533;t&#65533;&#65533;a
&#65533;)u&#65533;&#65533;&#65533;&#65533; &#65533;f&#65533;&#65533;&#65533;_,&#65533;&#65533;&#65533;&#65533;ddY
&#65533;a
&#65533; `&#65533;j&#65533;i&#65533;y&#65533;P&#65533;ha&#65533; &#65533;&#65533;Xb&#65533;&#65533;&#65533;Ff&#65533;E&#65533;,(&#65533;&#65533;0&#65533;<])]&#65533;&#65533;tTR&#65533;&#65533;&#65533;h&#65533;&#65533;&#65533;+&#65533;
1,&#65533;).xD&#65533;dU&#65533;&#65533;g&#65533;&#65533;&#22212;&#65533; [&#65533;uF&#65533;Q7W&#65533;&#65533;&#65533;&#65533;j&#65533;&#65533;&#65533;&#65533;_&#65533;8&#65533;@_&#65533;u&#65533;V&#65533;G&#65533;&#65533;i@
&#65533;&#65533;W&#65533;&#65533;4fa&#65533;&#65533;&#65533;o
&#65533;0&#65533;&#65533;&#65533;H<&#65533;&#65533;aI&#65533;1&#65533;&#65533;$&#65533;D&#65533;1&#65533;&#65533;&#65533;Q&#65533;&#65533;&#65533;&#65533;&#65533;Ac&#65533;0}[&#65533;Y&#65533;4#GMY4&#65533;&#65533;c&#65533;&#1904;a&#65533;	_&#65533;p&#65533;&#65533;
Q&#65533;&#65533;&#65533;&#65533;8
)&#65533;=9 d@&#65533;@&#65533;&#65533;&#65533;A{0 &#65533;&#65533;1-0&#65533;&#65533;p&#65533;F&#65533;6&#65533;&#65533;&#65533;Me&#65533;}
&#65533;#/&#65533;&#65533;&#1758;&#65533;
&#65533;a
&#1216;
&#65533;	&#65533;&#65533;&#65533;&#65533;&#262;Pi&#65533;&#65533;&#65533; &#65533;
&#65533;y&#65533;&#65533;J@a<T.&#65533;&#65533;f&#65533;0$&#65533;a&#65533;Ph&#65533;&#65533;>&#65533;&#65533;&#65533;&#65533;p;&#65533;&#65533;m&#65533;&#65533;6&#65533;W2:G&#65533;8\ &#65533;&#65533;H&#65533;k&#65533;&#65533;&#65533;"&#65533;1!;&#65533;&#65533;&#65533;!&#65533;'&#65533;&#65533;&#65533;#&#65533;&#65533;!i&#65533;0&#65533;&#65533;&#65533;&#65533;&#65533;	&#665;WB&#65533;&#65533;P&#65533;&#65533;&#65533;	&#65533;&#65533;&#65533;&#65533;o&#65533;&#65533;ae*v&#65533;&#65533;&#65533;)&#65533;&#65533; &#65533;<1&#65533;&#65533;
p&#2945;&#65533;&#65533;)Z&#65533;&#65533;h&#65533;B&#65533;&#762;&#65533;Dr&#65533;&#65533;&#65533;&#827;&#65533;j@^2qE x&#65533;`f&#65533;&#65533;qv&#65533;{Eq&#65533;q/~%&#65533;&#65533;Y&#65533;8&#1156;&#1093;&#65533;G   
&#65533;$)&#65533;1&#65533;&#65533;&#65533;C&#65533;X0&#65533;U&#65533;!&#65533;Ll&#65533;;*'&#65533;&#65533;&#65533;L&#65533;&#65533;&#65533;)-&#65533;&#65533;a~H$&#65533;&#65533;&#65533;&#65533;%&#65533;9&#65533;&#65533;Q&#65533;&#65533;'}W
&#65533;&#1184;"&#65533;&#65533;&#65533;&#65533;&#65533;&#65533;&#65533;l&#65533;e&#461;&#65533;+v&#65533;$^&#65533;$f&#65533;&#65533;e&#65533; j.n&#65533;&#65533;B&#65533;&#65533;h&#65533;&#65533; <tzf&#65533;&#65533;#&#65533;&#1767;&#65533;5  &#65533;&#65533;&#65533;&#65533;D&#65533;/&#65533;tQNto&#65533;&#65533;&#65533;&#65533;&#65533;&#65533;fQ&#65533;&#65533;e&#706;&#65533;:&#65533;&#65533;&#65533;a&#65533;&#65533;&#65533;LC&#65533;3&#65533;&#65533;&#65533;p&#1087;+h,&#65533;4h&#65533;?^&&#65533;c@&#65533;a&#65533;&#65533; &#65533;&#65533;&#65533;&#65533;(&#65533;&#65533;4l&#65533;&#65533;&#1215;L&#65533;&#65533;D&#65533;&#65533;>Lt&#65533;&#65533;&#65533;.&#65533;&#65533;&#65533;p&#65533;&#65533;&#65533;&#65533;&#65533;c&#65533;&#65533;&#65533;c&#65533;$x`P0D@&#65533;&#65533;&#65533;&#65533;	Q&#65533;&#65533;&#65533; 5&#65533;U$F&#65533;&#65533;&#65533;&#65533;*R FLEH&#65533;)&#65533;&#65533;&#65533;/$b&#65533;&#65533;&#65533;&#65533;O&#65533;&#65533;w*&#65533;&#65533;K>.&#65533;&#65533;G&#55247;:|&#65533;|&#65533;&#65533;&#65533;Gn1&#383;31 &#65533;&#65533;&#65533;&#65533;&#65533;6c&#65533;x&#65533;x&#65533;&#65533;&#65533;&#65533;d&#65533;`=&#65533;Fo&#65533;&#65533;&#65533;@&#65533;ON&#65533;&#65533;$&#65533;&#65533;&#65533;U&#65533;%&#65533;Zn&#65533;J&#65533;nH&#65533;&#65533;C|&#65533;&#65533;&#65533;=&#65533;lk&#65533;&#65533;&#1217;(y!&#65533;&#65533;p&#65533;&#65533;&#65533;+:44U&#65533;&#65533;&#65533;&#65533;&#1980;&#65533;&#1985;&#65533;d@";N&#65533;A&#65533;n&#65533;!&#65533;&#65533;&#65533;&#65533;&#65533;&#65533;&#65533;&#65533;&#65533;&#65533;&#65533;G&#65533;i^&#65533;! &#65533;&#65533;&#65533;&#65533;'f":e?&#65533;YpE[t&#65533;Ec&#65533;qF_&#65533;&#65533;&#65533;&#65533;

&#65533;&#65533;20&#65533; 3  &#65533;&#576;&#65533;xl&#65533;3`&#65533;%(&#65533;"ib&#65533;&#65533;&#65533;&#65533;&#65533;&#65533;&#65533;G&#65533;19&#65533;&#182;&#65533;a&#65533;&#65533;iH7k&#65533;&#65533;&#65533;&#65533;t&#65533;8&#65533;&#65533;AO=&#1644;&#65533;4&#65533;&#65533;&#65533;&#65533;&#2040;&#65533;G&#65533;x&#65533;"N&#65533;&#65533;&#65533;H&#65533;&#65533;7&#65533;&#65533;&#65533;$0&#65533;#B&#65533;&#65533;,z&#65533;&#65533;,&#65533;&#65533;&#65533;} &#675;!*j&#65533;uVZk&#65533;&#65533;V\e-&#65533;&#65533;&#65533;&#65533;&#65533;&#65533;h&#65533;`!`&#65533;k&#65533;&#65533;&#65533;L&#65533;pB&#65533;&#65533;,&#65533;`:&#65533;A ,!&#65533;&#65533;!0&#65533;&#65533;&#65533;S&#65533;
?@&#65533;s!&#65533;&#65533;Gj&#65533; #&#65533;&#65533;!&#65533;&#65533;&#65533;"U{&#65533;1&#65533;%B&#65533;J&#65533;H&&#65533;!&#65533;&#65533;&#65533;U&#65533;&#65533;&#65533;D'&#65533;&#65533;]&#43426;+&#1144;&#65533;!&#65533;"&#65533;I\2i&#65533;^mh2\`&&#65533;&#65533;h&#65533;&#65533;[P&#65533;(&#65533;a2(&#65533;&#65533;&#65533;j&#65533;J)&#65533;&#1862;*&#65533;p&#65533;m&#65533;Jc&#132;"X&#65533;?&#65533;&#65533;!&#65533;k&#65533;q&#65533;&#65533;!&#65533;j&#65533;&#65533;&#65533;#/E&#65533;&#65533;-!8&#65533;&#65533;@6&#65533;G&#65533;&#65533;&#65533;&#65533;&#65533;8&#65533;ybA&#1848;&#65533;KL&#65533;f&#65533;6&#65533;&#65533;&#65533;&#65533;y&#65533;&#65533;Nk'&#65533;*d&#65533;!&#65533;m&#65533;1&#65533;&#65533;&#65533;&#65533;&#65533;&#65533;J{&#65533;&#65533;R&#65533;&#65533;&#65533;&#65533;9&#7978;&#65533;&#65533;&#65533;&#65533;&#65533;ZL&#357;T,Q&#65533;;&#65533;g%&#65533;&#463;_aw&#65533;&#65533;&#65533;EDQ&#143;&#65533;&#65533;&#65533;&#65533;&#65533;x&#65533;&#65533;a&#65533;&#65533;&#65533;&#65533;&#65533;GM&#65533;&#65533; e&#65533;c+P&#65533;&#65533;&#65533;&#65533;&#65533;A&#65533;.
&#398;hlw"&#65533;8&#65533;&#65533;H&#65533;-\<&#65533;/&#65533;	ZVr&#65533;~&#65533;&#65533;&#65533;&#408;v&#65533;H0&#65533;l&#65533;B&#65533;dIB
R&#65533;&#65533;&#65533;"&#65533;&#65533;I&#65533;&#65533;2&#65533;)e@J&#65533;y[C&#65533;%&#65533;<&#65533;L!&#1240;&#65533;&#65533;&#65533;&#65533;lcP&#65533;o&#65533;4&#65533;&#65533;Nq&#65533;&#65533;&#65533;.&#65533;i&#65533;r"k&#65533;4&&#65533;&#65533;&#65533;gt&#65533;&#65533;?&#65533;&#65533;(:
N&#65533; &#65533;# &#65533;	@$T&#65533;*@5&#65533;UY&#65533;S&#515;4&#65533;&#65533;U&#65533;O&#65533;[&#65533;b&#65533;&#65533;]&#65533;&#65533;&#65533;U#a&#65533;&#65533;`@KxQ&#65533;C@&#65533;,g&#65533;&#65533;&#65533;&#65533;&#65533;!T@S;	&#65533;&#65533;d&#65533;a&#65533;B&#65533;&#65533;&#65533;&#65533;;Y&#65533;!(&#65533;A-&#65533;&#65533;&#65533;&#65533;&#65533;^whx&#65533;&#65533; &#65533;L&#65533;F5&#65533;&#65533;&#65533;0V#&#65533;&#65533;!0U&#65533;&#65533;!MZH&#65533;&#65533; &#65533;&#65533;0"W&#65533;h&#65533;&#65533;&#65533;=&#65533;&&#65533; /=&#65533;2&#65533;&#65533;!&&#65533;&#65533; &#560;&#65533;5&#65533;I&#65533;*&#65533;` B&#65533;(&#65533;G+b&#65533;&#65533;Z&#65533;!Kq&#65533;mH &#65533;&#65533;|&#65533;g@S* &#65533;D&#65533;&#65533;&#65533; T&#65533;,&#65533;&#65533;&#65533;p&#65533;&#65533;1CH&#65533;&#65533;&#65533;&#65533;&#65533;&#65533;p&#65533;&#65533;Ha&#65533;&#65533;S<A&#65533;H&#65533;&#65533;&#65533; 2&#65533;p&#65533; #1}a41&#65533;f&#1040;&#65533;&#65533;P5&#65533;,l&#65533;lw&#65533;&#65533;E.&#65533;&#65533;_&#65533;&#65533;&#65533;H&#65533;(&#65533;&#841;tDg&#65533;&#65533;AjND&&#65533;SY&#65533;&#65533;&#65533;&#65533;&#65533;<&#65533;&#65533;&&#65533;;&#65533; &#65533;0N&#65533;&#65533;&#65533;&#65533;@^&#35334;b&#65533;&#65533;&#65533;gy3&#65533;&#65533;&#65533;&#65533; m&#65533;&#65533; +h<&#65533;<&#65533;&#65533;&#65533;M&#65533;@&#65533;&#65533;3 A&#65533;A&#65533;&#65533;&#65533;&#65533;xW&#65533;&#65533;u@&#65533;pA&#65533;"R&#65533;?&#65533;!,&#65533;D6 &#65533;&#65533;&#65533;&#65533;&#65533;&#65533;@C&#65533;cI&#65533;e&#65533;&#65533;X&#65533;#1	&#65533;&#65533;&#65533;&#65533;4&#65533;&#65533;H&#65533;J&#65533;8&#65533;&#486;&#65533;&#65533;X5&#65533;khJ&#65533;P3&#65533;vl&#65533;Y&#65533;&#65533;B9&#65533;&#1028;tj&#541;Z&#65533;B$sv&#65533;Je&#65533;&#65533;&#65533;N&#65533;&#65533;aC&#65533;&#65533;E1"&#65533;&#65533;&#65533;?Bu&#65533;&#65533;&#65533;JU&#1541;&#65533;&#65533;P&#65533;W&#65533;&#65533;W&#65533;z-&#65533; &#65533;&#65533;+3&#65533;&#652;Y/&#65533;&#65533;,G&#65533;&#65533;1[C&#65533;&#65533;&#65533;&#65533;&#65533;2&#65533;&#65533;&#65533;p-5&#65533;&#65533;
&#65533;k9&#65533;Cp&#65533;&#65533;Cd&#65533;iHd r&#65533;&#65533;&#250;\/y&#65533;&#65533;T&#1648;$O &#65533;H&#65533;8&#65533;1H|6&#65533;&#65533;WI&#65533;&#65533;&#65533;`&#65533;0')&#65533;v&#65533;Dq&#65533;&#65533;bMh&#65533; 2&#65533;&#65533;=&#65533;Dy&#65533;%D&#65533;0:&#65533;&#65533;{ &#65533;.&#65533;&#65533;L&#65533;&#65533;#	&#65533;&#65533;IO8&#65533;&#65533;g\&#65533;!&#65533;&#65533;En&#65533;&#65533;m&#65533;&#65533;&#65533;2&#65533;&#65533;&#65533;AN&#65533;&#65533;%&#65533;C&#65533;&#65533;"-&#65533;&#65533;MYk&#65533;!&#65533;&#65533;&#65533;\4$"&#65533;&#65533;&#65533;>8v,^&#65533;&#330;>&#65533;q&#65533;&#65533;w&#65533;&#65533;cL07y`&#65533;2&#65533;&#65533;d&#65533;X&#65533; G&#65533;&#65533;&#65533;sID1&#65533;&#65533;&#65533;q&#1242;\&#195;&#65533;&#65533;&#65533;f&#65533;&#65533;2o&#65533;C&#65533;&#65533;&#65533;'4&#363;&#65533;&#1804;&#65533;&#65533;Gu&#65533;0&#65533;&#65533;&#65533;&#65533;&#65533;&#65533;&#65533;&#65533;&#65533;W&#65533;&#65533;&#65533;`&#65533;&#65533;,&#1132;L`C=\&#65533;&#65533;'b&#65533;t&#65533;&#65533;&#65533;pZ&#65533;&#65533;&#65533;&#65533;y-&#65533;B<: H&#65533;%&#65533;&#65533;&#65533;&#65533;&#65533;&#1249;mB"M&#65533;&#65533;Z&#65533;CP`,&#65533;(&#65533;&#65533; &#65533;@D"* &#65533;&#65533;N&#65533;Uj&#65533;ex&#65533;&#65533;&#65533;&#65533;&#65533;(&#65533;&#65533;&#65533;&#65533;Z$&#65533;QVI} &#65533;X	&#65533;YV&#65533;&#65533;A&#65533;&#1606;&#65533;"&#65533;&#65533;G/&#65533;&#65533;&k&#65533;l&#65533;&#65533; &#65533;&#65533;.S1&#621;p&#65533;48&#617;rZ&#65533;c&#65533;!&#65533;R1&#65533;T&#65533;&#65533;&#65533;(&#65533;DJLP'&#65533;q&#65533;&#65533;&#65533;$1&#65533;&#65533;&#65533;n&#65533;&#65533;e&#65533;&#65533;&#65533;&#65533;i&#65533;&#65533;.&#65533;'(&#65533;&#65533;kg{&#65533;WFA&#65533;"&#65533;`&#65533;&#65533;H&#65533;&#65533;,&#65533;&#65533;&#65533;&#65533;(&#65533;&n&#65533;&#65533;&#65533;!&#826;&#65533;!`)&#65533;ev&#65533;W&#65533;'&#65533;"&#65533;F	^&#65533;?"<&#65533;&#65533;&#65533;.&#65533;&#65533;&#65533; P&#65533;)Y&#65533;0C0)0&#65533;&#65533;xH&#65533;&#65533;?&#65533;
&#65533;>"&#65533;$&#65533;&#65533;\&#65533;&#65533;`L&&#65533;&#1101;&#65533;&#65533;&#65533;
Y@&#65533;"2&#65533;&#65533;Bdd`&#65533;?^&#65533;&#65533;a3&#65533;&#65533;&#65533;q&#65533; "	*&#65533;Y&#65533;&#65533;&#65533;e&#65533;&#65533;&#65533;(:&#65533;&#65533;&#65533;!&#65533;(.&#65533;&#65533;6&#65533;"A&#65533;&#65533;&#65533;&#65533;&#65533;&#65533;@9&#65533;3&#65533;F5&#65533;&#65533;&#65533;90V&#65533;
=C &#65533;(&#65533;&#65533;&#65533;>&#65533;Y&#65533;&#65533;&#65533;q&#65533;F&#65533;&#65533;&#65533;Zvr&#65533;(&#65533;3H&#65533;&#65533;y&#65533;QC8&#65533;!S&#532;&#65533;&#65533;P5.1&#65533;m(&#65533;R&#65533;9&#65533;0;8&#65533;&#65533;
&#65533;&#65533; c&#65533;)}&#65533;&#65533;&#65533;&#65533;&#65533;&#65533;&#65533;&#65533; &#65533;&#65533;)&#65533;&#136;x&#65533;n&#65533;&#65533;2B$|6&#65533;&#65533;?8+Q&#65533;Q&#65533;BOP&#65533;&#65533;y	&#65533;&#65533;&#65533;&#65533;qs&#65533;&#713;)+&#65533;a&#65533;)A0&#65533;&#65533;&#1922;&#65533;}&#65533;8&#65533;&#448;&#65533;&#65533;&#65533;-(&#65533;&#65533;4&#65533;&#65533;3&#65533;&#65533;C=\&#65533;&#65533;&#65533;'&#65533;r	&#65533;C&#65533;&#65533;0p&#65533;&#65533;%!&#65533;&#65533;q&#65533;&#65533;BD9&#65533;-&#65533;	 j&#65533;&#65533;&#65533; -&#65533;Z&#65533;@&#65533;&#65533;&#65533;&#65533;0&#65533;)&#65533;&#65533;9&#65533;2!&#65533;#&#65533;7IE&#65533;&#65533;B&#65533;&#65533;.8:&#65533;&#65533;&#65533;-&#65533;&#65533; &#65533;&#65533;&#65533;3&#65533;&#65533;Z&#65533;I9&#65533;@&#65533;9y&#65533;&#65533;$&#65533;&#65533;0&#65533;{bt	|&#65533;&#65533;zx	&#65533;&#65533;Ci&#65533;&#390;&#65533;;2&#65533;&#65533;&#65533;&#65533;1&#65533;3_&#65533;&#65533;&#65533;MX&#65533;p&#1796;M&#65533;&#65533;K&#65533;&#65533;&#65533;&#65533;Y&#65533;&#65533;&#65533;?`')p&#65533;&#65533;p&#65533;&#65533;h&#65533;(P&#65533;&#65533;&#65533;&#65533;
&#65533;&#65533;|;&#65533;&#65533;&#65533;<7!&#65533;h0&#65533;&#65533;@&#65533;&#65533;@&#65533;&#65533;iAP&#65533;&#65533;[&#65533;&#65533;E&#65533;H3BP%&#65533; B&#65533;}&#65533;&#65533;&#65533;&#65533;&#65533;&#65533;&#65533;&#65533;&#65533;&#65533;*&#65533;"&#65533;&#65533;&#65533;&#65533;5&#65533;&#65533;&#65533;(2&#65533;#&#65533;&#65533;&#65533;&#591;&#65533;&#65533;5&#65533; =H&#65533;&#65533;@(&#65533;&#65533;&#65533;H,&#65533;&&#65533;6&#65533;&#65533;v&#65533;&#65533;|&#65533;&&#65533;X
p&#65533;S &#65533;&#65533;* &#65533;&#65533;&#65533;n&#65533;&#65533;
&#65533;K&#1035;p<ORP&#65533;p(0&#65533;&#65533;&#65533;X&#65533;&#65533;i@8&#65533;&#65533;h&#65533;P&#65533;)&#584;&#65533;&#65533;	d&#65533;t&#65533;&#65533;&#65533;&#65533;
j&#65533;&#65533;p&#65533;8&#65533;0&#65533;B!"c0&#65533;&#65533;
&#65533;&#65533;&#1968;&#65533;&#65533;iA^&#65533;9q&#1730;L&#65533;j&#65533;&#65533;&#65533;H!&#65533;Q&#65533;&#65533;@X&#65533;a&#65533;&#65533;1&#65533;cCB#&#17311;&#41382;z&#65533;(\Q*&#65533;B&#65533;&#65533;&#65533;&#65533;&#65533;&#65533;* &#65533;&#65533;&#65533;4&#65533;&#1784;&#65533;&#65533;&#9741;&#65533;&#65533;&#65533;*&#65533;&#65533;&#65533;(F&#65533;F&#65533;d&#65533;&#65533;&#65533;8A\&#65533;{&#65533;&#65533;&#65533;8&#65533;&#65533;p &#65533;p&#65533;&#65533;XD&#65533;pD)&#65533;&#65533;`=J&#65533;&#65533;I<&#65533;&#65533;&#65533;&#65533;F&#65533;&#65533;&#575;&#65533;:.&#65533;Jy&#65533;&#65533;:	&#408;&#65533;&#65533;;&#65533;&#65533;&#65533;&#65533;&#65533;&#65533;&#65533;&#65533;&#65533;&#65533;&#65533;?h:r&#65533;3&#65533;\&#65533;&#65533;&#65533;&#65533;&#65533;&#65533; S)F&#65533;&#65533;&#65533;Rq&#65533;&#65533;Q&#65533;.&#65533;*H-H&#65533;N&#65533;Q&#65533;	#l\&#65533;0&#65533;&#65533;F^)c&#65533;&#65533;h&#65533;R&#65533;&#65533;!u	&#65533;&#65533;&#65533;&#65533;&#65533;&#65533;8&#65533;(&#65533;&#65533; 1P<&#65533;v&#65533;&#65533; 2&#65533;  F&#65533;&#241;
+0$&#65533;&#65533; W&#65533;&#65533;
&#65533;&#65533;&#65533;&#65533;$&#65533;&#65533;&#65533;`&#65533;>0&#1459;O&#65533;&#65533;&#65533;&#65533;&#65533;&#65533;i<5&#65533;>P6&#65533;&#518;&#65533;a&#65533;@&#3905;&#65533;B&#65533;&#65533;&#65533;&#65533;A&#65533;t8&#65533;&#65533;2&#65533;&#65533;&#65533;H&#65533;8I&#65533;&#65533;&#65533;l=&#65533;&#65533;&#65533;@H&#65533;&#65533;&#65533;F`&#65533;RzH&#65533;&#65533;P&#65533;Z&#65533;&#65533;V&#1399;&#65533;&#65533;8&#65533;&#65533; '&#65533;0&#65533;>&#65533;#@s&#65533;&#65533;&#65533;P&#65533;
&#65533; n8.&#65533;&#65533;* &#65533;&#65533;<*D(&#65533;&#65533;T&#65533;&#65533;h&#65533;W( &#65533;&#65533; &#65533;&#65533;&#65533;&#65533;J&#65533;KJ&#65533;;L&#65533; x&#65533;&#65533; &#65533;8&#65533;&#65533;p&#65533;&#65533;x&#65533;L&#65533;q&#65533;&#65533;&#65533;&#65533;hS9&#65533;&#65533;Z&#65533;&#65533;&#65533;(&#65533;&#1084;&#1696; TO&#65533;&#65533;&#65533;Y&#65533;@xb+&#1290;0B&#65533;`&#65533;&#65533;y&#65533;b&#65533;&#65533;&#65533;&#65533;e&#65533;&#65533;&#65533;a N&#65533;&#65533; &#65533;&#65533;&#65533;&#65533;&#65533;B0&#65533;	A&#65533;T&#65533;&#65533;&#65533;7&#65533;&#65533;n &#920;(&#65533;&#65533;h98&#65533;&#65533;&#65533;&#65533;&#65533;&#65533;&#65533;.&#65533;&#65533;>&#65533;&#65533;p&#65533;	&#65533;&#65533;N&#65533;z&#65533;&#65533;H&#65533;&#65533;&#65533;9&#65533;&#65533;&#65533;l&#65533; &#642;&#65533;{x	&#65533;&#65533;&#65533;Mc+&#65533;zY&#65533;&#65533;&#65533;&#65533;
&#65533;6APE&#65533;&#65533;&#42182;&#65533;P!&#65533;&#65533;&#65533;&#65533;&#65533;&#65533;&#65533;	&#65533;-S&#65533;EJ&#65533;&#65533;&#65533;
QS&#65533;&#65533;&#65533;&#65533;@Q&#65533;R&#65533;&#33032;&#1573;U@&#65533;k&#65533;}\&#65533;]&#65533;]9/&#65533;C&#65533;}&#65533;&#65533;0&#65533;ol&#65533;M <&#65533;T&#65533;H@&#65533;j0&#65533;&#65533;&#65533;&#65533;&#65533;&#65533;q :&#65533;<&#65533;&#1548;!&#65533;
@v&#65533;&#65533;&#65533;&#65533;&#65533;&#65533;-&#65533;	&#65533;$D =&#65533;&#65533;Nj&#65533;))&#65533;&#65533;&#65533;S&#65533;&#65533;H;e&#65533;&#65533;>&#65533;S&#65533;i&#65533;&#65533;%b&#65533;&#65533;B}#&#65533;9&#65533;&#65533;n&#65533;&#65533;+&#65533;p	&#65533;&#635;_&#65533;&#65533;!&#65533;&#65533;&#65533;&#65533;&#65533;&#65533;&#65533;J]>I&#65533;&#65533;&#65533;&#65533;&#65533;&#65533;$&#65533;&#228;&#51456;1 &#65533;P&#1350;&#65533;6&#65533;&#65533;&#65533;&#65533;&#65533; &#65533;&#65533;&#65533;<!  &#65533;<&#65533;HT&#65533;9&#65533;&#65533;&#65533;
&#65533;i&#65533;
&#65533;&#65533;[K$&#65533;&#65533;&#65533;&#65533;&#65533;&#65533;&#1421;&#65533;&#65533;&#65533;-&#65533;&#65533;&#268;&#65533;B&#65533;K&#65533;h&#65533;v8&#65533;&#65533;b&#65533;&#428;&#65533;&#65533;&#1034;&#1712;&#65533;&#525;&#65533;&#65533;)&#65533;&#65533;&#65533;&#65533;W&#65533;&#796;&#377;
P&#65533;&#65533;t
&#65533;&#65533;&#65533;wPT&#65533;-&#65533;"&#65533;&#65533;n&#65533;&#65533;BE&#65533;7&#1039;&#65533;&#65533;X&#65533;&#65533;&#845;&#65533;&#65533;a&#65533;&#65533;78&#65533;&#65533;^`&#65533;&#65533;s&#65533; vX&#65533;`&#65533;0&#65533;&#65533;&#65533;&#65533;&#65533;`n&#65533;&#65533;&#65533;u&#65533;&#65533;&#65533;&#65533;`b&#1071;&#65533;&#65533;$&#65533;&#65533;a&#65533;hWX&#65533;&#65533;}&#65533;-&#65533;>&#19142;&#65533;+K&#65533;&#65533;&#65533;kP&#65533;Q,i D&#65533; &#1675;&#65533;&#65533;c&#1681;&#65533;&#65533;&#65533;,&#65533;&#65533;&#65533;p&#65533;&#65533;&#65533;p&#65533;934&#65533;EY&#65533;	-&#65533;LY!&#65533;EE&#65533;E&#1048;&#1043;.&#65533;&#65533;R&#65533;~u&#65533;&#65533;#3&#65533;&#65533;'@&#65533;G&#65533;&#65533;e&#65533;&#65533;&#65533;&#65533;&#65533;G0"&#65533;;&#65533;C&#65533;K\$*&#65533;Q&#65533;&#65533;z&#515;&#1226;&#65533;&#65533;&#65533;H.gsn&#65533;&#65533;*/^&#65533;N4&#65533;Qw&#65533;;4:&#65533;k&#65533;=&#65533;&#65533;Q&#65533;&#65533;&#65533;&#65533;/&#65533;]h&#65533;&#65533;&#65533;*&#1595;&#1553;&#65533;;]&#65533;MOC8&#65533;9 &#65533;9p&#65533;&#65533;&#65533;&#65533;0$D:&#65533;i`@&#65533;&#65533;Z&#65533;&#65533;&#65533;.&#65533;&#65533;U&#65533;&#65533;M&#65533;&#65533;&#65533;O&#65533;;&#65533;&#65533;H&#65533;U^&#23366; 2&#65533;&#65533;&#65533;X&#65533;&#65533;S&#65533;&#65533;&#65533;E=&#65533;EE	&#65533;&#65533;&#65533;&#65533;&#65533;yh&#65533;&#65533;&#65533;T&#65533;&#65533;I&#65533;&#65533;&#1670;` &#65533;&#65533;   X&#65533;[(&#65533;h3&#65533;&#65533;&#65533;&#65533;&#65533;&#65533;&#65533;&#65533;T&#65533;&#65533;o&#65533;&#65533;&#65533;M&#65533;0&#65533;x)pc.>H'&#65533;>0&#65533;&#65533;v	,&#65533; e&#65533;
%&#65533;&#65533;i&#65533;e&#65533;&#65533;&=&#65533;&#65533;8&#65533;p&#198;(&#65533;&#65533;9&#65533;&#464;C&#65533;I&#65533;"&#65533;V&#65533;(&#1386;:&#65533;&#65533;W&#1960;&#65533;&#65533;/&#65533;a&#65533;hAd&#65533;&#65533;[&#65533;Sx&#65533;X&#65533;&#65533;&#65533;y&#65533;=&#1649;&#65533;f&#134;&#65533;"$&#65533;&#65533;&#1543;&#65533;&#65533;&#65533;0o&#65533;&#876;&#65533;&#833;&#65533;&#65533;)$S&#65533;&#65533;&#65533;&#65533;&#65533;0&#65533; 
&#65533;&#65533;hU&#65533;W&#65533;
h&#65533;k&#65533;n&#65533;&#65533;kk&#65533;&#65533;&#65533;&#65533;&#65533;k&#65533;&#65533;&#65533;&#65533;S&#65533;&#65533;h &#65533;K&#1405;Nv>g&#65533;&#65533;&#65533;&#65533;&#65533;&#65533;&#65533;C0&#65533;n4 :eQe&#65533;&#65533;o&#65533;m&#65533;&#65533;&#65533;&#65533;&#65533;m&#65533;&#65533; &#65533;&#717;&#65533;&#65533;Y&#65533;&#65533;&#65533; &#65533;RD&#65533;&#65533;b&#65533;&#65533;;!&#1957;&#65533;&#65533;Z!Y&#65533;&#65533;"P&#65533; \l&#65533;)&#65533;&#65533;9jn&#65533;37&#65533;&#65533;c\&#65533;P;&#65533;&#65533;&#65533;<x&#65533;t&#65533;&#65533;&#65533;&#65533;qM&#65533;&#65533;2#a&#65533;F`&#65533;k8&#65533;:&#65533;&#65533;&#65533;&#65533;&#65533;&#65533;&#65533;\&#65533;B&#65533;	&&#65533;&#65533;>&#65533;P &#65533;&#65533;&#65533;Xd S&#65533;&#65533;&#65533;@BKq&#65533;q&#65533;T&#65533;&#608;(&#65533;0&#65533;&#65533;c&#65533;&#65533;P&#65533;H9&#65533;&#65533;9&#65533;[p^A&#65533;&#65533;SR&#65533;&&#65533;7"&#65533;&#65533;&#65533;&#65533;&#391;@x&#65533;[&#65533;&#65533;&#65533;&#65533;&#65533;&#65533;i'&#65533;Zk&#65533;yH&#65533;&#65533;&#65533;H&#65533;9&#65533;_&#65533; &#65533; &#65533; &#65533;H&#65533;&#65533;-&#65533;`58&#65533;x&#65533;[x&#65533;M0 &#65533;&#65533;vn!&#65533;j&#65533;&#65533;pi&#65533;&#65533;
Pe&#65533;&#65533;3!&#65533;&#65533;&#65533;&#65533;&#65533;N3&#65533;&#65533;&#65533;i&#65533;&#65533; &#65533;&#1099;N@W&#65533;&#65533;&#65533;&&#65533;G&#65533;q&#65533;&#65533;&#65533;&#65533;&#65533;-&#65533;y&#65533;/&#65533;C&#65533;&#532;&#65533;&#65533;
c&#65533;&#65533;&#65533;H&#65533;&#65533;HAS31&#65533;D
A#v&#65533;&#65533;z&#65533;t7&#65533;vcb!P&#65533;&#65533;B&#65533;\?&#65533;Kx&#65533;Y&#65533;&#65533;&#65533;"&#65533;mo&#65533;&#65533;&#65533;px&#65533;&#65533;&#65533;T&#65533;&#65533; +&#65533;B&#65533;^&#65533;sKV}&#65533;7{&#65533;&#65533;5l&#65533;5y&#65533;&#65533;7&#65533;Y&#65533;6&#65533;i&#65533;79H&#65533;X&#65533; x&#65533;'&#65533;&#65533;(&#65533;&#65533;&#65533;0(&#65533;&#65533;&#65533;@&#65533;yY&#65533;d&#65533;&#65533;&#65533;&#65533;&#65533;&#264;c&#61824;&#65533;&#65533;&#65533;d&#65533;&#65533;,&#65533;"&#65533;&#65533;8&#65533;&#65533;&#65533;9}&#65533;%p&#65533;&#65533;	+&#65533;&#65533;B&#65533; 3&#65533;&#65533;n&#65533;&#65533;D&#65533;&#65533;&#65533;&#65533;&#65533;&#65533;[]+9(&#65533;&#65533;C&#65533; &#65533;u&#65533;&#65533;G9zE~&#65533;&#65533;e&#65533;&#65533;\&#65533;&#21128;w&#65533;&#65533;&#65533;&#65533;&#65533;	#&#65533;'j&#65533;Q&#65533;fg&#65533;&#65533;W&#65533;&#65533;|j&#65533;&#65533;u&#65533;1&#65533;&#65533;b&#65533;&#65533;&#65533;<&#65533;w'w&#65533;&#65533;
&#65533;&#65533;@&#65533;&#65533;&#129;*xE&#65533;5@&#65533;!&#65533;E&#65533;&#65533; $A&#65533;&#65533;&#65533;$5
&#65533;,&#65533;$B1Fps_&#65533;&#65533;!W&#65533;9&#65533;&#65533;&#65533;u	Ax&#65533;&#65533;A&#65533;g@&#1080;Yz|&#65533;&#65533;DO&#65533;&#65533;%F&#65533;&#65533;&#65533;&#65533;e&#65533;&#65533;&#65533;&#65533;&#65533;&#65533;&#65533;X2 &#65533;&#65533;&#65533;&#65533;&#65533;[ &#65533;F-F&#65533;`&#65533;P
y&#65533;H.c&#65533;x&#65533;t@a&#65533;&#65533;i2&#65533;C@&#65533;?8&#65533;UP&#65533;I&#65533;od&#65533;&#65533;&#65533;&#65533;&#65533;FB&#65533;/&#65533;>&#65533;U&#65533;&#65533;&#34791;/&#65533;&#65533;&#65533;4&#65533;&#65533;I&#65533;Gr&#65533;&#65533;&#65533;&#65533;'&#65533;n&#65533;&#65533;&#65533;'c&#65533;H&#65533;@e^8e&#65533;D&#65533;i&#65533;H&#193;&#65533;&#65533;H&#65533;XI<&#65533;&#65533;&#65533;&#65533;?9v&#65533;&#65533;&#10217;&#65533;&#396;&#65533;j[&#65533;B&#65533;/&#1470;&#65533;A&#65533;&#65533;&#65533;BDa&#65533;&#65533;&#65533;_&&#65533;~&#65533;&#65533;&#65533;8&#65533;L~2&#65533;&#65533;&#847;&#65533;7&#65533;&#65533;&#65533;&#65533;9&#65533;?Q#&#65533;q3&#65533;a$	&#65533;&#65533;F&#65533;C&#1316;&#65533;i'&#65533; &#65533;&#65533;&#65533;>o&#65533;&#65533;&#65533;&#65533;HS(P|&&#65533;&#65533;&#65533;Er^&#65533;&#65533;&#65533;'1H	&#65533;&#65533;&#65533; EW&#65533;&#1328;&#65533;u&#65533;:&#65533;&#65533;&#1719;s&#65533;&#65533;&#65533;;x&#65533;.*&#65533;s1&#65533;&#65533;&#65533;y&#65533;&#559;&#65533;&#65533;3&#65533;&#65533;&#65533;&#65533;g&#65533;&#65533;&#65533;z}&#65533;&#65533;r&#65533;&#1017;&#65533;&#65533;? &#65533;&#65533;2&#65533;H&#65533;A&#65533;Ua&#65533;?	&#65533;$&#65533;&#65533;&#65533;U&#65533;LS&#65533;4&#65533;&#65533; G&#65533;&#65533;ms&#65533;?'&#65533;&#65533;&#65533;H&#65533;&#65533;&#65533;&#65533;IRE&#65533;&#65533;=&#65533;g&&#65533;0#>&#65533;H`&#65533;d&#65533;=&#65533;`&#65533;H@&#65533;&#65533;&#65533;?!&#65533;P&#65533;&#1331;GN&#65533;&#65533;QJ9%&#65533;UZY&#65533; e&#65533;#HNZ&#65533;&#65533;&]A#9&#65533;&#65533;*&#65533; &#65533;&#65533;?P&#65533;&#65533;!#&#65533;1&#65533;&#65533;&#65533;&#65533;"U&#65533;&#65533;'2&#65533;&#65533;( &#65533;)2&#65533;(&#65533; &#65533;&#65533;)&#65533;&#65533;"! 2&&#65533;`QM5&#65533;&#65533;&#65533;)I#&#65533;r&#65533;-&#65533;&#65533;&#65533;1&#65533;&#65533;cKN&#65533;&#65533;&#65533;:&#65533;&#65533;S&  \&#65533;&#65533;&#65533;W&#65533;r&#65533;?&#65533;\&#65533;>42&#65533;-&#65533;&#65533;O&#65533;A&#65533;&#1265;=&#65533;&#65533;O:&#65533;,k)>&#65533;1 )&#65533; &#65533;?o>&#1062;I&#65533;L0&#65533;I&#65533;&#65533; Mj&#65533;@@^&#65533;&#23821;12&#65533;@&#140;1&#65533;&#65533;&#65533;&#65533;&#65533;?8p&#65533;&#65533;&#65533;QF2l&#65533;&#65533;oT&#65533;S	&#65533; &#65533;&#65533;	&#65533;&#65533;&#65533;W&#65533;&#65533;&#65533;H&#65533;tB#qJ0@&#65533;&#65533;6_&#65533;8R]r&#65533;O&#65533;&#65533;lT&#65533;<b&#65533;i&#65533;&#65533;&#65533;U/&#65533;&#65533;\&#65533;&#65533;&#65533;&#65533;?&#65533;&#65533;&#65533;&#65533;I&#65533;&#65533;&#1175;"&#65533;&#65533;&#65533;`&#65533;f&#1280;5&#65533;6&#65533;3Ye&#65533;&#65533;4&#65533;e&#65533;h&&#65533;'&#220;&#1025;)<&#65533;u/&#65533;6i&#65533;Y&#1089;g(&#65533;&#65533;I&#65533;&#65533;CtOx&#65533;#78p3&#65533;&#65533;&#65533;i&#65533;&#65533;Bv7RqH]p\&#65533;&#65533;&#65533;G
&#65533;&#65533;E!#&#65533;1Rk&#65533;9&#65533;{gy&#65533;&#65533;&#65533;i&#65533;a&#65533;]~&#65533;&#65533;&#65533;<&#65533;&#65533;_~&#65533;&#65533;&#65533;_&#65533;&#65533;n&#65533;Hd&#65533;C3&#65533;t&#65533;OQ &#65533;&#65533;&#65533;p&#65533;`QE&#65533;d(	&#65533;&#65533;<&#65533;Z&#65533;&#65533;&#65533;W&#65533;O&#65533;=q&#65533;@&#65533;$*&#65533;&#65533;e)Z&#65533;&#65533;	*&#65533;"Z&#65533;&#65533;8P&#65533;&#847;Ta&#65533;] &#65533;SH&#65533;c&#65533;J#&#65533;$?L2&#65533;&#65533;b&#65533;&#65533;	<&#65533;&#65533;2&#65533;&#65533;&#65533;&#65533; &#65533;T&#65533;&#65533;L#&#65533;&#65533;Hz'&#65533;&#65533;&#65533;$+&#65533;&&#65533;&b&#65533;&#65533; @q&#65533; `&#65533;:&#1897;` C&#65533;&#65533;|DDx&#65533;A&#65533;&#65533;&#65533;&#65533; &#65533;
&#65533;&#65533;&#65533;G&#65533;!&#65533;&#1248; "L &#65533;lT&#65533;}(&#192;&#65533;p&#65533;)&#65533;&#65533;&#65533;&#65533;Il&#65533;T&#65533;&#65533;&#65533;&#65533;&#490;Xe @X&#65533;&#302;p5&#65533;w&#65533;&#65533;W=&#65533;OF&#65533;Q&#65533;&#65533;Mh&#65533;&#65533;?&#65533;Dk$&#65533;&#65533;&#65533; &#65533;@&#65533;&#65533;x&&#65533;&#65533;&#65533;&#65533;m&#65533;&#65533;[&#65533;8 F&#65533;q=`[&#65533;p&#65533;;&#65533;&#65533;IP&#65533;&#65533;,sTf4&#65533;&#65533;a&#65533; &#65533;/&#65533;6&&#65533;&#65533;'&#65533;&#65533;	&#65533;U&#65533;*2&#65533;&#65533;@8&#65533; &#65533;<)(!k&#65533;P&#65533;&#16412;p&#65533;&q&#65533;N.&#65533;&#65533;,&#65533;	&#65533;&#65533;%	d&#65533;&#65533;&#65533;)3&#65533;y&#65533;d&#65533;&#65533;E4xc
9@Eg&#65533;&#65533;?$&#65533;&#65533;/&#65533;&#65533;&#65533;;q4&#65533;&#65533;di&#65533;&#65533;F`&#65533;i&#65533;n &#65533;&#65533;&#65533;&#65533;&#65533;&#65533;&#1390;&#65533;&#749;&#65533;&#65533;k&#65533;&#65533;7&#65533;&#65533;&#65533;P&#65533;&#65533;&#65533;&#65533;?&#65533;"&#65533;&#65533;&#65533;m=&#65533;&#65533;N &#65533;*&#65533;chx&#65533;&#65533;G?

!&#65533;&#65533;'&#65533;e}&#65533;&#65533;&#65533;&#65533;b<	&#65533;IF&#65533;&#65533;&#65533;&#1204;&#65533;>A&#65533;Ip:&#65533;&#65533;`&#65533;0F&#65533;&#65533;T&#65533;?&Q&#65533;O&#65533;&#65533;&#65533;&#65533;&#65533;.MeC&#65533;&#65533;&#65533;&#65533;&#65533;! &#65533;&#65533;^FL&#65533;&#65533;he&#65533;&#1030;4$&#65533;&#65533;Y&#65533;z&#65533;&#65533;X7f
&#65533;&#65533;x&#65533;&#65533;&#65533;"&#65533;(/`'&#528;):&#65533;&#65533;&#65533;&#65533;y^9O$&#65533;&#65533;\&#65533;G&#65533;&#65533;&#65533;I &#65533;&#65533;)&#65533;&#65533;#A&#65533;M#+&#65533;&#65533;6&#65533;&#65533;&#65533;&#65533; &#65533;4&&#718; &#65533;&#65533;(&#65533; &#65533;a&#1628;l0;S`@#&#65533;B&#65533;&#65533;$J&#65533;W&#387;&#65533;&#65533;&#528;&#65533;&#65533;&#65533;&#65533;&#65533;&#65533;&#65533;&#65533;,*&#65533;&#65533;?vC&#65533;$0h&#65533;4&#65533;kP&#65533;&#65533;&#65533;&#65533;&#65533;&#65533;\T&#65533;&#65533;&#176;EX&#65533;&#65533;w&#65533;&#65533;X&#65533;	&#65533;r%,&#65533;h&#65533;W&A&#65533;u&#65533;p&#65533;7&#65533;D&#65533;&#65533;IGB=<&#65533;#&#65533;&#65533;#WA&#65533;I&#65533;&#65533;&#65533;&#603;&0&#65533;?&#65533;	&#65533;h&#65533;$F2@l&#65533;\&#65533;&#65533;(&#65533;&#65533;.&#65533;Q
&#65533;
&#65533;&#65533;&#65533;9&#65533;&#65533;!&#65533;&#65533;&#1740;&#65533;	$&#65533;&#65533;&#65533;$Y_wf&#65533;K&#65533;&#65533;&#65533;w&#65533;&#461;&#65533;&#65533;&#65533;D!&#65533; jG&#65533;p&#65533;&#65533;d99)&#65533;?&#65533;Y<&#65533;]$&#65533;f&#65533;&#1685;M&#65533;&#65533;LGb&#65533;B4&#65533;&#65533;&#65533;N&#65533;:&#65533;Y\&#65533;b&#65533;&#65533;&#65533;&#65533;C&#65533;&#65533;`&#35396;`C&#65533;&#65533;&#65533;H&#65533;&#65533;&#65533;&#65533;&#65533;k&#65533;!he&#65533;&#65533;7&#65533; -x<&#65533;P&#65533;&#65533;&#65533;&#65533;Esb&#65533;&#416;&#65533;"&#65533;&#65533;&#65533;&#65533;&#65533;4_?&#65533;&#65533;Y&#65533;O*<&#65533;		{8&#65533;&#65533;8&#65533;&#65533;I\&#65533;! \d&#65533;&#65533;&#65533;~5&#65533;t&#65533;&#65533;z&#65533;sF&#65533;OO&#65533;sk&#65533;&#65533;&#65533;vS&#65533;&#65533;}V&#65533;&#65533;&#37125;(&#65533;j&#65533;&#65533;a&#65533;&#65533;zXM"=&#65533;r(&#65533;A&#65533;A3 &#65533;$&#65533;$817N&#65533;&#65533;&#656; &#65533;{&#65533;&#65533;&#65533;&#1153;-&#65533;&#65533;B&#65533;&#65533;I$ &#65533;&#65533;&#65533;@&#65533;G*&#65533;w?&#65533;&#65533;D&#65533; &#65533;}&#65533;&#65533;&#65533;&#65533;&#65533;&#65533;?&#65533;u"&#65533;&#65533;-a&#65533;'%1&#65533;3&#65533;PZ&#65533;#)&#65533;r&#65533;0H!
0&#65533;&#65533;H&#1102;>&#65533;&#65533;(!&#65533;mmK&#65533;&#65533;&#65533; &#1254;&#65533;-
r&#65533;&#1886;&#65533;	&#65533;d]u&#65533;Lm&#65533;&#65533;&#65533;I|&#65533;&#65533;&#65533;&#65533;]&#65533;&#65533;5&#65533;>&#65533;d&#65533;&#65533;&#65533;-x&#65533;&#65533;[&#65533;I &#65533;>&#65533;+&#65533;?D&#65533;&#65533;&#65533;&#65533;D &#65533;{&#65533;&#65533;&#65533;<Z &#65533;#&#65533;&#65533;&#65533;&#65533;u &#65533;&#65533;|&#65533;&#65533;&#65533;1Px&#65533;B&#65533;d&#65533;&#65533;r&#65533;&#65533;&#65533;&#65533;&#65533;0&#65533;%&#65533;r`&#65533;&#65533;&#65533; &#65533;X&#65533;8&#65533;&#65533;&#65533;K7e&#65533;:&#65533;P&#65533;$d&#65533;&#65533;j&#65533;c&#65533;&#65533;#
&#65533;^!hR&#65533;d'd3&#65533;1&#65533;R&#65533;k&#65533;H&#65533;.{&#65533;H&#65533;9&#65533;&#65533;@z&#65533;&#65533;f[x&#65533;
&#65533;"&#65533;&#65533;&#65533;&#65533;0E&#65533;&#65533;&#65533;&#65533;b&#65533;&#408;8G&#65533;&#65533;&#65533;&#65533;d&#65533;&#65533;F&#65533;2&#65533;g$&#65533;gSd&#65533;&#65533;&#65533;&#375;&&#65533;]&#65533;&#65533;&#65533;m&#65533;A&#65533;&#65533;?&#65533;2&#65533;hx&#65533;&#65533;&#65533;H&#65533;7O<('&#65533;:Q-;(&#65533;I&#65533;^&#65533;&#65533;&#65533;&#65533;&#65533;&#65533;&#65533;&#65533;D"&#16407; &#65533;N`N&#65533;&#65533;&#65533;&#65533;{`&#65533;&#65533;&#263;&#65533;GP&#65533;&#65533;&#65533;G&#65533;S&#65533;G&#65533;1UQ&#65533;&#65533;?&#526;O@&#65533;i&#565;&#65533;H&#65533;R&#65533;&#65533; W&#65533;&#65533;&#65533;&#65533;&#65533;X&#65533;&#65533;&#65533;&#65533;>&#969;&#65533;&#65533;1&#4135;&#65533;C&#65533;!Ya&#65533;&#65533;&#65533;&#65533;&#65533;&#65533; &#65533;&#65533;&#65533;&#65533;&#65533;&#65533;gl&#65533;l&#65533;KT&#65533;&#65533;&#65533;&#65533;&#65533;&#65533;&#65533;&#65533;&#975;&#65533;O&#65533;&#65533;A&#65533;&#65533;`&#65533;&#65533;&#65533;&#65533;!&#65533;	&#65533;&#65533;R&#65533;e5\&#197;&#65533;?D &#65533;<&#65533;Ih&#65533; &#65533;-&#65533;D&#332;LOXBKxZ\&#65533;A&#65533;&#65533;&#65533;]&#65533;&#65533;]&#65533;Vmu@4&#65533;&#65533;&#65533;&#65533;&#65533;o&#65533;&#65533;E&#65533;u&#65533;H<@V&#65533;&#65533;&#65533;?&#65533;!0A5&#65533;A&#65533;l&#65533;1@&#65533;sMQhau&#65533;&#65533;&#65533;&#65533;<&#65533;&#65533;%&#65533;&#944;&#65533;&#65533;&#65533; &#65533;&#65533; &#65533;&#65533;&#65533;&#65533;-h&#65533;&#65533;&#238;&#65533;&#65533;?&#65533;&#65533;&#65533;a{&#65533;&#65533; &#65533;&#65533;x&#65533;&#1140;&#65533;D:&#65533;&#65533;{&#65533;&#65533;Y&#65533;&#65533;0&#65533;(&#65533;B&#65533;A&#65533;&#65533;-&#65533; L@&#65533;&#65533;&#65533;$4&#65533; &#65533;A &#65533;&#65533; &#65533;&#65533; '5&#65533; ;X&#65533;`&#65533;\&#65533; &#65533;C&#65533;&#65533;&#65533;.&#65533;m&#65533;&#65533;&#65533;4&#520;&#65533;&#65533;'@&#65533;Gt&#65533;EpA
&#65533;A[M&#65533;&#65533;H&#65533;h&#65533;`&#65533;Ds&#65533;&#65533;21&#65533;H&#65533;PO4Y&#65533;E&#65533;6\&#65533;&#65533;X&#65533;&#65533;y&#65533;H|&#65533;np&#65533;4&#65533;T&#65533;&#65533;5&#65533;&#65533;&#976;&#65533;;&#65533;&#65533;&#65533;&#65533;&#65533;"xB,&#65533;@M L&#65533;?&#65533;A&#65533;\'&#65533;&#65533;&#65533;u@RnF&#65533;<&#65533;&#65533;T&#65533;R&#65533;p&#65533;&#65533;&#65533;&#65533;&#65533;&#65533;&#65533;C&#65533;&#65533;A-$&#65533;&#65533;FK*&#65533;&#1632;&#65533;&#65533;&#65533;P&#65533;&#65533;&#65533;&#65533;D&#1996;<&#65533;&#65533;)&#65533;&#65533;&#65533;&#65533;1`&#65533;I&#65533;&#65533;K&#832;&#65533;&#65533;&#65533;R&#65533;D&#65533;&#65533;D.&#65533;!a&#65533;&#65533;&#65533;&#65533;G%&#65533;&#65533;&#65533;ZP&#65533;&#65533;3t &U&#65533;&#65533;&#65533;&#65533;&#65533;Z&#65533;&#65533;T&#65533;&#65533;Q=&#65533;?SP8A\q@&#65533;,&#65533;uW=&#65533;`&#65533;&#65533;&#65533;&#65533;&#65533;&#65533;k&#65533; &#65533;T&#65533;&#65533;&#65533;&#65533;D&#65533;&#65533;B&#65533;&#65533;6&#65533;&#65533;O&#65533;&#65533;m&#65533;L&#65533;n&#65533;A4!6&#65533;XlC&#65533; &#65533;?|!&#65533;&#65533;O&#65533;:&#65533;C&#65533;&#65533;&#65533;!|&#65533;&#65533;&#65533;&#65533; &x&#65533;&#65533;E&#65533;U&#65533;&#65533;fyV&#65533;L]$&#65533;&#65533;(&#65533;A&#65533;&#65533; l&#65533;&#65533;&#65533;2&#65533;&#65533;H&#65533;&#65533;/&#65533;&#65533;(d&#65533;&#65533;&#65533;&#65533; 
&#65533;&#65533;(&#65533;4
G&#65533;&#65533;n&#65533;oL&#65533;@L&#65533;Y&#65533;4&#65533;&#65533;&#65533;&#65533;&#65533;J@&#65533;&#65533;(&#65533;&#65533;\&#65533;&#65533;&#65533;&#65533;	u&#65533;&#65533; &#65533;&#65533;d&#65533;	&#65533;&#65533;&#65533;$&#65533;&#65533;C&#65533;&#65533;&#65533;?&#65533;&#65533;&#65533;&#65533;0&#65533;&#65533;O&#65533;QN&#295;&#65533;&#65533;W&#65533;0	2&#65533;WN&#65533;L&#65533;$ @&#65533;&#65533;)&#65533;A&#65533;&#65533;$L)  &#65533;&#65533;&#65533;#)4C1 &#65533;&#65533;!&#65533;&#65533;&#65533;&#65533;}0&#65533;&#65533;LDA&#65533;&#65533;&#65533;ULT&#65533;KBj&#65533;Q&#65533;&#65533;&#65533;-&#65533;K]&#65533;&#65533;t&#65533;b&#65533;t&#65533;2UI0	&#65533;&#65533;&#65533;&#460;&#65533;^*&#65533;"&#65533;&#65533;&#65533;W<&#65533;TE.M&#65533;6TdX
&#65533;&#65533;&#65533;q&#65533;&#329;&#65533;&#65533;&#65533;&#65533;&#65533;bE-&#65533;&#65533;&#65533;N&#65533;&#65533;_8&#65533;(&#65533;/&#65533;A0M&#65533;D`&#65533;&#65533;Q&#65533;&#65533;&#65533;j&#65533;`&#65533;e&#65533;M&#65533;P&#65533;)e&#65533;&#65533;^ &#65533;h&#65533;Hd;&#65533;C9&#65533;&#65533;MN&#65533;O&#65533;_*( &#65533;TVa@&&#65533;&#65533;lC,`N&#65533;&#65533;5@2&#65533;D_&#65533;+P&#65533;Ht&#65533;x&#939;M&#65533;H&#65533;&#65533;N-&#65533;c&#65533;D\&#65533;?&#65533;&#65533;&#65533;(&#65533;H&#65533;R&#65533;&#65533;?&#65533;`P&#1391;MT&#65533;&#65533;&#65533;H&#65533;@&#65533;&#65533;z&#65533;&#65533;"O&#65533;]O`UB&#65533;&#65533;&#65533;&#578;&#65533;&#65533;&#65533;&#65533;k&#65533;&#65533;COhF&#65533;&#65533;&#65533;?&#768;&#65533;&#65533;&#65533;X&#65533;8&#65533;&#65533;&#65533;o &#65533;&#65533;4&#65533;
	t&#65533;>X&#65533;&#65533;s&#923;&#65533;	&#65533;d&#65533;aYgNB&#65533;&#65533;2&#65533;&#65533;?8F&#1195;&#65533;NmvL)&#65533;&#65533;&#65533;&#65533;~&#65533;H&#532;I&#65533;V|&#65533;&#65533;#q&#65533;I<&#65533;&#65533;DOA|&#65533;&#65533;&#65533;)BpxD&#65533;&#65533;&#65533;g&#65533;&#65533;&#65533;\` 	&#300;&#65533;TE=&#65533;H5&#65533;V&#65533;B&#65533;B!&#65533;C+<C&#65533;nJ&#65533;&#65533;~@&#65533;&#65533;&#13188;&#65533;C&#65533;&#1322;	]&#65533;&#65533;&#65533;<&#65533;$&#1590;< i i{&#65533;]A$@cN&#529;&#65533;&#65533;.&#65533;(7&#430;D&#65533;&#1901;&#65533;?&#65533;&#65533;9&#65533;&#65533;I&#65533;n&#65533;\&#1024;&#65533;&#65533;&#65533;&#65533;&#65533;&#65533;;&#65533;&#65533;&#65533;&#65533;@D&#1224;&#65533;&#65533;&#65533;h*&#65533;&#65533;HxDQ&#65533;&#65533;&#65533;&#65533;&#65533;d&#65533;&#65533;&#65533; 7&#65533;	&#65533;&#607;&#65533;&#65533;+&#65533;1&#65533;P&#65533;\$E&#65533;D&#65533;&#65533;) S8&#65533;I&#65533;&#65533;?&#65533;&#65533;_&#65533;&#65533;&#65533;&#65533;&#65533;&#776;&#65533;a*Wd&#65533;WD&#65533;h&#65533;S&#65533;H&#65533;&#65533;L&#65533;&#65533;\&#65533;&#65533;&#65533;&#65533;&#65533;&#65533;&#65533;&#65533;_&#65533;&#65533;&#65533;&#65533;*c&#65533;Z&#65533;|`&#65533;%&#65533;Y&#65533;T&#65533;&#65533;CB&#65533; (%&#65533;&#65533;p&#65533;&#65533;V &#65533;&#65533;Z:k&#65533;I&#65533;&#374;R &#65533;&#65533;&#65533;&#1912;;&#1282;n]&#65533;$P&#65533;DG&#65533;&#65533;i&#65533;Nq&#65533;&#65533;ky&#65533;Tv&#65533;&#65533;H&#65533;O&#65533;&#65533;&#65533;&#65533;3d&Ruf&#65533;(&#65533;&#65533;&#65533;&#65533;T&#65533;&#65533;T&#65533;&#65533;&#1344;&#65533;&#65533;J&#65533;&#65533;&#410;D&#65533;&#65533;HBn&#65533;&#65533;&#65533;	k>&#65533;PO&#638;&#65533;&#65533;&#65533;RO,&#65533;?&#65533;?B &#65533;&#65533;&#65533;&#65533;&#65533;?&#65533;&#65533;B&#65533;)&#65533;O&#65533;H&#65533;&#65533; &#65533;&#65533;F
Q&#65533;5&#65533;?&#65533;,&#65533;&#65533;[&#65533;Hd&#65533;&#1884;a&#65533;|rNH&#65533;&#65533;'&#65533;&#65533;*Bg&#65533;hg&#65533;&#65533;&#65533;.y&#1441;g&#65533;&#65533;A&#65533;2&#65533;&#65533;O Y&#65533;&#65533;&#65533;&#1865;H&#65533;GK&#65533;KD&#65533;\$&#65533;p^&#65533;&#65533;&#65533;&#65533;&#353;&#65533;2&#65533;@>^&#65533;?&#65533;&#65533;&#65533;&#65533;&#65533;]&#65533;\&#65533;&#65533;&#65533;	&#65533;C(&#65533;&#65533;
2\&#65533;ea&#65533;9&#65533;bhAW&#65533;I&#65533;&#65533;&#65533;&#65533;&#65533;/&#65533;5&#65533;Hp&#65533;&#65533;&#65533;&#65533;9m&#65533;&#65533;&#65533;&#65533;&#65533;&#65533;$&#65533;F:<&#65533;?&#65533;&#65533;&#65533;&#65533;(\#C&#65533;:&#65533;&#65533;
&#65533;&#65533;&#65533;&#65533;&#65533;z&#65533;&#1152; $&#65533; &#65533;&#65533;?&#65533;&#769;x[&#65533;&#907;]&#65533;&#65533;&#65533;6&#65533;&#65533;&#65533;&#65533;V.q/nn&#65533;B&#65533;\&#65533;&#65533;&#65533;-&#65533;&#65533;&#65533;&#65533;&#65533;D&#65533;1B&#65533;&#65533;&#65533;I&#1294;D\&#65533;oO&#65533;^NAS&#65533;_=&#752;&#65533;Qg*&#65533;(&#65533;?00&#65533;&#65533;&#65533;&#65533;$W M&#65533;9q&#65533;&#65533;@&#65533;&#1892;&#65533;"&#65533;&#65533;&#65533;&#65533;b&#65533;&#65533;j&#65533;0	c&#65533;/$&#65533;?&#65533;&#65533;	+&#65533;&#65533;&#65533;%&#65533;&#65533;pZ&#65533;d&#65533;'&#65533;&#65533;&#40549;&#65533;&#65533;M*&#65533;&#65533;Y&#65533;&#2037;Z&#65533;?6Z&#65533;&#65533;&#65533;KT8&#65533;Y&#65533;&#65533;?&#65533;&#65533;&#65533;H0u0c+&#65533;&#65533;iW&#65533;&#65533;&#65533;&#65533;_&#65533;+&#65533;&#65533;&#65533;&#65533;R&#65533;N&#65533;U&#65533;&#65533;O&#65533;&#65533;&#65533;FloCU5X&#65533;&#65533;A/&#65533;&#65533; i.HD&#65533;&#65533;6&#65533;&#65533;&#65533;X&#65533;&#65533;Y&#65533;f&#65533;T&#65533;6xV&#65533;D`&#65533;&#65533;1&#65533;&#65533;#;2O&#65533;&#65533;&#65533;&#806;&#65533;In%/&#65533;LQl2&#1058;&#65533;&#65533;-&#65533;&#65533;Oa&#1359;&#65533;&#65533;!O&#65533;&#65533;&#65533;&#65533;C8&#65533;&#65533;i&#65533;&#65533;xZ&#65533;&#65533;&#65533;r&#65533;D&#65533;5\*F &#65533;&#65533;&#65533;&#65533;&#1331;I,8c&#65533;&#455; "A&#65533;v&#65533;	&#65533;&#65533;&#65533;&#65533;CN:&#65533;B&#65533;$&#65533;&#65533;&#65533;&#65533;&#65533;&#65533;&#65533;&#65533;&#65533;%&#32818;FZ&#65533;&dA&#65533;30&#65533;&#65533;&#165;0`&#65533;&#65533;&#65533;&#65533;3<C&#65533;Le&#174;&#65533;n&#65533;&#65533;
	&#758;P&#65533; 8-!&#65533;n$&#65533;A&#65533;&#65533;&#65533;z&#65533;/&#65533;.PDiN4&#65533;&#65533;&#65533;&#65533;&#65533;
|%D&#65533;&#65533;&#65533;H&#65533;4C&#65533; &#65533;&#65533;&#1793;&#65533;&#65533;Hg&#65533;&#65533; D&#1588;@&#65533;(&#65533;&#65533;&#65533;&#65533;/Wi&#65533;Ip&#65533;&#65533;&#65533;&#65533;&#65533;&#65533;&#65533;&#65533;&#65533;&#65533;&#65533;&#65533;(4,&#65533;&#65533;>P&#65533;&#1880;&#65533;&#65533;&#65533;&#65533;)&#65533;&#65533;IlL&#65533;X&#65533;D0`S&z&#65533;Ucn&#65533;&#65533;
TDF&#65533;F&#65533;&#65533;S&#65533;uO&#65533;&#65533;[jm&#65533;&#65533;4;$	&#65533;&#65533;\&#65533;	&#65533;	&#65533;&#65533;&#65533;&#363;&#65533;pT&#65533;&#65533;&#65533;0&#65533;&#65533;H&#65533;&#65533;H&#65533;&#65533;&#65533;lD6P&#65533;&#65533;&#65533;&#65533;&#65533;&#65533;7&#65533;&#65533;H&#65533;&#65533;&#65533;&#65533;I&#65533;Ap n&#65533;&#65533;&#65533;	 &#65533;&#65533;h{dO(\&#65533;7&#65533;Ej&#65533;&#318;&#65533;D&#65533;&#65533;&#65533;k&#65533;&#65533;l&#65533;`O&#1287;&#65533;q&#65533;&#65533;6&#65533;&#65533;&#65533;o&#65533;D&#65533;&#65533;tP&#65533;&#65533;?(A;&#65533;&#65533;&#65533;&#65533;m&#65533;D&#65533;(&#65533;|D-X&#65533;Vu&#1374;|&#65533;&#65533;8&#65533;&#39547;&#65533;&#65533;a&#65533;B1&#65533;wi&#65533;&#65533;&#65533;&#65533;I&#65533;&#65533;&#1917;&#65533;&#65533;&#900;&#65533;-$&#65533;&#65533;L&#65533;&#65533;&#1482;&#65533;@&#65533;&#65533;&#65533;M@M@=&#65533;mN&#65533;A6@&#65533;U&#65533;&#65533;K&#65533;&#65533;p&#65533;`&#65533;r-&#65533;e&#65533;)
]&#65533;&#65533;&#65533;!&#65533;&#65533;C&#65533;H@-&#65533;!&#65533;&#65533;%&#65533;!&#65533;&#65533;w&#65533;&#65533;&#65533;A&#65533;C(&#65533;L&#236;&#65533;;o&#65533;A-&#65533;!&#65533; &#65533;&#65533;b&#141;&#65533;&#65533;&#65533;g&#65533;&#65533; &#65533;|&#65533;&#65533;&#65533;;&#65533; &#65533;&#65533;&#65533;0U&#65533;&#65533;O&#65533;&#1340;&#65533;?x]&#65533;3&#65533;&#65533;&#881;&#65533;j@&#65533;&#65533;C&#65533;WOx&#65533;&#65533;I&#65533;&#65533;&#65533;&#65533;&#65533;&#65533; ,KBc&#65533;.&#65533;&#65533;W&#65533;p &#65533;&#603;`&#65533;L&#65533; @&#1794;&#65533;&#65533;&#65533;+&#65533;k&#65533;T&#65533;&#65533;&#65533;@EE&#65533;&#65533;&#65533;	&#65533;i=BojGg&#65533;&#65533;&#65533;&#65533;&#65533;02&#65533;p4^F&#65533;'&#65533;Bq&#65533;&#65533;. wx&#65533;&#65533;twPp&#65533;&#65533;q&#65533;&#65533;@X5h &#65533;&#1254;&#65533;&#65533;
/(:&#65533;&#65533;&#1072; 	c/^&#65533;&#65533;&#65533;&#65533;&#65533;?&#65533;n&#65533;J&#65533;&#65533;P
n&#65533;K&#65533;?E&#65533;~Y&#65533;6%&#65533;&#65533;{S3FMO;w&#65533;&#65533;&#65533;&#65533;&#65533;&#65533;$a&#65533;7n&#65533;&#65533;&#65533;BD&#65533;&#65533;dV&#65533;&#65533;&#65533;&#65533;U+&#65533;T&#65533;Z&#65533;&#65533;&#65533;&#65533;O&#65533;&#1829;&#65533;
&#65533;&#65533;
)&#65533;&#65533; &#16748;&#65533;&#65533;&#65533;&#65533;&#65533;&#65533;-b&#65533;&#65533;&#65533;{qb&#331;7v&#65533;rd&#595;&#65533;Vr&#65533;&#65533;2&#65533;jW&#65533;&#65533;!+h&#286;&#65533;&#65533;&#65533;&#65533;Y&#65533;&#65533;l2&#65533;.&#65533;&#65533;;a&#65533;&#65533;&#65533;&#65533;u&#1284;U&#65533;&#65533;&#65533;$6&#65533;&#65533;&#65533;"&#65533;
&#65533;&#65533;&#65533;&#65533;&#65533;&#65533;'&#65533;&#65533;l7&#65533;&#582;&#65533;E&#65533;&#65533;J&#65533;@ &#65533;&#65533;&#65533;v&#1642;e&#65533;&#65533;&#65533;&#65533;;$4Z&#65533;&#1027;&#65533;c&#65533;}Vt&#65533;|&#65533;~&#65533;&#65533;&#65533;K2&#65533;&#65533;F$A
,0&#65533;&#65533; &#65533;&#65533; Ar&#65533;	&#65533;
&#1034;&#65533;6$m&#65533;&#65533;5&#65533;&#65533;A GZ@p&#65533;&#65533;&#65533;T&#65533;A&#65533;!n&#65533;a+&#65533;&#65533;$;0p&#65533;&#65533;L&#65533;!&#65533;;Q&#65533;&#65533;zQ&#65533;&#65533;K&#65533;1D&#65533;&#65533;&#65533;&#65533;1&#65533;&#65533;&#65533;&#65533;&+&#65533;&#65533;&#65533;"&#65533; )&#65533;$+&#65533;&#65533;&#65533;c&#65533;&#65533;l&#65533;@&#65533;Q&#65533;&#65533;'&#65533;Q&#65533;<,8&#65533;&#65533; &#65533;
I&#65533;)84&#65533;$&#1247;&#65533;&#65533;$&#65533;2&#65533;&#65533;&#65533;&#65533; `&#65533;&#65533;@t 6&#65533;Q y&#65533;&#65533;| `&#65533;!xkt&#65533;T
b&#65533;&#65533;&#65533;&#65533;&#65533;&#65533;&#65533;jJ&#65533;zA&#65533;&#65533;&#65533;A&#65533;);@$&#65533;9&#65533;&#65533;@2&#65533;-q&#65533;&#65533;&#65533;7b$H&#65533;&#65533;-u&#65533;&#65533;jN&#65533;'&#65533;>&#65533;&#973;&#65533;&#65533;I&#65533;&#65533;)&#65533; &#65533;&#65533;V&#65533;m&#536;mP&#65533;$c"&#65533;&#65533;G&#65533;A(;&#65533;&#65533;&#65533;&#65533;1&#65533; c&&#65533;(&#65533;Z8&#65533;&#65533;&#65533;&#65533;Bp@IE~i	&#65533;_&#65533;&#26060;=&#65533;I%Qh&#65533;&#39394;&#65533;2&#65533;&#65533;z&#65533;&#65533;&#65533;)&#65533;BzK&#65533;&#65533;&#65533;i&#65533;&#65533;j&#65533;&#65533;F&#65533;&#65533;Pn&#65533;9&#65533;&#65533;&#65533;&#65533;&#65533;&#1034;On&#65533;!+&#65533;P&#65533;r-&#65533;&#65533;&#65533;&#65533;-&#65533; &#65533;j&#65533;&#65533;&#65533;&#65533;&#65533;&#65533;&#65533;&#65533;&#65533;&#65533;&#65533;&#65533;/3&#65533;&#65533;&#65533;j&#65533;&#65533;&#65533;&#65533;&#65533;,&#65533;&#65533;&#65533;?&#65533;R#W&#65533;q%5 &#65533;>&#65533;&#608;&#65533;A&#65533;&#65533;&#65533;L&#65533;5&#65533;_&#65533;&#65533;&#65533;Z[&#65533;&#65533;&#65533;\&#65533;&#656;&#65533;m&#65533;&#65533;&#65533;&#65533;&#65533;&#65533;&#65533;&#65533;&#65533;g&#65533;&#65533;G&#65533;/i&#65533;&#65533;&#65533;&#1461;j&#65533;4&#65533;C+?&#65533;;L&#65533;&#65533;&#65533;&#65533;&#65533;&#65533;`&#65533;&#550;}&#1347;?&#65533;&#65533;[&#242;j>&#65533;2&#65533;&#65533;0&#65533;&#65533;&#65533;&#65533;!&#65533;&#65533;&#65533;&#65533;q&#65533;&#65533;&#288;&#65533;
&#65533;6&#65533;&#65533;0&#65533;+&#65533;&#65533;\Bb&#65533;&#65533;&#65533; b&#65533;&#65533;F&#1987;&#320;&#65533;&#65533;  &&#65533;&#65533;&#65533;d&#65533;&#65533;&#65533;HT&#65533;x&#65533;	&#65533;$&#65533;&#65533;@V&#65533;&#65533;&#65533;&#65533;E&#65533;&#65533;+&#65533;&#65533;L&#65533;C A&#65533;&#65533;*8&#65533;&#65533;4&#65533;  &#65533;
E&#65533;8&#65533;&#65533; f&#65533;&#65533;?J&#65533;&#65533;&#16747;&#65533;&#65533;.&#65533;C&#65533;&#65533; &#65533; &#65533;p&#65533;0&#65533;Cb&#65533;@&#65533;f&#65533; S BV&#65533;&#65533;	P   	&#65533;&#65533;&#65533;)Z&#328;-&#65533;X&#65533;&#65533;DM&#65533; &#65533;?A 
&#65533;&#65533;&#65533;&#65533;@&#65533;+-&#65533;&#65533;&#65533;&#65533;)&#65533;!XB&#65533;?&#65533;&#325;&#65533;@"0&#65533;K&#65533;&#65533;	ne%&#65533;&#65533;&#693;&#65533;&#65533;wm&#65533;&#65533;&#65533;&#65533;&#65533;v&#65533;*l2&#65533;&#65533;H&#65533;&#65533;&#65533;i&#65533;0&#65533;&#65533;,&#65533;B0@x%&#65533;&#65533;&#65533;/*&#65533;KETL&#65533;&#65533;I,v&#65533;&#65533;a&#65533;%(C9&#65533;&#65533;d&#65533;X&#65533;&#65533;f>k&#65533;T@
k&#65533;q*&#65533;&#65533;6&#65533;c
<E&#65533;Q&#1703;D248&#65533;&#65533;S&#65533;|&#65533;\&#65533;^&#65533;&#65533;&#65533;)RY&#65533;p@&#65533;&#65533;&#65533;R&#65533;&#65533;&#65533;&#65533;&#65533;Ld_&#65533;&#65533;FE&#65533;	&#65533;&#65533;*&#65533;&#65533;Hf}&#65533;	\&#65533;&#65533;&#65533;&#65533;!&#65533;q&#65533;1M&#65533;6
9&#65533;&#65533;40&#65533;g&#65533;6z&#65533;t&#65533;<N 0&#65533;&#34961;&#65533;&#65533;2z&#65533;P&#65533;LbR6&#65533;&#65533;Ny&#1695;&#65533;]&#65533;AY&#65533;&#65533;5&#65533;2J&#65533;6&#65533;&#65533;iVat&#65533;4&#65533;&#65533;"&#65533; K&#65533;C.l&#65533;M&#65533;&#65533;v&#65533;&#65533;h&#65533;&#65533;&#65533;&#65533;&#65533;01 34&#65533;8&#65533;&#65533;85t&#65533;&#65533;&#65533;&#65533;&#65533;&#65533;*&#65533;&#65533;&#65533;P&#65533;+&#65533;&#65533;A&#65533;&#65533;A:&#65533;&#65533;S&#65533;@"&#65533;&#65533;Z&#65533;H&#65533;1&#65533;&#65533;tp&#65533;Q&#65533;:@&#65533;&#65533;Y89q&#65533;X&#65533;&#65533;&#65533;'&#65533;gO&#65533;&#65533;&#65533;&#300;&#65533;&#65533;6q&#65533;,g&#65533;q&#65533;&#65533;>&#65533; T&#65533;&#65533;m!&#65533;#[&#65533;0&#65533; $0&#65533;Y1( &#65533;H&#65533;&#65533;&#65533;&#65533;&#65533;&#65533;&#65533;&#65533;C&#65533;&#65533;&#1665;&#65533;!&#65533;:A
&#65533;&#65533;@&#65533;&#65533;&#65533;&#65533;&#694;&#65533;&#65533;4&#65533;&#65533;X&#65533;?&#65533;&#65533;&#65533;&#65533;&#65533;`&#65533;x&#65533;+&#65533;&#65533;k&#65533;&#65533;@Hv&#65533;e
9%+&#65533;&#65533;&#65533;=F&#65533;&#65533;&#65533;JQ&#65533;&#65533;&#65533;nL]&#65533;$&#65533;&#65533;0&#65533;Kv&#65533;&#65533;(&#65533;&#65533;&#65533;&#65533;2&#65533;&#65533;J&#65533;R&#65533;I&#65533;bPt$&#65533;<&#65533;b&#65533;r&#65533;&#65533;&#1562;P&#65533;&#65533;I&#65533;&#65533;&#65533;v&#65533;#Cp&#497;&#65533;%0V-&#65533;kY	L&#65533;&#2910;&#65533;>&#65533;<uACA&#65533;P&#65533;d
1&#65533;+&#65533;&#65533;&#149;F+&#65533;3&#65533;@&#65533;&#65533;1w,Nx  8&#65533;&#65533;&#65533;&#65533;!&#65533;q~&#65533;b&#65533;&#65533;2 &#65533;`&#65533;&#65533;+&#65533;&#65533;&#65533;T&#65533;&#65533;&#568;X&#65533;`&#65533;9&#65533;k&#65533;&#65533;b&#65533;@
/L&#65533;3&#65533;@Gl&#65533;\iKG&#65533;&#65533;Dm&#65533;PA&#65533;=&#65533;&#65533;&#65533; &#65533;*&#65533;&#65533;&#65533;&#65533;&#65533;&#65533;&#65533;5&#65533;&#65533;&#65533;&#65533;h&#65533;&#65533;&#65533;&#65533;!P C0C&#65533; &#65533;&#785;&#65533;"
&#65533;&#65533;&#65533;i&#65533;|&#65533;&#65533;&#1136;(dE&#65533;&#65533;`&#65533;!(b&#136;&#65533;R\&#65533;
&#65533;$Y:&#65533;Sg9[&#65533;&#65533;PDn&#65533;2E"&#65533;'s &#65533;&#65533; &#541;B&#65533;/&#65533;&#1619;qH&#65533;&#65533;,D&#65533;&#65533;&#65533;&#974;b&#65533;y&#65533;&#65533; '&#1792;V&#65533;&#65533;&#65533;&#65533; O&#65533;&#65533;5&#65533;&#850;&#65533;9&#65533; W&#65533;&#65533;cV&#65533;+Vy&#65533;Xc&#65533;
O@]&#65533;&#65533; &#65533;JfP&#65533;&#65533;#b@B 3f&#65533;&#65533;&#65533;	W&#65533;cHHf&#65533;,H&#65533;&#65533;Kj&#65533;&#65533;&#65533;&#65533;+&#65533;&#65533;&#65533;&#65533;&#65533;(&#65533;&#1364;&#65533;4&#65533;z&#65533; &#65533;&#65533;r&#65533;	&#65533;&#65533;`!&#65533;eJ&#65533;&#65533;Ol&#65533;q=&#712;&#65533;&#65533;&#65533;&#65533;&#65533;&#65533;&#65533;Y&#65533;H,&#65533;
&#65533;&#65533;
&#65533;
&#192;&#65533;	/q&#65533;&#65533;&#65533;O<&#65533;/+&#65533;&#1009;s\pE&#65533;&#65533;&#65533;&#65533;&#65533;&#65533;&#65533;&#65533;&#65533;5&#65533;&#65533;&#65533;&#65533;u*&#65533;9W

-\&#65533;&#65533;&#65533;&#65533;&#65533;&#65533;&#8373;&#65533;&#65533;&#65533;	m&#65533;A&#65533;&#65533;P&#65533;&#713;SbR&#65533;&#65533;2w&#65533;&#65533; &#65533;&#65533; e,PB&#1037;b
&#65533;E&#65533;&#65533;&#65533;&&#65533;<&#65533;/&#65533;&#65533;3Hx&#65533;&#65533;LJ7ZYEX&#65533;&#65533;&#65533;&#65533;x&#65533;|T_~&#65533;&#65533;@&#65533;P&#65533;4&#65533;&#65533;&#65533;jA&#65533;'&#1027;&#65533;# &#65533;&#65533;6&#65533;&#65533;DN&#65533;&#65533;&#1712;&#65533;&#65533;Z "   &#1832;&#65533;&#65533;H0&#65533;&#65533;"o&#65533;$&#1580;&#65533;&#65533;&#65533;B&#65533;an&#65533;^ UT	&#65533;&#65533;&#65533;&#65533; @b&#65533;!&#65533;fJ&#65533;T&#342;&#65533;&#65533;6&#65533;0~&#65533;&#65533;&#65533;&#65533;`&#65533;Hk&#65533;&#65533;&#65533;`&a&#65533;&#65533; &#65533;&#65533;$&#65533;&#65533;&#65533;&#65533;&#65533;h&#65533;A&#65533;h&#65533;<Z&#65533;9&#65533;$&#65533;Z&#65533;&#65533;$&#65533;&#65533;&#65533;&#65533;&#65533;`&#65533;&#65533;&#65533;;&#1956;&#65533;&#65533;&#65533;&#65533;&#65533;$&#65533;&#65533;c&#65533;&#65533;&#65533;&#65533;|&#65533;)&#65533;&#65533;*t`&#65533;&#65533; &#65533;&#65533;&#65533;&#65533;N&#65533;SdD&#65533; ,h&#65533;&#65533;AK&#65533;&#65533;XL&#65533;Wh'&#65533;&#65533;&#65533;F&#65533;kb &#65533; t#s&#65533;8&#65533;a&#65533;| &#65533;-+*&#65533;&#166;&#65533;A&#65533;&#65533;B&#65533;C &#65533;D_$&#65533;&#65533;&#65533;&#65533;&#65533;&#65533;&#65533;d&#65533;N&#65533;<^&#65533;&#65533;&#65533;&#65533;`H@&#65533;A&#65533; 	d&#65533;*&#65533;~)&#65533;b&%R&#65533;$&#65533;A&#65533;&#65533;NW&#65533;$U`1.@&#65533;&#65533;&#65533;&#65533;N+,&#65533;1X"&#65533;&#65533;&#65533;&#65533;&#65533;&#65533;A&#65533;a&#65533;&#65533;-&#65533;*&#990;D_&#65533;&#65533;&#65533;,&#65533;`f&#65533;&#65533;&#65533;&#65533;1@f&#65533;&#65533;&#65533;&#65533;!#&#65533;&#65533;>2&#65533;3t&#65533;&#65533;lq@"q'!#Sb.+4`.&#65533;1&#1540;M&#65533;&#65533;&#65533;|CN&#65533;/&#65533;&#65533;&#65533;@&#65533; 2&#65533;&#65533;$&#65533;&#65533;BJ&#65533;1B&#65533;&#65533;&#65533;&#65533;b?nG+&#65533;)+~&#65533;j&#65533;&&#65533;&#65533;&#65533;&#684;sR'#&#65533;{&#65533;&#65533;$A&#65533;gz&#65533;&#65533;z&#65533;{`&#65533;&#1323;/V&#65533;&#65533;#v&#65533;'
&#65533;&#65533;`&#65533; &#65533; s&#65533;&#65533;@&#65533;&#65533;&W&#65533;A&#65533;T`&#65533;L h&#65533;&#65533;p&#65533; |&#65533;&#65533;jOb&#65533;&#65533;&#690;&#65533;N&#65533;Xq6&#65533;$&#65533;j^AK+Qn&#65533;&#65533;s&#65533;M&#65533;c&#65533;(+&#65533;c&#65533;o82A2=h&#65533;&#65533;$$a&#65533;&#65533;&#65533;$O&#65533;Q&#65533;O&#65533;&#65533;C&#65533;9&#65533;&#65533; h&#65533;&#65533;d&#65533;&#65533;Am"&#65533;o&#65533;&&#65533;b&#65533;h&#65533; h)&#65533;>&#65533;>&#65533;&#41989;x%&#65533;&#65533;&#65533;v> &#65533;&#65533;$&#65533;d K&#65533;1&#65533;&#65533;a&#65533;,z&#65533;.$.&#65533;&#65533;6N1&#65533;&#65533;1d &#65533;C]&#65533;K+.@&#65533;&#65533;&#65533;&#65533;kW&#65533;&#65533;&#65533;p%^ &#65533;^&#65533;.&#65533;b	F"0	&#65533;4&#65533;"j1+&#65533;*@ !&#1296;`Jx&#65533;bt	&#65533;&#65533;&#65533;bT"+~&#65533;&#65533;&#65533;&#65533;&#65533;&#65533;F&#65533;Zeh&#65533;dE&#65533;"&#65533;&#65533;&#65533;H&#65533;&ODm&#65533;F&#65533;".bD&#65533;`W&#1154;E&#1902;&#65533;&#65533;Q+R&#65533;]@%&#65533;&#65533;1:&#65533;!v&#65533;Gu&#65533;:&#65533;;z&#65533;&#65533;&#65533;,5gr G&#65533;D#&#65533;&#65533;&#65533;&#65533;E+f Z&#65533;a&#65533;&#65533;a[&#65533;&#65533; &#65533;&#65533;T1 &#1984;K&#65533;$b&#65533;&#65533;@ 11&#65533;D&#65533;&#1012;4+n&#65533;&#65533;&#65533;&#209;&#65533;C<&#65533;&#65533;&#65533;&#65533;&#65533;M&#832552;&#65533;&#65533;&#65533;2*`&#65533;>z&#65533;G&#65533;G&#65533;&#65533;@&#65533;O&#65533;&#65533;&#65533;P}r&#1246;&#65533;&#65533;&#65533;{&#65533;F+&#289;"&#65533;Bv&#65533;Q &#65533;7&#65533;`oX&#65533;z&#65533;&#65533;&#65533;*&#65533;V(`&#65533;&#65533;r<.&#65533;x&#65533;&#65533;&#65533;p&#65533;&#65533;&&#549;r&#65533;2&#65533;&#65533; :&#65533;&#65533; F&#65533;N&#1044;&#65533;H&#65533;D&#65533;&#65533;1+&#65533;&#65533;
&#65533; &#65533;F&#65533;,`&#65533;&#65533;M^&#65533;B&#65533;<&#65533;$&#65533;&#65533;&#1918;0s `7&#65533;&#65533;E2/$&#65533;&#65533;&#65533;V&#65533;&#65533;%&#65533;a&#65533;&#65533;3e&#65533;&#65533;&#65533; &#65533;c&#65533;h@ &#65533;$t&#65533;} " D&#65533;&#1774;&#65533;&#65533;&#65533;p&#65533;QExeX&#65533;X&#65533;&#65533;&#65533;I&#65533;>&#65533;&#65533;&#65533;F
&#65533;_&#65533;&#65533;&#65533;fT1&#65533;j&#65533;&#65533;0Q6&#65533;&#65533; &#65533;&#65533;&#65533;31R 0&#933;j&#65533;B"TTE&#65533;&#65533;&#65533;@n-re&#65533;a&#65533;MI&#65533;&#65533;&#65533; $T&#65533;?&#65533;&#65533;I&#65533;B+@: &#65533;=&#65533;&#65533;&#65533;$&#65533;a&#65533;&#65533;Bba&#248;A+&#65533;B N&+&#65533;K&#65533;&#65533;&#65533;&#65533;&#65533;&#34548;B&#65533;&#65533;1&#65533;me&#65533;&#65533;$b!0o&#65533;&#65533;"&#65533;&#165; Cc&#65533;ou&#65533;&#65533;&#65533;&#65533;"#r"&#65533;H&#65533; &1&#65533;2d&#65533;q#&#1502;r#&#65533;&#65533;A&#65533;0Z~@&#65533;F1&#65533;&#65533;k(`m&#65533;D&#65533;H*d*z&#65533;I&#65533;&#65533;@"&#65533;&#65533;&#65533;>&#65533;&#65533;v&#65533;o&#65533;&#65533;{&#65533;&#65533;w&#65533;
$v&#65533;
@&#65533;&#65533;A&#65533;&#65533;&#65533;&&#65533;&#65533;C&#65533;&#65533; z&#65533;J)(nh@lU(&#65533;&#65533;Kr &#65533;d&#65533;&#65533; Buh`&#65533;&#65533;!x@| &#728;&#65533;XZJUr&#65533;o &#65533;&#65533;]J&#65533;&#65533;&#65533;&#65533;&#65533;&#65533;!&#65533; &#65533;&#65533;&#65533;&#65533;&#65533;P31&#65533;&#65533;6HA&#65533;
EQ,&#65533;&#65533;&#65533;o&#65533;&#65533;(&#65533;&#65533;`&#65533;&#65533;\[NeNt&#65533;&#65533;&#65533;&&#65533;&#65533;o|dD&#65533;&#65533;&#65533;*&#65533;@BD&#65533;?&#65533; _&#65533;&#65533;gt@ V&#65533;&#158;&#65533;&#65533;A&#65533;b&#65533;&#65533;9&#65533; &#65533;&#65533;&#65533;&#65533;x&#65533;&#65533;&#65533;!&#65533;	&#65533;&#65533;&#65533;&#65533;@+X&#65533;&#659;1dvueEA4Wd@fsVU&#65533;.`"BKhQ&#65533;v#&#65533;&#65533;Sn T&#65533;&#1280;@&#65533;&#65533;&#65533;>)i&#1550;&#65533;6&#65533;&#65533;.&#65533;&#65533;"u&#65533;&#65533;Rl7		&#65533;&#65533;&#65533;&#65533;&#65533;&#368;&#37630;I&#65533;&#65533;&#37899;&#442;It&#65533;Ifv,&#412;"&#65533;&#65533;$&#65533;&#65533;&#65533;&#65533;&#65533;~eB&#65533;b&#65533;"&#628;&#65533;%cGo&#65533;y
&#65533;&#65533; &#65533;"&#65533;4R&#65533;4&#65533;bI&#65533;&#65533;{&#65533;O&#65533;$$&#65533;t%@1&#65533;`$&#65533;	&#65533;&#65533;&#65533;&#65533;&#65533;&#65533;%#G&#65533;Iu&#434;"p#&#65533;+&#65533;&#65533;0&#65533;&#65533;&#65533;&#65533;-&#65533;9&#65533;9+&#65533;&#65533;&#65533;mf,@&#65533;IB#&#65533;&#761;&#1180;'+&#65533;w(&#65533;&#65533;|7z&#65533;J+&#65533;j&#65533;`$4 &#65533;&#65533;a7PGk&#65533;g1&#65533;&#65533;&#65533;&#65533;6e*&#65533;&#65533;f &#65533;@&#65533;0&#65533;&#65533;(&#65533;&#65533;&#65533;P&#65533;L&#65533;t&#65533;H`G&#65533;&#65533; &#65533;&#65533;&#65533;*X&#65533;x8&#65533;&#65533;.&#65533; Hk&!&#65533;&#65533;BN&#644;&#65533;&#65533;&#65533;&#65533;L`R&#65533;&#65533;x&#65533;  H&#65533;
k/+ O6&#65533;p&#65533;&#65533;&#65533;3{cPD&#65533;<N&#65533;B&#65533;:&#65533;&#65533;&#65533;&#65533;@t&#65533;&#65533;z&#65533;&#65533;&#65533;` $X&#1021;&#65533;hl_e&#65533;&#65533;H&#65533;&#65533;J&#65533;&#65533;&#65533;XbQK&#65533; /&#65533;!8&#65533;1&#1416;&#65533; d&#65533;&#65533;&#65533;$&#65533;&#750;#&#65533;2W+&#65533;&#65533;&#65533;&#65533;0a?&#65533;k&#65533;TDEB.&#65533;&#65533;&#65533;8&#65533;A!&#65533;E
fr&#65533;&#65533;`,b&#65533;R8T@
&#65533;&#65533;&#65533;&#65533;&#65533;`&&#65533;B&#65533;v&#65533;&#65533;&#65533;&#65533;&#65533;I&#65533;&#65533;J&#65533;`e &#65533;&#65533;@
&#65533;&#65533;h&#65533;&#65533;:f&#65533;&#65533;:h&#425;f&#65533;"+&#65533;\&#65533;gv&&#65533;&#65533;Ig&#65533;&#65533;h&#65533;&#65533;B &#65533;&#65533;&#65533;p &#65533;&#65533;"&#65533;X2&#65533;&#65533;T&#65533;&#65533;&#65533;&#65533;?X$X&#65533;&#65533;&#65533; &#65533;#6$f&#65533;&#65533;vO w26&#65533;>0! rY+&#65533;"&#65533;y18/2`&#65533;A&#65533;K&#65533;&#65533;&#65533;&#65533;&#65533;j&#65533;&#65533;v&#65533;,bah&#65533;:+&#65533;:1&#65533;&#65533;\&#65533;#&#65533;"&#65533;<61&#65533;C`&#65533;&#65533;&#65533;&#65533;&#820;&#65533;mJADx&#65533;0&#65533;&#65533;&#65533;,&#65533;7&#65533;$d&#65533;&#65533;&#65533;7&#65533;&#65533;/&#1063;/&#65533;`|&#65533;&#65533;X:&#65533;&#65533;+W&#65533;&#65533;B&#65533;*&#65533;&#65533;h|&#65533;-&#65533;&#65533;m&#65533;	&#65533;&#65533;&#65533;&#65533;`-&#65533;&#65533;N&#65533;&#65533;&#65533;2&#65533;&#65533;Hp$&#65533;q]@@VA&#65533;&#65533;&#65533;&#65533;P&#65533;Yk&#65533; &#65533;&#65533;h(&#65533;&#65533;&#65533;&#65533;npY&#65533;$&#65533;?&#65533;&#65533;
Ch&#65533;&#65533;&#264;&#65533;bL&#65533;7&#65533;`&#65533;&#65533; &#65533;t&#65533; j&#65533;HXS|&#65533;&#65533;ZFJ&#65533;$n;G&#65533;&#65533;&#65533; 6&#65533;Ahn@&#65533;&#65533;&#65533;&#65533;&#904;&#65533;
{&#65533;&#65533;Bb&#65533;&#65533;F&#65533;&#65533; &&#65533;&#65533;!\&#65533;1&#65533;&#65533; *d&#65533;1
!&#65533;!R&#65533;j&#65533;&#65533;&#65533;b _&#65533;3&#65533;0&#65533;&#457;&#65533;&#65533;&#65533;&#65533;&#65533;>&#65533;D';&#65533;&#65533;v&#65533;&#65533;X,&#1763;&#65533;\&#65533;&#65533;&#65533;* 	&#65533;TK&#65533;&#65533;&#65533;&#65533;R{&#65533;D&#65533;k&#65533;!zV8q&#65533;&#65533;`&#65533;_&#65533;$&#65533;&#65533;&#65533;t&#65533;y[&#65533;H&#65533;Zg~&#65533;)&#65533;b&#65533;;g &#65533;K~"&#388;&#65533;X`4&#65533;&#65533;&#65533;&#65533;&#65533;&#65533;;&#65533;&#65533;{&#65533;C&#65533;&#65533;&#65533;c&#65533;&#65533;1,&#65533;1b# y&#65533;T&#65533;&#65533;&#65533;&#65533;l&#65533;&#65533;Jc&#65533;&#65533;$b&#65533;/&&#65533;/*&#65533;&#65533;&#65533;a&#65533;# f7&#65533;g&#65533;>`@&#65533;&#65533;&#65533;&#65533;Ok&#65533;1&#65533;&#65533;>&#65533;&#65533;y&#65533; w&#65533;'+&#65533;&#65533;02&#65533;&#65533;&#65533;W@&#65533;Y&#65533;&#65533;&#65533;x&#65533;"&#65533;&#65533;&#65533;&#65533;r &#65533;&#65533;4&#65533;,&#65533;%t&#65533;&#65533;&#65533;{&#65533;@) &#65533;&#65533;&#65533;TQ&#65533;:H &#65533;J&#65533;&#65533;2&#65533;&#65533;&#65533;&#778;8&#65533;*&#65533;&#65533;&#65533;&#65533;vF&#65533;U&#65533;s&#65533;&0Kp&#65533;&#65533;Y&#65533;x&#65533;&#65533;L&#65533;&#566;&#65533;c&&#65533;0&#65533;` p&#65533;&#65533;&#65533;$&#65533;&#65533;*&#65533;<+&#65533;&#65533;0&#65533;C9&#388;
&#65533; &#65533;&#65533;&#65533;S&#65533;&#65533;&#65533;NS&#65533;:d&#65533;*&#65533;,&#65533;z&#65533; &#65533;aJ&#65533;I&#65533; &#65533;&#65533;&#65533;J &#65533;&#65533;&#59962;"H&#65533;&#65533;&#65533;&#65533;&#65533;&#65533;R5&#65533;&#65533;S&#65533;&#65533;&#65533;&#133;&#65533;&#65533;/&#65533;E&#65533;	&#65533;&#65533; &#65533;&#65533;3+&#1317;>$&#65533;&#1231;$dUl&#65533;":	g&#65533;&#65533;&#65533;1&#65533;%&#65533; "&#65533;?&#65533;&#65533;&#65533;&#65533;&#65533;&#65533;&#65533;&#65533;n&#65533;&#8384;%KC&#65533;Hq&#65533;&#38870;(&#65533;b&#65533;9a*$&#528;$K&#65533;"a*&#65533;?(:&#65533;#y&#65533;(&#65533;*(&#65533;&#65533;&#65533;8&#65533;P&#65533;JP!=A&#65533;&#65533;&#65533;&#65533;&#65533;QP
&#65533;*&#65533;&#65533;Q&#65533;H&#65533;JU&#65533;!&#65533;7&#65533;&#65533;&#65533;Q&#65533;X&#663;&#1228;!&#65533;)&#65533;&#575;Ev&#65533;}&#65533;2&#65533;!&#65533;t&#65533;&#1725;&#65533;7&#65533;&#1981;|&#65533;&#65533;&#65533;&#65533;&#65533;&#65533;&#65533;&#65533;&#65533;fp&#65533;O&#65533;l2(&#65533;&#65533;@e t&#65533;&#65533;-&#65533;&#65533;/&#65533;&#65533;&#65533;&#65533;Ax&#1743;/	&#65533; s&#14284;=&#65533;f@&#65533;&#65533;2^B&#65533;e&#65533;&#65533;/&#65533;k&#306;{&#65533;&#65533;<&#65533;&#65533;e&#65533;
&#65533;0&#65533;2&#65533;'&#65533;&#65533;R&#65533;N&#65533;ajp&#65533;*ab&#65533;&#65533;@T&#65533;&#2034;&#65533;r&#65533;&#65533;&#65533;JB;$&#65533;&#65533;I&#65533;&#65533;&#461;&#65533;1&#65533;&#65533;&#65533;&#65533;|&#65533;2&#65533;O&#1537;P<p&#65533;a&#65533;&#65533;?&#65533; D`Q&#65533;'L&#65533;&#65533;8&#65533;C&#65533;KnyxPB^&#65533;3&#65533; ;&#369;&#65533;(e&#65533;P &#65533;&#65533; 9AW&#65533;&#65533;&#65533;20&#65533;sE&#65533;u&#65533;&#65533;/`|&#65533;&#65533;?I&#65533;&#65533;&#65533;\&#65533;&#65533;W&#65533;&#65533;&#65533;&#65533;3&#65533;? \&#65533;&#65533;&#65533;&#65533;&#65533;!&#65533;&#65533;sG6:&#65533;&#65533;&#65533;w&#65533;&#65533;&#65533;&#65533;?:&#65533;@&#65533;G&#65533;&#65533;~&#65533;0G&#65533;&#65533;&#65533;&#65533;&#65533;s&#65533;0;&#65533;&#65533;B&#547;R&#65533;&#65533;2&#65533;&#65533;&#65533; &#65533;&#65533;J&#65533;]&#65533;&#65533;&#65533;y&#65533;s%&#297;]'&#65533;s&#65533;\&#65533;'&#65533;&#65533;R0)&#65533;	&#65533;&#65533;]&#65533;&#65533;&#65533;&#544;&#65533;&#65533;&#624;	&#65533;N&#65533;&#65533;i&#65533;&#65533;T	&#65533;"P&#65533;&#65533;&#65533;E&#65533;(0>LD@?Tp&#65533;3&#65533;8&#65533;D&#65533;&#65533;A&#65533;&#65533;kG-&#65533;&#65533;&#65533;&#65533;,&#65533;&#65533;&#65533;K&#65533;&#65533;&#65533;&#65533;&#65533;P UOn&#65533;&#65533;SP	&#65533;&#65533;NL&#65533;2;M&#65533;|R%e&#65533;J&#65533; &#65533;OV&#65533;l&#65533;!B`9&#65533;K&#65533;U&#65533;V0omA&#65533;*92\&#65533;*&#65533;&#65533;r&#65533;*&#65533;QB&#65533;&#65533;&#65533;&#65533;Xdn) !&#65533;&#65533;&#65533;lv&#65533;&#65533;&#65533;p9&#65533;''&#65533;&#65533;&#65533;[&#65533;&#65533;?&#632;E &#65533;&#65533;p&#65533;&#65533;|~&#374;Xq*5&#65533;&#65533;&#65533;&#65533;P&#65533;`&#65533;fN@&#65533;-t&#65533;j&#65533;&#65533;6s&#65533;\#Hs&#65533;&#65533;&#65533;5&#65533;&#65533;&#65533;&#65533;?o&#65533;&#65533;5&#65533;E &#65533;?&#65533;&#65533;#]&#65533;iP&#65533;?PLA&#65533;N \0&#65533;i&#65533;&#65533;&#65533;&#65533;&#65533;9DR&#65533;d>&#65533;&#65533;&#65533;$&#723;&#65533;(&#65533;1C&#65533;IC&#65533;&#65533;&#65533;&#65533;P*&#65533;&#65533;Ha&#65533;"&#272;&#65533;&#65533;RiB.&#65533;%4&#65533;c%&#65533;0F&#65533;&#65533;*&#65533;&#65533;"h&#65533;&#65533;&#65533;,&#65533;
&#65533;&#65533;Ry&#65533;&#65533;&#65533;r&#65533;(*A
Bh,&#65533;b7&#65533;}&#25078;*&#65533;&#65533;L&#65533;&#65533;&#65533;&#65533;S"&#65533;-&#65533;&#65533;&#65533;&#65533;&#65533;&#65533;&#65533;{&#65533;3$dM>@D&#65533;&#65533;d@@L& B( 38&#65533;&#65533;@&#65533;2&#65533;9&#65533;`T&#65533;*&#65533; V&#65533;&#65533;|&#65533;&#65533;|%&#65533; DR&#65533; &#65533;&#65533;&#65533;L&#65533;&#65533;.&#65533;r&#217;f&#65533;7$AqUB &#65533;&#65533;&#65533;&#65533;&#65533;
&#65533;B^m&#65533;W&#65533;
&#1456;P&#65533;d!'1Aj&#65533;,Zga&#65533;&#65533;&#65533;E&#65533;&#65533;&#65533;&#65533;&#65533;&#65533;&#65533;&#65533;Q&#65533;+=&#65533;&#65533;&#65533;x&#65533;&#65533;7&#65533;&#65533;p$P&#65533;^2&#65533;*p+
h,&#65533;(&#65533;&#65533;&#65533;&#65533;'&#65533;&#65533;&#65533;O&#65533;&#516;,)
&#65533;B&#65533;&#65533;&#65533;&#65533;bU&#65533;&#65533;0&#65533;w&#65533;&#65533; &#65533;&#65533;&#65533;&#65533;&#65533;&#65533;E	&#65533;J&#65533; &#65533;&#438;T&#65533;r&#65533;&#65533;&#65533;B"&#65533;W&#65533;&#65533;&#65533; ejc&#65533;&#65533;&#65533;&#65533;l*&#65533;&#65533;&#65533;r&#65533;&#65533;&#65533;T&#65533;&#65533;\&#65533;&#65533;'&#65533;j,V&#65533;&#65533;o&#65533;D&#65533;&#65533;&#65533;1&#65533;&#65533;&#65533;kS&#65533;y)&#65533;9&#65533;&#65533;U&#65533;&#65533;&#65533;8r&#65533;&#65533;&#65533;&#65533;&#65533;&#65533;&#65533;l&#65533;;&#65533;"&#65533;&#65533;&#65533;&#65533;o&#65533;'B&#65533;OS^&#65533;L&#65533;&#3511;&#65533;&#65533;&#65533;'&#65533;&#65533;aB&#65533;B&#65533;&#65533; &#65533;&#65533;&#65533;&#65533;&#519;9&#65533;&#65533;&#65533;&#65533;&#65533;xp&#65533;&#985;&#65533;69&#65533;&#65533;&#65533;! &#65533;A&#65533;XZ&#65533;d&#65533;&#65533;&#65533;`&#65533; BG&#65533;QM&#65533;\&#65533;&#65533;?>&#65533;&#65533;	&#65533;!&#65533;sO&#2034; &)N&#65533; &#65533;8&#65533;&#65533;Q&#65533;T&#65533;&#65533;q&#65533;e,c&#65533;`^:&#65533;0h&#65533;&#65533;&#65533;e7&#65533;q#&#65533;&#65533;@&#65533;&#786;&#65533;D%&#65533;&#65533;5_&#65533;&#65533;&#65533;9&#65533;&#65533;@Nj:&#65533;&#65533;&#65533;&>&#789;&#65533;&#65533;+~&#65533;q&#65533;6&#65533;N&#65533; |&#65533; &#65533;&#65533;BP&#65533;&#65533;Z&#1041;@&#65533;&#65533;&#65533;)&#65533;&#65533;F&#65533;J&#65533;&#65533;(@` {D&#65533;j&#65533;:&#779;&#65533;&#65533;B&#65533; &#65533;dy&#65533;6&#65533;r&#65533;&#65533;	&#1104;ly&#65533;+&#65533;LC(&#65533;2&#65533;&#65533;LCY/p&#65533;ATb&#65533;Z&#4822;&#65533;&#65533;&#65533;&#65533;&#65533;&#65533;&#65533;#G&#65533;H&#65533;&#65533;&#65533;&#65533;^v&#35772;8&h&#65533;Q&#65533; &#65533;p&#65533;&#65533;}Ml'&#65533;,&#65533;P)&#65533;&#65533;-&#65533;M&#65533;&#65533;#&#65533;&#65533;&#65533;&#65533;&#65533;w&#65533;&#65533;&#65533;&#65533;&#65533;&#65533;&#65533;&#65533;&#65533;&#65533;P&#65533;&#65533;040O&#65533;pH k&#1874; $D&#65533;n&#65533;&#65533;;/&#65533;&#65533;&#149;`&#65533;&#65533;vB&#65533;&#65533;@g&#65533;&#65533;&#65533;?J&#65533;&#65533; &#65533;%HD	v&#65533;&#65533;&#65533;"3&#65533;	&#65533;q&#65533;&#65533;&#65533;&~&#65533;:&#65533;&#65533;c&#65533;"&#65533;|QD&#65533;&#65533;&#65533;&#65533;p&#65533;T{&#65533;:S.&#65533;J% I&#65533;&#65533;&#65533;]&#65533;&#65533;4&#65533;D&#65533;eMt&#65533;&#65533;&#65533;&#65533;&#63625;hj&#65533;G	&#65533;&#65533;&#65533;y&#65533;s>&#65533;q&#65533;7&#65533;&#65533;A&#65533;&#65533;&#65533;3&#65533;&#65533;&#65533;&#65533;&#65533;&#65533;$p&#65533;C&#65533;\&#65533;U&#65533;.&#65533;K&#65533;&#65533;&#627;&#65533;4 $h@4j'&#65533;&#65533;@(7&#65533;&#65533; |&#65533;&#766;&#65533;C&#65533;O&#65533;)@@hL
&#65533;A&#65533;d0K&#65533;&#65533;?&#65533;&#65533;&#65533;&#65533;&#2457;&#65533;t5&#1384;&#65533;S&#65533; ;MH$&#65533;w&#65533;8OW &#65533;X&#65533;&#65533;D!?o&#65533;*&#65533;&#65533;&#65533;&#65533;O&#65533;&#65533;Yc	0p&#1393;&#65533;&#65533;&#65533;K7&#65533;da&#65533;"&#65533;&#65533;&#65533; o>pF N&#65533;&#65533;=&#65533;&#65533;&#65533;&#65533;&#65533;E&#65533;&#388;W&#65533;a&#65533;f&#65533;_&#65533;:&#65533;5&#65533; A&#65533;H&#65533;D&#65533;&#65533; &#65533;M4&#65533;)x1(&#65533;|F&#65533;6&#65533;&#65533;-&#65533;UI&#621;&#65533;*Q&#65533;&#65533;3&#65533;rB&#65533;&#65533;W&#65533;&#65533;VB^&#65533;&#65533;&#44463;&#65533;p&#65533;&#65533;(N&#1107;&#65533;&#65533;&#65533;&#65533;a&#259;<&#65533;Z&#65533;&#65533;&#65533;4&#65533;&#28329;c|,&#65533;&#65533;|&#65533;#K6&#65533;z2&#65533;&#65533;&#65533;&#65533;&#65533;\&#65533;	&#65533;&#65533;&#65533;&#65533;73VT&#65533;&#65533;&#65533;&#65533;&#65533;&#65533;%`&#65533;&#65533;&#65533;#&#65533;&#176;&#65533;.*&#65533;&#65533;/S:8&#65533;&#65533;g&#65533;>&#65533;k&B<&#65533;&#65533;&#65533;&#65533;U;&#65533;&#65533;?&#65533;&#65533;*C&#65533;@t&#65533;&#65533;&#20963;K[
&#1294;v&#65533;B&#65533;
&#1035;>#&#65533;&#65533;&#65533;&#65533;M&#65533;1?&#65533;2i&#65533;&#65533;&#65533;K&#65533;&#65533;&#65533;&#65533;&#65533;&#65533;_h&#65533;pC%&#65533;&#65533;&#65533;\&#65533;S&#65533;&#65533;&#611;&#65533;&#65533;&#65533;&#65533;&#65533;&#65533;&#65533;)&#65533;&#65533;&#65533;=\d&#65533;M< &#65533;&#65533;&#65533;s&#65533;&#65533;&#65533;C&#65533;Y&#65533;&#65533;&#65533;&#65533;&#65533;&#65533;&#65533;n&#65533;&#65533;&#65533;>&#65533;F7&#65533;&#65533;3ptI7B6Q&#65533;@/&#65533;P&#65533;&#65533;@ CV`&#65533;P 0D90-H&#65533;!e!7`	cB 70(/`12@,,A&#65533;&#65533;\&#65533;C1&#65533;k&#65533;vSM&#65533;1?w	&#65533; 	 &#65533;$&#65533;Rd$d&#65533;r&#65533;_&#65533;W&#65533;h,&#65533;&#65533;&#65533;N&#65533;>O&#65533;3&#65533;&#65533;C !&#65533;&#65533;	K&#65533;4&#65533;&#65533;&#65533;	&#65533;p&#65533;;h	&#65533;(|&#65533;&#65533;&#65533;&#65533;iou&#65533;6ps A0W&#65533;R& &&#65533;&#65533;&#65533;&#65533;1W&p&>&#65533;|&#65533;)&#65533;&#65533;&#65533;Q&#65533;T&#65533;H&#65533;z&#65533;&#65533;&#65533;b&#65533;&#65533;2w`Cv&#65533;C	&#65533;&#65533;T&#65533;&#65533;Z&#65533;&#65533;&#65533;[8&#65533;+G&#65533;&#65533;&#65533;!&#65533;&#65533;[Q\+&#65533;I&#65533;0\&#690;t&#65533;r\AFbC&#65533;
&#65533;&#65533;uu&#65533;u&#65533;&#65533;P.V va&#65533;L2/' g&#65533;;&#65533;,>1&#65533;bH&#65533;&#65533;&#65533;&#65533;/x&#65533;F&#65533;_	&#65533;_&#65533;B&#65533;&#65533;&#65533;&#65533;4As&#65533;&#65533;&#65533;~&#65533;&#65533;}a&#65533;&#65533;&#65533;&#65533;zpaz_&#65533;z@&#65533;&#1486;&#65533;f/xS&#65533;?&#65533;C&#65533;n&#65533;?&#65533;p&#65533;&#65533;3%_B4&#65533;t&#65533;L&#65533;1;<!oo&#65533;!&#65533;x*&#65533;S&#65533;k	&#65533;&#65533;hk{A$;QJ)&#65533;&#65533;p
j&#65533;@[p
&#65533;&#65533;#I&#65533;&#65533;Q&#65533;V')&#673;7&#65533;!o&#65533;O&#65533;*&#65533;p)S&#65533;#x&#65533;
&#752;h&#65533;P
&#65533;&#65533;&#65533;\&#65533;&#65533;<&#65533;&#65533;j&#65533;&#65533;&#65533;S5&#65533;1-&#65533;&#65533;&#65533;pqhC@&#65533;DBa|`C&#65533;B&#65533;R1&#65533;(&#65533;`q&#65533;&#65533;1&#65533;&#65533;&#65533; &#65533;&#65533;&#65533;&#65533;$&#65533;&#65533;H&#65533;q&#65533;&#65533;&#65533;&#65533;&#65533;	&#65533;&#65533;&#65533;)KZ3W'a&#65533;&#65533;&#65533;&#65533;+&#65533;&#65533;&#65533;&#65533; &#256;T&#65533;@#&#65533;&#65533;n&#65533;&#65533;&#65533;N&#65533;&#65533;&#65533;&#65533;6&#65533;&#65533;&#65533;n&#65533;v&#65533;&#65533;&#65533;l&#65533;&#65533;%&#65533;`&#65533;&#65533;&#65533;	&#65533;g&#65533;-&#65533;e40B&#65533;&#65533;e&#65533;&#65533;s&#65533;&#65533;` -&#65533;cX&#65533;`f` &#65533;&#65533;
*&#65533;f`XAs`&#65533;&#65533;&#65533;*&#65533;
e&#65533;7&#65533;&#65533;&#65533;HaI8&#65533;! o`p/.&#65533;9'&#65533;)&#65533;&#65533;&#1977;&#65533;A*p&#65533;Z&#65533;q
&#65533; +u\&#65533;&#65533;E&#65533;&#65533;B*&#65533;2&#65533;&#65533;&#65533;&#65533;`,&#65533;&#65533;[&#65533;fa&#65533;E&#65533;E&#65533;p&#65533;C&#65533;&#65533;\&#65533;&#65533;QP&#65533;/&#65533;b]!q&#65533;&#65533;&#65533; &#1621;&#65533;.q1&#65533;&#65533;S!&#65533;&#65533; &#65533;D&#65533;&#65533;&#65533;t_%&#65533;H&#65533;h&#65533;&#65533;D&#65533;&#192;&#65533;&#65533;&7p	&#65533;,j[&#65533;&#65533;"au!j *&#65533;$)&#65533;$&#65533;RQ K&#65533;m&#65533;&#589;p&#65533;&#65533;[P&#65533;&#65533;P&#65533;xR&#65533;&#65533;&#65533;~&#65533;xYZ&#65533;&#65533;&#65533;&#65533;&#65533;&#65533;&#65533;&#65533;&#65533;ZJ&#65533;&#65533;V&#65533;   958&#65533;&#65533;Pey&#65533;&#65533;*&#65533;&#65533;m&#65533;&#65533;V&#65533;`&#65533;X2V*]n&#65533;m&#65533;`$S&#65533;
&#65533;$s
L:&#65533;&#65533;*g/&#65533;7&&#65533;~&#65533;8&#65533;&#65533;&#65533;&#65533;&#65533;";y&#65533;n&#65533;	&#65533;&#65533;&#65533;C&#65533;&#65533;XBB@&#65533;2S&#65533;k&#65533;vB&#65533;&#65533;a
2&#65533;_&#57372;`&#65533;o&#65533;y&#65533;u&#65533;&#65533;|&#65533; T&#65533;X]&#65533;- &#65533;&#65533;z;R&#65533;~&#65533;	~&#65533;nAP=&#65533;I&#65533;&#65533;&#65533;&#65533;^" U&#65533;&#65533;&#65533;&#65533;e&#65533;Y&#65533;Z&#65533; &#65533;&#65533;&#65533;&#1994;4p]F&#65533;&#65533;&#65533;
" &#65533; &#65533;"&#65533;&#65533; &#65533;&#65533;.&#65533;&#65533;&#65533;&#65533;&#65533;'&#65533;&#1710;"&#65533;&#65533;Z&#65533;&#65533;	&#65533;&#65533;&#65533; &#65533;&#65533;&#65533;&#65533;,&#65533;&#65533;&#65533;&#65533;9&#65533;&#65533;~&#65533;O&#65533; +&#65533;&#65533;&#65533; &#65533;P&#65533;&#65533;)&#65533;&#65533;&#65533;p&#65533;&#65533;&#65533;&#65533;, &#1049;&#65533;&#65533;G&#65533;&#65533;T1D&#65533;&#65533; r&#65533;&#65533;&#65533;(7Z*&#65533;C&#1945;&#65533;"&#65533;rD&#65533;&#65533;([&#914;Bf&#65533;:W&#65533;>+,&#65533;t&#65533;p,&#65533;3\&#65533;"[&#65533;i&#65533;
&#65533;&#65533;&#65533;&#65533;9&#65533;F&#65533;&#65533;&#65533;0&#65533;o&#65533;&#65533;%v^+<T&#65533;L8&#65533;H&#65533;&#65533;:&#65533;&#65533;v80&#65533;%&#65533;&#184;K&#65533;zw&#65533;&#65533;&#65533;w&#65533;0&#65533;&#65533;A&#65533;&#65533;A:&#65533;&#65533;!8&#65533;	*&#65533;N&#65533;8&#65533;D&#65533;&#65533; &#65533;&#65533;j&#65533;&#65533;&#65533;a&#65533;f&#65533;&#1701;&#65533;&#65533;&#65533;[&#65533;&#65533;{&#65533;&#65533;+&#65533;&#65533;`&#65533;	&#1125;X&#65533;`z&#65533;W&#65533;*&#65533;&#65533;&#65533;|	&#65533;-z&#65533;&#1792;&#65533;&#564;zqN&#1084;&#875;2N &#65533;&#65533;4&#65533;RQ&#65533;&#65533;{&#65533;&#1771;J,Y7&#65533;{&#65533;#b&#65533;Thn&#65533; &#65533;&#65533;K&#65533;To&#1150;*Q<P&#65533;&#65533;&#65533;+&#65533;!&#65533;&#65533;&#65533;^n&#65533;&#65533;F9&#65533;1-> A&#65533;)&#65533; &#65533;` L&#65533;&#65533;&#65533;&#65533;&#65533;&#65533; QPh&#65533;
4&#65533;b &#65533;&#65533;&#65533;&#65533;.P	&#65533;&#65533;.&#65533;@&#65533;&#65533;&#65533;&#65533;&#65533;`&#65533;&#65533;&#65533;&#65533;[*l)&#65533;*;&#65533;*&#65533;&#65533;+&#65533;6P&#65533;5&#65533;k@@L&#65533;@&#65533;&#65533;&#65533;@<&#65533;0KL&#65533;IL6 &#65533;;&#65533;&#65533;&#65533;&#65533;&#65533;P&#65533;K\&#65533;&#65533;&#65533;&#65533;@&#65533;Ul&#65533;[&#65533;&#65533;&#65533;&#65533;&#65533;7&#65533;&#65533;8&#65533;K&#65533;&#65533;t&#65533;*&#65533;&#65533; #&#65533;&#65533;@ B&#65533;&#65533;)&#65533;&#65533;!&#65533;&#65533;!	&#65533;&#65533;B&#65533;&#65533;&#65533;A&#65533;&#65533;&#65533;:&#65533;C7D\Aa,&#65533;&#65533;ke' :&#65533;-&#416;+&#65533;&#65533;1)&#65533;s&#65533;&#65533;[&#65533;)E&#65533;)&#65533;&#65533;&#65533;&#65533;ZZ&#65533;!
`&#65533;`@S&#65533;&#65533;*(&#65533;7&#65533;
&#65533;&#65533;o&#65533;&#65533;&#65533;'&#65533;kd&#65533;&#65533;&#65533;&#65533;&#65533;&#65533;&#65533;ur&#65533;C&#65533;&#65533;&#65533;&#65533;/%&#65533;/9Q&#65533;&#65533;U&#65533;x1&#65533;&#65533;&#65533;1&#65533;U X1&#65533;&#65533;&#65533;&#65533;&#65533;&#65533;&#65533;&#65533;<g&#65533;&#65533;p&#65533;nQiG&#65533;H&#65533;&#65533;&#65533;&#65533;&#65533;&#65533;&#65533;{T	q&#65533;&#65533;&#65533;X&#65533;&#65533;&#65533;x&#65533;V-&#65533;&#65533;&#65533;&#65533;&#65533;&#65533;&#65533;&#1928;S&#65533;&#65533;&#65533;&#65533;
&#1976;!&#65533;&#65533;	&#65533;&#65533;&#65533;y&#65533;%&#65533;'V&#65533;M&#65533;m&#65533;/{&#65533;&#65533;{&#65533;&#65533;I&#65533;&#65533;&#65533;&#65533;}&&#65533;&#65533;p&#65533;l&#65533;*}&#65533;'&#65533;f&#65533;g&#65533;G&#65533;7&#65533;2&#65533;[~&#65533;gs&#65533;7/7&#65533;M,i&#65533;  &#65533;&#65533;p&#65533;&#65533;9&#65533;&#65533;j&#65533;.&#65533;s&#65533;&#65533;&#65533;(&#65533;hI/0:&#1104;.&#65533;&#65533;97E1&#65533; &#65533;&#65533;s&#65533;&#65533;&#65533;&#65533;&#65533;&#65533;&#65533;9o&#850;	&#65533;?&#65533;6&#65533;	&#65533;&#65533;=&#65533;&#65533;&#65533;&#65533;p&#65533;+&#65533;&#65533;{&#65533;&#65533;&#65533;	&#65533;&#65533;&#65533;0&#65533;&#65533;I&#65533;&#65533;*&#65533;&#65533;I&#65533;;&#65533;&#65533;&#65533;yQ&#1661;!&#1619;&#65533;&#65533;M&#65533;M;&#65533;&#65533;&#65533;&#65533;&#246;&#65533;o&#457;07&#65533;&#65533;pA{&#65533;p*q/U&#65533;x&#65533;!r&w&#545;B&#65533;"&#65533;&#65533;&#65533; &#65533;v&#65533;$p&#65533;/&#65533;s&#65533;LVk&#65533;&#65533;&#614;&#65533;&#65533;&#65533;&#65533;,&#65533;&#65533;!&#65533;&#65533;+&#65533;
&#65533;&#65533;&#65533;	&#65533;&#65533;&#65533;&#65533;&#65533;&b&#65533;&#65533;p&#65533;	&#65533;&#65533;&#65533;&#65533;&#65533;&#65533;&#65533;p&#65533;&#65533;^(&#65533;&#65533;&#65533;pM.&#65533;&#65533;&#65533;$&#65533;Q&#65533;u&#65533;&#65533;E&#65533;0&#65533;uA&#65533;&#65533;&#65533;&#65533;r&#65533;0&#312;^9&#65533;wn!&#65533;G&#65533;&#65533;&#65533;I&#65533;&#65533;&#65533;Q&#65533;x&#65533;&#65533; &#65533;&#65533;Z&#65533; &#65533;&#65533;'&#65533;6&#65533;L.@&#65533;`&#65533;&#65533;p&#65533;3	! A&#65533;'{=&#65533;/&#65533;6]&#65533;Z&#65533;t&#65533;&#65533;p&#65533;	&#65533;&#65533;
&#65533;&#65533;&#65533;&#65533;
EnE&#65533;
&#65533;&#65533;qB&#65533;L&#65533;&#65533;&#65533;&#65533;&#65533;&#65533;&#65533;&#1400;&#65533;&#65533;&#65533;~&#65533;&#65533;&#1456;&#65533;&#1070;&#65533;`&#65533;&#65533;*!kN&#65533;*&#65533;I&#65533;&#65533;r&#65533;rN&#65533;wN{&#65533;&#65533;&#1128;&#65533;fn&#65533;&#65533;lV&#1089;&#65533;|'&#65533;&#65533;&&#65533;E&#65533;&#65533;&#65533;&#65533;&#65533;&#65533;}#&#65533;&#65533;&#65533;&#65533;7&#65533;&#65533;&#65533;&#65533;&#65533;&#65533;K&#65533;&#65533;&#65533;&#65533;v ;&#65533;&#65533;F(&#65533;&#65533;l&#65533;&#197;&#65533;D&#65533;&#65533;&#65533;"\/`I	&#65533;^W&#65533;`;&#65533;po"t&#65533;&#65533;&#65533; &#65533;pA,&#65533;&#65533;,&#65533;y&#65533;|&#65533;&#510;&#65533;P&#65533;C&#65533;&#322;M&#65533;{}&#65533;n&#1555;=&#65533;&#65533;&#65533;&#1582;&#65533;; &#1628;&#65533;&#65533;&#2046;&#65533;&#65533;&#65533;&#65533;&#1470;&#65533;&#65533;&#65533;,p&#1488;g&#65533; qT=KEt&#65533;<2&#65533;&#65533;*&#65533;&#65533;B$2&#65533;&#65533;&#65533;&#65533;~Qr5*&#65533;&#1601;x1j&#65533;x&#996;&#65533;&#65533;&#65533;&#65533;&#65533;&#65533;Z&#65533;&#65533;&#65533;EE&#65533;I&#178;&#65533;&#65533;&#65533;&#65533;/&#65533;R&#65533;	&#65533;&#65533;p&#65533;&#65533;%]E&#65533;U&#65533;7&#65533;&#65533;&#65533;&#65533;P|&#65533;7&#65533;&#65533;	&#65533;p&#65533;&#65533;L&#65533;&#65533;` &#65533; &#2025;&#65533;&#65533;$.&#65533;4Y&#65533;X-&#65533;&#65533;`&#65533;&#65533;&#65533;R&#65533;&#65533;&#65533;^&#65533;%8&#65533;&#65533;&#65533;&#65533;&#65533;	
&#65533;&#65533;@ &#65533;B&#65533;	&#65533; 4B&#65533;&#65533;&#908;&#65533;&#65533;jsA&#65533;&#917;&#65533;6`&#65533;&#65533;&#65533;&#65533;&#65533;&#935;&#65533;&#1908;&#65533;J&#65533;%pN~&#65533;I0&#65533;&#1966;&#65533;&#65533;e&#65533;~R&#65533;JN&#65533;d&#65533;&#65533;\A&#65533;t&#65533;&#65533;&#65533;'p&#65533;p|!qP&#65533;\&#65533;(&#65533;A&#25039;
hq&#65533;G&#65533;&#65533;_&#65533;&#65533;&#65533;|&#65533;&#65533;	&#65533;&#65533;H&#65533;E&#65533;&#65533;`&#65533;&#65533;	&#1224;&#65533;&#65533;&#65533;&#65533;'y7/&#65533;~&#65533;O.&#65533;&#65533;&#65533;O&#65533;&#65533;&#65533;I&#65533;S&#65533;~w!&#65533;YN&#43555;:7&#65533;L9&#65533;A&#65533;&#65533;e&#65533;&#65533; &#65533;&#1298;g&#65533;&#65533;<*&#65533;i&#65533;&#65533;x&#65533;%|&#65533;&#65533;&#65533;na&#65533;&#65533;C&#65533;*&#288;&#65533;i&#65533;&#65533;&#65533;&#65533;&#65533; &#65533;o&#65533;p&#65533;&#65533;&#65533;&#65533;P&#65533;&#65533;;*&#65533;(0&#65533;D&#65533;-Rl&#65533;Q&#65533;&#390;&#65533;&#65533;4H&#65533;&#65533;&#65533;q|}+&#966977;s&#65533;&#65533;H&#65533;&#65533;xLKh&#65533;b&#65533;@&#65533;&#65533;&#65533;&#65533;0&#65533;&#65533;&#65533;%H&#65533;&#65533;E&#65533;C"&#1921;&#65533;&#65533;&#65533;P&#65533;nI&#65533;S.Il&#65533;f&#65533;&#65533;&#65533;H$&#65533;&#387;&#65533;&#65533;m
&#65533;&#65533;A&#65533;L.
&#65533;&#65533;&#65533;&#65533;&#65533;&#65533;c&#65533;&#65533;&#65533;&#65533;&#65533;&#65533;j )&#65533;&#65533;k&#65533;!&#65533;U&#65533;&#18430;:01$&#65533;f,PE&#65533;&#65533;O&#65533;?LwRQ@R&#65533;_&#65533;7:&#65533;&#65533;A&#65533;&#400;&#65533;&#65533;&#65533;/<-7&#65533;&#65533;&#65533;S&#65533;@&#65533;&#65533;&#65533;0&#65533;&#65533;&#65533;&#65533;&#65533;&#974;&#65533;e&#65533;q&#65533;&#65533;T!V&#65533;&#573;^&#65533;x&#65533;&#65533;&#863;&#65533;&#65533;&#65533;&#65533;z&#65533;&#65533;&#65533; &#65533;&#65533; &#65533;&#65533;&#65533;&#65533;Z&#65533;%&#1941;&#65533;o"&#65533;*J&#65533;&#65533;RJH"&#65533;&#65533;A0&#65533;'&#65533;/	&#65533;&#65533;
B&#65533;&#65533;PkD&#560;Ck&#65533;!&#65533;F T&#65533;&#1968;&#65533;S&#65533;&#65533;A&#65533;&#65533;&#65533;&#65533;&#65533;&#65533;lDC+D&#65533;B}&#65533;&#65533;p&#65533;")j0!&#65533;0&#65533;$#B&#65533;wP&#65533;/	)&#65533;,&#65533;,&#135;KMr3L1&#65533;$&#65533;!&#65533;&#65533;&#65533;!&#65533;A3&#65533;&#65533;PSM&#65533;@&#65533;&#65533;k&#65533;&#65533;&#65533;8&#289;"&#65533;M6I&#65533;&#65533;V&#65533;&#65533;d>H&#65533;&#65533;&#65533;A&#65533;(&#65533;
lL&#65533;&#65533;G&#1141;H&#65533;&#65533;9xxH&#65533;!8&#65533;&#65533;|0&#65533;Xi!&#65533;DF! &#65533;&#65533;EX(&#65533;^)&#65533;&#65533;&#65533;&#65533;&#65533;c&#65533;]g&#65533;&#65533;g&#65533;&#65533;qVXf&#65533;]&#65533;d&#65533;M&#65533;#&#65533;&#65533;&#65533;&#65533;ZmwHh[&#65533;
"w&#65533;4&#65533;$lIbw&#65533;d&#65533;5VYl&#65533;5&#65533;{})6_&#65533;&#65533;&#65533;&#65533;[&#65533;&#65533;e[&#65533;-&#471;r&#65533;&#65533;&#65533;&#65533;9L&#65533;&#65533;&#65533;>|&#65533;g!p&#65533;A&#65533;&#65533;&#65533;i&#65533;-b&#65533;f&#65533;&#65533;'&#65533;&#65533;&#65533;&#65533;H&#65533;&#65533;&#65533;&#1022;&#65533;&#65533;&#65533;&#65533;*&#65533;8&#65533;
&#65533;`R(B!&#65533; ,!&#65533;&#65533;Y&#65533;:&#65533;&#65533;&#65533;&#65533;,H&#65533;&#718;&#65533;P&#65533;!&#65533;Gv&#65533;/&#65533;y A,~&#65533;$
g&#65533;q&#321;
iU$"&#65533;i&#65533;;&#65533;`&#17928;2c&#260;B	4,&#65533;p&#65533;&#65533;K$NM&#65533;*x8A!&#65533;p&#65533;&#65533;1}*&#65533;&#65533;oOh7-&#65533; N&#65533;&#65533;n&#65533;&#65533;OH&#65533;&#65533;9."&#65533;Is&#65533;RIh&#65533;&#65533;:&#65533;&#65533;<&#65533;&#16904;f&#65533;"&#65533;&#65533;&#65533;d&#65533;u&#65533;_&#65533;&#65533;&#65533;E&#65533;q&#65533;&#65533;J\&#65533;d&#65533;JJP&#65533;"&#65533;Q&#65533;&#65533;,&#65533;&#65533;&#65533;&#65533;"^@&#65533;%D&#65533;H#\&#65533;&#65533;&#65533;8&#65533;/&#65533;F8&#65533;&#17471;&#65533;&#65533;&#65533;&#65533;&#65533;bH&#65533;b&#65533;#&#667;,&#65533;i&#65533;8'&#65533;&#65533;4'/O&#65533;I&#65533;&#65533;&#65533;1&#65533;(&#65533;&#65533;,&#65533;?T&#65533;&#65533;&#65533;@))&#65533;x&#65533;D&#65533;M&#65533;&#65533;&#65533;&#65533;`c7A
Vp<C&#65533;H"&#65533;A&#65533;IN&#65533;&#65533;&#65533;&#65533;V&#65533;&#65533;&#65533;&#65533;&#65533;?|(&#65533;&#65533;)!>I &#65533;&#65533;&#65533; 
x&#65533;&#65533;&#65533;&#65533;&#65533;&#65533;.&#65533;	6&#65533;)+D&#65533;
v@&#65533;	J&#65533;TU&#65533;X&#65533; &#65533;9&#65533;J#PEr0 &#65533;, c&#65533;h&#65533;1&#65533;&#65533;&#65533;&#65533;W&#65533;h&#65533;~&#65533;&#65533;`&#65533;:V&#65533;&#65533;Fa&#65533;^&#65533;&#9725;&#65533;F;&#65533;&#65533;Xi&#65533;&#65533;&#65533;&#65533;~&#65533;&#65533;&#65533;&#65533;"&#65533;(F[&#1577;&#65533;(&#65533;D&#65533;&#65533;&#1512;&#65533;3&#65533;&#65533;g0&#65533;&#65533;LP#&#65533;p&<&#65533;&0&#65533;8&#65533;Vj&#65533; f&#65533;&#65533;&#65533;!&#1540;:x&#65533;&#65533;&#65533;n&#65533;&#65533;EB&#65533;&#65533;&#65533;R(	y&#65533;v&#65533;&#65533;&#65533;M&#65533;:&#518;&#65533;b&#65533;&#65533;&#65533;GP^A&#65533;&#65533;'
&#65533;YY*&#65533;M&#65533; ,C&#65533;K<&#65533;a&#65533;L&#65533;&#65533;&#65533;a-&#65533;&#65533;&#65533;&#65533;T&#65533;+&#408;~a5&#65533;"
\vTc7 X&#65533;1BAr&#65533;mm&#65533;&#65533;&#65533;!&#546;&#1020;&#65533;v
&#65533;u&#65533;&#65533;J&#65533;&#65533;&#65533;$&#65533;Fp&#1920;&#65533;7hA&#65533;&#65533;b7&#65533;  ($&#65533;G&#65533;T!&#417;&#65533;q$&#65533;B8&#65533;<&#65533;%&#65533;&#65533;k&#65533;?V&#65533;:&#65533;t&#65533;&#65533;&#65533;O&#65533;jT&#65533;&#65533;&#65533;J&#1806;IR&#65533;&#65533;&#65533;0$&#65533;&#65533;k&#65533;?&#65533;# &!&#65533;y&#411;&#65533;&#65533;&#65533;&#65533;&#65533;&#65533;&#65533;B&#65533;&#65533;&#65533;&#65533;DP?T&#65533;h&#65533;&#65533;%J&#65533;&#65533;p&#65533;}2 &#65533;?j&#65533;&#65533;Z(g"&#65533;&#65533;S0'C&#1441;&#65533;B&#65533;kR&#65533;&#65533;&#1417;&#65533;8 Z&#65533;&#65533;&#65533;-OI&#65533;8R&#65533;&"Z$}	E_&#65533;&#65533;TU&#65533;&#65533;2&#65533;&#65533;M
&#65533; &#65533;&#65533;&#65533;k&#65533;p"vJSB&#65533;)&#65533;,c&#65533;&#65533;&#65533;&#65533; FD&#65533;( &#65533;>&#65533;&#1139;&#65533;G&#65533;"&#65533;&#65533;&#65533;&#65533;o&#65533;&#65533;&#65533;&#65533;
&#65533;80Q&#65533;
&#65533;&#65533;&#65533; W&#65533;j&#65533;UeZ&#65533;&#65533;&#65533;&#65533;	&#65533;u&#65533;5F&#65533;U&#65533;&#65533; .1&#65533; &#65533;s&#65533;	&#31238;*&#65533;a_N2N&#65533;`&#65533;k&#65533;&#65533;Mn&#65533;&#65533;l&#65533;F&#65533;#,&#65533;20&#65533;f@&#65533;:Y8up&#65533;&#65533;&#65533;:&#65533;&#65533;&#65533;&#65533;R&#65533;4tp&#65533;;@&#65533;&#65533;&#65533;&#65533;)M&#65533;&#65533;!&#65533;C>&#65533;&#65533;&#65533;p&#65533;&#65533;&#65533;&#65533;&#65533;6d,7cA&@&#65533;	&#65533;&#65533;!&#65533;2&#65533;&#65533;:&#65533;&#65533;LAd&&#65533;&#65533;&#65533;&#46263;R &#133;&#65533;T7&#65533;&#279096;&#65533;	&#65533;&#65533;&#65533;i&#65533;U&#65533;V!&#65533;4/&#65533;&#65533;OC&#65533;Z&#65533;A&#65533;&#65533;D&#65533;2x&#65533;&#65533;w&#65533;&#65533;&#65533;&#65533;&#65533;&#65533;rc&#65533;%C&#65533;&#65533;b&#65533; &#65533;E&#65533;3&#65533;&#65533;*&#65533;&#65533;a &#65533;&#65533;B+&#65533; &#65533;$&#65533;&#65533;h&#65533;,2#&#65533;\B&#65533;&#65533;&#65533;&#65533;&#65533;&#65533; !e&#65533;)H%&#65533;&#65533;
!&#65533;@&#65533;I]!&#65533;|+&#65533;&#65533;&#65533;&#65533;&#608; N&#65533;!&#65533;&#1227;H&#65533;&#65533;	q&#65533;&#65533;&#65533;u&#65533;&#65533;.jB&#65533; &#1430;&#65533;&#65533;&#65533;&#65533;&#65533;&#65533;&#65533;(&#65533;&#65533;?G
&#65533;&#65533;&#65533;b&#65533;&#65533;&#65533;&#65533;&#65533;&#748;B&#65533;]?&#65533;&#65533;?&#65533;&#65533;,&#65533;&#65533;W&#1482;&#65533;&#65533;
y	&#65533;&#65533;&#65533;&#65533;&#65533;Mc&#65533;iAB@D	T&#65533;&#65533;&#65533;E(&#65533;&#65533;))&#65533;&#65533;&#65533;&#65533;Y1&#65533;$&#65533;R$&#65533;LPO&#65533;&#65533;&#65533;&#65533;&#65533;&#65533;/&#65533;&#65533;F`&#65533;k&#65533;V3r&#65533;`&#65533;j&#65533;*d&#65533;  4`L&#65533;4&#65533;&#65533;r&#65533;&#65533;&#65533;]&#65533;&#65533;&#65533;/P2&#65533;|&#65533;&#65533;Hwh&#65533;&#65533;;&#65533;lT&#65533;&#65533;h&#65533;!&#65533;&#65533;!'&#65533;86&#65533;&#65533;&#65533;&#65533;&#65533;;&#65533;@&#65533;
&#65533;&#65533;&#65533;&#65533;&#65533;&#65533;&#65533;E&#65533;x&#65533;&#65533;&#65533;v&#65533;&#65533;&#65533;:&#65533;{&#65533;o&#65533;J&#65533;&#1789;&#574;&#65533;&#65533;&#65533;c";&#65533;1BP&#65533;x&#65533;&#65533;"&#65533;&#65533;B&#1031;H&#65533;&#65533;&#65533;&#65533;&#65533;&#65533;&#65533;&#65533;G&#65533;i#v&#65533;X&&#65533;r&#65533;&#65533;&#65533;&#65533;&#65533;&#221;1&#65533;&#65533;&#65533;d/R&#65533;&#65533;&#65533;lD&#65533;&#65533;)J!C&#65533;&#65533;&#65533; &#65533;C@&#65533;&#65533;"b~Bw&#65533;p&#65533;\D&#65533;&#65533;!&#65533;#g&#65533;&#65533;E&#65533;&#65533;"&#65533;K&#65533;&#65533;y,=Z[&#65533;&#65533;N&#65533;&#65533;3u&#1141;&#65533;)0X&#65533;&#65533;&#65533;,:{A,&#65533;x&#65533;&#65533;&#1702;&#65533;&#65533;&#65533;&#65533;&#65533;&#65533;4?&#65533;&#65533;&#65533;&#65533;&#65533;, <L0Lh&#65533;Hv&#65533;h&#65533;&#65533;&#65533;(&#65533;&#65533;)&#65533;&#65533;&#65533;&#65533;*h&#65533;&#65533;&#65533;&#65533;8&#65533;&#65533;&#65533;&#65533;\6xp&#65533;&#65533;6&#417;!&#65533;6&#65533;i&#65533;&#65533;&#65533;&#65533;&#65533;&#65533;&#65533;&#65533;	)&#65533; &#65533;p&#65533;8&#65533;'H&#65533;H8`&#65533;&#65533; u&#65533;&#65533;"4B&#65533;r&#65533;H&#65533;&#65533;0 &#65533;&#65533;&#65533;&#65533;#9|&#65533;&#65533;B&#65533;C&#65533;&#65533;&#65533;&#65533;-&#65533;&#65533;&#65533;&#65533;8&#65533;&#1169;8&&#65533;Lq8S&#539;&#65533;&#65533;)&#65533;_&#65533;A&#65533;&#65533;O&#65533;&#65533;&#65533;&#65533;&#65533;s&#200;&#65533;&#65533;&#65533;&#65533;B&#65533;#&#65533;&#595;'Q&#65533;}C&#65533;&#65533;&#65533;&#65533;&#65533;Q9&#65533;&#65533;\8&#65533;F<7&#65533;c&#65533;&#65533;&#160;&#65533;P&#65533;&#1696;&#65533;&#65533;&#65533;S&#65533;&#65533;Z&#65533;W&#65533;&#65533;&#65533;&#65533;)&#65533; @&#65533;9b`&#65533;x&#65533;3&#65533;&#65533;&#65533;&#65533;&#819;&#65533;&#65533;&#65533;B&#65533;[&#65533;d8:&#65533;v&#65533;1H&#65533;X&#65533;&#65533; O&#65533;&#65533;=!/&#65533;&#571;&#65533;x&#65533;&#65533;&#65533;.&#65533;&#65533;dT&#65533;&#65533;&#65533;<&#65533;&#65533;+&#65533;&#65533;&#65533;^S&#65533;_&#65533;&#65533;&#65533;&#65533;F&#65533;&#65533;&#65533;&#507;&#65533;&#65533;&#65533;S&#316;ZB=qF&#65533;&#1223;_&#65533;&#65533;&#16897;&#65533; c&#65533;=a&#65533;)q|&#65533;~u&#65533;&#65533;&#65533;G&#65533;+&#516;&#65533;&#65533;&#65533;&#65533;&#479;&#65533;&#65533;&#65533;&#65533;)&#65533;&#65533;&#65533;&#65533;
&#65533; K&#65533;&#65533;&#65533;&#65533;&#65533;_&#65533;&#65533;&#65533;&#65533;/&#65533; &#65533;K&#65533;cZ&#65533;H&#65533;-&#65533;X
&#65533;&#65533;&#65533;&#65533;;p&#65533;&#65533;(I&#65533;&#65533;I&#65533;&#65533;oZ&#65533;&#65533;Y&#65533;&#65533; &#65533;Q&#65533;&#65533;&#65533;v&#65533;	&#65533;&#65533;yj?&#65533;&#65533;
&#65533;&#65533;&#65533;
&#65533;&#65533;&#65533;
Pxk&#65533;v&#65533;?a&#65533;&#65533;&#65533;;&#65533;j0&#65533;l0L&#65533;VhL&#65533;1&#65533;Kw&#65533;&#65533;&#65533;@$&#65533;&#65533;[&#65533;]+n &#65533;&#65533;h&#65533;&#65533;&#65533;Z+~&#65533;P&#65533;dS6(H&#65533;&#65533;&#65533;8&#65533;L&#65533;&#65533;&#65533;)&#65533;&#65533;)&#65533;R*&#65533;y&#65533;&#65533;6y$9;&G&#65533;&#65533;&#65533;$&#65533;$lK&#65533;,q*&#65533;7&#65533;&#65533;B&#65533;QD1&#65533;&#65533;&#65533;&#65533;&#65533;6T<&#65533;&#1890;&#65533;0&#65533;&#65533;&#65533;&#65533;&#65533;.&#65533;@&#65533;+&&#65533;A&#65533;&#65533;[&#65533;8&#65533;	&#65533;&#65533;&#65533;&#65533;&#65533;+&#65533;&#812;zC&#65533;&#65533;&#1836;"&#631;&#65533;T&#65533;&#65533;:92D&#65533;O&#1553;-&#65533;z&#1696;J&#65533;&#65533;857IO\&#65533;t &#65533;&#65533;&#65533;0>&#65533;&#65533;h&#65533; &#65533; &#65533;&#65533;&#65533;!q&#65533;:a&#65533;.&#65533;&#65533;&#65533;&#65533;&#65533;&#65533;&#65533;`=v&#65533;
`!8&#65533;&#65533;Frd&#65533;&#65533;&#65533;&#65533;&#65533;`&#65533;=r&#65533;&#65533;&#65533;&#65533;T&#65533;`&#65533;P&#65533;&#65533;G,&#65533;&#65533;&#65533;&#65533;={&#65533;|&#65533;&#65533;&#65533;&#65533;=&#65533;&#52102;LH}H&#65533;&#65533;&#65533;&#65533;R&#65533; %R&#65533;@R&#65533;+&#1203;&#65533;&#65533;p&#65533;_&#1205;_J&#65533; o&#65533;&#65533;R&#65533;3-&#65533;%'&#65533;.&#65533;;&#65533;&#65533;&#65533;&#65533;q&#65533;i&#65533;V&#65533;&#65533;&#65533; E&#65533;`&#65533;&#65533;&#65533;&#65533;&#65533;&#65533;&#65533;&#65533;&8&#65533;&#65533;&#65533;z3&#38602;7;f&#65533;&#65533;3nC9x]#&#65533;&#65533;&#65533;&#65533;>&#65533;&#65533;&#65533;H835&#65533;A&#65533;&#65533;&#65533;&#65533;&#65533;(Jy&#65533;&#65533;&#65533;	&#65533;&#65533;&#65533;&#65533;R&#65533;(&#65533;&#65533;&#65533;&#65533;Hp&#65533;]&#65533;|&#65533;L&#65533;&#65533;j`F&#65533;AP&#65533;TU&#65533;P85W&#322;V0&#65533;`&#65533;*&#65533; 1&#65533;$&#65533;&#65533;&#65533;&#65533;G_{&#65533;&#65533;&#65533;&#65533;R&#65533;&#65533;B&#65533;&#65533;b&#65533;hA&#65533;&#65533;&#65533;&#65533;KH&#65533;&#65533;&#65533;&#65533;J&#65533;&#65533;`&#65533;&#65533;1&#65533;&#65533;&#65533;&#65533;@&#65533;\&#65533;!&#65533;x&#65533;&#65533;X&#65533;&#65533;&#65533;tUW&#65533;H&#65533;?&#65533;p&#65533;&#65533;&#65533;&#65533;&#65533;&#65533;&#65533;C 9&#18551;&#65533;r&#65533;&#65533;(M&#65533;&#65533;&#65533;&#1207;%&#65533;&#65533;&#65533;&#65533;7&#65533;&#65533;&#65533;&#65533;&#65533;+TH&#65533;<&#65533;&#65533;&#65533;<&#1995;&#65533;&#65533;&#65533;&#65533;&#1134;&#65533;F|X&#65533;&#65533;&#65533;&#65533;&#65533;&#65533;@&#65533;$&#65533;N&#65533;7&#65533;h&#65533;&#65533;;Y&#65533;&#65533;s &#65533;[&#1496;%&#65533;&#65533;ZO&#1770;&#65533;D&#65533;0&#65533;&#65533;&#65533;&#65533;X&#65533;&#65533;&#65533;&#65533;&#65533;&#65533;&#65533; &#65533;&#65533;8!x&#65533;
t@&#65533;&#65533;D1&#65533;&#65533;&#65533;C&#65533;P&#65533;h'o
W&#65533;z&#65533;&#713;i8&#65533;_:&#65533;HH&#65533;&#65533;G&#65533;'`&#65533;!&#65533;&#65533;"u'&#65533;A&#65533;!U&#65533;&#65533;Z&#65533;&#65533;Zw&#65533;[o&#65533;Z$&#65533;QR&#65533;&#65533;*&#65533;&#1081;	oR&#65533;+&#65533;&#378;&#65533;ZnC&#65533;&#65533;D&#65533;&#65533;&#65533;&#65533;&#65533;]&#65533;&#65533;|Z&#65533;J&#65533;#&#65533;&#65533;&#65533;r&#65533;&#276;C&#65533;&#65533;p'&#65533;Ko&#65533;E&#65533;&#65533;`r&#65533;&#65533;p$&#1675; &#65533;&#65533;&#65533;H&#65533;&#65533;H &#65533;&#65533;N&#65533;&#65533;`&#65533;&#65533;B&#65533;>&#65533;H&#65533;57&#1585;&#65533;&#65533;]&#1989;
&#65533;@&#65533;*h&#65533;&#1086;&#65533;&#1219;&#65533;&#65533;E&#65533;R&#65533;&#65533;&#1113;&#65533;&#65533;:&#65533;d8&#65533;;&#65533;&#65533;C<X&#65533;yBB&#65533;x&#65533;N&#65533;` q&#65533;e&#65533;"&#464;A&#65533;&#65533;`(b&#65533;
|&#1605;&#65533;&#65533;&#65533;&#194;&#65533;P]krg&#65533; ^(s&#65533;"G&#65533;&#65533;&#65533;&#65533;&#65533;&#65533;&#65533;l&#65533;SP&#65533;4&#65533;L6Z&#65533;k&#65533;&#257;6&#65533;&#65533;&#65533;&#65533;VqT&#65533;$&#65533;&#65533;u&#65533;&#65533;&#65533;&#65533;&#65533;&#65533;' &#65533;&#65533;&#65533;&#65533;L&#65533;&#65533;&#65533;e&#65533;&#65533;&#65533;&#65533;&#554;&#65533;&#65533;&#65533;%&#65533;|e&#65533;&#65533;&#65533;uCzS&#65533;&#65533;D&#65533;t&#65533;a&#65533;8<&#65533;M&#65533;&#65533;&#65533;&#65533;>&#65533;-&#911;&#65533;m&#65533;&#65533;9N&#65533;&#65533;&#65533;&#65533;-@\&#65533;}&#65533;N&#65533;P&#65533;&#65533;dY&#1194;&#65533;&#65533;{YE&#65533;&#65533;&#65533;&#65533;&#65533;&#65533;&#65533;|&#65533;&#65533;&#65533;&#65533;&#65533;&#65533;D&#65533;p&#65533;X&#65533;4&#1027;&#65533;&#65533;&#65533;&#1033; e&#65533;&#65533;&#193;i&#65533;E&#65533;&#65533;&#65533;@&#65533;&#65533;L&#65533;&#65533;*K&#65533;&#65533;\w&#65533;&#65533;Q&#65533;Q*U&#65533;.u&#65533;pu?&#65533;M&#65533;#&#65533;H&#65533;`&#65533;p&#65533;2&#65533;&#65533;.&#65533;p^"&#65533;&#65533;ee&#1041;&#65533;&#65533;de;8"&#65533;&#65533;\Y&#65533;&#65533;\&#65533;&#65533;&#65533;&#65533;:Z&#65533;:L&#65533;OP&#65533;&#65533;&#65533;&#178;&#65533;.&#65533;&#65533;\&#65533;&#65533;N&#65533;E&#65533; E&#65533;&#65533;E&#1852;	&#65533;{&#65533;3&#65533;&#65533;&#65533;&#65533;P&#65533;&#65533;&#65533;p&#65533; 7&#65533;&#65533;&#65533;e&&#65533;&#65533;S&#65533;pI&#65533;p&#65533;&#65533;&#65533;&#580;&#65533;&#65533;&#65533;&#65533;&#65533;&#65533;&#65533;&|.
&#65533;&#65533;&#65533;H&#65533;w&#65533;&#625;x&#65533;&#65533;ed3&#65533;&#65533;&#65533;&#65533;&#65533;<P	&#65533;'c&#32944;&#65533;&#65533;&#65533;N8&#65533;&#65533;Kep)  K&#65533;&#65533;&#65533;&#65533;&#65533;A &#65533;]@&#65533;] &#65533;Y[a&#65533;&#65533;`Lx&#65533;&#65533;B&#65533;&#65533;WP&#65533;(&#65533;U&#65533;H&#65533;&#65533;bU&#65533;_&#65533;&#65533;H&#1754;&#65533;&#65533;&#65533;&#65533;&#65533;&#65533;t&#65533;ad)o~&#65533;&#425;hK
P&#65533;1&#65533;&#65533;+^&#65533;&#65533;f&#65533;3&#65533;&#65533;&#65533; &#65533;lz&#65533;s&#65533;&#65533;F7p&#65533;&#65533;&#65533;u&#65533;&#65533;v&#65533;X+9"&#65533;k&#65533;&#65533;@\&#65533;&#65533;&#65533;&#62059;&#65533;&#65533;Q&#65533;&#65533;]&#65533;&#65533;S&#65533;]&#65533;&#65533;.a~&#65533;2	&#930;&#65533;&#65533;&#65533;&#65533;&#65533;7&#65533;&#65533;&#183;c&#65533;%&#65533;>&#65533;&#916;U&#65533;&#65533;b&#65533;&#65533;&#65533;&#65533;&#65533;&#65533;x &#1406;WM|&#65533;'P&#65533;f&#65533;&#1376;&#65533;&#65533;&#65533;&#65533;Y=&#65533;&#65533;&#65533;&#65533;&#65533;&#65533;&#65533;A.&#65533;&#65533;$(&#65533;&#65533;!&#65533;&#2035;&#65533;2&#65533;EN&#65533;&#65533;&#1033;C&#65533;&#65533;0&#65533;.v&#65533;&#65533;0&#65533;&#65533;&#1269;&#65533;&#65533;$&#65533;&#65533;i&#65533;&#65533;&#65533;E&#65533;&#596;j&#65533;fI&#65533;&#65533;"I&#65533;d&#65533;+o&#65533;	&#65533;vf&#65533;&#65533;=3M&#65533;u&#65533;:J~H&#65533;&#65533;&#65533;&#877;&#65533;+&#65533;&#65533;&#65533;&#65533; &#65533;&#59172;&#65533;&#65533;&#518;&#1540;p&#65533;&#65533;f&#65533;9&#65533;&#65533;u&#65533;&#65533;&#65533;&#65533;%&#65533;&#65533;&#986;Xn&#65533; &#65533;&#65533;"&#65533;<&#65533;&#65533;&#65533;^>&#65533;^&#65533;&#65533;K`&#65533;v&#65533;g&#65533;&#65533;e&#65533;g&#65533;x&#65533;&#65533;&#65533;&#65533;&#65533;&#65533;&#65533;q&#65533;&#65533;&#65533;&#65533;&#65533;&#65533;B;4<&#65533;&#65533;&#65533;&#65533;!&#65533;&#65533;&#65533;&#65533;R &#65533;&#65533;pv&#65533;&#65533;&#65533;K&#65533;&#65533;&#65533;&#65533;&#65533;3&#65533;&#65533;&#65533;(&#65533;&#260;&#65533;&#65533; A`&#65533;Vx&#65533;M&#65533;Ls&#65533;&#65533;&#65533;&#65533;Np&#65533;&#65533;&#65533;'#&#65533;n&#65533;}&#65533;&#65533;
&#65533;P&#65533;xK&#65533;&#65533;@$(&#65533;&#65533;&#65533;X&#65533;Z&#65533;C?4&#65533;P&#65533;&#65533;&#65533;
H&#65533;8*o&#65533;t&#65533;&#65533;a
f&#65533;a&#65533;&#65533;&#65533;N9%&#65533;&#2001;&#65533;&#65533;&#65533;&&#65533;&#65533;&#65533;&#65533;&#567;,d
&#65533;&#65533;&#65533;&#65533;&#65533;&#65533;&#65533;&#65533;Y?b&#65533;&#1259;&#65533;&#65533;&#209;eT&#65533;&#454;&#65533;IT&#65533;&#65533;&#65533;&#1644;&#65533;&#65533;&#65533;&#9325;&#65533;F1&#65533;&#65533;B&#65533;5&#65533;&#65533;&#65533;D"	&#65533;&#1294;c&#65533;p&#65533;&#65533;x &#65533;N&#65533;>&#65533;&#65533;&#65533;&#65533;&#65533;D&#65533;P&#65533;&#26650;Kw&#65533;&#65533;&#65533;&#65533;&#65533;&#65533; &#65533;  &#65533;0 &#65533;OY&#65533;&#65533;&#65533;h&#65533;&#65533;&#65533;&#65533;&#65533;&#65533;6&#65533;&#65533;&#65533;.&#65533;&#65533;&#65533;&#65533;&#1779;i&#65533;E&#65533;&#65533;c&#65533;&#65533;:j&#65533;&#65533;U&#65533;&#65533;P8&#65533;0&#65533;vh&#65533;&#65533;&#65533;&#65533;&#545; &#1884;v:&#65533;&#65533;&#65533;&#65533;`&#65533;rZp&#1293;&#65533;&#65533;&#65533;&#65533;H&#65533;&#65533;O&#65533;&#65533;&#964;8&#65533;&#65533;&#65533;&#1089539;i&#65533;&#65533;&#65533;3&#65533;&#65533;P&#65533;O&#65533;;&#65533;&#65533;&#65533;&#4041;x&#1225;&#65533;q&#65533;&#65533;.&#65533;&#65533;.`R&#65533;&#65533;QF{3&#65533;&#65533;&#65533;r&#65533;&#65533;&#65533; <`&#65533;&#65533;&#65533;=4&#65533;&#65533;T&#65533;s&#65533;(&#65533;z&#65533;&#65533;&#65533;&#65533;&#1220;&#65533;	&#65533; sFx&#65533;V &#65533;V0 &#65533;&#260;V&#65533;i3&#65533;&#65533;&#65533;;&#65533;&#65533;&#65533;v&#65533;Np&#65533;&#65533;h&#65533;_&#65533;s&#65533;(&#65533;4&#65533;&#65533;&#65533;&#65533;w&#65533;O&#65533;`&#65533;&#65533;@g&#65533;&#65533;&#65533;7&#65533;&#65533;&#65533;j&#65533;n,&#65533;1&#65533;&#65533;&#1587;0&#65533;]%w8&#65533;I.&#65533;&#1807;*&#65533;R&#65533;&#65533;%&#65533;B&#65533;&#65533;&#1530;^&#65533;&#10824;&#65533;FM&#65533;&#65533;B&#65533;&#65533;h~&#65533;&#65533;&#65533;&#65533;0&#65533;&#65533;&#65533;/&#65533;&#65533;&#65533;U&#65533;&#65533;&#65533;_&#65533;&#65533;A&#65533;&#65533;&#65533;E &#65533;&#65533;'M&#65533;&#65533;+&#65533;&#1464;&#65533;&#65533;&#65533;&#65533;&#65533;v&#65533;&#65533;U+)&#65533;&#65533;&#65533;&#65533;&#65533;&#1220;&#65533;cm&#65533;&#65533;'p&#65533;'Nd&#65533;p!&#198;B&#65533;(q"&#330;!&#65533;&#65533;wM`&#65533;27fA&#65533;&#140;,&#65533;&#65533;i!1K&#65533;x&#65533;&#65533;0d&#65533;iV>&#65533;&#65533;&#65533;O&#65533;?;&#65533; &#65533;&#65533;Bb&#65533;&#65533;&#65533;A&#65533;&#65533;&#65533;&#65533;P&#65533;8F#&#65533;&#65533;&#65533;4dO"C&#65533;&#65533;&#65533;??&#65533;
&#65533;&#65533;s*^&#65533;&#65533;;P&#436;&#65533;&#65533;Y!&#65533;&#65533;&#65533;&#1643;&#57509; d&#65533;&#65533;&#65533;c&#65533;&#1832;&#65533;&#65533;*D&#65533;A&#65533;&#65533;O1D+&#65533;45&#65533;&#65533;!&#65533;&#65533;&#65533;3U4&#65533;@g&#65533;&#65533;&#65533;Cy&#65533;&#65533;&#65533;z&#65533;B7&#65533;.&#65533;p&#447;&#65533;&#65533;&#65533;&#65533;:&#65533;&#65533;#$&#65533;m&#65533;gl &#65533;m2&#65533;m&#65533;1&#65533;+&#65533;h(&#65533;0&#65533;&#65533;V-
x@&#65533;&#65533;g&#65533;c&#65533;c &#65533; &#65533;KX&#65533;>&#65533;&#65533;&#65533;<&#65533;&#65533;&#65533;&#65533;/Lw&#65533;&#65533;&#65533;&#65533;X(r&#65533;&#65533;	"#&#65533;&#65533;&#65533;&#65533;&#65533;p&#65533;'&#65533;a&#65533;&#65533;T&#65533;3&#65533;&#65533;#N'jT&#65533; D,8p &#257;&#65533;T`&#65533;/&#65533;TPA&#65533;
&#65533;&#65533;?a&#65533;&#65533;&#65533;&#65533;&#65533;1&#65533;x[;C&#65533;`&#65533;:&#65533;p0&P|	&#8193;@&#65533;L%T:	&#65533;@E0&#65533;&#65533;??l&#65533;&#65533;a&#65533;&#65533;&#65533;[r&#1637;&#65533;_2&#65533;&#65533;&#65533;P#&#65533;&#65533;&#65533; &#65533;
&#65533;I&#65533;@%&#65533;&#65533;&#65533;@r*&#65533;&#65533;uRTBz&#65533;
*
&#65533;&#1616;5&#65533;)B#&#65533;&#65533;&#65533;J#"P"&#65533;<-&#65533;Bb&#65533;)P#g>$O.&#65533;&#991;s&#65533;&#65533;D&#65533;&#65533;&#65533;I&#65533;r&#65533;&#65533;r&#65533;R&#167;&#65533;
T&#65533;&&#65533;&#65533;*&#65533;&p&#65533;J.&#65533;&#1056;P&#65533;&#65533;&#65533;&#65533;&#65533;&#65533;&#65533;0&#65533;BN&#65533;q&#65533;&#65533;2&#1772;&#65533;[f&#65533;@&#1488;&#65533;&#65533;&#65533;"U&#65533;P]&#65533;&#65533;&#65533;8&#65533;g
&#65533;&#65533;&#65533;g T&#65533;&#65533;&#65533;d&#65533;CQ8%&#65533;r}=&#65533;&#65533;O&#65533;&#1371;&#65533;r&#65533;&#65533;U&#65533;:&#65533;Lu=&#65533;&#65533;8L&#65533;&#65533;]&#65533;<&#65533;&#65533;<s&#65533;V&#65533;&#65533;&#65533;X&#65533;pE&#65533;&#65533;i&#65533;&#65533;V&#65533;&#65533;&#432;&#65533;3&#1815;T&#65533;pVCE	&#65533;&#65533;&#65533;K&#65533;&#65533;Ec
&#65533;oE&#65533;-X&#65533;B&#1138;]&#65533;%&#65533;&#65533;&#65533;&#65533;1}&#65533;K&#65533;i&#65533;P&#65533;)&#65533;6P&#65533;]l&#65533;&#65533;?]w&#65533;	2l&#65533;&#65533;1&#65533;&#65533;4&#65533;HG&#65533;@&#1337;m&#65533;pSq&#65533;z&#38503;&#65533;@*&#65533;&#65533;&#65533;@#&#65533;&#65533;&#65533;?&#65533;&#65533;&#65533;/&#65533;&#65533;C&#65533;@&#65533;	&#65533;&#65533;&#65533;&#65533;&#65533; 7&#65533;h&#65533;%%&#65533;&#65533;+&#65533;&#65533;&#65533;H&#65533;&#65533;I&#65533;&#65533;&#65533;&#65533;@&#65533;+&#65533;^.-&#65533;&#65533;\&#65533;&#65533;&#65533;&#65533;&#65533;s&#65533;B&#65533;&#65533;8&#65533;&#65533;	zB&#65533;?!&#65533;K(LrD_&#65533;&#65533;C
&#65533;B&#65533;&#65533;&#65533;Y&#65533;@b&#65533;&#65533;B&#65533;&#65533;X&#65533;&#65533;@&#65533;&#65533;&#65533;&#65533;$&#65533;&#65533;&#65533;&#65533;O&#65533;&#65533;9&#65533;&#65533;&#65533;j&#65533;&#65533;
$&#65533;E&#65533;&#65533;9j&#65533;&#65533;`**&#65533;cj &#65533;k
&#65533;&#65533; &#65533;U*&#65533;9a78&#65533;&#65533;&#65533;tJ&#65533;J&#65533;&#65533;&#65533;&#65533;
N&#65533;&#65533;S&#65533;V&#65533;'>	&#65533;
aDf%&#65533;&#65533;4&#65533;&#65533;&#1391;&#65533;&#65533;&#65533;&#65533;&#65533;8&#65533;&#65533;&#65533;&#65533;&#65533;8&#65533;{&#65533;%&#65533;b#e&#33333;&#65533;&#65533;imk A&#65533;*:&#65533;pi`&#65533;1|h&#329;\LdjQ&#65533;&#65533;&#65533;&#65533;/&#65533;&#65533;^dHP&#65533;|&#65533;&#65533;'! &#65533;&#65533;w&#65533;&#65533;m&#65533;_&#65533;`Y&#65533;&#65533;&#65533;0&#65533;'&#65533;&#65533;@&#65533; &#65533;@&#65533;[&#65533;&#65533;@&#65533;pC&#65533;!&#65533;&#65533;&#65533;?&#65533;&#65533;&#65533;&#65533;(&#65533;&#65533;&#65533;?b@&#65533;G&#65533;&#65533;]x&#65533;ot&#65533;&#65533;H&#65533;8&#65533;		&#1158;&#65533;&#65533;lc&#1636;&&#65533;&na,&#65533;&#65533;@r&#65533;&#65533;x"A&#65533;hH~&#65533;&#65533;]&#65533;C&#65533;&#65533;&#65533;?&#65533;&#633;&#65533;tb&#65533; gp&#65533; &#65533;&#65533;8 :!&#65533;&#65533;o?&#65533;&#65533;&#65533;n:&#65533;Ab&#65533;
&#65533;;&#65533;&#65533;n!	&#65533;&#65533;;&#65533;'&#65533;7&I!~&#65533;G&#65533;&#65533;]1&#65533;&#65533;&#65533;'&#65533;&#65533;'&#65533;&#65533;cL&#65533;P&#65533;@&#65533;&#65533;5&#65533;&#65533;4&#65533;r':&#65533;&#65533;&#65533;&#65533;>E&#65533;W&#65533;S&#65533;&#1683;&#65533;&#65533; &#65533;*N&#65533;&#65533;&#65533;H&#65533;t&&#65533;	`&#65533;Q&#65533;<_&#549;F&#65533;&#65533;/&#65533;D&#65533;A<I&#259;b&#65533;@8*&#65533;}&#65533;&#65533;W&#65533;R&#65533;&#65533;E,&#1040;3\&#65533;B2&#65533;&#65533;C&#65533;&#65533;&#65533;R&#65533;gF@&#65533;&#65533;)&#65533;5&#65533;&#65533;&#65533;&#65533;&#65533;V&#65533;&#65533;3&#65533;A&#65533;&#65533; &#65533;&#65533;P&#65533;&#65533;&#65533;&#65533;&#65533;&#65533;&#65533;&#65533;B&#65533;&#65533;^&#1105;&#65533;&#65533; b&#65533;:D&#65533; &#65533;!24&#65533;&#65533;&#1061;G&#65533;&#65533;$&#518;L&#65533;&#65533;D&#65533; H&#65533;&#65533;&#530;&#65533;&#135;&#65533;hiY&#1730;&#65533;&#65533;q&#65533;*AI!&#65533;&#65533;p|&#65533;&#65533;P&#65533;&#65533;&#65533;M)&#65533;&#65533;&#65533;G&#65533;-&#65533;&#65533;`[t&#65533;a&#65533;@2&#65533;&#65533;&#65533;%&#65533;S&#65533;&#65533;=&#65533;&#65533;&#65533;.&#65533;3&#65533;&#65533;&#65533;E(B&#65533;P4&#65533;v&#65533;&#65533;&#65533;&#65533;L&#65533;(&#65533;&#65533;8GVE&#65533;&#65533;@&#65533;$&#65533;B&#65533;&#65533;&#837;&#65533;&#65533;&#65533;&#732;	:&#65533;&#65533;
&#65533;"1x&#1513;&#65533;t&#65533;(s;PC&#65533;)&#65533;6&#65533;&#65533;@=&#65533;&#65533;&#65533;&#65533;&#1055;
q&#65533;&&#65533;&#65533;0&#65533;|&#65533;]&#65533;@F &#65533;&#65533;&#65533;~&#65533;S&#2029;&#65533;Jb\Ud&#65533;yr&#65533;B&#17896;Tyi\]R&#65533;&#65533;&#65533;(&#65533;&#65533;&#65533;kz&#65533;&#65533;CL&#65533;&#65533;&#65533;b&#65533;&#65533;*l&#805;D&#65533;-p&#65533;[+6&#65533;E&#65533;0&#65533;{&#65533;\&#65533;Z]&#65533;&#65533;&#65533;&#65533;&#65533;k&#65533;&#65533;&#65533;&#65533;G\&#65533;&#65533;&#65533; `^&#65533;2&#65533;&#65533;D&#65533;&#65533;!q&#65533;#)&#65533;&#65533;4&#65533;&#65533;&#475;&#65533;?V&#65533;&#65533;
)&#65533;C&#65533;,&#65533;\d%(&#65533;@(;7&#65533;y&#65533;&#65533;&#65533;&#65533;&#65533;&#65533;&#65533;&#65533;$&#65533;!
&#65533;&#65533;&#65533;&#65533;W&#65533;&#65533;5d&#65533;&#65533;&#65533;'AI&#65533;&#65533;f9&#65533;&#65533;&#65533;)E&#1885;.&#65533;M*&#65533;!&#65533;p&#65533;`&#65533;&#65533;'G&#65533;5s=&#65533;&#65533;#:&#65533;&#65533;mlcc&#65533;j&#65533;J&#65533;:=Ps&#65533;&#65533;&#65533;2&#65533; &#65533;&#65533;&#65533;Q&#65533;&#65533;&#1925;X&#65533;&#65533;&#65533;&#65533;&#65533;&#65533;&#65533;&#65533;	&#65533;.`|&#65533;&#65533;&#65533;-&#65533;&#65533;8 &#65533;,\m&#65533;7&#65533;&#65533;T&#65533;T&#65533;z&#65533;&#65533;!&#160;")8&#65533;&#581;E&#65533;&#65533;&#65533;&#65533;&#65533;&#65533;}&#65533;&#65533;@DPq&#65533; &#65533;&#65533;&#65533;2.&#65533;_&#65533;!O&#65533;?&#65533;'<&#65533;		&#65533;&#28048;?&#65533; &#65533;*&#65533;&#65533;gyX&#65533;C!8&#65533;&#65533;x~&#65533;&#65533;<&#65533;@o&#65533;&#65533;&#65533;&#65533;&#65533;46&#65533;E	&#65533;&#65533;t\&#266;!/<D_&#65533;&#65533;&#65533;&#65533;Ko#&#65533;2D\i&#65533;@&#65533;!&#65533;&#65533;"&#1447;&#65533;)2&#65533;K&#65533;&#65533;*&#65533;g&#65533;&#65533;!&#65533;pH&#65533;&#65533;&#65533;M&#65533;}"yG&#65533;&#65533;&#65533;ub&#65533;&#65533;"&#65533;@ &#65533;J&#65533;&#65533;i&#65533;l&#65533;_&#65533;&#65533;!RS&#65533;&#65533;&#65533;1&#65533;&#65533;G&#65533;!y&#65533;#&#65533;`&#65533;&#65533;$g&#65533;&#65533;&#65533;JEy&#65533;I&#65533;(&#65533;&#65533;&#65533;&#65533;<'y&#65533;Y&#65533;pN/&#65533;&#65533;I&#65533;H7&#65533;n[rS&#65533;[P?&#65533;&#65533;&#65533;&#65533;&#65533;hE+&#65533;&#65533;&#65533;;&#65533;&#65533;&#1710;&#65533;b&#65533;^&#65533;&#65533;&#65533;2&#65533;t&#65533;2"$d&#65533;t&#65533;&#65533;&#65533;&#65533;&#848;~0&#65533;A&#65533;T :&#65533;##&#65533;'&#65533;&#65533;;RA&#65533;&#65533;&#65533;&#65533;(&#1097;&#65533;&#1872;-$&#65533;?`&#65533;`F&#65533;&#65533;&#65533;&#65533;ED'`&#65533;,&#65533;&#65533;!@&#65533;CX\C&#65533;&#65533;&#65533;@X &#65533;1D&#65533;)D9&#65533;&#65533;\&#65533;&#65533;&#65533;&#65533;A&#65533;&#65533;&#65533;?&#65533;&#65533;Cl&#65533;X&#65533;4`@*&#65533;50&#65533;5JSe&#65533;*&#65533;&#65533;&#65533;?&#65533;&#65533;?@&#65533;&#65533;&#65533;:&#65533;`C&#65533;@&#65533;`&#1129;&#65533;B^&#65533;&#65533;)&#65533;&#65533;L`&#65533;Q!&#65533;&#65533;&#65533;?\&#65533;@&#65533;r&#5568;YHx&#65533;Hl&#736;X&#65533;&#65533;eu!?U&#65533;4&#65533;D4&#65533;2&#65533;K\A&#65533;A&#1687;H	J,C&#65533;!&#65533;,&#277;0&#65533;&#65533;&#65533; $&#65533;]e&#65533;jP&#65533;#J&#65533;6	$)'&#65533;&#1941;&#65533;h&#65533;&#65533;?0	&#65533;)&#65533;BLC&#65533;&#588;)&#65533;&#65533;4&#65533;Wp&#65533;R&#65533;Zp&#65533; X&#65533;@$&#65533;&XC#&#65533;&#65533;&#65533;7$+&#65533;&#65533;&#65533;)&#65533;@&#65533;&#65533;?&#65533;&#65533;T&#65533;|&#65533;@TC+&#65533;&#65533;&#65533;&#65533;"px&#65533;"!=D3&#65533;&#65533;c&#65533;&#65533;2&#65533;H,`&#1270;	D&#65533;T&#65533;8}&#1775;e&#65533;&#65533;&#65533;&#65533;&#65533;H*,&#65533;?&#65533;&#65533;&#65533;C*&#65533;&#65533;@&#65533;RD&#65533;%C&#65533;&#65533;S &#65533;&#65533; &#65533;&#65533;?&#65533;[&#65533;]&#65533;&#65533;[D`XC(&#65533;!&#65533;B6D&&#65533;2

&#65533;:,E&#65533;&#65533;E&#65533;&#65533;8(b&#65533;B&#65533;@;.B&#65533;tC \&#65533;&#65533;>&#65533;!x&#65533;|&#65533;&#65533; 2&#65533;B0d&#65533;T&#65533;&#65533;&#65533;&#65533;&#65533;N&#65533;&#65533;|&#65533;? &#65533;P~Q~&#65533;7&#65533;&#65533;R&#65533;7&#65533;&#65533;?0&#65533;&#65533;M&#65533;?  &#65533;I&#65533;D&#65533;&#1652;xdF&#65533; &#65533;	&#65533;Wz&#65533;?D&#65533;&#65533;&#65533;	&#65533;F&#65533;&#65533;VdZ^&#65533;h]&#65533;F 0&#65533;$&#65533;aD&#65533;aZ&#65533;D&#65533;&#65533;@4&#65533;Z:&#65533;&#65533;!,&#65533;&#65533;E1&#65533;&#65533;&#65533;&#65533;&#65533;&#1624;&#65533;J&#65533;&#65533;`r&#65533;&#65533;)&#65533;&#65533;&#65533;&#1430;l&#65533;B0C&#65533;Qb&#65533;#VZ&#65533;X&#65533;?&#65533;@mp&#65533;@&#65533;#&#65533;&#65533;B&#65533;	r&#65533;/&#65533;VS@u&#65533;w&#65533;&#65533;&#65533;&#512;&#65533;&#65533;B	x&#65533;=@&#65533;?@&#65533;p&#65533;B&#65533;p7&#65533;&#175;)&#65533;T&#65533;&#65533;&#65533;1&#65533; `&#65533;;&#65533;3Fc&#65533;&#1805;&#65533;&#65533;4&#520;D&#65533;B@&#65533;P&#65533;&#65533;|&#520;&#65533;&#65533;&#65533;H&#65533;YC&#65533;&#65533;"&#65533;&#65533;&#143;&#65533;#vP@|x&#65533;&#1895;@&#65533;B&#65533;1P &#65533;	&#65533;<mpZ2<&#65533;&#65533;&#65533;&#65533;&#65533;^&#1151;	&#65533;&#65533;$`A&#65533;I2&#65533;&#65533;@$dTzC&#65533;x&#65533;'  &#65533;&#65533;R
DP"&#65533;r&#65533;&#65533;(&#65533;7&#65533;7Pn&#65533;&#65533;n&#65533;'|&#65533;B&#65533;&#65533;D&#65533;CM@7&#65533;v	&#65533;&#65533;UJ&#65533;&#65533;te&#65533;U&#65533;\:&#1295;A&#65533;Z&#65533; &#65533;`&#65533;)&#65533;*&#65533;DL@ J&#65533;J\&#65533;?&#65533;&#65533;2@i&#65533;,&#65533;&#65533;?&#65533;&#65533;=&#65533;&#65533;]C@Z&#65533;Z&#65533;&#65533;m1&#545;Dl&#65533;`	&#65533;QY&#65533;&#65533;!1&#65533;&#65533;dZD(&#65533;@\ %
%1&#65533;&#1528;&#65533;	&#65533;(&#65533;@D&#65533;&#65533;&#65533;&#65533;&#65533;&#65533;&#65533;t&#803;=&#65533;	&#65533; &#65533;&#65533;=&#65533;&#65533;?&#65533;?&#65533;7&#65533;&#65533;5@&#65533;!&#65533;&#65533;rr&#194; &#65533;&#65533;&#65533;&#65533;B&#65533;&#65533;a&#65533;@D&#65533;&#65533;1&#65533;@4 x0@&#65533;w&#65533;&#65533;&#65533;&#65533;?4&#65533;lt&#65533;8&#65533;B&#65533;&#65533;&#65533;e&#65533;&#65533;T &#65533;N9&#1191;}&#65533;&#65533;V&#65533;W-`&#65533;&#65533;&#65533;&#65533;`@&#65533;&#65533;"&#65533;G&#65533;*&#65533;&#65533;
&#65533;&#65533;q^&#65533;&#65533;&#65533;&#1098308;A2&#65533;&#65533;&#1795;&#65533;&#65533;&#65533;&#65533;i&#65533;?&#65533;@8L&#65533;@p&#22228;eCXJ5&#65533;R&#65533;&#65533;&#1295;&#65533;x&#65533;&#65533;L&#65533;V&#65533;B&#65533;&#65533;B&#65533;&#65533;&#65533;=Th&#65533;B&#65533;6d&#65533;&#65533;&#65533;H&#65533;w)V&#65533;&#65533; i(&#65533;H&#65533;OaPO)&#65533;E&#1802;\*&#65533;@&#65533;%0&#65533;
&#65533;&#65533;XD0i&#65533;&#65533;cxI&#65533;&#65533;&#20500;B&#65533;&&#65533;eD "&#65533;5D&#65533;&#65533;2&#65533;&#65533;&#65533;&#65533;5&#65533;.&#65533;&#65533;B|A2&#65533;ZC&#65533;&#65533;?
&#65533; &&#65533;?&#65533; &#65533;Z-&#65533;v	&#1498;k&#65533;C&#65533;&#65533;C&#65533;B&#65533;#0C&#65533;&#65533;&#65533;&#65533;dI&#65533; &#65533;^&#65533;&#65533;fB&#65533;&#65533;&#65533;T &#65533;#|Rk*&#65533;l&#65533;&#867;F*/&#65533;&#65533;@&#65533;&#65533;&#65533;$	rx&#65533;(@'&#65533;&#65533;.&#65533;7&#65533;&#65533;8&#65533;&#65533;%&#65533;R&#65533;&#65533;{&#65533;&#65533;&#65533;j&#65533;B5H*&#65533;&#65533;&#65533;&#65533;&#65533;&#65533;)&#65533;1&#65533;&#65533;'T@&#65533;I)<&#65533;&#65533;&#65533;&#265;&#65533;&#65533;8&#65533;B8@d&#65533;&#65533;&#65533;#!&#65533;&#1519;)&#65533;&#65533;&#65533;`&#65533;&#65533;x&#65533;&#65533;<j&#65533;&#65533;&#65533;&#65533;H&#65533;&#65533;&#65533;[&#65533;"m&#65533;j&#65533;?&#65533;&#65533;	&#65533;&#65533;&#65533;&#65533;|&#65533;&#65533;UBm&#65533;@laIED&#65533;Li&#65533;i&#65533;&#65533;m&#65533;&#65533;&#65533;&#65533;>&#65533;	&#65533;CGZ6 h&#65533;:T2K&#65533;&#65533;&#65533;&#65533;&#65533;&#65533;D&#65533; 0&#65533;&#65533;&#65533;&#65533;&hB&#65533;Z&#65533;&#65533;&#65533;}&#65533;&#65533;&#65533;Ip[6&#65533;&#65533;&#65533;A&#65533;&#65533;:&#65533;&#65533;&#65533;.HIp&#65533;?&#65533;B&#1317;S3&#65533;3$&#65533;&#65533;&#65533;&#65533;Q&#65533;m&#65533;6&#65533;&#65533;&#1338;p&#65533;&#65533;e*&#65533;h&#65533;lt-D8&#65533;JD$&#65533;&#65533;1CL&#65533;E&#65533;&#65533;GOg&#1116;&#65533;Y&#65533;z&#65533;C&#65533;/&#65533;l&#65533;v&#65533;&#65533;&#65533;w&#1046;&#65533;(&#65533;q &#65533;&#65533;&#356;&O&#65533;e&#432;&#65533;&#65533;t&#65533;1 &#65533;&#65533;&#65533;&#65533;B>&#65533;q&#65533;J&#65533;H&#65533;{&#65533;&#65533;&#65533;&&#65533;|&#65533;&#65533;	0&#65533;&#65533;0B /&#65533;&#65533;&#65533;v&#65533;7&#65533;&#65533;"&#65533;&#65533;&#65533;&#65533;@&#65533;&#65533;&#65533;B&#65533;&#65533;&#65533;8&#65533;&#65533;BX&#65533;@t&#65533;$&#65533;%S&#65533;B&#65533;#&#65533;&#65533;&#65533;&#65533;o&#65533;&#65533;,&#65533;B&#65533;&#65533;&#1374;&#65533;j&#65533;&#65533;&#65533;p&#65533;&#65533;[&#65533;&#65533;p&#65533;-ch@	&#65533;6&#65533;&#65533;*&#65533;@&#1293;.&#261;(&#261;0l&#65533;$&#65533;&#65533;Y&#65533;z&#65533;&#65533;|&#65533;X&#65533;e&#65533;Z&#65533;&#65533;&#65533;&#65533;&#65533;&#65533;%*&#65533;&#1707;@&#65533;&#65533;4&#206;N&#65533;E&#65533;P&&#65533;P1|&#602;&#65533;C&#65533;5&#65533;&#65533;8&#51200;eVjU&#65533;!i&#65533;&#65533;&#65533;C&#65533;&#65533;&#65533;&$&#65533;&#65533;!&#65533;&#65533;- &#65533;U&#65533;D&#65533;%&#65533;&#65533;&#65533;:&#65533;p&#65533;&#65533;L&#65533;4i&#65533;&#65533;&#65533;&#65533;&#65533;&#65533;C/D F&#53325;m/&#65533;&#65533;&#65533;&#65533;C &#65533;&#65533;4GG&#65533;fj	&#65533;&#65533;@&#1074;&#65533;&#65533;m&#65533;&#65533;&#65533;(&#65533;&#65533;&#65533;&#65533;Y&#65533;I?&#65533;(P&#65533;4&#65533;kz&#65533;n&#65533;&#65533;BGq&#65533;M&#65533;Z&#65533;&#65533;&#65533;F&#940;&#65533;T&#65533;K&#65533;@&#65533;8&#65533;8h5$&#65533;&#65533;38&#65533;&#65533;&#65533;&#65533;x&#65533;&#65533; }&#65533;C?&#65533;&#65533;7&#65533;&#65533;	(&#65533;?`&#65533;	&#1792;&#65533;&#65533;&#65533;|l'YB:r&#65533;@&#65533;9 &#65533;&#65533;&#65533;<&#65533;X&#65533;+T&#65533;)&#65533;%&#65533;&#65533;/&#65533;&#65533;|	&#65533;&#65533;(oH&UG&#65533;&#65533;&#65533;B&#1792;;`&#65533;&#65533;Et&#65533;p&#65533;&#65533;2&#65533;V&#65533;h&#65533;r.&#65533;&#65533;&#65533;r&#65533;&#65533;I/&#65533;+&#65533;6&#65533;&#65533;IE&#65533;%6&#65533;&#65533;&#65533;B\&#65533;&#65533;&#530;&#65533;^}&#65533;&#65533;r	&#65533;$&#65533;.&#65533;&#65533;%h&#65533;-T&#65533;E&#1563;B&#65533;&#65533;Yf&#65533;E&#65533;O&#65533;&#621;&#1290;&#65533;&#65533;Xt&#65533;T&#65533;&#65533;
C&#65533;%ug&#65533;o&#65533;6@G&#65533; 63Z{I&#65533;&#65533;2&#65533;?tC03q@i&#65533;43$&#65533;e&#65533;&#65533;B&#65533;B&#65533;`&#65533;@&#65533;&#65533;BD&#65533;@"JKf1hC&#65533;L_&#65533;4&#65533;B&#166;I&#65533;E&#65533;k&#65533;&#65533;&#65533;:&#65533;L'F&#65533;?P&#65533;Q&#65533;&#65533;~&#65533;G)FC_8&#65533;&#65533;&#65533;&#65533;@&#65533;b&#65533;&#65533;T &#65533;&#65533;t&#65533;3DA\&#65533;"&#65533;&#65533;{|&#65533;Y&#65533;&#65533;{&#65533;&#65533;&#65533;u+&#65533;&#65533;	&#65533;@&#65533;&#65533;R&#65533;24Z&#65533;H&#65533;&#65533;\5DT&#65533;%W@3&#65533;&#65533;3&#65533;Or&#65533;&#65533;w]N0+{&#130;&#65533;[|&#65533;&#65533;&#65533;&#65533;&#65533;;&#65533;B;&#65533;T&#65533;&#65533;'&#65533;K74P&#65533;w&#65533;&#65533;&#65533;]hA&#65533;&#65533;.k&#65533;d&#65533;&#65533;&#65533;C4&#65533;D&#65533;	%&#65533;&#65533;&#65533;lOy&#65533;&#65533;&#65533;&#65533;(&#65533;(&#65533;\&#65533;&#65533;:e1PB3P&#996;&#65533;\CH&#386;&#65533;sA&#65533;&#65533;&#65533;&#65533;#&#65533;?P
&#65533;	&#65533;&#65533;&#65533;	&#65533;&#65533;B&#65533;z&#65533;3Dc&#65533;l&#65533;#&#1794;&#65533;&#65533;-P&#65533;:7D&#65533;?&#65533;&#65533;&#65533;&#65533;C&#65533;&#65533;&#65533;9@R&#65533;&#65533;.&#65533;&#65533;A&#65533;g@=&#65533;&#65533;?&#1591;F7&#65533;.&#65533;wC3&#65533;:(&#65533;w&#65533;0C&#65533;C&#65533;h&#246;D&#65533;&#65533;N&#65533;&#65533;&#65533;8&#65533;@t&#65533;CL &#65533;h;&#65533;B|&#65533;?&#65533;]&#65533;I&#65533;&#65533;@&#65533;@&#65533;&#1565;f&&&#65533;&#65533;&#65533;a&#65533;&#65533;-&#65533;&#65533;DA&#65533;RD&#1152;&#65533;gQZE`&#65533;CP&#65533;&#65533; &#65533;&#65533;R(&#65533;O &#65533;&#65533;&#65533;)!&#65533;T&#65533;&#65533;%&#65533;&#65533;&#65533; (&#65533;&#65533;&#65533;{&#65533;H&#65533;1&#65533;.&#65533;x6&#65533;&#65533;&#65533;&#65533;`&#65533; `&#65533;	H_&#65533;dS&#65533;<#&#65533;@&#65533;(@@S&#65533;D&#65533;#V_S&#65533;?&#65533; &#1575;{&#65533;&#65533;&#65533;-&#65533;&#65533;+&#151;&#65533;&#65533;@&#65533;&#65533;d&#65533;_&#65533;&#65533;&#65533;;&#65533;@-|&#65533;&#65533;&#65533;hr&#285;F&#65533;S&#65533;&#65533;&#65533;e&#65533;&#65533;+&#65533;&#65533;r&#65533;s/T&#65533;4&#65533;&#65533;O&#65533;&#65533;&#65533;; &#65533;h&#65533;&#65533;;&#65533;DM&#65533;?&#705;D&#65533;@&#65533;&#65533;&#65533;.@8oI&#65533;b&#65533;*D&#65533;&#65533;:&#65533;:d~&#65533;o>|&#65533;vD&#65533;CC4A&#65533;&#65533;&#65533;&#65533;?&#65533;>&#65533;&#65533;&#65533;&#65533;5&#65533;&#65533;&#65533;>)&#65533;Y&#65533;7C&#65533;&#65533;C&#65533;@C&#65533;Y1x&#65533;&#65533;}&#65533;nDCQx+&#65533;@f&#65533;&#65533;f &#65533;&#65533;.d&#65533;&#65533;8D&#65533;W4&#65533;
xC\ &#65533;&#65533;B&#65533;;!V&#65533;!&#65533;&#65533;
0&#65533;&#65533;&#65533;&#65533;]	&#65533;&#65533;4DDo&#65533;&#65533;&#65533;&#65533;$&#65533;l<&#65533;&#1802;&#65533;w&#65533;&#65533;4i4&#65533;m&#65533;@&#65533;8p&#65533;&#65533;WE&#65533;&#65533;q&#65533;&#65533;&#65533;&#65533;&#65533;H&#65533; (Q!	2&#65533;&#65533;#&#65533;2d&#65533;P&#65533;&#65533;&&#65533;&#65533;&#65533;myP&#65533;!0&#65533;#8&#65533;&#65533;&#65533;`i&#65533;&#65533;!4&#65533;T&#65533;&#12583;&#65533;&#65533;&#65533;&#65533;I&#65533;X&#65533;a&#65533;D!&#65533;_@z&#65533;&#65533;&&&#65533;2U&#65533; &&#65533;+W&#65533;&#65533;&#65533;&#65533;P&#65533;!&#65533;fJqV	OBV&#65533;]&#65533;&#65533;&#65533;x&#65533;&#65533;o/&#65533;&#65533;&#65533;&#65533;1&#65533;&#65533;s`*D&#65533;&#65533;&#65533;&#65533;e&#65533;A&#65533;F&#65533;|&#65533;_
&#599;1g&#1468;&#65533;sg&#991;A&#65533;N&#65533;&#65533;&#65533;&#65533;&#65533;&#65533;&#65533;F-&#65533;tB_gvQI&#65533;&#1114;&#65533;-Y2p&#65533;&#65533;&&#65533;s7&#65533;l&#65533;?&#65533;&#65533;&#65533;f&#65533;S&#65533; L&#65533;R\H&#65533;&#65533;&#65533;&#65533;`&#65533;&#65533;gs"&#65533; h&#65533;Y&#65533;j&#65533;&#65533;&#65533;w&#65533;{w"&#65533;&#65533;&#65533;x&#65533;&#65533;&#65533;<Z&#1059;&#65533;&#65533;&&#65533;&#1187;&#65533;	,&#65533;&#65533;,C&#65533;kapA$&#65533;&#65533;&#65533;&#65533;$! &#65533;&#65533;&#65533;h&#65533;&#65533;&#65533;p&#65533;	&#65533;%&#65533;&#65533;&#65533;&#65533;&#65533;&#65533;&#65533;&#65533;M&#65533;H&#65533;o` &#65533;&#65533;`&#65533;&#65533;G&#65533;&#65533;&#65533;Ca H4&#65533;&#65533;&#798;R&#65533;-NI&#65533;&#577;&#65533;&#65533;,&#641;N&#65533;&#65533;&#65533;&#65533;&#65533;K&#65533;&#65533;%&#65533;&#65533;&#65533;L%&#65533;Hy&#65533;&#65533;;&#65533;&#65533;'&#65533;8&#65533;&#65533;&#65533;&#65533;&#65533;&#65533;,Q"&#65533;a&#65533;8)"&#65533;H`&#546;d&#65533;"&#65533;<&#65533;&#65533;&#65533;1&#65533;$&#65533;&#65533;&#65533;N&#65533;&#65533;0&#65533;&#65533;_h&#65533;&&#65533;@S&#65533;X~&#65533;&#65533; FZ&#65533;!&#65533;XR&#65533;E&#65533;E*&#65533;&#65533;&#65533;&#65533;&#65533;~&#65533;G&#65533;ABW &#65533;,q&#65533;#
g&#65533;&#237;Zy
(&#65533;~&#65533;D l&#65533;&#65533;&#65533;&#65533;&#65533;y&#65533;q&#65533;&#65533;k&#65533;&#65533;&#522;&#65533;&#65533;&#65533;f%&#65533;.&#65533;!&#65533;&#65533;Q&#65533;}&#65533;&#65533;W&#65533;&#65533;NSM5&#65533;H;&#65533;@&#65533;&#65533;&#65533;&#213;L&#442;&#65533;&#65533;=&#65533;c&#65533;&#65533;V&#65533;x&#65533;&#65533;&#65533;&#65533;&#65533;&#65533;&#65533;&#65533;&#65533;h&#65533;5&#65533;&#836;&#65533;&#65533;y.&#65533;&#65533;@I2&#65533;J&#65533;&#838;$6&#65533;@  l&#65533;&#65533;&#65533; &#65533;f<j&#65533;&#65533;&#65533;&#65533;Vm&#65533;&#65533;&#65533;x&#65533;&#65533;$?&#65533;&#65533;d &#65533;&#65533;&#65533;&#65533;&#43761;&#65533;-&#65533;&#65533;&#65533;&#65533;GP&#65533;&#65533;.&#65533; 1&#65533;6a&#65533;G&#602;`&#65533;	*\F &#65533;&#65533;b&#65533;6&#65533;q&#65533;UD&#65533;&#65533;ju&#65533;F2##&#65533;!&#65533;?Kf&#65533;0-(&#65533;&#65533;&#65533;&#65533;&#65533;3&#65533;&#65533;&#65533;&#65533;i&#65533;r&#65533;;&#65533;&#65533;s&#65533;8&#65533;&#65533;MG&#65533;&#65533;"&#65533;&#65533;`] bp=!&#65533;&#65533;&#65533;&#65533;&#65533;0&#65533;&#65533;i0h&#65533;&#65533;,&#65533;A&#65533;&#65533;Bj&#65533;x)5&#408;&#65533;&#65533;}&#280;4&#65533;!r&#65533;&#65533;&#65533;Q&#65533;&#65533;&#65533;&#65533;&#65533;Vvth&#65533;VR&#65533;&#65533;&#65533;&#65533;r&#65533;&#65533;Ed&#65533;J&#65533;&#65533;&#65533;&#65533;&#65533;
&#65533;jX&#65533;&#65533;&#65533;&#65533;&#65533;h&#65533;&#65533;&#65533;*Y&#65533;G&#65533;~&#65533;p&#65533; \&#1800;&#376;&#65533;&#471;p]
&#65533;&#65533;&#65533;&#65533;&#65533;a&#65533;Bb&#65533;&#65533;H&#65533;	;&#1324;fFA&#65533;?QR0@ zh&#65533;&#65533;&#65533; &#65533;&#65533;?&#65533;&#65533;&#65533;&#65533;H1&#65533;&#1000;a%&#65533;0E4&#65533;&#65533; Q&#65533;&#65533;&#65533;&#65533;d&#65533;c&#65533;&#65533;$g&#65533;&#65533;A/rEx!c &#65533;&#65533;&#65533;@&#65533;&#65533;&#65533;&#65533;	&#65533;4H&#65533;H H@z&#1057;d,&#65533;&#65533;&#803;jU&#65533;&#65533;&#65533;&#65533;&#65533;|&#65533;l&#65533;&#65533;&#65533;&#65533;&#65533;$$%$I&#65533;Gb&#65533;&#65533;
&#65533;&#65533;"&#65533;x &#65533;&#65533;&#65533;s&#65533;]&#65533;4&#65533;Jv&#65533;u&#65533;&#65533;&#65533;X&#506;&#1245;.&#65533;%(&#65533;&#65533;T&#65533;
&#65533;B^&#65533;&#65533;`&#65533;
gh&#65533;-rZ&#1714;&#65533;&#65533;&#65533;&#65533;&#65533;&#65533;&#65533;i&#65533;@&#65533;&#65533;&#65533;&#65533;&#65533;&#65533;l&#65533;]&#65533;"E(@&#65533;T&#65533;&#65533;&#65533;)@&#65533;{&#65533;&#65533;S&#65533;>SN&#1798;u~&#65533;G,E&#65533;&#65533;&#65533;z<&#1542;R&#65533;&#65533;&#65533;&#65533;r &#65533;&#65533;&#65533;&#65533;&#65533;&#65533;H&#65533;&#65533;|_&#65533;w&#65533;&#65533;d&#65533;&#65533;&#65533;&#65533;/ &#195;T&#65533;V&#65533;hE+&#65533;p&#65533;
*&#65533;&#65533;&#65533;pPQ&#65533;&#65533;S&#65533;&#65533;&#65533;?g@&#65533;a$&#65533;&#65533;?&#65533;&#65533;i&#65533;.P&#65533;&#65533;&#65533;R+&#65533;p&#65533;2&#65533;&#65533;O&#65533;5&#65533;s&#65533;4&#65533;2k&#65533;&#65533;&#65533;p&#65533;2A
&#65533;/&#65533;[&#65533;&#65533;(&#65533;8&#65533;F&#65533;&#65533;U&#1868;i&#1114;&#65533;&#65533;`&#65533;i&#65533;V&#65533;ER&#65533;&#65533;&#65533;`#Y:&#65533;&#65533;f&#65533;AAX&#65533;&#65533;M [%"&#65533;E&#65533; &#65533;&#65533;&#65533;&#65533;v&#65533;H&#65533;&#65533;F&#65533;&#65533;&#65533;2&#65533;&#65533;&#512;&#65533;&#65533; &#65533;&#65533;*&#65533;1&#65533;&#65533;1cr&#65533;&#65533;&#65533;C&#65533;&#65533;La&#65533;y &#65533;| &#65533;Y&#952;&#65533;&#65533;&#65533;UQ&#65533;&#65533;&#65533;lm ^s&#65533;!D&#65533;a	&#65533;&#65533;
&#65533;&#65533;!&#65533; &#65533;f~&#65533;&#65533;T<&#65533;64&#65533;&#65533;&#65533;@v&#65533;&#65533;3p&#65533;&#65533;&#65533;%/&#65533;&#65533;K&#65533;&#65533; &#65533;&#560;&#65533;&#577;&#65533;&#65533;E&#65533;J&#65533;0&#65533;e&#65533;&#65533;T&#65533;&#65533;&#1516;&#65533;?&#65533;&#804;7&#65533;&#65533;" &#65533;A &#65533;P3&#65533;&#65533;|&#166;&#65533;&#1815;&#65533;&#65533;/z&#65533;k&#65533;&#1873;e&#65533;&#65533;&#65533;]F&#65533;0&#65533;&#65533;&#65533;B"&#65533;t]J&#65533;Ez&#65533;P;&#65533;&#65533;""&#65533;&#65533;&#65533;&#65533;h&#65533;&#1487;-C&#65533;MZ&#65533;&#65533;c&#65533;&#65533;&#65533;&#65533;&#1108;&#65533;kU&#65533;&#65533;FF&#65533;&#65533;&#65533;O&#65533;&#65533;b&#561;"8&#65533;&#65533;g&#65533;Bs&#65533;|J&#65533;+&#65533;.u&#65533;&#65533;L&#65533;u&#65533;&#65533;<&#65533;O&#65533;&#65533;
`8$&#65533;&#65533;&#65533;4&#65533;&#65533;&#65533;X&#558;3&#65533;#&#58985;&#65533;&#65533;&#65533;f&#65533;(&#65533;&#65533;d&#65533;z '&#65533;o&#65533;&#65533;&#65533;B&#65533;2&#65533;a&#65533;{&#65533;&#65533;_/&#65533;&#65533;22&#65533;&#65533;8&#65533;&#65533;fD&#65533;&#65533;b&#65533;@:p&#65533;iHz '(T&#65533;&#65533;&#65533;&#65533;&#65533;&#65533;&#3341;5,&#65533;qbbx&#65533;L&#65533;&#1412;&#65533;U&#65533;yhZd&#65533;* &#65533;&#65533;&#65533;&#65533;&#65533;gg&#65533;f]&#65533;&#65533;z&#65533;&#65533;8&#65533;&#65533;v&#65533;BQ&#65533;&#65533;u&#65533;P&#65533;2%&#65533;&#65533;.&#65533;@&#65533;&#65533;&#65533;4%&#65533;&#65533;&#65533;&#65533;&#65533;(&#65533;&#65533;&#65533;&#65533;npk&&#65533;&#65533;/t&#65533;&#65533;T&#65533;;!&#65533;&#65533;%.&#65533;n&#65533;&#65533;&#65533;gB&#65533;&#65533;&#65533;d|&#65533;&#65533; &#65533;&#65533;&#65533;C &0&#65533;&#65533;&#848;&#65533;&#65533;&#65533;e1:&#65533;&#65533;o&#65533;&#65533;&#65533;@,&#65533;[<&#65533;&#65533;(&#65533;&#65533;'&#65533;ps&#65533;&#65533;&#65533;G7&#65533;&#65533;&#65533;&#65533;GBB&#65533;&#65533;&#65533;&#65533;8&#65533;0	L&#65533;E&#65533;M&#65533;I4&#65533;&#65533;&#65533;&#65533;xB&#65533;w&#65533;&#65533;0a&#65533;TT(&#80461;3&#65533;&#65533;`&#65533;,N&#65533;&#65533;&#65533;&#65533;&&#65533;&#65533;&#65533;&#65533;&#65533;V&#65533;p?f^&#65533;)
&#65533;&#65533;1l&#65533;O&#65533;=&#65533;&#65533;R&#65533;&#65533;&#65533;Sv&#65533;`&#65533;&#65533;&#65533;&#65533;&#65533;(p&#65533;{"&#65533;d&#65533;&#65533;@&#65533;&#65533;Pf&#1477;&#986;`16&#65533;&#65533;&#65533; &#1537;^&#65533;&#65533;: &#65533;&#65533;!cB&#65533;3 <&#65533;&#1619;&#65533;bBz}C3&#65533;l&#65533;b&#65533;w&#65533;1diL&#65533;Y&#65533;&#65533;&#1275;&#65533;pM&#65533;X&#65533;&#65533; &#65533;B8&#65533;&#65533;&#65533;O&#65533;4h&#65533;c&#65533;5&#65533;&#65533;&#65533;&#65533;!b}&#65533;55&#65533;&#65533;pDg&#65533; &#65533;1`m&#65533;&#65533;&#65533;?&#65533;6&#65533;&#65533;'&#65533;&#65533;N3&#65533;&#65533;,&#65533;s&#65533;&#65533;~4&#65533;3&#65533;&&#65533;&#65533;p&#65533;<&#65533;&#65533;&#65533;&#65533;?&#65533;&#65533;o&#65533;&#65533;A&#65533;nc&#65533;&#65533;<&#65533;<&#65533; ?&#65533;&#65533;n S&&#65533;&#65533;&#65533;&#65533;&#65533;9&#65533;/!&#65533;!26P4&#65533;N&#65533;&#65533;8&#65533;&#65533;a>CJ&#65533;&#65533;P&#65533;yb&#65533;&#65533;O&#65533;&#585;D&#65533;$&#805;^&#65533;yV&#65533;":,fb&#65533;*&#65533;f"&#65533;v&#65533;&#65533;\JUr&#65533;L&#65533;n&#65533;V&#65533;&#65533;}hE&#65533;\j&#65533;&#65533;&#65533;*>&#65533;&#65533;H.&#65533;&#65533;&#65533;CU&#65533;b&#426;&#65533;Zpe&#65533;x&#65533;&#65533;EW&#65533;&#65533;)n&#65533;&#65533;&#65533;&#65533;&#65533;&#65533;]":&#65533;  (&#65533;D2&#65533;*2&#65533;J&#65533;&#65533;&#65533;&#65533;4J&#65533;&#65533; &#65533;
6&#65533;b&#65533;&#65533;4A&#65533;&#65533;3&#65533;3x&#65533;&#65533;&#65533;&#65533;E6&#65533;C&#65533;&#65533;&#65533;&#65533;&#65533;&#65533;&#65533;b&#65533;&#65533;&#65533;l&#514;&#65533;N&#65533;&#65533;@B&#65533;&#65533;&#65533;&#65533;La%>O H&#65533;&#65533;A24&#65533;4&#65533;,&#65533;&#65533;&#65533;&#140;bb&#520;&#1800;?&#65533;C &#65533;&#65533;&#65533;.&#65533;&#65533;B&#65533;p-&#65533;hm&#65533;&#65533;#&#65533; &#65533;9&#65533;&#65533;&#65533;o	bBa"C5&#65533;&#65533;&#65533;&#65533;Q Ta&#65533;$&#65533;&#65533;&#65533;F&#65533;OA&#65533;/3&#65533; &#65533;&#65533;"&#65533;qF&#65533;@&#65533;A&#65533;ATA 	&#65533;&#65533;` &#65533;&#65533;	T@ &#65533; !&#65533; &#65533;!&#65533;!A&#65533;!&#65533;02!&#65533;HQ &#65533;&#65533;&#65533;D&#65533; &#65533;&#65533;&#65533;&#65533;&#65533;0%N &#65533;N%7#&#65533;&#65533;>&#65533;3| o&#65533;&#65533;&#65533;3&#65533;&#65533;&#65533;&#65533;&#65533;\&#65533;&#65533;)&#65533;x&#65533;#`&#65533;&#65533;d&#65533;O&#65533;)&#65533; ,R2&#65533;z&#65533;
&#65533;-&#65533;&#65533;Tn&#65533;&#65533;E~bAt@&#65533;&#65533;&#65533;&#65533;0*!&#65533;DX~b&#65533;hX&#65533;D	pE&#65533;&#65533;&#65533;&#65533;
<&#65533;-&#65533;&#65533;.&#65533;&#65533;n"
&#65533;b&#65533;&#65533;&#65533;&#65533; ( 0&#65533;&#65533;&#65533;&#65533;&#65533;&#65533;&#65533;Sn&#65533;1&#65533; &#65533;"(&#65533;&#65533; &#65533;&#65533;@&#65533;&#65533;&#65533;&#65533;&#65533;0_&#65533;&#65533;&#65533;&#65533;&#65533;&#65533;49&#65533;&#65533;d#E&#65533;:&#65533;&#1338;&#205;&#65533;A&#65533;D&#65533;:D&#65533;fA&#65533;J3&#65533;&#65533;@ a |&#65533;m@86`&#65533;-&#65533;<&#65533;(&#65533;4&#65533;,PAB:&#65533;&#65533;D&#65533;&#65533;3&#514; n&#197;3P&#65533;&#65533;2c&#65533;.&#65533;&#65533;&#204;&#65533;J&#65533;.&#65533;&#65533;&#65533;&#65533;&#65533;&#65533; &#65533;3D6YM&#65533;L&#65533;>ACAd&#65533;"&#65533;&#65533;<#l&#65533;&#65533;A t&#65533;q&#65533; T3&#65533;&#65533;&#65533;&#65533;&#65533;&#65533;&#65533;&#65533;&#65533;?i&#65533;b )T &#65533;!&#65533;  1&#65533;&#65533;<$24&#65533;=:r F&#65533;&#65533;3
&#65533;&#65533;N&#65533;&#65533;R&#65533;L &#65533;&#65533;M`&#65533;=&#65533;&#65533;@<;&#65533;&#65533;D4b&#65533;&#65533;E!v&#65533;#N&#65533;!\&#65533;1&#65533;1L&#65533;&#65533;$&#65533;f&#65533;&#65533;x&#65533;,]&#65533;uz&#65533;Gm'&#65533;&#65533;u&#65533; v4gt&#65533;&#65533;O&#65533;&#65533;&#65533;&#65533;&#65533;&#65533;DN <&#65533;&#65533;&#65533;<&#65533;&#65533;<&#65533;&#65533;,&#65533;k&#65533;&#65533;J&#65533;d&#65533;.&#65533;&#65533;&#65533;&#65533;&#65533;!&#65533;A&#65533;&#65533;&#65533;*&#65533; @
&#65533; &#65533;-
,A
&#65533;P&#962;&#65533;"&#65533;$&#65533;Y&#65533;-&#65533;&#65533;d8&#65533;&#65533;b&#65533;&#65533;&#65533;&#65533;&#65533;&#65533;&#65533;sT&#65533;L&#65533;
&#65533;&#65533;&#514;g$ Ud&#65533;&#65533;&#65533;&#65533;=v&#65533;`&#65533;V&#65533;c H&#65533;VI&#65533;7&#65533;&#65533;2j&#65533;8`5i>#X&#65533;&#65533;&#65533;d<&#65533;d&#65533;&#65533;8&#65533;s8&#65533;&#65533;&#65533;&#65533;;8c&#65533;D $&#738;:?A (&#65533;&#65533;&#65533;&#65533;.GB&#65533;&#65533;&#65533;sR&#65533;G{q<&#65533;&#65533;2+gh&#65533;^M>	b^&#65533;C@&#65533;&#65533;=&#65533;f&#65533;f&#65533;6&#65533;&#65533;H5`1&#65533;Q_&#65533;&#65533;3&#65533;&#65533;&#65533;@/#l&#65533;@&#65533;#l&#65533;`&#65533;B1&#65533;b&#65533;B&#65533;!&#65533;&#65533;?&#65533; )r"&#65533;12G1d&#65533;P>&#65533;"&#65533;&#65533; `f&#65533;p3&#800;&#65533;p3fAn&#65533;&#65533;&#65533;j&#65533;&#65533;&&#65533;S&#65533;&#65533;&#65533;K&#65533;&#65533;CM&#65533;&#65533;!&#65533;&#65533;&#676;&#65533;@j&#65533;&#65533;R&#65533;Dj&#65533;m&#65533;&#65533;&#65533;r&#65533;&#65533;3O&#65533;&#65533;&#65533;&#65533;&#65533;d&#65533;^AS&#65533;T .&#65533;&#65533;T&#65533;Z5!&#65533;@
&#65533;k%&#65533; :&#65533;S	&#65533; !&#65533;&#65533;n!&#65533; bI&#65533;&#65533;	".&#65533;lW &#65533;!!&#65533;&#65533;n1&#65533;(G .&#65533;&#65533;d&#65533;"4&#65533;HS`9&#65533;`15>&#65533;j&#65533;VpC&#65533;@bn#&#65533;&#65533;b&#65533;&#65533;&#65533;~&#65533;f&#65533;,&#65533;*&#65533;;&#65533;u8b8&#65533;;&#65533;&#65533;&#65533;&#65533;&#65533;&#65533;&#65533;3V=C&#65533;A&#65533;`4&#65533;M'&#65533;,&#65533;-\&#65533;n&#65533;\&#65533;(!&#65533;A&#65533;&#65533;	&#65533;5}&#65533;i&#65533;C_&#65533;&#65533; &#65533;m&#65533; &#65533;m&#65533;&#65533;&#65533;i&#65533;>&!{&#65533;&#65533;&#65533;&!&1@&#179;&#65533; &#65533;:wT}mc)&#65533;&#65533; &#65533;3&#65533;&#65533;&#704;@	&#65533;b&#65533;&#65533;fD&#65533;&#65533;	&#65533;A&#65533;e&#65533;&#65533;&#65533;@*8&#65533;&#65533;(&#65533;#GHfnD&#65533;&#65533;&#65533;&#65533;/&#65533;V&#65533; L`&#65533;&#65533;g&#65533;og	Dw&#65533;&#65533;F&#65533;&#65533;&#65533;2&#65533;K^A&#65533;T &#65533;&#65533;\&#65533;N&#65533;a&#65533;&#65533;73&#65533;X  &#65533;$&#65533;<5!jK &#65533;&#65533;&#65533;&#65533;*7!&#65533;&#65533;73&#65533;&#65533; &#65533;d 
 p&#65533;&#65533;&#65533;D7&#65533;&#65533; L$!wH&#65533;&#65533;&#65533; &#65533;3t&#65533;m&#65533;XeX2"&#65533;$u&#65533;x FAw&#65533;&#65533;5DnWc&#65533;&#65533;j nh>l&#65533;&#65533;&#65533;&#65533;i&#1811;{&#65533;C6:	&#65533;~&#65533;A>&#65533;&#65533;&#65533;[7&#65533;;&#65533;&#65533;@Z&#65533;&#65533;Y&#65533;&#65533;&#65533;&&#65533;2C8&#65533;&#65533;x	&#65533;5_>RB&#65533;W&#65533;53&#160;&#65533;a&#65533;w&#65533;Aj&&#65533;&#65533;'&#65533;{&#65533;&#65533;}&#65533;&#65533;~&#65533;yQ~&#65533;3&#65533;&#65533;,&#65533;c_Bm&#65533; ~&#65533;&#65533;&#65533;&#65533;8&#65533;&#65533;&#65533;=v&#65533;&#65533;&#65533;&#65533;&#65533;&#849;A%&#65533;7#&#65533;&#65533;&#337;&#65533;&#65533;s e	&#65533;#c&#65533;&#65533;y!/`&#65533;&#65533;&#65533;_d&#65533;!P2B&#65533;BR&#65533;&#65533;O&#65533;&#59419;C2&#65533;uFzVh3c&#65533;zt8&#65533;E&#65533;I&#65533;$q3$2&#65533;X &#65533;&#65533;&#65533;&#65533;b&#65533;&#65533;o&#65533;&#65533;D&&#65533;V&#65533;,::&#65533;Ec&#65533;#&#65533;oI@ &#65533;bI@oKr1&#65533;,nA&#65533;&#65533;&#65533;^.cJ )&#65533;&#65533;&#65533;&#65533;&#610; 7&#65533;2&#65533;x&#65533;$q&#65533;&#65533;&#65533;(Z&#65533;&#65533;&#65533;2^&#65533;&#65533;X&#65533;&#65533;&#65533;= 9&#65533;&#65533;
W&#65533;&#65533;=&&#65533;&#148;&#65533;&#65533;-`&#279;{&#65533;O|&#499;	b3!6 !t23&#65533; &#65533;6`	&#65533;Zd&#65533;&#65533;)Q&#65533;c&#65533;&#65533;&#65533;!&#65533;&#65533;&#65533;&#65533;&#65533;n&#65533;&#65533;Qq!M~&#65533;n&#65533;&#65533; &#65533; &#65533;&#65533;&#65533;&#65533;Cj8;&n&#65533;F|;2&#65533;&#65533;&#65533;&#65533;F v&#65533;&#65533;&~}D~&#65533;!j&#65533;&#65533;&#65533;Y&#65533;&#1458;?&#65533;O_F`btk&#65533;&#65533;tG&#65533;&#65533;&#65533;y&#65533;2?&#65533;4&#1182;]&#65533; *&#65533;"&#65533; &#65533;##D	d&#65533;&#1057;D7#&#65533;&#65533;&#65533;M N&#65533;f&#65533;#22&#65533;g&#65533;a&#65533;&#65533;&#65533; D&#65533;P3&#65533;&#65533;L &#65533;&#65533;&#65533;%&#65533;O&#65533;6!.&#65533;JD!&#65533;&#65533;&#65533;64&#65533;O~&#65533;@&#65533;&#65533;
S&#65533;&#65533;&&#65533;&#65533;&#65533;&#65533;3&#65533;{'&#65533;a&#65533;'!R &#65533;xp&#1366; |4&#65533;$&#65533; :Z&#65533;D&#65533;&#65533;&#65533;&#65533;@&#65533;/c&#65533;&#65533;2&#65533;&#65533;&#65533;&#65533;&#65533;&#65533;b9j{Q&#65533;U&#65533;5&#65533;%&#65533;&#65533;!&#65533;&#65533;{	&#65533;&#65533;&#65533;&#65533;	"&#65533;"&#65533;1&#65533;&#65533;&#65533;&#65533;=&#65533;D&#65533;&#65533;82&#65533;&#65533;&#65533;&#65533;&#65533;&#65533;a&#65533; &#65533;Z&#65533;&#65533;m`&#65533;7[?![yU &#65533;&#65533;&#1843;&#65533;&#65533; R&#65533;&#1108;%&#65533; &#65533;@s>&#65533;&#65533;&#65533;5&#65533;&#65533;M'&#65533;&#65533;	&#65533;1&#65533;&#65533;&#65533;&#65533;`&#65533;<2&&#65533;&#65533;b&#65533;&#65533;&#65533;}&#65533;&#65533;&#65533;G&#65533;j&#65533;&#65533;&#65533;}H&#65533;&#65533;&#65533;`&&#65533;&#65533;&#65533;c &#65533;a&#65533;_&#65533;&#65533;&#65533;93x[A&#65533;&#65533;&#65533;&#65533;?&#65533;&#65533;&#65533;&#65533;&#65533;,>&#65533;&#65533;A&#65533;/&#65533;&#65533;#&#65533;&#65533;&#65533;&#65533;&#65533;&#65533;-&#65533;&#65533;[a&#65533;&#65533;Ec&#65533;"&#65533;&#65533;`&#65533;3&#65533;M&#65533;&#65533;&#65533;|h}&#65533;3&#65533;&#65533;&#65533;-u&#65533;&#65533;&#65533;&#65533;i&#65533;L}&#65533;)	&#65533;g&#65533;A\r+&#65533;&#65533;/&#65533;L"3;C&#18058;r&#65533;=2R`f&#65533;&#65533;I&#65533; "w T&#65533;F&#65533;m&#65533;&#65533;&#65533;&#65533;z&#65533;&#529;&#65533;&#65533;s&#65533;&#65533;&#65533;k&#65533;w?b&#65533;&#435;7#&#65533;Am&#65533;&#65533;HdN&#65533;i>[&#65533;c&#65533;&#65533;`&#65533;=&#65533;&#65533;1&#65533;&#65533;&#65533;&#65533;:fo{CjV &#65533;&#65533;| &#65533;a7&#65533;&#65533;x=&#65533;&#65533;Z &#65533;59&#65533;z&#65533;&#65533;93,`	r&#65533;&#65533;&#65533; nN&#65533;s&#65533;,^&#65533; &#65533;w &#65533;<3&#65533;&#65533;&#65533;']~I&#65533;
H$&#1073;Y&#65533;g&#65533;&#65533;&#65533;&#65533; &#65533;&#65533;&#65533;G~&#65533;c[&#65533;O&#1781;&#65533;W&#65533;&#65533;H(&#65533;&#65533;U&#65533;&#65533;Y}&#65533;I&#65533;Q&#65533;&#65533;&#65533;&#65533;&#65533;&#65533;>&#65533;&#65533;~&#65533;&#65533;&#65533;&#65533;~_]&#65533;-&#1566;&#65533;&#65533;\&#1858;0&#65533;7&#65533;&#65533;&#65533;&#65533;$y&#65533;&#65533;P &#65533;}&#65533;&#65533;a&#65533;&#65533;;!&#65533;&#65533;P&#65533;@&#65533;&#65533;n4h&#65533;&#865;&#65533;&#65533;&#65533; D&#65533;j5&#301;z&#65533;M&#65533;&#65533;Ec&#65533;&#425;&#65533;-&#65533;&#65533;K02H&#65533;w&#65533;=32<&#65533;!|&#1791;&#65533;&#65533;[2&#65533;i&#65533;R &#65533;~?O/2&#65533;} &#65533;&#65533;&#65533;&#65533;&#65533;&#65533;&#65533;Cc&#65533;:&#65533; &#65533;&#65533;&#65533;&#65533;`&#65533;:U&#65533;@\&#65533;	&#65533;z&#65533; &#65533;&#65533;q&#65533;c&#65533;&#65533;&#65533;&#65533;3&#65533;&#65533;&#65533;=&#65533;&#65533;&#65533; &#65533;&#65533;&#65533;&#65533;&#9052;,n3}~&#65533;#k&#65533; &&#65533;H&#65533;&#65533;&#65533;6<&#65533;X&#65533;&#65533;&#65533;&#65533;+,xi&#65533;b&#65533;&#65533;&#65533;&#65533;H&#65533;B/ &#65533;&#65533;@pGS&#65533;$x`&#65533;T&#65533;&#65533;!H&&#65533;	&#65533;p&#65533;&#65533;Xs&#65533;&#218;&#65533;M )&#65533;&#65533;&#65533;&#65533;&#65533;Z &&#65533;&#65533;&#65533;&#65533;&#1255;&#1387;X&#65533;j&#65533;&#693;&#65533;W&#65533;e&#65533;&#65533;&#65533;W&G&#65533;9&#1038;Myv&#65533;&#1783;*U&#65533;&#226;&#65533;.&#65533;gv[&#65533;U&#65533;&#65533;Y/&#65533;3&#65533;E&#65533;&#65533;gc&#65533;1&#65533;&#65533;&#65533;WM,&#65533;&#65533;f&#65533;	&#65533;cL&#65533;&#65533;G&#65533;	j&&#65533;&#65533;s&#1645;&#65533;;&#65533;Pt3&#65533;&#65533;g#&#65533;&#65533;&#2007;&#65533;&&#65533;&#65533;&#65533;&#65533;&#65533;&#65533;&#65533;&#65533;D&#65533;&#65533;&#65533;&#65533;j&#767;&#65533;3&#65533;&#65533;&#65533;&#65533;&#65533;&#65533;8&#65533;&#65533;n&#65533;&#65533;&#65533;&#65533;s&#65533;&#65533;&#65533;A&#65533;+@&#65533;&#65533;&#65533;&#65533;&#65533;&#65533;&#65533;@&#65533;?&#65533;&#65533;!8 &#65533;&#65533;&#65533;&#65533;?&#65533;&#65533;&#65533;?&#65533;e&#65533;  &#65533;&#65533;&#65533;{p%&#65533;&#65533;&#65533;68&#65533;.&#65533;&#65533;A&#65533;&#65533;AV&#65533;c&#65533;ARGT"RH&#65533;&#65533;&#65533;$'&#65533;!P&#65533;&#65533;&#65533;&#65533;^T&#65533;&#65533; &#65533;8RN &#65533;S&#65533;#&#65533;@&#65533;&#65533;O3&#65533;d&#65533;F>y&#65533;AO&#65533;&#65533;A&#65533;l&#65533;&#65533;?k&#65533;&#65533;'&#65533;2&#65533;,Q&#65533;a&#65533;&#65533;&#65533;&#65533;P&#65533;Mx&#65533;&#65533;K&#851;&#1096;&#65533; &#65533;Hn&#65533;4&#65533;&#65533;$5&#6435;U%&#65533;y I1&#65533; &#65533;&#65533;&#65533;H8&#65533;T&#65533;NB&#65533;	&#65533;R7&#65533;&#65533;&#65533;H.9O&#65533;B&#65533;T*&#65533;&#65533;&#65533;&#65533;&#65533;j&#65533;Zi&#65533;U&#65533;A&#65533;&#65533;&#65533;j&#65533;&#65533;&#65533;*k&#65533;&#65533;&#65533;&#65533;&#65533;@a&#65533;z&#43964;&#65533;&#65533;&#65533;@u&#65533;0W_e&#65533;&#65533;d `&#65533;!6V+&#65533;)fF&#65533;&#1242;1GVf&#65533;# &&#65533;
&#65533;&#65533;@m&#65533;P&#65533;e&#65533;&#65533;Yg&#65533;y&#65533;&#65533;w&#65533;&#65533;&#65533;&#65533;&#65533;&#65533;w&#65533;{U&#65533;E[&#65533;"\&#65533;&#65533;&#65533;&#65533;l_&#65533;&#65533;_$w&#65533;&#65533;&#612;&#65533;&#65533;V_ &#65533;&#65533;&#65533;&#65533;^p&#65533;G&#65533;W&#65533;XO$&#65533;&#65533; <&#65533;&#65533;&#1841;w&#65533;&#65533;&#1897;&#268;6&#65533;&#65533;&#65533;?;w&#65533;2&#65533;<3&#47715;&#65533;:]MG&#65533;&#65533;Y}&#65533;O&#65533;&#65533;&#65533;&#65533;&#65533;^&#65533;&#65533;F&#65533;&#65533;@R&#65533;V&#65533;`&#65533;&#65533;&#65533;F&#65533;&#65533;^&#65533;&#65533;&#65533;JLRNc&#65533;S&#65533;l&#65533;9&#586;4&#65533;)&#65533;pJw&#65533;&#65533;&#65533;&#65533;&#65533;FnV&#65533;&#65533;&#65533;&#65533;d&#65533;}&#65533;&#65533;&#65533;st-uxfF&#65533;PDa&#65533;Ib&#65533;&#65533;9&#65533;&#65533;&#65533;OxfAEM2O&#65533;z&#65533;T&#65533;&#65533;~&#65533;@@&#65533;CwL&#65533;>&#1298;&#65533;:&#65533;d6K{&#65533;$dJ&#65533;&#65533;&#65533;&#1254;I-&#65533;w&#65533;&#65533;&#65533;&#65533;&#65533;&#65533;"&#65533;&#65533;&#65533;&#65533;&#1071;T&#65533;&#65533;i&#65533;&#65533;@&#65533;&#650;=&#65533;&#65533;k&#65533;&#65533;rD&#65533;u&#65533;,z&#37207;
&#65533;)&#65533;&#65533;&#65533;&#65533;nU&#65533;&#65533;&#1334;o&#65533;cA&#65533;&#65533;e&#65533;&#65533;&#65533;f&#65533;i\|0&#65533;;5&#65533;&#65533;&#508;&#65533;&#65533; %&#65533;T3h&#65533;&#65533;TA&#65533;&#65533;@bJ&#65533;z3&#65533;&#65533;yp&#65533;&#65533;&#65533;&#65533;&#65533;A&#65533;&#65533;&#65533;&#65533;^&#65533;&#65533;&#65533;&#65533;lSB&#65533;$&#65533;;&#65533;	&#65533;&#1097;&#65533;&#65533;&#65533;&#65533;W&#65533;&#65533;$&#65533;&#65533;P&#65533;=&#65533;&#65533;X&#65533; &#65533;&#65533;$.mc&#65533; &#65533;&#65533;"&#65533;)'.&#65533;Qb$&#65533;&#65533;&#65533;ll;&#65533;&#65533;&#65533;&#65533;&#65533;%&#65533;E&#65533;&#65533;&#65533;@x&#1089;pb }E&#65533;&#65533;8	&#65533;&#65533;&#65533;&#65533;A&#65533;D	&#65533;&#65533; J&#65533;&#65533;&#65533;&#65533;T&#65533;)<&#65533;M &#65533;O&#65533;5&#65533;4&#65533;H&#65533;$A&#65533;F&#65533;[&#65533;&#65533; &#65533;ILDr*&#65533;D'&#65533;&#65533;"&#65533;:&#65533;"&#65533;&#65533;D &#65533;&#65533;&#65533;'&#65533;&#65533;&#65533;# pB&#65533;&#65533;&#65533;0&#65533;&#65533;$&#1388;f&#65533;&#65533;&#65533;&#65533;&#1891;\re\&#370;T&#65533;&#65533;&#65533;2&#65533;a&#65533;}&#65533;&#65533;]&#65533;&#65533;&#544;c &#65533;&#65533;&#65533;&#65533;&#65533;&#65533;P&#65533;&#65533;&#65533;&#65533;@&#65533;w&#65533;&#65533;[&#65533;8H&#65533;4&#65533;&#65533;&#1152;&#65533;&#65533;&#65533;[TS&#65533;y&#65533;35&#65533;&#65533;&#65533;&#65533;"&#65533;*4&#65533;1&#65533;&#65533;A&#65533;&#832;`_&#1632;&#65533;4H&#1044;l&#65533;&#65533;&#65533;&#65533;&#65533;&#65533;f&#65533;+&#65533;&#65533;	'&#65533;&#65533;&#65533; -+&#65533; &#65533;:T&#65533;&#65533;&#65533; &#65533;GF78&#65533;&#483;&#65533;&#65533;OH&#65533;&#65533;8&#65533;&#65533;3&#65533;&#65533;#g&#65533;&#65533;8&#65533;i{&#65533;&#65533;
&#65533;+R(&#65533;+&#65533;2Iqm&#65533;&#65533;
&#65533;&#1720;G"&#65533; 4z[)&#65533;$I&#65533;HFp&#65533;&#65533;%&#65533;$&#65533;&#65533;&#65533;&#65533;&#65533;&#65533;	b&#65533;(&#65533;-#p&#65533;&#65533;B&#65533;&#7683;&#65533;&#591;Y&#65533;&#65533;R&#65533;&#65533;D&#65533;&#65533;&#65533;<A&#65533;&#65533;&#65533;&#65533;k&#65533;&#65533;1&#65533;M&#65533;
|&#65533;&#65533;8&#65533;:&#65533;&#65533;h'&#65533;s&#65533;$&#65533;&#65533;&#1351;&#65533;R&#65533;&#65533;e&#65533;H&#65533;&#65533;N&#65533;&#65533;'&#65533;)A&#65533;&#65533;&#65533;&#65533;r&#65533;&#65533;&#869;&#65533;&#65533;&#65533;&#65533;&#65533;VW_&#597;iw&#65533;,d&#65533;/&#65533;&#65533;&#65533;&#65533;\2&#65533;&#65533;&#65533;2&#65533;B&#65533;d&#65533;y&#835;@&#65533;1&#65533;&#1174;d&#65533;e&#65533;q&#65533;&#65533;&#65533;g&#65533;N&#65533;&#65533;&#65533;S&#65533;&#65533;MMv	&#65533;&#65533;&#544;`y tN11&#65533;z&#65533;b	`&#65533;qXv]`&#65533;&#65533;&#65533;&#65533;zD&#65533;&#65533;&#65533;w=&#65533;o&#65533;&#803;&#65533;l&#65533;9&#65533;-G&#65533;&#65533;&#1940;&#65533;<&#65533;aA&#65533;q&#65533;&#65533;&#65533;&#65533;&#65533;&#65533;&#65533;C$<a ed&#65533;&#65533;&V1*&#65533;cT>&#65533;&$I&#596;&#65533;b&#65533;&#65533;&#65533;&#65533;&#65533; &#65533;&#65533;&&#65533;&#65533;M &#65533;&#65533;"&#65533;&#65533;&#65533;8&#65533;U&#65533;)\&#65533;D&#65533;&#65533;l&#65533;[&#65533;}$&#583;|&#65533;E\&#65533;&#65533;C&#65533;&#65533;&#65533;']&#65533;Rw!&#65533;&#65533;\&#65533;/&#65533;n&#65533;&#65533;_&#65533;&#65533; i&#65533;&#65533;J&#65533;U&#65533;@Z@&#65533;rb^&#65533;&#65533;9"&#65533;L&#65533;	S(&#65533;&#65533;&#65533;&#65533;W1S &#65533;I0P)$Q
&#65533;&#65533;&#65533;#Q&&#65533;x&#65533;&#65533;j&#65533;U&#65533;,V&#65533;Y&#65533;3&#65533;&#65533;IJ)&#65533;*L&#43900;&#65533;&#65533;&#65533;J&#65533;&#65533;X[&#65533;V&#65533;&#65533;|&#65533;{&#65533;\&#65533;7,<&#65533;0&#65533;&#65533;Xc&#65533;h&#65533;&#65533;~&#65533;&#65533;&#65533;&#65533;&#65533;&#65533;W&#65533;&#65533;\&#65533;p&#65533;! m&#65533;&#65533;4&#65533;&#65533;&#824;&#65533;&#65533;&#65533;&#788;F3&#65533;*;&#65533;&#65533;x&#65533;&#65533;&#65533;&#65533;@&#203;&#65533;&#65533;&#65533;!&#65533;q^y&#65533;c&#65533;&#65533;&#65533;V>&#65533;&#65533;C&#65533;c&#65533;&#65533;HX&#65533;&#65533;&#65533;&#65533;&#65533;&#65533;H<d>&#280;&#65533;8z&#65533; &#65533;&#65533;;#'H&#65533;G&#65533;&#65533;x&#65533;	&#65533;3r&#65533;&#65533;\&#65533; %#&#65533;R2&#65533;W<&#65533;Ev&#65533;&#543;&#65533;!m&#65533;+j&#65533;+&#65533;&#65533;&#65533;q&#65533;&#1609;H|g&#65533;&#65533;&#65533;&#65533;.Z&#65533;J5&#65533;&#65533;&#65533;[HN)&#65533;n&#65533;'&#65533;&#65533;&#65533;&#65533;8&#65533;&8? '0&#65533;F&#65533;&#65533;)D&#65533;*5|&#65533;&#65533; X&#65533;&#65533;&#65533;D&#65533;K4&#65533;~w&#65533;M&#978;=&#65533;&#65533;&#65533;w&#65533;$Ym.&#65533;&#65533;]&#65533;&#65533;&#65533;&#65533;wQ&#65533;&#65533;H;&#65533;g&#65533;&#1385;&#1445;k&#65533;&#65533;R&#65533;&#65533;.&#65533;&#65533;&#65533;ms&#65533;&#65533;}&#65533;&#65533;J&#65533;&#65533;k3DS&#65533;&#65533;&#65533;f&#65533;&#65533;i-&#65533;&#65533;[&#65533;&#65533;&#65533;&#65533;&#65533;k&#65533;p&#65533;$&#65533;&#65533;&#622;:n&#65533;3&#65533;&#65533;QIfs&#65533;W&#65533;d&#65533;&#65533;&#65533;t&#65533;p&#65533; @G%)#H &#65533; &#65533;'d[ &#65533;&#65533; Q&#65533;'&#65533;&#65533;d&#65533;&#65533;&#547;&#65533;&#65533;&#65533;&#65533;sX&#65533;&#65533;&#65533;{?&#65533;&#65533;&#65533; OxB6.R&#65533;&#65533;&#65533;&#65533;(Dz 2&#65533;dtAHO 4&#65533;&#65533;&#65533;&#65533;'>&#65533;F2&#65533;&#65533;&#65533;&#65533;!4n&#65533;Ux&#65533;+@5V&#65533;SY&#65533;
&#65533;`&#65533;!&#65533;&#65533;W1&#65533;D&#65533; &#65533;p .&#65533;H&#65533;b>U22W(7*&#65533;B! xj6&#65533;5&#65533;&#65533;%&#65533;&#65533;&#1088;+&#65533;&#65533;&#65533;&#65533;&#65533;	&#65533; }&#65533;&#65533;0g!`&#65533;K&#65533;:zM &&#65533;0n&#65533;@g6&#65533;&s&#65533;&#65533;'0ZF&#65533;EI&#65533;&#65533;&#65533;&#65533;GTq;&#65533;&#65533;7&#65533;#&#65533;S6Wi&#65533; O1qPJ&#65533;2w&#65533;&#65533;)$&#65533;5N&#65533;Or&#65533;Xj&#65533;+_Q=m&#65533;&#65533;&#65533;&#65533;"&#65533;k&#65533;R&#65533;!&#65533;&#65533;vk&#65533;&#65533;
&#65533;el&#65533;2-&#65533;TM&#65533;&#65533;k&#65533;&#65533;&#65533;as&#65533;L&#65533;&#65533;l&#65533;&#65533;L&#65533;&#65533;-&#65533;b&#65533;g&#65533;&#65533;&#65533;m
&#65533;N&#65533;1O+Q&#65533;t&#65533;)&#65533; \&#65533;pO&#65533;40&#65533;P&#1099;&#65533; &#65533;&#65533;G&#65533;&#65533;&#65533;&#65533;0\0GP&#65533;&#65533;0&#65533;&#65533;&#65533;4) ~&#65533;|*&#65533;&#65533;w&#65533;q&#65533;qt &#65533;&#65533;'0&#152;&#65533;&#65533;&#65533;V&#65533; &#65533;q&#65533;&#65533;&#65533;&#65533;&#65533;P&#65533;&#65533;x&#65533;8&#65533;+&#65533;&#65533;&#65533;&#65533;  s&#65533;&#65533;&#65533;&#65533;S&#65533;R&#65533;
&#65533;&#65533;Z&#65533;&#65533;>$Dc&#65533;J&#65533;#~&#65533;{#'8At5&#65533;EaS"&#65533;&#65533;&#65533;&#65533;3/&#65533;I&#65533;&#65533;"bc6U48&#65533;e&#65533;&#65533;"p&#65533;5A&#65533;9&&#65533;g&#65533;0V V&#65533;&#65533;0&#65533;_ZA	I&#65533;t&#65533;B9J&#65533;&#65533;&#65533;&#65533;&#65533;&#65533;&#65533;P
I&#65533;Q&#65533;' I&#65533;&#65533;2H&#65533;&#65533; &#65533;@&#65533;Q&#65533;&#65533; Fbp:&#65533;s&#65533;<C!$1&#65533;;Q#^ xTb0&#65533;7H&#65533;:&#65533;Ff&#65533;#TP(v&#65533;&#65533;&#65533;&#65533;5/&#1488;&#65533;&#65533;&#65533;&#65533;&#65533;i&#65533;&#65533;d[&#65533;&#65533;&#65533;[&#65533;6&#65533;&#65533;x&#65533;h>2y&#65533;l&#65533;V-&#65533;s\&#65533;&#65533;&#1490;?&#65533;xm&#65533;&#65533;M&#65533;&#65533;&#65533;1N&#65533;c &#65533;.&#65533;&#65533;m&#65533;O&#65533;{'A&#65533;&#65533;@&#65533;+&#65533;$&#65533;'Ag&#65533;&#65533;&#65533;&#65533;&#65533;83&#65533;'$&#65533;
&#65533;&#65533;&#65533;xO&#65533;&#65533;&#65533;0&#65533;1&#65533;&#65533;I&#1369;&#65533;PS74 &#65533;I&#65533;r4!&#65533;&#65533;&#65533;&#65533;&#65533;y&#65533;&#65533;i!&&#65533;?D5 P6o&#65533;&#65533;&#65533;pd"i="*&#65533;"&#65533;&#65533;&#65533;N&#65533;7<s9EDA$h	&#65533;z`y0
S&#65533;~&#65533;Kb&#65533;&#65533;&#65533;)&#65533;g&#65533;&#65533;&#65533;&#65533;\ 
&#65533; 
&#65533;q&#65533;3&#65533;W&#65533;&#65533;08b&#65533;&#65533;&#65533;	 h&#65533;&#65533;&#65533;18`P&#65533;07&#667;&#1088;&#65533;&#65533;8&#65533;S8/&#65533;&#65533; 0+6&#65533;e"lyqDbsSF&#65533;&#65533;p&#65533;sWb&#65533;!TA&#65533;
&#65533;&#65533;r&#7781;[j&#65533;&#65533;&#485;pkwa&#65533;?&#65533;&#65533;,&#65533;&#65533;[Ya&#1218;y&#65533;I&#65533;1&#65533;&#65533;>&#65533;&#65533;&#65533;lx&#65533;&#65533;&#65533;\&#65533;D&#65533;&#65533;\&#65533;&#65533;&#65533;&#65533;f&#65533;&#65533;&#65533;u&#65533;&#65533;'&#65533;&#65533;&#65533;&#65533;&#65533;&#65533;&#65533;&#1241;c5&#65533;&#65533;Wx&#65533;opOo &#65533;S&#65533;&#65533;&#65533;&#65533;&#65533;[qF&#65533;&#1053;+Q&#65533;&#65533;_Q\&#65533;&#65533;&#65533;&#1706;&#65533;&#65533;&#65533;&#65533;6&#65533;Pg&#65533;/&#65533;y&#65533;c&#65533;)&#65533;H&#65533;&#65533;&#65533;&#65533;&#65533;&#65533;&#65533; !&#65533;&#65533;&#65533;+bJj|0.r&#65533;&#65533;i&#65533;+&#65533;S!
&#65533;Z&#65533;&#65533;&#65533;1&#65533;&#65533;&#65533;;h*56&#65533;sm&#1477;N&#65533;9B::&#65533;$L&#65533;u|&#65533;&#65533;j	&#65533;Hr%oA&#65533;Q
O&#65533;&#65533; &#65533;&#65533;&#65533;&#65533;	&#65533;&#65533;&#65533;ur&#65533;0C&#65533;&#65533;&#65533;`&_I9)&#65533;&#864;9+0&#65533;&#65533;D:9&#484;&#65533;&#65533;&#65533;&#65533;&#65533;h&#65533;u +p &#65533;&#65533;i&#65533;v{&#65533;&#65533;d&#65533;!;|Gc&#65533;A&#65533;@8&#65533;&#65533;y&#65533;&#65533;&#65533;&#65533;$&#65533;&#65533;&#65533;&#65533;&#65533;&#65533;B&#65533;[&#65533;&#65533;&#65533;&#65533;?sPl&#1554;?&#65533;&#65533;M&#65533;l&#65533;m&#65533;&#65533;t&#65533;&#65533;&#65533;&#65533;mQ&#65533;+a&#65533;Ah&#65533;Ob;&#65533;1&#65533;&#65533;&#65533;/&#298;&#65533;&#65533;/g&#65533;z&#65533;&#65533;&#65533;g&#65533;w&#65533;w&#65533;&#65533;w&#65533;&#65533;&#65533;g&#65533;&#65533;f;&#65533;}&#65533;g&#65533;&#65533;&#65533;&#65533;&#65533;S&#65533;&#65533;&#65533;&#65533;;H@^H&#65533;&#65533;`&#65533;&#65533;&#65533;&#65533;&#65533;&#65533;&#65533;&#65533;&#65533; B &#65533;@ &#65533;&#65533;&#65533;&#65533;0&#65533;&#65533;&#65533;&#65533;&#65533;&#65533;f|&#65533;&#65533;&#65533;&#65533;&#40173;&#65533;&#65533;P&#65533;&#25197;&#65533;&#65533;&#65533;&#65533;&#65533;&#65533;I&#65533;&#65533;&#65533;Xr[1&#65533;&#65533;v&#65533;EA&#65533;X'Ui&#65533;:r#$&#65533;&#65533;;&#65533;&#65533;9j&#65533;u&#65533;&#65533;&#65533;=&#65533;O&#65533;&#65533;&#65533;&#65533;[&#65533;&#65533;>u}&#65533;M`9.x&#65533;&#65533;&#65533;&#65533;&#65533;V&#65533;UQ&#65533;&#65533;&#65533;&#65533;&#65533;9`&#65533;&#65533;&#65533;`&#65533;)&#65533;&#65533;&#65533;I&#65533;&#65533;?&#65533;,9U7QJtS;)&#65533;|*Q&#65533;&#65533;&#1744;&#65533;&#65533;&#65533;:U&#65533;&#65533;b&#65533;&#65533;&#65533;&#65533;$&#65533;&#65533;&#65533;&#65533;$ &#65533;i&#65533;MP&#65533;l&#65533;Q\&#65533;.~J&#65533;&#65533;@Z&#65533; &#65533;b&#65533;V1!+&#65533;&#65533;&#65533;@&#65533;&#65533;:B<&#65533;&#65533;&#65533;&#65533;<<Q&#65533;&#65533;Al	L`&#65533;&#65533;F&#65533;1C&#65533;
&#65533;X&#65533;<|&#65533;&#65533;ED Re<Rp&#65533;A,a&#65533; i&#65533;&#423;&#65533;X&#65533;&#65533;^;&#65533;{&#65533;0&#65533;P.n&#65533;&#65533;&#65533;&#65533;0W&#65533;&#65533;1&#65533;&#65533;&#65533;p-7&#65533;-0&#65533;&#65533;cV!* &#65533;&#65533;&#65533;&#65533;&#65533;&#65533;&#65533;S&#36475;&#65533;,&#65533;&#65533;<&#65533;&#65533;.@ D&#65533;&#65533;w&#65533;u&#971;&#65533;Y&#65533;h&#65533;9)w&#65533;6&#65533;&#65533;&#65533;&#65533;I*&#65533;&#65533;&#65533;&#65533;*&#65533;&#65533;Tl&&#65533;&#65533;&#65533;&#65533;Pp&#65533;&#65533;&#65533;@W^0&#65533;&,&#65533;!&#65533;&#65533;)&#65533;&#65533;&#65533;&#65533;l&#65533;&#65533;*a
&#65533;'&#65533;z&#65533;($F%B&#65533;{&#65533;&#65533;
&#65533;&#65533;SD&#65533;e&#65533;%&#65533;&#65533;&#65533;&#65533;&#65533;&#65533;G&#65533;c&#65533;&#65533;B&#65533;&#65533;&#65533;~&#65533;\DD&#65533;7N0"Si&#65533;&#65533;L&#65533;&#65533;&#65533;p&#65533;xA&#65533;&#65533;&#65533;&#65533;X&#65533;&#65533;%&#65533;&#65533;6?&#65533;&#65533;y&#65533;M&#65533;&#65533;&#65533;(&#65533;l&#65533;&#65533;&#65533;&#1447;SKN&#65533;y&#65533;&#65533;<&#65533;u&#65533;&#65533;0!&#1184;; '&#65533;&#65533;+r<,&#65533;Z&#65533;.&#65533;&#65533;&#442;
{1M&#65533;)&#65533;&#65533;6&#65533;@/&#65533;&#65533;&#65533;&#65533;bq|&#65533;.&#65533;&#65533;&#65533;&#65533;&#65533;&#65533;kW&#65533;x&#65533;\&#65533;Akq9pep1&#1061;&#65533;&#65533;rt&#65533;&#1435;Lb-&#65533;;&#65533;&#65533; &#65533;P	&#65533;&#65533; &#65533;&#65533;&#65533;|&#1559;&#65533;)&#65533;h&#65533;#@&#65533;+&#65533;V&#65533;'&#65533;&#65533;(&#65533;&#24910;&#65533;e&#65533;&#65533;u&#65533;&#65533;8K&#65533;&#65533;&#65533;&#65533;&#65533;O&#65533;&#65533;&#65533;&#65533;w&#65533;&#65533;9&#65533;&#65533;ay&#65533;h&#65533;&#65533; &#65533;&#65533;2&#65533;&#65533;(
&#65533;&#65533;&#65533;]a&#65533;\&#65533;L6B&#65533;EO&#65533;n&#65533;&#65533;&#65533;"$kji&#1580;&#65533;CA&#65533;2&#65533;&#65533;&#65533;&#65533;&#65533;&#65533;&#65533;&#65533;d4&#65533;L&#65533;&#65533;&#65533;&#65533;&#65533;&#65533;&#65533;9&#65533;&#45677;&#65533;	&#65533;&#65533;&#65533;&#65533;&#65533;&#65533;}1L&#65533;!,&#65533;q&#65533;H;&#65533;*&#65533;k&#65533;6&#65533;(&#65533;&#65533;Bl&#65533;&#65533;>z&#65533;y]M&#65533;&#65533;&#65533;&#65533;.q&#65533;8&#65533;&#65533;&#65533;zn@^K&#2004;q&#65533;&#65533;m`&#65533; &#65533;&#65533;
m&#65533;&#65533;3m&#65533;&#65533;&#65533;ty&#65533;&#65533;&#65533;HkL&#65533;&#65533;&#65533;&#65533;&#65533;&#65533;&#65533;&#65533;&#65533;&#65533;[]&#1902;&#65533;&#65533;o&#1919;+!&#65533;[&#65533;&#65533;&#65533;C&#65533;Y&#65533;m&#65533;lM.&#65533;&#65533;&#65533;]}vHh&#65533;&#65533;Wn&#65533;E)"&#65533;&#65533;|V&#65533;&#65533;$a&#65533;#eG&#65533;&#65533;7Y&#65533;	L&#65533;&#65533;&&#65533;N@&#65533;y&#65533;&#65533;&#65533;Q&#65533;	&#65533;&#65533;&#65533;&#65533;x&#65533;&#65533;&#65533;&#65533;&#65533;::z&#65533;&#1465;&#65533;&#65533;A&#65533;J&#65533;&#65533;&#65533;	g&#65533;%Fi&#14327;0&#65533;&#65533;G&#65533;ee&#65533;Ia&#65533;Wg#t	#&#65533;&#65533;t&#65533;&#65533;T(&#65533;T &#65533;&#65533;OEP&#65533;N&#65533;&#65533;!&#65533;&#65533;K&#9230; &#65533;&#65533;&#65533;&#65533;&#65533;&#65533;P&#65533;&#65533;P&#65533;&#65533;&#65533;&#65533;*&#65533;&#65533;ju&#65533;>]&#65533;&#65533;&#65533;&#65533;x&#65533;v*&#65533;&#406;,&#65533;!\&#65533;&#65533;&#65533;&#65533;&#65533;&&#545;(&#65533;R&#65533;&0&#65533;&#65533;m.&#65533;&#65533;&#65533;&#65533;S&#65533;&#65533;&#65533;?&#65533;&#65533;&#65533;&#65533;0&#65533;&#65533;0R&#65533;&#65533;&#65533;&#65533; ,*&#65533;&#65533;>&#65533;&#65533;&#65533;b&#65533;&#65533;&#65533;&#65533;&#65533;&#65533;&#65533;&#65533;&#65533;&#65533;&#65533;&#65533;&#65533;&#65533;&#65533;Y&#65533;:&#65533;&#65533;dM&#65533;q&#65533;&#65533;P	'&#65533;P	r&#65533;&#65533;&#65533;E$&#65533;c!&#65533;s)YO2&#65533;s9oS6qE&#1868;G6!;J&#65533;&#65533;&#65533;#&#65533;@Z&#65533;&#65533;&#65533;&#65533;+Q\r&#65533;&#65533;I&#65533;Ahp{U&#65533;WX&#65533;&#65533;&#65533;	Jp&#65533;w&#65533;8&#65533;&#65533;&#65533;&#65533;*&#65533;z&#65533;&#65533;14&#65533;&#65533;?&#65533;)s&#65533;&#1747;&#65533;&#65533;]#f&#65533;&#65533;L&#65533;&#1035;wFoY-&#65533;;1|C&#65533;&#65533;&#65533;qj&#65533;I A&#65533;&#65533;@&#65533;&#65533;&#65533;&#65533;&#65533;n&#65533;&#765;&#65533;&#65533;&#65533;&#65533;__&#65533;%&#65533;&#1165;&#65533;h&#65533;<&#65533;&#65533;&#65533;,t?&#65533;"&#65533;&#65533;&#65533;&#65533; &#65533;M&#65533;&#65533;&#65533;&#65533;&#65533;y&#65533;&#65533;&#1060;)&#524;&#65533;&#65533;&#65533;&#65533;-xz&#65533;&#65533;&#65533;&#65533;&#1749;.&#65533;&#65533;mt&#65533;&#65533;T&#65533;@&#65533;&#65533;&#150;/ &#65533;&#65533;&#65533;3k&#65533;&#65533;&#65533;c&#65533;&#65533;+&#65533; -&#65533;- &#65533;}&#65533;&#65533;&#65533;&#65533;&#65533;K&#65533;&#65533;&#65533;&#65533;i?rW&#65533;&#65533;&#65533;&#65533;&#65533;&#1850;&#65533;|&#65533;P&#65533;+!`&#65533;&#65533;K&#65533;h&#65533;W!&#65533;eS"&#65533;exe{B&PV&#65533;&#65533;F&#65533;66&#65533;&#65533;#&#1452;&#65533;Qp&#65533;&#65533;
7&#65533;&#65533;Q&#65533;l&#65533;&#65533;+h&#65533;&#65533;<&#65533;M&#65533;g@0g@&#65533;&#65533;&#65533; &#65533;&#65533;&#65533;&#65533;&#65533;&#65533;yn&#65533;&#65533;$&#65533;&#65533;
&#65533;&#65533;&#65533;$&#65533;&#65533;e&#65533;@T
&#65533;&#65533;2i&#65533;&#65533;+&#65533;`&#65533;&#65533;f&#65533;&#130;&#65533;:bL3&#65533;dI&#65533;&#65533;&&#65533;&#65533;&#65533;&#65533;+&#65533;=y&#65533;&#65533;&#65533;5&#65533;.&#65533;&#65533;&#65533;&#65533;`&#65533;VP&#65533;F&#65533;&#65533;3&#65533;&#1058;<&#65533;&#65533;&#65533;&#65533;&#65533;U&#65533;Y&#65533;n&#65533;&#65533;&#65533;&#65533;W&#65533;a&#334;%&#65533;&#755;^X&#65533;5&#65533;&#65533;&#65533;[&#65533;<&#65533;;&#65533;n&#1643;&#65533;&#65533;&#65533;1&#65533;&#65533;^&#65533;&#65533;&#65533;&#65533;&#1783;&#65533;&#65533;9f&#65533;\&#65533;W&#65533;b&#65533;&#65533;&#65533;p&#65533;@&#65533;&&#65533;&#65533;7&#65533;&#65533;&#990;=S&#65533;s'!5&#65533;\}&#65533;4&#65533;&#973;&#65533;&#65533;WQk}<&#65533;1&#65533;&#407;S&#65533;V&#65533;7&#65533;*Z$j&#65533;&#65533;&#65533;&#65533;&#65533;&#607;W&#65533;&#65533;&#65533;,&#65533;*r&#65533;&#65533;&#65533;&#65533;&#65533;u&#65533;&#1643;&#65533;&#65533;&#65533;zw&#65533;&#65533;&#335;&#755;*S&#65533;&#65533;&#65533;SM&#65533;&#65533;&#65533;y.&#65533;&#65533;X&#65533; &#65533;&#65533;a&#65533;&#65533;&#65533;&#65533;&#65533;&#65533;&#586;#&#65533;VHi&#65533;I&#65533;&#65533;(!&!&#65533;&#65533;&yI&#65533;&#65533;&#65533;&#65533; /(&#65533;i&#65533;	$d&#65533;H&#65533;&#65533;&#65533;(&#65533;&#65533;&#65533;,&#65533;&#65533;&#65533;&#65533;&#65533;N&#65533;f&#65533;W&#65533;&#65533;&#65533;&#65533;8b&#65533;/
&&#65533;&#65533;&#65533;&#65533;&#65533;&#65533;&#65533;&#463;&#65533;&#65533;&#65533;&#452;&#65533;&#65533;g &#65533;&#65533;&#65533;&#65533;&#690;!/$H&#65533;
;&#65533;d@ PH&#65533;.&#65533;&#65533;&#65533;h&#65533;&#65533;&#65533;&#65533;DZ&#65533;9;JcB&#65533;6&#65533;iA&#65533;$H&#65533;&#65533;(&#65533;	5&#65533;`&#65533;&#65533;&#65533;|&#65533;&#31262;&#65533;&#65533;&#65533;&#65533;&#65533;1*&#65533;E&#65533;RJ(&#65533;&#65533;B&#65533;Q&#65533;%&#65533;SPCu&#65533;&#65533;~&#65533;+&#65533;g&#65533;&#65533;U&#65533;9U.V	j&#65533;Y&#560;[&#65533;&#65533;9
&#65533;C03"&#65533;&#65533;&#65533;&#65533;&#65533;L0&#65533;&&#65533;&#65533;*&#65533;d#&#564;&#65533;H&#65533;&#845;L{&#65533;Z&#65533;&#65533;MI&#65533;6&#65533;&#65533;&#65533;1&#65533;H&#1901;&#65533;&#65533;3&#65533;	&#1986;SW8&#65533;&#65533;&#65533;&#697;&#65533;T&#65533;JF&#65533;W&#1842;&#65533;&#65533;N^|&#65533;&#65533;&#65533;_&#65533;8&#1130;&#65533;&#65533;FVO`&#65533;`&#65533;&#65533;&#65533;&#65533;&#65533;&#65533;&#65533;&#65533;s%&#65533;0&#65533;(&#65533;&#65533;&#65533;&#65533;&#65533;bj&#65533;&#65533;&#65533;&#65533;&#65533;&#962;&#65533;&#65533;&#65533;@\!&#65533;&#65533;&#65533;0&#65533;kh9&#65533;i&#65533;%&#65533;&#1700; %&#65533;&#65533;&#65533;21Q&#65533;'`HJ?&#65533;H)82)&#65533;t*&#65533;&#65533;H&#65533;&#65533;&#65533;b&#65533;. b&#65533;&#65533;D@&#65533;@&#65533;&#65533;&#65533;&#65533;&#65533;D&#65533;&#65533; &#65533;0&#65533;r  ?&#65533;&#65533;&#65533;I&#65533;.&#65533;K8&#65533;#&#65533;&#1083480;&&#65533;s&#65533;	[&#65533;&#65533;M&#65533;&#65533;~T&#65533;G&#65533;[&#65533;'M}&#65533;&#65533;&#65533;&#65533;2JR&#65533;A&#65533;SW}&#65533;&#65533;[8kU&#65533;p&#1911;gT&#65533;&#1401;X}&#65533;<&#65533;&#65533;&#65533;+&#65533;&#65533;lVU&#65533; &#65533;&#65533;	V1c&#65533;3&#65533;&#65533;6&#65533;eQ7v4&#65533;L&#65533;~&#65533;&#65533;&#65533;&#65533;&#65533;5>&#65533;&#65533;&#65533;&#1512;u&#65533;Y&#65533;5@[&#1688;&#65533;}m&#65533;&#65533;G&#65533;&#65533;&#65533;g=&#65533;&#65533;f&#65533;e&#65533;&#65533;&#1482;&#1839;$&#65533;7&#65533;&#65533;*r&#65533;`&#65533;R&#65533;&#65533;d&#65533;W&#65533;&#65533;&#65533;&#65533;D=W&#65533;S\P1&#65533;&#65533;&#65533;&#65533;C&#65533;U&#65533;&#65533;xg	a@&#65533;R&#1425;&#65533;&#65533;&#65533;"	Y&#65533;2&#65533;7&#65533;QL&#65533;&#65533;d&#65533;L
J&#65533;&#65533;&#65533;&#65533;M&#65533;&#65533;hW(&#65533;&#65533;B4&#65533;&#65533;&#65533;
&#65533;&#65533;@B@&#65533;&#65533;&#65533;b  &#65533;J&#65533;&#65533;&#65533;&#65533;#nX4&#65533;&#65533;
 lbcA$B!&#65533;&#65533;&#65533;MtIAB&#65533;&#65533;&#65533;K&#65533;&#65533;&#65533;Z&#401;&#65533;N&#65533;G &#65533;&#65533;&#65533;&#65533;n(&#65533;AW=)d R&#65533;&#65533;&#65533;&#65533;#9&#65533;lS&#65533;yJ&#65533;&#65533;&#65533;9K&#65533;n*F)X%&#65533;&#158;&#65533;&#1825;{$e)M&#592;g`&#65533;T&#65533;SA*S&#65533;&#65533;W&#65533;e0&#65533;iLBZQ3&#65533;&#65533; &#65533;&#65533;&#65533;lu&#65533;&#65533;@/X&#65533;&#65533;&#65533;&#967164;cb&#65533;z&#65533;&#65533;&#65533;g&#65533;G&#65533;h&#65533;6&#1578;&#1461;&#65533;E&#65533;&#65533;[&#65533;&#65533;_&#65533; &#65533;&#65533;-&#65533;&#65533;&#65533;&#65533;l&#65533;Jt&#65533;.v&#65533;d&#65533;&#65533;wb&#65533;:*&#65533;&#65533;&#65533;yO&#65533;TL<&#65533;r,2&#65533;&#65533;X&#65533;	Np&#65533;&#592;&#65533;X&#65533; #&#65533;&#65533;:&#65533;g&#65533;&#65533;hF'&#65533;&#65533;L$sKHo&#65533;>E&#65533;e)&#65533;2
"&#65533;, YAM&#65533;x&#65533;L-!&#65533;M&#65533;3&#65533;&#65533;
1IH&#65533;r&#65533;&#65533;dq&#65533;&#65533;J&#65533;&#65533;&#65533;&#65533;N&#65533;u,Y	I&#65533;P&#65533;&#65533;&#65533;*&#65533;&#65533;&#65533;&#65533;&#65533;&#452;&#65533;*-&#65533;i&#65533;4&#65533;r&#65533;4&#1097;&#65533;&#65533;&#65533;&#65533;&#65533;&#65533;!%&#65533;&#65533;&#65533;<G&#65533;LA**M&#65533;TS&#65533;&#65533;&#65533;N&#65533;&#65533;Us&#65533;&#65533;k_&#65533;&#65533;&#691;&#65533;&#65533;&#65533;&#65533;&#65533;&#65533;V&#65533;&#65533;&#65533;G&#65533;X&#65533;e.&#65533;&#188;&#65533;0&#65533;&#65533;&#65533;&#65533;&#65533;Y&#65533;&#65533;&#65533;j+&#65533;Y5<s&#65533;&#65533;&#65533;&#65533;&#65533;
&#65533;=&#65533;+&#65533;&#65533;L8&#65533;7?&#65533;N~&#65533;&#65533;L&#65533;Vg G$- &#1311;
z&#65533;[{&#65533;&#65533;u&#65533;I Cr &#65533;z^G&#65533;&#65533;&#65533;&#65533;{&#65533;O&#65533;&#65533;&#65533;&#65533;&#65533;&#65533;58&#65533;&#65533;&#65533;&#65533;&#65533;HCZG/4&#65533; &#65533;HxD&#65533;&#65533;y&#65533;&#65533; M&#65533;CQ&#65533;;&#65533;0#xK	&#65533;&#65533;&#65533;&#65533;&#65533;d&#65533;&#65533;M&#65533;V&#65533;&#65533;Q&#65533;c9&#65533;? P&#65533;&#65533;dwZ&#65533;K.$U&#65533; &#65533; &#65533;&#65533;G:&#65533;4&#65533;)&#65533;&#65533; &#136;{&#65533;&#65533;%&#65533;]&#65533;&#65533;H&#65533;"E&#65533;&#65533;LMX&#65533;EPb&#65533;%&#65533;C&#65533;;&#65533;&#65533;V&#65533;&#65533;]
d&#65533;c
&#20514;K&#65533;&#65533;CT 1&#65533;T&#65533;&#65533;Kf&#65533;n&#1330;&#65533;&#1705;&#65533;7oI&#65533;:e&#511;&#65533;&#65533;&#65533; &#65533;B&#65533;X&#65533;W&#65533;&#65533;&#65533;&#65533;w6&#65533;&#65533;a&#65533;g&#65533;`.z&#65533;
&#65533;3AZ&#60494;|q&#65533;W&#1580;&#65533;&#527;&#858;&#65533;f2A&#65533;e&#65533;&#65533;\ `&#65533;
M&#65533;t&&#65533;&#684;l2xd&#65533;&#65533;G&#65533;]&#65533; &#65533;&#65533;R/J7Z&#65533;X&#65533;&#65533;x&#65533;&#65533;r&#65533;b,(&#65533;!&#65533;q1&#65533;d7&#65533;Y1&#65533;
&#65533;[7E&#65533;&#65533;#&#65533;&#65533;V0&#65533;%r&#65533;W&#1130;|	&#65533;&#65533;&#65533;L &#65533;)y&#65533;@&#65533;PB&#65533;&#65533;t&#65533;&#65533;;&#65533;&#65533;&#65533;&#65533;$&!&#65533;&#65533;&#65533;<&#65533;&#65533;&#65533;S`@&#65533;&#65533;j&#65533;;f&#65533;&#65533;
	&#65533;vM!&#65533;&#65533;p&#65533;&#65533;&#65533;&#65533;&#65533;&#65533;&#65533;&#65533;&#65533;*&M&#580;&#65533;V&#65533;m&#65533;&#65533;&#65533;A(7&#65533;n&#65533; &#65533;&#65533;^ &#65533;&#65533;&#65533;g&#65533;g8V&#65533;&#65533;*&#65533;&#65533; &#65533;KB&#65533;\&#65533;V4&#65533;&#65533;}&#65533;&#65533;bp&#65533;2&#65533;;&#65533;&#569;&#65533;&#65533;;dc&#65533;&#65533;&#65533;&#65533;LSg&#65533;h&#65533;2&#65533;k&#65533;U&#65533;yg&#65533;&#65533;&#65533;t&#65533;z&#65533;:&#65533;2&#65533;C&#65533;rZ&#65533;&#65533;p&#65533;LZ&#65533;&#65533;&#65533;t&#65533;&#65533;&#65533;H&#65533;S/&#65533;&#65533;&#65533;n0&#65533;'<a&#65533;&#65533;G&#65533;]&#65533;X&#65533;NH&#65533;&#65533;&#65533;Fv&#65533;&#65533;0&#65533;&#65533;&#65533;&#65533;pb^e&#65533;`y&#65533;W&#65533;&#65533;0&#65533;0%&#65533;&#65533;&#65533;&#65533;r&#65533;&#65533;&#65533;&#906;&#65533;	&#65533;&#65533;>M&#65533;d&#65533;&#65533;&#65533;&#65533;&#65533;&#65533;R$%Y	GB&#65533;&#65533;iNw&#65533;&#1731;=!6B&#65533;&&#65533;R&#65533;M&#65533;&#65533;&#15956;&#65533;&#65533;&#65533;N9&#1314;~ld!{r&#65533;o&#65533;&#65533;>&#65533;V2&#65533;VoiK&#65533;&#65533;"+&#65533;&#65533;&#65533;&#65533;&#467;K.}&#65533;&#65533;^!&#65533;W6A&&#65533;&#65533;&#65533;&#65533;<&#65533;&#722;>&#959;b&#65533;eecu&#1444;&#65533;&#65533;&#65533;&#65533;>mb3%&#65533;&#65533;^&#65533;&#1130;Y&#65533;&#65533;&#65533;%&#65533;*&#65533;^Nt]&#65533;&#65533;&#65533;W&#65533;&#65533;t&#65533;&#65533; &#1209;pW&#65533;&#65533;_A &#65533;&#65533; &#65533;$&#65533;&#65533;&#65533;:&#65533;J	S&#65533;&#577;'&#65533;&#65533;!$&#65533;&#65533;&#65533;&#65533;&#65533;&#65533;&#65533;#&#65533;17&#65533;&#65533;&#65533;&#65533;&#65533;%&#65533;*&#65533; &#65533;&#65533;
(&#65533;Y &#65533;	!&#65533;I&#65533;"&#65533;`&#65533;
?&#1608;&#65533;;7&#65533;&#65533;.&#65533;&#65533;&#252;D!:&#65533;&#65533;&#65533;y&#65533;r&#65533;&#65533;&#65533;&#65533;I&#65533;&#65533;H&#65533;L&#65533;&#65533;&#1579;J8&#65533;&#65533;&#65533;&#65533;&#65533;&#65533;&#65533;K&#1571;&#65533;H&#65533;N&#65533;?0&P%`&#65533;2,&#65533;&#65533;[&#65533;&#65533;	:&#65533;&#65533;&#65533;&#65533;q&#65533;H&#65533;&#1661;&#65533;+&#65533;&#65533;&#65533;
&#65533;&#65533;&#65533;&#65533;&#65533;%&#65533;&#65533;&#65533;9&#776;&#65533;&#65533;>3&#65533;&#65533;B&#65533;&#65533;X&#65533;O1&#65533;&#65533;jb&#65533;&#65533;&#65533;e&#65533;&#65533;&#65533;&#65533;&#65533;&#65533;&#65533;1&#65533;&#65533;#&#65533;&#65533;b&#65533;:&#65533;V:V&#65533;?u
&#212;&#65533;&#65533;`:&#65533;K&#65533;&#65533;J{&#65533;J&#65533;4Tl&#65533;&#1329;$@]&#65533;&#321;H&#65533;L&#65533;C0C&#65533;&#65533;&#65533;&#65533;&#565;&#65533;&#1115;&#65533;&#65533;&#65533;&#65533;8&#65533;J$(P&#65533;
0&#65533;&#65533;&#225;&#65533;I&#65533;e&#65533;1J&#65533;&#65533;1$&#65533;&#65533;&#65533;Y ]3&#65533;>&#65533;&#65533;1*&#65533;&#65533;
y&#1744;2&#1162;i&#65533;&#65533;&#65533;&#65533;M&#65533;&#65533;&#65533;&#65533;V+&#65533;&#65533;@6&#65533;B&#65533;6&#65533;&#65533;0B&#65533;o&#65533;&#65533;(v&#65533;&#65533;&#65533;*&#65533;KHx&#65533;&#11905;&#65533;&#65533;[&#65533;M8&#65533;&#65533;&#65533;&#65533;&#65533;[&#65533;&#65533;&#65533;&#65533;E&#65533;3&#65533;&#65533;&#65533;&#65533;p&#1529;&#65533;tRT&#65533;T&#1809;&#65533;W&#65533;&#203;&#1226;V&#65533;&#65533;c\
Eb&#65533;>&#65533;&#65533;L83o&#65533;&#65533;9JJ&#65533;&#65533;&#65533;P&#65533;O&#65533;&#65533;&#65533;3&#65533;0&#65533;;&#65533;&#1152;De&#65533;J&#65533;&#65533;i&#65533;&#65533;&#65533;&#65533;&#65533;p*&#65533;&#65533;&#65533;&#65533;&#65533;&#65533;&#65533;&#65533;&#65533;&#258;PK&#65533;&#65533;&#65533;ta&#65533;*&#65533;&#65533;q&#65533;&#65533;0&#65533;I&#65533;&#65533;zi&#65533;wJ&#65533;&#65533;|&#321;hI&#65533;&#65533;+&#65533;&#65533;&#65533;&#65533;9&#65533;\&#65533;&#65533;l&#65533;/&#65533;&#65533;&#65533;X&#65533;1FeD&#65533;&#65533;&#65533;&#65533;[&#65533;#&#65533;&#65533;&#65533;&#65533;&#65533;&#65533;&#65533; &#65533;8&#65533;X&#65533;	i6&#65533;&#65533;n3&#65533;* 6&#65533;K&#65533;)&#65533;*s&#1811;&#65533;P&#462;&#65533;!&#65533;&#65533;0&#65533;&#65533;&#65533;&#65533;&#65533;0&#65533;&#65533;&#65533;-Y&#65533;:H&#65533;.&#65533;&#65533;&#65533;x&#65533;&#65533;&#65533;&#65533;&#65533;&#65533;#&#65533;78&#65533;&#65533;&#65533;&#65533;&#65533;&#65533; H&#65533;
q&#65533;@&#65533;p.H)&#65533;R&#65533;8&#65533;&#65533;&#65533;I9O&#65533;&#65533;9&#65533;&#849;&#65533;&#65533;|O&#65533;&#65533;&#65533;&#65533;&#65533;=;t&#65533;|&#65533;&#65533;C'&#65533;&#65533;rq&#266;&#65533;k&#65533;]&#65533;
]&#65533;&#65533; &#65533;&#65533;&#65533;&#65533;jt0&#65533;&#65533;&#1260;m9J&#65533;3&#65533;5CJ&#65533;L&#65533;&#65533;&#65533;&#65533;{&#65533;)&#65533;j&#65533;3&#65533;&#65533;X&#65533;&#65533;&#65533;&#65533;&#65533;&#65533;=&#65533;&#65533;D&#65533;P&#65533;&#65533;DN&#65533;D&#65533;T&#65533;&#65533;J&#65533;&#65533;K	{&#65533;&#65533;&#2040;I&#65533;d&#65533;&#65533; L&#65533;&#65533;&#65533;&#65533;&#65533;Z&#65533;&#65533;:&#65533;&#65533;&#65533;&#65533;&#266;&#65533;&#65533;K*&#65533;bB&#65533;/l&#65533;G&#65533;&#40754;8&#65533;P&#65533;sL	&#65533;&#65533;&#65533;&#65533;<*A2U&#65533;&#65533;&#65533;&#65533;A&#65533;A&#65533;&#65533;0&#65533;&#65533;<&#65533;+T	&#65533;	&#65533;*&#65533;&#65533;XN6H(`&#65533;&#65533;&#65533;&#65533;&#65533;&#65533;7)6&#65533;b&#565;f&#65533;&#65533;CM	Tca&#65533;$&#65533;&#65533;H~&#65533;+&#65533;&#65533;F&#1628;&#65533;k&#65533;&#65533;&#65533;&#65533;&#65533;32JRP&#65533;<C&#65533;&#65533;:&#65533;&#65533;&#1147;&#65533;&#65533;&#65533;&#65533;O&#65533;&#65533;&#65533;Q&#65533;[2 &#65533;$1c&#65533;&#65533;&#65533;mQ&#336;>&#65533; De2Q&#65533;&#682;,Vb&#65533;
&#65533;(QJ&#65533;&#65533;d&#65533;&#65533;p"&#65533;&#65533;<&#65533;&#65533;&#65533;
V=:&#65533;&#65533;&#65533;L&#65533;&#65533;&#65533;PW&#65533;X&#65533;E&#65533;&#324;&#65533;$#eR&#65533;&#65533;&#65533;&#65533;0&#65533;yS&#65533;&#65533;6uF&#313;&#65533;*&#65533;&#65533;Mh&#65533;&#65533;&#65533;8-&#65533;&#65533;z&#65533;S&#65533;&#65533;06e&#491;&#65533;0&#65533;&#65533;&#65533;9 k&#65533;&#875;06&#65533;&#65533;cLN&#65533;&#65533;%&#65533;0&#65533;&#65533;&#770;&#65533;<&#1284;&#65533;'e&#65533;&#65533;L&#65533;z;8P+&#65533;&#65533;@(&#1153;3&#65533;H&#65533;H&#65533;B&#65533;&#65533;J&#65533;N&#65533;&#65533;&#65533;WTRI+C&#65533;&#65533;t&#65533;&#65533;&#65533;&#65533;&#1427;&#65533;=U=&#631;&#65533;&#65533;&#65533;&#65533;'C&#65533;0&#65533;[&#65533;ZU&#65533;&#65533;&#1173;&#65533;!>&#65533;@&#65533;&#65533;&#65533;_&#65533;&#65533;&#65533;|&#65533;&#65533;&#1768;&#65533;
&#65533;&#65533;%Q&#65533;&#65533;3&#65533;x&#65533;&#65533;h&#65533;&#65533;K&#65533;0K&#65533;d&#65533;&#301;&#65533;8&#65533;&#65533;&#65533;&#65533;4&#65533;&#65533;D+LK&#65533;&#65533;&#65533;&#65533;&#65533; \&#65533;&#65533;o&#65533;&#65533;o0&#65533;s&#65533;a,&#65533;#U&#65533;T&#521;&#65533;#(&#65533;&#65533;M&#65533;&#65533;&#65533;S~u	&#65533;&#65533;&#65533;&#65533;&#1140;&#65533;&#65533;&#778;&#65533;|&#65533;&#65533;&#65533;&#47354;k&#65533;,&#65533;&#65533;&#65533;)&#65533;&#65533;&#1405;
&#65533;&#65533;6&#65533;&#65533;)h&#1536;&#65533;&#1473;&#515;&#65533;1$"l	n#&#65533;&pS@&#65533;&#1545;&#65533;X&#65533;v&#65533;#(T&#65533;q&#65533;&#65533;;F&#65533;&#65533;&#65533;	0(&#65533;&#65533;&#65533;&#1585;&#65533;&#65533;&#65533;N&#65533;&#65533;&#65533;&#65533;&#65533;&#65533;&#65533;T-&#65533;=&#65533;&#65533;&#65533;&#65533;&#65533;?&#65533;-&#607;&#65533;&#65533;&#45920;&#65533;&#65533;&#65533;&#65533;&#65533;&#65533;=&#65533;pU&#65533;&#65533;W&#65533;&#622;&#65533;&#618;&#65533;I&#65533;&#65533;8^&#65533;&#65533;R&#65533;
-9&#65533;&#65533;
&#65533;&#65533;&#65533;%y(&#65533;qD&#65533;&#65533;&#65533;&#65533;&#65533;&#65533;&#65533;j&#65533;&#65533;&#1054;&#65533;KL&#65533;3h&#65533;	&#65533;&#65533;t&#65533;&#65533;&#65533;D]K&#65533;&#65533;&#65533;B&#65533;
&#65533;&#65533;&#733;&#65533;E&#65533;&#65533;&`&#65533;n_&#65533;L&#1840;&#65533;&#65533;&#1817;:&#65533;h&#65533;&#65533;"&#65533;&#65533;&#65533;Y&#65533;\{((X&#65533;&#65533;P&#65533;,&#65533;&#65533;M&#65533;&#1840;&#65533;&#1540;&#65533;Y&#65533;&#65533;&#65533;&#1539;=H&#65533;&#65533;M&#65533;&#65533;&#65533;
)&#65533;z&#65533;&#8272;" &#65533;< GR`&#65533;&#65533;&#65533;&#65533;r&#65533;i&#65533;&#65533;P&#65533;Q&#65533;&#65533;&#65533;Bz[&#65533;&#65533;5i&#65533;&#65533;-d&#65533;&#65533;&#65533;&#65533;\&#65533;P^&#65533;&#65533;\&#65533;&#65533;&#65533;(&#65533;&#65533;+&#65533;P&#65533;~*&#65533;H]&#65533;&#65533;&#65533;1+\=M~&#65533;&#65533;&#65533;B&#65533;&#65533;
&#65533;&#65533;&#65533; MT&#65533;U~&#65533;H&#65533;(&#1765;&#65533;Te&#65533;&#1117;&#65533;`i-&#65533;&#418;E&#65533;e&#65533;_&#65533;Z}&#65533;D&#65533;&#65533;P&&#65533;	NC &#65533;&#65533;
&#65533;J&#65533;&#65533;&#65533;&#65533;j&#65533;<&#65533;&#65533;a&#65533;
&#65533;&#65533;&#1732;&#65533;&#1786;p&#748;PXir&#65533;a&#65533;&#65533;4n&#65533;&#65533;&#65533;PE&#65533;&#564;&#65533;&#65533;VS.&#65533;R&#65533;&#65533;@0&#65533;&#65533;IA&#724;*Z&#65533;</&#65533;&#65533;&#65533;&#65533;&#65533;&#65533;&#65533;&#1543;&#65533;&#65533;&#65533;*+$&#65533;@&#65533;&#65533;&#65533;c&#901;\&#65533;&#65533;&#65533;&#65533;#&#65533;@B&#65533;L|&&#65533;&#65533;&#65533;&#65533;<G"&#65533;&#65533;&#65533;&#65533;&#65533;Y&#65533;&#65533;&#65533;-r&#65533;|&#1923;P&#65533;z ^&#65533;&#65533;&#65533;&#65533;=&#65533;&#65533;&#65533;&#65533;;&#65533;&#65533;<x(R(&#1549;rvK&#65533;h&#65533;&#65533;$E&#65533;&#65533;w%&#65533;&#65533;&#65533;&#65533;&#65533;%d&#65533;`bG&#394;
(&#65533;
&#65533;d&#65533;pHFWF&#65533;z `_N2M&#65533;&#65533;L&#65533;&#65533;	&#65533;&#65533;&#65533;"&#65533;x&#65533;YUb&#65533;U^e&#65533;&#65533;&#65533;Yy&#65533;9|&#65533;'&#65533;&#65533;&#65533;@PY-&#65533;&#65533;&#65533;Y&#650;->D&#65533;&#65533;^E&#65533;&#1305;&#65533;jr&#660;&#65533;&#65533;&#65533;D5&&#65533;&#1139;&#65533;&#65533;&#65533;&#65533;&#65533;f&#65533;Q&#65533;|&#1131;0'&#65533;<,X&#65533;=8&#65533;a&#65533;&#65533;&#65533;&#65533;0&#65533;E&#65533;SFXmY&#65533;&#65533;&#65533;?&#65533;&#65533;4z&#65533;m&#65533;&#65533;&#65533;K&#65533;&#65533;L&#65533;&#1796;&H&#65533;&#65533;v^&#65533;h&#65533;&#65533;%^S&#65533;&#65533;]v&#65533;b1&#65533; &#1548;&#65533;&#65533;&#65533;&#388; ^&#65533; { G&#65533;$&#65533;&#65533;&#65533;|&&#65533;6&#65533;zn&#65533;&#65533;|V&#65533;=P]&#65533;&#65533;]&#65533;Z&#65533;&#65533;3&#65533;&#65533;&#65533;&#65533; ^&#65533;6$&#65533;#&#65533;&#65533;&#65533;h&#65533;&#65533;&#65533;\&#65533;G6&#65533;X&#65533;&#65533;&#65533;&#65533;&&#65533;b&#65533;&#772; &#65533;&#65533;&#65533;&#65533;-&#65533;&#65533;%W0&#65533;&#65533;&#65533;.W0&#65533;&#65533;m&#65533;&#65533;]&#65533;K&#65533;H&#65533;&#65533;K&#65533;TL~&#65533;N&#65533;mP&#65533;&#65533;[&#1138;&#65533;&#65533;&#65533;W&#65533;k&#65533;&#65533;&#1977;%`&#65533;k&#2009;&#65533;&#65533;P&#65533;H&#65533;e&#65533;&#65533;@&#65533;
^&#65533;d&#65533;,&#1729;&#65533;a&#65533;&#65533;&#65533;&#65533;`?&#65533;0&#65533;&#65533;&#65533;&#65533;&#65533;j&#65533;&#65533;l&#65533;&#65533;&#65533;Uq.m%Z0&#65533;Yx&#65533;m&#65533;'3O.&#65533;,&#65533; W?\&#65533;Y@80&#65533;&#65533;&#65533;@ 6|N&#65533;&#65533;0&#65533;B&#65533;&#65533;&#65533;\C7A{M&#65533;&#65533;&#65533;&#419;&#65533;&#65533;&#65533;&#65533;&#65533;&#65533;&#65533;o&#65533;&#65533;&#65533;z&#65533;&#65533;/Fi&#65533;&#65533;&#65533;&#65533;&#1537;&#65533;&#65533;&#65533;=&#65533;5^&#65533;&#65533;WA&#1879;x&#65533;&#65533;&#65533;&#65533;c&#65533;B:&#65533;&#65533;&#65533;&#65533;&#65533;y&#65533;&#65533;n&#909;&#65533;b(&#65533; h&#65533;&#1826;$&#65533;^&#65533;&#181;9&#65533;&#65533;-&#65533;&#65533;
5H:(@&#583;&#65533;e_&#65533;&#65533;K&#65533;&#140;&#65533;&#65533;+&#65533;&#65533;jos&#65533;T&#65533;3d&#65533;,&#65533;&#65533;(&#65533;&#65533;&#65533;I`X=Pu/&#65533;&#338;,Y3Z&#65533;C^%&#65533;!w`&#65533; &#65533;e&#65533;{&#65533;3&#65533;`&#65533;&#1353;&#65533;%&#65533;frh&#65533;&#896;-&#65533;&#65533;J&#65533;&a&#65533;-a&#65533;9a`j&#65533;[&#65533;U_&#65533;&#65533;&#65533;+&#65533;&#65533;&#65533;l&#1842;&#65533;Y.&#65533;&#65533;K&#65533;&#65533; &#65533;&#65533;&#65533;U&#65533;?&#65533;&#65533;41gv&#65533;D`&#65533;&#255;&#65533;_n&#65533;g&#65533;&#65533;&#65533;&#65533;&#65533; &#65533;H:2&#65533;En&#1963;&#65533;&#65533;A&#1864;&#65533;AF&#65533;&#65533;R&#65533;&#65533;>&#65533;&#65533;&#65533;vn&#65533;u&#65533;&#65533;M&#65533;&#65533;&#65533; &#65533;c&#65533;Y&#65533;&#65533;
&#65533;n&#65533;B&#65533;&#65533;
&#65533;&#65533;`tFg&#65533;*F+m&#953;[Z&#65533;<&#65533;B&#65533;&#65533;\&#62101;&#65533;{&#65533;)&#65533;^\C&#65533;&#65533;(&#65533;&#65533;"&#65533;&#43752;&#65533;&#65533;,R&#65533;&#65533;B&#65533;,&#65533;iO&#65533;+|&#65533;&#65533;&#65533;&#65533;&#65533;LX&#65533;&#65533;&#1960;e&#65533;8&#65533;&#65533;&#65533;8&#65533;&#1035;&#65533;xP+&#65533;%?&#65533;-&#65533;&#65533;&#65533;>&#65533;' &#65533;&#65533;&#65533;&#65533;&#65533;
&#1728;&#65533;f2xM&#65533;b-c&#65533;9I&#65533;U&#65533;<[&#65533;&#65533;&#65533;l\E&#65533;&#160;&#65533;i&#65533;[&#65533;&#65533;`&#65533;-&#1778;&#65533;&#65533;-t&#65533;|&#1882;&#65533;C&#65533;&#65533;Jy&#65533;cs&#65533;&#65533;4&#1510;&#65533;&#65533;7e&#65533;&#65533;&#1024;R&#65533;yK&#65533;&#65533;t&#65533;&#65533;&#65533;b&#65533;2 &#65533;7N&#65533;&#65533;kE&#65533;&#65533;3){&#65533;&#65533;&#65533;&#65533;&&#65533;&#65533;W&#1026;&#65533;
2l&#65533;&#65533;&#65533;&#65533;SfMa 0M&#65533;S&#65533;&#65533;&#65533;&#65533;0&#65533;@iDN9&#65533;BG&#65533;&#65533;	<&#3105;K&#65533;&#65533;Tx`&#65533;MX&#65533;&#65533;&#2002;%&#65533;,,&#65533;&#65533;&#65533;O(&#65533;X&#65533;&#65533;pEB&#65533;&#65533;&#65533;P&#65533;&#65533;&#65533;&#65533;)PW&#65533;&#65533;&#65533;&#65533;&#65533;&#65533;"`&#65533;&#65533;R&#65533;Y0N&#65533;Q&#65533;&#65533;&#65533;&#1987;|a!&#65533;&#65533;&#65533;?&#65533;&#65533;&#65533;*&#65533;+&#65533;&#65533;^&#65533;&#65533;&#65533;
&#65533;&#65533;G&#65533;&#65533;&#65533;&#65533;h&#65533;&#65533;1&#65533;&#530;'S&#65533;l&#65533;2&#65533;&#65533;X&#65533;&#65533;P&#65533;&#65533;Y&#65533;g&#65533;<&#1788;&#65533;&#65533;?&#65533;N&#868;f&#65533;&#1024;&#65533;&#65533;&#65533;&#65533;&#65533;6:3&#65533;&#65533;&#1421;n7C&#1875;a&#65533;&#65533;W;3&#65533;&#65533;&#65533;&#1961;<&#65533;&#65533;1&&#65533;5&#65533;.&#65533;&#65533;B&#65533;&#65533;hcB&#65533;&#65533;&#65533;&#65533;&#65533;&#65533;&#65533;_3&#65533;_&#65533;c&#65533;&#65533;&#65533;&#65533;&#65533;&#1903;-&#65533;Zu/&#65533;X&#65533;2&#65533;&#65533;j-`!&#65533;?-&#65533;&#65533;&#65533;
&#65533;&#65533;E2&#65533;&#65533;&#65533;&#65533;-&#65533;&#65533;&#65533;U&#65533;j&#65533;!&#65533;zHa&&#65533;&#65533;O&#65533; &#65533;0&#65533;DBT	$UC&#65533;&#65533;&#65533;O,.&#65533;&#65533;FL)&#65533;&#65533;^`&#65533;B&#65533;&#65533;&#65533;(#]d&#65533;&#65533;("!&#1297;B&#65533;q&#65533;&#65533;e&#65533;&#65533; &#65533;&#65533;&#65533;H1&#65533;C%$&#65533;,&#65533;&#65533;&#65533;&#65533;&#65533;&#65533;&#65533;@8u&#1168;c&#65533;t@L=0&#596;u&#65533;&#65533;D-&#65533;&#65533;PM<&&#65533;&#65533;S&#65533;0&#65533;T/N&#65533;&#65533;U&#65533;2PQ&#65533;&#65533;&#65533;V!b&#65533;F 
=&#65533;P&#65533;&#65533;&#65533;Nx&#65533;&#65533;?&#65533;%&#1065;&#65533;&#65533;&#65533;*`&#65533;
&#65533;B&#65533;&#65533;&#65533;&#65533;&#65533;&#65533;!&#65533;&#65533;&#65533;kjk&#65533;L&#65533; &#65533;&#65533;N&#65533;&#65533;&#1009;&#65533;:&#65533;lCe&#65533;4B&#65533;J&#65533;?&#65533;
4C&#65533;:E-&#65533;]#&#65533;5&#65533;&#65533;&#65533;&#1052;BnD&#65533;s&#65533;>&#464;u&#65533;&#65533;[&#65533;t&#65533;&#65533;Q&#65533;B&#65533;&#65533;&#65533;&#65533;y&#65533;&#65533;&#65533;/}f&#65533;'0C&#65533;&#65533;&#65533;Jd&#65533;m`&#65533;&#65533;&#65533;w&#65533;&#65533;&#65533;j&#65533;&#65533;@&#65533;yf&#65533;[&#65533;&#2040;ke&#65533;1&#65533;!&#65533;<r&#65533;	&#65533;&#65533;&#65533;(dS.>Q&#65533;Ml%&#1054;
Y&#65533;D&#65533;!Y&#65533;Q=&#65533;&#65533;&#65533;[v&#65533;&#65533;2%9&#65533;&#65533;a&#65533;&#65533;N&#65533;C&#65533;B&#65533;(&#65533;V9&#65533;&#65533;&#65533;&#65533;&#65533;d&#65533;#&#65533;QB#mTRIm)gKMK&#65533;&#65533;B75&#65533;&#65533;$L&#65533;T5{&#65533;X5&#65533;&#903;.aA&#65533;!&#65533;&#65533;&#65533;Z;&#65533;Y~&#65533;5V!j&#65533;&#65533;&#65533;l&#65533;I &#65533;&#65533;&#65533;
&#65533;&#65533;W^&#65533;w&#65533;&#65533;^&#65533;&#65533;&#65533;9&#30803;.&#65533;@&#65533;&#65533;&#65533;:&#65533;!G &#65533;&#65533;&#65533;;A&#65533;&#1477;&#65533;&#65533;-&#65533;X&#65533;A&#65533;&#65533;1&#65533;O&#65533;&#65533;7&#65533;|&#65533;&#65533;&#65533;&#65533;&#65533;&#65533;&#65533;&#65533;_&#65533;&#65533;&#65533;&#65533;&#65533;&#65533;Wx&#65533;&#65533;e&&#65533;K&#65533;u&#65533;ag&#187;&#65533;&#65533;]x&#65533;&#65533;&#65533;^w&#65533;^&#65533;34&#65533;ns&#65533;/&#65533;&#65533;&#65533;wYqr&#65533;&#65533;A&#65533;4e:&#65533;2&#65533;&#65533;&#65533;&#1352;&#65533;&#65533;M&#65533;&#65533;&#65533;&#65533;&#458;0X&#65533;&#65533;5&#65533;P&#65533;&#65533;&#65533;W&#65533;&#65533;&#65533;boY&#65533;&#65533;&#1848;$&#65533; -IM&#65533;GX&#65533;0'&#65533;&#65533;Sfq&#65533;&#65533;&#65533;&#65533;%&#65533;&#65533;(&#65533;&#65533;(&#65533;!Q&#65533;H&#678;B&#65533;Dm1zLAn2*,&#65533;8&#65533; C&#65533;&#65533;@&#65533;fX&#65533;&#65533;&#65533;&#65533;B&#65533;Dd&&#65533;&#65533;B&#65533;&#65533;IU&#65533;&#65533;&#65533;&#1831;&#65533;&#65533;&#65533;($	&#65533;*&#65533;"T&#65533;9T&#65533;nt9&#65533;a&#65533;&#65533;&#65533;&#65533;u&#65533;&#65533;Cb&#65533;&#65533;Ez&#65533;.&#65533;&#65533;#YPI*$1.H$$&#65533;,&#65533;&#9367;&#65533;&#65533;'&#65533;[&#65533;&#65533;2&#65533;&#65533;"j&#65533;&#65533;&#65533;&#65533;&#65533;&#65533;&#65533;R&#65533;?`&#65533;v&#65533;&#65533;|&#1038;@&#65533;&#65533;&#65533;&#65533;R}&#65533;&#65533;&#65533;t&#65533;&#65533;]&#390;5&#65533;&#65533;&#65533;z&#65533;[-&#65533;&#65533;aH+&#65533;&#65533;
La&#65533;&#65533;&#65533;&#65533;&#65533;&#65533;pS&#65533;C&#65533;B&#65533;&#65533;&#65533;&#65533;8&#789;&#65533;<':&#65533;x
${c&#65533;EX&#65533;&#65533;8%fa&#65533;&#65533;&#65533;1%QH-&#65533;&#65533;&#65533;&#65533;d$&#65533;CLy&#65533;	&#65533;C&#65533;&#65533;$p+&#65533;Q&#65533;V&#65533;&#65533;e&#65533;kE&#65533;Ct&#65533;&#65533;:%#C&#65533;&#65533;E&#65533;&#65533;/8&#65533;2&#1064;475&#65533;\e)7&#1753;@&#65533;!&#65533;&#65533;Aa&	]&#65533;@&#530;FK&#65533;Q&#65533;&#65533;?<&#1335;&#65533;&#65533;q"&#65533;&#1559;&#65533;152P]!O'&&#65533;&#65533;VUd9&#437;&#65533;&#65533;|C &#2016;&#65533;@8&#65533;U&#65533; `e&#65533;&#65533;7&#65533;:;&#65533;`ov&#65533;&#158;&#65533;r&#65533;kh&#65533;&#65533;A&#65533;b&#65533;t&#65533;]&#65533;&#65533;0&#65533;&#65533;&#65533;&#65533;&#65533;;&#65533;Z&#65533;q&#65533;&#65533;&#1542;&#65533;&#65533;&#65533;#&#65533;S&#65533;)Y&#65533;&#65533;&#65533;	&#65533;&#65533;&#65533; &#65533;@;M&#65533;&#65533;N&#65533;(&#558;&#65533;=-j'&#65533;&#535;&#65533;&#65533;	&#65533;x@&#65533;0&#65533;&#65533;&#65533;&#65533;" }H&#65533;&#65533;&#65533;'A)g{&#65533;	pU&#65533;D&#65533;&#65533;d!y&#65533;&#65533;&#65533;0&#290;=I &#65533;8&#65533;K&#65533;&#65533;=(e*\&#65533;&#65533;?(2&#65533;%&#65533;&#369852;&#65533;%&#65533;&#65533; I&#65533;S&#65533;v$&#65533;&#65533;&#65533;V&#65533;"O&#65533;k&#65533;x^&#65533;&#65533;}&#65533;@&#65533;T7Q&#65533;&#65533;@&#65533;&#65533;&#552;qR>U&#65533;&#65533;4&#21941;$&&#65533;&#65533;3&#65533;&#65533;&#65533;$S&#65533;>&#65533;&#65533;&#65533;&#65533;&#65533;p&#65533;<0&#65533;MrX9&#65533;{&#65533;&#65533;bw&#65533;&#65533;x&#65533;q&#65533;&#65533;&#65533;&#65533;&#65533;&#65533;&#65533;&#65533;&#721;&#65533;@&#65533;&#65533;[*&#65533;9x&#65533;&#65533;t&#65533;>&#65533;<&#65533;&#65533;&#65533;k&#65533;W&#65533;&#527;6&#65533;a&#65533;k&#65533;&#65533;%&#65533;&#65533;)B6&#65533;&#65533;&#65533;&#65533;4&#65533;q&#65533;~0+&#954;&#65533;&#65533;^&#65533;2dD&#65533; &#65533;Qi!PS&#1088;&#65533;&#65533;&#1339;3&#65533;&#65533;&#65533;@&#65533;&#65533;&#65533;rd#E:RC&#65533;&#65533;&#65533;\&#65533;!7HC&#65533;B"&#65533;P#&#65533;U&#65533;BV ^&#65533;@+&#65533;4Hp)sD(Ai;&#65533;&#65533;&#65533;B&#65533;&#65533;4&#65533;!&#65533;4&#65533;&#65533;7B&#65533;&#65533;%.&#65533;T&#65533;&#65533;&#65533;bH&#65533;A&#502;&#65533;q&#65533;&#65533;bH&#65533;&#65533;&#65533;W&#65533;&#65533;2Q&#65533;&#65533; 1	&#65533;aW&#65533;V&#65533;&#65533;&#65533;&#65533;&#65533;ew&#65533;v&#65533;q&#65533;&#65533;M&#65533;&#65533;B&#65533;&#65533;+&#65533;d\&#727;|&#65533;&#65533;&#65533;&#65533;N&#65533;&#65533;&#65533; Y&#65533;&#65533;e&#65533;qn&#65533;c&#65533;f&#65533;&#65533;5&#65533;e&#65533;4,&#65533;&#65533;&#65533;&#65533;Z0&#65533;j&#65533;&#65533;Vm&#65533;~&#65533; "TI&#65533;)&#65533;m&#65533;-0J +&#65533;&#65533;oQ&#65533;&#65533;'&#65533;&#65533;K&#65533;!Jf&#65533;&#17796;&#65533;P&#137;&#65533;&#65533;6<&#65533;&#65533;&#65533;iB=&#65533;f&#65533;&#1580;&#65533;&#65533;&#65533;&#65533;H&#65533;P&#65533;>fj&#65533;&#65533;&&#65533;&#65533;&#65533;(]&#65533;&#65533;&#65533;&#65533;&#65533;G&#65533;!j=)&#65533;oRiXN&#1685;&#65533;&#65533;F?&#65533;H&#65533;;&#65533;&#65533;&#65533;ou&#65533;C&#65533;s&#65533;j&#65533;&#65533;%p&#65533;Bn&#65533;`T2V&#65533;s&#65533;R)&#65533;k&#65533;	&#65533;&#65533;n&#65533;7&#65533;&#65533;/Gr&#65533;a&#65533;&#65533;&#65533;SD&#65533;#&#65533;}_&#65533;Z&#65533;&#65533;&#65533;&#65533;k&#65533;&#65533;&#65533;&#65533;~&#65533;&#65533;b&#65533;&#65533;J&#65533;&#65533;>&#65533;&#65533;(&#65533;&#65533;EF&#65533;&#65533;r&#65533;&#65533;&#65533;0&#65533;	&#65533;&#65533;&#65533;^r,A,D9 &#65533;&#65533;S&#65533;&#65533;&#65533;Y&#65533;l&#65533;&#65533;&#65533; &#65533;Lap &#65533;BN&#65533;&#65533;&#65533;&#65533;e&#65533;q&#65533;&#65533;&&#65533;#r7R&#65533;-&#65533;H:&#65533;&#65533;&#65533;Ti &#65533;&#65533;O&#65533;&#1556;&#65533;&#65533;!g6&#850;O
R&#65533;&#65533;(:Ni&#65533;&#1118;_B&#65533;P&#1032;"&#65533;&#65533;&#65533;f&#65533;X&#65533;&#65533;&#65533;Q&#65533;&#65533;&#65533;2d&#65533;@&#65533;&#65533;!#&#65533;&#65533;D]#N&#65533;&#65533;&#65533;&#65533; &#65533;&#65533;OY&#641;1D&#65533;&#65533;&#65533;&#65533;&&#65533;&#65533;9&#65533; &#65533;
&#65533;&#65533;&#65533;&#65533;,BU&#65533;^&#65533;&#65533; C&#65533;@V&#65533;CVq&#65533;9&#65533;@&#1853;&#65533;&#797;B&#65533; &#65533;}&#65533;&#65533;&#65533;BP[C`K&#65533;&#65533;&#65533;&#65533;XC&#65533;&#65533;^&#65533;&#65533;IF&#65533;&#65533; h&#65533;}&#65533;&#65533;&#65533;&#65533;&#65533;h&#65533;!,&#65533;"&#65533;2&#65533;>!vH&#65533;&#65533;&#65533;&#65533;?&#65533;&#65533;C&#65533;Vv&#65533;v&#65533;C&#65533;P&#65533;&#65533;L%&#65533;T&#65533;&#65533;M\B&#65533;I&#65533;&#65533;Fir&#65533;&#65533;&#65533;E&#65533;&#65533;]&#65533;D_&#65533;&#65533;t&#33822;8&#65533;&#65533;SI&#65533;&#65533;yE&#65533;(!&#65533;&#65533;&#65533;&#65533;&#65533;Zp&#65533;&#65533;&#65533;&#65533;&#65533;&#65533;&#65533;&#65533;&#65533;&#65533;&#65533;LqP&#65533;&#65533;@&#65533;&#65533;&#65533;He&#65533;&#65533;&#65533;&#65533;&#65533;C&#65533;Z&#65533;&#65533;&#65533;B&#65533;&#65533;&#65533;^<A&#65533;1&#65533;&#65533;&#65533;&#65533;S&#65533;&#65533;Z&#65533;RC&#65533;-nN&#65533;&#65533;&#65533;j`9h :&#590;&#65533;U&#65533;&#65533;(#*&#65533;@3>&#65533;&#65533;&#65533;?&#65533;&#65533;Pc	(D	&#65533;&#65533;52&#65533;&#65533;&#65533;d&#65533;&#65533;&#65533;&#65533;&#65533;B/&#65533;
&#65533; &#65533;&#65533;H&#65533;&#65533;&#1602;e(&#65533;&#65533;&#65533;0&#65533;#=&#65533;#e&#65533;ZC&#65533;S &#65533;HC&#65533;&#65533;E&#65533;&#65533;&#65533;C&#65533;&&#65533;D&#65533;&#1614;8&#65533;&#65533;&#65533;]&#65533;&#65533;&#65533;=-&#65533;HhN&#65533;W&#65533;a&#65533;B&#65533;P&#65533;&#65533;&#65533;?&#65533;&#1315;0&#65533;&#65533;t&#350;z&#65533;aF
4&#65533;I9&#65533;& &#65533;&#65533;1D&#1252;&#65533;&#65533;&#1055;&#65533;&#65533;&#65533;&#65533;&#65533;}D&#65533;<&#65533;B&#65533;&#65533;|M&#65533;L&#65533;CC	&#65533;]&#65533;&#65533;&#65533;&#65533;&#65533;)&#65533;&#65533;
&#65533;!8&#65533;&#65533;K&#65533;b&#65533;&#65533;"Cd&#65533;r&#65533;&#65533;,&#65533;cj&#65533;&#65533;7&#65533;&#65533;?&#65533;@W&#65533;&#65533;&#65533;&#65533;&#65533;7&#65533;e&#65533;&#65533;hBF&#65533;?9B't&#65533; t&#65533;?&#65533;?(&#65533;!D_*&#65533;$^eT&#65533;?T&#65533;&#12801;&#65533;((&#65533;(&#65533;?<fd
X&&#65533;[>^&#65533; |e&#65533;l %m@&#65533;0jz@V&#65533;&#65533;/ce&#65533;&#65533;=&#65533;@&#65533;]&#65533;)&#65533; &#65533;P@&#65533;&#65533;m	&#65533;A&#65533;QX&#65533;&#65533;&#65533;<d&#65533;pC&#65533;J,&#65533;C&#65533;IP&#65533;&#65533;$dOLB&#65533;&#65533;&#65533;&#65533;X&#65533;&#65533;|<1&#65533;%&$&#65533;&#65533;&#1314;,
&#65533;&#1825;&#65533;8&#65533;&#65533;&&#65533;&#65533;E&#65533;&#65533;M&#65533;&#65533;$&#65533;&#65533;H&#65533;&#65533;,&#65533;L&#65533;&#65533;O&d&#65533;&#65533;&#65533;?&#65533;&#65533;$.D&#65533;B(e&#65533;!b*&#65533;&#65533;U&#65533;&#65533;8&#65533;x&#65533;B&#65533;
&&#65533;#YAkF&#65533;B,&#65533;e9D'&#65533;B^&#65533;&#65533;a*D&#65533;&#65533;"D&#65533;&#65533;/(&#65533;/t&#65533;B&#65533;a&#65533;h&#65533;F&#65533;6D&#65533;8&#65533;&#65533;hC&#65533;8&#65533;&#65533;&#65533;?&#2564;6K&#65533;&#65533;&#65533;B&#65533;`e&#4484;&#65533; &#65533;&#65533;*&#65533;]R5X&#65533;T$U&#65533;#A&#65533;b&#65533; &#65533;RiX&#65533;(&#65533;&#65533;&#65533;^&#65533;&#65533;&#65533;&#65533;;&#65533;&#65533;?DeC&#1025;F&#6538;\&#65533;@ $&#65533;&#65533;Q&#65533;&#65533;Lp&#65533;@p&#65533;	&#65533;qNIM&#65533;MHi$r	t*&#65533;&#65533;p"&#65533;&#65533;cUNBD&#65533;=A&#65533;&#836;&#65533;Rl&#1380;&#65533;&#65533;&#65533;	y
&#65533;L~&#65533;&#1824;&#65533;I&#65533;&#65533;c%Ud&#65533;&#65533;&#65533;&#65533;&#65533;&#65533;&#65533;&#65533;g&#65533;&#1303;&#65533;)&#65533;&#65533;@K5&#65533;Y&#65533;T&#14376;@`JCd&#65533;&#65533;bP&#65533;&#65533;&#65533;&#65533;&#65533;&#1667;e&#65533;JA&#65533;&#65533;"T d&#65533;
a6&#65533;_&#65533;&#65533;(&#65533;@&#65533;&#65533;B&#65533;&#65533;&#65533;&#65533;d&#65533;@"x&#65533;&#65533;&#65533;.&#65533;&#65533;&LY&#65533;&#65533;7&#65533;&#65533;7.&#65533;&#65533;$B"&#65533;C&#65533;B&#65533;&#65533;*&#65533;&#65533;&#65533;&#65533;C\&#65533;&#65533;?h&#65533;S`K	h^&#65533;&#1429;4&#65533;J&#65533;&#65533;&#65533;X&#65533;ZR&#65533;&#65533;&#65533;&#65533;b`8 &#65533;&#65533;C&#65533;8!&#65533;,&#65533;VS&#65533;&#65533;v&#65533;&#65533;d&#65533;&#65533;CxgM&#65533;FA&#65533;&#1120;&#65533; *&#65533;&#65533;&#65533;A&#65533;&#65533;t&#65533;&#65533;&#65533;L&#65533;r2
PX&#65533;Kx'&#65533;H&#1485;\&#65533;GN&#65533;R&#65533;&#65533;ID&#65533;&#65533;&#65533;&#65533;&#65533;&#65533;M&#65533;&#893;&#65533;&#65533;)&#65533;Q&#65533;&#65533;QJ&#65533;=&#65533;&#65533;&#65533;&#65533;SJ&#65533;&#65533;g~&#25439;&#65533;Q&#65533;~j&#65533;C&#65533;&#65533;&#65533;&#65533;5&#65533;&#65533;&#65533;&#65533;?&#65533;C	&#65533;&#65533;a&#65533;
^&#65533;]&#65533;Z&#65533;&#65533;&#65533;9kr&#65533;@&#65533;vH&#65533;
D`&#65533;&#65533;&#65533;4&#65533;&#65533;6&#65533;&#65533;@P&#65533;4&#65533;md&#65533;*&#65533;(D&#65533;>&#65533;F&#826;>&#65533;&#65533;n&#65533;@@&#65533;3H&#65533;&#65533;-f&#65533;&#65533;Z]H&#65533;1&#65533;&#65533;&#65533;el&#65533;
&#65533;Veh&#65533;n9&#65533;&#65533;@&#65533;&#65533;&#65533;b&#65533;&#65533;&#65533;;&#65533;&#65533;&#65533;&#65533;C&#806;l>,&#65533;&#65533;&#65533;&#65533;&#65533;i&#153;&#65533;< &#65533;A&#394; NDL&#65533;r&#65533;C&#65533;&#65533;&#65533;N`H&#65533;A&#65533;@&#29564;&#65533;"'A&#65533;;	\&#65533;&#65533;&#65533;&#65533;h&#65533;Q&#65533;&#1956;&#65533;&#65533;&#65533;M&#65533;dFK:&#65533;Q&#65533;&#65533;&#65533;6&#65533;KxA&#65533;>&#65533;&#65533;*&#65533;&#65533;jC e&#65533;y&#65533;&#65533;&#65533;B&#65533;)[&#65533;Ve&#65533;&#65533;'	&#65533;&#65533;&#65533;
&#65533;&#65533;&#65533;&#65533;b8&#65533;&#65533;d\&&#65533;&#65533;&#65533;&#65533;&#65533;8&#65533;K&#65533;&#65533;D&#65533;?$&#65533;@0&#65533;*&#65533;&#65533;3&#65533;&#65533;B<C&#65533;&#65533; 	+&#65533;C$*&#65533;&#1198;8&#1157;l&#65533;n@&#65533;?&#65533;<&#65533;&#65533;_X
D&#65533;$&#65533;@&#65533;^ L&#65533;?&#65533;&#65533; &#65533;&#65533;\&#65533;&#65533;)&#65533;&#65533;&#65533;@&#65533;&#65533;R&#65533;H&#65533;@&#65533;F&#65533;t&#65533;J &#65533;r&#65533;i&#65533;&#65533;V
mE&#65533;&#65533;	&#65533;dlK&#65533;&#65533;&#65533;zo5Z&#65533;&#65533;v2&#65533;MB&#65533;:&#65533;&#65533;|&#65533;&#382;&#65533;"&#65533;&#65533;&#65533;&#65533;B&#65533;&#65533;&#65533;u&#65533;L&#65533;&#65533;B&#65533;&#65533;O2&#65533;R@&#65533;&#65533;(&#65533;&#65533;h&#65533;-h&&#65533; #&#65533;\&#65533;&#65533;&#65533;i.n&#65533;U&#65533;me&#65533;Co&#65533;Bpp&#47622;&#65533;&#65533;ht+%&#65533;5D[*wg&#65533;&#65533; @8&#65533;&#65533;)C&#65533;2,&#65533;&#65533;O&#65533;m&#65533;!&#65533;&#65533;&#65533;/+&#65533;&#65533;B < &#65533;p&#65533;&#65533;.C&#65533;"&#65533;&#65533;&#65533;YdL&#65533;	T&#65533;&#65533;&#65533;7&#65533;r&#65533;&#65533;&#65533;E&#65533;DN\B&#65533;&#65533;B&#65533;	A&#65533;&#65533;N&#65533;&#814;olH&#65533;M&#65533;&#65533;U|&#65533;X&#65533;&#1848;L&#65533;N&#65533;&&#65533;&#65533;&#750;E&#65533;&#65533;&#65533;O&#65533;&#65533;_C(&#65533;&#65533;&#1356;&#65533;!&#65533;F
&#65533;;&#65533;&#65533;&#65533;`&#65533;?&#65533;A8&#65533;&#65533;
&#65533;&#65533;)C&#65533;@)D &#65533;9&#65533;/W&#65533;&#65533;&#65533;&#65533;&#65533;\&#65533;&#65533;t&#65533;&#65533;&#65533; X&#65533;&#65533;&#65533;Ic&#65533;&#65533;m.&#65533;2e&#65533;&#65533;&#65533;&#65533;L&#65533;4M&#65533;2#y&#65533;)&#65533;r&#65533;&#65533;i&#65533;&#65533;
&#65533;&&#65533; &#65533;&#65533;&&#1024;QQ&#65533;P&#65533;P7&#65533;&#65533;>5. u	$BU_&#65533;U[5.d56*..`&#65533;U&#65533;&#65533;?&#65533;&#65533;:&#65533;&#65533;&#65533;k&#65533;nG&#65533;&#65533;M&#65533;&#65533;&#65533;&#65533;&#65533;\4&#65533;&#65533;&#65533;q&#65533;X&#65533;<&#65533;rlDs&#65533;WA&#65533;Dr1/C$M&#65533;X&#65533;&#65533;&#65533;u&#65533;v&#65533;&#65533;lB&#65533;%~d3&#65533;&#65533;&#65533;B3hd9H&#1292; /D/ &#65533;& &#65533;B&#65533;&#65533;]F&#852;&#65533;@cF&#65533;yd&#65533;IgJ&&#65533;O&#65533;&#65533;@&#65533;B &#65533;AD4&#65533;T>&#65533;&#65533;"[&#65533;&#65533;&#65533;&#65533;&#65533;&#65533;&#65533;2&#65533;&#65533;&#65533;&#911;ZCj&#65533;&#65533;ir+&#65533;L&#65533;&#65533;9&#65533;P&#65533;X&#65533;BT&#65533;%&#808;@Twu_wu&#65533;v uG&#65533;%&#296;@`&#65533;vc&#65533;d +\7&#65533;wz&#65533;&#65533;?&#65533;&#65533;y&#65533;7z&#65533;&#65533;&#65533;&#65533;&#65533;%&#65533;A&#65533;w&#65533;I&#65533;&#65533;w&#65533;,,1P&#65533;'&#65533;C5,&#65533;&#65533;M&#65533;<&#65533;&#65533;&#65533;`y&#65533;N&#65533;&#65533;
'&#65533;&#65533;gC,3d&#1013;&#65533;=&#65533;d&#362;ZD&#65533;AA30&#65533;&#65533;&#65533;	:&#65533;d&#65533;1H&#65533;&#65533;Ax&#65533;)&#65533;K&#65533;&#65533;y&#65533;O4&#65533;&#65533;&#65533;&#1026;~EB&#65533;1r&#65533;&#65533;T&#65533;&#65533;&#65533;&#65533;}1&#65533;&#65533;&#65533;?|&#65533;&#65533;&#65533;(,&#65533;+>&#65533;&#65533;p&#65533;&#65533;/x&#65533;A&#65533;C&#65533;r&#65533;Z&#65533;U&#65533;Q&#65533;Wd&#65533;B&#65533;6&#264;&#185;&#65533;V&#65533;t(&#65533;&#65533;?&#65533;wX&#158;&#65533;(&#65533;&#65533;Du&#65533;&#65533;%8@~3&#65533;LF`
D&#65533;C&#65533;!(C_&#1434;G&#65533;&#65533;t&#65533;B&#65533;&#65533;@$&#65533;&#65533;&#65533;&#65533;B$&#65533;&#65533;&#65533;&#65533;ge`&#65533;4&#65533;&#65533;&#557;&#65533;q&#65533;SLdx&#65533;:o&#65533;&#65533;uv&#65533;&#65533;@&#65533;S&#65533;&#65533;o&#1483;&#65533;&#65533;O&#65533;Tc&#65533;&#65533;$?&#65533;4T&#65533;
=!
&#65533;&#65533;&#65533;Cd&#65533;C&#65533;&#65533;S&#65533;&#65533;Gn&#65533;&#65533;&#65533;&#65533;zH9&#65533;&#65533;&#65533;~
&#65533;/&#65533;C&#65533;^&#65533;&#65533;&#65533;&#65533;]&#65533;&#65533;&#65533;&#65533;&#65533;&#65533;Y&#65533;K&#65533;7&#65533;&#65533;`&#65533;&#65533;&#1545;&#65533;&#1592;&#65533;UO&#65533;&#65533;C&#65533;&#65533;&#65533;&#65533;&#65533;:D"&#65533;B"&#65533;&#65533;L&#756;@&#65533;kdh&#65533;B&#65533;%Z&#65533; *0&#65533;&#65533;2&#65533;&#65533;&#65533;+7p,&#65533;r_l&#65533;g<e&#65533;pd&#65533;&#65533;1&#65533;&#65533;&#1658;&#65533;.&#65533;L&#65533;d&#65533;&#65533;W&#65533;&#65533;&#65533;&#65533;K	&#65533;RF&#65533;|_W&#1814;&#65533; &#1801;K&#65533;C&#65533;&#65533;cX&#65533;AW&#65533;u&#65533;&#65533;P&#65533;Ga&#65533;&#65533;d&#65533;*/eFfW&#65533;C&#65533;&#65533;&#65533;&#65533;!C,&#65533;;&#65533;	C&#65533;&#65533;[&#65533;&#65533;&#65533;k<&#532;&#65533;a$F&#65533;0&#65533;}Rs&#954;?&#65533;&#65533;&#65533;&#65533;&#65533;&#65533;Zs&#65533;"ek/h0&#65533;&#65533;&#65533;ZX&#65533;X&#65533;@&#65533;n.Pc\n&#65533;6&#65533;&#65533;BT&#65533;&#65533;&#65533;&#65533;X2&#65533;&#65533;2N[&#65533;'&#65533;16~4>&#65533;&#65533;+&#65533;2C#&#65533;_&#65533;Ot&#65533;Q5&#65533;#&#65533;&#65533;&#65533;&#65533;qd&#65533;<cg&#65533;&#65533;K6&#44536;&#65533;ZC&#65533;&#65533;&#254;~&#65533;&#65533;>&#65533;&#65533;Q&#65533;&#65533;&#65533;&#65533;|_&#65533;&#65533;&#65533;B4&#65533;A&#65533;&#65533;U&#65533;M&#65533;[&#65533;&#65533;&#65533;s&#65533;B&#65533;:/j5&#65533;A&#65533;aM&#65533;&#65533;&#65533;F&#65533;&#65533;	&#65533;O,J&#65533;X&#65533;&#65533;E&#65533;G&#65533;T&#65533;8M&#65533;&#65533;&#65533;&#65533;&#1290;&#65533;&#65533;&#65533;z&#65533;%C&#65533;&#65533;&#65533;&#65533;8`&#65533;mf&#65533;?FI&#65533;&#65533;H/D&#65533;&#763;&#65533;&#65533;&#65533; &#264;\&#65533;4xaB&#65533;6t&#65533;bD&#65533;)V&#65533;&#65533;&#65533;&#65533;?\q%&#44592;D&#65533;&#65533;G&#65533;HDR&#1407;&#65533;LR&#65533;&#65533;&#65533;&#65533;&#65533;&#65533;&#65533;&#65533;)&#1248;&#65533;/	&#65533;&#65533;&#65533;S&#65533;&#65533;&#65533;&#65533;&#65533;JPQ&#65533;@&#65533;!&#5416;&#1227;S&#65533;V&#65533;zkV&#65533;[&#65533;&#65533;&#65533;&#65533;&#65533; &#65533;&#65533;&!8`Z&#65533;4k&#65533;&#65533;,&#65533;n&#65533;&#65533;&#65533;&#65533;&#65533;&#65533;&#65533;&#65533;c&#65533;&#65533;&#65533;Y&#65533;SV,LpB/&#65533;&xI&#65533;&#65533;&#65533;a&#65533;p2&#65533;&#65533; !f(&#65533;-7&#65533;&#65533;&#65533;&#65533;
&#131;&#65533;L&#65533;|x&#65533;M&#65533;&#65533;%H&#65533;/&#65533;&#65533;y&#65533;&#65533;&#65533;v3&#1815;&#65533;&#65533;]&#65533;Y&#65533;&#1730;x&#65533;&#65533;5&#65533;&#65533;a&#65533;&#65533;&#65533;_&#65533;X&#65533;uh)&#65533;A8a&#65533;9&#65533;tx&#65533;&#65533;&#65533;C&#65533;&#65533;Q&#65533;IFqB&#65533;&#65533;e&#65533;&#65533;~&#65533;&#65533;&#65533;&#65533;&#65533;&#65533;9&#65533; &#65533;'&#65533;&#65533;a&#65533;&#65533;\&#65533;&#65533;&#65533;Zp&#65533;#|6z&#65533;$&#65533;JP%&#65533;d:I&#65533;&#65533;$&#65533;I&#65533;&#65533;&#65533;&#65533;)&#65533;&#65533;&#65533;&#65533;&#65533;&#65533;&#65533;&#65533;%&#65533;T\&#65533;&#357;&#65533;J&#65533;&&#65533;&#65533;bO&#65533;&#65533;Xq&#487;&#65533;&#65533;<&#65533;&#65533;"&#65533;<2&#65533;@@H&#65533;&#65533;hF&#65533;&#65533; &#65533;&#65533;k&#65533;%&#65533;&#65533;&#65533;&#65533;bL&#65533;&&#65533;r&#65533;&#707;&#65533;b.&#65533;4%[&#65533;6&#65533;&#65533;@&#65533;&#200;+H8&#65533;8&#65533;&#65533;3&#65533;6&#65533;M7&#65533;Z&#65533;I&#202;sh92t&#65533;&#65533;PT&#65533;&#65533;\K-P&#65533;&#65533;4&#65533;O&#65533;&#65533;&#65533;&#65533;&#65533;&#65533;
+&#65533;&#65533;&#265;&#65533;s&#65533;&#65533;&#65533;\&#65533;&#1355;&#65533;;&#65533;&#65533;&#65533;&#65533;&#65533;u&#65533;&#65533;JQ&#65533;&#65533;PD&#65533; &#65533;&#65533; &#65533;k&#65533;&#65533;&#1562;&#65533;&#65533;o&#65533;&#65533;&#65533;&#65533;@f|&#65533; G`v"&#65533;&#65533;&#65533;&#65533;&#65533;sF(&#65533;&#65533;r1o&#65533;M&#65533;&#65533;r&#65533;-&#65533;&#65533;&#65533;&&#65533;&#65533;&#65533;&#65533;&#65533;FH&#65533;&#65533;
U)&#65533; &#65533;&#65533;&#65533;&#65533;&#65533;&#65533;&#65533;[A&#65533;&#65533;&#65533;|&#65533;U&#65533;&#65533;P'&#65533;F&#65533;&#65533;UL&#450;^&#65533;&#1385;&#65533;}&#65533;&#65533;V<&#65533;&#65533;=6&#65533;&#65533;&#65533;3hI&#65533;&#65533;&#65533;&#65533;*(&#65533;&#65533;&#65533;&#65533;&#65533;2"f)&#65533;&#65533;&#65533;>;s!&#65533;f&#65533;f&#65533;&#65533;&#1196;8&#65533;(&#65533;&#65533;d&#65533;&#65533;&#65533;&#65533;O&#65533;V &#65533;"D2&#65533;&#65533;6&#65533;N&#65533;3&#65533;m&#65533;&#65533; &#65533;&Uh&#65533;&#65533;#&#65533;&#45212;&#65533;T:&#65533;&#65533;&#65533;62&#65533;&#65533; H/&#65533;1&#65533;x=&#65533;&#65533;&#65533;U>&#65533;P&#65533;&#65533;&#65533;&#65533;vr&#65533;&#65533;&#65533;[
&#65533;&#65533;&#65533;%(?c&#1935;q&#65533;&#65533;m&#65533;&#65533;k%&#65533;(&#65533;&#65533;&#65533;'\&#829;&#65533;&#65533;&#65533;&#65533;]&#65533;&#1065;ZW&#65533;D&#65533;%&#65533;$&#65533;5T]&#65533;v/&#65533;	&#65533;g>&#65533;=^~&#65533;&#65533;&#65533;^q&#65533;&#65533;)&#65533;+&#65533;&#65533;&#450;0F&#65533;&#65533;&#65533;?4&#65533;cx&#65533;	:&#65533;&#65533;&#65533;&#65533;&#65533;&#65533;&#65533;/&#65533;*&#65533;&#65533;$&#65533;&#65533; &#65533;&#65533;&#65533;&#65533;&#65533;&#65533;&#65533;g&#65533;&#65533;&#1204;&#65533;&#65533;&#1067;L&#65533;R&#65533;&#65533;Vf&#65533;J(P&#65533;&#65533;&#65533;&#65533;b:!&#65533;&#65533;&#65533;&#65533;&#65533;"?;&#65533;|&#65533;&#65533;il&#65533;&#65533;&#65533;&#65533; &#65533;&#65533;_j&#1238;&#65533;<).&#65533;&#65533;&#65533;n&#65533;4&#65533;&#65533;8
/cc&#65533;&#65533;4 	&#65533;&#65533;j,&#65533;+RR&#65533;&#65533;@&#65533;mIy&#1358; &#65533;&#65533;lct&#65533;&#65533;Cl'1&#65533;0&#65533; &#65533;&#65533;O&#10452;&#65533;&#65533;-c&#65533;\&#65533;&#65533;v&#65533;`&#65533;&#65533;]&#65533;&#65533;&#1525;&#65533;5 &#65533;PK@&#65533;	&#65533;&#65533;u&#65533;c&#65533;&#65533;!&#65533;&#65533;&#65533;&#65533;&#65533;&#65533;&#65533;$&#65533;s*T#&#65533;&#65533;&#65533;&#65533;&#65533;#&#65533;JD&#65533;R&#65533;&#65533;d &#65533;$&#630;&#65533;&#65533;&#65533;&#65533;&#65533;d'&#65533;&#65533;&#620;D&#3533;&#65533;&#65533;ER&#65533;&#65533;&#65533;'<Bdxa^&#65533;0=&#65533;&#65533;`&#65533;&#65533;&#65533;$&#65533;&#65533;,"&#65533;AQ&#65533;&#65533;/!&#65533;&#65533;Y&#65533;&#65533;@5&#65533;&#65533;36K&#65533;,Tv&#65533;&#65533;&#556;&#65533;&#65533;*mc<Aa	 4a	&#65533;&#65533;e6G&#65533;e,3&#65533;>&#65533;&#770;2ia&B&#65533;7M]Z&#65533; &#65533;&#65533;&#65533; &#65533;iJ&#65533;Yp8Y`
&#65533;&#65533;;&#65533;&#65533;$hz&#65533;&#65533;&#65533;Erby&#65533;&#65533;\h&#65533;y
%=&#65533;U&#65533;d&#65533;C{&#65533;0EE&#795;&#65533;rT&#65533;"&#65533;&EL&#35808;(&#65533;&#65533;><&#65533;O}Nt-&#65533;LTY&#65533;&#65533;&#65533;(:-&#65533;X&#65533;&#65533;&#65533;hF&#65533;&#65533;&#65533;[9&#65533;&#65533;:Y&#65533;&#400;&#65533;&#65533;%&#65533;H	"&#65533;mi&#1103;&#65533;cBT A:v&#65533;"&#65533;J&#65533;&#65533;	)AbB&#65533;)&#65533;H&#65533;&#65533;&#65533;Q&#65533;j&#65533;&#65533;&#65533;&#65533;,&#65533;+&#65533;&#65533;A&#65533;y&#65533;S&#65533;P+X&#378;&#65533;)&#65533;o&#65533;&#65533;&#65533;&#65533;&#65533;'>&#65533;P&#576;+&#65533;&#65533; &#65533;@&#65533;5&#65533;e&#65533;&#65533;&#864;&#65533;&#65533;&#1592;&#65533;&#65533;P@ [}&#65533;M&#65533;&#65533;2&#65533;Tl5&#65533;&#65533;k&#65533;!&#65533;MH&#65533;M&#65533;&#65533;&! \&#65533;jB&#65533;Cx6d]&#65533;#&#65533;|&#65533;m&#65533;&#65533;![h&#65533;zb&#65533;&#65533;&#65533;'jYh&#65533;&#65533;&#65533;&#65533;8ra&#65533;v&#65533;$&#65533;y&#65533;&#65533;v"&#65533;&#65533;4W&#65533;&#65533;@&#65533;Z&#65533;x&#65533;&#65533;&#65533;i&#65533;t&#65533;3&#65533;eeqZ&#65533;&#65533;&#65533;r U\&#65533;`+]HJ&#65533;&#65533;&#65533;L&#65533;&#65533;ID&#65533;&#65533;&#65533;.&#65533;Zh^&#65533;S]&#65533;j"=&#65533;&#65533;0X&#65533;&#65533;&#65533;~&#65533;D@&#65533;|&#65533;&#65533;&#65533;%&#65533;]!T&#65533;&#65533;$^T&#65533;&#65533;&#65533;P*Om&#65533;&#65533;(l1&#65533;&#65533;&#65533;&#38070;J&#65533;&#65533;m &#65533;Y&#65533;&#820;&#65533;m%->C/+[3j&#65533;&#65533;K&#65533;)&#65533;&#65533;&#65533;:&#65533;&#648;&#65533;8c:&#65533;&#65533;*&#1253;&#65533;,hK &&#65533;T&#65533;&#1285;2&#65533;&#65533;&#65533;&#65533;<&#65533;&#65533;	X&#65533;C&#1161;&#65533;&#65533;&#65533;&#237;&#65533;V&#65533;;&#65533;&#65533;&#65533;)&#65533;&#65533;r&#65533;&#65533;,a*&#65533;&#65533;8&#65533;&#1742;&#1748;&#65533;&#65533;&#65533;V9&#65533;&#65533;P&#65533;Vg&#65533;&#65533;&#65533;<;	&#65533;&#65533;&#65533;+&#65533;&#65533;n&#65533;1\&#2000;&#65533;&#65533;&#65533;&#65533;&#65533;&#65533;-t&#65533;}EQ4&#65533;&#65533;&#65533;&#65533;V".qD&#65533;&#65533;&#1396;y9}^"*&#65533;HpA&#65533;:&#65533;&#65533;+$&#65533;z&#1514;M"r&#65533;$d&#65533;b&#65533;nR&#65533;~&#65533;_"Z&#573;%5&#65533;A&#65533;&#65533;P&#65533;T&#65533;)&#65533;&#65533;&#65533;&#65533;#lP?&#65533;y&#65533;&#65533;W(&#65533;&#980;'n&#65533;&#65533;&#65533;&#65533;V&#65533;)}&#65533;&#65533;6pJ3Y&#65533;a&#1243;&#65533;&#65533;f^$&#65533;A&#65533;-&#65533;8&#65533;&#65533;&#65533; &#65533;D&#65533;!&#65533;M&#65533;&#65533;a*PL`&#65533;&#65533;4&#65533;&#65533;"DN&#65533;r&#1956;&#65533;&#65533;&#65533;;&#65533;&#65533;:C&#65533;&#65533;$,&#65533;\&#65533;&#65533;&#65533;9^&#65533;&#65533;&#65533;&#65533;<&#65533;&#65533;]&#65533;&#65533;&#65533;'&#65533;&#65533;[&#65533;&#65533;&#65533;`&#65533;&#65533;&#65533;&#65533;&#65533;s&#65533;&#65533;\&#65533;!u)&#65533;&#65533;U&#65533;p&#65533;&#65533;&#65533;&#65533;&#65533;]I&#65533;&#65533;&#65533;hE3&#65533;?&#65533;&#65533;&#65533;&#65533;&#65533;~&#65533;&#65533;|7%%M&#65533;5&#65533;&#65533;&#65533;wu1o&#65533;&#65533;&#65533;&#65533;^&#65533;<H"&#65533;"&#65533;&#1041;&#65533;[<c&#65533;H.&#65533;&#65533;}&#65533;Y4&#65533;&#65533;X&#65533;&#65533;;&#645;&#65533;YZ&#65533;&#65533;&#65533;G&#65533;&#423;l&#65533;&#65533;&#65533;w&#65533;~&#65533;X&#65533;&#65533;,&#65533;&#65533;f&#65533;LW"V&#65533;c/M`&#859;J3&#65533;&#65533; jS&#65533;&#65533;7&#65533;&#65533;&#65533;&#65533;&#65533;0&#65533;&#65533;&#65533;&#65533;&#65533;#&#65533;&#65533;D&#65533;&#65533;}hb_L&#65533;&#65533;&#65533;&#65533;^8r&#65533;&#65533;&#65533;`
P&#65533;&#1311;&#65533;I&#65533;T&#65533;J&#65533;&#65533;U&#1771;X&#65533;&#528;&#65533;&#65533;&#65533;&#65533;&#65533;}K&#656438;&r[*Y~r&#65533;syo]&#65533;[&#65533;&#65533;&#65533;&#65533;c&#65533;X&#65533;&#65533;[B&#65533;&#65533;&#65533;]%JG:&#65533;&#65533;8&#65533;eq&#65533;&#65533;&#65533;&#65533;E&#65533;&#65533;n=u P&#65533;<-&#65533;
&#65533; &#65533;&#65533;E4&#65533;&#65533; !TM&#65533;&#65533;u&#65533;%&#65533;&#65533;&#65533;(CL&#65533;&#65533;&#65533;&&#65533;&#65533;!&#65533;JDJ&#65533;~b&#65533;&#65533;'
	f(`&#373;&#182;&#65533;&#65533;&#65533;&#65533;&#65533;&#65533;&#65533; o&#65533;c&#65533;&#65533;%&#65533;d`&#65533;&#65533;bLhI&#65533;&#65533;&#259;&#65533;&#65533; &#65533;&#65533;&#65533;B&#65533;&#65533;&#944;&#65533;&#65533;&#65533;n2&#1837;"VCQ&#65533;&#65533;"&#65533;&#65533;&#65533;&#65533;0&#65533;$&#65533;"&#152;&#65533;&#65533;k&#65533;lQ&#65533;Pj&#65533;&#65533; &#65533;&#65533;:&#1712;;>&#65533;&#65533;&#65533;z&#65533;D&#65533;\&#65533;`&#65533;VNK&#65533;v('&#65533;(&#65533;&#65533;&#65533;'&#65533;&#65533;'&#65533;&#65533;Zx&#186;p&#65533;?&#65533;ia&#65533;O&#65533;&#65533;%&#65533;&#65533;/&#65533;g&#65533;&#65533;&#65533;&#65533;j&#65533;&#65533;&#65533;E[&#65533;&#65533;*&#65533;&#65533;6m&#65533;&#65533;K&#65533; H&#65533;&#65533;&#65533;&#65533;4&#65533;&#65533;&#65533;R&#65533;%.G$d&#65533;s"CXB&#65533;B
&#65533;&#446;@&#65533;&#65533;&#65533;*&#65533;&#65533;z"vf&#65533;&#65533;c%l&#65533;P&#65533;&z&#65533;n&#65533;&#65533;&#65533;F&#65533;&#65533;&#65533;&#65533;&#65533;L&#65533;&#65533;&#65533;&#65533;&#65533;&#65533;&#65533;&#65533;q"&#65533;aG&#65533;&#65533;x&#65533;&#65533;bI&#65533;&#65533;&#65533;&#65533;gZ&#65533;&#65533;d/&#65533; &#65533;&#65533;&#9736;c3&#65533;m3&#65533;&#65533;&#65533;l&#65533;3
&#128;&#65533;&#65533;2nO&#65533;&#65533;Bk&#65533;&#65533;&#65533;&#65533;i&#65533;&#65533;&#1745;!"/ &#65533;-&#65533;-TC5&#65533;&#65533;5&#65533;D&#65533; H%&#65533;B+&#65533;lh&#65533;&#65533;!p&#65533;&#65533;fKcP&#65533;&#65533;r$&#65533;&#65533;&#65533;&#65533;&#65533;BnlE&#65533;T&#65533;&#65533;&#65533;'&#65533;N&#54004;&#65533;&#1150;n&#65533;^&#65533;n&#65533;&#65533;&#65533;q&#65533;&#65533;&&#65533;b&#65533;,&#65533;&#65533;&#65533;&#65533;&#65533;&#65533; '&#65533;#&#65533;&#65533;&#939;%&#65533;&#65533;&#65533;&#1678; &#65533;^&#65533;&#65533;Fd)vb&#65533;&#65533;&#65533;HPH&#65533;&#65533;&#65533;vX&#65533;'&#65533;q-kg}Hb4&#65533;&#65533;&#65533;w&#65533;&#132;-'&#65533;/&#65533;)&#65533;&#65533;)"&#65533;G&#721;!n!
&#65533;&#65533;&#65533;
b3<&#65533;m&#559;&#65533;&#65533;2 -&#65533;&#65533;&&#65533;&#65533;&#65533;&#879;0o&#65533;11s,&#65533;&#1834;&#65533;NOA#7,&#65533;6ri&#65533;0#&#65533;)U&#65533;)&#65533; &#65533;&#65533;>&#65533;Z&#65533;*VK)&#65533;(%&#65533;&#65533;s&#65533;j&#65533;v&#65533;F8&#65533;)E<&#65533;&#65533;&#65533;&#65533;o&#65533;aTB&#65533;&#65533;&#1030;n&#65533;(&#65533;:&#65533;&#65533;:&#1390;&#65533;&#65533;+&#65533;&#65533;.((&#65533;O"&#65533;&#548;&#65533;&#1928;&#65533;<&#65533;)IQ0AP&#65533;#p&#65533;$&#65533;#$&#65533; &#65533;&#65533;%&#65533;&#65533;^&#65533;3&#65533;&#1464;&#65533;&#65533;&#65533;&#65533;&.&#65533;&#65533;
&#65533;`&#65533;(&#65533;&#65533;DFW&#65533;n&#65533;&#65533;F"&#65533;&#65533;&#65533;&#65533;$5&#65533;&#65533;"/&#65533;&#65533;Ci&#65533;C'L&#64645;hp&#65533;,y&#65533;b&#65533;&#65533;&#65533;&#65533;&#65533;`A&#65533;&#11188;"&#65533;&#65533;&#65533;2&#65533;&#256;8&#65533;$3'&#65533;&#65533;&#65533;&#65533;&#1328;7.&#65533;&#65533;P&#65533;9&#65533;&#65533;0&#65533;&#65533;&#65533;bO&#65533;B&#6690;7&#65533;&#65533;&#65533;l&#65533;&#65533;/ e4&#65533;M!&#65533;&#65533;;T&#65533; &#65533;&#65533;z0&#65533;&#65533;&#65533;&#65533;"&#65533;m7&#65533;&#65533;&#65533;&#65533;&#65533;h&#65533;((J&#65533;&#65533;&#65533;&#65533;&#65533;o&#65533;dE&#25139;_ `&#65533;&#65533;<&#65533;OZ&#65533;r2&#65533;:&#65533;&#65533;:/&#65533;&#39720;W&#65533;s&#65533;&#65533;&#65533;&#65533;*&#65533;%&#65533;BU&#65533;s(U!&#907;&#1268;NE&#65533;&#65533;&#65533;&#65533;T[1T&#65533;&#65533;&#65533;&#1316;&#65533; &#65533;&#65533;&#65533;&#65533;&#65533; Z-dV&#65533;&#65533;H&#65533;&#65533;&#65533;&#65533;&x&#65533;'&#65533;E@&#65533;'&#65533;&#936;T&#65533;:&#65533;a&#1426;(I&#65533;Z&&#65533;E&#65533;&#65533;&#65533;&#65533;G&#65533;&#65533;Y&#65533;Z&#65533;UZ&#65533;&#65533;&#65533;^T!n+Eq&#65533;&#820;qS&#65533;&#65533;&#65533;E-&#65533;&#606;&#65533;1&#65533;&#65533;}&#65533;0.|I&#65533;&#65533;&#65533;&#65533;&#65533;9&#65533;&"&#65533;&#65533;!&#65533;iH&#65533;4!V &#65533;&#65533;&#65533;z&#65533;r&#65533;!&#65533;$1&#65533;uN.4&#65533;&#65533;2L3!&#65533;&#65533;6vC7&#65533;4&#65533;&#65533;
&#65533;&#65533;0&#65533;`5&#65533;&#65533; &#1190;;(n&#65533;&#65533;&#65533;&#65533;^&#65533;&#65533;&#65533;n&#65533;&#65533;&#65533;o!&#65533;&#65533;&#65533;b&#65533;&dEgN&#65533;&#65533;&)L&#65533;&#65533;%&#65533;)qwb&#65533;~RZ&#65533;Ac&#65533; &#65533;&#65533;s
"R%&#65533;$2U=&#65533;u&#65533;&#65533;&#65533;S;&#65533; &#65533;&#65533; &#65533;&#65533;T5">&#65533;&#65533;!&#65533;SS&#1774;?&#53796;Tb$:p&#65533;&#65533;;/&#65533;,o&#65533;&#65533;%t)Dp&#65533;Pp&#65533;f"HM&#65533;&#65533;qY&#65533;EuD&#1574;5Z?toI!D&#65533;&#65533;&#65533;&#65533; &#65533;4&#65533;&#65533;[&#65533;	,	"&#65533;&#65533;R(bh&#65533;&#65533;&wr!Cr&#65533;&#65533;ri&#65533;_YE3X&#65533;3&#65533;	&#65533;&#65533;&#65533;&#65533;&#65533;&#65533;&#65533;&#65533; \&#65533;Im&#385;@sk &#65533;3d&#65533;"&#1666;q&#65533;3&#65533;&#65533;-h&#65533;a-&#65533;&#65533;h.z49&#65533;	&#65533;A&#522;W9&#65533;NV&#65533;0<E	&#65533;dlJ&#65533;	&#65533;7;ADgk&#65533;&#65533;&b&#65533;~&#65533;n&#65533;&#1032;&#65533;G&#65533;6&#65533;&#65533;&#65533;&#65533;a&#65533;co&#65533;O&#65533;&&#65533;&3F%%&#65533;&#1406;&
&#65533;z&#65533;W&#65533;&#65533;V&#65533;&#65533;&#65533;&#65533;&#65533;&#65533;R&s&#65533;s&#65533;.R&#65533;k&#65533;&#65533;&#65533;s&#65533;q&#65533;&#65533;iBT&#1747;&#65533;*7&#65533;#:&#65533;?&#65533;k&#65533;B$l&#65533;&#65533;&#65533;&#65533;,&#65533;g&#65533;aa&#65533;E&#65533;5&#29495;&#65533;	7&#65533;&#1207;&#65533;E7x&#65533;&#1158;{G&#65533;&#65533;V|50"&#65533;Rt&#65533;E&#65533;&#65533;&#65533;&#65533;I&#65533;&#65533;$&#65533;&#65533;r&#65533;"*&#65533;"&#65533;&#65533;)&#65533;_&#65533;&#65533;H&#65533;/&#65533;$"&#65533;&#65533; 4O&#65533;&#65533;fN&#65533;&#203;&#65533;8&#65533;&#65533;&#65533;-&#65533;K&#65533;O&#65533;&#65533;&#65533;Z&#65533;6f&#65533;&#65533; &#65533;!,&#65533;1TO&#65533;&#65533;#5&#65533; HEJ 9&#65533;E=v+V\k&#65533;u}&#65533;&#65533;X&#65533;7&#65533;B&#65533;&#65533;&#65533;t.p&#65533;re&#65533;&#65533;&#65533;JF&#65533;fe&#65533;H&#65533;&#65533;A&#65533;&#65533;&#65533;&#65533;&#65533;3+&#65533;&#65533;&#65533;P&#65533;s<M&#65533;&#65533;&#65533;.&#65533;&#65533;&#65533;&#65533;&#65533;	jbTp&#65533;S&#65533;&#65533;&#65533;&#65533;#*$U'p[&#65533;&#65533;(p&#65533;&#65533;D&#65533;9}&#65533;_&#65533;&#65533;&#65533;|&#10318;b&#65533;&#197;&#65533;&#65533;&#65533;&#1626;&#65533;&#65533;&#65533;&#65533;&#65533;}{GG&#65533;M&#65533;|&#65533;&#65533;&#65533;&#65533;s&#65533;EpU&#65533;&#1785;G&#65533;&#65533;x&#65533;&#65533;o&#65533;A&#65533;EW&#65533;q+&#65533;&#65533;&#65533;I&#65533;&#65533;&#65533;&#65533;J&#65533;M&#65533;&#65533;&#65533;&#260;"&#65533;bl&#912; 6+&#65533;&#65533;&#65533;0.k&#65533;&#65533;&#65533;&#65533;7n &#65533;&#65533;f9z&#65533;s&#65533;&#65533;9&#65533;&#65533;&#65533;\&#65533;"Op4&#15884;w&#62165;&#65533;!&#65533;I&#65533;@&#65533;&#65533;D&#65533;&#65533;&#65533;63&#65533;MV&#65533;&#65533;&#65533;&#65533;&#65533;&#65533;&#65533;&#65533;M&#65533;&#65533;n&#65533;&#65533;&#896;&#65533;&#65533;&#65533;-W&#65533;VFi'u&#65533;'&#65533;kr&#65533;\&#65533;v%&#65533;&#65533;&#65533;y^,&#65533;\D1&#65533;<&#65533;&#65533;&#65533;&#65533;&#65533;&#65533;&#65533;h&#65533;&#65533;&#794;Z&#65533;Z &#65533;&#65533;&#65533;A&#1210;&#65533;s&#65533;~P&#65533;uu&#65533;9>&#65533;%&#65533;d&#65533;|&#65533;mU&#65533;g"ue&#65533;QA&#65533;Y&W&#65533;W&#65533;&#65533;w&#183;(P7&#65533;&#65533;&#65533;&#65533;&#1105;2{&#65533; &#65533;&#65533;#&#65533;&#65533;(&#65533;j!&#65533;&#65533;&#65533;&#65533;[]R&#65533;db&#65533;&#65533;&#65533;&#65533;&#65533;\&#65533;&#65533;t'"2&#65533;"&ap{&#65533;a&#65533;c>&#65533;yI&#974;&#65533;&#65533;&#65533;&#65533;^&#65533;&#65533;&#65533;!~&#1737;W&#65533;&#65533;&#15995;&#65533;i !&#65533;&#65533;&#65533;
&#65533;%"&#65533;&#65533;1&#65533;&#65533;_M<&#65533;)tndd&#65533;c&#65533;~k&#65533;&#65533;j&#65533;F&#65533;nk&#65533;&#65533;Fn&#65533;&#65533;&#65533;b&#65533;&#65533;JK&#65533;P$G&#65533;9})&#65533;&u&#65533;&#65533;&#65533;&#65533;&#35219;H8x)9-0&#17184;.&#65533;0&#65533;r&#65533;&#65533;&#65533;&#65533;;f&#65533;&#65533;&#65533;&#65533;&#65533; &#65533;&#65533;&#65533;&#2010;#>&#65533;&#65533;=)&#65533;&#65533;&#1675;UIb T&#65533;&#65533;&#65533;7&#65533;&#65533;|`x&#65533;&#65533;&#65533;+&#65533;&#65533;&#65533;&#65533;&#65533;r!&#65533;&#154;&#65533;&#65533;&#65533;&#65533;lV&#65533;&#65533;l&#65533;&#65533;b&#65533;&#65533;&#65533;&#65533;y&#65533;&#65533;9&#65533;&#65533;&#65533;0&#65533;&#65533;	B&#65533;]r&#65533;#I`&#65533;J&#65533;>&#65533; &#65533; >&#65533; l&#65533;J&#65533;bK&#65533;AL&#65533;&#65533;*&#65533;&#65533;.&#65533;5"&!2&a&#65533;&#65533; &#65533;&#65533;&#65533;&#65533;&#65533;&#65533;&#65533;`&#65533;&#65533;0c&#65533;&#65533;I&#65533;&#65533;b&#65533;"&#1075;&#65533;RV&#65533;&#65533;&#65533;5A&#65533;&#65533; &#65533;8&#65533;X"z&#65533;&#65533; &#65533;Gtd&#65533;&#65533;Nk&#65533;N&#65533;&#65533;o{&#65533;&#65533;&#65533;&#65533;&#65533;&#65533;&#65533;&#65533;&#65533;&#65533;=&#65533;&#65533;&#65533;&#65533;KF&#65533;?&#65533;HY&#65533;N&#65533;&#65533;:&#65533;R&#65533;X&#65533;&#65533;&#65533;&s&#65533;!&#680;&#65533;h&#65533;&#65533;&#65533;z&#65533;&#65533;&#65533;&#65533;<&&#65533;&#65533;	&#65533;&#65533;&#65533;&#65533;@L&#65533;Z&#65533;&#1658;&#372;Y&#65533;&#65533;&#65533;j&#1000;&#65533;&#65533;&#65533;*&#65533;E&#65533;&#65533;&#65533;]&#65533;&#65533;*Y&#65533;&#65533;&#65533;D&#1923;&#1520;yXo|-&#65533;&#65533;R&#913;lY&#65533;&#65533;&#65533;&#65533;o&#65533;&#65533;C&#65533;D&#65533;&#65533;Z&#65533;U&#65533;&#65533;&#577;ID&#65533; 6&#65533;&#65533;)&#65533;&#65533;&#65533;7&#65533;$4&#65533;&#65533;4&#132;&#65533;&#65533;r#72&#33658;"&#65533;^&#65533;&#65533;&#65533;M&#65533;
&#65533;(^rC&#65533;0&#65533;|"&#65533;\&#65533;b&#65533;&#65533;&#65533;&#65533;J&#65533;_/&#65533;&#65533;J&#412;&#65533;$&#65533;Y&#65533;E&#65533;I>&#65533;&#65533;&#65533;&#65533;&#65533;<&#65533;&#65533;w&#65533;MY&#33429;&#962;&#65533;M&#65533;/W&#65533;*&#65533;&#65533;W&#65533;&#65533;&#65533;&#65533;&#65533;&#65533;}&#65533;&#65533;(*r&#65533;:&#65533;&#65533;&#65533;#&#65533;&#65533;^&#65533;&#65533;&#65533;&#65533;&#65533;"&#65533;&#65533;&#65533;e&#65533;&#65533;&#65533;&#65533;&#65533;&#65533;=&#65533;&#65533;Z&#65533;&#65533;&#65533;&#65533;&#65533;&#65533;	&#65533;S>&#65533;.&#65533;&#65533;&#65533;BX&#65533;&#65533;cj&#65533;#&#65533;VwU&#65533;w&#65533;!.&#65533;&#854;&#65533;D&#65533;fn&#65533;&#65533;.+/&#65533;	&#65533;&#65533;Y&#65533;?&#65533;&#65533;&#65533;u&#65533;&#65533;&#65533;~mL&#65533;m\4&#65533;zE&#65533; &#65533;&#811;&#65533;.&#65533;&#65533;&#65533;h&#598;b&#65533;*l;
&#65533;"K'&#65533;0&#65533;3&#65533;&#65533;&#65533;9&#65533;$yz!b	&#65533;j&#65533;w_i&#773;&#65533;F&#65533;JU&#65533;"&#65533;G&#508;&#65533;&#65533;&U&#1712;&#65533;&#65533;c<9sVCQ&#65533;&#65533;q$}S-i&#65533;V&#65533;r&#65533;&#65533;&#65533;eR=^&#65533;e&#65533;&#65533;&#65533;&#1911;&#65533;&#1292;&#65533;ZV&#65533;r&#65533;!&#65533;&#65533;P1&#65533;&#65533; ,&#65533;&#1549;&#65533;&#147;&#65533;&#65533;&#65533;&#65533;&#65533;&#65533;&#65533;&#65533;&#608;@\&#65533;&#65533;>\)>&#65533;&#65533;&#65533;Q`&#65533;#r	&#65533;1$ATA&#65533;&#65533;&#65533;dHT"&#65533;&#65533;d!&#65533;&#65533;&#65533;&#65533;&#797;" (&#65533;&#65533;4m&#65533;&#65533;)&#65533;&&#65533;h&#65533;|
&#65533;e&#1218;S&#65533;&#65533;&#65533;4&#65533;&#1453;\&#65533;z&#65533;
6&#65533;&#1503;B!&#65533;#&#65533;&#65533;?H&#65533;&#65533;a&#65533;&#65533;&#65533;&#65533;&#65533;t&#65533;&#65533;{w&#65533;&#65533;zB&#65533;&#65533;&#65533;&#65533;Y&#65533;&#65533;&#65533;&#65533;&#65533;&#381;P
&#65533;k&#768;0a&#65533;&#65533;T&#65533;&#65533;qF&#842;&#65533;zmlc&#65533;f(&#65533;=G]&#65533;d&#65533;&#65533;,&#65533;hR&#65533;&#65533;?&#65533;!&#65533;&#65533;n&#65533;Q&#65533;P&#65533;&#65533;0&#65533;&#65533;*&#65533;&#65533;"&#65533; &#65533;&#65533;M&#65533;&#65533;o&#65533;,&#65533;;&#65533;@v&#65533;&#65533;N&#65533;!&#65533;&#65533;?&#65533;&#65533;m&#65533;hv&#65533;!&#65533;&#65533;&&#65533;Zq&#65533;&#65533;\&#65533;&#65533;&#65533;dF&#65533;&#65533;&#65533;&#65533;&#65533;&#65533;&#65533;c&#65533;&#65533;T&#65533;&#65533;&#65533;_&#65533; &#65533;&#65533;&#960;&#1927;`&#65533;
.&#65533;&#65533;9H&#65533;V-D&#65533;O/-0&#65533;&#65533;?=&#65533;W%TB"#&#65533;x&#65533;J&#65533;&#65533;I&#265;&#65533;&#65533;E3&#65533;&#1314;@3&#65533;C&#65533;t&#65533;K=&#65533;&#65533;K@u\S?}&#65533;S62(&#1040;@&#65533;x&#65533;nV&#1348;d&#65533;RNiM&#65533;U&#65533;&&#65533;8&#65533;@F+&#65533;&#65533;&#65533;?&#65533;&#65533;3&#65533; c&#65533;i&#65533;&#65533;&#65533;)P&#65533;&#65533;A&#65533; &#65533;&#65533;&#599;&#65533;p&#65533;&#1369;f!&#65533;)d!E&#1420;^a&#65533;&#1625;&#65533;zB&#65533;&#65533;"&#65533;&#65533;*:&#65533;
i`&#65533;F&#65533;E!&#65533;&#65533;v\u&#65533;&#65533;&#65533;UI&#1373;&#65533;5&#1364;u&#65533;e5^A&#65533;W]u&#65533;i&#65533;v8&#65533;*&#65533;E@&#65533;CE&#65533;&#65533;&#65533;&#65533;{&#65533;&#65533;m&#65533;&#65533;&#65533;`&#65533;R&#65533;p9(m&#65533;&#65533;N{&#1094;MR&#65533;\k!.*8&#65533;&#65533;D_u&#65533;&#65533;@(&#65533;`&#65533;&#65533; &#65533;&#65533;k&#65533;&#65533;&#65533;X&#65533;&#65533;
o&#65533;`&#65533;&#65533;KG&#23268;o&#65533;g&#65533;vCz&#65533;&#65533;"&#65533;&#65533;,&#65533; NSgE&#65533;&#65533;NL&#65533;&#65533;&#65533;&#65533;F,&#65533;  l&#65533;+&#65533;&#65533;l%D2&#65533;&#65533;&#65533;&#65533;&#1496;&#65533;&rS&#65533;&#65533;&#65533;&#65533;6&#65533;5&#65533;@)4&#65533;&#65533;&#65533;&#435;&#65533;&#65533;&#65533;F&#65533;@&#65533;&#65533;&#65533;S.g&F+&#65533;t&#65533;5-&#65533;E&#65533;m$&#65533;R.&#65533;>D&#2026;&#65533;&#65533;q&#65533;&#65533;&#65533;&#65533;&#65533;&#65533;&#65533;:&#65533;&#65533;&#65533;5&#65533;&#65533;"&#65533;J]&#65533;&#65533;Z&#65533;&#65533;&#65533;&#65533;&#65533;Kjc&#65533;\}2+#&#65533;&#65533;)&#65533;)UG&#65533;&#65533;&#65533;&#65533;,&#65533;_&#65533;yH&#65533;h&#65533;m"-x&#65533;&#65533;&#65533;F&#65533;H&#65533;6{z~&#65533;m4&#65533;G&#65533;&#65533;&#65533;$&#65533;&#65533;.&#65533;.Y&#65533;s&#65533;&#65533;&#65533;k&#65533;L&#65533;D&#65533;&#65533;&#65533;&#65533;&#65533;&#65533;&#65533;A=&#65533;M&#65533;&#65533;&#65533;9&#65533;xv&#65533;&#65533;O&#65533;&#65533;D&#65533;"&#65533;&#65533;&#65533;l&#65533;&#65533; 4AF"'&#65533;&#65533;&#65533;&#65533;-MP&#65533;2&#65533;&#65533;c9C&#1150;@&#65533;&#65533;X&#848;&#65533;&#65533;TPD}4&#65533;&#65533;kF&#65533;&#65533;&#65533;Nd
&#65533;&#65533;&#65533;&#65533;&#65533;&#65533;&#65533;dU#&#65533;$5&#65533;hmQ&#65533;B&#65533;&#65533;5&#65533;!`&#65533;>&#38964;z&#65533;7&#65533;p&#65533;7&#65533;&#65533;NT&#65533;&#1500;&#65533;&#65533;&+&#65533;&#65533;5&#1158;&#65533;&#65533;GK&#65533;&#65533;`C&#65533; &X&#65533;&#65533;	&#65533;f&#1593;&#65533;&#65533;2Vjw{&#65533;^()&#65533;5r&#65533;j&#65533; 	9&#65533;]&#65533;&#65533;&#65533;,&#65533;esb1@X"&#65533;|&#65533;t&#65533;H&#65533;&#65533;&#65533;&#65533;GD&#65533;x&#65533;pT&#65533; k&#65533;D&#65533;]i&#65533;gx&#65533;G}&#65533;&#65533;%&#65533;{	&#65533;c&#65533;ie'&#65533;&#65533;&#1391;|A&#65533;&#65533;6&#65533;y&#65533;p&#65533;"G&#65533;&#65533;
&#65533;@&#65533;&#65533;&#65533;&#65533;&#65533;}2&#65533;&#65533;&#65533;&#65533;i&#65533;&#65533;<&#65533;]&#804;&#65533;B&#276;	&#65533;((&#65533;R&#65533;F1wb&#65533; sK4&#65533;0&#65533;&#65533;e&#1250;&#65533;3&#65533;<m|&#65533;&#65533;&#65533;&#65533;&#65533;&#65533;5&#65533;&#65533;E&&#65533;frR &#65533;x [F&#65533;&#65533;"1G_H&#65533;}&#65533;&#25789;&#65533;cV&#65533;&#65533;WB&#65533;&#65533;&#65533;}&#65533;HK&#65533;s&#65533;<_9R$:lN&#65533;&#65533;2D&#616;p&#65533;&#65533;	_$T&#65533;W#`&#65533;L
&#65533;&#65533;$8&#65533;I@&#65533;&#65533;&#65533;P&#65533;X&#65533;C&#65533;&#65533;!&#65533;&#1100;j&#65533;A&#65533;1]T&#65533;&#65533;7&#65533;&#65533;&#65533;&#65533;&#65533;s&#65533;gi&#65533;q&#65533;bi&#65533;pW&#65533;p&#65533;C&#65533;di&#65533;&#65533;&#65533;&#65533;T &#65533;&#65533;?&#65533;P$&#65533;(&#65533;;@&#65533;Q&#65533;T&#65533;&#65533;S&#65533;QP5
&#65533;hYo;&#65533;&#65533;-&#65533; h`rROs&*&#65533;4'&#65533; &#65533;!M%XT&#65533;&#686;&#65533;&#65533;"&#65533;l&#65533;&#65533;&#65533;'&#65533;K`@]!u&#65533;0&#65533;&#1198;&#65533;D&#65533;\	B&#65533;&#65533;&#65533;r&#65533;XB&#65533;+@&#65533;&#65533;&#65533;1&#65533;&#1629;&#65533;&#65533;&#65533;e&#65533;&#65533;%&#65533;QU&#275;/m&#65533;"&#65533;y@U&#65533;&#65533;*$d&#65533;&#65533;h&#65533;B7>6&#65533;*&#65533;&#65533;&#65533;'&#65533;&#65533;&#65533;$-&#65533;I|N&#65533;&#65533;%	T>6j&#315;&#1160;&#65533;(Q$I&#65533;G#&#65533;p&#65533;\&#65533;u)&#65533;&#65533;m&#65533;Z&#65533;&#65533;D&#65533;#t&#65533;C&#65533;D&#65533;&#65533;,8f&#314;ZA*w9&#65533;&#65533;&#65533;x&#65533;&#65533;&#65533;&#65533;&#65533;x&#65533;&#65533;L_&#65533;&#65533;&#65533;T&#65533;*Jz&#65533;PIEU&#65533;&#65533;&#65533;&#65533;&#65533;xL&#65533;&#841;vI&#65533;&#65533;&#65533;Vb&#65533;&#65533;&#65533;&#576;T&#65533;Zh&#65533;&#404;&#65533; &#65533;&#65533;&#65533;?
E&#65533;h!&#65533;&#65533;&#65533;s&#65533;&#65533;BRNjM &#65533;1&#65533;,Yg$&#65533;)&#65533;&#65533;&#65533;2&#65533;&#65533;AaP3n&#65533;1&#65533;&#65533;&#65533;&#65533;&#65533;&#65533;1QSM&#65533;T&#65533;h&#65533;X&#65533;&#65533; &#1937;&#65533;&#65533;J&#65533;&#65533;&#65533;{eW&#65533;KL&#65533;*&#65533;&#65533;&#65533;&#65533;&#65533;&#65533;5&#65533;-A&#65533;&#65533;&#65533;&#65533;$&#65533;&#65533;.%&#65533;rfK&#65533;&#65533;&#65533;`3&#65533;&#65533;\&#65533;5&#65533;Q&#65533;-,E&#65533; &#65533;&#65533;&#65533;?&#65533;&#65533;w&#65533; i&#65533;&#1624;&#65533;9&#433;,`&#65533;&#65533;n&#65533;?&#65533;&#65533;&#65533;&#65533;C&#65533;&#65533;&#65533;&#65533;&#65533;9k9&#3367;&#65533;&#65533;iE &#65533;&#65533;&#65533; &#65533;.&#505;&#65533;7l&#65533;d&#65533;&#65533;&#65533;JB&#65533;&#65533;&#65533;3&#1006;e<S&#65533;K:&#65533;&#65533;&#65533;&#65533;E&#65533;!&#65533;4<-&#65533;&#65533;&#65533;_&#65533;JO&#65533;&#65533;&#65533;6&&#65533;.EW&#65533;2&#65533;&#65533;\}&#65533;&#65533;1p|$&#420;lRv&#65533;&#65533;#&#65533;&#65533;k&#65533;"&#65533;aB&#65533;&#65533;o&#65533;&#65533;`&#65533;W&#65533;&#65533;&#65533;,#&#65533;V1&#65533;&#65533;XC&#65533;$&#65533;*&#65533;j&#65533;\&#65533;&#65533;&#1293;2#&#65533;X&#65533;&#65533;&#65533;(Wq&#65533;F1g\-I&#65533;&#65533;u&#65533;Y&#65533;&#65533;&#65533;&#65533;&#65533;	p&#65533;&#65533;&#65533;+&#65533;  &#65533;>@&#65533;&#65533;X&#65533;9&#65533;'&#65533;#S&#65533;|V&#65533;?&#65533;&#65533; @&#65533;
&#65533;&#65533;p&#65533;$=&#65533;Y&#65533;&#1183;&#65533;&#65533;&#65533;/:&#65533;T&#65533;&#65533;t"&#65533;&#65533;&#65533;&#65533;!&#65533;&#65533;&#65533;&#65533;&#65533;4&#65533;&#65533;#&#65533;&#65533;]2^&#65533;q&#65533;N&#65533;&#65533;>&#1840;&#65533;`8&#65533;&#65533;Kh&#65533;;&#65533;&	&#1520;&#65533;&#65533;&#65533;&#65533;&#65533;&#65533;&#65533;&#65533;w&#65533;&#65533;&#65533;p26D&#65533;&#65533;&#41735;</&#65533;@&#65533;9&#65533;&#65533;&#65533;&#65533;?&&#65533;&#65533;&#65533;&#65533;&#1625;1&#65533;[&#65533;J&#65533;Y&#1582;&&#65533;2"&#808;&#65533;l&#65533;&#65533;&#65533;=,c&#65533;(&#65533;&#65533;&#738;^lJS&#65533;&#65533;1r&#65533;&#65533;2&#65533;]&#65533;&#65533;+uA&#695;R&#65533;&#2693;&#65533;x&#65533;8&#65533;&#65533;&#65533;g&#65533;-?>W&#65533;l&#65533;&#65533;XP6+_&#65533;
B&#65533;}&#65533;&#65533;&&#65533;12&#65533;K&#65533;`&#65533;&#65533;&#65533;?&#65533;*&#65533;&#65533;8&#65533;&#65533;?o&#65533;N&#65533;&#65533;&#65533;&#65533;4Og&#65533;&#65533;}&#65533;t&#65533;&#65533;%&#65533;&&#65533;&#65533;hF'&#65533;&#65533;t&#65533;&#65533;x(-&#65533;&#65533;p!&#65533;.&#65533;`F&#65533;&#65533;Q!&#65533;&#65533;,&#65533;&#65533;e&#65533;&#65533;&#65533;3NT&#65533;4&#65533; &#65533;&#65533;bP	7PQFDqG8q+&#65533;%J&#65533;<&#65533;&#65533;<&#65533;;&#65533;DH0&#65533;D&#65533;&#65533;#S&#65533;k&#65533;&#65533;+&#65533;AlU&#65533;&#65533;$&#65533;$ #p0d&#65533;I&#65533;4S`ab&#65533;&#65533;	T45&#65533;n&#65533;B2&#65533;%&#65533;(	WV2&#65533;o&#65533;d/c45&#65533;?&#65533;&#65533;&#65533;(&#65533;&&#65533;&#65533;(vqc&#65533;(z&#65533;(&#65533;&&#65533;&#65533;JQ(&#65533;3&#65533;SV0|&#65533;dM0|%&#65533;.&p&#65533;b&#65533;&#65533;b&#65533;gQ&#65533;&#65533;3&#65533;5&#65533;&#65533;bOsA&#65533;&#65533;l&#65533;&#65533;}&#65533;X&#65533;&#65533;c&#65533;&#65533;&#65533;7	&#65533;&#65533;&#65533;~1	C &#65533;s!yT&#65533;;G=' &#65533;
&#65533;&#65533;&#392;&#65533;&#65533;X&#65533;h&#65533;s&#65533;s&#65533;&#65533;S'uW0&#65533;Q&#65533;h
u&#65533;t&#65533;&#65533;?&#65533;&#65533;&#65533;ht(&#65533;Q7&#65533;&#65533;&#65533;&#65533;&#516;&#65533;4pQ&#65533;24p!&#65533;&#65533;&#65533;&#65533;bQ&#65533;&#65533;u&#65533;q&#65533;Q% &#65533;P^fE
&#65533;&#65533;1q&#1360;&#65533;qI0q)f"\&#65533;%p&#65533;&#65533;qfwex'&#65533;%`&#65533;Z(	*	NA&#65533; 1&#65533;`2&#65533;	]&#65533;/,&#65533;Z&#65533;_gVr&#65533;&#65533;&#65533;&#65533;~D9)^>(&#65533;#|O3&#65533;&#65533;7X&#65533;&#65533;q&#65533;&#65533;&#65533;&#65533;g&#65533;,&#65533;&#65533;&#65533;&#65533;&#65533;&#65533;{&#65533;&#65533;@&#65533;&#65533;c&#65533;4&#65533;!&#65533;l&#65533;(]y9|26&#65533;&#65533;!Q!&#65533;0 r&#1622;c&#65533;&A&#65533;!1&#65533;a32&#65533;{9&#65533;&&#65533;qQ`&#65533;dnQb#&#65533;bac&#65533;&#65533;&#65533;Did.&#65533;&#65533;&#65533;X&#65533;!&#65533;s&#65533;'I&#65533;&#65533;&#65533;&#65533;s &#65533;&#65533;!&#65533;1&#65533;&#65533;8tCwD&#65533;&#1548;_&#65533; h&#65533;&#65533;&#65533;&#65533;$&#65533;&#65533;&#65533;%pHW&#65533;W&#65533;&#65533;KJ7&#65533;I&#65533;&#201;&#65533;&#65533; &#65533;(8&#65533;&#65533;Ih>&#65533;`&#65533;	!&#65533;y&#65533;@&#65533;&#65533;1&#65533;&#65533;&#65533;&#65533;%&#65533;&#65533;&#65533;@&#65533;P	Q&#65533;\g&#65533;&#65533;f&#65533;u#x&#65533;W&#65533;Q&#65533;&#65533;&#65533;Yv"&#65533;&#65533;e&#65533;[&#65533;%.&#65533;P&#357;e&#65533;&#65533;&#65533;\!&#65533;&#65533;&#47509;q&#65533;l&#65533; c@i0	&#65533;I<SM94&#65533;G&#65533;W%&#65533;&#65533;&#65533;a2$Zd#&#65533;&#65533;&#65533;a&#65533;tz!&#65533;&#65533;z&#65533;&#65533;Z&#65533;&#65533;~&#65533;&&#65533;&#5537;l2 l)&#65533;&#65533;4s9&#65533;&#65533;A536@qya&#1798;&#65533;S&#65533; &#65533;5&#65533;)J&#65533;&#65533;&#65533;sy&#65533;$)&#65533;&#65533;~&#65533;1&#65533;O&#65533;H&#65533;Qa&#65533;&#1464;gf&#65533;&#524;hz&#65533;&#65533;&#65533;t&#65533;&#65533;)&#65533;&#65533;h|&t&#65533;W&#65533;1u&#65533;&#65533;n&#65533;L&#65533;,=&#65533;=q&#65533;&#65533;s t&#65533;gq~&#65533;&#65533;	&#65533;&#65533;&#615;&#65533;!&#65533;@&#65533;GU&#65533;4&#65533;&#65533;y40&#65533;&#65533;&#669;&#65533;&#605;&#65533;Y&#65533; &#65533;*&#65533;&#65533;&#65533;	&#65533;
&#65533;WT\&#65533;&#65533;&#65533;ZE&#65533;&#65533; &#65533;&#669;&#65533;J@&#65533;]&#1180;&#65533;&#65533;&#65533;&#65533;s&#65533;&#65533;&#65533;
&#65533;&#65533;&#65533;\&#65533;\*&#65533;wf&#65533;&#65533;rIP G	mV&#65533;&#65533;f&#1674;&#65533;P&#25262;&#65533;J&#65533;&#65533;&#65533;U&#65533;&#65533;&#65533;&#65533;&#65533;&#65533;i&#65533;&#65533;0&#65533;0&#65533;L *&#65533;&#65533;:qA&#65533;&#65533;&#65533;Vh&#65533;K&#65533;&#65533;'}&#65533;K&#65533;&#65533;&#65533;&#65533;&#65533;&#65533;Z&#65533;&#65533;&#65533;@&#1174;z&#65533;3&#1686;&#65533;:&#65533;&&#65533;&#65533;2?&#65533;V6&#65533;(7J&&#65533;&|B5M&#65533;&#65533;&#65533;&#65533;'&#65533;waP&#65533;%YDv&#65533;D&#65533;bU&#65533;l;&#65533;3^0)&#65533;&#65533;b&#65533;^&#65533;&#65533;"a&#65533;u&#65533;z&#65533;&#65533;&#65533;&#65533;&#65533;&#65533;&#65533;Z1&#65533;&#65533;&#65533;g&#65533;&#65533;&#65533;oZ&#65533;&#1690;&#65533;W&#65533;vj&#65533;M&#65533;&#65533;	 &#65533;&#65533;&#65533; &#65533;&#65533;&#65533;!&#65533;&#65533;P&#65533;\&#65533;s2&#65533;h&#65533;gh&#65533;|&#65533;&#65533;s&#65533;g&#65533;v[&#65533;&#65533;&#65533;s&#65533;&#680;2[;tS&#65533;&#65533;&#65533;&#65533; &#362;&#65533;@h&#65533;&#65533;1&#65533;&#65533;&#65533;&#65533;1&#65533;[&#65533;h&#65533;h&#65533;&#631;&#65533;*{&#65533;W&#65533;&#1081;&#65533;&#65533;Q&#65533;&#65533;Hg&#65533;&#65533;&#65533;&#65533;&#1590;&#65533;&#65533;;Ycd&#65533;&#65533;f&#65533;{ &#65533;P&#65533;U8W&#65533;T&#65533;r&#65533;4&#65533;&#65533;&#65533;D&#65533;&#65533;p&#65533;AV&#65533;V&#65533;gI9	&#65533;@&#65533;&#65533;H&#65533;#&#1468;&#65533;Q&#65533;a&#65533;&#65533;&#65533;+&#65533;&#731;&#65533;&#65533;;&#65533;Rs&#65533;&#65533;D&#65533;0)&#65533;&#65533;y>&#65533;g8+	VLM&#65533;?&#65533;{*&#65533;:V+&#65533;z&#65533;&#65533;W[!&#65533;&#65533;"&#65533;&#65533;y&#65533;&#65533;l%HZ:&#65533;@&#65533;&#65533;x&#65533;&"&#65533;q&#65533;&#65533;&#484;oyc+[&#65533;b&#65533;4br&#65533;&#65533;V&#65533;?&#65533;&#65533;&#65533;!&#65533;&#65533;W&#65533;&#65533;_z5&#65533;+A%&#65533;5&#601;&#65533;S&#65533;&#65533;o&#65533;=&#65533;h&#1064;&#65533;&#757;&#65533;X&#65533;q&#65533;k&#65533;&#65533;&#65533;&#65533;&#65533;&#65533;f+sT&#65533;9&#65533;smK&#65533;[&#65533;b&#65533;r&#65533;	>wa&#65533;a+&#65533;&#65533;&#289;&#65533;O,0\&#65533;Q&#65533;1&#65533;&#65533;&#65533;&#1592;&#1597;&#65533;gt&#65533;9&#65533;&#65533;+&#65533;&#65533;&#65533;&#65533;t`&#65533;W&#65533;&#65533;&#65533;&#1612;&#65533;)&#65533;&#65533;6tS&#65533;D't[&#65533;h/&#65533;&#65533;|&&#65533;~&#65533;&#65533;]&#323;&#65533;g9&#65533;&#65533;p&#65533;&#65533;r;&#65533;hk&#65533;hYL&#65533;&#65533;&#65533;&#65533;7&#65533; &#65533;&#65533;P&#65533;&#65533;&#65533;&#65533;&#65533;&#65533;[&#65533;G&#285;l&#65533;&#1371;&#65533;O&#65533;&#65533;&#200;&#65533;&#65533;W&#65533;H&#65533;&#65533;&#65533;&#579;l&#65533;07	&#65533;>&#65533;	s&#65533;&#65533;a&#65533; p&#65533;&#65533;D9&#155;&#65533;&#65533;7&#65533;&#220;l&#65533;wy&#65533;&#65533;&#65533;	&#65533;Lh&#65533;@&#65533; &#65533;t&#65533;&#65533;&#65533;&#65533;&#65533;&#65533;&#65533;{c'&#690;&#46479;Q&#65533;&#65533;;r9'-&#1095;&#65533;&#65533;&#65533;y&#1649;qi&#65533;&#65533;&#65533;&#1932;&#923;&#65533;&#65533;`&#65533;&#65533;&#65533;!&#4912;&#65533;&#65533;&#65533;:W&#65533;Ed&#65533;'*z5&#65533;U&#65533;P1&#65533;&#65533;E&#65533;&#65533;/g&#65533;ML&#65533;/&#65533;r&#65533;&#65533;&#65533;FL&#65533;&#713;,&#65533;m&#65533;&#65533;&#65533;\&#65533;&#65533;&#1064;&#65533;&#65533;&#65533;&#65533;&#65533;&#65533;&#65533;H&#65533;&#65533;&#65533;g"s-=&#65533;&#65533;s1&#65533;T@&#65533;4=&#65533; &#65533;	8&#858;<&#65533;&#65533;&#65533;&#65533;Zh&#65533;&#65533;&#65533;&#65533;H&#65533;&#65533;&#65533;P&#65533;&#65533;X @&#65533;H&#65533;LuH&#65533;p&#65533;x&#65533;T&#65533;&#65533;&#65533;x&#1352;&#65533;&#65533;&#65533;Xnl&#65533;`&#65533;i&#65533;sf}&#65533;>w&#65533;"&#65533;&#65533;^&#65533;&#65533;&#65533;&#65533;Q&#65533;&#65533;&#65533;&#65533;U+&#685;&#65533;gs&#65533;i&#65533;&#65533;!&#65533;s&#65533;<v&#65533;B,&#261; &#65533;]&#516;z&#679;&#383;H&#65533;p&#65533;r&#65533;&#1404;!y&#65533;3&#65533;&#65533;;&#65533;&#65533;&#65533;7&#65533;&#65533;V&#65533;&#65533;&#65533;&#1645;&#65533;&#65533;c&#65533;&#65533;e(&#65533;'&#65533;bm5:5&#65533;4&#65533;4c&#65533;Ga5&#65533;&#65533;&#65533;mc3&#65533;&#65533;<4f&&#65533;&#65533;T&#65533;t&#65533;i&#65533;&#65533;&#65533;&#65533;&#65533;f&#65533;&#65533;&#65533;&#65533;t&#65533;&#65533;&#65533;Hz@&#65533;,aK'eEd&#65533;&#65533;&#65533;L-)@&#65533;&#65533;&#65533;&#65533;&#149;9&#65533;_&#65533;&#65533;9&#65533;&#65533;&&#65533;&#65533;&#65533;V&#65533;&#1547;&#65533;&#1078;&#65533;&#636;k&#65533;r &#65533;,h+&#65533;0&#65533;&#65533;&#65533;&#65533;&#65533;&#65533;&#65533;p&#65533;sA,y?&#65533;s&#65533;&#65533;S&#65533;&#65533;&#65533;	5\&#209;Ji&#65533;&#65533;&#65533;hi,&#65533;p&#65533;&#65533;&#65533;	&#65533;&#65533;&#65533;	(&#65533;^&#65533;#.&#65533;W@&#1400;&#65533;&#65533;@.^&#65533;QU  &#65533;&#1704;&#65533;q&#13472;&#65533;QW&#65533;&#65533;&#65533;&#65533;[&#65533;&#65533;&#65533;(5k&#65533;&#65533;&#65533;(&#65533;C7  &#65533;I&#65533;&#65533;|F&#65533;1j&#65533;i&#65533;&#65533;&#65533;&#65533;_&#1284;&#65533; m&#65533;&#65533;(&#65533;&#65533;Fv&#65533;:&#65533;=&#65533;&#65533;~&#65533;d+y&#65533;&#65533;&#65533;<&#65533;+&#65533;&#65533;&#65533;v~EKAPz&#65533;!&#65533;&#65533;&#65533;&#65533;K&#65533;&#65533;&#65533;&#65533;7&#65533;&#65533;KaK&#65533;&#65533;(qr&#65533;&#65533;&#65533;&#1677;&#65533;&#65533;b1c&#65533;4&#65533;s&#65533;&#65533;&#65533;g&#65533;&#65533;&#65533;&#65533;k&#65533;*&#65533;&#65533;DcI&#65533;D*&#65533;&#845;&#65533;b&#65533;&#867;&#65533;&#65533;&#65533;$j&#65533;&#65533;:&#65533;&#65533;&#65533;Q&#1235;)&#24781;D&#65533;s&#65533;;&#65533;n&#65533;&#65533;9&#65533;&#65533;&#65533;&#1539;M&#65533;0g&#596;9&#65533;F6&#65533;&#65533;&#65533;&#65533;n&#65533;&#543;&#65533;+&#65533;^&#65533;|&#65533;h?&#65533;h&#65533;&#65533;&#65533;&#65533;&#65533;&#65533;y&#65533;&#65533;.&#65533;>&#65533;&#65533;x&#65533;L&#65533;&#65533;&#65533;&#65533;iJ&#65533;&#65533;&#65533;,&#65533;&#65533;*&#65533;&#65533;&#65533;&#65533;,&#65533;&#65533;K&#65533;T&#65533;&#65533;0 @&#65533;&#65533; &#65533;^ &#65533;&#65533;&#65533;?&#65533;7&#65533;	(hz&#65533;LNM&#922;w&#65533;h&#65533;&#65533;K.&#65533;&#65533;&#65533;?&#65533;&#65533;&#65533;&#65533;&#65533;s&#65533;g!&#65533;&#65533;_K&#65533;S&#65533;&#65533;&#65533;&#65533;|&#65533; &#65533;&#65533;~F&#65533;
&#65533;1&#65533;
.&#1270;k&#65533;&#65533;&#65533;&#65533;r+&#65533;<}&#65533;V&#65533;~&#65533;&#65533;p Q&#65533;&#65533;c&#65533;I&#65533;~Z&#65533;[aMPXy&#65533;c&#65533;t?{&#65533;I&#65533;y&#65533;Lp&#65533;&#65533;[&#985;&#65533;m.J&#35598;&#65533;&#65533;M&#65533;&#65533;&#65533;LVwu4R&#65533;b&#65533;&#65533;&#65533;zB&#65533;&#65533;n&#65533;y&#65533;&#65533;t&#65533;'
&#65533;W*&#65533;W
&#1983;&#65533;@&#65533;&#65533;l&#65533;[&#806;&#65533;&#65533;Q&#65533;&#65533;M&#65533;&#65533;	>&#65533;b&#65533;s=w&#65533;&#65533;H&#65533;&#65533;&#65533;&#65533;]&#65533;>9W&#65533;q}&#65533;G{Za&#65533;{V&#65533;^l&#65533;&#65533;&#65533;&#65533;m&#65533;&#65533;NG&#65533;D&#65533;&#65533;&#65533;&#65533;F&#65533;o&#65533;&#65533;&#65533;&#65533;S&#65533;&#65533;?N&#65533;*n&#65533;<&#65533;9&#65533;&#65533;1&#65533;3.&#65533;S&#65533;&#65533;&#65533;&#65533; &#65533;&#1298;&#65533;&#65533;S&#65533;&#65533;&#909;C&#65533;&#65533;M&#65533;&#65533;&#65533;`&#65533;&#323;&#65533;&#65533;P&#65533;`[&#65533;&#65533;L&#65533;P&#20746;&#65533;&#65533;&#65533;&#65533;&#65533;>&#65533;{&#65533;&#65533;K~&#65533;&#65533;&#65533;&#65533;?&#65533;&#65533;&#65533;&#65533;&#65533;&#1174;- &#65533;&#65533;?@&#65533;&#65533;&#65533;"&#65533;&#65533;&#129;&#65533;.,HaDT&#65533;K&#65533;&#65533;A.Xp  &#65533;D<IR&#65533;C&#65533;-]&#65533;&#65533;S&#65533;&#793; ,X&#65533;&#65533;&#65533;w &#65533;dq&#8469;'yY&#65533;&#65533;&#65533;&#65533;'x&#65533;2&#65533;&&#65533;%&#65533;VT&#65533;:U&#65533;&#1413;M&#65533;&#65533;&#65533;&#65533;&#65533;&#65533;&#65533;&#65533;&#65533;&#65533;j&#65533;&#65533;&#180;c&#65533;&#65533;&#65533;&#65533;\(&#65533;&#65533;&#65533;&#65533;&#65533;W&#65533;&#65533;&#65533;6[&#65533;7&#65533;\&#65533;MXz]+&#65533;j&#65533;,&#65533;|m\&#65533;&#65533;A&#65533;~C&#65533;g&#65533;&#65533;c(i&#65533;Ba0&#65533;&#65533;&#65533;MV&#65533;3}&#1696;j&#65533;^&#65533;>]&#65533;4&#65533;&#65533;	4&#65533;&#65533;&#65533;&#65533;&#65533;&#65533;o&#65533;&#65533;1&#65533;?&#65533;&#65533;|Zram&#65533;D&#65533;&#65533;&#65533;-&#65533;D&#65533;&#65533;1$n&#1062;M&#65533;&#65533;&#65533;&#65533;=&&#918;8&#65533;&#65533;/&#65533;&#65533;&#65533;y&#65533;&#65533;/&#1072;&#65533;&#65533;&#65533;&#65533;&#65533;&#65533;]1&#65533;&#65533;>&#65533;W&#65533;&#65533;&#65533;&#65533;&#65533;&#65533;&#65533;&#65533;&#65533;@&#65533;ch&#65533;&#65533;&#65533;B	&#65533;01/&#65533;0C&#65533;*&#65533;&#65533;Y&#65533;&#65533;&#65533;Cq&#65533;&#65533;&#65533;%&#65533;&#65533;3&#65533;E &#65533;&#65533;&#992;&#65533;&#65533;&#65533;&#65533;!&#65533;(<&#65533;j&#65533;&!&#65533;&#65533;& &#65533;&#65533;n&#526;B&#65533;&#65533;&#65533;&#664;:&#65533;
&#529;8&#65533;r&#217;6b&#65533;"&#65533;&#65533;R#&#65533;&#65533;K&#65533;#&#65533;&#65533;&#65533;&#65533;7&#65533; &#65533;!&#65533;&#65533;;&#65533;$&#65533;c&#65533;&#65533;&#65533;d&#65533; &#65533;&#65533;SK?&#65533;l)#&#65533;e:&#65533;sm&&#1424;:&#1320;&y&#65533;&#65533;Z"+&#65533; &#65533;&#65533;&#65533;&#65533;&#65533;&#65533; &#65533;3&#65533; P&#65533;&#65533;&#65533;.&#65533;h&#65533;5&#65533;&#65533;k,&#65533;&#65533;&#65533;&#65533;4[&#65533;Zh&#65533;&#65533;tu&#65533;	&#65533;&#65533;&#65533;&#65533;u&#65533;&#65533;&#65533;&#817;&#65533;*&#65533;L&#65533;Z9&#65533;53is&#65533;&#65533;_&#474;-&#65533;&#65533;U,Q&#65533;z&#65533;4&#65533;Hc&#65533;&#65533;w9&#65533;\#wR&#65533;z&#65533;
*'Z&#65533;&#65533;&#65533;&#65533;U&#65533; &#65533;M(&#65533;^Z	:&#65533;&#65533;\S%&#65533;&#65533;&#62889;&#65533;&#65533;&#65533;$&#63917;v\K@&#65533;jd(&#65533;c&#65533;O;&#65533;k&#65533;A&#65533;&#65533;d&#406;&#65533;+&#65533;A&#65533;&#65533;p&#65533;&#65533;"d&#65533;&#65533;	&#65533;ycLo&#65533;9&#65533;V&#65533;'EYt&#65533;C&#65533;&#65533;&#65533;?&#65533;=&#65533;g&#65533;&#65533;&#1216;i7&#65533;&#65533;G&#65533;$&#65533;:b&#65533;&#65533;{&#65533;b&#65533; &#65533;k&#65533;&#65533;&#65533;&#65533;&#65533;9r&#65533;&#65533;2&#65533;&#65533;h#&#65533;&#65533;&#65533;J&#65533;$&#65533;&&#65533;&#65533;&#65533;&#65533;&#65533;4&#65533;${&#65533;&#65533;&#65533;&#65533;.&#65533;9&#65533;&#65533;&#65533;[#&#65533;&#65533;&#65533;&#65533;&#65533;&#1702;&#65533;&#65533;&#65533;*&#65533;&#65533;&#65533;&#65533;&#65533;&#65533;&#65533;&#65533;&#65533;&#65533;&#65533;z&#65533;r&#65533;7_&#65533;\&#65533;&#65533;&#65533;&#258;4X[&#65533;&#65533;d"m
R&#65533;r&#65533;&#65533;&#65533;&#65533;-&#65533;&#65533;?&#65533;&#65533;%&#65533;Y&#65533;&#65533;&#65533;&#65533;4]&#65533;%&#65533;Bc 4&#65533;&#65533;j&#65533;W&#65533;~&#65533;x&#65533;t'v&#65533;{&#65533;![Z^&#65533;c&#65533;&#65533;+&#65533;&#65533;&#65533;&#65533;5W&#65533;q&#65533;&#65533;w&#65533;&#65533;}&#65533;!&#65533;:&#65533;&#65533;%&#65533;&#65533;*&#65533;&#65533;&#65533;rV}J;{k(X_m&#65533;&#65533;&#746;-&#65533;W&#65533;J&#65533;&#65533;&#65533;I&#65533;r_&#65533;&#65533;Lt&#65533;&#65533;L$K&#65533;&#65533;S%&#65533;>&#65533;D$Q&#65533;\&#65533;&#65533;&#65533;GH&#65533;	&#1475;&#65533;&#65533;Bky&#65533;y&#65533;&#65533;,&#65533;j&#65533;y!&#65533;&#65533;&#65533;s0%'&#65533;1&#1675;Z&#65533;&#65533;&#65533;Hc9\&#65533;&#65533;&#65533;"A&#65533;&#458;X&#65533;&#65533;&#65533;C&#65533;&#65533;&#65533;8&#65533;-&#65533;g3i"&#65533;Z&#65533;&#65533;i&#65533;&#65533;&#65533;&#65533;=&#65533;jT&#65533;Xv&#65533;CB&#65533;p!c{H&#65533;&#65533;6&#65533;b&#65533; &#65533;&#65533;{T&#65533;#&#65533;"&#65533;&#65533;E&#65533;#/&#65533;&#65533;#&#65533;&#65533;&#65533;$ 7&#65533;&#65533;&#65533;J&#65533;r	&#65533;&#65533;&#65533;&#65533;&#65533;&#65533;p&#65533;&#65533;&#65533;&#65533;&&#604;&#65533;X&#65533;rM&#65533;NG&#65533;&#65533;(Dv&#65533;P&#65533;Y&#65533;(&#65533;&#65533;&#662;0&#65533;5&#65533;:&#65533;Td&#65533;&#65533;4&#65533;&#65533;[	&#65533;-_&#65533;&#65533;&#65533;|&#65533;S&#65533;&#65533;,&#65533;&#65533;&#65533;@&#65533;y&#65533;kF1k&#65533;&#65533;&#65533;jW&#65533;&#65533;t&#30201;&#65533;&#65533;&#65533;&#832;U3&#65533;I&#65533;S&#65533;&#65533;&#1574;A&#65533;5,&#65533;&#65533;@06hI1&#65533;g&#65533;LmBa&#65533;&#65533;&#65533;&#65533;(3M}W _=&#65533;&#65533;&#65533;&#65533;L&#65533;X&#65533;&#65533;&#65533;Z&#65533;&#65533;.&#65533;&#65533;A&#65533;&#65533;9k	&#65533;&#65533;&#65533;C=c&#65533;LTR&#65533;\&#65533;N&#65533;&#1099;&#65533;&#65533;Pd P&#65533;@&#65533;&#65533;Ca[&#65533;`A&#65533;&#65533;&#65533;&#65533;&#65533;&#65533;nB&#65533;&#65533;&#65533;&#65533;&#65533;D&#65533;NZ&#65533;MY&#65533; &#65533;>&#65533;;&#65533;B&#1937;&#65533;:i'&#65533;&#65533;BL&#65533;&#65533;f&#65533;O}j&#215;&#65533;&#65533;&#65533;M[&#65533;6&#65533;2&#65533;&#65533;0&#65533;~l&#65533;U)-c&#65533;&#65533;&#65533;d"B&#65533;iG&#65533;,&#65533;&#1194;D&#65533;&#1959; ,&#65533;P^?&#65533;&#65533;GBX`&#65533;L&#190;&#65533;'&#65533;&#65533;^K&#1442;&#65533;&#65533;&#65533;^&#337;&#65533;&#65533;&#65533;&#65533;z,&#65533;k&#65533;&#65533;!4 9&#65533;&#65533;&#65533;AV&#65533;&#65533;&#65533;&#65533;qN &#65533;[&#65533;\&#1682;-&#65533;r&#65533;&#65533;&#65533;A`[&#65533;I2#&#65533;&#65533;&#65533;&#65533;&#65533;"&#65533;&#65533;&#65533;&#65533;^&#65533;&#65533;\&#65533;
&#65533;R.&#65533;&#1180;V&#65533;&#65533;&#65533;&#65533;&#65533;W-&#65533;u:&#65533;&#65533;&#65533;&#65533;&#65533;
&#65533;&#65533;r&#65533;)&#1017;&#65533;1&#65533;&#65533;Pm&#65533;Nz &#65533;&#65533;&#65533;Y&#65533;&#65533;*3&#65533;&#65533;&#65533;?f&#65533;&#65533;(&#65533;%&#65533;}&#65533;&#65533;Nr"&#65533;B&#65533;&#65533;o8&#65533;+&#65533;d&#65533;s3&#65533;o7&#65533;;&#65533;eRo*k&#65533;	_&#65533;&#65533;&#65533;&#65533;&#65533;K&#65533;&#65533;]&#65533;b&#65533;B&#65533;&#1173;&#65533;n&#65533;&#65533;{'%q&#65533;)M&#65533;&#65533;&#65533;0&#65533;&#65533;&#65533;MN&#65533;&#65533;&#65533;D&#65533;&#65533;&#65533;j&#65533;&#65533;45&#65533;G&#65533;Y&#65533;&#65533;&#65533;&#65533;&#65533;!&#976;&#65533;;J!W}&#65533;B&#65533; )&#65533;&#65533;M&#65533;&#65533;$&#65533;&#65533;=#&#65533;&#65533;A&#65533;\d+&#65533;T&#65533;&#65533;X&#65533;_&#65533;&#65533;&#65533;&#65533;&#65533;i&#65533;&#65533;j&#65533;&#65533;i&#65533;dq&#65533;&#65533;*4 Dh,&#65533;1&#65533;
34&#65533;&#65533;2&#65533;k&#65533;q&#65533;=Q&f5&#973;h&#65533;`&#65533;&#65533;&#65533;,&#65533;a&#65533;&#65533;&#65533;!b&#65533;&#65533;,&#65533;&#38620;P&#65533; X&#65533;&#65533;&#65533;
&#65533;&#65533;&#65533;8&#65533;%5IJ&#739;&#65533;&#65533;z&#65533;2i-K&#65533;&#65533;[B&#65533;+s%-&#65533;"kS&#65533;&#65533;>&#65533; &#65533;&#65533;&#495;&#65533;&#65533;&#65533;&#65533;&#65533;r&#65533;:
kE&#65533;W"&#65533;&#65533;I&#65533;I Y&#65533;J&#65533;&#65533;k9 &#65533;sb&#65533;&#65533;&#65533;&#65533;-![S&#549;Z&#65533;)k6OS&#65533;0JnM&#65533;&#65533;%&#65533;&#65533;p&#65533;&#65533;;&#1984;>d&#65533;&#65533;&#65533;0
&#65533;qk&#65533;&#65533;&#65533;	B&#65533;0 &#65533;&#65533;&#65533;%&#65533;&&#65533;g&#65533;K&#65533;&#65533;w&#65533;&#65533;&#65533;A&#65533;&#65533;pc&#65533;@&#65533;&#65533;&#65533;%&#65533;x&#65533;&#65533;`&#65533;&#65533;&#65533;&#65533;&#65533;[7&#1143;\&#65533;&#65533;B9Mr&#65533;&#65533;&#65533;xa&#65533;&#65533;vt,h&#1824;&#65533;m&#65533;&#65533;&#524;fF&#65533;&#65533;G?&#65533;e\F#=&#65533;Z&#65533;&#1176;&#65533;&#65533;&#65533;:	LX&#65533;&#65533;&#65533;05w+8&#65533;&#65533;&#65533;&#65533;&#65533;&#65533;&#65533;&#65533;?&#1522;&#65533;C&#65533;&#14422;&#65533; &#65533;2&#65533;>&#65533;l&#65533;&#65533;l&#65533;&#65533;&#65533;\&#65533; &#65533;&#65533;,i&#1053;&#65533;&#65533;&#65533;?&#65533;f0&#65533;P&#65533;&#65533;#1&#65533;'&#65533;d&#65533;Q[&#65533;3&#65533;H&#65533;5&#65533;&#65533;k&#65533;&#65533;-&#65533;&#1549;&#65533;<L0&#65533;<&#65533;&#65533;&#65533;&#65533;&#65533;9?&#65533;&#65533;l&#65533;&#65533;(&#65533;:&#65533;ztI{&#65533;&#65533;&#65533;&#65533;&#65533;ks&#65533;C&#1590;&#65533;&#65533;a&#65533;/&#65533;o&#65533;4&#65533;&#65533;'P&#65533;&#65533;&#65533;$&#65533;wK&#65533;&#65533;&#65533;v&#65533;KR&#65533;&#65533;&#65533;&#65533;T&#65533;b&#65533;&#65533;&#65533;[SX&#65533;I*&#65533;U&#65533;3&#65533;&#65533;&#65533;&#65533;&#65533;&#65533;&#65533;&#65533;1&#65533;&#65533;c&#65533;&#65533;qK&#65533;Sy&#65533;&#65533;&#65533;7&#672;&#65533;%&#65533;&#65533;w~&#65533;P{&#65533;&#65533;&#65533;&#1407;&#65533;B'&#65533;S&#65533;{&#65533;&#65533;&#65533;
o&#65533;}9&#65533;I&{&#65533;q&#65533;&#65533;&#751;&#65533;*&#65533;&#65533;d&#65533;&#65533;	[xZ&#65533;
&#65533;z&#65533;&#1089;
&#65533;.&#65533;&#65533;k&#65533;6H&#1677;"&#65533;&#65533;&#65533;&#65533;&#65533;I	8	&#65533;&#65533; &#65533;&#65533;4&#65533;&#65533;S&#65533;&#65533;&#65533;P6A&#65533;s*&&#65533;&#65533;S&#65533;&#65533;&#722;[&#65533;#&#65533;&#65533;#&&#65533;2$9&#65533;-@&#65533;&#65533;z)&#65533;2&#65533;&#65533;&#168;i&#65533;&#1673;'S&#65533;&#65533;&#658;&#65533;Q&#65533;S&#65533;&#65533;b&#65533;3&#65533;&#65533;&#65533;x&#65533;&#450;&#65533;8&#65533;;|&#65533;a	=&#65533;&#65533;>l	&#65533;I@\A&#65533;?&#65533;&#65533;9&#65533;,&#65533;+&#65533;z&#65533;&#522;&#65533;&#65533;&#65533;G&#65533;4&#65533;&#65533;$&#65533;&#65533;&#65533;&#65533;&#65533;0&#65533;&#65533;AY&#65533;-&#65533;p&#65533;&#65533;&#65533;6P&#65533;&#65533;u&#65533;&#65533;sI&#65533;&#65533;.&#65533;x&#343;&#65533;&#65533;&#65533;&#65533;&#65533;&#65533;[&#65533;}&#65533;h B&#65533;&#65533;T&#65533;EtY&#65533;;>t&#65533;	&#65533;&#65533;W",n&#1646;&#65533;&#1631;&#65533;+&#65533;&#65533;p#&#65533;X7yb&#65533;&#65533;&#1099;&#65533; &#65533;z`&t&#65533;V!&#65533;&#65533;&#1766;&#65533;&#1667;&#65533;8Ga&#65533;&#65533;s?&#65533;&#65533;\YG&#65533;&#65533;&#65533;e&#65533;&#65533;&#65533;J&#65533;t&#65533;&#65533;&#1079;&#65533;&#65533;?&#65533;8&#65533;&#65533;&#65533;&#65533;b?&#65533;8qR8}&#1279;&#65533;&#65533;&#65533;r&#65533;&#65533;&#65533;{	&#984;p&#65533;&#65533;&#65533;X&#65533;&#65533;8&#65533;&#65533; &#65533;z&#65533;&#65533;&#65533;&#65533;&#65533;S&#65533;$&#65533;&#30966;XT6&#65533;}&#65533;&#65533;&#65533;(&#65533;&#65533;P&#65533;&#1559;&#65533;&#65533;&#65533;&#65533;y&#65533;&#65533;-&#65533;`&#65533;&#65533;@&#65533;7&#65533;I
&#65533;&#65533;&#65533;|&#65533;&#65533;&#65533;&#65533;#&#65533;&#65533;;&#65533;Vs&#65533;647y&#65533;&#65533;&#65533;&#65533;5Z;&#65533;&#65533;&#65533;"+&#65533;h&#65533;&#65533;&#65533;
q&#65533;&#65533;) &#65533;!&#65533;D(&#65533;<&#65533;&#65533;&#65533;CQ?tK&#65533;&#65533;&#222;&#65533;C&#65533;&#65533;&#737;1I&#65533;&#65533;&#65533;&#65533;&#65533;&#764;BD&#65533;&#1050;G|&#65533;&#65533;&#65533;-99&#65533;&#545;&#65533;&#65533;&#65533;&#65533;&#65533;&#65533;&#65533;S&#65533;J&#65533;-&#65533;&#631;!&#65533;&#65533;&#65533;N*&#65533;&#65533; Ez&#65533;V$&#65533;C&#65533;&#65533;&#65533;L&#65533;z&#65533;e&#65533;&#65533;&#65533;	s!&#65533;Y&#65533;&#65533;1J&#65533;x&#65533;&#65533;&#65533;&#864;0&#65533;`&#65533;&#65533;|&#65533;c&#65533;&#331;&#148;GI&#65533;48 Zz9&#65533;Z*&#39102;&#65533;f$R9&#65533;&#65533;&#65533;ml&#65533;&#65533;&#65533;&#65533;&#65533;&#65533;&#65533;G&#65533;*&#65533;&#65533;
&#65533;Z&#65533;&#65533;3&#65533;\&#65533;&#65533;&#65533;&#65533;&#65533;q~&#65533;&#65533;&#65533;8 30&#65533;s@r&#65533;O&#65533;&#65533;&#65533;&#65533;&#704;&#65533;Y&&#65533;&#65533;2&#65533;5&#65533;&#65533;&#65533;,&#65533;y,'w&#65533;O&#65533;r&#65533;y&#65533;&#65533;&#65533;a&&#65533;&#65533;&#128;	&#65533;&#65533;&#65533;&#65533;&#65533;&#1039;|&#65533;vYA|hp>XL&#65533;&#65533;&#65533;&#791;&#65533;/&#65533;&#65533;aQx&#65533;&#65533;A&#65533;;&#65533;&#65533;&#65533;I&#65533;&#65533;X&#65533;&#589;;&#65533;B&#65533;A&#65533;X&#65533;*&#65533;&#65533;&#65533;&#65533;&#65533;!&#65533;*&#65533;&#65533;Y"2&#65533;&#65533;&#65533;2"&#65533;&#65533;J&#65533;&#65533;&#709;&#737;	(&#65533;C<4&#65533;&#65533;R&#65533;&#65533;Y&#65533;0&#65533;&#65533;y&#65533;lSIH5&#65533;&#65533;CA&#65533;&#65533;&#65533;LD&#65533;L@&#65533;IP&#65533;&#65533;L&#65533;&#65533;>&#65533;&#65533;&#65533;&#1186;&#65533;U&#1580;:&#65533;&#65533;B&#65533;"&#65533;?m&#65533;&#65533;&#65533;-GU&#65533;&#65533;Q&#65533;z*&#65533;&#65533;&#65533;&#65533;&#65533;0&#65533;&#65533;	&#65533;5&#65533;#>&#65533;&#65533;TO&#65533;&#65533;N&#65533;&#65533;&#65533;C&#65533;&#65533;&#65533;&#65533;&#65533;&#65533;&#65533;T&#65533;c&#65533;U]&#65533;b&#65533;&#65533;B&#65533;&#65533;,&#65533;&#65533;&#65533;&#65533;(	&#65533;&#65533; &#65533;t&#65533;F&#65533;EH9&#65533;r&#65533;&#65533;ri=&#65533;&#1567;4(N&#65533;&#65533;EY	n&#65533;&#65533;&#65533;&#65533;&#65533;&#65533;&#65533;|&#65533;&#65533;>&#65533;H&#65533;&#65533;7&#65533;&#65533;'N&#65533;&#65533; A&#65533;&#65533;&#65533;&#65533;ZX&#65533;b8@My&#65533;_&#65533;7&#65533;&#1758;i&#65533;&#65533;&#65533;&#65533;&#65533;+0&#65533;@uz@{&#65533;&#897;D&#65533;&#65533;{&#65533;8&#776;@vb&#65533;g&#455036;&#65533;&#65533;&#65533;&#65533;&#65533;*&#65533;&#65533;d&#65533;&#65533;&#65533;&#65533;'&#65533;&#65533;&#65533;&#65533;H&#1288;&#65533;?&#65533;&#65533;&#65533;&#65533;C&#65533;IUE&#65533;&#65533;X&#65533;BQ&#597;&#65533;&#65533;81&#65533;&#65533;	&#401;&#65533;2B &#313;:&#65533;8&#65533;&#65533;&#65533;&#65533;=B&#65533;&#65533;kY&#65533;IJ&#65533;&#65533;I9L&#65533;&#65533;&#65533;"OC&#65533;&#65533;&#65533;*I&#65533;&#65533;H&#65533;&#65533;&#65533;&#65533;!43}&#65533;&#65533;y+&#65533;&#245;&#65533;R&#65533;&#65533;K<&#65533;Z;&#65533;&#752;[&#242;&#65533;3&#65533;n&#65533;KB$&#65533;&#65533;&#65533;&#65533;&#65533;;&#65533;&#65533;BD[&#65533;&#65533;1J&#242;L&#65533;[7&#65533;&#65533;&#65533;U&#65533;&#348;&#65533;&#65533;&#181;&#65533;&#65533;y&#65533;&#65533;&#65533;&#65533;J&#65533;D&#65533;-&#65533;&#65533;5&#65533;&#65533;&#1341;&#65533;&#65533;&#65533;E&#65533;&#65533;&#65533;?I&#65533;MM&#65533;P&#65533;"YE&#65533;bm&#65533;`&#65533;&#1360;l&#65533;HC&#65533;{&#65533;&#65533;&#65533;NP)7zz&#65533;&#65533;&m&#65533;z&#65533;&#65533;}z&#65533;q;&#65533;]yO&#65533;&#65533;&#65533;&#65533;&#65533;]&#65533;mJ^&#65533;&#65533;&#65533;L'&#65533;&#65533;&#65533;&#65533;}	&#65533;&#65533;]&#65533;&#65533;e	8&#65533;&#65533;{&#65533;*&#65533;=&#65533;yU&#200;&#65533;j&#65533;
O&#65533;&&#534;&#65533;&#65533;&#65533;&#65533;&#65533;V&#65533;&#65533;(Z*A&#65533;\&#65533;&#65533;&#65533;I9&#65533;&#65533;,&#65533;&#65533;&#65533;&#65533;\>&#1623;]&#65533;#&#65533;&#65533;@I&#65533;&#65533;Y&#65533;&#65533;&#65533;?&#65533;&#65533;A&#65533;93&#65533;#&#65533;#<*J&#65533;&#65533;Pj&#65533;&#65533; &#65533;&#65533;&#65533;&#65533;`E$&#65533;&#65533;4&#65533;&#65533;JR8&#65533;&#65533;&#65533;2&#65533;&#65533;#&#65533;&#179;&#65533;5R&#65533;&#65533;+&#65533;3&#65533; &#65533;&#65533;&#65533;J&#65533;&#65533;&#65533;=m&#65533;&#65533;&#65533;&#65533;&#65533;N&#65533;&#65533;&#65533;a&#65533;&#1029;,&#65533;0&#65533;&#1413;)S&#65533;$&#65533;&#65533;;&#65533;&#65533;&#65533;&#65533;&#65533;&#210;&#65533;@&#65533;&#65533;&#65533;&#65533;"&#65533;&#65533;&#1088;&#65533;&#65533;A&#65533;&#65533;A&#65533;1&#65533;&#65533;@/&#65533;!s&#65533;&#65533;&#65533;&#65533;"&#65533;H!&#65533;&#65533;26&#65533;3&#65533;&#65533;J<N!&#65533;"C!9&#65533;2&#65533;R&#1706;&#65533;&#65533;b&#65533;0cB&#65533;&#65533;&#65533;H&#65533;2R&#65533;&#65533;&#65533;=d&&#65533;&#65533;@&#65533;&#65533;&#65533;)&#65533;0&#65533;wp&#65533;R  N&#65533;d@&#65533;P&#65533;P&#1924;[H1&#65533;(@(&#65533;&#65533;&#65533;`u&#65533;T&#65533;&#65533;&#65533;L&#65533;:8&#65533;:&#65533;[&#65533;e&#65533;&#65533;eo&#65533;&#65533;O&#65533;)&#65533;&#65533;F`&#65533;^&#65533;&#65533;h&#65533;:d&#65533;eJ&#65533;&#65533;&#65533;eJ&#65533;&#65533;f>f&#65533;&#65533;_&#65533;egFfh&#65533;&#65533;&#65533;&#65533;	n&#65533;fg&#65533;h&#65533;&#65533;d6m&#65533;&#65533;p&#65533;&#65533;&#65533;&#65533;mvf&#65533;X&#65533;:&#65533;&#65533;f6&#65533;(f&#65533;&#65533;&#65533;F&#65533;f&#65533;@ggnfh&#65533;eJ&#65533;H&#65533;&#65533;f&#65533;&#65533;&#65533;&#65533;&#65533;e&#65533;&#65533;bnh&#65533;&#65533;fa&#65533;&#65533;|&#65533;&#65533;F&#65533;&#65533;zfh&#65533;&#65533;xha&#65533;&#65533;~&#20672;e&#65533;H&#22802;&#65533;&#65533;(&#65533;&#1540;&#65533;[&#65533;x&#65533;U^&#65533;&#65533;H&#65533;&#65533;&#65533;E&#65533;
&#65533;iJ&#65533;3VcRd,6d/&#65533;b&#65533;&#65533;&#65533;(jH&#65533;27#&#65533;&#65533;0&#65533;qj&#65533;&#65533;80&#65533;(&#65533;&#65533;L&#65533;&#65533;L&#65533;8&#65533;&#65533;&#65533;x"'p&#65533;&#65533;\&#65533;&#65533;Z*&#65533;&#1710;&#65533;&#65533;&#65533;f&#65533;&#65533;&#65533;6&#65533;64&#65533;&#65533;k&#65533;&#65533;&#65533;.&#65533;'&#65533;&#65533;. &#65533;&#65533;&#65533;&#65533;&#65533;j&#65533;l&#65533;H~x&#65533;&#65533;&#65533;nK&#25216;  !&#65533;
 &#65533; ,&#65533;&#65533; _ @&#65533; &#65533;	H&#65533;&#65533;&#65533;&#65533;*\&#560;&#65533;&#199;#Da&#65533;_&#65533;&#65533;(Z&#65533;&#65533;q&#65533;&#65533;h&#65533;Y&#65533;'&#65533;N&#394;&#556; &#65533;&#65533;&#65533;$&#718;U&#65533;&#65533;IpcBd+]Z,)&#65533;&#65533;G&#65533;&#65533;eD!&#65533;_&#65533;iQ&#65533;&#65533;&#564;&#65533;&#1255;P&#65533;J&#65533;J&#65533;&#65533;&#1387;X&#65533;j&#65533;&#693;&#65533;&#1519;`&#202;&#65533;&#65533;A&#234;&#65533;
&#65533;20Fn&#65533;8&#65533;&#65533;&#65533;?&#65533;$$&#65533;&#65533;`&#65533;./&#65533;m&#65533;&#65533;C&#65533;@&#65533;2&#65533;;AW&#65533;aI&#65533;&#65533;&#65533;	&#65533;Lu&#65533;&#65533;A.eu&#65533;L#A&#65533;&#65533;?&#65533;@^ X&#65533;V&#65533;,&#65533;B&#65533;&#65533;&#1507;&#65533;%cs&#65533;&#65533;&#891;&#65533;&#65533;&#65533;&#65533;&#65533;N&#65533;&#65533;&#65533;&#65533;&#65533;P&#65533;&#65533; &#65533;&#65533;&#65533;^&#65533;&#65533;&#65533;O&#65533;j&#65533;&#65533;WW&#65533;WK&#65533;v&#65533;$t&#65533;&#65533;&#65533;&#65533;`&#1175;+&#65533;5LW&#65533;&#65533;&#348;9&#65533;Cz&#65533;.	&#65533;&#65533;&#65533;&#65533;&#65533;&#65233;Fq&#65533;?Y&#806;W-&#65533;&#65533;+&#65533;@&#65533;qF(&#65533;Vh&#65533;f8&#65533;&&#65533;H&#65533;\&#65533;}&P_}&#65533;&#65533;@&#65533;)&#65533;m$
&#65533;&#65533;@=&#65533;#&#65533;p_v&#65533;&#65533;&#65533;?&#65533;&#65533;&#65533;j&#65533;&#65533;&#65533;&#65533;@F(H&#65533;F&#65533;&#65533;&#65533;l|&#65533;&#65533;&#65533;PF)&#65533;TVi&#65533;Y&#65533;?d&#65533;	AU&#65533;x]&#65533;&#65533;m&#65533;&#65533;"&#65533;&#65533;&#65533;"&#65533;&#65533;"#A1dh9&#65533;&#65533;<&#65533;&#65533;Wx&
d&#65533;l&#65533;&#65533;B*&#65533;!x(l&#65533;4"P=Q&#65533;&#22872;f&#65533;&#39324;v&#65533;%Od&#65533;P R&#65533;&#65533;?y&#65533;&#65533;j}&#65533;XP&#65533;=&#65533;RC~&#65533;&#65533;]&#65533;jDB&#65533; !c&#65533;xz6&#65533;h1&#65533;P&#65533;&#65533;ug&#65533;&#65533;0&#65533;&#1006;&#65533;d1&#3271;&#65533;6&#65533;i&#65533;&#26727;&#65533;v&#65533;&#65533;&#65533;&#65533;&#65533;+&#65533;B&#65533;&#65533;V&#65533;A&#65533;T&#65533;&#65533;dzB&e&#65533;5,D&#65533;6[&#1902;&#886;&#65533;
0&#65533;i&#65533;C&#65533;p&#65533;&#65533;Mu&#65533;&#65533;&#65533;A&#65533; &#65533;?&#65533;&#65533;@MI&#65533; &#65533;Ai&#65533;&#65533;1&#65533;&#65533;,&#65533;&#65533;$&#65533;lro`&#65533;BP&#65533;$N!UL4&#65533;&#65533;A&#65533;4&#65533;v&#65533;&#65533;@&#65533;&#65533;&#65533;3FL<&#65533;&#65533;Y&#65533;l&#65533;&#65533;"o&#65533;&#65533;&#65533;g&#65533;4H&#65533;|p&#65533;&#65533;&#9926;&#65533;&0&#65533;&#65533;&#65533;@}&#65533;c&#65533;@{&#65533;&#65533;&#65533;l9op&#65533;&#65533;U&#65533;@&#65533;	&#65533;&#65533;&#65533;&#65533;&#65533;&#65533;&#65533;g &#65533;&#65533;?&#65533;r&#65533;@j>&#65533;?`H&#65533;Ia&#65533;Q&#65533;?~&#65533;&#65533;&#65533;[:!&#65533;`t6gx&#133;&#6303;&#65533;&#65533;?o,v&#65533;&#65533;h.&#65533;@&#65533;w6&#65533;	{sB'o&#250;@&#65533;&#65533;&#65533;!$&#65533;&#65533;!jp.&#65533;"JT &#65533;/`liI&#947;&#65533;^&#65533;)&#65533;&#65533;b&#65533;A&#65533;&#65533;oTf:A&#65533;/vBJXR&#65533;z/f=b&#65533;w'1(B&#65533;&#65533;J&#65533;a&#65533;&#65533;&#65533;}&#65533;&#65533;Av&#65533;&#65533;Of&#65533;.@&#65533;^ &#65533;:&#65533;&#65533;&#65533;rC&#65533;?&#65533; 	Dn!&#65533;?T&#65533;<k e&#65533;&#65533;&#65533;&#65533;a&#65533;&#65533;L&#65533;(($&#65533;&#65533;R/&#65533;&#65533;&#65533;:&#65533;@&#65533;$p z&#65533;&#65533;4&#65533;&#65533;&#65533;&#65533;la&#65533;&#65533;&#1352;&#65533;\&#65533;&#65533;&#65533;da&#65533;l&#65533;&&#65533;p&#65533;e&#65533;X&#65533;&&#65533;&#65533;&#65533;X&#1026;&#65533;&#65533;pQ&#65533;&#65533;d$%a	2>&#65533;&#65533;d/`&#65533;`3&#65533;&#65533;&#65533;f&#518;&#65533;1&#65533;l&#65533;&#65533;&#65533;&#65533;&#1090;>&B&#65533;d&#65533;\&#65533;&#65533;-&#65533;&#65533;&#65533;y&#1792;/&#65533;&#65533;&#65533;$&#65533;v&#65533;&#548;&#65533;&#65533;Hx&#65533;&#65533;&#65533;'&#65533;IO&#65533;&#65533; LP&#65533;?F&#65533;@&#65533;#&#65533;&#65533;&#65533;!i&#65533;GE&#65533; &#65533;sh&#65533;D &#65533;p&#65533;&#65533;HF@H2.&#65533;&#65533;U&#65533;R&#65533;+BL&#65533;@ &#65533;&#65533;T&#65533;H&#65533;&#65533;&#65533;]&#65533;&#65533;&#65533;&#65533;CX&#65533;D>&#65533;&#65533;&#65533;&#65533;&#65533;&#65533;d&#65533;@&#65533;)&#65533;N&#65533; p&#65533;G
&#65533;&#65533;O&#65533;&#65533;K&#65533;O&#65533;&#65533;&#65533;&#65533;=&#65533;J\l&#65533;&#1216;b&#65533;1&#65533;?&#65533;&&#65533;&#65533;B&#65533;&#65533;&#65533;&#65533;&#65533;&#65533;&#65533;^5&#65533;m&#65533;+cl#H&#65533;&#65533;t&#65533;LC1&#65533;p&#65533;Z&#65533;&#65533;40&#65533;&#65533;&#65533;B L\&#65533;Zp&#65533;A 0x&#962;&#65533;cPH&#65533;&#65533;&#65533;@&#65533;P}&#65533;T&#65533;&#65533;&#65533;	V&#65533;X&#65533;&#65533;:+&#65533;U&#65533;Lc`v&#65533;@&#65533;&#65533;&#65533;,'jc&#65533;	K&#65533;&#65533;N&#65533;&#65533;o&#65533;I&#65533;\&#65533;&#65533;&#65533;&#65533;&#65533;<&#65533;a-p&#65533;&#65533;m&#65533;f(@&#65533;.&#146;&#65533;&#65533;c&#65533;*G&#65533;&#65533;&#65533;Hfa&#65533;!&#65533;1&#65533;&#65533;P `&#65533;2&#217;&#65533;&#65533; &#65533;&#65533;&#65533;n@@&#65533;&#65533;&#65533;&#65533;@/T@&#65533;I&#65533;?&#65533;&#65533;U&#65533;&#65533;TuZ\4&#65533;(, &#65533;1!&#65533;4j&#65533;&#65533;0&#65533;&#65533;&#65533;2rG*A&#65533;`!&#65533;:0&#65533;&#65533;!`&#65533;&#65533;&#65533;b&#65533;&#65533;u&#65533;)&#65533;$&#65533;
&#65533;i&#65533;&#865;@&#65533;&#65533;RT&#596;&#65533;&#65533;	&#65533;#&#65533;&#65533;&#65533;&#65533;N=&#65533;'&#65533;&#65533;&#65533;&#65533;&#65533;&#65533;&#65533;&#65533;&#65533;&#1281;B&#65533;&#65533;&#65533;&#65533;&#65533;&#65533;&#65533;&#65533;&#65533;&#65533;t&#65533;X&#65533;J&#65533;2&#65533;&#65533;&#65533;{&#65533;&#65533;&#65533;&#65533;
&#65533;&#65533;&#1545;&#65533;&#65533;&#65533;(#&#65533;&#65533;G@&#65533;&#65533;&#347;&#65533;&#65533;hNpa&#65533;X&#65533;&#65533;&#65533;1&#65533;&#65533;&#65533;]&#65533;b&#65533;&#65533;&#65533;&#65533;&#65533;Q("`F&#65533;&#65533;*P&#907;*@&#65533;&#65533;&#65533;0&#65533;!&#65533;X&#65533;&#65533;u@ hY&#65533;7x&#65533;&#65533;e!&#65533;&#65533;&#65533;g&#65533;&#65533;@
\&#65533;&#65533;&#65533;&#65533;&#65533;lfv\w s6&#65533;&#65533;'jI6&#65533;&#65533;&#65533;,%y&#65533;@&#65533;2&#65533;&#65533;W6&#65533; ` &#65533;UH&#65533;3H dKnr6.B&#65533;f&#65533;&#65533;@&#65533;FX&#65533;&#65533;&#65533;&#65533;hAA&#65533;&#65533;X&#65533;&#65533;52k&#65533;&#65533;&#65533;&#65533;&#65533;+W&#65533;&#65533;&#942;&#65533;&#65533;&#65533;6X&#65533;&#65533;K&#65533;P&#65533;&#65533;B6;p&#1134;46ALd&#65533;?EB&#65533;&#65533;tbZc&#65533; &#65533;&#65533;&#65533;&#1322;F&#65533;&#65533;&#65533;Y=&#65533;p&#65533;&#65533; w]&#65533;&#65533;&#1024; 8&#65533;&#65533;1>(&#1256;Hg &#65533;N&#65533;&#65533;6&#65533;@X&#65533;x&#420;&#65533;")&#65533;&#65533;&#65533;xp&#65533;&#65533;5&#65533;0&#65533;L$&#65533;&#65533;&#65533;#&#65533;&#65533;r&#1004;Qf&#65533;^&#65533;&#65533;B&#65533;&#65533;62&#65533;X&#65533;4&#65533;@&#65533;&#65533;&#65533;&#65533;&#65533;&#65533;.&#65533;&#65533;&#65533;&#65533;&#65533;&#65533;7&#65533;F&#65533;Q&#65533;`
0&#1414;7\&#65533;&#65533;;&#405;&#65533;Fv&#65533;q&#65533;7E&#65533;3&#65533;FR&#65533;' &#65533;&#65533;&#65533;(D&#65533;&#65533;p&#65533;&#65533;	JH&#65533; &#65533;&#65533;&#65533;&#65533; &#65533;Hs&#65533;E&#65533;&#65533;b&#65533;&#65533;&#65533;I&#65533;@*&#656;\&#65533;&#65533;a&#65533;p3&#248;UniG&#65533;&#65533;&#65533;DP/&#65533;"h&#239;&#1540;@&#65533;&#884;W@&#65533;QXJ&#65533;&#65533;&#65533;?&#65533;&#65533;t&#65533;+TM&#65533;T&#65533;&#65533;EhL &#65533;&#65533;.R1D`p&#65533;&#65533; o=&#65533;&#65533;&#65533;&#65533;&#65533; &#65533;N b&#226;&#65533;1+kFZ&#65533;&#65533;&#65533;&#65533;&#65533;&#65533;&#65533;
&#65533;!&&#65533;&#65533;x&#65533;&#434;&#65533;&#65533;c&#65533;&#65533;6&#65533; &#65533;&#65533;Kf&#65533;*&#65533;&#65533;&#65533;?&#129;&#65533;p&#65533;&#65533;.&#65533;&#65533;&#65533;&#65533;~&#65533;&#65533;&#65533;&#65533;4&#65533;6&#65533;&#65533;Tb&#65533;p/&#65533;&#65533;<&#65533;&#65533;&#65533;:&#65533;S&#65533;&#65533;&#65533;x&#65533;Y&#65533;x!&#65533;\7&#65533;2gs4GG&#65533;&#65533;uH \GGxB 
cF&#65533; /s&&#65533;&#65533;pe&#65533;1Peq&#65533;r 9J&#65533;e
&#65533;aF>Sc&#65533;&#65533;0&#65533;dQ![\&#65533;u&#65533;&#65533;A&#65533;9&#65533;&j&#65533;6&#65533;'r&#65533;2r&#65533;P$&#65533;&#65533;"&#65533;&#65533;OS&#65533;&#65533;z,d&#65533;#)FB&#65533;&#65533;ps1&#65533;p&#65533;	&#65533;&#65533;&#65533;0&#65533;&#65533;p6&#65533;&#65533;&#65533;&#65533;@&#65533;T&#65533;&#65533;0&#65533;&#65533;&#65533;1 &#65533;`&#65533;&#65533;9&#65533;`	&#65533;&#65533; ~A &#65533;&#65533;&#65533;4gh&#65533;&#65533;p#!&#65533;%&#65533;'&#65533;x y!&#65533;@&#65533;@}&#65533;&#65533;0&#65533;&#65533;&#65533;&#65533;
&#65533;
&#65533; &#65533; &#65533;&#65533;D&#65533;&#65533;&#65533;@&#65533;&#65533;&#65533; t &#65533;&#65533;&#65533;&#65533;0 6&#65533;au8&#65533;@&#65533;&#65533;&#65533;&#65533;w`&#65533;a4w&#65533;&#65533;vdG&#65533; Qp#Q&#65533;&#65533;x&#65533;&#65533; A&#65533;D:&#65533;&#65533;&#65533;B&#65533;&#65533;&#65533;0&#65533;qeUQ&#65533;W0&&#65533;
`&#65533;0 CP&#65533;*t&#65533;73&#65533;T&#65533;&#65533;&#65533;G{&#65533;|&#65533;&#65533;&#65533;$&#65533;&#65533;&#65533;&#65533;h&#65533; p &#65533;&#65533;&#65533;0
1&#65533;&#65533;eQsai&#65533;x*&#65533;Tpy&#65533;.4&#65533;4&#65533;&#65533;&#65533;|&#65533;3!$!4&#65533;/&#65533;&#65533;x&#65533;&#65533;Z1&#65533;.&#65533;';dp&#65533;*&#65533;
&#65533;&#65533;&#65533;!tG&#65533;&#65533;!&#65533;B&#65533;H&#65533;&#65533;&#65533;O&#65533;
p&#65533;&#65533;4	&#65533;&#65533;&#65533;&#65533;&#65533;&#65533;c9&#65533;<`&#65533;&#65533;&#65533;:R`	bPps0S10bUbeX%&#65533;U&#65533;&#65533;&#65533; 
l&#65533;&#439;0&#65533;ap`|`@'e

R4&#65533;&#65533;X &#65533;6&#65533;&#65533;P&#65533;&#65533;&#65533;&#65533;&#65533;Pj&#65533; &#65533;&#65533;&#65533;p&#65533;&#65533;&#65533;	&#65533;&#1036;&#65533;L&#65533;&#65533;(@P&#65533;&#65533;&#65533;&#65533;X&#65533;&#65533;&#65533;&#65533;GY&#65533;\&#1600;&#65533;&#1564;&#65533;&#1613;mW&#65533;Y &#65533;&#1560;&#65533;X&#65533;vD&#65533;Yr&#65533;0 )x\pe&#65533;&#65533;&#65533;b&#65533;&#65533; p&#65533;e&#65533;B&#65533;A&#65533;T&#65533;&#65533;J&#65533; &#65533;&#65533;4&#65533;acd&#65533;&#913;q&#65533;&#65533;!F3&#65533;&#65533;&#65533;&#65533;0.IG]&#65533;&#65533; &#65533;U&#65533;e&#65533;v&#65533;`&#65533;6&#65533;a,2&#65533;&#65533;&#65533;&rkF&#65533;B&#65533;3Q^D&#65533;(7&#65533;
Pp3q&#65533;a^&#65533;A&#65533;H&#65533; &#65533;'}D&#65533;"x&#1059;&#65533;&#65533;  &#65533;!&#65533;A&#65533;&#65533;6&#65533;&#65533;&#65533;T &#65533;&#65533;&#65533;&#65533;I&#672;&#65533;&#65533; &#65533; &#65533;&#65533;&#65533;!1 /&#65533;@ &#65533;&#65533; w&#65533;u&#65533;&#65533;&#65533;&#65533;&#65533;&#65533;`>08&#65533;8a<&#65533;'\&#65533;2&#65533;f&#65533;Ur@&#65533;GB5@&#65533;a&#65533;&#65533;&#65533;&#65533; GC`	Q&#65533;&#65533;&#65533;&#65533;&#65533;&#65533;7]&#65533;&#65533;	% &#65533; - &#65533;&#65533;j`	&#65533;&#65533;M&#65533;&#65533;&#65533;%`9j&#65533;4&#65533;&#65533;&#65533;@	&#65533;&#65533;
&#65533;&#65533;&#65533;p&#65533;&#65533;&#65533;
&#65533;&#524;a&#65533;&#65533;&#65533;	&#65533;&#540;&#297;&#65533;+&#65533;:&#65533;x&#65533;&#65533;cG}&#65533;&#65533;x&#65533;PQ/g&#65533;55&#65533;E|A&#65533;iV1    B&#65533;wz9GV&#65533;&#65533;&#65533;&#65533;&#65533;&#65533;&#65533;P&#65533;&#65533;L|&#65533;%w&#65533;: &#65533;&#65533;%&#65533;9&#65533;q	&#65533;&#65533; &#65533;&#65533;]&&#65533;&#65533;&#65533;G&#65533;^1&#65533;p
/&#65533;&#65533;_
\&#65533;5j&#65533; #&#65533;&#65533;&#65533;B!4Q&#65533;5&#631;&#65533;%&#65533;0z2Y}:D&#65533;Q&#65533;}!}H&#65533;&#65533;&#65533;s&#65533;[6I#[Jc&#58403;F&#65533;&#65533;v&#65533; &#65533;~&#65533;`&#65533;y=+&#65533;&#65533;&#65533;&#65533;&#65533;ySz&#65533; 7K&#65533;&#65533;K#0&#65533; &#65533;&#65533;&#65533;&#65533;&#65533;&#65533;&#65533;&#65533;&#65533;v&#65533;P"P&#65533;&#65533;0&#65533;&#65533;k&#65533;&#65533;
&#65533;&#65533;&#65533;2pd&#65533;_&#418; &#65533;Ep&#65533;&#65533;&#65533;&#65533;&#65533;&#65533;&#65533;&`&#65533;PP&#65533;jg&#65533;V &#65533;&#65533;&#65533; &#65533;z4&#65533;a`	&#65533;&#65533; &#65533;"&#65533;c	@&#65533;p&#65533;&#65533;* &#65533;P&#65533;a"@&#65533;+4&#65533;&#65533;p&#880;6`&#65533;P&#65533;i&#65533;&#65533;9&#65533;&#65533;&#65533;&#65533;&#809;&#65533;&#65533;`&#65533;&#65533;&#65533;&#65533;&#65533;&#1600;&#65533;D&#65533;$`
&#65533; &#65533;&#65533;oI&#65533;&#65533;&#65533;n(&#65533;&#65533;&#65533;Q4&#65533;m&#65533;\&#65533;P&#65533;p&#65533;O&#65533;&#65533;;&#65533;&#65533;&#65533;&#65533;3&#65533; &#65533; &#65533;y=8.&#65533;&#65533;0WB&#65533;&#65533;Q6`Y&#65533;&#65533;Pv38&#65533;&#65533;&#65533;R&#65533;B&#65533;a&#65533;QxWYZ&#65533;&&#65533;1&#65533;s&#1507;#&#65533;/tBRD'F&#65533;$&#65533;&#65533; &#65533;&#65533;y&#65533;&#65533;&#65533;&#65533; }&#65533;"&#65533;&#65533;
u0&#65533;&#65533;1&#65533;&#65533;
&#65533; &#65533;fE+G{A&#65533;&#65533;&#65533;&#65533;j*&#65533;0i&#65533;&#65533;Q&#65533;A&&#65533;]&#65533;&#65533;&#65533;	&#65533;&#65533;LI&#65533;&#65533;&#65533;&#65533;E%&#65533; 4&#1050;&#65533;&#65533;&#65533;N(p&#65533;1bv&#65533;&#65533;]&#65533;:+&#65533;p&#65533;&#65533;&#65533;&#384;w]9&#65533; s0&#65533;&#65533;f&#65533;pC0sa&#65533;#&#65533;&#65533;ul&#65533;&#65533;&#65533;&#65533;c9wi9&#65533;+&#65533;*&#65533;P&#65533;&#65533;G	&#65533;&#65533;&#65533;&#65533;&#596; &#65533;w Q&#65533;Is&#65533;Ie&#1600;&#65533;&#65533;&#65533;QE&#60416;&#65533;&#65533;u&#65533;&#519;&#65533;&#65533;&#65533;&#65533;W&#65533;E&#65533;Fq*&#65533;&#65533;YX`&#65533;+&#65533;oP&#65533;$&#65533;&#65533;&#65533;&#65533;WN&#65533;p<&#65533;&#65533;y	&#65533;F&#65533;39&#65533; P&#65533;q
=X &#65533;[&#65533;&#65533;0G&#65533;>&#65533;C&#65533;a&#65533;&#65533;&#65533;hR&#65533;42&#65533;4B&#65533;&#65533;&#65533;&#65533;&#65533;"[F [&#65533;&#65533;sK3R&#65533;&#1171;#g&#65533;`&#65533;&#65533;&#65533;X&#65533;
w
&#65533;)&#65533;a&#65533;r1&#65533;&#65533;&#65533;&#65533;&#65533;y&#65533;&#65533;&#65533;&#65533;/&#65533;m&#65533;&#65533;$&#65533;&#65533;h&#65533;y&#65533;&#65533;&#65533;y&#65533;|C&#65533;B&#65533;&#65533;]&#65533;1&#65533;V*e0pKl&#65533; &#65533;&H&#65533;	&#65533;&#65533;&#65533;&#65533;&#65533;b&#65533;&#65533;&#65533;4&#65533;	&#65533;&#65533;P&#65533;&#65533;p+Ov&#65533;&#65533;&#65533;&#65533;f]IaK1SS&#65533;{&#65533;i}w&#65533;  {4M&#65533;j&#65533;&#65533;I&#65533;&#65533;&#65533;Y&#65533;&#65533;PZ&#65533;&#1516;&#65533;&#65533;&#65533;DI&#65533;LyD&#65533;&#65533;&#65533;Q&#65533;&#65533;&#65533;&#65533;&#65533;G1&#476;: vd&#65533;u&#65533;&&#1038;dd&#65533;&#65533;8&#65533;5&#65533;&#8718;&#65533;&#65533;:&#65533;'&#65533;&#65533;&#65533;&#65533;&#65533;&#65533;&#65533;G&#65533;i,"  &#65533;&#65533;:
&#65533;I&#65533;&#65533;K&#860;C&#675;<&#65533;b J&#65533;&#65533;&#65533;&#65533;v&#65533;&#65533;&#65533; &#65533;&#65533;^v&#65533;:&#65533;&#65533;E&#65533;M&#65533;r&#65533;&#65533;&#65533;&#65533;&#65533;(&#65533;&#65533;&#65533;G#H&#65533;5SE)&#65533;$H&#65533;/&#65533;&#65533;jrf&#65533;&#1857;,&#65533;&#65533;(/&#65533;b&#65533; e&#65533;&#65533;&#65533;v&#65533;aU@&#65533;W&#65533;$&#65533;/&#65533;!&#65533;&#65533;&#65533;&#65533;	I&#65533;&#65533;\O&#65533;zpym&#65533;&#65533;y&#65533;&#65533;&#65533;&#65533;>,m}&#65533;&#65533; %&#65533;&#65533;Y!&#65533; e&#65533;&#65533;&#65533;&#65533;&#65533;T;}&#65533;&#65533;&#65533;1$m)m&#65533;&#65533;&#65533; my`&#65533;T&#65533;&#65533;4&#65533;&#65533;<R bpC&#65533;&#65533;&#65533;mU&#65533;2@b&#316;QSV&#65533;!/&#65533;&#65533;3&#65533;&#65533;z&#65533;&#65533;&#756913;&#65533;s&#65533;&#65533;&#65533;\g&#65533;&#65533;&#65533;j&#65533;&#65533;&#65533;&#65533;L&#65533;D&#65533;&#65533;&#65533;&#65533;&#65533;&#65533;&#65533;&#65533;#@&#65533;$&#65533;9&#65533;&#65533;@| r&#65533;&#65533;	&#65533; &#65533;ph&#65533;p&#65533;0&#65533;&#65533;p_[&#65533;K&#65533;&#65533;p&#12936;&#65533;@&#65533;!A*gs&#65533;_e^&#65533;b,&#65533;^&#65533;&#65533;s&#65533;y&#65533;
&#65533;&#65533;&#65533;o z.&#65533;<`&#65533;&#65533;&#65533;&#65533;l&#65533;&#65533;H&#65533;y&#65533;&#65533;&#65533;p&#65533;X&#65533;Oq>h&#65533;&#65533;r&#65533;&#65533;&#65533;Q`S,S@n&#65533;5[D&#65533;&#65533;&#65533;0+' &#65533;&#65533;&#65533;Y&#65533;x&#65533;&#65533;wu=#&#65533;&#65533;R"E&#65533;&#65533;0g&#65533;#&#65533;'.8&#65533;.Sd?r>+&#65533;%&#65533;&#65533;0&#65533;	&#65533;66&#65533;&#65533;j&#65533;!Z&#65533;AC&#65533;K
&#65533;&#65533;y
&#65533;&#65533;`l&#65533;&#65533;&#65533;&#65533;XQ&#900;:}Vj&#65533;&#65533;X&#65533;M6&&#65533;(p&#65533;;&#65533;&#65533;&#65533;&#65533;&#65533;&#65533;	&#65533;<a Jo&#65533;&#65533;&#65533;cv&#65533;e&#65533;{&#65533;&#65533;U'Va&#65533;=&#65533;"e>:&#65533;\hG&&#65533;@&#65533;p&#691;&#65533;&#65533;Ks&#65533;yH&#65533;&#65533;&#65533;&#65533;&#65533;"&#65533;~&#65533;G	>8:&#65533;&#65533;Q&#65533;,&#65533;W&#65533;T&#65533;.qP &#65533;i3&#65533;`&#65533;q &#65533;@n6Y&#1038;&#65533;` }P&#65533; &#65533;}&#65533;&#65533; A&#65533;&#65533;.&#65533;kt&#65533;c&#65533;X&#65533;&#65533;< &#65533; &#65533;P&#65533;&#65533;&#65533;~dU&#65533;&#65533;}<&#65533;&#65533;<&#65533;L&#65533;&#65533;C#b`dGp&#65533;au&#65533;`&#65533;\>&#65533;&#65533;&#65533;e-&#65533;Z6~&#65533;&#65533;/&#65533;&#65533;&#65533;&#65533;&#65533;r&#65533;l&#65533;n[,&#65533;Rl&#65533;=e&#65533;J&#65533;4+t&#65533;u!q&#65533;QhE&#65533;A/E&#6245;&#65533;3&#65533;!&#65533;1&#65533;eR&#65533;&#65533;&#65533;&#65533;!$o2-&#65533;&#65533;121&#65533;0)&#65533;0
H&#1568;&#65533;&#65533;	&#65533;O` B&#65533;&#65533;&#65533; &#65533;&#65533;&#65533;f&#65533;&#65533;&#65533;\E&#65533;5n&#65533;&#65533;&#65533;&#65533;G&#65533;!E&#65533;$&#65533;&#65533;&#65533;A(#&#65533;&#65533;&#65533;_&#65533;&#65533;"&#65533;X(&#65533;A'3.&#65533;8&#65533;&#65533;At&#65533;&#65533;&#1093;j&#65533;[:&#65533;+C&#65533;&#65533;&#65533;&#65533;&#65533;&#65533;?;&#65533;:&#65533;&#65533;1-&#1413;&#65533;-DQ&#65533;D	&#65533;&#65533;&#65533;&#65533;&#65533;&#65533;-&#65533;,+XH&#65533;&#65533;&#65533;>&#65533;$.d&#1191;:trM0D&#65533;p&#65533;&#65533;&#65533;1&#65533;0P&#65533;h2Z&#65533;K1`&#65533;C&#65533;F"{6&#65533;&#65533;&#65533;h&#65533;9&#65533;&#65533;<&#65533;&#65533;!tt+&#65533;&#65533;&#65533;&#65533;$d&#65533;&#65533;&#65533;&#65533;&#65533;L&#65533;&#65533;0&#65533;&#968;]"X&#65533;&#65533;B&#65533;J$r&#65533;&#65533;&#65533;&#65533; *Xxf&#65533;$&#65533;&#65533;y&#65533;&#65533;b	&#65533;r&#65533;&#65533;OL;&#65533;&&#58660;_&#65533;&#65533;&#65533;&#65533;}>&#65533;&#65533;&#454;&#65533;&#65533;&#65533;&#41168;s&#65533;	&#1056;&#65533;<*`&#65533;v8&#65533;p!d&#65533;b&#65533;&#65533;&#65533;&#65533;!&#65533;&#402;#&#65533;&#65533;(&#65533;&#305;j&#65533;FkXH&#65533;]&#65533;&#65533;&#65533;\41&#65533;e&#65533;b&#65533;&#65533;&#65533;&#65533;O0%D~&#65533;&#65533;&#65533;Q&#65533;j&#65533;b!	&#65533;&#65533;&#65533;	R	!&#65533;&#65533;&#65533;&#65533;&#65533;.&#65533;&#65533;&#65533;?&#65533;2@&#65533;&#65533;&#65533;,&#544;&#65533;"&#65533;&#65533; B'&#65533;j(&#65533;O&#65533;&#65533;&#65533;!sO>&#65533;&#65533;&#65533;#&#65533;^r&#65533;%&#65533;dbi&#1051;Fh&#65533;a!'&#297;h&#65533;4&#65533;`&#65533;U&#65533;&#65533;&#65533;&#65533;&#65533;&#65533;c&#65533;
~&#65533;0p&#65533;&#65533;
8&#65533;&#65533;&#65533;&#65533;!&#65533;&#65533;&#65533;P&#65533;&#65533;&#65533;!a,&#65533;p}d&#65533;I&#65533;L&#65533;4&#65533;,d&#65533;&#65533;c jV&#65533;c&#65533;`&#65533;@jH1&#65533;&#65533;&#65533;&#65533;&#65533;c&#65533;"&#65533;&#65533;	&#65533;&#65533;I&#65533; e"&#65533;&#65533;&#65533;&#65533;H&#65533;&#65533;&#65533;&#65533;3&#65533;&#65533;&#65533;&#65533;&#65533;&#65533;h&#65533;:ra&#65533;&#65533;Y&#65533;&#65533;g
3A>w(&#65533;&#65533;j&#65533;'&#65533;W_]&#65533;&#65533;&#65533;j,&#65533;&#65533;n!~Q *p&#65533;,&#65533;O	B&#9674;*&#65533;&#65533;&#65533;H&#65533;&#65533;&#65533;&#65533;&#65533;y|p&#65533;O&#65533;&#65533;&#65533;&#65533;"&#65533;&#65533;&#65533;h&#65533;&#65533;&#65533;&#65533;" !&#65533;1&#65533;&#65533;&#65533;&#65533;&#65533;&#65533;&#65533;&#65533;&#65533;&#65533;&#65533;M&#65533;P&#65533;&#65533;&#65533;~#&#65533;C&#65533;\1E&#65533;Xd&#65533;&#65533;&#65533;x&#65533;&#65533;&#65533;'!B#&#65533;&#65533;H&#65533;&#433;&#65533;&#65533;v\&#65533;H&#65533;18&#65533;\&#520;&#65533;&#65533;D&#65533;&#65533;#J&#65533;&#65533;R&#24652;&#65533;&#65533;&#65533;L6=B&#65533;@&#65533;6&#65533;&#65533;&#905;&#65533;p&#65533;v&#65533;&#65533;fP&#65533;V}u&#65533;!&#65533;@m&#65533;(&#1621;&#65533;h&#65533;&#65533;4PG#b@b&#65533;!&#65533;&#65533;&#65533;&#65533;XY&#65533;!N&#65533;&#65533;&#65533;&#65533;&#65533; &#65533;B&#65533;m&#65533;&#65533;"&#65533;&#65533;i:&#65533;&#65533;zP&#65533;e&#512;&#65533;)&#65533;&#65533;&#65533;&#65533;c&#65533;&#65533;&#65533;Y&#65533;&#65533;[&#65533;9F&#65533;&#65533;`&#65533;&#65533;D&#65533;&#497;&#65533;&#65533;&#65533;&#65533;L"&#65533;x&#65533;?&#65533;&#65533;+&#65533;o#h&#65533;CEF&#65533;.uUd!Eh2&#65533;&#65533;&#65533;&#65533;&#65533;"&#65533;&#65533;a&#65533;9&#65533;p&#65533;&#65533; &#65533;&#65533;&#65533;&#65533; &#65533;@&#65533;&#65533;hS1&#65533;&#65533;m&#65533;;QC&#65533;7&#65533;Q&#65533;&#65533;&#65533;n&#65533;l#"&#65533;&#65533;R,&#65533;(&#65533;&#65533;9&#65533;' Br$&#65533;&#65533;b&#65533;&#65533;&#65533;a&#65533;"&#65533; ]&#65533;&#65533;&#415;&#65533;uQ
N&#65533;&#65533;O4&#65533;&#65533;&#65533;?&#65533;&#65533;&#128;&#283;&&#65533;&#65533;Dt&#65533;&#65533;&#65533;&#65533;f!&#65533;&#65533;j!&#65533;&#1102;&#65533;V&#65533;&#65533;e'&#65533;A&#65533;N&#65533;&#65533;&#65533;$r!4&#65533;F$&#65533;#&#65533;o&#65533;&#65533;&#65533; &#65533;"|&#65533;&#65533;&#65533;X&#65533;5}&#65533;s&#712;/<&#65533;&#65533;&#65533;x&#65533;#z&#136;&#65533;&#65533;JX&#65533;&#65533;u5&#65533;&#65533;&#65533;q&#65533;&#65533;&#65533;C%6yVE&#65533;A&#389;lb&#65533; D=D&#65533;M&#65533;&#65533;"f&#65533;z&#65533;&#65533; 0&#65533;&#65533;&#65533; &#231;&#65533;&#65533;D&#65533;&#65533;0o,&#65533;4&#65533;&#65533;&#65533;&#65533;&#65533;0b1&#65533;l&#65533;&#65533;&#65533;A`0&T&#65533;|&#65533;bO{&#65533;c}&#65533;HDl&#65533;&#65533;c&#65533;"D&#65533;+2$&#65533;"&#65533;&#65533;B&#65533;&#65533;)&#65533;&#65533;k\e&#65533;&#65533;Ra!&#65533;	&#65533;&#65533;&#65533;* `&#65533;H5&#65533;&#65533;&#65533;@&#65533;z(&#65533;O&#65533;&#65533;"&#65533; &#65533;*&#65533;=&#1916; B&#65533;&#65533; &#65533;&#65533; -k&#65533;<&#65533;&#65533;q!&#65533;&#65533;&#65533;&#65533;&#65533;&#65533;&#22368;y&#65533;&#65533;&#65533;&#65533;	e&#65533;&#65533;	&#65533;&#65533;gP&#65533;B&#65533;R&#65533;b&#65533;SD6&#65533;4.&#65533;&#65533;"&#576;&#65533;&#65533;&#65533;&#65533;z&#65533;&#65533;T&#1924;&#65533;&#65533;&#65533;BU@&#65533;1x&#354;&#65533;&#65533;m&#65533;kD&#65533;P+(iH&#65533;J&#65533;&#65533;r&#65533;(`&#1494;g1&#65533;&#65533;&#65533;&#65533;&#65533;&#65533;&#65533;-&#65533;#!&#65533;&#65533;?&#65533;&#65533;&#65533;&@d&#65533;&#1024; &#65533;A4&#1351;@k
%F8&#65533;&#65533;\&#65533;&#65533;(&#65533;&#65533;&#65533;&#65533;&#65533;6&#65533;qmP&#65533;&#65533;&#65533;&#65533;"a&#65533;HF&#65533;0&#65533;r&#65533;&#65533;}eJr&#65533;&#65533;|&#65533;&#65533;&#65533;LhR&#65533;|zd&#65533;0#FP
&#65533;\&#65533;E&#65533;f&#65533;&#129;&#65533;yB&#65533;&#1530;b&#65533;!&#65533;`&#65533;&#145;9&#65533;!&#65533;a&#65533;5}!j
&#65533;X&#65533;&#65533;!0s&#65533;&#65533;&#65533;&#65533;&#65533;&#567;&#65533;_&#65533;Y#&#65533;&#65533;5&#65533;it&#65533;&#65533;GF&#65533;&#65533;R&#65533;&#65533;(&#65533;?&#65533;&#65533;th&#65533;&#65533;&#65533;(ZI&#65533;k7&#65533;&#65533;<&#65533;&#65533;cqad&#65533;&#65533;H&#65533;f&#65533;&#65533;3&#65533;&#65533;&#65533; &#433;:&#65533;^ &#65533; ` F&#65533;C&#65533;>&#65533;&#65533;&#65533;&#1541;&#65533;&c&#65533;0&#65533;l&#65533;c&#3149;[&#65533;&#65533;,&#1461;=&#65533;&#65533;&#65533;&#65533;kc&#65533;1E&#65533;M@ &#65533;&#65533;F&#65533;@`V&#65533;&#65533;&#65533;&#65533;&#65533;{h&#65533;&#65533;&#65533;N&#65533;&&#65533;&#65533;&#65533;h&#65533;4-&#301;lZ~J&#65533;&#65533;e&#65533;v!<.&#65533;G&#65533;1&#65533;=Y!&#65533;&#65533;D@m&#41996;&#65533;&#1277;&#65533;&#65533;T&#65533;u1&#65533;&#65533; 5&#65533;v!&#65533;H&#65533;Bz&#65533;&#65533;""&#65533;F&#65533;&#65533;&#65533;Y'&#65533;4&#65533;&#65533;?&#65533;&#65533;&#65533;&#65533;"19&#416;F&#65533;&#65533;&#65533;f&#268;p &#65533;&#65533;q&#65533;C&#65533;&#65533;&#65533;S&#65533; 2t&#65533;&#65533;e&#385;Tx&#65533;6;&#65533;&#65533;&#65533; &#65533;Ld&#65533;&#65533;&#65533;U`&#65533;;&#65533;&#65533;&#65533;B&#65533;&#65533;&#65533;L&#65533;bWA&#65533;%&#65533;&#65533;&#65533;&#65533;C&#65533;hX&#376;0"&#65533;X&#65533;&#65533;A=&#65533;&#65533;=&#65533;&#65533;*\&#65533;&#65533;(EI&#65533;&#65533;.$8y&#65533;S&#65533;&#65533;&#65533;  t&#65533;$
&#65533;&#65533;&#65533;&#65533;  CL%&#65533;s"t&#65533;Z&#65533;&#65533;2xA&#65533;+&#1153;Z5#&#65533;&#1738;&#65533;&#581;"&#65533;G#V&#65533;&#65533;8Q&#65533;p]&#65533;c	&#65533;&#1460; &#65533;&#65533;&#65533;"*&#65533;&#65533;l &#65533;&#65533;X&#65533;&#65533;&#65533;=&#65533;
&#65533;>9&#65533;&#65533;>&#65533;&#65533;f$&#65533;b D4I&#65533;D&#65533;X&#65533;./	$&#65533;"&#65533;&#65533;&#65533;.&#65533;&#65533;&#1790;R&#65533;&#65533;-G&#65533;&#569;&#65533;&#65533;&#65533;0&#65533;xE&#65533;&#65533;=1&#65533;dg&#65533;Gr&#65533;&#65533;fk&#65533;%&#65533;&#65533;&#65533; l&#1170;i&#65533;&#65533;*^I&#65533;&#65533;&#65533;&#65533;M~!&#65533;]&#546;&#65533;&#65533; X@&#65533;4&#65533;&#65533;&#65533;&#65533;X&#65533;&#65533;&#65533;9&#65533;&#65533;p5cXB&#65533;ruG  &#65533;&#65533;&#478; +&#65533;&#65533;H&#65533;&#65533;&#65533;&#65533;y&#65533;.&#65533;&#65533;&#65533;&#65533;q&#515;&#65533;2&#65533;&#65533;&#65533;&#65533;&#65533;8&#65533;&#65533;jw&#65533;	>&#65533;&#65533;&#65533;p&#1108;&#65533;#&#65533;+&#65533;<&#65533;&#65533;&#65533;&#65533;h4&#65533;&#65533;&#65533;&#65533;t&#65533;8&#65533;8"`&#65533;:&#65533;Cp&#65533;&#65533;v&#1593;9X&#65533;D&#65533;&#65533;&#20045;X(&#65533;&#65533;&#65533;&#65533;&#1726;&#65533;X&#65533;&#525;&#65533;Y&#65533;&#65533;&#65533;\&#65533;x[&#65533;&#65533;&#65533;&#65533;P&#65533;X&#65533;&#65533;&#65533;S &#65533;l&#65533;&#65533;;p&#65533;&#65533;&#1783;&#65533;&#65533;.&#65533;&#65533;&#65533;"&#65533;&#65533;&#65533; &#65533;#&#65533;x&#65533;X&#65533;&#65533;&#65533;
 =&#65533;&#65533;&#65533;&#1752;&#65533;&#65533;&#65533;&#65533;&#65533;&#12488;&#65533;S&#65533;&#65533;&#65533;&#65533;d&#65533;&#65533;
>PN&#65533;$a&#204;&#65533;&#65533;&#65533;/D&#65533;&#65533;&#65533;D&#65533;EL&#65533;D+&#65533;&#269;&#65533;&#65533;W2&#65533;&#65533;&#65533;&#65533;\&#245;&#65533;&#1224;|&#65533;&#65533;&#65533;&#65533;&#65533;&#65533;&#65533;&#65533; &#65533;&#65533;&#65533;C	&#65533;[\&#174;&#65533;&#65533;0f&#65533;&#65533;&#65533;r&#65533;fc&#65533;&#65533;&#65533;D`&#65533;&#65533;&#65533;M&#1236;KS&#65533;&#65533;Hup&#65533;@&#65533;&#65533;YB&#65533;Q&#65533;?&#65533;&#65533;F&#1287;&#65533;&#65533;&#65533;&#65533;#&#65533;&#65533;&#1118;&#65533;&#65533; `M(&#65533;
@'&#65533;&#65533;;&#65533;
&#65533;&#65533;&#65533;&#65533;&#65533;z&#65533;&#65533;&#65533;&#65533;&Ma@&#65533;&#65533;(NO&#65533;R&#65533;&#472;&#65533;(&#65533;&#576;(&#65533;&#65533;l&#65533;&#65533;&#65533;&#65533;&#65533;&#65533; 4x &#65533;&#65533;&#1064;X&#65533;: &#65533;@&#65533;9&#10824;&#65533;s&#65533;&#65533;Z&#65533;&#65533;[k@&#65533;b&#65533;&#65533;!&#65533;&#65533;&#65533;AU&#65533;&#65533;E&#1690;&#65533;&#65533;&#154;l&#65533;-;)&#65533;&#65533;B&#65533;&#65533;&#65533;VD&#65533;&#65533;&#65533;x&#65533;M&#65533;&#65533;&#65533;&#65533;Z&#16129;P&#65533;,*&#65533;:&#65533;&#65533;&#65533;&#65533;&#65533;JS&#65533;+t&#65533;jh&#65533;&&#776;&#65533;&#4393;&#65533;C&#65533;&#65533;&#65533;&#65533;2a&#65533;k0K&#65533;<KKK&#65533;&#65533;&#65533;&#65533;&#65533;2&#65533;&#65533;s&#65533;6&#65533;&#65533;&#709;8&#65533;&#65533;Ps&#65533;K&#65533;&#65533;K&#65533;&#65533;&#65533;&#65533;&#65533;&#1224;&#65533;&#1800;0@&#65533;@&#65533;2,dc"&#65533;&#65533;;&#52361;@&#1136;2&#65533;&#708;&#65533;S&#65533;&#65533;D=L&#65533;&#65533;&#65533;
&#65533;&#65533;&#65533;&#65533;&#65533;HhX&#65533;&#65533; &#65533;^&#65533;&#65533;X&#65533;&#65533;&#65533;&#65533;
&#65533;+&#65533;&#65533;&#65533;u&#257;&#402;!0&#65533;C &#65533;)&#65533;&#65533;i&#65533;&#65533;&#65533;&#65533;&#65533;&#65533;
`.0P&#65533;Wa&#65533;#9&#65533;Z)&#65533;&#65533;&#65533;&#65533;\M!&#65533;&#65533;&#65533;&#65533;qy&#65533;m&#65533; M&#65533;&#65533; &#65533;&#65533;&#65533;@&#516;n&#65533;?&#65533;&#65533;&#65533;&#65533;+&#65533;&#65533;`&#65533;Z&#65533;nx&#65533;&#65533;x M&#65533;
' #&#65533;&#65533;x&#65533;&#65533;&#65533;&#1025;lH&#65533;{&#65533;&#65533;&#65533;!3&#65533;0>&#65533;NJX&#65533;&#1939;&#65533;&#65533;A&#65533;`V&#65533;&#65533;TA"&#65533;&#65533;D;pGM&#65533;&#65533;&#1032;:&#65533;L&#65533;YE &#65533;J&#65533;&#65533;U&#65533;&#65533;&#65533;&#65533;&#65533;#	mq&#65533;0x&#65533;!u&#65533;LR &#65533;*&#65533;"&#65533;&#65533;&#1558;&#65533;x&#65533; &#65533;R(&#65533;&#65533;
&#65533;&#65533;&#65533;&#1168;&#65533;I&#65533;8&#65533;&#65533;&#65533;_&#65533;&#65533;&#65533;&#65533;rD &#65533;&#65533;&#65533; &#65533;&#65533;&#65533;)&#65533;8&#65533;&#65533;(?pS8&#65533;&#65533;7}&#65533;W`&#65533;:&#65533;&#65533;:&#65533;&#65533;&#1160;"8&#65533;(&#65533;-X&#65533;&#65533;?A&#1858;&#65533;2T&#65533;@T?=&#65533;/8&#65533;&#65533;&#191;&#65533;8,&#65533;8&#65533;W&#65533;&#65533;#X&#65533;#0&#65533;&#65533;J&#1290; &#1285;&#65533;&#1295;R&#1800;&#65533;P&#65533;h&#65533;P&#1349;hU]&#65533;&#65533;&#65533;E]&#677;&#65533;&#65533;&#65533;&#748;E&#65533;&#65533;&#65533;&#65533;	&#65533;&#65533;U&#65533;`%&#65533;&#65533;&#65533;W&#65533;(&#520;&#65533;&#65533;&#65533;&#65533; v&#65533;H!H;@&#1031;!(?&#65533;&#65533;&#65533;P:&#65533;&#65533;0 &#65533;&#65533;&#65533;&#65533;!`&#65533;&#65533;s&#65533;
&#65533; &#65533; OH*&#65533;W&#65533;&#65533;&#65533;&#65533;*m&#1029;|&#65533;W}&#65533;mX]&#1029;>cS0(&#65533;&#65533;&#65533;)8=F&#65533;8&#65533;Cp&#65533;&#65533;&#65533;Iq&#65533;0&#1046;&#65533;&#65533;Lp'uX&#65533;Xp&#65533; &#1348;@&#65533;&#65533;=&#65533;&#65533;&#65533;&#65533;&#65533;&#65533;&#65533;HT(T&#65533;YTp&#65533;&#65533;&#65533;&#65533;Y&#65533;&#1381;[L&#65533;P&#65533;D&#65533;]&#65533;&#65533;A&#65533;9x&#65533;s&#65533; @ &#65533;&#65533;&#65533;8&#65533;2x&#1688;&#65533;Z&#65533;,&#65533;shqM&#65533;Z&#65533;&#65533;#&#65533;&#65533;;&#65533;S&#65533;&#65533; f&#65533;bt&#65533;&#65533;U&#65533;p&#65533;]&#65533;&#328;Jx[rx&#65533;m&#1738;&#65533;&#65533;&#65533;	&#65533;&#65533;YU&#65533;&#65533;X&#65533;D&#65533;E&#65533;D&#65533;@&#65533;&#65533;!\&#65533;&#65533;TP\&#65533;hT&#65533;@&#65533;&#65533;m&#517;\&#65533;%&#65533;F&#65533;&#1797;&#65533;&#65533;@&#1802;&#65533;&#65533;1&#65533;&#65533;&#65533;0&#65533;x&#65533;&#65533;x&#785;@&#65533;&#65533;]&#333;&#65533;&#65533;&#65533;&#333;&#65533;x\&#65533;&#65533;&#65533;&#65533;E&#65533;$&#65533;&#65533;&#65533;&#1887;&#65533;&#1925;&#65533;&#65533; &#65533;&#65533;[&#65533;&#327;&#65533;&#65533;&#1695;&#65533;&#65533;&#65533;
&#461;&#65533;&#65533;&#65533;!&#65533;&#65533;&#65533;&#65533;&#65533;&#65533;&#1093;&#65533;&#65533;dR&#65533; &#65533;&#65533;&#264;?&#65533;&#65533;&#65533;U[?&#65533;	\}&#65533;&#65533;&#65533;&#1370;&#65533;	&#65533;&#325;&#65533;Wp&#65533;&#65533;&#65533;;&#65533;X&#65533;&#65533;&#176;&#65533;}@I&#65533;&#65533;Q&#65533;A&#65533;&#65533;&#65533;&#65533;&#65533;&#65533;&#65533;&#65533;&#65533; &#65533;05 &#65533;&#65533;&#65533;&#65533;&#65533;Ep&#65533;&#65533;`&#65533;R&#65533;&#65533;X&#65533;X a&#65533;&#65533;zY&#65533;zAa^z&#65533;&#65533;azpap&#65533;&#65533;'[&#65533;q&#1537;'&#65533;a&#392;6&#65533;&#65533;0&#65533;&#65533;a&#65533;3!&#65533;&#65533;x2(&#65533;o&#65533;8&#65533;H&#65533;&#65533;> &#65533;2<3&#65533;&#65533;&#65533;&#65533;Y&#65533;'`&#65533;&#65533;&#65533;&#65533;
&#65533;xQ&#65533;&#2309;&#65533;J&#65533;&#65533;]&#65533;?&#65533;&#65533;&#840;J&#65533;T&#65533;&#65533;&#65533;&#65533;&#65533;&#65533;X&#65533;$h&#1663;-&#65533;=N&#65533;&#65533;@&#65533;&#65533;=&#65533;&#65533;}YBdD&#65533;&#65533;FH&#65533;&#65533;&#65533;FvY&#677;\&#65533;&#65533;F@&#65533;Kv&#1919;&#65533;:r&#65533;&#65533;c&#65533;x;B&#65533;&#65533;&#65533;&#65533;&#65533;J&#65533;&#65533;A&#65533;LF\J&#65533;&#65533;&#65533;]&#65533;(&#65533;&#65533;]&#65533;]&#65533;-&#65533;*&#65533;&#65533;e&#65533;&#65533;&#65533;S&#65533;`&#65533;&#65533;&#65533;&#65533;58&#65533;&#1994;@?&#65533;]&#65533;Z&#65533;]&#65533;&#65533;E&#1359;X&#1998;P.k^&#65533;pZ&#65533;@	&#65533;&#65533;&#65533;&#65533;&#65533;6[:&#65533;&#65533;&#65533;&#65533;>&#1736;&#65533;:j&#65533;&#65533;s&#65533;4&#65533;+&#65533;&#65533;h|&#65533;&#65533;j&#65533;i&#1549;&#65533;EP&#65533;!8"q+P2#3&#65533;&#65533;3X&#65533;9h&#65533;gP&`U&#65533;&#65533;&#65533;g0 &#65533;&#1475;	W&#65533;}&#65533;gP&#65533;&#65533;ht&#65533;&#65533;6&#65533;`sx&#65533;2&#65533;&#65533;!3&#65533;P30&#65533;&#65533;f&#65533;&#65533;&#65533;h&0 30&#65533;l&#65533;0&#65533;&#65533;&#65533;h&&#65533;h&#65533;&#65533;&#65533;^P&#65533;&#65533;p}&#37238;P&#65533;9&#65533;i3&#65533;&#1027;&#65533;&#65533;&#879;k&#65533;l&#65533;jr%W&#65533;&#65533;&#65533;:&#65533;HD&#65533;&#65533;&#65533;&#782;&#65533;;W&#65533;&#65533;j&#65533;&#1769;6&#65533;&#65533;i&#65533;$&#65533;#?q&#65533;&#65533;\&#65533;i^&#65533;i&#65533;&#65533;6^&#65533;&#65533;&#65533;p&#65533;&#65533;&#65533;5hZ&#65533;dF&#65533;&#1355;&#65533;&#65533;&#65533;[.d&#20808;&#65533;&#65533;B&#65533;&#65533;A&#65533;&#65533;~&#65533;U&#65533;&#65533;H&#65533;\@&#65533;d&#65533;&#65533;\&#65533;&#65533;c&#65533;X&#65533;7P]&#65533;&#65533;x&#65533;p&#65533;pL&#65533;AF&#65533;[@&#65533;: &#65533;h&#65533;&#65533;X&#65533;&#65533;&#65533;	@&#65533;mB&#65533;m&#65533;}&#65533;&#65533;[^&#65533;&#65533;2&#65533;&#65533;e&#65533;fM&#65533;&#65533;&#65533;^&#65533;&#65533;&#65533;&#65533;E&#65533;&#65533;pR&#65533;&#65533;&#65533;&#65533;&#65533;&#65533;l&#65533;&#65533;&#65533;&#65533;&#65533;&#65533;fi^&#65533;&#65533;u&#65533;&#65533;&#1416;&#65533;&#65533;&#25400;L&#65533;&#1198;&#65533;	\&#1200;&#65533;&#65533;&#65533;\Z	D	&#1849;&#65533;&#65533;8&#65533;&#65533;m@'#dw&#65533;&#52309;sT&#65533;@&#65533;[&#65533;&#65533;&#65533;^&#65533;*&#65533;8&#65533;&#65533;$$&#65533;&#65533;&#65533;&#65533;
&#65533;&#65533;&#65533;&#65533;&#65533;8$t&#65533;&#65533;&#65533;i&#542;Z&#65533;$]1(q&#65533;:&#65533;&#65533;.])&#65533;&#65533;&#65533;:&#65533;`&#65533;@
&#65533;&#65533;J,\A&#65533;&#37529;<N&#65533;&#65533;&#65533;&#266;&#65533;s&#65533;&#65533;&#65533;XMd`?tD'&#65533;&#65533;!&#65533;sd&#65533;!	&#65533;&#65533;&#65533;w N&#65533;&#65533;&#65533;&#65533;u&#65533;&#65533;&#65533;&#65533;P&#65533;C&#65533;k&#65533;&#65533;F_&#65533;&#65533;&#65533;&#65533;&#65533;Y&#1416;&#65533;}f:F&#383;&#65533;&#65533;?&d&#65533;-^&#65533;&#65533;mA&#65533;&#65533;&#65533;f&#65533;&#65533;&#65533;&#65533;&#65533;&#65533;&#65533;&#65533;%"&#65533;FJp&#1881;&#65533;K&#65533;+&#65533;&#65533;&#65533;&#65533;&#65533;&#65533;(&#65533;p&#65533;$&#65533;&#65533;F&#65533;&#65533;&#1710;&#65533;&#1630;e&#165;&#65533;$&#65533;&#65533;&#65533;&#65533;<&#65533;&#65533;&#65533;&#65533;&#414;^&#65533;&#904;`&#65533;&#65533;^&#65533;}&#65533;&#65533;Nn{X5P&#65533;hB6&#65533;}&#831;&#65533;&#65533;&#65533;X&#65533;&#65533;&#65533;o&#65533;&#65533;&#1376;&#65533;L[B&#65533;&#65533;Zo[r&#1893;&#65533;M&#65533;6&#65533;&#65533;&#65533;&#128;&#65533;I&#65533;&#65533;&#65533; &#65533;Q&#65533;&#65533;&#29752;g&#65533;&#65533;?@d0&#65533;&#65533;&#65533;&#65533;ih&#65533;&#65533; e&#65533;`w&#65533;<b?y&#65533;&#65533;i&#65533;v&#65533;; &#65533;&#65533;&#65533;&#65533;ws&#65533; vwl&#65533;&#65533;&#65533;&#522;ZH&#65533;&#65533;x&#65533;p&#65533;&#65533;^ 3*&#65533;sW&#65533;&#65533; &#65533;&#65533;&#65533;2#;&#65533;&#65533;&#65533;&#65533;&#65533;&#65533;s2?s&#65533;&#65533;&#65533;2&#65533;&#65533;Z&#65533;&#65533;e&#65533;&#1882;eY&#65533;&#65533;&#65533;&#65533;&#65533;.&#65533;wp&#65533;&#65533;&#65533;E&#65533;&#65533;-k&#65533;Y&#65533;&#65533;l&#65533;z&#65533;&#65533;&#202;&#516;(&#65533;=1&#65533;x&#65533;&#65533;&#65533;x&#65533;A &#901;\H&#65533;@ &#65533;&#65533;&#65533;&#65533;&#17735;L&#65533;&#65533;&#65533;=&#65533;&#65533;Y&#65533;oHZ&#65533;M&#65533;h\ m&#65533; Y&#65533;R5&#65533;E&#65533;&#65533;&#65533;W&#65533;fa&#65533;&#65533;a&#65533;&#65533;_[d&#65533;&#65533;&#65533; &#65533;&#932;5p&#65533;@&#65533;G&#65533;&#65533;&#65533;/8&#65533;l|+&#65533;2*&#65533;e&#65533;&#65533;&#65533;&#65533;&#65533;I&#65533;/X&#65533;I&#65533;&#65533;4&#65533;&#65533;&#1015;&#65533;&&#566;IH&#65533;&#65533;&#1480;4&#65533;$&#65533;&#65533;&#1480;&#503;&#65533;-&#65533;&#65533;&#65533;g
Jj&#65533;&#65533;&#65533;&#65533;P&#65533;_&#65533;&#65533;'{&#65533;&#65533;58LP&#65533;{&#65533; &#65533;&#65533;&#65533;z&#65533;&#65533;&#65533;&#65533;&#65533;\&#581;~&#65533;\&#997;"&#65533;~&#65533;&#65533;&#65533;&#65533;D&#65533;o&#65533;&#65533;0&#65533;7	2X&#65533;f&#65533;&#65533;n(H*&#65533;&#65533;&#65533;&#65533;\&#65533;&#65533;\&#65533;&#65533;&#65533;&#65533;&#65533;fYD&#65533;m=&#65533;&)&#65533;&#65533;&#65533;&#65533;
&#65533;i2l&#65533;&`&#65533;&#65533;&#65533;h&#65533;&#65533;b&#136;4&#65533;S#&#1059;&#449;&#65533;>&#65533;b ,&#65533;*U.&#65533;&#65533;o&#65533;?&#65533;&#65533;N&#65533;&#65533;i&#65533;&&#924;&#65533;&#65533;&#65533;&#65533;&#65533;2&#65533;&#65533;&#65533;&#1727;&#65533;	&#65533;&#65533;&#65533;K&#65533;&#65533;M&#65533;V&#65533;&#1844;&#65533;&#65533;&#65533;i&#65533;&#65533;&&#65533;&#944;b&#65533;&#65533;\u&#65533;&#703;&#65533; v&#65533;Be&#1258;4(,@&#65533;_&#65533; &#65533;&#65533;&#65533;&#65533;/Y
]h&#65533;&#65533;&#65533;&#65533;&#1989;&#65533;~&#65533;xA&#65533;&#65533;d9&#65533;`&#65533;&#65533;&#65533;&#65533;&#65533;&#65533;5s&#65533;<V&#65533;B&#65533;4/&#65533;,=S&#65533;&#65533;&#65533;&#65533;l8	&#65533;&#1057;&#65533;&#196;&#65533;&#65533;L %=[;hUoT&#65533;&#65533;V&#65533;&#65533;&#65533;pT&#65533;_d^S&#65533;&#65533;&#65533;&#65533;&#65533;l&#65533;zBOJ&#65533;(&#65533;&#65533;"&#65533;&#65533;$&#65533;]&#65533;w&#65533;%a&#65533;&#65533;&#65533;&#65533;w&#65533;&#65533;&#65533;&#65533;^%&#65533;&#65533;&#65533;&#1941;z&#65533;dN%A&#65533;J&#65533;&#65533;T&#65533;?&#65533; X&#65533;0&#65533;&#65533;OJ5(&#65533;&#65533;1U8!j
&#65533;&#65533;Kb&#65533;aXe&#65533; T?&#65533;&#1555; &#65533;&#65533;pMQAE&#65533;bO6v&#65533;.*iS&#65533;@]&#268;6&#65533;&#65533;A&#65533;&#65533;&#65533;?@&#177;$&#65533;l&#65533;&#65533;@|% &#65533;@5F&#65533;&#65533;XR)&#65533;L&#65533;&#65533;&#65533;E)l	  &#65533;&#65533;&#65533;d	q&#65533;P&#65533;&#65533;&#65533;&#65533;&#65533;a&#65533;-$&#65533;B0&#65533; wyy&#1244;e&#65533;$B&#65533;&#65533;&#65533;@&#65533;&#65533;&#65533;&#65533;B&#65533;&#65533;G u1PzX&#65533;BX%D)&#65533;&#1460;()`&#65533;&#65533;?&#1057;&#65533;&#1105;&#65533;(x\&#65533;&#65533;6&#65533;&#65533;&#65533;
r&#65533;&#65533;&#65533;E&#65533;P&#65533;&#65533;b&#65533; K&#65533;1&#935;kx6&#65533;&#65533;d&#65533;Jz&#65533;G:
&#65533;&#65533;J&#65533;&#65533;&#65533;&#65533;"4&#65533;&#65533;!&#65533;&#65533;b&#65533;-&#65533;&#65533;&#65533;C&#65533;&#65533;n&#65533;9`&#65533;b&#65533;&#1998;&#531; L&#65533;&#65533;&#65533;?&#65533;&#65533;9&#65533;&#65533;Q!&&#65533;&#65533;, &#65533;M&#65533;&#65533;&#23376;)&#65533;pgbh&#1945;&#65533;&#65533;&#65533;4CM&#65533;&#65533;&#65533;@B&#65533;&#65533;p01&#65533;C[,P2d&#65533;&#65533;&#65533;&#65533;&#65533;&#65533;@UXlrUT&#65533;&#65533;?U&#65533;&#65533;&#65533;&#65533;BT&#65533;
&#65533;0s&#65533;&#65533;&#65533;B0&#65533;,P&#65533; &#65533;&#65533;Sj&#65533;&#65533;&#65533;&#65533;*&#65533;&#65533;h&#65533;\&#65533;P!&#65533;#F&#65533;&#65533;)&#65533;
&#65533;&#65533;uDh&#65533;&#65533;&#65533;W&#65533;dG&#65533;&#65533;&#1857;7i&#65533;&#65533;?k4&#65533;&#65533;	q&#65533;Oscd&#65533;Vt`&#65533;J&#65533;&#65533;z&#65533;&#65533;&#65533;eJJ3&#65533;"&#65533;&#65533;4&#65533;&#65533;?DX&#1668;B&#65533;&#65533;A&#65533;&#65533;5A&#65533;&#65533;T*P\c$&#65533;&#65533;&#65533;z&#65533;y&#65533;&#65533;@&#65533;&#65533;&#65533;&#65533;3&#65533;`&#65533;&#65533;E&#65533;&#65533;&#4512;&#65533;&#65533;&#65533;@&#65533;&#65533;&#65533;&#1050;&#65533;&#1747;&#65533;&#65533;OnP&#65533;T&#65533;?%&#65533;&#65533;6p&#65533;&#65533;&#65533;&#65533;&#65533;&#65533;`&#65533;&#65533;&#65533;&#65533;&#65533;&#65533;
&#65533;&#65533;&#65533;&#65533; c&#65533;&#65533;?X&#65533;&#65533;K&#65533;7=&#65533;&#65533;&#65533;&#65533;&#65533;3&#65533;?&#65533;r&#65533;#&#65533;&#65533;&#65533;&#65533;&#65533;#9&#65533;&#2046;&#65533;&#65533;G&#65533;&#65533;&#65533;o &#65533;`&#65533;&#65533;nB&#65533;&#65533;a&#65533;{&#65533;S&#65533;
(&#65533;&#65533;q&#65533;~51&#65533;( &#65533;0&#65533;bt&#65533;#&#65533;&<h&#65533;0x&#65533;9	&#65533;Hs&#65533;&D5&#65533;TjDS&#65533;&#65533;&#65533;N:&#65533;ZB &#65533;8&#65533;&#65533;,S&#65533;g*&#65533;&#65533;&#65533;0&#65533;s&#65533;&#65533;&#65533;&#65533;XG8^.!&#65533;&#65533;H#&#65533;&#65533;&#65533;4&#65533;mm&#65533;&#65533;.r&#65533;Z&#65533;	'&#65533;c'&#65533;#
i&#65533;?|&#65533;&#65533;&#65533;&#65533;u&#65533;&#65533;<&&#7812;L&#65533;t&#65533;&#732;J &#65533;G&#65533;&#65533;Q &#65533;P&#65533;&#46597;&#65533;E&#65533;C&#65533;&#65533;&#65533;&#65533;?&#65533;q&#65533;y R&#65533;3&#65533;&#65533;&#65533;=&#65533;#A&#65533;&#1848;&#65533;&#65533;&#65533;&#65533;&#65533;&#65533;K&#65533;&#65533;=&#65533;&#65533;xq&#65533;&#65533;B&#1299;p&#65533;&#65533;&#65533;&9`&#65533;-sI(&#65533;&#65533;&#65533;&#258;
&#65533;&#65533;`&#65533;|*0 /b&#65533;&#65533;]/&#65533;&#65533;SfB0&#65533;M&#65533;~&#65533;&#65533;&#65533; B&#65533;&#65533;&&#65533;da-&#65533;S&#65533;&#65533;&#65533;0P&#65533;L&#65533;&#65533;Y&#65533;Eh&#65533;"(&#65533;&#65533;\1O>!=&#65533;&#65533;$V@H/xA &#65533; &&#65533;O&#65533;&#65533;'&#65533;#X&#65533;&#65533;&#65533;&#65533;s^8&#65533;
&#65533;H&#65533;R U&#65533;&#65533;&#65533;&#65533;&#65533;3!&#65533;&#65533;&#65533;b&#65533;|&#65533;K0&#65533;&#65533;@&#65533;&#771;r^&#1063;&#65533;&#65533;Q&#65533;Y&#65533;&#65533;	&#65533;t&#65533;f&#65533;H&#65533;B^&#65533;
&#65533;&#65533;&#65533;?&#65533;&#65533;&#65533;t`&#65533;&#65533;&#65533;	 `!&#65533;L&#65533;?&#65533;&#65533;&#65533;T&#65533;}&#65533; $&#65533;&#65533;&#65533;A&#65533;&#65533;&#65533;	&#65533;*yH* &#65533;L&#65533;&#65533;&#65533;'&#65533; &#65533;+&#65533;&#65533;"&#65533;II&#65533;&#65533;&#65533;b&#65533;}'`_5&#65533;&#35186;&#65533;&#65533;4,b&#65533;&#672;&#65533;2&#65533;&#65533;Ula&#65533;*&#65533;&#65533;&#65533;3&#65533;&#65533;K`r6&#65533;&#65533;k&#65533;35(&#1601; mh&#65533;iS&#65533;&#65533;1&#65533;&#65533;,94&#65533;8&#65533;N&#1168;&#65533;&.&#65533;'F&#65533;q&#65533;&#65533;#&#65533;	&#65533;&#65533;?%&#65533;@&#65533;U&#65533;}&#65533;&#65533;:&#65533;&#65533;&#65533;v!^&#65533;(By&#65533;&#65533;&#65533;.7!H&#65533;&#65533;&#65533;7&#65533;&#65533;mYHCv&#65533;&#65533;&#65533;=&#1154;&#65533;]l&#65533;H &#65533;&#65533;q 2M&#65533;&#65533;&#1156;&#65533;j+&#65533;&#65533;&#65533;&#65533;&#1092;&#65533;&#65533;r\I&#65533;f&#65533;&#65533;X`NK!&#65533;G&#65533;^&#65533;&#65533;OM&#65533;?
&#65533;<&#65533;&#65533;&#65533;Dx&#65533;y&#1867;tU!]&#65533;&#65533;?&l&#65533;&#65533;&#65533;%R&#65533;&#65533;&#65533;\%OA&#65533;O&#65533;+F&#65533;&#443;&#65533;Nw6&#65533;qh&#65533;&#65533;&#65533;3&#65533;&#65533;&#1035;,d&#65533;l&#730;&#786;&#65533;&#65533;S_&#65533;&#65533;&#65533;&#65533;j6}&#65533;sr4&#65533;&#65533;&#65533;&#897;&#65533;,&#65533;1&#65533;&#65533;&#65533;&#65533;aj&#65533;c&#65533;&&#65533;&#65533;?&#65533;\&#65533;;@&#65533;,h&#65533;&#65533;9&#1298;9&#65533;&#65533;&#65533;uVMbx'&#65533;F&#65533;a&#65533;@@&#65533;&#65533;6r&#65533;&#65533;D&#65533;&#65533;5&#65533;.&#65533;&#65533;*I&#65533;$&#65533;I&#65533;&#65533;&#65533;&#65533;&#65533;&#65533;&#65533;&#65533;&#65533;+&#65533;&#65533;>D &#65533;&#65533;&#65533;5&#65533;j!o&#65533;H"&#65533;&#65533;&#65533;&#65533;&#65533;&#65533;&#65533;&#65533;&#65533;&#65533;Y`Dj&#65533;&#65533;<q&#989;b&#65533;&#65533;&#65533;tu&#65533;&#65533;V&#65533;nx!&#65533; K>&#65533;9&#65533; &#65533;&#65533; &#65533;&#65533;@]&#65533;&#65533;V&#65533;&#65533;fM&#65533;&#24224;N&#65533;&#65533;&#65533;&#65533;?v&#65533;&#65533;&#65533;/&#65533;w(&#65533;^[&#65533;&#65533;&#65533;&#65533;&#65533;/Y&#65533;5&#65533;l&#65533; #&#65533;:&#65533;&#65533;7&#65533;&#210;&#65533;&#65533;=#&#65533;&#65533;&#1758;@&#65533;=&#65533;&#65533;&#65533;{&#65533;&#65533;BD&#65533;po&#65533;&#65533;h&#65533;M&#65533;&#129;L&#65533;&#65533;^&#65533;M f1&#65533;c&#65533;&#65533;&#65533;&#1628;&#65533;&#65533;&&#65533;I&#65533;*&#65533;&#65533;&#1060;&#65533;&#65533;&#65533;&#65533;&#65533;'&#65533;&#65533;&#65533;	i&#65533;J&#65533;}&#65533;H&#65533;&#65533;&#65533;@W&#65533;&#65533;&#65533;&#65533;,&#2037;&#65533; y 0z &#65533;	w&#130;&#65533;&#65533;&#65533;&#65533;ZR&#65533;&#65533;&#487;&#1732;&#65533;&#65533;&#65533;M
&#65533;&#65533;&#65533;&#65533;&#65533;&#65533;&#65533;&#65533;ydx &#65533;&#65533;3:&#65533;r&#1134;K&#241;&#65533;&#65533;&#65533;&#65533;.&#65533;&#65533;P&#65533;&#65533;Ur&#65533;i+D
`&#65533;&#65533;Qr4&#65533;Z&#65533;v&#65533;&#65533;&#1914;&#65533;
&#65533;&#65533;&#65533;&#65533;XD&#65533;&#65533;&#65533;E&#65533;&#65533;&#65533;&#65533;9&#65533;o&#65533;&#65533;&#1027;&#1970;&#65533;&#65533;+M&#65533;o&#65533;&#5891;a&#65533;p3&#65533;&#65533;&#65533;&#65533;/&#65533;Bbd&#65533;	&#65533;&#65533;&#425;A&#65533;&#65533;&#65533;&#65533;&#65533;&#65533;&#65533;a&#65533;&#65533;&#65533;+&#65533;&#65533;tV&#65533;2_&#65533;$p&#65533;&#65533;a&#65533;C!Vl&#65533; `&#65533;&#65533;.L&#65533;&#65533;}&#65533;&#65533;&#65533;(&#65533;&#1279;&#65533;H{&#65533;&#65533;qD#: &#65533;&#65533;^c&#65533;I |&#65533;J#!!&#65533;B   &#65533;&#65533;?p&#65533;`&#65533;&#65533;@x&#65533;B&#780;&#65533;QM&#65533;&#65533;?&#65533;&#65533;&#65533;&#65533;p&#65533;&#65533;&#65533;&#65533;&#65533;L M)&#65533;&#65533;D&#65533;zD&#65533;\&#65533;&#65533;&#607;s&#65533;r9&#65533;&#65533;&#65533;&#65533;D&#65533;&#65533;&#307;&#65533;XB&#65533;S&#65533;&#65533;l_&#65533;&#65533;&#65533;9q&#65533;l&#65533;m^V&#65533;K&#65533;&#65533;?0&#65533;a&#65533;&#65533;B&#31044;&#65533;&#65533;&#65533;&#13406;^!&#65533;y&#65533;&#65533;&#65533;&#65533;1&#1619;&#65533;C&#65533;O&#65533;&#65533;:`&#65533;a&#65533;B&#283;&#65533;&#65533;^&#65533;&#65533;&#65533;ExPBpS&#65533;)k&#65533;&#65533;&#65533;D&#65533;}&#65533;&#65533;9&#65533;&#65533;= &#65533;&#65533; &#65533;!h&#65533;&#65533;&#681;&#65533;=&#65533;V@&#65533;&#65533;&#65533;TC&#65533;&#65533;5&#65533;&#65533; v%D?[&#65533;&#65533;&#65533;&#65533;YX':&#65533;&#65533;4&#65533;E&#65533;%~&#65533;
x&#65533;&#65533;&#65533;&#65533;
*&#65533;]l_\&#65533;-&#65533;&#65533;J&#65533;HB&#65533;&#65533;&#65533;i&#65533;&#65533;-&#65533;&#65533;-t&#65533;&#65533;&#65533;&#65533;[&#65533;&#65533;* @&#65533;P&#65533;&#1858;N&#65533;x&#37156;&#65533;&#65533;Jx&#65533;x&#65533;&#65533;@&#65533;4*&#65533;&#65533;`*>UVL&#65533;$@&p&#65533;DMG !]&#5638;&#65533;&#65533;&#65533;&#65533;&#65533;e^J&#65533;&#65533;c&#65533;&#1379;&#65533;a&#65533;!>&#26859;D&#65533;@&#65533;Bf	&#65533;&#65533; &#65533;&#65533;&#65533;}&#65533;&#65533;&#65533;&#65533;AR&#65533;&#65533;&#65533;@&#65533;P&#65533;&#65533;C2&#65533;A&#65533;&#65533;&#65533;?&#65533;!&#405;&#65533;@&#65533;^Z\&#65533;k-&&#525;d8&#65533;A&#65533;&#65533;X&#65533;&#65533;&#65533;J&#65533;$&#65533;&#65533;P&#65533;&#1604;5&#65533;&#1174;&#65533;&#1558;8&#65533;-6&#65533;&#65533;&#65533;%R&#65533;FNT&#65533;a&#65533;t&#65533;pFa&#65533;&#1953;&#65533;@&#65533;]B&#65533;&#65533;&#65533;p&#1395;&#65533;&#65533;,X&#65533;P&#65533;&#1557;&#65533;M0&#65533;WJR&#65533;W&#65533;DL@sR&#65533;&#65533;&#65533;ETc&#65533;pV,&&#65533;&#65533;&#65533;&#65533;CB&#65533;"&#65533;DR&#65533;WZX*T?1#]b&#65533;<AN>n-D8&#65533;X&#65533;1&#65533; &#65533;B8f<j^&#65533;&#65533;_u&#570;&#65533;#ff&0A2&#65533;g~&gU&#65533;Vh2&#65533;&#65533;1&#65533;&#65533;em1qO&#65533;&#65533;mYL&#65533;D&&#65533;&#65533;@&#65533;j&#65533;&#65533;B&#65533;!&&#65533;PC
&#65533;oJq&#65533;&#65533;o
&#65533;i&#65533;f&#65533;&#65533;&#65533;	Ds&#65533;&#65533;&#65533;dB&#65533;&#65533;%P&#65533;E&#65533;&#65533;&#65533;&#65533;&#65533;&#65533;v&#65533;[&#65533;&#65533;&#65533;j&#65533;&#65533;&#65533;&#65533;&#65533;?&#65533;&#65533;
$%%.DG&#65533;&#65533;KA&#65533;_&&#65533;s&#65533;&#65533;J&#65533;&#65533;&#65533;a4&#1940;&#65533;&#65533;%&#65533;&#65533;&#65533;E&#65533;&#65533;&#65533;&#65533;X&#65533;&#65533;?L&#65533;t&#65533;
&#65533;&#65533;r&#65533;]6&#65533;@&#65533;V&#65533;&#65533;&#65533;z&#321;6&#65533;6&#65533;V&#65533;D$&#65533;&#65533;pNB&#791;5&#65533;4&#1154;]N#&b(Ft&#65533;Q&#65533;_$&#65533;Pz]&#65533;&#65533;B&#65533;&#65533;2~&#65533;&#65533;&#65533;&#65533;`1&#65533;N DjD!&#65533;y&#65533;e&#65533;&#65533;4&#65533;&#65533;&#65533;_&#65533;&#65533;L8f&#65533;]&#65533;KH_fN&#65533;&#65533;|&#65533;
X)&#65533;^&#65533;&#65533;z&#65533;&#65533;1&#65533;&#65533;&#65533;&#65533;fN09&#65533;&#65533;&#65533;/m&#65533;Ql&#65533;M$&#65533;B&#65533;&#65533;Oo&#1702;J&#65533;&#65533;mZd&#65533;&#65533;&#65533;&#58944;r&#65533;q&#65533;X&#557;&#65533;t&&#65533;&#65533;&#65533;%&#289;&#65533;D&#65533;&#65533;&#65533;i&#65533;&#65533; &#65533;&#65533;I*&#65533;6_&#65533;BH&#65533;;&#65533;&#65533;J&#65533;=&#65533;&#65533;&#65533;$&#65533;,&#65533;g?&#65533;]MX&#65533;&#65533;	&#65533;&#65533;d&#65533;f&#65533;w&#65533;&#65533;1&#65533;?&#65533;&#65533;?&#65533;&#65533;mY&#65533;&#65533;&#65533;C`&#65533;W&#65533;j\eM&#65533;&#65533;?Y@,&#65533;,H&#65533;B&#65533;&#65533;WSU&#65533;)K=A&E&#65533;&#65533;Z(!=&#65533;R&#65533;&#65533;Q.&#267;4&#65533;^&#65533;?&#65533;&#65533;@x]G1@&#65533;&#65533;&#65533;&#65533;+&#65533;&#65533;]H&#65533;A!&#65533;&#65533;A!D&#65533;DA&#65533;&#65533;=&#65533;$&#65533;N&#65533;&#65533;8D&#65533;&#65533;6&#65533;L8&#65533;&#65533;.&#65533;&#65533;1iBX&#65533;e2iR&#65533;&#65533;&#65533;[2/M&#65533;&#65533;!4-&#65533;&#65533;&#65533;^&#65533;		e&#65533;&#553;
&#1118;&#65533;5&#65533;)	&#65533; qZ$]&#65533;u &#65533;JdCXD&#65533;J&#65533;&#226;&#65533;?j*&#65533;&#65533;&#65533;&#65533;@&#65533;PK&#65533;U&#65533;M&#65533;cV&#65533;&#65533;!&#65533;&#65533;&#65533;< 	&#65533;<&#65533;\&#65533;&#65533;-h&#65533;&#1521;e&#65533;>]&#65533;&#65533;&#65533;&#65533;&#65533;Pb&#328;.&#65533;W&#65533;&#65533;&#65533;>&#65533;&#65533;.&#65533;@,&#65533;&#682;,&#197;6%&#1850;&#65533;o%&#65533;4&#65533;+&#65533;%&#65533;&#65533;b&#65533;&#279;&#65533;&#65533;E|&#65533;&#65533;@L&#65533;($hBh`& &#65533;&#65533; T&#65533;&#1269;&#65533;( &#65533;B&#65533;&#65533;%=&#753;T*6&#65533;&#65533;&#65533;)&#65533;&#65533;?&#1026;&#65533;
&#1478;&#65533;~QN}
&#65533;&#65533;&#65533;&#65533;@H&#65533;&#65533;&#65533;@&#65533;?&#65533;&#65533;&#65533;&#65533;E&#1811;&#65533;I&#65533;&#65533;#J,&#65533;0&#65533;N&#65533;&#65533;&#65533;&#65533;r!b&#65533;&#65533;YG.&#65533;&#65533;*&#65533;&#42857;Jd&#65533;/y&#65533;&#65533;hi&#65533;vfAD&#65533;x&#65533;B&#65533;&#65533;&#65533;
&#65533;g\Bt&#25072;&#65533;Ba&#65533;&#65533;V.&#65533;&#65533;Y&#65533;&#65533;&#65533;D#<&#65533;&#65533;r&#65533;x&#65533;&#65533;&#1047;&#65533;&#65533;&#65533;&#65533;&#32334;&#65533;&#65533;-F&#65533;'F&#65533;&#65533;Rb&#65533;&#65533;&#65533;Y^h&#65533;"&#65533;&#65533;-WnBh&#65533;&#65533;&#65533;&#65533;xm&#65533;&#65533;]&#65533;&#65533;D&#65533;&#65533;&#65533;&#65533;-D=4&#65533;&#65533;bx=&#65533;&#65533;&#65533;&#65533;bE&#65533;rxU&#65533;e&#65533;F&#65533;
&#65533;`*&&#65533;&#65533;&#65533;MH4&#65533;&#65533;&#65533;W&#65533;V#L&#65533;m	&#65533;&#65533;kX&#65533;.&#65533;V&#65533;@&#65533;G&#65533;&#65533;&#65533;&#65533;r	M&#65533;Dm&#65533;&#65533;&#65533;9f&#65533;"&#65533;B&#65533;L&#65533;BJ\	&#65533;R&#65533;/&#65533;&#65533;&#1536; VH&#65533;L&#65533;@&#497;XD &#65533;\&#65533;&#65533;@&#65533;&#65533;B&#65533;&#65533;&#65533;&#65533;&#65533;&#65533;&#308;(D"&#65533;&#65533;f&#65533;j0f&#65533;&#65533;#9!&#65533;9&#65533;&#65533;&#65533;D&#65533;P1&#65533;x&#65533;y&#65533;&#65533;&4&#65533;&#65533;&#65533;&#65533;&#65533;p7xn[&#65533;&#65533;&#65533;}2&#65533;5&#65533;&#65533;E$n&#65533;&#941;RfEXJ]V&#65533;J|&#65533;@&#65533;&#65533;&#65533;&#65533;&#65533;\&#65533;~!(&#65533;&#65533;&#65533;
&#65533;SB&#65533;&#65533;&#65533;&#65533;*&#65533;[&#65533;W&#65533;&#65533;*F&#65533;n&#65533;&#65533;N{yA&#65533;&#65533;&#65533;(@&#65533;&#65533;)&#65533;~e&#65533;
(R&#65533;&#65533;@&#65533;&#65533;&#65533;A&#65533;&#65533;@1Y8)&#65533;&#65533;)&#65533;F&#65533;J&#65533;&&#65533;=&#1779;&#65533;&#65533;D(,9&#65533;&#65533;	9&#65533;,&#65533;- &#65533;B'tB+r&#65533;&#65533;?x@9&#65533;&#65533;DW&#65533;@X4&#65533;}&#65533;&#65533;*8&#65533;@@B&#65533;&#65533;@&#65533;&#65533;OR&#65533; J&#65533;tJc&#65533;*$&#65533;?$&#65533;*&#65533;CL;t)&#65533;&#65533;^&#65533;r&#65533;_)&#65533;_u&#65533;2&&#65533;&#65533;&#65533;&#65533;$&#65533;&#65533;&#65533;A&#65533;&#65533;&#65533;4Q&#65533;5&#65533;&#65533;&#65533;&#65533;m&#65533;r&#1444;2&#1465;.&#65533;&#65533;&#65533;BA&#65533;&#65533;m+&#65533;Vw&#65533;?&#65533;o5&#65533;&#65533;m&#65533;)&#65533;&#65533;&#65533;6T&#65533;&#61030;g&#65533;&#65533;8&#65533;&#65533;&#65533;&#65533;&#65533;&#65533;&#1474;0{]&#65533;&#55088;&#65533;B&#65533;e&#65533;0&#65533;&#65533;&#65533;su&#65533;)&#65533;( / &#65533;&#65533;&#65533;4&#65533;&#65533;J&#65533;MhL&#65533;&#65533;&#65533;ED&#65533;B&#65533;]B\&#65533;&#65533;&#65533;&#65533;&#65533;&#65533;&#65533;P&#65533;v&#65533;&#65533;7\&#65533;K,&#65533;&#65533;&#65533;4&#65533;QX8@B&#65533;6&#65533;&#65533;&#65533;J&#65533; &#65533;Bh&#65533;S&#65533;&#65533;nD"LD&#65533;L&#65533;&#65533;X$B.&#65533;B.$Bo&#65533;&#65533;*&#65533;@K&#65533;t?&#65533;t&#65533;&#65533;&#948;k&#1988;m&#65533;&#65533;d&#65533;[&#65533;&#65533;&#254;o&#65533;2r&#65533;&#65533;D8 &#65533;%&#65533;$&#65533;@&#65533;Tu&#65533;&#65533;@&#65533;&#65533;&#65533;2~/&#65533;&#65533;&#65533;&#65533;,&#65533;&#65533;V&#65533;NE&#65533;&#65533;W?&#65533;B&#65533;joh&#65533;v&#65533;Q&#65533;&#65533;*}&#65533;5B&#65533; H&#65533;,P&#65533;&#65533;fR&#65533;&#65533;(LA&#65533;c&#65533;>&#65533;&#65533;#q&#65533;E@&#65533;S&#65533;L6&&#65533;4}&#65533;k&#65533;kM&#65533;&#65533;B,)&#65533;&#65533;8N1T	&&#65533;&#65533;%&#65533;E&#65533;&#65533;F&#65533;^&#65533;&#65533;&#65533;7,B&#65533;&#1240;c~&#65533;bf7&#65533; H&#65533;D&#65533;&#65533;&#65533;&#65533;D&#65533;&#65533;o&#65533;&#65533;&#65533;&#65533;5&#65533;q.(E&#65533;&#65533;&#65533;?&#65533;&#65533;O2&#65533;&#65533;&#65533;&#65533;|7y7,icDN?f&#218;&#65533;;&#65533; gc&#295;|J&#65533;&#65533;&#170;E&#65533;8C&#65533;@4C&#65533;r[&#1732;/&#65533;&#65533;Eh&&#65533;&#65533;&#65533;tNd&#65533;g>}&#65533;W$]6V&#65533;@&#65533;&#65533;&#65533;2&#65533;&#65533;&#65533;@4&#65533;-Y&#65533;(&#65533;T7&#65533;k
Gh&#65533;w%z)7Q[n&#65533;F&#65533;&#65533;&#65533;2&#65533;&#65533;zM&#826;J&#65533; &#65533;&#65533;&#65533;\&#65533;&#65533;&#981;&#65533;&#65533;&#65533;&#65533;&#65533;&#65533;&#65533;! !F@ak&#65533; &#65533;&#65533;&#65533;e1g  HS&#65533;u&#65533;&#65533;&#65533;&#65533;&#65533;&#65533;&#310;N`7&#65533;&#65533;&#65533;w&#1267;&#65533;&#65533;{x&#65533;&#65533;_&#65533;&#65533;&#65533;/F&#65533;@x&#65533;-P&#65533;N&#65533;&#65533;&#65533;&#65533;cT h&#65533;&#65533;h&#65533;&#65533;&#65533;D=&#65533;&#191;'&#65533;.&#65533;&#65533;&#65533;&#65533;&#65533;@&#65533;wJB&#65533;&#65533;&#65533;&#65533;8&#65533;J&#65533;&#65533;p&#65533;&#65533;&#65533;gN&#65533;T6&#65533;8&#65533;&#65533;&#65533;]<&#65533;&#65533;n&#65533;&#65533;&#65533;z&#65533;&#65533;&#515;&#65533;&#65533;&#65533;?&#65533;&#65533;&#65533;:&#65533;&#65533;<4&#65533;&#65533;&#65533;8&#65533;&#65533;&#65533;c&#65533;&#65533;&#1420;N&#65533;h&#65533;Q&#65533;CQS1&#256;0&#65533;&#65533;&#65533;R(&#65533;Em&#65533;t&#65533;nP&#65533;GC G&#65533;&#65533;F&#65533;&#65533;C&#65533;S}&#65533;&#65533;1&#65533;GG?}BX&#65533;S&#65533;&#65533;S&#65533;E<=&#65533;&#65533;1&#65533;rGR&#65533;&#65533;&#65533;+&#65533;P&#65533;&#65533;P&#65533;&#65533;&#65533;1s=IC *&#65533;&#65533;&#65533;&#1823;4&#65533;'&#372;J&#65533;Q`&#266;&#65533;&#65533;@&#65533;?(>&#65533;&#756;&#65533;&#65533;&#65533;*LKt&#65533;&#65533;&#65533; v&#65533;&#65533;g&#65533;g &#65533;&#65533;&#65533;sM&#65533;&#65533;?&#65533;&#65533;{&#65533;&#65533;J&#65533;&#65533;{&#295;&#65533;&#65533;_D['&#65533;1 &#65533;&#65533;C&#65533;{p&#65533;&#898;&#65533;C&#65533;&#65533;g&#65533;&#65533;&#65533; \&#65533;E&#65533;N&#65533;+&#1549;&#65533;3&#65533;&#65533;&#65533;QpX&#65533;'N&#65533;&#65533;&#65533;[&#65533;&#65533;z&#65533;&#65533;&#65533;&#65533;&#65533;&#1756;&#65533;~&#65533;&#65533;&#65533;&#65533;&#65533;B &#65533;&#65533;?l&#65533;b&#65533;}&#65533;G&#65533;o&#65533;&#65533;&#65533;?&#65533;&#65533;&#65533;&#65533;&#65533;&#65533;&#65533;K&#65533;?H&#65533;n&#65533;&#65533;@&#65533;&#65533;G&#65533;4&#65533;&#65533; &#65533;&#65533;&#65533;O&#65533;?&#65533;"&#65533;@&#65533;&#65533;Q1&#65533;&#65533;&#65533;&#65533;&#138;"&#52784;&#65533;&#65533;&#65533; D8x&#65533;&#65533;&#65533;&#65533;E\c&#65533;&#65533;d&#65533;\&#700;&&#65533;`&#65533;7G&#65533;9&#65533;&#65533;&#65533;<&#65533;*&#65533;iiR&#65533;&#65533;&#65533;P5&#65533;&#65533;O&#65533;*E&#65533;HV&#65533;Y&#65533;a&#65533;j&#65533;lX&#65533;c&#598;5{mZ&#65533;k&#65533;*Q*i&#65533;&#65533;d&#65533;$&#65533;3)&#65533;&#65533;&#65533;Zm&#65533;&#65533;B(|-B&#39632;A`&#65533;&#65533;/&#65533;2e&#639;&&#65533;S&#65533;5 &#640;&#65533;&#65533;&#65533;^&#65533;8&#65533;_&#65533;M&#65533;L&#65533;h&#65533;_b&#65533;&#65533;&#65533;^&#65533;&#65533;,&#65533;&#65533;f[nvX&#4794;K&K&#65533;&#65533;P&#65533;?H&#65533;&#65533;&#65533;{(&#65533;\7/ADH&#65533;&#65533;?&#65533;1,&#65533;&#65533;&&#65533;n&#65533;&#65533;&#65533;&#65533;CB(Y&#65533;a&#580;~</&#1956;G$s&#65533;t&#65533;&#65533;_O&#65533;4&#1980;&#65533;&#65533;(&#65533;^2
&#65533;&#65533;*&#65533;&#65533;|RI&#65533;&#65533;&#65533;&#65533;&#65533;9&#65533;&#65533;E&#65533;&#65533;&#65533;&#65533;&#65533;&#65533;*&#65533;=&#65533;&#65533;CD &#65533;R&#940;&#65533;&#65533;--&#65533;&#331;&#65533;Q&#65533;:&#65533;&#65533;L&#65533;&#65533;b&#65533;&#65533;"&#65533;X&#65533;15&#65533;&#65533; lH&#65533;&#65533;l!zM5&#65533;&#65533;&#65533;&#65533;&#65533; j&#11519;H{R4&#65533;&#65533;&#65533;G&#65533;&#65533;&#65533;&#65533;f&#65533;&#65533;&#826;|D*&#65533;!&#65533;&#65533;&#65533;X!28Z!:U&#65533;&#65533;:&#65533;&#65533;&#65533;8&#65533;JN&#65533;&#65533;rU&#65533;`=&#65533;R&#65533;(&#65533;&#65533;D@ &#65533;GMH &#65533;(eH&#65533;&#65533;&#65533;@SA&#9534;&#65533;"&#65533;=&#65533;&#65533;	#&#65533;8-&#65533;&#65533;&#65533;j)Q&#65533;&#65533;&#65533;o(&#65533;&#1199;&&#65533;p&#65533;&#1508;fm@e&#65533;B &#65533;A+1\&#65533;&#65533;a&#65533;}&#65533;h&#65533;
'&#65533;8d8&#65533;b&#65533;.2S&#65533;m&#65533;5;4&#65533;1(\&#65533;&#65533;&#65533;"Z&#65533;ZwF&#65533;]&#65533;z&#65533;&#65533;&#65533;I&#65533;]A_/,&#65533;&#65533;&#65533;4J&#1506;t&#65533;]&#65533;&#65533;&#1910;&#65533;`&#65533;&#420;&#65533;U&#65533;3iW&#65533;&#65533;*&#65533;&#65533;H&#65533;&#65533;&#65533;jX&#65533;]&#65533;&#65533;W&#65533;3&#500907;;&#65533;:&#65533;T&#65533;&#65533;;&#65533;:&#65533;&#955;&#65533;&#65533;:NA&#65533;.&#65533;I%"(R&#65533;$&#65533;&#65533;&#65533;&#65533;;&#36611;H>(QD&#65533;(&#1222;8M&#35076;ZR&#65533;&#65533;&#65533;m&#65533;&#65533;Z&#65533;&#65533;&#65533;&#65533;&#65533;&#65533;k&#65533; V&#65533;r!&#65533;&#65533;^&#65533;&#65533;&#65533;;\4;&#65533;&#65533;&#65533;(V&#65533;&#65533;Z2&#65533;/SH&#65533;&#65533;&#65533;&#65533;m&#65533;'&#65533;,J&#690;LJ/&#65533;&#65533;&#65533;Y&#65533;&#65533;x&#65533;&#65533;&#65533;|Rp&#65533;&#65533;&#65533;!Ov&#65533; &#65533;	&#65533;|!&#65533;&#65533;&#65533;"lq&#65533;&#65533;\*&#65533;&#65533;Z&#884;TE;&#65533;&#65533;<F&#65533;t%B&#65533;x&#65533;"*;&#65533;5Z&#65533;H&#65533;&#65533;Q&#65533;Q&#65533;gXs&#65533;&#65533;&#65533;&#65533;&#65533;&#65533;o&#65533;&#65533;&#65533;E)>&#65533;r&#841;w&#65533;&#65533;>&#65533;)&#65533;&#65533;?&#65533;&#65533;&#65533;WT!k&#65533;&#65533;&#65533;&#65533;&#65533;&#65533;a&#65533;&#236;o&#1594;&#65533;s&#65533;TK&#65533;9&#65533;Sd &#65533;(D&#65533;&#65533;AK1&#65533;&#1190;7&#65533;&#65533;ay&#65533;Q&#65533;&#65533;&#65533;&#65533;s&#65533;iJ8J&#1938;r&#65533;2&#259;&#65533;i&#65533;&#65533;DH&#65533;&#65533;0&#65533;L&#65533;M&#65533;&#1844;^p
&#65533;&#65533;&#65533;&#65533;r 
&e	4z@	&#65533;&#65533; &#65533;D&#65533;[H&#65533;&#65533;&#144;K)&#65533;D&#65533;&#65533;*&#65533;<&#65533;*gF&#65533;t&#65533;&#65533;(+&#65533;ET&#65533;K&#65533;&#65533;&#65533;
l&#267;H&#65533;*&#65533;&#1544;2Zc=I&#65533;H#&#65533;&#65533;F&#1281;a&#65533;&#65533;&#65533;@,&#65533;mX&#65533;&#65533;&#65533;&#65533;5B&#65533;$BA&#65533;(Z&#65533;&#65533;P&#1146;&P/&#65533;y.c	&#65533;\&#65533;V&#65533;&#65533;%A,pR&#65533;&#65533;&#65533;A75i&#65533;d&#65533;&#65533;&#65533;&#1164;p&#65533;&#65533;cr&#65533;#AM&#65533;&#65533;7TjRs&#65533;&#65533;o.&#65533;&#65533;f^&#65533;&#1536;o&#65533;&#65533;&#1752;83&#65533;&#65533;8&#65533;&#65533;|&#65533;&#65533;&#51668;&X&#65533;&#65533;&#65533;&#65533;a-P<%&#65533;&#65533;
&#65533;-&#65533;&#65533;&#65533;7}b&#65533;&#65533;`&#65533;B&#65533;&#65533;&#65533;&#65533;#a&#65533;&#65533;&#340;&#65533;&#65533;Y$&#65533;&#65533;&#65533;&#65533;?2	yNBt&#65533;&#65533;&#65533;? 1&#65533;~&#65533;s&#65533;&#65533;g@&#65533; &#65533;Q! @R&#65533;P&#65533; 4)
]  &#65533;,=^aW`B&#65533;c&#65533;B&#65533;&#65533;&#65533;@&#65533;&#65533;&#228;5&#65533;?T&#65533;R&#65533;. &#65533;&#65533;H&#65533;sR?&#65533;&#65533;`A &#65533;S&#65533;&#65533;u&#65533;*NGT@,4&#65533;I&#65533;&#65533;&#65533;&#65533;&#65533;P&#65533;
9&#65533;&#65533;&#65533;z =&#65533;)Ou&#65533;\h8&#65533;&#65533;|U}%,	#7`6&#65533;L&#65533;(#&#1426;6C&#65533;j&#65533;&#65533;&bu&#65533;`&#65533;	&#65533;fF0&#65533;1&#65533;E&#65533;&#65533;&#65533;&#65533;&#65533;	&#65533;&#65533;d&#65533;J&#65533;lI&#65533;Me3&#65533;R&#65533;%5&#65533;o8&#65533;=&#65533;&#65533;F&#65533;&#63309;&#65533;&#65533;&#65533;&#65533;B&#65533;&#65533;&#1922;!&#65533;]R&#65533;&#65533;Pz&#65533;&#1441;HYhlUk&#65533;&#65533;&#65533;&#65533;t&#65533;&#65533;?&#65533;&#65533;&#65533;!u!;hP{&#65533;O*P &#65533;&#65533;Q&#65533;&#65533;P&#65533;&#65533;3&#65533;`&#65533;&#65533;U 0&#65533;&#1942;&#65533;&#65533;&#65533;.i&#65533;&#65533;&#1827;&#65533;&#11962;&#65533;&#65533;o&#65533;K]&#65533;&#65533;QM&#65533;F&#65533;b&#1244;&#65533;7Zx&#65533;&#65533;QQ&#65533;$W!&#949;Hx&#65533;1&#65533;L&#65533;&#65533;i&#65533;&#65533;z&#65533;&#65533;X&#65533;&#65533;&#65533;l&#65533;&#65533;&#65533;)oJ&#65533;&#65533;&#65533;&#65533;&#1880;&#65533;T&#65533;,&#65533;x-&#65533;A&#65533;6s&#1598;e6&#65533;&#65533;&#65533;A(&#65533;&#65533;&#65533;&#65533;2&#65533;&#65533;&#65533;&#65533;#9&#65533;A&#65533;+&#65533;LV`&#65533;bnN&#65533;l&#65533;gE;?y&#65533;,T&#65533;i&#65533;Z&#65533;~&#65533;&#65533;&#65533;m&#65533;x&#65533;&#65533;&#65533;&#65533;
W&#65533;I&#65533;'CPwT&#65533;*&#65533;^&#1959;&#65533;pk&#1997;&#65533; &#65533;/C&#65533;P&#65533;&#65533;	&#65533;.C&#65533;&#65533;:&#65533;W&#65533;
&#65533;&#65533;e&#65533;&#1802;J&#65533;&#65533;~nsC;&#65533;&#65533;&#65533;&&#65533;,&#65533;iF3&#65533;&#65533;+&#65533;4&#65533;{j)K&#65533;!&#65533;+&#65533;&#1169;f)&#65533;&#65533;i&#65533;h&#65533;&#65533;&#65533;&#65533;?&#65533;&#65533;&#65533;&#65533;&#65533;&#65533;&#65533;K&#65533;&#65533;E&#65533;:&#65533;S`&#65533;=&#65533;zlI&#65533;0&#65533;&#65533;&#65533; &&#65533;&#65533;&#65533;p&#65533;&#65533;6+&#65533;&#65533;&#65533;&#65533;Y&#65533;R&#65533;9 &#65533;j)&#65533;Al&#65533;&#65533;rb&#305;uG&#65533;&#65533;&#65533;&#65533;&#65533;&#65533;s&#65533;&#65533;&#65533;k&#65533;*&#65533;0&#65533;2&#244;
b&#65533;Ll&#65533;`&#65533;s&#65533;X<M&#65533;&#65533;&#65533;,&#65533;&#65533;E&#65533;+&#65533;&#65533;&&#65533;&#697;&#65533;2R&#65533; 4&#65533;&#65533;&#65533;O&#65533;r&#65533;&#65533;&#65533;&#65533;&#65533;&#65533;&#65533;&#65533;B&#65533;f&#65533;&#1271;&#65533;&#65533;3R &#65533;B&#65533;W&#65533;uFhm&#65533;&#65533;&#65533;V&#65533;b&#65533;xB&#65533;&#65533;&#65533;w&#65533;'] &#65533;9&#65533;&#65533;=&#65533;&#65533;"6&#377;Y&#65533;&#65533;@&#65533;&#65533;&#65533;~^HG&#65533;&#65533;&#65533;#z&#65533;&#65533;&#65533;&#65533;&#65533;&#65533;&#65533;&#65533;(&#65533;&#65533;H&#65533;&#65533;&#65533;+&#65533;&#65533;g&#65533;&#65533;&#65533;&#65533;z/&#65533;&#65533;&#65533;&#65533;&#65533;&#65533;:&#65533;&#1258;bWH&#65533;Q&#65533;&#65533;&#65533;&#65533;&#65533;&#65533;%&#65533;&#65533;Ur&#65533;JV&#65533;4KsB &#65533;e&#65533;&#65533;Tw&#65533;&#65533;&#464;&#65533;g&#65533;Gd&#65533; %&#65533;72`o&#65533;|&#65533;m&#65533;&#65533;b&#65533;`&#65533;&#65533;&#65533;l\&#65533;&#65533;y]
&#65533;0
&#65533;&#65533;&#65533;i`&#65533;(F&#65533;&#65533;l&#65533;&#65533;&#65533;n&#65533;&#65533;&#65533;o=&#65533;-&#65533;&#1663;8&#65533;&#65533;V&#65533;^&#65533;&#65533;&#65533;R&#65533;>&#65533;&#65533;L&#65533;&#65533;j&#65533;&#65533;Fv&#1194;B&#65533;Zk!/&#65533;Le#iT?&#65533;9&#65533;!&#65533;C&#65533;&#65533;&#65533;&#65533;o&#65533;j7&#65533;&#65533;&#65533;{K&#65533;&#65533;_&#65533;g3Q&#65533;{&#65533;.+&#65533;&#65533;W.Qy&#65533;}&#9654;J&#65533;&#65533;&#65533;b&#65533;E&#65533;&#65533;"&#65533;0&#65533;&#65533;BJ&#65533;
p!N*&#65533;&#65533; @&#65533;&#65533;2&#65533; .m&#65533;)
@&#65533;&#65533; 
 ,&#65533;&#65533;&#65533;A`!@P!@&#65533;%M&#65533;@&#65533;8&#65533;VP=P!&#65533;ae&#65533;&#65533;j&#65533;&#65533;e&#65533;o!b&#65533;*x&#65533;&#65533;&#65533;&#65533;a^&#65533;$&#65533;k&#65533;&#65533;&#65533;&#65533;&#65533;&#65533;P&#65533;&#65533;-B&#65533;&#65533;bx&#65533;
I&#65533;H&#65533;H`
y&#65533;&#65533;a:&#65533;P&#65533;x:`b
&#65533;A&#65533;&#65533;&#65533;&#65533;H&#65533;H&#65533;&#65533;&#65533;a&#65533;	%&#65533;R!!&#65533;&#65533;$&#65533;&#65533;&#65533;	&#65533;&#65533;&#65533;&#65533;#Q&#65533;&#65533;&#65533;	
&#65533;&#65533;r0)&#65533;&#65533;d <&#65533;&#65533;&#65533;&#65533;&#65533;
&#65533;p!$&#65533;	&#65533;&#65533;&#65533;0	B$&#65533;&#65533; 	&#65533;&#65533;aI`&#65533;&#65533;&#65533;&#65533;&#65533;b&#65533;p&#65533;P!>Qd`&#65533;&#65533;,&#65533;z &#65533;&#65533;B&#65533;&#65533;@&#65533;&#65533;&#65533;&#65533;AX&#65533;&#65533;b&&#65533;&#65533;&#65533;Q&#465;&#65533;hx$2&#65533;&#65533;&#65533;c&#65533;w&#65533;
&#65533;&#65533;TQ)RQ)&#65533;p[Q!&#65533;&#65533;{&#65533;&#65533;&#65533;k&#65533;&#65533;Q&#65533; &#848;&#65533;&#65533;&#65533;&#65533;&#65533;&#65533;&#65533;&#65533;&#65533;p!&#65533;&#65533;R&#65533;&#65533;@&#65533;k&#65533;&#65533;&#65533;Q$G&#65533;$K&#65533;$O%&#65533;C!&#65533;&#65533;4f&#65533;`!&#65533;&#65533;&#65533;!&#65533;&#65533;&#65533;0)&#65533;P)&#65533;&#65533;&#65533;Q!
(&#65533;r&#65533;!(@!&#65533; &#65533;&#65533;&#65533;&#65533;&#1424;&#65533;!&#65533;&#65533;Y&#65533;&#65533;&#65533;&#65533;"C u R&#65533;&#65533;&#65533;&#65533;&#65533;&#65533;&#65533;!Pc&#65533;P&#65533;-&#65533;&#65533;-&#65533;.&#65533;/&#65533;1&#65533;&#1023;B
0`!&#65533;&#65533;&#65533;&#65533;&#65533;q
&#65533;&#65533;@'Y&#65533;&#65533;&#65533;&#65533;&#65533;@&#65533;&#65533;(Aa!8&#65533; &#65533;R&#65533;0&#208;!&#65533;p
eQ!&#65533;)&#65533;&#65533;+/2&#65533;&#65533;"J)D&#65533;&#65533;&#65533;.&#65533;5[&#65533;5_6&#1618;
V&#65533;,x&#65533;'"B,Bj&#65533;7q&#65533;)|&#65533;&#65533;&#65533;4&#65533;)$&#65533;&b&#65533;&#65533; C9S!&#65533;=&#65533;4G&#65533;&#65533;+&#65533;04&#65533;b&#65533;5bS<&#467;<&#65533;&#65533;<&#65533;(j&#65533;@nH!&#65533;&#65533; &#65533;r&#65533;&#65533;S!x"2,r3)j&#65533;,&#65533;! 4@;s&#65533;&#65533; 	&#65533;&#65533;>&#65533;rB&#65533;&#65533;&#65533;&#65533;	&#65533;&#65533;"&#65533;&#65533;+&#65533; @&#65533; &#65533;A;&#65533;;&#65533;&#65533;&#65533;M!&#65533;St6A&#65533;<STE&#65533;W&#65533;E[T)&#65533;&#65533;F"t&#65533;&#65533;&#65533;	 &#65533;&#65533;>q`A&#65533;
&#65533;R!8&#65533;p@&#65533;&#65533;v&#65533;7&#65533;b7&#65533;t&#65533;&#65533;&#65533;B&#65533;&#65533;'&#1729;&#65533;&#65533;
&#65533;p&#65533;@&#65533;&#65533;!&#65533;P&#65533;&#65533;"3C0&#65533;F&#65533;&#65533;)&#65533;S&#65533;BF&#65533;aF&#65533;&#65533;E&#65533;&#65533;5N&#65533;&#65533;&#65533;&#65533;&#65533;t&#65533;&#65533;&#65533;P&#65533;&#65533;L@!&#65533; .&#65533;n&#65533;BR&#65533; &#65533;&#65533;	&#672; l&#65533;8&#65533;A!&#65533;a&#65533;&#65533;&#65533;&#65533;@N&#65533;x&#65533;1&#65533;8&#65533;8 &#65533;t!`&#65533;&#65533;&#65533;&#65533;&#65533;@t`&#65533;a~&#65533;&#65533;&#65533;&#65533;T&#65533;4&#65533; E&#65533;&#65533;&#65533;z"&#65533;B &#128; A!&#65533;A&#65533;&#65533;&#65533;&#65533;`&#65533; &#65533;&#65533;&#65533;&#65533;0]&#65533;@!| jp&#65533;&#65533;&#65533;V&#65533;&#65533; @X-&#65533; &#65533;&#65533;`pa`&#139;Ea&#65533;h&#65533;2&#65533;&#65533;@&#65533;&#65533;&#65533;p&#65533;&#65533; &#65533;0*Q&#65533;O&#65533;&#65533;&#65533;&#65533;,>&#65533;
:&#65533;&#65533;A)&#65533;&#65533;&#65533;&#65533;-&#65533;T!`TO&#65533;&#65533;3&#65533;"&#65533;&#65533;!&#65533;&#65533;H&#65533;Giu1&#65533;&#65533;@?&#65533;&#65533;'&#65533;!t@!n&#65533;@(&#65533;	&#65533;)&#65533;&#65533;(&#65533;r&#65533;&#65533;9&#65533;&#65533;)s6&#65533;t&#65533;1"U1u25&#65533;M&#65533;2@a O&#65533;&#65533;&#65533;&#65533;&#65533;PVm&#65533;&#65533;
&#65533; ,8&#65533;!&#65533;&#65533;:&#65533;bI 8d?&#65533;o&#65533;;&#65533;c&#65533;&#65533;
&#65533;pQ&#65533;p&#65533;@c5&#65533;&#1200;:&#65533;)&#65533;#W}&#65533;&#65533;pq&#65533;pre&#65533;&#65533;qs&#65533;pI`x&#65533;pKsY&#65533;0))`u) v1@v&#65533;@&#65533;A\va&#65533;&#65533;&#65533;@~&#65533;w&#65533;&#65533;Vo&#65533;&#65533;X&#65533;&#65533; t _&#65533; h'&#65533;y&#65533;UX&#65533;&#65533;&#65533;&#65533;|@hu&#65533;&#65533;y+&#65533;&#65533; *`0`L&#65533;&#65533;&#65533;&#65533;&#65533;&#65533;&#65533;&#65533;j&#65533;"&#65533;"&#65533;&#65533;h&#65533;3m[6B>38f&#65533;"H&#65533;>&#65533;&#65533;&#65533;7>%&#65533;#b&#65533;Z7xA&#65533;o&#65533;&#65533;P:&#65533;07&#65533;&#65533;B&#65533;&#65533;&#65533; )&#65533;&#65533;a
y&#65533;&#65533;V&#65533;"VMK3&#65533;4&#65533;&#1288;&#65533;i!&#65533;o!2&#65533;~&#65533;N&#65533;Ae&#65533;Ng&#65533;* OqxmI&#65533;
<n&#65533;9&#65533;
&#65533;0&#65533;&#65533;x&#65533;Hg&#65533;&#65533;&#65533;p&#65533;p&#65533;&#65533;&#65533;&#65533;&#65533;&#65533;&#65533;&#65533;&#65533;&#65533;;&#65533;<&#1419;Bn&#65533;,&#65533;8,&#65533;4Vj0 )&#65533;&#65533;p&#65533;4M&#65533;
&#65533;ur&#65533;&#65533;&#65533;&#65533;RWs8uS&#65533; &#65533;bAj!^&#65533;tB&#65533;pu1`
&#65533;`q2&#65533;V&#65533;6D&#65533;&#65533;&#65533;V!&#65533;,&#65533;|b&#65533;)&#65533;&#65533;y&#65533;&#65533;`R&#65533; &#65533;W&#65533;{8-&#65533;8&#65533;&#65533;&#65533;&#65533;N,&#65533;&#65533;&#65533; &#65533;`@&#65533;L X&#65533;2q&#65533;&#65533;]&#65533;&#65533;bq	&#65533;&#65533;?&#65533;0O&#65533;&&#65533;0A&#65533;&#65533;9&#65533;A&#65533;&#1155;c&#65533;&#65533;0b	&#65533;M=&#65533;&#65533;&#65533;3&#65533;&#65533;I!&#65533;)ZC&#65533;&#65533;Ng&#65533;&#65533;k&#65533;&#65533;&#65533;e&#62727;YY' &#65533;&#65533;&#65533;6y&#65533;&#65533;
H@&#65533;&#65533;&#65533;&#65533;8&#65533;&#65533;xp&#65533;8&#65533;&#65533;`y&#65533;n;&#65533;cQ&#65533;!&#65533;p&#65533;&#65533;&#65533;9q&#65533;!*&#65533;&#65533;&#65533;&#65533;&#65533;&#65533;&#65533;e&#65533;&#65533;&#65533;p&#65533;&#1546;&#65533;&#65533;W!&#65533;&#65533;"~8&#65533;^&#65533;&#65533;n`&#65533;%&#1382;m&#65533;6ww&#65533;@&#65533;u&#65533;&#1537;&#65533;) ^c!^"w&#65533;!v&#65533;u&#65533;&#65533;&#1705;&#1656;^&#1601;h&#65533;v&#65533;&#65533;&#65533;H&#65533;&#65533;)&#1488;W&#65533;y&#65533;&#65533;A|v&#65533;Sz-&#65533;&#65533;"&#1920;&#65533;&#65533;b&#65533;,n&#1364;"&#65533;&#65533;W&#65533;&#1246;&#65533;&#65533;&#65533;@8&#65533;,<&#65533;&#65533;	h)&#65533;&#65533;V&#65533;&#65533;Q!.!&#65533;&#65533;ub&#65533;A&#65533;&#65533;&#65533;)&#65533;Z	#&#65533;!&#65533;&#65533;(A&#65533;&#65533;&#65533;&#65533;VS5&#65533;&#65533;G&#65533;2&#65533;p	&#65533;&#65533;&#65533;-&#65533;&#65533;CC&#65533;C&#65533;6 &#65533;G!Zr&#65533;&#65533;&#65533;U!2&#65533;Y&#65533;ye&#65533;&#65533;Z &&#65533;&#65533;L!^a&#65533;&#65533;&#65533; d&#65533;&#49155;&#65533;x&#65533;t&#65533;&#65533;&#65533;c&#65533;&#65533;x;&#65533;
&#65533;X&#65533;&#65533;&#880;n&#65533;a!&#65533;&#65533;&#65533;&#65533;&#65533;&#65533;-&#65533;&#1468;&#1547;-&#65533;&#65533;
&#65533;A&#65533;=&#65533;&#65533;&#65533;X&#65533;&#65533;&#65533;&#65533;&#65533;&#48461;cv&#65533;&#65533;&#65533;b&#65533;&#65533;y&#65533;5$x,Br~mZQ&#65533;&#65533;{&#65533;Z&#65533;Y&#65533;{c&#65533;H&#65533;2
&#65533;r&#65533;P!&#65533;0&#65533;&#65533;&#65533;!&#65533;!*&#65533;&#65533;&#65533;&#65533;&#65533;&#65533;&#65533;&#65533;;)(Y&#65533;&#65533;&#65533;
&#65533;&#65533;.&#1474;{By&#65533;wbSAh}&#65533;5&#65533;!r0&#65533;&#65533;&#65533;&#65533;&#65533;&#65533;&#65533;8&#65533;!8Aib"&#65533;b&#65533;&#65533;@&#65533;&#65533;c@H&#65533;&#65533;2;12&#1761;
lq'&#65533;*&#65533;&#65533;J&#65533;&#65533;KC&#65533;!&#65533;[&#65533;4,`X&#65533;-&#65533;&#925;N&#65533;v!&#65533;9!&#65533;u<w&#65533;!@&#65533;4&#65533;'*&#65533;h&#65533;X&#65533;&#65533;&#65533;b&#65533;b&#65533;&#65533;&#65533;A.V&#65533;&#65533;&#65533;8{&#65533;&#65533;W5t&#65533;&#65533;&#65533;sS:i&#65533;(=&#65533;`&#65533;l&#65533;&#65533;&#65533;&#65533;&#1972;&#65533;&#65533;&#65533;&#65533;AK&#65533;`!&#65533;&#65533;&#65533; &#1563;&#65533;<`&#65533;&#65533;a!&#65533;&#65533;&#65533;IO!&#65533;&#65533;&#65533; $&#65533;S&#65533;R!&#65533;s&#65533;&#65533;"&#65533;!pY&#1781;]!&#65533;&#65533;&#65533;l&#65533;&#1779;a&#1831;&#65533;&#65533;&#65533; &#65533;A&#65533;\rz&#65533;q@L&#65533;sL&#65533;Z&#65533;&#65533;&#65533;!y@ &#65533;;<@&#65533;S)u&#241;PH&#65533;,&#65533;&#65533;*&#65533;&#65533;&#65533;B,=-&#65533;&#65533;"&#65533;&#65533;&#65533;&#65533;sfq&#65533;>&#1327;e&#65533;!&#65533;q"&#65533;&#65533;b1a7&#603;J&#65533;v&#65533;&#65533;|H_5&&#65533; y&#65533;&#65533;&#65533;&#65533;&#65533;&#65533;&#65533;&#65533;!&#65533;&#65533;&#65533;CISC&#65533;&#65533;&#65533;0Wr1Fa&#65533;&#65533;h@{&#65533;"p{m&#65533;^!B&#65533;&#65533;&#65533;H6!&#65533;&#65533;k&#54799;&#65533;&#65533;&#65533;&#197;&#65533;&#65533;&#65533;&#65533;&#65533;&#65533;&#65533;&#65533;&#65533;|&#65533;L@ &#65533;@0 &#65533;;&#65533;<&#65533;&#65533;&#65533;2*5&#65533;A&#787;&#65533;&#65533;>"_&#65533;aX&#65533;	&#65533; &#65533;&#65533;3A&#65533;!&#65533;&#65533;&#65533;]!6@&#65533;AiJ@&#65533;&#65533;&#65533;&#65533;&#65533;&#65533;|MF&#65533;&#1545;&#65533;*|}U!&#65533; \_{a&#65533;&#65533;4&#65533;&#65533;&#65533;4&#65533;&#65533;&#65533;&#65533;&#65533;&#65533;&#65533;&#65533;M&#65533;&#65533;&#65533;&#1025;&#65533;&#65533;&#1641;&#1633;&#65533;&#65533;X*dBde&#65533;L@A/&#65533;&#65533;p&#65533;&#65533;`&#65533;Z[`\a&#65533;=&#65533;&5Z&#65533;Y<&#65533;.
&#65533;) &#65533;Y&#65533;&#65533;&#65533; "y&#65533;&#429;&#65533;&#65533;&#65533;<T"&#65533;)&#65533;&#65533;<8&#65533;_&#65533;R&#65533;q&#65533;&#1518;J&#65533;10`&#65533;&#65533;&#65533;A}@&#65533;&#65533;!&#65533;&#515;C&#65533;<)a&#65533;#&#65533;$&#65533;hi&#65533;&#65533;
H&#65533;R&#65533;b&#65533;	&#65533;8bT&#305;&#65533;&#65533;G$&#65533;&#65533; &#65533;V&#1188;&#65533;&#65533;&#65533;&#65533;T&#65533;N&#65533;\&#65533;&#65533;t'&#65533;z&#65533;
&#65533;_&#65533;&#65533;a&#65533;P&#65533; !&#65533;s&#65533;}7&#65533;&#1849;t&#65533;&#1717;&#65533;B&#1663;B]7&#65533;P&#65533;&#65533;&#65533;	&#1260;Xx&#65533;&#639;"7&#65533;%R&#65533;&V&#65533;&#65533;&#65533;&#65533;&#511;>&#65533;&#65533;r&#65533;&#65533;4;vP 3eqZ&#65533;&#65533;Xv4&#65533;&#65533;`&#65533;&#65533;&#65533;2&#274;5C&#65533;`&#65533;&#65533;)&#65533;&#65533;td3&#65533;bq&#65533;&#65533;h&#65533;KR&#65533;&#65533;C&#65533;a&#1403;&#65533;&#65533;&#65533;&#65533;D&#65533;y&#65533;&#65533;&#65533;&#65533;&#65533;&#65533;&#65533;J>&#65533;1&#65533;X &#65533;Kw&#65533;&#65533;s'&#733;&#65533;&#65533;&#65533;&#65533;&#65533;A&#65533;&#65533;'&#65533;}&#65533;e!R60&#65533;&#65533;&#65533;?k&#65533;&#65533;N-8&#65533;0&#65533;&#65533;iF&#65533;4&#65533;&#65533;s
V&#65533;c&#65533;H&#65533;&#576;&#65533;&#65533;&#65533;1&#65533;0&#65533;p 8&#65533;p&#65533;o4&#65533;HB(P&#65533;8`&#65533;&#65533;3&#65533;&#65533;}&#65533;'&#65533;&#65533;&#65533;?&#65533;&#65533;D&#65533;?:(&#65533;?>&#65533;C&#65533;U&#65533;f&#65533;b&#65533;iWQ# xF;q&#65533;&#65533;O9&#65533;&#65533;C&#65533;x&#65533;Hy&#65533;d&#65533;#5&#65533;&#65533;WH&#65533;SS/&#65533;&#65533;&#65533;#u&#65533;k&#65533;
&#65533;Rx&#65533;3&#65533;H&#65533;&#65533;si&#65533;&#65533;d&#65533;;&#65533;&#65533;&#679;&#65533;&#65533;&#65533;L/&#65533;QJB&#65533;X5&#65533;&#65533;M\4&#65533;A&#65533;@&#65533;&#65533;j+&#65533;&#65533;&#65533;&#65533;+!f&#65533;Il&#65533;&#65533;K&#65533; #E&#65533;&#65533; &#65533;u&#65533;Y&#65533;&#65533;U&#65533;!&#65533;&#65533;%&#65533;S&#65533;/&#65533;P&#65533;&#65533;4&#65533;@|&#65533;&#65533;C&#65533;Y&#1089;&#65533;&#65533;xhG4%V&#65533;ni&#65533;[=&#65533;&#65533;/0j&#65533;&#65533;&#65533;c&#65533;f&#65533;P&#65533;&#65533;&#65533;&#65533;P &#65533;:&#65533;0&#65533;A&#65533;&#65533;a&#65533;AC&#65533;O&#65533;&#65533;+&#65533;&#65533;.&#455;&#1329;F3'i&#65533;&#65533;&#65533;&#65533;0G'-&#65533;r&#65533;&#65533;`Cz&#65533;&#65533;&#65533;&#65533;&#65533;&#65533;lP}x&#65533;}!&#65533;&#65533;=&#65533;'R&#1160;&#65533;&#65533;&#65533;Z&#65533;&#65533;&#65533;&#65533;&#65533;&#65533;fh&#65533;&#65533;?]&#65533;&#65533;2(t"2<&#65533;&#65533;C&#65533;!&#65533;"&#65533;0&#65533;!ht&#65533;)#&#65533;&#65533;&#65533;&#65533;z&#65533;&#65533;s&#65533;&#65533;? &#65533;b&#65533;?&#65533;&#285;#m&#613;&#65533;#Ky&#21895;@&#65533;:&#65533;a&#1067;"&#65533;&#65533;?Ht&#65533;?1h&#385;C&#65533;tg&#65533;@&#65533;	&#65533;Hr&#65533;d&#65533;I&#65533;&#65533;&#65533;Z&#65533;"&#65533;h-&#65533;eT-PQ
J&#65533;]&#65533;&#65533;&#65533;&#65533;bD&#65533;.P&#1193;&#65533;<&#65533;7h&#65533;	O=&#65533;0 'Q&#65533;&#65533;&#65533;z>Xk&#65533;&#65533;&#65533;&#65533;&#65533;&#65533;\e&#65533;%&#65533;&#65533;&#65533;5&#65533;&#1327;&#65533;A&#65533;&#65533;h&#65533;*0&#65533;?&#65533;&#65533;&#65533;(n$&#65533;q&#65533;?&#65533;&#65533;|t&#65533;2&#65533;&#65533;&#65533;%h&#65533;&#65533;&#65533;&#65533; [&#65533;@&#65533;&#65533;&#65533;!&#65533;&#65533;$]&#65533;A/d&#65533; }&#65533;^1&#351;f&#65533;T&#65533;x&#65533;(&#65533;&#1784;&#65533;	9&#65533;&#65533;&#1537;c &#65533;
&#65533;&#65533;&#65533;$5p&#65533; &#65533;*&#65533;&#259;X&#65533; &#65533;&#1028;&#65533;h&#65533;&#65533;Ol&#65533;&#880;&#65533; &#65533;&#65533;&#65533;p4"	&#65533;h&#65533;&#179;8&#65533; &#1656;&#65533;&#65533;|&#65533;&#65533;8&#65533;#V&&#65533;&#65533;&#1010;&#65533;&#65533;l&#65533;&#65533;gAs#&#65533;&#65533;w &#65533;A&#65533;&#65533;&#65533;(X$0&#65533;	V&#65533;5d| Dd&#65533;&#65533;$q&#65533;&#65533;&#65533;x&#65533;&#65533;)l&#65533;b&#65533;&#65533;a1X&#65533;&#65533; &#65533;&#65533;`R&#65533;&#65533; )Iw&#65533;Sx&#65533;B"&#65533;&#65533;$W%/e&#65533;J&#65533;+&#65533;1&#65533;>&#65533;&#65533;et8&#65533;A,_&#65533;&#65533;Q@&#65533;R^&#65533;&#65533;&#65533;&#65533;K&#65533; &#65533;&#65533;A6[&#1213;R&#65533;d&#65533;&#65533;j&#65533;LH&#65533;)&#65533;d&#65533;k&#65533;S&#65533;&#65533;&#65533;%O&#65533;&#65533;]L&#65533;&#65533;j&#65533; FX&#65533;&#65533;&#65533;&#65533;Vd&#1200;&#65533;&#65533;&#65533;&#65533;N.&#65533;b&#751;&#930;&#65533;&#65533;&#65533;j&#65533;&#65533;9FB&#65533;Ys&#65533;&#65533;\Q&#65533;(k&#65533;&#65533;&#65533;&#65533;&#65533;ECg&#65533;&#65533;p&#65533;72&#65533;&#65533;0&#65533;8h&#65533;&#65533;&#65533;#F&#547;&#65533;&#65533;&#65533;&#65533;	j&#65533;&#65533;[  &#65533; D&#65533;&#65533;N:&#65533;!d&#65533;C^&#65533;&#65533; 
&#65533;&#65533;&#65533;`&#65533;-&#65533;A#_h
9LC$&#65533;&#65533;4&#65533;l&#65533;&#65533;&#65533;&#65533;D" >8&#65533; &#65533;&#65533;&#65533;|`&#65533;&#65533;&#65533; p?eN	&#1953;&#65533;&#65533;&#65533;u;&#65533;W(qF3&#65533;G&#65533;&#65533;&#65533;&#65533;t&#65533;&#65533;&#65533;X&#65533;&#65533;&#65533;&#65533;&#65533;&#65533;C&#65533;X&#65533;Q&#65533;T&#65533;c &#65533;&#65533;&#65533;p&#65533;&#65533;#3&#65533;7&#65533;&#65533;16Dcd&#65533;2X&#65533;&#65533;&#65533;Tr&#65533;1&#65533;&#65533;<Dxu%*&#65533;
X&#65533; 
Hn++ &#65533;!8&#65533;&#65533;@&#65533;"&#65533;-l&#65533; )&#65533;?.&#65533;&#65533;&#65533;&#65533;$&#65533; &#65533;D^W&#65533;&#65533;+ &#65533;m&#65533;{&#65533;&#65533;lB&#65533;e^n *N&#65533;&#65533;M^W&#65533;&#65533;&#65533;&#65533;%2&#65533;&#65533;8&#65533;&#65533;&#65533;I&#65533; &#65533;&#65533;&#65533;<U&#65533;&#65533;&#65533;o*JT&#65533;&#65533;*&#65533;&#65533;
yAY?&#65533;U@*%!&#65533;RL&#65533;&#65533;%&#65533;C&#65533;&#65533;RdS&#65533;&#65533;gB~%&#65533;h&#65533;H$Q&#65533;&#65533;&#65533;"&#65533;&#1389;&#65533;&#469;>&#65533;&#65533;&#65533;b&#65533;{&#65533;e&#65533;|&#698;&#65533;&#65533;&#65533;7&#65533;&#65533;/&#65533;&#65533;&#65533;A&#65533;h&#65533;DF&#65533;&#65533;&#65533;$t&#65533;!J&#65533;`D.&#65533;@&#65533;&#65533;}&#65533;JS6&#65533;3E4P&#65533;&#65533;0&#65533;(K1&#65533;&#65533;<&#65533;&#65533;U&#65533;j&#65533;`G&#65533;n01&#65533; )&#65533;&#65533;&#65533;&#65533;&&#65533;!	&#65533;@&#65533;r(&#1096;pP&#65533;;"&#65533;.&#65533;	&#65533;&#65533;CZt%&#65533;&#65533;&#65533;g|<Hz}&#65533;&#65533;&#65533;1&#65533;?&#65533;&#65533;k&#65533;d?&#65533;$&#880;Y&#65533;&#65533; &#59392;<y&#65533;(&#65533;&#65533;@5-tQ&#65533;"I&#65533;&#65533; J&#65533;&#65533;&#65533;-&#65533;&#65533;&#717;f	&#65533;t'&#65533;&#65533;3)&#65533;A&#65533;k	)&#65533;A)&#65533;&#65533; &#65533;&#65533;&#65533;%
"Ao&#65533;&#65533;e&#65533;&#65533;S8(0&#65533;&#764;T0T&#65533;r&#65533;A&#65533;'&#65533;&#65533;&#65533;&#65533;&#65533;&#65533;&( &#65533;m&#65533;&#65533;&#863;Q&#65533; &#65533;&#65533;&#65533;&#65533;&#65533;?^x&#65533;&#65533;&#65533;ox&#65533;vx&#65533;&#65533;&#65533;>&#65533;&#65533;&#65533;EB&#65533;&#65533;&#65533;+1&#65533;&#65533;gLP&#65533;h-&#65533;&#65533;YZ!&#65533;&#65533;j$&#65533;K&#65533;&#65533;&#65533;;H&#65533;&#65533;&#722;3p&#1140;&#65533;&#65533;\&#65533;&#65533;&#640;&#65533;)&#65533;&#65533;~#}&#65533;A&#65533;e&#65533;&#65533;H&#65533;+&#65533;&#65533;&#65533;&#65533;E&#65533;S@, ,&#65533;x&#65533;^i`f5&#65533;&#65533; k&#65533;&#65533;0W&#65533;&#65533;&#65533;&#65533;&#65533;&#65533;&#65533;&#65533;I&#65533;&#65533;KCV&#65533;&#65533;Aa&#65533;&#65533;"R"&#65533;i&#65533;A&#65533;&#65533;&#65533;&#65533;&#65533;&#65533;&#65533;&#65533;aT&#65533;4&#65533;N=&#65533;&#65533;;:k&#65533;&#65533;&#65533;&#65533;px&#65533;0&#65533;&#429;&#65533;&#65533;!&#65533;&#516;A|oI&#65533;$&#65533;&#65533;&#65533;&#65533;&#65533;&#65533;&#65533;3&#65533;f&#65533;&#65533;&#65533;&#65533;C&#65533;&#65533;t&#65533;&#65533;+&#65533;&#65533;b&#65533;`
&#65533;Q1@&#65533;Ax&#65533;&#65533;&#1136;j&#65533;-u&#65533;>&#65533;&#65533;&#65533;g&#65533;&#65533;&#65533;&#65533;&#65533;`&#65533;B&#65533;+&#65533;o":&#65533;p&#65533;P &#65533;158"1&#65533;&#65533;&#65533; &#65533;&#65533;&#65533;&#65533;8&#65533;fkW&#65533;w&#65533;T&#65533;u(&&#65533;d&#65533;`&\&#65533;%&#65533;w&#65533;r&#65533;@q= 
&#65533;&#65533;q$&#65533;`&#65533;&&#65533;cc&#65533;'x&#65533;x"'&#65533;&#65533;&#65533;L"&#65533;r&#65533;&#65533;"U&#65533;Q20&#65533;1Mr&#65533;&#65533;)&#65533;Y&#65533;&#65533;@=&#65533;&#65533;O&#65533; y&#65533;,>f@6Q<&k&#65533;+&#65533;QE+&#65533;P&#65533;&#65533;u(&#65533;&#65533;DR"u&#65533;&#65533;R&#1472;?&#1488;vm&#65533;&#1488;&#945;v
1K&#65533;9]A
&#65533;]CT&#65533;&#65533;&#65533;`&#65533;J&#65533;]b&#65533;&#65533;&#65533;(&#65533;&#65533;Ux&#65533;H&#65533;&#65533;T7&#65533;!a7&#65533; &#65533;$=&#65533;N&#65533;B=E&#65533;&#65533;&#65533;&#65533;&#65533;E&#65533;&#65533;:&#65533;&#65533;&#65533;Y@5&#65533;8G\Q&#65533;L&#65533;&#65533;&#65533;{&#65533;whphp&#65533;&#65533;&#65533;p&#65533;&#65533;&#65533;&#65533;&#65533;g&#65533;pt&#65533;t@&#65533;&#65533;$`H&#65533;hu&#65533;	` L` &#65533;&#65533;@L0,&#65533;&#65533;&#65533;h%"&#65533;&#65533;K&#65533;8 $`
2&#65533;7&#65533;I	##&#65533;&#65533;#tEJ&#65533;5:
p\&#65533;"&#65533;&#65533;&#65533;&#65533;&#65533;D&#65533;V&#65533;&#65533;&#65533;@&#65533;&#65533;U"&#65533;&#65533;K&#65533;&#65533;>&#65533;K#q	c0&#65533;&#65533;f&O&#65533;u#1,n&#65533;&#65533;!8&#1879;%&#65533;p&#65533;@&#65533; i&#65533; &#65533;8U`&#65533;v>&#65533;&#65533;8hVfE&#65533;'&#65533;!&#65533;3Vh]&#65533;'&#65533;&#65533;&q~2&#65533;t&#65533;22&#65533;H&#65533;&#65533;.L&#65533;&#65533;&#65533;&#65533;?W*&#65533;s	!&#65533;O&#65533;XbW8&#65533;C0wsVwdd&#65533;&#65533;>"&#65533;`[&#65533;u'&#65533;&#65533;U%%f&#65533;?]&#65533;v"&#65533;"A&#839;&#65533;	&#65533; &#65533; v5&#65533;&#65533;J0&#65533;H&#65533;	$2&#65533;&#65533;&#65533;&#1216;7&#65533;&#65533;!tf7&#65533;&#65533;&#65533;&#65533;&#65533;&#65533;:&#65533;&#65533;Gc 
l"&#65533;>&#65533;&#65533;iQ&#65533;l&#65533;?&#65533;bs&#65533;k&#65533;&#65533;c&#65533;&#65533;L&#65533;&8&#65533;x&#65533;&#65533;s&#65533;&#65533;&#65533;&#65533;z0
&#65533;p0&#65533;(&#65533;#&#65533;&#65533;&#65533;&#65533;&#65533;&#65533;0	&#65533;&#65533;&#65533;}&#65533;@&#65533;&#65533;6&#65533;/`&#65533;2&#65533;&#65533;:&#65533;&#65533;&#65533;&#65533;&#65533;&#65533;&#65533;-"&#65533;&#65533; &#65533;&#65533;"&#65533;A]&#65533;&#65533;	t&#65533;]"&#65533;
&#65533;&#65533;#A&#65533;i&#65533;P{qP+b&#65533;&I&#65533;^&#1106;.&#65533;}&#65533;d&#65533;&#65533;F&#65533;h&#65533;
`&#65533;@&#65533;9Q:a:&#65533;0&#65533;"&#65533;5;&#65533;F&#65533;Bb&#65533;&#65533;&#65533;C&#65533;&#65533;c&#65533;&#65533;2;;;hV&#65533;m8&#65533;-B:,b[9&#65533;"7(VJ&#65533;&#65533;&#65533;&#65533;&#65533;;&#65533;4&#65533;B(!&#65533;TA&#65533;_X9e&#65533;&#65533;&#65533;&#65533;c=&#65533;&#65533;&#65533;^qQq8&#65533; &#65533;&#65533;&#65533;`&#65533;?&#65533;@e&#65533;&#65533;n3~&#1112;&#65533;&#65533;td&#65533;9&#65533;`n&#65533;&#65533;&#65533;&&#65533;v&#65533;4  &#65533;&#65533;pC2&#65533;U&#65533;&#1364;&#65533;&#65533;HM/&#65533;PF` T&#65533;}`&#65533;P&#65533;&#65533;&#65533;ync&#65533; &#65533;&#65533;&#65533;0&#65533;&#65533;&#65533;C&#65533;&#65533;c&#65533;&#65533;&#65533;&#65533;&#65533;&#65533;	>&#65533;{&#65533; Wp&#65533;&#65533;&#65533;q&#65533;&#65533;&&#65533;y@&#65533;&#1613;&#65533;&#65533;&#65533;&#65533;d@l1&#65533;h&#65533;P&#65533;i&#65533;Lp&#65533;&#65533; &#65533;&#550;&#65533; &#65533;P&#65533;h$r~&#65533;r&#65533;&#65533;$&#65533;&#65533;&#65533;` *&#65533;ls&#65533;'Q]&#65533; J&#65533;2:&#65533;&#65533;/&#65533;&#65533;&#65533;&#65533;u`&#65533;&#65533;&#65533;Zdmx*c:o&#65533;"&#65533;&#65533;X6y&#418;#A7,&#65533;`&#1156;&#65533;&#65533;Kj&#65533;&#65533;!&#65533;5&#65533;&#65533;!7&#11165;d$&#65533;&#65533;KB*B&#65533;&#65533;'P#&#65533;mP9e%rHq?&#65533;Gs	&#1956;&#65533;YPb&#65533;h&#65533;*&#65533;&#65533;&#65533;ab&#65533;cq&#65533;]&#65533;c&#65533;[z&#65533;	&#65533;)L&#65533;|&#65533;P	_&#65533;j&#65533;Y&#65533;$u&#65533;&#65533;&#65533;&#65533;&#65533;&#65533;&#65533;&#65533;!&#65533;pP&#65533;	S&#65533;&#65533;"1w"&#65533;	W &#65533;&#65533;&#65533;1&#65533;&#65533;n&#65533;&#65533;r&#65533;C&#65533;~$&#65533;(B&#65533;`(@.&#65533;Bv@7&#65533;&#65533;&#65533;&#65533;&#65533;&#65533;&#65533;&#609;&#65533;&#65533;&#65533;j&#65533;&#2657;&#65533;,&#65533;&#65533;&#65533;&#65533;&#65533;P&#65533;h&#65533;5w&#65533;iW&#65533;&#65533; &#65533;qs$q&#65533;_1&#720;|&#65533;j{p|&#1368;&#65533;A&#65533;&#65533;&#65533;y0
y&#65533;&#65533;&#65533;X>79w&#65533;{&#65533;j&#65533;&#65533;S&#65533;jj&#65533;&#65533;&#65533;&#65533;&#65533;=&#65533;a~&#65533;[U<&#65533;&#65533;&#65533; m&#65533;&#65533;x80&#65533;&#65533;c&#65533;&#65533;1j&#65533;&#65533;v&#65533;&#65533;&#65533;&#65533;&#65533;pu&#65533;&#65533;u&#65533;&#65533;da&{}yQc8f&#65533;&#65533;&#65533;&#65533;&#65533;>&#65533;qy&#65533;m&#65533;o&#65533;t:&#65533;&&#65533;r:>&#580;&#65533;&#65533;^a&#65533;&#65533;&#65533;[#!p'&#65533;7h.K&#65533;"&#65533;"&#65533;x&#65533;7m&#65533;&#65533;&#65533;&#65533;!&#65533;2&#65533;1bZ&#65533;&#65533;&#387;N1{0
&#65533;B&#65533;c&#1189;Fk&#65533;+9&#65533;=fG[&#65533;Al&#1008;&#65533;&#65533;{`&#65533;p*s&#65533;(&#65533;
&#65533;&#65533;~)vg&#65533;,&#65533;&#65533;?d&#65533;pS'&#65533;P"&#65533; E&#65533; &#65533;[o31J&#65533;&#65533;"+&#65533;!&#65533;0&#65533;"D'&#65533;&#65533;&#65533;bU&&#65533;/&#65533;&#1879;b&#65533;&#65533;&#65533;&#65533;&#65533;l&#65533;zN&&#65533;&#65533;?&#65533;*&#65533;&#65533;je&#65533;&#65533;5)&#65533;&#65533;&#65533;&#65533;r&#65533;&#65533;l&#65533;&#65533;&&#1304;|"1
&#65533;&#65533;&#1401;`xD&#65533;&#65533;0&#65533;&#65533;&#65533;k&#65533;&#65533;|&&#65533;y &#65533;^p7&#65533;M&#65533;@&#65533;D&#65533;D0 MpC&#65533;<
@L`~!&#65533;I!&#65533;-&#65533;%+&#65533;&#65533;&#65533;&#65533;I'&#65533;&#65533;&#65533;]1'&#65533;5~ &#65533;&#65533;&#65533;+ <Z&#1495;&#65533;&#65533;X&#65533;c&#65533;d&#65533;&#65533;KvG&#65533;9sj&#65533;&#65533;&#65533;/@&#65533;$&#65533;"0&#65533;&#65533;R)&#65533;so&&#65533;&#65533;"x&#65533;&#65533;&#65533;#o+5O&#65533;&#65533;&#65533;&#65533;oC&#65533;o&#65533; &#65533;&#65533;`&#65533;&#65533;0\&#65533;<&#65533;&#65533;4&#65533;&a&#65533;&#65533;&#65533;<&#65533;fH&#65533;&#65533;,&#65533;&#65533;&#65533;&#65533;XQ	.&#65533;.p8}&#65533;,&#65533;9Y|&#65533;&#65533;&#65533;u &#65533;?]+R$u?&#65533;&#65533;ex&#65533;#&#65533;o&#1116;&#65533;"A&#65533;
&#65533;
m&#65533;9G=&#1174;&#65533;^&#65533;&#35715;&#65533;f /@ &#65533;&#65533;Z"&#148;&#65533;#fp	&#65533;&#65533;Q%&#65533;&#65533;}V8&#65533;p}&#65533;i &#65533;h&#65533; 4:&#65533;Zw&#65533;:p&#65533;&#65533;&#65533;l&#65533;&#65533;&#65533;&#65533;'&#65533;&#65533;&#65533;8&#65533;&#65533;&#65533;&#759;"z&#65533;q&#65533;
&#65533;&#65533;&#65533;&#65533;&#65533;&#65533; |^&#65533;&#65533;@&#65533;&#65533;|&#65533;&#65533;p&#65533;2&#65533;P  &&#65533;w`&#65533;pF&#65533;%2&#65533;&#65533;~&#65533;&#65533;&#65533;eC&#65533;&#14225;&#65533;(&#65533;&#65533;&#65533;0w[&#65533;Aa&#65533;&#1709;t&#65533;j&#304;P&#65533;&#65533;&#65533;&#65533;J}9}`&#65533;^&#65533;>&#65533;"&#65533;d&#65533;]+&#65533;]d0&#65533;+"Q
&#65533;S&#65533;&#65533;&#65533;9&#65533;0&#65533;@&#65533;M&#65533;&#65533;&#65533;&#65533;&#65533;H&#65533;&(&#65533;&#65533;&#65533;^&#65533;2&#65533;&#65533;&#65533;&#65533;&#65533;^
&#65533;^q&#65533;"&#65533;"&#65533;&#65533;&#65533;&#1903;#&#65533;e&#65533;"];&#65533;~e&#65533;#&#65533;&#65533;&#65533;@&#65533;3&#65533;&#65533;&#65533;&#65533;g&#65533;&#65533;  "&#65533;&#65533;ARs&#65533;&#65533;C&#65533;&#65533;/P&#65533; s&#65533;&#65533;!&#65533;&#65533;&#65533;&#65533;&#65533;{&#65533;&#65533;&#65533;&#65533;&#65533;&#65533; &#65533;	
&#65533; &#65533;&#65533;"&#829;B&#65533;hJ!&#65533;&#65533;\q&#65533;I&#65533;
:&#65533;8 tp&#65533;&#65533;7T&#65533;&#65533;0z &#65533;^&#65533;&#65533;&#65533;0&#65533;#&#1130;&#65533;&#65533;&#65533;@&#65533;&#65533;8&#65533;W&#65533;&#65533;w&#65533;&#65533;&#680;&#65533;6&#65533;&#65533;z&#65533;&#65533;q &#65533;&#65533;,_N`	&#65533;pqR%|&#65533;&#65533;CR1&#65533;&#65533;K&#65533;2>&#65533;Wm&#65533;)&#65533;&#65533;7$&#65533;&#65533;&#65533;b&#65533;"&#65533;TI&#65533;&#128;&#65533;@#&#65533;$"!&#65533;&#65533;&#65533;_+@c&#65533;%-&#65533;&#65533;+z&#65533;&#65533;&#65533; &#65533;&#65533;	o&#65533;&#65533;&#65533;&#65533;&#65533;n&#65533;&#65533;&#65533;&#65533;&#65533;^&#65533;X7t&#1427;&\&#65533;XYa6&#65533;\~dQ&#65533;t8&#65533;]G&#65533;\z]}:`&#65533;&#65533;0CHK4&#65533;&#65533;RS&#65533;,&#65533;&#65533;RZV&#65533;w&#65533;?&#65533;&#65533;p&#65533;[{&#304;
[&#65533;gk&#65533; &#65533;#&#65533;&#65533;@&#65533;&#65533;&#65533;c00&#65533;&#65533;&#65533;&#65533; &#65533;c&#65533;4&#65533;&#65533;&#65533;E&#65533;L&#65533;&#65533;&#65533;&#65533;
`m&#65533;&#65533;&#65533;&#65533;&#65533;&#65533;Uus&#65533;&#65533;L&#65533;&#65533; :z&#65533;&#65533;&#952;|&#631;&#1374;&#65533;&#65533;J&#65533;r &#65533;&#65533;S^&#1142;W&#65533;]I}&#65533; z>&#65533;\&#65533;
&#65533;&#65533;&#65533;&#65533;&#65533;|&#65533;&#65533;&#65533;&#65533;&#1209;&g&#65533;&#65533;Wr&#65533;&#65533;/&#65533;&#65533;`&#65533; &#65533;=\o&#65533;&#65533;&#65533;
&#65533;&#54884;"&#65533;&#65533;e#&#65533;kIbh&#65533;&#65533;z&#65533;&#65533;&#65533;F!&#65533;&#65533;>&&#65533;2,&#65533;{&#65533;?&#65533;&#65533;&#65533;=&#65533;0	&#65533;{&#65533;&#65533;e96r8&#65533;&#65533;l&#65533;&#65533;&#65533;&#65533;&#65533;&#65533;&#65533;&#65533;&#65533;&#191;`&&#65533;+dd&#65533;LK&#65533;&#65533;+=Fd&#65533;t:&YP&#65533;'&#65533;R`C&#65533; ]&#65533;&#1216;/&&#358;ARg&#65533;Q"&#65533;Q]&#65533;&#65533;&#65533;&#65533;a&#65533;Ra1wS&#65533;&#65533;{&#65533;f&#65533;&#65533;.7  &#65533;0:&#65533;&#65533;&#65533;p%&#65533;6&#65533;&#400;"&#65533;8&#65533;-C&#65533;^Q58p\&#65533;&#65533;!W&#65533;&#65533;&#65533;~&#65533;O&#65533;&#65533;&#65533;&#65533;&#65533;&#65533; &#65533;]&#65533;  &#895; &#65533;&#65533;&#65533;&#65533;&#65533;j&#65533;&#65533;@&#65533;E&#65533;&#65533;&#65533;>d&#65533;-&#65533;&#65533;&#65533;^y&#65533;&#65533;+&#65533;0&#65533;Y&#65533;`&#65533;&#65533;+&#65533;&#65533;o!A &#65533;\&#65533;!&#65533;&#65533;&#65533;D:&#65533;n&#65533;8&#65533;&#65533;&#65533;&#65533;&#47048;\&#65533;&#1090;&#65533;&#65533;!&#65533;)&#65533;1&#257;&#65533;DL&#65533;Q@&#65533;	&#65533;/x&#65533;p&#65533;Y&#65533;&#65533;8\ &#65533;\&#65533;t&#65533;&#65533;&#347;W&#65533;^&#65533;{&#65533; &#65533;`0&#65533;&#65533;!@&#65533;&#65533;&#65533;&#65533;p%j&#65533;&#65533;A`&#65533;&#65533;&#65533;&#65533;&#65533;&#65533;&#65533;f&#65533;&#65533;p&#65533;&#65533;&#65533;9&#65533;f&#65533;J&#65533;&#65533;&#65533;&#65533;M:q&#65533;&#65533;&#65533;zn&#65533;&#65533;&#65533;#X&#65533;a&#65533;&#65533;&#65533;L&#65533;&#65533;&#65533;&#65533;>&#65533;4&#65533;-&#65533;	&#65533;r&#65533;&#65533;&#65533;UN^j&#65533;w&#65533;&#65533;{&#65533;&#65533;D&#65533;&#65533;	&#65533;K&#65533;Q&#65533;K&#65533;4&#65533;&#65533;&#65533;2&#65533;&#65533;&#65533;&#65533;&#65533;&#65533;&#65533;+&#65533;&#65533;%&#65533;T&#65533;&#65533;_&#65533;~&#65533;&#65533;&#65533;/&#65533;&#65533;&#65533;&#65533;&#65533;A
TP&#65533;&#65533;F&#65533;'&#65533;&#65533; &#65533;&#65533;4&#65533;+&#65533;bxa&#65533;&#65533;&#65533;&#65533;&#65533;&#65533;&#65533;G': &#65533;&#65533; &#65533;
&#65533;AQ&#65533;&#65533;&#65533;Q x&#65533;&#65533;&#65533;_0 &#65533;d>&#65533;&#65533;&#65533;&#65533;&#65533;&#65533;&#65533;RQ&#65533;&#65533;&#65533;&#65533;H&#65533;&#65533;&#65533;
I@ !&#65533;&#65533;<&#65533;&#496;&#65533; &#521;@ZH&#65533;&#65533;&#65533; $&#65533;<&#65533;&#65533;~&#65533;&#65533;&#65533;$&#65533;&#65533;2&#65533;3:&#65533;&#65533;'>&#65533;&#65533;#&#65533;<D &#65533;L0&#65533;&#65533;;&#65533;&#582;'&#65533;|8&#65533; @&#65533;GPA&#65533;&#550;DKC$@&#65533;Z(!&#65533;&#65533;J
b&#65533;&#65533;He&#65533;&#65533;!n&#65533;&#65533;R^&#65533;&#65533;Wz+/+&#65533;@&#65533;&#65533;&#65533;&#65533;v&#65533;&#65533;.&#65533;&#65533;&#65533;R&#65533;&#65533;&#65533;&#65533; 8r(&#65533;'&#65533;&#65533;6&#65533; $|[j%&#65533;U[&#65533;&#65533;&#65533;&#65533;!'&#65533;&#65533;!.&#65533;(&#65533;&#65533;02&#65533;&#65533;t7&#65533;&#65533;&#65533;k&#65533;&#65533;d&#65533;&#65533;<!&#65533;&#65533;&#65533;87&#65533;&#65533;;&#65533;&#65533;&#65533;A&#65533;C4K&#65533;a&#784;*x&#65533;&#65533;&#65533;&#65533;`&#65533;&#65533;)&#65533;0r&#65533;&#65533;&#65533;&#65533;p&#65533;&#65533;LB&#65533;&#65533;v&#65533;&#65533;&#65533;)8r&#65533; m&#65533;&#65533;&#257;&#65533;&#65533;&#65533;&#65533;W^o&#60364;&#65533;	&#65533;&#65533;2F(&#65533;A,&#65533;&#65533;\0A0D&#65533; &#65533;&#65533;&#65533;a&#336; y&#251;&#65533;&#65533;'&#65533;&#928;@&#65533;&#65533;(R,0B&#65533;&#65533;n&#65533;&#65533;V%&#65533;,&#65533;&#65533;&#65533;&#65533;&#65533;&#196;!l&#65533;&#65533;&#65533;;&#65533;&#65533;9T&#65533;&#65533;&#65533;&#65533;&#65533;C&#65533;&#65533;G&#65533;A&#65533;?&g&#65533;&#65533;l&#65533;&#65533;)6o&#65533;&#65533;r&#65533;&#65533;&#1795;<&#65533;|&#65533;{&#65533;&#65533;&#65533;&#65533;r,&#65533;&#65533;_'&#65533;u&#65533;Y&#65533;&#65533;]&#65533;}&#65533;5&#1440;&#65533;&#65533;&#65533;h&#65533;&#65533;&#65533;q&#65533;~&#65533;5<X&#65533;&#65533;q&#65533;&#65533;&#65533;&#65533;&#65533;j&#65533;&#65533;&#65533;&#65533;w`~y&#65533;	"&#65533;.&#65533;U&#65533;&#65533;&#65533;E&#65533;t>&#542;&#65533;&#65533;&#65533;&#65533;&#65533;&#65533;!&#65533;&#65533;6&#65533;'&#65533;&#65533;x#(&#65533;&#65533;&#65533;9&#65533;&#65533;=&#65533;&#65533;JN&#65533;&#65533;&#65533;,!&#65533;e;I(&#65533;v&#65533;w$&#65533;&#65533;i j&#65533;N&#65533; I H>.&#65533;kP&#65533;@E#&#148;&#65533;&#65533;!&#65533;&#65533;&#65533;B:&#65533;H1&#65533;&#65533;	LA+`&#65533;&#65533; v&#65533;%!&#65533;P!O&#1544;&#65533;&#65533;l&#65533;	&#65533;&#65533;&#65533;JP5l&#65533;]&#65533;HA&#65533;P&#65533;&#65533;&#65533; v*X&#65533;	&#65533;&#65533;&#65533;qH
&#65533;0>&#65533;3K&#65533;{&#65533;r&#65533;&#65533;Hgj&#65533;]l&#409;?&#65533;&#65533;&#65533;&#65533;&#65533;&#65533;?>&#65533;'h&#65533;Z&#1036;F&#65533;&#65533;$
R&#65533;&#1306;&#65533;4&#65533;M&#65533;\&#65533;&#65533;&#65533;2&#65533;a&#65533;k&#65533;&#65533;\&#65533;a&#65533;i&#65533;&#65533;E<&#65533;&#65533;p&#65533;&#65533;&#65533;&#65533;&#1264;&#65533;&#65533;d&#65533;E7"&#65533;4x &#65533;&#65533;-f&#65533;0&#65533;!&#1346;$b&#65533;&#65533;@0!&#65533;&#65533;E&#65533;&#65533;&#65533;&#65533;&#65533;]|&#65533;:&#65533;&#65533;&#65533;v&#972;&#65533;C&#65533;&#65533;u&#65533;&#65533;!&#1460;&#65533;&#65533;hG&#65533;&#65533;&#65533;z&#65533;[&#65533;5&#65533;YM&#65533;-&#988;&#65533;&#65533;&#65533;&#65533;I&#65533;&#1785;&#65533;&#65533;&#65533;&#65533;/f7Nw&#65533;&#65533;&#65533;&#65533;&#65533;-<&#65533;a&#65533;s&#65533;,&#65533;&#65533;1&#65533;q&#65533;@&#65533;&#65533;&#65533;&#65533;7:&#65533;&#65533;:p&#65533;&#65533;1`&#65533;F&#65533;&#65533;Z0R
&#65533;&#65533;/CQ&#65533;^&#65533;&#65533;&#65533;&#65533;&#65533;!.&#65533;P&#65533;&#65533;&#65533;&#65533;&#65533;p@`&#65533;3&#65533;&#65533;&#65533;!&#65533;bqZ(&#65533;e&#65533;&#65533;`tJ&#65533;$4"	!<&#65533;&#65533;x&#135;&#65533;&#65533;!?tH[&#65533;&#65533;c&#65533;#&#65533;&#65533;AZf&#65533;/;&#65533;%/V&#65533;&#65533;?&#65533;U#&#65533;!&#65533;F&#65533;*&#65533;&#65533;Vn&#65533;&#65533;o&#65533; \&#65533;&#65533;&#65533;(&#65533;7&#1521;N5&#65533;&#65533;&#65533;&#65533;&#65533;X&#65533;0&#65533;&#65533;&#65533;cat&#65533;^&#65533;&#65533;&#1189;&#65533;&#65533;&#65533;d&#65533;&#65533;&#65533;&#402;&#1330;y&#65533;P&#1058;6&#65533;&#65533;&#65533;.C&#65533;Fh&#65533;8@&#65533; &#65533;&#65533;&#65533;$Rf&#65533;&#65533;Zp@S&#65533;&#65533;&#65533;&#65533;&#65533;!F&#65533;&#65533;&#697;&#65533;&#65533;"&#65533;*&#65533;X
!P&#65533;l&#65533;%&#65533;F"])&#65533;&#65533;&#65533;&#1190;&#65533;&#65533;&#65533;U&#65533;&#65533;v("+U	&#65533;0*]&#65533;&#1458;&#65533;B H)1&#65533;\&#65533;E&#65533;&#65533;&#360;(&#65533;&#65533;^&#65533;&#65533;&#65533;l&#65533;T&#1105;8@}&#65533;&#65533;&#65533;&#65533;Cf[&#65533;&#65533;&#65533;&#65533;&#65533;F)_&#65533;C&#65533;@E&#65533;J&#65533;p<7&#65533;&#65533;&#65533;i&#65533;&#65533;xp&#65533;i&#65533;@&#65533;v&#65533;jx&#65533;z>&#65533;&#65533;&#65533; ^s&#65533;&#1148;8`&#65533;&#65533;&#65533;l_&#65533;&#65533;&#65533;&#65533;{&#65533;,&#65533;	&#65533;&#65533;L&#65533;&#65533;&#65533;&#65533;&#65533;&#65533;S/u`Y&#65533;&#65533;j.y&#65533;'
Q&#65533;&&#65533;&#65533;&#65533;&#65533;*F<&#65533;&#65533;Ki&#65533;-&#65533;(f&#549;5p}+*&#65533;&#65533;5U&#65533;k&#65533;KO{&#65533;&#65533;&#65533;&#65533;!&#65533;&#457;&#65533;&#65533;2&#65533;&#65533;4L&#65533;&#65533;DC&#65533;	&#65533;%v.o&#1298;&#65533;e&#65533;:V65&#372;#&#65533;m&#65533;G;v&#65533;&#65533;&#65533;&#65533;&#65533;i&#65533;&#65533;R&#65533; 	&#65533;e8d&#65533;&#65533;&#65533;=&#65533;&#65533;=&#65533;&#65533;&#65533;&#65533;&#65533;&#65533;jR&#65533;&#65533;&#65533;&#65533;D&#65533;A&#65533;4JY&#65533;&#65533;&#65533;w&#65533;&#65533;&#65533;&#65533;b&#65533;&#65533;`&#65533;F&#65533;a&#65533;V&#1697;&#65533;m&#65533;&#65533;j&#65533;&#65533;&#65533;&#65533;&#65533;V&#65533;*&#65533;b&#65533;h	&#65533;&#65533;6&#65533;&#65533;&#65533;&#65533;&#65533;1&#65533;&#65533;Zmp&#65533;&#65533;p&#65533;W&#1149;J&#65533;&#65533;Gt&#65533;&#65533;h&#65533;&#65533;sc&#65533;&#65533;8&#65533;?x{Xd&#65533;&#65533;&#65533;j,&#65533;"&#65533;&#65533;D&#234;&#65533;&#65533;&#65533;&#65533;&#65533;&#65533;&#65533;3	&#65533;`|i&#65533;L&#65533;&#65533;x&#65533;&#65533;C<&#65533;<+<R&#65533;-&#65533;&#65533;9&#65533;t&#65533;a&#65533;9&#65533;&#65533;&#65533;V&#65533;tP1w9j&#65533;&#65533;&#65533;V&#65533;Ny&#65533;t&#65533;-pp&#65533;%&#65533;2&#65533;&#65533;&#65533;KH)&#65533;B&#65533;&#65533;e&#65533;&#65533;NY&#65533;d5q&#65533;{&#65533;+f&#65533;&#65533;U&#65533; ^&#65533;!K>&#65533;&#65533;x&#65533;R&#65533;&#65533; &#65533;&#65533;%&#65533;x&#65533;l1&#65533;n&#65533;EP&#65533;&#65533;&#65533;&#65533;&#65533;9&#65533;&#65533;&#65533;&#65533;#&#65533;<3&#65533;&#65533;&#65533;&#65533;)&#65533;&#65533;&#65533;&&#65533;\b%&#65533;&#65533;&#65533;%&#65533;8&#65533;&#65533;%&#65533;&#65533;z&#63828;&#65533;%&#65533;&#65533;&#65533;D&#65533;*&#65533;	B&#65533;&#65533;?&#65533;,z&#65533;&#65533;%1!&#65533;G&#256;&#65533;&#65533;a.&#65533;&#65533;&#65533;&#65533;@?>&#65533;&#65533; &#65533;&#65533;?&#65533;&#65533;&#65533;Y&#65533;&#65533;&#65533;&#65533;&#65533;.X&#65533;&#65533;(&#65533;t&#65533;!&#65533;x&#65533;#MY&#65533;&#65533;=5a0&#65533;&#65533;){&#65533;9&#65533;l&#65533;&#65533;>;1B&#65533;&#65533;&#65533;&#65533;&#65533;&#65533;&#65533;&#65533;&#65533;&#65533;P/z&#65533;%&#65533;&#65533;&#65533;&#32906;RB&#65533;&#65533;&#65533;f(&#65533;&#1055;W&#65533;_G&#65533;&#65533;&#65533;&#65533;&#65533;zI&#65533;&#65533;&#227;o&#1059;o8@ &#65533;2"1&#65533;&#65533;Y&#65533;&#65533;@
&#65533;&#65533;4"&#65533;#sAA
&#65533;&#65533;#&#65533;"9H&#65533;&#65533;&#65533;D&#65533;&#65533;, &#65533;&#65533;&#65533;&#6945;&#628;&#65533;!&#65533;&#65533;5Hh5&#65533;&#65533;&#65533;&#65533;&#65533;&#65533;&#65533;	&#65533;IR&#65533;!&#65533;M&#65533;8&#65533;P&#65533;&#65533;&#65533;&#65533;&#65533;%&#65533;&#65533; &#65533;&#65533;&#132;   X&#65533;&#65533;&#715;4B#&#65533;&#65533;&#65533;!&#65533;&#65533;&#65533;M&#65533;&#65533;&#65533; 2&#65533;8( &#65533;&#65533;&#65533;&#65533;/ &#65533;&#65533;5"&#1804;&#65533;c>&#65533;&#65533;&#65533;&#65533;r>&#65533;8&#65533;&#65533;z&#65533;&#65533;!&#65533;fy?
&#65533;)&#65533;H&#65533;&#65533;X&#65533;&#65533;5c&#65533;%r&#65533;Fl&#65533;"&#65533;&#65533;'&#65533;+3&#65533;&#65533;&#65533;2&#65533;@+&#65533;["&#65533;&#65533;1&#65533;&#65533;&#65533;&#65533;T&#65533;&#65533; &#65533;&#65533;o&#65533;2&#65533;&#65533;%&#65533;&#65533;&#65533;&#65533;&#65533;`&#65533;F0!&#65533;9!#2:&&#65533;&#65533;&#13034;;3&#65533;&#65533;&#65533;C&#65533;&#65533;x&#65533;&#65533;&#65533;&#984;&#65533;e&#65533;&#65533;&#65533;&#65533;E&#65533;&#65533;&#65533;8&#65533;&#65533;&#65533;&#65533;_&#65533;;&#65533;&#65533;&#65533;;&#65533;C&#65533;&#65533;4&#65533;{&#65533;Dz&#65533;r&#65533;&#65533;&#65533;; *h&#65533;`&#65533;&#65533;]&#65533;&#65533;`]&#65533;&#65533;xt&#65533;z&#65533;&#65533;$G&#65533;HB8&#1291;d&#65533;C&#65533;&#65533;}&#1803;d&#65533;&#65533;&#65533;f&#65533; m&#65533;C&#65533;H&#65533;&#65533;H&#65533;&#65533;mH&#65533;&#65533;&#65533;&#65533;L&#65533;d&#65533;&#65533;&#65533;h &#65533;&#65533;&#65533;/&#65533;H&#65533;&#65533;&#573;H&#65533;&#65533;&#65533;&#65533;&#65533;G&#65533;&#65533;#&#65533;&#65533;&#65533;>&#65533;<&#65533;c!&#65533;&#65533;&#65533;&#65533; 1&#65533;&#65533;&#65533;#&#65533;&#65533; &#65533;&#65533;&#65533;&#608;&#65533;&#65533;F &#65533;&#65533;Y&#1311;%&#65533;=&#65533;XM&#65533;3&#65533;&#65533;&#65533;&#65533;&#65533;Z&#65533;n&#65533;&#65533;D&#65533;&#65533;&#65533;&#65533;sp&#65533;&#65533;#6&#65533;&#65533;k`&#65533;|8&#1804; &#65533; &#65533;&#65533;&#65533;&#65533;&#761;pK&#65533;$&#65533;&#65533;t&#65533;& &#65533;&#65533; =&#65533;&#65533;&#65533;&#65533;&&#65533;&#1055;B&#65533;&#65533;&#65533;&#65533;l&#65533;&#65533;ntLn&#65533;&#790;&#65533;,GL&#200;&#65533;1Q&#65533;&#65533;I&#65533;&#1540;Mx&#509;H&#65533;Hh&#65533;(&#65533;&#65533;&#65533;(P5&#65533;&#65533; !&#65533;1&#65533;&#65533;#&#65533;&#65533; &#65533;)t@&#65533;B&#65533;X&#65533;>&#65533;&#65533;&#65533;&#65533;p&#65533;-(I&#65533;P&#65533;&#65533; &#65533;&#1291;7$&#65533;Z&#65533;H&#65533;\&#571;&#65533;&#65533;&#1538;&#65533;&#65533;&#65533;"&#65533;?&#65533;&#65533;&#65533;FG&#65533;&#65533;&#65533;&#251;&#65533;;&#65533;&#1739;p&#65533;&#65533;&#65533;qt&#65533;&#65533;=Wp&#65533;&#65533;&#65533;R &#65533;&#65533;&#65533;&#65533;&#1015;&#65533;O&#65533; :&#65533;4:&#574;5&#65533;&#711;&#65533;d&#65533;&#65533;&#65533;o&#65533;&#65533;&#65533;&#65533;8&#65533;!R&#65533;,3&#65533;u&#65533;!&#65533;&#65533;&#65533;t&#65533;&#65533;&#65533;&#1017;&#65533;&#65533;&#65533;&#1081;&#65533;K&#65533; &#65533;) &#65533;&#65533;&#65533;&#65533;&#65533;O&#65533;&#65533;=&#65533;&#1027;&#847; &#65533;0&#65533;&#65533;-Y,&#65533;{&#65533;&#65533;Q&#65533;&#1291;&#1049;&#65533;Q&#65533;rtA&#65533;&#65533;L&#65533;K&#65533;Sp&#65533;`&#65533;&#65533;v`R&#65533;$X=%`&#65533; I&#65533;`&#65533;P&#65533;&#65533;&#65533;&#65533;T( &#65533;&#65533;/&#65533;
&#65533;
&#65533;H&#65533;&#65533;&#65533;3&#65533;R&#65533;&#65533;X&#65533;"7&#65533;&#65533;&#65533;&#65533;&#65533;&#65533;S&#65533;0&#65533;&#65533;&#65533;(&#65533;p&#65533;E&#65533;&#65533;&#65533;8J&#65533;&#65533; &#65533;&#65533;rPT&#65533;hTC&#65533;>5F&#65533;&#65533;&#65533;&#65533;F&#65533;&#65533;I&#65533;#&#65533;&#65533;&#65533;&#65533;&#65533;&#65533;&#65533;&#65533;&#65533;N&#65533;&#65533;&#65533;&#65533;&#65533;&#65533;&#65533;&#65533;t&#252;&#759;l&#65533;&#65533;h&#65533;&#65533;JH&#65533;P$&#65533;P&#65533;&#65533;i&#65533;x&#65533;W&#65533;f&#65533;(&#65533;U&#65533;&#65533;A&#65533;	&#65533;$&#65533;&#65533;W&#65533;&#65533;&#65533;&#1381;&#65533;n&#65533;&#65533; U&#65533;&#65533;&#65533;K&#65533;&#65533;"`&#65533;k&#65533;V&#1355;y Le&#65533;3|&#65533;&#65533;RPWu!&#65533;B&#65533;=t&#65533;W
b&#759;&#1763;&#65533;Go&#65533;W|&#65533;F(&#328;"&#65533;&#65533;4&#65533;&#65533;&#65533;O6(Ru&#1807;_&#65533;&#65533;"&#65533;&#65533;&#65533;A&#65533;k(&#65533;&#65533;\X&#65533;yX&#65533;&#65533;$&#65533;&#65533;&#65533;4!&#65533;&#65533;8&#65533;P&#65533;&#1619;=Y&#65533;`&#65533;DhY&&#65533;h&#65533;U&#65533;g&#65533;&#65533;&#65533;&#65533;Y&#65533;U`,&#65533;&#1055;G&#65533;&#65533;Hy&#65533;g&#65533;&#65533;&#65533;3&#65533;&#65533; 3&#65533;&#65533;&#65533;&#65533;&#65533;&#65533;T&#65533;&#65533;C&#65533;&#65533;&#65533;&#65533;&#65533;&#833;&#65533;&#65533;&#65533;&#65533;t!L&#65533;Ln&#65533;&#65533;&#65533;&#65533;/&#65533;&#65533;&#65533;/H&#65533;&#65533;&#65533;&#65533;&#65533;&#65533;&#843;|&#65533;a&#328;f &#65533;bh&#65533;y@&#1405;&#65533;%H&#65533;fX&#65533;`m&#65533;&#1249;&#65533;b&#65533;&#65533;&#65533;&#65533; t%%&#65533;2&#65533;&#65533;&#65533;b &#65533;&&#65533;&#65533; &#1908;&#65533;&#224;&#65533;-q C&#65533;&#65533; &#65533;&#1304;&#65533;0&#65533;&#65533;&#65533;&#65533;	&#65533;p&#65533;%&#65533;&#65533;%&#65533;p[IJ&#65533;&#1757;@P] p]&#65533;&#65533;&#65533;I&#65533;&#65533;	&#65533;&#65533;&#65533;= &#65533;&#65533;&#1373;&#65533;I&#65533;&#5493;&#65533;p&#65533;t&#65533;	&#65533;U&#65533;I&#65533;&#65533;&#328;L0&#65533;iI&#65533;&#65533;&#65533;"U?&#65533;&#65533;&#65533;&#65533;&#785;&#65533;&#1598;{X&#65533;&#65533;&#65533;&#65533;&#65533;&#65533;&#65533;s&#65533;M?&#65533;&#65533;&#776;R&#65533;&#65533;&#65533;U&#65533;&#847;&#65533;&#322;gP,`&#65533;&#65533;&#65533;&#65533;`, `&#65533;h&#65533;}&#65533;&#65533;:&#65533;&#65533;&#65533;0&#65533;B&#65533;3&#65533;&#65533;&#65533;&#65533;&#65533;C&#65533;@O&#1868;&#65533;&#65533;&#65533;h&#65533;&#65533;@&#65533;IH&#65533;3&#65533;I&#65533;&#65533;&#65533;&#65533;	&#65533;&#1892;&#65533;&#65533;M[&#65533;&#65533;/&#65533;M&#65533;}]&#65533;X&#65533;&#65533;&#328;&#65533;B@&#65533;&#65533;%&#65533;~&#1629;&#65533;&#65533;&#65533;&#65533;&#65533;^&#65533;&#65533;]&#65533;&#1277;X&#65533;O&#65533;&#65533;&#65533;&#65533;&#65533;b&#65533;&#65533;&#65533;%&#65533;=&#65533;X&#65533;%x E&#65533;&#65533;&#65533;U/v&#65533;&#1851;@&#65533;0L&#65533;u&#65533;&#65533;UM&#65533;&#65533;7~&#65533;u&#65533;&#65533;&#65533;M<6&#65533;;&#1916;&#65533;&#65533;&#65533;&#65533;&#65533;&#65533;&#65533;^S+&#65533;&#65533;&#65533;8&#65533;?&#65533;W&#65533;&#65533;&#1216;*&#65533;&#65533;,X&#65533;&#65533;&#65533;K&#65533;N&#65533;&#65533;]&#65533;&#65533;&#65533;d &#65533;O&#65533;P&#65533;&#65533;&#65533;_&#65533;&#65533;&#65533;MVA&#65533;Z&#65533;&#65533;&#65533;Wne&#65533;&#65533;&#65533;&#65533;vZ&#65533;e6&#65533;&#65533;h&#65533;&#65533;0&#65533;1(&#65533;0fjpj8&#65533;;PfU&#65533;&#65533;hv,&#65533;H&#65533;l)&#65533;i&#65533;&#65533;&#65533;=^a&#853;$*h&#5632;\&#65533;&#65533;[&#65533;B&#65533;m[nv.&#65533;a*<a<~&#65533;8 &#65533;U]&#65533;h&#65533;oy&#65533;1&c&#65533;&#65533;At}&#65533;_&#65533;b&#65533;p&#691;&#65533;&#65533;x&#65533;&#65533;&#65533;&#65533;&#65533;&#65533;fW&#65533;'V`&#65533;&#65533;tb&#65533;&#65533;8&#65533;nV&#65533;&#65533;U&#65533; &#65533;&#65533;*|&#65533;w&#65533;B!&#65533;&#65533;6&#65533; ^a L&#65533;&#65533;X&#65533;M*&#65533;7&a@&#65533;&#65533;0&#65533;&#65533;&#65533;' C&#65533;&#65533;&#65533;&#65533;|&#65533;&#65533;v&#65533;&#65533;&#65533;X&#65533;,K&#65533;&#65533;&#65533;&#450;&#65533;&#65533;_&#65533;&#65533;&#65533;TNjU&#65533;&#2024;6&#65533;&#65533;m&#65533;Z&#65533;&#43061;Y&#65533;6 `]&#65533;&#65533;=&#65533;&#65533;&#65533;&#65533;6&#65533;&#65533;&#65533;&#65533;&#65533;B&#65533;&#65533;6f&#65533;&#65533;E]&#65533;b~&#65533;&#65533;;&#65533;&#65533;&#1530;>&#65533;HS&#65533;&#65533;&#65533;&#1927;&#65533;cAW&#65533;&#65533;p&#65533;&#65533;&#65533;&#65533;^&#65533;&#65533;&#65533;&#1804;&#65533;3&#65533;gr&#65533;[y>l&#65533;&#65533;&#16072;&#12760;&#65533;Q&#65533;J2&#65533;+&#65533;&#65533;&#65533;W&#65533;&#65533;x&#65533;&#65533;&#65533;#&#65533;&#65533;#p&#65533;Wp=&#65533; &#1728;!&#65533;&#65533;lPv&#591;&#65533;v&#65533;&#65533;&#65533;a^&#65533;&#65533;}&#65533;nwN^m&#886;&#65533;	&#65533;{&#65533;48&#65533;H&#65533;&#65533;]I&#65533;&#65533;&#726;&#65533;&#65533;&#1868;Q&#65533;jy&#65533;t;b&#65533;i&#65533;2j&#65533;&#65533;K&#65533;fK&#65533;F&#65533;&#921;&#65533;<&#65533;&#65533;&#65533;&#65533;&#65533;q&#65533;&#65533;so&#65533;V&#65533;&#65533;&#65533;W&#65533;&#65533;W&#65533;Y&#65533;5`&#65533;&#65533;_&#65533;&#65533;&#65533;3&#65533;&#65533;&#65533;&#65533;Jt&#65533;Z&#65533;&#65533;V&#65533;xfgv&#65533;x&#65533;&#65533;&#65533;&#65533;>&#65533;E &#65533;?&#65533;&#65533;&#65533; Wo&#65533;&#65533;&#65533;&#65533;&#65533;Eb'^&#65533;)8&#65533;&#65533;&#65533;&#65533;a&#2003;&#65533;m^[/0q&#65533;[&#65533;&#65533;:&#65533;	0	/&#65533;l&#65533;&#65533;gI&#65533;&#65533;&#65533;g&#65533;E&#65533;&#1723;&#65533;W&#65533;&#65533;&#65533;&#65533;&#697;&#65533;O&#65533;r(&#975;P&#65533;&#65533;&#65533;&#65533;&#65533;&#65533;&#65533;&#65533;1N`&#65533;&#65533;&#65533;&#65533;\&#65533;&&#65533;]as&#65533;[76&#65533;(^&#65533;&#65533;&#65533;y&#65533;&#65533;^&#65533;&#65533;&#1355;*,a&#65533;5&#65533;&#65533;v&#65533;	&#65533;C&#65533;&#65533;&#65533;&#65533;&#65533;&#58602;#X&#65533;&#65533;&#65533;f&#65533;&#65533;&#65533;#&#65533;j&#65533;&A;R@E&#65533;&#65533;?&#65533;n&#65533;o&#65533;&#65533;&#65533;K&#65533;j&#65533;&#65533;&#65533;&#65533;%`&#65533;_&#65533;~&#65533;o&#65533;9@HqVOk'&#65533;p&#65533;u
7D&#65533;&#65533;C9&#65533;\&#65533;R_	&#65533;_o&#65533;&#65533;&#65533;o&#65533;&#65533;&#65533;_&#65533;#b&#65533;&#65533;uH'&#65533;&#65533;&#65533;0&#65533;&#65533;\&#65533;&#65533;&#65533;&#65533;&#65533;8&#65533;n&#65533;&#65533;s36&#65533;4&#65533;&#65533;T&#65533;t&#65533;&#65533;&#1886;&#1388;l&#1886;Nh&#65533;&#65533;&#65533;?&#1028;&#65533;|&#65533;#&#65533;x&#65533;&#65533;&#65533;"(&#65533;8mx&#65533;&#65533;'&#65533;&#65533;&#65533;&#65533;&#65533;&#65533;&#65533;/&#65533;&#65533;&#65533;&#65533;Bx&#65533;-x&#65533;&#15634;i&#65533;&#65533; H ?8x&#65533;&#65533;M&#65533;'&#65533;&#65533;&#65533;&#65533;&#65533;&#65533;	&#65533;&#65533;qG&#65533;&#65533;&#65533;&#52565;&#1783; 2&#65533;a&#65533;s&#65533;&#65533;&#65533;Q&#65533;X&#65533;=.&#65533;u&#65533;&#65533;&#65533;&#65533;&#65533;9V&#65533;&#1541;&#65533;Lx&#65533;L&#65533;&#65533;&#1230;80&#65533;(&#65533;TK&#65533;&#65533;K&#65533;&#65533;&#65533;&#65533;H'&#65533;Vt&#65533;#j&#65533;&#43383;&#65533;N&#65533;&#65533;&#65533;&#65533;&#65533;&#65533;&#65533;&#65533;_&#65533;]&#65533;]&#65533;&#65533; &#456;]k^1 3X&#65533;&#65533;g&#65533;@&#65533;&#65533;{&#65533;Wu&#65533;Ppb.kI)&#65533;&#65533;&#65533;B&#65533;`&#65533;uk&#65533;x&#65533;
'TC!&#65533;&#65533;B3&#65533;F&#65533;&#65533;E&#1536;Ko&#65533;o&#65533;&#65533;&#65533;&#551;&#65533;&#474;&#65533; H&#65533;;HP&#65533;'&#65533;viW&#249;@W&#65533;&#65533;q/&#65533;&#65533;&#65533;[&#65533;#&#878;a[&#65533;&#65533;&#65533;+&#65533;&#65533;Y&#65533;&#65533;&#65533; &#1540;&#65533;^gn&#65533;B&#65533;&#65533;&#65533;&#65533;+&#65533;&#206;	A~&#65533;z&#65533;&#65533;&#65533;l&#65533;&#65533;A&#65533;'&#65533;a&#65533;&#65533;&#65533;v&#65533;o&#65533;w&#65533;w&#65533;&#65533;&#65533;&#65533;&#65533;=&#65533;&#65533;&#65533;O&#65533;&#65533;h&#65533;y&#65533;v&#65533;A&#65533;&'.)&#65533;&#65533;;&#65533;&#65533;&#65533;/o&#625;&#65533;&#65533;'j&#65533;t&#65533;&#65533;&#65533;&#65533;,&#65533;&#65533;Yd&#65533;&#65533;&#65533;&#65533;B&#65533;(q"&#330;/b&#808;q#&#462;?bq&#65533;&#65533;&#65533;3L&#65533;&#65533;&#65533;2e&#65533;&#65533;<;&#65533;C&#65533;Z4`&#65533;@+&#65533;;&#65533;&#65533;4&#65533;&#65533;&#65533;&#65533;M`2&#65533;/)Pf&#65533;
5zP&#65533;&#65533;;&#65533;&#65533;Z&#65533;$&#65533;&#65533;U&#65533;&#65533;&#65533;&#65533;PlX&#65533;&#850;=&#65533;&#65533;&#65533;&#65533;89&#65533;&#65533;`&#65533;&#65533;&#65533;&#596;&#65533;+&#65533;4&#65533; &#65533;&#65533;@'\&#65533;&#65533;&#65533;&#65533;&#65533;iCC&#65533;X&#65533;%SVXP,5&#65533;&#65533;T&#65533;X&#65533;&#65533;&#65533;M&#65533;&#65533;&#65533;7kJ&#65533;&#65533;&#65533;&#65533;&#65533;&#65533;&#65533;&#29157;o&#1451;&#65533;&#65533;^&#65533;&#65533;%&#65533;&#65533;&#65533;&#65533;&#65533;&#65533;`&#65533;&#65533;&#65533;.V&#65533;&#65533;&#65533;?&#65533;+&#65533;&#65533;&#65533;&#65533;&#146;&#65533;&#65533;=^q&#65533;f&#65533;K&#65533;5&#65533;&#65533;p&#65533;?'p2&#65533;u&#65533;&#65533;&#65533;C&#65533;&#185;&#65533;X&#65533;&#65533;A&#65533;&#65533;&#65533;&#65533;&#65533;g&#65533;&#65533;a%&#65533;O_! `&#65533;[!&#65533;&#65533;&#65533;2&#65533; EL4&#65533;#&#65533;&#65533;J&#65533;&#65533;RI'&#65533;&#65533;PNdM:&#65533;&#65533;P;&#65533;&#65533;&#65533;'&#65533;D&#65533;?&#65533;h"Ps&#65533;(U&#65533;<&#65533;#V&#65533;&#1237;	wd&#65533;&#65533;&#65533;&#65533;&#65533;?&#65533;(&#65533;U/c	8N6&#65533;P&#65533;OJ	eB&#65533;q&#65533;C&#65533;d&#65533;D&#65533;&#65533;sb&#65533;&#156;&#65533;%&#65533;c&#65533;&#65533;&#65533;DkKTGS&#65533;&#65533;&#65533;&#65533;M0'h&#65533;B&#65533;o&#65533;&#65533;l&#65533;a4A&#65533;&#65533;&#65533;y&#65533;&#65533;&#65533;6E_&#65533;&#65533;4&#65533;&#65533;?&#65533;47&#65533;&#65533;&#65533;u&#65533;?&#65533;<&XsU&#65533;&#65533;e&#65533;>p&#65533;@Ek&#65533;BQ&#65533;
Kx&#65533;&#65533;
&#65533;)&#65533;&#65533;&#65533;&#65533;&#65533;)JH&#65533;&#65533;DIe&#65533;&#65533;A&#65533;hYVC&#65533;&#65533;e&#65533;|u&#2036;&#65533;&#65533;g&#65533;<r&#1773;&#65533;&#65533;F4&#65533;&#65533;J&#65533;&#65533;&#65533;&#65533;;&#65533;&#65533;&#65533;"0&#65533;M1=&#65533;n&#65533;$&#65533;H&#65533;P&#65533;v&#275;M&#65533;U&#65533;C)&#65533;$&#65533;&#65533;@E&#65533;&#65533;&
&#65533;#&@&#65533;{U&#65533;3h&#65533;<Zi&#65533;AHf&#65533;SC]9&#65533;&#65533;%&#65533;~Z&#1959;&#1045;h&#65533;&#65533;&#65533;&#65533;&#65533;{&#65533;&#65533;YW pT&#65533;&#65533;CM&#65533;9&#65533;&#65533;&#358;D:&#65533;&#65533;[&#65533;&#65533;&#65533;W&#65533;-cm&#65533;&#65533;O&#65533;&#65533;&#65533;4&#65533;M1&#65533;&#65533;&#65533;b&#65533; &#65533;&#65533;0&#65533;@sb&#65533;"6&#65533;&#1379;h&#65533;&#65533;6Q&#65533;M&#65533;&#65533;&#65533;&#65533; pu7&#65533;&#65533;U?&#65533;W&#65533;,&#65533;&#65533;h&#65533;&#65533;1ImKOQ1&#65533;B&#65533;&#65533;&#65533;&#65533;Qx&#65533;Q7&#65533;&#65533;Q&#65533;W&#16704;Q&#65533;A`&#65533;&#65533;E&#65533;&#65533;&#65533;&#65533;{&#65533;&#65533;&#65533;~&#839;&#65533;&#65533;'?&#65533;&#65533;~&#65533;G\&#65533;&#65533;&#65533;w&#65533;EK&#65533;k!&#65533;&#65533;&#65533;-&#65533;&#65533;/&#65533;&#65533;{Q&#65533;?&#65533;T&#65533;&#65533;&#65533;	&#65533;&#65533;&#65533;&#65533;&#65533;{|&#65533;O&#65533;u|Cf<&#65533;;>&#65533;&#65533;;&#65533;&#65533;F&#65533;?&#65533;PZdM[&#65533;Z&#1654;<e&#65533;T2	&#65533;.4&#65533;?4?ghH&#65533;f6&#65533;&#65533;M&#65533;9&#65533;i"wV&#65533;&#65533;!&#65533;&#65533;&#65533;$b8HY&#65533;mw&#65533;G&#1238;&#65533;A&#65533;	&#65533;!&#65533;@&#65533;H&#65533;hL$5&#65533;h\C&#65533;3L]&#65533;l&#65533;:&#65533;&#65533;&#65533;F&#65533;YE&#65533;&#65533;3B&#65533;&#65533;NtrH&#65533;r /LB9{&#65533;pV&#65533;BV$<:S&#65533;C\&#65533;&#65533;% ".E&#65533;&#65533;C&#65533;p1At	&#65533;&#65533;&#65533;&#65533;&#65533;	 &#65533;$&#65533;&#65533;&#65533;f=&#65533;@&#65533;i&#65533;a&#65533;&#65533;nu&#65533;&#65533;J&#65533;4&#65533;2&#65533;&#65533;S&#65533;W&#130;mI&#65533;a&#65533;@8&#65533;%&#65533;&#65533;.#&#65533;$1&#65533;&#65533;M&#65533;!&#448;2)&#65533;<d&#65533;&#65533;&#65533;5&#65533;JAr+a&#65533;&#65533;&#65533;&#65533;&#29697;4&#65533;Z+k&#65533;&#65533;&#65533;&#65533;$&#65533;&#65533;Q"1#&#65533;A&#65533;&#65533;&#65533;8/&#65533;!&#65533; f&#65533;&#65533;&#65533;&#65533;7|&#65533;&#65533;&#65533;&#65533;&#65533;e&#65533;&#65533;gDln&#65533;&#65533;&#65533;h&#65533;h8D`&#65533;&#65533;-&#65533;c44&#65533;&&#65533;<&#65533;&#65533;&#65533;R&#65533;[&#65533;&#1586;V&#65533;=&#65533;7&#65533;A&#65533;c4&#65533;&#65533;&#65533;f#&#65533;&#65533;L<Ic&#65533;I&#65533;&#65533;&#65533;&#65533;<V0	&#65533; &#65533;!&#65533;&#65533;&#65533;&#65533;&#65533;h&#65533;&#65533;u&#65533;t&#65533;$@L&#65533;00&#65533;&#65533;&#65533;m7u&#65533;E':/6$&#65533;P&#65533;&#65533;&#65533;n&#65533;&#65533;c&#65533;&#65533;5&#65533;]&#65533;&#65533;&#65533;&#65533;)M&#1409;&#671;&#65533;*P5&#65533;&#65533;o&#65533;&#65533;\r&#65533;&#65533;&#1313;B&#1992;&#65533;E &#65533; |&#234;&#65533;&#65533;Jy&#65533;5&#65533;&#65533;&#65533;&#65533;&#65533;&#65533;$f&#65533;&#65533;,&#65533;&#65533;&#65533;&#65533;\&#65533;!&#65533;q*D&#65533;s&#65533;w&#65533;n"&#65533;&#65533;&#65533;&#65533;@&#65533;&#65533;&#65533;&#65533;&#65533;j&#65533;&#65533;&#243;1&#65533;&#65533;/&#65533;Z&#796;&#65533;P&#195;&#65533;&#65533;m&#65533;!&#360; &#65533;&#65533;P=$&#65533;&#65533;&#65533;!L&#65533;3&#65533;VU&#65533;/O&#65533;b%&#65533;y
&#65533;m&#65533;&#588;2&#65533;tvN| A&#65533;M&#65533;&#65533;&#65533;&#65533;&#65533;^&#65533;0'&#65533;&#452;&#65533;&#65533;H&#65533;&#65533;&#1030;B&#65533;:&#65533;hC
&#65533;4&#65533;)&#65533;a!"8\&#65533;X&#65533;&#65533;&#65533;&#65533;L&#65533;&#65533;!&#65533;(&#65533;C&#1338;&#65533;&#65533;q&#65533;&#65533;&#65533;?&#65533;rx &#65533;&#65533;&#65533;i9|&#65533;&#65533;5&#65533;&#65533;&#65533;&#65533;W&#65533;&#1987;$BA&#65533;&#65533;+ " >&#65533;A Q&#65533;A&#65533;GdW&#65533;p $l&#65533;(C&#65533;&#65533;%xUKT&#65533; &#65533;&#65533;A~bk	JP D&#288;&#65533;W&#65533;&#65533;&#65533;&#65533;"B&#65533;&#1127;@:.H\&#65533;&#65533;&#65533;&#65533;i+KI&#65533;C `<&#65533;&#65533;	BC&#65533;&#65533;t~m%&#65533;&#65533;_&#65533;F&#65533;&#65533;&#713;&#65533;&#65533;KX&#65533;&#65533;
&#65533;&#65533;qZCUDE&#65533;&#65533;&#65533;a&#65533;&#65533;6&#65533;&#65533;&#65533;I3Z>&#65533;1'&#65533;&#1091;VL.m<&#65533;F&#65533;1)f&#65533;&#65533;&#65533;?+B&#65533;&#65533; &#65533;!m&#65533;&#65533;<&#65533;&#65533;8&#65533;xA&#65533;&#65533;&#65533;&#1478;&#65533;!"&#65533;i&#65533;&#65533;4&#65533;&#65533; y&#65533;1E*&#65533;&#65533;S&#65533;&#65533;&#65533;
&#65533;&#65533;B&#65533;W&#65533;:&#65533;&#65533;&#65533;&#65533;&#65533;&#65533;"&#1077;'c&#65533;&#65533;&#65533;&#65533;##&#65533;oC&#65533;(UpKLP&#65533;A$&#1282;g<&#65533;&#990;&#65533;&#65533;&#65533;&#65533;h&#65533;8Z&#65533;&#65533;OZ	&#65533;,&#65533;&#65533;&#59592;&#65533;&#65533;NGd&#65533;Kg&#65533;pL&#65533;&#65533;&#27620;&#65533;^~SP/&#65533;&#65533;a&#947;A&#65533;A&#65533;d&#65533;/&#65533;i&#65533;&#65533;d&#65533;&#65533;7G&#65533;7 %Ej&#65533;&#65533;-et&#65533;&#65533;"&#65533;U&#65533;&#65533;.7+&#65533;&#1034;T&#65533;&#65533;"v&#65533;r&#65533;:&#1878;n&#65533;&#65533;hn1*\	^m&#65533;Y&#65533;%L&#65533; &#541;H`K&#65533;3Edq&#861;b3&#65533;L&#65533;&#65533; _8&#65533;&#65533;&#65533;q&#65533;&#65533;&#65533;aB&#65533;&#65533;&#65533;&#65533;&#65533;&#65533;"&#65533;&#65533;]&#65533;m&#65533;&#65533;&#65533;!&#65533;6%N&#1645;`&#65533;&#65533;&#65533;Z&#65533;F&#65533;&#65533;&#65533;&#65533;&#65533;&#65533;&#65533;&#65533;&#65533;&#65533;8&#65533;&#65533;Y&#65533;&#65533;%&#65533;&#65533;7GDFDf&#65533;&#65533;&#65533;A6,aQ.f&#65533;#B&#65533;Y4Cl&#65533;&#65533;y&#65533;&#65533;&#65533;x4^l&#65533;&#65533;&#65533;2H&#65533;`^l}q&#65533;_&#65533;i&#65533;&#65533;t&#65533;7&#1729;H&#65533;!"y(&#65533;
&#65533;_!&#65533;&#65533;&#65533;~&#158;;&#65533;M&#65533;t&#65533;s&#65533;:D<&#65533;&#65533;ZM.&#65533;#&#65533;&#65533;&#65533;&#65533;&#65533;&#65533;'67&#65533;%&#65533;&#65533;&#65533;RD&#65533;L&#65533;&#65533;&#65533;&#65533;VmQ&#65533;&#65533;F&#65533;5&#65533;G&#65533;uSj&#65533;&#65533;[&#65533;&#65533;!&#65533;&#65533;&#65533;W&#65533;8&#65533;&#65533;'&#65533;&#65533;&#65533;&#65533;&#65533;&#65533;&#65533;c&#65533;O&#65533;R&#65533;_&#65533;#&#65533;&#65533;&#65533;=bl&#65533;&#65533;_F &#65533;&#65533;`&#65533;C&#65533;&#65533;&#65533;M9D8&#529;B&#65533;&#65533;{&#65533;D T *&#65533;MC|&#65533;D`&#65533;&#65533;]&#65533;,&#65533;C&#65533;&#65533;&#65533;&#65533;&#65533;t&#65533;&#65533;E&#65533;C&#65533;&#65533;^9N7&#65533;&#65533;u&#9248;GM&#65533;h&#65533;&#65533;&#65533;&#65533;&#65533;TZ@&#65533;9&#65533;n&#65533;C !>&#65533;&#65533;*a3&#65533;&#65533;j&#65533;A\&#65533;&#65533;I&#65533;&#65533;&#407;9&#65533;&#65533;&#65533;/&#65533;&#65533;JY&#65533;$&#65533;Z&#65533;]&#1198;]&#65533;VM&#65533;&#65533;&#65533;%}_&#65533;]U&#65533;YU&#65533;&#65533;&#65533;&#65533;a&#65533;&#65533;&#65533;&#65533;!&#65533;y&#65533;'E &#65533;eR&#1481;&#65533;(&#65533;_&#65533;b&#1501;&#65533;&#65533;&#65533;&#65533;x&#65533;&#65533;&#65533;&#65533;"F&#65533;#&#65533;&#65533;q&#65533;)&#65533;B)&#65533;&#65533;&#65533;&#65533;%&#65533;&#65533;&#65533;&#65533;A&#65533;&#65533;5|bF&#65533;bUD	&#65533;&#65533;&#65533;&#65533;&#65533;&#65533;Q+&#65533;&#65533;&#245;&#65533;,^&#65533;&#65533;P&#1997;]C&#65533;&#65533;?&#65533;&#65533;&#65533;&#65533;O&#1173;BC&#65533;&#65533;4\&#65533;5&#65533;
e&#65533;&#65533;&#65533;&#891;&#65533;e&#65533;C&#65533;EI&#65533;EH&#65533;&#65533;&#65533;0<&#65533;5
&#65533;46&#65533;&#65533;n4&#65533;?4_&#65533;&#65533;&#65533;!&#65533;&#37658;~&#65533;W]U&#65533;&#65533;<&#65533;a=&#1187;&#65533;&#65533;R&#65533;&#65533;&#65533;}&#65533;?6"?z!&#65533;&#65533;'}a'&#65533;&#65533;&#65533;e&#65533;&#65533;&#65533;!(M"(y&#65533;&#65533;&#65533;D&#65533;_E&#65533;C(&#65533;):*&#65533;]&#65533;&#1631;&#65533;DJ&#65533;)&#65533;'&#65533;&#65533;)v$)nE &#65533;&#65533;?&#65533;&#65533; &#65533;J&#65533; BD" [M&#65533;&#65533;M&#65533;$FT&#65533;z$]DX&#65533;GD!&#65533;&#65533;&#65533;&#65533;X&#65533;h&#65533;s&#65533;&#65533;&#65533;&#65533;C &#65533;&#65533;8zD&#65533;&#65533;&#65533;&#65533;1&#65533;Cd\&#65533;0e&#65533;^C&#288;&#65533;@&#65533;&#65533;=&#65533;4&#65533;&#13590;&#65533;5&#65533;V:&#65533;	&#65533;L&#65533; &#65533;M &#65533;&#65533;&#65533;&#65533;\:&#65533;.&#65533;Z>b&#65533;~p&#65533;6&#65533;&#65533;c&#65533;&#65533;&#65533;q&#65533;@&_d@&#65533;~&#65533;(&#65533;(M&#11225;&#65533;Q&#65533;A&#65533;&#65533;d&#65533;&#65533;&#65533;&#65533;eF&#65533;C&#65533;&#65533;I&#65533;h&#65533;&#65533;&#65533;&#65533;&i&#65533;&#65533;&#65533;y&#65533;C`&#65533;QD&#65533;}&#65533; &#65533;&#65533;,NDl&#65533;&#181;&#65533;&#65533; X&#65533;&#65533;dN&#65533;&-&#65533;U&#65533;&#65533;7&#65533;&#65533;&#65533;d/B&#65533;&#65533;&#65533;&#65533; &#65533;U>&#65533;0&#65533;[&#65533;c2&#65533;`&#65533;&#65533;b&#65533;&#65533;&#65533;\&#65533;ijac&#65533;&#65533;JI&#65533;&#65533;Y5&#65533;&#65533;&#65533;&#65533;YD`&#65533;GP&#65533;F&#65533;J&#65533;P&#65533;&#65533;&#65533;t&#65533;&#65533;&#65533;u&#65533;q&#65533;&#65533;C,]O*&#65533;&#493;a&#65533;&#65533;a<&#65533;&#65533;$6&#65533;#&#922;_"&#65533;&#65533;a&#65533;hdA&#65533;_}&#65533;&#65533;&#43205;r_(&#65533;C&#65533;a@&#65533;&#65533;)&#1370;&#65533;AD!&#65533;&#65533;)E&#65533;&#65533;Jb&#65533;&#65533;A$&#65533;&#65533;&#65533;&#65533;D&#65533;U&#65533;&#65533;&#1355;f&#65533;j*&#65533;&#65533;&#65533;C&#65533;dm"[$&#65533;K&#65533;&#65533;K&#65533;foi&#65533;&#65533;b/&Y &#65533;F ':&#65533;D&#65533;&#65533;&#65533;&#65533;YiY)FXi&#65533;d&#65533;&#1640;&#1115;Y&#65533;^W&#65533;&#65533;sf&#65533;&#65533;&#65533;u&#277;&#65533;&#65533;V&#65533;&#65533;&#65533;&#65533;aG #&#65533;DS&#65533;d`eD&#65533;Q&#65533;6&#65533;`>K`&#1187;&#65533;&#65533;%d&#65533;&#65533;e&#65533;6D&#65533;9 (&#65533;)h&#65533;&#65533;(&#65533;&#65533;&#65533;h&#65533;Yj']&#65533;&#65533;6&#293;&#65533;a@Zh&#65533;&#65533;Add&#65533;!<&#65533;_aR&&#65533;u&#2022;&#65533;!&#65533;F(&#65533;&#65533;&#65533;?$&#65533;Ex&#65533;%jd&#65533;&#65533;d&#65533;&#1700;&#65533;&#65533;*&#65533;&#65533;a&#65533;%F&#42670;9&#65533;&#65533;Q&#65533;H)B1&#65533;W&#65533;&#65533;&#65533;iD&#266;&#65533;V&#65533;F&#285;&#65533;M&#65533;&#65533;`&#65533;&#65533;&#65533;.&#65533;e|&#65533; W&#65533;i5&#65533;
E&#65533;&#65533;&#65533;T&#65533;&#65533;i&#65533;&#65533;D,N1(QUv&#65533;kID&#65533;&#65533;&#65533;&(&#65533;&#65533;u&#65533;U&#65533;&#65533;)&#65533;!'i&#65533;&#65533;&#65533;&#65533;&#65533;&#65533;&#65533;h&#65533;&#65533;&#65533;&#65533;&#65533;&#65533;&#65533;&#65533;Z&#65533;&#65533;aF&#65533;&#65533;A&#65533;z_&#65533;yd&#65533;&#65533;&#65533;Wj$&#65533;j&#65533;&#65533;f2&c&#65533;G>&#303;&#65533;&#65533;5&#65533; *&#65533;&#65533;&#65533;&#65533;&#65533;&#666;&#65533;&#65533;&#65533;&#65533;OM&#65533;?&#65533;O&#65533;&#65533;lo&#65533;_E@f!F&#65533;c#@&#65533;k&#1895;&#757;F`&#65533;&#65533;E&#65533;\5&#65533;)&#65533;a&#65533;rKZ&#65533;&#65533;7VG&#65533;x#&#65533;&#65533;&#65533;D@j&#65533;5&#65533;Z&#292;&#65533;&#65533;z&#65533;&#65533;V6N&#65533;~v.&#65533;'T&#65533;&#65533;Eu<&#65533;&#65533;.&#65533;hQH1-&#493;&#65533;&#65533;bQ&#65533;A4B8 .&#65533;Z*4&#177;&#65533;?n&#65533;&#65533;A&#65533;lEh&#65533;8&#65533;lCt&#65533;A&#65533;D4&#65533;&#65533;b&#65533;fD B)&#65533;&#65533;:&#65533;a8&#65533;EPB1|B1PTVDch&#65533;_&#65533;+&#65533;r&#65533; &#65533;C&#65533;&#1558;&#65533;R&#65533;&#65533;&#65533;nn&#65533; &#65533;&#65533;&#65533; ,@&#65533;&#65533;&#65533;&#65533;V,&#65533;,&#65533;&#65533;&#65533;&#65533;.&#65533;;0&#65533;< &#65533;>&#65533;&#65533;&#65533;&#65533;&#65533;&#65533;&#65533;&#65533;V/&#65533;No&#65533;&#65533;&#65533;&#65533;&#65533;&#65533;+`h&#65533;&#65533;*&#65533;&#65533;C1d&#65533;
&#65533;o1 &#65533;A&#65533;&#65533;b&#65533;&#65533;C&#65533;-|&#65533;4&#65533;b&#65533;&#65533;LBQPv&#65533;&#65533;D&#65533;Gb\-NJ^mDX&#65533;)6u&#65533;%&#65533;=&#65533;`&#65533;&#65533; F&#65533;`&#65533;j&#65533;A<&#65533;V&#65533;a&#65533;a3&#65533;&#65533;&#65533;pC$a&#65533;&#65533;-&#65533;&#65533;&#65533;&#65533;Mz>&#65533;&#65533;_&#65533;Fl&#65533;l&#65533;&#65533;r(+pF&#1756;&#65533;&#65533;&#65533;&#65533;A&#65533;t&#65533;&#65533;1&#65533;o&#65533;r&#65533;/D4&#65533;Vq;&#65533;- &#65533;-&#1037;G&#65533;%\Z&#65533;?`1  &#65533;&&#65533;VC &#65533;/n&#65533;.&#65533;`1&#65533;&#65533;&#65533;&#65533;1&#65533;DtZ0&#65533;MOF1&#65533;&#65533;1D8&#65533;?PA&#65533;I&#65533;&#65533;&#65533;&#65533;&#65533;&#65533;&#65533;?Fm&#65533;m&#1622;t5W&#65533;&#65533;Aox&#65533;6&#65533;6&#65533;&#65533;ctF&#65533;1&#65533;@&#65533;a&#65533;Ju,&#65533;&#65533;B!b-&#65533;&#65533;&#10061;&#65533;`i90&#65533;&#65533;CYFa&#65533;&#65533;&#65533;
&#65533;&#65533;&#65533;0&#65533;&#1500;&#65533;&#65533;&#65533;&#65533;F&#65533;&#765;2:E&#65533;Bp&#65533;&#65533;*&#65533;U&#65533;&#65533;&#65533;&#65533;W&#65533;\+a1&#65533;&#65533;-&#65533;&#65533;&&#65533;C^1C&#65533;XB&#65533;&#65533;T&#65533;&#65533;!&#65533;&#65533;q&#65533;&#65533;&#65533;VF&#65533;&#65533;a(2	IW&#65533;&#65533;qF&#65533;C&#65533;&#65533;&#65533;"&#65533;b|F&#65533;2!+rm&#65533;1&#65533;&#65533;&#65533;&#65533;&#65533;.\&#65533;3&#65533;|&#65533;;&#65533;q<&#65533;&#65533;&#65533;&#65533;&#65533;=O&#1229;aP&#65533;gD&#65533;&#65533;1&#65533;t&#65533;
/&#65533;]&#65533;Dh&#65533;&#65533;l&#65533; =&#65533;GOD&#65533;n&#65533;?&#65533;4&#65533;j&#65533;Ic&#65533;&#65533;&#65533;&#65533;J&#65533;tD\K&#65533;t&#65533;&#65533;G&#65533;&#65533;K@M&#65533;&#65533;?&#65533;t_&#65533;C&#65533;&#65533;;;&#65533;`@WD&#65533;&#65533;&#65533;&#65533;	!&#65533;A-&#65533;n&#65533;V&#65533;Q&#65533;&#65533;&#65533;/&#65533;&&#54866;&#65533;~&#65533;&#65533;H+&#65533;	&#65533;6&#65533;&#65533;`&#65533;G]&#65533;Q&#65533;R6&#65533;&#65533;24&#65533;0%6;&#65533;&#65533;-&#65533;&#980;&#65533;&#65533;&#65533;^U:^&#65533;&#65533;1C&#65533;ZG^&#65533;&#65533;X:D34&#65533;]&#65533;&#65533;&#65533;&#65533;\e&#65533;F&#65533;&#65533;&#65533;whq&#65533;V&#65533;E&#65533;a&#65533;EF4"&#65533;CdTm}&#65533;g&#65533;	eTh&#65533;.F&#65533;vi&#65533;6&#38032;;&#65533;&#65533;C&#1331;&#65533;&#65533;G&#65533;D?/ <1&#65533;&#65533;&#65533;&#65533;6E&#65533;6&#65533;&qJ_&#65533;m;&#65533;&#65533;6G&#65533;4I&#65533;&#65533;A`/HC&#65533;s7DsgoN7uo&#65533;p;H&#65533;&#65533;K3&#65533;M&#1524;r&#65533;tx_&#65533;p_^t7D&#65533;&#65533;N&#65533;&#65533;TdGG&#65533;&#65533;&#65533;4Q&#65533;b5	^uF&#65533;&#65533;Q&#65533;&#1698;6/&#65533;&#65533;&#65533;&#65533;WS&#65533;&#65533;0.C&#65533;r&#65533;r&#65533;&#65533;&#65533;r&#65533;&#65533;J8&#65533;r&#65533;)&#65533; &#65533;p{&#65533;CX^&#65533;G5C
3&#65533;&#65533;&#65533;&#1235;n00?&#65533;6&#65533;&#65533;&#65533;&#65533;C&#65533;&#65533;&#65533;&#65533;&#65533;}&#65533;0b&#65533;s9m&#65533;&#65533;&#65533;r&#65533;&#65533;&#65533;?CC&#65533;D/g&#65533;B7qy&#65533;> n7&#65533;&#65533;&#65533;1EP1n&#65533;&#65533;&#65533;:&#65533;t&#627;&#65533;&#65533;n&#65533;&#65533;&#65533;&&#65533;1&#65533;&#65533;6\FD&#65533;q&#1916;C&#65533;&#65533;q&#65533;9&#65533;'&#65533;m79&#65533;$]&#65533;=q&#65533;f&#65533;E/&#65533;A&#65533;d&#65533;&#65533;y&#65533;q&#65533;&#65533;w&#65533;&#65533;+&#65533;JW&#65533;Lswzc&#65533;y&#65533;w&#65533;&#65533;Fg&#65533;&#65533;c&#65533;h&#65533;Q&#65533;')&#65533;&#65533; H)&#1064;&#65533;&#65533;bQQ&#65533;&#65533;&#65533;&#65533;C(&#65533;1&#65533;&#65533;&#1262;&#65533;_k&#65533;7-&#1694;-D8&#65533;W^&#65533;&#65533;&#65533;&#65533;&#1526;J	[ZZ"&#65533;&#1508;&#65533;&#65533;#&#65533;4&#65533;&#65533;&#65533;&#65533;&#65533; /Gp&#65533;&#65533;&#65533;-&#65533;.&#65533;&#1971;O&#65533;?&#65533;1&#65533;&#65533;&#65533;{&#65533;3&#65533;&#65533;&#65533;&#65533;S&#65533;l{&#65533;kC&#65533;q&#65533;&#65533;&#65533;)Hg&#65533;`&#65533;&#65533;&#65533;+&#65533;&#65533;7gvf&#65533;&#65533;&#65533;r&#65533;&#65533;&#65533;&#65533;&#65533;&#65533;g &#65533;&#65533; 2&#65533;7?'4&#65533;o&#65533;1!?tC&#65533;&#65533;; G&#65533;:D&#65533;7s;D&#65533;Z&#65533;&#65533;&#65533;rw[|&#65533;&#65533; -&#65533;&#65533;+7&#65533;BJ&#65533;4&#519;&#65533;Nc&#65533;&#65533;&#65533;E :&#65533;&#65533;t&#65533;c7&#65533;_&#65533;F&#65533;<D(&#65533;&#65533;&#65533;<&#65533;N &#65533;@C&#65533;@&#65533;&#65533;?&#65533;&#65533;?LlC- 8D8&#65533;6<&#65533;&#991; P&#65533;D&#65533; &#65533;&#65533;&#65533;	&#65533;4&#65533;@&#65533;&#65533;	&#65533; 	d&#65533;4LC8
&#65533;&#65533;4L&#65533;&#65533;_&#65533;A&#65533; 	&#65533;&#65533;A&#65533;=D&#65533;&#65533;A&#65533;&#65533;&#65533;@&#65533;&#65533;&#65533;C-t&#65533;#@&#65533;A&#65533;&#65533;&#65533;~&#65533;&#65533;&#65533;#~&#65533;&#65533;&#65533;l&#65533;&#65533;1&#65533;?=&#65533;7D&#65533;&#65533;3&#65533;C A&#65533;&#65533;&#65533;&#65533;wA&#65533;&#65533;C&#65533;k&#65533;&#65533;&#65533;&#65533;&#65533;&#65533;C&#65533;CP=&#1579;~&#65533;&#65533;&#704;&#65533;@&#1555;@&#65533;
&#65533;&#65533;&#65533;&#65533;&#65533;4&#65533;&#65533;&#65533;?	<&#65533;A8}&#65533;&#65533;}&#65533;&#65533;Bd&#65533;&#65533;&#65533;&#65533;&#65533;?<&#65533;&#65533;&#732;&#65533;C&#65533;K&#65533;&#65533;S&#65533;_&#65533;:&#65533;&#65533;&#65533;
&#65533;&#65533;O&#65533;)L&#65533;A&#65533;&#65533;&#65533;&#65533; &#65533;&#65533;7&#65533;/&#65533;AH&#65533;&#65533;&#65533;&#65533;;&#65533;6l&#1823;&#65533;?=d=&#65533; &#1343;&#65533;&#65533;7@&#65533;&#65533;&#65533;o&#65533;&#65533;&#65533;&#65533;M35m&#65533;&#65533;&#65533;&#65533;x&#65533; &#65533;p&#2241;]&#65533;l&#65533;e`-
&#65533;&#65533;d	&#1123;&#65533;&#65533;j=&#65533;&#65533;J&#65533;/a&#404;9&#65533;fM&#65533;7q&#65533;&#1337;&#65533;gO&#65533;?&#65533;:&#65533;hQ&#65533;G&#65533;&U&#65533;&#65533;iS&#65533;J7-{&#65533;f&#65533;&#65533;c&#65533;&#65533;&#65533;&#65533;?S&#65533;&#65533;ID&#65533;&#1537;&#65533;&#65533;K&#65533;2-&#65533;&#65533;g&#65533;&#65533;r&#65533;&#65533;6&#65533;$N&#65533;*&#65533;/&#302;:|&#65533;&#308;&#65533;&#65533;&#65533;&#65533;Wb&#65533;$&#65533;q&#65533;2e&#65533;P=Re&#65533;w)&#65533;&#65533;&#65533;I&#65533;8&#65533;&#65533;ti&#1255;Q&#65533;V&#65533;&#65533;uk&#1519;a&#470;MS&#65533;&#65533;*1{&#65533;B,Y&#65533;h&#1130;;&#65533;l&#1591;/%$&#65533;&#65533;&#65533;9&#65533;myn&#65533;&#65533;&#65533;aW&#65533;N&#65533;&#65533;&#65533;&#65533;&#263;@&#65533;&#65533;*DH&#65533;tk&#65533;&#65533;&#65533;nv{&#65533;&#65533;&#65533;&#471;?&#65533;~}&#65533;&#65533;}nJSO% '\&#65533;&#65533;&#1850;z&#65533;8&#65533;&#65533;&#1672;&#65533;&#65533;T&#65533;&#65533;&#65533;m&#65533;&#65533;&#65533;&#65533;n&#65533;J&#65533;&#65533;b&#65533;/&#65533;^&#65533;&#65533;c^ &#65533;!<&#65533;&#65533;&#65533;:&#65533;&#65533;PA&#65533;&#65533;&#65533;&#65533;&#65533;&#65533;q&#65533;Q&#65533;y&#65533;&#65533;&#481; &#65533;g&#65533;Y&#65533;&#65533;&#65533;&#65533;&#296;&#65533; dH&#65533;!&#65533;&#65533;B&#65533;&#65533;:&#65533;&#65533;&#65533;&#520;&#65533;H&#65533;&#65533;J&#788;&#65533;&#65533;(0&#65533;&#65533;&#65533;.&#65533;J<&#65533;$#<&#968;TR&#65533;&#65533;Z$()VJ&#65533;&#65533;T&#65533;A	-&#65533;&#65533;CU&#65533;$&&#1200;&#65533;&#65533;$e&#65533;."&#65533;&#65533;jk&#65533;&#65533;&#65533;SS&#65533;&#65533;&#65533;-&#65533;2i 
&#65533;&#65533;&#65533;&#65533;&#65533;\&#65533;N7&#65533;&#65533;$&#65533;6&#65533;T)&#65533;:&#65533;K&#65533;J &#65533;&#65533;Lh&#65533;&#459;&#65533;&#65533;yHD&#65533;-&#65533;&#65533;c&#65533;MVY&#65533;Q&#65533;&#65533;&#65533;8 &#65533;&#65533;x&#65533;&#65533;%<&#65533;{&#65533;-OQ&#65533;+%&#65533;&#65533;&#855;&#65533;&#65533;&#65533;&#65533;R1|&#65533;&#195;Nh&#65533;C&#65533;&#65533;\n[Y&#65533;&#65533;&#65533;Z&#65533;!]]&#65533;&#65533;`&#65533;X&#65533;&#65533;	.&#65533;`&#1566;&#65533;dX &#65533; &#65533;&#65533;	$
T&#65533;qH&#65533;&#65533;r&#65533;&#65533;,&#65533;<m&#65533;RLk&#65533;P&#65533;s&#65533;&#65533; C3&#65533;;&#65533;&#65533;&#263;&#65533;DK&#961;&#65533;&#65533;,&#65533;8&#65533;&#65533;&#65533;!
&#65533;&#65533;&#65533;&#65533;Z&#34887;&#65533; &#65533;&#65533;&#65533;&#65533;&#65533;b}&#65533;#&#65533;^&#65533;C%&#65533;$+[&#65533;&#65533;&#65533;^&#65533;&#65533;bU&#65533;&#65533;&#65533;b&#65533;J\Z&#65533;&#65533;&#65533;7&#65533;,&#65533;&#65533;,&#65533;&#65533;4&#65533;g&#65533;4&#65533;&#65533;&#65533;	&#65533;&#65533;[&#65533;&#65533;&#65533;{&#483;&#65533;&#65533;	&#65533;b&#65533;B&#65533;*0&#65533;&#1570;&#65533;&#65533;&#65533;&#65533;&#65533;E&#65533;t&#65533;&#4481;&#65533;6&#65533;%&#65533;&#65533;;&#65533;&#65533;s&#65533;&#65533;&#65533;&#65533;Mq &#65533;&#65533;R&#2040;UZ&#65533;&#65533;&#65533;&#65533;]&#65533;&#65533;i&#65533;&#65533;)Wf&#65533;B&#65533;=&#65533;&#65533;3P&&#484;viq&#65533;r&#866;\&#65533;n&#65533;z&4b(&#1917;&#65533;&#65533;IsI&#65533;&#65533;&#65533;@]&#65533;<&#65533;&#65533;&#65533;o &#65533;mO_&#65533;&#65533;&#1655;=&#65533;&#65533;&#65533;&#65533;&#65533;&#65533;4&#65533;&#65533;&#1910;&#65533;p&#65533;C&#65533;S&#65533;&#65533;1&#65533;qR&#65533;&#65533;&#65533;J&#65533;&#65533;&#65533;T&#175;&#65533; !]&#65533;&#65533;&#65533;t&#65533;U&#65533;!&#65533;1&#65533;&#65533;S&#65533;&#65533;`&#65533;&#65533;^&#65533;`&#65533;>&#65533;}&#65533;3&#65533;j&#65533;&#65533;&#65533;&#65533;	PG&#65533;&#65533;&#65533;&#65533;?a&#65533;l&#199;&#65533;&#65533;!_&#1029;iR &#65533; &#65533;d_&#65533;&#65533;&#65533;&#65533;&#151;$&#65533;>&#65533;&#65533;z2&#65533;A%5&#65533;?D1Q4&#65533;&&#208;&#65533;	sD <&#65533;*49&#65533;&#65533;\&#65533;&#65533;=&#65533;k|&#65533; &#65533;&#65533;&#65533;&#65533;q&#65533;#`&#65533;82-&#65533;&#65533;!&#65533;&#65533;N&#65533;&#65533;&#65533;&#65533;&#65533; C&#65533;N&#65533;&#65533;&#65533;%&#65533;&#65533;J{&#65533;L&#65533;t&#65533;&#65533;&#65533;&#65533;~&#65533;8&#65533;T&#65533;&#65533; h	 A&#65533;$&#65533;*)&#65533;?P &#65533;&#65533; t&#65533;"&#65533;0&#65533;&#65533;&#65533;&#65533;&#65533;&#65533;&#65533;&#65533;&#65533;&#65533;&#65533;&#65533;&#65533;PE&#65533;13&#65533;&#65533;&&#65533;?&#65533;&#65533;Y&#65533;&#65533;C&#65533;&#65533;/&#65533;0&#65533;&#65533;&#65533;
&#65533;&#65533; B&#65533;4&#65533;D&#65533;C9&#65533;&#1601;&#65533;&#65533;&#65533;H&#65533;&#65533;%&#65533;&#65533;C &#65533;&#65533;&#65533;\&#65533;&#65533;&#65533;&#65533;@E4/g	&#65533;&#65533;&#65533;&#65533;A2:&#65533;&#65533;&#65533;@&#65533;&#65533;&#65533;s&#65533;&#65533;:&#1025;&#65533;:P<Sf"&#65533;$&#65533;&#65533;&#65533;>&#65533;CP&#65533;P*E(`C&#65533;`&#65533;8@&#65533;|&#65533;.J&#65533;&#65533;C 	&#65533;&#65533;&#65533;.+ z&#65533;C&#65533;&#65533;&#65533;P>E&#65533;&#65533;&#65533;&#624;^b&#65533;&#65533;&#65533;wk&#65533;&#65533;&#65533;&#65533;4&#65533;%[}k&#65533;&#65533;O&#65533;[X{P-.&#65533;U&#65533;&#65533;sL&#65533;&#65533;*&#65533;&#65533;&#65533;yk8p
&#65533;_$A&#65533;&#65533;&#65533;&#65533;&#1936;&#65533;@&#65533;P&#65533;&#65533;&#65533;&#65533;&#65533;&#65533;&#65533;'&#65533;&#65533;&#65533; &#65533; &#65533;Ku&#65533;K&#65533;`&#65533;&#46080;&#65533;9&#65533;)P`&#65533;R&#65533;b8&#65533;&#65533;Z&#65533;&#65533;&#65533;	@:L&#65533;d&#65533;&#65533;0&#65533;0_+&#65533;c&#65533;&#65533;:&#65533;&#65533;(&#65533;&#65533;&#65533;&#65533;&#65533; &#65533;J&#65533;&#65533;/&#65533;&#65533;&#65533;qe`&#65533;&#65533;`&#65533;Q&#65533;_&#65533;#*iAh&#65533;L&#65533;&#65533;&#65533;/A&#65533;&#65533;@ &#65533;&#65533;?F&#65533;&#65533;z&&#65533;f&#65533;&#65533;@&#65533;$&#65533;&#65533;&#65533;&#65533;*J&#65533;&#65533;9&#65533;&#65533;&#65533;&#65533;0(*P&#65533;&#65533;&#65533;bIx&#512;E&#65533;&#65533;&#65533;&#65533;&#65533;5&#1051;&#65533;&#65533;&#65533;&#65533;+&#65533;A&#65533;&#65533;&#65533;&#65533;/&#65533;:`d&#65533;&#65533;&#65533;}(D&#65533;&#65533;P&#65533;X&#65533;/&#65533; 2&#65533;&#65533;&#65533;J>V'&#65533;&#65533;&#65533;C&#65533;X&#65533;&#65533;x&#65533;2&#65533;&#65533;Q_&#65533;&#65533;&#65533;&#65533;&#65533;j&#65533;g&#65533;&#65533;&#65533;qq&#65533;Z&#65533;R&#65533;&#65533;-I%&#65533;&#65533;&#65533;d&#65533;'=&#65533;1&#65533;0&#65533;&#65533;T1&#65533;4U&#65533;KhV&#65533;"&#65533;&#65533;&#65533;mW<]&#65533;y&#65533;&#65533;&#65533;&#65533;&#65533;;&#65533;&&#65533;=&#262;&#65533;&#65533;4V&#65533;T&#65533;&#65533;&#65533;&#65533;&#65533;D&#65533;&#65533;?&#65533;PC&#1761;n&#65533; &#65533;"&#65533;&#65533;&#65533;&#65533;&#65533;&#65533;-&#65533;&#65533;&#65533;L&#65533;&#65533;-%&#65533;&#65533;SC&#65533;s&#65533;&#65533;55IMJ4&#65533;*&#65533;&#65533;&#65533;F6&#65533;@[&#65533;&#65533;&#65533;%\&#65533;R\&#65533;&#1305;&#65533;P&#65533;"*&#65533;  &#65533;c&#65533;~_&#65533;]&#65533;~Z&#65533;&#65533;4&#65533;1&#65533;&#65533;&#65533;&#65533;aE|Q&#65533;\x&#65533;&#65533;|&#65533;H" c&#65533;&#65533;PE&#65533;&#65533;&#65533;&#65533;&#65533;&#65533;C&#65533;&<Ll&#65533;&#65533;(&#65533;8%ON&#65533;&#199;@&#65533;&#65533;&#65533;&#65533;&#65533;&#65533;&#65533;b&#65533;r&#65533;&#235;L>&#65533;g&#65533;&#65533; ie&#65533;I;T&#65533;j&#65533;h&#65533;&#65533;&#65533;#&#65533;r&#65533;&#65533;&#65533;&#65533;y&#65533;&#65533;A&#65533;)&#65533;&#65533;&#1713;&#65533;iY&#65533;p&#65533;&#65533;&#65533;H&#65533;ZY!&#65533;&#65533;l&#65533;D&#65533;&#65533;p$&#65533;&#65533;,@g&#65533;&#65533;&#65533;&#65533;X&#65533;&#65533;c	tPI&#65533;4&#65533;m&#65533;&#65533;&#1619;z&#65533;&#65533;&#65533;:&#65533;yh:&#65533;G4\R&#65533;{g&#65533;%&#65533;F%&#65533;d@&#65533;^&#65533;&#65533;&#65533;&#65533;x &#65533;&#65533;&#65533;?J&#65533;&#65533;&#65533;&#65533;*.&#65533;&#1847;w&#65533;&#65533;='#FC&#65533;C"Mz&#400;B&#65533;QvTv &#65533;r`&#65533;u&#65533;&#912;i&#65533;&#65533;&#357;,sp&#65533;&#65533;;&#65533;&#65533;N&#65533;&#65533;&#349;b&#65533;&#65533;&#65533;&#65533;~&#65533;k&#65533;?&#65533;\u&#65533;2&#163;&#65533;^&#65533;#&#65533;0\&#65533;&#65533;n&#65533;&#65533;v&#65533;>&#65533;!&#65533;&#65533;<&#65533;&#65533;K&#65533;e&#65533;&#65533;&#65533;B@hS&#65533;R&#65533;
v&#65533;&#65533;&#65533; v&#65533;M&#65533;&#1766;a&#65533;&#65533;&#65533;A&#65533;&#65533;x&#65533;&#65533; aK&#65533;Mc\&#65533;&#65533;&#149;&#65533;C&#65533;A7wo'&#65533;&#65533;@&#65533;kL&#65533;&#65533;{2&#65533;P&#65533;&#1291;ohZ,U&#65533;&#65533;&#65533;P@8`&#65533;	&#65533;A&#65533;&#65533;&#65533;&#65533;FL&#65533;N	&#65533;^&#65533;&#65533;&#65533;N&#65533;&#65533;&#65533;&&#65533;&#65533;&#65533;1P&#65533;b&#65533;>"%h&#65533;0&#65533;;Tp T0&#65533;R&#65533;&#65533;U$&#65533;&#65533;$&#65533;.&#65533;B&#65533;2o&#65533;&#65533;&#539;@&#65533;N&#65533;&#65533;N&#65533;&#1198;)&#65533;&#65533;&#65533;`&#65533;&#65533;&#65533;%&#65533;0&R&#65533; &#65533;&#65533;&#65533; &#65533;/&#65533;.^$ a&#65533;&#65533;&#65533;	 A&fl &#65533;(&#65533;J%( E&#65533;T&#65533;t@&#200;M&#65533;&#65533; &#65533;&#65533;!&#65533;\&#65533;0H c &#65533;&#65533;w&#65533;&#65533;&#65533;&#65533;U&#65533;&#65533;&&#65533;&#65533;&#65533;c<&#65533;&#65533;z&#65533;B(&#65533;&#65533;&#65533;%&#65533;&#65533; &#65533;a 4&#65533;&#65533;&#65533;&#65533;&#65533;( &#65533;&#65533;"&#65533;&#65533;^B&#65533;&#65533;&#65533;&#65533;>i&#65533;&#65533;Pb!
&#65533;&#65533;a&#65533;&*&#65533;T&#65533;&#65533;&#65533;ZP &#65533;`&#65533;&#65533;d&#65533;C&#65533;&#65533;&#65533;>'&#65533;&#65533;&#65533;&#65533;&#65533;&#65533;&#65533;+o&#65533;&#65533;&#65533;&#65533;&#65533;&#65533;!&#65533;&#65533;$&#65533;0&&#65533;]b&#65533;0&#65533;&#65533;&#65533;$&#65533;&#65533;)l*&#65533;90&#65533;&#65533;>&#65533;Lei&#65533;/j&#65533;k&#65533;p`&#65533;V	&#65533;t&#65533;r&#65533;&#65533;&&#65533;&#65533;d&#65533;^ &#65533;F&#65533;#&#65533;q&#65533;^&#65533;&#65533;0d`^0&#65533;&#65533;&#65533;p@&#65533;"&#65533;&#65533;@ n&#65533;!p&#65533;!&#65533; s&#65533;&#65533;
UB&#65533;R&#65533;&#65533;R&#65533;&&#65533;l &#65533;&#65533;!&#65533;p 8`&#65533;b&#65533;B<L&#65533;&#65533;&#65533;&#65533;%&#65533;&#65533;,A~&#65533;&#65533;&#65533;&#65533;&#65533;<A&#65533;~&#65533;&#65533;NO&#65533;r&#65533;&#65533;-&#65533;B &#65533;!&#65533;%@&#65533;&#65533;&#65533;&#65533;~&#65533;U&#65533;&#65533;&#65533;I&#65533;.A&#65533;&#65533;h &#65533;n ` &#65533;&&#65533;/|&#65533;N&#65533;&#65533;&#65533;&&#65533;o#}&#65533;&#65533;^&#65533;&#65533;&#65533;I&#65533;:&#1701;&#65533;&#65533;&#65533;P@&#65533;&#65533;0n&#65533;&#65533;b&#65533;&#65533;\&#65533;&#65533;&#65533;&#65533;&#65533;&#65533;&#65533;&#65533;*&#65533;&#65533;&#65533;&#65533;&#65533;&#65533;&#65533;D&#65533;"*J0*2&#65533;&#65533;0&#65533;C&#65533;"&#65533;n 33&#65533;&#65533;N3&#65533;&#65533;&#65533;F&#1569;:M&5l&#65533;x&#65533;&#65533;4y&#65533;&#65533;&#65533;&#1260;&#65533;&#65533;n&#65533;&#65533;&#65533;&#65533;4&#65533;f&#65533;55&#65533;X&#65533;&#65533;-!(&#65533;$&#65533;B)Ni&#270;&#65533;!6&#65533;&#65533;v@^&#65533;%&#65533;o&#65533;&#65533;&#65533;,U&#65533;	B&#65533;&#65533;&#65533;a
&#65533;&#65533;!Fr d&#65533;dJF&#65533;0`(/0&#65533;t&#65533;L&#65533;R&#65533;r&#65533;&#65533;&#65533;8&#65533;&#65533;~&#65533;(&#65533;\&&#65533;&#65533;&&#65533;&#65533;&#65533;&#65533;0(&#65533;o#&#65533;X!&#65533;&#65533;dhn.&#65533;,O&#65533;$&#65533;&#65533;x&#65533;J&#65533; n"q&#65533;n&#65533;,&#65533;&#65533;&#65533;&#65533;&#65533;&#65533;%"&#65533;:m&#65533;#&#65533;&#65533;W&#65533;&`&#65533;"&#65533;&#128;:&#65533;/&#65533;&#65533; &#65533;R/L&#65533;&#65533;X,&#65533;&#65533;c,&#65533;RP%&#65533;D&#65533;RF&#65533;&#65533;&#65533;&#65533;&#65533;1!#!"&#65533;d&#65533;&#65533;L&#65533;&#1537; &#65533;j&#1798;&#65533;&#65533;&#65533; &#65533;Z&#65533;&#65533;	&#65533;&#65533;&#65533;&#65533;&#65533;&#65533;&#65533;`&#65533;L&#65533;&#65533;&#65533;t&#65533;&#65533;4s &#65533;A&#65533;&#65533;&#65533;@N&#65533;S&#65533;>B&#65533;vX)&#65533;Fup]X&#65533;O&#65533;&#65533;d&#65533;;  &#65533;3'&#65533;&#929;X&#65533;&&#65533;%f &#65533;d"
&#65533;&#65533;d&#65533;Ce&#65533;&#65533;&#65533;&#65533;&#65533;HZb&#65533;&#65533;r &#65533;&#65533;&#65533; x&#1064;$o&#65533;t@3a &#65533;0N&#65533;&#65533;#T&#65533;&#1400;Fj!<&#65533;&#65533;&<c(k UpP%&#556;pL&#65533;S&#65533;"f<#&#65533;~Ny&#65533;$n0A\&#65533;, ;&#65533;A&#65533;5t&#65533;&#65533;&#65533;&#65533;,&#65533;R&#65533;c9&#65533;g &#65533;s&#65533;$&#65533;&#65533;&#65533;@ AbZ B&#65533;@y@&#65533;
&#65533;v&#65533;&#65533;
`&#65533;Gr&&#65533;.&#65533;&#65533;&#65533;v&#65533;&#65533;&#65533;&#65533;&#65533;J&#65533;&#65533;I&#65533;&#65533;X&#65533;&#65533;^&#65533;&#65533;G&#65533;2&#65533;&#65533;&#65533;Rg&#65533;(&#65533;f&#65533;&#65533;:v&#65533;T#3&#65533;R&#65533;&#65533;=4&#65533;&#65533;&#65533;#3E&#65533;E.&#65533;&#65533;&#65533;E`&#65533;BTI0&#268;U&#65533;&#65533;*F&#65533;&#65533;+&#65533;@ &#65533;&#65533;x@_6/&#1774;&#65533;&#65533;MGi&#65533;&#65533;p j&#65533;&#65533;&#65533;&#65533;4&#65533;\mb&#65533;s
B*&#65533;&#65533;&#65533;b&#65533;k&#65533;%&#65533;KB&#65533;&#659;T"#b&#65533;&#65533;&#65533;b&#65533;(&#65533;R&#65533;B?&#65533;naBe\UL&#65533;&#65533;&#65533;I&#65533;'s&#65533;&#65533;tFyH'|v&#65533;&#65533;&#65533;!&#65533;&#65533; j&#210;T&#65533;U?i+&#65533;5(&#65533;&#65533;&#65533;?Q,&#65533;V6tG%&#65533;&#65533;H&#65533; &#65533;!&&&#65533;&#65533;<&#65533;8 &#65533;0&#65533;&#65533;&#65533;N &#65533;m&#65533;&#65533;&#65533;&#65533;
L!+&#65533;E_K&#65533;_'&#65533;H&#65533;&#65533;&#65533;C"$&#65533;@&#65533;t&#65533;2&#65533;z\&#65533;j&#65533;&#65533;t&#65533; &#65533;H&#65533;F&#65533;&#65533;2&#65533;&#65533;~kc@&#65533;&#65533;&#11808;&#65533;&#65533;,M&#65533;@&#65533;es&#65533;&#65533;&#65533;H&#65533;&#65533;&#65533;j&&#65533;T%&#65533;o 2&#65533;})&#65533;&#65533;&#65533;&#65533;N]2&#65533;&#65533;P&#65533;&#65533;&#65533;1&#65533;&#65533;"&#65533;^#H*Oi&#65533;&#65533;&#65533;0D&#65533;&#65533;&#65533;&#65533;&#65533;%X&&#65533;&&#65533;.&#65533;&#65533;&#65533;!.&#65533;&#65533;"&#65533;&#65533;j}&#65533;4`F&#65533;QF&#65533;&#65533;`&#65533;T&#65533;&#65533;;&#65533;g{&#65533;mP&#65533;>&#65533;"&#65533;?&#65533;l&#65533;\&#65533;&#65533;1&#802;&#65533;&#65533;&#65533;&#65533;&#65533;*&#65533;&#65533;&#65533;'&#1697;
&#65533;#-,&#65533;&#65533;X{&#65533;tL&#65533;&#65533;&#65533;D&#65533;p&#65533;%&#65533;d &#65533;&#65533;&#65533;&#65533;&#65533;&#65533;+&#65533;2&#65533;:&#65533;).W%&#65533;&#65533;s&#65533;oxH%&#65533;s &#65533;&#65533;*&#65533;	&#65533;@ &#65533;<&#65533; b&#65533;PO&#65533; &#65533;@w; &#324;&#65533;H&#65533;&#65533;R&#65533;&#65533;&#65533;&#65533;"&#65533;C2x&#65533;&#65533;&#65533;P$W`&#65533;B&#65533;&#65533;&#65533;X@&#65533;&#65533;&#65533;&#65533;N&#65533;` 6`&#65533;&#65533;I&#65533;&#65533;&#65533;i &#65533; &#65533;&#65533;&#65533;!<`bB &#65533;&#65533;c&#1748;=|L&#65533;~9$&#65533;&#65533;&#65533;4n%&#65533;u&#65533;&#65533;$4.&#65533;&#65533;&#65533;&#65533;&#65533;&#947;U&#65533;j&#65533;W}&#65533;F;T&#65533;&#65533;&#65533;&#65533;&#65533;&#65533;
u&#65533;|`&#65533;&#65533;&#65533;&#65533;i&#326;"x&#65533;&#65533;Z&#65533;	&&#65533;H&&#65533;&#65533;&#65533;V&#65533;&#1697;&#65533;&#65533;&#65533;6	&#65533;&#65533;&#65533;&#65533;&#65533;]&#65533;#cB
Bu&#65533;TB&#65533;&#1320;8&#65533;&#65533;"&#65533;L&#65533;!%dU&#65533;F&#65533;%*&#65533;)&#65533;	<&#65533;&#65533;j:&#65533;&#65533;ZZ&#65533;W1,,Bx&#65533;But&#65533;&#65533;&#65533;Rg&#65533;&#65533;W`&#65533;R&#65533;Zu+&#65533;,r&#65533;"&#65533;:&#1311;&#65533;c `&#65533;~&#65533;&#65533;&#65533;&#65533;&#65533;&#65533;&#65533;&#65533;4&#65533;&#65533;D`T&#65533;&#65533;&#65533;&#65533;&#65533;&#65533;&#198; T&#65533;.&#65533;^&#65533;!V&#65533;t&#65533;
H2\&#65533;&#65533;er&#65533;&#65533;&#65533;v&#65533;&#65533;<=&#65533;<&#65533;&#65533;&#65533;&#65533;&#65533; &#65533;&#65533;\&#65533;l&#65533;&#65533;&#65533;&#65533;&#65533;&#65533;&#65533;&#65533;&#65533;&#65533;`&#65533;&#65533;&#65533;&#65533;aBj &#65533;&#65533;c&#65533;&#65533;&#65533;b&#65533;a &#65533;&#65533;!.&#65533;!RK3&#65533;&#65533;Xg&#65533;&#65533; &#65533;&#65533;J;&#65533;g&#65533;b&#65533;V&#65533;0&#65533;&#65533;3&#65533;&#65533;"&#65533;&#65533;Z &#65533;&#65533;r&#65533;&#65533;6,&#65533;&#1920;&#65533;&#65533;5&#65533;&#65533;&#65533;B*&#65533; &#65533;0&#65533;5c&#65533;&#65533;&#65533;!&#65533;&#65533;&#65533;&#65533;!&#65533;&#65533;&#1368;&#65533;c!\&#65533;&#65533;&#65533;`X&#65533;<&#65533;~&#65533;8:J&#65533;
&#65533;&#65533;dT&#65533;K@&#65533;<&#65533;&#65533;9&#65533;C^&#65533;&#65533;J'J&#65533;K&#65533;X&#65533;&#65533;&#867;E57&#65533;&#65533;&#65533;&#65533;1.&#65533;&#65533;&#65533;,&#65533;C$&#65533;&#65533;&#65533;&#65533;&$&#65533;&#65533;J7&#65533;fa&#65533;s4t&#65533;&#65533;X5(| ZU&#65533;O#D&#65533;%@ $&#65533;L%^&#65533;! DQ&#65533;F&#65533;&#65533;)&#65533;T&#65533;&#65533;"`&#65533;&#65533;PKlb`wT&#65533;&#65533;&#65533;)&#65533;O80&#65533;M$&#65533;&#1025;X&#65533; &#65533;&#65533;$N&#65533;&#65533;&#65533;av&#65533;!`a J Z &#65533;&#65533;&#65533;&#65533;&#65533;&#65533;&#65533;l9&#65533;&#65533;` l&#65533;6&#65533;P&#65533;T&#65533;{ l&#65533;&#65533;R&#65533;5n&#65533;&#65533;&#65533;&#65533;&#65533;&#65533;&#65533;&#65533;&#65533;+&#65533;&#65533;&#48371;&#65533;La&#65533;&#65533;&#4530;1&#65533;&#65533;  &#65533;w~]&#65533;}&#65533;&#65533;!&#65533;&#65533;&#65533;&#65533;&#65533;&#65533;&#1545;kT|`&#65533;&#65533;&#65533;F&#65533;<&#65533;&#65533;&#65533;;&#65533;m ^&#65533;b@e|t&#65533;r &#65533;&#65533; &#65533; &#65533;&#65533;v x&4&#65533;&#65533;B&#65533;y&#65533;&#65533;9"cb&#65533;&#65533;r&#65533;&#65533;&#65533;8@|x8&#65533;&#65533;&#65533;&#65533;Q&#65533;!n&#65533;t&#65533;$k&#65533;'E	&#65533;&#65533;&#65533;[ &#65533;Y+&#65533;V&#65533;T&#65533;"$cc|&#65533;3&#65533;$&#65533;3#&#65533;&#65533;bb&#65533;!&#65533;2['&#65533;&#65533;r&#65533;&#65533;&#65533;1&#65533;!2\&#217;B&#65533;&#65533;`&&#65533;&#65533;&&#1184;	&#65533;&#65533;
&#65533;&#65533;	.&#65533;&#65533;<&#65533;s8&#65533;D!&#65533;8@&#65533;&#65533;&#65533;&#65533;I&#65533;Rj&#65533;&#65533;&#1545;&#65533;}&#65533;&#65533;*k7jA"&#65533;&#65533;0&#65533;!&#1455;&#65533; &#65533;T`&#65533;A`&#65533;&#65533;!N&#65533; &#65533;!6y&#65533;&#65533; 	J&#65533;(a&#65533;4A|&#65533;&#65533;D&#65533;l&#65533;&#65533;&#65533;&#65533;&#65533;&#65533;&#65533;%` v&#65533;&#65533;&#65533;|&#65533;A ~&#65533;&#65533;b&#65533;&#61489;&#65533;9$4&#921;&#65533;&#65533;&#65533;3;&#915;9&#65533;&#65533;&#65533;&#65533;&#65533;`b&#65533;"&#65533;`&#65533;&#65533;:&#65533;&#65533;;`&#65533;&#65533;&#65533;| @&#65533;_&#65533;&#65533;&#65533;&#65533;&#65533;T  &#65533;&#65533;&#65533; '&#65533;&#65533;&#65533;.&#65533;&#65533;^Bl&#65533;&#65533;&#65533;k&#65533;U%&#65533;&#65533;Wd&#65533;&#65533;D2&#65533;{ &#65533;&#65533;&#65533;&#65533;&#65533;&#65533;&#65533;%&#65533;&#65533;$&#65533;$r&#65533;AA&#65533; @&#65533;v+&#65533;&#65533;/&#65533;&#65533;dB#&#65533;"&#65533;g&#8861;~u@&#65533;=&&#1176;&(&#65533;e&#65533;&#65533;w"2&#65533;&#65533; &#65533;&#65533;&#65533;&#1921;b&#65533;&#65533;]&#65533;U"&#65533;&#65533;A&#65533;&#65533;!~&#65533;&#65533;&#65533;&#1718;/L% &#65533;	&#65533;&#65533;V %[T/&#65533;Ia&#65533;u&#65533;&#65533;&#65533; .&#65533;8&#65533;q&#65533;&#65533;&#65533;(`DJ&#65533;&#65533;(  n&#65533;&#65533;&#65533;&#65533;&#65533;&#65533;;&T&#65533;@.&#65533;&#65533;&#65533;%&#65533;4&#65533;+Kh&#65533;&#65533;U"IAJ&#65533;>&#65533;&#65533;N&#65533;&#65533;F&#65533;J$B&#65533;a@&#65533;K&#65533;&#65533;&#65533;&#65533;&#65533;&#1023;;&#65533;&#65533;&#65533;&#65533;/&#65533;&#65533;&#65533; &#65533;1T&#65533;&#65533;&#65533;&#65533;&#65533;dQ&#65533;3[&#65533;&#65533;I&#65533;D&#1482;&#65533;Ut&#65533;&#65533;ax&#65533;&#65533;&#65533;?2&#65533;&#65533;z9&#65533;&#65533;&#65533;?&#65533;&#65533;P `&#65533;?&#65533;nl&#65533;&#65533;&#65533;&#65533;&#65533;&#65533;Q`&#65533;&#65533;'
&#65533;x&#65533;_&#65533;&#65533;&#65533;"&#65533;&#65533;&#65533;K/h&#65533;<)8&#65533;?b9X&&#65533;&#65533;_&#65533;&#65533;&#65533;L&#65533;&#65533;&#65533;&#1256;S&#65533;^&#890;&#65533;k&#65533;}
&#65533;&#65533;iz&#680;&#65533;
"&#65533;&#65533;&#65533;Ja&#65533;s&#65533;&#65533;&#65533;Q&#65533;Ghk&#65533;&#65533;&#65533;&#65533;&#65533;&#65533;H&#65533;Q&#1032;@8`&#65533;&#65533;&#65533;&#65533;<NL#Q&#65533;&#65533;6c&#65533;&#65533;wy1&#65533;9&#65533;&#65533;%&#65533;&#65533;J&#65533;
&#65533;AY&#65533;3&#65533;_&#65533;)&#65533;&#65533;&#65533;2&#65533; &#65533;k&#65533;&#65533;@k&#65533;T&#65533;A(&#65533;Vh&#65533;&#65533;&#65533;[&#65533;&#65533;&#65533;&#65533;1&#65533;h&#65533;&#65533;R&#65533;trHA&#65533;&#65533;&#65533;.&#65533;A&#65533;5G	&#65533;&#65533;&#65533;_&#65533;&#65533;&#65533;e&#65533;a2$&#65533;&#65533;	&#65533;&#65533;	x&#65533;S&#65533;G&#65533;1&#65533;&#65533;q&#65533;&#65533;8@&#65533;"lU{&#65533;r&#65533;s$&#65533;&#65533;I &#65533;&#65533;&&#65533;&#65533;#&#65533;&#65533;&#65533;!&#65533;&#65533;P&#65533;;&#65533;r&#65533;&#65533;$&#65533;?(&#65533; |&#65533;YPh&#65533;&#65533;g8e&#65533;&#65533;KJ	&#65533;Rg&#65533;	E&#1317;&#65533;!&#65533;&#995;Y&#65533; &d&#65533;&#65533;?&#992;c@6N&#65533;&#65533;&#65533;Vt&#65533;@Zv&#65533;H&#65533;	1&#65533; Bf&#65533;&#65533;d&#65533;Uxr&#65533;'h&#385;"&#65533;V&#65533;/%&#65533;R&#65533;&#65533;&#65533;OLFZ&#65533;&#65533;&#65533;O\&#65533;&#65533;v&#65533;g&#65533;+&#65533;&#65533;&#65533;&#65533;:?&#65533;&#65533;&#65533;*&#65533;MA&#65533;?R&#65533;&#65533;20&#65533;Ow&#65533;YF&#65533;i&#65533;&#65533;&#65533;i&#65533;QC&#65533;E&#65533;\u=&#65533;&#65533;&#65533;>&#65533; za&#65533;&#65533;G&#65533;&#271;l&#65533;{&#65533;d&#65533;{&#65533;u&#65533;~&#65533;U&#65533;&#65533;#&#65533;&#65533;xPW&#65533;&#65533;&#65533;&#65533;!T&#65533;+&#65533;,h&#65533;&#65533;En&#65533;&#65533;b.&#65533;@-&#65533;&#1065;&#65533;A#\&#65533; &#65533;@&#65533;&#65533; 9E!&#65533;x&#65533;&#65533;?&#65533;F&#372;m&#65533;[A`p&#65533;XX&#65533;&#65533;`&#65533;&#65533;!8 &#65533;>&#65533;P;L&#65533;>&#65533;P
v0V&#65533;4&#65533;&#65533;&#65533;r]t&#279;/&#65533;&#65533;H&#65533;&#65533;s&#65533;;&&#65533;0&#65533;A&#65533;8&#65533;B&#65533;&#65533;&#65533;`m&#65533;&#65533;&#65533; &#65533;&#65533;&#65533;
+&#65533;W&#65533;&#65533;&#65533;&#65533;&#65533;4&#65533;D#&#65533;&#65533;v&#65533;&#65533;e&#65533;@&#65533;&#65533;&#65533;Y:&#65533;&#65533;8iz&#65533;&#65533;!&#65533;YTYu&#65533;T&#65533;&#65533;&#65533;?&#65533;&#65533;&#65533;`&#65533;&#65533;&#65533;]&#65533;Xf&#65533;YI&#65533;&#65533;&#65533;&#65533;&#65533;&#65533;{&#65533;%2&#65533;/&#65533;&#65533;zA&#65533;&#65533;&#65533;?d&#65533;tB&#65533;&#65533;&#65533;&#65533;&#65533;y&#65533;&#488;F	&#65533;&#1089;h&#65533;&#65533;&#65533;:&#65533;42&#65533;M4&#65533;&#65533;B+8&#65533;apP&#65533;*&#65533;&#65533;
&#65533;&#1120;f&#65533;&#65533;&#65533; &#65533;y&#318;&#65533;#&#65533;&#65533; &#65533;&#65533;&#65533;
&#65533;L&#65533;H-&#65533;2&#65533;&#65533;&#65533;*&#65533;&#65533;&#65533;c&#65533;T&#65533;&#264;/!&#65533;?Ra&#46348;:j&#65533;&#65533;(&#65533; &#65533;m-'&#65533;&#65533;Y&#65533;R&#65533;&#65533; &#65533;Lg&#65533;j`&#65533;&#65533; 8&#65533;%>{&#65533;&#65533;&#65533;F&#1464;eL+&#65533;&#1186;F]&#65533;5&#1064; Z&#65533;&#65533;F&#65533;H&#65533;+&#65533;&#65533;8&#1120;-f&#65533;&#65533;x8&#65533;&#65533;&#65533;JBF4p0&#65533;()&#65533;&#65533;&#65533;&#65533;r&#65533;&#65533;&#65533; &#65533;At&#65533;&#65533;&#65533;&#65533;LX&#65533;&#65533;&#65533; !`&#65533;qZ&#65533; ;n0>`E&#65533;PC^&#65533;0XB
a0&#65533;&#65533;&#65533;&#65533;
&#65533;&#65533;&#65533;s&#65533;U&#65533;f&#65533;D4X&#65533;KZ &#65533;q&#65533;&#65533;%&#65533;&#65533;t&#65533; "Y)&#65533;&#65533;&#65533;D&#65533;&#65533;4&#65533;&#65533;&#65533;(&#65533;1JD&#65533;&#65533;*@&#65533;f(&#65533;&#65533;`JR$c&#65533;&#65533;Xu<&#65533;&#65533;Z`&#65533;&#65533;&#65533;&#65533;&#65533;_&#65533;&&#65533;&#65533;&#65533;&#65533;{I&#65533;5,\&#65533;&#65533;L&#65533;&#65533;	YC&#65533;<&#65533;&#65533;x&#65533;&#65533;(M&#65533;kt\Z&#65533;Dh&#65533; <h&#65533;&#65533;`&#65533;7&#65533;QZ&#65533;S&#65533;i&#65533;&#65533;&#1129;&#65533;&#65533;&#65533;&#944;&#65533;!i,&#65533;8&#65533;|&#65533;>&#65533;&#65533;&#65533;&#65533;&#65533;&#65533;&#65533;D!.&#65533; U&#65533;&#65533;:&#65533;&#65533;&#65533;"&#65533;c"(z&#1027;&#65533;}L5&#65533;&#65533;&#1082;&#65533;E1&#65533;&AA&#65533;Q&#65533;&#65533;&#65533;&#65533;D&#65533;&#65533;&#65533;1&#65533;&#65533;Ci&#65533;&#65533;&#65533;K&#1200;5u&#65533;&k+&#65533;&#65533;e&#65533;&#65533;'&#1621;&#65533;j&#65533;E&#65533;D&#65533;&#65533;?$"h&#65533; y~&#65533; 0<&#65533;&#65533;&#65533;&#65533;T&#65533;&#65533;&#65533;OI@&#65533;.&#65533;&#65533;L9&#65533;Q&#65533;;&#65533;&#65533;&#65533;&#65533;&#65533;a(&#65533;8&#65533;&#65533;&#65533;h&#65533;&#65533;&#65533;&#65533;+&#65533;G&#65533;&#65533;^);&#65533;&#65533;D&#65533;&#65533;c&#65533;&#65533;?|WM&#65533;Iw%&#65533;?&#65533;&#65533;&#65533;bS&#65533;YX&#65533;Nv&#1171;m&#65533;s&#65533;Yp&#65533;St"&#65533;t&#65533;2&#65533;p':F&#65533;)P&#65533;g<&#65533;&#65533;&#65533;={T&#65533;&#65533;&#65533;/I&#65533;&#65533;'7!&#65533;:i&#65533;BHh
"&#65533;
&#65533;k&#65533;&#65533;"&#65533;yYV&#65533;?6La&#65533;&#65533;&#65533;&#65533;?&#65533;&#65533;&#65533;&#392;&#65533;&#65533;&#65533;?&#65533;&#65533;&#65533;&#65533;@&#65533;&#65533;&#363;&#65533;&#65533;8&#65533;,&#65533; /&#65533;&#65533;`f&#65533;Q&#65533;3l&#65533;%&#65533;iA&#65533;S&7&#65533;&#65533;E]&#65533;/&#65533;&#65533;&#65533;K&#65533;K&#65533;C&#65533;&#65533;Ge?&#65533;L&#65533;&#65533;&#65533;D&#65533;	&#65533;&#65533;&#65533;d"&#65533; 
<&#65533;G&#65533;&#65533;hs&#65533;&#65533;&#65533;,&#65533;5 X&#65533;&#65533;e&#65533;&#65533;	 ,&#65533;&8&#65533;&#65533;h3&#65533;&#65533;&#65533;g;N&#65533;&#65533;)G&#65533;&#65533;qLL&#65533;&#65533;&#65533;&#318;d&#65533;x&#65533;$L&#65533;&#65533;&#65533;&#65533;	&#65533;&#65533;&#65533;&#65533;&#65533;Q&#65533;tB(%J&#65533;&#65533;%B &#65533;&#65533;)&#65533;2&#65533;i&#65533;g &#65533;$!&#65533;D&#65533;x&#65533;&#65533;)&#65533;%&#65533;&#65533;&#65533;&#65533;J~%%&#65533;@w&#65533;&#65533; @&#65533;^PLnr&#65533;&#65533;&#65533;qS&#65533;KL&#65533;C &#65533;`w&#65533; :&#65533;&#1344;	%H&#65533;v&#65533;&#65533;$X&#65533;
&#65533;	JX&#65533;&#65533;$'O&#65533;&#65533;&#65533;&#65533;a1T&#1632;&#65533;Sh&#65533;&#65533;&#909;2y&#65533;3:&#65533;&#65533;&#65533;&#65533;&#65533;4P H`&#65533;&#65533;&&#65533;.&#65533;&#65533;&#65533;&#65533;:&#65533;&#65533;&#65533;&#65533;
&#65533;;C&#65533; C&#65533;&#65533;`n&#65533;?&#65533;ay&#65533;\&#65533;a&#1218;&#65533;X	-v&#135;&#65533;&#65533;Q&#65533;l&#65533;4&#65533;&#65533;qgF:&#65533;&#65533;&#65533; nX&#65533;&#1159;&#65533;&#65533;&#65533;&#65533;DW4&#65533;&#65533;c	&#65533;&#65533; &#65533;B&#65533;e`&#65533;}$&#65533;&#27134;Yc&#65533;&#65533;OA8&#65533;1&#65533;&#65533;=&#65533;&#65533;&#65533;&#65533;&#65533;&#65533;&#65533;&#65533;&#65533;&#65533;&#65533;&#65533;&#11697;&#65533;t&#65533;&#65533;&#65533;&#65533;N&#65533; L&#65533;&#65533;&#65533;&#65533;D `&#65533;
@ &#65533; $&#65533;&#65533;\&#65533;8&#65533;e&#65533;&#65533;V\&#65533;&#65533;&#65533;{^5e@&#65533; &#65533;&#65533;&#65533;c$&#65533;&#65533;FHK&#65533;s&#65533;&#65533;&#65533;&#65533; &#65533;D&#65533;!T&#3600;&#65533;v4k&#65533;&#65533;G&#65533;&#1759;Y4&#1963;dH&#65533;&#65533;@&#65533;&#65533;B&#65533;&#65533;&#65533;&#863;F&#65533;&#65533;/&#65533;&#65533; &#65533;+p&#65533;T&#65533;&#65533;>&#65533;&#65533;A&#65533; w;&#65533;j&#65533;&#65533;&#65533;h&#65533;0D&#65533;u&#65533;x&#65533;&#65533;
"^&#65533;PB$&#65533;&#1920;H&#65533;&#65533;&#65533;&#65533;`:`%I&#65533;<&#65533;&#65533;^&#65533;&#65533;&#65533;&#65533;K&#65533;)x_&#65533;pF&#65533;p&#65533;&#65533;&#65533;"&#65533;&#65533;6&#65533;p/&#65533;=&#65533;#C&#65533;J">}&#65533;"&#65533;=&#65533;2&#65533; &#65533;#&#65533;&#65533;)&#1474;/(`&#65533;&#65533;0s&#65533;!&#65533;Ra&#65533;`'&#65533;&#65533;`Tc&#65533;0t&#65533;&#65533;&#65533;St&#65533;&#65533;&#65533;!0&#65533;:@'&#65533;q _&#65533;t/a9&#65533;rVAVa"C2*&#65533;1B4D[h2Vu2n&#65533;1QU &#65533;&#65533;P&#65533;1&#65533;&#65533;2&#65533;8}&#65533;VT~gC&#65533;&#65533; Y DFPg&#65533;1*&#65533;"&#65533;&#65533;
 &#65533;&#65533;&#65533;&#65533;3^T&#65533;m&#65533;&#65533;y
&#65533;&#65533;&#65533;&#65533;Rp&#65533;4r4&#65533;#G&#65533;q&#65533; A&#65533;x/&#65533;W&#65533;s\Sz&#65533;&#65533;&#65533;&#65533;	H`&#65533;$&#65533;2&#65533;&#65533;H<&#65533;#<&#65533;&#65533;g&#65533;8&#65533;&#65533;&#65533;cQ&#65533;&#65533;O&#65533; &#65533;Pl:&#65533;&#65533;&#65533;h
e&#65533;w]@&&#65533;&#65533; -&#65533;&#65533;>H4&#65533;ks&#65533;"&#65533;U&#65533;&#65533;&#65533;C	&#65533;(~T8s@&#65533;&#65533;]&#65533;&#65533;
&#65533;&#65533;" &#65533;&#65533;&#65533;:&#65533;.&#1908;M&#65533;&#65533;*&#65533;M&#65533;6p&#65533;&#65533;&#65533;
&#65533;&#65533;p&#65533;&#65533;7&#65533;Th&#65533;8Q&#65533;&#193;;R&#65533;&#65533;qv r&#65533;	1 >`Q b&#65533;!&#65533;a	&#65533;&#146;`S&#65533; J&#65533;Q 3&#65533;  	P&#65533;2&#65533;r&#65533;&#65533;s&#65533;&#65533;#5&#65533;_&#65533;&#65533;&#1225;L&#65533; &#65533;q &#65533;
p2&#65533;3&#65533;= J&#65533;DHT_UDGdf@T#&#65533;&#65533;AN&#65533;TH&#65533;ZTV&#65533;`&#65533;&#65533;$&#65533;fc1&#65533;&#65533;<U0u&#65533;&#65533;$&#65533;6}&#65533;&#65533;C&#65533;hg0&#65533;<$&#65533;0 &#65533;&#65533;P
&"&#65533;&#65533;&#65533;/&#65533;t&#65533;&#65533;&#65533;E&#65533;@&#65533;&#65533;i&#65533;&#65533;&#65533;&#65533;&#65533;&#65533; &#65533;W&#65533;YF&#65533;PWMy&#65533;C&#65533;WQ&#65533;F&#65533;&#65533;45&#65533;&#65533;@5-c0&#65533;P&#65533;	0&#65533;/&#65533;5&#65533;8&#65533;s&#65533;q&#65533;&#65533;K`&#65533;&#65533;  &#65533;&#65533;	'&#65533;q/&#65533;8&#65533;P,&#65533;&#65533;&#65533;=( &#65533;BC11&#65533;&#65533;Z~C\F&#65533;&#65533;>&#65533;Q&#65533;#{/Q
j&#65533;}r&#65533;&#65533;&#65533;/Q&#65533;" &#65533;#&#65533;&#65533;&#65533;&#65533;&#65533;"1-h&#65533;&#65533;(&#65533;D&#65533;&#65533;t&&#65533;&#65533;p/1*&#65533;&#65533;)7&#65533;)&#65533;p&#65533;!&#65533;&#65533;&#65533;&#65533;0Wh/&#65533;&#65533;&#65533;=&#65533;&#65533;q&#65533;&#65533;&#65533;H&#65533;&#65533;&#65533;.&#65533;m&#65533;R 1&#65533;9Y&#65533;6bb5&#65533;&#65533;&#65533;gQ 	&#65533;3&#65533;	+&#65533;*VD&#65533;&#65533;L&#65533;&#65533;w&#65533; &#65533;&#65533;^Va&#65533;D&#65533; f7@V&#65533;U&#65533;&#65533;D^&#65533;&#65533;&#65533;#SvN&#65533;2T&#65533;&#65533;&#65533;!&#65533;Ce&#65533;0&#65533;r<&#65533;?&#65533;&#65533;0' w&#65533;&#1825;8&#65533;	}~&#65533;M$&#65533;G`&#65533;<N&#65533;.&#200;/{a&#65533;&#65533;&#65533;!F4&#65533;&#65533;&#65533;&#65533;&#65533;I&#65533;&#65533;3e&#65533;&#65533;`d:&#65533;&#65533;WMZ&#65533;&#65533;W&#65533;&#65533;4p&#65533;b&#65533;/!m&#65533;&#65533;Uc&#65533;&#65533;p&#65533;0&#65533;&#65533;RN &#65533;&#65533;'&#65533;&#65533;'h	j&#65533;K&#65533;p&#65533; k&#65533;I&#65533;&#65533;&#65533;7&#65533;0Z$&#65533;&#65533;"8cQqD&#65533;&#65533;6&#65533;@&#65533;&#65533;&#65533;q8t&#65533;&#65533;&#65533;0K7 &q1&#65533;&#65533;se&#65533;
&#65533;&#65533;&#65533;&#65533;X&#65533;n&#65533;&#65533;&#65533;"&#65533;&#65533;&#65533;&#65533;"&#65533;Xs&#65533;&#65533;1&#65533;:fpR&#65533;&#65533;(&#65533;&#65533;(H&#65533;#&#65533;&#65533;_&#65533;&#65533;&#65533;&#65533;C&#65533;[&#65533;6*&#65533;&#65533;p&#65533;`Vo&#65533;e1&#65533;&#332;&#65533;&#65533;&#65533;&#65533;!&#65533;t&#65533;o&#65533; &#65533;  3&#65533;m7&#65533;89a&#65533;&#65533;V
Ps3!&#65533;&#65533;(&#1427;&#65533;P&#65533;:&#65533;&#65533;B&#65533;&#65533;&#65533;&#65533;D&#65533;tN&#65533;D#&#65533;f$cD(w[*wR&#65533;1&#65533;&#237;&#65533;PT)&#309;&#65533;&#65533;&#65533;\&#65533;G&#65533;&#65533;?&#65533;XdTWdS&#65533;&#65533;|6&#65533;!0&#65533;&#65533;&#65533;&#65533;&#65533;	&#65533;C&#65533;u&#65533;&#65533;&#65533;&#65533;x&#65533;&#65533;8c&#65533;&#65533;[y&#65533;&#65533;&#65533;yp gh&#65533;H&#65533;&#65533;k&#65533;*&#65533;F&#65533;&#65533;h&#65533;W&#65533;`&#65533;&#65533;&#65533;&#65533;&#65533;R&#65533; &#65533;Y&#65533;&#65533;&#65533;&#65533;&#65533;&#65533;&#65533;zj&#65533;	&#65533;&#65533;&#65533;&#65533;'sJ&#65533;&#65533;Y7&#65533;G&#65533;&#65533;OQ&#65533;&#593;I&#1181;/&#65533;8&#65533;jC&#65533;&#65533;$&#65533;DW&#65533;P	G)&#65533;h-P8&#65533;&#65533;&#65533;	-p;I&#65533;&#65533;U&#65533;n&#65533;
&#65533;&#65533;&&#65533;&#65533;&#65533;4V&#65533;&#1026;&#65533;!	&#65533;ph&#65533;&#65533;&#65533;/&#65533;&#65533;'p=}&#65533;ph&#65533;&#65533;&#65533;&#65533;&#65533;&#65533;&#65533;
&#65533;2&#65533;&#65533;&#65533;G&#65533;$ &#65533;&#65533;&#65533;laA/&#65533;&#65533;?&#65533;Z&#65533;  &#65533;  &#490;H,&#65533;m&#65533;h&#65533;\ &#65533; H&#65533;&#65533;)/*i&#65533;?&#65533;z/&#65533; &#65533;&#65533;&#65533;&#65533;&#65533;&#65533;Ac&#65533;&#65533;&#65533;p&#65533;V&#65533;s@&#65533;p&#65533;\&#65533;D&#65533;@2^UC&#65533;&#65533;qGn&#65533;#C[&#65533;|Hf&#65533;&#65533;&#65533;rK&#65533;&#65533;d\&#65533;HjY&#65533;Q&#65533;&#65533;&#65533;`}LFT&#65533;&#65533;^"&#65533;)&#65533; D*&#65533;t&#65533; &#65533;&#65533;&#65533;Xt!&#65533;&#65533; &#65533;&#65533;/!&#65533;&#65533;`&#65533; &#65533;&#65533;&#65533;|\&#194;&#65533;&#65533;Z&#65533;I{u(&#65533;&#65533;&#65533;&#65533; R X&#65533;`&#65533;r&#65533;yp&#65533;@{&#65533;&#65533;U&#65533;REaC,&#586;hca&#65533;&#65533;?&#65533;&#65533;&#65533;(&#65533;&#65533;w&#65533;&#65533;&#65533;u'&#208;&#65533;&#65533;<R&#65533;o9pNQf`-&#65533;-&#65533;&&#1067;&#65533;f&#65533;&#65533;&#65533;&#65533;&#65533;&&#65533;&#65533;4&#65533;.)&#65533;&#65533;SpG&#65533;&#65533;A/&#65533;&#65533;q&#65533;A
&#65533;Ps&#65533;&#65533;&#65533;&#65533;&#65533;&#65533;&#65533;oA` Jn[8`9&#65533;&#65533;3&#65533;H&#65533;&#65533;&#65533;	nH4ax&#65533;&#65533;8J&#65533; &#65533;a2Y&#65533;&#65533;&#65533;/8&#65533;[&#65533;/&#65533;&#65533;&#65533;&#65533; &#65533;&#65533;  	&#65533;&#65533;>G&#65533; =&#65533;LZ&#65533;&#65533;&#65533;&#65533;&#1765;qa'c&#65533;&#65533;M<TKVlw&#65533;&#65533;A&#362;&#65533;/[|?A&#65533;&#65533;&#65533;$w&#65533; Du&#65533;1&#65533;&#65533;N&#65533;S&#1009;&#65533;&#65533;!!@D&#65533;&#65533;x&#65533;&#65533;&#65533;A&#65533;&&#65533;F&#65533;&#65533; x&#65533;3&#65533;Z&#65533;&#65533;&#65533;&#466;I&#65533;b&#65533;&#65533;W&#65533;'&#65533;&#65533;Y&#65533;6&#65533;M#&#65533;h!&#593;&#65533;{`_&#65533;&#65533;&#65533;G&#65533;&#65533;"&#65533;!8&#65533;H&#65533;K`&#65533;U&#65533;&#65533;&#65533;&#65533;&#65533;v&#65533;&#65533; h&#65533;&#65533;&#65533;I^&#65533;1x&#65533;D&#65533; &#222;&#65533;N&#65533;&#1377;&#65533;&#65533;&#65533;&#65533;W&#65533;&#65533;L&#65533;>#0&#65533;S>`	&#65533;&#65533;&#65533;&#65533;&#65533;&#65533;&#65533;&#65533;&#65533;'&#65533;&#65533;P&#65533;&#65533;lt@&#65533;/&#65533;s]D  x"=&#65533;` &#65533;&#65533;&#65533;&#65533;3&#65533;.8&#65533;&#65533;&#65533;0&#65533;b/j&#65533;&#65533;&#65533;&#65533;&#65533;&#65533;&#65533;&#65533;&#65533;<&#65533;&#65533;Ua9&#65533; $&#65533;,&b$&#65533;@J&#65533;\ &#65533;&#65533;P&#65533;&#65533;&#141;A@&#65533;O&#65533;&#65533;O&#65533;&#65533;q&#65533;&#65533;Nc&#65533;y&#65533;&#65533;Z&#65533;c/ &#65533;&#65533;&#65533;l 
&#65533;Y&#65533;&#65533;i;&#65533;&#65533;h&#65533;&#371;T&#65533;&#65533;&#65533;&#888;dJFT&#641;5&#65533;:&#65533;&#2025;SB5&#65533;ekZ&#65533;&#65533;&#65533;&#65533;&#65533;il&#65533;&#65533;/*3J&#65533;&#65533;&#65533;<&#65533;S&#65533;&#65533;&#65533;&#65533;&#65533;&#65533;&#65533;x&#65533;6&#65533;y&#65533;&#65533;&#65533;&#65533;rF&#65533;-&#65533;f&#65533;Lc&#65533;k&#65533;&#514;`zJ3&#65533;h&#65533;=X&#65533;  &#65533;A+0	&#65533; &#65533;&#65533;s&#65533;&#65533;~C	/ -&#65533;&#65533;&#65533;s!H-&#65533;&#65533;I&#65533;?&#65533;&#65533;&#65533;v&#65533;A&#65533;)&#65533;R<_d&#65533;&#65533;[&#1235;FM&#65533;&#65533;_&#65533;&#65533;t&#65533; 0&#517;	&#65533;&#885;&#65533;&#65533; y&#65533;Q&#65533;&#65533;>&#65533;@&#65533;&#65533;	&#65533;@.1u&#65533;'e&#65533;&#65533;k &#1219;}&#65533;&#65533;&#65533;p&#65533;l&#65533;&#65533;&#65533;&#65533;|1&#65533;&#65533;Hwz&#65533;B0&#65533;c&&#65533;&#65533;&#65533;&#65533;&#65533;&#65533;8{&#65533;J&#65533;&#777;"F&#65533;@&#65533;&#65533;2&#65533;8&#65533;' &#65533;&#65533;	 &#65533;	&#65533;&#65533;&#65533;Ps&#65533;1&#65533;ON4&#65533;F&#65533;}&#1848;!&#65533;@&#65533;&#65533;R0S&#65533;!r&#65533;"B\&#65533;&#65533;#&#65533;&#65533;K&#65533;&#65533;5P&#65533;&#65533;H&#65533;&#65533;&#65533;@&#65533;&#65533;#&#65533;ZY&#65533;a&#65533;&#65533;=,&#65533;&#65533;&#65533;&#65533;?&#65533;&#65533;&#65533;0[x&#65533;%&#65533;&#65533;VEx&#65533;&#65533;y&#65533;&#65533;&#65533;-&#2002;&#65533;y&#65533;&#65533;V,O&#65533;wy&#65533;&#65533;I&#65533; dDW&#65533;&#550;q&#65533;&#65533;<&#65533;&#65533;&#65533;&#65533; J&#65533;4Z&#65533;&#65533;&#65533;&#65533;&#65533;&#65533;y&#65533;H&#65533; :&#65533;&#65533;&#65533;&#65533;&#1685;S&#65533;$&#65533;x&#65533;?&#65533;t&#65533;&#65533;Z&#65533;&#65533;kr&#65533;&#65533;= &#65533;&#65533;&#65533;<: &#65533;&#65533;&#65533;o&#65533;LP&#65533;&#65533;&#65533;d]WL i&#65533;&#65533;&#65533;2&#65533; &#65533;T&#65533;&#1755;&#65533;&#65533;&#65533;&#65533;]&#65533;&#65533;&#65533;>&#1513;n&#65533;y@
&#65533;&#65533;&#65533;&#65533;&#65533;R&#65533;&#65533;&#65533;&#65533;;#&#65533;&#472;&#65533; }&#65533;&#65533;c f&#3095;S&#65533;[&#65533;0&#65533;&#65533;&#65533;&#65533;&#65533;({B&#65533;&#65533;t&#65533;&#65533;5l&#65533;&#65533;n&#65533;&#65533;H&#1954; &#65533;<&#65533;&#65533;b[&#65533;&#65533;qc&#65533;&#65533;</.2&#65533;&#65533;&#65533;&#783;&#1380;AP&#65533;&#65533;0&#65533;&#65533;&#65533;R&#65533;3T&#65533;W&#65533;4&#65533;I4-&#65533;&#65533;_&#420;A0MF&#65533;5P`\B&#65533;@&#65533;&#65533;=&#65533;&#65533;&#65533;&#65533;S^xJ&#65533;&#65533;&#65533;*D&#65533;&#65533;&#65533; &#65533; &#65533;&#65533;WpY&#65533;N&#65533;&#65533;@&#65533;&#65533;&#65533;&#199;
J, b&#65533;&#65533;2X&#65533;HbAL&#65533;Q&#65533;h&#65533;c&#65533;k- &#65533;(&#65533;&#65533;&#65533;K&#65533;1e&#932;Y&#65533;&#65533;M&#65533;/}&#65533;&#65533;/&#65533;&#65533;N&#65533;-&#65533;I&#65533;9&#65533;&#65533;&#65533;.P&#65533;&#65533;&#65533;&#65533;
b~&#65533;&#65533;OE
q&#65533;Qp&#65533; (>&#65533;&#65533;2&#65533;&#65533;(&#65533; &#65533;m&#65533;)&#65533;(
Z&#65533;FH&#65533;:e1]HL&#65533;Y&#65533;&#484;&#1727;2l&#65533;&#65533;p&#65533;&#65533;1&#65533;&#65533;U#&#65533;&#65533;&#65533;&#65533;&#65533;&#65533;&#65533;V7>&#65533;&#65533;&#65533;4&#65533;&#65533;&#65533;&#65533;&#65533;&#1315;&#65533;&#65533;q&#65533;&#65533;&#65533;&#65533;o@&#65533;&#65533;&#65533;&#65533;&#65533;h&#65533;&#65533;&#65533;1&#65533;c&#65533;&#65533;&#65533;&#65533;t&#65533;&#65533;gLF&#65533;&#65533;Q&#65533;^&#65533;X&#244;;&#65533;&#65533;&#65533;&#65533;&#1185;
&#65533;&#65533;&#65533;&#65533;&#65533;yO<UI&#65533;&#65533;&#65533;&#920;&#65533;'!&#65533;&#65533;|&#65533;*(*gA$&#65533;&#65533;b&&#65533;&#65533;3&#65533;@,&#65533;&#65533;+&#65533;&#65533;&#65533;&#1552;&#65533;,H&#65533;V&#65533;&#65533;&#65533;&#65533;p&#65533;&#65533;v&#65533;!b&#65533;&#65533;+J&#65533;&#65533;&#65533;X4&#65533;&#65533;j&#65533;&#65533;&#65533;if&#65533;&#65533;&#65533;&#65533;0&#65533;Eq|G&#65533;&#65533;,h&#65533;&#65533;&#65533;&#65533;&#65533;,&#65533;+&#65533;&#65533;9&#65533;+x@HGc&#65533;&#29819;$&#65533;&#65533;&#65533;&#65533;&#65533; &#65533;.	&#65533;K-&#65533;&#65533;&#65533;&#65533;^k!&#65533;&#35020;&#65533;!B&#65533;&#65533;2p&#65533;&6h&#65533;O@&#65533;2F(&#65533;&#65533;2&#65533;&#65533;kE{h*^&#65533;&#65533;&#65533;&#65533;A &#65533;y&#65533;&#65533;&#65533;,&#65533;&#65533;0&#163;&#65533;0&#65533;q`!p&#65533;N&#65533;0&#65533;&#65533;;&#65533;;&#65533;x8A&#65533;&#65533;&#65533;&#65533;.z&#65533;&#65533;B
&#65533; &#65533;2&#65533;&#65533;&#65533;&#65533;&#65533;&#65533;&#65533;&#65533;Y&#65533; l&#65533;&#470;E&#65533; &#65533;2&#65533;^&#65533;&#65533;
|
&#65533;&#65533;@&#65533;&#65533;iH]&#65533;Y&#65533;&#65533;8R&#65533;C&#65533;^[#&#65533;&#65533;&#65533;&#1539;&#65533;=&#1667;&#65533;&#65533; &#65533;&#65533;&#65533;&#65533;&#65533;*d&#65533;j&#65533;9n&#65533;s&#65533;I&#65533;X(&#65533;&#65533;&#65533;Zp&#65533;F&#65533;&#65533;z&#65533;e&#132;D&#65533;&#65533;&#65533;&#65533;9
"`&#65533;&#65533;b&#65533;&&#622;&#65533;+(&#296;&#65533;&#65533;O&#65533;&#65533;pPB%&#65533;&#65533;)&#65533;A&#65533;z&#65533;$2:&#65533;>H")&#65533;'lh&#65533;&#65533;&#65533;(&#65533;^&#65533;&#65533;%J&#65533;&#65533;&#65533;$&#65533;&#326;d&#65533;Q&#390;&#65533;@Hk&#65533;&#65533;&#65533;G &#65533;&#65533;,&#65533;.&#65533;
&&#65533;&#65533;&#65533;&#65533;&#65533;&#65533;"IH&#65533;.
&#65533;@p/&#65533;sL<&#65533;<&#65533;&#65533;&#65533; &#65533;&#65533;&#65533;&#984;:*&#65533;&#65533;:&#65533;&#65533;0s,&#65533;&#65533;6&#65533;Lu&#65533;&#65533;SW}&#1055;|&#65533;i&#65533;FiRh&#65533;&#65533;A&#514;&#65533;Vxh&#65533;&#65533;&#65533;&#65533;&#65533;
,&#65533;&#6100;S&#65533;&#65533;&#65533;@ &#65533;&#65533;&#65533;p&#65533;&#65533;&#65533;+z"&#65533;&#65533;&#65533;i&#65533;&#65533;!&#65533;0A&#65533;,&#65533;E(&#65533;G&#65533;	&#65533;Pl&#65533;@[m&#65533;aa&#65533;k&#65533;&#65533;& L.&#65533;U&#65533;m(&#65533;@ 0hB&#65533;C&#65533;&#65533;&#65533;+&#65533;kAC&#65533;
&#65533;&#65533;&#65533;&#65533;_&#65533;W&#65533;&#65533;%A: &#65533;v&#65533;&#65533;&#65533;? &#65533;&#65533;$a&#65533;)Hg&#65533;M&#65533;w&#65533;&#65533;&#65533;j&#65533;&#65533;ZL&#65533;xN&#65533;B&#65533;&#65533;&#65533;&#65533;&#65533;&#65533;	p`&#65533;&#65533;!&#65533;&#65533;<&#65533;P&#65533;&#65533;&#65533;&#65533;&#810;&#65533;&#65533;&#65533;&#65533;!B&#65533;&#65533;"|&#65533;&#701;d&#65533;&#65533;bq&#65533; &#1097;ni&#65533;SA&#65533;4&#65533;j&#65533;&#65533;&#65533;TCr*&#65533;nG&#65533; &#65533;&#65533;H$<b&#65533;&#65533;&#65533;&#538;&#65533;&#65533;&#65533; fs&#65533;&#65533;@&#65533;m&#65533;&#65533;H&#65533;&#65533;@&#65533;R&#65533;&#65533;&#65533;3RW&#65533;&#65533;&#65533;8&#65533;9P*H&#1790;&#65533;5&#65533;&#65533;xa&#65533;&#65533;g<&#65533;&#596;&#65533;EC*&#65533;&#65533;i&#65533;#&#65533;I&#65533;8&#65533;&#65533; hD&&#65533;&#65533;&#65533;&#65533;
B&#65533;&#65533;&#65533;&#65533;GhH&#65533;&#65533;xLd&#65533;&#65533;P&#65533;&#65533;&#609;&#65533;&#65533;&#65533;&#65533;&#65533;d'&#65533;+QJ&#65533;:&#65533;w&#65533;&#65533;?&#65533;&#65533;	&#65533;&#65533;(&#65533;&#65533;&#65533;!
1&#65533;pp"L&#65533;C&#65533;&#65533;P &#65533;[9&#65533;W&#65533;&#65533;&#65533;&#65533;Hpd&#65533; &#65533;3&#65533;&#65533;IU&#65533;}&#65533;&#1462;&#65533;&#65533;-&#65533;&#65533;2&#65533;h&#65533;3&#65533;&#765;!&#65533;@>,&#65533;&#65533;&#65533;&#65533;c7&#65533;C&#65533; &#65533;p&#65533;a&#65533;!&#65533;&#65533;?&#65533;&#65533;&#65533;&#65533;Ad&#65533;&#65533;mZ&#65533;&#65533;o&#65533;&#65533;&#65533;o@7P ;@&#65533;&#65533;&#65533;&#816;cv{$S&#65533;HR&#65533;JA0@&#65533;&#65533;&#65533;!J&#65533;&#65533;&#65533;%&#65533;&#65533;
$&#65533; &#65533;&#65533;&#65533;X&#1350;<&#65533; 	`&#65533;&#65533;B$S&#65533;]&#65533;C&#65533;H&#386;8&#65533;#y&#65533;C&#65533;8M&#65533; X;&#65533;tpP&#65533;*&#65533;H&#65533;H&#65533;&#65533;&#65533;&#65533;&#65533;#E&#65533;-B&#65533;&#65533;C&#65533;!Xx&#65533;&#65533;S&#65533;&#65533;0&#65533;&#65533;I&#65533;&#65533;Hs&#65533;&#65533;&#65533;N&#65533;&#1403;&#1376;&#65533;~S[&#65533;p&#65533;&#65533;@KF&#65533;&#65533;&#65533;&#65533;5Dp`	e&#65533;Y6K"&#65533;&#787;F&#65533;`Z"&#65533;&#65533;&#65533;&#65533;&#65533;r"&#65533;r&#65533;#&#65533;&#65533;&#65533;a&#65533;d&#65533;&#65533;M&#65533;&#65533;&#65533;C&#65533;&#65533; &#65533;&#65533;F&#65533;&#65533;&#65533;D&#65533;'&#65533;x&#65533;&#65533;&#65533;4&#65533;_:&#65533;R &#65533;*&#65533;&#65533;%D&#65533;
&#65533;&#65533;9x<&#65533;Y&#65533;Y&#1019;&#65533; -&#65533;BH4v&#65533;C&#65533;<"08&#65533;&#65533;a&#65533;~WZ&#65533;pAl&#65533;>&#65533; &#65533;&#65533;&#65533;e&#65533;W &#65533;ceWixS&#65533;MjEHO&#65533;&#65533;&#65533;N&#65533;&#65533;i&#65533;&#65533;Kc&#65533;&#1730;T&#65533;v&#65533;&#65533;?vC&#65533;4a/&#65533;&#65533;t&#65533;&#65533;&#65533;&#65533;b&#65533;&#65533;&#65533;&#65533;s6$&#65533;2&#65533;*!&#65533;&#65533;p#g&#1209;&#65533;&#65533;&#65533;S&#65533;&#65533;@JZ&#65533;I
&#65533;?l&#65533;3&#65533;&#65533;WpW&#963;:&#65533;&#65533;&#65533;
&#65533;&#65533;8,B&#65533;q&#65533; &#65533;8DSQ&#65533;y&#65533;&#65533;&#65533;&#65533;&#65533;&#65533;&#65533;TWYd&#65533;&#65533;-G&#65533;&#65533;&#65533;&#65533;&#65533;&#133;&#65533;l&#65533;&#65533;%o&#65533;&#529;&#65533;&#420;&#65533;&#65533;&#65533;&#65533;'&#65533;&#65533;O&#65533;I)&#65533;&#65533;f#&#65533;#&#65533;V/eIp&#65533;mB0&#65533;&#65533;&#65533;&#65533;K&#65533;&#65533;&#65533;tW&#65533;&#65533;&#65533;&#65533;er&#65533;&#65533;&#65533;U&#65533;&#65533;(&#65533;u&#65533;=&#65533;&#65533;~$&#65533;C	&#65533;&#65533;&#65533;gpMIoA&#65533;[&#65533;h&#65533;ZqF&#65533;&#2008;E2&#65533;&#65533;`nn&#551;&#65533;&#65533; `&#65533; *UA~!&#775;&#1368;,&#65533;*&#65533;<;$&#65533;zlA
P&#1073;idY&#65533;&#889;&#65533;_` &#65533;Wc1&#65533;x&#65533;&#65533;r&#65533;y&#65533;&#65533;*&&#65533;A&#65533;T&#65533;x56.&#65533;&#65533;&#65533;rY&#65533; \@&#65533;!&#65533;A&#52493;&#65533;$BZ&#65533;&#65533;&#65533;9d&#65533;&#65533;&#65533;@&#65533;l&#65533;&#65533;  &#65533;*P&#49473;5&#65533;6D&#65533; &#65533; 
&#65533;P &#65533;&#65533;&#65533;y&#65533;&#65533;&#65533;pl&#65533;B&#65533;&#65533;*|0&#65533;&#65533; 4&#65533;&#65533;&#65533;&#65533;&#65533;`&#65533;U&#65533;&#1036;&#65533;!&#65533;&#65533;G&#65533;@}&#65533;&#65533;&#65533;nw&#65533;&#65533;&#65533;1&#65533;Bi<L'&#65533;&#65533;3&&#65533;Zx&#65533;4&#65533;1&#65533;w&#1004;&#65533;x&#29260;&#65533;&#386;mHT&#65533;lC&#65533;&#65533;	&#65533;&#65533;:&9lx&#65533;&#898;&#65533;#&#65533;&#65533;D&"&#65533;&#65533;w&#65533;&#65533;&#65533;L&#65533;o&#65533;&#65533;&#65533;&#65533;&#65533;&#1424;,&#65533;&#65533;&#65533;Y&#65533;&#65533;&#65533;z0J&#65533;S&#65533;`&#1040;&#65533;&#65533;D&#65533;&#65533;&#65533;&#65533;&#65533;&#65533;&#65533;&#65533;&#34169;!&#65533;G&#65533;&#65533;t&#65533;&#65533; &#65533;(&#65533;.R&#65533;j&#314;&#65533;CH&#65533;&#65533;*o^&#65533;A;w&#65533;&#65533;&#65533;GSF&#65533;+&#65533;&#65533;7&#65533;&#65533;&#34050;x &#65533;z&#65533;O&#65533;&#65533;&#65533;&#65533;&#65533;&#65533;&#65533;0&#65533;&#65533;!P&#65533;&#65533;c=S&#65533;&#65533;&#65533;&#65533;#&#65533;m0&#65533;&#65533;&#65533; ?&#65533;&#65533;>X&#65533;?&#65533;@6&#65533;&#1727;&#65533;h&#65533;$
&#65533;0(&#65533;nx&#65533;&#65533;&#65533;&#65533;&#65533;QC&#65533;&#1184;&#65533;Q0&#65533;&#65533;&#65533;&#1160;&#65533;&#65533;&#65533;&#65533;&#65533;C&#65533;&#65533;)"&#65533;8&#65533;&#65533;&#65533;XP&#65533;X&#65533;&#65533; R&#1027;&&#65533;&#65533;H&#65533;K&#1025;!&#65533;&#65533;Y&#65533;&#65533;2&#65533;&#65533;*&#65533;&#194;&#1563;&#65533;&#65533;&#65533;&#65533;*U{&#65533;&#65533;&#65533;&#322;z&#65533;,&#65533;?>&#65533;&#65533;&#65533;I&#65533;&#65533;&#65533;&#65533;&#65533;&#65533;&#65533;@&#65533;B+&#65533;&#65533;&#65533;&#65533;N&#65533;z&#65533;*&#65533;)9
8&#37377;&#65533;D$Q&#65533;0&#65533;&#65533;+=&#65533;&#65533;&#65533;&#65533;&#4422;&#65533;;&#65533;3&#65533;K&#65533;&#65533;&#545;&#65533;&#65533;&#65533;&#65533;&#65533;>&#65533;&#65533;&#65533;&#65533;&#65533;%Q*&#65533;&#65533;&#65533;&#65533;&#65533;&#65533;+&#65533;1X&#65533;&#65533;&#65533;&#65533;&#65533;>&#913;&#65533;r&#65533;[6&#65533;)&#65533;&#1537; &#65533;&#65533;J&#1536;&#65533;&#65533;&#65533;i4?&#65533;.p&#65533;&#65533;&#65533;.pD+T&#65533;Cr&#65533;	&#65533;&#65533;8rC&#65533;D&#1609;2Hjz&#65533;J&#65533;&#65533;&#65533;A&#65533; &#65533;'&#65533;&#65533;&#65533;&#65533;
&#65533; &#65533;&#65533;&#65533;!&#65533;&#65533;(! x&#65533;&#65533;&#65533;&#65533;&#65533; d@P&#65533;&#65533;&#65533;:w(&#65533;&#1025;l&#65533;&#65533;&#65533;`&#65533;v&#65533;&#65533;j8A&#65533;IsX&#65533;jx&#65533;&#65533;z>G&#65533;	&#65533;&#65533;x&#65533;	P1*8&#65533;xY c3&#151;xI&#65533;&#65533;&#593;j)&#65533;s &#65533;&#1613;7&#65533;&#65533;.,/8:X&#65533;&#65533;&#65533;&#65533;&#1784;&#65533;&#65533;&#65533;B&#65533;&#514;c&#65533;&#65533;SH$!&#65533;V&#65533;&#65533;0&#65533;&#65533;&#65533;I&#65533;&#65533;&#1754;6,&#65533;&#65533;&#65533;*<&#65533;&#65533;&#65533;!&#65533;&#65533;&#65533;&#65533;&#65533;% bH |&#65533;&#65533;&#1850;&#65533;K8&#65533;r&#65533;"&#576;&#65533;Z&#65533;D&#65533;p&#65533;A&#65533;&#65533;&#65533;&#65533;\&#65533;D|&#65533;h&#65533;)H:&#65533;Q&#65533;&#65533;&#65533;<\&#65533;&#65533;,{+h&#65533;&#65533;T&#65533;&#751;&#65533;&#65533;p&#65533;X&#65533;&#65533;&#65533;&#65533;&#65533;PM&#65533;&#65533;&#65533;&#65533;&#65533;&#65533;&#817;	c&#65533;&#65533;e&#65533;&#65533;&#65533;&#65533;x&#65533;&#65533;	&#65533;&#65533;&#65533;&#65533;&#65533;&#65533;F&#65533;&#1792;O&#65533; `&#65533;&#65533;&#65533;|&#65533;&#65533;&#65533;6&#65533;X
L&#65533;D&#65533;&#65533;&#65533;&#65533;X&#65533;&#11783;0/u&#1791;&#65533;&#559;&#65533; zl&#65533;=|/( *@2U&#65533;&#65533;&#65533;&#65533;`T&#65533;0&#65533;0&#65533;1&#65533;=;&#65533;&#65533;`d0
&#1025;&#5699;lH&#65533;&#65533;Y9&#65533;&#65533;,&#65533;,&#65533;&#65533;l&#65533;w &#65533;&#65533;Z&#65533;&#1542;^&#1606;&#65533;(! D&#65533;t&#65533;&#65533;&#65533;t&#65533;&#65533;u&#65533;&#65533;H&#65533;)*&#65533; &#65533;&#65533;&#65533;&#65533;&#65533;&#65533;&#65533;Q&#65533;14&#65533;&#65533;H&#65533;&#582;&#1552;A)&#65533;k:&#65533;U&#65533;&#65533;&#65533;h&#65533;&#65533; &#65533;6"&#65533;f&#65533;&#65533;:&#65533;>&#65533; *&#65533;0=&#65533; &#667;&#65533;y&#65533;x&#65533;&#65533;&#65533;&#65533;&#65533;&#65533;&#65533;&#65533;&#65533;&#65533;&#65533;&#410;$S&#65533;$&#65533;!5&#65533;Bb&#65533;&#706;H&#65533;-*&#65533;`&#65533;&#65533;(&#65533;&#65533;d&#65533;,(4&#65533;t&#65533;=&#65533;?##B&#65533;y&#65533;&#65533;&#65533;&#65533;0&#65533;nz`&#65533;`B&#65533;L^M&#65533; &#65533;&#65533;	j&#65533;&#65533;&#65533;C&#65533;&#65533;> &#65533;C&#65533;sH&#455;&#65533;&#65533;!T&#65533;&#65533;	&#65533;&#65533;>&#65533;&&#65533;&#65533;&#966;&#65533;&#65533;&#65533;
e&#65533;N&#65533;&#65533;&#65533;&#65533;&#65533;&#65533;&#65533;&#65533;b&#65533;&#65533;U@&#65533;&#65533;A&#65533;+85&#65533;h&#65533;&#645;&#65533;&#40449;; 0v&#65533;&#65533;;  @d&#65533;+&#65533;h0!&#65533;'&#65533;Y&#65533;&#65533;0y`&#65533;&#65533;&#65533;*)&#65533; KPK&#65533;&#65533;&&#1121;&#65533;&#65533;Ex&#65533;&#65533;&#65533;&#65533;&#65533;-I&#65533;/!&#65533;&#65533;&#65533;&#65533;&#65533;&#65533;&#65533;	&#65533;O t&#65533;&#65533;II(&#65533;8&#65533;I#R&#65533;M &#65533;@4&#65533;&#1808;8&#65533;)&#65533;&#65533;&#65533;&#65533;&#65533;mXUa&#65533;)C&#65533;@&#65533;&#65533;G&#65533;&#1089;d&#65533;&#65533;&#65533;p&#65533;&#65533;&#65533;~&#65533;&#65533;&#65533;&#65533;&#65533;&#65533;!&#65533;&#65533;C&#65533;&#65533;&#65533;@&#65533;"&#65533;&#65533;&#65533;\&#65533;&#65533;&#1932;>&#65533;&#65533;&#65533;D&#1956;&#65533;FU&#65533;9i&#65533;&#65533;&#65533;E&#65533;&#65533;&#65533;&#65533;&#65533;&#65533;:&#65533;&#65533;&#65533;8[&#65533;&#65533;{X&#65533;Q&#65533;&#65533;&#65533;&#65533;V&#65533;	X&#65533;M&#65533;&#65533;&#65533;&#65533;&#65533;&#65533;p	&#65533;A&#65533;&#65533;&#65533;[&#65533;&#65533;h&#65533;&#65533;=\e7`%/&#65533;f2&#65533;&#65533;&#65533;&#65533;&#65533;;&#65533;u{&#65533;C
*&#65533;&#65533;&#65533;&#65533;MA&#65533;nx&#65533;L`&#65533;N`&#65533;&#65533;\&#65533;&#65533;\&#65533;&#65533;;0&#65533;&#65533;&#65533;^&#65533;&#65533;\&#65533;&#65533;v&#65533;y&#65533;14&#65533;&#65533;&#1090;&#65533;XE&#65533;0&#65533;&#65533;
8&#65533; &#65533;&#65533;&#65533;&#65533;@&#1435;0&#65533;a*&#65533;W(&#65533;&#65533;`&#65533;&#65533;&#65533;<&#65533;&#65533;R&#65533;A&#65533;&#65533;*,&#65533;~&#65533;&#65533;&#65533;&#65533;&#65533;&#65533;&#65533;[ &#65533;L&#65533;t&#65533;1&#65533;&#65533;n&#65533;&#65533;&#65533;&#65533;&#65533; &#65533;80&#65533;&#65533;&#65533;<@B&#65533;_&#65533;&#65533;&#65533;&#65533;&#65533;H&#65533;&#65533;V&#65533;_&#65533;&#65533;&#65533;z"&#65533; &#65533;&#65533;i&#65533;&#65533;:&#65533;dH&#65533;&#65533;&#1044;&#1374;&#65533;&#53279;&#65533;&#65533; &#65533;&#65533;R&#65533; 'hZ&#65533;&#65533;.&#65533;&#363;&#65533;=&#65533;&#65533;&#65533;+&#65533;E&#65533;<&#65533;L&#65533; &#518;LP&#65533;'&#65533;&#65533;&#1927;&#65533;?H ? &#65533;&#972;	&#65533;-&#65533;%&#65533;&#65533;&#65533;&#65533;&#65533;&#65533;Ec&#65533;&#65533; @&#65533;&#65533;bPk R+&#65533;7X&#1687;&#65533;0&#65533;+&#65533;%81&#65533;B&#200;&#65533;&#65533;&#65533;&#696;&#65533;n&#65533;&#65533;&#65533;	&#65533;&#65533;U&#65533;&#65533;&#65533;_&#65533;?&#65533;x&#65533;k&#65533;	&#65533;&#558;M e&#65533;&#65533;&#65533; &#17904;&#65533;&#1189;&#65533;^@&#65533;&#65533; h&#65533;Q&#65533; &#65533;&#442;H+3&#65533;3K&#65533;9&#65533;L&#65533;Q>PC8&#65533;NP&#65533;&#65533;&#65533;&#65533;&#65533;&#65533;&#65533;9&#65533;&#65533;&#65533;/&#65533;&#65533;H &#65533;&#65533;&#65533; C&#65533;&#65533;b&#65533;R&#65533;&#65533;1&#65533;&#65533;&#65533;Ih&#65533;&#65533;&#65533;&#65533;u_&#65533;*&#65533;L8&#65533;0B&#65533;JX&#65533;J&#65533;J&#1551;h&#65533;&#65533;&#65533;<X =&#65533;x&#65533;C&#65533;&#65533;&#65533;&#65533;9@&#65533;`&#65533;&#65533;N&#65533;&#65533;&#65533;&#65533;&#65533;`y!&#65533;8&#1277;	=&#1050;$&#65533;&#341;&#65533;pH&#65533;A&#65533;&#65533;q^&#65533;&#65533;&#1218;&#65533;&#65533;&#65533;&#65533;8"&#65533;|&#65533;cj&#65533;1&#65533;&#65533;&#65533;0P&#65533;&#65533;&#65533;	&#65533;&#65533; }&#65533;h&#65533;&#65533;&#65533;&#65533;0&#65533;&#65533;&#65533;T&#39554;&#65533;&#65533;0+@&#65533;&#65533;p&#65533;&#65533;&#65533;&#65533;"]|h&#65533;&#65533;0&#65533;&#65533;%&#65533;F&#65533;&#65533;&#65533;:&#65533;&#65533;&#65533;&#65533;&#65533;i&#65533;v&#65533;&#65533;&#65533;o.&#65533;&#65533;+&#65533;&#65533;p&#65533;&#65533;1F:&#65533;&#65533;;&#65533;6&#65533;&#65533;	&#65533;&#65533;	&#65533;&#65533;F&#65533;V&#65533;u&#65533;&#65533;&#65533;C/]&#65533;j&#65533;&#65533; ^u>&#65533;&#65533;q<&#65533;&#65533;&#65533;&#65533;&#65533;h6I&#65533;M&#65533;?&#65533;@&#65533;WH&#65533;w&#65533;&#65533;K&#65533;&#65533;&#65533;J>&#65533;;P&#65533;&#65533;&#65533;-@0&#65533;% &#65533;&#65533; &#65533;&#65533;^&#65533;&#65533;^v&#65533; &#65533;&#65533;d'&#65533;;X&#65533;z|&#65533;$&#65533;&#2001;&#65533; W&#65533;_&#65533;Xc&#65533;I?&#65533;
?@X4&#65533;&#65533;w&#65533;&#65533;wA&#65533;&#65533;&#65533;X&#65533;&#65533;A&#65533;]]&#65533;&#65533;&#65533;&#65533;Q&#65533; /&#65533;fj5>&#65533;p&#65533;! &#65533;&#65533;@&#65533;?@ &#65533;&#65533;@-&#65533;@&#65533;'0&#65533;&#1018;&#65533;7tCU&#65533;&#65533;&#65533;&#65533;&#65533;&#65533;&#852;	&#65533;&#65533;&#65533;&#65533;8&#65533;&#65533;&#65533;&#65533;&#260;aDT&#65533;&#65533;&#65533;&#65533;p&#65533;&#65533;D`dA&#65533;&#65533;&#65533;&#65533;&#65533;o&#65533;x&#65533;n&#65533;&#65533;&#65533;&#65533;Y&#65533;&#65533;@&#65533;&#65533; &#65533;L&#65533;&#65533;&#65533;&#65533;,`&#65533;pop&#65533;i&#65533;`p&#65533;hp&#65533;h&#65533;.#9&#65533;&#65533;l&#65533;Z&#65533;&#65533;&#65533;8&#65533;[&#65533;	x@Xp&#898;X&#65533;&#65533;&#65533;&#65533;8&#65533; /&#65533;&#65533;j&#65533;d\&#65533;=/&#65533;&#65533;&#65533;&#65533;&#65533;&#65533;6&#65533;<[&#861;&#65533;&#65533;&#65533;D&#65533;A.&#65533;M&#65533;&#65533;b&#65533;&#65533;m&#65533;n&#65533;9&#65533;&#65533;&#65533;&#1821;!&#65533;,{E0&#65533; x&#65533;&#65533;&#65533;x"&#65533;rC&#65533;AWd&#65533;&#65533;n&#65533; Xz`~&#65533;&#65533;f#&#65533;&#65533;&#65533;Y &#65533;l&#65533;H&#65533;&#65533;&#65533;&#65533;&#65533;&#65533;+X&#65533;&#65533;&#65533;_H&#65533;n&#65533;&#65533;&#65533;P&#65533;Z&#65533;&#65533;]&#65533;&#65533;19&#65533;&#65533;N&#65533;&#65533;&#65533;tM&#65533;@&#65533;&#65533;&#65533; &#65533;&#65533;&#65533;9&#65533;&#65533;&#65533;&#65533;&#65533;&#65533;&#65533;
D*&#65533;&#65533;GPk(&#65533;
&#65533; &#65533;B\q&#65533;&#65533;|^s&#65533;&#65533;&#65533;/Xq&#65533;B.&#65533;~&#65533;&#65533;F>&#65533;>&#65533;L&#65533;&#65533; 5P&#65533;(&#65533;&#65533;X&#65533;&#65533;&#65533;o&#65533;PT&#65533;&#65533;&#65533;x&#65533;[&#10573;&#65533;&#65533;&#65533;\&#65533;&#65533;&#1752;&#65533;&#65533;&&&#65533;u>&#65533;jE&#65533;N9&#65533;U&#65533;xG&#65533;H"&#65533;Y&#65533;&#1540;%&#65533;&#65533;)&#65533;&#65533;&#65533;Y&#917;&#54657;`Uh&#65533;&#65533;k&#65533;n
(&#757;pS&#65533;&#65533;&#65533;&#65533;k&#65533;h&#65533;&#65533;0&#65533;&#65533; &#65533;&#65533;Ljen&#65533;C&#65533;H&#65533;&#65533;T&#65533;d&#65533;	&#65533;,&#65533;+P&#65533;N&#65533;&#65533;x &#65533;s&#65533;[L&#65533;H&#65533;~&#65533;_sX&#65533;&#65533;&#65533;&#65533;M&#65533;&#65533;&#65533;/&#65533;* 4&#65533;A&#65533;&#65533;6tm]&#65533;00&#65533;&#65533;&#65533;&#65533;&#65533;	&#65533;.&#65533;v&#65533;H&#65533;&#65533;&#65533;&#65533;^&#65533;M&#65533;&#65533;&#65533;s&#65533;8&#65533;&#65533;&#65533;x&#65533;&#65533;A&#65533;&#65533;u&#65533;&#65533;+t&#65533;&#65533;(&#65533;&#65533;(8&#65533;<&#65533;&#65533;y&#65533;B&#65533;&#65533;&#65533;d&#65533;>&#65533;&#65533;&#65533;V&#454;&#65533;&#65533;&#65533;&#65533;&#65533;&H&#65533;Fhlu~	&#65533;{13&#65533;@p&#65533;'H&#65533;Ij&#65533;&#65533;{+06,|&#65533;&#65533;c&#65533;&#65533;&#65533;k0y&#65533;	Q&#199;@}&#1287;&#65533;&#65533;U&#65533;&#65533;&#65533;&#65533;&#65533;&#1439;	0(]4&#65533;&#65533;C&#65533;V&#65533;&#65533;&#65533;&#65533;p&#65533;C&#65533;P&#65533;&#1947;p )8Q)&#65533;&#65533;&#65533;&#65533;&#65533;&#65533;&#65533;&#65533;V\&#65533;&#65533;&#65533;E&#65533;~&#65533;v&wt\&#65533;	&#65533;&#65533;z&#65533;&#65533;&#65533;&#65533;i&#65533;&#65533;&#65533;H">xg&#222;>P&#65533;X&#65533;&#65533;B&#1227;Q&#65533;&#65533;&#65533;  Vx&#65533;+&#65533;&#65533;?'0X2&#65533;&#65533;&#65533;&#65533;&#65533;MM&#65533;h&#65533;&#65533;&#65533;&#65533;#I&#65533;d&#1059;&#65533;O&#65533;&#65533;&#65533;$&#65533;_&5i,&#65533;&#65533;_&#65533;T&#65533;&#65533;&#65533;&#65533;&#65533;
&#65533;(&#65533;&#65533;+S&#65533;nW&#65533;	*1h&#65533;@W&#65533;$&#65533;(&#65533;!&#65533;j8&#65533;&#65533;&#65533;9M&#65533;&#65533;M&#65533;&#65533;>4!&#65533;&#65533;&#65533;&&#1434;&#65533;&#65533;&#65533;&#65533;:&#65533;&#778;+BATj	&#65533;&#65533;&#65533;!FA8p&#65533;&#65533; &#65533;&#65533;&#65533;&#65533;&#65533;&#959;'$&#65533;a&#65533;&#65533;&#1996;&#65533;.)&#65533;2&#65533;&#1058;G&#65533;&#65533;&#30866;&#65533;&#65533;]&#65533;&#65533;&#65533;&#65533;i&#65533;*&#65533;H@&#65533;$-&#65533;&#65533;&#65533;&#1050;&#65533;W|8r&#65533;&#651;&#65533;#n&#65533;8&#65533;&#65533;&#65533;&#65533;{P&#65533;&#65533;;&#2007;Q&#65533;&#65533;&#65533;&#65533;?>&#65533;&#65533;&#65533;&#65533;&#65533;&#65533;M&#65533;a&#65533;&K|&#65533;&#892;A;(:l&#65533;a&#65533;z &#65533;&#65533;&#65533;T&#65533;&#65533;T&#65533;!U&#65533;&#65533;J&#65533;&#65533;I28&#65533;M&#65533;FA&#65533;AaA~D&#65533;E&#65533;Q~&#65533;&#65533;&#65533;x&#65533;&#65533;&#65533;?a&#65533;&#65533;&#65533;&#65533;&#65533;dP>hTRAH&#65533;&#65533;5&#65533;&#65533;&#65533;#&#65533;A
y&#65533;&#65533;&#65533;&#65533; &#65533;&#65533;sd&#65533;	&#65533;O&#65533;&#65533;&#65533;x&#65533;$&#65533;+p&#65533;&#65533;&#1032;v&#65533;-0D-&#65533;CAB$	8P&#65533;
&#65533;&#65533;	&#65533;(&#65533;&#65533;C&#65533;C&#65533;&#65533;`2&#65533;p	1VPyR!&#65533;&#65533;b&#65533;Q&#65533;E&#65533;&#65533;$&#65533;P	&#65533;XDA&#65533;&#65533;&#65533;hA&#1112;&#65533;	&#65533;&#65533;&#65533;D&#65533;,&#65533;O&#65533;Ai&&#65533;&#65533;&#65533;b&#65533;`&#65533;&#65533;4&#65533;G7&#65533;&#1195;&#65533;&#65533;&#65533;&#65533;*,&#65533;&#65533;&#65533;&#65533;&#65533;&#65533;&#65533;&#65533;?shu&#65533; &#65533;&#65533;#&#65533;Z&#1604;&#65533;&#65533;j5+[&&#65533;&#65533;&#65533;Y\&#65533;E&#65533;&#65533;&#65533;y&#65533; &#65533;&#65533;c&#2040;C&#65533;u&#65533;^mE@-&#444;&#65533;&#65533;?h&#65533;&#65533;3&#65533;&#65533;&#65533;&#65533;[&#65533;&#65533;&#65533;gC|pi&#65533;&#65533;&#65533;H%&#65533;VP"jX&#65533;&#65533;&#65533;&#65533;&#65533;}&#65533;E&#65533;&#65533;&#65533;&#65533;E!&#65533;e#_&#65533;
&#65533;&#65533;S&#65533;&#65533;\&#65533;"&#65533;&#65533;&#1095;~\&#65533;)&#65533;&#65533;Wd)B&#65533;A&#65533;*&#65533;&#65533;&#65533;&#65533;E'&#65533;37j&#65533;&#65533;#UhS&#65533;A&#65533;&#65533;&#65533;h&#65533;&#65533;)I&#65533;&#65533;a&#65533;=&#65533;?&#65533;&#65533;&#65533;&#65533;~&#65533;&#65533;G!W&#65533;&#65533;&#65533;&#65533;1&#65533;&#65533;A]&#65533;s&#65533;EI&#65533;&#65533;j--&#65533;A&#65533;&#65533;&#1995;`}8&#65533;N&#65533;!&#65533;&#65533;&#65533;&#65533;&#65533;x&#65533;/&#65533;&#65533;&#65533;I.i&#65533;&#65533;P /&#65533;&#65533;&#65533;23Y&#65533;&#65533;/&#65533;&#65533;&#65533;L&&#65533;	&#65533;9&#1303;&#65533;B8&#65533;&#65533;4/&&#65533;&#65533;t&#65533;f0&#65533;&#658;&#65533;b&#65533;&#65533;&#65533;&#65533;:`&#65533;&#65533;&#65533;1&#65533;&#65533;DH&#65533;&#65533;w&#65533;	&#65533;`RO&#65533;&#65533;&#1056;I&#65533;$R&#65533;&#65533;h&#65533;&#65533;&#65533;&#65533;"&#65533;"&#65533;&#65533;@8&#65533;&#65533;&#65533;&#65533;hRB"&#65533;N8&#65533;&#65533;&#65533;=6&#65533;&#65533;&#65533;&#65533;&#65533;6@&#65533;&#65533;&#65533;p1 &#65533;&#23553;&#65533;&#65533;&#65533;&#65533;.&#65533;mP&#65533;n&#65533;&#65533;&#65533;&#65533;@T&#65533;&#65533;(E`.`&#65533;" &#65533;&#65533;&#65533;&#65533;D9&#1456;z&#65533;c&#65533;&#65533;&#65533;?<&#65533;&#65533;rX&#65533;&#65533;@&#65533;5&#65533;&#65533;&#65533; 1r&#65533;9i&#65533;&#65533;LA@&#65533;%&#65533;&#65533;?R&#65533;&#65533;fs&#65533;?&#65533;f6&#65533;&#65533;=F&#65533;&#1856;&#65533;`&#65533;&#65533;&#65533;F4&#65533;=&#65533;|&#65533;&#65533;&#65533;&#65533;e&#65533;C&#65533;&#65533;&#65533;&#65533;&#65533;F&#1937;&#65533;X&#65533;&#65533;&#65533;&#65533;&#65533;.&#65533;&#65533;&#65533;`&#65533;h&#65533;?<A&#65533;pXKBAaTl&#65533;&#65533;&#65533;&#65533;^.&#65533;T&#65533; &#65533;I&#65533;d^JYT&#65533;C/&#65533;&#65533;?V&#65533;&#65533;$&#65533;&#65533;sJ&#65533;&#65533;w&#65533;&#65533;&#65533;t4`&#65533;&#49624;2&#65533;V+Y&#65533;b&#65533;&#65533;$&#65533;viz&#65533;&#65533;k&#65533;&#14612;M&#65533;))ISzRA&#65533;%&#65533;R"&#65533;&#65533;&#65533;A&#65533;M\$i&#65533;RK&#65533;&#65533;&#65533;&#1569;&#65533;&#65533;&#65533;B&#65533;:&#65533; &#65533;&#65533;&#65533;&#65533;d@&#65533;&#65533;a&#65533;;&#65533;&#65533;&#65533;D&#65533;&#65533;&#65533; &#65533;n&#65533;&#1154;D&#65533;#&#65533;&#65533;&#65533;&#65533;&#65533; &#65533;&#65533;$bK&#65533;x&#65533;#&#65533;)&#65533;I&#65533;&#65533;5&#65533;&#65533;q&#65533;K&#65533;!&#65533;q&#65533;`&#65533;&#65533;&#65533;Ejz&#65533;&#65533;&#65533;=&#65533;&#65533;ht&#65533;0&#65533;&#65533; D&#65533;Dj&#65533;&#65533;r,&#65533;&#65533;&#65533;&#65533;1>&#65533;	<(h&#65533;I&#65533;S&#65533;,	(Hf&#65533;QMI&#65533;&#65533;&#65533;&ZK&#13954;&#65533;fxh,&#65533;&#65533;&#65533;&#65533;M4I&#65533;eAJ&#65533;&#65533;&#65533;&#65533;&#65533;"&#65533;LB>&#65533;&#65533;&#42352;&#65533;l)&#65533;&#65533;&#65533;pr&#65533;=&#65533;&#65533;8Y@&#65533;&#65533;l'-KY&#65533;T "&#1808;&#65533;&#65533;&#65533;4&#65533;q&#65533;g-&#65533;@,
B&#65533;&#65533;G4&#65533;C^(&#65533;>&#65533;&#65533;&#65533;&#65533;&#65533;&#65533;m{&#65533;
L&#42326;&#65533;DeAPJ&#65533;&#65533;2&#65533;	&#65533;&#65533;-&Q&#65533;R&#65533;;&#65533;&#65533;&#65533;ry	&#65533;&#65533;&#65533;r&#65533;&#1017;&#65533;hM&#65533;2&#65533;Er&#65533;&#65533;&#65533;&#65533;&#65533;&#65533;C&#65533;&#65533;&#65533;&#65533;8nR&#65533;J&#65533;&#65533;?&#65533;&#65533;&#65533;x&#65533;"&#65533;H;/&#65533;&#65533;&#65533;<<$8&#65533;&&#65533;&#65533;G&#65533;D&#65533;&#65533;&#65533;p&#65533;&#65533;&#65533;R@C1&#65533;fIJ&#65533;g&#65533;&#65533;&#65533;"B&#65533;&#65533;E`*S&#65533;jA&#65533;ojb&#65533;&#44326;D&#65533;iA`&#65533;&#1252;&#65533;x&#65533;X&#14925;/&#65533;&#65533;&#65533;-&#65533;&#65533;M&#65533;&#65533;u&#65533;&#65533;8&#65533;Rm1&#65533;g&#65533;Ys U&#65533;&#3330;&#65533;&#65533;Pu&#65533;h~&#65533;&#65533;]F^&#598;y&#65533;X	2&#65533;&#65533;5&#65533;&#65533;Z&#65533;Z&#65533;&#65533;fHz%dpi&#65533;O&#65533; &#65533;&#65533;&#65533;'-{&#65533;&#1849;&#65533;&#65533;&#1837;&#65533;[&#65533;/&#65533;&#65533;GhX#Hk&#65533;&#65533;&#65533;<O&#65533;Ld&#64279;FX&#65533;%&#65533;&#65533;&#65533;&#65533;{&#65533;M&#65533;&#65533;X;&#65533;*YK&#65533;&#65533;&#65533; &#65533;&#65533;r}&#65533;`&#65533;O&#65533;c&#65533;&#65533;&#65533;k&#65533;&#65533;Qx&#65533;A&#65533;&#65533;SI&#65533;&#65533;&#65533;@&#65533;&#65533; _O&#65533;>&#65533;5-&#65533;&#65533;03&#65533; m6&#65533;&#65533;B&#65533;P)&#65533;&#139; *X&#65533;&#65533;&#65533;4&#65533;C&#65533;&#65533;&#65533;&#65533;+&#65533;@7&#65533;&#65533;&#65533;3'&#65533;)&#65533;&#65533;&#65533;&#533;%&#65533;h&#65533;&#65533;2&#65533;z&#65533;'a&#65533;U&#65533;&#65533;H&#65533;&#65533;$&#65533;Cx&#2032;&#65533;&#65533;a&#65533;E&#65533;&#65533;&#65533;(&#65533;&#65533;&#65533;q&#65533;&#65533;&#65533;&#65533;8&#65533;Q&#65533;&#65533;&#65533;`#&#65533;&#65533;a&#65533;&#65533;&#65533;#&#65533;@&#65533;c8&#65533;&#65533;&'&#65533;/>.&#65533;r&#65533;&#65533;&#65533;&#65533;&#65533;;(&#65533;ke8G5l&#65533;&#65533;&#504;F&#65533;&#65533;3&#65533;&#65533;&#65533;(&#65533;&#65533;P&#65533;&#65533;&#65533;&#65533;&#65533;&#65533;2:&#65533;3&#65533;&#65533;^gz6&#65533;&#65533;&#65533;a&#65533;e&#65533;&#65533;,qn;)@V&#65533;
&#65533;&#65533;`@M&#65533;&#65533;&#65533;j	&#65533;&#65533;&#65533;|&#65533;"n&#65533;W6.&#65533;&#65533;&#65533;&#65533;&#1606;.I&#65533;P&#65533;&#65533;4&#65533;1&#65533;)&#65533;&#567;&#65533;M%()&#65533;O&&#65533;&#65533;|&#65533;t(E@iJ&#65533;&#65533;&#65533;HB'
b&#514;&#65533;@&#65533;&#65533;&#65533;&#65533;]^@&&#65533;&#65533;~t|:&#65533;@v&#65533;|N%.r&#65533;&#1111;HIP&#65533;&#65533;-&#65533;&#65533;&#65533;V&#65533;&#65533;+&#65533;K&#65533;x^W"&#65533;&#65533;~K&#65533;&#65533;&#65533;&#65533;*&#65533;^<&#65533;&#65533;=&#65533;&#375;&#65533;_&#65533;&#65533;&#65533;&#65533;*&#65533;7&#65533;m&#65533;&#65533;&#65533;&#65533;&#65533;&#65533;wt&#65533;&#65533;BL&#65533;&#65533;
Au&#65533;A5
&#65533;&#65533;C&#65533;D4&#65533;&#49158;)&#65533;&#65533;&#65533;&#65533;&#65533;@&#65533;&#65533;y&#65533;&#65533;O$
D&#65533;&#65533;<&#65533;&#65533;&#65533;&#65533;?&#65533;&#65533;&#65533;&#222;&#65533;&#65533;&#65533;&#65533;A&#65533;&#65533;&#65533;I&#65533;&#65533;&#65533;%&#65533; &#65533;E
&#1157;(&#65533;&#65533;&#65533;K&#65533;&#65533;cA&#65533;&#65533;&#763;&#65533;&#65533;&#65533;( H&#1602;&#65533; &#65533;K&#65533;&#65533;&#65533;>&#65533;&#65533;>&#65533;`&#65533;&#65533; &#65533;&#65533;_&#65533;&#65533;6a&#1769;&#65533;&#65533;&#65533;&#65533;?&#65533;&#65533;?&#65533; &#65533;I &#65533;&#65533;&#65533;>a&#65533;I
&#65533;a`@&#65533; &#1211;Ix&#65533;xC&#65533;gD&#65533;;&#65533;&#65533;&#65533;F&#65533;&#65533;&#65533;)&#65533;E&#65533;&#65533;&#65533;&#65533;=&#65533;&#65533;q&#65533;&#65533;&#65533;&#65533;D&#65533;A@^&#65533;=&#65533;D&#65533;E&#65533;*&#65533;U&#65533;U&#65533;D&#65533;t&#65533;Y&#1444;&#65533;"&#65533;Q&#65533;&#65533;%p&#65533;\&#65533;Vi &#65533;&#1809;&#65533;&#65533;]&#65533;F&#65533;D&#65533;"$&#65533;&#65533;&#65533;&#65533;q_&#65533;i^%*R&#65533;E\_,&#65533;1}&#65533;!&#65533;DJi`&#65533;&#65533;_&#65533;=L&#65533;Q&#65533;&#65533;&#65533;&#65533;&#65533;%Q&#65533; &#65533;W<&#65533;D&#65533;,&#65533;F|&#65533;LI(&#65533;<]&#65533;&#65533;&#65533;&#65533;&#65533;_&#65533;` 	&#65533;&#1282; R&#65533;VDADC&#65533;^&#65533;&#65533;E&#65533;}&#65533;&#65533;P B&#65533;V- $&#65533;&#65533;`&#65533;@C&#65533;&#65533;&#65533;N\&#317;&#65533;T&#65533;&#65533;&#37059;&#65533;&#65533;A&#65533; `D&#65533;dF@&#65533;	&#65533;JFC&#65533;$&#65533;&#65533;&#65533;&#65533;&#65533;NR@&#65533;&#65533;
?= M&#65533;$&#65533;&#65533;4&#65533;&#65533;
EP&#65533;=&#65533;ME&#65533;4&#65533;|&#65533;?&#65533;&#65533;&#65533;U&#65533;|&#65533;&#65533;cpG&#65533; EDw,%
XAY&#65533;&#276;&#65533;&#65533;&#65533;RND_&#65533;D&#207;&#65533;
&#65533;C&#65533;}&#65533;&#65533;&#65533;&#65533;i@&#65533;&#160;F&#185;  )b'8 #K&#65533;&#65533;U/&#65533;&#65533;&#65533;Q&#65533;&#65533;&#65533;&#65533;0&#65533;&#65533;nW.&#65533;&#65533;a&#65533;'FfrIZd&#65533;C&#65533;Ud&#65533;&#65533;?p&#65533;)pf{D&#65533;&#613;E&#65533;(&#65533;&#65533;&#65533;&#65533;*&#1826;&#65533;&#65533;S&#65533;&#65533;&#65533;R&#65533;1&#65533;&#65533;Ib&#65533;l&#65533;&#65533;?&#65533;&#65533;r&#65533;F&#65533;cw&#65533;Y&#65533;U &#65533;E&#65533;H&#65533;&#1096;&#65533;&#65533;A#h&#65533;@7.&#65533;],&#65533;k&#1061;h"&#915;l&#65533;&#65533;c|I&#65533;{&#65533;F&#65533;&#65533;&#65533;,&#65533;h&#65533;?L&#65533;&&#65533;&#65533;?l&#65533;&#65533;>&#65533;&#65533;B&#65533;&#65533;&#65533;4D&#65533;&#65533;eK&#65533;LW&#65533;2t@&#65533;&#65533;&#65533;4C*&#65533;O"	&#65533;&#65533;R.e4&#65533;&#65533;IdXx&#65533;&#65533;&#65533;&#65533;&#65533;&#65533;dLeB&#65533;&#65533;4&#65533;@~G&#65533;&#1601;&#65533;r&#454;&#65533;x&#65533;&#65533;&#65533;N&#65533;A&#65533;&#65533;&#65533;&#65533;&#65533;&#65533;t&#65533;V2&#65533;'BQz&#65533;"&#412;&#65533;F&#65533;&#65533;&#65533;Wb&#65533;DT&#65533;$&#65533;&#65533;&#65533;&#65533;&#65533;&#65533;V&#65533;`&#65533;|&#65533;&#65533;?@&#65533;&#65533;Cs&#65533;&#65533;B{&&#65533;h8&#65533;&#65533;&#65533;&#65533;e&#65533;6&#65533;]rch tb&#65533;&#65533;ic&#65533;&#65533;E&#65533;mh\b%Jbi<0&#65533;Y(UZ&#65533;R&#65533;f&#65533;Jt&Y&#65533;&#65533;A&#65533;&#65533;&#65533; 
&#65533;7&#65533;&#65533;e&#1031;&#65533;+JD#&#65533;&#159;y^K&#65533;R,&#65533;&#65533;*&#65533;%Vre&#65533;n&#65533;&#65533;&#553;&#65533;Fb&#65533;&#65533;&#65533;co&#65533;&#65533;o&#65533;&#65533;1&#65533;D &#65533;~&#65533;?&#65533;
n&#65533;&#1032;4j&#65533;&#65533; &#65533;&#65533;&#65533;*&#65533;&#65533;&#65533;&#65533;@&#65533;)&#65533;&#65533;&#65533;iZUT&#65533;X&#65533;&#65533;<I&#65533; ]&#65533;|&#65533;D\&#65533;c9@&#65533;E&#65533;gK&#65533;&#65533;;&#65533;gH`B1&#65533;9&#65533;&#65533;jxT&#65533;&#65533;^
&#65533;i&#65533;&#65533;
&#65533;&#65533;<i&#65533;4DD&#65533;+&#65533; &#65533;&#65533;vC&#65533;&#65533;kKD4&#65533;&#65533;<&#65533;D-L&#249;D<&#65533;!(&#65533;@E&#1576;&#65533;&#65533;Ih&#65533;&#65533;&#65533;c&#65533;+&#65533;&#65533;&#65533;E|@&#65533;"&#65533;(&#65533;A,&#1168;xE&#65533;a&#65533;\
&#65533;&#65533;&#65533;i&#65533;&#65533;%&#65533;vj&#65533;D&#65533;&#65533;HA&#1496;&#65533;&#65533;	c/"&#65533;a>&#65533;k&#65533;&#65533;V&#65533;&#65533;&#65533;&#65533;$&#65533;m&#65533;~&#65533;&#65533;&#65533;&#65533;m&#65533;.&#65533;2&#65533;&#65533;K|&#65533;&#65533;Y_`&#65533;D&#65533;*&#1794;&#65533;&#65533;E&#65533;)1&'_&#65533;&#65533;&#65533;&#65533;&#65533;&&#65533;e&#65533;&#1001;&#65533;&#65533;&#65533;fAX&#65533;&#65533;&#65533;&#65533;j&#65533;&#65533;D2I&#65533;Y	&#65533;&#65533;7f&#65533;3&#65533;l&#65533;V&#65533;&#65533;N&#65533; 	&#65533;4IA0&#65533;&#593;&#65533;S&#65533;&#65533;&#65533;AP&#554;h3$@&#65533;rN&#65533;Z?&#65533;&#65533;&#65533;Bl&#65533;M&#65533;&#65533;&#65533;k&#65533;&#65533;w&#65533;&#65533;D@l&#65533;Z&#65533;&#65533;Z/&#65533;C&#65533;/,&#65533;&#1963;&#65533;&#65533;.&#65533;&#65533;&#65533;&#65533;&#65533;&#65533;&#65533;&#65533;&#65533;&#65533;&#65533;%d&#65533;&#65533;&#65533;]"&#65533;uJ&#65533;&#65533;U&#65533;^D&#65533;1&#63337;&#65533;8&#65533;&#65533;&#65533;&#65533;J<&#65533;&#65533;&#65533;&#65533;&#65533;r^,&#65533;)a&#65533;&#65533;f&#65533;+I^c&#65533;m&#65533;&#65533;&#65533;&#65533;IZf&#65533;&#65533;E&#65533;'x&#65533;+X&#65533;&#65533;	X&#65533;&#65533;&#65533;cR&#65533;&#65533;'&#65533;&#65533;&#65533;&#65533;"&#65533;&#65533;Rb&#65533;.&#65533;Fs]D&#65533;@EY&#65533;&#65533;&#785;D&#1553;v&#65533;&#65533;&#65533;&#65533;o&#65533;&#65533;?&#65533;&#65533;&#65533;8&#65533;&#65533;^',&#65533;&#65533;h#&#65533;n&#65533;E&#65533;D&#65533;%
7o&#65533;"&#65533;4	&#65533;P&#65533;z)	&#65533;9nh&#65533;&#65533;A&#65533;&#65533;&#65533;&#65533;J&#65533;lB&#65533;&#65533;7.-\&#65533;'&#65533;A1,AF&#65533;?,&#65533;E8qA$&#65533;
CKP&#65533;?4&#65533;ElNF&#65533;&#65533; \&#65533;D[D&#65533;&#65533;&#65533;&#65533;=&#65533;&#65533;;J&#65533;&#65533;&#65533;A @v&#65533;&#65533;&#65533;
&#65533;&#65533;J&#65533;&#65533;r&#65533;&#65533;HS&#786;i&#65533;&#65533;@'&#65533;&#65533;&#65533;&#65533;!['&#65533;&#65533;[TcRE&#65533;&#65533;i&#65533;7P&#65533;D<r&#65533;}&#65533;Pr&#597;&#65533;&#65533;&#65533;&#65533;h&#65533;''&#65533;G	&#65533;E\&#65533;&#65533;&#65533;k&#65533; Y&#65533;&#65533;&#65533;&#65533;N&#65533;E$&#65533;&#65533;&#65533;&#65533;&#65533;e&#65533;&#65533;H&#65533;&#65533;-{&#65533;&#65533;&#65533;&#65533;i&#65533;7Q&#65533;:&c&#65533; &#65533;&#65533;%&#65533;RwM&#65533;&#2006;r]&#65533;p&#65533;&#65533;i	O&#65533;E&#65533;6^#w&#65533;&#279;GkxD<&#65533;&#65533;D&#65533;c&#65533;&#65533;&#65533;9&#65533;&#65533;y&#65533;&#65533;&#65533;fs&#65533;&#65533;&#65533;L&#65533;?x&#65533;h&#65533;&#65533;L&#65533;&#65533;*&#65533;&#65533;&#65533;C&#65533;&#65533;1&#65533;&#65533;D&#65533;&#65533;9kDA&#65533;V&#65533;&#65533;?&#65533;3q&#65533;&#65533;&#65533;X&#65533;E0&#1912;&#65533;E &#65533;&#65533;&#65533;&#65533;4&#65533;q
LZ(&#65533;&#65533;&#429;&#65533;2&#65533;4C&#65533;2&#65533;\&#65533;A&#65533;C.cK&#65533;4	I&#884;Ad&#65533;LPA&#65533;&#65533;&#65533;&#65533;&#65533;&#65533;ry&#65533;&#65533;&#65533;&#65533;&#65533;#&#65533;&#65533;e&#65533;&#65533;7P&#65533;RDSs0#@0&#65533;A&#65533;b&#65533;}C(]fA&#65533;&#65533;ki&#65533;!_DE&#65533;E$&#65533;D&#65533;Oh8pA&#65533;u^3*0&#65533;ef&#65533;P&#65533;&#65533;u&#65533;&#65533;@&#65533;&#65533;&#65533;&#65533;&#65533;j&#65533;&#65533;q&#65533;P&#65533;&#65533;l&#65533;6I&#65533;D\8&#65533;c{9^ &#65533;2@&#65533;:&#65533;&#65533;&#65533;B&#65533;E&#65533;Ch&#65533;F&#65533;&#1258;p+`&#65533;&#65533;2X&#65533;2&#563;F,&#65533;&#65533;&#65533;9&#65533;&#65533;/ [@}-4:%&#65533;6&#65533;L&#65533;&#65533;,X&#65533;;&#65533;sA&#65533;v&#65533;&#65533;9&#65533;
1$ e&#65533;&#65533;Sh&#65533;&#65533;X&#65533;h$ D&#65533;Hr&#65533;&#854;Mt{JD&#65533;&#65533;&#65533;?$&#65533;f&#65533;&#65533;E_tE?&#65533;Z)&#65533;&#500;|4 kfAtBoq&#65533;E|uZ&#65533;Fe6&#65533;F&#65533;lV&#65533;Y&#65533;&#65533;&#65533;&#65533;kM&#65533;|&#65533;{K&#65533;/#&#65533;dB&#65533;&#65533;_9Q&#65533;?&#65533;i&#65533;&#65533;&#65533;=&#65533;#&#65533;&#1190;"&#65533;o&#65533;&#50969;Z%R&#65533;&#65533;u&#65533;boiB&#65533;&#65533;&#65533;&#65533;&#65533;FC&#65533;&#65533;d&#1544;&#65533;5&#65533;&#65533;5&#65533;&#65533;F#&#65533;uW&#65533;h&#65533;0/&#65533;zY&#65533;&#65533;_|&#65533;E&#65533; $X&#65533;f&#65533;H&#65533;q&#65533;&#65533;&#65533;&#65533;W&#65533;&#65533;&#65533;{&#65533;h&#65533;?l&#1622;}&#65533;&#65533;n&#65533;:l&#65533;t;yA$C
Lwhl&#65533;&#65533;v&#65533;\&#65533;&#65533;^y&#65533;dF&#65533;_&#65533;&#65533;&#65533;yK(yK&#1037;&#65533;&#65533;&#65533;&#65533;&#65533;&#149;&#65533;&#65533;hLt&#65533;_&#65533;&#65533;>/6&#65533;lh&#65533;QA4&#65533;2&#65533;&#65533;&#65533;E&#65533;c&#65533;@lU$3&#65533;&#65533;&#65533;o&#65533;!&#65533;%&#65533;&#65533;&#65533;&#65533;o&#65533;@&#65533;&#65533;&#65533;&#65533;&#65533;Q1&#65533;&#65533;h&#65533;&#65533;&#65533; &#65533;&#65533;_&#65533;(&#65533;@&#65533;&#65533;&#65533;[&#65533;&#65533;&#65533;&#65533;&#65533;2&#65533;^&#65533;&#65533;&#65533;&#65533;1#&#308;&#65533;D &#65533;D&#65533;&#65533;-&#65533;&#65533;&#65533; &#259701;FS3D&#65533;,&#65533;&#65533;5&#65533;5_&#65533;&#65533;+&#65533;&#65533;&#65533;8&#65533;&#65533;&#65533;++&#65533;ss&#65533;]&#65533;&#65533;i&#65533;PHD;&#65533;&#65533;Fh&#65533;ehY&#65533;&#65533;&#65533;F&#65533;6\7C73&#65533;&#65533;6&#65533;@&#65533;&#633;[D
&#65533;&#65533;?$&#65533;&#65533;;t&#65533;&#65533;&#65533;{hyA&#65533;y&#65533;&#65533;
&#65533;&#65533;&#65533;&#65533;&#65533;h&#65533;@&#65533;J&#65533;&#65533;&#65533;87`&#2041;&#65533;kFI"&#65533;&#65533;_&#65533;&#65533;&#65533;&#65533;&#65533;^E&#65533;&#65533;&#466;&#65533;&#65533;Vtav&#65533;&#65533;E&#490;&#65533;&#65533;ahl&#65533; &#65533;ri&#65533;&#65533;?&#65533;&#65533;U&#65533;&#65533;<f&#65533;&#65533;&#65533;A&#65533;&#65533; &#1281;&#65533;^&#65533;j&#65533;&#65533;Z&#65533;D,&#65533;'q/k&#65533;7q&#65533;&#65533;-&#65533;" `M&#65533;&#65533;e5+4&#65533;=4&#65533;_&#65533;&#65533;W&#65533;&#65533;&#65533;&#65533;&#65533;&#65533;&#65533;5D&#65533;&#65533;hDD&#65533;&#65533;&#65533;;&#65533;&#65533;&#65533;A[&#65533;9&#65533;&#65533;9g&#65533;&#1607;&#65533;[&#65533;4&#65533;&#65533;A8&#65533;&#65533;hP7&#65533;0&#65533;E&#65533;}K&#65533;&#65533;&#65533;&#65533;E&#65533;sp[+&#1955;&#65533;?p&#65533;&#65533;&#65533;&#65533;e[&#65533;&#65533;H$@$@*Ww&#65533;&#65533;&#65533;F[7&#65533;&#65533;&#65533;&#65533;EH$}AX [@AL}A&#65533;As&#65533;&#65533;&#65533;K&#65533;&#65533;'&#173;&#65533;D&#65533;&#65533;0:&#65533;?&#65533;&#65533;&#65533;&#65533;&#65533;_:HD&#65533;&#65533;d@&#65533;F&#65533;_t&#65533;&#65533;A&#65533;&#65533;&#65533;&#65533;&#65533;CK&#65533;X&#65533;$&#65533;&#771;&#65533;&#65533;5yp&#65533;KS&#65533;&#65533;&#65533;^&#65533;^'{&#65533;&#65533;?&#65533;	4xaB&#65533;&#65533;&#33825;&#65533;2&#65533;$
&#65533;7&#65533;&#65533;&#65533;&#65533;i&#65533;t@&#65533;&#65533;6	\Pr`&#65533;(&#65533;&#65533;&#65533;4&#65533;dK&#65533;&#65533;&#65533;&#65533;
J&#65533;;y&#65533;\&#65533;&#65533;'&#65533; &#65533;&#65533;+&#65533;&#65533; &#65533;&#65533;L&#65533;+&#65533;&#65533;&&#65533;*&#65533;P&#65533;&#65533;&#65533;mM&#65533;&#65533;&#2006;/&#65533;&#65533;{&#65533;&#65533;&#65533;&#65533;&#65533;&#65533;k&#65533;&#65533;&#65533;&#65533;&#65533;U&#65533; ^&#65533;c4&#65533;#&#65533;&#65533;\&#65533;&#549;J&#65533;*&#65533;W9&#65533;X&#65533;O&#65533;&#65533;,&#65533;&#65533;&#65533;&#65533;"&#65533;&#65533;\&#65533;&#65533;,&#65533;&#65533;&#65533;1OVD&#659;0&#65533;&#65533;&#65533;2&#65533;&#65533;&#65533;&#65533;,$&#65533;O&#65533;i&#65533;i\Cg&#65533;&#65533;t&#65533;&#65533;&#65533;&#65533;&#65533;n&#65533;&#65533;&#65533;Z&#65533;| &#65533;V> s&#65533;&#65533;&#65533;&#65533;V&#65533;n&#65533;&#959;&#65533;&#65533;3&#65533;&#65533;u&#65533;&#65533;
I&#65533;\&#2014;&#65533;&#65533;&#65533;>&#65533;&#65533;qe0&#65533;&#65533;&#65533;&#65533;Rh&#65533;9&#65533; &#65533;EF&#65533;&#65533;r(c&#65533;&#65533;h&#65533;&#65533;$&#65533;h&#65533;&#65533;&#65533;&#65533;&B&#65533;&#65533;p&#65533;H&#65533;(8t&#65533;&#65533;m&#65533;&#65533;&#321;XDQ&#65533;~&#65533;&#65533;f.&#65533;&#65533;&#65533;/H&#65533;&#65533;
&#65533;&#65533;&#65533;
2H&#65533;&#65533;(&#65533;[L &#65533;
R&#65533;*&#912;r&#65533;&#952;&#1201;)&#65533;&#65533;&#65533;v&#65533;&#65533;3&#65533;&#65533;&#65533;1&#65533;&#65533;&#65533;4	BB	6&#65533;&#65533; &#65533;.&#1100;S :+&#65533;N$*0&#65533;=&#65533;s?&#65533;&#65533;&#65533;!&#65533;1&#65533;&#65533;
&#65533;&#65533;&#65533;&#65533;F%+&#65533;&#65533;&#65533;r&#65533;&#65533;&#65533;&#65533; &#65533;JXp&#65533;&#1217;&#65533;((&#65533;&#65533;#&#65533;5R&#1115;&#65533;"&#65533;&#65533;TG*&#65533;!S$&#65533;&#65533;5&#65533;&#65533;8&#65533;@&#65533;v&#65533;U2`&#65533;&#65533;&#65533;a&#65533;&#65533;&#1474;&#65533;@&#65533;&#65533;V&#65533;&#65533;&#65533;&#65533;g&#65533;e&#65533;Vg+h=&#65533;&#65533;&#65533;#[&#1594;&#65533;6&#1347;&#65533;C&#1281;&#65533;&#65533;&#65533;\&#65533;L&#65533;/&#65533;&#65533;]&#65533;&#1821;3y&#65533;&#65533;Ul&#65533;}&#65533;&#65533;_&#65533;&&#65533;P&#65533;&#65533;6&#65533;I&#65533;&#65533;y
r&#65533;-&#1800;&#65533;&#65533;&#65533;|(Hc&#65533;6&#65533;C&#65533;	9&#1986;&&#65533;>&#65533;b&#65533;.i&#65533;a&#65533; &#65533;&#65533;yj&#65533;d&#65533;,&#65533;&#17281;&#65533;&#65533;&#65533;&#65533;;&#65533;&#65533;&#65533;L&#65533;&#65533;'&#65533;[1&#65533;&#65533;&#512;9&#65533;&#65533; 3&#65533;V&#65533;j3&#65533;Zkt2L&#65533;&#65533;&#580;lL&#65533;&#65533;&#65533;lT.y2v&#65533;&#65533;GR&#65533;&#65533;&#65533;&#65533;&#65533;A;&#65533;&#65533;6&#65533;L&#65533;&#65533;"T&#65533;&#65533;m&#65533;f&#65533;6!+&#65533;%&#65533;&#65533;ar&#65533;q&#65533;&#65533;&#65533;&#65533;&#65533;1&#1798;f2&#65533;g&#65533;&#65533;&#65533;&#65533;&#65533;E@W&#65533;~9O2&#65533;&#65533;&#943;!&#65533;&#65533;6&#65533;&#17133;	&#65533;&&#65533;g&#65533;,&#65533;&#65533;&#65533;&#65533;&#65533;6&#1854;]h50&#65533;9&#521;P)(&#65533;{&#65533;&#65533;&#1789;&#65533;&#65533;&#65533;&#65533;^&#65533;&#65533;&#65533;&#65533;&#65533;	b#&#65533;&#65533;&#65533;!&#65533;&#65533;I&#65533;&&#65533;&#65533;&#65533;M&#65533;&#65533;Q&#65533;&#65533;&#65533;&#65533;&#65533;&#65533;&#65533;&#65533;p&#65533;T&#65533;?AL&#65533;&#65533;3&#65533;&#65533;&#65533; &#65533;&#65533;?&#65533; 5&#65533;Hm&#65533;[&#65533;C&#65533;a&#65533;9Xp2&&#65533;&#65533;U&#65533;&#65533;&#65533;!R)&#65533;&#65533;M{&#65533;9a&#65533;*1`&#65533;&#65533;&#65533;&#65533;&#65533;j:-&#65533;qp!&#65533;:&#65533;x.&#65533;&#195;&#65533;q&#65533;t&#65533;AJ&#65533;&#65533;A"*&#65533;&#32513;l&#65533;r&#65533;&#65533;'&#65533;&#65533;&#65533;O\.s&#65533;&#65533;&#65533;~2a&#65533;&#65533;&#65533;&#65533;+BH':&#65533;.!&#65533;a@&#65533;&#65533;@&#65533;&#65533;&#65533;f
&#65533;&#65533;&#65533;?h&#65533;&#65533;&#65533;$&#65533;&#65533;C&#65533;@"<&#65533;&#65533;b&#65533;&#65533;&A&#65533;	&#65533; &#65533;,&#65533;&#65533;;&#65533;pE ApE&&#65533;0*&#65533;&#65533;&#65533;&#65533;&#1316;B*D0&#65533;&#65533;&#65533;"e&#65533;_&#65533;&#65533;w&#65533;dH~&#65533;$*5&#65533;&#65533;&#65533;O~&#65533;&#65533;$ BK&#65533;&#65533;#&#65533;&#65533;%A&#65533;1&&#65533;&#65533;	=a&#65533;
&#65533;&#1026;b&#65533;&#65533;L&#65533;?&#65533;&#65533;&#65533;&#65533;>y&#65533;r5jF&#65533; &#65533;&#65533;6}" xS &#65533;&#65533;&#65533;&#65533;VBD&#65533;3u&#65533;&#65533;\&#65533;&#190;&#65533;J&#65533;R&#65533;&#65533;&#65533;@*^K2+&#65533;&#65533;&&#65533;&#65533;&#65533;G M&#65533;&#65533;z'&#65533;f4a&#65533;&#65533;&#65533;r&#65533;4&#65533;7Y&#65533;&#65533;8&#65533;(&#65533;&#65533;P&#65533;&#65533;&#65533;Y&#65533;!&#65533;&#65533;5&#65533;&#65533;9&#65533;D&#65533;&#65533;&#65533;?A&#65533;AL&#65533;T&#65533;A&#65533;&#65533;4 r&#65533;&#65533;&#65533;$&#65533;9 B!&#65533;`&#65533;&#65533;&#65533;>&#65533;tT&#65533;L[BT&#65533;&#1359;9&#65533;?\&#65533;FI&#65533;&#65533;&#65533;a&#65533;&#65533;	BN&#65533;&#65533;B&#65533;&#65533;&#65533;X&#65533;U&#1457;&#65533;&#65533;&#65533;<H&#65533;&#65533;w&#65533;VZ&#65533;&#65533;*&#65533;&#170;I&#65533;D&#65533;z&#65533;@T&#65533;@&#65533;&#65533;&#65533;&#65533;k&#65533;&#65533;&#65533;&#65533; &#65533;	l&#65533;3&#65533;&#65533;&#65533;U-&#65533;_&#65533;&#65533;@&#65533;A&#65533;i&#65533;&#65533;l;&#65533;9&#65533;&#1072;&#65533;R&#65533;&#65533;&#1156;@:&#65533;y&#65533;&#65533;&#65533;4&#65533;&#65533;?B&#1041;&#65533;&#65533;^&#65533;&#65533;li&#65533;&#65533;&#1078;&#65533;&#65533;&#65533;&#65533;J&#65533;1	&#65533;&#65533;&#1448;&#65533;L&#65533;j&#1243;7&#65533;&#65533;9&#65533;x&#65533;?&#65533;&#65533;&#65533;xa&#65533;3&#65533;&#65533;&#65533;p&#65533;&#65533;ch&#65533;=&#65533;O&#65533;&#65533;	@%&#65533;t2&#65533;&#65533;&#820;	&#65533;9)B&#65533;3 d)hBf&#65533;O&#65533;&#65533;C   ~&#65533;R*`i &#65533;#	&#65533;&#1217;&#65533;&#65533;eBS&#65533;&#65533;1&#65533;-Y
A&#65533;&#65533;&#65533;&#65533;wP&#65533;RO&#65533;$&#65533;n&#65533;,&#65533;&#65533;&#65533;t" n&#65533;Uq&7&#65533;&#65533;~&#65533;/B&#65533;i&#65533;&#65533;b&#65533;L&#65533;+T&#65533;&#65533;&#65533;x&#65533;}&#65533;q`&#65533;&#65533;hF&#65533;&#408;&#65533;?&#65533;f&#65533;6&#65533;&#65533;&#65533;L&#65533;q&#65533;Fx7&#906;pn^E&#65533;&#65533;&#65533;!&#65533;&d&#65533;&#65533;
r+[&#65533;N`@&#65533;?  7&#65533;&#65533;&#65533;&#65533;mo&#65533;&#65533;&#65533;&#1958;&#65533;!!N&#65533;&#65533;&#65533;d$z&#65533;C&#65533;&#65533;Tw	&#2037;Ap(zE&#65533;,&#65533;U&#65533;&#65533;
&#65533;Ai&#65533;&#65533;.&#65533;&#65533;&#7809;4&#65533;&#65533;]3i
&#65533;:&#65533;&#65533;y&#65533;0&#65533;&#65533;d&#65533;0&#65533;&#65533;&#65533;&#65533;&#65533;<&#65533;!&#65533;&#65533;_'&#65533; -&#65533;u	&#65533;gY&#65533;&#65533;&#65533;Y&#65533;&#65533;`&#65533;&#65533;p?&#65533;&#65533;&#65533;?T3&#65533;&#65533;&#65533;%^X&#65533;&#65533;)o&#65533;&#65533;&#65533;6&#48565;&#65533;mn&#65533;&#65533;g&#65533;&#65533;&#65533;T&#65533;&#829;"&#65533;&#65533;&#65533;F&#65533;&#65533;&#65533;<@,v&#65533;O&#65533;&#65533;&#1158;&#65533;E&#65533;&#65533;g;5&#65533;<z&#65533;d4&#65533;&#65533;&#1942;&#65533;&#65533;&#1192;!pN&#65533;&#65533;&#65533;<&#65533;9&#65533;
@&#65533;&#65533;r&#65533;+/L&#65533;&#65533;&#65533;@&#65533;&#65533;_\ &#65533;`&#65533;O&#65533;r&#65533;8&#65533;9<P&#65533;&#65533;&#65533;&#65533;&#65533;&#65533; Yw7&#65533;{&#65533;&#65533;&#1952;&#65533;AB&#65533;&#65533;%&#65533;&#65533;&#1181;{&#65533;	&#65533;5&#65533;%&#65533;&#65533;vM&#65533;/A&#65533;l&#65533;&#65533;gr&#65533;&#65533;B:&#65533;[4ww:&#65533;/P#&#65533;_&#65533;&#65533;6$K-&#65533;Ht&#65533;;&#65533;&#65533;&#65533;&#943;&#65533;yq?&#65533;9!&#65533;&#65533;$]&#65533;<&#65533;4/&#65533;&#65533;FW# b[&#65533;&#65533;&#65533;p&#65533;&#65533;g&#65533;&#515;
&#65533;x&#65533;&#65533;&#65533;<&#65533;&#65533;_&#65533;&#65533;^&#65533;i&#65533;~&#65533;{c3&#65533;mlg{&#65533;@&#65533;e&#65533;&#65533;&#65533;&#2023;&#65533;	&#65533;Qz&#65533;&#65533;&#65533;&#65533;	&#65533;%-U{&#65533;&#65533;&#65533;A@&#65533;&#65533;&#65533;0U&#65533;&#65533;&#65533;&#65533;&#65533;&#65533;@&#65533;&#65533;&#65533; &#65533;&#65533;6-$&#65533;&#65533;&#65533;v&#65533;&#65533;[`&#65533;&#65533;P&#65533;loz[&#65533;b&#65533;&#1455;fH&#65533;8&#65533;&#65533;&#65533;w&#65533;&#65533;Q}9[$;YA,]&#65533;&#65533;	&#65533;&#65533;buB>f&#65533;Z&#65533;&#1205;J"d&#65533;j&#65533;&#65533;&#65533;&#1198;O&#65533;&#65533;&#65533;&#65533;&#65533;
&#65533;&#65533;&#65533;&#65533;n!j&#65533; n&#65533;(&#65533;&#65533; &#65533; FDnD&#65533;R&#65533;n&#65533;&#65533;z&#65533;&#65533;J&#65533;H&#65533;&#65533;6&#1027;60&#296;-&#65533;&#65533;&#65533;Z0&#65533;F O&#65533;&#65533;jD&#65533;&#649328;H&#65533;l &#65533;&#65533;&#65533;&#1057;&#65533;&#65533;&#65533;4&#65533;&#65533;&#65533;M &#65533;&#65533;&#65533;0&#65533;&#65533;\O&#2024;&#65533;Z&#65533;g&#65533;&#1925;@&#65533;&#65533;2 dn %@:&#65533;?&#65533; &#65533;
&#65533;	 w&#65533;&#65533;&#65533;p&#65533;&#65533;Jw&#65533;`&#65533;fM&#65533;:&#65533;&#65533;&#65533;&#65533;&#65533;&#65533;&#65533;t&#65533;D&#65533;j&#65533;&#65533;&#65533;&#65533;&#65533;>&#65533;&#65533; Y4!&#65533;*-w &#65533;&#65533;&#65533;&#65533;&#65533;&#65533; &#65533;&#65533;
&#65533;	q	 &#65533;&#65533; ~.&#65533;&#65533;s,&#65533;&#65533;&#1419; DJ rA&#65533; &#65533;0!&#65533;ixh* &#65533;&#65533;O&#65533; &#65533;P&#65533;0&#65533; ~&#65533;&#65533;   &#65533;
&#65533;&#65533;l0&#65533; 0&#65533;\&#65533;&#65533;\&#65533;!]&#65533;&#1658;
&#65533;&#65533;&#643;&#65533;&#65533;]&#65533;&#65533;2&#65533;@P&#65533;&#65533;&#65533;mRl&#65533;j&#65533;G&#65533;gC&#65533;Bh&#65533;&#65533;q &#65533;*&#65533;v&#65533;&#65533;t&#65533;t&#65533;6ok&#1229;&#65533;>&#65533;'&#65533;&#65533;&#65533;&#65533;&#65533;&#65533;a&#65533;Ro&#65533;&#65533;&#65533;n,&#65533;&#65533;R&#65533;&#65533;
&#65533;gRP(&#65533;fO&#65533;&#65533;SO &#65533;
&#65533;
 &#65533;&#65533;&#65533;&#65533;&#65533;&#65533;'n&#65533;&#65533;&#65533;&#65533;Tb&#65533;&#65533;&#65533;&#65533;&#65533; &#65533;
&#65533;&#65533;&#65533;&#65533;&#65533;>&#65533;&#65533;Z.$d&#65533;&#65533;z&#65533; 7dc
dc\&#65533;:bG&#65533;&#65533;&#65533;&#65533;&#65533;&#65533;&#65533;a&#65533;&#65533;,&#65533;\
&#65533;,&#65533; &#65533;&#65533;&#65533;@
,&#65533;&#65533;&#65533;&#65533;R&#65533;&#65533;&#65533;&#65533;&#65533;&#65533;J-\e$,l&#65533; L&#65533;&#816;&#65533;&#65533;&#65533;@&#65533;&#65533;B'
&#65533;&#65533;&#65533;&#65533;&#65533;
&#65533;&#999;&#65533;&#65533;%p &#65533;&#65533;&#65533;&#677;&#65533;&#65533;&#65533;>&#65533;{&#65533;/&#65533; &#65533;1&#65533;&#65533;&#65533; &#561;&#65533;S&#65533;&&#65533;&#65533;
H&#65533;&/9&#65533;&#65533;}&#65533;&#65533;0&#65533;&#65533;@ &#65533;&#65533;&#65533;&#934;	&#65533;&#65533;&#65533;Z c&#65533;mP&#65533;4E&#65533;^>p&#65533;&#65533;n&#65533;&#65533;*&#65533;51#&#65533;&#65533;{&#65533;&#65533;	&#1556;&#65533;&#65533;Vm%-$&#65533;d&#65533;&#65533;&a&#65533;v&#759;&#65533;&#742;v&#65533;
&#65533;6j&#65533;&#65533;B(G&#65533;z&#65533;V&#65533;K $&#65533;&#3768;&#65533;fa!fZf&#65533;&#65533;&#65533;
M!Pa&#65533;&#65533;8&#65533;@&#65533;bH&#65533;&#65533;&#65533;&#65533;,&#65533;&#65533;b^&#65533;@&#65533;&#65533;&#65533; n&#65533;&#65533;&#65533;&#65533;&#180;O-&#65533;&#65533;&#65533;LA	&#65533;&#65533;t!N&#65533;R#2&#65533;&#296;M?H3B&#65533;&#65533;J&#65533;&#65533;B3U1U&#65533;&#65533;&#65533;&#65533;0&#150;J&#65533;&#390;i&#65533;&#65533;&#65533;&#65533;&#65533;&#65533;&#65533; hml&#65533;.S&#65533;&#65533;l2&#1243;&#934;&#65533;N&#65533;&#65533;hXt7&#65533;&#65533;RL&#65533;`&#65533;Ht&#65533;`&#65533;f&#65533;C&#65533;H &#65533;&#65533;&#65533;&#65533;9&#65533;L'&#65533;&#65533;&#65533;&#65533;&#65533;,`&#65533;&#65533;@&#65533;&#65533;A&#65533;#:sR &#65533;h&#65533;R*!&#65533;E&#65533;&#161;(;&#65533;&#65533;&#65533;`&#65533;)&#65533;&#65533;N&#65533;&#65533;Sy&#65533;&#65533;Jq&#65533;zMwT&#65533;&#65533;@&#65533;n&#65533;L&#65533;&#65533;&#65533;\N2&#65533;&#65533;&#65533;Ac1&#65533; &#65533;@T&#65533;&#65533;	&#65533;K:&#65533;&#294;&#65533;Q0I0&#65533;FP&#65533;V&#65533;FU-&#65533;&#65533;TVg&#65533;&#65533;k&#65533;&#65533;&#65533;)s&#65533;>&#1010;&#65533;a&#65533;4&#65533;G&#65533;&#65533;z&#65533;G&#65533;&#65533;&#65533;bH&#65533;HCs
iu'&#65533;&#65533;&#65533;&#65533;\&#65533;Z&#65533;&#65533;5C&#65533; &#65533; &#65533;z&#65533;&#65533;BL&#65533;.W&#65533;>}&#65533;<q!rJ&#65533;&#65533;L8g&#695;z&#65533;&#65533;&#65533;&#65533;O&#65533;&#65533;N&#65533;&#65533;&#65533;)&#65533;W|&#65533;D&#65533;6"&#65533;&#65533;H&#65533; N`X&#65533;&#65533;	v'&#65533;&#65533;'b&#65533;d&#65533;b 0&#65533;&#1952;b+&#65533;D&#65533;BOo- -u&#745;:N&#65533;^&#65533;/&#65533;n&#65533;'|&#65533;&#65533;&#60623; L.&#65533;!&#65533;`[CC3&#65533;&#65533;^&#65533;C-&#65533;<n:&#65533;&#65533;*&#65533;x&#65533;zP&#65533;Y&#65533;&#65533;h}B&#65533;&#65533;&#65533;&#65533;K&#65533;&#65533;&#65533;j&#65533;&#65533;Hj&#65533;&#65533; &#65533;Aj&#65533;f z&#65533; &#65533;&#65533;G&#65533;Ak&#65533;&#65533;&#65533;N2&#65533;&#65533;3&#65533;&#65533;&#65533;zfY&#65533;mHlh&#65533;&#65533;&#65533;]&#65533;Gg&#65533;fZFe"C&#65533;&#65533;o&#65533;jw&#65533;&#65533;&#65533;BL&#65533;UK&#65533;!&#65533;&#65533;8r&#65533;h&#65533;A&#65533;j&#65533;6 &#65533;&#65533;&#65533;P&#65533;2NKVc&#65533;&#65533;&#65533;c &#65533;&#65533;b xEM&#456; D&#65533;&#65533;&#65533;t&#65533;v&#65533;t	b&#65533;&#65533;f&#65533;c]-!&#65533;4N!NV&p&#65533;,M&#65533;N*&#65533;
RCBR&#65533;,@&#65533;u&#65533;-&#65533;&#65533;&#982;M&#65533;!.&#65533;&#65533;<&#65533;u&#65533;&#65533;R=&#65533;&#65533;&#65533;z&#65533;&#65533;|&#727;'x&#65533;&#65533;&#65533;&#65533;:&#65533;&#65533;(2!&#65533;j?&#65533;jBk&#65533;&#65533;&#65533;&#65533;&#65533;f&#65533;&#65533;k&#65533;X&#65533;&#65533;>&#65533;&#65533;&#65533;m&#65533;&#65533;Y&#65533;Y8&#65533;&#65533;55&#1281;O&#65533;/I3:c]&#65533;T&#65533;&#1801; &#65533;U &#1189;_&#65533;&#65533;&#65533;&#65533;&#65533;@p&#65533;k>&#65533;&#65533;&#65533;&#65533;&#65533;L&#459;8U&#65533;VR!jj&#65533;vk&#65533;&#65533;b1d&#65533;'K&#65533;	&#65533;&#65533; &#65533;&#65533; 0u !4 &#65533;&#65533;&#65533;&#65533;o&#65533;(
;'W &#65533;&#65533;!&#65533;&#65533;wu&#65533;&#65533;E6&#65533;&#65533;*&#65533;&#372;&#65533;L&#1540;&#65533;s&#65533;4&#65533;&#364;s&#65533;x&#65533;8&#65533;OAE&#65533;&#65533;!D&#65533;]3&#65533;&#65533;&#65533;&#65533;S&#65533;&#65533;&#65533;]8tT&#65533;&#65533;|V H&#65533;C&#65533;&#65533;&#306;&#65533;C&#65533;%&#65533;&#65533;&#65533;&#65533;&#65533;~P&#65533;&#65533;&#65533;&#65533;Fybl &#65533;i &#65533;j&#65533;&#65533;j&#65533;w~uu |&#65533;&#342;l&#65533;QHC!&#1414; 8&#65533;U&#65533;&#65533;&#65533;&#65533;f&#65533;&#336;a&#65533;&#65533;g&#65533;n`BJ&#65533;&#65533;-Tz&#65533; <&#65533;wb&#65533;&#65533;-&#65533;b&#65533;%+&#65533;&#65533;rK&#65533;~@&#65533;&#65533;&#556;&#65533;xk\b(&#65533;M
&#65533;&#65533;5` &#65533;q!  &#65533;W&#65533;
&#1049; &#65533;X&#65533;b1&#65533;&#65533;&#65533;&#65533;&#65533;k&#65533;&#65533;&#65533;QU*@&#65533;3&#65533;@&#65533;&#65533;zb&#65533;&#65533;&#196;!&#65533;&#65533;&#1928;&#65533;&#65533;4&#65533;&#1299;!*(&#65533;`D&#65533;&#65533;~&#65533;&#65533;&#65533;x&#65533;:&#65533;2\ &#65533;N&#65533;&#65533;&#65533;32U&#65533;&#65533;&#65533;&#65533;w~&#65533;&#65533;&#65533;&#65533;&#65533;iUF&#65533;	&#65533;&#65533;&#65533;&#1860;l &#65533;7&#65533;<&#65533;4&#65533;&#65533;&#65533;&#65533;i
b&#65533;&#65533; "kl&#65533;l&#65533;f&#65533;2H+&#65533;(&#65533; &#65533;&#65533; @S4&#65533;&#65533;&#65533;&#65533;&#65533;!N&&#65533;&#1824;g:&#65533;&#65533;&#65533;&#65533;@&#65533;A0p&#65533;&#65533;&#65533;&#65533;&#65533;LQ&#65533;&#65533;J &#564;&#65533;Z&#61034;X&#65533;81&#65533;&#65533;&p I}&#65533;&#65533;&#65533;5&#65533;C$b$&#65533;Y-&#1784;&#65533;7Sb
&#65533;&#65533;&#65533;@RG&#65533;6&#65533;&#65533; T&#65533;/-&#65533;&#65533;c&#65533;&#1304;&#65533;-&#65533;&#65533;:!V&#65533;&#65533;&#65533;&#65533;&#65533;S&#65533;	&#65533;%&#65533;&#65533;A&#65533;&#65533;@@&#65533;&#65533;&#65533;&#65533;"	&#65533;&#65533;]8&#65533;&#65533;K&#65533;&#65533;"{a;Uc&#65533;U7U&#65533;&&#65533;JZ&#65533;&#65533;|F&#1655;W_&#65533;&#65533;&&#65533;j&#65533;&#25791;&#65533;&#65533;&#65533;&#65533;&#65533;&#65533;f&#65533;&#65533;V&#65533;&#65533;&#65533;i&#65533;&#962298;%&#65533;&#65533;3&#65533;&#65533;X&#65533;.A&#297;&#1705;&#65533;&#65533;m&#65533;Q&#65533;&#1243;&#65533;&#65533;;4*a&#65533;&#65533;&#65533;&#65533;&#65533;C&#537;&#65533;<q&#65533;}&#65533;&#65533;&#65533;&#65533;&#65533;&#65533;&#65533;&#65533;&#65533;&#65533;&#65533;&#65533;wb&#65533;&#65533;&#65533;yW&#65533;&#65533;j&#65533;"&#65533;&#65533;C&#65533;Mc\&#65533;c'&#65533;&#65533;T&#65533;f
&#65533;&#65533;&#65533;&#65533;Q&#65533;\b^&#65533;&#65533;$U&#65533;&#65533;+&#65533;>p&#65533;&#65533;&#65533;&#65533; &#65533;&#65533;a[1&#65533;"V&#65533;&#65533;&#65533;?&#1717;A&#65533;RB&#65533;&#65533;W&#65533;gau&#65533;&#65533;&#65533;d&#65533;i&#65533;j{l&#65533;|L&#65533;MF}&#65533;&#65533;&#1937;&#65533;q&#65533;&#65533;&#65533;q&#65533;&#65533;&#65533; &#65533;fl&#65533;f&#65533;&#65533;&#65533;Kk&#65533;v!&#65533;&#65533; &#65533; &#65533;"&#65533;$Ty!&#65533;5&#65533;u&#65533;ebf&#65533;&#65533;&#65533;3&#65533;&#65533;&#65533;&#65533;e&#65533;&#65533;A&#65533;"=&#9693; &#984;P9n'Lq&#65533;&#65533;&#65533;5&#65533; &#65533;,&#65533;&#65533;&#65533;&#65533;e&#65533;\&#65533;J&#65533;b
 *&#65533;}G%d&#65533;&#65533;>&#65533;&#65533;&#65533;5,@&#65533;]&#65533; T2&#65533;&#65533; ^&#65533;bY&,&#65533;&#1182;&#65533;&#65533;@<&#65533;JY&#65533;w&#1861;)&#65533;&#207;&#65533;.&#65533; $M&#409;&#65533;&#65533;8&#65533;y&#65533;t]TU&#65533;&#65533;W&#65533;a&#65533;U&#65533;^&#65533;&#65533;[&#65533;2.&#65533;D&#65533;\&#65533;&#65533;&#514;I &#65533;&#65533;&#65533;&#65533;&#65533;W&#65533;o&#65533;&#65533;&#752;&#65533;=!`&#65533;&#65533;&#1849;&#65533;&#65533;&#65533;q&#65533;&#65533; &#65533;&#65533;&&#754;&#65533;&#65533;&#65533;\l&#65533;[&#672;{7&#65533;&#65533;l&#65533;v2&#65533;\ &#65533;;&#65533;'&#65533;&#65533;{gd&#65533;u&#65533;&#65533;&#65533;&#65533;&#65533;VnrgY &#65533;!&#65533;"&#65533;&#65533;Bv&#65533;/&#65533;&#65533;X&#65533;&#65533; & &#65533;&#65533;o&#65533;Z}2T"&#65533;b>&#65533;&#65533;z&#65533;O,Gb }&#65533;&#65533;:!2}&#65533;I|&#65533;&#1012;&#65533;&#65533;
&#65533;(&#65533; &#562;[H}'&#65533;&#65533;O&#65533;&#65533;:&#65533;&#65533;&#65533;"&#65533;\G&#65533;K!h&#65533;&#65533;&#65533;&#65533;&#65533;&#65533;<-w&#65533;&#65533;&#65533;&#1423;&#65533;&#65533;&#65533;&#65533;&#65533;R&#65533;g[=e&#232;W&#65533;G&#65533;&#65533;&#65533;b&#65533;&#65533;&#65533;&#1634;&#65533;&#65533;1&#65533;&#65533;&#65533;aU&#65533;&#65533;~&#65533;&#2007;&#65533;	&#65533;&#65533;&#65533;&#1009; &#65533;&#65533;&#65533;x&#65533;  K &#1037;&#65533;&#65533;Jj&#65533;&#65533;&#65533;2~uc&#65533;&#65533;] x&#65533;&#65533;&#65533;k&#65533;&#65533;&#65533;&#65533;&#65533;&#65533;&#65533;~&#65533;{&#65533;&#65533;&#65533;&#65533;&#65533;lf&#65533;]&#65533;e&#65533;&#65533;&#65533;a&#65533;u&#65533;&#65533;{3+&#65533;9&#65533;&#65533;&#65533;&#65533;&#65533;z&#65533;4&#65533;{"T
&#65533;&#65533;Ng&#65533;&#65533;&#65533;&#65533;&#65533;&#65533;
&#65533;&#65533;&#65533;w#@Gb|&#65533;G&#65533;&#65533;I&#65533;&#65533;AbK&#65533;O&&#65533;	&#65533;|>&#65533;&#65533;<&#65533;&#65533;&#65533;cf&#65533;5&#65533;3&#65533;/&#65533;&#65533;&#65533;&#65533;"&#65533;&#65533;&#65533;&#65533;;B b&#1023;y&#65533;L8&#65533;&#133;&#65533;(m&#65533;&#65533;&#65533;&#65533;o&#1188;t
&#65533;8&#65533;&#639;&#65533;&#65533;4&#65533;2P$&#65533;K&#65533;0h&#65533;&#65533;&#65533;&#783;%Y&#65533;C&#1604;A&#65533;0k&#65533;D&4&#65533;
U#3i&#65533;&#65533;&#65533;&#65533;&#65533;q&#65533;&#319;E&#65533;&#65533;S&#65533;&#65533;&#65533;?&#65533;&#65533;j&#65533;&#65533; !&#1578;W&#65533;v&#65533;Wv&#65533;&#1525;I&#1786;}7&#65533;&#1849;t&#65533;&#1725;&#65533;7/]&#1008;&#65533;&#65533;&#65533;&#65533;&#65533;&#65533;~&#65533;aY&#65533;&#65533;0&#65533;&#259;&#65533;K&#65533;&#1517;t&#65533;&#65533;g &#65533;&#65533;&#65533;&#65533;2&#65533;&#65533;&#65533;&#1814;2&#65533;&#65533;IG&#65533;{g`&#65533;&#65533;wL&#65533;K]&#65533;\y:t0&#65533;-&#65533;n&#65533;&#65533;&#65533;&#65533;$=;xp&#65533;&#65533;&#65533;&#65533;J\&#65533;&#65533;p:	&#65533;p&#65533;&#65533;"&#65533;La&#65533;&#65533;&#798;@A&#65533;M&#65533;&#65533;&#65533;(&#65533;iF&#65533;'9&#65533;`&#133;&#65533;&#65533;F|q&#65533;&#65533;=&#65533;&#65533;K&#65533;&#65533;H&#65533;Y&#65533;&#65533;K&#65533;#&#65533;,&#65533;g&#65533;L.4&#65533;Dm&#65533;
 &#65533;8&#65533;IS&#65533;1&#65533;A&#65533;X0&#65533;&#65533;^\&#1389;&#65533;C&#65533;4PtR]"&#596;&#1226;IQ&#65533;P`,T&#65533;?R$GA&#65533;&#65533;&#19664;U&#65533;&#65533;5$\cCV!&#65533;&#65533;@W-e&#65533;RNIe&#65533;n1&#65533;dy&&#65533;&#65533;&#65533;&#65533;e&#65533;[&#65533;&#65533;6&#65533;e&#65533;q)&#65533;&#65533;&#65533;`&#65533;[f&#65533;&#65533;&#65533;&#65533;D)&#65533;Bu&#65533;&#65533;&#65533;&#65533;&#65533;f[&#65533;&#65533;1&#65533;&#65533;&#65533;t&#65533;&#65533;&#65533;V]!7&#65533;&#65533;&#65533;@~&#65533;&#65533;&#65533;s&#65533;D&#65533;z	5&#65533;&#65533;HyAu&#65533;5&#65533;^x+&#65533;&#65533;Ez&#65533;&#65533;&#65533;&#65533;&#65533;&#65533;@,cA&#65533;4&#65533;&#65533;&#65533;d&#65533;)&#65533;i&#65533;*&#65533;?&#1831;!]W&#65533;v&#2001;&#65533;&#65533;x&#65533;*4B&#65533;&#65533;I[&#65533;b&#65533;P&#65533;&#65533;:k&#65533;&#65533;P&#65533;&#65533;1	&#65533;&#65533;&#65533;&#65533;&#65533;O1&#65533;&#65533;&#65533;t&#65533;&#65533;QYgBS&#65533;&#65533;&#65533;A&#65533;&#65533;O&#65533;!0B&#65533;&#65533;&#65533;&#65533;s&#65533;A&#65533;&#65533;&#65533;N&#65533;&#65533;$^c91&#65533;_&#65533;q&#65533;&#757; C&#65533;-&#293;&#65533;q&#65533;&#65533;]&#65533;!&#65533;J&#535;&#65533;2hmv&#65533;&#65533;2Y&#65533;&#65533;h&#65533;&#65533;&#65533;&#65533;&#65533;l&#65533;'is&#65533;&#65533;&#65533;q&#65533;/&#65533;dZT-&#65533;&#65533;&#65533;!&#680;qI&#65533;&#65533;&#65533;B&#65533;<&#65533;&#65533;	D
 &#65533;&#65533;&#659;&#65533;o5&#65533;&#65533;&#65533;z&#65533;&#65533;&#65533;#&#65533;&#65533;O&#65533;j&#65533;&#65533;A&#65533;&#65533;w{&#65533;&#65533;&#65533;v&#1721;&#65533;&#65533;V&#65533;2&#65533;&#65533;=&#65533;*{	&#65533;x&#65533;1;7B&#65533;&#65533;*2M&#65533;8I&#65533;&#65533;&#65533;&#65533;?&#65533;~k&#65533;&#65533;h&#65533;&#65533;$!&#65533;D&#65533;?+&#65533;&#65533;.-%&#65533;%v&#65533;&#1325;>E&#65533;qI1&#65533;D&#65533;&#65533;.&#65533;+&#65533;,%t1<&#65533;C|1XIt&#65533;&#65533;/&#65533;
9?&#65533;*&#65533;&#65533;&#65533;We&#65533;3B[&#65533;&#65533;&#65533;D &#65533; &#65533;O&#65533;L&#65533;G`&#65533;&#65533;&#65533;&#65533;L&#65533;_&#65533; &#65533;&#65533;?&#65533;&#65533;&#65533;?\&#65533;&#65533;&#65533;&#65533;?&#65533;1o&#65533;2A &#65533;&#65533;
&#65533;-SqUO-Ls&#65533;&#65533;&#65533;\&#65533;{@&#65533;&#65533;&#65533;jm&#65533;/1&#65533;&#65533;He&#65533;d	&#65533;
&#65533;X&#1577;&#65533;&#65533;&#65533;"&#65533;&#65533;P&#65533;&#65533;1&#65533;&#65533;E<&#65533;iO&#65533;v&#65533;6&#65533;&#65533;&#65533;V&#65533;&#65533;&#65533;&#65533;&#65533;&#65533;&#65533;&#65533;;H&#65533;6$&#65533;Doj&#65533;&#65533;&#65533;!*&#65533;<&#65533;C&&#65533;&#65533;r-&#65533;-&#65533;&#65533;GL&#65533;&#65533;&#65533;!duA&#65533;&#65533;G:r,R&#65533;&#65533;-1iB&#65533;0&#65533;&#65533;)&#65533;&#65533;?&#65533;&#65533;&#65533;#R&#65533;&#65533;&#65533;&#65533;&#65533;&#65533;&#65533;%&#65533;&#65533;&#65533;&#65533;&#65533;&#65533;&#65533;!d&#65533;&#65533;%&#65533;&#386;Dm &#65533;X92&#65533;I|/&#65533;&#65533;2&#65533;S&#65533;eG&#65533;I&#65533;&#10430;&#65533;&#65533;edH&#65533;a&#65533;s&#65533;&#65533;z&#65533;&#65533;&#65533;&#65533;dR	&#65533;&#65533;Z&#65533;KR
U&#65533;!&#65533;R.&#617;&#65533;s&#65533;&#65533;a&#65533;R&#65533;"6&#65533;&#65533;_&#65533;vT&#65533;&#65533;Pr&#65533;&#1621;y&#65533;S&#65533;<&#65533;3m&#65533;&#65533;&#65533;&#65533;&#65533;&#65533;7&#65533;d {&#65533;&#65533;K&#10782;&"&#65533;#	\\7&#65533;\A&#65533;A&#65533;&#65533;z|&#65533;E&#65533;&#65533;@&#65533;C&#65533;/&#65533;au&#65533;-h&#65533;&#65533;%&#65533;&#65533;%`c&#637;&#65533;&#65533;&#65533;&#65533;l!B&#65533;%&#65533;&#65533;|&#65533;Q\&#65533; @&#65533;-&#65533;&&#65533;&#65533;&#65533;/&#65533;&#65533;4&#65533;"2&#65533;&#65533;]x`&#65533;&#65533;Q&#65533;&#65533;&#65533;"&#65533;- L
D&#65533;&#65533;&#65533;&#65533;o|&#65533;&#65533;C&#65533;&#65533;&#65533;&#65533;i&#65533;{\mKU&#65533;&#65533;&#65533;&#65533;&#65533;&#65533;&#65533;&#65533;B*&#65533;S&#65533;l&#65533;8&#65533;&#65533;W$&#65533;(&#65533;,&#656;u9&#65533;s&#65533;<&#65533;) D&#65533;Rib&#65533;o)&#65533;=&#65533;&#65533;tjE&&#65533;&#65533;&#65533;@B&#65533;#&#65533;&#65533;B&#65533;j&#65533;&#65533;&&#65533;&#65533;X+&#65533;H&#65533;D~&&#65533;W
&#65533;&#65533;&#65533;&#65533;&#65533;4&#65533;vD
&#65533;L&#65533;&#65533;  ,&#65533;
 &#65533;" 6&#65533;	Y`&#65533;klhF0&#65533;&#65533;&#65533;pq3)&#65533;&#65533;5&#65533;3&#65533;&#65533;]&#65533;9C &#65533;&#65533;&#65533;&#65533;&#65533;&1&#65533;@&#65533;C0&#65533;&#65533;&#65533;&#65533;&#65533;&#65533;&#65533;&#65533;08&#65533;!)&#65533;&#65533;5d"&#635;)&#65533;9M+&#65533;`&#65533;@&#65533;&#65533;&#65533;&#65533;'&#65533;&#130;]&#65533;w&#65533;&#65533;&#65533;&#65533;R&#65533;
`)mr&#65533;&#65533;o&#65533;&#65533;$8&#65533;2)&#65533;&#65533;&#65533;&#65533;|&#65533;&#65533;k&#65533;P&#65533;&#65533;&#65533;%P&#65533;&#65533;&#65533;&#65533;&#65533;?&#65533;d{&#65533;&#65533;:&#65533;b6&#65533;,&#596;`&#1182;D&#65533;&#65533;&#65533; +&#65533;t0&#65533;&#592;0&#65533;&#65533;&#65533;,2&#65533;&#65533;&#65533;H&#65533;	Y&#65533;$&#65533;&#44558;E&#65533;Cm&#65533;Hr&#65533;&#65533;&#65533;
&#65533;&#65533;&#1155;:=U&#65533;&#458;&#65533;i{cD&#65533;&y&#1412;&#65533;&#65533;A&#65533;u&#65533;e/&#65533;&#65533;&#65533;#N&#65533;C&#65533;Z&#65533;&#65533;&#65533;&#65533;]H&#65533;&#65533;&#65533;S&#65533;Yt2)&#65533;G&#65533;.z&#65533;k&,&#65533;I&#65533;&#65533; &#65533;&#65533;~*&#65533;i|B&#65533;&#1864;&#65533;&#65533;	y!c&#65533;&#65533;&#65533;&#65533;&#65533;(B&#65533;&#65533;&#65533;&#65533;&#65533;	&#65533;&#65533;&#65533;[&#65533;[@&1&#1085;i&#65533;&#1170;&#65533;;&#65533;&#65533;&#65533;,&#65533;&#65533;&#65533;B&#65533;&#65533;&#65533;7&#1529;&#65533;9&#689;&#65533;&#65533;.&#65533;&#65533;@&#65533;&#65533;m&#65533;&#65533;&#65533;A&#65533;P1hC{ &#1238;v&#65533;J&#65533;&#65533;B&&#65533;&#65533;.rcMp&#65533;&#65533;&#65533;D&#65533;&#138;9B &#65533;&#65533;&#65533;&#65533;&#65533;&#65533;a&#65533;&#65533;_i&#65533;Z &#65533;&#65533;j&#65533;hW)&#65533;&#65533;&#65533;&#65533;h&#65533;D&#65533;&#65533;&#65533;	&#65533;&#65533;O&#65533;alpY&#65533;&#65533;&#65533;&#65533;*&#65533;&#65533;#Z8L&#65533;B(&#65533;&#65533;w&#65533;0[F&#65533;&#65533;&#65533;[&#65533;$&#65533;]r7CTF&#65533;&#65533;kW&#65533;&#65533;Wg&#65533;l&#65533;,&#65533;
&#65533;&#65533;&#65533;&#65533;&#65533;5h&#65533; &#65533;&#65533;z-T^x&#65533;<&#65533;&#65533;&#65533;P&#65533;d
%]H&#65533;&#65533;(&#65533;p&#65533;&#65533;&#65533;?&#65533;T&#65533;xmi&#65533;&#65533;Wm%&#65533;0;.E&#65533;&#65533;&#65533;qvy&#65533;c>X&#65533;&#65533; &#65533;=LQ CK&#65533;&#65533;&#65533;&#65533;&#1863;&#1046;&#65533;&#65533; z&#65533;&#65533;&#65533;v&#65533;&#65533;&#65533;&#65533;&#65533;K'&#65533;&#65533;?&#65533;&#65533;jm&#65533;Z&&#65533;&#65533;&]~&#65533;a&#65533;1[&#65533;3$&#65533;=&#65533;&#65533;&#65533;.&#65533;@p&#65533;&#65533;>J&#65533;&#65533;4&#65533;&#65533; &#65533;\&#65533;"&#65533;(\&#65533;"&#65533;`h&#65533;&#65533;(&#65533;n&#65533;e&#65533; &#309;&#65533;r&#65533;$&#65533;8&#65533;&#65533;&#65533;'&#65533;u&#65533;&#65533;&#65533;&#65533;&#1361;k!&#65533;&#65533;N&#65533;r7&#65533;&#65533;<&#65533;&#65533;}&#926;&#65533;&#65533;9l{~x&#65533;5v&#65533;`&#65533;&#65533;&#65533;&#65533;&#65533;6&#65533;&#65533;%]&#65533;&#65533;m&#144;Y&#65533;&#65533;&#65533;PB&#65533;@j&#65533;&#65533;&#65533;	M1&#65533;&#65533;yk`&#65533;6I4&#65533;&#65533;6ykW&#65533;&#65533;Rq^zQ&v1&#65533;fV&#65533;3!&#65533;v&#915;L&#65533;
&#65533;pa&#65533;&#65533;qn&#65533;&#65533;&#65533;qn&#65533;6&#65533;Q"&#65533;$o&#65533;S&#65533;o;&#65533;@FCy&#65533;&#65533;&#65533;"&#65533;&#65533;(U	 &#65533;&#65533;&#65533;J&#65533;&#65533;&#65533;)&#65533;&#65533;5&#65533;&#65533;&#65533;[G&#65533;X&#65533;&#65533;&#65533;c&#1988;*@&#65533;C|&#1953;7WdAe_&#65533;&#65533;&#65533;w&#65533;T&#65533; &#65533;7&#1537;"|&#65533;&#65533;&#65533;&#65533;P]\&#65533;&#65533;[ir&#65533;VTZ&#65533;&#65533;&#65533;}&#65533;S&#65533;x&#65533;!Q2&#65533;\%&#65533;7j&#65533;>&#65533;#&#65533;&#65533;AN&#65533;8^&#65533;2&#65533;&#1718;&#65533;QK&#65533;&#65533;
&#65533;
&#65533;6"0&#65533;FU&#65533;&#65533;<#&#65533;>&#65533;@&#65533;&#65533;&#65533;`&#65533;`&#65533;c&#65533;&#65533;8&#65533;`&#65533;&#65533;`R1&#65533;&#513;q1&#65533;P&#65533;&#65533;a&#65533;1&#65533;&#65533;<~&#65533;&&#65533;&#65533;PB&#65533;&#65533;&#65533;LJ&#65533;jJ3y`qo=e<&#65533;HnA&#65533;&#65533;&#65533;&#65533;@&#65533;&#65533;)&#65533;&#65533;)&#65533;&#65533;i&#65533;D"QZ&#65533;&#65533;r,e3&#65533;6&#65533;5+&#65533;Y&#65533;&#65533;N&#65533;&#65533;&#65533;Ea6&#65533;&#65533;&#65533;!,#&#65533;+b"1 PP&#65533;(grF~5&#65533;{&#65533;&#65533;&#65533;E&#65533;7Z&#65533;~#9&#65533;Q5&#58504;i/M&#65533;1&#65533;/w&#65533;#&#65533;&#65533;#_&#192;\&#65533;&#65533;&#65533;&#65533;rQ1&#1464;aA&#65533; Gs&#65533;6h&#65533;&#65533;$Utq&#65533;&#65533;TR"&#65533;&#65533;?&#1603;>&#65533;S?&#65533;Z&#65533;=Q&#65533;&#65533;_	`_&#65533;S&#65533;&#65533;o&#65533;&#65533;L=eH&#65533;&#65533;&#65533;&#65533;&#65533;p&#65533;nA@&#65533;1M&#65533;'d1&#65533;&#65533;,&#65533;7&#65533;8&#65533;%&#65533;#I&#65533;*Q&\3s&#65533;|a&#65533;F&#1429;&#386;)q&#65533;[&#65533;&#65533;2/&#65533;oa&#65533;&#65533;r""&#65533;m!~&#65533;&#65533;Nz&#65533;Y$&#65533;6&#65533;&#65533;&#65533;I&#65533;&#65533;I&#65533;&#65533;&d/)i&#65533;;Q+&#65533;&#65533;&#65533;&#65533;&#65533;&#65533;&#65533;&#65533;8&#522;`&#65533;TAy&#1984; &#65533;&#65533;&#489;&#65533;&#393;&#65533;&#825;&#65533;&#65533;&#65533;&#65533;9&#65533;&#65533;&#65533;V=H&#1417;&#65533;&#65533;L&#65533;&#65533;&#65533;&#65533;&#65533;>&#65533;#&#65533;[9Y5?&#65533;(&#65533;&#65533;YI&#65533;&#65533;&#65533;&#65533;H&#65533;&#65533;VN&#65533;k&#65533;&#65533;&#65533;&#65533;m&#65533; &#65533;&#65533;;mAn1&#65533;&#65533;,r&#65533;&#65533;I&#65533;&#65533;	&#65533;&#65533;&#65533;&#65533;'&#65533;&#65533;p#&#65533;F&#65533;&#65533;7&#1938;&#65533;h&#65533;&#65533;29&#65533;Dq&#65533;&&#65533;/&#65533;)8r:+&#65533;.&#65533;/'bf&#65533;c<q&#65533;%}&#65533;$&#864;5&#65533;0B&#65533;&#65533;59&#65533;|'&#65533;)&#65533;#&#65533;Ct_&#65533;&#65533;&#65533;	&#65533;H$Uvdbj&#65533;A&#65533;&#65533;#&#65533;5X&#65533;&#65533;CUVZ>a&#65533;r&#65533;&#65533;a&#65533;>O&#65533;&#65533;vAK&#65533;&#65533;ezT&#65533;&#65533;&#65533;&#65533;V&#65533;&#65533;i&#65533;0&#313;&#65533;&#65533;qKX&#65533;X&#65533;)&#65533;&#65533;w&#65533;5ZS&#65533;&#65533;P&#65533;v&#65533;&#65533;&#65533;&#65533;&#65533;&#65533;5&#65533;x&#65533;&#65533;5)&#65533;ip/-&#65533;&#65533;P0B
4&#65533; &#65533;&#65533;q&#65533;&#65533;&#65533;e]&#65533;&#65533;L&#1498;taB&#65533;
&#65533;&#65533;&#65533;	m&#65533;F&#65533;&#1129;o&#4414;&#65533;z&#65533;#&#65533;jj&#65533;'&#65533; &#65533;&#65533;&#65533;&#65533;T&#65533;&#65533;T&#65533;T!U&#902;&#65533;T&#65533;&#65533;&#65533;S&#65533;&#65533;&#65533;q5&#65533;&#65533;&#65533;=&#65533;YK&#65533;&#65533;&#65533;&#65533;=&#65533;&#65533;&#65533;&#65533;=&#65533;&#65533;&#65533;IQb&#65533;jb&#65533;
#@=f&#65533;&#34414;&#65533;&#65533;&#65533;&#65533;&#65533;&#65533;%b&#65533;&#65533;H&#65533;jk&#65533;b[A&#65533;2&#65533;&#65533;pcL&#65533;t &#65533;<&#65533;&#65533;1&#65533;P0&#65533;Q%7"&#65533;j0G*aB&#65533;D&#65533;&#65533;2O&#65533;'&#65533;=*,i(A&#65533;5Z&#65533;&#65533;y+ &#65533;&#65533;&#65533;&#65533;"K&#65533;&#65533;n&#65533;&#65533;&#65533;&Zx&#65533;&#65533;&#65533;J&#65533;k&#65533;&#673;;&&#65533;&#65533;5&#65533;&#65533;&#65533;&#65533;&#65533;Z&#65533;i&#65533;A&#65533;0&#65533;&#65533;&#1076;&#65533;g&#65533;&#65533;&#65533;&#65533;D&#65533;p&&#65533;&#65533;&#65533;*MR1Ra&#1131;`a1&#65533;`&#65533;VMB&#65533;&#65533; &#65533;U:&#378;&#65533;j&#65533;&#65533;M&#65533;&#65533;
>&#65533;&#1718;&#65533;X&#65533;&#65533;
&#65533;&#65533;&#65533;O)U&#65533;
U@"&#65533;&#65533;V?`z&#65533;&#65533;&#1685;&#65533;&#65533;&#65533;&#65533;=&#65533;&#65533;f5"hV#&#65533;"&#65533;9&#65533;&#65533;&#65533; &#65533;&#65533;(&#65533;&#65533;4I&#65533;$&#65533; l&#65533;0%&#65533; &#65533;&#65533;&#65533;8&#65533;(NhI&#65533;{u&#65533;&#65533;z&#65533;&#65533;X&#65533;&#1744;Ia&#242;t`k&#65533; &#65533;}&#65533;"5;&#65533;&#65533;mQ&#65533;"&#65533;&#65533;z&#65533;=&#65533;&#65533;;&#65533;7q&#65533;#D&#65533;&#65533;&#65533;M&&#65533;) !,&#65533;#&#65533;P &#65533;&#65533;N&#65533;&#65533; &#25239;+&#65533;1&#65533;&#65533;_&#65533;&#65533;&#65533;d&#65533; o;&#65533;c[&#65533;4&#65533;&#65533;&#65533;&#65533;&#65533;&#1782;p&#65533;?&#65533;Z&#65533;&#65533;C&#65533;A&#65533;p&#65533;&#65533;&#842;&#65533;&#65533;&#65533;&#65533;&#65533;&#1259;&#65533;>&#65533;KW
&#65533;y&#65533;=&#65533;C&#65533;YU&#65533;&#65533;h&#65533;%&#138;&#65533;&#65533;!&#65533;"&#65533;&#65533;V&#65533;&#65533;S&#65533;
&#524;&#65533;&#65533;&#65533;&#7057;&#65533;&#1283;&#221;&#65533;;&#65533;1M&#65533;H&#65533;D&#65533;&#65533;&#65533; &#65533;p&#65533;$4&#65533;!&#65533;0J&#65533;&#65533;&#65533;&#65533;&#65533;&#65533;&#65533;b,&#65533;I&#65533;!&#65533;JB(a"&#65533;r/&&#65533;&#65533;J%A7&#65533;&#65533;&#65533;/#&#65533;&#65533;KP&#65533;&#65533;&#65533;y&#65533;&#408;i&#65533;"&#65533;)&#65533;. &#65533;>&#65533;&#65533;&#65533;P^&@l&#65533;&#65533;+&#65533;&#65533;K&#515;l&#517;,&#65533;\&#65533;&#65533;&#65533;$&#65533;Z&#65533;t&#65533;&#65533;&#65533;&#65533;&#65533;JZ&#65533;W
&#561;&#65533;&#65533;&#65533;&#65533;T&#810;?!&#65533;&#65533;&K!&#65533;&#65533;*&#65533;&#65533;>!&#65533;&#169;&#65533;!&#65533;&#65533;',&#174;L&#65533;&#65533;*&#65533;&#65533;&#65533;)(&#65533;&#65533;:&#214;&#65533;&#65533;&#65533;&#746;&#65533;&#65533;&#65533;&#732;K=:&#65533;&#65533;&#364;&#65533;&#65533;j&#65533;&#65533;&#65533;&#281;&#65533;&#65533;{&#65533;&#65533;z&#65533;Y&#65533;z&#65533;"&#65533;&#65533;2R!&#65533;{&#65533;&#65533;)2&#65533;B+&#65533;81&#65533;[#&#65533;5:B&#65533;$&#65533;q&#65533;&#65533;s&#65533;&#65533;&#65533;K&#65533;""AM%&#65533;&#65533;&#65533;&#65533;&#65533;)R{W&#65533;&#65533;&#65533;p&#65533;(&#65533;MN&#65533;&#65533;&#65533;8lV{1&#65533;:&#65533;&#65533;&#65533;&#65533;&#65533;&#1210;&#65533;5&#65533;&#65533;&#65533;&#65533;$&#65533; &#65533;&#65533;P9?&#65533;3&#65533;&#65533;&#65533;&#65533;&#1402;a~&#65533;&#65533;&#65533;&#65533;?j+ba&#65533;]&#65533;&#65533;#,&#65533;`&#65533;&#1192;&#65533;&#65533;H&#65533;&#65533;A&#65533;&#65533;H&#65533;&#65533;
&#197;&#65533;&#65533;&#65533;&#65533;&#65533;&#65533;&#65533;=m&#65533;?mT&#65533;[&#65533;R&#65533;A&#65533;y!&#65533;&#65533;"&#65533;&#65533;&#65533;+%&#65533;)&#65533;#ZZ"oH&#65533;&#65533;&#923;&#65533;	Kr	Z&#65533;&#65533;QRr.&#65533;&#65533;$&#65533;&#65533;'&#1724;&#65533;&#1469;&#317;&#65533;&#65533;&#65533;i&#65533;+"&#65533;0w	&#65533;&#65533;E]&#65533;S:&#65533;&#65533;s&#65533;&#65533;&#65533;&#65533;Z&#65533;&#65533;C&#65533;k+&#65533;m[&#65533;I"&#65533;&#65533;&#65533;S&#65533;&#65533;&#65533;l&#65533;c&#65533;&#65533;lW&#65533;Ju&#65533;>&#65533;&#65533;&#65533;&#65533;&#65533;&#65533;&#65533;Z&#65533;&#65533;&#65533;&#65533;}&#65533;>&#65533;&#65533;2Q&#65533;Z%&#65533; \&#65533;]&#65533;j1&#252;6&#65533;&#1727;&#65533;8|&#65533;A&#65533;@&#65533;&#65533;d&#65533;V%&#65533;&#65533;&#65533;&#65533; &#65533;&#65533;5&#65533;&#65533;@&#65533;Fv&#65533;&#65533;U&#65533;"?&#65533;&#65533;#&#65533;&#65533;$:-&#1498;1&#65533;:&#65533;&#562;&#65533;&#65533;7&#65533;z1&#65533;j&#65533;,&#1207;+-&#65533;:e]
&#65533;&#65533;;&#65533;&#65533;&#65533;&#65533;&#65533;SB&#65533;3&#65533;&#65533;&#65533;
Q&#65533;&#65533;/&#65533;"&#65533;m1&#65533;-&#65533;&#65533;&#65533;}=&#65533;]&#65533;2&#65533;&#65533;&#65533;]&#65533;g>&#65533;]&#65533;&#65533;&#65533;&#65533;&#65533;&#65533;&#1133;X>&#65533;m&#65533;&#65533;&#65533;>&#65533;&#65533;&#65533;Y*K&#65533;&#65533;&#65533;&#65533;U]I&#65533;&#65533;&#65533;&#65533;&#65533;&#65533;&#65533;+&#65533;&#65533;&#1837;&#65533;&#65533;<#p&#65533;&#65533;&#65533;&#65533;\&#1780;&#889;/&#65533;&#65533;1&#65533;&#65533;k&#65533;&#65533;&#65533;&#65533;&#65533;:&#65533;&#65533;&#280;&&#65533;-&#65533;Q,d&#65533;Qb&#65533;L&#65533;&#1670;U"&#65533;F60&#1129;&#65533;&#65533;&#1812;&#65533;/&#65533;.?&#65533;&#65533;8j&#65533;&#65533;&#65533;E&#65533;[|&#65533;L&#65533;&#65533;&#65533;&#65533; &#65533;&#65533;lrK&#65533;t+&#65533;&#1639;.&#65533;&#1412;15&#65533;#&#65533;P>-%X&#65533;&#65533;6&#65533; &#65533;{&#65533;&#65533;&#65533;&#65533;&#65533;&#65533; &#65533;&#65533;&#65533;&#65533;&#65533;&#1554;&#65533;&#65533;&#65533;>&#65533;&#65533;&#65533;X&#65533;&#65533;\&#65533;&#65533;&#566;&#65533;&#65533;&#65533;&#65533;&#65533;&#65533;&#65533;#&#65533;&#65533;6&#65533;(\&#1164;&#65533;=&#65533;#&#233;&#65533;&#746;&#65533;&#65533;&#65533;&#1266;]&#65533;2.&#65533;&#278;&#65533;&#65533;tq&#65533;&#65533;&#65533;<&#65533;P&#65533;m&#65533;&#65533;&#65533;,% *Gt&#65533;G&#65533;.&#65533;UFK&#65533;&#65533;\&#65533;&#65533;&#65533;}Z&#65533;&#65533;&#65533;'Y%&#65533;Ju,%&#65533;&#477;*Em&#65533;^=z&#65533;$&#65533;&#65533;&#65533;-&#65533;&#65533;J&#65533;&#65533;&#65533;[&#65533;&#65533;&#65533;&#65533;&#65533;;&#65533;M&#1164;&#65533;&#65533;-&#65533;m&#65533;&#65533;&#65533;&#65533;:&#65533;&#65533;&#65533;&#65533;=&#65533;P	&#65533;&#65533;<?&#65533;&#951;UJ?&#65533;&#1259;1&#65533;&#65533;j&#41947;&&#385;]5b&#65533;&#65533;<&#65533;&#65533;
(&#65533;&#65533;&#65533;&#65533;&#1651;&#65533;0>&#65533;)&#65533;<X&#65533;&#65533;&#65533;&#65533; &#65533;u&#65533;&#65533;/&#65533;&#376;'&#65533;G.%s&#65533;&#65533;&#65533;&#65533;qaQ&#517;rk$t&#1806;e:+&#65533;&#65533;IuZ>H&#65533;&#65533;@/:1&#65533;$&#65533;9K%2)&#65533;DK&#65533;sA&#65533;&#65533;[L&#65533;|s&#1140;&#65533;&#65533;(&#65533;&#65533;&#65533;&#1112;&#65533;&#65533;&#65533;8&#65533;&#65533;&#65533;&#65533;&#65533;&#65533;&#65533;&#65533;?\&#65533;&#65533;&#65533;]&#65533;M&#65533;q&#65533;&#65533;&#65533;&#65533;=&#65533;&#65533;&#65533;?&#65533;&#65533;&#65533;&#65533;&#65533;&#65533;&#65533;&#65533;&#65533;?u&#65533;&#1548;}?o%&#65533;&#65533;j&#65533;&#65533;&#65533;RR&#65533;y&#1145;'&#65533;&#65533;_&#65533;&#65533;&#65533;,&#65533;&#65533;&#65533;c&#65533;&#65533;@&#8805;0&#65533;&#65533;&#65533;	z&#65533;k1|s&#65533;&#65533;&#65533;T&#65533;(&#65533;>&#65533;&#65533;cD&#65533;&#65533;&#65533;&#65533;H&#65533;&#65533;q&#65533;"&#65533;oq&#65533;&&#65533;&#65533;&#65533;&#65533;&#65533;1&#65533;V&#65533;Z&#65533;&#65533;`_Z&#65533;&#65533;z&#65533;mA&#65533;.&#65533;&#65533;&#65533;&#65533;$&#65533;&#65533;[K&#65533;zn&#65533;&#65533;&#65533;&#65533;&#65533;&#65533;Y[&#65533;&#65533;&#641;&#65533;$&#65533;-&#65533;c&#65533;g&#65533;T&#65533;>&#65533;&#65533;%&#65533;J&#65533;^&#65533; &#65533;O&#65533;@D&#65533;&#65533;A&#65533; &#65533;pXp`&#65533;k&#65533;*
&#65533;Z&#65533;&#65533;#&&#65533;C&#65533;Q&#65533;H&#65533;%M&#65533;D&#65533;R&#65533;J&#65533;-]&#65533;&#65533;S&#65533;L&#65533;5K"&#65533;&#65533;&#65533;&#924;;q"&#65533;81&#65533;D:&#65533;$&#65533;&#65533;lzZr&#65533;&#65533;&#65533;6E.Y&#65533;u&#65533;(&#65533;&#65533;:&#65533;&#191;)ZW,&#65533;u&#703;%k'&#65533;&#65533;&#65533;&#65533;&#65533;&#65533;
(t&#1010;]&#65533;&#65533;&#65533;&#65533;%&#65533;&#65533;&#65533;*&#65533;+&#2030;&#65533;&#65533;&#1516;&#65533;&#639;W&#65533;x&#65533;&#65533;&#65533;&VS.i&#65533;sc&#65533;&#65533;VxA&#65533;&#1727;	&#65533;&#65533;L,-p&#33863;&#65533;&#65533;4:&#65533;&#156;&#65533;&#713;&#65533;&#65533;&#1654;s&#65533;&#65533;hn&#65533;	Y&#65533;&#65533;&#65533;&#1824;&#49465;&#65533;3&#1485;&#65533;&#65533;&#65533;&#65533;&#65533;'>&#65533;Y&#65533;&#65533;&#65533;&#65533;{;&#65533;Nqwu&#65533;&#65533;V,&#65533;1!*&#65533;CZ&#65533;/&#65533;&#65533;%&#1103;&#65533;_&#65533;~&#65533;&#65533;&#65533;&#65533;&#65533;8&#65533;&#65533;&#65533;.6&#65533;>&#65533;:&#65533;&#65533;&#65533;X3i&#65533;&#65533;&#65533;&#65533;
?&#65533;p&&#65533;&#65533;&#65533;&#65533;&&#65533;X&#65533;&#65533;6&#65533;$*&#65533;,&#65533;	QR&#65533;&#65533;Ej&#65533;&#65533;:+&#65533; &#65533;&#812;&#65533;&#65533;j&#65533;&#65533;&#65533;k0&#65533;>&#65533;Q$&#65533;&#65533;&#65533;&#391962;&#65533;p&#65533;&#65533;U&#65533;
B&#65533;(F&#65533;&#65533;&G&#65533;f&#65533;&#65533;pr&#65533;!X&#65533;E&#65533;&#65533;&#65533;&#65533;or&#44196;&#65533;Bh6&#65533;4&#65533;(;&#65533;j"&#65533;p&#65533;&#65533;6&#65533;n&#65533;&#1252;&#65533;s&#995;&#65533;t&#65533;$&#65533;Y&#65533;&#1097;&#65533;k&#65533;?&#65533;&#65533;&#65533;`$&#65533;4SM7&#65533;&#1330;&#65533;&#65533;f /,)+&#65533;&#65533;&#65533;%F&#65533;&#65533;JU.&#65533;J&#65533;&#65533;&#65533;V'&#65533;&#65533;S&#65533;^&#65533;D&#65533;&#65533;&#65533;&#65533;&#65533;&#65533;&#65533;A/&#65533;&#65533;&#65533;A&#65533;:k&#65533;b~&#65533;&#65533;WG&#65533;&#65533;&_|i&#65533;Za&#65533;b&#65533; &#65533;V&#65533;&#65533;&#1818;&#65533;&#65533;&#65533;&
W&#65533;&#65533;&1-&#65533;FL&#65533;&#65533;+E 
(&#1586;,&#65533;&#65533;&#65533;	${AJ&#65533;#&#65533;&#1813;.MwkC&#65533;ue&#65533;t&#65533;Fh&#65533;F&&#65533;J&#65533;X&#65533;d&#65533;&#65533;&#65533;&#65533;:&#65533;&#65533;c&#65533;E-F&#65533; &#65533;&#65533; &#65533;d@@[&#65533; &#65533;&#65533;&#65533;&#1969;&#65533;&#65533;&#65533;&#65533;&#65533;&#65533;&#65533;m&#65533;g&#65533;^Izo&#65533;G&#65533;&#65533;4&#65533;&#65533;Z&#65533;&#636;&#65533;zr*&#65533;F&#65533;&#65533;C&#65533;&#65533;&#65533;6&#65533;&#65533;v&#65533;&#65533;2$	
&#65533;&#65533;&#65533;*&#65533;&#65533;&#65533;$&#65533;dl&#65533;&#65533;&#670;$&#65533;&#65533;&#65533;&#65533;&#65533;&#65533;&#1329;&#65533;&#65533;+&#65533;(&#65533;&#65533;	&#65533;O&#1538;&#65533;n&#65533;+V(TL&#65533;+&#65533;&#65533;&#65533;\&#65533;&#65533;'zL&#65533;&#65533;&#65533;&#65533;&#65533;	'&#65533;&#65533;&#65533;&#65533;O>&#65533;&#65533;&#65533;&#65533;)&#65533;&#65533;&#65533;&#65533;':]&#65533;&#65533;Uj&#65533;&#65533;&#65533;&#65533;&#65533;OV&#65533;&#65533;&#65533;i&#65533;&#65533;&#65533;&#65533;B;u&#65533;&#65533;&#65533; &#65533;I|E&#65533;&#65533;&#65533;5&#65533;&#982;&#65533;&#65533;%t')&#65533;&#65533;	&#65533;&#65533;&#65533;&#65533;&#65533;&#65533;x&#65533;
 &#65533;^ *&#65533;&#65533;&#65533;A&#65533;&#65533;Y&#65533;g&#65533;wh &#65533;O&#65533;&#65533;&#65533;h&#65533;&#65533;&#65533;&#65533;&#65533;&#65533;?&#65533;&#20418;)&#65533;y&#65533;&#65533;&#65533;]&#65533;&#65533;kJ&#65533;&#65533;&#65533;@6%&#65533;&#65533;&#65533;@D'1&#65533;)&#65533;w&#65533;&#65533;&#65533;&#65533;V3&#65533;	di Mj*'&#65533;&#65533;CI&#65533;&#65533;&#1741;RH&#65533;&#65533;&#65533;H &#65533;s&#65533;\&#65533;&#65533;,i&#65533;&#65533;	u&#65533;H3&#65533;&#65533;&#65533;&#225;jp&#65533;b&#65533;\t&#65533;B&#65533;41&#65533;;&#65533;a3&#65533;%&#65533;
Ld&#65533;&#65533;a&#65533;&#65533;` V&#65533;&#65533;@&#65533;0&*&&#65533;&#65533;S&#65533;S&#65533;&#65533;&#153;&#65533;	&#65533;&#65533;&#1032;B&#65533;Y s&#65533;&#65533;&#65533;&#65533;&#65533;`ac&#65533;&#65533;L&#65533;D&#65533;^E&#65533;%&#65533;&#65533;&#65533;G Q&#65533;&#65533; r&#65533;J&#65533;!mBHL&#65533;O$&#65533;s&#65533;I &#65533;>I&#65533;,&#65533;&#65533;&#65533;&#65533;&#65533;&#65533;&#65533;&#65533;K&#65533;|4&#65533;&#65533;!&#65533;&#65533;@&#65533;&#65533;&#65533;f&#65533;&#65533;&#65533;D@3&#65533;&#65533;l&#65533;1&#65533;e,&#65533;3&#65533;&#65533;bp-u&#65533;2&#65533;&#65533;rd&#65533;d&#65533;&#65533;F&#65533;&#65533;&#65533;&#65533; &#65533;Yh2&#65533;6&#65533;&#65533;&#65533;184&#65533;&#65533;J&#65533;6&#65533;&#65533;&#65533;&#65533;&#65533;&#65533;7&#65533;&#65533;&#65533;&#65533;#&#65533;&#65533;3CE&#65533;t&#65533;q&#65533;JI&#65533;h&#65533;Dv
$&#65533;W&#65533;7n1&#1098;K&#65533;b&#65533;&#65533;&#65533;s&#65533;&#65533;%&#65533;f<-d&#65533;'i&#65533;GD&#65533;&#65533;H&#65533;g<&#65533;&#65533;&#65533;&#65533;&#65533;HR3&#65533;&#65533;&#65533;$4{&#65533;&#65533;&#468;&#65533;&#65533;L &#65533;%&#65533;&#65533;&#65533;&#65533;%&#65533;&#65533;YI!I&#65533;&#65533;&&#65533;k&#65533;DU&#65533;2&#65533;&#65533;&#65533;
&#65533;DY&#65533;yS&#65533;&#65533;&#65533;&#65533; &#65533;)"&#65533;&#65533;&#65533;^
dD}&#65533;&#65533;^&#65533;&#65533;&#65533;&#65533;R&#65533;O&#65533;jJv&#65533;&#1253;&#65533;&#65533;&#65533;O&#65533;T&#65533;feY&#65533;&#65533;D@&#65533;c~]&#65533;&#65533;&#65533;?>h&#65533;t&#1039;.qVTYT&#65533;f&#65533;&#65533;p&#65533;<8&#65533;)&#65533;#&#65533;3&#65533;&#1860;";&#65533;X&#65533;Y@!U&#65533;lM"&#65533;'&#65533;&#65533;&#65533;&#65533;b&#65533;)&#1661;B&#1096;e&#65533;&#65533;&#65533;&#738;&#65533;&#65533;&#65533;&#65533;b[&#65533;&#65533;&#65533;wq&#65533;
S&#65533;&#65533;4&#65533;6e&#65533;q&#65533;kE&#65533;V&#65533;&#65533;&#65533;&#65533;&#1459;&#65533;B&#65533;&#65533;@O5&#65533;&#65533;&#65533;G&#65533;&#65533;V&#51020;&#65533;&#65533;&#65533;&#65533;&#588;&#65533;&#65533;1&#65533;d&#65533;8.t&#65533;&#65533;&#65533;&#65533;l{&#65533;&#65533;^Ns&#65533;S&#65533;&#65533;e8Ej/&#65533;&#65533;&#1171;&#65533;,&#65533;&#65533;)I&#65533;:&#65533;@&#65533;&#65533;G	|p&#65533;&#65533;&#1367;&#65533;6is&#65533;.&#65533;&#65533;#`I&#65533;{&#65533;&#65533;&#65533;?&#65533;&#65533;&#65533;h&#65533;&#65533;&#65533;k&#65533;c&#65533;&#65533;&#1830;&#65533;{&#65533;&#65533;&#65533;W&#65533;&#65533;&#65533;x&#65533;z&#65533;&#65533;Z&#65533;J&#65533;t&#65533;&#65533;&#65533;&#65533;&#65533;&#65533;&#65533;=%]&#65533;Q&#65533;3c&#65533;&#65533;j P&#65533;&#65533;<4&#65533;&#65533;&#517;&#65533;|&#65533;b&#65533;[&#65533;&#65533;B:,^[&#65533;&#65533;l&#65533;&#65533;0&#65533;Lcx&#65533;"Nm&#65533;Ln&#65533;d)&#65533;E&#65533;	1&#65533;Ha_l9&#65533;LMZ&#65533;y[;<G/&#65533;a&#65533;vt	R&#65533;\&#65533;&#65533;&#65533;&#65533;&#65533;&#65533;W&#65533;HB&#697;&#65533;&#1029;.U&#65533;&#65533;&#545;&#65533;l&#65533;&#65533;&#65533;&#65533;DIV&#65533;&#65533;/&#65533;'&#65533;*Jv&#25871;2&#1212;&#65533;$	G&#65533;2&#649;(&#65533;f&#65533;&#65533;&#65533;ym&#65533;&#65533;]&#65533;&#65533;&#65533;&#65533;o$1&#65533;&#65533;&#65533;/&#65533;9&#65533;@&#65533;\&#65533;&#1463;&#65533;u&#65533;_k	&#65533;Z&&#65533;e&#65533;&#65533;&#65533;&#65533;&#65533;.5&#65533;&#65533;>&#65533;MeF^&#1168;&#65533;,&#1194;&#65533;":G&#65533;x!&#65533;&#65533;.&#65533;0Y"eiF&#65533;i3&#65533;
&#65533;T&#153;'&#65533;&#65533;$&#65533;Q&#65533;D&#65533;&#65533;&#65533;l&#65533;C&#65533;&#65533;&#65533;&#65533;b#&#65533;1`&#65533;?z2L&#65533;&#65533;&#65533;t&#65533;
%&#65533;&#65533;V&#65533;&#1014;L&#65533;g9&#65533;&#65533;
&#662;&#65533;&#65533;&#65533;&#1606;&#65533;DO&#65533;K&#65533;&#1876;&#65533;&#65533;m/&#65533;&#65533;&#65533;s&#65533;&#65533;=&#65533;O5&#65533;&#1355;&#65533;&#65533;&#65533;&#65533;&#550;&#65533;&#65533;`%&#65533;&#65533;&#65533;{&#65533;&#65533;&#41748;Km&#65533;&#65533;)	lI&#65533;|$&#65533;5&#65533;M&#65533;?&#666;$Eo&#65533;&#65533;O&#65533;&#65533;@&#65533;/&#65533;Wp:&#65533;&#65533;?\&#65533;&#65533;&#65533;#&#65533;&#65533;&#65533;&#65533;n&#65533;&#65533;&#65533;&#65533;\&#65533;&#65533;&#65533;&#65533;}&#65533;&#65533;&#65533;&#65533;u&#65533;&#65533;[&#65533;&#65533;?3&#65533;&#65533;&#65533;$s&#65533;<&#65533;J%3&#65533;{&#65533;/&#65533;1&#65533;&#65533;C&#65533;&#65533;&#65533;UP&#65533;&#1385;&#65533;&#65533;&#65533;J1&#65533;&#65533;&#65533;&#65533; l&#65533;&#65533;&#65533;QE&#65533;iFf3&#65533;&#65533;&#65533;&#1564;&#65533;&#65533;Q&#65533;	&#65533;N&#65533;&#65533;[F&#65533;1Kt&#65533;d&#65533;&#65533;&#65533;_&#58005;&#65533;&#65533;&#65533;-/n3]&#65533;&#65533;G&#65533;FC&#65533;&#65533;T&#65533;S&#65533;C&#718;&#65533;&#65533;l&#65533;0=&#65533;w&#65533;i&#65533;?&#65533;&#65533;*WE&#65533;&#1369;&#65533;&#65533;&#60281;H&#65533;7l&#65533;2}'U!Sy&#1169;&#65533;&#316;&#65533;u&#65533;&#65533;/&#65533;&#65533;7&#383;&#65533;&#65533; c-@G&#65533;&#65533;&#65533;%&#65533;&#65533;&#65533;&#65533;~&#65533;&#65533;&#65533;&#65533;&?&#65533;&#65533;&#65533;V#&#65533;.?&#65533;&#65533;&#65533;&#65533;&#65533;&#65533;&#65533;&#65533;&#65533;&#65533;&#65533;"&#65533;&#65533;b;7k3&#65533;h&#65533;&#984;6J;&#65533;S&#65533;&#65533;X&#65533;) &#65533;&#65533;p&#65533;&#65533;&#65533;&#65533;&#65533;4&#65533;&#65533;H&#65533;&#65533;q&#65533;&#65533;&#65533;+33,&#65533;&#65533;'B,&#65533;&#689;&#65533;&#65533;S&#65533;|&#65533;&#65533;&#65533;)r'&#65533;&#1250;&#65533;"!&#65533;,&#65533;&#65533;&#65533;&#65533;&#65533;&#65533;&#65533;R&#65533;."	r&#65533;=("&#65533;&#65533;&#65533;nr"&,&#65533;f&#65533;&#65533;&#65533;&#1100;&#65533; Z&#65533;
&#65533;08"B	m&#65533;&#65533;&#65533;&#65533;&#65533;&#65533;.&#65533;&#65533;&#65533;z4&#65533;h&#65533;&#65533;&#65533;/&#65533;&#65533;4&#65533;+&#65533;7&#65533;&#65533;U&#65533;9&#65533;"&#65533;H&#65533;/&#65533;Z&#65533;&#65533;I&#65533;&#65533;9&#65533;:&#65533;9&#65533;&#65533;O&#65533;&#65533;&#65533;C&#65533;M&#65533;&#65533;&#65533;Q&#65533;J&#65533;7T	f&#65533;$B&#65533;&#65533;&#65533;&#271;Z%J&#65533;&#65533;&#65533;&#65533;&#65533;(b[5&#65533;	z&#65533;&#65533;&#65533;&#65533;&#65533;&#65533;&#65533;&#65533;{:	T&#65533;Z&#65533;&#65533;C@&#65533;h&#65533;&#65533;&#65533;`&#65533;&#65533;&#65533;:&#65533;Z&#65533;"&#65533;f"F&#65533;&#65533;&#65533;l&#65533;&#65533;&#65533;d&#65533;&#65533;&#65533;,*&#65533;=&#65533;i&#65533;&#445;&#65533;&#627;+T&#65533;1 &#65533;&#65533;r&#172;&#65533;`<&#65533;<&#65533;H&#65533;&#65533;&#394;&#65533;$z&#65533;&#65533;&&#65533;&#1714;&#65533;&#65533;&#65533;g&#65533;+w&#65533;&#65533;	&#65533;":&#1570;&#65533;&#65533;&#65533;&#226;&#65533;&#65533;Ay	&#65533;&#65533;&#568;&#65533;<!8&#65533;a&#65533;4&#518;&#65533;@&#65533;k&#65533;t&#65533;&#65533;D&#65533;&#65533;&#65533;&#65533;8&#65533;&#65533;%_&#65533;3[&#65533;&#65533;&#65533;z4&#65533;&#65533;H&#65533;&#65533;%@&#65533;&#65533;
4&#65533;&#65533;&#65533;E&#65533;&#65533;&#65533;I%&#65533;q6&#65533;&#65533;&#65533;&#65533;s&#65533;D|I
#&#65533;
+%&#65533;2%&#65533;&#65533;&#65533;&#65533;&#65533;8$&#65533;M(&#65533;&#65533;5B&#65533;4WR&#65533;&#65533;a&#65533;IKEN&#65533;?&#65533;&#65533;5Y$&#65533; &#65533;&#65533;&#65533; [&#65533;&#65533;&#65533;J&#65533;&#65533;&#65533;&#65533;&#65533;&#65533;J&#65533;&#745;&#65533;&#690;,&#65533;&#65533;&#65533;E&#65533;&#65533;&#65533;&#48137;"&&#65533;PC_D&#65533;&#65533;&#65533;&#65533;J&#65533;&#65533;B&#65533;%&#65533;&#134;C&#65533;)#X&#65533;&#65533;&#65533;&#65533;&#4778;	H&#65533;&#65533;ZX&#65533;r:&#65533;&#65533;&#65533;X&#65533;+8&#65533;&#65533;''c&#187;2=#&#65533;&#65533;z&#65533;q4&#65533;&#604;&#65533;&#65533;&#65533;!&#65533;`&#65533;&#65533; G,&#65533;ma&#465;&#65533;&#65533;&#65533;&#65533;&#65533;R7&#65533;:&#65533;*G&#264;&#65533;&#860;&#65533;&#65533;&#65533;&#65533;&#65533;&#65533;&#65533;&#950;k&#65533;&#65533;&#65533;&#65533;&#65533;&#65533;6&#65533;&#1232;)&#65533;&#65533;&#1312;H4&#65533;)&#65533;&#65533;%;&#65533;&#65533;&#65533;&#65533;&#65533;&#65533;&#65533;&#65533;.&#65533;K&#65533;<&#65533;&#65533;R&#65533;CR&#65533;@&#65533;.F&#65533;3&#65533;,&#65533;g&#48037;&#65533;&#65533;&#65533;(&#65533;(?&#65533;&#65533;C&#65533;&#65533;,&#65533;&#65533;&#65533;&#65533;h&#65533;&#65533;3 &#65533;&#65533;&#65533;&#65533;&#65533;&#65533;&#65533;&#65533;&#65533;&#65533;&#65533;&#65533;&#65533;&#684;&#65533;&#688;&#65533;5&#65533;D&#65533;X&#65533;E&#65533;&#65533;JX$K&#65533;&#65533;n&#65533;J&#65533;&#65533;&#65533;	M&#735;&#1142;[L&#65533;z&#65533;&#65533;&#65533;&#65533;&#65533;=&#65533;:C1,	&#65533; C&#65533;&#65533;;&#65533;hQI&#65533;1&#65533;a8&#65533;&#65533;&#65533;-t2&#65533;&#65533;&#1851;&#65533;&#534;&#1595;<&#65533;&#65533;'&#65533;&#65533;`2"&#65533;g&#65533;
$&#65533;o&#65533;%%&#65533;&#65533;L&#65533;Y&#65533;{X&#65533;e~&#65533;&#65533;YR*e&#65533;-&#65533;Q&#65533;Y&#65533;O&#65533;B"&#65533;&#65533;&#65533;&#65533;&#1162;b&#65533;&#65533;&#65533;64&#65533;&#65533;&#65533;:C&#65533;0&#65533;&#65533;"&#65533;&#65533;&#1540;g&#65533;&#65533;j&#65533;N &#65533;&#65533;3&#65533; &#65533;=&#65533;&#65533;&#65533;
$P*&#65533;R&#65533;&#65533;\&#65533;E=DC&#1844;Ms%R&#65533;&#65533;&#65533;+&#65533;&#65533;&#65533;&#65533;?&#65533;&#65533;&#65533;Z&#65533;&#65533;&#65533;&#65533;&#65533;k:O&#65533;&#65533;&#65533;&#65533;&#65533;4E
U[+@&#65533;( Q&#65533;&#65533;&#65533;T&#65533;&#65533;:[s0&#65533;&#65533;P&#65533;&#65533;&#1369;&#65533;P]&#65533;&#65533;&#65533;`&#65533;&#65533;&#65533;&#65533;&#65533;&#65533;&#65533;&#65533;G&#65533;mx&#65533;GpVe&#65533;&#65533;8&#65533;&#65533;&#65533;&#65533;i&#65533;&#65533;j-&#65533;c&#65533;&#65533;i&#65533;&#65533;@&#65533;&#65533;&#65533;i&#32769;&#65533;&#65533;&#65533;&#65533;&#65533;&#65533;d&#65533;&#65533;k&#65533;&#65533;&#1409;&#65533;s&#65533;&#65533; &#65533;&#65533;&#65533;Z&#65533; P&#32835;&#65533;&#65533;&#65533;f%&#65533;m&#65533; &#1417;&#65533;&#1546;&#65533;&#1547;&#65533;&#1548;&#65533;X&#65533;:&#65533;&#65533;c&#65533;&#65533;&#65533;&#65533;Vm&#65533;&#65533;Z &#65533; x&#65533;&#65533;&#65533;&#65533;&#65533;&#65533; Wl%&#65533; &#1424;&#65533;Y&#65533;Y&#65533;&#65533;Voe&#65533;&#65533;z=&#65533;|&#65533;&#65533;Vb&#65533;&#65533;&#65533;&#65533;eUV&#65533;0&#65533;.&#65533;&#65533;-&#65533;&#65533;&#65533;#&#65533;ZXf&#65533;&#1229;&#65533;&#1711;&#1776;&#1777;%[&#65533; &#969;8&#65533;y&#1628;&#65533;bk]&#1640;&#65533;[&#65533;U&#65533;.X&#65533;m&#65533;&#65533;[&#65533;&#65533;Y&#65533;&#1615;l&#65533;Vk&#65533;VS&#65533;Y Yz&#65533;[&#65533;&#65533;&#65533;n&#65533;*&#65533;&#65533;5WUZ&#65533;]Y&#65533;
&#65533;T&#65533;&#65533;,&#65533;&#65533;&#65533; p&#1592;U&#65533;,&#65533;&#65533;E&#65533;&#65533;U&#65533;&#65533;e&#1886;YiC&#65533;&#65533;&#1635;&#65533;Y&#65533;&#65533;&#1782;%&#1857;&#65533;  &#65533;&#1860;X&#65533;&#53398;}&#1737;&#65533;&#65533;&#65533;&#1526;&#65533;&#65533;l&#65533;&#65533;{&#65533;Yj&#65533;]p&#65533;&#65533;&#65533;t5&#65533;i&#65533;&#65533;8Vp&#65533;&#65533;|mX&#757;&#65533;&#65533; &#65533;&#65533;0&#65533;,0&#65533;0&#65533;&#1029;Z &#65533;h&#1096;&#65533;&#1429;&#65533;&#65533;&#65533;&#65533;&#65533;&#65533;&#65533;&#65533; &#65533;:&#65533;X&#65533;&#65533;]&#65533;^&#65533;&#65533;&#65533;]&#65533;MX	&#65533;&#1876;}&#65533;&#65533;&#65533;&#65533;m0Z&#65533;&#65533;&#65533;&#65533;&#65533;&#65533;&#1542;c&#65533;W&#65533;&#65533;]VVS&#65533;&#65533;t&#65533;Y&#65533;5&#65533;&#65533;5&#53415;]`&#1197;&#65533;&#65533;&#65533;E&#65533;&#65533;&#1912;&#65533;&#65533;@&#65533;&#65533;&#65533;&#65533;&#65533;&#65533;&#65533;&#65533;a_&#65533;&#65533;o&#65533;&#1929;&#65533;`&#65533;M`&#65533;&#65533;&#65533;&#65533;		0&#1620;E&#65533;&#65533;-&#1468;&#65533;[l=^&#65533;&#65533;&#65533;&#65533;&#65533;&#65533;&#65533;&#65533;)&#65533;&#65533;>Z&#65533;M&#65533;d=&#5381;&#1685;=&#65533;&#65533;&#65533;\&#65533;&#65533;&#65533;&#65533;<H&#65533;C&#65533;&#65533;&#65533;&#65533;&#65533;7&#65533;&#65533;8&#65533;&#65533;9&#65533;&#65533;&#65533;1&#65533;
8	&#65533;&#65533;&#65533;m&#65533;&#65533;&#65533;&#65533;&#65533;&#65533;&#65533;HX&#65533;MY&#65533;uY'&#65533;&#65533;&#65533;U^&#65533;&#65533;W&#65533;&#1857;0&#65533;m}&#65533;&#65533;&#65533;Ve&#65533;&#1681;&#65533;&#65533;\&#65533;&#65533;&#65533;Z&#65533;&#65533;&#65533;&#65533;`S:F&#65533;TV&#65533;U^&#65533;kK&#65533;N&#65533;&#65533;YW&#65533;&#65533;&#65533;&#1896;&#65533;$&#65533;e&#65533;%&#65533;&#65533;&#65533;&#65533;[&#65533;&#65533;&#65533;&#65533;W&#65533;&#1857; VtefS&#65533;&#1956;-V&#65533;V&#65533;&#65533;&#1801;&#65533;d#H&#65533;,&#65533;&#1793; &#65533;"&#65533;`&#65533;&#65533;&#65533;d&#65533;q&&#65533;r6g&#65533;&#65533;&#65533;&#65533;&#65533; YN&#65533;G6Wm&#65533;&#65533;&#65533;&#65533;&#1876;&#65533;]_N`_&#65533;&#65533;C&d.Y&#65533;&#65533;Z&#65533;[m&#65533;]&#65533;&#65533;|&#65533;&#65533;w&#65533;b&#65533;Wi&#1926;.&#65533;gC&#65533;&#65533;T&#65533;h&#65533;&#65533;&#65533;&#65533;T&#65533;&#65533;=&#65533;&#65533;&#65533;&#65533;&#65533;&#65533;v&#65533;&#65533;5&#65533;h&#1683;&#65533;g#f}6`&#65533;&#65533;&#65533;@&#65533;]&#65533;&#1788;&#65533;`&#65533;&#65533;&#1948;&#65533;V&#65533;E&#65533;v&#65533;We]V&#65533;-Y&#65533;&#323;&#65533;&#65533;&#65533;&#65533;&#65533;KH_&#65533;&#65533;	&#65533;fe&#39446;&#43622;jX&#1667;t&#65533;&#65533;e	&#65533;u&#65533;b&#65533;&#65533;b&#65533;0Y?&#65533;&#65533;y>&#65533;&#65533;&#17118;&#65533;&#65533;&#65533;*&#65533;&#65533;&#65533;b&#65533;&#65533;&#65533;&#65533;&#65533;&#65533;]be&#65533;V&#1409;&#65533;g&#65533;&#65533;&#65533; &#65533;6&#65533;"F&#65533;T &#65533;Y&#65533;&#65533;&#65533;&#65533;&#65533;f&#65533;&#65533;vl&#65533;Z&#65533;k&#65533;&#65533;MP0&#65533;Y&#65533; d&#65533;&#65533;gB&#65533;kBNk&#65533;&#65533;MN&#65533;n&#1415;&#65533;&#65533;d&#65533;&#65533;&#65533;&#65533;G&Vg&#65533;<&#65533;&#65533;&#65533;&#65533;&#65533;H_<&#65533;d&#65533;&#65533;&#65533;&#65533;&#65533;&#65533;&#65533;&#65533;&#6530;&#65533;&#65533;a&#65533;&#65533;&#65533;vv&#65533;&#65533;5^&#65533;&#65533;	&#1878; &#1158;&#4160;&#65533;&#65533;d#&#65533;&#65533;&#65533;&#25822;&#1888;&#65533;&#1438;n[&#65533;\XX&#65533;0&#65533;&#65533;.b&#65533;&#65533;&#65533;&#65533;&#65533;n&#65533;&#65533;"&#65533;&#65533;&#65533;R~&#65533;&#65533;&#65533;&#65533;&#65533;&#65533;sv&#372;=&#65533;&#65533;&#65533;&#65533;>^&#65533;N	&#65533;&#2032;&#65533;N&#65533;&#65533;&#65533;&#65533;&#65533;a#pj&#65533;&#65533;&#65533;&#65533;&#65533;&#65533;N&#65533;&#65533;n&#65533;0\&#65533;m[&#65533;&#65533;&#65533;njAF_&#65533;&#65533;&#65533;@&#65533;O^a&#65533;&#65533;&#65533;R&#65533;&#65533;)&#65533;&#65533;v&#65533;&#65533;&#65533;&#65533;}&#65533;&#65533;tc&#65533;&#65533;vk&#65533;}d&#65533;=&#65533;&#65533;>&#65533;{N&#65533;4&#65533;&#65533;4&#65533;m&#150;&#1739;&#65533;fP&#65533;&#65533;&#65533;&#65533;&#65533;&#65533;&#65533;I&#65533;k&#65533;}^&#65533;&#65533;r&#65533;F&#65533;&#65533;&#65533;K&#65533;&#34173;&#33193;(&#65533;&#65533;O&#65533;&#65533;1'&#65533;2&#65533;X&#65533;nu&#65533;&#65533;
&#65533;k&#65533;X&#1982;&#65533;&#65533;H&#65533;]&#65533;&#65533;*'bo&#65533;&#65533;&#65533;&#65533;$&#65533;&#65533;&#65533;]&#65533;W&#65533;d)&#65533;&#65533;$6Y&#65533;&#65533;O&#65533;d&#65533;&#65533;Z&#65533;5&#65533;&#450;&#65533;b3&#65533;&#65533;K&#65533;ta&#65533;L&#65533;&#65533;&#65533;&#65533;&#65533;x&#65533;&#65533;&#65533;&#65533;&#65533;&#65533;e&#1885;n&#65533; _	&#65533;m?&#65533;6jN&#65533;n&#65533;&#65533;8h&#65533;&#1620;&#65533;&#65533;O&#65533;Ego.&#65533;&#65533;&#65533;}&#65533;&#65533;cG&#65533;d&#65533;:&#65533;vE&#65533;&#65533;&#65533;&#65533;&#65533;V&#65533;&#65533;&#65533;&#2003;&#65533;&#65533;!vj<&#65533;&#65533;#6j?&#65533;m&#65533;&#65533;pS@&#1848;&#65533;^&#65533;n`&#65533;&#65533;u&#65533;&#65533;h&#65533;&#65533;Z&#1021;ZvjgOW&#65533;z&#65533;&#65533;{&#65533;T<&#65533;@&#65533;7&#65533;&#65533;q&#65533;.&#65533;\6&#65533;V'&#65533;&#65533;&#65533;r&#65533;$8&#65533;6\&#65533;&#65533;^&#269;&#65533;&#65533;&#65533;UY&#65533;&#65533;q&#65533;&#65533;&#65533;_&#65533;Zm&#65533;hx&#65533;y&#65533;&#65533;	E|7&#65533;&#65533;G&#65533;&#65533;h&#65533;&#65533;&#65533;&#65533;&#65533;u&#65533;&#65533;&#50312;&#65533;&#65533;&#65533;&#65533;&#65533;s&#65533;&#65533;b&#65533;&#65533;Y&#1286;b&#65533;n&#65533;e&#65533;&#65533;&#65533;&#65533;qm&#65533;&#65533;0&#1876;g&#65533;&#65533;wz&#65533;&#65533;0&#65533;&#65533;&#65533;&#65533;&#65533;i&#65533;s&#65533;^f&#65533;&#65533;}&#65533;&#65533;&#65533;g&#65533;Z&#65533;&#65533;l|&#65533;&#65533;&#65533;n8mH&#65533;&#65533;`nw~&#65533;&#1805;o&#65533;e&#65533;&#65533;&#65533;w&#65533;M?&#2039; &#65533;&#65533;h&#65533;&#65533;&#65533;&#65533;&#65533;k&#65533;G&#65533;&#65533;pk&#65533;&#65533;_V&#65533;&#65533;&#65533;~UX&#65533;&r&#65533;6{U&#65533;&#65533;X&#65533;&#65533;6We&#65533;e&#1685;g&#65533;&#65533;&#65533;T&#65533;&#65533;p&#65533;&#65533;u&#65533;	&#65533;&#65533;&#65533;g}|w&#1359;&#65533;z&#65533;o&#65533;*N&#65533;[&#65533;&#65533;&#65533;&#65533;9&#65533;z9&#65533;&#65533;>}&#65533;&#65533;&#65533;&#65533;V $&#65533;n@&#65533;&#65533;&#65533;}kl&#65533;&#1976;&#65533;&#65533;Vu&#65533;&#65533;y&#65533;}&#65533;'&#65533;&#65533;P&#65533;&#65533;&#65533;&#65533;&#65533;&#65533;0&#65533;M&#65533;pxvF&#65533;X&#65533;	&#65533;'	&#65533;&#65533;&#65533;G_&#65533;&#65533;X&#65533;&#65533;&#65533;j&#65533;V&#65533;&#65533;&#65533;m&#65533;&#65533;&#65533;n&#65533;&#65533;&#65533;&#65533;H&#65533;&#65533;&#65533;&#65533;&#136;&#65533;Y`<h&#65533;&#65533;?h6i8&#65533; "&#462;?&#65533;)r$&#594;&O&#65533;L&#65533;r%&#726;._&#140;)s&&#858;6o&#65533;&#809;s'&#979;Y&#65533;S&#65533;&#65533;&#65533;<:&#65533;r1&#65533;&#65533;`&#65533;5&#65533;&#65533;
&#65533;&#65533;&#65533;I&#65533;&#65533;$&#65533;&#65533;D&#65533;&#65533;/&#447;&#65533;&#65533;LM;&#65533;&#65533;&#65533;&#65533;2&#65533;&#65533;0X&#47044;&#65533;=,&#65533;%&#65533;&#65533;{8	&#65533;'&#65533;&#134;#N&#65533;x1&#65533;&#398;C&#65533;&#65533;8&#65533;=&#65533;&#1188;)&#65533;&#65533;R&#65533;8&#65533;Uz&#65533;&#65533;.5&#65533;&#65533;|&#65533;Z*j @&#65533;&#65533;4&#65533;@&#65533;&#65533;v`&#1658;=&#65533;&#65533;&#65533;4&#65533;1>&#65533;}&#65533;h[&#65533;@&#65533;_&#65533;&#65533;s&#65533;&#65533;0%48&#65533;A,&#65533;Vh>&#65533;J2&#65533;&#65533;&#1983;&#65533;/~<&#65533;&#65533;&#65533;U>q&#65533;&#65533;`&#65533;&#65533;\*&#65533;&#65533;&#1509;&#65533;,==R&#65533;j&#65533;&#65533;&#65533;R&#65533;V&#65533;m&#65533;x}&#65533;&#49558;Z&#65533;&#65533;F&#65533;#]G&#65533;]F\EPV0`&#1175;t&#65533;A$&#65533;A&#65533;W&#65533;&#65533;&#65533;'&#65533;&#65533;&#65533;K&#65533;8&#65533;&#65533;*&#65533;&#65533;N&#65533;&#65533;^DR(xg&#65533;&#65533;&#65533;#&#65533;&#65533;g&#65533;SL&#65533;(l&#65533;$G&#65533;$&#65533;&#65533;m&#65533;0&#65533;4&#65533;&#65533;Cd=&#65533;&#964;&#65533;&#65533;eC&#65533;&#65533;&#65533;C&#65533;&#65533;=&#65533;:&#65533; Br&#65533;X&#65533;&#65533;&#65533;&#65533;&#65533;?_&#65533;&#65533;G34&#65533;&#65533;u&#65533;&#65533;Ap&#65533;i&#65533;?&#65533;&#65533;&#65533;&#65533;p(:(&#65533;&#65533;Q&#65533;<&#65533;&#65533;({&#65533;A)t&#65533;&#65533;&#65533;&#65533;&#65533;&#65533;(&#65533;a&#1063;t&#65533;(/&#65533;*&#65533;&#65533;\&#65533;&#65533;&#65533;"
h&#65533;&#65533;&#65533;Rk0*R&#65533;Dt&#65533;A&#65533;&#65533;&#65533;&#65533;&#65533;*hR_({&#65533;&#65533;<&#65533;)&#65533;"&#65533;lH&#65533;d
G&#65533;&#65533;&#65533;? &#1817;.L<&#65533; &#65533;&#65533;&#65533;&#65533;Gg&#65533;7V`UQ&#1807;'&#65533;&#1425;C&#65533;&#65533;B&#65533;m&#65533;t&#65533;&#65533;i&#65533;&#65533;?&#65533;<&#65533;c&#65533;We8s&#65533;&#65533;&#65533;W*=&#65533;&#65533;P&#65533;a&#65533;,&#65533;&#65533;N&#65533;&#65533;&#65533;r&#65533;&#65533;&#65533;&#65533;/&#204;&#65533;&#65533;&#65533;<3&#65533;&#65533;tpUxreY<&#65533;&#65533;&#65533;&#65533;&#65533;&#65533;&#65533;&#65533;&#65533;`V&#65533;&#65533;&#65533;&#65533;O	&#65533;&#65533; |DmH&#65533;&#65533;&#65533;]&#65533; &#65533;&#65533;&#65533;nR&#65533;p&#65533;&#65533;&#65533;	&#65533;`&#65533;V&#65533;\&#65533;Y' &#65533;&#65533;&#65533;&#65533;
*"D&#65533;&#65533;%&#65533;0&#65533;&#65533;-&#65533;&#65533;%B(0&#65533;<&#65533;qGM&#65533;s&#65533;&#65533;&#65533;`
p3H&#65533;g&#65533;(&#65533;	R&#65533;F&#65533;&#65533;&#65533;nnPo21&#65533;AC&#65533;&#65533;&#65533;&#65533;&#65533;&#65533;o`&#65533;	&#65533;&#3123;&#65533;'
&#65533;&#65533;F&#1095;&#65533;&#65533;&#65533;/jhB&#65533;FIO&#65533;&#65533;?|&#65533;&#65533;&#65533;=@&#65533;A&#65533;&#412;}Hz&#65533;&#65533;8&#65533;&#1904;A<&#65533;&#65533;mYaDP&#65533;6dG&#509;fP&#65533;y&#65533;&#65533;&#65533;&#65533;0[S&#65533;5&#65533;&#65533;X&#65533;`&#65533;&#65533;&#65533;t&#65533;&#65533;`&#65533;!&#65533;&#65533;V &#65533;Xtd&#65533;&#65533;Z&#65533;7i/&#65533;4	&#65533;&#65533;&#65533;&#65533;&#65533;b1FD&#65533;&#65533;&#65533;&#65533;&#65533;@&#65533;&#65533;&#65533;&#65533;&#65533;&#65533;&#65533;1 p&#65533;^&#65533;&#65533;0&#65533;3&#65533;&#65533;dCjf0&#65533;&#65533;&#65533;&#65533;)&#65533;&#65533;&#65533;&#65533;&#1478;&#65533;&#65533;&#65533;&#65533;&#65533;&#65533;%&#65533;&#65533;&#65533;9 v&#65533;3&#65533;&#65533;&#65533;&#65533;kP&#65533;!&#65533;&#65533;K 0&#65533;&#65533;!&#65533;7&#65533;c&#65533;8&#65533;ln`	3&#65533; q7&#65533;&#65533;&#65533;&#65533;&#65533;&#65533;(&#65533;/nv@A&#65533;J7&#65533;~&#65533;?&#65533;Aq&#65533;p&#65533;&#65533;@&#65533;&#65533;&#1026;&#65533;`jT&#65533; X&#65533;&#65533;9&#65533;&#65533;&#65533;%H&#65533;J&#65533;<M&#65533;B&#65533;`&#65533;&#65533;E8&#65533;&#65533;&#65533;\&#65533;&#65533;&#65533;d C$&#65533;&#65533;&#65533;&#65533;0&#65533;-Pf=&#65533;J &#65533;6&#65533;.v&#65533;:R0&#65533;&#65533;&#65533;h&#65533;&#65533;#K&#5205;nS&#65533;8E*&#65533;&#65533;O&#65533;&#65533;M&#65533;<`"A&#65533;A&#65533;&#65533;d&#65533;&#65533;@&#65533;&#65533;E&#65533;8&#65533;@]&#65533;j &#65533;&#65533;&#65533;&#65533;D&#65533;Cf&#65533;j&#771;f&#65533;T$A&#65533;"e0&#65533;&#65533;&#65533;&#867;&#65533;`&#65533;g ?&#65533;&#65533;&#65533;D&#65533; &#65533;F&#65533;!&#65533;2&#65533;&#65533;&#65533;&#65533;&#65533;	&#65533;&#65533;&#65533;20Kh&#65533;&#65533;&#65533;&#65533;&#65533;&#65533;8&#65533;&#65533; E(&#65533;&#65533;4&#65533; &#65533;a&#65533;&#65533;&#65533;!&#65533;-(&#65533;?T&#65533;&#65533;&#65533;&#65533;(AD&#65533;I>&#65533;rC&#1025;%&#65533;R&b&#65533;&#65533;n&#65533;&#65533;P&#65533; h&#65533;1&#65533;@p&#65533;|@&#65533;O&#65533; &#65533;&#65533;&#65533;&#65533;&H&#65533;&#65533;&#65533;1"&#65533;&#65533;E&#65533;&#65533;&#65533;&#65533;#&#65533;H&#65533;?p&#65533;J&#65533;&#65533;Tp&#65533;?b%S&#65533;&#65533;y6&#65533;2&#65533;F&#65533;\&#65533;&#65533;V&#65533;&#65533;&#65533;(W f,[&#65533;A&#65533;&#65533;=&#65533;,&#65533;#&#329;j&#65533;&#65533;&#65533;n~&#65533;]HNVr	`H F g&#65533;&#1489;&#65533;&#65533;&#65533;&#1232;;&#65533;&#65533; t&#65533;&#65533;&#689;&#65533;r8&#65533;&#65533;\&#65533;A&#65533;AV`#&#65533;&#65533;|&#65533;G&#65533;t&#65533;7 &#65533;	@kS&#65533;^;&#65533;&#65533;&#65533;&#65533;&#65533;!	&#1601;&#65533;&#65533;-z1&#65533;&#65533;&#65533;34&#65533;&#65533;5]&#65533;{&#65533;;&#65533;&#65533;i&#65533;`>&#65533;&#65533;>&#65533;&#65533;t&#65533; h&#65533; Zu&#65533;&#65533;&#65533;GF&#65533;t/ E6V&#65533;U&#65533;	&#65533;tZ&#65533;&#65533;4&#65533;IMk&#65533;|ZF &#65533;kN&#65533;S&#330;&#65533;&#65533;&#141;`&#65533;M5&#65533;&#65533;&#65533;&#65533;&#65533; p&#65533;@&#65533;&#65533;&#65533;&#1576;&#65533;C&#65533;@&#65533;5P!U&#65533;&#65533;&#65533;&#65533;(&#65533;&#65533;&#65533;1Cy&#65533;&#65533;&#65533;&#65533;#&#65533;&#65533;&#65533;&#65533;&#65533;8&#65533;i&#65533;&#65533;&#1987;Dzn&#65533;sD@{K&#65533;&#65533;&#65533;&#65533;-EH5&#65533;#\&#65533;2[&#65533;&#65533;h&#1963;:E&#65533;&#65533;P&#65533;GR&#65533;N&#65533;D^&#65533;&#65533;&#65533;gx'&#65533;`&#65533;&#65533;M&#65533;&#65533;A$&#65533;&#336;&#790;KQ8&#65533;&#65533;&#65533;&#65533;&&#65533;&#65533;2X&#65533;&#65533;b&#65533;&#65533;&#65533;&#65533;&#65533;)&#65533;;&#65533;<&#65533;&#65533;&#65533;&#65533;Cr&#65533;Ge2&#65533;M&#65533;&#65533;o&#16705;&#65533;&#65533;&#1928;&#65533;&#65533;&#65533;&#65533;VQ&#65533;J&#65533;\&#65533;v&#65533;&#65533;&#65533;&#65533;&#65533;0&#65533;6!&#65533;&#236;&#65533;`(n&#65533;o&#65533;&#65533;&#65533;v&#65533;}`&#65533;M&#65533;&#65533;&#65533;I&#65533;&#1226;&#65533;4&#65533;,V&#65533;&#65533;&#65533;&#65533;&#65533;2v&#65533;&#1512;f0*G"&#65533;o&#65533;mM&#65533;|0w&#65533; ,  7V&#65533;B&#65533;d&#65533;\&#65533;>&#65533;:&#65533;&#65533;&#65533;&#65533;&#65533;N2U1&#65533;q&#65533;A&#65533;H*&#1276;*&#65533;k&#65533;s0&#65533;&#523;i&#65533;&#65533;&#65533;l&#65533;|]"gd&#65533;&#65533; &#65533;&#65533; &#65533;&#65533;0{&#65533;F
2&#65533;.&#65533;&#65533;@27H*\&#65533;&#65533;&#65533;Wv&#65533;)&#65533;S&#65533;&#65533;OD&#65533;'&#65533;&#1533;"&#65533;&#65533;&#65533; .?&#65533;&#65533;fHpS&#65533;&#65533;&#65533;vGZC&#65533;kdb3ul&#65533;RB&#1397;&#65533;&#65533;&#65533;&#65533;&#65533;&#65533;$&#401;&#65533;`&#65533;9&#65533;&#65533;&#65533;&#65533;&#65533;l&#65533;\&#65533;:J&#65533;.&#65533;&#479;&#65533;$&#613;&#65533;o&#65533;Y+T{&#65533;$&#65533;&#65533;&#65533;&#65533;&#65533;hr&#65533;p&#65533;:C&#65533;m&#65533;&#65533;v_&#65533;]&#65533;p&#65533;&#65533;&#65533;&#966;P&#65533;8&#65533;&#65533;G&#65533;&#65533;(8&#65533;*p&#65533;_&#65533;&#65533;&#65533;&#65533;&#65533;]&#65533;A;&#65533;&#1134;w&#65533;&#65533;G&#65533;&#65533;A&#65533;&#65533;&#65533;je&#65533;%&#65533;V&#65533;n&#65533;&#65533;&#65533;&#65533;&#65533;&#65533;@&#65533;2&#65533;&#65533;i &#65533;&#65533;A.L^s&#65533;hw&#65533;&#65533;03D&#65533;F&#65533;+[}&#65533;&#65533;D&#65533;9?&#65533;3=2(?&#65533;&#65533;&#65533;O&#65533;T@*&#65533;F&#65533;&#65533;&#65533;&#65533;% &#65533;&#65533;&#65533;&#65533;&#65533;Dj&#65533;&#65533;
&#65533;&#65533;&#65533;&#65533;&#1076;&#65533;}x}&#65533;V&#65533;&#65533;&#65533;&#65533;@&#65533;AT &#65533;&#65533;&#65533;&#65533;&#65533;t&#65533;-&#65533;&#65533;H&#65533;C&#65533;Y&#65533;&#65533;&#1628; saInh&#65533;&#65533;pD&#65533;L&#65533;&#65533;^$&#65533;&#65533;$&#65533;Al&#65533;&#65533;{&#65533;&#65533;&#65533;XNa&#65533;1&#65533;&#435;t&#65533;h}P&#65533;&#65533;&#65533;At &#65533;	&#65533;.q!&#65533;yV.&#65533;&#65533;&#1840;&#65533;huVg&#65533;&#65533;-&#65533;&#65533;&#65533;ab&#65533;=&#65533;&#65533;a4&#1825;B&#65533;&#65533;Y &#65533;
&#65533;^u&#65533;&#65533;AQN&#65533;E&#65533;t&#65533;}&#65533;#&#65533;&#65533;&#65533;&#65533;q&#65533;1&#65533;P&#65533;&#65533;P;&#65533;U&#65533;u&#65533;?l(&#65533;(0&#65533;
&#65533;&#65533;YQ&#65533;E&#65533;&#65533;&#65533;&#65533;	A,&#65533;(@,&#65533;&#65533;&#65533; &#65533;&#65533;&#65533;@&#65533;V&#65533;(&#1315;E&#65533;WL&#65533;A<&#65533;&#65533;4&#65533;)v&#65533;&#65533;&#65533;	z=`J&#65533;&#65533;<&#65533;C &#65533;Cz&#65533;8&#65533;&#65533;A &#65533;&#65533;T&#65533;&#65533;&#65533;G[&#65533;&#65533;hI&#65533;?&#65533;A*&#65533;Ba&#65533;?&#65533;&#65533;l&#65533;&#65533;(&#33488;TH=r&#65533;&#65533;&#65533;~&#65533;&#65533;&#65533;&#933;&#65533;&#65533;X&#65533;&#65533;l&#65533;&#65533;U p&#591;&#65533;&#65533;C&#65533;y&#65533;?,&#65533;?X&#65533;AP&#65533;A&#65533;G&#65533;IP&#65533;&#65533;&#65533;IRaG"&#65533;z&#65533;&#65533;2&#65533;$JPF<t&#65533;&#65533;&#65533;G&#65533;&#65533;&#65533;!o<[D&#65533;!&#65533;&#65533;&#1121;g&#65533;&#65533;g&#65533;!/&#65533;&#65533;.E&#65533;Dg&#65533;;M&#615;&#65533;C&#65533;	&#65533;
&#65533;2P[<H.&#65533;&#65533;.&#65533;&#65533;&#65533;&#1815;&#65533;H&#65533;)&#65533;	&#65533;#ieQ&#65533;#&#65533;T&#65533;1&#65533;&#65533;	A-@&#65533; A&#65533;>&#270;&#65533;F,&#65533;A&#65533;E/rD)8&#65533;\ &#65533;&#65533;O*D[q&#65533;&#65533;HF&#65533;d&#65533;AP&#65533;8p&#65533;[&#65533;o&#65533;&#65533;g&#65533;n&#65533;&#65533;B6&#65533;B+&#65533;&#65533;&#1792;:m&#65533;#&#65533;@t&#346;&#65533;&#349;&#65533;x&#65533;&#65533;X( &#65533;4&#65533;&#724;&#65533;&#469;&#65533;@|fDH@AAAFD&#65533;&#65533;P&#494;&#65533;4&#65533;?&#1539;&#65533;<&#65533;0^Dd&#65533;&#13124;&#65533;q&#65533;v&#65533;<gR!`Z&#65533;L&#65533;&#65533;.Q&#65533;"u &#65533;&#65533;d&#65533;>xLCrg-eG&#65533;!Jz'&#65533;&#65533;O&#65533;&#65533;{N&#65533; &#1885;&#65533;&#65533;B-,EN)R&#65533;&#65533;&#65533;&#65533;&#1100;S&#65533;E[&#65533;LPN&#65533;"E&#65533;#AL&#65533;&&#65533;#&#65533;&#65533;$&#65533;&#212;&#65533;&#65533;&#23053;"&#65533;&#65533;&#65533;	&#65533;NB &#65533;bv&#65533;I&#65533;4&#65533;@&#65533;&#65533;tm&#65533;MDD1&#902;u&#65533;WOP&#65533;`X &#65533;YEh&#65533;&#65533;>&#65533;T&#65533;&#65533;#U&#65533;"&#65533;X|&#65533;AG&#65533;P8&#65533;&#1423;&#65533; &#65533;&#65533;&#65533;&#65533;O&#65533;&#1031;&#65533;(&#1214;&#65533;A&#65533;f&#65533;&#65533;SQ&&#1033;7P&#65533;0 G&#65533;&#65533;?h &#65533;)'s&#65533;&#65533;&#65533;&#65533;FZ&#65533;v&#65533;t&#65533;S^g&#65533;&#65533;&#65533;{zPK&#65533;$&#65533;&#65533; si
&#65533;@&#65533;&#65533;-
b &#65533;&#65533;m&#65533;I&#65533;JzP&#65533;#&#65533;>&#65533;AP@,8&#65533;&#65533;&#340;&#65533;R*Z$&#65533;&#65533;&#65533;[&#65533;&#65533;[Q&#65533;&#65533;jG@~&#65533;B,&#65533;&#65533;&#65533;&#65533;&#65533;&#65533;#NC#&#65533;YxaNL&#65533;3&#65533;&#65533;&#65533;?&#65533;&#65533;&4&#65533;Gh&#65533;&#65533;;&#65533;UD&#1792;&#65533;&#65533;MlDH(^&#65533;&#65533;&#65533;A&#65533;:J (&#65533;&#65533;&#65533;AD;&#65533;&#65533;&#761;&#65533;BhQ&#65533;&#65533;)&#65533;&#65533;#L&#65533;&#1905;&#65533;H&#65533;,&#65533;A&#65533;R&#918;t&#65533;]Aj&#65533;AD&#65533;!H   &#65533;K`&#65533;&#65533;,&#65533;NX!D&#65533;VgD&#65533;i&#65533;.&#65533;0L&#65533;&#65533;
&#65533;&#65533;&#65533;&#65533;-&#65533;&#65533;&#65533; Du@&#65533;M&#65533;g&#526;Y&#65533;ED&#65533;,&#65533;^jo&#65533;&#65533;&#65533;&#65533;Mf&#65533;&#65533;&#65533;&#65533;&#141;&#65533;&#65533;!Q/|&#65533;&#65533;&#65533;,&#65533;Q&#65533;RB&#65533;Z&#65533;&#65533;&#65533;R&#65533;P\x &#65533;&#65533;g&#65533;P&#65533;:&#65533; &#65533;&#65533;T&#65533;&#65533;&#65533;Vr^&#65533;a@&#65533;&#65533;jX&#65533;&#65533;&#65533;R&#65533;R&#65533;&#65533;&#65533;&#65533;&#65533;&#1940;X&#258;C&#65533;&#812;&#65533;*&#65533;&#65533;@&#65533;&#65533;D)(/&#65533;&#65533;
Gh&#65533;`&#65533;&#65533;e&#1585;F&#65533;&#65533;-&#65533;&#65533;&#65533;4"
 L&#65533;Gt&#2385;&#65533;}&#65533; Y&#65533;&#65533;(r&#65533;A &#1587;Z&#65533;<&#65533;&#65533;&#65533;Y&#65533;&#65533;""&#65533;&#65533;,&#65533;&#65533;VS&#65533;&#65533;U&#65533;&#65533;?4i&#1913;&#65533;&#65533;P&#65533;&#65533;p@,h&#65533;&#65533;&#65533;&#65533;&#65533;&#65533;&#65533;&#65533;&#65533;C&#65533;BC&#65533;&#65533;,\&#65533;&#65533;>&#65533;uD&#65533;6&#65533;G&#283;&#65533;&#65533;FrDH&#65533;&#65533;&#65533;&#65533;i&#920;&#65533;1h&#65533;&#518;P&#65533;&#673;A&#65533; &#65533;&#65533;$C&#65533;&#65533;QX/&#65533;:hh(&#65533;&#65533;&#65533;&#65533;&#390;&#65533;R &#65533;&#65533;&#65533;&#65533;TO&#65533;^&#65533;&#65533;&#65533;&#65533;&#65533;&#65533;&#65533;&#65533;&#65533;N&#65533;/&#65533;*&#65533;^Y&#65533;&#65533;&#65533;Ya&#65533;&#65533;>&#65533;#&#65533;~&#65533;T&#65533;&#65533;u&#65533;L&f&#65533;W&#65533;&#65533;m&#65533;N*~&#65533;&ZZ&#65533;@&#65533;C&#65533;&#65533;&#65533;}u&#65533;&#65533;&#1792;&#65533;%N0*1&#65533;&#65533;&#65533;&#65533;%G<&#65533;&#65533;&#266;b&#1585;>&#65533;)&#65533;_&#65533;L &#65533;CQ&#65533;hD&#1838;&#65533;&#65533;~&#65533;&#65533;R&#65533;X&#65533;&#65533;}&#65533;E&#65533;	:&#65533;U&#65533;&#65533;&#65533;fR&#65533;g&#65533;&#65533;Ghni>Y$&#65533;&#65533;&#1300;X,&#65533;&#65533;&#65533;il&#65533;V&#65533;&#1430;&#65533;6Bj&#65533;&#65533;B&#65533;eP&#65533;&#65533;&#65533;?,&#65533;&#65533;&#65533; &#65533;&#65533;&#65533;S&#65533;&#65533;WH&#65533;&#65533;&#65533;&#65533;.&#65533;&#65533;wF&#65533;&#26373;&#1605;'[&#65533;&#65533;&#65533;&#65533;&#65533;&#65533;&#1075;E&#65533;!&#980;&#65533;&#65533;M&#65533;&#65533;&#65533;Tb^&#856;&#65533;&#65533;l}a0&#65533;j2Dqr&#65533;'&#65533;&#65533;|&#65533;('_e&#65533;&#65533;&#1354;&#65533;2&#65533;Q&#65533;&#65533;&#65533;l(&#65533;&#65533;a&#65533;,kUYi&#65533;l&#65533;&#65533;2Y&#65533;b&#65533;fY&#65533;&#65533;&#1721;N&#65533;z&#65533;`&#65533;&#65533;&#65533;&#65533;&#65533;"h&#65533;Y&#65533;&#65533;/&#65533; &#65533;&#65533;D.&#65533;L&#65533;zAQ 
&#65533;J8&#65533;V&#65533;oG&#65533;&#65533;Y&#65533;M@&#65533;ztD&#520;|l&#65533;GT&#65533;APCG&#65533;&#65533;&#65533;&#65533;&#65533;3(R 4qh2E&#65533;&#65533;.(&#65533;&#65533;&#65533;&#65533;&#65533;&#65533;&#65533;]&#65533;B&#65533;&#65533;O&#65533;&#65533;&#65533;_d&#65533;&#65533;QG&#65533;@&#65533; &#65533;Dv%&#65533;J&#65533;1&#65533;&#65533;&#65533;&#65533;WAEg&#206;&#65533;&#65533;&#65533;lJ&#65533;&#65533;&#65533;&#65533;)&#65533;&#65533;&#65533;"&#65533;AOv &#65533;'&#65533;&#65533;M&#65533;l&#65533;#&#65533;!&#65533;H	RZ&#65533;U&#65533;&#65533;&#397;I~&#65533;&#65533;&#65533;&#65533;&#65533;%$&#65533;c&#65533;&#65533;&#65533;&#65533; )&#65533;P0c&#65533;(&#65533;&#65533;&#65533;&#65533;2S3%&#65533;"'&#65533;&#65533;&#65533;&#65533;)v"'&#1967;&#65533;&#65533;&#65533;Hn&#65533;&#65533; &#65533;@*&#65533;&#65533;&#65533;l&#65533;mMT&#65533;&#65533;&#65533;'(KGl3G&#65533;&#65533;GAl&#1354;* &#65533;&#65533;G&#65533;&#65533;?4&#65533;&#65533;{p&#65533;&#65533;&#65533;&#336;-&#65533;&#65533;&#65533;&#65533;&#65533;`&#65533;%h&#65533;(J&#65533;R&#65533;&#65533;rb&#65533;&#65533;G&#65533;&#65533;V&#65533;n&#65533;p @[	&#65533;&#65533;&#65533;Y&#512;&#980;&#65533;n&#65533;&#65533;&#65533;&#65533;&#65533;&#65533;&#65533;s(&#65533;]8&#65533;A&#65533;AHtE&#65533;&#65533;&#65533;ii$o&#65533;)y4`kf&#65533;'HL#a&#65533;!B(Aw&#436;A&#65533;4&#848;&#65533;&#65533;&#65533;"&#65533;&#65533;&#65533;&#65533;&#65533;&#65533;&#65533;#&#65533;&#65533;P&#65533;&#65533;T&#65533;r&#65533;RL&#65533;D5"O&#65533;&#65533;&#876;dD&#65533;,&#65533;x(&#65533;dH&#65533;p&#1281;I&#65533;&#65533;&#65533;&#65533;&#65533; &#65533;&#1237;&#65533;&#65533;Y&#65533;&#65533;&#65533;&#65533;K&#65533;:&#65533;&#65533;&#65533;&#65533;&#1330;&#65533;#Ix&#65533;R&#65533;&#65533;&#65533;b@&#65533;R&#65533;&#65533;8O&#65533;&#65533;d!&#65533;&#65533;D[H&#1904;&#65533;D&#65533;&#65533;&#65533;G&#65533;q&#65533;&#65533;+ 
&#65533;D&#65533;(&#65533;&#65533;&#65533;&#65533;&#65533;` &#65533;&#65533;&#65533;`&#65533;?P&&\&#65533;9R&#65533;&#65533;~FXFDY~&Up&#65533;q&#65533;&#65533;@&#65533;&#65533;t&#65533;o4o,&#1493;&#256;&#65533;Q$s &,&#65533;o}&#65533;&#65533;&#65533;,HCG$'!d@a8 &#65533;*&#65533;p&#65533;&#65533;&#65533; 4&#65533;&#65533;a[&#65533;$6&#65533;M&#65533;A C&#65533;@q&#65533;&#65533;Rp&#65533;4Lr&#65533;&#65533;j&#65533;&#65533;&#65533;&#65533;&#65533;+!y&#65533;r&#65533;y&#65533;l&#65533;&#65533;W&#65533;4&#10599;E&#65533;p*Z8&#65533;}&#65533;&#65533;ZH&#65533;&#65533;h&#65533;&#65533;l:9&#65533;&#65533;&#65533;K5&#65533;	4&#65533;&#65533;A&#1268;&#65533;\&#65533;3&#65533;&#65533;90&#65533;&#65533;&#65533;,&#65533;&#65533;&#65533;Ee&#65533;&#65533;P&#65533;&#65533;&#65533;&#65533;	{&#65533;&#65533;P&#65533;8&#65533;&#65533;P&#65533;'&bZ&#65533;z&#65533;z&#65533;&#65533;p@[kT&#65533;t0J&#65533;ONC&#65533;D&#65533;&#202;A&#65533;&#65533;C&#65533;zD&#65533; yik&#65533;&#65533;5R&#65533;`&#65533;&#65533;A&#65533;&#65533;G&#65533;X&#65533;>(&#1871;&#65533;&#65533;&#65533;&#1458;&#65533;eK&#65533;&#32006;&#65533;WEU&#65533;U&#65533;5Gt&#13591;&#65533;&#65533;&#65533;&#65533;p&#65533;\&#65533;&#65533;&#65533;p&#65533;&#65533;A>&#65533;rD&#65533;pD3&#65533;&#65533;&#65533;&#65533;&#491;y &#65533;&#65533;N&#65533;&#817;&#65533;)&#65533;&#65533;{&#65533;E&#65533;w&#65533;$&#65533;t&#65533;&#65533;&#65533;$&#65533;&#65533;&#65533;&#65533; *&#65533;&#65533;&#65533;@&#65533;2&#65533;&#884;&#65533;&#65533;u&#65533;&#65533;&#65533;&#65533;&#65533;&#65533;&#65533;j&#65533;&#65533;&#65533;&#65533;d&#65533;w&#65533;&#65533;&#65533;1Lb&#936;&#65533;Nh&#65533;U&#65533;u&#65533;&#65533;SVE&#65533;&#65533;X&#65533;&#65533;&#65533;%T&#65533;&#65533;&#65533;&#65533;&#65533;%++&#65533;K&#65533;U&#65533;x	f[-@&#65533;&#65533;
&#65533;Y`&#65533;v&#872;&#65533;&#65533;&#65533;&#65533;J0&#65533;&#65533;x&#65533;G(&#65533;A&#65533; P&#65533;?&#1035;G +&#65533;&#65533;^"`&#747;u&#65533;e&#65533;&#65533;5&#65533;A&#65533;&#65533;&#65533;k&#65533;&#65533;&#65533;DE&#65533;x&#65533;&#65533;&#65533;;&#65533;&#65533;&#65533;@R&#1326;&#65533;j	g&#65533;&#65533;>&#65533;FD&#65533;a&#65533;h&#65533;]It&#65533;"u&#65533;\ A-PL?&#65533;o&#65533;&#65533;O,&#65533;&#65533;&#65533;``&#65533;$&#65533;&#65533;&#65533;D&#65533;&#65533;&#65533;&#65533;&#65533;ES~&#65533;@ @HX&#65533;A&#65533; D&#2029;&&#65533;&#65533;&#262336;K&#65533;&#65533;&#65533;bo&#65533;&#65533;&#65533;:&#65533;&#65533;4&#65533;&#65533;&#65533;&#65533;v&#65533;&#65533;}!@&#65533;8&#65533;&#65533;&#65533;&#65533;(%&#65533;BC
B@	8&#18427;C&#65533;I5&#65533;&#65533;&#65533;&#65533;/&#65533;&#65533;&#65533;&#65533;G&#65533;7&#65533;&#65533;&#65533;/!Av,&#65533;	&#65533;A &#65533;6&#65533;&#65533;&#65533;GbZ&#65533;i&#65533;&#65533;&#65533;&#65533;&&	dvp&#65533;FF+&#528;&#65533;&#65533;J&#65533;*2+O&#65533;Y!hG W&#65533;3&#65533;&#65533;&#65533;&#65533;&#65533;p&#65533;V&#65533;o&#65533;&#405;;&#65533;n]&#65533;w&#65533;&#65533;&#65533;"&#65533;&#65533;&#65533;4o&#65533;&#365;RE&#65533;&#65533;!t&#65533;10&#65533;&#65533;&#65533;&#65533;&#65533;&#65533;&#65533;&#65533;.&#65533;&#65533;&#65533;&#65533;&#65533;&#65533;k&#65533;&#65533;&#65533;&#65533;M&#65533;4&#65533;&#65533;X&#65533;&#65533;=&#65533;M&#65533;Q%F$UH&#65533;&#65533;D&#65533;J&#65533;&#65533;&#65533;&#65533;`d1":D&#65533;&#65533;&#65533;&#65533;"&#65533;&#65533; b	&#65533;&#1390;X &#65533; &#65533;^&#65533;>&#65533;|y&#65533;&#65533;&#1127;&#1019;&#65533;&#65533;&#65533;=&#65533;x&#65533;G&#65533;&#1791;"&#65533;<&#65533;&#65533;&#65533;&#65533;&#65533;N&#65533;&#65533;*h&#65533;x8A&#65533;&#65533;&#65533;&#65533;@&#65533;&#65533;&#65533;&#65533;&#65533;@a&#65533;&#65533;&#65533;&#65533; &#65533;6,^&#65533;fH49&#65533;!&#65533;&#65533;m&#65533;&#1606;&#65533;iL&#65533;MFg&#65533;	&#65533;&#65533;&#34848;Q&#65533;^&#65533;&#65533;&#65533;&#65533;&#65533;&#65533;%&#65533;t&#65533;&#65533;&#65533;B&#752;&#65533;&#65533;H&#65533;c&#65533;##W&#65533;&#65533;&#65533;&#65533;^&#65533; &#65533;&#65533;d&#65533;&#65533;1q&#1713;&#65533;t&#65533;G!x&#65533;0&#65533;&#1092;&#65533;H&#65533;&#1131;&#65533;&#65533;&#522;;Js .&#65533;	D.&#65533;*&#65533;&#65533;&#65533;&#65533;&#65533;?&#65533;RY&#65533;&#65533;&#65533;&#65533;&#65533;I&#65533;(&#65533;&#65533;&#65533;&#65533;&#538;&#65533;/"Jc&#65533;&#65533;@&#65533;^&#65533;M&#65533;&#65533;d&#65533;}&#65533;q&#65533;&#65533;&#65533;Z(&#65533;
&#65533;% .(&#65533;&#65533;>+m&#65533;h&#65533;2&#65533;&#65533;pCr&#65533;&#65533;&#65533;$&#65533;A&#65533;&#65533;[N&#65533;,6&#43129;&#65533;d!h&#65533;z,&#65533;&#65533;9&#65533;&#65533;&#65533;&#65533;&#65533; &#317;4,&#65533;Cg\s&#65533;m&#65533;&#65533;w&#65533;&#65533;T&#65533;&#65533;&#65533;k&#65533;.8B&#65533;&#65533;&#65533;K&#65533;S&#65533;il&#65533;&#65533;&#65533;@P&#65533;i&#65533;j0&#65533;L&#65533; &#65533;&#65533;2&#65533;&#65533;&#65533;"&#65533;&#65533;&#65533;&#65533;y&#65533;&#65533;G.&#65533;B&#65533;&#65533;"<$&#65533;E<zpU"&#65533;&#65533;3L&#65533;&#65533;&#65533;&#65533;t&#65533;C `&#65533;hh&#65533;(&#65533;7|&#65533;&#65533;&#65533;&#65533;3&#792;&#192;&#65533;cg>|H&#65533;&#586;&#65533;h-G&#65533;H w&#65533;"F&#65533;.&#65533;l(M*Rv&#65533;A&#65533;T&#65533;&#65533;Xpx&#65533; &#65533;H &#65533;&#65533;&#65533;&#65533;&#65533;
&#65533;&#65533; &#65533;E&#65533;&#65533;A&#65533;&#65533;&#65533;C;&#65533;&#65533;&#65533;&#65533;45&#65533;&#65533;'&#65533;;&#65533;+&#65533;&#65533;.&#65533;&#65533;&#65533;IeH&#65533;&#65533;h&#65533;xQO&#65533;<A&#65533;V&#65533;&#65533;8&#65533;q&#65533;@&#65533;&#65533;Q&#65533;&#65533;&#65533;&#65533;&#65533;L &#65533;h4&#65533;BH&#65533;&#65533;&#65533;&#65533;Go&#65533;&#65533;&#65533;3&#65533;>&#65533;'&#65533;&#65533;x-W`J
&#65533;MI5&#65533;*8&#65533;&#65533;&#65533;I{&#65533;&#65533;f&#65533;&#65533;&#65533;&#65533;BhV&#65533;&#65533;&#65533;b&#65533;&#65533;+&#65533;&#65533;&#65533;&#65533;v&#65533;&#65533;&#65533; &#65533;.&#65533;&#65533;&#65533;&#65533;&#1319;&#65533;&#1197;	$&#65533;&#65533;&#65533;y&#65533;&#65533;&#65533; U&#65533;&#65533;p&#65533;&#65533;&#65533;I&#65533;QI&#65533;vT&#65533;&#65533;j &#65533; B&#65533;B&#65533;&#65533;&#65533;&#65533;B &#65533;&#65533;&#65533;5x&#65533;&#65533;`D5&#65533;&#65533;&#65533;&#65533;&#65533;	&#65533;&#65533;&#65533;ad&#65533;6&#1536;mp&#65533;?<&#65533;&#65533;&#65533;?x&#65533;&#65533;&#65533;5&#65533;&#201;Hvv&#65533;&#65533;&#65533;`#&#65533;&#65533;"&#65533;&#65533;4""&#65533;&#65533;G6`&#65533;Wi&#65533;j&#65533;&#65533;&#65533;&#65533;7f#&#1656;_&#65533;&#65533;&#65533;&#65533;&#65533;2e&#65533;&#65533;H&#1025;h&#65533;-s&#65533;c&#65533;&#65533;`&#65533;
(&#65533;&#65533;&#65533;~&#65533;&#65533;O&#65533;&#1029;.t&#65533;P&#65533;&#65533;&#65533;&#65533;&#1118;&#65533;$
&#65533;rK*@ &#65533;&#65533;&#65533;&#65533;&#65533;&#65533;&#65533;&#65533;&#65533;:&#65533;&#65533;&#65533;vh&#65533;&#65533;&#65533;&#65533;c&#65533;&I&#65533;]0!i&#65533;f4&#65533;&#1037;e&#65533;&#65533;&#65533;&#65533;&#65533;&#65533;y&#65533;&#65533;&#65533;&#1155;&#65533; 8&#65533;^&#65533;r&#65533;&#65533;&#65533;&#65533;F 1&#65533;&#65533;&#65533;&#65533;&#65533;<b@&#1051;
&#65533;&#1625;&#1140;&#65533;Z&#65533;
&#65533;6&#65533;&#2736;l&#65533;^Tx&#65533;!&#65533;&#65533;&#65533;u&#65533;o&#65533;&#65533;&#65533;b[.&#65533;&#65533;&#65533; &#65533;&#65533;	&#65533;@&#65533;&#65533; &#65533;!.&#65533; )HP  Jj U&#65533;_D&#65533;	Bh&#65533;	$&#65533;1M&#65533;&#65533;%D&#65533;	&#65533;1&#65533;&#65533;03@&#524;&#65533;^&#65533;&#65533;&#65533;S4&#65533;&#65533;-<@&#65533;&#65533;Cl&#65533;&#65533;a`&#65533;&#65533;=&#65533;F&#65533;&#65533;&#65533;&#65533;&#65533;-
d &#65533;&#65533;&#65533;:&#65533;&#65533;&#65533;Q&#65533; &#65533;&#65533;C b&#65533;&#65533;&#65533;h&#435;
$&#65533;&#65533;Jj&#65533;&#65533;&#65533;i&#65533;Q&#65533;5&#65533;Gq&#65533;&#65533;%5&#65533;5@66b$&#65533;&#65533;&#65533;M&#65533;&#65533;?0&#65533;&#65533;&#65533;-'&#65533;&#65533;a	&#65533;]&#65533;p@N&#649;!	d&#65533;&#65533;&#65533;|r&#65533;q&#65533;i&#65533;\\1'&#65533;c&#65533;! _[[&#65533;.&#65533;&#65533;&#65533;&#65533;B&#65533;`&#65533;w&#65533;&#65533;&#65533;2?c&#65533;&#65533;&#65533;`E/&#65533;mp&#65533;!&#65533;e&#933;&#65533;&#65533;Am&#65533;&#65533;&#65533;&#65533;F&#65533;lb>&#65533;]o &#65533;&#65533;q`&#65533;&#65533;,8&#505;N>&#65533;"&#65533;&#65533;&#65533;\&#65533;!HA&#65533;&#65533;&#65533;&#65533;:&#65533;&#65533;l&#65533;_&#65533;&#65533;*&#65533;&#65533;
&#65533;&#65533;D` `&#65533;&#65533;&#65533;&#65533;`B&#65533;b@&#65533;&#65533;t&#65533;&#65533;&#65533;&#714;P&#65533;&#65533;&#65533;&#669;/x&#65533;&#65533;X&#65533;<&#65533;}`AP=`&#65533;j`&#65533;;p&#65533;:&#65533;&#65533;&#65533;g&#312;p&#65533;?>&#65533;&#360;
d&#65533;\+A&#65533;A&#65533;^&#65533; V&#65533;G".y&#1461; &&#65533;w@&#65533;,&#65533;l&#65533;&#65533; Y0Ax&#65533;
}&#65533;7&#65533;&#65533; &#65533;&#65533;&#65533;&#65533;V&#65533; 1*I&#65533;&#65533;&#65533;&#65533;&#65533;aL*{&#65533;&#65533;d&#65533;&#65533;!&#65533;`#&#65533;AB&#65533;0;&#65533;@Bp&#65533;&#65533;7&#65533;`&#65533;6&#65533;&#65533;	QxP&#65533;&#65533; qs8&#65533;?<&#65533;`&#65533;&#65533;&#65533;&#65533;&#547;&#65533;:&#65533;&#65533;-&#65533;&#65533;&#65533;&#65533;&#65533;1&#65533;eX&#65533;&#65533;S/&#65533;BL&#1005;&#65533;&#65533;&#65533;#&#65533;2&#2002;&#65533;.&#65533;&#65533;&#65533;&#65533;&#65533;7&#65533;3&#65533;&#65533;&#65533;&#65533;Nh&#65533;&#65533;&#65533;"@&#65533;	&#65533;&#65533;&#65533;"&#65533;&#65533; a&#65533;&#65533;&#324;x&#65533;&#65533;&#65533;%&#65533;&#65533;&#65533;X&#65533;U&#65533;dR&#65533;a!&#65533;|?nq&#709;&#65533;T&#65533;8E&#65533;L&#65533;&#65533;&#65533;K$&#65533; E(a&#65533;&#65533;O`Qx&#65533;?&#65533;&#65533;~r&#65533;&#65533;&#65533;&#65533;&#65533;&#65533;&#65533;4&#65533;t&#65533;b&#65533;X&#65533;1&#65533;&#65533;6f!&#65533;}&#65533;1&#65533;&#65533;&#65533;@@ &#65533;"A&#65533;@&#65533;S&#65533;&#65533;&#65533;@&#65533;&#1392;&#65533;&#65533;&#65533;0&#65533;Y&#65533;(&#65533;;&#65533;u T^&#789;&#65533;&#65533;tT;&#65533;Q&#65533;c2&#65533;&#65533;e B@&#65533;df&#65533;P&#65533;-&#340;&#65533;@i3W&#65533;&#65533;P$&#65533;&#65533;&#65533;~T &#65533;&#2269;&#65533;Im&#65533;&#65533;&#65533;a&#65533;@&#65533;&#65533;@@	&#65533;&#65533;Y&#65533;2i&#65533;L&#65533;"&#65533;&#65533;&#65533;@&#758;&#65533;r&#65533;}&#1486;&&#65533;_&#65533;&#65533;@&#65533;&#65533;&#65533;_&#53533;/ N-&#65533;&#65533;&#891;&#65533;/kDLMd6&#65533;kv&#65533;&#65533;+&#65533;&#65533;&#65533;&#65533;&#65533;Y&#65533;x/&#65533;L&#65533;&#65533;&#65533;&#65533;&#65533;&#65533;5&#65533;&#65533; &#65533;&#65533;ba&#65533;}&#65533;&#65533;&#65533;&#65533;&#65533;&#65533;&#65533;}&#65533;&#65533;n&#65533;&#65533;	&#65533;&#65533;&#65533;&#65533;&#65533;&#65533;&#65533;&#65533;`&#65533;?&#65533;&#65533;&#65533;E&#65533;&#65533; &#65533;0Z&#65533;8&#65533;D&#65533;A&#65533;I&#65533;H &#65533;&#65533;&#65533;&#65533;&#65533;|^n&#65533;e-@&#65533;&#65533;&#65533;&#65533;&#65533;&#65533;&#65533;/W&#65533;Ce9&#65533;&#65533;&#65533;&#65533;&#65533;&#65533;`~&#65533;&#1408;&#65533;&#65533; &#65533;j&#65533;a >!&#65533;&#65533;&#65533;D&#65533;&#65533;&#65533;p!&#65533;b&#65533;&#65533;&#65533;&#65533;Ha&#65533;~&#65533;H &#65533;l&#690;l}`&#65533;&#65533;0A&#65533;&#65533;a&#65533;&#65533;,&#65533;V n&#65533;`d&#65533;&#1590;bB&#1804;&#65533;0&#65533;L`&#65533;&#65533;&#65533;b&#65533; J&#65533;&#65533;@&#65533;@&#65533;*&#65533;&#65533;*&#65533; t&#65533;>J L&#65533;@@ 
&#65533;.D&#65533;-H&#65533;*N&#65533;&#65533;&#272;.fA^4&#65533;&#65533;R#)h"?nG\MZ&#65533;&#65533;&#65533;"&#65533;&#65533;^@&#1636;G,&#65533;K	&#65533;b`2n&#65533;&#65533;&#65533;V&#65533;{&#65533;&#65533;0H &#65533;&#65533;&#602;&#65533; z&#65533;#xV/&#65533;)&#65533;&#65533;&#65533;&#65533;&#65533;&#65533;&#65533;~/&#65533;&#65533;&#65533;x&#65533;&#65533;&#65533;oE&#65533;&#65533;&#65533;&#65533;`;0&#65533;<A *@
&#398;&#65533;&#65533; &#65533;Z TA&#65533;&#65533;px r&#65533;|D*&#65533;`&#65533;od&#65533;&#65533;c&#65533;&#632;L&#65533;\`&#65533;`%&#65533;&#65533;&#65533;# &#65533;&#65533;a&#65533;A 6 D P&#65533;*P F &#65533;j&#65533;&#65533;&#65533;&#65533;&#65533;&#65533;6 u&#65533;&#65533;a &#65533;af&#65533;!1&#65533;A&#65533;>&#65533;6&#65533;L&#65533;~&#65533;!&#65533;&#65533;&#65533;&#65533;(&#65533;]E]&#65533;a&#65533;&#65533;&#65533;&#65533;'&@-l&#65533;&#65533;&#65533;&#65533;&#65533;"+N@&#65533;`Z !)8 |@&#65533;"&#65533; &#65533;,&#65533;D&#65533;T4&#65533;`&#65533;&#65533;&#65533;&#65533;&#65533;&#65533;#,&#65533;&#65533;s&#65533;b&#65533;p&&#65533;&#65533;&#65533;RAF&#65533;'&#65533;+&#65533;`&`&#65533;BP-wBU&#65533;IT&#65533;t&#65533;6&#65533;&#65533;&#65533;@oH#B&#65533;&#65533;&#65533;b&#65533;&#65533;G#&#65533;-yX&#65533;&#65533;&#65533;X&#65533;d`&#65533;iY<C8&#65533;K&#65533;B&#65533;&#65533;Ra9,Co,&#65533;-V&#65533;&#65533;B<&#44910;&#65533;R&#65533;&#65533;/&#65533;r0&#65533;&#65533;&#65533;.&#65533;&#65533;P&#65533; bC0&#65533;Kp )<&#65533;&#65533;&#65533;&#65533;@	&#65533;&#65533;'u&#65533;&#65533;M&#65533;&#65533;&#65533;G@hL~"&#65533;f&#65533;p &#65533;&#65533;)&#65533;&#65533;&#65533; &#65533;@nrV`&#65533;A&#65533;&#65533;&#546;&#65533;&#65533;1q&#65533;fJ@(&#65533;&#65533;&#65533; p &#65533;&#65533;&#65533;&#65533;P&#65533;&#65533;1&#65533;&#65533;&#65533;&#65533;,&#65533;A&#65533;&#65533;&#65533;~0&#65533;&#65533;z&#65533;:&#65533;J&#65533;&#65533;&#65533;1!;&#65533;&#65533;&#65533;t`!&#65533;0@&#65533;&#258;+ &#65533;)&#65533;BAb&#65533;&#65533;&#65533;&#65533;TE!&#65533;h&#65533;&#65533;F&#65533;@@0&#65533;:&#65533; &#65533;",&#65533;&#65533;&#65533;&#65533;&#65533;&#65533;4&#65533;&m&#65533;.&#65533;g%'a&#65533;0G1%.j&#65533;X&#65533;!Y^@#u&#65533;n'z&#65533;#&#65533;tEyx&#65533;&#65533;4&#65533;0Fs&#65533;&#65533;&#65533;R&#65533; &#65533;&#65533;~&#65533;<&#65533;tcBd:&#65533;&#1370;E&#65533;&#65533;&#65533;yb&#65533;&#65533;F7&#65533;&#65533;&#65533;&#65533;=f!1&#65533;&#65533;&#65533;&#65533;&#65533;.&#65533;&#65533;*&#65533;^&#677;\SC&#65533;&#65533;R&#65533;A&#65533;&#65533;B&#65533;&#65533;&#65533;&#65533; &#65533;&#65533;&#65533;&#65533;&#65533;&#65533;5T&#65533;&#65533;&#65533;p &#65533;&#65533;5K*@&#65533; &#65533;&#65533;^&#65533;V&#65533;&#65533;&#65533;-;F&#65533;\&#65533;Z&#65533;T`|`R&#65533;#&#65533;cxj&#65533;&#65533;va&#65533;&#65533;J&#65533;&#65533;9)A&#1805;&#65533;&#65533;&#65533;&#470;&#65533;&#65533;&#65533;&#65533;&#65533;9&#65533;H&#65533;&#65533;v&#65533;&#65533;&#43738;&#65533;r&#65533;&#65533;&#65533;:&#65533;h&#65533;&#65533;&#65533;9&#65533;
;&#65533;)Wi&#65533;9&#139;&#65533;&#65533;&#65533;&#65533;DXR`&#65533;&#65533;M*P@&#2028;&#65533;Gb@&#65533;&#65533;&#65533;&#65533;&#833;&#65533;&#65533;$9&#65533;*&#65533;&#65533;O&#65533;dB&#65533;&#65533;0b&#65533;&#65533;w&#65533;N&#65533;&#65533;&#65533;&#65533;Tgr4&#65533;^h+&#65533;q5<&#65533;&#65533;&#65533; &#65533;&#65533;`^&#65533;&#65533;&#65533;&#65533;&#65533;&#65533;&#65533;&#65533;jT&#65533;6&#65533;'&#65533;p`<&#65533;&#65533;&#775;c&#65533;&#65533;&#65533;&#65533;W<&#65533;*&#65533;I &#65533;&#65533;&#65533;&#65533;&#65533;&#65533;&#65533;&#65533;&#65533;&#65533;&#65533;&#65533;&#65533;&#65533;%&#65533;4&#65533;&#65533;5f&#65533;c&#65533;@@]&#65533;&#65533;Lbh&#65533;M A&#65533;`&#65533;"k&#65533;&#65533;D&#65533;&#65533;D'(F"&#65533;=!&#65533;&#65533;x&#65533;M|&#65533;o^"W2#55&#65533;n&#65533;&#65533;&#65533;&#65533;&#65533;m&#65533;&#65533;	B&#65533;X,&#65533;&#65533;&#65533;A&#65533;&#65533;&#65533;&#65533;&#65533;@ F&#65533;*p&#65533;&#65533;9&#65533;@ >&#65533;8ao&#65533;&#65533;qu,&#65533;@&#65533;;&#65533;&#655;&#65533;&#1101;&#65533;(1&#65533;h&#65533;dNW&#65533;&#23464;L]&#65533;&#65533;&#65533;&#65533;&#65533;@!j!)&#65533;|@L~&#65533; 0DrN&#65533;&#65533;&#65533;&#65533;&#65533;&#65533;V&#65533;&#65533;&#65533; &#65533;&#65533;&#65533;n&#65533;-&#65533;&#65533;&#65533;0M&#65533;&#65533;f%&#65533;&#65533;&#65533;P&#65533;&#65533;/ZWf&#65533;&#65533; &#65533;T &#65533; )&#65533;&#65533;y&#65533;*J&#65533;V&#65533;*B#`UHwD+&#65533;2&#65533;}&#65533;&#65533;!&#65533;Tp Yh&#65533;XRe0
g&#65533;&#65533;O&#65533;&#65533;ry&#65533;GA6dS&#65533;H&#65533;=&#65533;<B&#65533;.&#65533;=&#65533;q \6&#65533;&#65533; 0&#65533;&#65533;A&#65533;w&#65533;&#65533;&#65533;$%&#65533;  &#65533; &#65533;&#65533;,@	"&#65533;X&#65533;&#65533;L  F&#65533;vV &#65533;&#65533;F`&#65533;$:`i&#65533;&#65533;&#65533;&#65533;&#65533;&#65533;&#65533;&#65533;!oX
5o`4&#65533;3&#65533;G&#65533;>&#65533;*)&#65533;&#65533;k&#65533;&#65533;&#65533;&#65533;%&#65533;H&#65533;&#65533;&#65533;&#65533;Z `OS&#65533;&#65533;&#65533;&#65533;&#65533;&#65533;&#65533;&#65533;[KU/K&#65533;~3	n&#65533;T5&#65533;`"`&#65533;&#523;&#65533;&#65533;<&#65533;&#65533;q&#65533;(&#65533;&#65533;h'&#65533;
&#65533;&#65533;&#65533;.&#65533;&#65533;J&#65533;&#65533;3&#65533;&#65533;&#65533;ss&#65533;&#65533;@&#65533;&#65533;	b~"b&#65533;d > &#65533;u&#65533;``w2&#65533;"&#65533;cP@/&#65533;tb
&#65533;<5Xq&#65533;&#65533;&#65533;d&#65533;&#65533;&#65533;&#65533;*. &#65533;&#65533;&#65533;&#226;&#65533;`&#65533;2Tk(x&#65533;&#65533;z&#65533;&#65533;&#65533;&#65533;TR&#65533;wpK&#65533;tE3tE&#65533;&#65533;&#65533;-&#65533;&#65533;-&#65533;&#65533;&#65533;E&#65533;&#1687;5&#65533;&#65533;&#65533;wa)2t&#65533;o&#65533;&#65533;&#65533;&#535;%$&#65533;%&#65533;)&#65533;T&#65533;Vf RA 2&#65533;&#65533;&#65533;W1-&#65533;/&#65533;C&#65533;&#65533;f&#65533;B&#65533;y&#65533;&#65533;&#65533;h@L&#65533; &#65533;D&#65533;J&#65533; &#65533;&#65533;N&#65533;Jx&#65533;")[;&#65533;KbiQO&#65533;b'&#65533;A(Pi&#65533;3l&#65533;{&#65533;&#65533;>&#65533;&#65533;C| 
&#65533;<&#65533;@ &#65533;&#65533;&#65533;&#65533;XH&#65533;95!N&#65533;&#65533;&#65533;a	&#65533;x&#65533;"&#65533;a2	J5&#65533;&#65533;o	B&#65533;&#65533;7&#65533;&#65533;&#65533;&#65533;&#65533;P&#65533;&#65533;l'&#65533;&#65533; &#65533;&#65533;8&#65533;&#65533;&#65533;&#614;&#65533;&#65533;&#65533;J&#65533;&#65533;&#65533;&#65533;&#65533;0`D&#65533;&#65533;@#E&#65533;q&#65533;&#65533;O$@|@&#65533;@%y`=4GG&#65533;&#65533;&#65533;&#65533;$&#65533;&#65533;SF Z &#65533; &#65533;b&=x 8&#65533;,&#65533;&#65533;*&#65533;U,2&#65533;&#65533;* &#65533;).!_&#65533;&#65533;
jo.pd=Yy&#65533;&#65533;;&#65533;{	"s&#65533;&#65533; &#65533;W&#65533;D&#65533;x&#65533;y'X&#65533;Y&#65533;bD >fE&#65533;We&#65533;&#65533;&#65533;&#65533;Z&#65533;@ax"!&#65533;&#65533;&#65533;AL&#65533;&#65533;&#65533;&#65533;&#65533;&#65533;&#65533;)&#65533;&#65533;&#65533;B  &#65533;&#65533;x'&#65533;dE&#65533; *3_&#65533;Zh&#65533;:&#65533;*  M&#65533;L&#65533;"5tx H&#65533;1&#65533;&#65533;n&#65533;p%&#65533;&#65533;|&#65533; &#65533;.&#65533;(&#65533;&#65533;>&#217;(&#65533;&#65533;&#65533;[&#65533;`/&#65533;[J&#65533;&#65533; &#65533;&#65533;&#65533;&#65533;h@&#65533; &#65533;&#65533;MA=&#65533;&#65533; &#65533;&#65533;&#65533;?&#65533;&#65533;K &#65533;Q&#65533;:W&#65533; &#65533;&#65533;&#65533;&#65533;&#65533;1&#65533;q&#65533;&#65533; &#1615;B&#65533; f&#65533;&#1683;1&#65533;iN3b`D&#65533;bC&#65533;&#65533;&#65533;&#65533;@ &#270;(b@&#65533; 
$<A&#65533;&#65533;&#305;&#65533;&#65533;J`&#65533;"@ C#&#65533;B/&#65533;N.&#65533;&#65533;&#65533;@d+&#65533;-&#65533;b&#65533;&#65533;&#1750;&#65533;&#65533;uaR &#65533;&#65533;&#65533;&#65533;D&#65533;DE5&#65533;&#65533;p&#1331;&&#65533;&#1504;&#65533;&#65533;&#65533;R{&#65533;&#65533;8&#65533;&#65533;&#65533;&#65533;&#65533;'&#65533;Z&#65533;g&#65533;c&#65533;)&#65533;&#65533;i&#65533;&#65533;&#65533;&#65533;ye&#65533;J&#65533;`#&#65533;&#65533;88&#65533;&#65533;&#65533;c &#1593;&#65533;"&#65533;&#65533;%,&#65533;&#65533;/&#65533;&#65533;&#65533;&#865;&#65533;&#65533;;&#65533;Q,&#65533;2,VA&#65533;&#65533;)	B&#65533;&#65533;&#65533;G&#65533;-qh&#65533;jT&#65533;&#65533;9Sx pxgO&#65533;&#65533;&#65533;&#65533;'6&#65533;2&#65533;|.&#65533;c&#65533;AI&#65533;@&#65533;Q&#65533;&#65533;f&#65533;2&#65533;$&#65533;o@L`Z&#65533;&#65533;-&#65533;h&#65533;$&#65533;!	h *&#65533;n&#65533;&#65533;g&#65533;&#65533;oAr&#65533;&#65533;s&#65533; 	&#65533;&#65533;&#65533;&#65533;@&#65533;$K&#65533;7=&#65533;&#1969;&#31822;\\&#65533;&#1000;&#65533;&#65533;&#653; &#65533;&#65533;&#65533;(&#65533;&#65533;&#65533;f&#65533;`&#65533;&#65533;I4&#65533;1/i-&#65533;&#65533;dZk&#65533;d&#65533;&#65533;t0@&#65533;h&#65533;&qf&#65533;r &#65533;
r\&#65533;x98&#65533;&#65533;&#65533;-. &#65533;`&#65533;&#65533;&#65533;
&#65533;&#65533;a1&#65533;B&#65533;&#65533;|5B{}&#65533;"5&#65533;Wz&#65533;&#65533;&#1025;&#65533;X&#65533;&#65533;&#65533;*_@'&#65533;i&#65533;&#65533;E&#65533;&#65533;*&#65533;&#65533;-C&#65533;&#65533;&#65533;E&#65533;@&#65533;e&#65533;9t&#65533;n&#65533;&#65533;x&#1825;&#65533;s&#65533;&#65533;&#65533;!&#931;&#65533;&#65533;&#65533;&#65533;&#65533;/`V\^&#65533;&#65533;46..L&#65533;&#65533;&#65533;&#65533;&#65533;&#65533; l&#65533;&v&#178;:&#65533;&#65533;&#65533;&#65533; &#65533;&#164;M&#65533;B&#65533;&#65533;@"&#65533;&#65533;#&#65533;b&#65533;&#65533;@&#65533;V&#65533;!&#65533;&#65533;*&#766;&#65533;&#65533;&#65533;&#65533;} &#65533;&#65533;#&#65533;&#65533;\ &#65533;&#65533;&#65533;&#65533;g#k$-&#65533;0\A&#65533;6&#65533;9&#65533;QSq&#65533;&#65533;-1&#65533;I2&#65533;y&#65533;&#522;&#65533;(&#1032;*&#65533;&#65533;&#65533;&#65533;&#65533;8t&#65533;&#65533;5~&#65533;a 	&#65533;&#65533;D&#65533;y&#65533;G6	&#65533;&#65533; &#65533; &#65533;&#65533;&#65533; +F &#65533;H   ,&#65533; p&#65533;&#65533;'&#65533;&#457;&#65533;&#65533;&#65533;&#65533;&#65533;&#65533;&#65533;&#65533;&#65533;&#65533;&#65533;&#65533;C&#65533;dl&#65533;&#65533;&#65533; &#65533;I&#65533;&#65533;&#595;(S&#65533;\&#626;&#65533;&#727;&#52344;l$&#65533;U&#65533;&#65533;1&#65533;&#65533;&#65533;G%k&#65533;#&#65533;&#65533;P&#65533;@$<R&#65533;&#65533;S&#65533;%&#65533;&#65533;&#65533;6&#65533;&#396;=|&#65533;&#65533;_&#1473;]k&#65533;&#65533;&#65533;&#65533;a&#65533;&#65533;g&#834;&#65533;g&#65533;a&#65533;Tl&#65533;&#65533;q&#65533;G[&#65533;i&#65533;&#65533;&#38985;&#65533;&#65533;&#65533;)xe&#65533;>&#65533;&#824;&#65533;&#65533;&#464;#&#65533;&#65533;6P&#1032;&#65533;JNH&#65533;&#65533;&#65533;&#65533;&#65533;-&&#65533;$I&#65533;&#65533;4&#65533;sP&#65533;&#65533;\D`%`&#65533;	&#65533;&#65533; C&#447;&#65533;&#65533;&#65533;&#65533;&#65533;T&#65533;&#65533;r&#65533;&#65533;&#65533;&#65533;&#65533;&#797;b)&#65533;&#65533;&#65533;&#65533;&#65533;B6,9&#65533;B&#65533;&#65533;&#65533;&#65533;(&#65533;&#65533;&#65533; 	xH#&#65533;&#65533;0a&#819;&#65533;C&#65533;D&#65533;C&#65533;&#65533;&#65533;[cq&#65533;&#65533;$&#65533;&#65533;CC}&#65533;`&#65533;&#65533;&#65533;&#65533;es&#65533;@&#65533;d&#65533;&#65533;\b"b&#65533;&#65533;!&#32776;Z&#65533;@:&#65533;@&#65533;'&#65533;&#65533;C,]&#65533;@&#65533;@&#65533;&#65533;&#65533;A(&#808;&#65533;?&#544;&#65533;2/(&#65533;O&#65533;&#65533;&#65533;O.-&#65533;ml&#65533;&#65533;?&#65533;L&#65533;PC&#65533;&#65533;&#65533;C\Te&#65533;i&#65533;?&#65533;&#65533;S@[&#65533; &#65533;8\&#65533;&#65533;&#65533;H &#65533;#&#65533;&#65533;C&#65533;&#65533;pI&&#65533;t&#65533;i&#65533;g&#65533;&#65533;8A q&#65533;O7&#65533;&#65533;&#65533;EUp&#65533;&#65533;>&&#65533;&#65533;rP&#65533;#T5&#65533;&#65533;C@tQ&#65533;&#65533;L=4&#65533;?&#65533;lc	&#65533;&#65533;T&#65533;&#65533;x&#65533;u&#65533;F&#65533;c&#65533;@&#65533;&#65533;&#65533;&#968;&#65533;&#65533; &#65533;&#65533;&#65533;&#65533;r&#65533;?=&#65533;&#65533;OS&#65533;3Sh0	&#65533;K&#65533;>@&#490;&#65533;H&#65533;&#65533;&#65533;&#65533;&#65533;F[R&#65533;&#65533;A&#65533;A0B/#&#65533;&#65533;&#65533;& &#65533;e	&#65533;&#65533;&#65533;&#65533;@&#65533;&#65533;s&#65533;s&#65533;&#65533;&#65533;?&#65533;&#65533;Hm`P&#65533;&#65533;1$&#65533;	(X&#65533;&#65533;pCg2&#65533;BE&#65533;,&#65533;C6&#65533;`&#65533;&#65533;&#65533;P&#65533;X&#65533;&#65533;h&#65533;&#65533;&#65533;&#65533;&#65533;&#65533;&#65533;F&#65533;&#65533;&#65533;a&#65533;&#65533;&#65533;z&#65533;&#65533;&#65533;&#65533;-&#65533;&#65533;&#65533; &#65533;&#65533;&#256;4 &#65533;+&#65533;&#65533;&#65533;&#65533;&#65533;&#65533;&#65533;&#65533;?&#65533;&#65533;&#65533;.&#65533;O6"r&#65533;=&#65533;&#65533;?T&#65533;&#65533;a&#65533;&#65533;0&#65533;&#65533;?w&#65533;&#65533;	&#65533;&#65533;0&#65533;&#65533;&#65533;o&#65533;&#65533;&#65533;2&#65533;&#65533;&#65533;>$&#65533;&#65533;?J&#65533;@B&#65533;c($&#65533;qQ&#65533;'g&#65533;#&#65533;x[&#65533;&#65533;_XT&#65533;G&#65533;sA0&#65533;&#65533;&#65533;&#65533;E&#65533;&#65533;0&#65533;H&#65533; R&#65533;&#65533;t&#65533;&#65533;&#65533;&#65533;&#65533;&#65533;?&#65533;&#65533;AU&#65533;&#1614;O&#65533;r&#65533;&#65533;T &#65533;&#65533;rTC&#65533;5<&#65533;C&#65533;2&#65533;&#65533;6 !&#65533;?R&#65533;&#65533;T&#65533;&#65533;&#47981;&#1925;j&#65533;#>$k&#65533;&#65533;&#410;&#65533;s&#65533;E&#65533;k&#65533;&#65533;C&#65533;&#65533;&#65533;I&#65533;=T&#65533;&#65533;&#65533;&k&#65533;&#65533;&#65533;[XJ0T&#65533;@&#65533;&#65533;&#65533;&#65533; &#65533; &#65533;u&#65533;&#65533;Tn$x&#65533;&&#65533;&#65533;$>{H4&#65533;&#65533;E`&#65533;&#65533;5&#65533;&#65533;&#65533;D&#1291;<h&#65533;L&#65533;/~&#65533;Q&#65533;A&#1686;&#65533;HE&#65533;70A&#65533;Q &#65533;&#65533;U&#65533;< &#65533;;/&#65533;
&#65533;p@=&#65533;P&#65533;&#65533;C2'&#65533;M&#65533;&#65533;&#65533;xA&#65533;s5&#65533; &#65533;?&#65533;&#321;4&#65533;%&#65533;&#65533;jB\4A&#65533;&#65533;A3&#65533;&#65533;&#65533;\Bj&#65533;&#65533;&#65533;&#65533;4&#65533;E&#65533;j`&#706;&#1328;f&#65533;&#65533;jB&#65533;&#65533;&&#65533;&#65533;,D&#65533;&#65533;!&#65533;([&#65533;&#65533;&#65533;Lcm&#65533;&#65533; &#65533;:&#65533;BI&#65533; "&#65533;&#65533;<&#5313;&#65533;&#65533;&#65533;8\
}r&% &#65533;b&#65533;&#65533;?&#65533;P%p&#65533;q&#65533;,	&#65533;P b81#&#65533;(&#65533;B&#65533; X&#65533; : &#65533;&#65533;&#65533;&#65533;$i&#1988;X&#65533;&#577;&#65533;&#65533;Pg&#65533;	&#65533;p&#466;G&#65533;&#65533;w&#65533;&#550;r6&#1349; "o &#65533;&#65533;W&#65533;7&#65533;&#65533;&#65533;
&#65533;D&#65533;&#65533;&#65533;&#65533;J{&#65533;
&#65533;&#65533;B`&#65533;T&#65533;&#65533;&#65533;&#65533;&#65533;XFu-&#65533;&#65533;z&#3092;&#65533;&#65533;&#65533;&#65533;&#65533; (2&#65533;&#65533;&#65533;\&#65533;9HT&#65533;&#65533;n {&#65533;&#65533;FR&#65533;>&#290;yG	&#65533;0&#65533;&#1128;AQ8&#65533;Hd&#65533;^20&#65533;rSt&#65533;&#65533;@&#65533;o&#65533;&#65533;&#65533;xX&#65533;&#65533;	&#65533;PdC8.&#65533;&#65533;&#65533; &#65533;P&#65533;&#65533;&#65533;&#65533;&#65533;&#65533;&#65533;7&#65533;&#65533;?>&#65533;&#65533;Cb&#65533;&#65533;&#65533;&#65533;&#65533;_(`o8D4&#65533;&#65533;p&#65533;&#65533;f&#65533;&#65533;&#65533;&#65533;6p&#65533;&#65533;&#65533;F&#65533;&#65533;@3&#65533;&#65533;&#65533;iR&#1238;&#1461;l@&#65533;iYpP6"&#65533;7b&#65533;C$rG a&#65533;,3&#65533;&#65533;&#65533;	H&#65533; K`&#65533;8P&#65533;&#65533;@$Y#|&#65533;-&#65533;@&#65533;&#65533;&#65533;8p&#65533;|p&#65533;?~Q&#65533;&#65533;&#65533;b&#65533;&#65533;b&#65533;&#65533;1&#65533;&#65533;bP&#65533;+&#65533;[&#65533;&#65533;$&#65533;H&#65533;@>&#65533;&#65533;4&#65533;$&#65533;&#65533;&#65533;J]cF&#65533;1&#65533;&#65533;E40&#65533;&#65533;&#65533;'&#65533;&#65533;&#65533;&#65533;k<&#65533;xFy&#65533;1&#65533;&#65533;&#65533;IM
<\&#65533;&#65533;W&#65533;&#65533;&#65533;Z a,&#65533;@Y&#1026;&#65533;&#65533;&#65533;EW&#65533;t&#65533;;&#65533;![&#65533;&#65533;&#65533;&#65533;&#65533;&#65533;Z&#65533;%Y&#514;#&#65533;@&#65533;U(i&#65533;B&#65533;?&#65533;eP&#65533;&#65533;&#65533;~&#65533;&#65533;&#65533;G&#65533;A&#65533;&#65533;"e&#65533;&#65533;&#65533;5&#65533;&#65533;I&#65533;&#65533;&#65533;&#65533;L&#65533;&#65533; &#65533;&#65533; &#65533;&#65533;&#65533;&#7695; &#65533;s&#65533;|&#65533; nN`&#1884;&#65533; &#65533;&#65533;Q4&#65533;&#65533;V&#65533;&#65533;Q&#65533;&#65533;;v`&#65533;L&#518;;&#65533;j&#65533;&#65533;&#65533;&#65533;&#65533; &#65533;8&#65533;&#65533;"&#65533;C&#65533;&#65533;h&#65533;&#65533;	Ch;&#65533;!X&#65533; +;|&#65533;&#65533;&#65533;uh&#65533;&#65533;&#65533;&#1336;&#65533;&#65533;5&#65533;&#65533;J&#65533;&#65533;J&#65533;`&#65533;&#65533;&#65533;Z&#65533;H&#65533;&#65533;&#65533;&#65533;F&#65533;&#65533;85EM&#65533;&#65533;&#65533;&&#65533;a B&#65533;&#65533;!$8&#65533;1&#65533;&#65533;Y&#65533;&#65533;!&#65533;&#65533;&#65533;O&#65533;aZ&#65533;V&#65533;P <17&#65533;&#65533;`%&#65533;&#65533;&#65533;
&#65533;&#7590;&#65533;&#65533;&#65533;&#65533;J&#65533;|x&#65533;&#65533;&#65533;&#65533;&#65533;<&#65533;&#1013;H&#65533;l`JWt$*&#65533;V&#65533;&#65533;2&#65533;{N0&#65533;&#65533;H&#65533;&#65533;v&#65533;&#65533;'1&#65533;&#65533;[&#65533;{o&#65533;*&#513;Tv&#65533;&#65533;&#65533;Z&#65533; &#65533;C&#65533;&#65533;&#65533;PeT&#65533;:&#65533;&#65533;MB&#65533;[&#65533;SV&#65533;4:) &#65533;&#65533;&#65533;&#65533;=H"F&#65533;&#65533;&#65533;&#65533;&#65533;&#65533;	P&#65533;"&#65533;&#1136;&#65533;&#65533;&#65533;&#65533;&#1999;~'	&#65533;&#65533;&#65533;&#65533;&#65533;d&#65533;&#65533;5"&#65533;&#65533;2H&#65533;&#65533;&#65533;&#65533;E&#1207;&#65533;&#65533;8&#65533;&#490;!&#65533;!&#65533;&#65533;&#65533;4P&#65533;!Z&#65533;AJO^H&#65533;&#65533;/&#65533;@k&#65533;&#65533;?&#65533;<&#65533;i&#65533;T$&#65533;B&#65533;&#65533;&#65533; xP(p&#65533;&#65533;@&#65533;&#65533;@-&#65533;q&#65533;8&#65533;&#65533;&#65533;b&#271;jk&#65533;(&#65533;!
"{&#65533;&#65533;&#65533;&#65533;$&#65533;y&#65533;])&#65533;&#65533;&#65533;y&#65533;&#65533;@&#65533;&#65533;D&#65533;&#65533;o&#65533;&#65533;bE-&#65533;N+6&#65533;s|&#65533;&#65533;A&#65533;
w!&#65533;h:Z&#65533;&#65533;l&#65533;&#65533;<&#65533;&#65533;6&&#65533;@&#65533;&#65533;2&#65533;&#65533;`&#65533;&#1254;&#65533;0&#65533;  &#65533;,^&#65533;&#65533;&#65533;*w&#65533;&#65533;&#65533;&#65533;P$%&#65533;&#65533;P&#65533;&#65533;p&#65533;6&#65533;&#65533;&#65533;&#65533;!E&#65533;&#1755;@$&#65533;&#65533;&#65533;&#65533;&#65533; &#65533;|&#65533;&#65533;&#65533;&#65533;&#65533;&#65533;&#65533;H&#65533;oa&#65533;d&&#65533;&#65533;w&#65533;5@&#65533;&#65533;&#65533;&#65533;q&#65533;5h&#65533;<&#65533;` q_faq&#65533;&#65533;N&#65533;&#65533;&#65533;&#65533;+&#65533;4>b1N*H*ma(q&#65533;?0&#65533;&#65533;0
&#65533;+T`a&#65533;&#65533;,2&#65533;>&#65533;S,&#1411;@&#65533;s&#65533;w&#65533;u)V&#65533; &#65533;&#65533;&#65533;&#65533;@*&#65533;&#65533;&#65533; #u.&#65533;7(3a &#65533;&#65533;&#65533;&#65533;<&#65533;u&#65533;2&#65533;:&#65533;&#65533;>B#V&#65533;/&#65533;&#65533;(&#65533;0|&#65533;&#65533;b&#65533;&#65533;B&#65533;*&#65533;&#65533;TE&#65533;&#65533;G&#65533;&&#65533;f&#65533;`	&#65533;6y&#65533;&#65533;Dw62&#65533;&#65533;D$ER&#65533;!R &#65533;	y&#65533;hr4&#65533;&#65533;Lcj&#65533;e&`XQ&#65533;r5&#65533;E:&#65533;&&#65533;&#65533;&#65533;&#65533;&#65533;&#65533;06&#1893;72@#&#65533;&#65533;&#65533;&#65533;|7I&#65533;f"  &#65533;I&#65533;&#65533;&#65533;&#65533; &#65533;pJ&#65533;&#65533;b0V&#65533;&#65533;[{\
&#65533;J&#65533;}&#1432; &#65533;cQ&#65533;%#&#65533;%&#65533;q&pA&#65533;&#65533;&#1093;&#65533;&#65533;&#65533;s&#65533;@y&!&#65533;8&#65533;s&&#65533;`}c_(=&#65533;4&#65533;=&#65533;5#&#65533;w&#65533;X*%&#65533;N&#65533;p9=vA&#65533;d&#65533;_&#65533;&#65533;&#65533;e&#65533;OU&#65533;W1&#65533;&#65533;&#65533;Nj&#65533;&#65533;'!&#65533;&#65533;&#65533;0&#65533;&#65533;0/G&#65533;F.&#65533;&#65533; &#65533;&#65533;c&#65533;&#65533; &#65533;&#65533;&#65533;<&#65533;P&#1314;b&#65533; Q&#65533;&#65533;P&#65533;&#65533;	&#65533; A&#65533;&#65533;&#65533;`!#&#65533;7&#65533;v&#65533;|&#65533;&#65533;&#65533;V&#65533;&#65533;g:&#65533;er&#65533;( T&#65533;bMR&#65533;g&#65533;&#65533;kP	|&#65533;.3>&#65533;@ .s6&#65533;@&#65533;&#65533;&#65533;Q&#65533;2sj h&#65533;`&#65533;&#65533;.i&#65533;	&#65533;&#65533; &#65533;&#65533;G&#65533;f`X&#65533;&#65533;i&#65533;OS&#65533;&#65533;&#65533;4r	XB:7&#65533; b1H&#65533;p&#65533;&#65533;2&#65533;z&#65533;6&#65533;&#65533;N&#65533;# &#65533;&#65533;j&#65533;8&#65533;&#65533; &#65533;Gn1V&#65533;5V&#65533;X&#582;[H&#65533;&#65533;g&#65533;[b &Yb?@\&#65533;&#65533;#&#65533;S&#65533;&#65533;&#65533;&#65533;&#65533;i&#65533;&#65533;s&#1(q&&#65533;&#65533;qn6&#65533;&#65533;&#65533;&#65533;*iQY&#65533;&r&#65533;&#65533;&#65533;_&#65533;RY&#65533;)H_&#1248;(CN&#65533;u{&#65533;&#65533;&#65533;l1"&#65533;&#65533;r4h&#65533;!f0I,?&#65533;&#65533;B8?#Qs&#65533;y&#65533;&#65533;!Kt&#1458;b&#65533;b&#65533;b&#65533;@&Q&#65533;&#65533;@&#65533;i,&#65533;+&#65533;2&#65533;&#65533;	>3&#65533;&#65533;&#65533;&#65533;'#&#65533;b0s0&#65533;!4&#65533;&#65533; v<&#65533;H^&#65533;n&#65533;]&#65533;dr&#65533;r0&#65533;D&#65533;Y\&#65533;$P&#65533;&#65533;^/&#65533;
&#65533;&#65533;.&#65533;&&#65533;&#65533;&#65533;j`l&#65533;&#65533;&#65533;&#65533;%UR&#65533;Qy$&#65533;I&#65533;y%&#65533;&#65533;`Wl&#65533;&#65533;&#65533;G	&#65533;&#65533;y&#65533; s&#65533; "5|Zj&#1600;a~1&#65533;&#1296;X25"&#65533;&#65533;&#65533;&#65533;&#65533;&#65533;&#65533;&#65533;p:C&#65533;h&#65533;&#65533;q&#65533;&#65533;&#65533; Q&#65533;|P&#65533;>&#65533;1Pu&#65533;l bEc%VQ &#65533;&#1672;7
0V&#65533;&#1628;&#65533; &#65533;&#65533;&#65533;	 y&#65533;#::&#65533;n\&#65533;G&#65533;&#65533;
&#65533;$&#65533;I&#65533;&#65533;1xwU&#65533;#&#65533;&#65533;bqia&#65533;&#65533;m&#65533;*&#65533;R&#65533;&#65533;&#65533;&#65533;&#65533;p&#65533;<&#1850;`&#65533;&#65533;/&#65533;)!<;&#65533;&#65533;v5 *&#65533;&#65533;p&#65533;wA&#65533;&&#65533;iZ
Q&#530;&#65533; c&#65533;,4	&#65533;B;&#65533;&#65533;&#65533;:&#65533;,&#65533;&#65533;,&#65533;&#65533;&#65533;r&#65533; &#65533;>&#65533;t&#65533;&#65533;.&#65533;K9&#65533;Py&#65533;&#65533;>2&#65533;&#65533;[T)?&#65533;uh8#&#65533;&#65533;C&#65533;&#65533;&#65533;&#65533;2&#65533;LjeBaMt&#65533;v&#65533;wg&#65533; \' &#65533;&#65533;V&#65533;&#65533;&#65533;&#65533;&#65533;p.&#65533;p.Fa&#65533;&#65533;.&#65533;R&#65533; 4&#65533;&#65533;lUF&#65533;&#65533;W&#65533;&#65533;F&#65533;&#65533;iX&#65533;`cX&#65533;&#65533;&#65533;?15o&#65533;!p&#65533;&#65533;i&#65533;4wp:#8&#65533;$&#65533;&#65533; d&#65533;qZ&#65533;&#65533;i&#65533;dj V&#65533;&#65533;&#65533;@&#65533;&#65533;&#65533;&#65533;a&#65533;[&#65533;uJ&#65533;&#392;;Fa&#65533;&#65533;	&#65533;&#65533;&#65533;T0n%&#65533;&&#65533;D&#65533;&#65533;&#1632;&#65533;t&#65533;&#65533;7g&#65533;&#1091;+&#65533;&#65533;*&#65533;w{p&#65533;=&#65533;r:&#65533;&#65533;*&#65533;&#65533;&#65533;&#65533;`&#65533;O&#65533;M&#65533;%N&#65533;&#65533;B&#65533;&#65533;<&#65533;&#65533;&#65533;1&#65533;&#65533;&#65533;V&#65533;&#65533;#&&#65533;&#65533;0"&&#65533;&#65533;&#65533;&#65533;&#65533;&#65533;{&#65533;:9&#65533;&#65533;]c&#65533;&#65533;SP&#65533;&#65533;&#65533;>&#65533;&#65533;&#65533;&#65533;>&#65533;3,P&#65533;&#65533;&#65533;&#65533;&#65533;&#65533;J7Hy&#65533;1q&#65533;&:%z&#65533;&#65533;Kyu&#65533;&#65533;&#65533;&#65533;  F&#65533;&#65533;&#65533;&#65533;D&#65533;@V &#65533;(08&#65533;&#65533;#0D&#1957;v8&#65533;(&#1055;&#65533;&#65533;"|&#65533;&#65533;;&#65533;&#65533;S}f0l&#1382;%P
I&#65533;O$AIp.&#65533;P&#65533;p&#65533;r.&#65533;&#65533;.%&#65533;s &#65533;&#65533;GC	tz&#65533;&#65533;&#65533;&#65533;bXq6I&#65533;?&#65533;&#65533;&#65533;&#65533;&#65533;X&#65533;!&#65533;]&#65533;6nK4&#65533;8k&#65533;#&#65533;&#65533;&#65533;&#1301;2&#65533;&#65533;
&#65533;8V&#65533;&#65533;`&#65533;l&#65533;&#65533;[&#65533;y&#65533;&#65533;&#65533;&#65533;{p&#65533;,&#65533;n@"&#65533;|po&#65533;&#65533;>&#65533;&#65533;&#65533;#Q@ i!&#65533;vQ=&#65533;&#65533;N&#65533;i+&#65533;B&#65533;5&#65533;&#1146;
F*&#65533;&#65533;Mo;&#65533;&#483;&#65533;\&#65533;$v&#65533;$\<&#65533;&#65533;ZU&#65533;o&#65533;W&#65533;7&#65533;&#65533;&#65533;&#65533;b&#65533;K&#65533;0p&#65533;J&#65533;r&#65533;&#65533;1&#65533;Q-b&#65533;&#65533;&#65533;&#1135;&#65533; &#65533;&#65533;6&#65533;&#65533;&#65533; &#65533;~&#65533;&#65533;'f&#65533; 9`&#65533;&#65533;&#65533;W`&#65533;, &#65533;wv&#65533;&#65533;kTW(&#65533;a&#65533;&#65533;Rp(&#65533;u&#65533;a&#65533;&#65533;&#65533;"&#65533; #m7&#65533;&#65533;&#65533;$&#65533;&#65533;&#65533;&#65533;&#65533;&#65533;&#65533;M&#65533;_&#4190;&#65533;&#65533;f&#65533;&#65533;&#3267;&#65533;Lyg&#65533;y&#65533;P&#65533;u i&#65533;&#65533;9&#65533;I&#65533;&#65533;&#65533;1&#65533;&#65533;&#65533;&#65533;p&#65533;~&#65533;!&#65533;\k&#380;&#65533;j&#65533;3&#65533;&#65533;X#G&#65533;&#65533;X&#65533;&#65533;	bF&#65533;&#65533;/ 8&#65533;&#65533;`
d&#65533;&#65533;c&#65533;S&#65533;&#65533;&#65533;&#65533;&#65533;]&#65533;&#65533;&#65533;x&#65533;&#65533;&#1343;&#65533;&#65533;[>r[`p&#65533;&#65533;u&#705;&#65533;~&#65533;f&#65533;&#1894;n!&#65533;&#65533;&#65533;&#65533;&#65533;=&#477;%&#65533;Q&#65533;&#65533;=&#65533;&#65533;qa'qt+nM&#65533;&#65533;+&#65533;_&#65533;&#65533;<kQ&#11911;C&#65533;&#65533;&#65533; &#65533;P&#65533;!|h&#65533;&#65533;&#65533;2&#65533;o&#65533;,z7&#65533;&#65533;&#65533;&#1646;mAO&#65533;&#65533;	&#65533;&#65533;+&#65533;$&#65533;&#65533;z0&#65533;&#65533;&#767;&#65533;,&#65533;&#65533;a3?&#65533;=s a&#65533;&#65533;&#65533;&#65533;&#65533;&#65533;f&#65533;&#65533;*Q@t&#65533;p j&#65533;t&#65533;0 &#65533;&#65533;&#65533;&#65533;TP ]&#65533;4&#65533; ]d&#65533;&#65533;&#65533;	&#65533;r2&#65533;&#65533;B  &#65533;&#65533;	$&#65533;&#65533;A2 &#65533;&#65533;&#65533;"&#65533;j&#65533;((&#65533;#&#65533;&#65533;^	&#65533;&#65533;&#65533;C&#65533;&#65533;YIx>0&#65533;`3&#1702;LYy1\&#65533;"&#65533;&#65533;y&#65533;#&#65533;&#65533;j%&#65533;
!&#65533;&#65533;&#65533;	.&#65533;&#65533; &#1179;&#65533;a&#65533;	g&#65533;&#65533;&#65533;5&#65533;AH(&#65533;!&#65533;&#65533;:&#65533;&#65533;&#65533;&#65533;wR&#65533;)&#65533;&#65533;&#65533;L&#65533;&#65533;m^l&#65533;&#65533;&#394;&#520;&#65533;&#65533;}&#65533;V&#65533;&#65533;&#65533;2&#65533;&#65533;l&#65533;U[&#65533;v[&#65533;] &#65533;&#65533;&#220;'A&#65533;%&#65533;&&#65533;&#65533;&#65533;pK(a&#65533;"&#65533;C&#65533;q+&#65533;&#65533;&#65533;&#65533;&#65533;&#65533;&#65533;&#65533;*c&#65533;&#65533;&#65533;&#65533;|M &#65533; &#65533;&#65533;$&#65533;&#65533;&#65533;&#65533;$&#65533;&#65533;&#65533;&#65533;
&#65533;^SJ&#65533;@@&#65533;&#65533;&#65533;&#65533;&#1312;&#65533;&#65533;&#65533;0H,&#65533;+P &#65533;&#742;&#65533;@h,<&#65533;&#1679;&#65533;&#65533;&#65533;&#65533;9b;9,&#65533; &#65533;ON&#65533;&#65533;Q&#65533;&#1570;&#65533;&#65533;&#65533;&#65533;&#141;&#65533;<&#65533;gV&#65533;&#65533;DA8&#65533;	` &#65533;w&#65533;- &#65533;0&#65533;]&#65533;&#65533;&#65533;S&#65533;&#65533;:|5&#65533;H&#65533;&#65533;&#65533;w_&#65533;Py]*&#65533;&#65533;&#65533;&#65533;&#65533;&#65533;7&#65533;&&#65533;&#65533;?;&#65533; R+,&#65533;&#65533;&#65533;y&#65533;&#65533; &#65533;#&#65533;&#65533;d&#65533;@"|&#65533;&#65533;&#65533;"`&#65533;}\h &#65533;&#65533;j&#65533;	&#65533;&#65533;&#65533;{ Ns&#65533;&#65533;iX&#65533;*&#432;$&#65533;a
<&#65533;h&#65533;&#65533;
7&#65533;f.&#392;82 |&#65533; 6&#65533;j&#65533;&#65533;&#65533;J`	&#65533;[` &#65533; Q &#65533;&#65533;~%a&
&#65533;&#65533;&#1401;&#65533;&#65533;&#65533;&#65533;&#65533; h+&#65533;``g>&#65533;2u&#65533;&#65533;&#65533;y&#569;R>&#65533;&#65533;&#65533;E<&#65533;#/k 
&#65533;v&#65533;&#65533;&#65533;&#65533;X&#65533;&#65533;}8Q&#65533;M&#65533;&#65533;&#65533;&#65533;&#65533;&#65533;>=#r?&#65533;`&#65533;&#65533;&#65533;0A?&#65533;&#65533;&#65533;a k&#65533;&#65533;@&#65533;)?&#65533;&#65533;qA&#65533;&#65533;AiDI&#65533;&#65533;&#65533; q&#65533;P 	d@&#65533;&#65533;&#65533;&#65533;&#65533;&#65533; &#1005;&#65533;&#65533;&#65533; <!&#65533;(\P}&#65533;&#65533;&#65533;&#65533;&#65533;&#65533;&#65533;&#65533;8&#65533;	Q&#65533; &#65533; &#65533;&#65533;2)&#65533;&#65533;>&#65533;Ww&#65533;&#65533;&#65533;*&#65533;1&#65533;e&#65533;&#65533;&#65533;Q&#65533;A&#65533;&#65533;n&#65533;F6&#65533;d&#65533;t&#65533;&#65533;&#65533;&#65533;&#65533;6h 	hp&#65533;1h0&#65533; &#65533;0Ls&#65533;&#65533;&#65533;&#65533;&#65533;&#65533;j0&#65533;&#65533;J&#65533;&#65533;&#65533;&#65533;&#65533;&#65533;&#65533;&#65533;!&#65533;&#65533;D&#65533;&#65533;J&#65533;1&#65533;&#65533;/&#65533;	&#65533;x&#65533;g&#65533;&#65533;  &#65533;Fn7>[&#65533;&#65533;J&#65533;&#65533;&#65533;&#65533;&#1575;Jb@n&#65533;PF&#65533;&#65533;&#65533;#X&#65533;&#1299;&#65533;	$$&#65533;&#65533;&#65533;C&#65533;%N&#65533;X&#65533;&#65533;E&#65533;5Z&#65533;$qS	&#65533;FB&#65533;2&#65533;&#65533;&#65533;#$S&#65533;K&#65533;&#65533;(Q&#65533;&#65533;&#65533;&#65533;&#65533;&#1386;&#65533;&#65533;&#374;m&#65533;>&#65533;&#65533;&#65533;&#65533;]&&#65533;&#65533;&#65533;&#65533;a&#65533;*O&#65533;&#65533;&#1409;&#65533;?1&#65533;T&#65533;a&#65533;&#65533;&#65533;G@z&#65533;&#65533;GV&#65533;?j&#65533;`&#65533;&#65533;16K&#65533;&#65533;&#65533;0&#65533;&#65533;&#65533;m|&#65533;&#65533;a&#65533;&#65533;&,&#65533;&#65533;?&#65533;q&#65533;&#65533;&#65533;&#65533;&#65533;96&#65533; &#65533;&#65533;&#65533;\b&#65533;&#65533;5o&#65533;&#65533;&#65533;&#65533;&#65533;&#65533;&#65533;&#65533;&#65533;PP&#65533;&#65533;A&#65533;&#65533;&#65533;&#65533;&#65533;(&#65533;iP&#65533;&#65533;_&#65533;4&#65533;&#65533;$&#65533; &#65533;M "<&#65533;&#65533;&#65533;&#65533;&#65533;&#65533;P&#1345;&#65533;`&#65533;&#65533;&#65533;&#464;&#65533;i"&#65533;&#65533;&#65533;

;&#65533;&#65533;&#65533;&#65533;f&#65533;j&#65533;ir&#65533;&#65533;&#65533;'&#65533;Q&#65533;.L&#65533;t&#65533;&#65533;&#65533;&#65533;&#65533;sw'&#65533;~B&#65533;A&#65533;&#65533;@&#65533;&#65533;Z`&#65533;\J&#65533;&#65533;J

&#65533;&#65533;?&#65533;A&#65533;&#65533;&#65533;&#65533;&#65533;?&#65533;qD&#65533;&#65533;
&#65533;&#65533;&#65533; &#144;"&#65533;@
B&#12935;&#65533;(&#65533;k&#65533;&&#65533;&#65533;c/&#65533;&#65533;L&#65533;&#192;&#65533;&#65533;&#65533;&#65533;&#65533;x &#65533;p&#65533;|&#65533;T&#65533;&#65533;&#65533;&#65533;&#65533;NP`Db&#135;F$&#65533;
&#65533;&#65533;%&#65533;
FDBK&#65533;&#65533;'&#65533;
)	E&#65533;P&#65533;&#65533; * &#65533;&#65533;IH&#65533;&&#65533;&#65533;y&#65533;&#65533;A7|&#65533;&#65533;2=&#65533;tRJ+&#65533;&#65533;C:&#65533;&#65533;Y&#65533;YfML &#65533;&#65533;&#65533;&#65533;&#65533;&#65533;&#65533;Lj&#605;&#65533;j&#65533;&#65533;&P@&#65533;@&#65533;&#65533;&#65533;x&#65533;mj &#65533;G&#65533;&#65533;&#65533;&#65533;&#43720;&#65533;&#1095;&#65533;&#65533;&#65533;&#65533;&#65533;&#65533;2&#65533;&#65533;&#65533;b&#65533;J&#65533;2&#65533;&#65533;&#65533;&#65533;&#65533; &#65533;C0B&#65533;,&#65533;b&#749;&#65533;&#65533;g&#65533;&#65533;&#65533;J&#65533;&#65533;8&#65533;L&#65533; &#65533;&#65533;x&#65533;m7&#65533;&#65533;
2&#65533;R~&#65533;&#65533;&#65533;R&#65533;F&#65533;F&#65533;F 8&#65533;&#65533;I&#65533;5Ap&#65533;&#65533;&#65533;&#65533;
&#65533;&#65533;&#65533;Y "&#65533;
&#65533;&#65533;&#65533;&#65533;&#65533;)&#65533;	0&#65533;&#65533;&#65533;n&#65533;	&#970;&#65533;3=$Q&#65533;&#1643;&#65533;&#65533;&#65533;h&#65533;w&#65533;zI@&#65533;.)&#575;;&#65533;&#65533;@&#65533;!3Z(a&#65533;&#65533;Jd&#65533;D'J6&#65533;&#65533;&#65533;,&#65533;&#65533;b&#65533;2&#65533;	&#65533;M&#65533;&#65533;&#65533;t&#1161;&#65533;[h&#65533;&#65533;!&#65533;B&#65533;&#65533;&#65533;&#65533;>3 !D&#65533;c&#65533;c&#65533;R&#65533;p&#65533;&#65533;+&#65533;&#683;&#654;iLF&#65533;&#65533;!&#65533;&#65533;LC&#65533;@&#65533; 9jS1@&#65533;K&#65533;Q&#65533;)%&#65533;&#65533;&#65533;@HHP86y&#65533;&#65533;&#65533;A"!ye&#65533;G&#65533;&#65533;&#65533;_&#65533;7&#65533;&#65533;l&#65533;'hS&#65533;&N&#65533;T&#65533;c&#65533;&#65533;&#65533;&#65533;&)&#65533;f&#23126;&#65533;t.&#65533;&#65533;i""&#65533;	jio&#65533;&#65533;MH&#65533;&#65533;&#65533;&#65533;&#65533;X&#65533;"&#65533;&#65533;
&#1708;&#65533;ErW&#65533;{&#65533;&#65533;&#65533;R&#65533;&#65533;i&#65533;A&#65533;h&#65533;&#65533;r&#65533;&#65533;yx&#65533;&#1531;&#65533;&#65533;B&#65533;+!&#65533;&#65533;&#65533;A*&#65533;&#65533;&#65533;O&#65533;&#65533; A&#65533;&#65533;&#65533;&#65533;5!d.&#65533;!&#65533;B$b&#65533;`A&#65533;&#65533;&#65533;C&#65533;D&#65533;&#65533;C&#65533;&#65533; &#65533;&#65533;%Hf2&#65533;&#65533;&#65533;V`&#65533;	`&#65533;%&#65533;&#65533;&#65533;!&#65533;&#65533;P &#65533;&#65533;GMJR&#65533;&#65533;&#65533;e?&#65533;3&#65533;cx&#65533;&#65533;l&#65533;&#65533;9&#65533;&&#65533;&#65533;&#65533;&#65533;j#HD"T&#65533;&#65533;D&#65533;l&#65533;&#65533;&#198;&#65533;F&#65533;&#65533;u'&#65533;S&J&#65533;&#65533;&#65533;b&#65533;&#65533;G:&#65533;&#65533; &#65533; k&#65533;&#65533; "B&#65533;&#65533;&#65533; &#65533;&#65533;&#65533;&#65533;&#65533;&#65533;K"&#65533;&#65533;&#65533;3&#65533;&#65533;&#65533;l&#65533;&#65533;|&#65533;`&#65533;0&#65533;
&#65533;&#65533;I&#65533;c&#65533;&#1217;T&#65533;`&#65533;X&#65533;&#65533;I&#65533;T&#65533;&#65533;t&#65533;:&#65533;&#65533;MH&#65533;&#65533;&#65533;&#65533;A&#65533;&#65533;&#65533;&#65533;(dg&#65533;'Bwb&#65533;<|`Mk2&#65533;&#65533;&#65533;C&#65533;&#65533;&#844;d&#65533;h&#65533;&#65533;C&#65533;W&#65533;&#65533;&#65533;&#65533;%0i&#65533;&#65533;&#65533;=&#65533;K}&#2753;&#65533;B&#65533;{&#65533;O&#65533;&#65533;1
Q&#65533;U9&#65533;OW;&#65533;&#65533;>N&#65533;&#65533;&#65533;&#65533;~1&#65533;&#65533;@&#65533;&#65533;`&#65533;&#1392;&#65533;&#65533;&#65533;&#65533;g&#65533;j&#65533;YC&#65533;&#65533;%0	L&#65533;b&#65533;&#65533; &#65533;&#65533;&#65533;)&#65533;@p&#65533;T&#65533;AMDV&#65533;&#65533;&#65533;&#65533;a
K&#65533;&#65533;&#65533;&#65533;&#65533;&#65533;,&#65533;*
B&#65533; b
T@jB&#65533;&#65533;&#65533;9U&#65533;&#65533;&#65533;&#65533;	&#65533;!&#65533;&#65533;&#65533;&#65533;&#65533;a&#302;"#&#65533;&#65533;&#65533;&#65533;&#65533;j&#65533;h&#65533;'&#65533;CAXE&#65533;H@K&#65533;&#65533;&#65533;b&#1533;&#1589;1w&#65533;A_u&#65533;(3&#65533;&#65533;m&#65533;&#65533;&#65533;(&#65533;-		&#65533;C &#65533;&#65533;$&#65533;b&#65533;&#65533;&#65533;;&#65533;3E*2!&#65533;&#65533; &#65533;"$&#65533;&#65533;&#65533;&#65533;;B&#65533;&#65533;,&#65533;&#65533;&#65533;B&#65533;e&`&#65533;&#65533;E&#65533;&#65533;(&#65533;&#65533;&#65533;Pis&#65533;-&#65533;N`
&#65533;&#65533;V&#65533; D  &#65533;9E&#65533; H.&#65533;&#65533;K&#65533;&#65533;&#65533;NbP&#65533;&#65533;4:&#65533;&#65533;I	C&#65533;((ApH@&#65533;"&#65533;l.j&#65533;&#65533;&#65533;dj&#65533;	&#65533;&#65533;&#65533;&#65533;c*S&#65533;&#65533;<&#65533;Or&#65533;&#65533;&#65533;&#65533;&#65533;(&#65533;&#65533;&#65533;&#65533;&#65533;{&#65533;5re&#65533;S
b&#65533;&#65533;&#65533;&#65533;&#65533;?&#65533;&#65533;l>BI&#65533;&#950;U*	&#1034;[&#65533;`&#65533;<&#65533;}&#65533;&#65533;b/AJzR	$p,L[|&#65533;&#65533;Fa&#65533;B&#65533;&#65533;&#65533;&#65533;$&#65533;;U&#65533;x&#65533;Z&#65533;&#65533;&#65533; &#65533;&#65533;H&#65533;d,!&#65533;8&#65533;,p&#65533;t&#65533;&#65533;@&#65533;&#65533;&#65533;U;&#65533;&#65533;*2&#186;&#65533;i&#65533;o&#65533;&#65533;
&#65533;BE	 &#65533;r&#65533;&#65533;&#65533;&#65533;&#836;&#65533;1 &#65533;P&#65533;	&#65533;j&#65533;,,m&#65533;&#65533;#AP#U$&#65533;&#65533;&#65533;*A:&#65533;1<f&#65533;&#1025;&#65533;G&#65533;C[G&#65533;c B&#65533;&#65533;	d&#65533;&#65533;?&#65533;&#65533;`&#65533; &#65533;%&#65533;&#65533;W
&#65533;&#65533;&#65533;&#65533;&#981;&#65533;*K&#65533;!@ 
&#65533;&#65533;'&#65533;D |&#953;&#65533;&#65533;&#65533;?&#65533;Y]3&#65533;aDv&#65533;&#65533;&#59555;&#65533;^&#65533; &#65533;&#65533;SB&#65533;&#65533;"@&#65533;&#65533;6&#65533;&#65533;&#65533;D
&#65533;&#65533;Td&#65533;[&#65533;l8d h H=
B*&#65533;h&#65533;&#65533;&#65533;&#65533;&#65533;J&#65533;&#65533;&#65533;:QAR&#65533;&#65533;U&#65533;&#65533;E&#65533;&#65533;Dh&#201;2&#65533;&#65533;&#65533;&#65533;=&#65533;;&#65533;Q&#65533;Q&#65533;&#65533;r&#65533;&#499;0&#65533;&#65533;l&#65533;&#65533;&#65533;&#65533;&#65533;&#65533;B&#65533;&#65533;*&#65533;c&#65533;&#65533;Z\&#65533;&#65533;c&#65533;&#65533;7&#65533;&#65533;c&#65533;&#65533;&#65533;&#65533;&#65533;&#65533;&#1648;&#65533;&#628;&#65533;&#65533;C&#497;h&#65533;&#65533;&#65533;y&#65533;&#65533;@zr&#65533;$&#65533;7&#65533;(&#65533;`&#65533;&#65533;]&#65533;&#65533;&#65533;&#65533;&#65533;<&#65533;^&#65533;L&#823;8&#65533;%&#65533;&#65533; -&#65533;IB &#65533;/v+&#65533;&#65533;&#65533;&#65533;B+&#65533;&#1153;&#65533;&#65533;&#65533;&#65533;r:&#65533;&#65533;-:&#65533;&#65533;Ec&#554;]}B )o&#65533;|&#65533;[&#386;&#65533;&#65533;Q&#65533;c&#65533;Ao&#65533;&#65533;&#65533;N&#65533;
&#65533;&#65533;&#65533;A&#803; &#65533;%&#65533;&#65533;Q;2&#65533;&#65533;A&#65533;&#65533;&#65533;&#65533;&#65533;&#65533;&#65533;o&#65533;{&#65533;&#65533;W[&#65533;&#65533;&#65533;G&#65533;N&#65533;5&#65533;&#65533;&#512;ZT&#65533;J&#65533;&#65533;&#65533;&#65533; fs&#65533;&#65533;&#65533;&&#65533;&#65533;T&&#65533;*a&#65533;&#65533;t&#65533;&#65533;Ybd&#65533;&#65533;)H&#65533;+&#65533;1&#65533;p&#65533;"I#z&#65533;7&#65533;&#65533;&#65533;&#315;PA&#65533;&#65533;	`&#65533;&#512;)1&#65533; &#65533;1pP&#65533;&#65533; j&#65533;'&#65533;!&#65533;zZ&#65533;&#65533;a &#65533;'^&#65533;L8&#65533;&#65533;m&#65533;5&#65533;J&#65533;&#65533;&#65533;&#65533;>&#65533;0&#65533;08&#65533;&#65533;,&#65533;&#65533;&#65533;&#65533;&#65533;&#65533;&#65533; ipK&#65533;&#65533;&#65533;&#65533;9&#65533;&#65533;&#65533;&#65533;&#65533;&#65533;&#308618;&#65533;&#65533;&#65533;&#65533;&#65533;&#65533;)&#65533;&#65533;&#65533;&#65533;&#65533;&#65533;&#65533;&#65533;&#65533;&#65533;P:&#65533;*&#65533;&#65533;&#513;9`&#65533;&#65533;+&#65533;P&#65533;*sB&#65533;&#65533;<b&#65533;>&#65533;&#65533;r&#65533;_E&#1031;X&#65533;&#65533; &#65533;&#65533;&#65533;h&#65533;&#65533;&#65533;&#65533;&#65533;&#65533;&#65533;^&#65533;k&#65533;&#65533;rC&#65533;&#65533;&#1681;1&#65533;&#211;&#65533;&#65533;&#65533;-&#323;&#65533;&#65533;{A&#65533;&#65533;&#65533;&#65533;a&#65533;F$(LK&#65533;&#65533;&#65533;&#65533;&#65533;&#65533;F&#65533;Lc&#65533;&#65533;F&#65533;&#65533;5&#65533;&#65533;&#65533;&&#65533;&#65533;Bx&#65533;&#65533;0&#65533;0&#65533;=&#65533;&#65533;&#65533;&#65533;U&#65533;&#65533;&#65533;&#65533;&#217;&#65533;&#65533;P &#65533;&#65533;&#65533;E&#65533;&#65533; &#65533;@ &#65533;`&#65533;K&#65533;&#65533;&#65533;6&#65533;&#1598;P&#65533;c*&#65533;3&#65533;&#65533;"&#65533;&#65533;u&#65533;&#65533;&#65533;&#65533;Ai&#65533;&#65533; &#65533;>x&#65533;"&#65533;&#65533;6&#65533;&#65533;&#65533;&#65533;&#65533;e-9&#65533;(&#65533;&#65533;&#65533;[&#65533; &#65533;&#65533;&#65533;]I&#65533;$&#65533;x&#65533;&#65533;]18&#65533;&#65533;&#65533;&#65533;&#65533;'&#65533;c&#65533;eY&#65533;&#65533;&#65533;&#65533;&#65533;$&#65533;&#65533;&#65533;j&#65533;&#65533;"&#65533;&#65533;&#65533;&#65533;&#65533;}8&#65533;&#65533;&#65533;z))&#65533;@&#65533;&#65533;P&#65533;p&#65533;&#480;A&#65533;&#65533;&#65533;i&#65533;&#65533;J&#1137;2h&#65533;&#65533;+&#65533; ;&#65533;&#632;&#65533;HB&#65533;&#65533;&#65533;,&#65533;8'4&#65533;&#65533;&#65533;&#65533;&#65533;&#65533;&#65533;&#65533;&#65533;0&#65533; 3[&#65533;$9&#65533;&#65533;&#65533;&#65533;%&#65533;h&#65533;&#65533;.&#65533;3wX&#65533;&#65533;&#65533;&#65533;&#1282;&#65533;!1#B`&#65533;&#65533;B&#65533; #&`&#65533;!#&#65533;&#65533;&#65533;&#1547;K&#65533;&#65533;&#65533;&#516;+x&#65533;&#65533;(&#265;&#65533;&#65533;&#65533;&#65533;&#65533;&#65533;D&#1155;< &#65533;<&#1027;&#65533;`$2(&#65533;O&#756;5&#65533;4F&#65533;&#65533;b&#65533;T(&#65533;&#65533;$&#65533;&#65533;"&#65533;+D&#65533;-&#65533;(E&#65533;PE&#65533;&#65533;&#65533;#&#65533;&#65533;&#65533;&#65533;9&#65533;&#65533;&#65533;&#65533;&#65533;@&#65533;(&#65533;&#65533;&#65533;&#65533;06.(&#65533;*&#65533; &#65533;&#65533;H &#65533;( &#65533;&#65533;,&#65533;`&#65533;WXF&#65533;P7&#65533;&#65533;&#65533;l&#65533;F&#65533;&#65533;F&#65533;&#65533;&#65533;&#65533;&#65533;&#386;p&#65533;&#65533;p$&#65533;Q`h&#65533;0&#65533;&#65533;&#65533;&#65533;2&#65533;K&#65533;&#65533;'&#65533;R&#65533;&#65533;&#65533;z&#65533;&#65533;}d&#65533;I
&#65533;&#65533;&#65533;&#65533;a&#65533;&#65533;&#65533;&#65533;%h&#65533;&#65533;&#65533;&#65533;&#1237;&#162;&#65533;&#65533;a&#65533;&#65533;&#65533;&#65533;^&#65533;&#65533;4H&#65533;&#65533;P&#65533;&#65533;`A&#65533;{&#65533;&#65533;&#65533;&#65533;$&#65533;z&#65533;&#744;6&#65533;&#65533;&#2012;&#65533;&#65533;H&#65533;&#65533;J&#65533;&#65533;P&#65533;&#3721;&#65533;&#65533;A&#65533;&#65533;M&#65533;@,Cp&#65533;
&#65533;&#65533;&#65533;R&#65533;&#65533; &#65533;7&#65533;0&#65533;X
&#65533;$&#65533;d|j&#666;@&#65533;&#65533;&#65533;&#65533;&#65533;{&#65533;J&#65533;&#65533;&#65533; &#65533; 6&#65533;&#1087;!t&#65533;2&#65533;&#65533; &#603;h4	&#65533;[XK&#65533;8&#65533;&#65533;A&#65533;rK&#65533;&#65533;&#706;&#3338;&#65533; H"&#65533;R&#65533;&#65533;
B&#65533;&#65533;&#65533;D &#65533;<&#65533;&#65533;&#65533;?&#65533;0&#65533;X &#65533;&#65533;&#65533;&#764;&#65533;8&#65533;
p&#65533;S:&#65533;&#65533;&#65533;&#65533;&#65533;@&#65533;H&#167;&#65533;&#65533;\,&#65533;&#65533;!K&#65533;f&#65533;?H&#65533;g)&#65533;&#65533;&#65533;&#1164;&#65533;&#65533;P&#65533;:P&#65533;&#65533;o j 7&&#65533;&#65533;8@&#65533;&#65533;&#65533;&#65533;
&#193;&#65533;t
&#65533;(&#65533;ka&#65533;&#65533;O&#65533;&#65533;
d@&#65533;&#65533;0&#65533;d&#65533;&#65533;&#65533;i&#65533;&#65533;&#65533;|
&#65533;&#65533;&#65533;&#65533;l&#65533;x&#65533;&#65533;x&#477;! &#65533;(&#65533;2e&#65533;&#65533;&#65533;&#65533;&#65533;&#65533;&#400;&#65533;8&#65533;&#65533;&#65533;Cy:&#65533;0&#65533;&#65533;U&#65533;&#65533;Tr&#65533;&#65533;!&#65533;X!&#65533;,&#65533;&#65533;&#65533;&#65533;2&#65533; 5&#65533;K &#65533;(&#65533;&#65533;(&#65533; &#65533;&#65533; &#65533;[(&#65533;&#65533;I&#65533;&#65533;&#65533;i&#65533;&#65533;&#65533;\"43 <&#65533;&#65533;"x&#65533;&#65533;&#65533;Y&#65533;X3&#65533;&#65533;*6&#65533; &#65533;`:b&#65533;j&#65533;32&#65533;&#1907;&#65533;&#65533;+&#65533;F&#65533;&#65533;@h&#65533;+&#65533;,&#65533;&#65533;&#65533;&#65533;4"&#1220;&#65533;&#65533;&#65533;\2&#65533;&#65533;L&#65533;D&#65533;&#65533;&#65533;F&#513;&#65533;&#65533;&#65533;&#65533;&#315;J&#65533;&#65533;H&#65533;)9%&#65533;&#65533;	d&#65533;&#265;&#65533;]uOZ
&#65533;/!X&#65533;&#65533;,&#65533;,&#65533;2O&#65533;N&#65533;T&#65533;&#65533;B&#65533;ET&#65533;h&#65533;&#65533;&#1604;&#65533;S &#65533;&#65533;&#65533;10&#65533;q*W
&#906;8N&#65533;&#65533;&#65533;=&#65533;&#65533;&#65533;&#65533;&#65533;4/}&#65533;&#65533;Z&#65533;&#65533;&#65533;&#65533;8&#65533;|R&#65533;(
9H8&#65533;&#65533;&#65533;&#65533;%&#65533;|&#65533;&#1391;&#65533;&#65533;}&#65533;&#772;@U&#65533;&#65533;&#65533;&#65533;1&#65533;&#65533;&#65533;&#65533;&#65533;Q^&#65533;oI9,&#65533;&#65533;qi&#65533;p=&#65533;&#65533;&#65533;1(&#1026;&#65533;V&#65533;&#65533;&#65533;&#65533;B<s&#65533;HK&#747;*&#65533;&#65533;[&#65533;)&#65533;  &#65533;&#65533;4&#65533;X&#65533;iz &#65533;&#65533;&#65533;84&#613;&#65533;&#65533;0&#65533;&#65533;E&#65533;Wb&#65533;f&#65533;&#65533; "M&#65533;&#65533;x&#65533;8&#1231;&#65533;&#65533;&#65533;&#65533;u&#65533;&#336;&#65533;j&#65533;!K&#65533;&#65533; [8&#65533;&#65533;&#65533;Bh&#1163;&#65533;9&#65533;&#65533;&#65533;n&#65533;*&#65533;&#65533;|&#65533;H&#65533;<&#65533;&#65533;&#65533;&#65533;H,&#65533;h-J&#65533;&#65533;F"&#65533;&#922;&#65533;f&#65533;4&#65533;&#65533;&#65533;$`&#65533;&#65533;x&#65533;&#65533;z&#65533;{)*&#65533;O&#65533;&#65533;&#65533;&#65533;&#1006; &#65533;5C&#65533; 5(5 &#65533;b*&#65533;&#65533;&#65533;&#65533;&#65533;P&#65533;i6fZ&#65533;<a&#65533;x&#65533;&#65533;&#65533;K&#65533;]&#65533; &#280;A&#65533;&#65533;	&#65533;&#65533;&#65533;&#65533;&#65533;&#65533;]&#65533; &#65533;&#65533;&#65533;&#65533;p0&#65533;&#65533;&#65533;~&#65533;&#65533;&#65533;&#65533;&#65533;&#65533;&#65533;m&#65533;&#65533;m&#65533;&#65533;E8&#65533;\c-&#65533;&#669;U&#65533;M&#65533;*&#65533;&#494; &#65533;	&#65533;&#65533;&#48664;!0&#65533;&#65533;&#65533;b&#1437;&#65533;&#65533;@&#65533;&#65533;&#65533;&#65533;&#514;6&#65533;&#65533;&#65533;{&#65533;I)&#65533;&#65533;VU&#65533;Y&#65533;{&#65533;&#65533;3bL&#65533;)B&#65533;&#65533;&#65533;)&#65533;&#65533;&#65533;[<^&#65533;}W&#65533;&#65533;&#65533;-  &#65533;@&#65533;|&#65533;.0@i&#65533;8&#65533;!&#65533;>&#65533;&#65533;&#65533;&#65533;&#65533;&#65533;&#65533;&#65533;&#65533;&#65533;&#65533;$	&#65533;&#65533;.XX&#65533;&#65533;=&#65533;&#65533;&#65533;5F@:6&#65533;&#65533;&#65533;&#65533;P [`&#65533;X&#65533;gs&#65533;&#65533;2B&#65533;&#65533;+(;&#65533;_d&#65533;n`&#65533;+&#65533;&#65533;&#65533;&#65533;K&#65533;&#65533;&#65533;@&#65533;	&#65533;&#65533; &#65533;1%&#65533;I&#65533;FD &#65533;C{&#65533;&#65533;D&#65533;Tp&#65533;&#65533;-p&#65533;&#65533;&#65533;&#65533;-!&#65533;;&#65533;`&#65533;&#65533;&#65533;
P&#65533;! &#65533;}X&#65533;[&#65533;&#1666;P&#65533;&#65533;	k;X&#65533;=&#65533;&#1980;&#834;&#65533;&#65533;&#1565;&#65533;&#65533;&#65533;K0&#65533;"&#65533;&#65533;q &#65533;J&#65533;nb&#65533;&#1361;&#65533;&#65533;?iP&#65533;h&#65533;0&#65533;jcV,&#65533;&#65533;&#450;3
#&#65533;&#65533;G1&#65533;
1&0&#65533;k&#65533;G&#65533;&#65533;&#65533;&#65533;
&#65533;&#65533;7^&#65533;&#65533;&#65533;&#65533;&#65533;'(&#65533;"5DV :&#65533;&#65533;&#65533;&#65533;&#65533; &#65533;&#65533;(&#65533;A&&#65533;&#65533;&#65533;&#65533;j&#65533;&#65533;&#65533;&#65533;M&#65533;I&#65533; o&#65533;&#8456;o(&#65533;&#65533;bi&#65533;&#65533;1M&&#65533;!&#65533;&#65533;%&#580;(r&#65533;&#65533;&#65533;&#65533; &#65533;&#1289;&#65533;&#65533;&#2037;uh&#65533;&#65533;&#65533;&#65533;&#65533;&#65533;&#65533;&#65533; &#65533;&#65533;&#65533;a&#65533;#p&#65533;&#65533;&#1675;V&#65533;$f&#65533;&#65533;c`:k&j.&#65533;c&#65533;&#65533;&#65533;i&#65533;&#65533;&#65533;&#65533;L&#518;&#65533;x&#65533;+$&#65533;0`-=&#260;&#65533;&#65533;Q&#1736;=&#65533;"@&#65533;&#65533;M&#65533;G&#65533;&#65533;&#65533;JB&#65533;&#65533;2x&#65533;&#65533;&#65533;w&#65533;/&#65533;&#330;\K&#65533;&#65533;&#65533;&#65533;&#65533;&#65533;&#65533;&#65533;K(&#65533;&#65533;&#1538;&#65533;&#65533;! 6O&#65533;&#65533;aT&#65533;7)&#65533;_&#531;=&#65533;&#65533;;2h$&#65533;J&#65533;&#65533;&#65533;&#65533;&#65533;[&#65533;v p&#65533;&#65533;&#65533;&#65533;&#65533;&#65533;&#65533;&#1272;&#65533;Y&#65533;&#65533;&#65533;;N&#65533;tU2C&#65533;&#65533;&#65533;`I
\&#65533;4[&#65533;&#65533;@V&#65533;
&#65533;&#65533;X2&#65533;&#65533;&#65533;bC&#65533;&#65533;>.k&#65533;)	&#65533;X!i&#65533;&#65533;&#65533;&#65533;&#65533;&#65533;&#65533;&#65533;&#65533;&#65533;&#65533;&#65533;&#65533;&#65533;&#65533;$&#65533;&#65533;zC&#65533;&#466;&#65533;0p&#65533;J&#65533;&#65533;DM&#65533;&#65533;&#65533;P&#65533;f&#222;&#65533;`&#65533;&#65533;&#65533;q&#65533;&#65533;&#65533;W&#65533;>&#65533;(&#65533;nZ&#65533;x&#1345;
&#65533;&#65533;&#65533;(d&#65533;&#65533; C&#65533;&#65533;`.&#65533;&#65533;9&#65533; &#65533;&#1553; &#65533;&#65533; R&#65533;2&#65533;&#65533;h&#65533;_k^&#65533;&#65533;&#65533;[x&#65533;j &#65533;-&P&#65533;`N|r&#65533;&#65533;+&#65533;tr&#65533;&#65533;&#65533;t:(&#65533;O&#65533;$S&M4&#65533;Gw&#65533; g&#65533;&#65533;&#65533;&#1228;#&#65533;&#65533;k&#65533;0&#65533;\&#65533;&#65533;(&#65533;  >&#65533;&#65533;D%&#65533;CMN&#65533;&#65533;~&#65533;2>&1&#65533;&#65533;X&#65533;Mh&#65533;&#65533;h 'g7&#65533;&#65533;&#65533;&#65533;&#65533;&#65533;1'&#65533;3:,&#65533;&#65533;&#65533;R&#65533;&#65533;`G&#65533;@
d&#65533;&#65533;&#65533;
y&#65533;&#65533;&#553;p&#962;@&#65533;X%9x_x&#65533;&#65533;@&#65533;h&#65533;&#65533;&#65533;&#65533;(&#65533;H&#65533;c&#65533;&#1025;&#65533;`&#65533; &#65533;&#65533;&#65533;&#65533;-&#65533;&#65533;0&#65533;&#65533;a.&#65533;)F&#65533;&#65533;&#65533;Hy&#65533;&#1899;L&#65533;r&#808;]&#65533;&#65533;&#65533;&/&#65533;&#65533;&#65533;u&#65533;dMB&#65533;f$&#65533;8l&#65533;&#65533;&#65533;&#2024;&#65533;&#65533;&#65533;W&#65533; H&#65533;&#65533;&#65533;!x&#65533;&#65533;&#65533; &#65533;&#65533;W4&#194; &#65533;&#65533;P&#65533;&#65533;&#65533;<&#65533;&#65533;&#65533;@&#65533;>`&#65533;&#65533;}&#65533;2&#65533;n&#1321;&#65533;F&#65533;DO&#65533;&#65533;F&#65533;j&#65533;_& n&#65533;&#65533;PK&#65533;~&#65533;&#65533;E&#65533;@&#65533;t|x&#65533;&#65533;&#65533;t&#65533;&#65533;i`g&#65533;&#65533;&#1731;&#65533;3&#65533;t&#65533; g&#65533;[&#1556;^/&#497;&#65533;;p!&#65533;&#65533;&#65533;&#65533;&#65533;'1&#1665;&#65533;(-&#65533;&#65533;6&#65533;`&#65533;&#65533;\a&#65533;&#65533;&#1898;&#65533;&#65533;.&#65533;&#1747;c$8XW&#65533;&#65533;H&&#65533; &#65533;&#65533;v&#65533;x&#65533;&#65533;YR&#65533;dL;&#65533;+>&#65533;&#65533;&#65533;DU&#65533;ZU&#65533;&#65533;&#65533;&#214;&#65533;&#65533;p|"&#65533;&#65533;.&#65533;&#65533;4j&#65533;(}&#65533;
&#65533;}c&#65533;v&#65533;js&#65533;v@~&#65533;&#65533;&#65533;*&#65533;X9'&#65533;5&#65533;Xi&#848;&#65533;&#65533;&#65533;X&#65533;&#39620; &#65533;&#65533;k&#65533;x&#65533;J	a&#65533;&#65533;&#65533;&#65533;&#65533;o&#65533;&#65533;&#65533;z(G&#65533;&#65533;O&#65533;&#65533;X&#65533;_&#65533;&#792;&#65533;&#65533;&#65533;&#65533;!&#65533;g&#65533;&#65533;&#65533;&#65533;&#65533;CC&#65533;&#65533;N&#65533;&#65533;A&#65533;&#65533;&#65533;(H&#65533;81&#65533;&#65533;I0&#65533;(&#65533;_DYL&#65533;#&#1287;I&#65533;2&#65533;N
:&&#65533;_(&#65533;&#65533;t&#65533;&#65533;&#65533;B&#65533;16}&#65533;&#65533;`HH&#65533;&#65533;F&#65533;2-=&#65533;&#65533;>M'\9)2&#65533;&#65533;qn&#65533;zr&#65533;&#65533;N&#65533;#&#65533;lV &#65533;= &#65533;p&#1215;w&#65533;&#1594;e@&#65533;!:n&#65533;&#65533;&#65533;'&#65533;/&#65533;X/&#65533;&#65533;&#65533;&#65533;&#65533;d&#65533;&#65533;u &#65533;&#65533;_	&#65533;0x&#65533;&#65533;a&#65533;&#65533;UG&#65533;&#65533;&#65533;?|&#65533;&#65533;&#65533;p&#65533;&#65533;!br8c&#65533;&#65533;?N&#65533;&#65533;&#65533;6&#65533;&#1850;w&#65533;&#65533;&#65533;&#65533;&#65533;&#65533;>p&#65533;9\&#65533;L&#65533;l&#65533;gs&#65533;&#65533;&#65533;&#65533;N>fX]d&#65533;i5&#65533;&#65533;1Mw9&#65533;{U,"aM&#65533;&#65533;	Cw&#65533;&#1767;&#65533;&#65533;&#65533;D&#65533;2&#65533;&#65533;'qw$&#65533;0 C&#65533; &#65533;F0d&#65533;&#65533;&#65533;\&#65533;&#65533;&#65533; C&#65533;0&#65533;&#65533;4&#65533;,s&#65533;!&#65533;&#65533;F&#65533;p &#65533;&#65533;&#65533;s&#65533;&#65533;[q &#65533;&#65533;&#65533;b:&#65533;&#65533;&#65533;n&#65533;xx#&#65533;9&#65533;#oe&#65533;&#65533;M&#65533;&&#65533;AB&#65533;#&#65533;&#65533;$"E&#65533;&#65533;
^%&#65533;|&#65533;&#65533;&#1249;HRXR&#65533;8&#65533;&#65533;F~&#65533;&#65533;0	!Mc'&#65533;&#65533;&#65533;H&#65533;0&#65533;Il&#1920;&#65533;&#1632;c&#65533;K&#65533;&#65533;X&#65533;&#65533;s&#65533;1&#65533;)&#65533;N=&#65533;;S!E&#65533;&#65533;&#65533;?&#65533;,&#65533;&#65533;?&#65533;&#65533;SU\sY&#65533;in&#65533;h&#65533;\&#65533;2&#65533;&#65533; &#65533;&#65533;4Va1D)&#65533;u&#65533;<&#65533;&#1060;&#65533;L
&#65533;?&#65533;&#65533;&#65533;&#65533;?&#65533;8&#65533;&#65533;&#65533;&#65533;s;
P &#65533; &#65533;1$&#65533;{&#65533;t0&#65533;)&#65533;&#65533;CU&&#65533;d&#65533;p&#65533;&#65533;np&#65533;&#65533;&#65533;&#65533;O&#65533;&#531;&#65533;0&#65533;&#65533;l&#65533;&#65533;&#65533;&#65533;&#65533;{o&#65533;&#229;&#65533;&#65533;s&#65533;&#65533;&#65533;P&#65533;&#65533;&#65533;&#65533;&#65533;&#65533;&#65533;oVT&#65533;4&#646;jr&#65533;kUhv&#65533;]&#65533;{&#65533;}&#464;xr^w&#65533;&#65533;&#65533;&#65533;14&#65533;&#52676;1D&#65533;x&#65533;&#65533; &#65533;&#1244;`&#65533;&#65533;&#65533;# &#65533;5&#65533;H"&#65533;&#65533;R$&#65533;&#65533;&#65533;C&#65533;?!\r&#65533;&#65533;T&#65533;&#65533;&#65533;&#65533;&#65533;"&#65533;"&#65533;&#65533;&#1022;} !\&#65533;&#65533;&#65533;Fy-R&#65533;1t&#65533;"&#65533;c&#65533;3a&#65533;"5&#65533;q&#733;c&#65533;Y&#65533;&#65533;4z&#65533;UO&#65533;&#65533;P&#65533;&#65533;&#65533;H XE&#65533;s&#65533;R&#65533;&#65533;&#13259;&#65533;1&#65533;y{>1MF$&#65533;&#65533;&#65533;4( &#65533;&#65533;!&#65533;t&#65533;&#65533;7d&#65533;E6&#65533;&#65533;&#65533;&#65533;L&#65533;&#65533;&#65533;g&#65533;&#65533;z&#65533;&#65533;&#65533;O	s&#65533;P"irK&#65533;]&#65533;&#65533;&#65533;&#65533;\&#65533;&#65533;\&#65533;&#65533;TS&#65533;&#65533;ny&#65533;&#65533;?h&#65533;&#65533;&#65533;uP&#65533;&#65533;&#65533;&#65533;E&#65533;$&#65533;&#65533;&#65533;N&#65533;&#65533;4Q&#65533;&#65533;&#65533;0&#65533;&#65533;&#65533;&#1080;&#65533;&#65533;&#65533;&#65533;H&#65533;0-a&#65533;d&#65533;s&#65533;\&#65533;&#65533;&#65533;&#65533;&#65533;&#65533;&#65533;&#65533;$o&#65533;&#65533;&#65533;N&#65533;&#65533;0$j&#65533;X&#65533;r&#65533;&#65533;`n&#65533;&#65533;&#65533;&#65533;5&#65533;&#65533;d&#65533;_&#65533;&#65533;&#65533;pf&#65533;,&#65533;`.&#65533;&#65533;&#1404;b=&#65533;&#65533;&#65533;&#65533;8&#65533;c&#65533;&#65533;&#65533;`d&#65533;1&#65533;&#436;&#65533;&#65533;l&#65533;c&#65533;&#65533;H&#65533;e
N\&#65533;dX&#65533;'t&#65533;&#65533;g&#65533;&#65533;+&#65533;&#65533;&#65533;?&#65533;A&#65533;&#65533;@&#65533;&#65533;$p &#65533; &#65533;=A&#65533;&#65533;&#65533;!l&#65533;&#65533;<&#65533;1&#65533;z&#65533;&#65533;$\Q&#65533;&#65533;&#65533;&#65533;&#65533;D)&#65533;)&#65533;&#65533;fXC&#1408;&#65533;x`V	B"g&#65533;&#65533;&#65533;&#65533;&#65533;&#65533;W&#65533;&#65533; ?	&#65533;4&#1480; &#65533;&#65533;$(&#65533;(&#65533;&#65533;I]&#65533;r&#65533;80&#65533;#
'bp&#65533;`N&#65533;&#200;<w&#65533;&#65533;&#65533;V&#65533;&#65533;&#65533;&#65533;&#65533;&#65533;#,*&#65533;&#65533;&#65533;!&#65533;&#65533;@ w&#65533;x&N&#65533;&#65533;&#1733;b&#65533;&#65533;	&#65533;&#1025;&#65533;&#65533;&#65533;&#65533;I &#65533;q&#65533;&#65533;&#65533;&#65533;&#65533;&#65533;T&#65533;&#65533;&#65533;&#65533;xJ$&#65533;&#65533;&#237;N2&#65533;&#65533;&#65533;&#65533;h)&#65533;&#65533;Ql&#65533;&#65533; &#65533;&#65533;&#65533;6t&#65533;	&#65533;&#65533;!&#65533;&#65533;&#65533;?&#65533;&#65533;K&#65533;!C &#65533;0@&#65533;X&#1804;$&#65533;cnvQpk>B&#65533;&#65533;&#65533;&#65533;&#65533;&#65533;eX&#65533;&#65533;xf3&#65533;&#65533; Cf&&#65533;'h&#65533;&#65533;&#65533;&#65533;&#65533;q&#65533;&#65533;&#65533;&#65533;,&#276;.)&#1313;f&#65533;8&#65533;2&#65533;UVhB.g&c&#65533;&#65533;&#65533;&#65533;&#65533;b1&#65533;&#65533;z(&#65533;&#65533;?&#65533;9&#65533;>&#65533;&#65533;&#65533;&#65533;&#65533;!&#65533;&#65533;&#65533;&#1164;&#1916;A&#65533;&#65533;&#65533;&#65533;}&#65533;#Y
&#65533;&#65533;&#65533;A&#65533;t&#65533;&#65533;&#65533;&#65533;B&#65533;&#65533;&#65533;H&#65533;5&#65533;DA&#65533;&#65533;?f&#65533;+&#65533;h&#65533;X&#65533;aI&#65533;&#65533;&#65533;0^&#65533;&#65533;e&#65533;Ft<c&#65533;Y&#65533;@K&#65533;&#65533;&#65533;&#65533;&#65533;&#65533;#*jS{&#65533;d&#65533;&#65533;*@&#65533;&#864;N&#65533;6&#65533;&#65533;6&#65533;&#65533;
 &#65533;&#65533;&#65533;
0&#65533;&#65533;G,&#65533;&#240;&#65533;&#65533;&#65533;C4xP5Y&#65533;&#65533;&#65533;&#65533;V&#65533;&#65533;l&#65533;&#65533;"i	b&#65533;Lh&#65533;dP&#65533;I&#65533;&#65533;([&#65533;&#65533;Y&#65533;&#65533; .&#65533;&#65533;I&#339;!h &#65533;&#65533;&#65533;)M&#65533;&#65533;z&#65533;&#65533;&#65533; &#65533;U]&#65533;&#840;Ub&#65533;&#65533;&#65533;`
&#65533;&#65533;&#65533;	&#65533;x&#65533;&#65533;&#65533;&#65533;?&#65533;P{t&#65533;&#65533;;!&#65533;,&#65533;&#65533;H&#65533;&#844;&#65533;`&#65533;[9&#65533;h&#65533;F&#65533;@&#65533;&#65533;:lqH8&#65533;&#65533;&#65533;&#65533;4&#65533;&#65533;I@&#65533;&#65533;&#65533;*&#65533;P&#1381;&#65533;!{&#65533;9F&#65533;&#65533;u&#65533;B&#65533;&#65533;&#65533;9'4Ct&#65533;&#65533;j{&#65533;&#65533;&#65533;6f&#65533;&#65533;&#65533;&#65533;h&#65533;&#65533;&#65533;&#65533;VYOW&#65533;&#65533;&#65533;xq&#65533;&#65533;1&#65533;&#65533;&#65533;&#65533;Ue2&#65533;&#65533;&#65533;&#65533;&#346;Md1r&#65533;&#65533;?&#65533;&#65533;&#65533;02Dhxh#5B&#65533;&#65533;)&#65533;g&#65533;;I)&#65533;&#65533;c&#65533;DW;d&#65533;#HBxvl'
@&#65533;q&#65533;r&#65533;&#65533;&#65533;	mV&#65533;W8&#65533;!h&#65533;c}&#628;&#65533;&#65533;&#65533;&#272;8&#65533;\+&#65533;'&#65533;&#65533;8&#65533;Q&#65533;&#65533;La
!&#65533;W$m&#65533;&#1938;&#65533;K&#65533;yV&#65533;Eb\S&#65533; &#65533;<&#65533;	&#65533;&#65533;&#65533;&#65533;edY&#65533;&#65533;&#65533;b^p&#65533;e&#65533;@&#65533;&#65533;&#65533;&&#65533;&#65533;&#65533;<&#65533;F&#65533;&#65533;X3Qz&#65533;f(E=&#1559;!&#65533;&#65533;>&#65533;&#65533;tl&#65533;S]I&#65533;&#65533;&#65533;&#65533;St8I&#65533;N&#65533;`&#65533;d&#65533;&#65533;H&#65533;>&#1233;&#65533;w  TPXt:&#65533;&#65533;&#65533;&#65533;	&#65533; &#65533;&#65533;2&#65533;0&#65533;Y&#65533;(&#65533;&#65533;&&#334;uR&#65533;&#65533;&#65533;4&#65533;&#65533;gJj&#65533;0]&#65533;	&#65533;&#65533;?&#65533;%&#65533;&#65533;!GE&#65533;	&#65533;.B&#65533;&#65533;&#65533;fs&#65533;sL&#65533;/&#65533;Z&#65533;&#65533;&#65533;t+q&#65533;e;&#65533;&#65533;&#65533;&#65533;&#65533;G&#510;3&#65533;h&#65533;4&#65533;&#65533;H&#1162;#T?&#65533;&#65533;O&#892;&#797;i (Mo	q:&#65533;Z&#65533;&#65533;PB &#65533;&#65533;&#65533;d&#65533;lRb5&#65533;
&#65533;t_&#65533;&#65533;c&#65533;&#65533;&#65533;&#65533;&#65533;r:&#65533;&#65533;,&#65533;&#65533;=C&#65533;6&#65533;&#65533;?&#65533;&#65533;C$&#65533;h[&#65533;&#65533; &#65533;2&#65533;&#65533;&#65533;&#65533;>&#65533;&#65533;&#65533;&#65533;H|&#65533;&#65533;6&#65533;c&#65533;d&#65533;&#65533;&#65533;&#65533;&#65533;
88&#65533;!	&#65533;&#65533;?&#65533;&#65533;&#65533;T 
 &#65533;}0G-&#65533;&#65533;&#65533; &#65533;&#65533;HB&#65533;&#65533;&#65533;&#65533;$QLL&#65533;Y&#65533;X&#65533;&#65533;?&#65533;&#65533;c&#65533;&#65533;&#65533;&#65533;fH(&#65533;&#65533;&#65533;&#65533;,"&#65533;C&<&#65533;&#65533;&#65533;&#65533;-&#65533;W  &#65533;n&#65533;mTE&#65533;&#65533;&#65533;W41D:&#65533;)x&#65533;&#65533;]&#65533;L)0&#65533;&#65533;!T&#65533;1&#65533;&#205;E3&#65533;
&#65533;+\&#65533;&#65533;&#65533;@V`&#65533;`&#65533;&#65533;&#65533;@&#65533;@E&#65533;R&#65533;&#65533;\yF&#65533;&#65533;&#65533;DT7&#65533;U&#65533;2l&#65533;&#65533;&#65533;&#65533;j&#65533;&#65533;p<]nP&#65533;,Gs&#65533;g&#65533;&#65533;&#65533; &#65533;` ~&#65533;	&#65533;PIx&#1705;]&#65533;&#65533;&#65533;EI&#65533;@H&#65533;&#65533;&#65533;/0&#65533;}&#256;&#65533;&#65533;X)&#65533;V&#65533;G&#65533;#^&#65533;}Q_&#65533;%^&#65533;&#65533;&#65533;&#65533;&#65533;&#65533;&#65533;&#65533;0V&#65533;ei$VVR&#65533;&#65533;&#65533;&#65533;&#65533;&#65533;D9&#65533;&#65533;ZV8CH&#65533;&#65533;&#65533;]&#65533;&#65533;EO&#65533;&#65533;l&#65533; &#607;&#65533;&#65533;&#65533;&#65533;&#65533; @ &#65533;&#65533;C&#65533;H&#65533;L&#65533;\&#65533;N&#1098;84_V&#65533;A&#65533;&#65533;&#65533;&#65533;@&#65533;bP&#65533;0&#65533;&#65533;&#65533;G`|&#65533;s&#65533;&#200;&#65533;I&#65533;&#65533;~P&#65533;	0&#65533;&#65533;&#65533;!lb&#65533;&#65533; T&#65533;:2D&#65533;5&#526;2&#65533;&#65533;M9&#65533;!X&#65533;&#65533;
&#65533;d&#65533;;?&#65533;&#65533;?C&#65533;&#65533;T&#65533;UoP&#65533;$,&#65533;m&#65533;&#65533;H&#65533;&#65533;;1&#65533;($XA&#65533;
&#65533;&#65533; &#65533;&#65533;&#65533;&#65533;Xx 4&#65533;&#65533;A6&#65533;4&#65533;&#65533;`&#65533;&#65533; IxN&#65533;&#65533;&#65533;&#65533; &#65533;|I<K&#65533;4&#65533;!&#65533;yg&#65533;&#65533;G&#65533;&#279;n$&#65533;&#65533;&#65533;U&#65533;ai&#65533;\&#65533;,+.e&#65533;5&#65533;&#65533;4&#65533;qTM&#65533;r &#65533;,[VD&#65533;DC&#65533;&#65533;~&#65533;&#65533;&#65533;y|a&#65533;p&#65533;ya&#65533;&#65533;!&#65533;12(FA&#65533;&#65533;&#65533;]&#65533;XmU&#65533;P&#65533;H<&#65533;6&#65533;!&#65533;!C&#65533;&#65533;&#65533;&#65533;?&#65533;@&#65533;&#65533;&#65533;&#291;&#65533;&#65533;&#65533;
#&#65533;de&#65533;&#65533;1Y&#65533;Y&#65533;&#65533;&#65533;XE&#65533;&#65533;&#65533;*d&#65533;&#65533;&#65533;&#65533;&#65533;&#169;&#65533;&#27209;&#65533;H&#65533;1&#65533;j&#65533;F&#65533;h&#65533;&&#65533;Z&#65533;&#65533;&#65533;&#65533;nh&#65533;2&#65533;&#65533;?C&#65533; &#65533;H&#65533;&#65533;(FpE@#&#33009;&#65533;f&#65533;@&#65533;C(&#65533; a&&#752;&#65533;1&#65533;&#65533;&#65533;i!`&#65533;&#65533;&#65533;$SL&#65533;P0&#65533;&#65533;#d&#65533;P&#1023;qE?N@2&#65533;?&#65533;O*iHW&#65533;&#65533;?D&#65533;*&#65533;&#65533;&#65533;e&#65533;$&#65533;?x&#65533;<a&#65533;U&#65533;&#65533;UL&#65533;&#65533;&#65533;'Vp&#65533;H,A&#65533;&#65533;&#65533;<&#65533;H4A&#65533;C@0&#65533;	&&#65533;0&#65533;`hc4&#65533;&#65533;&#65533;&#65533;K&#65533;X&#345;&#65533;-&#65533;&#65533;&#853;&#65533;&#65533;&#65533;k&#65533;ZL&#65533;&#65533;&#65533;n&#65533;Oe&#65533;\B&#65533;&#65533;&#65533;j&#65533;e&#65533;&#65533;Y&#65533;x&#65533;&#65533;&#65533;T
&#65533;M&#65533;s&#777;CH&#65533; &#65533;V=&#65533;&#65533;jt&#65533;N]X&#65533;&#65533;&#1961;Lwh&#65533;&#65533;&#65533;M&#65533;#&#65533;&#65533;T&#65533;D&#65533;H\q h&#65533;\&#65533;M&#65533;V]&#65533;_&#65533;&#65533;?&#65533;U_&#1346;&#65533;B-&&#65533;&#1122;&#65533;n.@&#65533;SzHdb&#65533;d
&#65533;&#65533;&#65533;&#1572;&#65533;D&#65533;#&#65533;CD*, &#65533;T&#65533;XiF&#65533;&#65533;&#65533;)VP&#65533;&#65533;&#65533;W&#65533;k&#65533;&#65533;mR&#65533;A&#65533;&#65533;R&#65533;@@&#65533;&#65533;&#65533;+<&#65533;mR&#65533; 3pD&#65533;"(@A&#65533;&#65533;UN&#65533;X&#65533;0'&#65533;&#65533;2<+
`&#65533;&#65533;&&#65533;A&#65533;h&#65533;U&#65533;&#65533;1eAK&#65533;L&#65533;&#65533;3df50<C+L&#65533;&#65533;&#65533;Cf&#65533;&#65533;p2&n&#65533;c&#65533;&#1541;; }r&#65533;U&#65533;&#65533;A&#65533;AU&#65533;g&#65533;&#65533;m&#65533;&#65533;(D&#65533;?dPC1L&#65533;&#65533;0 &#65533;0D1&#65533;&#65533;&#65533;XI+`&#65533;&#65533;&#65533;( &#65533;CX&#65533;&#65533;&#65533;>&#65533;&#65533;&#65533;&#65533;&#65533;&#65533;&#65533;&#65533;&#65533;h&#65533;&#65533;&#65533;m&#65533;&#65533;&#576;'&#65533;&#65533;&#65533;h@n&#65533;&#65533;Cn\@!&#65533;(&#65533;&#65533;&#65533;B&#65533;I)R!)&#65533;&#65533;&#65533;@a&#65533;&i&#65533; jr&#65533;?&#65533;&#203;ze&#65533;F-i&#65533;&#65533;&#65533;&#65533;~TG&#65533;C-T&#65533;&#65533;&#65533;&p&#65533;2&#65533;&#65533;H&#65533;&C&#1814;.&#65533;&#65533;&#65533;&#65533;&#65533;-[&#65533;8&#65533;$&#65533;&#65533;I< &#65533;-&#65533;&#65533;&#65533;&#65533;&#65533;&#65533;D&#65533;&#65533;$&#65533;&#65533;&#65533;mea&#65533;Y&#65533;HVq0&#65533;&#65533;l&#65533;P&#65533;|&#166;Z&#65533;iV&#65533;&#65533;&#65533;&#65533;&#65533;O)&#65533;**&#65533;AB&#65533;&#65533;&#65533;f&#1198;&#65533;&#65533;&#65533;D ,&#65533;Zl&#65533;&#65533;&#65533;-C&#65533;&#65533;&#65533;@&#65533;8&#65533;4@,&#236;&#65533;Fh8 &#65533;&#65533;&#65533;&#65533;&#65533;@z&#65533;&#65533;&#65533;&#65533;H&#65533;@&#65533;&#65533;DH 	P&#65533;%&#65533;&#65533;&#65533;&#65533;&#65533; :&#65533;&#65533;?&#1793;&#32822;&#65533;&#65533;6mo6&#65533;("&#65533;&#65533;
*&#712;&#65533;&#65533;&#258;&#65533;&#65533;&#65533;&#65533;&#65533;&#65533;(&#65533;&#65533;&#65533;&#65533; pJ\&#65533;c&#65533;&#65533;m&#65533;~Z&#65533;&#65533;D&#65533;'&#65533;&#65533;&#65533;$ &#1284;&#65533;H&#65533;AX&#65533;&#65533;&#65533;ZCDG&#65533;Q&#65533;!`&#65533;?&#65533;&#65533;4&#65533;;&#65533;&#65533;&#65533;&#434;,y&#65533;&#65533;b&#65533;&#65533;&#65533;&#1292;&#65533;fI&#65533;Gb&#65533;&#65533;U&#65533;e&#65533;&#65533;&#65533;&#65533;&#65533;&#65533;H\APeE!&#65533;&#65533;z.jm&#65533;&#65533;)&#65533;&#65533;@YV&#65533;&#65533;&#65533;&#65533;&#1118;&#65533;S&#65533;&#65533;%&#65533;&#65533;&#1950;D$&#65533;S<EC&#65533;&#65533;&#65533;*,&#65533;* &#65533;n@&#65533;&#65533;&#65533;&#65533;&#65533;y&#65533;2&#65533;&#65533;&#65533;&#65533;2&#65533;&#65533;2N&#65533;2&#65533;H,CAa&#65533;}&#65533;&#65533;1&#65533;&#65533;o&#65533;H<b&#65533;f9&#65533;H`&#65533;i8&#65533;&#65533;&#65533;?l&#65533;'|W&#65533;?Tn!{jC&#65533;&#65533;&#65533;&#65533;&#65533;&C&#65533;n'&#65533;-&#65533;&#65533;5&#65533;&#65533;?&#529;&#65533;&#65533;&#65533;&#65533;?&#65533;-|&#65533;H8&#65533;!&#65533;&#65533;!&#65533;B8&#65533;!&#65533;&#65533;&#65533;K &#394;$	(FFX2|@.	&#65533; &#65533;fh&#65533;&#65533;C+&#65533;&#65533;\&#65533;J&#65533;;&#65533;J&#65533;G&#65533;0D&#65533;&#65533;&#263;&#65533;+ENU&#65533;&#65533;?<&#65533;&#65533;&#65533;"&#65533;4&#65533;&#65533;&#385;16&#65533;U&#65533;q&#65533;&#65533;&#65533;I&#65533;A$l&#65533; &#65533;&#65533; g&#65533;V&#65533;&#65533;&#65533;'"F&#65533;&#65533;&#65533;&#65533;&#65533;8&#65533;&#65533;T&#65533;&#65533;&#65533;&#65533;?A&#65533;&#65533;dp&#65533;EQ&#65533;&#65533;&#65533;&#258;D&#65533;&#65533;&#65533;&#65533;tIKF4+&#65533;L&#65533;&#65533;&#65533;?&#65533; j&#65533;&&#65533;3$@&#65533;6@p&#65533;E&#65533;CB02j	&#65533;iGr(&#65533;&#65533;&-&#65533;@&#65533;q`T&#65533;&#65533;mL$&#299313;&#65533;&#65533;&#65533;B=(&#65533;b&#1862;bmrbIC14D&#65533;<&#65533;&#65533;H5&#65533;&#65533;&#65533;M&#65533;&#65533;&#65533;&#65533;%&#65533;e&#65533;&#65533;&#65533;&#65533;| &#65533;|&#65533;Y&#65533;DY&#65533;&#65533;C&#65533;4C8&#65533;C&#65533;J&#65533;4&#65533;&#65533;nV&#65533;&#65533;U@&#65533;M\'&#65533;5n&#65533;0&#65533;&#65533;&#65533;&#435;&#65533;&#65533;i$&#65533;@&#65533;&#1792;&#65533;&#65533;
&#65533;&#65533;&#65533;&#1282;d&#65533;&#65533;,&#65533;&#65533;-&#65533;d8&#65533;&#65533;&#65533; &#65533;,&#65533; C\&#65533;&#65533;&#65533;&#65533;T#&#65533;&#65533;&#65533;I|&#65533;&#65533;b&#65533;/&#65533;&#65533;U$&#65533;NV&#65533;o"&&#65533;&#65533;&#65533;2&#65533;&#275;F&#65533;}m&#65533;AV&#65533; zE&#65533;&#65533;&#1235;U @&#65533;&#65533;&#65533;&#65533;%&#65533;&#65533;?dK&#65533; &#65533;0&#65533;o&#65533;&#65533;(&#65533;D@ &#65533;VE&#65533;s&#65533;&#65533;G&#65533;GF&#65533;&#65533;&#65533;D[&#65533;&#65533;l&#65533;o&#65533;B&#65533;o]&#65533;(T&#65533;K&#65533;4L1&#65533;U&#65533;&#65533;I&#65533;&#561;&#65533;Ed&#65533;&&#65533;HUgV&#1995;&#65533;} T&#65533;&#65533;
H&#65533;%I"z&#325;&#65533;&#65533;f&#65533;_&#65533;&#65533;v&#65533;yjZ&#65533;}/&#65533;M &#621;&#65533;&#65533;$&#65533;F&&#65533;&#65533;&#65533;&#65533;&#65533;5&#65533;B'P&#65533;&#65533;&#65533;H&#65533;&#65533;I &#65533;/^&#65533;&#65533;&#65533;&#65533;A'&#65533;&#65533;&#185;&#65533;&#65533;8|&#65533;&#65533;&#65533;&#65533;&#65533;H&#65533;&#65533;"/C&#65533;&#65533;6&#65533;&#65533;&#65533;&#65533;&#65533;B6l&#8623;&#65533;D&#65533;&#65533;&#65533;&#65533;A&#65533;&#65533;&#65533;&#65533;p&#65533;j(&#65533;I&#65533;@U&#65533;W&#65533;4&#65533;&#65533;&#65533;@t(&#65533;A2&#65533;20&#65533;~v&#356;t&#65533;n^qC19#&#65533;}]&#65533;&#65533;S}&#65533;~&#65533;~&#65533;&#65533;&#65533;)L)yS&#65533;3&#65533;&#65533;&#65533;	&#65533;@t&#65533;I(&#65533;A&#65533;&#65533;P'ax&#65533;~&#281;E&#65533;c&#65533;p&#65533;&#65533;&#65533;b&#65533;&#65533;&#65533;&#1329;&#65533;3&#65533;&#65533;&#65533;&#427;&#65533;&#433;&#65533;8&#65533; q&#65533;&#65533;&#65533;&#65533;2G&#65533;"&#65533;r-/G&#65533;2feHVT5UO5&#65533;&#65533;R{&#65533;m&#65533;D&#65533;&#1483;bt&#65533;H6Q&#65533;&#65533;&#65533;&#65533;&#65533;&#65533;&#65533;&#65533;"&#65533;&#65533;&#65533;&#65533;?&#65533;&#65533;P&#65533;X&#65533;&#65533;&#65533;&#65533;&#65533;&#65533;&#1149;B&&#65533;d&#65533;&#65533;&#910;&#65533;&#65533;&#65533;&#65533;&#65533;+&#65533;Z&#65533;|&#65533;+&#65533;&#1183;&#65533;&#65533;&#65533;&&#65533;&#65533;&#65533;&#65533; &#65533;&#65533;&#65533;zE&#65533;=7&#65533;&#65533;+&#65533;&#65533;&#65533;&#65533;  &#65533;>` &#65533;&#65533;- 
&#65533;&#65533;q&#65533; &&#65533;A?&#65533;	\&#65533;&#65533;&#65533;%&#65533;&#65533;&#65533;*3&#65533;&#65533;&#65533;y&#65533;@-&#65533;&#65533;&#65533;&#65533;&#65533;I&#65533;&#65533;:&#65533;X&#65533;&#65533;&#148;&#65533;&#65533;&#65533;&#65533;@AM&#65533;A&#65533;t&#65533;}&#65533;WdBt&#65533;&#65533;zsB&#65533;&#65533;&#65533;&#65533;*&#65533;S&#65533;Z&#65533;&#65533;&#65533;&#65533;&#65533;&#65533;&#65533;&#65533;@t&#65533;&#65533;
&#65533;&#65533;&#65533;h0DB&#65533;&#65533;&#65533;	 &#65533;ULu0K&#1454;vb&#65533;&#65533;C&#65533;&#65533;F&#65533;&#65533;t&#65533;&#65533;	&#65533;l&#65533;J0&#65533;&#65533;4&#65533;&#65533;&#65533;-&#65533;&#65533;W&#65533;h&#65533;&#65533;&#65533; &#65533;
E&#65533;&#65533;2&#1360;&#65533;&#65533;&#65533;&#65533;R&#65533;1&#65533;&#65533;NC&#65533;&#65533;B&#65533;Y&#65533;&#65533;&#65533;(&#65533;~nO&#65533;&#65533;D&#65533;&#65533;5&#65533;I\A{&#65533;&#65533;&#65533;k&#65533;O&#1457;8&#65533;&#65533;&#65533;MZ&#65533;@-&#65533;&#65533;&#65533;&#65533;&#65533;>j&#65533;b&#65533;&#1186;&#65533;&#65533;'&#65533;f&#65533;&#802;-F&#65533;&#65533;t&#65533;&#65533;&#65533;&#65533;k&#1802;L&#65533;*|&#65533;?&#65533; p271D&#65533;E@` &#65533;&#65533;&#65533;&#65533; &#65533;`&#65533;&#65533;6 &#65533;:XAf&#65533;!&#65533;T&#65533;&#65533;NA-&#65533;:&#65533;&#65533;k&#65533;&#65533;&#65533;&#65533;	&#65533;&#65533;&#65533;S&#65533;CA&#1058;&#65533;&#65533;t&#65533;&#65533;&#65533;j&#709;&#65533;=&#65533;&#65533;&&#65533;D&#65533;&#65533;kf&#65533;&#641;t&#65533;&#65533;&#65533;&#65533;&#65533;&#65533;&#1343;4&#65533;(&#65533;o&#65533;&#65533;"&#65533;&#65533;X&#65533;&#65533;o&#65533;&#65533;2YDM$&#65533;&#65533;$Y&#65533;&#65533;&#65533;&#65533;&#867;[i^&#65533;&#65533;g&#888;:y&#65533;i&#65533;&#1040;
&#65533;&#1058;&#65533; 
&#65533;&#65533;&#65533;&#65533;+&#65533;&#65533;&#65533;&#65533;!&#65533;&#65533;2^L&#65533;1r&#65533;&#65533;'uZak1Z&#65533;&#65533;&#65533;|6mR$&#65533;&#65533;&#65533;s&#65533;N&#65533;;:}\&#65533;qwn&#1915;y&#65533;&#65533;m1C&#65533;&#65533;l2&#65533;+^&#65533;&#65533;&#65533;&#523;&#65533;lN3&#65533;&#18943;&#65533;&#65533;p&#65533;&#65533;&#65533;5&#65533;&#65533;n&#65533;Jw&#65533;&#65533;])&#65533;&#65533;X&#65533; &#65533;\&#65533;&#65533;&#1743;&#345;&#65533;&#65533;&#65533;&#65533;&#65533;6&#1663;&#65533;&#65533;&#65533;&#65533;>&#65533;&#65533;&#65533;&#65533;&#65533;A&#65533;&#717;&#65533;&#65533;2&#65533;A&#65533;9&#65533;&#65533;,&#65533;&#65533;")t&#65533;&#65533;I&#65533;E&#65533;&#65533;)&#65533;A"&#65533;]&#65533;&#65533;&#65533;-&#65533;&&#65533;2V\&#65533;&#65533;&#65533;&#65533;M#&#65533;&#1176;b&#65533; 8&#65533;	h&#65533;&#65533;DA&#65533;XzB&#65533;!t &#65533;x&#65533;K&#65533;m&#65533;&#65533;&#65533;!&#65533;&#65533;&#65533;&#65533;&#65533;&#65533;&#65533;&#65533;ix@&#65533;&#65533;,&#65533;&#65533;&#65533;&#65533;&#180;&#65533;+&#65533;f+cj&#65533;&#65533;&#65533;&#65533;&#463;&#65533;@&#1065;&#65533;&#65533;&#65533;)&#65533;&#65533;&#65533;:&#65533; &#65533;ej&#65533;H&#65533;&#65533;Hu&#65533;j&#65533;&#65533;&#65533;&#65533;&#65533;3&#65533;&#65533;&#65533;&#65533;&#65533;&#65533;&#65533;&#65533;At&#65533;cVq&#65533;*QVx@&#65533;tp&#482;&#65533;h&#65533;h&#65533;&#65533;
&#65533;@&#65533;3&#65533;,&#65533;Zp&#65533;&#65533;&#65533;N&#65533;f&#65533;&#65533;p&#65533;&#65533;1;&#65533;)&#65533;N&#65533;&#65533;&#65533;&#65533;&#65533;6&#65533;f&#65533;&#65533;;.!&#65533;tA&#65533;&#65533;&#65533;&#65533;Kn&#65533;&#65533;3n9&#65533;&#65533;g9	&#65533;&#65533;&#65533;L&#65533;ff&#65533;D&#65533;&#65533;&#65533; &#65533;&#65533;a&#65533;&#54085;M&#12427;b&#65533;&#65533;;@&#65533;&#65533;&#65533;`&#65533;:a&#65533;m9&#65533;&#65533;B&#65533;&#65533;c&#65533;9&#65533;r[&#65533;N&#65533;a&#65533;{s&#65533;&#65533;&#65533;0&#65533;BuO&#65533;&#65533;&#65533;&#65533;&#65533;>&#65533;k&#65533;@t>&#65533;&#65533;7l>&#65533;G&#65533;'E]&#65533;1F&#65533;l4qE&#65533;&#1681;&#65533;\&#65533;'=&#1274;#&#65533;&#65533;M&#65533;Yf+CX&#65533;&#65533;&#65533;\"&#65533;a/ &#65533;a&#65533;^&#65533;a&#65533;!&#65533;&#65533;&#65533;	&#65533;-:&#65533;bxB&#65533;&#65533; &#65533;eEf&#65533;j&#65533;@&#65533;3&#65533;,"&#65533;&#65533;&#920;&#65533;W&#65533;9&#65533;=$mj&#1400;T&#65533;&#65533;&#65533;A&#65533;
&#65533;&#65533;,&#65533;&#1052270;&#65533;
&#65533;&#65533;35>&#65533;&#1698;i&#65533;$&#65533;&#65533;
1&#65533;U&#65533;I,&#65533;&#65533;&#65533;&#65533;KS &#65533;6\&#65533;p&#65533;&#65533;&#613;>&#65533;&#65533; &#65533;)&#65533;n#,&#65533;&Wy&#65533;=C&#65533;b&#65533;&#65533;@&#65533;$;*
&&#65533;&#65533;&#65533;w&#65533;&#65533;&#65533;M&#65533;&#65533;oN&#65533;j&#65533;Mg2Mt,R3&#65533;&#65533;@%2@&#65533;&#65533;&#65533;|&#65533;[Q`0p.X&#65533;&#65533;&#65533;&#65533;e&#65533;&#65533;&#65533;7 &#65533;(&#65533;&#65533;&#65533;&#65533;0a
IXBR&#65533;"0d&#65533;?&#65533;@&#65533;^&#65533;&#65533;&#642;&#1024;&#65533;&#65533;&#65533;&#65533;3@&#65533;&#65533;&#65533;&#65533;&#65533;T&#135;ITb&#65533;&#436;&#65533;hF&#65533;`&#65533;k&#65533;(G&#65533;&#65533;	"`t(l&#65533;&#65533;N&#65533;&#65533;
&#65533;L`&#65533;MP&#65533;&#65533;T@X)T&#65533;&#65533;&#65533;&#65533;&#65533;i&#65533;L>&#65533;&#65533;?&#65533;&#65533;9&#65533;&#65533;&#65533; &#65533; v&#65533;&#65533;$&#65533;&#65533;&#65533;&#11556;&#65533;&#65533;fL&#65533;Lft0!&#65533;	%&#65533;;<&#65533;&#65533;&#65533;&#65533;B&#65533;&#65533;E&&#65533;&#65533;A&#65533;-&#65533;@w&#65533;&#65533;PA+&#65533;&#65533;F&#65533;,&#65533;ntC+&#65533;&#65533;&#65533;&#65533;p&#2013;&#65533;(&#65533;&#65533;E&#65533;&#65533;Q&#65533;%S&#65533;ZF&#65533;&#65533;q @h&#65533;|&#65533;&#65533;ll&#65533;+Hs+4&#65533;&#65533;R8C&#65533;&#801;{|&#65533;(&#65533;,&#65533;&#65533;L&#866;&#65533;B&#65533;&#65533;&#65533;&#560;C&#65533;&#65533;&#65533;&#65533;&#1352;&#65533;&#65533;J&#1319;&#65533;&#65533;&#65533;~&#65533;&#65533;&#65533;&#65533;&#65533;E&#65533;&#65533;&#65533;&#65533;&&#65533;&#65533;U&#65533;&#65533;	&#65533;P&#65533;8&#65533;	A&#65533;P(&#65533;&#65533;@&#65533;
{S)&#65533;
:Y&#65533;f&#65533;&#65533;FL9&#65533;IKB&#65533;
!&#65533;y[1B*&#65533;&#65533;+&#65533;&#65533;&#65533;4Fx&#65533;&#65533;tb@%&#65533;&#65533;&#65533;j&#900;&#65533;&#65533;&#65533;(&#65533;a&#65533;&#65533;&#65533;&#65533;&#65533;?&#65533;&#65533;$j"[Z&#65533;E'6&#65533;&-&#43146;&#65533;
&#65533;&#65533;}&#65533;&#65533;X&#65533;&#1544;&#65533;	h&#65533;C4&#65533;&#225;&#65533;$&#65533;&#1060; 4_&#65533;h&#65533;t&#65533;&#65533;@K&#65533;0
&#65533;@ &&#65533;&#65533;&#65533;&#65533;1w&#65533; &#65533;4A&#65533;&#65533;xP&#65533;&&#65533;&#65533;&#65533;(&#65533;|0V,^@&#65533;,%$&#65533;&#65533;&#65533;&#65533;&#65533;"&#65533;)&#65533;&#65533;&#65533;?&#65533;2&#65533;&#65533;&#65533;"z8&#65533;+&#65533;&#65533;)&#65533;&#1590;&#65533;&#65533;&#65533;LYl&#65533;&#65533;Q&#65533;E'&#65533;&#65533;&#65533;? 0d&#65533;U&#65533;&#65533;(&#65533;&#65533;&#65533;=&#65533;5&#65533;M%&#65533;+&#65533;l&#65533;K&#65533;&#65533;&#65533;&#65533;&#65533;&#2036;&#65533;N<&#65533;&#65533;&#65533;l&#65533;Z&#65533;d_<&#65533;&#581;&#1299;7&#65533;&#65533;	G| &#65533;}&#65533;&#65533;&#65533;n&#65533;&#65533;~G&#65533;&#65533;&#65533;&#65533;s:&#65533;R&#65533;&#65533;&#65533;&#65533;S&#65533;&#65533;&#65533;:&#1129;E&#65533;&#65533;R&#65533;&#65533;&#65533;&H&#65533;&#65533;&&#65533;&#65533;
W&#65533;%!&#65533;&#65533;&#65533;&#65533;&#65533;&#65533;&#65533;&#65533;&#65533;&#65533;DE&#65533;+&#65533;&#65533;h7&#65533;&#65533;bu&#65533;T&#65533; "0&#65533;&#65533;&#65533;hB&#65533;&#65533;4&#625;N.&#65533;&#65533;xf6&#65533;&#65533;O&#65533;y "BB&#65533;H2&#65533;?&#65533;&#65533;&#65533;&#65533;&#65533;X&#65533;n&#65533;&#65533;&#65533;&#65533;d&#65533;&#65533;&#65533;oNT5*&#65533;&#298;&&#65533;&#65533;&#1198;&#65533;"&#65533;t&#65533;"V&#65533;I&#65533;h&#65533;5&#65533;&#65533;$&#65533;C&#65533; &#65533;i&#65533;|#&#65533;&#65533;y&#65533;qi
 &#65533; &#65533;&#65533;!&#65533;&#65533;&#65533;@&#65533;&#65533;&#65533;<&#65533;&#65533;#0&#65533;L#pnj&#65533;@*8&#65533;,&#65533;&#65533;&#65533;&#65533;?p$R&#65533;c&#65533;&#65533;&#65533;&#295956;&#65533;&#1686;l[&#65533;&#579;&#65533;&#65533;&#65533;)&#65533;&#1622;-&#65533;@&#65533;$fW&#65533;&#65533;&#65533;D+Z&#65533;uq&#65533;&#65533;&#65533;8PAx&#65533;\&#65533;&#65533;:1X&#65533;d&#65533;V&#65533;&#65533;&#65533;&#65533;q&#65533;&#65533;4&#65533;Av&#65533;&#1617;&#65533;(@&&#65533;&#65533;*&#65533;*&#65533;f&#65533; &#65533;:&#65533;@<t&#65533;&#65533;x"&#65533;"&#65533;&#65533;)j&#65533;8&#65533;%6&#65533;&#65533;&#65533;s  &#10656;&#65533;&#65533;i$d&#65533;4[&#65533;&#65533;G&#65533;&#65533;g&#65533;#@?&#65533;&#65533;n&#65533;b&#65533;&#65533;!&#65533;p} &#65533;&#128;&#65533;J&#65533;&#65533;;~ &#65533;&#65533;&#65533;&#65533;D&#65533;s&#65533;&#65533; &#65533;'&#65533;h5ky&#65533;M&#65533;B&#65533;&#65533;&#380;&#65533;&#65533;N&#65533;&#65533;o&#65533;&#65533;F&#65533;R&#720;UA,&#65533;&#65533;#&#65533;Z&#65533;lA &#65533;&#65533;p &#65533;C&#65533;YdA&#65533;i&#65533;#&#65533;&#65533;&#65533;&#65533;Mn&#128;&#65533;&#65533;^&#240;c&#65533;&#65533;&#128;&#65533;1&#65533;&#387;r&#1929;M&#1554;_"[&#65533;(&#65533;&#65533;w&#65533;&#65533;&#65533;&#375;&#65533;&#65533;&#65533;Z&#65533;&#65533;&#65533;&#65533;Z&#65533;&#3222;-&#65533;&#65533;&#65533;*T%:&#65533;L%&#65533;&#65533;-&#65533;3K`-4&#65533;&#65533;&#65533;&#65533;&#65533;&#787;:x&#182;&#65533;-&#65533;&#65533;&#65533;&#65533;*\:l62&#65533;V/1&#65533;,&#65533;J&#65533;&#65533;0&#65533;&#65533;n&#65533; &#65533;&#65533;&#814;69&#65533;&#65533;&#65533;`Mk&#65533;&#65533;Q&#65533;-z&#65533;&#65533;H&#65533;&#65533;&#65533;&#1001;&#65533;&#65533;&#65533;&#65533;&#65533;%&#65533;g|&#65533;`&#65533;&#65533;# B?&#65533;&#65533;0&#65533;&#65533;F&#65533;&#595;ixC&#65533;]H>&#789;\&#65533;W&#65533;9&#65533;JI&#65533;s&#65533;S_&#65533;&#65533;L&#794;&#65533;&#65533;R&#65533;EL&#65533;i&#65533;&#65533;&#65533;L&#65533;&#65533;@&#65533;4&#65533;&#65533;[&#65533;&#65533;FHRk&#65533;a}Kn m&#65533;@&#65533;K&#65533;`@x L&#65533;G28&#65533;$d`!&#65533;@8"e&#65533;ap@&#65533;&#65533;8`bbKp@|&#65533;"}&#65533;N'&#65533;N&#65533;&#65533; R&#65533;3&#65533;+h&#65533;&#65533;&#65533;-&#65533; &#65533;&#65533;"&#65533;><&#65533;aT&#65533;&#65533;&#65533;g+&#65533;g&#65533;&#65533;&#65533;&#65533;[l&#65533;:&#65533;M&#944;&#65533;2l&#65533;&Lbc&#65533;h&#65533;{&#65533;z,&#65533;z&#65533;&#65533;
&#65533;8"&#65533;p+&#65533;$H %I&#65533;,"7g>>&#65533;&#65533;&#65533;N	j&#65533;&#65533;&#65533;f&#65533;G'&#65533;&#65533;-&#65533;c7&#65533;&#65533;&#65533;&#65533;9&#65533;!:&#65533;&#65533;&#65533;&#65533;&#65533;
&#65533;&#65533;n$&#65533;&#65533;&#65533;/}&#65533;&#65533;	&#65533;&#65533;&#65533;,&#65533;,&e&#65533;ab&#65533;7&#65533;&#65533;&#65533;a:&#65533;A&#65533;E&#65533;!&#65533;&#65533;&#65533;&#65533;&#65533;],B&#65533;&#65533;&&#65533; E&#65533;D&#65533;Lhx&#65533;a+&#65533;&#65533; &#65533;&#65533;pFT&#65533;&#65533;&#65533;&#65533;7&#65533;&#65533;&#65533; =&#65533;C'&#65533;
&#65533;`+&#65533;&#65533;R&#65533;Z&#65533;{hB~O&#65533;n &#65533; P`&#65533;&#65533;o&#65533;H M&#65533;A &#65533;Tbk&#1059;,&#65533;8 $&#65533;dK&#65533;&#65533;q&#65533;&#65533; &#65533; &#65533;(&#65533;&#65533;3&#65533;"
&#451;+&#65533;	&#65533;&#65533;&#65533;&#65533;*&#65533;m&#65533;&#65533;

&#65533;&#65533;
&#65533;&#65533;:&#982;t&#65533;;&#65533;Cv&#65533;&#65533;:&#65533;&#65533;+&#65533;&#65533;&#65533;!&#65533;@ X&#65533;&#65533;i&#65533;Z&#65533;&#65533;&#1392;&#65533;&#65533;0&#65533;&#65533;&#65533;&#65533;&#65533;tb &#171;&#1000;$0&#65533;&#65533;bp!&#65533;@$#%&#65533;$&#65533;&#65533;h&#65533;&#65533;&#65533;&#65533;3.&#65533;	&#65533;&#65533; &#65533;&#65533;&#65533;g&#65533;&#65533;&#65533;&#65533;&#65533;t&#65533;&#65533;&#65533;#&#65533;&#65533;&#65533;L#0q&#65533;,&#65533;&#65533;&#65533;&#1125;&#65533;@&#65533;L&#65533;N &#65533;*&#65533;7&#65533;&#65533;&#65533;2&#65533;=F@tb&#65533;&#65533;&#65533;&#65533;4Z&#65533;{t&#65533;4y&#65533;&#65533;&#65533; ,&#65533; &#65533;&#65533;,"&#65533;p&#65533;&#354;`&#65533;&#65533;ACX&#65533;"D&#65533;W\&#2660;&#65533;&#65533;&#65533;&#65533;&#65533;&#65533;&#65533;&#65533;Fr&#65533;&#65533;JF&#65533;&#65533;&#65533;`&#65533;&#65533;&#65533;&#65533;Cl&#65533;&#65533;4&#65533;&#65533;6A:&#65533;L&#65533;&#65533; &#65533;&#65533;&#65533;&#65533;BP0,&#65533;&#65533;&#65533;$3&#1284;l6&#65533;)&#65533;"8&#65533;!;&#65533;<+ !
&#65533;&#65533;h&#65533;Z$S&#65533;&#65533;&#65533;&#65533;d&#65533;7r	J&#65533;
 &#65533; &#65533;&#65533;;&#65533;=&#65533;&#65533;&#65533;&#65533;
V&#65533;
&#65533;&#65533;U&#65533;'.&#65533;&#65533;,&#65533;,&#65533;hAX&#65533;
M&#65533;-&#65533;;D&#65533;:&#65533;&#65533;- &#65533;&&#65533;&#65533;p&#65533;&#65533;"`c(m&#65533;(yj\L&#65533;F&#333;F&#65533;&#65533;&#65533;&#65533;&#65533;&#65533;%&#65533;$&#65533;&#65533;@&#65533;&#65533;M&#65533;E&#65533;(#&#65533;eY&#65533;O|&#65533;B&#65533;D&#65533;&#65533;&#237;&#65533;&#65533;T&#65533;3&#65533;@&#65533;&#65533;8&#65533;GKi&#65533;&#65533;&#65533;&#65533;&#65533;&#65533;pir&#65533;&#65533;1&#65533;!M?&#65533;4&#1254;&#65533;r!Nwc3-&#65533;M&#65533;B&#65533;t7Z&#65533;3-b &#65533;&#65533;=!&#65533;&#65533;&#65533;&#65533;&#65533;1Mcba6&#65533;)7&#65533;&#65533;4&#65533; &#65533;&#65533;Q[ &#65533;r&#65533;3&#65533;Q&#65533;&#65533;Q5&#65533;O9USi&#65533;37u+J@LU'L&#65533;&#65533;&#65533;M-&#65533;U5&#65533;Us&#65533;T&#65533;&#65533;QA&#65533;- Tr#n&#65533;4x&#65533;&#65533; &#65533;@
&#65533;xu&#65533;&#65533;&#65533;&#65533;&#65533;F&#65533;&#65533;D&#65533;h&#806;&#65533;&#65533;l&#65533;inDE&#65533;&#65533;&#65533;&#65533;Z17&#65533;&#65533;4&#65533; &#65533;&#65533;&#65533;a:l&#301;#&#65533;&#65533;mt&#65533;1&#65533;&#65533;ZV&#65533;np&#65533;YN &#65533;&#65533;0&#65533;&#65533;1&#65533;,&#65533;p&#65533;&#65533;&#8310;d &#65533;o&#65533;"nc&#65533;&#290;7z&#65533;@k&#65533;&#65533;jI&#65533;&#65533;D'&&#65533;&#1454;s;8&#65533;"Zr/&#65533;CCT%u&#65533;+&#1058; h&#65533;+T2a_&#65533;&#65533;&#65533;	P&#65533;&#65533;&#65533;&#65533;&#65533;&#65533;&#65533;l&#65533;n&#65533;&#65533;&#65533;"j&#65533;p6&#65533;&#65533;6^&#65533;&#65533;X&#65533;X8&#65533;X&#809;NBlI&#65533;&#65533;&#65533;&#65533;I&#65533;E2u&#65533;tc&#65533;4Y&#65533;&#65533;&#65533;@'&#65533;&#65533;6m&#65533;&#65533;ju&#65533;&#65533;k&#65533;&#65533;"X&#65533;XA4&#65533;Vmu"&#65533;.&#65533;-T5'-&#65533;UA&#65533;&#65533;t&#65533;&#65533;&#65533;c&#65533;B&#65533;&#65533;&#65533;4N@&#65533;6i&#65533;&#65533;-&#65533;!&#65533;L&#65533;&#65533;&#65533;Wq&#65533;&#65533;V&#65533;qYr&#65533;&#65533;A&#65533;B
V-"sOC&#65533; &#65533;&#65533;&#1538;TMCEUVe-&#65533;j&#65533;@&#65533; WO&#65533;dI&#65533;7&#65533;67|&#65533;&#65533;`X&#65533;&#65533;&#65533;&#65533; &#65533;&#65533;E&#65533;&#65533; &#65533;L&#65533;l&#65533;p&#65533;4&#65533;!&#65533;&#65533;&#65533;>&#65533;A	&#65533;6a&#65533;6|@&#65533;&#65533;G&#65533;&#65533; &#65533;&#65533;&#65533;&#65533;&#65533;&#65533;6&#65533;&#65533;d@{&#65533;L&#65533;D&#65533;!6&#65533;Y&#65533;*&#65533;&#65533;&#65533;0&#65533;
ay&#65533;,&#65533;&#65533;	&#65533;C+&#65533;&#65533;4&#65533;6&#65533;&#65533;	&#65533;tV&#65533;&#65533;&#808;S&#65533;#=
 &#65533;T&#65533;@CC/B'&#65533;0&#65533;">*/&#65533;&#65533;5&#65533; N&#65533;*^&#65533;p&#65533;&#65533;F&#65533;&#65533;	G_&#65533;{T/&#65533;&#65533;V 5u"&#65533;&#65533;&#65533;&#65533;&#65533;&#65533;1t"F`&#65533; &#65533;&#65533;p 0&#65533;O&#65533;&#65533;r&#65533;&#65533;&#65533;z&#65533;-&#65533;4&#65533;&#65533;"
&#65533;v}&#65533;&#65533;,b&#65533;j&#65533;J k&#65533;@
&#65533;@v{&#65533;s&#65533;&#65533; &#65533;&#65533;X&#65533;&#65533;[&#65533;A&#65533;C&#65533;3&#65533;$&#65533;&#65533;&#65533;E&#65533;Du&#65533;=&#65533;&#65533;&#65533;t'&#1634;i1P'`weh&#65533;&#65533;l2tk[&#65533;&#65533;$9_uB[	&#65533;-&#65533;)>&#65533;X'&#65533;&#65533;7&#65533; &Na&#65533;&#65533;&#65533;O&&#65533;b&#65533;`&#65533;@&#65533;P,&#65533;>y&#65533;&#65533;C	t&#65533;&#65533;c&#65533;&#65533;&#65533;&#65533;[&#1621;&#65533;&#65533;_&#65533;&#65533;@ &#278;Q&#786;M&#65533;&#65533;&#65533;{cXkiv&#65533;7-b&#65533;&#65533;&#65533;&#65533;&#65533;&#65533;&#65533;&&#65533;&#1624;&#65533;&#65533;&#65533;&#65533;&#65533;`&#65533;&#65533;&#65533;&#1353;&#65533;NE`&#65533;Lx&#65533;&#65533;"&#65533;&#822;V&#65533;tc&#65533;N&#971;bOn&#65533;M&#65533;0&#65533;*@(&#65533;&#65533;&#65533;&#65533;&#65533;&#65533;&#65533;&#65533;&#65533;&#65533;0 &#65533;&#65533;&#65533;&#65533;&#65533;U&#65533;6%&#65533;&#1281;FcI&#65533;T	&#65533;&#65533;@@&#65533;W$&#65533;&#65533;Z'@&#65533;s&#65533;a&#65533;A&#65533;&#65533;,cWvA&#65533;&#65533;t&#65533;&#65533;'&#65533;&#65533;S4&#65533;=&#65533;r&#65533;-&#65533;&&#65533;&#65533;&#65533;&#65533;&#65533;&#65533;&Zz&#65533;8&#65533;&#65533;V?&#65533;SaIv&#65533;&#65533;R\u"(&#65533;E &#65533;a&#65533;&#65533;&#65533;&#65533;a&#65533;n&#65533;&#65533;&#65533;Z m^CG} &#65533;L&#65533;)&#65533;&#65533;&#65533;@&#65533;&#65533;&#65533;L&#65533;&#65533;r&#65533;&#65533;n&#65533;&#65533;&#65533;&#65533;&#65533;&#65533;4&#65533;`&#1316;V&#2010;7&#65533;&#65533;\&#65533;`X &#65533;&#65533;X&#65533;&#65533;~ikG$>&#65533;&#65533;&#65533;&#65533;&#65533;@&#65533;u&#65533;^!&#65533;&#65533;&#65533;PL&#65533;&#65533;:&#65533;&#65533;&#65533;}cM}x!&#65533;&#1280;htB8&#65533;H&#1612;u"&#65533;,&#65533;x&#65533;&#65533;&#65533;4>&#65533;C-"&Y&#65533;)C&#65533;&#65533;G-&#65533;Y;74&#65533;&d{&h[&#65533;s&#65533;"2&#65533;&#65533;&#65533;Zzc&#65533;&#65533;48Y&#65533;-&#65533;&#65533;a&#65533;G&#65533;`b&#65533;-"&#65533; &#65533;"&#65533;u&#65533;&#65533;&#65533;&#65533;4&#65533;&#1645;&#65533;9&#65533;&#65533;&#65533;&#1740;3j&#65533;&#65533;F&#65533;q&#65533;&#1068;&#65533;&#65533;*C&#1027;)&#65533;&#65533;a h&#65533;V@&#65533;&#2834;&#65533;&#65533;.:&#65533; RoL&#65533;B/&#65533;e/^&#65533;&#65533;&#65533;&#65533;| 0&#65533;&#65533;F&#65533;&#65533;&#65533;k&#65533;H`.Z&#65533;&#65533;&#65533;A&#65533;&#65533;&#65533;C	&#65533;&#65533; j&#65533;t&#65533;f)&#65533;gi&#65533;-a&#65533;q&#65533;@Z&#65533;&#65533;jAZ?&#65533;&#65533;Q5Apa&#65533;&#65533;6m&#65533;&#65533;r&#65533;VtZ&#65533;e&#65533;J 	&#65533; PA&#65533;\&#517;|&#65533;E&#65533;&#65533;)&#65533;&#65533;&#65533;&#457;z&#65533;&#65533; &#65533;&#65533;D`&#755;&#65533;&#65533;&#801;.OU&#65533;m&#65533;." &#65533;&#65533; &#65533;\"`&#65533;a&#65533;&#65533;&#65533;&#65533;&#65533;&#641;&#65533;u&#65533;X&#65533;&#65533;&#65533;&#65533;TH&#65533;(b:,&#65533;&#65533;V&#65533;tBch&#65533;	7&#65533;[7&#65533;&#65533;&#513;&#65533;&#65533;&#65533;38&#65533;&#65533;L&#65533;7&#65533;&#65533;&#65533;s&#65533;P&#65533;&#65533;b&#65533;&#65533;&#65533;-$Y&#65533;[]&#65533;&#65533;7 v7,&#65533;&#65533;f&#65533;&.pY&#65533;&#65533;(['-be!&#65533;w&#65533;&#65533;&#65533;&#65533;MW&#65533;&#65533;-jG>&#65533;&#65533;&#65533;&#65533;&#65533;B&#65533;&#65533;`&#65533;q&#65533;&#65533;&#65533;57&#65533;[&#65533;}C &#65533;&#65533;w&#65533;Y&#65533;&#65533;&#65533;|d+&#65533;&#65533;G&#65533;=&#65533;&#65533;i?c&#65533;!&#65533;! &#65533;-&#65533;&#65533;,&#65533;XG%&#65533;y/&#681;&#65533;H&#65533;M&#65533;&#65533;&#65533;&#1062;np&#65533;&#65533;&#65533;P&#65533; &#65533;&#65533;|T&#65533;,xfA&#65533;h&#65533;J r!J &#65533;+&#65533;&#65533;&#65533;`&#65533;&#65533;&#65533;&#65533;&#65533;&#755;&#65533;&#65533;&#65533;\&#18631;6&#65533;L~&#65533;m@&#65533;&#65533;&#65533;-b&#65533;*&#65533;&#65533;] &#65533;&#65533;&#65533;a<`&#1408;r^&#65533;&#65533;&#65533;&#65533;hb&#65533;&#65533;&#65533;&#65533;at&#65533;&#65533;\&#65533;&#65533;a|~&#65533;&#65533;&#65533;=@&#65533;~&#65533;&#65533;&#65533;a&#43390;X&#65533;&#65533;`&#65533;~&#65533;&#65533;<&#65533;&#65533;&#65533;&#65533;&#65533;&#65533;a&#65533;&#65533;"&#1441;va+&#65533; T&#65533;&#65533;&#65533;&#65533;&#65533;&&#65533;gM&#65533;&#65533;"&#65533;&#1078;&#65533;&#65533;&#65533;&#65533;&#65533;&#65533; &#65533;}&#65533;X-&#65533;&jk&#65533;D&#65533;tw&#65533;t&#65533;&#65533;r&#65533;4&#1944;e&#886;7r&#65533;&#65533;{c&#65533;&#65533;bu&#65533;&#65533;&#65533;l$,&#65533;Q&#65533;-&#65533;D &#65533;q&#65533;&#65533;r!wTA&#65533;rA&#65533;&b&#65533;&#65533;&#65533;mV}&#65533;ZunucU9&#65533;"&&#65533;"&#662;&#65533;sCE&#65533;cuiB
&#10698;&#65533; LM&#65533;&#65533;&#65533;7&#65533;;&#65533;s w&#65533;&#65533;&#65533;&#65533;,G&#65533;N &#65533;&#65533;&#65533;H'&#65533;!&#65533;&#65533;&#65533;p&#65533;:i&#65533;n&#65533;O&#65533;&#65533;J MH&#65533;&#65533;,&#65533;&#65533;zcn&#65533; &#65533;&#65533;&#65533;|&#65533;&#65533;j&#319;-:L&#65533;&#65533;&#65533;"Z\c&#65533;&#430;r}-&#65533;&#65533;p&#65533;5m&#65533;&#65533;3&#65533;&#65533;Ez&#65533;DZ&#65533;8&#65533;?p&#65533;&#65533;&#1139;&#65533;o&#65533;&#65533;q&#65533;&#65533;&#65533;&#65533;&#65533;s&#65533;&#65533;/w&#65533;$Z4&#65533;R&#65533;G&#65533;.}9&#65533;&#9103;m&#65533;c&#65533;(&#136;&#65533;|(&#65533;5&#65533;&#903;&#65533;b&#65533;Cq&#65533;?b/$X&#65533;h&#65533;&#65533;&#65533;&#65533;=&#65533;&#65533;7&#65533;&#1981;&#65533;HtQiQ&#65533;&#65533;,"&#65533;&#65533;&#65533;&#65533;R&#65533;/5-,&#65533;&#65533;&#65533;&#65533;$I&#65533;&#65533;*&#65533;&#65533;_&#65533;&#65533;w&#65533;r&#65533;&#65533;&#65533;&#65533;&#65533;&#65533;*&#65533;&#65533;C&#65533;&#65533;a8"&#65533;&#65533;&#65533;&#65533;R\&#65533;&#65533;F&#65533;gM&#65533;ET&#65533;n+&#65533;&#65533;&#65533;&#65533;&#65533;&#503;Px&#65533;I&#65533;5&#65533;l&#65533;&#65533;&#65533;&#65533;&#65533;@|i&#65533;&#65533;&#65533;#&#65533;=&#65533;/&#65533;!'&#65533;2&#65533;&#65533;D&#65533;R0&#65533;O:&#65533;&#65533;B&#65533;&#65533;&#767;&#65533;?&#65533;2&#65533;&#65533;S&#65533;E&#65533;\&#65533;o	&#65533;&#65533;&#65533;&#65533;&#65533;&#65533;&#65533;&#65533;? <&#65533;$Xa
&#65533;&#65533; &#65533;&#65533;&#65533;&#65533;&#65533;?f	A/&#65533;c&#65533;?&#65533;@B,
,$C&#65533;<&#65533;&#65533;?!&#65533;+4X&#65533;&#65533;,&#65533;&#65533;&#65533;PJTy&#65533;&#65533;T&#65533;&#65533;J-&#65533;CO&#65533;&#65533;t&#65533;86&#65533;&#65533;&#65533;&#65533;$&#65533;BSUOc2&#65533;8QM&#65533;_&#65533;w&#65533;&#65533;&#65533;/,(&#65533;V&#65533;&#65533; &#65533;C&#65533;ZD&#65533; &#65533;&#65533;	&#65533;&#65533;&#65533;Bo&#65533;&#65533;)&#65533;&#65533;q&#65533;Ew&#65533;sG6&#65533;\&#65533;f&#65533;&#65533;&#65533;&#65533;9&#65533;&#65533;&#65533;O>&#65533;D&#65533;}&#65533;MVBf&#65533;Y4p&#65533;ZD&#1834;&#65533;&#65533;`&#65533;&#65533;&#65533;&#65533;&#65533;&#685;&#65533;.&#65533;&#556;J&#65533;&#65533;&#65533;hJ&#65533;V&#65533;S&#65533;&#65533; l&#65533;a l<E&#65533;|&#65533;&#65533;&#65533;e&#65533;&#65533;v-*&#65533;EtY&#65533;&#65533;Dv&#65533;UVBe&#65533;&#65533;&#65533;J&#65533;]V&#65533;u&#65533;>&#65533;>&#65533;i"&#65533;&#65533;&#65533;IW]u&#65533;)&#65533;&#65533;SN&#65533;&#65533;B&#65533;,&#65533;{&#65533;&#65533;%&#65533;&#65533;G&#65533;&#65533;?&#65533;&#65533; VK&#65533;?&#65533;T+&#65533;m&#65533;]#&#65533;B&#65533;&#65533;&#65533;P&#65533;/M&#65533;&#65533;R	p&#65533;&#65533;&#65533;&#65533;5&#65533;&#65533;&#65533;&#65533;&#65533;S&#755;&#65533;p&#65533;&#65533;?/&#65533;&#65533;&#65533;&#65533;) }rP&#65533;%&#65533;&#65533;cA&#65533;&#65533;&#65533;FV&#65533;9]&#65533;N1&#65533;&#65533;8&#65533;&#65533;&#65533;JZj&#65533;LT&#65533;&#65533;&#65533;&#65533;)&#65533;b&#65533;&&#65533;&#65533;S&#65533;jN&#65533;$&#476;&#65533;B&#65533;!&#65533;C&#65533;&#65533;&#65533;&#65533;3&#65533;)&#65533;<U&#65533;,&#65533;3&#65533;*6&#65533;nO~&#65533;`&#65533;&#65533;&#65533;&#65533;z&#65533;&#65533;&#65533;=&#65533;&#65533;N&#65533;&#65533;[J	&#65533;&#65533;T&#65533;B&#65533;&#65533;&#65533;&#65533;&#65533;E&#65533;&#1032;&#65533;&#174;&#65533;5&#65533;&#65533;v&#65533;n&#65533;&#65533;&#65533;&#65533;E1p&#65533;&#65533;-*^&#65533;,4m&#65533;&#65533;zY&#65533;&#65533;
&#65533;&#65533;7B&#65533;&#65533;M&#65533;d&#65533;j_&#65533;f&#65533;&#65533;&#65533;&#65533;&#65533;&#65533;&#65533;&#65533;&#325;&#65533;o	&#65533;C&#65533;^4&#65533;&#65533;&&#65533;&#65533;xW&#65533;&#65533;-&#65533;&#65533;|&#65533;S&#65533;&#65533;&#65533;0&#65533;,&#65533;r&#65533;&#65533;$f&#65533;&#65533;&#65533;&#65533;?j&#65533;&#65533;"0 :Y&#65533;&#65533;FQ &#65533;z&#65533;"&#65533;X&#65533;?*&#65533;&#65533;b! &#65533;B&#65533;&#65533;&#65533;`p&#65533;y&#65533;lL&#65533;&#65533;m, &#65533;&#65533;&#65533;&#65533;&#65533; &#128;4&#65533;&#65533;G&#65533;&#65533;GD&#65533; 0m,&#65533;&#65533;?|a&#65533;&#65533;H&#65533;&#65533;&#65533;&#65533;&#65533;&#65533;&#65533;%&#65533;hQ&#65533;S&#65533;	P&#950;&#65533;&#65533;&#65533;Im1&#65533;&#65533;&#65533;x'&#65533;&#65533;&#65533;a&#65533;&#65533;&#65533;&#65533;&#65533;&#65533;8&#65533;Qn]&#1161;&#65533;&#65533;&y &#65533;M&#65533;#&#65533;j%&#65533;@&#21018;&#65533;X&#65533;c<c&&#65533;&#65533;?&#65533;&#65533;&#65533;/&#65533;&#65533;&#65533;,b&#65533;&#65533; /0&#65533;&#65533;&#65533;/&#65533;~8E^&#65533;P&#65533;T.&#65533;SQ&#65533;&#65533;2c&#65533;(&#65533;*"<2&#65533;RB&#65533;&#65533;&#65533;&#65533;&#65533;:&#65533;&#65533;JP&#65533;o&#65533;K)IhD1Y&#65533;&#65533;&#1769;&#65533;W&#65533;S&&#65533;&#65533;&#65533;&#65533;M&#65533;xJ&#65533;&#65533;&#65533;&#65533;&#65533;&#65533;
c&#65533;&#65533;KF&#65533;&#65533;%&#344;&#65533;0&9&#729;K&#65533;&#65533;:&#65533;b]Rp&#65533;&#65533;&#65533;E&#65533;_&#65533;&#65533;&#65533;=&#65533;Q&#1019;8F~&#65533;\&#65533;x&#65533;&#65533;L&#65533;!"&#65533;	&#65533;%V,&#65533;H4n
&#65533;E@5&#65533;&#65533;r&#65533;&#65533;&#65533;?t&#65533;&#65533;&#65533;&#65533;{ &#65533;8V1xha!&#65533;PKR&#65533;&#65533;Z&#65533;
 &#65533;&#65533;^2&#65533;&#65533;@C`&#65533;6&#65533;
X&#65533;7;&#65533;	&#459;&#65533;&#65533;&#65533;(@A&#65533;&#65533;&#65533;`&#65533;&#65533;&#65533;@0>&#65533;bJS&#65533;&#65533;&#65533;1&
&#65533;"&#65533;&#65533;W&#65533;x&#65533;&&#65533;J{&#65533;"&#65533;H&#65533;x$J\&#1289;G&#65533;E>&#65533;&#65533;&h&#65533;G&#65533;X&#65533;&#65533;C&#65533;f&#65533;jkX&#65533;&#65533;U&#65533;T&#65533;&#65533;Z&#65533;]&#65533;&#65533;&#504;&#65533;1&#65533;1HAV&#65533;&#65533;P&#65533;9&#65533;`&#65533;2&#65533;&#65533;&#65533;&#65533;,8{&#65533;20&#65533; x&#65533;P&#65533;&#65533;j&#65533;&#65533;-0&#65533;0&#65533;&#65533;h8&#65533;FQM&#1127;&#65533;n!&#65533;@&#65533;X6&#65533;wP&#65533;%	&#65533;&#65533;(#"&#65533;&#65533;&#65533;&#65533;&#65533;[*)&#65533;0&#65533;&#65533;H,&#65533;&#65533;&#65533;Ef&#65533;K&#65533;&#65533;G&#65533;&#65533;&#65533;&&#1801;&#65533;&#65533;i&#65533;]K9WD&#65533;p+&#65533;\&#65533;v&#65533;&#65533;]&#65533;&#65533;&#65533;&#1597;&#65533;&#65533;&#65533;&#65533;hr&#65533;&#65533;Z&#65533;&#65533;&#65533;4&#65533;&#65533;&#136;|&#65533;&#65533;E&#65533;:5&#65533;&#65533;q&#65533;3&#65533;=o^&#65533;g&#65533;&#65533;&#65533;&#252;&#65533;SN&#65533;&#65533;&#65533;&#65533;Si&#65533;}&#65533;&#65533;H&#65533;5&#65533;a|.&#65533;&#65533;&#65533;&#65533;!&#65533;&#65533;&#65533;&#65533;"R&#65533;B&#65533;&#65533;&#65533;&#65533;&#65533;&#65533;Ho_&#65533;&#65533;&#65533;&#65533;A&#65533;&#65533;hD$
]&#65533;@	&#65533;&#1567;k8&#1059;
:&#65533;B&#65533; HD$&#65533;&#65533;i@l&#65533;&#65533;&#65533;&#65533;r@&#65533;/3F (&#65533;&#65533;&#65533;J&#65533;?h&#65533;TA(&#65533;?`!&#65533;ai&#65533;*rpU&#65533;#&#65533;&#65533;&#65533;&#65533;&#65533;&#874;B&#65533;-&#65533;*:&#65533;X%+&#65533;yt&#65533;j&#65533;&#65533;&#65533;HC:&#65533;&#65533;&#65533;l &#65533;|c&#65533;&#65533;4&#65533;&#65533;&#1090;&#65533;V&#65533;xl&#65533;-Z&#65533;&#65533;&#65533;&#65533;lh;&#65533;&#65533;&#1122;&#65533;&#65533;.m&#65533;&#65533;j&#1178;&#65533;:X&#65533;	Xmt{&#1403;&#65533;&#65533;&#65533;t&#65533;07|`&#65533;&#65533;4&#65533;&#65533;&#65533;&#65533;&#65533;~6&#65533;u &#1760;-&#65533;8&#65533;&#65533;4&#65533;&#65533;!J3&#65533;v&#65533;6&#65533;L &#65533;&#65533;Q&#65533;B*&#65533;&#65533; g&#65533;0<~&#65533;5&#65533;X&#65533;&#65533;&#65533;&#473;&#65533;&#65533;&#65533;&#65533;&#65533;3g&#65533;&#65533;"&#65533;&#65533;&#65533;k&#65533;b&#65533;sU&#65533;&#65533;&#65533;&#65533;2&#65533;&#65533;f!&#65533;4F&#65533;&#65533;_&#65533;&#1569;&#65533;/&#65533;&#65533;&#65533;&#65533;:G&#65533;&#65533;&#65533;&#65533;&#65533;3}&#379;t&#65533;&#65533;\G&#65533;&#65533;&#65533;7&#65533;an&#65533;}&#65533;|&#65533;&#65533;>w&#65533;&#65533;$~$&#65533;_Q@&#65533;&#65533;&#65533;'&#65533;	Cm&#65533;\&#65533;8&#65533;%&#65533;&#65533;&#65533;^&&#65533;ty&#65533;2@&#65533;A&#65533;&#65533;&#65533;&#65533;&#65533;A#&#65533;&#65533;H&#65533;&#65533;*&#65533;e&#65533;&#65533;&#65533;
&#65533;1&#65533;&#65533;\f&&#65533;&#65533;&#65533;B;&#65533;&#65533;%&#65533;3\QG&#65533;CO&#65533;p&#65533;C  &#65533;HB&#65533;&#65533;&#65533;&#243;&#65533;m&#65533;z&#65533;&#234;	&#65533;&#65533;&#65533;&#65533;&#65533;&#65533;&#65533; &#65533;F&&#65533;>&#65533;&#65533;?&#65533;U&#65533;&#65533;&#65533;Fv6<?g&#475;&#65533;&#65533;&#65533;&#65533;-&#65533;o&#65533;&#65533;W&#65533;&#65533;&#65533;v}&#65533;&#65533;l^&#65533;M&#65533;P&#65533;&#65533;yl@&#65533;&#65533;&#65533;&#772;&#65533;{l&#65533;V&#65533;7&#65533;Q,&#65533;1&#65533;&#65533;B&#65533;7(V&#65533;Q&#65533;&#65533;bM?p:B&#1054;&#65533;>ms&#65533;B&#65533;-&#65533;[q&#65533;&#532;&#65533;&#65533;.&#65533;&#65533;U`s&#65533;S&#65533;y&#65533;&#65533;&#65533;&#65533;)&#65533;z&#65533;p(#p&#65533;&#65533;BN$&#65533;:&#65533;&#65533;p&#65533;-&#65533;!&#65533;&#65533;&#65533;`&#65533;0&#65533;c8'&#65533;&#65533;P<x&#65533;&#65533;a&#65533;p;u&#65533;&#65533;&#65533;&#65533;o&#65533;a&#65533;pqs&#65533;{&#65533;s&#65533;&#65533;&#65533;?&#65533; &#65533;c&#65533;`N&#65533;N&#65533;R`tCPo&#65533;@&#65533;tJ&#65533;@$M&#65533;c@&#65533;&#65533;@&#65533;uQ&#65533;b&#65533;*&#65533;?&#65533;C&#65533;&&#65533;A1 #&#65533;v`CP#&#65533;kF&#65533;<&#65533;"j&#65533;#&#65533;GS&#65533;EK&#65533;&#65533;&#65533;7 [&#65533;E 
&#65533;&#65533;&#65533;&#65533;W"&#65533;w&#65533;7#&#65533;Pk&#65533;&#65533;7n&3&#65533; &#65533;&#65533;&#65533;&#65533;m&#65533;B&#65533;m&#65533;&#65533;f&#65533;&#65533;}a&#65533;a&#65533;vh&#65533;}2&#65533;#3#40&#65533;f&#65533;&#1927;&#65533;&#65533;&#65533;&#65533;&#65533;&#65533;&#65533;&#65533;&#65533;&#65533;l&#65533;T&#65533;&#65533;p&#65533;&#65533;&#65533;&#65533;m&#65533;2 $&#65533;I&#65533;&&#65533;&#65533;&#65533;&#65533;3&#65533;T&#65533;:%m&#65533;&#65533;2^&#65533;&#65533;&#65533;zAK]Q&#65533;&#65533;E&#65533; c	Er&#65533;a&#65533;&#65533;.&#65533;&#65533;&#65533;*&#65533;A&#65533;&#1440;p&#65533;4&#65533;&#65533;p';&#65533;&#65533;LV&#65533;S&#65533;&#65533;'&#65533;&#65533;^&#65533;hrxr&#65533;&#65533;`|1&#65533;&#65533;#^:/v*)&#65533;9E&#65533;s&#65533;&#65533;JA?&#65533;i&#65533;1P+V&#65533;&#65533;&#65533;H&#65533;&#65533;u&#65533;B$&#65533;c&#65533;&#1560;)&#65533;&#65533;d&#65533;1WgD&#65533;QY&#65533;-A A&#65533;&#65533;Ai&#65533;&#65533;P&#65533;`\&#65533;Cea&#65533;pS&#65533;B(@&#65533;&#65533;3&#65533;m&#65533;7&#65533;{&#65533; m&#65533;8J&#65533;}3&#65533;f&#65533;X&#65533;&#65533;}&#65533; &#65533;:&#65533;&#65533;&#65533;-&#65533;&#65533;&#65533;&#65533;&#1109;&#65533;&#65533;v&#65533;&#65533;&#65533;&#65533;&#65533;&#65533;&#65533;C&#65533;X&#65533;0&#65533;5&#65533;&#65533;&#65533;&#65533;vv&#65533;<&#65533;C0&#1222;&#65533;(S2@&#65533;;&#65533;}	&#65533;2&#65533;$&#65533;&#65533;&#65533;9&#65533;#&#65533;7B'-&#65533;&#65533;&#65533;<&#65533;&#65533;$ &#65533;$&#65533;T#2&#65533;r&#65533;cT4"&#65533;&#65533;&#65533;!&#65533;s8A&#65533;ahJ&#65533;&#65533;ja\&#65533;0y9&#65533;&#65533;~0Y:&#65533;cJq&#65533;0&#65533;`&#65533; &#65533;h&#65533;&#65533;.&#65533;h&#65533;&#65533;&#65533;.&#65533;&#65533;&#65533;&#65533;H^&#65533;rNJa&#65533;	&#65533;&#65533;&#65533;(%RM2&#65533;&#65533;&#65533;1efx&#65533;/&#65533;7&#65533;:&#65533;&#65533;&#65533;.&#65533;	&#65533;&#65533;yG^K&#65533;&#65533;&#65533;&#65533;=&#65533;i&#65533;0D*?&#65533;A&#65533;>&#65533;&#65533;&#65533;?&#65533;C8&#65533;&#65533;a-Y&#65533;&#65533;&#65533;&M8&#65533;&#65533; R1!$s+V&#65533;`&#65533;&#65533;&#65533;	@&#65533;&#65533;&#65533;-<P&#65533;&#65533;j&#65533;R&#65533;O&#65533;&#65533;&#65533;H%&#65533;&#65533;	&#65533;&#65533;)C&#65533;&#65533;&#65533;y&#65533;&#65533;'&#65533;H&#65533;&#65533;&#65533;&#65533;&#65533;B&#213;m&#65533;7r#&#65533;&#65533;2&#65533;MvY#+J&#65533;Oz#&#65533;&#65533;=&#65533;2$&#65533;&#65533;&#65533;v8&#65533;r&#65533;&#65533;&#65533;&#65533;&#65533;`8%&#65533;&#65533;&#65533;Y"&#65533;TT&#65533;&#65533;q&#65533;fTw&#65533;&#65533;4$q&#65533;cB-&#65533;IDw&#65533;bTv`V&#65533;&#65533;&#65533;%B&#65533;&#65533;&#65533;r&#65533;'-"&#65533;C&#65533;&#65533;3&#65533;ET5&#65533;,&#65533;!&#65533;&#65533;&#65533;tC &#65533;&#65533;\&#65533;f&#65533;K&#65533;&#65533;;&#65533;&#65533;&#65533;&#65533;&#65533;&#65533;&#65533;Y*`&#65533;f&#65533;&#65533;&#65533;&#65533;4&#65533;&#57887;&#65533;&#65533;&#65533;&#65533;r&#65533;&#65533;:&#65533;bN&#65533;.&#65533;&#65533;&#65533;7&#65533;&#65533; I&#65533;&#65533;	&#65533;e
&#65533;&#65533;&#65533;&#65533;;{a&#65533;&#65533;;&#65533;&#65533;&#65533;a&#65533;a&(p:&#65533;&#65533;Gp&#65533;a6&#65533;4&#65533;&#65533;@b1?`b&#65533;Z`t4&#65533;t&#65533;&#65533;?E&#65533;Jg&#65533;z&#65533;HX&#65533;&#65533;cQad&#65533;AI&#65533;^&#65533;&#65533;X&#65533;=&#65533;op81C&#65533;aHf&#65533;:"Pi&#65533;&#65533;'&#65533;"&#65533;3&#65533;#&#65533;i&#65533;2&#65533;&#65533;&#65533;&#65533;#&#65533;&#65533;Y&#65533;d&#65533;BtJC5{fow&#65533;&#65533;Y&#65533;&#65533;&#65533;I&#65533;F&#65533;&#65533;&#65533;CC&#65533;z&#65533;q&#65533;&#65533;&#65533;&#65533;"8z&#65533;&#65533;&#1319;,&#65533;"%2M!;&#65533;&#65533;&#65533;"&#65533;:&#65533;2sW`f,Z[d6`Y[&#65533;&#65533;&#65533;ZKw&#65533;&#65533;&f&#65533;&#65533;&#65533;&#65533;c(&#65533;&#65533;&#65533;&#65533;H&#65533;I&#65533;&#65533;:&#65533;'	&#65533;&#65533;`]|[&#65533;&#65533;&#65533;&#65533;&#65533;o&#65533;3p&#65533;&#65533;&#65533;&#65533; (.&#225;&#65533;&#65533;&#65533;*&#65533;VL&#65533;&#65533;^&#65533;k&#65533;&#65533;&#65533;&#65533;	&#65533;r&#65533;P&#65533;&#65533;&#65533;M&#65533;`&#65533;&#65533;p&#65533;&#65533;)&#65533;<&#1523;`&#65533;[&#65533;$&#1552;&#65533;&&#65533;&#65533;R&#65533;&#65533;&#65533;&#699;?&#65533;/8(&#65533;Oa=&#65533; &#65533;&#65533; +Z$&#65533;&#65533;c&#65533;
&#65533;&#65533;&#764;x&#65533;&#65533;ad&#65533;Q&#65533;PT&#65533;w!&#65533;B&#65533;&#65533;W&#65533;0 I&#65533; &#65533;
(&#65533;&#65533;&#65533;&#1760;S&#65533;&#65533;&#65533;(&#65533;&#65533;&#65533;&#680;H/ST&#65533;4t8&#65533;&#65533;ID%&#65533;v&#65533;"V&#65533;&#65533;)&#65533;\(,&#65533;&#65533;&#65533;
&#65533;l--gB&&#65533;3'&#65533;qsg&#65533;&#568;0&#65533;&#65533;J&#65533;!oH&#65533;i&#1136;&#65533;&#65533;`E&#65533;&#65533;&#65533;5&#65533;%&#65533;2&#65533;&#65533;mS&#65533;9yI&#65533;"&#65533;&#65533;P
&#65533;&#65533;S&#65533;R&#65533;&#1243;&#65533;zk}&#65533;&#65533;&#65533;bK&#65533;o&#65533;j&#65533;&#65533;&#65533;&#65533;&#62637;&#65533;p	&#65533;&#65533;&#65533;N&#65533;&#65533;^&#65533;C	&#65533;&#65533;&#65533; &#65533;&#65533;&#65533;I&#65533;&#65533;l&#65533;&#65533;^&#65533;2&#65533;&#65533;&#65533;p&#1810;r&#65533;&#65533;=&#65533;&#65533;&#65533;|a&#65533;Y&#65533;&#65533;&#65533;:&#65533;&#65533;&#65533;E&#65533;&#65533;3&#65533;&#65533;
&#65533;&#65533;&#65533;t&#65533;&#65533;&#65533;"&#65533;c&#1237;&#65533;IQ&#65533;&#65533;+d&#65533;&#65533;tQ&#65533;|9&#65533;&#65533;&#65533;&#65533;&#65533;$&#65533;
&#65533;d&#65533;P
A&#65533;!&#65533;&#65533;~&#65533;+[|&#65533;h
1&#23778;i&#65533;/(t&#65533;5&#65533;0&#65533;&#65533;/-b&#65533;&#65533;&#65533;&#65533;1C&#65533;5<f(&#65533;2&#65533;&#65533;hh8&#65533;&#65533;@`&#876;/&#65533;"&#1436;&#65533;w5&#65533;v &#65533; S&#65533;&#65533;&#65533;&#65533;m&#65533;\&#65533;>kT&#65533;&#65533;&#338;[&#65533;>&#65533;&#65533;&#65533;[P&#65533;p&`&#65533;%u&#65533;J&#65533;IGoJg&#1065;
&#65533;)Q&#65533;?&#65533;j&#65533;&#65533;&#65533;&#65533;N&#65533;z&#65533;X\&#65533;*&#65533;N&#65533;&#65533;dl&#65533;&#65533;9&#65533;&#65533;
&#65533;&#65533;&#1568;&#65533;&#65533;&#65533;3b`&#554;	&#65533;&#65533;!&#65533;&#1473;{&#65533;=&#40122;&#516;&#65533;&#65533;&#1678;"x&#330;&#65533;s&#65533;c&#65533;O&#65533;s&#65533;K&#65533;&#65533;?B&#65533;\5&#65533;&#65533;&#65533;&#65533;&#65533;P&#65533;Hw$Er&#65533;&#65533;&#65533;&#65533;X=$F&#65533;&#65533;Z&#65533;&#65533;&#23512;&#65533;&#65533; G6&#65533;&#65533;d&#65533;[-F&#65533;&#65533;O1!!&#65533;o&#65533;&#65533;8&#65533;&#65533;'&#65533;yQ""+&#65533;p&#65533;&#65533;J&#65533;j&#65533;&#65533;iK&#65533;&#11034;&#65533;&#65533;&#65533;&#65533;'2&#65533;&#65533;&#65533;SB&#65533;&#65533;"aZ"&#65533;&#65533; w&#65533;,&#65533;S&#65533;`&#65533;&#65533;S/ &#65533;f&#65533;" &#65533;&#65533;:&#65533;&#65533;evfz&#65533;q</&#65533;O &#65533;&#65533;E&#65533;&#65533;&#1087;))&#1512;J(9&#65533;&#65533;&#1189;&#65533;&#65533;4 &#65533;&#65533;&#1805;&#65533;,p&#65533;&#65533;&#65533;&#65533;&#65533;&#65533;wa&#1236;&#65533;&#65533;B&#65533;E_&#65533;$&#65533;&#65533;&#65533;&#65533;[&#65533;&#65533;P-&#65533;n#+"&#65533;%",&#65533;&#65533;`&#65533;&#65533;)+&#1630;U&#65533;.&#65533;t&#65533;Z&#65533;+&#65533;O&#65533;aO.X&#65533;&#65533;&#65533;;&#65533;18D&#65533;&#65533;&#65533;&#65533;&#519;&#65533;&#65533;a&#65533;j&#65533;4{[~&#65533;&#65533;&#65533;t-&#65533;&#65533;_&#65533;K,&#65533;c&#65533;@&#1467;&#65533;cd&#65533;!$&#65533;&#65533;(&#65533;	@&#65533;&#65533;l&#65533;&#65533;`&#65533;&#476;&#65533;&#65533;)&#65533;M&#65533;&#65533;&#65533;P&#65533;Z;wrP#!&#65533;&#65533;&#65533; p&#65533;2C&#65533;%T&#65533;&#65533;&#65533;&#1932;&#65533;cA&#65533;`&#65533;w&#65533;&#65533;0&#65533;S$D&#65533;*cBk&#65533;&#65533;&#65533;&#65533;/ 
&#41779;O&#65533;&#65533;(!&#65533;|&#65533;&#65533;L8_&#65533;&#65533;&#65533;8h&#65533;&#978;d`=@&#65533;&#65533;P0&#65533;&#65533;U&#1806;&#65533;G&#65533;oU|&#65533;&#65533;b&#1145;&#65533;&#65533;&#65533;&#65533;6&#65533;&#65533;&#65533;&#65533;:&#65533;N6;&#65533;8&#65533;&#65533;&#1106;M&#65533;01&#65533;&H&#65533;+&#65533;ro/&#65533;q7j
2&#65533;
s&#65533;&#65533;&#65533;E&#65533;^&#65533;&#65533;&#65533;:&#65533;&#65533;-&#65533;&#65533;&#65533;Z&#65533;x&#65533;&#65533;&#65533;3&#65533;&#65533;3OC&#65533;#&#65533;&#65533;&#65533;&#65533;8(t&#65533;&#65533;P&#65533;4 ~&#65533;&#65533;&#65533;&#65533;&#65533;&#65533;]&#65533;&#65533;&#65533;&#65533;&#65533;7&#65533;&#65533;[&#65533;y&#65533;V&#65533;&#5980;@
&#65533;@&#65533;}&#65533;&#65533; &#65533;A&#65533;l&#65533;&#65533;R&#65533;NQ&#65533;-T&#65533;&#65533;&#65533;5j5*&#65533;Lk&#65533;&#65533;&#65533;&#65533;)&#65533;&#65533;RI9&#65533;r8n&#65533;PP&#65533;&#65533;&#65533;   &#65533; F&#65533;v&#65533;w]&#65533;&#65533;&#65533;t&#65533;P&#65533;&#65533;c/&#65533;-2&#65533;&#65533;&#65533;P&#65533;]&#65533;&#65533;*&#65533;&#65533;&#65533;(&#65533;&#65533;&#65533;&#65533;&#65533;'&#65533;&#65533;&#65533;&#65533;:&#65533;R&#65533;&#65533;``0&#65533;&#65533;J&#65533;0J}%&#65533;"&#65533;&#65533;&#65533;8&#65533;&#65533;&#65533;&#258;&#65533;M.&#65533;&#65533;&#65533; &#65533;/&#65533;]&#65533;&#65533;Y&#65533;&#65533;&#65533;>&#65533;C&#65533;&#65533;i&#65533;&#65533;&#65533;&#65533;!c&#65533;T&#65533;w&#65533;&#65533;[&#65533;&#65533;[&#65533;&#65533;&#65533;&#65533;&#65533;&#65533;&#1787;&#65533;&#65533;V &#65533;u&#65533;R!&#65533;{K&#65533;^&#65533;&#65533;&#65533;&#65533;&#65533;	0*K!&#65533;E&#65533;&#65533;&#65533;2>W4&#65533;&#65533;RP&#65533;~&#65533;&#65533;d&#65533;0&#65533;R&#65533; &#65533;&#65533;n	p&#65533;|&#65533;&#169263;&#65533;&#65533;&#65533;&#65533;&#65533;&#65533;@&#65533;9&#65533; B&#65533;

QD!&#65533;&#65533;$&#65533;&#65533;/&#65533;1&#564;&#65533;&#65533;&#65533;&#65533;D&#65533;&#65533;&#65533;&#65533;?&#65533;'q5&#65533;&&#65533;"G&#65533;&#65533;&#65533;0&#65533;&#65533;;&#65533;&#65533;a#&#65533;&#65533;&#65533;_&#65533;&#65533;jD&#65533;s-" &#65533;&#65533;*z&#65533;&#65533;a&#65533;X&#65533;JY&#65533;C&#65533;t&#65533;&#65533;&#65533;,&#65533;&#65533;&#65533;&#65533;|&#65533;y&#65533;&#65533;&#65533;Qm}&#65533;`&#65533;&#65533;&&#65533;&#65533;&#65533; &#65533;O&#65533;@&#65533;D&#65533;&#65533;`&#65533;
d&#65533;o&#65533;?RD6,&#65533;&#65533;@/&#65533;E|8p
B*&#65533;<
<R&#65533;&#65533;&#65533;#&#65533;R&#65533;L&#65533;&#65533;\t&#65533;&#65533;A&#65533;7&#65533;&#65533;I&#1217;@)

&#65533;7U&#65533;&#65533;J&#65533;*&#65533;&#65533;&#65533;&#65533;%&#65533;
D5B&#65533;T&#65533;D&#65533;D0&#65533;&#1476;&#542;%&#65533;&#65533;?[&#65533;&#65533;C6h&#65533;&#65533;&#788;&#65533;O&#65533;&#65533;_&#65533;&#65533;Ic&#65533;&#65533;&#65533;}m <|&#65533;&#65533;&#65533;r&#65533;)x&#65533;&#65533;A&#332;+7N&#65533;&#65533;&#65533;o"&#65533;,&#65533;t`&#65533;&#65533;&#65533;&#65533;@&#65533;&#65533;&#65533;?535E&#65533;&#65533;&#65533;:&#65533;Y4&#65533;&#65533;&#65533;w&#65533;&#957;&#1783;&#65533;&#65533;&#333;&#65533;T&#65533;_&#65533;d&#65533;&#65533;&#65533;&#65533;`(
&#65533;,y\&#65533;v&#65533;&#65533;+&#65533;x19&#65533;_&#65533;-&#65533;)&#65533;zM&#65533;&#65533;&#65533;&#65533; &#65533;4|Y&#65533;&#65533;b|	&#65533;&#65533;n&f$!&#65533;jj&#65533;&#65533;\p.&#65533;tHC&#65533;&#65533;&#65533;)&#65533;J \jd &#65533;&#65533;&#65533;&#65533;r6`L%;&#65533;/&#65533;`&#65533;r&#65533;u`g&#65533;qB!$|&#65533;*&#33370;X&#65533;G&#65533;N(p&#65533;un4R&#65533;5&#65533;Y&#65533;&#409;\&#65533;&#65533;!&#65533;2#H&#65533;&#65533;&#65533;+k`&#65533;F&#65533;J)1&#65533;J&#65533;ZH(&#65533;Bb&#65533;&#65533;n&#47990;8&#65533;&#65533;SN&#65533;l&#65533;&#65533;&#1546;&#65533;0&#65533;;(&#65533;k&#65533;&#65533;9A&#65533;&#65533;K&#65533;&#65533;&#65533;<&#65533;&#65533;3R&#65533;4&#65533;&#993;U4 &#65533;&#65533;@&#65533;&#65533;&#65533;P&#30806;&#65533;!&&#65533;
PO2&#65533;&#65533;&#65533;&#65533;&#65533;0&#65533; &#65533;2%h&#65533; &&#65533; &#65533;&#65533;
F%&#65533;&#65533;SQ%5&#65533;?dK&#65533;&#65533;&#65533;&#65533;&#65533;85Z3D&#65533;&#65533;&#65533;&#65533;kB&#65533;&#65533;|&#65533;EoZ&#65533;&#65533;%Wl&#65533;&#65533;5d&#65533;&#65533;&#65533;&#65533;&#65533;&#65533;\$	&#65533;&#65533;@x&#65533;w(9&#65533;0&#65533;&#65533;#&#65533;H&#65533;X&#65533;&#65533;&#65533;&#65533;&#65533; a&#65533;]H&#1541;o\&#65533;&#65533;&#65533;#&#65533;&#65533;&#65533;pD&#65533;&#65533;&#65533;&#1720;K&#65533;&#65533;J+&#65533;&#65533;
&#1642;&#65533;P9Y&#65533;RJQ&#65533;&#65533;,&#65533;5&#65533;^&#65533;&#65533;A&#65533;&#65533;.&#65533;&#65533;n{&#65533;&#926;&#65533;$&#65533;Xb&#65533;V&#65533;O&#65533;rn&#65533;k&#65533;*&#65533;k&#65533;&#65533;M&#65533;qS&#65533;z&#65533;&#542;&#65533;J)&#65533;&#65533;U&#65533;&#65533;&#65533;J&#65533;&&#1784;e&#65533;&#65533;/&#65533;L&#65533;:!&#65533;;&#65533;&#65533;&#65533;&#65533;&#65533;z&#65533;&#65533;lMr&#1376;4&#65533;k	]I&#65533;&#65533;&#65533;&#65533;&#65533;&#65533;&#65533;p>&#65533;g&#65533;&#65533;&#65533;l&#65533;e&#65533;&#65533;&#65533;tK&#65533;'&#65533;&#65533;| (&#65533;G :&#65533;dm?9&#65533;&#65533;6&#65533;&#65533;&#65533;r&#65533;&&#65533;)IxJn&#65533;}&#65533;&#65533;n&#65533;&#65533;&#65533;cu>&#65533;&#65533;&#65533;&#54984;!v&#65533;A&#1585;&#65533;&#65533;f"c&#321;&#65533;&#65533;&#65533;&#747;&#65533;&#65533;&#65533;(A&#65533;D&#65533;&#65533;p&#65533;&#65533;*}>&#65533;&#65533;&#59993;&#65533;`T&#65533;8)&#65533;:!f&#65533;d&#65533;&#65533;f&#65533;{&#65533;&#65533;&#65533;&#65533;3&#65533;&#65533;d{4&#65533;L&#65533;&#65533;M&#65533;bp!4&#65533;S&#65533;&#65533;	d&#65533;9`2&#65533;&#65533;&#65533; &#65533;J&#65533;@&#65533;c]t&#65533;RI&#65533;LF&#65533;&#65533;Ag &#65533;r&#65533;&#65533;-&#65533;&#65533;@J&#65533;f8&#65533;&#65533;/&#65533;:H
4 &#65533;	MY&#65533;IHN&#65533;!&#65533;!&#65533;&#65533;&#65533;&#65533; &#65533;}&#65533;"A&#65533;&#65533;&#65533;x&#65533;~k&#1112;&#65533;E&#65533;&#65533;&#65533;&#65533;&#65533;S&#65533;]&#65533;z,i%;&#65533;G3&#1165;~(&#65533;&#65533;QH&#183;u&#65533;|c &#65533;&#65533;&#327;l,	&#65533;&#65533;&#65533;T&#65533;&#65533;&#65533;,&#65533;&#65533;&#65533;&#65533;&#65533;&&#65533;f&#65533;&#65533;&#65533;of%&#65533;D#&#65533;&#65533;&#65533;!j8&#65533;'&#65533;&#65533;:&#65533;fN&#65533;&#17245;4D&#65533;%0i&#65533;T&#65533;&#65533;B&#65533;&#65533;&#65533;&#65533;&#65533;&#65533;&#65533;&#65533;,R*9&#65533;YY$[&#65533;q&#65533;
&#65533;A<&#65533;&#65533;d(N!&#65533;&#65533;!A~&#65533;&#65533;&#65533;&#65533;&#65533;&#65533;C&#65533;&#65533;&#65533;l
&#65533;&#65533;&#65533;J&#65533;&#65533;Mq&#65533;0$&#65533;$U&#65533;9L&#65533;0&#65533;XL&#65533;'&#65533;BG&#65533;&#65533;&#65533;&#65533;&#65533;(+&#65533;&#65533;H&#65533;a&#65533;"&#65533;&#65533;&#65533;=&#65533;&#65533;c+&#65533;XW&#65533;R&#65533;0&#65533;&#65533;C^&#65533;B!Fm&#65533;&#65533;&#1634;AV&#65533;-z&#65533;&#65533;&#65533;&#65533;>&#598;&#65533;&#65533;r&#65533;+]2&#65533;o&#65533;&#65533;2&#1312;/%&#65533;&#65533;&#65533;P&#65533;4R~&#65533;&#65533;$&#65533;&#65533;S&#65533;t%&#65533;r&#65533;&#65533;n6J&#65533;&#65533;&#65533;&#65533;<&#65533;r&#65533;$&#65533;2(Gd9&#65533;@&#65533;&#65533;&#65533;&#65533;&#65533;&#34093;r*]&#65533;&#65533;&#65533;r&#65533;J&#65533;&#65533;%Ci&#65533;A&#65533;9&#65533;&#65533;&#65533; r?H&#65533;7&#65533;&#65533;]@H&#65533;&#65533;&#65533;&#65533;&#65533;&#65533;8&#65533;tf_&#65533;3&#65533;&#65533;`&#65533;i]IT&#65533;&#65533;&#65533;&#65533;!:PP&#65533;&#65533;9&#65533;&#65533;H &#65533;&#65533;&#65533;&#65533;&#65533;mV&#65533;&#65533;&&#65533;&#65533;&#65533;E&#65533;#&#65533;&#65533;&#65533;P	&#65533;&#1124;&#65533;&#65533;+Y9&#65533;&#65533;@&#65533;&#65533;,e&#65533;+HIe+&#431;&#65533;&#65533;XI&#65533;f&#65533;m5&#65533;ESZI&#65533;x&#65533;&#65533;;r&#65533;^+&#65533;A&#65533;u&#65533;M&#65533;&#65533;,AD&#65533;&#65533;>&#65533;&#65533;6'&#65533;eBV2&#65533;&&#1312;OEdA&#65533;gIMfrC&#65533;H&#65533;&#65533;&#65533;&#1474;*j&#65533;&#65533;q &#65533;&#65533;&#65533;O$`&#65533;<&#1311;&#65533;&#65533;&#65533;&#65533;&#65533;R&#65533;A&#65533;,.&#65533;8h&#65533;&#65533;&#65533;&#65533;&#65533;r#&#65533;.&#906;`m8$&#792;&#65533;@&#65533;V&#65533;&#65533; &#65533;3b&#65533;&#65533;&#65533;jvS!4l&#65533;@&#65533;a&#65533; &#65533;!.&#65533;&#65533;@\&#65533;a&#65533;1s&#65533;RP&#65533;&#65533;8&#65533;iK4&#65533;'&#65533;	'$&#65533;&#65533;=B&#65533;'2&#65533;dt%[&#65533;h&#65533;o&#65533;G'&#65533;&#65533; &#65533;=&#65533;%_&#65533;&#65533;!&#65533;&#65533;&#65533;&#65533;&#65533;4&#65533;Y&#65533;HP&#65533;* &#65533;&#65533;aj_&#65533;&#65533;Th&#65533;IJN%&#65533;&#65533;&#65533;&#65533;G65L&#65533;7&#65533;|VIlA#'L&#1107;&#65533;&#65533;ok &#1719;&#65533;,s&#436;P5}T&#65533;&#65533;&#65533;3)&#65533; &#65533;&#65533;&#65533;?&#65533;&#65533;&#65533;|ZB&#314;&#65533;d~:@&#65533;,&#65533;@l<&#65533;Vg&#65533;&#65533;&#65533;&#65533;L&#65533;&#65533;&#65533;&#65533;&#65533;&#65533;&#65533;!&#65533;0&#65533;b&#65533;}&#65533;i&#65533;&#65533;z&	X5R&#65533;&#65533;&#65533;&#65533;4&#65533;&#65533;A&#897;R&#65533;&#65533;.&#65533;&#65533;X&#65533;J	I&#65533;&#65533;&#65533;4-&#65533;y&#65533;&#308;&#65533;&#65533;&#65533;@m/&#65533;&#65533;[!$n&#65533;,$&#65533;&#65533; 6&#65533;vuA&#11016;&#65533;\A&#65533;r&#65533;$&#65533;"&#65533;&#65533;H&#65533;W&#65533;&#65533;7&#65533;&#65533;&#65533;hD&#65533;R&#65533;:&#65533;C&#65533;&#65533;&#65533;&#65533;K&#65533;&#65533;$&#65533;&#65533;@j&#1055;@|&#65533;&#65533;8&#65533;2&#65533;G&#65533;yQB&#65533;&#65533;&#65533;D&#65533;&#65533;!&#65533;&#65533;B&#65533;&#65533;&#65533;\+&#65533;&#65533;OA&#65533;&#65533;&#65533;&#65533;$&#65533;&#65533;&&#65533;:&#65533;&#65533;7b@&#65533;&#65533;&#65533;&#65533;L@&#65533;&#65533;4&#65533;GW&#1032;H&#65533;&#65533;&#65533;*,&#65533;&#65533;r&#65533;&#65533;&#65533;M4&#65533;&#65533;6&#65533;&#65533;&#65533;>&#65533;&#65533;y&#65533;@&#65533;&#65533;&#65533;%&#65533;&#65533;:q&#65533;&#65533;=yZO!&#65533;&#65533;=&#65533;&#65533;>[R&#65533;&#65533;)&#65533;&#65533;&#65533;&#65533;&#65533;&#65533;&#65533;&#65533;&#65533;o&#65533;3 D	uD*b&#65533;&#65533;d&#65533; f(&#65533;?@z&#65533;&#65533;&#65533;&#65533;@&#65533;&#65533; &#65533;&#65533;r<&#65533;0	B
&#65533;&#1246;"i)b&#65533;8&#1694;&#65533;}"|&#65533;&#803;M(&#65533;<&#65533;&#65533;b&#65533;ghj&#65533;&#65533;&#65533;ZN&#65533;;&#65533;&#1172;&#65533;&#65533;&#65533;&#65533;&#65533;_&#700;&#65533;&#65533;&#65533;&#65533;&#833;&#65533;SO&#65533;D H&#65533;&#18089;&#65533;&#65533;&#65533;x&#65533;&#65533;Y&#65533;i&#65533; &#65533;&#65533;&#65533;&#65533;;A&#65533;O&#65533;&#65533;T&#65533;&#65533;,&#65533;&#65533;&#1585;&#65533;3&#65533;_&#65533;*]K&#65533;^#&#65533;&#65533;&#473;:uP&#65533;ZI&#65533;b&#65533;&#65533;{&#65533;H&#65533;&#65533;&#65533;&#65533;&#65533;&#65533;4%&#65533;4&#65533;Q"l&#65533;$J&#65533;J
m50;&#65533;p&#65533;&#65533;&#65533;&#65533;&#65533;*&#65533;&#65533;yX&#65533;&#65533;h&#65533;[&#65533;&#65533;&#65533;#>&#65533;&#65533;A&#65533;&#65533;bY&#65533;X2&#1536;'&#65533;3&#65533;3&#65533;X&#65533;&#65533; &#65533;&#65533;s	*T&#65533;Aa&#65533;k&#65533;&#65533;,&#65533;&#65533;&#65533;Z&#65533;&#65533;&#65533;&#65533;&#65533;?&#65533;&#1544;y83,=&#65533; 5&#1283;& &#65533;&#1341;"&#65533;/&#65533;A&#65533;&#65533;9&#65533;&#65533;9M&#65533;&#65533;&#65533;&#65533;&#65533;&#65533;&#65533;?&#65533;WY&#65533;&#65533;&#65533;C&#65533;&#65533;)&#65533;&#65533;&#65533;?^&#65533;&#65533;BM&#65533;&#65533;Q@&#65533;@&#65533;&#65533;	&#65533;&#65533;=&#65533;&#65533;4&#65533;@XJ&#65533;&#65533;&#65533;&#65533;&#65533;&#65533;[&#1088;&#65533;&#65533;
&#65533; &#65533;C:&#65533;X!b&#65533;&#65533;&#65533;$&#65533;-H&#65533; &#65533;Eg:&#65533;
&#65533;B&#65533;&#65533;&#1538;SH&#65533;e[&#65533;&#65533;h sR&#65533;&#65533;&#65533;&#65533;P&#65533;S8&#65533;&#65533;85k&#65533;&#65533;&#65533; &#65533;7`'&#65533;j#&#65533;&#65533;	5&#65533;;5x'&#65533; &#65533;&#1643;A=P"&#65533;xd&#65533;"&#65533;#<&#65533;&#65533;&#65533;&#65533;&&#65533;P&#65533;&#65533;+	 &#65533;x&#65533;&#65533;&#65533;&#65533;<	&#65533;&#65533;&#65533;L&#65533;5&#65533;%y&#65533;&#144;&#449;&#65533;&#65533; C&#65533;&#65533;&#65533;&#65533;&#65533;_&#65533;I&#65533;&#65533;&#65533;&#65533;(&#65533;&#65533;&#65533;	&#65533;<|&#65533;=&#65533;CP&#65533;&#65533;(&#65533;B&#65533;&#65533;W&#65533;&#65533;C1 &#65533;X 4&#65533;e&#65533;&#65533;e&#65533;&#65533;&#65533;X&#65533;&#321;&#515;	&#65533;&#65533;h&#65533;&#65533;&#327;&#65533;:&#65533;&#65533;@&#65533;x;['!&#65533;&#65533;`&#65533;&&#65533;<&#65533;&#65533;J&#65533;,&#65533;`P,&#65533;&#65533;&#65533;&#65533;&#65533;&#65533;&#65533;&#65533;f	&#338;&#65533;8&#65533;l @&#65533;&#65533;&#65533;&#65533;$&#65533;7&#65533;K&#65533;&#65533;&#65533;&#65533;K&#65533;K&#65533;&#65533;&#65533;&#65533;&#65533;+&#65533;0&#65533;&#65533; &#65533;&#65533;&#65533;&#65533;6TL&#65533;&#65533; =&#65533;=&#65533;sLxC;&#65533;f "19&#65533;^&#65533;&#65533;@9&#65533;&#65533;&#65533;C&#65533; &#65533;&#65533;^@&#65533;&#65533;D&#65533;&#65533;&#65533;&#65533;H&#1636;M&#65533;&#1539;&#65533;&#457;>&#65533;&#515;&#316;&#65533;&#65533;0&#65533;t8&#65533;&#65533;<)p&#65533; &#1055;&#65533;&#65533;8&#281;&#65533;&#65533;;qN&#65533;&#65533;/>&#65533;C&#65533;CCD,Q&#65533;x&#65533;&#279;&#65533; &#65533;H&#65533;(I&#65533;&#65533;&#65533;4&#65533;]&#65533;6v&#65533;&#643;h &#65533;T&#65533;&#65533;&#65533;&#752;&#65533;.&#65533;&#65533;&#65533;&#65533;&#65533;&#65533;&#65533;`&#65533;&#65533;&#65533;&#65533;&#65533;&#65533;&#65533;&#65533;&#65533;&#65533;&#705;&#65533;&#65533;&#65533;`&#65533;u&#65533;.&#65533;&#65533;&#65533;P&#65533;&#65533;8&#65533;*&#65533;P&#65533;&#65533;k&#16391;@&#65533;m&#65533;E&#65533; 8&#65533;&#65533;&#65533;
&#65533;~&#65533;&#65533;_&#65533;8S &#65533;&#65533;&#65533;&#65533;3e&#65533;"%&#65533;&#65533;n&#65533;9&#65533;&#1339;<&#65533;$&#65533;:&#65533;M&#65533; R&#65533;M&#65533;&#65533;C&#65533;h&#460;CRH&#65533;&#65533;&#65533;&#65533;y&#65533;1$&#65533;X	/#d&#65533;&#65533;&#65533;^S+ &#65533;&#65533;,S&#65533;K 7&#65533;&#65533;&#65533;z&#65533;G-&#65533;&#65533;&#65533;&#65533;: ;&#65533;&#65533;&#1739;x&#784;&#65533;wd&#1156;T&#65533;sG&#65533;h&#65533;|&#65533;&#65533;&#65533;&#65533;&#65533;0P&#65533;&#65533;&#65533;&#65533;&#14355;H&#65533;?AL&#65533;?&#769;&#65533;&#65533;9&#65533;&#65533;`&#65533;&#65533;&#65533;&#65533;&#65533;+W &#65533;dT&#65533;&#65533;&#65533;&&#65533;&#177;&#65533;&#65533;&#961;&#65533;3xO&#65533;P&#65533;8&#65533;&#65533; &#1089;8&#65533;k%\&#65533;U[%8$P&#65533;U&#65533;MV&#65533;8&#65533;&#65533;&#65533;Fe&#65533;
&#65533;'&#65533;&#65533;'\Q&#65533;&#65533;&#65533;l&#65533;(3&#65533; &#65533;(&#65533;&#1412;y &#65533;q= W&#65533;P	uuWx&#1473;&#65533;K&#65533;Wr&#65533; &#65533;&#65533;>q&#822;#&#65533;	&#65533;(&#65533;&#65533;&#65533;&#65533;&#65533;"Q.&#737;&#65533;T4&#65533;&#65533;&#65533;9&#65533; &#65533;+&#65533;&#65533;i0&#65533;&#65533;&#65533;&#65533;&#65533;x&#65533;7&#65533;&#65533;&#65533;Kn &#65533;G&#65533;&#65533;&#65533;9-}&#65533;'&#65533;2&#65533;&#65533;%&#65533;&#65533;&#65533;&#65533;&#65533;?U=pL&#65533;&#65533;&#65533;&#65533;d&#1181;&#65533;&#65533;UR&#65533;0&#65533;C&#65533;0}&#65533;0&#65533;N&#65533;&#65533;&#65533;&#65533;&#65533;&#65533;h&#65533;S@&#65533;S^5F&#65533;=^-&#65533;g&#65533;&#1666;&#65533;Z&#65533;&#65533;70`Q&#65533;)&#65533;&#65533;`W&#65533;0&#65533;&#65533;D&#65533;T&#65533;T &#65533;p[y&#65533;&#1735;&#65533;&#451;&#65533;&#65533;&#65533; &#65533;&#65533;&#65533;%&#65533;&#65533;5&#65533;&#65533;]&#65533;&#65533;1&#65533;&#65533;&&#65533;0x&#1796;@&#65533;&#65533;&#65533;&#65533;u&#65533;&#701;&#65533;&#65533;5L&#65533;&#65533;&#65533;3&#65533;&#65533;&#65533;&#65533;&#65533;&#65533;\&#65533;&#65533;&#65533;&#1886;&#65533;&#65533; &#65533;f&#65533;a &#65533;C&#65533;Q&#65533;&#65533;&#65533;S&#65533; &#65533;&#65533;&#65533;&#1900;S&#65533;&#65533; &#65533;\&#65533;f&#65533;&#65533;%&#65533;&#65533;&#65533;&#1539;0&#65533;&#65533;E&#65533;0&#65533;&#65533;&#65533;-&#65533;&#65533;ES(&#65533;&#835; &#65533;&#65533;5&#65533;&#65533;CL&#65533;I%&#65533;M2&#65533;&#65533;&#65533;&#65533;&-&#65533;&#65533;&#65533;Y&#65533;&#65533;_&#65533;&#65533;&#65533;&#65533;&#65533;B&#65533;&#65533;&#65533;&#65533;4&#65533;&#1844;=&#65533;_N&#65533;&#65533;LeZL-&#65533;&#1296;&#65533;P;&#65533;&#65533;,&#65533;&#65533;P&#65533;&#65533; &#349;&#65533;&#65533;60pK3 >&#65533;6 =&#65533;&#65533;&#65533;&#65533;3&#65533;&#65533;aR\&#65533;0&#421;&#65533;&#65533;6&#65533;&#65533;&#861;\L&#65533;&#65533;&#65533;\&#845;a>&#65533;&#65533;==&#65533;h&#65533;&#65533;a&#65533;&#65533;IBx, ,(&#65533;g0 %&#65533;&#65533;&#65533;'&#65533;3&#65533;It8&#65533;&#65533;a&#65533;@F@&#65533;&#65533;b&#65533;&&#65533;&#1796;&#65533;;&#65533;&#65533;&#1886;&#65533;&#65533;&#65533;c&#65533;&&#65533;&#65533;&#65533;&#65533;&#65533;0A&#65533;	KZA0&#65533;&#1857;&#65533;&#65533;&#65533;(&#65533;H&#65533;&#65533;&#65533;$^&#65533;&#65533;&#65533;&#65533;-&#65533;d&#65533;0&#65533;0&#65533;f&#1036;f8&#65533;&#65533;@&#65533;&#65533;x&#65533;&#65533;dN&#65533;M&#65533;h&#1921;&#65533; Sx&#65533;D&#65533;&#65533;&#65533;dP&#65533;P&#65533;d&#65533;Hd\R&#65533;&#65533;&#1932;&#65533;&#65533;4$&#65533;5\&#193;(&#65533;6&#65533;&#65533;E&#65533;-&#65533;A&#65533;e&#65533;&#65533;&#1625;&#65533;&#65533;4&#65533;&#65533;&#65533;p&#65533;|,&#65533;&#65533;N&#65533;D&#65533;|]&#65533;|&#65533;;&#65533;<&#65533;&#65533; &#65533;I
BK52S&#65533;@T&#65533;h&#65533;&#65533;hv&#65533;$&#65533;`o&#65533;&#65533;sUPlY&#65533;/&#65533;&#65533;tv&#65533;tftFg&HwfP&#65533;O&#65533;&#65533;&#65533;&&#65533;&#65533;,&#65533;	@&#65533;%&#65533;&#65533;'F&#65533;g(&#65533;`b&#65533;0 )&#65533;&#65533;&#65533;a&#1059;&#65533;^&#65533;|a&#65533;a&#65533;;n"&#65533;,&#65533;&#65533;&#65533;0&#65533;K&#65533;&#65533;0p#M&#1660;&#65533;&#65533;&#65533;&&#65533;&#65533;&#65533;U	3&#65533;&#65533;9&#65533;&#65533;&#65533;'5&#65533;&#65533;Z&#65533;&#272;#&#65533;&#65533;&#49871;&#65533;#1&#65533;*Y-&#65533;&#65533;9@&#65533;&#65533;S(l&#65533;&#65533;3&#65533;&#65533;	U&#1928;&#65533;&#65533;eA&#65533;&#65533;Z&#65533;&#65533;t&#65533;&#65533;&#65533;&#65533;M&#65533;%&#65533;&#65533;&#65533;e&#65533;&#65533;&#65533;&#65533;rWh&#65533;x3*;t&#65533;cV&#65533;&#65533;k&#65533;&#65533;;r&#65533;C&#65533;f+6``&#65533;&#65533;60&#65533;&#65533;&#65533;&#1296;PD&#65533;L&#65533;t&#65533;&#65533;}&#65533;2&#65533;/&#65533;&#65533;m>`g&#65533;&#65533;@d&#65533;&#65533;P&#65533;P&#65533;&#65533;&#65533;&#65533;0&#65533;O}&#65533;x&#65533;b&#65533;&&#65533;&#65533;&#65533;*&a&#65533;&#1478;&#65533;.&#65533;&#1646;h&#65533;Xa&#65533;&#65533;i&#65533;&#65533;>l&#65533;4&#65533;	R&#65533;$&#65533;&#65533;A&#698;&#65533;wx"R&#65533;]&#65533; &#65533;6&#65533;&#65533;f&#65533;&#1869;&#65533;&#65533;_&#65533;&#65533;@n&#65533;Y&#65533;v&#65533;dG&#65533;&#65533;r@&#65533;8&#65533;&#65533;&#65533;H&#65533;&#65533;m&#65533;@^&#65533;&#65533;.0&#65533;&#65533;0&#65533;@&#65533;&#65533;0&#65533;&#1089;&#65533;&#65533;&#65533;^&#65533;Se'&#65533;&#65533;&#65533;&#1647;>=&#65533;w<_&#65533;&#65533;&#65533;t&#65533;Tp&#65533;&#65533;e&#65533;&#885;9,&#65533;0x&#65533;L&#65533;&#65533;&#65533;(&#65533;&#65533;X&#65533;&#1886;T&#65533;m!m&#65533;&#144;&#65533;D&#65533;fNZv&#65533;P&#65533;&#65533;&#65533;&#65533;&#1034;^`&#65533;IZ&#65533;&#65533;l&#65533;t&#51496;q&#65533;N*&#65533;0gM&#65533;fUPU&#65533;&#65533;L=&#65533;&#65533;&#65533;V&#65533;y.zvg&#65533;&#65533;&#65533;hr&#65533;h$&#65533;(&#1998;&#65533;&#65533;&#65533;&&#65533;rm./*&&#65533;?&#65533;"s&#65533;E`&#65533;&#65533;&#65533;&#65533;&#65533;&#65533;"'&#65533;'&#65533;&#65533;Q%>&#65533;&#65533;t&#65533;T&#65533;o"XG&#65533;&#65533;&#65533;S&#65533;b&#65533;&#65533;x&#65533;&#65533;AX&#65533;[&#65533;Ht&#65533;&#65533;&#65533;&#65533;X&#65533;&#65533;&#65533;&#65533;&#65533;}&#65533;&#65533;'= N&#65533;&#65533;&#65533;Y&#65533; &#65533;>ZN&#65533;&#65533;&#513; u&#65533;H&#65533; U&#65533;&#65533;pRDu&#1627;&#65533;<H&#65533;&#65533;&#65533;D&#1664;U&#65533;;ZN&#65533;1Z2&#65533;@&#65533;I[J&#65533;!*&#65533;&#65533;&#65533;&#65533;&#65533;4&#65533;>&#65533;&#65533;~x&#65533;^&#65533;&#65533;&#65533;g,&#65533;r&#65533;v0 n&#65533;&#65533;&#65533;	&#65533;>&#65533;98a&#65533;&#65533;V&#65533;/&#65533;*&#65533;m2&#65533;&#65533;6&#65533;;&#65533;&#65533;&#65533;X&#65533;&#65533;&#65533;"&#65533;	&&#65533;]&#65533;$C&#1877;&#1626;P&#218;8&#65533;&#65533;`n&#65533;&#65533;&#65533;&(&#65533;&#65533;&#65533;&#65533;&#65533;^&#65533;&#65533;&#65533;"j&#65533;8&#65533;&#65533;&#65533;fh(<&#65533;&#1536;&#65533;&#65533;p&#65533;'4&#852599;&#65533;&#65533;&#65533;&#65533;&#65533;&#65533;&#65533;&#65533;&#65533;&#65533;&#65533;\&#65533;&#65533;`BC4&#65533;A&#65533;&#65533;&#65533;&#65533;&#65533;&#65533;&#65533;&#65533;&#65533;H&#65533;H&#65533;$&#65533;8&#65533;&#65533;&#65533;Z&#65533;&#65533;&#65533;&#65533;	&#65533;&#65533;'W&#65533;&3&#65533;d&#65533;wbQ"&#65533;{w&#65533;&#65533;f?&#65533;&#65533;&#1034;A&#65533;s&#65533;&#65533;&#65533;/&#65533;?&#65533;Uf&#65533;&#65533;&#65533;a?&#65533;*&#65533;2&#65533;l&#65533;&#65533;lF &Hw&#65533; &#36559;o,0h&#65533;&#65533;&#65533;Wh)&#65533;	q7&#65533;&#65533;&&#65533;*.&#65533;&#65533;&#65533;&#65533; &#65533;&#65533;&#65533;&#65533;25&#65533;w&#65533;&#65533;K&#1183; @N&#65533;&#65533;&#65533;&#1864;*U	/&#65533;3<u&#65533;P&#65533;&#65533;&#65533;A&#65533;P>&#65533;L&#65533; &#65533;&#65533;&#65533;E&#65533;B&#65533;&#259;&#65533;?&#65533;&#65533;&#65533; &#65533;u&#65533;&#65533;&#65533;&#65533;%&#65533;M&#65533;&#65533;&#65533;8y
&#65533;&#65533;&#65533;H&#65533;&#65533;&#65533;?&#65533;p&#65533;&#65533;<~@&#65533; @&#65533;~&#65533;&#65533;&#65533;&#65533;&#65533;R?	&#65533;&#65533;&#65533;&#65533; &#65533;&#65533;&#65533;_&#1213;&#65533;&#65533;D&#863;8&#516;&#65533;`&#65533;&#65533;`s&#65533;&#65533;z&#423;qr&#65533;z&#65533;(&#65533;C&#65533;2&#65533;F&#65533;&#65533;p!&#65533;&#65533; &#65533;&#65533;LA&#65533;9&#65533;!l&#65533;CbC&#65533;&#65533;:6$8$&#594;&O&#65533;dx&#65533;d.)_.|f&#65533;&#65533;3&#65533;:&#65533;&#65533;&#65533;&#1152;,&#65533;\&&#1122;f&#65533;&#65533;0&#65533;&#65533;&#65533;J&#856;&#65533;&#65533;&#1186;V&#65533;b5&#65533;&#65533;&#65533;&#65533;&#65533;&#65533;&#65533;p&#65533;&#65533;
&#65533;vUXia&#65533;&#65533;A&#65533;&#65533;w&#65533;&#65533;=tKz!&#65533;&#65533;h&#65533;I&#65533;;i&#65533;$/&#65533;L&#65533;&#65533;&#65533;&#65533;y&#65533;&#65533;&#65533;|&#1036;&#65533;_^V&#65533;k2oE^(Kn&#65533;&#65533;p&#65533;&#65533;&#65533;&#65533;&#65533;&#65533;&#65533;&#65533;P&#65533;&#65533;&#65533;w&#65533;"&#65533;&#608;&#65533;&#1925;~|U&#65533;&#65533;&#65533;J<5&#65533;&#65533;q&#65533;I"&#65533;&&#65533;0&#65533;&#65533;rTH"g8A&#65533;B&#65533;&#65533;&#65533;&#65533;&#991;? &#65533;&#65533;&#65533;;&#65533;&#65533;t&#33399;g0H&#65533;$&#65533;&#65533;&#65533;&#65533;&#65533;I&#65533;O&#65533;&#65533;&#65533;&#65533;A&#65533;&#65533;a&#65533;&#65533;,,&#65533;&#65533;Y!&#65533;&#65533;&#65533;E&#1312;@^&#65533;&#65533;+&#65533;&#65533;J&#65533;DD6&#65533;&#65533;&#65533;B&#65533;G&#65533;X&#65533;&#65533; &#65533;&#65533;&#65533;
&#65533;&#65533;S&#65533;&#65533;&#65533;&#65533;32b&#65533;M&#65533;&#65533;&#65533;P&#65533;
&#65533;r&#65533;RN-t&#65533;BQ&#65533;X&#65533;b&#65533;&#65533;W&#65533;&#1360;&#65533;&#65533;&#65533;&#65533;&#65533;U&#65533;&#65533;Zb&#65533;&#65533;Ba\%M&#65533;&#65533;&#65533;&#65533;&#65533;P&#65533;&#65533;i&#65533;b&#65533;&#65533; &#65533;i0gas&#65533;'J&#65533;&#65533;C&#65533;?&#65533;&#65533;cEG(dY`&#65533;)&#65533;&#65533;ZC&#65533;&#65533;&#65533;&#65533;'&#65533;,&#65533;&#65533;g&#65533;&#65533;&#65533;	&#65533;&#65533;&#65533;
S,a&#65533;v&#65533;&#65533;&#65533;&#65533;K&#65533;}&#65533;&#65533;&#1377;Gi&#65533;&#65533;&#65533;s&#65533;&#65533;
&#65533;&#65533;&#65533;f&#65533;i&#65533;&#65533;&#65533;&#65533;M7&#65533;s&#65533;&#362;&#65533;B&#65533;&#65533;@&#65533;)&#65533;&#65533;B&#65533;-$Cp&#65533;&#65533;&#65533;?&#65533;0&#65533;&#1088;&#65533;&#65533;V&#65533;&#65533;&#65533;Z&#65533;m&#65533;&#65533;&#65533;&#65533;$ux&#65533;zb&#65533; &#65533;;&#65533;&#65533;&#65533;&#65533;&#65533;&#65533;&#65533;&#65533;[&#65533;I)&#65533;b&#65533;>&#65533;PN.&#65533;&#65533;71D&#65533;&#65533;WuTGY&#65533;&#65533;+&#65533;dXg1&#65533;$WW&#65533;&#65533;&#65533;q&#65533;y0	&#65533;&#65533;&#65533;g&#65533;&#65533;&#65533;&#65533; Tx7&#65533;a/&#65533;&#65533;\i &#65533;&#65533;?&#21354;*J&#65533;&#65533;&#65533;&#65533;?&#65533;64&#65533;ep&#65533;&#65533;&#65533;&#65533;&#65533;&#65533;&#65533;P$&#65533;k&#65533;Lb&#65533;&#65533;<K&#65533;&#65533;Y`
)&#65533;&#65533;0 MaA&#65533;&#65533;&#65533;n)&#65533;)I&#65533;M2+Q&#1537;&#65533;k&#65533;&&#65533;ekpT&#65533;'&#65533;&#65533;$&#65533;&#65533;2vht&#65533;&#65533;s&#65533;P&#65533;jo=&#65533;&#65533;+&#65533;&#65533;&#65533;[KF&#65533;&#65533;.&#65533;P&#65533;&#65533;J&#65533;$&#65533;&#65533;V&#65533;9&#283;&#65533;&#65533;&#65533;&#65533;&#65533;I!&#65533;&#65533;&#65533;&#65533;3&#65533;&#35091;&#65533;,&#936;&#65533;&#65533;3&#65533;&#1299;&#65533;&#65533;&#65533;RRmYUQ&#65533;0R&#65533;_|&#65533;X&#65533;&#65533;&#65533;&#65533;5&#65533;&#65533;&#65533;&#65533;&#65533;T&#65533;B&#65533;(&#65533;&#65533;+&#65533;+&#65533;%Iv&#65533;&#65533;&#65533;a&#1425;&#65533;&#65533;8&#65533;&#65533;&#65533;c
&#65533;&#65533;&#65533;&#65533;	a&#65533;,&#65533;sz&#65533;&#65533;?&#65533;M0r&#65533;&#65533;1&#65533;&#65533;x&#65533;LNWc&#65533;?BS&#65533;&#1026;&#65533;XMCU&#65533;&#65533;5d&#65533;&#65533;&#65533;&#65533;&#65533;&#65533;&#65533;}-0&#65533; &#65533;`Nb64&#65533;j}/&#65533;&#65533;bHB&#65533;&#65533; 9I&#65533;&#65533;v3&#65533;&#269;$&#65533;&#65533;y&#65533;&#65533; '1t[&#65533;&#65533;&#65533;&#210;&#65533;;	x&#65533;&#65533;&#65533;&#65533;'d&#65533;I<&#65533;&#65533;&#65533;9q&#65533;&#65533;&#475;"&#65533;H&#65533;&#65533;a&#65533;A&#65533;&#65533;&#65533;E&#65533;/&&#65533;_2rI&#65533;X&#65533;&#65533;&#65533;&#65533;F1&#65533;oF&#65533;&#65533;&#65533;&#65533;&#65533;?&#65533;&#65533;1&#65533;&#65533;C&#65533;&#65533;&#65533;&#65533;&#65533;&#65533;aw&#65533;&#65533;&#65533;d1&#65533;1&#65533;y[$&#13572;5&#65533;$z &#65533;B@&#65533;&#65533;'/&#65533;&#65533;[a&#1239;&#65533;&#65533;R:s*&#65533;&#65533;&#65533;S&#65533;&#65533;&#65533;*&#65533;&#65533;+&#65533;*y&#65533;&#65533;t&#65533;YS&#65533;(&#65533;F&#65533;&#65533;X &#65533;&#65533;&#65533;&#1032;:&#65533;&#65533;RT-&#65533;&#65533;].
&#420;E&#65533;&#65533;&#65533;l&#65533;l&#65533;&#65533;!&#65533;&#65533;&#65533;CjyrH&#65533;&#65533;/ &#65533;{sY&#65533;&#694;C&#65533;3&#333;&#65533;&#65533;&#65533;&#65533;7&#65533;&#65533;&#65533;&#65533;&#65533;&#65533;[bB&#65533;*&#65533;%M<&#65533;&#65533;;&#65533;M&#65533;&#65533;		&#1555;&#65533;R&#65533;&#65533;&#65533;pqd&#65533;`Q&#65533;i!`Z&#65533;&#65533;&#65533;R&#1097;&#65533;&#65533;-$G&#65533;HM$&#65533;&#65533;&#65533;&#65533;&#65533;&#65533;^&#65533;%8&#65533;&#1484;&#1208;#&#65533;&#584;&#65533;)&#48656;14&#65533;w&#65533;S&#65533;e&#65533;&#65533;C2&#65533;+&#65533;&#65533;LB&#65533;&#65533;&#65533;A{&#65533;&#1560;B&#65533;1&#65533;&#65533;R:/_Q&#65533;&#65533;4\&#65533;!&#65533;9&#65533;V&#65533;&#65533; &#65533; ^S&#65533;(&#329;&#65533;&#65533;|&#65533;Y&#65533;,&#65533;G5&#65533;kP/Q&#65533;6$k&#65533;`&#65533;&#1492;&#65533;&4&#65533;x5	&#65533;&#65533;&#65533;&#65533;e&#65533;%&#65533;& &#65533;&#65533;&#65533;&#65533;&#65533;&#65533;*p&#65533;&#65533;Uy&#65533;Y&#198;&#65533;}&#65533;&#65533;!C&#65533;SO&#65533;HG8&#65533;&#65533;HXe&#65533;w&#65533;	&#65533;&#65533;r=.&#65533;#	&#65533;&#1204;&#65533;R&#65533;my+[&#65533;&#65533;&#65533;&#65533;&#65533;&#65533;L$*&#65533;&#65533;&#65533;;R&#65533;K$&#65533;&#65533;&#65533;&#65533;&#65533;"}&#65533;v
&#65533;I&#65533;bz&#65533;M&#65533;&#65533;s&#65533;:&#65533;k:B&#65533;#x&#65533;&#65533;Bp&#65533;S?&#65533;Cx!$!&#65533;EN&#65533;I&#65533;=&#65533;Q&#65533;-i&#65533;&#65533;&#65533;&#65533;&#65533;qK"p'&#65533;Nc&#65533;&#65533;&#65533;6b&#65533;&#65533;&#65533;BY&#65533;&#65533;&#65533;&#65533;&#65533;&#65533;d&#65533;Uu&#65533;&#65533;m&#65533;Sx&#65533;+R&#65533;G&#65533;&#65533;h0&#65533;&#65533;&#65533;8Py&#65533;&#65533;2&#65533;6&#65533;i&#65533;&#65533;#C>&#65533;&#65533;&#65533;&#65533;&#65533;&#65533;&#65533;)Y L&#65533;&#65533;&#65533;&#65533;g&#65533;&#65533;&#65533;&#65533;&#65533;@&#65533;
.lHtLxC4&#65533;J&#65533; Z&#65533;pX&#65533;!&#65533;&#65533;Ok&#65533;&#65533;'1$r&#65533;h&#65533;4' HZ&#65533;&#65533;-C6%&#65533;&#65533;&#760;ZD&#65533;&#65533;8$g."&#65533;\p~c&#65533;&#65533;5
&#65533;$C&#65533;n!&#65533;"&#65533;&#65533;Ee&#65533;$&#65533;]N&#65533;&#65533;=[&#65533;y&#65533;e$Q6&#65533;&#25532;&#65533; &#65533;S&#65533;k&#65533;@ &#65533;|&#65533;uM&#65533;,&#65533;&#65533;+8jg&#65533;Bm\&#65533;&#65533;P&#65533;/K&#65533;%I&#65533;&#65533;&#65533;Y&#65533;)&#65533;&#65533;y C<`&#65533;O,&#65533;&#65533;D&#65533;T&#65533;^&#65533;&#65533;n&#65533;!4^&#65533;&#65533;F,&#65533;E&#65533;&#614;&#921;<]g8&#65533;l'&#65533;&#65533;C&#65533;-&#65533;dN\y` L9h 	&#65533;&#65533;&#65533;&#65533;&#65533;8&#65533;O`&#65533;&#65533;&#1595;#c&#65533;F+&#65533;fn&#65533;&#65533;y&#65533;@&#65533;&#65533;ID:!/&#65533;&t&8&#65533;S2&#65533;&#65533;(`<&#65533;&#65533;mw&#405;&#41507;&#65533;u&#65533;Q&#65533;!&#65533;&#65533;&#65533;wH5&#65533;&#65533;R&#65533;"<&#65533;&#65533;zl8&#65533;
&#65533;&#65533;&#65533;&#65533;Iapl&#65533;'&#65533;&#65533;&#65533;&#2044;&#65533;&#813;>&#65533;L&#65533;&#65533;&#65533;d&#65533;&#65533;RJ&#65533;&#65533;O&#1749;&#65533;&#65533;&#65533;	&#65533;&#65533;&#65533;6&#65533;&#65533;&#65533;+&#65533;@&#65533;&#65533;&#65533;}&#65533;\&#65533;;&#656;GY&#65533;k&#65533;D&#65533;4RMRPN&#65533;&#65533;
&#65533;&#65533;G&#65533;&#65533;XmH?0&#65533;&#65533;&#65533;`;M&#65533;&#65533;9E&#65533;&#174;&#65533;/&#1884;%&#65533;&#65533;&#65533; q!&#65533;m&#65533;!&#65533;&#65533;$|k&#65533;b&#65533;&#65533;n'&#65533;<&#65533;V&#65533;&#65533;&#65533;&#65533; 5ey&#65533;L&#65533;\&#65533;h&#65533;&#65533;&#65533;&#65533;Q&#65533;&#65533;&#65533;:~&#65533;dG&#1469;x&#65533;;&#65533;&#65533;&#65533;~&#65533;&#65533;&#65533;R&#65533;&#65533;&#65533;.&#65533;\&#65533;H&#65533;&#65533;5W&#65533;&#65533;W^&#380;b1&#65533;&#65533;&#65533;Y &#65533; &#65533;'&#65533;&#65533;&#65533;&#65533;&#1722;&#65533;&#65533;&#65533;&#65533;&#65533;,&#65533;k&#65533;&#65533;&#65533;&#65533;	&#65533;!O'}&#65533;d%&#65533;v&#65533; M!&#65533;1I&#65533;q@&#65533;&#65533;&#65533;&#1616;Z&#65533;&#65533;&#65533;(IxI&#65533;-D&#65533;&#65533;l&#65533;l0&#65533;&#65533;&#65533;D[&#65533;&#65533;T&#65533;&#65533;&#65533;YI&#269;&#65533;&#65533;&#1220;&#65533;M&#65533;&#65533;&#65533;QR&#65533;&#65533;&#65533;ia&#65533;&#65533;&#65533;&#65533;eE&#1813;Sg&#65533;B&#65533;}&#65533;&#65533;&#65533;T&#65533;&#65533;@&#65533;}&#65533;$&#65533;&#65533;-T&#65533;&#65533;Y&#65533;&#65533;&#65533;&#65533;&#65533;YXL&#65533;&#65533;&#65533;&#65533;A&#65533;&#65533;2&#65533;O&#1796;O&#65533;B&#65533;&#65533;&#65533;P&#65533;&#65533;X&#65533;O&#65533;:l&#1842;&#65533;&#65533;(&#65533;&#65533;&#1617;T&#65533;&#65533;&#65533;I\&#65533;6R&#65533; &#65533;W$A5&#65533;1K&#65533;-&#65533;&#65533;]&#65533;B&#65533;&#65533;t&#65533;&#65533;`@%=  &#65533;`&#65533;8&&#65533;&#65533;&#708;&#65533;&#65533;&#65533;a&#65533;Em&#65533;L&#65533;aT]&#65533;&#65533;&#65533;L&#65533;&#65533;&#65533;I&#65533;C&#277;&#65533;&#65533;CI&#65533;@\&#65533;5&#65533;'&#65533;H&#65533;&#65533;;&#1794;&#65533;%A&#65533;&#65533;?8 X+D&#65533;BhB &#65533;QD"Il&#65533;&#65533;&#65533;b&#65533;&#65533;&#65533;&#1051;&#65533;&U&#65533;B,@&#65533;%&#65533;&#65533;&#65533;Syx&#65533;(a&#65533;&#65533;&#65533;&#65533;[h&#160;>&#65533;B &#65533;&#65533;YT&#65533;M&#65533;&#65533;&#65533;E&#65533;&#357;&#65533;Y8&2&#285;	&#65533;U&#65533;&#65533;&#65533;&#65533;9&#65533;L&#65533;&#65533;M&#65533;&#65533;u&#65533;J&#65533;&#65533;<&#65533;&#65533;&#65533;K&#65533;RS&#65533;^&#65533;&#65533;x&#65533;TG`&#65533;yO E&#65533;&#65533;5&#65533;&#65533;&#65533;5z#VLP&#65533;&#65533;TI$&#987;1&#65533;&#65533;&#65533;})&#65533;9&#1451;&#65533;&#65533;y4]&#65533;uP&#65533;h&#65533;B &#65533;&#65533;&#65533;R&#65533;&#65533;&#65533;yZ&#65533;&#65533;1%&#65533;&#65533;&#65533;E&#65533;&#65533;&#65533;&#65533;I&#65533;(&#65533;&#65533;"Cl TC&#65533; &#65533;2&#65533;'x&#65533;(&#65533;(p&#65533;(&#65533;&#65533;(x&#65533;S&#65533;&#65533;P&#65533;&#65533;?L&#65533;?&#65533;&#65533;?&#65533;&#65533;&#65533;&#65533;	p&#65533;&#65533;X&#65533;&#65533;dI&#65533;&#65533;tI&#65533;&#65533;&#65533;&#65533;!&#65533;&#65533;&#65533;&#65533;&#65533;L&#65533;&#65533;2&#65533;&#65533;a&#65533;~&#65533;H}4&#65533;5L&#65533;&#65533;<&#1334;$&#65533;,8Qmi&#65533;&#65533;&#65533;c&#165;&#65533;&#65533;&#65533;c&#65533;&#65533; L&#65533;c=&#65533;&#65533;i&#65533;;&#65533;T	&#65533;x&#65533;2&#65533;&#34135;	dz_&#65533;f&#65533;&#65533;&#65533;&#65533;&#65533;FYd&#65533;$OQ&#1859;"m&#65533;lq&#65533;&#65533;&#65533;&#65533;&#65533;&#65533;O&#65533;L&#65533; &#65533;&#65533;&#65533; VM&#65533;
-&#65533;&#65533;E&#65533;	&#1883;\&#65533;=&#65533;I&#65533;&#65533;Tg&#65533; .D5-DxI&#65533;&#65533;8&#65533;;&#65533;&#65533; &#65533;)&#65533;g&#65533;&#1090;l&#65533;&#65533;&&#65533;C&#65533;&#65533;B&#65533;bQ&#65533;&#65533;,l&#65533;q 
71Y%&#65533;&#65533;R>)'&#65533;-&#65533;&#65533;&#65533;&#65533;PA&#65533;5&#65533;\H&#65533;&#65533; &#65533;T&#65533;SI&#65533;&#65533;w.&#65533;&#65533;&#65533;WC&&#65533;&#65533; &#65533;&#65533;Y&#65533;}D	HZ&#65533;&#65533;&#65533;&#65533;Ha&#65533;&#65533;O(aC&#65533;&#65533;B\&#1806;&#65533;&#65533;u&#65533;h&&#65533;	&#65533;&#1138;q&#65533;&#65533;uD&#65533;&#65533;&#1296;&#65533;B&#65533;&#65533;&EE$J&#65533;WD&#65533;&#65533;=&#1943;&#65533;&#65533;l&#65533;&#65533;}(D&#65533;a&#65533;&#65533;&#65533;	&#65533; &#65533;uD&#65533;&#65533;h&#65533;&#65533;&#65533;"~B&#65533;LnuZ&#65533;(&#65533;A7&#65533;Q&#65533;&#65533;AY&#65533;'L<bG&#65533;X)&#1429;)p&#65533;2&#65533;&#65533; &#65533;a&#65533;Z6eS&#65533;P&#65533;&#933; &#1825;	h&#1324;UZf[&#65533;$G&#65533;&#65533;r&#65533;&#65533;g&#65533;I&#65533;&#65533;@u&#65533;&#65533;&#65533;&#65533;&#65533;l&#65533;`&#65533;&#65533;&#34855;z&#65533;^F=&#65533;~&#65533;&#65533;&#65533;h&#65533;)W&#65533;&#65533;&#65533;K&#65533;#&#65533;&#1934;&#618;Ly\&#65533;&#1676;q&#65533;5R&#65533;h&#65533;&#65533;	&#65533;j2D{&#65533;&#65533;V&#65533;9<KQU&#594;&#65533;&#65533;F&#65533;J&#65533;&#65533;&#65533;@&#65533;&#1392;4&#65533;&#65533;&#65533;&#65533;&#65533;aRI&#65533;&#65533;KX&#65533;&#65533;&#65533;,&#65533;&#65533;&#65533;4&#282;
SIl6&#65533;&#65533;&#65533;&#1543;Y
gl]I&#65533;&#65533;Ud&#65533;B&#65533;&#65533;I&#65533; &#65533;&#65533;?pb&#65533;&#65533;I&#65533;V&#65533;"&#65533;`G&#65533;8&#65533;&#65533;=Y&#65533;&#65533;H(&#65533;&#214;&#65533;&#65533;U&#65533; 1S5&#65533;&#65533;&#65533;&#65533;&#65533;&#65533;W &#65533;&#65533;&#65533;&#65533;&#65533;N&#65533;&#65533; Fa&#1921; H&#65533;&#65533;&#1287;&#65533;&#65533;&#65533;&#65533;D&#65533;&#65533;g&#65533;hR&#65533;m?&#65533;(&#65533;&#65533;&#65533;Bd&#65533;&#65533;&#65533;&#65533;T&#65533;&#65533;&#65533;&#766;&#65533;&#65533;C%&#65533;&#65533;B$&#65533;&#65533;(ofCP&#65533;1&#65533;Z`iG&#65533;&#1575;&#65533;!&#65533;T&#65533;e&#65533;&#65533;&#65533;&#65533;
U&#65533;x&#65533;&#65533;t&#65533;$Q4&#65533;'~&#65533;?X&#65533;&#553;&#65533;&#65533;&#65533;[pI}&#65533;&#65533;eI`CI&#65533;AV*nx&#65533;04&#65533;'&#65533;&#65533;&#1416;&#65533;s,Y&#65533;l&#65533;L@_@&#65533;BXr&#65533;&#65533;[&#65533;&#65533;&#65533;&#65533;&#65533;&#65533;&#300;BtY&#295;Bd&#65533;B	&#65533;&#65533;&#514;,oQ&#65533;&#65533;&#65533;&#598;&#51754;n&#65533;&#65533;&#65533;&#65533;&#65533;&#65533;&#65533;nG&#65533;@&#65533;&#65533;&#65533;&#65533;#&#65533;&#65533;&#65533;f&#65533;Qw	&#65533;&#65533;&#26713;@R&#65533; 0E&#65533;&#65533;&#65533;&#65533;N&#65533;&#65533;f&#65533;6N&#65533;&#65533;E9&#65533;H`&#65533;&#65533;a.5.:n&#65533;&#65533;Il&#65533; &#65533;i&#65533;&#65533;&#65533;a &#65533;&#65533;&#65533;&#65533;&#65533;&#65533;&#65533;&#65533;&#65533;95,J&#65533;&#65533;&#65533;,D,&#65533;'&#65533;Ld&#65533;F&#65533;&#65533;&#65533;*D&#65533;
0&#65533;&#65533;&#65533;&#65533;kG&#65533;/C`C&#65533;B&#65533;B,&#65533;U&#65533;R/'&#65533;&#65533;&#65533;&#65533;IX&#65533;x%&#65533;l&#65533;&#65533;&#65533;&#65533;&#1895;&#65533;&#65533;&#65533;&#65533;R.YH&#65533;'VXu&#65533;&#65533;b&#65533;&#65533;P&#65533;&#1746;&#65533;&#386;&#65533;Q/az&#705;D^&#65533;&#65533;&#65533;B&#65533;pIHQ&#65533;~&#65533;&#65533;1&#65533;&#65533;&#65533;N&#65533;&#65533;0!KY>&#65533;&#65533;&#65533;&#65533;&#65533;&#65533;	-&#65533;6&#366;6&#65533;&#65533;Qz&#65533;&#65533;&#65533;\w&#65533;m"&#65533;&#65533;&#65533;&#65533;&#65533;Xo$&#65533;&#65533;&#65533;&#65533;&#65533;&#65533;bi&#65533;aU&#65533;T&#65533;&#65533;"&#65533;&#65533;&#65533;&#65533;S&#1388;&#65533;&#65533;&#65533;&#1152;&#65533;G&#65533;nH&#65533;0&#65533;&#65533;&#65533;x&#65533;&#65533;&#287;&#65533;p&#65533;&#65533;&#65533;&#65533;&#65533;"&#65533;k&#65533;&#65533;d'&#65533; &#65533;&#65533;&#65533;X&#65533;AGp&#65533;4&#65533;BVVt&#65533;B|&#65533;?&#65533;2C&#65533;BC&#65533;khr*&#65533;D&#65533;	&#65533;7q&#428;&#65533;&#65533;&#65533;q&#65533;&#65533;@*&#65533;IV&#65533;&#60014;,&#65533; &#65533;&#65533;&#563;l&#65533;&#65533;&#65533;DY'sc&#65533;&#65533;4&#65533;&#65533;&#65533;&#65533;&#65533;H&#65533;&#65533;&#65533;&#65533;Im&#65533;?|sIZ&#65533;&#65533;(&#65533;&#65533;&#65533;f&#65533;&#65533;&#65533;+5&#65533;q&#1146;m&#65533;&#65533;X,-I8&#65533;&#65533;(&#65533;A&#65533;`&#65533;&#65533;M.&#65533;&#65533;L&#65533;XI&#65533;B&#65533;O&#65533;]\&#65533;&#65533;|&#65533;&#65533;#v&#65533;2&#65533;	V&#65533;bIxJ&#65533;B)&#65533;kG4@&#65533;%*{&#65533;&#65533;rG(&#65533;)+&#65533;(&#65533;&&#65533;&#65533;tJ&#65533;&#65533;&#65533;&#65533;4C&#65533;&#65533;&#820;&#65533;&#308;B&#65533;&#65533;BXAA,&#65533;&#65533;-,&#65533;&#65533;&#65533;&#6909;I^&#65533;0&#65533;rC&#65533;&#65533;&#65533;&#65533;&#65533;_&#65533;&#1628;JT&#65533;O&#65533;&#65533;&#65533;&#65533;&#65533;M&#65533;4&#65533;8A&#65533;2i&#65533;b&#65533;C&#65533;&#65533;5&#65533;&#65533;&#65533;DA&#65533;&#65533;93XS&#65533;Z7&#47368;B&#65533;HP&#65533;C&#65533;&#65533;N&#65533;&#65533;P&#65533;B4&#65533;&#65533;&#65533;&#65533;S/I &#65533;&#65533;&#65533;(&#65533; 6C&#65533;&#65533;6&#65533;&#65533;&#65533;&#65533;@&#65533;&#65533;H&#65533;4/_5&#65533; 9<&#65533;8&#65533;&F&#65533;&#65533;`w&#65533;+&#65533;&#65533;&#65533;M&#65533;&#65533;Pg$t%5&#65533;r&#65533;&#65533;&#65533;k&#65533;&#65533;&#1574;%&#65533;&#65533;0^0C&#65533;w&#65533;&#65533;0&#65533;L&#65533;4L&#65533;&#65533;&#65533;H&#65533;?l&#65533;&#65533;q&#65533;A
(D;0Dr/&#65533;&#65533;&#65533;&#65533;&#65533;(&#65533;(&#65533;<A&#65533;&#65533;v&#65533;&#65533;(&#65533;&#65533;N&#65533;&#65533;Rc&#65533;&#65533;&#65533;R&#65533;&#65533;? &#65533;@&#65533; &#65533;&#65533;&#65533;4/&#65533;&#65533;&#1856;&#65533;&#65533;NhG&#65533;&#65533;+&#65533;I&#65533;&#65533;&#65533;Zc3&#65533;Ci&#1936;V/&#65533;&#65533;u&#65533;&#724;&#65533;&#65533;&#65533;&#65533;&#65533;cu&#65533;cg&#65533;&#65533;5h&#65533;&#65533;&#65533;&#65533;Q&#65533;&#65533;t&#65533;B@E&#65533;&#65533;&#65533;1&#65533;&#65533;b&#65533;&#65533;TB<&#65533;Q&#65533;&#65533;a!Ad&#65533;f&#65533;&#65533;f&#1342;u&#65533;(&#65533;o&#65533;&#65533;=|&#65533;&#65533;5K&#65533;>A&#65533;=&#65533;&&#65533;V{+&#65533;`&#65533;IZ-D@&#65533;&#65533;&#65533;X&#65533;&#65533;|&#65533;Im&#65533;&#65533;&#65533;&#65533;<e)C @+Ye2&#65533;&#65533;&#65533;&#65533;&#65533;z&#65533;&#65533;Pjwc&#65533;lLN/D(&#65533;&#65533;&#65533;&#65533;&#65533;&#65533;91&#65533;y&#65533;&#65533; h@h&#65533;&#65533;&#65533;94)t&#65533;Bh&#65533;?&#65533;y&&#65533;9&#65533;W&#65533;&#65533;&#65533;)4&#65533;T&#65533;&#65533;?&#65533;&#65533;&#65533;&#65533;&#1356;&#65533;&#65533;&#65533;pz%UM/&#65533;r.F&#65533;G&#548;P
-&#65533;&#65533;&#65533;&#65533;&#65533;49 Ei&#65533;&#65533; 6&#65533;&#65533;&#65533;#C&#65533;&#65533;&#65533;*&#65533;:x&#65533;&#65533;&#65533;T&#65533;&#65533;&#65533;KE8&#65533;&#1294;&#1483;&#65533;u+&#65533;u&#65533;h&#65533;&#65533;#&#65533;&#65533;3&#65533;B&#65533;^&#65533;R1&#65533;&#65533;5&#65533;3kC&#65533;&#65533;z&#65533;&#65533;"fn&#65533;;n&#65533;&#65533;1&#65533;E=&#65533;.&#65533;]C<+&#65533;uk&#65533;&#421;&#65533;I&#65533;&#65533;;/&#65533;I&#65533;&#65533;	EM&#65533;L&#65533;&#65533;w^&#65533;&#65533;&#65533;@ &#65533;&#65533;&#65533;&#65533;&#65533;vI&#65533;&#65533;?&#65533;h 1:&#65533;;|&#65533;E|C#&#65533;&#65533;&#65533;I&#65533;&#65533;&&#65533;&#65533;&#65533;&#65533;`&#65533;&#167;DF&#65533;3m&#1468;&#65533;O&#65533;^&#403;&#65533;&#347;&#65533;)]`&#65533;&#579;V&#65533;&#65533;J&#65533;&#65533;G1&#65533;.&#65533;.&#65533;hI&#65533;e*&#65533;_Z&#65533;+&#65533;&#65533;&#366;&#65533;B&#65533;W&#65533;p&#65533;&#65533;z&#65533;&#65533;&#65533;&#65533;=&#65533;M,a&#65533;}&#65533;gE&#65533;(D&#65533;&#65533;&#65533;&#65533;&#65533;&#65533;&#65533;&#65533;&#65533;s&#65533;&#65533;#&#65533;-&#65533;h&#65533;&#65533;?&#166;&#65533;&#65533;I&#65533;W&#65533;	O&#65533;w&#65533;;C&#65533;8M&#65533;d&#65533;&#65533;c&#65533;}d&#65533;&#65533;g&#65533;W 9&#65533;(&#65533;!&#65533;>3D&#65533;&#65533;d5&#65533;?&#65533;i3E&#65533;BM!&#65533;_t&#65533; &#65533;S&#65533;&#65533;&#65533;&#65533;,&#65533;A&#65533;~V4&#65533;?:C |V/&#65533;&#65533;C&#65533;'v\&#65533;r&#65533;!&#907;&#65533;&#65533;!|&#65533;wV&#65533;&#65533;&#65533;&#65533;A&#65533;vIx&#65533;^l&#65533;&#65533;k&#65533;&#65533;&#65533;&#65533;R[n&#65533;&#65533;P&#65533;&#65533;&#65533;i1&#65533;~&#65533;4I$&#65533;@8L6X&#65533;,G&#959;mh&#65533;&#65533;[D&#65533;W&#65533;W&#755;&#1227;&#65533;&#65533;&#65533;&#65533;&#65533;&#65533;D&#65533;M&#65533;&#65533;&#65533;&#65533;&#1467;&#65533;&#65533;&#65533;&#65533;&#65533;&#65533;&#65533;x&#65533;&#65533;&#65533;hr&#1825;	&#65533;B&#65533;@@'&#65533;&#65533;?&#65533;&#65533;&ThBa&#65533;&#65533;L&#65533;1A-&#65533;&#65533;-V&#65533;&#65533;&#65533;cG&#65533;&#65533;Ir&#65533;H&#65533;$O&#65533;&#65533;&#65533;r&#65533;J&#65533;&#65533;\T&#65533;&#12451;'O\)|&#65533;o&#65533;F+&#65533;5&#65533;&#65533;&#65533;&#65533;&#65533;z&#65533;&#65533;%&#65533;&#65533;IGW&#65533;LC&#65533;&#65533;?&#65533;^6&#65533;&#65533;&#65533;c&#65533;M&#65533;&#532;&#65533;&#65533;	;&#65533;De&#65533;&#65533;n&#65533;&#65533;H&#65533;Y&#65533;i&#65533;X80!&#65533;^&#65533;&#65533;,&#65533;m&#65533;&#65533;&#1985;&#65533;&#65533;hFm&#65533;&#65533;&#65533;E&#65533;V&#65533;&&#65533;u&#65533;A&#65533;&#65533; &#65533;&#65533;B&#65533;J%&#65533;&#65533;&#65533;&#65533;	&#65533;&#65533;&#1328;&#65533;A'&#65533; )2&#65533;&#65533;&#65533;&#65533;&#65533;&#65533;wB&#1655;.B&#65533;&#65533;&#65533;A&#65533;&#65533;&#65533;&#65533;&#65533;&#65533;7b&#65533;&#993;G&#65533;>&#65533;zu&#65533;&#1515;&#65533;0h@&#65533;&#65533;&#65533;&#65533;<&#65533;&#65533;&#65533;&#65533;&#65533;g*&#65533;K&#65533;&#65533;@z&#65533;&#65533;<&#65533;G&#65533;N&#65533;?3&#65533;&#65533;Gg&#65533; &#65533;&#65533;&#65533;&#65533;&#1022;&#65533;&#65533;&#65533;&#65533;>&#65533;$!&#65533;&#65533;3&#65533;4&#65533;A&#65533;&#65533;&#65533;&#65533;7&#65533;&#65533;&#65533;?ra&#65533;J&#65533;s&#65533;%&#65533;^k&#65533;&#65533;&#65533;R(E&#65533;&&#65533;
&#65533;4&#65533;&#65533;L2&#65533;&#65533;&#65533;1&#65533;:&#65533;1&#65533;M&#65533; &#65533;"&#65533;6: &#65533;&&#65533;&#65533;g&#65533;X&#65533;&#65533;M:z&#51382;&#65533;lh&#65533;&#65533;&#65533;J&#65533;3&#65533;&#65533;&#736;&#65533;&#65533;D&#65533;&#65533;&#65533;&#65533;,&#65533;4&#65533;&#65533;(*&#65533;>s&#422;&#65533;&#65533;&#65533;L&#65533;&#65533;Z&#65533;&#557;4[&#65533;(/~*&#65533;&#65533;)Z&#65533;e&&#65533;3!A&#65533;&#65533;D&#65533;&#65533;&#65533;&#65533;&#65533;&#65533;Y&#65533;&#65533;&#65533;&#65533;&#65533;&#1920;&#65533;7&#65533;di&#65533;F&#65533;&#65533;&#54224;X&#65533;P&#65533;QI-&#65533;&#65533;S&#65533;[&#65533;&#61059;O@W/&#65533;VhE=&#65533;h&#65533;&#65533;&#65533;&#65533;&#1017;]&#65533;&#1377;	&#65533;A&#65533;X&#65533;2&#65533;1u&#65533;&#65533;T&#65533;&#65533;&#65533;&#65533;:JM&#65533;&#65533;p&#65533;&#1030;&#65533;&#65533;J&#452;&#65533;l&#65533;&#326;&#65533;4&#65533;&#65533;&#65533;&#65533;&#65533;&#351;&#65533;ZQ2&#65533;&#65533;M&#65533;JtZ`&#65533;&#65533;&#65533;&#65533;&#65533;y&#65533;Y&#1197;	&#65533;&#65533;&#65533;&#1242;: &#65533;&#65533;L&#65533;(&#65533;&#65533;&#65533;&#65533;&#65533;I<&#65533;&#65533;&#65533;$&#65533;&#65533;%&#65533;&#682;&#65533;|Lh\&#65533;&#65533;Mj&#65533;&#65533;pr&#65533;&#65533;&#65533;7&#65533;&#65533;1&#65533;'N,&#65533;#&#65533;&#65533;S&#65533; M&#65533; Jy&#65533;G6Im[)g&#65533;?&#65533;y&#65533;&#65533;MZ&#39257;N&#65533;&#65533;&#65533;0&#65533;<&#65533;6(&#65533;&#65533;`>_&#65533;&#65533;&#65533;&#65533;&#65533;&#65533;/&#65533;\&#65533;&#65533;&#65533;92&#1588;9&#65533;&#65533;&#65533;P&#1542;&<6:&#65533;D#&#65533;2&#65533;&#65533;f-|&#65533;&#65533;uv&#65533;&#65533;V&#65533;&#1220;&#65533;&#65533;&#65533;s{\&#65533;&#65533;r=j&#65533;z&#1206;D&#65533;&#65533;3&#65533;9&#65533; @\&#65533;,E&#765;(_&#65533;&#65533;(^&#65533;[&#65533;!*t&#717;p'&#65533;Rfq&#65533;&#597;?:Y&#65533;&#1152;&#65533;x&#65533;&#65533;dX&#65533;&#65533;>&#1906;&#65533;&#65533;2)&#65533;>&#65533;&#65533;c&#65533;&#65533;X&#65533;	&#65533;&#65533;&#65533;&#65533;&#65533;&#65533;&#65533;s{p&#65533;r&#65533;&#65533;>fk*&#65533;f&#65533;y3	&#65533;&#65533;&#65533;p&#65533;&#1336;&#65533;&#65533;h&#65533;&#65533;&#65533;?&#65533;@&#65533;i4&#65533;9&#65533;,0AT&#65533;AVMM;l&#65533;y&#65533;5Z-k&#65533;&#65533;G&#65533;&#65533;+&#65533;&#65533;-@&#65533;B&#65533;?
4&#65533;&#65533;&#65533;>&#65533;z&#1730;&#65533;`&#65533;&#65533;&#65533;X"&#65533;>&#65533;&#65533;&#65533;&#65533;@&#65533;&#65533;&#65533;aJJD &#65533;%Bl&#65533;I*&#65533;jq&#65533;9Q&N&#65533;&#65533;|&#65533; &#65533;&#65533;&#65533;|'&#65533;&#1641;&#65533;MX&#65533;"Q&#65533;&#65533;Z$_&#1899;&#65533;t&#65533;R&#65533;1&#65533;E/&#65533;&#65533;e&#420;&#770;&#65533;B&#65533;(&#65533;F&#65533;9&#65533;,&#65533;
&#65533;e&#65533;2&#65533;PEz
!&#65533;&#65533;-&#65533;*&#65533;&#65533;
&#65533;&#65533;U&#65533;(OyJ&#65533;jt&#65533;&#65533;&#65533;*n&#65533;? &#65533;1&#65533;&#65533;fs&#65533;8Q	&#65533;&#65533;G&#65533;l<se&#65533;&#65533;&#65533;V4&#65533;49&#65533;&#65533;q&#65533;K]&#65533;&#65533;U&#65533;&#65533;?Z&#65533;&#65533;U&#65533;G;
&#65533;`yTP&#65533;&#65533;&#65533;&#65533;&#65533;Oy&#65533;&#209;r&#65533;V&#65533;	&#65533;&#65533;&#65533;&#65533;&#65533;&#65533;	&#65533;&#65533;&#65533;&#65533;N&#65533; A&#65533;&#65533;&#65533;Ne7&#65533;&#65533;&#65533;#:0&#65533;L9yN&#65533;q&#65533;&#65533;&#65533;&#65533;,&#65533;4&#65533;&#65533;&#65533; &#1738;&#1867;@&#933572;lc@&#65533;^&#65533;&#65533;R1R5)&#65533;&#65533;E,&#65533;&#65533;9~&#65533;naKW&#65533;2I&#65533;&#65533;&#65533;y[&#65533;s&#65533;&#65533;&#367;,&#65533;#&#65533;PH$R%)r\&#65533;#&#65533;&#65533;&#65533;&#65533;&#65533;%&#65533;&#65533;	M&#65533;Jf&#65533;">&#65533;&#65533;&#65533;&#65533;&#65533;X&#65533;&#65533;&#65533;A&#65533;b&#65533;&#65533;D&#65533;j&#65533;&#65533;&#65533;QJ%n&#65533;8;c&#65533;+&#65533;g&#65533;&#65533;&#65533;h'9&#65533;.&#65533;&#65533;U&#65533;&#65533;&#65533;&#65533;	)f&#65533;RA&#65533;F&#65533;,kx&#65533;&#65533;L&#65533;&#65533;n&#65533; [Kk&#65533;&#1422;TS>&#65533;&#65533;O&#65533;&#65533;&#65533;&#65533;g&#65533;4&#65533;&#902;&#65533;n&#65533;&#65533;&#65533;T&d&#65533;X&#65533;&#65533;A&#65533;h&#65533;sw&#65533;KC&#65533;&#65533;&#65533;t &#65533;&#65533;D6r&#65533;[&#65533;&#848;Z&#966;T&#65533;&#65533;&#65533;H&#65533;D&#65533;\ ~&#65533;bV&#65533;X%&#65533;&#1313;+
&#65533;&#65533;U&#65533;&#366;F*&#65533;/MY&#65533;I&#65533;&#65533;&#65533;!z(&#65533;mj&#65533;&#65533;l+&#65533;&#65533;Ut&#1834;&#65533;&#65533;[&#1107;&#65533;lj+&#65533;T^&#65533;0&#65533;g4#E&#65533;&#65533;&#65533;+&#65533;iB&#65533;H&#65533;&#65533;&#65533;'M&#65533;&#65533;y&#65533;&#65533;&#65533;pW!t&#65533; &#1953;&#65533;&#65533;&#65533;%P&#65533;&#65533;n3)&#65533;p&#65533;q&#65533;&#65533;_n&#65533;7&#65533;&#65533;&#65533;F&#65533;@s&#65533;a	&#65533;&#65533;q&#65533;&#65533;&#65533;
Ls&#65533;=&#652;ZxV&#65533;&#65533;gL&#65533;&#65533;:&#1396;f&#65533;&#65533;&#1707;&#65533;]D&#65533;l&#65533;&#65533;}&#65533;#!a&#65533;1&#65533;&#65533;:'&#65533;y`&#65533; &#65533;&#65533;;w&#65533;y&#1683;&#65533;#A&#65533;r&#65533;!&#65533;D&#65533;#c&#65533;&#65533;L uV&#65533;&#65533;$C&#65533;R>f&#65533;)|!)&#65533;&#1208;&#65533;x&#65533;&#65533;&#65533;&#65533;&#65533;&#65533;&#65533;&#65533;&#65533;&#65533;&#65533;&#65533;&#1708;&#65533;&#65533;l^&#65533;k&#190;&#65533;&#46106;b&#65533;&#65533;cq&#65533;|&#65533;H&#65533;&#65533;r&#294;&#65533;t&#65533;j&#65533;q&#65533;$a#&#65533;rEk40&#65533;= )&#65533;&#65533; |&#65533;&#65533;8&#65533;&#65533;5&#65533;eK&#65533;f&#65533;&#65533;&#65533;&#65533;96&#65533;&#65533;;R&#65533;4&#65533;&#65533;LH&#65533;&#65533;j5&#65533;&#65533;ZjmmkY&#13982;&#65533;\&#65533;k&#65533;&#65533;0&#1508;c&#65533;&#65533;&#65533;&#65533;&#65533;4C&#65533;n&#65533;+q&#65533;&#65533;&#65533;&#65533;&#65533;&#65533;4&#65533;&#65533;9&#65533;&#65533;&#65533;?|LCp&#65533;"&#65533;C&#65533;&#65533;;&#65533;X&#65533;rJ&#65533;&#65533;G
P&#65533;o&#65533;&#65533;S^&#65533;&#500;+j&#65533;#&#65533;m&#65533;"&#1425;e&#65533;&#65533;#&#65533;&#65533;&#65533;?&#65533;l&#493;P&#65533;&#65533;&#65533;jwF&#65533;l&#65533;&#65533;L!ixB&#65533;&#65533;g&#65533;&#65533;&#65533;#&#65533;&#65533;$F&#65533;}%i_&#65533;&#65533;Mg&#65533;&#65533;%\&#65533;&#65533;~nH&#65533;&#65533;&#65533;&#65533;&#65533;dW&#65533;&#65533;&#65533;wm)&#65533;$!p&#65533;&#65533;\S&#65533;?&#65533;F&#65533;&#65533;&#65533;&#65533;&#65533;&#65533;&#65533;&#65533;&#65533;,&#65533;&#1184;&#65533;&#65533;&#65533;P&#65533;&#65533;S&#65533;&#1707;t&#65533;B&#65533;&#65533;WK&#65533;&#1777;R&#65533;&#65533;V,&#65533;&#474;&#65533;&#65533;\&#65533;SM[U&#65533;>&&#65533;b&#65533;&#65533;1&#65533;#P&#65533;&#1826;&#65533;4&#65533; &#65533;&#65533;&#65533;j&#65533;&#65533;&#65533;I>t[&#65533;}/r&#65533;&#65533;&#65533;&#65533;#&#65533;2&#65533;*&&#1794;{L&#65533;(:_E&#65533;E&#65533;	&#65533;&#65533;&#65533;&#9721;&#65533;G&#65533;&#65533;a &#65533;&#65533; &#65533;&#65533;&#65533;2<!&#65533;&#65533;]e&#65533;0i&#65533;bi}=&#65533;h&#65533;%&#65533;o&#65533;&#65533;G&#65533;&#65533;[&#65533;&#65533;/&#65533;a"c&#65533;&#65533;_&#1148;Z&#65533;&#65533;&#65533;S&#65533;&#65533;&#65533;@
&#65533;J&#65533;&#65533;r&#65533;J&#65533;&#65533;e&#65533;s&#65533;&#65533;&#65533;
pd[A&#65533;)YVi&#65533;I&#65533;P&#65533;{&#65533;?&#65533;&#65533;&#65533;hu-&#65533;%+&#65533;&#65533;&#65533;&#65533;&#968;&#65533;o&#65533;g&#65533; &#65533;&#65533;fB&#65533; ;(=4H>&#65533;&#65533;k&#65533;&#65533;2(&#65533;&#65533;#W&#65533;C&#65533;&#65533;&#65533;"&#65533;&#65533;i?
&#65533;&#65533;&#65533;#&#65533;Z&#65533;T&#65533;&#65533;&#65533;&#65533;9&#65533;&#65533;#&#65533;I&#65533;F0&#65533;x,:&&#65533;&#65533;&#37512;&#65533;X&#65533;Uw&#65533;&#65533;B&#65533;&#65533;&#65533;	d&#65533;&#65533;!&#65533;&#65533;&#65533;!h&#65533;&#65533;&#65533;-t&#65533;+&#65533;&#65533;&#990;&#65533;&#65533;v&#65533;b, &#65533;(&#65533;p&#65533;+&#65533;&#65533;  .&#65533;Pt&#65533;&#65533;6&#65533;"Lo&&#65533;&#65533;a&#65533;&#65533;&#144;#&#65533;&#65533;&#644;&#65533;&#65533;&#65533;l&#65533;)>*f&#65533;&#65533;&#65533;J~'&#65533;&#65533;0&#65533;&#65533;
M&#65533;&#65533;E&#65533;`	&#65533;&#65533;&#65533;&#65533;&#970;O&#65533;b&#65533;&#65533;e&#65533;`_&#65533;&#65533;&#65533;&#65533;P!R&#65533;P&#65533;@
&#65533; * &#65533;J$&#271;&#30371;&#65533;&#790;8&#65533;&#65533;&#65533;&#1220;f&#65533;&#65533;oYQj&#65533;C&#65533;&#65533;&#65533;&#65533;&#65533;&#1526;&#65533; &#65533;&#65533;=&#65533;#&#65533;JE&#65533;&#65533;{&#65533;&#65533;&#65533;&#65533;@j(m&#1838;Xj&#65533;&#65533;q9&#65533;&#65533;&#65533;#&#65533;&#65533;o&#65533;&#65533; &#65533;)&#65533;&#65533;F &#65533;F$TK]0&#65533;&#1096;&#65533;&#65533;$X&#65533;8'!
  &#65533;&#65533;&#65533;:.&#924;&#65533;&#65533;{@&#957;<"e&#65533;&#65533;	&#65533;!&#65533;&#65533;*&#65533;&#65533;P:f&#65533;b&#65533;&#65533;&#65533;&#65533;2&#65533;``&#65533;&#65533;&#65533;&#65533;`&#65533;&#65533;&#65533;&#65533;&#65533;&#65533;&#65533;AU/!&#65533; L&#65533;&#65533;&#65533; &#65533;I&#65533;A$Q&#65533;!{&#65533;L".%&#65533;=b
&#65533;&#65533;&#65533;$3"&#65533;B&#65533;&#65533;&#65533;#:N&#65533;&#645;&#1956;&#65533;&#65533;@&#65533;!
<'&#2057;&#65533;(5D&#65533;fJ&#65533;f@&#65533;7H&#65533;!&#65533;
&#65533;N&#65533;&#65533;"e% &#65533;&#65533;2&#502;&#65533;&#65533;|&#65533;&#65533;`>t&#65533;#;Z&#65533;&#65533;&#65533;>&#65533;&#65533;&#65533;&#65533;&#65533;kb&#65533;a&#65533;&#65533;&#65533;&#65533;Zh&#65533;CYD&#65533;&#65533;&#65533;)&#1776;-&#65533;R&#65533;&#65533;b&#65533;6&#65533;$@&#65533;6l&#65533;&#1800;C&#65533;dTTk#&#65533;&#65533;Db&#65533;&#65533;&#65533;@&#65533;Lr&#65533;q_&#65533;&#65533;&#65533;{&#65533;&#65533;&#65533;LNO&#65533;&#65533;4,n&#65533;&#552;#&#65533;#&#65533;&#65533; &#65533;&#65533;:&#65533;Zo&#65533;&#65533;w&#65533;0&#65533;&#65533;@`&#65533;!/byj&#65533;&#65533;"VA&#65533;&#65533;0&#65533;&#65533;&#65533;&#65533;O
y&#65533;&#65533;&#65533;J&#65533;&#65533;&#65533;&#65533;&#65533;&#65533;&#65533;P]&#65533;L&#65533;d&#41628;-&#65533;&#65533;&#65533;&#65533;&#65533;`#nB!&#65533;&#65533;&#65533;&#65533;&#65533;&#65533;r&#65533;*+&#65533;#*&#65533;*{&#65533;&#65533;&#65533;2+&#65533;&#65533;&#1296;	<&#163;=&#65533;&#237;*&#65533; &#65533;Uj&#65533;@i&#65533;@&#65533;&#65533;,&#65533;&#65533;&#65533;&#65533;&#65533; &#65533;FB&#65533;&#65533;,&#65533;&#65533;T&&#65533;&#65533; CQEp.&#157;&#65533;!&#65533;a0&#65533;r&#61571;&#65533;8m&#65533;P4&#65533;,&#65533;&#65533;&#65533;>;&#65533;h !"&#65533;'&#65533;(&#65533;$1*&#204;&#517;&#65533;0#I~b&#65533;&#65533;&#65533;{ &#65533;&#65533;&#65533;	&#65533;H&#65533;&#894010;J&#65533;&#65533;&#65533;! %&#65533;"&#862;&#65533;(&#65533;&#65533;Z&#65533;&#65533;&#65533;&#65533;&#65533;!&#65533;&#65533;&#65533;P&#65533;|&#65533;	&#65533;&#65533;&#65533;&#65533;&#65533;&#65533;&#65533;*&#65533;@&#65533;l&#65533;&#65533;&#1068;!jg/%]&#65533;&#65533;`&#65533;&#65533;:&#65533;M+&#65533;-3&#65533;o1^&#65533;9l&#65533;*&#65533;&#65533;&#65533;H
&#65533;4;&#65533;&#65533;&#65533;<&#65533;&#65533;&#65533;&#65533;<9&#65533;5^&#65533;&#65533;8&#65533;>_&#65533;=&#65533;n&#65533;4u1&#65533;S&#65533;
V|	&#65533;&#65533;J&#65533;*l&#256;-&#65533;&#65533;@&#65533;&#65533;?P&#65533;&#65533;&#65533;&#65533;&#65533;	&#65533;lz&#1070;!&#65533;m\(!&&#65533;S&#65533;&#65533;>&#65533;9&#65533;#Lt&#65533;&#65533;&#65533;fB8&#65533;&#65533;*&#65533;mDbB&#65533;(&#65533; &#65533;&#65533;
 DR&#65533;&#65533;&#65533;*tT(&#65533;&#65533;P&#65533;&#65533;&#65533;0CHcr&#65533;B&#65533;&#65533;t	&#65533;&#65533;O&#65533;b&#65533;HsN &#65533;&#65533;&#65533;&FG&#65533;&#65533;&#65533;(&#65533;H&#65533;@m&#65533;45&#65533;4&#65533;&#65533;4C&#65533;3F&#65533;O&#65533;!&#65533;$!V&#65533;&#65533;&#65533;4-yZ&#65533;0&#65533;&#65533;2&#65533;*;&#65533;<&#65533;L&#65533;GGncE&#65533;b&#65533;+&#65533;&#65533;d&#65533;&#65533;~R!&#65533;&#65533;!Z&#65533; &#65533;&#65533;6&#65533;R1&#65533;:*&#65533;&#65533;Wi&#65533;&#65533;&#65533;C<&#65533;	=(H&#65533;>l@Y5X&#65533;&#65533;[&#65533;d@&#65533;c?nu#P&#65533;x&#65533;,#&#65533;&#65533;&#65533;gk&#65533;#&#65533;c,&#65533;c&#65533;&#65533;#&#65533;r&#65533;&#65533;&#65533;R&#65533;&#65533;fN&#65533;=/"&#65533;&#65533;&#65533;Dv"B&#65533;&#65533;&#65533;oc&#65533;-&#65533;&#65533;EE&#65533;e&#65533;&#65533;&#65533;&#65533;&#65533;&#65533; &#65533;&#65533; G2&#65533;*&#65533;&#65533;!&#65533;y&#65533;&#65533;J,&#65533;#&#65533;Z&#65533;&#65533;L&#976;4&#65533;"q&#65533;&#65533;_&#65533;&#65533;\&#65533;&#65533;0VA&#65533;,  .	
&#65533;k&#65533;&#65533;d&#65533;&#65533;&#65533;/ &#65533;`&#65533;&#65533;b?&#65533;&#65533;&#65533;&#65533;&#65533;&#65533;+&#65533;gO'I:&#65533;!|Q&#65533;.&#65533;Q&#65533;&#65533;&#65533;5&#65533;&#65533;!l$&#65533;q$&#65533;)-UT&#527;$db&#1696;j&#65533;&#65533;T&#65533;6!&#65533;;T&#65533;&#65533;&#65533;&#65533;BA&#65533;|1,!r&#65533; r&#65533;&#65533;&#65533;|&#65533;&#65533;&#672;#&#65533;}/BF&#65533;~&#1783;!&#640;~&#65533;w&#65533;7&#65533;&#65533;~&#65533;7~# &#65533;A
8X&#65533;x&#65533;&#65533;7+G&#65533;&#1390;&#65533;&#65533;:&#65533;Q&#65533;*&#65533;E&#65533;&#65533;?"&#65533;(&#65533;&#65533;&#65533;h&#65533;&#65533;&#1038;&#65533;;o*&#65533;T3&#65533;G&#65533;&#65533;1(C&#65533;D&#65533;!&#65533;d&#4002;	&#1772;&#65533;6G&#65533;"&#65533;&#65533;n&#65533;&#1334;&#65533;&#65533;k&#65533;&#2731;H&#1840;&#65533;&#812;s;&#65533;pI&#65533;+F&#65533;&#65533;&#65533;&#65533;&#65533;@G\&#65533;&#65533;&#65533;l&#65533;!`&#65533;#&#65533;&#65533;2&#65533;4&#65533;Q&#65533; &#65533;f&#65533;Q7&#65533;&#65533;nNe&#1880;2Q&#65533;"b&#65533;T6E&#65533;&#65533;/&#65533;&#65533;z&#65533;8: &#65533;   &#65533; 9yT @1&#65533;&#65533;&#65533; &#65533;&#65533;$9y &#65533;*&#65533;&#65533;&#65533;!&#65533;&#65533;/"g2&#65533;#&#65533;&#65533;&#65533;&#65533;&#65533;&#65533;&#65533;y&#65533;&#1615;K&#65533;&#65533;[Y&#65533;&#65533;S&#65533;*&#65533;&#65533;$&#65533;)&#65533;&#65533;&#65533;&#65533;BQr&#65533;i#*&#65533;`&#65533;&#65533;&#65533;mu&#65533;x&#65533;&#65533;:5u$*&#65533;kN&#65533;3=F&#970;d\3&#65533; F(&#65533;pN&#65533;&#65533;.&#65533;&#1079;$7w&#65533;&#65533;6f"&#65533;a fA&#65533;7&#65533;&#65533;&#65533;{&#65533;&#65533;!>&#65533;&#65533;&#65533;dN4&#65533; &#65533;0&#2012;&#65533;&#65533;&#65533;&#65533;6&#65533;dI&#65533;*d"6&#613;n/b&#65533;\&#65533;2&#65533;bfN!|RQ5!rb&#65533;.zZ&#65533;EZ&#65533;&#65533;
&#65533;)+&#65533;>&#65533;&#65533;f&#65533;&\ Xa&#65533;U:&#65533;&#545;]&#65533;-T&#65533;&R&#65533;#R&#65533;Rk&#689;&#65533;&#65533;a&#65533;&#65533;q:(&#65533;g&#65533;B!S&#65533;&#65533;&#65533;&#65533;Q&#65533;!&#65533;
&#65533;&#65533;&#65533;&#65533;SF&#65533;&#65533;&#65533;&#1514;&#65533;&#65533;k&#65533;&#65533;&#65533;b&#65533;!*&#65533;&#65533;&#65533;&#65533;&#65533; x0&#65533;&#65533;&#65533;'$f;&#65533;&#65533;&#65533;&#65533;0&#65533;n&#1864;&#65533;
&#65533;u&#65533;I&#65533;0!&#65533;!&#65533;-^&#65533;&#284;&#65533;]s&#65533;w&#65533;&#65533;&#65533;e&#65533;&#65533;&#65533;4&#65533;&#65533;&#65533;Mp&#65533;es&#65533;&#65533;/"&#65533;&#65533;&#65533;Mhj#&#65533;&#65533;&#65533;&#65533;&#65533;)&#65533;%&#65533;c&#65533;l&#65533;(&#65533;&#65533;&#65533; &#65533;&#996;&#65533;'&#65533;@&#65533;x1&#65533;5&#65533;&#65533;!*&#65533;fh&#65533;Y&#65533;cD&#65533;S&#65533;u&#65533;)&#65533;A"&&#65533;&#65533;W:&#65533;/&#65533;
&#65533;&#65533;&#65533;&#65533;&#65533;&#65533;&#65533;&#65533;&#65533;&#534;;! `h&#65533;&#65533;&#65533;&#9189;:&#65533;X&#65533;B&#65533;&#65533;{#X&#65533;B}B~&#65533;Wm9l&#65533;Pb&#65533;&#65533;c&#65533;."6&#65533;&#65533;&#65533;u
@o&#65533;7&#65533;)&#65533;\a
&#65533;8&#65533;v&#65533;&#65533;P&#65533;L&#65533;&#65533;&#65533;"&#65533;H&#65533;"&#65533;&#65533;&#65533;{fN&#65533;&#65533;5gv&#65533;&#65533;$&#65533;%x&#65533;`)&#65533;7IC.&#65533;e4&#65533;&#65533;&#65533;&#65533;a&#65533;"y&#65533;&#65533;&#65533;S!&#65533;&#65533;"^v&#65533;&#65533;&#65533;&#65533;%n%&#65533; &#65533;&#65533;<Ud&#65533;@
&#65533;%'&#65533;`'&#65533;&#65533;!&#65533;A<&#65533;&#65533;]T:&#65533;&#65533;&#65533;EZ&#65533;3&#65533;&#65533;#Ta}&#65533;&#65533;&#65533;va&#683;&#65533;&#685;&#65533;&#693;|&#65533;\&#65533;&#65533;&#65533;&#65533;q	&#65533;&#380;TD&#65533;&#65533;&#1787;&#65533;&#65533;&#65533;&#65533;&#65533;&#65533;&#1851;&#65533;z&#65533;&#1788;&#65533;w&#65533;&#65533;:&#65533;&#65533;&#65533;b&#65533;&#65533;5$&#65533;cC&#65533;:&#65533;}&#65533;lflO&#65533;7&#152;Y&#65533;	 ARA&#65533;&#65533;ks1
&#65533;#j&#65533;&#65533;Ot&#65533;G/&#65533;	&#65533;4&#65533;&#65533;8y&#65533;+&#65533;&#65533;*&#65533;b&#2024;&#65533;x&#65533;\"&#65533;H&#65533;&#65533;{8.&#65533;b&#65533;&#65533;&#65533;94:&&#65533;\(&#65533;J&#65533;y&#65533;&#65533;?2{b"&#65533;&#65533;b&#890;g	&#65533;BN.d&#65533;&#972;Mvs&#65533;&#65533;5Z&#245;b&#65533;&#65533;v7&#65533;&#65533;Q@1&#65533;=&#65533;7!&#65533;&#743;&#65533;&#65533;&#65533;W&#65533;&#65533;.&#65533;&#65533;&#65533;&#65533;&#65533;&#65533;&#65533;&#65533;&#65533;&#65533;7&#186;&#65533;]&#65533;&#65533;=!d:&#65533;&#65533;;br`}{A&#65533;&#65533;V&#65533;,m&#65533;K&#65533;y}&#65533;&#65533;&#65533;1!&#65533;#>'&#65533;@=K&#65533;	:&#65533;1>xL&#65533;&#65533;hN &#65533;;-&#65533;&#65533;&#65533;H&#65533;&#65533;c&#65533;&#65533;&#65533;&#65533;^&#65533;y&#65533;&#65533;{&#65533;4&#65533;Tp&#65533;&#65533;0&#65533;&#65533;F&#65533;&#33219;&#65533;L;5&#65533;&#65533;(NXc &#65533;&#65533;Ar&#65533;CRM&#65533;&#65533;&#65533;&#65533;&#65533;a&#65533;&#65533;&#65533;.B&#65533;&#65533;&#65533;]&#65533;X&#65533;J&#683;#&#65533;e&#65533;&#65533;&#65533;&#65533;&#65533;&#65533;j&#65533;'k&#65533;Q&#65533;R A&#65533;r&#65533;2&#65533;&#65533;5&#65533;&#65533;&#1780;&#65533;,&#65533;:&#65533;Rf&#65533;#&#65533;&#65533;&#65533;}&#65533;&#2027;&#65533;&#65533;&#65533;&#65533;o&#65533;~:!&#65533;&#65533;b9&#65533;;!&#65533;&#65533;S&#65533;Em&#65533;&#65533;sF&#65533;Y&#65533;&#65533;Z&#65533;Q&#65533;&#65533;&#65533;]&#65533;&#65533;s>&#65533;&#65533;&#65533;&#65533;h&#65533;&#65533;S$&#65533;kI&#756;L&#65533;#&#65533;&#65533;5&#65533;&#65533;0c.&#65533;&#65533;T&#65533;0&#65533;9&Fz&#65533;J&#65533;4q&#65533;&#65533;&#65533;&#65533;&#65533;
#^&#65533;&#65533;+*-&#65533;9x&#65533;&#65533;(I&#65533;z&#65533;8C&#65533;;C+&#65533;]3&#65533;C$&#65533;dv&#65533;g&#65533;&#65533;&#65533;&#65533;&#65533;~&#65533;o?&3{&#369;&#65533;&={&#65533;&#65533;&#65533;?\{t&#65533;)#&#65533;&#65533;'&#65533;&#65533;&#65533;&#65533;&#65533;&#65533;MV&#65533;&#65533;&#65533; P&#65533;&#65533;&#1757;&#65533;8&#65533;F&#65533;/ `-&#65533;G&#65533; &#65533;&#65533;,X&#65533;3&#65533;&#65533;E&#65533;&#65533;&#65533;&#65533;S&#65533;P&#65533;&#330;3j&#65533;&#561;&#65533;&#463; C&#65533;$&#65533;`9Q&#65533;&#626;e&#65533;o.&#65533;&#65533;&#65533;`&#65533;7! &#65533;&#65533;BF&#65533;&#65533;&#65533;&#65533;&#65533;&#65533;&#65533;&#65533;&#65533;P];&#656;&#65533;&#743;P&#65533;J5&#65533;&#410;V&#65533;&#65533;&#65533;&#65533;&#65533;&#65533;?&#65533;&#65533;&#65533;h&#65533;?!&#65533;&#65533;uB0AH&#65533;&#65533;l&#65533;&#65533;&#575;Y2&#65533;b&#1028;&#65533;&#65533;M
NZ&#65533;&#65533;&#65532;	&#65533;&#65533;&#65533;&#65533;&#65533;&#65533;&#65533;&#65533;g&#65533;&#65533;a&#65533;'&#65533;&#65533;8&#842;&#65533;^&&#65533;e&#65533;&#65533;&#65533;lR&#65533;&#65533;&#1418;=O&#65533;\P&#65533;?&#1718;7N&#65533;H&#65533;&#65533;&#65533;4&#65533;&#65533;&#1502;&#65533;&#65533;&#10498;^&#65533;&#65533;d	a&#65533;u y&#65533;&#65533;&#65533;s&#65533;^&#65533;&#65533;&#65533;2A{&#65533;&#65533;&#65533;Ni&#65533;$&#65533;&#65533;:&#65533;&#65533;` &#65533;m1&#65533;q&#65533;&#65533;k&#65533;VqZ&#65533;&#65533;&#65533;&#65533;~&#65533;U&#65533;G&#65533;&#65533;pA&#1714;&#65533;&#65533;&#65533;&#65533;&#65533;SE(&#65533;&#65533;&#65533;&#65533;I&#65533;P&#65533;b$&#65533;"&#65533;&#65533;&#65533;&#65533;&#65533;Pb&#65533;E@P	&#65533;&#65533;0&#65533;&#65533;&#65533;c>%&#65533;Rc&#65533;	2&&#65533;&#65533;4&#65533;8+st(&#65533;z5&#65533;Ve&#65533;&#65533;VV	a&#65533;FQ&#65533;F0&#65533;&#65533;?{&#65533;qAv&#65533;I{&#65533;eb&#65533;u4&#65533;&#65533;&#65533;FX0&#65533;&#65533;&#65533;&#65533;&#65533;&#795;y&#65533;CJ&#65533;m&#65533;&#65533;+&#1496;w&#65533;&#65533;V&#65533;_+L&#65533;&#65533;Uv&#65533;g&#65533;VQ&#65533;&#65533;&#65533;v&#65533;M&#65533;[A&#65533;l&#65533;o&#65533;a$&#1627;&#65533;&#65533;&#65533;F&#65533;-A&#65533;i&#65533;Z1)&#65533;&#65533;&#65533;&#65533;3&#65533;?&#1965;&#65533;&#65533;&#65533;&#65533;G&#65533;_&#65533;&#65533;&#65533;&#65533;E&#65533;S&#65533;Ab&#65533;&#65533;}9}&#65533;5&#65533;&#1107;&#1863;&#65533;&#65533;&#65533;P!0 A@id&#65533;CVT&#65533;.&#65533;&#65533;&#65533;&#65533;?&#65533;K&#65533;&#65533;J&#65533;A1&#65533;=&#65533;&#65533;&#65533;?&#65533;&#65533;&#65533;&#1278;&#65533;&#65533;&#65533;*&#65533;>&#65533;&#65533;&#65533;&#65533;&#65533;- LC&#65533;&#65533;&#65533;!&#65533;t&#138; &#65533;&#65533;&#65533;2&#65533;a&#65533;A&#65533;&#65533;F&#65533;&#65533; &#65533;&#65533;%&#65533;c&#65533;? &#65533;&#65533;03&#65533;UMR~&#65533;d&#65533;Fr&#65533;&#65533;&#65533;R&#65533;d&#65533;A\Y&#65533;&#65533;&#65533;{E&#65533;e]&#65533;qt&H&#65533;A&#65533;&#65533;iS&#65533;&#65533;Wc+&#65533;&#65533;&#65533;?s&#65533;i&#65533;y&#65533;&#65533;&#65533;_sJ&#65533;k&#65533;&#65533;&#65533;&#65533;ma2Tk&#65533;&#65533;&#65533;P&#65533;F&#65533;&#65533;&#65533;q&#65533;&#65533;t&#65533;m&#65533;&#65533;&#65533; &#65533;&#999;&#65533;&#65533;&#65533;&#65533;$X
\&#65533;&#65533;v6A&#65533;b&#65533;+a&#65533;F&#65533;&#65533;j&#65533;G&#65533;+&#65533;&#65533;&#65533;XuAlQl&#65533;V F&#65533;.&#65533;&#65533;&#65533;.&#65533;&#65533;n&#65533;&#65533;&#65533;&#65533;&#65533;&#65533;&#65533;T&#65533;n&#65533;&#65533;&#65533;^&#65533;#&#65533;&#65533; |&#65533;]&#65533;q&#65533;Q0E{R &#65533;A&#65533;$&#65533;&#65533;/Q_A\o&#65533;&#65533;&#65533;d&#65533;&#65533;&#65533;[&#65533;&#65533;&#65533;&#65533;&#65533;&#65533;&#65533;&#65533;&#65533;&#65533;&#65533;&#65533;&#65533;&#65533;R&#65533;r&#65533;V&#65533;&#65533;W]&#65533;EsA&#65533;&#65533;&#65533;&#65533;q&#65533;&#1004;4`&#65533;&#65533;N&#65533;&#65533;&#65533;P&#65533;-`bB&#65533;&#65533;&#65533;&#65533;&#65533;&#65533;m#m&#65533;Kx&#65533;Pd&#65533;&#65533;&#65533;&#65533;&#310;&#65533;&#65533;&#65533;&#65533;TozS&#65533;2&#65533;&#65533;&#1573;mc&#994;&#65533;A&#65533;&#65533;GQ&#65533;&#65533;!e&#65533;&#65533;,J5r&#65533;&#65533;
 &#65533;>&#65533;7&#65533;&#65533;&#65533;$&#65533;&#65533;(&#65533; [3&#7603;&#65533;y&#65533;	Q$HvCE&#65533;,&#65533;/&#65533;9MQ&#65533;&#65533;d&#65533;2&#65533;&#65533;{&#65533;
&#65533;Uj0&#65533;&#65533;&#65533;&#65533;l?&#65533;&#65533;c&#65533;&#65533;G&#65533;r&#65533;`^C# &#65533;H&#65533;&#65533;I{#Q@9$&#65533;&#65533;&#65533; >&#65533;&#65533;2&#65533;&#65533;qDc	RFV\&#65533;&#65533;&#65533;A&#65533;4&#65533;0&#65533;&#65533;&#65533;8*u&#65533;&#65533;&#65533;&#65533;&#65533;`&#65533;&#65533;&#65533;Ab&#65533;&#65533;?`&#65533;_&#65533;&#65533;&#65533;&#65533;&#65533;R+&#65533;#&#65533;Y`&#65533;G&#65533;@&#65533;Y	B&#65533;
&#65533;&#65533;&#65533;&#65533;4M3&#65533;D&#65533;&#65533;&#65533;cg&#65533;&#1386;&#65533;c&#65533;&#65533;,
0y B=&#65533;&#65533;&#65533;&#65533;&#65533;
&#65533;&#65533;"aAF&#65533;&#229;&#65533;z
&#65533;&#65533;&#65533;&#65533;&#65533;&#65533;`&#65533;"xF&#44454;&&#65533;j5&#65533;aMj&#65533;M&#65533;$jl&#65533;f&#65533;0	/&#65533;&#65533;&#65533;2&#65533;&#65533;X&#65533;&#65533;FkL&#65533;m&#65533;&#65533;&#65533;&#65533;&#65533;&#194;+&#65533;&#65533;F,wONI&#65533;&#65533;f&#65533;$0r&#65533;&#65533;a&#65533;1W&#65533;&#65533;&#65533;&#65533;&#65533;&#65533;&#65533;&#144;$$!)IaQ	&#65533;&#65533;&#1250;R&#65533;&#65533;cR)e&#65533;&#65533;E&#65533;&#65533;&#65533;D&BJA\&#290;&#65533;y&#65533; &#65533;HD/&#65533;&#65533;g&#65533;&#65533;L &#65533;?&#65533;A&#65533;V&#65533;&#65533;&#65533;- &#65533;Q&#65533;&#65533;%&#65533;&#65533;&#65533;&#65533;Y&#65533;&#65533;&#65533;d&#65533;~$C&#65533;&#65533; &#65533; &#65533;&#65533;G&#65533;&#65533;&#65533;@&#65533;D@]{&#65533;&#65533;&#65533;&#65533;&#65533;&)
&#65533;Q75a&#65533;&#65533;&#65533;&#65533;(#&#65533;h&#65533;a
&#65533;&#65533;(A&#65533;&#65533;&#386;&#65533;&#602;u4B&#65533;@&#65533;&#65533;&#65533;,_R&#65533;R&#65533;F.l&#65533;\13&#65533;&#65533;|*Si&#65533;"A$&#380;e&#65533;r!irS&#65533;B&#65533; &#65533;&#167;&#65533;S&#65533;&#65533;d0#\&#65533;<QW&#141;&#65533;x&#65533;&#65533; 	&#65533;&#65533;r&#65533;&#65533;&#65533;?&#65533;&#65533;&#1935;e&#65533;ap@%&#65533;_&#65533;&#65533;&#65533;&#65533;&#879;G v&#65533;&#65533;}$\&#65533;&#65533;A&#65533;r&#65533;&#65533;#(j&#652;t&#65533;&#65533;&#65533;	&#65533;8GA&#938;
&<C&#65533;&#65533;&#65533;X&#65533;_"m`Q&#65533;&#65533;F&#65533;&#223;&#65533;&#65533;&#65533;gF&#65533;&#65533;&#65533;`w&#65533;&#65533;&#65533; &#65533;&#1024;a&#65533;&#65533; ?Dk	K&#65533;R&#65533; M0&#834;&#65533;&#65533; B`,0/dv&#65533;&#65533;iB&#65533;3&#65533;&#65533;l&#65533;&#65533;f&#65533;&#65533;vR&#65533;&#65533;&#65533;9&#65533;d&#65533;I&#65533;8&#65533;P_&#65533;&#65533;&#65533;&#65533;&#65533;Y&#1029; u&#65533;&#65533;&#65533;&#65533;7&#613;&#65533;&#65533;=&#65533;	A&#65533;&#65533;l&#65533;#&#1257;&#65533;F*&#65533;g(&#65533;y5&#65533;N&#65533;S7&#65533; &#65533;Q&#65533;&#65533;q&#65533;6&#65533;	A`&#65533;J;&#65533;K&#65533;}Q/A4&#65533;p&#65533;&#65533;&#1455;&#165;"&#65533;&#65533;w**p.&#65533;r	&#65533;&#65533;&#65533;&#65533;0&#65533;&#65533;8&#65533;wjE&#65533;&#65533;.LV&#65533;&#65533;C&#65533;&#65533;GH\?&#65533;q&#65533;&#65533;e&#65533;].U&#65533;&#65533;&#65533;O#h&#65533;&#65533;?&#65533;&#65533;&#65533;&&#65533;&#65533;&#972;&&#65533;&#65533;9"&#65533;&#65533;a@8U&#65533;>Yy3&#65533;j2&#65533;&#65533;&#65533;`&#65533;&#65533;\&&#65533;cERh&#65533;&#65533;&#65533;i&#65533;B&#65533;&#65533;&#65533;o&#65533;&#65533;M&#65533;!boos%&#65533;&#65533;:)m3go&#65533;&#11652;&#65533;w&#65533;&#65533;$+&#65533;&#65533;K &#153;&#65533;&#65533;WOd&#65533;=E&#65533;&#65533;&#65533;&#65533;&#65533;F&#65533; I&#65533;&#65533;~]&#65533;&#65533;?&#65533;&#65533;&#65533;Md"&#65533;*D&,7&#65533;&#65533;&#65533;&#65533;&#65533;@&#65533;&#65533;?&#65533;&#65533;&#65533;9T&#65533;&#65533;&#65533;&#65533;F&#65533;&#65533;2kB&#65533;F&#65533;F&#65533;s&#65533;&#65533;&#65533;&#65533;r&#65533;"P	 &#65533;.?&#65533;&#65533;&#65533;Vv)b&#65533;P8e&#65533;&#65533;Q&#65533;Io&#65533;&#65533;&#65533;&#65533;&#65533;&#65533;&#65533;iY;u	&#65533;&#65533;&#982;&#65533;&#65533; &#65533;&#65533;&#65533;A&#65533;M&#65533;&#282;&#65533;#b$34&#65533;o4&#65533;&#65533;2=&#65533;!Cj&#65533;&#65533;L&#65533;&#65533;&#65533;&4_&#65533;&#65533;H&#65533;&#65533;&#65533;&#65533;&#65533;s&#65533;Pw$&#65533;m&#65533;6&#65533;n&#65533;I&#65533;&#65533;&#65533;&#65533;0&#65533;p&#65533;"Gk]A&#65533;S&#65533;&#65533;"6&#65533;N &#65533;&#65533;&#1540;&#65533;X&#1001;O|^&#65533;3&#2025;B&#65533;&#65533;&#65533;%&#65533;&#65533;]&#65533;N&#65533;&#65533;&#2018;&#65533;{?&#65533;&#65533;&#65533;4&#65533;P&#65533;&#65533;&#65533;&#65533;*&#65533;&#65533;=&#65533;&#65533;&#65533;?&#65533;$&#65533;.n&#65533;a3"Z&#65533;LvL,)('l"&#65533;1&#65533;W]8&#65533;&#65533;F&#65533;g8@e&#65533;r6z&#65533;p&#65533;fD&#65533;&#65533;8&#1365;?&#65533;L&#65533;&#65533;&#65533;&#65533;&#65533;rA&#65533;p&#65533;S&#65533;P&#65533;URP4&#65533;&#65533;&#65533;&U&#65533;mxs0&#65533;&#65533;W&#65533;&#65533;)&#65533;iPoB&#65533;6&#65533;9&#65533;`g&#65533;&#65533;G&#181;Oq&#65533;&#65533;"e&#945;&#65533;&#65533;&#65533;&#65533;f&#65533;i&#65533;&#65533;&#65533;&#65533;"rE;&#2007;&#65533;=&#65533;}&#65533;5}1tCB&#65533;&#65533;&#65533;&#65533;|CQj&#1472;&#65533;p&#1542;&#65533;t&#65533;d(&#65533;x&#65533;!L&#65533;_&#65533;'%M&#65533;3&#65533;L&#65533;vd&#65533;K&#65533;Ek&#65533;&#65533;`X&#65533;@X&#65533;&#65533;&#65533;44&d&#65533;&#465;CD6&#65533;&#65533;&#65533;&#65533;E&#65533;'"TB&#65533; Yf8&#65533;&#65533;(&#65533;&#65533;&#65533; &#65533;%&#65533;&#65533;@0&#65533;&#65533;&#65533;&#65533;5f~&#65533;A5e&#65533;q&#65533;"8&#65533;X&#1040;8&#65533;&#65533;w&#65533;&#65533;5B&#65533;B&#65533;&#65533;@dI(&#65533;(&#65533;OC&#65533;&#1540;IF&#65533;&#65533;P&#65533;&#65533;'&#65533;qeXH&#65533;v&#65533;Kf&#65533;g &#65533;&#65533;k5|&#65533;&#65533;}%1&#65533;"&#65533;W} o&#65533;pX&#65533;K&#65533;&#65533;#&#65533;&#65533;&#65533;&#65533;&#65533;&#65533;&#65533;&#65533;&#65533;HB;u&#65533;36G&#65533;&#65533;v"&#65533;W&#65533;&#65533;A&#65533;6w|&#65533;nW]K&#65533;&#65533;$U&#65533;&#65533;^&#65533;&#65533;&#65533;N!&#65533;ft78&#65533;&#65533;qf &#65533;&#65533;w&#65533;&#65533;f&#65533;&#65533;+ 7&#65533;Z&#65533;A&#65533;&#65533;A%$MaX$&#65533;&#65533;r(&#65533;&#65533;f&#65533;&#65533;H&#65533;&#65533;&#753;&#65533;[&#65533;&#65533;z&#65533;Ed&#65533;"&#65533;&#65533;"{&#65533;cL&#65533;&#65533;va&#65533;XH&#65533;&#65533;&#65533;_HM&#65533;$&#65533;&#65533;l&#65533;&#65533;_x&#65533;9u9&#65533;}R5&#65533;bY&#65533;&#65533;$&#65533;_Yc!W&#65533;&#65533;&#65533;3s&#65533;v&#65533;W&#65533;&#65533;W&#65533;`c&#65533;X&#65533;c&#65533;XIf&#65533;&#65533;&#65533;&#65533;n&#65533;&#65533;B&#1044;TH
&#65533;&#65533;&#65533;E=&#65533;dhVAhR7&#65533;s&#65533;&#65533;&#65533;&#65533;(x&#65533;&#65533;&#65533;&#65533;&#65533;Ck&#65533;T&#65533;&#65533;Y[&#65533;&#65533;m&#65533;f&#65533;&#65533;Cf2y&#65533;,&#65533;&#65533;L&#65533;*&#65533;&#65533;i&#65533; Ch]&#65533;*&#65533;8in&#65533;,&#65533;-\x&#65533;&#65533;3 b &#65533;&#65533;l!Lv)"&#65533;&#65533;&#65533;B&#65533;&#65533;P&#65533;&#855;&#65533;&#65533;&#65533;TGq&#65533;D&#65533;j1u&#65533;`&#65533;Y&#65533;&#65533;&#65533;&#65533;&#65533;{33W&#65533;&#65533;l&#65533;G;,2&#65533;&#65533;A&#65533;"&#65533;&#65533;/&#65533;&#65533;/&#65533;&#65533;gf&#65533;&#65533;&#65533;y&#65533;&#65533;swO&#65533;2&#65533;&#65533;&#65533;&#65533;&#65533;&#65533;g&#65533;&#65533;&#65533;w&#65533;55y&#65533;&#65533;*&#65533;&#65533;&#65533;&#65533;Cv&#65533;&#65533;&#65533;&#65533;&#65533;&#65533;O&#65533;!&#65533;&#65533;&#65533;}&#65533;&#65533;&#65533;8&#65533;&#65533;Y&#65533;&#65533;C&#65533; M0&#65533;&#65533;h&#65533;&#65533;&#65533;E&#65533;A&#65533;z&#65533;&#65533;8&#65533;&#65533;2vrO&#65533;&#65533;&#1145;G&#65533;&#65533;G&#65533;&#65533;G&#65533;&#65533;&#65533;"8A&#65533;&#65533;/&#65533;&#65533;&#65533;'t0&#65533;.&#65533;&#65533;&#65533;&#65533;&#65533;j&#65533;&#65533;&#65533;&#65533;&#65533;	&#65533;&#65533;&#65533;d&#65533;|&#65533;;va&#65533;~)&#65533;1 &#65533;&#65533;#QC&#65533;Ufg&#65533;&#65533;&#65533;&#65533;&#65533;&#65533;<&#641;&#1112;&#65533;&R&#65533;f&#65533;&#65533;U_b&#65533;&#65533;&#65533;&#1409;E&#18505;&#65533;Zo&#65533;&#65533;GY&#65533;!&#65533;&#65533;a&#65533;&#65533;&#1570;&#65533;!&#65533;M&#585;&#65533;1v&#65533;z&#65533;C&#65533;&#1028;G&#65533;a)&#65533;C&#65533;`X&#452;4&#65533;%^&#65533;#&#65533;&#65533;&#65533;&#65533;}&#65533;&#65533;_1j&#65533;7j&#65533;f&#65533;B&#65533;&#65533;Y&#65533;>&#65533;
?&#65533;&#65533;o&#65533;sm&#65533;&#65533;J&#65533;"&#65533;&#65533;B&#65533;sj&#65533;&#65533;ju&#1710;h&#35752;&<u&#65533;&#65533;&#65533;&#65533; &#65533;F&#65533;&#65533;&#65533;`#@&#65533;F0&#65533;&#65533;&#65533;&#65533;Z&#65533;&#65533;&#65533;z~&#65533;I&#65533;&#65533;&#65533;&#65533;&#65533;X&#65533;f&#65533;&#65533;Ws&#65533;&#65533;&#65533;&#65533;&#65533;ma&#65533;&#65533;+!&#65533;y(A)5&#65533;&#65533;&#65533;&#42511;&#65533;4&#65533;O&#65533;&#65533;L&#65533;&#65533;&#65533;*&#65533;&#65533;M&#65533;bP&#65533;E5P&#65533;EQD&#65533;W&#65533;3&#65533;5&#65533;	&#65533;e&#65533;&#65533;y&#65533;&#65533;{&#65533;5l|d&#65533;1g&#65533;&#65533;&#65533;r=1j0jV;&#65533;&#65533;	g
&#65533;&#65533;&#65533;&#65533;&#65533;%J&#65533;&#65533;m:&#65533;&#65533;Wj&#65533;&#1702;e&#65533;"&#65533;x&#65533;&#65533;&#670;pK&#65533;&#65533;&#65533;&#65533;W&#65533;&#65533;&#65533;F0,&#65533;&#175;&#65533;Z&#65533;Z&#65533;&#65533;&#65533;{&#65533;&#1554;&#65533;R&#65533;3&#65533;3p&#65533;-&#65533;rS&#65533;P
&#65533;&#65533;&#65533;^"!	&#65533;&#65533;V&#65533;&&#65533;!+&#65533;&#65533;El&#65533;d&#65533;+&#65533;&#65533;&#65533;&#65533;Z&#65533;&#65533;&#65533;&#65533;hv&#65533;&#65533;&#65533;&#65533;5&#65533;&#65533;&#65533;E&#65533;I&#65533;&#65533;y&#65533;!&#65533;&#65533;z&#65533;crf;[&#65533;&#65533;&#65533;&#65533;&#65533;q&#65533;i&#131;5&#1618;A&#65533;t&#65533;Z&#65533;{&#65533;| &#65533;/S&#65533;p&#65533;&#65533;TK&#65533;&#65533;/;&#65533;/&#65533;&#65533;&#65533;&#65533;&#65533;&#65533;&#65533;&#65533;q&#65533;&#65533;&#765;&#759;&#65533;kK&#65533;&#65533;w&#65533;;&#65533;s"p&#65533;r&#65533;l&#678;!m&#65533;t&#65533;g&#65533;f;&#65533;&#65533;:&#65533;lK1&#65533;&5&#65533;"e &#65533;&#65533;&#65533;&#65533;&#65533;&#65533;90&#65533;&#65533;&#65533;&#65533;"&#65533;&#65533;\&#65533;Gb&#65533;&#65533;y&#65533;&#65533;&#65533;&#65533;&#65533;&#65533;&#65533;&#65533;0&#65533;q&#65533;Tcq=&#65533;E)hgP&#65533;&#65533;&#65533;Z&#65533;e&#419;y&#65533;Z`!&#65533;&#65533;+,D&#65533;z&#65533;0&#1812;&#65533;&#65533;O&#65533;&#65533;&#65533;&#65533;L&#65533;o&#65533;&#65533;.&#65533;+/;&#65533;Q\&#65533;.{&#65533;(&#65533;W&#65533;S&#65533;&#65533;&#65533;&#65533;&#65533;I&#65533;&#65533;&#65533;z[9&#65533;&#65533;W&#65533;&#65533;&#65533;&#65533;&#65533;&#65533;&#65533;&#65533;&#65533;&#1466;&#65533;+&#65533;!&#65533;R&#65533;;&#65533;&#247;T&#65533;&#65533;&#65533;&#65533;&#65533;&#65533;T&#65533;|[&#65533;&#65533;&#65533;F&#514;&#65533;s>!"&#65533;&#65533;&#65533;+&#65533;&#65533;&#65533;&#65533;&#65533;"&#65533;s	wZ`&#65533;&#1487;&#65533;&#65533;&#65533;j&#65533;*`&#65533;
&#65533;x;6&#65533;&#65533;&#65533;
&#65533;&#65533;&#65533;Jc&#65533;&#65533;&#65533;&#65533;`&#470;&#65533;h&#65533;&#65533;{Bc[&#65533; g0&#65533;aP&#1081;q&#792961;f1&#806;&#65533;&#65533;&#65533;&#65533;&#65533;&#65533;&#65533;"[k&#65533;&#65533;&#65533;&#65533;%&#65533;&#65533;&#65533;7&#65533;&#65533;+&#65533;q&#65533;O&#524;&#65533;#&#65533;XU|&#65533;T&#1842;&#65533;&#65533;&#65533;&#65533;&#65533;&#65533;&#65533;&#65533;&#65533;KM&#65533;98&#65533;&#65533;A^ej&#65533;;&#65533;@&#65533;&#65533;&#65533;&#65533;&#65533;-z&#65533;&#65533;{&#65533;Z&#65533;-e&#65533;&#65533;}l&#65533;&#65533;&#65533;&#65533;&#65533;&#65533;&#65533;&#65533;Q.@a&#65533;&#65533;&#65533;&#65533;*&#65533;^+&#65533;&#65533;G&#65533;>'&#65533;.&#493;&#65533;&#65533;"s(&#65533;&#65533;i&#65533;&#65533;<&#65533;K1&#65533;&#65533;&#65533;&#65533;mX&#65533;&#65533;&#65533;B&#65533;%p&#65533;&#65533;"L&#65533;}[060&#65533;&#1257;D&#65533;&#65533;&#65533;&#65533;&#65533;&#65533;&#65533;&#65533;&#65533;@&#65533;&#65533;W&#65533;&#65533;&#65533;&#65533;6&#65533;6&#65533;Q(&#65533;&#65533;&#65533;@&#65533;L&#65533;Uf&#65533;&#65533;k`&#65533;{&#65533;&#65533;&#65533;+&:f&#684;&#65533;&#432;&#65533;&#65533;q3&#65533;&#65533;&#65533;&#65533;&#65533;&#65533;&#65533;&#65533;&#65533;&#65533;&#65533;b&#65533;9J&#65533;&#65533;&#65533;07&#65533;q4j&#65533;R&#65533;k@:&#65533;&#65533;<&#65533;&#65533;n\&#65533;#&#65533;&#65533;&#65533;&#65533;&#65533;&#65533;&#65533;z\&#65533;ms&#49894;P&#65533;&#65533;k&#65533;&#65533;&#65533;&#65533;&#65533;&#65533;_&#65533;Eq&#65533;&#65533;`&#65533;&#65533;ss,&#543;&#65533;&#65533;&#65533;&#65533;&#65533;&#65533;o&#65533;&#621;&#65533;&#65533;G&#65533;&#65533;<&#65533;&#65533;j/&#65533;"&#65533;Z#&#65533;&#65533; &#65533;&#65533;;&#65533;&#65533;&#65533;&#65533;&#65533;]~&#65533;&#65533;&#65533;BW&#65533;X%X&#65533; &#65533;[X&#65533;+$&#65533;H&#65533;&#65533;&#65533;&#65533;h&#65533;&#65533;&#65533;d&#65533;&#263;1&#65533;&#1949;&#65533;&#65533;&#1298;d&#65533;t&#65533;&#343;&#65533;&#65533;&#65533;e&#65533;&#65533;&#65533;Q).!&#65533;&#65533;W&#65533;&#65533;D&#65533;A&#65533;^&#65533;&#65533;
/&#65533;&#65533;&#65533;+5cs4&#1083;R%&#65533;&#65533;k&#65533;&#65533;&#65533;&#65533;&#65533;&#65533;&#65533;&#65533;
&#65533;&#65533;&#65533;&#995;&#65533;|rl&#65533;a&#65533;~l&#65533;&#65533;&#65533;&#65533;&#1557;&#65533;&#65533;\{&#65533;C!&#65533;&#65533;&#65533;&#65533;/&#65533;JT^&#65533;&#65533;&#65533;&#65533;Th"CQ&#65533;&~&#65533;&#65533;&#65533;&#1189;&#65533;&#1690;&#65533;&#65533;&#65533;&#65533;&#65533;&#65533;vJ&#65533;-&#65533;N&#65533;&#65533;&#65533;Z&#65533;&#65533;&#65533;&#65533;F9&#65533;&#1259;&#65533;&#65533;7&#65533;&#65533;=&#65533;N&#65533;y4&#65533;Q&#65533;]&#65533;&#65533;D&#65533;s&#402;&#65533;c&#65533;&#65533;(&#65533;&#65533;&#65533;_&#65533;5g&#65533;&#65533;&#65533;&#1879;C+&#65533;&#65533;&#65533;Q&#65533;&#65533;&#65533;8p&#65533;g&#65533;&#65533;&#65533;&#65533;&#65533;!&#65533;"A&#65533;&#65533;&#65533;G&#65533;d&#65533;&#65533;&#65533;XH&#65533;~&#65533;R&#65533;r&#65533;&#65533;&#65533;:&#65533;&#65533;&#65533;&#65533;&#65533;&#65533;&#65533;&#65533;~&#65533;&#65533;;&#65533;&#65533;&#65533;W&#65533;&#65533;r&#65533;&#65533;&#65533;&#65533;&#65533;&#65533;&#65533;&#65533;[E&#65533;&#65533;&#65533;W&#65533;*>&#65533;i&#65533;]&#65533;&#65533;/&#65533;S&#1239;&#65533;&#65533;|&#65533;\&#65533;&#65533;W&#65533;k&#566;"M&#65533;#1k&#65533;&#65533;&#65533;-rN&#65533;&#65533;&#65533;&#1773;&#65533;&#65533;&#574;PNb &#65533;&#65533;d&#65533;&#65533; n&#65533;&#65533;[.!&#65533;&#650;&#65533;&#65533;K&#65533;&p&#65533;&,&#65533;f&#65533;&#65533;w&#65533;&#65533;/&#65533;&#65533;&#65533;&#65533;Q&#1413;&#65533;&#65533;Q[;TA&#65533;E&#65533;&#65533;&#65533;+CVC&#65533;x0mt&#65533;&#65533;&#65533;]&#65533;&#65533;_ &#65533;&#467;.&#65533;&#65533;&#65533;p&#65533;T&#65533;N&#65533;&#65533;k&#65533;&#65533;&#1790;&#65533;"&#65533;1&#65533;*R&#65533;&#885;]&#65533;lkN1&#65533;ix&#65533;)R&#65533;o8t&#65533;.&#65533;l&#65533;4&#65533;&#65533;&#65533;&#65533;%&#65533;&#65533;&#65533;K&#65533;\&#65533;f0L&#65533;&#65533;6?&#65533;vUQck&#65533;&#65533;&#65533;_&#65533;_&#65533;&#65533;o&#65533;APu3&#65533;&#1748;&#57793;&#65533;&#65533;]&#65533;&#65533;&#65533;&#65533;X&#65533;.$&#65533;&#65533;&#65533;&#65533;J&#65533;&#65533;!F&#65533;&#65533;&#65533;JL&#65533;&#65533;&#65533;*<&#65533;M&#65533;&#65533;&#65533;,&#65533;&#65533;rO&#65533;&#65533;_*
&#65533;&#65533;Q&#65533;&#65533;&#65533;&#65533;&#65533;*&#65533;&#65533;&#65533;K&#65533;m|&#65533;x&#65533;&#65533;X&#65533;&#1619;l&#614;&#65533;t&#65533;&#65533;&#65533;&#65533;t	&#65533;
&#65533;&#65533;&#65533;&#65533;&#65533;DB&#65533;F06&#1271;&#17823;&#1278;&#1855;}&#65533;&#65533;&#65533;<&#65533;&#65533;S&#65533;1 &#65533;&#65533;2&#65533;&#65533;O&#65533;&#65533;c &#65533;f&#65533;&#65533;+cM&#65533;av&#65533;&#65533;&#65533;&#65533;&#65533;&#65533;&#65533;&#65533;)&#1444;&#65533;z&#65533;&#65533;&#65533;&#65533;&#65533;h&#881;&#65533;Y&#65533;CZ&#65533;&#65533;*&#328;.&#1556;&#65533;&#65533;&#65533;&#65533;&#65533;vl&#65533;~&#65533;&#65533;S&#65533;&#5229;/&#65533;&#65533;&#7379;&#65533;&#65533;&#1609;&#65533;&#65533;]&#757;&#65533;'&#65533;&#13998;w&#65533;&#65533;&#65533;&#65533;<&#65533;&#65533;&#65533;&#65533;&#65533;&#65533;&#39827;&#65533;&#65533;v&#65533;$X&#65533;&#65533;A&#65533;		&#65533;&#65533;H&#65533;*&#65533;&#65533;%b&#65533;&#65533;&#65533;E&#65533;5n&#65533;&#65533;&#65533;&#65533;G&#65533;!?"&#65533;o,&#65533;zp&#65533;&#65533;&#65533;&#515;&#65533;`fdP&#65533;&#65533;Y&#65533;	lv&#65533;&#65533;&#65533;7&#65533;A&#65533;e&#65533;Q&#65533;>N&#65533;2E`&#65533;&#65533;&#65533;&#65533;b&#594;)W.&#65533;&#65533;&#65533;U&#65533;V&#65533;x&#65533;	E&#65533;L&#65533;D&#65533;&#65533;	e'P&#65533;+,p&#65533;@p&#65533;&#65533;@N&#65533;sio&#65533;$&#65533;&#65533;A&#65533; &#65533;0&#65533;&#65533;c&#65533;F&#65533;&#65533;&#65533;&#65533;&#588;&#65533;P&#65533;y&#65533;&#65533; &#65533;&#65533; A&#65533;&#65533;?,z&#65533;h&#1227;]&#65533;6&#65533;U&#1837;^&#65533;0B&#309;#@&#65533;&#65533;G&#1848;`&#65533;#&#65533;#'(&#65533;8k&#65533;&#65533;{&#65533;A]`&#65533;&#65533;&#65533;&#65533;&&#65533;a&#65533;&#65533;&#65533;&#65533;A&#65533;X&#65533;&#65533;x&#65533;&#11887;g&#65533;&#65533;&#65533;{&#65533;&#65533;&#65533;&#65533;o@&#65533;&#65533;&#65533;&#65533;Jp A&#65533;&#65533;j&#65533;	h&#65533;&#65533;&#65533;j&#65533;&D&#65533;.&#65533;(&#65533;Z&#65533;"&#65533;&#65533;,Z*L&#65533;4h&#65533;&#65533;	&#65533;&#65533;&#65533;&#65533;&#65533;&#65533;&#65533;	&#65533;,&#65533;&#65533;&#65533;&#65533;rQ&#65533;&#65533;&#1842;&#65533;&#65533;&#65533;f&#1673;&#65533;&#65533;&#65533;&#65533;	&#499;&#65533;&#65533;	*&#65533;&#65533;B&#65533;&#65533;&#65533;K  &#65533;K/&#65533; &#65533;$&#65533;&#65533;&#65533;&#65533;&#65533;&#65533;&#498;&#65533;,K&#65533;0&#65533;&#65533;K&#65533;*&#65533;lJ&#65533; (S&#65533;&#366;	S1&#65533;\k-66&#65533;&#65533;mL&#65533;b&#65533;&#65533;6&#1088;#-&#65533;&#65533;^&#65533;8&#65533;&#65533;n&#65533;&#65533;&#65533;&#65533;&#65533; &#65533;&#65533;&#651;&#65533;&#65533;H"&#65533;$:&#65533;&#65533;&#65533;&#65533;&#65533;RL3&#65533;&#65533;&#65533;P&#65533;&#65533;
D&#65533;&#65533;>Y&#5326;2&#65533;&#65533;&#65533;&#65533;&#65533;&#65533;Z&#65533;&#65533;'Ve&#65533;&#65533;&#65533;
-&#65533;'&#65533;{JD&#65533;*41E&#65533;&#65533;b&#65533;&#1589;&#65533;&#65533;&#65533;&#528;8&#65533;&#65533;b&#65533;&#65533;&#686;&#65533;&#65533;q jL(&#65533;&#65533;&#65533;zr&#65533;&#65533;:J[&#58760;&#65533; b&#65533;&#65533;&#65533; &#65533;&#65533;&#65533;,&#65533;&#65533;&#65533;g/H&#65533;!	MAJl&#65533;&#65533;&#65533;lK&#65533;&#65533;M&#65533;&#65533;&#65533;&#65533;&#65533;8&#65533;RL3mS6&#65533;&#65533;&#65533;4&#65533;*n&#65533;3Th&#65533;S &#65533;&#65533;&#65533;-65&#65533;&#65533;&#65533;&#65533;&#65533;&#65533;&#65533; &#65533;&#65533;&#65533;DN&#65533;&#65533;&#65533;=&#65533;Q&#65533;&#65533;&#65533;.R&#65533;(&#65533;yg&#65533;{&#65533;t_OE&#1058;&#65533;&#65533;&#65533; m&#1352;&#65533;0&#65533;i&#65533;:&#65533;)&#65533;&#65533;&#1384;&#65533;&#65533;&#65533;&#65533;h&#65533;&#65533;%&#65533;h&#65533;&#65533;&#1630;
B&#65533;	&#65533;&#65533;&#65533;j&#449;&#65533;u&#65533;&#65533;T&#65533;&#570;84(&#65533;&#65533;&#65533;&#65533;&#65533;$&#65533;w^H&#65533;b	&#65533;8[d&#65533;ox&#65533;9&#1144;&#65533;l&#65533;0&#65533;&#65533;<2&#65533;&#65533;&#65533;&#65533;~&#65533;&#1990;&#65533;&#65533;&#65533;&#65533;<mb&#65533;
&#65533;&#65533;J&#65533;&#65533;l&#65533;-t&#328;&#65533;S&#65533;}.e&#65533;"&#65533;v&#65533;p&#65533;&#65533;&#65533;J&#65533;&#65533;9#&#65533;#&#65533;&#65533;g&#65533;7&#65533;&#65533; &#65533;T&#65533;&#65533;9D &#65533;8`&#65533;f&#65533;'b&#65533;&#65533;&#65533;g`&#65533;&#65533;&#65533;,'&#65533;&#65533;.&#65533;&#65533;-h&#65533;&#65533;&#65533;&#65533;|&#65533;&#65533;&#65533;*&#65533;&#65533;&#65533;>&#65533;" &#65533;&#65533;
&#65533;&#26251;&#65533;&#65533;v&#65533;&#65533;&#65533;&#65533;*&#65533;&#65533;&#65533;&#65533;2&#149;&#65533;Lklb&#65533;GVX$&#65533;l&#65533; &#65533;H&#65533;&#65533;&#65533;&#65533;z&#65533;&#65533;~&#65533;&#65533;&#65533;&#65533;&#303;&#65533;&#65533;f_&#65533;L&#65533;&'&#65533;&#65533;xf_fZ&#857;&#65533;&#65533;&#65533;$5f*h&#65533;d&#436;&#65533;a&#65533;&#65533;hp&#65533;&#65533;F0,,TB2&#65533;2&#65533;i&#65533;d&#65533;&#65533;&#65533;'&#65533;&#65533;x'Q&#65533;T&#65533;&#65533;&#1933; =&#65533;"&#65533;&#65533;&#65533;E0r$%)AA&#65533;&#65533;@ &#65533;!Dh~v&#65533;F&#65533;&#65533;/S&#65533;H&#65533;&#65533;&#65533;&#65533;&#65533;&#65533;Cz&#65533;&#315;&#65533;8	&#65533;&#65533;C.&#65533;&#65533;&#65533;&#65533;&#65533;&#65533;&#65533;(&#65533;&#65533;&#65533;&#65533;Y!&#65533;h&#65533;&#65533;{PUH&#65533;&#65533;!&#65533;&#65533;ZAV&#65533;&#65533;O&#65533;&#65533;&#65533;C5=&#65533; >Ub+&#65533;4B&#65533;<&8&#65533;&#65533;S9~l1&#65533;&#65533;LfPW&#65533;&#65533;2s&#65533;1&#65533;^&#65533;&#65533;&#65533;4?&#65533;M&#65533;V&#65533;6A 8&#1188;A2f$$&#65533;&#65533;Tp&#65533;&#65533;(&#65533;&#65533;&#65533;S&#65533;u&#65533;3&#326;&#65533;#&#65533;r&#65533;*&#65533;Fx&#65533;3&#65533;&#65533;a&#65533;DP
&#65533;^&#987;Q&#65533;&#227;&#65533;0`B&#65533;a$H&#65533;&#12164;&#65533;
V&#65533;&#65533;$&#65533;&#65533;&#65533;>
&#65533;&#65533;A&#65533; +&#65533;*G2T&#65533;&#65533;&#65533;
F*&#65533;L&#65533;&#65533;T&#65533;&#65533;J${>&#65533;P&#65533;&#65533;&#65533;&#65533;&#65533;&#65533;&#65533;'&#65533;t' .&#65533;4(#	E &#717;x&#389;&#65533;&#65533;%k`L&#65533;&#65533;&#65533; U""&#65533;&#65533;0)&#65533;&#65533;&#65533;h&#65533;L&#65533;2&#65533;&#65533;Z&&#65533;`&#65533;&#65533;e3&#1092;&#65533;c&#764;&#65533;q&#65533;&#65533;l&#65533;&#65533;&#65533;su(&#65533;$&#65533;e&#65533;&#65533;f&#65533;S&#65533;<#&#65533;&#65533;PWt&#65533;S&#65533;{%^&#65533;w&#643;&#65533;q 6PTp&#65533;,&#65533;&#65533;&#65533;)&#65533;,7&#65533;&#65533;&#65533;
&#65533;&#65533;z&#65533;4&#65533;&#65533;GY&#65533; &#65533;&#65533;&#65533;A2[Y&#65533;&#65533;&#65533;h &#65533;K&#65533;&#65533;&#1167;"D&#65533;&#65533;i&#65533;&#65533;&#65533;5P&#65533;t&#65533; &#65533;&#65533;^&#65533;&#65533;&#65533;&#65533;&#65533; &#1234;Ow:U&#65533;N)`&#65533;y&#65533;.&#65533;[+A&#65533;3&#65533;E&#65533;*&#65533;&#65533;&#65533;f&#65533;&#65533;9&#65533;&#65533;H(&#65533;6}&#65533;bq&#65533;"gx&#65533;!&#65533;f;&#65533;3&#65533;&#65533;U&#65533;&#65533;&#65533;l#&#65533;e/&#65533;b3&#65533;&#65533;W&#65533;&#65533;5H8&#65533;w&#65533;<&#65533;^-1&#65533;'&k&#65533;&#65533;[&#65533;&#65533;&#65533;f&#65533;&#65533;&#65533;&#1809;&#65533;&#65533;Zd&#65533;&#65533;[h&#65533;_&#65533;&#65533;&#65533;&#65533;&#65533;&#65533;&#65533;&#65533;Z
QI&#61969;DN&#65533;&#65533;A
Z&#65533;vb&#65533;8&#65533;(@!&#65533;E|&#65533;p}4&#65533;EH&#65533;C<&#65533;JI&#65533;o}l9&#65533;&#65533;i&#65533;&#65533;MjU&#65533;&#65533;&#65533;&#65533;&#65533;&#65533;&#65533;L+&#65533;&#65533;\&#65533;=&#65533;&#65533;a-&#65533;tm&#65533;&#65533;&#1188;&#65533;5Duf&#65533;&#65533;&#65533;&&#65533;D&#65533;Mn&#65533;O&#65533;	D%&#65533;&#65533;s&#65533;&#65533;&#65533;&#65533;f8&#65533;>&#65533;&#65533;&#65533;&#65533;&#65533;&#65533;&#65533;&#65533;>)&#65533;&#65533; 8o&#65533;m&#65533;	&#65533;m&#65533;&#65533;(&#65533;)-vVR&#65533;&#65533;&#65533;&#65533;&#65533;&#65533;4&#65533;&#65533;&#65533;Z&#65533;L&#65533;&#65533;j&#65533;z; &#65533;
5&#65533;&#65533;	&#65533;&#65533;&#366;p&#65533;4"bQ&#65533;-/&#65533;1&#65533;`&#65533;c\&#65533;rJ&#65533;rT&#65533;$&#65533;,L&#65533;Cr-&#65533;&#65533;&#65533;c&#65533;&#65533;&#65533;&f&#65533;,&#65533;&#65533;&#65533;&#65533;&#599;&#65533;K&#65533;O}-&#65533;3+&#31484;a2&#65533;&#65533;&#65533;&#65533;*&#65533;=&#65533;&#65533;;!r&#65533;-&#65533;&#65533;&#65533;Aw&#65533;&#65533;n&#65533;&#65533;Y!I&#65533;&#65533;B&#65533;&#65533;c&#65533;&#65533;&#65533;xm&#65533;%+s&#65533;&#65533;zp&#1110;&#65533;&#65533;S#@[&#65533;{P+JN&#65533;&#65533;a&#65533;&#65533;&#65533;F&#65533;&#65533;,^h&#65533;$&#65533;"&#65533;&#65533;&#65533;&#65533;P&#65533;!z&#65533; 	PT&trV&#65533;d&#65533;.&#65533;P'1&#65533;JB!}&#65533;w&#65533;&#65533;T%&#65533;&#65533;&#65533;&#65533;&#676;&#65533;$*&#65533; &#65533;l&#65533;E&#65533;%&#65533;)]&#65533;&#65533;XB&#65533;dS&#65533;&#65533;&#65533;t&#65533;&#65533;&#65533;P&#65533;&#65533;13M&#65533;I&#857;O&#65533;($&#65533;N&#65533;q&#65533;X|KP&#65533;&#65533;&#65533;kg;ZW&#65533;&#65533;_&#65533;&#65533;;6&#65533;&#65533;W &#65533;&#65533;#B&#65533;u&#65533;&#65533;%&#16534;&#65533;&#65533;xa	9&#65533;+&#65533;j&#65533;&#65533;&#65533;w?&#65533;`&#65533;}&#65533;&#65533;9&#65533;&#65533;&#65533;&#218;A^&#65533;u&#65533;d&&#65533;	H!^&#65533;&#65533;?&@[T&#65533;	4 &#65533;w]9&#65533;&#65533;&#65533;^&#65533;@B&#65533;&#1715;&#65533;a&#65533;&#1236;kC&#65533;2&#65533;&#1390;&#65533;p&#65533;|&#65533;~!&#65533;&#65533;d&#65533;&#65533;&#65533;&#65533;&#65533;%&#65533;&#65533;&#65533;&#65533;&#65533;0&#1288;&#65533;4&#65533;A&#65533;&#65533;&#65533;&#1866;$P&#1329;]o&#65533;/k&#65533;{&#65533;&#65533;&#65533;j&#65533;v&#65533;&#511;&#65533;hz;&#65533;SM&#65533;-B &#65533;*H)6&#65533;(&#65533;&#1540;42%&#65533;A)&#65533;(!&#65533;sA&#65533;&#65533;&#65533;1&#65533;&#65533;&#65533;a
G[&#65533;&#65533;&#65533;w!
&#579;&#65533;jA@[&#65533;&#65533;&#65533;&#1097;N&#65533;&#65533;&#65533;[
&#65533;i&#65533;&#65533;(A&#65533;&#65533;
&#65533;Q&#65533;&#65533;&#65533;&#754;/H&#65533;&#65533;*=&#65533;*=d&#65533;I&#65533;WA=q&#65533;)&#65533;;&#65533;&#65533;&#65533;&#65533;$&#754;*3&#65533;.	&#65533;&#65533;&#65533;!!&#65533;&#65533;)&#65533;@&#65533;#&#65533;&#65533;&#1649;$&#65533;;&#65533;&#65533;3&#65533;&#65533;&#65533;&#65533;&#1848;&#65533;&#65533;&#65533;25C:&#65533;8"&#65533;q&#65533;&#65533;&#65533;&#65533;`s&#65533;&#65533;Z&#65533;&#517;&#65533;&#65533;|(\&#65533;&#65533;|&#65533;??&#65533;C&#65533;&#65533;1&#65533;D*)&#268;&#65533;
hH&#65533;:&#65533;
&#65533;&#65533;
&#65533;qgiD&#136;&#65533;IT&#65533;&#65533;&#65533;&#65533;@&#65533;&#65533;h&#65533;EC&#65533;&#65533;&#65533;
0&#65533;)&#65533;&#65533;&#65533;$&#691;
&#65533;&#65533;4	&#65533;<$&#65533;8&#65533;&#65533;&#65533;&#65533;&#65533;Xk&#65533;&#1552;
b&#65533;&#65533;&#65533;&#65533;w&#65533;&#65533;&#360;3&#65533;[&#65533;&#65533;DY&#65533;N&#65533;g&#1736;:&#65533;&#65533;&#65533;&#65533;)&#65533;h&#65533;i&#65533;5&#65533;&#65533;+S&#29709;&#65533;&#141;&#65533;&#65533;&#65533;&#65533;&#65533;&#65533;&#65533;&#65533;&#65533;&#65533;&#65533;k&#65533;;|I&#65533;H&#65533;kG&#65533;&#1147;?&#65533;&#65533;?&#65533;&#65533;A&#65533;&#65533;&#65533;	F&#65533;Z&#65533;:&#65533;&#65533;&#65533;%&#65533;A&#65533;&#65533;a&#65533;C&#65533;8&#65533;&#65533; &#65533;&#65533;&#200;9y&#65533;&#65533;(&#65533;&#65533;,&#65533;(&#65533;hA &#65533;2s&#65533;H&#65533;8&#65533;&#65533;&#65533;[4$&#65533;#&#65533;&#65533;&#65533;&#322;&#65533;&#65533;&#65533;W&#65533;&#65533;&#65533;&#65533;
R &#65533;&#65533;&#65533;&#65533;9&#65533;h&#65533;&#65533;q&#65533;&#65533; &#65533;&#65533;&#65533;=&#65533;&#65533;%&#65533;[&#65533;&#65533;&#65533;&#65533;&#65533;oh%&#65533;2&#65533;s&#65533;+)B&#65533;&#65533;&#65533;_&#65533;.&#65533;,&#65533;&#65533;&#65533;&#65533;&#65533;&#1329;%&#702;&#65533;&#65533;&#65533;&#65533;&#65533;&#1150;+K&#65533;&#65533;FxK&#65533;H&#65533;F&#520;F&#65533;&#65533;&#65533;&#65533;&#65533;&#65533;y}&#65533;K&#65533;&#65533;&#65533;{&#65533;7&#65533;&#65533;:&#65533;DLD&#65533;+&#65533;<&#65533;Dk&#65533;bQ
&#65533;&#65533;&#65533;&#65533;&#65533;&#65533;F&#65533;&#65533;&#65533;&#65533;&#65533;+
&#65533;&#65533;W&#65533;&#65533;&#65533;)&#65533;&#65533;b(&#65533;&#65533;&#65533;)&#65533;l$&#65533;+&#65533;&#65533;&#65533;&#65533;&#771;<&#1364;&#65533;$9&#65533; &#65533;8I&#1780;&#559;P&#65533;u&#65533;
&#65533;*&#65533;&#65533;H&#65533;&#65533;$&#65533;(&#65533;RH&#65533;&#65533;&#65533;&#65533;	D1&#65533;)&#65533;&#65533;&#65533;+&#65533;&#65533;&#65533;&#65533;p&#65533;&#65533;64&#65533;&#65533;&#65533;&#65533;&#65533;&#65533;&#65533;&#65533;&#65533;GTH?{&#65533;T&#65533;&#65533;&#65533;&#65533;$@&#962;&#65533;&#715;&#65533;&#65533;&#65533;&#65533;&#65533;b`&#65533;&#65533;&#65533;&#961;&#65533;O&#65533;a&#65533;[A&#65533;&#65533;&#65533;;&#65533;&#65533;&#65533;H#&#65533;D&#65533;wH&#65533;&#65533;P&#65533;&#65533;&#571;&#65533;&#635;&#559;&#65533;l&#65533;&#65533;C&#65533;c&#65533;&#65533;c&#65533;&#65533; LW)&#65533;&#65533;&#65533;&#65533;&#65533;M&#65533;pLy&#65533;&#65533;&#265;&#65533;&#65533;8&#65533;	
&#65533;&#65533;L&#65533;&#65533;9&#65533;&#65533;|&#1188;&#65533;&#65533;,xQ&#65533;1&#65533;&#1268;&#65533;&#65533;Y&#65533;1&#65533; &#65533;C&#544;&#65533;&#289;&#65533;	&#65533;&#65533;&#65533;{&#65533;&#65533;&#65533;D&#65533;T&#65533;&#65533;]&#65533;,ED&#65533;&#65533;PG&#65533;cK&#65533;@&#65533;&#65533;&#65533;:,&#65533;CMP%}&#1224;&#65533;&#65533;J+&#65533;&#65533;|H&#65533;|&#33306;&#65533;C&#65533;&#65533;J&#65533;&#65533;FpO&#65533;pOJ&#65533;&#65533;O&#65533;&#65533;b(T&#65533;&#65533;&#65533;&#65533;  /&#65533;&#65533;&#65533;T/&#65533;@T&#65533; 0&#65533;&#65533;X&#65533; &#65533; &#65533;&#65533;&#65533;K&#65533;&#65533;&#65533;&#65533;&#65533;&#65533;&#65533;T&#65533;&#65533;KNU&#65533;#U=&#65533;x&#65533;J&#65533;&#65533;[&#65533; &#722;&#65533;&#65533;&#65533;&#65533;&#65533;&#65533;O&#65533;&#65533;&#65533;
}&#65533;Rd&#65533;&#65533;09&#65533;E&#65533;&#65533;I&#675;&#65533;6
&#1191;&#65533;(&#65533;W
&#65533;@&#65533;&#65533;XV&#65533;H&#65533;"-&#65533;&#65533;&#65533;M)&#65533;&#65533;&#65533;cQ&#65533;&#65533;$&#65533;v9&#65533;&#65533;&#65533;2&#65533;9&#65533;&#65533;&#65533;Su&#65533;&#65533;FV&#65533;&#65533;&#65533;&#65533;O&#65533;&#65533;8&#65533;&#65533;&#65533;&#65533;&#65533;&#65533;&#65533;Q&#65533;&#866;y(&#65533;&#65533;)&#65533;A&#65533;r(&#65533;&#65533;&#65533;&#65533;*&#65533;*H&#65533;&#65533;&#65533;%&#1344;&#65533;&#65533;O-&#65533;&#65533;&#1291;&#65533;&#1281;XP |&#65533;&#1294;&#65533;&#65533;&#65533;T YTMY&#65533;&#65533;&#65533;&#65533;+Ok8F&#65533; &#65533;&#65533;,&#65533;L&#65533;&#65533;&#65533;&#65533;&#65533;<9_&#65533;&#65533;i&#65533;&#65533;V[T&#369;II&#65533;&#65533;oVSA&#65533;&#65533;&#65533;Pt&#514;H4&#65533;&#65533;Pl=Q&#65533;[&#65533;&#65533;&#65533;8
&#65533;1&#1462;&#65533;&#65533;&#65533;&#65533;!1&#65533;)x&#65533;8)Y&#65533;&#65533;&#65533;OTY&#65533;&#65533;W&#65533;SZ8MT&#65533;=&#1388;&#65533;&#65533;y&#65533;#&#65533;&#65533; /&#65533;&#1789;%&#65533;&#65533;K&#65533;	  *  &#65533;lX&#65533;X&#65533;IE&#65533;&#65533;&#533;T$&#65533;;484X&#65533;&#65533;5&#65533;&#845;X&#65533;&#65533;&#65533;O&#1874;Y&#65533;]&#65533;&#65533;&#65533;&#65533;+&#65533;X&#65533;&#65533;&#65533;&#65533;P]&#1309;M&#65533;&#65533;UY&#1741;W&#65533;@=&#1698;&#65533;p&#65533;W&#65533;&#65533;A/&#65533;&#65533;&#65533;&#65533;JZ&#65533;&#1307;(EEO&#65533;Qi}&#65533;&#65533;&#65533;I&#65533;I&#65533;&#65533;3&#65533;&#1183;&#65533;&#1038;&#65533;[[&#65533;&#867;&#65533;^&#65533;&#65533;&#65533;MS&#65533;&#65533;&#65533;b&#65533;<&#65533;T1&#65533;(5P&#65533;5 &#65533;&#65533; &#65533;Q&#65533;R{&#65533;&#65533;ei&#65533;o&#65533;&#65533;9&#65533;w1hh,&#65533;&#65533;=&#65533;S&#65533;&#65533;&#65533;,&#65533;&#65533;&#65533;&#65533;E4&#1284;T$I&#65533;Be\&#65533;&#65533;&#65533;&#65533;O&#1013;&#65533;$&#65533;&#1296;&#65533;T>]L}\&#65533;&#65533;&#65533;&#65533;&#65533;X&#65533;&#65533;&#65533;&#65533;] `&#65533;>&#65533;O&#65533;XP&#65533;+x&#65533;&#65533;Ea&#65533;&#65533;&#65533;&#65533;>&#65533;=&#65533;&#65533;&#65533;8&#65533;b&#65533;[S&#65533;[<)S`&#65533;5b&#65533;&#65533;&#65533;&#1616;	&#65533;&#65533;4&#65533;&#65533;&#65533;&#65533;*&#65533;A&#65533;	$&#283;&#65533;&#65533;&#65533;^&#65533;H&#65533;F*&#65533;&#65533;<&#65533;E:
&#65533;D&#65533;&#65533;&#65533;&#65533;=Q&#65533;5g&#65533;P&#65533;&#65533;\UIjI&#65533;p_&#65533;&#65533;&#65533;Q_?6&#65533;;B&#65533;&#65533;85&#65533;&#65533;&#65533;&#65533;&#65533;A&#65533;Y&#65533;ZHpM&#65533;&#65533;&#65533;&#65533;&#65533;&#65533;&#65533;$Z&#65533;&#65533;u&#65533;&#65533;&#65533;U&#1275;&#65533;&#65533;=&#65533;&#904;&#65533;&#65533;>&#65533;ee&#65533;&#65533;&#65533;TXn&#65533;&#65533;&#65533;&#65533;U&#65533;X&#65533;M&#65533;&#1469;XL	P&#65533;&#65533;K&#65533;e&#65533;[HE\6Wf&#65533;c&#65533; &#65533;A&#65533;r&#65533;[&#65533;&#65533;&#65533;&#65533;&#65533;Wj&#65533;&#65533;&#65533;&#65533;\|9&#65533;)=*&#65533;&#65533;&#65533;&#65533;&#65533;&#65533;1/f^t&#65533;M&#65533;&#65533;&#65533;C&#65533;&#65533;/&#65533;&#65533;&#65533;&#65533;&#65533;&#65533;&#65533;Q&#65533;V&#65533;&#65533;Uk&#65533;&#65533;&#65533;Mz&#65533;1&#65533;_R#&#65533;&#65533;&#65533;;&#65533;DF&#65533;&#1780;&#65533;T&#65533;&#65533;&#65533;&#65533; &#65533;&#65533;F&#65533;Lf&#65533;_&#65533;M&#65533;{&#65533;`&#65533;q&#65533;&#65533;&#65533;&#65533;&#65533;&#65533;AO&#65533;9&#65533;f&#65533;&#65533; =&#65533;6&#65533;&#65533;+`q&#65533;&#65533;&#65533;e&#65533;&#65533;&#65533;&#65533;T &&#65533;&#65533;&#65533;;&#65533;\ &#65533;&#65533;&#65533;&#65533;`&#65533;&#65533;&#65533;>&#65533;&#65533;&#65533;=&#65533;A&#65533; H&#65533;`&#65533;YN\&#65533;&#65533;T@* &#65533;S&#65533;j&#65533;N&#65533;G%&#65533;$&#65533;;&#65533;&#65533;;Gk&#65533;&#65533;&#65533;a6&#65533;(jS&#65533;&#1296;e&#28612;&#65533;&#65533;5&#65533;&#65533;&#65533;&#65533;	 &#65533;&#65533;6-&#65533;&#65533;&#65533;&#65533;b&#65533;%	=&#65533;&#65533;&#65533;&#65533;&#65533;&#65533;&#65533;&#65533;&#65533;_&#65533;&#65533;4&#65533;u&#65533;6&#65533;Z Ad&#65533;&#65533;&#65533;&#65533;&#65533;Z&#65533;&#65533;&#65533;&#65533;&#65533;&#65533;&#65533;8dAn&#65533;&#65533;&#65533;&#65533;&#65533;l&#65533;&#65533;0Usl&#65533;@&#65533;3&#65533;u&#65533;1&#65533;&#65533;&#1428;&#65533;&#65533;&#65533;&#65533;b&#65533;&#65533;&#65533;)]i&#65533;8i&#65533;`&#1819;&#65533;X&#65533;ePa&#65533;i&#65533;X&#65533;`&#1928;&#65533;&#65533;[&#65533;`&#65533;&#443;&#65533;F&#65533;a&#65533;&#65533;&k&#65533;&#1924;G=&#65533;@5k	&#65533;&#65533;f&#65533;4&#65533;&#65533;	^&#65533;&#65533;k&#65533;F#&#65533;&#65533;`4%@&#65533;&#65533;&#65533;&#65533;`4&#65533;X&#65533;&#45152;oUFP&#65533;k&#65533;&#65533;&#65533;&#65533;v&#65533;U&#65533;Iu&#65533;&#65533;&#65533;~o&#65533;j4jX&#65533;&#65533;&#65533;&#65533;&#65533;&#65533;&#65533;&#65533;&#65533;&#65533;&#65533;N&#65533;&#65533;k&#65533;&#65533;&#65533;{&#65533;&#65533;j&#1949;&#65533;&#65533;&1&#65533;-&#65533;?&#65533;&#65533;?&#2034;&#65533;&#65533;&#65533;&#65533;&#65533;%_&#65533;.8&#65533;&#65533;&#65533;0_UK&#65533;&#65533;&#65533;D&#65533;&#65533;&#65533;M=&#65533;&#65533;&#43601;&#65533;&#65533;&#65533;&#65533;a &#1652;&#65533;&#65533;P<&#330;B&#65533;mF&#65533;&#65533;#&#65533;&#65533;$&#65533;&#65533;&#1910;`&#65533;&#43678; TC&#65533;&#65533;&#349;&#65533;@U&#1281;&#65533;`lp&#65533;(\&#65533;&#65533;r&#65533;&#65533;&#1286;e&#65533;&#1966;`&#65533;n&#1543;&#65533;&#65533;L&#65533;&#65533;jW\&#65533;}n&#65533;@&#65533;&#65533;&#65533;&#65533;&#65533;j@ @&#65533;&@$&#65533;&#65533;4&#65533;&#65533; &#65533;&#65533;}&#65533;&#65533;~e&#65533;a&#65533;-&#65533;- b&#65533;&#65533;( &#65533;&#65533;L]&#65533;&#65533;&#65533;$q&#65533;BUp&#65533;N#&#65533;}TO\&#65533;&#65533;&#65533;&#65533;D&#65533;&#65533;&#65533;&#65533;&#65533;&#65533;&#65533;&#539;o&#65533;&#65533;&#65533;i(&#65533;$a&#65533;&#65533;&#65533;,&#65533;F\&#65533;&#65533;&#65533;&#1615;&#65533;&#65533;q#&#65533;&#65533;&#65533;&#65533;od&#65533;&#65533;&#65533;j&#65533;&#65533;!
!&#65533;G&#65533;&#65533;v&#65533;&#65533;&#65533;&#65533;&#65533;&#65533;&#65533;6 x~&#2018;&#65533;&#65533;Ps#&#65533;Fw&#65533;s&#65533;=w^9&#65533;&#65533;
&#586;g&#65533;&#65533;;-&#65533;&#65533;&#65533;Q&#65533;)&#65533;m&#65533;+e&#65533;`&#1798;&#65533;&#65533;&#65533;5=+W&#65533;1os87pg&#65533;&#65533;^&#1579;fX&#65533;&#65533;&#65533;|&#65533;eo&#65533;o&#65533;&#65533;&&#65533;0o$P=ot&#65533;p&#65533;H&#65533;I&#65533;t&#65533;&#65533;n&#65533;6&#25320;e&#65533;&#571;&#65533;VP l	 &#65533;a&#65533;&#443;&#65533; >z&#65533;&#65533;-&#65533;&#65533;t&#65533;&#65533;&#65533;t&#65533;/&#65533;&#1389;&#65533;&#65533;N&#65533;L/&#65533;P&#65533;&#65533;&#65533;&#65533;&#65533;&#65533;&P&#65533;#&#65533;&#65533;&#65533;&#65533;g&#65533;&#65533;&#65533;&#65533;9&#65533;&#65533; 
:&#65533;x&#65533;H	&#1796;&#65533;1w&#913;	|"&#65533;&#65533;9&#65533;&#65533;&#65533;&#65533;&#65533;	Esw4R&#65533;p&#65533;&#65533;&#65533;ZR&#65533;`&#65533;&#65533;&#65533;&#65533;o9,:&#65533;q&#65533;&#65533;&#65533;&#65533;O_|F&#65533;&#65533;x|U&#65533;&#65533;5 S$1&#65533;&#65533;&#65533;A:ZOz@*&#65533;&#65533;&#54086;r&#65533;h&#65533;
&#65533;&#65533;&#65533;&#65533;t&#65533;Gu&#65533;&#65533;&#65533;&#65533;~T&#65533;&#65533;&#65533;&#65533;&#65533;&#65533;&#65533;&#65533;5G\&#65533;_o@U&#65533;&#1543;%y&#65533;Gf&#1695;T w&#65533;&#65533;&#65533;&#65533;&#65533;&#65533;&#65533;y&#65533;'P&#65533;&#65533;;&#65533;&#65533;&#1590;&#65533;&#65533;&#65533;O&#65533;&#65533;W&#65533;&#456;&#1619;]&#65533;O]&#65533;&#65533;&#65533;M&#65533;aN&#65533;a&#65533;&#65533;&#65533;&#65533;<&#65533;'&#65533;&#309;&#65533;&#65533;&#65533;^&&#65533;&#65533;+hp&#383;Ii&YH&#65533;&#65533;&#65533;&#65533;4H&#65533;"&#396;&#65533;l&#65533;F(&#65533;@&#65533;&#65533;&#65533;&#65533;&#65533;%M8jl&#65533;&#65533;%L&#65533;&[zL&#65533;r&#65533;&#65533;&#65533;%T,&#65533;&#65533;
&#65533;&#65533;p&#65533;B&#65533;	&#991;&#65533;&#65533;4(&#65533;i&#792;+kN-&#65533;qeT&#65533;]j&#65533;J&#65533;&#65533;&#65533;$&#65533;&#640;&#65533;&#65533;6&#65533;&#65533;S&#65533;'&#65533;&#65533;&#65533;&#65533;d&#65533;&#604;&#65533;&#65533;XP&#65533;&#65533;&#65533;
$&#65533;p &#65533;.&#65533;XPF*&#65533;&#65533;4&#65533;,&#65533;qE &#65533;OD&#65533;&#65533;&#65533;B[&#65533;U&#1055;d@&#65533;&#65533;. &#65533;&#65533;e&#65533;^&#65533;&#65533;&#65533;?&#1780;&#65533;M[w&#65533;&#1518;]&#65533;&#301;&#65533;
k&#65533;&#65533;z&#65533;&#1264;&#65533;&#65533;&#65533;&#65533;&#65533;v^&#65533;9&#65533;+&#65533;&#65533;Pn&#65533;J&#65533;+.o&#65533;&#65533;<&#65533;&#65533;&#65533;&#1523;&#65533;&#65533;&#65533;&#65533;&#65533;&#7886;&#65533;&#65533;&#1363;&#65533;?&#65533; ysAM0&#65533;`&#65533;e&#65533;&#65533;C&#65533;!&#65533;B&#65533;4X&#1091;&#65533;I&#65533;R+&#788;QP^x&#65533;]~9&#65533;&#65533;*&#65533;$b>&#65533;&#1364;SK0&#65533;&#65533;&#65533;5&#65533;G4&#1100;&#65533;&#65533;\&#1554;X&#65533;&#65533;&#342;AL&#65533;(R&#65533;[&#65533;&#65533;S&#65533;&#65533;XQR18EF*E&#65533;&#65533;?P4&#65533;&#65533;U&#65533;X&#65533;T &#65533;xV&#65533;e&#65533;$YE&#65533;	&#65533;&#65533;_rVdgJF&#65533;&#65533;&#65533;ZF&#65533;&#65533;&#65533;j&#359;' {fT&#65533;q&#65533;gs
&#1691;m&#65533;&#65533;v&#65533;n&#65533;j&#65533;&#65533;&#1682;&#65533;I'&#65533;K&#65533;F&#65533;ri&#65533;v&#65533;}z&#65533;w&#65533;&#65533;HE&#65533;z'&#65533;&#65533;&#65533;&#65533;]&#65533;
#&#65533;&#65533;&#65533;&#65533;z&#47306;&#65533;fZA&#65533;&#65533;&#65533;jw&#65533;&#65533;f&#65533;MB%&#65533;yqB5&#65533;&#65533;$E[&#1075;	V^P&#11949;FL&#65533;T&#65533;G7b&#65533;&#65533;P:&#65533;$&#65533;fD&#65533;\P&#65533;&#65533;&#65533;&#65533;2oK;&#856;&#65533;FZ&#65533;;&#65533;K<Y\'&#65533;b&#65533;;&#65533;&#65533;&#65533;?&#65533;DM,&#65533;0B&#65533;E&#65533;P&#65533;+&#65533;eN^L&#65533;&#65533;C&#65533;Y&#65533;&#65533;&#65533;d66&#65533;&#65533;i&#65533;&#65533;_&#65533;5&#65533;%Fo&#65533;&#65533;_&#65533;&#65533;&#65533;&#65533;&&#65533;`n&#37859;~&#65533;&#65533;Y&#65533;&#65533;N*)&#65533;&#65533;&#65533;F\&#65533;A&#65533;&#65533;&#65533;zT
]&#65533;&#65533;~&#65533;&#65533;a'&#65533;s&#65533;q&#681;v&#65533;N&#65533;&#65533;&#65533;&#65533;&#65533;&#65533;&#65533;&#65533;&#65533;&#65533;5w&#65533;uW6&#65533;&#65533;dG6&#65533;m&#65533;&#65533;vBh&&#65533;q&#65533;j|7&#65533;&#65533;]&#65533;&#65533;&#65533;&#65533;&#65533;Q&#65533;`R&#65533;t&#65533;^&#65533;&#65533;5&#65533;K&#770;/&#1847;6&#65533; &#65533;&#65533;&#65533;d&#65533;R&#65533;gn.R#u&#65533;/I&#65533;&#65533;&#65533;&#65533;Si9&#65533;TSt&#65533;&#65533;9[D&#65533;&#65533;&#12081;&#731;c&#65533;;&#65533;&#1310;&#65533;Z&#65533;&#65533;&#65533;W&#65533;:&#65533;&#65533;"&#65533;&#1090;%&#65533;&#65533;&#65533;
&#65533;#a_Q&#65533;q&#65533;![,F&#65533;D&#65533;g&#65533;Q&#65533;&#65533;&#65533;~&#65533;&#65533;e&#1607;O&#65533;&#822;&#65533;&#65533;&#65533;&#65533;&#65533;&#65533;<&#65533;6,&#65533;i&#65533;;&#65533;&#65533;chA&#65533;&#65533;&#65533;&#65533;&#65533;&#65533;"\&#65533;2&#65533;&#65533;&#65533;&#65533;,8&#65533;&#65533;HodC(=&#65533;&#65533;UX&#1404;&#65533;4NiMj&#65533;&#65533;1X&#65533;&#65533;O&#65533;
#T{ICx&#65533;U&#65533;9&#65533;
!?E&#65533;&#65533;&#65533;&#65533;&#65533;&#65533;{!&#65533;&#65533;,]IZ&#65533;R&#65533;&#65533;g&#65533;4&#65533;&#65533;"&#65533;!`&#9222;$&#65533;A&#65533;>&#65533;A,&#65533;&#65533;&#65533;&#65533;B9i&#141;22&#65533;Y&#802;&#65533;&#65533;&#65533;z&#65533;Bw&#65533;&#65533;_4j&#65533;&#65533;&#65533;B&#65533;&#65533;$JZ&#65533;&#65533;X&#65533;Y$-l&#65533;&#65533;b&#65533;&#65533;&#65533;&#65533;-sl&#65533;&#65533;&#65533;&#65533;*&#65533;%ugYO&#65533;&#65533;9&#1277;k-&#65533;{&#65533;&#65533;&#65533;(&#65533;&#65533;&#65533;E=J&#65533;"m&#65533;&#65533;&#65533;vE&#65533;]E&#65533;mU&#65533;&#65533;&#65533;&#65533;&#65533;&#65533;f=I&#65533;&#65533;L&#65533;A&#65533;hz&#65533;&#65533;&#65533;l~&#65533;&#65533;}zU&#65533;&#2453;&#65533;&#65533;YFb	&#65533;&#65533;&#65533;&#65533;>&#65533;&#652;Ah&#1641;C&#65533;&#65533;~&#65533;&#65533;&#65533;|&#65533;)A&#626;W&#65533;A{&#412;&#65533;DgJ&#65533;,K8&#65533;&#65533;T&#65533;R&#65533;&#65533;_&#1370;&#65533;&#65533;n&#65533;#&#65533;&#65533; F&H&#65533;&#65533;P&#65533;%&#65533;)&#65533;&#65533;4&#65533;Af-&#65533;ZS&#65533;&#65533;#6&#65533;-m&#65533;&#65533;'w&#65533;&#65533;&#321;&#65533;g0&#65533;b&#65533;&#65533;&#65533;&#65533;t&#65533;!&#65533;&#65533;C!&#65533;&#65533;p&#65533;&#65533;&#65533;P&#65533;RuA&#65533;IE&#65533;PXT@4=}&#65533;QR&#65533;&#65533;E&#65533;u&#65533;OQ&#65533;[Y&#65533;&#65533;i&#65533;&#65533;&#65533;&#65533; nZL&#388;&#65533;o&#65533;)g&#65533;&#65533;&#65533;&#65533;YQ&#65533;[&#65533;&#65533;&#65533;&#65533;dK&#65533;D&#65533;&#65533;R.&#65533;&#65533;&#65533;&#65533;h&#65533;Z22&#65533;&#65533;ie&#65533;YSEL&#65533;(&#65533;&#65533;&#280;&#65533;&#65533;&#1310;&#65533;&#65533;M&#65533;X-&#65533;&#65533;1k&#65533;&#65533;&#65533;&#65533;&#65533;&#65533;&#65533;l&#65533;&#65533;&#1512;&#65533;t&#65533;4&#65533;&#65533;kA&#65533;gov*>&#65533;	&#65533;u&#65533;yMj*&#65533;&#65533;&#65533;&#65533;&#65533;.&#65533;d&#65533;_
&#65533;h&#65533;&#65533;&#65533;{r&#65533;&#65533;&#65533;&#17366;&#65533;&#65533;+&#65533;&#65533;i&#65533;nV&#65533;$&#65533;s&#65533;	*&#65533;}0k&#65533;&#65533;'x&#65533;&#65533;&#65533;&#65533; &#65533;81&#65533;&#65533;f&#1746;&#65533;%&#65533;&#65533;A -&#65533;p&#65533; L&#65533;&#65533;&#1102;&#65533;q	^=
]&#65533;L&#65533;x&#65533;&#65533;u&#65533;C&#65533;h&#65533;&#65533;Rd&#65533;&#65533;<F&#65533;&#65533;#f&#65533;&#65533;&#65533;q&#65533;5&#65533;eM&#65533;&#65533;&#65533;&#65533;&#65533;6&#65533;&#65533;&#65533;*L&#939;&#65533;&#65533;%-e&#65533;#Qw&#65533;_&#802;&#65533;&#65533;E&#1873;&#65533;&#65533;_&#65533;@&#65533;&#65533;&#65533;A&#65533;&#65533;rS&#65533;B5a(a&#65533;p52&#65533;&#65533;22/&#65533;&#65533;&#65533;&#65533;&#65533;&#65533;&#65533;&#65533;}&#65533;s&#65533;)c&#65533;u>|&#65533;&#1634;&#1755;&#65533;&#65533;&#428;&#65533;s&#65533;&#65533;&#65533;&#65533;L,&#65533;&#65533;&#65533;&#65533;]1&#1203;&#65533;'&#366;&#65533;&#51230;9b&#65533;R&#65533;7&#65533;%q &#65533;yM&#65533;&#65533;.gAb&#65533;&#65533;fyV&#681;&#65533;w&#65533;,C&#65533;TDp&#65533;H&#65533;^w&#1116;@B&#1282;&#65533;&#65533;&#65533;&#65533;&#65533;&#65533; e&#65533;&#840;K&#1814;&#65533;&#65533;y j&#65533;&#65533;&#65533;&#1302;&#65533;&#65533;&#65533;&#65533;oT&#65533;&#65533;&#1218;&#65533;t&#65533;V&#65533;&#65533;&#65533;&#65533;u	r&#65533;+&#65533;&#65533;Rf
&#65533;&#65533;&#65533;&&#65533; &#65533;&#65533;&#65533;MW$&#65533;&#65533;pT&#65533;&#65533;&#65533;X&#1377;&#65533;D&#65533;D&#65533;&#65533;&#65533;zS&#65533;&#65533;&#65533;9&&#65533;&#65533;27&#65533;@+ ^&#65533;&#1599;:&#65533;&#65533;m&#65533;U&#65533;oKT@6 RY2`&#65533;&#65533;&#65533;&#65533;&#65533;&#65533;qv&#65533;;&#65533;I} &#65533;^&#65533;&#65533;&#499;&#65533;&#65533;&#1668;2&#65533;&&#65533;&#65533;njY&#65533;t&#65533;&#65533;f&#65533;&#65533;&#65533;&#65533;&#65533;	&#65533;&#65533;?&#65533;\&#65533;&#65533;J&#65533;&#65533;&#65533;:]&#65533;|&#65533;!xF.&#65533;kD!~&#65533;&#65533;'qh%o>&#65533;&#65533;&#65533;&#65533;&#65533;&#291;&#65533;&#65533;&#65533;hDc&#314;&#65533;&#65533;&#65533;F&#65533;h&#65533;&#65533;W-2U&#65533;&#65533;k&#65533;Y&#65533;^&#65533;&#65533;&#65533;MTI&#65533;t&#65533;&#65533;&#65533;~r&#65533;&#65533;&#65533;&#65533;&#65533;}&#608;_BH|&#65533;)i&#65533;c=&#65533;>&#65533;|&#65533;&#65533;Q8&#65533;(-&#65533;2F&#65533;&#65533;j9X&#65533;8D&#65533;&#200;;&#65533;&#65533;X&#65533;4&#65533;&#65533;&#65533;Pe&#65533;&#1612;D&#65533;m&&#65533;M&#65533;zv'&#564;;3&#65533;D&#65533;3&#65533;&#65533;&#1656;'3x&#65533;P&#65533;&#65533;a&#65533;&#65533;Jv'&#65533;[5&#65533;fO&#65533;x-&#65533;&#65533;&#65533;2&#2011;4&#65533;&#65533;a*&#65533;&#841;&#65533;];&#65533;}&#938;&#65533;-&#65533;&#65533;&#65533;&#65533;t&#65533;m&#65533;&#65533;&#65533;$
P&#65533;&#65533;&#65533;>Vl&#65533;&#65533;<{&#65533;&#65533;&#65533;,&#65533;&#65533;7L&#65533;&#65533;&#65533;&#65533;&#65533;	I&#65533;Brq&#65533;DyM&#65533;$&#65533;&#65533;&#65533;#s&#65533;&#65533;/$f&#65533;)&#65533;C&#65533;I&#65533;&#65533;&#65533;v&#65533;&#1861;&#65533;&#65533;E#&#65533;&#40571;qA&#65533;y&#65533;&#65533;&#65533;&#65533;&#65533;n,h&#65533;&#65533;&#65533;5XX&#65533;E&#65533;&#65533;&#65533;O&#65533;S&#65533;&#65533;&#65533;-&#65533;&#65533;Wyi&#65533;&#1093;D[&#65533;!A&#65533;&#65533;Q &#65533;R&#65533;&#65533;&#1033;&#290;&#65533;WU&#65533;&#65533;&#65533;&#65533;&#65533;_A$&#65533;G&#65533;&#65533;EY&#65533;q&#308;Q&#65533;&#65533;]&#65533;&#65533;P&#65533;&#65533;&#1671;A&#65533;&#65533;ZD&#65533;&#65533;&#65533;&#65533;&#65533;&#65533;&#65533;&#65533;&#65533;	&#65533;t&#65533;j&#65533;&#65533;&#65533;`&#65533;&#65533;&#65533;&#784;&#1207;&#65533;&#65533;~lF&#65533;&#65533;JL &#65533;9l&#65533;&#286;&#65533;G&#65533;t&#65533;b&#65533;&#65533;&#65533;J
}&#65533;&#65533;J&#65533;&#65533;x\&#65533;aD&#65533;&#65533;&#65533;_&#65533;&#65533;aA&#65533;&#65533;\AH&#65533;&#65533;&#65533;C&#65533;	wt&#65533;VD !f&#65533;&#65533;,DD &#65533;&#65533;&#65533;MqR&#65533;5&#65533;&#65533;U&#65533;&#65533;,O&&#65533;C&#65533;5&#65533;&#65533;&#65533;&#1589;&#65533;$&#809;1&#3800;&#65533;&#1772;&#65533;&#65533;\&#65533;)&#65533;- D14U&#1093;&#65533;X&#65533;Hw&#65533;&#65533;K&#65533;&#65533;"&#65533;F&#65533;&#65533;E&#65533;[&#65533;HT&#65533;&#65533;[&#65533;&#65533;&#65533;&#65533;Z&#65533;E"ZN.:&#65533;	&#65533;T&#65533;X&#65533;&#65533;&#1093;@&#65533;&#65533;&#65533;
&#65533;EB&#65533;&#65533;q&#65533;?&#65533;A&#65533;&#1877;tX&#65533;&#65533;&#65533;]&#65533;lF&#65533;&#65533;&#65533;g$^&#65533;&#65533;&#65533;&#65533;&#65533;&#32347;m&#65533;&#65533;&#65533;&#65533;&#65533;	&#65533;&#65533;&#65533;	LT&#65533;&#65533;
&#65533;Q&#65533;&#65533;V&#65533;:!&#65533;`&#65533;&#65533;4&#65533;&#65533;&#65533;&#65533;&#65533;8&#65533;JF&#65533;]d&#65533;&#65533;b&#65533;&#929;&#65533;&#65533;G&#65533;D&#65533;b!&#65533;d&#2041;&#65533;D&#65533;aM&#65533;O&#65533;Y&#65533;@N
f&#65533;&#65533;&#260;L&#337;A#&#65533;&#65533;&#65533;&#65533;&#65533;,&#65533;&#49157;&#65533;IT&#65533;Y&#65533;|H&#65533;&#65533;.&#65533;&#65533;&#65533;(:]!%Zy&#65533;\4&#65533;&#65533;	!AH&#65533;WN&#65533;E&#65533;&#65533;Y&#65533;W&#65533;&#65533;&#1847;]x&#65533;OtUEE&#65533;&#65533;&#65533;HFl&#1542;&#65533;]&#65533;&#65533;&#65533;&#65533;&#65533;\&#65533;&#540;	&#65533;&#65533;&#793;&#65533;&#65533;&#65533;	&#65533;&#65533;I&#65533;	K&#65533;p&#65533;xIm&#65533;OEx	&#65533;&#65533;>~&#65533;&#65533;&#65533;*&#464;&#65533;D&#65533;C&#65533;J~&#1062;&#65533;&#65533;&#65533;&#65533;aF&#65533;&#65533;9&#65533;az&#65533;z&#65533;&#65533;<&#65533;^&#1660;&#65533;&#65533;&#65533;&#65533;i&#65533;$A&#65533;&#65533;&&#65533;&#65533;;lBn&#65533;&#65533;& Bon&#65533;-&#65533;&L'F&#65533;BE&#65533;K&#65533;ZF&#65533;&#65533;y&#65533;B8j-|Bt2g&#65533;P&#65533;?PB`&#65533;vf'u&#65533;7\&#65533;?|g&#65533;Cx&#65533;s&#65533;Cx6&#65533;K|%h&#65533;sR&#65533;'&#65533;u&#65533;|j&#65533;uZ'{D|V&#65533;u~g~&#65533;vvgKxv&#65533;w6w&#65533;'-l&#65533;w&#65533;|&#65533;'y&#65533;gv&#65533;u6hA&#1281;z&#65533;#v&#65533;&#65533;z~'% h#&#65533;'&#65533;^(y^h&#65533;2&#65533;7&#65533;hEt'&#65533;&#65533;&#65533;&#65533;&#65533;&#65533;&#1409;&#65533;&#65533;&#65533;&#65533;&#65533;<&#65533;n&#65533;rr&#398;J&#65533;< &#65533;&#65533;(&#65533;I;9&#65533;&#65533;<&#65533;u&#65533;&#65533;7&#65533;&#1746;&#65533;&#65533;~M&#65533;6&#65533;F&#65533;&#65533;>&#65533;&#65533;,&#65533;	&#65533;
<&#65533;\$p&#471;&#65533;&#65533;?dB&#65533;i&#65533;&#65533;
&#65533;&#65533;)L&#65533;w&#65533;&#65533;&#65533;V&#65533;&#65533;d&#65533;&#65533;&#65533;&#65533;j&#65533;&#65533;&#63593;A8AA&#65533;&#65533;&#65533;&#65533;&#65533;&#65533;&#65533;*&#65533;&#65533;@&#65533;"*I&#65533;&#65533;>&#65533;=A7$&#65533;&#65533;&#65533;`D&#65533;&#65533;&#65533;z !&#65533;
 &#65533; ,  &#65533; &#65533; @&#65533; &#65533;	H&#65533;&#65533;&#65533;&#65533;*\&#560;&#65533;&#199;#J&#65533;H&#65533;&#65533;&#331;3j&#65533;&#561;&#65533;&#463; %z&#846;@;(&#65533;&#1609;&#65533;&#65533;I,&#396;&#65533;&#65533;&#20436;*&#65533;Y&#65533;&#65533;&#65533;&#606;*i&#65533;&#65533;9&#65533;&#65533;@;;&#65533;"D&#65533;&#65533;g&#660;+&#65533;&#65533;W<^$&#65533; 1PNJ&#65533;!&#202;K&#65533;&#65533;&#1651;h&#1258;]&#758;&#65533;&#1783;p&#65533;&#669;K&#65533;&#65533;&#1915;s-&#65533;&#65533;oOA&#65533; 8&#65533;&#65533;i&#65533;&#65533;&#65533; d`c&#65533;$&#65533;{<&#65533;_&#65533;&#65533;&#1782;&#65533;&#65533;&#65533;O&#65533;&#65533;&#65533;9&#65533;;q&#65533;&#65533;&#65533;&#65533;&#65533;:&#65533; &#65533;i'&#65533;M&#65533;0q&#1372;&#65533;&#65533;&#65533;8&#65533;&#65533;.&#65533;&#65533;I&#65533;&#65533;Z&#65533;FzP&#65533;&#65533;H &#65533;&#1059;K&#65533;N&#65533;&#65533;&#65533;&#65533;&#1587;k&#65533;&#957;&#65533;&#65533;&#65533;
5h&#65533;h&#65533;&#65533;m&#65533;&#65533;A&#65533;F\&#65533;&#65533;c&#65533;&#65533; &#65533;,y&#65533;&#65533;&#65533;.(9?&#65533;&#65533;m&#65533;&#65533;	&#65533;&#1306;A<&#65533;R[&#65533;&#65533;&#65533;&#65533;?5ls&#65533;? &#65533;'&#65533;&#65533;&#65533;&#65533;G&#65533;&#65533;0P&#65533;&#65533;h&#65533;(&#65533;&#65533;&#65533;,&#65533;&#65533;&#65533;0Jw&#65533;T&#65533;?
Xb&#65533;,M &#65533;T&#65533;@&#65533;) c&#65533;&#65533;&#65533;&#65533;&#65533;CAI&#65533;&#1219;S&#65533;B<p%&#65533;?&#65533;&#65533;F&#65533;?$<&#65533;&#65533;#PN&#65533;&#65533;&#65533;&#65533;&#65533;
&#65533;&#65533;&#65533;&#65533;&#65533;=h(  1&#65533;i&#65533;x&#65533;&#65533;q&#65533;	|"&#65533;&#65533;?(q&#65533;(&#65533;&#65533;\&#65533;&#65533;E&#65533;&#65533;*&#65533;o$*&#65533;"b&#65533;&#65533;&#65533;?&#65533; *&#65533;&#65533;ZA`!FA&#65533;&#65533;:&#65533;A&#65533;'`&#65533;&#65533;8&#65533;K&#65533;p&#65533;&#65533;"!&#65533;B &#65533;7(`&#65533;&#65533;&#65533;,&#65533;0;&#65533;&#65533;BP@&#65533;>&#65533;S&#65533;?&#65533;V&#65533;&#65533;&#65533;&#65533;
;|k&#65533;&#65533;e[m&#65533;&#65533;)P,&#65533;&#65533; &#65533;n\Q&#558;>z&#65533;&#1933;&#65533;&#65533;&#65533;&#1037;4&#65533;&#65533;&#65533;6&#65533;&#65533;oAO&#65533;&#65533;D &#65533;&#65533;&#65533;?$&#65533;&#65533;A&#65533;i&#65533;h.&#65533;|&#65533;&#65533;G&#65533;FH&#65533;&#65533;@&&#65533;&#65533;&#65533;&#65533;h&#65533;&#65533;&Po&#65533;&#65533;H&#65533;&#65533;w_&#65533;
&#65533;&#65533;&#65533;:&#65533; &#65533;&#65533;	&#65533;c_&#65533;-&#65533;&#65533;D&#65533;&#65533;A4&#65533;B&#65533;&#65533;&#65533;&#65533;&#65533;j/C&#65533;lr&#65533;&#65533;&#65533;&#65533;&#65533;$&#65533;&#65533;
$&#65533;&#65533;&#65533;&#1205;&#65533;&#65533;&#65533;&#65533;&#65533;12&#65533;]&#757;]7Bs&#65533;&#65533;q&#65533;m&#1081;z&#65533;&#65533;m&#65533;&#65533;&#65533;Zx&#65533;&#65533;&#65533;&#65533;&#65533;^.&#65533;WT&#65533;&#65533;S&#65533;8&#65533;qe&#641;&&#65533;9]&#65533;&#1337;A&#65533;40C&#65533;&#65533;S&#65533;B&#65533;&#65533;&#65533;&#65533;	A&#65533;&#65533;U&#65533;&#65533;u&#65533;&#65533;&#65533;&#65533;d&#65533;&#65533;X&#65533;&#65533;|Pk&#65533;q&#65533;&#65533;g-&#65533;p;&#65533;&#65533;=&#65533;&#65533;p&#65533;&#65533;B&#65533;HY&#65533;&#65533;=' ,&#65533;&#65533;&#65533;&#65533;&#65533;/>&#65533;_&#65533;&#65533;&#65533;!l&#65533;)pqc&#65533;]&#1413;1&#65533;&#65533;_&#65533;`&#65533;L&#65533;&#1589;&#1824;":&#65533;
&#65533;&#65533;&#65533;&#65533;mi&#65533;&#65533;P~&#65533;&#65533;Nq&#65533;V&#65533;u&#65533;p	T&#65533;@7&#65533;fapr&#65533; 	&#65533;&#65533;}&#65533;&#65533;&#65533;&#65533;,&#65533;&#65533;&#65533;&#65533;\&#65533;&#65533;&#1069;t&#65533;l nP&#65533;A&#65533; u0C&#65533;&#65533;&#65533;"&#65533;&#65533;a,0@&#65533;&#65533;&#65533;&$hr&#65533;Cd&#65533;&#65533;*&#512;3(&#65533;&#65533;?0&#65533;1&#65533;&#65533;&#65533;[HR&#65533;x1xi:&#65533;&#65533;Z&#65533;&#65533;=&#65533;72&#65533;&#65533;&#65533;&#65533;%&#65533;c:&#65533;&&#65533;&#65533;#L&#65533;&#65533;&#65533;&#65533;@V&#65533;&#65533;zLA  &#65533;&#65533;!&#65533;0}5q&#65533;&#65533;@##	&#65533;!Z&#65533;&#65533;dB*&#65533;&#65533;&#65533;&#65533;&#65533; )H&#65533;&#65533;"&#65533;~[g%&#65533;&#65533;&#65533;Y&#65533;`&#65533;a&#65533;2	&#65533;&#65533;&#65533;	$?&#1666;&#65533;		.Wap[&#65533;"\-x&#65533;+so&#65533;&#65533;&#65533;&#65533;&#65533;F7aJ3\.d&#65533;3&#65533;&#65533;-T&#65533;&#65533;8wsA&#65533;&#65533;&#65533;u&#65533;&#65533;*&#65533;1&#65533;Bh2&#65533;G&#65533;&#65533;IO&#65533;I&#65533;&#65533;&#65533;K&#65533;#2&#65533;O&#65533;&#65533;S&#65533;&#65533;B1&#65533;&#1283; &#65533;p&#65533;&#65533;X&#65533;4&#65533;d:&#65533;j0&#1098;*&#65533;`7CN&#65533;g&#65533;5Bl0&#65533;aP&#65533;&#65533;&#65533;I?&#65533;s&#65533;&#65533;Hv&#65533;=&#65533;B y >qH&#65533;&#65533;h R&#65533;A&#65533;&#1025;&#65533;t&#65533;d&#65533;;&#65533;:-&#65533; A
R&#65533;p&#65533;&#65533;0&#65533;&#65533;&#65533;&#65533;&#65533;&#65533;Qb`&#65533;@t&#65533;(E	D&#65533;8&#65533;?&#65533;C&#65533;!j&#65533;!&#65533;&#65533;!&#65533;&#65533;JA&#65533;ZM&#65533;?&#65533;&#65533; &#65533;&#65533;Ex&#288;&#65533;7&#65533;&#65533;&#65533;&#65533;'&#65533;&#65533;J&#65533;&#65533;)MT&#65533;Q&#65533;&#65533;N&#65533;J &#65533;&#65533;&#65533;Mh&#65533;% &#65533;&A`dVa&#65533;&#65533;&#65533;&#65533;&#65533;&#65533;#&#65533;r&#65533;'M&#65533;&#1319;&#65533;&#65533;`P8 &#65533;&#65533;&#65533;&#65533;$&#65533;	*&#65533;X&#65533;&#65533;&#65533;%-_&#65533;&#1064;F&#65533;&#65533;&#65533;R&#65533;&#65533;	!,&#65533;&#65533;&#65533;@+Y&#65533;&#65533;&#65533;3xB
&#65533;n;&#65533;&#65533;(&#65533; &#2013;&#65533;$d&#65533;&#65533;FY&#65533;&#382;&#65533; &#65533;&#65533;P&#65533;&#65533;&#65533;&#65533;f1&#65533;$&#65533;&#65533;&#65533;&#65533;&#65533; &&#65533;&#65533;.&#65533;&#65533;&#65533;k&#65533;f&#65533;&#65533;&#65533;0!g&#65533;g&#65533;&#65533;&#1202;&&#65533;&#65533;&#65533;.&&#65533;&#65533;&#65533;&#65533;2!&#65533;&#65533;&#65533;&#65533;&#65533;&#65533;_&#65533;&#65533;&#1051;8&#65533;&#65533;pK&#65533;&#65533;1&#65533;&#65533;&#65533;T &#65533;&#65533;{&#65533;&#65533;&#65533;)&#65533;&#65533;,B &#65533;&#65533;s{X&#65533;&#65533;i&#65533;&#65533;&#65533;&#905;NLb&#65533;,&#65533;&#65533;t@&#65533;^&#65533;DiqVBr&#65533;(:&#65533;&#65533;r&#65533;&#65533;&#65533;e&#65533;;&#65533;&#65533;&#65533;&#65533;um&#65533;hb&#65533;2&#65533;m&#65533;
&#65533;	&#1242;y& &#65533; XtvIb&#65533;IFd!I&#65533;&#65533;#9I&#65533;<r&#65533;&#65533;&#65533;&#65533;7&#65533; b&#65533;CC\b&#65533;&#65533;&#65533;&#65533;-&#65533;JOx&#65533;&#65533;&#65533;[7&#65533;5&#1414;&#50049;&#65533;&#65533;|0&#65533; &#65533;&#65533;&#65533;9&#65533;&#65533;&#65533;-H&#65533;@&#65533;&#65533;[&#65533;N&#65533;@&#65533;&#65533;&#190;&#65533;&#65533;&#65533;|`&#65533;&#65533;U&#65533;|&#65533;&#65533;!&#65533;&#65533;n&#65533; &#65533;q&#65533;&#65533;[ &#65533;&#65533;u"&#65533;&#65533;&#65533;[ &#65533;@&#65533;&#65533;]n_&#65533;zp&#65533;"D0&#65533;D&#65533;&#65533;s&#65533;Ap&#65533;&#65533;\&#65533;o&#65533;&#65533;i&#65533;&#65533;&#65533;&#65533; 	&#65533;&#65533;
T1&#65533;k&#65533;&#65533;?Z0&#65533;&#65533; &#65533;&#128;&#65533;pa&#65533;v&#65533;&#65533; FT&#65533;&#65533;&#65533;&#65533;%_H
&#65533;&#65533;&#65533;&#65533;|&#65533;&#65533;J!&#65533;D~ 2&#388;&#10778;&#65533;M&#214;50&#65533;&#65533;_&#65533;`[Q0&#65533;&#65533;q&#65533;&#65533;0&#65533;-&#65533;8cU 
QCN&#1102;v&#65533;&#65533;
ho&#65533;)&#65533;`^$&#65533;Cx+ywf&#65533;m&#65533;.&#7566;&#65533;&#65533;g&#65533;/&#65533;&#65533;?&#65533;&#65533;-P&#65533;&#11622;&#65533;&#65533;&#65533;&#65533;T&#65533;&#65533;X!&#65533;&#65533;&#65533;X!&#321;0r&#65533;&#65533;F&#65533;&#65533;&#1219;p^`&#65533;.&#65533;'&#65533;=&#65533;L a&#65533;s&#65533;d&#65533;%1G&#65533;n&#65533;&#64594;&#65533;&#65533; &#65533;n?+&#65533;6&#65533;&#65533;$p CB&#65533;Y&#65533;D&#65533;`vZ|&#65533;&#65533;&#65533;g&#65533;&#65533;8&#65533;>&#65533;&#65533;/xA ~&#65533;&#65533;&#65533;%&#65533;DK&#1523;&#65533;&#65533;&#1854;&#65533;&#19699; h&#65533;9 `&#65533;&#65533;&#65533;&#65533;E)&#65533;R&#65533;&#65533;&#65533;3%&#65533;8hJc+| F&#65533;]-&#65533;j9a&#65533;&#65533;.&#65533;&#65533;-&#65533;&#65533;&#65533;&#65533;V&#65533;
B_c&#65533;&#65533;&#65533;&#65533;R9&#65533;&#65533;&#65533;&#65533;?O'&#65533;?%&#65533;&#65533;&#65533;&#65533;&#65533;%ac&#65533;&#65533;JC?&#65533;D+&#65533;@&#65533;&#65533;&#65533;/@
0 &#65533;&#65533;&#65533;&#65533;&#65533;b&#65533;&#65533;"u&#65533;&#65533;&#65533;~&#65533;sOP&#65533;&#65533;y&#65533;0d/E&#65533;@_p&#65533;qG&#65533;)&#65533;&#65533;@&#65533;At`B^!&#65533;&#65533;7&#65533;&#65533;0@&#65533;sK$p&#65533;26&#65533;&#65533;J&#65533;7t&#65533;+&#65533;P&#65533; &#1216;xK&#65533;pfy&#65533;f&#65533;qf`&#65533;t2&#65533;&#65533;0&#65533;&#65533;&#65533;N&#65533;&#65533;&#65533;P8&#65533;#7&#65533;&#65533;&#65533;7
17&#65533;&#65533;B&#65533;/&#65533;&#65533;&#65533;&#65533;&#65533;&#65533;MD2&#65533;&#65533;"s1F&#65533;P 	@&#65533;0&#65533;&#65533;0~&#65533;Q	. &#65533;&#65533;&#65533;&#65533;8&#65533;&#65533;&#65533;&#65533;P	&#65533;&#65533;&#65533;&#65533;&#65533;&#65533;&#65533;,&#65533;&#65533;&#65533;&#65533;&#65533;,`&#65533;&#65533; &#65533;Z! &#65533;0$2&#65533;bEQ&#65533;BEkE$0&#65533;&#65533;9&#65533;6+&#65533;25&#65533;gd&#65533;&#65533;&#65533;&#65533;q*p6(CglD(&#65533;&#65533;@&#65533;&#65533;z&#65533;Q%A&#65533;&#65533;/Y&#65533;ds1i&#65533;i&#65533;&#458;&#65533;Q&#65533;` &#65533;&#65533;Q&#65533;NPPS&#65533;<r&#1607;T&#65533;:A&#65533;NW@&#65533; &#65533;4&#65533;<0@J&#65533;O&#65533;&#65533;&#65533;$ RV`
&#65533;1@&#65533;&#65533;2)&#65533;&#65533;&#65533;6&#65533;&#65533;&#65533;&#65533;v&#65533;+&#65533;&#65533;&#65533; &#65533;`
$01<p&#65533;&#65533;&#65533;G+J)&#65533;&#65533;&#65533;&#65533;,&#65533;Pd&#65533;&#65533;m&#65533;&#65533;&#65533;&#65533;m&#65533;nX&#65533;mw&#65533;m&#1654;&#65533;E&#65533;q&#65533;&#1894;f&#65533;q0Cpj&#1622;j&#65533;&#65533;&#65533;
 .p3&#65533;s7&#65533;&#65533;G&#65533;&#65533;K&#65533;#' "u&#65533;"2&#1024; a&#65533;&#65533;Z%&#65533;  _0&#65533;&#65533;^!&#65533;<&#65533;&#65533;&#65533;0"2M&#65533;
 &#65533;a&#65533;D&#65533;!
q
!&#65533;&#65533;&#65533;R&#65533;&#65533;Fj&#65533;6SC&#65533;&#65533;6x&#65533;6T&#65533;K&#65533;&#65533;!&#65533;&#65533;@&#1666;#
Pv2&#65533;eu&#65533;&#65533;;&#65533;&#65533;&#65533;	ANg`Up
&#65533;&#65533;c8&&#65533;0&#65533;`)&#65533;&#65533;v&#65533;&#65533;\&#65533;&#65533;686&#65533;y&#65533;&#65533;) &#65533;p$&#65533;9625[C&#65533;&#65533; <&#65533;&#65533;	&#65533;C&#65533;&#65533;)&#65533;NN`&#65533;&#65533;&#65533;P	&#65533;0&#65533;&#65533;&#65533;&#65533;&#65533;P&#65533;&#65533;&#65533;&#65533;(&#65533;&#65533;&#65533;&#65533;h&#65533;&#65533;&#65533;&#65533;&#65533;&#65533;&#65533;&#488;&#65533;&#65533;&#65533;&#65533;wk~&#65533;&#65533;&#65533;&#65533;&#65533;&#65533;&z&#65533;~&#65533;v&#65533;&#984;&#65533;&#65533;&#65533;&#65533;&#65533;5&#65533;&#65533;{&S#&#65533;'&#65533;'&&#65533;j6&#65533;9
Q+&#65533;&#65533;-&#65533;2&#65533;&#65533;{&#65533;$&#65533;&#65533;E&#65533;;U 1 &#65533;n&#65533;6&#65533;&#65533;|&#65533;3}$0&#65533;xv#&#65533;ae&#65533;&#65533;e&#65533;tieP&#65533;&#65533;&#65533;~asH 1v>&#65533;v 
&#65533;kC&#65533;&#65533;0|&#65533;
&#65533;&&#65533;qtX&#65533;v&#65533;p&#65533;&#65533;)&#65533;!N&#65533;	>a&#65533;	!&#65533;9&#65533;/&#65533;&#65533;7A&#65533;&#65533;&#65533;?&#65533;7&#65533;&#65533;&#65533;9&#65533;1.&#65533;@C5&#1558;&#65533;&#65533;&#65533;&#65533;&#65533;&#65533;:p&#65533;zm&#65533;v&`&#1366;&#65533;&#65533;&#65533;&#65533;&#65533;cd"RDd&#65533;&#65533;&#65533;&#65533;p&#65533;&#65533;&#65533;-&#65533;&#65533;
&#65533;?C&#65533;l&#65533;6&#65533;Q&#65533;&#65533;&#65533; &#65533;i.)&#65533;&#65533;&#65533;G&#65533;qv&#65533;&#65533;Qj87U&#65533;Df&#65533;&#65533;&#65533;&#65533;&#65533;&#65533;&#65533;	&#65533;&#65533;&#65533;&#65533;T&#65533;&#65533;&#65533;&#65533;J&#65533;&#282;1&#65533;6&#65533;u&#65533;0#-/0&#65533;P)qK&#65533;)-x 
x&#65533;6&#65533;&#65533;&#65533;&#65533;&#65533;&F&#65533;&#65533;&#65533;"&#65533;(&#65533;K&#65533;T
/g&#65533;?&#65533;&#65533;H&#65533;p
&#65533;&#65533;&#65533;&#65533;&#65533;'PH&#65533;&#65533;&#65533;w&#65533;&#65533;&#65533;-r&#65533;x&#65533;&#65533;8&#65533;D&#65533;&#65533;o&#65533;/&#65533;7&#65533;za
<&#65533;&#65533;&#65533;&#65533; &#784;&#65533;HZ&#65533;&#65533;P&#65533;&#1062;a&#65533;&#65533;&#65533;&#65533;&#65533;p&#65533;&#65533;&#65533;&#65533;&#65533;
&#65533;&#65533;*aP&#65533;1&#65533;&#65533;8*6*&#65533;&#65533;&#1463;&#65533;&#65533;&#65533;&#65533;&#65533;&#65533;(&#65533;&#65533;&#65533;&#65533;)&#65533;&#65533;&#65533;KR0&#65533;!&#65533;=&#65533;&#65533;&#65533;p82t t&#65533;gtF]&#65533;z"&#65533;eW&#65533;&#65533;&#65533;&#65533;&#65533;&#65533;g&#65533;&#65533;|&#65533;h~&#65533;p3P&#65533;1&#1143;&#65533;&#65533;'&#65533;pP@&#65533;hd[&#65533;x&#65533;&#65533;PS&#65533;I@s	A0&#65533;E`	`&#65533;` R@40&#65533;&#65533;[WC&#65533;&#65533;&#65533; &#65533;q&#65533;&#65533;&#65533;<&#65533;xt&#65533;&#65533;4&#65533;&#65533;/&#65533;&#65533;&#65533;]&#65533;=&#65533;X@Y&#65533;!F&#65533;G0&#65533;	&#65533;&#65533;k`&#65533;&#65533;&#65533;9P9&#65533;p&#65533;&#65533; &#65533;&#65533;&#65533;&#65533;	&#65533;&#65533;&#65533;&#65533;	&#65533;&#65533;&#65533;&#65533;6&#65533;6p&#65533;l&#65533;&#65533;&#65533;q`&#65533;&#65533;&#986;
&#65533;5 4:U&#65533;&#65533;&#65533;P=&#65533;&#65533;&#65533;p	&#65533;p-,"&#65533;#&#65533;&#65533;&#65533;Y&#65533;&#65533;Z=4&#65533;f&#65533;&#65533;-&#65533;'5&#65533;&#65533;Y&#65533;&#65533;&#65533;&#65533;A&#65533;&#65533;&EF &#65533;[o B0
&#65533;aR&#65533;B
&#65533; &#65533;&#65533;^&#65533;&#65533;&#65533;CF :&#1028;! n@&#65533;aE&#65533;&#65533;&#65533;&#65533;ZN&#65533;rU3pw &#65533; &#65533;&#65533;&#65533;&#148;/`t&#65533;0&#65533;&#65533;&#65533;t&#65533;&#65533;&#65533;iC&#65533;{&#65533;&#65533;&#65533;&#65533;$(&#65533;;ac&#65533;aC&&#65533;B&&#65533;Y9 &#65533;&#65533;&#65533;( &#65533;i&#65533;r*&#65533;&#65533;0&#65533;OgKa&#65533;'0[&#65533;&#65533;6&#65533;R8~B&#65533;&#735264; &#65533; k&#65533;Bx&#65533;W&#65533;a
"&#65533;h)&#65533;x&#65533;p&#65533;T7&#65533;&#65533;p0&#65533;y&#65533;&#65533;&#1547;!&#65533;&#65533;j&#65533;&#65533;(&#65533;&#65533;&#65533;&#65533;&#65533;&#545;q&#65533;Q&#65533;eUX&#65533;&#65533;;&#65533;&#65533;d&#65533;&#65533;[&#65533;&#65533;&#65533;&#65533;{2&#65533;&#65533;7&#65533;&#65533;!a ;&#65533;\&#1464;(&#65533;&#65533;&#65533;(h'+L"=P#=&#65533;S&#65533;	&#65533;&#65533;q;&#65533;&#65533;&#65533;&#65533;4&#65533;U$&#65533;DgZJ(p &#65533;h3h&#1219;	0&#65533;$Ob&#65533;&#65533;&#65533;&#65533;0
&#65533;&#65533;&#65533;&#65533;&#65533;/&#65533;(~&#65533;&#65533;&#65533;&#65533;&#65533;&#65533;,&#65533;&#65533;&#65533;&#65533;&#65533;Ad&#65533;DY&#65533;&#65533;V4&#65533;	&#65533;q\o&#65533;@ <&#65533;(&#65533;&#65533;w(&#65533;&#65533;7&#65533;Vp&#65533;&#65533;&#65533;&#65533;3;e#=&#65533;}&#65533;&#65533;&#65533;&#65533;@4R=&#65533;&#65533;	&#65533; p&#65533;
&#65533; !&#65533;`&#65533;Kk&#65533;d@t@kp&#65533;`&#65533;&#65533;`&#864;&#65533;&#65533;K&#65533; &#65533;6P	&#65533;&#65533;!"4|D<&#65533;&#65533;F&#65533;&#65533;w&#65533;&#226;&#54240;G&#65533;G&#65533;a&#65533;&#65533;&#65533;
(j &#65533;&#65533;wp&#65533;&#65533;-5&#65533;&#65533;&#65533;&#65533;,&#65533;&#65533;H&#65533;s&#65533;> o&#65533;R&#1216;&#65533;6g &#65533;D&#65533;:9&#65533;m&#65533;&#65533;&#65533;
&#65533;qBpx&#65533;e 0&#65533;G8G&#65533;&#65533;&#65533;&#65533;N&#65533;b&#65533;j&#65533;y&#65533;&#65533;&#65533;"&#65533;&#65533;8&#65533;^&#65533;@&#65533;@&#65533;c&#65533;&#65533;.&#65533;&#65533;%[B&#65533;i(&#65533;&#65533;&#65533;t&#65533;&#65533;6&#65533;&#65533;<;]p&#65533;6'&#65533;;\&#65533;&#65533;b&&#65533; ;"+)Q&#65533;&#65533;
&#65533;&#65533;&#65533;&#65533;Ox
1@&#65533;iK^&#65533;&#65533;Q&#1117;2(&#65533;!B&#65533;B.&#65533;Bx&#65533;'&#65533;v&#65533;&#65533;&#65533;&#65533;3&#65533; O_@&#65533;&#65533;&#65533;&#65533; &#65533;&#65533;4&#65533;lL&#65533;&#65533;!&#65533;&#65533;&#65533;&#65533;&#65533;&#65533;&#65533;&#18187;M&#65533;&#65533;N&#65533;&#65533;Mn&#65533;&#65533;X&#65533;,&#65533;&#65533;&#65533;HR&#65533;&#672;V&#65533;&#65533;&#65533;<8&#65533;&#65533;a&#65533;&#65533;;&#65533;<=&#65533;&#65533;E&#65533;S &#65533;&#896;&C&#65533;B;&#65533;&#65533;e&#65533;fCB&#65533;&#65533;&#65533;<&#65533;}T&#65533;&#65533;e&#65533;'U&#65533;&#65533; &#65533;&#65533;:`2&#65533;&#65533;&#65533;bV&#65533;q&#65533;16&#65533;&#65533;&#65533;&#65533;i&#251;	&#65533;&#65533;g&#65533;;MX`&#65533;w1c&#65533;&#65533; 4&#65533;iA&#65533;&#65533;Ui&#65533;&#65533;C&#65533;!&#65533;&#65533;&#65533;VU]&#65533;*g&#65533;&#65533;I&#65533;&#65533;t&#65533;q&#65533;}&#65533;&#65533;&#65533;<ar&#65533;&#65533;&#1045;&#65533;&#65533;X&#65533;bli&#65533;}&#65533;&#65533;@LP&#65533;&#65533;6p"P&#65533;&#65533;&#65533;	&#65533;&#65533;&#65533;`&#65533;&#65533;&#65533;PI&#65533;&#65533;P&#65533;&#65533;	&#65533;PuP\;0&#65533;&#65533;p&#65533;&#65533;&#65533;6#&#65533;&#65533;@ &#65533;3&#65533;c&#65533; &#65533;-&#65533;&#65533;O}&#65533;&#65533;&#1710;M&&#65533;(&#65533;W&#65533; 805&#65533;&#65533;&#65533;&#65533;&#65533;~`'&#65533;C0&#65533;q&#65533;`6X&#65533;&#65533;)o&#65533;&#65533;&#65533;Z&#65533;M,&#65533;Q&#65533;A' &#65533;&#65533;&#65533;&#65533;&#65533;&#65533;: j&#65533;D&#65533;20J&#65533;&#65533;&#65533;&#65533;&#65533;8&#65533;&#65533;&#65533;&#65533;'&#65533;4&#65533;al&#65533;&#65533;&#65533;&#65533;&#65533;&#65533;V&#65533;5F&#65533;5~	&#65533;&#65533;&#65533;K&#65533;l&#65533;&#65533;&#65533;&#65533;g&#65533;&#65533;&#65533;\q&#65533;'&#65533;E&#65533;1&#65533;"!S&#65533; &#65533;&#65533;gW&#65533;iWU05a&#65533; T_&#65533;M&#65533;&#65533;t&#65533;*&#65533;7&#65533;4b'$&#1906;-@+&#65533;&#474;a&#65533;a&#65533;&#65533;&#65533;&#65533;>K&#65533;&#65533;>&#65533;?&#65533;&#65533;&#65533;&#1077;SyaK&#65533;o&#65533;&#65533;&#65533;o&#65533;&#65533;&#65533;*&#65533; &#65533;Yn&#65533;^&#65533;&#65533;&#65533;;Mf&#65533;Sz&#65533;&#902;k&#65533;&#65533;&#65533;&#65533;3&#65533;AR`^&#65533;&#65533;UPE&#65533;:$&#65533;bcDn#&#65533;&#65533;[&#65533;Q&#65533; _h&#65533;&#1851;/&#65533;&#1947;&#65533;!&#65533;!5sAn&#65533;RUB&#65533;&#65533;&#640;@c&#65533;!&#65533;q&#65533;A
&#65533;} }&#65533;&#65533;&#65533;&#65533;&#65533;A&#65533;	.d&#65533;&#65533;&#65533;C&#65533;%N&#65533;X&#65533;"CAA0&#65533;&#65533;&#65533;&#65533;AC(&#511;
&#65533;&#65533;X&#65533;&#65533;&#65533;V&#65533;&#65533;&#1048;c&#65533;L&#65533;&#65533;&#65533;&#65533;7&#65533;:&#65533;&#65533;g&#65533;2P&#65533;!Z&#65533;&#65533;.&#65533;&#65533;=&#65533;&#65533;h	&#65533;&#65533;(&#65533;&#65533;tg&#65533;?&#65533;(&#65533;z&#65533;&#65533;&#65533;Zn&#65533;01&#465;&#65533;&#65533;&#65533;j&#1156;&#65533;&#65533;F&#65533;&#65533;1&#1481;&#65533;CI}
g&#65533;Q&#65533;$"&#65533;B.*&#65533;&#65533;X&#65533;&#65533; &#65533;&#65533;&#65533;&#40451;H&#511;&#65533;&#65533;&#65533;]a&#65533;&#65533;^QD&#65533;&#65533;2@&#516;&#65533;;
&#65533;Nn&#65533;!&#65533;&#65533;:&#65533;`&#65533;&#65533;d&#65533;PX&#65533;`&#65533;&#65533;	Ej&#65533;&#65533;&#65533;/&#65533;&#65533;
8&#65533;0&#65533;shL7&#65533;&#65533;	(&#65533;p&#65533;&#963;p &#65533;[`&#65533;&#65533;&#65533;&#65533;
]P&#65533;Pt&#65533;&#65533; y&#65533;&#65533;H!&#65533;.&#65533;.&#65533;g&#65533;8&#65533;'&#65533;&#65533;&#65533;p&#65533;R&#65533;'&#65533;&#65533;&#65533;&#65533;.&#65533;&#65533;&&#65533;&#65533;&#65533;1&#65533; &#65533;&#65533;F&#65533;Hd&#65533;aJy&#4468;r#&#65533;D&#65533;z&#65533;&#65533;&#65533;&#65533;&#65533;&#65533;&#65533;a&#65533;&#65533;j+&#65533;H &#65533;&#65533;&#65533;&#65533;HS&#65533;4h&#65533;V*K&#65533;:&#65533;(2.F&#65533;&#65533;9A(&#525;!&#65533;iSM&#65533;rC9&#65533;&#65533;D&#65533;&#65533;*Q8x&#65533;!&#65533;&#65533;^)&#65533;&#65533;'&#65533;&#65533; 
&#65533;&#65533;/gJ&#65533;@H#&#65533;tRJ&#65533;&#65533; &#65533;&#65533;&#65533;&#65533;L7&#65533;S&#65533;*&#65533;TS&#65533;&#1669;&#65533;&#65533;	#&#65533; "$&#65533;2&#65533;Zq&#65533;u&#65533;&#65533;

&#65533;&#65533;J&#65533;&#65533;*00(&#65533;*8@&#65533;3&#65533;&#65533;&#65533;  &#65533;&#65533;'&#809;&#65533;L2&#65533;&#172;A&#65533;.j&#65533;&#65533;&#65533;&#65533;&#65533;&#65533;.B<H&#65533;m&#65533;&#65533;uJ<&#65533;&#65533;&#65533;w&#65533;p&#65533;#&#28481;&#65533;TR&#65533;&#65533;~SA-#
&#65533;&#65533;&#65533;&#65533;&#65533;$&#65533;)&#65533;&#65533;&#224;MV&#65533;"B&#65533;&#65533;&#65533;
&#672;&#65533;*&#65533;&#65533;c&#65533;C&#65533;&#65533;k&#65533;A&#65533;k&#65533;h&#65533;&&#65533;&#65533; &#65533;&#65533;&#65533;'/Vq&#65533;&#65533;<!=>,"&#65533;i&#65533;&#65533;&#65533;
Sb&#65533;&#65533;)&#65533;x&#65533;@&#65533;&#65533;&#65533;&#65533;&#65533; h4&#65533;&#65533;6&#65533;h&#65533;r &#65533;&#280;n(&#65533;&#65533;`&#65533;^ &#65533;&#65533;q&#65533; &#65533;`&#65533;MQ&#210;C'&#65533;H&#65533;&#65533;!P&#65533;T&#65533;`E&#65533;&#65533;&#65533;0h:&#65533;&#65533;&#65533;&#65533;&#65533;&#65533;.&#65533;&#65533;&#65533;f&#65533;&#65533;L&#65533;&#65533;t&#65533;&#65533;9(&#65533;I&#65533;"&#65533;;&#65533;8=Z}3&#65533;E&#65533;,wR&#65533;At&#65533;&#65533;&#65533;&#65533;U4&#65533;&#65533;&#65533;&#65533;i&#65533;0&#65533;&#65533;e<&#65533;&#65533;&#65533;&#65533;&#65533;&#65533;&#65533;8PV&#65533;;&#65533;&#65533;
O&#65533;&#65533;@	&#65533;&#65533;&#65533;&#65533;$&#65533;&#30166;&#65533;_&#65533;RM(E"&&#65533;&#65533;&#65533;&#455;En&#65533;7&#65533;H&#65533;&#65533;8)+<0&#65533;^&#65533;t&#65533;**b&#65533;&#65533;x&#65533;+DC&#65533;&#65533;&#65533;&#65533;D&#65533;&#65533;&#65533;P	&#65533;&#65533;&#65533;&#65533;&#65533;r&#65533; 	CX&#65533;iL&#1028;&#65533;*a	&#65533;3-9LL.d&#1098;B&#65533;i&#65533;bZ)$
C&#65533;&#65533;&#65533;<&#65533; V@&#65533;&#65533;&#1204;&7!&#65533;&#65533;p(&#1585;&#65533;&#65533;p#o8&#65533;&#65533;CSt&#65533;O%R&#65533;A~&#65533;&#65533;&#65533;&#65533;!&#65533;&#65533;&#65533;&#65533;Q&#65533;kd&#65533;#&#1664;C&#65533;#&#65533;&#65533;&#65533;d&#65533;&#65533;)&#65533;&#65533;S&#65533;&#65533;A&#65533;=^&#65533;S&#65533;&#65533;@&#65533;r*C&#65533;U&#65533;d&#65533;&#65533;&#65533;&#65533;\m&#65533;V&#65533;&#65533;&#65533;Ab&#65533;&#65533;GJ&#65533;V&#65533;i&#65533;8\&#65533;&#65533;&#65533;&#65533;(&#65533;&#65533;}<&#65533;&#65533;2&#566;&#65533;Tp}(!7&#65533;&#65533;&#65533;&#65533;.o&#65533;K&#65533;&#65533;&#65533;B&#65533;&#65533;&#65533;y&#65533;c_&#65533;&#65533;&#65533;A~y&#65533;|&#65533;&#65533;@&#65533;&#65533;&#65533;&#65533;&#65533;&#65533;Y0(z`&#65533;,&#65533;`&#65533;&#65533;IR&#65533;)&#65533;&#65533;
&#65533;X@ &#65533;8B&#65533;c&#65533;dg;&#65533;i&#65533; d&#1488;c&#65533;x&#65533;"
&#65533;pH&#65533;&#65533;	,&#284;&#65533; &#65533;?C	`&#65533;A&#65533;&#65533;&#65533;hp&#65533;&#65533;&#65533;P&#65533;&#65533;&#65533;;$&#65533;&#65533;X
G&#65533; &#65533;`&#65533;&#65533; &#65533;R#v&#65533;@&#65533;&#65533;e&#65533;&#65533;&#65533;@ :&#65533;&#65533;t&#65533;T&#65533; &#65533;&#65533;!$&#65533;&#65533;&#65533;8@
A&#65533;?&#65533;@ &#65533;
@&#65533;&#65533;&#65533;A&#65533;P&#65533;$&#65533;0i&#65533;?>&#65533;&#65533;fl&#65533;(&#65533;gL ;&#65533;&#65533;&#65533;u_5B&#65533;i&#65533;l&#65533;&#65533;t&#65533;&#65533;&#65533;?&#65533;&#65533;Lw &#65533;0&#65533;6u&#65533;&#65533;&^
b&#65533;t&#65533;
&#65533;&#65533;4<!&#65533;&#65533; \ &#65533;!J@%&#65533;&#65533;&#65533;o&#65533; &#65533;&#65533;&#65533;U&#65533;%b&#65533;&#65533;f!&#65533;&#65533;lvA(&#65533;}
&#65533; 
-d&#65533;C&#65533;&#65533;&#65533;&#65533;O=&#65533;&#65533;AN&#65533;&#65533;B|a!&#65533;@cBd @&#65533;&#65533;4&#65533;?&#65533;a&#65533;&#65533;&#65533;&#65533;&#65533;)"2xQ5l&#65533;F:&#65533;d&#65533;#&#65533;(F&#65533;&#65533;nw&#65533;&#65533;&#65533;!&#65533;&#1973;B&#65533;"^4M9=D&#65533;&#65533;P&#65533;^&#65533;$GL&#65533;&#65533;&#65533;&#65533;&#356;,17N<&#65533;&#65533;d&#323;&#65533;&#65533;X&#65533;&#65533;th&#65533;&#65533;&#65533;/A
&#65533;&#65533;#Dj&#65533;Gz&#65533;yaK&#65533;&#65533;&#65533;&#65533;&#65533;&#65533;8*A&#65533;T1&#65533;Gb&#65533;&#1103;&#65533;H&#65533;6P&#65533;J&#65533;&#65533;&#65533;&#65533;&#65533;8dc&#65533;&#65533;&#65533;%3v&#65533;JB&#65533;	Y&#65533;&#1040;g&#65533;&#65533;&#65533;&#65533;2&#65533;&#65533;W&#65533;a_&#65533;&#65533;&#65533;&#65533;&#65533;dY^&#65533;<2&#65533;&#65533;&#65533;0QN&#65533;&#65533; &#65533;/o&#65533;!&#65533;b&#65533;n&#65533;&#65533;&#65533;M&#65533;&#65533;GP&#65533;&#65533;&#65533;(\&#65533;W&#65533; &#65533;_&#65533;c&#65533;hEC&#65533;c&#65533;!&#234;"&#65533;&#65533;&#65533;:3&#65533;hHS&#65533;&#65533;AN6&#65533;&#65533;&#65533;&#65533;h&#65533;&#65533;&#65533;&#65533;"&#65533;&#65533;& <&#65533;	j&#65533;&#65533;p&#65533;&#1569;'}&#65533;`<&#65533;&#65533;BQ
&#65533;&#65533;&#65533;&#65533;H&#65533;1&#65533;&#65533;X$v&#65533;#&#65533;&#1536;&#65533;PV&#65533;&#65533; q	50&#65533;&#65533;&#65533;[ &#65533;&#65533;3&#65533;DS&#65533;&#65533;F&#65533;&#65533;&#65533;hj\&#65533;&#202;
&#65533;@/A&#65533;)An&#588;@&#65533;&#65533;&#65533;\gF&#65533;&#65533;;&#65533;&#65533;&#65533;&#65533;oNr&#65533;M&#65533;t&#65533;Kw&#65533;&#65533;&#65533;&#65533;&#65533;&#65533;np@c`&#65533;&#65533;&#65533;&#65533;&#65533;&#65533;s&#65533;&#65533;8&#433;&#65533;	80T&#65533;&#65533;&#65533;&#65533;5ToR&#65533;?&#65533;Wo&#65533;@Bd&#65533;&#65533;Y "&#65533;&#65533;j&#65533;&#65533;&#65533;?&#65533;&#65533;&#65533;&#65533;&#65533;&#65533;&#65533;&#65533;&#65533;&#65533;!	&#65533;&#65533;6\&#65533;&#65533;F=8/&#65533;F&#65533;U&#65533;\>&#65533;&#65533;&#63328;&#65533;r&#65533;f\B&#65533;&#65533;x&#65533;|&#65533;&#65533;yB	`&#65533;D&#65533; E(o8A;&#65533;*b&#65533;&#65533;x&#65533;'&#65533;`
&#65533;&#65533;&#65533;.&#65533;B&#65533;85&#65533;&#313;&#65533;1&#65533;&#65533;6&#65533;&#65533;&#65533;&#65533;UO&#65533;&#1243;NcX&#65533;*5&#65533;&#649;&#65533;k*&#65533;&#65533; &#394;SB&#65533;&#65533;O&#65533;oB&#65533;91P&#65533;i&#65533;&#65533;&#65533;&#401;&#65533;=&#65533;&#65533; &#53856;X&#65533;'&&#65533;D&#65533;&#65533;&#65533;&#65533;2&#65533;7X\	&#65533;&#1073;a&#65533;c&#739;p&#65533;&#984;!&#65533;h&#65533;&#65533;~&#65533;1&#65533;$&#529;&#65533;&#65533;_X&#65533;@&#65533;&#65533;&#65533;!&#65533;[&#65533;ULy&#65533;K&#65533;&#65533;&#65533;&#65533;&#65533;({&#65533;&#65533;R&#65533;G&#65533;&#1733;&#65533;\f&#65533;&#65533;&#146;Bn&#1054;&#65533;&#65533;&#65533;&#1674;&#65533;S&#65533;&#65533;&#1698;3&#65533;&#1734;k&#65533;|A&#65533;&#65533;	&#65533;&#65533;?&#65533;&#65533;&#65533;?3&#65533;BC&#65533;p&#65533;&#65533;&#65533;3&#65533;&#1656;&#65533;L&#65533;G&#65533;AG&#65533;s&#65533;s &#65533;&#65533;=&#65533;&#65533;I+A&#65533;AA&#65533;4&#65533;&#65533;&#65533;&#65533;I&#65533;&#65533;pR&#65533;: &#65533; &#65533;&#65533;&#65533;&#625;&#65533;80&#65533;&#65533;&#65533;3&#65533;0&#65533;&#65533;!&#65533;0&#65533;&#65533;&#65533;&#1704;&#65533;&#65533;&#65533;&#65533; &#65533;&#65533;B'Y
&#65533;.&#65533;&#65533;X &#65533; <P&#65533;&#65533;cB|&#65533;w08z	h&#65533;&#65533;(\&#65533;&#65533;&#65533;&#65533;&#65533;	7R&#65533;&#65533;&#65533;&#65533;&#65533;w3=L7&#65533;(&#65533;9&#65533;&#65533;&#65533;&#65533;&#65533;&#65533;P7t&#65533;&#65533;&#65533;n0I&#65533;&#65533;MD&#65533;&#65533;&#65533;&#265;q&#261;&#65533;+N&#646;A&#65533;&#65533;&#65533;g &#65533;0&#65533;&#65533;a&#65533;
&#787;&#65533;X&#65533; 8@&#65533;0&#65533;&#65533;"&#146;&#65533;&#65533;W&#65533;P&#65533;*&#65533;X&#65533;&#65533;,&#65533;&#65533;&#65533;&#65533;&#65533;B&#65533;&#65533;&#65533;&#65533;10&#65533;&#65533;;&#65533;&#65533; &#65533;K&#65533;&#65533;2&#65533;&#65533;A&#65533;&#65533;&#65533;&#65533;&#65533;Jy&#65533;&#65533;&#65533;&#65533;B&#65533;F&#65533;&#65533;9&#65533;8&#65533;h &#65533;&#1724;&#65533;{&#65533;&#65533;&#65533;&#65533; '&#65533;:&#65533;0 &#65533;.&#65533; &#65533;{&5q&#65533;9&#65533;&#65533; &#65533;&#65533;.9&#65533;&#65533;&#65533;&#65533;0&#516;&#65533;&#65533;&#65533;&#65533;+&#65533;&#65533;0n&#65533;&#65533;&#571;K/&#65533;<&#65533;&#65533;&#65533;&#65533;{&#65533;b^ "&#65533;&#65533;&#65533;,&#65533; P &#65533; 0&j&#65533;b&#65533;&#65533;P 
&#65533;&#65533;)&#65533;'&#65533;&#65533;t&#65533;&#65533;&#65533;;@9&#65533;z8&#65533;&#65533;w,&#65533;F&#65533;|J52&#65533;1&#65533;&#65533;&#65533;31&#65533;&#65533;&#65533;?&#65533;MY&#65533;&#65533;&#65533;&#65533;&#65533;&#65533;F&#65533;&#65533;&#65533;;x&#65533;&#65533;3&#65533;p4&#65533;&#65533;&#1830;J&#65533;&#65533;&#65533;&#65533;&#65533;'M0&#65533;&#65533;:&#65533;~Q&#65533;!&#65533;{&#65533;&#65533;eb3&#65533;&#1724;&#65533;))Lj&#65533;&#65533;&#65533;&#65533;&#65533;@&#65533;0&#65533;&#65533;c1&#65533;&#65533;&#65533;&#65533;&#451;8&#65533;&#65533;&#65533; &#65533;&#65533;G@&#65533;&#65533;&#65533;0&#65533;3j&#65533;@03&#65533;}x&#65533;oz&#65533;&#65533;&#65533;C&#65533;&#65533;`9&#65533;I*A&#65533;&#65533;&#65533;&#65533;xALbs`&#65533;&#65533;>&#65533;&#65533;&#65533;3&#65533;&#65533;&#65533;\&#65533;d&#65533;&#519;&#65533;-&#65533;P&#65533;`&#65533;X&#65533;94&#65533;a&#65533;&#65533;&#65533;&#65533;&#65533;&#47680;&#65533;&#65533;(O&#65533;&#65533;&#65533; Y&#65533;&#65533;&#65533;&#15693;b/&#65533;T&#65533;ix&#65533;&#1632;^&#65533;&#65533;2&#65533;~I&#65533;&#65533;3T&#65533;&#65533;0&#65533;&#65533;1H&#65533;&#65533;&#65533;&#65533;UHUP&#65533;h&#65533;p&#65533;&#65533;O&#65533;*EL&#65533;&#65533;&#2647;C&#65533;&#65533;&#65533; &#65533;QL&#65533;&#1027; &#65533;50&#65533;pM"&#65533;&#65533;tR8&#65533;Y&#65533; 8t{&#65533;&#65533;A3 &#65533;&#65533;&#65533;&#65533;j`&#65533;>0&#65533;&#65533;&#65533;&#18451;@&#65533;Q&#129;&#65533;A&#65533;J-z&#65533;&#65533;&#38403;&#65533;P&#1550;
P&#65533;j&#65533;;&#65533;&#65533;&#65533;&#65533;{F&#65533;Q&#65533;&#65533;&#65533;@&#65533;v&#65533;&#65533;&#65533;&#65533; &#65533;&#65533;&#65533;&#65533;&#65533;&#65533;&#65533;s&#65533;-@&#65533;&#65533;&#65533;&#65533;S&#65533;-&#65533;&#65533;&#65533;&#65533;&#65533;&#65533;-&#65533;8
R&#7868;&#65533;q&#65533;&#65533;*/_&#65533;iiQ3&#65533;h&#65533;R&#65533;&#65533;I&#65533;{w&#65533;&#65533;L&#516;@0&#65533;M&#65533;P&#65533;O%&#65533;&#65533;Q&#65533;&#65533;L&#65533;l*&#65533; 0w0B&#518;6&#65533;;*&#65533;&#65533;&#65533;&#1262;1&#65533;&#65533;!&#65533;&#65533;/&#65533;&#65533;&#65533;&#192840;&#65533;`&#65533;.&#65533;&#65533; =&#65533;&#65533;&#65533;C&#65533;&#65533;&#65533;&#65533;/&#65533;/(&#65533;W&#65533;0&#65533;&#65533;\&#65533;VNo&#65533;V&#65533;H+&#65533;&#65533;&#65533;" &#65533;1&#65533;xH&#65533;v&#856;L&#65533;I&#65533;&#65533;X&#65533;&#65533;&#65533;{&#65533;&#65533;4K&#65533;d&#65533;LR&#65533;X&#65533;&#65533;&#65533;&#65533;&#65533;2&#65533;b&#65533;&#65533;:&#65533;&#564;&#65533;,&#65533;&#65533;=,&#65533;&#65533;#a&#65533;&#65533;i@&#65533;&#65533;
iQ&#65533;&#65533;&#65533;&#65533;E&#65533;&#65533;&#1057;&#65533;Q&#1195;&#65533;k&#65533;&#65533;<&#65533;(&#65533;&#65533;&#65533;	&#1280;&#65533;&#65533;&#65533;&#65533;3i&#65533;&#65533;84hc&#65533;&#65533;p&#65533;&#65533;YD&#65533;&#65533;t*E&#65533;&#65533;&#65533;M&#65533;&#65533; s&#65533;1pmZ6&#65533;A&#65533;Q&#65533;&#65533;&#65533;&#65533;{B&#65533;cP&#65533;k&#65533;'C&#65533;JoJ*&#65533;&#65533;&#65533;b&#65533;&#516;%&#65533;5&#65533;(t&#65533;&#65533;A&#65533;&#65533;r&#65533;!&#65533;E&#65533; &#65533;I&#65533;&#65533;&#65533;&#17952;&#65533;&#65533;&#65533;G&#65533;{&#65533;&#65533;&#65533;T&#65533;&#65533;&#65533;&#65533;&#65533;Q,`&#65533;=&&#65533;t&#65533;&#65533;A&#65533;&#65533;K&#65533;K&#65533;M&#65533;&#65533;&#65533;&#65533;+&#65533;&#65533;&#65533;&#65533;&#65533;&#65533;&#65533;&#65533;&#65533;=&#65533;{0&#65533;t&#65533;&#65533;&#65533; &#65533;&#65533;!&#345;&#65533;5&#65533;&#65533;&#65533;&#65533;)&#65533;:A&#65533;&#65533;kW&#65533;Q&#65533;B&#65533;+m&#65533;99&#65533;&#65533;&#65533;&#65533;<&#65533;J&#65533;.&#65533;&#65533;9&#65533;&#65533;E@&#65533;L&#65533;&#65533;&#65533;E&#65533;&#65533;?@ &#564;&#65533;&#927;s&#65533;&#65533;@&#65533;&#65533;S&#65533;&#65533;&#65533;8&#65533;!&#65533;Nu&#65533;&#900;x&#65533;&#65533;&#65533;`&#65533;;j&#65533;&#65533;I	&#65533;"x&#65533;0B&#65533;*&)&#65533;\J&#65533;&#65533;QZ&#65533;f&#65533;&#65533;!'&#65533;&#65533;\&#65533;&#65533;P&#65533;&#65533;_&#65533;&#65533;a&#65533;M&#65533;&#65533;5&#65533;L&#65533;&#65533;&#65533;L-&#65533;L5&#65533;nH&#65533;7Qxl&#65533; U&#65533;Od&#65533;D2&#65533;&#65533;x&#65533; &#65533;&#65533;&#65533;U&#65533;&#65533;&#65533;a&#65533;E=&#65533;&#65533;J&#65533;&#1040;&#65533; &#65533;=S&#65533;8&#65533;&#65533;%&#65533;&#513;j&#65533;m&#65533;&#65533;&#65533;V&#65533;&#65533;bv&#65533;0&#65533;s&#65533;&#65533;&#65533;Qi&#65533;&#65533;<)p &#65533; &#65533;&#65533;43&#65533;&#65533;&#65533;&#65533;&#65533;2&#65533;&#65533;&#65533;ZI&#1700;&#65533;&#65533;X)p&#65533;+X&#65533;AX&#65533;="D&#65533;dY%c9&#65533;&#65533;)9&#65533;l&#65533;&#65533;!,&#65533;Xl&#65533;&#65533;j&#1110;&#65533;%dI&#65533;:&#65533;&#65533;&#65533;&#65533;&#65533;&#65533;&#65533;&#65533;`+L  &#65533;&#65533;&#65533;&#65533;&#1312;&#65533;&#65533;&#65533;@&#65533;4&#65533;&#65533;&#65533;N&#65533;&#65533;J&#65533;M[aK&#65533;&#65533;&#65533;&#65533;&#65533;$`&#65533;[&#65533;>&#65533;&#65533;`YZ&#65533;&#65533;&#65533;6&#65533;bf&#392;IS&#65533;&#65533;&#1923;&#65533;&#65533;&#65533;&#65533;&#1476;8"d&#65533;&#1170;&#65533;
&#65533;&#65533; &#65533;qF0&#65533;h&#65533;9&#65533;&#65533;&#65533;&#65533;
&#65533;!&#65533;&#65533;&#65533;/&#65533;&#65533;&#1576;&#65533;&#65533;!&#65533;&#65533;&#65533;;&#65533;&#65533;6&#65533;&#65533;&#65533;%4&#65533;&#65533;&#65533;>&#65533;&#65533;&#1704;=[&#65533;&#65533;&#65533;&#65533;P&#65533;&#65533;j8&#65533;&#65533; xc&#65533;&#65533;&#65533;@&#65533;:M&#65533;&#65533;n&#65533;&#65533;&#65533;DOD&#65533;&#65533;&#65533;A&#65533;&#1859;(&#65533;A&#65533;&#65533;&#65533;&#65533;&#65533;9&#65533;<(&#65533;&#65533;&#65533;&#65533;= &#65533;T&#65533;,&#65533;1]A&#65533;&#65533;&#65533;&#65533;&#65533;&#65533;u1&#65533;b&#65533;&#65533;&#65533;B_3&#65533;U &#65533;1&#65533;jP>&#65533;&#65533; :&#193;&#65533;&#65533;;&#65533;%(h&#65533;&#65533;( &#65533;&#65533;&#65533; !@f&#65533;&#65533;&#65533;BH&#65533;-8$&#65533;&#65533; &#65533;&#65533;&#65533;_b&#65533;&#65533;&#65533;&#65533;"XG&#1616;&#65533;&#65533;&#65533;&#65533;>a&#65533;5&#65533;&#65533;&#369;&#65533;&#65533;&#65533;z.!&#65533; j&#65533;&#65533; &#65533;&#65533;U!E`&#65533;~&#516;L$&#65533;LaS&#65533;L&#65533;L,&#65533;n0&#65533;VUF&#65533;&#65533;;d&#65533;,&#65533;&#65533;&#65533;J&#65533;&#65533;+&#65533;d&#65533; &#65533;%cY&#65533;&#65533;&#65533;&#65533;&#65533;&#65533;dE&#65533;X&#65533;a&#65533; &#65533;&#65533;&#65533;	H8&#65533;X&#65533;'&#65533;&#65533;&#1551;4U&#65533;^@&#65533;&#65533;&#65533;xjf&#65533;>'&#3276;0F>Mq&#65533;{W&#65533;s&#65533;&#1411; &#65533;,Z&#65533;&#65533;8n$86K&#65533;&#65533; k&#65533;1&#65533;r&#65533;W&#1088;&#65533;&#65533;&#65533;&#65533;1&#65533;&#65533;&#65533;|L&#65533;$&#398;9&#65533;z&#1539;&#65533;+a&#65533;ck&#65533;&#65533;&#65533;3Yp&#65533;&#65533;d&#65533;&#65533;#@&#65533;|&#65533;&#65533;8&#65533;H&#65533;>&#65533;&#65533;m&#65533;&#65533; 	&	H&#65533;_&#65533;e9	&&#65533;`&#65533;z &#65533;Q8&#65533;&#65533;&#65533;#&#65533;&#65533;y&#65533;X&#65533;&#65533;&#65533;&#65533;M&#65533;	2:&#65533;&#65533;j&#65533;&#65533;&#65533;U&#65533;R&#65533;&#65533;&#65533;N&#65533;&#65533;&#65533;&#65533;D&#65533;L&#65533;cH&#65533;&#65533;&#65533;&#65533;&#65533;&#65533;&#65533;&#65533;&#65533; &#65533;eQ&#65533;
&#65533;&#65533;`> &#65533;&#65533;&#65533;&#65533;3&#65533; &#65533;&#65533;0&#65533;&#65533;&#65533;X&#65533;/&#65533;&#65533;&#65533;JY&#65533;?3L &#65533;&#65533;v&#65533;j&#65533;&#65533;&#65533;a&#65533;&#65533;=&#65533;c&#65533;&#65533;P&#65533;&#65533;&#65533;&#65533;C7t`&#65533;>0&#65533;&#65533;%&#65533;&#65533;E&#65533;w0&#65533;L&#65533;&#65533;n&#65533;&#65533;+&#65533;&#65533;&#65533;&#65533;&#65533;n&#65533;5&#65533;Q&#65533;&#65533;&#65533;Y&#65533;`&#65533;IH&#65533;y &#65533;x&#65533;&#65533;	&#1091;x&#65533;&#65533;-'&#65533;&#65533;&#65533;[&#65533;&#65533;$&#1035;&#65533;&#65533;w xM&#65533;&#65533;l  _eP&#65533;"&#65533;A &#65533;&#65533;B,&#65533;&#65533;,&#65533;O&#65533;R&#65533;=!P &#65533;<&#3649;&#65533;0&#65533;&#65533;^,*iT&#65533;&#65533;&#65533;b&#65533;{b&#65533;&#65533;&#65533;&#65533;&#65533;&#65533;8&#65533;J&#65533;7 &#65533;&#65533;&#65533;n&#65533;&#65533;&#65533;`w &#65533;:{&#65533;)&#65533; j&#65533;&#65533;+;&#65533;&#65533;!&#1120;Z&#65533;&#65533;&#65533;p&Q&#65533;~&#65533;&#65533;!&#65533;;l&#65533;&#65533;6&#65533;;S&#65533;&#65533;A1&#65533;a&#65533;&#65533;&#65533;4N &#65533;&#65533;y*&#65533;&#65533;>yd=&#65533;&#65533;&#65533;&#65533;&#65533;|I!(Hc&#65533;&#65533;&#65533;r&#65533;8&#65533;*X"_&#65533;&#1559;&#65533;3&#65533;&#65533;&#65533;\V&#65533;&#65533;S&#65533;&#65533;v<&>&#65533;&#65533;f&#65533;&#65533;&#65533;x&#65533;x&#65533;&#65533;$&#65533;z5"&#65533;O&#65533;&#65533;&#1244;Q)c&#65533;&#65533;&#65533;&#65533;r &#65533;&#65533;\Z&#65533;}&#65533;!wh&#65533;&#65533;&#65533;t&#65533;&#65533;&#65533;7&#65533;&#65533;b=&#65533;;&#65533;&#65533;&#65533;{D &#65533;&#65533;d&#65533;!&#481;&#65533;X&#65533;&#65533;Y&#65533;h&#65533;;Kd&#65533;9&#65533;Z&#65533;B&#65533;&#65533;d%&#65533;&#65533;-&#65533; &#65533;}&#65533;o&#65533;P75p&#719;rY1&#714;&#65533;&#65533;&#65533;&#65533;&#65533;&#65533;&#65533;)7&#65533;O&#65533;&#65533;f&#1416;&#65533;&#65533;#MCP&#65533;&#65533;6*=]&#65533;)Xr&#65533;&#65533;Y0:&#65533;&#65533;0/0&#65533;&#65533;(&#65533;&#65533;&#65533;&#65533;h3&#65533;&#65533;hg&#65533;&#65533;h&#65533;&#65533;2Y&#65533;/&#1058;	&#65533;&#65533;&#65533;`&#65533;K&#65533;m"F&#65533;&#65533;<8&#65533;P&#65533;&#65533;&#65533;&#65533;&#65533;&#65533;&#65533;E0tD&#65533;&#65533;j &#65533;>&#65533;`&#65533;&#65533;h &#65533;&#65533;&#65533;&#65533;&#65533;4&#65533;&#65533;&#65533;&#65533;&#65533;b&#65533;&#65533;n=&#65533;x&#65533;b&#65533;&#65533;"/2d8&#65533;b&#65533;&#65533;5&#65533;G&#18590;&#65533;&#65533;>N&#65533;`&#191;&#65533;DR&#65533;w`&#1153;yH&#65533;&#65533;XS&#65533;C>n&#65533;&#65533;&#459;&#65533;<&#65533;^D1&#65533;&#65533;B	@@&#65533;p\&#65533;&#65533;'p&#65533;&#65533;&#65533;V&#65533;?U&#65533;U!{Q&#65533;&#65533;3.&#65533;&#65533;&#65533;&#65533;&#65533;&#65533;&#65533;k0&#65533;0&#65533;&#266;/&#65533;&#65533;&#65533;&#65533;&#65533;&#65533;&#65533;'&#65533;]<U&#65533;b&#65533;&#217;&#65533;5&#65533;&#65533;	&#65533;H&#65533;{A&#65533;&#1961;&#65533;E&#65533;&#65533;&#65533;
d&#546;&#65533;B!&#65533;&#244;&#65533;&#65533;L&#65533;&#65533;&#65533;&#65533;E-&#65533;&#65533;)&#65533;&#65533;&#65533;&#65533;&#65533;&#65533;&#65533;&#65533;&#65533;%K&#65533;&#65533;&#65533;c&#65533;ztlba&#65533;&#65533;&#65533;rQ&#65533;&#65533;&#65533;&#65533;&#65533;&#65533;TS&#65533;v&#65533;?&#65533;&#851;&#65533;&#65533;%W&#65533;&#65533;~&#65533;&#65533;&#65533;;&#65533;&#65533;&#65533;Hxr&#65533;"&#65533;&#65533;)v|D;
8&#65533;&#65533;&#65533;&#65533;&#65533;&#65533;H`&#65533;&#65533;j&#65533;!&#65533;z&#65533;!&#65533;!&#65533;&#65533;B%&#65533;&#65533;O&#65533;#&#65533;&#65533;&#65533;&#65533;X&#65533;&#65533;T&#65533;Bba&#65533;r&#65533;8&#65533;&#65533;&#65533;?X&#65533;qQ &#65533;d&#65533;&#65533;e&#65533;&#1553;l&#65533;c&#913;&#65533;(&#65533;X&#65533;&#65533;IC&#65533;HT&#65533;1h)&#65533;1T!V2&#65533;&#65533;&#65533;&#65533;4r|4&#65533;&#65533;fNSCb3&#65533;(_`#/&#65533;&#65533;&#65533;2"}F&#65533;G1&#65533;&#65533;&#65533;G'&#65533;&#65533;&#65533;	&#65533;&#65533;Z&#65533;\&#65533;&#65533;G&#65533; &#1091;e&#65533;E&#65533;xH&#65533;&#65533;2=1&#65533;&&#65533;&#65533;H&#529;&#65533;^$j&#65533;&#65533;"&#65533;#&#65533;&#65533;
&#65533;&#65533;&#65533;&#65533;.&#65533;&#65533;P&#65533;?&#65533;&#1584;&#65533;H&#65533;&#65533;G&#65533;Q&#65533;!&#65533;&#65533;8,&#65533;&#65533;&#65533;&#65533;&#65533;\#H&#65533;e(+&#65533;&#65533;&#65533;D&#65533;O\3&#65533;H&#65533; &#65533;?&#65533;|&#65533;&#65533;\&#65533;&#65533;	\T&#65533;&#65533; &#65533;X`&#65533;&#65533;&#65533;?&#65533;&#65533;&#65533;A&#65533;&#65533;&#65533;g$&#65533;@$&#65533;@&#65533;&#65533;&#1681;&#65533;2&#65533;RT_T&#65533;&#65533;&#65533;&#65533;&#65533;&#65533;`&#65533;&#65533;&#65533;&#65533;c5e8YF&#65533;Ts&#65533; &#65533;|&#65533;l&#65533;&#65533;b&#65533;%~pEI&#65533;&#65533;&#65533;H0&#65533;s&#65533;;&#65533;&#65533;&#65533;?&#65533;&#65533;s&#65533;(;&#65533;tX$!}&#65533;&#65533;C&#65533;D&#65533;E{&#65533;&#65533;&#65533;(2&#65533;,&#65533;Gh&#65533;&#65533;&#65533;?T,s&#65533;.1&#65533;&#65533;&#65533;?*&#65533;&#65533;&#65533;&#65533; b&#65533;&#65533;<&#65533;&#65533;|&#65533;p&#65533;&#65533;P&#1695;&#65533;r)&#65533;>Qj&#65533;PeZ\u&#65533;u&#65533;?yw&#65533;&#65533;&#65533;&#65533;M&#65533;&#65533;a&#65533;@&#65533;&p0#R{&#65533;&#65533;&#65533;_#&#65533;&#65533;&#65533;w\&#65533;a&#65533;-&#65533;E&#65533;&#65533;X0&#65533;&#65533;&#65533;5&#65533;&#65533;E&#65533;}&#65533;%j&#65533;&#65533;{h&#65533;&#65533;&#65533;&#65533;&#65533;&#65533;&#65533;&#65533;mV&#65533;&#65533;&#65533;1Q&#65533;\p&#65533;&#65533;&#65533;&#65533; &#65533;a&#65533;&#65533;"&#65533;&#65533;&#65533;\&#65533;y"&#65533;&#65533;&#65533;8&#65533;&#65533;&#65533;&#65533;&#65533;&#65533;&#65533;)o&#65533;&#65533;^^&#65533;&#65533;{&#65533;)&#65533;&#65533;Ns&#65533;P &#65533;E&#65533;&#65533;L/1&#65533;&#65533;q&#65533;&#65533;!&#65533;8u+7&#691;=&#65533;t &#65533;y~&#65533;&#65533;&#65533;D&#65533;#&#65533;&#65533;&#65533;6&#65533;&#65533;|&#65533;X&<!
Sh,&#65533;hE**&#1097;ru)&#65533;7&#65533;&#65533;/"&#65533;&#65533;&#65533;!JE&#65533;b&#65533;&#65533;&#65533;j&#65533;&#65533;IG&#65533; &#65533;&#65533;C\d]I&#65533;Gz&#1197;&#65533;y&#65533;j!&#65533;"&#65533;&#65533;&#65533;-&#65533;&#65533;g8L&#65533;1&#65533;&#65533;&#65533;&#65533;#e,c&#65533;&#65533;!i&#65533;&#65533;#J&#65533;&#65533;=&#65533;t{\&#65533;*&#65533;&#1065;&#65533;D"&#65533;&#65533;!&#65533;HAC&#65533;&#65533;#1,&#65533;Gy0&#45966;|d&#65533;JF-I:&#65533;Y&#65533;&#65533;M&#65533;[&#65533; &#65533;&#65533;u)&#65533;&#65533;&#65533;&#65533;&#453;&#65533;&#65533;8"&#65533;B&#65533;!&#65533;1&#65533;B&#65533;wP@|&#65533;&#65533;&#65533;&#65533;YAA&#65533;&#65533;&#65533;&#65533;n&#65533;>&#65533;&#65533;8w&#65533;&#65533;`&#65533;&#65533;&#65533;&#65533;w&#65533;D6&#65533;&#65533;&#65533;&#65533;Fx&#65533;;&#65533;?&#65533;u&#65533;T &#65533;&#65533;.B&#65533;&#65533;&#65533;$$!&#65533;K&#65533;!&#65533;&#65533;&#65533;&#65533;&#65533;:&#65533;N&#65533;,B&#65533;&#65533;*6%&#65533;]&#65533;$&#65533;&#65533;&#65533;B.&#65533;~&#65533;H&#65533;&#65533;A&#65533;u&#65533;
@&#65533;&#65533;&#65533; &#65533;-* 'I&#65533;&#65533;|&#65533;K&#65533; &#65533;	&#65533;`&#65533;*x&#65533;
&#65533;&#65533;&#65533;8&#65533;&#65533;(`&#65533;&#65533;8&#65533;&#65533;&#65533;&#65533;`&#1820;&#65533;&#65533;&#65533;&#65533;&#65533;&#65533;t&#65533;@B10&#65533;G&#65533; &#65533;c&#65533;&#65533;C&#65533;&#65533;Gf.R&#65533;&#65533;E&#65533;&#65533;&#65533;,&#65533;'&#1168; 5&#65533;&#65533;&#65533;W&#65533;&#65533;&#65533;&#1040;&#65533;*&#65533;&#65533;Mm&#65533;5N&#65533;7&#65533;&#65533; &#65533;&#44859;&#65533;c&#65533;Q&#65533; &#65533;&#65533;&#65533;'&#65533;&#65533;x&#65533;"&#65533;|d&#65533;&#65533;&#65533;s&#65533;b&#65533;&#65533;&#65533;~&#65533;&#65533;f&#65533;Z &#65533;&#65533;&#65533;&#65533;&#65533;Kk&#65533;&#65533;&#65533;'*&#65533;&#65533;,h?kW&#65533;c&#1744;&#65533;]A9&#65533;p#}u#&#65533;1p&#65533;&#65533;za&#65533;9(&#65533;&#65533;&#65533;08&#65533;&#65533;&#65533;-p&#65533;&#65533;&#65533;&#65533;&#65533;&#65533;H&#65533;0&#65533;.fHE&#65533;&#65533;s?&#65533;D&#65533;&#65533;HI&#65533;&#65533;u3&#65533;&#1039;Xt1R&#65533;*A&#65533;&#65533;&#65533;
T@&#65533;&#65533;&#65533;F&#65533;d&#65533;&#65533;?&#65533;&#65533;?$AI&#65533;V&#65533;&#65533;{&#65533;&#65533;&#65533;R/&#65533;&#65533;:w&#65533;&#65533;&#65533;&#65533;&#65533;&#65533;`&#65533;a&#65533;%j&#65533;^&#65533;@&#65533;~&#65533;&#65533;&#65533;&#65533;e&#65533;d&#65533;&#65533;&#65533;&#65533;?&#65533;&#65533;&#65533;K*&#65533;&#65533;&#65533;E&#65533;pC&#65533;&#65533;(&#65533;&#65533;ApX&#65533;"|p&#65533;9&#65533;Ao&#321;>^&#65533;ct 
&#65533;n&#65533;&#65533;!&#65533;w3&#65533;l&#65533;QK8&#65533;"H&#65533;A&#65533;`&#65533;^&#65533;CAV)n&#65533;&#65533;&#65533;?&#65533;&#65533;&#65533;&#65533;&#65533;&#65533;ChK&#65533;&#65533;&#65533;&#65533;&#65533;&#65533; 
	&#65533;&#65533;\&#65533;&#65533;&#65533;&#65533;&#65533; C	c:&#65533;&#65533;&#65533;&#65533;"`sC2&#65533;2Z$Wp&#65533;8!&#65533;I&#65533; &#65533;&#65533;&#65533;(&#65533;&#37828;&#65533;/!&#65533;&#65533;&#65533; /&#65533;&#65533;8}@&#65533;D&#65533;&#65533;HNr.B\&#65533;&#65533;"&#65533; &#65533;B~!&#65533;<&#65533;&#65533;O&#65533;B&#65533;#[&#65533;V@F&#65533;?&#65533;&#65533;|&#65533;	&#65533;&#65533;&#65533;&#65533;&#1103;\&#65533;(l&#65533;?^w&#65533;#D&#65533;0&#65533;k&#65533;&#65533;&#65533;&#65533;&#65533; `d&#65533;X;&#65533;h&#65533;6&#65533;SWK&#65533;&#65533;&#65533;Q&#65533;&#65533;&#65533;&#65533;08&#65533;&#65533;&#65533;3&#65533;P&#65533;3&#65533;}<&#65533;F&#65533;&#65533;npc*&#65533;{8o&#65533;&#65533;&#65533;&#65533; &#65533;~&#65533;
(&#65533;&#65533;=&#65533;&#65533;&#65533;Bh
(:&#65533;&#65533;&#65533;&#65533;&#65533;&#65533;&#65533;?&#65533;P&#65533;B&#65533;&#65533;iy&#65533;&#65533;&#65533;&#65533;&#65533;#&#65533;&#65533;.&#65533;"&#65533;&#65533;P&#65533;/,&#65533;&#65533;&#65533;C&#65533;&#65533;!&#65533;&#65533;&#65533;&#65533;F&#65533;&#65533;G&#65533;&#65533;&#65533;&#65533;&#65533;&#65533;&#65533;&#65533;QR&#65533;]'&#65533;01&#65533;&#65533;b &#1347;( &#65533;&#65533;@&#65533;&#606;&#65533;&#65533;&#65533;#&#65533;{&#65533;Hp&#65533;>&#65533;&#65533;n3&#65533;A2.&#65533;&#65533;/]C:&#65533;"DBR&#65533; "&#65533;&#65533;G&#65533;?&#65533;&#65533;&#65533;&#65533;&#65533;&#65533;&#65533;&#65533;&#65533;&#65533;&#65533;#:&#65533;|*B&#65533;&#65533;&#65533;&#65533;/8U_oR&#65533;G&#65533;|}&#65533;#&#65533;E8@&#1547;T&#65533;&#65533;"&#65533;&#65533;!D0&#65533;&#65533;&#65533;&#65533;&#404;&#65533;&#65533;<k&#65533;&#65533;z&?&#65533;&#4800;&#65533;&#65533;Y1.&#65533;o&#65533;d&#65533;X&#65533;H|&#65533;M&#65533;&#65533;&#65533;&#65533;JiW&#65533;&#65533;7>&#65533;`tb&#65533;0&#65533;S/&#65533;a8&#65533;!*&#65533;5&#65533;&#65533;&#65533;&#65533;&#65533;&#65533;&#65533;&#65533;/&#65533;&#65533;&#1643;&#65533;c+8&#65533;i&#65533;&#65533;g&#65533;?&#65533;WE&#65533;b&#65533;&#65533;&#65533;&#257;&#65533;&#65533;&#65533; &#65533;&#65533;&#65533;D-&#65533; 0&#65533;8ADC<6&#65533;\&#65533;$&#65533;A$&#65533;&#65533;\&#65533;-&#65533;&#65533;BH&#65533;8&#65533;&#65533;&#65533;&#65533;&#65533;	&#65533;&#65533;?&#65533;&#65533;&#65533;&#65533;S&#65533;L&#65533;&#65533;&#65533;}&#65533;A&#65533;&#65533;&#65533;&#65533;]D&#65533;&#65533;&#65533;&#65533;&#65533;&#65533;&#65533;&#65533; &#65533;&#65533;&#65533;`@&#65533;J&#65533;&#65533;&#65533;4&#65533;&#65533;E| 0=!2t@&#65533;&#65533;&#65533;b&#65533;?\&#65533;+@&#65533;E&#65533;&#65533;&#65533;&#65533;&#65533;bH;&#65533; Rm&#65533;`\'T&#65533;H&#65533;&#65533;p&#65533;H(
&#65533;&#65533;&#65533;&#65533;&#65533;i@X&#65533;&#65533;&#65533;&#65533;&#65533;&#65533;[m&#65533;&#65533;44&#65533;&#65533;&#258;&#65533;|D&#65533;&#65533;@t&#65533;@&#65533;1&#65533;(&#65533;|HAo&#149;&#65533;&#65533;h&#65533;[&#65533;]&#65533;&v&#65533;T&#65533;E&#65533;&#65533;zJ;D&#65533;D&#65533;CL9&#65533;&#65533;b&#65533;\L&#65533;&#65533;&#65533;H&#65533;&#65533; &#65533;"&#65533;&#65533;((@q&#65533;r$0&#65533;]&#65533;&#65533;G<&#65533;E|&#65533;`@&#65533;&#65533;&#65533;)&#65533;&#65533;&#65533;=#4F&#65533;H(&#65533;Et&#65533;&#65533;&#65533;&#65533;&#65533;&#65533;?B DI7I&#65533;&#65533;&#65533;&#65533;C&#65533;J1&#594;d :.F5&#65533;C&#65533;Q&#65533;=&#65533;&#65533;&#547;&#524;&#65533;	 &#65533;F&#65533;&#65533;a&#1035;b&#65533;&#65533;&#65533;&#65533;b!&#65533;1&#65533;&#65533;@$=&#65533;5&#65533;&#65533;&#65533;&#65533;&#65533;&#65533;X5$d&#65533;]&#65533;9\&#65533;&#65533;L&#65533;H&#65533;&#65533;
&#65533;6b&#65533;&#65533;:&#65533;4&#65533; &#65533;\&#65533;&#65533;1"&#65533;3&#65533;&#65533;?H&#65533;T&#1611;y&#65533;G&#65533;4Jc&#65533;q&#65533;U&#65533;mR&#65533;&#65533;&#65533;m&#65533;$&#65533;&#65533;&#65533;`&#65533;&#65533;&#65533;&#65533;*@&#65533;?@&#65533;@C,&#65533;&#65533;C&#65533;/L&#65533;&#65533;$&#65533;&#65533;&#65533;&#65533;G&#65533;&#1005;	&#65533;&#65533;L&#65533;&#65533;IT\&#65533;a &#65533;&#65533; &#65533;&#65533;}&#65533;0!
&#65533;&#65533;"&#65533;&#65533;% &#65533;&#65533;&#65533;E&#65533;&#65533;Z&#65533;&#65533;e>^&#65533;&#837;  &#65533;&#65533;`&#65533;b&#65533;S&#65533;&#65533;&#65533;&#65533;&#65533;&#65533;y&#65533;Eu1&#65533;?\&#65533;&#65533;]D7t&#65533;H&#65533;&#65533;&#65533;eF&#65533;G@ZC\&#65533;&#65533;&#65533;&#65533;&#65533;Hd&#65533;;&#65533;&#65533;&#65533;&#65533;W&&#65533;0y&#65533;E&#65533;A68SF&#65533;&#65533;k&#65533;&#65533;E&#65533;&#65533;@&#65533;&#65533;&#65533;8B$B&#65533;&#65533;&#65533;@&#65533;&#65533;&#65533;r(&#65533; &#65533;B"&#1024;&#65533;&#65533;&#65533;r&#65533;9&#65533;~&#65533;D&#65533;!&#65533;&#65533;&#65533;!bm&#65533;&#65533;&#65533;&#944;d1\&#65533;e&#65533;a&#65533;&#65533;6&#65533;&#65533;W&#65533;M&#65533;L
&#65533;&#65533;l&#65533;'&#65533;&#65533;\&#65533;#lC!n&#65533;?&#65533;C&#65533;m&#65533;&#65533;Ax&#65533;r(&#65533;J&#65533;C;&#65533;I&#65533;G&#65533;q&#65533;&#65533;&#65533;&#65533;&#65533;&#65533;&#65533;N]&#65533;zl&#65533;n&#65533;&#65533;&#65533;\&#65533;K&#65533;&#65533;O&#65533;}D&#65533;&#65533;&#65533;&#65533;&#65533;&#649;&#65533;&#65533;&#65533;E&#65533;(b&#65533;"&#65533;&#1036;&#65533;D{&#325; .&#65533;G&#65533;&#65533;Wz&#65533;al&#65533;DZ&#65533;U&#868;&#65533;&#65533;
&#65533;&#65533;&#65533;,&#65533;&#65533;G&#1054;&#65533;(&#65533; F&#65533;&#65533;&#65533;B<&#65533;&#65533;&#65533;&#65533;G&#65533;&#1583;h&#65533;&#65533;&#65533;&#65533;&#65533;&#65533;&#65533;&#65533;&#65533;&#65533;&#65533;~~&#65533; `C&#65533;(F&#844;D&#65533;&#65533;&#65533;]&#65533;E&#65533;$&#65533;H&#65533;A&#65533;&#65533;&#65533;&#65533;\&#65533;`&#65533;&#65533;&#65533;b&#65533;&#65533;&#65533;&#65533;)&#65533;)l&#65533;) &#65533;&#65533;2&#65533;&#65533;&#162;&#65533;z&#65533;+a&#65533;&#65533;&#65533;&#65533;b(A&#65533;&#65533;h&#65533;&#65533;&#65533;&#65533;2&&#65533;&#65533;&#65533;]&#65533;5`&#65533;0&#65533;E&#65533;jL.&#65533;&#65533;&#65533;$&#65533;&#65533;&#65533;&#65533;dX&#65533;&#65533;*&#65533;x&#65533;&#65533;*'&#65533;N&#65533;&#65533;$&#65533;&#65533;&#1617;H -l&#65533;H,L&#65533;&#65533;<&#65533;E&#65533;&#65533;&#258;>&#65533;&#65533;!!lTn&#65533;&#190;&#1101;&#65533;&#65533;&#65533;Y ar&#65533;&#65533;&#65533;&#65533;	&#65533;&#65533;&#65533;&#65533;E&#65533;&#65533;C&#65533;&#65533;XB&#65533;%`&#65533;8&#65533;&#65533;$&#65533;&#65533;d&#65533;&#65533;&#65533;&#65533;.&#65533;&#65533;}I&#65533;6&#1047;6&#65533;W|&#65533;C&#65533;&#65533;@7&#65533;&#65533;\U&#65533;&#65533;$&#65533;x&#65533;J&#65533;&#65533;t&#65533;&#65533;&#65533;&#65533;&#65533;t&#65533;u&#65533;&#65533;&#65533;&#65533;&#65533;Y&d&#65533;&#65533;&#65533;ud&#65533;&#65533;&#65533;&#65533;&#65533;H&&#65533;&#65533;:l&#65533;v&#65533;u&#65533;&#65533;&#65533;&#65533;&#65533;,&#65533;&#65533;!h&#65533;&#65533;&#65533;Z&#65533;&#65533; &#65533;&#65533;@n&#65533;,o&#65533;&o&#65533;<&#65533;
&#65533;&#65533;*&#65533;@&#65533;&#65533; d&#65533;&#65533; &#65533;0&#65533;*$&#65533;&#65533; &#65533;n&#65533; &#1294;@B&#65533;&#65533;*0<&#65533;n&#65533;&#65533;&#1312;&#65533;a^&#65533;aJ&#65533;&#65533;da&#65533;&#65533;Hp&#65533;&#65533;n&#65533;&#65533;&#65533;D&#65533;&#65533;!&#65533;&#65533;R]&#65533;v&#65533;&#65533; i&#65533;&#65533;&#65533;hi&#65533;F&#65533; /&#65533;m&#65533;&#65533;&#65533;1&#65533;!&#65533;F.D&#65533;2(C&#65533;&(&#65533;(&#65533;G&#65533;&#65533; &#65533;&#65533;%\&#65533;&&#65533;&#65533;O&#65533;@,&#1055;&#21588;q &#65533;&#65533;&#65533;&#65533;&#65533;` q&#65533;\&#65533;&#65533;Z&#605;&#65533;a&#65533;q&#65533;&#65533;,v\&#561;&#1792;&#65533;h&#65533;~("&#65533;!\,&#65533;&#65533;&#65533;&#65533;&#65533;iT&#65533;]&#65533;&#65533;G|A8Y&#65533;H|&#65533;~/&#65533;&#65533;H-B%&#65533;&#65533;G&#65533;&#65533;&#65533;&#65533;&#65533;&#46361;T sY0|D&#65533;&#65533;&#65533;!F"$B	&#65533;B	&#65533;@&#65533;e*&#65533;&#65533;G&#65533; *dH&#65533;E&#65533; *4&#65533;*p&#65533;~&#65533;&#65533;K&#65533;&#65533;!0&#65533;C8&#65533;C&#65533;&#65533;i\t&#65533;&#65533;&#65533;(^Dy&#49734;  &#65533;&#65533;&#49988;5&#65533;BXC&#65533;&#65533;0Lf*&#65533;&#65533;#p&#65533;C&#65533;&#65533;&#65533;>&#1328; o&#65533; &#65533;L&#65533;0'&#65533;&#65533;Et&#65533;!(&#65533;H8&#65533;!PG8)&#65533;H&#65533;&#65533;&#65533;&#65533;&#65533;ED&#65533;!&#65533;P&#65533;&#65533;&#65533;&#65533;%&#65533;G&#65533;jC_N&#65533;&#65533;a&#65533;H$3,=&#65533;&#65533;2l&#65533;> &#65533;&#65533;1&#65533;&#65533;E&#543;)&#65533;&#65533;&#65533;Q@u&#65533;&#65533; &#65533;CX&#65533; &#65533;&#65533;&#65533;&#65533;F&#65533;&#65533;U^&#65533;&#65533;/H&#65533;&#65533;&#65533;	g&#65533;&#65533;&#272;l&#65533;&#65533;&#65533;&#65533;&#65533;&#65533;:p&#65533;'{&#65533;'&#65533;G&#65533;&#65533;'_&#65533;(&#65533;&#65533;H&#65533;&#65533;?&#65533;&#65533;G&#65533;)&#65533;&#65533;+&#65533;&#65533;?&#65533;&#65533;E&#65533;-&#65533;&#65533;&#65533;&#65533;.&#65533;&#65533;+_&#65533;-&#65533;20/&#65533;0K0cH/&#65533;C2.&#65533;r9|D&#65533;&#65533;&#65533;&#65533;&#65533;
&#65533;&#65533;&#65533;c&#65533;C&#65533;D&#65533;&#65533;&#65533;&#65533;?&#65533;E!$F&#65533;&#65533;H&#65533;<&#65533;&#65533;&#65533;&#65533;&#65533;&#65533;&#65533;&#65533;G&#65533;&#65533;'r&#542;&#65533;&#65533;Ax0	n^ &#65533;]h]&#65533;&#65533; &#65533;&#65533;&#65533;U&#65533;&#65533;\&#65533;&#65533;i=n&#65533;n&#65533;V(($&#65533;&#65533;&#65533;*8&#65533;&#65533;&#65533;5`&#65533; &#65533;9l&#65533;?&#65533;BGk&#65533;,&#65533;B(Ds0&#65533;AK&#65533;&#65533;U &#65533;O&#65533;&#65533;&#65533;6k $&#65533;&#65533;7@&#65533;7&#1026;N&#65533;&#65533;7&#65533;<&#65533;&#65533;.&#65533;&#1326;&#65533;&#65533;E&#65533;&#65533;&#65533;&#65533;&#65533; &#65533;.q&#65533;^D&#65533;&#1869;&#65533;V&#65533;&#65533;&#65533;&#65533;&#65533;&#65533;g&#65533;V&#65533;%&#1987;&#1161;&#65533;&#65533;&#65533;&#65533;^D&#1842;&#65533;?&#65533;$b&#65533;u	&#65533;&#65533;Gl&#65533;a&#65533;&#65533;X&#65533;&#65533;&#65533;&#65533;H&#1328;&#65533;D00]&#65533;5&#65533;&#65533;K0*&#65533;@#&#65533;&#65533;&#65533;G
y0>~,*&#65533;/&#65533;&#65533;H4/&#65533;-&#65533;^*&#65533;&#65533;[&#65533;&#65533;k&#65533;&#65533;]3&#65533;Z_&#65533;&#65533;&#65533;Z&#65533;6[&#65533;&#65533;h&#65533;u&#65533;&#65533;u&#65533;&#65533;D\&#65533;&#65533;#(&#65533;&#314;&#65533;&#65533;suS&#65533;&#65533;f&#65533;W#&#65533;q&#65533;&#65533;VcH&#65533;&#65533;&#65533;&#65533;&#65533;H&#65533;dr&#65533;&#65533;  eg&#65533;&#65533;"30^3J&#65533;}( &#65533;&#65533;&#65533;>&#65533;F&#65533;&#65533;FU L6Y&#65533;6&#65533;l&#65533;&#65533;Et &#65533;@D;b&#65533;% k&#65533;Bo&#65533;&#65533;nb&#65533;9&#65533; &#65533;&#1426;&#65533;]&#65533;1&#137;YK&#65533;&#65533;3&#65533;0&#65533;&#65533;,&#65533;&#65533;_&#65533;z&#65533;BB&#65533;1&#65533;&#65533;7X8&#65533;o&#65533;&#65533;2&#65533;1|C&#65533;/B&#65533;&#65533;&#65533;&#65533;3&#65533;@&#65533;&#65533;&#65533;1xB~-&#65533;-&#65533;9\&#65533;5&#65533;x&#65533;C&#65533;&#65533;&#65533;&#1242;&#65533;3p&#65533;3|m$&#65533;&#65533;&#65533;&#65533;&#65533;&#65533;&#65533;-&#65533;}&#65533;&#65533;k&#1321;}&#65533;y6xa6D&#65533;&#65533;&#65533;t_&#65533;q_&#65533;t_&#65533;P4X&#65533;&#65533;&#65533;Mb&#65533;	&#65533;&#723;k&#65533;&#1273;&#65533;&#65533;@&#65533;&#65533;&#65533;5&#65533;Cc4hbpBg<&#65533;a&#65533;}V\h&#65533;&#65533;GPEB&#65533;&#65533;Z&#65533;l&#65533;#&#65533;e&#65533;&#65533;&#65533;BV&#65533;E&#65533;"4+ Ah<&#65533;C>&#65533;&#65533;&#65533;&#65533;#&#65533;z54w5&#65533;z&#528;C(&#65533;x&#65533;c&&#65533;;&#65533;E&#65533;&#65533; [&#65533;'"br2&#65533;\&#65533;&#65533;&#65533;&#65533;+&#65533;44&#65533;4&#65533;$&#65533;7&#65533;C1&#65533;;4&#65533;&#65533;8&#65533;LI{&#65533;u&#65533;"&#65533;"^i&#65533;I6%&#65533;H`&#65533;H&#65533; u&#65533;&#65533;p&#65533;{&#65533;&#65533;&#65533;%&#65533;&#65533;&#65533;z&#65533;b&#65533;&#65533;&#65533;&#65533;C'H&#65533;p[&#65533;/h&#65533;u\o0&#65533;&#65533;h&#65533;&#65533;E&#65533;&#65533;&#65533;u&#65533;&#65533;{h[&#65533;&#65533;57B^&#2037;&#65533;&#65533;&#65533;O&#65533;`_%&#65533;&#65533;y@&Fz?&#65533;&#65533;&#65533;&#65533;&#65533;&#65533;&#65533;-&#65533;B&#65533;vb&#65533;&#65533;a$&#65533;3&#65533;[ph&#65533;&#65533;k&#65533;&#65533;&#65533;&#65533;&#65533;&#65533;&#65533;&#65533;&#65533;&#65533;ub&#65533;&#65533;&&#65533;u&#847;D&#65533;&#1644;&#894;&#65533;?XD_i&#65533;J&#65533;o&#65533;&#65533;a&#65533;;&#65533;&#65533;$&&#65533;Hp&#65533;d&#65533;&#65533;*&#65533;j<&#65533;&#65533;;b7&#65533;A&#65533;%)&#65533;&#65533;Gl&#65533;&&#65533;&#65533;&#65533;}D&#65533;&#65533;b&#65533;X&#65533;&#65533;=q&#65533;?&#65533; i&#65533;&#65533;@&#65533;&#65533;&#65533;&#65533;)Hb&#65533;e[]N\u&#65533;&#65533;&#65533;&#65533;	L&#65533;&#65533;&#65533;eEWt_&#65533;&#65533;&#65533;qI_&#65533;&#65533;X&#65533;&#65533;&#65533;&#445;H~&#65533;d[L'	&#65533;>&#65533;t&#65533;&#65533;p	&#65533;&#65533;Tt>&#65533;v~j&#65533;&#65533;&#65533;OEo&#277;)&#65533;=&#65533;&#65533;NQ&#65533;}V&#65533;M&#65533;F&#65533;&#65533;}Nu/Mu&#65533;F&#65533;&#65533;&#65533;&#65533;M&#65533;U&#65533;&#65533;&#65533;&#65533;&#65533;l&#65533;&#65533;&#65533;&#65533;&#65533;&#65533;&#65533;&#65533; &#65533;&#65533;]&#65533;" ./&#65533;K&#65533;]&#65533;&#65533;&#65533;&#65533;<&#65533;P&#65533;E&#65533;{&#65533;&#65533;C&#65533;'&#65533;-b&#65533;&#65533;&#65533;&#65533;c&#65533;&#65533;&#65533;&#65533;&#65533;&#65533;GgNh&#65533;ah&#65533;&#65533;X&#65533;Oi&#65533;V\&#65533;@&#65533;
$&#65533;u&#65533;U&#65533;P=@&#65533;9&#65533;&#65533;&#65533;6c/0h'&#65533;&#65533;3gR&#65533;X&#65533;&#65533;&#65533;&#65533;?=&#65533;&#65533;&#65533;&#65533;&#1919;;&#65533;a&#65533;b&#2369;V&#65533;0&#65533;l&#65533;&#65533;&#912;X&#65533;y&#65533;&#65533;&#65533;>&#65533;!&#65533;K&#65533;&#65533;X&#65533;	&#65533;H&#65533;/K&#65533;*&#65533;2&#65533;&#1535;!Zq8S%&#65533;&#65533;&#65533;&#65533;r	&#65533;8V>&#65533;&#1824;@&#65533; &#65533;Z&#65533;&#65533;R&#65533;&#65533;&#65533;&#65533;0&#65533;&#65533;&#65533;&#65533;&#65533;&#65533;&#65533;&#65533;&#65533;L&#65533;&#65533;A&#65533;^&#65533;&#822;&#65533;&#65533;&#65533;Cqd&#595;)W&#65533;|sf&#859;9w&#65533;&#65533;&#65533;&#65533;&#65533;&#65533;&#65533;&#65533;-=zo&#65533;?8&#65533;&#65533;	FJ&#65533;&#65533;&#65533;h&#307;&#65533;$%v&#65533;&#765;7	&#65533;&#65533;?&#65533;&#65533;&#65533;&#65533;&#65533;&#65533;&#65533;>&#1974;&#65533;&#65533;&#65533;&#65533;&#65533;&#65533;&#65533;'B:*<&#65533;&#65533;f&#65533;O&#65533;&#65533;&#65533;&#65533;b&#65533;(&#65533;3&#65533;&#65533;"J&#65533;&#65533;&#803;8&#65533;:&#65533;&#65533;N]1&#65533;&#65533;&#1091;&#65533;@&#65533;&#65533;;&#65533;v&#1080;#{&#65533;#&#65533;&#65533;&#65533;&#65533;i&#1079;&#1251;A&#65533;&#65533;&#65533;&#65533;&#65533;D&#65533;L&#65533;9&#65533;&#65533;&#65533;&#65533;B
0&#65533;q&#400;R&#65533;&#65533;9&#65533;)&#65533;&#65533;^&#65533;&#65533;Fy*&#65533;&#65533;PK&#65533;&#65533;&#65533;;+#&#65533;2&#65533;&#65533;&#65533;xR&#65533;!y22&#65533;$!2&#65533;xd&#65533;&#65533;&#65533;
&#65533;P@&#65533;&#65533;&#65533;d &#65533;;,3&#65533;&#65533;,&#65533;;&#1308;,&#65533;i>&#65533;/&#65533;F&#65533;Hps&#65533;01xa+&#65533;x3&#65533;x:&#65533;&#65533;+&#65533;&#65533;`QBy&#65533;a&#65533;.?p4M+&#65533;&#128;(%&#65533;R&#65533;p&#65533;&#65533;&#65533;P&#65533;&#65533;Z@&#65533;K&#65533;&#65533;AN;E&#65533;&#65533;&#65533;R&#65533;C &#806;1&#65533;V&#65533;&#65533;&#65533;&#65533;&#65533;&#65533;L&#65533;&#65533;&#65533;&#65533;&#65533;&#65533;&#65533;)V&#65533;b&#65533;0&#317;;&#65533;&#65533;,&#65533;&#65533;f&#65533;&#65533;&#65533;.&#65533;l=I a&#65533;&#65533;}&#65533;&#65533;&#65533;MdxAay&#65533;&#65533;&#65533;"zD&#65533;.&#65533;y&#65533;ny&#65533;EKF&#65533;&#65533;&#65533;|&#65533;i&#65533;_&#65533;&#65533;&#26860;&#65533;&#65533;F&#65533;&#65533;]v&#65533;cB&#1605;&#65533;P&#65533;B&#65533;&#65533;N&#129;n00&#65533;&#65533;&#65533;>&#65533;&#65533;W:AK
&#65533;z&#65533;&#65533;&#65533;E&#65533;!&#65533;Q&#65533;&#65533;&#65533;b&#65533;GK&#65533;&#10268;&#883;+&#65533;&#65533;y&#65533;'
n&#1057;&#65533;=Q&#65533;&#65533;&#65533;&#272;&#65533;&#65533;~h&#65533;#b|&#65533;&#65533;&#43693;&#65533;&#65533;2&#65533;1&#65533;&#65533;\8&#65533;&#65533;&#574;&#65533;L&#65533;&#1035;&#65533;|&#65533;#&#65533;&#65533;&#65533;&#65533;$&#65533;l&#65533;$&#65533;&#65533;&#65533;&#830;&#65533;L&#65533;G&#65533;&&#65533;!@&#65533;h&#65533;L9&#65533;m&#65533;&#65533;Q&#65533;&#65533;k&#65533;"&#65533;l&#65533;&#65533;&#65533;&#65533;&#65533;];&#65533;&#65533;vM&#65533;"&#65533;&#65533;'\&#65533;2&#65533;#
y:D&#65533;AT&#65533;	>&#1288;,&#65533;7&#241;F&#65533;&#65533;&#65533;&#65533;&#760;N&#65533;&#65533;,#&#65533;&#65533;$&#65533;&#65533;2&#65533;&#65533;&#65533;&#65533;&#65533;#"&#65533;&#65533;&#65533;&#65533;&#65533;M>&#1667;*4&#65533;&#65533;z&#65533;&#65533;&#65533;&#65533;&#65533;?&#65533;&& &#65533;&#65533;c :&#1440;&#65533;H&#65533;&#65533;#"&#65533;if//&#65533;&#65533;d&#65533;4&8&#65533;'&#65533;G,&#65533;&#65533;&#65533; "$&#65533;G &#65533;&#65533;&#65533; &#65533;&#65533;xB&#65533;h&#65533;&#65533; &#65533;;&#65533;{&#65533;&#65533;>&#1793;&#65533;&#38922;03-&#65533;#2\&#65533;&#65533;	&#65533;&#65533;&#65533;o&#1865;[&#65533;W&#65533;&#65533;d&#65533;Z&#65533;a/x&#65533;\^ cDdU&#65533;JjSk4&#65533;&#65533;&#65533;-&#65533;Q
U&#65533;&#65533; X&#65533;PB&#65533;&#65533;&#65533;<	&#65533;1&#65533;pw$&&#65533;R&#65533;&#65533;2&#65533;&#65533;l&#65533;_&#65533;&#65533;&#65533;&#65533;&#65533;N&#1026;&#65533;($&#65533;e&#65533;0&#65533;&#65533;&#65533;T 1&#65533;p
@QHv&#65533;&#65533;
`&#65533;>b&#65533;	&#65533;|d':&#65533;&#65533;&#65533;1&#65533;a&#65533;_-&#65533;{&#65533;&#65533;&&#65533;&#584;h&#65533;&#65533;&#65533;(g&#65533;&#65533;E&#65533;k&#65533;&#65533;dT&#65533;&#65533;J&#65533;&#65533;&#65533;&#65533;M&#65533;&#65533;&#65533;PB1&#65533;&#65533;vx&#65533;&#65533;pg;&#65533;D%&#65533;c&#65533;&#65533;#&#65533;<&#65533;.=&#65533;&#65533;`&#65533;r&#65533;&#65533;;&F&#65533;8^F@&#65533;9&O&#65533;&#65533;b&#65533;&#65533;T&#65533;O4&#65533;&#65533;3&#65533;&#65533;e&#1417;&#65533;hB&#65533;&#65533;&4&#1097;&#65533;s2&#65533;&#65533;&#65533;:W)#&#65533;&#65533;&#65533;r&#65533;&#65533;&#65533;&#65533;g&#65533;&#65533;	"&#65533;&#65533;KF@&#65533;!	&#65533;&#65533;-&#65533;&#65533;8>&#65533;&#65533;&#65533;HP2&#65533;&#65533;&#65533;a&#65533;&#65533;~&#65533;2&#65533;&#65533;VaQ&#65533;$&#65533;&#65533;(&#65533;&#65533;AH	&#65533; ds&#65533;&#65533;&#65533;@_h&#65533;?R&#65533;$&#65533;&#65533;?P)O&#65533;u-&#65533;FfO;*&#65533;&#65533;&#65533;:>y|&#65533;Y&#65533;j&#65533;&#65533;&#65533; D&#65533;`$&#65533;&#65533;d().SL&#65533;&#65533;I%?&#1157;&V&#65533;$&#65533;B&#65533;R&#65533;#&#65533;+$:Q"@r&#65533;&#65533;&#65533;&#65533;"^&#65533;E&#258;&#65533;&#65533;D f&#1162;K&#65533;&#65533;&#65533;2&#65533;"&#65533;ET@&#65533;0JA5&#65533;&#65533;#k&#65533;&#65533;^&#65533;A&#65533;DeW<&#65533;&#65533;=&#65533;$&#65533;&#65533;&#65533; &#65533;Q&#65533;G&#65533;&#65533;<Bx&#65533;_&#65533;A&#65533;&#65533;&#65533;#&#65533;&#65533;P&#65533;&#65533;&#65533;n&#65533;&#65533;'&#65533;p&#65533;&#65533;&#65533;&#65533;&#65533;&#20005;&#65533;&#1594;&#65533;&#65533;Vn-B&#65533;&#1063;zX&#65533;#&#65533;)&#65533;&#1577;NuP&#65533;&#65533;&#65533;l&#65533;;&#65533;IPq&#635;+Ex&#65533;P&#65533;b&#65533;&#65533;$\&#65533;&#65533;y&#65533;;&#65533;C_&#65533;&#65533;`&#65533;&#65533;&#65533;&#65533;;8&#65533;&#65533;&#65533;&#65533;&&#65533;&#65533;L)&#65533;&#65533;&#65533; h3&#65533;&#65533;&#65533;uM&#65533;2&#65533;&#65533;&#65533;&#65533;&#65533;S&#65533;&#211;&#65533;&#65533;&#65533;<&#65533;~XHA&#65533;&#65533;&#65533;&#65533;&#65533;&#65533;E&#65533;&#65533;U&#1221;$>&#65533;&#1103;hC&#65533;&#65533;&#65533;&#65533;3l58&#65533;cu&#65533;D1&#65533;]453&#65533;&#65533;&#65533;&#65533;&#65533;N2&u&#65533;O&#65533;&#65533;A&#65533;I&#65533;&#65533;&#65533;4&#65533;&#65533;&#65533;O&#65533;*m&#65533;&#65533;&#65533;&#65533;&#65533;'SE&#65533;?&#65533;&#65533;&#65533;&#65533;P12	&#65533;s&#65533;&#65533;#&#1256;&#65533;&#65533;o&#65533;&#65533;]br,&#65533;LD&#65533;&#65533;EeU&#65533;&#65533;&#65533;&#65533;&#1137;&d&#65533;&#65533;V&#65533;@&#65533;&#65533;
h&#65533;&#65533;(&2&#65533; &#65533; &#65533;&#65533;A&#65533;#&#65533;&#65533;,m&#65533;&#65533;&#65533;<IbB&#723;_&#65533;&#65533;$<&#65533;K&#65533;&#17587;&#65533;&#65533;&#65533;p"&#65533;&#65533;^&#65533;&#65533;/c&#65533;#c&#65533;52&#65533;&#65533;G/j&#65533;lgW4&#1126;&#65533;?)P&#65533;	 x&#65533;&#65533;&&#65533;&#65533;&#65533;P&#65533;&#65533;F&#65533;&#65533;&#65533;&#1811;&#65533;&#65533;&#65533;`&#65533;&#65533;&#65533;[3Y&#65533;( &#65533;&#266;'&#65533;&#65533;&#65533;`x`j~&#65533;&#36767;(&#65533;&#65533;&#65533;&#65533;$i(&#65533;C&#1168;6'9(&#65533;h&#65533;&#65533;!X&#65533;&#65533;&#65533;j{&#65533;wf&#65533; @&#65533;&#65533;'%&#65533;)x&#65533;&#65533;&#65533;&#65533;%S&#65533;&#65533;&#65533;/&#65533;&#65533;G&#65533;&#467;&#65533;K&#65533;m&#65533;3&#65533;&#65533;&#65533;R&#65533;&#65533;&#65533;&#65533;S&#65533;*&#65533;T%#3x&#65533;&#65533;Y&#65533;N~&#65533;&#601;&#65533;O&#65533;Pd&#65533;X&#65533;d&#65533;&#65533; .&#65533;#VUL&#65533;v4`,>&#65533;&#65533;&#65533;&#65533;&#65533;&#65533;&#65533;%U &#65533;gp&#65533;H&#65533;&#65533;&#65533;<_o&#65533;?&#65533;0&#65533;&#573;2&#65533;&#65533;&#65533;z&#65533;2G&@3ag&#65533;~f4&#65533;[y&#65533;Xy&#65533;%Z&#65533;a[]&#65533;&#65533;A^P/S&#65533;p&#65533; &#65533;)d &#65533;&#65533;P(,&#65533;JU&#65533;2E` &#65533;&#65533;`&#65533;&#65533;&#65533;2A&#65533;&#65533;&&#1025;&#65533;O&#65533;j&#65533;A&#65533;'&#65533;&#65533;cS&#65533;&#65533;&#65533;s&#65533;'&#65533;T&#65533;&#65533;YgDA	&#65533;	c _&#65533;&#65533;&#65533;&#65533;&#65533;&#65533;d&#65533;&#65533;(E&#65533;o1<&#65533;&#65533;X&#65533;&#65533;=&#65533;>&#65533;%&#65533;z&#65533;J&#65533;a&#65533;c&#65533;&#65533;t&#65533;&#65533;&#65533;&#65533;&#65533;&#65533;&#65533;R&#65533;&#65533;<&#65533;&#65533;&#65533;#Ld2`z&#65533;&#65533;&#65533;A&#65533;&#65533;!-&#65533;&#65533;A&#65533;00x&#65533;&#65533;~l x8&#65533;'&#65533;.i/&#65533;&#850;,&#65533;B&#65533;#&#65533;&#65533;H&#65533;&#65533;P&#65533;W&#65533;Be2&#65533;&#65533;&#65533;bkp3HA&#65533;m=J1&#65533;&#65533;&#65533;#&#65533;P&#65533;&#65533;&#65533;p/&#65533;&#65533;#0	/&#65533;&#65533;&#65533;D&#65533;&#65533;l"&#65533;nd/&#65533;r&#65533;&#65533;&#176;pF&#65533;&#65533;&#65533;&#65533;&#65533;&#65533;4&#65533;&#65533;2n&#196;d&#65533;$&#65533;&#65533;P&#65533;>&#65533;&#65533;&#65533;&#65533;.#&#65533;0&#65533;&&#65533;&#65533;&#65533;&#65533; <&#65533;^&#65533;&#65533;yB&#65533;@"#Z&#65533;&#65533;&#65533;&#65533;#&#65533;&#65533;&#65533;&#65533;@%C&&#65533;&#65533;&#65533;&#65533;&#65533;[ $&#65533;/c&#65533;p&#65533;&#65533;	&#65533; &#65533;&#65533;'D1y&#65533; &#65533;#6Q1&#65533;&#65533;Q&#65533;&#65533;&#65533;&#65533;X&#65533;3 &#768;'n&#65533; rL&#65533;#&#65533;&#65533;&#65533;&#65533;'f&#65533;,2&#65533;'&#65533;&#65533;j&#65533;&#65533;#&#65533;&#65533;28i&#65533;&#65533;&#65533;x&#65533;	&#65533;?&#65533;8&#65533;
&#65533;&#65533;(&#65533;&#65533;&#65533;&#65533;	'H1&#65533;&#65533;#&#65533;&#65533;&#65533;A&#65533;p22&#65533;&#65533;>"&#65533;&#65533;&#65533;
&#65533;	&#65533;q/A1J&#65533;zJ&#65533;&#65533;&#65533;Q2&#65533;&#65533;2cD&#65533;4&#65533;&#65533;&&#65533;Z&#65533;&#65533;&#65533;&#65533;b&#65533;&#65533;1&#65533;2&#65533;o2:7r&#65533;PG<25&#65533;&#65533;&#65533;kP&#65533;v&#65533;u&#65533;,2&#65533;!&#65533;GHa
&#65533;-&#65533;P	&#65533;&#65533;>&#65533;	&#65533;~"&#65533;&#65533;M&#65533;&#65533;'p'&#65533;W&#65533;&#65533;$&#65533;C&#65533;&#65533;
>&#65533;&#65533;a&#65533;&#65533;&#65533;!&#65533;8C T&#65533;2&#65533;p&#65533;&#65533;&#65533;&#65533;'&#65533;&#65533;L&#65533;&#65533;&#65533;&#65533;'&#65533;&'c&#65533;&#65533;&#65533;R&#&#65533; &#65533;`&#65533;&#65533; &#65533;a&#65533;&#65533;&#65533;&#65533;&#65533;&#65533; &#65533;<j&#65533;&#65533; &&#65533;<&#65533;G
 &#65533;&#65533;@)&#65533;&#65533;C&#65533;&#65533;+o&#65533;&#65533;kb&#65533;#0SwxB3;3&#65533;>&#65533; &#65533;&#1296;4e&#65533;&#65533;&#65533;&#65533;r&#65533;4W&#65533;&#65533;l.x&#1040;&#65533;G69cfn&#65533;XN!7w&#65533;2H&#65533;GH&#65533;&#65533;#0Q8&#65533;!{Aa&#65533;&#65533;&#65533;&#65533;S3&#65533;@1&#65533;&#65533; p&#65533;&#65533;&#65533;#&#65533;&#65533;#&#65533;Q1&#65533;@m*&#65533;&#65533;&#65533;&#65533;<&#65533;&#65533;:&#65533;&#65533;&#65533;C&#65533; j:&#65533;;&#65533;4&#65533;&#65533;4p&#270;'&#65533;&#65533;&#65533;2&#65533;&#65533;2&#65533;&#65533;42&#65533;#M&#65533;&#65533;&#65533;&#65533;2&#65533;n"y&#65533;&#65533;&#65533;l&#65533;&#65533;#'t&#65533;>&#65533;&#65533;w6&#65533;&#65533;'D\A&#65533;&#65533;&#65533; &#65533;  &#65533;&#65533;&#65533;&#65533;&&#65533;&#65533;#&#65533;>&#65533;&#65533; &#65533;
$C&#65533;
&#65533;&#65533;&&#65533;.U&#65533; (V &#65533;h&#65533;.y&#65533;H.&#65533;&#65533;&#65533;&#1952;	&#65533;&#65533;&#65533;&#65533;V`Fyb	&#65533;a	6`*m &#65533;&#65533;>&#65533;>&#65533;&#65533;&#65533;xPJq&#65533;&#65533;+<2H)&#65533;I&#65533;!&#65533;&#65533;&`&#65533;a%&#65533;&#65533;1&#65533;
&#65533;T1
&#65533;.&#65533;&#65533;&&#65533;&#65533;#&#65533;R2&#65533;t/&#65533;&#65533;.&#65533;#&`btE=nQ@-&#65533;
a&#65533;&#65533;'&#65533;a&&#65533;&#65533;&  T&#65533;	;&#65533;5&#65533; &#65533;&#65533;	&#65533;@&#65533;&#65533;4JL^LN=&#65533;3/&#65533;V)t&#65533;&#816;5?
6m&#65533;&#65533;&#65533;&#65533;9&#65533;8&#65533;P &#65533;aX&#65533;&#65533;_&#65533;&#65533;&#65533;&#65533;:&#65533;s/&#65533;&#65533;Y&#65533;S3&#65533;&#1664;<&#65533;&#65533;&#65533;1&#65533;r&#65533;&#65533;&#210;&#65533;2&#65533;&#65533;&#65533;q&#65533;3&#65533;&#65533; t&#65533;&#65533;&#1220;&#65533;U3~K3~JBC|&#759;&#65533;&#65533;3&#65533;A&#65533;U1h&#65533;Z&#65533;!Xh&#787;&#65533;1"&#65533; &#65533;&#65533;W&#65533;G<&#65533;sJ&#65533;&#65533;&#65533;
w&#65533;(cq&#65533;&#65533;&#65533; 
y&#65533;p&#65533;:&#65533;G&#65533;F&#65533;&#65533;EyH&#65533;&#65533;HE]&#65533;&#65533;T1t&#65533;&#65533;.&#65533;&#65533;&&#65533;&#65533;tF&#65533;f-&#65533;O?&#65533;>&#65533;b
,c>&#65533;J&#65533;&#65533;&#65533;&#65533; q&#65533;&#65533;&#65533;dM&#65533;&#65533;a, '&#65533;&#65533;t&#65533;&#65533;&#65533;{r&#65533;'3h hOk}&#65533;H&#65533;&#65533;E&#65533;R&#65533;2&#65533;P&#65533;0ivTtz&#65533;2&#65533;TNQtgY&#65533;e&#65533;
&#65533;Ec&#65533;lm&#65533;G&#65533;&#65533;&#65533;&#65533;&#160;A&#65533;	&#65533;'L&#65533;p&#65533;#,,)&#65533;qW14Sa-&#65533;5+&#65533;4%&#65533;&#65533;+&#65533;d'&#65533;m126&#65533;&#65533;P}&#65533;'&#65533;?&#65533;e&#65533;'ZqZ&#65533;3&#65533;&#65533;;&#65533;@v&#65533;&#65533;&#65533;&#65533;2&#65533;&#65533;L&#65533;&#65533;&#65533;	Y&#65533;J&#65533;`,>"D&#65533;'f &#65533;&#65533;.y?&#65533;^a&#65533;#&#65533;12&#65533;w&#65533;p1c{&#65533;&#65533;Z&#65533;&#65533;2&#65533;&#65533;2&#65533;&#65533;z?&#65533;&#65533;&#65533;	S&#65533;z5&#65533;G&#65533;&#65533;Z&#65533; &#65533;&#65533;&#65533;&#65533;&#65533;|&#65533;A&#65533;&#65533;/DAB&#65533;Ey&#65533;&#65533;&#65533;uf@&#65533;wy&#65533;a&#65533;&#65533;ui&#65533;!&#65533;&#65533;<&#65533;&#65533;&#65533;H`a&#65533;0&#65533;pFlb'cb1cq@&#65533;&#65533;&#65533;&#65533;	I&#65533;2F&#65533;n&#65533;&#65533;&#65533;.=*&#65533;r/&#65533;&#65533;e?b&#65533;2
h.)c.&#65533;4&#65533;&#65533;v&#65533;&#65533;0&#65533;&#65533;&#65533;&#65533;&#65533;m
&#65533;g
%c f&#65533;!#r/&#65533;$k&#65533; &#65533;&#65533;2&#65533;&#65533;#f-&#65533;x&#65533;&#65533;#VD8_&#65533;.?&#65533;&#65533;&#65533;&#65533;&#65533; -&#65533;&#65533;(&#65533;&#65533;c&#65533;&#65533;UmE&#65533;E&#65533;&#65533;i&#65533;m&#65533;&#1549;&#65533;'&#65533;&#484;&#65533;&#65533;&&#65533;G&#65533;&#65533;82 &#65533;Q&#65533;f&#65533;&#65533;m&#65533;&#65533;D&#65533;B|y&#65533;!&#65533;w&#65533;Pq-&#65533;&#65533;&#65533;^uw7&#65533;u&#65533;2#x&#65533;&#65533;&#1043;&#65533;oXQ&#65533;#&#65533;&#65533;&#65533;&#65533;&#65533;S&#65533;S&#65533;j&#65533;&#65533;&#65533;^&#65533;#b&#65533;Y?&#65533;v&#65533;&#5515;&#65533;&#65533;&#65533;Am~&#65533;;&#65533;U1&#65533;u/x&#65533;&#65533;&#65533;w&#65533;&#5641;Y|&#65533;&#65533;3&#65533;&#65533;8&#65533;
&#65533;&#65533;&#65533;2&#65533;&#65533;&#1931;)&#65533;Y1X&#65533;&#65533;&#65533;&#65533;@&#65533;&#65533;&#65533;&#65533;I&#65533;&#65533;Iio/&#65533;Y&#65533;&#65533;a&#65533;&#65533;&#65533;&#65533;9&#65533;&#65533;@&#65533;?&#65533;&#65533;&#65533;&#65533;&#65533;y&#65533;8&#65533;&#65533;&#65533;&#65533;&#65533;&#65533;&#65533;&#65533;&#65533;&#65533;&#65533;&#1091; &#65533;&#65533; &#65533;#x"
&#65533;l&#65533;Q

f&#65533;&#65533;_&#65533;&#65533;_&#65533;e6|@!&#65533;&#65533;&#65533;8ZE&#65533;&#65533;&#678;2v/&#65533;;&#65533;A &#65533;3&#65533;WZ3&#65533;&#65533;r&#65533;&#65533;&#65533;&#65533;g&#65533;&#65533;9&#65533;&#65533;6&#65533;&#65533;"&#65533;&#65533;,&#65533;&#65533;^)4&#65533;#D&#65533; &#65533;X1&#65533;&#65533;Q	52&#65533;&#65533;&#65533;#&#65533;x&#65533;W e_&#65533;.&#65533;&#65533;&#65533;yE&#65533;6&#65533;&#65533;m/&#1428;'F&#65533;&#65533;`&#65533;&#65533;o&#65533;(&#65533;3"&#65533;3,`\x	&#65533;cf&#65533;&#65533;&#65533;2&#65533;&#65533;&#65533;&#65533;c&#65533;&#65533;2&#65533;r&#65533;g&#65533;&#65533;u&&#65533;--`&#65533;:Q&#65533;nZT&#65533; &#65533;E-&#65533;&#65533;&#65533;&#65533;{&#65533;&#227;P&#65533;/?&#65533;&#65533;&#65533;r3&#65533;&#65533;?&#65533;	&#65533; E&#65533;#3D&#65533;&#65533;4r'3a&#65533;&#65533;&#65533;&#65533;&#65533;w&#65533;&#65533;&#65533;&#65533;G&#65533;&#65533;*Lr&#13349;s[&#65533;/C&#65533;&#65533;X;&#65533;5&#65533;5&#65533;&#65533;-C&^&#65533;&#65533;p&#65533;[&#65533;93l&#467;e&#65533;&#65533;3<1&#65533;&#65533;&#65533;wU&#65533;w[&#65533;&#65533;Z&#65533;&#65533;&#65533;zAZ&#65533;Z &#65533;&#65533;{8&#65533;&#65533;T&#65533;&#65533;6#s&#65533;&#1790;&#65533;MVW{V&#65533;;3'qa&#65533;&#65533;&#65533;&#65533;&#65533;J&#65533;9L&#65533;1&#65533;q&#65533;&#1457;e	 &#65533;&#65533;V&#65533;#<j&#65533;j&#65533;&#65533;&#65533;&#65533;G&#65533;&#65533;&#65533;&#65533;&#65533;U&#1322;&#65533;R&#65533;o&#65533;N&#65533;&#65533;f&#65533;O&#65533;&#65533;,&#65533;!;2&#65533;&#65533;(&#65533;&#65533;&#65533;&#65533;&#65533;C&#65533;&#65533;&#65533;&#65533;D$&#65533;&#65533; &#65533;&#65533;+R&#65533;)&#65533;B&#65533;&#65533;&#65533;$&#65533;N	&#65533;&#65533;#&#65533;&#65533;&#65533;&#65533;!&#65533;&#65533;&#65533;&#65533;J&#65533;<=
&#65533;#^!`X1&#65533;&#65533;&#65533;62&#65533;8g&#65533;x&#65533;&#65533;G'HW@&#65533;'&#65533;2&#65533;\&#65533;&#65533;&#65533;&#65533;&#65533;&#65533;y"&#65533;@T&#65533;&#65533;O[2J&#65533;&#65533;m^&#65533;E`a\&#65533;UY&#1375;H*y/&#65533;&#65533;}&#65533;W&#65533;&#65533;}&#65533;q&#65533;sYa&#65533;a&#65533;Q&#65533;&#65533;&#65533;j&#65533;[&#65533;&#65533;&#65533;&#65533;&#65533;&#65533;G=<&#65533;`<&#65533;&#467;&#65533;&#65533;&#65533;&#659;&#65533;&#65533;q|wzwTwE)f&#65533;&#65533;&#65533;&#65533; w?B &#65533;@m&#65533;@w}&#65533;&#65533;&#65533;&#65533;&#65533;&#65533;]&#65533;y93&#65533;2&#65533;t&#65533;!]&#1703;}3XC&#65533;&#65533;&#65533;qer&#65533;]l &#1831;I#&#65533;p&#65533;NU1pe&#65533;	|&#65533;-	(le&#65533;bX1h&#65533;(&#65533;cv2n&#65533;&#65533;5{M&#1116;'&#65533;`c4&#65533;
(C&#65533;@&#65533;&#65533;0( &#65533;@!^&#65533;2a&#65533;&#65533;&#65533;

 &#65533;&#65533;&#65533;%&#65533;%#cb&#65533;x&#143;&#1750;3&#65533;R&#65533;&#65533;&#65533;-&#65533;3&#65533;&#65533;i]>2\v&#65533;V&#65533;k&#65533;&#1443;,&#65533;@\&#65533;&#65533;2Q{n&#65533;&#65533; &#65533;|&#65533;&#65533;&#65533;C&#65533;&#65533;&#65533;&#65533;&#65533;'S&#65533;-&#65533;&#65533;&#65533;&#65533;&#65533;&#65533;P&#65533;U&#65533;=&#65533;&#65533;&#65533;&#65533;&#65533;U]&#65533;&#65533;&#65533;&#1727;&#65533;0&#65533;#&#65533;59&#65533;&#65533;&#65533;c1&#65533;p[v&#65533;&#1749;%&#13647;;2^&#65533;&#65533;&#65533;&#1879;Q}<q3&#65533;L&#65533;&#65533;?B&#65533;c&#65533;w&#65533;YY&#65533;&#65533;&#65533;&#65533;&#65533;&#65533;&#65533;&#65533;&#65533;?&#65533;]]2rW &#65533;&#65533;&#65533;&#65533;&#65533;[u&#65533;&#65533; $1+&#65533;8_&#65533;&#65533;&#65533;[&#65533;3&#65533;O&#65533;&#1559;&#65533;&#65533;Sy/&#65533;&#65533;[&#65533;&#65533;&#65533;>q2&#1575;a&#65533;+&#65533;>&3&#65533;&#65533;)&#65533;&#65533;&#1757;ef%&#65533;&#65533;&#65533;&#65533;?&#65533;&#65533;ex	V`
&#65533;&#65533;s&#65533;&#65533;#&#65533;&#65533;&#65533;t&#65533;&#65533;&#65533;&#65533;&#65533;&#65533;'&#65533;m
&#65533;=`&#65533;#F&#65533;2T&#65533;&#65533;OK3&#65533;N?&#65533;X&#65533;&#65533;g&#65533;&#65533;V&#65533;A&#65533;&#65533;&#65533;a!&#65533;&#65533;&#65533;&#2047;&#65533;evE&#65533;&#65533;&#65533;'&#65533;&#65533;&#65533;&#65533;	&#65533;&#65533;&#65533;&#65533;&#65533; &#133;&#65533;&#65533;-&#65533;&#65533;&#65533;&#2018;?&#65533;&#65533; `&#65533;&#65533;!,&#65533;&#65533;&#65533;&#65533;bHXCf<&#65533;2&#65533;&#661;,[&#65533;|	3&#65533;&#793;0&#65533;U`a&#65533;P&#65533;Xl&#65533;&#65533;	&#65533;f&#65533;&#65533;Xz=&#65533;y&#65533;&#65533;&#65533;g&#65533;&#65533;s&#65533;*&#65533;&#65533;&#65533;hefa+f&#65533;r&#858;U&#65533;&#65533;&#65533;s&#65533;&#65533;+&#65533;2&#65533;@L*&#864;3a.\&#65533;wL&#65533;&#65533;&#65533;0K7w&#65533;&#65533;q&#65533;GF:&#65533;&#65533;&#65533;&#65533;&#1028; c.&#65533;&#65533;Fq&#65533;&#65533;&#65533;l&#65533;Mf&#791;/&#65533;U&#65533;&#65533;BVE#tDZ &#65533;&#65533;O&#65533;&#65533;&#65533;&#65533;@&#65533;&#65533;b:&#65533;&#65533;k&#65533;&#65533;{&#65533;&#65533;<&#65533;&#65533;&#65533;&#259;CDx\`r&#65533;&#65533;7g&#65533;|&#65533;?X.QO&#65533;c?	&#65533;9A&#65533;&#65533;&#2004;&#65533;^VxAX&#65533;K&#65533;	&#65533; &#65533;&#65533;&#843;Z&#65533;&#65533;dI&#65533;&#65533;&#65533;g&#65533;&#65533;^(&#65533;}Q&#65533;&#65533;&#65533;A&#65533;_}&#65533;&#65533;&#65533;&#65533;1d&#65533;&#65533;,0&#579;&#65533;&#65533;&#65533;&#65533;,M&#65533;&#65533;'m&#65533;O:&#65533;&#65533;'-A"F&#65533;&#1931;&#65533;&#65533;0&#65533;
&#65533;M&#65533;&#65533;?K&#65533;&#65533;#~&#65533;&#65533;&#65533;<A"&#65533;-I &#65533;%&#65533;4&#65533;&#65533;?t&#65533;&#65533;&#65533;+'9Q&#65533;?&#65533;&#65533;3&#65533;@i&#65533;&#65533;E+&#65533;DEM',&#65533;Y\&#65533;j&#65533;&#614;K:&#65533;&#65533;S&#65533;p&#65533;	[m&#65533;P&#65533;O&#65533;&#65533;'&#65533;&#65533;	&#1375;&#65533;&#65533;#&#65533;U*&#65533;@&#65533;Y&#347;&#65533;,&#65533;V&#65533;@U&#65533;&#65533;U&#65533;&#65533;&#65533;&#65533;UV&#65533;&#65533;NZs &#65533;&#65533;@v&#65533;W&#65533;+]&#65533;&#65533;&#65533;&#65533;&#65533;&#65533;`&#65533;&#65533;Oa&#65533;&#65533;&#65533;&#65533;&#65533;&#65533;&#216;b&#65533;	Yd&#65533;&#65533; Z&#65533;&#65533;v&#65533;j&#65533;Z&#346;&#65533;&#65533;!&#65533;iP-&#65533;&#1058;&#65533;&#65533;dj&#65533;&#65533;n&#65533;m&#65533;-E&#65533;&#65533;&#65533;?&#65533;&#65533;&#65533;BIw&#65533;G&#65533;J&#65533;&#65533;&#65533;&#65533;&#65533;&#65533;G&#65533;7&#65533;&#65533;&#65533;&#65533;	&#65533;&#65533;&#65533;B&#65533;&#65533;&#65533;/&#65533;7E	&#65533;P&#65533;.&#65533;`&#65533;,&#65533;!K&#65533;1&#65533;@ &#65533;&#65533;D&#65533;&#65533; &#65533;&#65533;a&#65533;x&#65533;&#65533;XO&#65533;&#65533;S&#65533;,DHCD=&#65533;&#65533;&#65533;r=L&#65533;&#65533;yLarJy&#65533;l&#65533;@&#65533; &#65533;&#65533;}&&#65533;&#65533;3Bz&#65533;Gs&#65533;.d&#65533;B1#K9&#65533;'&#65533;@&#65533;&#65533;+&#65533;&#65533;R&#65533;&#65533;?b&#65533;QA!(&#65533;!&#65533;A&#65533;}&#65533;] %&#65533;&#65533;5W&#65533;s'&#65533;i&#65533;&#65533;&#65533;&#65533;&#1326;I]&#65533;m&#65533;&#65533;&#65533;S&#65533;&#65533;&#65533;&#65533;lD1&#65533;&#1076;IK&#1695;1]E&#65533;V[&#65533;&#65533;X&#65533;q5ZLs&#65533;3&#65533;[&#65533;&#65533;&#65533;&#65533;p&#65533;&#65533;?&#65533;&#65533;j&#65533;J|&#65533;&#65533;&#65533;&#65533;
&#65533;<&#65533; t&#65533;a&#65533;&#65533;a&#65533;	}&#65533;&#65533;{c&#65533;/&#65533;&#65533;&#65533;&#1584;&D6&#65533;&#44838;&#65533;&#65533;Wc&#65533;&#65533;h&#1310;$Z/&#65533;2+TEaa@/M&#65533;&#65533;T&#65533;O&#1862;-&#65533;&#65533;&#65533;~&#65533;'2&#65533;l&#65533;&#65533;&#65533;ty{i&#65533;&#65533;&#65533;&#65533;q&#65533;Z&#65533;&#65533;&#65533;l&#65533;&#65533;&#65533;&#1199;&#65533; &#65533;D &#65533;&#65533;X&#1284;&#65533;,&#65533;	W&#65533;&#65533;&#65533;0&#65533;D&#65533;F*&#65533;&#1676;t&#65533;&#65533;TL SEF(&#65533;@,#I&#65533;G
GX!&#65533;Y&#65533;j&#65533;,&#1443;)0@f"&#65533;F&#65533;&#65533;&#65533;D&#65533;&#65533;}BD&#65533;
&#65533;,B&#65533;? 0&#65533;&#65533;@F&#65533;&#65533;B&#65533;&#65533;&#65533;&#65533;EHAi&#65533;"Bp&#65533;&#65533;&#65533;&#65533;&#65533;)&#65533;@d&#65533;
^&#65533;E&#65533;&#65533;&#65533;&#65533;&#65533;&#65533;&#65533;&#65533;B&#65533;&#65533;&&#65533;	&#65533;`p&#65533;!&#65533;5<a!&#65533; dJ6&#65533;Dj	M&#65533;4&#1240;&#65533;&#65533;\&#65533;L&#65533;4&#65533;&#65533;&#1799;&#65533;LG~&#65533;&#65533;&#1440;&#65533;B(&#65533;`P&#65533;&#65533;\J<&#65533;Q&#65533;&#65533;)&#65533;&#65533;l&#65533;0DNrBN0&#65533;Fh&#65533;7o&#65533;-}&#65533;&#65533;&#65533;$&#65533;9^F#.&#65533; F `&#65533;F.&#65533;3LO&#65533;&#65533;&#65533;&#65533;&#65533;Nc &#65533;,&#65533;zMq&#65533;&#65533;&#65533;7&#65533;&#65533;&#65533;&#65533;l&#65533;S&#65533;7&#65533;^4j&#65533;&#65533;l&#65533;;3&#65533;73&#65533;M:\E&#65533;&#65533;.sQr%"&#65533;&#65533;?
Y&#65533;&#65533;&#65533;;&#65533; &#65533;&#65533;&#65533;&#65533;5&#65533;&#65533;O&#65533;l&#65533;&#65533;F+&#65533;&#65533;EG&#65533;&#65533;&#65533;BF&#65533;G6&#65533;
y&#1290;u&#65533;$&#65533;&#65533;Mq&#65533;R&#65533;&#65533;#&#65533;8&#65533;KBd&#65533;&#65533;&#65533;"&#65533;&#65533;H&#65533;Bt&#1171;Z&#521;N&#65533;&#65533;nj!&#65533;$u!(&#65533;	&#65533;Q/@#%&#65533;&#65533;`&#65533;(8&#65533;
J,&#65533;"&#65533;Al~@F&#65533;P&#564;}&#65533;q&#65533;G&#65533;HIjI&#65533;(&#65533;&#65533;t.&#11775;M&#65533;~&#65533;&#65533;&=`&#65533;z&#65533;&#65533;&#65533;C+&#65533;&#65533;z&#65533;&#65533;l9&#65533;S&#65533;&#65533;&#65533;&#65533;r	&#65533;q&#65533;&#65533;&#65533;&#65533;^&#65533;&#65533;@ p&#65533;D &#65533;#&#65533;FF&#65533;&#1230;&#65533;~m-/&#65533;&#65533;&#65533;&#65533;B%#DmS&#65533;&#65533;&#65533;&#15554;&#65533; &#65533;&#65533;&#65533;
w&#65533;s&#65533;$&#65533;B70I&#65533;~&#65533;N&#65533;&#65533;&#65533;&#65533;&#65533;&#65533;&#65533;&#65533;D+&#65533; &#65533;&#65533;B {&#65533;&#65533;,@
&#65533;&#65533;&#1840;`&#65533;J &#65533;B)&#65533;^h&#65533;B&#65533;&#65533;&#65533;!&#65533;&#65533;&#65533;&#852;&#688;&#65533;&#65533;B&#65533;q&#65533;F^&#65533;&#65533;l&#65533;&#65533;&#65533;&#65533;N-&#65533;_&#65533;@&#65533;ICx|FN&#65533;<GE&#65533;&&#1587;Q&#65533;d&#65533; ^&#65533;&#65533;
&&#65533;"&#65533;&#65533;&#65533;&#65533;&#65533;&#65533;&#65533;&#65533;&#65533;&#65533;	[&#65533; Q&#65533;&#65533;4&#65533;p&#65533;H&#65533;&#65533;&#65533;U0&#65533;Mlx&#65533;&#65533;@&#65533;zW0&#65533; &#65533;d&#65533;&#65533;jW&#65533;&#65533;M&#1643;\)Y&#65533;JY[&#65533;&#840;aW"&#65533;+&#65533;&#65533;&#65533;aR&#65533;&#65533;b$&#65533;p&#65533;7\&#65533;&#65533;&#65533;&#65533;y!&#65533;lF \&#65533;&#65533;&#65533;&#65533;m&#65533;#0Z&#1826;&#65533;{&#65533;sh&#65533;&#65533;&#65533;@% &#65533;*&#65533;
U&#65533;&#65533;m&#65533;H&#65533;@&#65533;&#65533;&#65533;Myp&#65533;&#65533;A&#65533;/-&#65533;Fg&#65533;:#&#65533;@&#65533;J&#65533;&#65533;&#65533;XC&#65533;&#1133;5|#9&#65533;&#65533;&#65533;&#65533;&#65533;_D\&#1919;&#65533;Nz&#1460;NGBb&#971;X&#65533;$&#65533;&#65533;&#65533;&#65533;y&#65533;^{	#o]H%M8&#65533;5&#65533;&#65533;&#65533;&#65533;&#65533;&#65533;c &#65533;.C@lLH&#592;UR&#65533;&#1112;&#65533;&#65533;	&#65533;}#&#65533;&#65533;m&#65533;!&#65533;J&#65533;&#65533;R&#65533;&#65533;&#65533;IORg6&#65533;Q&#65533;FP;I&#65533;mT&#65533;{j5V&#65533;&#65533;&#65533;&#65533;&#65533;l&#65533;G&#65533;&#65533;b&#65533;T&#65533;&#65533;<+&#65533;B&#65533;1b&#65533;~3&#65533;&#65533;gtFV&#65533; B&#65533;uPB&#65533; &#65533;&#65533;&#65533;&#65533;JiB&#65533;,H$&#65533;]y&#65533;D&&#65533;&#65533;<g_&#65533;F&#65533;&#65533;&#65533;S&#65533;&#65533;&#65533;e,&#65533;&#65533;a&#65533;?XAc&#65533;&#65533;X&#65533;&#65533;h&#65533;&pau&#65533;&#65533;&#65533;[&#65533;&#65533;?p&#65533;&#65533;`&#65533;&#1114;&#65533;&#65533;@&#65533;&#65533;&#65533;&#65533;&#65533;&#65533;&#65533;4J&#65533;Z&#65533;&#65533;&#1145;HD.p&#65533;&#65533;&#65533;cD-&#65533;@&#65533;&#65533;&#65533;&#65533;\&#65533;&#65533;(A.=T,&#65533;e<&#65533;&#65533;&#65533;&#65533;&#65533;&#65533;&#65533;&#65533;&#65533;&#65533;]Ry&#65533;z!&#65533;G&#348;&#65533;1g&#65533;&#65533;d&#65533;/&#65533;&#65533;U&#65533;&#65533;&#65533;&#65533;&#65533;&#525;&#65533;&#65533;"&#65533;&#65533; &#65533;d&#65533;&#65533;x [&#65533;&#239;'&#65533;\ t &#65533;0&#65533;&#65533;&#65533;>&#65533;>&#588;&#65533;aD!iU%M&#65533;/&#65533;6&#65533;&#65533; &#65533;&#65533;H7&#65533;!&&#65533;&#65533;!&#65533;&#65533;&#65533;&#65533;]&#65533;&#65533;`:&#65533;&#65533;&#65533;/&#65533;j<BI}4&#65533;&#65533;u&#1093;&#65533;m&#65533;&#65533;&#65533;&#65533;>^&#65533;&#65533;&#65533;bdh&#65533;^&#65533;|/&#65533; &#65533;FgT&#65533;oM`0*|-q&#65533;V&#65533;Ez&#294;&#65533;&#65533;'\&#65533;%&#65533;Fj&#65533;&#65533;y&#65533;&#65533;j&#65533;&#65533;&#65533;)#&#65533;[*&#514;&#65533;Z&#65533;`[&#65533;)(h1&#65533;&#65533;-&#65533;&#65533;:&#65533;&#65533;8k&#65533;&#65533;z&#65533;X7v*&#65533;wq&#65533;-&#65533;x&#65533;'Z&#65533;7&#65533;&#65533;&#65533;7r3gR&#65533;W&#65533;&#65533;&#65533;GW8Wd&#65533;{uSl&#65533;17,&#65533;h&#65533; &#65533;&#151;~&#65533;P&#65533;P&#65533;&#65533;@&#65533;&#65533;3T&#65533;y^VTq&#65533;q&#1510;&#65533;,&#65533;AP&#65533; &#65533;A&#65533;b?R#3&#65533;&#65533;`T&#65533; &#65533; $&#65533;#uA:d0&#65533;HBa0	&#65533;&#65533;&#65533;&#65533;&#65533;d~K 5K`&#65533;&#65533;a`)a &#65533;&#65533;E&#65533;&#65533;	(	&#65533;&#65533;pP&#65533;&#65533;&#65533;&#65533;V&#65533;&#65533;&#65533;}pg&#65533;g&#65533;
YHk&#65533;&#65533;[&#65533;Uj&#65533;&#65533;[&#65533;&#65533;i&#65533;&#65533;&#65533;%&#65533;&#65533;v+q&#65533;&#65533;h&#65533;-&#65533;!w&#65533;&#65533;O&#65533;&#65533;i&#65533;&#65533;&#65533;5&#65533;&#65533;&#279719;[&#65533;y&#65533;&#526;&#65533;&#65533;&#65533;y&#65533;e&#65533;&#65533;UHz&#65533;HW&#65533;&#65533;W&#65533;&#65533;y&#65533;UWt&#65533;Vx&#65533;&#65533;&&#65533;&#65533;&#65533;[&#65533;H&#65533;&#65533;&#65533;k[&#65533;I&#65533;&#65533;G&#65533;I~&#65533;B&#65533;&#65533; s&#65533;3Q_&#65533;&S"&#65533;C|&#65533;gAY&#65533;&#65533;A&#65533;&#65533;o;2b&#65533;&#65533;"&#65533;&#65533;<aA&#65533;&#65533;&#65533;E1A&#65533;!&#65533;&#65533;&#65533;~&#65533;p~&#65533;w0&#65533;&#65533; F)&#65533;G)0&#65533;%0&I~&#65533;&#65533;gH&#65533;&#65533;&#65533;4&#65533;&#65533;K&#65533;&#65533;Y&#65533;Xjx&#65533;&#65533;g"j&#65533;0Z)H&#65533;g9&#65533;&#14850;&#65533;&#65533;g&#65533;&#65533;ZYIZ1&#65533;6&#65533;x# &#65533;Q&#65533;&#65533;&#65533;&#65533;{&#65533;b'v3Qx&#65533;hjG&#65533;# w&#65533;9h58[&#65533;&#65533;&#65533;#P&#65533;&#65533;&#65533;&#65533;xP&#65533;v&#65533;g&#65533;+&#65533;&#65533;&#64014;&#65533;j&#65533;&#65533;y&#65533;H&#65533;lFg" \&#65533;	z&#65533;Y&#65533;&#65533;&#65533;&#65533;r&#25554;&#65533;'&#65533;|)&#65533;&#65533;b\&#65533;&#65533;&#65533;)&#65533;%@]@]&#65533;&#65533;&#65533;t&#65533;&#65533;Ak"&#65533;1!&#65533;&#65533; &#681;&#65533;&#65533;`Ct0tx&#65533;&#65533;-&#65533;&#65533;P@&#65533;	CA&#65533;&#65533;#q44&#65533;#=&#65533;Y&#65533;&#65533;&#541;&#65533;&#65533;Q&#65533;B&#65533;&#65533;,&#65533;F&#65533;1c\&#65533;sd@&#65533;&#65533;V&#65533;&#65533;&#65533;&#65533;D&#65533;&#655;&#1778;s>&#533;#Pg*H&#65533;&#65533;&#65533;&#65533;&#25113;&#65533;&#65533;&#65533;&#65533;&#65533;gJ&#65533;:-&#65533;&#65533;Z&#65533;&#65533;&#65533;q&#65533;(qh!&#65533;h&#65533;&#65533;&#65533;&#65533;&#65533;&#65533;&#65533;&#65533;hC8&#65533;&#65533;v&#65533;fvj&#65533;v&#65533;w&#65533;&#65533;&#1442;&#65533;v%&#65533;&#65533;&#65533;x&#65533;&#65533;Y&#611;f&#65533;&#65533;&#65533;[&#65533;&#516;x&#65533;yG*"0&#65533;&#65533;&#65533;X&#65533;#HjN*&#65533;lf&#65533;&#65533;	z&#65533;8grF&#65533;&#65533;&#65533;j&#65533;&#65533;&#65533;Z
z`&#1701;1&#65533;W*W&#65533;i&#65533;i: &#65533;&#65533; &#65533;&#65533;&#65533;&#65533;&#65533;11 PP&#65533;&#65533;YCv
xJ(yS=&#65533;~PC5&#65533;x0YC&#65533;&#65533;(2&#220;u&#65533;!&#65533;C&#65533;&#65533;A&#65533;&#65533;&#65533;&#65533;~8&#65533;4&#65533;v&#65533;&#65533;&#65533;WB&#65533;~&#65533;`&#65533;:&#65533;&#65533;T&#65533;`&#65533;&#65533;{,&#65533;V&#65533;x&#65533;&#65533;U&#65533;s&#65533;&#1547;&#65533;&#41712;&#65533;&#65533;&#65533;j&#65533;&#65533;&#618;&#65533;:&#65533;&#65533;y&#65533;&#65533;&#65533;&#65533;&#65533;JgO&#65533;Y"H&#65533;mY&#65533;'&#65533;&#65533;&&#65533;L&#65533;ggY&#65533;k&#65533;&#65533;*h&#65533;X&#65533;A&#65533;(a&#65533;&#65533;&&#65533;&#1192;
&#65533;&#65533;&#65533;&#65533;&#65533;&#65533;v&#65533;&&#65533;&#65533;&#65533;v&#1384;&#65533;&#65533;&?&#65533;uD&#65533;8^&#65533;&#65533;~&#65533;uC&#65533;C&#65533;&#65533; v&#65533;&#65533;)&#65533;6&#65533;&#39883;&#65533;&#65533;9&#65533;&#65533;&#65533;&#65533;&#65533;&#65533;5&#65533;&#65533;'1&#65533;&#65533;&#65533;&#65533;&#65533;&#1520;C&#1699;&#65533;&#1561;&#65533;&#65533;&#65533;zO&#65533;[V&#65533;&#65533;&#65533;&#1515;;&#65533;c"&#65533;&#65533;jY&#65533;SQ&#65533;WJ&#65533;)&#65533;e&#690;hr&#65533;&#65533;	Wh&#65533;&#65533;&#65533;u\q&#65533;-&#65533;	&#22003;&#65533;&#65533; #^P\&#65533;&#65533;O&#65533;&#65533;&#65533;&#65533;&#65533;U&#65533;~K&#65533;O&#65533;|&#65533; 3&#65533;o&#65533;~	&#65533;&#65533;1q&#65533;o&#65533;q&#65533;&#65533;&#65533;&#65533;&#65533;&#65533;&#65533;NC&#65533;&#65533;&#65533;&#65533;&#65533;>9B&#65533;p&#65533;#*&#65533;&#65533;&#65533;i&#65533;"p&#65533;&#65533;1&#65533;$&#65533;&#1890;y&#65533;&#65533;dI&#65533;c&#1178;&#65533;(Z&#65533;*&#65533;&#65533;&#1706;&#65533;gQ&#65533;&#65533;&#39597;&#65533;&#65533;&#65533;&#65533;&#65533;&#65533;&#65533;&#65533;Y&#65533;&#65533;&#65533;&#65533;Ijg )&#65533;&#65533;&#65533;g&#65533;&#65533;&#65533;d&#39120;Y&#65533;&#65533;&#65533;&#65533;&#65533;&#65533;&#65533;&#65533;'&#65533;&#65533;[&#65533;&#65533;&#65533;&#65533;&#65533;[&#65533;J&#65533;&#65533;&#65533;&#65533;&#1699;&#65533;x&#65533;z&#65533;&#65533;&#65533;J&#65533;&#65533;&#65533;h&#65533;Z&#65533;3&#65533;NQ&#65533;4&#65533;&#65533;&#65533;8&#65533;B(&#1724;Z7r&#65533;&#65533;&#65533;h&#65533;D&#65533;&#65533;&#65533;&#65533;&#65533;*&#65533;&#65533;/zx,*&#65533;;&#65533;;&#65533;&#65533;Y&#65533;xLh&#65533;<z&#65533;jy&#65533;&#65533;JZ&#65533;Z&#65533;R&#65533;&#65533;Y&#65533;&#65533;&#65533;&#65533;YUx&#65533;&#65533;*&#65533;{&#65533;[g&#65533;j&#65533;Y*&#65533;#&#65533;1k&#65533; 1&#65533;&#65533;	&#65533;&#65533;~&#753;&#65533;wK&#65533;&#65533;&#65533; &#65533; &#65533;&#65533;7&#65533;&#65533;x&#65533;$P#&#65533;,a&#65533;W&#65533;!&#65533;>\#F&#65533;&#65533;+&#65533;&#65533;3&#65533;1&#65533;`&#65533;&#65533;>&#65533;u&#65533;4QS%&#65533;{&#65533;&#65533;&#65533;&#65533;6&#65533;T&#65533;&#65533;i&#65533;&#65533;K&#260;g&#65533;
&#65533;Yj&#65533;&#65533;&#65533;&#65533;&#65533;&#65533; &#65533;
&#65533;Y&#65533;XW&#65533;&#65533;&#65533;hW&#65533;Y&#440;&#364;VjVz&#65533;&#65533;f&#65533;&#65533;K&#65533;&#65533;&#65533;Q&#65533;&#65533;&#65533;(\&#65533;Ys&#441;&#65533;&#65533;&#65533;&#524;:Zk&#1632;&#65533;&#65533;K&#65533;&#261;&#65533;&#65533;F&#65533;&#65533;&#65533;&#65533;I&#65533;K&#65533;&#587;,(&#65533;&#65533;&#65533;&#65533;&#65533;&#65533;!&#65533;-&#65533;&#525;,&#65533;6Z&#65533;&#7107;)&#65533;Vxo&#65533;&#21188;D&#65533;&#65533;0&#65533;y&#65533;y&#65533;&#65533;&#65533;vy&#65533;Wj&#65533;'&#65533;Gj&#65533;&#65533;K&#65533;j[&#65533;&#65533;&#65533;&#65533;&#65533;1&#65533;&#65533;&#65533;&#65533;&#65533;l&#65533;6&#65533; K&#65533;&#65533;&#65533;H&#65533;&#65533;]Z&#65533;&#65533;W&#65533;&#65533;&#65533;N&#65533;z7&#65533;Hg&#496;nZ&#65533;&#1051;0&#65533;&#65533;&#41161;_&#1289;E&#65533;&#65533;&#65533;AH&#65533;&#65533;a&#1780;&#65533;H&#65533;&#65533;&#65533;/&#65533;~]k&#65533;&#65533;F&#65533;z&#65533;&#65533;&#65533;'A&#65533;q&#65533;&#65533;&#65533;h!A&#65533;+{&#65533;]&#65533;&#65533;;&#65533;&#65533;&#65533;&#363;&#65533;&#65533;e&#65533;&#65533;g&#65533;&#65533; &#65533;r&#65533;&#65533;&#65533;&#65533;A&#65533;&#65533;&#480;&#65533;lg&#65533;&#65533;&#1123;&#65533;&#1107;;&#65533;&#65533;&#65533;!&#1557;&#65533;&#65533;&#65533;&#65533;&#65533;j&#65533;yv&#65533;L8&#65533;&#65533;xj&#65533;&#65533;&#65533;&#65533;=&#65533;#&#65533;v&#65533;&#65533;v&#65533;&#65533;:8&#65533;&#416;&#1098;&#65533;&#65533;&#1599;
w[&#65533;&#65533;o&#65533;&#65533;E&#65533;W&#65533;a&#65533;%&#65533;P&#65533;v%&#65533;R&#1261;&#65533;&#65533;&#65533;IP&#65533;e&#65533;&#65533;+&#65533;b&#65533;+&#65533;&#65533;M&#65533;&#877;5b<	5&#65533;&#65533;^&#65533;&#65533;&#65533;&#65533;&#65533;&#65533;&#65533;&#5987;&#65533;ZPC&#65533;&#65533;L&#65533;&#65533;U&#65533;&#65533;f&#65533;&#65533;5&#65533;]&#65533;&#65533;&#65533;|&#65533;+&#65533;&#65533;*&#65533;&#65533;'J&#65533;&#65533; &#65533;&#65533;&#65533;WX&#666;&#65533;&#65533;&#65533;^&#65533;"0&#65533;&#65533;zn,z&#65533;&#65533;y&#65533;&#65533;&#65533;&#65533;-&#65533;&#65533;p&#1702;&#65533;
&#65533;-&#65533;&#65533;&#1166;&#65533;Q&#65533;&#65533;&#65533;`&#65533;/QupqW&#65533;&#1773;v&#65533;- &#65533;&#65533;mu&#65533;u&#65533;&#65533;w	+&#65533;%&#65533;w&#65533;#&#65533;iuY&#65533;6&#65533;O&#65533;%I&#65533;&#65533;&#65533;|j&#65533;&#65533;&#65533;&#65533;Gy&#65533;=y&#65533;&#65533;&#65533;W&#668;&#867;&#65533;&#65533;&#1647;&#65533;&#65533;&#65533;&#65533;&#65533;&#65533;;&#65533;&#65533;a&#1754;+F-&#65533;@{&#65533;f&#65533;&#65533;&#65533;#&#65533;&#65533;&#65533;&#1730;#&#65533;&#65533;&#1967;&#65533;&#65533;&#65533;*&#65533; &#65533;&#65533;Enc&#65533;i&#65533;&#65533;l&#65533;"<&#65533;#
&#65533;i&#65533;A&#65533;&#65533;+&#65533;&#65533;6\(5&#65533;&#65533;&#1443;(&#65533;&#848;&#65533;&#65533;&#65533;&#65533;&#65533;}v]k|&#65533;&#65533;&#65533;$z
&#65533;F&#65533;3s&#65533;(Dn&#65533;Y~&#65533;PH&#65533;&#65533;&#65533;&#65533;&#65533;9&#65533;f&#65533;&#368;&#65533;&#65533;A&#65533;&#65533;+&#65533;&#65533;&#65533;&#65533;&#65533;"5&#65533;&#65533;&#65533;W.&#65533;?;	&#65533;&#65533;0&#65533;g&#65533;e&#65533;bi.T&#65533;T&#65533;&#65533;&#65533;0QTO&#65533; &#65533; EU&#65533;u&#65533;h  s.&#65533;'&#65533;&#65533;&#65533;.&#65533;Rv&#65533;&#65533;&#65533;&#65533;&#65533;&#65533;&#65533;ix&#33774;&#65533;&#65533; &#65533;~&#65533;&#65533;&#65533;1&#65533;~&#65533; &#65533;&#65533;&#65533; &#65533;&#65533;&#65533;@]p&#65533;i&#65533;&#65533;.&#65533;EuN&#65533;&#65533;&#65533;	 &#65533;I&#65533;s&#65533;e^&#65533;NT&#65533;&#65533;" &#65533;l4D&#65533;N4&#65533;&#65533;&#65533;>!&#65533;&#65533;>&#65533; P$O&#65533;&#65533;&#65533;&#65533;&#65533;&#65533;b&#65533;&#65533;&#65533; &#65533;&#65533;Sc&#65533;4a&#65533;"&#65533;&#65533;&#65533;&#65533;&#65533;&#65533;&#65533;~&#65533;&#65533;M&#65533;&#1038;"&#65533;>T o&#65533;&#65533;T&#65533; &#65533;&#65533;&#65533;&#65533;&#65533;>&#65533;&#65533;7&#65533;*AH&#65533;&#65533;?&#65533;&#65533;&#65533;&#65533;P&#65533;&#65533;`&#65533;&#65533;i&#65533;T&#65533;&#65533;,>c4&#65533;&#65533;)&#65533;&#65533;n&#65533;E&#65533;&#65533;&#65533;q&#65533;&#65533;)&#65533;1>&#65533;0q&#65533;vjX65-	m_&#65533;&#65533;x&#65533;z&#65533;I:i&#65533;&#65533;&#65533;&#65533;&#65533;K&#65533;D)&#65533;&#65533;Z&#65533;9&#65533;&#65533;FNiA+&#65533;"&#65533;1	&#65533;D&#65533;60q&#65533;&#65533;&#65533;&#65533;H&#65533;&#65533;("&#65533;&#65533;&#65533;TO&#65533;&#65533;&#65533;O&#65533;&#65533;&#65533;&#65533;&#65533;&#65533;&#814;&#65533;&#65533;D&#65533;&#65533;&#28302;&#65533;&#65533;&#65533;&#65533;	&#65533;&#65533;?&#65533;&#65533;H&#65533;&#65533;*&#65533;&#65533;&#65533;&#65533;&#65533;&#65533;-f&#65533;&#65533;&#65533;&#65533;&#65533;!	 P &#65533;&#65533;&#65533;p&#65533;&#65533;&#65533;/	&#65533;&#65533;&#65533;}&#65533;&#65533;W&#65533; &#65533;/&#65533;&#65533;&#65533;_&#65533;	&#65533;W&#65533;h&#65533;&#65533;&#65533;&#65533;&#65533;&#65533;&#65533;&#65533;^&#65533;z~"&#65533;&#65533;"&#65533;&#65533;D&#65533;&#65533;DM&#65533;&#65533;` &#65533;/&#65533;&#65533;&#65533;`?P&#65533;DQDTO&#65533;_&#65533;&#65533;/&#65533;&#65533;&#65533;&#65533;[&#65533;T  &#543;&#65533;&#65533;A&#65533;e>&#65533;&#65533;.&#65533;&#65533;3&#639;l~&#65533;fO&#65533;&#65533;&#65533;&#65533;&#65533;&#65533;3H&#65533;&#65533;&#65533;&#65533;&#65533;&#1919;&#65533;&#65533;o&#65533;R&#65533; &#65533;&#65533;&#65533;&#65533;p&#65533;&#65533;&#65533;&#65533;&#65533;n+&#65533;&#65533;&#65533;&#65533;aT&#65533;&#65533;d&#65533;&#65533;4&#65533;Z3&#65533; &#65533;&#65533;&#65533;?(K&#65533;A&#65533;7&#65533;p&#639;f,&#65533;&#65533;oI&#65533;M&#65533;U&#65533;q&#65533;
&#65533;#6&#65533;&#65533;&#65533;&#65533;B&#65533;&#65533;,Z&#65533;&#65533;&#65533;&#65533;&#335;]6A&#65533;r`&#65533;fK
B&#65533;&#65533;"&#221;.}&#65533;&#65533;2&#65533;&#990;C&#65533;J&#65533;&#1612;&#65533; (&#65533;`&#65533;R&#65533;&#65533;6&#65533;J&#65533;*&#65533;Y&#65533;%&#65533;&#65533;&#65533;&#1567;#-L&#65533;&#1218;&#65533;4^&&#65533;&#65533;&#65533;%&#65533;&#1759;n&#65533;D%b^&#65533;&#65533;&P&#65533;&#65533;&#65533;&#65533;&#65533;#&#65533;&#65533;&#65533;a@>&#65533;e&#65533;&#65533;1&#65533;	&#65533;GL&#65533;&#65533;qD&#65533;&#65533;&#65533;&#65533;`&#65533;&#65533;&#2005;&#65533;&#65533;&#65533;&#65533;&#65533;&#65533;=4&#65533;&#48437;]&#65533;&#65533;&#65533;5m&#65533;F&#65533;&#65533;&#65533;&#65533;&#65533;&#65533;p&#65533;&#333;G&#65533;\&#65533;r&#65533; |:z&#65533;&#65533;&#65533;@&#1199;h&#65533;i&#65533;&#65533;P&#65533;4&#65533;&#65533;n[&#65533;&#65533;&#65533;&#65533;_&#65533;&#65533;&#65533;:1p&#65533;&#1064;&#65533;h&#65533;&#65533;&#65533;;&#65533; &#65533;^&#65533;&#65533;&#65533;&#65533;&#65533;/1\"&#65533;&#65533;&#65533;j&#65533;&#65533;&#65533;k&#65533;&#65533;&#65533;&#303;&#65533;&&#65533;&#65533;&#65533;|k&#65533;(&#65533;&#65533;	&#1232;3&#65533;&#65533;l0&#65533;&#65533;&#65533;&#65533;{&#65533;&#65533;R&#65533;k&#328;>&#65533;&#65533;-&#65533;n&#65533;i.'&#65533;&#47099;&#65533;&#65533;+H&#65533;z&#65533;K&#65533;&#65533;&#65533;p&#65533;G&#65533;VPR&#65533;&#65533;|&#65533;&#514;&&#65533;&#65533;&#547;&#65533;V&#65533;&#65533;&#65533;&#65533;~"&#65533;*(&#65533;&#65533;	'(f&#65533;&#615;Yb&#65533;)1&#346;i%3&#65533;&#942;f&#65533;*"&#65533;&#65533;!&#65533;N&#65533;&#65533;&#65533;)&#65533;>8HL1&#65533;*S&#65533;2&#65533;&#65533;&#65533;&#65533;:&#170;Q;mX&#65533;6:&#65533;*&#771;|&#65533;&#65533;=&#65533;C&#65533;*&#65533;:&#65533;&#65533;%&#65533;&#65533;2&#65533;)&#65533;&#65533;Rj	*&#65533;{&#65533;&#65533;&#65533;&#441;&#65533;&#65533;&#65533;&#1439;6i&#65533;&#65533;&#65533;*&#65533;&#65533;? n&#65533;MW@6&#65533;&#65533;WcU&#65533;&#869;&#65533;&#65533;Kl&#65533;&#65533;(e&#65533;&#65533;bkM&#65533;&#65533;N&#65533;-&#65533;&#65533;V&#65533;&#65533;&#65533;&#1408;&#65533;e7&#65533;&#65533;&#65533;\&#65533;&#1803;&#65533;&#65533;2S&#1509;&#65533;&#65533;&#65533;&#65533;&#65533;&#65533;&#65533;&#65533;&#65533;y&#65533;;nn&#65533;&#65533;w9&#65533;p$&#65533;`&#65533;F&#65533;&#65533;&#65533;&#65533;&#65533;&#65533;&#65533;&#65533;aI&#65533;q8&#65533;%&#65533;&#65533;&#65533;X&#65533;~.&#65533;&#65533;&#65533;E&#772;},1&#65533;&#65533;&#65533;&#65533;,&#65533;&#65533;&#65533;&#65533;&#65533;Z&#65533;?&#65533;8&#65533;&#65533;2&#65533;J&#65533;&#65533;&#65533;&#65533;&#65533;&#65533;&#65533;&#65533;&#65533;&#65533;&#65533;&#65533;LrgS&#65533;2@x&#65533;&#65533;?&#65533;d&#65533;&#65533;&#65533;yi&#65533;i&#65533;&#65533;k"{.n&#65533;&i&#715;&#65533;&#65533; &#65533;T&#1730;&#65533;p[$&#65533;&#65533;f&#65533;-&#65533;V&#65533;&#65533;"*&#65533;A&#65533;o&#65533;&#65533;v&#65533;(&#65533;x&#65533;&#65533;&#65533;&#65533;&#65533;&#65533;2q0?R&#65533;&#65533;&#329;S&#65533;&#65533;I5&#65533;&#65533;&#65533;M&#65533;z<&#65533;&#65533;&#65533;&#65533;&#65533;)M&#65533;L@	b&#65533;&#65533;J	&#842;T&#65533;:&#65533;)&#864;R&#65533;)&&#65533; &#65533;tL&#65533;l&#65533;&#1194;&#65533;l&#65533;&#65533;&#65533;Io*"&#1665; &#65533;D	r	&#65533;&#65533;swIu&#65533;2&#65533;&#65533;&#65533;W&#65533;^%&#65533;(j"n&#1772;,&#65533;'&#65533;&#65533;k&#65533;%$m&#65533;&#1127;&#65533;4&#65533;&#65533;&#65533;/|&#65533;&#65533;&#65533;L&#65533;&#65533;2&#65533;0&#65533;@&#65533;t&#65533;/&#65533;&#65533;&#65533;&#65533;%?&#65533;&#65533;&#65533;O&#65533;&#65533;c,](1&#65533;_P&#65533;5&#65533;&#1880;g&#65533;A&#65533;V&#65533;|#&#65533;&#65533;Gd&#65533;&#65533;A&#65533;&#65533;:&#65533;&#1632;&#65533;D8B&#65533;&#1028;'Da
U&#65533;B&#65533;&#1029;/&#65533;!&#510;g&#65533;D&#65533;&#65533;?d&#65533;&#65533;&#65533;&#65533;&#65533;&#65533;&#65533;&#65533;&#65533;	&#65533;&#65533;"&#65533;&#65533;&#65533;&#65533;&#65533;&#65533;&#65533;$&#65533;Kdp&#65533;)&#65533;#&#65533;?&#65533;&#65533;O&#65533;Cl&#65533;&#65533;8Ae&#65533;&#65533;-&#65533;0"(&#65533;
:0,&#65533;&#65533;x&#65533;6&#65533; &#456;&#65533;&#65533;&#65533;BB`&#65533;&#65533;&#65533;&#65533;@&#65533;b8HB&#1168;&#65533;Dd"&#65533;HF6&#1169;&#65533;&#65533;d$%9&#65533;B~/7l&#65533;H&#65533;&#65533;#&#65533;$&#65533;Ib'&#65533;8&#65533;!&#65533;'@`&#65533;?&#65533;&#65533;C(^q&#65533;&#65533;&#65533;&#65533;	&#65533;&#65533;&#65533;&&#65533;&#65533;&#65533;&#65533;&#65533;-&#65533;&#65533;&#65533;q&#65533;&#65533;X&#65533;'&#65533;&#65533;P&#65533;&#65533;&#65533;C&#65533;
#&#65533;&#65533;&#65533;&#65533;&#65533;&#65533;DIjV&#1242;&#65533;&#65533;f6&#65533;&#65533;Mnv&#1243;&#65533;&#65533; &#65533;`&#65533;e,&#65533;`&#1057;sx&#584;&#65533;R@0&#65533;H)O&#65533;&#65533;3&#65533;&#65533;&#65533;)&#65533;&#65533;L"&#65533;&#65533;/xAb&#65533;&#65533;&#65533;Ta(kD&#65533;-&#65533;&#65533;&n&#65533;/&#65533;&#65533;z&#65533;L#&#65533;"&#65533;H&#65533;?&#65533;&#65533;&#65533;&#65533; &#65533;iHE:R&#65533;&#65533;&#1316;`9&#65533;?.pR&#65533;&#65533;&#65533;7&#65533;&#65533;A`&#65533;&#65533;&#65533;&#65533;&#65533;4&#65533;"\&#65533;&#65533;&#65533;&#65533;b>q&#65533;Kr&#65533;&#65533;*`R&#65533;&#65533;&#65533;&#65533;'&#65533;Q&#65533;p4"&#65533;tI&#65533;&#65533;G#H&#65533;&#65533;&#65533;Au&#65533;&#200;&#65533;&#65533;&#65533;C&#65533;dDjQ&#65533;T*&#1364;&#65533;&#65533;h.qQ<&#65533;B&#65533;&#65533;&#65533;<&#65533;&#65533;&#1326;w&#65533;k^&#65533;J&#65533;"&#65533;&#65533;&#65533;&#65533;	D&#65533;zD &#65533;&#65533;&#65533;&#65533;x&#65533;&#65533;L&#241;<&#65533;&#65533;Rq&#65533;&#65533;&#65533;&#1136;C&#65533;&#65533;Ic&#65533;`&#65533;&#65533;l+@&#65533;a&#65533;&#65533;&#65533;&#65533;K@&#65533;&#65533;v&#65533;&#65533;;( 

B&#65533;nq;&#65533;&#1454;&#65533;V&#65533;&#65533;rK[!P&#65533;&#65533;&#65533;&#65533;q&#65533;&#65533;\&#65533;V&#65533;&#65533;u&#65533;rm&#65533;\&#65533;
W&#65533;&#1037;Hs&#65533;&#1458;&#65533;&#65533;&#65533;!&q&#65533;&#65533;~&#65533;&#65533;0&#65533;&#65533;&#65533;&#65533;Df!"2=JLozt&#65533;t&#65533;&#65533;&#65533;|&#65533; &#65533;&#65533;&#65533;8&#65533;,,VP&#65533;&#65533;&#65533;&#65533;$&#65533;P&#65533;:&#65533;&#65533;&#65533;&#65533;jk&#65533;&#65533;}&#65533;&#1226;;&#65533;&#65533;-&#65533;aF x&#65533;uI*A)&#65533;&#65533;.(F&#65533;&#65533;&#65533;&#65533;a&#65533;z&#65533;&#65533;&#65533;/&#65533;q&#65533;&#65533;i&#65533;D$yE&#65533;&#65533;&#65533;&#65533;0&#65533;&#65533;6lgcQ&#65533;&#65533;&#65533;&#65533;&#65533;((H&#65533;&#65533;x&#1609;&#65533;@&#65533;
&#65533;&#65533;&#65533;&#65533;l-&#65533;&#65533;&#65533;v&#65533;>&#65533;mkm&#65533;&#65533;&#65533;&#65533;&#65533;&#1390;Q&#65533;&#65533;&#65533;&#1786;d&#65533;&#65533;es&#65533;#"n&#65533;&#65533;&#65533;&#65533;_&#65533;&#65533;&#1951;B~&#65533;q&#65533;o&#65533;l&#65533;T&#65533;0@&#65533;P&#65533;&#65533;Gd&#65533;&#65533;A_`&#65533;%>&#65533;>&#65533;&#65533;K&#65533;&#65533;&#65533;S&#65533;P&#65533;V{p/c@&#65533;6&#65533;a&#65533;&#65533;I&#65533;&#65533;@H&#65533;&#65533;&#65533;j&#65533;<&#65533;7&#65533;&#65533;)EC&#65533;&#65533;%-&#65533;&#65533;I&#65533;!~2_A&#65533;&#65533;&#65533;F6&#65533;&#65533;/ &#65533;%X&#65533;&#65533;P&#65533;&#65533;&#65533;&#65533;/ mH;ZvX&#65533;B&#65533;	(&#65533;d&#65533;R`&#65533;&#65533;fI &#65533;X&#65533;&#65533;&#65533;x&#65533;&#65533;&#65533;&#65533;T"&#65533;&#65533;&#65533;&#65533;&#65533;s&#65533;&#65533;&#65533;zy(&#65533;&#65533;&#65533;O&#65533;L&#65533;y&#65533;&#65533;&#65533;s&#65533;&#65533;/&#65533;&#65533;(<&#65533;p,(&#65533;n&#65533;&#65533;&#65533;`G*&#65533;N&#65533;#Q36(&#65533;d&#65533;<"w&#65533;&#65533;	L&#65533;&#65533; &#65533;&#65533;&#65533;&#65533;e&#65533;9Z&#65533; &#65533;\&#65533;1w&#65533;Lk&#58523;!&#65533;&#65533;&#65533;&#65533;&#65533;,&#65533;J1"&#65533;6&#65533;&#65533;#&#65533;TKe&#65533;O&#65533;4&#65533;&#65533;&#65533;?>&#65533;%)&#65533;	&#65533;5&#65533;Q$&#65533;&#65533;C&#65533;W&#65533;&#65533;F&#65533;&#65533;&#65533;&#65533;\&#65533;:#jJ`&#65533;&#65533;&#65533;h3&#65533;&#65533;s&#65533;D&#65533;N3&#65533;G"Rh&#65533;&#65533;|&#65533;&#65533;&#65533;&#65533;?s&#65533;&#65533;&#65533;1&#65533;&#65533;~P&#65533;&#65533; 
&#65533;&#65533;"O &#65533;&#65533;8&#1294;&#65533;(~r&#65533;H/]&#65533;L&#65533;20)&#65533;GL&#65533;&#337;u&#65533;&#65533;Xt &#65533;w&#65533;!*&#65533;&#65533;sr&#65533;&#65533;-.&#65533;R\&#65533;&#65533;9"&#65533;I&#65533;&#65533;&#65533;f	&#65533;Y&#65533;w&#65533;&#65533;&#65533;&#65533;&#65533;&#65533;fw(&#65533;&#65533;%&#65533;;lKSt`&#65533;&#65533;`&#65533;;"&#65533;&#1160;&#65533;&#65533;F!&#65533;?&#65533;&#65533;&#65533;-&#65533;&#65533;&#65533;w&#65533;&#65533;,&#65533;&#65533;fc&#65533;.q&#65533;&#65533;&#65533;&#65533;&#65533;&#65533;>&#65533;.O&#65533;&#65533;q&#65533;&#65533;&#65533;W
j`&#65533;&#65533;(&#65533;&#65533;&#65533;	&#65533;&#65533;c5&#65533;C"N&#65533;&#1844;&#65533;&#65533;&#65533;&#1253;Sz&d&#65533;&#65533;&#65533;@1&#65533;&#65533;*&#65533;&#65533; $0@&#65533;&#65533;&#65533;/&#65533;&#65533;i&#65533;&#65533;&#545;&#65533;&#65533;8JA&#65533;x+&#65533;+b&#65533;&#65533;,&#65533;&#65533;> &#65533;&#65533;&#65533;&#65533;&#65533;&#65533;&#65533;A
&#65533;&#65533;&#65533;&#65533;&#65533;E{&#65533;&#65533;2
+ 20&#65533;/"&#65533; ;&#65533;d&#65533; &#65533;&#8392;x@3&#518;l&#65533;&#65533;&#65533;p?3x&#65533;2&#65533;k(&#65533;2`&#65533;gx3H9&#1025;!&#65533;&#65533;&#65533;&#65533;$&#65533;C&#65533;&#65533; &#65533;m&#65533;&#65533;&#65533; &#65533;! &#65533;_H93@&#65533;+|&#65533;9&#65533;h&#65533;&#65533;F,&#65533;&#65533;&#65533;&#65533; &#65533;!&#65533;&#65533;\&#65533;@&#65533;&#65533;&#65533;@&#65533;&#65533;&#65533;&#1028;&#65533;&#65533;9 > E&#65533;&#65533;H&#65533;&#65533; Th> &#65533;P !P&#65533;!&#65533;p P?> D&#65533;&#65533;BRd&#65533;9&#1028;D&#65533;&#65533;D0FF&#65533;&#65533;?&#65533;p&#65533;?@&#65533;i&#65533;&#65533;&#65533;K,b&#261;m&#65533;V&#65533; G$&#65533;IM&#65533;!&#65533;p&#65533;udG;&#65533;&#65533;xD&#65533;y&#65533;&#456;&#65533;G&#65533;&#65533; &#65533;0?D&#65533;&#65533;
H&#65533;&#65533;8&#65533;&#65533;&#65533;G&#65533;@&#65533;8&#65533;8
mc&#65533;&#274;&#65533;&#65533;c &#65533;u&#65533;,w&#65533;&#65533;@tC&#65533;Ks"&#65533;r&#65533;&#65533;B,&#65533;8&#65533;&#65533;7&#65533;&#65533;0S-&#65533;
&#65533;&#65533;&#65533;2&#65533;2I&#65533;&#65533;&#65533;*&#65533;&#65533;zI&#65533;B>&#65533;&#65533;7&#65533;t&#65533;{
&#65533;&#65533;>&#65533;Z&#65533;&#65533;&#65533;&#65533;&#65533;&#65533; -o{C&#65533;&#65533; S&#65533;8!&#65533;&#65533;&#65533;&#1730;&#65533;&#65533;&#65533;b8&#65533;&#65533;p&#65533;@&#65533;& t&#65533;K0D&#65533;9&#65533;?Cs&#65533;&#65533;&#65533;&#65533;&#65533;K&#65533;&#65533;S&#65533;",&#65533;&#65533;&#65533;&#65533;6&#65533;&#65533;&#65533;&#65533;&#65533;P&#65533;&#65533;c&#65533;&#65533;&#65533;`&&#65533;&#65533;	&#65533;j&#65533;.&#65533;&#223;85:0$&#65533;&#65533;+&#65533;"&#65533;&#65533;&#65533;&#65533;&#65533;&#65533;&#65533;r/&#65533;&#65533;0&#65533;&#65533;&#65533;&#65533;&#65533;&#65533;&#65533;&#65533;L&#65533;&#659;J&#65533;)'&#65533;h&#65533;	d&#65533;&#65533;|
&#65533;$&#136;p&#136;&#65533; &#65533;&#65533;&#65533;&#65533;&#65533;{T&#65533;&#65533;M&#1908;&#65533;&#65533;&#65533;G+@&#65533;&#65533;&#65533;&#65533;&#65533;xN&#65533;G+&#65533;G'TN'&#65533;&#65533;&#65533;\GwTG&#65533;&#65533;&#65533;&#65533;&#65533;&#65533;&#65533;y\GSp&#65533;;&#65533;Z&#65533;  (=(:4:D&#65533;&#65533;&#65533;&#65533;T,=&#65533;&#65533;&#65533;&#215;&#65533;&#65533;Z&#65533;CY&#65533;&#65533;&#65533;&#65533; Dvv&#65533;&#65533;&#65533;&#65533;-v&#65533;&#65533;r&#65533;&#65533;&#65533;!&#65533;EEP!&#65533;&#65533;$&#65533;&#1007;J&#65533;&#65533;&#65533;
&#65533;3&#65533;"hOp	&#65533;&#65533;!&#65533;(JD&#65533;SH&#65533;Bh&#65533;&#65533;&#65533;&#65533;/&#65533;&#65533;&#65533;&#65533;(&#65533;&#48223;&#65533;&#65533;&#65533;;&#65533;j,9@&#65533;i0&#65533;&#65533;sv0&#65533;&#65533;&#16759;|&#65533;.&#65533;x&#65533;(Q&#65533;N&#65533;-&#65533;&#247;&#65533;R&#65533;
&#65533;&#65533;((&#65533;S8&#65533;v&#65533;&#65533;&#65533;t&#65533;-&#65533;&#65533;.}G'&#65533;v8&#65533;B&#65533;>&#65533;(&#65533;&#1378;&#65533;&#65533;&#65533;.|&#65533;&#65533;7&#65533;&U&#65533;&#65533;&#65533;&#65533;t+c&#65533;%&#65533;&#65533;n&#1079;&#65533;&#65533;&#65533;/&#65533;Q&#65533;&#65533;8&#65533;&#65533;&#65533;P&#65533;&#65533;	5`&#65533;h&#65533;&#1060;&#65533;J`&#65533;&#1083;&#65533;&#65533;&#65533;T&#65533;&#65533;&#65533;<&#65533;&#65533;&#65533;&#65533;&#65533;D[!&#65533;&#65533;k8&#65533;&#65533;6z&#1255;K0L@&#65533;&#65533;&#65533;&#65533;&#65533;&#65533;&#65533;&#65533;&#65533;P*O&#65533;&#65533;"V+&#65533;9&#65533;&#65533;e&#65533;&#65533;0&#65533;&#65533;&#65533;&#65533;\u&#65533;&#65533;&#65533;#<&#65533;	&#65533;&#65533;!&#65533;&#65533;&#65533;&#65533;&#65533;;&#65533;&#65533;V&#65533;&#65533;AG&#65533;M(&#65533;q&#65533;&#33173;z&#1219;&#65533;x N&#65533;&#65533;&#65533;&#65533;t	t=W;&#65533;@&#1460;&#65533;19&#65533;"+&#65533;&#65533;&#65533;.r&#65533;&#65533;#&#65533;2&#65533;ttB4&#65533;&#65533;v2^&#65533;v&#65533;N&#65533;|Bx,N&#65533;4Ny&#65533;M&#65533;&#65533;Q("&#65533;&#65533;O&#65533;.&#65533;&#65533;&#65533;&#65533;&#65533;&#65533;t&#1009;&#65533;C&#1250; &#65533;O&#65533;&#65533; &#65533;&#65533;&#65533;&#65533;&#65533;&#65533;[:c&#65533;&#65533;&#65533;&#65533;&#65533;&#65533;,&#65533;0&#65533;m&#65533;&#65533;&#65533;&#65533;&#65533;0\:&#65533;&#65533; &#65533;&#65533;&#65533;D&#65533;&#65533;@&#65533;XQ&#65533;&#65533;&#65533;Rp&#65533;E&#65533;P&#65533;w  &#65533;M&#65533;,&#65533;)&#65533;&#65533;H&#65533;&#65533;7&#65533;t	&#65533;&#65533;&#65533;&#1670;&#65533;&#65533;G&#65533;<&#65533;
&#65533;9&#65533;&#65533;&#1227;&#65533;p&#65533;#c&#65533;#&#1122;&#65533;&#65533;
&#65533;&#65533;&#65533;#&#65533; $@1(*v<&#65533;p&#65533;&#65533;^&#65533;xK&#65533;&#65533;&#65533;&#65533;:&#65533;5=&#65533;C8&#65533;1&#65533;&#65533;&#65533;+&#65533;&#64194;*h$&#65533;0&#65533;;&#65533;#&#65533;&#1811;&#65533;H&#65533;(&#65533;&#65533;&#65533;#"&#65533;^Z&#65533;&#65533;&#65533;&#65533;k&#65533;&#65533;&#65533;&#65533;-&#1538;`&#65533;&#65533; &#65533;&#65533;t&#65533;&#65533;&#65533;	g&#65533;V"&#65533;&#65533;&#65533;&#65533;&#65533;&#65533;u&#65533;&#65533;&#65533;&#65533;&#65533;]&#65533;E&#65533;X^&#65533;&#65533;&#65533;&#65533;&#1536;&#65533;&#65533;&#65533;&#65533;&#65533;&#65533;Bp9&#65533;&#65533;B &#65533;&#65533; &#65533;&#65533;&#65533; &#65533;&#65533;&#65533;=
&#65533;z&#65533;B&#65533;&#65533;&#65533;8@&#65533;Bj &#65533;V&#1577;&#65533;&#65533;k@]&#65533;&#65533;&#65533;&#65533;_&#65533;&#65533;`&#65533;&#65533;&#65533;{&#65533;&#65533;\&#65533;*&#65533;0&#65533;:&#65533;.H&#65533;&#65533;&#65533;&#65533;&#65533;&#65533;u&#65533;&#65533;A&#65533;&#65533;5&#65533;&#65533;a
O&#65533;&#65533;&#65533;=$F&#65533;&#65533;&#65533;2=
 (H&#65533;&#65533;&#65533;
;&#65533;>P&#65533;*&#65533;&#65533;&#65533;i(Wd8&#65533;&#65533;z&#65533;[&#65533;h&#129;e&#896;U#5R&#65533;&#65533;C&#65533;&#65533;&#1287;&#65533;&#128;&#65533;&#65533;&#65533;%5:X&#65533;&#65533;&#65533;G&#65533;U&#65533;0P&#65533;.4&#65533;&#65533;C&#65533;4V&#65533;5F&#65533;u&#65533;&#65533;c&#65533;$&#65533;&#65533;&#1906;&#65533;&#65533;-&#65533;J&#65533;SY&#65533;X&#65533;&#65533;X&#65533;+v"&#65533;&#65533;#&#65533;ap&#65533;&#65533;&#65533;rM&#65533;\&#833;=&#65533;C&#65533;m&#65533;`p&#65533;j&#456;&#65533;J&#65533;&#65533;p&#65533;&#65533;,:%&#65533;S&#65533;*&#65533;&#65533;	&#65533;&#65533;D&#65533;T"(&#65533;&#65533;&#65533;&#1188;&#65533;&#65533;Qx{&#65533;C&#65533;zK9&#65533;Hx&#65533;&#65533;T&#65533;&#65533;Z&#65533;&#65533;m&#65533;&#1207;&#65533;&#65533;&#65533;&#65533;&#65533;&#65533;&#65533;h&#65533;MZ&#65533;&#65533;M&#65533;[&#65533;S&#65533;&#65533;&#309;&#65533;t&#65533;2%&#65533;&#65533;&#65533;*&#65533;&#453;M; &#65533;&#805;&#65533;&#65533;[h~&#65533;&#65533;<&#65533;&#65533;z-&#65533;cg&#65533;b-&#65533;*5nX&#1608;&#65533;>&#65533;&#65533;%&#65533;.&#65533;&#689;R>&#1315;&#65533;&#65533;	&#65533;a&#65533;&#65533;&#65533;5&#65533;&#65533;u&#1924;.&#1928;0h&#65533;&#65533; &#65533;&#65533;^&#65533;X&#65533;&#65533;&#65533;&#65533;&#65533;	p&#65533;&#65533;&#65533;&#65533;&#65533;^&#65533;&#65533;&#65533;
D_&#65533; &#65533;&#65533;A&#65533;&#65533;&#65533;E_&#65533;&#896;>h9&#65533;&#65533;&#65533;&#65533;&#65533;v0&#65533;&#65533;*&#65533;&#65533;&#65533;K&#65533;_&#65533;&#65533;r&#65533;,&#65533;;&#65533;p&#65533;&#65533;
&#65533;&#65533;&#65533;&#65533;1P&#65533;&#1380;N0&#65533;&#65533;&#65533;&#65533;&#65533;&#65533;*&#65533;&#65533;0]2&#65533;&#65533;0&#65533;UJ*yC"&#65533;5s/&#65533;&#65533;(&#65533;&#800;:D&#65533;<&#65533;&#65533;hD&#65533;&#673;&#65533;&#1416;&#65533;&#65533;&#65533;&#65533; %P&#65533;*&#65533;&#65533;&#65533;&#65533;&#65533;!&#65533;&|\PK&#65533;K&#65533; 0&#65533;f&#45831;x NG&#65533;&#65533;&#65533;&#65533;4:&#65533;4B&#65533;&#65533;{=&#65533;%f&#1523;&#65533;x&#65533;&#65533;&#65533;,.UG&#65533;&#65533;v&#65533;&#65533;,&#65533;@&#65533;&#65533;Zm&#65533;T# &#65533;-S&#65533;&#65533;I&#65533;S &#65533;Z&#658;&#65533;jjN>P&#65533;&#65533;mRc&#65533;63&#65533;&#65533;b&#65533;&#65533;&#65533;M&#65533;(&#65533;&#65533;&#65533;"2&#65533;&#65533;h&#65533;E&#65533;&#65533;0PE&#65533;&#65533;e&#65533;&#65533; d&#556;&#65533;&#812;t$o&#65533;&#65533;8&#65533;'&#65533;&#65533;&#65533;&#65533;!hC&#65533;U&#65533;&#65533;3&#65533;&#65533;&#65533;&#65533;&#65533;-@&#65533;&#65533;&#65533;8&#65533;&#65533;&#65533;&#65533;%r&#65533;&#65533;m&#65533;N&#673;&#65533;&#23347;&#65533;&#65533;%&#65533;&#65533;&#65533;&#65533;Qe&#65533;,	&#65533; &#65533;&#65533;&#65533;&#65533;&#65533;\&#65533;^2&#65533;,\	&#65533;&#558;&#65533;Hef@&#65533; &#65533;&#65533;&#65533;&#65533;fg&#65533;&#65533;p&#65533;S&#65533;o
p&#65533;&#65533;*&#65533;b&#65533;&#65533;&#65533;&#65533;&#65533;I&#65533;&#65533;I+&#65533;&#65533;S&#65533;&#65533;N:&#65533;&#65533;&#65533;&#825605;u&#65533;>up&#65533;&#65533;&#65533;&#65533;>>&#65533;	^k&#65533;&#1929;nh&#65533;^&#1536;&#65533;}h&#65533;v&#65533;&#65533;h&#65533;v	C&#65533;T&#65533;2&#65533;&#65533;&#65533;&#136;&#65533;&#65533;&#65533;.i&#65533;&#65533; 7&#65533;&#65533;&#65533;cs5&#65533;s&#65533;=&#65533;&#65533;&#65533;&#65533;9&#65533;s&#65533;N&#65533;&#65533;V&#65533;&#1258;&#65533;>&#65533;&#65533; ;~&#65533;&#65533;&#65533;`"XZ&#65533;]&#65533;&#65533;&#65533;	f0&#65533;H&#65533;3&#65533;&#1986;&#65533;C&#65533;&#65533;&#1480;&#65533;&#65533;&#65533;&#65533;&#65533;&#65533;#QJ;&#65533;&#65533;&#65533;&#65533;#LH&g&#65533;L&#65533;&#65533;/&#65533;&#65533;&#65533;&#65533;&#65533;&!OU&#65533;
&#65533;&#924;rJxP1&#65533;H&#65533;&#65533;&#65533;&#65533;'hT&#65533;@&#65533;b&#65533;&#65533;&#65533;&#65533; O8OP&#65533;3&#65533; 0&#65533;D &#65533;0&#65533;&#65533;&#65533;N(&#65533;&#65533;&#65533;&#65533;5&#65533;%vN9`(&#65533;&#65533;&#65533;&#65533;&#65533;&#65533;&#65533;&#65533;\_&#65533;&#65533;q(A&#65533;B &#65533;&#65533;&#65533;&#65533;&#65533;&#65533;&#322;2&#65533;&#65533;J&#65533; &#65533;&#65533;5p&#65533;5&#65533;&#65533;&#65533;Gx&#65533;
&#65533;&#65533;	&#65533;&#65533;@&#65533;X=$&#65533;x&#65533;G@&#65533;-&#291;l&#514;-&#65533;-&#65533;&#65533;&#65533;&#65533;,&#65533;&#65533;Z+4O5&#65533;{&#65533;&#65533;;&#65533;&#65533;&#65533;&#65533;&#977;&#65533;&#65533;&#65533;%0b&#65533;&#65533;&#65533;b&#65533;&#65533;&#65533;n!@&#65533;!&#65533;&#65533;;&#65533;0b&#65533;&#65533;&#65533;!&#65533; O&#65533;&#65533;&#65533;~9&#65533;&#65533;&#65533;&#65533;&#65533;P&#65533;&#65533;;&#65533;&#65533;&#65533;H&#65533;R&#65533;&#65533;{o&#65533;&#65533;&#65533;&#65533;py&#65533;yp &#65533;&#65533;U&#65533;&#65533;78
&#65533; &#65533;&#1723;&#65533;&#65533;O&#65533;d&#65533;m&#65533;x[2^x&#65533;&#65533;&#65533;2&#65533;"&#65533;*s5zc%&#65533;V&#65533;b&#65533;&#65533;A&#65533;S&#65533;s&#65533;U&#65533;&#65533;&#65533;_&#65533;&#65533;3&#65533;&#65533;kv&#65533;&#631;&#65533;&#65533;&#65533;&#65533;v&#1542;!&#65533; 9&#65533;&#1247; \&#65533;P(j&#65533;7&#65533;&#1390;&#65533;&#65533;&#65533;t&#65533;Nf&#65533;Z&#65533;&#65533;\&#65533;Y&#65533;&#65533;
$&#65533;&#65533;&#65533;&#65533;k}&#65533;BU&#65533;^&#65533;&#65533;&#65533;]&#65533;&#65533;+&#65533;r&#65533;U^&#65533;=^&#65533;'&#65533;&#65533;Gh&#65533;&#65533;&#65533;^&#45896;&#65533;&#65533;&#65533;08s('<'i&#65533;fs&#65533;eWp&#65533;&#65533;&#65533;&#65533;&#65533;&#65533;&#65533;oD&#65533;&#65533;*8&#65533;&#65533;&#65533;
&#65533;&#65533;B,&#65533;*&#65533;K&#65533;&#65533;I&#65533;&#65533;Os	&#65533;&#65533;&#65533;&#65533;&#383;&#65533;&#65533;p&#65533;W&#65533;L&#65533;&#65533;y&#65533;(&#545;J&#65533;m5H<z&#65533;&#65533;@&#65533;Cd&#65533;&#65533;&#65533;G&#65533;&#65533;@&#65533;+8&#65533;&#65533;U&#65533;&#65533;`)s&&#858;6o6$&#65533;0&#926;>*t(&#1122;s&#65533;B&#65533;4&#65533;n91&#65533;!B*(&#65533;C&#65533;&#65533;&#65533;&#65533;&#65533;X&#1185;&#65533;G&#65533;!<>|&#65533;sB&#65533;&#65533;v&#65533;t&#65533;&#65533;&#65533;&#1332;i$&#1698;&#65533;&#65533;Q&#65533;?&#65533;@&#65533;<&#65533;&#65533;q[&#65533;T-&#65533;3pgH&#65533;&#65533;tD]A&#65533;vy&#65533;&#65533;&#966;&#65533;"D&#65533;*qH&#65533;&#65533;9&#65533;&#65533;}&#65533;&#65533;&#65533;&#65533;&#65533;t&#65533;yh&#65533;&#65533;&#65533;&#65533;O6h7&#65533;&#65533;o&#65533;82t&#65533;&#65533;&#1052;&#65533;&#65533;?&#65533;&#65533;&#65533;&#65533;&#65533;Z&#65533;lY&#65533; R&#65533;&#65533;8uD&#1103;_&#65533;#&#65533;`&#65533;0&#65533;&#65533;&#65533;&#65533;!7&#65533;a&#65533;&#65533;&#967;&#65533;u;&#65533;`&#1663;?&#65533;=C&#65533;|&#65533;&#65533;&#65533;&#65533;&#65533; 4$2BAB@BpCD&#65533;&#65533;&#65533;&#65533;&#65533;Q) &#65533;L0&#65533;&#65533;&#65533;&#65533;Rd&#65533;C,&#65533;&#65533;@&#65533;8T&#65533;C)&#1232;z&#65533; &#65533;1&#65533;&#65533;&#65533;:n3M^$&#65533;@&#65533;`(&#65533;
v&#65533;B-F&#65533;&#65533;&#65533;&#65533;&#1029;C&#1744;0M&#65533;hi&#1494;&#65533;&#65533;&#1040;&#65533;a&#65533;Y	5&#65533;U&#65533;Er&#65533;&#65533;&#65533;&#65533;&#65533;&#65533;D&#65533;&#65533;&#65533;EA&#65533;&#65533;#&#65533;4&#65533;&#65533;%
&#65533;&#65533;I!&#65533;v&#65533;c
$HH&#65533;IB&#65533;N&#65533;D&#616;L&#65533;&#65533;F&#65533;&#65533;>&#65533;&#65533;&#65533;&#65533;=&#65533; &#65533;C&#65533;&#65533;&#65533;#&#65533;m&#65533;G&#65533;&#65533;&O%&#65533;P!&#65533;&#65533;&#65533;&#65533;&#65533;&#65533;:k%.4tk&#65533;&#65533;&#65533;k&#65533;&#65533;&#65533;&#65533;kA&#65533;U&#65533;&#65533;&#65533;V,&#65533;,4&#65533;&#65533;1&#65533;^&#65533;&#65533;&#65533;j&#532;A &#65533;&#65533;G&#65533;&#65533;&#65533;P&#65533;h&#65533;<&#65533;$^C&#65533;&#65533;K&#65533;&#65533;&#1168;3HT&#65533;>&#65533;#zUT&#65533;j6$&#471;2m&#65533;?5&#65533;&#65533;&#65533;&#65533;&#65533;\&#65533;I|&#65533;cDAe&#65533;9&#65533;&#65533;&#65533;&#65533;&#65533;8&#65533;[&#65533;&#65533;&#65533;&#65533;6]&#65533;@&#65533;C&#65533;l&#65533;?&#65533;&#65533;&#65533; &#65533;@P&#65533;&#65533;:Sw&#65533;&#65533;&#65533;&#65533;M&#65533;&#65533;&#65533;&#65533;C&#65533;S/&#1538;A&#65533;&#65533;BAi4&#65533;&#65533;
&#65533;&#65533;5"&#65533;&#65533;O9&#65533;&#65533;6&#65533;
&#65533;&#65533;h&#65533;K"&#65533;&#65533;A&#65533;&#65533;T&#65533;&#222;&#65533;&#65533;&#65533;	'&#65533;p!	8&#65533; C&#65533;NA&#65533;=r&#65533;?}fL-
&#65533;S&#65533;&#65533;!F&#65533;&#65533;r-&#65533;<v&#65533;&#65533;2*I4&#65533;?&#65533;l0&#65533;&#65533;&#65533;`+4&#65533;&#65533;D&#65533;&#65533;R%&#65533;&#65533;^&#65533;;&#65533;&#65533;&#65533;O0&#65533;&#65533;j&#65533;#&#65533;	&#65533;5&#65533;&#65533;&#65533;dS&#65533;%&#65533;BA:&#65533;@d&#65533;#R&#65533;Yt&#65533;w&#65533;&#65533;S&#65533;S6&#65533;&#65533;P&#65533;&#65533;)avp72i&#65533;2vt0`|(&#65533;Fo&#736;&#65533;&#65533;1&#65533;A&#65533;T&#65533;&#65533;&#65533;&#65533;&#65533;
+&#65533;&#65533;&#65533; &#65533;)&#65533;P&#65533;&#65533;$@	B&#65533;t&#65533;"&#65533;&#515; &#65533;T&#65533;&#65533;&#65533;&#65533;&#65533;U8BCR&#65533;&#65533;&#65533;`9B0,X&#65533; &#65533;&#65533;;&#65533;A&#65533;&$!&#65533;)#/&#65533;C<&#65533; &#65533;?&#65533;&#65533;I&#65533;C-Bc&#65533;&#65533;&#65533;	&#65533;&#65533;&#180;% &#65533;oA&#65533;`&#65533;&#65533;D#2&#65533;KKD&#9676;&#65533;&1)$j&#65533;&#65533;&#65533; >&#65533; >AR4x&#65533;+&#65533;`-s3&#65533;%Iy&#65533;R&#65533;p#(&#65533;&#530;&&#65533;&#65533;<&#65533;&#65533;4&#65533;&#65533;#y&#65533;&#65533;&#65533;8 &#65533;R&#65533;&#65533;&#65533;C&#65533;*&#65533;?<&#1552;&#65533;$E&#65533;$%+&#65533;$&#65533; &#65533;l&#65533;&5&#65533;&#65533;t&#65533;&#65533;&#65533;&#65533;&#65533;&#65533;Ic&#65533;&#65533;&#65533;p@z&#65533;3&#65533;&#65533;&#65533;[&#65533;,&#65533;r&#65533;&#65533;&#65533;&#789;&#65533;&#65533;L&#65533;!&#65533;&#65533;,&#65533; &#65533;jHZ&#65533;&#65533;&#65533;A,&#65533;&#65533;&#65533;d&#65533;=bK5&#65533;&jP&#65533;k:&#65533;=0B$&#65533;C&#65533;&#65533;d&#65533;4&#65533;&#65533;&#65533;&#65533;&#65533;m&#65533;V&#65533;&#65533;&#65533;&#65533;&#65533;&#65533; &#65533;&#65533;&#65533;6o &#65533;TP&#65533;1&#65533;&#65533;&#65533;&#65533;Hcjy@P&#65533;U&#65533;mY2\&#65533;C.-&#65533;&#1031;BT&&#65533;&#65533;  &#65533;&#65533;k&#65533;'3s&#65533;
2&#65533;,&#65533;)q&#65533;?h`&#65533;&#65533;&#65533;&#65533;&#65533;`&#65533;&#65533;&#65533;3&#65533;`&#65533;	&#65533;@&#65533;{u&#65533;
hAF&#65533;&#386;D#
BP@(C&#65533;`K&#65533;&#65533;&#65533;X&#65533;&#65533;*&#65533;&#65533; ]&#65533;&#65533;p&#65533;( U&#65533;&#65533;&#65533;;&#65533;A&#65533;&#65533;&#65533;A&#65533;j&#65533;j&#65533;&#65533;%&#65533;Q&#65533;8&#65533;&#65533;&#65533;&#65533;;D&#65533;l&#2994;iD	
B&#65533;&#65533;&#65533;4`&#65533;?D&#65533;&#65533;&#65533;&#65533;(A&#65533;&#65533;&#65533;D&#65533;&#65533;&#65533;l&#65533;GYDd#:&#65533;&#65533;ED&#65533;&#65533;<&#65533;&#65533;&#65533;&#65533;&#65533;&#65533;vDw&#65533;&#65533;&#65533;0 &#65533;i&#65533;&#65533;P&#65533;&#65533;&#65533;&#65533;La&#65533;&#65533; pD&#65533;&#65533;1&#65533;&#65533; &#65533;
&#65533; "&#1026;!&#65533;#&#65533;&#65533;&#65533;&#65533;&#1110; &#65533;Ko&#65533;&#65533;	&#65533;&#464;'h&#65533;&#65533;iUC&#1168;&#65533;	,I&#65533;X$A&#65533;	&#65533;!&#65533;p&#65533;?&#65533;P&#65533;&#65533;&#65533;&#65533;J&#65533;4	&#65533;#lj&#65533;/@b]&#65533;pc&#65533;-&#65533;XR}&#65533;D&#65533;&#65533;GB4&#65533;&#65533;.R&#65533;.&#65533;&#65533;.i&#65533;&#1155;&#65533;t&#65533;	o	&#65533;&#65533;b&#65533;0&#65533;P2&#65533;&#65533;?&#65533;&#65533;&#65533;B&#65533;E&#65533;&#65533;XBKIQ&#65533;P&#65533;&#65533;&#65533;pC&#65533;/&#65533;q-L&#65533;a?&#65533;b&_0&#65533;&#65533;&#65533;&#65533;&#65533; &#776;(&#65533;&#65533;+j&#65533;!Yc&#65533;&#65533;(&#65533;&#65533;I+&#65533;&#733;&#65533;U&#65533;xu&#65533;&#65533;Y&#65533;h&#65533;j&#65533;&#65533;V 
m&#65533;	&#65533;x&#65533;3pe&#65533;&#65533;&#65533;Ody&#736;lkx&#65533;\Z&#65533;&#65533;`&#65533;^
a&#65533;xr&#65533;&#65533;&#65533;!|k&#65533;
"&#65533;$&#65533;&#65533; L&&#1384;$&#65533;)&#65533;&#65533;&#65533;!&#962;&#65533;s&#65533;&&#65533;'=?b&#65533;P&#65533; &#65533;+&#65533;?B&#65533;O#p3&#65533;&#65533;X%&#65533;C&#65533;&#65533;!&#65533;(&#65533;*6&#65533;d&#65533; &#65533;&&#65533;&#65533;5&#65533;&#65533;m&#65533;dt&#65533;(C&#65533;&#65533;&#65533;e&#65533;W(&#558;or&#65533;8&#65533;&#65533;(&#65533;(A&#65533;8@&#65533;8&#65533;&&#65533;QM&#65533;&#1382;&#65533;&#65533;A&#65533;g!SH&#65533;
G&#65533;&#330;q&#65533;&#65533;&#65533;X&#65533;>&#65533;&#65533;#Q`&#65533;&#65533;L@&#65533;2&#65533;&#65533;&#65533;C&#65533;@&#65533;&#65533;&#65533;&#65533;G&#65533;&#65533;&#65533;NiA&#65533;&#65533;0&#65533;A&#65533;&#65533;&#65533;&#65533;&#65533;`	&#65533;&#65533;tcE&#65533;'&#65533;&#65533;54#&#65533;k&#65533;_K&#65533;rT&#65533;&#65533;&#65533;iH8&#65533;&#65533; &#65533;&#65533;&#65533;G&#65533;&#65533;&#65533;d&#65533;1&#65533;F&#65533;LPY&#65533;&#65533;x:H&#65533;&#65533;tp&#65533;&#65533;&#65533;sc &#65533;&#65533;&#65533;&#65533;&#65533;&#65533;&#65533;:V+&#65533;&#65533;`&#65533; &#65533;&#65533;&#65533;`-&#65533;%.V0&#65533;&#65533;bR &#65533;q1E&#65533;&#65533;+&#65533;&#65533;;&#65533;&#65533;&#65533;_&#65533;&#65533;+_&#65533;n";x&#65533;Y&&#65533;&#65533;&#65533;&#17490;&#65533;<pV&#65533;&#65533;n!&#65533; &#134;2)&#65533;&#65533;&#3963;D&#65533;&#65533;&#65533;c>b&#65533;9&#65533;&#65533;&#65533;0&#65533;( p&#65533;&#65533;y&#65533;o&#65533;&#65533;&#65533;&#65533;Wo&#65533;?&#65533;i&#65533;&#65533;R&#65533;K,b&#65533;&#2032;&#65533;&#65533;_}ApO&#65533;|.&#65533;g&#65533;l"&#65533;C&#792;&#65533;&#65533;&#65533;%&#65533;&#65533;&#65533; e}9&#65533;&#65533;x7&#65533;/P&#65533;k&#65533;&#65533;U&#65533;&#65533;&#65533;^&#65533;$&#65533;&#65533;&#65533;66&#65533;&#65533;_x&#65533;-&#65533;&#65533;(&#65533;l-&#65533;&#65533;&#65533;&#65533;r&#65533;i&#130;J<K%&#65533;,&#65533;$	&#65533;&#65533;)&#65533;,-O&#281;&#996;&#65533;t&#65533;&#287;&#65533;&#65533;A(&#65533;?L&#65533;&#65533;&#65533;&#65533;&#65533;|&#65533;<5&#65533;&#65533;Q&#65533;&#65533;&#65533;&#65533;P_&#65533;PzZC&#65533;K<&#65533;&#65533;P&#65533;yHL7	D&#65533;B<&#595;7uD&#65533;lC&#65533;}&#65533;?X&#65533;^&#65533;&#65533;&#65533;5&#65533;&#65533;6&#65533;&#65533;&#246; &#65533;L &#65533;&#65533;&#65533;-Qa &#65533;&#304;5D5xD@&#65533;&#65533;y&#65533;RT(&#65533;&#65533;&#65533;_dT&#65533;&#65533;&#65533; F&#65533;&#65533;S&#516;:&#65533;&#65533;M&#65533;&#65533;4&#65533;?5D&#65533;=@	&#65533;NII&#65533;&#65533;&#65533;&#65533;&#65533;&#65533; 
&#65533;&#65533;Mu&#65533;&#65533;[&#65533;&#65533;(&#65533;&#65533;pI&#65533;&#65533;^|&#65533;&#65533;&#65533;x&#65533;)x&#65533;4&#65533;	&#65533;y&#65533;\P@T&#65533;D&#65533;`&#65533;&#65533;X&#65533; {&#65533;&#65533;z&#65533;"8&#65533;Y&#65533;&#65533;?&#65533;&#65533;;&#65533;&#65533;&#65533;&#65533;&#65533;&#65533;UC`N8P0&#65533;C1&#65533;YC|&#65533;?$&#65533; 4&#65533;@/5DL&#65533;&#65533;A&#65533;	|G4f &#65533;ca&#65533;&#65533;ctGL&#65533;iuOC&#65533;&#65533;&#65533;&#65533;&#65533;&#65533;JC&#1552;L&#65533;'&#65533;+&#65533;x&#65533;V&#65533;&#65533;&#1024;T&#65533;&#65533;&#65533;W&#65533;C&#65533;D&#65533;&#65533;&#65533;&#65533;@b&#65533;C&#1957;
&#900;%&#65533;?t&#65533;&#65533;C@y=&#65533;pB0R0\&#65533;&#65533;C\^&#65533;&#65533;&#65533;&#1487;&#65533;&#65533; 9e&#65533;\&#65533;W&#65533;Y&#65533;1I-&#65533;;}S
=&#65533;&#65533; &#201;&#65533;/&#65533;V&#65533;&#65533;&#65533;'x&#65533;x6&#65533;B dB&&#65533;&#65533;&#65533;A&#65533;&#65533;}&#65533;&#65533;N&#65533;&#65533;(	&#65533;&#65533;Q&#65533;D&#65533;C&#65533;A#&#65533;&#65533;&#65533;pG&#65533;&#65533;&#65533;8&#65533;LZ&#65533;H&#65533;y_&#65533;&#65533;&#65533;\&#65533;&#65533;&#65533;H!&#65533;9&#65533;?l&#65533;%&#65533;4&#65533;&#65533;?&#65533;&#65533;&#65533;e&#65533;`r&#65533;&#65533;`^&#65533;=4D&#65533;&#65533;&#65533;?&#65533;^+&#1860;.`,&#65533;&#65533;N &#1308;&#65533;&#65533;CC&#65533;y&#1792;Ih&#65533;&#65533;&#65533;S&#65533;&#65533;`7z&#65533;?&#65533;C*&#65533;>M&#65533;W&#65533;K&#65533; (t&#65533;&#732;K&#1303;&#65533;lCZNA&#65533;=&#65533;&#65533;A&#65533;&#65533;@&#65533;&#65533;&#65533;&#65533;&#65533;		&#65533;S&#65533;&#65533;=&#65533; PC&#1001;uG5:&#65533;(|&#65533;?, &#65533;q&#65533;L&#65533;A&#65533;&#65533;Tf !XazR&#65533;-&#65533;&#65533;f&#65533;&#65533;&#65533;9&#65533;&#65533;|&#65533;&#65533;&#65533;&#65533; (&#65533;C8`fK@&#850;&#65533;&#65533;G&#65533;&#65533;G&#65533;&#65533;\j&#65533;h&#65533; &#65533;%&#65533;&#65533;&#65533;&#65533;&#65533;&#65533;yL&#65533;&#65533;&#65533;O&#65533;&#65533;&#65533;&#65533;&#65533;&#65533;l&#65533;&#65533;&#65533;&#65533;$&#65533;&#65533;&#65533;&#65533;:a 2&#65533;nD&#65533;&#65533;j&#1888;;HN&#65533;B&#65533;&#65533;&#65533;-&#1954;&#65533;&#65533;&#65533;&#65533;?&#65533;%lN&#65533;|&#65533;&#65533;&#65533;$&#65533;&#65533;&#65533;)K&#65533;'&#65533;&#65533;p4#&#65533;y&#65533;_&#65533;	&#65533;:&#468;GA`&#65533;?<&#65533;w8t d&#65533;@DL&#65533;&#65533;&#65533;\&#65533;&#65533;&#65533;>&#65533;@&#65533;&#65533;@p:WDC&#65533;l&#65533;Omq&#65533;<
&#65533;My&#65533;&#65533; &#65533;A&#65533;#X(ER&#65533;/&#65533;&#65533;?&#65533;UB&#65533;cT 6&#65533;v&#65533;w5D0|#&#1092;&#65533;&#65533;e&#65533;$&#65533;WO&#65533;SIb&#65533;&#65533;&#65533;Fh	&#65533;LC4&#259;&#65533;9&#65533;4d&#275;&#65533;&#65533;J&#65533;@&#65533;&#65533;&#65533;U6_)&#65533;?&#65533;A&#65533;p&#65533;'&#65533;&#65533;&#65533;B&#65533;kA&#65533;&#65533;0(&#65533;+&#65533;&#65533;0k&#65533;n]A+&#65533;&#65533;UV&#65533;&#65533;DWJ&#65533;Pz&#554;LX&#65533;&#65533;&#65533;A&#65533;X&#65533;;&#65533;C- XC&#65533;&#65533;?&#65533;(&#65533;&#65533;L&#65533; ^C\&#65533;?}&#43731;&#65533;&#65533;&#65533;yY&#65533;&#65533;k&#65533;\&#65533;'&#65533;
 &#65533;&#65533;C&#65533;}K*Y&#65533;&#65533;9&#65533;&#65533;N&#65533;&#65533;B%&#65533;&#65533;K&#65533;&#65533;J&&#65533;&#65533;&&#65533;U&#65533;&#65533;&#65533;&#65533;l&#65533;&#235;&#65533;&#65533;EL&#65533;&#65533;&#65533;h:DmN	&#65533;&#65533;&#596;&#65533;4&#65533;&#1764;&#54106;$&#65533;`X&#65533;>(&#65533;D8&#65533;r&#65533;&#65533;&#65533;5&#65533;i&#65533;\&#278;D&#216;DwDL&#65533;&#65533;rO&#65533;DC C0&#65533;%O&#65533;&#65533;L&#65533;&#247;&#65533;&#65533;|&#65533;k&#65533;&#1418;&#65533;~&#65533;!&#65533;]&#65533;D	B&#65533;gO B&#65533;aAL&#65533;&#65533;&#65533;&#65533;!<  &#65533;!XT@[&#65533;&#65533;`&#65533;l&#65533; &#65533;&#163;&#65533;`(}|e|&#65533;&#604;&&#65533;&#65533;&#65533;hDl&#65533;&#65533;&#65533;&#65533;}&#65533;&#65533;&#65533;\&#65533;@F6 L&#65533;&#953;&#65533;&#65533;&#65533;\#&#65533;0&#65533;%&#65533;A&#65533;Rh&#65533;\|F8&#65533;&#65533; &#65533;&#65533;D&#65533;:&#65533;&#65533;$t&#65533;?&#65533;G&#65533;&#65533;?&#65533;&#65533;;&#65533;&#65533;a&#65533;h&#65533; &,&#65533;&#65533;tj)&#65533;A&#65533;&#65533;!\)&#65533;&#65533;f}&#65533;&#1599;I&#65533;&#65533;E%&#65533;&#65533;8&#65533;"&#65533;&#65533;&#943;V&#65533;t$U@&#65533;&#65533;C&#65533;]?&#65533;&#65533;&#65533;dBzd&#65533;&#65533;C:D@D&#65533;&#65533;
A&#869;&#65533;5&#65533;&#65533;&#65533;&#65533;v&#65533;&#65533;	&#65533;&#65533;&#65533;&#65533;&#65533;'&#65533;d$@&#65533;^&#136;&#65533;eB&#65533;&#65533;&#65533; &#1102;lZ&#65533;`IK2Q&#65533;&#65533;*(&#65533;&#65533;&#65533;&#65533;&#550;yU* &#65533;&#65533;&#65533;
&#65533;C&#65533;AS6&#65533;*]P&#65533;l&#65533;0(&#65533;4&#65533;+&#65533;&#65533;%&#65533;E&#65533;B&#65533;&#65533;&#65533;&#65533;C&#65533;q&#65533;&#65533;W&#65533;&#65533;\UC&#65533;(&#65533;&#65533;?N&#65533;&#65533;(&#65533;[&#65533;&#65533;WQ&#65533;&#65533;^bC(&#65533;v5D&#65533;&#65533;o&#65533;YD&#65533;?&#65533;?X&#65533;&#1530;q&#1478;&#65533;&#65533;&#65533;&#65533; c&#65533;&#65533;1D&#65533;&#65533;&#65533;&#65533;@]&#65533;6Dp&#65533;?&#65533;'&#65533;&#65533;R&Nd&#65533;&#65533;D&#65533;&#65533;E &#65533;LA&#65533;&#65533;&#65533;]&#65533;&#65533;f&#65533;do&#65533;&#65533;5&#65533;C&#65533;&#65533;l&#65533;G&#65533;k3&#65533; '&#65533;k"&#65533;&#65533;V`D&#65533;&#65533;r&#65533;CdI&#65533;L`|	&#65533;Z&#65533;pS&#65533;f|,6&#65533;&#65533;&#65533;g&#65533;&#65533;A&#65533;&#65533;&#65533;!&#65533;y&#65533;'&#65533;U&#65533;{f&#65533;2&#65533;&#65533;3&#65533;J&#65533;`&#65533;&#65533;&#65533;D&#65533;E&#65533;5\&#65533;V&#65533;&#65533;ACl-8&#65533;&#65533;F&#65533;&#65533;&#65533;&#65533;P\Ja&#65533;%&#65533;-&#65533;&#65533;-&#65533;&#65533;T&#65533;2&#65533;&#65533;&#1668;Q&#65533;.&#65533;:&#10145;&#65533;-{&#65533;&#65533;&#65533;cT.rOs|G&#65533;&#65533;:&#65533;&#65533;,mq&#65533; gy&#65533;&#65533;B!&#65533;&#65533;A&#65533;&#65533;TC&#65533;A+5&#65533;&#65533;&#65533;&#65533;&#65533;AC&#65533;&#65533;&#65533;L&#65533;&#65533;o&#65533;AM&#65533;&#65533;8&#65533;FC&#65533;j&#65533;C@xAA<&#65533;3&#65533;&#65533;dL&#65533;3<CC]O,&#65533;D,&#65533;&#65533;&#47548; D&#65533;M&#65533;@&#65533;)&#271;&#65533;&#65533;&#65533;{D&#65533;"&#65533; &#65533;x&#1373;D*&#65533;,dW(B&#65533;q&#65533;&#65533;&#65533;&#65533;x&#65533;&#65533;J&#65533;!&#65533;&#65533;&#65533;?C&#65533;&#65533;&#65533;A;(&#65533;&#65533;d&#65533;&#65533;XG&#65533;&#65533;&#644;l&#65533;)&#65533;&#65533;&#65533;hMQA&#65533;&#65533;Q&#1230;p&#65533;&#65533;&#1605;&#65533;&#65533;&#65533;&#65533;&#65533;	
&#65533;&#65533;E&#65533;&#65533;&#65533;&#65533;&#704;Akz\d&#65533;RzSv&#65533;&#65533;6&#65533;&#65533;k[B&#65533;&#65533;&#65533;bp&#65533;(&#65533;B&#65533;&#65533;Qr&#65533;0&#65533;oqC&#65533;&#837;&#65533;&#65533;O&#65533;[#&#65533;&#65533;U&#65533;&#65533;&#65533;;0
&#65533;&#1359;Gl&#65533;Q9&#65533;&#65533;&#65533;Q}&#65533;&#65533;p&#65533;&#65533;&#1134;G&#65533;!&#65533;&#65533;4&#65533;7%-&#65533;&#65533; &#65533;LY&%&#65533;&#65533;#0<&#65533;&#65533;&#65533;|&#65533;&#65533;&#65533;&#65533;&#65533;&#146;B1`Z&#65533; /K&#65533;Oh&#65533; &#65533;&#65533;Ae&#65533;Y=&#65533; &#65533;CM&#65533;D;&#65533;r&#65533;&#65533;&#930;&#65533;r&#65533;&#65533;&#160;I'#L&#65533;zb&#65533;m&#65533;D&#1992;8&#65533;D&#65533;56r&#65533;*&#65533;	&#65533;Q&#65533;&#256;&#65533;+&#65533;@&#65533;&#65533;&#65533;k&#260;&#65533;6D&#65533;&#65533;8|&#65533;0&#65533;2G!&#65533;O8&#65533; 9--&#65533;y&#65533;7M(&#65533;&#65533;xyK&#65533;P(&#65533;4&#65533;'&#65533;^&#1626;m~&#65533;D&#1786;&#65533;&#65533;&#65533;AK&#65533;@7T&#65533; `K&#65533;A&#65533;#&#65533;&#65533;&#65533;&#65533;&#65533;&#65533;&#65533;&#65533;&#65533;N[P&#65533;&#65533;R&#65533;&#65533;&#65533;^&#65533;&#65533;&#65533;g&#65533;&#65533;zA&#65533;x&#65533;ha&#65533;CC&#65533; &#65533; :T&#65533;&#65533;ii+&#65533;&#65533;&#65533; &#65533;&#244;&#65533;&#964;&#65533;8&#65533;&#65533;&#65533;?L)&#65533; &#65533;&#65533;L&#65533;4&#65533;&#65533;&#65533;zL&#65533;4&#65533;k&#65533;C&#65533; &#65533;k )&#65533;&#65533;&#65533;&#65533;4BT&#65533;N`&#65533;?T,r&#65533;@-&#65533;&#65533;&#65533;&#550;&#65533;4&#65533;&#516;&#65533;r&#65533;@&#65533;&#65533;Z(&#65533;!&#65533;A=&#65533;#&#65533;&#65533;&#65533;H&#65533;(&#65533;U+&#65533;%&#65533;&#65533;_&#65533;&#65533;&#65533;&#65533;CH&#65533;&#65533;A&#65533;&#32023;&#964;8&#65533;D &#65533;&#65533;&#65533;&#65533;&#65533;&#65533;E&#65533;&#65533;W
&#65533;&#65533;H&#644;r&#65533;&#65533;&#65533;&#65533;Q&#65533;eJ&#65533;j&#65533; QN"	&#65533;&#65533;i6&#65533;L&#65533;&#65533;4&#65533;&#65533;t&#65533;@pU&#65533;&#65533;"x&#65533;(&#65533;A7B&#65533;\&#65533;R&#65533;p&#65533;&#65533;&#65533;L&#65533;&#687;&#65533;(&#65533;CA&#65533;&#65533;&#65533;&#65533;&#65533;&#65533;&#65533;&#65533;&#65533;&#65533;&#173;&#65533;O&#65533;Q$&#65533;&#65533;
7D&#65533;&#65533;/_&#65533;&#65533;v&#65533;D&#65533;&#65533;x&#65533;My&#65533;&#1226;&#65533;)K&#65533;&#65533;&#65533;&#65533;z&#65533;'&#65533;&#65533;&#65533;r &#65533;&#65533;e&&#65533;~&#65533;{*{&#65533;&#65533;R&#65533;	&#65533;&#65533;&#65533;.&#65533; ,&#65533;&#65533;<x&#65533;g&#65533;p^/	l&#65533;&#65533;]x'w&#65533;&#65533;x"&#65533;=&#1571;u&#65533;G,&#65533;4AZ&#65533;9WA<8&#65533;&#65533;&#528;&#65533;&#65533;&#1419;G&#65533;	d&#65533;&#65533;x&#65533;	&#65533;&#65533;&#65533;S&#65533;t&#65533;&#65533;?&#65533;&#65533;&#65533;KK&#65533;&#65533;P&#65533;&#65533;&#65533;J.&#65533;;&#65533;&#65533;Ya!&#65533;&#65533;\l5\-&#65533;&#65533;C,&#65533;k&#65533;&#65533;#&#65533;&#65533;&#65533;&#65533;4&#65533;KL<&#65533;C@AI&#65533;&#65533;&#65533;?0@Ml&#65533;~&#65533;|;&#65533;&#65533;&#65533;&#65533; &#65533; &#65533;&#1793;&#65533;&#65533;~&#65533;&#65533;.&#65533;&#65533;_|&#65533;$&#65533;b:TCT&#242;&#65533;A<&#65533;::@&#65533;&#65533;?m<&&#65533;:00&#65533;(Hh&#65533;&#65533;C&#65533;]&#65533;T&#65533;c&#65533;C&#65533;&#65533;&#65533;&#65533;RP$&#450;&#65533;8&#65533;&#65533;c&#65533;`&#65533;&#65533;8&#65533;K7&#65533;_3&#65533;&#65533;go &#65533;&#65533;t&#65533;&#65533;&#65533;H&#42949;I&#65533;&#65533;KR&#65533;Z&&#65533;&#65533;1&#65533;&#65533;&#65533;&#65533;&#65533;&#65533;&#65533; &#334;&#65533;Z0&#65533;{&#65533;C&#65533;12x&#65533;(h&#383;i<08h!B&#65533;Ev&#65533;&#65533;&#65533;&#42947;q&#65533;AH`%&#65533;&#65533; &#65533;&#65533;A&#65533;0O
.`9&#65533;#&#65533;&#65533;&#65533;(g&#1452;&#1613;&#65533;v18&#65533;&#65533;&#65533;Ki&#65533;$&#65533;&#65533;&#65533;&#65533;&#65533;&#65533;&#918;-&#65533;&#65533;	&#65533;&#65533;&#65533;&#65533;c2^(P&#65533;1e&#65533;X&#65533;Z
a2&#65533;)z&#65533;&#1791;~~&#65533;&#65533;Vp&#65533;&#65533;L&#65533;u&#65533;&#65533;&#65533;&#65533;a&#65533;&#65533;Lor&#1599;&#65533;&#65533;&#65533;r&#65533;&#65533;T&#65533;'&#65533;&#65533;F&#65533;&#65533;7&#65533;&#65533;&&#65533;8!&#65533;&#65533;&#65533;&#65533;9&#65533;#!`&#65533;&#65533;5&#65533;^0&#65533;&#65533;&#65533;&#65533;&#65533;&#65533;&#65533;&#65533;L84&#1024;&#65533;`&#65533;&#65533;&#65533;
R&#65533;QLQ&#65533;Yl&#65533;&#65533;Gs&#65533;J&#65533;&#65533;&#65533;&#65533;L&#65533;q&#65533;0*D1&#65533;&#65533;&#65533;&#65533;G&#65533;&#65533;&#65533;&#540;"&#65533;&#65533;1&#65533;&#65533;4I"&#65533;V&#65533;&#65533;%&#65533;&#65533;&#65533;',&#65533;0&#65533;&#65533;A&#65533;dK&#65533;&#65533;V+&#65533;9&#428;a&#65533;/&#65533;T&#65533;#&#65533;&#65533;&#65533;a&#65533;&#65533;&#65533;&#65533;&#65533;&#65533;&#65533;j&#65533; &#65533;&#65533;&#65533;(&#65533;
&#65533;&#65533;!$&#65533;sM6Y+&#65533;&#65533;0s&#65533;&#65533;#
&#65533;"&#65533;$&#65533;&#65533;.&#65533;&#65533;YF&#1132;&#65533;3 &#65533;=&#65533;TTO=&#65533;(&#65533; 9&#65533;&#65533; V-&#65533;WM*5 t0I&#65533;l&#65533;&#65533;a&#65533;&#65533;&#65533;_&#65533;Ep&#65533;2&#65533;!&#65533;&#65533;&#65533;+&#65533;2"&#65533;&&#65533;&#65533;&#65533;&#65533;&#65533; Yb
&#65533;<&#65533;R&#65533;
2&#272;0&#65533;&#65533;0&#65533;U&#65533;
&#1076;<&#65533;Jv88&#65533;7d&#65533;&#65533;&#65533;&#65533;&#65533;d&#65533;@!5&#65533;jj	!&#65533;&#65533;B*F&#65533;)&#65533;6&#65533;&#65533;&#65533;&#65533; h&#65533;&#65533;PJ&#65533;l&#65533;&#65533;6&#164; MLi&#65533;&#65533;n&#65533;&#65533;wL&#65533;&#65533;&#65533;Q2)S&#65533;&#65533;8&#65533;2&#65533;&#65533;&#65533;c&#65533;t&#65533;&#1169;&#65533;#"t&#65533;g&#65533;&&#65533;&#65533;&#65533;   &#65533;&#65533;$&#65533;&#65533;I&&#65533;&#65533;y&#65533;&#65533;&#65533;&#65533;8&#65533;	C&#65533;x4A&#65533;(&#728;&#65533;<&#65533;6&#65533;&#65533;&#65533;&#65533;0&#65533;&#65533;&#65533;&#65533;p&#65533;&#65533;&#65533;&#65533;>&#65533;y&#65533;O&#65533;R&#65533;&#65533;&#65533;(&#65533;&#65533;&#65533;&#65533;&#65533;&#294;&#65533;&#65533;D&#65533;RH&#65533;`'&#65533;&#205;;&#65533;&#65533;r&#65533;&#65533;,
$8&#65533;	&#65533;RK&#65533;\3-&#65533;&#65533;&#65533;&#65533;&#65533;
zd&#65533;&#65533;MSj&#65533;&#65533;&#17783; &#65533;)&#65533;A&#65533;!,&#580;<E&#65533;V&#65533;K&#65533;&#65533;(&#65533;&#65533;/K&#65533;yEQ<&#380;a&#65533;8ON&#65533;&#65533;k&#65533;&#65533;M	&#65533;&#65533;&#65533;&#65533;F&#2039;V&#65533; wn&#65533;&#65533;&#65533;&#65533;&#65533;&#65533;&#65533;&#65533;|&#65533;w&#65533;&#65533;:&#65533;T&#65533;&#65533;A Y&#65533;&#65533;d&#65533;(3p`&#65533;&#65533;0&#65533;&#65533;B &#65533;&#65533;&#65533; A	NF.&#65533;QA,&#65533;A&#65533;&#65533;)
&#244;&#65533;`&#65533;iQfHA&#65533;T&#65533;&#65533;&#65533;&#65533;PH&#65533;&#65533;
&#65533;&#1568;&#65533;M&#65533;&#65533; &#65533;&#65533;&#65533;(&#65533;&#65533;W&#65533;&#65533;&#65533;@&#65533;x &#65533;-8@&#65533;6&#65533;0&#65533;0&#65533;LiRb&#65533;Xc&#65533;#O&#65533;&#65533;8&#65533;&#65533;&#65533;&#65533;Hc&#65533;B&#65533;co&#65533;&#65533;4RSu&#576;&#65533;&#65533;&#65533;4H&#65533; Y&#514;&#65533; &#65533;&#65533;A&#65533;&#65533;&#65533;&#65533;&#65533;&#65533;S&#65533;&#65533;&#679;i&#65533;(&#65533;&#65533;&#65533;xU&#65533;Pu"&#65533;&#65533;&#65533;&#65533;3&#65533;&#65533;R&#65533;&#65533;&#65533;&#65533;`&#65533;8&#65533;,f&#65533;@&#65533;QG&#65533;1&#65533;M`&#65533; 	 e&#65533;&#65533;&#65533; 
 b* $x"&#65533;'&#65533;@j&#65533;&#65533;&#65533;BB8A[&#65533;xL+|`~vp&#65533;m&#65533;&#65533;i&#65533;B}&#65533;0&#65533;SV&#65533;&#65533;A!&#65533; 7+&#65533;&#65533;&#65533;&#65533;&#65533;(&#65533;&#65533;&#65533;&#65533;&#65533; h`I&#65533;1|l3-&#65533;&#65533;J&#8198;&#65533;&#65533;&#65533;0)&#65533;&#1945;&#65533;Mf:&#65533; &#65533;04 Lb &#65533;&#65533; &#65533;&#65533;"&#65533;@:  &#65533;&#65533;&#65533;&#65533;xE,&#65533;&#65533;GZh&#65533;
&#65533;>`&#65533;@SD6&#65533;'O&#65533;R&#65533;&#65533;v%&#65533;<&#65533;=&#65533;H eH&#273;&#65533;&#65533;&#65533;&#65533;e&#65533;!&#65533;&#65533;f&#65533;+H

Q&#65533;&#65533;(&#65533;&#65533;9G&#65533;&#65533;&#65533;&#1158;6&#65533;1Sl#&#65533;&#1968;&#65533;&#65533;&#1881;&#65533;&#65533;B&#65533;@&#65533;&#65533;&#65533;&#65533;l5&#65533;%,&#65533;[b&#1297;&#65533;&#65533;&#65533;D1=Oxb{&#65533;+7&#65533;&#65533;&#65533;7&#65533; P&#65533;&#65533;b&#1926;&#65533;!&#65533;B&#65533;h&#65533;&#65533;z&#65533;&#65533;&#65533;&#65533;$Z&#65533;&#65533;L&#65533;;&#65533;&#1010;&#65533;&#65533;&#65533;&#65533;&#632;&#242;]&#65533;&#65533;&#65533;&#65533;"Xfy8&#65533;)&#65533;,d&#403;&#65533;&#65533;&#65533;m+xA&#65533;vF5b&#65533;]&#65533;&#65533;Jd3j&#65533;+&#1280;&#65533;&#65533;&#65533; M2&#65533;&#65533;&#873;pd&#65533;2&#65533;&#65533;u3 ]&#65533;&#65533;&#65533;&#65533;BY"&#65533;Y	h&#1606;T_&#65533;&#65533;&#65533;&#65533;Fd&#65533;&#65533;n&#65533;T&#65533;/}&#65533;&#65533;8&#65533;)&#65533;&#65533;	^m&#65533;#&#65533;&#65533;G&#618;C^&#65533;D&#65533;h-G&#65533;&#65533;&#194;&#65533;RBx&#65533;&#65533;V`&#65533;g&#65533;&#65533;@&#65533;&#65533;An&#65533;&#65533;?&#65533;&#1094;;&#547; &#65533;&#65533;&#65533;L&#65533;&#65533;&#65533;F&#65533;&#65533;&#656;&#65533;ReH&#1016;A:&#65533;Mr&#65533;\i&W$&#65533;d&#65533;&#65533;&#638;&#65533;&#65533;&#65533;5&#65533;Y"R&#65533;&#65533;J&#65533;5J&#65533;&#65533;'&#65533;rR&#65533;&#723;'&#65533;9&#65533;&#594;%&#65533;3	4&#65533;&#65533;&#65533;Uj&#65533;&#65533;p&#65533;_&#65533;&#65533;y&#65533;i&#65533;&#65533;&#65533;&#65533;&#65533;BxA[&#65533;&#65533;f&#65533;B&#65533;(;tp&#65533;&#65533;&#65533;&#65533;;t d&#65533;&#65533;@!&#65533;&#65533;9&#65533;*&#65533;@&#65533;	0mL&#65533;&#65533;&#65533;&#65533;&#65533;&#65533;n&#65533;&#65533;&#65533;&#65533;Tp&#65533;J8&#65533;)&#65533;N&#65533;I;Z&#65533;A&#65533;8&#65533;0&#65533;BuAV&#65533;&#65533;8D&#65533;&#65533;6&#65533;;M&#65533;&#65533;t&#65533;4&#65533;&#65533;d P&#65533;c&#65533;&#65533;
&#65533;@	@p&#65533;&#65533;=&#65533;G A&#65533;9`&#65533;&#65533;X&#65533;(&#65533;@&#65533;&#65533;-&#65533;&#65533;M&#65533;&#65533;&#65533;&#65533;&#65533;&#65533;&#65533;&#65533;&#65533;&#65533;>&#65533;&#65533;,A&#65533;&#65533;	&#65533;a&#65533;i&#65533;&#65533;&#65533;d&#65533;j&#65533;&#65533;&#65533;*&#65533;	N&#534;f&#65533;d&#65533;$&#65533;C3&#65533;&#65533;d@&#65533;&#65533;&#65533;t-&#65533;s&#65533;i&#65533;vV&#65533;&#65533;&#65533;:&#65533;&#65533;&#65533;z&#65533;&#440;]-&#65533;s&#65533;&#65533;&#65533; Z&#1026;<"Dn&#65533;B&#65533;P&#65533;/&#65533;&#65533;E&#65533;&#65533;&#65533;|&#65533;A&#65533;&#65533;&#1904;&#65533;H&#65533;)&#65533;!!&#65533;&#65533;&#65533;&#65533;sNZ&#65533;&#65533;&#1856;i&#65533;(&#65533;V&#65533;&#65533;&#65533;&#65533;&#65533;&#65533;( &#65533;&#65533;&#65533;&#65533;&#65533;
&#65533;&#65533;
&#65533;t&#65533;&#65533;&#65533;&#65533;&#65533;G<q&#65533;&#65533;&#65533;>%&#65533;:G&#65533;&#65533;N&&#65533;CU&#65533;&#65533;x&#65533;&#65533;h&#65533;&#65533;&#65533;&#65533;'rq&#65533;&#65533;G&#65533;,&#65533;&#65533;;&#65533;&#65533;O&&#65533;&#65533;u&#65533;&#65533;b&#65533;&#65533;E>&#65533;&#65533;&#65533;&#1229;d&#65533;&#65533;&#65533;=
$&#65533;,2&#65533; &#65533;g&#65533;&#65533;M&#1203;&#65533;+LtWd &#652;&#65533;&#1731;&#65533;&#65533;m&#65533;ec]&#65533;X&#65533;&#65533;&#65533;_&#65533;)&#65533;&#65533;&#65533;&#65533;&#65533;&#65533;	e&#65533;&#65533; +h&#65533;&#65533;\&#65533;%>&#65533;&#65533;L&#65533;&#65533;_W&#65533;&#65533;&#1730;&#65533;e&#65533;&#65533;C&#65533;&#65533;	t y1A*0CA0&#65533;A&#65533;[&#1280;h&#65533;0&#65533;&#65533;&#65533;&#65533;>&#65533;&#65533;Nx&#65533;(@^&#65533; &#288;&#65533;$&#65533;
&#65533; p&#65533;%|&#65533;'&#65533;h&#65533; &#65533;&#65533;Ai& g&#65533;
&#65533;&#65533;&#65533; &#65533;@&#65533;v&#65533;&#65533;
V`&#65533;
&#65533;&#65533;"$A&#65533;B&#65533;&#65533;
"&#65533;&#65533;&#65533;A&#65533;\f &#1614;0dm&#65533;&&#1280; &#65533;.A&#65533;J &#65533;&#65533;`h`ph&#65533;&#65533;
"n@ &#65533;t&#65533;k0&#65533;p@&#65533;`&#65533;&#65533;&#65533;&#65533;&#65533;-&#1828;_8&#65533; &#65533;&#65533;&#65533;&#65533;#$C3&#65533;&#65533;y&#65533;&#65533;s&#65533;&#65533;#&#65533; ~&#65533;6cr:c3&#65533;&#65533;d`|&#65533;!N!"N3.@&#65533;&#65533;&#65533;aL&#65533;O&#65533;&#65533;
&#170;6&#65533; `&#65533;7&#65533;&#65533;#-&#65533;&#65533;k&#65533;h9&#258;#&#65533;	&#65533; &#65533;&#65533; 	&#65533;&#65533;O&#65533;&#65533;&#65533;I&#65533;XB&#65533;&#65533;b&#65533;a=&#65533;*&#65533;&#65533;&#560;&#1288;jA&#65533;+&#65533;jA&#65533;&#65533;&#65533;c&#65533;H'&#65533;q&#65533;&#65533;&#65533;&#65533;t*&#65533; &#65533;&#65533;$x&#65533;K&#65533;&#65533;5
B&#65533;&#65533;XB>8&#65533;6&#65533;&#65533; >M~&#65533;&#65533;&#65533;&#1228;#&#65533; &#65533; &#65533;&#65533;b&#65533;&#65533;k3$o&#65533;&#65533;&#65533;&#65533;&#65533;8&#65533;&#65533;XB &#1859;&#65533;O&#65533;&#1317;!&#65533;&#65533;d&#65533;!)&#65533;hE&#65533;Q3&#65533; &#65533;"&#65533;o&#65533;&#65533;$&#65533;&&#65533;&#65533;#MB$wg&#65533;&#65533;&#65533;$&#901;Pja&#65533;D&#65533;P<&&#65533;J%V@eTl2 ~&#65533;V
"&#65533;z&#65533;k&#65533;&#65533;&#356; &#65533;2&#65533;&#65533;&#65533;(D&#65533; &#672;&#65533;&#668;R)&#65533;B&#666;&#65533;$&#65533;&#65533;f2rH&#65533;&#65533; &#65533;&#65533;2^&#65533;C&#65533;&#65533;&#65533;X&#65533;&#65533;&#65533;Z&#65533; &#65533;&#65533;^@lp&#65533;2&#65533;&#1958;&#65533;&#65533;D&#65533;&#65533;q&#65533;B&#65533;&#65533;&#63684;&#65533;@ &#65533; &#65533;-P&#65533;	&#65533;&#65533;^'/&#65533;&#1922;^&#65533;rJ
`&#65533;!2&#65533;,`|J&#65533;`&#65533;@f2&#65533;g&#65533;&#65533;%&#65533; 4&#65533;@2&#65533;&#65533;eN&#65533; &#65533;`9";&#65533;&#65533; v&#65533;%&#65533;	&#65533;	%&#65533;	&#65533;8"&&#65533;V"gX&#1249;FAf&#65533;"&#65533;@&#65533;&#65533;t &#65533;&#65533;@F &#65533;`&#954;&(`L&#65533;&#65533;a&#65533;&#65533;@ &#65533;&#65533;&#65533;&#65533;#&#65533;&#65533;
&#65533;&#65533;&#65533;&#65533;#&#65533;P&#65533;&#65533;A(&#65533;8&#65533;(&#65533;&#65533;&#65533;rD]R&#65533;&#65533;8">9">'&#65533;A&#65533;^&#65533;@&#65533;&#65533;5d92&#65533;&#65533;&#65533;?&#65533;j_&#65533;&#65533;P&#65533;&#65533;+&#65533;^&#65533;90&#65533;&#65533;&#65533;* 
&#65533;&#65533;\A&#65533;&#65533;8 &#65533;&#65533;X8&#65533;&#65533;>`&#65533;l&#65533;n?:&#65533;&#65533;N]H@&#65533;A
&#65533;&#65533;&#65533;K&#65533;l&#65533;&#65533;n&#65533;&#65533;G&#65533;&#65533;&#65533;&#65533;N+&#65533;K+&#65533;&#65533;&#65533;&#65533;&#65533;&#65533;&#65533;&#65533;&#1806;{^&#65533;&#1825; &#65533;#&#65533;:&#65533;d&#65533;R&#65533;&#65533;&#65533;&#65533;&#65533;L&#65533;T&#65533;@
&#65533;`G&#65533;TnL&#65533;p&#65533;Dfh2&#65533;B'5&#65533;&#65533;`&#65533;%&#65533;F3&#65533;&#65533;$&#65533;;&#65533;!;&#65533; &#564; R&#65533;$&#65533;Xp&#65533;Qol4&#65533;t2&#1025;#&#65533;&#65533;j&#65533;N)&#65533;QO&#273;f&#65533;I&#65533;AO'&#65533;A&#65533;R&#65533;&#65533; 3&#65533;(&#65533;.&#65533;&#65533;&#65533;&#65533; &#65533;*&#65533;&#65533;&#598;EY&#65533;&#65533;[d&#65533;&#65533;P&#65533;@P&#65533;&#65533;
&#65533;b&#65533;|&#65533;T@ &#65533;&#65533;5&&#65533;&#65533;&#65533;u>&#65533;&#65533;B&#65533;&#65533;40&#65533;>M0&#65533;Md&#65533;&#65533;Fd&#65533;P&#65533;lrT&#65533;&#65533;u&#65533;&#65533;
S/&#65533;%&#65533;&#65533;'F&#65533;&#65533;&#65533;&#65533;&#65533;&#65533;&#65533; SL&#65533;&#65533;X"&#65533;&#65533; &#65533;&#65533;&#65533;2&#65533;c;&#65533;&#65533;Lf;&#65533;m$ZK\32 &#65533;!5o&#65533;&#65533; 5`Va&#65533;&#65533;&#65533;s&#1086;m&#65533;
B&#65533;&#65533;&#65533;&#65533;pp!`&#65533;a&#65533;;&#65533;&#65533;G&#65533;I&#65533;&#65533;T@V&#65533;&#65533;&#65533;6d`x&#65533; &#65533;%&#65533;D4T&#65533;&#65533;L&#65533;&#65533;0?Y&#65533;&#65533;LBr2Ax&#65533; &#65533;&#65533;&#65533;A&#65533;&#65533;&#65533;&#65533; @#Q&#65533;&#65533;.Q,LlT7`&#65533;7&#65533;B&#65533;J&#65533;vH&#65533;
&#65533;t
&#65533;,&#65533;&#65533;&#65533;&#39712;:&#65533;	&#65533; 4&#1155;&#65533;#&#65533;&#65533;&#65533;&#65533;o&#65533;&#65533;&#267;&#65533;&[&#65533;&#65533;&#65533;&#65533;&#65533;8&#65533;T&#65533;8&#65533;6*&#65533;&#65533;
9&#65533;N&#65533;&#65533;$R&#65533;r&#65533;&#65533;N&#65533;&#65533;$&#65533;#n&#65533;&#65533;j&#65533;f&#65533;&#65533;5L&#65533;&#65533;?@L&#65533;&#65533;&#65533;&#65533; &#65533;Ui&#65533;v}&#65533;D&#65533; 
&#288;&#65533;:&#65533;$F&#65533;Ap&C&#65533;dP&#65533;&#65533;!E4J&#65533;y'&#65533;y&#65533;x{eP&#65533;&#65533;L<,&#65533;&#65533;?N&#65533;:4&#65533;
,;
BoO&#65533;&#P&#65533;X"y9B&#1335;&#65533;&#65533;&#65533;&#65533;}&#65533;x&#65533;W~?~&#65533;&#65533;&#65533;WeJ&#65533;&#65533;J@e&#65533;Tz'&#65533;/&#65533;&#65533;&#65533;&C&#65533;9&#65533;&#65533;&#1460; &#65533;&#65533;v&#65533;&#65533;&#600;&#65533;&#65533;*XV1&#1538;&#65533;&#65533;YD
&#65533;#&#65533;&#65533;#x&#65533; &#65533;&#65533;&#65533;a
&#65533;&#65533;(&#65533;X&#65533;L`&#65533;'fY9x&#65533;>&#65533;+&#65533;&#954;&#65533;&#65533;&#65533; &#663;&#65533;&#65533;&#65533;&#1423;#:@&#65533;&#65533; 
&#65533;&#65533;&#65533;&#65533;M-N&#65533;!&#65533;h&#65533;/n&#65533;Mm&#65533;9&#65533;@
 2&#65533;l(5&#65533;X&#65533;&#65533;&#65533;&#65533;bWf;&#65533;&#65533;y&#65533;&#65533;&#65533;`&#65533;'x&#65533;kd&#65533;&#65533;y&#65533;&#65533; ay!&#65533;@  &#65533;>C&#65533; &#65533;&#65533;&#65533; | s&#65533;&#65533;&#65533;&#65533;&#65533;0pL`&#65533;&#65533; &#65533;&#65533;&#65533;&#65533;&#65533;&#65533; &#65533;$&#65533;K&#65533;yp&#65533;&#65533;T&#65533;L&#65533;|4nN'6&#65533;&&#65533;(&#65533; ~A.&#65533;!&#65533;&#65533; .&#65533;&#65533;&#65533;u)2&#1665;NUE&#65533;9b&#65533;y2&#65533;&#397;^D-&#65533;k&#65533;Q6&#65533;1&#65533;^gl&#65533;&#65533;7&#65533;&#65533;uX&#65533;@K&#65533;&#65533;t&#65533;|&#65533;&#65533;~a&#65533;
&#65533;C&#352;&#65533;A&#65533;Gp@&#65533;N@o&#65533;XK&#65533;A&#65533;YB&#65533;f&#65533;L&#65533;&#65533;&#65533;&#65533;/&#65533;&#65533;&#65533;&#65533;r&#65533;J&#65533;&#65533;&#65533;&#65533;(&#65533;+0&#65533;s&#65533;TH&#65533;&#65533;I&#65533;.&#65533;bAN&#65533;9&#65533;@&#65533;0Gq&#65533;&#65533;&#65533;&#65533;$6&#65533; &#65533; MD`W&#65533;I&#65533;L3H&#65533;~K&#65533;&#65533;&#65533; v&#65533;D&#65533;&#65533;4cw&#65533;&#65533;&#65533;&#65533;&#65533;&#65533;&#65533;2X";&#65533; Cv&#65533;&#65533;{&#65533; l&#65533;&#65533; \!C&#65533;:C2a&#65533;&&#65533;D&#65533;&#65533;D2A&#65533;&#65533;&#65533; &#65533;&#65533;:&#65533;&#65533;&#65533;&#65533;`#&#65533; &#65533;&#65533;&#65533;|&#65533; &#65533;&#65533;5|&#65533; &#65533; &#65533;@}&#65533;&#65533;,&#65533;i d&#65533;?&#65533;&#65533;4!&#65533;&#65533;Z&#65533;&#65533;&#65533;$&#65533;x&#65533;&#65533;&#65533;&#65533;&#65533;)C>&#65533;&#65533;3a&#65533;M&#65533;y&#42388;z&#65533;&#65533;&#65533;&#65533;%&#65533;JEr&#65533;X&#65533;&#65533;&#65533;LbY&#65533;&#65533;H&#65533;&#65533;*&#65533;&#65533;&#65533;&#65533; &#65533;&#65533;2&#65533;&#65533;&#65533;PL&#65533;&#65533; r93&#65533;D&#324;&#65533;&#65533;B	&#1569;&#65533;e&#65533;W&#65533;.&#65533;S&#65533;0LbZ&#65533;a&#65533;F&#65533;&#65533;
&#65533;+&#65533;&#65533;&#65533;&#65533;&#65533;	&#65533;@&#65533;&#65533;&#65533;I&#65533;&#65533;&#65533;!pNY&#65533;&#65533;{&#65533;&#65533;&#65533;7 &#65533;&#65533;&#65533;&#65533; :&#65533;&#65533;&#65533;&#65533;&#65533;&#65533;\&#65533;&#65533;;&#65533;&#603;&#65533;k$&#65533;+e&#65533;&#65533;&#65533;&#65533;l&#65533;&&#65533;&#65533;{&#65533;&#65533;&#65533;X`&#65533;&#65533;`&#65533;&#65533;&#65533;&#65533;&#65533;`&#65533;&#65533;a&#65533;= &#65533;=`&#1408;&#65533;a&#65533;a(<&#65533;]&#65533;fae=&#65533;&#65533;1|&#1409;F|&#65533;!&#65533;I&#65533;&#65533;U&#65533;&#65533;E&#65533;&#65533;&#65533;`&#65533;"<&#65533;]<&#65533;?&#65533;&#65533;w&#65533;&#65533;Y&#65533;&#65533;'&#65533;&#65533;&#65533; &#65533; `Z&#65533;m
&#65533;&#65533;!:&#65533;&#65533;&#65533;J&#65533;&#65533;(3&#65533;vjor&#65533;)&#65533;3&#65533;JX"Q3&#65533;&#65533;&#65533;&#65533;&#65533;&#65533;#J&#65533;B'&#65533;&#65533;&#65533;&#65533;7&#65533;&#235;X&#65533;&#65533;qCg&#65533;^@@&#65533;&#65533;&#65533;(,:&#65533;&#30493;	8 @AL &#65533;&#65533;
&#65533;&#65533;&#65533;rB!ZT&#65533;L&#65533; @	8&#65533;&#65533;HN&#65533;&#65533;@&#65533;!&#65533;A *@&#52898;+&#65533;E73x&#65533;&#65533;&#65533;&#65533;"d^&#65533;po&#928;&#65533;&#65533;v3&#65533;@&#65533;'{&#65533;m&#65533;&#545;&#65533;F.&#65533;&#65533;*3&#65533;&#65533;!3&#65533;&#65533;&#65533;&#65533;2&#65533;&#65533;&#65533;&#65533;&#65533;&#65533;&#65533;K &&#65533;&#65533;9"	&#65533;&#65533;%T5&#1773;&#65533;D@U&#65533;]UE&#65533;P!&#65533;)&#65533;&#65533;t&#65533;(&#65533;$&#65533;&#65533;N&#65533;l&#1410;%&#65533;&#65533;J>P&#65533;&#65533;&#829; &#65533;&#65533;&#65533;&#65533;]&#65533;&#65533;&#65533;=	&#65533;U&#65533;V&#65533;a7&#65533;}9&#65533;&#65533;e&^}&#65533;a&#65533;Q&#65533;&#65533;&#65533;]&#65533;&#65533;&#65533;&#65533;&#65533;e&#65533;&#65533;7}Q&E&#65533;&#65533;"&#65533;&#65533;?xE|)&#65533;9&#65533;F${El&#65533;&#65533;&#65533;A&#65533;y&#65533;E&#65533;&#65533;&#65533;&#65533;e&#65533;&#65533;/&#65533;X&#65533;&#65533;Ql&#65533;&#65533;}-, +_[3&#65533;@$.&#1038;m&#65533;&#65533;7&#65533;&#65533;&#65533;b&#65533;&#65533;e&#65533;&#65533;C*&#65533;&#65533;[&#65533;&#65533;
a&#65533;&#65533;&#65533;&#65533;:Y&#65533;&#65533;=&#65533;&#65533;&#65533;&#65533;&#65533;&#65533;#&&#65533;&#65533;m&#65533;$&#65533;&#65533;M&#65533;&#65533;&#65533;&#65533;&#65533;&#65533;&#65533;u&#65533;&#65533;&#65533;M&#65533;&#65533;/XO&#65533;&#65533;&#65533;&#65533;&#65533;&#449;&#65533; &#65533;&#65533;&#65533;q|,&#65533;&#65533;/&#65533;'?&#65533;9_&#65533;&#65533;&#65533;&#65533;5&#65533;&#65533;?&#65533;&#65533;&#65533;}A&#65533;i|&#65533;}&#65533;&#65533;&#65533;&#65533;m&#65533;&#65533;&#65533;&#353;&#65533;&#65533;&#65533;&#65533;&#65533;M&#65533;&#65533;a&#65533;mt&#65533;x&#65533;&#65533;}3&#65533;&#65533;#&#65533;3Y&#65533;&#65533;Y&#65533;3&#65533;@&#65533;&#65533;&#65533;&#65533;&#65533;r\&#65533;&#65533;&#65533;&#65533;!&#65533;&#1938;&#65533;6&#65533;&#65533;k1)&#65533;6&#65533;&#65533;\45&#65533;&#65533;+P&#65533;&#65533;j#&#65533;Jn&#65533;&#65533;o&#65533;&#65533;&#65533;!
&#65533;&#65533;&#65533;&#65533;::A
`&#65533;,D R&#65533;&#65533;&#65533;&#65533;&#2047;K&#65533;0&#65533;&#65533;f&#65533;&#285;K&#65533;t&#65533;&#65533;C;$1Lu0e&#65533;&#65533;BBb&#65533;&#65533;&#65533;?$Q&#65533;A&#65533;&#65533;&#65533;Ph&#65533;&#65533;f&#65533;&#65533;T&#65533;@&#65533; J&#65533;?
}&#65533;9&#65533;&#65533;OPFr&#65533;&#65533;chD</&#65533;&#65533;&#65533;&#1129;&#65533;[&#65533;j&#65533;&#693;&#65533;&#1519;`&#202;K&#65533;&#65533;&#1651;c]&#65533;h&#65533;&#65533;&#65533;&#65533;&#65533;'%
&#65533;&#65533;-&#65533;&#65533;&#65533;&#65533;$&#65533; &#65533;K&#65533;`&#2017;&#65533;&#65533;&#65533;&#65533;&#65533;/b&#65533;&#65533;&#65533;(I&#65533;&#65533;WEdvj&#361;&#65533;i&#65533;&#65533;&#65533;'&#65533;&#37488;&#65533;&#65533;uP}&#65533;&#65533;&#65533;&#65533;^y&#65533;&#1626;&#65533;_&#65533;&#65533;IP&#1366;&#65533;&#65533;j&#65533;|&#65533;&#65533;&#65533;&#65533;_q&#65533;&#65533;&#65533;i>&#65533;]&#65533;4&#65533;&#65533;Gc&#65533;&#65533;C&#65533;&#65533;hh&5N&#65533;&#65533;&#65533;*&#361;&#65533;&#65533;Uo&#65533;&#65533;S&#65533;\&#65533;&#65533;&#65533;&#65533;&#65533;|&#65533;&#65533;&#65533;&#65533;&#65533;&#65533;&#1727;2&#65533;&#65533;p&#65533;&#65533;Dp&#65533;  &#65533;&#65533;&#65533;&#65533;+&#65533;h&#65533;&#65533;&#65533;DBLWSh&#65533;N`Q<t@B,B&#3085;&#65533;&#65533;4&#65533;&#65533;c&#65533;4<&#65533;&#65533;&#65533;lZ!&#65533;&#65533;?<&#65533;&#65533;&#65533;BP&#65533;b-84&#65533;&#65533;&#65533;&#65533;AH&#65533;1L&#65533;c&#65533;A!E&#65533;&#65533;&#65533;L2&#65533;Va&#65533;&#65533;
&#65533;&#65533;&#65533;L1&#65533;?&#290;&#65533;_&#65533;9&#65533;>h&#1172;K*Y&#65533;
i&#65533;&#65533;p&#65533;p&#65533;Q&#65533;tF)&#281;0&#65533;&#214;&#65533;&#65533;&#65533;8&#65533;p&#34826;y&#65533;U&#65533;(&#65533;&#65533;&#65533;&#65533;&#65533;#)&#65533;<L&#65533;&#65533;&#65533;d&#65533;&#65533;Bgv&#65533;&#65533;&#65533;]&#65533;0&#65533;e&#65533;&#65533;&#65533;Pwd&#65533;U*>85&#65533;n&#65533;&#65533;&#65533;&#65533;n&#65533;&#65533;&#65533;&#65533;&#65533;&#65533;O&#65533;Ze5T!_&#65533;R	&#1042;&#65533;&#65533;1&#65533;&#560;	<&#65533;f&#65533;\+c4&#65533;&#65533;c&#65533;&#65533;<bL-&#65533;&#65533;&#65533;T-/t&#65533;1&#65533;&#65533;&#65533;C8&#65533;<&#65533;&#65533;#<&#65533;&#65533;&#65533;&#65533;C(&#65533;?&#65533;&#65533;3&&#65533;&#65533;&#65533;&#65533;&#190;&#65533;&#65533; &#65533;&#65533;&#65533;C&#65533;.&#65533;&#65533;&C`&#65533;7U &#65533;+&#65533;&#65533;&#65533;@B`&#65533;'=zB"&#65533;&#65533;&#65533;O&#714; &#65533;I1&#65533;\E;)&#65533;&#146;7&#65533;&#65533;EL&#65533;&#65533;#&#65533;=&#65533;&#65533;&#65533;H&#65533;&#65533;&#65533;&#65533;&#65533;&#65533;?)R&#65533;
"&#65533;`&#65533;&#65533;.Up&#65533;$&#65533;CC&#65533;&#65533;&#65533;&#65533;d&#65533;m&#65533;&#65533;&#65533;&#65533;&#65533;&#65533;&#65533;&#65533;&#65533;&#65533;W&#65533;x&#65533;GqR&#65533;U&#65533;X&#65533;g&#65533;U&#65533;!&#65533;m&#65533;&#65533;&#65533;n&#65533;EvUe&#65533;&#65533;&#65533;J#&#65533;&#65533;&#65533;8&#65533;Ci&#65533;O8&#65533;&#65533;&#65533;U\U0&#65533;S-&#65533;?&#65533;&#65533;&#65533;&#65533;W"<>&#65533;?&#65533;&#65533;f&#65533;&#65533;&#65533;U&#65533;&#65533;&#65533;&#65533;&#65533;]UXa&#661;&#65533;&#65533;&#65533;{&#65533;&#213;&#65533;%&#65533;&#65533;&#65533;V&#1120;&#65533;P&#65533;U&#65533;&#65533;!&#65533;Vy&#65533;&#65533;&#65533;A&#65533;i&#65533;&#65533;X&#65533;&#65533;&#65533;p&#65533;]&#65533;&#65533;&#65533;d	H&#65533; (He\A&#65533;N	r&#65533;&#65533;K&#65533;1&#65533;&#65533;&#65533;?&#65533;&#65533;&#65533;&#65533;&#65533;U&#65533;A X&#65533;?h0P&#65533;)/&#65533;&#65533;>H&#65533;&#65533;&#65533;&#65533;$HM&#65533;b#Q&#65533;&#65533;+&#560;BF&#65533;&#65533;&#65533;&#400;&#65533;4<&#65533;Q&#65533;h#&#1356;&#65533;&#65533;&#65533;&#65533;FFC&#65533;@?&#65533;&#65533;j&#65533;&#65533;&#65533;2&#65533;"+&#65533;&#4460;&#65533;/&#65533;Q&#65533;A&#65533;;_&#65533;i&#65533;0\B&#65533;
D&#65533;&#65533;&#65533;&#65533;Z&#65533;&#65533;&#65533;&#65533;h&#65533;l&#65533;2&#65533;J,@Q(&#65533;&#65533;&#193;C&#65533;&#65533;H&#1025;#Z&#65533;&#65533;&#65533;?BS$"&#337;)&#65533;x&#1650;Q+&#65533;&#65533;&#65533;)w&#65533;J &#65533;2&#65533;&#65533;&#65533;y&#65533;Ab`&#65533;G&#65533;&#65533;[&#65533;&#65533;&#65533;P&#65533;&#65533;k&#65533; \V&#65533;&#65533; 	&#65533;tE&#65533;&#65533;G!&#515;!EA
&#65533;D*}`	V&#65533;#/p&#65533;/|&#65533;&#65533;(&#65533;:&#65533;&#65533;A<`&#65533;P&#65533;&#65533;&#65533;&#65533;&#65533;1!&#65533;@&#65533;BK9&#65533;/&#65533;R&#65533;S&#65533;+Q&#65533;<&#65533;2!(&#65533;w&#65533;&#65533;%&#65533;&#65533;\9I&#65533;&#65533;4c&#65533;&#65533;Vf&#65533;W7 
P&#65533;R&#65533;&#65533;&#65533;c)s&#65533;?z`&#65533;B&#65533;\N&#65533;G&#65533;&#65533;/&#65533;&#65533;	WQ&#65533;?
 &#65533;&#65533;&#65533;&#65533;&#65533;&#65533;A&#1462;6&#65533;x&#65533;>r&#65533; X&#65533;&#65533;&#65533;9fo&#65533;&#65533;&#65533;q&#65533;&#65533;&#65533;u&#65533;s&#65533;*&#65533;J8h(&#65533;&#65533;&#1698;W&#65533;&#65533;-M+<x&#65533;P"&#65533;&#65533;x9&#65533;&#65533;&#65533;q&#65533;&#65533;&#392;&#65533;+&#65533;&#65533;&#65533;&#65533;&#65533;&#65533;&#65533;&#65533;&#65533;&#947;&#65533;&#65533;&#65533;5$<O&#65533;&#65533;&#65533;&#65533;EV&#65533;&#65533;{&#65533;&#65533;&#65533;&#519;>&#65533;&#65533;W&#65533;&#65533;&#1057;&#65533;-&#65533;h&#1354;tR&#65533;&#65533;@&#65533;J&#65533;P &#65533;Lo(&#65533;&#65533;&#65533;r&#65533;&#65533;&#65533;U?&#65533;&#65533;&#65533;	&#65533;h&#65533;}&#65533;H&#65533;&#65533;'&#65533;4Fb&#65533;`&#65533;&#65533;
&#65533;&#1678;&#65533;&#65533;)&#65533;
JQ&#65533;8e&#65533;&#65533;
&#65533;&#140;&#65533;&#65533;XcA&#65533;Pf%H>8&#65533;n&#65533;&#65533;&#65533;&#65533;\ &#65533;L&#65533;?&#65533;p&#65533;<B&#65533;$&#65533;&#65533;	&#65533;{"&#65533;(&#65533;&#65533;@&#65533;6&#65533;&#65533;v&#65533;&#65533;&#416;&#65533;&#65533;#&#65533;Hy1&#65533;*-&#65533;V&#65533;&#65533;I&#65533;|7&#65533;I"&#65533;&#65533;M&#65533;	&#65533;&#65533;xB&#65533;&#65533;&#65533;&#65533;&#65533;'&#65533;&#65533;$&#65533;&#65533;	)("&#65533;E&#65533;&#65533;A&#65533;i	&#65533;v&#65533;e&#65533;h&#65533;j&#65533;&#65533;t&#65533;KK>Y&#65533;b&#65533;&#65533;&#65533;&#36894;W&#65533;A,(&#65533;1&#65533;&#65533;&#1069;S&#65533;&#65533;&#65533;&#65533;&#1454;M&#65533;&#65533;&#65533;
&#65533;&#65533;f&#65533;=&#65533;&#65533;|&#65533;&#65533;ha(&#65533;&#587;2&#65533;:&#65533;O&#65533;&#65533;k&#65533;@&#65533;&#65533;&#65533;"&#65533;&#65533;G&#65533;&#65533;&#65533;A&#65533;q&#65533;&#65533;&#65533;PFrY&#433;&#65533;5@`(y&#65533;B&#65533;&#65533;&#65533;p&#65533;*4&#65533;&#65533;&#65533;A&#65533;u&#65533;c&#65533;c&#65533;&#65533;&#65533;&#65533;&#65533;&#65533;&#65533;&#65533;pJ9l0&#65533;8&#65533;e&#65533;p&#65533;&#65533;&#65533;o&#65533; "&#65533;&#65533;&#65533;gTDf}&#65533;&#65533;&#65533;f&#65533;"h&#65533;5H&#65533;Wa)v&#1280;&#65533; &#236;&#65533;3&#65533;CW&#65533;2&#65533;?&#65533;&#65533;&#65533;?&#65533;&#65533;&#65533;k&#65533;&#65533;#D&#65533;&#65533;W&#65533;,&#65533;i&#65533;&#65533;&#65533;0*p&#65533;&#65533;&#65533;&#65533;PW.b&#65533;&#65533;+{&#65533;&#65533;&#65533;&#65533;&#65533;&#65533;&#65533;&#65533;&#65533;&#65533;?&#65533;&#65533;?&#65533;&#65533;&#65533;L&#65533; C!&#65533;&#65533;Vj#&#65533;&#65533;r&#65533;?&#65533;&#65533;Z&#65533;&#65533;&#65533;)X&#65533;
&#1556;5&#65533;0&#65533; &#65533;&#65533;&#65533;>&#65533;&#65533; &#65533;@k&#65533;Z9&#65533;	Q&#65533;\U&#65533;&#65533;&#65533;&#32899;;i5j&#65533;&#65533;Z  0x&#65533;R&#65533;]&#65533;f&#65533;	&#65533;l&#65533;&#65533;d5dq&#65533;0b&#65533;}c&#65533;5OT&#65533;&#65533;]+&#65533;e&#208;&#65533;?&#65533;&#65533;t&#65533;&#65533;2BF &#65533;&#65533;&#65533;h&#65533;}&#65533;4&#65533;
&#65533;Wfp-&#65533;R(&#65533;&#65533;&#65533;"N&#65533;A&#65533;2&#65533;&#65533;&#65533;&#65533;  &#65533;S~&#65533;&#65533;0&#65533;	&#65533;&#65533;Nu&#65533;d&#65533;*&#65533;k&#65533;X&#65533;&#65533;&#65533;&#65533;qEda0&#65533;P.=&#65533;&#65533;2&#65533;*&#65533;)&#65533;&#65533;&#65533;&#65533;n%&#65533;?&#65533;&#65533;P!9&#65533;0nq\iD&#65533;&#65533;&#65533;&#65533;&#65533;c&#65533;rU&#65533;J&&#65533;R&#65533;b8&#65533;&#65533;8&#65533;&.&#65533;&#65533;&#1236;&#65533;i]&#65533;F&#65533;&#65533;&#65533;&#65533;b9&#65533;Q&#65533;&#65533;&#1474;&#65533;h&#65533;+&#65533;&#65533;t&#65533; &#65533;&#65533;p&#65533; &#65533;&#65533;&#65533;VW?X~l&#65533;&#65533;&#65533;&#65533;&#65533;&#65533;&#65533;%H&#65533;Z&#65533;J_c}&#65533;h&#65533; &#65533;E~o]0&#65533;&#65533;&#65533;p&#65533;@&#65533;&#65533;&#65533;&#65533;2&#65533;*&#65533;&#65533;&#65533;&#65533;&#65533;&#65533;@&#65533;W)1&#65533;u&#65533;&#65533;&#65533;&#65533;&#65533;&#65533;&#65533;/&#65533;V&#65533;&#65533;&#65533;&#65533;*&#65533;'&#65533;?0&#65533;&#65533;s(&#65533;O&#65533;&#65533;&#65533;&#65533;&#65533;&#65533;&#65533;hK&#65533;&#65533;&#65533;&#65533;V&#65533;e&#65533;p
c!6&#65533;&#65533;n[AId
&#65533;&#65533;&#65533;&#65533;%&#65533;o_4&#65533;&#65533;&#65533;t&#65533;$&#65533;&#65533;&#65533;&#65533;&#65533;
&#65533; 6&#65533;B qT&#65533;&#65533;%^ &#65533;&(7&#65533;
&#65533;X0&#65533;&#65533;&#65533;r&#65533;&#65533;&#65533;`JPR&#65533;_+!&#65533;&#65533;LC!4&#65533;&#65533;[(&#65533;` _Lx7&#65533;(&#65533;&#65533;&#65533;&#65533;N&#65533;s&#65533;N)20S&#65533;4&#65533;`5&#65533;A&#65533;Bg2O&#65533;&#674;tC&#65533;t	&#65533;&#65533;,U&#65533;&#65533;&#65533;0vu&#65533;ux&#65533;&#65533;Qcm&#65533;&#65533;q&#65533;pI &#65533;WQ&#65533;s&#65533;q&#65533;`&#65533;&#65533;&#65533;&#65533;&#65533;cA	&#65533;86&#65533;&#65533;[Pdd5w$SC 6 &#65533;dm&#65533;P&#65533;2&#65533;&#65533;&#65533;&#65533;&#65533;4&#65533;pp8t%&#65533;2>V&#65533; &#65533;
&#65533;D0 &#65533;HZ&#65533;&#65533; &#65533;&#65533;H
&#65533;&#65533;&#65533;&#65533;8 &#65533;&#65533;&#65533;&#65533;&#65533;@
M&#65533;&#65533;h&#65533;@!&#65533;&#65533;&#65533;&#65533;&#65533;e&#65533;Yba8&#65533;&#65533;QV&#65533;&&#65533;&#65533;&#65533;{&#65533;3&#65533;&#65533;iR{&#65533; &#65533;<[&#65533;&#65533;&#65533;W&#65533;&#65533;&#65533;&#65533;K0&#65533;0K&#65533;&#65533;&#65533;P&#65533;_ql_ ih&#65533;&#65533;@&#65533;W(np !&#65533;lMGn&#1127;~&#65533;}`&#65533;P&#65533;&#65533;X&#65533;O&#65533;bg3HZ&#65533;m&#65533;&#65533;B0[d&#65533;[&#65533;9&#65533;"o&#1280;H*&#65533;&#65533;o&#65533;b1&#65533;H&#65533;&#65533;(&#65533;%&#65533;&#65533;22&#65533; &#12607;&#65533;&#65533;	&#65533; `&#65533;&#65533;'&#65533;&#65533;
&#65533;@qL&&#516;&#65533;TJ&#65533;4-&#65533;P&#65533;&#65533;P&#65533;% &#65533;?A&#65533; R&#65533;8P0>qM&&#65533;t7&#65533;&#65533; K&#65533;mYa &#65533;>"$&#65533;&#65533;&#65533;pKc
&#65533;1&#65533;&#65533;&#65533;&#65533;t&#65533;Pmb&#65533;w&#65533;&#65533;&#65533;"i&#17935;&#65533;&#65533;&#65533;&#65533;&#65533;3c&#65533;7"&#65533;a&#65533;TMeOp&#65533;&#248;&#65533;&#984;&#65533;&#65533;D`&#65533;&#65533;&#65533;t&#65533;&#65533;U&#65533;&#65533;0De&#65533;o&#65533;&#65533;&#65533;cONq#&#65533;2&#65533;E&#65533;&#65533;&#65533;<`
'p&#65533;&#65533;e&#65533;dt@VQ&#65533;&#65533;&#65533;&#1465;?W&#65533;&#65533;Z&#65533;&#65533;&#65533;A
&#65533;&#65533;y`&#65533;&#65533;&#440;&#65533;N&#65533;&#65533;&#65533;y6a&#65533;U]&#65533;P\5&#65533;`&#65533;z&#65533;y&#65533;&#65533;&#65533;U&#65533;&#65533;&#65533;]&#65533;n&#65533;&#65533;&#65533;X9 &#65533;:&#65533;&#65533;9&#65533;&#65533;>w'&#65533;"&#65533;&#65533;&#65533;u&#65533;&#65533;H
&#65533;&#65533;Z&#65533;&#65533;,QS2&#65533;@ &#65533;S&#65533;d0Zn&#65533;/&#65533;&#65533;&#65533;X&#162;&#65533;!&#65533;&#65533;&#65533;&#65533;M^a,&#65533;p&#65533;&#65533;&#65533;>`?Z6w&#65533;^[&#65533;`&#65533;G&#65533;`+(&#65533;w&#65533;&#65533;&#65533;&#65533;Z*&#65533;&#65533;[&#65533;N&#65533;&#65533;&#65533;R]&#65533;&#65533;9&#65533;-p4*G&#65533;C&#65533;	-&#1141;&#65533;&#65533;&#65533;-QJ=G0 YP%&#65533;1e&#65533;&#65533;	&#65533; _J&#65533;@ &#65533;XWAM&#65533;p1&#65533;&#65533;	&#65533;eJ&#65533;HV&#65533;
&#65533;&#65533;&#65533;JP&#65533;PJ&#65533;Uj9&#65533;&#65533;a`&#65533;&#65533;&#65533;&#65533;&#65533;&#65533;	&#65533;&#65533;&#65533;&#65533;&#65533;XG&#65533;
&#65533; c&#38264;x7r&#65533;&#65533;4&#65533;&#65533;&#65533;ncQ&#65533;z&#65533;&#65533;&#65533;&#65533;e&#65533;&#65533;&#65533;&#65533;=&#65533;&#65533;W&#65533;a&#65533;h&#65533;&#65533;9&#65533;&#65533;@
&#65533;(&#65533;&#488;&#65533;&#65533;&#556;Z&#65533; &#65533;D0&#65533;&#33526;9&#65533;g&#65533;_h&#65533;&#65533;&#65533;@	&#65533;>&Q&#65533;z6&#65533;60 &#65533;z96&#65533;&#65533;Z!Q&#65533;U&#65533;&#65533;&#65533;:&#65533;&#5853;xo0D&#65533;&#65533;&#65533;&#620;&#65533;Y&#65533;&#65533; &#11888;&#65533;&#65533;&#65533;&#65533;&#65533;&#65533;C&#65533;Vme#utAUj&#65533;j0xNul&#65533;&#65533;&#65533;&#65533;&#65533;Y&#65533;&#65533;9&#65533;([&#65533;u&#65533;U&#65533;&#65533;&#65533;i&#65533;&{2&#718;W1&#65533;&#65533;V8 eS>#P>&#65533;&#65533;?&#65533;vq Q>&#65533;6&#65533;v&#65533;j&#65533;P&#65533;&#65533;Q&#65533;Q[&#65533;Z&#65533;
V&#65533;
*&#65533;&#65533;&#65533;&#65533;&#65533;*&#65533;&#65533;`&#65533;g`_&#65533;*&#65533;&#65533;&#65533;*&#65533;&#65533;&#502;-&#65533;VA&#65533;Z1e;&#65533;P&#65533;&#65533;&#65533;&#65533;|&#65533;6f&#65533;D&#65533;&#65533;b&#65533;8J&#65533;9&#65533;$j&#65533;&#65533;Q N&#1040;[&#65533;K%!_PZ&#65533;l&#65533;&#65533;|Hg&#65533;&#65533;&#65533;&#65533;6&#65533;ON&#65533;)&#65533; &#65533;&#65533;&#65533;&#65533;&#65533;'&#65533;&#65533;&#65533;W&#65533;&#65533;VQ&#65533;&#65533;&#65533;&#65533;	&#1030;Y&#65533;  &#70777;~&#65533;&#65533;,(&#65533;&#65533;&#65533;&#65533;b&#65533;&#65533;&#65533;w&#65533;&#65533;@&#65533; h&#65533;&#65533;A&#65533;R&#65533;:!M&#65533;&#65533;&#65533;&#65533;`&#65533;0Z&#65533;&#65533;&#65533;&#65533;&#65533;&#65533;&#65533;k&#65533;&#65533;&#65533;&#65533;k&#65533;&#65533;&#65533;&#65533;&#65533;k&#65533;&#65533;7S&#65533;&#65533;&#65533;&#65533;&#65533;&#65533;&#65533;8M&#65533;&#65533;&#65533;&#65533;&#65533;&#65533;&#65533;&#65533;
x&#65533;jK&#65533;&#65533;&#65533;&#65533;&#65533;i&#65533;&#65533;]a&#65533;&#65533;&#65533;	&#65533;&#65533;&#65533;&#65533;&#65533;0lc1	$&#65533;&#65533;@&#65533;&#65533;T&#65533;&#65533;h&#65533;&#65533;N&#65533;&#65533;&#65533;v &#65533;&#65533;  &#65533;&#65533;&#65533; `+<=&#65533;&#65533;&#65533; m"&#65533;&#147;@&#65533;k&#65533;?&#65533;&#65533;Cq &#65533;m0L&#65533;&#65533;Uw&#65533;&#65533;&#65533;&#65533;&#65533;&#65533;U.&#65533;zj&#65533;z^&#65533;z^&#65533;z&#65533;&#65533;b^&#65533;&#65533;&#1724;!&#65533;&#65533;&#65533;
 &#65533;&#435;)&#65533;&#65533;Y&#65533;nl&#65533;N+X{6_&#65533;L&#65533;&#65533;&#503;a;&#65533;N&#65533;|+&#65533;&#65533; &#65533;e&#65533;`&#65533;h&#65533;.H&#65533;&#65533;&#65533;^&#65533;&#65533;@&#65533;&`&&#65533;	&#65533;L&#65533;\&#65533;%P&#65533; &#65533;eH&#65533;3&#65533;j_&#65533;
&#65533;k&#65533;O&#65533;G6	&#65533;&#65533;&#65533;&#65533;&#65533;&#65533;`&#65533;&#65533;&#65533;	&#65533;'&#65533;Z&#65533;&#65533;V&#65533;&#65533;&#65533;&#65533;&#65533;&#65533;l 0&#65533;&#65533;P&#65533;&#65533;kV1&#65533;&#65533;&#65533;&#1104;&#65533;&#65533;&#65533;&#65533;P&#65533;&#65533;}&#65533;&#65533;&#65533;CA&#65533;&#65533;&#65533;&#65533;&#65533;l6&#65533;&#65533;&#65533;&#65533;&#65533;&#65533;[qUl[&#65533;&#65533;&#65533;&#65533;&#65533;&#65533;;5,&#65533;T &#65533;&#65533;l^`&#65533;&#65533;&#65533;+&#65533;&#65533;&#65533;&#65533;i&#65533;&#65533;&#65533;&#65533;l&#65533; &#1014; /&#65533;h&#65533;\ao `r + m&#65533;&#65533;&#65533;>&#65533;&#65533;j6&#65533;&#65533;&#65533;&#65533;7V&#65533;&#65533;&#65533;&#65533;&#65533;&#65533;&#591;&#1656;&#65533;&#65533;&#65533;&#65533;&#65533;&#65533;&#65533;&#65533;P&#65533;D7&#65533;L&#65533;)l!<!&#65533;l&#65533;&#65533;2<	&#65533;&#65533;&#65533;&#65533;K&#65533;&#65533;&#65533;&#65533;bq &#65533;Xk&#65533;&#65533;2m&#65533;&#65533;W&#65533;&#65533;O@PA Ua)&#556;&#65533;&#65533;&#65533;\7&#65533;&#65533; &#65533; &#65533;0&#65533;5&#65533;&#358;&#426;&#65533;&#65533;`1&#65533;`1&#65533;&#65533;&#65533;n&#65533;P&#65533;p&#65533;&#65533;~&#65533;&#65533;_K&#65533;*&#65533;}&#65533;&#65533;&#65533;&#65533;K&#65533;&#65533;&#65533;~]&#1537;<&#65533;]`e&#65533;&#65533;` &#65533;&#65533;&#65533;&#65533;
&#65533;&#65533;e&#65533;	&#65533;&#65533;&#65533;&`&#65533;Nac`&#65533;0&#65533;&#65533;&#65533;^&#65533;&#65533;=(&#65533;ZV&#65533;WA&#65533;!v&#65533;&#65533;&#65533;N&#65533;&#65533;w	&#65533;&#65533;&#65533;{&#65533;\&#65533;]am&#65533;l&#304;	)6&#65533;&#65533;&#65533;&#65533;O&#65533;&#65533;	&#65533;&#804;k0&#65533;&#65533;&#65533;W&#65533;j&#65533;&#65533;&#65533;&#65533;l&#65533;&#65533;&#65533;&#65533; ]#&#65533;&#65533;&#65533;&#65533;&#65533;[
&#65533;&#65533;&#65533;&#65533;&#65533;&#65533;&#65533;\A&#65533;^&#65533;uA&#65533;
&#65533;p&#65533;;&#65533;i&#65533;V1&#65533;&#65533;&#65533;<,&#65533;ip&#65533;&#65533;Dm&#65533;^@&#65533;1	&#65533;&#65533;.&#65533;&#65533;N&#65533;&#65533;&#65533;&#65533;&#65533;:&#65533;&#65533;&#65533;&#65533;&#65533;= nUU4S&#65533;&#65533;Ca&#65533;&#65533;&#65533;R&#65533;&#65533;	&#65533;h&#65533;&#65533;&#65533;`UK&#65533;&#65533;C1Z&#65533;&#65533;<&#65533;&#65533;&#65533;&#65533;&#65533;&#65533;&#65533;&#65533;&#65533;k&#65533;&#65533;&#65533;&#65533;&#65533;Vq&#65533;>m&#65533;@&#65533;7L&#65533;&#65533;&#65533;&#65533;&#65533;&#65533;iP&#65533;`&#65533;&#65533;Z1&#65533;&#65533;m &#65533;  &#65533;&#65533;&#65533;`^@&#65533;{a%&#65533;^&#65533;&#65533;!&#65533;&#65533;G&#65533;&#65533;!&#65533;&#65533;9&#65533;a&#65533;&#65533;cs&#65533;M&#65533;k&#65533;l>&#65533;^!&#514;&#65533;&#65533;&#65533;&#65533;&#65533;&#65533;{&#1611;&#65533;~&#65533;k&#65533;n&#65533;C&#65533;&#65533;|&#65533;&#65533;% &#65533;P&#65533;\&#65533;&#65533;Z1A&#65533;)&#65533;+\&#65533;&#65533;d&#65533;H&#65533;q&#65533;&#65533;'=&#1254;&#65533;RVA&#65533;k&#65533;&#65533;	`&#43949;&#65533;&#65533;*e
&#65533;&#65533;&#65533;&#65533;p&#65533;[&#65533;&#65533;C&#65533;&#65533;fA&#65533;ZA&#65533;3&#65533;&#65533;U\0&#65533;&#65533; &#65533;@&#65533;&#65533;G&#65533;[&#65533;\&#65533;&#65533;n5.'&#65533; h&#65533;.Y&#65533;&#65533;&#65533;6&#65533;&#65533;Wq\`&#65533;@3&#65533;&#65533;E$J&#65533;&#65533;m&#65533;,Q&#65533;&#65533;&#65533;b&#65533;&#65533;&#65533;&#65533;6P&#65533;pa&#65533;&#65533;N&#65533;0 &#65533;N&#65533;&#65533;C&#65533;&#65533;]&#65533;&#65533;&#65533;&#65533;&#65533;&#65533;K&#65533;&#65533;&#65533;&#65533;&#65533;&#65533;&#65533;&#65533;&#65533;;
V&#65533;&#65533;&#65533;&#65533;&#65533;n&#65533;:&#65533;&#65533;&#65533;b&#1083;N&#65533;r&#65533;p9N1`&#65533;	,&#65533;&#65533;&#65533;&#65533;&#65533;hL&#65533;&#65533;8&#65533;&#65533;&#65533;&#65533;hk&#65533;&#65533;A&#65533;&#65533;&#65533; &#65533;K&#65533;&#65533;W~l&#65533;;	C&#65533;&#65533;&#65533;X&#65533;`A&#65533;&#65533;5&#65533;dNU?&#65533;eM&#65533;&#65533;&#65533;&#65533;&#65533;&#65533;&#65533;&#65533;>&#65533;&#65533;H&#65533;o&#65533;d/jo w-h&#65533;&#65533;&#65533;&#65533;&#65533;/&#65533;ya&#65533;&#65533;e&#65533;K&#65533;&#65533;vk &#65533;&#65533;;&#65533;&#65533;{k&#65533;&#65533;&#65533;&#65533;f&#65533;s&#65533;&#65533;m&#65533;&#65533;&#515;&#65533;~c0&#1680;&#65533;&#65533;&#65533;N&#65533;d&#65533;&#65533;&#65533;6&#65533;m&#65533;&#65533;&#65533;&#1187;&#65533;! &#65533;&#65533;&#65533;m
A&#593;&#65533;&#65533;&#65533;_&#65533;L&#65533;&#65533;&#65533;/&#65533;&#65533;&#65533;&#65533;&#65533;C&#65533;&#65533;.P1&#65533;Zz&#65533;&#65533;&#65533;&#894;&#65533;&#65533;&#65533;&#65533;C&#65533;&#65533;b&#65533;)&#65533;&#65533;&#65533;&#65533;&#65533;&#65533;Mp&#65533;,&#65533;&#65533;&#65533;&#65533;&#65533;>&#65533;-l&#65533;1&#65533;&#65533;&#65533;&#65533;&#65533;&#65533;&#65533;X&#65533;&#65533;
&#65533;&#65533;&#1568;H&#65533;&#65533;H&#65533;[t&#65533;	&#65533;&#65533;&#65533;u&#65533;&#65533;&#65533; &#65533;0&#65533;o &#65533;&#65533;&#65533;&#65533;W&#65533;&#65533;A&#65533;	&#65533;Y9xBB &#65533;&#65533; &#65533;&#65533;	^&#65533;M&#65533;&#65533;bR&#65533;&#65533;i,&#65533;&#65533;&#65533;&#164;&#65533;&#65533;@j&#65533;&#65533;&#65533;@A_&#65533;D8&#65533;&#842;
&#65533;1&#65533;&#65533;&#65533;&#65533;&#65533;&#65533;,&#65533;up&#65533;&#65533;G.*X&#65533;&#65533;QB&#65533;[&#65533; &#65533;T&#65533;&#65533;d&#65533;&#65533;&#65533;&#65533;W&#65533;a&#334;%[&#65533;&#65533;Y&#65533;&#1008;&#65533;X&#65533;O&#65533;&#65533;&#65533;&#65533;&#65533;&#65533;?,&#65533;E&#65533;j&#65533;&#65533;&#65533;{[)&#65533;&#65533;&#65533;&#65533;&#65533;f'V&#65533;&#908;&#65533;&#463;&#65533;&#65533;gX&#65533;	j&#65533;d&#956;&#65533;oK&#65533;[&#65533;I&#65533;O i&#65533;D&#65533;Vqa&#65533;&#65533;-&#65533;&#65533;P%&#65533;&#65533;&#65533;&#1706;V&#65533;&#65533;&#65533;&#65533;&#65533;o&#65533;&#65533;w3-8&#1312;&#65533;&#65533;&#65533;&#65533;!_&#65533;&#65533;&#65533;P&#65533;M+	&#65533;T&#65533;&#1951;&#65533;&#65533;	&#65533;*&#65533;WQ&#65533;7&#65533;&#65533;G&#65533;S&#65533;&#260;&#65533;&#160;{&#65533;^>&#65533;\a~L&#65533;&#65533;t&#65533;oR&#65533;&#65533;&#65533;Vx	&#65533;&#65533;~&#65533;&#65533;&#65533;&#65533;&#65533;&#65533;&#65533;(&#65533;&#65533;9&#65533;&#65533;[,:&#65533;&?
b&#65533;a&#65533;J&#65533;?2&#65533;&#65533;&#65533;&#65533;&#65533;&#65533;&#65533;^9(n&#65533; &#65533;&#65533;&#520;&&#65533;`to@6&#65533;I4&#65533;&#996;&&#65533;&#65533;&#65533;&#65533;&#65533;&#65533;KC@&#65533;V i&&#65533;&&#65533;&#65533;&#65533;:&#65533;&#65533;^b	&#65533;L&#65533;0&#65533;&#65533;\q&#23022;&#65533;c*&#65533; &#41960;&#65533;CS&#65533;3&#65533;&#65533;
&#65533;&#65533;`&#65533;J9&#65533;&#65533;&#65533;N<&#65533;<&#65533;&#65533;&#65533;&#65533;|&#65533;&#1020;&#65533;&#65533;G-&#65533;*&#1312;&#65533;&#65533;k,&#65533;&#65533;&#65533;&#65533;Q3 &#65533;&#65533;&#65533;4&#65533;9&#65533;(&#65533;&#65533;&#65533;,#&#65533;&#65533;&#65533;(3@+&#65533;&#65533;P&#1395;+PM(&#65533;T&#65533;LC!&#65533;&#65533;8H &#65533;&#65533;4&#65533;Dy&#65533;&#65533;`;&#65533;^V5&#65533;Xd&#65533;U&#65533;&#65533;6Lp&#65533; &#65533;sA8&#65533;[$&#65533;&#65533;-&#65533;
&#65533;FA8&#65533;&#65533;D&#65533;&#65533;P&#594;X&#65533;2&#65533;&#461;"0]&#65533;@&#65533;HhX&#65533;`	&#65533;&#65533;$&#65533;]&#65533;b&#1719;&#65533;	&#65533;d&#65533;M &#65533;$`&#65533;,&#65533;E&#65533;V&#65533;b_&#65533;&#65533;`*&#65533;&#65533;&#65533;&#746;&#65533;)j&#65533;&#65533;&#65533;$`&#65533;&#65533; 	&#65533;)&#65533;L&#65533;>&#65533;&#65533;&#65533;_&#65533;V&#65533;&#65533;&#65533;&#65533;&#65533;0&#65533;&#65533;&#65533;C&#65533;&#65533;&#65533;&#65533;&#65533;
&#65533;g&#65533;&#707;BLB&#681;&#65533;&#65533;&#65533;j*&#65533;&#65533;&#65533;&#65533;&#65533;2&#65533;&#65533;
N&#65533;2&#65533;N&#65533;0Y&#65533;k&#65533;&#65533;&#65533;5h&#65533;
/&#1540;t&#1538;&#65533;K&#65533;8&#65533;&#1158;&#65533;c&#65533;D&#65533;z&#65533;k&#65533;&#65533;&#65533;&#65533;,&#65533;&#65533;0A&#65533;<&#65533;p&#65533;B&#65533;&#65533;\MuuL`&#65533;&#65533;f&#65533;&#1376;F&#65533;&#65533;+G&#65533;&#65533;_
&#65533;&#65533;`&#65533;*vOAQ?[l&#65533;[w&#65533;&#65533;g&#65533;I&#65533;&#65533;&#65533;2:&#65533;po&#65533;&#65533;&#65533;r&#65533;}w&#65533;"g&#1711;&#65533;u&#65533;	r&#65533;&#65533;&#65533;&#65533;&#65533;KH#u1&#65533;(&#65533;&#65533;b\^&#1858;&#1152;&#65533;&#65533;)&#65533;&#65533;&#65533;y&#65533;&#65533;4&#47492;l:	I&#65533; &#65533;&#65533;Yj&#65533;&#65533;&#65533;&#65533;&#65533;g&#65533;:6&#65533;]&#65533;&#10569;&#65533;&#65533;$NH&#65533;&#65533;&#65533;&#65533; ^ &#65533;&#65533;&#65533;&#18627;t&#65533;ci&#65533;
&#52676;&#65533;@H?r&#65533;&#65533;3&#65533;&#65533;c=K&#65533;&#65533;B&#65533;8&#65533; Z&#65533;? Q&&#65533;XkMXt&#65533;&#65533;&&#65533;&#65533;L\{]m&#65533;&#65533;&#65533;&#65533;	*`] &#359;&#65533;!XP&#65533;Z&#65533;&#65533;&#65533;|eQYy&#65533;&#65533;&#65533;&#65533;H	&Qx#&#65533;&#65533;a&#65533;"&#65533;&#65533;[d cLd&#65533;7&#65533;&#65533;&#65533;&#65533;&#65533;v&#65533;&#65533;&#65533;&#65533;/:&#65533;&#65533;%+&#65533;`&#65533;r&#65533;&#65533;&#65533;T&#65533;3&#65533;&#65533;&#65533;iC&#65533;0&#65533;&#65533;&#65533;Y$t&#65533;&#65533;&#65533;?&#363;C"&#65533;+yb#&#65533;b&#65533;&#65533;&#65533;eumY&#65533;-yILfe+&#65533;Y&#65533;&#65533;O>&#65533;J&#65533;'&#65533;"&#65533;!&#65533;&#65533;&&#65533;&#65533;&#65533;,!&#65533;z&#65533;&#65533;A&#65533;8)`i0Y&#65533;^&#65533;&#65533;-&#65533;I&#65533;&#65533; &#626;)%&#65533;SXfX&#65533;S&#65533;YHc{&#65533;&#65533;?&#65533;`&#65533;) &#65533;]&#65533;C6&#65533;&#65533;&#65533;Y$&#65533;&#65533;\f7&#65533;&#836;&#65533;&#65533;" Q&#65533;&#65533;&#65533;S&#65533;WB!HM&#65533;&#65533;&#65533;&#65533;&#65533;4
K&#65533; ."&#65533;WJ&#65533;yQ&#65533;p%d%&#65533;&#65533;&#65533;
&#65533;|&#65533;ib&#65533;&#65533;4&#65533;&#65533;&#65533;&#65533;rZ&#65533;FO&#65533;&&#65533;eR&#65533;b&#65533;aIw&#65533;C&#65533;&#65533;&#65533;-Lb#[&#65533;&#65533;&#65533;qPu&#65533;KBhjH&#65533;<c&#65533;e&#65533;&#741;,e &#65533;Tsy&#65533;j&#65533;&#1192;\I&#65533;u&#65533;&#65533;&#65533;<&#65533;q	72&#1385;q&#65533;gde&#65533;Y&#65533;&#65533;~,&#65533;K5+Wm&#65533;&#65533;&#65533;	d&#65533;&#65533;&#65533;EM&#65533;bj5&#65533;#&#65533;&#65533;&#65533;&#65533;&#65533;&#65533;&#65533;#&#65533;"&#65533;&#1035;&#65533;@1&#65533;]*i&#65533;&#65533;j&#65533;&#65533;%&#65533;&#1544;&#65533;I&#65533;x&#65533;U&#65533;
V&#65533;&#65533;Q&#65533;@&#65533;I&#65533;(&#65533;H&#65533;	b&#65533;fB&#65533;&#65533;&#65533;&#65533;X&#65533;&#65533;&#576;&#65533;	&#65533;&#65533;&#65533;&#65533;&#65533;@)-&#65533;_i&#65533;&#65533;2&#65533;g&#65533;e&#65533;&#65533; &#65533;P`KL&#65533;)&#65533;&#65533;&#65533;Gq2 {&#65533;&#65533; y` 4&#65533;&#65533;&#65533;)&#65533;#&#253;m&#65533;j&#65533;&#65533;&#65533;U@[&#65533;&#168;&#65533;f2S$&#65533;&#65533;/}&#65533;&#65533;&#65533;&#65533;&#65533;gi`-i&#65533;!i&#65533;d&#65533;&#65533;=M&#65533;&#940;&#65533;&#65533;;&#65533;&#65533;&#65533;_&#65533;8!BO&#65533;&#65533;&#65533;a&#65533;'&#65533;LRkZP&#65533;&#65533;@&#65533;&#65533;&#65533;d%&#65533;&#65533;*/&#65533;&#65533;&#65533;&#65533;&#65533;&#65533;&#65533;&#65533;QDG+&#65533;&#65533;x&#65533; #6&#65533;&#65533;&#65533;&#65533;$&#65533;a&#50857;(4&#65533;Q4&#65533;B#f5+&#65533;Z&#65533;&#65533;ch&#65533;&#65533;j9&#65533;&#65533;A&#65533;	&#65533;&#65533;>&#65533;&#65533;C&#65533;&#65533;!j&#65533;&#65533;RW,&#65533;-}&#65533;K&#65533;Z&#65533;&#65533;&#65533;Zn&#65533;&#65533;&#65533;|&#25996;N!&#65533;KN&#65533;&#65533;&#65533;&#65533;&#65533;.'MW&#65533;(&#65533;&#643;T&#65533;"x&#65533;?<;&#65533;  Bb`A&#65533;;K&#65533;&#65533;aY&#65533;g&#65533;&#65533;&#65533;&#707;&#65533;o
&#65533;&#65533;&#65533;(,@&#65533;4&#65533;$&#65533;9/3&#65533;cd&#65533; Y&#65533;AP&#65533;&#65533;e&#65533;G?&#65533;zM&#65533;&#65533;&#65533;d^&#65533;4L0&#65533;=&#65533;&#65533;q&#65533;?z&#65533;h&#65533;&#65533;&#65533; &#65533;f&#65533;{&#65533;&#65533;2&#65533;&#65533;&#65533;	*&#65533;&#65533;
>X0H&#65533;'&#65533;&#65533;/O&#65533;}H&#65533;&#65533; '&#65533;sA"&#65533;&#65533;5&#65533;).S&#65533;&#65533;=ns/&#65533;&#65533;d&#65533;
*]&#65533;4&#65533;&#65533;N,&#65533;,Zl&#1133;&#65533;&#65533;&#65533;-q&#65533;&#65533;[&#65533;k,D&#65533;&#65533; @&#65533;&#65533;&#1803;&#65533;@&#65533;&#65533;py&#65533;I&#65533;=F&#65533;
&#65533;&#65533; &#65533;F&#65533;GV&#65533;&#65533;je&#65533;<U&#602;&#65533;&#65533;&#65533;&#65533;P&#65533;:N&#65533;&#597;&#65533;&#65533; {&#65533;K&#65533;Sq&#65533;&#65533;\,>&#854;&#65533;-&#65533;&#65533;8&#65533;(oBrz&#65533;&#65533;&#65533;&#65533;[!&#65533; F <&#65533;&#65533;"\&#65533;&#65533;&#65533; fA"1 &#65533;&#65533;&#65533;t&#65533;&#65533;&#65533;Z&#65533;z=e&#65533;l&#65533;Z&#65533;x&#65533;%&#65533;&#65533;&#65533;&#65533;'&#65533;$^&#65533;6=y&#65533;&#65533;`&#65533;P&#65533;&#65533;
&#65533;'{&#65533;&#65533;~&#65533;G|&#65533;cO}<m&#65533;&#65533;*&#65533;  &#65533;BN&#65533;&#65533;&#471;&#65533;]{&#65533;&#65533;^&#65533;&#65533;R!^&#65533;-&#65533;&#65533;yZ&#65533; &#65533;&#65533;&#65533; &#65533;&#65533;&#65533;&#65533;	&#65533;`|+&#65533;&#65533;H&#65533;(Z&#65533;A&#65533; 	'8&#65533;K-y&#65533;(I&#65533;p'&#65533;&#65533;^Y&#65533;SP&#65533;s&#17605;x&#65533;&#65533;"&#65533;&#65533;&#65533;o&#65533;&#65533;&#65533;&#65533;&#65533;T&#65533;m&#65533;3&#65533;&#65533;_&#65533;&#65533;&#65533;&#65533;&#65533;&#65533;&#65533;&#65533;&#65533;&#65533;x&#65533;E&#65533;&#65533;&#65533;oZ&#65533;&#65533;~&#65533;R}&#65533;S&#65533;&#65533;&#1319;&#65533;&#65533;&#65533;o&#65533;&#65533;4&#65533;@&#65533;WA &#65533;&#65533;&#1791;&#65533;&#65533;&#65533;&#65533;&#65533;!3I&#65533;&#47305;~s&#65533;`&#65533;&#1705;&#65533;&#65533;&#65533;&#65533; (&#65533;&#65533;	&#65533;@&#65533;&#65533;@&#65533;&#65533;&#65533;&#65533;&#65533;9&#65533;7&#65533;9:&#65533;3&#65533;&#65533;&#65533;&#65533;7&#65533;0&#65533;i&#65533;3`&#65533;6&#65533;&#65533;="&#65533;&#65533;&#65533;b6q&#65533;&#65533;B&#65533;&#65533;+&#65533;&#65533;&#65533;u&#65533; (&#65533;-w&#65533;A&#65533;&#65533;	 &#65533;&#65533;&#515;k2&#65533;[k&#65533;S&#65533;&#65533;P&#65533;&#65533;Y&#65533;(l&#65533;&#65533;&#65533;&#65533;&#65533; 94}&#65533;&#65533;&#65533; &#65533;&#65533;5&#65533;Q&#65533;S&#65533;&#65533;;&#65533;&#65533;{@&#65533;&#65533;&#65533;&#65533;&#65533;&#65533;Ic&#692;&#65533;X&#65533;&#65533;&#65533;&#65533;(&#65533;&#65533;&#65533;&#65533;:  &#65533;&#65533;&#65533;&#1107;'V&#65533;&#65533;B&#65533;&#65533;)&#65533;B8(1(&#65533;&#65533;,,mK9&#65533;&#65533;&#65533;t&#65533;Dq>&#65533; EE&#65533;&#65533;&#65533;&#65533;&#65533;&#65533;h&#65533;H\8&#65533;I&#65533;&#65533;&#65533;
&#65533;&#65533;5&#65533;&#331;S>PC&#65533;&#65533;&#65533;0&#65533;)(&#65533;  &#65533;&#65533;&#65533;&#65533;K&#65533;&#65533;
@&#386;XF0&#65533;&#65533;!h&#65533;!p&#65533;&#65533;&#65533;_&#65533;FE&#65533;&#65533;m,1P&#65533;
&#65533;&#65533;pG1P@&#65533;m,&#65533;P 1@&#65533;kDG E&#65533;	&#65533;&#65533;&#65533;G&#65533;3&#65533;&#65533;&#65533;&#65533;&#65533;&#65533;&#65533;l&#1536;r&#1536;&#65533;&#65533;,&#65533;&#515;L&#65533; H&#65533;@Hy&#65533;&#520;&#65533;@r&#65533;8&#65533;&#65533;$Nt&#65533;&#65533;&#65533;!&#65533;&#65533;(&#65533;&#65533;(~&#65533;&#65533;k&#65533;)B&#65533;dB&#65533;&#65533;c&#65533;&#65533;K&#65533;&#65533;&#65533;&#1354;I#&#65533;"&#65533;&#65533;!&#65533;=&#65533;&#65533;}&#65533;&#65533;&#65533;&#65533;&#65533;nz5&#65533;	&#65533;&#65533;4y&#65533;&#65533;#-&#65533;B&#65533;!&#65533;/<&#65533;f0(P&#65533;&#65533;&#65533;&#65533;&#65533;&#65533;&#693;&#65533;&#65533;&#65533;&#65533;&#65533;&#65533;A&#65533;&#65533;b&#65533;fZ4&#65533;@&#65533;&#65533;4&#65533;y&#65533;&#65533;&#65533;Z&#65533;&#1259;&#65533;&#65533;&#65533;>\&#65533;&#65533;&#65533;.d &#65533;T&#65533;`Lr&#65533;
<sE&#65533; &#65533;) &#65533;&#65533;&#65533;&#65533;4&#65533;,&#770; &#65533;&#65533;&#36802;&#65533;@&#65533;&#65533;S&#65533;XE&#65533;&#65533;&#65533;P&#65533;T<&#65533;sh&#65533;&#65533;
&#65533;U`&#65533;&#65533;4&#65533;j&#65533;h&#65533;g0M&#65533;&#65533;&#65533;&#65533;&#755;&#65533;&#778;x&#1289;&#65533; &#65533;&#65533;&#65533;!&#65533;
&#65533;<&#65533;!&#65533;&#65533;&#65533;&#65533;i&#65533;&#65533;&#65533;\&#65533;e&#65533;(&#65533;i|F&#65533;M&#65533;&#65533;&#65533;l	&#65533;&#834;&#65533;&#940;&#65533;K&#1452;&#943;&#65533;&#65533;&#65533;0&#354;&#65533;&#65533;&#65533;&#65533; &#65533;&#65533;&#65533;&#65533;r3&#65533;&#65533;&#65533;&#742;X&#65533;{0q`&#65533;
&#65533;&#65533;&#65533;= : &#65533;&#65533;&#65533;&#65533;&#65533;&#65533;&#65533;&#65533;35Rp'/&#65533;&#65533;&#65533;&#65533;&#65533;&#65533;9&#748;p&#65533;&#65533;&#65533;4=&#65533;e0&#49801;(&#65533;B&#65533;&#65533;.&#65533;&#65533;"&#65533;:&#65533;j&#65533;&#65533;&#65533;&#65533;&#65533;&#65533;&#65533;&#65533;-(&#65533;C&#65533;&#65533;C&#65533;&#65533;!&#65533;A&#65533;@	&#65533;(@x&#65533;x&#65533;MP&#65533;&#65533;&#65533;J&#65533;&#65533;&#65533;&#65533;P&#65533;@&#65533;&#65533;&#65533;&#65533;&#744;&#65533;&#65533;g&#65533;_+	&#1196;8&#65533;&#65533;h	&#65533;&#65533;00&#65533;&#65533;&#65533;N&#65533;&#65533;&#65533;&#65533;&#65533;3&#65533;&#65533;&#65533;&#65533;&#778;&#65533;&#65533;&#65533;&#65533;k&#65533; .S&#65533;L.&#65533;&#65533;2&#65533;&#65533;(MS&#65533;H&#65533;&#65533;H&#65533;&#65533;L&#1657;L&#65533;@&#65533;T&#65533;UD&#65533;&#65533;&#65533;<E<&#65533;&#65533;)&#65533;&#65533; S&#65533;SSLL&#65533;8TA&#65533;R&#65533;P&#65533;C-&#65533;Cm&#65533;GUSJM(=0&#65533;&#1283;0&#65533;&#65533;4>&#434;&#65533;iyMM&#65533;0&#1346;&#65533;:&#65533;&#65533;&#65533;&#65533;b&#65533;&#65533;&#65533;&#65533;&#65533;f`&#65533;%&#65533;&#65533;Y&#65533;&#1028;&#1063;&#65533;&#65533;&#65533;&#65533;&#65533;@&#65533;&#65533;&#65533;zp'&#65533;c&#65533;&#65533;4R&#65533;` \5&#65533;&#65533;&#65533;&#65533;&#65533;&#65533;U|&#65533;U(&#65533;U=;&#65533;:Kc[-&#65533;'&#65533;&#65533;{&#65533;&#65533;P&#65533;f&#65533;&#65533;&#191;&#65533;j&#65533;&#65533;LVcY&#65533;b 62B&#65533;Q&#65533;&#65533;&#65533;&#65533;&#65533;&#258;88&#65533;p&#65533;&#65533;J&#65533;&#1494;&#65533;R3%&#65533;&#65533;&#65533;+e&#65533;2&#65533;&#65533;3&#65533;3&#65533;.&#65533;&#65533;-&#65533;L&#65533;&#65533;
.&#65533;&#65533;S&#65533;U&#65533;S&#65533;`SE6&#65533;WT6m&#324;6&#65533;&#65533;T&#65533;L&#65533;&#65533;&#65533;TX&#65533;tL<&#65533;&#65533;&#65533;TE&#65533;0&#65533;@TAE&#65533;&#65533;5EA&#65533;&#65533;E-E&#65533;Q&#65533;X&#65533;&#65533;!(-&#65533;&#65533;3&#65533;	A&#1347;X&#65533;&#65533;&#65533;&#65533;&#65533;L&#65533;&#65533;h&#359;&#65533;&#65533;&#65533;&#65533;&#65533;Z&#65533;&#65533;K&#65533;&#65533;&#65533;Y &#65533;&#65533;&#65533; &#65533;&#65533;&#65533;&#65533;&#65533;K&#65533;5f&#65533;K&#65533;&#65533;BC&#65533;&#65533;&#65533;J&#65533;&#65533;&#686;-|&#65533;&#65533;Y@[&#65533;PW&#65533;&#65533;U|:[&#65533;&#65533;&#65533;&#65533;&#65533;Z&#65533;/f[6 q&#65533;2\&#65533;?&#65533;,H&#65533;Cp&#65533;C`%&#65533;&#65533;&#65533;&&#65533;&#65533;&Z<AS&#65533;&#65533;Y&#65533;mL&#65533;uL&#65533;=&#65533;&#516;&#1541;]Y3eLU\&#1582;&#65533;&#65533; ]&#65533;&#65533;LUXE&#65533;&#65533;&#65533;&#513;&#65533;-&#65533;&#65533;&#65533;&#65533;]&#65533;E>&#65533;&#1092;&#65533;&#65533;&#1218;&#65533;L&#65533;&#65533;&#65533;(&#65533;5&#65533;\p^&#65533;u&#65533;&#65533;&#65533;9-&#65533;=&#65533;&#65533;&#65533;m&#789;&#65533;S=&#65533;&#65533;>&#65533;&#65533;D&#1493;&#65533;@=_@}8S&#65533;&#65533;rS&#65533;&#65533;&#65533;-&#65533;&#65533;&#65533;&#65533;&#65533;]&#65533;I&#65533;&#65533;&#65533;&#65533;&#65533;'&#65533;&#65533;&#360;&#65533;H&#65533;&#65533;&#65533;&#65533;W-&#65533;&#65533;55&#65533;p&#65533;."Q&#65533;&#65533;&#65533;&#65533;:&#65533;0&#65533;&#65533;[=&#1446;a&#65533;W&#65533;&#65533;X&#65533;"d&#65533;&#65533;&#65533;5&#65533;p&#65533;R&#1024;S5&#65533;&#65533;&#65533;\?&#65533;&#65533;&#605;EL:&#65533;;y_&#65533;&#1286;C&#65533;&#65533;&#65533;a6E&#65533;-&#65533;&#65533;acY]&#1493;&#1605;&#65533;?/LpX&#65533;=&#65533;-$f&#65533;(_&#65533;tb'FS&#65533;&#65533;&#65533;]|P&#65533;sxS&#65533;&#65533;b&#65533;L&#65533;&#65533;6&#65533;X&#65533;&#65533;0&#1568;&#65533;3N\h&#65533;Wdc&#65533;X&#65533;W\&#65533;,62vS:NE&#65533;&#65533;&#65533;6&#65533;&#65533;&#65533;^&#65533;u&#1922;&#517; &#65533;@^&#65533;5&#65533;&#65533;&#65533;&#65533;}&#65533;'&#65533;?&#65533;_DVXB5TA&#65533;&#65533;C=_I&#65533;&#65533;&#65533;&#65533;Y&#65533;ET&#65533;&#65533;
&#65533;&#65533;&#65533;&#65533;&#65533;&#65533;&#65533;&#1986;{T&#65533;mT^&#65533;&#65533;&#65533;leH&#65533;&#1321;(e&#65533;e&#65533;Z&#65533;e[.&#65533;&#65533;x&#1699;U&#65533;X&#1155;&#65533;&#65533;&#65533;'&#309;y&#65533;&#65533;Zu&#65533;d&#65533;P&#65533;&#65533;U&#65533;[&#65533;&#53888;&#65533;&#65533;&#65533;i&#65533;&#65533;&#65533;&#65533;&#65533;Y&#65533;P"&#65533;U&#65533;R\Z&#65533;&#65533;&#65533;&#65533;-&#65533;&#541;\&#65533;$&#65533;&#65533;a,m&#65533;&=TPvg&#65533;&#65533;&#65533;5&#65533;&#65533;&#65533;2	L&#65533;g,&#65533;&#65533;&#65533;&#65533;=&#65533;?%L=&#65533;&#65533;&#132; <&#65533;_&#65533;&#65533;&#65533; @&#65533;&#65533;&#65533;G&#65533;]&#65533;U&#65533;2]E&#1461;h&&#65533;h&#65533;b&#65533;V&#65533;]E&#65533;M&#65533;&#65533;&#65533;&#65533;]&#65533;&#65533;L&#65533;A&#65533;&#65533;&#769;&#65533;F&#65533;\P6&#1357;D&#65533;i&#65533;	^&#65533;Mi]^V&#65533;p&#65533;Yj&#1025;En4&#65533;&#65533;&#65533;ac&#65533;&#65533;&#65533;0^&#65533;UCvS7}^&#65533;%Y&#65533;c&#65533;0&#16632;S&#65533;5E&#65533;Y&#65533;Md&#65533;&#65533;&#65533;&#65533;uY&#65533;&#65533;&#65533;&#65533;&#65533;=&#2037;&#65533;&#2008;&#65533;d&#65533;&#65533;a&#65533;&#65533;&#65533;T&#65533;&#65533;a&#65533;&#65533;&#1155;x&#65533;&#65533;d!&#65533;T&#65533;&#65533;eV&#65533;ex&#65533;_X&&#65533;&#65533;&#65533;&#65533;S0&#65533;&#65533;i&#65533;&#65533;&#65533;?h&#65533;&#65533;&#65533;;BC&#65533;
"5"&#65533;&#1063;&#65533;&#65533;[&#65533;&#65533;&#65533;&#65533;&#65533;&#65533;&#65533;_S&#65533;wb&#65533;R&#65533;A56&#65533;&#65533;&#65533;&#65533;&#65533;M4Z&#65533;B>\r&#65533;&#65533;)&#65533;&#65533;&#65533;&#65533;&#65533;&#65533;n&#65533;6&#65533;&#65533;&#65533;&#65533;^&#65533;&#65533;=&#65533;~^g&#65533;&#65533;&#65533;&#65533;&#1855;&#65533;&#65533;&#65533;w&#65533;nz~&#65533;w&#65533;g&#65533;~T&#214;&#65533;u&#65533;K&#65533;&#65533;n&#65533;&#65533;Y&#65533;&#46909;&#65533;?5&#65533;*&#65533;&#1174; X&#65533;4&#1217;&#65533;&#65533;C&#65533;&#1937;u&#65533;&#1469;bFN]&#65533;u&#65533;&#65533;b&#65533;&#65533;&#1265;(&#65533;6&#65533;6i&#65533;MiUP&#65533;u&#65533;wl&#65533;&#65533; &#65533;i&#65533;&#65533;&#65533;&#65533;&#65533;&#65533;&#65533;&#65533;/M&#65533;x&#65533;&#1472;c&#65533;&#65533;\&#65533;&#65533;&#65533;Xo	&#65533;HE&#65533;^&#65533;^&#65533;&#65533;]&#65533;0d:&#65533;jEk&#65533;&#65533;j=_JvL&#65533;]&#65533;&#65533;d&#65533;&#65533;q&#65533;VX|>&#65533;&#65533;n_Q&#65533;&#65533;&#65533;~8&#65533;nn&#65533;^&#65533;W&#65533;e&#65533;nr&&#65533;e[&#65533;n%&#65533;&#1632;ep&#65533;
p
&#65533;H&#65533;>U&#65533;&#65533;&#65533;>&#65533;&#65533;)&#65533;Z&#65533;&#65533;&#1084;5f4&#65533;&#65533;he&#65533;i&#65533;&#1146;&#65533;&#65533;&#65533;&#65533;Uo&#65533;7&#65533;>&#65533;=/\Q&#65533;	&#65533;&#65533;&#65533;;l	&#65533;E&#65533;~8yNtz^t|&#65533;&#65533;&#65533;a&#65533;vR&#65533;&@UXb&#65533;&#1855;Guk+&#65533;q&#65533;&#65533;&#65533; P&#65533;&#65533;!?&#65533;FI&#65533;g)g&#65533;z~&#65533;2&#65533;&#65533;`uQ&#65533;Y&#65533;NL&#65533;&#65533;\}^&#65533;&#31153;&#65533;|&#65533;&#65533;M&#65533;%&#65533;S>&#65533;&#1222;&#65533;rb&#65533;&#65533;&#65533;c&#65533;pd&#65533;u&#65533;`&#65533;X&#65533;c&#65533;P^&#65533;&#65533;i&#65533;M&#65533;&#65533;Uk`TI>&#45296;G&#65533;&#65533;&#65533;N&#65533;&#65533;U&#65533;&#65533;&#65533;&#65533;|&#65533;m?&#65533;&#65533;&#65533;&#65533;C&#65533;&#65533;&#65533;&#65533;qOw&#65533;&#65533;
EU&#65533;&#65533;Dw&#65533;-&#65533;d&#65533;&#65533;&#65533;a$l&#65533;k8MK&#65533;&#65533;&#65533;u'gf&#65533;&#65533;&#65533;&#65533;&#65533;U&#65533;2&#65533;pB&#65533;o"&#65533;[FK&#65533;&#65533;&#65533;UC&#65533;&#65533;b&#65533;s&#65533;h{&#65533;mc!&#65533;&#65533;&#65533;I&#65533; 6&#65533;q&#65533;&#65533;@U&#65533;M&#65533;&#65533;L&#65533;&#65533;&#65533;&#957;&#65533;)&#65533;&#1153;v&#65533;&#65533;&#65533;k,E&#65533;GT&#65533;&#65533;y&#65533;&#65533;&#65533;&#65533;N4&#65533;0&#65533;&#65533;&#236;&#65533;F5u&#65533;&#65533;_&#65533;&#65533;&#65533;k@&#65533;&#65533;#>&#804;&#65533;oDm&#65533;&#65533;&#65533;t&#65533;=w&#65533;&#65533;&#65533;&#65533;$x&#11383;<&#65533;U&#65533;&#65533;&#65533;w&#65533;&#65533;1~&#65533;&#65533;&#65533;b6&#327;V&#65533;]&#65533;&#65533;wkpboY&#65533;&#65533;&#65533;&#65533;]&#65533;&#65533;8X&#65533;g&#65533;}6h&#214;t\og&#65533;_&#2032;&#65533;
&#65533;~&#65533;&#65533;@ &#65533;&#65533;&#65533;&#65533;No{)&#65533;&#65533;&#65533;&#65533;$&#65533;&#65533;&#65533;/&#65533;&#65533;&#65533;Z&#65533;Z^EfD&#65533;&#65533;&#65533;&#65533;&#642;H&#65533;h&#65533;U&#65533;u&#65533;&#65533;&#65533;&#65533;&#1063;de&#65533;&#65533;Q&#1735;&#65533;v-&#65533;&#65533;O&#65533;f&#65533;"5&#65533;&#65533;&#65533;Z&#65533;&#65533;C+CdV&#65533;2l&#65533;o&#65533;&#65533;|o&#65533;&#65533;&#65533;&#65533;F0{&#65533;q&#65533;X&#65533;&#65533;(&#65533;&#65533;(`x &#65533;&#65533;+&#65533;x&#65533;&#65533;&#65533;&#65533;&#65533;&#65533;h&#65533;&#65533;&#65533;&#65533;&#65533;h&#65533;&#65533;&#65533; F&#65533;Rx@(&#65533;[&#65533;&#65533; &#65533;[u &#65533;&#65533;g&#65533; &#132;&#65533;&#65533;&#65533;T&#65533;&#1471;&#65533;&#65533;VxI&#65533;&#65533;"&#65533;+^&#65533;&#65533;#&#516;&#65533;&#65533; &#65533;&#65533;&#65533;(&#65533;Q&#65533;&#65533;eB &#65533;- &#65533;&#65533;f&#857;!w&#65533;&#65533;&#65533;&#65533;'&#1056;B&#65533;-j&#65533;(&#1188;&#65533;&#65533;&#65533;&#65533;&#65533;&#1062;-&#65533;&#65533;k&#65533;(a/4&#65533;*=&#65533;(.MK&#65533;&#65533;O&#65533;&#65533;b&#65533;"{&#1452;&#65533;i&#65533;&#845;k&#65533;&#65533;&#65533;&#65533;y&#65533;&#65533;&#1385;&#65533;&#65533;&#65533;w{w&#65533;z&#65533;&#65533;&#65533;&#65533;F&#65533;l&#65533;&#65533;1&#65533;&#65533;;E&#65533;b&#65533;&#65533;&#65533;&#794;7&#65533;,&#65533;e&#65533;&#65533;&#65533;E$M&#65533;&#65533;&#65533;&#65533;&#65533;&#65533;X&#65533;&#65533;&#65533;6&#65533;`P&#65533;Ii&#65533;&#65533;d&#65533;&#65533;&#65533;=&#65533;&#65533;&.&#65533; &#65533;&#65533;1`&#65533;y&#65533;&#65533;&#65533;6N=z&#65533;&#65533;&#65533;&#254;<ar&#65533;K&#65533;'&#65533;&#65533;&#65533;&#65533;&#1875;&#65533;&#65533;7&#65533;9B&#65533;&#65533;&#65533;s&#65533;&#65533;< &#65533;}&#65533;&#65533;l&#65533;&#416;&#65533;&#65533;&#65533;{&#65533;&#65533;s}P&#65533;&#65533;y4&#65533;&#65533;LA&#65533;m&#65533;&#65533;&#389;&#65533;&#65533;wn&#65533;Qh;&#65533;&#65533;Q&#65533;@M5%t&#65533;A `&#65533;&#65533;M4&#65533;&#65533;F&#65533;# &#65533;&#65533;&#65533;7&#1912;b}&#65533;&#1810;&#65533;K3y$&#65533;I*&#65533;&#65533;QW&#65533;&#65533;E&#65533;$&#65533;O&#65533;tE W%&#65533;,.p&#65533;M_&#65533;&#65533;&#65533;&#65533;3&#65533;S&#65533;kZ4&H &#65533;Gn&#65533;D&#65533;EvD))&#65533;KT$&#65533;?E"IR&#65533;&#65533;J(&#65533;&#65533;&#65533;(&#65533;&#65533;&#65533;&#65533;  &#65533;Y&#34705;&#274;&#65533;0B&#65533;#&#65533;4&#65533;%&#65533;DniLp&#65533;?%&#65533;fP&#65533;&#65533;AKx$&#65533;&#65533;&#65533;&#65533;&#1476;&#65533;&#65533;&#65533;
Rr&#65533;&#65533;&#65533; &#65533;n&#1566;EK4&#65533;&#65533;&#65533;+&#65533;&#65533;%&#65533;&#65533;s&#893;wv&#65533;aw&#1026;&#65533;&#65533;G&#1920;&#65533;Nk&#65533;{&#65533;&#65533;S&#65533;Z&#65533;zb&#65533;B&#65533;}G&#65533;&#65533;&#65533;Z&#65533;&#65533;&#1740;y&#65533;&#65533;&#65533;.&#65533;&#65533;F&#65533;^t&#65533;2&#65533;&#65533;t&#65533;"&#65533;Pv20&#65533;&#65533;N&#65533;jS&#65533;&#65533;&#65533;&#298;&#65533;&#65533;qh&#65533;z1&#65533;F&#65533;&#65533;\&#1191;$M&#65533;$&#65533;&#65533;rK-&#65533;<&#65533;&#65533;&#1833;H,&#65533;&#65533;&#65533;	&#65533;&#65533;&#65533;T&#65533;&#1170;&#65533;&#65533;RiKx&#65533;&#65533;&#65533;&#65533;&#65533;s&#65533;5WZ(&#65533;u&#65533;xY&#65533;&#65533;&#65533;&#65533;4&#65533;&#65533;&#65533;k&#65533;&#65533;&#65533;p&#65533;Yv&#1614;&#65533;&#65533;6&#65533;mU p&#65533;&#65533;&#65533;? $T@7r[d&#65533; ]&#65533;&#65533;&#65533;&#65533;&#25218;'&#65533;&#65533;&#65533;&#65533;&#65533;I&#65533;&#65533;1&#65533;&#65533;&#65533;&#65533;A&#65533;cv&#65533;t&#65533;&#65533;xB&#65533;&#65533;&#65533;&#65533;E&#65533;#&#1318;&#65533;TxT&#65533;D&#1388;#&#65533;%&#65533;(BI'&#65533;&#65533;!&#65533;dg&#65533;>B&#65533;IH'&#65533;'&#65533;E&#65533;&#65533;&#65533;E&#65533;&#65533;&#65533;N&#65533;T&#65533;y&#65533;%&#65533;&#65533;&#65533;x&#65533;&#65533;&#65533;&#65533;&#65533;&#65533;H&#65533;Z&#65533;&#65533;&#65533;&#65533;p&#65533;
&#65533;q&#65533;&#65533;m		7!O&#161;~H;k xo&#65533;&#65533;w&#65533;&#749;&#65533;&#65533;o&#65533;&#65533;&#65533;&#65533;&#65533;&#65533;&#65533;w&#65533;A&#65533;&#365;e%&#65533;Y&#65533;&#65533;&#65533;&#65533;-w-&#65533;&#65533;;&#65533;&#65533;&#179;&#65533;&#65533;&#65533;&#65533;a&#65533;&#1119;&#65533;&#65533;&#220;&@1K&#65533;&#65533;f&#65533;&#65533;&#65533;W&#65533;aWO&#65533;3&#65533;&#65533;^[&#65533;xZx&#65533;)(
&#65533;	&#65533;4t&#65533;&#65533; &#65533;&#65533;&#65533;~&#65533;2&#65533;&#65533;&#65533;e&#65533;&#65533;&#65533;&#65533;D&#65533;&#65533;&#65533;be&#65533;&#65533;&#674;(&#65533;&#65533;&6&#65533;P'&#65533;{'&#65533;&#65533;%&#65533;]&#65533;B'F&#65533;Y&#65533;H:AH&#65533;&#65533;50NFC)&#65533;&#65533;(&#65533;9"&#65533;J}&#65533;&#65533;~B9(&#65533;&#65533;K]RcH&#65533;p4&#65533;&#65533;F&#65533;&#65533;!&#65533;&#65533;&#65533;5&#1348;&#65533;}\&#65533;A	&#592;Pa&#65533;>[ &&#65533;&#65533;&#1269;&#65533;R&#65533;<&#65533;H$E(&#2044;&#65533;e*&#65533;@&#65533;I&#780;&#65533;&#65533;ZU&#65533;&0&#65533;U&#65533;,&#65533;6c&#65533;&#65533;\&#65533;V&#65533;&#65533;d&#65533;&#65533;&#65533;-&#65533;&#65533;UD&#65533;&#65533;&#65533;X&#65533;@&#145;&#65533;&#65533;A7&#65533;&#65533;&#65533;&#65533;L&#65533;R&#65533;&#65533;&#1179;D&#65533;Bc&#65533;&#65533;b&#65533;&#65533;,&#65533;&#65533;SILBcP&#65533;&#65533;Y&#65533;&#65533;&#65533;C9&#65533;&#65533;&#65533;
2F&#65533;&#65533;&#65533;b &#65533;&#65533;&#65533;d&#65533;&#65533;&#65533;&#65533;&#65533;!O&#65533;&#65533;i?&#65533;&#65533;9c&#65533;&#65533;v&#159;&#65533;&#65533;X&#65533;&#65533;&#65533;CA&#65533;&#65533;&#65533;&#65533;&#65533;6&#65533;&#1023;&#65533;,&#65533;d@&#65533;1&#65533;{&#65533;&#65533;\&#65533;&#65533;J&#65533;&#65533;@&#65533;&#65533;A*&#65533;&#65533;&#65533;&#65533;&#65533; &#65533;&#65533;&#65533;&#65533;&#65533; &#65533;&#65533;&#65533;>v!&#65533;8OU!q&#65533;JR;*
&#65533;&#65533;&#65533;&#65533;	&#65533;xT9&#65533;&#65533;&#65533;&#65533;&#65533;&#1678;&#65533;z9 &#65533;&#65533;M^\&#65533;&#65533;d&#65533;5&#65533;'&#65533;&#65533;&#65533;&#65533;&#65533;&&#65533;`&#65533;iN&#65533;& &#65533;(@]*&&#65533;&#65533;k&#65533;&#65533;8Um-$&#65533;[&#65533;; K&#65533;&#65533;(&#65533;&#65533;X&#65533;&#65533;&#65533;&#65533;&#65533;&#65533;qT-&#65533;M&#65533;f&#65533;&#65533;R&#65533;'tK&#65533;$&#65533;!&#65533;&#65533;&#65533;@&#65533;&#65533;g 	&#65533;&#65533;C&#65533;x{R&#65533;&#65533;8&#65533;6&#65533;&#65533;&#65533;!&#65533;'&#65533;iG)&#65533;&#65533;R&#65533;#&#65533;&#65533;$&#65533;z&#65533;&#65533;,E$*&#65533;&#65533;S&#65533;E&#1888;&#65533;&#65533;L	&#65533;eO&#65533;,&#65533;8&#65533;&#65533;&#65533;pFT&#65533;!&#65533;E&#65533;V&#65533;"&#65533;e&#65533;`*&#65533;&#65533;&#65533;&#65533;&#65533;v&#65533;&#65533;&#65533;C&#65533;&#65533;f&#65533;l&#65533;&#65533;6&#65533;WA&#65533;aVP&#65533;a)K&#65533;&#65533;&#65533;&#65533;y&#65533;&#1663;&#65533;&#65533;4&#65533;P&#65533;&#65533;OTQ&#65533;&#65533;&#65533;&#65533;x"|`&#65533;&#65533;w>&#562;&#65533;r&#65533;3/
"4&#65533;&#65533;&#65533;W{2&#65533;N&#65533;&#65533;XwR&#65533;&#65533;&#65533;=2{&#65533;&#65533;&#65533;&#65533;;&#65533;A&#65533;&#65533;Dx0&#65533;&#65533;99&#65533;&#65533;Ca&#65533;~^T&#65533;&#65533;QqBx&#65533;&#710;&#65533;:_~&#65533;&#65533;&#65533;&#65533;&#65533;&#804;&#65533;sw&#65533;&#65533;J%&#65533;&#65533;&#65533;&#65533;&#65533;&#65533; e&#65533;n06\&#65533;&#65533;&#65533;DKT&#65533;&#65533;&#65533;&#65533;&#65533;"G&#65533;&#65533;&#65533;\&#65533;F5&#65533;&#65533;&#65533;&#65533;&#65533;u&#65533;KF&#65533;&#65533;&#65533;&#65533;v&#65533;m&#65533;&#65533;z&#65533;&#65533;6&#65533;&#65533;p&#65533;8&#65533;A&#65533;@pip&#65533;&#65533;@&#65533;&#65533;&#65533;&#65533;&#65533;&#65533;wl-S&#65533;&#65533;&#65533;6&#65533;&#65533;&#65533;>5&#65533;S&#65533;&#65533;U&#65533;&#65533;&#1390;~&#65533;Q&#65533;q&#65533;X$20	&#131;m&#65533;&#65533; @ &#65533;A&#65533;&#1029;&#65533;z<H&#557;&#65533;!&#65533; &#65533;#&#65533;&#65533;&#65533;sm&#65533;&#65533;&#65533;>&#65533;4&#65533;!&#65533;&#65533;&#65533;&#65533;&#65533;8&#65533;d@k&#65533;$&#65533;5&#65533;&#65533;Gx-&#65533;&#65533;&#65533;Y@&#65533;?z&#65533;	l&#65533;&#65533;&#65533;[`&#65533;&#65533;}&#65533;&#65533;&#65533;&#65533;7&#65533;.&#65533;&#65533;&#65533;&#65533;&#65533;  k&#65533;&#65533;"!&#65533;&#65533;&#65533;&#65533;&#65533;&#65533;od&#65533;&#65533; $`q`&#65533;&#65533;&#65533;&#65533;&#65533;&#65533;mZG&#65533;&#65533;&#65533;Vv&#65533;&#65533;&#65533;&#65533;g'$&#65533;&#598;&#65533;)&#65533;&#65533;&#65533;t&#65533;&#65533;N6&#65533;&#65533;&#65533;&#65533;\&#65533;`]x&#65533;&#65533;m	&#65533;"&#65533;&#65533;&#65533;`&#65533;.T@z:&#1315;.&#65533;&#65533;S&#65533;&#65533;V&#65533;:&#1459;&#65533;&#65533;[&#65533;(&#65533;:&#65533;A&#65533;&#65533;&#65533;&#65533;	&#65533;8&#65533;&#65533;&#65533;&#65533;@&#65533;n&#65533;&#65533;&#65533;&#65533;&#65533;&#65533;&#65533;&#65533; &#65533;&&#65533;&#65533;i&#1921;&#65533;&#65533;&#65533; &#65533;>&#573;"&#65533;h=HBR&#65533;&#65533;C`&#65533;&&#65533;&#65533;&#65533;S&#65533;&#65533;<&#65533;3&#65533;&#65533;&#65533;s(O&#65533;&#65533;*&#65533;y&#65533;C(@&#65533;(&#65533;9&#65533;&#65533;&#65533;&#65533;Z&#65533;&#65533;&#65533;R&#65533;[D&#65533;w&#65533;&#507;&#65533;&#65533;m&#65533; &#65533;&#65533;&#65533;&#65533;&#65533;U&#65533;dcA7B&#65533;&#65533;m&#65533;<&#65533;&#65533;&#959;&#65533;AB jd&#65533;F&#65533;4&#65533;&#65533;&#65533;w&#65533;&#65533;&#65533;&#65533;>&#65533;&#65533;/&#65533;&#65533;&#65533;&#65533;&#65533;&&#65533;m=n&#65533;O<!&#65533;&#65533;&#65533;-&#65533;&#65533;{&#65533;d&#65533;&#65533;H&#65533;&#65533;_&#65533;&#65533;&#65533;z&#65533;_&#65533;&#65533;&#65533;!&#65533;&#65533;E&#65533;\0&#65533;&#65533;&#65533;\&#65533;&#1631;&#65533;&#65533;&#65533;D*0&#65533;Q&#65533;?&#65533;A@&#65533;&#65533;&#65533;n v&#65533;~ &#65533;&#65533;&#65533;&#65533;Aie&#65533;%A&#65533;Al&#65533;!&#65533;&#65533;&#65533;&#65533;&#65533;&#65533;&#65533;&#65533;6&#65533;&#65533;&#65533;%D &#65533;&#493;&#65533;&#65533;&#1118;GX\&#65533;&#65533;&#65533;e&#65533;&#65533;>` B&#65533;&#65533;?&#65533;&#65533;&#65533;&#65533;&#65533;&#65533;&#65533;=&#176;&#65533;@&#65533;_&&#65533;&#65533;[&#65533;&#65533;&#65533;5&#65533;? B'X&#65533; &#65533;&#65533;&#65533;!&#65533;&#65533;&#65533; &#65533;&#65533;f&#65533;&D&#65533;&#65533;XB&#284;I&#65533;&#65533;&#796;5&#65533;A&#65533;&#65533;&#65533;&#1917;&#607;&#65533;&#65533;&#65533;&#65533;&#65533; &#65533;ia
b&#65533;&#65533;&#65533;&#65533;5bd!(&#65533;&#65533;&#65533;&#65533;&#65533;)L&#65533;%
&#65533;A&#65533;&#65533;A&#1081;_&#65533;e&#65533;&#65533;&#65533;@D`&#65533;u"&#65533;A,&#65533;&#65533;&#65533;+&#65533;"&#65533;m&#65533;&#65533;?&#65533;&#65533;&#65533;AdI&#65533;&#65533;&#65533;+ &#65533;l&#65533;,z&#65533;-&#1925;Ol	&#65533;ClA&#65533;	:D|&#65533;A&#65533;A&#65533;&#65533;ApA/&#65533;B&#65533;P&#65533;A&#65533;&#65533;A&#65533;(&#65533;&#65533;O4 8&#65533;#B&#65533;&#65533;!&#65533;`&#65533;&#65533;0&#65533;&#65533;;rB&#256;<^# &#65533;&#65533;&#65533; ,&#65533;&#7909;a&#65533;a&#65533;&#65533;!&#65533;&#65533;@&#65533;&#65533;&#65533;@&#65533;&#65533;A&#65533;&#65533;&#65533;_&#65533;l&#65533;&#65533;]B&#65533;&#1901;1&#65533;&#65533;m&#65533;m&#65533;u\"&#65533;&#1157;&#65533;&#65533;="I&&#65533;?D&#65533;&#65533;C `&#65533;&#65533;!&#65533;&#65533;&#65533;&#65533;&#65533;&#1978;&#65533;^&#65533;%b^&#65533;&#65533;&#65533;"&#65533;\&#65533;?&#65533;B&#65533;A&#65533;&#65533;&#65533;&#65533;#R&&#65533;R&#65533;&#65533;&#65533;&#65533;Ap&#65533;&#65533;&#65533;&#48960;'z&#65533;1l&#65533;U&#65533;Z&#65533;&#65533;&#65533;4&#65533;&#65533;&#65533;;&#65533;&#65533;4 2&#65533;
&#65533;A&#65533;=&#65533;&#65533;(&#65533;[-&#65533;&#65533;1&#65533;\[&#65533;&#65533;]^!X&#65533;e*&#65533;%X&#65533;%_&#65533;&#65533;&#65533;%_&D$&#65533;&#65533;&#65533;%(&#65533;((@b&#65533;&#65533;&#65533;&#65533;c&#65533;&#65533;?P&#65533;]R&#65533;eN&e&#65533;eN&gR&#65533;gr&#65533;j&(&#65533;E<&#65533;e&#65533;AC,&#65533;Ch&#65533;@&#65533;&#65533;&#65533;&#65533;	;T&#65533;,&#65533;&#417;&#65533;&#65533;ZDB&&#65533;?d&#65533;N&#65533;H&#1283;=`O&#65533;&#1629;&#65533;M&#65533;&#65533;&#1119;F
&#65533;&#65533;e&#65533;&#65533;u&#65533;&#65533;&#65533;Y_&#65533;&#65533;&#65533; &#65533;>p&#65533;&#521;[&#65533;&#65533;%&#65533;&#1626;&#65533;	&#65533;^&#65533;&#65533;@&#65533;&#65533;?&#65533;&#65533;C*$]&#65533;&#65533;!B&#65533;A;&#65533;n&#65533;'&#65533;&#65533;&#65533;&#65533;&#65533;2&#65533;D&#65533;e&#65533;&#65533;&#65533;1H\&#65533;@Wb&#65533;&#65533;&#65533; 
 
((C[R &#65533;&#65533;e&#65533;&#65533;U&#65533;&#65533;$:&#65533;e&#65533;(&#65533;&#65533;(f&#65533;&#65533;> D&#65533;hg~&OP`i&#65533;&#65533;d&#65533;&#65533;AP&#65533;e&#65533;&J&#25354;e&#65533;&#65533;&&#65533;&#65533;&#65533;C-&#65533; pCBhf&#65533;
(&#65533; &#65533;g&#65533;&#65533;gA"d@N&#65533;O&#65533;B&#65533;D&#65533;A&#65533;l&#65533;&#65533;X &#65533;&#65533;&K&#65533;]&#65533;9\-`&#65533;s"&#65533;&#65533;&#65533;b&#65533;DHZ&#65533;> A&#65533;&#922;&#65533;%&#65533;4&#65533;&#595713;[&#65533;&#65533;&#65533;-&#65533;&#65533;U&#65533;Y&#65533;A &#65533;O&#34131;.*&#65533;&#65533;g;&#65533;&#65533;5&#65533;&#65533;x&#65533;A&#65533;&#65533;1"&#65533;&#65533;&#65533;&#350;'N&#65533;&#65533;&#65533;&#65533;&#65533;&#65533;&#65533;4&#65533;%	|&#65533;;&#65533;&#65533;&#65533;J(
&#65533;&#65533;&#65533;&#65533;e-&#65533;&#65533;&#65533;&#65533;&#65533;&#1797;&&#65533;ifF&#65533;r&JF&#65533;i&#65533;&#65533;&#65533;(&#65533;Z&#65533;cF&#65533;f&#65533;dh&#65533;hi&k$&+&#65533;&#65533;Ai&#65533;&#65533;&#65533;&#65533;&#65533;&#65533;I[&#65533;dBD06&#65533;&#65533;&#1639;}"&#65533;?`B$B\*&#65533;&#65533;6&#65533;&#65533;&#65533;&#65533;&#65533;rzD>&#65533;# B&#65533;&#65533;&#65533;1&#65533;U&#65533; Z&#65533;&#297;&#65533;&#65533;$&#65533;&#65533;&#65533;&#1713;]"&#65533;&#65533;];&#65533;&#65533;j&#65533;&#65533;&#65533;&#65533;c &#65533;E&#65533;&#65533;?&#65533;&#65533;@A&#65533;U&#65533;@&#65533;&#65533;,&#65533;&e&#65533; '4@&#65533;&#65533;&#65533;&#65533;&#65533;Q&#65533;&#65533;&#65533;s&#65533;&#65533;&#65533;N(	&#65533;&#65533;&#65533;&#65533;IBh4&#65533;A&#65533;&#65533; &#65533;&#65533;e&#65533;&#65533;x&#65533;&#65533;]&#65533;f&#65533;(&#65533;&#65533;&#65533;A&#65533;&#65533;&#65533;,B&#65533;(&#65533;&#936;&#65533;&#65533;&#65533;&#65533;&#65533;*&#65533;&#65533;&#65533;AH&&#65533;F-&#65533;&#65533;d&#65533;>&#65533;er&#237;&#65533;&#65533;&#65533;&#65533;e&#65533;NlA!&#65533;l&#65533;&#65533;AP&#65533;pV&#65533;B&#65533;&#65533;&#65533;O&#65533; :&#65533;&#65533;?XiH&#65533;"H&#65533;&#65533;&#65533;J&#65533;&D&#65533;&#65533;?&#1280;&#65533;&#65533;C&#65533;&#65533;&#65533;[&#65533;&#603;&#65533;~&#65533;v&#65533;$&#65533;!&#65533;&#931;x&#65533;]&#874;d&#65533;v"B&#65533;_&#65533;&#65533;&#65533;&#65533;&#65533;i&#65533;b,&#65533;Q&#65533;a9&#65533;&#65533;p&#65533;.&#65533;&#65533;.&#65533;v 'xc&#65533;4&#65533;?|&#65533;?A
8&#65533;&#65533;&#65533;&#65533;$&#65533;\v&#65533;j&#65533;f&#65533;&#65533;&#65533;&#1960;&#65533;j-&#65533;&#233;NfYZ&#65533;&#65533;&#65533;b(vz&#65533;A&#65533;&#1677;*&#65533;&#65533;>&B8k&#65533;N-&#65533;N&#65533;&#1270;&#65533;&#65533;&#65533;oHl&#65533;&#1158;fa*&#65533;c&#65533;/&#65533;2&#65533;k"kb&#65533;(&#65533;%&#1779;Z&#65533;&#65533;&#65533;&#65533;A3&#65533;&#65533;&#65533;&#65533;]B6P&#65533;&#65533;Q&#65533;&#65533;B&#65533;&#65533;A&#65533;k &#65533;&#65533;v&#65533;?&#65533;0'&#65533;0&#65533;D&#65533;&#65533;nB&#65533;&#65533;&#65533;`&#65533;&#65533;A&#65533;&#65533;&#496;A&#65533;&#48117;<&#65533;G *&#65533;&#65533;&#1916;&#65533;&#1742;&#65533;JB&#65533;&#770;&#65533;&&#65533;&#65533;%&#65533;&#65533;< &#65533;&&#65533;]&#65533; D_q&#65533;&#65533;c1w&#65533;g]p@0&#65533;<&#65533;&#65533;&#65533;>&#65533;&#65533;&#65533;D&#65533;&#65533;&#65533;}&#65533;(l&#166;&#65533;,&#65533;}&#65533;&#65533;[-L/L&#65533;4&#65533;j[N&"&#65533; c&#65533;&#65533;n&#65533;&#65533;&#65533;(&#65533;&#65533;/a&#65533;o&#65533;&#175;$&#14896;&#60045;j&#65533;&kh&#65533;&#65533;Jfb&#65533;$&#65533;(&#65533;Bk&#65533;&#65533;&#65533;]&#65533;j&#65533;$&#65533;&#65533;&#65533;#@&#65533;?&#65533;n&#65533;=&#65533;&#65533;Z&#65533;&#65533;&#65533;r&#65533;g0&#65533;&#65533;{&#65533;&#65533;z0&#65533;p&#65533;&#65533;+$&#65533;4&#65533;&#65533;ka&#65533;&#65533;$&#65533;&#65533;&#65533;&#65533;A&#65533;p&#65533;&D&#65533;>&#65533;&#65533;&#65533;&#65533;!&#65533;&#65533;&#65533;?&#65533;g&#65533;E	&#65533;&#65533;R&#65533;&#65533;&#65533;&#65533;U\&&#65533;&#65533;-&#65533;&#65533;&#65533;>&#65533;z&#65533;&#65533;&#65533;&#65533;B#&#65533;&#65533;&#65533;&#65533;&#1862;s-_&#65533;&#65533;<&#65533;:0&#65533;&#65533; &#65533;$&#65533;3&#65533;&#147;4&#65533;Q&#65533;H$&#65533;P&#65533;&#65533;,&#65533;?&#65533;lB&#65533;&#65533;AX4&#65533;J&#65533;xtB&#65533;&#65533;Q$&#65533;.&#65533;E&#65533;&#65533;&#65533;@H|&#65533;K&#65533;(&#65533;1T&#65533;&#65533;4&#65533;&#65533;(&#1588;M&#65533;q
&#65533;BL7 I&#65533;&#65533;&#65533;B&#65533;&#65533;&#65533;&#65533;&#65533;\@&#65533;&#65533;&#65533;rHx&#65533;At&#65533;&#65533;Y&#65533;&#65533;A/&#65533;&#65533;&#65533;4<B,X&#65533;&#386; -W2&#65533;&#65533;1B&#65533;_&#65533;&#65533;&#65533;i&#65533; &#65533;&#65533;&#65533;&#65533;*&#65533;^f&#65533;&#65533;-&#65533;&#65533;u&#65533;2&#65533;\&#65533;j&#65533;&#65533;5&#65533;&#65533;5&#65533;&#65533;dVkiR`,&#65533;1H&#65533;&#65533;)&#65533;@*<dB<&#65533;@&#65533;X&#65533;>_&#65533;&#65533;A&#1774;&#65533;f'D&#65533;p/&#65533;&#65533;/'&#65533;H&#65533;+&#161;},B&#65533;Z4&#65533;0&#65533;..&#65533;=.B&#65533;65#&#65533;]B&#65533;dn&#1001;8&#995;&#65533;&#65533;)p&#65533;s&#65533;&#65533;Z~&#65533;v&#65533;R&#65533;&#65533;5wbAo&#65533;&#65533;!&#65533;-&#65533;rp&#65533;
&#65533;G&#65533;&#65533;A&#65533;d&#65533; 2| HX&#65533;&#65533;&#65533;&#65533;&#1837;&#65533;&#65533;&#65533;&#65533;&#65533;$&#65533;m-&#65533;&#65533;;d&#65533;<&#65533;?\&#65533; \&#65533;~_C&#65533;<&#65533; :&#65533;&#769;&#65533;&#65533;/&#65533;,p&#65533;"T&#65533;%&#65533;&#65533;0!&#1282;&#65533;&#65533;X&#65533;&#65533;&#65533;&#65533;&#65533;T@&#65533;&#65533;&#65533;&#65533; &#65533;c&#65533;h&#65533;&#65533;&#65533;&#65533;&#65533;X$&#65533;&#65533;&#65533;&#65533;@&#1080;&#65533; +&#65533;&#65533;A&#65533;&#65533;&#65533; T&#65533;w&#65533;&#8232;&#65533;&#65533;Z&#65533;&#986;&#65533;A&#65533;&#65533;P&#65533;Xb&#64348;&#65533;m,X&m* &#65533;&#65533;@&#1024; |&#65533; &#65533;&#129;kE&#65533;B"$B	&#65533;&#65533;&#65533; &#65533;kBS&#65533;.t&#65533;%(&#65533;&#65533;L&#65533;y&#65533;&#65533;X&#65533;0&#65533;Pt &#65533;&#65533;@O&#65533;E/BH&#65533;y&#65533;&#65533;&#65533;&#65533;yC&#65533;&#65533;&#65533;&#65533;&#65533;
&#65533;pu&#65533;Z&#65533;DhZ.&#65533;&#65533;&#65533;&#65533;&#65533;E&#65533;-j.&#65533;i&#65533;&#65533;&#65533;&#65533;&#65533;#&#65533;&#65533;&#65533;&#65533;$&#65533;R&#65533;kR&#65533;&#65533;&#65533;d&#65533;&#65533;_&#1781;!&#65533;&#65533;jN&'&#65533;&#65533;&#65533;&#65533;DH&#65533;&#65533;:&#65533;dC&#156;&#65533;B#&#65533;A&#65533;	k7]&#65533;	&#65533;&#65533;&#65533;'&#65533;&#65533;&#65533;h{D0c0&#65533;&#65533;	P&#65533;d;:&#65533;ATA;&#65533; <<&#65533;5CnH&#65533;&#65533;&#65533;&#65533;"&#65533;&#65533;a.&#65533;&#65533;&#65533;o{n&#65533;&#65533;&#2040;&#65533;1B4r&#987;&#65533;&#65533;&#65533;&#65533;5&#65533;B&#65533;;{&#65533;D  &#65533;N&#65533;&#65533;&#65533;z&#65533;A\11C;&#65533;@=&#65533;&#65533;X&#65533;&#65533;yO/
\b&#65533;&#65533;&#65533;&#65533;h&#65533;&#1985;&#65533;&#65533;&#65533;@&#65533;dC6&#1340;	&#65533;&#65533; &#65533;&#65533;&#65533;&#65533;g&#65533;&#65533;&#65533;&#1059;&#65533;&#515; &#65533;&#65533;&#65533;&#65533;&#65533;\&#777;*&#65533;&#65533;&#65533;&#65533;*&#65533;A&#65533;C$&#65533;A&#65533;&#65533;&#65533;x&#65533;&#65533;C&#65533;&#65533;A&#65533;sy$&#65533;*D&#65533;~C&#65533;&#1679; *D *&#65533;&#65533;&#1815;&#65533;&#65533;&#65533;&#65533;*&#65533;&#65533;&#1527;&#65533;*&#65533;=P&#65533;|&#65533;&#65533;xD&#65533;&#65533;{&#65533;&#65533;&#65533;B&#65533;?F	&#65533;Y&#65533;=&#65533;&#65533;Bh.&#65533;&#65533;&#65533;&#65533;5&#65533;~_&#65533;p&#65533;?&#65533;&#65533;&#65533;%P t &#65533;a&#65533;&#65533;&#65533;&#65533;&#65533;Ax &#65533;>&#65533;|&#65533;&#65533;Y&#65533;&#22483;7&#65533;&#65533;&#65533;x,{&#65533;D E;&#65533;P&#65533;&#65533;&#65533;&#65533;A&#65533;c&#65533;&#65533;,&#65533;CM&#65533;I&#65533;z&#65533;V+&#65533;1&#1836;Z&#65533;X&#65533;l&#65533;se&#65533;&#65533; [&#65533;TJe&#65533;&#65533;mh&#65533;z&#65533;>k&#65533;&#65533;h\&#65533;&#65533;mO!2&#65533;k{&#65533;&#65533;&#65533;&#65533;&#65533;&#65533;%,&#65533;br&#65533;zmB &#65533;18&#65533;&#65533;&#65533;w&#65533;`&#65533;<p&#65533;G&#65533;_&#65533;&#65533;p&#65533;&#65533;"&#65533;&#65533; 1H0,&#65533;&#65533;&#65533;#I&#65533;4yeJ&#65533;+Y&#65533;t&#65533;&#65533;J}<&#65533;&#65533;&#65533;R6L&#65533;0&#65533;&#65533;&#447; &#65533;a c&#65533;&#1121;A&#65533;&#65533;D&#65533;$%&#65533;U0&#65533;&#65533;p0F&#65533;1&#65533;&#65533;&#65533;&#65533;&#65533;_&#65533;&#65533;&#442;^=H&#65533;&#65533;&#65533;&#65533;&#65533;&#65533;H	_&#65533;&#65533;&#65533;&#65533;k&#65533;&#65533;&#65533;&#65533;"&#65533;&#65533;&#65533;+&#65533;*<&#65533;|! =&#65533;&#65533;&#65533;&#65533;&#65533;&#65533;9%&#65533;H&#65533;$&#65533;6]&#65533;&#65533;&#65533;f&#65533;HIk&#65533;&#65533;uj&#1387;Y&#65533;v33&#65533; Z &#65533;&#65533;&#65533;&#65533;&#65533;>&#65533;>h&#65533;&#65533;Vr&#65533;&#65533;&#65533;#&#65533;&#65533;(&#65533;4G&#65533;E&#65533;i&#65533;&#65533;&#65533; &#65533;c2&#65533;&#65533;8>&#65533;j,&#65533;&#65533;/&#65533;@&#65533;&#65533;
&#65533;(2&#65533;1'H&#65533;&#65533;&#65533;n&#528;&#65533;&#65533;&#65533;J&#65533;&#65533;<
&#299;&#65533;&#16139;&#65533;*&#65533;&#65533;&#65533;! &#65533;&#65533;}0dB	  ?&#65533;&#65533;pg|0A 3&#65533;CB>0&#65533;&#65533;&#65533;&#65533;ENL&#65533;&#259;H&#65533;&#65533;j&#65533;&#65533;0&#65533;&#65533;&#65533;&#65533;t&#65533;0#&#65533;&#65533; &#65533;_P&#65533;+z{&#65533;&#65533;&#65533;&#65533;&#65533;&#65533;("&#65533;&#65533;R@&#65533;*H&#65533;&#65533;&#65533;H&#65533; 2U&#65533;&#65533;&#65533;/
&#65533;#'&#65533;&#271;&#65533;&#65533;&#1586;&#65533;.&#65533;&#65533;&#65533;;_x&#65533;&#65533;&#65533;&#65533;&#65533;&#65533;Hx&#65533;&#65533;&#1849;&#65533;&#65533;y&#65533;&#65533;&#65533;&#65533;&#65533;&#65533;&#43685;	&#65533;:&#65533;P&#65533;&#65533;&#65533;:&#65533;&#65533;&#1155;&#65533;&#65533;!(&#65533;&#65533;TP&#65533;T&#65533;&#65533;(&#65533;($&#65533;
 D&#65533;}&#65533;P@&#65533;&#65533;")&#65533;PG=-N;b'U`9-&#65533;HAEk&#65533;a&#65533;CH!&#65533;&#65533;B&#65533;&#65533; !&#65533;&#65533;Z8H,^&#65533;&#65533;p&#65533;&#65533;$)&#65533;!&#65533;&#65533;&#65533;&#65533; &#65533;&#65533;&#65533;&#616;&#65533;&#65533;&#65533;&#65533;'&#65533;&#65533;"
&#65533;&#65533;V&#65533;#&#65533;&#65533;+&#65533;&#65533;&#65533;k&#65533;&#65533;&#65533;r&#65533;&#65533;r&#65533;&#65533;&#65533;&#65533;K&#65533;&#65533;&#65533; i.&#65533;&#65533;g-&#65533;&#65533;&#65533;&#65533;&#65533;&#65533;&#65533;&#65533;&#65533;.&#65533;&#65533;J!&#65533;&#65533;R&#65533;&#65533;`x&#65533;&#65533;&#65533;p&#65533;&#65533; 
{^&#65533;&&#65533;\&&#34821;&#65533;Y&#65533;&#65533; @2Kc&#65533;t&#65533;&#65533;'G&#65533;"&#65533;&#65533;K&#65533;8&#65533;&#65533;-&#65533;&#1816;c&#65533;9&#65533;tC8&#65533;&#822;&#65533;&#65533;j)&#65533;>&#65533;7d&#65533;$&#65533;&#65533;&#65533;&#181;&#65533;&#65533;@&#65533;C&#65533;+&#65533;<&#65533;/@&#65533;;l;&#65533;s&#65533;pd&#65533;&#65533;c&#65533;i&#65533;K&#65533;&#65533;Gd&#65533;sO&#65533;&#65533;&#65533;&#65533;&#65533;&#65533;&#65533;&#65533;N&#65533;&#65533;&#65533;&#65533;&#65533;&#65533;&#65533;&#65533;&#65533;@&#65533;&#65533;&#65533;@&#65533;&#65533;M&#65533; &#65533;&#65533;3&#65533;<&#65533;&#65533;1i&#65533;/&#65533;-R&#65533;&#65533;&#65533;-NQ&#65533;`&#65533;_&#65533;&#65533;&#65533;p&#65533;S E&#1816;ZMK&#65533;&#65533;&#1766;JA&#323;&#65533;&#163;+Ls&#65533;&#65533;&#65533;QTPXu&#65533;&#65533;BNi&#65533;d}&#65533;&#65533;;8&#65533;&#65533;&#65533;&#65533;&#65533;&#65533;S
&#65533;&#65533;&#65533;(p)UA&#65533;&#65533;&#65533;&#1513;\m
Y&#65533;"&#65533;&#65533;&#65533;&#65533;]]g-7&#65533;BL&#65533;&#65533;Pu&#65533;	&#65533;;HV&#65533;&#65533;&#65533;d[&#65533;P&#65533;HXB&#65533;&#65533;8H%&#65533;K&#65533;&#65533;&#65533;\'	 :fxB&#65533;&#65533;C"&&#65533;&#65533;&#65533;&#17440;$&#65533;:Xnp&#65533;&#65533;D&#65533;P$q&#65533;&#65533;b1-&#65533;)&#65533;-&#65533;&#65533;&#65533;?Z&#1432;&#65533;,&#65533;.
8U0r&#42530;`9&#65533;`&#65533;A	\&#65533;&#65533;X&#65533;&#65533;&#65533;K\&#65533;]&#65533;h&#65533;G&#65533;3&#65533;&#65533;L)&#65533;&#65533;&#65533;RxFG?&#65533;&#65533;d&#65533;H.P&#65533;L$U[	&#65533;&#65533;&#65533;&#65533;&#65533;N:&#65533;&#65533;x&#65533;&#65533;
\R2P&#1299;x&#65533;&#65533;&#65533;E&#851;Qr&#65533;p&#65533;&#65533;6OJip&#65533;1
&#65533;#c<&#65533;&#65533;&#65533;BSX&#65533;&#65533;y&#65533;&#65533;&#65533;&#65533;&#65533;&#65533;i&#30031;&#65533;&#65533;&#65533;&#1314;rx&#65533;H-0&#65533;LJ&#1240;`&#500;^&#65533;<&#65533;Bt'&#65533;&#65533;"8@r&#1601;\&#65533;B RW&#65533;-8&#65533;&#65533;&#65533;$y&#65533;;0&#65533;N1&#65533;)
&#65533;!&#65533;F&#65533;&#65533;S&#65533;N&#65533;Ac&#21395;&#65533;&#65533;M$p&#65533;&#65533;a&#65533;&#34912;$&#531;&#65533;&#65533;G&#65533;&#65533;&#65533;2X)U&#65533;&#65533;A,/&#65533;&#65533;1&#65533;&#65533;&#65533;&#65533;&#65533;JV"q&#65533;&#65533;&#65533;&#65533;!&#65533;@&#65533;Czg&#65533;_&#65533;&#65533;&#65533;B&#65533;&#65533;&#65533;
&#1381; J&#65533;K&#65533;&#65533;,&#65533;&#65533;&#65533;&#65533;@c$.&#65533;&#65533;pA&#65533;0&#65533;&#65533;I &#65533;&#65533;4! H3&#65533;%8&#65533;&#65533;&#65533;&#65533;&#65533;V&#65533;Jx&#65533;_kX&#65533;Z&#65533;&#65533;&#65533;&#65533;.&#65533;G%T&#65533;&#1460;n@&#65533;+&#65533; N&#65533;&#65533;&#65533;&#65533;&#65533;0D:u&#65533;&#65533;&#65533;X%x&#65533;I&#65533;&#65533;@&#65533;&#65533;&#65533;h4I&#65533;&#65533;&#65533;&#65533;&#1839;/\&#65533;Q&#65533;&#65533;C2&#65533;&#65533;_&#65533;3&#65533;&#65533;:&#65533;1Y&#65533;&#65533;&#1659;` ?n&#65533;&#65533;4&#65533;&#65533;&#65533;&#65533;&#65533;4%&#65533;&#65533;&#65533;mKa&#65533;N&#547;&#65533;P&#65533;&#65533;8&#65533;4&#65533;$M=.&#65533;&#65533;UG&#65533;( Np&#65533;;t&#65533;0[&#65533;&#65533;&#65533;&#65533;&#65533;A&#515;&Fb!
p`<2 &#65533;4&#65533;&#65533;&#65533;V&#65533;2&#1005;&#65533;s&#65533;&#65533;&#508;&#65533;&#65533; &#65533;C&#65533;i&#65533;;&#65533;c&#65533;&#1585;&#65533;&#65533;&#65533;&#65533;&#65533;)U&#65533;2G`f&#65533;2R&#65533;;&#65533;&#65533;&#65533;gT&#65533;&#65533;&#65533;W0G&#65533;&#65533;&#35673;&#65533;&#65533;G,&8 &#65533;U&#65533;0&#65533;Mu&#65533;q!&#522;S:!E&#65533;&#1280;#\&#65533;uA&#65533;t&#65533;2&#65533;&#65533;f&#65533;V!&#65533;&#65533;&#65533;*&#65533;&#65533;&#65533;&#65533;&#65533;XG&#65533;W&#65533;&#65533;)q&#65533;x;&#65533;A&#65533;.*P%A&#65533;&#65533;!&#65533;+&#65533;&#1173;&#65533;3&#65533;W+ a}1 TH&#65533;(&#65533;&#65533;&#65533;b&#65533;H&#65533;l
&#65533;BR%&#65533;&#65533;&#65533;&#65533;&#65533;R&#65533;&#65533;	&#65533;PVIhy&#65533;JTUD&#65533;&#182;S&#1098;B&#65533;&#65533;&#257;&#65533;{&#65533;l&#65533;&#65533;	`F&#65533;&#268; #D&#65533;l9}&#177;~:&#65533;kM&#65533;&#65533;C&#65533;B&#65533;&#65533;&#65533;)&#65533;kIf&#65533;y&#65533;&#65533;;	 !&#65533;&#1177;>&#65533;&#65533;!&#300;y&#65533;&#65533;&#65533;&#65533;%:&#65533;GM&#65533;&#65533;&#65533;&#65533;&#65533;&#65533;S&#65533;&#65533;D]\R&#65533;1u&#65533;&#65533;E&#65533;
3	&#65533;R&#65533;<&#65533;X9&#65533;`&#65533;&#65533;f6&#65533;&#65533;@&#754; j0&#65533;1L&#65533;&#65533;iO&#65533;Z|&#65533;&#2013;&#65533;&#65533;&#65533;K&#65533;F&#65533;&#65533;?&#65533;&#65533;ZdfY&#65533;H6&#65533;&#65533;	@&#65533;#o&#65533;H&#65533;P&#65533;j

&#65533;V&#65533;&#65533;#%&#65533;&#65533;&#65533;b&#65533;&#65533;&#65533; Ax&#65533;8@	N&#65533;%&#65533;*&#65533;a89H':/&#65533;&#65533;&#799;&#65533;&#65533;q&#65533;&#65533;&#65533;9&#65533;xS&#65533;&#65533;Y&#65533;9yh&#65533;t,!4&#65533;&#65533;&#65533;T&#65533;&#65533;&#65533;&#65533;&#65533;&#65533; L&#497;A&#65533;.T&#65533;&#65533;&#65533;&#65533;pG&#65533;_`=?b*&#65533;&#65533;&#65533;&#65533;$OP&#65533;b&#65533;&#65533;&#65533;i&#65533;8\'	&#65533;JHg&#65533;	"&#65533;tG*&#65533;T&#1569; G@&#65533;)RP&#65533; &#65533;.Sl&#65533;&#65533;&#65533;&#65533;t&#65533; ;ja&#65533;&&#65533;&#65533;I&#65533;^]8&#65533;=&#65533;&#65533;&#65533;{&#65533;&#65533;&#65533;&#65533;&#65533;&#65533;&#65533;&#65533;oln&#65533;&#65533;4&#65533;~&#65533;&#65533;?&#538;M&#65533;&#65533;c+5dK&#65533;&#65533;&#288;y&#65533;A&H&#65533;j&#65533;&#65533;g	=Z&#65533;&#65533;P&#65533;>&#65533;`{*&#65533;An&#65533;&#65533;&#65533;C&#65533; &#65533;&#65533;U&#65533;U&#65533;&#65533;Hgd$0&#65533;!&#65533;&#65533;&#65533;&#65533;&#65533;&#65533;&#65533;&#65533;&#65533;"&#65533;&#65533;r,&#65533;$hU&#65533;Y&#65533;&#65533;&#65533;&#65533;&#65533;_]&#65533;&#65533;&#65533;&#65533;&#65533;&#65533;&#65533;&#65533;a&#65533;L"B&#65533;x&#65533;"Ub&#65533;&#65533;&#65533;&#65533;  |&#65533;&#65533;&#65533;&#65533;d$, &#65533;<FW&#65533;MW&#65533;&#65533;&#65533;:&#65533;&#1714;&#65533;F&#65533;&#65533;n@|&#65533;!&#65533;#&#65533;.&#65533;&#65533;,&#27894;&#65533;*/&#65533;d&&#65533;&#65533;&#65533;&#65533;&#1064;.&#65533;Z&#65533;&#65533;&#65533;-&#65533;&#65533;&#65533;~&#65533;&#65533;&#65533;&#65533;&#693;&#65533;")d&#65533;&#65533;&#65533;0&#65533;&#65533;#&#65533;&#65533;&#65533;&#65533;# #&#65533;!&#65533;Ab:"&#65533;	#&#65533;ap@&#65533;d  	4!0 ~&#65533;&#65533;~N 8&#65533;C&#65533;&#65533;#&#65533;:n&#65533;&#141;o":&#65533;c9q9E:&#65533;&#65533;&#65533;&#65533;&#65533;6
&#65533;&#65533;&#65533;&#65533;&#65533;&#65533;/:@!1:F!&#65533;&#65533;!
&#65533;&#65533;A &#65533;E&#65533;~&#65533;&#65533;&#65533;&#65533; &#65533;&#65533;	V&#65533;Z&#65533;T M &#65533;`&#65533;&#65533;G&#65533;!&#65533;@v&#65533;t&#65533;w&#65533;&#65533; 8&#65533;&#65533;&#65533;Td)&#65533;2&#65533;&#65533;*&#65533;&#65533;$&#65533; &#65533;ib&#65533;_d`&#65533;&#65533;}N
&&#65533;m"&#65533;H&#65533;&#65533; &#65533;&#65533;&#321350;Q&#65533;&#65533;&#65533;t$>/e&#65533;&#65533;.&#65533;&#65533;Ohp&#65533;y"&#65533;&#65533;&#65533;&#65533;&#65533;&#65533;'&#65533;&#65533;&#65533;(&#65533;&#65533;&#65533;gRH&#65533;U&#65533;&#65533;P&#65533;P &#65533;E,Vod&#65533;&#65533;/&#65533;&#65533;h&#65533;&#65533;c*r&#65533;&#65533;.r*&#65533;:&#65533;*0&#65533;.&#65533;A&#484;F&#65533;&#65533;b&#65533;O(&#65533;&#65533;&#65533;'&#65533;&#65533;&#65533;Tx
-d&#65533;^	&#65533;j!&#65533;&#841;&#65533;A&#65533;v@ &&#65533;&#65533;B&#65533;D&#65533;b&#65533;&#65533;)[&#65533;&#65533;&#65533; `a&#65533;\ &#65533;&#65533;&#65533;&#65533;*&#65533;&#65533;&#65533;&#65533;&#683;&#65533;*&#65533;&#65533;
&#65533;0&#65533;@&#174;0&#65533;&&#65533;&#65533; &#65533;e&#65533;2&#65533;,'P_&#65533;&#65533;,{m&#65533;&#65533;!&#1478;B&#65533;&#65533;&#65533;+&#65533;U&#65533;&#65533;]80&#65533;@&#65533;&#65533;G@&#65533;.!(0&#65533;2&#65533;&#65533;N&#65533;^	#&#65533;E&#65533;^&#65533;$&#65533;H&#65533;&#65533;x(x&#65533;9&#65533;d&#65533;/&#65533;&#65533;zLr$&#65533;&#65533;"&#65533;12&#65533;$&#65533;&#65533; @&#65533;&#65533;-_&#65533;&#65533;>#)g&#1231;r&#65533; &#65533;&#65533;&#65533;-M" A;"~`&#1703;&#65533;&#65533;&#65533;&#65533;&#65533;Q&#267;4&#65533;&#65533;@&#65533; &#65533;&#65533;&#65533;&#65533;!jDN&#65533;@(&#65533;&#65533;D:1!&#65533;flZ&#65533;&#65533;&#65533;FJZ&#65533;l&#65533;l&#65533;#&#806;$&#65533;F8r>bC<&#65533;-&#65533;&#65533;S&#65533;n&#65533;hG&#65533;&#65533;nb&#65533;&#65533;&#65533;8&#65533;&#65533;&#65533;&#48015;&#46638;&#65533;&#65533;&#65533;&#65533;&#65533;T"&#65533;T&#65533;&#65533;Sp&#65533;&#65533;&#65533;B	&#65533;"&#11894;&#65533;!Rl<&#65533;&#65533;@	b &#65533;F	%&#65533;f=&#65533;Sp&#65533;Q"8&#65533;&#65533;A:&#65533;&#65533;f&#65533;$&#65533;&#65533; &#65533;,R. 2-&#65533;&#65533;&#65533;&#65533;&#65533;&#65533;&#65533;&#65533;&#65533;!&#65533;&#65533;&#65533;&#65533;&#65533;y&#65533;{&#65533;&#65533;+&#43148;b&#65533;2&#65533;;`&#65533;&#65533; &#65533;&#65533;A!&#65533;&#65533;&#65533;I&#65533;Ked@
q&#65533;&#65533;v$&#228;:&#65533;~&#65533;&#210512;&#65533;&#65533;hs2&#65533;&#65533;&#1702;)&#65533;J&#65533;$NZ&#65533;)&#65533;&#65533;Cqb&#65533;&#65533;#,BZj$&#65533;	&#65533;&#65533;6#&#65533;5&#65533;
#(&#65533; ,&#65533;&#65533;&#65533;
&#65533;Bm&#65533;T&#65533;&#65533;&#65533;#&#65533;&#65533;Z!l-M"&#65533;-&#65533;p.&#65533;#*p(V&#65533;&#65533;$&#65533;2">&#65533;,&#65533;
&#65533;&#65533;*&#65533;&#65533;R&#65533;&#65533;&#65533;&#65533;B&#65533;L&#65533;&#65533;&#65533;<aJ&#65533;!A&#65533;&#65533;6&#65533;&#155;&#65533;&#65533;.j$ 5&#65533;51&#65533;&#65533;`fX&#65533;&#65533;'&#65533;&#65533; &#65533;&#65533;F&#65533;
&#65533;h(&#65533;&#65533;&#65533;&#65533;&#65533;&#65533;nMR&#65533;&#65533;&#65533;V`&#65533;&#65533;
 `&#65533;&#65533; PB&#65533; &#65533;&#65533;@	&#65533; P&#65533; &#65533;>&#65533;A&#65533;&#65533;i;&#65533;&#65533;
&#65533;k&#65533;&#134;&#65533;&#65533;3q:@7&#65533;c&#65533;&#65533;N(&#65533;&#65533;&#65533;&#65533;L 6K&#65533;B Z&#65533;  T@D@dL&#65533;E&#65533;&#65533;l&#65533;f)$g#D&#65533;#?&#65533;AlF|&#65533; &#65533;&#65533;&#65533;&&#65533;&#65533;&#65533;@&#65533;&#65533;
&#496;&#65533; p,
&#65533; 0&#65533;&#65533;&/'&#65533;e&#65533;&#65533;&#65533;&#65533;L&#65533;Ny`>&#65533;HlSN>&#65533;S&#65533;C&#65533;&#65533;E&#65533;&#65533;c &#65533;Kc&#65533;&#65533;&#65533;&#262;	Qq&#65533;!~ J!&#65533;"("&#65533;&#65533;&#65533;&#65533;&#65533;&#65533;&#1041;5&#65533;
&#1920;&#65533;&#65533;&#65533;a&#65533;&&#65533;&#65533;&#65533;&#65533;&#640;T-&#65533;&#65533;+zI&#65533;IMaI)&#65533;:&#65533;{z R&#65533;G-&#65533;&#65533;
&#65533;PG!&#65533;'&#65533;&#65533;&#65533;n&#65533;&#65533;%&#65533;&#65533;&#65533;*,&#65533;&#65533;&#65533;&#65533;a&#924;&#65533;&#65533;*QO!6NK,&#65533;~&#65533;&#65533;,>?m%U&#65533;yS&#65533;&#65533;0&#1920;b)&#65533;b&#65533;Z&#65533;&#65533;&#65533;BS&#65533;&#2626;&#65533;^&#65533;&#65533;p)&#65533;&#65533;v&#65533;$&#65533;&#65533;^&#65533;&#65533;$&#65533;&#65533;R&#65533;&#65533;RB&#65533;&#65533;j+&#1610;&#65533;a&#65533;va&#65533;&#65533;&#65533;&#65533;x,A&#65533;/&#65533;&#65533;TU&#65533;*-!X-PV&#65533;%J!&#65533;&#65533;&#1104;&#65533;/&#65533;b`\0a2&#65533;#&#65533;&#65533;$&#65533;&#65533;&#65533;&#65533;b&#65533;&#65533;0"&#65533;$ &#65533;bW&#65533;&#334889;>&#65533;&#65533;8&#65533;;&#65533;&#65533;B2&#65533;&#65533;&#65533;&#65533;&#65533; B&#65533;&#65533;&#1320;&#65533;&#65533;n &#65533;&``&#65533;Lkh&#65533;E^&#65533;!(&#65533;M~&#65533;Xh&#65533;A&#65533;23@&#65533;&#65533;Kb
&#65533;&#65533;^&#65533;pa&#65533;&#65533;&#128;h`&#65533;&#142;&#65533;&#65533;&#65533;&#65533;Z`N&#65533;H&#65533;:&#65533;&#65533;&#65533;&#65533;&#65533;X&#65533;&#65533;9&#25671;-&#65533;&#65533;&#65533;&#65533; ` &#65533;`&#65533;&#65533;&#65533;<`l &#65533;&#65533;0a3&#65533;	" 6&#65533;&#65533;a<&#65533;l&#65533;&#65533;&#65533;&#65533;&#65533;&#65533;&#65533; &#65533;&#65533;&#65533;&#65533;` l`l&#65533;\&#65533; D&#65533;Z&#65533;&#65533;H]j,jLa&#65533;&#65533; &#65533;&#65533; &#65533;.&#65533;&#65533;%&#65533; &#65533;!&#65533;9&#65533;&#65533;&#65533;&#65533;^h4 &#65533;&#65533;&#65533;g&#65533;&#65533;&#65533;6c&#65533;/&#65533;k8&#65533; &#65533;&#65533;&#65533;&#65533; M|@&#65533;Xt"?&#65533;"&#1842;))&#65533;&#65533;&#65533;&#65533;&#65533;&#65533;&#65533;Z&#65533;eGS&#65533;!&#945;&#65533;w%^&#65533;&#65533;&#65533;A&#65533;&#65533;H&#65533;b&#65533;  &#65533;z#&#65533;S&#65533;&#65533;&#65533;:&#65533;+&#65533;#&#65533;4-&#65533;&#65533;&#65533;P &#65533;F&#65533;D7R&#65533;&#65533;>2;RO!&#65533;K&#65533;&#65533;/&#65533;4&#65533;t7&#65533;	Ujo&#65533;x&#65533;&#65533;x+&#65533;d`$K&#681;&#65533;d&#65533;&#65533;&#65533;6%%4,&#65533;cA&#65533;&#65533;&#65533;aj!&#65533;&#65533;&#65533;&#65533;C &#65533;o&#65533;.&#65533;r&#65533;&#65533;'&#65533;_/b$&#65533;&#65533;&#65533;z~E&#65533;~&#65533;&#65533; &#65533;$V&#65533;&#65533; &#65533;$
x&#65533;&#65533;&#65533;&#175;&#65533;2&#65533;xXUO&#65533;&#65533;K"&#65533;&#65533;%,&#65533;0&#65533;&#65533;&#65533;&#65533;&&#65533;d&#65533;&#65533;&#65533;&#65533;&#65533;&#65533;b!&#65533;L[&#65533;&#65533; &#65533;PcN&#65533;&#65533;	&#65533;&#65533;/l&#65533;&#65533;&#65533;&#65533;&#65533;/@&#65533;&#65533;&#65533;b.&#65533;&#65533;1d&0!Zfea&#65533;&#65533;a	b7&#8885;j&#65533;&#65533;&#1720;_Ch@*&#65533;&#65533;8Z&#65533;&#65533; &#65533;% "@&#65533;&#65533;!&#65533;&#65533;&#65533;&#65533;&#65533;&#65533; @;P*&#65533;&#65533;	l&#65533;&#65533;&#65533;
&#65533;&#65533;&#65533;(&#65533;&#65533;&#65533;&#65533;&#65533;&#65533;bLX&#65533;&#65533;<&#65533;&#65533;a&#65533;A&#65533;&#65533;&#65533;&&#1057;&#65533;&#65533;!&#65533;&#65533;x&#65533;&#65533;&#65533;l9&#65533;}Y&#65533;m&#65533;B&#65533;k&#1623;&#65533;&#65533;*&#65533;&#65533;A&#65533;r1&#65533;&#65533;1&#65533;9&#65533;&#65533;&#65533;&#65533;&#65533;J&#65533;&#65533;&#65533;&#65533;&#65533;,s&#65533;&#65533;&#65533;&#65533;Q&#65533;&#65533;+8M&#65533;&#65533;|&#65533;L &#65533;i&#65533;&#65533;,A;&#65533;P&#65533;N&#65533;b &#697;&#65533;8&#65533;&#65533; G>&#65533;&#65533;&#65533;$&#65533;&#65533;&#65533;/&#289;&#65533;;&#65533; &#65533;&#65533;&&#65533;&#65533;&#65533;&X&#65533;j&#65533;&#65533;&#65533;&#65533;&#65533;$D&#65533;&#65533;`&#65533;z&#65533;&#65533;&#65533;x&#65533;x&#65533;&#65533;&#65533; &#65533;	$&#628;qT&#65533;P&#65533;&#65533;qz&#65533;'&#65533;L&#65533;&#1553;ch&#65533;v&#65533;&#65533;q7&#65533;&#65533;cA$3&#65533;&#1217;Hk0&#65533;&#65533;&#65533;9d`\&#65533;Ma&#656;&#65533;a(rd&#65533;&#65533;x&#65533;~O&#65533;:Y2&#65533;&#65533;&#65533;&#65533;&#65533;&#65533;,f&#65533;&#65533;&#612;ik&#65533;&#65533;<%V&#65533;MBp&#65533;&#65533;~&#65533;%&#65533;&#65533;&#65533;&#65533;&#65533;&#65533;L$&#65533;%2@&#65533;&#65533;;&#65533;&#65533;e&#65533;_&#65533;$&#65533;&#65533;&#65533;#"!&#65533;&#65533;&#65533;:B*&&#65533;&#65533;"c6&#65533;H&#65533;B{&#65533;)aH&#65533;&#65533;O&#65533;#&#65533; f*&#65533;E-&#65533;.
&#65533;&#65533;#k2d&#65533;A&#65533;&#65533;&#65533;&#65533;[!&#65533;`
t&&#65533;&#65533;&#65533;&#65533;%N&#65533;&#65533;&#65533;%&#65533;&#834;&#65533;&#65533;&#65533;O&#65533;
&#65533;]&#65533;&#65533; &#65533;A&#65533;A&#65533;'&#65533;&#65533;fa0&#65533;&#65533;i&#65533;&#65533;!:&#65533;&#65533;&#65533;&#65533;&#1280;&#65533;Er Z@&#65533;Gk$&#65533;&#65533;&#65533;>I&#65533;G&#65533;&#65533;`&#65533;&#65533;&#65533;&#65533;gx*&#65533;X&#65533;&#65533;	&#65533; &#65533;&#65533;z" &#65533;Z&#65533;h`D &#65533;}&#65533;&#65533;;"&#65533;cy>&#65533; >&#65533;&#65533;a&#65533;&#65533;&#65533;&#65533;F@&#65533;k&#65533;&#65533;&#65533;&#65533;Bk]&#1992;N&#1817;&#65533;&#65533;&#65533;&#65533;Y&#65533;&#217;&#65533;&#65533;&#65533;'R&#65533;Z&#65533;&#65533;&#65533; 2gT&#65533;|,&#65533;^c'	!&#65533;&#65533;*&#65533;L&#65533;"&#65533;&#65533;&#65533;E&#65533;@*&#1838;j"T&#65533;  &#65533;&#65533;6&#65533;$V&#65533;&#65533;Fr&#65533;&#65533;@B&#65533;n&#65533; &#65533;&#65533;[&#65533;&&#65533;#@&#65533;@&#65533;D&#65533;$&#65533; &#65533;'w$^ &#65533;E&#65533;&#65533;&#65533;&#65533;Q:&#65533;&#65533;&#65533;&#65533;C&#65533;&#65533;&#65533;&#65533;Q&#65533;&#65533;f&#65533;:&#65533;&#65533;vWoL&#354;qjP&#65533;&#65533;&#65533;t&#65533;&#65533;X/q&#65533;&#65533;
\&#65533;Q&#65533;&#65533;&#65533; &#65533;
	(&#65533;u&#65533;&#65533;/&#65533;B;	&#65533;t8&#65533;	)(T(&#65533;"&#65533;&#65533;&#65533;P &#334;&#65533;	&#65533;&#65533;&#65533;q&#65533;&#65533;4/p&#65533;&#65533;&#65533;K!bp.&#1748;&#65533;&#65533;&#65533;#O&#65533;9&#65533;&#65533;&#65533;#&#65533;D&#65533;=&#65533;4&#65533;&#1189;L&#65533;:EZ)&#65533;&#65533;Q&#65533;M&#65533;j5a&#65533;&#65533;T&#65533;nU&#65533;&#65533;&#65533;TQw&#65533;`&#65533;pZ&#65533;a&#65533;S&#65533;,&#65533;&#65533;&#65533;&#65533;&#65533;/@&#65533;z&#65533;&#65533;&#65533;7&#65533;BB~*&#65533;&#65533;&qR&#65533;p&#65533;&#65533;0&#65533;*.&#65533;&#65533;&#65533;_&#65533;&#65533;&#65533;&#65533;&#65533;&#65533;&#65533;%!&#65533;r&#65533;]}QBB#Ys&#65533;&#65533;&#65533;V&#65533;&#65533;Ub&#1286;&#65533;&#65533;&#319;i&#65533;N$&#65533;&#65533;/&#395;m&#65533;&#65533;%&#65533;M2&#65533;&#65533;&#65533;&#65533;&#65533;&#65533;e&#65533;&#65533;]&#65533;Tp&#65533;&#65533;D+&#65533;&#65533;00&#65533;&#65533;&#65533;&#731;?&#65533;&#65533;(0eQH& &#65533; &#65533;)&#65533;i&#65533;&#65533;&#65533;EHq&#65533;&#65533;4'`&#65533;&#65533;"`X"&#65533;C&#65533;&#65533;&#65533;8&#65533;&#65533;Xq<d&#65533;(t@&#65533;	(&#65533;&#65533;L&#65533;&#65533;e	=&#65533;&#65533;?&#65533;&#65533;w$&#65533;O|&#65533;&#65533;&#65533;?7,h&#65533;?!dA&#65533;9&#65533;&#65533;&#65533;&#65533;R5RB&#65533;&#65533;C&#65533;;&#65533;8&#65533;#$!%&#65533;\&#1292;&#65533;S~&#65533;A3k&#65533;%&#65533;&#65533;&#65533;	&#65533;`&#65533;&#65533; r&#65533;?wd&#65533;P6&&#65533;&#65533;&#65533;h"b&#65533;&#65533;t&#65533;9gBk&#65533;&#65533;f~&#65533;&#65533;
aXBH67&#65533;TL&#65533;&#515;&#65533;n(&#65533;C&#65533;&#65533;&#65533;&#65533;&#65533;tpa|&#65533;&#65533;&#65533;&#65533;&#65533;&#65533;&#65533;?8&#65533;&#65533;&#65533;&#65533;o0d&#484;4dI=)GI]p&#65533;>%$	&#65533; l&#65533;&#65533;&#65533;&#65533;&#65533;&#65533;&#65533;q&#65533;Q&#65533;&#65533;&#65533;&#65533;G&#65533;&#65533;E&#65533;&#65533;&#65533;&#65533;&#65533;2\D&#65533;&#65533;$&#65533;#/&#65533;A&#65533;@&#65533;D&#65533;&#65533;4&#65533; &#65533;?&#65533;&#65533;&#65533;l&#65533;%Do&#65533;&#65533;0&#65533;n&#65533;&#65533;@&#65533;n&#65533;&T&#1801;&#65533;&#65533;&#65533;&#65533;&#65533;m&#65533;&#65533;&#65533;&#65533;s&#65533;3&#65533;D&#65533;2Zh&#65533;3&#65533;&#65533;#&#65533;4&#65533;&#65533;AA&#65533;&#65533;t&#65533;A2&#65533;&#65533;&#65533;X&#65533;;&#65533;&#65533;&#65533;GB&#65533;cQ&#817;&#65533;&#65533;RB)&#65533;&#65533;	&#65533;&#65533;p &#65533;&#65533;E[E&#65533;}	&#65533;&#65533;PA&#1300;^&#65533;N?5G[Ue&#65533;.X&#65533;&#65533;BWk&#65533;&#65533;VjU&#65533;&#65533;Z&#65533;&#65533;&#65533;&#65533;	&#65533;&#65533;&#65533;E&#65533;u&#65533;]&#65533;&#65533;&#65533;W{&#65533;&#65533;_
&#65533;&#65533;&#65533;b&#65533;?i\&#65533;&#65533;&#65533;&#65533;&#65533;&#65533;?U&#65533;Td
&#65533;&#65533;YBrlF&#65533;fr&#65533;&#65533;\B&#65533;5&#913;j&#65533;I&#65533;\(&#65533;Z(&#65533;j&#65533;d5&#65533;s&#65533;	&#65533;5&#65533;&#65533;&#65533;&#65533;&#65533;i
&#65533;F{B)$RJ}&#65533;&#65533;&#65533;!O&#65533;^&#65533;&#1857;w!z'&#65533;&#65533;&#65533;&#65533;?}&#65533;&#65533;@&#65533;1 L&#65533;P&#65533;
&#65533;&#65533;7Q.D0&#65533;?4&#65533;1&#65533;!&#65533;8&#65533;v&#65533;&#65533;; &#65533;T&#65533;&#65533;4V4T!&#65533;t&#65533;2+&#65533;&#65533;&#65533;&#65533;QP&#65533;&#65533;&#366;+&#65533;g(Pa9&#65533;&#65533;&#65533;&#65533;&#1537;
&#65533;@w0C""&#65533;&#65533;?&#65533;&#65533;&#65533;H&#65533;&#65533;&#65533;&#65533;$&#65533;&#65533;4&#65533;&#65533;&JP&#65533;[&#65533;&#65533;&#65533;(&#65533;B&#65533;&#65533;&#65533;R&#1313;&#65533;*r!!&#65533;&#65533;&#65533;&#65533;&#65533;?&#1440;&#65533;7&#65533;&#65533;M&#65533;&#65533;B6&#60454;;%&#65533;N:0I&#65533;;!&#65533;NH&#65533;&#65533;&#65533;&#65533;L&#65533;&#65533;&#65533;0 :n&#65533;&#65533;k&#65533;&#65533;~&#65533;0Eo4&#65533;&#65533;&#65533;&#65533;R +18u'&#65533;)x@&#65533;&#65533;QCA&#65533;x&#65533;&#65533;mIf&#65533;&#65533;(\d&#65533;&#65533;&#65533;&#65533;L&#65533;pP&#65533;R&#65533;&#65533;&#65533;!&#65533;&#65533;L&#1025;<&#65533;&#65533;yL2=h&#65533;of&#65533;&#65533;&#65533;U+'D&#65533;&#65533;&#65533;&#65533;2&#65533;&#65533;Z&#65533;&#65533;Ghlr&#65533;&#65533;&#65533;&#65533;&#65533;@u&#65533;&#65533;n&#65533;c&#65533;r3&#65533;&#65533;&#65533;&#1534;&#65533;0&#65533;&#65533;+7E&#65533;\&#12857;|&#65533;&#65533;7UhG;&#65533;&#65533;&#65533;&#65533;D!
&#65533;&#65533;&#65533;4&#65533;)&#65533;&#65533;&#65533; $A/&#65533;&#65533;JP&#65533;d q&#65533;>&#145;v&#65533;&#65533;
8Lhv;&#65533;`&#65533;#&#65533;&#65533;&#1569;&#65533;&#65533;m&#65533;)&#65533;&#65533;&#65533;&#65533;&#65533;`hO&#65533;&#65533;&#65533;
Q&#33125;+`&#65533;E+&#65533;&#65533;PE&#65533;Q&#65533; WB&#65533;&#65533;m-	q&#65533;\qR&#65533;&#65533;&#65533;fX&#65533;&#65533;&#65533;&#65533;&#65533;]$01&#65533;&#65533;&#1814;&#468;&#65533;!e
&#65533;Q&#65533;+Ow8&#65533;&#65533;F!5@&#65533;?&#65533; 9gF&#65533;"JM&#65533;RC&#1468;&#65533;=eX!y@&#1936;&#65533;%2&#65533;&#389;&#65533;&#65533;&#65533;`K&#65533;&#65533;?&#65533;p&#1460;ZD5&#65533;&#65533;j&#65533;%&#65533; '&#65533;&#65533;v&#65533;&#65533;&#65533;&#65533;-j`&#65533;&#65533;&#65533;&#65533;&#65533;&#65533;
v&#65533;G&#65533;&#65533; &#65533;8,&#65533;&#65533;&#65533;[}&#65533;&#65533;&#65533;&#65533; %*" &#65533;`&#65533;@&#65533;&#65533;&#65533; &#65533;&#65533;:&#65533;?+&#65533;&#65533;f2&#65533;&#65533;n&#65533;&#65533;
# E&#65533;&#65533;&#65533;&#65533;npb&#65533;&#65533; &#65533;P&#65533;&#65533;j&#65533;&#1282;&#65533;`rQ&#65533;$&#65533;&#613;&#65533;&#65533;&#65533;
5&#65533;&#65533;|&#65533;D&#65533;&#65533;&#65533;@&#65533;@L%&#65533;\&#65533;&#65533;b&&#65533;&#65533;&#65533;k&#65533;b&#65533;	&#65533;A&#65533;|&#65533;&#65533;;&#65533;iO&#65533;PH&#65533;&#65533;D&#65533;&#65533;@G&#210;&#65533;&#65533;&#65533;&#65533;D&#65533;&#65533; &#65533;&#65533;&#65533;-T&#65533;h&#65533;C4&#65533;15R*&#65533;&#65533;&#65533;&#65533;>&#65533;&#65533;&#65533;
&#65533;%&#65533;&#65533;	&#65533;&#65533;&#65533;&#65533;X0GD&#65533;&#65533;&#65533;&#65533;&#65533;&#65533;U&#65533;&#65533;&#65533;&#65533;&#65533;`)&#65533;&#65533;H&#65533;&#65533;&#65533;u,a	&#65533;<&#170;&#65533;'9&#65533;&#65533;Q&OEA/R&#65533;&#65533;PG^&#1698;&#950;&#65533;&#65533;&#684;&#65533;`r&#65533;x&#1913;4TS<b&#65533;h&#65533;&#65533;B&#15170;e&#65533;&#65533;&#65533;&#65533;k&#65533;f&#65533;&#65533;_e>&#65533;&#65533;&#65533;E&#65533;&#65533;&#65533;&#65533;&#1452;s&#65533;&#65533;y&#65533;)&#65533;"&#65533;&#65533;T4xam&#65533;]&#	(~&#65533;&#65533;y&&#65533;]&#65533;&#65533;&#65533;&#65533;R&#65533;&#65533;&#65533;Cv&#65533;&#65533;&#65533;&#65533; Fj&#65533;"&#65533;*J&#65533;I&#65533;&#138;z&#65533;&#1179;&#65533;T&#65533;&#65533;&#65533;Jx&#65533;$h9G&#65533;&#65533;&#65533;&#65533;\D&#65533;s!	_&#65533;&#65533;&#65533;n'&#65533;&#65533;&#65533;D6&#65533;$\dd1&#65533;Ap&#65533;HE] Q&#65533;&#1219;&#65533;&#65533;&#65533;&#65533;&#65533;&#65533;>p&#65533;t&#747;
!&#65533;#&#65533;&#65533;_&#65533;Csh%
Y=&#65533;&#65533;j&#65533;F!&#65533;&J&#65533;&#65533;	&#65533; &#65533;&#225;N&#65533;&#65533;N&#65533;&#65533;&#65533;&#65533;x&#65533;&#65533;&#65533;&#65533;&#65533;vF &#65533;\&#65533;&#65533;(&#65533;  Pp&#65533;&#65533;'&#65533;I b&#65533;*&#65533;&#65533;&#65533;&#1603;&#65533;U!E8&#65533;&#65533;&#65533;&#65533;*I &#65533;$B&#560;C ;&#65533;1+D&#65533;@
&#65533;K&#65533;t&#65533;2&#65533;M&#65533;&#65533;P&#65533; "i&#65533;&#65533;`&#65533;&#65533;&#65533;&#65533;&#65533;&#65533;&&#65533;w$&#65533;4&#65533;&#65533;&#65533;&#65533; &#65533;&#65533;&#65533;&#65533;H&#2001;&#65533;&#65533;&#65533;&#65533;xQ&#65533;
&#65533;7&#65533;-&#65533;&#65533;&#65533;!&#65533;&#65533;g&#65533;&#65533;B&#65533;$_9&#65533;&#65533;&#65533;UH~&#65533;#t&#65533;C!&&#65533; EX)&#65533;(&#65533; &#65533;&#65533;be)&#65533;H&#65533;&#65533;$2&#1662;&#65533;&#65533;&#65533;&#65533;|B&#65533;&#65533;z&#65533;Jo@&#65533;EN`&#65533;&#65533;&#65533;&#65533;#&#65533;&#204;&#65533;R&#65533;$&#65533;&#65533;(&#65533;&#65533;&#65533;&#65533;&#65533;S&#65533;&#65533;&#65533;&#65533;&#65533;&#65533;B&#65533;&#65533;&#65533;&#65533;Z3h&#65533;N&#65533;&#65533;&#65533;&#65533;&#65533;&#65533;&#65533;,dB&#65533;0!D&#65533;/@2T&#65533;&#65533;|0&#65533;&#65533;&#65533;&#65533;&#65533;Mfd"3!e&#65533;W&#52877;&#65533;c&#65533;&#1432;Y&#65533;\&#65533;&#65533;H&#65533;tD&#65533;g?I&#65533;&#65533;gJ&#65533;&#65533;B&#65533;&#65533;;+&#65533;&#65533;y&#65533;&#65533;W"&#65533;&#65533;?M&#65533;3&#65533;&#65533;OJ&#65533;&#65533;&#65533;i&#65533;&#65533;&#65533;wj&#65533;oHj%X&#65533;Uqj&#65533;&#65533;xj&#65533;&#65533;&#65533;&#65533;&#65533;#&#65533;&#65533;&#65533;&SFS	qo&#65533;a&#65533;&#65533;Sg&#65533;&#65533;&#65533;6#T&#65533;&#65533;48w&#65533;;8|`&#65533;"&#65533;!n&#65533;JQo&#65533;&#1094;&#65533;&#65533;&#65533;7&#65533;9&#65533;&#65533;&#65533;&#65533;&#65533;&#65533;1&#65533;&#1398;&#65533;|&#65533;&#1907;{&#65533;&#65533;T&#65533;	w&#65533;&Lq&#65533;5&#65533; vQ
&#65533;&#65533;&&#65533;m&#65533;Dq&#65533;p
qX*&#65533;&#65533;x&#65533;H&#65533;&#65533;%&#65533;B(&#65533;]&#65533;-&#65533; &#65533;&#65533;6&#65533;#p] 1 ?&#65533;&#65533;&#65533;2s&#65533;&#65533;&#1288;&#65533;B)&#65533;&#65533;
L&#65533;&#65533;&#65533;&#65533;&#65533;7P&#65533;&#65533;e f0
@&#65533;F&#65533;d#:&#65533;)M&#65533;&#65533;&#65533;|?!&#65533;&#65533;&#65533;  L'"&#65533;" D	D&#65533;&#65533;&#65533;&#65533;t&#65533;P%0>&#65533;&#65533;\?&#65533;&#65533;>&#65533;fE&#65533;pDpgDk&#65533;&#2008;&#65533;hD&&#65533;&#65533;<w&g&#65533;&#65533;&#65533;&#65533;&#65533;:&#65533;w\d#A&#65533;G1 C&#65533;&#65533;&#65533;1&#65533;&#65533;?&#65533;wh
F |0B&#65533;0)I&#65533;B&#65533;&#65533;&#65533;<&#65533;y&#65533;&#65533;\&#65533;*g@:b&#65533;bP&#65533;H_@	U&#65533;d,;6n&#65533;d&#65533;&#65533;G J&#65533;&#65533;&#65533;A{&#65533;p
A|]`&#65533;P8&#65533;H/<&#65533;/f&#65533;&#65533;&#65533;|&#65533;&#65533;g&#65533;&#65533;&#65533;3&#65533;&#65533;"&#65533;&#65533;TL&#65533;&#65533;}&#65533;bL&#65533;q&#65533;&#65533;/lvf&#65533;Gf&#65533;dF&#65533;b
&#932;0	&#65533;g&#65533;gqN&#65533;"ha&#65533;O&#65533;&#65533;&#65533;viX&#65533;&#65533;&#65533;&#65533;S3BP&#65533;&#65533; &#65533;4 pz2&#65533;&#65533;&#65533;&#65533; $&#65533;&#65533;&#65533;)j&#65533;&#65533;(&#65533;WQ6j&#65533;#u-@&#65533;GA&#65533;&#65533;&#65533;x!S&#65533;Q<&#65533;+&#65533;&#65533;&#65533;&#65533;&#65533;7&#65533;;
&#65533;&#65533;&#65533;g&#65533;&#65533;&#65533;&#65533;M&#65533;aT&#65533;&#65533;}&#65533;&#65533;&#65533;5|&#65533;A/L&#65533;RVW&#65533;&#65533;2hm7:THm&#65533;&#65533;
O4m&#65533;&#65533;zR(&#65533;&#65533;+3
	a&#65533;&#65533;Hz&#65533;&#65533;3e&#65533;&#65533;&#65533;&#65533;&#65533;UP#>&#65533;W&#65533;&#65533;&#65533;L&#65533;i&#65533;R$&#65533;%>a`	&#65533;p~(&#65533;&#65533;)&#65533;@ &#65533;&#65533;&#65533;i&#65533;F!b98 @F&#65533;2e$&#65533;8[&#65533;
&&#65533;P	&#65533; &#65533;&#65533;$PwpX&#65533; &#65533;J/ 7&#65533;D&#65533;jp4&#65533;{j&#65533;*&#65533;$V&#65533;sC&#65533; &#65533;P5&#65533;;@&#65533;&#65533;h&#65533;M&#65533;&#65533;&#65533;Qds>p'q&#65533;'&#1688;Y&#65533;&&#18957;w&#65533;k	&#65533;&&#65533;8,&#65533;u&#65533;&#65533;&#65533;v&#65533;&#65533;&#65533;+!@ &#65533;(&#65533;&#65533;0?j&#65533;&#65533;0!&#65533;&#65533;R  b&#65533;6&#65533;&#65533;`@U&#65533;Vb`&#65533;&#65533;&#65533;$&#65533;$`x&#65533; J&#65533;&#65533;A&#65533;F&#65533; &#65533;	&#65533;,6&#65533;RQIO&#65533;&#65533;Px	dJq&#65533;&#1958;&#65533;&#65533;&#65533;&#65533;&#1622;m&#65533;N&#65533;&#65533;|&#65533;'&#65533;&#65533;CV&#65533;&#65533;&#65533;&#65533;r&#65533;&#65533;&#65533;0&#65533;&#65533;&#65533; &#65533;:M&#65533;Nqf&#65533;
&#65533;&#65533;A&#65533;P	9&#65533;&#65533;&#65533;
&#65533;&#65533;&#65533;1	&#65533;&#65533;q9&#1088;&#65533;&#65533;&#65533;3&#65533;&#65533;-&#65533;&#65533;0:&#65533;&#65533;&#65533;&#65533;&#65533;gi&#1626;&#65533;&#65533;/&#65533;&#65533;O&#65533;@`&#65533;D	&#65533;i&#1929;&#65533;&#65533;&#65533;m&#65533;>04Py4 5&#65533;y&#65533;&#65533;&#65533;5&#65533;z&#65533;&#65533;e36&#65533;P&#65533;	&#65533;&#65533;*&#65533;$&#65533;&#65533;*&#65533;7&#65533;A<yq&#739;&#65533;&#65533;&#65533;N&#65533;7:P&#65533;&#65533;&#65533;&#65533;)&#65533;&#65533;48 L&#65533;T&#65533;5`&#65533;&#65533;n/&#65533;T@p-&#65533;&#65533;Dh-&#65533;q&#65533;$Q&#65533;&#4396;&#65533;:&#65533;&#65533;&#65533;&#65533;9p%&#65533;&#65533;5|&#65533;&#65533;F&#65533;#0j
!&#65533;Iw&#65533;v&#65533;SP&#198;&#65533;J&#65533;&#65533;p '&#65533;&#65533;i&#65533; $&#65533;	+P&#65533;&#65533;&#65533;&#65533;?&#65533;A&#65533;`u&#65533;@	%&#65533; &#65533;&#65533;	&#65533;&#65533;\u;|&#65533;&#65533;&#65533;&#65533;F&#65533; %W(&#65533; &#65533;!&#65533;&#65533;&#65533;d&#65533;$`&#65533;`, &#65533;&#65533;&xP&#65533;&#65533;b &#65533;0C`&#65533;&#65533;Dw&#65533;{#&#65533;#<&#978;+&#65533;&#65533; a&#65533;m&#65533;&#65533;&#65533;]5&#65533;$% &#65533;	\7*,&#65533;%K &#65533;
1%j&#65533;vK&#65533;&&#65533;H&#65533;&#65533;0`a&#65533;&#65533;&#65533;&#65533;&#65533;F&#65533;&#65533;:&#65533;&#65533;X&#65533;:,&#65533;&#65533;&#65533;&#65533;&#65533;&#65533;Wr&#65533;&#65533;&#65533;&#65533;&#65533;H gA &#65533;&#65533;,J&#65533;+z +JU`&#65533;&#65533;  {&#65533;b0b-&#65533;+&#65533;&#65533; &#65533;vBP#f&#65533;I&#65533;&#65533;&#65533;k&#65533;&#65533;&#65533;&#65533;&#65533;A&#65533;&#65533;&#65533;&#65533; Kq&#65533;/&#65533;&#65533;&#65533;&#65533;&#65533;|&#65533;%"&#65533;&#65533;w&#65533;&#65533;&#65533;
&#65533;~&#65533;~y&#65533;1&#65533;&#65533;~z&#65533;&#65533;&#65533;1&#65533;&#65533;&#65533;&#65533;gS&#65533;g&#65533;&#65533;GN	&#65533;g&#65533;x9&#65533;4)	a&#65533;'U ""&#65533;&#65533;mi&#65533;&#65533;28s|o&#65533;&#65533;0ta
v&#65533;3#&#65533;&#65533;J&#65533; &#304;&#65533;U&#65533;&#65533;&#65533;&#65533;&#65533;Da&#65533;RA&#65533;^&#65533;&#65533;&#513;]&#65533;&#65533;@&#65533;&#65533;&#65533;&#65533;*&#65533;Rl&#65533;7*&#65533;R157&#65533;&#65533;&#65533;&#65533;&#65533;&#65533;&#65533;<G1&#65533;t&#65533;&#65533;&#65533;"&#65533;!l&#65533; &#65533;&#65533;"lH&#65533;8@W&#65533;&#65533;&#65533;5\d&#65533;E&#65533;-&#65533;&#65533;m
&#65533;-&#65533;$&#65533;'&#65533;&#65533;&#65533;n&#65533;&#65533;&#65533;/&#65533;&#65533;&#65533;&#65533;q;*&#65533;!&#1083;&#65533;&#65533;_(&#65533;0 	Q&#1241;b&#65533;y&#65533;l@7u&#65533;a&#65533;Y&#65533;&#65533;%p&#65533;iX	qX&#65533;&#65533;	&#65533;	&#65533; i&#65533;&#65533;&#65533; &#65533;@&#65533;	q	q&#65533; X^&#65533;%&#65533; &#65533;&#65533;r&#65533; >&#65533; H&#65533;&#65533;7+v01p&#1643;!
&#65533;&#65533;&#65533;!&#65533;x9&#65533;D&#65533;&#65533;/&#65533;9J9|: 6&#65533;>&#65533;&#65533;&#65533;@t&#65533; ,:`	&#65533;@ &#65533;&#65533;[&#65533;[a  &#1356;]I&#65533;&#65533;&#65533;AY&#65533;]&#65533;pB&#65533;EC&#65533;Z&#65533;&#65533;&#65533;Q&#65533;&#65533; &#65533;&#65533;&#65533;&#65533;p	lwDPJ&#65533;K&#65533;&&#65533;&#65533;0P&#65533;rG'&#65533;&#1593;&#65533;&#1084;{&#65533;&#867;h&#65533;0$ &#65533;&#65533;&#65533;g&#65533;&#65533;:&#65533;&#65533;0)&#65533;&#65533;	l&#65533;&#65533;&#65533;&#65533; &#65533;-&#65533;
I&#65533; &#65533;&#65533;&#65533;&#65533;&#65533;&#65533;K&#65533;VM&#65533;zj&#65533;&#65533;&#65533;p+dHC&#11264;&#65533;6,&#65533;&#65533;I&#65533;R'&#65533;&#65533;&#65533;!&#65533;&#65533;DA0P&#65533;&#65533;B&#65533;}&#65533;J&#1574;m&#65533;&#65533;U&#65533;&#65533;&#65533;&#65533;&#65533;&#65533;@&#65533;!$0&#65533;@&#65533;&#65533;+&#65533;Uc&#65533;&#65533;&#65533;&#65533;?V&#65533;?&#65533;m&#1623;M&#1619;&#65533;&#1622;M&#65533;&#1120;r&#65533;&#65533;2&#65533;B_9&#214;&#65533;&#65533;&#65533;&#65533;&#65533;&#65533;&#65533;s&#65533;|&#890;O&#65533;2&#65533;&#65533;&#65533;&#65533;&#65533;&#65533;S&#65533;&#65533;ZPL4&#65533;p &#65533;i&#65533;&#65533;&#65533;&#221;[L&#65533;&#65533;Y&#1112;Z&#65533;&#65533;Q&#65533;&#65533;&#1021;&#65533;[C&#65533;@5&#65533;0&#65533;H&#65533;}&#65533;&#65533;&#65533;Wwa&#65533;nL&#65533;&#65533;T &#65533;D&#65533;&#65533;ci&#65533;&#65533;+aV	&#65533;&#65533;&#65533;'&#65533;h&#65533;n&#65533;M&#65533;&#769;'&#65533;&#65533;&#65533;;m&#65533;x&#65533;&#65533;&#65533;&#65533;'&#65533;/&#65533;&#65533;&#65533;~&#65533;0G&#65533;:&#65533;&&#1312;&#65533;&#65533;&#65533;&#65533;ED&#65533;	#&#65533;&#65533;&#65533;v&#65533;&#709;&#65533;WE1&#65533;&#269;&#65533;&#65533;1&#65533; &#65533;#qH&#65533; &#65533;&#65533;&#604;&#65533;&#65533;6&#1047;&#65533;HP&#65533;&#65533;&#65533; G&#65533;&#65533;U
4`	p&#65533;i&#65533;R&#65533;&#65533;&#65533;2+&#65533;b
2&#65533;&#65533;&#903;&#65533;!&#65533;&#65533;1&#65533;&#65533;(p9&#65533;;&#65533;qfT&#65533;&#65533;/p&`&#65533;0&#65533;U&#65533;&#65533;q&#65533;&#65533;qjS&#65533;&#65533;=&#65533;p&#65533;&#65533;]+&#65533;&#65533;Pz&#65533;&#65533;&#65533;&#65533;&#65533;&#65533;\(&#65533;$&#65533;`&#1891;&#65533;&D'&#65533;0w&#65533;&#65533;&#65533;{&#65533;&#65533;&&#65533;&#65533;&#65533;&#65533;EVH&#65533;n&#65533;&#65533;&#65533;&#65533; &#65533;&#65533;3&#65533;&#65533;&#65533;r&#65533;&#65533;`&#65533;&#65533;SFJ. f&#65533;N=&#65533;4&#65533;&N&#1973;L&#65533;&#65533;&#65533;&#65533;,&#65533;`MpP&#65533;&#65533;&#65533;{a&#65533;&#65533;&#65533;k5:a&#65533;1&#65533;W-&#65533;&#65533;m&#65533;&#65533;L&#65533;&#65533;J&#65533;&#65533;-.1Y&#65533;&#65533;&#65533;&#65533;&#65533;)
&#65533;m&#65533;c&#65533;+&#65533;F&#65533;&#65533;v&#65533;&#65533;&#65533;!&#65533;&#65533;&#65533;x9&#65533;&#65533;&#65533;|&#65533;&#65533;&#65533;&#65533;l&#65533;e&#65533;&#65533; &#65533;i&#65533;&#1162;&#65533;&#65533;&#65533;,&#65533;2&#65533;&#65533;&#65533;	&#65533;&#65533;&#65533;b?c[	&#65533;js&#65533;)&#65533;&#65533;&#65533;&#65533;p&#65533;&#65533;&#65533;-&#65533;&#65533;&#65533;%&#65533;&#65533;f&#65533;&#65533;aCds	&#65533;&#65533;l	&#65533;+,+%_C&#65533;P&#65533;k&#1821;&#65533;&#65533;&#65533;v| &#65533;&#65533;&#65533;&#65533;&#65533;C&#65533;&#65533;9&#65533;F&#2011;l&#65533;&#65533;&#65533;F &#65533;J&#65533;&#65533;&#65533;y(H&#65533;&#65533;&#65533;&#65533;&#65533;&#65533;&#65533;&#65533;J&#65533;1?(&#65533;
1&#65533;Y&#65533;s&#65533;&#65533;s&#65533;=;&#65533;!m;&#65533;X&#65533;{&#65533;&#65533;&#65533;  &#65533;&#65533;,&#65533;&#65533;$q&#65533;(h7&#65533;&#65533;&#65533;u&#65533;&#65533;&#65533;&#65533;wtQ}&#65533;&#65533;&#65533;&#65533;&#65533;.~&#65533; &#65533;r>&#65533;&#65533;5&#65533;&#1920;P&#65533;0&#65533;&#1379;+8&#65533;&#65533;E!<&#65533;&#65533;&#65533;,Ta&#65533;P&#65533;&#65533;&#65533;a&#65533;0&#65533;&#65533;&#65533;&#65533;b&#65533; &#65533;&#65533;M&#65533;.	&#65533;)&#65533;&#65533;<&#65533;"&#65533;}&#65533;s&#65533;x&#65533;&&#65533;	&p&#65533;g&#65533;	&#65533;\%&#65533;&#65533;_
X&#65533;\&#65533;&#65533;&#65533;x&#65533;
&#65533;&#65533;&#65533;&#65533;?^-%>&#65533;&#65533;&#65533;&#65533;&#65533;.&#65533;&#65533;&#65533;4_&#65533;%'j"&#65533;(&#65533;o&#65533;D&#65533;&#65533;m&#65533;&#65533;q&#1188;IJ&#65533;&#65533;p &#65533;b<&#65533;&#65533;&#65533;&#65533;&#65533;&#65533;&#65533;x&#65533;#q&#65533;&#65533;;&#65533; &#65533;2&#851;&#65533;&#65533;&#65533;&#65533;I&#65533;&#65533;E&#65533;&#65533;&#1106;K`*&#65533;&#65533;&#65533;&#65533;_L0b*(&#65533; &#65533;&#65533;&#65533;D&#860;&#65533; &#65533;P&#65533;D|$*&#967;&#65533;&#65533;M&#65533;>-z&#65533;&#2006;#385&#65533;&#65533;&#65533;&#217;&#65533;H&#65533;4&&#65533;&#65533;?c&#65533;&#318;0&#65533;&#65533;&#308;&#65533;&#65533;&#65533;&#65533;&#65533;c&#65533;4^(PL&#45219;&#65533;xj&#65533;&#65533;7&#65533;&#65533;i(&#65533;!{j&#65533;&#65533;	O&#1584;&#65533;&#65533;F&#65533;'2x&#65533;&#65533;'S&#65533;@&#65533;&#65533;&#65533;&#65533;&#291;
^[&#65533;&#65533;&#65533;&#65533;W&#65533;&#65533;&#65533;P&#1569;qQ;'N&#65533;&#65533;&#65533;b&#1791;&#1853;uwI&#65533;&#65533;K&#65533;&#65533;&#470;&#65533;Zk&#65533;&#823;39p&#65533;&#65533;4&#65533;i&#65533;a&#65533;Q&#478;]&#65533;v&#65533;&#1917;s&#65533;3&#65533;&#65533;?3&#471;&#65533;w&#65533;<&#65533;&#65533;&#65533;&#1383;g&#65533;&#65533;&#65533;J&#435;&#65533;?s&#65533;&#65533;?N9n&#65533;&#65533;&#65533; &#65533;&#65533;&#65533;&#65533; &#65533;&#65533;&#65533;&#1252;&#65533;&#65533;M4&#65533;!#&#65533;&#65533;&#65533;(4&#65533;#&#65533;&#65533;&#65533;z&#65533;&#65533;&#65533;&#65533;(A&#65533;&#281;z E
(&#65533; &#65533;&#65533;j&#65533;&#408;&#65533;&#65533;"J&#65533;d&#65533;&#65533;
&#65533;N0k&#65533;&#65533;&#65533;`&#65533;&#65533;&#1974;&#65533;&#65533;&#65533;&#65533;NC&#65533;&#65533;&#65533;,&#65533;&#65533;&#65533;&#65533;B&#546;(i&#65533;&#65533;b&  
&#65533;&#65533;280@&#65533;Q&#65533; 03s&#65533;&#672;&#65533;&#65533;2`&#65533;(;&#65533;&#65533;O?&#65533;&#65533;&#65533;&#65533;g&#65533;B&#65533;)t&#65533;2&#65533;
&#65533;:& &#65533;&#65533;@&#65533;&#65533;`&#65533;I&#65533;M8CK&#152;I!~!&#65533;%&#65533;A&#65533;&#65533;&#65533;&#65533;
[b&#65533;&#65533;
&#65533;C&#65533;G&#65533;&#65533;&#65533; &#65533;b8 j&#65533;&#65533;&#65533;b&#65533;b&#65533;:&#65533;w&#1849;&#65533;T&#65533;&#65533;&#65533;j&#65533;-&#65533;&#65533;$&#65533;h&#65533;[J&#65533;&#65533;$&#65533;O>&#65533;&#65533;r)&#65533; &#65533;9&#65533;vT@&#65533;&#65533;[&#65533;r7a&#65533;l&#65533;&#65533;&#65533;&#65533;&#65533;&#65533;&#65533;&#65533;J0c(f&#65533;&#65533;L&#65533;&#65533;l&#65533;@DD&#65533;}&#65533;&#65533;tF&#65533;an&#1574;!&#65533;x&#65533;a&F&#65533;&#65533;2&#65533;
&#65533;&#65533;&#65533;&#65533;N"&#65533;9&#65533;.&#65533; &#65533;Cx&#65533;&#65533;K&#65533;&#65533;&#65533;
&#65533;&#65533;&#65533;
&#65533;&#65533;I&#65533;&#65533;*&#65533;&#65533;&#65533;
&#65533;&#65533;*&#65533;&#65533;Zj&#65533;@&#65533;&#65533;&#65533;&#65533;
&#65533;&#65533;k&#65533;N9&#65533;&#65533;I&#65533;+&#154;I,&#65533;&#1246;F&#65533;&#1434;F6&#65533;P&#65533;I&#65533;&#65533;e&#65533;(&#65533;&#65533;&#65533;&#65533;
&#65533;`&#65533;&#65533;x&#65533;F&#65533;&#271;"&#65533;&#65533;&#65533;L1&#65533;&#65533;;0&#65533;&#65533;&#65533;D&#65533;r^x&#65533;SNx&#65533;LA&#65533;
&#65533;j&#65533;&#65533;&#65533;B&#65533;&#65533;Zu&#65533;&#65533;&#65533;&#65533;-&#65533;gzh&&#65533;I&#65533;&#65533;&#65533;&#65533;SR&#65533;'!&#65533;&#65533;&#65533;&#65533;a&#65533;-&#65533;&#65533;&#65533;z&#65533;&#65533;4c&#65533;&#65533;&#65533;&#65533;>&#65533;J&#65533;+&#65533;{&#65533;&#65533;&#65533;~&#65533;&#65533;]&#65533;&#65533;&#65533;!b&#65533;&#129;&#65533;&#65533;u&#65533;3 &#65533;@&#65533;&#65533;&#65533;&#65533;@6&#65533;&#900;:/&#65533;P&#65533;R&#1313;}&#65533;(*&#65533;&&#65533;&#65533;&#65533;/&#65533;&#65533;&#65533;&#1236;GEO&#65533;`fR&#65533; &#65533;dm&#65533;&#65533;[:&#65533;;&#65533;&#65533;@-s&#65533;A&#65533;d&#65533; &#65533;dBY&#65533;&#65533;&#65533;%E, &#65533;&#65533;&#65533;'B&#65533;&#65533;Om&#65533;Q4&#65533;&#65533;&#1096;G&#65533;&#65533;FP&#65533;(*Q3!&#65533; &#65533;x&#65533;&b&#65533; 3A&#65533;f&#65533;&#65533;@&#65533;:&#65533;4&#65533;)` &#65533;&#65533; *%``h&#65533;2&#65533;&#65533;2bX<x&#1958;A&#65533;&#65533;&#65533;(&#65533;`&#65533;T&#65533;&#65533;x&#65533;&#65533; J&#65533;f&#65533;
&#65533;C&&#65533;.&#65533;&#65533;`&#65533;%&#65533;D	&#65533;&#65533;-&#65533;&#65533;&#65533;Pp&#65533;M&#65533;&#65533;&#65533;&#65533;A"Xaa&#65533;&#65533;&#615;f&#65533;/&#65533;l3&#1091;S&#65533;&#65533;$&#65533;&#65533; &#65533;&#65533;61&#65533;&#65533;&#65533;X&#65533;_+a&#65533;&#65533;&#65533; &#65533;&#65533;Cv&#65533;
&#65533;&#65533; 2&#65533;&#65533;J&&#65533;&#65533;&#65533;6&#65533;&#65533;A&#65533;&#65533;1p P&#65533;X&#65533; &#65533;&#65533;B'&#65533; &#65533;&#65533;n&#65533;&#65533;&#65533;&#65533;&#65533;7Q&#65533;1&#65533;s(p&#65533;
$&#65533;&#65533;&#65533;&#65533; &#65533;>0Ax&#65533;&#65533;&#65533;@	@	&#65533;&#65533;&#65533;&#65533;m&#65533;MJ&#65533;6&#482;&#65533;&#65533;&#512;$&#65533;&#65533;&#65533;&#65533;*;&#65533;&#65533;&#65533;&#65533;&#65533;Q&#65533;&#65533;p&#65533;&#65533;MY&#65533;(U&#65533;&#65533;&#65533;&#65533;%&#65533;?&#65533;A	\xC&#65533;,b&#65533;&#65533;&#65533;x&#65533;h6D&#65533;&#65533;&#1321;&#65533;&#65533;7&#1314;&#65533;&#65533;)&#65533;Q&#65533;P&#65533;&#65533;&#65533;8&#65533; &#65533;P&#65533;A*&#65533;
D&#65533;&#65533;B&#65533;&#65533;&#65533;&#65533;&#65533;&#65533;+&#65533;PR&#65533;8&#65533;(WJfB)$&#65533;&#1391;~&#65533;&#65533;&#65533;&#65533;7X&#65533;&#65533;g+&#65533;&#65533;~&#65533;&#65533;&#65533;&#65533;&#65533;Rk3&#65533;&#65533;P2&#65533;&#65533;&#65533;*B&#65533;&#65533;&#65533;e&#65533;&#65533;&#65533;(p&#65533;S&#65533;J!E&#65533;$&#65533;	(&#65533;ZPP@F&#65533;&#65533;6v5&#65533;h&#65533;p&B
&#65533;^p(&#65533; &#65533;&#65533;\n&#65533;!J&#65533;L&#65533;7&#65533;&#65533;&#65533;8@&#65533;@&#65533;f&#65533;%,&#65533;&#65533;C\
b&#65533;d&#65533;&#65533;&#65533;&#65533;zh
P &#65533;+^&#65533;&#65533;
&#65533;?&#65533;Q<&#65533;&#65533;&#65533;&#65533;&#1428;(EA&#65533;R&#65533;@}&#65533;&#65533;&#65533;)&#65533;&#65533;&#65533;X'=&#65533;p&#354;&#65533;&#65533;&#65533;&#65533;&#65533;i A&#65533;Cb&#65533;&#65533;&#65533;&#65533;" &#65533;&#65533;0H&#65533;7(.&#65533;*d&#65533;&#65533;&#65533;hb&#65533;:&#65533;&#65533;1W$&#65533;&#65533;? &#65533;@<&#65533;&#65533;"J"&#65533;&#65533;&#65533;&#65533;]r&#65533;	63D&#65533;?.A"p&#65533;&#65533;D
"@ %&#65533;`.&#65533;&#65533;A&#65533;&#65533;F$&#39897;&#65533;%&#65533;X&#65533;?&#65533;25e &#65533;&#65533;&#65533;t&#65533;"&#65533;&#65533;&#65533;-g&#65533;&#65533;L&#65533;xP0&#65533;t&#65533;&#65533;&#65533;&#65533;f&#65533;
&#65533;eA&#65533;x&#65533;b` $xAeH&#65533;G&#65533;&#65533;2P&#65533;XAN!<'&#65533; &#65533;&#1098;6&#65533;&#65533;&#65533;S.&#65533;&#65533;>9&#65533;E&#65533;&#65533;@&#65533;E&#65533;&#65533;&#65533;m!b&#1216;P&#65533;&#65533;&#65533;&#65533;&#65533;n&#65533;B&#65533;D&#65533;v&#65533;&#65533;x\Q&#65533;=&#65533;"Pm&&#65533;&#65533;1&#65533;&#65533;Q&#65533;&#65533;&#65533;&#65533;!&#65533;(&#65533;d&#65533;&#65533;&#65533;&#269;5&#65533;&#65533;Ka&#65533;Z&#65533;B&#65533;7 ;ZK&#65533;_Xb3&#65533;R&#65533;0&#65533;&#65533;&#65533;B&#65533;&#65533;PO0ld&#65533;io&#65533;&#65533;&#65533;&#65533;0&#65533;}&#65533;x&#65533;&#65533;&#65533;aZw&#65533;U&#590;&#65533;B&#65533;@
&#65533;&#65533;@&#65533;QS&#65533;&#65533;*&#65533;MS<&#65533;&#65533;&#65533;&#65533;yN&#65533;I:&#1097;&#65533;bQ&#65533;Ey&#65533;&#65533;&#65533;&#1561;&#65533;&#65533;<&#14414;&#65533;A&#65533;9Tj<Zv&#65533;7 &#65533;Yv3&#65533;&#65533;&#1023;c&&#65533;&#65533;Jb%+&#65533;&#65533;&#65533;&#65533;&#65533;&#65533;H&#65533;&#65533;&#54524;&#65533;;&#65533;&#65533;.NQ&#65533;
&#65533;3h&#65533;eH&#1860;j&#65533;P2@d&#65533; Lsk&#65533;  aC#&#65533;&#65533;&#65533;&#65533;6M&#65533; _&#65533;C&#65533;B&#65533;&#65533;M&#1025;&#65533;'5(O&#65533;|Wy&#65533;&#65533;C&#65533;&#65533;&#65533;&#65533;&#65533;&#65533;}&#65533;&#65533;_&#65533;&#65533; }E&#65533;&#65533;L&#65533;2y&#65533;(&#65533;y&#65533;&#65533;&#65533;&#65533;&#65533;&#65533;g&#65533;@&#65533;&#65533;; (&#65533; &#65533;]&#65533;i\&#65533;
x&#65533;p&#65533;&#65533;&#65533;^&#65533;&#65533;&#65533; &#138;&#65533;&#65533;%&#65533;&#65533;/&#65533;^:gC!@&#65533;&#65533;ul&#65533;&#65533;&#65533;&#65533; L(&#65533;"&#65533;d&#65533;&#65533;@q G&#65533;5&#65533;iy&@&#65533;.&#65533;&#65533;&#65533;&#65533;yE!&#65533;8L&#65533;&#65533;&#1858;|@&#65533;?@g(&#65533;&#65533;0,&#65533;tX&#65533;&#65533;&#65533;HP}P&#65533;&#65533;&#65533;&#65533;7&#65533;&#65533;&#65533; &#65533;i0HS&#65533;u&#65533;&#1031;tR&#65533;P 1(&#65533;&#65533;&#521;PR&#65533;&#65533;x&#65533;&#65533;&#65533;&#65533;'&#65533;&#65533;&#65533;&#65533;p&#65533;J&#65533;&#65533;&#65533;1&#65533; &#65533;&#65533;&#65533;[
&#65533;&#65533;&#65533;&#65533;&#65533;9N&#65533;/ 
!&#65533;&#65533;"h&#65533;`&#65533;+&#65533;pc&#65533;D&#65533;&#65533;&#65533;&#65533;&#65533;&#65533;&#65533;2&#65533;&#65533;&#155;&#65533;&#65533;&#65533;&#65533;&#65533;=&#65533;&#65533;&#65533;&#65533;&#65533;vH&#65533;&#65533;Qg&#1089;0p&#65533; 
?&#65533;K&#65533;&#65533;`v&#65533;&#65533;&#65533;&#65533;P&#65533;z&#1740;W&#65533;&#65533;&#65533;X&#65533;&#65533;7n&#65533;S&#65533;&#65533;A&#65533;+&#65533;*&#65533;&#65533;&#65533;i&#65533;
&#65533;*&#65533;&#65533;&#65533;&#65533;&#65533;&#65533;&#65533;&#65533;&#65533;&#65533;Y7d
&#65533;&#65533;XP0&#572;&#65533;&#65533;&#65533;&#65533;&#1538;"&#65533;&#65533;&#505;&#65533;&#65533;p&#65533;&#65533;\X&#65533;Vt&#65533;&#65533;)&#65533;&#65533;`&#65533;J`&#65533;&#65533; &#65533;8E2&#65533;&#65533;&#65533;&#65533;&#65533;&#65533;E6&#65533;E&#65533;8&#65533;<!t&#65533;&#65533;4&#65533;&#65533;&#65533;&#65533;x&#65533;e&#65533;	7&#65533;&#65533;2&#65533;e+&#65533;j&#65533;&#65533;&#2042;&#65533;&#1610;&#65533;P&#65533;&#65533;&#65533;&#1882;&#65533;&#65533;&#1542;!1&#65533;&#65533;&#65533;&#65533;&#65533;8&#65533;	%&#65533;
&#65533;&#65533;`&#65533;bi&#65533;&#65533;&#65533;&#65533;&#65533;,&#65533;	&#65533;&#65533;+&#65533;&#65533;&#65533; i&#515;QX&#65533;
&#65533;&#65533;&#65533;s&#65533; &#65533;&#65533;j`;&#65533;H&#65533;y&#333;&#65533;H&#65533;r&#65533;&#65533;&#65533;A&#65533;<(j"A&#65533; B&#65533; Up&#65533;	h&#65533;&#65533;&#65533;&#65533;&#65533;&#65533;&#65533;b&#1024;&#65533;,&#65533;@x&#65533;&#65533;&#65533;&#65533;&#65533;08#&#65533;
&#65533;&#65533;9&#65533;&#65533;&#65533;&#65533;+&#65533;&#65533;&#65533;(*{&#65533;&#65533;&#65533;&#65533;@&#65533;.&#65533; 	&#65533;&#65533;s$&#65533;1&#65533;&#65533;lh&#65533;1&#65533;e"&#65533;g&#65533;&&#65533;!&#65533;&#65533;,&#65533;3t&#65533;&#65533;&#65533;	h&#65533;&#65533;&#65533;&#65533;&#33211;&#65533;&#65533;Y&#409;@&#65533;&#65533;&#729;&#65533;&#65533;
3
R&#65533;	:PL&#65533;&#65533;&#65533; &#65533;: &#65533;h&#65533;b &#65533;j&#65533;3&#65533;?x&#65533;&#65533;&#65533;	&#65533;3@&#65533;8&#65533;D&#65533;}@&#65533;&#65533;	&#65533;&#65533;   >`&#65533;&#65533;D&#65533;>&#65533;&#65533;Mh&#65533;y%@RC&#65533;' A1&#65533;&#65533;|
N%P&#65533;}&#65533;&#65533;&#65533;&#65533;&#65533;&#299;&#65533;(&#65533;&#65533;	&#65533;&#65533;
]&#65533;&#65533;
&#65533;&#65533;(&#65533;&#65533;&#65533;&#65533;&#65533;"&#65533;&#65533;&#65533;AC@m&#65533;&#65533;&#65533;&#65533;6*&#65533;&#65533;+&#65533;),&#65533;x&#65533;&#177;&#65533; o[&#65533;&#65533;P&#65533;&#1058;&#65533;&#65533;&#65533;l&#65533;	&#65533;&#65533;)l&#65533;&#65533;&#65533;&#65533;l&#65533;&#65533;x%X&#65533;X&#65533;l&#65533;!&#34585;(&#65533;@&#65533;8D&#65533;&#1578;&#65533; &#65533;&#65533;&#65533;x&#65533;&#65533;&#1122;`&#65533;&#65533;&#65533;B&#65533;&#65533;&#65533;&#65533;	&#65533;&#65533;&#65533;a
&#65533;|I&#65533;|&#65533;T\&#65533;&#65533;B&#577;&#65533;&#65533;&#65533;Q&#65533;&#1551;&#65533;&#1536;&#65533;&#65533;&#65533;&#65533;Y&#65533;E&#65533;&#65533;&#65533;^&#65533;9&#65533;&#65533;&#65533;&#65533;&#65533;!j`&#1849;&#65533;`/:&#65533;&#65533;&#65533;N&#65533;34&#65533;*&#65533;&#65533;*&#65533;&#65533;h&#65533;&#65533;i3&#65533;&#65533;&#65533;J&#65533;&#65533;&#1645;&#65533;&#65533;&#65533;
*&#65533;&#1905;:&#1031;!&#65533;G&#65533;&#65533; 9) &#65533;&#1300;&#65533;PSA&#65533;&#65533;&#65533;J	&#65533;&#65533;&#65533;P.&#65533;&#65533;|&#65533;&#581;&#65533;!&#65533;*j0&#65533;&#65533;!71&#65533;&#65533;*/&#65533;
&#65533;&#65533;;t &#65533;6&#65533;9&#65533;&#1185;&#65533;&#65533;eU$&#65533;&#65533;&#65533;$&#65533;k&#65533;&#65533;*&#65533;"&#539;	v&#65533;&#65533;S&#65533;&#65533; &#65533;&#65533;4 &#65533;&#65533;
&#65533;&#65533;V&#65533;&#65533;&#65533;&#33049;0C&#65533;&#65533;&#65533;&#65533;IJK&#65533;+&#65533;&#65533;&#65533;&#65533;D&#65533;&#65533;&#65533;&#1883;	^&#65533; h1&#65533;&#65533;&#65533;&#65533;~q&#712;&#65533;&#65533;&#65533;&#65533;2&#65533;&#570;&#65533;<&#65533;F&#32974;1W&#65533;3L8{&#65533;&#65533;&#65533;&#65533;&#737;(?&#65533;&#65533;&#65533;tH35
&#65533;B&#65533;&#65533;L&#65533;&#741;@&#65533;< 
&#65533;1&#65533;	"&#65533;0&#65533;&#65533;5&#65533;&#65533;&&#65533;&#65533;&#65533;(,`&^d&#65533;&#65533;3&#65533;&#17409;Z&#65533;`B&#65533;&#65533;&#65533; 	&#65533;&#65533;q!&#65533;3&#1025;&#65533;&#65533;&#65533;&#65533;&#65533;&#65533;a&#65533;HV&#65533;>&#65533;	&#65533;&#65533;&#65533;,&#65533;0&#65533;&#65533;&#65533;M&#65533;h&#65533;&#65533;&#65533;&#65533; Em
Y&#65533;&#1133;p&#65533;&#65533;&#65533;&#65533;&#65533;Jc&#65533;&#65533;&#65533;\&#65533;&#65533;J&#65533;D&#65533; &#65533;&#65533;g)&#65533;&#65533;7&#65533;<&#65533;&#65533;[&#65533;&#65533;O&#65533;&#65533;O% &#65533;&#65533;&#65533;&#65533;M(&#65533;&#65533;&#772;nP&#217;&#65533;&#65533; \-R&#65533;aQ&#1575;&#65533;&#65533;&#65533;&#65533;}&#65533;&#65533;n&#65533;\&#65533;x&#65533;5&#344;G}&#65533;
&#997;&#65533;&#65533;&#65533;&#65533;&#65533;!&#65533;&#65533;&#147;&#65533;:%&#65533;&#65533;&#65533;<&#65533;V&#65533;	)8&#354; &#65533;m&#65533;&#65533;]&#65533;X&#65533;&#65533;&#65533;&#1536;&#65533;(&#346;	&#65533;
5rR&#65533;"&#65533;k&#65533;a&#65533;b:&#65533;&#65533;A&#65533;&#65533; &#65533;&#65533;{
&#65533;&#1202;&#65533; &#65533;sr&#1938;qT&#65533;&#1336;1&#65533;&#65533;&#65533;&#7277;`&#65533;&#65533;A&#65533;-&#65533;&#65533;Rv$&#65533;n&#65533;&#65533;&#65533; &#65533;&#65533;&#65533;&#65533;&#65533;&#65533;f&#65533;&#65533;&#65533;&#65533;!!H&#65533; 0&#65533;pH$B&#65533;H&#65533;&#65533;J&#65533;&#65533;8W&#65533;&#65533;s&#65533;&#65533;&#65533;&#65533;Y}&#65533;&#65533; e&#65533;&#65533;&#65533;&#65533;%&#65533;/A&#65533;&#65533;&#65533;&#65533;&#65533;&#65533;B&#65533;<&#515; ^&#65533;W8&#65533;&#65533;&#65533;&#65533;&#65533;&#65533;.&#65533;&#65533;!&#65533;&#65533;&#65533;CH(&#1912;&#65533; lb&#65533;R&#65533;&#65533;TY&#65533;&#65533;&#65533;&#65533;)8m&#65533;&#65533;&#65533;&#65533;&#65533;Z8&#65533;&#65533;z&#65533;1zEBP&1F 
A8&#65533;&#65533;&#65533;[&#65533;L:&#65533;.QY{&#65533;+4&#65533;&#65533;}&#65533;&#65533;n&#65533;n&#516;+&#1058;&#65533;&#65533;H&#65533;&#65533;A&#65533;&#65533;(X&#65533;&#65533;: &#65533;&#65533;&#65533;c?&#899;=&#65533;&#65533;5h&#65533;%&#65533;F(&#65533;>x&#65533;`R/&#65533;\&#709;&#65533;w&#65533;&#65533;&#65533;&#65533;F&#65533;=&#65533;mZ&#65533;yS'5&#65533;  &#65533;
&#65533;&#65533;&#65533;&#65533;	R&#65533; &#65533;	&#65533;&#65533;I0&#65533;&#65533;0&#65533;$&#65533;&#65533;&#65533;&#65533;&#65533;&#65533;&#65533;Z&#65533;&#65533;&#1689;&#65533;Ai&#65533;&#65533;3&#65533;B(&#65533;&#65533;&#921;@B&#65533;&#65533;(c&#65533;&#65533;Y&#65533;&&#65533;x&#65533;&#65533;#&#65533; &#65533;&#65533;&#65533;9&#65533;&#65533;N&#65533;f&#65533;&#65533;P6&#65533; &#65533;HFT&#65533;&#65533;0E&#65533;@x&#65533;w&#65533;&#65533;&#65533;&#65533;&#65533;)\{&#65533;&#65533;&#832;?&#65533;&#65533;&#65533;Y\u&#1817;&#65533;&#1825;&#65533;&#65533;&#65533;1D&#65533;&#1866;x&#65533;&#65533;PhD&#65533;&#65533;&#65533;&#65533;&#65533;&#65533;&#65533;7&#65533;I &#65533;&#65533;&#65533;&#65533;&#65533;]f&#65533;	Pq
&#65533;&#65533;&#65533;&#65533;&#65533;&#65533;&#65533;Z&#65533;&#65533;&#65533;2,S#Zj&#65533;&#65533;K&#65533;&#65533;E&#65533;c^&#65533;r&#65533;TU&#65533;VFf3&#65533;&#65533;^0@b&#65533;G&#65533;_&#65533;%A)&#65533;cS&#2002;&#65533;p&#65533;@&#2022;&#65533;-B&#65533;tl&#65533;&#65533;
&#65533;&#65533;&#65533;&#65533;"9&#65533;&#65533;&#65533;GW&#65533;Bk&#65533;F&#65533;&#65533;&#65533;$&#65533;&#65533;.&#65533;&#1694;&#65533;&#65533;&#65533;^&#65533;&#65533;.NU&#65533;&&#65533;&#940;&#65533;)&#65533;;"&#65533;&#65533;&#65533;&#65533;&#65533;&#65533;&#65533;&#65533;&#65533;%&#65533;&#65533;&#65533;a&:&#65533;&#65533;&#65533; &#65533;&#65533;C&#65533;&#65533;H&#65533;&#65533;&#65533;&#65533;&#65533;^ &#65533;	 &#65533;M&#65533;&#65533;&#65533;u&#65533;
&#65533;&#65533;&#65533;&#65533;0H&#65533;!0&#65533;&#65533;0>&#65533;1&#65533; &#65533;2&#65533;Q&#65533;&#65533;q&#65533;&#65533;=&#65533;w&#65533;1&#65533;4&#65533;&XWE!6 &#65533;88&#65533;P
1&#65533;c&#65533;&#65533;&&#65533;&#65533;&#65533;h7n&#29630;&#65533;@&#65533;&#65533;&#65533;&#65533;[ &#65533;&#65533;L&#65533;&#65533;&#65533;UX&#65533;&#65533;&#802; &#65533;&#65533;	B6X&#65533;5&#65533;= &#65533;&#65533;X=8&#65533;I&#65533;&#65533;&#65533;j&#65533;&#65533;?&&#65533;o:&#65533;J~&#65533;&#65533;S&#65533;2&#65533;)&#65533;&#65533;&#65533;&#65533;!0&#65533; `&#65533;c%&#65533;&#65533;q KP &#65533;&#42257;&#65533;|&#1703;O&#551;W&#1447;&#65533;&#1024;&#65533;&#65533;&#65533;`&#1538;&#65533;+&#65533;&#65533;eq&#65533;1p&#65533;i >]N&#65533;m
\&&#65533;jO&#65533;0[&#65533;&#65533;&#65533;&#65533;(&#65533;&#65533;2&#65533;&#65533;h+S&#65533;B@&#65533;&#65533;&#65533;&#65533;3O>&#65533;&#65533;x&#65533;6&#65533;&#65533;n\{&#65533;K&#253;K7&\&#65533;D&#65533;z&#65533;&#65533;)&#589;&#65533;&#65533;@<&#65533;&#65533;&#65533;&#65533;&#65533;&#65533;&#65533;&#65533;&#65533;&#65533;@&#65533;4&#65533;&#65533;&#65533;&#65533;
&#65533; &#65533;&#65533;PN&#65533;m&#65533;&#65533;&#65533;&#65533;-&#65533;&#65533;&#65533;&#65533;&#517;&#65533;]&#65533;t?a&#65533;&#65533;s9&#65533;&#65533;9&#65533;&#65533;C&#65533;&#65533;3&#65533;&#65533;&#65533;&#65533;6&#65533;&#65533;&#65533;&#65533;
j/
&#734;&#52151;.&#65533;0M&#65533;G&#65533;&#65533;{l&#65533;&#65533;G&#65533;&#2026;~&#65533;&#859;&#65533;x&#65533;75&#65533;&#65533;&#65533;^&#65533;&#65533;&#65533;8&#65533;>&#65533;&#65533;&#65533;&#65533;&#65533;&#65533;&#65533;G&#65533;_q!&#65533;&#65533;&#65533;c&#65533;&#65533;&#65533;Z~F&#65533;&#65533;&#65533;1(&#65533;&#65533;T4&#65533;&#65533;&#65533;&#65533;I`&#65533;&#65533;&#65533;&#65533;&#65533;9F	.&#65533;&#65533;
]&#65533;&#65533;Ai^&#65533;k"&#65533;.&#65533;&#65533;&#65533;&#65533;&#65533;g&#65533;&#65533;&#65533;&#60326;&#2977;&#65533;&#65533;&\&#65533;&#65533;
H&#65533;&#1692;&#65533;&#65533;# &#65533;C'8&#65533;&#65533;&#65533;&#65533;&#65533;&#65533;(&#65533;&#65533;7D&#65533;&#65533;&#65533;&#65533;`&#65533;j(&#65533;&#65533;6&#65533;&#65533;.&#65533;&#65533;&#65533; &#65533;&#65533;&#65533;E&#65533;	&#65533;&#65533;c`&#65533;&#65533;&#65533;W&#65533;&#65533;&#65533;g8M&#65533;4l&#65533;&#65533;&#65533;&#65533;L&#65533;&#65533;&#65533;&#65533;&#65533;&#65533;&#65533;]&#65533;&#65533;&#65533;&#65533;&#65533;8 &#65533;Q z&#65533;&#65533;&#65533;&#65533;&#65533;&#65533;&#65533;R&#65533;c&#65533;&#65533;B&#65533;=X&#807;?&#797;&#65533;&#65533;&#65533;`vY&#65533;"k&#65533;&#65533;l0+p&#65533;&#65533;&#65533;T6&#65533;y&#65533;P&#65533;!&#65533;&#65533;x&#65533;!H&#65533;&#65533;4&#65533;&#65533;&#65533; M&#65533;>0+&#65533;	$&#65533; 
&#65533;-5&#65533;2&#65533; ['&#65533;&#65533;&#65533;&#65533;&#65533;Z&#65533;&#65533;
'
&#65533;-g&#65533;)<{&#65533;&#65533;&#65533;P&#65533;&#65533;&#65533;&#65533;8oe&#65533;B/<]&#65533;&#65533; F&#65533;DEP&#65533;$P5&#65533;7zP8&#65533;&#65533;&#832;&#65533;&#65533;\&#65533;P&#65533;A&#65533;r&#65533;&#65533;&#65533;&#477;	O&#65533;&#375;&#65533;)&#65533;&#65533;0h&#65533;&#65533;&#65533;&#65533;S!h-&#65533;&#65533;&#65533;&#65533;&#65533;8&#65533;&#65533;5&#65533;	7&#65533;&#65533;&#65533;X&#940;&#65533;&#65533;&#65533;&&#65533;y&#65533;&#65533; &#65533;&#65533;_9&#65533;3&#65533;D&#65533;&#65533; &#65533;&#65533;!]&#65533;5_*
"&#65533;&#65533;&#65533;&#65533;t&#65533;&#65533;i&#65533;&#65533;H5&#65533;&#1212;&#65533;,&#65533;&#65533;&#65533;&#967;@&#65533;&#65533;
&#65533; &#65533;&#217;*&#424;&#65533;#&#447;&#65533;X&#65533;&#319;&#65533;L)0&#65533;&#65533;&#65533;&#65533;&#65533;&#65533;&#1187;&#65533;&#65533;&#65533;&#65533; !&#65533;'&#65533;axxQ`&#65533;&#65533;&#65533;u&#65533;)&#65533;&#65533;#&#65533;&#65533;&#65533;&#65533;F&#65533;&#65533;{&#65533;*K&#65533;L&#65533;,%P&#65533;&#65533;&#65533;&#65533;&#65533;*v&#65533;XB2&#65533;M&#65533;&#65533;P&#65533;d&#65533; @l&#65533;&#65533;b&#65533;&#65533;[pB)&#65533;!T&#65533;v0&#65533;&#134;#N&#65533;&#65533;&#65533;2&#65533;&#65533;&#65533; &#65533;&#65533;&#65533;&#65533;&#65533;	&#65533;\&#65533;B&#65533;6&#65533;&#65533;@V&#65533;&#65533;R&#65533;/&#65533;?0&#65533;&#65533;#@&#65533;`a&#65533;&#65533;&#65533;&#65533;8&#65533;@&#65533;&#65533;
&#65533;&#65533;&#1260;|h&#65533;M&#65533;7I&#65533;
&#65533;:B}&#65533;&#65533;V&#65533;&#65533;&#65533;c&#65533;!&#65533;&#65533;&#65533;V([Y&#65533;&#65533;(&#65533;16`&#65533;&#65533;$&#65533;E&#65533;&#65533;2u&#65533;&#65533;&#991;&#65533;ni>&#65533;	D&#65533;<&#65533;&#65533;?&#65533;&#65533;&#65533;&#65533;a&#65533;M&#65533;  {l&#65533;D4q&#65533;$&#65533;-&#65533;&#65533;&#65533;B&#65533;3&#65533;?&#65533;,&#65533;&#65533;j&#65533;L&#65533;&#65533;&#65533;&#65533;r&#65533;;7&#65533;&#65533;Q&#65533;&#65533;2&#65533;&#65533;&#65533;@A&#65533;aG&#1244;&#65533;|&#65533;1L&#65533;%O&#65533;&#65533;FK8&#65533;3&#65533;!&#65533;&#65533;&#65533;?&#65533;&#65533;&#65533;+|&#65533;&#65533;&#65533;'
&#65533;&#65533;?j"t&#65533;&#65533;Yw&#65533;A'Bn&#65533;N&#65533;&#65533;d&#65533;&#65533;&M$:&#65533;/&#65533;&#65533;&#65533;&#65533;TD(G&#65533;<2
&#65533;&#65533;sr&#65533;B&#65533;1&#65533;&#1282;&#65533;&#65533;&#65533;V$P-&#65533;&#65533;J&#65533;(&#65533;
6&#65533;(&#65533;6~&#65533;&#65533;~&#65533;&#65533;*&#65533;?~&#65533;&#65533;k&#65533;&#65533;&#65533;&#65533;&#65533;&#65533;&#65533;&#65533;4B&#65533;&#65533;&#65533;@&#446;q&#65533;)t&#65533;&#65533;R&#65533;&#65533;6$L&#65533;p&#65533;&#65533;&#65533;-Yv&#65533;
&#65533;&#65533;O*b&#65533;[P*7&#65533;s&#65533;L8x&#141;@&#65533;&#65533;&#65533;&#65533;&#65533;1'5GPr&#65533;J&#65533;&#65533;#&#65533;&#65533;6&#65533;?&#65533;l&#65533;g&#65533;"&#65533;&#65533;3&#1840;&#65533;+&#65533;B%&#65533;&#65533;&#65533;&#65533;&#65533;&#65533;&#65533;&#65533;U&#65533;&&#65533;&#65533;"P&#65533;U&#65533;[&#65533;&#65533;&#65533;[&#65533;!&#65533;&#65533;&#65533;&#65533;#&#65533;&#65533;n&#65533;&#65533;'Ws2B&#65533;$&#65533;&#65533;T&#65533;CT!&#65533;NE&#65533;1H+GI%&#65533;&#65533;&#65533;Hm&#65533;'&#65533;&#65533;&#65533;?&#65533;&#65533;$&#65533;#&#65533;&#65533;#0q&#65533;&#65533;P&#65533;&#65533;.!T&#65533;&#65533;J&#65533;d&#65533;M2&#65533; &#65533;Qy&#65533;HG5%PF&#65533; &#65533;UT]&#65533;U!\"&#65533;&#65533;&#65533;ti&#65533;&#65533;&#65533;&#787;&#65533;&#65533;&#65533;&#65533;l&#65533;&#65533;!i&#65533;Mq&#65533;&#65533;&#65533;y&#136;&#65533;X&#65533;&#65533;,&#1046;&#65533;&#65533;&#1978;&#45717;1&#65533; &#65533;MV&#65533;c\&#65533;P&#65533;}9&#65533;jT &#65533;&#65533;%&#65533;&#971;=&#65533;%&#65533;&#65533;VAk&#65533;(&#65533;L&#65533;&#65533;[,
`&#65533;&#65533;(0z&#164;&#65533;!&#849;&&#65533;T&#1062;w$&#65533;`Wrw&#65533;q&&#65533;1&#65533;&#65533;g&#65533;y&#65533;&#130;-&#65533;T&#65533;	|=`?&#65533;&#65533;&#65533;&#65533;S&#65533;&#65533;&#65533;&#65533;&#65533;&#65533;&#65533;Q&#65533;O &#65533;&#65533;&#65533;(&#65533; -&#65533; ,HW&#65533;A&#65533;&#65533;(&#65533;&#65533;&#65533;3&   `&#65533;&#65533; *&#65533;y&#65533;&#65533;&#65533;&#65533;? &#65533;&#65533;8&#65533; &#65533;HWA0&#65533;#&#65533;&#65533;z&#65533;sH&#65533;!&#65533;@ &#65533;A&#65533;&#65533;c=&#65533;h&#65533;H<&#65533;&#65533;&#65533;J&#65533;pE8&#65533;&#65533;&#65533;DP&#65533;K&#65533;&#65533;&#65533;><	&#65533; &#65533;(&#133;B&#521;"D&#65533;&#65533;6&#65533;(&#65533;Q&#65533;z&#65533;&#65533;&#65533;&#65533;2^`&#65533;R&#65533;&#65533;&#65533;&#65533;&#65533;&#65533;&#65533;&#65533;&#616;n&#65533;&#65533;T&#65533;&#65533;&#65533;&#65533;&#65533;`,lX&#65533;V&#65533;&#65533;&#65533;&&#65533;l&#65533;bk&#65533;&#65533;&#65533;:`&#65533;Q&#65533;&#65533;W&#65533;J&#65533;&#65533;&#65533;J_&#65533;&#65533;&#65533;&#65533;D&#65533;0&#65533;H&#65533;&#299; 7&#65533;	&#65533;u-&#65533;p&#65533;[ &#322;.G"&#65533;X&#65533;&#65533;CAx&#65533;v&#65533;d&#65533;jB&#65533;&#65533;&&#65533;&#65533;&#65533;&#65533;o&#65533;3&#65533;&#65533;&#65533;?*FNs&#65533;&#65533;<.&#65533;&#65533;^&#65533;&#65533;&#65533;	Dt&#65533;&#65533;&#65533;&#65533;&#65533;&#65533;&#65533;&#65533;-&#65533;|&#65533;&#65533;h&#65533;&#65533;&#65533;&#65533;&#65533;	o	B&#65533;&#65533;&#65533;t&#65533;&#65533;&#65533;4&#65533;L-$&#65533;&#65533;H &#1692;&#65533;P&#65533;&#65533;XMQ&#65533;&#65533;]/xCA&#65533;&#65533;&#65533;H/J;&#65533;&#65533;&#65533;&#65533;&#65533;Tn&#1256;M&#65533;r&#65533;&#65533;,&#65533; X&#65533;&#65533;&#65533;&#65533;&#65533;b&#65533;h]&#650;&#65533;2&#65533;&#65533;&#65533;rmY&#65533;&#65533;&#65533;&#65533;(&#65533;6xK&#65533;&#65533;)&#65533;&#65533;U'W&#65533;&#65533;&#65533;&#65533;#w&#65533;&#65533;&#65533;c&#65533;Q&#65533;&#65533;&#65533;&#65533;w&#65533;&#713;6&#65533; &#65533;&#65533;A i&#65533;&#65533;'4O  &#65533;&#65533;P&#65533;X"	&#65533;&#65533;&#65533;&#65533;0p&#65533;&#65533;hJ(@&#65533;r&#65533;&#65533;Gr$/`G&#65533;gLb}e&#65533;L&#65533;&#65533;&#65533;c&#65533;&#65533;&#65533;aOA&#65533;&#65533;L B&#65533;&#65533;O&#65533;&#65533;&#65533;&#1463;.&#65533;&#65533;&#65533;&#65533;?&#65533;&#65533;I0&#65533;cA &#65533;&#65533;&#65533;r0&#65533;h&#389;.&#65533;=WB0&#65533;&#65533;Js 1&#65533;&#65533;&#65533;$ V<&#65533;&#65533; Mh&#65533;&p&#65533;!&#1792;&#65533;&#65533;&Le&#65533;&#65533;&#65533;&#65533;^A&#65533;&#65533;&#65533;;8&#65533;)9&#65533;AFN&#65533;&#65533; &#65533;]&#65533;&#65533;'8&#339;RDeh&#41616;|&#65533;&&#65533;&#65533;D&#65533;8&#65533; &#65533;&#1204;4eG&#65533;&#65533;@&#65533;2&#65533;&#65533;KI&#65533;&#65533;X&#65533;&#65533;&#65533;4NR&#65533;LYTA$&#65533; &#65533;!&#65533;`&#65533;&#65533;&#65533;If"&#65533;&#65533;D&#65533;&#65533;I&#65533;&#65533;3&#65533;&#298;^&#65533;	O&#65533;!&#65533;R&#65533;)&#65533;&#65533;	&#65533;&#65533;@06&#65533;&#65533;%.&#65533;&#65533;&#65533;;&#65533;Cb)K&#65533;&#65533;&#65533;&#65533;%.R.]&#65533;K&#65533;&#65533;I&#65533;E^^&#65533;&#65533;'1&#65533;$<j&#65533;b&#65533;W&#65533;&#65533;&#65533;?EbAg:/F1vdb&#65533;J&#65533;5&#65533;B&#65533;+<&#65533;i&#65533;y&#65533;&#65533;5&#65533;Y&#65533;&#1050;6Eg&#65533;@:&#65533;a&#65533;&#65533;&#65533;&#65533;y Z&#520;&#65533;&#65533;)T @*&#65533;DB&#65533;&#65533;&#65533;$&#65533;N&#65533;&#65533;PN&#65533;J&#65533;&#65533;&#640;&#65533;&#65533;FA&#65533;&#65533;&#65533;h &#65533; &#65533;HD&#65533;2&#65533;d&#65533;"' &#65533;O:&#65533;&#1154;<&#65533;&#65533; &#65533;&#65533;&#65533;&#65533;&#65533;&#65533;)V&#65533;&#65533;&#65533;	&#802;S&#65533;Ci&#65533;&#65533;jQ#&#65533;rJUKR&#65533;b2&#65533;&#65533;&#65533;d&#65533;&#65533;&#65533;&#65533;&#65533;B&#65533;A>&#65533;(&#65533;&#65533;i2U&#65533;&#65533;c&#65533;&#65533;&#65533;aU&#65533; :&#65533;}&#65533;&#65533;feG&#65533;&#65533;
w&#65533;&#65533;Lf&#65533;&#65533;$L&#65533;&#65533;&#65533;\&#65533;/&#65533;x&#65533;&#65533;I@&#65533;&#65533;&#65533;
&#65533;&#65533;l28APx&#65533;X&#65533;D&#65533;r>&#65533;4&#65533;-d&#65533;&#1608;.&#65533;&#65533;&#65533;xP&#65533;T&#65533;&#65533;&#65533;6@f&#65533;&#65533;Fl&#65533;&#65533;	&#65533; &&#65533;V&#978;&#65533;~I&#65533;&#65533;n&#65533;&#65533;xB9&#65533;@:\&#65533;&#65533;w&#1794;&#65533;&#65533;]&#65533;:x4&#65533;!&#65533;z&#65533;&#65533;&#65533;&#65533;!&#65533;&#65533;&#65533;&#1164;f4a B&#65533;&#65533;:\R4&#65533;&#65533;&#65533;&&#65533;&#65533;&#65533;&#65533;L&#65533;E&#65533;^&#65533;FyX&#65533;&#65533; &#65533;&#65533;DH/&#65533;^y
&#65533;&#65533;&#12298;0&#65533;H&#65533;&#65533;W&#65533;&#65533;F,&#65533;z&#65533;&#65533;&#65533;H&#65533;S&#65533;&#65533;&#65533;&#65533;v&#65533;&#65533;&#65533;!&#65533;&#65533;&#65533;&#65533;m&#65533;&#65533;&#65533;&#65533;&#65533;&#65533;P&#65533;R&#65533;&#65533;4LQH&#65533;$_&#330;d1(&#65533;IE&#65533;J7&#65533;d&#65533;?I"c&#65533;&#65533;*&#65533;&#65533;&#65533;Ek&#65533;"&#65533;)x&#65533;&#65533;,&#65533;&#65533;
 &#65533;*&#65533;.5 &#65533;F&#65533;&#65533;&#760;&#65533;&#1178;!&#65533;&#1800;&#65533;E&#65533;8 &#65533;C&#65533;$&#65533;|A&#65533;&#65533;&#65533;&#65533;&#65533;&#65533;&#65533;I\z`&#65533;Z&#65533;&#65533;&#332;&#65533;?,Z&#65533;l 9&#65533;&#65533;&#65533;@&#65533;8&#65533;@Z&#65533;&#65533;A&#28435;&#65533;&#65533;`t&#65533;P&#65533;L?&#1619;X&#65533;Z&#65533;D-&#65533;4T&#65533;B&#65533;`&#65533;&#65533;DLO&#65533;&#65533;?TA&#1124;&#65533;K&#65533;ZG&#513;&#1304;&#65533;G&#65533;D&#45637;?B&#65533;!&#65533;&#65533;&#65533;?hM&#65533;&#65533;&#65533;&#65533;&#273;dX&#65533;T&#65533;!&#65533;#&#1812;&#65533;&#65533;&#65533;R,&#65533;&#65533;K&#65533;C&#65533;&#65533;MA&#65533;t&#65533;&#65533;8&#65533;&#65533;&#65533;&#65533;&#65533;1&#65533;&#65533;US&#65533;&#65533;&#65533;&#65533;@&#65533;&#65533;S%TT&#65533;&#65533;@&#65533;@9\&#65533;&#65533;&#65533;hUA4&#65533;&#65533;&#65533;&#65533;<FX	D&#65533;Te&#65533;U*j&#65533;Z&#65533;51h&#65533; &#65533;&#65533;@@&#65533;? B&#65533;&#65533;&#65533;XB&#65533;L$&#65533;&#576;&#65533;&#65533;&#65533;&#65533;&#65533;&#65533;&#65533;&#65533;@P(&#65533;b%&#65533;4&#65533;P  &#65533;&#65533;((&#65533;f&#65533;|`Bu&#65533;OA0&#65533;&#65533;!DT&#65533;9h&#65533;w&#271;&#65533;&#65533;%&#65533;s&#65533;`&#65533;	DW&#1314;&#65533;&#65533;  &#65533;r!&#65533;&#65533;&#65533;&#65533;&#65533;$&#65533;&#65533;[t&#65533;&#65533;&#65533;&#65533;h&#65533;&#65533;(&#65533;&#65533;)@3,A1ta&#65533;&#65533;&#65533;&#65533;&#65533;&#65533;&#65533;&#65533;@ &#65533;&#65533;?&#65533;  	&#65533;&#523;I&#65533;&#65533;&#65533;&#65533;;&#1282;1&#65533;&#65533;y1
}9&#65533;&#65533;\	&#65533;DK&#65533;&#65533;&#65533;1&#65533;&#65533;&#65533;@&#65533;&#65533;
&#65533;&#65533;:&#65533;^A&#65533;&#65533;&#65533;&#65533;&#65533;&#65533;%&#65533;A&#65533;&#65533;&#65533;_A&#65533;&#65533;&#65533; -!DU
E&#65533;\&#65533;&#65533;HJ&#932;&#65533;M&#1547;J &#65533; Q&#65533;&#65533;&#65533;&#65533;&#65533;!&#65533;M&#65533;Y&#65533;A&#1209;&#65533;&#65533;A,(;&#65533;&#65533;/8&#65533;&#65533;&#65533;
6&#65533;&#65533;?&#65533;&#65533;&#65533;&#65533;&#65533;7&#65533;J&#65533;A[&#65533;eJ&#65533;&#65533; 7`&#65533;&#65533;&#65533;]&#65533;&#65533;1&#65533;&#65533;?&#65533;&#65533;d&#65533;"&#65533;&#65533;!`1%&#65533;.]&#65533;h&#65533;&#248;&#65533;yb&#65533;&#65533;?&#65533;&#65533;&#65533;D&#65533; t_&#65533;B$&#65533;&#65533;&#65533;&#65533;A&#65533;IA(&#65533;P&#65533;&#65533;(
&#65533;p&#65533;E:a&#65533;P&#65533;&#65533;	&#65533;&#65533;L&#65533;@Z&#45082;@&#65533;&#65533;&#832;&#65533;&#65533;&#65533;&#65533;e@&#65533;&#65533;ADB&#65533;&#65533;%&#65533;&#65533;%Y<Az&#65533;7&#65533;A &#65533;&#65533;!&#65533;&#1027;P&#65533;2&#1831;b,&#65533;&#65533;&#65533;&&#65533;'h&#65533;	@v&#65533;8&#65533;&#65533;&#1092;&#65533;	&#65533;a&#65533;@(UR&#1363;&#65533;L=&#65533;E]&#65533;&#65533;&#65533;&#65533;&#65533;|&#65533;l&#65533;'&#65533;&#65533;&#65533;&#65533;&#65533;&#65533;&#65533;D&#65533;&#65533;V	&#65533;p q&#65533;ha@F*&#65533;c@&#65533;P\&#65533;E"(&#65533;P&#1315;@&#65533;]A,&#65533;g&#65533;o&#65533;C&#65533;&#65533;&#65533;F	 T@&#65533;P &#65533;@&#65533;&#65533;&#65533;D&#65533;r&#65533;2|&#65533;&#65533;&#65533;&#65533;&#65533;	L&#65533;;&#65533;&&#65533;&#65533;&#65533;&#65533;&#65533;&#65533; &#65533;d|&#65533; "&#65533;H&#65533;&#65533;&#65533;&#65533;J&#65533;"&#65533;&#1880;_&#65533;&#65533;&#65533;,   &#65533;&#65533;c&#65533;&#65533;&&#65533;@@&#65533;&#65533;(TPx&#157;P`P-&#65533;?6H&#65533;&#65533;p&#65533;PB<
WW  PA&#65533;&#65533;&#65533;&#1024;RAC"^1&#65533;&#65533;!&#1793;&#65533;&#65533;&#65533; x&#65533;;P@,&#65533;&#271;&#65533;&#65533;&#294;&#65533;&#65533;0&#1121;&#65533;&#65533;C&#65533;M&#65533;&#65533;&#65533;&#65533;Ds &#65533;IK&#65533;&#65533;&#1092;&#65533;&#65533;&#65533;T&#65533;&#65533;&#65533;&#65533;)&#65533;&#65533;&#224;QA0ea&#65533;&#65533;&#65533;&#65533;&#65533;&#65533;X&#65533;j&#65533;e&#65533;LV&#65533;Jr&#292;&#65533;E&#65533;Icj&#65533;1 &#65533;[*_-&#549;&#65533;H&#65533;(&#65533;1&#65533;e&#65533;M+&#65533;&#65533;&#65533;%&#65533;C,X7&#65533;&#65533;)&#65533;&#65533;&#65533;&#338;&#65533;	D&#65533;	&#65533;B&#65533;&#65533;B(@5Z#&#65533;L&#65533;P`&#65533;&#65533;&#65533;&#65533;"&#65533;L&#65533;&#65533;&#65533;a&#65533;&#65533;&#65533;&#65533;eb&#65533;&#65533;b&#65533;&#65533;&#65533;&#65533;&#65533;4
t@J&#65533;&#65533;&#65533;&#65533;&#65533;6&#832;&#65533;m&#65533;Qn&#65533;&#65533;&#65533;!&#65533;&#1516;h&#65533;
&#65533;b&#65533;Mh&#776;:&#28837;&#35153;Eu&#65533;M\g&#65533;!&#65533;&#65533;&#134478;&#65533; &#1025;=&#65533;&#65533;&#65533;?&#65533;&#65533;|&#65533;&#65533;&#65533;.&#65533;&#65533;&#65533;T&#65533;&#65533;%GA&#65533;&#65533;&#65533;Bqr&#900;b&#65533;&#65533;9&#65533;&#65533;9&#65533;&#65533;9&#65533;&#65533;&#65533;"&#65533;*&#65533;C	D	&#65533;a&#65533;&#65533;
&#65533;Y&#65533;"&#65533;I&#65533;XI&#65533;
&#65533;*&#65533;&#65533;&#401;E.&#65533;&#65533;&#65533;%h&#65533;F&#65533;&#65533;&#65533;&#65533;l&#65533;@.D@"&#65533; &#65533;	&#65533; #&#65533;&#65533;&#65533;&#65533;&#65533;&#65533;&#65533;)&#65533;&#65533;&#65533;&#65533;0&#65533;&#65533;\B.&#65533;@A&#65533;&#65533;&#65533;&#65533;&#65533;&#65533;&#65533;"&#65533;&#65533;&#65533;Q&#65533;&#65533;&#65533;&#65533;E&#65533;&#65533;&#65533;A&#65533;tC&#65533;G$hA4&#65533;&#65533;
	D&#65533;&#65533;b&#65533;P&#65533;&#65533;&#65533;-@&#65533;&#65533;,j&#65533;&#65533;&#65533;?&#65533;]A&#285;A &#65533;A&#65533;&#65533;P&#65533;@&#65533;(&#65533;&#65533;*@&#1056;P&#65533;&#65533;&#65533;&#65533;&#65533;&#65533;.ID  @	&#65533;&#65533;&#1792;&#65533;&&#65533;@"&#65533;&#65533;	,&#65533;&#65533;` &#65533;&#65533;&#65533;&#65533;&#65533;&#65533;L&#65533;&#65533;rpJl0W&#65533;5&#65533;&#65533;aM&#65533;&#65533;&#65533;&#1702;&#65533;&#65533;[\&#65533;&#65533;T+aT%$B&#1312;pD&#65533;&#65533;d&#65533;&#65533;RP&#65533;&#65533;D&#65533;&#65533;P&#65533;&#65533;	&#65533;Q$&#65533;&#65533;&#65533;"Q@&#65533;)&#65533;(C&#512;&#65533;8&#65533;'&#65533;X&#65533;i&#65533;L`1&#65533;I&#65533;&#65533;&#65533;&#757;&#65533;D&#65533;&#65533;*&#65533;&#65533;&#65533;c&#65533;xa&#65533;@&#755;&#65533;&#563;&#1838;5.&#65533;&#65533;&#65533;/qA&#65533;q1&#65533;Kx&#65533;&#65533;`&#65533;&#65533;b	7&#65533;&#65533;&#65533;&#65533;&#65533;&#65533;
T[&#65533;&#65533;m&#65533;B
&#970;&#65533;&#65533;a &#65533;Br$F%`%Sr&#400;&#65533;&#65533;&#291;&#65533;B&#65533;&#65533;&#770;&#65533;E&#65533;>&#65533;&#592;2&#776;rA&#65533;U&#65533;&#65533;pm&#65533;
h-Y&#65533;&#65533;,&#65533;*
&#65533;-&#65533;&#65533;&#65533;&#65533;,&#65533;&#65533;P@0&#65533;1&#65533;@&#65533;&#65533;&#65533;?&#65533;(G&#65533;n&#65533;&#65533;l&#65533;A&#65533;&#65533;E&#65533; &#65533;&#65533;EsJ&#65533;6&#65533;D&#65533;!&#65533;&#65533;&#65533;N&#65533;T&#65533;&#65533;&#65533;&#65533;~&#65533;&#65533;&#65533;BA&#65533;b|&#65533;?t&#65533; + $&#65533;&#60672;<p&#65533;(&#65533;	&#65533;&#65533;&#65533;&#65533;X^2&#65533;TX&#65533;&#65533;&#54436;d^&#65533;&#65533;&#65533;p&#65533;4&#65533;8&#65533;&#568;&#65533;&#65533;u }Bh&#65533;oD6<&#65533;+&#65533;&#65533;.&#65533; ,&#65533;&#65533;&#65533;&#65533;4H&#65533;&#65533;F&#65533;$&#65533; &#65533;?PL&#65533;&#65533; &#65533;&#65533;L&#65533; &#65533;A&#65533;&#65533;&#65533;bd&#65533;PDBAH&#65533; &#65533;&#65533;$5&#65533;j0&#549;&#65533;c&#65533;&#65533;&#65533;V&#65533;&#65533;J&#65533;((&#65533;&#65533; 8&#65533;&#65533;&#2691;q&#65533;&#65533;F&#65533;G&#65533;&#65533;&#65533;&#65533;&#65533;%&#65533;&#65533;&#65533;&#65533;&#65533;\&#65533;&#65533;&#65533;`4B[&#65533;&#65533;&#65533;@M&#65533;Y&#65533;gIAD6&#65533;&#65533;a&#65533;P&#65533;[&#65533;p
<HB&#65533;YN2&#65533;#&#65533;&#65533;A1JAL&#65533;&#1364;&#65533;pX
&#65533;&#65533;M&#65533;T&#65533;A-o&#65533;D$&#65533;C' A&#65533;&#65533; &#65533;&#65533;e&#65533;4&#65533;k&#65533;&#65533;&#65533;&#65533;P&#65533;e&#65533;&#65533;&#65533;Y&#65533;X&#65533;&&#65533;&#65533;DVH&#65533;s|Yr+&#65533;r3&#65533;&#65533;&#65533;
<wZ&#65533;,	I&#702;K&#1457;&#762;&#65533;&#65533;K"&#65533;&#65533;``&#65533;&#65533;&#65533;&#65533;2psy&#65533;w&#65533;&#65533;&#65533;!&#65533;&#65533;`&#65533;&#65533;b&#65533;L=U&#65533;&#65533;hg[L&#65533;&#65533;dC&#65533;&#65533;t&$@7&#65533;&#65533;X|&#65533;@<&#65533;&#65533;&#65533;&#65533;P4&#65533;@&#65533;&#65533;&#128;&#65533;($&#65533;(&#65533;0c&#65533;&#65533;@&#65533;&#65533;&#65533;&#65533;&#65533;q&#65533;+aC(&#65533;m&#65533; pkpW&#65533;&#65533;04&#65533;N&#65533;Z&#65533;4&#65533;&#65533;&#65533;?&#65533;&#65533;&#65533;8W!&#1405;&#65533;&#65533;!D5&#65533;[@ &#65533;aL&#65533;y&#65533;(&#65533;	&#65533;&#65533;&#65533;)
&#65533;e&#65533;?&#296;&#53555;+&#65533;C'h&#65533;&#65533;-L+&#65533; .&#65533; &#65533;D&#65533;&#65533;&#65533;&#65533;&#65533;&#65533;&#65533;&#65533;0
I&#65533;&#65533;@&#65533;&#65533;&#65533;OP&#65533;@ GK&#65533;@`&#65533;&#65533;	Do&#65533;&#65533;\&#65533;&#65533;' 5&#65533;PI&#65533;&#65533;&#65533;&#65533;&#65533;&#65533;&#65533;&#65533;ztMHd;3&#65533;]y&#65533;dB?&#65533;&#65533;P&#65533;UQd&#65533;&#65533;&#65533;&#65533;z&#65533;D:PjUt&#1396;&#65533;6&#65533;-&#65533;!&#65533;&&#65533;&TF9&#65533;@&#65533;W+&#65533;&#65533;&#65533;+&#65533;&#65533; .&#769;&#65533;&#65533;&#65533;|	B4xO&#65533;&#65533;9&#65533;&#65533;9&#65533;&#65533;u&#65533;)`&#65533;&#65533;:^S&#65533;&#713;&#65533;D@&#65533;&#65533;&#65533;&#65533;&#65533;&#65533;&#65533;&#65533;t&#65533;&#65533;&#65533;&#65533;a&#1990;E&#65533;&#65533;Y&#761;2&#65533;&#65533;M&#65533;&#65533;&#65533;p&#65533;A8&#65533;@B'8&#65533;T&#65533;"p&#65533;<&#65533;'hMm&#65533;&#65533;&#65533;kl&#65533;]v&#65533;&#65533;&#65533;>&#65533;@&#1792;&#65533;D5^&#65533;W&#65533;&#1422;&#65533;&#1521;>&#1073;&#65533;&#65533;C&#65533;&#65533;&#65533;&#65533;1&#65533;l&#658;&#65533;&#65533;&#1084;D&#1461;&#65533;1&#65533;3&#65533;2&#65533;5&#65533;&#65533;|yKA7&#65533;&#65533;&#65533;&#65533;db&#65533;8{&#65533;C?Y&#65533;	&#376;&#65533;B&#65533;,}&#65533;W&#65533;&#65533;&#65533;"	&#65533;>`&#65533;>H=YTA;TACL875Z7!2P&#65533;&#65533;&#1606;R2&#65533; &#65533;&#65533;&#65533; &#65533;&#65533;&#65533;&B&#65533;&#65533;O&#65533;&#65533;U&#65533;(&#65533;&#65533;&#65533;(&#65533;&#65533;&#65533;=6&#65533;&#65533;U&#65533;}AA&#65533;u&#65533;&#65533;&#65533;}&#65533;0 &#65533;&#65533;V&#65533;&#1497;
\ =&#65533;&#1563;&#65533;K&#65533;S&#603;&#65533;&#65533;&#65533;&#65533;&#65533;&#65533;&#65533;D&#1087;&#65533;?&#65533;&#65533;@V&#65533;PqN&#65533;&#65533;<8M&#65533;E&#65533;&#65533;&#65533;&#65533;&#65533;<&#399;Gn&#405;U&#65533;m&#65533;d@&#65533;5&#65533;>*&#65533;&#65533;?`.4@&#65533;=&#65533;tA&#65533;&#65533;!&#65533;b|a!&#65533;0&#65533;[&#65533;&#223;&#65533;&#65533;&#65533;&#65533;&#65533;&#65533;l&#65533; &#65533;&#65533; L&#65533;&#65533;nCP&#65533;&#65533;&#65533;&#65533;/8&#65533;&#65533;T E&#65533; &#65533;^&#65533;&#65533;&#65533;&#65533;&#65533;&#65533;&#65533;|Fp&#65533;':H_&#65533;&#65533;&#65533;4@L&#65533;&#65533;&#65533;Q&#65533;A&#65533;&#65533;&#65533;&#65533;&#65533;&#65533;&#65533;_&#65533;&#65533;W\&#65533;&#65533;&#65533;&#65533;J&?&#65533;&#65533;&#65533;$	&#65533; &#65533;&#65533;&#65533;&#65533;19&#34815;++&#65533;dI0]&#65533;8&#65533;&#65533;&#65533;r&#65533;&#65533;A&#65533;&#65533;&#65533;&#65533;&#65533;N6&#65533;:&#65533;&#65533;&#65533;&#13184;&#65533;&#65533;O&#65533;&#65533;&#65533;&#65533;&#65533;w&#65533;&#65533;&#65533;Cn&#65533;&#65533;&#65533;	&#65533;<&#65533;&#65533;&#65533;
&#65533;&#65533;D&#1409;b]&#65533;&#65533;\&#1893;xI&#65533;&#65533;~&#65533;p&#65533;K&#65533;D&#65533;&#65533;&#65533;KA1	c&#65533;&#65533;&#65533;o2&#65533;e<&&#65533;&#65533;&#65533;h&#65533;x&#65533;@&#65533;A&#65533;?&#65533;/
&#65533;&#65533;&#65533;&#65533;&#65533;&#65533;&#65533;j	&#65533;1&#65533; KQ&#65533;8s&#65533;&#51156;
gb&#65533;1e&#65533;&#65533;p&#65533;&#465;&#65533;&#65533;&#65533;]S'6&#488;&#65533;&#65533;&#65533;&#65533;&#65533;&#65533;.D(vB&#65533;&#974;&#65533;&#65533;&#65533;	&#65533;(&#65533;>&#65533;z&#65533;&#65533;&#65533;&#65533;&#65533;wCVP&#65533;&#65533;{&#65533;&#65533;&#65533;7&#65533;&#65533;ZB!&#65533;&#65533;(P&#65533; &#65533;&#65533;
*&#65533; )&#65533;P&#65533;	)&#65533;&#65533;&#65533;1&#65533;PC&#65533;*q&#65533;&#65533;&#65533;&#65533;0&#65533;(&&#800; &#65533;Aq06&#65533;a#Y&#65533;&#65533;&#65533;&#65533;I, B$D&#65533;	&#65533;	&#65533;qG	u&#65533;!<&#65533;&#65533;#&#65533;&#65533;&#65533;&#65533;"$&#65533;~`0B&#65533;&#65533;&#65533;&#65533;,`&#65533;&#65533;&#699;&#65533;$&#65533;&#65533;&#65533;,( &#65533;&#65533;&#65533;&#65533;&#956;&#65533;>p&#65533;@&#65533;&#65533;&#65533;N*)&#65533;!&#65533;?\&#65533;&#65533;&#65533;E&#65533;&#65533;&#65533;&#65533;?)&#65533;&#65533;2&#65533;g&#65533;&#65533;F&#65533;aQA"PT&#65533;&#65533;&#65533;&#65533;(&#65533;&#65533;&#65533; hb!&#65533;M&*H&#65533;&#65533;&#65533;&#65533;&&#65533;&#65533;&#65533;&#65533;&#464;&#65533;(`g)(&#65533;&#65533;
^`s&#65533;&#65533;&#65533;,&#65533;&#65533;*0&#65533;&#65533;&#65533;&#65533;B	N`&#718;iX&#65533;(;&#65533;&#65533;&#65533;&#65533;yN/&#65533;&#65533;&#65533;u&#65533;&#65533;&#65533;"h&#65533;t*: "&#65533;i&#65533;V&#65533;gv&#65533;#v&#1120;H&#65533;&#65533;@&#65533;
I&#65533;&#65533;w&#65533;!&#65533;&#65533;})%&#65533;  &#65533;&#65533;8Ac&#65533;U&#65533;&#65533;&#65533;1&#65533;( ,&#65533;&#65533;&#1121;&#65533;ZH&#65533;&#65533;l1&#65533;9|&#65533;&#65533;&#65533;X0(&#65533; Z*Y&#65533;&#65533;&#65533;&#65533;Hh&#65533;&#65533;i&#65533;A&#65533;&#65533;z&#714;N@,&#65533;-3&#65533;(
&#65533;&#65533;&#65533;B@h&#620;
&#25338;dx&#65533;.&#65533;&#65533;F&#65533;^&#65533;&#65533;&#65533;&#822;&#1644; &#65533;@&#65533;&#65533;y&#65533;&#65533;Zb&#65533;&#65533;&#65533;P&#65533;&#472;&#65533;kQ`,&#65533;D&#65533;*&#65533;@
g&#65533;s&
1b8&#65533;&#65533;ly&#65533;&#65533;&#65533;+x&#65533;\&#65533;&#65533;+o&#65533;&#65533;;:r;&#65533;&#65533;&#65533;&#65533;&#65533;&#65533;&#65533;A&#65533;&#65533;&#65533;&#65533;&#65533;n&#65533;&#65533;P&#65533;vP&#1803;Ov&#65533;&#891;O&#65533;#&#65533;rGL9&#65533;5}&#65533;&#65533;&#65533;&#65533;:1P)&#65533;&#39535;&#65533;&#65533;&#65533;7C
0zK&#641;&#65533;&#65533;3&#65533;4&#65533;"3&#65533;[&#65533;&&#65533; CYDG&#65533;
&#65533;&#65533;&#719;n
Z&#65533;h`&#65533;&#65533;&#65533;&#65533;&#65533;c!&#65533;}&#65533;[_&#65533;&#65533;A&#65533;&#65533;o&#65533;&#65533;s_b&#65533;&#65533; &#65533;&#65533;B&#65533;T&#65533;&#65533;$&#65533;&#65533;&#65533;BnHQ&#65533;(&#65533;?&#65533;(B5*Q&#65533;&#65533;&#484;.&#65533;&#65533;
c&#65533;B&#65533; &#65533;&#65533;4Hd&#65533;&#65533;&#65533;&#65533;&#65533;&#65533;M>hA.L &#65533;&#65533;&#65533;&#65533;U	&#65533;&#65533;;| 4&#65533;&#65533;b
&#65533;T&#65533;a0&#65533;0&#65533;!v B&#65533; &#65533;&#65533;	&#65533;&#65533;h2&#65533;&#65533;&#65533;&#65533;&#65533;&#65533;&#65533;&#65533; &#65533;F*&#65533;.&#65533;(d&#65533;&#65533;?
 &#65533;~!&#65533;	&#65533;&#65533;&#65533;q&#65533;e&#65533;kD&#65533;F&#65533;&#65533;&#65533;ndO*G&#65533;&#65533;&#65533;Kv&#65533;&#65533;&#65533;&#65533;  p&#65533;"Y  4P&#65533;&#65533;	&#65533;&#65533;R&#65533;&#65533;`~H&#65533;&#65533;?&#65533;&#65533;&#65533;&#65533;a0@R&#65533;2&#65533;&#65533;&#65533;&#65533;R &#65533;&#65533;F&#65533;&#65533;T 2X#&#65533;&#514;!~&#65533;
D&#65533;&#65533;8&#65533;&#65533; \&#65533;vY^&#1334;B&#65533;$&#65533;+wX&#65533;^*`&#65533;&#65533;.N+H&#65533;&#65533;m5&#65533;p&#65533;5&#1864;&#65533;&#65533;`2p&#65533;?&#65533;&#65533;&#65533;h&#65533;&#65533;4tK&#65533;&#65533;&#65533;f&#65533;&#65533;&#65533;&=&#65533; &#65533;?g&#65533;_ KQ(D&#65533;&#65533;p&#65533;8&#65533;&#65533;*G&#65533;&#1061;[&#65533;cU;rS&#65533; &#65533;&#65533;&#8400;&#1453;&#65533;&#65533;&#65533;xp7&#65533;&#65533;&#65533;*9A&#65533;c&#65533;&#65533;&#65533;&#65533;&#65533;&#65533;&#65533;0H&#65533;&#65533;&#65533;$0&#65533;_&#65533;&#264;&#65533;\&#65533;&#65533;^&#65533;9&#65533;&#65533;&#65533;e5&#65533;Y&#65533;B"&#65533;&#65533;!&#65533;&#65533;p&#65533;&#65533;&#132;&#65533;&#65533;.}`D&#65533;&#65533;&#65533;T&#65533;5&#65533;kA&#65533;q6\&#65533;&#1504;&#65533;[&#65533;&#65533;&#65533;9&#65533;a&#65533;r! &#65533; _&#65533;&#65533;0&#65533;$&#65533;Z&#65533;&#65533;&#1202;&#65533;A&#65533;&#65533;&#65533;&#65533;Etf(&#65533;N&#65533;(A]4&#65533;|h&#65533;&#65533;%&#65533;-BZ&#65533;Cxe&#65533;&#65533;W&#65533;
&#65533;jJ &#65533;&#65533;&#65533;&#65533;*$&#65533;&#65533;&#65533;Q&#65533;&#65533;&#65533;V&#65533;b&#65533;wIBNK&#65533;M&#65533;&#65533;Y-E@&#65533;&#65533;&#65533;$RY&#65533;)&#1573;SA$A&#65533;y&#65533;&#65533;w`&#65533; &#65533;&#65533;&#65533;!&#65533;@&#65533;DM-L1&#65533;&#65533; &#65533;&#1232;&#65533;h&#65533;	Cp`&#65533;&#65533;&#65533;\p&#65533;&#65533;&#65533;2&#65533;tH 9&#65533;&#65533;
&#65533;k&#65533;&#65533;&#65533; &#65533;$#&#65533;&#65533;$H&#1199;Af&#65533;#A&#65533;D28A&#65533;p&#65533;!`C&#65533;&#65533;d&#65533;	&#65533;"&#65533;&#65533;'x&#65533;6&#65533;h&&#65533;0M&#11251;&#65533;&#65533;!I&#65533;&#65533;L&#65533;&#65533;	&#65533;t&#65533;!`&#65533;&#65533;(&#65533;&#65533;-&#65533;&#149;&&#65533;0&#217;&#65533;&#65533;D-o&#65533;&#65533;s&#65533;&#65533;0&#65533;&#65533;2>8&#65533;&#65533;A&#65533;|&#413;&#65533;U@&#65533;!p@&#65533;&#65533;;&#65533;'B:U&#65533;\&#65533;_C\&#65533; &#65533;&#65533;SC&#65533;&#65533;&#65533;&#65533;&#65533;U&#65533;&#65533;&#65533;<8[?&#65533;&#409;&#65533;&#65533;&#65533;&#65533;&#65533;&#65533;6c&#65533;&#65533;&#65533;&#65533;u[&#65533;x
&#65533;&#65533;q&#27200;"&#65533;#&#65533;&#65533;&#65533;&#65533;o&#65533;'P%&#65533;&#1009;t&#65533;&#1898;&#65533;px&#1038;xr`2&#65533;&#65533;Xm&#65533;&#1812;&#890;)(&#65533;-&#65533;O>D=&#65533;&#65533;&#65533;&#65533;m&#65533;&#65533;&#65533;g&#65533;F,&#65533;&#65533;c&#65533;&#65533;&#65533;<&#65533;cAm&#65533;rF&#65533;*&#65533;&#65533;&#65533;Vd&#65533;
Q%Q	Tb&#581;n&#253;&#65533;&#65533;&#65533;X&#65533;&#65533;&#65533;&#65533;k&#65533;&#65533;&#65533;&
&#65533; &#65533;&#65533;c&#65533;&#65533;&#65533;&#65533;X&#65533;&#65533;&#65533;&#65533;ox&#65533;&#65533;&#65533;&#65533;`!&#65533;&#65533;x &#65533; &#65533;C&#65533;.&#65533;<oAQH77&#65533;&#65533;2A&#65533;j<V&#65533;d"ax&#65533;?&#65533;N9&#65533;&#65533;&#65533;&#65533;&#65533;"@&#65533; &#65533;&#65533;(&#65533;&#65533;?d!a&#65533;A&#65533;&#65533;&#65533;&#65533;&#65533;%N
7Po!T&#65533;&#65533;b&#65533;&#65533;&#65533;&#184;&#65533;&#65533;Qq7,&#65533;V[&#65533;&#65533;RT&#65533;%&#65533;`&#65533;,&#65533;B&#65533;&#65533;!&#65533;|  &#65533;&#1153;i&#65533;=&#65533;-DF &#65533;`x&#385;&#65533;d&#1077;&#65533;&#65533;&#65533;&#65533;AH&#257;AO-&#65533;&#65533;YA8 &#65533;&#65533;81&#65533;&#65533;&#65533;"&#1613;&#65533;JP&#65533;"&#65533;&#65533; &#65533;AN5&&#65533;x&#65533;h&#65533;&#65533;&#65533;&#65533; &#65533;<&#65533;t&#65533;L&#65533;\&#65533;$?&#65533;&#185;&#65533;p/&#65533;A&#65533;&#65533;}>&#65533;X&#65533;-&#65533;0>h&#65533; D
U&#65533;&#65533;&#65533;&#65533;*&#65533;2&#65533;`&#65533;u*&#65533;:K&#65533;
.F&#65533;&#65533;&#65533;&#65533;@&#65533;C6J&&#65533;&#65533;&#65533;;
&#65533;B@&#65533;.&#65533;&#65533;&&#65533;	&#65533;&#65533;BR&#65533;*B&#65533;&#65533; 0&#65533;&#65533;/&#65533;@&#65533;a&#65533;(b1&#65533; 
&#65533;0&#65533;&#65533;"&#65533;&#65533;&#65533;&#1260;&#65533;&#65533;&#806;m&#65533;&#65533;&#1296;!&#65533;eh&#65533;`n
&#65533;&#65533;&#65533;5^&#65533;5&#65533;&#65533;&#65533;&#65533;&#65533;&#65533;&#65533;n&#65533;<&#936;&#65533;0&#65533;fp&#65533;&#65533;H&#65533;&#65533;&#65533;<'&#65533;&#65533;&#65533;x&#65533;	&#65533;@&#65533;L&#65533;&#65533;nJ,&#65533;C;~&#679;&#656; &#65533;->&#65533;#;&#163;>&#65533;&#65533; &#65533;&#65533;&#65533;;&#65533;	"b &#65533;.c&#65533;&#65533;c-&#65533;"hB?
B&#1248;&#65533;.&#65533;.R&#65533;&#65533;&#65533;&#65533;&#65533;&#65533;!&#65533;&#65533;$D&#65533;&#65533;&&#65533; @&#65533;&#65533;&#65533;
!&#256; &#65533; &#65533;&#138;"&#65533;&#65533;5&#65533;^&#65533;&#65533;@&#65533;j&#65533;J/d&#65533;&#65533;y&#65533;&#65533;A&#65533;&#65533;y&#65533;&#65533;k&#65533;&#65533;&#65533;1&#65533;&#65533;&#65533;&#65533;&#65533; &#65533; &#65533;&#65533; 4+X
&#65533;-&#65533;&#65533;&#65533;J&#65533;.N&#65533;0|&#65533; &#65533;&#65533;[(&#65533;x&#65533;M&#65533;&#65533;&#33969;&#65533;&#65533;&#65533;&#65533;@
>B
&#65533;&#65533;{&#65533;&#65533;&#65533;&#881; &#65533;&#65533;"&#65533;&#65533;A(1&#65533;&#65533;_q&#65533;d&#65533;B&#65533;&#65533;&#65533; &#65533;&#65533; &#65533;q #{VH&#65533;E&#65533;&#65533;!&#65533;.S`S&#65533;&#65533;"&#65533;&#65533;&#65533;b&#65533;&#65533;
6!&#65533;`
&#1152;"&#65533;&#65533;&#65533;@b&#65533;&#65533;B&#65533;P&#347;&#65533;&#65533;j&#65533;Y^@&#65533; m,&#65533;A|&#65533;&#65533;&#65533;,&#65533;&#65533;&#65533;&#65533;&#65533;TFP &#65533; *&#65533;&#65533;&#65533;&#65533;&#65533;p&#65533;(&#65533;@&#65533;&#65533;&#65533;&#65533;&#65533;&#65533;&#65533;~&#65533;&#65533;	&#65533;`&#65533;&#65533;&#65533;&#971;&#65533;O&#65533;R&#65533;O+&#65533;&#65533;&#65533;4Ap&#65533;&#65533;R&#65533;a,&#65533;&#1953;&#65533;,&#65533;@&#65533;&#65533;-&#65533;PA&#65533;!(A/E&#65533;&#65533;R/)&#65533;30&#65533;AP&#65533;-K@&#65533;O6&#65533;&#65533;&#65533;1D &#65533;`"" "`T!!r`&#65533;n3;&#65533;&#65533; &#65533;&#65533;&#65533;\&#65533;<&#65533;5_&#65533;d&#65533;&#65533;&#65533;j&#65533; \`(+Z&#65533;&#65533; W&#65533;,&#65533;e5&#1544;Z
&#65533; &#65533; &#65533;&#65533;z2$&#65533;(&#65533;c
&#65533;j&#1161;"&#65533;J&#65533;,D
&#65533;&#65533;&#1062;&#65533;bP2(C2jp3&#65533;Ax&#65533;&#65533;&#65533;&#1318;&#65533;&#65533;#!&#65533;^ 
&#65533;&#65533;&#65533;&#65533;p&#65533;*&#65533;:&#65533;&#65533;D&#65533;A&#65533;&#65533;0&#65533;.&#65533; &#65533;&#65533;$&#65533;8PeA&#65533;B&#65533;&#65533;<&#1027;&#1528;&#65533;j&#65533;u&#65533;&#870;&#65533;-C&#65533;M&#1818;&#65533;&#65533;d<&#65533;&#65533;&#65533;&#65533;H&#65533;&#65533;wbG&#65533;&#65533;.&#65533;&#65533;.H&#65533;2&#65533;&#65533;&#65533;~`0J&#65533; i&#65533;F&#65533;GD\&#65533;&#65533;&#65533; 
&#65533;.j&#65533;&#65533;`&#65533;.h@H&#65533;&#65533;HB&#65533;&#65533;41&#65533;R&#65533;&#65533;I&#65533;&#743444;-&#65533;&#65533;&#65533;&#1554; &#65533;&#65533;&#65533;&#65533;&#65533;!&#65533;&#65533;K&#65533;&#65533;&#65533;Y(B&#65533;J&#65533;&#65533; X&#65533;&#65533;A?.&#65533;	&#65533;.&#1037;(&#65533;&#65533;!	&#65533;&#65533;/&#65533;L&#65533;&#65533;P&#65533;O&#1486; PP&#65533;
u&#65533;J 	Q&#65533;!	&#65533;.^&#65533; &#65533;-[&#65533;Z+O_&#65533;KWnHL`&#65533;&#65533;`&#58384;&#65533;&#65533;&#65533;&#65533;&#65533;&#65533;7&#65533;A&#65533;&#65533;&#65533;BdC&#65533;&#65533;.f&#65533;F&#65533;dQV&#65533;&#65533;&#1157;0&#65533;.b&#65533;.6a&#65533;/1Fa&#65533;T&#65533;&#65533;&#65533;Yp&#65533;-&#65533;&#65533;&#65533;&#65533;Mh&#65533;&#65533;EeCP&#65533;&#65533;	H&#65533;&#65533;adD&#65533;&#65533;&#65533;0o&#65533;|@ &#65533;@Ta@3T&#65533;3Ua4G&#65533;2&#65533;i6&#65533;eZ&#65533; &#65533;&#65533;<&#65533; dsl&#65533;&#65533;&#65533;5&#65533;a_	b_m&#65533;e`&#65533;`&#65533; &#65533;`	b &#65533;&#65533;ab&#65533;aav.&#65533;*&#65533;cw&#65533;c+vBv0F&#65533;Ov&#65533;>&#65533;c&#65533;&#65533;cO&#65533; :!v eav&#65533;X&#65533;fu&#65533;3[`&#65533;&#65533;N&#65533;"&#65533;ib&#65533;"1&#65533;&#65533;	~&#65533; &#65533;:&#65533;&#65533;&#65533;&#65533;&#65533;	0&#65533;&#65533;:&#65533;&#65533;N@&#65533;&#1058;l^&#65533;n&#65533;&#65533;12h4&#65533;?#n&#65533;s3Pc&#65533;&#65533;l&#65533;B2p&#65533;>;A&#1962;~&#1476;@&#65533;&#65533;&#65533;&#288;jAAL&#65533;P&#65533;&#65533; Zap&#65533; Wq1aE&#65533;&#65533;U&#65533;&#65533;g^@6&#65533; 
&#65533;&#65533;&#65533;&#65533;@m&#65533;s&#65533;m&#65533;0&#65533;(&#65533;u&#65533;B>&#65533;&#65533;&#65533; [&#65533;c[&#65533;vN&#65533;&#65533;&#65533;c&#65533;&#65533;&#65533;muwy&#65533;B&#65533;$V&#65533;AG&#65533;d&#65533;a(L&#65533;&#65533;	&#65533;&#65533;&#65533;&#65533;&#65533;&#65533; &#65533;&#65533;K&#65533;tR&#65533;"	&#65533;aQ&#65533;z"&#65533;`Q5	F`P	&#65533;P&#65533;|	&#65533;&#65533;O&#65533;B|)&#65533;g&#65533;@&#65533;-&#65533;C&#65533;&#65533;~&#65533;&#65533;t?0&#65533;-A&#65533;'B&#65533;&#65533;.P&#65533;R&#65533;W&#65533;!&#65533;&#65533;.&#65533;{)B{]&#65533; &#65533;&#65533;&#65533;&#65533;&#65533;{&#65533;&#65533;0&#65533;Q&#1345;)&#65533;-&#65533;!z&#2017;RiKL)$,&#65533;21qU&#65533;N&#65533;&#1802; &#65533;&#65533;&#65533;z&#65533;F&#65533;!&#65533;M&#65533; J&#65533;N&#65533;:3h@ &#65533; ""&#65533;&#65533;!jH&#65533;Aa&#65533;h&#65533;&#65533;&#65533;P&#65533;&#65533;&#65533;&#65533;d`=/&#65533; ze&#1324;&#65533;h&#65533; hp nq&#65533;;&#65533;D\9@,&#65533;<&#65533;\i t&#65533;2&#65533;&#65533;&#65533;Ch&#65533;5&#65533;`&#65533;"&#1409;2va"_76d&#1505;b&#65533;Xc5&#65533;a	Bb&#65533;dW&#65533;cQN&#65533;&#65533;&#65533;&#65533;e&#65533;*fceQ&#65533;eYd)v&#65533;Ad	&#65533;ci&#65533;X &#65533; &#65533;&#65533;&#65533;&#65533;&#65533;8O&#65533;h&#65533;Mv0&#65533;f&#65533;&#65533;"Y&#65533;bj&#65533;&#65533;..&#65533;.(&#65533; &#1792;&#65533;gB&#65533;&#65533;&#65533;&#65533;&#65533;&#65533;&#65533;lX&#65533;&#65533;&#1974;l&#65533;&#65533;&#65533; &#918;&#65533;&#65533;&#65533;4^&#65533; &#65533;&#65533;m&#744;rC(l&#65533;!*`&#65533;&#65533;&#65533;!B!&#65533;&#65533;&#65533; 
 .&#65533; &#65533; 8&#65533;D&#65533;0@,p&#65533;&#65533;AJ&#65533;&#65533;&#65533;!&#65533;A<&#65533;s&#65533;CC7t)&#65533;&#65533;&#65533;tZ&#65533;&#65533;?M)&#65533;&#65533;LA&#65533;>&#65533;=1&#65533;N&#1054;
"i&#65533;&#65533;N&#65533;[8&#65533;E&#1721;*&#65533;:&#65533;&#65533;7@O&#65533;G&#65533;&#65533;G&#65533;O&#65533;&#65533;S&#65533;bS&#65533;&#166;#&#65533;&#65533;&#65533;&#65533;WO&#45223;&#65533; RezP&#65533;&#65533;&#65533;.&#65533;&#65533;&#65533;e~&#65533;&#65533;&#1392;qB
&#65533;B&#65533;3&#65533;&#65533;r&#65533;&#65533;&#65533;&#65533;	u&#65533;&#65533;Z|{&#65533;/D|&#65533;Q)&#65533;	B&#65533;A&#65533; &#65533;&#65533;-&#65533;&#65533;&#65533;&#65533;-&#65533;&#65533;&#65533;&#65533;D&#65533;X&#65533;.N&#65533; QBD&#65533;&#65533;|&#65533;V&#65533;W&#65533;Yx&#65533;'$&#65533;(&#176;&#35716;NR.&#65533; `F`&#65533;b&#257;"fA&#65533;R&#65533;&#65533;&#65533;&#65533;|&#65533;.L&#65533;&#65533;A&#65533;&#65533;Z&#65533;H XH&#65533;&#65533;a&#65533;&#65533;bW&#65533;&#65533;:`Y&#65533;&#1612;,&#65533; &#65533;&#65533;&#65533;@ X&#65533;&#65533;X&#65533;%&#65533;&#65533;&#65533;&#65533;f&#65533;[6Y&#65533;foV&#65533;ma&#65533;`&#65533;`= &#65533;wA6}&#65533;`s`66&#737;&#65533;&#65533;&#65533; v&#65533;!&#65533;&#65533;&#65533;&#65533;eS`&#65533;[&#65533;c&#1276;&#65533;&#65533;&#65533;&#65533;5&#65533;&#65533;f&#65533;&#65533;&#65533;&#65533;&#65533;&#65533;&#65533;&#65533;&#65533;&#65533;&#65533;&#65533;&#65533;&#65533;&#65533;{&#65533;Y &#65533;&#65533;t&#65533;&#65533;&#65533;K&#65533;e&#65533;&#65533;a'&#65533;&#65533;&#65533;&#65533;&#65533;	&#65533;&#65533;`'PpD&#65533;&#65533;"Z&#65533;E&#65533;&#65533;m$&#65533;~'d&#65533;(&#65533;)L&#413;&#65533;&#65533;.RaB&#65533;&#65533; 	&#65533;&#65533;j)&#65533;&#65533;&#65533;d &#65533;q3:&#65533;&#65533;`&#65533;&#65533;6&#65533;&#65533;S&#65533;M&#65533;1&#65533;&&#65533;f&#65533;&#65533;&#65533;4`P&#65533;&#65533;I8`:\A|#qzC
&#65533;&#65533;Ao t&#65533;&#65533;&#65533;&#65533;@&#65533;&#65533;d!B!BA&#65533;/&#65533;	&#65533; &#65533;cL&#65533;(To) 0@t&#65533;&#65533;&#65533;&#65533;`&#65533;&#65533;a&#65533;&#65533;~t_&#65533;/T/T>&#65533;&#65533;"],&#65533;&#65533;R&#65533;*$&#65533;sD&#65533;&#65533;&#65533;&#65533;&#65533;
&#65533;&#65533;E}&#65533;5&#65533;m&#65533;&#65533;&#65533;&#65533; &#1674;JX&#65533;]&#65533;{"&#65533;&#65533;&#65533;&#65533;X&#65533;US&#65533;W&#65533;&#65533;&#65533;&#1579;w&#65533;"&#65533;W|&#65533;&#65533;&#65533;t&#65533;&#65533;92&#65533;k)&#65533;B&#65533;!0&#65533;.T&#65533;&#65533;&#65533;M&#65533;Av&#65533;&#65533;&#65533;&#65533;!&#65533;N&#65533;u&#65533;B&#65533;'&#65533;&#65533;&#65533;,9&#65533;&#65533;o&#65533;&#16052;&#65533;W&#65533;&#65533;&#65533;&#65533;h&#65533;&#65533;&#65533;b&#65533;&#65533;! &#65533;&#65533;$D&#65533;)&#65533;&#65533;I&#65533;.&#65533;&#65533; &#65533;h&#65533;W{5S&#65533;!&#65533;&#65533;B/H&#65533;&#65533;&#65533;u=e&#65533;&#65533;&5r%&#17848;,&#65533;8&#65533;h[
&#65533;&#65533;1&#65533;&#65533;6?o{&#65533;&#65533;&#65533;P&#65533;&#65533;u&#65533;&#65533;&#65533;R3&#65533;&#65533;@DFdLf&#65533;&#65533;,&#65533;&#65533;o&#65533;&#65533;&#65533;p&#65533;&#65533;&#65533;l&#65533;h&#65533;6L&#65533;|&#65533;L`&#65533;&#65533;&#65533;&#65533;6|&#65533;&#65533;&#65533;&#65533;&#65533;dm&#65533;!+g&#65533;&#1865;\e>,&#65533;@p6o)d&#65533; f&#65533;jF6j&#65533;f~&#65533; &#65533;M&#65533;&#65533;&#65533;^~&#65533;>&#65533;Yn&#65533;&#65533;&#65533;&#65533;p&#65533;&#65533;&#65533;<.&#65533;
T&#65533;&#65533;&#1666;h&#65533;&#65533;&#65533;&#65533;&#65533;4&#65533;8&#65533;B&#65533;F/&#65533;p9B
&#65533;&#65533;N&#65533;f&#65533;r&#65533;&#65533;&#65533;J2&#65533;&#65533;&#65533;6&#65533;L4&#65533;&#65533;^&#65533;&#65533;&#65533;&#65533;k&#65533;S&#65533;	&#65533;&#65533;G&#65533;0&#65533;z&#7005;	&#65533;&#65533;&#65533;( .&#65533;&#65533;&#65533;x&#65533;(L &#1057;0a@&#65533;&#65533;h)n&#65533;d&#65533;
&#65533;A\y&#65533;&#65533;&#65533;2&#648;;2&#65533; &#65533;&#65533;&#65533; a&#65533;&#65533;A&#65533;&#65533;&#65533;&#1025;A&#65533;&#65533;|&#65533;&#1137;&#65533;;&#65533; &#65533;M&#65533;I&#65533;&#65533;S_&#65533;&#65533;&#1569;&#65533;Z&#65533;&#65533;&#65533;&#65533;&#65533;&#65533;q &#65533;&#65533;&#65533;#&#65533;&#65533;&#65533;&#65533;6&#65533;I"&#65533;&#65533;&#65533;&#65533;I1&#1576;`&#65533;$K&#65533;X&#65533;G&#65533;&#65533;4&&#65533;H2	&#65533;#QeT9R&#65533;5&#65533;&#65533;&#65533;&#65533;&#65533;S&#65533;L&#65533;&#65533;&#65533;r&#65533;J&#65533;v:&#65533;&#65533;)&#65533;y&#65533;&#65533;&#65533;&#974;&#65533;(&#65533;&#65533;'&#65533;*JTu&#65533;5&#65533;h&#65533;g&#1363;H/&#65533;&#65533;&#65533;&#65533;+G&#65533;h&#65533;&#65533;&#65533;&#65533;jH&#65533;&#65533;&#65533;u&#65533;&#65533;&#65533;&#65533;h<&#65533;&#65533;&#65533;&#65533;&#65533;&#65533;q@&#65533;`AUtAp&#65533;&#65533;&#65533;!d&#65533;O1&#65533;&#728;3c.&#65533;&#65533;@A#&#65533;^$0&#65533; &#65533;&#65533;&#65533;!&#65533;&#65533;&#65533;&#65533;&#65533;X&#65533; p&#65533;&#65533;A&#65533;&#600;6&#65533;/&#65533;&#65533;&#65533;A
&#65533;&#65533;PL&#65533;A2&#65533;9&#65533;&#65533;&#65533;&#65533;&#65533;&#65533;&#141;!7@&#65533;&#65533;q&#65533;&#65533;?&#65533;q&#65533;&#481;O&#65533;"
*&#65533;P&#65533;{A&#65533;9&#65533;_&#65533;|&#65533;&#65533;&#65533;?&#65533;!&#65533;&#65533;_&#65533;&#65533;&#65533;&#65533;`p U&#65533;&#65533;'!&#65533;&#65533;&#65533;&#65533;&#65533;I&#65533;xF&#65533;`!&#65533;&#65533;H&#65533;xZx&#65533;x&#65533;&#65533;B&#65533;<&#65533;&#65533;"	&#65533;&#65533;@B&#65533;<&#65533;0&#65533;4&#936;#	&#65533;&#65533;&#65533;&#65533;P'&#65533;&#65533;&#65533;&#65533; &#65533;Q&#65533; DAQ!YTv&#65533;A&#65533;?&#65533;&#65533;AA&#65533;&#65533;%wtG6U&#65533;&#65533;w&#65533;&#65533;&#65533;w&#65533;&#65533;@&#65533;&#65533;E{t&#65533;b&#65533;&#65533;&#65533;@&#65533;RCA#&#65533;?&#65533;&#65533;&#65533;	&#65533;DB(D&#65533;/(&#65533; c/&#65533;"xPPK-/&#65533;)&#65533;/&#65533; &#65533;/&#65533;(R&#65533;j&#65533;&#65533;8&#65533;@&#65533;&#1499;K&#65533;&#65533;:0B&#940;&#65533;&#65533;&#65533;&#65533;.&#65533;&#65533;&#65533;/&#65533;&#65533;&#65533;1&#65533;`q;V&#65533;3E&#65533;&#65533;Q&#65533;x&#65533;d,&#65533;V&#65533;&#65533;/&#65533;(&#65533;A1TQE;H&#65533;&#65533;+&#65533;x#.-P@A-&#65533;&#18636;<&#65533;iG(&#65533;B&#65533;@&#65533;&#65533;&#65533;n,A+D*&#65533;&#65533;&#1811;&#65533;r&#65533;&#65533;?_R&#65533;&#65533;&#65533;&#65533;&#65533;&#65533;7&#65533;&#65533;&#65533;G,qe&#65533;&#65533;aYf`&#65533;FAQ&#65533;ATK6&#65533;&#65533;&#65533;&#65533;&#65533;&#1809;I&#65533;&#65533;&#65533;O&#65533;9&#65533;&#65533;LI&#65533;&#65533;&#65533;&#65533;&#275;&#65533;&#65533;$&#65533;%&#65533;<Y&#65533;	<&#65533;&#193;"b&#65533;@&#65533;&#65533;3&#65533;St&#65533;B&#65533;-`&#65533;t&#65533;G?&#65533;&#65533;&#65533;&#65533;(]&#65533;RYY&#65533;4&#65533;&#65533;%&#65533;&#65533;&#65533;&#65533;a&#65533;&#65533;V[D&#65533;&#65533;5R&#65533;R&#65533;!&#65533;m&#65533;&#65533;&#65533;R&#65533;5&#65533;&#65533;&#65533;!&#65533;?a&#65533;fe&#65533;tqe=v&#65533;&#327;S&#65533;&#65533;&#65533;s&#65533;j&#65533;D&#65533;i&#65533;{&#65533;&#65533;<&#65533;&#65533;@i&#65533;&#65533;9Q
&#65533;O&#65533;&#65533;Q&#65533;&#65533;&#65533;OSv`$RFN&#1217;&#65533;&#65533;&#65533;.&#65533;&#65533;FN&#65533;&#65533;4Q&#65533;&#65533;&#65533;@M&#65533;6&&#65533;X&#65533;4&#65533;&#65533;&#65533;)&#65533;C&#65533;<
v(&#65533;O&#1084;w$&#65533;&#867;&#65533;&#65533;&#65533;CoE&#65533;Qj/&#65533;P&#65533;=&#65533;=&#65533;&#65533;&#65533;&#65533;z&#65533;P5&#65533;~&#65533;&#65533;m&#65533;&#65533;&#65533;&#65533;&#65533;p&#65533;i&#65533;&#65533;FF5&#65533;A&#65533;#&#65533;):&#65533;'&#65533;X:&#65533;&#65533;&#65533;&#65533;xg&#65533;&#65533;$z&#65533;&#1054;@t&#65533;!&#65533;&#65533;8 &#65533;&#65533;
&#65533;&#65533;$&#65533;&#65533;&#65533;A
&#1842;%>d&#65533;Kn&#65533;&#65533;A&#65533;&#65533;&#65533;&#65533;I*HhGA&#65533;&#65533;B &#65533;fy&#65533;@&#65533;&#65533;&#65533;O&#65533;&#65533;&#65533;&#65533;(!&*Hr&#65533;#&#65533;q)J&#65533;&#65533;R&#65533;&#65533;!&#65533;bA&#65533;N&#65533;#&#65533;&#65533;2&#65533;!&#65533;7&#65533;CL&#65533;&#65533;&#65533;"<&#65533;&#65533;&#65533;&#65533;CX G(&#65533;&#65533;V&#65533;&#65533;x#&#65533; &#65533;:V&#65533;:XR&#65533;&#65533;&#65533;&#65533;(8C&#65533;&#65533;&#65533;?E,I&#65533;&#65533;&#65533;&#65533;Pdb&#65533;&#65533;TAH(&#65533;J&#65533;h&#65533;&#65533;&#65533;&#65533;,&#65533;D{&#65533;&#65533;R&#65533;&#1532;&#65533;1&#65533;&#65533;d^:&#65533;Cp&#65533;&#65533;:S&#65533;S&#65533;&#65533;rr&#65533;l&#65533;[@G&#65533;b&#65533;&#65533;&#65533;e&#65533;&#65533;&#65533;&#65533;&#65533;R&#65533; 4Gp&#65533;D
&#65533;&#65533;&#1588;&#65533;&#65533;&#65533;]&jZ&#65533;&#932;&#65533;&#65533;&#65533;&#65533;&#65533;&#65533;\&#65533;N&#65533;N &#65533;'8&#65533;d&#65533;C
	d1PJA&#65533;&#65533;u&#396;:k&#65533;-&#905;&#65533;&#65533;&#65533;&#65533;+7&#65533;X&#65533;&#65533;&#65533;&#65533;&#65533;,
8&#65533;&#145;&#65533; F#kY&#65533;E&#65533;&#65533;t&#65533;&#65533;&#65533;&#65533;`A&#65533;&#65533;&#65533;]
&#65533;c&#65533;R^r&#65533;&#65533;E&#26957;&#65533;)d&#65533;&#65533;8&#65533;F1&#65533;32w*&#65533;&#65533;&#65533;3&#65533;!&#65533;&#65533;&#65533;&#473;&#65533;r&#65533;&#65533;&#65533;+&#65533;t&#65533;&#65533;e
S&#65533;*&#65533;&#65533;\&#65533; &#65533;&#65533;00&#65533;&#65533;&#65533;cv&#65533;k&#65533;T&#65533;&#65533;&#65533;&#65533;TE6&#65533;2&#65533;&#65533;&#65533;&#65533;&#65533;F4&#65533;&#65533;~6eJ<&#65533;&#65533;&#65533;&#65533;&#65533;&#65533;i&#65533;`7&#65533;	&#65533;T&#65533;U&#65533;&#65533;0&#65533;+RP`&#65533;&#65533;&#65533;&#65533;h&#65533;3&#65533;&#65533;&#65533;&#65533;%*&#65533;&#65533;`UH&#65533;&#65533;*6'&#65533;dG-&#65533;v&#65533;&#65533;D&#65533;&#65533;)&#65533;-Q&#65533;&#65533;?&#65533;&#65533;'&#65533;&#65533;&#65533;&#65533;&#65533;&#65533;@&#65533; afN&#65533;&#65533;&#65533;&#65533; &#65533;
&#65533;A&/d&#65533;&#65533;&#206;&#65533;.dJR&#65533;&#65533;&#65533;X&#65533;N&#65533;&#65533;&#65533;j&#65533;&#65533;&#65533;&#65533;D&#65533;R&#65533;&#65533;&#65533;&#65533;&#65533;&#65533;&#65533;2~&#65533;"6	`	&#65533;&#65533;&#65533;q ~&#65533;*vT&#65533;&#65533;&#65533;1j&#65533;[&#65533;&#65533;kd&#65533;&#65533;11v&#65533;&#65533;&#65533;&#65533;&#65533;@&#65533;&#65533;@&#65533;&#65533;B,p&#65533;j&#65533;BL&#65533;&#65533;&#65533;%&#65533;&#65533;&#65533;l&#65533;&#65533;g&#65533;&#65533;&#65533;b&#65533;&#65533;|&#65533;F&#65533;Y*&#65533;&#65533;Y1&#65533;&#65533;&#65533;&#65533;&#65533;G&#65533;&#65533;c&#65533;&#65533;
2L&#65533;&#65533;&#65533;&#65533;@&#65533;&#65533;#VS&#65533;&#65533;p:-&#65533;&#65533;Sk&#65533;&#65533;&#65533;&#619976;D,c!N6r5&#65533;x&#65533;k7qK&#65533;&#1858;P&#65533;&#65533;&#65533;+:Ub&#65533;&#65533;P :&#65533;&#65533;'&#65533;&#65533;J\&#65533;&#65533;0&#65533;;D 5&#65533;&#65533;se2&#65533;&#65533;&#65533;G&#65533;P&#65533;&#65533;&#65533;'k#
&#65533;BR&#65533;h9bz&#65533;&#65533;G&#65533;!&#65533;J&#65533;E/wy@^V&#1215;H&#65533;~&#65533;&#65533;br&#65533;E&#65533;&#65533;65&#65533;J=&#65533;&#65533;1&#65533;&#65533;K22G &#65533;&#65533;	&#65533;r&#65533;jgr&#65533;&#1056;&#65533;a	P&#65533;&
&#65533;&#65533;MT&#65533;&#65533;:&#65533;&#65533;s&#65533;i&#65533;&#65533;.&#65533;Hu&#65533;&#65533;S&#65533;&#65533;^&#65533;&#240;Y&#65533;e&#65533;S$l&#65533;&#65533;5Z4&#65533;&#65533;m&#65533;$&#65533;-&#65533;&#65533;&#65533;&#65533;&#65533;&#65533;&#65533;c&#673;&#65533;&#65533;&#65533;&#65533;&v&#65533;K&#65533;&#65533;Ha&#5776;[\&#65533;^&&#65533;&#65533;p&#65533;&#1117;&#65533;&#65533;?*Q&#65533;&#65533;g!U&#65533;T\8&#65533;&#65533;&#65533;#x&#65533;&#65533;&#65533;	!&#65533;&#65533;u/|G&#65533;1&#65533;?&#65533;P&#65533;?&#65533;!&#65533;V&#65533;W&#65533;E&#65533;xuF&#65533;@Q&#65533;Q&#65533;&#65533;8q&#65533;&#65533;qF&#65533;$&#65533;k`
&#65533;&#65533;?@&#65533;g&#65533;c&#65533;&|	F&#65533;`&#65533;&#65533;>V&#65533;&#65533;D&#65533;Q&#65533;&#65533;s&#65533;&#65533;&#65533;&#65533;hO{N&#65533;kf"&#65533;p&#65533;I&#65533;&#65533;B&#65533;0&#65533;S"&#65533;l8&#722;&#65533;w&#65533;L*&#65533;&#65533;A&#65533;&#65533;&#881;&#65533;&#65533;(-&#65533;W&#65533;3&#65533;=N&#65533;q&#65533;	&#65533;!1m&#65533;&#65533;&#65533;&#65533;&#5842;&#65533;&#65533;s&#65533;K+&#65533;&#65533;&#65533;R&#65533;&#65533;&#65533;*&#65533;F&#65533;A}|&#65533;&#65533;-&#65533;&#65533;T&#65533;&#65533;&#1144;&#65533;.n;&#65533;2&#65533;O&#65533;&#65533;&#65533;&#65533;&#65533;P-&#65533;R&#65533;&#65533;&#65533;v&&#65533;&#65533;|&#65533;&#65533;Z&#65533;Dh=}&#65533;&#65533;K_r&#65533;(&#65533;&#65533;&#65533;&#65533;mb!F&#65533;&#65533;&#65533;&#65533;&#65533;&#65533;&#65533;&#65533;&#65533; &#65533;&#65533;&#65533;JV&#65533;&#65533;&#65533;&#65533;(K(&#65533;&#65533;&#65533;/c+PRQ&#65533;'&#65533;G&#65533;p&#65533;'&#65533;P&#65533;&#65533;c0&#65533;P

X&#65533;&#65533;8&#65533;&#65533; &#65533;~&#65533;&#65533;%n`&&#65533;&#65533;g&#65533;o_&#65533;  &#65533;@C&#65533;&#65533;&#65533;&#65533;CE&#65533;g1g&#65533;&#65533;p|r&#65533;(&#1075;V( $&#65533;/&#65533;q&#65533;R(&#65533;&#65533;&#65533;2%&#65533;&#65533;&#65533;&#65533;^a&#65533;&#65533;qr&#65533; 0&#65533;&#65533;rg&#65533;	&#65533;PG&#65533; `Z&#65533;fp&#65533;&#65533;&#65533;20<&#65533;aRZ&#65533;
&#65533;&#65533;
R`HKb&#65533;t&#65533;2&#65533;&#65533;M9a&#65533;
&#65533;aC PTPq&#65533;&#65533;J&#65533; &#65533;c&#65533;7&#65533;&#65533;&#65533;O&#65533;E&#65533;&#65533;n&#65533;wA&#65533; &#65533;W&#65533;&#65533;X&#65533;&#65533;d&#65533;&#65533;8&#65533;8JF&#65533;3{'&#65533; R&#65533;Ea&#65533;&#65533;9haz&#65533; &#65533;&#65533;&#65533;&#65533;.&#65533;|&#65533;&#1984;&#65533;&#65533;&#65533;.&#65533; 1&#65533;,@6P6 &#65533;&#65533;<&#65533;f&#65533;&#65533;8*&#65533;bH&#65533;&#65533;4&#65533;&#65533;kP&#65533;&#1528;&#65533;&#65533;&#65533;&#65533;@&#1720;&#65533;&#65533;&#65533;&#65533;&#1432;&#65533;H&#65533;&#65533;&#65533;&#65533;&#65533;&#65533;&#65533;@8 IU/1&#65533;0&#65533;&#65533;&#65533;Ta&#65533;Hg&#65533;&#65533;ijR1&#65533;&#65533;&#65533;aL&#65533;x&#65533;S&#65533;&#65533;&#65533;Q}A&#65533;T&#65533;F}&#65533;&#65533;&#65533;S%&#65533; &#65533;S&#1361;
&#65533;	&#65533;&#65533;&#65533; &#65533;&i&#65533;Gh&#65533;@)iU&#65533;w&#65533;9A/Y&#65533;&#65533;&#65533;6L 0L`v&#65533;@&#65533;&#372;&#65533;&#65533;&-&#65533;B.&#65533;aDY&#65533;0B&#65533;&#65533;\3&#65533;P&#65533;&#65533;>D&#65533;`#~&#65533;&#65533;&#65533;;k&#65533;V=8Ktq&#65533;&#65533;/&#432;D&#65533;Ea&#65533;&#65533; #&#65533;apy&#65533;{K&#65533;	<&#65533;&#65533;B%&#65533;&#65533;&#65533;&#65533;&#65533;,}P&#65533;&#65533;&&#65533;B&#65533;&#65533;2&#65533;K(&&#65533;t`T&#65533;-&#65533; Hj &#65533;$K&#65533;r&#65533;&#65533;aqa&#65533;&#65533;s&#65533;I-&#65533;&#65533; &#1761; &#65533;&#65533;&#65533;&#65533;f&#65533;&#65533;&#65533;V&#65533;N&#65533;	g&#65533;&#65533;&#65533;91B&#65533;&#65533;&#65533; &#65533;&#65533;&%&#65533;&#153;v	&#65533;&#65533;SS&#65533;&#65533;vk&#65533;S&#65533;&#65533;&#65533;&#65533;6&#65533;&#65533;iPvwj@&#65533;`&#65533;&#65533;&#65533;&#65533;&#65533;q&#65533;9Q&#65533;&#65533;`&#65533;`P&#65533;(6`&#65533;&#65533;&#65533;I&#65533;)&#65533;Y&#65533;a&#65533;&#65533;)&#65533;&#65533;&#65533;+<&#65533;&#65533;hC.&#65533;&#65533;&#65533;
wjg&#65533;0&#65533;&#65533;&#65533;&#65533;3&#65533;&#65533;*&#65533;&#65533;@	"&#65533; &#65533;&#65533;O&#65533;&#65533;5UQz&#65533;&#65533;5&#65533;&#65533;5&#65533;&#65533;z&#65533;&#65533;9&#65533;w&#65533;!&#65533;9&#65533;&#65533;L &#65533;j&#65533;&#65533;j&#65533;&#65533;&#65533;7&#65533;|7:S&#65533;!w&#65533;&#65533;0&#37945;FkR&#65533;8&#65533;&,&#65533;	p 	S5&#65533;&#65533;p &#65533;&#65533;W&#65533;&#65533;A*d&#65533;&#65533;H&#1106;1&#65533;plUl!t0p X1&#65533;&#65533;&#65533;R&#1107;/i&#65533; &#65533;&#65533;&#65533;TzL&#768;C&#65533;&#65533;&#65533;;E&#65533;&#65533;/&#65533;[&#65533;FppG@'&#65533; E@\&#65533;'&#65533;U&#65533;R&#65533;&#65533;&#65533;&#65533;&#65533;&#65533;?r0Lt))&#65533;D?&#65533;@&#65533;&#65533;&#1920;&#65533; &#65533;`	&#65533;&#65533;	o&#65533;3&#65533;&#65533;&#65533;D&#65533;	&#496;F&#65533;&#65533;&#65533; &#65533;&#65533;b&#65533;/	&#65533;&#65533;&#65533;&#65533;&#65533; H&#65533;p&#65533;F&#65533;&#65533;ER'&#65533;&#65533;`j FT*K(&#65533;&#65533;&#65533;D&#65533;bH&#65533;&#65533;&#65533;J&#65533;Aa"&@&#65533;ze/&#65533;*`Z&#65533;RY&#65533;&#65533;&#65533;&#65533;Hq1&#65533;7s&#65533;&#65533;&#65533;
&#65533;|&#65533;  v&#65533;aj&#65533;Np&#65533;,9&#65533;&#65533;)&#65533;&#65533;&#65533;y1;Q&#65533;"&#65533;
{&#65533;k&#65533;&#65533;y+&#65533;&#65533;&#65533;"@	&#65533;&#65533;@	&#65533;&#65533;&#65533;&#65533;&#65533;d&#65533;y c&#65533;&#65533;&#65533;&#65533;`&#65533;4Pi&#65533;Qj&#65533;Qt&#65533;	&#1456;&#65533;45S&#65533;f&#65533;H&#65533;&#65533;I{&#65533;E&#65533;&#65533;+&#1616;UqDa&#65533;&#65533;&#65533;PT&#65533; &#65533;'	UAp&#65533;0w&#65533;&#65533;K&#65533;&#65533;&#65533;&#65533;Y&#65533;A&#65533; &#65533;&#65533;i&#48569;&#65533;&#65533;?p&#65533;&#65533;j&#65533; Y")&#65533;&#65533;&#65533;&#65533;~;B&#65533;Y&#65533;&#65533;&#65533;U&#65533;<ev&#65533;kLKi\&#65533;R!
u&#65533; &#65533;5Sb>&#65533;W&#65533;"&#65533;e!0b&#65533;&#65533;&#65533;&#65533;&#65533;&#65533;&#1925;)&#65533;D&#65533;&#65533;Q 	&#65533;P
&#65533;&#65533;Y;&#65533;&#65533;&#65533;&#65533;&#65533;&#65533;$S&#65533;g&#65533;4h&#65533;&#65533;|&#65533;>p&#65533;&#65533;r&#65533;&#65533;r<PF &#65533;9q&#65533;&#65533;&#65533;_&#65533;&#65533;\J&#65533;	&#65533;&#65533; &#65533;&#65533;V&#65533;y&#1642;H&#65533;tJ&#65533;&#65533;$&#65533;G&#65533;&#65533;&#65533;/&#65533;%&#65533;&#65533;	 c{&#65533;:|+&#65533;K&#65533;&#65533;&#65533;L&#65533;a&#65533;&#65533;&#65533;&#65533;Fv&#65533;-&#65533;&#65533;&#65533;c&h&#65533;T"`zk&#65533;*&#65533;&#65533;&#65533;|&#7218;tAT&#65533;o)&#65533;J&#65533;&#65533;RA	&#65533;&#65533;&#65533;x&#65533;J&#65533;&#65533;&#65533;C&#65533;&#65533;9Q&#65533;&#65533;`
&#65533;&#65533;(&#65533;&#65533; J&#229;WzH&#65533;&#65533;#&#65533;s&#65533;&#65533;#&#65533;&#65533;P&#65533;@i%&#65533;G&#65533;%&#65533;i&#65533;&#65533;&#65533;8
&#65533;&#65533;&#65533;v&#65533;W&#65533;Q&#65533;kB&#65533;W&#65533;0Iw&#65533;U&#65533;H&#65533;d\&#65533;U&#65533;&#65533;(&#65533;e7&#65533;V&#65533;&#65533;:3p&#441;&#65533;&#65533;&#65533;K&#65533;1f&#1511;1&#65533;V&#65533;&#65533;&#65533;<&#65533;&#65533;&#65533;|&#65533;&#65533;&#65533;y&#65533;0&#65533;[/&#65533;%;&#65533;C&#65533;p&#65533;:=&#65533;&#65533;!0o&#65533;&#65533;(&#65533;D&#65533;"] (&#65533;&#65533;DS&#65533;E&#65533;	BWb&#65533;tKWc&#65533;&#65533;&#65533;&#65533;tTrw`& &#65533;7 a*g&#65533;&#65533;	&#65533;J&#65533;&#65533;`YdY[&#65533;PM&#65533;&#65533;&#65533;&#65533;&#65533;!'mX%&#65533;&#65533;a&#65533;P&#65533;D-&#65533;dF&#1754;J-&#65533;&#65533;AF&#65533;&#65533;&#65533;&#65533;C&#65533;N&#65533;"&#65533;&#65533;G&#65533;&#65533;&#65533;{&#65533;3&#65533;&#65533;&#65533;t&#65533;&#65533;&#65533;&#65533;0&#65533;$?:jT&#65533;d&#65533;(&#65533;&#65533;.P	&#65533;&#65533;
n&#65533;&#65533;w&#65533;x&#65533;w&#65533;%&#65533;&#65533;>&#65533;&#65533;h&#65533;w&#65533;h&#65533;&#65533;&#65533;4&#65533;&#65533;&#65533;pv&#65533;&#65533;A#&#65533;q&&#65533;(&#65533;*S&#65533;&#65533;0RQ&#65533;&#65533;&#65533;&#65533;G&#65533;&#65533;&#65533;K&#65533;~A&#65533;&#65533;3U&#65533;R&#65533;
`&#65533;|4Z&#65533;gW}&#65533;&#65533;&#65533;L]&#65533;&#65533;&#65533;&#65533;&#65533;`&#65533;R&#65533;
&#65533;&#65533;&#65533;QE~l&#65533;&#65533;&#65533; @H&#65533;	&#65533;&#65533;&#65533;&#65533;&#65533;&#65533;kq&#65533;&#65533;&#65533;&#65533;D&#65533;	W2&#65533;d}&#65533;&#65533;c&#65533;p~&#65533;eH?&#65533;&#65533;&#65533;&#1043;&#65533;&#65533;c<FUQ }-&#65533;&#65533;&#65533;8T:&#65533;O &#65533;O&#65533;O &#65533;\(&#65533;o&#65533;&#65533;ox&#65533;&#65533; &#65533;04&#1320;c&#65533;&#65533;&#65533;b&#636;&#65533;(&#65533;&#65533;&#65533;2rK&#65533;B(&#65533;[&#65533;?(&#65533;b04&#65533;&#65533;QL&#65533;&#65533;B&#65533;JW&#65533;Bp.&#65533;}&#65533;
&#65533;Q&#65533;&#65533;*=&#65533;,&#1179;s&#65533;&#65533;` &#65533;K%&#65533;9q&#65533;&#65533;&#65533;p&#65533;&#65533;&#65533;&#1817;;&#65533;&#1805;&#65533;&#65533;"&#65533;&#65533;*&#1692;&#65533;1c&#65533;&#65533;&#65533;K(&#65533;*&#65533;B&#65533;&#1307;&#65533;&#65533;V&#65533;&#65533;-&#65533;lW&#65533;&#65533;&#65533;&#65533;&#65533;1L&#65533;&#65533;&#65533;&#65533;8&#65533;.D&#65533;4t0 &#65533;(t&#65533;0&#65533;`	A&#65533;&#65533;f&#65533;	&#65533;&#65533;&#65533;&#65533;I%&#65533;S&#65533;&#65533;@&#65533;&#65533;[&&#65533;0t&#65533;s{0 /&#65533;&#65533;1 &#65533;z&#65533;00	;&#65533;&#65533;9n&#65533; p&#65533;i&#65533;|B&#65533;&#65533;&#1337;fJ9&#65533;'*R&#65533; ~R&#1126;p-)&#65533;$9&#65533; &#65533;`&#65533;&#65533;&#65533;&#65533;&#65533;&#65533;&#65533;^~&#65533;&#65533;]&#65533; `&#65533;3	&#65533;Q c;LW&#65533;&H{K&#65533;&#65533;C&#65533;Pp&#65533;&#65533;&#65533;_&#65533;&#65533;&#65533;~&#65533;&#65533;p&#65533;^Gpx{
x[2$C&#65533;&#65533;4w&#65533;w2&#65533;&#65533; &#65533;~PY\P!H&#65533;H&#65533;0&#65533;*&#65533;%&#65533;&#65533;0&#65533;(&#65533;]7&#65533;!&#65533;&#65533;&#65533;F&#65533;(&#65533;K&#65533;&#65533;&#65533;2=K(?&#65533;&#65533;KH&#65533;&#65533;[4&#65533;&#65533;&#65533;&#65533;2&#65533;&#65533;&#65533;t&#65533;-]&#65533;&#65533;&#65533;G&#1042;s&#65533;&#65533;&#65533;&#65533;&#65533;&#65533;&#65533;&#65533;b&#65533;b&#65533;&#65533;&#65533;&#65533;!HY&#65533;&#686;&#65533;b&#65533;&#65533;&#65533;g&#65533;&#65533;&#65533;K&#65533;&#65533;&#65533;&#65533;&#65533;&#65533;=&#65533;&#65533;&#65533;&#65533;}&#65533;&#65533;}&#65533;
&#65533;&#65533;&#65533;&#65533;9&#65533;_&#65533;K&#1235; &#65533;&#65533;&#65533;i&#65533;&#65533;&#65533;&#65533;&#65533;#AO&#65533;{D&#65533;6.&#65533;@7&#65533;7N&#65533;hW&#65533;Y9&#65533;4&#65533;&#65533;&#65533;&#65533;&#65533;iG&#65533;$&#65533;`)&#65533;&#65533;|&#65533;O&#65533;&#65533;&#65533;&#65533;&#65533;&#65533;&#65533;q&#65533;&#65533;~D&#65533;&#65533;1 &#65533;5N@
8&#65533;&#65533;&#65533;&#65533;@&#65533;A
Da&#65533;B&#65533;&#65533;n&#65533;&#65533;&#65533;a0i9&#65533;&#65533;9z&#65533;J&#65533;&#65533;Z&#65533;&#65533;&#65533;&#65533;&#65533;0&#65533;,*&#65533;e&#65533;e&#65533;f&#65533;f&#65533;&#65533;&#65533;t1]&#65533;&#65533;&#1956;&#65533;&#65533;O&#65533;[?&#65533;&#65533; &#65533;&#65533;g&#65533;&#65533;&#65533;bl&#509;&#65533;&#65533;e'&#65533;U&#65533;,&#65533;2&#65533;&#65533;&#65533;*HCU&#65533;&#65533;&#65533;&#65533;&#65533;1I+&#65533;&#65533;&#65533;&#38303;!&#65533;&#65533;r&#65533; &#65533;&#65533;&#65533;&#65533;&#65533;&#65533;.4&#65533;&#65533;&#65533;&#1096;&#65533;.&#65533;&#65533;&#65533;.&#65533;t
&#65533;L&#65533;	&#65533;qS&#65533;A&#65533;$&#65533;&#65533;&#65533;&#65533;&#65533;y&#65533;&#65533;!&#65533;&#65533;@FQ1&#65533;Tq&#65533;&#65533;&#65533;&#65533;&#65533;&#65533;FHJ2-&#65533;&#65533;&#65533;Cpa&#65533;&#65533;&#65533;b&#65533;+*T&#65533;&#65533;p	&#65533;&#65533;JW-o&#65533;&#65533;='&#65533;&#65533;&#65533;&#65533;)]-&#65533;&#65533;G&#65533;},Q&#65533;G&#65533;&#65533;K&#65533;&#65533;L&#65533;&#65533;&#65533;R&#65533;	7n&#65533;&#65533;&#65533;PhG,&#65533;j1&#65533;K!Ew&#65533;jMC&#65533;&#974;B&#65533;/H&#65533;3&#65533;\	B!&#65533;?X&#65533;d4&#65533;&#65533;M&#65533;9u&#65533;&#65533;&#65533;&#65533;&#65533;O&#65533;A&#65533;&#65533;&#65533;&#65533;&#65533;&#65533;&#65533;&#65533;&#65533;d&#65533;&#65533;&#65533;&#1254;OY:&#65533;&#420;&#65533;@&#65533;Vz&#65533;&#65533;D&#65533;&#65533;\s&#65533;&#65533;&#179;]s&#65533;&#65533;&#65533;&#65533;-&#65533;fz&#65533;`&#65533;F3&#65533;9;&#65533;&#65533;d&#65533;&#65533;BS&#65533;&#65533;&#65533;CN&#65533;&#65533;M&#65533;<\Xh3"&#65533;HA&E&#65533;&#65533;&#65533;&#722;#W&#65533;&#65533;g')=&#65533;m&#65533;&#65533;&#65533;&#65533;I&#65533;&#65533;>&#65533;&#65533;R&#65533;&#65533;&#994;&#65533;&#65533;.&#65533;&#65533;&#65533;6m&#1781;o&#982;&#65533;wl&#65533;.6&#65533;&#725;&#1528;&#65533;29&#65533;/&#65533;&#65533;\&#65533;s&#65533;e&#65533;A&#65533;S&#65533;&#65533;&#65533;&#65533;v&#65533;&#65533;2&#65533;&#65533;B7&#65533;&#65533;(c&#37285;!f&#65533;&#65533;g&#65533;&#65533;?&#65533;&#65533;&#65533;?^?&#65533;&#65533;;>.&#65533;&#65533;qI&#65533;&#65533;R&#65533;G&#65533;&#65533;&#65533;&#65533;&#65533;'&#65533;&#65533;&#65533;&#65533;F!&#65533;2&#65533;	M0&#65533;m2&#65533;3&#1552;&#65533;9V&#65533;&#65533;C&#65533;:4&#65533;&#65533;&#65533;&#65533;!&#65533;t&&#65533;&#65533;t&#65533;1a&#65533;lL&#65533;f%mT&#65533;>&#65533;|&#65533;q&.&#65533;&#65533;)&#65533;&#65533;&#65533;&#65533;&#65533;&#1606;&#65533;&#65533;La&#65533;&#65533;&#65533;a&#65533;i8&#65533;+&#65533;A&#65533;I^x&#65533;&#65533;H0e&#65533;&#65533;&#1830;LSd&#65533;
*`&#65533;Kj&#65533;&#65533;!*&#65533;&#65533;n<&#65533;G&#65533;&#65533;&#65533;&#65533;&#65533;v~&#65533;$b&#65533;H>&#65533;&#65533;&#65533;O&#65533;9&#65533;!&#65533;T&#65533;&#65533;IQ&#65533;1"&#65533;EK&#65533; QE&#65533;p&
18&#65533;&#65533;TD&#65533;TtRl@m&#65533;XaE(O&#65533;&#65533;&#65533;0&#65533;E^&#65533;`&#65533;&#65533;I&#65533;b&#65533;&#65533;&#65533; &#65533;&#65533;-xt&#65533;Yh&#65533;&#65533;&#65533;&#65533;&#65533;X&#65533;&#65533;&Xh&#65533;`X
&#65533;&#65533;&#65533;x`&#1694;&#65533;
m&#65533;, &#65533;&&#964;Z&#65533;x&#65533;&#65533;x&#65533;yC&#65533;{q&#65533;@!&#65533;i&#65533;.&#65533;&#65533;&#504;&#65533;&#65533;&#65533;`>&#65533;QTa&#65533;&#65533;&#65533;i&#1502;&#65533;&#591;&#65533;!&#65533;2&#65533;&#65533;&#65533;&#65533;8&#65533;&#807;&#65533;&#65533;&#65533;g&#65533;&#65533;&#65533; &#65533;&#65533;H&#65533;&#65533;&#1881;X&#65533;&#65533;&#22466;&#65533;G&#65533;&#65533;&#65533;q%&#65533;L&#65533;P&#65533;$f&#65533;V&#65533;&#65533;&#65533;u&#6691;&#65533;&#65533;&#65533;\&#65533;&#65533;{&#65533;.'&#65533;r&#65533;&#65533;&#65533;&#65533;G&#65533;&#65533;&#65533;/&#65533;&#65533;&#65533;&#65533;n&#65533;&#65533;&#65533;&#65533;&#53498;&#65533;T&#65533;&#65533;&#65533;@;&#65533;&#65533;&#65533;`&#65533;&&#65533;^&#65533;&#65533;&#65533;&#128;&#65533;&#65533;&#65533;;&#65533;BtvFI{&#65533;&#65533;@&#65533;&#65533;#&#65533;&#65533;&#65533;&#65533;|yj&#65533;&#65533;&#65533;D&#65533;&#65533;&#65533;&#65533;&#65533;A&#65533;b&#65533;&#65533;&#441;&#65533;"&#65533;IO)&#65533;RH&#65533;&#65533;N&#65533;&#65533;Y&#65533;&#65533;8C	&#65533;&#65533;&#65533;&#65533;&#65533;_&#65533;&&#65533;XJ&#65533;&#65533;&#65533;{&#65533;&#65533;&#65533;
!&#65533;&#65533;LVJ~%'\&#65533;&#65533;5&#65533;?&#65533;'&#65533;&#65533;&#65533;M&#65533;&#65533;)&#65533;!_&#65533;)f:^!8r&#65533;fp&#65533;&#65533;W?'&#65533;&#65533;vM&#65533;&#65533;&#65533;&#65533;V!r\z&#65533;&#65533;V*&#65533;&#65533;&#65533;&#65533;*&#65533;2<a ^&#65533;&#65533;1&#65533;p &#65533;&#65533;&#65533;,r&#65533;X&#65533;&#65533;&#65533;%P&#65533;&#65533;&#65533;e&#65533;b	l&#65533;&#65533;{,&#65533;"&#65533;&#65533;6&#65533;&#65533;7(B &#539;&#65533;&#65533;&#65533;&#65533;c&#65533;&#65533;F&#65533;&#65533;X&#65533;&|R&#65533;&#65533;|B2&#65533;&#65533;LM&#65533;.3&#65533;&&#65533;Hbf>&#65533;&#65533;&#65533;q&#65533;&#65533;&#65533;X"2u&#65533;e&#65533;&#65533;&#65533;+&#65533; &#65533; H&#65533;$~&#65533;Y&#65533;&#65533;&#1498;&#65533;&#65533;O}&#65533;&#65533;&#65533;W&#65533;&#65533;k&#1537;#&#1552;#9&#65533;$&#65533;&#65533;&#65533;&#65533;r&#65533;&#65533;?&#65533;D9}\Z &#65533;&#65533;&#65533;&#65533;i&#65533;cs#P&#672;&#65533;G&#65533;m%&#65533;T&#65533;*&#65533;`6&#65533;&#65533;@o&#65533;&#1060;B&#65533;&#65533;,lr%&#65533;l&#65533;f&#65533;&#65533;&#65533;&#65533;&#65533; ~&#65533;&#65533;&#2014;"V&#65533;&#65533;s -sb|p&#65533;&#65533;&#65533;?~4&#65533;&#65533;$
CX&#65533;&#65533;&#65533;&#65533;&#65533;&#65533;B!&#65533;N&#65533;Q&#65533;@b&&#65533;#`&#466;q&#65533;&#65533;&#65533;G)nR
@l&#65533;&#65533;&#65533;&#65533;-V&#65533;8h&#65533;%&#65533;&#65533;G&#65533;	@(Dx7) 
&#65533;r&#65533;&#65533;|&#65533;&#65533;&#65533;K&#65533;G&#65533;&#65533; &#65533;&#860;&#65533;|&#65533; &#65533;&#65533;&#65533;U&#65533;?&#1785;&#65533;l&#65533;&#65533;&#65533;cI0&#65533;&#65533;&#65533;k&#915;&#65533;&#65533;&#65533;F&#1863;&#65533;&#65533;&#65533;&#65533;~&#65533;ZH&#65533;ne&#65533;z+	B\&#65533;&#65533;tl(^&#65533;@&#65533;&#65533;&#530;&&#65533;&#65533;7!ErJE&#65533;U&#65533;	&#65533; &#65533;&#65533;"A&#65533;&#65533;d&#65533;6&#65533;B3&#65533;0&#65533;&#65533;.3&#65533;`3<&#65533;J$t(	&#65533;&#65533;&#65533;&#65533;&#1234;&#65533;k%D&#65533;&#65533;&#65533;Ab&#65533;&#65533;&#65533;&#65533;&#4433;Y`iX&#65533;&#65533;&#65533;&#65533;&#65533;&#65533;&#65533;[u2&#65533;A&#65533;&#65533; 6&#65533;&#65533;&#65533;
&#65533;&#65533;&#65533;M&#65533;dT&#65533;I?&#65533;&#917;&#65533;&&#65533;&#65533;l2&#65533;&#65533;&#65533;ohG&#65533;&#65533;&#595;\&#65533;k&#65533;%m&#65533;>&#65533;L
&#65533;m&#65533;&#1307;
L&#65533;&#65533;`A&#65533;q&#65533;G&#65533;[T&#65533;&#65533;u&#65533;&#65533;)&#65533;&&#673;&#65533;E&#65533;&#65533;&#1032;DT&#65533;&#65533;hC&#65533;\&#65533;&#65533;&#65533;`&#65533;	=W&#65533;&#65533;-&#65533;Pg&#65533;&#65533;&#65533;&#65533;r6A&#65533;JD&#65533;&#65533;&#65533;&#65533;*Y&#65533;L&#65533;4&#65533;/&#65533;&#65533;,!&#65533;L0
&#65533;&#65533;&#65533;\&#65533;I
.^&#65533;,&#65533;3i&#65533;&#17171; &#65533;&#65533;$~ &#65533; VTW&#65533;fpl2&#65533;&#65533;&#65533;&#65533;hO&#65533;&#65533;&#65533;&#65533;&#65533;&#1324;&#65533;%&#65533;$&#65533;&#1301;LB&#65533;5&#65533;&#65533;$&#65533;Z&#65533;&#65533;&#65533;~&#65533;&#65533;M&#65533;8&#65533;&#65533;&#65533;&#65533;z&#65533;GL&#65533;&#1497; ]&#65533;(&#65533;E&#65533;&#65533;&#65533;&#65533;K!&#65533;&#65533;&#65533;
&#65533;p&#1241;&#65533;/&#65533;&#65533;N&#65533;&#65533;&#65533;4&#65533;2&#65533;J&#65533;p&#415;&#65533;W!R&#65533;1&#65533;&#65533;&#65533;h&#65533;&#65533;Nw2&#65533;2v&#65533; 8&#65533;&#65533;'&#65533;V&#65533;&#301;f&#65533;G&#65533;&#65533;
e&#65533;&#65533;&#65533;l&#65533;B&#65533;g&#65533;&#1581;Xq`&#65533;&#65533;*&#65533; &#65533; &#65533;M&#65533;&#65533;00\ &#65533;&#65533;B`&#65533;&#65533;&#65533;`&#65533;Z&#65533;&#65533;&#65533;8&#65533;i38&#65533;&#65533;&#65533;h&#65533;U&#65533;P&#65533;z%o&#65533;$&#65533;J&#1526;:&#65533;&#65533;%(&#65533;&#65533;&#65533;*&#65533;n<"Q&#65533;&#65533;c&#65533;m&#65533;m&#65533;Q&#65533;&#65533;&#65533;K&#65533;p&#65533;v9&#1135;&#65533;&#65533;R&#65533;&#65533;.(&#65533;O2T2&#65533;d&#65533;&#65533;&#65533;&#65533;V&#65533;&#65533;W&#65533;&#65533;`;%&#65533;&#65533;	~&#65533;fP&#65533;&#65533;&#65533;&#65533;&#65533;>YB&#65533;&#65533;&#65533;eIB&#65533;&#65533;;&#65533;&#65533;#&#65533;&#65533;X&#65533;B&#65533;&#65533;&#65533;&#65533;&#65533;&#65533;pp&#65533;&#65533;&#65533;&#65533;&#65533;&#65533;t[&#1546;p&#65533;s&#65533;&#65533;p(&#65533;&#65533;9&#65533;l&#65533;V"&#65533;&#65533;&#65533;&#65533;p&#65533; ;@  T&#65533;k&#65533;Lb+&#65533;u&#65533;&#65533;]&#2026;&#65533;&#65533;
&#65533;	&#65533;Wb&#65533;&#497;&#65533;&#65533;+&#65533;>&#65533;&#65533;&#65533;&#65533;+S&#65533;'&#65533;&#65533;*&#65533;&#65533;	+X&#65533;&#65533;&#65533;&#65533;&#65533; Q&#65533; &#65533;&#65533;&#65533;<&#65533;&#65533;&#65533;#C&#65533;&#65533;&#65533;<&#65533;@C&#65533;8&#65533;V&#65533;&#1459;Z&#915;&#65533;&#65533;J&#65533;cB}%lm;&#65533;2&#65533;&#65533;&#65533;&#1644;&#65533;&#1066;M&#65533;&#65533;&#1081;&#65533;&#65533;&#65533;1LM&&#65533;0q&#65533;(&#65533;6&#65533;&#65533;I&#65533;s&#65533;&#65533;G&#65533;&#65533;
u&#65533;cy&#795;&#65533;&#65533;w&#65533;&#65533;&#65533;7&#65533;&#65533;&#65533;&#65533;&#65533;6 &#65533;I&#65533;]&#65533;m&#65533;&#65533;J+V&#65533;!&#65533;&#65533;&#65533;&#65533;D&#65533;&#651;2Dl&#65533;&#65533;&#65533;&3&#65533;.&#65533;f&#65533;'Q8&#65533;&#1361;&#65533;&#65533;&#65533;4 u&#65533;h&#65533;&#65533;&#851;d&#65533; &#1878;&#65533;&#65533;&#65533;uM&#65533;&#65533;[!&#1663;&#65533;&#65533;~g&#65533;fq&#65533;%&#65533;&#65533;zu&#65533;}p&#65533;7?HW&#65533;&#979;&#65533;&#65533;&#732;&#65533;&#65533;&#65533;&#65533;&#65533;&#65533;F&#65533;&#65533;?&#65533;&#65533;&#65533;&#65533;&#3842;&#201;&&#1570;&#65533;r&#65533;[	(&#65533;&#65533;&#65533;&#65533;&#65533;j&#65533;&#65533;*1c&#65533;&#65533;&#65533;&#65533;4&#65533;+&#65533;&#65533;(&#65533;;$3&#65533;&#1779;&#65533;&#32817;&#65533;&#65533;Q&#1593;&#65533;"&#65533;%&#65533;&#65533;&#65533;&#65533;p&#65533;&#65533;h:&#65533; *1&#33521;&#65533;&#65533;&#65533;b&#65533;&#65533;&#65533;	&#1028;HQR&#65533;&#65533;)&#65533;&#65533;D&#65533; &#65533;,@c&#65533;&#65533;&#48374;"&#65533;&#65533;#8C8&#65533;&#65533;I &#65533;I@&#65533;&#65533;&#65533;+&#65533;&#65533;31&#65533;;5&#65533;&#65533;&#65533;&#65533;&#65533;&t&#65533;'&#65533;&#65533; &#65533;w&#65533;&#65533;&#65533;4&#65533;@ XXL&#65533;&#65533;&#65533;C&#65533;&#65533;&#65533;&#65533;&#65533;`&#65533;-&#65533;&#65533;&#65533;&#65533;2&#65533;X+=W&#65533;OBDY&#65533;DT&#65533;&#65533;	&#65533;"&#65533;&#65533;1&#65533;V&#65533;&#65533;&#65533;&#65533;Ll&#65533;1&#65533;&#65533;&#65533;6&#65533;&#65533;	j0&#65533;&#65533;{&#65533;@&#65533;gQ&#65533;>&#65533;P&#65533;3&#65533;&#65533;8&#65533;/X&#65533;&#65533;9s&#65533;	pc?&#65533;&#65533;>iQ&#65533;`?&#65533;X&#65533;&#65533;K&#65533;?&#65533;&#65533;&#348;&#65533;&#65533;&#65533;J/~#?&#65533;
&#65533;&#65533;'b( &#65533;j&#65533;+`	&#65533;Z uZ( &#65533;R(gY&#65533;m"'&#65533;&#65533;&#65533;	&#65533;# &#65533;BDw&#65533;&#65533;&#639;mQ8&#65533;h&#65533;&#65533;4W&#65533;&#65533;  &#65533;&#65533;,'H(&#65533;&#65533;&#65533;{&#65533;&#65533;&#65533;&#65533;c,&#65533;&#65533;&#65533;&#65533;&#65533;1&#65533;S,&#65533;&#65533;Ih&#65533;&#65533;&#65533;1&#65533;+1&#65533;;&#65533;&#65533;3t&#65533;0"[&#65533;&#65533;Z	 &#65533;)&#65533;&#65533;&#1032;'&#65533;&#65533;&#65533;&#65533;&#65533;&#65533;&#65533;&#65533;&#65533;)&#65533;A&#65533;&#65533;&#65533;&#65533;&#65533;
&#65533;&#65533;&#65533;*
&#65533;H&#65533;B&#635;&#65533;	&#65533;&#65533;&#65533;z9&#65533;&#65533;&#65533;&#65533;&#65533;#&#65533;&#65533;&#65533;H&#65533;&#65533;&#65533;&#65533;@&#65533;&#65533;7v&#65533;&#65533;&#65533;&#65533;&#65533;&#65533;&#65533;&#65533;&#770;&#65533;&#65533;y&#65533;&#65533;CX&#65533;?K&#555;Os&#65533;wLK&#65533;`&#65533;&#65533;R&#65533;h&#65533;&#65533;.&#65533;&#65533;K&#65533;p=&#65533;	&#65533;D&#65533;&#65533;&#65533;B&#65533;\&#65533;K\&#65533;%&#65533;T&#65533;]&#65533;=&#65533;_&#65533;;(&#65533;&#65533;q&#65533;C6&#65533;&#65533;7p&#65533;(P &#25793;`h&#65533;W&#65533;E&#65533;&#65533;&#65533;f9&#65533;&#65533;&#65533;&#65533;&#65533;{y&#137; s&#65533;}&#65533;&#65533;&#65533;&#65533;&#65533;&#65533;(&#65533;{b&#65533;i&#65533;H&#65533;&#411;&#65533;H(i&#65533;&#65533;&#65533;&&#12292;f*&#65533;&#65533;Mm&#65533;b&#65533;&r&#65533;R&#65533;F&#65533;x   &#65533;o&#65533;'&#26377;&#65533;K&#65533;n&#65533;	pA7&#65533;&#65533;&#917;&#859;&#65533;N&#65533;&#65533;N&#65533;&#1536;&#65533;p&#65533;&#65533;&#65533;&#65533;&#65533;&#65533;&#65533;&#65533;&#65533;@<&#65533;B&#65533;w&#65533;&#65533;'&#65533;#&#65533;&#65533;&1k&#65533;0&#65533;&#65533;9&#65533;&#65533;:&#65533;&#65533;	T&#65533;&#65533;&#65533;+&#65533;rH&#65533;&#65533;;&#65533;
&#65533;&#649;&&#65533;[&#65533;&#405;(&#65533;&#65533;&#65533;&#65533;&#65533;&#65533;X&#65533;wx&#65533;&#65533;3&#65533;&#65533;Z&#65533;&#65533;&#1338;&#65533;&#65533;0&#65533;&#65533;+R!&#65533;&#65533;&#65533;&#65533;&#65533;&#65533;(c;&#65533;&#65533;&#65533;&#65533;&#65533;&#65533;&#65533;&#65533;&#1073;&#65533;&#65533;&#65533;&#65533;&#65533;&#65533;!S&#65533;I&#65533;&#65533;&#65533;B&#65533;&#65533;:&#65533;&#65533;&#65533;&#65533;&#65533;e&#65533;&#65533;L`&#65533;&#65533;&#65533;`&#65533;(&#1006;:t&#65533;;&#65533;&#65533;&#65533;&#65533;&#65533;@&#65533;&#65533;&#65533;D>&#65533;&#65533; &#65533;>&#1289;Q&#65533;<&#65533;4&#65533;D$D&#65533;&#65533;5F&#65533;$&#65533;-&#65533;&#65533;&#65533;&#65533;.&#65533;&#65533;V&#65533;&#65533;V6&#65533;K@&#65533;D`&#65533;	&#65533;&#65533;KCm&#65533;&#65533; &#65533;&#65533;=&#65533;T&#65533;;&#65533;p&#345;@-&#65533;&#65533;E&#65533;&#65533;	N&#65533;.&#65533;0&#65533;&#65533;I&#65533;&#65533;/&#65533;&#1646;ah O&#65533;&#65533;&#65533;6&#65533;
&#65533;9U&#65533;&#65533;&#65533;Ue&#65533;&#65533;&#65533;j&#65533;&#65533;&#65533;&#65533;S[&#65533;	-&#65533;cr&#1354;&#649;Me	N&#65533;Tj&#65533;&#65533;&#750;&#65533;&#697;5]&#65533;\p&#65533;&#65533;Ri&#65533;&#1066975;@&#65533;&#65533;&#65533;&#65533;h!&#65533;&#65533;G&#65533;*&#65533;&#65533;&#777;95&#65533;&#1016;&#65533;&#65533;w&#65533;+&#65533;&#65533;&#65533;&#65533;< &#65533;&#65533;&#10977;&#65533;+&#65533;sW&#65533;)1&#65533;+49&#65533;&#65533;&#65533;&#65533;Lx&#65533;&#65533;,&#65533;`C&#65533;&#65533;	J&#65533;&#65533;$&#65533;P&#1177;i&#65533;{&#65533;&#65533;8&#585;&#65533;&#65533;&#65533;&#65533;K&#65533;&#65533;}&#65533;&#65533;&#65533;&#65533;!dz&#65533;&#65533;&#65533;&#65533;"&#65533;0&#1583;&#65533;&#65533;&#65533;W&#65533;)&#65533;2A=&#65533;&#65533;[9&#65533;|&#65533;&#65533;B&#65533;D&#65533;&#65533;(&#65533;9c&#65533;&#65533;]&#65533;&#65533;bBu&#65533;1&#65533;&#65533;0&#1161;$&#65533;4*&#843;&#1376;R&#65533;&#65533;&#65533;&#65533;&#65533;fm&#65533;3&#65533;&#65533;P&#1255;=&#65533;9&#885;&#1586;&#1467;&#65533;&#65533;&#65533;5&#65533;&#65533;S&#65533;KK&#65533;S&#65533;L&#1339;&#65533;&#65533;Y&#65533;N&#65533;&#65533;Md	&#65533;LEy&#65533;&#65533;&#65533;&#65533;&#65533;&#65533;E&#65533;&#65533;&#65533;&#65533;&#65533;&#65533;h&#65533;&#65533;=&#65533;9-&#65533;0*Y&#65533;.&#65533;&#1116;{9&#1821;h f&#65533;&#1052;&#65533;&#65533;&#65533;@&#65533;&#65533;&#65533;&#65533;{&#65533;/&#65533;&#65533;&#65533;&#65533;\d&#65533;{A&#1437;&#65533;&#65533;9&#65533;&#65533;]&#65533;&#65533;!&#1885;&#65533;&#65533;v&#65533;&#65533;v0&#65533;Sy&#65533;&#65533;h&#1761;&#65533;&#65533;&#65533;	1&#65533;&#65533;&#65533;PR&#65533;N&#65533;&#65533;&#65533;&#65533;  .&#65533;&#65533;3^&#65533;u `&#1947;x&#65533;&#65533;	&#65533;&#65533;&#1716;&#65533;X&#65533;|<Os</&#65533;z\&#65533;&#65533;&#65533;,&#65533;&#65533;&#65533;{ &#65533;&#65533;&#1631;&#65533;s7&#65533;&#65533;+&#65533;4&#65533;&#65533;$&#65533;{C:&#65533;&#65533;;&#65533;H&#65533;4&#65533;8&#65533;Z9&#65533;&#65533;{&#65533;&#65533;M&#65533;&#65533;&#65533;&#65533;&#515;&#65533;*	!k&#65533;%&#65533;&#65533;&#65533;&#65533;&#65533;0
&#65533;5&#65533;&&#65533;p&#65533;&#65533;`&#65533;&#65533;2&#65533;J&#65533;&#1908;	\	^	k&#65533;&#65533;`&#65533;%x1&#65533;)&#65533;&#65533;0&#65533;*,&#65533;k&#65533;&#65533;&#65533;I&#65533;&#65533;&#65533;&#65533;&#65533;A&#65533;'&#65533;XH&#65533;&#65533;&#65533;H&#65533;<&#65533;1&#65533;'&#203;&#65533;"&#65533;&#65533;&#150;&#65533;L
&#587;&#1201;K&#65533;&#65533;R&#65533;&#65533;&#65533;&&#65533;RXS&#65533;UT&#65533;&#65533;<D%&#995;&#65533;&#65533;&#65533;&#65533;5&#65533;&#65533;K&#65533;&#65533;&#1695;&#65533;S&#65533;D4&#65533;%S&#65533;^&#65533;x&#65533;9&#65533;.3L&#65533;[:&#65533;&#65533;&#65533;0E&#65533;&#65533;>(Eh&#65533;&#65533;&#65533; b&#65533;( &#65533;&#65533;]	&#65533;&#65533;&#65533;&#65533;&#65533;H&#65533;&#65533;&#65533;&#65533;-^&#65533;`^X&#18008;&#65533;&#65533;&#65533;&#65533;J&#65533;&#65533;&#65533;FV&#65533;&#65533;&#65533;dL&#65533;&#65533;K&#65533;d&#1026;&#65533;P&#65533;K6&#65533;p&#65533;J&#65533;&#65533;&#65533;&#65533;	&#65533;L&#65533;&#65533;&#65533;&#140;e&#65533;h&#65533;&#65533;&#65533;Vp&#65533;V&#65533;e&#65533;&#65533;K;U&#65533;^&#65533;	&H&#65533;&#65533;&#65533;b&#65533;^m&#65533;&#65533;&#65533;Q&#65533;&#65533;H8&#65533; &#65533;Q&#65533;&#65533;&#1900;&#65533;&#65533;,&#65533;	)#&#155;`,&#65533;&#65533;&#65533;&#65533;&#65533;&#65533;&#65533;qV,&#65533;1sW$&#1045;&#65533;:;g&#65533;X&#65533;&#65533;&#65533;0>&#65533;&#65533;&#896;&#1161;[x '&#65533;lZ&#65533;x&#65533;[&#65533;dR&#65533;&#65533;
&#65533;&#57954;l15&#65533;' :&#65533;4(,*8;4&#65533;+t&#65533;&#538;&#65533; v&#65533;&#234;3&#170;h&#65533; '|^&#65533;&#65533;q)4&#1328;&#65533;&#65533;&#65533;&#65533;&#65533;&#2040;C:\<&#65533;&#65533;M{<&#65533;u&#65533;j&#65533;[Ff&#65533;~ZM&#65533;59&#65533;i&#65533;&#65533;&#65533;0 L&#65533;&#65533;&#65533;K&#65533;Pj5N&#65533;U&#65533;&#766;&#65533;&#65533;y.i&#65533;9&#65533;&#65533;&#65533;;^&#65533;R&#65533;T&#65533;c&#65533;&#65533;&#65533;&#65533;(EULT&#65533;0&#65533;]>Sr&#65533;a&#65533;@G0 &#65533;f&#65533;&#65533;&#65533;&#1267;	Y&#65533;-&#65533;&#65533;	s&#65533;&#65533;sh&#732;&#65533;&#65533;&#65533;&#65533;&#65533;&#65533;i&#65533;&&#65533;&#65533;pZ&#398;&#65533;+%O&#65533;t&#65533;&#65533;Q8X&#65533;J&#65533;&#65533;J(&#65533;&#65533;V&#65533;&#65533;&#65533;&#65533;7&#65533;7&#65533;&#65533;5k+&#65533;&#65533;&#65533;)&#65533;"&#65533;&#65533;_:&#65533;8&#65533;c@&#65533;+p&#65533;V&#65533;;+&#65533;&#65533;+&#65533;[&#65533;6R&#65533;&#65533;&#923;&#65533;&#65533;&#65533;Y&#2012;h&#65533;H&#65533;&#65533;&#65533;&#65533;&#1374;&#65533;:&#533;&#65533;(&#65533;7`&#65533;&#65533;&#65533;&#65533;}&#65533;&#65533;&#65533;@X&#65533;&#65533;R&#65533;&#65533;&#65533;&#65533;&#65533;&#65533;&#1776;+&#65533;&#65533;&#30784;h; &#65533;&#65533;	&#65533;&#65533;B&#65533;&#65533;	Ic&#65533;&#65533;Q&#65533;6&#65533;&#65533;^	LcL{&#65533;hb)F &#1824;&#65533;k&#65533;&#65533;.&#65533;&#65533;&#65533;{&#65533;{S&#1331;&#65533;&#65533;&#65533;]#&#65533;&#843;<&#65533;53&#65533;S&#65533;&#65533;	&#65533;&#65533;j&#65533;L&#65533;&#164;&#65533;&#1353;&#65533;&#65533;hTy&#65533;&#65533;&#65533;&#65533;&#65533;L &#65533;a&#65533;6&#549;&#65533;C&#65533;&#1826;&#65533;U&#65533;	&#65533;2p&#65533;q&#65533;&#65533;
+=&#65533; &#65533;&#65533; <&#65533;X<&#65533;&#65533;^&#65533;&#1622;$&#65533;&#65533;'&#65533;	&#65533;&#550;&#65533;:+<&#65533;&#65533;&#65533;&#65533; )[&#65533;q&#65533;"&#65533;&#65533;&#65533;+&#65533;&#65533;)#&#65533;+&#65533;&#65533;1)&#65533;&#65533;&#65533;1K@&#65533; &#65533;m&#65533;7&#65533;p6&#65533;LpM&#65533;V&#65533;l&#65533;&#65533;`]&#65533;&#65533;6&#65533;&#65533;&#65533;f	Q8uD&#65533;i&#65533;&#65533;h&#65533;&#65533;p&#65533;&#65533;&#65533;&#65533;&#65533;U&#65533;&#65533;&#65533;&#65533;&#65533;+&#65533;jt&#65533;_&#65533;&#65533;A&#65533;_&#65533; &#65533;&#65533;&#65533;&#65533;&#65533;t&#65533;z.pq&#65533;&#65533;&#65533;&#65533;&#65533;&#65533;*&#65533;9&#65533;b-ub&#1776;4Y&#65533;&#688;&#65533;&#65533;u&#65533;&#65533;i?&#65533;&#65533;&#65533;&#65533;1&#65533;Yc&#65533;G&#65533;	&#65533;djK&#65533;=&#65533;&#65533;&#65533;^&#65533;&#65533;Zv&#65533;%9&#65533;k&#65533;&#65533;7&#65533;+k&#65533;&#65533;&#13632;&#65533;&#65533;h&#65533;h&#65533;q&#65533;&#65533;[&#65533;_	&#65533;&#65533;j&#65533;W&&#65533;-VKN&#65533;u{7&#65533;bh&#65533;Rrp%W&#65533;V8&#65533;&#65533;*2&#65533;z&#65533;3z&#65533;f&#65533;&0"r2&#65533;S&#65533; J&#65533;&#65533;W&#65533;&#689;&#65533;&#65533;&#65533;&#65533;&#65533;&#65533;&#65533;B&#65533;&#65533;m&#65533;&#65533;	p&#65533;&#65533;&#65533;7'(&#65533;&#1860;&#65533;s&#65533;&#65533;{&#41558;/&#65533;E&#65533;O&#65533;&#65533;y&#65533;&#65533;&#65533;_&#65533;&#65533;&#65533;yq&#65533;	&#65533;&#65533;1K&#65533;	&#65533;@&#65533;&#65533;@&#65533;&#65533;&#65533;&#65533;&#65533;2&#65533;&#65533;&#65533;&#65533;W9&#65533;|3&#65533;x&#65533;&#65533;^&#65533;L&#65533;h&#65533;&#65533;&#65533;&#65533;u&#65533;&#65533;
&#1039;V&#65533;T&#65533;&#65533;h&#65533;&#65533;!&#65533;&#65533;&#65533;&#65533;&#65533;&#65533;&#65533;&#1560;&#65533;WKX &#65533;9|b&#65533;&#1552;n&#65533;w&#65533;w&#65533;&#65533;&#65533;kS&#65533;&#65533;&#65533;v&#65533;&#27528;&#65533;&#65533;U&#65533;>&#843;A&#65533;&#65533;&#65533;K86&#65533;&#65533;&#65533;&#65533;(&#65533; w&#65533;&#65533;=&#65533;.&#65533;1bSL&#65533;&#65533;&#65533;$w&#65533;&#65533;&#65533;&#65533;,0}&#65533;?&#65533;C$&#65533;C&#65533;{&#65533;Ol&#65533;&#65533;m!r!&#65533;}&#1727;}&#502;}&&#65533;&#65533;~&#969;&#65533;a'8<<&#65533;Nwkg&#65533;&#65533;A&#65533;&#65533;&#65533;&#65533;&#4783;&#65533;&#65533;@*
{&#65533;&#65533;&#65533;&#65533;&#65533;"&#65533;&#65533;_&#65533;A&#65533;f&#65533;U&#3803;X&#65533;&#65533;&#65533;F&#65533;&#65533;&#65533;@&#65533;'mh&#65533; R>&#65533;Y&#65533;&#65533;_&#65533;&#65533;&#65533;v&#65533;&#1438;&#65533;e&#65533;3&#65533;I&#65533;&#65533;M&#65533;&#65533;&#65533;&#65533;&#65533;&#65533;&#65533;_&#65533;&#65533;&#65533;&#65533;o&#65533;
/z&#65533;&#26583;&#65533;6I&#65533;&#65533;&#65533;4+.N&#65533;h&#65533;&#65533;P9&#65533;o&#65533;@@&#65533;d&#65533;&#65533;'&#65533;&#65533;N&#65533;h&#65533;&#65533;&#65533;&#65533;?4&#65533;B &#65533;&#65533;GQ.&#65533;7&#65533;&#34790;J}&#65533;Z&#65533;g)&#65533;|&#65533;r&#65533;&#65533;&#65533;+&#1584;b&#466;-k&#65533;,Z&#65533;*\&#65533;&#65533;&#65533;XT&#285;;&#65533;$&#65533;&#65533;&#65533;&#65533;M&#65533;&#65533;&#65533;3Z&#65533;lX&#65533;&#65533;f&#65533;5&#65533;.&#65533;&#65533;&#65533;f86a&#65533;r&#65533;2&#65533;&#65533;L-3&#65533;&#65533;&#65533;PC&#65533;&#65533;&#65533;&#65533;Y#&#65533;1&#65533;Yc&#65533;&#65533;c&#65533;31&#65533;D&#45172;&#65533;&#65533;V&#65533;&#65533;&#65533;I-&#65533;.|`&#65533;[&#65533;S&#65533;&#65533;&#65533;&#65533;&#65533;&#65533;}S&#65533;n&#65533;:&#65533;&#65533;&#1719;&#65533;q&#65533;&#65533;E&#65533;&#65533;V5&#65533;X&#65533;&#65533;&#65533;&#65533;>&#879;&#65533;&#65533;&#65533;_&#65533;E&#65533;Z&#65533;&#65533;&#65533;d&#65533;&#65533;f&#65533;&#65533;&#65533;&#65533;@&#65533;&#65533;&#65533;
&#65533;t&#65533;H"&#65533;FK4&#65533;&#65533;~D&#65533;E'&#65533;!P&#65533;Q!R&#65533;&#65533;1&#65533;T4&#65533;*&#65533; &#65533;&#65533;Sd%bW\&#65533;&#65533;&#65533;&#65533;US&#65533;&#65533;&#65533;K&#65533;&#65533;?&#65533;8&#65533;KL&#65533;&#65533;@*i&#65533;GHn&#65533;&#65533;^Lp R&#65533;&#65533;&#65533;A&#65533;t%H&#65533;&#65533;&#65533;}X&#65533;&#65533;<&#65533;I8!UBOHUTXC&#65533;7Q	U&#65533;Uqnw'&#65533;y&#65533;'YX<&#65533;]&#65533;&#65533;&#65533;^ri&#65533;&#65533;j&#65533;F&#65533;@&#65533;&#65533;W&#65533;&#65533;ibsd&#65533;&#65533;I&#65533;&#65533;&#65533;e&#65533;&#65533;&#65533;&#65533;e&#65533;|jY&dc&#65533;&#65533;&#65533;&#65533;&#65533;c]&#65533;&#65533;%|ful&#65533;&#65533;&#65533;&#65533;&#65533;&#65533;&#1434; &#65533;&#65533;Fb&#65533;&#65533;&#65533;#}&#65533;U&#65533;?&#65533;4&#65533;&#65533;?&#65533;1&#65533;&#65533;['&#65533;%&#65533;u&#65533;&#65533;&#65533;&#65533;j&#65533;-&#65533;&#65533;f&#65533;,&#65533;&#65533;OV5%&#65533;&#65533;K.&#65533;&#65533;J&#65533;&#65533;&#65533;&#65533;AY5i&#65533;d&#65533;4&#65533;&#65533;y&#65533;&#65533;&#65533;u`&#65533;&#65533;A&#65533;WaF&#65533;Zy&#1156;7f&#65533;0&#65533;&#65533;&#65533;$&#65533; n&#65533;&#65533;fe&#65533;I1&#65533;4qW&#65533;&#65533;P&#65533;I&#65533;\i|&#65533;(i&#65533;&#65533;@&#65533;&#65533;&#65533;i<&#65533;E9&#65533;ED!&#65533;&#65533;d&#65533;-q%Jj&#65533;&#1110;+0`V&#1671;R (&#65533;&#65533;kU&#65533;n&#65533;&#65533;TFY&#65533;P&#65533;&#65533;-&#65533;a&#65533;&#65533;&#65533;[tA;t&#1000;&#65533;&#65533;3~&#1445;v&#65533;t&#65533;=7&#65533;n&#65533;5R&#65533;M`&#65533;&#1418;&#65533;Y!&#65533;ib&#65533;#E&#65533;'&#65533;'h&#65533;&#65533;&#65533;&#65533;@&#65533;J&#65533;&#65533;&#1678;&#65533;k&#65533;j^&#1775;&#65533;&#65533;&#65533;&#65533;&#134;&#65533;XZ&#65533;&&#748;F&#65533;kd\&#65533;,&#65533;&#65533;6&#65533;K&#1604;&#65533;eR&#65533;&#65533;&#65533;&#65533;;&#65533;&#65533;J&#65533;
&#65533;&#65533;&#65533;&#65533;O<&#65533;&#65533;}&#65533;R&#65533;&#65533;{&#65533;(U&#65533;KLN9PQo&#65533;&#65533;*<&#65533;H&#65533;g|&#65533;C&#65533;t&#65533;I.&#65533;%2&#65533;&#65533;&#65533;&#65533;&#65533;R&#65533;&#65533;W&#65533;&#65533;F"e&#65533;ES&#65533;&#65533;1J&#65533;&#65533;&#65533;?R&#65533;&#65533;&#65533;Iz&#65533;X&#65533;&#65533;&#65533;&#65533;&#65533;&#65533;k&#65533;&#65533;&#65533;&#65533;/~&#65533;#&#65533;p&#65533;&#65533;&#65533;&#65533;/&#65533;&#65533;K_N&#65533;DV&#65533;@&#65533;&#65533;ENK)&#65533;R&#65533;&#9570;,&#65533;kP&#65533;	&#65533;&#65533;.&#65533;&#1136;&#65533;xb&#65533;F&#65533;&#65533;&#65533;&#65533;&#65533;Z~&#65533;&#1439;&#65533;3&#65533;&#65533;&#65533;P{9&#65533;^R&#65533;&#65533;e&#65533;&#65533;1~S&#65533;a&#65533;&#65533;9,Q1&#65533;!&#65533;H&#65533;&#65533;U$e&#65533;I$&#65533;X&#65533;&#65533;U&#65533;&#65533;?t &#65533;l]n7&#65533;&#65533;&#65533;nh&#1273;`M&#65533;s&#65533;W&#65533;6&#1369;&#65533;&#65533;h&#65533;&#755;4b&#65533;&#65533;&#65533;-&#65533;&#65533;!"&#65533;H&#65533;@)&#65533;&#65533;#&#65533;&#1363;wE2&#65533;&#65533;&#65533;&#65533;&#65533;b&#65533;&#65533;@#	&#65533;_&#65533;N&#65533;&#65533;	&#1281;A&#65533;&#65533;G&#65533;,&#65533;	&#65533;&#65533;J&#65533;"&#65533;&#65533;Y^/z&#65533; &#65533;&#65533;?&#65533;5&#65533;B&#65533;&#65533;&#65533;&#788;&#65533;d&#65533;S0RIr&#65533;&#65533;tL&#65533;
TH)&#65533;%&#65533;,&#65533;&#65533;i&#65533;&#65533;+59h&#65533;&#65533;L&#516;"&#65533;{$	CW&#65533;&#65533;&#65533;'&#65533;D&#65533;&#65533;&#65533;	I&#65533;&#65533;dks&#65533;ZV&#65533;4&#65533;&#65533;&#65533;&#65533;kT&#65533;&#65533;z)&#65533;&#65533;&#65533;	=&#65533;AO&#65533;&#65533;k&#65533;&#65533;.&#65533;&#735;&#65533;R&#257;&#65533;:&#65533;{p&#65533;&#567;&#65533;0&#65533;a&#65533;`&#65533;('BQR&#65533;&#41637;&#65533;&#65533;&#65533;A&#65533;p&#65533;K&#65533;&#65533;&#385;&#65533;&#65533;&#1673;&#65533;mr&#65533;&#65533;&7&#65533;&#65533;&#65533;&#65533;$&#65533;&#1668;&#65533;&#65533;&#65533;&#65533;#,e&#65533;9,u&#65533;&#65533;;&#1458;&#65533;H&#65533;&#65533;L&#65533;/&#65533;&#65533;[&#65533;&#65533;;&#65533;r&#65533;^&#65533;&#65533;@&#65533;`&#65533;&#65533;&#65533;pE=&#65533;	&#65533;Y/&#606;&#65533;eR>?&#65533;&#65533;Xrb&#65533;&#65533; &#65533;&#65533;v&#65533;	Ph&#65533;ZyA&#65533;X bi_&#65533;K&#65533;&#65533;&#65533;:&#65533;&#65533;&#65533;f&#65533;)D&#65533;&#65533;?$;&#65533;zVg&#65533;&#65533;BP"&#65533;=\&#65533;D-Jv&#1683;`V#AQ&#65533;X"1&#65533;&#65533;?&#65533;&#65533;T&#65533;/j&#65533;&#65533;_&#65533;%r&#65533;y&#65533;\X!&#65533; &#65533;B!
`&#65533;&#65533;W@h&#65533;&#65533;&#65533;i)(Q\x&#65533;v&#65533;j&#65533;&#65533;&#65533;%2&#65533;&#65533;w&#65533;&#65533;
&#65533;]&#65533;;&#65533;b4&#65533;&#65533;&#65533;_y&#65533; &#25157;)&#65533;FLzR&#65533;&#65533;$s@Got&#65533;)L&#65533;3&#65533;Z)W&#65533;5"&#65533;&#65533;i&#65533;NN#&#65533;&#65533;&#65533;V&#65533;&#65533;Ln2&#65533;&#65533;&#65533;&#65533;F&#227;C&#65533;T&#65533;x,&#65533;&#65533;XZC,&#65533; e&#65533;&#1309;$Z&#65533;byc,&#65533;mY&#65533;R`4I%g&#65533;&#65533;I&#65533;&#65533;&#489;a&#65533;IQ&#65533;&&#770;&#555;X8&#65533;&&#65533;&#65533;	a@5&#65533;&#65533;&#65533;&#65533;2$J&#65533;e&#65533;IFq!&#65533;&#65533;OE&#65533;&#65533;&#65533;.u6=d&#65533;&#65533;&#65533;&#65533;f&#65533;&#65533;&#65533;9&#65533;&#65533;5&#65533;F&#65533;f&#822;vA&#65533;&#65533;F,;f&#65533;&#65533;o h&#65533;&#65533;&#65533;<7&#65533;+$i&#65533;W&#65533;A&#65533;@!&#65533;&#65533;]&#65533;Y&#65533;&#65533;"qH
E0&#65533;r&#65533;&#65533;&#65533;&#65533;&#65533;s &#65533;&#65533;$&#65533;P;-eMN&#1124;&#65533;N&#65533;5&#65533;Z)&#65533;&#65533;&#65533;c-&#65533;&#65533;&#65533;&#65533;&#65533;&#65533;Ji,&#65533;&#65533;&#65533;oa1A'E&#65533;<fRX&#65533;W@&#65533;UOw&#65533;&#269;&#65533;C &#65533;&#65533;&#65533;H&#65533;n&#199;&#65533;&#65533;&#65533;&#65533;&#65533;&#65533;n"&#65533;&#65533;6h&#910;&#65533;3w&#65533;&#65533;B&#65533;&#65533;&#65533;{&#65533;&#65533;R&#65533;}&#65533;&#65533;&#65533;Y|&#65533;&#65533;]z1&#65533;!&#65533;E.&#65533;v&#65533;&#65533;.pm&#65533;=U&#65533;&#65533;P&#65533;k&#65533;&#65533;&#65533;k]oK#4q&#65533;'tZ_&#65533;l&#65533;&#65533;&#65533;&#65533;&#65533;&#65533;&#65533;&#65533;`&#65533;&#65533;&#65533;]y &#65533;s&#65533;>[h&#65533;,#&#65533;&#65533;2L1&#65533;B&#65533;kn&#65533;'P&#65533;)&#65533;6&#671;&#65533;{&#65533;J&#65533;&#65533;E6z&#65533;&#65533;b&#65533;#1=bz&#65533;&#65533;(&#65533;&#65533;&#65533;,c% RzJ&#65533;M&#65533;@&#65533;&#65533;&#65533;N&#65533;&#65533;D&#65533;I(A&#65533;I =&#65533;~&#65533;A
&#65533;&#65533;&#65533;@.]&#65533;|z&#65533;&#65533;.wYM&#65533;&#65533;S)n:&#65533;&#65533;&#65533;&#65533;~)&#65533;8&#65533;&#65533;&#65533;,B&#65533;&#65533;E&#65533;&#65533;h&#65533;&#65533;2&#65533;&#65533;nq&#65533;i&#65533;&#65533;"&#65533;x+&#65533;1&#65533;&#65533;&#1330;&#194;)Oy&#65533;&#65533;&#65533;&#65533;v&#65533;]&#65533;8N+&#65533;Wzj&#65533;&#65533;U#&#65533;&#65533;@&#65533;&#65533;&#1300;2uuO&#65533;
H&#65533;=}#E&#65533;&#65533;&#65533;!&#65533;&#65533;&#65533;;&#65533;&#65533;G&#65533;O/&#65533;&#65533;&#22403;&#65533;`&#65533;&#65533;&#65533;D&#65533;H&#65533;&#65533;x&#65533;&#65533; <&#65533;&#65533;&#65533; &#65533;'+t&#65533;eO&#65533;	Q;R2&#65533;#&#65533;a9&#65533;&#65533;P&#65533;^d&#65533;&#65533;gl)9WdPp&#65533;&#65533;&#65533;em&#65533;&#65533;&#65533;H&#65533;&#65533;&#65533;&#65533;&#65533;&#581;Y*]&#65533;&#65533;`&#65533;&#65533;i&#65533;F(&#65533;&#65533;E&#65533;&#65533;L&#65533;&#65533;&#65533;&#65533;x&#65533;&#65533;&#65533;'&#65533;&#65533;&#65533;E&#65533;&#65533;&#65533;&#65533;+u&#65533;&#65533;F\&#65533;&#65533;&#65533;&#65533;&#65533;&#65533;A&#65533;&#65533;+&#65533;C &#65533;&#65533;?&#65533;&#65533;!0&#65533;UE&#65533;&#65533; &#65533;	&#65533;!&#65533;Z
&#65533;ZS&#65533;&#65533;=&#65533;_,&#65533;&#65533;D0A&#65533;&#65533;&#65533;E\adE\&#65533; |&#65533; &#65533;CD J@@
&#65533;&#65533;&#65533;B &#65533;a&#65533;&#65533;&#65533;&#65533;&#65533;&#65533;&#65533;5@&#65533;&#65533;!&#65533;&#65533;&#65533;!f&#65533;&#65533;A!&#65533;&#65533;il[&#65533;&#65533;&#65533;N}&#65533;k&#65533;&#422;|n&#65533;&#65533;&#65533;&#65533;^PpPQ&#16709;&#65533;D&#65533;&#65533;&#65533;&#65533;)(&#398;s&#65533;*&#65533;"l@-&#65533;&#65533;\&#347;&#65533;&#1912;d&#65533;vE&#65533;&#65533;z&#65533;&#65533;T`	&#65533;&#65533;?<&#65533;t&#65533;u&#65533;&#65533;piV&#65533;M&#65533;&#65533;&#65533;+&#65533;&#1172;&#65533;&#65533;&#528;	 &#65533;&#65533;M&#65533;% &#65533;&#65533;&#65533;2&#65533;DL@&#65533;&#65533;&#65533;&#65533;&#6091;&#65533;&#1501;&#65533; &#65533;&#65533;,HV&#65533;&#65533;0&#65533;k&#65533;&#65533;&#212;Or&#65533;2iD&#65533;4R&#65533;HV&#65533;E`&#65533;&#65533;t&#65533; -p&#65533;_&#65533;&#65533;&#65533;&#65533;`&#65533;ApC&#65533;&#65533;OL8&#65533;&#1729;^W&#65533;&#65533;&#65533;L&#65533;&#65533;&#65533;&#65533;/&#65533;&#65533;&#65533;Y&#65533;&#65533;&#65533;%&#65533;&#1488;$V&#65533;+&#65533;&#65533;J"E9&#65533;C9&#65533;@K&#65533;&#65533;W&#65533;$L&#65533;EM&#65533;&#65533;K&#65533;dY&#65533;d&#65533;e&#65533;L&#65533;&#65533;P,  &#65533;&#65533;$&#65533;&#65533;&#65533;&#65533;&#1542;#&#65533;&#65533;&#65533;&#65533;
&#65533;qF&#65533;&#65533;&#65533;&#65533;|&#65533;&#65533;PQ&#65533;&#65533;WW8&#65533;G&#65533;T&#65533;&#65533;[V&#65533;[&#65533;W&#65533;&#65533;X&#65533;YDR&#65533;%&#65533;&#65533;p&#888;LE&#65533;0&#65533;&#65533;&#65533;
&#65533;&#65533;"&#65533;&#65533;$&#65533;&#65533;&#65533;&#65533; d&#65533;k!Y^&#65533;&#65533;&#65533;-&#65533;LHV&#65533;&#65533;m&#65533;&#1997;&#65533;_>6&#65533;@t&#65533;I&#65533;&#65533;&#65533;a&#65533;-&#65533;&#65533;Fd&#65533;&#65533;&#65533;&#65533;I c&#65533;_*}&#65533;&#65533;, X&#65533;&#65533;=&#65533;&#65533;&#65533;L<&#65533;&#65533;&#65533;<l&#65533; &#65533;&#65533;I|S?&#1409;&#65533;&_i&#65533;_!&#65533;`y&#65533;
x&#65533;0Y4&#65533;&#65533;&#65533;&#65533;A&#65533; &#65533;&#65533;AHW&#65533;&#321;&#65533;y&#65533;WP|&#65533;.&#65533;Y&#65533;&#65533;|&#65533;,&#65533;&#65533;x&#65533;0&#65533;&#65533;O&#65533;&#65533;7%H.,&#65533;UW\CW&#65533;&#65533;z&#65533;5&#65533;I|!&#65533;'~&#65533;'J&#65533;&#65533;@&#65533;&#65533;x&#65533;&#65533;&#65533;&#65533;&#65533;&#65533;&#65533;@D&#65533;F&#65533;&#65533;!.&#65533;jl&#65533;&#65533;&#65533;&#65533;&#65533;E&#65533;Tz&#65533;kh&#65533;dh%J&#65533;&#65533;&#65533;&#65533;S)U&#65533;h&#65533;G&#65533;%q&#65533;&#65533;&#65533;&#65533;&#65533;&#65533;&#65533;&#65533;&#65533;&#65533;&#65533;&#65533;&#65533;&#65533;C&#1895;I&#65533;&#65533;)&#65533;O&#65533;&#65533;&&#65533;&#65533;&#65533;&#1067;&#65533;&#65533;&#65533;x&#65533;&#65533;W$&#65533;&#65533;AT&#65533;;0@`j&#65533;]&#65533;&#65533;&#1669;&#65533;W&#65533;26P&#65533;&#65533;&#65533;l]&#65533;&#65533;A&#65533;l&#65533;&#1428;&#65533;_&#65533;m&#65533;&#65533;&#65533;:BYh&#65533;Y&#65533;U&#587;@&#65533;~&#65533;R   ,&#65533;&#65533;R&#65533;&#65533;e&#342;&#65533;&#272;&#65533;9&#65533;&#65533;Xl&#65533;A Bn&#65533;-x&#65533;@&#65533;&#65533;m&#65533;&#65533;I&#1699;&#65533;A@&#65533;@PdsR&#65533;&#65533;+&#65533;&#1220;&#65533;&#65533;Dur&#65533;>!wf&#65533;v&#65533;&#65533;j-&#65533;(&#65533;&#65533;&#65533;y&#65533;Cy&#65533;l&#65533;N&#65533;L&#65533;gX&#65533;d9&#65533;*&#65533;&#65533;&#65533;j&#65533;&#65533;@&#65533;&#65533;&#65533;F&#65533;&#65533;
+&	)w&#65533;gS|C{f&#545;F&#65533;&#65533;@&#65533;&#65533;&#65533;'*\&#65533;&#65533;jY&#65533;@\&#65533;?&#65533;&#65533;&#65533;&#65533;E(&#65533;&#65533;-@&#65533;1,&#65533;1&#65533;&#65533;,&#65533;j^b&#65533;&#65533;&#65533;k-&#65533;&#65533;,&#65533;I,&#65533;=QR,JR&#65533;bW&#65533;&#65533;&#65533;A&#65533;~f]&#65533;^-&#65533;&#65533;&#65533;C&#65533;+e W&#65533;Cl&#65533;&#65533;1&#65533;&#65533;&#65533;G&#65533;A=,&#65533;&#65533;u&#65533;&#440;D=b&#65533;&#65533;&#65533;B&#65533;&#1347;ib2&#65533;_q&#65533;aP&#65533;(&#514;&#65533;&#65533;&#65533;9&#65533; &#65533;I&#65533; -L.&#65533;&#65533;&#1132; @&#65533;&)&#65533;A&#65533; n&#65533;&#65533;&#65533;&#65533;&#65533;&#65533;mO&#65533;(&#65533;&#65533;&#65533;&#212;gB&#65533;&#65533;A"@&#65533;EjD&#65533;&#229;]&#65533;L&#65533;&#65533;%&#65533;"V&#65533;&#65533;Q&#65533;&#65533;Q&#65533;&#65533;&#65533;+&#65533;
&#1325;&#65533;-&#65533;&#170;&#65533;&#65533;&#65533;|&#65533;}&#65533;{&#775;/&#65533;&#65533;&#65533;&#65533;\k&#65533;&#65533;&#65533;B&#65533;&#65533;&#65533;&#65533;B+&#65533;&#65533;&#65533;&#65533;@"&#65533;&#65533;&#65533;. .h0&#65533;&#65533;&#65533;&#65533;&#65533;&#65533;&#65533;&#65533;!X&#65533; &#65533;&#132;&#65533;&#65533;&#65533;&#65533;F&#65533;&#65533;&#65533;&#65533;&#65533;?&#65533;&#65533;&#65533;z&#65533;&#65533;zk&#65533;&#65533;&#65533;g|&#65533;E&#1886;&#65533;&#65533;*&#65533;&#65533;	0&#65533;BK&#65533;&#65533;.&#65533;&#65533;&#65533;&#65533;n&#65533;&#65533;&#65533;&#65533;h]&E&#65533;&#65533;I&#65533;&#65533;=!&#65533;H
&#65533;I&#65533;xJ$@&#65533;$&#65533;A]a/&#65533;iD^&#65533;WHD'&#65533;2j&#65533;XI<&#65533;&#65533;C&#65533;O&#65533;&#65533;&#65533;0&#65533;,L&#65533;8Pp&#602;yiAz&#65533;&#65533;!&#65533;&#986;ojA&#65533;&#65533;&#65533;&#65533;&#367;Kd&#65533;&#65533;&#65533; &#65533;&#792;~&#65533;~|	,&#65533;EpfSE&#65533;]+Y&#65533;ot&#65533;Ll&#65533;&#65533;j&#65533;s&#65533;`&#65533;j&#65533;&#65533;&#65533;&#1348;-	&#65533;&#65533;upM9&#65533;@9x&#65533;&#65533;*R'&#65533;m(&#65533;n(CY&#65533;&#65533;^&#65533;&#65533;&#65533;&#65533;]&#65533;tq&#65533;&#65533;D&#1406;&#65533;?X&#65533;sY&#65533;@DA&#65533;v&#65533;F&#65533;_&#65533;&#65533;&#65533;&#65533;I&#65533;&#65533;?P&#65533;I&#65533;.&#65533;j&#65533;&#65533;2lF&#65533;0&#65533;&#65533;X&#65533;&#65533;zE&#65533;&#65533;pX&#65533;&#65533;?&#65533;qS&#65533;&#65533;&#65533;Y &#65533;&#299;&#65533;j%l &#65533;&#65533;&#65533;&#298;&#65533;1 o&#509;&#65533;&#65533;-2&#65533;&#65533;z&#65533;&#65533;&&#1820;p&#65533;|&#65533;&#65533;&#65533;&#1640;O &#65533;0&#65533;p$@uiD:&#65533;&#65533;&#65533;&#65533;,0&#65533;&#65533;&#65533;&#65533;B<&#65533;&#65533;&#65533;B&#65533;,d&#65533;D&#65533;&#65533;O&#65533;i&#1449;&#65533;f"&#65533;&#65533;A&#65533;O&#65533;,YF&#65533;&#65533;&#65533;&#65533;&#65533;"&#65533;&#65533;b&#65533;d5%&#65533;&#65533;&#65533;1_nq&#65533;A&#65533;&#65533;^&#65533;K&#516;lr&#598;&#65533;,&#65533;d	"6&#65533;L&#65533;&#65533;<,&#65533;<|\YL&#65533;D&#65533;qf&#65533;&#65533;F(&#65533;&#65533;I&#65533;&#65533;&#65533;&#65533;&#65533;&#65533;Sk&#65533;&#65533;	v-r&#65533;<.&#65533;C&#65533;3RR &#65533;	&#65533;&#65533;Z&#65533;&#46724;5D *&#65533;&#65533;#t&#65533;W@+&#65533;^&#65533;(J@&#65533;F$&#65533;?&#65533;&#65533;&#65533;&#65533;E_4&#65533;&#65533;&#65533;F<&#65533;*0G&#65533;&#65533;3,T&#65533;&#65533;sY&#807;F0oI>&#65533;&#65533;1v&#65533;&#65533;&#65533;&#302;&#65533;&#65533;&#65533;*Mi%&#65533;dM&#65533;&#65533;O&#65533;&#1886;&#65533;&#65533;t
9&#65533;"gMT&#65533;"&#65533;%y&#65533;&#65533;KK&#65533;e&#65533;&#65533;}p&#65533;&k&#65533;&#65533;Y^&#65533;&#244;&#65533;< &#65533;&#65533;&#65533;&#65533;&#65533;&#65533;DaM&#65533;2&#65533;&#65533;7I,&#65533;"&#65533;<(s,&#338;7k&#65533;r&#65533;*&#65533;B3&#65533;&#65533;&#65533;R&#65533;&#735;p&#1618;&#65533;&#65533;&#65533;&#65533;&#65533;	up&#65533;6L(u&#65533;&#65533; &#65533;&#65533;&#65533;a&#65533;&#65533;X|Z &#531;&#65533;&#65533; .&#65533;&#65533;&#65533;&#65533;=&#65533;3g&#65533;&#65533;&#65533;4v&#65533;'B@ &#65533;j&#65533;&#65533;JDk&#65533;&#65533;I0&#65533;h&#65533;h_kB&#65533;&#65533;@&#65533;&#65533;?XC	\ko&#65533;B	&#65533;sX`&#65533;F{&#65533;jH&#65533;Y,&#65533;r&#261;s &#65533;V&#65533;&#65533;I@'&#65533;P&#65533;C'H&#65533;t&#65533;t OL7&#65533;;&#65533;!&#65533;7y&#65533;&#65533;w&#65533;&#65533;x&#65533;7oh.{g&#65533;{k&#65533;&#65533;xE&#65533;$Yd&#65533;@h&#65533;uC&#65533;~{hD}&#65533;&#133;m&#65533;&#65533; &#1491;&#65533;&#65533;&#65533;P#E l&#65533;&#65533;8&#65533;&#65533;&#65533;^&#65533;&#65533;n&#65533;&#65533;-D^M&#65533;X&#65533;W&#963;b*jd&#65533;&#65533;&#65533;]Y8b&#65533;Z&#65533;2[&#1507;&#65533;qDdI&#65533;d&#65533;&#65533;W&#65533;&#65533;
@A^&#65533;&#65533;&#65533;6&#65533;&#65533;M&#65533;&#65533;&#65533;&#65533;0d&#65533;C&#65533;&#65533;Il&#65533;& &#65533;@&#65533;&#65533;&#65533;&#65533;&#553;+eSA&#65533;&#65533;&#65533;&#65533;q&#65533;&#65533;3X&#65533;&#65533;= <"&#65533;&#65533;o&#65533;&#65533;&#65533;&#65533;}&#161;~&#65533;&#65533;&#65533;n&#65533;2&#65533;&#65533;&#65533;&#65533;&#65533;C}&#65533;!&#65533;&#65533;&#65533;t!&#65533;&#1993;8&#65533;&#65533;&#65533;?XqWh&#65533;+&#65533;."[GJZ&#65533;&#65533; &#65533;&#65533;_&#65533;&#65533;&#65533;C&#65533;&#65533;&#65533;&&#65533;&#65533;=kB&#65533;&#65533;W$&#65533;F&#1529;&#65533;&#65533;&#1582;	}&#65533;!&#65533;Ze&#65533;7h&#65533;0>&#65533;&#65533;#&#65533;I &#65533;f&#65533;&#65533;I^M&#65533;&#65533;&#65533;&#65533;G|5mVB&#65533;u>&#65533;&#65533;&#65533;-&#65533;KP&#65533;&#65533;WVaMXL&#65533;&#65533;d=&#65533;d&#65533;U&#65533;kD^&#65533;&#65533;
|&#65533;?4{W&#65533;AD&#524;G&#65533;&#65533;&#65533;cv&#65533;&#540;&#65533;p&#65533;&#65533; &#65533;DX&#65533;&#65533;A.&#65533;p&#65533;u&#65533;&#65533;r&#65533;e&#65533;Q&#65533;oAH&#65533;s3&#65533;&#65533;&#65533;`&#65533;$&#65533;&#65533;&#65533;`&#65533;&#65533;&#65533;<&#65533;&#65533;P&#65533;&#19982;&#65533;&#65533;&#65533;&#65533;&#65533;&#65533;&#65533;P6&#65533;&#65533;ZG&#65533;N|j&#65533;~&#65533;6&#65533;&|&#65533;m6R&#65533;B"p&#65533;W&#65533;I"d&#503;r&#65533;A_&#65533;&#65533;&#65533;&#65533;&#65533;&#174;A&#65533;&#65533;A&#65533;&#65533;A&#65533;!&#65533;&#444;&#65533;&#65533;&#65533;&#1980;&#65533;&#65533;k3&#65533;&#65533;&#481;&#65533;&#65533;&#65533;&#1961;&#65533;&#1590;&#65533;&#65533;0&#65533;&#65533;E8d&#65533;;&#65533;@&#65533;&#65533;?&#65533;BV &#65533;F&#65533;&#65533;&#65533;O&#65533;U&#65533;)&#65533;&#65533;&#65533;Uo&#65533;&#65533;&#65533;&#65533;&#65533;&#65533;&#65533;f5Y&#65533;&#65533;&#65533;bSD8&#65533;&#65533;&#65533;	&#65533;&#1230;&#65533;&#65533;y&#65533;&#65533;&#65533;&#65533;X&#65533;&#65533;m&#65533;h&#65533;c&#65533;&#65533;=&#65533;&#65533;&#461;&#65533;&#65533;&#2031;&#65533;Ag_&#65533;U4~&#65533;Y&#65533;&#65533;&#65533;&#65533;Va&#65533;&q-A^;&#65533;&#65533;&#65533;!~aBY&#736;&#65533;&#65533;&#65533;&#65533;4&#65533;}4M&#65533;&#65533;&#65533;!i"&#65533;&#65533;&#65533;&#1319;&#65533;&#65533;&#65533;&#65533;&#65533;&#65533;Z&#65533; r&#65533;&#65533;&#65533;&#65533;&#65533;B&#65533;&#65533;&#65533;6Z&#65533;9&#39906;&#487;E"&#65533;>@&#65533;&#65533;<&#65533;G&#65533;A&#65533;<&#811;&#65533;&#65533;&#65533;-E#E&#65533;&#65533;&#65533;&#65533;<&#65533;C&#65533;u&#65533;[&#65533;&#65533; &#65533;&#65533;^&#65533;#&#65533;&#65533;&#65533; &#65533;&#65533;&#65533;&#65533;&#2046;&#65533;&#65533;&#65533;;5zh&#65533;O&#65533;&#65533;&#65533;uE>1j&#65533;;&#65533;&#65533;?&#65533;B1&#65533;D&#65533;KV^{&J$&#65533;  D&#65533;&#65533;Ai6&#65533;`&#65533;	6t&#65533;bDS2&#65533;&#65533;&#65533;&#65533;P(6y&#1540;&#65533;&#204;j&#65533;&#65533;q#&#65533;PDB1&#65533;d&#65533;&#65533;'i&#65533;&#65533;g&#65533;&#65533;
&#65533;5c:\2eI&#65533;&#65533;6&#65533;&#65533;i&#65533;&#65533;&#65533;%+z&#65533;&#65533;0&#65533;R&#65533;S&#65533;V&#65533;zkV&#65533;X!&#65533;&#65533;
!&#65533;&#65533;&#65533;&#65533;&#65533;&#65533;/&#65533;&#65533;g#\K&#65533;&#65533;&#65533;&#65533;m&#65533;&#65533;&#65533;;&#65533;l&#307;j&#65533;&#1867;&#65533;\	&#65533;&#65533;F&#65533;*j&#65533;!&#11083;7v&#65533;8k"\&#65533; &&#65533;&#65533;&#65533;r&#65533;&#65533;&#65533;&#65533;u&#65533;KkZToQ&#65533;E%&#65533;&#65533;&#65533;hY&#65533;&#65533; b&#65533;&#45167;_&#65533;V&#65533;&#65533;&#65533;&#65533;&#65533;&#65533;.&#65533;lx&#65533;&#65533;x&#65533;?&#65533;&#65533;7w&#65533;&#65533;VX&#65533;|O&#65533;N}&#65533;&#65533;&#65533;&#65533;&#65533;&#65533;&#65533;&#65533;&#2007;?\4>&#65533;?MAl&#65533;p &#65533;&#65533;&#65533;&#65533;E&#65533;E&#65533;&#65533;8&#65533;&#65533;&#65533;t
&#65533;&#65533;&#65533;&#65533;&#65533;&#65533;&#65533;&#65533;Y&#65533;Q!2&#65533;&#65533;&#65533;&#65533;{&#65533;)&#65533;&#65533;X&#65533;&#65533;2lh&#65533;&#65533;,&#65533;h&#262;fa&#65533;&#65533;H&#65533;&#65533;&#65533;,&#561;&#65533;&#65533;&#65533;&#65533;&#65533;hE&#65533;
&#65533;&#65533;&#65533;&<&#65533;)&#65533;<(&#65533;&#65533; &#65533;j H&#65533;	&#17448;&#1707;&#1002;t&#65533;&#65533;*&#65533;&#1290;&#65533;&#65533;&#65533;&#65533;&#65533;&#65533;&#65533;&#65533;F&#1914;&#811;&#65533;&#65533;&#65533;J&#65533;&#28326;&#65533;&#65533;&#65533;<&#65533;M&#65533;&#65533;&#65533;(&#65533;:(&#65533;R,&#65533;+&#65533;&#65533;P&#65533;pQa2\&#65533;2&#65533;&#65533;D{&#65533;&#1072;R&#65533;&#65533;&#65533;&#65533;&#65533;J&#65533;&#65533;&#65533;&#65533;&#65533;&#65533;.5E&#65533;&#65533;>LP&#65533;&#65533;&#65533;&#65533;j&#65533;&#65533;,k&#65533;@&#65533;z&#65533;&#65533;Zm&#65533;&#65533;(&#65533;xo&#65533;&#65533;j:&#965;&#65533;4y&#65533;!b&#65533;&#65533;&#1515;f&#65533;&#364;VD
?&#65533;QQ>:&#1440;&#65533;&#65533;&#65533;8&#65533;!n7&#65533;+&#65533;&#65533;j%&#65533;&#65533;mFyth&#65533;&#65533;&#65533;&#65533;&#65533;&#65533;%p&#65533;@'!o:)'&#65533;r"&#65533;&Q2Y8&#1106;5&#65533;&#65533;&#65533;c&#750;&#65533;P&#65533;&#65533;-&#65533;6M&#65533;&#838;&#65533;LK&#65533;&#65533;&#65533;qb&#65533;F&#65533;&#65533;&#65533;&&#339;&#65533;&#65533;&#65533;d&#65533;z&#620;DC^t&#65533;EE&#1964;&#65533;H9&#65533;&#814;\"&#65533;&#65533;(&#65533;J&#1273;!J-&#65533;&#65533;&#65533;F3&#65533;&#65533;&#1088;V&#1390;&#65533;QiToKVW#
"&#65533;&#65533;&#65533;&#43817;&#65533;z&#65533;&#65533;&#65533;&#65533;&#65533;k^&#65533;kH&#65533;&#65533;\!&#65533;&#65533;xg b&#65533;|&#65533;&#65533;.&#65533;h"p&#65533;&#65533;$&#65533;&#65533;&#65533;&#65533;>&#65533;&#65533;&#65533;&#65533;&#65533;'&#65533;&#65533;&#1240;)&#65533;&#65533;&#65533;&#65533;O&#65533;&#65533;J&#65533;&#473;c&#65533;&&#65533;&#65533;*p&#65533;&#65533;&#65533;&#65533;&#65533;C&#65533;h&#65533;H&#65533;v&#65533;j&#65533; &#65533;&#65533;&#65533;UO&#65533;&#65533;&#65533;]o&#65533;XE&#65533;&#65533;&#65533;J'&#65533;&#65533;0i&#65533;!.IE&#65533;,&#65533;g#&#65533;b&#65533;&#65533;&#65533;Gs&#65533;&#65533;*>x5&#65533;&#65533;&#65533;N&#65533;&#65533;R&#65533;&#65533;&#65533;
&#65533;&#65533;(&#65533;&#65533;&#65533;{&#65533;[ph&#65533;pI&#65533;&#65533;2&#65533;&#65533;zEavHf&#65533;@k&#65533;N&#65533;&#65533;&#65533;&#65533;&#65533;&#65533;&#65533;kh&#65533;&#65533;&#65533;&#65533;&#65533;&#65533;LS&#65533;a&#65533;
ZPS&#65533;&#1672;*j&#65533;Uj&#65533;&#65533;-Ak[s&#65533;&#65533;(*&#65533;u&#65533;&#65533;&#65533;&#65533;&#65533;3&#65533;]&#65533;;&#65533;(&#65533;&#65533;&#65533;w b+
&#65533;Q&#65533;&#65533;&#65533;&#65533;&#65533;0n&#65533;&#65533;	H&#65533;&#65533;&#65533; o5K&#65533;u&#65533;w&#65533;&#65533;B1tH"G&#65533;&#65533;5a'O&#65533;
&#2000;&#65533;&#65533;lKq&#65533;)n4&#65533;tr7)&#65533;	~&#65533;&#65533;H&#65533;R&#65533;"&#65533; &#65533;&#65533;nK&#65533;&#65533;u&#65533;5&#65533;5yy&#65533;&#65533;&#65533;&#65533;B:K&#65533;%x&#65533;kX&#65533;&#65533;R&#65533;&#65533;&#65533;M{&#65533;&#65533;&#65533;&#65533;?&#65533;D&#65533;{&#65533;a&#151361; &#65533;0&#65533;H&#65533;$&#65533;X&#65533;d&#65533;&#65533;&#65533;3&#65533;p&#65533;(C&#65533;bN&#65533;&#65533;`&#65533;&#65533;D&#65533;p&#65533;"K&#65533;:cHF&#65533;&#65533;3&#65533;&#65533;&#65533;&#65533;&#65533;24&#65533;&#65533;&#65533;&#65533;3&#65533;bP&#65533;&#24631;sM&#65533;&#1320;&#65533;4R0&#65533;&#65533;&#1424;I&#65533;&#65533;=&#65533;&#65533;df4y3Mk&#65533;&#41110;&#65533;&#65533;6#&#65533; .>$>4&#65533;~&#65533;2&#65533;5`!gs&#65533;&#65533;-(&#65533;h#'R&#65533;;&#65533;S"&#65533;d&#65533;%&#65533;&#65533;;i&#146;|B&#65533;&#65533;&#65533;&#65533;&#65533;(&#65533;&#65533;&#65533;&#65533;&#65533;"IC&#65533;pE&#65533;&#65533;DHRt&#65533;&#65533;&#65533;'a07L#Z;&#65533;&#65533;D&#65533;Q+f&#65533;&#65533;5*&#65533;K)&#1357;&#65533;&#65533;&#65533;&#1109;&#65533;ea&#65533;^Q6&#1908;iyi&#65533;N&#65533;&#65533;S&#65533;&#65533;&#65533;&#65533;3{	$!&#65533;0W&#65533;&#65533;*&#65533;&#65533;&#65533;?&#65533;&#65533;&#520;&#65533;	d&#65533;&#65533;&#65533;a&I&#65533;I&#65533;c{&#65533;&#65533;*c&#65533;&#65533;&#65533;&#65533;&#939;&#65533;+&2>&#65533;I&#65533;2&#65533;TeML&#65533;&#65533;&#65533;J*j&#65533;&#65533;&#65533;&#65533;W&#65533;T&#65533;~&#65533;&#65533;eQ&#65533;&#425;\&#65533;2,}&#65533;&#65533;h3&#65533;&#1700;&#65533;t&#65533;&#65533;kNZ&#423;&#65533;D&#65533;&#972;&#65533;d&#65533;	&#65533;kF&#65533;&#65533;l&#1434;&#65533;YVv5&#65533;&#65533;&#65533;>&#1781;&#65533;&#65533;&#65533;&&#65533;&#65533;&,&#65533;&#65533;by&#1243;&#65533;CD&#65533;&#65533;9&#65533;&#65533;&#65533;DYA&#65533;4$!&#631;C&#65533;&#65533;6B&#65533; &#65533;&#65533;(
&#65533;@
&#262;&#65533;0&&#65533;I&#65533;kE&#65533;X&#65533;]9&#65533;&#65533;&#65533;*2&#65533;@V|&#65533;s/gO&#65533;&#65533;@r&#65533; R &#65533;'&#39075;;&#65533;hscRa&#65533;$&#65533;7&#65533;-&#65533;d&#65533;j&&#1278; 6&#65533;X
&#65533;2-j*-lYZ:SQ&#65533;Ke&#65533;Q&#65533;x&#65533;&#65533;&#65533;.&#65533;EM&#65533;N&#65533;&#1203;&#65533;&#65533;&#65533;1P&#65533;IV"b$SM%&#65533;I&#1342;&#65533;*_&#65533;^W#BV&#65533;&#64283;&#65533;d'-&#65533;2&#65533;&#65533;/1&#65533;kg&#65533;*&#150;&#65533;&#65533;&#65533;6&#65533;&#65533;j&#65533;G &#65533;&#65533;g&#65533;&#65533;&#65533;k&#65533;&#65533;'&#65533;U&#65533;E&#65533;m&#65533;&#65533;V9&#65533;&#65533;&#65533;<&#65533;&#65533;(&#65533;&#2008;Y5&#65533;&#65533;&#65533;&#65533;q&#65533;&#65533;Xi&#65533;U`&#65533;&#65533;&#65533;&#65533;3&#1703;5&#65533;y>	o2&#65533;&#65533;JE!&#65533;$	&#65533;&#65533;&#65533;&#65533;&#65533;>&#65533;	&#65533;\&#65533;h&#65533;&#65533;&#65533;$&#65533;&#65533;x&#65533;&#65533;8J3%&#65533;IO&#65533;2&#65533;%&#65533;&#65533;&&#65533;m&#65533;k&#65533;x&#65533;&#65533;=&#65533;&#65533;|k&#193;X&#65533;&#65533;&#65533;&#65533;&#65533;?&&#65533;85&#65533;&#65533;&#65533;&#65533;/&#65533;-&#65533;Jk&#65533;&#65533;&#65533;`C&#65533;kD&#65533;jlc_&#65533;&#65533;-%&#65533;&#829;a&#65533;&#65533;&#65533;&#65533;6^&#65533;&#65533;&#65533;#&#65533;Wn&#65533;`&#65533;8&#65533;Ka&#65533;W0&#65533;R&#65533;&#65533;&#65533;+&#65533;q&#65533;[F&#65533;&#60988;[.&#65533;K&#65533;q
&#65533;5&#357;5A&#65533;UN&#65533;&#65533;&#65533;O#&#65533;S$&#65533;<U&#65533;&#65533;&#65533;&#65533;&#65533;#&#65533;&#65533;98&#65533;_&#65533;&#65533;E&#65533;U&#65533;&#65533;&#65533;$:n&#65533;&pL&#15522;&#65533;P&#65533;QY)&#65533;GdF&#65533;l3"&#65533;7+
&#736;&#65533;/;&#65533;&#65533;Ctv@&#65533;aJK6&#65533;&#65533;^&#65533;&#65533;&#65533;A&#65533;&#1446;d&#65533;&#65533;=Pw&#65533;&#65533;&#65533;f&#65533;>&#65533;6?]&#40819;&#65533;&#65533;&#65533;&#65533;&#65533;&#466;6&#65533;Y&#65533;o&#65533;pu&#65533;&#65533;(9&#65533;I&#65533;&#65533;&#65533;&#65533;&#65533;k^`&#65533;&#65533;L&#65533;0&#65533;&#65533;O&#65533;&#65533;&#65533;&#65533;&#65533;d"w&#65533;&#65533;)&#65533;#Jp&#65533;2X&#65533;&#65533;&#65533;&#65533;&#65533;V&#65533;E$&#65533;+H&#65533;&#65533;:&#65533;&#65533;!&#65533;&#65533;!&#65533;l&#65533;&#65533;n5l,&#65533;&#65533;T&#847;&#65533;&#65533;&#1706;Q&#65533;|M&#65533;&#65533;2&#65533;.V_&#65533; &#65533;J&#65533;&#65533;&#65533;&#65533;&#65533;&#65533;G`&#65533;&#65533;{&#65533;/&#65533;&#65533;&#65533;&#65533;Vz&#65533;&#65533;8X&#65533;&#65533;i+&#65533;&#65533;W'&#65533;&#65533;LE&#65533;Ss
&#14855;T5&#65533;&#65533;&#65533;gHL&#65533;&#65533;9&#65533;&#65533;#..q&#65533;&#65533;&#65533;&#65533;x&q<&#65533;&#65533;$&#65533;&#65533;g&#65533;(%&#65533;&#65533;#sFf&#65533;&#65533;&#830;m&#65533;8&#65533;Mi&#65533;&#65533;{b &#65533;) &#65533;k&&#65533;
Pk4&#65533; &#65533;&#771;&#65533;&#65533;&#65533;&#65533;&#65533;&#65533;k&#1804;&#65533;&#65533;&#65533;&&#65533;&#65533;&#65533;&#65533;0k&#65533;#&#65533;&#65533;&#65533;&#65533;&#65533;I&#1702;&#65533;bb&#65533;&#65533;&#65533;6&#65533;&#65533;&#51638;&#65533;`&#65533;&#65533;&#65533;lE&#65533;<MrL&#65533;j0r&#65533;n&#65533;bh&#65533;&#65533;&#65533;E"&#65533;r&#65533;&#65533;&#65533;p&#53936;oHM&#65533;&#65533;+&#65533;h=d&#65533;&#65533;,&#65533;*&#65533;h&#65533;8&#65533;&#65533;&#524;,<H&#65533;N&#65533;&#65533;j&#65533;&#65533;&#1704;&#65533;4o&#65533;p&#65533;&#65533;kK&#65533;g&#65533;&#65533;bJTE&#65533;b&#65533;jxI&#65533;&#65533;&#65533;vpO&#65533;Z&#65533;&#65533;&#65533;V&#65533;&#65533;+&#65533;C&#65533;&#65533;$6&#65533;O&#65533;&#65533;&#36140;o_&#65533;&#65533;""m&#65533;,&#939;"&#65533;&#65533;
&#65533;4)&#65533;&#65533;&#65533;rL|&#1546;&#65533;&#65533;&#65533;&#65533;&#65533;G&#65533;&#65533;&#65533;&#65533;h&#65533;&#65533;p&#65533;&#65533;|&#65533;&#65533;l&#65533;&#65533;&#65533;LB&#65533;&#65533;&#65533;gi&#65533;&#65533;&#65533;D&#65533;`&#65533;6J'&#65533;&#65533;&#1960;9&#65533;&#948;J&#65533;&#65533;4&#65533;&#65533;&#65533;&#65533;&#65533;&#65533;wL/&#65533;&#65533;&#65533; &#65533;&#65533;&#65533;X&#65533;&#65533;=&#65533;"&#65533; "[&#65533;aZ&#65533;&#65533;>&#65533;IFNDF&#65533;&#65533;&#65533;n&#65533;&#65533;D&#65533;+V$E&#65533;&#65533;
&#65533;&#65533;h&#65533; &#65533;&#65533;VB&#997;*:&#65533;[&#65533;&#65533;&#65533;&#65533;z&#65533;!&#65533;d&#1472;&#778;Q&#65533;(&#65533;,h
&#65533;&#65533;r&#65533;!&#65533;i&#65533;&#1062;
+&#65533;&#65533;cJ&#65533;hv&#65533;0&#65533;&#65533; au<&#65533;!&#65533;&#1008;&#65533;7:&#65533;&#65533;0#&#65533;&#65533;&#65533;jg&#65533;&#65533;&#65533;&#65533;&#65533;&#65533; &#65533;&#1884;&#65533;&#65533;&#65533;&#65533;B1c2&E&#65533;&#65533;&#65533;&#65533;&#65533;&i&#65533;&#65533;*&#65533;&#65533;&#65533;&#65533;N	&#65533;&#65533;'Qp&#65533;!&#65533;
2p&#65533;&#65533;\&#65533;4&#65533;&#65533;5&#65533;&#65533;~&#65533;m+tG&#65533;&#65533;&#65533;,&#65533;V&#65533;d&#65533;1&#65533;l&#65533;&#65533;&&#756;R&&#65533;j&#65533;&#658;U&#946;e&#65533;&#65533;&#65533;C&#65533;&#65533;	&#65533;` &#65533;&#65533;4&#65533;&#65533;X &#65533;!&#65533;!r&#65533;"`:b&#65533;@&#61700;)&#65533;&#65533;n>&#65533;?f&#65533;X&#65533;)&#65533;&#65533;&#65533;*&#65533;&#65533;HDCZ&#65533;&#65533;b&#65533;`&#65533;q&#65533;:b	jK+&#65533;(&#65533;&#65533;!&#65533;&#65533;!&#65533;`N&#65533;&#65533;&#940;7&#65533;&#8382;M&#65533;&#65533;&#65533;&#65533;b,R&#65533;j\&#65533;&#65533; &#65533;&#65533;l&#65533;&#65533;"&#65533;z/&#65533;&#65533;7e&#65533;&#65533;zS8&#65533;&#65533;De-&#65533;&#65533;&&#65533;&#65533;M&#65533;&#65533;.&x&#65533;)3S&#65533;&&#65533;R;&#65533;&#65533;1&#65533;J0&#65533;&#65533;(B&#65533;&#65533;s&#65533;&#65533;dO&#65533;c&#65533;&#65533;"&#65533;@&#65533;&#65533;S&#65533;D
(>&#65533;&#1240;&#65533;&#65533;{C5R&#65533;&#65533;&#65533;sU"&#65533;;+&#65533;$&#65533;&#65533;t&#65533;&#65533;&#65533;&#65533;!&#65533;j&#65533;D&#146;&#65533;&#65533;&#65533; &#65533;$&#65533;$TB\VP&#65533;2b&#65533;&#65533;N&#369;$&#65533;&#763;&#65533;&#65533;"&
&#65533;Vbb&#65533;B&#65533;&#65533;/&#65533;fb&&#65533;&#65533;&#65533;&#65533; &#65533;B{&#65533;&#65533;:,`!p47rT
W&#65533;U&#65533;&f&#65533;N&#65533;6&#65533;&#65533;&#65533;F&#65533;|#&#65533;&#65533;3:&#65533;&#65533;'~^N~&#65533;RJ&#65533;&#65533;)Q&#65533;&#65533;&#65533;!&#65533;A)&#65533;&#65533;?&#65533;&#65533;K+&#65533;&#65533;&#65533;,1&#65533;&#65533;&#736;&#65533;&#65533;r!&#65533;
&#65533;&#65533;&#65533;&#65533;&#65533;XCN&#65533;N&#65533;N!Cw`L&#65533;&#65533;(&#65533;&#65533;U &#65533;&#65533;&#65533;&#65533; h!&#65533;l&#65533;D&#65533;&#635;&#65533;H%&#65533;&#65533;B&#65533;f&#65533;&#22536;&#65533; &#65533;Js&#65533;Xt4Q&#65533;`&#65533;'&#65533;&#65533;<&#65533;&#65533;r(8&#65533;	KfG&#65533;&#351;&#65533;"&#65533;|b	Cd&#1110;&#65533;&#65533;l&#65533;y&#65533;&#65533;&#65533;&#65533;&#65533;&#770;&#65533;&#65533;N&#65533;&#65533;fQ~N&#65533;&#65533;m5b&#65533;&#65533;=&#65533;K!BK#&#65533;&#65533; Z&#65533;)&#65533;5"	A&#65533;qX&#65533;&#65533;&#65533;!\O&#65533;&#65533;&#65533;&#65533;R\&#65533;&#65533;&#65533;T&#65533;&#65533;&#1557;]&#65533;.^&#65533;! &#65533;&#65533;&#65533;!__gk&#65533;&#65533;&#65533; &#65533;./&#65533;Ta&#65533;|a=EL&#65533;}R)(&#65533;&#65533;&#65533;&#65533;b+%&#65533;&#65533;h&#65533;&;&#65533;M &#65533;&#65533;&#65533;&#65533;/&#65533;&#65533;46f&#65533;"&#65533;P&#65533;&#65533;&#1036;|&#65533;v(&#65533;&#65533;h&#65533;&#65533;&#65533;&#65533;@V&#65533;FOx&#1955;&#65533;fM&#65533;&#65533;&#65533;p&#65533;^oN&#65533;&#65533;z&#65533;C&#65533;C4"&#65533;&#65533;&#65533;&#65533;K%.&#65533;*.&#65533;&#65533;6(&#65533;&#1147;&#65533;iu&#711;&#65533;3`3&#65533;&#65533;&#65533;b"B)gTcr3&#65533;U	BfpU&#65533;g/&#65533;&#65533;&#65533;|&#65533;C&#65533;f\&#65533;5\&#65533;!&#149;Fuoi&#65533;&#65533;&#65533;f&#65533;P&#65533; &#65533;&#65533; C&#65533;&#65533;V&#65533;&#65533;&#65533;"wm&#65533;!r&#65533;&#65533;&#65533;&#65533;o$&#65533;#g&#65533;n&#65533;&#65533;&&#65533;&#65533;&#65533;B&#65533;&#65533;V&#65533;W&#65533;T&#65533;&#65533; BQ'A&#65533;h&#65533; &#65533;!&#65533;ASv&&#65533;
&#65533;A4v z&#65533;&#65533;
 @x{&#65533;x&#65533;&#65533;D &#65533;  &#65533;y&#65533;&#65533;&&#65533;w&#65533;wxu{&#65533;&#65533;&#65533;B(O="&#65533;&#65533;pA0|&#65533;J&#65533;4&#65533;[&#65533;&#65533;&#65533;P&#65533;e&#65533;&#65533;Y&#65533;4&#65533;&#65533;Z&#65533;4	8&#65533;&#1923;K&#65533;&#65533;Z&#65533;"	Jc[&#65533;&#65533;!&#65533;&#12335;&#65533;8O&#65533;&#65533;[&#65533;B&#65533;=x&#65533;s1&#320;&#65533;&#65533;4&#1538;&#65533;&#65533;&#65533;>&#65533; vrC&#65533; 7"&#65533;&#65533;o#"&&#65533;4`&#65533;J&#65533;&#65533;&#65533;!&#65533;S&#65533;v*&#65533;1"&#65533;mCW&#65533;r+<&#311; &#65533;Tw&#65533;a&#65533;&#65533;ZuG&#389;D6-W&#65533;f[&#65533;I&#65533;U&#65533;8&#65533;!&#65533;&#65533; "H&#65533;&#65533;&#65533;&#65533;f&#65533;nb
&#65533;&#65533;	U'&#65533;u}Xuo4&#65533;&#65533;  &#65533;hb&#1720;`&#65533;u_&#65533;&#65533;&#65533;&#65533;/&#65533;x+&#65533;&#65533;z&#65533;&#65533;(&#65533;7+&#65533;2z!&#65533;=&#65533;Q&#65533;&#65533;ci&#65533;&#65533;&#65533;1 &#65533;J&#65533;&#65533;&#65533;i&#65533;&#65533;&#65533;!&#65533;&#65533;$$ na&#65533;&#65533;&#65533;&#65533;&#65533;&#65533;	v&#1953;&#65533;a&#65533;3&#65533;&#65533;+&#65533;&#65533;&#65533;4&#65533;&#65533;&#65533;!&#65533;455"&_&#65533;&#65533;_#&#65533;x!bp&#65533;N+&@w) &#65533;a&#65533;_KS&#65533;&#65533;ywa&#65533;&&#65533;o&#65533;N&#65533;55&#65533;T&#65533;p&#65533;v&#65533;&#65533;&#65533;BE=&#65533;sn!&#65533;#B&#65533;&#65533;&#65533;&#65533;&#910;&#65533;"t&#65533;>>&#65533;&#65533;&#65533;&#65533;bF&&#65533;!n&#65533;\&#65533;&#65533;!JT&#65533;&#65533;&#65533;	b&#65533;UJ&#65533;&#65533;&#65533;%&#65533;&#65533;&#65533;l&#65533;n@&#65533;%&#65533;&#65533;ni"qo&#65533;x&#65533;A&#65533;!4&#65533;&#65533;iM&#65533;&#65533;&#65533;!<&#65533;!@&#65533;X&#65533;&#65533;&#65533;&&#65533;*<:z&#65533;Wzoa\&#1701;&#65533;&#1509;M&#65533;*&#65533;&#65533;&#65533;i&#65533;g&#1624;w:Y
 I
` &#65533;@&#65533;:&#65533;&#65533;&#65533;&#65533;&#168;&#65533;!&#65533;B&#65533;&#65533;z&#65533;&#10845;&#65533;!&#65533;z&#65533;`&#65533;&#65533;&#65533;&#65533;&#65533;&#65533;&#65533;&#65533;f&#65533;M&#65533;9zAz&#65533;l@zz&#65533;!&#65533;wy&#65533;&#65533;$&#65533;y&#65533;&#65533;znzy&#1453;&#65533;W4kyu&#65533;xB_&#65533;&#65533; &#65533;&#65533;5xV&#65533;&#65533;w&#65533;!&#65533;&#65533;q&#1519;&#65533;&#65533;&#65533;c2&#65533;&#1752;&#65533;&#65533;w&#65533;&#1880;&#65533;&#65533;;"&#1779;&#65533;&#65533;$D&#65533;(q&&#65533; J&#65533;&#65533;,`&#65533;b&#65533;"i3g)d&#65533;?.&#65533;&#65533;=k!&#65533;&#65533;&#65533;9&#65533;&#65533;&#65533;G&#65533;h&#65533;n&#65533;U&#1233; &#65533;qC&#65533;&#65533; &#1722;&#65533;&#65533;!&#1169;>"&#65533;BF&#65533;;eFlDE"&#65533;&#1573;&&#65533;xF&#65533;y&#65533;&#65533;y!&#65533;&#65533;F(&#65533;B&#65533;&#65533;(BE/&#65533;&#65533;&#65533;&#65533;&#65533;Y&#65533;&#65533;&#65533;&#65533;*P(&#65533;y&#1521;Kw9&#65533;kB&#65533;u&#65533;&#65533;[&#65533;&#65533;(&#65533;{&#65533;#&#65533;^&#65533;&#65533;&#65533;`&#65533;&#65533;+[&#65533;;Y&#65533;&#65533;&#65533;#B&#65533;&#65533; &#65533;X&#65533;!&#65533;"8&#65533;&#65533;?2@ &#65533;A "H| D&#65533;$&#65533;@@H&#65533;&#367; &#323;&#65533;&#65533;&#65533;!`&#65533; &#65533;&#65533;&#65533;k&#65533;&#65533;=&#65533;w&#65533;*|"&#65533;&#65533;m&#65533;y&#1088;(&#65533;&#1507;y &#65533;|&#65533;y&#65533;&#65533;&#65533;&#65533;|x&#65533;&#1807;&#65533;wx&#65533;&#65533;&#65533;R&#711;&#65533;&#65533;&#65533;(~&#65533;&#65533;&#65533;&#65533;i&#65533;&#65533;&#65533;&#65533;!&#65533;&#65533;%&#65533;&#2008;&#65533;&#65533;&#65533;&#65533;&#65533;`3&#65533;u&#1651;&#65533;7&#65533;&#65533;NQQ&#65533;&#65533;H&#65533;v&#65533;&#65533; ,`&#65533;&#65533;&#65533;&#65533;&#183;zhn=&#65533;&#65533;$!r#&#65533;&#65533;C&#65533;&#65533;>&#65533;&#65533;(&#65533;&#65533;$&#65533;sjk&#65533;[&#65533;&#65533;k&#65533;&#65533;rj&#65533;&#65533;&#65533;.R&#65533;&#1098;(T&#65533;&#65533;B&#65533;&#65533;&#65533;&#65533;&#635;V3[}&#65533;>Am#ZuCc&#65533;B&#65533;b]&#65533;{]V&#65533;&#65533;&#65533;&#65533;	)&#65533;&#65533;&#65533;&#65533;&#65533;&#65533;&#65533;&#65533;{pP&#65533;I&#65533;&#65533;gx&#65533;&#1726;&#65533;&#65533;&#65533;&#65533;&#1750;&#65533;w&#65533;9[&#65533;=x&#65533;&#65533;&#65533;&#65533;w&#65533;
&#65533;&#65533;&#65533;&#65533;U&#65533;&#1775;&#1885;x&#65533;&#65533;x1{&#65533;&#65533;*&#65533;&#65533;.I&#65533;&#65533;Cz&#873;&#65533;&#65533;:&#65533;&#65533;&#65533;&#65533;?&#65533;C&#65533;&#65533;$F&#65533;"&#65533;&#65533;i&#65533; "&#65533;&#65533;"&#65533;e|*&#65533;&#65533;&#65533;&#65533;Z&#531;&#389;\&#65533;&#65533;&#65533;&#65533;/&#65533;&#65533;&#65533; zI &#65533;&#65533;&#65533;O~ &#65533;|&#65533;&#65533;T&#65533;&#65533;y&#1498;&#65533;#xY&#65533;!&#65533;&#65533;&#65533;ozN~`&#65533;&#65533;&#65533;ib&#65533;&#65533;&#65533;&#147;&#65533;w}&#65533;&#65533;	&#65533;&#65533;)<&#65533;o7y&#65533;&#1907;&#65533;&#65533;x&#65533;&#65533;&#65533;&#65533;&#65533;&#65533;&#65533;y5&#65533;&#65533;	&#1421;&#65533;~&#65533;\4A&#65533;w&#65533;&#65533;&#735;&#65533;m@&#65533;&#65533;#b&#65533;&#65533;<&#65533;&#65533;&#65533;&#65533;;&#65533;G&#65533;&#65533;j&#866;{pf&#65533;O&#65533;/$&&#65533;k&#65533;&#65533;y&#65533;b&#65533;
	=-&#65533;&#65533;&#65533;)2'0%&#65533;&#65533;F&#65533;&#65533;&#65533;u&#65533;&#65533;&#65533;Uux@<&#65533;D[&#65533;l&#65533;&#733;&#65533;&#541;&#65533;
>&#65533;)\&#65533;&#65533;&#65533;O&#65533;&#65533;&#65533;!&#65533;nq"$3&#65533;&#65533;"Uo&#65533;q&#65533;[qTW&#65533;/&#65533;4&#65533;&#65533;&#65533;;&#65533;&#65533;&#65533;}&#65533;sz&#65533;&#638;!&#65533;?4Q&#65533;&#65533;&#65533;&#65533;`&#1355;&#65533;E3&#65533;&#65533;&#65533;i&#65533;&#65533;&#65533;x&#65533;&#65533;&#65533;>&#65533;&#65533;w&#65533;-&#65533;&#65533;&#65533;&#65533;&#65533;<&#65533;&#65533;\&#625;b&#455;| 4@&#561;z &#65533;Z&#65533;&#65533;_&#65533;&#65533; &#65533;
&#65533;&#65533;&#65533;&#65533;&#65533;?&#65533;&#65533;&#65533;&#65533;B&#65533;&#65533;&#65533;w&#65533;&#65533;&#65533;
$&#65533;&#65533;A&#65533;&#261; T&#65533;`&#65533;bd&#65533;1&#65533;&#393;$1&#65533;&#65533;&#65533;&#65533;&#65533;A&#65533;&#65533;&#1120;?* &#65533; &#65533;&#65533;&#65533;?9&#34585;&#65533;&#65533;M&#65533;8u&#65533;&#65533;&#65533;&#65533;&#65533;&#585;3&#65533;&#65533;&#65533;&#65533;T!&#1027;TxV&#65533;&#65533;o&#65533;D*&#65533;zU&#65533;OkX@<yj&#65533;T&#65533;V&#65533;c&#65533;-&#65533;vg&#1070;G&#65533;&#65533;K&#65533;K&#1725;|&#65533;&#65533;&#65533;;&#65533;&#65533;$&#65533;&#65533;&#65533;Vx@&#65533;&#65533;4&#65533;'>`&#65533;&#65533;&#65533;&#65533;8&#65533;&#65533;&#65533;
&#65533;6&#65533;&#65533;&#18437;&#65533;&#65533;Hd&#65533;t&#65533;&#993;&#65533;P&#65533;Z!&#65533;&#65533;&#65533;&#65533;=&#65533;&#1984;Y&#65533;g&#65533;m&#65533;&#65533;ul&#1913;u?8\!&#41576;&#65533;3&#65533;&#65533;&#65533;`&#65533;&#65533;C7&#65533;{)&#65533;Y&#65533;&#65533;5&#65533;&#65533;&#65533;Y&#1803;&#65533;&#65533;&#65533;&#65533;&#65533;&#65533;3&#65533;N[:{&#65533;&#1275;73&#65533;&#65533;&#65533;&#65533;&#65533;&#65533;&#65533;&#65533;o&#65533;t&#65533;&#65533;G&#65533;I&#65533;&#1292;6,&#65533;&#65533;=&#65533;&#65533;&#65533;&#65533;&#65533;A&#65533;&#65533;Z~&#65533;&#65533;&#65533;^&#65533;&#65533;&#65533;&#65533;}&#65533;&#65533;M$&#65533;Aa&#65533;&#65533;&#65533; R&#65533;O&q&#65533;A&#65533;&#1560;&#65533;:j&#65533; L&#65533;#C&#65533;&#65533;QLl&#65533;E"5tKHE&#65533;5cZ&#65533;aD&#65533;&#65533;Ai&#65533;PA	E4P&#65533;&#65533;&#65533;&#65533;f
T&#65533;@V&#65533;&#65533;f&#65533;n&#65533;	g&#65533;r&#65533;&#65533; T@&#65533;&#65533;&#65533;O&#65533;w&#65533;XP&#65533;Yv&#65533;&#65533;&#65533;K*Q&#65533;
&#840;&#65533;F4&#65533;&#65533;H 4&#65533;1&#65533;&#65533;
 &#65533;&#65533;&#65533;iL5&#65533;&#65533;)U&#65533;&#65533;H&#65533;&#65533;bE5WGQ%&#65533;ABWX&#65533;&#65533;j&#65533;&#65533;&#65533;zT&#65533;fm&#65533;TVQU&#65533;&#65533;`q&#65533;&#65533;*&#65533;x&#65533;E[x&#65533;&#65533;a`t>;`&#65533;N&#65533;&#65533;&#65533;$iL&#1305;&#65533; &#65533;j&#65533;u&#65533;g&#65533;&#65533;6&#65533;Z`&#65533;RS@&#65533;n&#65533;&#65533;&#65533;&#65533;DS&#65533;6&#65533;?&#65533;J&#65533;&#65533;*o&#65533;Rw&#65533;m&#65533;&#65533;6&#65533;o&#65533;&#65533;w&#65533;%W&#65533;t&#65533;&#65533;v&#65533;?&#65533;&#65533;&#65533;&#65533;D&#65533;7\&#65533;{ &#65533;A&#65533;&#65533;1&#65533;&#65533;&#65533;&#65533;l&#65533;&#65533;&#65533;n&#65533;&#65533;!&#65533;&#1776;&#65533;q&#65533;y&#65533;&#65533;~'@&#65533;B&#65533;x&#65533;&#65533;&#65533;&#65533;&#65533;&#65533;'&#65533;~&#65533;&#65533;
&#65533;A&#65533;&#65533;x&#65533;d&#65533;M&#65533;L`[z&#65533;&#65533;i&#65533;1&#65533;xc~ (&#65533;&#65533;B5&#65533;&#65533;&#65533;&#65533;&#65533;&#65533;&#65533;d&#65533;E&#65533;&#65533;&#65533;-&#65533;&#65533;&#65533;&#1483;>I&#65533;&#65533;9&#65533;&#65533;&#65533;&#65533;Q&#65533;(&#65533;&#65533;Dg+t&#716;MJtd&#65533;&#65533;]&#65533;&#65533;&#65533;(&#65533;wL&#65533;&#65533;mR&#65533;	&#1178;o&#65533;y&#65533;r&#65533;&#65533; 	&#65533;&#65533;P&#65533;d&#65533;&#65533;&#65533;_q&#65533;&#65533;!D(I&#65533;g&#65533;ST1}&#65533;{A&#54770;&#65533;Lp&#65533;a&#65533;&#65533;&#65533;&#65533;$&#65533;>&#65533;&#65533;&#65533;d&#65533;)6&#65533;A&#65533;@&#65533;&#65533;D+tx&#65533;&#65533;b&#65533;md&#65533;"c&#65533;&#65533;&#65533;&#65533;A&#65533;+$&#65533;&#65533;{u&#65533;V&#65533;&#65533;&#65533;&#65533;&#65533;u&#65533;&#65533;Z&#65533;&#65533;&#65533;&#65533;&#65533;&#65533; &#65533;&#65533;jef0&#1651;&#65533;?F&#65533;&#65533;&#65533;&#65533;&#65533;^1&#65533;
&#65533;u&#65533;&#65533;lx&#65533;&#65533;B&#65533;&#65533;&#65533;ID`&#65533;r&#65533;&#65533;&#65533;b;9&#65533; v&#65533;9&#65533;&#65533;MK&#65533;{#&#65533;&#65533;c)&#65533;&#65533;6&#65533;1&#65533;&#65533;B&#65533;&#65533;&#65533;C&#65533;&#65533;=&#65533;a>;&#65533;|&#65533;C&#65533;&#65533;D,bz&#65533;v&#65533;&#65533;5&#1025;dQ4&#65533;&#65533;&#65533;&#65533;&#53577;m&#65533;O&#65533;&#1370;&#65533;&#65533;&#65533;[&#65533;:-&#65533;&#65533;?&#65533;)d[&#1995;LfDt&#65533;DZm&#585;&#65533;X%&#65533;a'&#65533;&#65533;&#65533;f&#65533;&#65533;E&#65533;ZT&#65533;&#65533;%&#65533;&#65533;-2&#65533;&#65533;-&#65533;&#65533;(&#65533;mn*&#65533;&#65533;&#65533;R&#65533;Ml-m&#65533;&#1098;>&#65533;OR$r{&#65533;Hy&#65533;&#65533;&#65533;$&#65533;a&#65533;&#65533;^	&#65533;Xz&#65533;&#65533;F&#65533;@`&#65533;;&#65533;&#65533;t}&#65533;-q&#65533;I&#65533;&#65533;tv&#65533;&#65533;&#65533; Y&#65533;&#1028;&#65533;*YUJ&#1195;&#65533;<&#65533;&#65533;Q&#65533;&#65533;&#65533;v&#65533; R*UR&#65533;&#65533;+&#65533;t&#65533;&#65533;;V&#65533;&#65533;9"kx&#65533;rd&#65533;&#65533;<&#512;O&#65533;&#65533;&#65533;%X0&#1623;&#65533;&#65533;j:Ic&#65533;&3?&#65533;I+1&#65533;&#65533;^&#65533;&#65533;&#65533;4|&#65533; &#65533;b(I:&#65533;ZH\&#65533;&#65533;MC/yA&#65533;&#65533;B&#65533;&#65533;`&#65533;&#136;&#65533;hN&#65533;1&#65533;l&#65533;sR#&#65533;G;&#65533;&#65533;i(&#65533;/B&#65533;B|&#1111;fha&#65533;&#65533;H&#65533;66&#65533;&#65533;HM&#65533;&#65533;&#65533;&#1548;:3&#65533;&#65533;&#65533;&#65533;#0&#65533;&#65533;&#65533;&#65533;&#961;P6T&#65533;T>B-&#65533;&#65533;T&#65533;&#65533;Jg@&#65533;Y&#65533;U&#65533;&#65533;Ka
3&#65533;&#65533;g4b&#65533;6&#65533;z&#65533;&#65533;`&#65533;&#65533;8s@1"P3&#65533;"^f&#65533;&#65533;&#618;&#65533;&#65533;&#65533;&#65533;&#65533;)}&#65533;&#65533;U&#1732;&#65533;=&#65533;"+&#65533;&#65533;&#65533;&#65533;D&#65533;c&#65533;IjJ&#65533;Y&#65533;!w"#K&#65533;*n&#65533;&#65533;&#65533;@&#65533;&#677;X	&#65533;
IC&#65533;&#65533;&#65533;2iiM_J&#65533;&#65533;%&#65533;&D&#65533;hB&#65533;?p;&#65533;&#65533;I&#65533;O}*&#65533;1&#65533;&#65533;&#65533;&#65533;.&#65533;&#65533;&#65533;sA&#65533;\S!&#65533;&#65533;&#65533;&#65533;h&#65533;#&#1405;&#1173;`&#65533;&#65533;RX;&#1661;&#65533;K&#65533;+&#65533;&#65533;7&#65533;&#65533;X$q&#65533;&#65533;&#65533;)&#65533;D&#65533;&#65533;&#10547;<z&#65533;}&#65533;&#162;R-&#65533;&&#65533;L9&#65533;S&#65533;=&#65533;&#65533;&#65533;%&#65533;df&#65533;	@$&#65533;F2&#65533;&#1101; &#65533;`&#65533;&#65533;F-b&#65533;=	s&#65533;&#65533;zn&#65533;&#1435;&#65533;h&#65533;&#65533;&#65533;&#1380;3&#65533;&#65533;L&#65533;&#224;&#65533;Th&#65533;D5&#65533;&#65533;&#65533;&#65533;te
&#65533;&#65533;G&#65533;b&#65533;&#65533;&#1316;&#65533;&#65533;&#65533;&#65533; 4+&#65533;&K&#65533;&#65533;&#65533;&#65533;&#65533;&#65533;&#65533;$&#65533;1&#65533;g&#65533;  &#65533;K&#65533;&#65533;L&#65533;@e&#65533;.&#65533;[^&#65533;&#65533;&#65533;,d(7&#65533;&#65533;&#65533;&#65533;&#65533;&#65533;&#65533;0&#65533;&#65533;
&#65533;&#65533;?h&#65533;}&#65533;&#65533;Br^&#65533;
f&#65533;&#65533;;&#65533;&#65533;&#65533;&#65533;&#65533;&#65533;&#510;&#65533;A'uX&#65533;N&&#65533;&#65533;):&#65533;&#65533;&#300;&#65533;N:&#65533;&#65533;	?ZG)&#65533;&#65533; &#65533;8L#&#65533;&#65533;%)&#65533;&#65533;LBaemF&#65533;&#65533;GJ&#65533;&#65533;w&#65533;d&#1385;F&#65533;&#65533;T&#65533;&#65533;r$m#!&#65533;&#65533;&#65533;&#65533;&#65533;-&#65533;!&#65533;&#1589;v'&#65533;&#65533;0&#65533;z&#65533;&#65533;&#1973;&#65533;&#65533;&#65533;&#65533;@&#65533;&#65533;&#65533;{A&#65533;&#65533;&#65533;;g&#65533;I&#65533;&#1326;&#65533;&#65533;&#65533;&#65533;&#65533;lk{&#65533;&#65533;&#60855;&#65533;&#65533; &#65533; ' &#65533;Ax&#65533;&#65533;&#65533;&#65533;0&#65533;6&#65533;&#1093;.<&#65533; &#65533;&#65533;&#444;I0&#65533;v&#65533;&#65533;2(&#65533;A&#65533;Qn&#65533;&#65533;2&#65533;&#65533;&#65533;&#65533;&#65533;v&#65533;&#65533;&#65533;&#65533;^8
&#65533;&#65533;p^&#65533;&#65533;(&#65533;&#65533;&#65533;&#65533;&#65533;m&#65533;&#65533;&#65533;&#65533;&#65533;?j&#65533;o&#65533;&#65533;&#65533;&#65533;/&#65533;G-&#65533;q#&#65533;&#65533;&#65533;j&#65533;&#65533;&#65533;(&#65533;&#7097;&#65533;o&#65533;&#65533;&#65533;|&#65533;<&#65533;&#65533;&#65533;&#65533;}&#65533;C&#65533;&#65533;&#65533;bp&#65533;&#65533;&#65533;< 8&#65533;-&#65533;&#65533;&#65533;&#65533;~A&#65533;&#65533;&#65533;mh&#65533;&#65533;H7x&#65533;&#65533;^&#65533;$&#65533;$<8&#65533;4La&#65533;}&#65533;@&#65533;f&#65533;DPP&#65533;+d&#65533;&#65533;&#65533;&#65533;&#65533;&#65533;0&#65533;K&#65533;&#65533;A&#65533;&#65533;&#65533;&#65533;=&#65533;&#65533;&#65533;&#65533;&#65533;&#65533;&#65533;+~&#65533;o&#65533;&#65533;&#65533;&#65533;K&#65533;&#65533;J'Ib&#65533;o&#65533;&#65533;}&#65533;O&#65533;&#65533;&#65533;" &#65533;&#65533;&#65533;7&#65533;&#1277;&#65533;&#65533;&#65533;&#65533;e&#65533;;&#65533;3&#65533;o&#65533;&#65533;&#65533;&#65533;&#65533;&#65533;&#65533;&#65533;&#65533;n&#65533;&#65533;a<X&#65533;&#65533;&#65533;n9&#65533;&#65533;&#65533;&#443;&#65533;=&#65533;d&#65533;&#65533;&#65533;7&#65533;&#65533;&#65533;K&#65533;&#1327;&#65533;&#65533;&#65533;&#65533;&#65533;&#65533;k&#65533;&#65533;O&#65533;\&#65533;z&#65533;&#65533;&#65533;&#53690;BH/&#1171;&#65533;&#65533; &#65533;&#65533;3/&#65533;&#65533;&#65533;&#65533;&#65533;&#65533;m&#65533;t&#65533;&#65533;&#65533;$gG&#65533;&#65533;&#65533;z&#65533;&#65533;'|&#65533;0o&#65533;puT&#65533;'W=&#65533;
&#775;&#65533;&#65533;&#1040;1&#65533;}&#65533;&#65533;&#513;&#65533;&#65533;!&#65533;x&#65533;&#65533;
Q&#65533;&#65533;z&#65533;'&#65533;f
$`p{'z1h&#65533;&#65533;y&#65533;wr	&#65533;&#65533;~Z&#65533;c&#65533;vKgn&#65533;&#65533;`'p`&#65533;y&#65533;&#65533;q&#65533;{W&#65533;n&#65533;P&#65533;&#65533;w&#65533;o&#65533;'&#65533;&#1024;&#65533;&#65533;*G&#65533;&#65533;w&#65533; }(&#65533;cH&#65533;eh&#65533;g&#65533;&#65533;i&#65533;&#65533;&#65533;  v(()&#65533;n&#65533;F&#65533;&#65533;z&#65533;@u2z&#65533;Gz]&#65533;~Y&#65533;u&#65533;ok&#65533;q&#65533;*&#65533;vJ8&#65533;&#65533;u?h&#65533;GrW&#65533;@&#65533;T
&#65533;`&#65533;|&#65533;r&#65533;@ 4Q&#65533;&#65533;&#65533;&#65533;h&#65533;&#65533;&#65533;&#65533;&#65533;&#65533;&#65533;&#65533;&#65533;&#522;Z&#65533;'(G&#65533;b&#65533;&#65533;fg
&#65533;Vr&#65533;z&#65533;&#65533;yv&#65533;&#65533;0&#65533;5&#65533;x&#65533;n&#65533;G&#65533;s&#65533;yK&#65533;yq&#65533;t&#65533;Vn&#65533;&#65533;M&#65533;ww&#65533;xr3&#65533;&#65533;&#65533; &#65533;|=&#65533;(&#65533;&#65533;&#1226;&#65533;h&#65533;&#29198;&#39438;&#65533;&#65533;s&#65533;&#65533; &#65533;&#65533;=j&#65533;&#65533;&#65533;&#65533;&#65533;&#65533;&#65533;7&#65533;xx&#65533;&#1547;&&#65533;&#65533;&#65533;&#1479;&#65533;h&#65533;x&#65533;u&#65533;W{u&#65533;q'Pp&#65533;z&#65533;&#65533;{&#584;nvW|9Hz^h&#3597;0&#65533;&#65533;xr&#65533;
&#65533;&#65533;h&#65533;(&#65533;#I&#65533;%i&#65533;'&#65533;&#65533;
\&#65533;&#65533;B&#65533;&#65533;&#65533;&#65533;&#65533;X{&#65533;&#65533;u&#65533;&#65533;Twr&#65533;7u&#65533;Gy8&#65533;%&#65533;{&#65533;F&#65533;G&#65533;&#65533;vn&#65533;k&#65533;vG&#65533;o@&#65533;&#65533;&#65533;g&#65533;F&#65533;&#65533;:`T&#65533;&#65533;&#65533;)&#597;]&#65533;_	&#65533;aI}&#65533;
i`&#65533;O0&#65533;&#65533;&#65533;&#65533;7zx(&#65533;{8&#65533;8&#65533;&#65533;&#65533;&#65533;T&#65533;Z&#65533;nIG&#65533;^&#65533;on&#65533;or&#65533;oMG&#65533;v&#65533;&#65533;&#65533;&#65533;&#65533;&#65533;&#65533;,w&#65533;&#65533;  !&#65533;&#65533;b&#65533;&#65533;&#65533;&#65533;&#65533;&#65533;&#601;&#65533;&#65533;?&#65533;&#65533;OP &#65533;&#65533;&#65533;&#65533;&#65533;S&#65533;YS&#65533;y|o&#65533;h&#65533;<&#65533;=&#65533;&#65533;&#65533;&#65533;&#65533;&#65533;U&#65533;tI&#1480;&#65533;)&#65533;&#65533;{9rX&#65533;&#65533;x &#65533;F&#65533;
&#65533;&#65533;
*g&#65533;pr!`&#65533;&#65533;&#65533;&#1481;&#65533;&#1641;&#65533;&#1737;&#65533;`&#65533;K&#65533;u &#65533;p&#65533;Q
NPJ&#65533;&#65533;yY&#65533;tY&#65533;&#65533;&#65533;&#65533;'&#65533;&#65533;&#65533;'&#65533;W&#65533;&#65533;i&#65533;&#65533;F&#65533;G&#65533;&#65533;Vo&#361;x&#65533;&#65533;*w&#65533;&#65533;&#65533;&#3584;Y&#65533;P
^ b&#65533;)&#65533;J&#65533;j&#65533;&#65533;&#65533;Y&#65533;&#65533;&#65533;&#65533;F&#406;&#65533;7p8&#65533;&#65533;&#65533;&#65533;&#65533;7&#65533;&#65533;&#65533;w,&#65533;{G&#65533;&#65533;G&#65533;&#65533;I&#65533;pg{Gyv&#65533;&#65533;&#65533;xhr-*&#65533;&#1624;&#65533;|,WY&#65533;i4w&#65533;M&#65533;O
&#65533;Q&#65533;m&#65533; T&#65533;&#65533;&#65533;|0p&#65533;Z&#65533;7`	O@lQ&#65533;&#65533;&#65533;&#65533;&#65533;zo&#65533;@&#65533;&#65533;(zP9&#65533;&#65533;&#65533;&#39071;&#65533;r+G&#65533;&#65533;&#65533;y&#65533;&#65533;&#65533;&#65533;&#65533;p&#65533;&#65533;bw&#65533;3hzT7&#65533;C&#65533;&#65533;&#65533;`8x&#65533;&#65533;&#65533;@s&#65533;^Rj&#65533;&#65533;
&#65533;_&#65533;[06&#65533;&#65533;@)&#65533;	&#65533;J&#65533; @&#65533;&#65533;zE`&#65533;jL&#65533;&#65533;0&#65533;&#65533;&#65533;p&#65533;p!G 
g&#65533;&#65533;&#65533;&#65533;&#65533;X*&#65533;&#65533;|W&#65533;&#65533;7&#65533;&#65533;u@&#65533;Kp&#65533;&&#65533;u&#65533;&#65533;&#65533;&#65533;&#65533;&#65533;&#65533;q
&#65533;&#65533;&#65533;&#65533;xz&#65533;&#65533;&#1679;&#65533;&#65533;&#65533;ap&#65533;&#65533;p&#65533;J&#65533;20o/&#65533;r&#65533;&#65533;x&#65533;&#65533;&#65533;&#1624;&#65533;&#65533;&#65533;&#65533;	&#65533;&#65533;4&#65533;&#65533;&#65533;&#687;&#65533;&#65533;*&#65533;p
&#65533;&#65533;&#65533; 
&#65533;p
 ~P&#65533;&#65533;iO 
&#65533;a&#65533;&#65533;
&#65533;kJ&#65533;E #&#65533; k&#65533;)&#65533;&#65533;1&#65533;K&#65533;p &#65533;b H&#65533;H  Q b&#65533; b&#65533;0&#65533;	&#65533;&#65533;	UPpt&#65533;p&#65533;e&#65533;U&#65533;&#65533;BP&#65533;&#65533;N+
&#65533;r&#65533;`&#65533;&#65533; &#65533;{&#65533;&#65533;I&#65533;G&#65533;i&#65533;&#65533;&#65533;&#65533;`&#65533;&#65533;	&#65533;&#65533;&#65533;&#65533;x&#506;&#65533;&#65533;&#65533;&#65533;
!&#65533;&#65533;(u;&#65533;&#65533;|&#65533;&#65533;	&#65533;f{&#65533;U0v&#40358;&#65533;J&#65533;6&#65533;&#65533;z&#65533;&#65533;i&#65533;v9x&#65533;;&#65533;&#65533;&#65533;&#65533;g&#65533;&#65533;N&#65533;&#65533;&#65533;&#65533;&#65533;&#65533;
&#65533;Z&#65533;[8&#65533;Y&#65533;&#65533;&#65533;[&#65533;&#65533;&#65533;Phf&#65533;&#65533;)&#65533;p+&#65533;&#65533;&#65533;s&#65533;&#1074;&#65533;&#65533;/&#65533;&#65533;&#65533;&#65533;&#65533;&#65533;&#65533;1&#65533;&#65533;&#65533;Yv
&#65533;
&#65533; B 8&#1032;&#65533;&#65533;&#65533;&#65533;&#65533;K&#65533;kr8`&#65533;)/&#65533;&#65533;[&#65533;&#49212;&#683; &#65533;&#65533;&#65533;
7&#65533; &#65533; &#9929;&#38654;&#65533;&#65533;&#65533;p&#65533;&#65533;k&#65533;&#65533;&#1783;
`&#65533;&#65533;+&#65533;&#65533; &#65533;&#730;&#65533;&#65533;&#65533;&#65533;w|
`,&#65533;&#65533;&#65533;Q&#65533;&#65533;z
&#65533;|&#65533;JG&#65533;j&#65533;L&#1538;2&#65533;&#65533;B&#65533;&#65533;&#65533;&#65533;sU*&#65533;&#234;&#65533;!&#65533;&#65533;#,&#65533;\&#65533;&#65533;&#65533;|z&#1783;&#65533;&#65533;_Q&#65533;&#65533;
&#65533;&#1480;~&#65533;&#65533;&#65533;&#65533;G&#65533;&#65533;H&#65533;{g&#200;&#1709;&#65533;g&#65533;	&#807;&#65533;&#65533;p&#65533;&#65533;&#65533;j&#65533;38&#208;k&#65533;&#65533;&#65533;p	+&#65533;&#65533;&#65533;

a&#65533;&#65533;&#65533;Y&#65533;&#65533;&#65533;&#26458;&#65533;&#65533;&#65533;&#65533;&#65533;&#65533;&#400;&#65533;&#65533;&#65533;&#65533;&#65533;`<&#583;5&#65533;&#65533;&#65533;&#1492;&#1776;&#65533;&#65533; 
x&#1029;&#65533;&#65533;|w7&#65533;
~&#65533;&#65533;}|&#65533;&#65533;&#65533;&#65533;&#65533;&#65533;&#65533;&#65533;&#65533;&#65533;&#65533;&#65533;l&#517;l&#65533;&#65533;&#65533;|&#65533;&#65533;;&#65533;&#65533; p&#65533;&#65533;[&#65533;a&#602;,&#65533;]&#65533;&#65533;l]&#65533;&#65533;,&#65533;&#65533;m&#65533;&#65533;&#65533;&#65533;&#65533;&#65533;&#65533;hgq&#65533;&#65533;&#65533;C@ j&#65533;[&#65533;s)&#65533;&#65533;xk&#65533;{&#65533;|}&#65533;K&#65533;&#65533;&#65533;&#65533;D&#65533;G&#1539;&#65533;A&#1683;w&#65533;9L&#65533;&#65533;&#65533;1z&#65533;&#65533;E	{&#65533;&#505;0&#65533;&#65533;&#65533;&#486;&#65533;9&#65533;x&#65533;&#65533;V&#65533;&#65533;&#65533;l&#65533;&#65533;&#65533;J`&#65533;oP&#65533;`&#65533;&#65533;&#65533;&#65533;2&#65533;ggp&#65533;0&Gv&#65533;&#1120;{&#27067;&#65533;y&#65533;&#65533;&#65533;r&#65533;+&#65533;[&#65533;&#528;L&#600;&#65533;M&#65533;5*&#1111;l&#65533;&#65533;{&#596;&#65533;w&#65533;&#65533;&#65533;$q&#65533;z&#65533;&#65533;&#65533;&#65533;!&#65533;&#65533;&#65533;
\&#65533;&#65533;&#65533;*=&#65533;
&#65533;&#65533;&#65533;&#65533;&#65533;gCpj&#65533;&#65533;&#65533;$&#65533;&#65533;&#65533;1&#65533;&#65533;&#65533;#&#65533;&#65533;Y&#65533;2=&#65533;&#65533;w&#65533;&#65533;H&#65533;&#65533;&#65533;&#65533;&#65533;&#65533;&#65533;&#65533;7x&#65533;
&#65533;&#65533;0n&#65533;&#65533;&#65533;&#65533;v&#65533;6v1&#65533;&#65533;	h| Y&#65533;&#65533;&#65533;&#65533;i&#65533;&#711;	&#65533;cSP*7&#65533;&#65533;k'&#65533;z&#65533;*-&#65533;&#65533;&#65533;&#65533;r&#65533;(&#65533;&#65533;&#65533;&#65533;(&#65533;&#65533;P7&#65533;&#65533;&#65533;@$&#65533;{&#65533;9&#65533;v&#65533;&#65533;]&#65533;&#65533;`&#65533;&#65533;&#65533;&#65533;&#65533;&#1180;L&#65533;zZ&#65533;a&#65533;m&#65533;&#65533;&#65533;&#1092;&#65533;M&#65533;&#65533;k&#65533;&#65533;]&#65533;&#65533;=&#515;&#65533;&#65533;&#65533;&#65533;&#251;&#65533;A~&#65533;Vr&#65533;wl]sUJ&#65533;&#65533;}&#65533;Js&#65533;	>&#65533;&``&#65533;/&#1849;bz|&#65533;&#65533;L&#65533;&#65533;&#65533;:&#65533;i&#65533;&#65533;&#65533;&#65533;z&#65533;&#65533;&#65533;&#65533;@ &#65533;&#65533;&#680;&#65533;&#65533;&#65533;&#65533;AP&#65533;b&#65533;&#756;-&#65533;&#65533;&#65533;
&#65533;`&#65533;&#65533;JPi&#65533;&#65533;&#65533;&#65533;a&#65533;&#65533;&#65533; @}&#65533;V&#65533;(&#65533;&#65533;(P&#1551;0&#65533;&#65533;&#1818;%g&#65533;&#65533;&#65533;&#65533;&#65533;&#65533;2&#65533;'&#65533;&#65533;&#65533;&#65533;L&#65533;	N&#1689;-&#65533;&#65533;&#65533;*]&#65533;aop&#65533;\&#65533;&#65533; &#65533;&#1796;
&#65533;<&#65533;&#65533;&#65533;&#65533;&#65533;&#65533;&#1790;&#65533;&#65533;&#65533;`J&#65533;R`&#65533;&&#65533;&#65533;_&#65533;&#293;g07oQ0G&#65533;)*&#65533;}
H&#65533;5>&#65533;&#65533;G~&#65533;0v|&#65533;8)z&#65533;&#65533;&#65533;&#65533;&#65533;&#65533;&#65533;Z6&#65533;}&#65533;]&#65533;&#65533;U&#65533;	o&#65533;&#65533;&#65533; &#65533;}QH&#65533;&&#65533;~7&#65533;&#65533;&#65533;&#65533;,&#65533;(P&#65533;7&#65533;u&#65533;$&#65533;q,&#65533;$&#65533;&#1595;&#65533;&#65533;}&#1049;&#65533;&#65533;&#65533;&|&#1624;&#65533;&#585;&#65533;.&#65533;+&#65533;&#65533;K&#65533;&#65533;&#65533;&#65533;N&#65533;\K&#65533;&#65533;&#65533;p&#65533;&#65533;v.&#65533;r:P&#65533;&#65533;f?`&#65533;&#65533;&#65533;&#65533;&#597;)'&#65533;&#65533;.&#65533;\.Z	SZ&#65533;&#65533;&#584;&#65533;&#65533;'&#65533;0w=&#65533;&#65533;&#65533;I&#65533;P&#65533;&#65533;p&#18251;y&#450;&#65533;&#65533;&#65533;&#65533;&#65533;&#65533;&#65533;&#65533;&#65533;&#65533;&#65533;&#65533;y&#65533;&#65533;&#65533;&#65533;ye&#65533;S&#1042;l&#65533;&#65533;&#65533;&#65533;.&#65533;P:n&#65533;&#65533;&#65533;&#65533;:&#65533;&#65533;&#65533;&#65533;&#65533;&#65533;&#65533;&#65533;w2&#65533;&#65533;/`{q>&#65533;u&#65533;w&#65533;&#65533;&#1104;o$&#1498; 
-&#65533;&#65533;c&#65533;&#65533;&#1307;&#1617;}&#65533;&#65533;	|&#33518;&#1629;}&#65533;&#949;&#65533;&#65533;K!&#1165;&#65533;Rk&#65533;o&#65533;&#65533;&#65533;&#65533;]
&#65533;&#65533;&#65533;&#65533;6=&#65533;&#533;&#65533;<r&#65533;&#65533;&#65533; 0&#65533;&#65533;Km&#65533;aNG&#65533;|&#1690;&#65533;I&#65533;w0'|&#65533;&#65533;&#65533;8<&#65533;&#65533;&#792;&#65533;&#65533;V&#65533;&#65533;T&#65533;t&#65533;&#65533;&#65533;7&#65533;&#65533;&#65533;&#65533;&#65533;I&#65533;&#65533;)&#65533;&#65533;&#65533;&#65533;&#65533;&#65533;&#65533;&#65533;q#&#65533;U&#65533;&#65533;&#65533;~&#65533;c&#63793;&#65533;O&#65533;&#65533;&#65533;e&#65533;p&#65533;&#65533;	&#433;&#65533;w&#65533; vik&#65533;&(P&#65533;p&#65533;:&#65533;&#62400;V&#65533;&#65533;&#65533;&#65533;&#65533;&#65533;&#65533;&#65533;&#65533;&#65533;~&#65533;&#65533;&#65533;&#65533;&#65533;&#65533;!M&#659;&#65533;
&#65533;&#65533;&#65533;&#65533;&#65533;&#65533;&#65533;\&#65533;&#65533;&#65533;^&#65533;&#65533;p&#1198;&#65533;y&#65533;&#65533;'A&#65533;&#65533;&#65533;L&#65533;l&#65533;m"&#65533;i&#65533;&#65533;p&#65533;&#65533;&#65533;e&#65533;`&#65533;&#65533;&#65533;&#65533;$1&#65533;@&#65533;&#65533;.&#65533;&#65533;q&#65533;&#65533;T&#65533;&#65533;&#65533;&#65533;&#65533;0nSM&#65533;&#65533;n&#65533;&#65533;&#65533;c;&#65533;&#65533;*&#65533;Q&#65533;&#65533;&#65533;@
Q&#65533;&#65533;X&#1409;&#65533;Y>&#65533;&#65533;>&#65533;&#65533;+>&#65533;t &#65533;@&#65533;,&#65533;&#65533;&#65533;&#65533;&#65533;&#65533;9&#65533;&#65533;&#65533;&#65533;
Q~Pi&#65533;&#65533;&#65533;&#384;w&#65533; a&#65533;&#65533;ir&#65533;r&#65533;&#65533;"v&#65533;xEC!&#65533;	c/j&#1378;&#65533;&#65533;&#65533;&#65533;Z&#65533;^t&#65533;&#65533;#P&#65533;L
E&#65533;I!*M&#65533;&#65533;&#65533;&#65533;&#65533;K&#65533;+M&#65533;,Y2&#65533;&#666;7}&#65533;T4&&#65533;(&#65533;&#65533;t&#65533;&#65533;&#65533;^"&#65533;i&#65533;&#65533;I&#65533;p4&#65533;&#65533;&#65533;f&#65533;&#65533;7&#65533;&#65533;	&#959;&#65533;4l&#65533;U&#65533;Z&#65533;m&#1918;&#65533;W&#65533;\&#65533;u&#65533;&#65533;&#65533;+W&#65533;I&#65533;&#65533;&#65533; Xp`&#65533;r&#65533;D&#65533;d&#65533;@l&#65533;+&#65533;&#65533;&#703;2&#65533;M&#65533;l&#65533;&#65533;&#65533;&#65533; &#65533;i&#65533;_&#65533;&#65533;&#65533;C&#65533;&#65533;&#65533;I&#65533;p&#65533;(&#104050;&#65533;2N&#65533;&#65533;&#65533;&#65533;&#65533;&#65533;$&#65533;&#65533;&#65533;`RB	F&#65533;In_&#65533;=&#65533;i&#65533;&#65533;&#65533;&#1314;,&#65533;g&#65533;&#65533;&#65533;~^&#65533;x&#65533;&#65533;&#863;G&#65533;^&#65533;z&#65533;&#65533;&#1919;&#1984;&#65533;H &#65533;&#65533;&#65533;&#65533;m &#65533;&#65533;|Adx&#65533;&#65533;&#65533;@&#65533;&#65533;t&#65533;
&#65533;x&#65533;&&#65533;&#65533;"&#65533;4&#65533;&#548;&#65533;&#65533;I&&#65533;@1&#43541;H

&&#65533;&#65533;&#65533;&#65533;'&#65533;&#65533;Jq&#65533;&#65533;LB&#65533;&#65533;&#65533;D&#65533;)F&#65533;P&#65533;&#65533;)&#65533;j&#65533;*&#65533;&#65533;&#65533;3&#65533;&#65533;&#65533;J&#65533; )|J!2&#65533;&#65533;d&#65533;I'&#65533;#@&#65533;;&#65533;!&#65533;*&#65533;&#65533;&#65533;&#65533;&#65533;&#65533;)&#65533;&#65533;,&#65533;&&#65533;&#65533;	&#65533;1&#65533;(&#65533;&#65533;n&#65533;&#65533;&#65533;0x&#65533;3&#65533;&#65533;0M&#65533;&#65533;|"-8&#65533;&#65533;&#65533;&#65533;5&#65533;&#65533;&#65533;iM&#65533;,37Sd&#65533;&#65533;n&#65533;=&#65533;;NO0&#65533;b&#65533;B0n&#795;&#65533;H&#65533;' &#65533;&#65533;&#955;+&#65533;&#65533;ISOE5UUWe&#65533;&#65533;UW_o&#65533;L&#65533;	&#65533;&#65533;L*&#65533;-n&#65533;&#65533;|&#65533;j@&#65533;&#65533;!&#65533;&#65533;2	S&#65533;A&#65533;iHx&#65533;&#139;D&#65533;&#65533;#&#65533;L&#65533;D&#65533;&#65533;&#65533;&#65533;&#65533;]&#65533;&#65533;&#65533;&#65533;&#65533;b&#65533;$jSJ*&#65533;tq&#65533;&#65533;)&#65533;ht&#65533;)&#65533;L&#65533;&#1508;7d&#65533;fD&#65533;&#65533;&#65533;S&#65533;bg&#65533;&#65533;&#65533;	XF8&#65533;t&#65533;&#65533;&#65533;&#292;J&#65533;&#65533;&#65533;&#65533;&#650;'&#65533;&#65533;K&#65533;@&#65533;&#65533;&#65533;&#65533;4)&#65533;0i&#65533;Y&#65533;:R&#65533;&#65533;&#65533;&#65533;a&#65533;&#65533;8kG&#65533;@&#65533;&#65533;&#927;@r&#65533;9&#65533;&#65533;&#65533;:M&#65533;&#65533;&#65533;&#65533;h&#65533;&#868;i:&#557;2&#65533;&#65533;	4	Z&#65533;#*&#65533;&#65533;&#65533;+&#65533;&#65533;&#65533;&#65533; &#65533;&#65533;i&#65533;F&#65533;rT&#65533;4&#65533;Ya&#65533;&#65533;F;m&#65533;&#65533;&#65533;E&#65533;&#65533;&#65533; &#65533;&#65533;&#65533;&#65533;'&#65533;&#65533;&#65533;&#65533;&#65533;&#65533;R &#65533;Tnz&#65533;'&#65533;&#65533;&#20383;&#65533;&#65533;iC_&#65533;x&#65533;&#65533;&#65533;l&#65533;&#65533;&#65533;&#136;&#65533;&#65533;&#65533;B;&#65533;&#65533;&#65533;&#65533;}&#65533;&#65533;cl&#65533;&#65533;&#65533;v&#65533;&#65533;S&#65533;&#65533;]&#65533;XoW&#65533;&#65533;M&#65533;&#65533;&#361;&#65533;&#1572;&#65533;&#65533;&#65533;b|&#65533;q~_&#65533;x&#65533;&#65533;#&#65533;&#65533;*&#65533;&#65533;0Q&#65533;&#65533;il&#65533;M&#65533;&#65533;T&#65533;%&#65533;~&#65533;&#65533;V&#65533;g&#65533;;&#65533;&#868;&#65533;w&#65533;&#804;3&#65533;&#57908;&#65533;F&#65533;&#65533;&#65533;&#65533;&#65533;&#65533;f&#65533;&#65533;&#65533;&#65533;&#65533;&#65533;S&#65533;&#65533;&#65533;&#65533;	A&#65533;WL1D&#65533;&#65533;
$&#65533;&#65533;?&#65533;&#65533;&#65533;5gg&#65533;&#65533;&#65533;&#65533;1&#65533;K&#65533;c9&#65533;E&#65533;|&#65533;&#65533;&#65533;T&#65533;y&#65533;Yw&#65533;v<&#65533;PU&#65533;&#65533;G&#65533;0&#65533;&#65533;&#65533;&#65533;n&&#65533;&#65533;?.&#65533;84&#65533;r&#65533;&#65533;&#65533;&#65533;7&#65533;&#65533;&#65533;&H@~DA&#65533;.o&#65533;&#65533;&#65533;a&#296;laC&#271;(&#65533;&#65533;W&#65533;&#65533;&#65533;0&#65533;^!&#65533;&#65533;&#65533;z&#65533;&#65533;&#65533;&#65533;7,&#65533;P&#65533;&#65533;&#65533;D1&#65533;l&#65533;&#65533;`&#65533;Zv+&#65533;4&#65533;7&#65533;&#65533;Inu&#65533;#&#1841;v&#65533;&#65533;0&#65533;!Q\&#287060;&#65533;(&#65533;&#517;p&#65533;$&#65533;aW&#65533;N&#65533;&#65533;x&#65533;d&#1890;&#65533;&#65533;x&#65533;&#65533;&#65533;@
r&#65533;&#65533;8&#65533;Cn&#65533;&#65533;&#65533;&#65533;&#65533;#&#65533;&#65533;KL&#65533;&#65533;&#65533;&#65533;$t&#65533;R&#65533;Lh&#65533;&#65533;&#65533;&#65533;uq&#65533;P&#65533;&#1189;K&#363;ZD&#65533;&#65533;MH&#65533;]&#65533;&#65533;kQ&#65533;M8&#65533;f&#65533;&#1050;&#1476;&#65533;	,=&#65533;q&#65533;&#65533;:J&#65533;A,u&#65533;K>&#65533;&#65533;&#556;&#214;#&#65533;&#65533;2&#65533;+&#65533;?&#1828;&#65533;.&#65533;47&#65533;q_>I&#1278;;=g&#65533;;k&#65533;&#65533;&#65533;}*P&#65533;&#65533;F&#65533;&#65533;f&#65533;&#65533;,p&#65533;,&#65533;p&#65533;&#65533;&#65533;o&#65533;&#65533;?&#65533;&#65533;M|&#65533;L&#65533;&#65533;I&#500;c1l&#65533;&#1316;yY&#65533;?&#1074;&#65533;&#65533;%&#65533;V&#65533;&#65533;?&#65533;`&#65533;&#65533;&#65533;e1P&#65533;t&#65533;&#65533;&#1860;A &#65533;&#65533;%&#65533;0 $&#65533;f&#65533;&#65533;3&#65533;&#1666;&#65533;&#65533; s&#65533;&#65533; &#65533;&#65533;>T&#65533;&#65533;0&#65533; &#65533;jX&#65533; &#65533;%,!0&#65533;&#65533;&#65533;&#65533;&#65533;mx  `@RPC,&#65533;&#65533;&#65533; HHeB&#65533;q&#65533;&#65533; BPD&#65533;@ &#65533;&#65533;&#65533;&#65533;4B"&#65533;Xq&#65533;!&#65533; 0lSmb&#65533;&#65533;X>&#65533;&#65533;&#65533;&#65533;BA&#65533;&#65533;&#65533;?N&#65533;&#1462;v&#65533;<x&#65533;&#65533;&#65533;`
&#65533;&#65533;"n&#65533;&#65533;
T&#65533;>&#65533;&#65533;!5&#65533;B&#65533;&#65533;&#65533;*&#65533;&#65533;&#65533;A&#65533;
D&#65533;dP&#65533;-&#1357;
v&#65533;&#65533;&#65533;(&#65533;&#65533;)xf&#65533;Z&#65533;&#65533;u&#65533;&#65533;&#65533;4IE4;K"&#65533;&#65533;&#65533;^j1fMc5&#65533;V9t-&#65533;}.&#65533;&#65533;&#65533;%KT$&#65533;i&#65533;&#65533;J&#65533;V&#65533;^&#65533;&#65533;&#65533;&&#65533;&#65533;`B
W&#65533;&#65533;6&#65533;0U&#65533;yv&#1064;_Ag&#65533;pM&#65533;&#65533;)&#65533;&#65533;&#65533;N&#65533;b&#65533;9&#65533; &#65533;&#65533;HC0&#65533;J&#65533;X&#65533;&#65533;~&#65533;&#65533;&#65533;&#65533;DQA&#65533;A&#65533;&#65533;&&#65533;t&#65533;&#65533;j&#65533;>&#65533;7? &#65533;,*&#65533;hT %&#65533;*&#65533;	&#65533;&#65533;&#65533;&#65533;049C&#65533;@&#65533;)&#65533;O&#65533;&#65533;&#65533;7&#65533;&#65533; &#65533;w;&#65533;&#65533;R&#65533;	#&#65533;P&#65533;&#65533;&#65533;,&#65533;&#65533;Iv&#65533;%&#1216;&#65533;eHp;-7&#65533;&#65533;&#65533;?&#65533;D&#65533;&#65533;7&#65533;[6&#65533;a&#65533;gT&#65533;l&#65533;X&#65533;&#65533;c&#65533;e`&#65533;&#65533;a&#65533;Qg&#65533;U&#65533;&#65533;j&#65533;!p&#65533;&#65533;p2&#65533;&#65533;&#65533;xU&#65533;>&#65533;&#65533;&#65533;aZ&#65533; &#65533; JP|h&#65533;d&#65533;&#65533;0&#65533;?&#65533;@&#65533;&#65533;F&#65533;&#65533;&#65533;&#65533;&#65533;&#65533;,&#65533;&#65533;&#801;&#65533;R&#65533;4hr&#736;&#65533;C"@To@&#65533;&#65533;*&#65533;m&#65533;&#65533;V&#65533;sH*F&#65533;&#65533;}&#65533;&#65533;&#65533;F c&#65533;=pTT[ &#65533;&#65533;!,Qy[BB&#65533;&#65533;	&#65533;&!&#65533;7I&#65533;&#65533;&#65533;&#65533;S&#65533;P&#65533;&#65533;v&#65533;Np!&#65533;&#65533;5I~H&#1430;V.&#65533;qbYz&#65533;,&#65533;&#65533;&#65533;&#59909;&#65533;&#65533;&#65533;&#65533;&#65533;Z&#65533;&#65533;&#65533;VZ&#595;&#65533;&#65533;&#65533;&#65533;&#65533;Cp&#65533;&#65533;E&#65533;_&#65533;&#65533;&#65533;'2:,E; &#65533;&#65533;&#65533;&#65533;&#65533;&#65533;
k&#65533;>4	1&#65533;P&#863;&#65533;&#65533;'>&#65533;b&#65533;&#65533;U&#65533;&#65533;>&#65533;R&#65533;N-u&#65533;&#65533;&#65533;&#65533;M 'L&#65533;-&#65533;i&#65533;f$&#65533;	&#65533;4&#65533;&#65533;?&#65533;jr&#65533;&#65533;dp&#65533;&#65533;|&#65533;&#65533;<7&#65533;n&#65533;&#65533;&#65533;8mL&#65533;13&#65533;&#65533;&#65533;3&#65533;D&#65533;&#65533;SB&#65533;&#14276;&#1219;&#65533;&#65533;&#65533;&#65533;*&#65533;v&#65533;[s&#65533;&&#65533; [&#65533;a@&#65533;+&#65533;-2>`&#65533;&#65533;&#65533;N}&#65533;jt&#65533;&#65533;c&#65533;&#65533;&#65533;&#65533; jTf&#65533;&#65533;?&#65533;p<&#65533;&#65533;&#65533;&#65533;5b&#65533;&#65533;&#65533;W	&#65533;NY+&#65533;O&#65533;&#65533;&#65533;*&#65533;QU<&#65533;P&#65533;T&#65533;
&#65533;V{&#65533;p&#65533;&#65533;H&#65533;D&#65533;&#65533; @@iK&#65533;H&#65533;&#65533;&#65533;&#1727;&#575;gK&#65533;*&#65533;9&#65533;\&#65533;|&#65533;&#65533;&#65533;&#65533;&#65533;&#65533;2&#65533;b&#65533;&#65533;D&#65533;&#65533;&#65533;+&#65533;&#65533;&#65533;C &#65533;&#65533;&#65533; DUh@&#65533;@T=OX+&#65533;
p8(&#65533;&#65533;C+H&#65533;&#42665;&#65533;Z&#153;&#65533;&#65533;&#65533;&#65533;)&#65533;&#65533;3;&#65533;&#65533;'&#1540;&#65533;&#65533;h&#65533;I&#65533;#/(&#65533;[	&#65533;#H%0&#65533;5&#1616;&#65533;&#65533;_&#65533;&#65533;&#65533;0&#65533;y&#65533;Z`&#65533;&#65533;&#65533;@^&#65533;9&#65533;z&#65533;I&#65533;h%	&#65533;	&#65533;&#65533;&#65533; &#65533;a&#65533;&#65533;&#65533;&#65533;&#65533;&#65533;[&#65533;&#65533;&#65533;&#1409;&#65533;&#65533;`&#65533;&#65533;0:&#65533;&#65533;&#65533;&#65533;9	&#65533;1&#65533;&#65533;&#65533;&#65533;0H &#65533;8&#65533;&#65533;&#65533;8&#65533;b ;&#65533;&#65533;'p&#65533; &#65533;&#65533;YD&#65533;&#65533;&#65533;&#65533;'&#65533;&#1614;&#65533;&#65533;&#65533;&#65533;a&#65533;[&#65533;&#65533;Tp &#65533;s7	N&#65533;	&#65533;G&#65533;'&#65533;x&#1216;&#65533;&#331;
&#65533;&#65533;x:^&#1098;&#65533;&#65533;&#65533;&#65533;&#65533;eB&#65533;&#65533;&#65533;&#65533;&#768;f&#65533;&#65533;&#65533;<&#65533;0	j&#65533;&#65533;,0&#65533;&#65533;&#65533;&#65533;&#65533;&#65533;)&#65533;&#65533;&#65533;&#65533;&#65533;&#65533;&#65533;&#65533;&#65533;&#65533;&#376;&#65533;GZ&#65533;GV&#65533;&#65533; /&#65533;&#65533;*&#1024;\&#65533;&#65533;&#1277;&#65533;-;&#65533;;&#65533;$&#65533;&#65533;&#65533;
p>&#65533;@&#65533;H&#65533;]SD&#65533;;P&#65533;&#65533;h`&#65533;&#65533;d&#65533;&#65533;&#65533;&#65533;&#65533;>3 &#65533;w&#65533;8B&#65533;&#65533;c&#65533; &#1062;g&#65533;I&#65533;&#65533;*&#65533;&#1194;&#65533;&#65533;&#65533;&#65533;&#65533;`&#65533;&#65533;&#831;2(&#65533;&#65533;p&#65533;~&#65533;&#65533;&#65533; &#65533;&#65533;&#65533;&#65533;&#65533;&#65533;p&#65533;(@&#65533;&#65533;6&#65533;&#1335;&#65533;D&#65533;&#65533;V`&#65533;&#65533;S&#65533;&#65533;&#65533;&#65533;(nC&#65533;&#65533;;	&#1579;X$&#65533;&#65533;i&#65533;&#65533;&#65533;&#65533;&#65533;&#65533;&#65533;&#65533;&#65533;&#65533;&#65533;$&#65533;&#65533;&#65533;=&#65533;&#65533;	&#65533;x&#65533;x&#65533;8
&#65533;(&#65533;H&#65533;0&#65533;'&#65533;&#65533;&#65533;&#65533;&#65533;&#65533;Q&#65533;!&#65533;X&#65533;[I1&#65533;C&#65533;!&#848;&#728;9a&#65533;&#65533;&#65533;C&#65533;/U&#65533;&#65533;i&#65533;&#65533;&#65533;&#65533;c0&#65533;8
&#65533;q	&#65533;)D&#65533;&#65533;&#571;&#65533;W&#65533;yQ&#65533;KT&#65533;Y&#65533;M&#65533;&#585;&#65533;&#65533;0 &#65533;&#65533;X(>&#65533;L&#539;&#65533;&#65533;X&#65533;&#65533;&#65533;!8&#65533;d&#65533;&#65533;j"H&#65533;HhE&#65533;P1-8Gh&#65533;dO&#65533;H&#65533;&#65533;p p&#65533;&#65533;;&#65533;&#65533;&#65533;&#65533;&#1443;O|&#65533;8&#65533;_T&#65533;t&#65533;c&#65533;&#65533;&#65533;&#65533;Q&#65533;.`&#438;0&#65533;d&#65533;C&#65533;XP&#65533;h&#65533;&#65533;&#65533;&#65533;< R&#65533;&#65533;(,3	&#65533;1&#65533;c&#65533;&#65533;&#65533;{&#65533;,&#65533;&#65533;&#65533;S*&#65533;&#380;&#65533;&#65533;u&#65533;&#65533;&#1106;&#65533;&#65533;&#65533;&#65533;&#65533;&#65533;&#65533;Q&#65533;&#65533;&#65533;H&#65533;&#65533;I&#65533;&#65533; &#1582;&#65533;&#65533;pB&#65533;&#65533;&#65533;&#65533;&#65533;)&#65533;&#65533;&#65533;	i&#65533;&#65533;Ac&#65533;&#65533;&#65533;&#65533;Zh&#65533;X&#65533;0!vP&#65533;G&#65533;&#65533;l{&#65533;&#65533;&#65533;C&#65533;&#65533;&#65533;4S&#65533;&#65533;&#65533;,&#65533; &#65533;&#65533;&#65533;l0&#65533;&#65533;&#1262;" Kx1;&#65533;&#65533;
&#65533;&#690;S&#65533;&#65533;52&#65533;&#65533;&#65533;&#681;&#65533;&#65533;&#65533;
&#1258;&#65533;&#65533;&#65533;9&#575;&#65533;l*A&#65533;&#65533;,@&#65533;&#65533;&#65533;<&#65533;&#65533;&#65533;@pI&#65533;>&#65533;R&#65533;2&#1087;&#65533;|&#65533;9@&#65533;&#65533;&#65533;
 &#65533;
&#65533;-&#65533;&#65533;&#65533;,&#65533;&#65533;l`&#65533;&#65533;&#65533;&#65533;3	0&#65533;&#65533;3 &#65533;&#65533;&#733;!&#65533;^&#65533;/&#65533;&#65533;&#65533;&#65533;&#34999;&#65533;&#65533;&#65533;&#1384;&#65533;&#65533;&#65533;&#65533; %wp4<|&#833;&#65533;M&#65533;&#65533;&#1788;&#65533;&#65533;&#65533;&#65533;S&#65533;I&#65533;&#65533;!&#65533;&#65533;[&#65533;&#65533;&#65533;&#65533;&#65533;k0&#624;&#65533;X&#65533;&#65533;`K&#65533;&#65533;G&#65533;Ny&#65533;&#65533;|1	&#65533;&#65533;Z5	S4	&#65533;H&#65533;B&#65533;p'&#65533;&#65533;&#65533;P&#65533;N&#65533;&#1095;&#65533;2	)!'&#65533;3&#65533;&#65533;8&#65533;&#65533;&#65533;&#65533;;8&#65533;&#65533;&#65533;7Y&#65533;&#65533;&#65533;&#65533;&#776;&#65533;J&#65533;0h&#65533;&#65533;wH&#65533;&#65533;&#65533;&#65533;&#65533;`&#65533;=&#65533;P&#65533;&#65533;&#65533;1&#65533;&#65533;&#65533;&#65533;x&#65533;	&#65533;&#65533;P&#65533;&#65533;&#65533; &#65533; 	G1&#65533;/&#65533;E&#65533;+&#1051;&#65533;&#65533;R&#65533;	&#65533;&#65533;&#65533;&#65533;&#65533;]&#65533;&#1718;&#65533;1`&#65533;&#1583;hH&#65533;&#65533;L&#65533;-&#65533;R&#65533;pP"&#65533;&#65533;&#65533;&#65533;SB&#65533;&#65533;);&#65533;&#65533;t&#65533;&#65533;&#65533;&#65533;[&#65533;&#1259; &#65533;&#65533;&#65533; 7&#65533;&#1670;&#1458;/&#65533;&#65533;&#65533;Ac&#65533; I?&#922;CC&#65533;f&#65533;&#65533;f&#65533;[@#&#65533;
?v`-&#65533;&#1159;&#65533;&#65533;x}x&#65533;w&#65533;7.&#65533;&#65533;&#65533;&#65533;G&#65533;&#65533;&#65533;e1&#65533;&#65533;&#65533;,&#65533;1&#65533;&#65533;&#65533;,&#65533;*K&#65533;_&#65533;&#65533;D&#65533;LO&#65533;pc&#65533;&#65533;L&#52914;&#65533;99Qp&#65533;I&#65533;
&#65533;&#65533;uY&#65533;&#65533;5&#65533;x&&#65533;$'&#65533;&#65533;!iCf&#65533;&#65533;&#65533;x`&#65533;&#65533;5i&#323;&#65533;V&#1532;l&#65533;&#65533;&#65533;		&#65533;&#65533;&#65533;(&#65533;&#65533;&#65533;_&#65533;&#65533; &#65533;&#65533;[&#65533;y&#65533;&#65533;jD]"y0F&#65533;_&#65533;&#65533;&#65533;&#65533;E&#65533;&#65533;&#65533;&#65533;A&#65533;&#65533;&#65533; 1&#65533;&#65533;&#65533;&#799; W&#65533;&#65533;p&#65533;P,`&#65533;&#65533;&#65533;&#65533;&#65533;;&#65533; &#65533;%&#65533;-&#65533;X&#65533;&#65533;&#65533;&#65533;&#65533;&#65533;&#65533;&#636;*&#65533;&#65533;4<&#65533;&#65533;e&#216;&#1867;3&#65533;&#65533;b&#65533;&#65533;'&#65533;&#65533;m2e&#65533;&#65533;<&#65533;P&#65533;&#65533;&#65533;&#65533; &#65533;,C564GtL&#65533;&#65533;&#483;&#65533;&#65533;&#65533;&#65533;&#1576;&#65533;&#65533;&#65533;Z&#65533; !o&#65533;&#65533;c&#65533;( q&#65533;&#65533;NYh&#65533;&#475; &#65533;&#65533;&#65533;8&#65533;T&#65533;$L&#1755;X&#65533;&#65533;&#65533;&#65533;(-%&#65533;$LH%&#65533;8&#65533;d&#65533;4&#65533;A&&#65533;&#65533;&#65533;c&#65533;dB&#65533;L&#65533;&#65533;8&#65533;&#65533;&#65533;&#65533;hV@&#65533;$&#923;&#65533;&#65533;&#65533;L&#65533;d&#65533;y&#65533;Ca&#65533;+%]p&#65533;R&e&#65533;+!&#65533;&#1176;U &#65533;;?&#65533;m&#65533;&#65533;&#65533;&#65533;&#65533;[&#65533;&#65533;p&#65533;&#65533;8 &#65533;t&#65533;!~&#1947;&#65533;&#65533;Tfy!R&#65533;	!&#65533;!&#65533;	&#65533;&#497;&#65533;&#65533;&#65533;&#65533;&#65533;!1&#65533;&#65533;D&#65533;&#65533;&#65533;&#65533;&#65533;&#65533;N&#65533;&#65533;&#65533;&#65533;&#65533;&#65533;[&#65533;&#65533;_&#65533;R&#65533;
&#65533;&#65533;B(&#65533;SX&#65533;B&#65533; $P &#65533;%(&#65533;&#65533;&#65533;%&#65533;-&#65533;w&#65533;gpm&#65533;&#37470;&#65533;OJ&#65533;N&#65533;&#930;,1&#65533;&#1974; 'J9e&#65533;
,&#65533;1v &#65533;&#65533;&#65533;&#65533;&#65533;&#65533;K 5&#65533;&#65533;X&#65533;\&#65533;&#65533;&#65533;&#65533;Pa-&#65533;&#65533;&#65533;M&#65533;&#65533;&#65533;&#65533;&#65533;w&#65533;&#987;&#65533;&#65533;&#65533;&#65533;&#65533; f&#65533;
(>qs&#65533;&#65533;@&#65533;% &#65533;&#65533;!&#65533;	@&#65533;	_~&#65533;=&#65533;{&#65533;b&#65533;j&#65533;&#65533;,p&#65533;&#65533;	hX&#65533;0&#65533;&#65533;q&#65533;&#65533;&#65533;#&#65533;~X&#65533;Yc&#65533;X&#65533;	&#65533;&#65533;&#65533;&#65533;&#65533;K&#65533;)&#65533;D&#65533;&#65533;"&#65533;,&#65533;&#65533;s&#65533;&#65533;j&#1776;&#65533;&#65533;'&#65533;&#65533;&#65533;&#65533;=$&#65533;&#65533;PL&#65533;&#65533;)&#65533;&#65533;&#65533;&#65533;&#65533;&#1776;&#65533;&#65533;B&#65533;&#65533;&#65533;-&#65533;&#65533;g&#65533;d&#621;[&#65533;&#65533;&#65533;8c&#65533;&#65533; &#65533;&#65533;^f&#1862;&#65533;V@?&#65533;&#65533;&#548;&#65533;&#65533;]Y&#65533;&#65533;"&#65533;&#65533;&#65533;P p&#65533;&#65533;&#65533;&#65533;~&#65533;&#65533;&#65533;&#1538;#&#65533;&#65533;)&#65533;&#65533;`&#65533;`&#65533;&#65533;`&#65533;{&#65533;&#65533;&#65533;&#65533;$h&#65533;&#65533;	&#65533;&#65533;8&#65533;kF&#65533;&#65533;&#65533;&#65533;l&#65533;<&#65533;V&#65533;hI\&#65533;&#65533;&#65533;M&#65533;&#65533;z&#65533;&#65533;u&#65533;Sh&#65533;+&#65533;&#65533;&#65533;3h&#65533;v&#65533;&#65533;@&#65533;tvg8&#65533;&#65533;&#65533;%F&#1809; v&#65533;&#65533;.	&#65533;e&#65533;N&&#65533;hY(&#65533;&#65533;0&#65533;&#65533;=&#65533;@;&#65533;&p&#65533;&#65533;&#65533;&#65533;&#65533;&#735;&#65533;X&#65533;i&#65533;p;&#65533;H&#65533;	&#65533;&#65533;&#103058;&#65533;&#65533;&#65533;&#1557;N&#65533;==&#65533;8D&#65533;&#65533;%&#65533;&#65533;&#65533;3	1&#65533;P"&#65533;&#65533;&#65533;&#65533;D&#65533;&#1542;Z&#65533;s&#65533;&#65533;&#65533;&#1555;&#65533;&#11441;]3-^]&#792;&#65533;&#65533;`&#65533;&#1729;-&#65533;&#65533;`&#65533;,&#65533;>-&#65533;&#65533;&#65533;&#65533;&#65533;&#65533;&#65533;.;&#65533;&#65533;! &#65533;;&#65533;&#65533;*R&#65533;:&#1178;RB*&#65533;=V-&#65533;&#65533;&#65533;8&#65533;&#65533;k#&#65533;9&#65533;&#65533;
!&#65533;
&#65533;RQ&#65533;
N&#65533;+&#65533;$&#477;&#65533;&#65533;&#65533;&#65533;&#65533;0&#65533;5&#65533;&#65533;&#65533;DV&#65533;&#65533;&#65533;&#65533;Z&#65533;&#65533;+&#65533;V&#65533;&#65533;HS#$&#65533;&#65533;=&#65533;&#65533;7(^&#65533;&#65533;&#65533;(&#65533;	hL\Q&#65533;&#65533;&#65533;&#65533;&#65533;&#65533;&#65533;v&#65533;T&#65533;&#65533;&#65533;(&#65533;#&#65533;&#65533;(&#65533;"p!M@&#65533;&#65533;&#65533;(&#601;&#65533;.&#65533;9P0&#65533;&#65533;&#65533;G&#65533;&#1421;	&#65533;d_&#65533;c0
&#65533;(&#65533;
&#65533;&#65533;(8&#65533;d&#65533;2&#65533;&#65533;&#1050;\&#65533;u&#65533;p<&#65533;&#65533;P&#65533;Bp&#65533;&#65533;X&#65533;&#65533;&#65533;&#65533;i&#65533;&#65533;0
zWz)<&#65533;4&#65533;&#65533;&#65533;&#65533;&#65533;&#65533;&#65533;X&#65533;o&#65533;&#65533;;f ZE&#65533;&#65533;&#65533;^0	&#65533;&#65533;q&#65533;#&#65533;r&#65533;&#65533;0&#65533;&#65533;&#65533;&#65533;~&#65533;&#65533;&#65533;&#65533;'	&#65533;&#65533;&#65533;&#716;&#65533;&#65533; &#65533;&#65533;&#65533;&#65533;1	&#65533;3&#65533;&#65533;	&#1568;l&#65533;&#65533;&#65533;&#65533;&#65533;&#1336;&#409;I &#65533;bA9Y&#65533;&#65533;+&#65533;&#65533;&#65533;<&#65533;s&#65533;&#65533;&#65533;&#65533;&#65533;JY&#43334;&#65533;Q&#65533;U&#65533;&#65533;<&#65533;&#65533;3&#65533;m&#65533;~?)&#65533;Y&#65533;&#65533;;&#65533;	&#65533;&#65533;>&#65533;.;&#65533;i&#65533;&#65533;$&#65533; &#65533;&#65533;&#65533;f&#65533;&#65533;&#65533;&#65533;&#65533;&#65533;[&#65533;c&#65533;&#65533;&#65533;30&#65533;&#65533;%&#65533;&#65533;dVb&#65533;v&#65533;_&#65533; _s&#65533;&#65533;&#65533;&#65533;&#65533;&#65533;&#65533;l+u7&#65533;&#65533;&#65533;&#65533;=&#65533;&#65533;&#65533;R8	&#65533;&#65533;f&#65533;&#65533; e &#65533;M&#1031;&#65533;*&#65533;p|tx8&#65533;8&#65533;`<Ng&#65533;&#65533;(&#65533;&#65533;t&#65533;YH&#65533;7&#65533;T((&#65533;&#65533;$&#996;L|7	4&#65533;X&#65533;&#65533;&#65533;&#65533;&#65533;G&#65533;Nw &#65533;m&#65533;ugy&#65533;&#65533;&#65533;&#65533;j&#65533;n&#65533;&#65533;
ao
&#65533;[y&#65533;$&#65533;&#65533;v&#65533;&#65533;:&#65533;&#65533;&#65533;T&#65533;+Sc	&#65533;io&#30456;vg&#65533;&#65533;&#65533;&#65533;v&#1948;_&#65533;&#65533;/&#65533;&#65533;&#65533;&#65533;WP&#65533;&#65533;Z@&#65533;&#65533;&#65533;Nw&#65533;&#65533;P&#65533;&#65533;XP1P&#65533;=&#65533;&#65533;R&#65533;;&#65533;3&#65533;&#65533;&#65533;&#65533;o &#65533;&#65533;"L&#65533;p!&#198;B&#65533;(q"E&#65533;,&#65533;&#65533;&#65533;&#65533;&#65533;&#65533;@&#65533;&#65533;&#65533;&#65533;_&#65533;&#65533;&N&#65533;&#65533;&#703;*8V&#65533;CF&#65533;<R&#65533;C&#65533;@3&#65533;&#65533;@&#65533;+x&#65533;&#65533;&#65533;&#65533;ZBv&#1189;&#65533;A&#65533;&#65533;&#576;&#1618;`M&#65533;&#65533;L&#65533;&#65533;:&#65533;&#65533;6&#65533;@&#65533;I x&#1416;&#65533;0&#65533;P&#65533;&#65533;&#65533;`&#65533;&#65533;&#65533;N&#65533;Ec`&#577;0@&#65533;t&#65533;/&#65533;&#65533;%&#65533;&#65533;M&#65533;x1&#65533;&#398;%&#65533;7&#65533;&#65533;&#65533; r!&#65533;&#65533;i&#65533;P&#1545;&#65533;hd&#65533;XA&#65533;5
2P &#65533;&#65533;&#65533;Y/Ox>&#65533;O&#65533;&#1982;e&#65533;&#58179;7&#65533;:&#65533;C&#65533;a&#65533;	&#351;C&#65533;N&#65533;9&#65533;&#65533;&#65533;I&#65533;6&#65533;&#65533;3g&#65533;&#1244;&#65533;&#65533;Q&#65533;&#65533;&#65533;)I&#65533;iS&#65533;8&#65533;&#65533;z&#2004;|&#65533;Z&#65533;&#1055;&#448;!&#65533;&#527;&#65533;nK&#65533;R/&#65533;&#65533;&#65533;|&#65533;&#65533;&#65533;&#65533;t< (	_1&#65533;&#65533;	B&#65533;&#65533; &#65533;=&#65533;&#65533;)&#65533;&#65533;B!&#65533;< &#65533;)&#65533;&#65533;Q.&#65533;C@*C&#65533;&#65533;&#65533;&#65533;(&#65533;bc	t&#65533;?&#65533;&#65533;O0&#65533;&#65533;NA/&#65533;U&#65533;n/&#65533;'&#65533;4rtFB-&#65533;&#65533;@&#65533;1&#65533;&#65533;&#65533;&#65533;#&#65533;2P-&#65533;&#65533;O&#65533;&#65533;&#65533;^yB&#65533;&#65533;&#65533;8F!E!&#65533;&#65533;&#65533;iv&#65533;&#65533;&#1619;&#65533;&#65533;)&#65533;?z&#65533;!X(&#65533;Z;&#65533;&#65533;r&#65533;&#65533;&#65533;&#65533;&#65533;&#65533;3Q&#65533;S&#65533;@&#65533;&#65533;&#65533;&&#65533;&#65533;&#65533;&#65533;B&#65533;&#65533;7;&#65533;&#678;&#65533;&#65533;e&#65533;1&#65533;&#65533;&#1000;Ax&#65533;<DAp&#65533;S&#65533;?&#65533;&#65533;CBZ&#65533;&#1057;&#65533;&#65533;&#65533;&#65533;&#65533;A.TB&#65533;[&#65533;&#65533;S,k&#65533;G&#65533;&#65533;T&#65533;&#65533;&#65533;:$&#65533;p&#65533;.&#65533;CLU`&#65533;&#65533;M&#65533;&#65533;1P*&#65533;&#65533;c&#65533;?&#65533;&#65533;!&#65533;?&#65533;&#65533;QB8&#65533;TQY&#65533;O@&#65533;DZP&#65533;&#65533;&#65533;?&#65533;t&#65533;n&#65533;&#65533;&#65533;CW1&#1860;$T%&#65533;CFd&#65533;5Y`l&#65533; &#65533;&#65533;P&#65533;B}&#65533;Eb&#65533;6RC&#65533;y&#65533;&#65533;&#65533;+KTARJ=&#65533;&#65533;&#65533;?i&#65533;&#65533;&#65533;&#65533;&#65533;&#65533;&#65533;&#65533;&#65533;&#65533;&#65533;&#65533;J&#146;&#444;gl&#65533;&#65533;&#65533;&#65533;&#65533;&#65533;p&#65533;&#65533;&#65533;&#65533;F&#65533;&#65533;&#65533;MhJ&#65533;u&#65533;&#65533;b&#65533;&#65533;Ax&#65533;'&#65533;y&#65533;m&#65533;&#65533;b&#65533;&#65533;S&#65533;(2T&#65533;B&#65533;C&#65533;&#65533;&#65533;&#65533;4&#65533;&#65533;&#65533;&#65533;&#65533;N&#65533;&#65533;@ 4&#65533;&#65533;&#65533;&#1999;q&#65533;P&#65533;C&#65533;
&#65533;&#65533;&#65533;&#22003;&#65533;9y&#65533;&#65533;7&#65533;x&#65533;7^,&#65533;	1&#65533;&#65533;]V&#65533;m6&#1029;9n&#65533;+&#65533;9DbA[&#65533;*&#65533;6D@&#65533;.4D*&#65533;&#65533;E&#65533;4&#65533;Bg&#65533;d&#65533;&#65533;(!	v>R(7&#65533;q%2&#65533;&#609;%&#65533;Ku&#6465;&#65533;W&#65533;@p&#65533;&#65533;&#65533; &#65533;&#65533;v&#65533;&#65533;]y>IP&#65533;z&#65533;&#65533;&#65533;&#288;P&#65533;:&#1289;&#65533;q&#65533;&#65533;&#65533;&#65533;1&#65533;&#65533;&#65533;&#65533;2&#65533;&#65533;&#65533;&#65533; &#392;&#65533;?&#65533;&&#65533;@&#65533;&#65533;&#65533;&#65533;]&#65533;.3&#65533;&#65533;h@&#65533;&#65533;`BZ &#65533;&#65533;0&#65533;&#65533;&#65533;&#65533;&#65533;p1TH%Xp&#65533;r4&#65533; ap &#65533;
&#65533;l`&#65533; &#65533;&#65533;&#516;&#65533;<&#65533;a`&#565;8@&#65533;&#65533;&#65533;m &#65533;&#65533;&#65533;?p&#65533;&#65533;R&#65533;&#65533;&#65533;&#65533;?Z&#65533;>&#65533;]&#65533;'t&#65533;&#65533;&#65533;k &#65533;&#65533;&#65533;@&#65533;&#65533;&#65533;&#65533; &#65533;,&#65533;&#65533;WB)&#65533;S&#65533;&#65533;&#65533;&#65533;&#65533;&#65533;E.A|6&#65533;&#130;&#65533;LdE&#65533;&#65533;&#65533;&#65533;GB&#65533;.CHD8&#65533;&#65533;!&#65533;>&#65533;&#65533;&#65533;&#65533;&#65533;&#65533;&#65533;&#65533;&#65533;&#65533;jB&#65533;P@uQ&#65533;&#65533;&#65533;0&#65533;&#65533;MCq63&#65533;&#65533;&6&#65533;%/{&#65533;&#65533;].-4&#65533;&#65533;jR&#65533;&#65533;&#65533;&#1097;N&#65533;P&#65533;2&#65533;&#65533;&#65533;&#65533;@&#1241;&#65533;&#65533;&#65533;&#65533;M&#1444;9&#65533;&#65533;&#65533;J&#65533;&#65533;&#65533;M&#65533;%N&#65533;xQ&#65533;8s&Nx7H&#65533;b&#312;&#465;&#65533;&#65533;s&#65533;&#65533;.&#65533;
(@&#65533;`G&#65533;&#65533;&#65533;ua&#65533;&#65533;&#65533;&#65533;&#65533;a&#65533;  `FH&#65533;&#65533;%&#65533;F&#65533;&#65533;&#65533;&#65533;j&#65533;&#65533;`&#211;&#65533;8H2&#65533;P&#65533;!&J&#65533;.x&#65533;cB&#65533;3&#65533;&#65533;d%&#65533;pfO&#65533;&#65533;1&#65533;&#65533;=&#65533;&#65533;|J&#65533;y:|V&#65533;U&#65533;%i<s&#65533;&#65533;&#65533;~zB*S&#65533;&#65533;;&#65533;&#65533;&#65533;FX&#65533;B`&#65533;&#65533;&#65533;@&#65533;&#65533;&#65533;)K&#65533;&#65533;!9q&#1306;(&#65533;&#65533;[&#65533;&#65533;%7&#65533;&#1104;3&#65533;h0!	P&#65533;Ah&#65533;&#65533;&#65533;&#65533;BZH"T&#65533;YD2&#65533;&#65533;&#65533;&#65533;"XhX`&#65533;0&#65533;b!&#65533;&#65533;&#65533;]l !;&#65533;,A.&#65533;&#65533; " &#65533;&#65533;&#65533;&#65533;&#790;$&#65533;&#65533; h&#65533;H&#65533;2$&#65533;&#65533;&#65533;&#65533;&#65533;9q&#65533;,&#65533;&#65533;&#65533;`&#65533;(&#65533;n&#65533;&#65533;EM&#65533;&#65533;;&#65533;&#65533;,&#65533;")U&#65533;g&#65533;&#65533;&#65533;[&#65533;&W`"&#65533;mt&#65533;R&#65533;&#664;&#65533;&#65533;G#&#65533;&#65533;&#65533;&#65533;K&#65533;
bo&#65533;&#65533;&#65533;=&#65533;A&#65533;&#65533;F&#65533;e!,{&#65533;+&#65533;D]&#65533;&#65533;?6AKdP@3@p&#65533; o@&#65533;l&#65533;&&#65533;&#65533;)B
&#65533;p&#65533;+&#65533;P&#65533;Q&#65533;U&#65533;&#65533;&#65533;P&#65533;lc&#65533;T&#65533;l&#65533;&#65533;L&#65533;lF92@&#65533;x0&#65533;&#65533;&#65533;`)2H&#65533;&#65533;,&#65533;a&#65533;-&#65533;i&#65533;1&#65533;&#65533;&#65533;&#65533;s&#65533;&#65533;T&#65533;0&#65533;&#65533;&#65533;&#65533;&#65533;&#65533;&#65533;Z&#65533;&#65533;)&#65533;!Y&#65533;&#65533;&#65533;&#65533;)4a.}&#65533;i}&#65533;&#65533;&#65533;3	&#65533;7P&#65533;&#65533;p0&#65533;[&#1668; (8&#1988;P;&#65533; S6I 3
2&#65533;&dF&#65533;&#65533;Ra&#1135;&#65533;jn&#65533;&#65533;&#65533;&#65533;&#65533;.&#65533;&#65533;#&#65533;&#65533;&#65533;&#18689;&#65533;&#65533;S/&#65533;:&#65533;&#65533;&#65533;&#65533;&#65533;&#65533;&#65533;&#65533;&#65533;&#65533;J&#65533;.&#65533;c&#65533;+&#65533;&#65533;&#65533;&#65533;&#679;&#65533;&#65533;1&#65533;&#65533;&#65533;#&#65533;v&#65533;&#65533;&#65533;&#65533;)p&#65533;&#65533;:&#65533;K&#65533;&#1239;&#65533;&#65533;%1&#65533;z}]
kAj&#65533;&#1865;H&#65533;-B&#65533;Q&#65533; &#65533;&#65533;k&#65533;~&#65533;<?$&#65533;&#65533;&#65533;{&#65533;&#65533;2X&#65533;&#65533;!&#65533;m&#65533;&#65533;&#65533;%&#65533;JDv &#65533;&#65533; d&#65533;a&#65533;&#65533;Q"&#65533;&#65533;iI&#1735;#&#65533;&#65533;&#65533;%&#65533;^U&#65533;&#65533;&#65533;bn&#65533;j	tH&#65533;&#65533;&#65533;&#65533; &#65533;&#65533;TA8&#65533;&#65533;&#65533;u*!&#65533;&#65533;I&#65533;&#65533;)&#65533; ]&#65533;&#65533;-&#65533;R&#65533;&#32672;Kg&#65533;&#65533;#&#1155;&#65533;&#65533;%dY`&#65533;\&#65533;&#65533;6a&#65533;|YyC&#65533;Z;&#65533;2&#65533;oA&#65533;&#65533;@A!&#65533;"H&#65533;B&#65533;&#65533;&#65533;#&#65533;&#65533;\ChBN&#65533;D&#65533;9&#65533;7&#65533; 5&#65533;&#65533;	<;&#65533;&#65533;&#65533;bN&#65533;&#65533;&#65533;&#65533;J&#65533;Z[Ns&#65533;&#65533;&#65533;G7&#65533;Y&#65533;v*<'&#65533;$&#65533;a&#65533;&#65533;m@1>`-&#65533;&#65533;&#65533;&#65533;9 &#65533;&#65533;&#65533;&#65533;;&#65533;	Ax&#65533;&#65533;&#65533;0A6&#65533;&#65533;g&#65533;:&#1025;;&#65533;A&#65533;&#65533;_>s&#31823;RR&#65533;&#65533;&#65533;!&#65533;?&#65533;&#65533;bVv@&#65533;&#65533;%&#65533;l&#65533;#'&#360;y ^&#65533;&#65533;&#65533;&#65533;Y&#65533;&#65533;&#65533;&#670;&#65533;A&#65533;&#65533;&#65533;&#65533;vH,&#65533;&#65533;&#65533;?Rp&#65533;>&#65533;&#65533;
&#65533;&#65533;g&#65533; 9IK<&#65533;C-ZL&#65533;<&#65533;&#1760;&#65533;&#65533;&#65533;&#65533;&#65533;&#65533;T&#65533;H&#65533;d0&#65533;&#65533;&#65533;;I&#65533;LbQ&#65533;oh&#65533;j&#65533;&#65533;&#65533;v&#65533;&#65533;BU8&#65533;&#65533;zF1&#65533;&#997;&#65533;&#741;`&#65533;-&#65533;&#65533;&#65533;&#65533;6l&#65533;#&#65533;&#65533;. TaX&#65533;&#65533;&#65533;
Ch ([A&#65533;&#65533;?&#65533;&#65533;&#777; &#65533;,T,&#65533;&#65533;-&#310;&#65533;`
&#65533;&#65533;&#65533; A&#65533;P&#65533;E&#65533;&#65533;Ad%&#65533;&#65533;XAdVfh&#65533; &#65533;Cg!_&#65533;&#65533;&#65533;&#65533;&#65533;I&#65533;K&#65533;&#65533;&#65533;&#65533;J&#65533;C\&&#65533;&#65533;&#65533;<N\&#65533;o&#65533;&#65533;T&#65533;&#65533;&#1534;0&#65533;qA&#65533;&#65533;&#65533;&#65533;&#132;&#65533;&#65533;&#65533;X` &#65533;A&#65533;AHLZtW&#65533;&#65533;@&#65533; `&#65533; &#65533;}E&#65533;a AQ &#65533;"&#65533;V&#65533;$&#65533;8&#65533;\B&#65533;&#65533;&#65533;DeL&#65533;@$ &#65533;&#65533; 
&#65533;&#65533;&#65533;U&#65533;{&#65533; &#65533;&#65533;A&#65533;&#65533;	&#512;)p pM&#65533;&#1537;&#65533;&#65533;O&#65533;&#1874;r&#1033;&#65533;9&#65533;&#1216;&#65533;&#65533;&#65533;&#65533;D&#65533;&#65533; &#65533;&#65533;H&#65533;&#65533;&#65533;&#65533;O&#65533;&#65533;&#65533;&#65533;&#65533;	@H&#65533;H8&#65533;&#65533;&#65533;&#65533;	&#65533;&#65533;&#65533;&#65533;&#65533;6&#65533;&#65533;?\&#65533;O&#65533;&#65533;&#65533;&#65533;0&#65533;&#65533;&#65533;&#65533;&#65533;&#14691;&#65533;&#65533;c:J&#65533;&#65533;&#65533;&#65533;,&#65533;&#65533;&#65533;&#65533;P &#65533;&#65533;&#65533;&#65533;&#65533;&#65533;MP&#65533;f&#65533;R&#65533;a&#65533;'&#65533; &#65533;!&#65533;{&#65533; &#65533;T&#65533;X&#65533;(&#65533; &#65533;@l&#65533;C|A0&#65533;$PAm&#65533;&#65533;'p&#65533;]D0x&#65533;&#65533;&#65533;@_&#65533;&#65533;&#138;&#65533;Mt&#65533;&#65533;|
&#1280;&#65533;,&#65533;#&#65533;T&#65533;u&#65533;M&#65533;B&#65533;&#65533;G&#2012;&#65533;t@<p&#388;0&#65533;-Q	,UU8U&#65533;T`&#65533;Md&#65533;&#65533;NN/&#65533;&#65533;	&#65533;@;&#65533;&#229;5&#65533;&#65533;)&#65533;u|&#65533;L&#65533;6X*&#65533;~&#65533;yP
&#65533;&#548;1&#65533;A&#65533;&#169;hM&#65533;&#65533;&#65533;&#65533;H&#65533;&#65533;N0&#65533;&#65533;tB"f^&#65533;A,&#65533;?&#65533;&#65533;!&#65533;au[&#65533;&#65533;&#65533;?&#65533;`&#65533;[&#65533;&#65533;.&#65533;@9h&#65533;@l&#65533;&#65533;H&#65533;Qh&#65533;V
&#65533;hz&#65533;g)&#65533;&#65533;D&#65533;&#65533;&#1788;A$W&#65533;&#65533;&#65533;K&#256;3&#65533;&#65533;`a`&#65533;&#65533;&#1705;&#65533;&#65533;Px&#65533;C&#65533;&#65533;?&#65533;`&#65533;l&#65533;&#65533;L&#65533;D`G&#65533;&#65533;?p&#65533;&#65533;HW&#225;&#65533;&#65533;N&#65533;&#444;&#65533;u&#65533;&#65533;&#65533;,&#65533;E&#65533;&#65533;4 &#65533;A&#65533;&#65533;f{BR5D&#65533;&#65533;A&#65533;CA  &#65533;T&#65533;?&#65533;&#65533;?&#65533;&#65533;#&#65533; &#65533;/&#65533; &#65533;&#65533;P&#65533;)&#65533;Y*&#65533;X&#65533;02&#65533;&#65533;&#65533;r&#65533;].&#262;M&#1862;.d&#65533;q(B0$i|&#1884; G&#65533;&#65533;]2&#65533;s0&#338;&#65533;&#65533;&#65533;zP&#65533;&#65533;&#65533;:&#65533;O&#65533;(A&#65533;M&#65533;	&#65533;&#65533;P&#65533;&#65533;&#65533;&#65533;y&#65533;<&#65533;c&#65533;$Y&#65533;MN&#65533;&#65533;4&#65533;	&#65533;&#65533;&#65533;-)&#65533;&#65533; Q&#65533;CH&#65533;(mh&#1624;D)&#65533;&#65533;A&#65533;O&#65533;H&#65533;&#65533;&#65533;Y&#65533;v&#65533;,&#65533;@l&#65533;&#65533;_B&#65533;Tp1_&#65533;&#65533;&#65533;&#65533;t|&#65533;@&#65533;&#65533;T&#65533;&#65533;t&#65533;&#65533;)&#65533;[&#65533;>!&#65533;&#65533;&#65533;&#65533;&#65533;&#65533;&#65533;&#65533;&#297;&#65533;w&#65533;P&#65533;&#65533;A&#65533;O&#65533;M&#65533;&#65533;ASD	UT"&#65533;T&#65533;"&#65533;|	&#65533;&#65533;Iw&#1295;g&#65533;&#65533;&#65533;eyH
(&#65533;*&#65533;"&#294;&#65533;&#65533;n[&#65533;`&#65533;[&#65533;&#1799;'(&#65533;C!&#65533;&#65533;|&#65533;?&#65533;&#65533;@&#65533;{"k^,&#176;0&#65533;&#65533;Pb!V&#65533;E+d&#65533;&#65533;&#65533;&#65533;&#65533;&#65533;A8&#65533;u&#65533;g&#65533;&#65533;j"&#65533;&#316;&#347;j&#65533;+&#65533;&#65533;&#65533;&#65533;fA&#65533;(&#65533;8&#65533;Jp&#65533;HmKV&#65533;>T&#65533;R1&#65533;&#65533;&#65533;&#65533;At&#65533;&#65533;&#65533;&#65533;&#65533;&#65533;A&#65533;K`@&#65533;[&#65533;D5&#65533;&#65533;u&#65533;s&#65533;Y&#65533;u&#65533;&#65533;@H&#65533;VLw&#65533;!x.PAz&#65533;o&#65533;&#65533;&#65533;W&#65533;&#65533;l&#65533;IbB&#65533;BzB&#65533;k&#267;&#65533;1h`&#65533;&#65533;&#65533;&#65533;&#65533;`@L S&#65533;@+J&#65533;l&#1537;)4G&#65533;%&#65533;&#65533;"Cn)j8&#65533;0uX&#65533;&#856;1&#65533;F&#65533;r(j`-AmJ&#65533;S&#65533;	zx
&#65533;D&#65533;d&#65533;&#1554;&#65533;;O&#65533;D*&#65533;(&#65533;&#65533;&#65533;&#65533;=&#65533;&#65533;&#525;&#65533;&#65533;&#65533;s\&#65533;"&#65533;&#65533;Fxp&#65533;6 &#65533;	p H&#65533;p Xt)C&#65533;&#65533;lD&#65533;2&#65533;@&#65533;&#65533;&#65533;'C$J&#65533;D&#65533;&#65533;H&#65533;TK;&#65533;iFi&#65533;&#65533;J&#65533;[&#65533;&#65533;q*&#328;&#65533;&#65533;&#65533;M&#65533;N&#65533;$	&#65533;&#65533;&6&#65533;?mIY&#65533;&#728;&#65533;	K&#65533;@&#65533;\&#65533;-u&#65533;K&#65533;2&#1827;"&#65533;t&#65533;&#65533;&#65533;&#65533;&#2019;]&#65533;&#65533;&#65533;
V&#65533;V&#65533;&#65533;&#65533;&#65533;&#65533;	&#65533;&#65533;&#65533;d&#65533;&#65533;&#65533;&#65533;t
&#65533;l
&#65533;WX7&#65533;&#65533;&#65533;D&#65533;&#65533;&#65533;&#65533;&#65533;DKQ&#65533;'&#65533;A&#65533;^F&#65533;&#65533;&#792;&#1950;&#65533;H&#65533;&#65533;C/&#65533; #&#65533;
&#65533;&#65533;&#65533;c&#65533;&#65533;*V&#65533;@&#65533;:fba&#65533;A&#65533;[;&#65533;?&#65533;&#65533;CBh&#65533;&#65533;r&#65533;!&#65533;&#65533;VhNpV@&#65533;B&#65533;f&#65533;@&#65533;%h&#65533;?&#65533;&#65533;&#65533;-&#65533;&#65533;mEs>&#65533;LM&#1643;&#65533;&#65533;&#65533;&#65533;$I&#565;&#65533;&#65533;&#65533;E&#65533;&#773;&#65533;'b`RA&#65533;`&#65533;D&#65533;!&#65533;*&#65533;&#684;&#65533;&#65533;l&#65533;&#65533;H&#65533;&#65533;
&#65533;&#65533;\6(&#65533;@O&#65533;8&#65533;&#65533;0&#65533;&#65533;`&#65533;&#65533;&#65533;)&#58499;&#65533;&#65533;&#65533;@LMhsB&#65533;&#65533;RQ&#1821;H	&#65533;T_&#65533;dh_tA&#65533;<&#65533;&#65533;=&#1992;&#65533;&#65533;&#65533;F>>p2&#65533;6	Y&#65533;&#65533;	&#65533;=
&#65533;,&#65533;7&#65533;&#65533;&#65533;&#65533;C&#65533;&#65533;AdS&#65533;&#65533;-z<&#65533;&#65533;0&#65533;&#65533;eu&#65533;F&#1978;&#65533;&#65533;&#290;k`&#65533;&#65533;&#65533;-&#65533;!&#65533;&#65533;!&#65533;&#65533;+2&#65533;q&#65533;)&#1256;&#65533;+)G&#65533;&#65533;&#65533;@&#65533;@(&#65533;&E2&#65533;&#65533;&#1037;|2=u2&#65533;&#65533;&#65533;lD&#65533;ApAH&#65533;C&#65533;&#65533;&#65533;ru&#65533;&#65533;&#65533;&#65533;.8&#543;&#65533;&#65533;L&#65533;.&#814;&#65533;&#65533;T&#65533;&#65533;&#65533;&#65533;LUUR&#883;&#65533;]_&#65533;&#65533;>&#65533;&#65533;<CU&#65533;&#65533;@M&#65533;"&#65533;)&#65533;@Kfj&#65533;&#65533;@ &#65533;&#65533;&#65533;Iy&#65533;&#538;%&#65533;W&#65533;D3&#65533;kp&#65533;&#1299;&#65533;&#65533;&#65533;p&#65533;\"J&#65533; 7&#65533;@&#65533;&#65533;!&#65533;C7&#65533;&#65533;-qK&#65533;
&#65533;&#65533;B&#65533;>f&#65533;&#65533;.&#65533;&#65533;?\&B4&#65533;G&#65533;+&#315;&#65533;&#65533;u&#65533;j&#65533;&#65533;i&#65533;&I&#65533;[D,&#65533;h&#65533;&#65533;&#65533;FM&#65533;KdE?]&#65533;	&#65533;&#65533;V_n&#65533;&#550;(&#65533;'&#65533;&#996;&#65533;!BHUH@v&#65533;&#65533;1&#65533;K&#65533;@5%&#65533;&#65533;6&#65533;H^&#65533;@&#65533;&#65533;w&#65533;&#65533;y&#65533;_P&#65533;2&#65533;^&#65533;{&#65533;&#65533;a&#65533;J!&#65533;&#65533;?&#65533;&#65533;&&#65533;&#65533;&#65533;$&#65533;0D7l&#65533;+&#65533;&#65533;"&#65533;6T&#65533;&#65533;&#65533;"&#65533;&#65533;n@M&#65533;&#1792;&#65533;&#65533;&#65533;&#65533;L&#65533;&#65533;F<')&#65533;&#65533;3&#65533;T=MIOm#	(&#65533;&#65533; &#65533;Z&#65533;E&#65533; ,B9&#65533;@9&#65533;&#65533;@&#65533;&#65533;&#65533;&#65533;B.&#65533;&#65533;XC&#65533;&#65533;t&#65533;BP&#65533;&#65533;@"&#65533; .x7.$B.&#65533;@t&#65533; uG&#65533;$B" &#65533;	&#65533;&#65533;>s&#65533;x&#65533;&#65533;&#65533;&#65533;P&#65533;&#65533;&#65533;}&#65533;7&#65533;&#65533;&#65533;&#65533;B~&#65533;h&#65533;-&#65533;&#144;ur6=r&#65533;I&#65533;&#65533;&#65533;t&#65533;&#65533;!$rl"*r&#65533;&#65533;a&#65533;/&#65533;&#65533;&#65533;A(AV&#65533;&#65533;&#65533;-.&#65533;A#&#65533;y&#65533;[u&#65533;; &#65533;&Y&#65533;AC&#65533;J&#65533;(&#65533;&#65533;<&#65533;&#65533;&#65533;C&#65533;&#65533;@&#65533;C&#65533;&#65533;$&#65533;AP&#65533;&#65533;K>H&#65533;2&#580;&#65533;.&#65533;3&#65533;&#65533;&#65533;&#65533;&#65533;@t&#65533;&#65533;	;&#65533;A&#65533;d;&#307;&#65533;&#65533;@o9&#65533;B&#65533;?&#65533;&#65533;&#1124;&#2014;&#65533;|]g&#65533;_&#65533;&#65533;)8&#65533;&#65533;>iU6tX9H&#65533;X&#65533;C&#65533;G&#65533;&#65533;&#65533;	&#65533;&#65533;	&#65533;l
&#65533;&#65533;
l
f&#65533;&#65533;&#65533;yB<&#65533;30p&#65533;"&#65533;&#65533;t&#65533;M&#65533;Kd&#65533;t
&#65533;4ADGpf&#65533;&#65533;&#65533;&#65533;&#65533;S&#65533;fk&#65533;&#65533;P&#65533;&#65533;&#65533;&#65533;&#65533;P&#65533;&#65533;k2&#65533;6&#65533;&#65533;&#65533;&#65533;l&#65533;`&#65533;&#65533;\&#65533;@&#65533;tUA&#65533;&#65533;u&&#65533;q&#303;7`&#65533;L&#65533;K&#65533;&#65533;A&#65533;X&#65533;p&#65533;?t\A&#65533;\p&#65533;&#65533;\dAv&#26733; &#65533;&#65533;&#65533;&#65533;&#65533;&#624;&#65533;&#65533;E&#65533;W5&#65533;&#65533;&#29026;&#65533;&#65533;?, &#65533;'I&#65533;&#65533;&#65533;&#65533;,&#65533;&#65533;U &#65533;jBX&#65533;&#65533;&#65533;&#65533;'&#65533;	&#65533;&#65533;0&#65533;T&#1240;&#65533;&#65533;ko"&#65533;3r&#65533;&#65533;t1&#65533;&#65533; d!&#65533;@&#65533;&#65533;&#65533;&#65533; &#65533;&#65533;x&#65533;.@&#65533; &#65533;`&#65533;&#65533;&#65533;:&#65533;&#65533; &#65533;l&#65533;&#65533;x&#65533;&#65533;&#65533;&#65533;&#65533; &#65533;&#65533;&#65533;?&#65533;&#65533; &#65533;4&#65533;&#65533;A8&#65533;&#65533;&#65533;V&#65533;}&#65533;&#65533;@lu6dA60&#65533;9"",}&#65533;!&#65533;e&#65533;0}&#1403;&#65533;	&#65533;X#:&#65533;&#65533;&#65533;!&#65533;&#65533;&#65533; o],G1C&#65533;|&#65533;hi&#65533; R&#772;&#65533;&#65533;'&#65533;0&#65533;N&#65533;0&#65533;&#65533;&#1874;&#65533;&#65533;?&#65533;&#65533;&#65533;&#65533;BD&#65533;&#65533;'&#65533;Qh&#65533;c&#65533; 'tj&#65533;j&#65533;N&#65533;1&#65533;NV\&#65533;&#65533; &#65533;%&#65533;&#65533;&#65533;A&#65533;&#65533;&#1316;O&#65533;D&#65533;T&#65533;&#65533;&#65533;&#381;1
\&#65533;&#65533;&#65533;3&#65533;$?&#65533;&#65533;&#65533;&#65533;&#65533;I*Rr&#65533;BJ&#65533;&#65533;+tK&&#65533;&#65533;&#219;&#65533;&#65533;&#65533;]&#65533;&#65533;T&#65533;&#65533;L
&#65533;&#65533;&#714;oA@&#65533;h:&&#65533;&#65533;yRIC&#65533;A&#65533;&#65533;&#65533;{&#65533;&#65533;&#65533;&#65533; &#65533;<k&#65533;P&#65533;&#65533;&#65533;^&#305;$K9&#65533;-+&#65533;?p&#65533;4&#65533;&#65533;"a l0&#65533;&#65533;&#65533;h&#65533;+@&#65533;&#65533;@ &#65533;&#65533;#D0a&#198;&#65533;&#65533;&#65533;&#65533;&#65533;&#65533;*&#65533;p&#65533;&#65533;
&#65533;*&#65533;&#65533;C`&#65533;&#65533;F&#65533;&#65533;&#65533;&#65533;V&#65533;.&#65533;Z&#65533;{&#65533;&#65533;&#660;{&#65533;&#65533;&#65533;&#65533;f&#65533;<V&#65533;&#65533;Q&#65533;$NL&#65533;g*&#65533;v&#65533;=&#65533;&#65533;&#65533;D&#65533;+&#65533;&#65533;&#65533;&#65533;*&#65533;,(Ev&#65533;&#65533;QB{&#65533;	&#65533;A&#65533;	&#65533;20&#65533;8&#65533;n&#1913;&#65533;b&#65533;&#65533;]&#65533;<&#65533;pa&#65533;&#199;o&#65533;"P&#65533;&#65533;Y&#65533;&#65533;_ &#65533;&#65533;2&#65533;I&#65533;&#65533;g&#65533;&#65533;&#65533;"T&#65533;&#65533;,&#65533;&#65533;&#65533;&#199;&#65533;P&#65533;&#65533;a&#65533;N&#65533;VPL&#65533;A&#65533;
V&#65533;=&#65533;2&#65533;_&#65533;@&#65533; &#65533;%&#65533;_&#65533;F&#65533; 
`&#65533;&#65533;u&#65533;&#65533;&#65533;&#65533;&#65533;/:&#65533;
&#65533;D&#65533;&#65533;&#65533;&#65533;?&#65533;X&#65533;F&#65533;&#65533;f&#65533;$&#65533;?&#65533;&#65533;&#65533;&#65533;&#65533;&#65533;&#65533;n&#65533;;&#65533;t@$&#65533; &#65533;&#65533;#&#65533;&#65533;0I D&#65533;&#65533;&#65533;@&#65533;i&#65533;&#65533;M&#646;&#65533;&#65533;&#65533;&#65533; B&#65533;&#65533;&#65533;@Q@v&#65533;&#65533; &#65533;mH&#65533;&#65533;&#65533;H&#65533;G&#65533;p&#65533;;:8AV&#65533;P&#65533;y0&#65533;&#65533;&#65533;r&#65533;&#65533;&#65533;_&#65533;:&#65533;.#}&#65533;k&#65533;A&#65533; &#65533;	&#65533;&#65533;&#65533;"!u&#65533;+&#743;J&#65533;@&#65533;2&#65533;&#65533;8I&#65533;&#65533;&#65533;-&#65533;&#65533;8&#65533;&#65533;&#65533;d&#65533;&#65533;&#65533;F&#65533;&#65533;&#65533;&#65533;dHQ&#65533;Z(&#65533;&#65533;x&#65533;#&#65533;i&#65533; &#65533;&#65533;. &#65533;&#65533;(&#65533;&#65533;N&#65533;^&#65533;f&#65533;&#65533;m&#65533;i&#65533;&#65533;&#65533;iZ&#65533;&#65533;I&#65533;&#65533;*&#65533;8M&#65533;S9&#65533;&#65533;&#65533;)&#65533;W
I&#65533;&#65533;N&#65533;&#65533;&#65533;&#65533;&#1576;&#65533;*&#65533;&#65533;&#65533;Zz(&#65533;ERP(06&#65533;H[&#65533;&#65533;X&#65533;&#65533;&#65533;T&#65533;ba&#660;|&#65533;S&#65533;&#65533;!uju(&#65533;ZpH&#65533;1&#65533;m&#65533;&#65533;w&#5995;&#65533;\&#65533;&#517;y&#65533;&#1477;&#65533;&#24018;&#65533;&#65533;6`&#65533;|2$&#65533;Q&#65533;&#65533;&#65533;&#65533;&#65533;&#65533;&#65533;8&#65533;&#65533;
&#65533;&#65533;.&#65533;b&#65533;8&#65533;&#65533;&#65533;3&#65533;!&#65533;&#1168;L&#65533;&#65533; &#65533;&#65533;&#65533;&#65533;&#65533;&#65533;&#65533;p0v%&#65533;R&#1061;Gjx&#65533;&#65533;j a&#65533;&#65533;h&#65533;)&#65533;&#65533;*v(&#65533;p8&#65533;&#65533;iNX-(&#65533;)&#65533;&#65533;&#65533;&#65533;;&#65533;&#65533;&#65533;.	!j`0&#65533;BH&#538;	&#65533;H&#65533;1*&#65533;EL.&#65533;&#1678;[&#65533;&#65533;{#C&#65533;g&#65533;&#65533;f&#65533;&#65533;@"&#65533;DB G!&#65533;&#65533;&#65533;P&#65533;E|&#65533;#x &#65533;&#65533;&#65533;b{&#65533;l&#65533;&#65533;&#65533;z&#65533;8&#65533;K&#65533; &#65533;B&#65533;&#65533;yJ(r&#1441;g&#65533;P&#65533;&#65533;&#65533;A&#65533;&#65533;K ,&#65533;&#261;{l(/>z&#34915;!&#65533;&#65533;c&#65533;&#65533;&#65533;=&#65533;&#65533;Ce.&#65533;O&#65533;;&#65533;c&#65533;&#65533;7&#65533;$&#65533;&#65533;	&#2029;&#65533;&#65533;F&#65533;,&#65533;&#65533;&#65533;&#65533;3$&#65533; &#65533;&#65533;&#65533;Kn&#65533;A&#65533;Dv00FQSrc&#65533;&#65533;&#65533;&#65533;&#1288;sh&#65533;&#65533;"&#65533;&#65533;m&#65533;
p&#65533;%0&#65533;&#65533;&#65533;I&#65533;Nz&#65533;&#65533;&#65533;&#65533; &#65533;&#65533;&#65533;&#1161;&#65533;f&#65533;(@B&#65533;&#65533;&#65533;! &#65533;`
&#65533;&#65533;&#65533;&#65533;&#65533;n&#65533;&#65533;&#65533;A&#65533;2	&#65533;L&#65533;hH&#65533;DA&#65533;8e&#65533;8/xI&#65533;^ &#65533;&#1065;O-bT&#65533;H@&#65533;hh&#65533;&#65533;H"&#65533;i&#65533;)!(&#65533;&#65533;j *&#65533;|JQa&#65533;
&#65533;H&#65533;5D)&#65533;"U&#65533;6&#65533;>&#65533;&#65533;&#928;UC&#65533;&#65533;S&#65533;`W&#65533;r&#65533;P &#65533;3&#65533;YPZ&#65533;&#65533;&#65533;H&#65533;<&#65533;Y ;@&#65533;(!&#65533;4&#65533;;R&#65533;&#65533;j&#65533;&#65533;jF&#65533;&#65533;0&#65533;pPG@&#65533;h !)8&#65533;@&#65533;&#65533;p
C&#65533;&#65533;v&#65533;&#65533;-q9&#65533;y	&#65533;!&#65533;
X%&#65533;&#1391;~&#65533;k^,&#65533;&#65533;6&#65533;04L &#65533;XC,&&#65533;&#65533;l&#65533; ;&#65533;&#65533;.&#65533;&#65533;&#65533;I&#65533; '&#65533;A&#65533;&#65533;p.i&#65533;&#65533;&#65533;&#65533;T&#65533;"&#65533;G42&#65533;&#65533;@g&#65533;&#65533;A;U&#65533;mP&#65533;=h&#65533;q&#65533;b&#65533;&#65533;hf5&#65533;&#65533;F&#65533;"&#65533;T&#65533;&#65533;&#65533;&#65533;5&#65533;&#65533;&#65533;Y&#65533;&#65533;WnR&#1021;&#65533;%x1&#65533;\&#65533;I7&#65533;&#65533;&#65533;/&#65533;P.Q&#65533;R&#65533;F	Y&#65533;]V&#65533;&#65533;&#65533;&#65533;aaj8DB&#65533;&#65533;&#65533;&#65533;J&#65533; &#65533;0&#65533;9&#65533;r&#552;&#65533;@8g&#65533;&#65533;A&#65533;7&#65533;H&#65533;&#65533;&#65533;&#65533; &#65533;&/&#65533;&#65533;?&#65533;f&#65533;q&#65533;&#65533;&#65533;&#65533;&#65533;&#65533;&#65533;&#65533;<&#65533;&#65533;&#65533;Y&#65533;q&#65533;&#65533;&#65533;&#65533;`&#227;&#65533;?&#65533; &#65533;&#65533;&#65533;xtiz&#65533;&#65533;<&#65533; l,&#65533;(&#65533;&#65533;&#509;5&#65533;{&#65533;sP&#65533;,dh&#65533;$I&#65533;&#65533;a!&#65533;&#65533;&#65533;p&#739;&#35264;!`&#65533;C&#65533;&#65533;'@&#65533;X&#65533;'(`a>L&#65533;[&#65533;&#65533;&#65533;A&#65533;]&#65533;'x&#65533;F0&#65533;O&#65533;>@&#65533;&#65533;&#65533;&#65533;@&#65533;&#65533;U&#65533;75dh&#65533;@&#65533;&#65533;NL1\&#65533;`l8P&#65533;	&#65533;(|&#33924;&#65533;&#65533;2&#65533;&#65533;&#551;&#65533;P&#65533;b4x&#65533;&#65533;D&#65533;IZX&#65533;&#65533;&#65533;m*hl4c&#65533;r&#65533;4&#65533;&#65533;!&#65533;JU&#65533;&#65533;&#554;8&#65533;@V&#65533;&#65533;&#65533;&#65533;$9&#65533;j.J=;1&#65533;g%&#65533;YB&#65533;&#65533;&#334;K&#65533;&#65533;&#65533;&#65533;&#65533;&#65533;&#65533;4&#65533;#w&#65533;&#65533;E`
	^pbOA&#65533;&#65533;B&#65533;C(&#1012116;k.&#65533;(&#65533;,&#65533;&#65533;R!91&#65533;&#65533;&#65533;&#65533;&#65533;|_&#65533;&#65533;&#65533;&#65533;U&#65533;&#65533;&#65533;!a&#65533;&#65533;&#65533;&#65533;&#65533;&#65533;&#65533;b&#65533;K&#65533;&#65533;&#65533;&#65533;x&#65533;.r&#65533;&#65533;&#65533;P&#11677;&#65533;&#65533;?&#65533;&#1146;&#65533;$n&#65533;Q&#65533;&#65533;Z&#65533;&#991;&#1348;'Y&#65533;&#65533;&#65533;e&#1187;&#65533;
&#65533;#TIJBb&#65533;&#65533;&#65533;L W+&#65533;&#65533;B&#3403;&#65533;%eK4&#65533;&#65533;4$&#65533;t&#65533;&#1559;&#65533;&#65533;&#65533;&#264;&#65533;b&&#65533;Q&#65533;K)8CV&#65533;?bJ&#65533;\`J8&#65533;G2&#65533;0&#65533;A
;a	C&#65533;`&#65533;&#65533;5T&#65533;&#65533;G<&#65533;&#65533;k&#65533;&#65533;&#65533;%&#65533;U?&#65533;&#843;&#65533; U&#65533;&#65533;9&#65533;&#65533;&#65533;&#65533;rnB&#65533;"x&#65533;&#65533;X&#65533;&#65533; t&#65533;&#65533;&#65533;?l&#65533;X&#65533;&#65533;@BF&#65533;&#65533;{&#65533;&#65533;x&#65533;s&#65533;&#65533;&#65533;f&#65533;'!&#864;&#65533;&#65533;&#65533;j&#65533;p$&#65533;&#65533;&#65533;A6&#65533;&#65533;&#65533;&#65533;6&#65533;&#65533;^&#65533;&#65533;&#65533;&#546;A&#65533;[&#65533;BZAB&#65533;&#65533;|&#65533;&#65533;&#65533;&#65533;&#65533;`&#65533;S
(Z&#65533;t&#65533;	V&#65533;#&#65533;H &#65533;&#65533;'&#65533;&#65533;L-&#65533;&#65533;*F&#65533;9&#65533;@U&#1163;&#33957;&#65533;l!~&#65533;&#65533;&#65533;&#65533;Nw+&#65533;&#65533;&#65533;&#65533;E&#65533;&#65533;&#65533;	/&#65533;&#65533;D&#65533;"&#65533;7N5&#65533;&#65533;&#65533;&#65533;&#65533;&#65533;&#65533;&#65533;&#65533;&#65533;&#65533;d&#65533;Ntz	&#65533;R&#65533;"|*&#41770;:U&#65533;&#65533;&#65533;"&#65533;&#65533;&#670;&#65533;&#65533;)&#65533;&#65533;&#65533;&#65533;&#65533;&#65533;&#65533;&#65533;&#65533;&#65533;?&#65533; &#65533;&#65533;Sx#&#65533;&#65533;&#65533;:&#65533;&#65533;&#65533;<9&#65533;&#65533;&#327;&#65533;&#65533;C&#65533;&#65533;&#65533;o7p&#65533;d-&#65533;!&#408;)&#65533;B&#65533;&#1029;&#65533;&#65533;&#65533;&#65533;&#65533;&&#65533;"&#65533;&#65533;7&#65533;&#65533;&#65533;|^&#65533;&#65533;^LnH%&#65533;&#65533;m&#65533;&#65533;p&#65533;`&#65533;&#65533;1&#65533;%dco&#65533;r`B&#1156;,co&#65533;Hd&#65533; &#65533;&#65533;&#65533; B&#65533;G&#65533;&#65533;{&#65533;&#65533;&#65533;&#65533;*K&#65533;P
&#65533;0>&#65533;JCd &#65533;&#65533;&#65533;#z&#65533;iv.E&#65533;D(&#1697;X&#65533;b&#978;#&#65533;&#65533;&#65533;AT"!$&#65533; &#65533;$d0,&#65533;&#65533;N&#65533;&#65533;<&#65533;	&#65533;:&#65533;&#65533;/!Ti
&#65533;6&#65533;.@	b@&#65533;8@&#65533;&#65533;&#65533;&	,A
A &#65533; &#65533;&#65533;8 P&#65533;5&#65533;`.&#65533;H&#65533; &#65533;rC&#65533;L&#65533;&#65533; &#65533;hB&#65533;&#65533;gl&#65533;l&#65533;@a&#65533;&#65533;!&#65533;{&#65533;&#65533;&#65533;&#65533;&#65533;&#675;`&#65533;>D`pG$'>&#65533;`&#65533;&#65533;&#65533;&#1440;&#65533;&#65533;=&#65533;&#65533;6&#65533;&#65533;J&#65533;&#65533;C&#65533;A  &#65533;&#65533;$|&#65533;&#65533;0&#65533;&#65533;z&#65533;&#65533;A&#65533;'&#65533;&#65533;BQ/8dC&#65533;6)&&#65533;E&#65533;&#65533;DE\ds&#65533;&#65533;!n&#65533;b@G|+&#65533;2&#65533;&#65533;&#65533;+&#65533;|`bZ&#65533;&#65533;V&#65533;b&#65533;ZD&#65533;6#&#65533;|&#65533;\D)!&#65533;&#65533;.&#65533;&#65533;&#65533;&#65533;A&#65533;a&#65533;&#65533;aq&#65533;d&#65533;&#65533;B	B&#65533;&#65533;bR&#65533;&#65533;
&#65533;D&#65533;&#65533;eE&#65533;&#65533;&#65533;&#65533;7&#65533;&#65533;&#65533;&#65533;&#65533;ER&#65533;N &#65533;E&#776;S&#65533;Q&#65533;Q&#65533;TH%*b&#65533;&#1288;&#65533;Ls&#65533;
*&#65533;&#65533;l&#65533;&#65533; )&#65533;!&#65533;&#65533;&#65533;&#65533;&#65533;@&#65533;&&#65533;X&#65533;&#65533;i.bb&#65533;&#65533;f( &#65533;,r&#65533;NLM&#65533;B&#65533;J&#65533;o6" A]&#65533;	&#65533;
U&#65533;n&#65533;&#65533;^&#65533;&#65533;&#65533;&#65533;&#65533;x	&e2!h_&#65533;fb`A &#65533;a&#65533;@ 6&#65533;&#65533;&#65533;&#65533;&#65533;&#65533;&#65533;)&#1336;&#65533;c&#65533; 6a &#65533;`&#65533;&@J&#65533;0&#65533;)!,&#65533;&#65533;&#65533;&#65533;!h&#65533;8V&#65533;%f&#136;&#65533;* j&#65533;Rg&#65533;-#&#65533;&#65533;&#65533;&#65533;i&#65533;&#65533;&#65533;&#65533;!&#65533;&#65533;&#65533;d&#65533;h&#164;9&#65533;&#65533;k&#65533;&#65533;%&#65533;&#65533;%:&#65533;&#65533;&#65533;"&#65533;&#65533;&#65533;&#65533;&#65533;@&#65533;s%)&#65533;27"0M &#65533;!!&&#65533;&#65533;&#65533;&#65533;bP&#65533;&#65533;&#65533;&#65533;Ip`&#65533;&#65533;&#65533;&#65533;@vM&i&#65533;T&#65533;@&#65533;&#65533;&#65533;%&#65533;&#65533;&#65533;&#65533;&#65533;&#65533;&#65533;&#65533;&#65533;&#65533;&#65533;n@ " 3t SAL*&#65533;&#65533;&#65533;A&#65533;&#65533;&#65533;&#65533;!!	h&#65533;&#65533; &#65533;&#65533;>a	&#65533;a> &#65533;p	&#643;=&#65533;&#65533;&#65533;&#65533;>&#65533;&#65533;L&#65533;&#65533;'D&#1479;|.&#65533;$?&#65533;&#65533;&#65533;&#65533;A&#65533;&#65533;&#65533;&#65533;}6&#65533;:&#65533;N&#65533;Wn[z&#65533;H~c&#65533;&#65533;&#65533;5&#65533;% wp&#65533;d 4*&#65533; &#65533;2F`r&#65533;a&#65533;@*H L&#65533;`&#65533;BJQ4&#1314;^&#65533; t,0&#65533;&#65533;htL&#65533;A?n4!'&#65533;@"&#65533;2&#65533;&#65533;f&#65533;&#65533;&#65533;&#65533;^&#65533;$&#65533;/&#188;&#65533;n&#65533;Q&#65533;&#65533;&#65533;ePz&jA&#65533;&#65533;&#65533;&#65533;&#65533;&#65533;)&#65533;&#65533;iT&#65533;&#65533;&#65533;&#65533;j&#65533;o&#65533;&#65533;&#65533;&#65533;&#65533;FJY&#65533;
f&#65533;&#65533;&#65533;eV&#65533;&#65533;
2E:&#65533;W!&#65533;>&#65533;#^&#65533;E&#65533;&#65533;	Y	&#65533;ZO D,p&#65533;&#65533;&e&#65533;&#65533;*)A7B\bT @ &#65533;&#65533;&#65533;&#65533;j&#65533;V&#1280;p&#65533;&#450;&#65533;2M&#65533;]&#65533;%&#65533;&#65533;&&#65533;&#65533;`f&#65533;Um&#65533;&#65533;6`^6&#65533;
&#65533;'7&#65533;&#65533;&#65533;&#65533;vp. 3cL*X&#65533;	&#65533;&#65533; &#65533;	^Nh. &#65533;&#65533;K&#65533;i(>&#65533;#^&#65533;&#65533;&#65533;/=&#65533;&#65533;&#65533;&#809;&#1809;-i"'&#65533;!,&#65533;ij&!0E[&#65533;&#65533;Z&#65533;g *
i:lf&#65533;0&#65533;&#65533;!&#65533;@&#65533;f$&#65533;
<&#65533;0&#65533;R&#65533;N&#65533;&#65533;&#65533;T&#65533;2 &#65533;`&#65533;&#65533;2&#65533;A &&#65533;&#65533;&#65533;&#65533;+SS5&#65533;&#65533;`(o&#65533;r&#65533;m6+g&#65533;&#65533;`FX&#297;&#65533;&#957;&#65533;&#65533;Q &#65533;&#65533;&#65533;&#65533;&#59439;&#65533;kD&#65533;6&#65533;|&#65533;&#65533;&#65533; &#65533;&#65533; &#65533;&#65533;&#65533;&#65533;&#65533;@&#65533;&#65533;&#65533;&#65533;P&#65533;&#65533; 	(&#65533;=&#65533;&#65533;>&#65533;ha	&#65533;&#65533;`>&#417;=&#65533;pG&#65533;&#65533;>K&#65533;$A>Qt`?&#1270;z&#65533;&#65533;A&#65533;|&#65533;g&#65533;2&#65533;}&#1794;%0&#65533;%(`&#65533;\WDE: B&#65533;&#65533;&#65533;&#65533;8@C&#65533;`&#65533;&#65533;&#11714;&#65533;a &#65533;4&#463;w&#65533;&#65533;&#65533;k.&#65533;!&#65533;Y9&#65533;.&#65533;O &#65533;&#65533;Kt@B&#65533;0h&#65533;! &#65533;&#35001;&#65533;&#65533;	&#65533;@&#65533;&#65533;&#65533;)&#395;R|&#65533;&#65533;&#65533;v&#65533;AJa,P&#65533;t&#65533;&#65533;R&#1585;/_&#65533;g&#65533;&#65533;&#65533;hMME)&#65533;[&#39052;P&#65533;Uz&#65533;h%&#65533;&#65533;&#65533;z&#65533;H&#65533;d&#65533;N&#65533;tO&#65533;
&#65533;*P&#65533;&#65533;.(@&#65533;&#65533;D r&#65533;&#65533;5L&#65533;&#65533;&#65533;&#65533;x&#65533;&#65533;&#65533;&#65533;.@\f&#65533;.5! $&#65533;	&#65533;&#65533;e`	X0&#65533;/_&#65533;)&#65533;p2&#65533;X&#65533;x&#65533;&#65533; &#408;*&#65533;*&#65533;!x&#65533;&#65533;&#65533;&#65533;&#65533;U LJ <8`&#65533;&#65533;D8!b2&#65533;$&#65533;&#65533;
va"&#65533;&#65533;&#65533;&#65533;h&Zq&#65533;&#65533;&#65533;a-&#65533;F z&#65533;&#65533;&#223;&#65533;&#65533;{&#1390;.&#65533;&#65533;&#65533;/Z	&#65533;&#65533;Gb&#65533;\&#65533;b7&#65533;u&#65533;f&#65533;
*%h&#65533;(!b&#65533;Qf&#65533;!&#65533;P&#65533;&#65533;&#65533;&#65533;*s&#65533;`&#1953;&#65533;&#65533;&#65533;U&#65533;T&#65533;&#65533;&#65533;8&#65533;&#65533;!^&#65533;/&#65533;`#p&#65533;z&#65533;n&#65533;&#65533; b{Mr&#65533;Y&#65533;~&#65533;6&#65533;&#65533;~Ddac&#65533;&#65533;&#682;$&#65533;t&#65533;&#65533;8&#65533;hQb&#65533;&#65533;&#65533;B&#65533;&#65533;YZt&#65533;&#65533;&#65533; r &#65533;&#65533;A&#65533;&#65533;&#65533;&#65533;&#65533;h@|&#65533;F&#65533;&#65533;&#65533;&#65533;&#65533;;&#65533;&#65533;&#65533;&#65533; &#65533;>&#65533;&#65533;Q&#65533;&#65533;g#&#65533;G (D{&#65533;&#65533;&#1857;{$m	&#65533;{&#65533;&#65533;@&#65533;&#467;&#65533;n&#65533;Y^&#65533;}&#1999;D&#65533;&#65533;2&#65533;f&#65533;&#65533;x.]L&#65533;hH&#65533;,&#65533;&#65533;&#65533;!&#65533;&#65533;D &#65533;v&#65533;|&#65533;G&#65533;$&#65533;&#65533;]&#65533;&#65533;&#65533;GA&#65533;]8`&#65533;T&#65533;! jm#&#65533; b &#65533;d&#65533;&#65533;&#65533;N&#65533;&#65533;NR&#65533;W`&#65533;b&#65533;J)Q&#65533;&#1342;&#65533; R&#65533;&#65533;&#65533;&#65533;7L&#65533;&#65533;S&#65533;M&#65533;&#65533;TcS&#65533;&#65533;&#65533;&#65533; 
&#65533;&#65533;&#65533;&#65533;&#65533;Q>&#65533;W&#65533;&#65533;!E&#65533;hD6&#65533;w&#65533; i&#65533;J&#65533;|&#65533;E &#65533;&#65533;&#65533;&#65533;&#65533;`&#65533;&#65533;(`&#65533;b[&#65533;%&#65533;&#65533;&#1092;S&#65533;&#65533;TI &#65533;&#65533;&#65533;&#65533;&#65533;SY&#65533;&#65533;&#65533;&#1664;&#1734;_$8&#65533;&#65533;iV&Wf&#65533;&#65533;&#65533;&f#&#65533;@2&#65533;".&#65533;&#580;E."&#65533;&#65533;&#65533;`6j#g&#65533;&#65533;X&#65533;9&&#65533;xX &#65533;p-&#65533;g&#65533;&#65533;$"&#65533;&#65533;(:&#65533;Ht&#65533;&#65533;&#65533;&#65533;+&#65533;&#65533;&#65533;&#65533;&#62868;RB&#1738;&#65533;&#65533;&#2040;!&#1196;&#65533;&#65533;&#65533;&#65533;B&#65533;@&#65533;&#65533;&#65533;&#65533;!&#65533;&#65533;&#65533;&#65533;&
xl#&#65533;x&#65533;aW&#65533;&#65533;&#1178;&#65533; r&#65533;| &#65533;&#65533;4A &#1312;&#65533;:C&#65533;&#65533;&#65533;&#65533;Ip&#65533;&#65533;`L&#65533;B&#65533;&#65533;&#28584;&#65533;&#65533;&#65533;wNJ/&#65533;jPzd&#65533;&#1585;&#65533;&#65533;?&#65533;A &#65533;"&#65533;,&#65533;&#65533;&#65533;&#65533;!&#65533;S&#65533;`~4A &#65533;&#65533;,&#65533;&#65533;)!	J&#65533;vY pAr&#65533;&#65533;&#65533;z&#65533;&#65533;l&#65533;&#65533;B{&#65533;&#65533;ymeH&#65533;@&#65533;?&#65533;&#65533;l&#65533;&#65533;&#5767;&#65533;N0`&#65533;0j&#65533;[>@&#65533;F&#65533;>/&#65533;&#65533; 6&#65533;Y&#65533;t&#65533;&#65533;&#65533;@&#65533;9&#65533;B&#65533;m&#65533;&#65533;s&#65533;z|,!b&#65533;&#65533;&#65533;&#65533;&#65533;Lv@r&#65533;&#65533;&#65533;&#65533;&#65533;`M&#65533;!&#65533;&#65533;&#65533;&#65533;lv&#65533;&#65533;&#65533;}Dw&#65533;&#65533;&#65533;+&#65533;&#65533;&#65533;&#65533;&#65533;&#65533;&#65533;kxe&#65533;P&#65533;*&#65533;q&#65533;&#65533;1U^Dy&#65533;&#65533;&#65533;kLO&#65533;(N&#65533;&#65533;&#65533;&#65533;&#65533;[&#65533; &#65533;O&#65533;&#65533;&#65533;&#65533;k!O&#65533;&#65533;`&#65533;&#212;E&#65533;&2"&#65533;&#65533;Q&#65533;zi<a(&#65533;&#1385;&#65533;Dy&#65533;}&#65533;.&#65533;&#65533;&#955;&#65533;&#65533;a&#65533;.`&#65533;&i&#65533;Uc5V&#65533;&#65533;_&#65533;z#F'u&#65533;!&#65533;(B&#65533;&#65533;&#65533;)9&#65533;&#65533;&#65533;&#65533;&#65533;uL&#65533;&#65533;!2&#65533;&#65533;&#65533;&#65533;&#693;f&#65533;&#1200;&#65533;&#65533;&#65533;&#65533;&#65533;x7'&#65533;&#65533;-&#65533;Q&#65533;Q&#65533; #&#65533;&#65533;Hb&#65533;&#65533;&#65533;\&#65533;&#65533;/&#65533;&#65533;6"Z&#65533;T(&#65533;&#65533;&#65533;&#65533;&#65533;&#65533;!&#65533;b"
&#65533; &#65533;=n&#65533;&#65533;&#65533;&#65533;&#65533;7&#182;c&#65533;&#65533;&#65533;L"&#65533;[\ 
&#65533;A &#65533;&#65533;TA&#65533;&#65533;&#65533;&#65533;0H&#65533;&#65533;&#65533; p&#65533;&#65533;8H&#65533;j&#65533; &#65533;&#65533;&#1142;&#65533;&#65533;@&#65533;&#65533;,&#65533; ,&#65533;eX&#65533;&#65533;&#65533;:&#65533; p!&#65533;&#65533;:&#65533;;&#65533;&#65533;C&#65533;`q&#65533;R&#65533;&#65533;4&#65533;&#65533;&#65533;&#65533;&#65533;&#65533;&#65533;%&#65533;J`Bz&#65533;&#1440;&#65533;&#65533;&#65533;&#65533;&#65533;&#65533;1@<&#65533;&#46841;&#48871;AL&#65533;}&#65533;&#65533;&#65533;Ak&#65533;+q&#65533;&#65533;&#539;&#65533;bE`.&#65533;&#65533;b&#65533;&#65533;"&#65533;3^0j0&#65533;&#65533;&#65533;!F&#65533;<&#65533;#tTb(J`&#65533;3&#65533;&#65533;&#65533;&#65533;!&#65533;&#65533;&#65533;&#65533;=&#65533;(&#65533;&#65533;&#65533;&#65533;&#65533;&#65533;H&#1519;&#65533;&#65533;&#65533;v&#65533;&#65533;&#65533;!N&#65533;f&&&#65533;u&#65533;&#1084;l&#65533;&#65533;h&#65533;&#65533;&#65533;Q&#65533;&#65533;H&#65533;*&#65533;&#65533;!&#355;&#1745;&#917;&#65533;*@&#65533;N&#65533; &#65533;&#65533;v_&#65533;,&#65533;%&#65533;&#65533;)Z* 	&#65533;&#65533; yc&#65533;|&#65533;.$}&#65533;&#65533;&#65533;&#65533;&#65533;&#65533;"K&#65533;D&#65533;&#65533;&#65533;&#65533;B}&#65533;&#65533;}&#65533;&#65533;&#65533;&#65533;N}&#65533;=!~&#65533;H&#65533;&#65533;&#65533;&#65533;.&#65533;&#65533;&#65533; &#65533;&#65533;&#65533;&#65533;]hr_h &#65533;	&#65533;&#65533;E&#65533;]:hH&#65533;&#65533;&#65533;00C &#65533;&#65533;L&#65533;(&#65533;"&#328; CF|&#65533;H&#65533;b&#65533;X%%&#65533;&#65533;@&#1408;Xc&#65533;&#65533;&#65533;D&#65533;&#65533;#H&#65533;.%&#65533;&#65533;&#65533;O&#65533;@#! "c &#65533;*<&#65533;M#A&#65533;&#65533;m&#65533;&#65533;&#65533;&#65533;U&#65533;?&#65533;x&#65533;J&#65533;&#65533;&#65533;+(Px&#65533;&#65533;Y+0&#65533;&#200;&#65533; &#65533;&#65533;y&#65533;&#65533;&#1851;x#&#65533;&#65533;&#759;&#65533;&#2047;&#65533;&#65533;&#65533;&#65533;&#65533;F&#65533;&#65533;&#65533;M&#65533;&#65533;k&#65533;&#65533;&#417;N&#65533;&#65533;&#966;&#65533;&#65533;-&#65533;0&#65533;L &#65533;72:&#65533;@a%&#65533;18R&#65533;&#65533;&#65533;&#269;]&#65533;&#65533;&#65533;&#267;wL&#65533;&#338;
8&#65533;&#65533;&#65533;R&#65533;&#65533;&Z&#65533;+1P0M&#65533;Pq.&#65533;&#385;!>G&#65533;&#65533;&#65533;&#65533;&#65533;!M&#65533;&#65533;O&#65533;&#1535;I&#65533;}
&#65533;&#65533;_&#65533;&#65533;&#65533;&#65533;&#65533;&#65533;&#65533;&#65533;]&#65533;&#65533; &#1953;&#65533;@ &#65533;!0H&#65533;?&#1937;E6Y b!&#65533;&7P&#65533;&#65533;?&#65533;)0&#65533;><t&#65533;&#65533;	&#65533;A&#65533;? cG&#65533;|&#65533;"J&#65533;1&#65533;+C&#65533;&#65533;2(" x&#65533;B(R&#65533;&#65533;&#65533;&#65533;*&#65533;&#65533;S&#65533;"#&#65533;&#65533;&#65533;B&#65533;&#65533;@&#65533;&#65533;&#65533;w1&#65533; &#65533;&#65533;C&HXD3t&#65533;mr&#65533;&#65533;?&#65533;s&#65533;&#65533;N0&#65533; &#65533;#&#65533;&#65533;@&#65533;1<L&#65533;&#65533;4]&#65533;P&#65533;4( 
1Zx`&#65533;&#65533;&#65533;&#65533;&#1221;1&#65533;PU	&#65533;&#65533;DU&#65533;&#65533;$jmV&#65533;jUm&#65533;&#65533;3&#65533;$&#65533;4
&#65533;U&#65533;N;*UqJ!UL&#1217;&#65533;r@&#65533;&#65533;&#65533;&#65533;&#65533;&#1244; 	&#65533;&#65533;&#65533;&#65533;?&#65533;Q&#65533;(BH;;)@&#65533;&#65533;&#65533;'&#65533;&#65533;&#65533;&#65533;t&#65533;Am<&#65533;&#65533;-D&#65533;&#65533; &#65533;&#65533;1&#65533;p&#65533;)&#65533;1&#65533;&#940;)&#65533;&#65533;&#65533;l&#65533;&#65533;.lP&#65533;?&#65533;SI&#65533;.,B'QC&#65533;!&#65533;]{&#65533;&#65533;EY&#65533;&#65533;?	&#65533;Ht&#65533;&#65533;&#65533;&#65533;&#263;&#65533;&#65533;&#65533;C3&#65533;3$&#65533;&#65533;TCL&#65533;
&#65533;Dr&#1594;&#65533;HFAAF\&#65533;O*&#65533;)&#65533;&#65533;/&#65533;0ho&#65533;d&#65533;&#65533;?&#65533;%ZD&#65533;!&#65533;&#1155;&#65533;F&#65533;`D*cw&#65533;&#65533;&#65533;GD&#65533;?&#65533;&#65533;&#65533;E&#65533;eQ&#65533;x&#65533;&#65533;&#65533;|E &#65533;1&#65533;&#65533;&#65533;&#65533;,&#65533;&#65533;?&#65533;&#65533;&#65533;O&#65533;i PT2&#780;&#65533;&#65533;P&#65533;&#65533;X& &&#65533;&#65533;&#65533;&#65533;&#65533;@ &#65533;8&#65533;&#65533;0F&#65533;&#65533;
&#65533;`&#65533;@$ &#65533;&#65533;#T&#65533;j&#65533;O&#65533;&#65533;&#1183;&#65533;$/|&#65533;&#65533;&#65533;7&#65533;p&#65533;4&#65533;&#65533;&#65533;?&#65533;%_&#65533;&#65533;;&#65533;&#65533;c&#65533;2&#65533;&#65533;|&#65533;&#65533;&#65533;&#65533;;&#65533;|&#65533;&#65533;'&#65533;4R&#65533;5&#4864;*&#65533;&#65533;&#65533;*&#65533;&#65533;&#65533;K0&#65533;G6:d&#65533;i&#65533;&#65533;&#1647;&#65533;@B&#65533;&#65533;t &#65533;0&#65533;;(&#1052;B	a&#65533;x&#65533;&#65533;&#65533;&#65533;&#65533;&#1062;E&#65533;HQ&#65533;&#65533;p8@ &&#65533;?!"&#65533;a&#65533;CJ0&#65533;pf&#65533;@&#65533;&#65533;&#65533;&#65533;f 	@ &#65533;&#65533;)$&#65533;&#65533;WD&#65533;4&#65533;&#65533;&#65533;bZ&#65533;d&#65533;&#65533;NO"y&#65533;@&#65533;&#65533;&#65533; *x &#65533;&#65533;^&#65533;&#65533;&#65533;X&#65533;&#65533;&#65533;4x;L
&#65533;x&#65533;0&#65533;@+&#65533;vXq&#65533;@N&#65533;&#65533;V&#586;V&#65533;&#65533;&#65533;b%&#65533;&#65533;&#65533;V1&#65533;&#65533;)NQ@&#65533;uh<V&#65533;&#65533;^&#65533;&#65533;&#65533;P&#65533;	&#65533;EPX&#722;&#65533;&#65533;&#65533;&#65533;&#65533;-&#65533;X&#65533;%qD:`&#65533;&#65533;&#65533;[&#98166;4.&#65533;qE"8F&#65533;|&#741;.wY&#65533;&#65533;=&#65533;aH%X@&#65533;&#65533;&#65533;a2&#65533;&#65533;@B&#65533;	dd"&#65533;&#65533;D> h&#65533;&#346;&#65533;8&#65533;HFH&#65533;%(&#65533;Y;B"4&#65533;&#65533;7&#65533;K&#65533;&#65533;E&#65533;&#65533;&#65533;Qz 
$&#65533;&#65533;&#65533;	o&#65533;Oc &#65533;9_#K&#402;&#65533;&#65533;&#65533;&#65533;,&#65533;8&#65533;@R&#65533;&#65533;&#65533;&#65533;&#65533;#&#65533;=&#65533;&#65533;,`n&#65533;&#65533;.?2&#65533;&#65533;&#65533;&#65533; iH&#65533;&#65533;/&#65533;&#65533;&#65533;&#65533;q ,&#65533;qap&#65533;%*P%&#65533;&#65533;[&#65533;&#65533;&#65533;?&#65533;w&#65533;%&#65533;&#65533;28&#65533;u&#65533;&#65533;
(&#65533;&#65533;&#65533;&#65533;:;$KT&#65533;&#65533;r&#65533;&#65533;(&#65533;&#65533;&#65533;~&#65533;&#65533;G4&#65533;R&#65533;2&#65533;&#65533;<`,zr&#65533;%&#65533;&#65533;1V0&#65533;HB&#65533;&#65533;A&#65533;&#65533;&#65533;&#65533;{).h&#65533;BT&#65533;uI&#65533;L3&#65533;&#65533;&#65533;&#65533;&#65533;&#65533;C&#65533;&#65533;&#65533;&#65533;&#65533;?&#65533;&#65533;"4D&#65533;&#65533;A!&#65533;	&#65533;&#65533;l&#65533;&#65533;&#65533;&#65533;&#65533;&#65533;&#65533;&#65533;
&#65533;kE,*&#65533;	&#65533;&#1058;&#512;&#65533;&#65533;&#65533; &#65533;&#65533;&#65533;"&#65533;&#65533;&#65533;&#65533;	&#65533;'&#65533;JpO&#65533;&#65533;>&#65533; R&#65533;&#65533;&#65533;(&#65533;S&#65533;&#65533; j&#65533;&#65533;&#65533;D&#65533;P&#65533; s&#65533;&#65533;
&#65533;N&#65533;<x&#65533;a&#65533;(&#65533;&#65533;&#65533;&#65533;&#65533;&#65533;S&#65533;&#65533;FLa&#65533;&#65533;&#65533;]E&#65533;L%V?{U}#r&#65533;9&#65533;D*&#65533;3&#609;&#65533;&#65533;U'2NE&#65533;&#65533;&(&#65533;aE&#65533;(XViN&#65533;*\2&#65533;&#1442;@&#65533;&#65533;&#65533;-&#65533;p&#65533;]v&#65533;&#65533;	n8P &#65533; nM	&#65533;&#65533;&#65533;[&#65533;&#65533;@&#65533;%/&#65533;($j`.z&#65533;&#65533;&#65533;&#65533;&#65533;|qn%6d&#65533;&#65533;GNr&#336;&#65533;0_&&#65533;/1&#65533;B&#65533;&#65533;&#65533;c;&#65533;3CB&#65533;QPA&#65533;g&#65533;&#65533;&#65533;&#65533;&#65533;`&#1159;&#65533;&#65533;&#65533;&#65533;&#65533;&#65533;d&9&#65533;O@&#179;&#65533;H@&#65533;&#9054;{&#65533;&#65533;&#65533;	kcA&#65533;C:&#65533;&#65533;$4&#65533;&#65533;`&#65533;&#65533; zh&#65533;&#65533;&#65533;!&#65533;&#65533;&#65533;@&#65533;&#65533;&#65533;&V&#65533;e&#65533;!B`&#544;u&#65533;&#65533; &#65533;&#65533;&#65533;&#65533;|9&#65533;@L&#65533;U%H&#65533;?&#65533;&#65533;$&#65533;&#65533;&#484;&#65533;A\`&#65533; &#65533;&#65533;&#65533;&#65533;"&#65533;&#65533;D&#65533;)/H40&#65533;&#65533;&#65533;&#65533;V3q&#65533; P&#65533;k8&#65533;&#65533;&#65533;P&#65533;&#65533;( 8&#65533;&#65533;>T&#65533;;&#65533;An&#65533;"&#65533;&#65533;&#65533;;&#65533;kv&#65533;&#65533;5h&#65533;}&#65533;&#65533;@~&#65533;A&#65533;a'	4H*&#65533;&#65533;l&#65533;:w8&#65533;&#65533;,&#65533;&#65533;6&#65533;Bw&#65533;_&&#65533;&#65533;#"&#65533;&#1024;&#65533;&#65533;q&#65533;&#65533;&#65533;&#65533;x@&#65533;v	%v&#65533;`&#65533;c&#65533;&#65533;&#65533;&#65533;(x&#65533;&#65533;&#65533;
&#65533;P  l&#65533;@&#65533;&#65533;&#65533;"&#65533;<nJ&#133;&#65533;s&#65533;)&#65533;&#65533;@&#65533;p)&#65533;9&#65533;>n &#65533;u&#65533;&#65533;"@	&#65533;&#65533;7&#65533;&#65533;&#65533;I&#65533;&#65533;Q4&#65533;MSd&#65533;=&#65533;F->&#65533;P&#65533;:&#1378;&#65533;&#1336;&#65533;HI
&#65533;&#65533;2W(&#65533;&#65533;&#65533;&#65533;.'&#65533;&#65533;&#1900;&#65533;[&#65533;&#65533;&#65533;&#65533;s&#65533;I&#65533;l_&#65533;&#65533;&#65533;&#65533;&#65533;DV&#65533;&#65533;&#65533;H&#65533;dH&#731;%ox &#65533;&#65533;&#65533;&#65533;&#65533;&#65533;&#65533;&#65533;f&#65533;&#65533;w&#65533;@&#65533;&#65533;&#65533;&#65533;&#65533;&#65533;E&#65533;p&#65533;&#754;!4&#517;,D&#65533;&#65533;P&#65533;O'H&#65533;&#65533;&#65533;&#65533;&#65533;&#65533;&#65533;&#65533;1&#65533;&#65533;&#65533;&#65533;&#65533;&#65533;,&#65533;\2&#65533;L&#65533;p}&#65533;3&#65533;1f&#65533;&#65533;&#65533;&#65533;&#65533;?&#65533;&#65533;&#65533;:&#65533;l&#65533;&#65533;&#65533;M&#65533;i&#930;dg&#65533;7<PL&#65533;&#65533;p
"&#65533;i`&#65533;&#65533;&#65533;P&#65533;&#65533;F&#65533;DQ6
&#65533;`&#65533;&#65533;ICu5y&#65533;&#65533;&#65533;6=v&#65533;ezc}&#65533;{&#65533;&#65533;&#65533;1&#65533;aR&#65533; &#65533;q&#65533;vQ&#65533;	pQk&#65533;@&#65533;&#65533;S&#65533;&#65533;k&#65533;1d&#65533;&#65533;1`
&#65533;&#65533;,&#65533;&#65533;l&#65533;@K&#65533;&#65533;&#65533;2+&#65533;&#65533;L 9@m&#65533;g7@;&#65533; &#65533;&#65533;>&#65533; &#65533;&#1776;E&#65533;t&#65533; [n&#65533;@ >&#65533;&#65533; &#65533;f&#65533;@"&#65533;<&#65533;&#65533;@&#65533;C&#65533;&#65533;K &#739;	%pk&#65533;Ck0# &#65533;&#65533;X&#65533;qqGq&#65533;c&#65533;`Y&#65533;&#65533;&#65533;q&#65533;&#65533;&#65533;&#65533;&#65533;Yp&#65533;&#65533;?W&#65533;5&#65533;"&#65533;0&#65533;&#65533;r'B).&#65533;P&#65533;&#65533;4&#65533;&#65533;$&#65533;[8&#65533;&#65533;5t&#65533;Ptg&#65533;	1@.J J&#65533;&#65533;&#65533;L&#65533;&#65533;&#65533;!E&#65533;&P&#28844;&#65533;u&#65533;&#65533;D40
&#65533;K&#65533;&#65533;5vq]P(W"&#65533;b(&#65533;"$&#65533;(S*( I&#65533;2&#65533;&#65533;(&#65533;&#65533;^y&XA;4*&#65533;&#65533;*|&#65533;*&#65533;; &#65533;&#65533;B&#65533;&#65533;T+&#65533;2,A34&#65533;u&#65533;&#65533;uy&#65533;&#65533;,&#65533;&#65533;"'b&#65533;&#65533;U"&#65533;&#465;&#65533;-&#65533;n&#65533;#&#65533;&#65533;2&#65533;^&#65533;J&#65533;&#65533;C?$&#65533;&#65533;pc &#65533;&#65533;&#65533;8&#65533;c&#65533;JFdKvd&#65533;K,P	&#65533;&#65533;&#65533;P&#65533;&#65533;P	&#65533; &#65533;&#65533;&#65533;tL&#65533;&#65533;&#65533;L&#65533;&#65533;i&#65533;&#65533;~&#65533;	0@&#65533;&#65533; &#65533;&#65533;8&#65533;8&#65533;&H&#65533;&#65533;&#65533;.vf0&#65533;N4&#65533;G&#65533;$?15 ;n&#65533;EZ&#65533;&#65533;E&#65533;z&#65533;&#65533;5^1&#65533;f&#65533;4Iqh&#65533;	!&#1536;&#65533;p&#65533;1&#65533;r4P(&#65533;&#65533;&#65533;7&#65533;&#65533;&#65533;&#65533;i9&#65533;&#65533;&#65533;I#@Rxq8&#65533;&#65533;P&#65533;&#65533;r&#346;&#65533;F sP&#65533;c%&#65533;	&#65533;3<&#65533;C&#65533;r1&#65533;H&#65533;: `H1)PUWe9 &#65533;PP	&`&#65533;&#65533;,&#65533;p`&#65533;&#65533;70hr&#65533;&#65533;qj&#65533;V&#65533;&#65533;&#65533;`$k&#65533;C&#65533;4&#65533;"&#65533;&#65533;&#65533;&#65533;&#65533;k&#65533;&#65533;&#65533;&#65533;&#65533;&#65533;<'&#65533;`&#1971;&#65533;pW&#65533;?&#65533;&#65533;X&#457;&#65533;&#65533;&#65533; &#65533;X&#65533;j0&#65533;&#65533;E&#65533;&#65533;&#65533; &#65533;&#65533;&#65533;&#65533;&#65533;$0&#65533;@A&#65533;&#65533;"&by+&#65533;Ig@ 87&#65533;$(a&#65533;$&#65533;J&#65533;&#65533;bP&#65533;&#65533;&#65533;&#65533;X::&#65533;&&#65533;j,3-		&#65533; 	4&#65533;&#65533;P&#65533;&#65533;&#65533;]VEqv&#65533;&#65533;)&#65533;/Ma&#65533;]&#65533;&#65533;@(o&#65533;4&#65533;&#65533;&#65533;
&#65533;&#65533;BFh&#65533;&#65533;&#65533;&#945;)&#65533;&#65533;&#65533;*&#65533;&#65533;&#65533;&#65533;R&#65533;wjx&#65533;x &Rq*{:T&#65533;`$&#338;~&#65533;$&#65533;VV&#65533;jZ&#65533;&#1617;&#65533;&#65533;&#65533;-&#65533;TI&#1826;-&6&#65533;&#65533;]&#65533;@&#65533;$&#65533;ez&#65533;&#65533;&#65533;pc3&#65533;&#65533;&#65533;&#65533;=id?&#65533;&#65533;>&#65533;KD9HY&#65533;&#65533;&#65533;&#65533;&#65533;@&#65533;&#65533; Rp[&#65533;iW&#65533;&#65533;4&#1540;e&#65533;0&#65533;&#65533; &#65533;:&#65533;&#65533;5$~4&#214;&#65533;&#65533;%1~&#65533;>&#65533;Z&#65533;~&#65533;7&#65533;'+&#65533;&#65533;)&#65533;0*&#65533;@!&#65533;^&#65533;5_&#65533;&#65533;P&#65533;v&#65533;f&#65533;K@&#65533;I&#65533;PeCO&#65533;&#65533;b&#65533;S&#65533;&#65533;{P8&#65533;q&#65533;{&#65533;Gl&#65533;Z&#1642;+R-t&#65533;y:Q
&#65533;"&#65533;`D&#65533;8ai&#65533;o&#65533;#&#65533;
&#65533;&#65533;	&#65533;A&#65533;&#65533;;&#1539;,g)H&#65533;H&#65533;8&#65533;(&#65533;&#65533;^<1*&#65533;T7`9&#65533;&#65533;P:&#65533;&#65533;&#65533;&#65533; -&#65533;Z&#65533;&#65533;kD&#65533;|=&#65533;&#65533;o1&#65533;&#65533;&#65533;3u$D&#65533;&60kPpa&#65533;P&#1409;n&#65533;&#1923;Wj<&#65533;u&#65533;1&#65533;&#65533;&#65533;&#65533;y&#65533;K&#65533; &#65533;&0&#65533;s	&#65533;&#65533;&#65533;&#65533;&#65533;?&#65533;&#65533;&#65533;x^B&#65533; &#65533;r&#65533;h&#65533;.&#65533;b&#65533;6)* 8&#65533;&#65533;&#65533;C&#65533;0S@&#65533;&#65533;?:S&#65533;&#65533;&#65533;&#1576;&#65533; @&#65533;0&#65533;b J u&#65533;E_@&#65533;@0v&#65533;%&&#65533;&#65533;&#65533;XD&#65533;t
hg&#65533;&#65533;&#65533;&#65533; &#65533;&#65533;X;&#1728;&#65533;}	"&#65533;r&#65533;8&#65533;v&#65533;`i&#1318;|G&#65533;&#65533;&#65533;O&#65533;Z_9U<Q,&#65533;KA?&#65533;&#65533;x&#65533;&#65533;+&#65533;&#65533;`&#65533;W&#65533;&#65533;&#65533;`
p&#65533;&#65533;&#65533;&#65533;,v I&#65533;)wc&#65533;a&#65533;S&#65533;&#65533;W%&#65533;&#65533;-&#65533;A.&#65533;pS&#65533;&#65533;&#65533;A&#65533;(F&#65533;Q&#65533;2O:&#65533;,0&#65533;!|&#65533;:&#65533;&#65533;Jd&#65533;K&#65533;M&#65533;il(&#48710;&#65533;s&#65533;&#1079;&#65533;&#65533;T&#65533;!&#65533;&#65533;&#65533;]1
&#65533;' &#65533;&#65533;&#1624;M&H&#65533;Dc&~&#65533;Z&#65533;:#&#65533;&#65533;&#65533;nv5&#65533;&#65533;@&#1134;1&#65533;z]&#65533;)&#65533;*GC&#65533;&#65533;P&#65533;z&#65533;&#65533;&#65533;g1&#1494;5c&#65533;&#65533;R&#65533;9Q>&#65533;&%s7&#65533;V&#65533;\&#507;&#65533;'5&#65533;&#65533;"&#65533;&#65533;&#65533;&#65533;)^ W@&#65533;&#65533;rE%H&#65533;&#65533;&#65533;&k&#65533;@&#65533;&#65533;B&#65533;&#65533;&#65533;H&#65533;( L&#65533;"&#65533;a	&#65533;&#65533;&#65533;b70, X&#65533;	&#65533;P&#65533;Q&#65533;&#65533;&#65533;&#65533;&#65533;@3&#65533;&#65533;C&#65533;;
&#65533;o&#65533;&#65533;&#65533;F"=C`	&#65533;&#65533;&#1667;&#65533;4&#65533;
&#65533;	&#65533;w&#65533;g&#65533;&#65533;&#65533;0(&#65533;@sW&#65533;&#65533;W?&#30728;&#1399;&#65533;&#65533;&#65533;&#65533;qK&#65533;&&#65533;&#65533;&#65533;&#65533;&#65533;@a
:n@&#65533;v#=&#65533;,&#65533;0&#65533;&#65533;&#65533;&#65533; &R&#65533;&#65533;j &#65533; &#65533;&#65533;+`0b&#65533; 5J&#65533;`0&#65533;<4	P?&#65533;&#65533;8&2V&#65533;&#65533;&#65533;tL&#65533;E&#65533;&#65533;<@;&#65533;#^&#65533;&#65533;E&#65533;&#65533;,i$&#65533;&#65533; &#65533;k&#65533;)&#65533;a-p(&#65533;&#65533;64&#65533;&#65533;
&#592;&#65533;&#65533;&#65533;+&#65533;&#65533;&#65533;;QJ&#65533;k&#65533;&#39374;&#65533;&#65533;`&#65533;W&#65533;&#65533;t&#65533;&#65533;1&#1663;&#65533;&#9310;4z&#65533;Q&#65533;&#1522;a&#65533;0&#65533;&#65533;]&#65533;&#65533;&#65533;&#65533;&#65533;	&#65533;?0&#65533;&#65533;/&#65533;k&#65533;r&#65533;s@[a&#65533;&#65533;@H&#65533;&#65533;&#65533;&#65533;}=|E&#65533;d&&#65533;@w!&&#65533;&#65533;<u&#65533;$#M&#65533;Avq7&#65533;9&#65533;&#65533;&#65533;&#65533;&#65533;&#65533;0&#65533;&#65533;l	&#1694;&#65533;N9&#65533;6A&#65533;8&#65533;;t&#65533;d\.a&#65533;&#65533;c!&#65533;&#65533;[L&#65533;&#559;es`C&#437;06&#65533;3F0&#65533;0&#65533;	&#65533;P&#65533;&#65533;&#65533;&#65533;&#65533;&#65533;]&#65533;&#65533;
&#65533;&#65533;0&#65533;s}&#65533;zs&#65533;p&#65533;&#65533;&&#65533;&#65533;&#65533;&#65533;&&#65533;&#65533;&#65533;&#65533;P&#65533;kk&#65533;&#65533;&#65533;&#65533;<&#65533;&#65533;10lB&#65533;@&#65533;&#65533;N&#65533;T
&#65533;:fF&#65533;UJVQ&#416;` :p&#65533;F&#65533;f&#65533;9B[x&#65533;&#65533;@uC Bjp$&#65533;	&#65533;`	&#65533;!&&#65533;&#65533;&#65533;d	&#65533;y&#65533;q&#65533;;k&#65533;@	"@	&#65533;&#65533;'&#65533;=&#65533;&#65533;0&#65533;&#65533;>&#65533;&#65533;&#65533; &#65533;}&#65533;&#65533;&#65533;&#1800;&#65533;
\6R?&#65533;`&#65533;&#65533;YY<&#185;&#65533;H)&#65533;1,Gu&#65533;&#65533;&#65533;&#65533;&#65533;&#65533;&#65533;k&#65533;&#65533;%&#65533;19
3&#65533;&#65533;&#65533;&#65533;&#65533;D&#65533;&#65533;@&#65533;&#65533;4T&#65533;&#65533;&#65533;&#65533;&#65533;&#65533;&#65533;&#65533;&#65533;*&#65533;3Q&&#65533;&#65533;&#1336;n:,0K&#65533;	&#65533;Ar&#65533;$2 (W&#65533;4N&#65533;{*&#65533;0&#65533;NU&#65533;&#65533;&#65533;w&#65533;&#65533;&#65533;&#65533;&#65533;&#65533;CJ=&#65533;&#626;.h&#65533;a&#65533;8y&#65533;&#65533;&#65533;0&#65533;`&#65533;^,G=G&#65533;l&#65533;&#65533;l&#65533;&#65533;HU}+&#65533;2&#65533;J&#65533;_]I&#65533;/&#65533;&&#65533;&#65533;Q&#65533;V&#65533;$&#65533;.q&#65533;+,  c&#1565;&#65533;:1&#65533;&#65533;q&#65533;&#65533;&#65533;L|&#65533;;Y&#65533;&#65533; &#65533;1&#65533;&#65533;&#65533;12}&#65533;&#65533;i&#65533;-&#65533; 0&#65533;?&#65533;&#65533;6&#65533;D*`&#65533;&#65533;&#65533;&#65533;\&#65533;&#65533;fr[&#65533;5(&#65533;!P&#65533;5&#65533;W&#65533;[&#65533;5&#65533;M&#65533;T&#65533;6Cq=&#65533;F&#65533;&#65533;'@ =&#65533;_&#65533;c3&#65533;&#65533;	X&#65533;&#13168;}&#65533;!M&#65533;V&#65533;^&#65533;zCj&#65533;&#65533;j&#65533;~L&#65533;&#65533;Jq&#65533;!&#65533;&#65533; &#65533;&#65533;&#65533;&#65533; H`	=1:0l(P:.2&#65533;&#65533;"&#65533;&#65533;&#65533;=&#65533;Agd&#65533;&#65533;&#65533;&#65533;@Q+$ 
 p&#65533;"F-&#65533; &Z&#65533; &#65533;$&#65533;\.=1Kq&#1139;&#65533;95k&#65533;&#65533;&#602;&#65533;MW&#65533;<&#65533;&#65533;CW&#974;X&#65533;5&#65533;&#65533;&#65533;&#1296;&#65533;}+&#65533;&#65533;:&#65533;7e&#65533;&#65533;&#65533;?Y&#65533;&#65533;<<&#65533;&#65533; &#65533;&#65533;t&#1216;Z&#65533;,&#65533;s`	gp&#65533;&#65533;`&#65533; =&#65533;&#65533;Y^b`&#65533;@&#65533;&#65533;`&#65533;H0&#65533;`&#65533;&#65533;C&#65533;&#65533;D&#65533;q&#65533;lR
&#65533;E&#65533;&#65533;$0<ZJE3PL&#65533;)&#65533;&#1093;w&#65533;<5&#65533;&#65533;&#65533;R&#65533;r*3&#65533;"kj&#65533;&#65533;_Y&#65533;&#35106;`&#65533;&#65533;&#18920;`&#65533;o&#65533;&#65533;w&#65533;J~&#65533;&#65533;g"&#65533;D)&&#65533;,&#65533;N&#39416;b&#65533;^N&#65533;2)Ghlv:&#65533;&#65533;AA&#65533;?&#65533;	R@JC&#65533;&#65533;(&#65533;&#65533;&#65533;&#65533;n1b&#65533;&#65533;&#65533;/&#65533;&#65533;L&#65533;3&#65533;&#65533;!&#65533;	g(d&#65533;&#65533;&#65533;b
&#65533;(&#65533;Y&#65533;&#65533;M&#65533;9u&#65533;&#65533;&#65533;&#65533;&#65533;O&#65533;:7&#65533;t&#65533;&#162;G&#65533;%Ej&#65533;&#1189;P&#65533;&#65533;1d(B	&#65533; &#65533;P&#65533;&#65533;&#65533;&#65533;E&#65533;&#65533;,&#879;> &#65533;&#65533;&#65533;O&#416;&#65533;D&#65533;]&#65533;@&#65533;H&#65533;&#65533;&#65533;
(&#65533;&#65533;&#65533;T&#65533;&#65533;&#65533;jIL&#65533;!`&#65533;	&#65533;&#65533;r&#65533;&#65533;H&#65533;&#65533;o&#65533;`&#65533;&#65533;/&#65533;&#65533;='&#65533;&#65533;&#65533;E&#65533;m&#1786;<B&#65533;b&#65533;#&#65533;B&#65533;&#65533;&#65533;	F&#65533;&#65533;
1a&#65533;&#65533;&&#65533;&#878;&#65533;&#366;&#65533;m&#65533;P Bi&#65533;/g&#65533;&#65533;&#65533;s&#65533;&#65533;G&#65533;$&#65533;_&#65533;aGX(&#65533;?J&#65533;H&#65533;&#65533;!&#65533;t&#65533;&#65533;&L>(&#65533;&#65533;&#199;v&#65533;&#65533;&#65533;&#65533;&#782;dP&#65533;A:@A!;x&#65533;&#65533;i&#65533;!A&#65533;Sj&#65533;&#65533;k A&#145;8&#65533;X&#65533;&#65533;!vR&#65533;J&#65533;&#65533;s&#65533;D|P&#65533;&#65533;C&#65533;5"&#65533;M*A!Jz&#65533;&#65533;>Q&#65533;F&#65533;&#65533;;Ir&#65533;;&#65533;Q2&#65533;;L&#65533;&#65533;l&#65533;I&#65533;&#65533;&#65533;2&#65533;,&#65533;DD6&#65533;&#65533;&#65533;&#65533;&#65533;;&#65533;&#65533;$&#65533;;&#1825;`&#65533;&#65533;&#65533;&#65533;&#65533;>&#65533;&#65533;&#65533;Q8&#65533; &#65533;&#65533;@d&#65533;&#65533;b&#65533;gK0&#65533;BO&#65533;`&#65533;0&#296; &#65533;~&#65533;0u&#65533;&#65533;JCR$&#65533;G1~)&#65533;&#65533;@&#65533;i&#65533;:!8&#65533;I/&#65533;&#65533;G!&#65533;&#65533;&#65533;&#65533;:&#341;&#65533;&#65533;&#65533;"&#65533;_&#65533;A&#65533;B
2&#65533;&#65533;dHvY&#65533;!a9&#65533;&#65533;d&#65533;&#65533;9H&#65533;&#65533;&#65533;&#65533;(X&#65533;&#1228;y&#65533;&#65533;!&#65533;&#65533;]0;&#65533;q&#65533;
w&#1741;&#65533; &#65533;A&#65533;&#65533;x&#65533;ew_w&#65533;&#65533;h&#65533;&#65533;&#65533;t&#65533;5P&#65533;&#65533;%&#65533;&&#65533;e&#65533;&#65533;>Ba&#65533;0&#65533;&#65533;&#65533;t:L&#65533;&#65533;&#65533;&#65533;#&#65533;&#65533;E(&#65533;\c&#65533;+'fZ&#65533;&#65533;U[[v&#65533;e&#65533;k&#65533;&#65533;&&#65533;&#65533;bj)&#65533;pV&#65533;f&#65533;s&#65533;i&#65533;&#65533;*A&#65533;&#65533;&#65533;&#65533;&#65533;&#65533;z&#65533;&#65533;`H&#521;&#65533;b&#65533;&#65533;
&#65533;:&#65533;&#65533;&#65533;&#65533;&#65533;,&#65533;&#65533;:&#52186;&#65533;&#65533;&#65533;&#65533;&#65533;0<&#65533;V&#65533;&#65533;&#65533;gk&#65533;&#65533;l&#65533;&#65533;&#65533;&#65533;m&#65533;}&#65533;&#65533;X&#65533;&#65533;&#65533;&#65533;)&#65533;&#65533;&#65533;Cx&#1736;`p&#65533;otB&#65533;&#670;&#65533;[n8&#601;V&#540;&#65533;&#65533;&#65533;ys&#65533;;&#65533;&#65533;&#65533;&#65533;d&#1135;!&#1914;&#65533;&#65533;"@&#65533;&#65533;&#65533;d&#65533;Mj&#65533;&#65533;h&#65533;&#65533;)&#65533;$&#65533;+&#65533;K8&#65533;@&#1067;,&#65533;@&#65533;=&#65533;&#65533;&#65533;&#65533;&#65533;&#65533;&#65533;&#65533;A8];L(Zh!&#65533;'zS&#65533;&#65533;&#65533;&#65533;Z&#65533;a&#65533;X&#65533;a&#65533;X&#65533;&#65533;C&#65533;C&#65533;&#65533;&#65533;=5\|?G&#65533;&#65533;/&#388;v&#65533;g<&#65533;&#65533;$&#65533;F4"&#65533;&#65533;&#65533;&#65533;'&#65533;&#65533;&#65533;&#65533;&#65533;B.&#65533;&#65533;4	&#65533;R2B&#65533;f&#65533;&#65533;&#65533;R&#65533;C&#65533;&#65533;w&#65533; !&#65533;	&#65533;&#65533;&#65533;&#65533;&#65533;B&#65533;u $x&#659;&#65533;&#65533;ed&#65533;&#65533;`&#65533; ,&#65533;*&#65533; Q4&#65533;A&#65533;&#65533;&#65533; )&#65533;pR	&#65533;&#65533;B&#65533; &#65533;&*	J&#65533;&#65533;&#65533;jR W&#65533;$&#65533;j&#65533;B0+Y&#65533;`V:&#65533;&#65533;&#65533;&#65533;&#65533;&#65533;4&#65533;&#65533;;9&#175;l&#65533;+sk&#65533;R&#65533;&#65533;&#65533;&#65533;,hMc$&#65533;V&#65533;Dqq&#65533;b&#65533;yB&#65533;PHs&#65533;&#65533;&#65533;&#65533;bd#&#65533;HHF&#65533;&#65533;8&#65533;/&#65533; &#65533;&#65533;D`&#65533;&#65533;&#65533;&#65533;b&#65533;Z&#65533;&#65533;m&#65533;	;"&#65533;&#65533;p&#65533;&#65533;&#65533;H,:&#65533;&#65533;&#65533;&#65533;"?&#65533;&#65533;h&#1152;-\E&#65533;&#65533;\/}&#65533;&#65533;pG!G)&#65533;S&#65533;IL&#65533; &#1240;&#65533;&#65533;&#65533;2&#65533;&#65533;&#65533;$s4&#65533;&#65533;?&#65533;&#65533;&#65533;&#65533;&#65533;&#65533;hGKq$&#65533;&#65533;o&&#65533; &#65533;&#65533;M&#65533;&#65533;&#656;&#65533;&#65533;[&#65533;&#5784;&#260;wp&#65533;2&#65533;q&#65533;&#65533;np&#65533;{&#65533;Mme&#65533;f&#65533;&#65533;&#65533;E&#65533;&#65533;S&#65533;QHR&#65533;B&#65533;a&#65533;(&#65533;y&#65533;@&#1842;&#65533;&#65533;&#65533;&#65533;q< &#65533;~&#65533;&#65533;&#65533;eq&#65533;A&#65533;Z4&#65533;Q&#65533;&#65533;&#1303;&#65533;&#65533;&#65533;&#65533;+Z&#65533;d7&#65533;@o&#65533;``&#65533;&#65533;&#65533;&#65533;Q&#65533;`&#65533;&#549;)
C&#65533;&#65533;@'&#65533;&#65533;P&#65533;<nD&#65533;@&#65533;^&#65533;&#65533;&#65533;79L&#65533;A&#65533;2&#65533;"&#65533;&#65533;C&#1952;&#65533;@&#65533;`>&#65533;G&#65533;&#65533;04A&#65533;C<@&#65533;&#65533;&#65533;&#65533;&#65533;#J&#65533;&#65533;&#65533;&#65533;?&#65533;Q`&#65533;g4&#65533;E&#403;&#65533; &#65533;&#65533;&#65533;*&#1057;D@&#65533;I&#65533;&#65533;&#1171;&kA&#65533;&#65533;&#65533;&#65533;R&#65533;&#65533;&#65533;&#65533;&#65533;&#65533;7S&#65533; X&#65533;l&#65533;/&#65533;A&#65533;&#65533;&#65533;7!&#65533;@&#65533;!&#65533;&#413;Np +POy&#65533;&#65533; |&#65533;&#256;hA&#65533;&#65533;x&#65533;DRM&#65533;&&#65533;&UE1p@&#65533;&#65533;	tBH&#65533;cU7&#65533;&#65533;&B&#664;&#65533;&#65533;V&#65533;B&#65533;P&#65533;!F",&#65533;p!!&#65533;&#65533;[BxP&#65533;BR&#65533;x&#65533;&#65533;U-;&#65533;Q\&#65533;&#1544;DJ&#65533;&#65533;&#65533;&#65533;&#65533;&#65533;M"&#65533;&#65533;@?&#65533;&#65533;}&#65533;1I2&#1170;&#65533;&#65533;M&#65533;Ik&#1092;^&#65533;&#65533;&#65533;&#65533;&#65533;v&#666;( !
&#65533;;00&#65533;&#65533;&#65533;mB&#523;%&#65533;`&#65533;&#65533;Ah&#65533;3&#65533;&#65533;D&#65533;T&#65533;C&#905;0u&#65533;Le&&#65533;K>&&#65533;&#65533;I&#65533;in *&#355;&#65533;K&#65533;&#65533;
&#65533;$9[!7&#65533;&#65533;&#65533;9r8&#65533;B &#65533;&#65533;`-k&#65533;&#65533;&#65533;:#&#65533;"6&#65533;,/c&#65533;9&#65533;Ym=&#65533;&#65533;@ZO&#65533;&#65533;&#65533;d!Oc&#65533;lkXR&#65533;?8&#65533;&#65533;&#65533;X6)&#65533;&#65533;&#65533;&#65533;p&#65533;"&#59544;h&#65533;N &#65533;lb&#65533;,%=&#65533;,&#65533;Y&#65533;g+&#65533;&#65533; &#65533;QWY&#1459;&#65533;&#65533;w&#65533;&#65533;&#65533;&#65533;CL &#65533;&#65533;&#65533;&#334;T&#65533;&#65533;O)CT@ pU&#65533;,Q&#65533;!OG&#54237;x&#65533;'{&#65533;y&#65533;&#65533;&#65533;T;,9l&#993;xlP&#65533;*&#65533;&#65533;&#65533;&#65533;:`&#65533;&#65533;&#65533;:( &#65533;&#65533;+&#380;&#65533;Q&#65533;R  	&#65533;&#65533;_ &#65533;&#65533;&#65533;&#65533;&#65533;}&#65533;Ez8\h&#65533;)O&#65533;!J(DI&#65533;ee&#65533;@&#65533;6-&#65533;&#65533;I&#65533;A&#65533;`&#65533;&#65533;&#65533;&#65533;&#65533;At&#65533;@&#65533;&#65533;&#65533;	&#65533;&#65533;
&#65533;B&#65533;&#65533;P`+@&#65533; &#65533;&#65533;[(&#65533;1@&#65533;p&#65533;l0&#65533;&#65533;I&#65533;&#65533;&#65533;&#65533;\&#65533;N
T&#65533;ps&#860;,&#65533;#&#65533;7)&#65533;&#65533;B&#65533;&#65533;fE&#65533;1Ax[&#65533;&#65533;&#65533;&#65533;&#65533;+&#65533;1M&#65533;&#65533;&#65533;t&#65533;&#65533;jp&#65533;&#65533;&#65533;]BV&#65533;C&#516;t&#65533;Y&#65533;&#65533;&#65533;O&#65533;S&#65533;&#65533;2&#65533;&#65533;'&#65533;lp&#65533;&#65533;&#65533;&#65533;)&#65533;&#65533;&#65533;>9&#65533;?&#65533;&#65533;&#65533;&#65533;&#65533;&#65533;+d&#65533;2&#65533;B-.&#65533;&#908;-&#65533;P}&#65533;&#65533;&#65533;&#65533;&#65533;&#65533;&#65533;&#65533;&#1942;1:&#65533;+!J&#65533;&#65533;&#65533;&#171;&#65533;(&#65533;h&#65533;&&#65533;&#65533;{&#65533;&#65533;&#65533;&#65533;)&#65533;g&#65533;?&#65533; &#65533;&#65533;&#65533;&#65533;&#65533;@_&#65533;!(&#65533;H!}hQ&#65533;M&#153;&#65533;&#65533;&#65533;3('UFQM`&#65533;&#65533;i&#65533;;5&#65533;&#764;&#65533;2q&#65533;3SH&#65533;&#65533;dk&#65533;Li&#65533;&#65533;s&#603;m&#65533;C&#65533;&#65533;&#65533;q9&#65533;
&#65533;&#65533;&#65533;\&#65533;SX&#65533;v&#65533;&#65533;*X&#65533;9&#65533;r+&#65533;&#65533;&#65533;&#65533;&#65533;K3&#65533;&#65533;&#65533;&#65533;&#65533;(\+&#65533;X&#65533;&#1024;R&#65533;Sk&#65533;&#65533;X&#65533;,3m&#65533;&#809;&#65533;X+>&#65533;A&#43022;k@&#65533;@&#65533;c&#65533;H(&#65533;(&#65533;Z&#65533;	/8&#65533;&#65533;&#65533;&#65533;&#65533;&#1719;c3Ep&#65533;i6KP h&#65533;S&#65533;&#65533;@&#65533;p&#65533;<&#65533;&#65533;&#65533;
P&#65533;&#65533;&#65533;&#65533;
&#65533;&#65533;&#65533;&#65533;X&#65533;G`&#65533;&#65533;&#65533;7&#65533;&#65533;CB&#65533;!w&#65533;>&#65533;&#65533;&#65533;&#65533;&#65533;&#65533;&#65533;y&#65533;#|&#65533;w&#541;}&#65533;&#65533;&#65533;8&#65533;"&#65533;&#65533;&#65533;9&#65533;X&#65533;&#65533; 8!&#65533;
&#65533;&#1153;&#65533;&#65533;&#65533;&#237804;&#65533;&#65533;&#65533;&#65533;&#65533;	3&#65533;,&#65533;&#65533;&#65533;T$;
rD &#65533;&#65533;#&#65533;&#65533;&#65533;&#65533;&#65533; &#65533;/l&#65533;&#65533;&#65533;&#65533;&#65533;&#65533;&#65533;i&#65533;!&#65533;r &#65533;.&#65533;&#65533;&#65533;&#65533;$&#65533;&#65533;z:&#65533;z&#65533;JQ1P O&#65533;&#65533;
&#65533;&#65533;X&#65533; 8H&#154;H&#65533;&#65533;8&#65533;&#65533;;H0&#65533;&#65533;5j&#65533;&#65533;&#65533;&#65533;o&#65533;&#65533;&#65533;&#65533;&#65533;&#65533;(d&#65533;ryH&#65533;&#65533;#&#65533;$^&#65533;&#65533;&#1251; &#65533;0$c&#65533;/&#65533;&#201;&#65533;S&#65533;!&#65533;%PE&#65533;&#65533;SK&#516;@&#65533;&#65533;@&#516; PO8A*&#65533; 1&#65533;&#65533;&#65533;&#65533;&#65533;y&#65533;&#65533;&#65533;&#65533;&#65533;&#65533;B&#65533;&#65533;&#65533;&#65533;(&#65533;&#65533;=&#65533;`&#65533;&#65533;&#65533;J&#65533;&#65533;&#65533;	oL&#65533;&#65533;"&#65533;p&#65533;&#65533;A&#65533;&#65533;3&#65533;h2&#65533;d&#65533;&#65533;t&%KJhJ&#65533;i&#65533;)Cx&#65533;&#65533;&#65533; &#65533;&#65533;xA&#65533;&#65533;&#65533;&#65533;/&#65533;&#65533;&#65533;&#65533;&#668;&#65533;&#784;3&#65533;&#65533;?&#65533;&#65533;&#65533;&#65533;&#65533;H2&#65533;R&#65533;&#65533;&#524;&#65533;&#588;&#65533;&#65533;&#65533;i&#65533;&#65533;&#65533;&#65533;J&#65533;&#65533;&#65533;&#65533;X&#65533;&#65533;J&#65533;&#65533;6&#65533;8&#65533;\!/ &#65533;&#65533;I&#65533;G&#65533;x&#65533;.x&#65533;&#65533;&#65533;&#65533;&#65533;L&#65533;(&#65533;&#65533;&#65533;&#65533;5&#65533;&#65533;&#65533;hA&#65533;0&#65533; +Q&#65533;&#65533;
&#65533;&#65533;&#65533;&#65533;LM&#65533;+&#1340;&#65533;&#65533;&#65533;&#65533;XH&#65533;&#65533;)&#65533; {` &#65533;&#65533;&#65533;&#669;&#65533;&#65533;
&#65533;&#65533;&#65533;$&#65533;&#65533;&#65533; &#65533;&#65533;&#65533;&#65533;&#65533;&#1762;&#65533;&#65533; !&#65533;:A&#65533;h&#65533;#&#476;&#65533;A&#65533;A&#65533;\
8&#65533;&#65533;&#65533;K&#65533;&#65533;DP&#65533;&#65533;&#65533;2&#260;&#65533;&#65533;&#65533;&#65533;) !A&#65533;DxD&#65533;H&#65533;0&#65533;&#65533;&#65533;?&#65533;LD&#65533;&#964;&#65533;&#65533;Lp&#65533;L&#65533;&#65533;&#65533;L&#65533;3&#1632;&#65533;&#65533; &#65533;&#65533;&#65533;
&#65533;(&#65533;t03&#65533;&#65533;l&#65533;&#65533;"b&#65533;/t2&#65533;&#65533;Z&#65533;\&#783;&#65533;9&#65533;&#65533;&#65533;&#65533;&#65533;A	"!&#65533;H6&#65533;[:&#65533;&#65533;&#660;&#65533;&#65533;&&#65533; E&#65533;&#65533;&#65533;&#65533;&#65533;&#65533;M8&#65533;&#65533;X&#65533;5&#674;&#65533;&#65533;y&#65533;&#65533;$&#65533;&#65533;&#65533;N&#65533;&#65533;v(&#65533;'&#65533;I&#65533;&#65533;&#65533;x&#65533;#r&#65533;&#65533;&#65533;&#65533;|<&#65533;i&#65533;v&#65533;G@$&#65533;(z4H
&#65533;&#65533;&#65533;2!R&#65533;&#467;? &#65533;&#65533;U2S8&#65533;aP?&#65533;?&#65533;QO&#65533;\&#65533;&#65533;-&#65533;<&#65533;&#65533;L2&#65533;&#875;K&#65533;&#65533;PT&#65533;&#65533;9e&#65533;&#65533;&#65533;D&#65533;J&#65533;&#65533;&#65533;&#65533;/&#65533;@&#65533;LO(0&#65533;&#65533;%&#65533;&#65533;&#65533;L&#65533; H&#65533;-&#65533;&#65533;p&#65533;&#65533;p&#65533;&#65533;&#65533;V&#65533;C&#65533;`&#65533;PM[&#65533;%&#65533;QJ]}&#65533;&#65533;&#65533;&#65533; h&#65533;&"&#65533;	&#38630;&#65533;p&#65533;j&#65533;&#65533;(&#65533;A&#65533;&#65533;&#65533;&#65533;&/&#65533;J&#65533;&#65533;2&#65533;+&#65533;0x&#65533;H&#65533;&#1540;0&#65533;bKpmK&#65533;&#295;&#65533;&#65533;XJ!0)&#65533;&#65533;p&#65533;|&#65533;'&#65533;d&#65533;p&#65533;q&#65533;&#65533;X&#65533;&#65533;,$$&#65533;*&#825;&#65533;&#65533;&#65533;97q&#65533;&#65533;&#128;B&#65533;&#65533;r&#65533;&#500;&#65533;0y&#65533;&#65533;j&#65533;8k&#1553;J&#65533;Y&#65533;&#65533;Y&#65533;&#65533;&#65533;K&#65533;H5&#65533;&#65533;&#65533;A&#65533;&#65533;0&#65533;&#65533;[=Y!&#65533;&#65533;A#&#713;h&#65533;HA&#65533;&#65533;$80&#65533;&#65533;&#65533;b&#65533;&#65533; &#65533;0&#65533;&#65533;&#65533;.&#65533;&#65533;kC&#65533;&#65533;C!&#65533;&#65533;&#1762;&#65533;&#65533;
&#65533;N&#65533; +&#65533;(&#65533;|&#65533;2Wx&#65533;&#65533;&#65533;&#65533;&#65533;9P&#65533;&#65533;&#65533;&#541; 
8&#65533;sO&#65533;&#65533;&#65533;@&#65533;&#65533;&#65533;&#65533;D&#65533;&#65533;p@&#65533;Gl&#65533;&#65533;&#65533;&#65533;&#65533;p(&#65533;,&#65533;&#65533;+&#65533;F4&#65533;&#65533;w&#65533;&#65533;3!+I&#1033;&#65533;L , 3&#65533;&#65533;8D&#65533;&#65533;Xt&#65533;&#65533;c%&#65533;&#411;;&#65533;&#65533;&#65533;&#65533;&#65533;i&#569;_&#65533;!&#65533; &#65533;&#65533;bt6&#65533;&#65533;&#65533;&#65533;K&#596;k*C&#65533;k"*U'&#65533;.&#65533;H&#65533;(&#65533;&#65533;&#65533;T,#2&#65533;&#65533;UI&#65533;&#65533;&#65533;	s&#65533;&#65533;G0:&#65533;&#1339;)H&#65533;&#65533;g&#65533;&#65533;y9&#65533;&#65533;!A:&#65533;&#336;;&#65533;U&#65533;&#65533;K&#65533;k&#65533;&#65533;&#65533;?&#65533;K&#65533;&#65533;&#65533;{&#65533;0&#65533;!S8&#65533;7&#65533;&#65533;&#65533;&#65533;&#65533;7x&#773;&#1284;&#65533;D&#65533;&#65533;&#65533;&#65533;x&#65533;	&#65533;8&#65533;&#667;+&#65533;&#65533;+&#65533;Ta&#65533;&#65533;&#65533;&#65533;&#65533;&#65533;&#65533;&#65533;&#65533;&#65533;&#65533;&#65533;&#1777;&#65533;&#65533;&#65533;&#65533;"&#65533;&#65533;V&#65533;&#65533;&#65533;R&#65533;CY&#65533;\eJ'&#65533;U)&#65533;&#1380;xJ&#65533;&#65533;>&#65533;p&#1412;&#65533;3Z\&#65533;`&#65533;&#65533;H&#65533;&#65533;&#65533;&#65533;&#65533;8&#65533;&#65533;q&#65533;&#65533;`KtuK&#1971;&#65533;&#65533;'&#65533; K&#65533;&#65533;'9&#65533;">&#65533;&#65533;o&#65533;N&#65533;&#65533;T&#65533;&#65533;(nI&#65533;*h!&#65533;\&#65533;&#65533;&#65533;!p&#65533;&#65533;&#65533;b&#1448;&#65533;&#65533;I#&#65533;&#65533;&#65533;uK&#1656;L&#65533;&#65533;&#65533;=&#65533;&#788;&#65533;&#65533; &#65533;\A&#65533;`X3&#65533;&#65533;`;&#65533;&#65533;2P&#65533;&#65533;A\&#65533;h&#862; &#65533; &#65533;&#65533;a&#65533;&#65533;&#65533;C&#65533;&#65533;
&#65533;C&#65533; O&#65533;&#65533;0&#65533;E&#65533;&#65533;`V&#65533;&#65533;&#65533;&#65533;&#65533;9)Z&#65533;&#65533;4&#65533;&#65533;&#65533;&#65533;RC2&#65533;&#65533;M&#65533;&#65533;2&#65533;x"&#65533;&#65533;ke&#65533;,k&#65533;&#65533;&#65533;&#65533;[(&#65533;&#65533;&#65533;&#65533;&#65533;c&#65533;&#65533;&#65533;&#65533;&#65533;&#65533;? &#65533;&#65533;&#65533;&#65533;>&#65533;&#65533; *C(&#65533;&#65533;4@&#65533;A&#65533;&#65533;Ahf&#65533; &#65533;wh&#65533;t`a&#65533;&#65533;'&#65533;&#65533;&#65533;&&#65533;&#65533;,p\&#65533;&#853;&#65533;&#65533;}&#427;PL&#65533;&#65533;&#65533;&#65533;9 O&#65533;&#65533;)&#65533;&#65533;&#65533;&#65533;&#65533;&#65533;&#65533;P&#65533;&#65533;&#65533;C1&#65533;&#65533;N9hJIE&#65533;@&#65533;&#65533;'&#65533;=&#65533;&#65533;8&#65533;F&#65533;R3&#65533;&#65533;&#65533;%U&#65533;&#65533;r&#65533;&#65533;&#65533;&#65533;Bp#&#65533;h&#65533;@E&#65533;&#65533;\4=r&#65533;}Tu&#65533;2&#65533;&#65533;(0&#65533;<&#65533;ZS&#65533;&#65533;&#65533;l&#65533;&#65533;SK&#65533;S&#65533;&#65533;&#65533;&#65533;&#65533;&#65533;ln _^&#65533;&#65533;&#65533;&#65533;1&#65533;_E&#65533;&#65533;&#65533;&#65533;&#65533;G&#65533;&#65533;&#65533;&#65533;&#65533;&#65533;L&#65533;/8&#65533;0&#65533;&#65533;q&#65533;	&#1747;&#65533;NMv&#65533;F&#65533;&#65533;]W&#65533;c&#65533;~&#65533;n&#65533;d
V^%&#65533;Jx>&#65533;a&#65533;$+&#65533;&#65533;2%J&#65533;&#65533;&#65533;a&#940;&#65533;&#1984;&#65533;&#65533;&#65533;&#65533; M0&#65533;&#65533;XW v'9s&#65533;&#654;l&#65533;i&#65533;&#65533;j&#65533;&#65533;I&#65533;ze&#65533;&#65533;"`&#65533;&#65533;Ix!&#65533;&#65533;&#65533;&#65533;&#65533;!
&#65533;bE&#65533;&#65533;&#65533;&#65533;&#65533;&#65533;&#65533;&#65533;&#65533;&#65533;y&#65533;,&#65533;&#728;&#65533;&#65533;Q&#65533;&#65533;Y+)&#65533;&#65533;&#65533;`s`&#65533;&#65533;@nW&#704;:~k&#65533;&#65533;&#65533;2&#65533;	&#65533;%&#65533;&#65533;&#65533;&#649;4 h&#65533;	&#65533;)@&#65533;,z \&#713;&#65533; 6Mx&#65533;C  H:)H"&#65533;&#65533;&#65533;Cdp&#65533;&#65533;.&#65533;&#65533;\L&#65533;;Q&#65533;l!&#65533;b&#65533;&#65533;&#65533;&#65533;l&#65533; &#65533;1&#65533;&#65533;T&#65533;T&#65533;,x&#65533;28&#65533;I8y&#65533;7E&#65533;p`,&#65533;
H&#65533;&#65533;&#65533;&#65533;&#65533;&#65533;&#65533;>&#65533;&#65533;!8&#65533;&#65533;&#65533;0&#65533;LP&#65533;f&#65533;A&#65533;&#65533; =&#65533;&#65533;&#65533;&#65533;
} &#65533;3&#65533;&#65533;l&#65533;&#65533;g&#1062;&#65533;&#65533;0(&#65533;Z@@uc%&#65533;B&#65533;&#65533;Mit&#65533;&#65533;&#65533;$0V`P&#65533; p &#65533;F&#65533;~:j&#65533;1&#65533;&#65533;&#65533;(H"u4&#65533;Pk&#65533;&#570;m&#65533;S&#65533;&#65533;&#65533;%&#65533; &#65533;#E#0#>@&#65533;Q/&#65533;&#65533;`&#65533;McI&#65533;=7
&#65533;^&#65533;<&#65533;E1S&#1507;&#65533;D&#65533;
&#65533;&#65533;h &#65533;&#65533;&#65533;&#65533;&#65533;&#65533;-_+h&#65533;&#65533;&#65533;ax&#65533;W&#65533;&#65533;&#65533;m&#2027;
&#65533;&#65533;;	&#65533;&#65533;&#65533;&#65533;u0&#65533;PT;P&#65533;*&#65533; P&#65533;&#65533;&#65533;P&#65533;0&#65533;&#65533;,&#65533;sU&#65533;&#12686;&#65533;&#65533;&#65533;&#65533;&#65533; Q&#65533;/)&#65533;	&#65533;B&#65533;"&#65533;5V&#65533;&#65533;&#65533;&#1992;k&&#65533;&#65533;^m&#65533;{(&#65533;&#1412;P"&#65533;&#65533;;0 V&#25251;!&#65533;i5&#51192;&#65533;&#65533;B&#65533;	@ &#65533;1x&#65533;&#65533;3&#65533;&#65533;&#65533;0&#65533;&#65533;&#1715;&#65533;&#65533;&#65533;o)&#65533;&#65533;&#8456;(&#1408;I &#65533;&#65533;M&#65533;!`8&#65533;&#65533;&#65533;&#65533;%&#65533;&#65533;&#65533;.&#65533;&#65533;&#65533;(&#65533;&#65533;&#65533;&#168;,&#65533;&#65533;&#65533;&#65533;&#321;&#65533;&#65533;4! &#65533;O&#65533;q&#65533;an&#65533;8n0&#65533;v&#65533;&#457;&#36750;&#65533;&#65533;	&#65533;&#65533;&#65533;&#65533;n&#65533;&#65533;\`&#65533;&#65533;F&#65533;e&#65533;&#65533;z&#65533;&#65533;_&#1216;&#65533;X&#65533;x&#65533;&#65533;z&#65533;)&#65533; 1 &#65533;G&#65533;&#65533;&#65533;&#65533;&#252;&#65533;&#65533;&#65533;&#65533;&#1619;ty&#65533;v&#65533;&#65533;&#65533;:&#65533;&#65533;&#65533;&#65533;&#65533;J&#65533;V&#65533;&#65533;&#530;&#65533;&#65533; %&#65533;3&#65533;[&#65533;,&#65533;&#65533;+&#65533;&#65533;Et>!&#65533;&#65533;F(T&#65533;&#65533;C&#65533;&#65533;@&#65533;&R"&#65533;&#65533;&#65533;BF&#65533;gN&#65533;y &#65533;&#65533;H&#65533;g&#65533;&#65533;I&#65533;5&#1568;&#65533;&#65533;P2!&#65533;&#65533;&&#65533;&#65533;w&#65533;&#65533;&#65533;K&#65533;&#65533;&#65533;&#65533;xx&#65533;9&#65533;&#65533;&#65533;&#65533;)&#65533;&#65533;+?!&#65533;B+&#65533;&#65533;LI&#65533;!h&#65533;&&#65533;&#65533;&#65533;&#65533;e&#65533; &#65533;&#65533; &#65533;S&#65533;QA&#65533;lsV&#65533;&#65533;&#65533;&#65533;&#65533;X &#65533;&#65533;&#65533;&#65533;hZ&#65533;&#65533;K&#65533;&#65533;&#65533;e&#65533;&#65533;z/&#65533;&#65533;&#65533;H&#65533;&#65533;&#841;b<&#65533;$tq&#65533;/g&#65533; &#65533;j&#65533;&#65533;&#65533;&#65533;&#65533;n&#65533;&#65533;&#65533;&#65533;&#65533;B&#1194;h +>&#65533;&#65533;x&#65533;L&?&#65533;&#65533;&#65533;&#65533;v&#65533;T^;X&#65533;W&#65533;&#65533;(?~D&#65533;&#65533;&#65533;&#65533;&#65533;?;&#65533;F&#65533;&#65533;gj$D&#65533;%K&#65533;\&#65533;Oe&#720;&#65533;d`Pp#&#65533;&#65533;
&#65533;&#65533;&#65533;&#65533;d&#65533;CR&#65533;#&#65533;OH,n#&#65533;&#65533;&#65533;I2fIQ&#65533;\&#65533;&#65533;&#1361;aH&#65533;&#65533;&#65533;&#65533;+&#1584;b&#466;-k&#65533;&#65533;&#65533;;f]&#65533;&#65533;&#65533;m&#1783;#&#65533;&#65533;u&#65533;\&#65533;&#65533;&#65533;t&#65533;O
RF&#65533;c&#65533;&#65533;&#65533;2&#65533;)&#65533;!&#65533;?&#65533;%&#65533;d&#65533;&#65533;mI&#65533;H.p&#65533;l$&#65533;TF&#65533;&#65533;Q&#65533;H*w!&#65533;&#65533;.&#65533;zui<$&#65533;&#65533;U&#65533;K&#65533;G&#65533;H&#65533;&#65533;1&#65533;j&#65533;G&#65533;j&#65533;&#65533;&#65533;p `&#65533;s&#65533;'&#65533;&#65533;#q8G&#1601;&#65533;&#65533;&#65533;bl{&#65533;9&#65533;5&#65533;&#65533;&#65533;2&#65533;&#1160;&#65533;!&#65533;&#65533;&#65533;&#65533;&#65533;&#65533;0FB%mI h&#65533;&#65533;&#65533;5&#65533;c8&#65533;&#65533;&#65533;&#65533;O &#65533;$&#65533;H&#65533;`&#65533;K$fNe&#65533;Yx!&#65533;jHV&#65533;\&#65533;O&#65533;.E0&#65533; _%&#65533;3%}6R#&#65533;B1&#65533;lR&#65533;&3&#65533;$&#65533;&#65533;&#65533;!R(q&#65533;?[	&#65533;&#65533;8&#65533;	
&#65533;&#65533;&#65533;	&#65533;M&#65533;A4&#65533;X&#65533;&#65533;H&#65533;&#65533;@&#65533;o&#65533;L&#65533;&#65533;q&#657;&#65533;&#65533;?&#59942;&#65533;&#65533;&#65533;&#65533;&#65533;y&#577801;	&#65533;i&#65533;?s&#65533;I&#65533;&#65533;$2B	&#65533;&#65533;&#65533;g"&#65533;&#65533;'l&#65533;&#65533;&#65533;P"B	4&#65533;&#65533;%#5&#65533;Ia@&#65533;&#65533;?&#65533;&#65533;&#65533;&#65533; $&#65533;&#65533;U#&#65533;&#65533;?&#65533;50`&#65533;&#65533;&#65533;	b&#65533;9}0A&#65533;&#65533;`&#65533;&#65533;&#65533;&#65533;P&#65533;C&#65533;$<7&#65533;<X&#65533;&#65533;t&#544;&#65533;r: &#65533;A&#65533; aT F&#65533;&#65533;a&#65533;&#65533;&#65533;&#65533;&#65533;&#65533;&#65533;R+&#65533;"H&#65533;&#65533;&#65533;&#65533;~&#65533;&#65533;?+&#65533;&#65533;&#65533;&#65533;&#65533;&#65533;>T&#65533; &#1020;>&#65533;&#65533;&#65533;%|&#65533;&#65533;as%mA&#1471;&#65533;m&#65533;&#65533;w&#65533;l#&#65533;1&#65533;&#65533; &#65533;&#65533;&#65533;&#65533;eo&#65533;&#65533;a&#65533;HT&#673;&#65533;4$<&#65533;m&#65533;&#65533;tk&#181;&#65533;2&#302;&#65533;&#65533;&#65533;+&#65533;H&#65533;6&#65533;&#65533;&#65533;	o&#65533;&#65533;&#65533;&#65533;46A&#65533;&#65533;&#65533;vHT/v&#65533;&#65533;I&#1165;&#65533;2&#536;&#65533;MVA(6&#65533;D#&#65533;&#65533;SP`qC],7&#65533;@A&#65533;!)M&#65533;J&#65533;uc&#65533;&#65533;&#65533;?Ah&#65533;&#65533;?&#65533;&#65533;&#65533;O&#65533;&#65533;}7&#65533;y&#65533;&#342;]|&#65533;&#65533;\&#65533;vYX&#65533;%p&#65533;&#65533;&#65533;&#65533;gV&#65533;&#65533;&#65533;X&#65533;#IvYd&#65533;g&#253;+&#65533;&#65533;&#65533;&#65533;&#65533;j&#65533;&#65533;&#65533;&#65533;h&#65533;&#65533;&#65533;(&#65533;&#65533;/&#65533;[oZ&#65533;s&#65533;&#65533;$&#65533;&#65533;Hp&#65533;&#65533;&#65533;[&#61009;G&#65533;4&#65533;&#65533;:&#65533;?1@'&#65533;&#65533;&#913;&#65533;&#65533;H&#65533;U&#65533;]X>ro&#65533;	WR#&#65533;&#65533;Y!&#65533;&#65533;Cz%&#65533;4&#65533;X&#65533;&#65533;h&#65533;@w&#65533;~&#65533;"8&#65533;&#65533;"&#65533;`cJ&#65533;&#65533;ez&#65533;&#65533;? /"&#65533;e%`9&#65533;H&#65533;&#65533;&#65533;4&#65533;&#65533;&#65533;H6g&#65533;Jy%.9&#65533;&#65533;&#65533;r&#65533;!a&#65533;@M,q&#65533;$-&#65533;IO&#65533;&#65533;&#65533;&#65533;&#65533;&#65533;&#65533;$&#65533;&#65533;IhC&#65533;&#65533;&#65533;#qG&#65533;hU&#65533;l&#65533;&#65533;$n&#65533;&#65533;&#65533;;&#65533;&#65533;&#65533;f0@Z` <C&#65533;&#65533;@&#65533;&#65533;!&#65533;p&#65533;&#65533;&#65533;"I&#65533;&#65533;&#1101;@&#65533;]	 F&#65533;&#65533;L&#65533; &#65533;I:&#26729;&#65533;a %&#65533;&#65533;J&#65533;p&#65533;[&#65533;C &#65533;@&#65533;%&#65533;&#65533;&3&#65533;&#65533;1&#65533;(^e &#65533;&#289;j&#65533;+
&#65533;&#65533;W#&#65533;A&#65533;&#65533;&#65533;&#1964;P0&#65533;@ !x&#65533;H&#65533;*&#65533;p+[&#65533;W&#65533;Ni&#65533;&#65533;p@	B&#65533;/&#288;&#65533;&#65533;dF+&#65533;B
hY&#65533;&#65533;$
$&#65533;GI&#65533;7&#65533;'&#65533;&#65533;p&#65533;S&#65533;$)&#65533;&#65533;P&#65533;&#65533;&#65533;$a3&#65533;^&#65533;&#65533;&#65533;&#65533;$&#65533;R&#65533;9DcJT&#65533;&#65533;&#65533;&#65533;&#65533;&#65533;&#65533;&#65533;u&#65533;&#65533;&#65533;H&#25505;&#65533;&#65533;&#65533;X&#65533;D&#65533;	E&#65533;C:&#65533;&#65533;&#65533;;bqN&#65533;&#65533;&#65533;&#65533;D&x&#27857;T&#65533;INb
&#65533;&#65533;&#65533;H&#65533;&#65533;&#65533;&#65533;b&#65533;&#65533;` =&#65533;G&#65533;&#65533;&#65533;&#65533;&#65533;$'7Y	;&#65533;&#65533;&#65533;a&#65533;DW+&#65533;&#65533;H&#65533;E,pHI&#65533;&#65533;&#65533;&#65533;&#65533;&#65533;&#65533;&#65533;D &#65533;*&#1313;u,&#65533;&#65533;_&#65533;!m&#65533;&#65533;&#65533;&#65533;(!&#65533;J@&#65533;#	U&#65533;9L&#65533;	+TY &#65533;a&#65533;&#65533;&#65533;&#65533;$&#65533;I&#65533;d&#65533;&#65533;&#65533;`%&#65533;&#65533;&#65533;
&#65533;i&#65533;&#65533;v`&#65533;&#65533;&#65533;~7-&#1102;&#65533;&#65533;&#65533; I&#65533;&#65533;1x&#65533;&#65533;T&#65533;&#65533;&#65533;;#&#65533;i&#947;j&#65533;&#65533;&#65533;QS>J2
&#65533;&#65533;&#65533;&#65533;P&#65533;&#65533;4&#288;&#65533;( &#65533;_IT&#65533;&#65533;&#65533;&#65533;+*lc&#65533;&#65533;2&#1293;n#	&#65533;&#65533;<&#65533;kD@&#65533;&#65533;->4&#65533;9$&#65533;%&#65533;`&#65533;HV4&#65533;M &#65533;&#65533;+	&#65533;!HBQ&#65533;&#65533;g&#65533;&#65533;'&#65533;&#65533;*b&#65533;&#65533;
Rh&#65533;(T&#65533;H&#65533;4SP)y&#65533;&#65533;&#65533;&#65533;&#65533;&#65533;C=T&#65533;y&#65533;4&#65533;&#65533; &#65533;B&#65533;&#65533;L`&#65533;&#1109;)z&#65533;&#65533;&#65533;&#65533;@&#65533;&#65533;%&#65533;&#65533;H,&#65533;,RhD&#65533;H&#65533;*&#65533;&#65533; %I&#65533;H&#1848;&#65533;&#65533;!&#65533;T!&#65533;@&#65533;&#65533;&#65533;&#65533;8&#65533;&#65533; &#65533;&#65533;g&#65533;$&#65533;&#65533;h&#65533;?&#65533;&#65533;&#65533;&#65533;&#65533;@&#65533;&#65533;&#65533;&#65533;Q0&#65533;&#65533;[&#65533;x<X	&#65533;3`R &#65533;&#65533; &#65533;&#65533;`	>X"&#65533;&#65533;&#65533;HFY$(&#65533;&#65533;&#65533;~1.rq@&#65533;&#65533;&#65533;v&#65533;&#65533;&#65533;j+&#65533;tp&#65533;/9&#65533;^&#65533;&#1616;&#65533;8!&#65533;#&#65533;&#65533;&#65533;8&#65533;HR&#65533;&#65533;`&#65533;&#65533;$&#65533;,&#65533;pv&#65533;[Q&#65533;W&#65533;&#65533;x&#265;^D&#65533;]5&#65533;:&#65533;&#65533;&#65533;u&#65533;l&#65533;@RN@&#65533;?&#65533;&#65533;&#65533;&#65533;&#65533;@LFh&#65533;8&#65533;l&#65533;&#65533;&#65533;&#65533;&#65533;G&&#65533;&#65533;7&#65533;&#65533;&#65533;&&#65533;&#65533;`&#65533;&#65533;&#65533;Y&#65533;i2&#65533;&#65533;GQz&#65533;zE&#65533;&#65533;&#65533;&#65533;0&#65533;X(&#65533;&#65533;&#65533;&#65533;(oF"&#65533;&#65533;&#65533;&#65533;&#65533;&#65533;&#65533;JxY&#65533;&#65533;&#65533;[)&#65533; h&#65533;&#65533;&#65533;V&#65533;&#65533;~7&#65533;&#65533;&#65533;&#65533;i&#65533;&#65533;&#65533;/K&#65533;g%r&#65533;&#65533;&#65533;&#65533;:Z&#65533;&#65533;!r&#65533;&#65533;&#189;,&#65533;&#65533;&#65533;&#65533;&#65533;&#65533;&&#65533;&#65533;w&#65533;&#65533;iUql%&#65533;&#65533;&#65533;&#65533;&#65533;&#65533;$]&#65533;&#65533;&#65533;&#65533;bY&#65533;M&#65533;.&#65533;&#65533;&#65533;7r0&#65533;`&#65533;&#65533;"&#65533;&#65533;&#65533;b1PX&#65533;f&#65533;@ _$`Y&#1192;&#65533;#&#65533;&#65533;&#65533;&#65533; &#65533;Zh&#65533;`&#65533;_&#65533;&#65533;R	&#65533;$r&#65533;:&#1471;&#65533;n&#65533;&#65533;&#1408;&#65533;I&#65533;H&#65533;[AW#P&#65533;O&#65533;&#65533;H&#65533;&#65533;$Q&#65533;&#65533;&#65533;&#65533;D7H`&#1045;'&#65533;&#65533;!&#65533;D5&#65533;		&#65533;,&#65533;L&#65533;*$&#65533;&#65533;:@N&#65533; &#65533;3&#65533;&#65533;GR+3!&#65533;$Y8pIp&#65533;X&#65533;8&#469;G&#65533;&#65533;&#65533;&#65533;&#65533;&#65533;P%Z&#65533;&#65533;&#65533;y&#65533;|&#65533;`&#65533;K&#65533;&#65533;b&#65533;&#65533;&#65533;F2
&#65533;#+&#65533;&#65533;0&#65533;&#65533;&#65533;d(&#65533;H&#65533;&#1036;&#65533;&#1073;L&#65533;!0a*?&#65533;&#412;&#65533;&#65533;&#65533;A&#65533;c&#65533;`&#65533;&#65533;!&#65533;1p@X&#65533;A&#65533;Cx&#65533;&#65533;0&#65533;
A&#65533;&#65533;&#65533;! fru&#65533;)&#65533;*&#65533;S&#65533;?&#65533;&#65533;&#65533;Z_&#65533;IXE$ 1`&#65533;&#65533;&#65533;&#65533;B&#65533;&#65533;&#65533;&#65533;&#65533;W &#65533;&#65533;&#65533;&#65533;)|&#65533;) `&#65533;&#65533;&#65533;$&#784;}&#65533;s &#65533;7&#65533;F&#65533;`&#65533;P&#65533;&#65533;&#65533;S&#65533;m;&#65533;&#65533;&#65533;&#1346;&#65533;B*&#65533;Q&#65533;S&&#65533;&#65533;&#65533;Y&#170;y&#65533;(b&#65533;'&#65533;B &#1325;&#65533;'p&#65533;&#65533;&#65533;&#65533;@&#65533;7LT&#65533;I&#65533;I&#65533;&#65533;&#65533;&#340;&#65533;@P&#65533;M&#65533;&#65533;T&#65533;S&#65533;K8&#65533;?H[&#65533; &#65533;D&#65533;$&#65533; X83&#65533;HN&#65533;D&#65533;B'&#65533;U&#186;e&#65533;! &#65533;B\&#65533;&#65533;`&#65533;C&#65533;UX]eT&#65533;P&#65533;cT&#65533;#&#65533;&#65533;e&#65533;0YI&#65533;OI<&#65533;<&#65533;&#65533;&#65533;l\&#65533;@<&#65533;K&#65533;&#65533;&#65533;b&#65533;:e&#65533;&#65533;&#1109;&#65533;"U&#65533;&#65533;q&#65533;D&#605;&#65533;o&#65533; &#65533;T&#65533;&#65533;&#65533;y&#65533;H&#256;/&#65533;J&#65533;5Op(&#65533;&#65533;Xzx&#65533;&#65533;=&#65533;z&#65533;&#65533;?LAH&#65533;&#65533;C&#65533;&#65533;h&#1103;h&#65533;O&#65533;&#65533;&#65533;&#65533;T&#65533;&#65533;U&#65533;7&#65533;&#65533;&#65533;d&#65533;&#65533;&#65533;&#65533;&#65533;&#65533;&#65533;&#65533;&#65533;H&#65533;&#65533;?x&#65533;H|&#65533;&#65533;&#65533;1x&#65533;&#65533;&#65533;$$&#65533;?&#65533;&#65533;s&#65533;^I&#65533;&#65533;^I(&#65533;!&#65533;AtMX&#65533;E&#65533;! &#65533;&#65533;&#65533;P&#65533;&#65533; &#65533;&#65533;?P	&#65533;&#65533;!
 A|&#855;&#65533;&#65533;&#1873;ydA&#65533;&#65533;&#65533;&#65533;&#65533;0&#65533;9&#65533;&#19188;&#129;&#65533;&#65533;&#65533;&#65533;&#492;$&#65533;&#65533;&#65533;%~&#65533;DN&#65533;&#65533;&#65533;x&#65533;?&#65533;I&#65533;&#65533;&#65533;&#65533;?&#65533;&#65533;f&#65533;&#65533;&#65533;&#264;&#65533;&#294;&#65533;&#65533;?,&#65533;?&#65533;d&#65533;At!<&#65533;&#65533;XL&#65533; qh&#1254;AY#1LK&#65533;&#65533;-&#65533;&#256;&#65533;A&#65533; _&#65533;&#65533;@QE@"&#1024;9@u!&#65533;&#65533;(&#65533;_'&#65533;&#65533;?&#65533;]IC8&#65533;&#65533;D&#65533;8A?&#65533;1&#65533;5&#65533;Z&#65533;&#65533;Jd&#65533;?&#65533;M3&#65533;D
&#65533;MI&#65533;w&#65533;&#136;&#65533;&#65533;
od%&#65533;&#65533;9&#65533;D&#65533;&#65533;u&#1703;&#65533;ZI&#65533;&#65533;`&#65533;Y&#65533;&#65533;6&#1318;&#65533;&#65533;a&#65533;A&&#65533;(&#65533;/&#65533;A&#65533;!&#65533;&#65533; &#65533;H<&#292;M&#65533;Y&#65533;
&#65533;@&#65533;DH}!P&#65533;&#65533;&#65533;&#182;SL&#65533;KDT(&#65533;&#65533;&#65533;&#65533;&#65533;&#65533;&#65533;2&#65533;&#65533;&#65533;B UV&#65533;&#65533;&#65533;9&#65533;'}&#65533;PER&#65533;&#65533;"&#65533;&#65533;[I&#65533;W &#65533;7\#&#65533;Db$FD&#65533;J<I@&#65533;&#65533;&#65533;'au&#65533;;&#65533;Dvp@PG`&#65533;(&#65533;&#65533;&#65533;&#65533;d&#65533;[&#65533;I&#65533;\&#65533;&#65533;&#65533;\&#65533;&#757;o&#65533;&#65533;#mI<&#65533;.&#65533;/:&#65533;-&#65533;&#65533;^&#65533;&#65533;&#65533;x&#65533;&#65533;F}e&#65533;%&#65533; e]&#65533;&#65533;	Il&#65533;?&#65533;&#65533;*&#65533;Q=&#65533;&#65533;&#65533;X]&#65533;a#&#65533;8&#65533;cTN&#65533;,&#65533;|&#65533;&#65533;jU&#65533;d&#65533;&#65533;z&#535;&#1447;&#65533;&#918;o&#65533;&#519;&#65533;o&#65533;#I&#65533;i&#65533;I(&#65533;H@&#65533;&#65533;&#65533;D8U &#65533;H&#65533;&#65533;C&#65533;&#1024;&#65533;&#65533;Bv&#65533;&#256;&#65533;)	
&#65533;F&#65533;&#65533;9-&#65533;&#65533;A-&#65533;&#65533;&#65533;T&#65533;"&#65533;&#65533;\^6&#65533;	&#65533;&#65533;C&#65533;D&#65533;&#65533;&#65533;C5&#65533;V&#65533;&#65533;AD&#65533;&#65533;&#65533;&#65533;$HL&#65533;^I&#65533;fXLBg&#65533;I&#65533;A&#65533;&#65533;A&#65533;%)&#65533;&#65533;dI,eR:&#65533;? @e34&#65533;&#65533;&#65533;5&#65533;&#65533;&#65533;X&#2010;d&#65533;&#65533;B,|&#65533;l&#1261;@&#1634;!&#65533;q&#65533;-&#65533; &#65533;&#65533;  &#65533;_dRR&#65533;-B9&#65533;&#65533;&#1536;&#65533;&#65533;&#65533;C&#65533; .&#65533;&#65533;!dyB&#65533;e&#65533;&#65533;&#65533;&#65533;:f&#65533;?<A&#65533;&#65533;&#1793;l&#65533;&#65533;A&#65533;&#65533;&#605;&#65533;h&#65533;KC;L&#2161;&#65533;H&#65533;&#65533;&#65533;@;p/&#65533;	`S&#65533;&#65533;(xSh&#65533;&#65533;hV&#65533;&#65533;&#65533;&#65533;&#65533;Y&#65533;1&#65533; &#65533;&#65533;&#65533;&#65533;&#65533;:@&B &#65533;&#65533;Ht&#65533;&#65533;&#65533;&#1706;&#65533;&#65533;F&#65533;B&#1120;&#65533;+(&#65533;>&#65533;"x&#65533;I&#65533;Z$MF&#65533;&#65533;F&#65533; <yU&#65533;TS|&#65533;O|&#65533;?|&#65533;H&#65533;&#65533;j&#65533;&#65533;+&#65533;&#65533;H&#65533;kV0&#65533;?4@0&#65533; &#65533;&#65533;&#65533; &#65533;&#65533;&#1432;&#65533;m&#1465;&#65533;&#65533;&#65533;H&#65533;A%&#65533;&#65533;&#65533;&#65533;&#65533; &#65533;H&#65533;&#65533;yE&#65533;VeP&#65533;H\&#65533;&#65533;#&#65533;&#65533;dDH&#65533;&#65533;#IH%&#65533;&#65533;4&#65533;K&#65533;"b&#65533;K4&#65533;&#65533;&#65533;&#65533;&#65533;b&#65533;&#65533;&#65533;^a&#65533;o&#65533;&#65533;x&#65533;&#65533;&#65533;"&#457;&#65533;&#65533;z(&#65533;:&#65533;&#65533;&#65533;&#687;&#796;i^&#65533;/&#65533;\t4&#967;^&#65533;0*&#65533;&#65533;FV}]{&#65533;W&#65533;&#65533;DfY&#65533;3&#65533;C&#65533;Z
&#65533;&#65533;G&#65533;f&#65533;&#65533;&#65533;b(+&#65533;\i&#65533;4&#65533;&#65533;zjX\&#65533;&#65533;-&#65533;bH&#65533;&#65533;&#65533;&#65533;#o&#65533;&#65533;&#65533;]&#65533;&#1814;&#65533;D&#65533;OI,I&#65533;$&#65533;&#65533; &#65533;+&#65533;8&#65533;&#65533;&#65533;&#65533;"&#65533;&#65533;&#65533;I&#65533;&#65533;&#65533;&#65533;&#65533;&#65533;H0&#65533;H`$&#65533;&#65533;j&#65533;&#65533;&#65533;1&#65533;&#65533; &#65533;&#65533;<&#65533;&#65533; C<&#65533;#UF&#65533;| &#65533;&#65533;&#65533;&#65533;&#266;W&#65533;&&#65533;D&#65533;X &#51514;,U&#65533;&#65533;f&#65533;P&#65533;&#65533;%&#65533;&#65533;&#65533;(&#65533;&#65533;&#65533;&#65533;H&#65533;&#65533;&#1281;&#65533;&#65533;9(k&#65533;&#65533;A5`0&#65533;&#65533;P-&#65533;&#65533;w,P `&#65533;s&#65533;b&#1826;yI&#65533;(&#65533;!&#65533;&#65533;d&#65533;V&#65533;&#65533;&#1608;&#65533;NX&#65533;&#909;&#65533;*&#65533;+&#65533;&#65533;&#65533;&#65533;&#65533;[IfV&#65533;Z&#65533;&#166;&#326;pB0&#65533;&#65533;VEMC3&#65533;!	&#65533;&#65533;A&#65533;&#65533;g.y&#65533;,&#65533;e9I&#65533;I`&#1671;~ &#65533;f&#65533;y&#65533;Qx&#65533;&#65533;&#65533;l L&#65533;&#65533;&#65533;& j&#65533;&#65533;&#65533;F&#65533;&#65533;&#65533;&#65533;'-&#65533;-s&#65533;-&#65533;&#1328;EmYL&#65533;	&#65533;&#65533;fE&#65533;&#65533;I&#65533;x'7&#65533;'&#1286;C]&#65533;"(&#65533;&#65533;~&#65533;&#65533;&#65533; &#65533;:C=&#65533;Hr&#65533;I&#65533;&#65533;&#1746;D|&#65533;&#65533;9&#65533;&#65533;m&#65533;&#65533;&#65533;\&#65533;&#377;&#65533;E&#65533;JN&#65533;&#65533;d@&#65533;v&#65533;d@&#65533;&#65533;&#65533;D+d&#65533;Cg9(&#65533;`&#65533;i&#65533;&#65533;lh-6b=&#65533;w&#65533;&#455;&#65533;&#65533;&#65533;&#1351;&#65533;&#65533;&#65533;&#65533;U&#65533;|&#53886;b&#65533;&#65533;&#65533;x&#65533;\s`@&#65533;&#65533;&#65533;&#65533;&#65533;B&#65533;&#65533;&#65533;&#65533;S&#65533;&#65533;&#65533;+&#65533;W&#1047;z&#65533;&#65533;&#65533;&#65533;?&#65533;H8cIt&#65533;$&#797;&#65533;Lo&#65533;8I&#65533;&#65533;&#65533;T&#65533;&#65533;&#65533;&#65533;KT&#193;d&#65533;?&#65533;&#65533;&#65533;3S&#65533;:&#65533;V&#65533;&#65533;&#65533;T&#65533;cX8W&#65533;&#65533;3 D#Uf&#65533;A<&#65533;?X&#65533;&#65533;Y&#65533;&#65533;tb&#65533;<#&#225;&#65533;&#1028;Wz&#65533;&#65533;]d48*&#65533;&#65533;"&#65533;&#65533;&#65533;&#65533;&#65533;|(&#65533;H`&#65533;&#65533;&#65533;mK_&#65533;&#65533;O&#65533;D&#65533;a&#65533;C&#51275;g&#65533; d&#65533;D&#65533;&#65533;$tX&#65533;k&#65533;2&#65533;&#65533;&#65533;&#65533;&#65533;&#65533;&#65533;m&#65533;84%S&#65533;)&#65533;C:xX&#65533;Bk&#1922;&#65533;$!&#65533;:&#65533;&#65533;&#65533;q&#65533;&#65533;&#65533;&#65533;J&#65533;&#65533; &#65533;YB&#65533;C=&#65533;yK&#65533;&#65533;&#65533;S&#65533;
&#65533;!&#65533;kI(E'"&#65533;+U&#65533;&#65533;&#65533;&#65533;HA@,5I &#65533;W&#65533;&#65533;&#1614;&#65533;&#65533;&#65533;y&#65533;&#65533;crX&#65533;&#65533;&#65533;&#65533;D;4g&#65533;T&#65533;p$?&#65533;b!&#65533;8a&#65533;z&#65533;I&#65533;D&#65533;&#65533;l&#65533;G&#564;`j&#65533;"&#65533;&#65533;&#65533;&#65533;&#65533;Q&#65533;"T*G ZP&#1058;&#65533;+p&#65533;&#65533;&#65533;m&#65533;&#65533;2K&#65533;2&#65533;+E&#65533;Dt&#65533;&#65533;&#65533;\A0&#65533;Od&#65533;K&#65533;BI,&#65533;$}_&#65533;&#1641;(4@2xEbA
rRS&#65533;&#65533;sS&#65533;xP&#65533;m[&#65533;mI&#65533;W&#65533;&#65533;!&6VU]8^F&#65533;TF&#65533;DV&#65533;D&#65533;F&#65533;k)5@_&#65533;&#65533;y&#65533;_`&#65533;&#65533;>&#65533;'v&#65533;K&#65533;&#65533;H<&#65533;&#65533;&#65533;[Mt\O+&#65533;&#46468;E&#65533;&#65533;o&#65533;F(&#65533;a&#65533;&#65533;%&#65533;&#65533;/&#65533;"&#65533;O&#65533;/i&#65533;L&#215;&#65533;&#65533;&#65533;? iI|&#65533;	&#65533;&#65533;&#65533;&#65533;u&#65533;.7&#65533;&#65533;&#65533;&#65533;=#&#65533;3&#65533;#U\&#65533;&#65533;&#65533;7&#65533;&#65533;&#65533;&#65533; &#65533;&#65533; &#65533;&#65533;:&#65533;&#267;T&#65533;&&#65533;/U&#65533;&#65533;?&#65533;&#65533;&#65533;OO-&#308;x&#65533;(U&#65533;&#65533;&#65533;&#65533;&#65533;&#65533;4R]&#65533;aH&#65533;DE &#65533;u8T	&#65533;&#65533;4H@)&#65533;Mpb&#65533;Q\0&#65533;&#65533;z(&#65533;&#65533;-&#65533;&#65533;-@@(x&#65533;&#65533;&#65533;
& &#65533;&#65533;0I&#65533;Y7\%&#65533;&#65533;ln&#65533;c&#65533;&#65533;&#65533;&#65533;,_&#65533;B%U&#65533;&#65533; &#65533;S&#65533;X&#65533;&#65533;&#65533;N&#65533;&#65533;&#65533;C&#65533;@5&#1048;&#65533;$&#65533;&#65533;`&#65533;&#65533;&#65533;&#65533;O&#65533;M&#65533;Dq,&#65533;B&#65533;za&#65533;	&#512;&#65533;&#65533; P&#65533;&#1993;_&#65533;"&#65533;'lG&#65533;`&#65533;'<Os,&#65533;&#65533;R&#65533;&#65533;&#65533;qYUX&#667;&#65533;D
l&#65533;&#65533;&#65533;b&#65533;M0&#65533;&#65533;OeE&#65533;%@!&#65533;&#65533;&#65533;W&#65533;d6i&#65533;&&&#65533;`}[&#65533;.&#65533;&#65533;"g&#784;&#65533;&#65533;?C&#140;&#65533;*&#65533;'&#65533; 6&#65533;lg&#65533;{7&#65533;A&#1491;&#65533;M&#65533;d&#65533;&#954;&#65533;&#65533;&#65533;B&#65533;&#65533;&#65533;H`&#65533;?,3-&#65533;9&#65533;R&#65533;L&#65533;&#65533;&#65533;&#65533;&#65533;u&#65533;&#65533;&#65533;|&#65533;&#513;&#65533;&#65533;8&#65533;w&#65533;&#65533;mVLp&#65533;H&#65533;&#65533;&#65533;w:&#65533;&#1997;:&#65533;sY&#65533;0&#65533;KD`&#65533;&#65533;E&#65533;&#65533;&#65533;#BiQ&#65533;&#65533;&#65533;R&#65533;&#65533;/q~&#65533;&#65533;&#65533;D&#65533;&#65533;D;lG/&#65533;&#65533;A@&#513;&#65533;&#513;\&#65533;&#65533;oL4X&#65533;&#65533;&#65533;&#65533;&#65533;&#65533;@(I<&#65533;&#65533;L&#65533;&#65533;.&#65533;&#65533;\&#65533;&#65533;Ur|&#65533;h&#65533;hdu|&#65533;>&#65533;:A/@N&#65533;&#65533;N/&#65533;7f&#65533;#B&#65533;&#65533;5&#65533;5&#65533;T&#65533;-&#65533;kV&#65533;g&#65533;&#65533;&#65533;&#65533;&#65533;z&#65533;&#65533;&#65533;&#65533;&#65533;&#65533;@&#65533;&#65533;>@&#65533;&#65533;8&#65533;:&#65533;&#65533; D&#65533;.(&#65533;` &#65533;
&#65533;&#65533;&#65533; &#65533;&#65533;%&#65533;T&#65533; CF,}B&#65533;&#65533;&#65533;1&#500;'PX&#65533;g&#65533;&#65533;4$&#65533;&#65533;hE<FB&#65533;&#530;&&#65533;&#65533;&#65533;&#65533;c&#65533;&#65533;&#1727;2&#65533;&#65533;"j&#65533;&#65533;&#65533;VC&#447;&#65533;R&#65533;&#65533;&#65533;&#65533;GM&#65533;&#65533;&#65533;u&#65533;&#65533;-&#65533;V&#65533;W&#65533;&#65533;D3&#65533;,&#65533;A&#65533;&#65533;&#65533;&#65533;&#65533;&#65533;Dv&#65533;#5&#65533;&#65533;;&#65533;&#65533;;&#65533;&#65533; &#65533;&#65533;&#65533;,&#65533;/&#65533;s}z&#65533;&#388;PU&#65533;n&#65533;&#65533;&#65533;c&#65533;e
&#65533;&#65533;a&#65533;&#65533;o&#65533;(&#65533;&#65533;&#65533;0&#65533;&#65533;6&#65533;P&#65533;&#65533;&#65533;>&#65533;&#266;&#65533;#&#65533;&#65533;&#65533;qP&#65533;{&#65533;&#65533;&#65533;&#65533;<qP2&#65533;&#65533;?&#65533;&#65533;&#65533;0&#65533;[7B%&#65533;&#65533;Ey&#65533;&#65533;&#65533;:&#65533;w&#65533;^&#65533;&#65533;&#65533;)&#65533;&#65533;&#65533;%&#345;*M&#65533; A&#65533;&#459;&#65533;q&#65533;&#65533;c&#65533;&#65533;i&#65533;&#65533;&#65533;&#65533;&#65533;&#65533;1E&#65533;&#65533;La&#600;,H>c&#65533;&#65533;&#65533;Q&#65533;&#65533;a&#65533;	$&#65533;&#65533;&#65533;&#65533;&&#65533;n&#65533;&#65533;D&#65533;&#65533;&#65533;&#65533;&#65533;&#65533;&#65533;Q&#65533;y&#65533;a&#65533;&#65533;&#65533;a&#65533;hO&#65533;&#65533;&#65533;7:@&#65533;&#65459;&#65533;b&#65533;MBw&#65533;P&#65533;TbG&#65533;7&#65533;&#65533;A7&#65533;x&#65533;&#65533;&#65533;&#65533;&#65533;&#65533;!H&#65533;h&#65533;N&#65533;\&#65533;&#65533;&#65533;2&#65533;<&#65533;4&#65533;Ds&#65533;J\&#65533;&#65533;&#65533;&#65533;&#65533;&#65533;&#65533;7}&#65533;&#65533;&#65533;c&#65533;g&#65533;3&#65533;&#65533;i&#65533;&#65533;&#65533;)(&#65533;bc'F&#65533;3`t&#65533;&#562;&#65533;&#65533;:{&#65533;&#65533;&#65533;'&#65533;&#65533;&#65533;&#65533;b&#65533;l ^x&#65533;&#65533;&#65533;J&#65533;&#65533;&#65533;&#65533;c9V&#65533;AXQ}&#65533;&#65533;.&#65533;&#65533;NV&#65533;x&#65533;&#65533;OZ&#65533;&#65533;2&#65533;dX&#65533;&#65533;VYu&#1364;&#65533;U&#65533;&#65533;&#65533;	z&#65533;&#65533;&#65533;&#65533; &#65533;B&#546;&#65533;&#65533;&#65533;DtZ&#65533; &#65533;
4&#65533; &#65533;-&#65533;B&#65533;7&#1921;&#65533;!&#65533;@&#65533;4&#65533;>&#65533;^  &#65533;t>&#65533;&#65533;&#65533;&#65533;"D&#65533;&#65533;	&#65533;&#65533; &#65533;kF&#65533;N&#65533;+&#65533;1K&#65533;B
C&#65533;&#65533;8&#65533;&#65533;@&#65533;&#65533;&#65533;&#65533;&#65533;&#65533;d&#65533;P&#65533;%&#65533;&#65533;{&#65533;D&#65533;&#65533;t&#65533;%&#65533;&#65533;j&#65533;j(6&#65533;9f&#65533;c&#65533;&#65533;e&#65533;X &#65533;&#65533;a&#10856;&#65533;&#65533;$ &#65533;(&#65533;9$(&#65533;&#65533;&#65533;
&#682;K&#65533;&#65533;8&#65533;."&#65533;&#65533;&#65533;=&#65533;&#65533;&#65533;&#65533;&#65533;k&#65533;&#65533;&#65533;&#65533;&#65533;'@&#65533;a&&#65533;&#65533;&#65533;0#&#1569; r6&#65533;&#65533;&#65533;&#65533;&#65533;X&#65533;&#65533;&#65533;0&#132;D"&#65533;&#65533;a&#65533;D&#65533;&#65533;&#65533;!<&#65533;&#65533;u`&#65533;M	$Y&#65533;!E&#65533;8&#65533;"&#65533;2&#65533;H@&#65533;+}&#65533;&#269;Kvc .Nh&#65533;&#65533;S&#65533;)&#17117;&#65533;xb Q&#65533;$&#65533;9L&#65533;&#65533;_&#65533;,&#65533;dK&#65533;/^P&#65533;&#65533;&#65533;&#65533;sPA&#65533;^H&#65533;
R&#65533;P%D&#65533;&&#65533;31 OXB&#65533;uE*&#65533;\&#65533;&#65533;!#&#65533;G&#65533;Q&#65533;La&#65533;&#65533;&#65533;&#65533;Lv&#65533; 
&#65533;}&#1027;&#65533;&#65533;&#65533;@A^53&#65533;c&#65533;&#798;#%&#65533; &#65533;&#65533;w&#65533;&#65533;&#65533;#&#65533;{&#65533;&#65533;I&#65533;&#65533;&#65533;&#65533;b>T&#65533;&#65533;XD#&#65533;&#65533;Mm&#65533;&#65533;&#65533;&#65533;J&#65533;&#65533;N&#1513;&#65533;&#65533;1-8 zrF&#65533;s&#65533;&#65533;&#65533;]^&#65533;&#65533;&#65533;&#65533;G&#65533;%&#65533;&#65533;&#65533;w&#65533;@&#65533;_}*Ju&#65533;HJ&#338;&#65533;Vyd&#65533;V&#23169;&#65533;&#65533;Uu&#65533;Uj@&#65533;&#65533;&#65533;*f&#65533;&#65533;&#167;&#65533;&#65533;7h $&#65533;A&#65533;dp&#65533;&#65533;(K$:_&#65533;&#65533;0&#65533;&#65533;AZ&#65533;&#65533;B(&#65533;\l&#65533;	&#65533;&#65533;eq]f&#65533;&#65533;&#65533;&#65533;h&#65533;&#65533;D&#65533;9diF^&#65533;r &#1496;&#65533;?&#65533;1&#65533;&#65533;@&#65533;&#65533;T&#65533;&#65533;X>&#65533;&#65533;,&#65533;~&#65533;i^#&#65533;H&#65533;&#65533;6:&#65533;8ai8&#65533;&#65533;&P&#65533;&#65533;&#65533;(&#65533;@&#65533;1 X&#65533;w&#65533;&#65533;| V&#1056;s&#65533;&#65533;&#65533;&#65533;&#65533;&#65533; v&#65533;&#65533;%[&#65533;&#65533;&#65533;l,	A&#65533;&#1093;d#A&#65533;&#65533;&#65533;&#65533;&#65533;&#65533;&#65533;C&#1472;&#65533;1&#65533;&#65533;&#65533;&#65533;&#65533;!]&#65533;-&#65533;6&#65533;c&#65533;&#65533;0&#65533;	&#65533;F,$&#65533;Z	&#65533;&#65533;&#65533;Cm&#65533;IG&#65533;&#65533;&#65533;&#65533;@&#65533;`&#65533;b&#65533;&#65533;&#65533;/D&#65533;CQ&#65533;&#65533;&#65533;&#65533; &#65533;&#65533;@ &#65533;&#65533;<&#65533;^c&#65533;?&#65533;&#65533;B&#65533;&#65533;&#65533;;&#65533;&#65533;&#65533;X&#65533;&#65533;&#65533;&#65533;&#65533;&#65533;&#65533;&#65533;&#65533;&#65533;  +&#65533;`&#65533;z&#65533;&#65533;kuA&#65533;?F&#65533;&#65533;&#65533;4&#65533;&#65533;&#65533;&#65533;&#65533;&#65533;&#65533;*Ab &#65533;R&#65533;V^&#65533;x&#1044;&#65533;s8&#65533;&#65533;&#65533;&#65533;!&#1347;&#65533;N&#65533;tV&#65533;bk&#65533;&#65533;&#65533;&#65533;&#1113;&#65533;jU<R
\&#65533;&#65533;G8&#65533;~&#65533;\-&#65533;&#65533;&#65533;&#197;&#65533;P&#65533;&#65533;&#65533; &#65533;l&#65533; &#65533;&#65533;!Qp&#13391;&#65533;Z$#&#65533;g&#65533;o8&#65533;):`&#65533;&#65533;f&#65533;&#65533;>0&#65533;&#65533;&#65533;&#1314;&#65533;'&#65533;&#65533;f6S?`&#65533;&#65533;&#65533;&#65533;1&#65533;i&#65533;a &#65533;&#65533;
&#65533;5vG
&#65533;&#65533;G0*1&#65533;x3&#65533;&#65533;&#65533;&#65533;4&#65533;:5&#65533;M&#65533;&#65533;&#65533;=p&#65533;&#65533;l&#65533;&#65533;&#65533;H&#65533;&#65533;&#65533;P&#65533;&#1313;&#65533;&#65533;&#65533;C%
Q&#65533; &#65533;&#65533;&#65533;8&#65533; &#65533;&#65533;.&#65533;X&#65533;[f&#65533;&#65533;_q 	&#65533;&#65533;N&#65533;&#65533;&#65533;&#53518;w&#65533;d&#65533; &#65533;&#65533;@&#65533;U&#65533;&#65533;&#65533;Nj&#65533;C^&#65533;&#65533;&#65533;x&#65533;&#65533;&#65533;&#65533;|J$&#65533;&#65533;&#65533;N@&#65533;:&#65533;&#65533;%]&#65533;V(2&#65533;&#65533; &#65533;&#65533;A&#65533;&#65533;&#65533;4&#65533;&#65533;h&#1929;&#65533;&#65533;&#65533;v&#65533;&#65533;]&#65533;&#65533;-{I&#65533;|&#65533;&#65533;O&#65533;&#65533;0A&#65533;&#1117;4&#65533;&#65533;&#65533;&#65533;/&#65533;	]hiS&#65533;&#65533;X6&#65533;9&#65533;&#65533;Ql'&#65533;&#65533;&#277;&#65533;&#65533;@&#65533;
&#65533; &#65533;s&#65533;&#65533;!8@ &#65533;&#65533; >&#65533; &#65533;DH'&#65533;QJx &#65533;&#65533;&#65533;&#65533;&#65533; M&#65533;F3&#65533;&#65533;&#65533;U&#65533;K&#65533;:&#65533;20&#65533;&#65533;&#65533;&#334;&#65533;&#65533;E&#65533;&#65533;KDr&#65533;u&#65533;Ca&#65533;V&#65533;&#65533;	|B9&#65533;P&#1782;&#65533;r&#65533;&#65533;&#65533;e &#65533;XKO&#65533;&#65533;f&#65533;&#65533;C&#65533;&#65533;`&#65533;&#65533;&#65533;&#27497;{!B&#65533;&#65533;&#65533;&#65533;S\"&#65533;3&#65533;&#65533;9hb &#65533;h&#65533;&#65533;&#65533;
w(&#65533;&#65533;&#65533;&#65533;&#65533;>( &#65533;&#65533;&#65533;&#65533;rN&#65533;J0&#65533;&#65533;&#65533;&#65533;P&#65533;&#65533;&#65533;:C&#65533;w'&#65533;d&#65533;(b'&#65533;&#65533;&#65533;&#65533;&#65533;Xb&#65533;&#65533;&#65533;I&#65533;}&#65533;y&#65533;&#65533;j&#65533;&#1835;&#65533;vr
&#65533;&#65533;&#65533;&#65533;&#65533;&#65533;$&#65533;`&#65533;&#954;5
&#65533;^&#65533;&#65533;}&#65533;m&#65533;;&#65533;m&#65533;&#65533;*S&#65533;n&#65533;&#65533;[&#65533;&#65533;&#65533;&#65533;n &#65533;u&#65533;C&#65533;P&#65533;L&#65533;&#65533;&#65533;&#65533;&#65533;q&#65533;&#65533;k&#65533;&#65533;)8A&#65533;&#65533;p
hF&#65533;u&#65533;@	R&#65533;P&#65533;&#65533;fU&#65533;
&#65533;	xgw&#65533;&#65533;F&#65533;&#65533;&#65533;&#65533;Q&#65533;y&#65533;&#65533;NoH%F&#65533;&#65533;&#1139;`&#65533;&#65533;b](&#65533;&#65533;_&#65533;YP"&#65533;&#65533;&#65533;&#65533;`&#65533;8&#65533;%>N&#65533;L&#65533;C;&#65533;&#65533;&#65533;z|g(&#65533;s&#65533;&#65533;&#65533;OU*V&#65533;*&#65533;&#65533;?&#65533;&#65533;]ud<&#65533;&#65533;EU&#65533;	2I&#65533;,r'v&#65533;&#65533;&#65533;.&#65533;t;>&#65533;Z&#65533;&#65533;&#65533;&#65533;5J1K&#65533;&#65533;c^&#65533;1&#65533;e<s&#65533;p&#65533;&#65533;&#65533;&#65533;'u&#65533;&#65533;_&#65533;&#65533; p'&#65533;&#65533;ni&#65533;&#65533;&#65533;&#65533;R&#65533;&#65533;&#65533;&#65533;b&#65533;&#65533;&#65533;&#65533;,SJ&#65533;H&#65533;9
 kB&#65533;&#65533;&#65533;&#65533;d&#65533;&#65533;&#65533;&#65533;&#65533;&#65533;&#65533;(@eT&#864;&#65533;Cs.&#65533;fH&#65533;&#65533;&#65533;&#65533;D&#65533;jA&#65533;&#65533;&#65533;&#65533;&#65533;&#65533;&#65533;&#65533;D&#65533;&#65533;&#65533;&#419;&#65533;&#65533;.&#65533;f BAR&#65533;\&#65533;eP!	&#65533;&#65533;l&#65533;AC&#65533;4&#65533;&#65533;!m&#65533;&#65533;na &#65533;M&#832;
n&#65533;-nc&!&#65533;&#65533;-&#65533;&#65533;/#.&#65533;B0&#65533;&#65533;*&#65533; &#65533;&#65533;&#65533;&#65533;&#65533;!x&#65533;&#65533;&#65533;&#65533;q"&#65533;&#65533;vr(g|f&#782;&#65533; &#65533;0&#65533;..&#65533;@&#65533; <!7&#65533;k7&#65533;Jd&#65533;j&#65533;f&#65533;&#65533; &#65533;&#65533;`&#65533;&#65533;..&#65533;+,k  !S&#65533; &#65533;&#65533;&#65533;e&#65533;d'
&#65533;	&#65533;&#65533;G&#547;&#65533;&#65533;PsJ&#65533;@&#65533;&#65533;r&#65533;c&#438;&#65533;VX&#65533;&#65533;T&#65533;%&#65533;3&#65533;(g3h&#65533;&#65533;&#65533;&#65533;D&#65533;&#65533;&#65533;B&#65533;&#65533;&#65533;&&#401;&#65533;:&#65533;C2A&#65533;TdE&#65533;CF<&#65533;E*d&#65533;&#65533;x&#65533;G&#65533;&#65533;Jnf&#65533;&#65533;AB&#65533;:@&#65533;&#65533;&#65533;&#65533; (&#65533;&#65533;k &#65533;&#65533;&#65533; &#65533;:&#65533;c&#65533;&#65533;&#65533;&#65533;`&#65533;&#65533;&#678;:! #3&#65533;&#65533;&#65533;&#65533;&#65533;&#65533;&#65533;#wB&#65533;&#65533;&#65533;#&#65533;b&#65533;~&#65533;L&#65533;e&#65533;2&#65533;&#65533;&#65533;&#65533;e_&#65533;&#65533;QP&#65533;J&#65533;&#65533;&#65533;&#65533;
&#65533; &#65533;&#65533;&#65533;XpH&#65533;|&#65533;+(	b&#65533;&#65533;&#1021;h&#65533;&#65533;&#1835;&#65533;vc7&#65533;U&#65533;c&#65533;|&#65533;W&#65533;D*b){4H&#65533;&#65533;&#65533;&#1410;r&#65533;"&#65533;&#65533;[&#65533;O&#65533;l &#65533;` &#65533;a&#65533;j&#840;(&#65533;b&#65533;P0,^&#65533;2R0A.u&#65533; &#65533;%^&#65533;0&#65533;&#65533; l&#65533;G&#65533;C#&#65533;I&#65533;v&#65533;a&#65533;&#65533;a&#65533;&#65533;.2S&#65533;$&#65533;~&#65533;&&#65533;&#65533;&#65533;&#678;&#65533;&#65533;D
DF!0&#65533;z&#65533;,&#65533;&#1537;H&#65533;G&#65533;&#65533;0&#65533;&#65533;&#65533;HT&#65533;u&#65533;&#65533;Ay0&#65533;&#65533;&#65533;c&#65533;&#65533;&#65533;&#65533;)j&#65533;F8&#65533;=&#65533;0&#65533;&#65533;&#65533;&#65533; 4&#65533; `C&#65533;M&#65533; A&#65533;m'&#65533;p'&#65533; &#65533;&#65533;&#65533;c&#65533;&#65533; &#65533;A&#65533;&#65533;"&#65533;&#65533;/&#781;&#65533;&#65533;&#65533;A&#65533; &#65533;!&#65533;*M&#65533;&&#65533;o&#65533;0&#65533;&#65533;&#65533;&#65533;n&#65533;&#65533;b&#65533;&#65533;"&#65533;&#65533;&#65533;&#65533;(n&#65533; &#65533;v&#65533;W&#65533;&#65533;&#65533;&#65533;f&#65533;x&#65533; &2&#65533;T&#65533;&#65533;v/&#65533;!&#65533;c&#65533;&#65533;&#65533;jq Ht'8&#65533;&#65533;n&#65533;;t&#65533;94&#65533;}&#65533;GTd&#65533;AhT&#65533;&#65533;&#65533;&#65533;&#65533;&#65533;?H&#65533;@H&#65533;j&#65533;@&#65533;&#65533;.&#65533;OB&#65533;&#65533;^&#65533;&#65533;&#65533;@&#65533;C&#65533;q&#65533;FD&#65533;&#65533;^AW&#16494;&#249;n&#65533; &#1614;&#65533;&#65533;rj!Y&#1191;&#65533;D&#65533; 	&#65533;H&#65533;DI&#65533;:&#65533;&#65533;8&#65533;3&#65533;K^&#65533;&#65533;&#65533;v"K&#65533;]&#65533;&#65533;&#65533;&#65533;&#65533;&#65533;"&#65533;k6&#65533;0&#65533;Q&#964;&#65533;&#65533;d$Go|&#65533;:&#65533;!4&#65533;&#65533;.&#65533; S&#65533;&#65533;^&#65533;2 (^RT&#65533;&#65533;&#65533;&#65533;;	b
&#65533;\&#65533;!'&#65533;&#65533;W&#65533;@vv&#65533;s&#65533;&#65533;Tt&#65533;VE$&#65533;HY&#65533;&#65533;&#65533;&#65533; &#65533;&#65533;&#65533;8&#65533;>&#65533;8&#65533;TQ0`=.U&#65533;&#65533;&#674;,&#65533;z&#65533;V&#65533;&#65533;=
I&#65533;v"&#65533;&#65533;[&#65533;&#65533;Z&#65533;&#65533;&#65533;&#65533; &#65533;OU	&#65533;&#65533;&#65533;&#65533;&#65533;5P,&#65533;&#65533;d&#65533;_&#65533;L&#65533;"eP&#65533;&#65533;&#1656;&#65533;'&#65533;K(D`&#65533; &#65533;&#65533;&#65533;QvM&#65533;K&#65533;$&#65533;&#65533;	&#65533;&#65533;	&#1164;&#65533;&#65533;b
&#65533;a&&#65533;2&#65533;. &#65533;c&#65533;&#128; ,&#65533;3w&#65533;X,5N&#65533;0 ]&#1450;&#65533;^&#1248;P&#65533;%fSf\&#65533;&#65533;&#65533;&#65533;&#65533;(&#65533;h&#65533;&#65533;&#65533;B&#65533;&#65533;)&#65533;&#65533;&#65533;B	C&#65533;&#65533;b `&#65533;k&#65533;&#65533;
&#65533;&#65533; &#65533;&#65533;-&#65533;&#65533;S&#65533;&#656;m&#65533;&#65533;&#65533;&#65533;&#65533;9&#65533;&#65533;&#65533;&#65533;0&#65533;&#65533;vb' &#65533;M&#1256;&#65533;&#65533;&#65533;3'`&#65533; &#65533;H&#65533;&#65533;P9&#65533;@F&#65533;n`30 &#1194;r0&#65533;&#65533;Ef`&#65533;&#65533;@m&#65533; &#65533;&#65533;
Tv&&#65533;Frvd&#65533; &#65533;v b &#65533;&#65533;zo &#65533;&#65533; U<&#65533;ejQv&#65533;*&#65533;$.&#65533;&#65533;3&#65533;%&#65533;Rei&#65533;F;Cu&#65533;O@&#65533;&#65533;&#65533;&#65533;T$^&#65533;&#65533;j&#65533;3#&#65533;d&#65533;*&#65533;I&#65533;Q	<&#65533;&#65533;NJ!,&#1294;&#65533;Z&#65533;E8&#65533;&#65533;&#65533;8AF&#65533;kF&#65533;&#65533; &#65533;&#65533;&#65533;&#65533;&#65533;:@L&#65533;&#1091;|&#65533;H&#65533;?&#65533;&#65533;:n&Z&#65533;&#65533;&#65533;M&#65533;&#65533;;N&&#65533;M[b&#65533;B	&#65533; &#65533;R&#65533;&#65533;&#65533;K&#65533;!&#65533;v&#65533;P'&#65533; &#65533;&#65533;`8&#65533;&#65533;&#65533; x &#65533;N"&#65533; &#65533;&#65533;"&#65533;&#548;&#65533;&#65533;&#65533;&#65533;"^&#65533;&#65533;&#65533;P&#65533;Qx&#65533;Q&#65533;&#65533;^&#65533;/&#65533;&#65533;&#65533;&#65533;c7&#65533;Hvp &#65533;&#65533;e&#65533;&#65533;a &#65533;&#65533;\&#335;v&#65533;(&#65533;&#65533;2.u&#65533;&#65533;&#34826;&#65533;$)&#65533;&#65533;W&#65533;k$Z&#65533;&#65533;X&#65533;Z&#65533;&#65533;Y&#65533;&#65533;[<	&#65533;&#65533;%z N),&#65533;&#65533;.R&#65533;i&#65533; &#65533;&#1444;&#65533;&#65533;&#65533;&#65533;U&#65533;&#65533;&#65533;&#65533;a&#65533; Nv&#65533;&#65533; &#65533;&#65533;&#65533;@`&#65533;&#65533;CQy&#65533;0&#65533;a&#65533;&#639;&#65533;&#65533;8&#65533;:6a&#65533;&#65533;-&#65533;b&#949;;&#65533; 
&#65533;&#65533;&#65533;B88&#65533;&#1356;f:&#65533;T&#65533;@&#455;_&#65533;f8GX&#65533;w &#65533;&#65533;~F*&#65533;&#65533;hvbCag&#65533;&#65533; &#65533;bBj&#65533;l&#65533;&#65533;&#65533;&#65533;&#65533;@&#3192;&#65533;,&#65533;&#65533; &#65533;s&#65533; &#65533;m&#65533; &#65533;&F&#65533;;&#65533;"&#65533;&#65533;m&#65533;&#65533;&#65533;&#65533;&#65533;m&#65533;`&#65533;&#65533; V&#65533;@>'a&#65533;&#65533;&#65533;&#65533;&#65533;&#65533;&#65533;&#65533;&#65533;<&#65533;gt&#65533;jp4&#65533;&#65533;&#1348;&#65533;d&#65533;@^&#65533;p`W&3&#65533;W&#65533;9]8&#65533; &#65533;&#65533;vB+,&#65533; &#65533;z&#65533;&#65533;&#65533;&#65533;&#65533;&#65533;&#65533;y&#65533;!&#65533;&#65533;R"EQ&#65533;J6-&#65533;&#65533;F&#65533;R+&#65533;&#65533;F?&#65533;&#1422;,?&#65533;&#65533;!&#65533;k&#65533;&#65533;a@&#65533;&#65533;&#65533;tAFeT&#65533;&#65533;&#65533;w&#65533;&#65533;&#65533;&#65533;@&&#65533;&#65533;&#65533;
HE&#65533;&#65533;&#65533;:&#65533;&#65533;:`z&#65533;z&#65533;&#65533;&#65533;&#65533;&#65533;&#65533;*(fp B&#65533;&#65533;A&#65533;^&#65533;&#1012;;4h&#65533;0 B&#65533;&#65533;&#65533;&#65533;&#65533;&#65533;&#1620;=&#65533;~&#65533;cTx!@&#65533;L":&#65533;&#65533;w &#65533;&#65533;<\&#65533;&#65533;&#65533;&#1345;=r &#65533;&#65533;hO&#65533;6&#65533;&#65533;>&#65533;]E&#65533;Q@&#1356;&#65533;v&#61629;#
&#1665;&#65533;8 )_J&#65533;&#65533;Tb&#65533;&#65533;zl'x&#65533; &#65533;D&#65533;&#65533;&#65533;l &#65533;w&#65533;(&#65533;f&#65533;&#65533;9;&#65533;p&#65533;Y&#65533;&#65533;oc4&#65533;&#65533;&#65533;Y&#65533;&#65533;ZN{ &#65533;&#65533;&#65533;N	,&#65533;e'&#65533;r'&#65533;@ &#65533;,a:&#65533;^&#1717;]&#65533; q&#65533;]J&#65533;L<` &#65533;S&#65533;M&#65533;&#65533;&#1720;&#65533;&#65533;b8&#65533;"`f&#879;BD&#65533;&#65533;&#1097; &#65533;&#65533;P&#65533;&#65533;&#65533;&#65533;&#65533;7FV%Z&#65533;YL6&#65533;dm&#423;5-&#65533;%p&#65533;&#65533;@_ &#65533;&#65533;&#65533;&#354;~mib`x&#65533;b&#65533;P&#65533;l	&#65533;&#65533;&#65533;h&#65533;M\&#65533;&#65533;
&#65533;
&#65533;&#65533;&#65533;&#65533;&#65533;&#65533;&#65533;&#65533;M+&#65533;&#1238;&#65533;&#65533;;&#1090;&#65533;&#65533;`&#65533;&#642;&#65533;&#65533;2&#65533;&#65533;&#65533;m&#65533;&#65533;M&#65533;|&#65533;0&#65533;@U3&#65533;&#65533;)&#65533;&#65533; &#1590;	&#150;,@&#65533;&#65533;A"&#65533;&#65533;$&#65533;&#65533;n2&#65533;&#65533;&#65533;L&#65533;&#65533;@&#65533;K&#65533;&#65533;30&#65533;w<&#65533;&#65533;e5&#65533;r&#65533;&#65533;&#65533;Xl&#65533;O-vP&#65533;bK.&#65533;t&#65533;&#65533;&#65533;a&#65533;&#65533;&#65533;&#65533; &#65533;&#65533;&#65533;L`A&#65533;&#65533;sx&#65533;3&#65533;8?6yv&#65533;&&#65533;U&#65533;E&#65533;K~H&#65533;&#65533;&#65533;ac!&#65533;@v+h&#169;&#65533;{&#65533;&#65533;&#65533;&#65533;KH&#65533;s&#65533;&#65533;&#47573;KJ&#65533;;&#65533;j&#65533;Jb&#65533;.> &&#65533;	&#65533;&#65533;n&#65533;&#65533;&#65533;"J&#65533;?&#1447;A&#65533;W&#65533;E&#65533;&#287;7&#65533;&#65533;&#65533;{&#65533;&#65533;&#65533;&#1665;E&#1005;}&#65533;&#65533;$3&#65533;&#65533;&#65533;&#65533;C&#65533;&#65533;=&#65533;&#65533;5&#65533;&#65533;z B&#65533;&#65533;j&#65533;Ti&#65533;.&#65533;&#65533;;&#65533;#^&#65533;X&#65533;6V )&#65533;&#65533;&#65533;P&#65533;&#65533;PE&#65533;w&#65533;6&#65533;.R&#65533;&#65533;v&#65533;t&#65533;*&#65533;&#65533;Xj0f
&#65533;&#1795;&#65533;le'L;&#65533;&#65533;%.&#65533;&#65533;&#65533;&#5414;&#65533;n&#65533;j'&#65533;	&#65533;aP&#65533;]w&#65533;&#65533;&#65533;&#65533;S&#65533;&#65533;]&#65533;&#65533;]&#65533;&#65533;&#65533;G<@0&#14307;&#65533;J&#65533;&#65533;&#65533;&#65533;}=&#65533;&#65533;&#1785;&#65533;a&#65533;&#65533;1&#65533;)&#65533;!&#65533;&#65533;&#65533;&#65533;&#65533;` ,&#65533;&#65533;v&#65533;c&&#65533;&#65533;&#65533;&#65533; &#65533;&#65533;3&#65533;#Q&#65533;&#65533;&#65533;K&#65533;x&#65533;$X&#65533;&#65533;3&#65533;&#65533;&#65533;Yp&#65533;p"$&#65533;	p&#65533;(t&#65533;&#65533;&#65533;&#65533;i"&#65533;!&#65533;&#65533;v8&#65533;&#65533;@B&#678;,&#65533;B&#65533;&#65533;;&#65533;&#870;vBk&#65533;C&#65533;&#65533;a&#65533;&#65533;&#65533;?&#65533;&#315;C&#65533;S&#65533;&#65533;2&#65533;&#65533;&#65533;&#65533;lWad|'&#65533;&#65533;Hah`&#65533;&#65533;&#65533;o &#65533;&#65533;&#65533;&#65533;0G&#65533;&#65533;&#65533;&#65533;@&#65533;&#65533;n@&#65533;&#65533;.&#65533;&#65533;&#65533;7[&#65533;.#&#65533;&#65533;R'w'&#65533;&#65533; `Qj&#65533;C&#65533;&#65533;x&#65533;h&#65533;&#65533;&#65533;&#65533;&#65533;&#65533;`&#65533;&#65533;L&#65533;Q&#65533;&#65533;&#65533;?c&#663;&#65533;&#65533;g&#1504;&&#65533;&#65533;EB&#65533;&#65533;&#65533;w5&#65533;&#65533;[&#65533;&#65533;]&#65533;&#65533;&#1045;&#65533;y&#65533;+,&#65533;&#65533;&#65533;&#65533;&#65533;F&#65533;wF&#65533;K&#65533;Y&#65533;{M!&#65533;&#65533;`&#65533;Q&#65533; &#65533;g &#298;&#1235;&#65533;?&#65533;&#65533;LI &#65533;@IB&#65533;S}&#65533;&#47239;&#65533;&#65533;?w&#65533;^t@q&#65533;&#65533;?&#65533;&#65533;;U&#65533;&#65533;&#65533;+&#65533;&#65533;S1E&#65533;&#65533;*&#65533;&#65533;2&#65533;&#529;$K&#65533;<&#65533;2&#65533;&#661;,[&#65533;sQ&#65533;"L&#65533;^&#65533;&#65533;P&#65533;&&#65533;&#65533;%&#65533;h	&#65533;&#65533;&#65533;>&#65533;2&#65533;X&#65533;h&#65533;I&#65533;	&#65533;&#65533;j&#65533;jLA:&#65533;8j&#65533;4&#65533;N&#65533;&#65533;&#65533;&#65533;N&#65533;q&#65533;&#65533;&#65533;#&#65533;?&#65533;xL&#65533;X&#65533;&#65533;&#1784;&#65533;&#1101;Q&#65533;&#65533;&#398;&#65533;&#65533;y@&#65533;&#65533;&#65533;&#65533;W&#65533;&#65533;Jb&#65533;c&#65533;(&#65533;,&#65533;&#65533;	g&#65533;&#65533;&#65533;G&#65533;&#65533;@6K&#65533;&#65533;&#65533;_&#65533;,F&#65533;|m&#65533;&#65533;!&#65533;{R&#65533;w%&#65533;&#65533;&#65533;!	e&#65533;M&#65533;v&#65533;&#65533;m?3G&#65533;w&#65533; F+&#65533;&#896;&#65533;&#65533;&#65533;l&#65533;&#65533;&#65533;y3&#65533;&#65533;&#65533;qF&#65533;@&#65533;&#65533;&#65533;{&#65533;&#65533;h&#65533;2E&#65533;w&#65533;_&#65533;&#65533;&#65533;	&#65533;&#65533;&#65533;&#65533;&#65533;i@n&#65533;&#65533;q&#65533;&#65533;&#65533;&#65533;&#65533;P&#65533;?`(&#65533;g&#65533;pB&#65533;&#65533;&#65533;`$&#65533; <&#65533;1&#65533;6&#65533;&#65533;&#65533;&#65533;@&#65533; DB[&#65533;&#65533;1Ma$&#65533;B:0`"PLT&#65533;H5&#65533;"&#65533;1&#65533;#&#65533;1&#65533;&#65533;-9&#65533;&#65533;B9&#65533;&#65533; &#65533;`&#65533;&#65533;&#65533;?&#65533;,&#65533;FE&#65533;&#65533;&#65533;O:&#65533;&#65533;&#65533;&#65533;;&#65533;PHJq&#65533;(- &#65533;&#65533;&#65533;Gk&#65533;S)d&#65533;&#65533;d&#65533;&#65533;1IEZ&#65533;B)4&#65533;&#65533;?&#65533;L&#65533;ED43&#65533;?k&#65533;&#65533;?&#65533;&#65533;&#65533;:&#65533;&#65533;w&#65533;C8&#65533;&#65533;&#227;2&#65533;`&#65533;X/P0&#65533;:&#65533;&#65533;&#65533;&#65533;@l&#65533;&#65533;&#65533;Z&#65533;-T&#65533;'&#65533;&#65533;&#65533;&#65533;Zo&#65533;3&#65533;	&#65533;&#65533;H&#65533;E&#65533;&#65533;jR&#65533;l!P0&#65533;&#65533;&#65533;#nc&#65533;2S)&#65533;&#65533;&#65533;,	&#65533;&#65533;&#65533;&#65533;?(&#65533;&#65533;&#65533;v&#65533; &#65533;&#65533;&#65533;a&#65533;4&#65533;8&#65533;B-&#65533;HP&#65533;&#65533;RpC*&#65533;&#65533;2&#65533;&#65533;(B&#65533;'&#65533;(&#65533;%ad&#65533;D_&#65533;&#65533;aI&#65533;&#65533;&#65533;K&#65533;/&#65533;&#65533;&#65533;(&#65533;3&#65533;?&#65533;&#65533;&#65533;<&#65533;B&#65533;)&#65533;&#65533;&#65533;)&#65533;` &#65533;+&#65533;&#65533; StC&#65533;&#65533;&#65533;N&#65533;&#65533;&#65533;&#65533;&#65533;(&#3003;'&#65533;&#65533;&#65533;&#65533;B&#65533;O,C&#65533;&#65533;&#65533;&#65533;@&#65533;1&#65533;*r&#65533;^%&#65533;W+&#65533;.&#65533;t&#65533;N?=&#65533;@Q&#65533; RN;&#65533;&#65533;J&#65533;&#65533;?	UTR}&#65533;&#65533;&#65533;D=ERql&#65533;&#65533;nk;&#65533;&#65533;?QEU&#65533;?&#65533;&#65533;CE &#65533;Th&#65533;&#65533;U&#65533;&#65533;&#65533;q&#65533;b&#65533;o&#65533;&#65533;&#65533;&#65533;#&#65533;0m&#65533;&#65533;)&#65533;X&#65533;1V&#65533;&#65533;1&#65533;&#65533;y&#65533;r(&#65533;&#65533;m&#65533;@X&#65533;&#65533;&#65533;fF&#65533;n&#65533;&#65533;&#65533;I&#65533;iP@'`wgo&#65533;&#65533;&#65533;[Q&#65533;'&#65533;&#329;&#65533;&#65533;f&#65533;&#65533;?&#65533;&#65533;&#65533;&#65533;&#1109;#E&#65533;a'&#65533;&#65533;&#65533;fH4<~&#65533;&#65533;	&#65533;^&#65533;&#65533;&#65533;Q&#65533;Ep~y&#52431;#&#65533; -#P&#65533;&#65533;w E&#792;&#65533;J&#65533;&#65533;&#65533;&#65533;&#65533;p&#65533;o?[H&#65533;&#65533;Ka&#65533;&#65533;&#65533;2&#65533;>&#65533;+L&#65533;d&#65533;V&#65533;(#&#65533;K&#65533;&#65533;H &#65533;&#65533;,&#65533;&#65533;&#65533;Q&#65533;&#65533;l&#65533;&#65533; @5h&#65533;^&#65533;&#65533;?&#65533;$&#65533;BM&#65533;8&#65533;~&#65533;&#65533;)	&#65533;7&#65533;&#65533;&#65533;1
-&#65533;&#65533;
&#65533;&#65533;&#533;B&#65533;2	&#65533;IIH:,0&#65533;&#65533;&#65533;&#65533;O&#65533;&#65533;GfA&#65533;&#65533;ath) &#65533;w&#65533; X&#65533;&#65533;&#65533;a&#65533;&#65533;&#65533;"&#65533;&#65533;%
@&#65533;@&#65533;&#65533;H1&#65533;t&#65533;1[<&#65533;O&#256;)&#65533;F&#65533;&#65533;&#522;8&#65533;&#65533;&#65533;?&#65533;@&#65533;&#65533;An&#65533;&#290;\&#65533;+>&#1793;nI&#65533;`4X&#65533;&#65533;!\E&#65533;&#65533;,K1&#65533;R&#65533;&#65533;aV&#65533;&#65533;&#65533;l&#65533;!&#65533;&#65533;&#65533;):&#300;Z&#65533;K &#65533;@Q&#65533;w&#65533;#^&#65533;&#65533;C&#65533;&#65533;&#65533;` &#65533;%&#65533;&#65533;0`cH&#65533;&#65533;&#4677;9b&#65533;&#65533;&#65533;&#65533;R	A
&#65533;&#65533;&#65533;B62&#65533;&#65533;"&#65533;HE27"&#65533;&#65533;4D &#65533;&#65533;&#65533;!&#65533;&#65533;F&#65533; &#65533;&#381;*R&#65533;&#65533; M &#65533;&#65533;&#65533;l&#65533;&#1096;Jj1&#65533;ZEY&#65533;&#65533;&#65533;&#65533;$k&#65533;q&#65533;3&#65533;&#65533;1&#65533;&#65533;*!HH*&#65533;&#65533;&#65533;&#65533;"&#65533;
&#65533;&#65533;&#65533;R&#65533;&#65533;&#65533; &#65533;i$Rd
&#65533;s&#65533;8&#65533;&#65533;*&#65533;&#65533;3&#65533;>g3&#65533;&#65533;&#519;&#65533;&#65533;8&#65533;6yG7jA&#65533; m#&#65533;\&#65533;6&#65533;k)&#65533;t&#65533;&#65533;&#65533;&#65533;E&#65533;&#65533;<&#65533;Z&#65533;&#65533;g&#65533; &#65533;&#65533;&#65533; &#65533;0Bh*B&#65533;&#65533;d&#65533;&#605;w&#65533;&#1211;&#65533;&#65533;.8&#65533;&#65533;&#65533;&#65533;W&#65533;&#65533;&#65533;d&#23044;&#65533;g&#65533;&#65533;::IBEf&#65533;&#65533;&#65533;jv&#65533;$A!&#65533;P8&#65533;&#990;&#65533;&#65533;Y&#65533;yN[&#65533;&#65533;&#65533;&#65533;&#65533;-(b&#65533;
&#65533;&#65533;  *&#65533;Op@B&#65533;&#65533;-&#65533;Q&#65533;(&#65533; :&#65533;@ka&#65533;&#65533;&#65533;&#65533;@&#65533;(!&#65533;$&#65533;&#65533; 3&#65533;8!y&#65533;&#182;&#65533;&#65533;&#65533;&#65533;!&#65533;*p&#65533;Z!&#65533;h&#65533;[&#65533;&#65533;%$`  &#65533;?  &#65533;&#65533;&#65533;&#65533;Y
	VQE&#65533;VM&#65533;C&#65533;q`$Z1R&#65533;a&#65533;d&U&#65533;&#65533;h&#65533;1&#65533;f&#65533;q t E0&#65533;&&#65533;&#65533;4&#65533;&#65533;p&&#65533;&#65533;&#65533;&#65533;s&#65533;B&#65533;&#65533;8B{$&#65533;p&#65533;!&#65533;,$Rh&#65533;&#65533;Y&#65533;B&#65533;W&#65533;-i&#65533;&#65533;&#65533;&#65533;[&#65533;n&#65533;JM&#65533;E@&#65533;&#65533;A# 	BC7&#65533;&#65533;,r%&#65533;
I )R&#65533;&#65533;&#65533;&#65533;&#1538;%+r&#65533;" K &#65533;3&#65533;?*5c&#65533;&#65533;,&#400;a&#906;+ &#65533;&#65533;&#65533;&#65533;)U&#778;&#65533;]&#65533;D&#65533;&#65533;&#65533; !&#65533;B&#65533;&#65533;E&#65533;&#65533;&#65533;Y&#65533;&#65533;&#65533;&#65533;`iQ$,&#65533;&#65533;&#65533;'&#65533;&vN&#65533;`&#65533;&#200;E&#65533;&#65533;T&#65533;d&#65533;&#65533;H&#65533;^mO{V$&#65533; i&#65533;F&#65533;y1n$a&#65533;?~&#65533;&#65533;	&#65533;&#65533;e&#65533;&#65533;?
 	&#65533;\@$&#65533;&#65533;H'8&#65533;hK{#Q{IEi&#65533;Q-pM&#65533;&#65533;ZE&#65533;&#65533;m&#286;Dm"&#65533;&#65533;&#65533;&#1828;R&#65533;R&#65533;5	P&#1209;"&#27140;&#65533;P&#65533;&#65533;&#65533;0&#65533;&#65533;vaT\&#65533;n&#65533;&#65533;B &#65533;&#65533;H&#65533;%E&#807;Hpe&#65533;&#65533;2&#65533;&#65533;)&#65533;y&#65533;&#65533;(&#65533;&#1462;&#65533;&#65533; (&#65533;&#65533;P&#65533;3&#65533;H&#65533;&#65533;<;E&#65533;	&#65533;&#65533;&#65533;@&#65533;&#65533;&#65533;&#65533;(&#65533;&#65533;&#65533;&#65533;R^&#65533;&#65533;&#65533;&&#65533;I%2&#65533;&#1536;:&#65533;&#65533;G&#65533;&#65533;&#65533;i+=|&#65533;I&#65533;G&#1155;B&#1178;o&#65533;8&#65533;i!@#&#65533;, &#65533;&#65533;x1.&#65533;&#65533;	 &#65533;"&#65533;I$B KT &#65533;P&#65533;&#65533;H&#65533;&#65533;!&#65533;/c'&#65533;B;X&#65533;&#65533;&#65533;&#65533;K\&#65533;"t&#65533;a"d!&#65533;0@&#65533;A&&#65533;$-C5&#65533; B&#559;&#65533;=N	&#65533;&#65533;&#65533;H
X$&#65533;&#340;nA&#65533;p&#65533;{&#65533;&#65533;&#65533;
&#65533;K&#65533;&#65533;B&#65533;&#65533;%%JX R&#65533;&#65533; &#1201;{-`&#65533;&#65533;'&#65533; &#65533;:&#65533;&#65533;c&#816;&#65533;&#65533;9(&#65533;0@6&#65533;.&#65533;M&#65533;8Y/&#65533;1	|+&#65533;&#65533;&#65533;\VA&#65533;u&#65533;G&#65533;&#65533;' &#65533;	&#65533;9&#65533;\-JU&#65533;?&#65533;&#65533;b&#65533;&#65533;&#65533;H
&#65533;&#65533;4&#65533;&#65533;I&#65533;&#65533;e&#65533; &#65533;&#65533;&#65533;&#65533;0&#65533;H&#65533;&#65533;fg&#65533;&#65533; lv@!bg&#65533;9["&#65533;B&#65533;h&#65533;&#65533;k&#65533;&#65533;&#65533;
&#468;h&#65533;&#65533;/&#65533;v0&#65533;f0CrM&#65533;M&#65533;&#65533;i&#65533;1#1&#65533;f1&#65533;Sj&#916;&#65533;&#65533; &#65533;&#65533;N Sx&#65533;2&#65533;&#65533;L&#65533;dk&#65533;&#65533;&#65533;j&#65533;&#65533;3&#65533;9&#65533;&#65533;PO &#65533;@ !)Af&#65533;&#65533;a>KG&#65533;e&#65533;Vm"qmX&#65533;&#65533;m&#65533;As6'7&#65533;C&#65533;f&#65533;2%7U&#65533;
Y4
&#65533;A&#65533;&#65533;&#65533;pU&#65533;H&#65533;S&#65533;&#65533;(@&#65533;&#65533;7g*jAo&#65533;&#65533;c a_&#65533;P&#65533;["&#65533;r&#65533; &#65533;&#65533;&#65533;U&#65533;  	&#65533;&#65533;l&#1093;*&#65533;&#65533;g7.QX&#65533;S<&#65533;QX&#65533;Qds76* 5&#65533;&#65533;&#65533;&#65533;=Gm&#65533;V&#65533;C&#65533; &#1539;t8&#65533; &#65533;`&#65533;&#65533;x&#65533;c>&#65533;Q>&#65533;Q>pa%&#65533;&#65533;&#65533;Zz&#65533;W&#65533;@&#752;	@^&#65533;Y&#65533; |  >&#65533; B|&#65533;&#65533;&#65533;&#65533;"&#65533;&#65533;`v&#65533;&#517;D
&#65533;>&#65533;hot&#65533;&#65533;&#65533;&#65533;&#65533;&#65533;&#65533;&#65533;Y&#65533;&#371;&#65533;&#65533;A&#65533;	&#65533;0x&#65533;Dx=&#65533;1&#65533;LCp` &#65533;&#65533; &#65533;&#65533; h&#65533;C &#65533;DE&#65533; 6d$^&#65533;W&#65533;_&#65533; [h&[ FCA` !a&#65533;&#65533;{&#65533;&#65533;{v%z&#65533;&#65533;^ v1v&#65533;&#65533; &#1038;&#65533;F&#65533;p&#65533; J&#65533;'~&#65533;&#65533;1&#65533;B8@A&#65533;2-&#65533;
&#65533;&#65533;B&#65533;&#65533;tD&#65533;d.&#65533; &#65533;&#65533;csfd8&#65533;&#65533;&#65533;8A&#65533;eQ&#65533;&#65533;&#65533;+ _'&#65533;8F&#65533;&#65533;&#65533;1&#65533;z4&#65533;o*r6g$pqf&#65533;-&#65533;&#65533;&#65533;B!.&#65533;&#65533;,&#65533;&#65533;q&#65533;&#65533;.&#65533;&#65533;L&#65533;&#65533;L&#65533;&#65533; &#65533;&#65533;h&#65533; &#65533;&#65533;&#65533;&#65533;b0/&#65533;&#65533;L"&#65533;ii&#65533;&#65533;O&#65533;f131&#65533;FP<&#65533;O&#65533;"s&#65533;&#65533;U&#65533;]/&#65533;&#65533;4k&#65533;VS(2Ck&#65533;)&#65533;R2&#1824;ko&#65533;k&#65533;&#65533;G&#65533; &#65533;&#65533;&#65533;&#65533;P&#65533;0&#65533;&#65533;l&#65533;&#65533; 	&#65533;@A&#65533;E&#65533;9`&#65533;J&#65533;)&#65533;&#65533;k&#65533;&#65533;5eSR%Q&#65533;&#65533;6!SsSkc&#65533;&#65533;#BA&#65533;&#65533;&#65533;` &#65533;D4&#65533;&#65533;&#65533;&#65533;MT&#65533;&#65533;&#65533;&#65533;*&#65533;U&#65533;@D-&#65533;&#65533;&#65533; _G&#65533;'z&#65533;&#65533;&#65533;	&#65533;#&#65533;&#65533;
&#65533;1y&#65533;n &#65533;A&#65533;&#65533;&5X&#65533;AXdsDsg#&#65533;&#65533;&#65533;&#65533;	&#65533;&#65533;&#65533;&#65533;&#65533;&#65533;.&#65533;@&#65533;YJ=&#65533;`=a&#65533;Q
&#65533;G&#65533;&#65533;EV&#65533;&#65533;&#21348;&#65533;>&#65533;a&#65533;
&#65533;&#65533;u(&#65533;&#65533;D&#65533;&#65533;&#65533;`&#65533;|&#65533;
&#65533;$8&#65533;&#65533;`* |&#65533;N
&#65533;&#1760;g&#65533;Y&#65533;&#65533;@&#65533;&#65533;:&#65533;.wpb&#65533;pb&#65533;&#65533;W&#65533;&#65533;|Dt&#65533;&#65533;&#65533;f&#65533;"-&#65533;&#65533;)&#65533;&#65533;d	&#65533;P% PE&#65533;gEHDy0
q  "&#65533; &#65533; &#65533;&#65533;&#65533;WRE&#65533;&#65533;'&#65533;4&#65533;&#65533;&#65533;%8d&#65533;&#65533; %&#65533;&#65533;^8$|T  { &#65533;0&#65533;&#65533;VI&#65533;c>&#65533; p&#65533;2~&#65533;G&#65533;3
&#65533;(&#65533;&#65533;(&#65533;8p>`:@&#65533;B&#65533;f!&#65533;B&#65533;&#65533;
4&#65533;v:o!&#65533;)&#65533;&#65533; N@&#65533;!1&#65533;&#65533;8&#65533;&#65533;&#65533;Y&#65533;9,&#65533;&#65533;GP&#65533;*Q&#65533;&#65533;G&#65533;B&#65533;&#65533;&#65533;!b(&#65533;K
1:&#65533;A)n&#65533;)&#65533;R&#65533;&#65533;&#65533;k&#65533;Z&#65533;!&#65533;4/&#65533;F/&#65533;d&#65533;&#65533;N&#65533;&#65533;&#65533;&#65533;}?&#65533; &#65533;i
&#65533;&#1027;o&#65533;[&#65533;3aP&#65533;&#65533;3E(E&#65533;2&#65533;j&#65533;&#65533;1T&#65533;&#65533;!Q2[&#65533;jB&#65533;k&#65533;&#65533;k&#65533;&$&#65533;)&#65533;&#65533;YgW&#65533;&#65533;m&#65533;!q&#65533;&#65533;XQ1a&#65533;0&#65533;&#65533;Z&#65533;yk&#65533;&#65533;Ww(7&#65533;[ts&#65533;tC(&#65533;&#65533;Wu&#65533;&#65533;&#65533; S0&#65533;PvQ&#65533;!&&#65533; &#65533;0&#65533;&#65533; &{&#65533;&#65533;"&#65533;&#65533;&#65533;&#65533;&#65533;&#65533;P&#65533;&#65533;&#65533;&#65533;1&#65533;bf&#65533;v&#65533;&#65533;t&#65533;s<&#65533; 0w6&#65533;&#65533;"&#65533; "&#65533;q&#65533;&#65533;[<A	%&#1062;o&#65533;1&#65533;&#65533;&#65533;&#65533;&#65533;&#65533;s&#65533;&#65533;XB&#65533;q&#65533;&#65533;4&#65533;&#65533;a&#65533;&#65533;&#65533;&#65533;!~#&#65533;Zw&#65533;&#65533;"&#65533;v&#65533;-Y&#65533;&#65533;:&#65533;Nw&#65533;&#65533;&#65533;&#65533;&#65533;&#65533;&#65533;w&#65533;I&#65533;&#65533;k(0'0o6-&#65533;&#65533;"P+E`M&#65533;kC^8&#65533;`& DED&#65533;%&#65533;&#65533;&#65533;&#65533;&#65533;D&#65533;&#673;q [4	{X	q&#65533;"jC&#65533;&#65533;&#65533;&#65533;&#65533;E0	z&#65533;d&#65533;!&#65533;&#65533;rj&#65533;	)~C&#65533;(&#65533;&#65533;&#65533;{&#65533;C!&#65533;r&#65533;&#65533;@ s0>&#65533;/P&#65533;c&#65533;:&#65533;&#65533;&#65533;W&#1458;&#65533;&#65533;y&#65533;&#65533; sV&#65533;vz&#65533;&#65533;&#65533;&#65533;48&#65533;2&#65533;#!
T&#65533;K-&#65533;&#65533;,&#65533;:)u&#65533;&#65533;Ze&#65533;"+`1&#65533;&#65533;&#65533;&#65533;&#65533;!&#404;L0&#65533;&#640;&#65533;&#65533;P0&#65533;h&#65533;Y&#65533;6&#65533;	>&#707;&#65533;D&#65533;G[&#65533;&#65533;\"&#65533;&#65533;2&#65533;&#628;
&#65533;<&#65533;<sL&#65533;5&#65533;&#65533;Yx&#65533;i&#65533;&#65533;@&#65533;&#65533;&#65533;&#65533;&#65533;%&#65533;&#65533;:1,"&#65533;	0&#65533;f &#65533;l&#65533;&#65533;&#65533;&#65533;.&#65533;Q&#65533;&#65533;EkS4g&#65533;&#1244;&#834;&#65533;&#1788;R&#1777;aFK&#65533;a&#65533;&#65533;&#65533;S&#65533;&#65533;&#65533;kd&#65533;&#828;&#65533;IJ&#65533;&#65533;(ypsb&#65533;&#1060;~+
&#65533;&#65533;&#65533;&#65533;l&#65533;&#65533;>&#65533;&#65533;&#65533;1Z&#65533;&#65533;&#65533;&#65533;&#65533;&#65533;!&#65533;8&#65533;p.&#65533;	&#65533;W&#65533;&#65533;
4&#65533;&#65533;&#65533;>&#65533;2&#65533;c&#65533;*&#65533;)S&#65533;&#65533;+z&#65533;&#65533;<0s'G&#65533;&#65533;&#65533;M* 2%&#65533;[ &#65533;&#65533;B&#65533;!&#65533;&#65533;
&#65533;}T,&#65533;#&#65533;&#65533;	&#65533;H&#362;%1&#65533;aM&#65533;&#65533;&#65533;S&#65533;&#65533;rT&#65533;&#65533;`q@&#65533;&#65533;&#65533;q&#65533;%P&#65533;&#65533;&#65533;	&#65533;&#65533;jmC&#65533;w&#65533;74|&#65533;&#227;&#65533;6
T&#65533;
T&#65533;r&#65533;&#65533;&#65533; &#65533;N&#65533; &#65533;p3:  &#65533;%&#65533;&#65533;`;&#65533;(q&#65533;&#65533;s&#65533;3&#65533;&#65533;2d&#65533;cc&#65533;&#65533;&#65533;&#65533;&#65533;(&#65533;&#65533;&#65533;&#65533;r&#65533;&#65533;q&#65533; &#65533;&#65533;I`&#65533;&#65533;$lL[&#65533;&#65533;,&#65533;W&#65533;q&#65533;A&#65533;fGP&#65533;&#65533;,&#65533;g~8-&#65533;&#65533;&#65533;@3&#65533;"&#65533;}&#432;&#65533;y&#65533;&#65533;T2&#65533;&#65533;D&#65533;&#65533;&#65533;&#65533;&#65533;&#65533;0&#65533;&#65533;&#65533;&#1916;&#65533;&#65533;CP>&#65533;kF;&#65533;&#65533;&#65533;[&#65533;&#65533;&#65533;&#65533;2&#65533;&#65533;k&#65533;&#65533;2;]&#65533;	]&#65533;b&#65533;&#65533;&#65533;\&#65533;&#65533;&#65533;&#65533;&#65533;&#65533;(&#65533;v*!r&#65533;9l&#65533;&#65533; Af&#65533;,f&#65533;&#65533;&#65533;&#65533;&#65533;&#65533;s&#65533;(+>`s&#65533;p3S&#65533;&#65533;&#65533;R&#65533;/&#65533;RR1&#65533;15&#65533;Z&#65533;d&#65533;a/&#65533;&#65533;!&#65533;&#65533;&#65533;&#65533;&#65533;&&#65533;&#608;&#65533;&#65533;8&#65533;#A&#65533;,5.&#65533;!&#65533;*A&#65533;l&#65533;&#65533;&#65533;d&#65533;P&#65533;&#65533;&#65533;X&#65533;&#65533;&#65533;Tn &#65533;a &#65533;`(&#65533;B&#65533;&#65533;&#65533;<&#65533;&#65533;&#65533;&#65533;&#65533;&#65533;}Z&#65533;&#65533;!?&#65533;&#65533;P,&#65533;&#65533;&#65533;&#65533;-&#65533;&#65533;&#65533;&#65533;&#65533;i-&#65533;
C)#&#65533;&#65533;&#1064;20&#65533;q$]&#65533;&#65533;LP&#65533;T,&#65533;B&#65533;&#1030;2&#65533;be-&#65533;&#65533;&#65533;[P&#65533;&#65533;&#65533;3+ `C|&#65533;{&#65533;G^&#65533;T0 %T&#65533;p&#65533;  )&#65533;'6
L&#65533;Wq{T&#65533;R&#65533;&#65533;q&#65533;0&#65533;W&#65533;
8$&#65533;,y&#65533;&#65533;?&#65533;&#65533;&#65533; &#65533;=2
&#65533;),&#65533;&#65533;&#65533;&#65533;&#65533;&#65533;&#65533;O&#65533;!&#65533;&#65533;(&#65533;"&#65533;&#65533;z&#65533;-&#65533;R&#65533;Z&#65533;U&#65533;&#65533; &#65533;&#65533;X&#65533;&#65533;&#65533;&#65533; b&#65533;&#65533;$&#65533;&#65533;&#65533;&#65533;$&#65533;(&#65533;&#65533;#A,:&#65533;&#65533;p0)h%b!g&#946;b&#65533;&#65533;&#65533;D&#65533;&#65533;sf]P.m&#65533;.&#548;&#65533; 1p&#65533;&#65533;&#1623;&#65533;&#65533;&#65533;0&#699;&#40251;&#65533;k?[#g&#65533;c>]&#65533;)],&#65533;2&#65533;|&#65533;P&#65533;&#65533;)&#65533;&#65533;C?&#65533;&#65533;L&#65533;&#65533;&#65533;q&#65533;4&#65533;17&#65533;
x@&#65533;)&#65533;"&#65533;&#65533;&#65533;&#65533;&#65533;Gh&#65533;!,`&#65533;=_&#65533;ft&#65533;q&#65533;&#65533;5&#65533;&#65533;R
n'&#65533;$^&#65533;6G&#65533;"~&#65533;&#65533;S0
S&#65533;XA&#65533;	&#65533;(a&#65533;&#65533; &#208;&#65533;4&#65533;&#65533;&#65533;&#65533;A1vz=h&#65533;C&#558;&#65533;&#65533;W&#65533;&#65533;&#65533;@y&#65533;&#65533;4QHZ&#65533;s%Q6:(&#65533;*S&#65533;h*1&#65533;amQ&#65533;BU&#65533;eNZUw&#65533;&#65533;q&#65533;_p&#65533;&#65533;&#65533;&#65533;:y&#65533;(&#65533; &#65533;&#65533;&#65533;&#65533;&#65533;9 &#65533;>&#65533;ii`7`)1A20&#65533;.&#65533;b`&#65533;7@GA
`	S(^~Juy&#1409;[&#65533;U&#65533;&#1198;&#65533;0$&#65533;&#65533;&#65533;&#65533;&#65533;F
M0 q`&#65533;?&#65533;&#65533;&L&#65533;7k&#65533;&#65533;&#65533;&#65533;&#65533;@0&#1023;=&#65533;&#65533;&#65533;&#65533;&#65533;@&#1902;XD&#65533;0&#65533;&#65533;&#65533;W&#65533;&#65533;&#65533;&#65533;Aq66&#65533;(&#65533;H&#65533;Q&#65533;j&#65533;#&#1168;&#512;=&#1961;&#65533;1&#65533;&#65533;PX&#65533;&#65533;3D&#65533;&#65533;Z&#65533;&#65533;c&#65533;>&#65533;BA+/&#65533;&#65533;&#65533;w&#65533;&#65533;4&#65533;&#65533;v&#65533;&#1609;f&#462;&#65533;xV6&#65533;Aq&#65533;&#65533;YS2{&#65533;&#65533;?8y&#65533;&#65533;&#65533;&#65533;&#65533;&#65533;G&#65533;&#65533;&#65533;&#65533;_&#65533;[	&#1200;A^&#65533;d&#65533;&#65533;'&#65533;&#65533;6c$N#&#65533;h
d&#65533;P&#65533;&#65533;&#65533;&#980;&#65533;1&#65533;0&#65533;&#65533;&#331;&#65533;]&#65533;&#65533;GB&#65533;&#65533;N&#65533;&#65533;a&#65533;&#387;OB)&#65533;&#65533;&#65533;&#65533;&#65533;&#409;&#65533;&#65533;/&#65533;'&#65533;&#65533;y&#3464;C&#65533;&#1438;&#65533;&#65533;&#65533;&#65533;&#14813;'&#65533;>}&#65533;r&#65533;O&#65533;&#65533;t&#65533;&#1822;&#65533;q&#65533;7&#65533;&#65533;.&#65533;&#65533;|6&#65533;X&#65533;An1&#65533;&#65533;&#65533;"&#65533;+&#65533;.(B
&#65533;&&#65533;&#65533;B/&#65533;0C7&#65533;CCs2&#65533;&#65533;&#65533;&#65533;&#65533;&#65533;D-Z&#65533;/6201&#65533;&#65533; &#65533;&#65533;B&#65533;&#65533;&#65533; &#463;p&#65533;&#65533;&#65533;&#454;&#65533;&#65533;&#65533;&#65533; &#65533;&#65533;L&#65533;Bf.&#65533;/&#65533;&#65533;&#1093;&#65533;<&#65533;&#65533;d6Ja&#65533;R&#65533;&#65533;/Ey&#65533;D+&#800;&#65533;&#65533;&#576;&#65533;d&#65533;(&#65533;&#65533;l( 7&#65533;L&#65533;!&#65533;&#65533;"1&#65533;&#65533;&#729;&#65533;&#65533;&#65533;LCET&#65533;,&#65533;&#65533;QG&#65533;&#65533;&#65533;F&#65533;F-&#65533;km&#65533;'&#65533;C,&#65533;&#65533;V&#65533;e&#65533;`YD&#65533;&#65533;E&#65533;&#65533;&#65533;d&#65533;&#65533;&#65533;C&#65533;
&#65533;&#65533;O&#65533;&#65533;&#65533;&#65533;r&#65533;A&#65533;
&#208;_b&#65533;&#65533;&#65533;&#65533;&#65533;d&#65533;(&#65533;!&#65533;H&#65533;&#65533;&#65533;&#65533;(&#65533;&#65533;&#65533;&#65533;4&#65533;&#65533;&#65533;"HYa&#65533;A&#65533;m&#65533; &#65533;@&#1879;j:`&#65533;xm&#65533;&#65533;V&#65533;+?&#65533;&#65533;&#65533;&#463;&#65533;&#65533;&#30928;,&#65533;r)&#65533;8Ng&#65533;&#65533;&#65533;c&#65533;tZh&#65533;%&#65533;&#65533; &#65533;!&#65533;&#65533;1F@&#65533;&#65533;D&#65533;JP&#65533;&#65533;c&#65533;&#65533;&#65533;
&#65533;&#65533;&#65533;&#522;&#65533;&#65533;&#65533;&#65533;&#65533;NM-&#65533;&#65533;&#65533;&#65533;&#65533;&#65533;G&#65533;&#65533; &#65533;&#65533;B,&#65533;&#65533;;&#65533;&#65533;&#65533;&#1824;&#65533;&#65533;	&#21058;&#65533;i9&#65533;&#65533;&#65533;G&#65533;1&#65533;&#65533;&#65533;&#1676;&#1638;&#65533;&#65533;B&#65533;4&#65533;&#65533;+&#65533;m&#65533;&#65533;m6&#65533;:#a&#65533;&#65533;q&#65533;&#65533;"Z&#65533;p P&#65533;&#65533;,z.:!&#65533;#&#65533;5&#65533;&#65533;}&#65533;&#65533;Z&#65533;&#65533;&#65533;&#65533;x &#65533;&#65533;&#65533;4&#65533;&#65533;&#65533;&#65533;&#65533;&#65533;9&#65533;4&#65533;[3&#65533;&#65533;&#65533;&#65533;&#65533;6&#65533;!&#65533;"&#65533; -"/&#482;&#1519;&#65533;l&#65533;&#65533;\&#65533;H4x&#65533;'&#65533;&#65533;3&#65533;&#65533;&#65533;&#65533;3\QE&#65533;&#65533;y&#65533;E&#65533;3hq#&#65533;&#65533;&#65533;&#25933;e&#65533;a&#65533;&#65533;&#65533;L&#65533;i`&#65533;&{&#65533;&#65533;&#65533;&#65533;i }&#65533;&#65533;&#65533;Gu
_I&#65533;L&#65533;&#65533;&#555;&#65533;8	K&#65533;&#65533;N&#65533;&#65533;,&#137;&#65533;@u<&#65533;&#65533;	d&#65533;^&#65533;%&#65533;H7&#65533;&#65533;&#65533;&#65533;&#65533;x&#65533;&#65533;&#65533;&#65533;&#65533;&#65533;&#65533;&#65533;!}H&#65533;E&#65533;&#65533;5&#65533;c&#65533;C&#65533;&#1360;A&#65533;&#65533;a)T&#65533;H&#65533;&#65533;Q&#1520;!&#65533;0&#65533;2&#65533;&#65533;"&#65533;&#65533;&#65533;&#65533;q ,HC&#65533;&#65533;
 &#65533;&#65533;	&#65533;&#65533;"8D'&#65533;@&#65533;D&#65533;
9&#65533;r5&#65533;`'H;b&#65533;&#65533;&#65533;&#65533;5
&#65533;&#150;`&#65533;&#65533;/&#65533;!&#65533;5T&#65533;&#65533;b&#65533;&#65533;>&#65533;>ZA-&#65533;0&#65533;yZc&#65533;38&#65533;&#65533;&#65533;R7&#65533;p&#65533;&#65533;md&#65533;tXC 0I&#65533;&#65533;!&#65533;IM&#65533;IR]qp&#639;D&#65533;&#65533;R&#65533;&#65533;&#65533; &#65533;HB&#65533;&#65533;A&#65533;
?&#65533;&#65533;$&#65533;&#368;tX2&#65533;&#65533;&#65533;MFQ&#65533;&#65533;&#65533;&#65533;y&#65533;   &#65533;&#65533;&#65533;L&#65533;x]`a4&#65533;&#65533;&#65533;N,0p&#65533;&#65533;&#65533;MK&#65533;&#65533;j&#65533;&#65533;&#65533;<&#65533;F&#65533;fk&#65533;&#65533;h~&#65533;&#65533;r7!&#65533;&#65533;&#65533;_&#65533;7&#65533;!&#65533;&#65533;&#65533;<&#65533;m&#65533;&#65533;2&#65533;&#65533;&#65533;&#65533;&#65533;&#884;&#65533;&#65533;m&#65533;&#65533;jTC&#65533;&#65533;&#65533;-l&#65533;&#65533;EjA&#65533;&#1856; &#640;$&#65533; $(&#65533;&#65533;&#65533;s&#65533;&#65533; &#65533;("&#65533;&#65533;&#65533;&#65533;t&#65533;&#65533;&#65533;&#65533;M5/&#65533;iC,&#65533;&#65533;(@e&#65533;iE)&#65533;&#65533;&#65533;&#65533;c&#65533;9&#65533;&#478;&#65533;&#65533;'&#65533;&#65533;"?&#65533;&#65533;&#654;&#65533;&#65533;=&#65533;&#65533;&#65533;\&#65533;&#65533;0&#65533;&#65533;&#65533;&#65533;&#65533;&#65533;&#65533;(&#65533;Eb&#65533;&#65533;&#65533;v&#65533;&#65533;&#65533;&#65533;A&#65533;&#1388;gE+`&#65533;&#65533;&#65533;9&#65533;*0 l&#65533;&#65533;&#65533;7&#65533;&#65533;&#65533;Ez&#1123;&#65533;&#65533;&#772;&#65533;&#65533;/2&#65533;`;-hZ[&#65533;&#65533;K&&#65533;`0&#65533;
&#65533;8&#65533;*&#65533;<5T&#65533;&#65533;&#65533;_&#65533;&#65533;&#65533;P&#65533;&#65533;&#65533;&#65533;`&#65533;&#65533;&#1222;&#65533;>&#65533;&#65533;i{&#65533;&#1311;&#65533;ceI&#65533;Pe&#65533;&#65533;&#65533;#0&#65533;Y=&#65533;"6&#65533;&#65533;M)&#65533;&#65533;rk't08&#65533;`&#65533;<&#65533;&#65533;Hkt&#65533;7A &#65533;&#65533;&#65533;!&#65533;,&#65533;&#65533;T&#65533;R&#65533;&#65533;@C&#65533;&#65533;&#65533;s4&#65533;&#65533;5&#65533;&#65533;&#65533;&#65533;/@&#65533;&#65533;&#65533;)&#65533;&#65533;VQ&#65533;<&#65533;R&#65533;&#65533;&#65533;&#65533;&#65533;&#65533; &#65533;peT&#65533;&#65533;&#65533;^&#65533;G&#1340;m&#65533;&#65533;&#65533;&#65533;&#65533;&#65533;4}&#65533;
&#65533;Y&#65533;_Yd28&#65533;+&#65533;7&#65533;+bz&#1027;FeI&#65533;&#65533;&#65533;&#65533;9a&#65533;&&#65533;&#65533;Y,&#65533;&#65533;&#369;E&#65533;1&#65533;&#65533;G&#65533;&#65533;?&#1024;&#65533;&#65533;&#65533;k &#65533;l&#65533;#qi&#65533;Q&#65533;&#65533;&q`&#65533;(&P&#65533;C&#65533;W&#65533;GSt@&#65533;l&#65533;N1&#65533;&#65533;,&#65533;&#65533;&#65533;&#65533;!A(t&#65533;M|sne)gC&#65533;h&#65533;&#65533;&#65533;&#65533;*&#65533;8&#65533;&#65533;l<CR&#65533;&#65533;p&#65533;1PH}9&#1072561;
wE&#65533;&#65533;&#65533;<&#65533;6+&#65533;&#65533;4&#65533;&#65533;&#65533;&#65533;&#65533;&#65533;&#65533;&#1414;6&#65533;b&#65533;&#65533;"-@B&#65533;&#1576;<&#65533;@n'&#65533;&#65533;&#65533;'<&#65533;&#65533;&#65533;cl&#65533;1E&#65533;=&#65533;&#549;s/&#65533;&#65533;&#65533;0Pd&#65533;7&#65533;&#65533;Ft
&#65533;&#65533;&#65533;tf&#65533;&#65533;J&#65533;GKZ&#65533;BG&#65533;*c-V:U&#65533;H?&#65533;Ojb&#65533;&#65533;&#65533;v&#65533;YL&#65533;r!]v&#65533;&#65533;&#65533; &#65533; &#65533;4m&#65533;$&#65533;-"&#65533;}&#65533;h&#65533;y&#65533;&#65533;E`@&#65533;j&#1415;L&#65533;&#65533;&#1234;&#1333;Q&#65533;i%&#65533;&#65533;&#65533;&#65533;Es&#65533;H&#65533;(&#65533;&#65533;4&#65533;L&#65533;&#222;.&#65533;&#65533;Y&#65533;&#65533;"F&#65533;H*d&#65533;T&#65533;#,&#65533;&#65533;&#65533;_&#65533;&#65533; &#65533;&#65533;1&#65533;;r&#65533;&#65533;<&#65533;|&#65533;&#65533;&#65533;j&#65533;&#2002;&#65533;'$!&#65533;&#65533;t't&#65533;&#65533;+&#65533;Be5G&#65533;&#65533;&#65533;.h&#65533;&#2045;u&#65533;X7/&#65533;&#65533;&#65533;?&#65533;L]&#1968;&#65533;5&#65533;T&#65533;a&#65533;9j` +&#65533;2&#65533;P&#65533;zX&#65533;/}Y&#65533;&&#65533;&#65533;&#65533;c&#65533;&#65533;8&#65533;&#65533;&#65533;&#65533;_&#65533;&#65533;&#65533;hAT&#1026;9&#65533;&#65533;&#65533;&P&#65533;\Lc4&#65533;&#65533; &#65533; &#65533;?&#65533;t&#65533;,&#65533;a0(&#65533;&#65533;AB&#65533;f8Q&#65533;zV&#65533;dy,&#65533;/&#65533;&#65533;&#65533;&#65533;6&#65533;&#65533;&#65533;)&#65533;&#65533;&#65533;&#65533;&#65533;!k&#525;&#65533;s\h&#65533;DH&#65533;0&#65533;[&#65533;d&#562;&#65533;&#65533;&#65533;/2&#65533;G&#65533;K_.&#65533;&#65533;&#65533;&#65533;8&#65533;$&#65533;pC<&#65533;&#65533;,&#65533;y&#65533;&#65533;&#65533;&#65533;"a&#611;&#65533;s&#65533;&#65533;&#65533;"t4'9&#65533;\-9#&#65533;&#65533;b&#65533;&#65533;&#65533;	&#65533;&#65533;&#65533;&#65533;	&#65533;&#65533;&#65533;&#65533;@&#65533;&#65533;@&#65533;m&#65533; &#65533;&#65533;B&#65533;i90&#65533;J&#65533;0&#65533;&#65533;&#1600;&#65533;&#1608;&#65533;&#65533; &#65533;>&#65533;g8&#65533;&#1026;
hOx&#65533;&#65533;0&#65533;oZ&#65533;&#65533;&#181;\&#65533;&#65533;<&#65533;&#65533;&#821;_S g &#65533;
P 5;v(6&#65533;P&#65533;bS3&#65533;2BP0B&#65533;:8P&#65533;&#65533;&#65533;-)T*&#65533;x,<&#65533;&#65533;n&#65533;&#65533;c&#65533;&#1544;&#65533;&#65533;1&#65533;1	eh&#65533;D&#65533;6t&#65533;&#1210;&#65533;&#65533;&#65533;	&#65533;&#65533;>&#65533;	&#65533;&#65533;&#65533;&#65533;j&#65533;&#65533;A&#65533;&#65533;&#1104;&#36422;&#65533;T &#65533;<I.1{	P&#65533;&#65533;&#65533;9&#65533;&#65533;&#65533;	&#1353;&#65533;l&#65533;&#594;&#65533;&#65533;&#1746;&#65533;37&#65533;K&#514;&#65533;&#65533;&#65533;G,&#65533;&#65533;:&#65533;&#65533;&#65533;&#65533;&#65533;V&#65533;&#65533;&#65533;&#65533;&#65533;&#65533;&#65533;&#362;kxh&#65533;&#65533;&#65533;Xx&#65533;`t&#65533;&#65533;&#65533;&#65533;!A &#65533;H&#1620;&#65533;&#65533;&#65533;G&#65533;&#65533;&#753;&#65533;0&#65533;&#65533;x&#65533;&#65533;h&#65533;&#65533;&#65533;&#65533;&#65533;&#65533; &#65533;n"3&#65533;9&#65533;&#65533;&#65533;&I&#65533;]&#65533;<&#65533; +&#65533;&#65533; C8&#65533;&#65533;&#65533;&#169;&#65533;&#65533;i0&#65533;(p&#65533;[=&#1032;.(A&#65533;&#1277;{&#65533;'#&#65533; =@&#65533;H&#65533;&#65533;&#65533;	i&#65533;&#65533;UX&#65533;&#65533;&#65533;&#65533; &#65533;&#65533;_x&#65533;H&#65533;&#65533;h&#65533;[&#65533;&#65533;YJ2*&#65533;&#65533;&#65533; &#65533;Ax4X &#65533;(&#65533;2*x&#65533;Nh
&#65533; &#65533;p ;0&#65533;&#65533;*r&#570;&#65533;&#65533;s&#65533;cb&#65533;uc&#65533;
&#65533;&#65533;&#65533;&#65533;&#65533;&#65533;x&#65533;&#65533;&#65533;&#65533;H4&#65533;&#530;&#65533;x&#65533;&#65533; 0&#65533;&#65533;&#65533;{&#65533;'&#65533;  &#65533;@&#65533;L&#65533;&#65533;b&#65533;&#65533;x4&#65533;[&#65533;x4F&#65533;&#65533;&#65533;&#65533;k9&#65533;&#65533;h(&#65533;&#587;&#65533;&#65533;&#65533;XQ
&#65533;K0&#65533;WP&#65533;p&#65533;(h&#65533;*xAS&#65533; &#65533;&#65533;A&#65533;&#65533;&#65533;&#65533;&#65533;\&#65533;&#1288;&#65533;&#65533;&#65533;&#65533; &#65533;&#65533;#<&#65533;&#65533;&#1679;&#65533;rBx&#65533;&#65533;&#65533;&#65533;&#65533;&#65533;&#65533;&#65533;&#65533;&#65533;j&#65533;&#1716;&#154;K3&#65533;z&#65533;s,&#65533;&#65533;1T&#65533;	&#65533;Y&#65533;9&#65533;<ad&#65533;&#65533;<_d)&#65533;&#65533;Q<&#65533;&#65533;=&#65533;&#65533;k&#65533;T&#65533;&#65533;&#65533;&#65533;&#587;&#1222;&#65533;?H&#65533;/ NH&#65533;&#587;
`D&#8257; &#65533;&#65533;&#65533;&#65533;O&#65533;&#65533;		 L&#65533;&#65533;&#65533;&#65533;V&#65533;9&#65533;&#65533;&#65533;&#65533;&#65533;&#65533;lj&#65533;@&#65533;gD&#65533;&#65533;9&#1800;?p&#65533;w&#65533;2&#65533;&#65533;&#43169;&#65533;&#65533;!&#43169;J&#65533;.&#161;&#65533;&#65533;&#65533;XV&#65533;$&#65533;&#65533;u&#1544;0&#65533;R&#65533;q&#65533;F%&#65533;C &#1031;&#65533;`&#65533;&#65533;&#65533;&#65533;]&#65533; &#65533;&#65533;X&#65533;&#65533;&#756;&#65533;x&#65533;P &#65533;&#65533;C&#65533;&#65533; !!&#65533;&#65533;X&#65533;&#65533;&#65533;&#65533;&#65533;&#65533;&#65533;`(OP&#65533;"(K&#65533;&#65533;&#65533;[&#65533;&#65533;&#65533;&#65533;&#65533;C&#65533;&#65533;a	4&#65533; =&#65533;&#65533;e&#65533;
&#65533;&#65533;&#65533;&#65533;X4&#65533;&#65533;&#65533;&#65533;&#65533;l&#65533;&#212;&#65533;+&#65533;i>`&#65533;&#65533;&#65533;&#588;&#65533;I!&#65533;I&#65533;Y&#65533;&#65533;&#65533;<&#65533;c&#65533;*&#65533;&#65533;&#65533;&#65533;3&#65533;&#65533;&#65533;&#709;&#65533;P&#65533;&#517;&#65533;&#65533;&#1226;  h&#65533;&#65533;03H&#454;&#65533;&#65533;&#65533;&#65533;&#65533;&#65533;&#65533;&#65533;&#65533;0&#65533;&#65533;&#65533;u&#651;&#65533;&#65533;K&#65533;&#65533;z&#65533;x&#65533;
C&#65533;&#65533;&#65533;&#65533;&#65533;y	&#65533;&#65533;`&#65533;&#65533; &#65533;`.X&#65533;&#65533;F&#65533;&#65533;3G&#65533;&#65533;&#65533;K&#65533;0&#65533;&#65533;&#65533;Z&#65533;&#593;&#65533;.x(&#65533;$ PLK&#65533;&#65533;&#65533;rgp&#65533;&#65533;H&#65533;tG^&#65533;4&#65533;&#65533;KX&#65533;;&#65533;^&#65533;&#65533;\&#65533;&#65533;i&#65533;&#65533;
p&#65533; &#65533;YM&#65533;&#65533;c&#65533;&#65533;&#65533; ))&#65533;Pp&#65533;&#65533;&#145;z8ay8&#1498;B&#65533;&#65533;&#895;&#65533;T&#65533;&#65533;`&#65533;&#65533;c&#65533;&#65533;1&#65533;a&#65533;&#65533;&#65533;'g&#65533;&#1054;&#65533;&#65533;&#65533;&#65533;]&#65533;N91Z&#65533;&#50176;&#1783;2Z&#65533;&#65533;L&#65533;&#65533;&#65533;&#65533;&#65533;&#65533;&#65533;&#65533;&#65533;&#65533;O&#65533;&#65533;&#65533;x&#65533;p+&#4055;&#65533;&#1688;6vC&#1047;&#65533;&#1922;&#355;PDi&#65533;A&#65533;Gl&#65533;&#1542;&#65533;2	9T&#65533;&#1055;}7&#65533;&#65533;&#65533;JY&#65533;&#65533;&#65533;b&#65533;&#65533;.Iy&#65533;k(&#65533;b&#65533;h&#65533;&#65533;(h&#65533;&#65533;il&#65533;_&#1779;x003&#65533;
&#65533;&@&#65533;&#65533;C&#65533;"=R0&#65533;&&#65533; &#65533;=1&#65533;&#65533;@&#65533;&#65533;z&#65533;&#65533;A&#65533; [#&#65533;&#65533;&#65533;&#65533;&#65533;x&#65533;[ >&#65533;&#65533;&#65533;H&#65533;&#65533;}S&#65533;&#65533;&#65533;&#65533;&#65533;% &#1041;OI&#65533;ex&#65533;&#65533;&#65533;+&#65533;&#516;n&#65533;&#65533;+2&#65533;!&#65533;T&#145;nh&#65533;A&#65533;I&#65533;&#65533;&#65533;wx&#65533;&#65533;&#1231;&#65533;&#65533;&#65533;*;&#65533;3;?1&#65533;2&#65533;U@&#65533;5$&#65533;?&#65533; &#65533;&#65533;Dp&#65533;&#1497;v`&#65533;9HT&#65533;&#65533;&#65533;&#65533;&#65533;&#65533;&#65533;&#65533;(,&#65533;&#65533;&#65533;&#65533;V&#65533;Q&#65533;&#1030;<&#1736; &#65533;&#65533;vP&#65533;&#65533;2@&#65533;&#65533;&#65533;&#65533;YKh&#65533;&#65533;Bp&#65533;&#65533;&#65533;i&#65533;&#65533;/&#65533;&#65533;1&#65533;V&#864;@
*(&#65533;&#65533;dH &#65533;&#65533;&#65533;Zp*1&#65533;&#65533;&#65533;
`&#65533;x&#65533;~&#65533;_&#65533;&#65533;(|&#65533;&#65533;(8&#65533;-&#65533;L%u&#65533;p&#65533;&#65533;&#65533;.>&#65533;&#1280;Y&#65533;&#65533;&#65533;X)&#65533;&#1563;J&#65533;&#65533;P&#65533;&#65533;A&#65533;dK&#65533;)&#65533;&#65533;&#193;&#65533;&#65533;pM&#65533;&#65533;&#65533;&#65533;&#65533;X&#65533;&#65533;-&#65533;p&#65533;&#65533;&#65533;P&#65533;&#1602;&#65533;&#65533;0&#65533;0&#65533;ep&#65533;u&#65533;G&#65533;&#65533;(&#65533;&#1951;&#65533;&#65533;W&#65533;&#65533;dC1B&#65533;&#65533;1&#65533;{&#65533;P&#65533;&#65533;&#65533;XLpn&#65533;&#65533;&#65533;&#65533;&#65533; &#65533;C&#65533;&#65533;&#65533;q&#65533;5&#65533;&#65533;&#65533;is&#65533;Es&#65533;^&#65533;&#65533;N>&#65533;C&#65533;h&#65533;
&#65533;&#65533;&#518;,@K0h&#65533; &#65533;&#65533;d&#65533;kx	&#65533;XHf7e&#65533;&#65533;28&#1151;H&#1136;&#65533;&#65533;&#65533;	&#1088;Ux;q&#65533;&#65533;&#65533;&#65533;x&#65533;&#65533;&#65533;&#65533;p&#65533;&#65533;\&#65533;&#65533;i&#65533;&#65533;&#65533;<&#65533;*
0&#65533;p&#65533;!&#65533;C&#65533;&#65533;	&#65533;&#65533;&#65533;&#65533;$&#65533;0&#65533; &#65533;I&#65533;&#65533;&#65533;p&#65533;0&#65533;D&#1824;&#65533;
&#65533;&#65533;&#65533;&#65533; &#1736;&#65533;	 &#65533;&#65533;X&#65533;iT&#65533;#&#1672;&#65533;&#65533;	~Y&#65533;&#65533;%V>&#65533;&#65533;i&#65533;&#65533;&#65533;H&#65533;y &#65533;L&#65533;@&#65533;&#524;&#65533;Pq&#65533;L0&#65533;x&#65533;@&#65533;&#65533;&#65533;&#65533;<3&#65533;&#65533;0&#65533;&#65533;m&#65533;5&#65533;"N&#1146;9&#65533;'&#65533;`&#65533;&#65533; &#65533;&#65533;\x&#65533;l&#65533;&#65533;&#65533;=&#65533;&#65533;M&#65533; &#65533;&#251;&#65533;&#65533;Wx&#727;&#65533;&#65533;&#65533;&#65533;&#65533;&#65533;&#65533;&#65533;&#65533;zP&#17232;amm&#65533;m&#65533;&#65533;&#65533;&#65533;&#65533;&#65533;k<^8&#65533;&#65533;&#249513;&#65533;Z&#65533;
&#65533;w&#65533;
`
Z&#65533;p&#65533;_P 1&#65533;&#65533;(&#65533;&#65533;-&#65533;&#65533;D&#1538;~e`&#65533;&#65533;&#65533;T1&#65533;{E&#65533;&#65533;&#65533;&#65533;)>n6&#65533;&#650;%<8&#65533;&#65533;&#851;]9f&#65533;Y5&#65533;c
&#65533;&#65533;&#65533;&#65533;D&#65533;H&#45472;&#65533;[&#65533;YlV&#65533;&#65533;&#65533;&#65533;&#65533;[&#65533;B&#1724; f&#65533;&#65533;&#65533;j`&#65533;&#65533;n]&#65533;71
a&#65533;c&#65533;&#65533;[&#528;&#65533;&#65533;.&#983;&#53648;&#65533;&#65533;a&#65533;&#65533;&#65533;&#65533;o0&#65533;8&#65533;o&#65533;&#65533;c&#65533;&#65533;&#65533;&#65533;&#65533;"&#65533;&#65533;H&#65533;P&#65533;8| pG&#65533;?U&#65533;_C&#65533;H&#65533;@&#65533;q<&#65533;#f3&#65533;7&#65533;p&#65533;&#65533;k&#65533;0CH.&#65533;&#65533;	&#65533;0&#65533;&#65533;]&#65533;&#65533;@&#65533;&#65533;&#65533;?&#65533;:&#65533;C&#65533;.d4F&#65533;&#65533;&#65533;2 &#1839;;&#65533;Ja&#397;/&#65533;0&#65533;&#65533;.&#65533;M&#65533;&#65533;&#65533;P&#65533;&#65533;&#65533;&#65533;uprl&#65533;&#65533;80v&#65533;&#65533;&#65533;&#65533;&#65533;&#1120;&#65533;$E&#1028;N&#65533;/-&#65533;&#65533;s&#1152;&#65533;&#65533;_&#65533; <&#65533;07*&#65533;&#65533;&#65533;&#65533;&#65533;H@I&#65533;&#65533;[&#65533;&#65533;-&#65533;L'(g&#65533;&#65533;&#65533;@&#65533;&#65533;&#65533;$P&#65533;	Nj&#65533;&#65533;)&#65533;&#65533;&#65533;&#65533;&#65533; 08&#65533;A 2&#65533;~%ra&#1932;&#65533;&#65533;+&#65533;@(&#65533;NW5Hj>0&#65533;>&#65533;&#65533;+&#65533; S&#65533;9`&#65533; 3Pj0&#65533;D&#65533;&#65533;Fi&#65533;P&#65533;&#65533;c&#65533;&#65533;0KH&#65533;b&#65533;&#65533;w&#65533;&#65533;`@&#65533;&#65533;Y&#65533;&#65533;&#65533;S&#65533;n?&#65533;&#65533;&#65533;&#65533;&#65533;&#65533;&#65533;&#530;	&#65533;&#65533;&#65533;&#1673; x3&#65533;q &#65533;,,&#65533;&#65533;&#65533;&#65533;0l&#65533;&#65533;&#65533;&#65533;&#65533;+&#65533;z&#65533;.&#65533;&#65533;.&#65533;9&#65533;&#65533;Cd&#65533;&#65533;_pbE&#65533;&#65533;B&#65533;v&#65533;&#65533;&#65533;&#65533;&#65533;&#65533;&#65533;L&#65533;U&#65533;p&#65533;L&#65533;<m&#65533;x &#65533;&#65533;Dhim&#65533;6&#65533;&#65533;r-7*%&#1800;<)&#65533;c&#65533;p8&#65533;&#65533;)&#65533;&#65533;q&#65533;&#65533;0&#1840;
Plh&#65533;`&#65533;&#65533;&#65533;&#282;&#65533;&#65533;E^N&#65533;y&#65533;TK&#65533;&#65533;[|fh&#65533;&#65533;&#65533;\(\8&#65533;&#65533;X&#65533;&#65533;&#65533;\&#65533;\H&#65533;u[7&#65533;&#65533;(&#65533;&#65533;6dCO&#65533;(&#65533;&#65533;E&#65533;w&#65533;&#65533;]&#65533;&#65533;&#65533;&#65533;&#65533;&#65533;&#65533;&#65533;	&#65533;o+0&#65533;Z&#65533;|&#65533;&#65533;&#65533;&#1028;X&#955;&#65533;{p&#65533;&#65533;&#65533;&#65533;&#65533;{&#65533;o&#65533;&#65533;M&#65533;&#65533;&#65533;&#1992;&#65533;&#65533;&#65533;&#65533;7&#65533;w|&#65533;&#65533;&#65533;&#65533;&#843;&#65533;n)&#65533;O+&#65533;&#65533;&#65533;!&#65533;&#65533;&#65533;&#65533;fL&#65533;M&#65533;fP1"#&#65533;&#65533;YXg$&#65533;;&#65533;&#65533;;%&#65533;"}&#65533;*z
xR&#65533;&#65533;
&#65533;&#65533;&#65533;&#65533;\&#65533;&#65533; c&#65533;a&#65533;R &#1677;&#65533;
&#65533;)&#65533;1&#65533;&#65533;&#65533;&#65533;
p&#65533;&#65533;W&#65533;5w&#65533;&#65533;&#1653;&#65533;hs&#65533;>h&#65533;&#65533;&#65533;;_&#65533;H&#65533;&#65533;x&#65533;G&#65533;KP!:&#65533;^P&#65533;K&#65533;U&#65533;&#65533;K&#65533;H&#65533;&#65533;&#65533;&#63455; &#65533;&#65533;4$&#65533;&#65533;&#65533;&#65533;9&#65533;&#65533;b&#65533;Wa&#788;&#65533;&#65533;&#65533;99&#65533;O&#65533; &#65533;w|&#65533;&#65533;f&#65533;&#65533;l&#65533;|&#65533;&#65533;w&#65533;&#65533;&#65533;9f&#65533;&#65533;+I&#1220;&#65533;l|&#65533; &#65533;cbN&#65533;"&#65533;&#65533;&#65533;5&#65533;BB0`&#65533;&#65533;&#65533;x&#65533;Aa&#65533;?!2&#65533;&#65533;&#65533;&#1440;&#1043;&#65533;f&#65533;&#65533;M;0&#65533;Zyj&#2026;&#65533;&#65533;&#65533;;t&#65533;&#65533;&#65533;f&#65533;&#65533;j6p&#65533;?8J&#1342;&#65533;-k&#65533;Ve&#65533;&#65533;a&#65533;&#65533;&#65533;rPXA&#65533;&#65533;&#65533;&#1254;&#65533;0&#65533;&#65533;&#65533;&#65533;.&#65533;&#65533;&#65533;&#65533;2&#65533;&#65533;	&#65533;[&#65533;&#65533;&#65533;?E&#65533;*&#65533;A&#65533;N&#65533;oN&#65533;2&#1377;&#65533;&#65533;V&#65533;&#65533;&#65533;&#1473;&#65533;&#65533;&#65533;&#65533;&#65533;:&#65533;-bp&#65533;0&#65533;&#65533;P&#65533;&#65533;w&#65533;`&#65533;x!&#65533;&#65533;w%&#65533;&#65533;,&#65533;&#65533;&#65533;&#65533;&#65533;{oVzv&#65533;&#65533;&#65533;&#65533;&#65533;&#2011;&#65533;&#65533;b&#65533;&#65533;
j&#65533;$g
h&#65533;&#258;&#65533;"E<&#65533;w&#65533;&#65533;\R&#65533;&#65533;O"b&#65533;&#65533;&#65533;&#65533;r&#1569;&#65533;&#65533;&#65533;&#65533; &#65533;&#65533;`D1lR8&#65533;&#65533;&#65533;&#65533;&#330;H!&#1184;	&#65533;I&#65533;;&#65533;&#65533;@&#65533;&#65533;d&#65533;iY&#65533;;B&#65533;&#65533;&#65533;&#65533;u&#65533;&#65533;o&#65533;1&#65533;	RF&#65533;&#65533;L&#65533;&#65533;#&#1813;&#65533;?&#65533;|	&&#65533;I&#65533;b&#65533;&#65533;&#63001;&#1425;h&#65533;&&#65533;o&#65533;&#65533;!&#65533;h2c&#65533;&#65533;&#65533;V&&#65533;&#65533;&#65533;O :&#65533;V&#65533;&#65533;&#65533;&#65533;x&#65533;&#65533;&#65533;2&#65533;&#65533;&#65533;&#65533;A&#65533;\#&#547;&#65533;T&#65533;&#65533;?&#65533;&#65533;&#65533;Y&#65533;nz&#65533;Yp:&#65533;&#65533;Y&#65533;&#65533;&#65533;&#65533;@&#65533;&#65533;&#65533;(&#65533;&#65533;p>,&#65533;G&#65533;C X&#65533;RpC{Q&#65533;&#65533; >&#65533;&#65533; 2&#65533; &#65533;Cp&#65533;&#65533;&#65533;|&#65533;&#65533;r)&#65533;PC&#65533;&#65533;&#65533;&#65533;U2&#65533;p	'&#65533;&#65533;V,pW$f&#65533;&#65533;$W&#65533; B`&#65533;!&#416;$&#65533;i&#65533; &#65533;,&#65533;&#65533;Y&#65533;&#65533;C&#65533;?&#65533;+nZ&#65533;Q7~&#65533;a&#65533;F&#65533;hF&#65533;a&#65533; 2Jat&#65533;O&#65533;&#65533;&#65533;3&#65533; &#65533; 5&#65533;?<&#65533;L&&#65533;1P6&#65533;E&#65533;&#65533;1&#65533;&#65533;3J%u&#65533;-@&#65533;O&#65533;#&#65533;&#1166;ap&#65533;'&#65533;&#65533;&#65533;&#65533;&#65533;&#65533;_&#65533;<&#65533;&#65533;&#65533;f&#65533;l"&#65533;q&#65533;JW&#65533;u
&#65533;/lc&#65533;I&#65533;c&#65533;?l&#65533;&#65533;	$Ls2&#65533;&#65533;&#65533;Kg&#65533;&#65533;&#65533;Aw&#65533;V7js&#65533;&#1429;&#65533;5&#65533;&#65533;%&#65533;)R&#65533;/&#65533;&#65533;No&#65533;&#65533;&#65533;)&#65533;~k&#65533;&#65533;&#65533;Y2&#65533;&#65533;&#65533;&#1569;&#65533;]w&#65533;&#65533;&#65533;BP&#65533;`&#65533;x&#65533;y&#65533;|&#65533;&#65533;&#65533;z&#65533;&#65533;&#65533;&#65533;&#65533; &#65533;&#65533;&#65533;&#65533;&#65533; &#65533;?&#65533;GBb&#65533;x&#65533;_p&#65533;&#1384;&#65533;&#65533;S_&#65533;&#65533;&#65533;&#65533;&#65533;9&#65533;&#65533;S	&#65533;&#65533;H-B&#65533;d&#65533;r>@&#211;Bj&#65533;&#65533;&#607;&#65533;OW &#65533;&#65533;&#65533;&#65533;Z&#65533;"&#1183;v&#65533;&#65533;sf9&#65533;q(&#65533;&#65533;&#65533;&#65533;@&#65533;[81&#65533;&#2024;&#65533;]&#65533;`Z&#1586;?&#65533;-&#65533;G6H&#65533;&#65533;*\&#65533;&#65533;&#65533;S&#65533;j;&#65533;
[&#1576;W&#65533;&#65533;&#65533;&#65533;S &#65533;&#65533;&#65533;f9&#65533;+&#65533;&#65533;.L&#65533;&#65533;&#65533;(Xb`(&#65533;&#65533;&#65533;&#65533;&:&#65533;&#65533;x&#65533;&#65533;&#65533;&#65533;&#65533;a&#65533;C&#65533;&#65533;T&#65533;"&#65533;EHI
R&#65533;&#65533;&#65533;"pR&#65533;&#65533;T&#65533;&#65533;&#65533;&#866;&#65533;U&#65533;c&#65533;
{ &#65533;Zh1&#65533;@cP&#65533;&#65533;&#65533;&#65533;F&#65533;&#65533;&#27205;<Jb	ln8(x&#65533;>&#65533; v&#65533;&#65533;88&#65533;n&#65533;&#65533;Q&#65533;J,&#65533;EX&#65533;&#65533;&#65533;XT&#65533;&#65533;S&#65533;&#65533;~&#65533;Y$&#65533;W&#65533;&#611480;&#65533;$q&#65533;&#65533;aCTS&#65533;!&#65533;H&#65533;cSC&#65533;&#65533;P0bh`&#65533;X&#65533;&#65533;
&#65533;&#65533;@&#65533;	&#65533;`&#65533;F&#65533;-&#65533;&#65533;~W&#65533;XA,&#65533;)&#65533;A&#65533;!&#65533;&#65533;dB &#65533;PI&#65533;&#65533;&#65533;&&#65533;&#65533;&#65533;vb&#65533;&#65533;&#65533;&#65533;&#65533;&#65533;@&#65533;)&#65533;&#65533;s%>&#65533;&#65533;R&#65533;&#65533;&#65533;(*&#65533;&#65533;&#65533;:3&#65533;&#65533; 0&#65533;^P&#65533;&#65533;N R(&#65533;&#65533;&#65533;&#65533;8&#65533;fqJ4D y&#65533;%-c&#65533;&#65533;J!$&#65533;&#65533;&#65533;&#65533;1$X&#65533;&#65533;&#1125;&#65533;&#65533;A&#65533;&#65533;$&#65533;.&#65533;&#65533;n`&#65533;Ffx&#65533;7&#65533;&#65533;B&#65533;	M&#1868;q&#65533;&#65533;ue&#65533;&#65533;JB*&#65533;&#65533;_&#65533;&#65533;Q&#65533;&#65533;&#65533;rA08&#65533;!Nr&#65533;C&#65533;&#841;.:&#65533;&#65533;G&#65533;>i&#65533;IvG&#65533;K(`&#65533;&#65533;&#65533;&#65533;-&#65533;Y&#65533;x&#65533;Q&#65533;&#65533;&#65533;j&#65533;7&#65533;&#65533;
D&#65533;G&#65533;&#65533;&#65533;?f&#65533;&#65533;0&#65533;}&#65533;&#65533;&#65533;!&#65533;-H&#65533;&#65533;Xb;&#65533;&#65533;&#962;v &#65533;[D%&#65533;Q	&#65533;&#65533;{i&#65533;&#65533;&#65533;&#65533;j
alCD&#65533;^&#65533;~ &#65533;nE&#65533;Z&#65533;\&#65533;&#65533;&#65533;&#65533;`	\?&#65533;%&#65533;&#453;&#65533;?\&#65533;&#65533;g yz&#65533;	89&#65533;&#65533;esi1&#65533;&#65533;&#65533;&#65533;A&#65533;&#65533;&#65533;"&#65533;&#65533;x;&#65533;&#65533;&#65533;&#65533;,[ &#65533;z&#65533;&#65533;K&#65533;e&#65533;8Eu8&#65533;&#65533;&#65533;&#65533;&#65533;&#1903;}H&#65533;&#65533;b&#65533;r+&#65533;B&#65533;b&#65533;&#65533;W-&#65533;&#65533;&#165;2&#65533;&#162;&#65533;&#65533;&#65533;0U*3&#65533;&#65533;&#65533;"&#65533;!&#65533;&#385;<hL&#65533;
&#65533;&#65533;)&#65533;cUp	&#65533;x0 UC&#1240;&#65533;Yx&#65533; yX&#65533;&#65533;&#65533;&#65533;&#65533;&#65533;&#65533;&#65533;&#65533;&#65533;w0&#65533;?&#65533;&#65533; &#65533;FC(Tf&#65533;)&#65533;&#65533;&#65533;'&#65533;j&#65533;N&#65533;&#65533;&#65533;&#65533;.&#65533;&#65533;&#65533;.&#65533;9&#826;&#65533;&#65533;&#65533;&#65533;DK&#65533;&#65533;&#65533;D&#425;&#65533;C&#65533;&#65533;p>D'&#65533;&#1855;&#65533;i N&H&#65533;'8&#65533;H&#65533;&#65533;&#65533;&#65533;D&#65533;A&#969;5t	J&#65533;G?:	&#65533;ht	T&#65533;&#65533;&#65533; &#65533;&#65533;E.&#65533;&#65533;U$B&#65533;l&#65533;
J&#65533;&#65533;&#65533;`&#65533;&#65533;(OhV `&#65533;&#65533;=&#65533;&#65533;&#65533;X&#65533; &#65533;&#65533; &#1656;A-&#65533;6&#65533;h &#65533;&#65533;&#65533;&#65533;&#65533;&#65533;&#65533;&#65533;Cn1KKY&#65533;&#65533;&#65533;&#65533;&#65533;&#65533;&#65533;&#1728;4 ]&#65533;8&#65533;6"&#65533;.&#65533;Df2&#65533;&#65533;&#65533;?&#65533;&#395;&#65533;&#65533;3&#65533;&#65533;Y&#65533;&#65533;&#65533;]y&#65533;%`&#65533;&#65533;!&#65533;&#65533;6&#65533;*&#65533;W&#256;S+r&#810;&#65533;&#65533;Fg &#65533;&#65533;&#65533;%&#65533;&#821;jr&#65533;kx&#65533;&#65533;&#1535;&#65533;&#65533;>z&#65533;}&#65533;&#65533;&#62475;?&#65533;&#65533;A,&#65533;BlP&#65533;&#65533;&#65533;&#65533;BZ&#65533;@&#65533;f&#65533;&#65533;&#65533;&#65533;&#65533;Y&#65533;&#65533;&#65533;=&#65533;&#65533;&#65533;&#65533;W	&#65533;&#65533;&#65533;C&#65533;&#65533;&#65533;&#65533;&#65533;&#65533;&#65533;&#439;R7Kpk;[&#65533;&#65533;.C&#65533;KA|&#65533;&#65533;MwC&#65533;&#65533;&#65533;&#65533;7&#65533;=&#65533;&#65533;`Z&#65533;3;&#65533;$D l0&#65533;&#65533;&#65533;&#65533;&#65533;&#65533;&#65533;v&#65533;&#8887;&#65533;&#65533;&#65533;&#65533;Z&#65533;&#65533;FI1&#65533;M\&#65533;&#65533;=k&#65533;MA&#65533;R`&#65533;&#65533;%?&#65533;
cj &#65533;&#65533;&#65533;g&#65533;iI&#65533;?&#65533; *&#65533;1-gx&#65533;%&#65533;(S|&#65533;&#65533;&#65533;&#65533;&#65533;&#65533;q&#65533;&#65533;\&#65533;&#65533;2&#65533;&#65533;lk&#65533; &#65533;sq&#65533;&#65533;)&#65533;_&#65533;H&#65533;&#65533;&#65533;o$&#65533;&#65533;&#65533;2&#65533; A}vb&#65533;&#65533;T&#65533;!&#65533;?E&#1248;9tp&#65533;&#65533;&#65533;&#65533;&#65533;(&#65533;P&#65533;&#65533;&#65533;B&#65533;F&#65533;&#65533;?&#65533;?&#65533;?&#65533;6
&#129;&#65533; &#65533;&#65533;`9 &#65533;&#65533;x&#65533;&#65533;&#65533;n &#65533;D&#65533;&#65533;&#65533; &#65533;&#65533;, &#65533; &#65533;&#65533;&#65533;&#65533;&#65533;&#65533; Z&#65533;&#65533;&#65533;n&#65533;&#65533;&#1708;&#65533;&#65533;n &#65533;Z&#65533;\&#65533;"T =&#65533;=&#65533;&#65533;8&#65533;&#65533;?&#1824;&#65533;&#65533;&#65533;&#65533;?&#65533;&#65533;"&#65533;&#65533;&#65533;&#65533;
x&#65533;t &#65533;	A^&#65533;]&#65533;&#65533;&#65533;&#65533;D&#65533;&#65533;&#65533;&#65533;@p}A;(J&#1540;&#65533;Lp&#65533;&#65533;T&#65533;Z&#65533;&#65533;rHp&#65533;&#65533;i&#65533;@&#65533;T&#65533;dLe&#65533;Me&#65533; 
l&#2016;&#65533;&#65533;,e&#65533;MP!i&#65533;&#65533;&#65533;&#65533;&#65533;&#65533;U@&#65533;QMs&#65533; &#65533;&#65533;B&#996;&#65533;xB&#65533;Gs&#65533;q&#65533;&#65533;&#65533;&#270;V&#65533;&#432;d&#65533;&#65533;&#65533;&#65533;&#65533;U(&#65533;&#65533;&#65533;y&#65533;&#65533;\&#65533;&#65533;&#65533;&#565;&#65533;{&#65533;&#65533;{&#65533;&#65533;x&#65533;@T&#65533;&#65533;&#65533;E)G&#65533;h ]|&#65533;&#65533;i&#65533;&#65533;5^0
&#65533;&#65533;&#65533;YdO1D>&#65533;9&#65533;D&#65533;&#65533;YH&#65533;]&#65533;&#65533;&#65533;&#65533;&#65533;4&#65533;C&#65533;Y&#65533;Y&#65533;OZ&#65533;&#65533; P&#65533; &#65533;lHIi&#65533;]&#65533;&#65533;@&#65533;&#65533;'&#65533;]&#65533;\4&#65533;&#65533;&#65533;&#209;&#65533; &#65533;&#65533;&#65533;<&#65533;&#65533;&#65533;&#65533;&&#65533;&#65533;?&#65533;&#65533;&#65533;&#65533;&#65533;&#65533;&#65533;&#65533;HZ&#156;&#65533;&#65533;4ncG&#65533;&#65533;Z&#65533;f&#65533;EC&#65533;H&#65533;&#65533;&#65533;$&#1928;d&#65533; &#65533;0&#65533;H&#65533;@&#65533;L&#65533;Y&#65533;&#65533;&#65533;H&#65533;&#65533;t^&#65533;u&#65533;-&#65533;Z&#65533;&#65533;&#65533;&#65533;.&#65533;&#65533;8&#65533;&#65533;t g&#65533;&#65533;&#65533;&#65533;>&#65533;&#65533;&#65533;&#65533;&#1848;X&#65533;Df0&#65533;`&#65533; K&#65533;&#65533;&#65533;V&#65533; I&#65533;&#65533;&#65533;
&#65533;&#65533;&#65533;&#65533;T&#65533;&#65533;&#65533;&#65533;@pd	&#65533;&#65533; 
`&#65533;X&#65533;&#65533;&#65533;`	&#65533;&#65533;&#65533;&#65533;?&#65533;&#65533; z`X&#65533;eZ&#65533;&#65533;&#65533;&#65533;C*&#65533;&#65533;&#65533;&#65533;^&#65533;&#65533;^Z&#65533;\.&#65533;]&#65533;&#65533;&#65533;8&#65533;&#65533;a&#65533;&#65533;&#65533;a&#65533;a&#65533;E&#65533;&#65533;&#65533;Cc:&e6&#65533;Z`&#65533;a&#65533;eg&#65533;`&#65533;fh&#65533;&#65533;d&#65533;h&#1696;&#65533;&#65533;&#65533;0&#65533;&#65533;7@`.&#65533;&#65533;S&#65533;B<&#65533;&#65533;q&#65533;&#754;q@&#65533;&#65533;&#65533;A&#65533;&#65533;&#65533;&#65533;@&#65533;&#65533;&#65533;E&#65533;&#65533;&#517;&#65533;&#65533;DK&#65533;&#65533;?|&#65533;Zpl&#65533;&#65533;(\&#65533;$&#65533;d&#65533;^E&#1788;!&#65533;&#65533;&#65533;&#65533;p&#65533;&#65533;&#65533;&#65533;&#1884;Fe&#65533;h&#65533;&#65533;D&#65533;2&#65533;&#65533;Bp&#65533;/(&#65533;`&#65533;&#65533;E&#65533;&#65533;&#65533;(@&#65533;&#65533;&d&#65533;&#65533;"vp&#65533;'a&#335;&#65533;@*&#65533;&#65533;_EA;`e%w0(&#65533;&#65533;&#451;&#65533;E&#65533;&#65533;&#65533;y&#65533;B&#65533;&#65533;"&#65533;&#65533;&#65533;+z&#65533;^&#65533;&#65533;z&#65533;b&#65533;&#65533;&#65533;$&#65533;eIu&#65533;@&#65533;(&#65533;&#65533; @ &#65533;&#65533;AH
&#65533;&#65533;y&#65533;&#1192;g&#65533;l]8@3&#65533;&#65533;&#65533;&#65533;&#65533;&#65533;@&#65533; >&#1315;Z&#65533;.&#65533;?&#65533; @&#65533;&#210;I&#65533;j&#530;:iZ$A&#65533;&#65533;&#65533;&#65533;=*X&#65533;@&#65533;&#65533;?h&#65533;@x&#65533;X&#65533;&#65533;pi'&#65533;#&#65533;(D(&#65533;&#65533;BX&#65533;ap[&#65533;&#65533;@x&#65533;&#65533;iZ&#65533;@&#65533;&#65533;&#168;t&#670;&#65533;&#2006;&#65533;_&#65533;$&#65533;&#65533;>L&#65533;&#65533;:&#65533;&#65533;6&#65533;Y,)&#65533;&#65533;&#350;&#65533;&#224;&#65533;&#65533;<&#65533;&#65533;&#65533;?<&#65533;&#65533;&#65533;&#65533;&#65533;H&#65533;d&#65533;t&#65533;S0&#65533;&#65533;?&#65533;A&#65533;8&#65533;E&#65533;EF&#65533;&#65533;F&#65533;EG&#1448;&#65533;&#680;HX&#65533;&#65533;&#65533;&#65533;&#65533;&#65533;@&#65533;&#65533;&#65533;&#65533;&#240;$&#65533; H&#65533;&#65533;@&#65533;&#65533;@&#65533;&#65533;&#65533; &#65533;&#65533;9R&#65533;&#65533;&#65533;q&#65533;U&#65533;&#65533;S&#65533;&#65533;S,O&#65533;AklV&#65533;yR&#65533;&#1711;&#65533;_&#65533;&#65533;&#65533;Z&#65533;&#65533;&#65533;&#65533;&#65533;&#65533;&#65533;&#65533;&#65533;&#65533;@&#65533;`]&#65533;`^&#65533;%&#65533;&#65533;&#65533;`Z&#65533;`e&#65533;&#65533;&#65533;Ce:&#65533;&#65533;&#65533;&#65533;?&#65533;&#65533;@lhef&#65533;b&#65533;8&#65533;Af&#65533;&#65533;&#65533;/&#65533;&#65533;-&#65533;^&#65533;&#65533;<H	&#65533;&#65533;&#65533;EV@o&#65533;&#65533;&#65533;&#65533;?$@&#65533;&#65533;AJ&#65533;"pHJ)&#65533;Y&#65533;,.&#65533;&#65533;&#65533;[y&#65533;Th&#65533;[v&#65533;!<	\&#65533;?p&#65533;&#65533; Nh<U&#65533;H&#65533;iC-DA'@&#65533;(&#65533;&#65533;&#65533;FZT&#65533;&#65533;L&#65533;&#65533;&#65533;	&#65533;&#65533;?T#x-# &#65533;&\&#65533;\&#65533;&#65533;%&#65533;&&#65533;&#65533;	&#773;h&#65533;&#65533;Q(Q&#65533;AD&#65533;&#65533;"&#65533;&#65533;"]&#65533;&#65533;@&#65533;&#65533;&#1938;&#65533;\&#65533;&#65533;&#65533;\&#65533;&#65533;&#65533;&#65533;X&#65533;&#65533;C-&#792;s&#65533;&#258; &#65533;c&#65533;&#65533;Ez&#65533;&#65533;j&#65533;j&#65533;ciej&#65533;&#65533;=4&#65533;2&#65533;h&#65533;&#65533;&#65533;] &#596;~&#533;&#65533;i&#65533;&#65533;&#65533;]&#65533;&#65533;$&#65533;5&#65533;)&#54917;&#65533;r&#65533;?&#65533;Z&#65533;)&#65533;E8&#65533;E&#65533;&#65533;&#1732;'pd	',.4&#966;&#65533;&#65533;&#65533;&#65533;&#65533;&#65533;&#65533;&#65533;&#65533;J&#65533;&#65533;b&#533;&#65533;&#65533;&#65533;j&#65533;&#65533;"j&#65533;N*<Z&#65533;&#65533;&#13450;&#65533;<f*\&#65533;#&#65533;`&#525;&#65533;&#65533;&#65533; &#65533;h&#65533;&#65533;H:RL|&#874;j&#65533;?&#65533;&#65533;&#65533;R&#963;y
&#65533;<X&#65533;l
uJ&#65533;F&#65533;#&#65533;&#65533;&#65533;&#65533;&#65533;&#65533;
&#65533;&#65533;&#65533;7&#65533;_&#65533;&#65533; &#65533;&#65533;Z&#65533;@&#65533;@X&#65533;^xd&#65533;&#65533;&#65533;vP&#65533;&#65533;LE&#65533;@&#65533; (&#65533;&#65533;&#65533; l%.&#65533;@&#65533;.&#65533;&#65533;&#65533;&#1101;&#65533;&#65533;&#65533;+[&#65533;&#65533;&#65533;&#65533;k&#65533;&#65533;]&#65533;&#254;&#65533;&#65533;d
&#65533;&#65533;NfZ&#65533;&#65533;&#65533;+8$1&#65533;&#65533;a*&#65533;Z&#65533;+&#65533;zd&#65533;Z&#65533;&#65533;B1&#142;8x |&#65533; &#65533;&#65533;*&#65533;&#65533;&#65533;&#65533;&#65533;&#65533;d&#1484;E&#1478;B&#65533;&#8620;lL&#65533;&#65533;&#65533;Z&#65533;YP&#65533;&#1157;&#65533;&#276;la&#65533;cU&#65533;#&#65533;@bd&#65533;oP&#65533;e\Q&#65533;&#65533;f Uh&#65533;&#65533;h&#65533;&#65533;@8 &#65533;38m&#65533;bU&#65533;&#65533;DN&#65533;&#65533;C;4&#65533;P&#65533;T&#65533;@0&#166;&#65533;r&#65533;&#642;)&#65533;&#65533;&#65533;(,&#65533;dK&#65533;&#65533;&#65533;(&#65533;&#65533;>80&#65533;C8@&#65533;&#65533;&#65533;&#65533;@0&#65533;&#65533;&#65533;&#65533;&#461;&#65533;&#65533;&#65533;&#65533;~&#65533;&#65533;Y&#65533; ,&#1010;v&#65533;'1&#65533;`&#65533;&#65533;Z\&#65533;&#65533;&#65533;&#1153;&#65533;?&#65533;&#65533;&#65533;o7{s&#65533;Ti&#65533;n&#65533;&#65533;&#65533;&#65533;&#65533;[&#65533;D#&#65533;&#65533;Y&#65533;I&#65533;&#65533;&#65533;@&#65533;&#65533;&#65533;$&#65533;&#65533;&#65533;@&#65533;&#65533;&#65533;2&#65533;E&#65533;&#65533;&#65533;E&#65533;&#65533;_#&#65533;5&#65533;@#&#65533;A&#65533;&#65533;&#65533;&#65533;B&#65533;X!&#65533;	&#65533;$7&#65533;@N&#65533;1&#65533;L&#65533;P&#65533;&#65533;&#65533;]&#65533;M&#65533;&#65533;#\&#65533;n?o&#65533;&#65533;F&#65533;&#65533;&#65533;&#65533;rI&#65533;6&#65533;&#65533;<&#65533;YD&#65533;&#65533;Ri&#65533;&#65533;&#65533;:&#65533;&#65533;4&#65533;&#65533;&#65533;4<&#65533;#&#65533;&#65533;@&#65533;/&#65533; 	&#65533;&#65533;&#65533;&#65533;&#65533;u09&#65533;%&#65533;0&#65533;&#65533;/&#65533;f&#65533;&#65533;&#65533;/\&#65533;&#65533;7&#65533;&#65533;&#65533;B&#65533;i&#1965;z&#65533;&#65533;m&#65533;5@&#65533;&#65533;@&#65533; <T]&#65533;&#65533;,&#65533;&#65533;Y,&#65533;&#65533;&#65533;YtK&#65533; &#65533;&#65533;&#65533;4&#65533;&#65533;&#65533;&#65533;&#65533;.&#65533; &#65533;&#65533;&#65533;&#65533;O&#65533;&#65533;V8&#65533;SH&#65533;@(B&#65533;p9	 Q$&#65533;&#65533;k&#65533;&#65533;"P&#65533;/&#65533;%[z&#65533;d[ [b6&#65533;&#65533;@(&#65533;Ztve,&#65533;hb&#65533;'q[&#65533;F&#65533;&#65533;&#65533;&#65533;F&#65533;]&#65533;&#65533;k&#65533;El[qm&#1782;&#65533;fn&#65533;v&#65533;Z`&#65533;.&#65533;&#65533;k9C<DM&#65533; &#65533;&#65533;S&#65533;&#65533; hL0&#65533;$ &#65533;&#65533;&#65533;[<AF&#65533;&#65533;ll&#65533;&#65533;P[&#822;0w&#65533;6&#65533;C&#65533;&#65533;1$&#65533;&#65533; v&#65533;@&#65533;&#65533;&#65533;&#65533;&#65533;&#65533;a&#65533;&#65533;&#65533;&#1788;&#65533;&#65533;&#65533;&#65533;&#65533;&#65533;&#65533;&#65533;1'{&#65533;&#65533; &l
&#65533;&#65533;&#65533;Y0&#65533;,&#65533; &#65533;,D/&#65533;	&#65533;&#65533;}&#65533;mpP7&#65533;
&#512;t&#65533;8x&#65533;7&#65533;8t&#65533;(&#65533;/&#65533;&#65533;@&#65533;&#65533;d&#522;&#65533;x^}&#65533;?&#65533;#&#65533;A&#65533;D&#65533;@tF&#65533;&#65533;~&#65533;&#65533;s&#65533;dA&#65533;P&#65533;&#65533;&#65533;1&#65533;&#65533;i&#65533;&#65533;]>&#65533;DT&#65533;&#197;&#65533;&#65533;&#65533;[&#65533;&#65533;n&#65533;&#65533;&#65533;&#65533;t&#65533;o&#65533;&#65533;:&#38826;3]&#65533;y&#65533;3Ako&#65533;&#65533;&#65533;&#65533;&#65533;&#340;&#65533; 7oZ&#65533;Kv&#65533;&#65533;)&#65533;"]&#65533;iZ&#65533;&#65533;9&#65533;&#65533;Xo&#65533;&#65533;&#342;&#65533;4&#65533;&#65533;@&#65533;&#65533;l&#65533;&#65533;&#65533;&#65533;;j&#65533;&#65533;<&#65533;&#65533;&#65533;A&#65533;s&#65533;&#65533;/\&#65533;&#65533;tc6&#65533;&#65533;&#65533;A5&#65533;&#65533;&#65533;&#65533;k&#65533;&#65533;&#65533;E9&#65533;]@u&#65533;&#65533;F&#65533;&#65533;T
Xo&#65533;&#65533;}&#65533;&#65533;}&#65533;&#65533;m&#65533;XCH&#65533;&#65533;Z&#65533;&#65533;&#65533;&#65533;YT&#65533;4e,&#65533;	4&#65533;X&#65533;a&#65533;&#65533;&#65533;U`&#65533;&#1924;&#65533;&#65533;&#65533;&#320;p@{~&#65533;&#65533;le,6c&#65533;Q &#65533;7&#65533;kZ&#65533;&#65533;Y&#65533;`&#65533;&#65533;&#65533;&#65533;&#65533;&#65533;&#65533;&#65533;&#65533;_v&#65533;&#65533;+o&#1003;n31p&#65533;&#65533;:&#65533;{o1p&#65533;eg2fn&#65533;o&#65533;_Vv&#65533;kg&#65533;&#65533;/&#65533;&#65533;&#65533;&#65533;P&#65533;0H<&#65533;Z&#65533;1\&#65533;5&#65533;1@&#65533;&#65533;C&#65533;1&#65533;&#65533;&#65533;&#65533;&#65533;6!&#65533;&#65533;&#65533;4&#65533;@&#1256;qL&#246;&#65533;+]&#65533;&#65533;&#65533; &#1777;&#65533;&#65533;&#65533;%&#65533;H&#65533;V'$&#65533;M.&#65533;&#65533;4&#65533;&#65533;\&#65533;rh&#65533;&#65533;?t&#65533;&#442;5ULN8&#65533;+h&#65533;&#65533;f2x&#65533;&#65533;T&#65533;n&#65533;&#65533;&#65533;&#65533; $&#65533;Z&#65533; 88&#65533;&#65533;C/`A&#65533;&#1282;>Px&#65533;'m+&#65533;`@@B>&#65533;&#65533;7&#65533;-&#65533;8<<&#1609;&#65533;&#65533;w&#65533;&#65533;'~&#1938;&#65533;&#11000;&#65533;-	&#65533;&#65533;3&#65533;&#65533;_&#65533;B&#65533;Y&#65533;&#65533;&#65533;&#65533;&#65533;u&#65533;o&#65533;&#65533;>&#65533;r&#65533;Z&#65533; &#65533;yI&#65533;&#65533;4'zKsj>&#65533;3\&#65533;&#65533;&#65533;@&#65533;@&#65533;&#65533;&#65533;&#65533;9&#65533;&#65533;A&#65533;9&#65533;{&#65533;tA?BW&#65533;o&#65533;MF&#65533;&#65533;)\,	&#65533;H&#65533;D&#65533;%&#65533;&#65533;&#65533;_GGj<&#65533;&#65533;&#65533;'&#65533;&#65533;p?&#65533;;&#65533;[|&#65533;&#65533;&#65533;;&#65533;&#65533;I&#65533;t&#65533;@(d&#65533;&#65533;HJ&#65533;tz&#65533;&#65533;&#65533;&#65533;&#65533;&#65533;F&#65533;&#65533;&#65533;&#65533;&#65533;K&#65533;{%@&#65533;8&#65533;`A&#65533;&T&#65533;&#65533;!&#65533;&#65533;&#65533;=|H0BDA&#65533;&#65533;!P&#65533;+&#65533;TV-P&#65533;&#65533;@	&#65533;L{1D&#65533;&#65533;&#6144;a`-(>&#65533;&&#65533;	;&#65533;!&#65533;&#65533;&#2036;<b`R&#65533;&#65533;%&#65533;&#65533;jN&#65533;D-T<S&#65533;#&#65533;^&#65533;-&#65533;eK&#65533;&#65533;cg&#65533;y&#65533;V&&#65533;&#65533;E&#65533;X&#1538;&#65533;"&#65533;"&#65533;&#65533;&#65533;V&#65533;/&#65533;]u&#65533;&#65533;&#65533;&#47836;&#65533;r&#65533;&#65533;~K{&#65533;&#65533;&#65533;}&#65533;&#1109;{M&#1077;&#65533;&#65533;&#65533;&#65533;&#65533;<V&#65533;j&#27313;]&#65533;&#65533;&#65533;k&#65533;&#65533;Ag&#65533;&#1657;kkC&#65533;+&#65533;&#256;|L&#65533;@g&#65533;Lm&#65533;@g&#9102;;&#65533;&#65533;&#65533;N&#65533; &#65533;Q]&#65533;&#65533;&#65533;&#65533;&#65533;C :&#65533;&#65533;&#65533;&#1505;!C7>f;&#65533;PA7&#65533;&#65533;&#1979;x'>&#65533;\&#65533;&#65533;1&#65533;&#65533;&#65533;m<&#65533;&#65533;&#65533;&#65533;"a&#65533;&#65533;1&#65533;&#65533;iP&#65533;E&#65533;hP&#65533;&#65533;^&#65533;&#65533;&#65533;^0&#65533;@&#65533; &#65533;!~&#65533;@&#65533;
&#65533;&#65533;&#65533;)*BE$&#65533;)&#65533;*&#65533;P&#65533;L&#65533;Pn&#65533;1A&#65533;&#65533;%&#65533;v&#65533;&#65533;L| &#65533;&#65533;
&#296;&#65533;S&#65533;1&#65533;&#65533;70`G
p&#65533;Gq&#65533;&#65533;&#65533;h&#65533;&#65533;&#65533;&#65533;&#65533;FnP&#65533;
@A&#65533;&#65533;4&#65533;&#65533;&#65533;&#65533;4&#65533;&#65533;M&#65533;&#65533;&#65533;&#834;<&#65533;&#339;b&#65533;&#65533;&#65533;&#65533;e<&#65533;&#65533;&#65533;'&#65533;KT&#65533;Em&#65533;&#65533;G!&#65533;&#65533;Q&#65533;&#65533;&#1155;*&#65533;&#65533;&#65533; &#65533;&#65533;,(&#65533;&#65533;F&#65533;&#65533;$J&#65533;'&#1345;Fm&#65533;SWE&#65533;&#65533;dE&#65533; kjd ]j&#65533;~E&#65533;^z&#65533;N&#65533;O'&#65533;&#65533;&#65533;%&#65533;DOH&#65533;&#65533;&&#65533; !h &#65533;Z&#65533;@&#65533;`&#65533;&#65533;&#65533;a&#65533;IBXFGE&#65533;U&#65533;&#65533;(u XYM&#65533;]U5I&#65533;MZ&#65533;&#65533;z&#65533;=&#65533;_&#65533;&#65533;E&#65533;&#65533;Q#5&#65533;@H
&#65533;&#65533; C
&#65533;T!J%V&#65533;.&#65533;T&#65533;5j&#34442;"&#65533;h &#65533;M&#65533;&#65533;j&#65533;(&#65533;&#65533;&#65533;A&#65533;&#65533;&#65533;&#65533;i&#65533;xvd&#65533;!k&#65533;A&#65533;&#65533;&#65533;x&#65533;&#65533;PD&#65533;
&#65533;&#65533;&#65533;&#65533;&#65533;0#&#65533;9&#65533;&#65533;&#1676;&#65533;&#65533;a&#65533;&&#65533;1&#65533;&#65533;&#65533;&#65533;&#65533;&#65533;;pN&#65533;&#65533;U`&#65533;&#65533;x&#65533;:&#65533;&#648;;n&#65533;&#29722;7&#65533;T&#65533;[n&#65533;&#65533;&#65533;&&#65533;&#65533;&#65533;V&#65533;&#65533;k3&#65533;&#65533;p&#65533;&#65533;M&#65533;&#1217;%L&#65533;-&#65533;&#65533;n+n&#65533;&#65533;&#135;&#65533;&#65533;&#65533;&#1799;&#65533;&#65533;dG&#775; @&#65533;O?&#65533;r!&#65533;&#65533;&#65533;)J&#65533;|&#65533;
&#65533;&#65533; &#65533;X&#65533;&#65533;&#65533;A&#65533;&#65533;&#65533;&#65533;&#65533;&#65533;&#65533;aP&#65533;	&#65533;C!y&#65533;&#65533;g&#1666;&#65533;w&#65533;x&#65533;`&#65533;"&#65533;&#65533;&#65533;&#65533;n&#65533;	&#65533;F@&#65533;&#65533;&#65533;&#65533;&#65533;&#65533;&#65533;&#65533;&#65533;h&#65533;@&#65533;&#65533;%4&#65533;&#65533;>/4FA&#65533;&#65533;e!,&#65533;&#65533;:*p&#65533;5&#65533;&#65533; ghA.&#65533;&#65533;&#65533;j&#65533;P&#65533;&#65533;:&#65533;F+&#65533;&#65533;F&#65533;&#65533;&#65533;e&#65533;V&#65533;&#65533;m&#65533;*P&#65533;&#65533;&#65533;<&#65533;F&#65533;TH(&#65533;3 !-u&#65533;P&#65533;!&#65533;&#65533;!&#65533;!( M=<A~&#65533;A&#65533;iNh&#65533;&#65533;wp&#65533;'&#65533;&#65533;M/&#65533;0&#65533;P0&#65533;&#65533;&#65533;	&#65533;&#65533;@&#65533;&#65533;(&#65533;m&#65533;&#65533;]&#65533;&#65533;&#65533;X&#65533;&#65533;&#65533;
b&#65533;&#65533;@
&#65533;WU&#65533;&#65533;&#65533;&#65533;&#65533;G&#65533;&#1322;&#65533;j&#65533;@&#65533;%&#450;x&#65533;TI&#65533;A&#65533;&#65533;-^Q"&#65533;&#65533;8a&#65533;(D!&#65533;4&#65533;4&#65533;&#65533;;&#65533;BEh.&#65533;&#65533;QW&#65533;z&#65533;&#65533;&#65533;&#65533;;&#65533;&#65533;&#65533;&#65533;*&#1405;&#35183;&#65533;&#65533;&#65533;_
&#65533;W&#65533;0&#65533;&#65533;&#65533;&#65533;&#65533;HGnY)&#65533;&#65533;&#65533;CA.&&#65533;%d&#65533;&#600;Aq&#65533;E&#65533;Cb&#65533;&&#65533;&#65533;&#65533;2D&#65533;&#65533;&#65533;&#65533;xD&#65533;D"&#65533;8Fe"&#65533;+&#65533;&#65533;a&#65533;&#65533;?&#44098;&#65533;\&#65533;pH&#65533;&#1028;&&#416;&#65533;p&#65533;dX&#65533;&#65533;A&#65533;B&#65533;&#65533;3M&#65533;&#65533;2&#65533;&#1174;&#65533;&#65533;&#65533;=&#65533;&#1025;&#65533;G&#65533;_&#1792;t:&#65533;&#65533;&#65533;&#65533;9&#65533;&#65533;:&#65533;&#65533;\&#65533;.z8&#65533;N&#65533;&#65533;&#65533;hH7&#65533;9Hit&#65533;#&#65533;FU7&#65533;C&#65533;&#65533;&#65533;Sd&#65533;&#65533;&#65533;`@)
&#65533;&#65533;*pEL	F&#65533;&#65533;JW&#65533;&#65533;p&#65533;e=U&#65533;&#65533;T&#65533;&#65533;TR&#65533;&#65533;&#65533;&#65533;8@&#1250;O&#65533;B&#65533;]Qq  &#65533;&#65533;&#65533;&#65533;&#65533;?&#65533;&#1409;N&#1196;S-&#65533;KF=&#65533;!&#65533;s&#1012;&#406;W7&#65533;&#65533;y&#65533;Y&#65533;q=&#65533;g{Uw&&#65533; <bA(@_&#65533;"&#65533;$&#65533;&#1346;&#65533;+A^&#65533;P)&#65533;&#65533;h&#65533;&#65533;&#65533;N@"&#65533;p&#395; &#65533;&#65533; &#65533;&#65533;&#65533;k&#65533;`&#65533;P&#65533;&#65533;&#65533;&#65533;k&#65533;&#65533;
w&#1824;2h&#65533;?&#65533;&#65533;`&#65533;8&#65533;;bO1 &#65533;3&#65533;&#65533;Q&#65533;&#65533;&#65533;&#65533;BL&#65533;P&#65533;Ra&$NEd&#65533;npc&#65533;&#65533;&#65533;@z`?&#65533;&#65533;7&#65533;&#65533;u&#65533;{&#65533;+&#65533;&#65533;%&#65533;&#65533;&#65533;$A&#65533;&#65533;&#65533;HA z&#65533;;F5&#65533;r&#65533;&#45939;r&#65533;*Uu.y&#65533;&#65533;j&#65533;&#65533;t&#65533;G?&#65533;W &#65533;H#5&#65533;&#65533;&#65533;&#65533;8x&#65533;`&#65533;&#65533;&#65533;&&#65533;M&#65533;o&#65533;H&#65533;&#65533;&#65533;U&#65533;c~&#784;;&#65533;&#65533;<&#65533;|&#65533;A&#65533;&#65533;=&#65533;&#65533;&#65533;q&#65533;&#65533;a0F&#65533;&#65533;&#65533;3	&#65533;&#779;&#65533; &#65533;&#65533;LfB&#65533;&#65533;&#65533;
b#&#65533;&#65533;H5&#65533;l&#65533;&#65533;&#65533;&#65533;&#65533;D&#65533;8&#65533;Q&#65533;
&#65533;(&#65533;&#65533;&#65533;u	&#65533;&#65533;>&#65533;&#65533;&#65533;&#65533;P@@4&#65533;Y4&#65533;&#65533;&#65533;&#65533;h&#65533;&#65533;Z&&#65533;b&#65533;F&#65533;&#65533;&#65533;S&#65533;&#65533;u&#65533;`&#65533;?&#65533;(&#65533;&#65533;)&#65533;t&#65533;@0@&#65533;&#65533;&#65533;&#65533;
 ^x#=&#65533;&#65533;&#65533;&#65533;&#65533;&#65533;N&#65533;
&#65533;&#65533;&#65533;h&#65533;U3&#65533;S&#65533;&#65533;C@&#65533;L&#65533;&#1429;&#65533;&#65533;&#65533;&#65533; +&#65533;lZ&#65533;&#65533;&#65533;&#65533;YX&#65533;&#65533;&#65533;`&#65533;C&#65533;N&#65533;&#65533;&#65533;-&#65533;&#65533;&#65533;P4&#65533;"=-IdDc&#65533;&#65533;&#65533;vh&#65533;m1$'&#65533;&#65533;P&#1424;ie&#65533;t=&#65533;&#65533;&#65533;&#65533;&#65533;&#65533;m&#65533;&#65533;^&#65533;?&#65533;&#1040;d$G&#65533;&#65533;4&#65533;&#65533;&#65533;&#65533;&#65533;&#65533;&#65533;&&#65533;!5&#65533;A&#65533;X&#65533;&#65533;n!7&#65533;OA	2&#65533;&#65533;&#65533;?y&#65533;h
&#65533;&#65533;2z!&#65533;"#A&#65533;J&#65533;	Z&#65533;
L&#65533;&#65533;*&#65533;!F`&#65533;&#65533;*7"t&#65533;&#65533;&#65533; &#65533;&#65533;Bh&#65533; &#65533;OHc&#65533;'~#&#65533;&#65533;X&#65533;&#65533;7lu-&#65533;&#65533;&#65533;&#65533;&#65533;&#65533;]8yPMm&#65533;&#65533;?&#65533;Q&#65533;X&#65533;&#65533;H&#65533;&#65533;-(D	P&#65533;&#65533;w&#65533;&#65533;&#65533;Q&#65533;<2B2uaI&#65533;&#65533;&#65533;/&#65533;&#65533;bS&#369;&#65533;V&#1356;&#1624;&#65533;U&#65533;&#65533;T&#65533;&#1347;&#65533;e&#65533;&#65533;7&#65533;&#65533;&#65533;&#65533;@,L&#65533;L &#65533;&#65533;@"&#65533;D&#65533;*-Q&#65533;&#65533;@&#1322;&#65533;B.&#65533;&#65533;&#65533;d&#65533;&#65533;&#65533;Z!&#65533;]&#65533;*&#65533;&#65533;mO&#65533;8&#65533; &#65533;&#65533;qBP&#65533;&#65533;&#65533;&#65533;4x |&#65533;&#65533;&#65533;X&#65533;S&#65533;<H1+uwf"&#65533;OF&#65533;3&#65533;&#65533;&#65533;+S&#65533; &#65533;fA&#65533;?'D
Q&#65533;&#65533;	*&#65533;&#65533;&#65533;	&#65533;&#65533;L&#65533;!&#65533;&#65533;/&#32821;R&#157;i!&#65533;&#65533;&#65533;&#65533;&#65533;}&#65533;&#65533;Lb&#65533;b&#65533;&#65533;&#65533;&#65533;g&#65533;O)TD&#1304;&#65533;&#65533;V&#65533;&#1550;&&#65533;l&#31440;h&#65533;(&#1526;J &#65533;m&#65533;<P&#1670;&#65533;&#65533;p&#65533;&#1354;&#65533;N&#65533;&#65533;2k&#65533;hm&#65533;p@&#65533;&#65533;NP&#65533;b;JM&#65533;&#65533;a`b&#65533;&#65533;&#65533;
&&#65533;gr0&#65533;&#65533;&#65533;&#65533;(N&#65533;E&#65533;&#1191;Z&#65533;@;|KE&#65533;c&#65533;&#65533;gA&#65533;&#65533;&#65533; a &#65533;Q&#65533;"
|`&#65533;&#65533;&#65533;&#65533;&#65533;&#41198;::"&#65533;#&#65533;v&#65533;?&#65533;&#65533;' $&#65533;4D&#65533;&#497;&#65533;&#65533;$d|*&#65533;&#65533;@ .&#65533;$AN&#65533;&#65533;F&#65533;:&#65533;&#65533;&#65533;&#65533;A
&#65533;&#65533;fp&#65533; &#65533;A&#65533;,l$&#65533;aGl&#65533;vA BA *&#65533;(&#65533;g&#65533;&#65533;E,&#65533;&#65533;X&#65533;6.&#65533;&#65533;&#65533;&#65533;&#65533;b`&#65533;&#65533;^(&#65533;f(&#65533;&#65533;JK.&#65533;K&#65533;&#65533;BO&#65533;&#65533;&#65533;(&#65533;&#65533;&&#65533;&#65533;(&#65533;&#65533;1&#65533;&#65533; &#65533;&#792;&#65533;l&#65533;
"&#65533;H&#65533;
b^Z&#65533;&#65533;T&#65533;&#65533;&#831;d&#65533;]dE]&#65533;&#65533;&#1829;&#65533;x&#65533;&#65533;*l\(aU</&#65533;~&#65533;&#65533;&#65533;&#65533;B!&#65533;&#65533;&#65533;&#65533;&#65533;r&#65533;!(O&#65533;&#65533;Q\&#65533;H&#65533;$/1&#65533;&#65533;f&#65533; &#65533;&#65533;&#65533;Uh&#65533; l&#65533;&#65533;&#65533;&#65533;(?4&#65533;&#65533;o&#65533;`Z)?&#65533;&#65533;&#65533;&#13862;&#65533;%&#65533;&#65533;&#65533;&#65533;&#65533;&#598;&#65533;&#65533;\r7&#65533;&#65533;&#65533;&#65533;&#65533;&#65533;>&#65533;'b"&#65533;&#65533;&#65533;&#1248;&#65533;&#65533;b `&#65533; d &#65533;p&#65533;;&#65533;d;J,h&#65533;	;&#65533;w&#65533;&#65533;n}&#65533;2,;&#65533;|F&#65533;(&#65533;&#65533;&#1622;&#65533;&#65533;(D&#65533;&#65533;-&#65533;&#65533;wf?dgx&/&#65533;0&#65533;R&#65533;P{&#65533;
	j/&#65533;r}&#434;(&#65533;0&#65533;H&#65533;&#65533;~&#65533;&#65533; 
%&#65533;'J&#65533;@&#65533;&#65533;2/S(&#65533;j@&#65533;J(432&#65533;j&#65533;&#65533;'&#65533;"(&#65533;&#426;?N&#65533;&#65533;~&#65533;&#65533;&#65533;;&#65533;&#65533;'\s&#65533;@T&#65533;&#257;&#65533;&#65533;.&#65533;<&#65533;y&#65533;C!&#65533;j>&#65533;&#65533;&#1837;&#65533;
B&#65533;&#65533;"&#65533;
?&#65533;;&#65533;&#65533;NA&#65533;g&#65533;&#65533;Yx!1&#65533;&#65533;
&#65533;$&#65533;5&#65533;&#65533;&#65533;CB&#65533; &#65533;Q&#65533;A7&#65533;&#65533;&#65533; 
,!E&#65533;$O Ba|&#65533;?=&#65533;v!B&#65533;?wa&#65533;&#65533;&#65533;.&#65533;&#65533;A&#65533;@B&#65533;*&#65533;&#65533;dQh&#65533;&#65533;XG~ABd&#65533;8&#65533;b FZ&#65533;n&#65533;&#65533;&#65533;&#65533;&#65533;&#65533;Ax&#65533;&#65533;u&#65533;nQN&#65533;&#65533;&#65533;bO&#65533;&#65533;&#65533;&#65533;0&#65533;&#65533;&#65533; &#65533;&#65533;@&#65533;7q&#65533;H&#65533;&#65533;x&#65533;&#65533;&#65533;b&#65533;&#65533;&#65533;!@&#65533;%&#65533;&#65533;&#1101;l&#65533;E&#65533;&#65533;h&#65533;"E&#65533;&#65533;&#65533;&#65533;HW0LX|e\&#65533;&#65533;FA&#65533;I&#65533;&#65533;&#65533;Z&#65533;&#65533;>`+&#65533;&#65533;4Q&#65533;&#65533;&#65533;&#65533;R]&#65533;&#65533;O%RT&#65533;&#1300;&#65533;E&#65533;6&#65533;R$&#65533;&#65533;!Hr$G&#65533;&#65533; u&#65533;B&#65533;&#65533;@x&#65533;&#65533;R&#65533;&#65533;&#65533; &#65533;&#65533;b:c&#65533;&#65533;&#65533;&#65533;TR2b&#65533;&#65533;&#65533;G&#65533;i&#65533;&#65533;&#65533;(&#65533;O&#65533;a&#65533; &#65533;aV&#65533;V&#65533;4&#65533;^`J&#65533;;&#65533;&#65533;&#65533;&#65533;&#65533;<&#65533;&#65533; &#65533;&#65533; &#65533;XB}r*&#65533;&#65533;&#65533;E0&#65533;|&#65533;r&#65533;&#65533;&#65533;&#65533;POh&#65533; &#65533;&#65533;FL&#65533;&#65533;1!s\&#65533;M L&#65533;&#65533;F3&#65533;)2&#65533;&#65533;'|&#65533;]&#65533;M2&#65533;eg&#65533;&#65533;]%3}L&#65533;o&#65533;ZB(:&#65533;C&#65533;&#65533;_&#65533;&#65533;
(&#65533;&#65533;&#65533;_&#65533;)'&#65533;&#65533;<&#65533;#&#65533;&#65533;&#65533; &#65533;6&#65533;&#65533;g&#65533;&#65533;6l 
&#65533;
&#65533;&#65533;7&#65533;&#65533;7E=y
&#175;&#65533;S>&#65533;JYd&#65533;&#65533;&#65533;a &#65533;3&#65533;x&A&#65533;&#65533;&#65533;c&#65533;&#65533;g&#65533;&#65533;gB&#147;&#65533;&#65533;*&#65533;BN?&#65533;&#65533;&#65533;&#65533;A>&#65533;&#65533;&#65533;R(Ob&#65533;L@
4@A&#65533; d&#65533;Ft"d&#65533;&#65533;A?H
\ &#65533;&#65533;	M<A&#65533;&#65533;
&#65533;&#65533;&#65533;&#65533;&#65533;|&#32814;
N&#65533;&#38955;&#65533;&#65533; N&#65533;$N&#65533;&#65533;&#65533;B&#65533;A(&#65533;&#65533;@P&#65533;	;&#65533;H &#65533;OL&H&#65533;HK&#65533;sA&#65533;"T1&&#65533;&#65533;&&#65533;:&#65533;:eaB&#21954;&#65533;!&#65533;&#65533;P9&#65533;Up,&#1407;R&#65533; &#65533;&#65533;&#65533;6)&#65533;
&#65533;&#65533;&#65533;&#65533;&#65533;@&#65533;x&#65533;U &#65533;UY&#65533;a &#65533;T &#65533;T&#65533;|E&#65533;$x5/&#65533;&#65533;&#65533;I&#65533;UOQ&#65533;n&#65533;&#65533;&#65533;#&#65533;Q&#65533;Q	&#65533;&#65533;$!&#65533;&#65533;&#65533;&#65533;R&#65533;&#65533;&#322;	ub&#65533;Bw&#65533;6B'&#65533;G&#65533;i-&#65533;&#65533;!xD&#65533;Wr)&#65533;&#65533;r &#65533;&#65533;G&#65533;!j&#1345;mI&#65533;&#65533;&#65533;b&#65533;*&#65533; ;n&#65533;&#65533;`&#65533;	2&#65533;W&#65533;Rbx&#65533;&#65533;_O&#65533;_&#65533;\&#65533;)(N/&#65533;	&#65533;?&#65533;&#65533;&#906;'"&#65533;3_&#65533;4&#65533;c&#65533;7_&#65533;&#65533;4&#65533;;>&#65533;_&#65533;&_&#1098;p&#65533;&#65533;l&#65533; &#65533;a&#65533;&#65533;D&#65533;&#65533;5&#65533;&#65533;S!6&#65533;r3bOS|&&#65533;*&#65533;&#65533;&#65533;&#65533;u &#65533; &#65533;&#65533;&#65533;&#65533;e&#65533;Cd&#65533;&#65533;!&#65533;&#65533;x&#65533;>&#65533;cl&#65533;&#65533;E \&#65533; 8w!&#65533;&#65533;&#65533;'A&#65533;&#65533;&#65533;&#65533;&#65533;&#65533;Q&#65533;g&#65533;&#65533;B&#65533;@Nz&#65533;-&#65533;&#65533;&#65533;&#65533;&#65533;K&#65533;&#65533;D&#65533;&#65533;@
&#65533; T&#65533;=<M&#65533;X&#65533;&#65533;&#65533;&#65533;*0&#65533;A&#65533;1&#65533; d&#65533;&#65533;&#65533;&#65533;F&#65533;&#65533;v&#65533;&#65533;A$&#65533;&#65533;p&#65533;&#65533;&#65533;&#65533;~&#65533;>C&#65533;q&#65533;&#65533;@w1D&#65533;&#65533;&#65533;Hk&#65533;:&#65533; &#65533;,D&#65533;kA&#65533;&#65533;&#65533;F/7&#65533;b&#65533;`&#65533;
&#65533;&#65533;&#65533;	X&#65533;~`&#65533;9&#65533;_&#65533;~&#65533;?&&#65533;&#65533;2&#65533;\&#65533;&#65533;>E &#65533;&#65533; Tivm%&#65533;n&#65533;&#65533;&#65533;&#65533;"l&#65533;&#65533;&#65533;&#65533;&#65533;&#65533;&#134;&#65533;&#65533;D@&#65533;&#65533;n&#65533;&#65533;I&#65533;&#65533;g&#65533;k &#65533; c&#65533;XQ&#129;D Z&#65533;&#1178;&#65533;&#65533;&#65533;E&#65533;&#65533;&#65533;&#65533;&#65533;&#65533;p&#65533;&#65533;heVRe|&#1361;]&#65533;WQ&#65533;E|&#65533;&#65533;Z)!&#65533;V &#65533;&#65533;Q5&#65533;&#65533;8&#65533;#&#65533; &#65533;c&#65533; *&#65533;S`&#65533;&#65533;&#65533;l&&#65533; &#65533;hr&#65533;&#65533;Z&&#65533;&#65533;&#65533;&#65533;&#65533;&#65533;&#65533;Y&#65533;b#"#&#65533;	&#65533;R&#65533;4bSB$&#65533;)&#65533; &#65533; -H&#65533;!g&#65533;I`&#65533;?X&#65533;N&~"&#65533;&#65533;#+&#65533;Za	b&#65533;&#65533;o&#65533;&#65533;U(&#65533;l_BX&#65533;!`&#65533;z j&#1552;H&#65533;&#65533;&#65533; &#65533;'&#65533;H r&#65533;a&#65533;&#65533;&#65533;&#65533; b&#65533;M&#65533;&#451;&#65533;&#65533;(&#65533;&#65533;	&#65533;;n&#65533;:&#65533;Z N8&#65533;!&i&#65533;MD&#65533;&#65533;&#65533;;&#65533;&#65533;&#65533;~:=&#65533;#9bs&#65533;%&#65533;&#65533;y&#65533;&#65533;=&#65533; ,zQ&#65533;a?&#65533;&#65533;&#65533;&#65533;&#65533;&#65533;ge&#65533;Gg&#65533;&#65533;&#65533;&#65533;S&#65533;@&#65533;z h+k&#65533;&#65533;&#1508;&#65533;O$
&#65533;&#65533;&#65533;B&#65533;&#1320;&#65533;&#65533;&#65533;&#65533;&#65533;&#65533;&#65533;&#65533;g&#65533;k&#65533;&#65533; ^&#65533;ZA&#65533;&#65533;&#65533;&#65533;
&#65533;&#65533;&#65533;&#65533;&#65533;b9
&#65533;BU&#65533;x54&#65533;&#65533;b&#65533;@tq{	&#65533;A:&#65533;&#65533;@&#65533;N~hJ"&#65533;Bz&#65533;&#65533;&#65533;<&#65533;&#65533;&#65533;j&#65533;&#65533;w &#65533;X .&#65533;&#1820;&#65533;&#65533;&#65533;&#594;&#65533;t&#65533;&#65533;0&#65533;NB&#65533;&#65533;ka&#65533;&#65533;HR&#65533;&#781;l&#65533;m&#980;&#65533;%&#65533;&#65533;7QD&#65533;XA&#65533;&#65533;&#65533;e&#65533;&#65533;Xn&#65533;&#65533;&#65533;x&#65533;B&#712;\.&#65533;]&#65533;IL&#65533;&#65533;e&#65533;&#1189;&#65533;&#65533;&#65533;&#65533;&#65533;e&#65533;E&#65533;^&#65533;E&#65533;&#65533;&#65533;_Ri&#65533;"%&#65533;Q &#65533;&#65533;OR3&#65533; &#65533;&#65533;y&#65533;7&#65533;RH&#65533;!&#65533;Z&#65533;M7&#65533;H&#65533;&#65533;=&#65533;c&#65533;&#65533;&#65533;&#65533;z&#65533;"&#65533;&#65533;&#65533;&#655;&#65533;j&#65533; @@w>D0&#65533;&#65533;:h`&#65533;5&#1914;[#[!&#65533;&#1713;&#65533;*&#65533;5N&#65533;A%&#65533;&#65533;&#65533;&#65533;&#65533;&#65533;/&#65533;&#65533;&#65533;&#65533;Y&#1731;&#65533;&#1062267;&#65533;zN&#65533;q"N}&#65533;X&#65533;G|&#65533;!zm&#65533;&#65533;r&#65533; &&#65533;&#1210;&#65533;&#65533;&#65533;P";,!&#65533;o&#65533;l&#65533;&#65533;&#65533;I&#65533; &#65533;&#65533;d&#65533;y&#65533;&#65533; &#65533;&#502;"&#65533;	&#65533;W&#65533;&#65533;7d&#65533;A&#65533;+@&#65533;&#65533;5y!&#65533;&#65533;&#65533;&#65533;Vh&#65533;ZC&#65533;;<.&#65533;&#65533;&#65533;=1b&#65533;[ 8@&#65533;&#65533;x&#65533;&#65533;&#65533;&#65533;&#65533;&#65533;&#65533;"H&#65533;&#65533;&#65533;&#65533;&#65533; &#65533;`&#65533;&#65533;&#65533;&#65533;&#65533;=+i&#65533;&#65533;&#65533;)\fA&#65533;&#65533;g&#65533;&#65533;F&#65533;y&#65533;&#65533;4&#65533;9|&#65533;&#65533;&#65533;&#65533;&#65533;&#65533;W&#65533;&#65533;&#65533;&#65533;*	b&#65533;&#65533;)&#65533;!}&#65533;&#65533;TQ&#65533;&#65533;&#65533;+&#65533;l&#65533; &#65533;Y ~&#65533;&#65533;&#65533;&#65533;&#65533;&#65533;&#65533;l&#65533;D&#65533;&#65533;&#65533;&#65533;"&#65533;W&#65533;&#65533;%R&#65533;&#65533;O;Izm&#65533;&#65533;&#65533;&#18402;&#65533;&#65533;&#65533;&#65533;&#65533;%&#21956;7&#65533;@e&#65533;&#65533;b :%&#65533;&#65533;T&#65533;+&#65533;&#65533;(&#65533;&#65533;|#&#1765;&#65533;&#65533;vi&#65533;vW&#65533;_&#57685;&#65533;7&#65533;Q7`xL&#65533;&#65533;\&#65533;&#65533;yo&#65533;&#65533;&#65533;*E&#65533;&#65533;z d&#65533;&&#65533;&#65533; n2&#1129;&#65533; X#x&#65533;"U+&#65533;?&#65533;&#65533;&#65533;#&#65533;aV&#65533;
&#65533;A&#65533;@&#65533;&#65533;A&#65533;R  &#65533;&#65533;&#65533;&#561;V&#65533;&#65533;}!&#65533;&#65533;<J&#65533;&#65533;&#65533;&#65533;<b&#65533;&#65533;&#65533;&#65533;&#65533; &#65533;`&#65533;&#65533;&#65533;&#65533;&#65533;d&#65533;S |&#65533;l&#65533;&#247;&#65533;Ab &#65533;~&#65533;9U&#65533;&#65533; &#65533; &#65533;&#65533;F&#65533;&#2038;<&#65533;)D&#65533;M&#65533;&#65533;m<H&#65533;&#65533;&#65533;,
9$&#65533;{Q&#65533;&#65533;&#65533;Z&#65533;&#65533;G&#65533;cB&#65533;8&#65533;&#65533;p&#24533;>,&#65533;Q&#65533;&#65533;&#65533;&#65533;
&#65533;&#65533;&#65533;s&#65533;?[
C&#65533;&#65533;&#65533;&#65533;/&#65533;&#65533;<!UX!&#65533;g&#65533;&#317;&#65533; $!&#65533;&#65533;.&#65533;U&#65533;%R
&#65533;&#65533;&#65533;&#65533;H&#65533;'!|&#65533;&#65533;&#65533;&#65533;&#65533;&#65533;b&#65533;&#65533;&#65533;&#65533;B&#65533;^&#65533;&#12642;&#65533;&#65533;H/ }&#65533;4&#65533;BfK+^&#824;&#65533;&#65533;&#464;#K&#65533;L&#65533;&#65533;R&#65533;&#65533;&#65533;&#65533;&#65533;&#65533;&#925;cFF&#703;&#65533;
g&#65533;I&#65533;i&#47471;&#406;]b&#65533;B&#1739;Q&#65533;LR&#65533;ZbTI&#65533;&#65533;K&#65533;\&#65533;&#65533;F&#65533;&#65533;T&#65533;<&#65533;&#65533;?^&#65533;&#65533;Y&#65533;6R&#65533;&#65533;yk&#65533;&#65533;&#65533;&#65533;&#65533;&#65533;y&#65533;&#65533;>YSw&#65533;K5&#65533;&#65533;WB&#65533;&#65533;&#65533;&#65533;&#65533;'B&#63345;&&#65533;&#65533;w}&#65533;&#65533;
9&#65533;&#65533;j
&#65533;&#65533;J&#65533;&#65533;&#65533;&#65533;"&#65533;&#65533;&#65533;Bn&#65533;&#65533;&#65533;&#65533;1g&#4438;&#65533; R&#65533;&#65533;&#1121;B#,$H&#65533;#&#65533;&#65533;f R (&#65533;@H=&#65533;   u
&#65533;8&#65533;&#65533;B`H&#65533;S&#65533;&#65533;&@'h&#65533;R&#65533;9&#65533;&#65533;&#65533;K1&#65533;&#65533;&#65533;&#65533;&#65533;&#65533;B&#65533;,&#65533;&#65533;R&#65533;SG&#65533;W"N&#65533;,&#65533;&#65533;+P&#65533;8&#65533;&#65533;kJ&#65533;B),&#65533;EE(6RA
&#65533;I&#65533;BD	Dc&#65533;E=&#65533;^z&#65533;&#65533;&#65533;&#65533;)7BX&#65533;B0&#65533;$&#65533;&#65533;&#65533;R&#65533;[&#65533;s&#65533;.&#65533;x&#65533;SO&#65533;&#65533;#&#65533;7&#65533;7&#65533;x&#65533;*KC&#65533;kS&#65533;8&#65533;BQ &#65533;	X)&#65533;&#65533;?Gq&#65533;&#65533;W&#65533;-&#65533;?>&#65533;&#65533;&#65533;&#65533;&#65533;&#65533;?p&#65533;&#65533;&#65533; &#65533;&#65533;?!&#65533;`N&#65533;.F&#65533;b_t)&#65533;&#17835;X&#65533;&#65533;MX&#65533;&#65533;
6&#65533;&#65533;R&#65533;&#65533;X&#65533;&#65533;4&#65533;?&#65533;(&#65533;&#65533;c&#65533;a&#65533;n&#65533;&#65533;&&#65533;v&#65533;a7&#65533;B&#65533;-4&#65533;V0&#65533;'J]y&#65533;b&#65533;P&#65533;&#65533;&#65533;	+*!&#65533;&#65533;&#65533;&#65533;#|&#65533;P&#65533;&#65533;&#65533;X_&#65533;!G&#65533;&#65533;&#65533;&#65533;p"&#65533;&#397; &#65533;"\#&#65533;%&#65533;Ow-&#65533;&#65533;&#65533;R&#65533;&#65533; &#65533;&&#65533;M&#65533;P&&#65533;T&#65533;K&#65533;d&#65533;&#65533;&#65533;&#65533;&#963;R!&#65533;&#65533;&#65533;&#1752;&#65533;&#65533;v&#65533;&#65533;&#65533;e&#65533;&#65533;bKm&#65533;T(&#65533;&#65533;?f.&#65533;&#65533;? &#65533;t&#65533;? 2&#65533;B&#65533;x&#65533;&#65533;&#65533;D,dA3}&#65533;D&#65533;&#65533;P&#65533;HN)&#65533;&#65533;&#65533;c(&#65533;&#65533;,{&#65533;#1
&#65533;&#65533;&#65533;&#65533;(&#65533;&#65533;&&#65533;k&#65533;&#65533;&#65533;>&#65533;&#65533;&#410;h&#65533;qlRR[&#65533;8&#65533;&#65533;S&#65533;<QB{.&#259;F2&#65533;&#65533;B4]&#65533;&#65533;1]$
&#65533;F&#65533;D&#65533;)&#65533;&#65533;&#65533;UL&#65533;&#65533;D/&#65533;3Q&#65533;7&#65533;&#65533;&#65533;&#65533;?B&#1793;&#65533;1&#65533;&#65533;#&#65533; &#65533;%H+&#65533;&#65533;&#65533;j&#65533;&#65533;1&#65533;3k&#65533;&#1225;p&#65533;I&#65533;&#65533;&#65533;&#65533;&#65533;Q])&#65533;R&#65533;&#65533;&#554;&#65533;P &#65533;&#65533;&#65533;&#65533;Z&#65533;zC&#65533;p&#142;Z&#65533;&#65533;b(&#65533;&#65533;b~&#65533;&#65533;81&#65533;0&#65533;@&#65533;F&#65533;&#65533;PB&#65533;&#65533;&#65533;e&#65533;&#65533;&#65533;&#65533;4&#65533;k&#65533;1&#65533;&#65533; &#65533;{&#65533;&#65533;#(A"t&#65533;&#206;&#65533;9&#801;&#65533;&#65533;&#65533;&#65533;&#65533;&#65533;c&#65533;&#65533;h)&#65533;Y&#65533;B&#65533;HE&#65533;|&#65533;8&#65533;A6&#65533;&#65533;=&#65533;g:&#65533;&#65533;p&#65533;&#65533;&#65533;)o&#65533; 7&#65533;$.&#65533;&#65533;6HL9pb&#65533;9.&#65533;v&#65533;&#65533;&#65533;2&#65533;8&#65533;'{TH&#65533;&#65533;.D&#65533;&#65533;H&#65533;E	&#65533;&#65533;&#65533;F&#65533;*&#65533;&#65533;&#65533;YR3&#65533;&#65533;&#65533;&#65533;0&#65533;&#65533;&#65533;`&#65533;&#65533;'&#50823;&#65533;1JR&#65533;C&#65533;P*#&#65533;-&#16972;&#65533;&#65533;&#65533;&#65533;Q&#65533;@!w&#65533;G.C&#65533;K&#65533;x&#65533;^0&#65533;6&#65533;4a
&#65533;X&#65533;?&&#65533;&#65533;&#65533;L qKL&#65533;6&#65533;U  oK&#65533;&#65533;
0&#65533;&#65533;<&#65533;&#65533; &#65533;[&#65533;&#65533;r&#65533;&#65533; &#65533;2&#65533;Gh&#65533;&#65533;&#65533;-d
)D
&#65533;&#65533;z&#65533;b!1&#65533;&#65533;1&#65533;&#65533;;&#65533;&#65533;&#65533;!&#65533;E,&#65533;&#65533;?&#65533; y&#65533;&#65533;A&#65533;&#65533;&#65533;`&#65533;&#65533;&#65533;&#65533;Jf&#65533; &#65533;&#65533;R&#65533;Q&#65533;&#65533;&#65533;K(&#65533;h&#65533;?&#1098;V`,&#65533;&#65533;	7p&#65533;*&#65533;&#65533;J!C&#65533;DW*&#65533;N&#65533;J&#65533;P&#65533;Y&#65533;rF&#65533;p&#65533;&#65533;&#65533;&#65533;&#65533;&#65533;&#65533;&#65533;&#65533;#&#65533;C&#65533;bQ&#65533;&#65533;8&#65533;&#65533;j&#65533;&#65533;&#65533;d:&#65533;&#65533;&#65533;&#1217;"d&#65533;&#65533;(;&#65533;&#65533;F!ubZ/&#65533;&#65533;&#65533;&#460;&4,tR`W}]0T&#804;x-&#65533;i"&#65533;&#65533;l&#65533;&#65533;E
&#65533;&#65533;&#65533;&#1137;{,&#65533;=`7&#65533;&#65533;kp&#65533;&#1457;&#65533;&#65533;&#65533;&#65533;c&#65533;E&#65533;;:&#65533;&#65533;a&#65533;*G"&#65533; &#65533;-&#65533;p$&#65533;:&#65533;&#65533;Y&#65533;&#65533;v&#65533;Kq&#65533;ls&#65533;&#65533;&#65533;ZV2~T&#65533;p&#65533; a$B&#382;&#65533;&#65533;&#65533;'&#65533;D&#65533;`&#65533;?h&#65533;3 &#65533;G:D' C&#65533;q&#7533;&#65533;e)qb&#65533;2&#65533;2&#65533;&#65533;&#65533;?&#65533;&#65533;f&#65533;&#65533;&#65533;&#65533;Y&#65533;&&#65533;)&#65533;&#65533;E~r&#65533;&#65533;&#65533;1&#65533;]L&#65533;&#65533;#8&#65533;`t&#65533;&#65533;&#65533;Km&#65533;5&#65533;&#65533;*]9&#65533;j&#65533;&#65533;&#65533;\JfP&#65533;cVH0bL&#65533;&#65533;D&#65533;b &#643;i&#65533; &#65533;C&#65533;4H&#65533;&#65533;m &#65533;P&#65533;&#65533;B&#65533;Yc<&#65533;&#65533;&#65533;L&#65533;&#65533;(bSU&#65533;t&#65533;	,8&#65533;()&&#65533;`@O&#65533;&#65533;B)}K"@.&#65533;t9&#65533;&#65533;&#493;\A&#65533;&#65533;&#1284;&#65533;&#65533;Kj~&#65533;T&#65533;vX&#65533;S ;@&#65533;&#65533;_&#65533;&#65533;&#65533;B\&#65533;&#65533;&#65533;&#65533;&#65533; y&#65533;N|&#65533;&#65533;&#65533;)&#65533;&#65533;&#65533;&#65533;&#714;&#65533;&#65533;&#1104;v\&#65533;
J&#65533;*&#65533;&#65533;q&#65533;&#65533;%&#65533;Ch&#65533;%&#65533;N&#65533;p&#65533;&#65533;.&#311;&#65533;&#65533;&#65533;o&#1473;Y&#65533;&#1462;&#1371;&#65533;&#65533;mm&#65533;&#65533;n&#65533;&#65533;N8&#1701;(`&#65533;&#65533;&#65533;&#65533;&#65533;?@&#65533;&#65533;,&#65533;&#721;lf&#65533;&#65533;&#65533;&#65533;76 &#65533; &#65533;&#65533;&#65533;&#65533;7\&#65533;mi&#65533;&#65533;&#65533;A&#65533;&#65533;&#65533;
&#65533;&#65533;&#65533;K&#65533;"&#65533;&#65533;&#65533;&#65533;=&#65533;&#65533;&#65533;BJq"&#1860;&#65533;;&#65533;Q&#65533;B&#65533;&#65533;41^
&#65533;Z&&#65533;&#65533;&#65533;&#65533;&#65533;&#65533;,&#65533;&#65533;+i&#65533;&#65533;l&#65533;&#65533;,&#65533;)&#65533;&#65533;.&#65533;&#65533;&#65533;&#65533;=&#65533;&#65533;h&#65533; &#65533;&#65533;B&#65533;9&#65533;&#65533;b&#65533;nx(&#1782;&#781;&#22139;P-&#65533;&#65533;^&#65533;&#65533;&#65533;&#65533;
&#65533;&#65533;&#65533;&#1634;h &#65533;>L&#65533;&#65533;1C0&#65533;)z&#65533;Z&#65533;>4}&#65533;8A&#65533;d&#65533;&&#65533;X&#65533;2&#65533;HC&#65533;&#65533;D&#65533;&#65533;0&#65533;Kg&#65533;&#65533;<u!)&#65533;bq9j`~J&#1096;&#65533;&#65533; &#65533;BH&#65533;&#65533;&#65533;&#65533;&#65533;&#65533;#L@ v&#65533;&#65533;&#65533;&#65533;R&#65533;&#65533;&#65533;J&#65533;M&#65533;&#65533;n&#65533;(p&#65533;&#65533;?&#65533; &#65533;&#65533;&#65533;p&#65533;{u&#65533;&#65533;&#65533;G/z!` &#65533;Rn &#65533;&#65533;(&#65533;/&#65533;&#65533;&#350;&#65533;&#65533;$c!g&#329;&#1833;&#65533;&#1927;24&#65533;&#65533;+R&#1429;&#65533;M#e&#1289;&#65533;&#65533;&#65533;L`&#65533;&#65533;/&#65533;&#65533;&#65533;&#65533;>&#65533;n&#65533;&#65533;&#65533;&#65533;?3&#65533;&#65533;K&#65533;&#65533;&#65533;v&#65533;>&#1113;?&#65533;?]&#65533;&#630;&#65533;"&#65533;&#65533;V&#65533;&#65533;
Y&#65533;|/u&#65533;&#65533;"&#65533;&#65533;&#65533;&#65533;(&#65533;&#65533;c&#65533;&#65533;1;&#65533;&#1461;&#65533; %&#65533;&#65533;H&#65533;&#65533;QD&#65533;&#65533;	L&#65533;&#65533;B&#65533;&#65533;5&#65533;I&#65533;&#65533;,dIx&#65533;&#65533;5!&#65533;F&#65533;&#65533;p&#65533;&#65533;&#65533;&#65533;_t&#65533;&#65533;&#65533;A&#65533;&#65533;r
&#65533;&#65533; &#65533;&#65533;B0
&#65533;1&#65533;&#65533;&#65533;%	p  &#65533;0&#65533;&#65533;s&#65533;&#65533;&#65533; &#2036;`&#65533; &#65533;
&#65533;A3p{&#65533;&#65533;_&#65533;&#65533;	&#65533;t^sXH.&#65533;b:N&#65533;&lu
&#65533;G&#65533;a;Q&#65533;&#65533;&#65533;P &#65533;&#65533;bz&#65533;&#65533;&#65533;u2&#65533;O&#65533;`W<
1c&#65533;P&#1010;(z!#&#65533;/&#65533;C&#65533;ASP&#65533;&#65533;&#65533;@&#65533;`&#65533;&#65533;&#65533;&#65533; G&#65533;)&#65533;&#65533;&#65533;f&#65533;p&#65533;0&#65533;&#65533;e&#65533;Rd&#65533;&#65533;&#65533;&#65533;@/A&#65533;H&#65533;/&#65533;&#65533;pSR &#65533;sF&#65533;@&#65533;&#65533;]&#65533;&#65533;Y&#65533;Zp&#65533;&#65533;"&#65533;&#65533;`e&#65533;&#65533;zDZ|&#65533;A&#65533;%
&#65533; f{81V&#65533;C&#65533;&#65533;8.&#65533;~&#65533;&#65533;.&#65533;&#65533;&#65533;&#65533;5Pc~&#65533;&&#65533;&#65533;&#65533;n&#919;1&#65533;&#65533;3
&#65533;&#65533; &#65533;1&#65533;n&#65533;&#65533;&#65533;&#65533;En&#65533;&#65533;n&#1656;3&#65533;H&#65533;&#65533;#&#65533;}&#65533;&#65533;&#65533;It!	S&#65533;&#65533;/&#65533;!&#65533;o&#65533;&#65533;&#65533;&#65533;aq?&#65533;&#65533;q&#65533;&#65533;&#65533;&#65533;&#65533;&#65533;A&#65533;]&#65533;p(&#65533;p&#65533;&#65533;$&#65533;!E&#65533;&#65533;&#65533;uhK&#65533;t&#65533;q &#65533;1&#532;&#65533;&#65533;
1:T`-&#65533;{&#65533;&#65533;&#65533;&#65533;E&#65533;e%&#65533;.&#65533;q&#65533;&#65533;&#4239;&#65533;N&#65533;&#65533;&#65533;;&#65533; 
qp&#65533;&#65533;aV9.&#65533;&#65533;tN&#65533;O&#65533;R&#65533;&#65533;O&#65533;&#65533;&#65533;o&#65533;&#65533;(K1&#65533;&#65533;'y(vr&#65533;&#65533;&#65533;f&#65533;c
&#65533;&#65533;&#65533;p&#65533;&#65533;&#65533;&#65533;&#65533;P
&#65533;]&#65533;	&#65533;&#65533;*&#65533;,lg&#65533; &#65533;&#65533;&#65533;	C &#65533;U&#65533;&#65533;&#65533;&#65533;&#65533;&#65533;pj&#65533;,&#65533;&#65533;f&#65533;2?&#65533;&#65533;
&#65533; e&#65533;&#65533;&#65533;k@&#65533;&#65533;&#65533;:&#65533;@o&#65533;zt&#65533;[6&#65533;&#65533; &#65533;&#504;&#696;v&#1266;&#65533;&#65533;&#65533;A;E&#65533;&#65533;&#65533;i.&#65533;*|&#65533;&#65533;&#1065;i&#65533;p8Q	&#65533;&#65533;&#65533;&#65533;&#65533;I"&#65533;|&#65533;&#65533;1&#65533;vo&#65533;&#65533;D&#401;0&#65533;&#65533;&#65533;&#65533;&#65533;A2&#65533;&#65533;0K\4x&#65533;&#65533;X&#65533;&#65533;
&#65533;1HQ&#65533;&#65533;&#65533;0"`&#65533;&#65533;8&#65533;&#65533;1&#65533;&#65533;q08&#65533;&#65533;&#65533;q&#65533;9]&#65533;o&#65533;A&#65533; &#65533;Dp&#1537;&#513;&#65533;&#65533;&#65533;&#65533;&#65533;&#65533;&#65533;&#65533;&#65533;!$&#65533;&#65533;&#65533;t&#65533;J
&#65533;&#65533;b!<&#65533;<&#65533;A&#65533;&#65533;&#65533;M&#65533;E&#65533;&#65533;&#65533;T&#65533;{P&#65533;[&#65533;&#65533;8Q&#65533;=&#65533;G&#65533;_ &#65533;&#65533;&#65533;&#65533;&#65533;A&#65533;k&#65533;Q&#65533;&#65533;d&#65533;L`&#65533;_&#65533;h&#65533;&#65533;h$&#1285;b&#65533;w&#65533;:&#65533;:M&#65533;&#1320;[ ah&#65533;&#65533;'&#65533;&#65533;&#65533;4$P&#65533;&#65533;1cf&#65533;&#65533;(/&#65533;b&#65533;G &#65533;p&#65533;&#65533;&#65533;&#65533;j&#65533;&#65533;&#65533;&#65533;j`	Gfo&#65533;S&#65533;&#65533;&#65533;&#65533;&#65533;sJ&#65533;`71&#65533;&#65533;&#65533;&#65533;` &#65533;*&#65533;9&#65533;&#65533;8&#65533;&#65533;f&#65533;?a	&#65533;Py&#65533;x&#65533;&#65533; &#65533;&#65533;&#65533;&#65533;&#65533;&#65533;Ke&#65533;&#65533;g&#65533;&#65533;+&#65533;&#65533;&#65533;&#65533;&#65533;&#65533; ^*&#65533;&#65533;&#65533;4V&#234;&#65533;&#65533;
o&#65533;&#65533;&#65533;4&#65533;&#65533;(W&#65533;/&#65533;&#65533;nH&#65533;W&#65533;&#65533;&#65533;&#65533;&#65533;&#65533;&#65533;&#65533; 3&#65533;+&#65533;1&#837;
*c&#65533;
&#1615;uwn&#65533;&#65533;&#65533;&#65533;&#65533;]&#65533;i+&#65533;&#65533;&#65533;3&#65533;&#65533;	&#65533;&#65533;}&#65533;&#65533;FP&#65533;&#65533;i!(3DZD&#65533;&&#65533;&#65533;&#65533;%&#65533;&#65533;1+&#65533;&#65533; F&#65533;&#65533;bP&#65533;WB&#65533;G&#65533;&#65533;&&#65533;K#q&#65533;&#65533;T&#65533;Lf&#65533;&#65533;A? &#65533;NJ&#65533;&#65533;&#65533;&#65533;ZNy&#65533;&#65533;&#65533;E&#65533;J&#65533;V&#65533;&#65533;q{&#65533;r{)&#65533;8&#7306;&#65533;&#307;Lz&#65533;&#65533;&#65533;8Bj&#65533;	&#65533;i&#65533;!_&#65533;&#65533;CW&#65533;&#65533;&#65533;&#65533;tu8&#65533;&#65533;N&#65533;'&#65533;@&#65533;&#65533;3Vc&#547;t%$&#65533;O Q&#65533;&#65533;&#65533;z&#65533;&#65533;)&#65533; &#65533;&#65533; &#65533;&#65533;	&#65533;rF&#65533;&#65533;	&#65533;+}&#65533;&#65533;&#65533;&#65533;&#65533;	:P&#65533;x&#65533; A&#65533;&#65533;&#65533;
&#65533;&#65533;4 	&#65533;&#65533;)&#65533;+&#65533;@&#65533;&#65533;/&#65533;&#65533;
&#65533;S&#65533;&#65533;?U,&#65533;h&#65533;U&#65533;&#65533;&#65533;
AJ&#65533;R&#65533;&#65533;U&#65533;&#65533;&#65533;&#65533;&#65533;J[&#65533;&#65533;K&#65533;Bi&#65533;&#65533;A!&#65533;y&#65533;&#65533;&#65533; &#65533;&#65533;4&#65533;&#65533;	&#65533;n2&#65533;&#65533;vH&#65533;&#688;&#65533;&#65533;2&#65533;&#1629;&#65533;
E[@@&#65533;6&#65533;&#65533;&#65533;&#65533;P$&#65533;&#65533;5&#65533;J@&#65533;&#65533;&#65533;a{0+
0H&#65533;&#65533;&#65533;&#65533;&#65533;&#41073;&#65533;u&#65533;&#65533;:&#65533;j&#65533;&#65533;&#65533;+&#65533;I&#65533;/&#65533;&#65533;5(&#65533;&#65533;B6"+^e&#65533;C&#65533;&#65533;\&#65533;&#65533;6&#65533;1&#65533;&#65533;&#65533;{!&#65533;&#65533;&#65533;9&#65533;Dk&#65533;&#65533;a{&#65533;&#260;&#65533;&#65533;s&#65533;&#65533;#<.E&#65533;&#65533;&#65533;&#65533;&#65533;9]&#65533;&#65533;&#65533;&&#65533;`&#65533;N'&#65533;&#65533;l$&#65533;O&#65533;T&#65533;&#65533;u&#65533;0&#65533;vEc&#65533;!&#65533;t&#65533;&#65533;<p&#65533;Q&#65533;Z&#65533;&#65533;&#65533;&#325;&#65533;y&#65533;S&#65533;;Td&#65533;Z7p R&#65533;&#65533;&#65533;&#65533;&#65533;&#65533;&#65533;g+&#65533;&#65533;&#65533;&#65533;y++&#65533;l&#65533;S&#65533;P&#65533;&#65533;
&#65533;>L&#65533;u&#65533;&#65533;SV&#65533;&#65533;o!&#65533;&#65533;&#65533;"&#65533;&#65533;e&#65533;v`&#65533;>&#65533;]iuK&#65533;&#65533;&#65533;3&#65533;!&#665;F&#65533;&#65533;Y}&#1129;5&#65533;&#65533;.d&#65533;&#65533;&#65533;S&#65533;p&#65533;?4&#65533;1&#65533;Q&#1761;&#65533;&#65533;&#1227;o
&#65533;&#61503;&#65533;QwL&#13953;&#65533;&#65533;&#65533;&#65533;P&#65533;_&#65533;&#65533;U&#65533;&#65533;&#65533;&#65533;p&#65533;
&#65533;&#65533;&#65533;Q&#65533;&#65533;&#65533;&#65533;&#65533;&#65533;&#65533;&#65533;&#65533;<&#65533;|&#65533;0&#65533;&#65533;|&#65533;u&#65533;[&#65533;
[&#65533;&#65533;&#65533;&#65533;&#65533;&#942;&#65533;5p&#65533;)o&#65533;&#65533;&#65533;&#65533;^&#65533;&#1656;&#65533;"&#65533;!h&#65533;0i&#65533;!&#65533;&#65533;&#65533;0"guH&#65533;&#288;MW@&#65533;&#65533; &#65533;&#65533;+&#752;&#65533;U &#65533;&#65533;C&#65533;PsV&#65533;?@&#65533;H&#65533;&#65533;g&#65533;_w&#65533;&#65533;&#65533; &#65533;$&#65533;[&#65533;&#65533;&#65533;&#65533;-'&#1860; lVk&#65533;5.L"&#65533;:&#65533;:@&#65533;e&#65533;W*&#65533;[&#65533;&#65533;&#65533;&#65533;&#65533;&#65533;b&#65533;O&#65533;P&#65533;&#65533;<&#65533;s'#&#65533;&#65533;Px&#65533;&#336;&#65533;|&#65533;H&#65533;=&#65533;C&#65533;P&#65533;
&#65533;&#65533;&#65533;S&#65533;p& R&e&#65533;X&#65533;&#65533;&#65533;X&#65533;8&#65533;`P&#65533;7&#65533;
	&#65533; AN&#65533;)Iu&#65533;&#65533;&#65533;R&#65533;&#65533;@^&#65533;&#65533;&#65533; &#65533;PVv&#65533;'{&#65533;&#65533;&#65533;'-&#65533;&#65533;x &#65533;&#65533;&#65533;&#65533;&#65533;f&#65533;Gs&#65533;&#65533;q&#65533;,&#65533;&#65533;|&#65533;w&#65533;&#65533;:&#65533;
Q	&#65533;&#65533; &#65533;&#65533;<&#65533;&#65533;&#65533;&#65533;&#65533;&#767;&#65533;1&#65533;&#65533;&#65533;0&#65533;&#637;&#65533;&#65533;&#65533;&#65533;!g&#65533;\&#1086;&#65533;&#65533;&#194;&#65533;6 &#65533;&#65533;&#1885;&#65533;5L&#65533;&#65533;&#65533;&#65533;&#65533;i&#65533;`&#65533;&#65533;1&#65533; &#65533;&#65533;&#65533;&#65533;&#65533;b&#65533;&#65533;&#65533;&#65533;&#65533;&#65533;&#1997;&#65533;&#65533;&#65533;`9A&#65533;8&#65533;&#65533;9&#65533;LM0+0K&#65533;&#65533;^&#65533;o&#65533;1KD!R3&#65533;&#65533;&#65533;p&#65533;&#65533;&#65533;&#65533;!&#65533;0"&#65533;&#65533;]&#65533;&#1284;0(r&#65533; &#8817;	f&#65533;q
!&#65533;$>&#65533; &#65533;&#65533;&#65533;  PLNHs&#1092;&#65533;My7&#65533;&#65533;&#65533;&#852;&#65533;<&#65533;&#65533;u&#65533;8Y&#65533;&#65533;``T&#65533;V.&#65533;q&#65533;&#65533;&#65533; "aA&#65533;}!&#65533;s:6Nc&#65533;&#65533;&#65533;&&#65533;&#65533;&#65533;u
a&#65533;|&#65533;u:&#65533;`( c&#65533;P&#65533;&#65533;&#65533;]&#65533;'<
Pb y&#65533;&#65533;?&#65533;y2u&#65533;h&#65533;*[&#65533;&#65533;&#65533;C` &#65533;&#65533;p&#65533;H&#65533;&#65533;Qy&#65533;&#65533;&#65533;&#65533;&#65533;+&#1538;&#65533;&#65533;+S&#65533;&#65533;?|&#65533;&#65533;&#65533;&#65533;&#65533;&#1619;&#65533;	&#65533;&#65533;R&#65533;&#65533;&#65533;&#65533;xz&#65533;&#1563;&#65533;&#65533;&#65533;&#65533;^&#1371;&#65533;&#65533;&#16961;&#65533;&#65533;&#65533;&#1190;&#65533;a&#65533;&#65533;&#65533;&#65533; &#65533;I&#65533;&#1760;1&#65533;&#65533;&#397;&#65533;&#65533;B&#65533;&#65533;
a&#65533;$&#65533;&#65533;&#65533;&#65533;&#65533;&#65533;&#65533;&#65533;88&#65533;&#65533;`&#65533;&#65533;&#65533;b&#65533;K`&#65533;&#1838;&#65533;8A&#65533;K1 &#832;&#58771;&#65533;&#65533;&#65533;&#1999;&#65533;&#65533;&#65533;&#65533;>
&#65533;Ns&#65533;&#65533;81 @&#65533;&#65533;7&#65533;&#65533;&#65533;#&#65533;&#65533;a&#65533;&#65533;&#65533;&#65533;&#65533;&#65533;
&#65533;&#65533;A&#65533;c&#65533;&#65533;88&#65533;8&#65533;p&#65533;1`&#65533;&#65533;z&#65533;^&#65533;&#65533;B&#65533;T!&#65533;F&#65533;&#65533;&#65533;$Z&#65533;E6*&#65533;&#65533;UD&&#65533;0&#65533;fB&#65533;#&#65533;	]&#65533;&#65533;&#65533;1&#65533;DL&#65533;&#65533;t&#65533;WL&#65533;&#65533;"M&#65533;	&#65533;`?M&#65533;`K&#65533;M&#65533;&#65533;9+&#65533;6&#65533;&#65533;&#65533;&#65533;=y&#65533;WI&#65533;P	&#65533;V&#65533;_&#65533;&#65533;&#586;7&#65533;&#65533;&#65533;&#65533;kOB&#65533;&#65533;&#65533;&#65533;+&#65533; ^&#65533;&#65533;&y/&#65533;Ka&#65533;h&#65533;u&#65533;&#65533;H&#65533;&#65533;&#65533;&#65533;(`k&#65533;&#65533;p&#65533;&#65533;&#65533;;&#65533;;$&#65533;cZ&#65533;&#65533;`0&#65533;[&#65533;A&#65533;&#65533;Z&#65533;=&#65533;xefPN&#65533;	&#65533;&#65533;kmxop&#65533;&#1631;
 |&#65533;
~&#65533;&#65533;&#65533; C@SQ &#65533;&#65533;3&#65533;k&#65533;&#65533;&#65533;&#65533;&#65533;?&#65533;&#65533;&#65533;&#65533;&#65533;&#65533;dH&#65533;y&#65533;&#276;L&#65533;&#961;&#65533;&#65533;r&#65533;-M&#65533;&#65533;R&#65533;&#1727;.&#668;&#65533;&#65533;&#65533;&#65533;B&#65533;&#65533;&#65533;2O&#65533;8K&#65533;
&#65533;&#65533;&#65533;&#65533;C/&#65533;C&#65533;&#65533;&#65533;&#65533;j&#65533;3 &#65533;_&#65533;&#65533;&#65533;&#65533;#X&#65533;(&#65533;v&#65533;&#65533;Sb&#1057;&#65533;%N&#65533;&#65533;&#65533;@"&#65533;zQ&#65533; &#65533;&#65533;&#65533;&#65533;X&#65533;&#65533;:&U(HgK"-H<&#65533;o&#65533;&#65533;L&#681;&#65533;&#65533;&#962;&#65533;&#65533;&#65533;&#65533;&#65533;&#65533;I}&#65533;&#609;&#65533;&#65533;S&#65533;M+&#65533;)8&#65533;&#65533;U&#65533;TG&#65533;F&#65533;?M8&#65533;&#65533;t8a&#65533;*&#65533;&#65533;&#65533;K&#65533;&#65533;&#65533;&#65533;&#65533;\&#65533;	&#65533;]&#65533;J&#65533;&#65533;&#65533;F&#65533; t&#65533;&#65533;&#65533;&#65533;&#65533;&#65533;&#65533;;C&#65533;&#65533;&#65533;&#65533;"k@&#65533;2&#65533;&#65533;2*&#488;&#65533; &#65533;&#65533;*&#65533;~Csh&#1112;U&#65533;!&#65533;&#65533;&#65533;?&#65533;&#65533;
&#65533;&#65533;&#65533;&#65533;'&#65533;<>"A&#160;n&#65533;&#65533;e&#65533;F&#65533;
;&#65533;x&#65533;@&#65533;O&#65533;&#65533;&#65533;&#1740;&#65533;&&#65533;&#65533;&#1142;&#65533;x&#65533;&#65533;&#65533;&#65533;&#65533;
&#65533;'~x&#65533;&#65533;+&#65533;&#62946;XBL&#65533;&#194;&#65533;;&#65533;&#65533;&#65533;+b&#65533;&#65533;&#65533;&#65533;
/&#65533;&#65533;Q&#65533;
&#65533;p&#65533;&#65533;!H!G)&#65533;qF&#65533;&#65533;s&#65533;&#65533;8&#65533;=&#65533;@=&#65533;)&#65533;X<&#65533;G&#65533;&#65533;q&#65533;T&#65533;y&#65533;+:&#65533;&#65533;&#65533;.&#65533;g&#65533;x&#65533;GG&#65533;&#65533;&#65533;&#65533;&#65533;&#65533;R&#65533;H$&#65533;Tr&#65533;&#65533;&#65533;&#65533;'&#65533;d&#65533; W"j&#65533; &#65533;"&#65533;R&#65533;&#65533;&#65533;&#65533;&&#65533;h&#65533;&#65533;%&#65533; &#65533;&#792;&#65533;&#268;&#65533;h&#65533;&#65533;H&#65533;&#65533;&#65533;&#65533;1&#65533;&#65533;X&#65533; "&#65533;&#65533;&#65533;(&#65533;xY&#65533;&#65533;&#49715;&#65533;&#65533;&#65533;q&#65533; ^
&#65533;&#417;D&#65533;#(&#65533;&#65533;X&#65533;&#65533;&#65533;(&#65533;&#65533;=&#65533;&#1313;<&#65533;TS&#706;&#65533; &#65533;K&#65533;&#65533;&#65533;&#65533;&&#65533;9`&#65533;&#65533;&#65533;&#65533;&B&#65533;&#65533;E&#65533;*&#65533;&#65533;[m5JW\w&#65533;5W&#65533;r!=U3&#65533;&#65533;&#65533;"H4h&#65533;A&#65533;@Pg"b@&#65533;&#65533;&#65533;&#65533;&#65533;&#65533;j&#65533;&#65533;&#65533;'&#642;&#65533;b"&#65533;&#65533;&#65533;\&#65533;8S&#1523;&#65533;M&#65533;&#65533;u&#65533;&&#65533;y&#65533;&#65533;&#65533;&#1511;{&#65533;8&#65533;_&#65533;&#65533;&#65533;&#65533;#1&#65533;g@&#65533;`/"8T&#65533;;+`&#65533;&#65533;&#65533;&#65533;b&#65533;&#65533;&#664;&#65533;&#65533;;&#65533;&#65533;P&#65533;&#65533;7G&#65533;m&#65533;#a&#65533;P&#65533;&#65533;&#65533;!a&#65533;&#65533;&#65533;&#65533;&#65533;&#65533;&#65533;&#65533;b&#65533;:&#65533;&#65533;&#3807;9&#65533;<&#65533;&#65533;&#65533;D&#65533;!&#65533;&#65533;&#65533;&#65533;&#65533; ,LH&#65533;&#1752;&#65533;Pnx&#65533;&#275;_*z&#194;&#65533;P )\&#65533;&#65533;A&#65533;&#65533;DW&#65533;AG&#65533;&#65533;{&#65533;?Td&#65533;C&#65533;&#65533;&#65533;q&#65533;&#65533;
&#65533; &#65533;&#65533;&#65533;&#65533;&#65533;(x&#6085;P&#65533;`&#65533;bPB&#65533;!(1!&#65533;((&#65533;&#65533;aF&#65533;~&#65533;&#65533;&#65533;oK7&#65533;t&#65533;&#65533;rR&#65533;Y	&#65533;&#1346;&#65533; SP&#65533;$5"5&#65533;$e&#65533;O"bS&#65533;~&#65533;&#608;&#65533;*5&#65533;&#1191;x&#65533;&#65533;&#1033;5h&#65533;&#1456;&#65533;&#65533;;&#65533;]~M+x&#65533;&#1952;8&#65533; 0&#65533;&#65533;&#65533;&#65533;&#12775;h&#65533;J&#65533;&#65533;&#65533;&#65533;1&#65533;&#65533;&#65533;&#65533;+U"%&#65533;n&#65533;&#65533;'=&#65533; (5*R&#65533;&#65533;ua&#65533; &#65533;&#65533;R&#65533;cE&#65533;T&#65533;U&#65533;@&#65533;&#65533;&#65533;"&#65533;&#65533;&#65533;"b9&#65533;&#65533;&#65533;&#65533;;L&#65533;&#65533;&#65533;&#65533;K`&#65533;hGc
&#65533;/8&#65533;`I!C&#65533;&#65533;$&#65533;	/&#65533; &#65533;&#65533;B&#65533;P	04&#65533;T&#65533;&#65533;lQ A&#65533;P&#65533;!&#65533; Q8&#65533;jt@&#65533;&#65533;"O&#65533;"&#65533;xE+f&#65533; Y&#65533;"^.&#25806;&#65533;f&#65533; &#65533;t$r&#65533;&#65533;&#65533;(&#65533;&#65533;&#65533;39&#65533;&#65533;#/&#65533;&#65533;x&#65533;&#65533;&#65533;&#65533;&#65533;g&#65533;&#65533;&#1092;x&#65533;>*&#65533;6(&#65533;&#65533;{!!&#65533;&#65533;&#65533;&#65533;(b&#65533;&#65533;&#65533;&#65533;?&#65533;&#65533;&#65533;&#65533;&&#65533;&#65533;QC&#65533;\	u&#65533;&#65533;p&#65533;V&#65533;&#65533;&#1104;&#65533;&#65533;x`&#65533;l&#65533;&#65533;)&#65533;Z&#65533;Yb!&#65533;X&#65533;Ma&#65533;&#65533;l&#65533;O&#65533;?$38&#65533;&#65533;G&&#65533;&#65533;&#65533;&#65533;&#65533;%&#65533;N5 01&#65533;0&#65533;&#65533;&#65533;&#65533;&#65533;.&#65533;q|&#65533;Q&#65533;$g^&#65533;&#65533;hN&#65533;&#65533;&#65533;	&#65533;&#65533;1w&#65533;&#65533;$&#65533;&#65533;	L&#65533;&#65533;&#65533;&#65533;<p>&#137;7&#65533;&#65533;&#65533;s&#65533;)?&#65533;&#65533;&#65533;~&#65533;&#65533;*&#65533;<&#65533;*&#65533;d2S&#65533;&#65533;'&#65533;&#65533;wQ]&#65533;x+~T&#65533;&#65533;$R&#65533;tR&#65533;)	$V0&#65533;C&#65533;&#65533;H8&#65533;DhZ&#65533;&#65533;$&#65533;8m&#65533;C(w&#65533;&#65533;U |)&#65533;&#65533;&#65533;&#65533;&#65533;&#515; &#65533;&#65533;G*"&#65533;&#65533;0&#1385;&#65533;&#65533;R&#65533;QU|&#65533; &#65533;&#65533;W9f&#65533;;&#65533;&#65533;c&#65533;1&#65533;J &#65533;0&#65533;j&#1674;&#65533;&#65533;]&#324;	0&#65533;&#65533;f&#65533;&#235;&#65533;&#65533;&#65533;?&#65533;&#1534;f#&#65533;J&#65533;*E
&#65533;c%&#65533;z&#65533;&#65533;K&#65533;&#65533;&#65533;(&#65533;&#65533;&#65533;&#65533;h&#300;&#65533;&#65533;@&#65533;4&#65533;&#65533;&#65533;&#65533;B&#65533;&#1472;&#65533;5@&#65533;h&#65533;'
&#65533;!v(&#65533;&#65533;&#65533;&#65533;j&#65533;&#65533;&#65533;&#65533;@r&#1690;{L&#65533;&#65533;&#65533;&#65533;&#65533;&#65533;/&#65533;&#65533;&#65533;&#65533;%&#65533;msF!8&#65533;&#65533; w&#65533;Q&#65533;&#65533;d &#65533;&#65533;&#65533;D&#65533;&#65533;jA8[&#65533;&#65533;p&#65533;8
x&#65533;8cp\p&#65533;&#65533;T"$&#65533;U&#65533;&#65533;%L&#65533;VG@i&#65533;w"&#65533;&#65533;&#65533;X&#65533;'&#65533;&#65533;&#65533;&#65533;?b&#65533;&#156;&#65533;&#65533;hE&#65533;$&#65533;$P8opQ&#65533;&#65533;-8RL&#141;&#65533;p#&#65533;&#65533;)v1;I,&#65533;52tS
&#65533;]&#65533;2<4}&#65533;L&#65533;_&#65533;&#65533;B1&#65533;&#65533;&#65533;&#65533;*&#65533;P&#65533;
&#65533;&#65533;*" U&#65533;&#65533;|&#65533;&#65533;&#1079;&#65533;&#65533;&#65533;&#65533;&#65533;&#65533;F&#65533;&#65533;&#65533;&#65533;&#65533;"&#65533;6L$&#65533;a&#65533;	&#65533;&#65533;3l&#65533;!sP&#65533;&#65533;&#65533;e%&#65533;^
5
&#65533;f&#65533;&#65533;&#32811;A&#65533;0&#65533;:&#65533;!&#65533;?&#65533;F,<#&#65533;&#65533;x&#65533;&#65533;a&#65533;Cc&#65533;&#65533;&#65533;&#65533;<W:cb&#65533;j&#65533;&#65533;@&#65533;&#1481;&#65533;x&#65533;&#65533;&#65533;0&#65533;&#65533;T&#65533;3OyL&#936;c&#65533;&#65533;C&#65533;%&#65533;/&#65533;Y&#65533;m&#65533;&#65533;&#65533;%c!&#65533;&#65533;7<D&#65533;N&#65533;s&#65533;=rC&#65533;&#65533;&#65533;4&#65533;&#65533;d&#65533;/tjU)1&#65533;&#65533;=BP&#65533;"&#65533;&#65533;gT&#65533;&#65533;&#65533;&#65533;n&#65533;7!&#65533;&#65533;&#42049;vE8
&#65533;RD&#65533;&#65533;&#65533;&#65533;>n&#65533;&#65533;&#65533;&#65533;#/&#65533;.&#65533;n@m&&#65533;_X&#65533;D&#65533;f&#65533;&#65533;&#65533;&#65533;3H&#65533;.rH&#65533; ,&#65533;&#65533;6&#65533;X&#65533;c&#65533;&#65533;&#65533;&#65533;R&#65533;%e&#65533;'&#65533;&#65533;&#65533;&#65533;&#65533;Rh/6R&#65533;&#65533;
br&#65533;@&#65533;0<x&#65533;	 &#65533;a&#65533;&#65533;&#65533;"o&#65533;&#65533;&#65533;&#65533;&#65533;a&#65533;("'zn&#65533;Y&#65533;&&#65533;&#65533;&#65533;(Z&#65533;S
&#65533;&#65533;l&#65533;&#65533;&#65533;&#65533;Ov&#65533;I:&#65533;+&#65533;{&#65533;W[&#65533;&#65533;?<&#65533;$E&#65533;&#65533;j&#65533;O&#65533;"&#65533;&#65533;)\rV&#65533;&#65533;&#65533;$&#65533; &#65533;#&#65533;&#65533;&#65533;&#65533;&#65533;w&#65533;;&#65533;&#65533;&#65533;
0!&#65533;x7&#4178;h&#65533;|&#65533;&#65533;&#65533;&#65533;OF&#65533;&#65533;&#1030;6@&#65533;&#65533;&#65533;$&#65533;xH\&#65533;&#65533;V/s&#65533;&#65533;v-]V&#65533;A&#65533;&#65533;&#65533;&#65533;&#65533;)&#65533;&#65533;tH&#65533;X&#65533;&#65533;l:&#65533;`&#65533;&#65533;2G&#65533;&#65533;#&#65533;1E&#65533;{&#65533;&#65533;&#65533;&#65533;&#65533;]n&#65533;&#65533;&#65533;Jn&#65533;&#1424;B3P.1&#65533;X@&#1630;&#65533;&#65533;)&#65533;&#2013; E&#65533;!&#65533;iOu&#65533;}0J8&#242;=&#65533;&#65533;&#65533;&#65533;P&#65533;&#65533;&#65533;&#65533;&#65533;S&#65533;<(&#65533;&#65533;&#941;t{&#65533;B&#65533;&#65533;&#65533;`!0&#65533;#&#65533;
&#65533;!w&#65533; &#65533;[@t&#65533;z&#65533;&!&#65533;Y&#65533;&#65533;E &#65533;)!&#65533;r&#65533;'P&#65533;&#65533;1&#65533;&#65533;{&&#65533;!&#65533;&#65533;a MA0-&#65533;1 &#65533;&#65533;&#65533; &#65533;+&#65533;
A&#65533;&#65533;C&#65533;k&#65533;&#65533;<&#65533;&#65533;f&#65533;&0&#65533;O&#65533;@0J&#65533;(B$!&#65533;&#65533;p &#65533;jN&#65533;&#65533;O&#65533;J&#65533;&#65533;&#65533;O(T&#65533;&#65533;&#65533;(&#65533;w`(O10&#65533;\A2I:&#65533;&#65533;&#65533; /&#65533;	=&#65533;5&#65533;&#65533;y&#65533;&#65533;&#65533;Q&#65533;1&#65533;  &#65533;&#65533;l&#65533;L&#65533;&#65533;&#65533;&#65533;l&#65533;&#48815;&#65533;:CL&#65533;ZA&#65533;E<&#304;&#65533;f&#140;$&#65533;&#265;(6(A&#65533;&#65533;Z&#65533;eQ&#65533;&#65533;k&#65533;&#65533;&#65533;H&#65533;Q&#65533;k(&#65533;Pl&#65533;&#65533;P&#65533;&#65533; &#65533;`&#65533;D&#65533;EY&#65533;&#65533;K&#65533; &#65533;gH&#65533;&#715;&#65533;gPC&#65533;&#65533;]&#65533;3&#65533;S&#65533;&#65533;3&#65533;90&#415;`+&#65533;&#65533;+LC&#65533;;&#65533;&#65533;g<,&#65533;h&#65533;~&#203;&#65533;3#&#65533;&#65533;a&#65533;&#65533;&#65533;hy&#65533;p'&#65533;&#65533;&#65533;m&#65533;&#65533;&#65533;&#65533;&#65533;&#65533;&#65533;&#976;&#65533;&#65533;&#65533;s	&#65533;7h &#65533;&#65533;`&#65533;8Q8&#65533;&#65533;&#432;&#65533;&#65533;&#65533;.&#65533;9.H&#65533;G&#65533;&#65533;G"&#65533;/&#540; )!)&#65533;&#65533; &#65533;4&#65533;W&#65533;0(1&#65533;1 &#65533;1P&#65533;j&#65533;&#65533;(&#65533;))&#65533;&#65533;C 5hI&#65533;4&#65533;&#65533;&#65533;&#65533;(1H,&#65533;`&#65533;&#65533;&#65533;&#150;&#65533;QV &#65533;SE&#65533;&#65533;&&#65533;;|&#65533;E`A&#65533;@&#65533;x8X&#65533;&#65533;W	&#65533;&#65533;@&&#65533;&#65533;HAC&#65533; &#65533;&#65533;j"X0&#65533;L
?&#65533;&#65533;C&#65533;&#65533;X&#65533;f &#65533;&#65533;&#65533;&#65533;&#65533;&#1536;f&#65533;&#65533;&#65533;&#65533;$&#65533;%&#65533;&#65533;&#65533;K&#65533;&#65533;C8&#65533;')&#65533;&#65533;&#130;&#65533;K&#65533;0&#65533;) DM8@&#65533;&&#65533;&#65533;9&#65533;	&#65533;405&#65533;&#65533;0&#65533;&#65533;&#65533;&#65533;{&#65533;&#65533; &#65533;y&#65533;&#65533;xC/I&#65533;	&#1392;8&#65533;&#65533;&#554;&#65533;&#65533;C><T&#65533;&#65533;YD&#65533;[D&#65533;&#65533;MD,&#65533;&#65533;&#65533;&#65533;&#65533;&#65533;h&#65533;,J&#65533;X&#65533;&#65533;&#65533;eq2's&#65533;L&#65533;&#65533;P&#65533;e!&#65533;&#65533;&#65533;
L&#65533;&#65533;I&#65533;&#65533;&#65533;&#65533;Pt&#65533;&#65533;NH,&#65533;&#65533;&#65533;sh
	&#641;&#65533;,&#65533;S&#395;&#65533;Xt&#65533;&#65533;3&#65533;&#65533;&#65533;&#65533;&#65533;&#65533;<_lF&#65533;&#962;0<&#65533;0F&#65533;$&#65533;c<&#65533;a&#65533;La4	G3	&#65533;&#65533;&#65533;j&#65533;o&#65533;*&#65533;&#65533;i&#65533;&#65533;((&#65533;y&#65533;&#65533;-&#65533;/&#65533;@&#65533;S8&#65533;&#65533;h&#65533;#h&#65533;v&#1577;&#65533;&#65533;&#65533;&#65533;v&#65533;F&#65533;&#65533;&#1026;&#65533;1P&#65533;W8&#65533;&#65533;$&#65533;&#65533;&#65533;P&#65533;H&#65533;&#65533;&#65533;(&#65533;,&#65533;t&#65533;
	)&#65533;&#65533;&#65533;&#65533;&#65533; &#65533;&#65533;&#65533;18(&#65533;&#65533;&#65533;&#65533;&#65533; &#65533;@ &#65533;&#65533;,&#65533;%%R&#65533;x &#65533;&&#65533;&#65533;&#65533;&#65533;R0K&#65533;&#65533;&#65533;R(5R&#65533;&#65533;&#65533;&#65533;&#65533;&#280;&#65533;&#65533;&#65533;Y&#65533;+&#65533;&#65533;N6e&#65533;&#291;&#65533;@&#65533;t&#65533;E&#65533;St`(&#65533;C&#65533;&#65533;&#65533;9o&#65533;&#65533;&#65533;&#65533;"&#65533;&#65533;t&#65533;f&#65533;&#65533;&#65533;T&#65533;p&#65533;X2&#65533;w&#65533;&#65533;f&#65533;K&#65533;&#65533;&#65533;(&#65533;&#65533;%L&#65533;&#65533;&#65533;&#65533;&#65533;},&#65533;&#65533;&#65533;a&#65533;&#65533;&#1346;&#569;t&#65533;O&#65533;!&#65533;&#65533;8&#65533;&#65533;&#65533;&#65533;$&#65533;&#65533;&#1554;0&#65533;&#65533;0i&#65533;0&#840;H&#65533;&#65533;_-&#65533;9&#65533;/&#65533;&#65533;&#65533;&#65533;&#65533;&#65533;S&#65533;&#65533;W&#65533;&#65533; B
;&#65533;&#65533;&#65533;&#65533; AlS&#65533;P&#940;H&#65533;&#65533;(&#65533;&#65533;
(&#65533;&#65533;(S&#65533;R,nU&#65533;s&#65533;&#65533;E&#65533;&#65533;,P&#65533;&#65533;4&#65533;^&#65533;W?&#65533;&#1474;F&#65533;&#65533;<&#65533;0&#65533;&#65533;B&#65533;c&#65533;}&#65533;LX &#65533;&#65533;P&#65533;&#65533;&#65533;0&#65533;h&#65533;&#65533;&#1227;4&#65533;	&#65533;&#65533;1 Q&#65533;&#65533;C&#65533;&#65533;&#65533;&#65533;'p&#65533;&#65533;X(&#65533;R&#65533;&#65533;&#65533;M&#65533;&#1024;&#65533;&#65533;&#65533;WxHX &#65533;&#65533;&#65533;(&&#65533;&#65533;R&#65533;]Y'E&#65533;&-l&#65533;&#65533;&#65533;@8Y&#65533; &#65533;&#65533;&#65533;	&#65533;&#65533;&#65533;&#65533;&#65533;&#65533;&#1154; &#65533;@&#65533;Y  *&#65533;&#65533;&#953;X&#65533;2&#65533;&#65533;&#65533;&#65533;&#65533;&#65533;I&#65533;(&#65533;V&#65533;u&#1252;$&#65533;	|&#65533;&#1377;&#65533;&#65533;j&#65533;|&#65533;7u&#65533;0x&#65533;&#65533;&#65533;`C&#65533;H&#65533;Pi49&#65533;&#65533;&#65533;h&#65533;1&#1136;D&#65533;A&#65533; "KE&#65533;,&#65533;&#65533;,&#65533;f L&#1792;%&#65533;&#65533;&#65533;T(hN5&#65533;[&#65533;&#65533;%&#65533;&#65533;N(@4&#65533;&#65533;&#1851;&#65533;&#65533;A8Z&#65533;&#65533;&#65533;&#65533;&#65533;(M&#1437;&#65533;	&#65533;&#65533;	&#65533;&#65533;&#65533;	&#65533;&#65533;A(&#65533;Sy&#1882;`&#65533;P]&#65533;&#65533;&#65533;&#65533;x
&#744; (^W&#65533;*1&#65533;0&#65533;&#65533;&#65533;&#65533;i&#65533;Xp&#753;M
2&#65533;pM&#65533;s&#65533;&#65533;&#1546;&#65533;e;&#65533;:WV\O&#65533;XS&#65533;0&#65533;&#65533;w}&#65533;u]_&#65533;&#258;&#65533;W&#65533;&#65533;<&#65533;$F&#65533;0 t&#65533;&#65533;cl&#65533;b&#65533;O&#65533;&#65533;&#65533;3S34&#65533;&#65533;&#65533; &#65533;4h&#65533;B&#65533;&#65533;&#65533;M&#65533;H=$&#65533;&#1193;u&#65533;&#65533;&#65533;M  &#65533;&#65533;`&#65533;H&&#65533;&#65533;I&#65533;U&#65533;&#1540;+-&#65533;&#65533;&#65533;h&#65533;&&#65533;&#65533;&#1154;&#65533;&#65533;&#65533;&#65533;&#65533;W&#65533;&#65533;v&#65533;#&#22280;R&#65533;&#1041;$&#65533;&#65533;eY X &#65533;&#65533;$]&#65533;&#65533;0&#65533; &#65533;/&#65533; &#65533;&#65533;&#65533;&#65533;&#65533;1&#65533;X&#65533;Qa&#65533;&#65533;a&#65533;(&gP+Y&#65533;^-&#65533;/&#65533;2&#65533;&#65533;&#65533;9&#65533;&#65533;8&#65533;&#65533;&#65533;,&#65533;0x&#65533; &#65533;:&#65533;9&#65533;t&#65533;4&#65533;&#65533;I&#65533;&#65533;y&#65533;&#65533;5&#65533;&#65533;X&#65533;&#65533;&#65533;&#65533;,&#594;yX;&#65533;	&#65533; Y&#65533;&#65533;&#1728;$UM&#65533;&#65533;&#65533;&#65533;&#763;&#65533;&#1848;&#65533;T&#65533;&#65533;A&#65533;xd&#65533;&#65533;B9-Y&#65533;`&#1282;pB-&#65533;&#65533;&#65533;m/&#65533;&#65533;&#65533;&#65533;	*&#65533;&#65533;@&#65533;&#65533; /8&#65533;Y&#65533;9v&#65533;8&#65533;[Y5*  h&#65533;A@&#65533;`&#65533;]&#65533;&#841;&#65533;=&#65533;@&#65533;&#65533;&#65533;he&#65533;&#65533;e&#65533;	&#65533;5M7&#65533;	#&#65533;Y&#65533;&#65533;&#65533;L&#65533;&#65533;0p&#65533;WI&#65533;&#65533;@26&#65533;&#65533;a&#65533;a&#65533;b&#65533;&#65533;^&#65533;&#65533;&#65533;N&#65533;ag)s&#65533;&#65533;%&#65533;D&#65533;&#8736;g&#65533;4&#65533;0&#65533;&#65533;(&#65533;&#65533;&#65533;&#65533;_F&#1572;&#36609;&#1055;&#65533;&#65533;;&#65533;&#65533; v&#65533;;`Xh
1&#65533;&#65533;<^&#65533;B&#65533;-&#65533;X&#65533;X&&#65533;&#65533;&#65533;6S(&#65533;~
.&#65533;aZ&#65533;&#65533;&#65533;S&#65533; Y&#65533;HQ&#65533; &#65533;F&#65533;&#34577;.&#65533;p&#65533; ( s&#65533;&#65533;&#1071;/6)&#65533;S:&#65533;S	c&#65533;X[&#65533;&#65533; &#65533;&#1132;P&#65533;M&#65533;]@&#65533;&#65533;&#65533;Z&#65533;P&#65533;&#65533;Vf&#65533;&#65533;j&#65533;&#65533;]&#65533;&#65533;O%M &#65533;?&#65533;&#65533;&#65533;&#65533;X&#65533;f&#65533;&#65533;f&#65533;&#1843;&#65533;&#581;&#65533;&#65533;5&#65533;5&#65533;&#65533;+&#65533;e&#65533; &#65533;&#65533;&#65533;&#65533;&#65533;&#65533;&#65533;&#65533;4&#65533;&#65533;&#520;&#65533;X&#65533;&#65533;Xf&#65533;-&#65533;&#65533;5&#65533;8v&#65533;I&#65533;&#1858;HV&#65533;&#2077;&#65533;e  &#65533;&#65533;`e&fk&#65533;&#65533;&#65533;&#65533;&#65533;&#65533;&#462;&#65533;8&#65533;Ap&#65533;Ixm&#65533;(&5&#65533;(&#65533;&#65533;&#53867;&#65533;&#65533;&#65533;&#65533;m&#65533;&#65533;")&#65533;&#65533;&#65533;&#65533;VtW(K&#65533;Hd w&#65533;&#65533;x&#65533;)&#65533;g&#65533;{&#65533;^XWA4&#65533;&#65533;&#65533;<&#65533;%&#65533;&#65533;&#65533;&#65533;&#65533;n4&#65533;h~-o&#65533;&#563;K3&#65533;&#65533;J)vV	$8w&#65533;&#65533;[`=&#65533;I&#65533;&#65533;&#65533;&#65533;&#65533;&#65533;&#65533;&#65533;fi&#65533;Xi&#65533;H&#65533;&#65533;&#65533;)!&#65533;&#65533;X&#65533;&#65533;&&#65533;&#65533;p&#65533;Xp&#65533;&#65533;&#65533;&#65533;(&#65533;(?&#65533;:&#65533;&#65533;p&#65533;x&#65533;&#65533;&#65533;&#65533;A&#65533;Xp<&#65533;?&#65533;&#65533;&#65533;/&#65533;T&#65533;&#65533;&#1887;&#65533;l&#1270;[&#65533;%&#65533;k&#65533;.&#65533;&#65533;&#65533;&#1629;&#65533;Y&#65533;eZ&#65533;&#65533;IX&#65533;4&#65533;&#65533;9&#65533;&#65533;"&#65533;&#65533;&#65533;&#65533;&#65533;7(G*&#65533;&#247;&#65533;&#65533;&#65533;&#65533;v&#65533;%&#65533;&#65533;&#65533;&#65533;;9a&#65533;Y&#65533;&#65533;UPu|j&#65533; D&#270;&#65533;c6&#65533;:&#65533;&#65533;H@/h&#65533;&#65533;5&#65533;&#65533;&&#65533;&#65533;&#65533;	&#65533;&#65533;&#1883;&#65533;ViZ&#65533;ne&#65533;&&#65533;&#65533;m&#65533;&#1669;f^N&#65533;&#65533;6] &#65533;&#65533;A&#65533;&#65533;&#65533;&#65533;*&#65533;&#65533; &#65533;8P&#65533;Ls&#65533;" D&#65533;m#kDE,DN&#65533;&#65533;&#65533;^&#65533;&#1970;&#65533;
xuT_&#65533;w&#65533;&#65533;&#65533;=&#65533;&#65533;&#65533;OA&#65533;&#65533;C{<$&#65533;3&#65533;[4\&#65533;W&#65533;&#65533;&#65533;,&#65533;3Xo1&#65533;/&#65533;h&#1032; &#65533;`"&Qi&#65533;&#907;&#65533; pNX&#65533;&#65533;pb&#65533;&#65533;&#1728;p&#65533;0&#65533;h&#65533;/h&#65533;&#65533;Z&#65533;v&#65533;&#65533;&#65533;I%&#913;b&#65533;&#65533; &#65533;8x&#65533;&#65533;&#65533;Q&#65533;&#65533;&#65533;&#65533;&#65533;#&#65533;W(&e&#65533;_T&#65533;&#65533;&#65533;K&#65533;'Y&#65533;~
!&#65533;8&#65533;{)&#65533;&#65533; ~ ;&#65533;&#1769;&#65533;&#65533;&#65533;? @ W&#65533;&#65533;I&#65533;&#65533;&#65533;&#65533;&#65533;&#65533;&#65533;&#65533;&#1755;&#65533;x[&#65533;&#65533;&#1110;&#65533;&#65533;6b&#65533;&#65533;apT<&#65533;&#65533;(yZ&#65533;&#65533;{&#65533;&#65533;L&#65533;&#65533;y+Y&#65533;l\&#65533;DU&#65533;&#65533;&#65533;E&#65533;Q&#65533;&#65533;_&#65533;
&#65533;4&#65533;s&#910;&#65533;<&#65533;&#65533;&#65533;&&#65533;&#65533;&#65533;&#65533;@O&#65533;&#65533;ue@W&#65533;X&m&#65533;HtB&#65533;&#65533;&#65533;&#65533;p&#65533;&#65533;	&#65533;4&#65533;&#65533;&#552;&#65533;&#65533;&#65533;&#864;&#65533;&#65533;k&#65533;&#65533;&#65533;&#65533;&#65533;:&#65533;&#65533;&#65533;&#65533;8&#65533;&#65533;&#65533;{&#65533;&#65533;&#65533;&#65533;&#65533;2&#65533;&#65533;{&#1265;n&#65533;&#65533;EX&#65533;&#65533;~O,&#65533;&#65533;&#65533;_&#65533;B;t &#65533;&#65533;&#65533;3M&#65533;0c&#65533;&#1586;&#65533;&#65533;&#65533;1&#65533;j0&#65533;&#65533;&#65533;|8K&#65533;3&#65533;&#65533;&#65533;&#65533;>&#65533;ap&#65533;&#65533;&#65533;p/&#65533;&#65533;&#65533;~&#65533;&#65533;&#65533;q&#65533;&#65533;Hq&#65533;I&#65533;&]H &#65533;^&#65533;"-&#65533;&#65533;&#65533;&#65533;l&#65533;&#65533;&#34213;&#65533;&#65533;eZ&#65533;X &#65533;&#65533;&#65533;&#65533;&#65533;)&#65533;i&#65533;&#65533;&#65533;`H?H^&#65533;&#65533;O&#65533;K&#65533;b&#65533;p&#65533;&#65533;\1&#65533;&#65533;&#65533;&#65533;&#65533;X&#65533;(&#65533;Y&#65533;&#65533;&#65533;&#65533;&#65533;&#65533;@&#65533;&#65533;&#1246;;&#65533;	^&&#65533;+&#65533;PA@&#65533;&#65533;L h&#65533;&#65533;I>&#65533;dJ	&#65533;+&#65533;&#65533;&#65533;&M&#65533;&#65533;&#65533; &#22519;&#65533;&#65533;(&#65533;r&#338;-&#65533;&#65533;&#65533;D&#65533;&#65533;&#65533;Xh&#65533;&#65533;@&#65533;&#65533;#4#';i&#65533;&#65533;7&#65533;
&#65533;&#65533;:tXp&#164;&#65533;&#65533;	&#65533;r&#65533;"W&#65533;a&#65533;j&#65533;&#65533;&#65533;&#34119;Qy&#65533;&#65533;&#65533;OA&#65533;a&#65533;&#65533;	SA&#65533;?a&#65533;Y&#65533;&#65533;,}a&#65533;&#65533;k&#65533;pA&#65533;&#65533;&f&#65533;&#65533;1&#65533;&#530;'S&#65533;&#65533;&#65533;&#65533;&#65533;9*s&#65533;Y&#65533;&#65533;&#65533;&#930;G&#65533;.}T&#65533;&#65533;T`a&#65533;&#65533;&#65533;&#1008;<&#65533;&#65533;&#65533;&#65533;c&#65533;F&#1740;&#65533;f~/&#59122;&#65533;&#65533;1&#65533;&#1824;&#65533;cL&#65533;&#65533;g&#65533;&#65533;t&#65533;&#65533;is&#507;w&#65533;:&#65533;&#1801;&#65533;.&#65533;&#65533;&#65533;&#65533;9&#65533;&#65533;&#65533;&#65533;&#65533;R&#65533;>&#19183;_~&#65533;&#65533;,E2&#65533;&#65533;B&#65533;&#65533;&#65533;.&#65533;$pAH&#65533;&#65533;a&#65533;_&#65533; &#65533;>1&#65533;i&#65533;\&#65533;MAR&#288;&#65533;&#65533;&#65533;&#65533;&#65533;pX&#65533;:	&#65533;cbF">&#65533;g	`H&#65533;[&#65533;8&#65533;I&#65533;#&#65533;=J&#65533;BA@&#65533;&#65533;z&#65533;%&#65533;&#65533;&#65533;GVfWAA!&#65533;L
5IV&#65533;L&#65533;&#65533;UdM@&#65533;GV&#65533;&#65533;O&#65533;&#65533;[Q&#537;  &#65533;&#65533;Da&#65533;&#65533;&#65533;X&#65533;&#65533;	D&#65533;FV&#65533;&#65533;TA+5&#65533;&#65533;C&#1584;RA1A&#65533;&#30545;5&#65533;&#65533;&#65533;&#65533;&#65533;&#65533;?4U&#65533;P%(&#65533;M&#65533;JfJN&#65533;a&#65533;TT&#65533;&#65533;&#65533;0t&#21862;J&#65533;&#65533;&#65533;&#295;&#65533;&#65533;aY&#65533;?V&#65533;j&#65533;Y!-&#65533;&#65533;Yk&#65533;&#65533;\RD&#65533;ab^	&#65533;`&#65533;-&#65533;l`E&#65533;&#65533;F&#65533;CmA&#65533;^k&#65533;&#65533;&#65533;Bv&#65533;&#65533;&#65533;n&#65533;m&#65533;&#65533;&#65533;&#65533;&#65533;&#65533;.&#65533;&#65533;
&#65533;-&#65533;F&#65533;n&#65533;&#555;&#65533;?&#65533;&#65533;&#65533;&#65533;&#65533;&#65533;k o&#65533;V&#65533;c&#65533;<&#65533;o$&#65533;&#149;i&#65533;Os[7q&#65533;A&#65533;&#65533;&#65533;t&#65533;&#65533;]&#65533;|Dd
&#65533;Qg&#65533;%T|G50&#65533;&#65533;&#65533;&#65533;&#65533;&#740;&#65533;&#65533;rAR6C&#65533;:%&#65533;P<&#65533;|&#65533;&#65533;0&#65533;?&#65533;&#65533;&#65533;EFR&#65533; +4;&#65533;4&#65533;BJK&#65533;&#65533;R&#65533;&#65533;&#65533;CE&#65533;&#65533;&#65533;Czp@V&#65533;Zi!d&#65533;&#65533;&#65533;&#65533;&#65533;&#65533;a&#65533;&#65533;a&#65533;	&#1195;Vb&#65533;BdeD&#65533;L&#65533; Ep&#65533;&#65533;A`A+t&#65533;&#65533;'&#65533;,aC3#&#65533;t&#65533;c&#65533;dP-&#65533;&#65533;O&#65533;-&#65533;hAMH&#65533;&#65533;?BpA&#65533;?&#65533;H:&#65533;A&#65533;<t&#65533;&#65533;M4&#65533;&#65533;&#65533;&#65533;M&#65533;X&#65533;&#65533;&#65533;&#1673;Jv&#65533;&#65533;W&#65533;&#65533;U	U&#65533;&#65533;?&#65533; &#65533;&#65533;&#65533;AO&#65533;Q&#65533;5&#65533;l &#65533;&#65533;&#65533;&#65533;l`&#65533;&#65533;&#65533;W&#65533;_&#65533;&#65533;>&#65533;&#65533;_&#65533;bP&#65533;;.&#65533;&#65533;&#65533;C&#65533;o&#65533;&#65533;&#65533;+?h&#65533;&#65533;&#65533;&#65533;m&#65533;&#918;c&#65533;&#411;&#65533;&#65533;&2f8&#65533;&#65533;&#65533;a&#65533;&#65533;&#65533;&#65533;&#65533;p&#65533;0t&#65533;abmx&#65533;s.H&#65533;eDb&#65533;&#6144;&#65533;`&#65533;;&#65533;d&#65533;Y&#65533;3&#65533;&#65533;&#65533;&#65533;a&#65533;&#65533;&#65533;&#65533;&#65533;g&#584;&#65533;&#65533;f`&#65533;&#65533;&#65533;&#65533;&#65533;i&#65533;utc2&#65533; &#65533;&#65533;&#65533;&#65533;&#65533;p`bA&#65533;&#65533;&#65533;&#65533;\#&#65533;[&#65533;V&#65533;H&#65533;&#65533;^&#65533;"&#65533;&#65533;&#301;&#65533;M&#65533;Z&#65533;&#65533;G!&#65533;&#65533;&#65533;L&#65533;&#65533;kI&#65533;&#65533;t&#65533;&#65533;8&#65533;J&#65533;B&#65533;&#65533;F&#65533;L &#65533;XM&#65533;&#65533;?&#65533;*Ky&#65533;&#65533;g &#65533; {&#65533;BF,0&#65533;&#65533;&#65533;&#65533;$&#65533;&#65533;\Ap&#65533;&#65533;|&#65533;&#146;.&#65533;&#65533;&#65533;&#65533;&#65533;&#65533;a)&#65533;3&#65533;&#65533;&#65533;p&#65533;!&#65533;x&#65533;&#1638;4&#65533;9*e&#65533;[#6&#65533;&#65533;m a&#65533;&#65533;&&#65533;&#65533;&#65533;&#65533;-xV&#65533;#PB&#65533;d*&#65533;&#65533;&#65533;R	(N&#65533;&#65533;&#65533;&#65533;&#65533;!&#65533;E|GQb&#216;&#65533;o[&#65533;&#65533;&#65533;&#65533;&#65533;u&#65533;&#65533;1&#65533;k&#65533;&#65533;x&#65533;&#65533;&#65533;&#65533;&#65533;H&#65533;*&#65533;&#65533;}
<Nl(3&#65533;&HE.&#65533;L@&#65533;;&#65533;&#65533;<&#65533;-7&#65533;&#65533;&#65533;%&#65533;Ld&#65533;&#65533;&#65533;&#65533;=E&#65533;&#1156;&#65533;$&#65533;1&#65533;&#65533;&#65533;\@&#65533;EK&#65533;.
D&#65533;&#65533;&#65533;&#65533;E&#65533;B&#1034;V&#65533;&#1396; &#65533;iH&#65533;:,b&#65533;&#65533;O&#65533;&#65533;&#65533;&#65533;&#65533;D&#65533;`jHr&#65533;&#65533;&#65533;&#65533;&#65533;&#65533;U&#65533;&#65533;2&#65533;&#65533;&#65533;&#65533;&#65533;2 x 4&#65533;&#65533;@a=&#65533;&#65533;OA&#160;Px&#65533;&#65533;&#65533;!&#65533;&#65533;:&#65533;&#952; B6E&#65533;&#65533;&#65533;}&#65533;+
&#65533;.&#65533;&#65533;%&#65533;&#65533;I&#65533;+0&#65533; &#65533;&#65533;&#65533;&#65533;&#65533;*$~\Ac1&#65533;^&#65533;&#65533;u&#65533; U&#65533;&#65533;&#65533;&#65533;&#65533;P&#65533;&#65533;E&#65533;Z@a	&#65533;&#65533;&#65533;cV HF5a
h&#65533;k[&#65533;=&#65533;DH^H&#65533;&#65533;&#65533;&#65533;&#65533;b[K&#65533;22&#65533;;(v&#65533;&#65533;&#1978;&#65533;&#65533;&#65533;T`HX&#65533;&#65533;&#65533;.&#65533;!d&#65533;&#65533;&#65533;0&#411;&#65533;k&#65533;a&#65533;&#65533;&#65533;	&#65533;&#65533;Vw&#65533;o&#65533;&#65533;[/|&#65533;&#65533;&#65533;&#65533;f&#65533;_&#65533;'&#65533;&#65533;&#65533;&#65533;&#449;&#65533;Q&#65533;A&#65533;0&#65533;G 
<&#65533;A&#65533;&#65533;&#65533;0&#65533; &#65533;p&#65533;&#65533;v01r&#65533;&#65533;aHx&#65533;Gf&#65533;&#65533;&#65533;&#65533;C.&#65533;5&#65533;M&#65533; &#65533;fA&#65533;0&#65533;&#65533; ( QK&#65533;(u&#65533;Y&#65533;e@&#65533;\vPnA.&#65533;<&#65533;&#65533;2#&#65533;qdj&#65533;&#65533;&#65533;yGnrA|&#65533;&#65533;&#65533;+L&#65533;C&P&#65533;08#&#65533;^n&#65533;&#1320;F$&#65533;Efv&#65533;&#65533;&#65533;&#25745;&#65533;&#65533;Il	&#65533;&#65533;2&#65533;&#65533;&#65533;.lnH&#1836;4&#65533;@&#65533;&#65533;&#65533;!&#541;&#65533;&#1543;&#65533;I'&#65533;&#65533;&#65533;N&#88636;bl&#65533;L&#65533;&#65533;Z&#65533;&#65533;2&#65533;`&#65533;&#65533;&#65533;,&#65533;&#65533;&#65533;M&#65533;&#65533;&#65533;C0b&#65533;&#65533;&&#65533;&#65533;&#65533;N`'&#65533;&#65533;&#65533;TP)&#65533;&#65533;&#65533;Ld&#65533;d&#65533;k&#65533;G&#65533;  &#65533;~&#65533;2&#610;&#65533;(;&#65533;
&#65533;&#65533;&#65533;&#65533;&#65533;EW4	&&#65533;^A&#65533;&#65533;E[&#1666;&#65533;_&#65533;&#65533;&#65533;&#988;&#65533;#&#65533;&#65533;&#65533;&#65533;&#65533;O\&#65533;;W&#65533;&#65533;-z&#582;_&#65533;	V*0`$N&#65533;&#65533;&#65533;K&#65533;&#65533;&#1041; :&#65533;&#65533;&#65533;H4&#65533;)&#65533;u&#65533;&#65533;4&#65533;&#65533;&#65533;&#65533;Q|x&#65533;&#65533; ?*&#65533;)&#65533;&#65533;4?$@k[&#65533;C&#65533;&#65533;*&#65533;&#65533;x&#65533;Q&#65533;'\&#65533;5"yg&#65533;J&#65533;&#65533;&#65533;ZvB&#65533;(&#65533; 0.0O &#65533;&#65533;&#65533;&#65533;\ z&#65533;&#65533;&#65533;&#65533;d&#65533;&#65533;O8&#827;Q&#65533;X&#65533;$&#65533;HD&#65533;&#65533;&#65533;S&#1836;G)#&#65533;-&#65533;&#65533;&#65533;5&#65533;&#65533;;&#2001;&#65533;&#65533;&#65533;wfzj(&#65533;&#65533;&#65533;'&#65533;:$s&#65533;B$&#65533;(&#65533;&#65533;+U&#42839;
&#65533;&#65533;k&#65533;&#65533;
+&#65533;&#65533;&#65533;L-&#65533;O<2&#65533;&#65533;&#290;B&#65533;Kf&#65533;&#65533;h&#65533;I&#65533;&#65533;&#65533;&Dp&#65533;&#65533;&#65533;&#65533;&#65533;QZ&#1095;&#65533;&#65533;&#65533;pA8&#65533;9t0&#65533;&#3759;&#65533;&#65533; &#65533;m&W&#65533;b<&#65533;&#65533;m&#65533;&#65533;O&#65533;&#65533;+&#65533;eW&#65533;T&#65533;&#65533;&#65533;&#65533;&#65533;jY&#65533;A&#65533;&#65533;f&#65533;5$&#65533;BV&#65533;&#65533;R&#65533;sR&#65533;&#65533;Xs&#65533;&#235;&#65533;&#65533;_Ic&#968;{&#65533;)&#65533;&#65533;&#65533;&#65533;&#65533;&#65533;&#65533;o/&#65533;U&#65533;~&#65533;&#65533;6&#65533;gi&#65533;c&#65533;V '&#65533;&#65533;&#65533;&#65533;p&#65533;&#1534;G&#65533;&#65533;&#65533;&#65533;-&#65533;&#65533;- &#173;&#65533;?H&#65533;&#65533;L&#65533;?D&#65533;&#185;&#65533;&#65533;y&#65533;&#65533;P&#65533;Lz&#65533;	|dD&#225;&#65533;&#65533;&#65533;&#65533;&#65533;Z&#65533;&#65533;&#65533;`A&#65533;&#65533;&#65533;&#65533;&#65533;&#65533;&#65533;`}&#65533;&#65533;&#65533;(&#65533;&#65533;C&#768;&#65533;&#65533;&#65533;H&#65533;&#499;E&#65533;Y	Z&#65533;&#65533;0&#65533;&#65533;&#1457;`&#65533;&#65533;&#65533;&#65533;m&#65533;(&#65533;&#65533;&#65533;&#65533;&#65533;E(!}&#65533;&#65533;LAp&#65533;&#65533; d&#65533;&#65533;?&#65533;C&#65533;&#65533;f&#65533;=&#65533;b&#65533;&#65533;e&#65533;6&#65533;&#65533;&#65533;&#65533;&#65533;&#65533;]&#65533;&#65533;E&#65533;&#65533;A&#65533;P&#65533;J&#65533;&#65533;AS &#65533;ZuQ&#65533;uD&#1840;M&#65533;&#65533;&#65533;byD&#65533;d&#65533;&#65533;E&#65533;&#1764;&#65533;?&#65533;&#65533;&#65533;&#65533;?&#65533;R&#65533;D1DO&#65533;&#65533;AA&#65533;&#65533;N$%&#65533;EPBHtNd$AA&#65533; XH&#65533;&#65533;&#65533;h&#65533;e&#65533;&#65533;(&#65533;&&#65533;	E&#65533;D!"&#65533;W&#65533;R&#65533;$NV#2&#65533;A,&#65533;5DH4&#65533;A [T &#65533;X8AO@[d&#65533;+&#65533;&#729;&#65533;g&#65533;&#65533;&#65533;D&#65533;8F&#65533;&#65533;&#65533;l&#65533;&#65533;K&#65533;&#65533;;&#65533;&#65533;&#774;&#65533;&#65533;Fk&#65533;Fj&#65533;&#65533;&#65533;&#65533;&#65533;&#65533;F&#65533;e~&#65533;&#65533;Wq,&#65533; &#65533;$&#1024;&#65533;&#65533;?&#65533;&#65533;&#65533;&#65533;&#65533;BY&#65533;5&#65533;F t`L&#65533;Ky&#65533;&#65533;l&#65533;DH>&#65533;&#65533;4&#65533;	&#65533;	'&#65533;"Ex&#65533;h4 E)}&#65533;&#65533;dH&#65533;&#65533;M&#65533;L&#912;&#65533;]&#65533;x&#65533;$4 oU&#65533;N&#65533;&#65533;Q&#65533;UO&#65533;&#65533;@8&#65533;&#65533;Ad&#65533;<V&#65533;NT&#181;&#65533;x&#65533;&#65533;:Ig&#65533;A%&#65533;&#65533;?&#65533;&#65533;=6&#65533;&#65533;&#65533;&#65533;&#65533;C&#65533;&#671;&#65533;&#606;&#65533;"QE&#65533;&#65533;M&#65533;&#65533;#&#65533;8csQ&#65533;&#1544;&#65533;$D&#65533;&#65533;"dHFH&#65533;H4&#65533;*&#65533;'&#65533;p&#65533;'&#65533;&#65533;&#65533;Gc&#65533;&#65533;&#65533;&#65533;&#65533;C&#65533;F<&&#65533;9&E&#65533;&#65533;p&#65533;'p@cRDc&#65533;&#65533;+&#65533;G~(A~&#65533;&#1573;&#862;A&#65533;&#65533;&#65533;&#65533;<&#65533;D 4&#65533;&#65533;&#65533;3:&#65533;&#57348;&#65533; &#65533;&#65533;&#65533;r&#65533;Mde&#283;&#65533;E\d&#65533;&#65533;&#65533;&#65533;&#65533;h&#65533;?h[&#65533;,&#65533;&#65533;&#65533;&#65533;U&#65533;&#65533;{&#65533;g&#65533;&#65533;uv&#65533;|&#65533;&#65533;&#65533;&#65533;n&#65533;FA&#65533;_lP&#65533;&#65533;&#65533;?&#65533;?&#65533;A4&#65533;&#65533;&#65533;WA&#65533;oh&#65533;&#65533;&#1639;o&#65533;&#65533;]&#65533;&#65533;tp&#65533;\&#65533;&#65533;T&#65533;BF&#65533;G&#65533;&#65533;J.hH(ZE8&#65533;C(&#65533;K&#65533;dE&#65533;&#65533;NN&#65533;aM&#164;&#65533;d)q&#65533;L&#65533;dJ&#65533;&#65533;&#1924;&#65533;>F&#65533;$&#65533;hp&#65533;S&#65533;(Q>&#65533;S&#65533;h0T&#65533;&#65533;&#65533;&#65533;&#65533;&#65533;U&#65533;&#65533;z&#65533;U&#65533;&#65533;?&#65533;R+!&#65533;A &#65533;&#65533;?&#65533; &#65533;&#65533;iA&#65533;A&#65533;&#65533;Hv'&#65533;A&#65533;&#65533;V>&#65533;&#65533;e&#65533;&#65533;|&#65533;QV&#65533;a	&#65533;&#65533;&#1813;&#65533;Z&#65533;V&#65533;?LB&#65533;&#65533;&#65533;&#65533;i3&#65533;&#65533;&#65533;&#65533;
&#65533;WP&#65533;/&#65533;V&#65533;P&#65533;&#65533;A&#65533;%D-&#65533;d,&#65533;;t&#65533;&#65533;&#65533;&#65533;&#65533;;&#65533;X)4&#65533;a0&#65533;&#65533;!&#292;z&#65533;-f&#65533;
&#65533;B`&#65533;&#65533;?&#65533;BA&#65533;&#65533;&#65533;<&#65533;@S&#65533;&#65533;r&#65533;e!&#65533;`&#65533;&#65533;&#65533;&#65533;&#65533;&#65533; &#65533;&&#65533;4/&#65533;&#65533;Q &#65533;&#65533;-]e&#65533;&#65533;&#65533;&#65533;V&#65533;&#65533;x&#65533;&#65533;tf&#65533;y&#65533;W&#65533;&#65533;&#65533;&#65533;&#65533;&#440;&#65533;&#1778;z&#65533;|}&#65533;=&#65533;g}&#65533;'>Q&#65533;&#65533;&#65533;&#65533;B&#65533;'r&#65533;&#65533; &#65533;}Z&#65533;~"\HP&#65533;vPt&#65533;&#65533;&#65533;AI(F&#65533;D&#65533;h&#65533;&#65533;?&#65533;&#36706; &#65533;b &#65533;&#65533;kAx&#65533;I&#65533;+&#65533;&#65533;kFp&#65533; lF&#65533;?x&#65533;&#65533;&#65533;&#65533;P+%&#65533;&#65533;&#65533;hA(A+&#65533;a;`&#65533;&#289;&#65533;&#65533;&#65533;&#65533;&#65533;(eDl&#915;&#65533;&#65533;A\&#65533;?<&#39273;lADA&#65533;&#229;E&#65533;&#65533;A&#65533;<8&#65533;?h&#65533;A&#65533;lA&#65533;T*E&#65533;&#65533;2&#292;-(&#65533;&#65533;>&#65533;&#65533;fD"X&#65533;&#65533;&#65533;O&#65533;}&#1527;&#65533;&#65533;L&#65533;&#65533;IX&#65533;&#65533;&#65533;&#65533;&#65533;^&#65533;CA&#65533;&#163;&#65533;A!&#65533;![&#65533;d @X #_&#65533;@&#65533;&#65533;&#65533;&#65533;U&#65533;JV&#65533;&#65533;/&#65533;)&#36626;PD&#65533;&#65533;dD&#65533;&#65533;f&#65533;*&#65533;&#65533;F&#65533;&#65533;&#65533;&#65533;&#37158;=&#65533;&#65533;m&#65533;&#65533;DbA&#65533;BA&#65533;&#65533;&#65533;&#65533;&F&#65533;&#65533;&#65533;&#65533;%&#65533;Z8b &#65533;&#65533;&#65533;R&#65533;,&#65533;&#65533;Z&#27049;:&#65533;YI&#65533;&#1005;&#65533;&#60449;&#65533;.&#65533;&#65533;C&#65533;&#65533;@&#65533;&#65533;t&#65533;&#65533;&#65533;&#65533;&#65533;T&#65533;Xgy&#65533;&#65533;x&#65533;_&#65533;&#65533;B&#65533;&#630;IL&#65533;&#65533;rf&#65533;;No;&#65533;cA&#523;Pd&#65533;>Fl&#65533;&#65533;&#65533;:&#65533;&#65533;&#65533;	T&#65533;&#65533;&#65533;@A&#65533;&#65533;&&#1537;}Eu&#65533;+&#65533;V&#65533;&#65533;&#65533;L&#65533;F&#65533;*&#65533;d&#65533;?&#65533;&#65533;&#65533;>DD&#65533;<i&#65533;&#65533;A&#65533;CD&#65533;,&#65533;o&#65533;&#65533;&#65533;&#65533;C&#65533;&#65533;?t&#65533;P&#1324;D&#65533;HA&#65533;z&#65533;S&#65533;&#65533;&#65533;E&#65533;$E&#65533;&#65533;&#65533;-EL&#65533;&#65533;!&#65533;&#65533;&#65533;!T&#65533;&#65533;pu&#65533;&#65533;@LsP&#65533;&#65533;b&#65533;&#65533;D"d&#65533;R&#65533;&#65533;7imF&#65533;&#149;&#65533;]&#65533;&#65533;&#65533;?&#65533;-YF&#65533;&#65533;&#65533;S&#65533;&#65533;&#65533;`#/&#65533;&#65533;i&#65533;)N&#65533;M&#65533;1&#65533;&#65533;&P&#65533;D&#65533;Q&#65533;&#137;&#65533;B1&#65533;&#65533;&#65533;&#65533;
t"E&#65533;&#65533;V'j&#65533;.&#65533;D1LBS|IdhM?&#65533;c(tj&#65533;&#65533; &#65533;JV&#65533;&#65533;&#1644;&#65533;cM&#65533;O&#65533;&#65533;&#65533;&#65533;FxDn>&#292;&#65533;D!&#65533;&#65533;&#65533;E&#65533;V@h&#65533;C&#65533;ib&#65533;_Vne&#65533;&#65533;&#65533;&#65533;F'&#65533;@K&#65533;&#65533;H&#65533;&#65533;&#65533;&#65533;&#65533;&#65533;&#65533;@&#65533;F&#65533;&#65533;&#65533;@N&#65533;&#65533;r?&#65533;/&#65533;=&#65533;oHPHH&#65533;D\A&#65533;^3:h&#65533;q&#65533;@&#65533;u&#65533;&#65533;`&#65533;&#65533;&#65533;&#65533;F&#65533;&#65533;	&#65533;C:&#65533;&#65533;&#65533;&#65533;
&#65533;&#65533;;LH&#65533;&#65533;&#65533;&#65533;&#65533;&#65533;
&#1736;>&#65533;Hu&#65533;+G&#65533;&#65533;&#65533;&#65533;WgD&#65533;/&#65533;Q&#65533;#C&#65533;&#65533;Cg=9l&#65533;_|&#65533;e-7&#65533;YN&#1305;01.&#65533;&#65533;&#65533;&#65533;&#65533;#&#65533;&#65533; #s&#65533;$&#65533;J&#65533;}&#65533;Dp&#65533;&#65533;dDM&#65533;&#65533;&#65533;&#65533;&#65533;R&#65533;&#65533;|&#65533;]`&#65533;5&#65533;\&#65533;&#65533;&#65533;&#65533;&#798;&#65533;A&#65533;`&#65533;&#65533;A%&#65533;&#65533;I&#65533;&#65533;&#65533;&#65533;&#65533;&#65533;b&#65533;&#65533;&#65533; &#65533;m&#65533;&#65533;&#65533;l&#65533;GT	&#65533;&#65533;&#65533;&#65533;D&#65533;Dq&#65533;j &#65533;r&#65533;D0&#65533;&#65533;AZ&#65533;./&#65533;L_&#65533;&#65533;&#65533;tO._&#65533;&#65533;=&#65533;^#&#65533;__'0&#65533;&#65533;&#65533;&#446;3n&#65533;&#65533;N &#65533;{&#65533;&#65533;4S&#65533;&#65533;i&#65533;&#65533;&#65533;&#65533;{&#65533;&#65533;Q&#65533;&#65533;7&#65533;s&#65533;P(\<&#65533;&#65533;5&#65533;&#65533;&#65533;A+&#65533;A+&#65533;&#65533;DJ&#65533;&#65533;&#65533;y&#65533;b`HFmD&#65533;&#65533;&#65533;8&#65533;_&#65533;[&#65533;^O&#65533;p&#65533;&#65533;:BtAT&#65533;tb&#65533;X&#65533;EYzc&#65533;&#65533;N&#65533;&#65533;MF|M&#65533;	&#65533;Q&#65533;`Y&#65533;&#65533;M&#65533;&#65533;*\&W&#1317;p	&#65533;L&#65533;&#932;&#65533;N4^NZ&#65533;E&#65533;&#65533;)&#65533;&#65533;|&#247;&#65533;
&#65533;k&#65533;&#65533;K&#65533;~&#65533;&#65533;{&#65533;$Kn
&#65533;XA&#65533;&#65533;&#65533;&#65533;tB&#65533;2X&#65533;e&#1961;&#65533;?80y&#65533;J?&#65533; &#65533;&#65533;n&#1454;&#65533;&#65533;&#65533;5%&#65533;&#65533;U_?&#65533;bp&#65533;_&#65533;&#65533;&#65533;N&#65533; oo&#65533;&#65533;&#65533;&#65533;&#65533;&#65533;k&#65533;g&#65533;&#65533;Fa&#65533;C &#65533;h&#65533;o&#65533;&#65533;&#65533;&#65533; D&#65533;&#65533;|VE&#65533;+&#65533;&#65533;g&#65533;N&#65533;A]&#65533;P&#65533;&#65533;?7&#65533;U&#65533;&#65533;P8&#65533;#8&#65533;`&#65533;&#65533;@/H&#65533;?&#65533;*D&#65533;&#65533;o&#65533;D&#65533;E&#65533;#&#65533;&#65533;n&#248;&#65533;_MC&#65533;28am\&#65533;a\&#65533;Dc&#65533;&#65533;&#65533;&#65533;&#65533;&#65533;&#65533;[&#65533;&#65533;7&#65533;T&#65533;&#65533;4&#65533;&#65533;&#65533;&#65533;j^&#65533;&#65533;&#65533;&#65533;&#65533;&#1950;&#65533;j]&#65533;=&#65533;&#65533;lx&#65533;4I}t
$U&d&#165;&#65533;&#65533;!uF4&#65533;&#65533;&#1579;d&#65533; KN&#65533;&#65533;&#65533;&#65533;(&#65533;L&#65533;&#65533;KZ&#65533;S&#65533;p&#65533;&l @&#65533;CxG&#65533; &#65533;1&#65533;&#65533;Gh7(&#65533;&#65533;dX/&#65533;&#303;&#65533;&#65533;&#65533;=D8&#65533;@&#65533;&#65533;xVZ&#65533;&#65533;&#65533;2.&#65533;&#65533;^/y&#65533;&#65533;&#65533;z&#65533;&#65533;&#65533;&#65533;k&#65533;W&#65533;&#65533;&#443;&#65533;o&#65533;m&#310;i&#65533;&#65533;&#65533;yF&#65533;&#65533;C&#65533;?&#65533;+A&#65533;D&#65533;&#65533;z
&#65533;A&#65533;&#65533;d&#65533;&#65533;hGT8&#65533;&#65533;g&#62462;;M&#65533;&#287;&#65533;F&#65533;&#65533;Dm&#65533;&#65533;m&#65533;&#65533;A&#65533;W&#65533;&#65533;&#65533;&#459;&#412;&#65533;x&#65533;&#65533;*&#65533;&#65533;E%,&#65533;&#65533;&#65533;&#65533;=&#65533;&#65533;!hPS&#65533;u&#65533;&#65533;#kM@&#65533;+#G&#65533;&#65533;&#65533;&#65533;[>&#65533;&#65533;&#1131;p&#65533;-!&#1749;T&#1643;E&#65533;&#65533;&#1569;&#65533;&#65533;&#65533;&#65533;&#65533;&#65533;&#65533;&#65533;&#65533;?&#65533;N&#65533;&#65533;&#65533;P&#65533;A&#65533;hA&#65533;RH0l#7lFC
&#65533;&#1487;&#65533;&#65533; &#1644;
&#65533;uw&#65533;&#1689;&#65533;&#65533;&#9770;F&#65533;&#65533;&#65533;&#65533;(&#65533;*Et1&#65533;mQ&#65533;B&#65533;&#65533;5&#65533;i)&#65533;&#65533;&#65533;c&#65533;&#65533;&#65533;]&#65533;r-w&#1523; &#65533;^#@ym&#65533;&#65533;g>&#65533;&#65533;F/&#65533;avls&#65533;P &#65533;8l/&#65533;|>&#65533;&#65533;S&#65533;pL&#65533;&#65533;&#65533;&#65533;&#65533;&#65533;y&#65533;g&#65533;t\&#65533;@&#65533;&#65533;P&#65533;sip&#65533;&#65533;4&#65533;A,&#65533;+&#65533;>&#65533;&#65533;H&#65533;d&#65533;
&#65533;&#65533;&#65533;B0A8?&#65533;C&#65533;k&#65533;&#65533;&#65533;c&#65533;V&#65533;:"&#65533;&#65533;`&#65533;&#65533;&#65533;sK&#65533;&#65533;&#65533;C@&#65533;(&#918;4&#65533;&#65533;T&#65533;l&#65533;NO&#65533;&#65533;j&#65533;&#65533;&#65533;&#65533;&#65533;}&#65533;8&#65533;&#65533;'&#65533;&#65533; * &#65533;wp&#65533;&#65533;A6l&&#65533;&#198;\&#1928;
rH&#65533;&#65533;a4&#65533;&#65533;&#65533;&#65533;&#400;&#65533;h&#65533;i&#65533;&#65533;/&#65533;&#65533;&#65533;&#65533;&#65533;C&#65533;St&#65533;y'&#65533;&#65533;M&#65533;2&#6103;&#65533;&#65533;VX&#65533;&#65533;&#65533;a&#65533;&#65533;z&#65533;&#65533;p&#1162;6&#1260;`&#65533;&#65533;&#65533;&#1315;8&#65533;8`&#65533;&#65533;&#65533;4@>	&#14817;&#65533;'j&#65533;&#65533;&#1400;&#65533;&#2015;E&#65533;&#65533;&#65533;B&#65533;&#65533;&#65533;]X&#65533;&#65533;&#65533;&#65533; &#65529;w&#65533;|p`&#65533;r&#65533;&#65533;&#65533;rd&#595;)W&#65533;|sf&#859;U|&#65533;&#65533;&#65533;&#65533;g&#65533;&#65533;a1`&#65533;&#65533;&#37281;Gc&#65533;&#65533;&#65533;&#65533;&#1586;I&#65533;!&#65533;y&#65533;?3f&#65533;;&#65533;&#65533;&#65533;M&#65533;&L8P&#65533;&#65533;w&#65533;&#65533;PN&#65533;&#65533;&#65533;&#65533;&#65533;52&#65533;&#65533;Y&#65533;&#65533;&#65533;wl&#65533;O&#65533;&#65533;&#65533;&#65533;!wV&#1090;	&#65533;&#999;?&#2046;3y&#65533;&#65533;&#65533;&#1527;?f&#65533;&#65533;&#65533;&#65533;? &#65533;k&#65533;?&#65533;r&#65533;@&#65533;lr&#65533;,'\&#65533;-&#65533;&#65533;&#65533; &#65533;4&#65533;&#65533;&#65533;&&#65533;j&#65533;*&#65533;&Q&#65533;&#65533;&#65533;&#65533;&#65533;"*&#65533;&#65533;&#65533;&#65533;&#65533;&#65533;&#65533;jh&#65533;&#65533;,&#65533;b*+&#65533;&#8323;y&#65533; 8p&#65533;&#65533;'(&#65533;&#65533;2&#65533;	&#65533;&#65533;&#65533;, 8
&#65533;&#65533;@4&#65533;&#65533;
&#65533;!
&#65533;
j&#65533;dT&#65533;%&#65533;&#259;($&#65533;K&#65533;&#65533;&#65533;&#65533;&#65533;&#65533;JQ&#65533;4&#65533;&#65533;&#65533;$+&#65533;&9&#65533;C&#65533;&#65533;&#65533;!j(5&#65533;a&#65533;#&#65533;&#47854;&#65533;&#65533;&#65533;kQ&#65533;3&#65533;!&#65533;&#65533;T&#65533; &#65533;(V&#65533;&#1748;&#65533;N=&#65533;&#65533;,>&#65533;B,B&#65533;G&#65533;g&#65533;3&#65533;4&#65533;RM4&#65533;Zq&#65533; &#65533;v&#65533;&#882;&#65533;&#65533;&#65533;&#65533; &#65533; &#65533;&#65533;&#1934;&#65533;;&#65533;42&#65533;9&#65533;$&#65533;N&#65533;b&#65533;&#65533;>&#1792;&#65533;>`b&#65533;u&#65533;O!sM&#65533;^J&#65533;G&#65533;&#65533;&#65533;2&#65533;&#65533;t&#65533;]&#65533;&#65533;&#65533;vq2&#65533;@&#65533;%P&#65533;z&#65533;&#65533;&#65533;&#65533;&#65533;{<&#538;A&#65533;&#65533;&#65533;)&#65533;&#65533;&#65533;|&#65533;&#65533;&#65533;&#65533;&#65533;!&#65533;6&#65533;b&#1272;3&#65533;2o
&#65533;&#65533;(&#65533;|,&#65533;&#65533;8&#65533;t&#65533;'&#65533;&#65533;H&#65533;&#36931; X&#65533;&#65533;t&#65533;y&#65533;M&#65533;22&#65533;&#65533;j*&#65533;v&#65533;&#29584;&#65533;"&#65533;&#65533; *(&#65533;&#65533;&#65533;&#65533;&#65533;&#65533;&#65533;(&#65533;&#65533;&#65533;S&#65533;7z&#65533;N&#65533;&#65533;v&#65533;	>&#65533;hK&#65533;?&#65533;Q&#65533;&#65533;B&#65533; &#65533;&#65533;&#65533;l&#65533;C&#65533;&#65533;&#65533;l&#65533;0/C;b&#65533;g&#65533;&#1883;&#65457;K->UHU&#65533;&#65533;K&#65533; &#65533;pM&#1843;&#65533;j&#65533;U#tj&#65533;&#65533;2&#65533;t&#1357;W&#65533;&#65533;&#65533;Z&#65533;&#65533;Sn&#65533;&#65533;&#65533;GY&#65533;J&#65533;;&#65533;&#65533;&#65533;V&#65533;&#65533;&#1889;1&#65533;;&#65533;&#1789;{&#65533;&#65533;v&#65533;&#65533;n/&#65533;wR&#65533;&#65533;&#65533;&#65533;&#65533;&#65533;^{&#65533;&#65533;&#13271;KAr\&#567;&#65533;}&#65533;&#65533;&#65533;&#65533;&#65533;&#65533;&#65533;&#65533;&&#65533;&#65533;&#65533;gn&#65533;&#65533;&#65533;h&#352;&#65533;b&#65533;&#1130;&#65533;B:&#65533;&#65533;&#65533;J&#65533;&#65533;&#65533;&#65533;&#65533;&#65533;&#65533;&#1804;&#65533;db&#65533;&#65533; &#65533;FC"&#65533;nP&#65533;O
&#65533;4&#65533;M}eT8&#65533;2&#65533;&#65533;
&#65533;&#65533;~&#65533;&#65533;&#65533;Dy&#65533;&#65533;M&#65533;g&#65533;%&#65533;&#65533;B+ZAn&#65533;&#65533;&#65533;&#65533;&p&#65533;&#65533;VB'&#65533;L 	&#65533;&#65533;&#65533;&#65533;&#65533;&#65533;&#65533;&#65533;/pi&#65533;_(u6&#65533;&#65533;&#65533;1&#65533;Z&#65533;&#65533;*&#65533;#&#65533;kxQ&#65533;&#65533;SSE&#65533; NTQ&#872;+&#65533;&#65533;
4`l&#65533;&#65533;&#65533;8&#65533;&#65533;f7&#65533;&#65533;&#65533;l&#65533;3&#65533;&#65533;h&#65533;8&#65533;Y#dF&#65533;d&#65533;&#65533;s&#65533;&#65533;)&#65533;CJ&#65533;:&#65533;e&#65533;9u&#65533;&#65533;F&#65533;c-&#65533;&#65533;u&#65533;riZ&#65533;&#65533;r&#65533;&#65533;<&#65533;&#65533;&#65533;$)Y&#638;&#65533;Ky&#65533;$&&#65533;&#65533;&#65533;
&#65533;G%\&#65533;U&#65533;p&#65533;HYR&#65533;&#65533;X`b&#65533;S&#65533;D&#65533;&#65533;&#65533;2&#65533;&#65533;(W9
S|&*&#65533;i&#65533;&#65533;-m&#65533;3&#65533;\L#&#65533;  &#65533;&#65533;&#65533;B#:&#65533;YC6x&#65533;&#65533;P&#65533;fG$HX6&#65533; nB&#65533;&#65533;4r&#65533;U(,2%&#65533;&#65533;B8&#65533; m*&#65533;X&#65533;&#65533;3&#65533;I+&#65533;&#65533;&#644;L&#65533; E&#65533;T8&#65533;@-&#65533;1&#65533;5&#263;&#65533;?&#65533;!&#65533;&#65533;.v&#65533;Ka&#1062;&#65533;H4n&#65533;&#65533;&#65533;&#65533;(&#65533;&#65533;&#850;!&#65533;\s8&#1953;&#65533;pU|&#65533;g&#1528;&#65533;e&#65533;q&#65533;&#65533;&#65533;&#65533;5R+&#65533;RN2&#65533;ic&#65533;&#65533;&#65533;2n&#65533;&#65533;P&#65533;%&#515;|&#65533;W&#1586;cxyH&#65533;&#65533;&#65533;v&#65533;q&#65533;MZ&#65533;&#65533;6D&#65533;j&#65533;J*&#65533;&#65533;j&#65533;a&#65533;X=&#65533;/X&#65533;&#65533;&#65533;&#65533;'&#65533;&#65533;&#65533;&#65533;&#65533;E"&#65533;&#65533;&#65533;,$&#65533;&#65533;&#65533;NJ&#1131;&#65533;P&#65533;&#65533;&#65533;-a&#65533;&#65533;&#260;&#65533;&#65533;* &#65533;&#65533;D|"&#65533;&#65533;&#65533;C&#65533; &#65533;Fd&#65533;&#65533;9&#65533;&#65533;&#65533;&#65533;@'&#65533;&#65533;&#65533;!e
&#65533;&#65533;c&#65533;&#1168;<V&#65533;&#65533;&#65533;&#65533;4&#65533;>&#65533;&#65533;&#65533;&#65533;&#65533;_&#65533;9&#221;&#65533;,&#65533;&#65533;<&#65533;Q&#65533;&#65533;I&#65533;V&#65533;&#65533;&#65533;`&#65533;V &#65533;\&#65533;Ye8&#65533;&#65533;KY*0)Lc&#65533; x/&#65533;&#65533;&#65533;&#65533;]&#65533;>&#65533;&#65533;&#65533;"KE&#65533;T&#65533;&#65533;&#65533;I&#65533;d&#65533;&#65533;&#65533;1&#65533;&#65533;&#65533;&#65533;&#65533;M_&#65533;&#65533;9&#65533;&#423;&#65533;&#65533;&#65533;&#65533;&#65533;s&#65533;,g&#65533;&#65533;&#65533;&#65533;tp	wa&#65533;Z&#65533;Y&#65533;&#65533;&#65533;z&#65533;&#65533;9&#65533;vP5C&#800;)oU&#65533;61&#65533;yU08w&#65533;^=&#65533;wI\bw&#65533;1&#771;&#65533;&#65533;&#65533;&#65533; &#65533;n&#65533;&#65533;&#65533;&#1160;C&#65533;&#65533;PA&#65533;&#65533;r&#65533;&#65533;&#65533;&#65533; &#65533;&#65533;Ie3+"-H&#65533;&#345;&#65533;&#65533;&#65533;%&#65533;a&#16609;&#65533;&#65533;G
6&#65533;&#65533;&#65533;1&#65533;&#65533;!&#65533;P!&#65533;Y&#65533;&#65533;>E&#65533;&#65533;&#65533;M&#65533;&#65533;X71&#65533;\&#65533; &#65533;&#65533;j&#65533;&#65533;&#65533;&#65533;J0zW28O&#65533;@&#65533;&#65533;&#65533;&#1907;&#65533;&#65533;Rd&#65533;<&#65533;	S&#65533;{&#65533;&#65533;p &#65533;&#1061;_(E7&#65533;r&#65533;&#65533;&&#65533;tX&#65533;R&#65533;&#65533;=&#65533;z&#65533;&#65533;h&#65533;2&#65533;&#65533;!&#65533;&#65533;hV&#65533;3&#65533;Ar&#65533;&#65533;&p&#65533;&#65533;&#65533;&#52711;&#65533;&#132;xz&#65533;&#65533;&#65533;&#65533;&#65533;&#65533;vPR`\&#65533;&#65533;!&#65533;?&#1824;&#65533;&#65533;&#65533;>&#929;&#65533;&#65533;&#65533;&#65533;T&#65533;&#65533;1[&#65533;2&#950;&#65533;c&#65533;&#65533;&#65533;&#1740;&#65533;D&#65533;+w^&#1885;&#65533;&#65533;m&#65533;M&#65533;&#65533;&#65533;&#65533;#&#65533;J&#65533;&#65533;&&#65533;%&#65533;d&#65533;LY&#65533;G&#65533;&#65533;V&#65533;&#1679;*&#65533;&#65533;&#65533;2&#65533;&#65533;Y&#65533;&#32837; BG{&#65533;&#65533;L&#65533;&#65533;or&#1241;{LC&#65533;2Z1&#65533;&#65533;&#65533;&#65533;1&#65533;o2&#65533;UZ&#65533;&#65533;7&#65533;,y&#65533;&#65533;(&#65533;&#65533;d&#65533;tP:&#65533;&#65533;)H&#65533;&#65533;&#1798;L&#65533; @Gbu&#65533;V&#65533;F
&#65533;&#65533;V:~&#65533;@*0&#65533;&#65533;Z&#65533;*W&#65533;&#65533;&#65533;&#65533;'&#65533;K&#65533;jS&#65533;&#65533;&#1394;fu&#65533;`=&#65533;>f&#65533;&#65533;1&#238;q&#65533;+&#65533;}3&#1608;&#65533;&#65533;&#1681;&#65533;C&#65533;&#65533;Q&#65533;!a&#65533;7&#65533;L&#65533;\&#65533;&#65533;&#65533;
&#65533;C&7&#65533;	w}&#65533;M&#65533;s?&#1917;[&#65533;&#65533;)/`&#65533;&#65533;&#65533;&#65533;,&#65533;|&#65533;9&#65533;y&#65533; &#65533;t&#65533;
K&#65533;&#65533;fCM&#65533;&#65533;4R&#65533;&#65533;4VD&#65533;E&#65533;R\~h&#65533;	O.
&#65533;&#868;&#65533;ehMN&#65533;&#65533;cfA&#65533;Y&#65533;~'&#65533;&#65533;r\G&#65533;&#65533;&#65533;8&#65533;b&#65533;CDk!.&#65533;y&#65533;i]&#65533;&#65533;&#65533;&#65533;\&#65533;&#1609;&#65533;&#65533;&#65533;O&#65533;&#65533;7!	wV&#744;&#531;&#65533;&#65533;&#65533;F &#65533;&#65533;<(	E&#65533;&#65533;&U&#65533;&#65533;&#65533;m&#65533;Di&#65533;&#65533;&#65533;*&#65533; &#65533;&#65533;@&#65533;X&#65533;3B%TXJ&#65533;&#65533;BE&#65533;6&#65533;&#65533;UP&#65533;&#65533;&#65533;C&#65533;H&#65533;&#65533;&#65533;aV|c&#65533;p
m&#65533;&#65533;tC&#65533;N&#65533;<%&#65533;E&#65533;,2&#65533;&#65533; &#65533;!&#1634;M&#65533;&#65533;&#65533;8&#590;	&#65533;dCst&#65533;;&,6*,2&#65533;&#65533;&#65533;a&#65533;P&#65533;5WZ@\\&#65533;&#65533;c&#65533;4&#65533;3&#65533;&#65533; &#65533;E&#65533;&#65533;&#65533;&#65533;\&#65533;&#65533;&#65533;al&#65533;R&#812;(&#65533;&#1100;&#65533;&#65533;&#65533;&#65533;2~&#65533;#&#65533; }&#65533;&#65533;R&#65533;(&#65533;d
&#65533;&#65533;M&#65533;!B&#65533;&#65533;,&#65533;'f&#65533;&#65533;0&#65533;l( &#65533; BK,&#65533;&#65533;+&#65533;o(&#65533;&#65533;&#65533;2&#65533;&#65533;&&#65533;O&#65533;x&#65533;&#65533;@&#65533;Bn&#65533;&#65533;n&#65533;&#65533;`	&#65533;/&#65533;V(&#65533;>Q&#65533;&#65533;"*&#65533;&#65533;& &#65533; &#65533;&#65533;&#65533;A*&#65533;&#65533; &#65533;&#65533;:&#65533;Ax&#65533;  EA&#65533;&#65533;(
'&#329;&#65533;&#65533;&#65533;&#65533;.xN&#65533;&#65533;2|&#65533; "]>&#65533;=-&#65533;np&#188;\e&#65533;\ql"%&#65533;&#65533;&#65533;&#65533;b#&#65533;b&#65533;|&#65533;&#65533;&#65533;&b&#65533;&#65533;rm&#65533;&#65533;?&#65533;&#65533;Y&#65533;&#65533; Z&#65533;1&#65533;#T&#65533;&#65533;&#65533;&#65533;&#65533;&#65533;&#65533;&#65533;&#65533;%&#65533;&#65533;&#65533;&#65533;&#65533;'&#65533;&#65533;&l&#65533;` %&#65533;&#65533;&#65533;4&#65533;&#65533;6&#65533;&#65533;&#65533;&#65533;P&#65533;&#65533;&#1844;q
C&#65533;+R&#65533;&#65533;&#65533;P&#65533;.&#65533;&#65533;G#;2&#65533;>_\@&#65533; &#65533;.&#65533;A&#65533;&#65533; &#65533;&#65533;i&#65533;L&#65533;&#65533;2&#65533;&#65533;]2&#65533;&#687;a&#65533;&#65533;1&#65533;`&#134;&#65533;&#65533;&#65533;&#65533;&#65533;N&#65533;&#65533;+&#65533;l&#65533;&#65533;&#65533;&#65533;~&#65533;f')&]&#65533;2&&#65533;n/M"&}&#65533;Lh&#65533;&#65533;&#605;v&#388;&#65533;`TQ"&#65533;!%b &#65533;J&#65533;&#65533;!H&#65533;&#65533;	!	zn&#65533; #&#65533;&#65533;&#65533;Q&#65533;Q"&#65533; &#65533;r&#65533;&#65533;5&#65533;"&#65533;1"&#65533;=3>&#65533;\J&#65533;E&#65533;&#65533;@&#65533;UXE4L&#65533;&#65533;&#65533;&#65533; W&#65533;&#65533;lr&#65533;&#550;&#65533;!7&#65533;&#65533;3&#65533;p&#65533;&#65533;&#65533;N&#65533;&#65533;&#65533; &#65533;qSjt&#65533;&#65533;&#65533;&#65533;5&#65533;&#65533;(&#65533;7&#65533;Q7X&#65533;&#65533;n&#65533;&#65533;V0"%cw"O0&#65533;&#65533;&#65533;&#65533;n&#65533;&#8722;S &#65533;&#65533;!6&#65533;RF22R&#65533;&#65533;&#65533;&#65533;&#480;&#65533;jr'&#65533;&#65533;B|Rr&#65533;l"&#65533;&#65533;l,&#65533;&#65533;+q+&#546;&#1235;&#65533;&&#65533;)Q"&#65533;&#65533;(q&#65533;l&#65533;`&#65533;d&#65533;&#65533;<mb&#65533;&#65533;,&#65533;&#65533;	&#65533;,1&#65533;:q&#65533;&#65533;&#65533;&#65533;XH&#65533;B&#65533; %E1&#65533;&#65533;r	&#65533;&#65533;rd&#65533;&#65533;&#65533;ed]&#65533;&#65533;.&#65533;CQ"E&#65533;
p&#65533;&#65533;0/=&#65533;Q&#65533;8&#65533;0%"&#65533;.1&#65533;&#65533;&#65533;c2&#65533;&#65533;T &#65533;&#65533;&#65533;2&#65533;&#65533;2&#65533;&#65533;&#65533;&#65533;Vn&#65533;Fprn&#65533;3;8\&#65533;&#65533;R&#65533;]&#65533;&#65533;!&#65533;&#65533;#&#65533;M`P5&#65533;&#65533;&#65533;*&#65533;&#65533;&#65533;&#65533;jG6}&#65533;&#65533;l"&#65533;&#65533;&#65533;k&#65533;!&#65533;4&#65533;1&#65533;&#65533;F&#65533;&#65533;&#65533;&#65533;tE&#65533;&#1298;&#65533;&#65533;\&#65533;9&#65533;&#65533;8&#65533;4#o&#65533;&#65533;*&#65533;&#65533;&#65533; &#65533;!cB&#65533;&#791;&#65533;,&#65533;&#65533;&#65533;&#65533;|`(&#65533;&#65533;/)&#65533;D,&Fk&#65533;-C|fa 0Ui&#65533;&#65533;(&#65533;/Af&#65533;q
&#65533;$b&#65533;&#65533;&#65533;(F&#65533;Q&#65533;r2TUN&#65533;&#65533;B&#65533;&#65533;`&#65533;	&#65533; &#65533;&#65533;r*>&#1111;U#&#65533;&#65533;'b&#65533;&#65533;&#65533;PC(Q&&#65533;xu`$"&#65533;&#65533; &#65533;&#65533;&#65533;r&#65533;GD2nH&#65533;R<
:5B&#65533;g&#65533;8&#65533;P&#65533;N7&#65533;E&#65533;E&#65533;N&#65533;AF&#65533;U&#65533;&#65533;ps5D2%S]}4&#65533;.HOM6p&#65533; L&#65533;&#65533;42&#65533;&#65533;o&#65533;&#65533;2&#65533;QJc?&#65533;&#65533;&#65533;&#10766;&#65533;&#65533;w&#65533;5c&#65533;u &#65533; &#65533;&#65533;#vS&#65533;PM!/&#65533; z&#65533;MoB&#65533;&#65533;&#65533;[?Vx&#65533;N9&#65533;d&#65533;td&#65533;&#65533;&#65533;M&#65533;"Cl2n&#65533;&#65533;"&#65533;&#65533; &#65533; ,s5&#65533;`&#65533;QW&#65533;7&#304;&#65533;c&#65533;O&#65533;FU&#65533;&#65533;;&#65533;&#65533;1Ju&#65533;&#65533;!fa&&#65533; &#65533; *&#65533;v&#65533;$B&#65533;&#65533;&#65533;&#65533;J&#65533;\&#65533;(&#1398;dib+Qu&#65533;Xm&#65533;mkU&#65533;\&#65533;2l&#65533;&#65533;&#65533;&#65533;!"4B!&#65533;$Bn"&#65533;rJ@&#65533;~&#65533;.&#227;T&#65533;&&#65533;&#65533;16r&#65533;&#65533;HA&#65533;&#65533;k4&#65533;WTN#qz&#65533;!X&#65533;5&#65533;; g3C7r&#65533;|&#65533;7DPb&#65533; z&#65533;&#65533;&#65533;&#65533;&#910;&#65533;n]&#65533;`&#65533;J&#65533;&#65533;J&#65533;Q`?&#65533;&#65533;&#65533;&#65533;8&#65533;5&#65533;&#65533;5]&#65533;K&#65533;&#65533;v&#65533;q_&#65533;&#65533;L/62&#65533;&#1084;V#&#65533;&#65533;-=Vq&#65533;&#65533;w&#65533;&#65533;&#65533;~3y &#65533;&#65533;&#65533;@&#65533;8W'&#65533;&#65533;e&#65533;&#65533;&#65533;&#1193;M4&#65533;V&#65533;&#65533;PYY?&#65533;b&#65533;"U-`b	&#65533;UC(&#65533;&@&#65533;&#65533; ,@&#65533;&#65533;f&#65533;&#65533;'&#65533;&#65533;&#65533;!&#65533;`&#65533;&#65533;&#65533;f&#65533;&#65533;&#65533;!&#65533;T&#65533;&#65533;(&#65533;&#65533;&#65533;jq&#65533;j#&#65533; &#65533; kF&#65533;k&#65533;&#65533;a&#65533;Y(&#65533;&#65533;&#65533;.&#65533;*2&#1814;A&#65533;&#65533;L&#1623;b&#65533;!&#65533;gn&#65533;&#65533; &#65533;&#65533;&#65533; 
pBGxDG &#65533;&#65533;&#65533;`o&#65533;3&#65533;&#65533;&#65533;P&#65533;&#65533;U4&#65533;&#65533;&#65533;mwRx.&#1260;&#65533;&#65533;&#65533;&#65533;heT	]C&#65533;&#65533;2C#a&#65533;&#65533;&#65533;&#65533;&#65533;(_s&#65533;_Mw&#65533;T&#65533;W~&#65533;4]W]`&#65533;&#1656;&#65533;Ju`&#65533;a&#65533;&#65533;&#232;t&#65533;ct&#65533;&#65533;&#65533;[&#65533;P"&#180;&#65533;"&#65533;&#65533;&#65533;7&#65533;0&#65533;w=&#65533;&#65533;]i&#65533;x'&#65533;jT&#65533;;?&#65533;&#846;&#65533;o&#65533;|&#65533;&#65533;&#65533;m&#65533;|m&#65533;&#65533;!&#65533;&#65533;2&#65533;&#65533;&#65533;&#65533;&#65533;A&#65533;U,!#K&#65533;&#65533;&#65533;a&#65533;&#65533;>&#65533;v
"&#65533;&#65533;:&#1538;5&#65533;&#65533;&#65533; &#65533;a&#65533;;&#65533;iI&#65533;iK&#1348;)&#65533;&#65533;&#65533;&&#65533;&#65533;&#65533;bT!k+&#65533;&#65533;J&#65533;&#65533;x&#65533;6d&#65533;&#65533;&#65533;&#65533;&#65533;&#65533;&#65533;W#`&#65533;L&#65533;&#65533;2n&#65533;,3&#65533;f'&#65533; &#65533;@
&#65533; &#65533;&#65533;:je&#65533;@&#65533;&#65533;.&#65533;&#65533;Cc&#65533;&#65533;&#65533;19.mP/&#65533;&#467;'OU&#65533;0s_#&#65533;&#824;&#65533;/W&#65533;&#65533;&#65533;&#65533;&#65533;&#65533;s&#65533;&#65533;7&#65533;&#1293;F&#65533;tu&#65533;&#65533;L&#65533;W O&#65533;&#65533;&#65533;Sb7&#65533;&#65533;&#65533;v&#65533;&#65533;&#65533;&#65533; &#65533;&#65533;&#65533;&#65533;&#65533;YF&#65533;r&#65533;&#65533;&#65533;&#65533;fSx5&#65533;5#y&#65533;&#65533;L#C\<&#65533;v&#65533;&#65533;&#65533;&#65533;&#65533;&#1705;?&#65533;&#65533;k@6&#65533;!&#65533;x&#65533;&#65533;&#65533;{&#65533;&#65533;{&#65533;  &#65533;J&#65533;&#65533;&#65533;\&#65533;Wq&#65533;&#65533;&#65533;&#65533;&#65533;&#65533;&#65533;&#65533;;&#65533;&#1495;&#65533;&&#65533;Q&#65533;&#65533;&#65533;`&#65533;~5b&#65533;&#65533;(&#65533; &#65533;&#65533;X"&#65533;&#65533;&#65533;&#65533;&#65533;&#65533;:&#65533;&#65533;&#65533;}&#65533;&#65533;&#65533;IX&#1558;&#65533;&#305;5B&#60910;&#65533;&#65533;t&#65533;$&#65533;&#65533;Q&#65533;G&#65533;&#65533;&#65533;R&#65533;&#65533;&#582;B]2&#65533;:g/&#65533;+"&#65533;z&#65533;n&#65533;&#65533;5&#65533;&#65533;6&#65533;&#65533;&#65533;B&#65533;D'&#65533;RPVE)*&#65533;&#65533;z&#65533;Q&#65533;K&#65533;4&#1461;&#65533;&#65533;6,w\,&#65533;&#65533;&#716;%b&#65533;&#65533;{&#65533;&#65533;&#65533;7&#65533;&#65533;s[Ar &#65533;&#65533;F&#65533;6%"6&#65533;&#65533;&#65533;6&#65533;&#65533;&#65533;&#65533;l"R3&#65533;3C&#65533;M&#65533;t7&#65533;&#65533;&#65533;8&#65533;&#65533;ww4g&#65533;^'x&#65533;&#140;&#65533;#&#65533;&#65533;xm&#65533;&#65533;M&#65533;7G&#65533;&#65533;T&#65533;&#65533;U&#65533;E&#65533;H&#65533;&#65533;&#65533;&#65533;[&#185;b&#65533;>&#65533;&#65533;82/&#65533;X0C&#65533;&#65533;/K&#65533;&#65533;&#65533;&&#65533;&#65533;B&#65533;G&#65533;&#65533;!&#65533;&#65533;&#1380;i0&#65533;&#65533;.ne&#647970;X&#65533;h&#65533;"&#65533;&#65533;,&#65533;FA&#65533;BU)&#65533;(&#65533;6&#65533;&#65533;dCz\&#65533;;{&#65533;&#65533;&#65533;[&#65533;4&#65533;q&#65533;&#65533;&#65533;j
tR&#65533;&#65533;~&#65533;&#65533; ,&#750;/&#65533;~&#65533;&#65533;&#65533;N&#65533;Ol&#1182;z&#65533;h&#65533;&#65533;&#65533;I+&#65533;&#65533;&#65533;txP&#65533;&#1006;&#65533;&#65533;r&#65533;c&#65533;+&#65533;&#65533;9&#65533;&#65533;&#65533;&#65533;b&#65533;&#10254;8.&#65533;&#65533;po1&#65533;&#65533;]&#65533;&#951;z&#65533;&#65533;x&#65533;&#458;&#65533;#&#1036;a&#65533;TV&#65533;&#65533;+&#65533;&#65533;&#65533;k&#65533;&#65533;&#1766;h&#65533;&#65533;&#65533;[6&#1057;LwV&&#65533;7&#443;&#65533;gC_mso&#65533;#&#65533;&#65533;Eo4CN&#1915;&#65533;l&#65533;`)&#65533;&#65533;&#65533;n&#65533;&#65533;%6&#65533;m6&#65533;Jb9&#65533;&#65533;&#65533;&#65533;)&#65533;&#65533;&#65533;&#1292;Y&#65533;&#1867;2&#1900;&#65533;!&#65533;&#65533;:&#1199;=M&#12834;&#65533;Q&#65533;&#65533;&#65533;0&#65533;Z&#65533;C$m&#65533;&#65533;c&#65533;&#65533;&#65533;tWW&#65533;?Ch&#65533;&#65533;W%&#65533;&#65533;F&#65533;&#65533;]$&#65533;i=N&#65533;&#65533;&#65533;&Aga
&#65533;&#65533;&#645;&#65533;gur&#65533;&#1417;&#65533;&&#65533;`&#65533;&#65533;&#65533;&#65533;&#65533;`h)2&#65533;&#65533;&#65533;L&#65533;&#65533;&#65533;h&#1390;&#65533;2&#65533;&#65533;1$&&#65533;2$&#65533;&#65533;&#65533;!&#65533;B
|x&#65533;&#352;&#65533;&#65533;&#65533;&#65533;!l&#65533;!p&#65533; &#65533;8&#65533;&#65533;Z&#65533;&#65533;&#1121;K&#65533;u;&#65533;v&#65533;Rz&#65533;C&#65533;&#65533;&#65533;&#65533;&#65533;5&#65533;rqB&#65533;d&#65533;s=&#65533;s&#65533;>4Z&#65533;&#65533;&#65533;qH;&#65533; &#65533;&#65533;&#65533;WMq&#65533;&#65533;&#65533;&#65533;^1&#65533;>&#65533;T&#65533;&#65395;%&#65533;$&#65533;Z&#65533;&#65533;5&#65533;:L&#606;x9s&#65533;&#65533;3A'&#173;&#65533;&#65533;0qL%4&#65533;&#65533;A&#65533;&#65533;)0&#65533;&#65533;&#65533;v_&#65533;&#65533;-&#65533;&#65533;&#65533;&#65533;p&#65533;&160P&#1289;&#65533;&#65533;o!&#65533;#&#1578;-&#65533;&#65533;Oy&#65533;&#65533;|t&#65533;W&#65533;I&#65533;&#65533;$,6~&#65533;VN&#65533;&#65533;&#992;|&#65533;G&#65533;T&#65533;~&#65533;B&#65533;&#65533;L&#65533;&#65533;&#65533;&&#65533;v+&#65533;3&#65533;;;&#65533;&#65533;&#65533;W';&#65533;&#695;&#65533;&#65533;&#65533;&#65533;&#461;&#65533;a&#65533;&#65533;`&#386;(&#1970;;&#65533;j&#65533;&#65533;C&#65533;dh~&#65533;;&#65533;g&#65533;&#65533;'h$&#65533;&#65533;V&#65533;P=Q|&#65533;%&#65533;&#65533;&#65533;&#65533;&#65533;&#65533;&#65533;n&#65533;*&#65533;v&#65533;-q&#65533;Ym&#65533;&#65533;&#65533;&#65533;&#65533;&#65533;?X&#65533;$hp`A&#65533;&#65533;a(0&#65533;&#265;+Z&#65533;&#65533;&#65533;1&#65533;&#397;;z&#65533;2dD,&#65533;D|&&#65533;&#65533;0y&#65533;&#65533;#&*h&#65533;&#65533;$&#65533;9&#65533;&#65533;QU&#423;P&#65533;e&#65533;
&#65533;#&#65533;?&#65533;&#65533;
(hD&#65533;R&#65533;R,&#65533;&#1324;\&#65533;b	6&#65533;X&#65533;&#65533;&#65533;+&#65533;&#65533;D>wL&#65533;31&#65533;&#65533;&#65533;&#65533;&#65533;kW"\&#65533;&#65533;\&#65533;&#65533;&#65533;L3&#65533;	|&#1536;&#65533;9&#65533;'&&&#65533;&#65533;QD&#65533;H&#65533;&#65533;u&#65533;&#65533;&#65533;%&#65533;&#65533;&#65533;&#65533;R`L&#803;&#65533;&#65533;&#65533;g&#65533;&#65533;[&#65533;~;&#65533;&#65533;C_|x&#65533;&#65533;E&#65533;&#65533;o&#65533;&#65533;&#65533;&#65533;&#65533;D&#251;&#65533;M&#65533;5a&#1060;9&#65533;)K&#65533;M&#65533;&#65533;b#&#65533;&#65533;&#65533;Y&#65533;8&#65533;&#767;4&#65533;K&#65533;&#65533;]&#65533;4&#26073;&#65533;>
}&#65533;e&#65533;&#65533;M&#65533;M&#65533;&#65533;z&#65533;;&#65533;^&#65533;,M&#65533;&#65533;@&#65533;I&#65533;&#65533;&#65533;I4&#65533;w&#65533;It_E&#65533;PQ&#65533;u&#65533;-&#65533;&#65533;0&#65533;$ix8&#65533;D&#65533;M&#65533;&#65533;&#1609;W&#65533;?Pp&#65533;]&#65533;Y`Av&#65533;E4&#330;&#65533;&#65533;"bH&#65533;&#65533;?j&#65533;GD&#65533;&#65533;E&!&#65533;n&#65533;	d&#65533;oQB&#65533;&#1044;Q)e&#65533;
%4&#65533;&#65533;1`&#65533;&#65533;If&#65533;fjA&#65533;&#65533;\J&#65533;&#65533;&#65533;&#65533;rb&#65533;1&#65533;A&#65533;gpj&#65533;y&#65533;&#65533;&#65533;@p&#65533;E&#65533;&#65533;&#65533;&#65533;&#65533;&#65533;@r&#65533;	)&#65533;&#65533;&#65533;O&#65533;O&#65533;&#65533;ilj&#65533;&#65533;&#1446;&&#65533;%WDtMd&#65533; c&#65533;%&#65533; &#65533;&#65533;&#65533;Va&#65533;E&#65533;&#65533;&#65533;&#65533;&#65533;bI&#65533;gY&#65533;&#65533;@&#65533;@&#1648;&#65533;X&#65533;&#65533;Q/&#65533;f&#65533;l&#65533;&#65533;>&#65533;&#65533;&#65533;n&#65533;&#65533;%,&#65533;f&#65533;p&#65533;-&#65533;[A&#65533;	7&#65533;n&#65533;g&#65533;&#65533;&#65533;&#65533;Dpq&#65533;?&#637;&#65533;t&#1785;&#65533;&#65533;&#65533;&#65533;(&#65533;t&#65533;5&#65533;&#65533;&#65533;"&#1035;i|&#65533;&#65533;x&#65533;g`&#65533;F4J&#65533;&#65533;&#65533;&#65533;w&#65533;<8&#65533;F!&#65533;,h&#65533;t2P&#65533;&#65533;hQ&#65533;&#65533;al&#65533;&#65533;&#65533;&#1091;
&#65533;l&#65533;TD(P&#65533;!&#65533;&#65533;&#65533;@&#65533;
&#65533;x@&#65533;&#65533;;g&#65533;&#65533;M&#65533;&#65533;&#65533;J&#65533;&#65533;&#65533;u&#65533;XDD`F!&#65533;XQ&#65533;	gD&#65533;dI6&#65533;&#65533;&#65533;oVN&#65533;&#65533;C^&#65533;)&&#65533;r&#65533;M7X&#65533;d&#65533;&#65533;y&#65533;&#65533;&#65533;",,&#65533;o&#65533;&#65533;38F~&#65533;Dz&#65533;&#65533;&#65533;7A&#65533;&#65533;&#65533;j.
&#65533;u_&#65533;&#613;9&#65533;r&#65533;&#65533;&#1450;yQ4:\m&#65533;&#682;@m&#65533;&#65533;&#65533;&#65533;f+&#65533;JQ&#65533;&#65533;&#65533;n@+&#65533;&#65533;NVg&#65533;.;Re&#65533;k&&#1073;-}&#65533;F1a&#65533;|&#65533;&#911;&#1645;n&#65533;&#65533;1=o&#65533;O&#65533;&#65533;nm&#65533;&#65533;=&#65533;&#65533;7up&#65533;&#65533;&#65533;&#65533;>[&#65533;4s&#65533;UG&#65533;u&#65533;&#65533;wB+&#65533;&#65533;yWL^&#65533;Z&#65533;&#65533;z&#65533;M&#65533;&#65533;&#65533;&#65533;"&#65533;D&#65533;&#65533;&#65533;&#65533;+#&#65533;2&#65533;AA&#728;E @&#65533;
&#65533;}&#65533;&#65533;E&#65533;&#65533;b&#65533;ChB&#65533;&#65533;F&#65533;&@&#65533;9+hvb&#65533;&#65533;M:&#65533;E~D8&#65533;A &#65533;&#65533;&#65533;&#65533;&#65533;5&#65533;x!Yp&&#65533;$&#65533;<&#65533;I&#65533;&#65533;&#65533;&#65533;p&#65533;Q=o&#65533;T&#65533;&#65533;&#65533;&#65533;&#65533;&#65533;&#65533;&#65533;&#202;&#65533;&#1600;XX&#65533;80&#65533;&#65533;o&#65533;&#65533;&#65533;D&#65533;&#65533;P&#65533;&#65533;5 p&#65533;A&#65533;&#65533;MU&#65533;&#65533;&#65533;B&#941;&#65533;-|&#65533;^"&#65533;&#65533;&#65533;&#65533;E &#65533;za&#65533;&#65533;9&#65533;n&#65533;&#1117;#M"d&#65533;j2&#65533;&#65533;&#65533;&#65533;.IK&#65533;&#65533;w&#65533;&#65533;&#65533;&#65533;@&#65533;&#65533;:&#65533;r&#65533;&#65533;kGx&#65533;&#65533;7M&#65533;z&#65533;:&#65533;&#65533;.8&#65533;ID&#65533;&#65533;D&#65533;&#65533;&#65533;"&#65533;&#65533;C&#65533;&#65533;Ft&#65533;&#65533;<&#65533;@&#65533;&#65533;e&#65533;&#65533;&#65533;!Yhf&#65533;&#65533;&#65533;"&#65533;&#65533;|&#65533;b&#65533;yO&#65533;*21&#65533;&#65533;"(&#65533;&#65533;vf &#65533;&#65533;gS '&#65533;&#65533;k&#65533;g&#65533;D&#65533;I k&#65533;&#65533;&#65533;&#65533;N&#65533;&&#65533;@L&#65533;#)&#65533;4&#65533;@&#65533;Q&#65533;&#65533;&#65533;Z&#65533;&#65533;G"&#65533;&#65533;k&#65533;&#65533;&#65533;&#65533;&#65533;"R5Wx&#65533;&#65533; p&#65533;&#65533;&#65533;"^!&#65533;H&#65533;&#65533;&#65533;%&#65533;r&#65533;U&#65533;&#65533;9b&#65533;r&#65533;&#65533;'m&#65533;&#65533;&&#65533;&#65533;,vR&#65533;E&#65533;&#65533;&#65533;k&#65533;@ ;&#65533;&#65533;TH*J&#65533;DD-&#65533;zK\&#65533;&#65533;&#65533;6&#65533;
T&#65533;C&#65533;0&#65533;:&#65533;H2&#65533;&#65533;c&#65533;&#1674;&#65533; W&#65533;dg &#65533;N
&#65533;$&#65533;#k&#65533;*9,&#65533;&#65533;u&#65533;&#65533;,*,6&#65533;D(y&#65533;zr&#65533;&#1975;&#65533;&#65533;6T
G&#65533;&#65533;eF&#65533;D'&#65533;	 X&#65533;&#65533;Y&#65533;&#65533;DAy&#65533;&#65533;&#65533;=&#1001;,e]&#65533;MdAc&#65533;&#65533;,&#65533;&#65533;)&#65533;&#65533;&#42584;&#65533;&#65533;3@&#65533;Y&#65533;`&#65533;yOc&#65533;&#65533;&p?$&#65533;&#65533;&#65533;&#65533;&#1523;&#65533;&#65533;&#65533;B&#65533;&#65533;&#65533;F.&#65533;2hh&#65533;&#65533;F&#65533;}f$&#65533;&#65533; &#65533;?iQ&#65533;/&#65533;L_EV0cV&#262;Cp&#65533;CH$&#65533;&#65533;&#65533;@
&#65533;&#65533;&#65533;` &#65533;&#65533;&#65533;&#65533;&#65533;&#65533;&#65533;&#65533;Rz&#65533;+&#1610;&#65533;g%&#65533;&#65533;&#65533;q&#65533;t&#65533;o @&#65533;bY&#65533;&#65533;&#65533;&#65533;F*]&#65533; iT&#65533;&#65533;<(Aa&#65533;&#65533;&#65533;&#65533;&#65533;h&#65533;&#65533;&#65533;4&#65533;&#65533;rCZ&#65533;9&#65533;&#43368;&#65533;&#65533;.&#65533;T&#65533;&#65533;J&#65533;&#65533;$"&#65533;&#65533;H&#65533;&#404;46C+l&#1426;Lr$<.+'&#65533;&#65533;N&#65533;&#65533;&#65533;D.&#624786;&#65533;&#65533;&#65533;\vee+&#65533;&#549;&#65533;A&#65533;Z&#65533;R&#65533;&#65533;&#952;&#65533;vUd&#65533;&#1539;~&#65533;1&#65533;N&#65533;:&#1145;&#65533;v&#65533;F&#259;&#65533;f&#65533; H&#65533;&#65533;&#65533;&#65533;&#65533;&#65533;&#65533;&#65533;!&#65533;&#65533;c&#65533;E&#65533;&#65533;&#65533;&#65533;}Y#&#65533;&#65533;
&#531;&#65533;&#65533;g~&#65533;&#65533;&#65533;&#65533;rp&#65533; &#65533;$v&#65533;P&#65533;d&#480;K`&#65533;?&#65533; &#65533;&#65533;Vd	 &#65533;4F0&#65533;"(&#65533;&#65533;:i&#65533;&#65533;&#65533; &#65533;akW&#1233;w&#65533;{&#65533;&#65533;C&#65533;	&#65533;&#65533;&K&#65533;&#65533;w&#65533;W&#65533;&#65533;}&#65533;&#65533;l&#65533;|&#65533;&#65533;pB&#65533;&#65533;&#1276;I$&#65533;}&#65533;&#65533;&#65533;&#65533;&#65533;&#65533;-zQ&#65533;&#65533;&#65533;&#65533;&#65533;&#65533;8&#65533;&#65533;7q}&#65533;&#65533;F&#65533;5&#65533;&#65533;&#65533;&#65533;&#65533;&#65533;&#65533;d&#65533;o@&#65533;N&#65533;~&#65533;&#65533;
&#65533;&-j&#65533;&#65533;H&#65533;&#65533;W0&#65533;&#65533;&#65533;v;&#65533;&#65533;&#65533;&#65533;H"v&#136;D&#65533;#&#65533;&#65533;#&#65533;&#65533;&#65533;_&#65533;)_JT&#65533;&#590532;q&#880;&#65533;(&#65533;&#65533;m&#1706;&#65533;&#1803;&#65533;&#65533;&#65533;Z^	&#65533;2&#65533;mr&#65533;&#65533;&#65533;&#65533;N&#65533;@&#65533;>&#65533;MZ &#65533; &#65533;\0&#65533;M&#65533;bi` &#65533;&#65533;&#65533;t&#65533;W$C&#65533;&#65533;&#65533;&#65533;C&#744;&#1389;&#65533;&#65533;-#&#65533;K&#65533;&#65533;y&#65533;&#65533;&#65533;s %&#65533;E"&#65533;&#65533;&#65533; w&#65533;&#65533;lD&#65533;] 2R&#65533;&#65533;&#65533;&#65533;@=&#65533;&#65533;&#65533;&#65533;&#65533;0&#65533;&#24847;Hz&#65533;&#1581;&#65533;&#65533;&#65533;&#65533;&#65533;&#65533;&#65533;&#65533;
R&#65533;j&#65533;&#65533;"&#65533;&#65533;G&#65533;(&#65533;&#65533;
d&#65533;&#65533;&#65533;&#65533;Mpw;"-&#65533;&#65533;&#65533;&#65533;&#65533;&#65533;~&#65533;&#65533;&#65533;XO&#65533;8&#65533;5=-#ra&#65533;&#65533;&#65533;#&#65533;&#65533;&#65533;&#477;6&#65533;&#65533;&#65533;R&#65533;G0&#65533;&#65533;|&#65533;&#65533;&#65533;S&#65533;&#65533;ul&#65533;&#65533;&#65533;&#1311;>,&#65533;&#65533;&#65533;&#65533;&#1839;&#65533;,&#65533;&#65533;D&#65533;6&#1634;&#65533;&#65533;&#65533;)&#1160;&#65533;&#65533;&#65533; &#65533;&#65533;@)&#65533;&#65533;X0&#65533;\&#65533;&#65533;&#65533;ae7&#65533;&#65533;&#65533;$&#65533;&#65533;)&#65533;&#65533;it!&#65533;51&#65533;u&#65533;ES&#65533;M&#65533;1M&#65533;/&#65533;t>SN
&#65533;D&#65533;ug7]7&#65533;&#65533;L!iqw&#65533;2E&#65533;q 2bL'&#65533;,&#65533;Q]&#65533;PdG"1&#65533;O&#65533;&#65533;Q(4L&#65533;b>~PX&#65533;5&#65533;&#65533;5E&#65533;5&#65533;&#65533;C;&#65533;k?&#65533;&#65533;E_F&#65533;QG&#65533;Q&#65533;`N&#65533;}W&#65533;y&#65533;&#1814;za-&#65533;&#65533;&#65533;.&#65533;&#65533;&#65533;j&#65533;Jh&#65533;"&#65533; l(@K &#65533;t&#65533;|!|;5%&#65533;&#65533;&#65533;^&#65533;&#65533;&#65533;(&#65533;%&#65533;&#65533;&#65533;q4&#65533;404`s ;X&#65533;,mr)Q&#65533;&#65533;'|2(&#480;&#65533;
w&#65533;'&#65533;}1&#65533;&#1010;R&#65533;'&#65533;&#65533;&#65533;o&#65533;&#65533;&#65533;q-&#65533;&#65533;-&#65533;rQ&#65533;&&#65533;U&#65533;G&#65533;&#65533;&`sw&#65533;e&#65533;0&#65533;D@
 N&#65533;0	%&#65533;&#65533;&#65533;&#65533;f#&#65533;t&#65533;&#65533;f&#65533;S\&#65533;E
&#65533;&#65533;&#65533;&#65533;&#65533;&#65533;L&#65533;Ka[NS#&#65533;2Q&#65533;4 v&#65533;&#65533;&#65533;!4_&#65533;Z&#65533;O4&#65533;fqsA\d&#65533;31?&#65533;&#65533;.x&#65533;-&#65533;/#&#65533;A&#65533;&#65533;O^&#65533;yw>-DxZ&#65533;&#65533;#O 	Z&#65533;&#65533;&#65533;	&#65533;&#65533;kx&#65533;%&#65533;6&#65533;r%7_&#65533;&#65533;&#65533;&#65533;&#65533;&#65533;P&#65533;&#65533;&#65533;8&#65533;&V&#65533;m&#65533;
!|&#65533;&#65533;&#65533;&#65533;&#65533;&#65533;&#65533;	&#65533;&#65533;&#65533;;&#65533;&#65533;&#65533;&#65533;H&#65533;&#65533;	&#65533;&#65533;  &#65533;`j&#65533;j`B>>x>&#65533; &#65533;&#65533;Y)`P&#65533;0
&#65533;b&#65533;&#65533;&#65533;&#65533;
`&#65533;&#65533;Bp&#65533;&#65533;q&#65533;a&#65533;&#65533;rPB&#65533;`&#65533;&#65533;V&#65533;G&&#65533;&#65533;&#65533;)&#65533;W&#65533;6&#65533;&#65533;o&#65533;&#65533;&#65533;$&#65533;&#1354;&#65533;R&#65533;2yu	.]&#65533;8&#65533;'6&#65533;@-0s&#65533; ~&#1041;&#65533;&#65533;s&#65533;(#fp&#65533;<&#65533;&#65533;K0?&#65533;(P*&#65533;&#65533;&#65533; &#65533;av&#65533;&#65533;u&#65533;4t&#65533;&#65533;&#65533;&z&#65533;!S'&#65533;uh&#65533;&#65533;&#65533;&#65533;&#65533;MR&#65533;4cvK(s[&#65533;v&#65533;P`N&#65533;Y?l&#65533;3&#65533;&#65533;NC&#65533;&#65533;!&#1103;,&#65533;&#65533; P18jQ&#65533;&y]&#65533;B#&#65533;&#65533;ip&#65533; 6T&#65533;&#65533;c	$F&#65533;.&#65533;@^X0&#65533;DZy&#65533;&#65533;7&#65533;&#65533;&#65533;"&#29193;&#65533;+E&#65533;bJ&#65533;	&#65533;&#65533; Q&#65533;!0 &#65533;a&#65533;`&#65533;"&#65533; &#65533;P?"&#65533;&#65533; %&#65533;bIC&#65533;C &#65533;Q&#65533;&#65533;`	0z&#65533;7J*R`X	&#65533;*5	;5)&#65533;"l&#65533;s9("&#65533;&n&#65533;a&#65533;^&#65533;&#65533;-OF&#65533;R&#65533; &#65533;7&#65533;&#65533;&#65533;0F^&#1701;a
S|)&#65533;eZE&#65533;&#65533;3&#65533;&#65533;=e=&#65533;C&#65533;e(P X&#65533;&#65533;&#65533; t&#65533;P&#65533;&#65533;s&#65533;fs&#65533;&#65533;&#65533;/&#65533;?6&#65533;&#65533;&#65533;C#D0M&#65533;&#948;&#65533;&#65533; &#357;>'&#65533;3&#65533;&#65533;3f&#65533;&#65533;&#65533;&#65533;&#65533;&#65533;&#65533;KCN&#35420;&#948;&#65533;ff&#65533;T&#65533;&#65533;&#65533;&#65533;"&#65533;Y&#65533;Z&#65533;&#65533;B&#65533;&#65533;v&#65533;eBC&#65533;/Pp/&#1413;4&#65533;-(C&#65533;#EP&#65533;Z&#65533;
^#^N&#65533;&#65533;&#65533;" &#65533;u&#65533;W&#1754;&#65533;&#65533;[h&#65533;&#417;>:&#65533;&#65533;"*3:&#65533;Q&#63137;Q&#65533;6&#65533;<&#65533;\)&#65533;&#65533;Q)&#65533;j&#65533;R)J)&#65533;&#65533;*\&#65533;&#65533;&#1584;?&#65533;&#65533;&#65533;&#65533;&#65533;&#65533;&#65533;&#65533;&#65533;&#471;&#65533; K&#65533;/9@&#65533;#&#65533;O:K&#65533;8&#65533;&#65533;&#65533;&#65533;U4&#65533;s&#65533;-&#65533;D=&#65533;&#65533;d&#65533;7&#65533;&#1283;J!&#65533;&#65533;aT&#65533; &#65533;0X&#65533;q&#65533;e~&#65533;P:&#65533;K&#65533;H&#65533;&#65533;&#65533;&#65533;B&#65533;: &#65533;Z&#65533;&#65533; &#65533;(&#65533;&#65533;Y
&#65533;g*&#65533;>'&#65533;YT&#65533;f&#65533;&#65533;4j&#65533;&#65533;&#65533;3+&#65533;&#65533;&#65533;&#65533;&#65533;0&#65533;Y&#65533;&#65533;&#65533;"&#65533;&#1665;9&#65533; rt&#65533;3&#65533;Z&#65533;&#65533;2i@&#65533;)&#65533;M &#65533;%&#65533;iB&#693;N#twyJ[` &#65533;&#65533;&#65533;O`^&#65533;&#65533;0}u~&#65533;&#65533;N
&#65533;|1&#65533;9&#65533;&#65533;&#1120;&#65533;&#65533;*&#65533;&#65533;'q~&#65533;&#65533;&#65533;#&#65533;q/&#65533;&#65533;0tX)3Y&#65533;&#65533;k&#65533;&#65533;&#65533;S&#65533;&#65533;|&#65533; 1&#65533;&#65533;&#65533;&#65533;&#65533;
gf&#65533;&#65533;&#65533;&#65533;&#65533;&#65533;&#65533;&#65533;&#65533;(m/&#65533;Wd'&#65533;&#65533;&#28055;&#48837;&#65533;F&#65533;&#65533;&#65533;&#65533;&#65533;+7s~&#65533;=&#65533;A&#65533;&#65533;J
&#65533;^M&#65533;a&#65533;$8&#65533;.&#65533;0>EA&#65533;&#65533;9&#65533;@&#65533;&#65533;M&#65533;B&#61547;&#1033;PO&#65533;&#65533;&#900;P&#1508;?Hu&#65533;
1&#65533;&#65533;&#65533;!ag&#65533;9&#65533;&#65533;t &#65533;j +&#65533;&#65533;&#65533;@&#65533;&#65533;h&#65533;Y&#65533;"&#65533;h&#65533;&#65533;&#65533;E!&#65533;p&#65533;&#65533; &#65533;#&#65533;&#65533;i&#65533;&#65533;/&#65533;4&#65533;&#65533;3&#65533;:B&#65533;&#65533;&#65533;]&#65533; ^@&#65533;2&#864;i&#65533;&#65533;&#65533;Qj&#65533;9|&#65533;&#65533;&#65533;*&#65533;toKjn(&#65533;p(&#65533;lBKwx&#65533;1&#65533;%{s&#65533;&#65533;&#65533;F&#65533;G8&#65533;{&#65533;&#65533;&#65533;{x%&#65533;q&#65533;1&#65533;b&#65533;&#65533;|&#65533;-&#65533;&#65533;+&#65533;q&#65533;&#65533;&#65533;&#65533;&#65533;,&#65533;@]&#65533;3&#65533;&#65533;f&#1766;6&#65533;E&#65533;&#65533;&#65533;e&#65533;$&#65533;W&#65533;&#65533;Q&#65533;&#65533;xt&#65533;-,&#1496;a3(&#65533;&#65533;"&#65533;E&#65533;e&#65533;&#65533;&#65533;&#65533;t&#65533;&#65533;&#65533;&#65533;X!&#65533;&#65533;&#65533;;&#65533;&#65533;&#65533;<&#65533;
B&#65533;*\ <
&#65533;uf&#65533;&#65533;&#65533; (&#65533;",&#65533;&#65533;&#65533;&#65533;)T&#65533;&#65533;&#65533;<&#65533;?&#65533;jV&#65533;3&#65533;&#65533;!"\&#65533;u^!&#65533;A&#65533;&#65533;w]&#65533;&#65533;!j&#65533;&#65533;!&#65533;&#65533;:&#65533;X&#65533;&#65533;*&#65533;F^&#65533;&#65533;&#65533;fw97>`&#65533;@ &#65533;&#65533;&#65533;|&r&#65533;&#462;Raq&#65533;A&#65533;%&#65533;&#65533;&+&#65533;&#65533;F&#65533;,&#65533;&#65533;&#65533;bQ&#65533;P&#65533;|*&#65533;&#65533;"&#65533;&#65533;k -P3]&#65533;&#65533;m"&#65533; &#65533;&#65533;&#65533;&#65533;&#65533;&#65533;&#65533;&#65533;&#65533;0D=&#65533;&#65533;&#65533;&#65533;&#1197;&#65533;&#65533;&#65533;8&#1394;&#65533;&#65533;_M&#65533;6&#65533;&#65533;&#65533;+ebxF=&#65533;&#65533;<&#65533;9&#65533;@&#65533;,&#65533;&#65533;"&#65533;&#65533;&#1697;&#65533;&#13096;Eg.3zp Xi/s&#65533;B&#65533;&#65533;&#65533;&#65533;Kp&#65533;&#65533;#&#65533;C&#65533;j&#65533;iBOh'&#65533;&#65533;&#65533;&#65533;&#65533;&#65533;)&#65533;&#1601;/&#65533;jX&#65533;&#65533;&#359;D&#65533;&#65533;!Bg&#744;&#65533;&#65533;g&#65533;&#65533;&#65533;
[&#65533;&#65533;Tqo&#65533;&#65533;&#65533;Qi&#65533;FmBGo&#65533;&#65533;&#65533;&#65533;&#65533;&#65533;wom&#65533;F&#65533;S &#65533;S&#65533;&#65533;&#65533;`&#65533;@q&#65533;&#65533;&#65533;%&#65533;d&#65533;&#65533;I6&#65533;0q|&#1595;&#65533;&#65533;<&#65533;&#65533;*&#65533;&#65533;,A&#626;M&#65533; &#65533;p&#65533;&#65533;^&#65533;&#65533;&#65533;&#65533;&#65533;&#65533; &#65533;&#65533;&#65533;&#65533;-&#65533;&#65533;&#65533;&#65533;&#65533;m&#65533;&#65533;@&#65533;a&#65533;%&#65533;&#65533;&#65533;-&#65533;&&#65533;&#1988;&#65533;:I&#65533;&#65533;K&#65533;&#65533;&#65533;{(q8&#65533;&#65533;&#65533;^^&#65533;&#65533;&#65533;&#65533;>`p&#65533;x&#65533;Y&#65533;&#65533;&#65533;&#65533;NRh:'&#65533;&#65533;&#65533;&#65533;&y&#65533;&#65533;&#65533;&#65533;&#65533;!&#65533;&#65533;"!&#65533;&#65533;&#65533;&#65533;$@&#65533;g&#65533;&#65533;2&#65533;&#65533;M~&#65533;p;h&#65533;&#65533;&#65533;81&#65533; &#65533;&#65533;h&#1593;f9&#65533;Y&#65533;E&#65533;G&#65533;&#65533;+w&#65533;d&#65533;&#65533;&#65533;&#65533;l#+&#65533; &#65533;T"&#65533;&#65533;&#65533;&#1361;i&#65533;`&#65533;&#65533;&#65533;P&#65533;
r &#65533;&#65533;'&#65533;&o^&#1738;&#65533;Fo|a1q&#65533;=&#65533;&#65533;`&#65533;&#65533;&#65533;'+&#65533;P&#65533;&#65533;.&#65533;&#65533;&#65533;&#167;
$&#65533;&#65533;&#65533;cR&#65533;&#65533;N&#65533;a	R`	 *<&#65533;&#65533;&#65533;&#65533;&#65533;&#65533;&#65533;A&#65533;&#65533;&#65533;>&#65533;&#65533;&#65533;&#65533;&#65533;&#65533;&#65533; &#65533;n&#65533;z&#65533;&#65533;^C0&#65533;]i	`0&#65533;&#65533;&#65533;. &#65533;j%G&#65533;x&#65533;&#65533;&#65533;&#65533;&#65533;&#65533;{=&#65533;Ve&#65533;Ek6&#65533;&#140;@&#65533;&#65533;T&#65533;Qv&#65533;C&#65533;&#65533;j&#65533;L&#65533;N&#65533;g|	i&#65533;&#65533;&#65533;  }&#65533;&#1873;&#65533;&#65533;&#65533;&#65533;B&#65533;?&#65533;(##&#65533;!^@\&#65533;N&#65533; &#65533;&#65533;&#65533; &#65533;<3&#65533;&#65533;5&#65533;&#65533;h&#65533;K &#65533;&#65533;f&#65533;&#65533;&#65533;!&#65533;Un&#65533;&#65533;gQ&#65533;D&#65533;&#65533;aV3Ky1&#65533;>&#65533;&#65533;(w<Gmr&#65533;1Gz<G&#65533;G/O&#65533;3&#65533;S5&#65533;F6i&#65533;&&#65533;&#65533;j*J":&#65533;&#65533;&#65533;&#65533;&#65533;&#65533;&#65533;&#65533;.&#65533;.&#65533;M&#65533;&#65533;&#65533;M&#65533;&#65533;Q) &#65533;&#65533;&#65533;Y/)&#65533;QS&#65533;&#65533;m&#65533;-S&#65533;r
&#65533;&#65533;sJ&#65533;&#65533;&#65533;&#65533;&#65533;&#65533;&#65533;&#65533;@&#65533;e&#65533;A
@&#65533;J&#65533;&#65533;&#65533;&#65533;&#65533;y&#65533;&#65533;&#65533;&#65533;&#65533;&#65533;01&#65533;&#65533;&#65533;&#65533;g&&#65533;s&#65533;pXX&#65533;&#65533;*<j-4"\wh*&#65533;&#1505;&#65533;#&#65533;!&#65533;
i&#885;&#65533;03&#65533;&#65533;U&#65533;&#65533;&#65533;&#1040;C^&#65533;&#65533;qK&#65533;*Lv&#65533;&#65533;&#65533;e&#65533;&#65533;?&#65533;,&#65533;5	&#65533;&#65533;l%'&#65533;6ov&#65533;&#65533;Z&#65533;&#65533;&#65533;&#65533;&#65533;_S&#65533;XS&#65533;Q(o)w&#65533;&#1167;{wl&#65533;n&#65533;{&#1647;{&#65533;g&#65533;j&#65533;&#1877;T&#65533;4&#65533;&#65533;&#65533;&#65533;&#65533;&#65533;&#763;&#65533;&#65533;+&#65533;&#65533;&#65533;DK&#65533;0&#65533;s&#65533;&#65533;&#65533;&#65533;&#65533;&#65533;&#65533;&#65533; &#65533;&#65533; &#65533;O&#65533;@&#65533;D&#65533;P&#65533;B&#65533;>&#65533;Q&#65533;D&#65533;"&#65533;&#65533;&#396;&#65533;&#65533;&#65533;q&#65533;@&#65533;G&#65533;4&#65533;gG&#65533;.&#65533;H&#65533;;&#65533;~d&#65533;C&#65533;&#65533; "&#65533;
2 &#65533;&#65533;&S&#65533;&#65533;&#65533; &#65533;&#65533;&#1153;$:=8&#65533;&#129;Q&#65533;&#65533;&#65533;&#65533;&#65533;&#36836;'&#65533;a&#65533;t&#1408;f&#65533;&#65533;&#65533;[&#65533;&#65533;&#65533;g	BY&#65533;J[&#65533;q.&#65533;:&#65533;
&#65533;+&#65533;LYa&#65533;I&#1188;&#65533;v5&#65533;&#65533;&#65533;&#65533;&#65533;&#65533;&#65533;B&#65533;&#65533;qQ&#65533;&#65533;&#65533;&#65533;V&#65533;B&#65533;+L&#65533;x&#65533;h&#65533;&#65533;&#65533;Tp&#65533;&#65533;!zM&#65533;A'4&#65533;X&#285;[#&#65533;&#65533; &#65533;\&#65533;p&#65533;!D&#65533;p-r&#65533;&#65533;&#65533;&#65533;&#65533;&#65533;oD&#65533;&#1067;t&#65533;\&#65533;v&#65533;&#1917;l&#65533;+<&#65533;D&#65533;5,q&#65533;&#65533;&#65533;&#65533;&#65533;&#65533;*&#65533;zETQUQ&#2046;&#65533;&#65533;&#65533;&#65533;&#65533; #&#65533;@!DX&#65533; &#65533;&#65533;0B	'&#65533;P"&#65533;4&#65533;%&#65533;FR&#38863;::&#65533;#&#65533;!&#65533;	0n&#65533;M&#65533;&#65533;h&#65533;&#65533;h&#65533;'&#65533;
&#65533;&#65533;-d&#65533;&#65533;&#65533;2&#65533;&#65533;f&#65533;Rk&#65533;&#65533;&#65533;&#65533;&#65533;&#65533;&#65533;q&#65533;&#65533;&#65533;8&#65533;&#65533;&#65533;"-&#65533;&#65533;&#65533;&#65533;&#65533;&&#65533;&#65533;*&#65533;&#65533;&#65533;&#65533;&#65533;+h&#65533;
&#65533;&#65533;&#65533;:&#514;&#964;&#65533;r+&#65533;&#65533;&#65533;K0&#65533;j&#65533;&#65533;)&#65533;&#65533;*4&#65533;&#65533;d&#65533;J&#65533;>Ck&#65533;&#65533;&#65533;J&#65533;:&#65533;&#65533;&#65533;&#65533;f43S//&#65533; *&#65533;&#65533;n&#65533;#&#65533; ('&#65533;&#65533;&#65533;P&#65533;&#65533;Xd&#65533;&#65533;BE5U&#65533;&#65533;&#65533;&#65533;UVG&#65533;@9XYe&#65533;&#43921;h:&#65533;&#65533;{HUV&#65533;&#65533;&#65533;E&#65533;&#65533;&#65533;KH&#65533;&#65533;&#65533;;&#65533;&#65533;&#65533;yv k&#65533;&#65533;&#65533;&#959;&#65533; &#65533;'A&#65533;&#65533;A[&#65533;~&#65533;?&#65533;$&#65533;\&#65533;D&#65533;&#65533;Aw&#65533;6^y&#65533;&#65533;&#65533;&#141;Hb	&#194;&#65533; &#1380;&#65533;D&#65533;&#65533;$&#65533;4i J1!&#65533;&#65533;&#65533;j,T (|&#65533;&#65533;&#65533;AR!&#65533;&#65533;H&#65533;&#65533;$&#65533;&#65533;@&#65533;&#65533;)&#65533;|T+K?gq8e&#65533;&#65533;j&#65533;&#336;&#65533;&#65533;(&#65533;T3g&#65533;&#65533;<&#65533;&#824;&#65533;\
/&#65533;Dkt 4&#65533;&#65533;).+&#1714;b)=CP&#1046;&#65533;&#65533;&#65533;2&#65533;"/&#65533;&#65533;b&#65533;&#65533;8&#65533;S&#65533;2!&#65533;'&#65533;E;m&#65533;&#65533;&#65533;&#65533;&#65533;a&#65533;Y&#65533;[&#65533;V&#65533;)&#65533;om&#65533;&#65533;&&#65533;&#1541;Z&#65533;&#65533;<&#65533;&#65533;M&#65533;DF8<&#65533;&#1838;&#246;&#65533;&#65533;&#65533;&#65533;&#65533;&#65533;V&#65533;V&#65533;&#65533;&#65533;<&#65533;#&#462;r&#65533;$&#65533;&#65533;&#65533;nK&#65533;A&#65533;&#65533;pt&#65533;Wg&#65533;B{3&#65533;7&#65533;&#65533;Q&#65533;h%&#65533; &#65533;c&#65533;?&#65533;'w&#65533;&#65533;-&#32859;z&#65533;f^&#65533;&#65533;p&#65533;e&#65533;&#666;&#65533;G&#65533;2&#65533;)&#65533;\&#65533;&#65533;&#65533;&#65533;1&#65533;&#65533;T&#65533;&#65533;&#65533;&#65533;&#65533;Y&#65533;&#65533;&#65533;&#65533;e&#65533;&#65533;z29&#65533;j	&#65533;&#65533;RS&#65533;%&#1340;S+&#65533;&#65533;<&#65533;	&#65533;%,&#65533;&#65533;V&#65533;&#65533;O&#65533;o4$&#65533;G&#65533;&#65533;&#65533;&#65533;lN&#65533;&#65533;?&#65533;&#65533;&#65533;K&#65533;&#65533;j&#65533;[&#65533;4&#65533;&#65533;d&#65533;r&#65533;&#65533;v&#65533;B
V'&#65533; 
a&#65533;*&#30512;U&#65533;&#65533;&#65533;p&#65533;&#65533;&#65533;&#65533;c&#65533;&#1109;C|e&#65533;&#65533;&#65533;Y&#12038;&#65533;&#65533;!6Q&#65533;@&#1811;&#65533;\ V&#65533;&#65533;&#65533;S &#65533;[p&#65533;s&#65533;(&#65533;&#65533;&#65533;^&#41921;B&#65533;&#65533;u&#65533;K@	&#65533;\&#65533;Fw5&#65533;^&#65533;9U&#65533;8G&#65533;&#65533;&#65533;$&#65533;&#65533;&#1861;j&#65533;Qud#&#65533;&#65533;]Ah"&#65533;C&#65533;x&#65533;&#65533;&#65533;&#65533;0)&#65533;!K&#65533;	&#65533;&#65533;&#65533;&#65533;&#65533;Ec&#65533;&#65533;D&#65533; 1&#65533;\o
&#65533;'&#65533;<9M&#65533;a&#65533;&#65533;&#65533;7&#65533;&#65533;&#65533;	|&#65533;&#65533;Anv&#65533;&#65533; &#65533;	&#65533;&#65533;&#65533;
&#65533;v&#65533;&#65533;
"&#65533;&#65533;&#65533;&#65533;h&#65533;qJ N8&#65533;?&#806;7&#65533;&#273;&#65533;&#65533;&#65533;&#65533;5~&#65533;&#65533;&#65533;Lss%a6&#65533;&#65533;k&#65533;Jn)&#65533;bApu&#65533;q6&#65533;:&#65533;X&#65533;&#65533;C&#65533;&#65533;D'o?L&#65533;&#65533;9O!B&#65533;&#65533;#&#563;&#65533;&#65533;&#65533;0&#543;Z&#65533;&#65533;&#65533;&#65533;,z&#65533;rjt&#65533;A@:&#65533;&#65533;1s)A&#65533;7r&#65533;&#65533;q ,&#65533;&#65533;K&#65533;Qzv&#65533;v&#65533;&#65533;2T;&#65533;&#65533;dw"&#65533;h &#65533;&#65533;$&#5149;j)%"S&#65533;h&#65533;'&#65533;&#65533;&#65533;O&#65533;&#10719;0&#65533;&#65533;&#65533;&#65533;@&#690;&#65533;&#65533;2c&#65533;Q&#65533;]&#65533;&#65533;T&#65533;&#65533;O~>k_&#1344;&#65533;&#65533;&#65533;d&#65533;L&#65533;&#65533;&#65533;&#65533;dPXXQ&#65533;B%&#37458;-t&#65533;&#65533;@H1&#65533;^jS&#65533;<$&#65533;&#65533; t&#65533;j&#65533;@&#65533;&#65533;.&#459;Z&#65533;&#65533;kq&#65533;&#65533;/&#65533;&#65533;&#65533;Lx&#65533;We&#65533;V&#65533;|&#65533;F&#197;&#65533;&#65533;q&#65533;{&#65533;I&#1601;&#65533;3>&#65533;kh&#65533;&#65533;&#65533;&#65533;Y&#65533;Z"&#10547;&#65533;*1t&#65533;&#65533;C'&#65533;&#65533;&#65533;&#65533;?hL&#65533;?&#65533;&#65533;Vua&#65533;DT&#65533;&#65533;?:&#65533;!&#65533;mr&#65533;!y(&#65533;&#65533;&#65533;;0R&#65533;Ar< &#65533;S&#65533;j&#65533;;&#65533;A&#65533;&#65533;MFNI^W&#65533;4&#65533;&#65533;&#65533; &#65533;&#65533;|)&#65533;O&#1463; ~&#65533;&#65533;]&#65533;d&#65533;&#65533;/&#65533;,&#65533;)M&#65533;k&#65533;&#65533;$&#65533;&#65533;&#65533;m|&#65533;4&#65533;&#65533;7MF!E\y&#65533;&#65533;@p &#65533;x&#65533;&&#65533;&#65533;&#65533;&#65533;U&#65533;&#65533;[&#65533;5$&#65533;5g g7M(+o&#65533;&#645;&#65533;'A`&#65533;u&#65533;S&#65533;&#65533;&#65533;&#65533;;&#65533;O&#65533;&#65533;&#65533;&#65533;&#65533;&#65533;p&#65533;C&#65533;,&#65533;&#65533;>&#65533;&#65533;&#65533;xd$?&#65533; [&#65533;&#65533;/&#65533;&#65533;"w}&#65533;&#65533;&#65533;&#65533;\{&#65533;K&#65533;C(E&#65533;F&#65533;&#65533;&#65533;A$asT&#65533;&#65533;&#65533;5ke&#65533;'&#65533;&#65533;A&#65533;&#65533;>au k&#65533;&#65533;a&#65533;&#65533;d&#65533;*&#65533;&#65533;&#65533;&#65533;&#65533;y"`E&#65533;&#65533;!_&#65533;E&#65533;&&#65533;&#65533;&#65533;&#65533;9&#65533;)x&#65533;T Ht&#65533;Jo&#683;&#65533;&#65533;&#65533;6&#65533;&#65533;0&#65533;)\ac&#65533;3B&#65533;fS&#65533;,\ul+&#65533;&#65533;H&#65533;YgZ&#65533;&#65533;&#65533;&#65533;&#65533;l&#65533;&#65533;&#65533;=&#65533;&#1174;&#65533;!?<-&#65533;&#65533;&#65533;,&#65533;&#65533;&#65533; &#65533;&#65533;&#979;&#65533;uj AN&#65533;&&#65533;&#65533;&#65533;&#65533;'S&#65533; "p&#65533;&#65533;.&#65533;&#65533;[&#65533;v&#65533;&#65533;&#65533;5&#65533;&#65533;k&#65533;e&#65533;&#65533;&#65533;&#65533;&#452;&#65533;&#65533;&#65533;3&#1208;&#65533;3B&#65533;&#65533;0&#65533;E&#65533;)T&#65533;&#65533;'&#65533;&#65533;l{K9&#65533;A&#65533;q&#65533;L&#65533;e&#65533;&#65533;&#65533;&#65533;Yx&#65533;q&#65533;&#65533;EHN&#65533;&#65533;@,&#65533;?&#65533;X&#65533;Ss-d&#65533;S&#65533;&#65533;&#65533;&#65533;&#65533;&#65533;&#65533;&#65533;_&#65533;t&#65533;&#65533;&#65533;2&#1992;A&#65533;&#65533;V&#65533;&#65533; &#65533;nl7[&#65533;&#10163;0n&#65533;&#65533;,&#1095;&#65533;&#65533;&#65533;X&#65533;&#65533;dgB&#65533;&#65533;n&#65533;'&#65533;&#65533;&#65533;&#65533;&#1196;&#65533;&#65533;p&#65533;;&#65533;Y&#65533;&#65533;&#65533;&#65533;&#65533;
y,&#65533;&#65533;&#65533;,&#65533;'@g&#65533;&#65533;lPz&#65533;#&#65533;R&#65533;1&#65533;&#65533;&#65533;&#65533;&#65533;&#65533;&#65533;&#65533;&#65533;`&#1834;&#65533;u&#880126;&#65533;X&#65533;&#65533;&#65533;&#65533;<&#65533;!&#65533;9&#65533;&#65533;EG&#65533;q&#65533;&#1639;&#65533;&#65533;$&#65533;_&#65533;&#65533;L&#65533;&#65533;&#65533;.G-^	&#65533;W.Dd&#65533;`&#2007;t	'&#65533;L>&#65533;&#65533;&#65533;&#1188;&#65533;B&#65533;&#964;<M&#65533;&#65533;T2c&#65533;iM&#65533;&#65533;o&#65533;&#65533;#&#65533;.82&#65533;&#65533;&#65533;;&#65533;&#65533;&#65533;:&#681;+&#65533;36&#65533;c}BU&#65533;&#65533;&#65533; &#65533;eE&#65533;&#65533;[&#65533;&#65533;a:{h}&#65533;&#65533;&#65533;<&#65533;q&#65533;}-^&#65533;&#65533;&#65533;&#65533;&#65533;;k&#65533;&#65533;G&#65533;&#1042;&#65533;D(&#65533;&#65533;Yl&#65533;&#65533;&#65533;&#65533;&#65533;&#65533;+&#65533;jC2&#65533;##&#65533;K&#65533;&#65533;*qS&#65533;s&#65533;;&#65533;&#65533;&#65533;&#65533;&#65533;@
&#65533;&#65533;&#65533;&#65533;x[<&#65533;R&#65533;(&#65533;Ky&#65533;&#65533;&#65533;&#65533;*P;A&#65533;;&#65533;A&#65533;&#65533;&#65533;&#65533;y&#65533;&#65533;&#65533;&#1555;&#65533;&#65533;&#65533;&#65533;I&#65533;&#65533;&#1050;&#65533;&#65533;&#65533;&#65533;"$&#65533;&#1144;%&#65533;&#65533;&#65533; ^
&#65533;&#65533;c&#65533;&#65533;&#65533;&#130;H$&#65533;
>M&#65533; &#65533;&#1204;<&#65533;&#2026;u&#65533;+v&#65533;C7d>f:&#705;,*#,:&#65533;&#65533;>TK!W&#65533; 9&#65533;&#65533;&#65533;&#65533;&#65533;&#65533;,$&#65533;,yB&#65533;&#65533;&#65533;&#556; &#65533;&#65533;&#65533;2&#65533;:&#65533;i&#65533;a9&#65533;&#65533;8&#65533;#"&#65533;ei&#65533;ei&#65533;&#65533;B&#65533;&#65533;&#65533;BD&#65533;h&#65533;6&#65533;&#65533;p&#65533;&#65533;'6&#65533;&#65533;&#65533;&#65533;v1&#65533;#&#65533;&#65533;&#65533;&#65533;&#65533;&#65533;1&#65533;&#65533;&#65533;&#65533;&#65533;+d7&#65533;C&#65533;\&#65533;T&#65533;&#65533;(&#65533;C&#1210;&#65533;03&#65533;p&#65533;<&#65533;&#65533;<)&#65533;&#38086;&#65533;&#65533;I&#65533;&#65533;&#65533;&#65533;&#65533;&#65533;jL+&#65533;&#65533;&#65533;&#65533;&#65533;@&#65533;3&#65533;&#392;&#65533;B&#65533;&#65533;&#65533;&#65533;q&#65533;y&#1100;&#65533;(n$&#65533;&#1088;&#65533;&#65533;C0&&#65533;H&#65533;&#1755;&#2000;&#65533;&#65533;&#65533;&#65533;|&#65533;&#65533;}&#65533;E&#65533;Vd9&#65533; (&#65533;&#1089;&#65533;!&#65533;1oq##&#65533;{&#225;[5&#65533;&#65533;&#65533;q&#65533;C&#65533;&#65533;HZ&#65533;&#65533;&#65533;&#245;&#65533;&#65533;&#65533;_&#65533;&#65533;&#65533;&#65533;E&#65533;&#65533;&#762;a	&#65533;&#65533;0F&#65533;DK&#65533;&#65533;&#65533;&#65533;&#65533;H'&#65533;{&#65533;&#65533;0&#65533;pB&#65533;R<&#65533;&#65533;1&#65533;':&#65533;&#65533;&#65533;&#65533;&#65533;>&#1762;&#65533;|&#65533;;o	5&#65533;;8z&#65533;v&#65533;@&#65533;[&#65533;&#65533;&#65533;6:&#65533;&#65533;L&#622;|&#65533;)&#65533;&#65533;&#65533;614&#65533; &#65533;&#1907;&#65533;&#65533;&#65533;&#65533;&#65533;&#65533;&#65533;++&#65533;&#65533;&#65533;&#65533;&#65533;&#65533;&#65533;&#65533;&#65533;:&#65533;&#65533;&#65533;&#65533;%$&#65533;#&#65533;&#65533;:c &#65533;s0&#65533;&#65533;&#65533;&#65533;8&#65533;&#65533;Q&#65533;Ud&#65533;r&#65533;G&#65533;&#65533;&#65533;&#65533;&#65533;&#65533;8&#513;xJ&#65533;p&#65533;4t&#65533;&#65533;&#39958;&#65533;;&#65533;(&#65533;&#65533;!&#65533;3&#65533;hz;&#65533;H&#65533;A1&#65533;&#65533;C&#65533;P&#65533;&#65533;&#1742;&#65533;I&#65533;,u:U&#65533;?x2&#65533;C&#65533;&#65533;w&#65533; \&#65533;&#258;(&#65533;h@e&#65533;&#65533;?&#65533;&#65533;S&#65533;&#65533;,&#65533;&#65533;qa&#65533;m&#65533;&#65533;&#65533;&#65533;&#65533;
j&#65533;&#65533;&#65533;&#65533;1&#65533;&#65533;B&#65533;&#65533;;&#65533;<&#65533;&#65533;&#65533;U&#65533;J&#65533;&#65533;bO&#65533;i&#1022;&#65533;&#65533;&#65533;\&#65533;&#30868;&#65533; &#65533;08&#65533;P&#65533;5&#65533;&#65533;&#65533;&#65533;&#65533;&#456;&#65533;&#65533;z&#65533;e&#65533;&#65533;&#65533;&#65533;&#65533;8&#65533;&#65533;k%&#65533;&#65533;@&#65533;&#65533;&#65533;$&#65533;,&#65533;>&#65533;&#65533;&#65533;&#65533;&#65533;)4`&#65533;&#65533;&#1631;&#65533;GNy&#65533;\tk&#65533;2
&#65533;}LH&#65533;&#65533;L&#65533;pJ&#65533;&#65533;&#65533;&#65533;<&#65533;&#65533;&#65533;&#65533;L&#65533; M&#65533;1P\!&#401;HP&#65533;Qh&#65533;m&#65533;Qi&#65533;&#65533;&#65533;&#65533;&#65533;&#65533;&#561;&#65533;i&#65533;&#65533;&#65533;!&#1034;&#65533;&#65533;&#65533;O&#65533;&#65533;F&#65533;&#65533;"rD&#65533;&#65533;cY&#65533;L&#65533;"&#65533;&#65533;1&#65533;g3&#65533;&#65533;T&#65533;&#65533;&#65533;0j&#65533;&#65533;*&#65533;&#65533;&#65533;	&#65533;&#65533;;('C#&#1209;&#65533;&#65533;&#65533;7&#65533;&#65533;&#65533;&#65533;`&#65533;&#65533;&#65533;&#65533;@&#65533;&#65533;A&#65533;X&#65533;&#65533;B&#65533;&#65533;>&#65533;&#65533;Xd&#65533;*-<&#65533;<<&#65533;O&#65533;&#1609;&#65533; >&#65533;T&#65533;&#65533;
&#65533;&#65533;&#65533;hd|&#65533;x&#1240;7ST2&#65533;&#65533;&#65533;&#65533;&#65533;&#65533;&#65533;QU&#65533;&#623;%h&#65533;}&#65533;_i&#65533;&#65533;&#736;&#65533;8i&#65533;;9H( N:&#65533;&#768;<&#214;SQ=Q&#65533;p9&#65533;&#65533;&#65533;&#763;=}&#65533;c&#65533;&#65533;&#65533;&#65533;c&#65533;&#833; XL&#65533;&#65533;&#65533;5&#290;&#65533;U&#65533;Q&#65533;<;"&#358;#&#65533;&#65533;'&#65533;!&#5646;&#65533;&#65533;&#65533;&#954;&#65533;&#65533;&#65533;51=&#65533;)&#65533;!`&#65533;WG]&#65533;"&#65533;&#65533;&#65533;&#1174;&#65533;&#65533;&#65533;&#65533;#J&#65533;-M&#65533;&#65533;R&#65533;bX &#65533;,}&#65533;&#65533;\&#65533;&#65533;&#65533;u&#65533;;;4}&#65533;&#65533;&#65533;&#65533;&#65533;c&#65533;&#65533;&#65533;y&#65533;&#65533;Y&#65533;&#65533;D&#65533;&#65533;&#65533;9Y&#65533;&#1835;o&#65533;&#65533;&#65533;&#65533;&#65533;&#65533;&#65533;&#65533;&#65533;D&#65533;&#65533;&#65533;1T&#65533;&#65533;&#65533;F&#65533;,T~M&#65533;&#65533;&#1008;&#65533;&#130;P/&#12894;kP&#65533;j&#65533;&#65533;LY&#65533;&&#65533;&#65533;&#65533;&#65533;&#65533;!&#65533;&#65533;ZY%&#65533;&#65533;P&#65533;&#65533;&#65533;/2&#65533;X&#65533;W-UX=&#507;P&#65533;:&#65533;6&#366233;&#65533;&#65533;&#65533;8A&#65533;2&&#65533;d&#65533;&#65533;&#65533;&#65533;&#65533;C&#65533;h&#1429;&#65533;&#65533;9&#65533;&#65533;g&#875;&#65533;D&#65533;&#65533;&#65533;4<S&#1754;Q&#65533;Q&#65533;8&#65533;&#65533;&#65533;V#%'\&#65533;GC&#65533;&#65533;&#65533;&#547;&#65533;Pt;&#65533;&#65533;&#561;w&#65533;&#65533;'I&#65533;&#65533;W&#65533;&#65533;?&#65533;&#65533;&#65533;.X"&#897;&#65533;&#65533;&#1028;c&#65533;c;&#65533;&#65533;&#65533;}*Zs6 &#65533;X&#65533;&#534;m)&#65533;%&#1614;u;&#65533;H&#65533;&#745;&#949;&#65533;V&#65533;&#65533;&#65533;/J&#65533;6\8&#65533;&#65533;&#65533;&#65533;YA&#65533;Y&#65533;&#65533;&#65533;:&#65533;&#323;h&#1004;&#65533;Jo&#65533;&#65533;&#65533;E&#65533;&#65533;J&#65533;&#65533;w&#65533;}&#65533;y&#65533;b&#65533;&#65533;&#65533;&#1184;&#65533;b(/ &#65533;&#65533;&#65533;:&#65533;&#65533;L Zx&#65533;p&#65533;&#65533;&#65533;8&#65533;7&#65533;*q&#65533;ZK&#65533;)/(x&#710;&#65533;UEU&#65533;D&#65533;&#65533;&#65533;:Y&#65533;T&#65533;<Y&#65533;&#65533;[&#65533;/A &#65533;&#65533;&#65533;Q'&#65533;M&#1268;&#65533;&#65533;3:&#65533;x&#792;&#65533;-&#65533;6&#65533;B&#65533;s&#65533;&#65533;A&#65533;&#820;&#65533;6&#65533;&#65533;&#65533;j%&#65533;&#65533;C&#65533;&#65533;Q&#65533;!,1)K1#%(&#65533;$:&#65533;C!Y:&#65533;t&#65533;&#65533;k&#1181;4&#65533;&#65533;&#65533;&#65533;|E_&#65533;&#65533;&#383;&#65533;&#65533;5&#65533;&#65533;&#65533;e{&#65533;Z&#65533;%&#65533;&#65533;&#34889;%@&#65533;$&#65533;&#65533;9@[&#65533;b&#65533;u&#65533;4&#65533;;&#961;&#65533;&#65533;N&#65533;S&#65533;:&#65533;0l&#65533;t&#65533;J&#65533;&#65533;&#65533;&#65533;&#65533;J~O&#65533;dT@M>qO\&#65533;@&#65533;t&#65533;2N&#65533;p&#65533; &#65533;h&#65533;?y&#65533;&#65533;&#1061; &#65533;&#336;&#65533;&#65533;&#65533; &#65533;&#65533;&#65533;&#65533;&#65533;&#65533;8[&#65533;3&#65533;&#65533;!a&#65533;&#65533;&#1705;UU&#65533;&#65533;&#65533;&#28056;&#65533;&#65533;&#2605;&#65533;&#65533;&#1567;&#65533;9&#65533;&#65533;@(&#65533;w&#65533;&#65533;,&#1844;&#65533;k&#65533;'&#65533;3&#65533;2&#65533;&#65533;&#65533;&#65533;&#65533;&#65533;27oc&#65533;hm&#65533;&#65533;&#65533;&#65533;"&#65533;&#65533;&#65533;e&#65533;&#585;&#65533;k&#866;&#65533;&#65533;\q&#65533;&#65533;5<&#65533;&#65533;&#65533;
&#1633;CR&#65533;*&#65533;9$&#65533;&#65533;&#65533;&#837;}-&#65533;&#65533;R&#65533;;Q&#65533;#&#1589;&#65533;&#65533;,&#65533;&#1988;&#65533;&#65533;]di&#65533;t&#65533;I&#65533;91|&#65533;1&#65533;;&#65533;&#65533;$S&#65533;l?&&#65533;&#65533;&#65533;&#65533;@&#65533;&#65533;6&#65533;ET&#65533;6q[ipCE&#65533;&#65533;J&#65533;)C&#65533;&#65533;&#65533;&#65533;dK&#65533;d&#65533;&#65533;YO&#65533;&#669;&#65533;d&#65533;&#65533;2
&#65533;J&#65533;&#65533;&#65533;&#65533;&#1387;&#65533;%&#65533;&#65533;&#65533;&#1287;8@[F&#65533;&#65533;K&#65533;y&#65533;&#65533;&#65533;s&#130;&#65533;aZ&#65533;/&#65533;&#65533;&#65533;Z&#65533;4&#65533;2&#65533;&#65533;&#47673;&#65533;&#65533;q0&#1747;&#65533;&#65533;X&#65533;n$&#65533;(&#129; &#65533;&#65533;&#65533;&#65533;&#65533;&#65533;&#65533;&#65533;&#65533;hE}&#65533;&#65533;|&#65533;{&#65533;&#65533;&#65533;&#65533;l&#805;lJh]&#65533;4b3&#65533;Q&#65533;L&#65533;&#65533;H&#65533;%&#65533;&#213;&#65533;&#65533;1&#65533; &#65533;&#65533;&#65533;&#65533;m&#65533;NP&#65533;&#65533;,&#65533;\25&#65533;&#219;&#65533;^&#65533;&#65533;&#1860;X&#65533;]&#65533;c&#65533;P&#65533;9&#65533;&#65533;&#65533;G&#65533;m&#65533;&#65533;&#65533;&#65533;&#65533;&#65533;&#57536;&#65533;+5&#65533;&#65533;&#65533;&#1858;&#65533;&#65533;&#65533;p&#65533;&#65533;I&#65533;&#1634;&#65533;P&#65533;&#65533;&#65533;5&#65533;fSn&#65533;S&#65533;o&#65533;">&#65533;3r&#65533;w&#65533;&#65533;&#65533;f&#65533;t;&#65533;D&#65533;&#65533;Ko&#65533;&#65533;Y&#65533;R&#65533;&#65533;,_&#65533;&#65533;mQ_&#65533;(e&#65533;&#65533;7H&#65533;BGR&#65533;q&#65533;&#65533;&#65533;`;&#65533;&#65533;S&#65533;I@&#65533;GQp&#65533;&#65533;&#65533;&#65533;j)t&#65533;&#65533;&#65533;j&#65533;&#65533;&#65533;(&#65533;k"]B=&#65533;&#65533;=&#65533;&#65533;&#65533;&#65533;&#65533;c&#65533;}&#13187;&#65533;3&#65533;[d&#65533;&#14700;L&#65533;lO&#65533;&#65533;me&#65533;&#65533;G&#65533;k&#65533;&#65533;&#1757;&#65533;&#65533;T&#65533;\/
&#65533;&#65533;[&#65533;&#65533;5\&#65533;,i&#65533;\&#65533;F&#65533;&#65533;Y&#65533;HWU,&#65533;&#65533;}=]}&#65533;&#65533;&#65533;&#65533;D&#65533;1AT&#65533;&#65533;F&#65533;&#65533;&#65533;&#65533;G(&#65533;&#65533;&#65533;7&#65533;m&#65533; X&#65533;&#65533;+=&#65533;&#65533;h$:]ym&#65533;&#65533;&#266;M&#65533;&#65533;&#65533;&#65533;&#65533;&#65533;ka&#65533;hR&#65533;&#1910;&#953;\&#65533;%v&#65533;&#65533;Z<r&#65533;-C&#966;&#65533;&#65533;I&#65533;i&#65533;&#65533;&#65533;&#65533;&#65533;&#65533;U&#65533;:&#65533;&#362;&#65533;r`	Z&#65533;&#65533;Fx	er &#65533;&#65533;&#65533;FK&#65533;&#65533;&#65533;&#65533;X&#65533;"&#65533;&#65533;y1p&#65533;(&#65533;"L&#65533;&#65533;Qp&#65533; / &#65533;&#65533;&#65533;&#65533;&#65533;p&#65533;&#65533;m<&#65533;&#65533;&#65533;JZH&#65533;&#65533;&#65533;&#65533;5&#65533;:Zq&#65533;&#65533;P&#65533;f&#65533;&#65533;c&#65533;&#65533;&#65533;,&#65533;&#65533;NdVm&#65533;&#65533;3\&#65533;&#65533;&#65533;&#65533;&#65533;L&#65533;'T&#65533;&#65533;,&#65533;^&#65533;XAMqM1o&#65533;&#65533;&#65533;ZC2=R&#65533;&#65533;s&#65533;&#65533;-G&#65533;&#65533;D&#65533;O&#65533;&#65533;9 &#65533;1&#65533;9 &#65533;3F&#65533;&#65533;>&#65533;a&#65533;m&#65533;&#65533;&#65533;&#65533;-&#65533;h-&#65533;5&#65533;&#65533;G&#65533;&#65533;`&#65533;"&#65533;b&#65533;&#65533;&#65533;<&#65533;&#65533;&#65533;Wi&#65533;&#65533;&#65533;&#57402;&#65533;aiQ&#65533;&#1109;,Y&#65533;Jq;r&#65533;^&#65533;&#65533;&#65533;&#1945;&#65533;&#65533;DeP&#65533;d&#65533;&#65533;&#65533;&#65533;&#65533;&#65533;&#65533;&#65533;$&#65533;BJ=&#65533;Z%&#65533;&#65533;&#65533;>9&#65533;%X&#65533;b&#65533;&#65533;&#65533;&#65533;&#65533;&#65533;Z7p&#65533;&#65533;&#65533;WZV{&#65533;&#65533;9&#65533;&#65533;ka&#65533;&#65533;&#65533;k&#1472;&#65533;&#65533;&#65533;&#65533;&#65533;q&#65533;6&#65533;&#65533;a>1iu>&#65533;&&#65533;(\&#65533;&#65533;&#65533;P&#65533;Q&#702;&#65533;&#65533; &#65533;&#65533;V&#65533;bW&#277;vwl&#65533;&#65533;vW&#65533;z&#65533;&#65533;e;&#65533;&#65533;l&#65533;f5&#1326;&#65533;v&#65533;&#65533;&#1441;&#65533;&#65533;&#65533;m&#65533;Fx2&#65533;&#65533;Zx&#65533;&#65533;&#65533;&#65533;&#65533;:&#65533;&#65533;&#65533;;"&#65533;&#65533;xI&#65533;&#1018;&#14052;D &#65533;&#65533;&#51345;&#65533;1O|ns2&#65533;U&#65533;\0L>oqiC&#65533;km&#65533;I(&#65533;&#65533;&#65533;J&#65533;t&#65533;&#65533;d&#65533;&#65533;&#65533;U&#65533;&#65533;&#65533;&#1028;ac&#65533;B&#65533;e&#65533;I&#65533;&#65533;9&#65533;cF&#65533;[&#65533;&#65533;@&#65533;&#65533;x&#65533;&#65533;I
&#65533;X&#65533;o &#65533;&#65533;&#65533;&#65533;h&#65533;&#65533;&#65533;&#65533;8t&#65533;&#65533;&#136;/b&#808;q#&#65533;&#65533;"~&#65533;&#529;`C&#65533;&#65533;&#65533;Az0P&#65533;?
Bp)3&&#857;6#&#65533;&#65533;&#65533;N:s&#65533;&#65533;R&#65533;&#65533;&#65533;s&#65533;&#65533;&#65533;eD&#65533;K&#65533;d&#65533;/&#65533;&#65533;Bq&#65533;&#65533;&#65533;&#65533;&#65533;J#8%&#65533;&#679;&#1201;[&#65533;zeJU)A&#65533;8&#65533;&#65533;&#65533;&#65533;&#65533;Kc&#65533;2&#65533;x&#65533;R&#65533;&#65533;&#65533;&#65533;p&#65533;kGD<r1&#65533;&#398;C&#65533;,y2&#21292;:*8g`f&#65533;&#65533;&#65533;&#65533;&#65533;&#65533;&#65533;&#65533;-&#65533;6&#65533;K&#65533;&#65533;&#1353;&#65533;}q&#65533;&#65533;Q"&#65533;&#65533;\&#65533;lCV,&#65533;&#1992;&#65533;\&#65533;&#65533;&#65533;&#65533;&#1312;&#65533;&#65533;Vg&#65533;&#65533;&#65533;&#65533;JE&#65533;4l&#1366;@&#65533;\&#65533;{e&#65533;&#65533;&#623;&#65533;&#65533;&#65533;&#65533;z&#65533;&#65533;&#65533;&#207;/>&#65533;&#65533;TJ&#584;t&#65533;0&#65533;E&#65533;WD &#65533;C&#65533;&#65533; 
&#65533;&#65533; BA&#65533;&#65533;~B8Y&#65533;>T&#65533;|
B&#65533;&#65533;B"&#65533;W&#65533;?&#65533;~&#65533;&#65533;CP]&#65533;T&#65533;&#65533;7&#65533;&#65533;]P>&#65533;#x&#65533;&#65533;_&#65533;&#65533;UUt0M&#65533;&#65533;UG&#65533;T&#65533;2&#65533;7cL-&#65533;&#65533;PL&#65533;X&#65533;_&#65533;UEeL&#65533;}&#65533;*&#65533;&#65533;@&#65533;5Y&#65533;&#65533;T&#65533;&&#65533;?&#65533;&#65533;&#65533;&b f&#65533;_&#65533;Y&#65533;&#65533;w&#65533;&#65533;	&#65533;h&#65533;&#65533;&#65533;F4&#65533;fZ/-&#65533;B&#65533;i&#65533;e&#65533;&#65533;?&#65533;%R&#65533;l&#65533;&#65533;V&#65533;*&#65533;&#1542;&#65533;m&#65533;&#65533;&#65533;XW&#65533;!f\q&#65533;=&#65533;sY&#65533;&#65533;__&#65533;uQ&#65533;a&#65533;&#343;&#65533;M&#65533;$&#65533;&#65533;&#65533;&#1388;y&#65533;cxS&#65533;&#65533;&#65533;EC&#65533;&#65533;&#65533;&#65533;{&#65533;KE&#65533;&#65533;&#65533;"&#65533;&#65533;LAL&#65533;&#1993;'&#65533;H&#65533; &#65533;48K&#65533;&#65533;X8&#65533;c&#65533;&#65533;&#1090;&#65533;S&#65533;&#65533;.&#65533;&#65533;C&#65533;&#65533;&#65533;M&#65533;&#65533;Bh&#65533;`3l&#65533;g3&#65533;&#65533;&#65533;&#65533;&#65533;j&#65533;&#65533;(F$&#65533;&#65533;&#65533;&#65533;&#65533;&#65533;r&#65533;oA&#65533;&#1390;7&#65533;WlxTm&#340;TB&#65533;w&#65533;{}SP&#65533;O&#65533;&#65533;&#65533;xQ&#65533;&#305;N&#65533;i&#65533;B&#65533;&#65533;C&#65533;&#698;&#65533;&#65533;6&#65533;USA &#65533;]&#65533;&#65533;\&#65533;&#65533;&#65533;)&#65533;`G&#65533;&#65533;I&#425;5&#65533;B&#65533;&#65533;SS&#65533;A&#65533;^4(A&#65533;$&#65533;5&#1480;&#65533;&#65533;m&#65533;	7P&#65533;&#254;5&#65533;58==&#65533;&#65533;&#65533;|&#65533;6&#65533;&#65533;<*cO&#420;UU&#65533;&#18604;<&#65533;&#65533;$&#65533;~=v%&#65533;&#65533;,"&#65533;&#65533;@8&#65533;&#65533;Z+&#65533;Uc&#65533;yd)&#65533;lO;&#65533;&#65533;*&#65533;&#65533;&#65533;&#65533;,P
 &#65533;X4pCMh&#65533;&#65533;ML&#65533;&#65533;K&#1310;&#65533;&#65533;<PC&#65533;$&#65533;&#65533;k&#65533;&#65533;&#65533;R&#65533;&#65533;&#65533;&#65533;Gv&#65533;{x&#65533;!*R&#65533;+&#65533;&#65533;[I&#65533;VJ&#65533;&#1486;&#65533;VR=&#38419;zeQ&#65533;U"N&#65533;&#65533;m&#65533;*]&#65533;L&#65533;&#65533;Y`E&#65533;&#65533;&#65533;&#65533;U~&#65533;&#1178;&#65533;'6)MMic&#65533;&#65533;&#65533;6&#65533;4~ZH"ZP&#65533;&#65533;&&#65533;A&#65533;&#65533;&#166;&#65533;&#65533;&#65533;@&#581;&#65533;B&#65533;&#65533;sq&#65533;&#65533;&#65533;@&#65533;0*&#889;O*G&#65533;Xie?&#1624;w&#65533;3&#65533;.F=5&#65533;\&#65533;G&#65533;&#65533;|&#65533;J,P^&#65533;&#65533;$&#65533;&#65533;OH&#65533;X&#65533;E&#65533;	&#65533;&#65533;&#65533;&#65533;C&#65533;"&#65533;v&#65533;&#65533;&#65533;1&#65533;q"+(cC&#65533;&#65533;&#65533;	9&#65533;!&#65533;&#65533;V&#65533;
B&#65533;&#65533;&#65533;_&#65533;&#65533;&#65533;E^'&#65533;y&#65533;&#65533;&#65533;E&#65533;/&#65533;a&#65533;8&#65533;!&#65533;&#65533;&#65533;L&#65533;`&#591;&#65533;&#173;eG`&#65533;A"&#65533;=&#65533;P-&#65533;ex&#65533;D&#65533;&#65533;u&#65533; &#65533;&#65533;&#65533;&#866;S&#65533;&#65533;E+D&#65533;&#151;&#65533;&#65533;&#65533;-&#65533;c&#65533;5~&#65533;&#65533;&#65533;fMg
N&#65533;dT&#65533; &#65533;&#65533;Y&#65533;&#65533;&#65533;&#65533;&#65533;&#65533;f&#65533;&#1180;&5&#65533;&#65533;&#65533;1\>&#65533;&#65533;&#65533;&#65533;7&#65533;&#65533;RH&#65533;)&#65533;qq&#65533;&#65533;5M&#65533;9&#65533;!=+&#65533;2Z&#65533;&#989;&#65533;&#65533;U&#65533;4&#65533;U&#65533;S#&#65533;d&#65533;=&#65533;i&#65533;&#889;/K&#65533;&#65533;[8fu&#65533;0&#65533;&#65533;&#65533;&#65533;#&#65533;|9&#65533;	:h&#65533;&#65533;.&#65533;kA&#65533;1&#65533;&#65533;&#65533; &#65533;&#65533;&#65533; i&#65533;f1 |A&#65533;^2&#360;F&#65533; ;&#65533;	,&#65533;&#65533;t&#65533;0&#65533;&#65533;Y`A=Q&#65533;$&#65533;&#65533;&#65533;9&#65533;W:&#65533;X&#1692;&#65533;q&#65533;&#1153;E&#65533;Z&#65533;L&#65533;&#65533;;&#65533;_S&#65533;&#65533;3&#65533;&#65533;&#65533;<&#65533;&#65533;&#65533;2&#1451;&#65533;&#65533;[&#65533;Q~	&#65533;&#65533;&#65533;&#65533;&#65533;AE	&#65533;&#65533;&#65533;$&#1589;&#65533;I&#65533;]&#65533;c&#65533;r4&#65533;&#65533;&#65533;&#65533;&#65533;'cN&#65533;|3%T&#65533;&#65533;&#65533;&#65533;	N&#65533;&#65533;l&#65533;&#65533;&#65533;&#65533;&#19105;&#65533;p\8&#65533;&#65533;Jn&#65533;&#65533;c\&#65533;&#65533;D&#65533;D.&#65533;&#65533;&#65533;&#65533;
&#65533;&#65533;Z&#65533;=,m7bK&#65533;$&#65533; ?&#65533;&#65533;b&#65533;@&#65533;i&#65533;&#65533;\&#65533;z&#65533;A&#65533;;&#65533;&#65533;&#65533;
(&#65533;&#65533;r1&#65533; &#1565;&#65533;\}&#65533; &#65533;\&#65533;&#65533;T&#65533;&#65533;&#65533;&#65533;&#65533;/ &#65533;#:&#65533;&#65533;D&#65533;G&#65533;&#65533;&#65533;&#65533;3&#65533;&#65533;&&#273;&#65533;L%&#594;D&#65533;*&#65533;@&#65533; !&#65533;&#65533;&#65533;&#65533;B&#65533;&#65533;&#65533;6){&#65533;?&#65533;[`|&#212;&#65533;K&#65533;&#65533;&#65533;I&#65533; ]A&#65533;&#65533;t&#65533;&#65533;&#65533;&#65533;W,&#65533;p&#518;&#65533;&#65533;&#65533;$4&#309;1&#65533;[&#65533;|&#65533;&#65533;Pq
&#65533;&#65533;XU&#65533;s$#&#65533;Q&#65533;&#65533;Q&#65533;&#65533;'&#65533;&#65533;&#65533;{&#65533;&#65533;&#65533;&#65533;&#65533;mo&#65533;X!&#65533;&#65533;&#65533;&#65533;&#65533;&#65533;i&#65533;&#65533;&#65533;7&#65533;&#65533;^2/&#65533;I&#65533;&#65533;&#65533;9fY&#65533;"&#129;&#65533;#&#65533; /W&#65533;v&#65533;]&#65533;I7&#65533;rQsC"&#65533;@hQ&#65533;&#65533;^&#65533;#B9&#65533;&#65533;&#65533;[B1&#65533;&#65533;:.q_&#65533;^x&#65533;^&#65533;IR`&#65533;&#65533;&#65533;&#1218;&#65533;9"{p$&#491;&#65533;&#65533;$&#65533;&#65533;&#65533;Kv2li&#65533;M&#65533;(5&#65533;&#11022;&#65533;&#65533;&#65533;$o(W&#65533;&#1173;&#65533;:&#65533;&#65533;&#1386;R&#65533;&#65533;&#65533;&&#1205;&#65533;	&#65533;&#65533;^k&#65533;&#65533; &#65533;?&#65533;&#65533;&#514;d&#65533;&#65533;,@&#65533;&#65533;&#65533;&#65533;g&#706;&#65533;&#65533;&#65533;@&#65533;&#65533;bq&#65533;M&#65533;&#65533;&#65533;&#65533;&#65533;6&#65533;&#65533;&#65533;mM&#65533;,e&#65533;&#1278;&#65533;&#65533;V&#65533;&#65533;&#65533;&#65533;X&#65533;2&#65533;v&#1733;&#65533;&#65533;&#328;&#65533;Q&#65533;3&#65533;A;&#1997;&#65533;&#65533;1 &#65533;&#65533;(&#65533;&#65533;&#65533;D5&#65533;&#65533;&#65533;&#65533;&#1923;&#747;&#65533;B&#65533;q&#65533;&#65533;~5&#65533;A&#65533;&#65533;V&#65533;&#65533;<&#65533;&#65533;$|&#65533;9&#65533;&#65533;G&#65533;9'&#65533;D&#65533;&#65533;_E&#65533;;#&#65533;m&#65533;&#415;&#65533;D &#65533;~&#65533;&#65533;O&#1307;W&#65533;&#65533;&#65533;&#65533;&#65533;&#65533;&#65533;g7&#65533;&#65533;&#65533;&#65533;&#65533;\f&#65533;++*V&#65533;&#65533;$<&#65533;P&#65533;&#65533;&#65533;&#65533;!&#65533;&#65533;4&#65533;&#65533;c%<J&#65533;&#65533;w^&#65533;&#65533;&#65533;Q&#65533;\&#65533;&#1809;F&#65533;&#65533;#&#65533;A&#65533;	 &#65533;^&#65533;&#65533;"&#65533;&#65533;H&#65533;&#65533;N&#65533;&#65533; &#65533;&#65533;&#65533;&#340;>&#65533;&#65533;G&#65533;&#65533;&#65533;4jQ&#65533;q&#65533;o$&#65533;&#65533;GM&#65533;&#65533;O&#65533;&#65533;V&#65533;'e&#65533;o&#65533;V&e&#65533;&#65533;&#65533;+&#65533;&#65533;T&#65533;&#65533;n&#65533;&#65533;o#C
&#65533;&#65533;&#65533;S&#2034;&#65533;e-&#65533;&#65533;
Oo&#65533;_&#65533;&#65533;
&#65533;<&#65533;&#65533;&#934;&#65533;&#1384;M&#65533;&#65533;&#65533;y-&#65533; g&#65533;w&#65533;p&#65533;&#65533;&#65533;&#1146;!)&#65533;$&#65533;E&#65533;&#65533;4#q/&#65533;O&#65533;&#65533;&#1747;y &#65533;7&#65533;u&#65533;&#65533;&#65533;&#65533;&#65533;&#65533;o&#1455;&#65533;&#65533;&#1518; &#65533;&#65533;A&#65533;+&#65533;&#65533;&#65533;&#65533;&#65533;D#&#65533;&#65533;&#65533;&#65533;&#65533;X&#65533;&#65533;&#602;&#65533;&#65533; &#65533;8 &#65533;|&#65533;&#65533;Q&#65533;&#65533;&#65533;D&#65533;&#65533;&#65533;b&#65533;YD&#65533;LETTBD&#65533;Lr&#65533;"&#65533;&#65533;?P&#65533;&#65533;E
.&#65533;&#65533;&#65533;&#65533; &#65533;&#65533;&#65533;&#65533;&#65533;&#65533;&#65533;B"h&#65533;kqT&#1636;&#65533;n ];&#65533;^5&#65533;F|&#65533;&#65533;l&#65533;X&#65533;&#65533;.AGVQ&#65533;$&#1660;YP&#65533;&#288;?&#65533;X&#65533;&#65533;&#65533;@&#65533;	&#65533;&#65533;O&#65533;X*&#65533;XK&#65533;S&#65533;A&#65533;
x&#65533;&#65533;&#65533;
@&#65533;&#65533;u&#65533;I&#65533;&#65533;F)Dj&#65533;)Zr-&#65533;&#65533;&#65533;&#65533;&#65533;!|&#65533;&#65533; &#65533;@L&#65533;Im&#65533;&#65533;&#65533;&#65533;&#65533;bF&#65533;T &#65533;N&#65533; &#65533;&#249;&#65533;K&#65533;&#65533;,&#65533;(Z&#65533;&#65533;&#65533;&#65533;<&#65533;J&#65533;&#65533;',-&#65533;&#65533;++\1,&#65533;'D&#65533;}&#65533;D&#65533;
 &#65533;&#65533;y&#65533;&#65533;y&#65533;@&#65533;&#65533;
|&#65533;
&#65533;&#65533;b&#65533;&#65533;&#65533;&#537;]B&#65533;&#65533;E&#771;@L&#65533;&#65533;&#65533;@Lcyl&#65533;?&#65533;&#65533;E&#65533;"&#65533;&#65533;@P&#65533;&#65533;}c"&#65533; &#65533;*hA&#65533;&#65533;&#65533;&#65533;]&#65533;- &#65533;c&#65533;]<jb=&#65533;[&#65533;@&#65533;#A&#65533;&#65533;?&#65533;Fh@&#65533;`A J&#65533;&#65533;&#65533;&#65533;&#65533;&#65533;FB&#65533;A&#65533;&#65533;_Q;^&#65533;&#65533;^&#65533;&#65533;
&#65533;B&#65533;&#65533;UF`WXC#&#65533;&#65533;&#65533;dDt*$*&#65533;&#16817;&#298;&#65533;&#65533;[u&#65533;&#65533;&#65533;H&#65533;$&#1940;&#65533;?&#65533;$AD#&#65533;K&#65533;$&#65533;&#65533;
L&#1699;&#65533; &#65533;B&#65533;]2
&#65533;E&#65533;@$&#65533;Ax7&#65533;&#65533;&#65533;&#65533;TO	UAP&#65533;C&#65533;&#65533;&#65533;&#65533;)6&#65533;&#65533;-D&#65533;&#65533;2.&#65533;V&#65533;X&#65533;&#65533;&#65533;a&#65533;&#65533;Z&#65533;<#&#65533;&#65533;&#65533;H4D1&#65533;4&#65533;@&#65533;&#65533;&#65533;&#65533;\&#65533;\&#65533;&#65533;&#2044;&#65533;&#65533;&#65533;&#65533;&#65533;&#65533;@&#65533;&#65533;X a&#65533;&#65533;&#65533;&#65533;DU&#1311;&#65533;W
0.cbn&#65533;Sf&#65533;e&#65533;&#65533;L&#65533;?D&#65533;[f&#65533;`8&#65533;&#65533;&#65533;D
> &#65533;iF6F;&#65533;fD&#65533;cP&#65533;&#65533;&#65533;l&#65533;I&#65533;&#65533;@&#1117;hBh&#65533;&#65533;&#65533; &#65533;DoJ&#65533;~&#65533;&#65533;&#65533;&#65533;?&#65533;&#65533;A"&#65533;&#65533;&#65533;_%A	<&#65533;&#65533;&#65533;r.q^DK&#65533;&#65533;u&#65533;&#65533;&#65533;Z&#65533;MdA&#65533;UIj&#65533;K&#1190;&#65533;&#65533;&#65533;'&#65533;]1&#65533;&#65533;?&#65533;Y&#65533;&#65533;2&#65533;&#65533;z&#65533;z.#AX&#65533;<&#65533;x&#65533;&#65533;R&#65533;&#65533;&#65533;L&#65533;_&#65533;%D&#65533;&#65533;E,LE&#65533; I&#65533;x%"&#65533;I"#.&#65533;&#65533;	&#65533;ziZ&#65533;ya&#65533;&#65533;&#65533;HLI&#65533;&#65533;	&#1670;&#65533;T&#65533;&#65533;&#65533;&#65533;%A&#65533;&#65533;&#65533;dh&#65533;4&#245;l&#310;&#65533;&#65533;!D&#65533;&#65533;g&#65533;5&#65533;S&#65533;&#65533;A&#65533;\A&#65533;!&#65533;E&#65533;)z&#65533;E&#65533;]SN&#65533;j.&#65533;&#65533;)l&#65533;&#65533;&#65533;j&#65533;k:D&#65533;#&#65533;i<jD&#931;E&#65533;c&#65533;&#65533;&#65533;&&#65533;iyzi&#65533;&#65533;&#65533;I&#65533;&#65533;!&#65533;&#65533;}&#65533;>C&#65533;D&#65533;AhB&#65533;B&#65533;&&#65533;&#65533;&#65533;&#65533;&#65533;&#65533;(JD&#65533;0h&#155;*&#65533;n&#65533;&#65533;&#65533;B&#65533;b&#65533;&#65533;&#65533;J&#65533;&#65533;&#65533;)*D&#65533;9D&#65533;5&#65533;&#65533;&#65533;&#65533;&#65533;&#65533;&#65533;&#65533;&#65533;&#65533;D1PB&#65533;&#65533;j&#65533;mjD&#65533; &#65533;j&#65533;&#65533;&#65533;F&#65533;/F&#987;&#65533;Y&#65533;=&#65533;&#65533;j&#65533;ZS&#65533;&#19073;DOMc5f#$ A&#65533;a&#65533;&#65533;&#65533;&#65533;&#65533;<&#65533;&#65533;<&#65533;&#65533;i&#65533;r&#65533;&#711221;8&#1793;\&#1853;&#65533;MQ&#12172;&#65533;x&#65533;&#1995;&#65533;&#65533;&#65533;&#65533;&#760;*{)Q&#65533;B&#65533;D$&#521;&#65533;&#65533;&#65533;I&#65533;&#65533;:&#65533;&#65533;&#65533;&#65533;&#65533;E&#524;*&#65533;Cf*&#65533;&#65533;Rf&#65533;R"&#65533;f:&#65533;&#65533;&#65533;S)lB&#65533;@t&#65533;(&#65533;&#65533;&#65533;&&#65533;D&#65533;&#65533;&#65533;&#65533;&#65533;&#65533;.&#65533;
&#65533;&#65533; &#65533;&#65533;F|&#65533;7&#65533;&#65533;&#65533;V <&#65533;&#65533;&#65533;B&#65533;&#65533;&#65533;&#602;&#65533;&#754;&#65533;&#65533;.&#65533;&#65533; < &#65533;&#65533;&#65533;&#65533;&#65533;]&#65533;&#65533;&#65533;&#65533;&#65533;l&#65533;&#65533;-m&#65533;&#65533;&#65533;
[&#65533;[&#65533;*m&#65533;:DRDRfQR&#65533;&#65533;&#65533;Bj&#65533;-&#65533;&#65533;&#65533;#&#65533;#  &#65533;&#65533;Z&#65533;&#65533;&#65533;&#65533;nf&#1438;&#65533;$|lW&#65533;&#65533;&#65533;&#65533;&#65533;&#65533;&#65533;mDD&#976;f&#65533;$&#65533;-&#65533;&#65533;&#65533;&#65533;&#65533;&#65533;&#65533;5&#65533;
n&#65533;5&#65533;-&#65533;&#65533;-&#65533;.D&#65533;5-f:&#65533;&#65533;:&#65533;&#65533;M&#65533;WN&#65533;&#65533;&#65533;QD"&#65533;S&#65533;&#65533;&#65533;&#65533;zQ&#65533;&#65533;F`+C&#65533;&#65533;c$H&#65533;&#65533;k&#65533;&#65533;&#65533;D&#65533;&#570;r+&#65533;5&#65533;&#65533;&#65533;&#65533;K&#65533;&#1189;Jb`&#65533;&#65533;H\K&#65533;pk&#65533;&#65533;]n]&#65533;&#65533;J&#65533;&#65533;&#65533;&#65533;D&#65533;W&#65533;M&#65533;"&#65533;#&#65533;&#65533;$,&#65533;f&&#65533;2&#65533;S&#65533;&#65533;@4,A&#65533;&#65533;&#65533;2[&#65533;z&#65533;@H*G&#65533;&#65533;&#65533;Mm:&#65533;&#65533;&#65533;:&#65533;&#65533;@&#65533;Vl&#1590;o&#65533;b&#65533;&#65533;&#65533; &#65533;lj6&#65533;&#198;c&#65533;&#65533;o|,&#65533;&#65533;&#1328;&#65533;&#65533;&#65533;&#65533;C &#65533;&#65533;/ &#65533;&#65533;l 0&#65533;&#65533;$&#65533;Bd&#65533;@&#65533;&#65533;&#65533;&#65533;#&#65533;&#65533;&#65533;&#65533;&#65533;&#65533;&#65533;&#65533;zp&#65533;&#65533;&#65533;&#65533;&#65533;,;J&#65533;&#65533;:&#65533;&#1130;o&#1766;cj&#65533;&#65533;&#65533;},&#65533;&#65533;`&#65533;V-&#65533;&#65533;/&#65533;D&#65533;&#65533;&#65533;7&#65533;&#65533;@x&8e&#65533;&#65533;A11
N &#1722;&#65533;
C&#65533;&#65533;&#65533;&#65533;B&#65533;&#65533;]
&#65533;fAl 7n&#65533;&#65533;&#65533;p&#65533;nq&#65533;	&#1583;&#1234;&#65533;?&#65533;&#65533;&#65533;q_"&#65533;&#65533;T&#65533;~&#65533;&#65533;&#65533;&#945;6
U&#65533;&#65533;N&#65533;k&#65533;&#65533;&#65533;^&#65533;_ZD&#65533;&#65533;&#65533;h&#65533;.&#65533;&#65533;h&#65533;&#1632;eD&#49035;&#65533;&#65533;(&#65533;X&#65533;rK&#65533;\T&#65533;&#65533;%$S&#65533;>&#65533;&#65533;*&#65533;&#65533;
q&#65533;%&#65533;~&#65533;0&#65533;&#65533;T&#65533;0&#65533;&#65533;&#65533;RJ/&#65533;j&#65533;&#65533;z&#65533;&#65533;Ac\q&#1750;-kq&#65533;zf&#65533;&#65533;&&#65533;-q&#65533;*&#65533;&#65533;z&#65533;g&#65533;`&#65533;.	&#65533;"m1&#65533;>m+nfq&#65533;&#65533;/`&#65533;/G&#65533;&#65533;[CMoB&#65533;&#65533;& &#65533;8&#65533;o &#65533;&#65533;|&#65533;&#65533;@0&#65533;&#65533;:pj:ORW&#65533;Ah &#65533;3&#65533;&#65533;s_&#65533;&#65533;&#65533;k,&#65533;&#65533;&#274;B&#65533;&#65533;&#65533;&#469;&#65533;&'&#65533;&#65533;0jF&#65533;8&#65533;f8&#65533;m&#65533;Nth&#65533;	V&#65533;Bh&#65533;&#1238;f&#65533;&#65533;`F&#2034;hj&#65533;hft&#1754;4E&#65533;&#65533;&#65533;&#65533;g&#65533;&#65533;Em&#65533;8C[&#65533;&#65533;oG-8&#65533;/G&#65533;O&#65533;&#65533;A&#65533;C"&#65533;&#65533;4&#65533;&#65533;6nc"&#65533;&#65533;R7&#65533;&#65533;R$&#65533;z&#65533;RD*&#65533;&#65533;&#65533;FHumnZ
&#65533;s&#65533;&#65533;wE&#65533;SeWGL&#852;&#65533;j&#65533;mb&#65533;I&#65533;&#65533;&#65533;Y&#65533;&#65533;!&#65533;(K2&#65533;&#65533;&#65533;h&#65533;C&#65533;&#65533;&#65533;&#1445;y&#65533;_&#65533;.&#65533;P&#65533;&#65533;&#65533;&#65533;~&#18763;&#65533;&#65533;_&#65533;&#65533;*&#65533;nA&#65533;&#65533;&#65533;M&#65533;&#65533;T&#65533;N&#65533;&#65533;&#65533;n`&#65533;D&#65533;C&#65533;h&#65533;m&#65533;f&#65533;&#65533;&#65533;&#65533;e&#65533;0.&#65533;&#65533;&#65533;&#65533;F&#65533;Lkf&#65533;&#65533;LW&#65533;[&#65533;jzcl&#65533;4Jgf[&#65533;7Vtk&#65533;&#1274;&#65533;C&#65533;&#65533;jc&#65533;J)B{	&#65533;l&#65533;e&#65533;&#65533;N&#65533;h&#65533;@&#65533;svG@Ft7<<&#65533;&#65533;&#65533;&#65533;C&#65533;&#65533;A4&#65533;?0&#65533;&#65533;BSM&#65533;:7&#65533;4 &#65533; B&#65533;7}OiD&#65533;&#65533;&#65533;n&#65533;&#334;fG&#65533;&#65533;C&#65533;6e(tA&#65533;&#65533;&#65533;&#65533;f&#65533;r&#65533;C&#65533;&#65533;f&#65533;&#65533;rlq?&#65533;&#65533;qE_&#65533;ff ei&#65533;&#429;&#801;&#65533;&#65533;"&#369;&#65533;"&#65533;&Z&#65533;w&#65533;&#65533;A&#65533;T&#65533;&#65533;&#65533;&#65533;,A&#65533;&#65533;xI&#65533;d&#65533;&#65533;&#65533;&#65533;F&#65533;pa&#65533;&#65533;D&#65533;&#65533;&#523;D]?&#65533;^whD&#65533;&#65533;&#65533;&#65533;,y&#65533;&#65533;&#65533;D&#65533;&#65533;'&#65533;&#1291;&#65533;+d0&#65533;r&#65533;&#65533;&#65533;
&#65533;&#65533;&#65533;&#65533;,&#65533;c&#65533;y&#65533;x9&#65533;&#65533;&#65533;*&#65533;&#65533;n&#65533;A&#65533;QF&#65533;&#65533;&#65533;&#65533;&#65533;&#65533;C66&#65533;&#1749;&#65533;&#65533;>m&#65533;&#65533;7&#65533;&#65533;i&#65533;&#65533;s&#65533;G&#65533;y458&%&#1821;t5k4&#65533;  ,&#65533;&#65533;2	&#65533;qF&#65533;1&#65533;&#65533;&#65533;[&#65533;NW&#385;&#65533;`A&#65533;&#65533;&#65533;&#65533;, &#65533;,&#65533;&#65533;&#65533;u_7>&#65533;&#65533;&#65533;7&#65533;[w{kw&#65533;_DHBw&#65533;&#65533;$D&#65533;&#65533;&#65533;&#65533;Dys@&#65533;&#65533;E&#65533;7&#65533;c&#65533;?&#65533;&#65533;;^&#65533; &#65533;F&#65533;7&#65533;&#65533;7&#65533;V&#65533;&#65533;c&#65533;w&#65533;]&#65533;D&#65533;&#1719;~S&#65533;~o&#65533;}&#2039;&#65533;k&#65533;&#65533;?iHwd&#65533;q&#65533; i
&#65533;/S&#65533;&#65533;sr&#65533;t[&#65533;&#65533;&#736;&#65533;[&#65533;&#65533;&#65533;q&#65533;&3i&#65533;C&#65533;V&#65533;&#65533;$ &#65533;&#65533;4+e&#65533;!2&#65533;r&#65533;p&#65533;4&#65533;&#65533;H)&#65533;&#65533;xG&#65533;8v&#1108;U&#501;V;#&#65533;&#65533;&#65533;&#65533;_<UN&#65533;&#65533;&#65533;&#395;&#65533;\y&#65533;j&#65533;*&#65533;|epU{ue&#65533;&#565;&#65533;&#65533;{&#65533;&#65533;&#65533;n^&#65533;y&#65533;#H&#349;&#65533;~\&#65533;J&#65533;N`nDPy&#65533;&#65533;-&#65533;_D&#65533;QA&#65533;&k&3&#65533;&#65533;	&#65533;10kzl&#65533;r&#65533;&#65533;l&#1430;qR&#65533;1.&#65533;o&#65533;&#65533;&#65533;&#65533;O&#65533;O&#65533;b&#65533;,&#65533;&#65533;&#65533;&#65533;4vW&#65533;{CF&#65533;;l&#65533;"ts&#65533;=&#65533;D@&#65533;:&#65533;&#65533;@78ws&#65533;@>;&#65533;&#65533;z&#65533;&#65533;B;?&#65533;`@4&#65533;;&#65533;&#305;c;&#65533;,&#65533;&#65533;&#65533;&#65533;&#65533;&#65533;;&#65533;"&#1786;&#65533;#~D&#65533;&#65533;&#65533;O;&#65533;&#65533;&#65533;]&#65533;;,&#65533;&#65533;&#65533;?&#65533;&#65533;}k&#65533;&#65533;N&#65533;&#65533;&#65533; c&#65533;48&#65533;Gj&#65533;&#65533;&#65533;&#65533;/l&#65533;&#65533;v&#65533;F&#65533;;&#65533;&#65533;P&#65533;&&#65533;&#65533;t&#65533;&#65533;&#65533;&#65533;s&#65533;&#65533;&#65533;&#65533;&#65533;z&#65533;&#65533;&#65533;&#65533;f:&#65533;:&#1160;)&#65533;&#65533;&#782;&#65533;u$nbbW&#65533;&#65533;&#65533;V&#65533;&#65533;A&#65533;&#65533;`&#65533;&#1614;H&#65533;&#65533;&#39424;R&#65533;t&#65533;&#65533;?@@&#65533;&#65533;d`&#65533;%&#65533;&#65533;&#65533;S&#65533;&#65533;aC&#65533;
6l&#1196;&#65533;Df&#65533;&#65533;J&#65533;&#65533;&#65533;u&#65533;&#65533;&#65533;#B&#65533;	=&\&#65533;$&#65533;&#65533;"\&#65533; 
&#65533;M&#11568;p&#65533;&#65533;%85&#65533;&#65533;&#65533;%&#65533;&#65533;&#65533;^&&#65533;&#65533;0&#65533;R&#65533;H&#65533;&#65533;&#65533;&#468;*&#65533;&#65533; &#65533;&#65533; &#65533;JV&#65533;&#65533;&#65533;&#65533;&#65533;&#65533;,W&#65533;7)<K&#65533;&#65533;U&#65533;Q'Xexk! &#65533;&#65533;R&#65533;&#65533;&#65533;&#65533;  _&#65533;&#65533;X&#65533;&#65533;`&#65533;v&#65533;&#65533;&#65533;o&#65533;`&#65533;^<&#65533;&#65533;&#65533;&#279;)g~xE&#65533;&#863;A&#65533;=&#65533;ti&#1255;5w&#65533;a&#65533;&#65533;v+ &#65533;@&#65533;&#65533;&#65533;^xE&#65533;C&#65533;W&#65533;&#65533;&#65533;&#65533;7&#65533;&#65533;z&#65533;&#65533;P&#65533;&#65533;&#65533;+_v&#65533;&#1006;&#65533;&#65533;d&#65533;&#65533;&#65533;&#65533;&#65533;&#1133;S_0&#65533;&#65533;&#65533;S&#65533;&#65533;u&#65533;&#65533;&#65533; &#65533;&#1022;&#65533;&#65533;&#65533;r&#65533;&#65533;&#65533;&#65533;B&#65533;&#65533;&#65533;&#65533;&#65533;&#65533;&#65533;  D&#65533;&#65533;&#65533;&#65533;K#&#65533;n,*nQ,&#65533;&#65533;(|&#65533;&#65533;.&#65533;OA&#65533; ,P&#65533;&#65533;Rh&#65533;&#65533;F4&#65533;I&#1176;&#65533;,&#65533;i&#65533;I6&#65533;&#65533;&#65533;W&#65533;&#65533;&#65533;&#65533;&#65533;&#65533;&#65533;&#42952;@&#65533;1&#65533;&#65533;&#65533;	&#65533;&#65533;&#65533;&#65533;&#65533;J&#65533;(!&#65533;&#65533;&#65533;h"&&#65533;&#65533;&#65533;&#65533;&#65533;r!&#65533;"&#65533;&#65533;&#65533;&#65533;(K
i%*b)MBj&#65533;&#65533;)%b`%+3b&#65533;&#65533;Fz&#65533;&#65533;&#65533;&#65533;l&#65533;J5&#65533;&#65533;&#65533;&#65533;=&#65533;&#65533;)&#65533;hRh&#65533;%&#65533;Xa&#65533;t&#65533;&#487;%&#65533;l&#65533;&#418;J
S&#65533;&#65533;&#65533;&#65533;)&#65533;&#65533;&#65533;&#65533;=&#65533;&#65533;*K,&#65533;&#65533;
&#1390;MB&#65533;&#1325;&#65533;&#65533;&#65533;&#65533;&#65533;&#65533; &#65533;V&#65533;&#65533;&#65533;&#65533;<&#1178;&#65533;2&#730;&#65533;hW&#642;&#65533;&#65533;S(Y&#65533;<&#65533;l&#65533;uh0&#65533;&#65533;&#65533;&#65533;Y&#65533;*&#65533;V&#65533;m&#65533;&#65533;&#65533;4&#65533;zS&#65533;7&#65533;6&#1773;!&#65533;xNY&#65533;&#65533;U&#65533;Y&#65533;&#65533;&#65533;7&#65533;&#65533;c&#65533;&#65533;&#65533;&#65533;/&#65533;&#65533;|&#65533;W&#65533;,&#65533;%2&#65533;&#65533;n=&#65533;&#65533;&#13804;	T(@&#65533;&#65533;&#65533;K>&#65533;&#65533;&#65533;&#1597;&#65533;0&#65533;C&#65533;&#65533;&#65533;&#65533;V&#65533;2&#65533;&#65533;b*&#65533;&#65533;&#65533;&#65533;	P6&#65533;&#65533;&#65533;&#65533;y ^.U+&#65533;&#65533;B&#65533;&#65533;&#65533;l]&#65533;P&#65533;&#65533;&#43749;T6&#65533;boA[
F&#65533;&#65533;^h&#65533;&#65533;R&#65533; &#65533;&#65533;PQ&#360;T&#65533;&#65533;V8 k&#65533;%&#65533;&#65533;!jlRr&#65533;&#65533;&#65533;c[&#65533;&#65533;fAt!&#65533;&#65533;&#65533;&#65533;&#65533;<j{&#65533;&#65533;&#65533;&#65533;%3zr&#65533;A&#65533;&#65533;m*mZ[!({&#65533;&#65533;&#65533;U&#65533;O&#65533;
i&#65533;&#65533;F&#65533;q&#65533;<r&#65533;>G&#65533;&#65533;&#65533;&#65533;&#1620;n&#65533;DJ&#65533;&#65533;3W*=&#65533;&#65533;1W&#65533;M&#65533;/&#1252;&#65533;"&#582;&#65533;v&#65533;4&#65533;J7Zb&#65533;&#65533;&#65533;&#65533;M&#65533;J&#65533;m5&#65533;@&#65533;
&#65533;
&#65533;&#65533;&#65533;r&#65533;&#65533;&#65533;&#65533;u&#65533;!&#65533;-&#65533;J&#65533;&#65533;&#65533;&#65533;b&#65533;&#65533;&#65533;+&#65533;&#65533;;&#65533;W&#65533;&#65533;&#65533;ih&#65533;:V&#65533;b7&#65533;&#65533;&#802;&#65533;l&#65533;&#938;}d&#65533;+&#65533;d&#65533;E&#65533;e&#65533;&#65533;Z&#65533;"&#65533;&#65533;@R&#65533;6&#65533;&#65533;oZA&#65533;9&#65533;z&#65533;5&#65533;`pX&#65533;&#65533;x@h&#65533;&#65533;&#65533;&#65533;~
k&#65533;C&#65533;A  &#65533;,\O&#65533;&#65533;Y&#65533;g$k&#65533;W&#65533;r3&#65533;&#65533;,.&#65533;&#65533;afPv3&#65533;&#65533;0g+[&#65533;&#476;b&#65533;&#65533;0D&#65533;&#65533;&#790;2&#65533;(&#65533;&#65533;d&#65533;&#1673;b&#65533;&#65533;&#65533;j-&#65533;&#65533;&#65533;&#65533;&#65533;&#65533;&#65533;hjI&#65533;&#65533;8&#65533;56&#65533;xJ!&#65533;WP&#65533;4&#65533;HFZ&#65533;]&#65533;"&#65533;&&#65533;(S&#65533;&#65533;&#1186;)lrj&#65533;&#65533;&#65533;(}r &#65533;&#65533;&#65533;&#65533;&#65533; &#65533;&#65533;m&#65533;l[&#65533;&#26023;&#569;Ms&#65533;&#65533;&#65533;@&#65533;&#65533;&#65533;d&#65533;"&#65533;{[&P&#65533;Jvd1&#65533;&#65533;&#33207;&#65533;5i 6&#65533;L3&)8&#65533;&#65533;iL&#65533;&#65533;&#65533;4&#65533;2&#65533;&#65533;!tS&#1924;	&#65533;&#629;&#65533;vYID&#65533;&#65533;L&#65533;&#65533;G&#65533;Y&#65533;Q&#65533;h#&#65533;d&#65533;*]9KZ&#278;&#65533;&#65533;&#65533;A&#65533;&#65533;c&#441;&#65533;R &#65533;^:&#65533;`&#65533;&#1176;&#65533;o&#65533;v&#65533;F$&#65533;&#65533;&#65533;&#65533;&#65533;A&#65533;&#65533;#&#65533;&#65533;&#65533;&#65533;4&#65533;r&#65533;&#65533;h&#65533;^a~&#65533;&#65533;&#65533;&#65533;&#65533;&#65533;jUZ&#65533;B&#65533;A&#65533;,&#65533;vP&#65533;&#65533;&#65533;G&#65533;&#65533;&#65533;\!#&#65533;x&#65533;&#1488;4]|&#65533;&#65533;U&#65533;*'^&#65533;&#65533;&#65533;&#65533;w_&#65533;&#65533; &#65533;&#65533; &#65533;!&#65533;Y&#65533;>2&#65533;&#65533;&#477;&#65533;&#65533;dth&#65533;&#65533;&#65533;F$&#65533;jT&#65533;#&#65533;&#65533;&#65533; V&#65533;A&#65533;&#65533;&#65533;&#65533;&#135;=&#65533;)&#65533;&#668;&#65533;&#65533;`U3N&#65533;ZA
ln&#65533;&#65533;&#65533;&#65533;TQ& G&#65533;4&#65533;x&#65533;&#65533;+&#65533;&#65533;x#&#65533;4aQ&#65533;dq&#65533;6(D*J5AH&#65533;2&#65533;&#65533;&#65533;&#65533;!&#65533;Ke,#&#65533;&#722;@v2P&#65533;&#65533;g&#65533;&#65533;HD&#65533;&#65533;&#65533;&#65533;J&#65533;&#65533;J&#1178;N!&#65533;&#65533;&#1864;&#65533;F.&#65533;&#65533;&#65533;l$&#65533;l0&#1787;&#65533;&#65533;&#65533;&#65533;m&#65533;&G(&#65533;&#65533;6P&#65533;#-Jr&#65533;|b	&#65533;@HrD&#65533;k&#65533;cS&#65533;&#65533;&#65533;&#65533;&#65533;`u&#65533;L&#65533;&#65533;&#250;x&#65533;{u&#65533;!bHC&#1991;&#65533;b&#65533;&#65533;}&#65533;b&#65533;)&#65533;&#65533;&#65533;W&#65533;&#65533;/{&#65533;#&#65533;&#65533;`&#65533;&#65533;&#65533;&#65533;&#65533;&#65533;&#65533;&#65533;&#65533;9&#65533;&#65533;&#65533;&#65533;j/`&#7455;&#65533;&#65533;/c&#13766;&#65533;&#65533;&#65533;&#65533;L&#65533;C&#65533;i&#65533;n&#65533;&#65533;q&#65533;&#65533;&#65533;K3R&#65533;F!|i&#65533;&#65533;-&#65533;X^&#65533;&#65533;&#65533;&#65533;&#65533;&#65533;39e&#65533;&#65533;#O&#65533;&#65533;&#65533;&&#65533;P&#65533;&#65533;&#65533;&#65533;*Dr[cd&#65533; &#65533;&#65533;L&#65533;&#65533;&#65533;&#65533;I&#65533;&#65533;W&#65533;&#65533;U&#65533;8&#65533;A<M&#65533;QQ&#65533;$&#65533; &#65533;%&#65533;&#65533;%&#65533;&#65533;K6&#65533;&#272;&#65533;W[J&#1242;&#1487;h1SC&#39654;&#65533;&#65533;V&#65533;:&#65533;}&#65533;+Cv&#65533;&#65533;VR=!,&#65533;&#65533; ?&#65533;&#65533;Qe#&#65533;"U&#65533;&#65533;*D&#1159;{&#65533;E.&#10567;PJpp@*&#65533;X&#766;$&#65533;	]g{&#65533;6&#65533;&#65533;M&#65533;&#65533;k&#65533;&&#65533;&#65533;&#65533;N&#65533;2&#65533;<&#65533;z&#65533;&#65533;&#65533;&#65533;$&#65533;&#65533;&#65533;_&#65533;U3&#65533;&#65533;&#65533;&#65533;Lm{'&#65533;&#1714;&#65533;z&#65533;&#65533;2&#65533;&#65533;&#65533;&#65533;&#65533;r|&#65533;&#271; &#65533;\&#65533;&#65533;fE^&#65533;T&#65533;&#65533;&#65533;f:s*V!P&#65533;&#65533;B&#65533;&#65533;&#65533;B&#65533;IR&#323;&#65533;&#855;&#65533;vi&#65533;&#65533;&#65533;6&#65533;&#65533;&#65533;&#65533;&#65533;&#65533;&&#65533;p[&#65533;&#65533;W&#65533;1&#65533;&#65533;&#65533;k&#65533;&#65533;&#65533;&#65533;&#65533;[T&#65533;6T&#65533;&#65533;&#65533;0&#65533;5@`o&#65533;&#65533;&#65533;)&#65533;&#65533;E&#65533;&#65533;&#65533;&#65533;3&#65533;&#65533;&#65533;a&#65533;&#65533;}&#65533;&#65533;#&#65533;&#65533;&@&&#65533;&#65533;&#65533;#:&#65533;j\p&#65533;]&#65533;&#65533;|#8 &#65533;&#65533;&#33127;E&#65533;&#65533;?&#65533;&#65533;$&#65533;&&#65533;L FL?&#65533;&#65533;&#65533;&#65533;&#65533;}&#65533;?&#65533;J&#65533;&#65533;&#65533;&#65533;4`5&#65533;Jc&#65533;&#65533;N&#65533;&#65533;u&#65533;&#65533;&#65533;y&#65533;&#65533;&#656;q_S}.J&#65533;&#1214;@&#65533;&#65533;Hi.&#65533;&#65533;$&#65533;&#65533;&#65533;9z'&#65533;&#65533;H&#65533;&#65533;&#65533;&#65533;D&#65533;&#65533;&#65533;w&#65533;&#65533;&#65533;d&#1524;S-G&#65533;\(<>p&#65533;C&#65533;iG&#65533;L&#65533;&#65533;#&#65533;&#65533;-"mY&#65533;&#65533;+&#65533;&#462;&#65533;BB&#65533;&#65533;S&#1663;&#65533;&#65533;&#65533;Y&#65533;&#854;x&#65533;&#65533;&#65533;hgL&#65533;&#65533;2&#65533;t &#65533;&#65533;&#65533;M&#65533;&#65533;!&#65533;L&#65533;mk&#65533;&#65533;&#65533;e&#65533;&#65533;&#65533;}&#65533;N&#65533;*S&#65533;&#65533;&#65533;Y&#65533;&#65533;T&#65533;&#65533;&#4409;&#65533;`&#65533;&#65533;M&#65533;3&#65533;@&#65533;"D&#65533;&#65533;;B&#65533;&#65533;&#65533;?&#1559;&#65533;&#65533;_*&#1401;&#65533;b&#65533;W&#65533;p&#65533;=&#65533;3"&#65533;1F>&#65533;&#65533;@f&#65533;!&#65533;I&#65533;&#65533;!&#65533;b&#65533;2&#65533;9&#65533;&#65533;&#65533;"10&#65533;&#65533;&#65533;*:&#65533;K&#65533;`W$#&#65533;:&#65533;=4\CHLC&#1061;^&#65533;!&#65533;[<#^&#65533;&#65533;Y"!Z"&#65533;1"&#65533;&#65533;&#65533;OA&#65533;yf%z&#770;z&#65533;-#&#65533;&#65533;{&#65533;&#460;n&#65533;&#810;&#65533;!&#65533;&#65533;&#65533;&#65533;&#65533;&#65533;JV&#65533;N&#65533;&#65533;/&#65533;&#65533;j&#65533;&#65533;&#65533;=&#65533;n1&#942;&#65533;&#65533;N4&#65533;a&#65533;p&#65533;0&#65533;&#65533;g&#65533;*&#65533;B&#65533;&#65533;&#65533;x&#65533;p&#65533;
5C&#65533;R&#616;'&&#65533;R$&#65533;\DR&#65533;!&#65533;&#65533;&#65533;,`
&#65533;nG'!4m#Tk&#65533;&#65533;*&#65533;N&#65533;)&#65533;B&#65533;&#65533;F&#65533;R&#65533;&#65533;&#65533;&#435;Z&#65533;&#65533;t&#65533;3&#65533;`&#65533;b &#65533; o:&#65533;4&#65533;N@&#65533;^	&#65533;J&#65533;&#65533;&#65533;4&#65533;&#65533;LB&#65533;<&#65533;4d&#65533;&#65533;#V&#65533;&#65533;d1&#65533;h&#65533;&#65533;d"&#65533;>&#65533;QV&#65533;k&#65533;Q&#65533;/G&#65533;h#&#65533;)&#65533;&#65533;&#50010;&#65533;x&#65533;m&#65533;&#65533;j#&#65533;&#58226;&#65533;	&#65533;m-~&#65533;&#65533;AJ&#65533;&#65533;&#65533;f>&#65533;?&#65533;&#65533;&#65533;&#65533;&#65533;&#65533;-f&#65533;6a&#65533;&#65533;&#65533;ebe&#65533;v&#65533;yHd&#65533;h!&#65533;M&#65533;|&#65533;Z.&#65533;B&#65533;&#65533;;&#65533;C&#65533;4"&#65533;&#65533;&#65533;^&#65533;ZJY&&#65533;3&#65533;!2"'c6r&#65533;AB&#65533;6&#65533;&#65533;&#65533; D&#65533;2 &#65533;#+$&#65533;&#65533;B?&#65533;&#65533;&#65533;&#65533;&#65533;+@F{&#65533;&#65533;&#65533; &#65533;&#65533;>&#65533;<&#65533;&#65533;&#65533;w(hBd)&#65533;e&#65533;&#65533;&#65533;&#65533;&#65533;*&#65533;&#65533;d&#65533;B&#65533;&#65533;0&#972;b&#65533;L)3&#65533; &#65533;&#43766;&#65533;,&#65533;&#65533;z&#1036;&#65533;.&#65533;&#65533;&#65533;&#52134;(5&#65533;h&#65533;iT&#65533;(&#65533;2&#65533;&#65533;h&#65533;&#65533;&#65533;H&#65533;$&#65533;&#65533; &#65533;rd 
qomO&#65533;&#65533;dm.&#65533;3&#65533;&#65533;&#65533;&#65533;>&#65533;n\	%P&#65533;&@&#625;4BI2&#65533;"sB&#65533;I&#65533;	&#65533;&#65533;&#65533;&#65533;5&#65533;&#65533;"GIM&#65533;*kJTo!V&#1010;X&#65533;&#65533;&#65533;J&#65533;u*&#65533;u$G$fK&#65533;Fo&#65533;ji!Z	rR&#65533;2y1&#65533;j&#65533;4{k&#65533;r&#65533;&#65533;'l&#65533;CJ&#65533;&#1094;&#65533;w2&#65533;&#65533;&#65533;&#65533;&#1938;'&#65533;1#&#65533; &#65533;
'&#65533;,&#65533;l&#65533;"&#65533;&#65533;BfJ&#65533;&#65533;
d&#65533;&#65533;h&#65533;&#65533;,&#65533;&#65533;-&#65533;&#65533;&#65533;B=&#65533;b-0&#434;E&#65533;C&#65533;&#65533;>&#65533;&#481;&#65533;8&#65533;&#65533;rc!NJ&#65533;(&#65533;$&#65533;?%$A5b5&#65533;A6T@m7:&#65533;6D#7&#65533;&#65533;<&#65533;#&#65533;&&#65533;a&#65533;&#1835;.&#65533;c&#65533;.&#1029;&#65533;C&#65533;Va&#65533;0t&#65533;&#65533;,#6&#65533;&#65533;&#65533;&#65533;+&#65533;"%&#65533;,E&#65533;"&#65533;&#65533;&#65533;'b&#65533;L&#65533;&#65533;&#65533;|&#65533;&#65533;r&#65533;j&#65533;&#65533;n&#65533;nD|TGS$&#65533;F&#65533;&#65533;x&#65533;&#65533;hT#&#65533;&#65533;&#65533;&#65533;&#65533;Ct&#65533;&#65533;&#65533;&#65533;&#65533;#,&#433;uRgn&#65533;
?LE&#65533;&#65533;&#65533;&#65533;&#65533; &#65533;E&#65533;&#65533;!&#65533;&#65533;&#65533;&#65533; &#65533;'&#65533;Q&#65533;QQ&#65533;&#65533;&#65533;&#65533;&#65533;M&#65533;H&#65533;&#65533;J&#65533;&#65533;4b&#65533;>B%L&#65533; &#65533;-q&#65533;&#729;&#65533;&#65533;G&#65533;&#65533;Oo&#65533;&#65533;&#65533;A&#65533;&#65533;&&#65533;&#65533;&#65533;D&#65533;&#65533;Do0&#65533;|&#65533;&#65533;&#65533;f&#65533;F&#65533;&#65533;`&#65533;&#65533;l&#65533;$@&#65533;2!&#65533;0e&#65533;b&#65533;%f&#65533;&#65533;&#65533;&#65533;!J&#65533;6&#65533;o&#65533;&#65533;&#65533;D&#65533;oB&#65533;Z+t(n&#148;&#65533;&#65533;!&#65533;&#65533;'4C(&#65533;-{b&#65533;&#65533;.&#65533;&#65533;Q&#65533;&#65533;,L)&#65533;&#65533;&#65533;&#65533;&#65533;!&#65533;bZ&#65533;	cD-&#65533;&#65533;y&#65533;&#65533;&#65533;&&#65533;b&#65533;J&#65533;:&#1186; &#65533;&#65533;&#65533;&#65533;1&#65533;&#65533;&#65533;9&#65533;e&#65533;>bZj&#65533;&#65533;?aL&#65533;b8R&#65533;&#65533;&#65533;&#65533;!Wp&#65533;J&#65533;_4`&#65533;#!B#e&#65533;A&#65533;&#65533;8D&#65533;$&#65533;$;&#65533;&#65533;@&#65533;0p&#516;
&#65533;&#65533;&#65533;XC/Vr?&#65533;&#65533;
l(&#65533;&#65533;&#1161;@&#65533;&#65533;r&#65533;*&#65533;&#65533;&&#65533;&#65533;K&#65533;C&#65533;&#65533;4&#65533;&#65533;E&#65533;e=,&#65533;t&#65533;n6&#65533;&#65533;&#65533;D&#65533;&#65533;fQ&#65533;&#65533;&&#65533;&#65533;J&#65533;&#65533;G&#65533;2&#65533;-h&#65533;&#26088;D&#65533;J&#65533;&#65533;&#65533;&#65533;Q&#65533;&#65533;j&#65533;&#65533;v&#65533;V&#65533;&#65533;"&#65533;!p&#65533;/%&#65533;MN&#65533;$2&#65533;Mx&#65533;n&#65533;&#65533;n^&#65533;&#65533;&#65533;m&#65533;\Q3&#65533;&#65533;/+&#65533;&#65533;&#65533;(&#65533;&#65533;X&#65533;:&#65533;O&#65533;&#65533;#n+T&#65533;vr&#65533;+T=&#65533;o&#65533;K>&#65533;Q"/4&#65533;&#65533;Y_v&#65533;&#65533;&#65533;&#65533;&#65533;&#65533;4&#433;Ji&#65533;J&#65533;i&#65533;&#65533;&#65533;,&#1666;f&#65533;&#65533;k&#65533;r&#65533;B1D7&#65533;&#179;&#65533;&#65533;&#65533;?&#65533;&#65533;!&#65533;"[&#65533;&#65533;<Z&#65533;\
&#65533;&#65533;|&#65533;&#65533;*j&#65533;&#65533;/R&#65533;&#65533;?&#65533;:c&#65533;Z&#65533;&#65533;x&#360; yY#y&#65533;"uA!Tc#&#65533;6&#65533;7&#65533;&#65533;y?&#65533;5&#65533;&#65533;4L&#65533;@&#229; TJ&#65533;@#_A&#65533;2R2Na~&#65533;&#65533;!&#65533;&#65533;}A}?&#65533;x3*&#65533;&#65533;%&#65533;#&#65533;F&#65533;X&#65533;k8&#65533; &#1599;&#65533;&#65533;&#65533;&#65533;P3$&#65533;&#65533;&#65533;E?&#65533;7Y&#65533;}	&#65533;^m,&#65533; &#65533;&#65533;&#65533;!.&#65533;h\&#65533;	 J&#65533;&#65533;)l&#65533;&#65533;I&#65533;&#65533; !&#65533;&#65533;Og@D}&#65533;U!a#(&#65533;(a!&#65533;&#65533;&#65533;@!&#65533;&#65533;&#65533;fx!>&#65533;zx&#65533;&#65533;r&#65533;&#65533;&#65533;&#65533;&#65533;&#65533;&#1544;&#65533;X&#65533;&#65533;X&#65533;&#65533;n&#65533;fX&#65533;k&#65533;&#65533;c&#65533;&#65533;&#65533;&#65533;&#65533;&#65533;!&#65533;&#65533;8&#65533;&#65533;&#65533;&#65533;&#65533;8&#65533;5&#134;&#65533;x&#65533;w&#65533;&#65533;&#65533;&#1664;X!>&#65533;&#65533;&#65533;&#65533;&#65533;&#65533;&#65533;K&#65533;&#65533;x&#65533;)a&#65533;&#65533;&#65533;X!jX!f&#65533;&#65533;"&#65533;&#65533;X&#65533;&#65533;X!&#65533;A&#65533;&#65533;&#65533;&#65533;&#65533;&#65533;8&#65533;_&#1544;g8&#65533;&#65533;-&#65533;&#65533;&#65533;&#65533;/&#65533;&#65533;i8&#65533;c&#65533;&#65533;1&#65533;&#65533;&#65533;&#65533;x&#65533;&#65533;&#65533;/&#65533;B&#65533;&#65533;=Y&#65533;&#65533;]&#65533;[&#65533; "&#65533;&#65533;&#132;i&#1604;&#65533;&#65533;&#65533;u;&#65533;b!&#1953; &#65533;&#65533;s&#65533;&#65533;&#65533;a&#65533;L&#65533;&#65533;&#65533;"x&#65533;>&#65533;x2&#65533;&#65533;!4N&#65533;&#65533;'})&#65533;&#65533;WY&#1067;&#65533;&#65533;w}B&#65533;&#65533;#&#65533;\&#65533;&#65533;!&#65533;}&#65533;w8&#65533;w&#65533;_
&#65533;&#65533;&#65533;E!2A\2&#65533;6^&#65533;	J&#65533;@a&#65533; 27&#1975; Jj&#65533;&#65533;&#65533;&#65533;7
&#65533;	&#65533;!Z#
&#65533;	&#65533;Y!:7&#44638;&#65533;&#65533;&#65533;16&#65533;&#65533;&#65533;x=&#65533;3 !&#65533;
 &#65533; ,&#65533;&#65533; _ @&#65533; &#65533;	H&#65533;&#65533;&#65533;&#65533;*\&#560;&#65533;&#199;#&#256;0&#65533;?;V&#65533;!&#65533;-!&#65533;&#65533;8Z&#65533;&#65533;&#65533;N&#592;&#65533;F&#65533;x&#65533;#G&#65533;&#435;&#65533;&#65533;"A;1"&#65533;i&#65533;&#65533;M&#65533;;&#65533;Y&#65533;h&#65533; &#65533;i5HL&#65533;S&#65533;&#65533;&#65533;&#65533;J&#65533;J&#65533;&#65533;&#1387;X&#65533;j&#65533;&#693;&#65533;&#1519;`&#202;K&#65533;&#65533;&#1651;`&#65533;&#65533;;D0&#65533;&#65533;<xL&#65533;wb&#65533;? &#65533;J&#65533;{w &#65533;&#65533;&#65533;&#65533;&#65533;&#65533;&#65533;&#65533;@&#65533;N&#65533;&#65533;&#65533;&#65533;(&#12556;&#65533;&#65533;&#65533;&#65533;aZ&#65533;&#65533;&#65533;&#65533;gj&#65533;a&#65533;&#65533;&#65533;J&#65533;qI&#65533;&#65533;x$H&#170;&#65533;&#1784;s&#65533;&#65533;&#891;&#65533;&#65533;&#65533;&#65533;&#65533;&#1979;&#531;&#65533;&#65533;R;p&#65533;@&#65533;K&#65533;&#65533;&#65533;~%&#65533;&#65533;&#65533;_-&#65533;&#1975;&#65533;&#65533;&#65533;=P&#65533;&#65533;&#65533;/&#65533;&#65533;x&#65533;ob&#354;&#65533;7^&#65533;o.&#65533;&#65533;t7&#65533;s&#1780;&#65533;#&#65533;/&#65533;&#65533;W]&#65533;?!&#65533;&#414;&#65533;&#65533;P&#65533;&#65533;'&#65533;Vh&#65533;f&#65533;&#65533;&#65533;&#65533; &#65533;A{d[&#65533;96&#65533;|$&#65533;&#65533;&#65533;w&#65533;gvw&#65533;&#65533;j&#65533;(P2&#65533;Z&#65533;&#65533;&#65533;?&#65533;Pd&#65533;[&#65533;&#65533;7&#65533;~&#65533;d&#65533;z.&#1672;`*6&#65533;B&#65533;&#65533;&#65533;J'&#65533;p&#65533;&#65533;\v&#65533;&#65533;`&#65533;)fAY&#65533;&#65533;e&#65533;&#65533;PA&#65533;A2PoD&#65533;bI&#65533;xP&#65533;9&#65533;Z&#65533;x&#3623;&#65533;&#65533;&#65533;B&#65533;	&#65533;t0&#65533;uUb&#65533;&#65533;c&#65533;&#65533; e*F&#65533;C&#65533;$sc&#65533;j&#43624;&#65533;&#65533;&#65533;&#65533;&#65533;&#65533;&#65533;d&#65533;Dl&u&#65533;&#65533;X&#65533;'&&#65533;x&#65533;=&#65533;&#65533;?&#65533;5&#65533;&#65533;&#65533;W&#65533;&#65533;&#65533;&#65533;@"&#65533;A&#65533;%Y&#65533;\2&#65533;U&#65533;?&#65533;&#65533;&#65533;_!$&#65533;W&#65533;&#65533;` &#65533;6&#65533;&#65533;&#65533;&#65533;&#65533;&#65533;&#65533;&#65533;+&#65533;@&#65533;P&#65533;&#65533;&#65533;K"J!&#65533;,2&#65533;h&#65533;`P&#65533;A&#65533;A
&#1504;&#65533;_5&#65533;&#65533;c&#65533;&#65533;.t&#65533;&#65533;3&#65533;~&#65533;e&#26148;&#65533;u&#65533;'&#65533;$B&#65533;Y\&#65533;E&#65533;x&#65533;?&#65533;&#65533;*&#65533;&#65533;90:&#65533;&#65533;&#65533;&#65533;&#65533;&#65533;&#65533;&#65533;-&#65533;&#65533;D&#65533;a&#65533;0`B&#65533;&#65533;&#65533;&#65533;S&#65533;&#65533;&#65533;&#65533;&#65533;&#65533;M&#65533;Z&#65533;1m&#65533;?Q<&#65533;&#65533;&#65533;Om[&#65533;&#65533;&#65533;&#65533;pAL%&#65533;A&#65533;<&#65533;&#65533;&#65533;&#65533;&#65533;&#65533;y6&#65533;:&#65533;	]&#65533;&#65533;&#65533;?&#65533;!e&#65533;&#65533;,&#65533;&#65533;0&#65533;AK&#65533;&#65533;O l"P^&#883;&#65533;X&#31535;&#1120;Wxeq&#65533;	A\&#65533;&#65533;z&#65533;g&#65533;&#65533;&#65533;&#65533;a(rF&#42372;&#65533;&#65533;!4hB&#65533;&#138;&#65533;&#65533;@&#65533;&#65533;.&#65533;&#65533;a&#65533;&#65533;&#65533;&#65533;`&#65533;+&#65533;+~&#65533;:J&#65533;&#65533;+&#65533;&#65533;&#65533;O&&#65533;&#65533;!&#65533;'1#&#65533;1pq&#65533;'&#65533;&#65533;R&#65533;&#65533;&#65533;&#65533;&#65533;`RB&#65533;&#65533;C&#65533;Z&#65533;&#65533;/&#65533;%&#65533;Ka&#65533;&#65533;&#65533;&#65533;~&#65533;&#65533;:&#65533;4&#65533;&#65533;&#65533;G:&#65533;	G&#65533;c&#65533;&#65533;/&#65533;&#65533;&#65533;&#65533;a|1&#65533;`<&#65533;&#65533;&#65533;E0a&#65533;&#65533;`	0&#65533;P
&#65533;S&#65533;R&#65533;&#65533;&#65533;kQ&#199;&#65533;P=&#65533;&#65533;&#65533;Y L&#65533;&#65533;&#65533;8!tVq&#65533;&#65533;Z&#65533;L$mi&#65533;&#65533;&#65533;&#65533;&#65533;&#65533;&#65533;j&#65533;&#65533;&#65533;::&#65533;D&#65533;&#65533;&#65533;!&#65533;,$G&#65533;B&#65533;Cl1&#65533;&#65533;&#65533;D#&#65533;&#65533;h &#65533;&#65533;\&#65533;R&#65533;&#65533;&#65533;od#Aj&#65533;&#65533;<p+&#65533;&#1539;&#256;&#65533;&#65533;r&#65533;dX&#65533;&#65533;&#65533;\&#65533;&#65533;&#65533;&#65533;{&#65533;&#65533;&#65533;A&#65533;-&#65533;&#65533;&#65533;D&#65533;D1jV&#65533;"&#1372;&#65533;R&#65533;&%V&#65533;&#65533;?&#65533;&#65533;d&#65533;'&#65533;l&#65533;)d&#65533;&#65533;@)&#1240;	&#65533;&#65533;&#65533;&#65533;&#65533; &#65533;&#65533;&#65533;0&#65533;&#65533; !&#65533;C&#65533;P&#65533;&#65533;&#65533;&#65533;&#65533;>0&#65533;!&#65533;&#65533;X&#65533;s&#65533;&#65533;&#65533;`&#65533;&#65533;"|&#193;|&#65533;&#65533;#&#65533;&#65533;&4}&#65533; &#65533;&#65533;  4&#65533;&#65533;NK&#65533;X&#65533;2&#65533;&#65533;&#65533;&#65533;j&#897;&#65533;&#65533;@X&#65533;&#65533;&#65533;w&#65533;&#65533;	&#65533;`&#65533;g&#65533;`&#65533;hA6Yad&#65533;-H&#65533;?.JQk.&#65533;&#65533;&0&#65533; D&#65533;&#65533;a-8GF&#65533;&#65533;&#65533;n&#65533;&#65533;&#65533;&#65533;&#65533;d:&#65533;C&#65533;Aj&#9556;&#65533;&#468;W1A'&#65533;&#1395;&#65533;&#1868;&#65533;&#65533;&#65533;&#65533;P&#65533;*&#65533;l&#65533;&#65533;&#65533;&#65533;&#65533;&#65533;p&#65533;N&#65533;&#65533;&#65533;&#65533;&#65533;&&#65533;ZP&#65533;&#65533;hJ-nP&&#65533;&#65533;&#65533;"&#65533;U!T&#65533;&#65533;"8&#65533;F&#65533; FhY&#65533;&#65533;&#65533;1R&#65533;O&#65533;6&#65533;&#65533;&#65533;O&#65533;j&#65533;&#65533;^f&#65533;:8G!e&#65533;
&#65533;F	J&#65533;&#65533;&#65533;F&#65533;f&#65533;&#65533;&#1242;&#65533;&#65533;.2&#65533; 
\)d&#65533;&#65533;&#65533;@0&#65533;;&#65533;&#65533;)I&#65533;Ev&#65533;&#65533;&#65533;&#65533;&#65533;$&#65533;Q&#65533;*%BZ&#65533;&#1799;$x&#65533;1&#1459;G&#1314;&#65533;&#65533; (P&#65533;&#65533;&#65533;`&#65533;&#65533;y|&#65533;&#65533;&#65533;J7&#65533;&#65533;%&#65533;s&#65533;&#65533;-&#65533;g&#65533;_/w&#65533;&#65533;&#65533;
$&#65533;0&#65533;&#65533;#]
,S&#65533;%&#65533;.&#65533;&#65533;&#65533;&#65533;=$&#65533;8`&#65533;ajTA&#328;&#65533;&#65533;e&#65533;&#65533;&#65533; &#65533;&#65533;#B&#65533;&#65533;Xx&#65533;{&#1346;,&#65533;&#65533;HB0&#65533;&#65533;&#65533;&#65533;&#65533;b&#65533;"&#65533;&#65533;0+_G&#65533;7&#65533;&#65533;p&#65533;&#65533; &#65533;D&#65533;:&#65533;&#65533;&#65533;&#65533;&#588;&#65533;&#65533;&#65533;&#65533;#&#65533;T0A&#65533;Y&#65533;&#65533;&#787;[&#65533;B\&#65533;d &#65533;M[xCma&#65533;&#675;&#65533;&#65533;Bha&#65533;&#65533;&#65533;&#65533;2(&#65533;&#65533;&#65533;y&#65533;&#1679;&#65533;r&#65533;bn&#65533;n&#65533;&#65533;&#65533;v&#65533;&#65533;&#65533;&#65533;&#65533;3l&#65533;<&#65533;&#1028;&8&#65533;sIJ&#65533;&#65533;t&#65533;&#65533;8&#65533;&#65533;&#65533;9&#65533;&#65533;&#65533;&#65533;&#65533;&#65533;I&#65533;F&#65533;&#208;&#65533;&#65533;?|&#65533;&#65533;&#65533;&#65533;&#65533;&#65533;&#65533;&#65533;&#65533;NCS&#65533;n&#65533;=Mj}*&#65533;gm.&#65533;&#65533;&#65533;&#65533;&#65533;1E&#65533;93iN&#65533;&#65533;n&#65533;&#65533;%=u A&#65533;&#65533;&#1548; w("!&#65533;&#65533;+;#vA&#65533;&#65533;&#65533;b;h;&#65533;&#65533;&#65533;&#65533;&#65533;!&#65533;!a&#65533;&#65533;A&#65533;&#65533;&#65533; &#65533;U&#65533;A*L&#65533;p&#65533;n78&&#65533; &#65533;&#65533;"&#65533;&#65533;?&#65533;&#65533;&#65533;&#65533;&#65533;&#65533; &#65533;&#65533;#xPH&#65533;&#65533;&#2020;;A&#65533;W&#65533;&#65533;q<8&#65533;S"]&#65533;4L&#65533;&#65533;SRbR5&#65533;&#65533;^&#65533;n&#65533;&#65533;&#65533;R&#65533;&#65533; [(&#65533;Qp
&#65533;&#65533;&#65533;&#65533;&#65533;\0&#65533;&#65533;&#65533;C&#65533;&#65533;G8;&#65533;&#65533;&#65533;&#65533;bl&#65533;&#65533;&#65533;`.&#65533;&#65533;}J&#65533;&#193;&#65533;0&#65533;&#65533;,&#65533;A&#65533;~&#65533;<P&#65533;&#65533;&#65533;&#65533;>&#65533;&#65533;&#65533;&#65533;&#65533;&#65533;&#65533;>&#65533;

v&#820;&#65533;&#65533;P&#65533;1&#65533;&#65533;hwAhO;&#1809;v&#65533;=&#65533;>&#65533;C&#65533;&#65533;1`&#65533;&#65533;&#65533;&#65533;;&#1438;&#65533;&#65533;&#65533;&#65533;&#65533;&#65533;&#65533;n&#65533;F&#65533;&#1723;&#65533;"&#65533;m&#65533;&#65533;&#65533;@27&#65533;&#65533;&#65533;&#65533;G&#65533;&#65533;!&#65533;&#65533;*=&#65533;&#65533;&#65533;&#65533;&#65533;)&#65533;0<&#65533;&#65533;&#65533;&#65533;&#65533;A&#65533;M&#65533;j&#65533;&#65533;&#65533;; &#65533;=&#65533;k&#65533;&#1718;&#65533;bd&#65533;&#65533;&#65533;&#65533;&#65533;&#65533;&#65533;1[&#65533;(&#65533;3rq7&#65533;&#65533;@D&#813;&#65533;&#65533;!.&#65533;&#65533;&#65533;&#65533;&#65533;:&#65533;&#65533;!&#65533;7s&#65533;&#65533;1&#65533;vz&#65533;&#65533;&#65533;Qi8&#65533;k0!&#65533;&#65533;` &#65533;p0&#65533;&#65533;&#65533;&#1891;&#65533;^Sd/&#65533;fq&#65533;&#65533;k&#65533;&i &#65533;RP" &#65533;&#65533;Po&#65533;'&#65533;&#65533;C&#65533;R8&#65533;&#65533;&#65533;&#65533;	&#65533;(b&#65533;s&#65533;&#65533;K]`x8&#65533;P)F&#65533;&#65533;&#65533;F&#65533;&#65533;IS&#65533;@`&#65533;e&#65533;L&#65533;&#65533;R&#65533;p`FX&#65533;Fh&#65533;&#65533;&#65533;D&#65533;H&#65533;6&#65533;k&#65533;&#65533;&#65533; &#65533;&#65533;&#65533;0&#65533;`&#65533;v&#65533;P.&#65533;&#65533;&#65533;e&#65533;&#65533;&#65533;&#65533;2&#65533;wP&flj&#65533;2&#1616;B&#65533;xx&#65533;x&#65533;&#65533; &#65533;&#65533;&#65533;\&#65533;C&#65533;&#65533;s-Qa&#65533;wG>&#65533;   `0 &#65533; &#65533;&#65533;&#65533;@&#65533;Hsq'&#65533;(&#65533;&#65533;&#65533;&#65533;&#65533;R&#65533;E1&#65533;&#65533; .0&#65533;&#65533;&#65533;&#65533;&#65533;&#65533;&#65533;&#65533;.@&#65533;&#65533;&#65533;&#65533;,&#65533;,P,&#65533;&#65533;H&#65533;S<&#65533;f} {&#65533;&{&#65533;&#65533;&#65533;&#65533;&#65533;&#1382;z&#65533;6&#65533;Q&#65533;D{&#65533;w&#65533;&#65533; &#65533;1
!&#1926;a0&#65533;rU&#65533;&#65533;&#65533;|&#65533;b&#65533;&#65533;&#65533;b2&#65533;#&#65533;&#65533;&#65533;$&#65533;&#65533;!F&#65533;R|&#65533;&#65533;{#&#65533;v&#65533;sA+&#65533;&#65533;DS&#65533;,'4&#65533;&#65533;\4 &#65533;&&#65533;DJ&#65533;&#65533;&#65533;&#65533;&#65533;Vq&#65533;&#65533;&#65533;9@&#65533;&#65533;?&#65533;&#65533;&#65533;f` -%&#65533;t&#65533;&#65533;Rf&#65533;$P&#65533;&#65533;pQ&#65533;&#65533;H&#65533;"{&#65533;!@,&#65533;@&#1344;&#65533;&#65533;4&#65533;&#65533;&#65533;p&#65533;&#65533;&#65533;&#65533;&#65533;&#65533;&#65533;@IQxk@&#65533;@k &#65533;6P&#65533;&#65533;&#65533;q&#65533;&#65533;@&#65533;`&#65533;&pn&#65533;&#65533;&#65533;u&#65533;&#65533;v	q	&#65533;fx&#65533;{&#65533;&#65533;&#33030;ixNGD&#65533;D&#960;	a&#65533;\&#65533;vw&#65533;j )DGe&#65533;&#65533;8&#65533;:`,e	&#65533;!&#65533;&#65533;&#65533;&#65533;pD>&#65533;&#65533; &#65533;Q5&#65533;&#65533;0&#65533;&#65533;$&#65533;0-c&#65533;&#65533;&#65533;H&#65533;&#65533;&#1610;&#65533;&#539;&#65533;&#65533;&#65533;&#65533;&#65533;&#65533;&#65533;(&#65533;&#65533;&#65533;&#65533;A&#65533;&#65533;&#65533;K8&#65533;4`3&#65533;&#65533;j`&#65533;&#65533;&#65533;xm&#65533;wl &#65533;&#65533;@m&&#65533;p&#65533;&#65533;7R&#65533;&#65533;RF&#327;VdC&#65533;&#65533;(#>&#65533;rp&#65533;&#65533;a#5&#65533;k&#65533;H	A t3H &#65533;'n3wR<&#65533;-&#65533;&#65533;$~&#65533;"&#65533;&#65533;#c&#65533;c&#65533;&#65533;&#65533;&#65533;&#65533;&#465;&#65533;9&#65533;&#65533;&#65533;<&#65533;p&#65533;&#65533;pp&#65533;&#65533;	9&#65533;3l&#65533;	&#65533;BH"!`Z20&#65533;e&#65533;&#65533;t6$ Z&#1264; 
a&#65533;&#65533;&#65533;F&#65533;@&#65533;&#65533;7&#65533;a|`&#65533;M&#65533;
7&#65533;2&#65533;` 'Y&#65533;&#65533;&#65533; &#65533;@	e&#65533;j&#65533;&#65533;&#65533;#@&#65533;&#65533;c&#65533;@	&#65533; &#65533; &#65533;&#65533;&#65533;"&#65533; k0&#65533;&#65533;U&#65533;l9:p&#65533;&#65533;U&#65533;U4&#65533;YEf&#65533;N&#65533;&#65533;&#65533;$wg&#65533;&#65533;&#65533;&#65533;&#65533;&#65533;T&#65533;2U&#65533;&#65533;K&#676;.&#65533;CP5&#65533;_`<&#65533;&#65533;&#65533;&#65533;&#65533;&#65533;
 Y&#65533;C&#65533;N&#65533;&#65533;&#65533;6aP&#65533;@&#65533;"&#65533;$&#65533;&#65533;&#65533;&#65533;8&#65533;0z&#65533;Y&#65533;(&#65533;&#65533;&#328;&#65533;&#65533;z&#65533;&#65533;:&#474;&#65533;1&#65533;&#65533;&#65533; -pSA&#65533;F&#1641;9&#65533;'&#1833;z&#824;3&#65533;&#65533;(&#65533;lA4#&#65533;h9a&#65533;1h&#65533;-&#65533;n&#65533;FW%#&#65533;&#65533;n&#65533;n&#65533;}&#1687;.'}H0-!)Db&#65533;&#65533;&#65533;&#65533;z&#65533;&#65533;&#65533;U&#65533;!}&#65533;&#65533;#&#65533;&#65533;p&#65533;Z&#881;	&#65533;&#65533;&#65533;&#65533;5&#65533;J&#65533;&#65533; &#65533;&#65533;C#V&#65533;&#499;&#65533;[ &#65533; H&#65533;&#65533;&#65533;&#65533;`	&#65533;&#65533;%P9&#65533;&#65533;M&#65533;$P$W!Q$&#65533;[&#65533;$0&#258;&#65533;p&#65533;&#65533;&#65533;wS&#65533; &#65533;W}^&#65533;#&#65533;&#65533;4&#65533;&#65533;&#65533;	`&#65533;&#65533;&#65533;&#1058;a`N&#65533;&#65533;@?&#65533;&#65533;Ca&#65533;&#65533;&#65533;	bj&#65533;&#65533;\&#65533;&#65533;&#65533;.&#65533;kp&#65533;&#65533;@>&#65533;w&#65533;z&#1616;&#65533;&#65533;W&#65533;&#65533;&#65533;W&#760;&#65533;&#65533;&#65533;&#65533;&#65533;&#65533;&#65533;@x(S&#65533;&#65533;&#65533; N&#65533; &#65533;&#1129;&#65533;S]&#65533;@E&#65533;V &#65533;&#65533;>&#65533;&#1386;Oj@-&#65533;&#65533;&#65533;&#65533;-@`u&#65533;+ &#65533;( &#65533; &#65533;B&#65533;	Q&#65533;&#65533;Y&#65533;s9&#65533;Q&#65533;&#65533;ym&#776;{&#65533;;&#65533;&#65533;&#65533;	&#65533;Pd&#65533;G&#65533;&#65533;R~&#65533;(&#65533;T&#65533;&#65533;&#65533;6&#65533;2Gh1&#65533;aP&#65533;6`&#65533;&#65533;"S^&#65533;"U&#65533;&#65533;,f&#65533;#&#65533;bg&#65533;&#65533;&#378;)	&#65533;)&#65533;:&#65533;&#65533;&#65533;&#65533; 0@&#65533;&#65533;l&#65533;[&#65533;%{l(&#65533;*+%&#65533; &#1472;&#65533; W &#65533;&#65533; &#65533; I&#65533;
Y&#65533;&#65533;&#65533;Q`P <s&#65533;
&#65533;6w&#1441;s%&#65533;<@  &#65533;&#65533;(&#65533;&#65533;I&#65533;!&#65533;&#65533;@&#65533;&#65533;&#65533;&#65533;&#65533;Iq&#65533;&#65533;&#65533;I&#65533;&#65533;&#65533; &#65533;&#65533;I&&#65533;;lA&#65533;`;&#65533;&#65533;9&#65533; &#65533;f&#65533;&#65533;&#65533;%&#65533;D&#65533;&#65533;&#65533;&#65533;	&#65533;&#65533;;&#65533;#b&#65533;QoY&#65533;&#65533;&#65533;&#65533;uxzixz&&#65533;N~<&#65533;$w&#65533;&#65533;IN&#65533;&#65533;L&#65533;S_5&#65533;&#65533;&#65533;&#65533;P$`,&#65533;&#65533;e4[&#65533;-&#1498;(g%&#65533;&#65533;-\&#65533;g&#65533;&#65533;&#65533;k%&#65533;,b&#65533;6&#65533;Q
 &#65533;	&#65533;&#65533;&#65533;&#65533;&#65533;E&#65533;&#1067;&#65533;aY&#65533;MQi"&#65533;&#65533;&#65533;Y&#65533;&#842;&#65533;&#954;&#65533;&#65533;&#65533;&#65533;&#65533;&#65533;,&#65533;&#65533;&#65533;(&#65533;@&#65533;&#65533;?&#65533;&#65533;&#65533;g&#65533;&#65533;Z&#1611;T&#65533;3e&#65533;C&#65533;&#65533;b&#65533;+&#65533;&#65533;&#65533;&#65533;0au&#65533;@ ,w&#65533;/P&#65533;&#65533;&#65533;q)U&#65533;&#65533;7R2&#65533;&#65533;&#65533;a&#65533;b7&#65533;x@2Rx 
<&#65533;)&#65533;be&#65533;	&#65533;P&#65533;`;&#65533;]&#65533;&#65533;&#1179;&#65533;c+5&#65533;&#65533;&#65533;&#65533;&#65533;&#65533; Q&#65533;&#65533;f&#65533;`&#65533;r[&#65533;@I&#65533;;p&#65533;&#65533;&#65533;	&#65533;&#65533;`	&#65533;&#65533;
&#1065;&#65533;&#65533;7&#65533;hy&#65533;&#65533;&#65533;H&#65533;N&#65533;0&#65533;`,&#65533;-7&#65533;&#65533;V&#65533;&#65533;.-s&#65533;T&#65533;Dw&#65533;&#65533;?&#65533; C&#65533;&#65533;@&#65533;#i3&#65533;&#65533;?&#65533; &#65533;Pm=?I@	&#65533;$&#65533;a&#468;&#65533;&#65533;W[h&#65533;&#65533;&#65533;&#65533;&#65533; &#551;&#65533;!U&#1552;{&#65533;&#65533;J!&#65533;O]&#65533;O
&#65533;ZE&#65533;&#65533;H&#65533;&#65533;Sb&#65533;&#1218;|&#65533;Bn&#65533;&#65533;aP5+&#65533;&#65533;2
b &#65533;&#65533;Z&#65533;&#65533;V&#65533;5&#65533;E&#65533;
	 &#65533;	O&#65533;Q &#65533;=&#65533;0i&#65533;&#65533;w&#65533;&#65533;Nn&#65533;&#65533;PP&#65533;Vi&#842;&#65533;&#65533;+&#65533;M&#65533;&#65533;&#65533;&#65533;8&#65533;&#1148;&#65533; &#65533;)&#65533;&#65533;&#65533;&#65533;
&#65533;Am&#65533;&#65533;I&#1179;&#65533;S&#65533;T&#65533;
&#65533;&#65533;&#65533;&#65533;&#65533;&#65533;(&#148;H&#65533;;7@ Nm8sc#k#7P8&#65533;&#65533;]&#65533;&#65533;&#65533; &#65533;&#65533;a&#65533;A}&#65533;&#65533;&#65533;&#65533;&#65533;D10&#65533;`&#65533;IQ&#65533;&#65533;<2&#65533; SB8e X09&#65533;{&#65533;'[&#65533;&#1449;&#65533;&#65533;&#65533;&#65533; &#65533;\5N&#65533; a&#65533; &#65533;_N &#65533;&#65533;&#65533;4&#65533;:>p?N&#65533;<&#65533;% 6&#65533;Z&#65533;e&#65533;"Z&#65533;7/ y< u.&#65533;&#65533;94&#65533;&#65533;&#65533;&#65533;m#c&#65533;$&#65533;ViQa&#65533;k&#65533;B&#65533;&#65533;&#65533; Y"nZ&#65533;t&#65533;&#65533;&#65533;Q&)x3!&#65533;&#65533;f&#65533;&#65533;&#65533;&#65533;&#65533;&#65533;L&#1541;&#65533;*!&#65533;0PV&#65533;&#65533;&#65533;!&#65533;&#65533;I}&#65533;&#65533;&#65533;&#65533;a&#65533;&#65533;&#65533;&#7670;&#65533;&#65533;J`
&#65533;
%@&#65533;&#65533;0&#65533;&#65533;&#65533;&#65533;&#65533;S&#434;n(&#65533;&#65533; kU&#65533;&#65533;Pk&#65533;	 &#65533;&#65533;'jRac&#1149;&#65533;&#65533;&#65533;&#65533;.&#65533;&#65533;&#65533;&#523;@&#65533;&#312;&#65533;&#1610;&#65533;HZ&#65533;9&#65533;!$"&#65533;Al m&#3965;cAa9c &#1050;2&#65533;&#65533;&#65533;52&#65533;&#65533;;&#65533;&#65533;r	&#65533;&#65533;&#65533;&#65533;&#65533;&#65533;V&#65533;&#65533;&#65533;Q}G&#65533;&#65533;&#65533;&#65533;&#65533;&#65533;&#65533;SXU&#65533;FcD'&#65533;I
VQ8=&#65533;&#65533;ETV&#65533;d&#65533;
 &#65533;&#65533;N&#65533;
&#65533;&#65533;&#65533;]&#65533;&#65533;nl&#65533;D&#65533;0&#65533;<&#65533;5&#65533;&#65533;&#65533;&#65533;&#65533;&#65533;?FP&#65533;&#65533;&#65533;&#65533;+]U3S&#65533;&#65533;	B:-` BR&#65533;1 |&#65533;	8&#65533;s&#65533;&#65533;D&#65533;&#1232;-&#65533;$&#65533;$Z<&#65533;nr5&#65533;&#65533;&#65533;&#65533;a&#65533;9&#65533;&#65533;w^(&#65533; n&#65533;&#65533;.&#65533;&#65533;&#65533;@&#65533;	&#65533; &#65533;$&#65533;0&#65533;&#65533;&#65533;#&#65533;aN: Oq&#65533;&#65533;1&#65533;&#65533;0&#730;&#65533;&#65533;FT&#65533;&#65533;&#65533;L&#65533;&#65533;@&#65533;q&#65533;&#65533;&#65533;&#65533;V&#65533;Z%&#65533;q&#65533;&#65533;&#65533;&#65533;; &#65533;^&#65533;&#65533;
|&#65533;k/*&#65533;&#65533;&#65533;&#65533;Q &#65533;@"J&#65533;&#65533;&#65533;&&#65533;U&#65533;&#65533; W&#65533;&#65533;[0&#65533;)F&#65533;@&#65533;a&#65533;&#65533;&#65533;&#65533;&#65533;U&#1098;&#65533;P`&#65533;&#65533;&#65533;&#65533;a&#65533;&#65533;&#65533;\{&#1190;z&#65533;&#65533;J&#65533;_&#65533;qS0  &#65533;&#65533;&#65533;)&#65533;&#65533;&#65533;&#65533;)&#65533;b&#2009;3&#65533;m&#65533;&#469;&#65533;&#65533;&#65533;&#65533;b&#65533;&#65533;&#65533;,&#65533;r&#65533;&#65533;C&#65533;&#65533;&#65533;&#65533;Ub&#65533;&#65533;q&#10188;8b&#65533;0e&#65533;&#65533;&#65533;	q&#65533;&#65533;G&#65533;Q&#65533;$j<&#65533;h$D#F&#65533;&#65533;&#770;)&#65533;&#65533;!3(&#6531;0&#65533;&#65533;&#65533;&#65533;`&#65533;&#65533;e&#65533;s&#65533;PB>&#65533;&#65533;j&#65533;&#65533;S&#65533;Q&#65533;N&#65533;Z&#65533;&#65533;&#1383;e"&#65533;t&#864; &#65533;[&#65533;z&#65533; &#65533;,&#65533;#r&#65533;s&#65533;T&#65533;&#65533;&#65533;&#65533;qH8&#65533;&#65533;	&#65533;&#65533;C|dX&#65533;`&#65533;&#649;&#65533;(&#65533;@f&#65533;&#65533;&#65533;@QpZ&#65533;.@^ &#65533;&#65533;P&#65533;Jw&#65533;t&#65533;<&#65533;&#65533;t;&#65533;&#65533;C&#65533;&#38857;l:t4&#65533;&#65533;`&#65533;&#65533;D<P&#65533;&#65533;&#65533;&#65533;&#65533;|&#65533;&#65533;&#65533;`&#65533;L&#65533;&#65533;&#65533;bp&#65533;?&#65533;q&#65533;3H&#65533; &#65533;&#65533;y&#65533;J&#65533;&#65533;&#1984;=S&#65533;=&#65533;&#65533;&#900;&#65533;l&#65533;&#65533;aBG&#65533;&#65533;&#65533;>Lx}&#477;&#65533;^&#2581;&#65533;&#65533;m82&#65533;&#65533;&#65533;H&#65533;fS&#65533;&#65533;&#65533;*&#65533;&#65533;e&#65533;Q&#65533;n&#65533;&#65533;K&#65533;P&#65533;1*&#65533;&#65533;&#65533;
&#65533;&#65533;@E&#65533;&#65533;P&#65533;_@&#65533;&#65533;D&#65533;&#65533;&#65533;Q&#65533;&#65533;&#65533;&#65533;0&#65533;	&#65533;NI &#65533;&#65533;&#65533;A4&#65533;&#65533;jH"&#65533;&#65533;&#65533;]X8&#65533;pz	&#65533;)&#65533;&#65533;P&#65533;&#65533;j&#65533;&#65533;&#65533; *&#65533;&#65533;4h&#65533;"&#65533;z&#65533;
^&#65533;&#65533;L^&#65533;&#65533;
6&#65533;&#65533;&#65533;&#65533;j0h9&#65533;&#65533;&#65533;&#65533;:%&#65533;&#65533; 9&#65533;&#65533; ;G&#65533;&#65533;#9&#65533;&#65533;I&#65533;&#65533;&#65533;&#65533;&#65533;&#65533;&#65533;&#65533;&#65533;&#65533;&#65533;3&#65533;b&#65533;&#65533;&#65533;&#65533;&#65533;;3&#65533;&#65533; 	z&#65533;!&#65533;&#65533;^&#65533;G&#65533;&#65533;&#65533;"l&#65533;&#65533;Ro&#65533;!&#65533;&#65533;&#65533;V&#65533;&#65533;"&#65533;VB&#65533;&#1504;P&#65533;&#65533;&#65533;&#65533;0&#65533;j&#65533;
sYf&#65533;u&#65533;&#65533;FD&#1709;&#65533;&#65533;g&#65533;&#65533;&#65533;+&#65533;&#65533;e&#65533;-&#65533;&#65533;&#65533;&#65533;@x&#65533;Q&#65533;&#65533;&#65533;&#65533;'C&#65533;`X1d+&#65533;S9&#50694;&#65533;&#65533;&#65533;H&#65533;N&#65533;&#65533;&#65533;&#65533;z&#65533;'Dfk&#1588;,&#65533;"&#65533;,Xsm&#65533;&#65533;&#35023;c&#65533;)&#65533;d7fm=tR&#65533;&#65533;VL&#65533;$&#65533;9&#65533;&#1577;&#65533;@21!4&#65533;&#65533;&#65533;&#65533;&#65533;&#65533;&#65533;IX&#65533;&#65533;&#65533;Qx&#1155;&#1373;&#65533; &#65533;:&#65533;&#506;&#65533;0&#65533;&#65533;(&#65533;&#65533;&#65533;g&#65533;x&#65533;fc&&#65533;&#65533;&#65533; &#65533;"u@c&#65533;3&#65533;X0&#65533;&#65533;&#65533;&#65533;9&#65533;&#65533;&#65533;i*#A!|&#65533;#B&#65533;&#65533;qa&#65533;Ea&#65533;DZ&#65533;C&#65533;&#65533;&#65533; &#65533;	9&#65533;&#65533;0P&#65533;&#65533;0&#65533;\b &#65533;&#65533;S&#65533;p&#65533;&#65533;'N&#65533;&#583;K~&#65533;&#65533;<h&#65533;t&#65533;&#65533;Nw!u&#1439;&#65533;&#65533;&#65533;&#65533;8(&#65533;&#65533;&#65533; &#65533;)&#65533;&#65533;&#65533;'e&#65533;&#65533;(,K&#65533;i&#65533;v&#65533;&#65533;("&#1580;&#65533;  &#65533;3&#65533;?&#65533;&#65533;	OI&#65533;&#65533;&#40067;&#65533;&#65533;&#65533;&#65533;&#65533;Ny&#65533;&#65533;&#65533;&#65533;b0(&#65533;&#65533;&#65533;!J&#65533;2:&#65533;&#65533;  &#65533;&#65533;T&#65533;&#65533;%&#65533;c&#65533;&#65533;x .&#65533;&#65533;I "&#65533;f	(&#65533;&#65533;&#65533;P&#65533;&#65533;&#65533;&#65533;.)H&#65533;&#65533;&#65533;b%b!Kx&#65533;`&#65533;&#65533;&#65533;A&#65533;&#65533;+!&#65533; &#65533;&#65533;&#9566;&#65533;&#65533;&#65533;X&#65533;Ap&#65533;&#131;<r&#65533;?&#65533;e&#65533;aD!&#65533;&#1028;&#65533;%E&#65533;&#65533;8`&#65533;p&#65533;&#65533;kQ&#65533;&#65533;>&#65533;^L&#65533;&#65533;&#65533;&#65533;&#65533;&#65533;#&h!&#1715;1,0&#65533;X&#530;A&#65533; &#65533;c$&#65533;&#65533;&#65533;Al&#65533;&#65533;>&#65533;F'&#65533;&#65533;&#65533;za>&#65533;#&#65533;&#65533;Y7&#1167;&#65533;&#65533;&#65533;W&#65533;cs&#65533;&#13535;&#65533;&#65533;;&#65533;)&#65533;&#65533;&#65533;(&#65533; {&#65533;&#65533;$&#65533;&#1139;tL&#65533;&#65533;&#65533;&#65533;j&#65533;k%&#65533;;(p&#65533;S&#65533;&#65533;&#65533;#&#950;(&#65533;5q&#65533;&#65533;&#65533;&#65533;&#65533;Ep&#65533;q&#65533;&#65533;&#65533; &#65533;5ybqP&#65533;&#65533;	y&#65533;"z&#65533;1&#65533;$&#65533;')&#65533;G&#65533;p&#65533;&#65533;&#65533;y&#65533;&#65533;&#65533;C&#65533;&#65533;6&#65533;&#65533;?T&#65533;uOy&#1210;&#65533;@&#65533;&#65533;'V&#65533;I&#65533;&#65533;!&#65533;&#65533; &#65533;&#65533;(&#65533;&#65533;&#65533;&#65533; &#65533;&#65533;&#65533;&#65533;=&#65533;E&#65533;`&#65533;&#65533;S&#65533;&#65533;$&#65533;&#65533;H*2r2&#65533;A&#65533;&#65533;&#65533;.|&#65533;(2&#65533;&#65533;&#465;&#65533;DA&#65533;J&#65533;&#65533;P9A&#65533;NW<U&#65533;&#65533; <hQFP&#65533;Pu&#65533;C;&#65533;2$&#1285;&#65533;!-&#65533;V[b&#65533;Nw&#65533;&#65533;&#65533;&#65533;VIA&#65533;&#65533;tWT6hS&#65533;Ke*BD&#1557;m&#65533;&#65533;Zv&#65533;&#65533;?d&#65533;&#65533;r>Y&#65533;?V`&#65533;M`&#65533; GhQ|@8&#65533;&#65533;&#65533;&#65533;A^&#65533;0&#65533; &#65533;(&#65533;&#65533;&#65533;6+&#65533;&#65533;&#65533;@&#65533;&#65533;&#1025;&#65533;N&#65533;&#65533;&#65533;P&#65533;&#65533;&#327;&#65533;8&#65533;5&#65533;!&#65533;&#65533;B&#65533;&#65533;k&#65533;&#65533;&#65533;E&#65533;&#65533;I&#65533;cP&#65533;&#65533;
|&#65533;0&#65533;&#65533;xM&#65533;:&#65533;&#65533;&#65533;AF&#65533;&#541;&#65533;&#65533;:&#65533;&#65533;&#65533;?&#1169;&#65533;&#65533;l&#65533;J&#65533;&#65533;&#65533;`&#65533;&#65533;&#65533;z&#65533; &#65533;&#65533;&#65533;C&#65533;&#65533;p&#65533;q&#65533;&#65533;"	&#65533;@&#65533;%&#65533;&#65533;&#65533;&#65533; B0&#65533;j&#65533;&#65533;&#65533;\&#65533;&#65533;&#65533;Y&#65533;)&#65533;4&#65533;%1B&#65533;&#65533;d&#65533;&#65533;&#65533;(B&#65533;&#65533;&#65533;&#65533; T&#65533;&#65533;|h&#65533;&#65533;X&#1314;P&#65533;&#65533;&#65533;Nf&#65533;&#65533;`|&#65533;<*@S&#65533;%N&#65533;&#65533;u&#65533;&#466;&#65533;&#65533;&#65533;`&#65533;'%&#65533;I'T&#65533;&#65533;u'X&#1193;&#65533;r,Z&#65533;&#65533;)&#65533;J*B&#65533;i'\ -D&#65533;&#65533;&#65533; $&#65533;&#65533;g8H&#65533;&#65533;&#65533;'&#400;^&#65533;$c&#65533;&#65533;&#65533;`=&#65533;&#65533;Du&#65533;v)&#65533;&#65533;)&#65533;2&#2019;&#65533;k&#65533;rO&#65533;Z&#65533;?$*&#65533;Me&#65533;'=&#65533;>c&#65533;,&#65533;&#65533;G&#65533;D&#65533;*&#65533;&#65533;&#65533;&#65533;&#65533;)q&#65533;&#65533;J&#65533;&#65533;V&#65533;2&#65533;|&#65533;&#65533;<&#65533;&#65533;&#65533;&&#65533;&#65533;&#65533;&#65533;&#65533;&#65533;D &#65533;&#65533;:&#65533;3&#65533;&#65533;&#65533;U&#65533;&#65533; +&#65533;Q&#65533;c&#65533;*&#65533;&#65533;&#65533; SZf&#65533;&#65533;&#65533;&#65533;&#65533;&#65533;&#65533;&#65533;&#65533;D&#65533;/&#65533;F&#65533;e&#65533;h@JR&#65533;u4H&#1027;;&#65533;d&#65533;!&#65533;W&#65533; &#65533;E&#65533;&#65533;Hc&#65533;&#65533;&#387;d&#65533;i4&#65533;?&#65533;3&#1438;&#65533;&#65533;X&#65533;-h4iO{&#65533;&#65533;&#65533;YOj6&#65533;^&#65533;E&#65533;&#65533;&#65533;&#65533;&#65533;DC&#554;ZH&#65533;!TX&&#1604;&#65533;&#65533; &#65533;&#65533;&#65533;A&#65533;&#65533;v&#65533;?&#65533;&#65533;	r &#1298;&#65533;>&#65533;&#65533;&#65533;p@&#65533;
&#65533;&#65533;&#65533;&#65533;	&#65533;&#65533;88C>c &#2013;@S*A(4&#65533; \a&#65533;E8&#65533;Kb&#65533;&#65533;&#65533;&#65533;&#65533;J&#65533;CIP	&#65533;+&#65533;r&#65533;&#65533;&#65533;'"3&#65533;2&#65533;&#65533;&#65533;dX&#65533;&#65533;&#65533;AX&#65533;c&#65533;&#65533;|&#65533;q&#65533;8*&#65533;&#65533;&#65533;&#65533;>&#65533;&#65533;O7&#65533;s|&#1384;&#65533;&#65533;&#65533; &#65533;&#65533;	*&#65533;&#65533;&#65533;+&#65533;&#65533;&#65533;&#65533;B&#65533;|&#65533;&#744;&#65533;&#65533;&#65533;&#65533;&#65533;|&#65533;L&#65533;'(&#65533;&#65533;&#997;FH&#65533;L^&#65533;	&#65533;&#65533; &#65533;I&#235;b&#65533;?j&#65533;*&#65533;[&#65533;PDT&#65533;&#65533;&#65533;)O&#65533;T$&#65533;`&#65533;&#65533;|&#65533;=&#65533;y&#65533;&#65533;&#65533;Z&#65533;,&#65533;?&#65533;Uz&#65533;[&#65533;&#1472; Z&#65533;{&#65533;&#65533;C5&#65533;DW&#65533;qf &#65533;7DH&#65533;&#65533;.&#65533;@A&#65533;&#65533;T&#65533;&#65533;&#65533;&#65533;&#1045;&#65533;'&#65533;&#65533;^&#7839;Z&#65533;m&#65533;&#65533;E&#65533;a&#65533; &#65533;p&#65533;P&#65533;&#65533;FU&#65533;&#65533;&#65533;b&#65533;j&#65533;D&#65533;m&#65533;Ds&#1823;3&#65533;&#65533;v&#65533;&#65533;&#65533;&#65533;&#65533;&#65533;&#65533;F&#65533; &#65533;&#65533;&#65533;&#65533;&#65533;&#65533;&#65533;8&#65533;&#65533;`&#65533;&#65533;&#65533;"X&#65533;t&#65533;&#65533;&#1609;qK8 &#1874;-&#65533;&#65533;&#65533;h&#65533;uc&#65533;X&#65533;&#65533;i&#65533;~{&#65533;&#65533;B0&#65533;;&#65533;&#65533;0"&#65533;&#168;&#65533;@&#1552;;`&#65533;&#65533;&#65533;&#65533;i&#65533;&#65533;[&#65533;&#65533;+&#65533;&#1592;F&#1656;*&#65533;j*&#65533;&#1737;&#65533;(0&#1059;&#65533;&#65533;&#65533;0&#65533;&#65533;;&#65533;&#65533;&#65533;&#65533;Pu&#65533;5&#65533;9&#65533;&#65533;&#65533;&#65533;z&#65533;&#65533;&#65533;&#65533;	eI&#65533;&#65533;&#65533;&#65533;&#65533;&#65533;P&#65533;G&#65533;}c&#65533;6[&#65533;&#65533;&#65533;;r&#65533;
 M&#65533;	&#65533;&#65533;	&#65533;&#65533;&#65533;&#65533;&#65533;	&#65533;&#65533;i&#65533;&#65533;>&#65533;z&#65533;&#65533;@&#65533;'z&#65533;<t0&#65533;&#1693;&#65533;&#65533;)B)4)&#65533; CHBL&#65533;<&#65533;&#65533;&#65533;&#65533;&#65533;C&#65533;N<&#65533;E&#65533;&#65533;&#65533; Pb&#1024;&#65533;&#65533;@&#65533;9hP&#65533;K&#65533;&#65533;1&#65533;6&#65533;&#65533;ih;0d&#65533; ; &#65533;&#65533;&#65533;03&#65533;h&#65533;^P0&#65533;K&#65533;"&#65533;&#65533;(&#65533;m &#65533;&#65533;&#65533;l&#1295;&#65533;&#1744;&#65533;&#65533;u&#65533;&#27665;&#65533;-&#65533;&#65533;&#65533;!&#65533;=&#515;&#65533;&#65533; &#65533;AX&#65533;7&#65533;&#65533;e&#65533;C&#65533;&#65533;&#65533;<&#65533;&#65533;&#65533;&#65533;)&#65533;&#65533;&#65533;&#65533;&#65533;*-&#65533;&#65533;C @&#65533;&#65533;&#65533;&#65533;&#65533;&#65533;M&#65533;&#65533;&#65533;7&#65533;  &#65533;&#65533;&#65533;&#65533;&#65533;&#65533;h&#65533;&#65533;H&#65533;&#65533;
&#65533;&#65533;$&#65533;0 &#65533;&#65533;&#65533;&#65533;X&#65533;|:&#627;&#65533;&#387;@&#65533;&#65533;Y&#65533;&#65533;&#65533;&#65533;&#65533;&#65533;&#65533;&#65533;&#65533;&#65533;Lt&#65533;J<C&#65533;	p1
&#65533;&#65533;B3&#8805;&#65533;&#65533;&#65533;jJZQ:&#65533;
&#65533;&#65533;&#65533;z&#65533;&#65533;U&#65533;&#643;&#65533;&#65533;U&#65533;&#65533;&#65533;WAY&#65533;80&#65533;(&#65533; &#65533;01$&#65533;&#65533;IPI&#65533;*&#1659;&#65533;&#65533;3&#65533;n&#1029;:,4&#65533;b&#65533;ZY&#65533;&#65533;&#65533;8&#65533;&#65533;&#65533;")i&#65533;D&#65533;	m&#65533;&#65533;
&#65533;&#65533;&#65533;&#65533;p&#65533;
5`&#65533;&#65533;&#65533;&#65533;&#65533;H&#65533;;&#1544;;0&#65533;P&#65533;A
0&#65533;m&#65533;&#65533;F+&#65533;`&#65533;&#65533;Hv&#65533;ZK8[Kp &#65533;&#65533;&#65533;G&#65533;(&#65533;H&#65533;&#65533;&#65533;&#65533;5&#65533;&#65533;9&#65533;8&#65533;&#65533;&#1216;Hp-H&#65533;Rh&#65533;y&#65533;&#65533;H&#65533;	&#65533;&#65533;	H&#65533;&#65533;&#65533;-&#65533;&#65533;- +R8&#65533;<p&#65533;&#1826;1X!&#65533;&#65533;&#1545;H @&#65533;X&#65533;&#65533;&#1850;&#65533;Q&#65533; &#65533;&#65533;&#65533;&#65533;&#65533;&#65533;= @&#1028;&#65533;>h\h>  S&#65533;&#65533;&#65533;D&#65533;&#65533;&#65533;&#65533;&#65533;.
&#1582;&#65533;:"&#65533;&#65533;5&#65533;&#65533;C`&#1801;&#65533;2&#65533;&#65533;3jJ&#65533;&#65533;&#65533;&#65533;&#65533;p&#65533;&#65533;!L&#65533;!&#65533;I&#65533;&#65533;&#65533;2&#65533;&#65533;#&#65533;&#65533;zJ3Z:&#65533;&#65533;&#743; PHpL&#65533; P !&#65533;&#65533;&#1552;$M}RAK&#65533;&#65533;H9N&#65533;&#65533;&#65533;2)&#65533;m&#65533;&#65533;d&#65533;&#65533;0 &#65533;l&#65533;w0&#65533;0&#1245;&#65533;&#65533;&#65533;&#65533;0&#65533;1&#65533;7@&#65533;7]5&#65533;R&#1609;&#65533;&#1737;&#65533;	&#65533;&#65533;R&#65533;G&#65533;+a&#65533;&#65533;&#65533;&#65533;fC&#65533;>&#65533;&#65533;$rE&#65533;pQG&#65533;
&#65533; &#65533;&#1673;&#65533;&#65533;&#65533;&#65533;&#65533;#E&#65533;&#534;&#892;&#65533;\&#65533;L&#65533;&#65533;&#65533;Hf&#1540;e&#65533;&#65533;8&#65533;#&#65533;&#65533;&#65533;&#65533;&#65533;c!&#1025;9X&#65533;!&#65533;0>&#65533;H &#65533;]ecP&#65533; Vb4&#65533;1&#65533;a&#65533;E&#65533;}&#65533;&#65533;!&#65533;>&#65533;#J&#65533;Y&#65533;&#65533;V&#65533;&#65533;X&#65533;tx&#65533;&#65533;&#65533;IhE&#65533;&#65533;&#65533;-:&#65533;$&#65533; &#65533;&#65533;+&#65533;&#65533;&#65533;&#65533;UK&#65533;&#65533;&#65533;h&#65533;&#65533;GAzN&#65533;&#65533;&#65533;D&#65533;&#65533;D&#1898;&#65533;i 4&#65533;8&#65533;*x&#65533;&#65533;&#65533;Q&#65533; /x&#65533;C&#65533;#&#65533;4p&#65533;&#1048;&#65533;&#65533;<J&#65533;9&#65533;?&#65533;9&#65533;&#65533;.S&#65533;/V&#65533; &#65533;Q&#65533;<&#65533;&#65533;&#65533;H(&#65533;Qa&#65533;&#65533;S J&#65533;`i2&#65533;4
&#65533;}&#65533;&#1177;P0&#65533;&#65533;&#65533;h
&#347;<&#65533; 1&#65533;;&#65533;>&#65533;;&#65533;-9&#65533;`
&#1793;&#65533;&#65533;96 &#65533;&#65533;&#1801;&#65533;&#65533;&#65533;&#65533;&#65533;&#65533;S&#65533;I&#65533;&#65533;&#21258;XPA&#65533;`&#65533;c@[&#65533;E&#65533;e1&#65533;O2&#65533;k8&#65533;O&#65533;e*&#65533;j&#65533;&#65533;p&#65533;&#65533;&#65533;K&#65533;&#825548;&#1182;&#65533;&#65533;%&#65533;H-!&#65533;&#65533;=&#65533;&#65533;&#65533;&#65533;&#65533;&#65533;M&#65533;&#65533;&#65533;A8~&#65533;&#65533;&#65533; &#65533;<&#65533;4XS&#65533;&#65533;Y&#65533;&#65533;&#65533;&#65533;;P 
&#65533;=&#65533;&#65533;&#65533;i&#65533;a&#65533; VS&#65533;p >P&#65533;p&#65533;&#65533;pP&#65533;&&#65533;&#65533;&#377;&#65533;&#65533;&#65533;;&#1064;&#65533;Q&#65533;&#65533;&#1348;:&#65533;*@G&#65533;&#65533;&#65533;nK&#65533;@X&#65533;q&#1261;&#65533;p&#65533;&#65533;e&#65533;{< &#65533;&#65533;&#65533;&#65533;X&#65533;nPO&#65533;&#65533;&#65533;&#65533;&#65533;&[&#65533;n&#65533;?&#65533;&#65533;&#65533;&#65533;&#65533;&#65533;?&#65533;&#65533;&#65533;]&#65533;&#65533;4&#65533;@*&#65533;H&#65533;1&#65533;5&#65533;&#65533;;8&#65533;b5&#65533;0&#65533;h&#65533;DP&#65533;&#65533; &#65533;&#65533;&#65533;&#65533;&#65533;&#65533;&#65533;.%&#65533;&#65533;&#65533;&#65533;a6&#65533;&#65533;&#1103;~&#65533;&#65533;&#65533;0
&#65533;&#65533;&#65533;&#65533;&#65533;B&#65533;	&#838;&#157;&#65533;($&#65533;D&#65533;x&#65533;H&#221;&#65533;Y&#65533;&#65533;'0!.&#65533;Lx&#65533;&#65533; &#65533;#N&#65533;&#65533;8y&#65533;&#65533;&#65533;x F&#65533; &#65533;Y&#65533;&#65533;&#65533;&#555;&#65533;^&#1583;&#65533; 9&#65533;`&#65533;0&&#65533;"&#65533;&#65533;3&#65533;&#65533;&#65533;-&#65533;"X&#65533;4&#1922;W8&#65533;5>&#65533;-8&#65533;y&#65533;5&#65533;&#65533;/&#65533;#x&#65533;&#65533;&#65533;?>@6&#65533;>&#65533;&#65533;>>&#65533;/8&#65533;&#65533;&#65533;&#65533;&#65533;c&#65533;(&#65533;&#1538;4&#65533;&#65533;
Pe2&#65533;I&#65533;&#65533;&#65533;&#65533;&#65533;<i)e&#65533; &#65533;Oe&#65533;*N&#65533;&#65533;&#65533;L&#65533;&#65533;V$&#65533;&#65533;&#65533;R&#65533;Q]&#65533;_&#65533;X&#65533;8&#65533;!&#65533;8+0"&#1396;&#65533;&#65533;!("&#65533;A&#65533;&#65533;&#65533;S&#65533;U&#65533;}(&#65533;Kq&#65533;% p K&#65533;&#28424;&#65533;~j&#65533;&#615;e&#65533;&#65533;I0&#65533;tF&#65533;u&#65533;&#65533;&#65533;Dg&#65533;_?8&#65533;c"&E&#65533;0h25&#65533;&#65533;0H&#65533;x&#65533;@&#65533; &#65533;&#65533;X&#65533;&#12419;&#65533;A&#65533;K&#65533;gt&#65533;0&#65533;&#65533;<J&#65533;&#65533;&#65533;_&#65533;&#65533;&#65533;y?&#65533;&#65533;&#65533;@&#65533;0&#65533;g&#65533;&#65533;&#65533;C&#65533;C&#65533;&#65533;i&#65533;`&#65533;&#65533;&#65533;m&#38334;&#65533;90&#65533;&#65533;I&#65533;8&#65533;>&#65533;&#65533;&#65533;&#65533;&#65533;H&#65533;c&#16597;|&#65533;M8C&#65533;0&#65533;&#65533;i&#65533;&#65533;&#65533;&#65533;:&#65533;&#65533;&#65533;N&#65533;&#65533;%&#65533;r&#65533;&#65533;J(&#65533;&#65533;(&#65533;&#65533;&#65533;! &#65533;&#65533;&#65533;&#65533;	&#65533;&#65533;&#65533;0&#268;&#65533;U(U&#65533;&#65533;&#65533;&#65533;0T8&#1034;&#65533;&#65533;6@&#65533;&#65533;&#65533;k&#65533;&#65533;&#65533;&#65533;F&#65533;&#65533;&#65533;&#65533;F&#65533;&#65533;&#65533;F&#65533;0&#65533;]&#65533;&#65533;&#65533;;&#65533;x&#65533;&#65533;pa0&#65533;&#65533;&#65533;x&#65533;7&#65533;&#65533;6&#65533;XP&#65533;0&#65533;/&#65533;&#65533; T&#1546;h&#65533;kkm&#65533;k &#65533;@&#65533;N|pm&#65533;&#65533;&#65533;&#65533;&#65533;&#1710;m&#65533;H&#65533;&#65533;|&#65533;?&#65533;|&#575;&#65533;k|&#65533;m&#65533;&#65533;M&#65533;m&#65533;8&#59296;&#65533;lc&#65533;u	&#65533;0&#65533;&#65533;0&#65533;b&#65533;&#65533;\&#65533;&#65533;&#296;&#65533;D&#65533;&#65533;D&#65533;#&#65533;M=&#65533;&#65533;&#65533;	e9&#65533;&#65533;&#65533;P&#65533;&#65533;63&#65533;h&#65533;8h&#65533;&#65533;&#65533;&#65533;ix&#65533;&#65533;&#65533;d}!&#65533;&#65533;#&#65533;X&#65533;X&#65533;(j&#65533;D&#65533;
 &#65533;&#65533; &#65533;&#65533;M&#65533;&#65533;&#65533;&#65533;&#65533;
f&#65533;(&#65533;r &#65533;&#65533;p&#65533;&#65533;>47&#65533;u8&#65533;5&#65533; p&#65533;5Xzqz&#65533;Pq&#65533;&#1537;&#65533;&#65533;&#65533;&#65533;&#65533;q&#65533;q&#65533;&#65533;&#65533;&#65533;&#65533;q&#65533;q7&#65533;!o&#65533; ?&#65533;Or'r$&#65533;&#65533;qX_(&#65533;E&#65533;	&#65533; &#65533;!Y0&#65533;&#65533;C&#65533;H&#65533;&#65533;&#65533;&#65533;&#65533;&#65533;&#65533;H&#65533;n&#65533;p&#65533;&#65533;?'&#65533;8&#65533;&#65533;&#65533;e:0&#65533;&#65533;V&#65533;&#65533;&#65533;>&#65533;&#65533;&#65533;;&#65533;<&#65533;H&#65533;<&#65533;&#65533;$&#65533;&#65533;=G&#65533;=&#65533;>&#65533;&#65533;n&#65533;F@&#65533;&#158;k&#65533;vs&1&#65533;lz&#65533;*e&#65533;&#65533;&#65533;K&#65533;&#65533;@&#65533;:&#65533;tF&#65533;tD7t&#65533;>t&#65533;u=&#65533;s??&#65533;T&#65533;s&#65533;S&#1993;w&#65533;&#65533;j&#65533;&#65533;&#65533;&&#65533;H&#65533;C&#65533;8v&#65533;&#201;&#65533;bp)t(4s&#65533;&#65533;&#65533;Ke4&#65533;`&#65533;DE&#1243;`&#65533;&#1540;&#65533;&#65533;&#65533;C$B&#65533;&#65533;&#65533;&#65533; &#65533;]T%&#65533;&#231;U&#65533;8
&#65533;&#65533;&#65533;6&#65533;iX&#65533;&#65533;&#65533;&#65533;@vo"IA&#65533;7QpS&#65533;M &#1430;y&#65533;&#65533;y&#65533;2h=&#65533;&#65533;o&#65533;&#65533;_[&#65533;&#65533;c&#65533;&#65533;&#65533;+mx&#65533;, &#65533;&#65533;g &#65533;&#65533;c&#65533;x/&#65533;(&#65533;&#65533;&#65533;g&#65533;&#65533;&#65533;&#65533;/&#65533;&#65533;&#65533;&#65533;&#65533;&#65533;,&#65533;&#65533;]&#65533;&#65533;&#65533;&#65533;x&#450; &#65533;&#65533;x&#65533;&#65533;&#65533;?&#65533;s@x&#65533;"x&#65533;?&#65533;&#65533;1xs&#65533;&#65533;k@&#65533;28&x&#445; t&#65533;&#65533;&#65533;&#65533;&#65533;g&#65533;E&#65533;&#65533;F&#408;6&#65533;&#65533;&#65533;&#65533;&#65533;&#65533;>R]&#65533;2&#65533;&#65533;&#65533;&#65533;&#65533;&#65533;&#65533;v&#65533; &#1859;0&#168;&#65533;&#65533;2/&#65533;&#65533;@s&#65533;X{&#65533;&#65533;d&#65533;&#65533;D&#65533;&#65533;&#65533;&#65533;&#65533;&#65533;k:GS&#65533;s&#65533;H&#1494;m&#65533;H&#65533;&#65533;&uE7Fo&#65533; m&#65533;>&#65533;&&#65533;&#65533;&#65533;	&#65533;&#65533;K&#65533;&#65533;P&#65533;&#65533;&#65533;^&#65533;&#65533;&#1545;p&#65533;&#65533;&#65533;l=&#65533;&#65533;6&#65533;&#65533;E'l&#65533;&#65533;k&#65533;&#65533;sT@&#65533;&#65533;W}&#65533; u&#65533;&#65533;&#65533;R&#65533;&#65533;<'&#65533;&#65533;h&#65533;&#65533;&#65533;&#65533;&#65533;&#65533;&#65533;&#65533;]&#1476;&#65533; ~&#65533;8&#65533;&#65533;~&#65533;9&#65533;s&#65533;n&#65533;&#65533;&#65533;p&#65533;c&#65533;	N&#65533;Bd&#65533; &#65533;F&#65533;Q&#65533;m1&#65533; F#\-&#65533;	&#65533;&#65533;	I&#65533;&#65533;&#65533;|&#65533;&#464;&#65533;&#65533;1&#65533;o&#65533;bY+&#2599;&#65533;+l&#65533;ov &#600;&#65533;PP(&#589;&#65533;&#65533;&#65533;80pbP&#65533;/1&#65533;&#65533;'C&#65533;@
&#65533;'&#65533;C&#65533;8&#65533;XP&#65533;D&#65533;&#65533;:|&#65533;&#65533;&#65533;X!q<&#65533;Qb&#472;(c&#65533;#&#65533;&#65533;G&#782;&#65533;&#65533;q&#65533;K&#65533;2\&#65533;&#65533;v&#65533;&#65533;F&#65533;&#65533;@j&#65533;&#65533;&#65533;iR&#65533;&#65533;&#65533;&#65533;;(:t&#65533;&#65533;&#65533;&#65533;	R&#65533;n-&#65533;&#65533;&#65533;&#1414;&#65533;t&#65533;jYCdV&#65533;&#65533;&#65533;&#65533;A&#65533;i&#65533;&#65533;E&#65533;!&#65533;&#65533;&#65533;gp&#65533;&#65533;&#65533;g&#65533;(n8&#65533;1&#65533;&#530;'S&#65533;&#65533;&#65533;&#65533;&#65533;.o&#940;&#65533;&#65533;&#981;G7L&#65533;&#65533;t&#65533;&#65533;KPf&#65533;&#65533;4&#65533;&#1318;&#65533;.&#65533;jp&#65533;&#1748;g'&#65533;6{&#65533;m&#65533;&#65533;7&#65533;&#65533;P&#319;C&#65533;&#65533;&#65533;x&#65533;?K&#65533;%&#65533;&#65533;&#65533;&#65533;&&#65533;&#65533;pj&#555;&#65533;)&#65533;&#65533;&#65533;*w&#65533;&#65533;&#1267;n&#65533;&#694;j&#65533;&#65533;U&#65533;f}&#65533;&#65533;t&#65533;&#65533;Y&#65533;&#65533;r	&#65533;)&#65533;&#65533;t&#65533;iB&#193;&#65533;&#65533;&#65533;&#65533;&#1552;jd&#65533;&#65533;!j&#65533;c&#65533;da4&#65533;Ecl&#65533;&#967;&#65533;&#65533;&#65533;&#65533;&#65533;$bF&#65533;%&#65533;(Z&#65533;-&#65533;&#65533;"&#65533;&#65533;&#65533; HC#&#65533;sMde4&H&#65533;&#65533;&#65533;c&#65533;&#65533;m&#65533;IdT&#65533;&#65533;4v|&#65533;&#65533;Y<&#65533;&#65533;&#786;&#65533;m%\&#65533;]&#65533;d&#65533;&#65533; &#65533;&#65533;&#65533;(&#65533;&#65533;	Jn&#65533;&#65533;eCV&#65533;&#65533;BUt&#65533;%
&#1776;t&#65533;j6&#65533;&#65533;)2&#65533;0&#65533;&#65533;D&#65533;
6&#65533;9Y&#65533;&#65533;ye&#65533;&#65533;&#65533;Bd&#65533;&#65533;&#52992;&#65533;&#65533;&#65533;}&#65533;R&#65533;&#65533;\<
&#65533;`o&#65533;&#65533;&#65533;`&#65533;Bv]&#65533;&#65533;)&#65533; <&#65533;&#65533;4&#65533;&#65533;Ob&#65533;1Va&#65533;&#65533;&#65533;A&#65533;&#65533;!&#65533;&#65533;ag&#65533;A&#65533;&#65533;`&#65533;U&#65533;&#65533;&#65533;&#65533;&#65533;ah&#65533;H&#1117;&#65533;&#65533;XS&#65533;&#65533;&#65533;&#65533;I	&#65533;r&#65533;&#1079;&#65533;&#1607;&#65533;&#65533;&#65533;&#65533;G&#65533;qU&#65533;&#1054;&#65533;U&#65533;O7&#65533;t&#65533;^<&#65533;&#65533;&#65533;0W&#21382;&#65533;?&#65533;&#65533; r&#65533;!p0&#65533;&#65533;*L&#65533;r&#65533;8(Y&#65533;&#65533;.&#65533;!aH<&#1607;&#65533;r&#65533;")&#65533;8X&#65533;#&#65533;&#65533;0&#65533;%&#65533;X&#65533;(GF&#65533;&#65533;&#65533;&#65533;h&#65533;&#65533;&#65533;&#65533;i&#65533;jC,&#1040;=&#65533;lr&#65533;?S44&#65533;&#65533;A&#65533;0 3&#1073;&#65533;&#65533;&#65533;1 )&#65533;&#65533;&#65533;?&#65533;(6&#65533;^(&#65533;&#65533;bi4&#65533;&#65533;&#1427;x&#65533; &#65533;&#65533;&#65533;&#65533;b&#65533;As&#65533;D&#65533;,Y &#65533;S@&#65533;&#65533;37 HvXC&#65533;=4&#65533;!6,d&#65533;
.&#65533;g&#65533;W&#65533;&#65533;?&#65533;`&#65533;X&#65533;l&#65533;&#65533;&#65533;&#65533;&#65533;"&#65533;n&#65533;q&#65533;&#65533;&#65533;&#65533;c&#65533;&#26775;&#65533;9r&#65533;f&#65533;7&#65533;&#65533;&#65533;&#65533;;&#1075;&#65533;-&#65533;&#65533;&#4607;2,&#65533;9&#65533;&#65533;&#65533;y&#65533;&#65533;>0&#65533;"HYv&#65533;&#65533;&#65533;&#323;-8&#65533;&#65533;&#65533;I=&#65533;&#65533;&#65533;|&#65533;:&#65533;X&#65533;5&#65533;<X&#65533;&#65533;D&#65533;&#65533;`&#65533;&#65533;c&#65533;d&#65533;6vC&#65533;&#65533;&#65533;&#65533;&#65533;&#65533;&#65533;~&#65533;&#65533;&#65533;x7T&#65533;&#65533;&#65533;bt&#65533;&#65533;w&#65533; &#65533;&#65533;&#811; rk&#2046;&#65533;&#65533;&#65533;j0&#65533;L
~&#65533;&#65533;d&#65533;&#65533;&#768;&#65533;&#65533;~&#65533;&#65533;-PF&#65533;&#65533;I&#65533;`@&#65533;H&#65533;&#65533;[&#1583;&#65533;&#473;a4,&#65533;&#65533;&X&#65533;&#65533;&#65533;t&#65533;&#65533;&#65533;&#65533;"kH&#65533;<&#65533;1*&#65533;&#65533;&#65533;&#65533;&#65533;E&#65533;PDp&#65533;&#65533; Q:&#65533;	&#65533;&#65533;"&#65533;&#65533;&#65533;&#65533;&#65533;2BP&#65533;`&#65533; E&#65533;&#65533;&#65533;&#65533;&#65533;R&#65533;"J&@f&#796;&#65533;(6&#65533;q&#65533;&#65533;&#65533;`&#65533;&#65533;9&#65533;&#65533;&#65533;t&#65533;&#65533;&#534;X&#65533;&#47436;F.&#65533;!&#65533;*&#65533;Cn<&#65533;&#65533;%&#65533;h&#65533;n&#65533;Q&#65533;&#65533;&#65533;H=&#65533;&#65533;n0_&#1313;&#65533;&#65533;&#65533;&#65533;o&#65533;&#65533;_ &#65533;&#65533;P&#65533;!O&#65533;[dL&#65533; ] ~&#65533;&#65533;&#65533;6&#65533;dpP&#65533;o&#65533;4Y$&#65533;&#65533;>&#65533;PL0&#65533;P&#65533;&#65533;&#65533;&#65533;dxE&#65533;&#65533;H
Ap&#65533;.Q&#65533;&#65533;CM&#65533;&#65533;,@"&#65533;&#65533;&#65533;&#65533;!3&#65533;p6&#65533;&#65533;&#65533;&#65533;8&#65533;fN:(fa&#65533;&#65533;0}4&#65533;P&#65533;&#65533;=&#65533;&#65533;&#65533;EC&#65533;&#65533;"&#65533;&#65533;A((Z&#65533;"&#1328;iIk;&#65533;4&#65533;=&#65533;(&#65533;&#65533;&#65533;?0&#65533;&#65533;M&#65533; &#65533;h:&a&#65533;IX&#65533;1z&#65533;C &#65533;&#65533;&#65533;&#65533;3-&#65533;#3&#65533;5&#65533;J&#65533;&#65533;&#65533;&#65533;cC&#65533;G&#65533;U&#65533;o:Tx[C@&#65533;F&#65533;6&#65533;&#65533;=&#65533;&#65533;&#65533;lA&#65533;\c3&#65533;`&#65533;&#65533;4!&#65533;&#65533; &#65533;4&#65533;&#65533;&#65533;Ve&#65533;&#1389;JFT&#65533;L&#65533;&#65533;&#65533;`&#288;
m&#65533;mkd&#65533;&#65533;&#65533;&#65533;&#65533;!#4a&#65533;`&#65533;P&#65533;&#65533;\&#65533;U &#65533;_&#1571;N&#65533;3&#652;&#65533;X&#65533;&#65533;I&#65533;a&#65533;fC&#65533;0&#65533;S
&#65533;	0&#65533;&#65533;&#65533;&#65533;&#65533;y&#65533;&#65533;&#65533;&#65533;&#65533;$&#205;&#65533;&#65533;2&#65533;j'&#65533;&#1089;&#65533;
F1&#65533;&#65533;KVbd&#65533;&#65533;\E2&#880;&#1336;&#576;&#65533;&#65533;&#65533;&#65533;mC~&#65533;oRF&#65533;&#65533; )&#65533;&#65533;&#65533;6&#65533;y&#65533;Z&#1372;V&#65533;&#65533;&#65533;#&#65533;&#65533;U&#65533;`&#65533;&#1744;&#65533;&#65533;&#65533;y&#65533;z&#65533;]*&#65533;}&#65533;&#65533;BCY&#65533;p&#65533;&#65533;2&#65533; 2s&#65533;&#65533;#
&#65533;&#65533;&#65533; &#1000;&#65533;?&#65533;&#65533;,0&#65533;&#65533;5&#65533;`&#25285;`&#65533;f M&#65533;a&#65533;&#65533; s0@+*C&#65533;&#65533;&#65533;&#65533; *&#65533;&#65533;`&#65533;a&#65533;6&#65533;&#65533;&#65533;&#65533;_&#65533;&#65533;2&#65533;%D&#65533;C&&#65533;Of&#65533;&#65533;&#65533;&#65533;!s&#65533;&#65533;X&#65533;&#65533;&&#65533;	3&#65533;&#65533;9F&#65533;	nl&#65533;2&&#65533;FC&#65533;d O&#65533;3&#65533;)&#65533;G&#65533;x&#65533;&#597; &#65533;&#65533;&#65533;`6&#65533;:&#65533;&#65533;2&#65533;r&#65533;&#65533;]&#65533;V&#65533;&#65533;&#65533;&#65533;&#65533;&#65533;&#65533;&#65533;&#65533;v&#65533;kM&#65533;&#65533;&#65533;&#65533;y&#65533;&#880;&#65533;<m &#65533;&#65533;`	6h&#65533;0&#65533;&#65533;&#65533;Ph0&#65533;&#65533;PrRgl&#65533;&#915;&#65533;k[d&#65533;js&#1692;td&1	/l&#65533;&#65533;tH&#65533;1&#65533;L&#65533;&#65533;&#65533;&#1027;E=&#65533;&#65533;N{h&#65533;rE#&#65533;Q6&#963;&#65533;L&#65533;&#65533;&#65533;&#65533;z&#1534;&#65533;&#65533;&#65533;2&#65533;0p:&#641;N&#65533;&#65533;&#65533;e#&#65533;&#65533;&#65533;.&#65533;&#65533;;&#65533;&#65533;J&#65533;4&#830;v&#65533;+&#65533;&l&#65533;&#1749;a&#65533;&#65533;T&#65533;`a,&#65533;&#65533;&#65533;&#65533;&#65533;?&#65533;&#65533;&#65533;&#65533;&#65533;&#65533;h&#65533;&#65533;&#65533;=4w&#65533;8&#65533;&#65533;&#461;c&#65533;x2C&#65533;	 &#65533;"&#65533;&#65533;|0&#65533;&#65533;&#65533;&#65533;&#65533;
&#65533;&#65533;&#65533;*&#65533;]s&#65533;&#65533;&#302;L&&#65533; LOf&#65533;&#65533;&#65533;&#65533;&#65533;&#1432;&#65533;&#65533;k^&#65533;Z&#65533;=&#65533;&#65533;&#65533;&#65533;&#65533;Z&#65533;B&#65533;&#65533;&#65533;i&#65533;&#65533;&#65533;iL&#65533;&#65533;{,&#65533;&#65533;&#65533;t&#65533;=v&#65533;&#65533;/&#65533;km&#65533;~&#65533;&#548;a	`nc^C&#65533;&#65533;xB2T&#65533;&#65533;?r&#65533;&#65533;&#65533;*&#65533; &#65533;&#65533;&#65533;&#65533;&#65533;M&#65533;&#65533;&#65533;&#65533;&#65533;&#65533;&#65533;n&#65533;L &#65533;&#65533;&#65533;`&#65533;AH&#65533;&#65533;&#65533;!W&#65533;&#65533;]=&#65533;&#65533; D&#65533;Q&#65533;&#65533;&#65533;L&#65533;&#65533; &#65533;CW.&#1546;I&#65533;2u&#65533;&#65533;K&#65533;&#65533;&#65533;<&#65533;3&#65533;&#65533;&#65533;&#65533;&#65533;&#65533;&#65533;&#65533;&#65533;&#65533;&#65533;&#1501;&#65533;&#65533;&#65533;&#1887;&#65533;&#65533;&#65533;&#65533;&#65533;&#65533; f&#65533;wd&#65533;4&#65533;&#65533;9&#65533;&#65533;L&#65533;{j&#65533;&#65533;&#65533;&#65533;&#65533;&#65533;&#65533;&#65533;&#65533;&#65533;g&#65533;&#65533;&#65533;
6&#65533;&#65533;&#65533;B&#1144;&#65533;2&#65533;&#65533;&#65533;#&#65533;&#65533;6&#65533;&#65533;W&#65533;Zc&#65533;&R&#65533;y&#65533; &#65533;&#65533;&#65533;&#65533;\}&#65533;X&#65533;&#65533;&#65533;&#65533;&#65533;\&#65533;&#65533;&#65533;&#65533;M&#65533;9&#65533;6#&#65533;$&#65533;x&#65533;Z&#65533;&#65533;&#65533;'&#65533;(&#1313;&#65533;X&#65533;&#65533;&#65533;AF&#65533;IF<]dP&#65533;=Hd&#65533;d&#65533;&#65533;?p&#65533;D&#65533;&#65533;&#65533;5^&#65533;`L&#65533;Gm&#65533;F&#65533;&#65533;q&#65533;&#65533;m&#65533;H&#65533;&#65533;&#65533;&#65533;&#65533;&#65533;&#65533;
&#65533;&#65533;&#65533;!&#65533;&#65533;d&#282;&#65533;&#65533;E_&#65533;&#65533;&#65533;&#65533;l^&#65533;&#65533;&#65533;&#65533;&#65533;Tc!&#65533;&#65533;5D&#65533;&#65533;`&#65533;&#65533;&#65533;&#65533;&#65533;&#65533;&#1735;Y&#65533;&#65533;&#65533;W}&#65533;Za&#65533;&#65533;&#65533;&#65533;&#65533;&#65533;^+&#792;&#65533;&#65533;&#65533;{5&#65533;&#65533;E&#65533;	@&#65533;5D4&#65533;	&#65533;&#65533;d&#65533;^&#65533;&#65533;&#65533;C&#65533;&#65533;Q&#65533;L&#65533;&#65533;&#65533;&#65533;&#65533;&#65533;&#65533;?h\8d&#65533;A&#65533;Z&#65533;]&#65533;&#545;]d&#65533;et&#65533;&#65533;l&#65533;<&#65533;A&#65533;E&#65533;y &#65533;`Mcl&#65533;&#65533;&#65533;&#65533;(D&#65533;0&#65533;&#65533;whD5C&#1037;.&#65533;&#65533;&#65533;&#65533;&#65533;g)&#65533;&#65533;&#65533;&#65533;&#65533;5&#65533; &#65533;B&#65533;&#65533;&#65533;`l&#65533;&#65533;44&#222;&#65533;&#65533;?@&#65533;^l\&#65533;iS&#65533;]!@&#65533;E&#65533;&#65533;h&#65533;&#65533;x&#65533;JM&#150;&#65533;&#65533;dl&#65533;&#65533;&#65533;&#65533;&#65533;E&#65533;]ch&#65533;h<&#65533;8&#65533;	&#65533;&#65533;B&#65533;Xi&#65533;a&#65533; &#65533;&#65533;ce&#65533;&#65533;.{&#867;=&#65533;&#65533;&#65533;6&#65533;3\&#65533;>&#65533;&#65533;&#65533;yXF!&#65533;&#65533;&#65533;|&#65533;?D&#65533;&#65533;&#65533;Bna&#47448;C&#65533;&#65533;&#65533;b&#65533;&#65533;&#1662;)&#65533;RF&#65533;&#65533;&#65533;5&#65533;&#65533;-&#65533;&#65533;A"&#65533;&#65533;&#65533;&#65533;Qr&#65533;&#65533;&#65533;&#552;&#65533;f|&#15872;&#65533;&#211;&#1859;h&#65533;&#65533;?&#65533;&#65533;@&#65533;D$f&#65533;#&#65533;&#65533;5&#65533;&#65533; &#65533;M&#65533;&#65533;$&#65533;&#65533;&#65533;]R&#65533;&#65533;2&#65533;&#65533;I&#65533;6&#292;M&#65533;9q]M&#65533;,&#65533;5&#65533;&#65533;_1h&#65533;&#65533;,&#65533;<LB&#65533;A  i&#65533;M&#65533;`eh&#65533;&  &&#65533;&#65533;&#65533; &#65533;%&#65533;&#65533;&#65533;h&#65533;S&#65533;dFyA&#65533;`&#65533;&#65533;&#527;6c&#65533;&#65533; b2c  h&#65533;F&#65533;&#65533;`&#65533;e2&#65533;#,&#65533;&#65533;&#65533;&#65533;&#65533;h&#65533;&#65533;&#65533; &#65533;&#65533;&#392;&&#65533;&#65533;`l&#65533;"&#65533;&,&#65533;fc &#65533;=&#65533;&lj}}&#1925;&#65533;~&#65533;#R!&#65533;4dB}&#65533;&#65533;&#65533;}=&#65533;&#158;d&#65533;&#65533;E&#65533;&#65533;\C&#1816;	&#65533;&#65533;&#65533;&#65533;4&#65533;&#65533;AuFF&#65533; &#65533;L&#65533;q'&#65533;N&#65533;&#65533;dC(&#65533;&#65533;,N&#65533;&#65533;)=A!&#65533;J&#65533;M@&#1628;_T&#65533;&#65533;Rv&#65533;S&#65533;&#65533;&#287;&#65533;&#65533;&#65533;"e&#65533;&#65533;&#553;&#65533;*  &#65533;&#65533;4\j&#65533;&#65533;o&#65533;&#65533;?&#65533;q&#65533;5FpM&#65533;&#65533;A&#65533;&#65533;`p&#65533;d\&#65533;&#65533;&#65533;&#65533;BCT&#65533;&#65533;&#65533;T&#65533;&#65533;Z-&#456;~&#65533;r&#65533;UCC&#65533;{b&#65533;Nm&#1064;&#65533;[&#65533;b&#65533;&#65533;&#65533;A&#65533;`&#65533;&#65533;6&#65533;&#65533;&#65533;&#65533;dL&#65533;&#65533;0bFM&#65533;3&#65533;b"&#65533;I&#65533; JH&#65533;&#65533;f&#65533;#&#65533;&#65533;&#65533;&&#65533;L&#65533;&#65533;c&#65533;&#65533;Lf&#422;&#65533;&#65533;i&#65533;9&#65533;X@B&#65533;&#65533;&#65533;M&#43870;o6$D&#65533;&#65533;o&#65533;&#65533;d<&#65533;EB'&#65533;&#65533;!&#65533;&#65533;5&#65533;j&#65533;M&#65533;&#65533;&#65533;`$&#65533;G~&#65533;^&#65533;xi&#65533;&#65533;&#65533;!&#65533;Mj y&#65533;h&#65533;&#65533;&#65533;C!<bCD%t&#65533;b&#65533;&#65533;?@]&#65533;q_Rr_~&#65533;&#793;&#65533;&#65533;&#65533;&#757;&#65533;&#1457;&#737;M&#65533;=&#65533;!M&#65533;-=&#1057;]&#65533;; &#65533;\&#65533;?&#65533;&#65533;xR\&#65533;&#65533;,&#65533;&#65533;&#65533;&#65533;\&#65533;Z&#65533;5&#65533;-&#65533;TQ6&#65533;*&#65533;]F" Hd&#65533;CP&#65533;d&#65533;&#65533;&#65533;	e&#65533;Y&#65533;
&#65533;&#65533;&#65533;XZC&#1281; B6&#65533;e&#65533;&#65533;&#65533;&#65533;&#65533;&#65533;&#65533;BFcr`&#549;&#65533;&#65533;&#65533;&#65533;&#65533;&#65533;&#65533;&#65533;t&#65533;&#65533;j&#65533;&#65533;;&#65533;)f&#65533;&#65533;&#65533;i&#65533;&#65533;&#534;&#65533;&#65533;N,&#65533;&#65533;H&#65533;5&#65533;&#65533;&#65533;&#326;&#65533;&#65533;=&#65533;|&#65533;^n.BF+p!C&#42689;&#65533;o6&#65533;!&#29717;!t>&#65533;s&#65533;jdL&#65533;&#65533;v&#65533;tV,&#584;Lh&#65533;&#65533;d&#65533;b&#65533;&#65533;d&#65533;[2&#65533;&#65533;'e)Uz&#65533;&#65533;B&#65533;&#65533;L&#65533;
8]&#65533;&#65533;b &U&#65533;+&#65533;F&#65533;&#65533;PA&#65533;&#65533;&#65533;&#65533;&#65533;L&#65533;&#65533;X@&#65533;m\)3&#65533;+3zTc&#65533;+&#65533;&#65533;&#65533;L&#65533;&#65533;4&#65533;&#65533;*&#65533;F&#65533;&#65533;&#65533;m&#65533;&#412;&#65533;&#65533;nM&#65533;&#65533;`h&#65533;P-U`c&#65533;&&#65533;bh e&#65533;R&#65533;&#65533;&#65533;?&#65533;&#65533;&#65533;j&#65533;Cf&#65533;g&#65533;&&#65533;&#65533;&&#65533;m&#65533;&#990;.&#65533;&#65533;&#65533;&#65533;&#65533;
0A&#65533;&#65533;^&#65533;9!&#65533;&#65533;&#65533;&#65533;5?~l&#65533;M&#65533;Cv&#65533;&#65533;&#65533;AN&#65533;B&#1193;&#65533;&#65533;a&#65533;&#65533;&#1921;&#65533;&#65533;t&#65533;&#65533;&#65533;l&#65533;*&#65533;&#65533;Mf,&#65533;&#65533;Nd&#65533;K<&#65533;8&#65533;
&#65533; &#65533;&#65533;Ji-&#1789;&#65533;&#65533;C&#65533;&#65533;&#65533;n`&#65533;&#65533;&#65533;o&#65533;fC&#65533;&#65533;&#65533;&#65533;&#65533;&#65533;&#65533;4)&#65533;*i&#1012;&#65533;%&#65533;F&#65533;&#65533;B&#65533;j`J&#65533;&#65533;o&#65533;&#65533;&#65533;&#65533;&#65533;&#65533; &#65533;,p&#65533;-&#65533;&#65533;&#65533;&#65533;&#65533;&#65533;GpZ&#65533;C&#65533;&#65533;-&#65533;&#65533;Aex&#65533;b@&#65533;&#65533;&#65533;&#65533;6&#65533;2&#65533;&#65533;i
{&#65533;jz&#65533;&#65533;&#65533;&#65533;N&#65533;&#65533;&#65533;&#65533;p&#65533;&#65533;&#65533;&#65533;&#65533;&#65533;&#65533;&#65533;~&#65533;.&#65533;i,&#65533;&#65533;&#1562;v&#65533;&#1920;)&#65533;}&#65533;&#65533;m21i &#65533;&#65533;&#65533;&#65533;an&#65533;o&#65533;!&#65533;&#65533;0O&#65533;9Rjf&#65533;@Me.&#65533;A&#65533;&#65533;&#65533;H&#65533;,&#65533;&#65533;&#65533;&#65533;&#65533; S@&#65533;r- d4 &#65533;&#65533;h&#65533;&#65533;&#1718;&#65533;%2")&#65533;.&#65533;&#65533;=&#65533;=PT=&#65533;&#65533;v-2!+&#65533;,,&#65533;`&#1283;&#65533;p&#65533;X wIC!G&#65533;p&#65533;&#65533;&#65533;#Kr&#65533;&#65533;L&#65533;e&#65533;v&#65533;&#65533;&#65533;qCP0&#65533;L#&#65533;*&#65533;&#65533;`&#65533;%eTpd4&#65533;&#65533;&#65533;d8{&#65533;ABXfc(d&#65533;&#65533;&#432;&#65533;x&#65533;&&#65533;&#65533;ne,l&#65533;l&#65533;j2&#65533;&#65533;v16C&#65533;&#65533;&#1735;&#65533;[&#65533;&#65533;&#65533;&#65533;c&#65533;I&#65533;|&#65533;A&#65533;F&#614;3&#65533;/e|!}&#65533;X&#65533;&#65533;s}&#65533;&#65533;&#65533;h&#65533;&#1932;='E&#65533;&#65533;M&#65533;&#65533;&#65533;E&#65533;&#65533; 8\&#65533;6j2&#65533;i23&#65533;&#65533;&#65533;f&#65533;d&#456;<&#65533;&#65533;?&#65533;t* &#65533;6&#65533;
&#65533;L&#65533;J&#65533;&#65533;~/N&#65533;&#65533;/&#65533;&#65533;&#65533;&#9813;Jec6&#65533;(&#65533;MC,&#65533;&#65533;8&#65533;%&#65533;eM&#65533;&#65533;&#65533;IW&#65533;&#65533;&#65533;k&#65533;Y &#65533;q&#65533;&#65533;.CL&#65533;&#1825;t(&#65533;&#65533;&#65533;&#65533;mF&#65533;Z&#65533;&#65533;mGy&#65533;&#65533;&#1696;M&#65533;&#65533;&#65533;&#65533;1&#65533;&#65533;&#65533; &#65533;2/&#65533;&#65533;&#794;&#65533;&#65533;x*&#65533;&#65533;&#65533;$&#65533;&#65533;c5D #1^&#60337;p&#65533;&#65533;H&#65533;0&#65533;&#65533;&#65533;_&#65533;!&#65533;e&#65533;a&#65533;&#65533;b&#65533;&#65533;&#65533;W&#65533;&#65533;le(~&#65533;WK&#65533;dS&#1542;i&#65533;9&#65533;&#65533;`t&#65533;b&#65533;&#65533;W&#65533;&#65533;&#65533;	&#65533;c&#65533;&#65533;&#65533;i&#65533;.3w&#65533;wJ,&#65533;D&#65533;]&#65533;$1&#65533;4A!&#65533;bp4s&#65533;&#65533;&#65533;4&#65533;&#65533;&#65533;&#65533;Fp&#65533;T&#65533;&#65533;&#65533;?&#65533;&#65533;Ik&#65533;K&#65533;&#65533; &#65533;K&#65533;&#65533;&#65533;abpP&#65533;&#65533;un&#65533;N&#65533;&#65533;n&#65533;/G&#65533;mW&#65533;&#65533;Q_Zq'.&#65533;&#65533;&#65533;.&#65533;&#65533;&#65533;H7A&#65533;&#65533;&#65533;&#65533;&#65533;5n&#65533;&#65533;*&#65533;C&#65533;&#65533;&#65533;&#65533;(&#65533;[&#65533;uHA&&#65533; &&#65533;b8&#65533;a&#65533;PD/&#65533;jff&#65533;6&#65533;f&#65533;&#65533;*F&#65533;&#65533;hg&#65533;x@&#65533;&#994;&#65533;{@ch&#65533;b&#65533;&#65533;?&#65533;&#65533;&#65533;&#1094664;&#65533;x&#65533;&#65533;&#65533;HctO&#65533;&#65533;&#65533;\&#65533;&#65533;@&#65533;&#65533;&#65533;`&#65533;&#65533;BF6&#65533;*\8ed&#65533;&#65533;&#65533;gdfj;&#65533;3k&#65533;&#65533;&#65533;p&#65533;th&#65533;	Ott&#65533;bL&#65533;&#65533;`&#65533;Vn[V/&#65533;j/&#65533;&#65533;/&#65533;5&#65533;&#65533;&#65533;em&#65533;P&#65533;&#65533;4w&#65533;!uC&#65533;CJMA&#65533;y&#65533;&&#65533;&#65533;V_d&#65533;
&#65533;&#65533;7 " N&#65533;&#65533;N&#65533;-Y&#65533;&#65533;JE&#65533;&#65533;8 &#745;2&#65533;&#65533;%QM&#65533;&#65533;hZ&#65533;&#65533;&#65533;>pCM&#65533;&#65533;+{&#65533;0-&#65533;C&#65533;&#65533;t\&#65533;&#65533;V&#65533;&#65533;&#65533;&#65533;5{K&#65533;[&#65533;wrxd&#65533;e&#65533;&#65533;&#176;p&#65533;{&#65533;&#65533;'&#65533;&#65533;.&#65533;
)&#65533;&#65533;&#65533;&#65533;`&#65533;&#65533;"&#65533;&#175;;&#65533;;&#65533;c&#65533;C&#65533;&#65533;&#65533;&#65533;&#65533;3&#65533;?l&#65533;&#65533;C&#65533;&#65533;&#65533;&#65533;&#65533;m&#65533;OX&#65533;?\{&#65533;#&#65533;&#65533;^/&#65533;|&#65533;|`o&#65533; 	&#65533;&#65533;`&#65533;&#65533;5&#65533;&#65533;&#65533;&#65533;{d&#65533;&#65533;&#65533;&#65533;&#65533;B"&#65533;{&#65533;&#65533;&#65533;&#65533;+F"&#65533;&#65533;X3Bc&#65533;&#65533;(l&#65533;&#65533;&#65533;&#65533;)i>s&#65533;$|&#65533;&#65533;&#65533;/5Dl;A&#255;&#65533;b0&#65533;,&#65533;&#65533;`P_&#65533;&#899;e&#65533;7&#65533;&#65533;2~KFJ&#65533;&#65533;r&#65533;&#65533; &#65533;P&#65533;t&#65533;&#65533;%&#65533;X&#65533;&#65533;q5&#65533;J&#65533;&#65533;p&#65533;&#65533;&#65533;&#65533;Ln&#2023;b7&#65533;NSm&#65533;&#65533;&#65533;&#65533;&#65533;C&#65533;6&#65533; Y&#65533;&#65533;5&#65533;&#1496;&#65533;Q&#65533;&#65533;C&#65533;Eu&#65533;&#65533;n&#65533;&#65533;9d&#65533;&#65533;JT0 &#65533;&#65533;`D&#65533;%D&#65533;<&#65533;e&#65533;&#65533;&#65533;z_&#1018;A&#65533;&#65533;&#65533;&#65533;&#65533;6&#65533;&#65533;e&#65533;&#65533;&#1748;&#65533; &#65533;&#65533;!@&#65533;&#65533;=i&#65533;&#65533;&#1024;&#65533;&#65533;&#65533;&#65533;?&#65533;@h.&#65533;&#65533;&#65533;&#65533;v&#65533;[vd. &#65533;&#65533;.8~"h&#766;O&#65533;F	&#65533;;&#65533;&#65533;&#65533;&#65533;7&#65533;5D&#65533;w&#65533;&#65533;&#65533;@"<&#65533;&#65533;3>&#65533;&#65533;*&#65533;&#65533;*&#65533;&#65533;?&#65533;&#65533;&#65533;&#65533;&#65533;_&#65533;pi:3B#&#65533;&#65533;&#65533;&#65533;&#65533;{<Z^&#65533;&#65533;&#65533;&#65533;#&#65533;&#65533;&#65533;L&#65533;&C2/&#65533;&#65533;&#65533;&#65533;&#65533;W^&#65533;&#65533;&#65533;/&#65533;&#65533;&#65533;v&#65533;S&#65533;O%G&#65533;&#65533;j&#65533;t&#65533;_&#65533;+|C&#65533;&#65533;&#65533;&#65533;,&#1071;pO&#65533;7Fw&#65533;&#1268;&#65533;.n,&#65533;&#65533;.3vZ&#65533;n&#65533;&#266;&#65533;&#65533;&#65533;&#65533; &#65533;&#65533;&#65533;&#65533;&#65533;&#65533;&#65533;&#65533;!&#65533;b&#65533;&#65533;Q(0&#65533;B&#65533;76&#65533;&#65533;&#65533;B&#65533;I@dI&#65533;&#65533;HB&#65533;xh &#65533;&#65533;*i&#1460;yS&#65533;&#65533;hD&#65533;&#65533;&#1762;&#65533;&#65533;]&#65533;&#65533;&#65533;?8&#65533;6u&#65533;j&#1319;B&#65533; &#65533;U&#65533;&#65533;"&#65533;&#65533;&#65533;&#65533;&#65533;&#65533;5&#65533;Y&#65533;&#65533;*&#65533;f&#65533;]&#1486;&#65533;'&#538;&#1719;#&#65533;
r;p&#65533;5&#65533;p7&#65533;&#65533;W"&#65533;&#65533;&#65533;&#65533;&&#65533;&#65533;*b&#65533;&#65533;3Q&#65533;&#1585;B&#65533;&#65533;&#65533;`|s&#27056;p&#65533;&#65533;O&#65533;
Go,M&#65533;&#65533;?&#65533;Ab&#65533;&#65533;&#65533; :7Cn&#65533;&#65533;&#65533;	&#65533;&#65533;S2&#65533;fA&#65533;D&#65533;/&#65533;M'&#65533;Y&#65533;&#65533;&#65533;&#65533;&#65533;WLNR7&#65533;&#65533;$&#65533;1&#65533;&#65533;&#65533;&#65533;&#65533;&#65533;&#65533;&#65533;nP&#65533;&#65533;&#65533;&#65533;&#65533;&#65533;&#65533;	C&#65533;&#65533;2op&#65533;&#65533;&K&#65533;&#65533;&#65533;?&#65533;&#65533;&#65533;&#65533;&#65533;&#65533;&#65533;&#65533;)&#65533;[B=(&#65533;&#65533;&#65533;A&#65533;t&#1736;=&#65533;&#65533;h&#65533;6&#65533;&#65533;b&#65533;&#65533;0&#65533;p&#65533;&#65533;TKm&#65533;&#65533;4&#65533;,&#65533;H&#65533; &#65533;&#65533;I&#431;V&#65533;G&#65533;&#65533;&#65533;&#65533;&#65533;&#65533;&#65533;d&#268;&#65533;&#65533;&#65533;&#65533;Q&#65533;&#65533;&#65533;d&#65533;.&#65533;\&#65533;&#65533;&#65533;I&#65533;&#65533;&#65533;r&#641;&#65533;4`&&#65533;&#65533;R&#65533;&#65533;`&#65533;C&&#65533;X$4&#65533;&#65533;)Q&#65533;%hf&#65533;&#65533;&#65533;&#65533;fR&#65533;s&#65533;6&#65533;{&#65533;&#65533;&#65533;8&#65533;&#65533;&#65533;&#65533;B&#65533;E8"T`;q	&#1104;&#65533;`Q&#65533;&#65533;&#65533;-&#65533;h&#65533;	"&#65533;$L?r&#65533;&#65533;fv&#65533;&#65533;B&#65533;3Tw&#65533;&#65533;:&#65533;H&#65533;&#65533;VS)&#65533;CXJ&#65533;&#65533;r&#65533;&#65533;4.&#65533;&#65533;W%&#65533;*b&#65533;&#1537;t&#65533;q&#1630;&#65533;&#65533;*D&#65533;&#65533;*&#65533;&#65533;"&#65533;'&#65533;&#65533;&#65533;&#65533;&#65533;&#65533;%)&#65533;d&#65533;&#65533;j&#65533;&#65533;&#65533;&#65533;
&#65533; &#65533;A&#65533;&#65533;&#65533;*+&#65533;Jw]&#65533;&#65533;&#65533;&#65533;&#65533;Q&#65533;&#65533;~&#65533;&#65533;K.}&#65533;u&#65533;`&#65533;&#65533;R&#65533;&#65533;&#65533;&#65533;}]&#65533;a'+s&#65533;&#65533;&#690;T)K&#65533;&#65533;83Ss&#65533;&#65533;z&#65533;X&#65533;w&#65533;&#65533;&#65533;B&#65533;&#65533;;7Of U&#65533;&#65533;P&#65533;&#65533;I&#65533;&#65533;&#65533;a&#65533;&#25440;&#65533;e&#65533;E&#65533;&#65533;&#65533;g&#65533;o+&#1638;<2z&#65533;&#65533;RzK&#65533;&#65533;&#65533;n	&#65533;V&#65533;&#65533;4b&#65533;D'`&#65533;&#65533;C&#65533;&#65533;&#65533;VY&#334;&#65533;&#65533;&#65533;.&#65533;&#65533;&#65533;&#65533;&#65533;Yq&#65533;&#65533;&#65533;&#1758;&#65533;%VZ&#65533;&#65533;&#65533;(&#65533;p&#65533;&#65533;&#65533;&#1834;&#65533;U&#65533;\&#65533;&#65533;1&#65533;s&#65533;z&#65533;&#1708;&#1598;F'yIZ&#65533;^&#65533;&#65533;Z&#65533;&#571;&#65533;&#65533;&#65533;&#65533;G&#65533;r&#65533;=&#65533;&#65533;&#65533;9ha&#1201;|&#65533;&#1333;&#65533;%&#65533;&#65533;&#65533;&#65533;&#65533;&#65533;IjSv&#65533;&#65533;&#65533;&#65533;&#65533;&#65533;&#65533;K&#65533;Y&#65533;&#65533;&#65533;#T&#65533;&#65533;Bw&#65533;h&#65533;&#65533;&#1172;7&#65533;s&#1480;&#65533;&&#65533;&#65533;&#65533;&#65533;i&#65533;s&#65533;&#65533;&#65533;g&#65533;@&#65533;6&#65533;&#65533;@&#65533;\S&#65533;5'jm-M&#65533;wj&#65533;&#65533;W&#65533;&#65533;pi!&#65533;&#65533;&#65533;b&#65533;o&#65533;&#65533;&#65533;&#65533;&#65533;&#65533;&#65533;&#65533;&#65533;&#65533;p&#65533;\U&#65533;?&#65533;&#65533;&#65533;^&#65533;&#65533;&#65533;e&#65533;qDrm&#65533;Z8&#65533;&#65533;D&#65533;)\&#65533;m2:&#65533;&#65533;tR&#65533;&#65533;Q7r&#65533;L&#65533;L%B&#65533;&#65533;&#65533;&#65533;&#65533;&#1160;VP/&#65533;&#65533;&#65533;&#65533;?dX/X&#65533;y<&#65533;S&#65533;l&#65533;&#65533;9-AI^&#65533;4&#65533;&#65533;&#65533;;JST&#65533;D&#65533; &#65533;6 &#65533;&#65533;&#65533;w'"&#65533;)&#65533;4&#65533;&#65533;z&#65533;p&#65533;&#65533;a9y&#65533;@&#65533;&#65533;@xH&#65533;1&#1992;&#65533;&#65533;&#65533;0"&#65533;-b&#65533;U&#65533;&#65533;&#65533;&#65533;mXu&#65533;&#65533;&#65533;&#65533;f&#65533;&#65533;&#65533;$H&#1762;&#65533; B&#65533;&#65533;he&#65533;9&#65533;a&#65533;"&#65533;U8&#65533;]&#65533;W&#65533; &#505;&#65533;/b&#65533; (&#65533;X&#678;d	K &#65533;&#65533;eJW&#65533;&#65533;&#65533;&#65533;&#65533;e	521S&#65533;'&#65533;6&#65533;&#65533;&#65533;&#65533;q&#65533;;4&#65533;&#65533;eOe&#65533;Q&&#728;&#65533;2\n$Rm&#289;yxCrd&#65533;&#65533;&#65533;$V&#65533;&#837;L&#65533;qHh&#65533;Pu!&#65533;M&#65533;L&#65533; &#65533;8&#65533;l&#65533;&#65533;87&#1205;&#1400;&#65533;C&#65533;&#65533;&#65533;&#65533;|&#65533;G&#65533;&#65533;Wu&#65533;W&#65533;e&#65533;i&#65533;]I&#65533;&#65533;&#65533;B&#65533;&#65533;&#65533;o#5&#65533;&#65533;
&#65533;&#65533;&#65533;D@H&#65533;[l&#65533;0&#65533;$/5&#65533;&#65533;&#65533;<&#65533;L&#65533;^&#387;Vz%-U&#65533;&#752;&#65533;&#65533;&#65533;+&#65533;MJs&#65533;P&#65533;&#65533;g&#65533;&#65533;v&#65533;&#65533;s&#65533;&#65533;&#65533;nr&#65533;)&#65533;G8	R&#65533;&#65533;Bn&#65533;&#1888;&#65533;w&#65533;SI&#65533;2&#65533;Pi&#65533;?&#65533;&#65533;jV&#65533;&#1255;D$H&#65533;?V&#65533;d&#65533;h&#65533;1a&#65533;&#65533;&#65533;>E&#65533;QAV&#65533;&#65533;&#15289;|&#65533;D&#65533;PX&#65533;/&#65533;~&#65533;V!(-&#65533;M&#65533;&#65533;&#1559;&#65533;"&#65533;
&#65533;TKH~l&#65533;U&#65533;G&#65533;O&#65533;&#747;&#65533;&#65533;&#65533;b"&#65533;&#65533;&#65533;UCh&#1124;Y&#65533;&#685;&#65533;$i&#65533;N&#65533;&#65533;y&#65533;9:c&#65533;&#65533;&#65533;0fGA&#65533;*S&#65533;&#65533;nB*+`E4"\&#65533;&#50616;+&#65533;&#65533;&#65533;8}&#65533;&#65533;L&#65533;&#65533;q&#65533;P&#65533;!hxT&#65533;Bu&#144554;W=&#65533; 19&#65533;&#65533;b&#65533;&#65533;)o3&#65533;&#65533;&#65533;&#65533;@&#65533;&#65533;1\&#65533;*&#65533;&#65533;HC.&#65533;&#65533;$&#60617;z&#65533;&#65533;&#65533;8&#1457;6AE#D&#65533;&#1032;F(&#65533;&#65533;&#65533;?L&#65533;&#65533;&#65533;&#65533;i0&#65533;%L	&#65533;0&#65533;&#65533;&#65533;&#65533;&#65533;5|&#65533;&#65533;&#180;!&#65533;J&#65533;&#65533;&#2020;  qf<&#65533;pxx&#65533;&#65533;p.|&#433;N &#65533;&#65533;&#65533;&#846;&#65533;1&#65533;&#65533; YAssd&#65533;rC3Ph*GD&#65533;X&#65533;T&#65533;&#65533;P3&#65533;pU9&#65533;&#65533;1f~p#\&#65533;F&#65533;<&#65533;S&#65533;&#65533;T&#65533;&#65533;&#65533;P&#65533;^&#65533;&#65533;&#65533;2&#65533;e&#65533;{"&#65533;@<r&#65533;:&#65533;&#65533;S&#65533;&#538;k&#65533;	!&#65533;V&#65533;K&#65533;&#65533;&2&#65533;B&#65533;&#312;	&#65533;u!B&#65533;&#65533;<&#65533;&#65533;&#65533;i&#65533;&#65533;lns&#65533;@&#65533;&#65533;&#65533;i&#65533;u&#65533; D&#65533;G&#65533;@&#65533;&#65533;
*A&#65533;@&#65533;&#65533;&#65533;&#65533; &#65533;&#65533; j&#65533; &#65533; &#65533;&#1459;^ &#65533;g&#65533;&#65533;4&#65533;&#65533;A&#65533;y&#65533;bc&#65533;(Q)&#65533;&#65533;W&#65533;j@P&#65533;&#65533;&#1094;&#65533;&#65533;MM&#65533;h&#65533;&#65533;&#65533;g&#65533;?&#65533;&#65533;$D:h,+Y&#65533;S)n?&#65533;&#65533;Z&#65533;:!)&#522;&#65533;esMToz&#65533;)@&#65533;&#65533;&#65533;6&#65533;&#65533;&#65533;!&#65533;ygv&Sj&#65533;~&#65533;&#65533;?6@&#65533;&#65533;9&#65533;5&#65533;Alb&#65533;&#65533;&#65533;6&#65533;GNn&#65533;M&#65533;h&#65533;&#65533;x&#65533;:B&#65533;NB,&#65533;;"&#833;&#65533;Z&#23120;&#1522;&#65533;&,w5 @&#65533;&#65533;`&#65533;|&#1448;&#65533;E&#65533;&#65533;&#65533;&#65533;&#65533;&#65533;&#65533;&#65533;7&#1480;?hMt&#65533; D&#65533;&#65533;&#65533;&#65533;&#65533;&#65533;S&#65533;&#65533;&#65533;IO:&#65533;&#65533;pY]&#1664; &#65533;&#65533;IB&#65533;&#65533;S[#=w
&#65533; s&#65533;p&#65533;#hO+&#65533;&#65533;N&#65533;&#65533;X&#65533;&#65533;&#65533;&#65533;&#65533;&#65533;:Z[&#65533;&#65533;&#65533;Z'	&#65533;&#65533;0&#65533;&#65533;&#65533;):&#65533;&#65533;n&#65533;&#65533;-M&#65533;:,&#65533;&#65533;y&#65533;&#65533;c&#65533;$&#65533;2.&#65533;dx&#65533;&#65533; &#65533;"S?B&#65533;&#65533;,H&#2007;&#65533;p&#65533;e&#65533;S{&#65533;&#65533;&#65533;&#65533;&#65533;&#65533;&#65533;SQ<&#65533;G&#65533;&#65533;4&#65533;N&#65533;U&#65533;:c4&#65533;~&#771;&#65533;Jq3&#65533;Y&#65533;p&#65533;rm&#65533;&#65533;&#65533;K5&#65533;?=&#65533;SO{&#1315;6&#65533;&#65533;&#1502;&#65533; b&#65533;V&#65533;&#735;&#65533;t&#65533;@&#65533;&#65533;6w&#65533;&#1625;&#65533;&#65533;]w&#65533;k  &#65533;?v&#65533;&#65533;&#65533;&#65533;&#65533;&#65533;&#65533;&#65533;H&#65533;&#65533;Rl&#65533;&#65533;&#65533;$&#65533;&#65533;&#65533;&#65533;&#65533;&#65533;n&#65533;&#65533;&#65533;A&#65533;  7b&#65533;`&#65533;&#65533;&#65533; 	&#65533;""&#65533;pL&#65533;O&#65533;(p%0&#65533;`K&#65533;&#65533;i&#65533;&#65533;&#65533;&#65533;&#65533;&#667;&#65533;#&#65533;H&#65533;&#65533;(&#65533;&#65533;p&#65533;O&#65533;&#65533;ir&#65533;;&#65533;&#65533;f0eQ\oN&#1836;e&#65533;I!P&#65533;e4&#65533;&#65533;c&#65533;4&#65533;&#65533;&#65533;L!fK#l&#65533;N&#65533;0%&#65533;&#8099;&#65533;&#65533;&#65533;j&#65533;N&&#65533;&#65533;&#65533;MbS&#908;&#65533;&#65533;&#65533;N&#65533;&.&#65533;c	&#65533;L&#65533;&#65533;#{6&#65533;2"&#65533;{&#65533;&#65533;U&#65533;&#65533;B&#65533;&#65533;&#65533;&#65533;n&#65533;fm&#65533;hm&#270;&&#65533;aJA!&#65533;pzJy&#65533;&#65533;&#65533;&#65533;h&#65533;x &#65533;&#65533;&#65533;o&#65533;q&#65533;f&#65533;&#65533; &#65533;&#65533;@&#65533;&#65533;`&#65533;*&#65533;&#65533;&#65533;21&#1476;&#65533;&#65533;&#65533;&#65533;C&#65533;p4`&#1615;9&#65533;`{jm"&#65533;&#65533;&#65533;&`&#65533;1d&#65533;&#65533;j&#65533;
H&#65533;&#65533;N&#65533;)@ &#65533;z&#1131;&#65533;!&#65533;&#65533;q&#65533;&#65533;&#65533;&#65533;V&#65533;&#65533;,&#65533;9&#65533;&#65533;9 &#65533;&#65533;b9&#65533;&#65533;9&#65533;&#65533;B&#65533;`:&#65533;&#11084;&#680;&#65533;:n#z>&#65533;&#65533;1&#65533;pw~&#65533;)%
%a&#65533;x0c &#65533;P&#65533;&#65533;&#65533;f&#65533;5n&#65533;h/&#8720;M&#65533;&#65533;&#65533;&#832;&#65533;&#65533;&#65533;&#65533;
&#65533;Qb&#65533;#
Ni&#65533;&#65533;&#65533;v&#65533;pQn&#65533;y&#65533;&#65533;lBQ&#65533;&#65533;&#65533;&#65533;&#65533;&#65533;&#65533;&#65533;&#65533;I?0&#508;&#65533;&#65533;&#65533;3P&#65533;&#65533;&#65533;'J&#65533;&#65533;>&#65533;&#65533;.&#65533;\M&#65533;&#65533;-&#65533;&#65533;/&#65533;D&#65533;&#52621;'&#65533;N&#65533;b&#65533;&#65533;z3T&#65533;&#65533;p&#65533;&#65533;&#65533;(&#65533;&#65533;C&#65533;&#65533;&#65533;
l&#65533;&#65533;&#65533;&#65533;&#65533;&#65533;HJ&#65533;&#65533;&#65533;*&#65533;&#65533; &#65533;
XB+&#65533;&#65533; &#65533;&#65533;&#65533;&#65533;&#65533;&#65533;.-A@ &#65533;n&#65533;&#65533;-@&#65533;&#65533;0 7&#65533;&#65533;&#65533; &#65533;&#65533;&#65533;rE`#&#65533;b&#65533;d`0I&#65533;&#65533;&#65533;&#65533;a&#65533;@4ja &#65533;&#65533;&#65533;&#65533;&#65533;&#65533;&#65533;&#65533;&#65533;A1I 1&#65533;0e&#65533;N@4&#65533;&#65533;4&#65533;3&#65533;3y&#65533;x@N&#65533;8S:` P&#65533;&#65533;0Msj` &#65533;a0s1_&#65533;2&#65533;&#65533;$ RA#&#65533;&#65533;ja8&#65533;&#65533;9&#65533;:&#65533;S:&#65533;&#65533;:&#65533;&#65533;b0IB0Ys &#65533;s#&#65533;@(2k&#65533;<B<B&#1427;8&#65533;A2/s4s5=&#65533;0Q&#65533;4sS#&#65533;S!n&#65533;>c&#65533;0ws !2_ ^` &#65533;z &#65533;&#65533;B &#65533;&#65533;R&#65533;&#65533;P&#65533;V&#65533;:/C3TC7&#65533;Cc
4&#65533;V&#65533;:&#362;&#65533;LSL3?3<&#65533;&#65533;s<&#65533;9&#65533;&#65533;X&#65533;2i&#65533;1c&#65533;z&#65533;Fq&#65533;1k&#65533;&#65533;j&#65533;?Q&#65533;&#65533;&#65533;&#65533;&#65533;~s4KS&#65533;A342&#65533;39'&#65533;@aB&#65533;&#65533;@Ap&#65533;&#65533;:;L&#65533;TL&#468;L&#65533;&#65533;&&#65533; &#65533;&#65533;&#65533;#&#65533;A#&#65533;&#65533;&#65533;SH	6&#65533;5&#65533;&#65533;j&#65533;=&#65533;&#65533;=&#65533;&#65533;@IGq&#65533;jTO7bB&#65533;aPot @&#65533;A8@!&#65533;S!&#65533;&#65533;6&#65533;&#65533;
&#65533;@	T#&#65533;tK5M&#65533; B TC &#65533;tB-&#65533;LSUUW&#65533;U[&#1380;&#65533; 4` &#65533;&#65533;V&#65533;`&#65533;&#65533;!&#65533;8"&#65533;&#65533;ROs H&#65533;5O2atF&#65533;&#65533;Ek&#65533;PI&#65533;15Q&#65533;&#65533;&#65533;8&#65533;&#65533;&#65533;I&#65533;~&#65533;&#65533;URKs 4O&#65533;&#65533;E'4ME5t &#65533;5&#65533;`#&#65533;t&#65533;@&#65533;U&#65533;_&#65533;U_&#65533;U3 V9&#65533;&#65533;&&#65533;UHI&#65533;4&#65533;&#65533;.5&#65533;t x&#65533;&xSj@4&#65533;&#65533;2{ G5"c9"@a;&#65533;>&#65533;&#65533;&#65533;7e&#65533;>&#65533;&#65533;2&#65533;UQ#&#65533;&#1204;e4b6M&#65533;u Z&#65533;&#65533;&#65533; 9&#65533;V&#65533;&#65533;g{&#65533;g&#65533;&#65533;`&#65533;_5Bh&#65533;&#65533;hBh&#65533;&#65533;_&#65533;vh&#65533;6 &#65533;&#65533;i&#65533;@!&#65533;r 6aR"&#65533;j&#1762; R5a&#65533;&#65533;.u2&#65533;&#65533;a5"b&#65533;Vb&#65533;&#65533;av2V&#65533;U!&#65533;U!n&#65533; Sv r&#65533;0&#65533;;M&#65533;&#65533;&#65533;t&#65533;u1!S<&#65533;U9[6f&#65533;&#65533;bMo&#65533;&#65533;&#65533;f9"C&#65533;&#65533;^&#65533;V#&#65533;&#65533;_ 0&#65533;s&#65533;h?tCWt&#65533;"V1j&#65533;&#65533;&&#65533;&#65533;&&#65533;VgUwg&#65533;\!4&#65533;5B
VHq&#65533;
0&#65533;8"&#533;$&#918;l'vb&#65533;5b9&#65533;&#65533;&#65533;#&#65533;&&#65533;sX+&#65533;5&#65533;&#65533;p@&#65533;t &#65533;&#65533;FU&#65533;ec&#65533;&#65533;r&#65533;`$&#65533;&#65533;&b&#65533;u&#65533;&#65533;hk"V&#65533;&#65533;sG~&#65533;~s:&#65533;6&#65533;&#65533;&#65533;&#65533;>@!&#65533;&#65533;&#65533;` &#65533;&#65533;&#672;&#65533; &#65533;&#65533;&#65533;&#65533;t@&#65533;!L &#65533;&#65533;A $&#65533;&#65533;&#65533;|`n@(`&#65533;1&#65533;<80 D^&#65533;@&#65533;&#65533;x&#65533;R&#65533;x&#65533;&#65533;aJ&#65533;a&#65533;XT&#65533;T&#65533;-j&#65533;0&#65533;A &#65533;|@ Z F _&#65533;&#65533; &#65533;.&#65533;F 1 &#65533;&#65533;eJ&#65533;t&#24586;[ &#65533;&#65533;&#65533;&#65533;&#65533;&#65533;m&#65533;&#65533;&#65533;&#65533;K@&#65533;Q,&#65533;&#280;&#65533;E &#65533;&#65533;E&#65533;&#65533;&&#65533;&#65533;&#65533;&#65533;XaXA &#65533; B&#65533;b R-A0&#65533;P&#65533;
> &#65533;&#65533;&#65533;

&#65533;
&#65533;&#65533;
&#65533;&#65533;&#65533;&#65533;&#65533;5&#65533;&#65533;&#65533;&#65533;&#65533;s}&#65533;&#65533;`&#65533;t&#65533;&#65533;hO&#65533;r&#1783;}&#65533;&#65533;VsEY*r&#65533;$fg5&#65533;&#65533;
V\&#65533;S!&#65533;aQ&#65533;7_&#65533;&#65533;@&#65533;&#65533;&#65533;a&#65533;&#65533;&#65533;~&#65533;&#65533;&#65533; 2&#65533;2&#65533;&#65533;$S&#65533;&#598;Ouc	&#65533;&#65533;&#65533;
p E{&#65533;H&#65533;w &#65533;4{&#65533;&#65533;&#65533;&#65533;b[4F&#65533;&#65533;e&#65533;&#65533;Z&#65533;yc&#65533;&#65533;&#65533;F^s=&#65533;1&#65533;&#65533;h9~&#65533;j&#65533;#&#65533;&#65533;A&#65533;&#65533;RXH&#65533;&#65533;&#65533;&#65533;&#65533;&#65533;&#65533;Y&#65533;&#65533;&#65533;y&#65533;z&#65533;Z&#65533;#&#65533;&#65533;W&#65533;w/&#65533;&#65533;y&#65533;1&#65533;&#65533;;&#65533;&#65533;k&#65533;P`~&#65533;&#65533;&#65533;&#65533;@q&#65533;b!Y&#65533;0&#65533;!6]&#65533;&#65533;A^@&#65533;i&#65533;&#65533;&#65533;H36S&#65533;d&#65533;&#65533;_ b&#65533;)`&#65533;&#1320;S&#65533;&#65533;9&#65533;&#65533;&#65533;&#65533;&#65533; ,&#65533; &#65533;ATJ&#65533;@&#65533;d@&#65533;&#65533;&#65533;yK&#65533;	&#555;&#65533;bsA&#65533;&#65533;&#65533;D&#65533;&#65533;B<	&#65533;D&#65533;8&#65533;8&#65533;&#65533;&#65533;&#65533;Z&#65533;&#65533;&#65533;&#65533;b&#65533;&#65533;&#65533;&#65533;&#65533;&#65533;OQ&#1667;]&#65533;2&#65533;&#65533;a&#65533;&#65533;qU&#65533;X!e"&#65533;&#65533;uR&#65533;&#65533;
&#65533;&#65533;Iz@5Ma 4&#65533;&#65533;7&#65533;Bj3#sW&#65533;&#65533;&#65533;&#65533;&#65533;&#65533;&#65533;&#65533;&#65533;&#474;&#65533;&#65533;&#65533;~@b&#65533;[]&#65533;7&#65533;&#65533;&#65533;&#65533;
DZ#y &#65533;&#65533;8&#65533;&#65533;w&#65533;Q&#65533;&#65533;&#65533;&#65533;&#1242;&#65533;Z&#65533;&#65533;&#65533;&#65533;&#65533;&#65533;&#65533;&#65533;&#65533;&#65533;&#65533;[; &#65533;46[4&#65533;&#65533;&#65533;&#65533;&#65533;&#65533;936a&#65533;&#65533;O&#65533;7&#65533;&#65533;~&#65533;&#65533;Q &#65533;&#65533;{&#65533;GH&#65533;t&#65533;9X&#65533;&#65533;&#65533;&#65533;&#59096;=&#65533;@A6&#65533;&#65533;&#65533;&#1726;&#65533;&#65533;o&#65533;&#65533;5&#65533;&#65533;&#65533;&#65533;&#65533;ka&#65533;&#65533;U&#65533;!&#65533;M&#65533;O&#65533;O_ 6&#2011;0&#65533;[&#65533;y &#65533;@&#65533;&#65533;s&#65533;2U&#65533;&#65533;V#&#65533;&#65533;as	&#65533;&#65533;&#65533;&#357;&#65533;`j&#65533; &#65533;&#65533;iB&#65533;&#65533;vmm&#65533;b#0@&#65533;&#65533;6le&#65533;zc 8&#65533;&#65533;&#65533;&#65533;M&#65533;&#65533;O&#65533;@&#65533;n&#65533;)&#65533;{B3&#65533;&#65533;`c &#65533;~&#65533;Tw&#65533;&#65533;&#65533;S!&#65533;Qm&#65533;&#65533;&#65533;\!\&#65533;t)&#65533;&#491795;&#65533;&#65533;&#65533;]{#D[&#65533;a&#65533;&#65533;L&#65533;&&#65533;&#65533;&#65533;&#65533;&#65533;@h&#65533;&#65533; : &#65533;&#65533; 1O&#65533;&#65533;&#65533;\&#65533;5&#65533;;&#65533;&#65533;5&#65533;&#65533;~m&#65533;&#65533;E&#65533;~&#65533;&#65533;0&#65533;&#65533;\&#65533;&#65533;Ix&#65533;C&#65533;bA[4I&#65533;1&#1888;g&#1888;A&#65533;~&#65533;51&#65533; &#65533;&#65533;&#65533;&#65533;&#65533; &#65533;!&#65533;L&#65533;&#65533;&#65533;&#1553;=&#1615;&#65533;&#65533;&#65533;&#65533;&#65533;]&#65533;&#65533; &#65533;&#65533;&#65533;n&#65533;&#65533;o&#65533;&#65533;3&#65533;&#65533;&#65533;&#65533;o&#65533;&#65533;t\{\<H#&#65533;&#65533;]&#65533;3&#65533; Ie&#65533;&#65533;&#65533;8|&#65533;&#65533;&#65533;&#65533;1C&#65533;&#65533;&#65533;&#65533;"&#65533;4K&#65533;&#65533;$&#65533;&#65533;&#65533;S[&#65533;&#65533;&#65533;&#65533;&#65533;&#65533;> 2&#65533;&#65533;&#65533;&#65533;m|&#65533;=&#65533;&#65533;&#65533;$&#65533;&#65533;&&#65533;&#65533;D&#65533;R/z&#65533;3&#65533;5.&#65533;sK{ &#65533;y#&#65533;R&#65533;&#65533;&#65533;&#65533;&s8q&#65533;:&#65533;ws&#65533;C&#65533;[O&#65533;0&#65533;@&#65533;I&#65533;1&#65533;&#65533;Fu4nC &#65533;a :&#65533;e&#65533;&#65533;b&#65533;&#65533;D&#65533;)^3^W#&#65533;\y]&#264;a6!&#65533;:&#65533;.&#65533;&#65533;&#65533;w&#65533;&#65533;&#65533;p 1&#65533;&#65533;&#65533;!&#65533;_&#65533;&#1041;&#65533;&#65533;;@&#65533;9&#65533;&#65533;&#65533;&#65533;&#65533;G&#65533;7&#65533;&#65533;&#65533;7#v&#65533;`~&#65533;&#65533;7&#65533;0 ^&#65533;&#65533;&#65533;v&#65533;I&#65533;Jz&#65533;y &#65533;&#65533;{&#65533;]Z&#65533;}&#65533;~&#65533;&#65533;6M!I&#65533;u&#65533;&#65533;Z%6&#65533;&#65533;&#65533;V#5&#65533;a&#65533;Qa8&#65533;&#65533;!&#65533;&#65533;&#65533;&#65533;R&#65533;&#65533;a&#65533;a#&#65533;&#65533;&#65533;&#65533;&#1727;&#65533;&#65533;&#65533;&#65533;&#65533;G&#65533;N`&#65533;&#65533;[&#65533;]_
}&#65533;&#65533;&#65533;&#65533;s~;&#65533;&#65533;z &#65533;&#65533;&#65533;&#65533;9&#65533;&#65533;&#65533;i&#65533;~&#65533;!&#65533;3A&#596;&#65533;av&#65533;&#65533;6&#65533;" &#65533;&#65533;&#65533;P&#1810;&#65533;&#65533;&#65533;?&#65533;g&#65533;&#65533;&#65533; &#65533;&#65533; &#65533;&#65533;	&#65533;&#65533;`&#65533;"|&#65533;&#65533; B&#65533;)R&#65533;&#65533;&#65533;@'<&#65533;&#65533;&#65533;&#665;*&#65533;&#65533;&#65533;&#65533;&#65533;&#65533;&#65533;$A&#65533;3&#65533;&#65533;&#65533;kya1'&#65533;&#65533;r
!&#65533;&#65533;K&#65533;&#65533;&#65533;&#65533;&#65533;!eKK&#65533;;A&#65533;&#65533;&#65533;F&#400;&#65533;&#65533;&#65533;&#65533;$&#65533;&#65533;&#65533;S&#65533;&#65533;!z&#65533;&#65533;&#65533;&#65533;Yr&#65533;&#65533;7k&#65533;&#65533;U&#65533;X&#65533;x&#65533;b&#1981;|)N&#65533;	&#65533;&#65533;&#65533;&#65533;&#65533;>&#65533;8&#65533;&#65533;&#332;&#65533;zk&#65533;	E&#65533;D&#65533;&#65533;&#199;@&#65533;J8p&#65533;&#65533;#&#65533;*'p&#65533;&#65533;&#65533;&#65533;&#65533;<&#65533;u&#65533;&#65533;52&#65533;Nt@a&#65533;
/5&#65533;>b&#65533;&#28638;&#65533;&#778;&#65533;a&#1530;kB"&#65533;S6&#65533;&#65533;&#65533;@&#65533;&#65533;&#65533;&#65533;&#65533;&#65533;(n&#65533;0@;&#65533;&#65533;&#65533;t&#65533;;`&#65533;&#65533;D}P&#65533;&#65533;"D&#65533;&#65533;&#65533;&#65533;&#65533;&#65533;&#65533;&#60701;~&#65533;?f&#65533;&#65533;}m&#65533;&#65533;&#65533;u&#65533;<&#65533;&#65533;9&#65533; &#65533;&#65533;&#65533;&#65533;C&#65533;W'L&#65533;&#65533; &#65533;&#65533;X&#65533;AC&#65533;&#65533;&#65533;-&#65533;S&#65533;&#1025;TCkQ&#65533;&#65533;&#65533;	4>&#65533;OkR&#65533;#&#65533;?&#135;5#&#65533;&#65533;@&#65533;&#65533;&#65533;&#65533;X&#65533;&#65533;T&#65533;U"&#65533;@TN)%&#65533;Q>)P&#65533;X&#65533;&#151;&#65533;&#65533;&#65533;&#65533;?b:&#65533;&#65533;j&#65533;#&#65533;O&#65533;$XE&#65533;B}4&#272;Ct&#65533;&#65533;D&#65533;&#65533;&#65533;&#65533;L0
ESh&#65533;q&#65533;T^&#65533;&#65533;S&#65533;E&#65533;&#65533;S&#65533;&#65533;u&#65533;E&#65533;ZtEga&#65533;&#65533;?g&#65533;cUG&#65533;(&#65533;4%1&#65533;	&#65533;&#1385;@@H`VN&#65533; "Tqg&#65533;&#65533;O=	+&#65533;&#65533;0]a(&#65533;d&#65533;&#65533;>m&#65533;&#65533;NkX&#65533;&#65533;&#65533;1&#65533;A&#65533;Up&#65533;&#65533;&#65533;"`X"&#65533;:&#65533;A&#65533;!>( &#65533;VL&#65533;&#65533;&#65533;	<&#65533;&#65533;&#65533;6/&#65533;0M&#65533;&#65533;
&#65533;W&#65533;&#65533;&#65533;&#65533;&#65533; &#65533;&#65533;&#65533;7&#65533;&#65533;$Pm&#65533;S&#65533;1&#65533;x`&#65533;f"&#1032;@&#65533;&#65533;&#65533;?&#65533;&#65533;@&#592;k&#65533;q&#65533;v&#65533;,&#65533;&#65533;'&#65533;,&#65533;&#65533;E&#65533;&#65533;&#65533;skl'&#65533;&#65533;&#65533;L&#65533;?&#65533;P&#65533;&#65533;&#65533;&#65533;&#65533;~&#65533;&#65533;&#65533;&#65533;?&#65533;-m_}&#65533;&#65533;W_60&#65533;I&#65533;&#65533;&#65533;aFBP&#65533;&#65533;?(0&#65533;&#65533;&#65533;&#65533;nrh2&#65533;{&#65533;&#65533;&#65533;Q&#65533;4J&#65533;&#65533;&#65533;&#65533;0&#65533;&#65533;\&#65533;&#65533;&#65533;p`Z&#65533;YA&#65533;j&#65533;&#65533;&#65533;&#65533;?P&#65533;?&#65533;pW)&#65533; &#65533;}&#65533;&#65533;e&#65533;&#65533;cN&#65533;]n&#65533;&#65533;&#65533;TY&#65533;&#65533;&#65533;&#38104;?&#65533;iH&#65533;&#65533;9`&#65533;B	e@&#65533;Dw&#65533;>&#1117;&#65533;)&#65533;_&#65533;&#65533;&#65533;&#65533;9Y+&#65533;i&#65533;(&#65533; &#65533;*EJQ&#65533;S&#65533;&#1312;&#65533;&#65533;U)&#65533;(d*=_=W\O&#65533;&#65533;&#65533;&#65533;&#65533;&#65533;&#65533;|I$&#65533;P&#65533;?&#65533;}&#65533;~S&#65533;C&#65533;#Yi&#65533;Nl&#65533;&#65533;5	4&#65533;H&#65533;"rY&#65533;GL4&#65533; &#65533;1&#818;&#65533;&#65533;:)&#65533;P&#65533;?
aX&#65533;q&#65533;L*&#1509;&#65533;&#65533;.&#65533;@F&#65533;
&#65533;&#65533;M]48&#65533;&#65533;&#65533;&#65533;&#65533;&#65533;o&#65533;&#65533;P&#65533;m&#65533;6&#65533;&#65533;&#65533;&#30446;X&#65533;&#65533;[ 	&#65533; P &#65533;&#65533;i&#65533;! &#65533;MoIhD	&#65533;|";%xQ&#65533;&#65533;&#65533;&#65533;F&#65533;&#65533;I&#65533;%Q&#65533;36&#65533;&#65533;&#65533;&#65533;&#65533;@Z &#65533;
&#65533;&#65533;8&#65533;&#65533;&#65533;&#65533;g?&#758723;&#65533;&#65533;&#65533;&#65533;&#65533;&#65533;&#1166;F&#65533;&#65533;&#65533;'&#65533;&#65533;:&#65533;Q&#65533;&#65533;&#65533;"&#65533;&#192;<&#65533;`&#65533;&#65533;C&#65533;HMl6&#65533;&#65533;7&#65533;&#65533;&#65533;0D&#65533;xP!(BEGIE<&#65533;*E&#65533;|&#65533;&#65533;&#1026;&#1024;&#65533;&#65533;&#65533;2&#65533;p&#65533;"&#65533;p&#65533;?n@ &#65533;&#65533;YW&#65533;&#65533;&#65533;dC8 &#65533;&#65533;I5&#65533;:&#65533;&#65533;jxQHC(;:-&#65533;1t&#65533;K&#65533;&#1172;&#65533;0&#65533;"&#65533;&#65533;T&#65533;&#65533;=&#65533;to`&#65533;&#65533;q&#65533;&#65533;PP &#65533;&#65533;&#65533;T&#65533;&#65533;ml&#65533;&#65533;&#65533;v&#65533;O	&#65533;&#65533;"&#65533;($&#65533;&#65533;&#65533;&#65533;FHMRq&#65533;PQ&#65533;I&#65533;0&#65533;?&#65533;&#65533;c@PR,L&#65533;&#65533;&#65533;B&#65533;|3A9&#65533;C$&#1240;&#65533;&#65533;r&#65533;&#65533;&#65533;j&#65533;@&#65533;E#&#1040;&#65533;@&#65533;&#65533;`hB&#65533;-&#65533;&#65533;,!&#65533;&#65533;&#65533;@&#65533;0V&#65533;&#65533;T&#65533;	&#65533;&#65533;&#1824;&#65533;&#65533;&#65533;'&#65533;&#65533;&#65533;&#65533; &#65533;	&#65533;p&#65533;mE&#65533;&#65533;&#65533;	&#65533;a &#65533;&#65533;&#65533;I9&#65533;;t  &#65533;&#65533;xj&#65533;Bv&#65533;49@&#65533;&#65533;ep&#65533;
&#65533; &#65533;D&#65533;A3&#65533;s&#65533;$XCsp&#65533;'&#65533;#&#65533;O$&#65533;&#65533;d&#65533;&#65533;&#65533;H &#65533;!&#65533;&#65533;l&#65533;&#65533;@Y&#65533;O"&#65533;&#65533;&#65533;G&#65533;&#65533;WW&#65533;CT&#65533;v ko&#65533;&#65533;I&#65533;|`B&#65533;j&#65533;&#65533;&#65533;6y&#65533;&#65533;Z0@&#65533;U&#65533;n&#65533; &#65533;q&#65533; &#65533;@ &#65533;&#65533;&#65533;&#65533;J&#65533;GL&#65533;T&#65533;&#65533;xNs&#65533;]&#65533;&#65533;^&#837;)L&#65533;`&#65533;]&#65533;$ME&#65533;	O>'A&#65533;&#592;8&#65533;9z1&#65533;@&#65533;&#65533;&#65533;&#65533;&#65533;E9CH&#65533;$<
%+&#65533;g&#65533;&#65533;y&#65533;3S&#65533;&#65533;&#65533;?&#65533;&#65533;&#65533;.&#65533;S1]&#63679;H-T x&#65533;C:&#65533;^&#65533;&#65533;&#65533;cH*&#65533;"&#65533;&#65533;&#65533;&#65533;&#65533;L&#65533;&#65533;^
<pRx&#65533;]N&#65533;&#65533;	 8Pv&#65533;&#65533;L&#65533;&#65533;(Fo&#1512;&#65533; nj\tB&#65533;&#65533;H&#65533;&r2&#65533;=+&#65533;&#65533;&#65533;&#65533;&#65533; &#65533;&#65533;U,&#65533;P&#65533;&#65533;&#65533;(&#65533;?&#65533;y&#65533;3LVH&#65533;l&#318;yq&#65533;P&#65533;q+&#65533;A&#1232;&#65533;HP&#65533;B &#65533;8&#65533; Z&#65533;<&#65533;&#65533;&#65533;&#65533;A&#65533;!&#65533;  &#65533;&#65533;(5&#65533;&#65533;"XT&#65533;%* K8&#65533; &#65533;&#65533;%+4q,&#65533;&#65533;&#65533;&#65533;X&#238;r&#65533;&#65533;Q I&#65533;&#65533;&#65533;&#65533;	&#65533;&#65533;H&#65533;4&#65533;H&#65533;RM04&#65533;8&#65533;&#65533;&#65533;&#65533;|&#65533;&#65533;T &#65533;&#129;nI`&#65533;-6&#65533;&#65533;W5&#65533;@&#65533;&#65533;L&#65533;&#65533;&#65533;&#65533;&#65533;`&#65533;&#65533;b&#65533;W&#65533;A&#65533;A&#65533;" &#65533;~#$&#65533;&#65533;&#65533;|<&#65533;q9&#65533;&#65533;\&#65533;&#65533;d*M	&#65533;G2&#65533;&#65533;&#65533;8&#65533;/T&#65533;&#65533;N&#65533;&#65533;&#1013;&#65533;s\&#65533;R&#65533;&#65533;R&&#65533;&#65533;Ix&#65533;&#65533;&#65533;
"N:&#1870;!N&#65533;&#65533;E
U&#65533;&#65533;x&#408;&#65533;&#65533;&#65533;% &#65533;[)&#65533;&#65533;L&#528;{&#1171;y&#65533;&#65533;&#65533;&#65533;&#65533;(&#65533;P7t&#65533;U&#65533;I&#65533;_&#65533;+&#65533;&#65533;j&#65533;
&#65533;&#65533;&#194;"&#65533;w&#65533;Y(]q#&#65533;&#65533;1J&#65533;f&#65533;&#65533;X&#65533;!&#65533;H&#65533;&#65533;&#65533;_)~&#65533;&#65533;HQ,&#65533;'D|&#65533;(
&#65533;&#65533;&#65533;]&#65533;&#65533;@c9&#65533; E&#1564;&#65533;CH&#65533;B&#65533;&#65533;&#65533;&#65533;0&#65533;
&#65533;&#65533;&#65533;@&#65533;b&#65533;l&#65533;y{&#65533;&#65533;&#65533;*&#65533;l&#65533;(@A4z&#65533;y&#65533;&#65533;&#65533;&#65533;EM&#65533;&#65533;&#65533;`#l]&#65533;&#65533;&#65533;
&#65533;&#65533;&#65533;pO5km&#65533;C&#65533;@e$&#65533;&#65533;&#65533;&#65533;&#65533;&#65533;&#65533;e&#65533;&#65533;&#65533;hlJ|b&#614;D8J&#1410;&#65533;*&#65533;h&#65533;&#65533;EL`&#65533;V&#65533;&#65533;&#65533;&#65533;&#65533;F&#65533;&#65533;&#65533;m&#65533;&#65533;&#65533;'&#65533;`&#65533;&#65533;V9B&#65533;D&#65533;rU&#65533;1/&#65533;}&#65533;&#65533; &#65533;PJ&#65533;U&#65533;	&#65533;%&#65533;  &#65533;o&#65533;&#65533;&#65533;&#65533;&#65533;` k&#65533;&#65533;&#65533;J&#65533; &#65533;y&#65533;f&#65533;p
r&#65533;&#1475;&#65533;a{A:[_)&#65533;^*&#65533;^&g%&#65533;&#65533;S&#65533;$, %/&#65533;&#65533;&#65533;s&#65533;{2Nxx3A&#65533;LrgwF&#65533;0fw7Fc5&#65533;9&#65533;P%d=Q/`b&#65533;a&#65533;V5n&#65533;CW!&#65533;&#65533;"&#65533;1`&#65533;&D&#65533;/aA)cY&#65533;O5 obz&#65533;&#65533;`@5H&#65533;&#65533;L&#65533;d/&#65533;R&#65533;&#65533;M&#65533;&#65533;,&#65533;&#65533;;&#65533;&#65533;&#65533;&#65533;&#65533;zcx&#65533;P!&#65533;&#65533;&#65533;`&#65533;(&#65533;|&#65533;&#65533;&#65533;|UFa`pap&#65533;`&#65533;&#65533;?R&#65533;V2&#65533;U&#65533;&#65533;z&#65533;08 8'&#65533;=&#65533;W6r&#65533;!&#65533;&#65533;"FqP&#65533;&#65533;PN&#65533;P&#65533;av:`&#65533;%&#65533;&#65533;&#278;&#65533;&#65533;}&#65533;8G&#65533;&#65533;&#65533;~&#65533;&#65533;&#65533;0&0&#65533;av&#65533;
&#65533;_&#65533;P4EcwQR&#65533;&#65533;0&#65533;&#65533;&#65533;4&#65533;dC&#65533;&#65533;&#65533;&#65533;&#65533;v&#65533;P&#65533;s]!/ PA|]q<T&#65533;&#65533;&#65533;p%`B&#65533;uc9&#65533;o&#65533;Q&#65533;o&#65533;&#65533;`0`&#65533; &#65533;&#65533;&#65533;
&#65533;&#65533;pT @9H&#65533;&#65533;]&#65533;&#65533;%!&#65533;%Q&#65533;r,7R(&#65533;&#65533;4&#65533;&#65533;&#65533;`	!&#65533;W&#1344;R<&#65533;&#65533;&#65533;d2&#65533;c&#65533;Q&#65533;&#65533;&#65533;c&#65533;&#65533;m&#65533;&#65533;&#65533;fd&#65533;u/&#65533;&#65533;&#65533;&&#65533;&#1111;&#65533; &#1187;)50P&#65533;&#65533;&#65533;&#65533;6A&#65533;m&#65533;J&#65533;3=&#65533;b&#65533;Adq4Y&#65533;@g&#65533;l&#65533;&#65533;$t&#65533;&#65533;A&#961;&#1489;&#65533;&#65533;&#65533;l&#65533;&#65533;&#65533;&#34478;&#65533;xW6&#65533;&#65533;&#65533;&#65533;&#65533;y&#65533;pB&#65533;&#65533;9v&#65533;&#65533;&#65533;i&#1442;S|&#65533; &#65533;&#65533;	&#65533;&#65533; &#65533;a&#65533;&`&#65533;S$1`&#65533;&#65533;&#65533;+&#65533;C&#65533;C&#65533;8&#1865;&#65533;1&#65533;C"vPwXu.&#65533;?q4&#65533;&#65533;	&#65533;n&#65533;&#65533;GwPYk&#65533;&#65533;w&#65533;&#65533;&#65533;fl>&#65533;l&#65533;7&#65533;&#65533;f&#612; &#65533;&#65533;a&#65533;	&#65533;&#65533;&#65533;	&#65533;ph0`&#65533;D&#65533;&#65533;&#65533;&#65533;pl&#65533;Im&#65533;6R&#65533;&#65533;&#65533;&#65533;WU<:&#65533;/&#65533;&#65533;`&#65533;0j^&#65533;<`&#65533;8B&#65533;&#65533;A&#65533;@%&#65533;&#65533;&#65533;g$&#65533;+X@&#65533;p#Hpb`&#65533;R&#65533;&#65533;&#65533;&#65533;	0&#65533;w&#65533;&#65533;&#65533;A9&#65533;q&#65533;?&#65533;`>&#65533;.%&#65533;&#65533;&#65533;A0&#65533;91sR0k"J&#65533;&#65533;&#65533;8W'e	<;&#65533;;&#1282;d&#65533;&#1430;/&#65533;0&#65533;&#65533;&#65533;&#65533;ue?y&#65533;&#65533;J=&#65533;3O&#65533;&#65533;{I&#65533;z&#65533;Fn&#1760;]S!#106&#1560;]&#65533;&#65533;&#65533;X&#65533;&#1544;&#65533;BF&#65533;+g&#65533;	&#65533;&#65533;+&#65533;&#65533;&#65533;0@w4&#65533;&#65533;~Q&#65533;&#65533;
')&#65533; &#65533;&#65533;&#65533; &#65533;&#65533;&#65533;a&#65533;&#65533;R&#65533;V&#65533;&#65533;&#65533;&#65533;&#65533;&#65533;h&#65533;Yi&#65533;&#65533;xD<9&#65533;8W*z&#65533;&#65533;&#65533;&#65533;X&#65533;N&#65533;$&#65533;p&#65533;&#65533;	1`	2p&#65533;&#65533;&#65533;xC&#65533;&#65533;`&#65533;{&#65533;5&#65533;&#65533;B)&#65533;4!&#65533;&#65533;&#65533;&#1600;&#65533;&#1600;&#65533;"
I&#65533;A&#65533;H&#65533;&#65533;h!y&#1498;	*W&#65533;&#65533;#E&#65533;&#65533;&#65533;&#65533;&#65533;*&#65533;d@y&#65533;&#65533;0 A
&#336;&#65533;b }&#65533;&#65533;&#65533;&#65533;b&#65533;	&#65533;!!&#65533;P&#65533;&#65533;&#65533;O&#65533;&#65533;N&#65533;&#65533;"&#65533;&#1176;&#65533;)B@J|!&#65533;B ;&#65533;&#1043;
&#65533;p!h>&#65533;vp&#65533;&#65533; #hp&#65533;&#65533;b G@L&#65533;&#65533;&#65533;!9&#65533;@Qt&#65533;I&#65533;"$&#65533;&#65533;[&#65533;&#65533;n@&#65533;&#65533;L.&#65533;L&#65533;&#65533;^&#65533;U	R&#65533;&#65533; w&#65533;(&#65533;!N&#1540;&#65533;v&#65533;&#65533;3&#65533;&#65533;y&#65533;J*1&#65533;&#65533;&#65533;B&#65533;&#65533;&#65533;&#65533;=&#65533;)&#65533;6=&#65533;&#65533;*&#65533;&#65533;/&#65533;F=&#65533;&#65533;|i=_q&#65533;&#65533;&#65533;*&#65533;<&#65533;&#65533;&#65533;&#65533;&#65533;t>9&#65533;|}&#65533;a&#65533;lI&#65533;*&#65533;&#65533;&#65533;&#65533;&#65533;&#65533;5;&#65533;&#65533;'&#65533;&#65533;&#977;'w 0&#65533;Q`|&#65533;&#65533;&#65533;S&#65533;&#65533;&#65533;&#65533;x&#65533;Ze&#65533;&#65533;&#65533;%&#65533;A&#65533;&#65533;&#65533;&#288;d &#65533;P&#65533;&#65533;&#65533;	O&#65533;|`kB &#65533;o&#65533;&#65533;>&#65533;<&#65533;!2&#65533;&#65533;*&#65533;6( D&#65533;e&#65533;&#65533;+w%&#65533;&#65533;@&#65533;&#65533;@&#65533;&#65533;
&#65533;&#65533;	qe&#65533;&#65533;&#65533;&#65533;&#65533;&#65533;q&#65533;&#65533;&#65533;v&#65533;P&#65533;&#65533;&#65533;&#65533;0&#65533;h&#65533;&#65533;W&#65533;&#65533;&#65533;&#1627;&#65533;	+(hp M@$|G&#65533;k&#65533;&#65533;A3#&#65533;!&#65533;:	5\&#65533;hL&#65533;MbYL@f`&#65533;&#65533;0*1*&#65533;&#65533;&#65533;(&#65533;&#65533;7zH&#65533;&#65533;|@z&#65533;"&#65533; \&#65533;&#65533;&#65533;&#65533;&#65533;Pz&#65533;f&#65533;G&#65533;~&#65533;Q&#65533;&#65533;c&#65533;&#1525;&#65533;.&#65533; &#65533;&#65533;&#65533;w0P	%j+:&#65533;&#65533;&#65533;&#65533;&#65533;da`d-U&#65533;pb&#65533;Z&#1574;4&#65533;4z&#65533;k1&#65533;*]&#65533;&#65533;&#65533;*}&#65533;>&#65533;$&#65533;&#471;&#65533;&#65533;&#65533;h&#65533;KO&#65533;&#184;&#65533;[&#65533;@&#732;U&#65533;>&#65533;s/&#1216;/&#65533;&#65533;&#65533;&#65533;a&#65533;&#65533;&#65533;&#65533;R&#65533;&#65533;b&#65533;idw&#65533;&#65533;cTt &#65533;   	&#65533;&#65533;,&#65533;&#65533;'+U&#65533;Q&#65533;&#65533;;)E&#65533;p5q"&#65533;{2&#65533;b	y	&#65533;&#65533;&#65533;&#65533;$e&#65533;x&#65533;&#65533;&#65533;&#901;S9q&#65533;&#65533;&#65533;&#840;&#65533;Qw	&#65533;&#65533;Q &#65533;&#65533;j&#65533;&`@>&#65533;&#65533;&#65533;&#65533;&#65533;&#65533;C&#65533;Ar&#65533;&#65533;b0&#65533;!5Y}P&#65533;&#65533;&#65533;&#65533;&#65533;&#65533;&#65533;&#65533;p`&#65533;`A,P&#65533;&#65533;
a &#65533;Km&#65533;&#65533;&#65533;	&#65533;&#65533;&#65533;&#65533;a`	&#65533;&#65533;	&#65533;&#65533;&#65533;&#65533;&#65533;-&#65533;&#65533;h0&#65533;&#65533; &#65533;w&#65533;&#65533;@k&#65533;{@{&#65533;&#65533;&#65533;jf&#65533;@
&#65533;&#65533;Pz&#65533;&#65533;Se&#65533;&#65533;L &#65533;E&#65533;s
&#65533;5&#65533;db8&#65533;&#65533;2P&#65533;&#65533;W6@B  #&#65533;&#65533;YR%&#65533;P&#65533;&#1493;K&#65533;&#65533;A&#65533;&#65533;
.)&#65533;pW+&#65533;p	&#65533;y9T&#65533;<LH&#65533;&#65533;:Ub&#65533;6&#65533;}&#65533; &#65533;s&#65533;&#65533;&#65533;&#65533;!&#65533;0&#65533;ss	&#65533;9&#65533;	&#65533;&#65533;&#65533;"&#65533;&&#65533;*+&#65533;J&#65533;<?/&#65533;&#65533;&#65533;&#65533;&#65533;&#65533;&#65533;&#1896;>&#65533;	5TO&#65533;&#65533;&#65533;]&#65533;&#65533;&#65533;&#65533;"&#65533;&#65533;&#65533;&#65533;&#65533;&#65533;/&#65533;&#65533;Q!*&#65533;&#65533;=&#65533;r4&#65533;0,&#1152;&#65533;&#65533;E&#65533;Q;D;&#65533;&#1894;qA;&#65533;!&#65533;&#65533;Jy&#65533;s &#65533;&#65533;&#65533;&#65533;&#65533;&#65533;&#65533;&#65533;`&#65533;5u&#65533;&#65533;&#65533;&#65533;8&#65533;,&#65533;0Mp&#65533;&#65533; _v&#65533; 3g&#65533;&#65533;&#65533;&#65533;O&#65533;W&#65533;BF5&#65533;&#65533;&#65533;bb&#65533;j&#65533;h&#65533;&#1216;&#65533;01&#65533;&#65533;<|x&#65533;&#496;&#65533;a&#65533;&#65533;&#65533;&#65533;".{&#65533;&#65533;&#65533;k&#65533;&#65533;&#65533;&#65533; &#65533;&#65533;&#65533;&#65533;:q 4M|':&#65533;&#65533;9.&#65533;Z(D@
M&#65533;&#402;&#65533;K^&#65533;&#65533;5&#65533;&#65533;M0&#65533;&#65533;&#65533;pj`:&#65533;&#65533;&#65533; E&#65533;&#65533;&#65533;"(&#65533;&#65533;e&#65533;'&#65533;[s&#65533;A&#65533;5&#65533; B&#65533;&#351;&#65533;<&#65533;&#4866;XWav&#65533;&#65533;&#65533;Gq&#217;&#65533; zMT;9&#65533;&#65533;&#65533;&#65533;&#65533;~MWb:&#65533;&#65533;qfY&#65533;s&#65533;&#65533;&#65533;&#1114;&#65533;Y&#65533;&#65533;ujd &#65533;&#65533;|7 &#65533;&#65533;g&#65533;-&#65533;+&#65533;&#65533;]&#65533;R&#65533;&#65533;&#65533;&#65533;&#65533;h&#65533;9&#65533;V&#65533;x>G&#65533;w{&#65533;&#65533;&#65533;1&#65533;;&#65533;&#65533;;?WA&#65533;&#65533;#D&#65533;&#65533;&#65533;90] u`A&#65533;&#65533;$:p&#65533;&#65533;1&#65533; ,&#65533;&#65533;m&#65533; <&#65533;N&#65533;I&#65533;&#65533;>Q"$&#65533;&#1790;&#65533;&#65533;x&#65533;&#65533;W&#65533;x&#65533;! &#65533;p&#65533;ke&^qpN&#65533; B^&#65533;@	kj~!&#65533;~U&#65533;4&#65533;$&#65533;&#65533;&#776;v&#65533;=/$&#65533;&&#65533;&#65533;&#65533;a&#65533;&#65533;,&#65533;&#65533; y]iwQ&#65533;&#65533; &#65533;&#65533;&#65533;&#65533;&#65533;&#65533;&#65533;&#65533;0N&#65533;&#65533;k&#65533;&#65533;&#65533;2.&#65533;3m&#65533;&#65533; p&#65533;Dt0>&#65533; A&#65533;!&#65533;&#65533;yTp y &#65533;z&#65533;&#65533; &#65533;&#65533;T0	&#65533;= {&#65533;&#65533;up> &#65533;C &#65533;,&#65533;&#65533;N&#65533;n&#65533;"8&#65533;|`C&#65533;&#65533;&#65533;O&#65533;&#65533;&#65533;&#65533;-H&#65533;&#65533;&#65533;*&#65533;&#65533;l&#65533;]&#65533;&#65533;&#65533;&#65533;&#65533;&#65533;&#65533;;&#65533;F(&#65533;&#65533;9hK&#65533;&#65533;&#65533;&#65533;-'uj&#65533;L&#65533;qb&#65533;!&#65533;&#65533;&#65533;b&#65533;&#1034;&#65533;&#65533;w&#65533;S+&#65533;&#65533;&#65533;&#65533;&#65533;p&#65533;8Q=&#65533;n&#65533;&#65533;O8qv{Q&#65533;p&#65533;&#65533;&#65533;&#65533; FN&#65533;B"`P+hz&#65533;obP&#65533;&#65533;o T&#65533;KrD9&#65533;&#65533;0m&#65533;&#65533; &#65533;$&#65533;"-&#65533;&#65533;'e&#65533;&#65533;&#655;&#65533;_&!&#65533;&#65533;n&#65533;9&#65533;x&#65533;yx7&#65533;&#65533;&#65533;H&#65533;'&#65533;&#65533;&#65533;	&#65533;@&#65533;&#474;&#65533;-J&#65533;&#65533;yQP&#65533;&#65533;I&#65533;&#65533;RC 6&#65533;A&#65533;&#65533;&0} &#65533;&#65533;;2Pt0E&#65533;&#65533;&#550;&#65533;rc&#65533;	L&#65533;&#65533;&#65533;&#65533;&#447;T&#65533;&#65533;e&#65533;h&#65533;s&#65533;&#65533;&#65533;cb&#65533;Z&#65533;2&#1368;<#&#65533;&#65533;&/&#65533;`eI&#65533;@W0&#65533;[&#65533;&#14879;&#65533;&#65533;	&#65533;&#65533; &#65533; &#65533;q&#65533;&#65533;'&#65533;&#992;&#65533;&#65533;&#65533;&#65533;&#65533;&#65533;IZ&#65533;%*T&#65533;?L&#65533;&#65533;&#65533;&#65533;@&#65533;z&#65533;X&#65533;P&#65533;R@W`\&#65533;o&#832;y&#65533;&#65533;1&#65533;&#65533;&#65533;l:&#65533;&#65533;&#65533;&#65533;&#65533;F&#65533;8^&#65533;&#65533;Ab&#65533;?&#65533;&#65533;#&#65533;&#267;&#65533;d&#65533;&#65533;&#65533;/x&#65533; qb&#65533;&#65533;?e`|##hO&#65533;D) #&#65533;B&#65533;a,t&#65533;&#65533;p&#65533;&#333;G&#65533;\&#65533;P&#65533;*&#65533;d&#65533;&#65533;&#65533;&#65533;&#65533;}~&#65533;&#65533;&#65533;#&#65533;&#1657;o&#62385;;w&#65533;&#65533;{&#1486;&#65533;&#65533;?&#65533;>&#65533;=&#65533;&#1947;&#65533;&#65533;&#65533;&#65533;&#65533;w&#65533;&#65533;&#65533;&#65533;&#65533;	?:&#65533;#N&#65533;y&#65533;&#65533;dp8 {&#65533;&#65533;&#65533;'&#65533;&#65533;&#65533; $&#65533;&#65533;Z&#65533;&#1080;g&#65533;1A
G$&#65533;DGaA&#65533;&#65533;F&#65533;V&#65533;&#65533;&#65533;&#65533;&#65533;&#65533; #&#65533;&#65533;&#65533;CX&#65533;&#65533;\"&#65533;0&#65533;&#65533;1Ab!`&#65533;&#65533;+>@n&#65533;&#65533;&#65533;(&#1913;&#65533;Fr0&#65533;&#65533;&#65533;&#65533;!n&#65533; &#65533;&#65533;D&#65533;Q L&#65533;&#65533;&#65533;:&#65533;f&#65533;X* &#65533;W&#65533;&#65533;&#65533;?@&#65533;I&#65533;8Fe*&#65533;$&#65533;&#587;&#65533; &#65533;b ,d&#65533;&#65533;Zf&#65533;Q&#65533;&#65533;&#65533;e&#65533;X&#65533;&#65533;8&#65533;&#65533;&#65533;'I$&#65533;'4"&#618;+VY&#65533;	&#65533;+&#65533;b&#65533;)&#65533; &#65533;&#65533;&#65533;&#65533;	&#65533;&#65533;&#65533;&#65533;=B=&#65533;My]e*V&#65533;&#65533;	t &#65533;&#65533;!&#65533;(&#65533;JH&#65533;V&#65533;&#65533;&#65533;Z0&#65533;&#65533;Z &#65533;!&#65533;&#65533;&#369;0H&#1521;&#65533;"&#65533;&#65533;&#65533;&#65533;&#65533;y&#65533;&#1492;i&&#65533;&#65533;&#65533;&#65533;&#65533;#&&#65533;&#65533;I&#65533;D&#65533;6Q&#65533;&#65533;&#65533;&#65533;L&#65533;&#65533;&#1019;&#65533;D&#65533;&#65533;_&#65533;x&#65533;N&#1968;&#65533;&#65533;&#65533;}c&#65533;&#65533;&#65533;Nh@&#65533;P&#65533;&#65533;&#65533;&#1702;&#65533;&#65533;&#65533;d|M&#65533;&#65533;b&#65533;&#65533;f&#65533;t&&#55262;}&#65533;&#65533;&#1160;#&#65533;g&#65533;&#65533;~x&#136;{&#65533;&#65533;BB&#65533;&#65533;&#65533;&#65533;&#65533;0&#65533; &#65533;3&#65533;0#i&#65533;&#65533;~X&#65533;2&#65533;&#65533;1r&#65533;l&#65533;E&#65533;&#65533;&#65533;"&#65533;&#65533;&#65533;V&#1133;&#65533;	&#65533;d&#65533;M0&#65533;@&#65533;Ch&#65533;%&#65533;&#65533;\O&#65533;d&#65533;&#65533;;1w&#65533;H&#65533;&#65533;>&#65533;&#564;z&#65533;&#65533;&#65533;!&#65533;&#65533;&#65533;&#65533;&#65533;NP&#65533;&#65533;&#65533;&#65533;*9&#2007;&#65533;q8&#143;&#65533;xE&#65533;++&#65533;&#65533;b&#65533;&#65533;y&#65533;R &#65533;j&#65533;<r'%&#65533;v&#65533;g&#65533;&#65533;&#65533;|&#65533;&#847;2&#65533;&#65533;H&#65533;?&#65533;,&#65533;|&#65533;&#65533;
&#65533;OG`&#65533;I&#65533;)G&#65533;j&#65533;R&#65533;&#65533;&#65533; &#65533;|&#65533;'&#65533;!&#65533;&#65533;&#65533;Z@&#65533;&#65533;nt0vP &#65533;&#65533;G&#65533;~r.!&#65533;C
`&#65533;(&#65533;&#65533;@&#65533;&#65533;&#65533;&#65533;&#65533;&#65533;&#65533;Y&#65533;V&#65533;&#65533;qvD&#65533;@&#65533;`C!&#65533;&#65533;`	)@9&#65533;	@&#65533;f&#65533;$&#65533;&#65533;Nq&#65533;S&#65533;)$#&#642;qd&#65533; &#65533;&#65533;i&#65533;`ot&#65533;&#65533;&#65533;&#65533;8"&#65533;&#65533;&#1091;T&#65533;&#65533;9&#65533;&#65533;z&#65533;S&#65533;&#65533;L&#843;Q&#65533;&#65533;q&#65533;(&#65533;B,j&#577;!!0&#415;d&#202;&#65533; &#65533;&#65533;&#65533;&#65533;.
&#65533;(c&#65533;&#65533;&#65533;&#65533;&#65533;&#847;b&#65533;&#65533;&#65533;d$&#65533;&#65533;&#65533;'0D&#65533;&#65533;&#65533;&#18574;&#65533;&#65533;F&#65533;P&#65533;&#65533;B)&#65533;&#65533;&#65533;&#65533;&#65533;&#65533;&&#534;(P&#65533;@::&#65533;/c&#65533;&#65533;&#1056;&#65533;p&#65533; C&#65533;&#65533;1&#65533;x&#65533;E&#65533;A88
&#65533;&#65533;'c&#65533;&#65533;4&#65533;&#136;&#65533;1L&#65533;&#65533;Q&#65533;&#65533;&#65533;&#65533;(&#65533;XQ1&#65533; &#1538;J&#65533;!&#65533;
&#65533;&#65533;&#65533;&#65533;&#65533;t&#65533;&#65533;&#65533;zG&#65533;&#65533;`&#65533;&#65533;CN7&#65533;&#1101;[g&#65533;&#65533;&#65533;&#65533;$k&#65533;8&#65533;q&#65533;&#65533;l&#65533;&#65533;&#65533;;&#65533;)}p&#65533;&#65533;&#65533;AD&#65533;x&#65533;h&#65533; &#65533;@&#65533;b@f&#65533;*&#65533;&#65533;&#65533;&#65533;j&#65533;&#65533;.y	&#65533;&#65533;(&#65533;0&#65533;Hg&#65533;(&#65533;qN&#65533;&#65533;K&#65533;&#1127;?! &#65533; &#65533;
&#65533;&#65533;M	F&#65533;&#65533;0&#65533;7&#65533;&#65533;0&#65533;U`&#65533;@&#65533;&#65533;&#1028;r4&#65533;&#65533;d&#65533;8%(W&#65533;&#65533;&#65533;v5&#65533;(&#65533;?&#65533;&#65533;[
&#65533;!6`&#65533;S&#65533;&#65533;&#65533;H&#65533;z&#65533;&#65533;Fg&#65533;&#65533;&#65533;O&#65533;&#65533;&#65533;&#65533;&#65533;u&#65533;h%&#65533;U&#65533;&#65533;U&#65533;@&#65533;R&#65533;DV&#1226;X&#65533;&#65533;u&#65533;&#65533;	lq&#65533;&#65533;&#65533;{sRN	&#65533;&#65533;A
+&#65533;&#65533;&#65533;&#65533;&#65533;&#65533;&#65533;&#1333;$&#65533; &#630;&#65533;&#1142;E&#65533;4&#65533;&#65533;&#65533;&#65533;&#65533;&#65533;&#65533;&#65533;8&#65533;pFo&#65533;&#65533;{0&#65533;9&#65533;8G&#65533;7h*@ s0&#65533;&#65533;V&#65533;a&#65533;&#65533; (&#65533;`<&#65533;&#65533;n`	&#65533;&#65533;r<&#65533;2!:;pP(&#65533; &#65533;V 	^&#65533;&#65533;W&#65533;&#65533;&#65533;L&#664;Iu&#65533;
rX&#65533;HDB{ &#65533;Kt7&#65533;[&#65533;&#65533;&#65533;&#65533;&#65533;&#65533;~&#516;%&#65533;`	XBx&#65533;&#65533;O&#65533;&#65533;&#65533;n&#65533;3%&#65533;&#65533;&#65533;&#65533;e{a&#65533;&#65533;&#65533;&#65533;&#65533;&#65533;0 I6zB&#65533;&#65533;&#65533;'f&#65533;t`9&#65533;D&#65533;C&#65533;&#65533;&#65533;&#65533;@mc&#65533;D4&#65533;!(&#65533;&#65533;&#35739;x&#65533;I
L&#65533;q&#65533;a&#65533;?v&#65533;&#65533;&#65533;c&#65533;-Q%Z&#65533;5cD&#65533;n^&#65533;s&#65533;s&#65533;(C
&#65533;3&#65533;&#65533;&#65533;
1\x8O&#65533;i&#65533;)&#65533;'&#1060;&#1061186;&#65533;@&#65533;Bk&#65533;&#65533;G&#65533;C&#65533;j&#65533;&#65533;@'&#38852;!j&#516;&#65533;-a&#65533;&#65533;8YJ&#712;s&#65533;&#65533;&#1123;&h kZ&#65533;&#65533;&#1460;&#65533;&#492;&#65533;&#65533;&#65533;&#65533;&#65533;&#65533;&#65533;&#65533;!&#65533;&#65533;&#65533;Z;&#1496;&#65533;&#65533;&#65533;&#65533;&#65533;k&#65533;&#65533;`&#65533;9&#65533;G&#65533;&#65533;L8&#65533;&#65533;Ouq&#65533;0h&#65533;&#65533;V(H-&#65533;&#65533;<&#65533;&#65533;!&#65533;$&#65533;&#65533;[&#65533;&#65533;hlBa&#65533;p^&#65533;A&#65533;&#65533;&#65533;+0&#65533;<&#65533;8&#65533;B7&#65533;e&#65533;7b&#65533;+&#65533;	28&#65533;&#65533;?&#65533;&#65533;]
a&#65533;&#2005;&#65533;f&#65533;
&#65533; &#65533;>&#65533; &#65533;a&\&#65533;XD9<&#65533;&#65533;E&#65533;&#65533;H%&#65533;&#65533;dn>&#65533;&#65533;7&#65533;9+t>&#65533;d;&#65533;&#65533;?O6.&#65533;&#65533;&#65533;D&#65533;5E&#1522;*$*&#65533;&#65533;O&#65533;&#65533;&#1245;&#65533;t&#65533;VJ-&#65533;D&#65533;&#65533;&#65533;&#65533;&#65533;&#65533;]&#65533;&#65533;*&#65533;&#65533;5x&#65533;&#65533;k@&#65533;6&#65533;
\&#1056;E@9*&#65533;&#65533;&#1568;&#65533;&#1536;&#65533;&#65533;`*&#65533;&#65533;&#65533;7&#65533;&#65533;/"Lph"T!#&#65533;b&#65533;&#65533;T&#65533;&#65533;2@`f&#65533;=&#433;&#65533;q&#65533;&#65533;&#65533;)&#65533;?B&#65533;&#463; Q.&#65533;B0b&#65533;&#65533;A&#65533;&#65533;Ov&#65533;&#65533;&#65533; &#65533;G&#65533;&#857;&#65533;65&#65533;&#65533;,&#65533;Gk&#65533;<'
ENB&#65533;&#65533;`&#65533;#&#65533;P&#65533;;J }&#65533;&#65533;'Ip>&#65533;&#65533;&#65533;&#65533;&#65533;*?	&#65533;&#65533;F&#65533;&#65533;&#65533;&#65533;c&#65533;@E&#65533;P&#65533;&#65533;&#65533;c&#65533;&#65533;p#&#65533;&#65533;&#65533;&#65533;D&#65533;w?&#65533;&#65533;O	&#65533;&#65533;,&#65533;(&#65533;&#65533;&#65533;h&#65533;&#65533;&#65533;&#65533;7&#65533;&#247;t?|&#65533;	&#65533;	&#65533;&#65533;&#65533;&#65533;&#65533;&#65533;&#65533;&#65533;&#65533;&#65533;&#65533;>|&#65533;>&#65533;C&#65533;&#255;&#65533;&#65533;>&#65533;&#65533;&#65533;&#200;&#65533;&#65533;@&#65533;"&#65533;w&#65533;,&#65533;&#1205;4)&#65533;&#65533;n3q&#1789;\&#65533;>&#65533;-Q&#65533;&#65533;Q&#65533;&#65533;&#65533;&#65533;&#65533;&#65533;{&#65533;&#65533;&#65533; hHq&#65533;&#65533;&#65533;&#65533;&#65533;)&#65533;&#65533;&#65533;&#65533;&#65533;K&#65533;&#65533;&#65533;e&#65533;&#672;8&#65533;&#65533;&#65533; v &#472;&#65533;$r&#65533;&#65533;&#65533;}p &#65533;O&#65533; &#65533;!&#65533;&#65533;{.&#65533;&#65533;&#65533;&#65533; @&#65533;E&#65533;&#65533;&#65533;c&#65533;&#65533;&#65533;&#65533;A\&#65533;B&#65533;C&#264;u&#523;u&#65533;&#65533;X&#65533;&#65533;&#65533;G&#65533;&#65533;&#65533;X&#65533;q&#65533;HDK&#65533;&#65533;q &#65533;&#65533;&#65533;&#65533;DN&#65533;&#65533;DK&#65533;D&#65533;(E&#65533;&#65533;&#65533;q&#1537;S$&#65533;N\EPtEX\&#65533;Y&#65533;EN&#65533;&#65533;YE&#65533;&#65533;P&#65533;&#65533;&#65533;uX9`&#65533;<&#65533;&#65533;r&#65533;&#65533;2x &#65533;9&#65533;(&#65533;&#65533;&#65533;&#65533;&#65533;&#65533;B&#65533;2?&#1075;&#65533;&#65533;1D0(&#65533;&#65533;FD&#65533;&#65533;=r&#65533;&#65533;?H+&#65533;&#65533;Pp&#65533;&#65533;@&#65533;&#65533;&#65533;&#65533;&#65533;@&#65533;&#65533;&#65533;&#65533;&#65533;s&#65533;&#65533;&#65533;G&#65533;&#65533;&#65533;F0&#65533;&#65533;C&#65533;&#65533;&#65533;?T&#65533;T&#65533;?&#65533;J&#65533;&#65533;j&#65533;&#65533;J&#65533;&#65533;&#65533;~)d*&#65533;*&#65533;/&#65533;H+&#65533;&#65533;&#65533;&#65533;&#65533;&#65533;?&#65533;4&#65533;&#65533;&#65533;&#65533;(I&#65533;8&#594;&#65533;G&#65533; A&#65533;&#65533;,&#65533;&#65533;&#65533;Y&#65533;&#65533;f3P&#65533;&#65533;&#65533;p oV`&#65533;&#65533;h3&#65533;&#65533;&#65533;IpJ&#65533;&#65533;&#65533;&#65533;-&#65533;)$ $&#65533;z3&#65533;&#65533;I&#65533;p&#65533;n#&#65533;:&#65533;&#65533;u&#65533;&#65533;XcB&#65533;%&#1542;&#65533;H&#65533;&#65533;0&#65533;&#480;&#65533;y&#65533; 8T&#65533;
`&#65533;!&#65533;0&#65533;&#65533;K&#65533;&#65533;! &#65533;RZ&#65533;&#65533;&#65533;;&#65533;K&#1544;sa&#65533;&#65533;0&#65533;&#65533;&#65533;*&#65533;E&#65533;y(&#65533;$&#65533;K*&#65533;.&#65533;&#65533;&#65533;&#65533;KS&#65533;+;&#65533;,&#65533;S&#65533;K*&#65533;sAK&#1523;&#65533;h&#65533;&#65533;_&#65533;2&#65533;&#65533;8&#65533;&#65533;p&#65533;5&#65533;&#65533;&#65533;&#65533;
&#65533; &#65533;&#65533;&#65533;&#65533;p=&#65533;|&#65533;+&#65533;&#65533;L!&#65533;/&#65533;|&#65533;&#65533;H&#65533;*&#65533;&#65533;d&#65533;&#65533;&#10015;&#65533;&#65533;*&#65533;&#65533;I&#65533;&#65533;&#65533;&#65533;&#65533;2&#65533;-h&#65533;&#65533;&#65533;"&#65533;((d&#65533;&#65533;j&#65533;&#65533;&#65533;&#65533;&#65533;&#65533;@&#65533;N<&#65533;)Q&#65533;&#65533;|&#65533;x$A&#65533;&#65533;&#65533;&#65533;&#484;&#65533;@&#65533;&#65533;&#1854;F(I&#65533;&#65533;?&#65533;&#65533;&#65533;&#65533;&#65533;&#65533;Xk&#65533;&#65533;
q/z&#65533;%&#65533;&#65533;` 1&#65533;h&#65533;[ P&#65533;
T&#65533;&#65533;&#65533;P&#65533;}&#65533;Gx&#65533;&#65533;&#65533;G&#65533;2&#65533;&#65533;~,&#65533;,x e;&#65533;&#65533;,' 5&#65533;)&#65533;&#1026;@*T@&#65533;&#65533;;&#481;&#65533;Q&#65533;&#65533;&#65533;&#65533;	&#65533;&#65533;k(C"&#65533;EJ&#65533;p@8&#65533;&#65533;eH&#65533;&#65533;{&#65533; a&#65533;e&#65533;&#65533;&#65533;&#65533;&#65533;2c&#65533;&#65533;
&#65533;&#65533;&#65533;Y%3%&#65533;&#65533;5=&#65533;&#65533; &#65533; &#737;&#65533;z&#65533;&#65533;H&#65533;}&#65533;{&#65533;&#65533;g&#65533;&#65533;&#1345;%+Y&&#65533;&#65533;U&#65533;&#65533;9|I&#65533;&#921;zA&#65533;X&+&#65533;H&#65533;&#65533;&#65533;&#65533;&#1353;&#65533;&#65533;I"^&#65533;&#65533;PJ&#65533;&#65533;*&#65533;e&#65533;Tzy&#65533;:&#65533;T&#65533;4&#65533;&#65533;g&#146;H
zQ&#65533;x
&#65533;&#65533;mh)e&#65533;	&#65533;&#65533;m0&#65533;&#65533;&#65533;&#65533;
^m)y&#65533;,&#65533;.6&#65533;&#65533;&#65533;&#65533;M&#65533;&#65533;&#65533;L G&#65533;&#65533;qJ&#65533;\-&#65533;(O&#65533;L&#65533;&#65533;&#1728;&#65533;0w&#65533;&#65533;}G&#65533;&#65533;&#979;&#65533;O&#65533;T&#65533;t&#65533;)&#65533;&#65533;?	&#65533;p8B&#65533;0&#65533;&#65533;&#65533;0`&#65533;q&#65533;$&#65533;H&#65533;"&#65533;78&#65533;&#65533;&#65533;:&#65533;&#65533;&#65533;&#65533;O&#65533;C&#65533;
T&#65533;r&#65533;&#65533;&#65533;&#65533;&#65533;+&#65533;&#65533;X&#65533;&#65533;&#65533;&#65533;&#65533;@&#65533;Z&#65533;&#65533;&#65533;\36^c&#65533;&#65533;&#65533;&#65533;@,L&#65533;&#65533;&#65533;&#65533;&#65533;
i&#65533;&#65533;&#65533;&#65533;>&#65533;V&#65533;]->l&#1622;&#65533;V&#65533;&#65533;&#65533;&#65533;V&#65533;@&#65533;7&#65533;&#65533;l&#65533;y&#65533;&#65533;&#65533;7i&#328;U&#65533;&#65533;8&#65533;&#65533;Y&#65533;&#65533;&#65533;&#65533;&#65533;&#65533;&#65533;&#65533;&#1936;Z8&#65533;i<&#65533;e&#65533;l&#65533;x&#65533;41&#65533;=&#65533;&#65533;W`&#65533;&#65533;-&#65533;`&#65533;@S&#65533;C&#65533;&#65533;&#65533;&#65533;Yh&#65533;4&#65533;&#65533;&#65533;&#65533;&#65533;&#65533;/(&#65533;(&#65533;&#65533;Z&#65533;<&#65533;&#65533;&#65533;Ql&#65533;I&#65533;&#65533;&#65533;#&#65533;j}&#65533;#5@*&#65533;&#65533;N&#65533;&#65533;A&#65533;	&#65533;&#65533;S&#65533;y&#65533;2#-&#65533;&#65533;Fp&#65533;yD&#65533;A&#65533;5&#65533;&#65533;&#65533;&#65533;T&#65533;DD&#65533;HT&#65533;&#65533;&#65533;&#65533;<&#65533;&#65533;&#264;&#65533;&#65533;&#65533;P:&#65533;&#65533;-&#65533;&#65533;A&#65533;&#1562;&#65533;&#65533;&#65533;h;X&#65533;&#1631;Xql^&#65533;&#65533;V&#65533;X&#1958;=&#65533;A&#65533;&#65533;1I&#65533;2&#65533;&#65533;w&#65533;A&#65533;p&#65533;&#65533;A&#65533;&#65533;H&#65533;&#65533;&#65533;&#65533;&#65533;&#65533;&#65533;~k&#65533;&&#65533;R&#65533;&#65533;5P&#65533;&#65533;0b &#65533;H&#65533;_&#65533;&#65533;8@.&#65533;X fy_&#65533; v&#65533;&#65533;&#65533;&#65533;
&
9&#65533;&#65533;&#65533;n&#65533;&#65533;&#65533;&#65533;&#65533;&#65533;&#65533;~&#65533;7&#65533;&#33884;&#1666;&#65533;&#65533;_&#65533;``&#65533;j-&#65533;&#65533;^q&#65533;&#65533;p&#65533;&#636;>&#65533;b&#65533;&#65533;z0Ic&#65533;&#65533;&#183;&#65533;&#65533;&#65533;&#65533;&#65533;S*&#65533;&#65533;&#65533;&#65533;&#65533;-&#65533;&#65533;&#65533;v&#1183;&#65533;-
&#65533;&#65533;&#65533;?&#65533;&#65533;P%&#65533;p&#65533;&#65533;L&#65533;&#65533;M&#34476;&#65533;&#65533;	qO&#65533;(&#65533;&#65533;(&#65533;_&#65533;:BwM&#65533;&#65533;E&#65533;ym,&#65533;&#65533;*&#65533;j&#65533;&#65533;B&#65533;13&#65533;&#65533;<&#65533;Y&#65533;M&#65533;^&#65533;Y7$&#65533;&#1908;&#65533;&#65533;  &#65533;&#65533;&#65533;] ]&#1029;&#65533;8&#65533;A&#65533;_:f&#65533;&#65533;kd&#65533;E&#65533;&#65533;=m`m&#65533;&#65533;/
GN&#65533;#&#65533;&#65533;E&#65533;dH&#65533;&#65533;&#65533;[N&#65533;&#65533;H&#65533;M^L&#65533;P&&#65533;&#65533;&#65533;K&#65533;&#65533;x&#65533;&#65533;HH.e&#65533;N&#65533;&#65533;j&#65533;&#65533;&#65533;ke&#65533;]a&#65533;la&#65533;I&#65533;&#65533;&#65533;[0&#65533;&#65533;&#578;I&#65533;&#65533;&#65533;:h&#65533;&#65533;&#65533;&#65533;b&#65533;&#65533;-&&#65533;X&#65533;O&#65533;&#65533;&#65533;:&#65533;N&#65533;V+&#65533;	t&#65533;D&#65533;&#65533;&#65533;
s8C&#65533;,&#65533;&#284;&#65533;+#	&#65533;&#65533;&#65533;&#65533;=h&#65533;&#65533;&#65533;h}&#65533;bX&#65533;h&#65533;f/&#65533;%&#65533;&#65533;&#65533;&#65533;&#65533;C&#65533;hF>&#65533;;&&#65533;q&#65533;&#65533;&#65533;&#65533;&#65533;(&#65533;&#65533;z(&#65533;K&#65533;	+M_&#65533;.&#65533;&#65533;h&#65533;&#65533;&#65533;W&#65533;X&#65533;&#65533;&#65533;_&#65533;&#65533;&#65533; e&#65533;	&#65533;&#65533;&#65533;&#65533;&#65533;]&#65533;&#38745;&#65533;&#65533;&#7647;&#65533;G&#65533;&#1617;0&#65533;&#65533;O3&#65533;&#65533;&#65533;/H&#65533;&#65533;&#65533;"&#65533;&#65533;n&#65533;F&#65533;&#65533;&#65533;&#1466;&#1645;&#65533;&#65533;&#65533;&#65533;&#65533;QM&#65533;Q&#65533; &#65533;&#65533;&#65533;P&#65533;&#65533;&R&#65533;&#65533;.:(&#65533;&#65533;&#65533;#&#65533;
^@^&#65533;&#65533;&#65533;*&#65533;$&#65533;j&#65533;&#65533;&#65533;&#65533;i&#65533;S&#65533;&l&#65533;P&#65533;&#65533;&#65533;&#65533;&#65533;&#65533;H&#65533;&#65533;&#65533;&#65533;&#65533;&#65533;		&#65533;'<k&#65533;&&#65533;&#65533;&#65533;P!&#65533;.&#65533;VkH&#65533;R&#65533;&#65533;Ng(&#65533;&#65533;&#65533;&#65533;&#65533;4&#65533;&#65533;m^&#65533;m&#54821;&#1625;u&#65533;&#65533;nmq&#65533;&#65533;f&#65533;&#65533;&#65533;.;>&#65533;(&#65533;&#65533;8&#65533;8&#65533;S&#65533;&#65533;
&#65533;&#392;&#65533;&#65533;&#65533;;&#65533;&#65533;&#392;S&#65533;[&#65533;&#65533;v@&#65533;>C&#65533;&#65533;	&#65533;&#392;
&#65533;&#65533;&#59368; &#65533;.&#65533;&#65533;o&#65533;83*K&#65533;&#65533;
u&&#65533;(  &#65533;&#65533;&#65533;!h&#65533;&#65533;&#65533;&#65533;#&#65533;&#65533;
y&#65533;K&#65533;&#65533;&#65533;&#65533;&#65533;p&#65533;7p&#65533;&#65533;&#65533;&#65533;&#65533;&#65533;o&#65533;W&#65533;&#65533;K7i&#65533;&#65533;&#65533;&#65533;&#65533;&#65533;&#65533;P&#65533;N&#65533;4&#65533;x&#65533;&#65533;&#65533;&#65533;&#65533;F&#65533; &#65533;f&#65533;&#65533;&#65533;&#65533;&#65533;f0`q&#65533;&#65533;&#65533; &#65533;&#65533;Fq&#65533;&#65533;&#65533;&#65533;&#65533;&#65533;;&#65533;&#65533;&#65533;&#6696;f&#65533; &#65533;&#65533;f&#65533;"&#65533;K&#65533;&#65533;
&#65533;e&#65533;T&#65533;&#65533;&#65533;&#65533;m&#65533;&#65533;>&#65533;&#65533;&#65533;&#65533;x&#65533;&#65533;&#65533;q5xP&#65533;	'&O&#65533;&#65533;&#65533;4G&#65533;5?G4oX&#65533;&#65533;&#65533;&#65533;Y&#65533;N&#65533;&#65533;&#65533;&#65533;&#65533;&#65533;-&#65533;&#65533;=&#65533;&#65533;>7J&#65533;&#65533;c&#65533;&#65533;&#65533;&#1546;-4&#65533;&#65533;&#65533;&#65533;<|&#65533;8&#65533;&#65533;&#65533;<U&#65533;H&#65533;t&#65533;`&#65533;&#65533;`&#65533;D&#65533;t&#65533;&#65533;&#65533;&#65533;&#65533;&#65533;
Q&#456;&#65533;hS&#61787;&#65533;R&#65533;&#65533;&#392;p&#65533;&#17923;X' &#65533;&#65533;!&#65533;&#65533;&#65533;&#65533;&#65533;u&#65533;0j0&#667;%&#65533;-_&#65533;&#65533;&#65533;&#65533;b&#65533;/&#65533;r&#65533;&#65533;y&#65533;&#65533;y&#65533;&&#65533;&#65533;&#65533;&#65533;v&#65533;vI&#65533;&#65533;&#65533;&#65533;_&#65533;&#65533;f&#65533;&#65533;&&#65533;y`qRh&#65533;%H&#65533;p&#65533;	&#65533;&#65533;&#65533;&#65533;q&#65533;&#65533;h&&#65533;r&#65533;&#65533;h&#65533;&#65533;&#65533;@h/&#65533;&#65533;@&#65533;,P&#65533;&#65533;a&#65533;2b.&#65533;&#65533;&#65533;	&#65533;&#65533;IH&#65533;I&#65533; g*&#65533;&#65533;&#65533;&#65533;&#65533;&#65533;&#65533;&#65533;AX&#65533;c!&#65533;&#65533;?&#65533;I&#65533;&#65533;	&#65533;&#65533;&#65533;9&#65533;&#65533;X&#65533;&#65533;&#65533;&#65533;tX&#65533;/&#65533;&#65533;X&#65533;n&#65533;+C{&#65533;izQs8&#65533;&#65533;&#65533;^6&#65533;6&#65533;&#65533;&#65533;&#661;&#65533;&#65533;:&#392;C7&#65533;&#65533;7&#65533;B&#65533;&#65533;&#65533;^$z&#65533;8&#65533;&#65533;Q&#65533;gP&#65533;&#65533;&#65533;&#65533;&#65533;&#65533;&#65533;&#65533;u&#65533;&#65533;&#65533;1h&#65533;X&#65533;V&#65533;&#65533;&#65533;&#65533;&#65533;&#65533;0&#65533;&#65533;&#65533;x&#65533;&#65533;&#65533;&#65533;`&#65533;&#65533;&#65533;fl&#65533;&#65533;b&#65533;&#65533;&#65533;0G&#65533;&#65533;5&#65533;&#65533;&#65533;n&#65533;&#65533;&#65533;&#65533;&#65533;&#65533;&#65533;	 &#65533;&#65533;iv&#65533;,&#65533;fgx&#65533;&#65533;g&#65533;&#65533;mx
&#65533;&#65533;&#65533;*&#65533;&#65533;&#65533;&#65533;&#65533;a&#65533;I &#65533;&#65533;&#65533;&#65533;&#1203;&8&#65533;&#65533;?&#65533;kZ&#65533;{X&#65533; &#65533;&#1509;&#65533;&#65533;&#65533;}&#65533;&#65533;&#65533;&#65533;(&#65533;Q&#65533;&#65533;5h&#65533;&#65533;&#65533;&#65533;&#65533;o&#65533;&#65533;?~&#65533;&#65533;[&#65533;&#65533;&#65533;E&#65533;&#65533;&#65533;&#65533;&#65533;&#1563;&#65533;&#65533;|&#65533;&#65533;&#65533;&#65533;&#65533;I8y&#65533;y&#65533;&#65533;&#65533;&#65533;&#65533;&#65533;&#65533;&#65533;&#65533;&#65533;j&#65533;&#65533;@&#65533;&#65533;L0Zz&#65533;P&#65533;Y&#65533;&#65533;&#1127;&#65533;&#65533;&#65533;&#65533;(&#65533;C &#65533;&#65533;&#65533;"L&#65533;p!&#198;B&#65533;(q"&#330;/&T&#65533;&#65533;?&#65533;&#65533;aQa@&#65533;3&#65533;G&#65533;{v&#65533; &#469;&#65533;&#65533;D&#65533;R&#65533;&#65533;&#65533;5[u&#65533;&#65533;&#65533; &#65533;f&#1284;i&#65533;&#65533;&#225;&&#65533;&#65533;0&#65533;&#65533;D&#65533;m&#65533;Ehb&#65533;?j&#65533;&#65533;"&#65533;6&#65533;&#65533;&#65533;&#65533;&#65533;m&#65533;&#65533;&#6127;c&#65533;&#65533;w&#65533;_W&#65533;&#65533;&#65533;&#65533;`=&#65533;H&#65533;!@}&#65533;Q&#65533;7)&#65533;&#65533;I&#65533;W&#65533;Q&#65533;w&#321;&#131;&#65533;e8a&#65533;&#65533;&#65533;'T&#65533;&#65533;&#65533;&#65533;
&#641;f&#1441;&#65533;A&#65533;fA|&#65533;&#18445;f6~:&#65533;dI&#65533;&&#65533;8<&#65533;&F'&#65533;j&#65533;&#65533;&#65533;&#65533;?&#65533;-&#65533;&#65533;&#65533;&#65533;&#65533;&#65533;I&#65533;&#65533;&#65533;p&#65533;d&#65533;&#65533;&#65533;^xR`'D&#65533;&#65533;&#65533;2E&#65533;'P&#65533;WP&#65533;&#65533;&#65533;m&#65533;&#65533;J|&#65533;&#65533;&&#65533;$&#1796;A&#65533;&#65533;uP&#65533;&#65533;U&#65533;B,&#65533;`Y	&&#65533;&#65533;&#65533;&#65533; ,&#65533;CaXb&#65533;&#65533;Eed&#65533;?&#65533;X&#65533;&#65533;E&#65533;'&#65533;&#65533;PH!&#65533;t&#65533;
&#65533;X&#65533;K0&#65533;&#65533;e :&#65533;&#65533;&#65533;OC%&#65533;8&#65533;&#65533;&#65533; ;&#65533;&#65533;$RIE&#1364;TQ&#65533;UUHy&#65533;&#65533;Wn$&#65533;O%2&&#65533;b6&#65533;Cg&#65533;&#65533;XFT&#65533;X_&#65533;S&#65533;?&#65533;&#65533;7&#65533;9&#65533;@aQ&#65533;&#65533;
&#65533;&#65533;&#65533;B^&#65533;&#65533;&#65533;c&#65533;&#65533;f
=6n&#65533;1&#65533;&#65533;&#65533;!&#65533;B &#65533;m&#65533;&#65533; &#65533;5&#65533;&#65533;J&#65533;&#65533;Pq&#65533;DN&#65533;&#65533;
e&#158;D&#65533;
&#65533;&#65533;&#65533;%4&#65533;&#65533;&#65533;w&#65533;a&#65533;{P}&#65533;h&#65533;&#65533;^g&#65533;T&#65533;&#65533;{&#58455;P&#65533;	&#65533;&#65533;&#65533;~&#65533;&#65533;,.&&#65533;&#65533;i&#65533;"`&#65533;A&#65533;&#65533;f&#65533;joX9&#65533;&#65533;!&#65533;&#65533;&#65533;&#65533;&#65533;&#65533;a&#65533;&#65533;&#65533;+&#65533;&#65533;+&#65533;&#65533;H$&#65533;&#65533;BJX&#65533;4&#65533;3&#65533;&#65533;&#65533;+&#65533;8&#65533;B@&#65533;D&#65533;&#65533;8y&#65533;	&#65533;&#65533;&#65533;&#65533;&#65533;qG&#65533;%[u&#65533;AY<Q".&#65533;/&#65533;&#65533;|&#65533;9&#65533;U&#65533;&#65533;&#65533;&#65533;[=#s&#65533;MYB 0&#65533;&#65533;?^L&#65533;&#65533;A&#65533;&#65533;\s&#65533;&#65533;&#216;{&#65533;&#65533;e&#65533;C&#65533;&#65533;5&#65533;&#65533;&#65533;mF&#65533;&#65533;&#65533;&#65533;&#1002;&#65533;=&#65533;&#65533;+&#65533;(&#65533;&#65533;&#65533;&#1758;p&#65533;&#65533;C1&#65533;&#65533;IB&#65533;&#65533;&#65533;&#65533;	5&#65533;w&#65533;u&#65533;)&#65533;z&#65533;&#620;&#65533;&#65533;?Hr&#65533;A=&#65533;PbRN&#65533;&#65533;&#65533;&#65533;&#65533;&#65533;U&#65533;sW&#65533;UG&#65533;&#65533;9DE&#65533;	PY 	&#65533;&#65533;&#1000;E&#65533;&#65533;&#65533;&#65533;'&#65533;nDf&#65533;;&#65533;&#65533;	~&#7674;#&#65533;&#65533;&#65533;a&#1394;&#65533;&#65533;3&#2044;&#65533;
&#65533;hRG&#65533;(R&#65533;&#65533;RL&#65533;1L&#65533;|_dMD&#65533;&#65533;$&#65533;	&#833;N&#65533;	-i&#65533;&#65533;&#65533;1&#65533;Qe&#65533;Vw&#65533;&#65533;&#65533;&#65533;\=O&#65533;&#65533;&#65533;&#65533;&#65533; &#65533;tX&#65533;&#65533;fkJ&#65533;&#65533;&#65533;'&#65533;gu&#65533;&#65533;&#65533;a&#65533;f&#65533;f
&#65533;&#65533;?5&#65533;4&#65533;hi&#65533;&#65533;A:&#208;&#65533;&#65533;L&#65533;O&#65533;1&#65533;<P&#65533;&#65533;&#65533;&#65533;&#65533; x&#65533;-&#65533;&#65533;&#65533;&#65533;&#65533;(&#65533;?,&#65533;&#65533;b&#65533;"!&#65533;@&#65533;&#65533;*&#65533;<&#65533;	&#65533;T\&#65533;Q&#65533;&#65533;&#65533;&#65533; [&#65533;V&#65533;v&#65533;&#65533;l
&#65533;&#65533;&#65533;&#65533;&#1210;&#65533;&#65533;&#65533;9\&#65533;^<&#65533; &#65533;<J&#65533;
&#65533;&#65533;&#65533;&#65533;c&#65533;&#65533;&#65533;^y;&#65533;"&#65533;C&#65533;p&#65533;&#65533;I!B[M&#65533;&#65533;.o!&#65533;&#65533;&#65533;:`&#65533;&#404;H&#65533;E&#65533;x&#65533;B&#65533;&#65533;$&#65533;C&#65533;/&#65533;&#65533;&#65533;$'+&#65533;=&#65533;('&#65533;I&#65533;&#65533;&#65533;!&#65533;4&#65533;bC&#65533;&#65533;&#65533;V&#65533;&#65533;&#65533;&#65533;( C&#65533;?&#65533;&#65533;&#65533;&#65533;&#65533;C'1@J&#65533;&#65533;\&#65533;S&#65533;&#65533;&#65533;&#65533;o&#65533;&#65533;.X&#65533;&#65533;&#65533;&#65533; (!ccrp3&#65533;yX&#65533;{&#65533;V&#65533;&#65533;T4&#65533;\&#65533;&#65533;&#65533;&#65533;Lb&#65533;0&#65533;@&#65533;B6&#65533;M&#65533;&#65533;YB&#65533;,&#462;q&#65533;&#65533;&#65533;&#65533;&#65533;Sk&#65533;: 6A&#65533;&#65533;|Fu&#65533;&#65533;z&#65533;&#65533;A&#65533;q3&#65533;D&#65533; r&#65533;&#65533;8&#65533;S&#65533;&#65533;UH(&#65533;&#65533;&#65533;Rkc&#65533; &#65533;&#65533;&#65533; &#65533;&#65533;c&#65533;`@`Atu&#65533;&#65533;&#65533;22&#222;'&#65533;!vL&#65533;&#65533;&#65533;HpIR!&#187;),$&#65533;&#65533;&#65533;U2w&#65533;&#65533;zi&#1315;"C%	&#65533;J&#162;&#65533;&#65533;&#65533;E	&#65533;LZ&#65533;&#65533;&#65533;a&#65533;'	&#65533;	&#65533;&#65533;&#65533;J&#65533;$&#65533;}5IJB&#65533;d&#65533;&#65533;/H&#65533;_R&#65533;&#65533;&#65533;ET"&#65533;&#65533;&#65533;&#65533;&#65533;&#65533;!&#65533;&#65533;dl&#65533;6&#65533;&#65533;&#65533;GV'5&#65533;&#65533;&#65533;&#65533;&#65533;c<&#65533;5&#65533;h&#834;&#65533;
yF&#65533;&#65533;&#65533;(&#65533;&#65533;S&#65533;&#65533;&#65533;&#65533;&#65533;&#65533;!#l&#65533;dx&#65533;&#65533;4D&#65533;~b4,&#65533;&#65533;vf&#65533;&#65533;&#65533;-BV0&#65533;6:&#65533;&#65533;&#65533;&#65533;&#841;&#65533;y&#65533;&#65533;&#65533;E&#65533;&#65533;&#65533;&#65533;&#65533;&#65533;&#65533;9&#65533;&#65533;&&#294;&#65533;&#65533;6E&&#846;&#65533;.
Y&#65533;3d[&#65533;&#65533;]&#65533;1!&#65533;*Hf&#65533;^D%)QAHF2&#65533;&#65533;&#65533;&#65533;b&#65533;L~&#65533;&#65533;&#65533;$|&#65533;&#65533;/V&#65533;&#65533;&#65533;Z&#65533;&#65533;
Q&#65533;&#65533;&#65533;&#65533;&#9065;&#65533;	 &#65533;,@&#1933;E]&#65533;d&#65533;r&#65533;s&#65533;wTD&#65533;&#65533;&#65533;&#65533;m&#65533;&#65533;&#65533;),&#65533;O!f&#65533;B&#65533;&#65533;a&#65533;z&#65533; &#65533;&#65533;&#65533;(&#65533;y&#65533;,&#65533;Y&#65533;eb&#65533;&#65533;&#65533;8&#65533;Q&#65533;D&#65533;&#65533;&#65533;&#65533;&#65533;BA&#65533;&#65533;&#65533;&#65533;&#65533;b'R82&#65533;Q&#65533;,Y!&#65533;P&#65533;H&#65533;&#65533;uz7&#65533;&#65533;&#65533;? &#65533;&#65533;x!&#65533;&#65533;&#65533;&#65533;&#65533;&#65533;-#$&#65533;t&#65533;B<&#65533;\&#65533;&#65533;B&#65533;h&#65533;1&#65533;:%H&#65533;&#65533;g&#65533;&#65533;&#65533;&#912;&#65533;&#65533;nC$&#65533;&#65533;I6&#65533;&#1033;&#65533;&#65533;&#65533;
&#65533;&#65533;G3a&#65533;&#65533;&#65533;t&#65533;.^&#65533;&#65533;&#65533;&#65533;%&#65533;f$&#65533;&#65533;&#65533;,@&#65533;&#65533;&#65533;&#65533;&#2010;&#65533;(&#65533;&#1187;&#65533;V&#65533;&#65533;&#65533;+&#65533;m&#65533;!g&#65533;;L&#65533;^&#65533;&#65533;&#65533;&#65533;&#65533;w>&#65533;O&#65533;j&#65533;D7xb2K&#65533;jt\&#526;G&#65533;4&#1304;&#65533;Q&#65533;?"&#65533;&#65533;.3;&#65533;	&#65533;&#487;&#65533;L_d&#65533;`&#65533;&#65533;&#65533;&#65533;&#65533;&#65533;X&#65533;&#942;&#65533;D&#65533;)&#65533;&#52593;A&#65533;f&#65533;&#65533;&#65533;&#65533;&#65533;&#65533;P&#65533;7&#65533;&#65533;&#65533;3&#65533;`	&#65533;&#65533;&#65533;&#65533;?&#65533;Q&#65533;&#65533;C
~ C!&#65533;FU;&#65533;=&#65533;!n	$&#65533;!&#65533;4&#65533;&#65533;&#65533;&#65533;"o&#65533;&#65533;&#65533;1D&#65533;&#1229;&#65533;vq&#46303;&#65533;&#65533;iI&#65533; &#65533;0&#65533;&#65533;&#65533;%W&#65533;&#65533;}&#65533;jWn!&#65533;DG&#65533;&#65533;&#65533;U"&#65533;&#65533;!&#65533;X&#65533;RPk!x&#65533;&#65533;#&#65533;&#65533;m&#65533;;&#65533;&#65533;7|G&#65533;&#65533;e&#65533;&#65533;y&#65533;&#65533;&#65533;&#1176;&#65533;&#65533;g&#65533;&#65533;8&#65533;&#65533;&#65533;f&#65533;&#65533;&#65533;,&#65533;5NCK&#65533;C&#65533;x&#65533;QS` &#65533;&#65533;\&#65533;&#65533;&#65533;&#65533;&#65533;&#65533;{r&#65533;s*&#65533;v>^L&#65533;d&#65533;&#65533;&#65533;ps&#65533;1&#65533;`&#11587;@a!&#65533;&#65533;&#65533;l&#2024;0O>9&#278;&#65533;&#65533;&#65533;&#65533;1 d-	&#65533;&#65533;&#65533;&#65533;&#1795;&#65533;)!C%QY&#65533;&#65533;H&#65533;&#65533;&#65533;&#65533;/&#65533;"X&#65533;<&#65533;&#65533;Uy75&#65533;&#65533;tA&#65533;w&#65533;&#65533;&#65533;&#65533;&#65533;&#65533;D&#65533;9~B"0|&#65533;;&#65533;&#65533;&#65533;J%&#65533;[k&#65533;:&#65533;f	&#65533;&#65533;&#65533;&#65533;&#65533;&#65533;w@&#65533;&#65533;k&#65533;&#65533;b&#65533;&#65533;&#65533;&#65533;j"n&#65533;!&#65533;85e&#65533;c&#65533;&#65533;&#65533;&#65533;N&#65533;&#65533;&#65533;v&#65533;&#65533;	&#650;%&#65533;\&#65533;u&#65533;&#65533;-g`DH&#65533;&#65533;y[&#65533;E&#65533;&#65533;rL:&#65533;&#65533;{8Dcx&#65533;&#65533; T&#65533;\P&#65533;4&#65533;&#65533;WeL&#65533;qVk&#65533;&#65533;&#65533;&#65533;@	>&#65533;^&#65533;`J	&#65533;B@A&#65533;	
n&#65533;&#65533;A&#65533;J&#65533;&#65533;&#65533;&#65533;&#65533;&#65533;F&#65533;&#65533;&#49756;*D9&#65533;&#65533;k&#65533;&#133;x&#65533;&#65533;IaB|:&#65533;7&#65533;&#65533;7D&#65533;?|t&#65533;&#65533;&#65533;D$R&#65533;IfH&#65533;h&#65533;.W*&#65533;&#65533;&#65533;&#65533;&#65533;&#65533;9@&#65533;&#65533;7&#65533;^2&#65533;A&#65533;"&#65533;Ma&#65533;Z&#65533;&#65533;&#65533;&#65533;&#65533;q&#65533;&#65533;&#65533;&#65533;&#65533;!D&#65533;MXB<&#65533;&#65533;&#65533;U&#65533;D=x&#65533;&#65533;&#65533;a&#65533;V&#1124;P&#65533;pBD&#65533;&#65533;1&#65533;y&#65533;&#65533;2$Y&#65533;M&#65533;&#65533;
&9&#65533;V>&#65533;XBH&#1287;&#65533;J&#65533;A&#65533;&#65533;[E!V&#65533;&#65533;b&#65533;&#65533;&#65533;x4&#65533; &#65533;_LK&#65533;]V&#65533;&#65533;D&#65533;C&#65533;&#65533;BW
&#1478;&#65533;FB&#65533;&#65533;&#65533;&#65533;&#65533;(&#65533;&#65533;BB&#65533;^`Hs&#65533;&#65533;&#65533;Qt&#65533;&#65533;&#65533;`&#65533;0&#65533;/&#65533;&#65533;&#65533;c9&#65533;C<&#65533;&#65533;&#1699;B&#65533;&#65533;?&#65533;&#65533;&#65533;&#65533; &#65533;&#65533;#>&#65533;&#65533;?&#65533; .$BB&#65533;&#65533;B8&#65533;B,&#65533;B&#65533;&#65533;?t&#65533;B&#65533;&#65533; &#65533;&#65533;B&#65533;&#65533;! &#65533;p&#65533;A&#65533;&#65533;dHXB&#65533;&#65533;&#65533;
JF&#65533;%&#65533;&#65533;&#65533;AB&#65533;J&#65533;&#65533;BT@&#65533;&#65533;&#65533;$N&#65533;&#65533;"(&#65533;&#65533;&#65533;&#65533;&#65533;&#65533;)BN&#65533;d&#65533;&#65533;&#65533;&#65533;$&#65533;N&#65533;&#65533;O&#65533;&#65533;]WT&#65533;KOU&#65533;&#65533;&#65533;Ax&#65533;;&#65533;&#65533;&#65533;&#65533;Bd&#65533;A&#65533;q &#65533;X&#65533;&#1775;Q&#65533;02&#65533;&#65533;&#65533;M&#65533;q&#65533;&#65533;&#65533;9&#65533; F&#65533;&#1304;]&#65533;&#65533;Si&#65533;&#65533;bB&#65533;(f&#65533;&#65533;'&#65533;&#1439;&#65533;&#65533;D&#65533;JE%Db&#65533;J&#65533;&#65533;B&#65533;6&#65533;&#1421; oE&#65533;H&#1470;E^&#1384;{ &#65533; &#65533;qY&#65533;B@&#65533;,&#65533;JB&#1037;T&#1838;%DkzKl&#65533;&#65533;,N&#65533;&#65533;M&#65533;n&&#65533;K&&#65533;wE &#65533; g@&#65533;&#65533;&#65533;&#65533;q*gr>r&#65533;*\C>&#65533;&#65533;W&#65533;&#65533;B&#65533;#B&#65533;&#65533;&#65533;&#65533;*&#65533;HTA&#65533;&#65533;W&#65533;&#65533;o&#65533;&#65533;tIW$)!&#65533;5&#65533;:&#65533;&#1978;L&#65533;&#65533;aB&#65533;_&#65533; &#65533;&#65533;&#65533;&#65533;&#65533;ebe&#65533;%a&#65533;&#65533;(&#65533;Y&#65533;YN^&#65533;&#65533;\.&#65533;&#65533;MJ&#65533;YVb&#65533;&#65533;"&#65533;&#65533;l&#65533;m&#65533;&#65533;?&#65533;&#65533; &#65533;&#65533; &#65533;&&#65533;&`2&#262;&#10695;&#65533;P(&#65533;&#65533;.&#65533;&#65533;`rF&#65533;D&#65533;&#65533;G&#65533;&#65533;^J!&#65533;^&#65533;S&#65533;&#65533;h	&#65533;&#65533;_&#65533;-&#65533;h&#1529;h&#65533;hS`&#65533;V <&#65533;&#65533;&#65533;BT\&#65533;&#65533;&#65533;&#65533;u6&#65533;.&#65533;&#65533;9y&#65533;&#65533;&#65533;&#65533;sR&#65533;>s>&#65533;&#65533;E&#65533;&#65533;&#65533;&#65533;&#65533;&#65533;!\&#65533;q^&#65533;&#65533;)Bh&#65533;&#65533;&#65533;L&#65533;&#65533;&#65533;B&#65533;&#65533;&#65533;&#65533;&#65533;9""V&#65533;&#65533;&#65533;K&#65533;&#65533;I&#65533;D&#65533;hCX&#65533;A&#65533;'~&&#65533;&#65533;jB\(j&#65533;&#65533;&#65533;2@&#65533;=*j&#65533;&#65533;6&#65533;&#65533;&#65533;&#65533;&#65533;%&#65533;&M&#65533;&#65533;_r&#65533;&#65533;&#65533;bc&#65533;c&#65533;EgR&#65533;&#65533;Jf&#65533;~T4&#646;/&#65533;&#65533;5Z&#65533;&#65533;iP&#65533;&#65533;V&#65533;U&#65533;&#65533;&#65533;&#65533;&#65533;W<c&#65533;&#65533;j&#65533;&#65533;FJ9e8DW&#65533;&#65533;L&#65533;u\R&#65533;g&#65533;2&#65533;pf&#65533;qf&#65533;&#65533;%&#65533;&#65533;&#65533;B&#65533;('&#65533;.D&#65533;>g&#65533;~+r&#65533;&#65533;&#839738;&#65533;&#46634;k&#65533;&#65533;&#65533;&#65533;&#65533;B&#65533;?&#65533;iB8&#65533;&#65533;&#65533;&#721;P&#65533;&#65533;@&#65533;&#65533;&#65533;+&#65533;@W&#65533;&#65533;&#65533;&#65533;]%&#65533;&#65533;A&#65533;Z$D `\#('1&#65533;X&#65533;%D&#65533;&#65533;,L&#65533;b^&#65533;&#65533;&#65533;Ab>&#65533;&#65533;&#65533;&#65533;X&&#65533;XV,&#65533;8&#65533;R.>D&#65533;e&#1955;N&#65533;B&#65533;&#65533;E$jD@&#65533;&#65533;,&#65533;&#65533;&#65533;&#65533;m&#65533;(b]m&#65533;&#65533;m,m<@ &#65533;&#1808;&#65533;&#65533;&#65533;&#65533;Rkt&#65533;&#65533;&#65533;a"A&#65533;&#65533;&#65533;Z&#65533;MM&#65533;&#65533;&#65533;!T&#65533;&#1482;m&#1554;&#65533;&#65533;_t&#65533;i&#65533;v&#65533;&#65533;*&#65533;&#65533;iq&#65533;rkr&#65533;&#65533;&#65533;&#65533;&#65533;&#65533;&#65533; &#65533;F&#65533;&#65533;F_&#65533;&#65533;&#65533;&#65533;&#65533;&#65533;&#65533;&#65533;&#65533;k&#65533;&#48934;&#65533;d&#65533;:&#65533;,.&#65533;nkC&#65533;&#65533;5&#65533;&#65533;&#65533;&#65533;&#65533;&#65533;*&#65533;&#65533;$&#590;&#65533;k&#65533;&#769;&#65533;6&#65533;&#65533;&#65533;#!!&#65533;J&#65533;:&&#65533;&#65533;&#65533;&#65533;&#65533;'&#65533;@&#65533;6&#65533;&#65533;&D3@&#65533;&#65533;Jj&#65533;2Dd&#65533;&#22790;*&#65533;&#65533;V&#65533;&#65533;X&#65533;&#65533;&#65533;&#65533;&#65533;}&#65533;j&#65533;>Dd&#65533;&#1429;&#1759;@&#65533;&#65533;
&#65533;&#65533;u&#65533;&#65533;Z&#65533;A &#65533;%C4&#65533;&#65533;9&#65533;&#65533;a&#65533;&#1622;m&#65533;&#65533;&#65533;&#65533;&#65533;a"&#65533;q&#65533;n&#65533;&#65533;!qg&#65533;&#175;M9Fm>&#65533;r~kq&#65533;&#65533;.B&#65533;k&#1994;i&#65533;^&#65533;B@>&#65533;k&#65533;:&#65533;&#65533;>.A&&#65533;?*.&#65533;"&#65533;&#65533;a.&#65533;:&#65533;C&#65533;&#65533;n&#65533;8&#191;vpt0&#65533;&#65533;&#65533;&#65533;&#65533;&#65533;&#65533;&#65533;lp&#65533;\&#65533;C@&#65533;&#65533;\&#65533;&#65533;&#65533;EL&#65533;.&#65533;-@&#65533;l0&#65533;w&[&#65533;&#65533;&#65533;/&#65533;&#65533;&#65533;&#33281;Ng6&#65533;&#65533;&#65533;&#65533;&#774;&#65533;&#65533;X&#65533;&#662;&#65533;&#65533;j&#65533;kv%&#65533;&#65533;&#65533;&#1453;&#65533;uk&#1263;&#65533;^&#65533;CP&#65533;&#65533;&#65533;k&#65533;m&#65533;v&#65533;&#65533;1&#65533;&#65533;&#65533;&#65533;&#65533;v&#65533;&#65533;r&#65533;&#65533;&#1710;+&#65533;k&#65533;&#65533;k&#235;;&#65533;&#65533;!n&#65533;&#1707;&#65533;&#65533;0w&#65533;n"g&#65533;&#65533; #&#65533;w!@Zd-2&#65533;&#65533;&#65533;&#423;&#65533;&#65533;,4&#65533;&c(j&#65533;Z3t&#65533;?&#65533;&#65533;(&#65533;&#65533;&D&#65533;&#65533; -&#65533;"r0&#65533;
&#38280;&#65533;`&#65533;/4&#1450;Kn&#65533;&#65533;&#65533; &#65533;.&#65533;`&#65533;&&#22512;r+&#65533;&#65533;i&#65533;&#65533;)&#65533;&#65533;e&#65533;w&#65533;k&#65533;v&#65533;p&#65533;a&#65533;&#65533;&#65533;C$&#65533;pF&#65533;Mu&#65533;&#65533;&#65533;a>36&#65533;/&#65533;R&#65533;&#65533;2&#6577;&#65533;"&#65533;&#65533;&&#65533;B-&#65533;.3 &#65533;&#65533; G&#65533;&#65533;^&#65533;:&#65533;&#65533;2<D&#65533;>&#65533;&&#65533;&#65533;J8r&#132;n-&#65533;&#65533;&#65533;&#65533;&#65533;	&#65533;3&#65533;-&#65533;&#65533;@&#65533;&#65533;&#65533;B&#269;M!&#65533;V,&#1881;YE<&#65533;&#65533;&#65533;i&#65533;&#65533;&#65533;&#65533;lEw&#1873;&#65533;&#65533;&#65533;i&#65533;,&#638;p&#65533;f&#910;rJ&#65533;lYJY&&#65533;&#65533;&#65533;
&#65533;&#1158;&#65533;A&#65533;&#65533;&#417;/&#65533;&#65533;apb&#65533;4[g&#1858;k&#65533;&#65533;/N3&#65533;q&#65533;&#65533;&#65533;>&#65533;&#65533;&#65533;&#65533;&#65533;*&#65533;&#65533;&#175;B&#65533;&#65533;b&#65533;&#65533;Q-&#65533;Q3&#65533;vK&#65533;&#65533;!4&#65533;o&#65533;1&#65533;z&#65533;&#65533;*up&#65533;/&#65533;n+>&#65533;3C&#307;&#65533;&#65533;A;&#65533;&#65533;&#65533;B&#65533;0@&#65533;&#65533;	&#65533;&#65533;&#65533;&#65533;I&#65533;0\S&#65533;M&#65533;T&#65533;D&#65533;4&#65533; P&#65533;&#65533;&#65533;&#65533;=&#65533;L&#65533;_*&#65533;r&#65533;l&#65533;&#65533;x&#65533;&#65533;&#65533;&#65533;^&#65533;&#65533;o&#65533;&#65533;q	AA&#65533;&#65533;&#65533;&#65533;&#65533;Eh]9A&#65533;`)&#65533;&#65533;&#1185;&#65533;gY+&#65533;&#65533;u&#65533;B&#65533;F&#65533;&#1826;kr&#65533;ap&#65533;6,&#65533;&#65533;&#65533;f&#65533;NW&#65533;M&#65533;&#65533;&#65533;&#65533;&#65533;3&#65533;&#65533;&#65533;mw)&#65533;&#65533;&#65533;&#65533;9&#65533;on&#65533;&#65533;&#65533;Wki#* &#65533;$@ZC	&#65533;&#65533; &#65533;_k&#65533;&#65533;-&#65533;b2yO&#65533;P/&#2040;b&#65533;B&#65533;&#65533;#gj&#65533;&#65533;%f.&#65533;&#65533;&#65533;fv&#65533;&#65533;&#65533;&#65533;E&#65533;&#65533;j&#65533;&#65533;
<&#65533;gO&#65533;,/A1&#65533;&#65533;N^&#65533;&#65533;&#65533;&#65533;F&#65533;&#65533;l[&#65533;&#65533;&#65533;-&#65533;XD&#65533;P7"&#65533;B<S&#65533;&#65533;B#X&#65533;&#65533;$A)&#65533;0< &#65533;&#65533;!l&% %&#65533;m#&#65533;&#65533;L'B&#65533;B&#65533;&#65533;x#X&#65533;G&#65533;`&#65533;&#65533;&#65533;&#65533;yl%&#65533;&#65533;&#65533;{&#65533;&#65533;&#65533;&#65533;3&#65533;?<&#65533;99&#65533;&#65533;&#65533;&#65533;>1M3FD`  @A&#65533;G&#65533;&#65533;AmB&#65533;- &#65533;&#65533;,@&#65533;&#65533;&M&#65533;&#65533;A&#65533;&#65533;?&#65533;&#65533;AtB&#65533;&#65533;?&#65533;&#65533;]&#65533;y&#65533;-&#65533;&#65533;b&#65533;'&#65533;&#65533;&#65533;	
&#65533;]&#65533;&#65533;hv$V&#65533;1&#65533;.&#65533;&#65533;x[&#65533;b&#65533;B&#65533;*&#65533;9*&#65533;:&#654;&#65533;%D&#65533;j&#65533;&#65533;&#65533;&#65533;v&&#65533;&&#65533;{,j&#65533;.-&#65533;&#65533; T&#65533;I&#65533;E~S&#65533;&#65533;&#65533;&#65533;&#65533;&#65533;?&#65533;~&#65533;r3&#65533;&#65533;&#922;:i&#65533;:&#65533;q&&#65533;[.&#65533;&#65533;M&#65533;D&#65533;S-:(jGfyT&#65533;C&#65533;C&#65533;9+&#1196;9&#65533;gy&#65533;-t&#65533;&#65533;&#65533;e;&#65533;&#65533;&#65533;s&#65533;&#65533;&#65533;&#65533;&#267;&#65533;&#65533;P&#65533;&#65533;&#65533;uC^&#65533;y
cB&#65533;&#65533;&#65533;&#65533;{v&#1851;w&#65533;{&#65533;`&#1546;iUftx&#65533;&#65533;&#65533;rZ
1b&#65533;&#65533;)&#65533;`&#65533;+&#1183;ff^&#65533;&#65533;k&#65533;oh&#65533;&i&#65533;b&#65533;&#65533;jb&#65533;&#65533;(&#65533;,&#65533;&#65533;z&#65533;&#65533;g&#65533;&#65533;n&#65533;k<Bl((&#65533;,&#65533;&#65533;z&#65533;j&#65533;&#65533;&#65533;&#65533;>&#65533;&#252;&#65533;&#65533;&#65533;&#763;&#65533;&#65533;C&#65533;k&#65533;&#65533;(&#65533;&#807;f&#65533;&#1212;&#1010;&#65533;B&#65533;<&#65533;M&#65533;&#65533;J&#65533;&#65533;vt&#65533;&#65533;&#65533;&#65533;&#65533;stF&#65533;&#65533;&#65533;w8mS&#65533;[&#65533;U&#65533;&#65533;&#65533;&#65533;?x&#65533;B4&#65533;Ee&#65533;C` v&#65533;/&#65533;UFzp&#65533;&#65533;&#65533;&#65533;&#65533;&#65533;&#839;&#65533;&#65533;E_&#65533;&#65533;|&#65533;;&#65533;&#65533;}6#&#65533;&#65533;&#65533;A-&#65533;&#65533;&#65533;&#65533;&#65533;&#65533;&#65533;Ad&#65533;E&#65533;&#65533;&#65533;c&#1818;&#65533;'&#65533;'&#65533;&#65533;&#65533;wR&#65533;&#65533;@@&#65533;&#65533;~^e&#156;&#65533;y&#65533;#&#65533;\&#65533;{&#65533;&#65533; y`&#65533;W&#65533;&#65533;&#65533;^x"
qM&#65533;&#65533;&#65533;&#1443;X&#65533;&#65533;&#65533;ShJ&#65533;i&#426;&#1295;4&#65533;T&#65533;dyH&#48613;:D/&#65533;&#65533;&#65533;&#65533;&#65533;&#65533;)&#65533;E&#65533;=*&#65533;&#65533;&#65533;&#65533;&1&#65533;&#65533;&#65533;D&#65533;O*&#65533;G&#65533;&#65533;&#65533;&#65533;{&#65533;s|6&#227;&#65533;&#65533;&#1215;&#65533;&#65533;&#65533;|&#65533;K&#65533;&#65533;7C&#65533;&#65533;&#65533;&#65533;&#65533;<&#65533;&#65533;?@&#65533;&#65533;&#65533;d&#65533;&#65533;%-T&#65533;p&#65533;A&#65533;&#65533;&#65533;K&#65533;&#65533;&#65533;/i&	L&#65533;&#65533;&#65533;&#65533;4&#65533;y&#65533;&#543;@&#65533; M*&#65533;&#65533;  *&#65533;&&#65533;t3&#65533;H&#65533;0&#65533;QY&#65533;N&#65533;4q&#65533;Z&#65533;eI@#{.@&#65533;  <&#65533;8U&#65533;&#65533;&#65533;F&#65533;&#65533;&#65533;&#16108;T&#65533;npu,X&#65533;g&#65533;&#65533;&#1248;p&#65533;&#65533;&#65533;j&#65533;&#65533;&#1069;Z&#65533;s&#65533;&#65533;&#1403;&#65533;o_&#65533;&#65533;&#65533;-&#65533;&#65533;&#65533;&#65533; &#65533;+P&#65533;0`&#463;&#65533;NZ1&#65533;_&#65533;&#65533;I"N&#65533;&#65533;$&#65533;&#65533;S2&#65533;"&#65533;AA(E&#65533;+&#65533;p&#65533;&#65533;&#65533;[C&#65533;&#65533;w &#65533;&#65533;o+&#65533;=u&#65533;&#65533;f&#65533;g&#65533;L&#65533;&#65533;&#65533;&#65533;&#65533;&#65533;&#65533;&#65533;&#65533;&#65533;&#65533;&#65533;
&#65533;<&#65533;&#65533;&#65533;&#65533;t&#65533;&#65533;&#65533;GN{m&#65533;&#1576;&#65533;&#65533;q&#65533;&#65533;&#65533;-9&#65533;&#65533;&#65533;&#65533;&#65533;&#577;&#65533;Nn&#65533;cr&#65533;KV4&#65533;&#65533;B$&#65533;&#65533;)&#65533;@&#65533;&#65533;"&#65533;PR(A&#65533;H&#65533;&#65533;'&#65533; tL&#65533;&#65533;z&#65533;&#65533;&#65533;zj&#65533;&#65533;&#65533;J&#65533;&#65533;&#65533;&#684;&#65533;n&#65533;&#42420;&#65533;&#65533;&#65533; x&#65533;$&#65533;Z|Q&#65533;&#65533;t&#65533;&#65533;&#65533;]&#65533;&#47822;&#65533;&#65533;&#325;|&#65533;&#65533;&#65533;&#65533;N,&#65533;*&#65533;&#65533;k,
&#65533;y`&#231;&#65533;I&#65533;I#&#65533;$+&#65533;&#65533;(&#65533;&#65533;+&#65533;&#65533;&#65533;&#65533;&#65533;n
K@  3&#65533;&#65533;Q&#65533;&#65533;5&#65533;&#65533;G&#65533;&#1061;&#65533;&#65533;3&#65533;	H&#65533;O>7&#65533;&#65533;&#65533; Jh&#65533;Z&#65533;&#65533;6&#65533;&#65533;"C'&#65533;43&#65533;&#65533;&#65533;&#65533;&8&#65533;&#65533;)&#65533;&#65533;b&#65533;Lut&#65533;2&#65533;h&#65533;&#1996;&#65533;O &#65533;&#65533;&#65533;,(8"&#65533;&#65533;k&#65533;4Z&#65533;c`&#65533;&#1376;POX&#65533;&#65533;&#65533;&#65533;&#65533;&#65533;N&#65533;U&#65533;&#1398;c&#65533;&#65533;Y 
V&#65533;.>&#65533;&#65533;&#65533;&#65533;z&#65533;&#65533;&#65533;&#65533;n&#65533;&#65533;j&#65533;&#65533;[Z&#65533;&#65533;>b&#65533;3&#65533;&#65533;o&#65533;&#65533;u&#65533;o&#65533;n&#65533;z&#65533;m&#65533;&#1274;&#65533;&#65533;&#65533;mOk&#65533;]&#65533;&#65533;=&#65533;&#65533;&#65533;&#65533;U&#65533;"HTU&#65533;&#65533;&#34953;&#65533;3&#65533;&#65533;&#65533;b&#65533;&#65533;&#47557;~&#65533;&#65533;&#65533;&#65533;&#65533;&#65533;&#65533;&#65533;g&#348;&#65533;&#65533;P&#65533;&#65533;Zi&#65533;&#65533;&#65533;&#65533;&#65533;F&#65533;&#65533;l&#65533;&#65533;[&#65533;z&#65533;&#65533;(7&#65533;9&#353;1T&#65533;%&#65533;&#65533;&#65533;k&#65533;&#65533;&#65533;&#65533;Ji&#65533;&#65533;`&#65533;#&#65533;&#65533;&#65533;&#65533;j&#65533;&#65533;y&#65533;.&#65533;&#65533;k-&#65533;J&#65533;&#65533;:1&#65533;&#1110;5L&#65533;"[m&#65533;&#65533;&#65533;1&#65533;@&#65533;#1&#65533;[,&#65533;&#65533;{B18&#65533;&#65533;&#65533;&#65533;	/\L*J&#65533;G&#65533;&#65533;b&#65533;A&#65533;&#65533;&#65533;&#65533;^&#65533;B 	&#65533;&#65533;&#65533;F&#65533;m&#65533;&#65533;&#65533;&#65533;G&#65533;A&#65533;GWH&#65533;cH]t &#65533;&#468;x &#65533;v&#65533;k&#65533;&#404;iB&#65533;x'&#65533;&#65533;l&#65533;&#65533;&#65533;8&#65533;&#65533;&#65533;.j&#65533;&#65533;P&#65533;&#65533;'&#65533;&#65533;0&#65533;&#653;&#65533;&#65533;Bc&#65533;&#65533;&#65533;&#65533;&#65533;_&#65533;&#65533;&#65533;/&#65533;&#65533;&#65533;&#65533;O_&#65533;&#65533;&#65533;&#65533;Y&#65533;&#65533;"a&#65533;&#65533;-&#65533;h&#65533;&#65533;&#65533;&#65533;&#65533;&#65533;&#65533;|&#65533;<:&#65533;-&#65533;du&#65533;;&#65533;&#65533;&#65533;&#1569;&#65533;'&#65533;&#65533;Bx &#65533;&#65533;	&#65533;wl&#65533;)&#65533;&#65533;i&#65533;&#65533; &#65533;&#65533;R	&#65533;")aj&#65533;&#65533;@ &#65533;&#65533;&#65533;C&#912;&#65533;5&#65533;&#65533;q&#65533;C&#65533;0|&#65533;&#65533;R&#65533;&#1528;&#65533;&#65533;&#65533;s&#65533;&#65533;&#65533;&#65533;&#65533;&#65533;?&#65533;&#1903;s&#259;&#65533;&#65533;H&#65533;&#65533;&#65533;m&#65533;&#65533;G&#65533;&#65533;:&#65533;w&#65533;&#65533;&#65533;&#65533;X'&#65533;"&#65533;&#65533;&#65533;&#65533;&#65533;&#65533;&#65533;L&#65533;=0&#65533;z&#65533;&#65533;@&#65533;{<&#65533;&#65533;&#65533;G=&#58447;}&#65533;#&#65533;&#65533;&#65533;(5 A &#65533;@rw&#65533;&#65533;&#21457;&#65533;K&#65533;&#65533;R(5j&#65533;#H&#65533;?^&#65533;&#65533;&p&#65533;&#65533;3]W7<&#65533;&#65533;&#65533;^&#65533;&#65533;&#65533;&#65533;&#65533;&#65533;
&#1272;9<&#65533;&#65533;&#1147;D&#65533;&#65533;&#65533;b&#65533;&#65533;C`&#65533;&#65533;La&#65533;&#65533;&#65533;4&#65533;1&#65533;&#16886;id*`($&#65533;H; &#65533;t$&#65533;&#65533;&#65533;HK.D&#65533;&#65533;&#65533;&#65533;&#65533;&#65533;Z&#65533; &#65533;<&#65533;pP&#65533;&#65533;&#65533;&#65533;x&#65533;@ec&#1528;i&#65533;s]&#65533;d$&#65533;&#65533;&#65533;&#65533;2&#65533;Az&#65533;K	&#65533;Gq!2&#65533;P&#65533;.&#65533;&#65533;u&#65533;&#65533;&#65533;	&#65533;&#65533;&#65533;&#65533;#qBT&#65533;"p!&#65533;&#230;B6&#65533;&#65533;jRs*&#65533;&#65533;#&#65533;&#65533;&#65533;o&#65533;E&#65533;&#65533;&#65533;)&#65533;O&#501;Sy&#65533;TH&#65533;&#65533;&#41555;&#65533;h>iI&#65533;&#65533;&#65533;&#65533;E5&#65533;Q&#65533;&#65533;T&#65533;&#65533;
&#65533;2&#65533;&#65533;,&#65533;&#65533;# w;f&#65533;&#65533;]$&#65533;O	&#65533;&#65533;7&#348;I&#65533;J&#1435;&#65533;T!&#65533;b&#65533;&#65533;`&#65533;n&#65533;&#65533;&#65533;1ThOl&#65533;&#65533;&#65533;%&#65533;&#65533;?t&#65533;O}&#65533;O&#65533;h&#65533;R&#65533;X&#65533;.&#65533;&#65533;&#65533;&#65533;.&#65533;&#65533;&#65533;'",&#65533;&#65533;&#65533;&#65533;,`&#1387;&#65533;&#57955;k)H&#65533;	I&#65533;&#65533;%&#65533;+&#65533;&#65533;&#65533;&#65533;&#65533;&#65533;&#65533;49&#65533;&#1577;&#65533;v/8&#65533;B0&#65533;&#65533;o&#65533; &#65533;&#65533;LE@k&#1091;&#65533;&#65533;&#65533;&#65533;&#65533;"&#65533;X&#65533;.&#65533;&#65533;&#65533;u&#65533;&#65533; &#65533;I7&#65533;fa!T&#65533;&#65533;VQt&#65533;&#65533;&#65533;(`Z&#65533;Y,&#65533;u&#65533;ybR&#65533;&#65533;q&#65533;&#65533;&#65533;B00&#65533;uQ&#65533;&#65533;^&#65533;:&#657;&#65533;&#65533;&#65533;&#65533;&#65533;D`k&#65533;&#65533;&#65533;a!&#65533;H&#65533;@&#65533;&#65533;.&#65533;&#65533;v&#65533;&#65533;&#65533;\*D&#65533;A&#65533;@&#65533;0a&#65533;&#65533;&#65533; X&#65533;$&#65533;)&#65533;\55I:&#65533;&#745;&#65533;#
&#1031;@&#65533;&#65533;&#762;C&#65533;&#65533;&#65533;&#65533;&#65533;B&#65533;qOX&#65533;v&#65533;o4&#65533;?&#65533;&#65533;&#65533; &#65533;&#65533;g9&#65533;&#65533;&#65533;d%/y&#65533;&#65533;&#65533;e&#65533;<!&#65533;99&#65533;B&#65533;&#65533;&#65533;&#65533;3^&#65533;#&#65533;P&#65533;qd&#65533;&#65533;&#65533;&#65533;@&#65533;&#65533;&#65533;J&#65533;%&#65533;P&#65533;@Z&#65533;LC&#65533;2&#65533;&#65533;&#945;f!z&#65533;&#65533;&#65533;N&#65533;&#65533;&#65533;V&#65533;&#65533;&#65533;8l~&#65533;&#65533;&1&#65533;&#1101;v&#65533;&#65533;&#65533;&#65533;&#65533; H7 TC&#65533;&#65533;&#65533;&#65533;u]H&#65533;&#65533;R&#65533;3/&#65533;&#802;&#65533;J&#65533;&#65533;&#65533;&#65533;&#65533;&#65533;7,&#65533;&#65533;]	&#65533;&#65533;&#65533;}&#65533;&#65533;\YU&#65533;b&#65533;a8&#65533;|V&#65533;qI&#65533;&#65533;g2&#65533;&#65533;!eH/&#65533;&#65533;&#65533;v&#65533;&#65533;&-&#65533;hG&#65533;&#65533;&#65533;.&mmm&#65533;&#65533;q&#65533;BV&#65533;N&#65533;u&#1909;&#65533;&#65533;&#65533;_&#65533;&#65533;&#65533;S&#65533;&#65533;&#65533;,xs&#65533;r&#65533;&#65533;p&#65533;B&#65533;A/&#65533;&#65533;&#65533;&#65533;&#65533;&#65533;+&#65533;&#65533;&#65533;ss&#65533;C&#65533;BxhA&#65533;&#65533;&#65533;&#65533;B&#176;lO<&#65533;&#65533;&#65533;&#65533;1&#65533;q&#65533;/&#65533;&#65533;
&#65533;4&#65533;&#65533;=qiS&#65533;&#65533;&#65533;K&#65533;A&#65533;&#65533;	&#65533;X &#65533;&#65533; &#65533;&#65533;&#1861;`@&#65533;&#65533; ^&#65533;n&#65533;&#65533;e&#1312;5&#766;}&#65533;&#65533;&#65533;&#65533;&#65533;&#65533;&#65533;j&#65533;6&#65533;s@&#65533;&#65533;3&#65533;&#650;&#65533;^s{z&#65533;.i(d8D&#65533;=N&#65533;&#65533;*&#1134;&#65533;&#65533;&#65533;5&#65533;t&#65533;/&#65533;&#65533;3&#65533;&#65533;&#65533;$&#65533;#)&#65533;G2&#42240;d&#65533;&#65533;q[H7&#65533;!3&#65533;&#65533;&#65533;}&#65533;2'&#65533;&#65533;e&#65533;/&#65533;&#65533;&#65533;&#65533;&#65533;?&#65533;&#65533;&#65533;&#140;&#65533;+D&#65533;|A<&#65533;&#65533;&#65533; &#65533;&#65533;X^ 3E
D!&#65533;&#65533;p&#65533;y&#65533;&#65533;B&#65533;.&#65533;w&#65533;&#65533;f9;&#65533;M&#65533;&#65533;C&#65533;,Rh&#65533;&#172033;3&#65533;&#1261;&#65533;%&#65533;B&#924;|&#65533;&#65533;&#65533;,&#65533;&#65533;&#65533;N&#65533;j&#35291;&#65533;1'A&#65533;1b-&#65533;v`m&#65533;&#65533;z&#65533;K\ &#65533;&#65533;G(;&#65533;W&#65533;&#65533;v&#65533;7&#65533;;L&#65533;&#65533;&#65533;&#65533;g&#1857;&#65533;)&#65533;&#65533;&#1025;&#65533;&#65533;n&#65533;&#65533;&#65533;&#65533;&#65533; &#65533;&#65533;&#65533;&#65533;&#65533; &#65533;&#65533;&#65533;&#65533;&#65533;&#65533;&#65533;&#65533;&#65533; "&#65533;L'&#65533;<&#65533;&#65533;0 ^@&#65533;&#65533;K0&#65533;@	&#65533; &#65533;an`&#65533;&#65533;&#65533;t&#65533; |&#65533;&#65533;J Z&#65533;A&#65533;`|i&#65533;&#65533;D &#65533;&#65533;&#65533;|&#65533;@&#65533;`F&#65533;@Z&#65533;L&#65533;&#65533;&#65533;rg&#65533;H&#65533;&#65533;&#1033;&#65533;&#65533;&#65533; @!j&#65533;(@ &#65533;&#65533;}&#65533;&#65533;`[ F@&#65533;E &#65533;0E &#65533;p&#65533;p&#65533;@&#65533;&#65533;* &#65533;&#65533;&#65533;&#65533; &#65533;w&#65533;&#65533;w&#65533;&#65533;&#65533;&#65533;
&#65533;&#65533;&#65533;&#65533;(&#65533;-00a&#65533;vO&#65533;*.&#65533;&#65533;&#65533;DN&#1704;&#65533;&#65533;" #n&#65533;&#65533;g&#65533;&#65533;&#65533;&#65533;:&#65533;&#65533;&#780;*&&#65533;&#65533;&#65533;)&#1643;~&#65533;n&#65533;&#65533;'v&#65533;&#65533;&#37415;&#65533;.&#65533;P
&#65533;Fq&#65533;n&#65533;#V&#65533;~0&#65533;&#65533;&#65533;A&#65533;&#65533;8&#65533;En&#65533;&#65533;&#65533;&#65533;`&#65533;&#65533;&#65533;
&#65533;@&#65533;&#65533; <1&#65533;H &#65533;&#65533;  &#65533;&#65533;&#65533;&#65533;&#65533;&#65533;&#65533;&#65533;&#65533;t&#65533;&#65533;@ &#65533;&#65533; &#65533;&#65533; &#65533;	r&#65533;P}@n&#65533;4&#65533;vj&#65533;AL&#65533; 0#r&#65533;&#65533;&#65533;&#65533;Ya$&#65533;T!&#65533;`&#65533;a&#65533;aP&#65533;%Bp&#65533; r&#65533;&#65533;D`x&#65533;D&#65533;%s&#65533;&#65533;Z@ &#65533;o4F&#65533;F@z&#65533;h T&#65533;%G&#65533;%&#65533;&#65533;&#65533;!F&#65533; &#65533;&#65533;&#65533;&#65533;`"&#65533;&#65533; 1@:@&#65533;&#65533;<Q!<.&#65533;&#65533;&#65533;&#65533;9&#65533;'h&#65533;Q&#65533;&#65533;<N&#65533;J1&#65533;3&#65533;h&#65533;9&#65533;3/A&#65533;&#65533;&#65533;Z&#65533;&#392;&#65533;
	{Q &#65533;&#65533;xp`&#65533;A&#65533;&#65533;b&#65533;&#268;&#65533;&#65533;&#789;j&#65533; &#65533;&#1549;&#1896;"&#65533;<&#65533;&#65533;&#65533;&#528;&#65533;&#65533;Z&#65533;&#65533;&#65533;&#65533;2&#65533;yM&#65533;&#65533;&#65533;'&#65533;,&#65533;&#65533;&#186;&#65533;&#65533;N&#65533;&#65533;h&#65533;&#1137;&#65533;&#65533;&#65533;3L&#65533;b&#65533;P &#65533;&#65533;&#689;31&#65533; ;}&#65533;w*Q&#65533;&#65533;j&#65533;N v8&#65533;I&#65533;t"&#65533;&#65533;&#65533;&#65533;<&#65533;&#65533;&#65533;DPE&#65533;&#65533;&#65533;ow~g<&#65533;&#65533;w&#65533;&#65533;rp&#65533;&#65533;&#65533;&#65533;@&#65533;@&#65533;&#65533;@&#65533;>3_P&#65533;P&#65533;&#65533;[0
}&#65533;&#65533;&#65533;	&#65533;&#65533;14Di&#65533;&#65533;&#65533; r&#65533;PN&#65533; s&#65533;&#65533;-&#65533;p&#65533;&#65533;d&#65533;.91&#65533;&#65533;&#65533;&#65533;&#65533;&#65533;/&#65533;&#65533;Nq1&#65533;N93&#65533; &#65533;&#65533;J&#65533;&#65533;a*&#65533;d&#65533;N!4&#65533;&#65533;&#65533;&#65533;H`&#65533;&#65533;"9"&#65533;>&#65533;Y&#65533;&#65533;&#65533;&#65533;&#65533;X&#1224;&#65533;&#65533;rG&#65533;&#65533;u&#65533;&#65533;&#65533;b+/&#65533;*&#65533;&#65533;
&#65533;J0a&#65533;&#65533;&#65533;~2&#65533;&#65533;:&#65533;&#65533; 42J&#65533;&#65533;R&#65533;#Z&#65533;H&#65533;&#65533;&#65533;&#65533; &#65533;&#65533;&#65533;@!P &#65533;&#65533;S&#65533;&#65533;-&#65533;&#65533;JR&#65533;S &uR&#65533;;'&#65533;;".G&#65533;;M58&#65533;RI&#65533;B&#65533;(&#65533;p&#65533;j&#65533;&#65533;@&#65533;tuWu&#65533;^ Vw&#65533;&#65533;&#65533;s&#65533;&#65533;SxGWigJS ~V&#65533;&#65533;r&#65533;&#65533;@&#65533;V1@&#65533;P$1r&#65533;vx&#65533;&#65533;@&#65533;&#65533;{&#65533;&#65533;&#65533;*- .L&#1660;'&#65533;&#65533;&#65533;$&#65533;m&#65533;&#65533;n&#29750;J!(@&#65533;'L@ &#65533;&#65533;&#65533;R!4[&#65533;^&#65533;^&#65533;&#65533;r&#65533;&#65533; &#65533;&#65533;&#65533;(&#950;&#65533;&#65533;(&#513;&#65533;&#65533;&#917;&#65533;	a&#65533;&#65533;&#65533;J1&#65533;&#65533;&#65533;&#65533;*:A&#65533;n6&#65533;&#65533;f&#65533;8m&#65533;&#65533;&#65533;&#65533;&#1952;/V&#65533;&#65533;&#65533;&#65533;1.&#65533;4#&#65533;SuvU&#65533;b#U&#65533;&#65533;.&#65533;2&#65533;q&#65533;HpV&#65533;&#65533;j&#65533;&#65533;0F&#65533;@&#1360;i&#65533;6(&#65533;i&#65533;&#65533;&#65533;a&#65533;&#65533;j&#65533;&#65533;	&#65533;>&#65533;&#65533;u&#65533;J&#65533;V"ic&#65533;&#65533;Jl&#1326;&#65533;v0 &#65533;!R	&#65533;To!&#65533; &#65533; S&#65533;5&#65533;F&#65533;{J&#65533;&#65533;o!,`	n&#65533;'&#65533;&#65533;)[&#65533;&#65533;&#65533;j&#65533;&#65533;Z&#65533;&#65533;&#65533;F&#65533;a&#65533;&#65533;^]	&#65533;L&#65533;&#65533;z&#65533;`&#1257;#"&#65533;X9&#65533;&#65533;&#65533;(&#65533;b3g&#65533;&#65533;&#65533;&#65533; &#65533;&#65533;&#65533;&#65533;&#65533;&#65533;&#65533;&#65533;!L&#65533;&#65533;5L.&#65533;&#186;m&#65533;&#65533;eS&#1423;&#65533; &#65533;~5&#65533;&#65533;vu: .3&#65533;?&#65533;&g0:&#65533;&#65533;:`&#65533;H&#577;&#1075;&#65533;=&#65533;&#65533;=&#65533;&#65533;t&#65533;7;&#65533;&#65533;v4A0&#65533;b&#65533;&#65533;T&#65533;Q&#65533;1&#65533;TB&#65533;A&#65533;&#65533;&#65533;&#65533;	&#65533;&#65533;&#65533;QDkPJT&#65533;!&#65533;B&#65533;0&#65533;1t`&#65533;T@&#65533;@cT4jm&#65533;j&#65533;&#65533;&#1322;&#65533;0&#65533;&#65533;&#65533;4P&#65533;&#65533;N &#65533;@H`&#65533;&#65533;'o&#65533;&#65533;@&#65533;&#65533;0&#65533; &#65533;&#65533;/&#65533;Q&#65533;u&#65533; &#65533;&#65533;&#65533;&#65533;&#65533;@&#65533;)&#65533;@f!&#65533;j@&#65533;&#65533;&#65533;q&#65533;&#65533;B&#65533;*&#65533;&#65533;S&#65533;,W!&#60875;&#65533;!&#65533;&#65533;<&#65533;#&#65533;Lyl&#65533;&#65533;w!&#685;&#65533;F&#813;&#65533;l&#65533;Lu&#65533;G&#65533;x&#65533;3v&#65533;4&#65533;&#65533;&#65533;&#65533;&#65533;&#65533;&#65533;&#65533;&#65533;B9&#65533;txs&#65533;}&#65533;&#65533;-&#65533;@&#1793; ~@x&#65533;t &#65533;w;&#65533;G&#65533;&#65533;R&#65533;vMy&#65533;&#65533;&#65533;&#65533;w&#65533;&#65533;x&#65533;&#65533;&#65533;S>k&#65533;&#65533;&#65533;!;K5/7Q &#65533;&#65533;.;"R&#1873;^&#65533;j&#65533;&#65533;3%&#65533;&#65533;&#65533;&#65533;&#65533;&#65533;&#65533;@&#65533;&#65533;n&#65533;dQ&#65533;!&#1065;&#65533;&#65533;0&#65533;A4&#65533;&#1626;&#65533;&#65533;&#65533;4A4)x&#65533;&#65533;&#65533;A&#65533; Dg&#65533;H	=&#65533;p&#65533;&#65533;I&#65533;n"/&#65533;&#65533;&ue;"6&#65533;/&#65533;&#65533;"&#65533;&#65533;8&#65533;&#65533;v*x&#65533;&#65533;&#65533; &#65533;8&#65533;&#65533;&#65533;&#65533;&#65533;"A&#65533;&#65533;P&#65533;&#65533;B&#65533;&#65533;-&#65533;&#65533;j@[&#735;L &#1057;&#65533;8&#65533;&#65533;K&#65533;<A &#36323;r.s&#65533;&#65533;5W&#65533;&#65533;&#65533;&#65533;x@&#65533;6@&#65533;&#65533;&#65533;&#65533;&#1458;r&#65533;~&#65533;&#65533;N&#65533;q+&#65533;&#65533;!&#65533;b&#65533;	G&#65533;n&#65533;&#65533;SQ9&#65533;&#65533;&#65533;ER&#65533;BT&#65533;Ap&#65533;&#65533;&#65533;0@ J@&#65533;&#65533;&#65533;g&#65533;&#65533; .Q&#65533;&#65533;(f&#65533;&#65533;:&#65533;&#65533;s&#65533;)5RWY&#65533;&#65533;&#65533;<&#65533;y{&#65533;&#65533;{&#65533;&#65533;&#65533;&#65533;&#2025;&#65533;
&#65533;fg&#65533;(@ &#65533;&#65533;&#65533;N&#65533;D&#65533;Q &#65533;&#65533;&#65533;&#65533; &#65533;R!&#65533;&#65533; &#65533;&#65533;#&#65533;#&#65533;&#65533;&#65533;U&#65533;&#65533;&#65533;/&#65533;u&#65533;&#65533;&#65533;&#65533;&#65533;&#65533;&#65533;"&#65533;@&#65533;i&#65533;K&#65533;&#65533;,1i&#65533;(&#65533;&#65533;S "&#65533;:tn&#65533;&#989;&#65533;A&#65533;&#65533;1&#65533;r&#65533;&#65533;&#65533;	&#65533;B&#65533;&#65533;*&#65533;| &#1119;b&#65533;&#65533;&#65533;&#65533;t&#65533;&#65533;&#65533;&#65533;z&#65533; &#65533;s&#65533;&#65533;&#65533;"&#65533;&#65533;&#65533;&#65533;&#65533;#B&#65533;]&#65533;p&#65533;"&#1697;&#65533;hN &#65533;M&#65533;an&#65533;&#65533;J&#65533;J1RA&#65533;u&#65533;1&#65533;6&#65533;L&#65533;&#65533;&#65533;&#65533; &#65533;&#65533;vth~P&#65533;
&#65533;M&#65533;,g&#65533;&#65533;(z$&#3844;O1&#65533;&#65533;&#65533;k&#65533;4#w9&#65533;&#65533;&#65533;&#65533;&#65533;m&#65533;&#65533;&#65533;&#65533;& F&R&#65533;@NO0`ey&#65533;"8&#65533;&#65533;N@&#65533;X&#65533;&#65533;S!Gz&#65533;&#65533;z&#65533;(&#65533;&#65533;&#65533;9#5v*q&#65533;01B&#65533;S&#65533;r.&#65533;&#65533;&#65533;&#65533;9&#65533;OYUQ9T&#65533;&#65533;&#65533;Eu&#65533;Gx(&#65533;Kkbk&#65533;&#65533;a&#65533;&#65533;&#65533;&#65533;SAaF_0e0&#65533;B&#65533;8&#65533;o&#65533;&#65533;&#65533;&#65533;&#65533;&#65533;Ac&#65533;V&#65533;&#65533;s&#65533;m&#65533;&#1270;&#65533;(&#65533;&#65533;&#65533;M&#65533; 0&#65533;Sy&#65533;#v;T&#65533;9;&#65533;&#65533;&#65533;&#65533;&#65533;&#962;I&#65533;&#65533; n&#65533;#r&#65533;&#65533;&#65533;&#1212;&#65533;&#1196;&#65533;&#1724;[ <&#65533;&#65533;N&#65533;&#65533;&#65533;&#65533;&#65533;&#65533;&#65533;5.&#65533;&#65533;&#65533;&#65533; l&#65533;&#65533;7F&#65533;U&#65533;&#65533;&#65533;&#65533;&#65533;*&#65533;&#65533;&#65533;&#65533;\&#338;&#65533;b&#65533;&#65533;n&#65533;K&#813;&&#65533;&#65533;&#1274;&#65533;&#65533;&&#39698;&#65533;h&#65533;x3&#65533;	&#65533;*&#65533;&#65533;&#65533;!!&#65533;&#65533;0&#65533;z*&#65533;]6D|&#65533;o&#65533;h&#65533;&#65533;&#65533;V 2&#65533;
&#65533;&#65533;&#65533;&#65533;I	&#65533;!X&#65533; &#65533;&#1629;&&#65533;&#65533;(&#65533;&#65533;-&#65533;-%&#65533;Lg{1&#65533;
&#65533;&#65533;m&#65533;
R&#65533;8&#478;j&#65533;&#65533;&#65533; p
-&#65533;&#65533;&#65533;&#65533;6@T@ap&#65533;&#65533;0&#65533;&#65533;*&#65533;AE&#65533;^&#65533;%&#65533;h &#65533;2&#65533;K ^&#65533;%&#65533;P &#65533;&#65533;&#65533;&#1178;&#65533;Y &#65533;1&#65533;&#65533;<&#65533;^!&#65533;&#65533;&#65533;&#1369;e&#65533;&#65533;9 U[B{
`&#65533;&#65533;!&#65533;&#65533;j&#65533;&#65533;&#1657;S&#65533;zq &#65533;_@&#65533;u&#65533;4A&#65533;&#65533;&#65533;-&#65533;&#65533;'m{&#65533;&#65533;&#65533;{&#65533;G!@&#65533; `&#65533;6O &#65533;.&#65533;&#2024;6`!<] .&#65533;&#65533;&#65533;:&#65533;i&#65533;&#1321;[&#1668;&#65533;&#65533;[&#65533;&#65533;&#65533;&#65533;
6&#65533;I&#65533;b &#8335;&#65533;&#65533;	k&#65533;&#65533;&#65533;&#526;&#65533;tj&#65533;:&#65533;&#65533;&#65533;&#65533;&#65533;xs&#65533;&#65533;&#65533;&#65533;ali&#65533;v&#65533;&#65533;x&#65533;&#65533;P&#65533;&#65533;&#65533;b&#65533;&#65533; OU&#653;x&#65533;&#1162;k!e&#65533;&#65533;&#65533;v&#65533;&#866;\&#65533;&#65533;&#65533;&#8006;
&#65533;&#65533;&#898;j&#65533;&#65533;r&#65533;i@&#65533;@}=&#65533;>&#65533; fN&#65533;u&#65533;U&#65533;D&#65533;&#65533;&#65533;* N&#65533;&#65533;&#65533;&#65533;?$&#65533;&#65533;&#65533;&#65533;&#199;&#65533;f1&#65533;C&#65533;&#65533;0&#65533;&#65533;&#65533;9AX&#65533;T&#65533;&#65533;	L&#65533;&#65533;&#65533;&#65533;&#65533;?:v&#65533;`c&#65533;?8<&#65533;&#65533;o&#65533;M&#65533;=y&#65533;{&#65533;&#839;&#65533;:&#65533;%&#65533;)"&#65533;&#65533;&#578;&#65533;"&#65533;N&#65533;&#65533;A&#65533;&#22473;&#65533;&#65533;uKFSB&#65533;&#65533;DG&#65533;&#65533;?7@)B&#65533;&#65533;$&#65533;&#65533;`&#65533;2d~&#65533;&#65533;&#65533;&#210;&#65533;&#65533;&#65533;!&#65533;!&#65533;,	&#65533;&#65533;&#65533;&#265;&#65533;/g6&#65533;&#65533;&#65533;4&#917;&#65533;;&#65533;&#65533;&#65533;&#65533;&#1255;&#65533;&#65533;M&#65533;&#65533;&#65533;&#65533;&#1520;c&#65533;~&#65533;&#65533;E&#65533;JXT&#65533;&#65533;a&#65533;&#65533;.&#65533;q&#65533;&#400;&#65533;&#65533;&#65533;&#65533;/@&#65533; &#65533;3&#65533;{&#65533;P:s&#65533;&#65533;S6&#65533;&#65533;}z&#65533;&#65533;&#65533;.;&#65533;pJ&#65533;&#65533;&#65533;&#65533;&#192;&#65533;&#65533;{g&#65533;&#65533;&#65533; &#65533;&#65533;&#203;%&#65533;&Q#&#65533;&#65533;8T&#65533;Y&#65533;&#65533; &#65533;Bz&#65533;p&#65533;&#65533;zQ&#65533;&#65533;?&#65533;Uq&#65533;{1&#528;&#65533;C=&#65533;&#65533;?@ a`&#65533;!P &!TtQf=dj&#65533;&#65533;&#65533;Ns&#65533;&#65533;&#65533;&#65533;C&#65533;&#65533;v&#1676;&#65533;&#65533;&#65533;@)&#65533;D&#65533;i&#17522;i&#65533;&#65533;&#65533;&#65533;&#65533;M&#65533;&#65533;D&#65533;&#65533;b&#65533;B&#65533;0&#65533;*&#65533;@&#65533;&#65533;&#65533;&#65533;&#65533;A&#65533;?<v
}$&#65533;#6&#65533;B]D&#65533;_}!&#65533;&#65533;87&#65533;N&#65533;&#65533;&#65533;?&#65533;&#65533;D5&#65533;RM&#65533; `&#65533;&#65533;PJ&#65533;&#65533;&#65533;D&#65533;d&#65533;&#65533;M&#65533;f&#65533;&#65533;?&#65533;&#65533;q&#65533;CPA&#65533;&#65533;V]&#65533;UR]&#65533;&#65533;VZzh6Yl&#65533;H&#65533;>&#65533;&#65533;&#65533;?&#992;&#65533;&#65533;&#65533;&#65533;&#65533;?C$K&#65533;&#65533;z9&#65533;&#65533;&#65533;Y&#65533;&#65533;?2(B&#65533;	&#65533;&#65533;&#65533;h&#65533;&#65533;&#65533;	>&#65533;Eo&#65533; &#65533;	ot&#65533;{&#65533;p&#65533;&#65533;"&#65533;C&#65533;&#65533;&#65533;&#65533;1P&#65533;&#65533;&#65533;C&#65533;84&#65533;G&#65533;&#65533;C&#65533;&#65533;O&#65533;1&#65533;&#65533;?&#65533;&#65533;=1&#65533;&#65533;&#65533;&#65533;TR&#65533;i&#253;&#65533;G&#65533;ge&#65533;1u&#65533;<w&#65533;&#65533;&#65533;=GH&#65533;&#65533;&#65533;&#65533;&#1677;&#65533;&#65533;Y&#65533;&#65533;iA8&#65533;&#65533;q&#65533;^;&#65533;&#65533;Cj!0&#65533;P^&#65533;l&#796597;4&#65533;O&#65533;&#65533;w&#65533;?t&#65533;z&#65533;&#65533;&#65533;?1&#65533;0&#65533;	&#65533;T&C&#65533;U&#65533;1&#65533;&#65533;&#65533; >&#65533;}&#65533;&#65533;X&#65533;&#65533;`&#65533;484&#65533;CT8$&#65533;C&#65533;&#65533;]&#65533;n&#65533;&#65533;'&#65533;&#65533;&#65533;M&#65533;&#65533;O&#1968;1&#65533;C_&#65533;&#65533;C|&#65533; &#65533;%QX&#65533;&#65533;&#65533;aF*&#801;&#65533;&#65533;@&#65533;?Vt0fYA&#185;a&#65533;C&#65533;s&#65533;(uS&#65533;&#1849;`&B&#65533;"e&#65533;sS&#65533;&#65533; &#1348;B&#65533;.6l&#724;&#65533;&#65533;&#65533;&#65533;s$&#65533;&#65533;'&#65533;&#65533;:(=5&#65533;&#65533;|&#65533;&#296;@O&#65533;&#65533;vo&#65533;	a&#65533;&#65533;Z6&#65533;&#1178;jVP&#65533;&#65533;&#1006;]e&#65533;vi	@&#65533;ZP&#65533;&#65533;"&#65533;p@&#65533;&#65533; |a`&#65533;&#65533;;&#65533;&#65533;Ch&#65533;*&#1048;&#728;&#65533;s  8P&#65533;&#65533;-H&#65533;270&#65533;&#65533;\&#1922;]_`w&#65533;&#65533;&&#65533;&#65533;&#65533;(&#65533;0&#65533;a&#65533;&#65533;~&#65533;&#65533;&#65533;9&#65533;`&#65533;&#65533;9F&#65533;$6&#65533;&#65533; &#1280;&#65533;>np&#1393;&#65533;C&#65533;&#65533;2&#65533;Lp9j&#65533;|&#65533;&#65533;<&#65533;p&#65533;C &#65533;&#65533;&#65533;&#65533;&#65533;2&#65533;&#65533; &#65533;&#65533;&#65533;&#65533;Nb&#65533;&#65533;G&#65533;&#65533;CP3&#1312;v#&#65533;&#65533;5&#65533;y&#65533;>L&#65533;&#65533;MH/&#65533;&#65533;&#65533;&#65533; a@&#65533;1&#65533;&#65533;B`&#65533;T&#65533; x&#65533;&#65533;&#65533;Q*&#65533;&#65533;o&#65533;xG&#65533;&#65533;C&#65533;&#65533;&#613388;&#65533;,&#65533;/L  &#65533;i&#65533;?&#65533; ?&#65533;&#65533;` C&#288;
&#65533;`&#65533;b &#65533;?~&#65533;A&#65533; &#65533;R]&#65533;&#65533;`&#65533;1DZ&#65533;&#65533;Z&#65533;&#65533;Zx&#1231;Mq&#65533;?&#65533;&#65533;&#65533;&#65533;&#65533;h&#65533; t&#65533;d&#65533;&#65533;7&#65533;:&#65533;&#65533;XT&#65533;&G	&#65533;&#1096;ppOT .P&#65533;$&#65533;&#65533;&#65533;pIB&#65533;G	J&#65533;{p&#65533;'&#1469;5 E{D9X&#65533;B?\&#65533;jF&#65533;Gt&#65533;&#65533;&#65533;&#65533;o+&#65533;&#65533;X&#65533;&#65533;+&#65533;@X7&#65533;b&#65533;!&#65533;`&#65533;h&#65533;&#65533;d@&#65533;u>&#65533;&#65533;|*&#65533;&#65533;9&#65533;@&#65533;j&#65533;?F0&#65533;&#65533;&#65533;&#65533;&#65533;&#65533;&#65533;.CCi9$ZM&#65533;L&#65533;&#65533;&#65533;&#65533;&#65533;8&#65533;)ph&#65533;w&#65533;&#405;;&#65533;&#65533;Z&#65533;V&#65533;1&#65533;&#65533;+op&#194;%&#65533;,h&#65533;iP&#65533;yU1p&#65533;&#65533;@&#65533;jD&#65533;&#65533;pQK&#65533;|H&#65533;&#65533;_9&#65533;&#65533;&#65533;p&#65533;&#519;Ta&#65533;m&#65533;&#65533;&#65533;"&#65533;&#65533;&#65533;i&#65533;&#65533;H	&#65533;&#65533;&#65533;T&#65533;&#65533;!%04&#65533;p@B&#65533;&#65533;&#65533;4&#65533;&#65533;.&#65533;&#65533;&#65533;&#65533;&#65533;L#&#65533;.(@&#6336;Z&#65533;&#65533;)&#65533;&#65533;40A&#65533;f#&#65533;&#65533;&#65533;&#65533;&#65533;&#65533;t&#65533;&#65533;&#65533;\&#65533;&#65533;D&#65533;&#65533;7&#65533;Uz!H6@@T&#65533;&#65533;&#65533;&#65533;&#65533;&#65533; a^&#65533;&#65533;2&#65533;&#65533;&#65533;&#65533;&#65533;4U&#65533;/v@&#65533;P&#65533;&#65533;&#65533; $ E&#65533;&#65533;!&#65533;&#65533;y&#258;&#65533; &#65533;&#65533;@&#65533;d&#65533;?&#65533;&#65533;&#65533;w>d&#65533;P&#65533;A&#65533;&#65533;&#65533;D&#65533;0T&#1620;O4&#65533;&#65533;(&#65533;*)&#65533;&#65533;&#65533;'&#65533;h&#65533;C$uU]&#65533;&#65533;&#65533;&#65533;&#65533;&#65533;&#65533;&#65533;&#65533;oV"-)&#65533;&#65533;r&#65533;&#65533;&#65533;&#65533;&#65533;U;&#45187;&#65533;&#65533;&#65533;&#65533;&#65533;S
z&#65533;L&#65533;S&#65533;&#65533;,&#65533; ]&#65533;&#65533;&#65533;&#65533;&#65533;9(&#65533; &#65533;}Cc`&#65533;&#65533;d(k&#65533;&#65533;&#65533;!&#65533;&#65533;c&#65533;&#65533;c&#65533;&#65533;&#199;&#65533;&#65533;&#65533;&#65533;&#65533;&#65533;&#65533;&#65533;&#65533;&#65533;&#1862;7C&#65533;lh&#65533;&#65533;0&#65533;W9&#65533;&#65533;&#65533;&#65533;C8&#65533;~&#65533;:&#65533;`&#65533;`&#1556;&#65533;,H&#65533;&#65533;&#65533;X&#65533;&#65533;*&#65533;#&#54316;&#65533;b&#1054;&?Dz&#65533;lS&#65533;H&#65533;&#65533;&#65533; &#65533;A&#65533;k*&#65533; &#65533;4	&#65533;&#65533;&#65533;$&#65533;6&#65533;&#65533;@&#65533;h	&#65533;&#65533; oJ a&#65533;C(&#65533;jP&#998; &#65533;&#65533;&#65533;=&#65533;^&#65533;Qv&#65533;&#65533;&#65533;&#65533;&#65533;&#65533;&#65533;M&#65533;&#65533;&#65533;&#65533;#A&#65533;&#65533;&#65533;&#65533;&#65533;i&#65533;p$&#1563;#@ 6&#65533;>&#65533;iO8&#65533;}&#65533;&#65533;&#65533;&#65533;&#65533;&#65533;v&#65533;G&#27789;&#65533;&#65533;A$&#65533;;&#65533;&#65533;eCDsH&#65533;&#65533;8'&#65533;&#1705;&#65533;&X&#65533;?Pa&#65533;&#65533;&#65533;!&#65533;&#65533;D&#65533; /&#65533;Z&#65533;48&#65533;&&#65533;@&#65533;O&#65533;&#65533;,vH&#65533;&#65533;&#65533;&#65533;&#65533;&#65533;&#65533;&#65533;JN&#1187;&#65533;&#65533;O&#65533;&#65533;%&#170;U&#65533;/*I&#65533;St&#65533;t&#65533;#-Hq&#65533;HYMp&#65533;&#65533;te6Y]`E	&#65533;&#65533;t&#352;&#65533;&#65533;&#65533;F&#65533;ET&#65533;&#65533;&#65533;@&#65533;&#65533;w&#65533;
&#65533;&#65533;&#65533;&#65533;&#65533;&#65533;&#65533;Z&#65533; N4&#65533;&#792;n&#65533;&#65533;&#65533;;&#65533;&#65533;q&#65533;h&#65533;y8'&#65533;&#65533;@+>&#65533;&#65533;&#65533;&#65533;l&#65533;&#65533;&#65533;u&#65533;&#65533;it&#65533;heQ&#65533;&#65533;&#65533;A&#65533;&#65533;x&#65533;!<sH&#1651;&#65533;*R&#1435;&#65533;l&#65533;@6E?&#65533;5&#65533;&b&#65533;&#65533;I&#65533;1DI&#65533;;&#65533;T&#65533;6&#65533;&#65533;&#65533;&#65533;&#65533;&#65533;'&#65533;Xc&#65533;h?&#65533;&#65533;&#65533;G=&#65533; &#65533;U&#65533;&#65533;&#65533;>R+&#65533;&#65533;&#65533;&#65533;&#65533;&#65533;&#65533;e&#65533;@Fp&#65533;&#65533;D&#65533;u&#65533;U&#65533;&#65533;&#65533;&#65533;&#65533;A&#65533;B &#65533;P8&#65533;&8&#65533; a&#65533;	4pj&#65533;,>&#65533;/&#65533;e( -&#65533;r.p&#65533;_2&#65533; C &#65533;&#65533;`Q|&#65533;V&#65533;dHA?GQB \8`@&#65533;&#65533;&&#65533;&#65533;&#65533;&#65533;	&#65533;#&#65533;&#65533;7&#65533;pa`	a&#65533;
404&#65533;&#65533;PPI&#65533;s&#65533;&#65533;	&#65533;&#65533;=&#65533;&#65533;-0PT&#65533;	&#65533; &#65533;&#65533;P&#65533;&#65533;E&#65533;Va8F([&#65533;&#65533;?&#65533;?&#65533;?&#65533;&#65533;%ER0&#65533;(3&#65533;7plBN`&#65533;&#65533;a}&#65533;_dwUf&#65533;8&#65533; s&#65533;&#65533;B&#65533;&#65533;&)V&#65533;&#65533;&#65533;&#65533;&#65533;&#65533;0&#65533;hr[U&#65533;&#65533;g %&#65533;  `C&#65533;&#65533;
&#65533;7K&#65533;&#65533;C&#65533;&#65533;V=&#65533;VS&#65533;8y:&#65533;&#65533;&#65533;9&#65533;h&#65533;&#65533;f&#65533;i&#65533;qEM&#65533;E&#65533;&#65533;~@&#65533;&#1312;a %&#65533;&#65533;&#65533;`Y&#65533;&#65533;&#65533;a&#65533;U 4&#65533;&#65533;{}&#65533;&#65533;&#65533;&#65533;"uR@@&#65533;&#65533;h@&#65533; $&#65533;|&#65533;&#65533;&#65533;&#65533;&#65533;&#870;x&#65533;Ztcp7&#65533;&#65533;}&#65533;&#65533;}Fp&#65533;&#65533;tV&#65533;P&#65533;&#65533;7&#65533;&#65533;&n:&#65533;#&#65533;u#&#65533;&#65533;~ &#65533;&#65533;&#65533;n:&#65533;7p&#65533;&#65533;4#&#65533; &#65533;&#65533; E&#65533;&#65533;&#65533;
|0&#65533;&#65533;&#65533;r&#65533;&#65533;#&#65533;<pp&#65533;(&#65533;&#65533;&#65533;&#65533;lS&pe` :&#65533;
PA j&#65533;&#65533; p&#65533;&#65533;3&#65533;Cs:`/8&#65533;^&#65533;&#65533;&#65533;&#65533;&#65533;W&#65533;Pf6&#33437;&#65533;a&#65533;aP1&#65533;&#65533;&#65533;&#65533;=5&#65533;D&#65533;\&#65533;Q&#65533;@`&#65533;&#65533;f<&#65533;)&#65533;(A: 
h&#65533;&#65533;q8&#65533;0&#65533;'i&#65533;S&#65533;&#65533;_&#65533;&#65533;! &#65533;`BP&#65533;P&#65533;9&#65533;&#65533;	/4&#65533;o&#65533;fPLs&#65533; &#65533;C6&#65533;&#65533;&#65533;F )h&#65533;h&#65533;&#65533;xC&#65533;&#65533;&#65533;f&#65533;&#394;&#65533;&#65533;E&#65533;&#65533;E&#1937;i&#65533;&#65533;&#65533;!2&#65533;XB&#65533;&#65533;&#65533;&#65533; &#65533;&#456;&#65533; &#65533;A&#65533;&#65533;5k&#65533;Y	&#65533;&#65533;&#65533;6&#65533;&#65533;&#65533;&#65533;&#65533;G&#65533;F5&#65533;&#65533;Z&#65533;&#65533;&#65533;O&#65533;a4&#65533;&#65533;LqV#&#65533;&#65533;&#65533;I!&#65533;&#65533;H&#65533;P}&#65533;&#65533;7&#65533;&#271;,#&#65533;&#65533;&#65533;&#65533;&#65533;V&#65533;n&#65533;a&#65533;w&#65533;&#65533;R&#65533;N$j&#65533;&#65533;&#65533;&#65533;p&#65533;&#65533;&#65533;%p%&#65533;%&#65533;h&#65533;&#65533;@&#65533;#T`&#65533;1&#65533;&#65533;VO3H&#65533;&#65533;&#65533;0<LpaC&#65533;`t{ 
&#65533;7&#65533;2y&#65533;&#65533;b`wxg	C`	&#65533;@PI	&#65533;&#65533;k&#65533;&#65533;&#65533;&#65533;" t.&#65533;=&#65533;&#65533;&#65533;&#65533;QS&#65533;a&&#65533;&#65533;&#65533;&#65533;"eRga&#531;&#65533;&#65533;&#65533;&#65533;g;$&#65533;&#65533;P$&#65533;_;|YAy&#65533;0&#65533;&#65533;	-`&#65533;&#65533;	1&#65533;%&#65533;&#65533;$&#65533;&#65533; L&#65533; l&#65533;z/&#65533;e&#65533;J&#65533;&#65533;@L&#65533;&#65533;/!&#65533;!&#65533;M&#65533;eDb~&#65533;&#65533;&#65533;"&#65533;C&#65533;&#65533;Ih&#65533;
WDy&#65533;1*&#65533;I&#65533;&#65533; -&#65533;1F&#65533;&#65533;!&#65533;U&#65533;8&#65533;E&#65533;]"czA&#65533;&#65533;&#65533;&#65533;&#65533;&#65533;;&#65533;&#65533;&#65533;5p&#65533;Wk&#65533;Y&#65533;&#65533;&#65533;&#65533;6x&#1165;K&#65533; &#65533;&#65533; &#65533;G&#65533;u2}&#65533;&#65533;&#65533;G7&#65533;a&#65533;4&#65533;&#65533;&#65533;I&#65533;$R&#65533;(`&#65533;;M&#65533;M&#65533;m&#65533;]z&#65533;&#65533;&#65533;&#65533;2&#65533;)&#65533;&#65533;&#1711;&#65533;p#&#65533;&#65533;&#65533;&#65533;&#65533; &#65533;&#65533;&#65533;&#65533;8&#65533;&#65533;&#65533;&#65533;m0	y&#65533;M1bGu@jp&#65533;%P&#65533;&#65533;`&#65533; &#65533;&#65533;
`&#65533;aAi
&#65533;&#65533;&#65533;&#65533;P&#65533;&#65533;;&#65533;5&#1500;Nv*&#65533;*Pc&#65533;Pk&#65533;=&#65533;0&#65533;q@
 a&#65533;&#65533;4&#65533;Jj@ `&#65533;wq&#65533;&#417;wj&#65533;&#65533;B&#23636;,&#65533;&&#65533;bT&#65533;&#65533;t6*G&#65533;t&#65533;2j&#65533;&#65533;&#65533;S&#65533;_&#65533;&#65533;_&#65533;&#65533;H&#65533;&#65533;&#65533;:&#65533;&#65533;`n(\$@xfp&#65533;5&#1780;&#65533;j&#65533;Sr&#65533;R&#65533;&#65533;&#65533;#p
&#65533;w0L&#65533;d&#65533;&#65533;L&#65533;&#65533;&#65533;&#65533;&#65533;&#65533;R&#65533;b l&#65533;z&#65533; &#65533;&#65533;&#65533;&#65533;&#65533;&#65533;&#65533;&#65533;`&#65533;&#65533;`Z&#65533;&#65533;&#65533;K"gTb5h&#65533;V&#65533;&#65533;&#65533;V&#65533;&#65533;V&#65533;&#65533;&#65533;bWO&#65533;h&#65533;ya &#65533;8&#65533;72&#65533;Fz&#65533;&#65533;E&#65533;&$&#65533;a&#65533;&#65533;&#65533; &#65533;&#65533;&#65533;&#65533;&#65533;{80&#65533; &#65533; 4 &#65533;!l"""&#65533;m&#65533;tm&#65533;k&#65533;I5C#}&#149;&#65533;&#65533; &#8861;&#65533;&#65533;&#65533;&#65533;&#65533;}&#65533;	
&#65533;y&#65533;/&#65533;&#65533;"2&#65533;!&#65533;*j&#65533;+&#65533;(X&#65533;&#65533;p3&#65533; &#65533;&#65533;C&#65533;2&#65533;&#65533;$)V&#65533;	KK0x&#65533;A&#65533;&#65533;G&#65533;&#65533;6&#65533;&#65533;&#65533;R&#65533;C  $&#65533;&#65533;2M&#65533;1&#65533;&#65533;&#65533;v&#65533;C&#65533; Y&#65533;&#65533;a
&#65533;&#65533;&#65533;&#65533;i&#65533;&#65533;Uf&#65533;&#65533;&#65533;p@&#546;&#65533; &#65533;a&#65533;`&#65533;GI&#65533;&#65533;Eb&#65533;&#65533;7&#65533;OE&#544;%&#65533;O1&#65533;&#65533;s^&#65533;=!&#65533;$&#65533;)&#65533;*&#65533;&#65533;3#Xn&&#65533;^&#65533;&#65533;&#65533;p&#65533;hu&p&#65533;y6<P&#65533;&#65533;Q&#65533;`&#65533;&#65533;&#65533;->&#65533;&#65533;&#65533;
&#65533;&#65533;^Bp1&#65533; |&#65533;&#65533;&#65533;&#65533;&#65533;&#65533;L&#228;&#65533;L&#65533;&#65533;HP&#65533;&#65533;&#65533;&#65533;p M&#65533;&#65533;)p
&#65533;&#65533;&#65533;q&#65533;&#65533;&#65533;"&#65533;&#65533;&#65533;C&#65533;Q&#65533;q&#65533;D&#1177;q&#65533;&#65533;&#65533;&#65533;&#1251;&#65533;&#65533;~j &#1344;n&#65533;&#65533;i&#65533;H&#65533;&#65533;S&#65533;&#65533;3l&#65533;&#65533;&#65533;&#65533;&#65533;&#65533;&#65533;&#65533;&#65533;'&#65533;&#65533;&#65533;&#65533;7&#65533;MA@&#65533;&#65533;e&#65533;&#65533;!`&#65533;qH&#65533;e&#65533;&#65533;&#65533;&#65533;&#65533;Gm&#65533;fl&#65533;8}&#65533;l&#65533;XF&#65533;?&#65533;kL&#65533;	X&#65533;&#65533;3&#65533;&#65533;&#65533;+B&#65533;2&#65533;&#65533;J&#65533;aD#&#65533;&#65533;&#65533;<&#65533;&#65533;6&#65533;&#65533;&#65533;&#65533;'&#65533;&#65533;L&#65533;Fa&#65533;&#65533;&#65533;&#65533;&#65533;&#65533;&#65533;&#65533;&#65533;&#65533;P&#65533; 
&#65533;j %=HB*\&#65533;&#65533;&#65533;:/&#65533;&#1154;&#65533;&#65533;&#65533;&#65533;0,(&#65533;&#65533;a&#65533;&#65533;&#65533;&#65533;&#65533;a&#65533;&#65533;&#65533;` 4&#65533;
&#65533;0&#65533;&#65533;&#65533;&#65533;&#65533;&#65533;&#65533;&#65533;&#65533;^&#65533;G&#65533;&#65533;(&#65533;a&#65533;P&#65533;&#65533;s&#65533;&#65533;&#65533;Ur:&#65533;\&#65533;&#65533;`:&#65533;&#65533;)&#65533;*&#65533;nMQ(&#65533;u(`&#65533;c&#65533;&#65533;N6#&`&#65533;&#65533;p6k&#65533;&#65533;&#65533;=E!&#65533;&#65533;5-&#65533;MV &#65533;&#65533;&#65533; &#65533;&#65533;&#65533;&#65533;&#65533;W&#65533;&#65533; ~j&#65533;&#65533;&#65533;&#65533;&#65533;&#65533;&#65533;m&#65533;&#65533;&#65533;&#65533;Z&#65533; &#65533;&#65533;e&#65533;3&#65533;j&#65533;&#65533;&#65533;\f/&#65533;&#65533;#-&#65533;F&#65533;xER&#65533;F&#65533;	#1&#65533;&#65533;&#65533;0&#65533;wQp&#1651;Z2&#65533;&#65533;&#65533;Yi&#65533;g$&#65533;&#65533;  #-&#65533;&#65533;&#293;m&#65533;7&#65533;&#65533;&#65533;
&#65533;&#65533;Iy&#65533;}&#1687;&#65533;n&#65533; &#65533;)&#65533;&#966;&#65533;&#65533;&#65533;Mw&#65533;d]&#1069;&#65533;&#65533;2&#65533;|&#65533;<`!&#65533;&#65533;Z2&#65533;!&#65533;&#65533;[&#65533;H|&#65533;&#65533;F&#65533;&#65533;+&#65533;(&#65533;v&#65533;&#65533;y&#65533;&#65533;/sE^&#65533;&#65533;]F&#65533;&#65533;I&#65533;&#65533;H&#65533;.]&#65533;&#65533;c&#65533;&#65533;_&#65533;zMQ a&#65533;$g&#65533;&#65533;G3gu&#65533; &#65533;&#65533;&#65533;j&#65533;	H /`5-f &#65533;_&#1540;&#65533;wx&#65533;&Aq&#65533;&#65533;lg;&#361;'t	ilo&#65533;&#65533;&#361;&#65533;&#65533;&#1073;&#65533;&#65533;(&#65533;&#65533;&#65533;&#65533;&#65533;&#351;T&#65533;&#65533;W&#65533;X=&#65533; t[&#65533;=PP?g&#65533;c&#65533;&#65533;&#65533;<&#65533;&#65533;_&#65533;&#65533;&@(\1OP.#w&#65533;&#65533;=&#65533;!y&#45524;e&#65533;&#65533;!&#65533; 9-'&#65533;&#1541;\L&#65533;&#65533;&#65533;\&#65533;#R &#65533;&#65533;L&#65533;c&#65533;)L[&#65533;
 &#65533; &#65533;0
9duQ&#65533;>@&#753;$&#65533;&#65533;&#65533;&#65533;&#65533;&#65533;x&#65533;m&#65533;&#65533;&#65533;&#65533;&#65533;g&#65533;&#65533;&#65533;&#65533;gi&#897;&#65533;[d&#65533;&#65533;y&#65533;
$X&#65533;mq3&#65533;&#65533;&#65533;&#65533;&#65533;>&#65533;&#65533;&#65533;&#65533;&#65533;&#65533;&#65533;&#65533;D&#65533;&#65533;x&#65533;O&#65533;J&#65533;&#65533;f&#65533;&#65533;&#65533;$&#65533;y&#65533;!&#65533;g&#65533;&#65533;Y&#65533;&#65533;&#65533;&#65533;&#65533;&#65533;&#65533;Hg#&#65533;P&#65533;4b &#65533;&#65533; &#65533;$B&#65533;&#65533;%&#65533; &#65533;&#65533;=8 &#65533;~+&#65533;&#65533;82#&#65533; &#478;&#65533;&#65533;8&#65533;b&#65533;&#65533;v&#65533;-f&#65533;&#65533;&#65533;&#65533;!&#65533;&#65533;&#65533;&#65533;N&#65533;U&#65533;&#65533; &#65533;6x&#65533;+&#65533; a&#65533;R&#65533;&#65533;! &#65533;&#65533;&#65533;r&#65533;j&#65533;
7vz&#65533;|I&#65533;&#65533;&#1471;m&#65533;&#65533; R&#65533;&#65533;&#65533;&#65533;&#65533;O&#65533;0&#65533;&#65533;@&#65533;)h &#65533;&#65533;i&#65533;Z&#65533;97Lhs@	"&#65533;TM%&#65533;TA&#65533;a&#65533;&#65533;&#65533;*P&#65533;&#65533;&#65533;&#65533;&#65533;f &#65533;a^a(Q&#65533;*Kwc&#65533;&#65533;hA&#65533;_q	&#65533;=&#65533;5R&#65533;&#583;&&#65533;&#65533;&#65533;1&#65533;_$ &#65533;a
J&#65533;v&#65533;&#65533;&#65533;&#575;&#65533;wN{&#612;Q&#65533;&#604;#L&#65533;w&#65533;4&#65533;&#65533;Lq&#65533;	&#65533;)&#65533;)&#65533;&#65533;&#65533;&#65533;&#65533;&#65533;&#65533;V&#65533;&#65533;&#65533;&#65533;&#65533;GjC&#65533;9&#529;&#65533;x&#65533; G!&#65533;n&#65533;&#65533;E&#65533;&#65533;&#65533;.&#65533;&#65533;4&#65533;	&#65533;&#65533;&#65533;j&#65533;&#65533;&#65533;&#65533;"&#65533;n7&#65533;&#65533;
&#65533;&#65533;&#65533;&#1455;I&#65533;I\&#65533;G&#65533;&#65533;&#65533;&#65533;&NH&#65533;|&#65533;&#65533;5b;4&#65533;5&#65533;&#65533;|&#1963;6y&#65533;&#65533;&#65533;EC"K&#65533;&#65414;	&#65533; &#65533;&#65533;&#65533;&#65533;5&#65533;&#65533;A&#65533;	f@&#65533;p`&#65533; %F&#65533;8&#65533;` B&#65533;&#65533;&#65533;&#65533;&#65533;j
E&#65533;$Y&#65533;&#65533;I&#65533;)U&#65533;d&#65533;R&#4609;0
&#65533; h`&#65533;&#65533;HnR&#65533;&#65533;&#65533;&#65533;&#65533;&#65533;	&#65533;&#65533;;&#65533;&#65533;&`j,qP&#65533;i%28&#65533;
&#65533;&#65533;&#65533;ux&#65533;&#65533;&#65533;(&#65533;&#65533;&#65533;&#1409;&#65533;Y5&#65533;&#65533;&#65533;&#65533;? /&#65533;&#65533;&#65533;&#65533;&#65533;&#65533;&#65533;&#65533;&#65533;&#65533;&#65533;&#65533;w`*D:&#65533;&#65533;aP@&#65533;&#65533;&#65533;&#65533;+&#65533;&#65533;&#65533;&#65533;&#65533;G&#65533;O&#65533;?&#65533;&#137;&#65533;&#65533;8&#65533;p&#65533;&#65533;&#65533;&#65533;&#65533;&#65533;&#65533;!&#65533;&#65533;c&#65533;R&#65533;+W&#65533;&#65533;F&#65533;&#65533;&#65533;tz&#65533;&#65533;y&#65533;?&#65533;}&#65533;2&#65533;&#65533;&#65533;>L&#65533;&#65533;&#65533;&#65533;w&#65533;d&#65533;a}8&#65533;&#65533;&#65533;&#65533;}&#65533;CB&#65533;|&#65533;(&#65533;&#65533;5:&#65533;S&#65533;>&#65533;&#65533;&#65533;(&#65533;W&#65533;&#65533;&#65533;&#65533;B	&#65533;&#65533;Q&#65533;-*@&#65533;
&#65533;@H&#65533;9B&#65533;|&#65533;&#65533;&#65533;2&#517;*&#65533;&#1648;&#65533;=&#65533;&#65533;C5&#65533;'!)&#65533;I1&#65533;>&#65533;&#608;&#65533;.j&#65533;E]J&#328;&#65533;1&#65533;v&#65533;<@&#65533;&#65533;P(&#65533;&#65533;&#65533;Z^&#65533;b&#65533;&#65533;&#1450;&#65533;&#65533;&#65533;y&#65533;.&#65533;&#65533;&#65533;&#65533;&#65533;&#65533;&#65533;&#65533;&#65533;&#65533;&#65533;x&#65533;/&#65533;&#65533;b&#65533;j&#65533;&#65533;&#65533;&#65533;&#65533;&#65533;`!#&#65533;&#65533;,&#65533;&#691;&#65533;}&#65533;&#65533;&#65533;&#65533;0&#65533;("B\&#65533;&#65533;Q&#65533;e4 &#65533;&#65533;(QL3&#65533;tSNE*&#65533;AFU&#65533;k)#&#1297;j&#65533;&#38529;r&#65533;&#473;&#65533;P&#65533;&#65533;&#65533;&#65533;&#65533;8&#65533;:&#65533;8D
8p&#65533;&#65533;0&#65533;&#65533;A&#65533;d&#65533;&#8428;&#65533;&#65533;&#65533;&#65533;P@&&#65533;&#65533;&#65533;1&#65533;&#65533;&#65533;"&#65533;&#641;&#65533;K<&#65533;1&#65533;/:&#65533;&#65533;&#65533;&#65533;&#65533;&#65533;&#65533;u&#65533;D*!^&#65533;8&#480;&#65533;if&#65533;Dh&#65533;&#65533;C&#65533;&#527; K&#65533;&#146; &#65533;&#65533;&#65533;&#65533;R&#1440;c&#65533;&#65533;&#65533;h=&#65533;h
t0n&#65533;g&#65533;&#65533;&&#65533;x&#65533;3&#65533;&#65533;&#65533;Z&#65533;&#65533;&#65533;&#65533;&#65533; c&#65533;&#65533;g:x A&#65533;&#65533;:&#65533;&#65533;CB&#65533;8P&#65533;C
&#65533;&#594;&#65533;&#65533;Z&#65533;&#65533;&#65533;&#65533;&#65533;1&#65533;Q$XE&#65533;&#65533;` &#65533; d fr&#65533;&#1426;&#17511;&#1235;*&#65533;p &#65533;&#65533;&#65533;F+&#65533;&#65533;&#65533;&#65533;#
)(	F&#65533;]4&#545;&#65533;&#65533;&#65533;m&#65533;&#65533;H&#65533;&#65533;&#65533;h&#65533;&#65533;qC&#561;&#65533;z&#65533;&#65533;#_P&#65533;&#833;&#65533;&#65533;&#65533;&#65533;&#65533;At9z$N&#65533;&#65533;&#65533;R&#65533;&#65533;P&#65533;&#65533;(&#65533;1(&#65533;&#65533;&#65533;&#65533;&#65533;5&#65533;&#65533;95&#65533;&#65533;&#65533;%&#65533;&#65533;&#65533;&#65533;$&#65533;s 	&#65533;&#65533;&#65533;&#65533;&#65533;!&#65533;&#65533;&#65533;&#65533;BZ &#65533;L	&#65533;Tp&#65533;(&#65533;h&#65533;&#65533;&#65533;1q&#65533;&#65533;7&#65533;&#65533;2N&#65533;&#65533;2p&#65533;&#65533;&#65533;k"`!&#65533;&#65533;a&#321;B2;%&#65533;I &#65533;N&#65533;&#65533;8D*&#65533;&#65533; A
R &#65533;&#65533;&#65533;,dL&#65533;v&#65533;	&#65533;5-&#65533;&#65533;	:&#65533;&#65533;t&#65533; &#65533;F&#65533;&#65533;s!&#65533;&#65533;G&#65533;2&#65533;4J8Q&#65533;_t&#65533;&#65533;&#65533;&#65533;#f(Yp2&#65533;&#65533;< &#65533;9H744 &#65533; &#65533;0&#65533;Q&#65533;&#65533;b&#65533;21+&#65533;&#65533;bZH&#65533; M&#65533;1:Z&#65533;(&#65533;1&#65533;H6t&#65533;6&#65533; I8&#65533;&#65533;&#65533;0&#65533;&#65533;2&#65533;&#65533;xNP -=&#65533;&#65533;&#65533;{&#65533;&#65533;iT&#65533;&#65533;N&#65533;&#65533;1`MkT&#65533;&#65533;P&#65533;&#65533;!&#65533;	 &#65533;1&#65533;&#65533;&#65533;&#65533;E@&#65533;&#65533;&#65533;5&#65533;&#65533;`&#65533;|&#65533;cA%Zy&#65533;&#1204;f Q &#65533;I2@&#65533;&#65533;p&#65533;dC g&#65533;'&#65533;c&#65533;&#65533; &(@$&#65533;q iRf&#65533;&#65533;&#65533;8&#65533;a,d&#65533;&#65533;FM&#65533;Ls la&#65533;&#65533;"&#65533;&#65533; :#S&#65533;&#65533;m&#65533;J&#65533;&#65533;&#65533;"&#65533;v&#65533;v&#65533;K&#65533;:&#65533;&#65533;&#65533;&#65533;P"2&#65533;P
|&#65533;IF6&#65533;&#65533;&#65533;,JR_&#65533;&#65533;6&#65533;!&#65533; &#65533;*-zQ&#65533;"&#65533;T&#65533;&#65533;&#65533;@X?&#65533;&#65533;o&#65533;&#65533;G&#65533;&#65533;&#65533;&#65533;&#65533; iX&#65533;&#65533;@&#65533;&#65533;&#65533;!&#65533;&#65533;&#65533;@&#65533;&#65533;'&#65533;X`&#65533; !C&#65533;#
C&#65533;&#65533;&#65533; &#65533;&#65533;8&#65533;&#65533;&#65533;U&#65533;&#65533;A&#65533;&#65533;v&#65533;	&#65533;$.wFO44H6&#65533;&#65533;	&#65533;&#65533;+{&#65533;&#439;&#65533;=&#29015;&#65533;&#65533;A.%&#65533;&#65533;v&#65533;
7&#65533;&#65533;%&#65533;&#65533;&#65533;dlh&#65533;A&#65533;p &#65533;L&#65533;&#65533;"{&#65533;&#65533;ai&#65533;?&#65533;Q&#65533;&#65533;&#65533;&#65533;!&#65533;P2B@&#65533;&(&#1922;&#65533;`&#65533;f&#65533;&#65533;x&#65533;&#65533;&#65533;=&#65533;&#65533;L&#65533;"&#65533;!&#65533;&#65533;D&#65533;&#65533;]>&#65533;&#65533; pA&#65533;HS&#65533;%}&#65533;4$&#65533;&#65533;&#65533;&#65533;&#65533;'&#65533;&#65533;1|&#65533; &#288;&#65533;j&#65533;&#65533;&#65533;&#65533;&#65533; ~S&#65533;*&#65533;q	&#65533;1&#65533;&&#65533;P&#65533;&#1846;m&#65533;nse&#65533;Z&#65533;&#65533;!&#65533;{C&#65533;D&#65533;"&#65533;&#65533;&#65533;&#65533;D t"&#256;Ml:&#65533;&#65533;&#65533;4h&#65533;Nt&#65533;&#65533;&#65533;6	|&#65533;iH&#65533;&#65533;&#65533;#&#65533;i9D&#65533; c&#65533;0&#3805;M&#65533;K&#65533;&#65533;)&#65533;&#65533;&&#65533;-8J&#65533;&#65533;R&#65533;&#65533;y&#65533;>/O&#65533;&#65533;@&#65533;@&#65533;e4qN&#65533;&#65533;:#&#65533;$TF&#65533;:&#65533;&#65533;&#65533;&#65533;~&#65533;&#65533;&#65533;&#65533;&#65533;v&#65533;|d&#65533;&#65533;&#65533;}&#65533;&#65533;G&#65533;Qu&#65533; ;H&#65533;&#65533;A&#65533;&#65533; &#65533;@&#65533;&&#65533;&#65533; e(&#65533;&#65533;!X1&#65533;C@&#65533;|&#65533;m~*`G&#65533;&#65533;X&#65533;&#691;&#930;&#65533;&#65533;t [O&#65533;&#65533;&#65533;&#65533;&#65533;&#65533;&#65533;A&#65533;&#65533;V&#65533;&#65533;19}&#65533;&#423;&#65533;qA@&#65533;&#65533;v+&(E&#65533;@d&#65533;&#65533;G 2&#65533;&#65533;xz&#65533;cyH10{&#65533;yl&#65533;1&#65533;&#65533;&#65533;B7D&#65533;&#65533;a&#65533;&#65533;&#65533;&#65533;tX&#65533; &#65533;&#65533;&#520;&#65533;T} vH&#65533;&#65533;&#65533;g8&#65533;n&#65533;&#65533;&#65533;&#65533;DZ9&#65533;&#65533;g<&#65533;&#65533;&#65533;2&#65533;p&#65533;&#65533;Xn&#65533;5&#65533;&#65533;&#65533;&#65533;AF (&#65533;&#65533;70&#65533;n&#65533;&#65533;&#65533;(W '&#65533;&#579;&#65533;&#65533;&#65533;&#65533;H.a]&#65533;"y$.&#65533;&#65533;&#65533;|<&#65533;pCHPW&#65533;&#65533;n&#65533;&#65533;:r8&#65533;&#961; 
	8C&#65533;&#65533;&#65533;&#65533;p&#65533;K&#65533;F&#65533;&#65533;l`&#65533;A&#65533;	&#65533;fBN&#1494;C8!c)&#1221;3Nu&#65533;y 1(&#65533;9&#65533;&#65533;&#65533;!wi&#65533;%&#65533;2{.&#65533;i0&#65533;&#65533;&#65533;y&#65533;h{m.)&#65533;K&#65533;&#65533; a&#65533;mQH&#65533;'p&#65533;&#65533;&#65533;S5&#1363;KEv\&#65533;&#65533;&#65533;Jq&#65533;M&#65533;yz&#65533;&#65533;&#65533; &#65533;&#65533;8 jY&#65533;&#65533;&#65533;00&#65533;&#65533;&#65533;&#65533;&#65533;&#65533;&#65533;R&#65533;&#65533;&#65533;+v&#65533;&#65533;4&#65533;&#65533;:+&#65533;&#65533;M&#65533;J&#65533;M&#65533;&#65533;\&#65533;&#65533;h&#65533;?&#65533;@&#65533;j&#65533;&#65533;&#65533;&#65533;?1A&#65533;(&#65533;!&#65533;&#65533;&#65533;1A&#1601;&#65533;
F&#65533;&#65533;,&#65533;&#65533;&#65533;n&#136;&#65533;@&#65533;&#65533;
&#65533;&d&#65533;&#65533;")&#65533;E2Vb&#65533;FQ&#65533;&#65533;jla&#65533;&#65533;-"P&#65533;5>&#65533;&#65533;&#65533;#&#65533;1&#65533;e&#65533;@s&#65533;yw&#65533;&#65533;&#65533;~&#65533;&#65533;CYPp!&#65533;#	&#65533;{&#65533;r&#65533;n 8&#65533;B&#1164;[&#65533;
&#65533;)p&#65533;&#65533;&#65533;5P&#65533;:&#65533;&#65533;&#65533;H&#65533;&#65533;&#65533;Pk&#65533;&#65533;&#65533;.&#65533;K	&#65533;/&#65533;r	`h	&#65533;&#65533;&#65533;&#65533;:&#65533;&#65533;Z&#65533;&#65533;)h&#65533;&#65533;&#65533;&#65533;&#65533;Kg29&#65533;{0&#65533;&#65533;&#65533;&#65533;&#65533;&#65533;p0&#65533;`&#65533;&#65533;#&#65533;*&#65533;0qR&#65533;&#65533;i &#65533;9sr&#65533;&#65533;H0&#1481;h
4&#65533;&#65533;,0&#65533;p!&#65533;&#65533;8&#65533;'Z&#65533;&#65533;BJ&#65533;&#65533;^&#65533;&#65533;&#65533;h&#65533;&#65533;2l&#65533;&#65533;\&#65533;&#65533;&#65533;&#65533;r&#65533;@7t&#65533;2&#65533;,&#65533;&#65533;&#65533;&#65533;&#65533;&#65533;G&#65533;P&#65533;e&#65533;&#65533;&#65533;p:-&#65533; &#65533;&#65533;.&#65533;"&#65533;&#65533;&#65533;&#65533;q 5h&#65533;
&#65533;&#65533;&#65533;&#1031;&#65533;30 7p "4&#65533;e&#65533;&#65533;h &#65533;y&#65533; &#65533;.&#65533;#&#65533;,0&#65533;&#65533;0 B`&#65533;j&#65533;Oi46&#65533;c`&#65533;&#65533;8&#65533;&#65533;&#65533;&#65533;[<6&#65533;&#65533;&#65533;&#65533;&#65533;&#65533;&#65533;&#65533;w1&#65533;&#65533;&#65533;&#65533;*&#65533;&#65533;&#65533;&#65533;&#65533;&#65533;&#65533;H"&#65533; 5.b5"&#65533;&#65533;R&#1048;&#65533;&#65533;&#65533;5&#65533;&#65533;5-&#1698;&#65533;&#65533; h&#65533;&#65533;F,&#556;&#65533;p&#65533;X&#65533; v&#65533;&#65533;&#65533;1&#65533;G&#65533;&#65533;&#65533;h&#65533;D&#517;h&#65533;Z&#65533; <&#65533;G|&#65533;&#65533;/0.!h&#65533;&#65533;&#65533;&#65533;&#65533; &#65533;Q&#65533;&#65533;&#760;&#65533;&#1079;|C&#65533;&#65533;&#65533;&#37943;&#65533;&#65533;A	5&#65533;Yr &#65533;%&#65533;x&#65533;r&#65533;C]z&#65533;&#65533;l&#65533;4&#65533;&#65533;&#65533;&#65533;&#65533;0i&#65533;&#65533;&#65533;
&#65533;&#65533;&#65533;&#65533;s&#65533;&#65533;x&#65533;&#65533;`9j&#65533;&#65533;&#65533;&#65533;q&#65533;&#65533;A&#65533;09&#65533;&#65533; &#65533;o
'o"B	&#65533;&#65533;&#65533;&#65533;&#65533;&#65533;&#65533;I&#65533;T&#65533;Dp&#65533;&#65533;Q&#65533; :&#65533;&#65533;&#65533;&#65533;&#132;&#65533;%&#65533;&#65533;&#65533;F&#37110;b&#65533;r&#65533;&#65533;&#65533;:&#65533;&#65533;K&#65533;&#65533;(S&#65533;&#65533;Q&#65533;C&#65533;P6&#65533; ;&#65533;)K&#65533;&#65533;&#65533;?4&#65533;	&#65533;&#65533;&#65533;&#65533; t&#65533;&#65533;:&#65533;h&#65533;9&#65533;&#65533;&#65533;i&#65533;&#65533;&#65533;&#65533;&#65533; dh?kB0&#65533;Z&#65533;Dh&#65533;FI&#65533;&#65533;&#65533;&#65533;Z&#65533;&#65533;&#65533;&#65533;c0&#65533;[&#65533;&#321;&#65533;&#65533;&#65533;&#65533;&#65533;j&#65533;&#65533;&#65533;|&#65533;b&#65533;3&#65533;]&#65533;)&#65533;a&#65533;R&#65533;I&#65533;&#65533;&#65533;<&#65533;&#65533;&#65533;R&#65533;&#65533;#&#65533;=&#65533;&#65533;&#65533;&#65533;N&#65533;&#65533;&#65533;I&#65533;&#65533;.&#65533;&#65533;$&#65533;<RUP&#65533;P&#65533;&#65533;&#65533;w&#65533;u&#65533;&#65533;&#65533;
&#65533;&#65533; &#65533;	b&#65533;&#65533;&#65533;>&#65533;&#65533;p3&#65533;9@&#65533;<&#65533;&#65533;&#65533;D&#65533;->p&#65533;(&#65533;&#65533;:&#65533;;&#65533;&#65533;&#65533;?&#65533;)&#65533;h&#65533;&#65533;&#65533;-p&#65533;&#65533;&#65533;	&#65533;<&#65533;&#65533;&#65533;&#65533;|1&#65533;&#65533;&#65533;|a&#65533;=&#65533;&#65533;	&#65533;L&#65533;84&#18311;x&#65533;&#65533;@&#65533;&#65533;0&#65533;.&#65533;<&#65533;09&#65533;I&#65533;&#65533;j&#65533;&#65533;&#65533;&#65533;0m&#65533;&#65533;&#65533;&#65533;&#65533;0&#65533;&#65533;&#65533;&#65533;&#65533;[R&#65533;&#65533;4&#65533;&#65533;&#65533; &#65533;&#65533;&#65533;&#65533;TJ&#65533;&#65533;&#65533;&#65533;&#1611;0&#65533;&#65533;&#65533;x&#139;1@&#65533;P&#65533;;&#65533;&#65533;[&#65533;["&#65533;&#65533;SUC&#65533;sK&#65533;P&#65533;F1&#65533;&#65533;P?]&#65533;O9P&#65533;A&#65533;	&#65533;`&#65533;&#65533;3&#65533;&#65533;#&#65533;5&#65533;@Y&#65533;&#65533;i3>*0P @&#65533;&#65533;&#65533;&#65533;@&#65533;&#65533;&#544;&#65533;&#65533;&M&#65533;&#65533;&#65533;&#65533;&#65533;&#65533;&#65533;&#65533;&#65533;&#65533;&#65533;&#65533;&#65533;&#65533;&#65533;(&#65533;&#1692;U[&#65533;&#1211;U&#65533;ZC&#65533; &#65533;&#65533;&#65533;0 \&#65533;&#65533;9&#65533;d&#65533;@&#1028;@x&#65533;&#65533;)&#65533;&#65533;&#65533;&#65533;&#65533;W&#65533;t&#65533;&#14562;&#65533;N:&#1539; &#65533;&#65533;&#65533; &#65533;&#65533;.S5 &#65533;&#65533;x &#65533;&#65533;y&#65533;&#65533;[x&#65533;0&#65533;&#65533;t&#65533;&#65533;&#65533;&#65533;&#65533;&#65533;&&#65533;&#65533;+&#65533;&#65533;&#65533;&#65533;p-&#65533;&#65533;&#65533;R&#1562;&#65533;&#65533;&#65533; &#548;A&#65533;&#65533;h&#65533;@&#65533;&#65533;h&#65533;"H qh&#65533;&#65533;&#65533;H &#65533;?-&#65533;&#65533;&#1616;\&#65533;H&#65533;&#65533;&#65533;&#65533;0&#577;&#65533;&#65533;D&#65533;&#65533;5&#65533;&#65533;&#65533;&#65533;&#65533;&#65533;&#65533;&#65533;|ZL&#65533; &#65533;!&#65533;&#65533;&#565;3&#65533;&#65533;&#65533;&#65533;x&#65533;Ix&#65533;&#65533;&#65533;8irR&#65533;&#641;p'&#65533;<&#65533;F@!8&#65533;A!&#65533;&#1693;&#65533;8S8&#65533; 1p|&#65533;/E&#65533;#&#65533;&#65533;q&#65533;v&#65533;&#65533;K&#65533;q&#65533;&#65533;&#65533;&#65533;Y`\&#65533;[z\&#65533;$&#65533;>&#65533;4&#65533;E	_H&#65533;X&#65533;-&#65533;(&#65533;&#65533;&#65533;&#65533;&#65533;&#65533;&#65533;&#65533;&#65533;&#65533;&#65533;&#65533;4&#65533;e&#1540;=&#65533;&#65533;&#65533;a&#785;&#65533;Q&#65533;Y cD.&#65533;&#1322;&#65533;x&#65533;N&#65533; g&#65533;&#65533;P&#65533;&#65533;@+&#65533;2g&#65533; D&#65533;&#65533;&#65533; c&#65533;&#65533;4&#65533;Z&#65533;P&#65533;E&#65533;M&#65533;P`&#65533;&#65533;E^	Y&#8039;;&#65533;[&#65533;&#65533;&#65533;&#65533;&#65533;0&#65533;&#65533;l&#65533;(B"g&#65533;&#65533;&#65533;&#65533;&#65533;&#65533;&#515;&#65533;&#1037;i	*&#65533;&#65533;I&#65533;;'&#65533;IH&#65533;&&#65533;&#65533;&#65533;&#65533;I&#65533; x_&#65533;qW&#65533;&#65533;&#65533;Q'&#65533;"B&#65533;U&#65533;&#65533; >&#65533;1*B&#65533;KJ&#65533;&#65533;C`&#65533;&#65533;O@-oR&#65533;&#65533;&#65533;x&#972;&#65533;>4&#65533;&#65533;&#65533;`&#1079;&#65533;&#65533;&#65533;\&#65533;&#65533;&#1079;&#65533;&#65533;&#65533;B8&#65533;&#532; Y&#65533;&#65533;&#65533;&#65533;&#65533;&#65533;&#65533;&#65533;&#65533;:u&#65533;&#65533;&#65533;I&#65533;XT&#65533;&#65533;'&#65533;&#65533;&#65533;&#65533;&#65533;&&#65533;&#65533;&#65533;<&#1187;&#65533;A$%&#65533;&#65533;X&#65533;b@d&#65533;&#65533;R&#65533; 5&#7761;&#65533;RiC&#65533;y@'u&#65533;&#65533;&#65533;&#65533;&#65533;h'&#65533;&#65533;&#65533;&#65533;	7&#65533;)&#65533;&#65533;)&#65533;&#65533;&#65533;&#65533;&#65533;U&#65533;s&#65533;8F&#65533;&#65533;&#65533;_hC(&#65533;&#65533;cd&#65533;&#65533;&#65533;&#65533;&#65533;&#65533;&#65533;`\&#65533;&#65533;q`&#65533;U&#65533;&#65533;U&#65533;&#65533;.\&#65533;&#65533;@D1&#65533; .&#65533;&#65533;&#65533;&#65533;&#65533;#&#65533;&#65533;G?&#65533;
zu&#65533;&#65533;;Mm&#65533;&#747;,,h4&#65533;&#65533;UY&#65533;&#65533;P&#65533;&#65533;5\&#65533;[8\&#65533;EB0z&&#65533;&#65533;&#65533;&#65533;[&#65533;&#1688;)&#65533;&#65533;&#65533;&#65533;&#65533;0&#65533;&#65533;&#65533;5&#65533;&#65533;&#65533;^&#65533;-	R 6V#&#65533;Q&#65533;&#65533;i&#65533;-&#65533;&#65533;~: *&#65533;&#65533;&#65533;S&#65533;IH&#65533;hlR&#65533;&#65533;x 5  &#65533;&#65533;w&#65533;&#65533;&#65533;,&#65533;N&#65533;/!0&#65533;9(&#65533;&#65533;&#65533;&#65533;&#65533;&#65533;&#65533;&#65533;~M&#65533;&#65533;#&#65533;&#687;<&#65533;&#65533;)I.&#65533;&#65533;df&#65533;&#65533;&#65533;&#65533;H&#65533;J&#1091;&#65533;W0W8@-+n&#65533;7VC&#65533;&#65533;(&#65533;Q&#65533;&#65533;&#65533;0&#899;&#65533;&#65533;&#725;v&#65533;&#1817;&#65533;&#65533;x&#65533;1&#65533;$<&#65533;&#65533;a&#65533;!n&#65533;&#65533;&#65533;9&#65533;&#65533;W&#65533;&#65533;W&#65533;pJ&#65533;0&#65533;&#65533;3)&#65533;m&#65533;&#65533;&#65533;&#65533;&#65533;&#65533;&#65533;`[vB&#65533;z&#65533;&#65533;&#65533;QX6&#65533;a&#65533;&#65533;&#65533;T&#634;u&#65533;;u&#65533;g@IC&#65533;&#65533;&#65533;&#65533;J&#65533;&#65533;\A&#65533;&#65533;	&#65533;&#65533;&#65533;K&#65533;*dB&#65533;	&#65533;<&#1025;&#65533;&#65533;&#131;H&#65533;	&#65533;	&#65533;&#65533;&#65533;\M&#65533;&#65533;Q &#65533;#S&#65533;0&#65533; ;&#65533;&#65533;&#65533; 9P&#65533;&#65533;&#65533;W&#65533;&#65533;l!&#65533;UdFhEG#&#65533;&#421;&#65533;X&#65533; D&#65533;]<&#65533;&#65533;&#65533;Y d&#65533;&#65533;h]_&#65533;T&#65533;&#65533;`}&#65533;	H&#65533;&#65533;4	b^ I`Fj5&#65533;&#65533;N&#65533;&#65533;>&#65533;&#600;&#218;&#65533;f&#65533; /&#65533;FZ&#65533;&#65533;5&#65533;n"h&#65533;F&#65533;&#65533;1&#65533;!&#65533;&#65533;&#65533;i&#65533;&#65533;&#282;&#65533;&#65533;&#65533;&#65533;&#65533;8&#65533;&#65533;&#65533;&#65533;&#65533;&#65533;&#65533;&#65533;p&#65533;&#65533;&#65533;/&#65533;&#65533;/&#65533;&#65533;&#65533;L&#65533;&#65533;X&#65533;&#65533;h&#65533;&#65533;&#65533;hU&#65533;&#65533;&#65533;&#65533;&#65533;=&#65533;6>M&#65533;&#65533;&#65533;Vi&#65533;u&#65533;,2Tq&#65533;pb&#65533;)* &#233;L&#60956;&#65533;&#65533;&#65533;/&#65533;0&#65533;&#65533;#&#65533;0&#65533;&'U&&#65533;@&#65533;&#65533;U^&#65533;$&#65533;&#65533;&#65533;&#65533;&#65533;&#65533;Aj&#65533;&#65533; &#65533;&#65533;*8'-&#65533;&#65533;l&#65533;&#65533;&#65533;&#65533;&#65533;p&#65533;&#65533;&#65533;&#65533;1@&#65533;6fI&#65533;&#65533;>&#65533;&#65533;&#65533;[Al&#1856;]&#1536;64&#65533;h&#65533;&#65533;&#65533;h&#65533;&#65533;&#65533;p&#65533;A7&#65533;Z&#65533;	rs
&#65533;&#65533;i"&#829;&#65533;&#65533;&#65533;t&#65533;&#65533;&#65533;K&#65533;&#65533;&#65533;&#65533;&#65533;}&#65533; } &#65533;6&#65533;&#65533;g&#65533;&#65533;&#65533;&#65533;L0*P&#65533; &#65533;xGPHT&#65533;Q&#65533;2&#65533;>0&#65533;A&#65533;&#65533;&#65533;iE&#65533;S9&#65533;R&#65533;&#65533;c&#65533;XPd"%*&#65533;e&#65533;5&#65533;}:5m&#65533;&#65533;$	&#65533;n:j&#65533;&#65533;H8&#65533;<`&#65533;e&#333;&#65533;S&#65533;h&#65533;&#65533;&#65533;&#65533;f}&#1111;%8&#65533;&#65533;&#65533;i/8
&#65533;B&#65533;B}723&#65533;&#65533;Z&#65533;&#65533;W0&#65533;>&#65533;! &#65533;f&#65533;=*&#65533;&#65533;#g&#65533;y&#65533;0n&#1049;@`1hj&#65533; 	L>&#65533;&#65533;&#65533;&#65533;a&#65533;&#65533;Wa&#65533;Q&#65533;&#65533;&#65533;&#65533;!&#65533;&#65533;&#65533;&#65533;&#65533;&#65533;&#65533;t&#65533;P&#65533;&#65533;J u8&#65533;&#65533;&#65533;0&#65533;&#65533;&#65533;]&#65533;@	&#65533;&#65533;&#65533;&#65533;UhT&#65533;&#65533;&#65533;&#65533;&#65533;&#65533;&#65533;M&#65533;B&#65533;&#1540;&#65533;b&#65533;z&#65533;[&#65533;&#65533;cr&#65533;&#65533;@&#1792;O&#65533;&#65533;I&#65533;&#65533;&#65533;&#65533;x&#65533;O@&#65533;&#65533;&#65533;K&#65533;&#65533;m&#65533;&#201;Z&#65533;C\&#65533;aYt&#65533;X&#65533;&&#65533;&#217;(&#65533;&#242;&#65533;y&#65533;00&#65533;O &#65533;V &#65533;&#65533;&#65533;&#65533;L{&#65533; &#65533;@&#65533;o&#1025;&#763;w0L&#65533;&#65533;;&#65533;&#647;&#65533;lt0&#65533;&#65533;&#65533;|HulG
(&#65533;cZ}
`x? K&#516;+&#65533;&#65533;&#48973;&#65533;H&#65533;"XC5&#65533;}&#65533;x"*&#65533;^gu&#65533;U&#65533;f&#65533;&#65533;U&#65533;&#65533;&#1672;k.&#65533;&#65533;&#65533;vh&#65533;&#65533; D&#65533;&#65533;.&#65533;&#65533;j&#65533;&#65533;bx C&#65533;&#65533;1&#65533;&#65533;v&#65533;&#1280;#V&#65533;&#65533;&#65533;&#65533;&#1082;0we&#65533;&#65533;&#65533;&#65533;&#65533;&#65533;&#65533;&#65533;&#1345;@&#65533;&#65533;N&#65533;&#511;&#65533;&#65533;&#65533;$$&#65533;&#65533;!&#264;&#65533;'R&#65533;h&#65533;"F&#65533;.V&#65533;&#65533;&#65533;&#65533;E5&#65533;d&#65533;X&#65533;&#65533;&#65533;&#65533;T&#65533;Y&#65533;0C&#708;1Q&#65533;L9&#1250;&#65533;t&#65533;!&#65533;#&#65533;&#65533;?jK&#65533;&#65533;!/dw&#65533;JQ&#65533;&#65533;&#65533;f=&#65533;&#65533;&#65533;&#275;}&#65533;&#65533;&#65533;!&#65533;s&#65533;T&#65533;;&#65533;&#65533;&#1672;-&#65533;@&#65533;U&#65533;r&#65533;&#1197;kW&#65533;Ae&#65533;&#65533; &#65533;&#65533;?A&#65533;	&#65533;8a&#65533; &#65533;&#65533;&#65533;&#65533;6&#65533;&#65533;X &#65533;&#65533;@|&#65533;H&#65533;&#65533;:&#65533;1q&#65533;H(&#65533;g&#65533;
&#65533;(xP&#65533;&#65533;@&#477;;&#65533;01&#641;E&#65533;&#65533;TC&#65533;)&#65533;%&#65533;&#1332;q&#65533;&#65533;Abr&#65533;&#65533;H{&#65533;&#65533;R&#65533;W	&#65533;X&#65533;&#65533;&#65533;&#2005;&#65533;V&#65533;&#65533;&#65533;&#65533;Qy&#65533;&#65533;2q&#65533;&#65533;e&#65533;&#65533;&#65533;&#65533;&#65533;&#2026;&#65533;&#65533;&#65533;t&#65533;0h(4|	I&#1165;$&#65533;&#65533;&#65533;C&#65533;Y&#65533;&#65533;$4&#65533;&#65533;D&#65533;&#65533;  (d &#65533;1&#65533;>&#34842;	&#65533; &#65533;`&#65533;&#65533;`&#65533;B&#65533;&#65533;&#65533;*&#65533;) &#65533;&#65533;&#65533;A2&#65533;&#65533;Bs&#65533;u&#65533;&#144;v$&#65533;&#1808;Dv&#65533;&#65533;@o&#65533;&#65533;X	1s&#65533;]UZ&#65533;$&#65533;B%\*RDj&#65533;&#65533;&#65533;&#65533;&#65533;&#985;/m&#65533;L.E&#65533;fM5&#65533;&#65533;fkf&#65533;?&#65533;P&#65533;&#65533;B&#65533;&#65533;&#65533;gBt&#65533;TS&#65533;qhO~&#65533;T&#65533;3@N&#65533;5&#65533;&#65533;03&#65533;&#65533;	&#65533;(u&#65533; QQ&#65533;	&#65533;C&#65533;&#65533;&#65533;&#65533;&#65533;@&#65533;&#65533;^IW&#65533;&#65533;&#65533;&#65533;E&#65533;BD&#65533;W	&#65533;*&#65533;&#65533;&#65533;*Qi&#65533;&#65533;Ag	&#65533;&#1521;6&#65533;`&#65533;&#65533;l`)&#65533;&#65533;&#65533;&#65533;&#65533;&#65533;d&#65533;Yk&#65533;$
=&#65533;	+4&#65533;&#65533;&#65533;&#65533;8&#65533;sn&#65533;&#65533;<&#65533;&#65533;H&#65533;&#1248;&#65533;
V| &#65533;17&#65533;6&#65533;7`b@+>P 	8&#65533;`IHa&#65533;&#65533;R(&#65533;&#65533;)(&#65533;&#65533;&#65533;BL&#65533;&#65533;Q&#65533;+&#65533;&#65533;&#65533;&#65533;`&#65533;&#65533;?DQy&#65533;GB&#65533;C&#65533;&#65533;L&#65533;! &#65533;Uz&#65533;aezX$`&#577;t&#65533;?	&#65533;&#65533;F$'(&#65533;&#65533;)&#65533;&#65533;?&#65533;&#65533;PTP1&#65533;2J&#65533;rB&#65533;&#65533;&#65533;(&#1826;C7&#65533;|&#65533;&#65533;&#65533;>&#65533;&#65533;&#65533;&#65533;&#65533;&#205;&#65533;3&#65533;C&#65533;A,&#65533;&#65533;&#65533;j 9&#65533;	&#65533;&#1467;&#65533;+&#65533;B&#65533;&#65533;$&#65533;&#65533;?MP&#65533;&#65533;D	@&#65533;&#65533;&#256;!F
&#65533;&#65533;&#65533;&#65533;&#65533;:&#65533;O`&#65533;F&#65533;C&#65533;&#65533;RE)&#1108;PI-&#65533;&#65533;z&#65533;o @6&#65533;04tE	t&#65533;]FE<$&#65533;E&#65533;_&#65533;&#65533;(&#65533;&#65533;l&#65533;r&#65533;&#65533;&#784;&#65533;C&#65533;[&#65533;&#65533;&#768;=pq&#65533;&#65533;5&#65533;\D24&#65533;#&#65533;of$&#65533;E]@:?&#65533;&#65533;>&#65533;&#65533;;&#65533;as	&#65533; 9IBV	&#65533;Lq&#518;&#65533;&#65533;&#65533;KY&#65533;&#65533;&#65533; &#65533;K&#65533;B&#65533;&#65533;&#324; &#65533;&#65533;&#65533;`v@&#422;d!&#65533;#/xD&#65533;&#65533;_8&#65533;>&#65533;G&#65533;&#65533;&#65533;&#65533;&#65533;(&#65533; 5e&#65533;h(&#65533;b/&#65533;;&#1569; &#65533;P&#65533;;~(&#65533;&#65533;"&#65533;&#65533;&#65533;G&#65533;&#65533;&#65533;&#65533;&#65533;&#65533;&#65533;a
&#65533;&#65533;OBF1&#65533;t&#65533;&#65533;*[&#65533;&#1056;&#65533;&#65533;t&#65533;&#65533;yZ&#65533;&#65533;&#65533;&#65533;&#65533;h&#65533;C:&#65533;`&#65533;&#65533;cuT&#65533;&#65533;&#65533;&#65533;QXh M &#65533;! &#65533;&#65533;`8&#65533;&#65533;\0&#65533;]&#65533;`7P&#65533;&#65533;0&#65533;&#65533;x&#65533;@&#65533;&#65533;a&#65533;3|NB&#65533;e&#65533;&#65533;}0!&#560;&#65533;?P&#65533;K%$1&#65533;C>&#65533;&#65533;K&#1583;&#65533;q&#65533;&#65533;&#65533;j\%&&#65533;&#65533;	&#65533;&#65533;&#65533;&#65533;&#65533;C!U&#65533;&#65533;1&#65533;&#65533;&#65533;Z` !&#65533;&#65533;>0&#65533;&#776;T&#65533;!g&#65533;G&#65533;9&#65533;
&#65533;&#65533;Y&#65533;(,&#65533;&#65533;&#65533;&#65533;&#65533;C&#65533;&#65533;?R&#65533;&#65533;&#1792;&#65533;7HH;&#65533;&#65533;&#65533;&#65533;"&#65533;$$;{ v&#65533;B&#65533;&#65533;PH;&#65533;A&#65533;&#65533;C!0&#65533;eBd%&#65533; &#65533;d&#65533;}&#65533;UC#&#65533;&#65533;&#65533;B$~	]B&#65533;&#65533;C&#65533;&#65533;&#65533;&#65533;?@&#65533;&#1041;&#65533;n/&"&#816;&#65533;1&#65533;&#65533;&#65533;e/.&#65533;&#65533;&#1132;&#65533;&#65533;&#65533;&#65533;&#65533;&#65533;HT&!&#65533;&#65533;J=$R
&#65533;L&#65533;?`(&#65533;&#65533;J yA9>"&#65533;&#65533; &#65533;&#65533;n&&#65533;V&#65533;`&#65533;])&#65533;&#65533;&#65533;&#65533;&#65533;&#65533;:@XB &#65533;`&#65533;&#65533;8 &#65533;&#65533;&#65533;&#65533;&#65533;M- y&#65533;&#65533;!&#65533;B&#500;&#65533;u,`z&#65533;&#65533;&#65533;5&#65533;<dv|H&#65533;&#65533;&#65533; &#65533;d&#65533;j&#65533;&#65533;&#1072;!&#65533;&#65533;&#65533;@&#65533;&#65533;`&#65533;)&#65533;1&#65533;&#65533;&#65533;|&#65533;&#65533;8&#65533;
qXF- &#65533;w&#65533;b3:&#65533;B&#65533;&&#65533;&#65533;	A&#65533;&#65533;`&#65533;F&#65533; >0&#65533;Z&#65533;&#65533;~i&#65533;&#65533;&#65533;&#65533;&#65533;&#65533;&#65533;&#65533;&#65533;l&#65533;!&#65533;+'E~p&#65533;&#1297;&#65533;&#65533;1cFh&#65533;&^RDv&#65533;+&#65533;&#65533; &#65533;]&#65533;&#65533;"&#65533;xH&#65533;&#65533;&#65533;W&#65533;
I/Ez&#65533;&#917;&#65533;IH^&#4558;I&#65533;&#19208;&#65533;,a&#65533;d#	9h`&#65533;&#65533;+&#65533;J>&#65533;D:L&#65533;F&#65533;&#65533;&#65533;pDLp&#65533;x2!HH&#65533;Gb
&#65533;&#65533;.&#65533;S`&#65533;p&#65533;&#65533;1&#65533;*a&#65533;&#65533;,&#65533; &&#65533;
a&#65533;3>$&#65533;&#65533;"&#65533;!&#65533;&#65533;&#65533;B&#928;&#65533;&#65533;&#608;9?R&#65533;&#65533;&#65533;&#65533;Lsk&#65533;&#65533;s^@B&#65533;&#65533;&#65533;&#65533;`Vh&#163;]M&#65533;A8&#65533;	&#65533;&#65533;r(&#65533;	&#65533;3&#65533;$1nI&#65533;!bp&#65533;$ ?S&#65533;&#65533;a)&#65533;&#65533;&#65533;6&#65533;&#65533;*&#65533;&#65533;8&#65533;'{`Y&#65533;&#65533;@&#65533;&#65533;&#65533;&#65533;&#65533;]&#65533;&#65533;&#65533;`&#65533;
@S &#65533;s&#65533;A @@zV&#65533;i&#65533;&#65533;&#65533;
 &#65533;dY"&#65533;&#65533;c8&#65533;&#65533;&#65533;?t&#65533;&#65533; `6H&#65533;&#65533;3&#65533;B&#65533;&#65533;&#65533;,&#65533;&#65533;&#65533;>"&#65533;d@&#65533;A&#65533;v&#65533;D&#65533;.m&#65533;|.t%&#65533;&#65533;&#65533;&#65533; &#65533;>&#65533;&#65533;&#65533;*&#65533;>&#65533;&#65533;$&#1610;&#65533;&#65533;&#65533;&#65533;d&#65533;&#65533;H0&#65533;R&#65533;T&#65533;&#65533;
AaB8&#65533;0h3!v8&#65533;C&#65533;&#65533;&#65533;Jd&#65533;&#65533;,!&#65533;&#146;9&#65533;*&#65533;#&#65533;wD&#65533; L|&#65533;U&#518;&#65533;&#65533;D&#65533;Rp&#65533;&#65533;&#65533;-r+&#65533;%0&#65533;Zi_X&#65533;&#65533;&#65533;&#65533;&#65533;&#65533;q&#65533;S&#65533;&#65533;Z&#65533;
&#65533;V
&#65533;
dp$&#65533;:B-&#65533;@&#65533;&#65533;Z&#65533;&#65533;&#65533;&#65533;)xD&#65533;x$D&#65533;8&#65533;&#65533;!`&#65533;Hv&#65533;~&#65533;$&#816;&#65533;LR:
&#65533;&#65533;O&#65533;&#65533;Jp&#65533;[d=h&#65533;a&#65533;X&#65533;&#65533;]&#65533;r=uB&#65533;&#65533;1B&#65533;&#65533;&#65533;2 &#65533;F&#65533;Z&#140;&#65533;&#65533;&#65533;&#65533;&#415;<]a&#65533; &#65533;&#65533;&#65533;-E/@X@&#65533;&#65533;5&#65533;07&#65533;TJ&#65533;;&#65533;&#65533;sh&#65533;
PO&#65533;  KH$n&#65533;&#1378;&#65533;>&#65533;s&#65533;&#65533;&#65533;P&#65533;4&#65533;|<P&#65533;?d&#65533;u1S&#65533;&#65533;&#65533;&#65533;M&#65533;&#65533;&#65533;r&#65533;&#65533;?&#65533;&#65533;@_!&#65533;&#65533;&#65533;C&#65533;&#65533;F&#65533;&#65533;g&#65533;B&#65533;&#65533;&#65533;2&#65533;&#65533;&#65533;|H&#65533;&#65533;&#65533;&#65533;&#65533;O1&#65533;1 &#65533;&#65533;@&#65533;&#65533;?&#1143;}'&#397;&#65533;D&#65533;i9&#65533;)LD@&#65533;&#65533;&#65533;&#65533;D4Z8E&#65533;&#65533;&#65533;&#65533;9 6&#65533;&#65533;g&#65533;@&#65533;=&#65533;&X`]LRB&#65533;&#65533;!&#65533;&#65533;FDp :Z&#65533;&#65533;&#65533;&#65533;d&#65533;&#453;u9L&#65533;&#65533;&#65533;	&#65533;&#65533;&#65533;&#65533;C&#65533;X`&#65533;D&#65533;*(&#65533;?&#65533;&#65533;PED&#65533;EDD&#65533;&#65533;	@Z&#65533;&#65533;&#1960;&#65533;pm&#65533;\A&#65533;	lC,&#65533;&#65533;&#65533;&#65533;H&#65533;%&#65533;@&#65533;|&#65533;)&#65533;T&#65533;%&#65533; 0&#65533;r&#65533;&#65533;0N&#65533;&#65533;?( &#65533;&#65533;-0&#65533;&#65533;P&#65533;&#65533; &#65533;eE&#65533;D&#65533;d&#65533;&#65533;U&#65533;&#65533;&#65533;,FB&#65533;&#65533;2&#65533;&#65533;&#65533;&#65533;2&#65533;&#65533;Bd&#65533;&#65533;Z&#183;ADf&#65533;G&#65533;&#65533;$D&&#65533;&#65533;C7M &#65533;&#65533;B(&#65533;RF&#65533;&#65533;&#65533; "&#65533;&#65533;&#65533;Y[B&#65533;&#65533;B&#65533;-&#65533;&#65533;i &#65533;&#65533;&#65533;&#65533;&#65533;Z&#65533;=$9 U)&#65533;%( s0	&#65533;%&#65533;D&#65533;Y&#1305;&#65533;C!PIBl[b&#65533;&#65533;lIG<&#65533;Ft	9p	l&#65533;?&#65533;&#65533;2&#65533;&#65533;]&#65533;!\ Fh&#65533;&#1024;&&#65533; 0< 0$;&#65533;c=>&#65533;=&#65533;&#65533;Cl&#65533;D&#65533;#D<&#65533;;&#65533;@
d@&#65533;c@&#65533;cB&#65533;C	&#65533;D lxBU-I&#65533;&#65533;BD^&#65533;&#65533;&#65533;0&#65533;&#65533;&#65533;E0&#65533;E<&#65533;&#65533;d &#65533;cD&#65533;R&#65533;&#65533;(.&#65533;B| J&#65533;&#65533;H,&#65533;&#65533;d&#65533;&#65533;A&&#65533;&#65533;t&#65533;MA&#65533;B&#65533;&#65533;&#65533;H&#65533;eBe&#65533;&#65533;&#65533;Q&#65533;&#65533;Q&#65533;&#65533;R&#65533;S*&#65533;<b&#65533;EH&#65533;H)B&#65533;)D&#65533;CZ\c&#65533;&#65533;&#65533;&#65533;J&#65533;&#65533;:&#65533;`&#65533;&#65533;D8&#65533;3&#1078;&#65533;&#65533; &#65533;&#65533;?&#65533;&#65533;E &#65533;&#65533;&#65533;&#714;&#65533;&#65533;@&#65533;<&#65533;&#65533;&#65533;&#65533;`&#65533;4&#65533;&#65533;&#65533;&#65533;&#65533;P@s&#65533; `%&#65533;&#65533;&#65533;&#65533;-&#65533;Fe&#65533;BYB&#65533;&#65533;@t&#65533;BX&#65533;&#65533;&#65533;$0&#65533;g&#65533;@&#65533;D&#65533;SZ&#65533;U*&#65533; b &#65533;Be&#65533;&#65533;b\&#65533;C $&#65533;	&#65533;&#65533;&#65533;?4R&#65533;&#65533;P7&#65533;$ee&#65533; &#65533;w&#65533;&#65533;%&#65533;&#65533;&#65533;t&#11148;&#65533;&#65533;	dCnH'&#38464;id&#65533;u&#65533;&#65533;?<&#1964;KUWn&#65533;&#65533;&#65533; y&#65533;&#65533;$	&#65533;&#65533;&#65533;
&#65533;<s&#65533; &#65533;&#65533;P&#65533;&#65533;&#65533;y&#65533;,&#65533;N&#65533;$&#65533;\ &#65533;E&#65533;EX&#65533;W&#65533;&#65533;F&#65533;&#65533;"T9(&#256;&&#65533;% h8&#65533;Bh&#65533;?&#65533;&#65533;9&#65533;&#65533;&#65533;<&#65533;C@&#65533;B|&#65533;h(&#65533;hh&#65533;n&#65533;&#65533;DD&#65533;&#65533;`(&#65533;&#65533;&#65533;&#65533;&#65533;&#65533;&#65533;?O&#65533;^ &#65533;&#65533;hB&#65533;&#65533;P&#65533;w\ &#65533;eB &#18389;)/&#65533;&#1041;(&#65533;&#65533;I&#65533;x&#65533;&#65533;&#65533;&#65533;L&#65533;E0&#65533;uM&#65533;A&#65533;&#65533;&#65533;OB&#65533;&#65533;J)	&#65533;?hiBH)&#65533;&#65533;h&#65533;\ &#520;)&#65533;B&#65533;m2&#65533;?&#65533;D&#65533;A&#65533;^&#65533;&#701;)_&#65533;&#65533;K&#65533;&#1587;&#65533;&#65533;&#65533;&#65533;CP&#65533;@D&#65533;(4&#65533;
4X;D&#65533;HP])&#65533;&#65533; &#65533;bb&#65533;&#65533;&#65533;&#65533;H&#65533;&#65533;P@&#65533;&#65533;&#65533;p&#65533;&#65533;<&#65533;<&#65533;&#65533;&#65533;&#65533;&#65533;l&#65533;"&#65533;&#65533;U`&#65533;'T&#65533;'&#65533;&#523;&#65533;&#65533;&#65533;&#65533;&#32939;&#65533;*&#65533;&#65533;&#65533;y&#65533;&#65533;&#65533;&#65533;&#65533;b&#65533;&#65533;&#65533;B'&#65533;&#65533;!&#65533; &#65533;<&#65533;+m&#1967;&#65533;@:j&#65533;6k&#65533;&#65533; >&#65533;*&#65533;&#65533;;Dk\k	0&#65533;:k	&#65533;@L&#65533;6*D&#65533;&#65533;&#65533;k&#65533;&#65533;&#65533;k0&#65533;&#65533;&#65533;?&#65533;W&#65533;@&#65533;@L&#65533;*&#65533; :&#65533;&#65533;<&#240;,&#65533;&#65533;,&#65533;"&#65533;7&#65533;&#65533;B&#65533;&#65533;.&#65533;&#65533;&#65533;&#65533;&#65533;&#65533;0!&#65533;S,(D&#65533; 0CBH&#65533;E&#65533;^&#65533;b&#65533;6V&#65533;"TDh&#65533;T&#65533;C|&#65533;&#65533;e&#65533;]rFE&#65533;&#65533;U$0&#65533;&&#65533;&#65533;&#65533;&#65533;,=&#65533;&#65533;&#65533;C&#65533;&D\@&#65533;&#65533;:@i&#65533;&#65533;D,&#65533;&#65533; G^
E&#65533;&#65533;B&#65533;&#65533;?p7xB\I\&#65533;&#65533;5&#65533;&#65533;&#65533;6BXCp&#65533;Pm&#65533; *t+\&#65533;&#65533;&#65533;&#65533;&#389;&#1618;-&#65533;&#65533;&#65533;&#65533;&#65533;>&#65533;&#65533;&#65533;&#1709;&#65533;&#389;B&&#65533;<&#65533;&#65533;+&#65533;&#65533;I>D'&#65533;&#65533;TnE|um&#65533;&#65533;C&#65533;&#65533;&#65533;&#545;\K&#65533;&#65533;&#65533;KB&#65533;D&#65533;&#65533;&#65533;&#65533;C`&#65533;:&#65533;&#65533;&#65533;&#65533;B&#65533;&#65533;X&#65533;B&#65533;@h&#65533;&#65533;&#332;&#43989;&#65533;8&#65533;&#65533;&#65533;&#65533;3&#65533;&#65533;W&#65533;&#65533;&#258;&#65533;&#65533;+&#65533;EU&#65533;@&#65533; &#65533;b&#65533;&#65533;U/+&#65533; .$&#65533;&#65533;&#65533;&#65533;&#65533;&#237;&#1600;&#65533;z&#65533;?&#65533;@9&#65533;&#1983;&#65533;@9\&#65533;&#65533;&#65533;&#65533;l&#65533;&#65533;&#65533;&#65533;I&#65533;&#65533;n/&#65533;n&#65533;?&#65533;&#65533;&#549;&#65533;z&#65533;:&#65533;/&#65533;&#65533;&#65533;&#65533;&#65533;&#65533;o&#65533;&#65533;&#65533;?&#65533;&#65533;8&#65533;&#65533;8&#65533;&#65533;8&#65533;&#65533;:&#65533;o&#65533;*DS&#65533;&#65533;:&#65533;&#65533;&#65533;&#65533;&#65533;&#65533;/EpD&#65533;oB&#65533;&#65533;?00&#65533;&#1967;&#65533;&#65533;/&#65533; &#65533;?T&#65533;:x&#65533;/$&#319;.D&#65533;*/&#65533;&#65533;-&#65533;?&#65533;4&#65533;Bg>5J&#65533;?&#65533;?&#65533;&#65533;p@&#65533;&#65533;&#65533;&#65533;C&#65533;9nEt&#65533;?l#0&#65533;\VB	&#65533;&#65533; h&#65533;BD&#65533;N&#65533;;$A@&#65533;&#65533;?0$Ex+&#65533;Z&#65533;&#65533;&#65533;C&#65533;C&#65533;&#65533;C	X&#65533;&#65533;@t&#65533;?X&#65533;&#65533;m&#1414;&#65533;&#65533;&#65533;&&#65533;&#1418;1*X&#65533;?4&#65533;7B&#65533;p&#65533;&#65533;&#65533;Eb&#65533;&#65533;&#65533;})&#297;z&#1232;&#65533;E&#65533;&#65533;+*&#65533;1&#65533;&#65533;&#65533;&#65533;&#65533;&#65533;&#65533;q-D8&#65533;32&#65533;*&#65533;&#1550;&#65533;?&#65533;-DL2>&#65533;$A&o&#65533;&&#65533;BF&#65533;&#65533;&#65533;&#65533;&#65533;&#65533;-F&#65533;,FbBT&#65533;?8i&#65533;&#65533;&#65533;	"&#65533;_&#65533;&#65533;T&#65533;&#65533;M&#65533;&#65533;iD&#65533;&#65533;&#65533;&#65533;C&#65533;XB|&#65533;[CxT&#65533;@c&#65533;iJ&#65533;&#65533;@&#65533;`&#65533;&#65533;1&&#65533;&#65533;C&#65533;&#294;&#65533;@&#65533;&#65533;&#527;&#65533;{*&#65533;"@UQ&#65533;&#65533;&#65533;&#65533;,&#65533;&#65533;&#65533;&#65533;&#65533;&#65533;&#65533;&#65533;20+&#65533;;7&#65533;<&#65533;op<'&#65533;&#65533;&#65533;A<&#65533;&#65533;8&#65533;3&#65533;/?&#65533;C'&#65533;&#65533;&#65533;&#65533;&#65533;@CpBT0D&#65533;&#65533;804&#65533;D_&#65533;C_&#65533;BKt&#65533;&#65533;7&#65533;&#65533;&#65533;&#65533;@&#65533;)&#65533;6&#65533;@0&#65533;O&#65533;&#65533;D&#65533;rBX&#65533;&#65533;}^,&#65533;&#65533;t&#65533;7&#65533;&#65533;CTH(&#65533;E&#65533;HE&#65533;#?1O;&#65533;OP&#65533;D|&#65533;&#65533;&#65533;V2D&#65533;&#65533;W&#65533;P&#65533;1&#65533;&#65533;&#65533;^&#65533;?p@EH&#65533;Ud&$i&#65533;&#19567;|+Ss-#+&#65533;]\&#65533;&#65533;Rk%g&#65533;S j2&#65533;:rD&#803;B&#65533;&#65533;?&#65533;,0d&#65533;E &#65533;&&#65533;5&#65533;j&#65533;&#1152;&#65533;^DN'&#65533;&#65533;&#65533;F&#65533;&#65533;4b&#65533;&#65533;-W..'&#65533;&#65533;&#65533;+<&#65533;&#65533;h@&#65533;ID&#65533; &#65533;A\&#65533;C&#65533;&#65533;&#65533; &#65533;l&#65533; cr&#65533;&#65533;&#65533;&#65533;@-0&#65533;&#65533;&#65533;&#65533;}*E
&#65533;&#65533;s&#65533;&#65533;)&#65533; &#65533;6$g&#65533;QU&#65533;&&#65533;8&#724;L!&#65533;^&#65533;p_oB&#65533;&#65533;?&#65533;/\/;&#65533;&#65533;&#65533;&#65533;&#65533;&#65533;&#65533;&#65533;&#65533;&#65533;7p&#65533;n&#65533;&#65533;&#65533;8`wk&#65533;t&#65533;Cvgw&#65533;o@w&#65533;wo&#65533;v&#65533;&#65533;&#65533;Z&#65533;&#65533;&#65533;w&#65533;'w9,w&#503;&#65533;&#65533;&#65533;&#65533;7&#65533;&#65533;p&#65533;~&#65533;&#65533;7&#65533;5@&#65533;1&#255;
C}&#65533;9<,&#65533;&#579;&#65533;&#65533;F&#65533;&#65533;V.&#65533;C &#65533;L&#65533;&#65533;\&#65533;]F&#65533;aO8v&#65533;CtD&#65533;AB&#65533;&#65533;&#65533;6r&#1962;-&#65533;&&#65533;&#61304;EDr&#1642;&#65533;#&#65533;t&#65533;Kr-&#65533;rmSW&#65533;`Al&#65533;1&#65533;]se&#65533;tT&#65533;]E&#65533;g&#65533;&#65533;D&#65533;T%h-&#65533;BP&#65533;&#65533;?&#271;K2\\&#65533;$5#Or&#65533;&#65533;&#65533;O&#65533;&#65533;_&#757;B&#65533;9&#65533;&#65533;C:&#65533;2&#65533;.ET&#65533;: &#65533;$D&#65533;1&#65533;&#65533;&#65533;&#65533;6&#57807;\&#65533;&#65533;O&#65533;&#65533;&#65533;_`&#65533;&#65533;?h.D&#65533;iDd&#65533;&#65533;*GS) &#65533;M&#65533;&#65533;p3aPl&#65533;h&#65533;
9&#65533;&#65533;&#65533;D&#65533;A&#65533;&#65533;F&#65533;&#1590;"&#65533;&#65533;a&#65533; &#65533;i&#65533;&#65533;@w&#65533;+0&#65533;90&#65533;X&#65533;&#65533;3@i&#65533;&#65533;u&#65533;&#65533;3&#65533;@&#65533;?&#65533;
&#65533;:&#65533;&#1826;&#65533;>&#65533;&#65533;&#65533;&#65533; pgi&#65533;&#65533;#{&#65533;&#65533;&#65533;3&#65533;&#65533;u&#65533; :&#769;&#65533;3&#65533;X0&#65533;&#65533;&#65533;i&#65533;&#65533; &#65533;&#65533;&#65533;;&#65533;{;&#65533;H&#65533;&#65533;&#65533;sR&#65533;u&#65533;Z&#65533;&#65533;kE&#65533;+&#65533;H&#65533;4&#1165;$&#65533;&#1604;&#65533;&#65533;&#65533;&#65533;&#65533;?$A&#1624;&#65533;&#65533;&#65533;/&#65533;&#1064;s&#65533;q&#65533;@&#65533;&#65533;R<t@T)&#65533;&#65533;,[B&#65533;C&#65533;L3&#65533;&#65533;IC&#65533;t&#65533;&#65533;&#65533;_&#65533;G&#65533;@	|&#65533;&#65533;&#65533;&#65533;1#&#65533;t&#65533;&#65533;&#65533;&#65533;y&#65533;&#65533;8Q&#65533;|E\&#65533;&#65533;1&#65533;N&#65533;O&#65533;&#65533;F&#65533;&#65533;&#65533;-O&#65533;&#65533;hB&#65533;&#65533;v&#65533;&#65533;Dk$&#65533;X&#65533;[W&#65533;%&#65533;&#65533;&#65533;&#237;&#65533;V9&#65533;R&#65533;8#&#65533;&#65533;\tyT&#65533;&#65533;Z&#65533;k&#65533;&#65533;{}E(&#65533;&&#65533;c;&#65533;&#65533;d&#65533;LV&#65533;t&#65533;oI&#65533;&#65533;D&#65533;}&#65533;&#65533;J&#65533;&#65533;&#65533;&#65533;&#65533;._`$&#65533;&#65533;&#65533;&#1337;&#65533;&#65533;H<@&#2882;lJ&#65533;bLA&#65533;@&#65533;&#65533;&#65533;3O&#65533;&#65533;1L&#65533;?&#258;U&#65533;&#65533;6EH&#65533;&#65533;:R&#65533;&#65533;3&#65533;&#552;&#1462;&#65533;<&#65533;T&#65533;&#65533;&#65533;	)&#65533;?R&#65533;&#65533;&#65533;g&#65533;4I&#65533;%U!&#65533;&#65533;&#65533;g&#65533;&#65533;&#65533;&#65533;&#65533;&#1992;A5&#65533;@,@&#65533;&#65533;&#65533;&#65533;&#65533;L&#65533;A&#65533;&#65533;&#65533;&#65533;P&#65533;&#65533;&#65533;B&#65533;&#65533;&#65533;4]&#65533;&#1640;&#65533;'&#65533;&#65533;6o&#65533;H&#65533;I&#65533;6&#65533;&#65533;&#65533;j&#65533;?&#65533;&#65533;&#65533; &#65533;&#65533;&#65533;&#65533;&#65533;?f&#65533;&#65533;&#65533;&#1729;LB(@1&#65533;&#65533;&#65533;&#630;&#65533; &#65533;?d&#65533;&#65533;&#65533;&#65533;&#65533;&#65533;&#65533;?&#65533;
&#65533;-L&#65533;&#65533;&#65533;v&#65533;&#65533;D&#65533;xcF&#65533;9F&#65533;&#65533;B&#65533;&#65533;?/V #F&#65533;K&#65533;h,&#65533;&#65533;&#150;2!&#65533;&#65533;&#65533;&#65533;L&#65533;I&#65533;&#65533;&#65533;&#65533;f&#65533;&#65533;&#65533;D&#65533;&#65533;&#65533;&#65533;p&#65533;rQh&#65533;&#65533;&#65533;&#65533;*@B&#65533;&#65533;A&#65533;("&#65533;P&#65533;U&#65533;&#65533;&#65533;&#65533;&#65533;P&#65533;&#156;k&#65533;&#65533;&#65533;&#1654;&#65533;&#348;cb&#65533;&#65533;&#65533;N&#65533;&#65533; j&#65533;W&#65533;&#65533;B&#65533;&#65533;j&#65533;&#65533;&#65533;&#65533;C~i<8&#65533;&#65533;&#65533;?'j&#65533;ht&#26563;&#65533;Z&#65533;8&#65533;&#65533;Q&#65533;H&#65533;&#65533;F&#65533;5}u&#65533;eFj]&BA&#65533;&#65533;&#65533;tM&#65533;&#65533;&#65533;]&#65533;[!$&#65533;&#65533;6n:&#65533;&#65533;&#65533;&#65533;&#65533;X&#65533;^&#65533;	;&#65533;!&#65533;cW&#65533;&#65533;&#65533;|x&#65533;r&#65533;&#65533;P&#65533;a&#65533;	&#65533;&#65533;&#65533;&#65533;&#65533;^&#65533;q&#65533;x&#65533;&#65533;G&#65533;&#65533;&#65533;e8&#65533;&#65533;&#65533;i:&#65533;&#65533;mx &#65533; M)&#65533;@&#65533;\0&#65533;i&#65533;;&#65533;
)&#65533;&#65533;&#65533;C&#65533;&#65533;%p&#65533;4&#65533;&#65533;=&#65533;&#65533;&#65533;Q&#65533;:&#65533;&#65533;&#138;&#65533;@&#65533;
&#65533;&#65533;&#65533;&#65533;&#65533;&#65533;B1&#65533;Pp&#65533;SP&#65533;&#65533;&#65533;n@ EoF&#65533;&#65533;$&#65533; &#65533;&#65533;&#65533;ix&#65533;&#65533;&#65533;&#65533;&#65533;G&#65533;&#65533;&#65533;&#65533;&#65533;-&#65533;&#65533;&#65533;B.&#65533;g"&#65533;&#65533;&#65533;4&#65533;&#65533;M&#65533;D&#65533;#N&#65533;P&#65533;3&#65533;&#65533;Z&#65533;&#65533; &#65533;O&#65533;lR&#65533;&#65533;
&#65533;H/&#65533;":*-&#65533;(&#65533;&#65533;&#65533;3&#65533;&#65533;&#65533;b&#65533;&#65533;&#65533;|&#65533;&#65533;&#65533;&#65533;&#1352;&#65533;&#65533;&#65533;.&#65533;$Z&#65533;e!&#65533;bJ&#65533;&#65533;&#65533;h&#65533;&#65533;&#65533;&#65533;&#65533;&#65533;Z&#65533;+	&#65533;J&#65533;&#65533;&#65533;&#65533;&#65533;O&#65533;x&#65533;&#65533;&#65533;[(1&#65533;&#65533;'1&#65533;"SH&#65533;&#65533;&#65533;&#65533;&#65533;Q&#217;&#65533;J[d$n&#65533;&#65533;&#65533;n&#65533;&#276;&#65533;r&#65533;&#65533;&#65533;&#65533;&#65533;&#65533;@&#65533;v+&#65533;8H"&#65533;&#65533;4,&#65533;&#65533;)p&#65533;&#65533;v&#65533;&#65533;M&#65533;&#65533;Gd4&#65533;&#65533;F&#65533;&#65533;;&#65533;&#65533;h4&#65533;@&#65533;J&#65533;$&#65533;Hd<8&#65533;?&#522;&#65533;&#65533;D&#65533;&#65533;m:(&#65533;&#65533;&#65533;&#65533;&#65533;&#65533;vR&#65533;&#65533;;&#65533;&#65533;&#65533;Z&#65533;X&#65533;x:&#65533;&#65533;&#65533;&#65533;I&#65533;h`c0x&#65533;&#520;z&#65533;&#65533;&#65533;&#65533;&#65533;&#65533;&#65533;&#65533;&#65533;&#65533;&#65533;&#65533;g&#65533;h&#65533;8&#65533;&#65533;&#65533;&#65533;H&#65533;iZJ&#65533;^&#65533;&#65533;&#65533;&#65533;S&#65533;p&#65533;&#65533;&#65533;.
&#65533;'.&#65533;&#65533;\rE&#65533;h&#65533;&#65533;D&#65533;&#65533;qC&#65533;g&#65533;JPyV!0,&#65533;$U&#65533;|&#65533;Pba&#65533;&#65533;V?#&#65533;Q&#1352;R&#65533;&#1352;(I&#65533;&#65533;&#65533;!&#1157;&#65533;Q&#65533;m5c&#65533;&#50379;&#134;&#65533;_&#65533;&#1028;,&#65533;&#65533;jkv&#65533;&#65533;&#65533;&#65533;&#65533;ZiU&#65533;&Tb&#65533;&#741;&#65533;~&#65533;t&#65533;]32&#65533;&#212;?&#65533;&#65533;&#65533;m&#65533;+&#65533;&#65533;yv2&#65533;8&#65533;h\&#65533;C[&#65533;4p&#65533;|&#65533;G&#65533;M!&#65533;&#527;&#65533;|wuk&#65533;&#65533;k&#65533;&#65533;
&#65533;&#65533;_&#65533;&#65533;U&#65533;&#65533;!&#65533;&#65533;&#65533;&#65533;&#1136;C<&#65533;v&#65533;&#65533;qf&#65533;&#1672;&#65533;V&#65533;F&#65533;&#65533;&#65533;&#65533;&#65533;5&#65533;^$&#65533;4&#65533;B(&#65533;&#65533;PE&#65533;	aF4x.&#65533;@D
&#65533;X&#65533;6&#65533;?&#65533;&#65533;|&#65533;&#65533;&#65533;&#65533;>&#65533;&#65533;&#65533;n&#65533;&#65533;&#1828;&#65533;\&#65533;&#65533;Qf&#65533;)df!&#1250;]f&#65533;&#65533;&#1877;&#65533;U&#65533;&#65533;&#65533;&#65533;Z&#65533;'&#65533;jP&#65533;&#65533;&#65533;\$7&#65533;&#65533;&#65533;&#65533;&G&#65533;&#65533;Bh&#65533;&#65533;&#65533;|(p.r&#65533;&#65533;QK&#65533;\	|&#65533;&#65533;&#65533;&#65533;"#&#65533;&#65533;&#65533;M&#65533;TVD&#65533;&#65533;<I&#65533;$	06&#65533;-&#65533;mo!&#65533;&#65533;$%I&#65533;&#65533;&#65533;i4=&#65533;&#65533;&W&#65533;&#65533;&#65533;&#65533;6&#65533;F&#65533;&#65533;&#65533;)dZ&#65533;&#65533;?
&#65533;&#65533;&#65533;EdYP&#65533;P&#65533;C&#65533;&#65533;&#65533;<W1&#65533;&#65533;&#1058;#&#65533;X&#65533;
x&#65533;&#65533;&#65533;&#215;&#65533;&#65533;&#65533;xY&#65533;I(&#65533;
A&#65533;2&#65533;&#65533;(X 
&#65533;&#65533;Bh&#65533;L&#65533;&#65533;&#65533;b&#65533; :R y&#65533;d&#65533;Y
I&#65533;F^&#65533;K&#65533;|/&#65533;i&#65533;3&#65533;&#208;&#65533;&#65533;&#65533;
	bD&#65533;&#65533;&#65533;&#65533;D&#4631;&#65533;G'&#65533;&#65533;=&#65533;@&#65533;#&#65533;#D&#65533;o&#65533;&#65533;&#65533;&#65533; &#450;&#65533;&#65533;&#65533;&#1288;6`Q&#65533;&#65533;&#65533;&#65533;(GH#Rl&#65533;&#65533;_&#65533;&#65533;&&#65533;aK&#65533;&#65533;?*U.&#65533;a7]&#65533;:H&#65533;&#65533;&#65533;&#65533;&#65533;&#65533;&#264;5&#1957;&#511;51&#65533;&#65533;E&#65533;&#65533;&#65533;&#65533;&#65533;Z&#65533;&#65533;B&#65533;oe&#977;&#65533;&#65533;V1"t&#65533;&#65533;5&#65533;kkr&#65533;&#65533;kD&#65533;7
&#65533;&#65533;pB&#65533;&#65533;&#65533;&#65533;&#65533;&#65533;&#65533;*^y?&#65533;&#65533;S&#65533; &#65533;[#2W&#65533;&#65533;+&#65533;!D
@&#65533;+h`&#65533;&#65533;&#65533;&#65533;&#65533;N&#65533;(V!&#65533;uaii&#65533;3#&#65533;&#65533;&#65533;B&#65533;&#65533;&#65533;&#65533;&#65533;&#65533;&#65533;8&#65533;B&#65533;v&#65533;&#65533;&#65533;&#65533;&#65533;&#65533;Hi&#65533;&#65533;&#1672;&#65533;p&#65533;&#65533;&#65533;'E&#1225;i)cZ&#65533;&#65533;!.&#65533;:&#65533;&#65533;t!&#65533;(&#65533;Bl`R7&#65533;&#65533;&#65533;O&#65533;&#65533;!&#65533;&#65533;&#65533;A.G&#60518;q&#65533;C&#65533;)#&#65533;&#65533;&#65533;&#65533;G=&#65533;@&#65533;?&#65533;&#65533;&#65533;p|&#65533;&#65533;&#65533;&#65533;&#65533;&#65533;&#65533;&#65533;&#65533;&#65533;&#65533;BjT&#65533;&#65533;&#65533;y&#65533;&#65533;&#65533;&#65533;&#65533;6&#65533;&#65533;"w&#65533;gr7&#65533;U&#65533;*&#65533;6&#65533;&#65533;Mn&#65533;&#65533;&#65533; &#65533;&#65533;&#65533;,e&#65533;&#65533;d&#65533;8
I&#65533;*&#65533;g&#65533;n&#65533;&#65533;&#65533;*&#65533;&#65533;
&#65533;X!X&#65533;L&#65533;/&#65533;u!&&,3&#65533;&#65533;&#65533;` &#65533;&#65533;E^&#65533;Gd&#65533;, &#65533;Vc&#65533;	&#65533;&#1487;/r&u$&#65533;&#65533;&#65533;@gq&#65533;fdQ&#65533;&#65533;&#65533;&#65533;r(&#65533;#&#65533;M-l&#65533;%O&#65533;&#65533;{&#1645;VR	&#65533;F&#65533;&#41665;&#65533;bZ&#65533;x&#65533;&#65533;^&#65533;,"h&#65533;&#65533;&#65533;&#65533;(&#65533;&#65533;&#65533;&#65533;&#65533;&#65533;F?&#65533;&#1101;&#65533;&#65533;&#65533;&#65533;&#65533;&#65533;&I&#65533;&#65533;P&#65533;}T&#65533;&#65533;H&#65533;&#261;O'|)0&#65533;&#65533;&#65533;&#65533;&#65533;oZ&#65533;;&#65533;<&#65533;&#65533;&#65533;&#65533;3&#65533;&#65533;&#65533;&#19131;&#65533;G&#65533;&#65533;&#65533;D&#65533;&#65533;>&#65533;^&#65533;6#X&#65533;m&#1719;&#65533;
&#65533;&#65533;b&#65533;&#65533;&#65533;&#65533;&#65533;&#65533;:&#65533;?&#65533;?p&#65533;&#12776;&#65533;.UV%D&#65533;tm&#65533;&#65533;c&#65533; .0&#65533;,&#65533;#&#65533;^&#65533;&#65533;1&#65533;&#65533;&#65533;&#65533;&#65533;E&#65533;4&#65533;/&#65533;#)PH&#65533;]&#65533;1%&#65533;.&#65533;&#65533;7&#65533;;2`&#65533;&#65533;S&#65533;p"s$&#65533;&#65533;&#1879;&#65533;#&#65533;3**"&#65533;p&#65533;+&#65533;w&#65533;&#65533;&#65533;&#65533;&#65533;&#65533;@&#65533;&#65533;6a&#65533; &#65533;P&#65533;q|&#65533;&#65533;S&#65533;&#65533;r&#65533;W(&#65533;&#65533;+I\3.&#65533;&#65533;(&#65533;0w9&#438;&#65533;h&#65533;(&#65533;@E}w&#65533;s&#65533;<P&#65533;&#65533;&#901;&#65533;&#65533;i$&#65533;&#65533;&#65533;#&#65533;WI&#65533;7}&#65533;JO:&#65533;&#65533;&#65533;&&#1524;&#65533;&#65533;_&#65533;&#558;;R&#4452;&#65533;&#65533;&#1214;&#65533;&#1579;&#65533;Kfhc!U&#65533;0h&#65533;&#65533;q_ &#65533;E.&#65533;Et&#65533;cx+$&#65533;&#65533;&#574;m&#1821;$&#65533;&#23703;6&#65533;&#65533;&#65533;L&#65533;L&#65533;H
&#65533;&#831;*&#65533;`&#65533;m&#65533;R&#65533;&#65533; >&#65533;h&#65533;S&#65533;&#65533;4G&#65533;&#65533;&#65533;E&#65533;&#145;$&&#65533;&#1140;&#65533;[&#65533;&#65533;&#65533;ib&#65533;&#65533;#&#65533;A{&#164;&#65533;U&#65533;&#65533;&#65533;&#65533; O&#65533;&#65533;&#65533;&#65533;&#65533;r"%&#65533;&#65533;&#65533;&#65533;&#65533;&#65533;B&#65533;&#65533;&#65533;
&#65533;&#65533;&#65533;
Y~Dx&#65533;h&#65533;&#65533;B&#65533;&#65533;ZBD&#65533;&#1036;&@d&#65533;&#65533;H^d&#65533;'&#65533;&#65533;&#65533;4&#65533;/[&#65533;jX&#65533;&#65533;&#65533;&#65533;g:%&#65533;Zv>e&#65533;&#65533;&#65533;&#65533;H&#65533;Aj&#65533;l_0k &#1281;&#252;"&#65533;&#65533;&#65533;v&#65533;&#65533;P&#65533;&#65533;&#65533;"\I&#65533;&#65533;#O! &#65533;!0&#65533;
&#65533;&#65533;J&#65533;. &#65533;&#65533;"&#65533;&#818;&#65533;A&#456;&#65533; &#65533;T&#65533;"P58,&#65533; JK^&#65533;&#65533;&#65533;P+p&#65533;|`&#65533;r&#65533;&#65533;&#65533;U&#65533;M&#65533;@&#65533;&#10026;&#65533; a&#65533;&#65533;a&#65533;,&#65533;"X&#65533;XN&#65533;&#1408;6&#65533;M&#65533;&#65533;! `&#65533;.L&#65533;&#65533;&#65533;!""&#65533;"&#65533;O&#65533;&#65533;#&#65533;Uc &#65533;`&#65533;6b&#65533;&#65533;&#65533;&#65533;0#&#65533;`&#65533;p!H!#+H&#65533;#&#65533;i&#65533;\&#65533;YM&#65533;&#65533;n&#65533;0|&#65533;&#65533;b&#65533;$&#65533; &#65533;&#65533;J`&#65533;&#65533;&#65533; &#65533;b&#65533;`&&#65533;/P!&#65533; &#65533;&#65533;` &#65533;@)5&#65533;a&#65533;f&#65533;# K&#65533;&#1710;&#65533;&#65533;&#65533;&#65533;8&#65533;&#65533;&#65533;Lt&#65533;$N&#65533;&#65533;"R&#65533;&#65533;!&#65533;&#65533;&#65533;m6n&#65533;B&#65533;#&#65533;&#65533;&#65533;R&#65533;&#65533;i"&#2040;&#65533;
&#65533;!!"&#65533;&#65533;&#65533;&#65533;@d&#65533;.&#65533;	S~&#65533;	&#65533;@&#65533;I!Q!&#65533;@&#65533;MC&#709;&#65533; "&#65533;&#65533;P!&#65533;D!B%&#65533;&#65533;&TtIU#T&#65533;&#65533;&#65533;&#65533;&#65533;0&#65533;I6&#65533;&#65533;&#1063;&#65533;&#65533;&#65533;&#65533;&#65533;&#65533;4&#65533;&#65533;&#65533;&#65533;	Q!&#65533;&#65533; &#65533;&#65533;BB, &#65533;PS&#65533;"N&#65533;"&#65533;!&#65533;&#65533;#&#65533;'&#65533;%'&#65533;
&#65533;d-$(*&#65533;QM&#65533;O#&#65533;&#65533;&#65533;&#65533;&#65533;m&#65533;
K&#65533;B&#65533;&#65533;&#65533;AP&#65533;x1*&#65533;d&#65533;&#65533;R!&#65533;a&#65533;&#65533;(&#65533; ,/&#65533;+&#65533;&#65533;"&#65533;&#65533;R&#65533;&#65533;"&#65533;&#65533;&#65533;R&#433;
&#65533; &#65533;a!&#65533;.&#65533;&#65533;&#65533;!!&#65533;a/&#65533;2/9`a&#65533;&#65533;&#65533;&#65533;`l`&#65533;&#65533;&#65533;&#65533;&#65533;0&#65533;@ &#65533;0&#65533;0&#65533;o!*&#65533;Sb&#65533;&#65533;S*+2&#65533;@&#65533;#n`3&#65533;R&#65533;&#65533;&N&#65533;Hj&#65533;B&#65533;2&#65533;&#65533;&#65533;
# &#65533;&#65533;&#65533;\H&#65533;l&#65533;4&#65533;&#65533;"&#65533;Q!&#65533;#x&#65533;0'5^D&#65533;&#65533;&#65533;8&#65533;Tn&#397;,&#65533;&#65533;&#65533;&#65533;&#65533;S#L&#65533;&#65533;,B:&#65533;!
S&&#65533;&#65533;#/B7&#65533;&#65533;&#65533;3&#65533;a;#&cR5&#65533;&#65533;&#65533;&#65533;nN5z&#65533;N>I&#65533;5&#65533;4Q#&#65533;4"&#65533;&#65533;B@&#65533;&#65533;T&#65533;`@&#65533;@|&#65533;&#65533;&#65533;&#65533;"4&#65533;y&#65533;&#65533;O#.&#65533;&#65533;&#65533;(&#65533;AB,B.&#65533;j("<&#65533;&#65533;@!&#65533;`!&#65533;&#65533;&#65533;DU&#65533;R&#65533;D1L Fc&#65533;0&#65533;"b&#65533;"&#65533; &#65533;@!&#800;G&#65533;t H&#65533;&#65533;v#&#65533;4G7&#65533;F&#65533;Fct1&#65533;&#65533;&#65533;E&#65533;0"PE&#65533; P&#65533;>1."&#65533;#2&#65533;&#1452;O&#65533;&#65533;&#65533; &#65533;\!B7&#65533;&#65533;M&#65533; 1&#65533;6e&#65533;Q!"&#65533;&#65533;&#65533;&#65533;&#65533;"&#65533;!&#65533;"P&#65533;&#65533;AKb&#65533;&#65533;&#933;;&#65533;=&#65533;NUR#&#65533;&#65533;&#65533;&#65533;-`%&#65533;"&#65533;3|&#65533;&#65533;	&#65533; &#65533;B&#65533;&#65533;^-TCC$&#57764;&#65533;T5&#65533;
&#65533;r&#65533;&#65533;"&#640;H&#65533;#pc&#65533;j&#65533;b&#65533;&#65533;&#65533;&#65533;fC`U5h&#65533;"T&#65533;\&#65533;`!&#65533;&#65533;	&#65533;&#65533;X&#65533;.&#65533;	T "&#65533;&#65533;U!&#65533;&#65533;&#65533;&#65533; B&#65533;#z&#65533;[&#65533;&#65533;[{t&#65533; \/bI&#65533;&#65533;Jo&#65533;J3&#65533;&#65533;&#65533;&#65533;`]!bE&#65533;rN&#65533;O&#65533;B"^&#65533;TA&#65533;S&#65533;&#65533;#p&#65533;\>`&#65533;P!&#65533;&#65533;""&#65533;` &#65533;asS&#65533;M6"&#65533;&#65533;&#65533; &#65533;"
#l&#65533;&#1440;l`&#65533;&#65533;&#65533;&#65533;6`	6&#65533;&#65533;2&#65533;&#65533;A&#65533;&#65533;4"x&#65533;>&#65533;&#65533;jz&#65533; &#65533;&#65533;S&#65533;af&#65533;&#65533;"&#65533;&#65533;B5L&#65533;
$v#&#65533;&#65533;"Br
B&#65533;&#65533;B&#65533;&#65533;R&#65533;&#65533;6&#65533;R&#65533;R&#65533;&#65533;&&#65533; &&#65533; &#65533;5X&#65533;&#65533;&#65533;&#65533;&#65533;&#65533;3_:&#65533;S!b&#882;&#65533;&#65533;D&#65533;L&#65533;&#65533;U&#65533;&#65533;U&#1750;m&#65533;&#65533;5v5&#65533;&#65533;&#65533;&#65533;&#65533;/"r&#65533;,&#65533;|&#65533;so;n]&#1384;Hi|WU/&#65533;r&#65533;pw!T&#65533;&#65533;E[&#65533;U Z&#65533;z&#65533;Z&#65533;q&#65533;&#65533;6&#65533;\&#65533;&#65533;|#Dw#&#65533;&#65533;F&#65533; UWu&#65533;&#65533;`]&#65533;&#65533;&#65533;A!h&#65533;p_K{&#65533;&#65533;^&#65533;)	&#65533;#0#&#65533;sM q&&#65533;&#65533;&#65533;""&A&#65533;&#65533; &#65533;$%+Hz/b""
&#65533;&#65533;`G6d1Vc-b	0|&#65533;a&#65533;4#&#65533;q &#65533;&#65533;&#65533;&#65533;$&#65533;&#65533;Irz&#65533;d&#65533;vyW&#65533; ,&#65533;&#65533; q&#65533;a#&#65533;&#65533;&#65533;"&#9818;&#65533;&#65533;&#65533;v&#65533;'&#65533;&#65533;&#65533;W# %&#979;&#65533;&#65533; x&#65533;	$,
&#65533;^]k&#65533;$)6oW?&#65533;&#65533;UX5&#65533;X&#65533;&#65533;4X(&#65533;&#65533;">85&#65533;&#65533;Z&#65533;&#65533; X8s&#65533;Z'&#65533; I&#65533;&#65533;r&#65533;&#65533;Hot!&#65533;&#65533;H37\E7uu&#65533;\&#65533;&#65533;>&#65533;F&#65533;&#65533;X&#65533;r"0&#65533;p8&#65533;&#65533;R9&#65533;&a&#65533;o&#65533;&#65533;&#65533; &#65533;&#138;&#65533;p &#65533;&#65533;&#65533;
3&#65533;j&#65533;6NIB	x&#65533;8&#65533;&#65533;p&#65533;&#65533;
6 d7&#65533;Nj&#65533;.&#65533;&#65533;&#65533;&#65533;
&#65533;<&#65533;@e&#65533;a2&#65533;&#65533;	&#65533;`
&#65533;&#65533;"&#65533;&#65533;&#1290;&#65533;4&#65533;<&#65533;&#65533; &#65533;&#65533;H&#65533;.&#65533;&#65533;&#65533;X!&#65533;6/&#65533;&#65533; &#65533;&#65533;&#65533;*y&#65533;&#1536;&#65533;j&#65533;&#65533;&#65533;`&#65533;
*&#65533;i&#65533;&#1493;-"&#65533;]A&#65533;&#65533;!&#65533;%&#65533;4&#65533;`&#65533;&#65533;Y!N&#65533;#H&#1368;E&#65533;&#65533;HX&#65533;\]&#65533;&#65533;&#65533;&#65533;5Z&#65533;&#65533;r&#65533;@&#65533;&#65533;Yi&#65533;&&#65533;&#65533;&#65533;&#65533;Y&#65533;Z&#231;&#65533;&#65533;1mTJ&#65533;f&#65533;6&#65533;J&#65533;5]&#65533;4&#65533;&#65533;&#65533;&#65533;&#65533;8b4&#395;#&#1161;j/&#65533;x&#65533;I&#65533;&&#65533;/&#65533;x&#65533;&#65533;~&#65533;W&#65533;&#65533;&#65533;y&#65533;w!&#65533;X!&#65533;&#65533;
D&#65533;B&#65533;&#65533;D&#65533;&#65533;`&#65533;/5b5"&#65533;i&#65533;&#65533;&#65533;&#65533;&#65533;&#65533;` &#65533;#V&#65533;,&#65533;	V &#65533;C	&#65533;c&#65533;&#65533;&#9109;w!&#65533;&#65533;z}&#65533;P#&#65533; *z&#65533;"*C*&#65533;&#65533;&#65533;&#65533;^Y&#65533;&#65533;:&#65533;?y!&#65533;&#65533;K9&#65533;zR&#65533;&#65533;&#65533;M&#65533;&#65533;&#65533;
k&#65533;a&#65533;:" ~&#65533;&#65533;"p&#65533;&#65533;&#65533;&#65533;&#65533;&#65533;&#65533;&#65533;ZN&#65533;&#65533;Z&#65533;&#65533;&#65533;&#65533;&#65533;&#2030;Z&#65533;&#65533;&#65533;&#65533;&#65533;&#65533;&#65533;Y&#65533;&#65533;&#65533;&#65533;&#65533;m&#65533;s&#65533;5{&#65533;&#65533;&#65533;&#65533;&#65533;H7#P&#65533;&#65533;\5&#65533;u&#65533;&#65533;]k&#65533;ua&#65533;]g&#65533;3&#65533;&#65533;&#65533;&#1694;WK&#65533;&#65533;d!0&#65533;#&#65533;0% &#65533;I&#65533;&#65533;&#65533;&#65533;&#65533;&#1569;!z&#65533;&#65533;x&#65533;X&#65533;#&#171;A&#65533;&#65533;"&#65533;6"&#65533;&&#65533;&#65533;Xi&#65533;&#65533;~"u>&#65533;Q`&#65533;h&#65533;(&#65533;0b&#65533;&#65533;&#65533;&#65533;$&#65533;N&#65533;&#65533;^z!$&#65533;&#65533;-&#65533;j&#65533;"q9&#65533;&#65533;J&#65533;v&#65533;&#65533;&#65533;!&#65533;&#65533;V&#65533;3&#65533;&#65533;&#1569;S,&#65533;&#65533;&#65533;#&#65533;v&#65533;&#1579;/&#388;&#65533; dpk&#65533;*O&#65533;w	&#65533;&#65533;o&#65533;&#65533;&#65533;v&#65533;&#65533;&#1454;S&#65533;&#65533;s&#65533;&#65533;Gc8&#65533;&#65533;3&#1797;_+&#65533;tI r"&#800;HG&#65533;"&#65533;&#65533;P&#1842;bV&#65533;&#65533;!c&#65533;Z&#65533;][<&#65533;U&#1352;A&#1730;&#65533;&#1324;]!x!&#65533; &#65533;&#65533;Z&#65533;8&#65533;&#362;x!&#65533;&#65533;y[&#65533;&#65533;&#65533;BZ&#65533;&#65533;&#65533;&#65533;&#1815;&#65533;&#65533;&#65533;/&#155;&#65533;\&#633;&#1705;&#65533;Z&#65533;&#65533;:#x:"&#1047;$U,x&#65533;&#65533;`&#65533;q&#65533;"&#65533;H#&#65533;&#65533;"r&#65533;Y&#65533; &#65533;&#65533;&#65533;"&#65533;&#65533;&#65533;&#999;&#65533;&#65533;&#65533;&#1854;u&#1755;p&#65533;1Bi'&#65533;&#65533;&#65533;w&#65533;&#1866;&#65533;&#65533;J&#65533;D&#65533;UY&#65533;&#65533;&#645;&#65533;"&#65533;&#65533;t^&#65533;&#65533;&#65533;.>_|&#65533;&#65533;>&#65533;&#65533;&#65533;&#65533;O&#65533;&#65533;	lm&#65533;&#65533;;&#65533;&#65533;Z&#65533;&#65533;[7&#65533;"$&#65533;"+T&#65533;G&#65533;&#65533;S&#65533;&#295;&#65533;Gu&#65533;&#65533;&#65533;&#65533;M&#65533;&#65533;&#65533;&#65533;&#65533;&#65533;&#65533;/"]&#65533;&#65533;Y&#65533;&#65533;:='&#65533;&#65533;l&#65533;$&#65533;q&#65533;t&#65533;&#65533;%&#65533;&#65533;1&#65533;&#65533;7&#65533; &#65533;&#65533;&#65533;*&#65533;&#65533;{j	&#65533;&#65533;&#65533;&#65533;Y,&#65533;&#65533;&#65533;&#65533;&#65533;&#65533;&#65533;7&#65533;&#65533;&#65533;&#65533;
&#65533;&#65533;&#65533;&#65533;	({;b	&#65533;&#65533;&#65533;&#65533;&#65533;&#65533;&#65533;&#65533;#&#65533;&#65533;{!&#65533;#&#65533;&#65533;y&#65533;\#p&#65533;
&#65533;&#65533;~&#65533;&#65533;
&#65533;&#65533;&#65533;&#65533;=&#65533;&#65533;&#65533;&#65533;&#65533;&#65533;o&#65533;&#65533;&#65533; hP&#65533;&#65533;Z&#65533;&#65533;&#65533;"`&#65533;"&#1581;."Z*&#65533;&#65533;Q&#65533;?&#65533;9&#65533;Q&#65533;&#65533;Y&#65533;&#65533;M&#65533;&#65533;&#65533;&#65533;&#65533;&#65533;&#65533;A&#65533;U[&#65533;+&#65533;&#65533;&#65533;e}&#65533;o&#65533;$&#65533;&#65533;&#65533;e&#65533;&#65533;4&#65533;E|J&#65533;&#65533;&#65533;&#65533;T\&#757;&#65533;G<&#65533;y&#65533;J&#1785;&#65533;&#65533;&#65533;M3&#65533;&#65533;5&#65533;&#65533;&#65533;/&#65533;&#1615;MD&#65533;&#65533;>,&#65533;X&#65533;&#65533;!i&#65533;z&#65533;&#65533;x&#65533;&#65533;&#65533;^&#65533;&#65533;c&#65533;&#65533;&#65533;&#65533;j'&#65533;&#65533;o;&#65533;Z&#65533;39&#65533;&#65533;&#65533;&#65533;&#65533;&#65533;WR&#65533;!bZ8&#65533;HN&#65533;&#65533;&#65533;fb&#65533;Z&#65533;&#65533;&#65533;&#65533;a&#65533;&#65533;VB &#65533;&#65533;5&#65533;&#65533;&#65533;V&#65533;TNMD&#65533;p&#65533; &#65533;&#65533;&#65533;&#65533;=}DT&#65533;A&#65533;y&#65533;&#51532;&#65533;:&#65533;Qy&#65533;&#65533;&#65533;&#65533;&#65533;&#65533;@&#65533;&#65533;"&#65533;
&#65533;C&#65533;&#65533;&#65533;&#65533;-&#65533;&#65533;!&#65533;<#>&#65533;&#65533;&#65533;5_&#65533;&#65533;.&#65533;&#65533;&#65533; &#65533;&#38123;&#65533;c55P&#65533;&#65533;1&#65533;&#65533;!&#65533;Y)7&#65533;'|&#65533;&#65533;[&#65533;>&#65533;&#65533;I&#65533;p&#65533;&#65533;@f
&#65533;gF :&#65533;
L&#65533;p:&#65533;4&#65533;h&#65533;&#65533;m
&#65533;xp&#65533;?&#65533;wDz&#65533;&#65533;1&#65533;&#661;,[&#65533;T&#65533;&#65533;E&#65533;&#65533;&#65533;,:hg&#859;:m&#65533;&#65533;&#65533;&#65533;@8g&#65533;&#65533;cT`&#65533;&#65533;&#65533;&#65533;&#65533;#0&#65533;&#65533;^&M&#65533;d&#65533;&#2047;&#65533;&#65533;&#65533;&#65533;&#65533;&#65533;&#24554;^N+pR&#65533;4e'&#65533;=&#65533;&#65533;&#1391;-&#65533;&#65533;&#65533;&#530;`&#65533;!&#65533;@&#65533;A'&#65533;&#65533;&#65533;&#65533;F&#65533;&#65533;,&#2020; &#65533;&#1644;&#65533;&#65533;&#858;&#818;&#1121;&#65533;I^B&#65533;&#412;&#65533;&#65533;&#65533;wMV&#1565;&#65533;o&#65533;4[&#65533;p@&#65533;I&#65533;&#1386;}m&#65533;&#42348;&#65533;&#65533;c=&#65533;@&#65533;-&#65533;n&#65533;&#65533;l&#65533;O2I=(&#65533;&#65533;&#65533;j&#65533;x
K(&#983;5dGP&#65533;Q&#65533;&#65533;m"&#65533;&#65533;&#65533;`w&#65533;&#1787;?&#65533;&#65533;29&#65533;&#1239;&#65533;?&#65533;&#65533;&#65533;&#65533;W>&#226;&#65533;&#65533;&#65533;C&#65533;&#65533;@&#65533;A&#65533;C&#65533;T&#65533;C&#65533;&#65533;Xf&#65533;#&#65533;D&#65533;d&#65533;&#65533; &`&#65533;		vbI(Q&#65533;J&#65533;&#65533;&#65533;QLI&#65533;WN&#65533;&#65533;@&#65533;A&#65533;8~r&#1292;K1&#65533;DJOQ&#65533;]M&#65533;K&#65533;y$qe&#65533;&#65533;UR&#65533;f&#65533;&#65533;&#65533;&#65533;0&#65533;nn&#65533;&#1317;[&#65533;&#65533;).&#65533;O^&#1842;&#65533;K3&#65533;c'Y&#65533;&#65533;&#65533;-.&#65533;&#65533;N&&#65533;&#65533;&#65533;,&#65533;&#65533;&#65533;#&#65533;Jxt&#65533;G~x&#65533;{r&#65533;4AYi|)&#65533;l^&#65533;&#65533;&#65533;k&#65533;P&#65533;q&#65533;&#65533;UnM6y&#65533;A&#65533;6&#65533;qh&#65533;@&#273;&#65533; &#65533;$&#65533;&#65533;?&#65533;&#65533;&#65533;af&#65533;Q5
&#65533;&#65533;7}G&#65533;z&#65533;%z&#65533;&#1124;&#65533;&#65533;&#65533;&#65533;&#65533;NKm&#65533;&#65533;^&#65533;&#65533;&#65533;-&#65533;&#65533;&#128;
&#65533;&#65533;B&#65533;`Cx&#65533;N&#65533;&#65533;C&#65533;&#65533;a&#65533;&#65533;X&#65533;?}8&#65533;J"&#65533;d&#65533;&#65533;*&#65533;&#65533;-|&#65533;&#65533;'&#65533;/,&#1071;&#65533;>&#65533;9&#65533;B&#65533;&#65533;&#65533;s&#65533;&#65533;.&#65533;&#65533;&#65533;Ra<&#65533;+KK
&#65533; &#65533;R&#65533;&#65533;J&#65533;\&#65533;gy)&#65533;&#65533;&#65533;v&#1492;h&#65533;&#65533;&#65533;$ey &#65533;&#65533;L&#65533;&#65533;r/&#65533;!&#65533;?&#1005;&#65533;rI&#65533;&#65533;\&#65533;r&#65533;	&#65533;&#65533;s&#65533;@U3&#65533;&#65533;?&#65533;&#65533;&#65533;\&#65533;Ca&#65533;1h&#65533;&#65533;&#65533;t&#65533;&#65533;?\&#65533;&#65533;(S&#65533;&#65533;&#65533;A&#65533;xD&#65533;X0&#65533;&#65533;%&#65533;>&#252;&#65533;[&#65533;Q*&#65533;i*&#65533;l&#65533;k&#65533;E&#65533;Yb&#65533;&#65533;J&#65533;&#65533;&#65533;&#65533;De&#65533;&#65533;v.&#65533;&#65533;y}&#65533;y&#65533;&#65533;0{	&#65533;z&#43695;&#65533;z{~&#65533;Pa&#65533;&#65533;@&#1008;&#65533;&#65533;3&#65533;&#1034;&#65533;&D&#65533;5D&#65533;&#65533;*&#65533;&#65533;&#65533;fd"c'&#65533;d5|P&#65533;.&#65533;&#65533;&#65533;&#65533;&#1464;P&#65533;3&#765;O&#65533;&#65533;J&#65533;&#65533;:&#65533;$1&#65533;k&#65533;&#65533;F&#65533;&#695;?&#65533;&#1317;JM&#65533;l&#65533;]&#65533;&#65533;&#65533;[&#65533;&#65533;&#1656;.&#65533;&#65533;K&#65533;&#65533;P&&#65533;&#65533;&#65533;&#65533;&#65533;+&#65533;&#65533;&#65533;& &#65533; A1&j&#65533;&#65533;4!&#65533;CtF tzC&#65533;&#1334;&#65533;&#65533;&#65533;E&#65533;x&#65533;K&#65533; &#65533;#&#65533;&#132;)E
Z&#65533;N&#65533;&#65533;&#65533;b&#65533;M	d~i&#65533;&#65533;j<&#65533;@n	/&#65533;&#65533;&#65533;
&#65533;&#65533;&#65533;@&#65533;wa&#65533;@&#65533;0(
o&#65533;&#65533;&#65533;B&#65533;&#65533;"A*&#65533;&#65533;&#65533;*&#65533;&#65533;&#65533;.<&#65533;Z&#65533;2&#65533;e+=&#65533;Vz&#65533;C,&#65533;&#65533;q&#65533;t&#65533;&#65533;&#65533;&#65533;&#65533;xk@&#65533;&#65533;&#65533;S"&#65533;&#65533;dB1B&#65533;!&#65533;&#65533;+^&#65533;@&#65533;'"}&#1867;%c&#65533;HI&#65533;&#65533;&#65533;&#526;&#65533;I&#65533;&#65533;>&#65533;&#65533;P2La&#65533;&#65533;L&#65533;r&#65533;&#65533;&#65533;&#65533;&#65533;+&#65533;!&#65533;&#65533;[&#65533;&#65533;&0 &#65533;&#65533;@&#65533;`&#65533;&#65533;x&#65533;R&#65533;&#65533;R&#65533;&#594;&#65533;&#65533;]&#65533;U&#65533;&#65533;?h&#65533;&#65533;&#65533;I&#65533;?&#65533;&#65533;^ I:H&X&#65533;l&#65533;)@p&#65533;Fi&#65533;
&#65533;Z7&#65533;&#65533;&#65533;@b&#65533;&#65533;&#65533;&#65533;:U&#65533;&#65533;C&#65533;PI&#65533;&#65533;&#65533;O&#65533;,&#65533;k.&#65533;&#65533;K!t&#65533;&#65533;KY&#65533;&#65533;&#65533;$r&#65533;<&#65533;&#65533;2&#65533;&#65533;&#65533;*&#65533;E&#65533;O&#65533;&#65533;zs&#65533;Q	&#65533;USl	22Y&#65533;&#65533;/q&#65533;&#65533;&#65533;|&#65533;(&#65533;q&#65533;&#31635;,&#65533;&#65533;{&#65533;&#65533;O&#65533;:&#65533;(@)&#65533;&#1856;&#65533;&#24258;A&#65533;&#65533;Z*"=&#65533;&#65533;+#&#65533;&#1160;E&#65533;eIr%&&#65533;$P&#65533;s&#65533;&#65533;&#65533;|&#65533;&#1161;Y&#746;%&#65533; 3&#65533;Q#V
&#65533;Z2&#65533;+nA&#65533;GH&#65533;&#65533;&#65533;&#65533;&#65533;p&#65533;K&#65533;&#65533;&#65533;`&#65533;&#65533;&#65533;&#65533;(&#65533;\R@&#65533;&#65533;SM&#1311;&#65533;<+&#65533;&#65533;b%X ;&#65533;&#65533;&#65533;&#758;Ih&#65533;&#65533;W&#65533;
&#65533;Pa&#65533;&#65533;H>S&#65533;&#65533;&#65533;&#65533;L&#65533;&#65533;:&#65533;&#65533;")&#65533;P!*&#65533;&#65533;2&#65533;8&#65533;&#65533;pK&#65533;k/W&#65533;"R&#65533;&#65533;r[&#65533;&#65533;"q&#65533;&#329;&#65533;&#65533;&#65533;?&#65533;N,Q&#65533;F&#65533;&#65533;&#65533;F&#65533;&#65533;nve&#65533;&#65533;&#57639;|&#65533;&#65533;&#65533;y&#971;&#65533;&#65533;`Av*&#65533;#&#65533;D&#65533;>&#65533;&#65533;Zf&#65533;&#65533;&#65533;&#65533;&#65533;@x	&#65533;&#65533;S!2&#65533;&#65533;l"&#65533;:&#65533;&#65533;&#65533;c&#65533;&#65533;\/&#65533;*&#65533;&#65533;X,&#65533;&#65533;&#65533;&#65533;&#65533;%J%4&#65533;&#65533;$@&#65533;&#65533;)&#65533;F]&#65533;W&#65533;&#65533;&#65533;e:s	&#65533;&#65533;X&#65533;y&#65533;;&#65533;
&#65533;T&#65533;&#65533;&#65533;,_y&#65533;@8&#65533;&#65533;&#65533;H&#65533;&#65533;
&#65533;&#65533;]-&#65533;)&#65533;&#65533;5iH&#65533;l&#65533;@&#65533;2&#65533;#niR&#65533;
&#65533;&#65533;&#65533;<&#65533;.v&#65533;f\&#65533;C&#65533;&#65533;.E&#805;jpv&#65533;'&#65533;eJ&#644;Y0&#65533;_f&#65533;-H.K&#65533;&#65533;r&#65533;T&#1906;&#65533;S:&#65533;&#65533;Z&#65533;`&#65533;=&#65533;&#65533;M&#65533;c&#65533;4&#65533;&#65533;~~&#65533;&#65533;&#65533;&#65533;h&#65533;&#65533;&#419;&#65533;&#65533;&#65533;&#65533;v&#65533;PR&#65533;;&#65533;<&#65533;^&#65533;+!&#65533;&#65533;y&#65533;8d&#65533;0&#65533;<&#65533;&#65533;&#65533;&#65533;;0&#65533;U &#65533;&#65533;&#65533;&#65533;{&#65533;&#65533;&#65533;&#65533;k-&#65533;&#65533;\xF,&#65533;&#65533;Aj	't&#65533;=&#65533;&#65533;a2?z&#65533;#"&#65533;>&#65533;J&#65533;[&#65533;&#65533;&#65533;O&#65533;&#65533;&#65533;8&#65533; B&#65533;&#65533; H&#65533;HQaDr]Z&#65533;c&#65533;6&#1333;)	&l{C&#65533;&#65533;&#65533;H*,S&#65533;&#65533;c&#65533;&#65533;&&#65533;&#65533;ji&#65533;H&#65533;&#1208;&#65533;0&#1238;a&#65533;H&#65533;&#65533;&#65533;&#65533;&#65533;&#65533;/&#65533;.{D&#1529;&#65533;1&#65533;
O&#65533;&#65533;/.&&#65533;&#65533;	&#65533;J	&#65533;^&#65533;H&#65533;`&#65533;#&#65533;_&#65533;&#65533;F&#65533;K&#65533;&#65533;&#9153;z<&#65533;&#65533;w&#65533;&#65533;&#65533;&#65533;&#65533;&#46171;&#65533;y&#65533;	&#65533;[&#65533;&#65533;"}K&#65533;[U"&#65533;`&#65533;%&#65533;&#65533;7K&#65533;Y&#65533;v&#65533;%+&#65533;B&#65533;&#65533;x"Y&#65533;&#65533;&#65533;&#65533;&#65533;B&#65533;&#65533;&#1496;&#65533;&#140;"&#65533;&#65533;&#65533;&#65533;&#65533;o
&#65533;m&#65533;?&#65533;&#1317;&#65533;&#65533;&#65533;&#65533;+&#65533;[&#65533;&#65533;&#65533;&#65533;&#65533;&#65533;=&#65533;KXF&#65533;&#65533;&#1129;&#65533;E&#2047;&#65533;R1Vp&#65533;\&#65533;&#65533;	ph&#65533;r&#65533;p&#65533;&#65533;	&#65533; &#65533;x &#65533;&#1883;&#65533;&#65533;<&#65533;&#65533;K&#65533;E,&#65533;&#65533;Y=?/&#65533;&#65533;&#65533;(&#65533;&#65533;&#65533;&#65533;&#65533;&#65533;&#65533;4&#65533;&#65533;&#65533;&#65533;&#65533;e&#65533;&#65533;'&#65533;P=&#65533;&#65533;&#679;&#65533;2wP&#65533;<&#65533;&#65533;@&#65533;&#65533;_&#65533;y&#65533;+&#65533;gZ&#65533;o&#65533;&#65533;o&#65533;&#65533;&#65533;w&#65533;&#65533;&#65533;&#65533;A&#65533;[&#65533;&#917;l9&#65533;&#65533; &#65533;&#65533;&#65533;^&#1935;&#65533;bi;o&#65533;^@&#65533;&#65533;6?ik&#65533;,&#65533;&m=&#65533;{&#65533;Ms&#485;&#65533;&#65533;&#65533;&#65533;V& &#65533;E%&#65533;&#65533;/V%&#65533;#3wO&#65533;}Pea1&#65533;&#65533;at7wKR+K&#65533;&#65533;O&#65533;&#65533;&&#65533;&#65533;k&#65533;0,&#498;F&#65533;&#65533;F&#65533;&#65533;&#65533;G&#65533;aFFh&#65533;@,&#65533;vz5&#65533;:&#65533;&#65533;*&#65533;&#65533;)&#65533;q&#1091;&#65533;z&#65533;&#65533;z2r&#65533;1r&#65533;hbT	RH&#65533;&#65533; &#65533;Ps	&#65533;4!&#65533;.6/_u&#65533;&#65533;&#65533;&#65533;[&#65533;"&#65533;&#65533;s&#65533;g&#65533;&#65533;,&#65533;&#65533;&#1335;&#65533; &#65533;wG7&#65533;&#65533;U&#65533;~b[&#65533;{&#1088;&#65533;&#65533;b&#65533;m&#65533;Qm&#65533;&#65533;zpV&#65533;.&#65533;-&#65533;&#65533;4[Fy0&#65533;&#65533;xQ&#65533;&#65533;&#65533;&#65533;&#65533;&#65533;&#65533;@&#65533;&#65533;5&#65533;*&#65533;&#65533;&#65533;z&#65533;[&#65533;0
xaWc&#65533;&#65533;K&#998;[&#65533;$&#65533;l~W~&#65533;&#65533;&#65533;&#65533;	Xx&#65533;&#65533;,V&#65533;&#65533;&#65533;(`P&%!&#65533;aKt,&#65533;FCq&(S&#65533;w&#65533;z5&#65533;,&#65533;&#65533;V6&#65533;&#65533;&#65533;ET*&#65533; &#65533;^&#2024; &#65533;&#65533;&#65533;&#65533;;0&#65533;&#65533;@!3wH&#65533;d&#65533;&#65533;&#65533;&#65533;S&#65533; .&#65533;s`&#65533;&#65533;b&#65533;&#65533;&#65533;k&#65533;&#65533;4+A&#65533;!+&#65533;&#65533;&#65533;&#65533;bA~&#65533;&#65533;&#65533;&#65533;&#65533;&#65533;&#65533;DxEH&#65533;~&#65533;p&#65533;d9y0&#65533;&#65533;&#65533;&#65533;d&#65533;x&#65533;x&#65533;0&#65533;(&#65533;v&#65533;D&#65533; &#1168;&#65533;{ &#65533;\pA*&#65533;&#65533;&#65533;&#65533;&#65533;&#65533;6&#65533;&#65533;Ev&#65533;0
S@
Q&#1425;Q&#65533;[&#65533;&#65533;m&#65533;7&#65533;&#65533;}&#65533;&#65533; &#65533;K&#65533;&#65533;&#65533;&#65533;e&#65533;&#65533;K.&#65533;&#65533;|!`P,&#65533;&#65533;&#65533;kbyC^&#1937;y&#65533;&#65533;&#65533;u&#65533;&#65533;&#65533;+&#65533;g+xy&#65533;h&#65533;=&#65533;?&#516;&#65533;&#65533;'&#65533;&#65533;&#65533;&#65533;q&#65533;A.1&#65533;&#65533;d!r`&#65533;&#65533;"Qj&#65533;&#65533;Iq	v&#65533;4aVeh5:&#65533;S*&#65533;&#65533;&#65533;b!4p ]&#65533;tC&#65533;82&#65533;oD&#65533;}&#65533;&#65533;&#65533;[Q&#65533;yoM&#65533;**&#65533;&#65533;w&#65533;@&#65533;&#65533;&#65533;&#65533;&#65533;Z)&#65533;\&#65533;W&#65533;&#65533;K[6&#65533;S&#65533;&#65533;iyo&#65533;&#65533;~EVdva&#65533;H&#65533;,aew&#65533;&#65533;&#65533;l&#65533;YcB*&#65533;FxS&#65533;&)&#65533;&#65533;&#1424;&#65533;X%,&#65533;P&#65533;&#65533;&#65533;&#65533;y?UA&#65533;&#65533;!KYy&#65533;&#65533;T&#65533;.&#65533;&#65533;-&#65533;&#65533;&#65533;&#65533;]&#65533;&#65533;]c&#65533;w&#608;&#1219;&#65533;&#1475;p&#65533;&#65533;&#65533; &#65533;&#65533;&#65533;%P&#65533;.&#65533;t&#65533;&#65533;%&#65533;&#65533;&#65533;&#65533;&#65533;&#65533;P"	&#65533;&#65533;&#65533;&#1568;>u&#65533;a&#65533;y&#65533;&#65533;&#65533;6>h5&#65533;&#65533;P&#65533;Gr&#65533;&#65533; &#65533;&#65533;\&#65533;&#65533;&#65533;&#65533;&#65533;a&#65533;&#65533;&#65533;&#65533;bR&#65533;&#65533;hu&#65533;c&#65533;&#65533;&#65533;~p[&#65533;I*Y&#65533;P&#65533;7&#65533;U7w&#65533;'v&#65533;&#65533;&#65533;S&#65533;&#65533;&#65533;&#65533;r&#65533;~)&#65533;n&#65533;Q&#65533;AV*&#65533;&#65533;&#65533;&#65533;gEV!b_&#65533;n&#65533;EoTQ&#65533;&#65533;'[&#65533;&#65533;&#65533;$&#1289;?&#65533;&#65533;o&#65533;&#65533;&#1767;e&#65533;&#65533;4\y[Y^&#65533;&#65533;RP$&#65533;% &#65533;y&#65533;&#65533;&#65533;w&#65533;py&#65533;)&#681;&#65533;&#65533;q:&#65533;&#65533; e&#65533;9&#65533;&#65533;&#65533;&#65533;)a&#65533;&#65533;:,q&#65533;&#65533;z &#65533;&#65533;&#65533;&#65533;&#65533;&#65533;
&#65533;&#1131;+&#65533;&#65533;Z&#65533;&#65533;j&#65533;&#65533;:&#65533;&#65533;j&#65533;&#65533;&#65533;&#65533;&#65533;&#65533;&#65533;z&#65533;&#1705;&#65533;^>!^kDF&#65533;&#65533;4(&#65533;82&#65533;+&#65533; &#65533;r4&#65533;&#65533;&#65533;[iK&#65533;&#65533;l'u&#65533;&#65533;2&#65533;&#65533;Dj&#65533;yAI&#65533;&#65533;&#65533;XX&#65533;D&#65533;&#65533;W@&#65533;R0&#65533;"&#65533;P&#65533;&#65533;m&#65533;&#65533;~&#65533;A&#65533;&#65533;&#65533;&#65533;%&#65533;&#1718;g&#65533;&#65533;u&#65533;KR&#65533;&#65533;&#65533;Vy&#65533;W&#65533;v&#501;&#65533;&#341;Qw&#65533;^&#65533;]&#1105;N&#65533;&#65533;)&#65533;x&#65533;Q0uyFz&#65533;&#1354;&#65533;&#65533;&#65533;&#65533;&#65533;&#23603;&#65533;&#65533;>+&#65533;&#65533;&#65533;!&#65533;;k-&#65533;&#65533;&#65533;&#65533;&#65533;K&#65533;H&#65533;9&#2032;&#65533;&#65533; T&#65533;&#65533;y,&#65533;&#65533;&#65533;@&#65533;*A&#65533;epb{&#65533;|l&#65533;`&#1717;,)&#65533;&#65533;&#65533;&#65533;&#65533;:1,y)A &#65533;fz&#65533;&#65533;W&#517;Q&#65533;m2&#65533;}&#65533;}&#65533;2&#65533;&#65533;&#65533;&#1071;&#65533;&#65533;)&#65533;&#39178;{&#65533;&#65533;&#65533;&#377;\-1&#65533;&#65533;[%&#65533;e7&#65533;K,&#65533;&#65533;QQ&#65533;&#65533;d|&#65533;;&#65533;v&#65533;X&#65533;+&#65533;P&#65533;jR&#65533;@,&#65533;&#65533;H&#65533;&#65533;&#65533;&#65533;&#153;&#65533;T&#65533;&#65533;&#65533;&#65533;E&#65533;j&#65533;&#65533;&#65533;Sn&#65533;g&#498;&#65533;)
,@/a&#65533;P&#65533;&#65533;&#65533;8&#65533;&#1394;&#65533;0&#65533;&#65533;&#65533;&#65533;&#65533;/Q&#65533;&#65533;&#65533;&#65533;&#65533;J&#65533;&#65533;&#65533;&#65533;&#65533;*Q&#65533;+&#65533;&#65533;&#65533;Z&#65533;&#65533;j&#65533;&#65533;+-3&#65533;F&#65533;&#65533;&#65533;.&#65533;,&#178;&#65533;;q1&#65533;&#65533;	&#65533;&#65533;B&#65533;&#65533;B&#65533;6 &#65533;q&#65533;&#65533;&#65533;&#65533;&#65533;&#65533;(&#65533;P&#65533;&#1337;&#45523;&#38583;u&#65533;&#65533;&#65533;&#65533;1 &#65533;&#65533;&#65533;&#65533;&#65533;}&#65533;&#65533;&#65533;&#65533;Y%t:u&#65533;&#65533;&#140;&#65533;&#65533;&#65533;pA&#65533;&#65533;&#65533;A)&#65533;&#65533;P{&#65533;$&#65533;[&#65533;KuKp&#65533;,&#65533;u&#65533;&#65533;e?d&#65533;a&#65533;W)&#65533;,K&#65533;`9&#65533;&#65533;&#65533;A&#65533;&#65533;&#1494;m&#65533;9&#65533;&#65533;&#65533;&#65533;&#65533;&#65533;&#65533; &#65533;e&#65533;&#65533;&#65533;j&#65533;&#65533;k&#65533;&#65533;&#65533;{^+&#65533;&#65533;&#65533;&#65533;&#65533;={s&#65533;&#65533;&#65533;+, &#65533;~&#65533;&#65533;v&#65533;z&#65533;|L&#65533;.&#65533;&#65533;&#65533;&#521;|#&#65533;L, &#65533;)At+x&#65533;&#65533;&#65533;&#65533;&#65533;&#65533;&#65533;&#65533;
&#65533;&#65533;&#65533;&#65533;&#65533;&#1150;e&#1790;1&#65533;&#65533;p&#65533;&#65533;&#65533;F&#65533;&#65533;+:&#65533;g1uS&#65533; |>&#65533;&#65533;&#65533;&#65533;&#65533;&#65533;&#65533;&#65533;`&&#65533;&#65533;&#65533;B&#65533;&#65533;%&#65533;N
&#65533;&#65533;p[OJ
&#65533;&#65533;C&#603;UY&#65533;YESb+&#65533;&#65533;&#65533;&#65533;&#65533;3&#34432;&#453;&#65533;&#65533;hX&#65533;5m1, &#65533;	p&#65533;q&#65533;?$L&#65533;
&&#65533;aQW&#65533;w&#65533;L&#65533;;B~|Jx&#65533;&#65533;7^&#65533;&#65533;=Lw&#65533;&#65533;W&#65533;w&#65533;&#65533;&#65533;)&#65533;&#65533;	,Y&#65533;:&#65533;&#65533;t&#65533;&#65533;&#65533;H&#65533;;&#65533;&#65533;j|&#424;&#65533;I=&#65533;&#65533;&#65533;&#65533;&#1111;Y&#65533;*&#65533;g&#65533;&#65533;!&#65533;&#65533;"&#65533;&#65533;&#65533;L#&#65533;&#65533;
#0&#65533;5&#65533;#P&#65533;P#&#65533;&#65533;Y&#65533;@&#65533;s@s&#65533;
&#65533;&#65533;&#65533; j&#65533;&&#65533;&#65533;R&#65533;A^$&#65533;&#65533;P&#65533;&#65533;&#65533;&#65533;/&#65533;&#65533;&#65533;]&#65533;<F&#1096;&#65533;&#65533;%&#65533;&#65533;&#65533;J&#65533;p&#1798;Q
&#65533;q&#65533;,&#65533;WD&#65533;mTW&#65533;&#1721;M&#65533;nM&#65533;&#65533;p &#65533;&#65533;&#65533;&#65533;VD&#65533;&#65533;&#65533;3Mg&#65533;&#65533;5&#65533;&#65533;e&#65533;-&#65533;[l&#65533;&#65533;S@l'&#65533;&#65533;E)g&#65533;)&#65533;"_)&#65533;&#65533;Z&#65533;&#65533;&#65533;u&#65533;v&#65533;^ &#65533; &#65533;&#65533;PZ&#65533;&#65533;2&#65533;&#65533;y&#65533;&#65533;]&#65533;&#65533;sg&#65533;&#65533;&#65533;}S^<-&#65533;&#65533;6 &#65533;&#65533;&#65533;&#65533;&#65533; &#65533;XT&#65533;  $ &#65533;&#65533;&#65533;`&#65533;A V=&#1858;&#65533;]&#65533;+Q&#65533;*A `0&#65533;&#65533;=`C Q&#65533;C`	&#65533;m	&#65533;m	W=&#1878;&#65533;R&#65533;*-&#65533;p&#65533;&#65533;|&#65533;&#65533;W%7&#65533;&#65533;&#573;&#65533;lh&#65533;Sq&#65533;&#65533;&#65533;	&#65533;&#65533;1B!&#65533;&#65533; &#65533;&#65533;&#65533;aw&#65533;&#755;&#65533;&#5048;$&#65533;&#65533;?&#65533;!&#65533;=&#65533;&#65533;&#65533;&#65533;S&#65533;\}+&#65533;&#65533;Zi&#65533;?&#65533;W_r&#65533;/&#65533;&#65533;6&#65533;&#65533;&#65533;	X&#65533;U&#65533;&#65533;Yuh&#15025;D&#65533;D%&#65533;&#65533;&#65533;&#65533;&#65533;Fo&#65533;&#65533;x&#65533;&#65533;&#65533;y&#65533;&#65533;&#65533;<,	&#65533;&#65533;G'g&#65533;H &#1325;1&#572;_,&#65533;&#65533;&#65533;a&#65533;&#65533;&#65533;&#65533;&#65533;&#65533;&#65533;&#65533;&#65533;&#65533;&#65533;&#65533;r.&#65533;s&#1322;1&#65533;#`#&#65533;&#65533;,&#65533;J{&#65533;4&#65533;0&#65533;^&#65533;&#65533;|&#65533;Q&#65533;#&#65533;#p&#65533;&#65533;&#65533;&#65533;r0*&#65533;
C&#65533;q&#65533;&#65533;&#65533;&#992;q&#65533;&#65533;NX&#65533;I&#65533;'&#65533;&#65533;!Ob&#65533;&#65533;&#65533;&#65533;&#65533;&#65533;'&#1523;&#65533;&#65533;&#65533;&#65533;`&#65533;\=&#65533;!&#65533;&#65533;&#65533;&#65533;&#65533;i&#65533;&#65533;&#65533;&#65533;i&#65533;	&#65533;AF&#65533;A&#65533;%K&#65533;)&#65533; b&#65533;[M&#65533;&#65533;,&#65533;e&#65533;&#65533;P0&#848;&#65533;&#65533;&#65533;&#65533;&#65533;&#218;&#65533;g&#65533;&#1758;e]RpA&#65533;x3o&#65533;&#65533;%&#65533;}&#65533;&#65533;&#65533;)&#65533;&#65533;&#65533;&#65533;&#65533;p&#65533;Al&#65533;U&#65533;&#65533;&#65533;&#65533;&#65533;&#65533;&#65533;&#65533;;&#65533;&#65533;p0 &#65533;
&#65533;&#65533;&#65533;&#65533;&#65533;&#65533;&#65533;&#65533;&#65533;&#1057;&#65533;"&#65533;*@&#65533;&#65533;:&#664;&#65533;
&#65533;&#65533;&#65533;&#65533;&#65533;!&#65533;&#65533;%P&#65533;&#65533;&#65533;&#65533;0&#65533;*%&#65533;&#65533;r&#65533;-&#65533;1&#65533;h&#65533;&#65533;G4;9&#65533;T\M&#65533;
&#65533;p&#65533;&#65533;.&#65533;&#65533;j=A{`&#65533;&#65533;w&#65533;w&#65533;MD&#65533;8C&#65533;"3&#65533;v&#65533;&#65533;&#65533;|]&#65533;&#65533;1&#65533;&#65533;&#65533;_&#65533;&#65533;&#65533;&#1608;&#65533;&#65533;&#65533;&#65533;&#65533;&#65533;n&#65533;Y&#65533;
&#65533;&#65533;~&#65533;Q&#65533;&#65533;|&#65533;t7&#65533;&#65533;C&#65533;&#65533;CYVu{&#65533;PcQ&#65533;&#65533;&#65533;&#332540;&#65533;&#65533;&#65533;@&#65533;.&#65533;M~&#65533;&#65533;&#65533;6&#65533;&#65533;&#65533;&#65533;z&#65533;T&#65533;&#65533;p&#65533;<o-&#65533;&#65533;&#65533;&#65533;?&#65533;&#65533;&#65533;~.&#65533;&#65533;&#65533;&#65533; 	&#65533;&#65533;&#65533;&#65533;&#65533;&#65533;&#65533;0&#65533;
&#65533;/&#65533;&#65533;&#65533;&#65533;-1:&#65533;#^&#65533;&#65533;)!&#65533;&#65533; &#65533;&#65533;&#65533;&#65533; n&#65533;&#65533;\&#65533;q&#65533; &#65533;Y&#65533;KMP&#65533;.q\&#65533;&#1288;M&#65533;&#65533;K&#65533;&#1482;&#65533;&#65533;&#65533;&#1350;d&#65533;I8>&#65533;&#65533;Y&#65533;&#65533;&#65533;&#65533;&#65533;&#1744;&#65533;&#65533;&#65533;G^EP &#65533;&#65533;&#65533;?\B* 1&#65533;&#65533;&#65533;^&#65533;&#65533; &#65533;p&#650;)&#65533;0&#1584;a&#259;&#65533;&#65533;@&#65533;&#65533;	F&#65533;K&#65533;dlbQdB&#65533;	W|Y&#65533;`H&#65533;&z&#65533;&#65533;&#65533;I$&#65533;&#65533;&#65533;&#65533;&#65533;&#65533;&#65533;C&#1191;&#65533;@Nh&#65533;&#65533;&#65533;J&#65533;M&#65533;>&#65533;&#65533;&#65533;&#65533;&#65533;&#65533;&#65533;tjT&#65533;]&#65533;rE&#65533;&#65533;&#1015;&#65533;e&#586;=kVm&#1716;&#65533;,}&#65533;/&#65533;&#65533;&#65533;&#65533;t&#65533;&#65533;&#65533;&#65533;v&#65533;&#65533;EY&#130;&#65533;A&#2045;&#65533;&#65533;~E&#65533;X&#65533;b&#397;&#65533;c&#65533;&#65533;d&#65533;]&#65533;&#65533;<&#65533;&#65533;&#65533;&#65533;&#65533;&#65533;&#65533;&#65533;&#65533;&#65533;q&#65533;&#65533;tH&#32738;O&#65533;&#65533;,5p &#65533;&#65533;&#65533;&#65533;l&#295;&#65533;&#65533;.	q@&#65533;&#65533;2 &#65533;^&#65533;)!-&#65533;Lcp&#65533;&#65533;&#65533;8&#65533;&#65533;&&#65533;r &#65533;	`r&#65533;&#65533;&#65533;MVX&#65533;&#65533;#B&#65533;S.n&#65533;&#65533;&#65533;G&#65533;&#65533;I&#65533;fN&#65533;`3(&#65533;&#65533;&#65533;&#65533;&#65533;&#65533;&#65533;j"
$&#65533;&#65533;&#65533;B&#65533;&#63718;&#65533;&#65533;fji/,&#65533;&#65533;&#65533;	&#65533;d &#65533;X#&#65533;'&#65533;>&#65533;&#65533;2&#65533;J&#65533;DW$&#65533;*!&#65533;d&#65533;qFid&#65533;&#65533;&#65533;&#65533;g&#65533;y&#65533;`&#65533;G&#65533;&#65533;x&#65533;g&#65533;k&#65533;d&#65533;&#65533;G!&#65533;$&#65533;&#65533;&#65533;&#65533;&#65533;&#65533;&#65533;$&#65533;&#65533;&#65533;&#65533;&#65533;9&#65533;3L&#65533;Hh&#65533;AK&#65533;&#65533;R-&#65533;&#65533;&#65533;&#65533;&#65533;&#65533;&#65533;&#65533;&#65533;6&#65533;&#65533;N9&#65533;.!&#65533;&#65533;j&#65533;?&#65533;n7&#65533;B&#65533;&#65533;!&#65533;[i&#65533;&#65533;tc &#65533;&#65533;.&#65533;&#65533;&#65533;&#65533;&#65533;&#65533;8&#65533;S&#65533;&#65533;&#65533;k&#65533;&#65533;P&#65533;K&#65533;#&#65533;J&#1198;	Ob&#65533;&#65533;&#65533;>&#65533;PI&#65533;&#65533;&#65533;&#65533;Xe&#65533;&#65533;&#65533;f%&#649;:&#65533;)&#65533;&#65533;$&#65533;X&#65533;`&#65533;1!"XFd&#65533;&#65533;1&#388;&#65533;B&#65533;i&#65533;&#65533;&#65533;52&#65533;D&#65533;&#65533;&#65533;&#65533;&#65533;&#65533;&#65533;&#65533;<&#65533;&#65533;t&#65533;&#1809;]u&#65533;$&#65533;&#65533;w&#65533;RJ$&#65533;56&#65533;*&#65533;&#65533;&#2002;Z&#65533;l&#65533;qd`}&#65533;5M&#65533;&#65533;J8a&#65533;&#65533;l&#65533;&#65533; >L&#1604;&#65533;&#1124;&#65533;&#65533;:&#65533;mP&#65533;&#65533;&#65533;=&#65533;Ne&#65533;&#65533;&#1032;);&#65533;m \&#65533;/7(l&#65533;&#1606;0&#65533;/B&#65533;B&#65533;HN&#65533;&#65533;&#65533;.&#65533;&#65533;&#65533;k&#65533;&#65533;Yl&#65533;&#65533;$&#65533;&#65533;9&#65533;&#65533;&#65533; Rr&#1152;&#65533;_E&#65533;0&#65533;&#65533;*&#65533;c&#65533;E&#65533;
&#65533;&#65533;D &#65533;/&#65533;&#22666;&#65533;&#65533;&#65533;&#65533;&#65533;&#65533;&#65533;&#65533;l&#65533;&#65533;&#65533;V&#65533;&#65533;&#65533;qE&#65533;{&#1720;&#981;q&#65533;s&#65533;&#65533;{ T&#65533;&#65533;G|&#65533;k&#65533;&#65533;6&#65533;"IRW]t&#65533;]&#65533;&#65533;|
J&#65533;?_&#65533;_/&#65533;7&#65533;&#65533;&#65533;&#65533;G@g]&#65533;&#65533;K\&#65533;&#65533;&#65533;<&#65533;b&#65533;DH&#65533;&#65533;&#65533;Z&#65533;&#65533;&#65533;f&#65533;&#65533;&#65533;I&#65533;m&#65533;&#65533;fj{&#65533;&#65533;8&#2043;&#65533;&#65533;&#65533;&#65533;~z&#65533;&#65533;&#65533;^z&#65533;&#65533;&#65533;&#65533;&#65533;%&#65533;N=&#65533;H&#65533;z&#65533; &#65533;&#65533;&#65533;&#265;C	&#65533;&#65533;&#65533;Q%&#65533;q&#65533;j{&#65533;&#65533;&#65533;f
&#65533;&#65533;&#65533;&#191;&#65533;&#65533;&#129012;&#65533;&#65533;&#65533;&#65533;&#65533;&#65533;\&#1162;[V&#65533;e&#65533;&#65533;QF&#65533;k&#1421;&#59832;&#65533;&#65533;&#65533;lx&#65533;&#65533;&#65533;dD&#65533;&#1769;+r&#65533;&#65533;&#65533;879&#65533;	&#65533;sA&#65533;&#1809;&#65533;U9t&#65533;&#1028;&#65533;s_&#65533;0/&#65533;6&#65533;&#65533;e&#65533;&#243;&#334;k&#65533;&#65533;aS&#65533;&#65533;&#65533;&#65533;F4_&#65533;tS &#65533;I&#65533;8K{
o&#65533;&#65533;&#65533;<dA(&#65533;HD&#65533;&#1257;&#65533;&#65533;,h_d&#65533;&#65533;*&#65533;.&#65533;$&#65533;I&#65533;&#65533;"&#65533;&#65533;&#65533; i&#65533;BtR&#65533;&#65533;&#65533;g&#65533;eN&#65533;<z
!&#65533;&#65533;&#1711;&#65533;%H&J~!`&#65533;#&#65533;&#65533; &#65533;J&#65533;&#65533;&#65533;&#65533;6&#65533;&#65533;o+&#65533;+&#65533;K&#65533;T&#65533;&#65533;&#65533;&#65533;&#65533;&#65533;&#65533;%#z&#65533;G&#65533;$	&#65533;&#65533;59V&#65533;&#837;C&#65533;&#65533;
&#65533;&#65533;$s)&#65533;]&#65533;&#65533;&#65533;Sl&#65533;K&#65533;&#65533;&#65533;J_&#65533;Rd&#65533;&#65533;K&#65533;&#65533;&#536;&#65533;H&#65533;U&#65533;&#65533;&#65533;pp&#65533;},&#65533;&#65533;s&#65533;xy&#65533;a&#65533;&#65533;&#65533;t3Q&#65533;A&#65533;&#65533;db&#65533;o6
&#65533;&#65533;T&#65533;&#65533;&#65533;&#65533;1;&#65533;&#65533;&#65533;&#65533;V&#65533;U&#65533;G;&#65533;&#65533;cS&#65533;0&#65533;&#65533;31&#65533;&#65533;g&#65533;&#65533;|&#65533;(&#65533;&#65533;&#65533;?+&#65533;/g&#65533;&#337;{&#65533;&#65533;Y&#65533;&#65533;&#65533;r&#65533;&#65533;dC&#65533;u8x&#65533;m4 I&#1413;7$&#65533;H6&#65533;aBxd9T&#65533;&#65533;&#65533;C&#65533;&#65533;&#65533;&#65533;&#65533;#&#65533;&#65533;0&#65533;&#65533;BJ&#65533;&#65533;!K&#65533;&#65533;&#1175;&#65533;&#65533;&#65533;&#65533;&#1320;-&#65533;&#65533;S&#65533;;&#65533;&#65533;&#65533;)&#65533;Lm&#65533;&#1396;j&#65533;&#65533;M&#65533;&#65533;o&#65533;&#65533;I&#65533;Y\&#65533;&#65533;&#65533;&#65533;&#65533;&#1272;zU&#65533;&#65533;&#65533;;^&#65533;&#65533;WE=D&#65533;&#65533;T&#65533;sgY%&#65533;&#65533;&#65533;RSLq=&#65533;$&#65533;j&#65533;&#65533;8&#65533;&#65533;?f=t1.*&#65533;&#65533;&#3500;f1&#65533;E3&#65533;&#65533;&#65533;u.&#65533;&#65533;&#65533;&#65533;&#922;&#1141;&#184;&#65533;&#65533;\&#65533;R&#65533;&#65533;DZ&#661;&#65533;].m-{T&#65533;>E2&#65533;&#65533;&#65533;&#65533;&#65533;Z&#1686;&#65533;&#65533;&#65533;A@%&#65533;`&#65533;&#65533;KU&#65533;Y&#65533;&#65533;2&#426;&#65533;%&#65533;&#65533;&#65533;P&#65533;&0 !AYK&#65533;&#65533;&#65533;$w|&#65533;&#65533;&#65533;S&#65533;i&#65533;&#65533;&#65533;L&#65533;&#65533;JT&#65533;&#65533;)&#65533;&#65533;QD&#65533;Q&#65533;&#1491;&#65533;&#65533;&#65533;&#65533;&#65533;&#65533;&#65533;&#65533;&#65533;&#65533;h&#65533;-&#65533;&#65533;(&#65533;V&#65533;&#65533;&#65533;&#65533;+&#65533;&#1845;*&#65533;&#65533;SV+F6&#65533;&#65533;E&#65533;&#65533;pr&#65533;*&#65533;QK&#65533;&#65533;&#65533;&#65533;&#65533;&#1488;N&#65533;&#1489;&#65533;&#65533;&#65533;&#65533;&#65533;&#65533;K&#65533;&#65533;R#b&#65533;&#310;&#65533;'&#65533;J3&#65533;&#65533;@&#65533;&#65533;&#65533;&#65533;&#65533;u&#65533;~B&#1164;&#65533;6EUT&#65533;&#65533;Mh&#1702;L&#65533;c957%K&#65533;g&#65533;P&#65533;&#65533;&#65533;18^&#65533;Sj&#65533;];N&#65533; &#65533;&#65533;&#65533;+&#65533;F&#65533;EI&#65533;&#65533;&#65533;&#65533;
)l@ c&#65533;&#633;9lh.&#65533;V&#65533;&#65533;&#65533;B&#1201;u3\&#65533;&#65533;&#65533;#&#65533;&#65533;&#65533;o&#65533;6H&#65533;&#65533;QI&#65533;&#65533;&#65533;i&#65533;U9w5^&#65533;*&#65533;7,?'&#65533;&#65533;&#65533;&#65533;&#65533;a0g&#65533;&#65533;&#65533;&#65533;8!&#65533;$&#65533;&#65533;&#65533;&#65533;&#65533;P&#65533;&#65533;&#65533; &#65533;&#65533;&#65533;U&#65533;f "&#65533;&#65533;&#65533;J6!&#65533;B,d&#65533;Z&#65533;&#65533;&#65533;&#65533;6T&#65533;&#65533;&#65533; D:&#65533;WTU&#65533;B&#65533;{&#65533;&#65533;&#65533;G&#65533;&#65533;h{H&#65533;mp&#65533;"&#65533;&#1644;&#65533;m~&#65533;V*f&#65533;&#65533;|{&#65533;h&#65533;$&#65533;&#65533;F\T&#65533;&#65533;&#65533;b9C&#65533;&#65533;s&#65533;&#65533;w&#65533;~)[Os&#615;&#65533;WQ&#65533;-C4&#65533;ya&#65533;]Oz&#65533;&#65533;,&#65533;V&#65533;z&#65533;v&#65533;=&#65533;V[&#931;hM5&#65533;&#65533;&&#65533;P&#65533;Bk&#65533;l|&#65533;&#65533;u&#65533;*&#65533;:&#65533;g&#65533;&#1101;mf1<(&#42252;&#65533;y>&#65533;&#65533;&#65533;`&#65533;Fla&#65533;&#65533;&#65533;&#65533;&#65533;d&#65533;&#65533;s&#65533;3&#65533;6C&#65533;&#65533;&#65533;&#65533;&#65533;&#65533;ld&#65533;&#65533;b&#65533;&#65533;	>\&#65533;&#65533;g&#65533;%&#65533;o&#65533;&#65533;`&#65533;&#65533;&#65533;&#65533;TZ&#1172;N&#1185;&#65533;{<&#65533;C&#65533;i&#65533;y&#65533;&#65533;&#1185;N&#65533;%&Q&#65533;&#65533;&#65533;)&#65533;&#65533;#z`&#65533;&#65533;g&#65533;&#65533;&#65533;'&#65533;&#65533;,E&#65533;&#65533;&#65533;&#65533;&#65533;8&#65533;&#65533;:&#65533;YV&#65533;&#65533;&#65533;&#65533;&#65533;$]&#65533;&#65533;&#1152;VMhF&#65533;&#65533;H&#65533;p&#65533;&#65533;&#65533;&#65533;&#65533;&#65533;&#65533;&#65533;&#65533;&#65533;J&#65533;GU&#493;&#65533;&#65533;~&#65533;_&#65533;&#65533;&#65533;Pa T&#65533;u&#65533;&#65533; &#65533;&#65533;Q&#65533;&#65533;&#1136;I&#65533;l&#65533;&#65533;&#65533; &#65533;&#65533;&#65533;&#65533;Eo]q&#65533;&#65533;&#65533;&#65533;&#65533;7TZ`&#65533;&#65533;)J&#65533;&#65533;y&#65533;k&#65533;&#65533;&#65533;>~&#65533;&#65533;`&#65533;&#65533;&#65533;&#65533;&#65533;/&#65533;&#65533;&#65533;&#65533;Q&#65533;&#65533;&#65533;s&#65533;&#65533;&#65533;c+8&#65533;_&#486;&#65533;d5:Y&#65533;&#65533;$B.&#65533;&#65533;=b!&#65533;&#65533;-:&#65533;&#65533;&#65533;&#65533;@&#65533;&#65533;X&#65533;&#65533;gc&#65533;m&#65533;&#65533;}2&#65533;`(&#65533;&#65533;&#65533;&#65533;[6&#65533;&#65533;&#65533;+&#65533;# Y&#65533;&#65533;Z&#65533;&#65533;
,&#65533;h&#65533;&#65533;!&#65533;&#65533;8R	1&#65533;r$&#65533;a,&#65533;&#65533;&#65533;{:&#65533;S)!	&#65533;&#65533;&#65533;&#65533;&#65533;i&#65533;&#65533;R	&#65533;&#65533;&#65533;&#65533;&#65533;&#65533;&#65533;&#65533; &#145;I4h&#65533;&#65533;&#65533;8&#65533;!&#65533;&#65533;s;&#65533;Q&#65533;L@(&#65533;&#65533;	!C&#65533;31&#65533;	/&#65533;&#65533;&#65533;&#65533;%d&#65533;&#65533;&#65533;3&#65533;#	@&#65533;&#65533;8&#65533;h{&#65533;&#65533;)&#65533;&#65533;&#65533;&#65533;&#65533;&#65533;&#65533;&#65533;	&#65533;&#65533;&#1816;9TD@L&#1880;&#65533;&#65533;09&#65533;L&#4950;&#1763;mr&#65533;&#65533;b&#65533;&#65533;@&#65533;0:&#65533;d&#65533;&#65533;D&#65533;@&#65533;&#65533;&#65533;&#65533;@	&#65533;&#65533;X&#65533;:&#1560;&#65533;Hf&#1627;&#65533;A&#65533;h&#623;0&#65533;&#65533;P@$&#65533;&#65533;X|
s&#65533;&#65533;o&#65533;
 a
 7&#65533; 7&#65533;&#65533;>
>&#762;&#65533;"TB&#978;&#65533;&#65533;Z7&#65533;@&#65533;'&#65533;8&#65533;&#65533;Ik@k&#65533;FW&#65533;&#65533;5!	d&#65533;&#65533;&#65533;+&#65533;&#65533;&#65533;&#65533;&#65533;&#65533;&#65533;&#65533;r&#65533;&#65533;&#65533;:&#65533;#6&#65533;&#65533;&#65533;&#65533;&#65533;&#65533;&#1044;&#65533;B)&#65533;&#65533;&#65533;Z&#65533;&#65533;&#65533;&#65533;D&#65533;`&#65533;Z&#65533;8&#65533;&#65533;/h&#333;&#65533;&#65533;V,<j&#65533;	&#65533;&#65533;bA&#65533;X6&#65533;2&#65533;8&#65533;K&#65533;G&#65533;@=&#65533;&#65533;&#256;.&#65533;X@&#65533;X&#65533;z&#65533;;&#65533;CL&#65533;&#210;0&#65533;i&#65533;&#65533;7:&#65533;&#65533;$&#65533;&#65533;+&#65533;&#65533;&#65533;g!&#65533;F &#65533;n&#65533;&#65533;.4&#65533;FH&#65533;$&#65533;&#65533;(	J&#65533;J&#65533;&#65533;d&#65533;X)&#65533;b&#65533;&#65533;b&#65533;&#65533;&#65533;&#65533;&#65533;J&#65533;(&#65533;P)&#65533;:(/&#751;&#65533;&#363;h&#321; &#65533;[ &#65533;qtG&#65533;R&#449;(&#65533;n( &#35577;&#65533;&#705; &#65533;&#65533;&#65533;!&#65533;l&#65533;&#65533;a&#65533;5R&#65533;$&#65533;J&#65533;@&#65533;&#65533;&#65533;HL$&#65533;+&#18063;&#65533;&#65533;&#65533;&#65533;&#65533;#&#428;&#65533;&#65533;&#65533;fH&#65533;,&#65533;&#65533;&#65533;&#65533;i&#65533;#&#6792;&#65533;p&#65533;&#65533;&#65533;&#65533;&#65533;t &#65533;+rD)&#65533;&&#65533;&#65533;&#65533;&#65533;&#65533;&#65533;#	X&#65533;&#65533;,&#65533;O&#65533;&#840;|&#65533;&#65533;K&#65533;:&#65533;&#65533;&#65533;&#65533;&#65533;J&#65533;&#65533;&#65533;l#&#65533;K&#65533;b&#65533;8X&#65533;&#65533;&#65533;&#65533;&#65533;c&#65533;d&#65533;&#208;&#65533;C&#65533;&#65533;&#65533;&#65533;&#65533;&#65533;I8&#65533;7&#65533;&#65533; &#65533;&#65533;$&#65533;&#65533;`O 8O*hK&#65533;$&#65533;&#65533;&#65533;&#65533;&#65533;&#65533;  &#65533;&#65533;&#65533;&#65533;\&#65533;&#65533;&#65533;l&#65533;n&#65533;&#65533;L&#65533;&#65533;p &#65533;&#65533;<&#936;&#65533;<&#65533;3J<&#65533;62&#65533;&#65533;	&#65533;P}9@	E&#65533;H2h&#65533;&#65533;&#65533;3+&#65533;&#65533;&#65533;&#65533;&#65533;&#65533;Z&#65533;&#65533;s&#65533;&#65533;[&#65533;&#65533;&#65533;&#65533;9&#65533;&#65533;&#65533;&#65533;&#65533;&#65533;<+=&#65533;&#65533;&#1596;&#65533; &#65533;&#65533;H&#65533;&#65533;,Ah&#65533; +&#65533;&#65533;9ZKZS#&#65533;t#.&#65533;&#65533;&#65533;\  )-	@&#1540;&#65533;R&#65533;&#65533;O  .eK&#65533;&#65533;&#65533;&#65533;&#65533;&#65533;&#65533;
&#65533;&#49846;&#65533;&#65533;5&#65533;&#65533;6e
65S&#65533;O&#65533;S&#65533;&#65533;&#65533;:=&#65533;^&#65533;&#1624;&#65533;4	&#65533;&#65533;3&#65533;P&#65533;&#65533;&#65533;&#65533;2&#65533;&#65533;&#65533;Q<&#65533;&#65533; &#276;&#65533;+d&#65533;X&#65533;&#65533;&#65533; &#65533;&#65533;@&#65533;&#65533;&#1550;&#65533;&#65533;&#65533;U+&#65533;&#65533;&#65533;Nm&#65533;R%&#65533;&#65533;&#65533;&#65533;&#65533;*Q='Q-N&#65533;&#65533;&#65533;&#712;&#65533;&#65533;&#65533;&#65533;&#65533;X&#65533;&#65533;&#65533;&#1298;&#65533;&#65533;&#65533;&#65533;&#65533;&#65533;.&#65533;&#65533; Bt&#65533;j&#65533;&#65533;&#65533;&#65533;6&#65533;4&#65533;5&#65533;/&#65533;&#65533;I&#1552;1S&#65533;(&#65533;&#65533;V3&#65533;S&#65533;&#65533;&#65533;&#65533;&#65533;*i&#65533;&#65533;[W&#65533;&#65533;&#998;8W&#65533; &#1007;X&#1511;&#65533;&#65533;y&#65533;w&#65533;&#65533;&#65533;A<&#1385;nP}
}&#65533;S&#65533;l&#65533;[S&#65533;S)]K*-&#65533;1%&#65533;)&#1220;@&#65533;&#65533;4R^&#65533;&#65533;@&#65533;h&#1744;4&#65533;&#65533;&#65533;&#65533;@"&#65533;2"#2&#65533;d&#65533;'&#65533;&#65533;&#65533;T&#65533;&#65533;&#1403;UTU	&#2024;&#65533;&#65533;&#65533;Z5 &#65533;&#65533; &#65533;&#65533;&#65533;&#65533;&#65533;P&#65533;U 	&#65533;G}UNU&#1768;Q&#65533;&#65533;xY_&#857;&#65533;&#65533;T&#1968;&#65533;&#65533;&#65533;&#65533;S&#65533;S)&#781;&#65533;P&#65533;&#65533;&#65533;d=&#65533;&#65533;s&#65533;z&#65533;
P<&#65533;$S&#65533;&#65533;&#1665;@O&#65533;,&#65533;	x&#1521;&#65533;&#65533;Z&#65533;DO&#65533;|[&#65533;&#65533;&#65533;1E&#1778;&#65533;Z&#65533;&#65533;R&#65533;&#65533;&#65533;&#65533;1&#65533;&#1472;5&#1584;e
&#65533;&#65533;9m
&#65533;&#65533;C&#65533;%&#1554;&#65533;&#65533;&#65533;t&#65533;W&#65533;K~&#65533;&#65533;&#65533;&#65533;&#65533;\&#65533;}&#1796;&#65533;R&#280;R&#65533;%&#65533;&#65533;=&#65533;&#65533; &#65533;&#65533;m&#65533;h&#65533;9&#65533;&#65533;&#65533;4M&#65533;u;I5&#65533;&#65533;&#65533;&#65533;B&#65533;0R&#65533;0&#9165;&#65533;L&#65533;8&#65533;&#65533; &#65533;&#65533;	&#65533;&#65533;WSD&#65533;&#65533;Z&#65533;S&#65533;&#65533;+&#65533;&#65533;&#65533;&#65533;&#1099;0&#65533;&#65533;c
&#65533;&#65533;&#65533;&#65533;&#65533;O&#65533;]&#65533; &#65533;&#65533;U&#65533;&#65533;&#65533;U&#65533;&#65533;+&#65533;&#65533;&#65533;&#65533;&#65533;&#65533;s&#65533;&#65533;&#65533;&#65533;&#65533; &#65533;&#65533;&#65533;9&#65533;&#65533;&#65533;&#65533;A&#65533;[1&#65533;&#1534;E&#65533;	X&#65533;w&#65533;&#2038;\&#1729;&#65533;&#65533;=&#54334;&#65533;A25X&#65533;&#65533;&#1988;mO&#65533;&#65533;Z&#65533;&#65533;&#65533;u&#65533;&#65533;&#65533;&#65533;&#65533;I&#65533;&#65533;\&#1540;p\&#65533;&#65533;&#65533;X&#65533;w&#65533;v&#65533;&#65533;)W-&#65533;OpM&#65533;8&#65533;&#65533;e&#65533;'&#65533;K|&#65533;&#65533;&#65533;&#65533;&#65533; ] &#65533;a6\&#65533;&G&#65533;&#1540;m&#65533;+&#65533;[]&#65533;m&#65533;$&#65533;&#65533;&#65533;H&#65533;'N&#65533;f&#65533;&#65533;&#65533;)&#65533;P&#65533;&#65533;	&Z&#65533;.&#65533;&#65533;J&#65533;&#65533; c&#65533;&#65533;&#65533;D&#65533;&#65533;1&#65533;&#65533;I&#65533;R&#65533;]I]&#65533;&#65533;&#65533;&#65533;&#65533;%&#65533;&#820;(&#65533;&#65533;Et&#65533;&#65533;&#65533;&#65533;W3_8&#65533;;j&#65533; &#65533;&#65533;&#65533;;&#65533;&#1045;&#65533;&#65533;&#1038;&#65533;XP!&#65533;&#65533;&#65533;&#65533;&#65533;&#1410;HfM&#1410;h` &#65533;A&#65533;[&#65533;je&#1022;E\&#65533;0`&#65533;%&#65533;i&#65533;M&#65533;&#65533;PNNN&#960;e&#65533;&#65533;&#65533;6Sf&#65533;  &#65533;5&#1838;&#65533;e8&#65533;8&#65533;Z&#65533;O^S&#65533;&#65533;&#1400;&#65533;(&#65533;H&#65533;&#65533;&#65533;&#65533;i&#65533;_&#65533;f^&#65533;;&#65533;
~&#65533;Z{&#1067;eV&#52489;'>&#65533;/&#65533; 8&#65533;E&#65533;@&#65533; &#65533;&#65533;&#65533;&#65533;&#65533;9&#65533;AiD9&#65533;&#65533;)&#65533;k&#65533;Y?^"&#65533;&#65533;.	&#65533;ItcA&#65533;C&#65533;gI9&#65533;&#65533;1&#65533;QX}YZ &#65533;7&#65533;<'2&#65533;G&#65533;D8&#65533;&#65533;&#65533;^&#65533;}&#65533;&#65533;UM&#65533;&#65533;&#65533;&#65533;f&#65533;&#65533;&#65533;&#65533;M&#65533;&#65533;&#65533;&#65533;&#65533;=&#526;O&#65533;&#65533;&#65533;*=b&#65533;&#65533;aSU&#65533;&#2023;(&#65533;t&#65533;R1&#65533;&#65533;8}&#65533;&#65533;&#65533;e^X#Z&#65533;&W8&#65533;O&#65533;&#65533;!~&#65533;bNev
e&#65533;V8&#65533;&#65533;&#65533;&#65533;Hfx&#65533;&#65533;&#65533;jf&#65533;&#65533;&#65533;k&#65533;6&#48222;fj>&#65533;&#65533;&#65533;\&#821;fb&#65533;d3JI&#65533;&#784;&#65533;&#65533;G&#65533;0T&#65533;&#1081;2r&#65533;&#65533;&#65533;&#65533;&#17216;&#65533;&&#65533;&#65533;09MaY2&#65533;h&#65533;&#65533;&#65533;&#65533;&#65533;&#65533;V&#65533;Lm&#65533;&#65533;{YX&#1668;X0&#65533;T&#65533;pU&#1267;&#65533;&#65533;&U&#65533;&#65533;Y&#65533;&#65533;&#65533;&#65533;7&#65533;&#65533;&#65533;&#65533;&#65533;&#65533;&#65533;>2&#65533;\&#65533;V&#65533;&#65533;_.e&#65533;&#65533;V&#65533;O@PX&#65533;&#65533;&#65533;&#65533;
v
2&#65533;Vr&#65533;e&#65533;&#65533;&#65533;8m&#65533;&#65533;&#65533;|&#65533;_&#65533;5M&#65533;&#65533;n&#65533;&#65533;&#65533;O&#65533;f&#65533;0=W4&#65533;&#65533;&#65533;&#65533;n&#65533; &#65533;&#65533;&#65533;&#65533;o&#65533;&#65533;jtMS&#65533;>&#65533;&#65533;4j$&#65533;&#65533; &#65533;n&#65533;VK&#65533;&&#65533;&#65533;$j T(( &#65533;&#65533;&#65533;&#65533;
&#65533;&#65533;&#65533;&#65533;%	l&#65533;0B&#65533;Nq&#65533;&#65533;&#65533;'y2&#65533;&#65533;&#65533;&#65533;&#65533;&#65533;G&#65533;"c'&#65533;&#65533;&#65533;zPc&#65533;iP&#65533;.&#65533;(=&#65533; &#65533;"&#65533;k&#65533;&#65533;&#65533;yg.&I&#65533;q'&#65533;&#65533;`&#65533;&#65533;&#65533;&#65533;&#65533;&#65533;&#65533;&#65533;7&#65533;&#65533;&#65533;^&#65533;z&#65533;&#65533;N&#65533;&#65533;:X&#65533;&#65533;l"&#65533;@&#65533;&#65533;U&#65533;-&#65533;&#830;Q&#288;"	T&#65533;06	|&#44548;&#65533;5I&#65533;&#65533;B&#65533;&#918;&#65533;&#65533;&#65533;\&#65533;&#65533;&#65533;&#65533;&#1779;&#65533;&#65533;n&#65533;&#65533;W&#65533;&#65533;UnO)]W2&#65533;\&#65533;&#65533;f&#65533;&#65533;&#65533;[&#65533;[&#65533;&#65533;&#65533;&#1234;Xb&#65533;>"&#65533;T&#65533;R&#65533;&#1821;M0&#65533;RX @f4&#65533;O LW&#65533;&#65533;&#65533;.	&#65533;&#65533;V&#65533;.&#65533;&#65533;%&#65533;o&#65533;|%&#65533;&#65533;&#65533;u] &#65533;&&#65533; &#65533;&#65533;aN&#65533;Tw&#65533;&#65533;&#65533;&#65533;&#65533;&#65533;&#65533;	&#65533;&#65533;4HN&#65533;&#65533;h&#65533;_&#65533;&#65533;#&#65533;\&#1096;l&#65533;&&#65533; y&#65533;M&#65533;TI&#862;'&#65533;&#65533;&#65533;&#65533;H	&#65533;x&#65533;&#65533;)c"&&#65533;&#65533;&#65533;&#65533;&#65533;&#65533;T&#65533;&#65533;Y&#65533;&#65533;&#65533;&#65533;&#563;la&#2021;%#A^&#65533;&#65533;^&#65533;q&#65533;ak&#65533;&#65533;Sr%&#65533;&#65533;'&Ow@&#65533;&#65533;m&#65533;v&#65533;&#65533;&#65533;iG&#1180;&#65533;,&#65533;&#65533;8&#65533;A&#65533;&#65533;&#65533;&#65533;&#65533;&#65533;&#65533;m&#65533;&#65533;6&#65533;&#65533;z%&#65533;&#65533;=b&#65533;&#65533;&#65533;0&#65533;R&#65533;#&#65533;&#65533;&#65533;P6&#65533;&[&#885;&#21680;&#65533;v4&#1264;&#65533;&#65533;8e&#65533; k&#65533;&#65533;&#65533;&#65533;e&#65533;k&#65533;hG&#65533;&#65533;y&#65533;&#65533;&#65533;+3M_&#65533;+&#65533;&#65533;iz&#65533;&#65533;&#65533;&#65533;p&#65533;,&#65533;&#65533;&#65533;&#65533;&#65533;&#368;&#65533;&#65533;+&#65533;&#65533;Mz&#65533;Hu&#65533;&#65533;&#65533;&#65533;_&#65533;&#65533;&#65533;&#65533;z0&#65533;Z&#65533;W&#65533;&#65533;_&#65533;&#65533;dJV&#1415;W&#65533;&#65533;|
&#65533;&#65533;@=_&#622;Ji&#65533;
&#65533;&#65533;&#65533;PNq&#65533;{&#278;&#65533;p&#65533;&#65533;&#65533;&#65533;5&#65533;&#65533;&#65533;x&#65533;&#65533;&#65533;&#65533;&#456;{&#65533;@&#65533;{&#65533;h=&#65533;p&#65533;&#65533;&#65533;(X&#65533;&#65533;&#65533;&#65533;&#65533;&#65533;&#65533;W&#65533;(0i&#65533;Y|<&#65533;&#65533;&#65533;X&#65533;&#775;8&#65533;|<V	&#65533;&#65533;&#65533;`C&#65533;&#65533;h8h#&#65533;&#65533;&#65533;8/&#65533;A&#65533; &#65533;&#65533;Qe&#65533;&#1360;1O&#65533;&#65533;&#65533;}&#65533;x&#65533;&#65533;`+&#65533;&#65533;M &#65533;&#413;&#65533;Rh&#736;&#65533;&#65533;e~)&#65533;&#65533;&#65533;&#65533;A&#65533;/]\?&#65533;`&#65533;&#65533;&#65533;&#65533;&#65533;U`&#65533;(&#65533;&#65533;&#65533;e&#65533;&#65533;&#65533;&#65533;j6}&#65533;xfg~&#65533;&#65533;o
&#65533;&#65533;v&#65533;&#65533;&#65533;&#65533;&#65533;&#65533;&#65533;&#65533;&#65533;w&#65533;_ &#65533;&#65533;&#65533;&#65533;&#65533;&#65533;&#65533;&#65533;&#65533;<\&#65533;&#65533;&#65533;&#265;b&#264;&#65533;&#65533;&#332;?&#65533;)r$I&#65533; (&#65533;$&#65533;2%&#708; &#65533;&#65533;&#65533;&#65533;&#65533;0&#65533;{Y&#65533;N&#65533;pb&#65533;{&#65533;&#65533;&#918;F&#65533;&#65533;"M&#65533;t)S&#65533;&#65533;<&#65533;&#65533;&#65533;&#65533;&#319;iSv&#65533;&#65533;G&#1788;&#65533; a&#65533;&#65533;&#1320;<&#65533;V&#65533;'&#65533;&#319;&#65533;ex&#65533;j&#682;U&#65533;$N&#65533;&#65533;&#65533;
;	&#65533;&#65533;A&#65533;a&#65533;T&#65533;2&#65533;V&#65533;&#65533;O&#948;i5&#65533;>&#65533;Z&#65533;&#65533;	&#65533;R&#65533;&#65533;&#65533;O-&#65533;&#65533;*&#65533;H&#65533;&#65533;)&#65533;&#1190;O&#65533;N&#65533;z5&#65533;&#1454;_&#206;-{6&#65533;&#1718;o&#65533;N&#65533;I&#65533;&#65533;mC&#65533;P&#191;&#65533;Z&#65533;n}&#65533;&#65533;mn&#65533;&#65533;q&#65533;-&#65533;&#65533;&#65533;&#65533;&#65533;&#65533;g&#65533;.w&#65533;je&#65533;&#65533;&#65533;&#65533;#
&#135;&#65533;U&#65533;&#65533;&#48557;&#1786;P &#65533;&#549;&#65533;!&#65533;&#65533; &#65533;&#65533;&#333;&#1081;&#65533;&#65533;&#65533;X&#65533;&#65533;"&#65533;&#65533;&#65533;"&#65533;L)&#65533;&#65533;&#65533;b1H&#65533;[&#65533;}D\q&#65533;&#65533;U&#65533;%&#65533;1&#65533;E&#65533;&#65533;sjeUu&#65533;&#65533;&#65533;T&#65533;Eu&#65533;4&#65533;&#65533;&#65533;	
&#65533;\	&#65533;&#65533;&#65533;~&#65533;&#65533;"A-&#65533;!&#65533;O&#65533;&#65533;&#65533;!&#65533;&#65533;1&#65533;?&#65533;0&#65533;&#65533;SRY&#65533;&#65533;Wb&#65533;&#65533;&#65533;&#65533;-&#65533;&#65533;9n#&#65533;?x&#65533;0F&#65533;q&#65533;&#65533;Ur]&#65533;&#65533;M&#65533;&#929;xY&#65533;17&&#65533;&#65533;8&ZoU&#65533;&#65533;xo&#65533;&#65533;4&#65533;&#65533;&#65533;&#65533;#u&#65533;&#1104;&#65533;&#65533;&#65533;&#65533;?=i&#65533;?^@3&#342;&#65533;r&#1705;&#65533;&#65533;&#65533;&#65533;&#65533;[&#65533;o&#65533;&#65533; \&#65533;&#65533;&#65533;&#65533;&#1414;&#65533;H&#65533;&#65533;V&#65533;9&#65533;	&#65533;&#65533;\{a&#65533;&#65533;t&#797;&#65533;&#65533;&#65533;%D"FR&#65533;&#65533;P&#65533;&#65533;&#65533;&#65533;T1&#65533;&#65533;H&#65533;9i&#65533;&#65533;B@BMB1&#65533;&#65533;&#1986;&#65533;&#65533;&#13499;&#65533;2P&#65533;1&#65533;?4DXlF&#65533;5f&#65533;&#65533;/X
&#65533;&#65533;&#1194;!&#65533;Z&#65533;9U&#65533;&#65533;&#65533;&#65533;j&#65533;p}&#65533;&#1053;3f&#65533;V&#65533;&#65533;UW*&#65533;q=Hj$~F&#65533;w&#65533; QQ&#65533;&#65533;&#65533;&#65533;&#65533;#&#65533;-&#65533;
R&#65533;p&#65533;&#65533;&#65533;jUK&#824;&#65533;&#65533;&#65533;2w&#65533;3&#65533;TyW&#65533;b&#65533;V&#65533;7F&#65533;^&#65533;&#65533;&#65533;$&#65533;&#65533;&#65533;&#65533;Yd&#65533;f	&#65533;"Z&#65533;[s&#1909;&#65533;_&#65533;&#65533;	M&#65533;&#65533;!HlX&#65533;&#1157;H&#65533;H&#65533;&#65533;Z+&#65533;I+&#65533;&#65533;&#65533;&#65533;V&#65533;&#2013;&#65533;&#65533;&#65533;p&#65533;5&#65533;x<;&#65533;&#1550;&#65533;&#65533;!O&#65533;]&#65533;_q&#65533;
 &#1064;&#65533;&#65533;s&#1977;&#65533;\&#65533;&#65533;&#1145;e&#65533;r&#65533;$J5#&#65533;g&#65533;l&#65533;&#65533;&#65533;&#65533;&#65533;Hu3M&#65533;r&#65533;&#65533;&#65533;&#65533;&#65533;#&#65533;&#65533;c&#65533;t&#65533;&#65533;&#65533;&#65533;&#65533;&#65533;&#65533;M&#65533;:&#65533;?Y&#65533;pd*&#65533;W&#65533;442A&#65533;c&#65533;&#65533;&#65533;&#65533;s&#65533;-&#65533;I&#65533;	-c &#65533;A&#65533;y&#65533;Rf&&#65533;&#65533;zT/F&#65533;&#65533;:&#65533;=Xk&#65533;&#65533;&#65533; W&#65533;}&#65533;&#65533;&#65533;&#736;&#65533;&#304;G|&#65533;^&#65533;&#65533;&#65533;&#65533;&#65533;1&#65533;3&#65533;0(&#65533;C&#65533;ui&#65533;{&#65533; ;&#65533;&#65533;&#65533;&#548; &#65533;&#65533; &#65533;Y&#65533;&#65533;&#65533;2&#65533;&#65533;&#65533;&#65533;f&#65533;&#65533;&#65533;&#65533;&#65533;&#65533;&#65533;&#65533;L&#1175;&#65533;&#65533;*&#65533;;\&#65533;(&#65533;$&#65533;&#65533;&#65533;EB&#65533;<	&#65533;&#65533;>&#65533;Y&#65533;?f&#65533;&#65533;+b1&#65533;Z&#65533;`A &#65533;&#65533;&#65533;A#!&#65533;xW&#1028;&#65533;m`&#65533;LA&#65533;EB&#65533;7&#65533;&#65533;H &#65533;"&#65533;&#65533;&#65533;(wyXV&&#65533;s?9&#65533;&#65533;&#65533;(+&#65533;&#65533;&#65533;&#65533;E=&#65533;&#65533;GB2&#65533;&#65533;&#65533;&#65533;&#65533;&#65533;&#65533;&#65533;l		&#65533;u&#65533;&#65533;&#65533;&#65533;&#65533;n3LbFbx&#65533;<V&#1051;&#65533;&#65533; #H.!&#65533;I&#65533;x`
f&#65533;&#65533;:L&#65533;~`u?&#65533;df&#65533;N|Z-&#65533;h&#65533;8i&#65533;&#65533;\&3&#65533;&#65533;,`&#65533;`CFF%'&#65533;=&#65533;&#65533;&#65533;&#65533;r&#65533;`&#65533;&#65533;$r&#65533;qR&#65533;C&#65533;&#65533;kb&#65533;$&#65533;&#65533;7&#65533;&#1064;.y&#65533;&#65533;&#65533;K&#65533;&#65533;&#65533;H&#65533;f&#65533;&#65533;&#65533;x &#65533;&#65533;(AjP&#65533;iRQ&#65533;G$RE&#1165;&#65533;]*&#65533;&#65533;Y&#65533;R&#65533;5&#65533;9&#65533;&#65533;&#65533;&#65533;&#656;&#65533;&#65533;&#65533;	&#65533;'&#65533;SF&#65533;Lc&#65533;<r19&#65533;&&#65533;&#65533;&#65533;q&#65533;&#65533;%&#65533;&#65533;&#65533;&#65533;^&#65533;A&#65533;&#65533;)O{&#65533;&#1232;&#65533; $&#65533;&#65533;	 &#65533;&#65533;&#65533;&#65533;Pm&#65533;[:W&#65533;&#65533;&#65533;-&#65533;&#65533;&#65533;H&#65533;h&#65533;w&#65533;H;T"&#65533;&#65533;i&#65533;^&#65533;\&#65533;'hr61&#65533; &#65533;?&#65533;&#65533;&#1038;&#65533;4&#65533;r&#65533;k$&#65533;:Rv5! &#65533;&#65533;G&#65533;&#65533;gEg9&#65533;NK	+S&#65533;/&#65533;&#65533;&#65533;&#65533;fB&#65533;J&#65533;^+!s&#65533;&#65533;_&#65533;&#65533;&#65533;$d.&#65533;&#65533;&#65533;V`h&&#65533;)3&#65533;<&#1169;l&#65533;&#65533;`&#65533;#H&#65533;&#65533;&#65533;&#65533;&#65533;&#65533;&#65533;&#65533;-m5g&#1487;X&#181;&#65533;&#65533;&#65533;&#65533;HH&#65533;P 9&#65533;&#65533;\&#65533;&#65533;&#1613;DCPM&#65533;b&#65533;1&#65533;9&#65533;&#65533;#L&#65533;&#899;&#65533;&#65533;&#65533;W&#65533;aF[He&#65533;H&#65533;&#65533;H&#65533;&#65533;J&#65533;h+&#65533;&#65533;]/{&#65533;[&#65533;&#65533;~&#65533;&#274;	)&#65533;G&#65533;\&#65533;&#65533;&#65533;=e&#65533;&#65533;&#65533;p&#65533;: &#65533;Jn$&#65533;W;m&#65533;&#255;b &#65533;&#65533;gU&#65533;r&#65533;*tbh&#65533;CmZ-#&#579;&#65533;&#65533;&#65533;.H&#65533;&#65533;&#65533;#&#65533;1&#65533;K&#65533;%t&#65533;&#65533;&#65533;"B&#65533;^&#1866;&#65533;'	&#65533;HI?&#65533;&#65533;&#65533;:^&#65533;&#65533;>2&#65533;f&#277;&#65533;&#65533;&#65533;&#65533;T&#65533;&#65533;&#65533;k&#65533;aH&#65533;&#65533;&#65533;&#65533;&#65533;NL-&#65533;
&#65533;Y&#65533;jmm&#65533;Hb_&#65533;9&#65533;b&#65533;&#65533;&#65533;Q&#65533;b&#65533;|9!A(&#65533;	&#65533;&#65533;d&#65533;&#65533;&#1103;&#65533;&#65533;&#65533;#w&#65533;&#65533;&#65533;&#65533;;z&#65533;Cr&#65533;&#65533;fD&#65533;&#65533;l&#65533;&#65533;&#65533;&#65533;&#65533;&#65533;&#65533;1&#65533;&#65533;&#65533;&#65533;&#65533;,&#65533;&#65533;&#65533;&#65533;%&#65533;f&#65533;&#65533;2&#65533;R&#65533;&#65533;&#65533;&#65533;&#65533;O&#65533;60P1&&#65533;&#65533;&#65533;&#65533;&#65533;(&#65533;&#65533;&#65533;?bE&#65533;w&#65533;jP&#65533;&#65533;&#65533;&#65533;pI(6h$T6}&#65533;&#65533;4&#65533;2&#65533;)gA
&#65533;&#1912;&#65533;&#65533;JW-3&#1474;TV P&#65533;t&#65533;&#65533;1u&#65533;&#65533;&#65533;&#65533;o&#65533;D&#65533;5R&#65533;%&#65533;:&#1764;&%rf&#65533;&#65533;:#&#65533;&#65533;&#65533;H?|FJ&#65533; .&#65533;&#65533;blT&#65533; 1&#65533;&#65533;&#65533;H&#65533;ya&#65533;U&#1673;&#65533;&#65533;.&"P{&#65533;#&#65533;}&#65533;?&#65533;&#65533;;&#65533;&#65533;6&#397;t&#65533;&#65533;&#65533;&#65533;&&#65533;&#65533;&#65533;&#65533;skS8^&#65533;&#65533;k&#65533;&#65533;&#65533;&#65533;#&#65533;&#784;GY&#65533;*@&#65533;v&#652;E&#65533;&#65533;XE&#1119;|&#65533;&#65533;&#65533;9&#65533;&#65533;r&#65533;j&#65533;;R&#65533;&#65533;Ma&#65533;&#65533; u&#491;&#65533;&#65533; &#65533;&#65533;&#65533;&#65533;8&#1531;&#65533;&#1965;C:!aX&#65533;&#65533;"n&#65533;&#65533;1t&#65533;K&#65533;?&#65533;&#65533;&#65533;*`&#65533;&#65533;&#65533;&#65533;9.mo\oeR&#65533;&#65533;&#65533;-&#65533;&#65533;T&#65533;r&#65533;&#65533;~K&#65533;&#65533;&#65533;&#65533;,&#65533;&#1106;i&#65533;/&#65533;LV&#65533;gAR&#65533;&#65533;Z&#205;R&#65533;qc~&#65533;&#65533;&#65533;&#65533;&#65533;&#65533;&#65533;w&#65533;&#65533;&#65533;|BD_&#65533;&#65533;B*&#65533;&#65533;4&#65533;j&#65533;lVie&#65533; &#65533;&#65533;c&#65533;&#65533;&#65533;w&#65533;&#65533;&#65533;3r&#65533;){D&#65533;&#65533;&#65533;H&#4733;'T&#65533;g$xO&#65533;~&#65533;&#65533;A&#65533;0&#65533;F&#65533;.M&#65533;dE&#65533;&#65533;&#65533;&#65533;.&#65533;&#65533;&#65533;?&#65533;9&#65533;&#65533;&#843;>&#65533;&#65533;_&#65533;&#1455;~u&#65533;y!TH&#65533;&#65533;=rT&#65533;* &#65533;;&#65533;&#960;l&#65533;Z&#65533;	&#65533;&#65533;&#65533;G&#65533;H>&#65533;&#65533;&#65533;&#65533;iRB&#65533;&#65533;$D!&#65533;&#65533;&#65533;Qs(&#65533;&#65533;,q&#65533;&#65533;&#65533;&#65533; &P4&#65533;&#65533;KdCF&#65533;&#65533;a&#65533;&#65533;e&#65533;&#65533;&#65533;_&#65533;&#65533;L&#65533;JQp&#65533;&#65533;q&#65533;&#65533;}D&#65533;%D
&#65533;&#65533;&#65533;&#509;&#65533;&#65533;?  &#65533;WF&#65533;&#65533;`@&#65533;&#65533;&#65533;&#65533;&#1822;&#65533;-J&#65533;&#65533;P @01`f&#65533;&#65533;%&#65533;'y&#600;&#65533;&#65533;bP`&#65533;&#65533;&#65533;&#65533;}8iE&#65533;&#65533;a&#65533;@x&#65533;o&#65533;&#65533;&#65533;&#65533;G&#65533;&#65533;&#65533;&#65533;&#65533;&#65533;&#65533;&#65533;&#65533;j&#65533;<&#65533;N&#65533;&#65533;G|&#65533;`D
&#65533;&#65533;\&#65533;Gl&#65533;D&#65533;&#65533;>&#65533;?|A8&#65533;N|&#65533;xD&#65533;"&|N&#65533;&#65533;|&#65533;".&#65533;(&#65533;&#65533;&#65533;@!&#65533;C
&#65533;&#65533;)b&#65533;&#65533;&#65533;(.&#65533;*&#65533;(&#65533;?AF&#65533;&#65533;?&#65533;&#65533;!&#65533;Y-&#65533;&#65533;?\@+&#65533;&#65533;&#65533;)&#65533;C&#65533;@B&#65533;bB4&#65533;1&#65533;&#65533;&#65533;&#65533;-CHTc3rA2>&#65533;?ABtc0&#65533;&#65533;?&#65533;&#65533;+&#65533;&#65533;p9&#65533;&#65533;B6&#65533;&#65533;c0v&#65533;(&#65533;9fDpFp>&#65533;(&#65533;	4\&#65533;v\
&#65533;&#65533;&#65533;&#65533;&#65533;&#65533; H&#65533;&#65533;H&#65533;z(!Fp&#65533;&#65533;&#65533; &#65533;&#65533;&#65533; FpXB\!0]q&#65533;&#993;T&#65533;&#65533;@zTDFd&#65533;K&#65533;<&#65533;t&#65533;&#65533;&#65533;&#65533;&#65533;j=&#65533;G&#65533; &#65533;&#65533;&#65533;&#65533;&#65533; H&#65533;Z	3d&#65533;&#65533;&#65533;&#65533; 7 Y&#65533;&#65533;uAN
&#65533;?&#65533;&#65533;P&#65533;T*&#65533;&#65533;&#65533;	&#65533;&#65533;&#65533;&#65533;*&#65533;B&#65533;&#65533;D@&#65533;B&#65533;&#65533;&#65533;S&#65533;AZB&#65533;p&#65533;'T&#65533;&#65533;(&#65533;&#65533;&#65533;/DH&#65533;&#65533;&#65533;&#258;(&#65533;/T&#65533;%8 59&#65533;%T&#65533;`@,&#65533;@-&#65533;]ab&#65533;T&#65533;&#65533;&#65533;&#65533;c&#65533;&#65533;&#65533;&#65533;&#65533;`&*$&#65533;&#65533;<&#65533;8&#65533;U&#65533;&#65533;&#65533;&#65533;*&#769;%&#65533;jb&#65533;Z&#65533;EB&#65533;&#65533;`t&#65533;_t&#65533;	`&#65533;<&#65533;&#65533;&#65533;&#65533;&#65533;&#65533; ,L&#65533;&#65533;&#65533;&#65533;@i&#65533;&#65533;&&#65533;+@s&#65533;Hg&#1024;&$>&#65533;@"&#65533;&#65533;vj&#65533;tzghX&#65533;"0&8&#65533;?(@&#65533;&#65533;l&#1665;X&#65533; CIXAF|@&#65533;A3	d&#65533;D&#65533;a&#26712;A&#65533; I&#65533;&#65533;&#65533;Cy4  }RzDdF&#65533;&#65533;&#1156;&#65533;&#65533;&#65533;&#65533;&#65533;&#65533;qXM&#65533;e&#65533;&#65533;&#65533;&#65533;6&#65533;&#65533;&#65533;y	&#65533;YE&#65533;&#65533;A&#65533;&#65533;&#65533;&#65533;&#65533;&#1169;P&#65533;&#65533;&#65533;f@[a&#65533;&#65533;L&#65533;*<&#65533;,&#65533;&#65533;`&#65533;u\&#65533;&#65533;&#65533; Pj	2&#65533;@s&#65533;&#472; {&#65533;&#65533;90&#65533;3&#65533;:dC6&#65533; "&#65533;&#65533;&#65533;f&#65533;&#65533;&#65533;&#65533;1&#65533;5&#65533;AT&#65533;3 &#65533;	@6&#65533;&#65533;@X&#65533;
oe&#65533;\&#65533;&#65533;o&#65533; &#65533;&#65533;j
Ae&#65533;:&#769;<&#65533;30A&#65533;i	&#65533;&#65533;D&#65533;i&#65533;&#402;&#65533;&#65533;&#65533;&#65533;&#65533;B&#65533;&#65533;*&#65533;&&#769;s
 &#65533;&#65533;pe	|&#65533;g&#65533; &#65533;&#65533;&#65533;&#65533;&#65533;%&#65533;&#65533;&#65533;%&#65533;&#65533;?&#65533;&#65533;&#65533;U&#65533;&#65533;&#65533; L&#65533;&#65533;&#65533;&#65533;v.&#65533;&#65533;&#65533;&#65533;&#65533;l&#65533;&#65533;&#65533;&#65533;&#65533;&#65533;$&#65533;*4j	4*.&#65533;&#65533;&#65533;p&#65533;"( o&#65533;&#65533;&#65533;4F_&#65533;&#65533;&#65533;&#65533;z&#65533;&#65533;{&#65533;&#65533;? &#65533;{&#65533;&#65533;&#65533;b&#65533;_t&#65533;$dV&#65533;R&#65533;&#65533;&#65533;Dl&#65533;&#65533;&#65533;H$SF&#849;&#65533;[VJ&#65533;H&#1120;G&#65533;&#65533;&#65533;T&#65533;>< &#65533;eU[ &#65533;&#65533;QB&#65533;s&#65533;,e&#65533;&#65533;QFd&#65533;]&#65533;&#65533;[=&#65533;Q&#65533;&#65533;&#65533;&#65533;e~&#65533;&#65533;&#65533;J&#65533;Tkl&#65533;G|&#65533;|"&#65533;&#65533;&#65533;P&#65533;&#1793;	&#65533;*`&#65533;&#65533;&#65533;	&#65533;&#65533;&#65533;&#65533;	<i6&#65533;&#65533;AV&#65533;&#65533;&#298;	&#65533; &#65533;&#65533;&#65533;&#65533;&#65533;&#65533;&#65533;A&#65533;&#1920;P &#65533;&#65533;GJ&#65533;&#65533;2&#65533;&#65533;2&#65533;*&#65533; &#65533;&#65533;i&#65533;
&#65533;$&#65533;!&#65533;fB&#65533;&#65533;V&#65533;&#65533;5`D\&#226;2&#65533;j&#65533;&#65533;&#65533;&#65533;&#65533;&#65533;*&#65533;@	&#65533;&#65533;&#65533;i&#65533;&#65533; &#65533;&#65533;&#35488;6j"&#65533;j"&#65533;&#65533;&#65533;&#65533;m&#65533;C,*&#65533;&#65533;@.d&#65533;&#65533;F &#65533;>.@ `f&#65533;&#65533;&#65533;&#65533;&#426; &#65533;&#65533;nZTp&#65533;&#65533;g&#65533; 
 &#65533;&#65533;&#65533;&#65533;n&#65533;&#65533;&#65533;|&#65533;&#65533;&#65533;&#65533;&#65533;&&#65533;{&&#65533;|&#65533;&#65533;?<&#65533;$&#65533;&#65533;?4&#65533;bAf&#65533;
^&#65533;&#65533;&#65533;&#65533;&#65533;b&#65533;<H&#65533;&#65533;&#65533;&#65533;&#65533;&#65533;g&#65533;&#65533;a&#65533;&#65533;&#65533;`F0&#65533;&#65533;&#65533;&#1817;\&#65533;&#65533;&#65533;&#1213;QF&#65533;t&#65533;
&#65533;\LT&#65533;&#65533;&#65533;&#65533;&#65533;&#65533;R`B&#65533;VP&#65533;&#65533;
&#65533;F&#65533;CB&#278;&#65533;&#65533;X&#65533;&#65533;o&#65533;&#65533; 
j&#65533;~&#65533; &#65533;V	2&#65533;A<&#65533;gB&#65533;&#65533;|&#65533;&#65533;&#65533;?&#65533;A](&#65533;(&#65533;T&#65533;&#65533;&#65533;&#65533;&#65533;&#65533;;&#65533;&#65533;K&#875;&#65533;&#65533; &#65533;@&#65533;zm&#65533;bD&#65533;&#1498;&#65533; &#65533;&#65533;D&#65533;Y&#65533;@&#65533;&#65533;&#994;&#65533;&#65533;&#65533;e&#65533;&#65533;%&#65533;&#65533;0&#65533;&#65533;0&#65533;&#65533;m&#26241;&#65533;&#65533;i"$&#65533;&#15243;&#65533;:gZ&#170;&#65533;&#65533;*&#65533;&#65533; @&#65533;ntF&#65533;&#65533;&#65533;v&#65533;t&#65533;@8&#164;>e&#1050;p&#1410;&#65533;?@&#65533;5&#65533;@-:&#65533;&#65533;&#65533;( a&#65533; cA&#65533;&#65533; &#65533;R&#65533;&#65533;&#43438;&#65533;&&#65533;&#65533;b&#65533;&#65533;n&#65533;&#65533;g&#65533;&#65533;`&#65533;Y&#65533;
&#65533;&#65533;&#65533;DhKH&#65533;$F&#65533;&#65533;&#65533;&#65533;'}&#65533;T&#65533;'&#1099;&#65533;&#65533;k\&#65533;/e`&#65533;r&#65533;&#65533;&#65533;r&#65533;&#65533;Hx&#65533;&#65533;&#65533;&#65533;b&#65533;&#354;&#269;&#65533;&#65533;5&#65533;&#65533;&#65533;o[&#65533;K&#65533;}&#267;&#65533;&#65533;&&#65533;&#65533;&#65533;&#65533;&#65533;&#65533;&#65533;&#65533;&#65533;&#65533;_Pq&#65533;&#65533;p&#65533;&#65533;n&#65533;&#65533;{&#65533;gQ&#65533;&#65533;	&#65533;@&#65533;&#65533;l&pl&#65533;&#65533;4F&#65533;F&#65533;a&#508;&#65533;i&#65533;&#65533;&#65533;b&#1193;^&#65533;q&#65533;=&#65533;>,a&#65533;yP@g&#65533;&#65533;1&#65533;1ab &#65533;&#65533;io&#65533;o.&#65533;8&#65533;@&#65533;&#65533;&#65533;&#65533;&#2032;%&#65533;&#65533;?&#65533;@B&#65533;&#65533;21[j&#24752;&#65533;j&#65533;&#65533;&#65533;AgCZ&#65533;,&#65533;&#1194;&#65533;&#65533;&#65533;G&#65533;&#65533;A[B&&#65533; &#65533;&#65533;&#65533;b&#65533;&#65533;]&#65533;"&#65533; v&#65533;h&#65533;D&#65533;m^&#65533;&#65533;&#65533;!&#65533;&#65533;&#65533; &#65533;/&#65533;&#65533;A&#65533;&#65533;e&#1835;Z&#65533;G&#65533;&#65533;&#65533;&#1035;q&#65533;&#65533;&#65533;A&#65533;&#65533;PCF&#65533;@&#65533;&#65533;(&#720;&#65533;&#65533;&#65533;&#65533;PZ&#65533;&#65533;
)	&#65533;;&#65533;w1&#65533;?\&#65533;&#65533;4&#65533;>&#65533;&#65533;?dN&#65533;&&#65533;&#65533;&#65533;&#65533;O&#65533;]&#65533;&#65533;&#65533;&#65533;1&#65533;&#49540; ;&#65533;_e&#65533;&#65533;v+F&#65533;.&#65533;&#65533;b&#65533;g&#65533;.v&#65533;:&#65533;&#65533;&#65533;&#65533;e&#65533;`4s`(&#65533;,`&#65533;f`&#65533;E_DQr6g@&#39342;&#65533;FX&#65533;@UOF,P@b&#65533;&#65533;18Gk{&#65533;&#425;&#65533;!&b&#65533;3&#65533;&#65533;&bNep&#65533;fq'&#1984;"&#65533;&#65533;* ;0&#65533;&#65533;B?'-&#65533; &#65533;s?-=&#65533;f&#65533;M&#65533;kp3:_a&#65533;\&#65533;	&#65533;Y&#229;+&#65533;&#65533;h"&#65533;F*8&#65533;&#65533;&#65533;&#915;\O&#753;&#65533;%&#65533;&#65533;&#65533;
&#65533;9&#65533;&#65533;B &#65533;&#65533;;h&#65533;?&#65533;&#65533;SZ,&#65533;&#65533;&#65533;&#65533;
&#65533;zDt]U&#65533;Q&#65533;u!&#65533;{&#65533;&#65533;jEde&#65533;&#65533;%L_&#65533;L,j9&#65533;	uB&#65533;ABal&#65533;n&#65533;&#65533;$&#65533;&#65533;&#65533;O&#65533;&#65533;i&#65533;&#65533;_eB&#65533;g|x&#65533;&#65533;&#65533;.&#65533;{v5/&#65533;.p&#65533;6vK|kcs&#65533;j )
&#65533;)mCROF&#65533;)&#65533;2y&#65533;&#65533;Ec&#65533;&#65533;57&#65533;QU&#65533;&#981;c9m&#65533;&#65533;a&#65533;p
&#65533;?'e&#65533;xJ&#65533;	Y&#65533;&#65533;&#65533;4w{&#65533;?&#65533;&#65533;&#65533;YeB&#65533;&#65533;/&#1269;H&#65533;&#65533;&#65533;&#65533;&#65533;R&#65533;@0&#65533;&&#65533;&#65533;&#65533;%#!&#65533;5&#65533;rX
&#65533;&#65533; Vb&#65533;&#65533;&#65533;aD&#65533;)&#65533;Sc&#65533;U&#65533;W&#65533; &#65533;&#1753;&#65533;&#65533;&#65533;(&#65533;&#65533;&#65533;vt3E&#65533;&#65533;&#65533;-CS&#65533;&#65533;zB`&#65533;7&#65533;L&#65533;&#65533;L&#65533;.&#65533;O
&#65533;_!&#65533;&#65533;&#65533;&#65533;`&#65533;&#65533;xl|&#65533;&#65533;_TvB	t&#65533;&#65533;&#65533;&#65533;i4/!&#65533;&#65533;&#32312;&#184;&#65533;&#65533;&#65533;i&#65533;&#65533;&#65533;&#65533;&#65533;{&#65533;&#65533;H|kl2&#209;&#65533;a&#65533;P,p&#65533;l&#65533;&#65533;6&#65533;&#65533;&#65533;c&#65533;l3&#65533;89&#1386;dk'5F&#1078;&#65533;&#65533;vr&#65533;&#65533;#&#65533;'z&#65533;(&#65533;	&#65533; T &#65533;.n&#65533;1|P6&#20057;&#65533;&#65533; &#65533;F&#65533;&#65533;?tL&z&#65533;y&#65533;b&#65533;&#65533;&#65533;w&#65533;g&#65533;?PCF&#65533;&#1088;GWB&#65533;;&#65533;&#65533;	U!]H&#65533; &#65533;Eu&#65533;r&#65533;&#65533;&#65533;MY&#65533;,&#65533;&#65533;&#65533;z&#229;&#65533;W&#65533;&#65533;4S&#65533;A&#65533;G&#65533;&#65533;&#65533;x&#65533;&#65533;&#65533;&#65533;.&#65533;F&#65533;&#65533; &#65533;@0f(&#65533;&#65533;a&#65533;&#65533;&#65533;n&#49853;&#65533;&#65533;&#65533;&#65533;&#65533;&#65533;#6j&#65533;&#65533; &#65533;	&#65533;&#65533;&#65533;&#65533;&#65533;Tb&#65533;T6&#65533;&#65533;&#65533;=&#65533;K&#65533;&#65533;6&#65533;Bb&#65533;=&#65533;&#65533;v&#65533;f&#65533;+&#65533;&#1787;s&#65533;'&#65533;&#65533;6:&#65533;&#1282;^~&#65533;T&#65533;&#512;'T &#65533;&#65533;3&#65533;8&#65533;&#65533;&#5745;&#65533;&#65533;&#65533;&#65533;9&#65533;3&#65533;&#65533;?&#65533;&#65533;'$8&#65533;y&#65533;&#65533;&#65533;F&#65533;i|lH &#1985;4&#65533;G&#65533;&#65533;&#65533;&#65533;]5Id&#65533;&#65533;	:z|<&#65533;&#65533;6&#65533;&#65533;&#65533;(M[&#65533; &#65533;h%&#65533;(H&#135;&#2031;i&#65533;u&#65533;&#65533;&#65533;&#65533;&#65533;&#1295;&#65533;
&#65533;_&#65533;&#65533;&#65533;&#65533;g&#65533;YL&#65533;&#65533;&#65533;lD3&#65533;&#65533;&#65533;&#65533;&#65533;&#65533;&#65533;&#968;x&#65533;&#65533;&#65533;@&#65533;&#65533;#&#65533;&#65533;&#65533;&#65533;P&#65533;@+&#65533;"&#65533;8&#65533;&#65533;&#199;&#65533;0&#65533;C&#65533;&#65533;&#65533;	&#65533;^&#65533;&#65533;&#65533;o$&#65533;Z(dJ&#65533;&#65533;&#65533;k&#65533;R&#65533;K&#65533;1&#65533;&#745;&#65533;&#65533;&#852;8F&#65533;;i&#65533;c$&#65533;&#65533;&#65533;'2$&#65533;3&#65533;&#65533;&#65533;&#65533;N&#65533;&#65533;&#65533;&#65533;/!'&#65533;@;&#65533;l&#1649;'&#806;U&#65533;&#65533;m[&#65533;o&#65533;&#65533;%]\&#65533;ba`&#65533;D #&#65533;UP&#65533;&#65533;m&#65533;Cc&#65533;\Z&#65533;&#65533;?<x0R&#65533;g&#65533;&#65533;&#65533;7)&#65533;&#65533;&#65533;"&#65533;&#65533;K&#65533;/V&#65533;]j !&#65533;*k&#65533;&#65533;&#65533;%&#65533;We&#65533;U&#65533;&#65533;H&#65533;&#65533; &#65533;&#65533;&#65533;&#65533;TK&#65533;(AB&#65533;F&#65533;&#65533;&#514;	S&#65533;&#65533;&#65533;&#65533;&#65533;c&#65533;&#2047;a&#65533;;6&#65533;v&#65533;2z&#65533;&#65533;W|Y&#65533;&#1591;&#65533;W&#65533;&#65533;}{&#65533;&#64979; q&#372;i&#65533;&#65533;O&#65533;&#65533;&#65533;&#268;&#65533;&#50694;&#65533;&#65533;&#65533;&#65533;id&#65533;&#65533;&#65533;&#65533;&#12359;&#1078;"&#65533;(&#65533;J&#65533;A6&#65533;:8A&#65533;)&#65533;QD?&#65533;C&#65533;&#65533;&#65533;&#65533;&#65533;@Bn`&#65533;e&#65533;q&#65533;&#65533;&#65533;q&#65533;&#65533;"&#65533;g&#65533;)'&#65533;b&#65533;&#65533;#w<2&#65533;&#65533;\&#65533;)&#65533;&#65533;&#65533;&#65533;&#65533;j)&#65533;&#65533;L{a&#65533;X&#65533;&#65533;0&#65533;&#65533;0&#65533;&#65533;&#130;&#65533;-8&#65533;&#65533;B&#65533;7&#65533;tB&#65533;K&#65533;&#65533;&#65533;.&#65533;(&#65533;&#65533;&#65533; &#65533;*80,&#65533;*#)&#65533;)`&#65533;wt&#65533;#3&#65533;p&#65533;&#65533;!,&#65533;g2&#65533;v3M&#65533;&#65533;2rm,&#1488;8&#65533;6&#65533;d;&#65533;>&#65533;2&#65533;!&#65533;&#65533;|&#65533;5&#65533;s&#65533;&#65533;d&#65533;&#65533; &#65533;&#65533;##{&#65533;Y&#65533;&#65533;&#65533;@$&#65533;;a&#65533;#t&#65533;&#65533;&#65533;&#65533;&#65533;226&#65533;g&#65533;&#65533;VZ5&#65533;&#65533;&#65533;&#65533;A&#65533;&#65533;P&#65533;&#65533;0&#65533;&#974;x&#65533;&#65533;&#65533; &#65533;&#65533;l&#65533;1&#65533;P&#65533;&#65533;&#65533;&#65533;&#65533;&#65533;";&#65533;1&#65533;}&#65533;o &#380;O>,xC8&#65533;0bQ&#65533;&#65533;t&#65533;#&&#920;b|&#65533;&#65533;C&#65533; &#65533;>&#65533;&#65533;c<&#65533;A&#65533;Q.&#65533;&#65533;	&#65533;&#65533;&#65533;w&#65533;y&#65533;&#65533;T&#65533;E&#65533;h&#1305;&#65533;&#65533;p&#65533; &#65533;0X&#65533;m&#65533;g?&#65533;0&#65533;&#65533;g&#65533;b0b3&#65533;i&#65533;&#65533;&#65533;&#65533;&#136;&#65533;&#65533;&#65533;&#65533;&#65533;k&#65533;&#65533;&#65533;j&#65533;;`&#65533;&#1582;&#65533;&#65533;#&#65533;&#65533;'D&#65533;&#65533;&#65533;,&#65533;&#65533;&#1100;0&#65533;&#65533;m1J&#65533;&#65533;8&#65533;&#65533;02.&#65533;m&#65533;
*1&#1638;&#65533;G@&#65533;1z&#65533;&#65533;&#65533;6&#65533;&#65533;&#903;&#65533;&#569;&#65533;a<[&#474;&#65533;&#65533;g&#65533;=&#65533;&#65533;ba&#488;&#65533;[&#65533;+&#1468;&#65533;q&#65533;]&#65533;&#65533;&#65533;&#65533;&#65533;&#65533;5&#65533;&#65533;&#65533;A&#65533;B&#65533;Sx&#65533;&#65533;\d:H&#65533;]&#65533;&#65533;&#1516;o&#65533;&#65533;&#65533;+8&#65533;&#65533;>~&#65533;&#65533;w{&#65533;&#65533;&#65533;&#65533;?d&#927;W}{&#65533;%a)&#65533;^jI~&#65533;d&#65533;&#65533;T&#65533;r&#65533;&#65533;o&#65533;&#65533;&#65533;&#65533;w8&#65533;&#65533;&#65533;&#65533;&#65533;&#1636;
&#535;A&#65533;&#65533;F&#65533;X&#65533; (&#65533;	a&#65533;s&#65533;&#65533;-&#65533;&#65533;`
8&#65533;&#65533;&#65533;&#65533;&#65533;la,	P302&#1965;p;&#65533;e&#65533;5&#65533; &#65533;Pvi&#65533;&#65533;\p(&#65533; d`&#65533;&#65533;&#37107;&#65533;b&#65533; &#65533;P&#65533;&#872;>C D&#65533;@o&#65533;hF0! &#65533;&#1293;&#65533;&#65533;[P&#65533;&#65533;&#65533;j&#65533;45H&#65533;&#65533;\&#65533; 8&#65533;q&#65533;&#65533;M&#65533;%&#65533;&#65533;\nnq&#65533;N&#65533;&#65533;#&#65533;YN&#38931;&#65533;&#65533;&#65533;#&#65533;b&#65533;Z&#65533;&#1438;eAE;&#65533;$T&#65533;&#65533;&#65533;&#65533;&#65533;&#65533;,t&#65533;#!&#65533;&#65533;	&#65533;!k&#65533;&#65533;@ &#65533;&#65533;&#65533;&#65533;>`&#65533;]&#65533;xC>&#65533;|k&#65533;)&#65533;&#65533;U&#65533;&#65533;&#65533;&#65533;&#65533;&#65533;&#65533;d&#404;&#65533;g&#65533;&#65533;0&#65533;&#65533;&#65533;"&#65533;&#65533;E&#65533;9&#65533;&#65533;&#65533;2Q&#65533;&#65533;&#65533;3&#65533;I1FQL&#65533;&#65533;5SQM&#65533;&#65533;&#65533;&#65533;;&#65533;t&#65533;&#65533;(&#65533;&#65533;&#65533;0XRE&#65533;&#65533;D&V&#65533;Y&#65533;&#65533;b&#65533;\	D0i&#65533;&#65533;&#65533;&#65533;C'&#65533;A&#65533;&#1084;&#65533;3M&#65533;F&#65533;00&#65533;&#65533;H0"Q&#65533;&#65533;&#65533;0#hTF&#65533;&#65533;&#65533;&#65533;&#65533;&#65533;.w&#65533;&#65533;&#65533;x&#65533;C~t:&#418;&#65533;?@&#65533;X`&#65533;T&#65533;F@&#65533;-6&#65533;&#65533;&#65533;&#65533;h&#65533;&#65533;0I&#43392;&#65533;(B4&#65533;&#65533;Gj&#65533;8&#65533;(&#65533;5&#65533;)TFB&#65533;a&#65533;&#65533;MB1&#65533;&#65533;&#65533;~&#65533;&#65533;&#65533;&#65533;P&#65533;8hN&#65533;`&#65533;&#65533;#da&#65533;&#65533;3;Dr&#65533;v&#65533;&#65533;]!9h&#65533;* &#65533;&#65533;^ &#65533; |&#65533;&#65533;?&#65533;S&#65533;&#65533;:X&#901;&#65533; +&#65533;&#65533;VX&#65533;&#65533;(&#65533;#&#65533;&#65533;&#65533;~8&#65533;&#65533;&#65533;&#1394;&#65533;&#65533;2&#65533;&#65533;H&#65533;X&#65533;T+&#65533;0&#65533;i&#65533; &#65533;&#65533;G&#65533;&#65533;s&#65533;&#65533;>&#65533;@&#65533;s&#65533;&#65533;?&#65533;&#65533;@&#65533;-x&#65533;
T&#65533;&#65533;&#65533;&#65533;&#65533;&#65533;&#65533;en5&#65533;0\<c&#65533;&#992;.:L&#65533;&#65533;;<&#1241;&#65533;&#65533;&#65533;3&#65533;&#65533;]m&#65533;S&8&#65533;y&#65533;&#65533;&#65533;#&#65533;&#65533;&#65533;&#50209;(&#65533;+i&#65533;H&#65533;dPP&#65533;D&#65533;&#65533;&#65533;}$4&#65533;W&#65533;9 6T| &#65533;[&#65533;0#7&#51267;oU&#65533;&#65533;&#65533;&#65533;&#65533;a&#65533;&#65533;B&#65533;e&#65533;&#65533;2b&#65533;)l*g&#65533;&#65533;&#65533;&#65533;P&#65533;U&#65533;2N$&&#65533;&#65533;&#65533;]&#65533;E3D-&#65533;i&#65533;&#65533;&#65533;&#65533;2&#65533;&#65533;&#65533;&#65533;{&#65533;&#65533;&#65533;U&#938;n&#65533;BH&#65533;(:&#65533;&#65533;c&#65533;s&#154;V&#65533;x&#65533;t&#1539;Zf&#65533;;&#65533;&#65533;UY&#65533;&#65533;&#65533;&#65533;:*B&#65533;&#65533;&#65533;'&#65533; \&#65533;&#65533;p!&#65533;!&#65533; &#65533;(U&#579;h&#65533;W--&#65533;&#65533;jk &#65533;fAmC'&#65533;&#1029;mFh&#65533;JIg#&#1666;&#65533;&#65533;l{&#65533;&#296;f:&#65533;&#444;{&#65533;&#65533;&#65533;&#65533;&#1316;&#65533;F&#65533;M &#65533;S&#65533;&#65533;&#65533;@&#65533;&#65533;&#65533;&#65533;&#65533;&#65533;&#65533;e&#65533;&#65533;&#65533;<&#65533;&#65533;&#65533;d~&#65533;&#65533;F"e&#65533;&#65533;&#65533;&#65533;&#65533;g
V&#65533;H&#65533;O&#65533;&#65533;&#65533;&#65533;&#65533;&#65533;&#65533;,&#65533;&#65533;uJ&#65533;&#65533;8fyp&#65533;&#65533;l&#65533;-&#1488;&#65533;91"R&#65533;t&#65533;P&#65533;&#65533;?
&#65533;&#65533;M&#65533;5&#65533;&#65533;&#65533;&#65533;&#65533;#&#65533;&#65533;&#65533;&#1906;&#65533;&#65533; <&#65533;l&#65533;&#65533;&#65533;3"T&#65533;&#65533;&#65533;)&#65533;C*@&#65533;:&#65533;P&#65533;B.~q&#65533;X&#65533;r[9Lh&#65533;&#65533;&#65533;&#65533;&#65533;&#65533;i2ZC L&#65533; 0&#65533;&#65533;&#65533;&#65533;&#65533;##T&#65533;Hw&#65533;s&#65533;&#65533;&#65533;<&#65533;&#65533;&#65533;&#65533;&#65533;&#65533;&#65533;&#65533;M &#65533;4&#65533;H`&#65533;}&#65533;&#65533;<6
&#65533;&#65533;"b&#65533;&#65533;&#65533;%&#65533;?&#65533;&#65533;>&#65533;&#65533;@&#65533;A&#65533;&#65533;&#65533;X&#29291;&#65533;&#65533;&#65533;+&#65533;&#65533;&#65533;zS^&#372;&#65533;&#1310;v&#65533;:,&#65533;NS&#65533;3R&#1065;&#65533;&#65533;%&#65533;&#65533;&#65533;&#851;p.&#65533;&#65533;G&#65533;&#65533;?&#65533;&#65533;&#65533;ILb0&#657;&#65533;&#65533;P@&#65533;G&#65533;&#65533;=&#65533;
&#65533;&#65533;I&#1610;&#65533;8.&#65533;h&#65533;&#65533;&#65533;G&#65533;:&#65533;&#65533;0&#65533;&#65533;&#65533;[&#1454;&#65533;&#65533;4#&#65533;x&#65533;X&#65533;&#65533; &#65533;&#65533;&#65533;$:&#65533;
lb&#65533;nV&#65533;+l|r4 &#1465;&#65533;o&#1351;C&#65533;&#65533;&#65533;?&#796;&#65533;f7K&#65533;&#65533;q	&#65533;4c&#65533;s&#65533;(0c#&#65533;&#65533;q&#65533;h&#65533;G5&#65533;&#65533;.&#65533;U&#65533;&#65533;&#65533; 9&#65533;:G&#65533;&#65533;J,z &#65533;n&#65533;9&#65533;&#65533;V)&&#65533;,&#65533;&#65533;pn&#65533;"N&#65533;l&#65533;~&#65533;1*4`&#65533;
&#65533;&#65533;"~&#65533;&#65533;&#65533;3b &#65533;|&#65533;0&#65533;]D	&#65533;&#65533;,&#65533;L&#65533;&#65533;%&#65533;&#65533;&#65533;&#65533;F&#65533;&#430;&#65533;&#65533;bA&#65533;e?$&#65533;&#65533;&#65533;0&#65533;&#65533;{&#65533;&#65533;&#162;^&#65533;&#65533;
&#65533;i_&#65533;i!`	_&#65533;z&#65533;&#65533;&#65533;a&#65533;&#65533;&#65533;
-&#65533;}&#65533;&#764;&#65533;&#972;2"&#65533;Hp*&#65533;&#65533;O&#65533;&#65533;&#65533;&#65533;&#65533;)&#65533;&#290;&#65533;$&#65533;&#65533;Ib&#65533;&#65533;f&#65533;&#65533;&#176;&#65533;XL>&#65533;&#65533;d&#65533;&#65533;j?&#65533;'C&#1292;&#65533;&#65533;p h@<&#65533;&#65533;p&#65533;&#546;?&#65533;0
&#65533;)&#65533;2&#65533;0"&#65533;&#65533;&#65533;&#65533;&#1154;M2N$&#65533;&#1786;M,&#768;,&#65533;p&#65533;NH&#65533;N&#65533;o&#65533;&#65533;/&#65533;&#65533;Mv>j&#65533;v&#65533;,6&#65533;&#65533;&#65533;b&#65533;&#65533;&#65533;&#65533;&#65533;HBc#1F&#65533;%&#65533;H;&#65533;'p&#65533;0#&#65533;&#65533;mzJ,x&#65533;-H@6v1&#65533;"$#&#65533;,&#19873;&#65533;&#65533;&#65533;q^&#65533;&#65533;f&#1130;l&#65533;&#65533;&#65533;&#65533;&#1960;&#65533;W:)#^&#65533;&#65533;$&#65533;h&#65533;&#65533;:11p&#65533;&#65533;TG,4&#65533;^&#65533;,A *`],&#65533;&#65533;H@FFDijP&#65533;&#65533;T>&#65533;y&#65533;&#65533;r|&#65533;ra"&#65533;"&#65533;CKt t 4&#65533; &#65533;*&#65533;&#65533; $Il&#65533;&#65533;t&#65533;r&#65533;6/3tF~&#65533;&#65533;E^GX&f&#65533;)'
&#65533;&#65533;&#1807;&#65533;&#65533;Bp&#65533;&#65533;&#65533;F&#65533;&#3072;&#65533;"&#65533;X&#65533;E&#65533;b&#157;&#779;&#65533;&#65533;0M&#65533;&#65533;#&#65533;P&#65533;:&#65533;&#65533;&#1569;,&#65533;+&#65533;j]`&#65533;"&#65533;E*&#65533;&#65533;#&#65533;*0&#65533;4&#65533;W|&#65533;&#65533;B&#65533;
&#65533;M&#65533;Q=6@*
#&#65533;&#65533;&#65533;&#254;&#65533;#&#65533;&#65533;"&#65533;b&#65533;N#&#1457;&#65533;&#65533;b@2&#65533;&#65533;&#65533;&#65533;m@Nn&#65533;&#65533;b`7&#65533;MXL&#65533;&#65533;1#&#65533;P,&#65533;m`&#65533;=&#65533;&#65533;&#1101;&#65533;&#65533;5&#65533;&#65533;$.n7&#65533;& #3#^&#65533;&#65533;&#65533;*6C&#65533;8&#65533;*o`&#65533;t&#65533;#3&#65533;bl1#:!&#65533;th&#65533;&#65533;C8&#1635;&#65533;&#65533;&#65533;8;q &#65533;3b&#65533;&#65533;&#65533;&#65533;@4&#65533;&#65533; 1&#65533;&#65533;y@`p&#65533;(&#65533;j-H&#65533;&#65533;&#65533;La?&#65533;6&#65533;@G&#65533;j&#65533;&#65533;&#65533;&#65533;t&#65533;&#65533;&#65533;R&#65533;&#65533;&#65533;&#65533;&#65533;v!r "&#65533;&#65533;T`"@&#65533;`A&#65533;a&#65533;A&#65533;&#65533;&#65533;>!&#65533;&#65533;A&#65533;`t&#65533; &#65533;&#65533;&#3806;&#65533;&#65533;"&#65533;)B cnmE&#65533;`&#65533;E&#65533;&#65533;QEFu 0cpV.&#65533;&#65533;&#65533;)Fgnj!$&#65533;"C&#65533;3*&#65533;&#65533;&#65533;p&#65533;&#65533;&#65533;&#65533;&#65533;&#65533;&#65533;&#65533;(k3@&#65533;&#65533;&#65533;&#65533;&#65533;X&#1279;:&#65533;&#65533;&#65533;/J&#65533;W0B&#65533;"H&#65533;&#65533;&#65533;3n&#65533;R!f&#65533;.!&#65533;N&#65533;&#65533;&#65533;UQ&#65533;Z&#65533;n&#65533;<
&#65533;k&#65533;b&#65533;,#&#65533;&#65533;&#65533;3&#65533;&#65533;JT&#65533;J@&#65533;&#65533;t&#65533;#&#65533;&#65533;&#376;sR&#65533;1&#65533;&#65533;4&#65533;4Cg&#65533;&#65533;&#972;C&#65533;&#65533;-Z&#716;D%&#65533;a&#65533; &#65533;N&#65533;U%&#65533;&#65533;#?W&#65533;&#65533;h&#65533;ta&#524;7{&#65533;O&#65533;;&#65533;B/&#65533;&#65533;0)pN&#65533;&#65533;8&#65533;&#65533;&#65533;&#65533;@
,&#65533;:&#65533;<!1N&#65533;&#65533;&#65533;&#65533;&#65533;Z 4&#65533;]&#65533;&#65533;$&#65533;&#65533;n&#65533;2&#65533;&#65533;@A&#65533;^&#65533;'&#65533;&#65533;Ea&#65533;l&#65533;&#65533;&#65533;B&#65533;0&#65533;Ao&#65533;&#65533;&#65533; #*&#65533;0&#65533;l&#65533;&#65533;a &#65533;a&#65533;`m` &#65533;5#&#65533;` &#65533;&#65533;^&#65533;`=4&#65533;k/#&#65533;RpSX0&O&#65533;FYtG4&#65533;&#65533;S&#65533;&#65533;A&#65533;&#65533;.&#65533;&#65533;_5&#65533;&#65533;L &#65533;&#65533;&#65533;%&#65533;&#65533;&#65533;#&#65533;&#65533;&#65533;!&#65533;&#1118;&#65533;&#65533;&#65533;&#65533;&#65533;p&#65533;&#65533;B?&#65533;2);&#65533;H&#65533;&#65533;&#65533;"&#65533;T&#65533;bL&#65533;&#65533;&#65533;!H&#65533;&#65533;&#65533;&#65533;l&#65533;&#65533;&#65533;2&Y&#1218;**&#65533;T&#65533;&#65533;.&#65533;R-&#65533;&#65533;&#65533;o0Cj&#65533;&#65533;&#65533;&#65533;/&#65533;&#65533;&#65533;0&#65533;7U*m&#65533;&#65533;&#65533;&#65533;8&#65533;P&#65533;&#65533;,8&#65533;&#65533;&#65533;p&#65533;&#65533;*4&#65533;8&#65533;,&#65533;&#65533;R&#65533;&#65533;5*&#65533;&#65533;&#200; rLd&#65533;
D&#65533;&#65533;&#65533;=1&#65533;&#65533;$N?&#65533;&#65533;&#65533;V7&#65533;*:&#65533;
&#1834;/0&#65533;8&#65533;2&#65533;&#65533;=&#65533;&#65533;*&#65533;l}&#65533;w 
&#65533;&#65533;P&#1634;&#65533;F h&#65533;*&#65533;<aL1&#65533;R&#65533; !&#65533;&#65533;[WI#&#65533;&#65533;\6&#65533;&#65533;N&#65533;2&#65533;k  {2&#65533;"&#65533;&#65533;&#65533;&#65533;&#65533;<@&#65533;A&#65533;^,/&#931;o&#65533;l&#65533;!*(6a'&#65533;&#65533;!&#65533;`0bb&#1472;,&#65533;2&#65533; &#65533;.&#65533;E/FX&#65533;LFF&#1281;&#65533; N&#65533;3,8/t&#65533;^&#65533;s&#65533;Z&#65533;)z6|&#65533;&#65533;&#65533;&#65533;!,&#65533;&#65533;&#65533;&#65533;&#65533;&#65533;&#65533;l&#65533;P&#65533;&#65533; 	&#65533;&#65533;,B&#65533;0bz&#65533;&#65533;&#65533;@
&#65533;&#65533;&#65533; *&#65533;&#65533;&#290;&#65533;&#65533;G&#65533;&#65533;lY`X&#65533;X&#65533;*&#65533;&#65533;&#65533;&#65533;&#65533;c&#65533;&#65533;hm7&#65533;&#65533;&#642;&#65533;&#65533;&#65533;&#65533;&#65533;&#65533;&#65533;b&#65533;&#65533;o&#65533;b&#65533;B&#65533;7]&#65533;3W1n&#418;&#65533;&#65533;&#65533;q;5&#65533;&#1831;&#65533;W=&#65533;`&#65533;(4&#65533;C0&#65533;*4t&#65533;&#65533;\#]]#&#65533;&#65533;V&#65533;&#65533;&#65533;\#&#65533;@a&#65533;&#65533;&#65533;Co&#65533;M)<~&#65533;&#65533;&#65533;&#65533;&#65533;&#65533;&#65533;X&#65533;&#65533;&#65533;&#65533;&#65533;@F&#65533;T!R{&#65533;M\&#65533;&#65533;BI&#65533;T&#65533; &#65533;E&#65533;U]c&#65533;P&#65533; #&#65533;la&#65533;av&#65533;	`&#65533;2&#65533;c:&#65533; &#65533;`&#65533;6&#65533;&#65533;&#65533;&#65533;`&#65533;%6a&#65533;9&#65533;&#65533;9#,9&#65533;&#65533;&#65533;D&#65533;&#65533; G,#&#65533;TX,H&#65533; &#65533;'x&#65533;1B&#65533;&#65533;&#65533;Y&#65533;&#65533;f5&#65533;t@&#65533;3"g0`J&#65533;b=M&#65533;,"z*&#65533;|&#65533;T&#65533;-&#65533;&#65533;&#65533;&#65533;&#65533;6&#65533;0&#65533;&#65533;K&#65533;nZ X#&#65533;@m&#65533;&#65533;&#65533;A&#65533;u&#65533;&#65533;&#65533;&#65533;l&#65533;&#65533;&#65533;Y`&#65533;X`&#65533;&#65533;N@&#65533;&#1890;OeG&#65533;&#65533;kpW&#65533;&#65533;0&#65533;%| &#65533;1"T
#&#65533;m0&#65533;&#65533;m$&#65533;&#65533;&#65533;"h&#65533;&#65533;&#65533;&#65533;1&#65533;q&#65533;A<&#65533;1&#65533;x;6g$>&#12828;*&#65533;/+4&#297;.NT]es\t\n&#65533;B&#65533;&#65533;*&#65533;L&#65533;
#&#65533;y,8&#65533;&#65533;8&#65533;Yzw-&#65533;&#65533;Nt&#65533;	k&#65533;&#65533;&@&#65533;&#65533;&#65533;&#65533;&#65533;&#65533;h !&#65533;`&#65533;&#65533;&#1679;F b&#65533;4"z&#65533;g=;;&#65533;>&#65533;&#65533;&#65533;w6&#65533;&#65533;1L2&#65533;*&#65533;&#65533;&#65533;a&#545;&#65533;h&#65533;U&#65533;A&#65533;&#65533;&#65533;" 0"A] #&#65533;&#65533;&#65533;9#&#34872;&#65533;{b]##&#65533; &#65533;&#65533;&#65533;H&#65533;&#65533;&#65533;%&&#1537;&#65533;F&#65533;&#65533;F}&#65533;&#65533;&#65533;e1&#65533;l&#65533;:(&#203;5

&#65533;%rB&#65533;&#65533;AA&#65533;E+M&#65533;z&#65533;d@&#65533;A 2[&#65533;Jix&#65533;&#65533;,APJoC&#65533;HTRf&#65533;&#65533;A&#65533;&#65533;&#65533;&#65533;0"&#65533;&#65533;,T*&#65533;>CRY(&#65533;Y**!&#65533;&#65533;&#65533;1&#65533;X&#65533;&#65533;7<#&#65533;y`&#65533;,&#65533;tm&#65533;*8n5&#65533;&#65533;&#65533;3#t:&#65533;}&#65533;&#210;/-	&#2030;&#65533;&#65533;.#&#65533;&#65533;&#65533;&#65533;&#65533;O&#65533;&#65533;[$ &#65533;&#1250;sR&#3022;&#65533;(-p&#65533;q,&#1830;&#65533;&#65533;sCWPxr&#418;8&#65533;&#65533;z &#494;&#65533;10`&#65533;&#65533;/>&#65533;o&#65533;&#160;%&#65533;
{&#931;&#65533;l&#65533; ~&#65533;^&#65533;&#65533;&#65533;Y&#65533;&#65533;&#65533;yUA&#65533;*&#65533;y4A&#65533;K&#65533;&#65533;&#65533;("&#65533;A&#65533; &#65533;&#65533;@5>V&#65533;B &#65533;&#65533;&#65533;&#65533;&#65533;@;&#65533;&:4L&#65533;&#65533;&#65533;l&#65533;&#65533;@q&#65533;r&#65533;.	&#1464;1"&#65533;&#65533;a?&#65533;2&#65533;^&#65533;&#65533;&#65533;&#65533;>A~K&#65533;&#65533;&#65533;ZVe[6F&#65533;G_&#65533;&#65533;&#65533;{&#65533;)&#65533;&#65533;5X&#65533;b&#65533;o&#65533;&#65533;}&#65533;Iof&#65533;mA&#3808;/}&#65533;&#65533;i&#65533;&#65533;&#65533;	@E&#1957;&#65533;[@
<!a&#65533;&#65533;&#65533;&#65533;&#65533;&#65533;&#174;]&#65533;&#65533; &#65533;&#65533;&#65533;BbI&#65533;&#482;&#65533;3&#65533;&#65533;3B&#65533;~&#233;#^*&#65533;*\&#65533;l&#65533;X&#65533;&#65533;;&#65533;X&#65533;&#65533;v#P&#65533;onO&#65533;m&#65533;0&#65533;
&#65533;x1&#65533;C&#65533;&#65533;!&#65533;P&#65533;&#65533;`&#65533;&#65533;&#65533;&#65533;&#65533;J&#65533;&#65533;&#65533;&#711;&#65533;&#65533;/&#65533;&#65533;,,&#65533;&#65533;&#65533;hJ&#65533;fc6&#65533;&#65533;r*&#65533;6&#65533;&#65533;-(#&#65533;l&#65533;8&#65533;&#65533;l&#65533;C&#65533;&#65533;#&#65533;!0&#65533;x&#65533;&#65533;/&#65533;&#14739;//&#65533;|&#65533;&#65533;&#65533;B&#65533;b$&#65533;R&#65533;&#65533;&#65533;&#65533;&#65533;&#65533;M&#65533;&#65533;&#65533;`&#65533;q&#65533;<$1
-&#65533;&#65533;A&#65533;&#65533;#&#1803;&#65533;/W,$&#65533;t&#65533;	(&#65533;&#65533;&#65533;F&#65533;C;&#65533;v&#65533;\{ #P&#65533;N h&#65533;&#65533;&#65533;aao]&#65533;/V,6&#65533;a&#65533;&#65533;&#1437;[+H&#65533;&#65533;&#65533;&#65533;#&#65533;0&#65533;Q&#65533;&#65533;FA&#65533;&#1633;&#65533;&#1645;;&#65533;<&#65533;&#65533;&#1868;LC&#65533;$(2&#65533;&#65533;g&#65533;&#65533;\b@&#65533; |@iok$&#65533;&#65533;4&#65533;(&#65533;p&#65533;&#65533;O&#65533;C&#65533;&#65533;&#65533;0,c&#65533;,#
&#65533;j2b&#65533;1b8&#1134;&#65533;&#65533;&#65533;&#65533;&#65533;&#1151;&#65533;C\&#65533;9&#65533;v&#65533;w&#65533;&#65533;+&#65533;&&#65533;&#65533;&#65533;&#65533;&#65533;&#65533;&#65533;. &#65533;&#65533;&#65533;}&#65533;9&#528; A&#65533;&#65533;e&#65533;&#65533;,&#65533;*&#65533;,LS&#65533;Y&#65533;*&#65533;&#328;q&#65533;
&#65533;gBJ&#65533;&#65533;2&#65533;&#65533;Z&#65533;j&#65533;|$&#65533;`&#834;@X4&#65533;H&#65533;&#65533;_&#65533;0&#65533;&#65533;?!&#65533;&#65533;&#65533;&#65533;o&#65533;	 &#65533;T&#65533;"&#65533;D&#65533;&#65533;&#65533;<O#!B&#65533;&#65533;B6&#65533;1&#65533;8&#65533;&#65533;m&#65533; q&#65533;&#1851;&#65533;&#65533;&#65533;&#759;&#65533;&#2047;&#65533;L&#65533;&#65533;M}_a&#65533;&#65533;A&#65533;&#65533;<N&#65533;&#65533;tF&#65533;b&#1121;&#65533;Bx &#65533;geZV:&#65533;&#65533;&#65533;&#65533;&#65533;i&#65533;L&#65533;&#65533;&#65533;&#65533;V&#65533;&#65533;&#65533;&#65533;&#1669;&#157;&#65533;p&#1913;&#65533;&#65533;&#1997;!&#65533;&#65533;&#65533;AH&#65533;]6
Fo&#65533;&#65533;&#65533; &#65533;F&#65533;A&#65533;S&#65533;f&#65533;&#65533;&#65533;&#1575;f6&#65533;i&#65533;"z&#65533;qk&#65533;3&#65533;&#65533;&#65533;&#925;lw&#65533;&#65533;&#65533;fF}&#65533;&#65533;&#65533;&#65533;"&#65533;&#65533;"&#65533;A "f&#65533;:&#65533;`&:&#65533;&#65533;A,&#65533;B&#65533;&#65533;a&#65533;&#65533;)&#65533;"2 ck&#65533;&#65533;&#65533;	o&#65533;&#65533;&#65533;1`p&#65533;|&#65533;\As8&#65533;@H'&#65533;i&#65533;&#65533;&#65533;&#1039;&#65533;&#65533;VA&#65533;UD7&#65533;W%w&#65533;&#65533;&#65533;RN&#65533;O&#65533;T&#65533;%&#65533;WZy&#65533;&#65533;&#65533;&#65533;&#65533;&#65533;&#65533;K&#65533;g&#65533;QP&#1641;&#65533;C&#65533;&#65533;C&#65533;?ve@&#65533;A$&#65533;Bw&#1721;&#65533;&#65533;t&#65533;&#1623;&#65533;&#65533;&#65533;A&#65533;8&#65533;D&#65533;H&#65533;r N:E&#65533;&#65533;6&#65533;e%S&#65533;&#513;&#65533;A&#65533;&#65533;D&#65533;>&#65533;TPK&#65533;(PIF&#65533;OU&#65533;9U&#65533;&#65533;&#65533;&#65533;&#65533;&#65533;&#65533;C&#65533;&#65533;&#65533;0&#65533;&#65533;&#65533;1&#65533;&#65533;p&#65533;&#65533;&#65533;R&#65533;*T&#65533;&#65533;&#65533;A&#65533;&#65533;&#65533;Vk&#65533;&#65533;&#65533;f&#65533;&#65533;
i &#65533;W?d&#65533;&#65533;a&#65533;&#65533;"(&#65533;&#65533;?`X"&#65533;?H80&#65533;2t &#65533;)B&#65533;F&#65533;&#65533;&#65533;l&#1232;&#65533;&#65533;&#65533;f&#65533;E&#65533;&#65533;`&#65533;&#65533;s&#65533;#&#65533;&#65533;j&#65533;=&#65533;Q&#65533;*h9&#65533;%&#65533;&#65533;Hi&#65533;&#65533;$bM	&#65533;7&#65533;?&#65533;&#65533;Q&#65533;y&#65533;&#65533;&#65533;&#65533;?d&#65533;&#65533;Az&#65533;&#65533;&#65533;*&#65533;WP~&#65533;&#65533;&#65533;&#65533;Ax&#65533;&#65533;:&#65533; &#65533;"&#65533;&qD&#65533;&#65533;P`lLBT0=2&#65533;Tv&#65533;
V&#65533;xC&#65533;&#65533;B"s&#65533; @A&#65533;&&#65533;&#65533;&#65533; T &#65533;i&#65533;&#65533;&#65533;V&#65533;D&#65533;&#65533;pq&#65533;? &#65533;?p&#65533;@&#65533;&#65533;&#65533;&#65533;&#65533;m[&#65533;T9&#65533;&#65533;&#65533;&#65533;&#65533;&#65533;c&#1637;&#65533;.&#65533;y&#65533;&#65533;b&#65533;93&#65533;&#65533;&#65533;&#65533;&#65533;-&#65533;e&#65533;&#65533;&#65533;&#65533;&#65533;&#65533;@&#65533;E&#65533;_0&#65533;&#65533;I&#65533;&#65533;&#65533;H&#65533;H &#65533;TL&#65533;1t&#65533;A0&#65533;Q&#65533;&#65533;&#211;&#65533;K`&#65533;!U&#65533;O&#65533;&#65533;$C&#65533;&#65533;O+8\Pn9&#65533;T/&#65533;2&#65533;?&#65533;nc&#65533;Ph&#65533;&#65533;&#65533;Q&#65533;
 &#65533;&#65533;&#65533;&#65533;;&#841;!&#65533;&#65533;&#65533;&#65533;&#65533;:&#65533;.&#65533;:&#65533;F&#11394;L&#65533;!&#65533;(.h&#65533;&#65533;I
R&#65533;&#65533;&#65533;&>&#65533;&#65533;&#65533;&#65533;>&#65533;&#1232;a&#65533;&#65533;pp&#65533;)&#65533;&#65533;+&#65533;&#525;F&#65533;G&#65533;9&#65533;&#65533;A&#65533;(&#65533;&#65533;&#65533;T&#65533; ?&#5069;&#65533;&#65533;{&#65533;!	&#65533;+&#65533;w&#65533;c&#65533;7i"	&#65533;&#65533;v(Q&#65533;x&#65533;Y&#65533;D&#65533;&#65533;&#65533;&#65533;&#65533;&#65533;&#65533;?&#65533;SD&#1799;>YP&#65533;&#65533;&#65533;&#65533; &#65533;&#65533;8 A&#65533;f&#65533;:*&#65533;&#65533;Z&#65533; &#65533;&#65533;&#65533;H&#65533;"&#65533;&#65533;,|&#65533;x&#65533;&#65533;&#65533;&#65533;&#65533;&#65533;NRC&#65533;B |&#65533;#aC>&#65533;&#65533;&#65533;2x&#65533;&#65533;&#65533;&#657;p&#65533; &#65533;K&#65533;2&#65533;T0&#65533;K&#65533;
&#65533;&#65533;t&#65533;&#65533;)&#65533;&#65533;xqD&#65533;F&#65533;&#65533;&#65533;&#65533;&#65533;&#65533;@&#65533;);&#65533;&#65533;v|&#65533;S6&#65533;Q&#65533;&#65533;c&#65533;&#65533;&&#65533;)&#65533;&#65533;x&#459;A&#65533;pP&#65533;3&#65533;&#65533;9&#65533;&#65533;],F&#65533;&#65533;&#65533;EW&#65533;&#65533;2&#65533;O&#1170;&#65533;
W3IxP&#65533;&#1580;&#65533;{&#65533;&#65533;&#65533;P&#65533;&#65533;&#65533;&#65533;&#65533;&#65533;&#191;e&#65533;&#65533;Zk&#65533;h>&#65533;&#872;F&#1746;&#65533;(&#65533;Q04&#65533;w&#65533;&#65533;&#65533;{qy&#689;&#65533;&#65533; &#65533;ABm&#65533;^M&#65533;&#65533;jN&#65533;&#65533;&#65533;v@&#65533;&#65533;&#65533;&#65533;&#65533;=&#65533;&#65533;R&#65533;<+N&#65533;F-&#65533;&#65533; 8&#65533; &#65533; &#65533;?&#65533;&#65533;&#65533;&#65533;&#65533;sX&#65533;5D&#65533;&#65533;w.	&#65533;YB	&#65533;DM&#65533; &#65533;&#65533;&#65533;&#65533;?&#65533;&#1096;[|&#65533;&#65533;&#65533;G"&#65533;&#65533;3&#65533;&#65533;&#65533;rk&#65533;&#65533;Dq	eC&#65533;%l&#1162;&#65533;&#65533;;&&#65533; ba&#65533;&#65533;
&#65533;n:&#65533;A&#65533;&#65533;qH
8`&#65533;&#65533;&#65533;&#65533;&#65533;F&#65533; &#65533;&#65533;&#65533;&#65533;&#65533;&#65533;5&#65533; &#65533;&#65533;&#65533;J&#65533;&#65533;1&#65533;c&#65533;&#65533;h&#65533;Ud&#65533;?&#65533;&#65533;&#65533;&#65533;&#65533;(.]&#65533;&#65533;&#65533;&#65533;&#65533;&#65533;mn&#65533;&&#65533;&#65533;La&#65533;q&#65533;	&#65533;&#1681;&#65533;r-&#65533;I&#65533;ua"h&#65533;p^Fi&#65533;mP&#65533;&#65533;&#65533;9q&#65533;A&#65533;&#65533;&#1282;x&#65533;/&#65533;ZI$ &#65533;&#65533;y&#65533;&#65533;&#65533;+'d&#65533;t&#65533;kT9em&#65533;&#1669;&#65533;&#65533;&#65533;&#65533;&#65533;6&#720;Z&#2142;o&#65533;G=&#65533;&#65533;&#65533;&#65533;/sJ D&#65533;&#65533;&#65533;&#65533;&#65533;&#1658;F
&#65533;&#65533;w1&#65533;q&#65533;&#65533;
&#65533;&#1213;&#65533; e&#65533;&#65533;"&#65533; 1i&#65533; %X&#65533;&#65533;iUH(&#65533;&#65533;O&#65533;:6!&#65533;&Dv&#65533;&#65533;|%[A&#65533;&#65533;&#65533;&#65533;&#65533;&#65533;Lp8&#65533;&#65533;&#65533;PZbBP&#65533;&#65533;fhA.Pa&#65533;$$&#65533;&#65533;&#65533;G	>a&#65533;%h&#65533;&#65533;>&#65533;+pq(6&#65533;;&#65533;&#65533;%&#65533;&#65533;`&#65533;m"`&#65533;&#65533;&#11457;@&#65533;&#65533;UP&#65533;v4h"ADd;=&#65533;&#65533;&#65533; Qk&#65533; 5&#65533;&#65533;&#1628;&#65533;%&#65533;@6 E2lH&#65533;&#65533;&#65533;&#65533;&#65533;i&#65533;*&#65533;c&#65533;&#65533;G&#65533; &#65533;&#65533;&#65533;&#65533;4#&#65533;&#65533; &#65533;&#65533;9h&#65533;Y&#65533;&#65533;&#65533;`!&#65533; AA&#65533;&#65533;Z&#65533;x0&#65533;.s&#65533;\&#65533;I&#65533;&#65533;!&#65533;Aa&#65533;e&#65533;.vy&#65533;w`&#65533;=&#65533;&#65533;c 8@&#65533;&#65533;`A&#65533;&#65533;&#65533;$!'&#65533;8+&#65533;&#65533;@D&#65533;&#65533;It&#65533;_&#65533;X&#65533;&#65533;;H&#65533;&#65533;&#65533;&#65533;DP&#65533;&#65533;U&#65533;[&#65533;O&#65533;&#65533;&#1078;&#65533;&#234;pLV&#65533;P&#65533;&#65533;JA|ED_mu&#65533;&#65533;&#65533;4V&#65533;&#65533;&#65533;< !&#65533;`,z&#65533;&#65533;&#65533;&#65533;DA&#65533;&#65533;&#65533;&#65533;eI&#65533;&#65533;&#65533;U&#65533;p&#65533; &#65533;&#65533;A.&#65533;T&#65533;r&#65533;&#65533;pD&#65533;W&#65533;&#65533; &#65533;a&#65533;F&#65533;&#65533;&#65533;&#65533;&#135;y&#65533;&#65533;&#65533;B&#65533;&#65533;r
b&#65533;&#65533;&#65533;/&#65533;&#65533;&#65533;A&#65533;M&#65533;4	&#65533;H&#65533;L&#65533;&#65533;&#65533;"&#65533;([&#65533; &#65533;|&#139;&#65533;&#65533;Y&#65533;&#65533;W\Tg&#65533;&#65533;&#65533;&#65533;34b&#65533;1&#65533;&#65533;V&#65533;K&#65533;&#1101;&#65533;&#65533;OD{&#65533;h&#65533;&#65533;!&#65533;a&#65533;A&#65533;-/8%|&#65533; YO&#65533;&#65533;a&#65533;&#65533;\O&#65533;&#65533;.&#65533;}&#65533;&#65533;x&#65533;H&#65533;&#306;QK|&#65533;#@&#65533;&#65533;&#65533;&#65533;"b&#747;&#65533;_&#65533;&#65533;Q.A&#65533; &#65490;s&#65533;?&#65533;&#65533;&#65533;&#65533;&#65533;m9&#65533;&#65533;!\&#65533;&#65533;8v&#65533;4^}&#65533;'|b'(&#65533;&#65533;W'V&#65533;P&#65533;&#65533;&#65533;p&#65533;D!!_&#65533;&#65533;&#65533;Wq&#65533;)&#65533;_&#65533;&#65533;&#65533;&#65533;qQ&#65533;l&#65533;&#65533;1&#65533;&#65533;&#65533;aL&#65533;)'Fs&#65533;r&#65533;+=@1Fp?&#65533;+A&#65533;&#65533;`i&#65533;&#65533;&#65533; l&#65533;&#468;&#65533;sQxtTX&#65533;V&#65533;P@b&#65533;&#65533;
q&#65533;
&#65533;sJ"&#65533;J&#65533;QUlqtC : &#65533;A&#65533;&#65533;`,r@&#65533;(&#65533;>`	2 CA&#65533;)&#65533;&#65533;&#65533;?&#65533;rYp	&#65533;&#65533;7`5=&#65533;&#65533;&0&#65533;`x3&#65533;
&#65533;24&#65533;VU#&#65533;%&#65533;&#65533;&#65533;	&#65533;&#65533;xkdy&#65533;&#65533;&#1393;W&#65533;i#&#65533;&#65533;&&#65533;D&#65533;{DSX&#65533;{&#1632;&#65533;P&#65533;Y`&#65533;a&#65533;&#65533;8G" &#65533;&#65533;&#65533;$&#416;&#65533;f&#359;"&#551;|c$%&#65533;"$&#65533;&#65533;@Z#9o&#65533;6&#65533;Fd3&#65533;-  &#65533;@ v&#65533;p&#65533;TzC>WU&#65533;X&#65533;x&#65533;9&#65533;&#65533;Z`lRc&#65533;&#65533;&#65533;&#65533;3~2&#65533;&#65533;&#65533;$&#65533;&#65533;,x&#65533;O&#65533;&#65533;&#65533;bO&#65533;&#65533;)&#65533;$&#65533;<&#65533;T&#65533;<&#65533;&#65533;&#65533; 
&#65533;&#65533;&#65533;01,&#65533;&#65533;&#65533;`/ U&#65533;&#65533;B 
&#65533;&#65533;=F`&#65533;K&#65533;U&#65533;P{&#65533;<GGN&#65533;;&#65533;(&#65533;LyQ&#65533;@&#65533;&#65533;J&#65533;&#65533;&#65533;&#65533;&#65533;s&#65533;&#65533;n&#1960;&#65533;&#65533;C&#65533;?&h&#65533;3P/#&#1164;<dTt8w6y8q]&#65533;a&#65533;&#65533;&#65533;?&#65533;s&#65533;&#65533;
&#65533;&#65533;f&#65533;`,R&&#65533;&#65533;&#65533;&#65533;
&#65533;&#65533;p&#65533; 2&#65533;`U&#65533;@a&#65533;	&#65533;&#65533;29&#65533;	&#65533;&#65533;&#65533;	t&#65533;	&#65533;&#65533;&#65533;&#65533;&#65533;&#65533; 4mT&#65533;&#65533;F&#65533;xq&#65533;&#65533; &#65533;&#65533;Q&#65533;&#65533;&#65533;w&#65533;&#65533;uY&P!&#65533;&#65533;&#65533;&#65533;&#65533;&#65533;&#65533;&#65533;a&#65533;&#65533;"ec$B@(&#65533;
&#65533;d&#65533;]&#65533;i7&#65533;&#65533;Z&#65533;D&#65533;O&#65533;7q&#65533;b&#65533;   &#65533;9r&#65533;&#65533;&#65533;@.&#65533;&&#65533;s9&#65533;&#65533;&#65533;#&#65533;&#65533;&#65533;n&#65533;%l&#65533;lB.!oRHQ!;&#65533;&#65533;'H-&#65533;&#65533;p&#65533; AN&#65533;)_&#65533;&#65533;~	&#65533;)&#65533;&#65533;T&#65533;&#65533;>qQO,,&#65533;r)&#416;N	3&#65533;*G&#65533;0&#65533;r&#65533;&#65533;&#65533;b1&#65533;&#65533;(h=&#65533;&#65533;!j&#65533;6a&#1844;
?j&#65533;&#65533;B&#65533;&#65533;0z&#65533;`7&#65533;&#65533; &#65533;i&#65533;	&#65533;&#65533;
&#65533;
&#65533;&#65533;&#65533;&&#65533;@&#65533;&#65533;Z&#65533;uW2j38&#65533;`v&#65533;B&#65533;aJ' C&#65533;0&#65533;>@&#65533;xX(0q1q&#65533;&#65533;C&#65533;f&#65533;#&#65533;&#65533;&#480;
&#65533;$&#65533;&#258;H&#65533;f&#65533;&#65533;g&#65533;p&#1713;:uZ&#65533;o&#65533;
&#65533;&#65533;'&#65533;SR&#65533;&#65533;q&#65533;P&#65533; W#j&#65533;xGs &#65533;1&#65533;Q&#65533;&#65533;)&#65533;pC&#65533;&#65533;p&#65533;q$&#65533;&#65533;X q&#65533;&#65533;&#65533;SrN&#65533;&#424;7&#65533;&#65533;&#65533;$T`&#65533;&#65533;@2&#65533;&#65533;&#65533;fW&#65533; >&#65533;&#65533;(!1+&#65533;7&#1081;Jo&#65533;(&#65533;&#65533;z&#65533;v&#256;&#65533;&#65533;&#65533;mm&#65533;&#65533;&#65533;&#65533;&#65533;KY&#65533;nF&#65533;Fg&#65533;F&#65533;0&&#1749;&#65533;&#65533;F(&#65533;x&#65533;D&#65533;'&#65533;'&#65533;c&#65533;&#65533;o&#65533;1v&#65533;&#854;<1r&#65533;&#65533;&#65533;&#65533;&#65533;&#65533;5&#65533;_N&#65533;&#65533;&#65533;d+@P5`+n&#65533;)1&#65533;	&#65533;&#65533;&#65533;&#65533;&#65533;&#65533;&#65533;2O&#65533;&#65533;&#1555;'8&#65533;&#65533;$4&#65533;&#65533;&&#65533;,DWQ=&#65533;&#65533;&#65533;Z&#65533;&#65533;Z&#65533;PP&#65533;&#65533; &#65533;&#1074;&#65533; &#65533;&#65533;c7&#65533;r&#65533;&#65533; <AZ&#65533; 2|0&#65533;7&#65533;&#65533;&#65533;&#65533;`
Q&#65533;S&#65533;QC&#65533;<&#65533;&#65533;&#65533;&#65533;|&#65533;&#1061;:&#65533;w &#65533;0f&#65533;	&#65533;&#65533;Q&#65533;@]&#65533;&#65533;&#65533;&#65533;&#65533;A?
K&#65533;p&#65533;Q#&#65533;0S$D {Z&#65533;l&#65533;&#65533;&#65533;H#&#65533;&#65533;&#1313;&#65533;hf&#18959;)ht&#65533;Q&#65533;94&#65533;%{&#65533;@&0>&#65533;u&#65533;!&#65533;j:  &#65533;D@"&#65533;`$&#65533;&#65533;&#65533;7&#65533;&#65533;`&#65533;&#65533;&#65533;X"&#65533;&#65533;&#65533;4&#65533;2&#65533;&#65533;&#65533;I&#65533;1&#65533;J&#65533;&#65533;\PN&#65533;P&#65533;&#65533;.&#65533;&#65533;J&#65533;&#65533;&#65533; n&#65533;m&#65533;&#65533;t&#65533;d&#65533;r&#1133;&#1866;]&#65533;&#65533;R &#65533;4@&#65533;&#65533;J&#65533;&#65533;&#65533;&x&#65533;s&#1167;&#65533;&#65533;&#65533;5&#65533;&#65533;&#65533;&#65533;&#65533;&#65533;&#65533;p9) &#65533;N&#65533;z_&#65533;&#65533;_`&#65533;N0&#65533;g+:&#65533;&#65533;ai&#65533;a2a&#65533;?!&#65533;-91"
Y&#65533;&#65533;&#65533;&#65533;&#65533;&#65533;&#65533;7&#65533;&#65533;&#65533;&#65533;&#65533;&#65533;M&#65533;v^A;S&#65533;$&#65533;&#65533;3&#65533;&#65533;&#65533;I&#65533;&#65533;V(&#65533;&#65533;&#65533;pg&#65533;H >&#65533;&#65533;&#65533; W5/8@k,4I_	&#65533;&#65533;KCPS{&#65533;V{&#65533;&#65533;9`&#65533;&#65533;
5&#65533;3&>&#65533;&#65533;A1U7&#65533;h&#65533;x4`(&#65533;bN&#65533; &#65533;Wn7@ 5&#65533;!&#65533;&#65533;&#65533;w&#65533;&#65533;x&#65533;
&#65533;&#65533;&#65533;3&#65533;&#65533;x&#65533;&#65533;X&#65533;"&#65533;hY&#65533;[&#65533;&#65533;[&#541;&#65533;X&#65533;YI&#65533;4&#65533;&#65533;&#65533;;6&#65533;&#65533;d`C&#65533;&#65533;f&#65533;$r"`C" &#65533;&#65533;a&#65533;E`	
 &#65533;&#65533;bp`&#65533;&#65533;&#65533;&#65533;&#65533;=` b&#65533;.&#65533;&#65533;Q&#65533;&#65533;&#65533;$&#65533;&#65533;&#65533;&#65533;CAph(> &#65533;,&#65533;&#65533;&#65533;&#65533;&#65533;&#65533;&#65533;:.!&#65533;&#65533;&#65533;&#65533;&#65533;&#65533;U&#65533;-O&#65533;wr	>&#65533; &#65533;&#65533;&#65533;. &#65533;&#65533;P&#65533;T0&#65533;q &#65533;<&#65533;&#65533;_Mu&#65533;&#65533;&#65533;)&#65533;`?	&#65533;&#65533;D(Zu*Z&#65533;#Z&#65533;&#65533;Y&#65533;&#65533;&#65533;&#65533;&#65533;&#65533;&#1587;+&#65533;&#65533;&#65533;@&#65533;[&#65533; &#65533; c&#65533; (k&#65533;&#65533;&#65533;-q1Az&#65533;&#65533;4&#65533;YxfU&#65533;@&#65533;_y'&#65533;&#65533;&#65533;&#65533;C&#65533;I&#65533;&#65533;vP3HP(h &#65533;&#65533;p}&#65533;&#65533;dC0T&#65533;&#65533;!&#65533;&#65533;@4&#65533;y&#1668;&#65533;.` 9r&#459;&#65533;g~&#65533;&#65533;Qk&#65533;h&#65533;&#65533;V&#65533;&#65533;h6&#65533;:&#65533;3I&#65533;Xwt	aY|]&#65533;&#65533;&#65533;&#65533;k&#65533;G&#65533;
&#65533;&#65533;{&#65533;:&#65533;&#65533;&#65533;7&#65533;&#65533;&#65533;'&#65533;`\&#65533;&#65533;&#65533;&#65533;&#65533;&#65533;'&#65533;&#65533;&&#65533;1&#65533;4b&#65533;Pb&#65533; &#65533;&#65533;&#65533;&#65533;{`&#65533;.&#65533;b&#1667;&#1428;&#65533;&#65533;&#65533;	 n&#65533;&#65533;X&#65533;,&#65533;a&#65533;&#65533;,|-&#65533;,q&#65533;&#65533;&#65533;R`&#65533;&#65533;&#65533;5R#&#65533;&#65533;
&#65533;&#65533;;&#65533;&#65533;&#65533;&#65533;,FMY&#65533;,&#65533;
&#65533;YN&#65533;O&#65533;&#65533;lF!&#65533;z_&#65533;{&#65533;_&#65533;|&#65533;w&#65533;*G?&#65533;&#65533;&#65533;aq&#65533;&#65533;!&#65533;-=&#65533;&#65533;4&#65533;&#1149;BD&#65533;&#65533;a=&#65533;&#65533;&#65533;@R&#65533;!&#65533;G7&#65533; c)&#1778;(&#65533;6&#65533;&#65533;&#65533;^&#65533;&#65533;&#65533;p&#65533;&#65533;; &#65533;Z$E+hHk&#65533;&#65533;e@O+&#65533;&#65533;v&#65533;&#65533;&#65533;&#65533;&#65533;>&#65533;&#65533;&#65533;Pf&#65533;7&#65533;XA&#65533;&#65533;1\\D&#65533;&#65533; 7 
MB &#65533;%&#65533;j|&#65533;`fV&#359;&#65533;&#65533;
ss-0z&#65533;wy&#65533;1&#65533;&#65533;arE	&#65533;6&#65533;F~4&#65533;&#65533;Fc&#65533;3&#65533;hY&#65533;P&#65533;&#65533;&#65533;&#521;&#65533;&#65533;JC &#65533;&#65533;w&#65533;q&#65533;`&#65533;
X&#65533;Z|&#65533;]rUj"*&#65533;|&#65533;&#65533;&#65533;>&#65533;l\ B&#65533;&#65533;&#65533;&#420;&#65533;.&#65533;&#65533;ll&#65533;`&#65533;.&#65533;l&#729;&#65533;&#65533;&#65533;$&#65533;&#65533;&#65533;&#65533;p&#65533;&#65533;&#65533;&#1084; "&#65533;&#65533;&#65533;q&#65533;mp|@&#65533;83&#65533;2&#65533;RR9&#509;&#65533;&#65533;&#65533;R&#65533;03&#65533;Y!%&#65533;=&#591;&#65533;&#65533;P&#65533;@.&#65533;&#65533;&#65533;	&#65533;&#65533;4&#65533;-&#65533;&#65533;=&#65533;sN!g!1&#65533;&#65533;&#65533;ME&#65533;N&#1351;=&#65533;&#65533;+9|&#65533;>&#65533;<&#65533;|= &#65533;&#65533;&#65533;&#65533;&#65533;&#65533;&#65533;r&#65533; =Y X Qb&#65533;&#65533;s&#65533;-	&#65533;&#65533;&#65533;&#1394;+&#65533;ta+&#65533;&#65533;&#65533; &#65533;&#65533;h&#65533;P
&#65533;G	&#65533;`@ &#65533;&#65533;&#65533;7&#65533;W&#65533;&#65533;	`S6>&#65533;$P&#65533;Um&#65533;&#65533;&#65533;r0g
&#65533;&#65533;`p&#65533;&#65533;f&#65533;&#65533;=TL %n&#65533; &#65533;..&#65533;&#65533;&#65533;	`&#65533;&#65533;,VeU&#65533;P&#65533;t&#65533;x&#65533;i~kg;&#65533;&#65533;i&#1937;m&#65533;`&#65533;&HA&#65533;~7&#65533;&#65533;;&#65533;&&#65533;m?&#65533;&#65533;;&#65533;	&#65533;x A0&#65533;&#65533;
&#65533;7*&#65533;$&#65533;&#65533;&#65533;|&#65533;&#65533;&#65533;&#65533;&#65533;&#65533; &#65533;g&#65533;[`P&#65533;&#65533;S&#1694;^l&#65533;&#65533;&#65533;/&#65533;&#65533;&#444;&#65533;QI&#65533;:@&#65533;&#65533;hn&#65533;&#65533;u&#65533;1cP%&#65533;^&#65533;&#65533;]&#65533;&#65533;&#65533;a&#65533;&#65533;&#65533;.&#65533;t&#65533;&#65533;&#65533;&#1966;q&#65533;&#65533;&#65533;))&#65533;b&#65533;2P!&#65533;9&#65533;&#65533;&#65533;&#65533;Pu&#65533;&#65533;&#65533;&#65533;+&#481;<&#65533;&#65533;&#65533;&#65533;&#1122;&#65533;Bh=@&#65533;+?&#65533;a&#65533;3&#65533;&#65533;&#65533;&#65533;fq&#65533; _&#65533;`&#65533;&#65533;&#65533;
&#65533;L!lL
&#65533;&#65533;&#65533;&#65533;&#65533;'H A&#65533;&#65533;h-K&#65533;&#65533;&#65533;@8	'4x&#65533;]&#65533;$&#65533;&#65533;&#65533;&#65533;D&#65533;&#65533;(&#65533;j&#65533;v&#65533;&#65533;&#65533;C&#65533;&#65533;&#1260;|&#65533;Bb&#65533;?("&#65533;)g`S5&#65533;&#65533;&#65533;&#65533;&#65533;&#65533;&#65533;&#1368;&#65533;O&#65533;|P&#65533;U+&#65533;7&#65533;p`H&#65533;!5&#65533;,&#65533;$&#65533;#&#65533;&#1488;&#65533;&#65533;	p&#65533;&#65533;@J&#65533;-&#65533;&#1127;&#65533;&#65533;Q&#65533;&#65533;i&#210;&#65533;&#65533;&#34659;#!&#65533;;&#65533;&#65533;&#65533;&#65533;c&#65533;&#319;&#65533;&#65533;&#65533;&#65533;:&#1650;ei&#65533;Qdt&#65533;&#65533;x1p&#65533;&#65533;&#65533;*&#65533;@&#65533;,f&#65533;&#65533;!s-&#65533;&#199;Xi2&#257;&#65533;&#65533;SA&#65533;&#65533;&#65533;*&#65533;&#65533;5&#65533;&#65533;&#65533;&#65533;`VP&#65533;&#65533;&#65533;@l[.p&#65533;Df&#65533;+H&#65533;&#65533;&#65533;<&#65533;&#65533;#4,&#65533;&#65533;{&#65533;&#65533;Vr1&#65533;&#1215;&#65533;&#65533;7&#65533;&#1552;&#65533;&#1087;&#65533;
&#65533;B
@&#65533; 2&#65533;&#65533;@&#65533;&#65533;O<LH&#65533;&#65533;&#65533;{j&#65533;&#65533;*p&#65533;&#65533;&#65533;&#65533;&#65533;3&#65533;@ &#65533; $&#65533;&#65533;f&#65533;G
j&#65533;&#65533;<p&#259;&#65533;&#65533;&#65533; o$&#65533;	j&#65533;1!P&#65533;&#65533;&#65533;&#65533;&#65533;&#65533;FPz$&#65533;F&#65533;z&#65533;&#65533;*&#65533;T&#65533;&#65533;J&#65533;&#65533;&#65533;.&#65533;&#65533;&#65533;F#&#65533;&#65533;&#65533;&#65533;0	!&#65533;&#65533;`h&#65533;&#65533;&#65533;&&#65533;g&#65533;	&#65533;&#65533;&#65533;( B28&#65533;@?5&#65533;PDUtQF-c&#65533;&#65533;&#65533;&#65533;(Jc&#65533;E&#65533;x&#65533;&#65533;2&#65533;&#29713;q&#65533;&#65533;&#65533;B8VPB&#24769;&#65533;&#4167;b&#65533;&#65533;hxB&#65533;&#65533;b&#65533;G%z&#65533;c9L&#65533;&#65533;&#65533;H&#65533;&#65533;X9HH&#65533;&#65533;&#65533; r |&#65533;&#65533;C&#65533;&#65533;&#65533; ,q&#65533;&#65533;C4&#7441;$&#65533;&#65533;&#65533;(&#65533;&#65533;&#65533;H&#65533;&#65533;p&#65533;"h&#65533;?&#65533;&#65533;'&#360;5O&#65533;&#65533;&#65533;&#65533;L@&#65533;l&#65533;&#65533;&#690;&#588;3~&#65533;&#65533;&#65533;l0A&#65533;&#65533;%&#65533;&#65533;H&#65533;cP&#65533;&#65533;&#65533;:&#65533;A&&#65533;:8aU&#65533;t&#229;7EB&#144;n	&#65533;B:&#65533;* #:&#65533;&#65533;&#65533;Y$&#65533;[N	&#65533;&#65533;&#65533;&#65533;&#65533;&#65533;&#65533;&#65533;&#65533;(&#65533;b&#65533;*!&#1291;&#65533;=Eh(&#65533;&#65533;&#65533;&#65533;P&#65533;&#65533;hk&#65533;&#65533;&#65533;&#65533;-r@
&#65533;&#65533;,&#65533;&#65533;q&#65533;&#65533;Rp&#65533;&#65533;&#65533;;&#65533;Ck(&#65533;0&#65533;'&#65533;&#65533;9Q&#65533;&#65533;&#65533;Q&#65533;T&#65533;&#385;&#65533;&#65533;H"g$&#65533;&#65533;&#65533;'&#65533;Qq&#65533;"A&#65533;&&#65533;&#65533;q#&#65533;&#65533;&#65533;\&#65533;m&#65533;9&#65533;&#65533;!F&#333;x3&#65533;&#65533;|&#65533;&#65533;&#65533;(&#65533;i:&#65533;&#65533;C;&#65533;&#1094;&#65533; A&#65533;Op&#65533;&#65533;w&#65533;y&#35031;^<A&#648;&#65533;&#65533;&&#65533;&#65533; &#65533; !Wv_f&#65533; &#65533;&#65533;&#65533;"J(&#65533;	&#65533;&#65533;&#65533;&#65533;&#65533;)&#65533;	x>K&#65533;&#65533;&#65533;N V&#65533;&#65533; &#65533; C&#65533;B&#65533;lx"&#65533;
&#65533;&#65533;&#65533;&#65533;&#65533;&#65533;&#65533;b&#65533;@&#65533;&#65533;IS8
&#65533;&#65533;$x&#24576;&#65533;A p&#65533;<&#65533; &#65533;9&#65533;``&#65533;&#65533;&#65533;&#65533;&#65533;&#65533;&#65533;&#65533;&#65533;&#65533;]:&#65533;.&#65533;&#65533;]&#65533;&#65533;FP!&#65533;`&#65533;&#65533;"&#65533;&#65533;&#65533;""&#65533;B&#65533;Hh
&#65533;&#65533;&#65533; a&#65533;&#65533;&#65533;Dow &#65533;ix@&#65533;)+9&#65533;?H2&#65533;&#65533;&e&#65533;&#65533;&#65533;&#1138; &#65533;&#65533;7&#65533;&#65533;%&#65533; )&#65533;[&#65533;N&#65533;(A&#65533;&#65533;NC"&#65533;&#65533;&#65533;&#65533;= zS&#65533;&#65533;%&#65533;V&#65533;&#65533;&#65533;&#65533;C&#65533;`k&#65533;&#65533;O}&#65533;&#65533;&#65533;&#65533;>&#65533;&#65533;O%X&#65533;I &#65533;,2&#65533;?&#65533;&#65533;&#65533;mysK&#65533;&#65533;h&#65533;()N(&#65533;&#65533;&#65533;?0&#65533;!&#65533;cG&#65533;R&#65533;<&#65533;8&#65533;&#65533;&#65533;IS&#65533;&#65533;&#65533;&#632;&#65533;5G&#65533;&#65533;z9k&#65533;(G&#65533;xA&#65533;$pfl&#65533;B9&#65533;^$&#65533;&#65533;M&#65533;D&#65533;&#65533;$0dz&#331;&#65533;&#65533;
&#65533;&#65533;j&#65533;&#65533;&#65533;g?&#65533;&#1616;&#65533;&#65533;&#65533;A !&#65533;)0I&#65533;{&#65533;A&#65533;4&#65533;\&#65533;p&#65533;&#65533;&#65533;Z&#65533;&#65533;&#65533;&#65533;I&#65533;&#490;]&#65533;3%D&#65533;&#65533;N&#65533;)V&#65533;F&#65533;,`a&#65533;W&#65533;&#65533;&#65533;@Q@&#65533;&#65533;&#65533; &#65533;@&#65533;&#1317;&#65533;`#0&#65533;&#1385;RPB&#65533;@&#65533;&#65533;&#65533;J&#65533;&#65533;^)&#65533;
&#65533;R`&#65533;e &#1099;^F`$&#65533;F&#65533;A*3E)RF&#65533;R&#65533;g&#65533;&#65533;Nw&#65533;b2&#65533;"n&#65533;#&#65533;&#65533;&#65533;&#65533;L&#65533;!&#65533;4&#65533;*&#65533;&#65533;&#65533;&#65533;nc
&#65533;&#65533;i! &#65533;&#65533;L
w&#65533;&#65533;&#65533;-&#65533;Q&#65533;R3&#65533;&#65533;&#65533;@&#65533;W&#65533;&#65533;y&#65533;xfp!b&#65533;V<&#65533;Q&#65533;z
E&#65533;&#65533;)l&#65533;&#65533;&#65533;&m&#65533;I&#65533;&#65533;&#65533;&#65533;&#65533;&#65533;C(&#65533;&#386;]T&#65533;?)[B&#65533;&#65533;@&#65533;CP&#701;&#65533;+]&#65533;&#65533;Fe&> &#65533;&#65533;zI&#65533;&#513;&#65533;F&#65533;u&#65533;1&#65533;t&#65533;b&#65533;&#65533;&#65533;&#65533;
&#65533;:W:U&#65533;G&#6542;&#65533;&#65533;&#65533;&#65533;La&#65533;F&#410;&#65533;&#65533;T&#65533;D&#65533;}DS&#65533;:&#65533;IR&#65533;]0&#65533;;&#65533;&#65533; &#65533;(EC&#65533;1&#65533;&#65533;&#65533;&#65533;&#65533;&#65533;$&#65533;&#65533;&#65533;&#65533;&#65533;
&#65533;&#65533;&#65533;p&#65533;=&#65533;O&#65533;N&#65533;=A&#65533;&#65533;>e&#65533;%&#65533;0J&#65533;phB&#65533;"U&#65533;*&#65533;&#65533;&#65533;
&#65533;&#65533;&#65533;Dj&#65533;&#65533;!&#65533;&&#65533; Rtb&#65533;&#65533;T'M&#65533;5H$3&#65533;'H1&#65533;&#65533;&#65533;&&#65533;&#65533;(l.&#65533;*&#65533;R&#65533;&#65533;I &#65533;D&#65533;&#65533;@u xA&#65533;Z0&#65533;9l&#65533;)&#65533;"&#65533;?d&#65533;&#65533;
k&#65533;0&#65533;0&#65533;
3&#65533;eC&#65533;&#65533;T1&#65533;&#65533;&#65533;&#65533;&#65533;~1c2&#65533;+H`|Q&#65533;:q&#65533;	f&#65533;&#1908;&#65533;&#65533;&#65533;&#65533;&#65533;c	0L&#65533;RX&#65533;&#65533;l&#65533;G1&#65533;Z&#65533;UD&#65533;&#65533;&#65533;[D}M&#65533;r&#65533;S&#65533;=&#65533;&#65533;&#65533;Z&#65533;yl&#65533;Jv&#65533;8&#65533;&#65533;Sfm&#65533;@%&#65533;E&#65533;&#65533;&#65533;R>&#65533;^&#65533;&#65533;&#65533;A&#65533;x>H&#65533;|&#65533;&#65533;&#65533;&#65533;<ZR&#65533;Dwv&#65533;s&#65533;&#65533;Ry&#65533;&#65533;0&#65533;&#65533;a&#65533;iA&#65533;@&ct&#65533;&#65533;&#65533;?J&#65533;"snC&#65533;
'Ax@8&#352;&#65533;K&#65533;F9&#65533;&#65533;p	&#65533;NK=x&#1217;&#65533;$;&#65533;&#65533;#&#65533;D&#65533;&#65533;&#65533;	&#65533;r&#65533;t&#65533;&#65533;-&#1808;[j&#65533;PT&#65533;p&#65533;m~&#65533;"{&#65533;*(B&#65533;@&#65533;i 1
@&#65533;	&#65533;  8&#65533;&#65533;.&#65533;&#65533;&#65533;
&#65533;&#65533;&#65533;S&#65533;&#65533;b&#491;
d&#65533;&#65533; _PcB&#65533;&#65533;&#65533;X&#65533;&#65533;&#65533;&#65533;F)&#65533;&#65533;&#65533;I&#65533;&#65533;&#65533;L:&#65533;&#65533;&#1091;&#65533;&#65533;&#65533;-HD	pAUv&#65533;+#;&#65533;E\&#65533;&#65533;&#65533;
&.&#65533;&#65533;&#65533;[0&#65533;&#65533;a&#65533;@H&#65533;&#65533;23T&#65533;)&#65533;&#65533;c&#65533;&#65533;`&#65533;&#65533;&#65533;&#65533;&#65533;&#65533;&#65533;K &#65533;&#65533;AG&#65533;&#65533;Z<<&#65533;c<(&#65533;.-&#65533;.p%&#65533;&#65533;n!%&#65533;&#65533;&#65533;&#65533;&#65533;?p\m&#65533;&#65533;f&#65533;vu&#65533;&#65533; &#65533;&#65533;&#65533; X@ @ &#65533;&#65533;&#65533;z E#B\&#65533;&#65533;&#65533;&p&#65533;|&#65533;fIO~-&#65533;&#65533;&#65533;&#65533;&#65533;&#65533;Ig&#65533;!&#65533;&#65533;&#65533;&#65533;&#65533;&#65533;&#65533;&#65533;o&#65533;&#65533;r&#65533;&#65533;&#65533;&#65533;%&#65533;&#1731;`&#65533;tK&#65533;'&#65533;#&#65533;7&#65533;&#65533;7)&#65533;{{&#65533;&#65533;&#65533;|&#65533;&#65533;&#65533;&#65533;&#65533;&#65533; &#65533;&#65533;&#65533;{&#65533;@&#65533;q&#65533;&#65533; ,J&#65533;3H&#65533;i
&#65533;+&#65533;)&#65533;88&#65533;&#65533; &#65533;&#65533;'y)&#65533;&#65533;&#65533;&#65533;&#65533;&#65533; &#65533;&#65533;&#65533;@}&#65533;B&#65533;&#65533;&#65533;IB&#65533;
&#65533;'t7&#65533;&#65533;B)&#65533;'&#65533;3&#65533;&#65533;&#51272;Vr0^&#65533;=&#65533;&#65533;p&#65533;	&#65533;&#65533;&#65533;&#516; &#65533;&#65533;h&#65533;0)P&#65533;S&#65533;x&#65533;J;&#65533;&#65533;&#65533;&#65533;	&#65533;&#65533;&#65533;0&#65533;&#65533;@&#65533;p&#65533; &#65533;&#65533;"&#65533;&#65533;&#65533;&#65533;t&#65533; k&#65533;;&#65533;&#650;&#65533;&#65533;;0&&#513;&#65533;&#65533;&#65533;4&#65533;TP&#65533;x&#65533;&#65533;&#65533;&#65533;0&#65533;8#T&#65533;&#65533;&#65533;&#65533;&#65533;&#65533;&#65533;#+K &#65533;L&#65533;&#65533;&#65533;&#65533;Cp&#65533;&#65533;k&#65533;&#65533;&#65533;+&#65533;D@&#65533;^&#65533;3&#65533;L0&#65533;i=&#65533;&#65533;&#1387;&#65533;&#65533;	&#65533;&#65533;=&#65533;&#65533;&#65533; '&#65533; 8&#65533;&#65533;&#65533; d&#65533;!`&#65533;&#65533;A>&#890;T&#65533;&#65533;&#65533; VK&#65533;Y&#65533;&#65533;&#65533;x&#65533;&#65533;&#65533;-&#65533;&#65533;`h&#65533;&#65533;&#65533;_&#65533;&#65533;&#65533;&#65533;&#65533;&#65533;&#65533;&#65533;&#65533;:?&#65533;R?&#65533;`&#65533;&#65533;&#65533;6&#65533;&#1026;QF&#65533;&#65533;&#65533;&#65533;&#65533;&#65533;[2&#65533;i&#65533;&#33665;&#65533;&#65533;  `&#65533;&#65533;H&#65533;&#65533;\&#65533;X'(y&#65533;&#65533;&#65533;@&#65533;&#65533;&#516;0&#65533;&#65533;y&#65533;&#65533;&#65533;7m&#65533;@&#65533;"&#65533;&#65533;S
&#65533;;&#1095;w&#65533;&#65533;L#&#65533;2&#65533;g&#65533;.&#65533;09&#65533;&#65533;1' x&#65533;&#961;a&#65533;ID=&#65533;7&#65533;?Y9}R&#65533;&#65533;6%t&#65533;&#65533;0&#65533;D&#65533;&#65533;&#65533;)K&#65533;&#65533;Iy&#65533;&#65533;&#65533;&#65533;&#65533;
1&#65533;d&#65533;&#581;p&#65533;X&#65533;q&#65533;M`&#65533;&#65533;&#65533;&#65533;=	&#65533;3&#65533;&#65533;w8&#65533;&#65533;0&#65533;;&#65533;=&#65533;&#65533;)&#65533;X&#65533;Cd&#65533;&#65533;i&#65533;&#65533;&#65533;BS&#65533;)
0&#65533;&#65533;L3&#65533;&#65533;Dw&#65533;&#65533;&#65533;j&#65533;;&#65533;&#65533;{&#1099;?&#65533;&#65533;H&#65533;7&#65533;<&#65533;#&#65533;"&#65533;&#65533;7&#65533;@&#65533;&#65533;N&#65533;<&#65533;&#65533;&#792;"^L&#65533;,Ht0&#65533;>`B&#65533;&#65533;,pe&#65533;=&#65533;&#65533;Lf|8`&#65533;:S&#65533;lL&#65533;D&#65533;&#65533;&#65533; OP&#65533;Rd&#65533;W&#65533;&#22734;&#65533;&#65533;&#65533;&#65533;1P EH&#65533;&#65533;( &#65533;E&#65533;&#65533;&#65533;}&#65533; ?Z&#65533; ? 7r6&#65533;<PQr&#65533;jSP&#65533;[6&#65533;.&#65533;&#1026;0 &#65533;w&#65533;&#65533;&#1064;&#65533;(t&#65533;\&#65533;t0&#65533;&#65533;&#65533;&#65533;&#65533; &#592;I&#65533;&#65533;7&#65533;&#65533;7&#65533;<&#65533;&#65533;p&#65533;T&#65533;&#65533;w &#65533;&&#65533;&#65533;&#1638;&#65533;&#3034;B&#65533;&#65533; &#65533;&#65533;&#65533;&#65533;&#65533;&#65533;&#65533;&#1304;&#65533;&#65533;D&#65533;^ZA&#65533;C8&#65533;&#65533;G&#65533;&#65533;{&#65533;&#65533;&#65533;&#65533;{&#65533;&#65533;&#65533;, i&#65533;&#65533;&#65533;!&#65533;&#65533;&#65533;1&#65533;&#65533;&#65533;J#&#65533;&#1074;<S4E+&#65533;&#65533;&#65533;k&#65533;&#65533;&#65533;&#65533;DA&#65533;L&#65533;:&#65533;&#65533;&#65533; &#65533;&#65533;h&#65533;0 %&#65533;!PV&#65533;+&#65533;&#65533;; 2z&#65533;i4#&#65533;D&#65533;&#65533;h&#65533;r&#65533;&#1034;&#65533;&#65533;&#65533;HB&#65533;l&#65533;<&#65533;R&#65533;&#1130;p&#65533;*&#65533;&#65533;<&#65533;<&#65533;H\&#65533;&#65533;D&#65533;<&#65533;&#65533;&#65533;&#65533;(5(&#65533;8&#65533;&#65533;@I&#65533;@`&#65533;sCx R&#65533;&#65533;D&#65533;\&#285;&#832;&#65533;d&#65533;&#65533;&#65533;\t&#65533;i&#65533;@(
(&#65533;&#65533;I&#65533;&#288;&#65533;;8I&#65533;&#65533;&#65533;(	>&#65533;&#65533;dO&#65533;&#65533;&#65533;
@&#65533;&#65533;&#65533;&#65533;v&#65533;#&#65533;(&#65533;/&#65533;&#1224;&#65533;&#65533;&#65533;8&#65533;'&#65533;fh&#65533;&#65533;~&#65533;-&#1024;L&#65533;&#65533;&#65533;KP&#65533;&#65533;&#65533;&#65533;jK&#65533;	&#65533;(&#65533;n1&#65533;&#65533;l9[&#65533;&#65533;'&#65533;$&#65533;M(&#65533;1P&#65533;&#65533;Q&#65533;&#187;&#65533;&#65533;&#65533;&#65533;&#65533;&#65533;&#65533;&#65533;  Q&#65533;&#65533;&#65533;m &#1188;&#65533;&#65533;J%&#65533;@i&#65533;^ZF8R]A&#65533;QcIZ&#65533;&#65533;	x&#65533;&#65533;Zj8&#65533;eR&#65533;&#65533;&#65533;&#1091;&#65533;&#65533;&#65533;p#&#1261;L&#65533;&#65533;3&#65533;!&#65533;j&#65533;&#65533;4=[&#65533;|&#65533;k&#65533;@K&#65533;d&#732;&#65533;K)X&#65533; &#65533;p &#65533;&#65533;xB@&#1470;&#65533;&#65533;C&#1055;&#65533;Q&#65533;@&#20487;&#65533;D&#65533;&#65533; &#65533;]&#65533;N&#65533;L&#65533;/$&#65533;	&#65533;&#65533;X;y3&#65533;<&#65533;&#65533;&#65533;&#65533;7,BID&#65533;&#65533;&#65533;Iw&#65533;<&#65533;&#65533;\&#65533;/&#65533;k&#65533;<&#65533;&#65533;&#65533;O&#65533;P&#65533;p&#65533;&#65533;y)&#65533;9&#65533;&#65533;!&#65533;&#65533;&#65533;&#65533;nx&#65533;2l&#65533;+@&#65533;<&#65533;&#65533;&#17219;`&#65533;&#65533;A&#65533;&#65533;9&#65533;&#65533;&#65533;J#&#642;&#65533;&#65533;'b&#65533;&#65533;&#65533;YP(&#65533;&#65533;,&#65533; &#65533;&#65533;h&#65533;&#65533;&#65533;&#65533;&#65533;H	;&#65533;&#65533;&#65533;F!&#65533;I&#65533;0K&#65533;WS>o&#65533;&#65533;x&#65533;>&#65533;q&#65533;&#65533;Q&#65533;&#65533;H&#65533;) 8&#65533;&#65533;`&#65533;&#65533;&#65533;>&#65533;&#65533;;&#65533;&#65533;y2P&#65533;E?K&#65533;R&#65533; X	&#65533;Un&#65533;&#65533;oKo#KMIc&#65533;8&#786;&#65533;&#65533;P@a&#65533;&#65533;P&#65533;&#65533;&#65533;	&#1385;T&#65533;k&#65533;by&#65533;&#65533;&#65533;*&#65533;&#65533;&#65533;&#65533;&#65533;AA&#65533;&#65533;&#65533;&#65533;&#65533;Ic9&#65533;&#65533;Q
	X&#65533;&#65533;8&#65533;&#65533;88&#65533;s0&#65533;p&#65533;E1&#65533;zB&#65533;
k&#65533; s0[&#65533;&#65533;&#65533;&#65533;[&#1729;&#65533;&#158;&#65533;&#65533;c (|1&#65533;&#65533;e&#65533;&#65533;H&#65533;&#65533;&#65533;&#1348;&#65533;&#65533;&#65533;&#65533;>&#65533;&#65533; &#65533;&#65533;&#65533;
WG} $&#65533;&#65533;&#1240; &#65533;T&#65533;	0&#893;#8]F&#65533;"&#65533;&#65533;&#65533;a#&#359;&#65533;&#65533;&#65533;&#65533;;SM&#65533;&#65533;&#65533;&#65533;&#65533;A&#65533;&#65533;#&#65533;&#65533;L&#65533;&#65533;&#65533;%&#65533;\&#65533;A&#1414;&#65533;&#65533;&#65533;&#65533;&#65533;t`^&#65533;&#65533;Y&#65533;d-=L&#65533;&#65533;&#65533;g&#65533;s&#65533;&#65533;1&#65533;&#1072;&#65533;Z0&#65533;&#65533;&#65533;Z&#65533;&#65533;m&#65533;F&#65533;&#2001;A&#65533;i&#65533;&#65533;jT (&#65533;R&#65533;&#65533;t&#65533;,&#37429;O&#65533;&#65533;&#65533;&#65533;&#65533;&#65533;&#65533;&#65533;&#65533;@&#65533;3&#65533; % &#65533;|l&#65533;O&#65533;&#65533;H@&#65533;&#65533;&#65533;&#65533;&#65533;&#65533;&#65533;&#65533;&#65533;&#65533;&#65533;'^X{^k&#65533;?&#65533;E&#65533;M&#65533;&#65533;&#65533;&#65533;&#65533;&#65533;&#65533;E&#65533;*&#65533;S&#65533;i&#1615;&#65533;d&#65533;5&'&#65533;	&#65533;Y%&#65533;.@&#1668;&#65533;&#65533;@&#65533;a&#65533;&#65533;&#1637;uA&#65533;&#65533;(#h&#65533;&#65533;*&#65533;&#65533;&#65533;j
&#65533;&#65533;=&#65533;&#65533;&#65533;&#65533;&#65533;.&#568;&#514;7&#65533;&#65533;&#65533;.'&#915;D&#65533;8]e&#65533;&#65533;&#65533;Z&#65533;&#65533;&#65533;&#65533;&#1255; &#65533;J6&#65533;b&#65533;&#65533;&#65533;G&#65533;&#65533;&#65533;9&#65533;&#825;6&#65533;&#65533;&#65533;&#65533;&#65533;&#65533;&#1270;&#65533;&#65533;K<u&#65533;&#65533;]c'&#65533;(&#65533;&#165;c&#65533;2>&#65533;&#65533;&#1749;ix&#65533;Fu&#65533;jD&#65533;&#65533;&#414;@&#65533; S&#65533;&#65533;y,
&#65533;&#65533;m#"+e&#65533;&#1411;&#65533;
&#65533;&#65533;0&#65533;8k,&#65533;,&#65533;&#65533;T&#65533;;&#65533;3>h&#65533; ?&#65533;&#65533;Lh&#65533;[&#65533;5b&#65533;&#65533;b%"&#65533;=&#65533;&#65533;&#65533;&#65533;&#65533;&#65533;&#1022;&#65533;Cp&#65533;&B&#65533;&#65533; &#65533;o&#65533;&#65533;-UV&#65533;&#65533;&#65533;&#65533;&#65533;&#65533;f1I&#65533;iD&#65533;hf&#65533;&#65533;RT&#65533;&#65533;_&#65533;KX^u1&#65533;Y>0&#65533;5&#65533;8&#65533;X#;y&#65533;'&#65533;&#1024; py(&#65533;&#65533;E&#65533;&#65533;h6MN&#65533;D&#65533;k&#65533;&#65533;h&#519;T&#65533;W&#65533;i&#65533;&#65533;D&#65533;&#65533;&#65533;w&#32854;-&#65533;E&#65533;D.z&#65533;Y<&#65533;&#65533;nz&#65533;JE
&#65533;&#65533;&#65533;&#65533;&#65533;	&#65533;&#65533;&#65533;.&#293;%&#65533;&#65533;&#65533;&#65533;&#65533;E&#65533;&&#65533;h&#65533;&#65533;&#65533;&#65533;&#65533; N&#65533;&#14373;0&#65533;(&#65533;&#65533;Mb-&#65533;\b&#65533;[&#65533;&#65533;z&#65533;&#65533;=&#65533;&#65533;V&#65533;&#65533;&#65533;&#65533;&#65533;&#65533;&#65533;P&#65533;&#576;&#65533;Nj&#65533;01.&#65533;&#65533;&#65533;x&#65533;1&#65533;&#65533;&#65533;&#65533;W8@(^&#65533;4&#65533;O&#65533;&#230;&#65533;O5 &#65533;&#65533;&#65533;0&#65533;&#65533;A&#65533;&#65533;C&#65533;&#65533;&#65533;K&#65533;r&#1838;&#65533;&#65533;"&#65533; &#65533;d9D~&#65533;&#65533;&#1084;&#65533;T&#65533;3#J&#65533;&#65533;&#65533;k"&#65533;s&#65533;&#65533;y&#65533;&#65533;I&#65533;B&#65533;*NQ&#65533;-&#65533;Q&#65533;&#65533;=	&#65533;\&#65533;s{&#65533;&#65533;^2&#65533;<H&#65533;&#1539;&#65533;@xVx&#65533;&#65533;%&#65533;`&`&#65533;&#65533;&#65533;&#65533;,&#1025;m&#65533; _&#65533;&#65533;08&#65533;&#65533;&#65533;eF&#65533;0&#65533;&#65533;N&#65533;&#65533;8O&#65533;&#65533;&#65533;&#65533;y&#65533;&#65533;&#65533;&#65533;
&#65533;&#65533;Y{&#65533;&#65533;&#65533;n^&#65533;(&#65533;&#65533;&#65533;&#65533;&#65533;&#65533;&#65533;&#65533;:&#65533;&#65533;&#1025;p$&#65533;&#65533;&#65533;&#65533;S
&#65533;&#65533;&#65533;&#65533;6&#65533;&#65533;&#65533;&#1776;&#65533;`&#65533;oFAM(?c&#65533;7x&#65533;QE&#65533;m"&#65533;&#65533;Y&#65533;&#65533;&#65533;_&#65533;pG|&#65533;@$&#65533;&#65533;w^r8&#65533;&#65533;&#65533;a#&#65533;&#65533;V&#65533;x&#1545;&#65533;@(&#65533;&#65533;&#65533;&#65533;=&#65533;Q&#65533;&#65533;.H&#65533;J&#65533;Qw&#65533;7&#65533;.6&#65533; &#65533;v&#65533;&#65533;&#65533;&#65533;)&#65533;&#65533;&#65533;&#65533;&#65533;&#65533;&#65533;\&#65533;?H&#65533;<&#65533;&#65533;&#65533;r&&#65533;&#65533;PT&#65533;&#65533;3 &#65533;&#65533;r&#65533;&#65533;&#65533;&#65533;&#65533;hX	pk&#65533;Bs!
3I)9]j	&#65533;
+&#352;&#65533;)&#65533;&#65533;&#65533;T&#65533;$&#65533;&#65533;=&#65533; &#65533;+&#263;*&#964;&#65533;5&#65533;^&#65533;@&#65533;	&#65533;M&#65533;!s&#65533;&#65533;&#65533;&#65533;t2&#65533;&#65533;5&#65533;UF"&#65533;&#65533;[ Ee&#65533;J2&#65533;y,x&#65533;&#65533;&#65533;AP(&#65533;b~b
c&#65533;|&#65533;7&#65533;&#65533;jff&#65533;!&#65533;U7&#65533;P&#65533;&#65533;&#65533;5&#65533;y&#65533;&#65533;&#65533;&#65533;&#65533;&#65533;D&#65533;@&#65533;&#65533;&#65533;&#65533;@&#65533;>&#65533;H &#65533;&#65533;
k7&#65533;&#65533;&#65533;m_&#65533;&#65533;KE&#65533;&#65533;&#65533;#R&#65533;G&#65533;&#65533;&#65533;%i.&#65533;_*&#65533;&#65533;7&#65533;&#65533;&#65533;0&#65533;&#65533;&#65533;&#65533;w&#65533;&#65533;a&#65533;G &#65533;&#65533;( &#65533;&#65533;]
&#65533;&#65533;.&#65533;&#65533;%&#65533;&#65533;0J&#65533;6&#65533;i &#65533;J]Z)5(	&#65533;e&#65533;&#65533;&#65533;?	F&#65533;&#65533;7&#65533;&#65533;?"&#65533; R&#65533;&#65533;P&#65533;&#65533;7V&#65533;&#65533;&#65533;#D&#65533;+&#65533;&#65533;&#65533;&#404;0n&#65533;&#65533;&#65533;&#536;2g&#1196;i&#65533;&&#924;:w&#65533;&#65533;X&BAE &#65533;Z&#65533;DA`z-E'&#65533;&#65533;#V
&#65533;&#65533; *Z&#65533;&#65533;&#65533;_78&#200;&#65533;&#65533;&#65533;CK&#65533;&#65533;pP&#65533;&#65533;!&#65533;0;q&#65533;&#65533;	v&#65533;!&#65533;&#65533;&#65533;bE&#65533;z&#65533;&#65533; RK<C&#65533;&#1025;&#65533;?&#526;u0&#786;:&#65533;J>{&#65533;&#65533;JL!&#65533;a&#65533;&#65533;g&#65533;&#65533;&#65533;&#65533;Z&#65533;%&#65533;&#65533;&#65533;?4[+6&#65533;HqE"IUgOx&#65533;&#65533;z'I&#65533;&#65533;t&#65533;)b&#65533;&#65533;&#65533;&#319;l&#65533;(&#65533;&#65533;[&#459;X&#65533;b&#65533;&#65533;f,Fw8&#65533;&#65533;&#65533;0&#65533;&#65533;&#65533;'@&#65533;E&#65533;&#65533;T&#65533;&#65533;&#976;&#65533;&#65533;&#65533;&#65533;?H&#65533;QJ(&#65533;b,&#65533;&#65533;p&#65533;`&#65533;\@Q	0&#65533;&#65533;?N\Q0[t	&#65533;&#65533;3&#65533;]&#65533;&#65533;-&#65533;T&#65533;?T&#65533;Da@&#65533;M&#65533;l$RE&#65533;&#65533;N&#65533;h&#65533;(&#65533;R&#65533;?/&#65533; &#65533;/&#65533;&#65533;$U&#65533;&#65533;EE5&#65533;&#65533;PD5&#65533;@&#65533;?[N&#65533;e&#65533;a&#65533;C&#65533;?&#65533;t&#65533;HfB&#65533;f&#65533;\F&#65533;\&#65533;&#65533;&#65533;&#65533;{c&#65533;&#65533;&#65533;m&#65533;&#65533;cb&#65533;O@&#65533;BY&#65533;&#65533;&#65533;&#65533;C&#65533;&#65533;&#65533;uB&#65533;I:y&#65533;A &#65533;f&#65533;)&#65533;&#65533;fT&#65533;J&&#65533;DK&#65533;&#65533;&#1001;&#65533;&#65533;&#1103;@&#65533;&#65533;*&#65533;&#65533;&#65533;:&#65533; &#65533;&#65533;&#65533;RH!%&#65533;&#65533;aH&#65533;SUuD&#65533;V&#65533;G_&#65533;&#65533;&#65533;!&#65533;&#65533;%
(B&#65533; &#65533;&#65533;b&#65533;%CT &#65533;&#65533;@|< &#65533;}&#65533;&#65533;W&#65533;5&#65533;#H&#65533;c&#65533;;1&#65533;&#65533;dAt&#65533;u%&#65533;&#65533;&#65533;L&#65533;qL}`AHfY&#65533;&#65533;&&#65533;&#65533;&#65533;Of&aB&#65533;&#65533;&#65533;c#X&#65533;Ln&#65533;i&#65533; E{&#65533;&#65533; &#65533;&#65533;@&#65533;&#65533;?y@4&#65533;&#65533;C&#65533;?kl&#65533;\3&#65533;&#1281;&#65533; elVRu&#65533;&#65533;&#65533;%&#65533;&#65533;&#65533;&#65533;&#65533;&#65533;&#65533;>t&#65533;&#65533;C&#65533;I&#65533;0&
(&#65533;&#65533;&#65533;&#65533;&#65533;&#65533;&#65533;O&#65533;#&#65533; &#65533;&#65533;$&#65533;+DCH&#65533;[B(&#65533;@b(*&#65533;O
&#65533;B&#65533;E&#65533;9!&#1409;2]&#65533;&#202;)&#65533;s&#492;&#65533;&#65533;#D2&#65533;CcEbT&#65533;S&#65533;}&#65533;$&#65533;&#65533;&#65533;o&#65533;E/l&#65533;&#65533;&#65533;&#65533;D&#65533;SD%E5|)&#65533;&#65533;Y&#65533;&#65533;&#65533;4&#65533;&#65533;&#65533;g&#65533;h&#65533;IlVD&#1559;&#1922;^&#65533;&#65533;&#65533;~&#65533;4&#65533;2&#860;&#65533;&#65533;5f&#65533;$ X&#65533;&#65533;&#65533;CB&#65533;BeF&#65533;&#65533;P&#65533;`&#65533;O&#65533;<&#65533;T&#65533;"&#65533;?&#65533;d&#65533;/&#65533;&#65533;~&#65533;)&#65533;&#65533;&#65533;&#65533;AI*A&#65533;Rf&#65533;B&#1258;&#65533;Z&#65533;?&#65533;&#65533;&#65533;Zs&#848;&#65533;&#65533;&#65533;&#65533;*&#65533;SNu&#65533;8B#T&#65533;&#65533;&#65533;&#65533;&#65533;&#65533;&#65533;DXS&#65533;&#65533; "s&#65533;&#65533;<~&#65533;6KT&#65533;&#65533;&#65533;: &#65533;&#65533;&#65533;/}q&#65533;?&#1189;&#65533;hL&#65533;T&#65533;t"&#65533;p&#65533;&#65533;hP&#1162;&#65533;&#65533;&#65533;Aa&#65533; &#65533;&#1043;&#65533;,l:M&#65533;&#65533;@&#65533;&#65533;
&#65533;&#65533;&#65533;r&#65533;A&#65533;&#65533; &#65533;&#163;(2&#65533;&#65533;&#65533;c#& &#65533;A&#65533;&#65533;&#65533;dYc&#65533;H&#65533;&#65533;E&#65533;&#65533;&#65533;W&#65533;&#65533;&<&#65533;%&#65533;N&#65533;( &#65533;GcN2&#65533;?&#1539;&#65533;%&#65533;&#65533;i&#65533;L!!&#65533;&#65533;s  &#65533; 5~&#65533;&#65533;&#65533;&#65533;&#65533;&#65533;rT&#65533;p&#65533;&#65533;&#65533;F .T!P&#65533;&#65533;&#65533;@D,&#65533;[ aA&#65533;&#65533;&#65533;w&#65533;a&#65533; B&#65533;&#65533;&#65533;.PE*&#65533;&#65533;A&#65533;&#65533;&#65533;&#65533;&#65533;D&#65533;&#65533;V&#65533;&#65533;G<&#65533;&#65533;$G&#65533;X&#65533;U&#1856;&#65533;Y&#65533;IO&#65533;[&#1879;&#65533;&#65533;-&#65533;L&#65533;YGfG&#65533;&#65533;K&#65533;DpP&#65533;&#65533;&#65533;"&#65533;[&#65533;L&#65533;&#65533;&#1521;I!&#65533;{&#65533;E.a=&#65533;d&#65533;"&#65533;&#65533;&#65533;"5>&#65533;&#65533;&#65533;};&#65533;F&#1751;)&#65533;d&#65533;$*AD&#65533;Mb&#65533;&#65533;&#65533;&&#65533;I&#65533;n5&#65533;k&#65533;&#65533;#RT&#65533;&#65533;&#65533;JWB&#65533;Mh8%&#65533;C&#65533;&#65533;9xP a&#1046;%&#65533;0 &#65533;@&#65533;0>&#65533;&#65533; cx&#65533;&#65533;1&#65533;&#65533;&#65533;(&#65533;&#65533;&#65533;&#65533;&#65533;&#65533;&#65533;&#65533;02&#65533;N&#65533;B&#65533;G&#65533;&#65533;Ge`&#65533;&#65533;
&#65533;[&#65533;h2&#65533;&#65533;&#65533;&#65533;&#65533;5&#65533;&#65533;b&&#65533;&#65533;+T7e&#65533;"&#65533;&#65533;&#65533;c&#65533;q8&#65533;25&#65533;"&#65533;CV&#65533;&#65533;&#65533;f8&#65533; J&#65533;P&#65533;j&#65533;:&#65533;N6t&#65533;&#65533;o&#65533;&#65533;<<xAw&#65533;&#65533;2&#576;&#65533;^b&#1537;&#65533;&#65533; [&#65533;B&#65533;_Hh&#65533;&#65533;hj&#801;AED&#65533;&#65533;&#65533;|&#65533;&#65533;&#65533; &#65533;&#65533;&#65533;p`3&#65533;&#65533;&#65533;&#65533;&#65533;&#65533;?&#65533;s&#65533;&#65533;N&#65533;cn F&#65533;uD&#65533;V&#65533;&#65533;'&#65533;&#65533;HGY&#65533;&#65533;&#65533;W&#65533;#mQco&#65533;&#65533;&#65533;&#65533;<&#65533;e&#65533;.-L&#65533;&#65533;&#65533;&#65533;?9i&#65533;&#514;Yg&#65533;&#65533;&#65533;&#65533;di<&#65533;&#65533;	&#65533;W&#65533;&#65533;i#&#65533;H&#65533;p&#65533;&#65533;!&#65533;z&#65533;&#65533;0&#65533;(,&#65533;NP&#65533;&#65533;0&#65533;>O&#65533;X&#65533;&#65533;&#65533;&#65533;B&#65533;&#65533;&#65533;O&#65533;F>21&#65533;R&#65533;&#65533;&#65533;&#65533;U&#65533;&#65533;&#65533;&#65533;Vd&#65533;&#65533;&#65533;&#65533;&#65533;&#65533;&#65533;h"&#65533;Q&#65533;@ K&#65533;A
&#65533; 0&#65533;&#65533;
p&#65533;U&#65533;&#65533;&#1385;V/&#65533;@&#65533;&#65533;&#65533;&#65533;y5]&#65533;a&#65533;&#65533;d&#65533;&#65533;	&#65533;&#65533;~&#65533;F@&#65533;&#65533;E(&#65533;&#65533;&#65533;&#65533;&#65533;@&#65533;^&#1089;&#65533;&#65533;Adn&#65533;"E<&#65533; &#65533;d&#1137;+{&#65533;oH&#65533;&#65533;Ge&#65533;P#-+&#65533;&#65533;&#65533;&#65533;"&#65533;H&#65533;&#65533;XW<R:L`:Lp&#65533;8&#65533;"/P&#65533;lI&#65533;$&#65533;&#1430;M3&#65533;WO&#65533;&#65533;&#65533;&#65533;>B&#65533; &#65533;E &#65533;"1x&#65533;&#65533;&#65533;T1&#65533;?`&#65533;s&#65533;R&#65533;+&#65533;H&#65533;&#65533;;b@"}S&#65533;LV&#65533;d&#65533;&#65533;.`&#65533;FX &#65533;&#65533;&#65533;&&#65533;3&#65533;55&#65533;iv&#65533;D&#65533;&#65533;4&#65533;;&#65533;&#65533;.B&#65533;&#65533;Sw&#65533;&#65533;t&#65533;&#65533;&#65533;&#65533;&#65533;
&#65533;*i&#65533;M.&#65533;&#65533;;
"&#65533;&#65533;EN@&#65533;c&#39661;&#65533;H&#65533;(r&#65533;
&#65533;&#65533;x&#65533;W&#65533;&#65533;&#1242;ZH&#65533;&#65533;F&#65533;LL&#65533;&#995;6&#65533;&#65533;&#65533;tD&#65533;I&#65533;&#65533;V&#65533;IO&#65533;&#65533;T&#65533;(&#65533;\7&#65533;
&#65533;&#65533;c&#65533;&#65533;W*&#65533;K&#65533;&#65533;&#65533;&#65533;&#65533;&#65533;&#65533;
&#65533;P&#65533;&#65533;`	$x&#65533;, &#65533;x`&#65533;&#65533;&#65533;&#65533;.&#65533;&#65533;&#65533;TO&#65533;;C&#65533;
&#65533;&#65533;&#65533;&#65533;&#65533;&#65533;&#65533; Z#~$"D&#65533;v[&#65533;c&#65533;&#65533;&#65533; &#817;0&#65533;a&#65533;jXk{&#65533;&#1476;&#65533;br{&#65533;&#65533;I&#65533;&#65533;Aet`&#65533;Mp&#65533;2&#65533;&#65533;&#65533;&#65533;&#65533;H:@&#65533;&#65533;_X&#65533;&#65533;h&#65533;&#65533;t$&#65533;&#65533;&#65533;3&#65533;&#886;&#65533;&#65533;E$&#65533;=&#65533;&#65533;`&#65533;&#65533;&#65533;b&#65533;&#65533;q1@&#65533;?<A	)	&#65533;&#65533;&#65533;&#65533;&#65533;8&#65533;&#65533;&#65533;&#65533;&#65533;H0&#65533;A&#747;&#65533;&#65533;&#65533;8N&#65533;WE&#65533;&#65533;Ml&#65533;H&#65533;&#65533;&#65533;&#65533;&#65533;`&#65533;&#65533;&#65533;&#65533;N+Azl&#223;4&#65533;9&#65533;&#65533;P&#65533;@X&#65533;`I&#65533;&#65533;m&#65533;&#65533;&#65533;&#65533;q&#65533;&#65533;&#65533;&#65533;&#65533;&#65533;&#65533;&#65533;&#65533;		&#65533;&#65533;&#65533;u&#65533;&#65533;&#65533;&#65533;@OP&#65533;&#65533;&#800;@<&#65533;&#65533;&#65533;HC&#65533;Eh@ &#65533;XZ&#65533;&#65533;&#65533;&#65533;I&#65533;&#65533;|H%M\&#65533;9&#65533;&#65533;7&#65533;&#65533;]!v&#65533;?&#65533;&#65533;J&#65533;F&#65533;U&#65533;&#65533;D<&#65533;&#65533;UD&#65533;&#65533; BE @&#65533;@&#65533;Q&#257;&#65533;&#65533;&#65533;&#65533;p&#65533;	&#65533;&#65533;&#65533;?&#65533;&#65533;^&#65533;&#65533;V!&#65533;X&#65533;{|&#65533;?^&#65533;&#65533; &#65533;h[&#65533;&#65533;s&#65533;&#65533;s(&#65533;1x!&#65533;y&#65533;E&#65533;5&#65533;&#65533;& &#65533;u&#65533;&#380;F t&#65533;&#65533;&#262;&#65533;&#65533;&#65533;&#65533;C$Tx&#65533;&#65533;&#65533;&#65533;rDD&#65533;&#65533;A&#65533;&#65533;CV&#65533;ZV&#65533;bEG&#65533;?&#65533;A%&#65533;&#65533;&#65533;t&#65533;&#65533;&#65533;&#240;&#65533;;( (t&#757;&#65533; 	(&#65533;l&#65533;&#65533;&#65533;&#1601;$a&#65533;&#515; &#65533;c&#65533;&#65533;:b&#65533;&#65533;X0&#65533;D&#65533;'8&#65533;&#1660;&#65533;&#541;&#65533;)&#65533;`&#65533;'&#65533;&#65533;(|&#65533;L4&#65533;F|&#65533;)d&#65533;N&#65533;_&#65533;&#65533;&#65533;&#65533;&#65533;&#65533; &#65533;F&#65533;&#65533;&#65533;8&#65533;&#65533;H&#65533;3H&#65533;`&#65533;?&#65533;D J&#65533;GV5&#65533;J&#65533;$\&#65533;LDM&#65533;&#65533;&#65533;&#476;&#65533;&#65533;&#65533;&#65533;&#65533;&#65533;d&#65533;6T&#65533;&#65533;l&#65533;:Fj &#65533;&#65533;=&#65533;&#65533;&#65533;&#65533;`&#65533;&#65533; &#65533;l&#65533;8`
 DM&#65533;&#65533;#m&#65533;M~I&#65533;&#65533;&#65533;D&#65533;&#65533;`&#65533; B&#65533;&#228;l ,@ &#65533;0&#1894;8!&#65533;&#65533;H5u&#65533;Z&#65533;G&#65533;eH&#65533;&#65533;&#65533;&#65533;P&#65533;5&#65533;&#65533;A&#65533;%&#65533;E&#65533;^J&#65533;P&#65533;&#65533;F&#65533;&#65533;?&#65533;&#65533;M&#65533;&#65533;&E&#65533;&#65533;&#65533;&#65533;&#65533; `&#758;&#65533;&#65533; &#65533;&#65533;&#65533;&#65533;&#65533;m&#65533;%&#65533;&#1140;&#65533;&#65533;&#65533;&#65533;&#65533;eC&#65533;UG_N&#1349;E&#65533;&#65533;"&#65533;p&#65533;jP&#65533;t&#65533;&#65533;QA&#65533;&#65533;y&#65533;&#65533;X&#65533;&#65533;a]&#65533;?&#65533;&#65533;B&#65533;&#65533;&#65533;&#65533;Q&#65533;&#65533;&#65533;0R)4&#65533;r&#65533;&#65533;&#65533;&#65533;&#65533;&#65533;?&#65533;&#65533;(DLB#T&#65533;O&#65533;&#65533;d&#65533; y&#65533;!;P&#65533;w|K&#65533;&#65533;%"
&#65533;&#65533;&#65533;s &#65533;"  $E8&#65533;&#65533;&#65533;&#65533;&#65533;&#65533;&#65533;&#65533;I&#65533;?&#65533;&#65533;&#541;" A&#65533;&#65533;c&#65533;@&#65533;<&#65533;&#65533;QD&#65533;h&#65533;x&#65533;%&#65533;-&#65533;&#65533;D&#65533;&#65533;&#1924;DN&#65533;3&#65533;r&#65533;G&#65533;%G&#65533;&#65533;IuEE&#65533;&#65533;Rj&#311;X&#65533;&#65533;q`&#65533;x\&#65533;&#65533;&#65533;&#65533;	&#65533;\&#65533;<&#65533;&#65533;F|I&#65533;X&#65533;&#65533;\&#65533;A&#65533;DI&#65533; &#65533;&#65533;\&#65533;&#65533;&#65533;#&#65533;&#65533;S&#65533;&#65533;T
&#1005;&#65533;A&#65533;?4T &#65533;*X&#65533;&#65533;&#65533;X*&#65533;&#65533;|&#65533;&#65533;x&#65533;&#65533;DF0\&#65533;e4!&#65533;G&#65533;7P&#65533;&#65533;&#65533;&#65533;&#65533;&#65533;Q0D&#65533;&#65533;&#65533;&#65533;\	&#65533;M&#65533;&#65533;&&#65533;&#65533;
&#65533;&#65533;N&#65533;&#13337;%&#65533;&#65533;	 &#65533;&#65533;&#65533;&#65533;&#65533; &#65533;	&#65533;W&#65533; W&#65533;N&#65533;&#65533;?LU!*&#65533;4H&#65533;&#65533;&#65533;#DaQ&#880;&#65533;1&#33763;}&#65533;A&#65533;&#65533;&#65533;&#65533;&#65533;&#65533;%Z&#1701;)&#65533;h&#65533;&#65533;s]&#65533;U&#65533;&p&#65533;&#65533;?&#65533;E VE&#65533;un&#65533;(&#65533;r&#65533;^E&#65533;&#65533;&#65533;U'D4&#65533;<&#65533;-&#65533;&#65533;*P&#65533;&#65533;#@#&#65533;`&#65533;y&#65533;&#65533;&#65533;E&#1302;&#65533;4M!b&#65533;&#65533; &#65533;Q&#65533;E&#65533; &#65533;EE&#65533;&#65533;ueD&#65533;,&#65533;&#65533;&#65533;&#320;&#65533;_T&#65533;&#65533;a&#65533;U&#65533;&#65533;&#539;&#65533;&#65533;&#65533;H&#65533;lhM(&#65533;T&#263;
&#65533;?&#65533;hH&#65533;i&#65533;&#65533;&#65533;Z&#65533;WH&#65533;I&#65533;B-JD&#65533;&#65533;H>&#65533;>y&#65533;0&#65533;&#65533;I&#65533;;q&#65533;@&#65533;$&#65533;U&#65533;&#65533;F&#65533;"%&#65533;` S&#65533;lEh_|%&#1200;N&#65533;&#65533;R)DPi&#65533;(@&#65533;m%EP&#65533;&#65533;!&#65533;&#65533;&#65533;VF\_&#65533;&#65533;&#65533;&#65533;Z&#65533;&#65533;&#65533;&#65533;9&#65533;&#65533;&#65533;&#65533;m&#65533;@P &#65533;n!&#65533;A^F&#65533;%^r&#65533;&#65533;&#65533;&#65533;&#65533;&#65533;&#65533;i&#65533;&#65533;&#1635;%&#65533;&#65533;&#65533;&#65533;&#65533;&#65533;# &#65533;&#65533;Z&#65533;T&#65533;)&#1811;L&#1410;&#65533;;&#65533;:l&#65533;H&#65533;&#65533;K&#65533;?&#65533;&#1386;6&#65533;&#65533;~^&#65533;&#65533;AI,L &#65533;&#65533;
&#65533;&#65533;_&#65533;&#65533;kXL&&#65533;&#65533;*&#65533;&#65533;&#1326;?pDh&#65533;I&#65533;&#65533;D&#65533;&#65533;uN&#65533;&#65533;&#65533;C&#65533;."&#65533;o@D&#676;&#65533;/V&#65533; GW&#65533;DL+&#65533;&#65533;	h&#65533;h&#65533;?$A	&#65533; :4Fy&#645;:&#65533;Ew&#1282;!&#65533;U&#65533;
&#65533;&#65533;&#65533; Ma&#65533;&#65533;&#65533;&#260; @&#65533;&#65533; &#65533;C~&#65533;M&#65533;*&#65533;+&#65533;@r&#65533;LBUH&#65533;&#65533;&#65533;D&#65533;a&#65533;&#65533;%&#65533;? &#65533;&#65533;&#65533;&#65533;&#65533;B&#65533;!T$D8&#65533;&#65533;&#65533;F&#65533;&#65533;&#286;)&#386;m[Q%&#65533;J&#65533;"&#65533;&#65533;E&#65533;uG|p&#65533;&#65533;V&#65533;&#65533;&#65533;&#65533;F&#782;&#65533;_&#65533;&#65533;?&#65533;d&#65533;6-E&#65533;B&#1024;	
&#65533;&#65533;l&#65533;&#65533;&#65533;&#65533;&#65533;D&#65533;G+&#65533;&#65533;6\I&#65533;d		8&#65533;%&#65533;&#65533;LO&#65533;9-EK&#65533;V&#65533;=aN|
~m&#65533;9a&#65533;-&#65533;&#65533;y&#65533;&#65533;h&#65533;&#65533;
!&#65533;&#65533;&#65533;^)&#65533;&#65533;J&#65533;.&#65533;&#65533;&#65533;&#65533;&#65533;mJ&#65533;Ll&#65533;B-&#65533;&#65533;Bs&#65533;D&#65533;&#65533;
&#65533;o&#65533;NU&#65533;&#65533;&#605;&#65533;&#65533; &#65533;_&#65533;K`&#65533;&#65533;&#65533;&#65533;&#65533;&#65533;&#65533;&#65533;1&#65533;
C(&#65533;&#65533;F@&#65533;&#65533;LdA&#224;C$&#65533;;&#65533;f&#65533;&#65533;*D&#65533;&#65533;an&#65533;&#65533;&#65533;&#65533;u&#65533;DqrD,W&#65533;&#65533;&#65533;L1VA&#65533;Lx%El&#65533;? &#65533;&#65533;&#65533;z&#65533; &#65533;-h&#65533;&#1793;;&#65533;&#65533;
A&#65533;&#65533;&#65533;w&#65533;&#65533;&#65533;V&#65533;&#65533;&#65533;&#65533;'(@,rS9&#65533; &#65533;z&#65533;&#65533;&#65533;&#65533;&#65533;@^&+8@R&#65533;&#65533;G\H0&#65533;&#65533;&#530;X@&#65533;,&#65533;WC&#65533;&#65533;tE8p{!D&#65533;&#65533;&#260;&#65533;&#65533;&#65533;&#65533;MH/w.%&#65533;G&#65533;
6Y&#65533;F+DD&#65533;+&#65533;A;&#65533;&#65533;&#65533;&#65533;%&#65533;?&#65533;0&#65533;y&#65533;S&#1934;@UD&#65533;&#65533;(&#65533;+Q&#65533;&#65533;&#65533;q&#65533;,@%&#65533;	xf&#65533;RR&#65533;	&#65533;&#65533;&#65533;g&#65533;&#65533;%u&#65533;&#65533;&#65533;&#65533;,&#65533;?&#65533;&#65533;q&#65533;&#254;JrD&#65533;m&#65533;&#65533;&#65533;J&#65533;&#65533;J(&#65533;LL&#65533;?\k@&#65533;&#65533;N@EE"E.E&#65533;&#65533;&#65533;&#65533;G&#65533;l&#65533;&#65533;&#65533;&#65533;?&#65533;&#65533;&#65533;|&#65533;&#65533;L&#65533;!&#65533;&#65533;Og&#1381;2&#65533;!&#65533;&#65533;&#65533;L&#65533;&#65533;$&#65533;E&#65533;&#65533;&#65533;_B@&#65533;=ExR&V6&#65533;&#65533;&#65533;?&#65533;&#65533;&#65533;&#65533;&#65533;&#65533;&#65533;&#65533;&#65533;)&#65533;&h&#65533;&#65533;&#65533;jE&#65533;.&#65533;&#65533;&#65533;&#65533;&#65533;q&#65533;-&#65533;&#65533;  E+&#65533;2u )&#65533;NmE&#65533;&#65533;&#65533;?&#65533;?&#65533;&#65533;$&#1794;
&#65533;/qz&&#604;l&#65533;&#65533;v&#65533;7&#65533;n#&#65533;&#65533;`&#65533;&#65533;&#65533;&#65533;&#1801;
[&#65533;&#65533;&#65533;F&#65533;&#65533;}&#65533;!G&#65533;E&#65533;G&#65533;YC|&#65533;&#65533;AS&#65533;&#708;G4Dt&#65533;&#65533;&#65533;&#65533;&#65533;&#65533;K<&#209;E&#65533;q\;A!&#65533;,R&#65533;J&#65533; @&#65533;\&#65533;&#65533;M&#65533;S&#65533;y&&#65533;&#65533;&#65533;@n&#65533;&#65533;&#65533;		PD$&#65533;&#65533;&#65533;&#65533;4&#65533;&#65533;v&#65533;-BLO&#65533;&#65533;&#65533;&#65533;&#65533;@C&#65533;&#65533;&#65533;F&#65533;&#65533;Ck&#65533;E&#65533;&#65533;&#65533;&#65533;O&#65533;&#65533;&#65533;qW&#975;W&#65533;D&#65533; &#65533;W{9G&#65533;5G&#65533;&#23452;u^j&#65533;2X&#65533;N&#65533;@=&#65533;&#65533;D<N&#65533;&#65533;q&#65533;&#65533;~&#65533; v|@<&#65533;@&#65533;l&#65533;&#65533;6&#65533;_&#65533;&#65533;We&#65533;4&#1282;ch&#1022;<#&#65533;&&#65533;u(@ &#65533;V&#65533;&#65533;&#65533;\ZD&#180;&#65533;&#65533;nE7&#65533;j&#65533;ico&#65533;R&#65533;&#65533;&#65533;&#65533;Fq&#65533;&#65533;o&#65533;,&#65533;&#65533;&#65533;&#65533;,lDA&#65533;&#65533;&#65533;N=@w7D&#65533;&#65533;&#65533;&#65533;oL&#65533;;&#65533;&#65533;&#65533;&#65533;C&#65533;&#65533;5S@&#65533;&#65533;&#65533;j3"BR&#65533;&#833;A&#65533;b ([&#144656;+z&#65533;@
v&#65533;l&#841;'&#65533;1k&#65533;&#65533;z&#65533;,D0&#65533;C&#65533;A&#259;9&#65533;|+d|4ChN&#65533;&#65533;D&#65533;&#65533;&#65533;F&#65533;&#65533;WD\&#65533;
LXSM&#65533;&#65533;Nx&#65533;5EH&#65533;&#65533;c&#65533;3O&#65533;2&#65533;&#798;8&#49678;)p&#65533;&#65533;I&#65533;i&#65533;U&#65533;&#456;&#65533;&#65533;&#65533;&#65533;(j&#65533;&#65533; &#65533;&#65533;T&#65533;x0&#65533;B@D&#65533;&#65533;&#65533;TlP&#65533;&#65533;M4&#65533;&#65533;&#65533;TJ&#772;&#65533;C(&#65533;=#&#65533;&#65533;|E&#65533;qP&#65533;K5S&#65533;\L&#65533;&#65533;)G&#65533;`Bi&#65533;b&#161;&#65533;&#65533;K&#65533;&#65533;O&#65533;&#65533;&#65533;y!R&#65533;&#65533;U)&#65533;&#65533;&#336;^L;X&#65533;	4&#815;Q&#65533;ds&#65533;&#65533;&#65533;&#65533;&#65533;j&#10942;&#65533;s&#65533;5  &#65533;a&#65533;&#65533;?&#65533;6D`&#65533;!(&#65533;?&#65533;&#65533;-,@&#65533;klS&#65533;*&#65533;?&#1330;=#&#65533;&#65533;&#65533;&#65533;2q&#65533;&#65533;&#65533;@&#65533;V&#65533;=&#65533;&#65533;&#65533;=1 &#65533;p\'&#65533;B&#65533;&#65533;&#65533;&#65533;v&#258;&#65533;Xf
&#65533;&#65533;n&#65533;\&#65533;:&#65533;&#65533;?P@&#65533;&#65533;<&#65533;c Oz&#65533;#O&#65533;&#65533;&#65533;&#65533;&#65533;W&#65533;F4&#65533;&#65533;_&#65533;&#65533;o;&#65533;D&#65533;s&#65533;&#65533;
&#65533;&#65533;&#65533;&#65533;;&#65533;@&#65533;&#65533; L&#65533;C&#257;C&#65533;7&#65533;&#65533;K&#65533;	&#65533;&#65533;&#65533;u	<&#65533;&#65533;-Ep&#65533;&#65533;~&#65533;cA&#65533;?3E&#65533; 7@D{&#65533;&#65533;&#65533;T+m&#65533;&#65533;mQ&#65533;X&#65533;&#231;&#65533;J%E D#!R&#65533;&#65533;&#65533;&#65533;_&#65533;&#65533;&#65533;5l&#65533;&#65533;&#65533;&#65533;@j&#65533;9&#65533;xc&#65533;>&#65533;6f&#65533;G(&#65533;&#65533;&#65533;,&#65533;! JBBG&#65533;&#65533;3&#65533;&#65533;&#65533;&#65533;&#65533;&#65533;afN&#65533;;y&#65533;&#65533;&#65533;hP&#65533;]&#65533;P&&#65533;&#65533;&#65533;&#65533;A&#65533;&#65533;"&#65533;&#65533;M&#65533;4&#65533;&#65533;&#65533;?1+(R&#65533;A&#65533;	<N&#65533;&#65533;&#65533;&#65533;&#336;!>&#65533; &#65533;G&#65533;x&#65533;"&#65533;&#65533;&#502;(&#65533;M&#65533;&#65533;&#65533;F&#65533;&#65533;&#65533;0bR&#55264;L&#65533;&#65533;&#65533;x1[5&#65533;G&#65533;Xt0L&#65533;&#65533;w&#65533;&#2047;&#65533;&#65533;=&#65533;&#2029;+5i&#65533;&#65533;&#65533;&#1570;M&#65533;&#65533;Hd&#65533;C"DH9$&#65533;&#65533;a&#65533; Zh8&#65533;&#65533;?*&#65533;&#65533;4L>&#38878;&&#65533;I5&#65533;&#65533;&#65533;&#65533;!&#65533;n&#65533;&#65533;G&#65533;&#65533;2&#65533;&#65533;&#65533;&#65533;&#65533;&#65533;^$x&#65533;@"`&#65533;B*&#65533;&#65533;<&#65533;&#65533;O&#65533;&#65533;&#65533;&#65533;&#65533;&#979;&#65533;&#65533;&#65533;&#65533;&#65533;&#65533;&#65533;&#65533;&#65533;&#65533;
u&#65533;&#65533;&#65533;0l&#65533;&#65533;7&#65533;I&#65533;&#65533;pF&#65533;&#65533;6"&#65533;#&#65533;0J&#65533;$&#65533;F&#65533;j(E&#65533;H2&#482;h&#65533;&#585;&#65533;&#65533;B&#65533;zF&#65533;&#546;3r&#65533;A &#65533;kH&#65533;&#65533;tH&#65533;&#65533;Y&#65533;&#582;&#65533;&#65533;&#65533;z'&#65533;R,z&#161;)&#65533;9&#65533;idh&#65533;&#65533;2&#65533;!H&#65533;&#65533;S&#65533;T&#65533;&#65533;i&#65533;9&#65533;y&#65533;&#65533;&#65533; &#65533;
!&#65533;&#65533;&#65533;&#65533;K )H3I&#65533;&#65533;\&#65533;&#65533;&#65533;&#65533;	&#65533;!&#65533;Zj(&#65533;F3*&#451;&#65533;:&#65533;I&#65533;PE&#65533;&#65533;R&#65533;&#65533;&#65533;&#65533;&#65533;&#65533;&#65533;re&#65533;e&#65533;h
&#65533;"&#65533;&#65533;,&#65533;Q&#65533;
&#65533;&#65533;Ub K&#65533;8O&#65533; &#65533;&#65533;i&#65533;x&#65533;&#65533;&#65533;A&#394;&#65533;dxa&#65533;&#65533;&#65533;&#65533;&#65533;&#65533;L&#65533;&#65533;3,&#65533;&#65533;&U&#65533;&#65533;a&#242;&#65533; &#65533;'&#65533;&#65533;&#65533;&#65533;c&#65533;C&#65533;!&#548;&#65533;&#65533;&#65533;@c&#65533;&#65533;n&#65533;&#65533;! nyG&#65533;&#65533;
&#65533;&#65533;`&#65533;l&#65533;&#65533;&#65533;+^&#65533;(&#65533;&#65533;&#65533;h&#65533;7&#65533;&#65533;A&#65533;!&#65533;&#515;&#65533;<r&#65533; &#65533;&#65533;!&#65533;&#65533;U &#65533;g&#65533;&#65533;&#65533;`&#65533;f,&#65533;&#65533;&#65533;S &#65533;&#65533;q&#65533;&#65533;&#1179;&#65533;&#65533;^&#65533;&#65533;3&#65533;N?&#65533;&#65533;&#65533;&#1839;&#65533;Lz@=&#65533;&#65533;'&#65533;&#65533;&#65533;&#65533;&#65533;8&#65533;&#1326;y&#1712;!&#65533;&#65533;a&#65533;+&#1632;&#65533;&#65533;&#65533;&#65533;&#533;0&#65533;C&#65533;&#65533;i&#65533;&#65533;&#65533;&#608;&#65533;&#65533;&#65533;[#&#65533;&#65533;&#65533;&#1094;&#65533;a&#65533;&#65533;&#65533;&#65533;hh&#65533;,&#65533;&&#65533;Z*&#65533;&#65533;*&#65533;&#65533;&#65533;&#65533;t&#65533;@&#65533;&#65533;&#65533;&#65533;&#65533;'&#65533;&#65533;&#65533;&#65533;L&#65533;&#65533;!1&#65533;i &#65533;@&#65533;f&#65533;1D&#65533;"H0&#65533;'&#65533;lHv&#65533;kx&#65533;&#65533;<&#65533;&#65533;">&#65533;&#65533;&#65533; &#65533;B&#65533;0&#65533;B-&#65533;&#65533;!*&#65533;X`&#65533;&#65533;:&#65533;&#65533;_&#65533;1&#1163;]&#65533;&#65533;&#65533;l&#65533;&#65533;&#65533;&#65533;&#65533;?T&#65533;$&#65533;S&#65533;&#65533;&#65533;&#65533;&#65533;&#65533;&#65533;&#65533;e&#65533;e&#65533;&#65533;&#65533;&#65533;&#65533;H&#65533;&#65533;@4p&#65533;i&#65533;E~!&#65533;`q!,&#65533;&#65533;&#65533;&#65533;T`&#65533;BA{&#65533;&#65533;i&#65533;&#65533;I&#65533;0Fk&#65533;;l&#65533;&#65533;&#1548;?r&#65533;2&#65533;&#65533;&#65533;J!&#65533;&#65533;8F2&#65533;&#65533;1Z&#65533;&#65533;&#65533;&#65533;&#65533;&#65533;&#65533;B&#65533;&#65533;&#65533;&#65533;$9&#65533;E&#65533;&#65533;Y$bQYC&#1185;/' &#65533;&#65533;r&#65533;1&#65533;0&#65533;+&#65533;NC&#65533;&#65533;&#65533;&#65533;&#65533;&#65533;&#65533;&#65533;"&#65533;&#65533;4&#65533;&#65533;&#65533;1&#65533;&#65533;&#65533; x&#65533;&#65533;(&#478;#&#65533;&#65533; n&#65533;&#65533;&#65533;&#65533;&#65533;&#65533;&#65533;&#65533;&#65533;4&#65533;)(&#65533;&#65533;&#65533;O&#65533; D%&#65533;L(#&#65533; &#65533;$&#214;&#65533;J6&#274;A&#65533;&#1430;58C&#65533;pH&#65533;0b=&#65533;&#65533;]$Qa&#65533;BV&#65533;&#65533;&#65533;&#65533;&#65533;&#65533;(&#65533;D&#65533;D&#65533;&#65533;x0&_Jn?8XS&#65533;D&#65533;&#65533;sN&#65533;K&#65533;&#65533;z2&#65533;&#65533;&#65533;'E2&#65533;&#65533;.&#65533;&#65533;&#65533;\&#65533;r&#65533;0{G&#65533;&#65533;&#65533;&#65533;k&#542;$&#65533;&#65533;?&#65533;#F&#65533;G&#65533;&#1168;):d&#65533;s&#65533;&#65533;`!&#65533;&#65533;&#65533;$&#65533;&#65533;&#65533;G&#65533;F&#65533;&#65533;&#65533;$&#65533;&#65533;I9v&#65533;&#65533;&#65533;&#65533;T&#65533;B&#599;&#65533;k&#65533;C)&#65533;C&#65533;D&#22014;&#65533;5&#65533;Fq&#65533;&#65533;r?&#65533;@&#65533;!T&#65533;&#65533;4p(&#65533;&#65533;!&#1712;:&#1025;i&#558;/v &#65533;"&#65533;&#65533;&#65533;&#65533;&#65533;V&#65533;&#65533;_&#65533;&#65533;-&#65533;&#65533;&#65533;&#65533;/:@&0e &#65533;&#65533;\)d&#65533; &#65533;&#65533;*&#65533;&#65533;k1	&#65533;"FP&#65533;L&#65533;&#65533; 9 j&#65533;&#65533;&#65533;&#65533;&#65533;&#65533;H&#65533;4&#65533;&#65533;
e4h&#65533;O&#65533;@&#65533;y8$6q&#65533;Hs<B&#65533;f&#65533;&#65533;,k&#65533;&#65533;&#65533;&#65533;&#65533;!	-&#65533;&#65533;	*&#65533;&#65533;@/h&#65533;b&#65533;&#65533;M&#65533;&#65533;&#65533;
&#65533;&\&#65533;4&#65533;Ab &#65533;&#65533;?&#65533;  n4&#65533;@8&#65533;Y&#65533;b&#65533;]$Bd&#65533;j&#65533;6|(&#65533;:	&#65533;C>&#65533;-&#65533;&#65533;1&#65533;&#65533;##&#169;&#65533;w&#65533;[,_)K&#65533;&#65533;3&#65533;&#65533;V&#65533;&#65533;a&#65533;&#65533;&#65533;&#65533;"G&#65533;Y&#65533;<&#65533;&#65533;09&#65533;$f&#65533;s}iOn&#65533;&#65533;&#65533;<&#65533;&#65533;&#65533;&#65533;&#1164;&#65533;@M&#1746;&#65533;X&#65533;&#65533;M0&#65533;A&#65533;Nx&#65533;S8&#65533; N&#65533;I@&#65533;&#65533;K&#65533;&#65533;&#65533;&#65533;!%&#65533;&#65533;4&#65533;(~R&#671;&#65533;&#65533;H&#65533;,&#65533;&#65533;&#65533;&#65533;#d&#65533;EM&#65533;a&#65533;]&#65533; &#65533;&#65533;&#65533;&#65533;'P&#65533;Z&#65533;x(}hC(
&#1124;L~&#65533;yh'&#65533;&#65533;q&#65533;D&#65533;&#65533;&#65533;hU&#65533;&#65533;0&#65533;&#65533;b&#65533;&#65533;'8&#2838;&#65533;&#65533;r&#65533;&#65533; 	&#65533;QSX&#65533;'&#65533;&#65533;&#65533;b&#65533;`&#65533;7xc&#65533;&#65533;&#65533;Z$S&#65533;&#65533;&#65533;9N&#65533;T&#65533;&#65533;&#65533;\&#65533;`&#65533;5&#65533;Z&#65533;&#65533;&#65533; &#65533; 4&#65533;&Ml&#65533;\&#65533;&#65533;&#65533;&#65533;p&#65533;&#65533;qn&#65533;&#65533;&#65533;F"&#65533;&#65533;&#65533;*&#65533;&#65533;&#65533;&#65533;&#65533;fb&#65533;&#65533;Y6&#65533;&#65533;Zf,&#65533;?&#65533;&#65533;&#65533;Y&#65533;!t&#65533;&#65533;< A0V&#65533;&#65533;&#65533;0&#65533;	t  &#65533;&#65533;&#65533;&#65533;1d&#65533;`@|&#65533;&#65533;&#65533;&#65533;&#65533;\+iL[P/&#65533;9&#65533;E&#65533;Vgb)F&#65533;&#65533;@#	&#65533;
&#65533;G&#65533;&#65533;&#65533;&#65533;&#65533;&#1694;&#65533;&#65533;n&#65533;+&#65533;=&#65533;&#65533;A*&#65533;k&#65533;&#65533;&#65533;&#65533;&&#65533;&#65533;]&#65533;c&#65533;&#643;q&#1166;!a<I&#65533;6&#65533;&#65533;o&3&#65533;r o&#65533;>G&#65533;&#65533;dX&#1673;2J&#65533;	&#65533;&#15443;_n'90&#65533;!x&#65533;SC&#65533;&#1063;>!&#65533;&#65533;B&#1168;&#65533;&#65533;!Uat)I&#65533;&#65533;&#65533;&#65533;&#65533;&#65533;&#65533;Ft&#65533;&#65533;
#&#65533;&#1536;%&#65533;&#65533;&#65533;&#65533;&#65533;a=g&#65533;&#65533;&#65533;V&#65533;e&#65533;&#65533;IW&#65533;C&#65533;&#65533;&#65533;&#65533;&#65533;&#65533;Eq&#65533;R&&#682;&#65533;&#1135;j7^&#65533;&#65533;&#1350; &#65533;&#65533;p&#65533;b&#65533;((&#65533;>&#65533; &#65533;&#65533;	LAS@sB&#65533;k'&#65533;iL(H&#65533;np&#65533;B&#65533;nT&#65533;&#65533;&#65533;eLd\&#65533;&#65533;&#65533;&#1552;sT&#65533;&#65533;Q&#65533;&#65533;B&#340;&#65533;&#65533;&#65533;1&#65533;&#65533;<&#65533;&#65533;# k&#65533;p&#65533;&#65533;&#65533;"E&#65533;&#65533;&#65533;I\d&#65533;&#65533;q&#65533;?&#1072;C&#65533;&#533;&#65533;&#65533;YF:&#65533;@&#65533;I4&#65533;&#360;&#65533;- 1 &#65533;&#65533;A&#65533;M&#65533;4&#65533;3&#65533;&#65533;e&#65533;&#65533;&#65533;0&#65533;&#65533;&#65533;&#387;k]&#65533;&#65533;&#65533;=Kr&#65533;&#65533;l&&#65533;&#718;80gT$&#65533; bW&#65533;&#65533;&#65533;&#65533;-l![Xz&#65533;&#65533;&#65533;&#65533;NfD&#65533;&#65533;P&#65533;&#65533;"&#65533;,&#65533;&#65533;&#65533;!ZipL&#65533;&#65533;b02  "Fa&#65533;&#65533;&#65533;k&#65533;&#65533;&#65533;&#65533;".H&#65533;&#65533;
&#65533;&#65533;&#65533;u
&#65533;<&#65533;&#65533;b @&#65533;&#65533;&#65533;&#65533;.<B&#65533;&#65533;e&#65533;&#65533;!&#65533; &#65533;"`v&#65533;@DOD&#65533;!n&#65533; a&#65533;&#65533;0&#65533;P &#65533;0&#185;&#65533;&#65533;,&#65533;$ZB&#65533;0&#65533;"&#65533;&#65533;'<&#65533;&#641;&#65533;&#65533;&#65533;QL&#65533;@F&#65533;(&#65533;&#65533;c&#65533;(RE&#1223;&#65533;&#65533;&#65533;
&#65533;+Q&#65533;&#65533;&#65533;6  &#65533; 4&#65533;fV&#65533;y.&#65533;&#65533;!&#65533;@xi&#65533;`&#65533;( Y&#65533;&#65533;&#65533;&#65533;&#65533; &#65533;&#65533;EL&#65533;&#65533;&#65533;!&#65533; n H&#65533;<&#65533;&#65533; h&#65533;&#65533; @&#65533;&#65533;&#65533; &#65533;@u&#65533;} &#65533;&#65533;&#65533; `"&#65533;&#65533;&#65533;E&#1102;&#65533;&#65533;&`4&#65533;&#65533;D&#65533;
!&#65533;&#1030;&#65533;&#65533;&#65533;&#65533;&#65533;&#65533;&#65533;?&#65533;18&#65533;&#65533; &#1962;&#65533;x&#65533;"`&#65533;&#65533; d&#65533;&#65533;&#65533;&#65533;&#65533;j	&#65533;A t&#65533;&#65533;&#65533;&#65533;&#65533;&#65533;&#65533;&#65533; r&g&#65533;ANz&#65533;&#65533;&#65533;&#65533;l&#754;&#65533;H&#65533;/i&#65533;&#65533;&#65533;b[\
/x&#65533;,z	@&#65533;$&#65533;&#65533;r,#&#65533;&#65533;&#65533;&#65533;&#65533;m&#65533;a ]!'H&#65533;z,1HB&#65533;#_&#65533;!p&#65533;.&#65533;p&#1933;&#65533;&#65533;&#65533;&#65533;&#65533;&#65533;,b4&#1450;!&#1450;%'&#65533;%c&#65533;'d0'h&#65533;'&#65533;cVr'<
#V!Q&#65533;&#65533;!&#65533;&#65533;&#65533;b&#65533;d
0&#65533;k:&#65533;p&#65533;&#65533;QH	%H&#65533;R4e&#65533;<&#65533;C>&#65533;0&#65533;CB&#65533;!&#65533;&#65533;&#65533;&#1712;(&#65533;&#65533;&#1575;&#65533;&#65533;&#65533;&#65533;!&#65533;&#65533;&#65533;2B&#65533;&#65533;!&#65533;,b&#65533;&#65533;&#65533;&#65533;p&#65533;azl&#65533;&#65533;&#65533;&#65533;&#65533;&#65533;&#65533;&#65533;j&#65533;&#65533;Z> H@&#65533;&#65533; n&#65533;&#65533;&#65533;&#65533; SWQ0``u&#65533;;(&#65533;ja&#716;ax&#65533;^@&#65533;&#65533;&#65533;&#450;&#65533;Tsg&#65533;,&#65533;#&#65533;PCG `&#65533;D&#65533;&#65533;*7&#65533;&#65533;&#65533;&#65533;_.&#65533;5-B&#65533;h&#65533;ja&#65533;$&#65533; &#1080;&#65533;  &#65533;``6Ac&#65533;&#65533;4!&#65533;&#65533;&#65533;2&#65533;u &#65533;&#65533;E&#65533;!<2&#65533;dGb&#65533;&#65533;&#65533;&#65533;!j!&#65533;&#1843;r&#65533;/g&#65533;!j&#65533;&#65533;@ &#65533;&#65533;ILa<P&#65533;!&#65533; &#65533;&#65533;	
  i&&#65533;,&#65533;""&#65533;C&#65533;&#65533;l0d&#65533;z.'&#65533;`z~&#65533;&#65533;X&#65533;!~&#65533;&#65533;CU&#65533;C5&#65533;&#65533;&#65533;&#65533;&#65533;&#65533;&#65533;k|R&#65533;"&#65533;&#65533;aV<&#65533;f&#65533;&#65533;.F-B&#65533;b&#65533;&#65533;F&#65533;&#65533;~ &#65533;8!&#65533;&#65533;a&#65533;r&#65533;&#65533; &#65533;&#65533;R'&#65533;TI&#65533;&#65533;H)drt&#65533;&#65533;&#65533;&#65533;&#65533;6bD3,bKE &#65533;z&#65533;\&#65533;l`&#65533;LG%&#65533;&#65533;&#65533;"&#65533;&#65533;(&#65533;&#65533;,&#65533;&#65533;&#65533;AMw".ul&&#65533;&#65533;@ z!`x&#65533;&#65533;&#65533; Z!01@Y&#65533;&#65533;.t
1&#65533;&#65533;&#65533;0&#65533;!&#65533;@r@&#65533;&#65533;&#65533;&#65533;L[&#65533;&#65533;&#65533;/&#65533;&#65533;?&#65533;dL(`^A
&#65533;@'&#65533;&#65533;%O&#65533;b&#65533;K7&#65533;!&#65533;&#65533;
&#65533;8L47&#65533;`L&#65533;&#65533;&#65533;&#65533;&#65533;&#65533;&#65533;V&#65533;(&#1032;&#65533;&#65533;8&#65533;H&#65533;cvS%&#65533;a&#65533;n&#65533;:&#65533;&#65533;&&#65533;&#65533;&#65533;;&#65533;c&#65533;@ &#65533;`&#65533;@&#65533;&#65533;&#65533;&#1587;t n&&#65533;0&#65533;Dk>&#65533;o&#65533;j&#65533;.\&#65533;,&#65533;bg&#65533;&#244;Pj&#65533;aB&#65533;&#65533;L&#65533;&#65533;&#65533;v&#65533; W&#65533;F&#65533;&#65533;\)&#65533;dda3&#65533;z:4D3&#65533;H-bG&#65533;&#65533;H&#65533;&#65533;&#65533;Yv"k&#65533;!M&#65533;_&#65533;$fE&#65533;&#65533;	&#65533;A&0,#&#65533; d[&#65533;B&#65533;&#65533;}&#65533;.~&#65533;&#65533;!&#1972;!&#1588;},jUt&#65533;&#65533;4&#65533;LK&#65533;"#&#65533;&#65533;
&#65533;Xa2ar&#65533;&#65533;t&#65533;&#65533;&#65533;8 &#65533;H@Zh&#65533;B&#65533;`;&#65533;&#65533;&#65533;!r@&#65533;&#65533;&#65533;&#65533; @&#65533;&#65533;&#65533;L&#65533;&#65533;&#65533;&#65533;/H&#65533;&#65533;I&#65533;&#65533;0&#65533; &#65533;&#65533;&#65533;&#65533;&#65533;&#65533;&#65533;D#1&#65533;!&#65533;&#65533;Gc&#65533;&#65533;&#65533;n&#65533;&#65533;!a&#65533;`VAG&#65533;&#65533;f&#65533;&#65533;&#65533;JV#_j&#65533;6&#65533;1&#65533;&#65533;&#65533;&&#65533;&#65533;&#65533; &#65533;9 &#65533;
&#65533; lsD/&#65533;&#65533;^&#1793; 2O&#65533;)&#65533;&#65533; &#65533;U&#65533;(@&#65533;F&#65533;&#65533;o?&#65533;1?&#65533;QM&#65533;q/x
\j/&#65533;u&#65533;L&#65533;&#65533;!a!&#65533;_]&#65533;&#65533;\ m*&#65533;&#65533;t&#65533;&#65533; i9TEC&#65533;{ci&#65533;2&#65533;p"&#65533;&#65533;.b&#65533;&#65533;.#&#65533;&#65533;&#65533;&#65533;&#65533;n&#65533;vtIC~&#65533;T(&#65533;&#65533;P&#65533;&#65533;I~u&#65533;FE&#65533;&#65533;&#150;N&#65533;zN&#65533;'\&#65533;#<&#193;	Ag&#65533;&#484;&#1474;u&#65533;&#65533;&#65533;&#65533;0g&#65533;&#65533;R5
&#65533;&#65533;&#65533;)2"B&#65533; &#65533;*&#65533;&#65533;!' AG&#65533;&#65533;!)p&#65533;&#65533;C&#65533; &#1888;&#65533;j&#65533;n&#65533;&#65533;P`&#65533;&#65533;B&#65533;&#65533;&#65533;(L&#65533;T@o`&#65533;p&#65533;&#65533;&#65533;,A:A;&#65533;&#65533;,0&#65533;>&#65533;&#65533;-&#65533;&#65533;^&#65533;k&#65533;&#65533;t^&#65533;=B&#1306;:B&#65533;&#65533; `&#65533;A&#65533;#"&#65533;&#65533;"F&#65533;&#65533;V&#65533;&#65533;!&#65533;0&#65533;oFG<&#64272;S%&#65533;X7x&#65533;&#65533;&#1034;h`@`&#1793;=&#65533;&#65533;&#65533;&#65533;[[@Z&#65533;B1&#65533; Z&#65533;&#65533;CA&#65533;3<&#65533;Qv&#65533;&#65533;i0=&#65533;x^&#65533;&#65533;&#65533;hq&#65533;&#65533;8u	*@&#65533; &#65533;4&#65533;&#65533;uBB/"&#65533;:a&#65533;&#65533;p&#65533;a&#65533;C&#65533;"&#65533;&#65533;o&#1044;R	]d&#65533;{YIC&#1464;~b&#65533;.b&#65533;&#65533;cg<g&#65533;
,v&#1187;v<&#1433;"&#65533;&#65533;&#65533;"&#65533;9&#65533;&#65533;&#65533;@-&#65533;&#65533;n1'&#65533;&#65533;a &#65533;l&#65533;&#65533;&#65533;Q&#65533;&#65533;BL1,&#144;v&#65533;&#65533;/b&#65533;&#65533;&#65533;*&#65533;&#65533;T&#65533;"U&#65533;"&#65533;`&#65533;7&#65533;&#65533;6a&#65533;yB &#65533;&#65533;Z :z&#65533;&#65533;&#65533;&#65533;0U&#65533;(&#65533;S&#65533;&#65533;&#65533;&#321;&#65533;&#65533;n&#1314;&#1009;&#65533;&#65533;&#65533;*&#65533;&#65533;&#65533;&#65533;&#65533;#j&#29169;&#65533;!~&#65533;&#65533;@ &#65533;&#65533;&#65533;&#65533;!&#65533;&#65533;
"&#65533;&#65533;F&#744;:@
&#65533;B&#65533;&#65533;&#65533;v#ti&#65533;&#65533;&#65533;&#65533;&#65533;;&#65533;"&#65533;&#65533;&#65533;eX_&#65533;"^&#65533;q-&#65533;!&#65533;&#65533;9&#65533;&#65533;&#65533;X&#65533;&#65533;&#65533;+&#65533;z7&#65533;a&#65533; &#1825;!&#65533;&#65533;1&#65533;&#65533;&#1934;&#65533; &#65533;&#65533;Z&#65533;T&#65533;&#65533;&#65533;!<(@&#65533;Ap&#65533;<&#65533;&#65533;=&#65533;.&#65533;&#65533;0/&#65533;Z&#65533;&#65533;A&#65533;&#65533;T&#65533;_s&#65533; &#65533;lA;55&#65533;A;3&#65533;&#65533;&#327;o&#65533;g&#65533;&#65533;m&#65533;&#1165;&#65533;&#65533;&#65533;&#65533;&#65533;vB*#V#&#65533;&#65533;&#65533;t&#65533; n&#65533;&#65533;,B&#65533;~&#65533;&#65533;bT&#65533;&#65533;cs"&#65533;&#65533;"&#65533;&#65533;&#65533; &#65533;!R DA	Pld&#65533;FJ+$&#65533;1&#65533;&#65533;&#65533;[&#65533;&#65533;&#65533;&#65533;T<Z&#65533;W%-&#65533;"X&#65533;&#65533;&#65533;"V &#65533;P'&#65533;p!" &#65533;&#65533;0&#65533;&#65533;&#65533; z&#433;&#65533;$&#65533;P k&#65533;@L(&#65533; nF&#65533;&#1251;&#65533;&#65533;&#65533;&#65533;,A&#65533;V&#65533;d&#65533;&#65533;&#65533;Z|&#65533;&#65533;e &#65533;u`h^a~ o&#65533;b&#65533;!&#65533;&#65533;&#65533;a&#65533;s &#65533;&#65533;`&#65533;&#65533;&#65533;&#65533;98&#65533;&#65533;z&#65533;c&#65533;&#65533;&#65533;
&#65533;&#65533;U&#65533;joA4&#65533;!&#65533;&#65533;(6&#65533;1&#1185;os&#65533;&#65533;&#65533;&#65533;a`&#65533;A,!&#65533;4Q F )&#10445;\Z Z &#65533;|&#65533;&#65533;&#65533;&#179;![&#65533;&#65533;E< &#65533;&#65533;P Z&#65533;&#65533;
&#65533;%6&#65533;&#65533;A&#65533;&#65533;P&#65533;n P&#65533;&#65533;1&#65533;&#955;'&#65533;(l&#65533;'<tG&#65533;&#65533;k&#65533;@&#65533;"*&#65533;&#65533;&#65533;&#65533;2B&#65533;)&#65533;Y(&#65533;&#65533;A&#900;&#65533;hg&&#65533;I&#65533;&#65533;'&#65533;&#65533;#n'#&#65533;&#65533;N`&#65533;Q&#65533;&#65533;{&#65533;&#65533;b<&#65533;=&#65533;/&#65533;&#65533;&#65533;&#65533;a&#65533;&#65533;&#65533;p]&#65533;]&#65533;&#65533;R2&#65533;#*@
&&#65533;JD&#65533;Cv&#65533;,&#65533;fg&#65533;&#65533;&#740;4&#65533;Vt&#65533;&#65533;G&#65533;y V&#65533;&#65533;!&#65533;p&#65533;!`]A&#65533;&#65533;n`&#65533;&#65533;B@&#65533;jg&#65533;&#65533;.D&#65533;b .&#65533;&#65533;\&#65533;&#65533;ah&#65533;!D&#65533;&#1920; ;`&#65533;f&#65533;.&#65533;&#65533;&#65533;&#65533;&#65533;Z0&#65533;^!k&#65533;&#65533;&#65533;&#65533;#&#65533;&#65533; zJ&#1293;o8Ha
&#65533;&#65533;&#65533;&#65533;Z_&#65533;
&#65533;U1"6&#65533;j_vevh6&#65533;&#1805;&#65533;A87&#65533;t&#65533;&#573;&#65533;!&#65533;&#65533;@&#65533;&#65533;&#65533;&#775;&#65533;"&#65533;S\ v&#65533;@3&#65533;U&#65533;&#65533;Z&#65533;az&#65533;&#65533;&#65533;&#65533;a&#65533;&#65533;&#65533;ve&#65533;S&#65533;&#65533;
3&#65533;&#65533;&#65533;"&#65533;S'&#65533;" A&#65533;&#65533;&#65533;!&#65533;"&#65533;>&#1733;&#65533;D&#65533;r&#65533;o8&#65533;/&#65533;&#63865;&#65533;2B!b&#65533;#&#65533;-&#65533;&#65533;&#65533;H.&#65533;H&#185;@&#65533;&#65533;b  &#65533;&#65533;"&#65533; &#65533;&#65533;^&#65533;&#65533;'.&#65533;&#65533;Pn&T&#65533;!D&#65533;&#65533;;&#65533;&#65533;;&#65533;J&#65533;&#65533;Q&#65533;#&#65533;H&#65533;&#65533;3&#65533;$R&#65533;&#65533;`&#65533;&#65533;bD$V&#65533;%&#65533;a'&#65533;&#65533;&#65533;&#65533;!G`&#65533;&#65533;'~&#65533;P&#65533;&#65533;&#65533;Lf'&#65533;"&#65533;*&#65533;r&#1120;&#65533;&#65533;bn&#65533;-&#65533;.&#65533;"&#65533;@ &#65533;L`&#65533;a&#65533;N`&#65533;&#65533;&#65533;&#227;&#65533;i
&#65533;&#65533;&#277;&#65533;&#65533; O&&#65533;&#201;M&#1649;&#65533;&#65533;&#65533;42HLC&#65533;N&#65533;&#65533;&#65533;y&#65533;&#65533;&#1989;&#65533;,&#1235;&#65533;_&#65533;&#65533;B&#65533;&#65533;
&#65533;/&#65533;IT&#65533;%&#65533;F&#65533;&#65533;<(&#65533;DI&#65533;&#65533;+&#65533;&#65533;])&#65533;&#65533;RFl&#65533;|&#65533;D9&#65533;&#65533;?JC&#65533;&#65533;.&#65533;$&#65533;)S&#393;3
&#65533;Q&#65533;$&#65533;0&#65533;&#65533;!>:&#65533;&#65533; 0&#65533;&#65533;-" @&#65533;/B">&#65533;&#65533;&#65533;&#924;&#65533;n&#65533;J&#65533;&#65533;&#65533;a&#65533;!&#65533;&#65533;&#1132;&#65533;&#65533;,&#65533;V&#65533;ENx&#65533;h&#65533;/&#65533;;{&#65533;:&#65533;&#65533;&#1124;K&#65533;$4&#65533;&#65533;&#65533;Yg@&#65533;&a&#50223;e&#1478;&#65533;/@B&#65533;R%&#65533;J&#65533;&#65533;&#65533;&#65533;A&#65533;&#1223;&#65533;8&#65533;
&#65533;&#65533;BB&#65533;8`}
<W&#65533;&#65533;RL&#65533;7&#65533;g$Lf&#65533;&#65533;o#&#65533;?&#65533;O8^&#65533;&#65533;&#65533;&#65533;5&#2040;a&#65533;7&#65533;>&#65533;&#65533;&#65533;&#65533;um&#1337;o&#65533;&#65533;M~G&#1346;&#65533;M$&#65533;&#65533;?&#65533;&#65533;`&#65533;>H&#65533; &#65533;A&#65533;SFH
2&#134;F J&#65533;s&#65533;DP&#65533; 	&#65533;&#65533;&!AS&#65533;4S&#65533;&#65533;?ph&#65533;&#972;&#65533;$$&#65533;a&#65533;&#65533;&#65533;&#65533;
&#65533;&#65533;&#65533;@2P@&#65533;s&#65533;1&#65533;[#$&#65533;H-&#65533;&#1026;
&#65533;&#65533;&#65533;(t&#65533;
&#65533;&#544; &#65533;$D<LCPb&#65533;H&#65533;k	&#65533;&#65533;/&#65533;&#65533;D!MC&#65533;g(q&#65533;?&#65533;&#65533;&#65533;KL&#65533;%&#65533;DSH&#65533;r@HD&#65533;1 &#65533;&#65533;&#65533; &#65533;&#65533;)4&#65533;&#65533;5&#65533;&#65533;M&&#1536;ATB&#65533;x&#65533;TL%&#65533;FIJ)&#65533;&#65533;?]&#65533;k&#65533;	&#369;&#65533;*&#65533;&#65533;&#65533;&#65533;2&#65533;&#65533;aA&#65533;&#65533;&#65533;?&#65533;&#65533;&#65533;CBC&#65533;&#65533;l&#65533;T&#65533;\f&#65533;&#65533;0&#65533;;&#65533;&#65533;&#65533;^&#65533;P&#65533;&#65533;?&#65533;	Ab?&#65533;&#65533;B(}`&#65533;?&#65533;&#65533;&#65533;&#65533;&#65533;w{&#65533;w@&#65533;o&#65533;&#65533;&#65533;&#65533;?&#65533;&#65533;F_}&#65533;v&#65533;G&#854;&#65533;&#65533;&#65533;&#65533;0m&#65533;&#65533;&#65533;[&#65533;%dD(&#65533;&#65533;o*&#155825;&#445;&#65533;&#65533;!`&#65533;&#1087;7q&#65533;&#65533;o&#65533;&#65533;7,s&#65533;&#65533;0&#65533;&#65533;&#65533;&#65533;&#65533;?&#65533;&#65533;&#65533;(e&#65533;&#65533;>&#65533;&#65533;oB&#65533;&#65533;B&#65533;&#65533;		&#65533;g&#65533;&#65533;&#65533;&#65533;&#65533;<Z&#65533;&#65533;R&#65533;?(c&#65533;O&#65533;	a&#65533;`&#65533;b&#65533;&#65533;&#65533;b"&#65533;$
&#65533;!J&#65533;&#65533;3BB#&#65533;&#65533;v\&#65533;Hb&#65533;&#65533;&#65533;&#65533;? $G&#65533;&#65533;&#65533;&#65533;&#65533;!&#65533;a&#65533;&#65533;&#65533;&#65533;	't ;>&#65533;!&#65533;&#65533;`p&#65533;>T&#65533;&#65533;P&#65533;&#65533;6Yv&#65533;&#65533;&#65533;n
@CB&#65533;&#65533;&#65533;&#65533;@	&#65533;`&#65533;&#65533;&#65533;@&#65533;`&#65533;p	UD	$&#65533;&#65533;&#65533;&#65533;HB&#65533;T$4&#65533;KGeu&#65533;W&#65533;&#65533;&#65533; &#65533;r&#65533;&#65533;M&#65533;JCSN>&#65533;R7&#65533;&#65533;&#65533;J&#65533;&#65533;&#65533;&#65533;6&#65533;zEH&#65533;&#65533;$I&#65533;@I&#65533;&#65533;&#299;W&#65533;p@)c%&#65533;&#65533;&#65533;.&#65533;&#65533;l&#65533;n&#65533;&#65533;?<&#65533;&#65533;D&#65533;pa&#65533;2&#769;-&#65533;&#65533; &#65533;&#65533;@$&#65533;$&#65533;&#65533;&#65533;&#65533;&#65533;| ]&#65533;Y&#798;p&#65533;&#65533;&#65533;X&#1656;&#65533;^4&#65533;4x&#65533;&#65533;B&#65533;0&#1644;%&#65533;oH34Y&#65533;H'L&#65533;.p&#65533;&#65533;K&#65533;.p&#65533;&#65533;W&#65533;&#65533;3&#65533;
O 0Q&#65533; @l&#65533;Z&#65533;bB1&#65533;j&L&#65533;QD5&#65533;&#65533;`@&#65533;&#65533;B&#65533;&#65533;p )8 &#65533;&#65533;&#65533;&#65533;&#65533;&#1044;&#65533;l&#65533;P&#65533;&#65533;X&#65533;
&#65533;-:&#1094;&#65533;&#65533;&#65533;&#65533;Dz&#65533;&#65533; H &#65533;&&#65533;&#65533;:@&#65533;&#576;e&#65533;&#598; &#65533;P&#65533;k&#65533;H c&#65533;&#65533;@&#65533;&#65533;:@XBE&#65533;&#65533;"d@h&#65533;U&#65533;&#65533;?&#65533;'r)!&#1106;&#65533;&#65533;&#65533;&#65533;3`&#65533; &#65533;	 &#65533;&#65533;(&#65533;8/%&#65533;"F&#65533;&#65533;8 &#65533;z	&#65533;_B&#65533;&#65533;p&#65533;*$WX@&#65533;&#65533;&#65533;=:f$$&#65533;&#65533;&#65533;&#65533;)It&#65533;&#65533;2&#65533;&#65533;&#65533;?&#65533;yj^Y &#65533;A&#65533;;&#65533;&#65533;&#65533;&#65533;"@Y\&#65533;&#65533;D&#65533;&#65533;-(GB6&#65533; &#65533;&#65533;&#65533;&#65533;&#65533;&#65533;$b&#65533;|B&#65533;4&#65533;&#65533;#!%D&#65533;&#65533;&#65533;&#65533;3&#65533;&#65533;&#65533;.q7&#65533;q&#65533;&#65533;&#65533;&#65533;M-1Bd@&#65533; &#65533;&#65533;&#65533;0&#65533;&#65533;#&#65533;&#65533;AGtT&#65533;(&$&#65533;fH&#65533;&#65533;&#65533;&#65533;&#65533;"!&#65533;^&#1027;&#65533;&#65533;3B&#65533;cg&#65533;&#65533;&#65533;&#65533;&#65533;8&#65533;&#65533;&#65533;C&#65533;:&#65533;t&#65533;l=J&#65533;&#65533;&#65533;&#65533;x{]'&#65533;&#65533;&#964;4p&#65533;4R&#65533;M,#&#65533;$&d&#65533; J>&#65533;&#65533;t@&#65533;*&#65533;1r&#65533;&#65533;SS&#65533;!@&#65533;8pP.;&#65533;&#65533;&#65533;&#65533;b&#65533;8-1&#65533;/pH&#65533; &#65533;&#65533;c&#65533;&#899;bp&#65533;!&#65533;M46$&#65533;&#65533;T&#65533;v&#65533;&#65533;&#65533;&#65533;A'&#65533;&#65533;&#65533;5&#65533;<<*&&#65533;&#65533;&&#65533;@&#65533;&#65533;L&#65533;"!&#65533;&#65533;&#65533;&#65533;$&#65533;&#65533;=&#65533;d&#65533;(&#65533;+&#65533;M O &#65533;!W&#65533;\&#65533;4'cwho&#65533;&#65533;&#5042;&#65533;c^!i&#65533;*&#65533;&#65533;?l&#65533;&#65533;0&#65533;&#65533;&#65533;&#65533;
pZ0 `&#65533;(!A&#65533;B&#65533;&#65533;@&#65533;].J3pv&#65533;`&#65533;&#65533;X.Dh[&#65533;
&#65533;&d&#65533;P&#65533;&#65533;OC&#65533;|&#65533;3+&#65533;L&#65533;&#65533;&#65533;&#65533;ca2NX&#65533;&#65533;rY&#65533;$&#65533;2&#65533;(&#65533;M&#65533;&#65533;Wp&#65533;:&#65533;%&#65533;Z&#65533;&#65533;&#65533;&#65533;A&#65533;&#65533;92&#65533;ds&#65533;&#65533;?H#&#1228;&#65533;L&#65533;&#65533;&#65533;FS&#65533;&#65533;t&#65533;k&#65533;&#65533;WB&#65533;&#65533;&#65533;ylt&#65533; 3&#65533;&#65533;&#65533;&#65533;9.tM[&#65533;$&#65533;HE&#65533;84&#65533;&#65533;@&#65533;&#65533;0Z&#65533;&#65533;o0&#65533;&#65533;[A&#65533;#!&#65533;&#65533;&#65533; &#65533;&#65533;&#65533;,!c/@&#65533;0M&#65533;&#65533;&#65533;a&#65533;BL*!T |&#65533;A&#65533;~&#65533;&#65533;&#65533;&#65533;M&#65533;&#65533;bp&#65533;&#65533;$!!&#65533;`J&#65533;7&#65533;8D&#65533;zH_I*&#65533;L8!&#1804;&#65533;7&#65533;{&#65533;&#65533;*T&#65533;&#65533;2&#65533;&#65533;vvO&#65533;&#65533;&#65533;&#65533;&#65533;&#65533;i&#65533;@&#65533;/!&#65533;&#65533;&#65533;^'&#65533;&#65533;&#65533;&#65533;|C&#65533;
@Eh&#65533;?&#65533;&#65533;(-p6&#65533;&#65533;&#65533;%K&#65533;&#65533;U&#65533;E&#848;&#65533;&#65533;LxIC^&#65533;&#721;&#65533;&#65533;1&#65533;$4&#65533;L&#65533;&#65533;&#65533;(&#65533; rg8&#65533;&#65533;J&#65533;&#65533;&#65533;&#477;&#65533;&#65533;}&#65533;5)Xl&#65533;P6&#65533;&#65533;&#65533;HyHP>T&#65533;_&#65533;&#65533;&#65533;o&#65533;T&#65533;pg &#65533;&#65533;f&#65533; !&#65533;&#2032;&#65533;7n&#65533;R&#65533;c&#65533;&#65533;x[&#65533;&#65533;&#65533;t&#1084;&#65533;&#65533;9T&#65533;sdY&#65533;zB&#65533;&#65533;x&#65533;=&#65533;&#65533;&#65533;:&#65533;`&#65533;&#65533;&#65533;&#65533;\&#65533;&#65533;3&#65533;Qv&#65533;`&#65533;iG	]&#43189;&#1024;A
!&#65533;&#65533;&#65533;&#65533;d|&#158800;&#65533;&W&#65533;I&#65533;CwE&#65533;"&#65533;&#65533;!&#65533;A n&#65533;xdBx&#65533;&#65533;U&#65533;hG!YE&#65533;&#65533;&#65533;
&#65533;d ( &#65533;&#65533;f&#65533;P`&#65533;&#65533;(	0JT;&#65533;8&#65533;`$&#65533;8&#65533;4P&#65533;d&#65533;dL&#65533;WD&#65533;`&#65533;
p@\&#65533;&#65533;&#65533;Q&#65533;&#65533;:L&#65533;&#65533;&#65533;?&#1024;&#65533;SIW&#65533;&#65533;P2q~&#65533;5A&#65533;&#65533;V&#65533;'&#65533;&#65533;&#65533;&#65533; &#65533;+@2&#65533;g&#65533;&#65533;&#65533;&#65533;;'&#65533;&#65533;&#65533;&#65533;&#65533;&#65533;&#65533;?z&#65533;&#65533;&#65533;&#65533;pjP,|&#65533;&#65533;9:p:&#65533;Bx/&  &`d J&#65533;$&#65533;&#65533;n
&#65533;_&#65533;"&#65533;&#65533;r&#65533;&#65533;o% &#65533;6,&#65533;&#65533;&#65533;bpk&#65533;.V&#65533;D&#65533;#&#768;B&#65533;&#65533;E&#65533;&#65533;&#65533;g,Fx0dWZ&#65533;:&#65533;'Rv&#65533;&#65533;&#65533;%&#65533;&#65533;P&#65533;&#1028;%&#65533;M&#65533;u&#65533;0&#65533;N&#65533;T&#65533;R&#65533;&#65533;&#65533;
^&#65533;&#65533;&#65533;_&#65533;XwPbO&#65533;&#65533;&#65533;&#65533;&#65533;	&#384;t&#65533;&#65533;~1&#65533;R&#65533;`
w&#65533;ADw&#65533;&#65533;&#65533;&#65533;@&#65533;H&&#65533;&#65533;&#65533;P8&#65533;- &#65533;&#33286;&#65533;M&#65533;u&#65533;&#65533;	\W&#65533;&#65533;H&#65533;	&#65533;u&#65533;&#65533;&#65533;7Q&#65533;%&#65533;	j&#65533;&#65533;!&#65533;\w&#65533;x&#65533;&#65533;3&#65533;&#65533;xz&#65533; r&#65533;8&#65533;
&#65533;P	=h&#65533;&#65533;H&#65533;7!&#65533;Gq&#65533;7pFWy%&#65533;&#1796;#&#65533;&#65533;&#65533; + !Qa-&#65533;&#65533;d1 %:p&#65533;"&#65533;3&#65533;X&#65533;&#65533;Z&#65533;7$' /&#65533;X&#65533;``
7a&#65533;G 	RB&#65533;&#65533;&#65533;&#65533;`
&#65533;&#65533;%&#65533;x,#0k&#964;=&#65533;[&#65533;&#65533;[&#65533;&#65533;k&#65533;Ab&#65533;N n	&#65533;	q&#1911;+qp &#65533;&#65533;&#65533;&#65533;&#65533;&#65533;5&#65533;f	&#65533;p &#65533;&#65533;&#65533;7m&#65533;&#65533;dN(Q&#65533;	1&&#65533;p&#65533;&#65533;$&&#65533;&#578;&#65533;&#65533;&#65533;R&#65533; &#65533;k&#65533;@&#595;&#65533;h&#65533;&#65533;@&#65533;t&#65533;&#65533;Q&#65533;&#65533;
&#65533; &#65533;&#65533;&#65533;#7&#65533;K&#65533;[ I&#65533; d[`qG&#65533;&#65533;Q2&#65533;8SO&#65533;qr&#65533;/&#65533;/j3Y0&#65533;&#65533;0&s&#65533;&#65533; |&#65533;!&#65533;&#65533;&#65533;Q&#65533;&#65533;&#65533;&#65533;&#65533;&#65533;&#65533;&#65533;&#65533;xd&#65533;2!!
aP\(10ShJ&#65533;<&#65533;s&#65533;U,&#65533;&#65533;&#61464;	&#65533;&#65533;9&#65533;&#65533;i&#65533;&#65533;&#65533;&#65533;&#65533;&#65533;&#65533; &#65533;&#65533;&#65533;}I&#65533;&#65533;&#65533;&#65533;!1&#65533;&#65533;&#65533;&#65533;0I&#65533;&#65533;/&#65533;Q&#65533;r&#65533;&#65533;&#65533;Y@w"&#65533;qj%b&#65533;&#65533;&#65533;&#65533;)"&#65533;H&#65533;!m&#65533;7wf&#65533;&#65533;T7&#65533;wl9&#65533;!Q!!=&#65533; &#65533;1X&#1176; RP&#65533;&#65533;.&#65533;C,&#65533;/&#65533;1h!&#65533;@&#65533;&#65533;&#65533;"Yx&#65533;`&#65533;&#65533;#&#65533;&#65533;"&#65533;#V&#65533;?&#65533;`&#65533;&#65533;yfsp&#65533;u&#65533;&#65533;&#65533;	&#65533;v&#65533; @&&#65533;e&#65533;S	&#65533;a&#65533;&#65533;&#65533;7&#65533;&#65533;}&#65533;?&#65533;A&#65533;5&#65533;B &#65533;&#65533;w&#65533;&#65533;&#65533;~4*&#65533;&#65533;&#65533;a2)&#65533;*R&#65533;k&#65533;n&#65533;U&#65533; &#65533;d o&#65533;:&#65533;&#65533;Pu&#65533;3
&#65533;"`&#65533;u&#65533;B`8&#65533;&#65533;$Cp6i	B&#65533;&#65533;[ &#65533;T&#65533;&#65533;7Qg@J"S&#65533;&#65533; &#65533;&#65533;@&#65533;@&#65533;j@ &#65533;&#65533;&#65533;7A&#65533;&#65533;v	&#65533;	&#65533;	4 &#65533;&#65533;&#65533;&#65533;&#65533; &#65533;&#65533;&#65533;&#1562;&#65533;&#65533;&#65533;&#65533;&#65533;&#65533;O&#65533;&#65533;&#65533;)&#65533;zy&#65533;"a&#1825;&#65533;&#65533;S&#65533;I&#65533;&#65533;~ 8	&#1130;&#65533;&#65533;N(&#65533;E0&#65533;&#65533;&#65533;&#65533;&#65533;.E&#65533;.A&#65533;&#65533;&#65533;&#65533;&#65533;&#65533;.G&#65533;Gp
}&#65533;G&#522;&#65533;	&#65533;&#65533;&#65533;&#65533;}"
G 
	&#65533;&#65533;z&#65533;&#65533;&#65533;&#65533;&#65533;J&#65533;=Q `	p&#1408; &#65533;&xrz&#65533;&#65533;H&#65533;&#65533;!&#65533;&#65533;x&#65533;w"v&#65533;7t&#65533;R&#65533;
p&#65533; &#65533;')(&#65533;&#65533;-&#65533;R
-0"X,&#65533;P&#65533;&#65533;%<P&#65533;&#65533;,&#65533;&#65533;A&#65533;,09&#65533;&#65533;pX g&#65533;%&#65533;W 8/&#65533;&#65533;2&#65533;cp&&#65533;&#65533;6&#65533;]&#65533;&#65533;~&#65533;&#65533;&#65533;b0]\&#65533;"&#65533;&#65533;&#65533;c^%&#65533; &#288;5&#1169;&#65533;5&#65533;&#65533;&#65533;,&#65533;&#65533;&#65533;&#65533;B!`&#65533;!&#65533;&#65533;&#65533;<:n&#65533;j&#65533;n&#65533;&#65533;<iY/	q,&#338;&#65533;&#65533;n&#65533;fk4@f&#65533;&#65533;&#65533;&#65533;s&#65533;&#65533;*&#65533;P&#65533;'C&#65533;@Bp&#65533;  &#65533;`&#65533;&#65533; "&#65533;E c&#65533;&#65533;4E&#65533;&#65533;&#65533;&#65533;&#65533;&#65533;H&#65533;q&#65533;/&#65533;&#65533;@W&#65533;&#65533;q&#65533;Z&#65533;&#65533;&#65533;Ep&#65533;&#65533;j&#65533;&#65533;&#65533;B&#65533;[&#65533;&#65533;:&#65533;	a&#65533;q&#65533;&#65533;:&#65533;*&#65533;&#65533;	&#65533;8&#65533; &#65533;J&#65533;G&#65533;&#65533;&#65533;&#65533;&#65533;&#65533;&#65533;!&#65533;&#65533;0&#65533;&#65533;&#65533;&#65533;&#65533;&#65533;&#65533;[&#65533;&#65533;&#587;&#65533;&#65533;&#65533;&#65533;&#65533;&#65533;b&#65533;&#65533;7&#65533;&#65533;&#65533;E&#65533;7q&#65533;&#65533;&#65533;&#65533;&#65533;
&#65533;&#65533;A}z|&#65533;{&#65533;x&#65533;k&#65533;&#65533;(H&#65533;&#65533;f&#65533;&#65533;f7A7wS"&#65533;&#65533;&#65533;;"z&#1988;&#65533;(&#65533;&#65533;S&#65533;Y#:P,&#65533;Q'&#65533;&#65533;Z#&#65533; &#65533;&#65533;8$&#65533;q&#65533;&#65533;&&#65533;$&#65533; B2&#65533;  &#65533;&#65533;  &#65533;&#65533;8.C&#65533;&#65533;!&#65533;x&#65533;E&#65533; &#65533;&#65533;&#65533; 	&#65533;&#65533;&#65533;0<2L&#65533;&#65533;&#65533;&#1872; &#65533;&#65533;E &#65533;#&#65533; b&#65533;&#65533;&#65533;&#65533;&#65533;j&#65533;j&#65533;&#65533;&#65533;U=&#30057;&#65533;5&#65533;&#65533;&#65533;U&#65533;&#65533;`[2&#65533;&#65533;&#65533;&#327;&#1042;&#65533;&#65533;	j&#65533;	&#65533;&#65533;L&#65533;&#327;&#65533;	&#65533;&#65533;	k<&#65533;&#65533;&#65533;&#65533;&#65533;-&#65533;R"%h&#65533;&#65533;&#65533;&#65533;i&#65533;	a&#65533;p_&#65533;@%`&#65533;$wl_9p_*&#520;l f&#65533;&#65533;,&#65533;&#65533;9&#65533; &#65533;B&#65533;.@.P	,&#65533;f*&#65533;[&#65533;&#65533;&#65533;5&#65533;&#65533;&#65533;&#1707;&#65533;&#65533; t&#65533;&#65533;&#65533;&#65533;*&#65533;&#65533;&#65533;&#65533;&#65533;0&#65533;&#65533;&#65533;&#65533;&#65533;(&#65533;&#65533;&#65533;I&#65533;K&#65533;1J&#65533;&#65533;w80&#65533;&#65533;B&#65533;&#65533; &#65533;
&#65533;1&#65533;&#65533;5W&#65533;&#65533;&#65533;,&#65533;!1&#65533;&#65533;&#65533;&#65533;a&#65533;&#824;|&#746;&#65533;&#836;&#48813;&#65533;V{G&#65533;z&#65533;y&#65533;&#65533;&#65533;&#65533;&#955;&#65533;67!&#65533;&&#65533;&#65533;&#65533;&#65533;U&#65533;':7QkZ!5&#65533;0&#65533;&#65533;&#65533;&#65533;@r&#65533;&#65533;&#65533;| &#65533;`&#65533;$&#65533; O&#65533;Q2&#65533;S9&#65533;&#65533;&#65533;&#1098;&#65533;&#65533;?&#1842;~&#65533;&#65533;@&#65533;O&#65533;l&#982;	O&#65533;&#65533;&#65533;J, W, &#65533;x&#65533; &#65533;j&#65533;&#65533;k&#65533;&#65533;&#65533;&#65533;P=&#65533;&#1218;&#65533;&#65533;>&#65533;I&#65533;"P&#1300;IE-&#65533;&#65533;&#65533;&#65533;&#65533;&#65533;&#65533;&#65533;&#65533;&#65533;&#65533;
KX&#65533;&#65533;QP&#65533;&#65533;.&#65533;&#65533;&#65533;&#65533;&#65533;&#65533;&#65533;^&#65533;&#65533;b&#65533;`#&#65533;! &#65533;&#65533;&#65533;&#65533;&#65533;e&#65533; &#65533;`&#65533;&#65533;&#65533;@	1&#65533;&#65533;P&#65533;],0&#65533;&#65533;e&#65533;&&#65533;&#65533;&7&#65533;%U`\&#65533;&#65533;	&#65533;B)&#65533;a&#65533;af&#65533;&#65533;L&#65533;&#65533;&#65533;&#65533;!&#65533;&#65533;&#65533;&#65533;&#65533;&#65533;5ri[&#65533;&#873;&#65533;&#65533;&#65533;&#65533;&#822;&#65533;X&#65533;&#65533;&#65533;q&#65533;&#65533;
!w&#65533;>&#65533;\&#65533;5&#65533;<&#65533;&#65533;&#65533;&#65533;yt&#65533;&#381;&#65533;&#65533;M&#65533;&#65533;h&#65533;&#65533;&#65533;&#65533;H&#65533;&#65533;X&#65533;&#65533;&#65533;&#65533;&#65533;&#65533;&#65533;&#65533;&#65533;&#65533;&#65533;&#1823;1&#65533;}&#65533;0&#65533;&#65533;Gq&#65533;&#65533;&#65533;Q5&#65533;&#65533;z&#65533;RS&#65533;	Q	&#65533;&#65533;&#65533;&#65533;4&#65533;m&#65533;&#65533;7q&#65533;6&#65533;H&#65533;o&#65533;&#65533;&#317;RI&#1347;)&#65533;E&#989;daPBR^&#65533;&#65533;&#65533;hw&#65533;p&#65533;&#65533;&#65533;;
&#65533;I&#65533;&#65533;-&#65533;&#65533;YG&#65533;f&#65533;9pe ,&#65533;&#65533;&#65533;Q&#65533;9R&#65533;&#65533;l&#65533;&#65533;'/&#65533;Qo"&#65533;&#65533;&#65533;
Foh]&#65533;&#65533;`O&#65533;&#65533;e&#65533;PeC&#65533;&#65533;D&#65533;&#1472;&#65533;&#65533;`&#65533;&#65533;&#65533;&#1472;&#65533;O&#65533;&#65533;&#65533;@&#65533;&#65533;k&#65533;&#65533;0&#65533;&#65533;Y&#65533;&#65533;k&#65533;oqo}&#65533;Y.&#65533;&#65533;`&#65533;&#65533;`&#65533;&#65533;WN&#65533;&#65533; &#1538;&#65533;&#65533;&#65533;&#65533;$^H&#1543;&#65533;u&#65533;Z&#65533;&#65533;}&#65533;&#65533;d&#65533;	A&#65533;0yD &#65533;c&#65533;&#65533;&#65533;da	0&#65533;&#65533;&#65533;&#65533;&#65533;&#65533;!&#65533;
&#2016;q&#65533;vJ&#65533;j&#65533;_&#65533;&#65533;Q&#65533;&#65533;(a&#65533;&#65533;b&#65533;&#65533;H&#65533;&#65533;X&#65533;&#65533;&#65533;Xx&#1903;.&#65533;)&#65533;&#53544; &#65533;Y-&#65533;&#65533;&&#65533;&#65533;&#65533;&#65533;&#65533;&#65533;I&#65533;
&#65533; &#65533;&#65533;&#65533;&#396;&#65533;so&#1038;&#65533;&#65533;	>0&#65533;&#65533;2&#65533;&#65533;&#734;&#65533;!"&#65533;&#65533;Z&#65533;&#65533;&#58970;&#65533;&#55105;
&#65533;0k&#65533;&#65533;&#65533;&#65533;&#65533;&#65533;>&#1916;&#65533;&#65533;&#65533;&#1835;&#65533;&#65533;M&#65533;\&#65533;&#65533;&#65533;u&#861;jXI&#65533;&#65533;&#65533;&#65533; a`&#65533;"6&#65533;&#1511;&#65533;
&#2009;~&#65533;&#1033;&#65533;""&#65533;&#65533;&#65533;&#65533;&#65533;7&#65533;y&#65533;{&#65533;&#65533;7&#65533;C' }v&#65533;&#65533;$&#65533;&#65533;,Kx&#65533;9&#65533;&#65533;%$&#65533;v&#65533;j&#65533;&#65533;&#65533;&#65533;
&#65533;,&#65533;S&#65533;l&#65533;uS%U&#65533;&#1410;n@}}O&#65533;&#65533;&#65533;`&#65533;`!1&#65533;&#65533;(Q&#65533;H&#65533;W&#65533;&#65533;&#65533;&#65533;&#65533; Z.&#65533;M&#65533;&#65533;&#65533;@~>&#65533;&#65533;|&#65533;&#65533;&#65533;&#65533;&#65533; [&#65533;&#65533;b/; &#65533;	&#65533;&#65533;&#65533;&#65533;&#65533;&#2016;&#1547;]A&#65533;0&#65533;&#65533;I&#65533;K&#65533;&#1083;&#1753;&#65533; &#65533;&#65533;	&#65533;/:&#65533;&#65533;&#65533;&#65533;&#1373;.x&#65533;`@&#65533;&#65533;	R&#65533;!&#65533;&#65533;G&#65533;&#65533;&#65533; &#65533;&#65533;V#&#65533;&#65533;&#65533;&#65533;V%&#65533;V&#65533;&#65533;&#65533;h&#65533;&#65533;&#65533;&#65533;&#65533;&#65533;(&#65533;&#65533;&#65533;&#2030;&#65533;&#65533;2&#65533;&#65533;&#65533;[y(&#65533;0&#65533;&#65533;&#65533;&#65533;	&#65533;4&#2046;&#65533;&#65533;
&#65533;&#65533;"`&#175;7&#65533;`&#65533;Y&#65533;&#65533;&#65533;n&#65533;&#65533;&#65533;&#65533;&#65533;&#65533;&#65533;?&#65533;&#703;&#63425;&#65533;&#65533;N&#65533;&#65533;z&#65533;&#65533;&#65533;&#65533;&#65533;o&#1893;&#65533;&#65533;&#65533;&#65533;&#65533;&#65533;&#734;G&#65533;(xo&#65533;&#65533;&#65533;&#65533;&#65533;7!&#65533;f&#65533;[&#65533;&#65533;@&#65533;o&#65533;&#65533;&#65533;+r3&#65533; q&#65533;&#65533;&#65533;&#65533;o&#65533;|&#65533;&#65533;l&#65533;&#65533;&#65533;&#65533;A&#65533;

&#65533;P&#1031;c&#65533;&#65533;&#65533;R&#65533;gL&#65533;&#65533;2H&#65533;&#65533;&#545;&#65533;%C&#65533;&#65533;&#149;h&#65533;&#65533;&#65533;&#65533;&#65533;:	&#65533;&#65533;&#65533;&#3744;&#65533;(t&#65533;k&#65533;*U:n&#65533;&#65533;q&#65533;&#65533;&#65533;&#65533;o&#65533;W&#65533;u&#65533;&#65533;k&#65533;_&#65533;bE&#65533;V&#65533;Z&#65533;m&#1094;xU&#65533;&#65533;&#65533;X@t-&#181;D-&#65533;"&#65533;1&#65533;P&#65533;H&#65533;&#65533;P b\&#65533;&#65533;/&#65533;&#65533;BJ&#65533;&#65533;&#65533;w'&#65533;[&#925;=V&#65533;&#65533;&#65533;&#65533;&#65533;&#65533;m&#65533;7B&#65533;?0&#1326;Nb-&#65533;&#65533;K&#65533;&#65533;w&#65533;&#65533;&#65533;&#65533;f&#65533;(U"&#65533;|I&#65533;4Np&#65533;ZTX&#65533;J&#65533;&#65533;F&#65533;QU&#65533;&#65533;&#65533;&#65533;&#65533;&#65533;?cp&#65533;&#65533;CV8&#65533;&#65533;&#65533;z&#65533;&#65533;&#65533;bx&#65533;&#65533;	&#65533;&#65533;&#65533;&#65533;&#1379;&#65533;&#65533;&#65533;Z&#793132;&#65533;&#65533;&#65533;TJ@e&#65533;J&#65533;m&#65533;&#65533;~&#65533;-	&#1114;&#65533;&#65533;$Tp&#65533;w&#65533;&#65533;&#65533;&#65533;&#65533;&#65533;&#65533;BMJ&#65533;&#65533;m&#65533;&#65533;&#65533;L
Kr@
-&#65533;&#65533;&#65533;1Gw&#65533;&#65533;&#65533;&#65533;&#65533;&#65533;&#65533;&#65533;"&#65533;&#65533;'&#65533;"&#65533;&#65533;&#65533;&#65533;A8&#289;&#65533;&#65533;&#65533;d&#65533;t&#65533;&#65533;
;&#65533;yA&#65533;(&#65533;&#65533;<0&#65533;&#65533;m&#65533;&#65533;&#65533;sp&#65533;G&#65533;&#65533;@&#65533;&#65533;&#65533;&#129;&#65533;&#65533;`&#65533;&#65533;F&#65533; &#65533;&#65533;&#65533;&#65533;EY(&#65533;&#65533;&#65533;z+&#65533;&#65533;b&#65533;&#1208;&#65533;G&#65533;&#65533;&#65533;*&#65533;&#65533;&#65533;&#65533;&#65533;&#39617;v&#65533;&#65533;SSG&#65533;&#65533;>RWe&#65533;&#65533;&#1390;2gz&#35434;&#65533;X&#65533;&#65533;c&#65533;h&#65533;&#65533;&#65533;&#65533;&#65533;!P@&#65533;&#65533;H&#65533;&#65533;` f"c&#65533;&#65533;NQk3&#65533;&#65533;H5[+&#65533;&#65533;*Ame&#65533;&#65533;$&#65533;(&#65533;*&#65533;'`.D&#65533;6w&#65533;m9k&#65533;&#65533;&#65533;&#65533;/	&#65533;jD&#2015;&#65533;C%&#65533;&#65533;&#65533;&#65533;&#65533;;&#65533;hp&#65533;&#65533;dx&#65533;N&#65533;	Y&#65533;&#65533;]+&#65533;q &#65533;&#65533;l&#65533;&#65533;&#65533;	+&#65533;&#65533;&#65533;&#65533;&#65533;G`G&&#65533;&#65533;p&#65533;&#65533;]&#65533;jqD&#65533;&#65533;&#18394;9S1&#65533;&#65533;&#65533;j&#65533;&#65533;?&#65533;%&#65533;h&#65533;&#65533;z2I &#65533;&#65533; A"0&#65533;&#577;&#65533;&#65533;
h&#1338;&#65533;	V&#65533;g&#65533;&#65533;&#50177;&#65533;x&#65533;=&#65533;&#65533;L&#65533;J&#65533;&#65533;7Q &#65533;(&#65533;aN8&#65533;&#65533;@&#65533;&#65533;&#65533;TC &#65533;t&#65533;"@&#65533;p&#65533;a&#65533;&#65533;&#65533; |a&#65533;&#1127;&#1441;&#1833;&#65533;&#65533;j&#65533;r&#683;&#65533;&#65533;&#65533;L&#65533;&#65533;s&#65533;&#65533;&#65533;
&#65533;c&#65533;,&#65533;D%&#65533;&#65533;&#65533;]m&#65533;,&#65533;[&#65533;Us&#65533;mE]s&#65533;5&#65533;]&#65533;\&#65533;&#65533;&#65533;F&#65533;"&#65533;&#505368;&#65533;>&#65533;P^X&#65533;0&#65533;&#65533;
&#65533;&#65533;&#65533;&#65533;(&#65533;R  &#307;B&#65533;&#65533;a&#65533;;0&#65533;&#65533;h&#65533;m&#65533;'&#65533;h[1
0 &#65533;}&#65533;&#65533;7	&#65533;&#65533;&#65533;&#1954;&#65533;+&#65533;	&#65533;&#65533;&#65533;&#65533;&#65533;/&#65533;&#65533;&#65533;"&#65533;&#65533;g&#1190;(&#65533;-{S&#65533;
&#65533;	&#65533;G@&#65533;Lm4&#65533;	&#65533;&#65533;AJP&#65533;^&#65533;&#65533;&#65533;&#65533;&#65533;D% An6&#65533;&#65533;&#65533;f4&#65533;&#65533;A&#65533;@&#65533;&#65533;5D&#65533;Z&#65533;&#65533;&#65533;&#65533;&#65533;&#65533;&#65533;t>"&#65533;h&#65533;x&#65533;^&#65533;&#65533;&#65533;&#65533;	/&#65533;I&#65533;&#65533;&#65533;exmk&#65533;&#65533;&#1196;&#65533;p&#65533;z&#65533;&#65533;0P=p&#65533; {&#65533;4b&#65533;&#65533;&#608;k&#65533;2&#65533;&#65533;;&#65533;!&#65533;&#65533;&#65533;&#65533;08&#65533;O/&#65533;LF&#65533;&#65533;&#65533;&#65533;q&#65533;@\O&#65533;HE6q&#65533;&#65533;E&#65533;&#65533;IGE2&#65533;&#155;&#65533;&#65533;&#65533;R<`&#65533;&#65533;hT&#65533;R&#65533;K&#65533;&#65533;x&#65533;+J'&#65533;&#168;&#1893;&#65533;q&#65533;c&#65533;-X&#65533;Kbr&#65533;&#65533;&#65533;1&#65533;q&#65533;&#1175;&#65533; &#65533;-&#65533;Qs<&#65533;	&#65533;(C2&#65533;p6&#65533;&#65533;|:&#65533;c"3&#65533;&#65533;`&#65533;3&#65533;!t&#65533;&#65533;q; &#65533;&#65533;&#65533;1E&#65533;&#65533;-&#65533;&#768;3&#65533;&#65533;&#65533;&#65533;h&#65533;&#65533;&#65533; }h&#65533;&#65533;&#65533; r.&#65533;H&#65533;&#65533;&#65533;ZA&#65533;+d%&#65533;&#832;>F/t;X	&#65533;&#65533;&#65533;&#65533;&#65533;y&#65533;&#65533;&#65533;&#65533;&#65533;&#65533;O&#65533;&#65533;&#65533;&#65533;a&#65533;h&#65533;&#65533;D&#65533;3&#65533;&#65533; ,	&#65533;z48&#65533;Fh^r&#65533;@"3&#65533;&#65533;&#65533;-&#65533;&#65533; &#223;&#65533;&#65533;N&#65533;&#65533;&#65533;&#65533;&#65533;0&#65533;,{1(A&#65533;p&#65533;{&#65533;&#1258;F\Zj&#65533;&#65533;&#65533;&#65533;P+NL&#65533;&#496;&#65533;&#65533;&#65533;aKm&#65533;p &#65533;&#65533;&#65533;&#65533;&#65533;&#65533;&#65533;&#65533;&#65533;(X#
&#65533;sWd`-&#65533;A&#65533;4xAo&#65533;&|&#65533;V&#65533;p&#65533;3@T&#65533;&#65533;d&#65533;"&#65533;&#65533;&#172;.&#65533;"&#65533;2&#65533;&#65533;0 &#65533;&#65533;D&#65533;&#65533;&#65533;*k&#65533;k&#65533;&#65533;&#65533;ZD&#65533;.&#65533;YU&#65533;c&#65533;&#65533;&#65533;&#65533;/qy&#65533;2d&#65533;	&#65533;=nc\^^&#65533;&#1692;&#65533;3&#65533;	&#65533;&#65533;6&#65533;&#65533;4:`c&#65533;&#65533;&#65533;U5`&#65533;&#65533;&#65533; hAk&#65533;#&#65533;&&#65533;&#65533;&#1323;&#1793;&#65533;0A|M&#65533;>&#65533;C`&#65533;b&#65533;&#65533;&#65533;&#65533;&#65533;wX&#65533;&#65533;L&#65533;h&#65533;bb0V A@<`-3AP-&#65533;\&#65533;&#65533;Xqj&#65533;&#65533;O&#65533;&#65533;&#65533;&#65533;k&#65533;imc&#1024;6t^&#65533;&#65533;&#65533;D&#65533;D&#65533;&#65533;&#65533;&#65533;s&#65533;e0&#57888;&#439;&#65533;G8(&#65533;a|)c1&#398;&#1305;&#949;&#1031;3&#65533;&#65533;CLq&#65533;&#30996;_1E&#65533;3&#65533;b)&#65533;]!&#65533;`Zx&#65533;&#65533;(7&#65533;&#65533;
wj3(9-&#65533;@&#65533;&#65533;&#65533;&#65533;=)&#65533;&#65533;}\*A`!&#1373;&#65533;&#65533;w&#65533;s&#1222;&#65533;\&#65533;A&#65533;Hi!&#65533;&#65533;V%&#65533;pm
&#65533;4&#65533;~&#65533;v&#65533;&#65533;F\9&#65533;1&#65533;&#322;>&#65533;&#65533;B&#65533;&#1573;&#65533;L&#65533;tD&#65533;`	&#65533;	&#65533;kP&#65533;~&#65533;&#508;&#65533;&#65533;&#65533;&#65533;&#59246;&#65533; k3&#65533;&#65533;/> &#65533;7&#65533;<&#65533;&#65533;M &#65533;&#65533;&#65533;&#65533;&#65533;c&#1461;&#65533;5zq&#65533;&#65533;&#65533;&#65533;&#1460;&#65533;5zu&#65533;&#65533;&#346;`&#65533;&#65533;]&#65533;p&#65533;n&#65533;&#65533;&#65533;&#65533;V&#65533;n&#65533;!(&#65533;&#65533;&#65533;Fu&#65533;sm
&#65533;&#65533;&#1924;&#65533;&#65533;&#65533;4b&#65533;@7&#65533;&#65533;o&#65533; r&#65533;U&#65533;&#1974;E,"!&#65533;&#65533; &#65533;FJ&#65533;&#36940;&#65533;&#65533;&#65533;@&#65533;&#65533;	, &#65533;9&#65533;&#65533;A&#65533;&#65533;&#65533;&#65533;&#65533;s&#65533;&#65533;&#1622;&#65533;&#65533;'-` &#65533;%V&#65533;&#65533;&#65533;<C&#65533;&#65533;Wg&#65533;E&#65533;Ky;&#65533;&#65533;s&#65533;5&#65533;&#65533;&#65533;'&#65533;"G&#65533;B&#65533;S&#65533;$&#65533;9j&#65533;4L1&#65533;&#65533;0&#65533;&#65533;&#65533;&#65533;A&#65533;&#65533;&#1159;&#65533;8&#65533;)&#65533;&#65533;nb&#65533;&#65533;72EK&#65533;P&#65533;&#65533;&#272;4D&#65533;&#65533;&#65533;L$5&#65533;iZ&#65533;&#65533;&#65533;&#65533;&#65533;h 8&#65533;j&#65533;&#65533;&#65533;#IH#`"&#65533;&#65533;&#65533;&#65533;h&#65533; &#65533; &#65533;&#65533;&#65533;&#65533;)&#65533;&#65533;x&#65533;d&#65533;&#65533;bac&#65533;&#65533;)&#65533;h9&#65533;&#65533;&#65533;~&#65533;	20}'&#65533;&#65533; 80}&#65533;HMp&#65533;&#65533;&#65533;&#65533;&#65533;F&#65533;&#65533;&#65533;z&#1507;:&#1546;u&#65533;&#65533;&#65533;&#65533;&#65533;n[&#1528;Bt&#65533;&#65533;&#1707;&#65533;&#65533;&#175;&#65533;>&#65533;&#65533;&#65533;n[&#65533;&#65533;7p&#65533;1&#65533;&#65533;&#65533;X&#65533;"&#65533;&#65533;O&#65533;&#65533;}&#65533;&#65533;&#65533;?&#65533;&#65533;&#65533;&#65533;z&#65533;C&#65533;h&#65533;&#65533;&#65533;&#65533;&#65533;&#65533;?&#65533;&#65533;&#65533;?&#65533;&#65533;I&#65533;&#65533;&#65533;e&#65533;x&#65533;&#65533;<H;@&#65533;&#65533;&#65533;&#65533;hp:j&#65533;&#65533;&#65533;&#65533; vR&#65533;;y&#1723;&#65533;&#65533;{&#65533;;&#65533;&#65533;&#65533;&#65533; &#65533;&#65533;&#65533;&#65533;c9&#65533;&#65533;&#65533;1&#65533;&#65533;&#65533;q&#65533;&#65533;&#65533;&#65533;&#65533;P&#65533;&#65533;&#65533;F&#65533;&#65533;&#65533;&#65533;&#65533;&#65533;&#65533;&#65533;&#65533;&#65533;&#65533; &#65533;&#1725;&#65533;P'&#65533;&#65533;L+&#65533;.&#65533; n&#65533;&#65533;b\0 &#65533;:&#65533;x&#65533;&#65533;0(&#65533;z&#65533;&#65533;*+&#65533;&#65533;&#65533;)&#65533;&#65533;&#65533;y&#65533;&#65533;/c&#65533;B&#65533;&#65533;c1&#65533;&#65533;&#65533;&#65533;&#65533;&#65533;9S&#65533;&#65533;&#65533;&#65533;&#65533;:&#65533;&#65533;
&#65533;C&#65533; &#65533;&#65533;;&#65533;&#65533;&#1035;$Y&#65533;&#65533;&#65533;&#65533;r&#65533;&#65533;&#65533;0&#65533;+&#65533;&#65533;*Y&#65533;&#65533;P&#65533;&#65533;&#65533;&#65533;&#65533;&#65533;[+&#65533;pd&#65533;&#65533;&#65533;+&#65533;&#65533;&#65533;P&#65533;&#65533;/q&#65533;&#65533;T&#65533;&#193;8&#65533;&#65533;>&#65533;z&#65533;3&#65533;&#65533;&#65533;&#65533;&#1411;>&#65533;&#65533;&#65533;&#65533;&#65533;&#65533;&#65533;+&#65533;r&#65533;>&#65533;&#65533;+&#65533;&#65533;k7&#65533;&#192;X@&#65533;H&#65533;C&#65533;&#65533;&#65533;&#65533;X&#65533;&#65533;&#65533;&#65533;&#65533;C&#65533;?&#65533;&#65533;&#65533;@&#65533;&#65533;&#65533;Fmo&#65533;q&#65533;m&#65533;&#65533;i8&#65533;:&#65533;m<&#65533;&#65533;&#65533;m$&#65533;y|&#65533;w&#65533;w&#65533;&#65533;&#65533;"&#65533;u&#65533;49B@&#65533;&#65533;4&#65533;&#65533;&#65533;&#65533;&#65533; &#65533; &#65533;&#65533;gA&#65533;P&#65533;&#65533;<&#65533;&#65533;&#65533;&#65533;C&#65533;&#2527; &#65533;/&#65533;
R&#65533;&#65533;&#65533;r(){&#65533;&#65533;&#65533;&#65533;&#655;&#65533;(~!&#65533;s&#65533;"&#65533;&#65533;&#65533;&#65533;_&#65533;y
&#65533;I&#65533;&#65533;&#65533; &#65533;&&#13269;&#654043;&#65533;&#65533;&#65533;&#65533;
&#1658;&#65533;&#52887;91/T&#65533;&#65533;q22|&#65533;&#65533;&#65533;03&#65533;h&#65533;&#1026;0&#65533;&#65533;&#65533;T&#65533;&#65533;&#65533;&#251;&#65533;C%&#65533;H&#65533;&#65533;&#65533;&#36585;q&#65533;!Q?&#65533;"!&#65533;p&#65533;C&#65533;&#65533;&#65533;	&#65533;C &#65533;B&#65533;-8&#65533;&#65533;&#65533;&#65533;&#65533;#^&#65533;&#65533;&#65533;&#65533; &#65533;=9XGS&#1542;&#65533;8	0&#65533;&#724;&#65533;m&#65533;&#65533;&#65533;&#65533;mlE&#65533;Y&#65533;g<=&#65533;	bT&#65533;4&#65533;m,&#65533;ot&#65533;V&#280;&#65533;;&#65533;$&#65533;x&#65533;?w&#65533;&#65533;q,&#65533;9&#65533;}&#65533; &#65533;&#65533;Ls&#65533;?&#65533;&#65533;&#65533;i&#65533;&#65533;&#65533;t&#65533;M&#65533;&#65533;&#65533;&#65533;N;&#65533;|Nl&#65533;@9"@&#65533;Nv&#65533;4:&#65533;#/&#65533;&#65533;&#65533;N{&#65533;&#65533;);h7&#65533;&#65533;/&#65533; &#65533;&#65533;&#65533;LR|&#65533;!(&#65533;&#65533;H f&#65533;@&#65533;&#1538;S&#65533;&#65533;&#65533;T&#65533;&#65533;C&#65533;,&#65533;&#65533;&#65533;	&#65533;!&#65533;&#65533;&#65533;&#65533;&#671;&#65533;B&#65533;Iiy&#65533;&#65533;&#65533;&#65533;&#65533; &#650;&#65533;&#65533;&#65533;&#50079;&#65533;&#65533;P&#65533;x&#65533;H&#65533;&#65533;8r&#65533;C&#65533;&#65533;O&#65533;&#65533;&#65533;&#65533;&#65533;&#65533;&#65533;(&#65533;BL&#65533;Uz&#65533;&#65533;&#65533;,1&#65533;&#65533;Q	&#65533;&#662;&#65533;1&#65533;&#65533;&#65533;&#65533;B&#65533;2t5[&#65533;(&#65533;(r g&#65533;;&#65533;&#65533;&#65533;;&#65533;&#65533;&#65533;<<&#65533;&#65533;$I&#65533;J&#65533;&#65533;&#65533;&#65533;&#65533;&#705;&#65533;&#65533;&#65533;&#65533;&#34689;h&#65533;M  *X hI&#65533;&#65533;&#65533;;&#65533;D&#65533;Xv&#65533;G&#65533;<H&#65533;A&#65533;A%&#65533;B-&#65533;&#65533;&#65533;&#503;R:&#65533;MrN~\&#65533;&#65533;DO[&#65533;&#65533;N&#65533;?JU&#65533;w&#65533;&#65533;~)&#65533;&#65533;&#65533;:&#65533;N&#65533;&#65533;&#65533;&#65533;&#65533;&#65533;J&#65533;&#65533;c&#65533;G&#65533;U&#65533;D&#1015;&#65533;+P&#65533;B}&#65533;&#65533;&#65533;&#65533;8&#65533;&#1375;&#65533;e&#65533;(&#65533;&#65533;&#65533;A5&#65533;(&#65533;&#65533;H&#65533;&#65533;+ c; &#1439;hO&#65533; &#65533;&#65533;D&#65533;&#65533;@&#65533; x&#65533;&#1540;&#65533;k&#65533;&#1538;-&#65533;&#65533;;&#65533;&#65533;&#65533; PB<&#19470;\m&#65533;BM&#65533;&#65533;x1&#65533;&#65533;&#207;&#65533;&#65533;&#65533;X*+X&#65533;h-&#65533;:&#65533; > &#65533;&#65533;&#65533;&#65533;T&#65533;&#65533;&#65533;&#65533;
&#65533;&#65533;&#65533;&#65533;&#65533;9&#65533;&#65533;)&#65533;&#65533;&#65533;&#65533;&#65533;&#992;J"C&#65533;&#65533;0&#65533;C&#545;&#65533;[R&#65533; A~&#65533;W&#65533;&#65533;&#65533;;&#65533;&#65533;&#1432;M&#65533;&#65533;&#65533;&#65533;Y={&#65533;&#65533;l&#65533;&#65533;K&#65533;&#65533;&#65533;&#65533;F&#65533;	&#65533;&#1024;0&#65533;&#65533;s#&#65533;&#65533;&#65533;D&#65533;a&#65533;c&#65533;&#65533;Z&#65533;9B&#65533;&#65533;&#65533;+aE&#65533;&#65533;TS@&#65533;|&#65533;:&#65533;&#65533;&#65533;Y&#65533;&#65533;#&#65533;XE&#65533;&#65533;&#257;&#65533;N&#65533;U&#65533;&#65533;}&#65533;&#259;&#65533;#Y&#65533;&#65533;&#65533;&#65533;S&#65533;&#65533;&#65533;B&#65533;&#65533; &#65533;&#65533;4f&#65533;V VQ$a&#65533;[&#65533;@	&#65533;Z&#65533;A&#65533;&#65533;&#65533;&#65533;&#65533;x+YE&#65533;&#65533;&#65533;7p&#65533;&#65533;&#65533;V&#65533;&#65533;&#1014;x&#65533;&#65533;p l&#65533;&#65533;&#65533;C&#65533;&#65533;&#65533;*&#65533;&#65533;&#65533;p&#65533;[K&#3124;&#65533;{a&#13079;&#65533;&#65533;a{&#65533;P&#65533;K&#65533;  X!&#65533;&#65533;T&#65533;&#65533;&#65533;&#65533;&#65533;&#65533;%\&#65533;&#65533;#&#65533;&#65533;'&#65533;&#65533;&#565;X2|}) r&#65533;&#65533;&#65533;B&#65533;h&#65533;&#65533;&#65533;&#65533; &#65533;"!&#65533;;1&#1193;R&#65533;u_&T!&#65533;&#65533; &#65533;&#65533;&#65533;&#65533;&#65533;,&#1631;ph&#65533;&#65533;")h&#65533;`&#65533;)M&#65533;&#65533;E &#65533;E&#65533;&#1661;&#65533;%=&#65533;&#65533;&#65533;+:S&#65533;&#65533;KI&#65533;7&#65533;X#+x&#65533;&#65533;&#65533;&#65533;YO&#65533;h&#65533;&#65533;V:&#65533;#&#1131;&#65533;5&#65533;D&#65533; &#65533;&#65533;N&#65533;P&#65533;i&#65533;i&#65533;Y&#65533;&#65533;&#65533;&#65533;5&#65533;Y=H(&#65533;&#65533;MG&#65533;&#65533;	c&#65533;&#65533;&#65533;=&#65533;&#65533;&#65533;X&#65533;&#65533;&#27970;&#65533;&#65533;Z&#65533;&#65533;&&#65533;&#65533;<&#65533;T&#65533;)~vP&#65533;&#65533;@&#65533;Ms&#65533;&#65533;{&#65533;&#65533;E&#65533;&#65533;R'p&#65533;&#65533;&#65533;v&#65533;Hg&#65533;&#65533;p'80*&#65533;u&#65533;&#65533;&#1851;<&#65533;rM&#65533;&#65533;&#65533;e5&#65533;&#65533;&#65533;5&#798;&#65533;&#65533;&#65533;&#65533;.D(&#65533;&#65533;%&#65533;u]&#65533;&#65533;P&#65533;&#65533;&#65533;\&#65533;&#65533;7`&#65533;^&#65533;1&#65533;&#65533;T&#65533;9h&#65533;&#65533;&#65533;T`2&#65533;&#65533;&#1879;&#1209;&#65533;	&#65533;m&#65533;&#65533;&#65533;+c&#65533;`&#65533;;&#65533;!;&#65533;&#65533;2&#65533;&#65533;&#65533;z&#65533;&#65533;D&#65533;%E3&#65533;&#65533;1<E&#65533;F&#65533;&#65533;&#26600;&#65533;&#65533;&#65533;&#65533;&#65533;&#65533;&#65533;	&#65533;	(*C&#65533;&#65533;&#65533;&#1298;&#65533;H &#65533;&#65533;&#65533;4&#65533;&#65533;&#65533;&#65533;&#65533;!&#65533;^&#65533;#2j&#65533;^&#65533;iu&#65533;/Y,nb&#65533;&#65533;Ed&#65533;7
&#65533;&#65533;M4b&#65533;&#65533;&#65533;!V&#65533;y&#65533;{V'&#65533;S&#65533; &#65533;4j&#65533;&#65533;&#65533;bP&#65533;S&#65533;g\&#65533;&#65533;&#65533;A&#65533;&#1542;&#65533;+fb&#65533;#|^C&#65533;&#65533;&#65533;&#65533;&#65533;&#65533;)&#65533;&#65533;HS&#65533;&#1058;PH&#65533;c&#65533;&#65533;Y &#65533;&#209;&#65533;&#65533;P&#65533;O&#65533;5&#65533;&#65533;&#65533;e]&#65533;aJ&#65533;&#65533;dL&#918;&#65533;&#65533;(&#1865;p&#65533;1	)h&#65533;"l&#65533;_&#65533;&#65533;&#65533;&#65533;&#65533;&#65533; A&#65533;HT )&#65533;]&#65533;u&#65533;*&#65533;Q!&#65533;2&#65533;\P&#65533;N&#65533;&#65533;&#65533;&#65533;&#65533;&#65533;&#65533;J&#65533;&#65533;!"&#65533;&#65533;&#1857;H&#65533;00<`&#65533;E&#65533;Y&#65533;&#65533;&#65533;&#398;&#65533;.`9&#65533;f"&#65533;&#65533;$J&#65533;&#65533;K?&#65533;&#65533;$&#65533;&#705;&#65533;&#65533;&#65533;&#394;8&#1241;&#65533;:&#65533;&#65533;
b&#65533;P&#65533;&#65533;&#65533;&#36120;h&#65533;&#65533;&#65533;O&#65533;&#65533;$&#65533;&#65533;<uTG&#65533;&#65533;%&#65533;C&#65533;V&#65533;&#65533;"&#65533; ]o&#65533;&#65533;8&#827;&#65533;&#65533;&#65533;,M&#65533;PQ6&#65533;Y&#65533;0 2T&#65533;.&#65533;&#65533;&#65533;&#65533;&#65533;&#65533;]&#65533;&#65533;X'&#65533;&#65533;z)&#65533;&#65533;V&#65533;^&#65533;&#65533;	N022&#65533;%&#65533;&#383;B&#65533;&#65533;&#65533;W+D&#2030;!&#65533;&#65533;&#65533;&#65533;:&#65533;&#65533;k&#65533;!&#65533;&#65533;&#65533;&#65533;&#65533;
4TY&#65533;I&#65533;ff&#65533;T`9\&#65533;&#562;Lmy&#65533;cKm&#65533;f/-&#65533;&#65533;&#65533;&#1204;P&#65533;&#65533;.&#65533;	 X&#65533;+&#65533;"h&#65533;&#396;&#65533;r&#65533;&#65533;5&#65533;&#65533;	_RO4l&#65533;(o&#65533;&#65533;)&#65533;&#65533;C|&#65533;&#65533;n&#65533;&#65533;0&#65533;&#65533; &#65533;\3&#65533;X&#65533;&#65533;h&#65533;4h&#65533;H&#65533;&#65533;&#65533;&#65533;&#65533;&#65533;3&#1277;C9\&#65533;+'&#65533;&#304;r&#65533;&#65533;RC0&#65533;0&#65533;&#65533;.;1&#65533;&#65533;&#65533;&#1584;&#65533;2&#65533;&#65533;&#65533;@ &#65533;hi&#65533;&#330;&#65533;NHQq&#65533;+&&#65533;7&#65533;o&#65533;&#65533;&#65533;&#65533;&#65533;*&#65533;C7&#65533;D/&#65533;&#65533;]&#65533;&#65533;&#65533;(&#65533;&#65533;E&#65533;&#65533;&#65533;&#65533;&#65533;J&#65533;&#65533;lj&#65533;ti&#65533;f&#65533;i&#65533;/&#65533;2 <R&#31529;&#587;e&#65533;f&#65533;u&#65533;&#65533;&#65533;&#65533;&#65533;i.R&#65533;&#65533;u %o&#65533;[&#65533;&#65533; &#65533;[&#65533;&#65533;&#65533;h&#65533;&#1539;&#65533;&#65533;R(&#65533;C&#65533;&#65533;a&#65533;%&#65533;&#65533;&#65533;^'&#65533;&#65533; &#1665;P&#65533;&#65533;&#65533;&#65533;*i&#65533;&#65533;&#65533;c&#65533;X 3C&#65533; &#65533;&#65533;&#65533;&#65533;&#65533;&#1846;&#65533;&#65533;&#65533;;&#65533;&#65533;C:&#65533;Y*&#65533;&#65533;{2&#65533; &#65533;&#65533;07&#65533;&#65533;ss&#65533;'&#581;H&#65533;&#65533;&#65533;P&#65533;,tL&#65533;d&#65533;&#65533;&#65533;&#65533; &#65533;L&#65533;s&#65533;Hx n&#1084;&#65533;&#65533;&#65533;&#65533; "u&#65533;'x&#65533;&#65533;x&#65533;4)&#65533;&#65533;\#&#65533;&#65533;&#65533;(P&#65533;Q&#65533;O&#65533;&#65533;(&#65533;&#65533;	&#65533;&#65533;&#65533;'Q&#65533;k&#65533;t&#65533;&#65533;P&#65533;&#65533;&#65533;Z&#65533;&#65533;2(&#65533;'&#65533;&#65533;&#65533;'9&#65533;&#65533;&#65533;u&#65533;;&#65533;=pvb_Zz<&#65533;&#65533;&#1540;&#65533;&#65533;3&#65533;&#65533;)&#65533;&#65533;4&#65533;&#65533;&#65533;6&#65533;&#65533;6E&#65533;+*&#65533;fI&#65533;&#65533;J&#65533;&#65533;m&#65533;(q&#65533;&#65533;b(w&#65533;g&#65533;&#65533;r8&#65533;&#65533;&#65533;M&#65533;&#65533;d)&#65533;&#65533;+`+_]:&#65533;'?V&#1885;&#65533;&#65533;&#65533;0&#65533;{&#65533;0&#65533;&#65533;u&#65533;C&#65533;!&#65533;&#1991;&#65533;&#65533;_&#65533;&#1033;`&#65533;&#65533;8&#65533;yZ`&#65533;&#65533;8&#65533;&#65533;X&#65533;qX}&#65533;&#65533;&#65533;!Pipj@&#65533;Dh&#159;&#65533;x&#65533;`UP 
X&#65533;&#65533;H3b&#65533;
t&#65533;&#65533;'&#65533;0&#65533;&#65533;&#65533;&#65533;&#65533;&#65533;&#65533;&#65533;&#65533;B&#65533;D 2|t1&#65533;&#65533;&#65533;Nx&#65533;8&#65533;;&#65533;&&#65533;&#65533;th&#65533;f&#65533;'u&#65533;z&#65533;0z&#65533;&#65533;&#65533;!&#65533;&#65533;!&#65533;"y&#65533;&#65533;&#65533;f'&#65533;r&#394;4&#65533;&#65533;	(g&#65533;?&#65533;&#65533;'p &#65533;&#65533;&#1844;&#65533; 1&#65533;@#G]A&#65533;F&#65533;&#65533;&#65533;
&#65533;Q&#65533;&#65533;&#65533;2t&#65533;&#65533; 8 &#65533;- &#65533;&#65533;&#65533;T6&#65533;&#65533;&#65533;`&#65533;&#65533;L&#65533;T&#65533;&#921;8!&#65533;&#65533;&#1062;N&#65533;&#65533;&#65533;&#65533;'&#65533;T&#65533;T^&#65533;J0&#65533;@V&#65533;&#65533;&#65533;&#1346;&#65533;&#65533;r&#65533;&#65533;lS=&#65533;&#65533;;4&#59047;v&#65533;Y7P&#65533;&#65533;&#65533;&#65533;4&#65533;&#65533;.&#65533;n&#65533;&#65533;<X&#65533;&#65533;&#65533;&#65533;&#65533;"&#65533;&#65533;A d&#65533;&#65533;n&#65533;&#65533;&#65533;E9&#924;;w&&#65533;m&#65533;&#65533;ob&#65533;}s&#65533;&#65533;R&#65533;&#1303;_,&#65533;1b&#65533;Ak&#65533;&#65533;]C52A&#65533;#n&#65533;&#65533;&#65533;&#65533;&#65533;&#65533;|&#65533;&#65533;&#65533;&#599;7&#65533;&#65533;&#65533;&#65533;&#65533;&#1439;&#65533;&#65533;/&#65533;&#65533;&#65533;&#65533;\Q&#65533;pA&#1524;&#65533;Dl&#65533;&#645;ie&#65533;~&#65533;{&#65533;&#65533;&#65533;&#65533;m&#65533;&#65533;2&#65533;t&#65533;C &d&#65533;{'&#65533;S@F;&#65533;&#65533;S&#65533;s PW5&#65533;&#65533;E&#273;A&#65533;D&#65533;&#65533;&#65533;D=&#65533;P&#65533;G&#65533;&#65533;&#65533;;&#65533;D"P&#65533;g&#65533;VZ!&#65533;&#65533;@\A&#65533;&#65533;t&#65533;&#65533;!&#65533;&#65533;&#65533;p&#65533;a&#65533;&#65533;'e}&#1173;@&#65533;m&#65533;Bf;jF&#65533;f&#65533;]g&#65533;@&#2032;&#65533;Z
&#65533;&#65533;@7&#65533;6&#65533;[&#1037;@j^&#65533;A&#65533;Q&#65533;&#65533;r&#65533;3&#65533;o&#65533;i&#65533;&C&#65533;P&#1872;2&#1054;&#65533;&#65533;&#65533;i&#65533;"zw&#65533;&#65533;]x&#65533;	&#65533;&#65533;ymR&#65533;?&#65533;A&#65533;&#65533;D&#65533;2i$*~&#65533;&#65533;&#65533;wQ1a)$C&#65533;5uj&#65533;&#65533;&#65533;&#65533;&#65533;&#65533;C&&#65533;:P&#65533;&&#65533;z&#65533;3&#65533;&#65533;&#65533;1&#1259;&#65533;6n%&#65533;IQ&#65533;H&#65533;&#65533;ye&#1044;@I&#65533;&#976;4&#65533;&#65533;@&#65533;&#65533;)&#65533;lG6u'B&#65533;&#65533;&&#65533;&#65533;F&#65533;&#65533;&#65533;&#65533;&#65533;&#985;&#65533;&#65533;l&#65533; &#65533;&#65533;e&#65533;>&#65533;&#65533; %w&#65533;&#65533;&#65533;&#65533;&#65533;&#65533;&#65533;S&#65533;"&#65533;&#65533;;&#65533;&#65533;+&#65533;&#65533; 3&#35970;&#65533;r_E&#65533;&#65533;s3g&#65533;t&#65533;^\2A&#65533;j&#488;w&#65533;&#65533;m&#65533;kAF&#65533;jR2&#65533;&#65533;sS$&#65533;dE&#65533;0&#65533;sA_&#65533;P&#65533;)&#65533;S&#65533;@&#65533;&#1322;@&#65533;"t&#65533;&#65533;P[&#65533;&#65533;&#65533;&#65533;&#65533;@&#65533;	2&#65533;&#65533;&#65533;Me4	;Ca#TH;:&#65533;&#65533;&#65533;^U&#65533;#&#65533;&#65533;#}0&#65533;t2&#65533;&#65533;(&#168;&#65533;@xS&#65533;&#65533;fd&#65533;O&#65533;v&#1531;
&#65533;y&#65533;&#65533;&#65533;N&#65533;&#65533;&#65533;!&#65533; &#65533;s&#65533;]&#65533;&#65533;+P#&#65533;Dz&#65533;1l]&#65533;&#65533;SB	#1&#65533;{Z\czZ&#65533;&#65533;W&#65533;&#65533;M&#65533;&#65533;!&#65533;\&#65533;@E&#65533;&#65533;&#65533;(o&#65533;2n&#65533;]&#65533;&#65533;%!K&#65533;&#65533; 0&#65533;MO&h&#65533;&#65533;&#65533;X[&#65533;@]&#65533;&#65533;?&#65533;4&#65533;&#65533;&&#65533;t2Y'S5A&#65533;J4&#65533;N}]&#65533;&#65533;c-P&#65533;HwM&#65533;&#65533;WGd$&#65533;&#65533;&#65533;&#65533;E&#65533;j&#65533;&#65533;*H'&#65533;4&#65533;&#65533;6I(&#65533;&#65533;R&#65533;D&#65533;.u&&#65533;Ad&#65533;D0&#473;&#65533;`	&#65533;A&#129; &#65533;1&#65533;&#65533;e&#65533;u&#65533;=&#65533;&#65533;&#543;&#65533;&#65533;0&#65533;&#65533;&#1714;&#65533;AX&#65533;0&#65533;&#65533; }&#65533;]Ap1M$BF&#783;&#65533; &#65533;D&#65533;#Tq&#65533;S&#65533;?\1&#65533;R&#65533;&#65533;&#65533;V&#65533;i&#65533;&#65533;A&#65533;x&#65533;3AD&#65533;&#65533;N&#65533;&#65533;"&#65533;h&#65533;DI&#65533;cS&#65533;q&#65533;8&#65533;1T?&#65533;&#65533;&#65533;&#65533;&#65533;qhOk&#65533;@~`&#65533;@&#65533;C|N&#65533;&#65533;&#1415;HAiH+ `&#224;J&#65533;&#65533;_H!&#65533;&#65533;=h&#65533;&#65533;d&#65533;&#65533;A&#65533;F@&#65533;&#65533; &#65533;&#65533;&#65533;&h&#65533;&#65533;4.r&#65533;&#65533;,&#65533;8&#65533;%
&#65533;&#65533;&#65533;&#65533;&#65533;&#65533;-'&#65533;&#65533;^&#65533;V/&#65533;&#65533;(&#65533;&#65533;P&#65533;&#65533;&#65533;'&#65533;3?%&#65533;D&#65533;&#65533;hW&#65533;<J&#65533;@,&#65533;&#571;C&#65533;&#65533;&#65533;&#65533;8&#65533;8N&#65533;p&#65533;I&#65533;#z&#65533;&#65533;(&#65533;&#65533;B"&#65533;}&#65533;&#65533;&#65533;e1&#65533; 2z&#65533;:4i&#65533;}&#65533;	`&#65533;R&#65533;	&#65533;~wA&#65533;&#65533;&#65533;&#65533;&#65533;X&#65533;&#65533;O"RI&#65533;&#65533;cO&#574;>Y7u&#65533;&#65533;&#65533;&#65533;&#65533;XN).&#65533;&#65533;&#65533;1&#65533;fo&#917;&#65533; &#65533;k&#65533;&#65533;hS &#65533; &#65533;Q&#65533;&#1716;&#65533;&#65533;K&#65533;P&#960;&#65533;t&#65533;B0&#65533;&#65533;
b7&#65533;&#65533;&#65533;&#65533;&#65533;@d@&#65533;
T@CQ&#65533;"n&#65533;T&#65533;&#65533;I&#65533;X&#65533;T&#65533;&#65533; &#65533;&#65533;C)&#65533;w&#65533;&#65533;&#65533; 3H9&#65533;h&#955;&#65533;&#65533;&#65533;1&#65533;=	&#65533;N&#65533;&#65533;&#65533;&#65533;~4&#65533;&#65533;|&#65533;P&#65533;&#65533;&#65533;W&#65533;&#65533;&&#65533;&#65533;g_&#65533;&#65533;&#65533;&#65533;^$8&#65533;&#65533;^3&#65533;`&#65533;&#65533;
&#65533;a.`"&#65533;&#65533;&#65533;&#65533;38"&#65533;&#65533;&#65533;+H&#65533;&#65533;&#1089;&#65533;&#65533;&#65533;?&#65533; &#65533;&#65533;&#65533;&#65533;i&#65533;&#65533;&#65533;&#65533;&#65533;&#65533;,&#65533;&#65533;&#65533;&Xa&#65533;&#65533;&#65533;a&#65533;&#1220;Og&#65533;S&#65533;BW&#65533;8&#65533;&#65533;k&#65533;A&#65533;&#65533;&#65533;&#65533;$&#65533;&#65533;&#65533;b
&#65533;&#65533;&#65533;1@H,Bc&#65533;&#65533;A&#65533;b&#65533;&#65533;&#65533;&#65533;&#65533;M :&#65533;+&#65533;&#65533;j^M &#65533;<&#65533;&#1292;&#65533;4&#65533;&#65533;&#65533;?&#1812;&#65533;
&#19255;&#146;p&#65533;&#65533;&#321;!&#65533;\7&#65533;&#65533;Yd&#65533;&#65533;&#65533;&#65533;&#65533;W&#65533;:)[qA`6&#65533;&#65533;q&#65533;:&#65533;&#65533;8@5&#65533;&&#65533;8&#343;&#65533;&#65533;r&#65533;_&#65533;2 &#65533; &#65533;*dMY&#65533;eF&#65533;&#65533; &#65533;=H,B&#65533;&#65533;l&#65533;@S&#65533;&#65533;&#65533;$&#65533;&#65533;yB6Z&#65533;{Vk:_&#65533;QULJ6;e&#65533;&#65533; &#65533;@&#65533;&#65533;
5 &#65533;&#65533;B1V&#65533;gd	MhF3&#65533;&#65533;` &#65533;c&#65533;K&#65533;&#482;&#65533;&#65533;D&#65533;&#65533;Y&#65533; &#65533;@&#65533;5&#65533;k&#65533; &&#65533;1PdV&#1393;9R&#65533;&#65533;&#65533;&#65533;&#65533; &#65533;IJ&#838;&#65533;0&#65533;&#65533;u&#65533;q&#65533;&#65533;b&#65533;&#65533;&#65533;<,p &#65533;&#65533;!&#65533;&#65533;&#65533;`4&#65533;&#65533;&#65533;N&#65533;&#65533;&#65533;/ &#65533;C&#65533;&#65533;I&#65533;jmrb&#65533;.a&#65533;1a&#65533;X&#65533;2&#65533;E.&#65533;6B(+&#65533;v
Px&#65533;@4&#65533;)t&#65533;&#688;6&#65533;!q&#65533;.:@jF&#65533;&#65533; &#65533;g&#65533;jb&#65533;&#65533;h&#65533; &#65533;&#65533;1 &#65533;)&#65533;%&#65533;&#65533;U!&#65533;p&#65533;&#65533;&#65533;)M&#65533;&#65533;)R&#65533;q&#65533;c&#65533;	&#65533;p&#65533;k&#65533;v&#65533;M  &#65533;&#65533;`&#759;U&#65533;PV&#65533;Q&#65533;
&#65533;&#1706;&#65533;	tf B
&#65533;&#65533;!{&#65533;&#65533; &#65533;N\&#65533;&#65533;&#65533;&#65533;t].m&#65533;&#65533; Ig&#65533;](P&#65533;f&#65533;p x&#65533;&#65533;P&#65533;&#65533;&#65533; {-&#65533;Qv&#65533;H&#65533;)&#65533;&#65533;&#65533;&#65533;&#65533;2&#65533;\&#65533;&#65533;N9&#65533;$,&#65533;&#1245;&#65533;)&#65533;&#65533;&#65533;&#65533;&#65533;&#65533;&#65533;&#65533;&#65533;q&#65533;&#65533;&#65533;)&#65533;)&#65533;>'^&#65533;&#65533;&#65533;"&#65533;c&#65533; &#65533;&#65533;&#65533;&#65533;?&#65533;f&#65533;m&#65533;e@c&#65533;&#65533;	&#65533;A&#65533;$&#65533;&#65533;<P;&#65533;Dh&#65533;u&#65533;g&#65533;Pq&#65533;&#65533;&#65533;h&#65533;&#57585;&#65533;&#65533;XU&#65533;	P|&#65533;&#65533;&#65533;&#65533;?&#65533;&#65533;&#65533;&#65533;&#65533;1&#65533;&#65533;&#65533;O&#65533;Q&#65533;&#65533;)0&#465;&#65533;&#65533;&#65533;R&#65533;&#65533;zh&#65533;,&#65533;&#65533;&#65533;&#65533;&#)&#65533;@&#65533;&#65533;&#65533;&#65533;@&#65533;&#65533;&#65533;$&#65533;@&#65533;?&#65533;P&#65533;xD&#65533;	D4&#65533;/&#65533;&#65533;&#65533;&#65533;@&#65533;2`SX&#65533;&#65533;	&#65533;&#65533;&#65533;&#65533;&#65533;&#65533;&#65533;&#65533;&#65533;_&#65533;}&#65533;@&#65533;P@&#65533;&#65533;]&#65533;&#65533;C&#65533;FHAx&#65533;k,^&#65533;e&#65533;]&#65533;Ad&#65533;u&#65533;&#65533;&#65533;&#65533;&#65533;&#65533;&#65533;=&#65533;:&#65533;A@&#65533;$&#65533;&#65533;&#65533;&#65533;&#65533;B&#65533;@pA0,a&#65533;&#65533;&#65533;&#65533;5 E4&#65533;Z&#65533;&#65533;UA\a&#384;&#65533;&#65533;&#65533;^&#65533;WVAy&#65533;a&#65533; &#65533;&#65533;
&#65533;&#65533;(&#65533;@&#65533;&#65533;&#65533;?&#1313;&#65533;&#65533;P&#65533;&#65533;?$&#65533;"|&#65533;@&#65533;&#190;&#65533;!WU&#65533;p&#65533;@&#65533;
&#65533;t&#65533;&#65533;p&#1863;
D&#65533;&#65533;&#65533;&#65533;@&#65533;&#65533;&#65533;&#65533;Z&#65533;&#65533;&#65533;&#65533;&#65533;:E&#65533;]&#65533;)&#65533;&#65533;!2 &#65533; &#65533;e,&#65533;V92&#259;,&#65533;bS`&#65533;B
D:&#65533; &#65533;K&#65533;&#65533; X&#65533;S^&#65533;1&#65533;&#65533;5A&#65533;&#65533;&#65533;&#989;'&#65533;C	&#65533;C&#65533;q&#65533;B&#65533;&#65533;]D&#65533;}&#65533;&#65533;,&#65533;">&#65533;!&#65533;A&#65533;A&#1302;PT\8C$&#65533;3$&#65533;+&#65533;CO`PH&#65533;&#65533;&#65533;=z#a&#65533;&#65533;1&#65533;&#65533;&#65533;&#65533;&#65533;&#65533;&#65533;>&#65533;&#65533;Qq &#65533;"&#65533;&#65533;A&#65533;? o=&#65533;A<&#65533;&#65533;&#65533;!&#65533;AT&#65533;P$BD&#65533;ld@&#1797;<&#65533;@&#65533;@I
&#65533;@o&#65533;GIj&#65533;=:b~PE	&#65533;Y&#65533;D &#65533;&#65533;0&#25061;Y&#65533;&#65533;O&#65533;&#65533;&#65533;&#65533;]&#65533;&#65533;&#65533;*&#65533;&#65533;&#65533;&#65533;y&#65533;@&#65533;&#65533;4&#65533;	&#65533;&#65533;T&#65533;&#65533;)L&#65533;u&#65533;A&#65533;&#65533;'0&#65533;&#65533;&#65533;D&#65533;i`&#65533;&#65533;A'"D&#65533;&#65533;]Y&#65533;B&#65533;&#65533;@&#65533;&#65533;S&#1806;&#65533;
&#65533;`&#65533;&#65533;&#65533;&#65533;6z&#1545;&#65533;&#65533;VDL~c&#65533;&#65533;I&#65533;Ih&#65533;@&#65533;B;&#65533;&#65533;&#65533;a
c>&#65533;@&#65533;$S&#65533;)4&#65533;&#65533;&#65533;ae&#65533;&#65533;&#65533;&#65533;P&#65533;&#65533;J&#65533;&#65533;JD*&#65533;<&#65533;&#65533;<&#65533;i&#65533;&i>E &#65533;%&#65533;B&#65533;&#65533;&#65533;l&#65533;&#65533;A&#65533;&#65533;u&#65533;	l&#65533;n&#65533;&#65533;&#65533;I&#65533;&#65533;	&#65533;P&#65533;t&#65533;@'&&#65533;&#65533;r&#65533;&#65533;@d&#65533;	d&#65533;I@'t&#65533;D&#65533;&#65533;&#65533;V&#65533;&#65533;PdFrJ&#65533;YM&#65533;Y&#65533;uT&#65533;'&#65533;&#65533;Q&#65533;I&#65533;&#65533;&#65533;A&#65533;&#65533;A &#65533;@&#65533;&#65533;&#65533;&#65533;p&#65533;&#65533;I&#65533;	'&#65533;C&#65533;&#65533;&#65533;NA&#65533;%&#65533;1*&#65533;&#65533;5C&#65533;&#65533;2D&#1077;&#65533;&#65533;i&#65533;?&#65533;%&#65533;q`&#65533;&#65533;A\G&#65533;&#65533;:E&#65533;]&#65533;&#65533;d&#65533;&#65533; &#65533;	&#65533;8&#65533;&#65533;28&#65533; &#65533;&#65533;u&#65533;A&#65533;f&#65533;Jgp?&#266;
&#65533;&#65533;D`&#65533;q&#65533;&#65533;q
&#65533;q&#65533;&#65533;?&#65533;&#65533;&#65533;&#65533;A&#65533;W}Da&#65533; &#65533;&#65533;
&#65533;&#65533;.&#65533;@<&#65533;]Pi&#65533;fir&#65533;&#65533;p&#65533;W&#65533;ui&#65533;5&#65533;p&#65533;En&#65533;^&#65533;&#65533;5&#717;&#65533;"&#1805;A&#65533;Y&#65533;&#65533; &#65533;&#65533;I&#65533;&#65533;E&#65533;	&#65533;[0A&#65533;&#65533;"P&#65533;&#65533;{&#65533;L&#65533;&#65533;&#65533;&#65533;&#65533;r&#65533;&#65533;&#1605;)p&#65533;)&#65533;&#65533;?&#65533;0&#1797;)&#65533;  &#65533;&#65533;&#65533;&#65533;&#65533;~&#65533;,h`3x*A&#1577;&#65533;&#65533;&#65533;&#65533;2&#65533;%A&#65533;%&#65533;&#65533;&#65533;>&#65533;3&#65533;+&#65533;&#65533;&#65533;&#65533;f&#65533;&#65533;:E&#65533;&#65533;(&#65533;HJ7
D&#65533; A00a&#65533;l&#65533;&#65533;?&#65533;@&#65533;`&#65533;*k_&#65533;&#65533;,X&#65533;*&#65533;@"&#65533;&#65533;&#65533;V&#65533;,$&#65533;&#65533;2&#65533;
X+A0&#65533;A&#65533;+0&#65533;&#65533;b&#65533;@&#65533;kA&#65533;k&#65533;
&#65533;&#65533;<&#65533;\&#65533;&#65533;&#1195;&#65533;&#65533;&#65533;&#65533;&#65533;&#65533;&#65533;&#65533;&#65533;&#65533;i`&#65533;r&#65533;hS&#65533;&#65533;d5,"u&#1037; u&#65533;`&#65533;&#65533;WP&#65533;N&#1872;&#65533;&#65533;&#65533;@<&#65533;&#65533;&#65533;g&#65533;X&#65533;@&#65533;&#2015;&#65533;(&#65533;,&#65533;&#65533;&#65533;>&#65533; +J&#65533;PB14B1&#65533;A&#65533;&#65533;}R&#191;&#65533;% ~q&#65533;]&#65533;&#65533;.&#65533;&#65533;0 &#65533;&#65533;y&#65533;%P&#65533;&#65533;&#65533;_:|&#65533;D(A&#65533;&#65533;<&#65533;&#194;&#65533;&#65533;3&#65533;F%90&#65533;&#65533;!d&#1902;&#65533;&#65533;A&#65533;S&#65533;&#65533;&#65533;P&#65533;&#498;&#65533;Ex&#65533;x&#1030;x`&#65533;&#65533;&#65533;+&#65533;&#65533;&#65533;&#65533;&#65533;"&#65533;&#65533;
+&#65533;&#65533;&#65533;A&#65533;&#65533;&#2714;&#65533;&#65533;kA&#65533;&#65533;&#65533;&nP)&#65533;&#65533;&#65533;&#65533;&#65533;&#65533;&#65533;S&#65533;+&#65533;&#65533;&#65533;&#65533;k~&#833;l&#65533;S&#65533;n*&#65533;A0,5&#65533; 5&#65533;&#65533;@0&#65533;&#65533;.bA&#65533;"&#65533;&#65533;&#65533;&#65533;&#65533;&#65533;&#65533;@&#65533;*P&#65533;&#65533;z&#65533;G&#65533;&#65533;&#65533;&#65533;&#65533;&#65533;n&#65533;&#65533;'B&#65533;'&#65533;&#65533;"&#65533;&#65533;@3P&#65533;&#65533;4C9&#65533;	&#132;&#65533;s&#65533;X&#65533;?|&#65533;'&#65533;&#65533;&#65533;&#65533;&#65533;%&#65533;hB&#65533;E&&#65533;"a8h&#65533;!(&#65533;}_&#65533;&#65533;&#65533;&#65533;&#65533;&#1641;STm&#65533;MB&#65533;H&#65533;DM&#65533;&#65533;T&#65533;U&#65533;|,&#65533;'&#65533;m&#2887;&#65533;&#65533;&#65533;&#65533; &#65533;A&#1069;]p&#65533;!DD&#65533;&#65533;hx&#65533;&#65533;&#65533;&#65533;e&#65533;&#1711;*k&#65533;&#65533;&#65533;&#177;&#65533;&#65533;9&#65533;&#65533;&#65533;D&#65533;D"&#65533;&#65533;@&#65533;0A&#65533;&#65533;A&#65533;&#65533;&#65533;&#65533;k/,&#65533;&#65533;&#65533;&#65533;&#65533;&#65533;V&#65533;&#65533;&#65533;&#65533;S&#1815;@&#65533;&P4'&#65533;&#603;!&#1934;&#65533;&#65533;&#65533;JTlWX&#65533;\&#65533;&#65533;&#65533;S&#65533;&#65533;A&#65533;&#65533;&#65533;&#65533;Xv&#65533;&#65533;v*&#65533;v T&#65533;&#65533;]4&#65533;&#65533;/A,&#65533;&#65533;|&#65533;&#65533;U&#65533;&#65533;*&#65533;0&#65533;&#65533;&#65533;&#65533;&#65533;AX&#65533;IH&#65533;+\&#65533;&#65533;&#65533;&#65533;&#65533;&#65533;&#65533;&#65533;}&#65533;D&#65533;D:&#65533;@ &#65533;@&#65533;&#65533;&#65533;Qc&#65533;&#1949;M&#65533;F&#65533;]&#65533;+&#1814;;>A&#1049;&#65533;&#65533;&#65533;-&#65533;@&#65533;v&#33306;&#65533;&#65533;&#65533;p&#65533;&#65533;)&#65533;-)_&#65533;.&#65533;&#65533;*&#65533;-`&#65533;&#65533;&#65533;c&#65533;&#65533;b&#65533;&#65533;-&#65533;k&#65533;&#65533;-g&#65533;&#65533;0~&#65533;&#65533;&#65533;&#65533;1&#65533;&#65533;1&#65533;&#65533;13s&#65533;
&#65533;&#65533;&#65533;&#65533;&#65533; 5Wgs&#65533;7
WW&#65533;&#65533;&#65533;&#65533;&#65533;&#65533;\Tdm&#65533;N&#65533;bF&#65533;>!&#65533;&#65533;&&#65533;S*Xe&#65533;	&#65533;>&#65533;&#65533;?(&#65533;D&#65533;,&#65533;@&#65533;&#65533;&#65533;s&#65533;&#65533;.&#65533;0&#65533;]Z&#65533;CA&#288;&#65533;&#65533;$&#1309;&#65533;A&#65533;et"S#&#65533;!&#65533;$D5&#65533;]&#65533;Z&#65533;
&#65533;I&#1501;?&#65533;&#65533;F9CX&#65533;U&#65533;&#65533;&#65533;p-&#65533;&#65533;!&#653;l&#65533; {&#65533;&#65533;&#65533;r*u&#65533;:ke&#65533;&#65533;A&#65533;p&#65533;&#314;V&#65533;.&#65533;C&#65533;r&#65533;&#65533;&#65533;/3&#65533;.K&#65533;&#65533;&#65533;Ca2._&#65533; &#65533;&#65533;k&#65533;^&#65533;&#65533;&#65533;&#65533;Ds&#65533;
1O&#65533;&#65533;&#65533;&#65533;!q&#65533;&#65533;3X&#65533;.BA<&#65533;GLBx&#65533;0&#65533;<&#65533;&#65533;$$r&#65533;-Y5&#65533;&#65533;$&#65533;&#65533; a&#65533;&#65533;5&#65533;e0&#65533;</g&#65533;
&#65533;&#65533;&#65533;f&#65533; &#65533;<`mE&#65533;C&#65533;Y &#65533;&#65533;
&#65533;&#65533;C&#65533;&#65533;&#65533;=.(&#65533;'&#65533;d@&#65533;&#65533;&#65533;tJ&#65533;<&#65533;&#65533;u&#65533;&#65533;&#65533;;{&#65533;^&#1501;o&#1779; &#65533; &#65533;&#65533;&#65533; &#65533;Cr&#65533;t&#65533;T#L&#65533;&#65533;&#65533;?&#65533;@L&#65533;$ &#65533;q&#65533;&#65533;u&#65533;&#65533;&#1885;J&#65533;)&#65533;&#65533;]>&#65533;]D&#65533; &#65533;&&#65533;q&#65533;&#65533;&#65533;B&#65533;t&#65533;&#65533;_&#1955; uP&#65533;&#65533;&#65533;B-7&#65533;]&#65533;&#65533;&#65533;0&#198;&#65533;&#65533;W&#65533;E&#65533;&#65533;&#65533;&#1751;p&#65533;&#65533;&#65533;>&#65533;&#65533;D6&#65533;&#65533;&#65533;r[Y&#65533;u8m3A&#65533;&#65533;M&#65533;&#65533;[&#65533;&#65533;;&#65533;C]&#65533;&#65533;&#65533;&#65533;&#65533;&#65533;&#65533;&#65533;PT#&#65533;n^&#65533;&#65533;&#65533;S&#65533;xJ&#65533;6A&#65533;&#65533;]&#65533;@ vcOt>/&#65533;Pt&#65533;&#65533;k&#65533;&#65533;' Zs'&#65533;b&#65533;B1&#65533;&#65533;@&#65533;&#204;D&#65533;?&#65533;@H&#65533;/&#65533;&#65533;Dw5&#65533;&#65533;?\&#65533;&#65533;L&#65533;&#65533;&#65533;r&#65533; &#65533;q7&#65533;$S&#65533;u&#65533;4&#65533;&#65533;t&#65533;t&#65533;&#65533; `&#65533; &#65533;&#65533;+&#65533;>&#65533;A&@bA8A&#65533;~&#65533;&#65533;&#65533;]., &#65533;7^&#65533;e6D &#65533;w&#65533;^0&#65533;mA&#65533; |?&#65533;&#65533;S&#65533;&#65533;&&#65533;3&#65533;&#65533;;&#341;&#65533;]&#65533;&#65533;&#65533;"&#65533;}&#65533;&#65533;&#65533;Y&#65533;	P8&#65533;K&#65533;&#198;&#1204;&#65533;&#65533;&#65533;NO&#65533;@&#65533;ES&#65533;e&#65533;G&#65533;L&#65533;&#65533;vJ&#65533;6_&#65533;t^F&#65533;N&#65533;&#65533;oC&#65533;<07&#65533;&#65533;qyBk&#65533;&#65533;'&#65533;&#244;D&#65533;t&#65533;1Y&#65533;&#65533;&#65533;4&#65533;&#65533;t&#65533;4&#65533;&#65533;&#65533;&#65533;&#65533;&&#65533;&#65533;k&#65533;?&#65533;y`&#65533;?&#65533;&#65533;&#65533;C&#65533;A&#65533;&#65533;&#65533;&#65533;/7wHG&#65533;@@wm&#65533;sC&#65533;&#65533;k7&#65533;&#65533;G&#65533;&#65533;O &#65533;&#65533;&#65533;g&#65533;@\&#65533;?&#65533; &#65533;&#65533;@@&#65533;I&#65533;A&#65533;A&#65533;&#65533;&#65533;3&#65533;&#65533;&#65533;8&#65533;^&#994;&#65533;Q&#65533;b&#65533;}4&#65533;@&#65533;&#65533;&#65533;&#65533;r&#65533;&#232;&#65533;&#65533;&#65533;&#65533;^i-c&#65533;
\)&#65533;&#65533;&#65533;C&#59096;A+|5&#65533;{&#65533;&#1159;&#65533;P&#65533;&#65533;?&#65533; &#65533;7&#65533;P&#65533;&#65533;ks&#773;&#65533;h&#65533;S&#65533;&#65533;&#65533;<&#65533;H9; L&#65533;qD_/&#65533;&#235;&#65533;&#65533;&#65533;)&#65533;&#65533;@&#65533;&#65533;u&#65533;uS9&#65533;&#65533;&#65533;&#65533;&#65533;&#65533;&#65533;&#65533;A[&#65533;,&#65533;=@&#65533;&#65533;?@&#65533;&#65533;&#290;%&#65533;&#65533;&#65533;&#65533;} 4'&#65533;,B&#65533;^sO&#65533;&#65533;$aA&#65533;&#65533;?&#65533;&#65533;&#65533;q&#65533;9&#65533;&#65533;u&#65533;&#65533;;&#1789;@l7&#65533;{9eM9&#65533;G&#65533;v&#65533;
&#65533;&#65533;sA&#65533;&#65533;&#65533;Ad<]&#1998;xD`&#65533;m&#65533;{&#65533;&#65533;&#759;<(&#65533;|&#65533;+&#65533;&#65533;&#65533;r}/&#65533;&#65533;3&#65533;&#65533;&#65533;}.[a3&#65533;c&#65533;&#65533;~u&#65533;&#65533;1?}A&#65533;&#65533;&#65533;u&#65533;:6Gs5&#65533;.&#65533;&#65533;&#65533;&#65533;'&#65533;=Vlv&#65533;&#65533;]&#65533;@T&#65533;I&#65533;&	!&#65533;8@L&#65533;7&#65533;&#65533; &#65533;#8&#65533; &#65533;IiNZ&#65533;&#65533;&#708;I^&#65533;5$&#65533;%&#387;N&#65533;  %N&#65533;0&#65533;&#65533;&#65533;&#65533;ez&#65533;&#65533;N&#65533;&#65533;!&#65533;&#65533;&#65533;^<&#65533;&#65533;&#65533;a&#65533;&#65533;f&#65533;&#65533;&#65533;H&#65533;&#1767;&#65533;$&#65533;X&#65533;&#65533;`&#65533;&#65533;&#65533;&#65533;Qst	A&#65533;M,P%8ob&#65533;&#65533;&#806;&#549;&#65533;&#65533;&#65533;0J&#65533;&#65533;&#65533;B*&#65533;8t&#65533;&#65533;&#65533;&#1865;*T;&#65533;@&#65533;&#65533;'M&#65533;8&#65533;*&#65533;'.X&#65533;&#65533;A&#65533;&#65533;d3AX.\&#65533;&#65533;&#65533;&#65533;&#65533;A&#65533;z`&#65533;&#1391;&#65533;&#65533;W&#65533;tm&#1783;q&#65533;&#1469;&#65533;wo&#2047;&#65533;&#65533;&#65533;?U<S&#65533;%y&#65533;&#625;&#65533;xp3&#65533;&#1077;2k&#65533; w3f&#65533;;-&#65533;&#65533;&#65533;mL&#65533;G&#65533;&#65533;&#65533;&#65533;c&#65533;Q&#65533;&#65533;&#65533;&#65533;&#65533;&#65533;&#65533;&#538;&#65533;&#65533;&#65533;d&#65533;&#876;&#65533;T&#65533;&#65533;6 &#533;&#65533;X&#65533; &#65533;&#65533;&#65533;l&#65533;,&#65533;&#65533;&#65533;&#65533;.&#65533;&#65533;&#65533;&&#65533;&#65533;&#65533;&#65533;&#65533;&#65533;&#65533;&#65533;Y&#65533;F\H$*J&#65533;G&#65533;&#65533;L&#65533;
&#65533;&#65533;"h&#65533;&#65533;z&#65533;&#65533;)&#65533;&#65533;&#65533;6Tk &#65533;p&#65533;Jh&#65533;g&#65533;&#65533;&&#65533;&#65533;&#65533;&#65533;&#65533;*&#65533;&#65533;*/j&#65533;H &#65533;pQ&#65533;&#65533;&#65533;C&#794;&#690;&#1586;&#65533;nk&#65533;&#65533;2	/&#65533;#h&#65533;3l"&#65533;&#65533;4+&#65533;&#65533;&#65533;&#65533;+#>&#65533;&#65533;3-&#65533;d,K&#65533;L&#684;&#65533;&#128;c3&#65533;&#65533;L&#65533;I)&#65533;&#65533;&#65533;2r&#65533;T&#65533;L9&#65533;SKAU&#65533;QOS&#65533;9&#65533;P5&#65533;&#65533;&#65533;[&#65533;&#65533;a&#1400;&#65533;&#65533;u &#65533;&#65533;;3&#65533;&#238;;&#65533;&#65533;3 &#65533;\'"&#65533;,&#65533;&#65533;j&#65533;>L&#65533;a&#65533;&#65533;&#65533;&#65533;3>&#65533;&#65533;&#65533;?j&#65533;&#65533;&#65533;&#65533;&#65533;&#65533;+&#65533;?&#65533;&#65533;/&#65533;+"3&#65533;&#65533;rL	j"&#65533;.&#65533;"I&#65533;&#65533;&#65533;*&#65533;6&#65533;&#65533;O@&#65533;&#65533;&#65533;Q&#65533;\H&#65533;&#65533;&#65533;I&#65533; &#65533;&#65533;*k_&#65533;&#65533;,&#65533;&#65533;&#65533;&#65533;&#65533;&#577;`Rk&#65533;&#65533;&#65533;&#65533;O&#65533;&#65533;&#65533;	1_:&#65533;&#65533;3&#65533;&#680;&#65533;&#65533;X,&#65533;0&#65533;:`&#65533;-&#65533;&#523;&#65533;&#627;,&#65533;&#36126;&#65533;k &#65533;X&z Hg&#65533;
&#65533;-&#65533;*&#65533;&#65533;\&#65533;e&#65533;&#65533;&#65533;&#65533;H&#65533;C&#65533;&#65533;kO&#65533;&#897;kR&#65533;^&#65533;&#65533;&#65533;N&#65533;T,&#65533;&#65533;X&#65533;&#65533;1 :&#65533;&&#65533;&#65533;Zc-+&#65533;&#65533;Z	&#65533;&#65533;Y
6p&#65533;&#65533;3&#65533;&#65533;(/qd&#65533;k&#65533;Ze'&#65533;&#65533;&#65533;&&#65533;&#65533;&#65533;&&#65533;+%06pOm&#65533;p&#65533;&#65533;	&#65533;H&#65533;C	&#65533;&#65533;&#139;zN&#65533;"&#65533;4L#&#717;&xX&#928;H&#65533;?.&#65533;&#65533;b&#65533;Rb &#65533;z&#65533;_&#65533;&&#65533;&#65533;lXc&#65533;&#65533;&#65533;&#65533;&#65533;&#577;&#65533;(&#65533;n&#65533;&#65533;&#65533;&#65533;&#421;,&#65533;&#65533;&#65533;'&#65533;&#65533;&#65533;C/&#65533;&#65533;j&#65533;E&#65533;$?&#65533;yc&#65533;&#65533;&#65533;
?&#65533;h4f?&#65533;&#65533;&#65533;, &#65533;@&#65533;&#65533;&#65533;&#65533;&#65533;	j&#65533;LY&#65533;&#1524;F5U%&#65533;&#377;&#65533;&#65533;l&#65533;&#65533;n&#65533;&#65533;9&#65533;i&#65533;&#65533;&#65533;Q&#65533;q&#65533;c7YE&#65533;&#1201;&#65533;~&#65533;&#65533;&#65533;&#65533;&#65533;:&#65533;Aw&#65533;c&#65533;"&#65533;&#442;&#65533;`&#65533;&#65533;NY&#770;&#65533;}&#65533;C&#65533;;&#65533;&#65533;%&#65533;&#65533;T#&#65533;&#65533;&j2&#65533;'&#65533;&#65533;&#65533;wf&#65533;An&#65533;&#65533;&#65533;$O&#65533;&#65533;&#658;;u1"9LD&#65533;u&#65533;w0&#65533;6+0&#65533;Q&R&#65533;&#65533;|b	P&#65533;&#65533;n&#65533;&#65533;5&#65533;&#65533;	A&#65533;&#65533;&#65533;(&#435;&#65533;`bI&#65533;3&#65533;&#65533;&#65533;wa&#65533;F&#65533;j/&#587;`&#65533;&#186;&#65533;2&!&#65533;=&#65533;Ha"ppg&#65533;&#65533;
T1\&#65533;&#65533;Zj&#65533;&#65533;&#65533;Tp&#65533;&#65533;&#65533;&#65533;gp5&#65533;&#65533;2\&#65533;&#1436;(.&#65533;k&#65533;&#65533;&#65533;3&#65533;&#65533;&#65533;dN&#1225;&#65533;t&#65533;+&#298;:{&#65533;&#65533;&#65533;&#65533;&#65533;-p&#65533;\&#65533;&#65533;&#65533;&#65533;X[b&#65533;&#65533;&#65533;DK&#65533;&#65533;&#65533;&#65533;8j@f&#65533;&#65533;&#65533;B&#65533;&#65533;4&#65533;&#65533;&#65533;&#65533;+c&#65533;&#65533;&#65533;&#65533;0,2I&#65533;&#65533;8&#392;,&#65533;"&#65533;	`:"0&#65533;xh}&#65533;&#65533;&#65533; &#65533;&#65533;;X&#65533;deYA&#65533;&#65533;W&#65533;C&#65533;&#65533;&#65533; j&#65533;&L&#65533;J&#65533;[H&#65533;H&#65533;|b&#65533;&#65533;N0&#65533;H&#65533;{+M Q&#65533;&#65533;&w)@&#65533;Zw&#589;|&#65533;"q&#65533;	&#65533;&#65533;!!&#65533;pq"&#65533;8&#65533;].I&#65533;&#65533;r&#65533;W,B&#296;&#65533;@&#65533;&#65533;sfq.y&#65533;&#65533;&#65533;&#65533;&#65533;4fm\&#65533;&#65533;&#65533;&#65533;&#65533;&#65533;&#65533;&#1630;&#65533;AN9&#65533;e&#65533;&#65533;aI&#65533;&#65533;&#65533;j &#65533;&#1830;&#65533;&#65533;io&#65533;J88&#65533;&#65533;&#65533;C
&#65533;<5&#65533;lwg&#65533;wD & :J{&#65533;&#65533;,&#65533;&#65533;[&#65533;&#65533;&#65533;&#65533;p&#65533;e&#65533;!&#65533;&#65533;k&#65533;&#65533;($U&#65533; &#65533;nh$^&#65533;g&#65533;u&#65533;'&#65533;&#65533;P&#65533;(&#1697;&#65533;$%g&#65533;&#65533;tc&#65533;&#65533;<`!&#65533;("=&#65533;NdIP8J&#346;a&#65533;&#65533;L&#65533;&#65533;&#65533;#&#65533;n!&#65533;
a@}&#65533;&#65533;&#65533;If1KC&#65533;*&#65533;~&#65533;fD&#65533;&#65533;&#65533;C&#65533; &#65533;&%y&#307998;:?&#65533;&#65533;!&#65533;&#65533;&#65533;+x&#65533;&#65533;&#65533;5&H]&#65533;[&#65533;&#65533;&#65533;&#65533;?&#65533;51^c&#65533;&#65533;z&#65533;7_K&#65533;sn&#65533;93&#65533;&&#65533;pEYY&#65533;p&#65533;9&#65533;u&#65533;&#65533;&#65533;vv &#65533;&#65533;wz&#65533;&#65533;&#65533;&#616;E&#65533;&#65533;V&#65533;h&#65533;&#65533;&#65533;&#65533;&#37300;Xp&#761;WE&#65533;0&#65533;&#65533;A&#65533;&#65533;&#65533;&#1827;&#65533;E&#65533;i&#65533;mz&#65533;&#65533;*&#65533;;G&#65533;&#65533;&#65533;&#65533;&#65533;&#65533; &#1225;Yt&#65533;&#65533;&#65533;&&#65533;&#65533; H3&#65533;&#65533;z&#65533;Eu&#65533;DY&#65533;&#65533;&#65533;&#65533;&#65533;&#65533;4&#65533;4&#65533; M&#65533;&#65533;&#65533;&#65533;&#65533;&#65533;@N&#65533;1&#65533;F>&#65533;d&#65533;2&#65533;B]&#65533;#<&#65533;&#65533;@02&#65533;&#65533;&#65533;i X&#65533;If&#65533;U&#65533;&#65533; &#65533;1&#65533;`&#65533;&#65533; a&#65533;,j&#65533;"m&#65533;&#65533;\&#405;&#1655;&#65533;+i&#65533;9&#65533;U-&#65533;&#65533;&#65533;a&#129;&#65533;&#65533;&#65533;&#65533;&#65533;&#65533;65YH&#65533;&#65533;(ls[t &#758;p&#65533;m&#65533;&#65533;&#65533;&#65533;D&#65533;C&#65533;]&#65533;&#65533;<&#65533;&#65533;:&#65533;&#65533;C&#65533;&#65533;&#65533;&#65533;QV&#65533;&#65533;,&#65533;|&#65533;g&#65533;&#65533;+&#65533;vb&#65533;&#65533;u&#65533;&#65533;	&#65533;@	&#65533;&#1225; dl&#65533;Y&#65533;t&#65533;H&#154;~&#65533;&#65533;&#65533;7&#65533;>S&#65533;&#65533;k&#65533;5bV %=X`4&#65533;.7&#65533;&#1046;Lz\&#65533;A&#65533;&#65533;&#65533;f&#65533;` /]&#208;&#65533;G&#65533;s&#65533;&#65533;8&#65533;?&#65533;~&#65533;&#1820;&#65533;iQ&#65533;(b<&#65533;&#65533;&#65533;&#65533;:6&#65533;&#65533;&#65533;sa&#65533;,N(&#65533;&#65533;&#65533;-b&#65533;!W%HI&&#65533;&#65533;&#65533;y&#65533;&#65533;&#65533;&#65533;O(\&#65533;,fN&#65533;&#65533;{]:&#65533;@$&#65533;Aj^&#65533;&#65533;<<_z&#65533;&#65533;p]6m&#65533;&#65533;&#1200;S{6n&#65533;&#65533;f&#65533;7&#65533;&#65533;&#65533;|2&#65533;&#65533;B,&#65533;`&#65533;&#65533;I&#65533;t&#65533;#
&#65533;&#65533;&#65533;m&#65533;sh&#65533;[&#65533;cq&#65533;EmyLp&#1242;&#65533;p&#65533;QO&#65533;&#65533;l&#65533;&#65533;!>&#65533;&#65533;5&#65533; &#65533;&#65533;s&#65533;&#65533;&#65533;Z &#65533;&#65533;{D&#65533;&#65533;$3&#65533;2&#65533;8&#65533;&#65533;,&#65533;&#65533;_&#65533;&#65533;`&#65533;\J&&#65533;&#65533;&#65533;bW&#65533;&#65533;&#65533;;r&#65533;(&#65533;1
"&#65533;&#65533;A&#1186;&#65533;&#65533;&#65533;b d&#65533;?&#65533;A&#65533;|"	&#65533;&#65533; A~&#65533;&#65533;j!JJ&#65533;p&#65533;&#65533;H3,&#65533;4V&#65533;&#65533;&#65533;z&#65533;o &#65533;&#65533;&#65533;a,&#65533;&#65533;&#65533;&#65533;&#65533;&#65533;&#65533;Nl&#65533;T&#65533;&#65533;.$-&#65533;&#65533;&#65533;&#65533;N&#65533;&#65533;0&#65533;g 
 &#65533;&#65533;&#65533;&#65533;&#65533;&#65533;&#65533;&#65533;i&#65533;&#65533;&#65533;j!r&#65533;&#65533;N&#65533;/5&#65533;4&#65533;&#65533;F&#214;&#65533;M&#65533;&#65533;&#65533;&#65533;&#65533;Fl\L	&#65533;&#65533;4&#65533;#U&#65533;&#65533;8K&#65533;&#65533;&#65533;n&#65533;&?N&#65533;
oc&#65533;&#65533;m&#2014;L&#65533;Hk0&#65533;e!&#65533;Ls&#65533;C&#65533;+&#65533;(&#65533;&#65533;&#65533;&#1840;?n&#65533;t)&#65533;>&#65533;j>&#65533;?X#4&#65533;&#65533;&#65533;&#65533;	&#65533;&#65533;O&#65533;&#65533;g%PX&#65533;&#65533;J$-&#65533;&#65533;!&#65533;LC8&#65533;&#65533;(B&#65533;G~:&#65533;*&#65533;gG&#65533;o
&#65533;&#65533;@&#65533;a&#65533;&#65533;!&#65533;*&#65533;&#65533;g &#65533;&#65533;&#1092;&#65533;&F&#65533;&#65533;b&#65533;&#65533;&#65533;&#65533;&#65533;&#65533;:m!D&#65533;,6!&#65533;&#674;BL&#65533;I#H&#65533;!"JFN&#65533;o&#65533;&#65533;&#65533;q!&#65533;&#65533;&#65533;@P#&#65533;&#65533;/&#65533;B&#65533; &#65533;A&#65533;,#Q&#65533;&#65533;t"&#65533;&#65533;&#65533;6&#65533;
&#65533;&#65533;j&#65533;&#65533;&#65533;$&#65533;&#65533;6F&#65533;r&#65533;pTBH&#65533;&#65533;q&#65533;#V&#65533;&#65533;b&#65533;&#65533;&#1709;7&#65533;&#65533;0&#65533;;~%&#65533;|&#65533;6&#65533;#&#65533;Nk!&#65533;&#65533;&#65533;&#65533;4&#65533;lrt&#65533;"7Gsz&#65533;rajB&#65533;&#1626;&#886;D&#65533;@g"&#65533;A6&#65533; &#65533;&#65533;&#65533;O&#65533;&#65533;1&#388;w&#65533;&#65533;&#860;d{fd&#65533;&#65533;'(:&#65533;&#65533;ND/&#65533;6&#65533;&#65533;`&#65533;&#65533;B&#65533;&#65533;j"m  -&#65533;&#65533;&#65533;KZ&#65533;tjV&#65533;&#65533;&#65533;* &#65533;&#65533;&#65533;&#65533;&#65533;Nj1&#65533;&#65533;b&#65533;&#65533;)X&#65533;&#65533;&#65533; &#65533;&#65533;4&&#65533;-L&#65533;"u&#65533;$&#65533;l!6&#65533;&#65533;&#65533;N"H)-&#65533;(&#65533;,x\&#65533;&#65533; z0&#65533;&#65533;&#65533;&#65533;#&#65533;2&#65533;&#65533;&#65533;Ij6Ll/&#65533;L&#65533;j&#65533;Pj&#1840;&#65533;&#65533;&#65533;&#65533;14E&#65533;&#65533;L&#65533;U&#65533;FnPh"&#65533;c&#65533;&#65533;P7h&#65533;8zE&#65533;&#65533;W&#65533;#&#65533;Xo;&#65533; &#65533;*&#65533;&#65533;&#65533;>b&#1012;&#65533;?&#65533;Ls4r#9&#258;&#65533;S&#65533;&#1247;&#65533;O\*&#65533;3&#65533;$&#65533;&#65533;&#65533; &#65533;&#65533;V&#65533;6  /g#& &#65533;6$&#65533;&#65533;&x6Dv&#65533;*,fMf &#65533;&#65533;.&-&#65533;&#65533; drq"Vj08&#65533;&#65533;&#65533;(&#65533;K}T&#65533;&#65533;&#65533;|&#65533;\&#65533;&#65533;&#65533;.`&#65533;r&#65533;N	&#65533;&#65533;x&#65533;&#65533;D!*&#65533;6&#288; &#65533;&#65533;_"&#65533;&#65533;""&#65533;|i$i&#65533;Dw01D@&#65533;4&#65533;'zDO&#65533;&#65533;&#65533;@3&#65533;zJd&#65533;&#65533;&#1702;&#65533;G&#65533;4V&#65533;&#1905;&#65533;xI&#65533;G3I&#65533;TTL&#65533;
&#65533;&#65533;&#65533;&#65533;5ue&#65533;&#65533;b7{&#65533;:b&#65533;oh(X&#65533;&#65533;o&#65533; <r"&#65533;T&#65533;&#65533;p&#65533;6&#65533;>z&#65533;L&#181;&#65533;M&#65533;8&#65533;4&#65533;&#65533;&#65533;B&#65533;&#65533;&#65533;&#65533;w+&#65533;&#65533;3
&#65533;&#65533;$&#65533;&#65533;qL8i&#1995;*&#530;E&#65533;(-&#65533;"H&#65533;d_&#65533;FG0&#65533;&#65533;2N&#65533;8&#65533;&#65533;&#65533; &#529;7La&#65533;&#65533;!??&#65533;2&#65533;H&#65533;&#65533;s &#65533;&#65533;&RU-&f&#65533;&#65533;&#65533;Lu!L&#65533;U&#65533;&#65533;Pu"H
E&#65533;~#<$% &#65533;&#65533;&#65533;%.
&&#65533;&#65533;D1U7&#65533;&#65533;B&#65533;&#65533;&#65533;&#65533;&#65533;&#65533;
&#65533;&#65533;&#44460;&#65533;&#65533;&#65533;/&#65533;~&#65533;&#65533;&#65533;H&#65533;J&#65533;|	k&#65533;j&#65533;4]&#65533;8b:F&#65533;&#65533;hl&#65533;&#456;E!s&#65533; ZaX&#65533;&#65533;J&#65533;&#65533;&#65533;&#65533;:&#65533;&#65533;6us7&#65533;	&#65533;&#777;&#65533;NKM	&#65533;M&#65533;t &#65533;@&#65533;2&#65533;	&#65533;&#65533;2#&#1432;&#65533;&#65533;@G\N@\!&#65533;&#65533;JP&#65533;&#65533;O&#65533;&#65533;(&#65533;<O_ Fy&#65533;&#980;g&#988;u!qX&#65533;&#531755;&#65533;&#65533;B&#65533;G&#65533;\&B-&#65533;&#65533;&#1280;&#65533;8!N1&#1050;.-d +&#65533;&#65533;A&#65533;&#65533;&#65533;@	&#65533;&#65533;&#65533;n0&#65533;&#65533;h&#65533;s <!&#65533;p&#65533;, &#65533;$`&#65533;kgR&#65533;&#65533;C&#65533;&#65533;|&#65533;&#65533;#P&#65533;&#65533;G \tu&1&#65533;b5&#65533;u/c&#65533;&#65533;&#65533;&#1590;U5&#945;&#65533;4\&#65533;
H&#65533;6&#1393;{t]&#65533;pkc&#65533;&#65533;F^&#65533;&#65533;VBo &#65533;q&#65533;#&#65533;&#65533;&#882;&#65533;&#65533;6bLmC&#65533;&#65533;J&#65533;>R&#65533;&#65533;Z&#65533;"&#65533;&#65533;.G[&#65533;1b)Hb&#65533;&#65533;&#65533;l	&#65533;&#65533;#&#65533;&#65533;`A&#65533;&#65533;&#65533;&#65533;J&#65533;CQn0"&#65533;IX-g&#65533;L=&#65533;e&#65533;,&#65533;&#65533;&#65533;&#65533;'#$q&#65533;&#65533;6&#65533; 8&#65533;j&#65533;a.&#65533;&#65533;/&#65533;&#65533;&#65533;>a&#65533;&#802;&#65533;&#65533;&#65533;@&#65533;&#65533;&#65533;}'M-&#65533;.&#65533; ~&#65533;6b &#65533;&#65533;~&#65533;v &#65533;&#65533;i&#65533;h&#65533;&#65533;
&#65533;&#65533;4 2&#65533;2/&#65533;E1)*$q&#65533;j2&1J&#65533;&#65533;Brg&#65533;Kp16N,c&#65533; &#65533;T)&#65533;li &#65533;&#982;T&#238;&#65533;&#65533;T2[cj&#65533;Q_w&#65533;&#65533;qex&#65533;&#65533;&#65533;&#65533;&#65533;&#65533;&#65533;n&#65533;q&#65533;VB&#65533;o&#65533;)&#65533;th0&#65533;&#65533;`&#65533;&#65533;&#65533;;&#65533;H7&#65533;Z[&#65533;&#65533;&#65533;&#65533;=P&#398;&#65533;7x&#65533;&#65533;0:cW&#65533;&#65533;&#65533;J&#656;&#65533;&#65533;{&#65533;&#65533;)^-gR&#65533;+&#65533;L=/&#65533;&#65533;&#65533;&#65533;&#840;&#65533;&#65533;`!&#65533;&#428;,&#65533;3:&#65533;Ahu &#65533;&#65533;Vm&#65533;>&#65533;`&#65533;&#65533;&#65533;&#65533;&#65533;&#65533;&#65533;&#65533;&#65533; &#65533;&#65533;j&#65533;&#65533;@&#65533;74`k]&#65533;Z&#65533; *#.D<Q 0"b8Y{V&#65533;`f
&#65533;&#65533;&#65533;&#65533;E&#65533;&#65533;$&#65533;Y'Q&#65533;&#65533;\G&#65533;&#65533;&bpsIH-sj4S&#65533;8Sjb&#65533;&#65533;~y&#65533;ix&#65533;&#65533;UD&#65533;&#392;&#65533;&#65533;)&#65533;5'%6u&#65533;&#65533;pE<&#65533;,8&#29070;;&#65533;&#65533;`"&#65533;N&#65533;"+&#65533;&#65533;(&#65533;&#65533;&#65533;p&#65533;&#1624;&#1721;&#65533;[&#65533;8&#65533;&#545;&#65533;&#65533;avE&#65533;A&#65533;&#65533;&#65533;&#65533;&#65533;,H&#65533;&#65533;&#65533;&#65533;O"N&#20444;$, u]&#65533;&#65533;Pn&#65533;z#&#65533;&#65533;:&#65533;cmc&#65533;&#65533;.9T&#65533;&#65533;&#65533; &#65533;A&#65533;@&#65533; 4 4&#65533;&#65533;"&#65533;C&#65533;
\0&6&#65533;|<&#65533;&#65533;*&#65533;bw&#65533;&#65533;"&#65533;&#65533;g&#65533;$&#65533;&#65533;&#65533;0&#65533;aR0$5&#65533; Q&#65533;&#1015;$.	H&#65533;&#65533;/&#65533;&#65533;&#65533;y&#65533;&#65533;&#1624;S&#65533;[&#65533;&#65533;4&#65533;&#65533;&#65533;&#65533;Z4&#65533;u5&#65533;&#65533;&#65533;fl5&#65533;F&#1976;&#65533;yV&#65533;E-&#65533;&#65533;:&#65533;&#65533;&#584;&#65533;7U&#65533;&#65533;&#65533;aO#&#65533;&#65533;p&#65533;su&#65533;z&#5779;ba&#65533;r&#65533;#&#65533; &#65533;\&#65533;&#65533;q|N&#958;Dv'&#65533;&#65533;I@&#65533;&#65533;&#65533;#T&#65533;!"&#65533;<#&#65533;B(&#65533;{b{&#65533;X-
 &#65533;F&#65533;k#&#65533;,&#65533;,B&#65533;
&#65533;,D[&#65533;&#65533;&#65533;&#65533;km &#1921;1$C&#65533;&#65533;J&#65533;8&#576;?v"&#65533;6&#65533;&#65533;&#65533;,&#65533;&#65533;d&#65533;&#65533;k&#65533;&#65533;&#65533;&#65533;h&#65533;&#65533;&#65533;&#738;g`t&#65533;&#65533;&#65533;&#65533;pA&#65533;&#1005;:S[&#65533;&#1466;&#65533;H&#1393;,	o)	&#65533;:&#65533;aL&#65533;Js
&#65533;c:&#65533;y G?&#65533;&#65533;&#65533;r&#65533;s&#65533;<bo&#65533;&#65533;i&#65533;&#65533;&#65533;!&#65533;&#65533;s&#65533;L8&#1218;r&#65533;&#65533;,&#65533;&#65533;&#65533;&#65533;u	|u-&#65533;s&#65533;&#65533;At&#65533;J&#65533;b&#65533;&#65533;*"&#65533;&#65533;2&#65533;IHy&#65533;"Qy\tL&#65533;@ &#65533;&#65533;&#65533;&#65533;&#65533;"\&#65533;D 3&#65533;&#65533;&#65533;&#65533;A |--&#65533;&#65533;i&#65533;2N{"&#65533;!&#65533;@{ 88&#65533;d&#65533;v&#65533;o&#65533;&#65533;
&#65533;
(&#65533;&#65533;`&#65533;g&#65533;,&#65533;,0&#65533;
&#65533;7*$&#65533;&#65533;&#65533;Nb&#402;fyF&#65533;&#65533;S&#65533;&#65533;i&#65533;@&#65533;9&#65533;&#65533;G'3&#65533;&#65533;&#65533;j2&#65533;&#65533;&#945;&#65533;S&#65533;o&#65533;&#65533;&#65533;_&#65533;]Y&#65533;nX&#65533;m&#65533;C&#65533; CE&#65533;bK5p&#65533;e&#65533;&#65533;`I&#65533;!&#65533;&#65533;&#65533;C&#65533;[&#65533;&#65533;&#65533;Z&#65533;:4&#2009;&#65533;$&#1866;'&#65533;CC:&#65533;&#65533;[&#65533;&#65533;k&#65533;&#65533;$&#65533;&#65533;"dO<Olgu(&#65533;D&#65533;&#65533;7&#65533;*&#65533;h0;,`=&#65533;W\-&#60339;	&#65533;
4`&#65533;j&#65533;"TZB8	&#65533;&#65533;&#65533;.&#65533;&#65533;*I&#65533;~&#65533;b&#65533;&#460;a&#687;7`&#65533;D@K&#65533;&#65533;&#920;JD&#65533;%&#65533;*&#65533;;&#65533;0p&&#65533;&#65533;;7
&#65533;&#65533;&#48130;&#65533;z&#65533;j&#65533;3&#65533;&#65533;G&#65533;2&#65533;&#65533;&#65533;|&#65533;&#65533;&#65533;&#65533;&#65533;&#1979;4&#65533;C&#65533;n&#65533;q&#65533;R&#65533;:sW/&#554;&#65533;M&#65533;&#65533;&#1076;&#65533;&E&#65533;#&#65533;&#65533;&#65533;&#65533;$&#65533;&#65533;&#65533;L&#65533;&#65533;&#65533;b&#65533;&#65533;IL.&#65533;t&&#65533;Z&#65533;*&#65533;&#65533;&#65533;S&#533;&#65533;`z{&#65533;B&#65533;&#65533;n#8&#65533;0&#65533;&#65533;&#65533; Jv&#65533;&#65533;&#65533;&#65533;&#65533;z&#65533;e&#65533;B&#65533;I&#922;ur&#65533;,&#65533;&#65533;&#65533;&#65533;&#65533;&#1459;&#65533;&#65533;&"&#65533;&#65533;&#65533;&#65533;eeWb&#65533;D&#65533;&#65533;&#65533;&#65533;'&#65533;b&#65533;&#65533;/pR&#65533;S-&#65533;&#65533;&#65533;&#65533;
&#65533;&#65533;&#65533;5P&#65533;&#65533;&#65533;&#65533;&#65533;i&#65533;&#65533;kR&#65533;9&#65533;} 8&#65533;Z@&#65533;&#65533;u&#65533;q&#65533;&#65533;CXl&#65533;,4&#65533; 4&#65533;6&#65533;&#65533;&#65533;	&#65533;y#"&#65533;\&#65533;	w&#65533;GR&#65533;&#65533; B&#65533;$&#65533;&#65533; &#65533;!&#65533;&#65533;&#65533;_&#65533;J&#65533;I&#65533;&#65533;x&#65533;&#65533;&#65533;&#65533;m&#65533;I&#65533;D:&#65533;`&#65533;Z{&#65533;&#65533;a&#65533;J&#65533;&#65533;5HaNb1p&#65533;g6&#65533;P&#65533;&#65533;&#65533;b~{.&#65533;x%&#65533;&#65533;y"wR&#65533;#0&#65533;$&#65533;W`
&#65533;&#65533;(B&#65533;&#65533;&#65533;&#65533;hN&#65533;&#19165;&#65533;H6&#551;}0a&#65533;&#65533;&#65533;	&#65533;&#65533;i &#65533;&#65533;&#65533;&#65533;&#65533;&#55162;&#65533;&#65533;&#65533;] &#65533;A&#65533;&#65533;&#65533;&#65533;)\&#560;&#65533;&#199;#J&#65533;H&#65533;&#65533;&#331;3j&#65533;&#65533;Q&#65533;3,
&#65533;&#65533;&#65533;7&#65533;&#65533;$&#65533;&#65533;|&#65533;&#65533;&#65533;X>h&#65533;r&#65533;?&#65533;&#65533;&#65533;jus&#65533;38&#65533;&#65533;&#65533;S&#65533;&#65533;0&#65533;&#65533;g&#65533;L&#1255;f&#65533;0&#65533;&#65533;&#65533;&#1308;&#65533;&#65533;)&#65533;&#65533;&#65533;&#65533;+&#1455;`&#65533;"&#65533;&#65533;&#65533;J&#65533;\Hlt&#65533;!&#65533;A:&#65533;&#65533;ea
&#65533;@&#65533;2&#65533;&#8838;iV&#65533;&#65533;&#65533;/&#65533;&#65533;4W4Y&#65533;d&#703;&#65533;&#65533;&#65533;f&#65533;&#1992;&#65533;&#65533;&#65533;K&#65533;&#65533;d&#65533;T2S9P&#65533;&#65533;?@&#65533;&#65533;&#65533;&#65533;y2F &#65533;n&#65533;&#1872;3&#65533;&#65533;&#65533;%|&#65533;/^K,&#65533;^&#65533;&#65533;&#65533;&#1772;&#65533;&#65533;=&#65533;&#65533;&#65533;+&&#65533;&#65533;&#65533;&#65533;&#65533;'O&#65533;j&#65533;6I8&#65533;
jDp&#1056;@X&#65533; </p,&#65533;&#65533;&#65533;&#65533;K&#65533;&#65533;&#65533;&#65533;&#65533;9bQ&#65533;&#65533;&#65533;
&#65533;&#65533;'&#65533;~&#65533;&#65533;T`L&#65533;&#65533;&#65533;J
&#65533;&#65533;&#65533;&&#65533;&#65533;&#65533;3
&#65533;&#210;O6]xQ+3&#65533;d&#65533;M@&#65533;&#65533;B&#65533;8&#65533;QG!&#65533;"VN9&#65533;aX&#65533;&#1809;&#1996;c&#65533;&#65533;&#65533;&#65533;6&#65533;x&#65533;9&#65533;&#65533;&#65533;&#65533;&#65533;&#65533;&#65533;&#65533;`&#65533;D40&#65533;&#65533;Bs&#65533;&#65533;&#65533;v&#65533;&#65533;&#65533;&#65533;1d&#65533;BT>&#65533;&#65533;_&#65533;I&#65533;-8&#65533;&#65533;
b.&#65533;Cg&#1207;&#65533;T&#65533;&#65533;&&#65533;&#65533;&#65533;m&#65533;&#65533;&#65533;(f&#65533;abl&#65533;i&#65533;g&#65533;&#65533;q@&#65533;MreC&#65533;z&#65533;P&#65533;&#65533;0:oy&#65533;Bv&#65533;&#65533;&#65533;ac*&#65533;[&#65533;&#65533;d*&#65533;(&#65533;+LBe&#65533;&#65533;X&#65533;&#65533;C&#65533;&#65533;&#65533;H&#65533;$
=&#65533;&#65533;&#65533;&#65533;y&#65533;&#65533;&#65533;&#65533;
&#65533;K|&#210;U&#65533;{d&#65533;B&#65533;&#65533;&#65533;&#65533;&#65533;F&#65533;&#65533;&#65533;&#65533;w&#65533;M&#65533;&#65533;*h&#65533;&#65533;H=Yh-C&#65533;&#65533;&#1026;q&#65533;P/&#65533;&#65533;.P&#65533;.t&#65533;}U&#1911;TV2J&#65533;/GdU&#65533;^F&#1785;&#65533;&#65533;p&#65533;u&#65533;j&#65533;&#601;]&#65533;~9&#65533;_&#65533;
*^vZ&#65533;'D&#708;&#65533;(&#65533;&#65533;1&#65533;&#65533;C&#65533;&#65533;	bW6&#65533;&#65533;&#65533;&#65533;B&#65533;Q&#65533;Mr&#65533;B&#65533;5D&#65533;s&#65533;J&#65533;4U&#65533;*)&#539;5&#65533;&#65533;&#65533;&#65533;3axM2&#65533;&#65533;&#65533;3&#65533;%]&#65533;&#1297;&#65533;Ep&#65533;&#65533;&#65533;A&&#65533;&#65533;@&#65533;N$&#1069;&#65533;&#65533;&#65533;&#65533;y&#65533;&#65533;&#65533;&#65533;h&#65533;&#65533;&#65533;W&#65533;-.&#65533;&#65533;&#65533;&#65533;m&#65533;&#65533;&#65533;&#65533;&#65533;:&#65533;RM!0S&#65533;y&#65533;
IU&#65533;&#65533;E&#65533;[&#65533;UC&#65533;&#65533;&#65533;&#65533;&#65533;&#65533;&#65533;&#65533;&#65533;&#65533;Y&#65533;YtAo9&#65533;&#65533;&#65533;9t[&#65533;&#65533;N&#65533;&#65533;bi&#65533;&#65533;Dx1&#65533;&#65533;&#65533;m&#65533;&#65533;&#65533;IV&#65533;?z&#65533;&#65533;&#65533;&#65533;&#410;&#65533;&#65533;g&#65533;/{6b&#65533;NdrD&#65533;7&#65533;DuL=4&#65533;5&#65533;&#65533;&#65533;.A&#65533;c>&#65533;&#1466;&#65533;I&#65533;&#65533;&#65533;C&#65533;&#65533;3 Da(D&#65533;&#65533;p<&#65533;&#65533;z&#65533;&#65533;|&#65533;?4&#65533;y;y&#65533;"&#65533;&#65533;&#65533;&#65533;&#65533; &#65533;6&#65533;,\L(&#65533;&#65533;>"&#65533;h@&#65533;r&#65533;!&#65533;&#65533; "&#65533;&#65533;&#65533;&#65533;&#65533;&#65533;8.)&#65533;-&#65533;&#65533;}C>&#65533;&#65533;H\&#65533;&#65533;&#65533;M!tYzH&#65533;s&#65533;&#65533;&#65533;
y&#65533;&#65533;&#65533;j&#65533;'&#65533;&#65533;ec&#65533;&#65533;&#65533;4&#65533;m/x
Q&#65533;C&#1172;&#65533;%b$&#65533;e&#65533;T&#65533;&#65533;&#65533;!&#65533;i&#65533;9&#65533;&#65533;0&#65533;1&#65533;&#65533;&#65533;&#1341;&#65533;)&#65533;7
C<w&#65533;w&#65533;#"&#65533;&#65533;+&#65533;H&#65533;s&#65533;&#65533;&#65533;&#65533;&#65533;E$lf;&#65533;&#65533;&#65533;3&#65533;&#65533;W&#65533;&#65533;&#65533;&#65533;&#65533;&#65533; n-q&#65533;Z&#65533;-F&#65533;#%a&#65533;&#65533;^&#65533;Hb&#65533;p&#65533;&#65533;BH&#65533;p&#65533;%"&#65533;&#65533;J&#65533;&#65533;<Y&#65533;&#1358;d&#1644;X&#65533;r&#65533;&#65533;&#65533;&#1394;tU&#65533;&#65533;$&#65533;&#65533;(E2&#65533;&#65533;&#65533;"&#65533;&#65533;&#65533;&#65533;=&#65533;&#65533;4&#65533;&#65533;&#65533;6&#65533;*&#65533;&#65533;&#65533;|&#65533;@&#65533; &#65533;&#65533;3&#65533;FL&#65533;SkV&#65533;)&#65533;&#65533;Sz&#65533;D&#65533;&#65533;&#468;)&#65533;&#65533;q&#533;&#65533;&#128;25!8&#65533;S&#65533;&#65533;&#65533;{~&#65533;L&#65533;b-v&#65533;F&#65533;1&#65533;g
0D&#65533;vd&#65533;&#65533;&#1535;&#65533;&#65533;GY&#65533;9&#65533;C&#65533;5&#65533;Z&#1967; &#65533;[E[I&#65533;*&#65533;!&#65533;Ii;&#65533;&#65533;&#65533;&#293;&#65533;&#65533;)E4t!	&#868;&&#1770;`F2&#65533;&#65533;&#65533;]&#65533;&#65533;W+&#65533;&#65533;&#65533;&#65533;&#65533;&#65533;&#65533;q/ZeW&#65533;R&#1160;&#65533;&#65533;P}&#65533;Tr&#710;&#65533;&#65533;Y'&#65533;&#65533;Q&#65533;lb&#65533;&#65533;&#65533;&#65533;nFV&#65533;<
&#65533;$cE&#65533;&#65533;QJ5&#339;&#65533;&2 " /&#65533;&#65533;&#65533;&#65533;&#65533;&#65533;r*&#65533;&#65533;&#65533;&#65533;6&#65533;a&#65533;<(&#65533;!&#65533;a2&#65533;&#65533;2&#284;&#65533;X,i&#65533;(&#65533;=&#65533;&#65533;{&#65533;&#65533;&#65533;&#65533;&#65533;&#65533;.&#65533;&#65533;&#339;&#65533;V&#65533;f|&#65533;]&#65533;&#65533;(&#65533;Bt&#65533;:
I&#65533;A&#65533;&#65533;_$&#65533;&#65533;&#65533;({&#65533;'&#65533;&#65533;&#65533;&#65533; &#65533;&#65533;|&#65533;J&#65533;&#65533;&#65533;!(&#65533;&#65533;L&#65533;I&#65533;&#65533;&#65533; b&#65533;If&#1681;&#900;]&#65533;&#65533;&#65533;N&#65533;zH&#65533;Hr&#65533;m&#65533;TiI&#1384;&#65533;w&#65533;&#65533;*&#65533;R&#65533;&#65533;&#65533;d&#65533;:t&#65533;&#65533;&#65533;|
Nf&#65533;&#65533;F|&#65533;Y3A&#65533;&#65533;&#65533;&#65533;4&#65533;&#65533;&#65533;&#65533;&#65533;b}Z&#65533;&#65533;&#65533;RLafS&#515;[&#65533;&#65533;&#65533;&#65533;u
&#65533;&#65533;&#65533;c [&#65533;+d&#65533;&#65533;&#65533;B&#65533;&#65533;&#65533;u&#65533;&#65533;KC&#65533;X"H&#65533;&#65533;"&#65533;?&#65533;:&#871;!T&#65533;&#65533;e&#65533;&#65533;&#65533;&#65533;&#65533;4&#65533;S&#65533;,:&#65533;E&#65533;t3j&#65533;&#65533;P0&#65533;!
b&#65533;&#65533;&#65533;&#65533;&#65533;&#65533;.D&#65533;Q&#65533;,
&#65533;&#65533;$&#65533;&#65533;&#65533;z&#65533;&#65533;&#65533; &#65533;7&#65533;h^&#65533;~n
&#1912;Q&#65533;Bn&&#65533;&#65533;&#65533;&#65533;&#1671;'&#65533;
&#65533;&#65533;&#65533;p&#65533;"sp&#65533;&#65533;&#65533;t&#65533;^k&#65533;&#65533;w&#65533;-&#65533;&#65533;&#65533;&#65533;?&#65533;P 'h&#65533;M&#65533;
-n&#65533;S>K&#65533;=sOO;$eY&#65533;&#65533;FQ&#65533;)DxU&#65533;&#65533;&#65533;b#&#65533;Y&#65533;c!&#65533;m&#65533;&#65533;&#65533;&#65533;&#65533;Y&#65533;&#65533;&#65533;&#65533;G&#65533;-&#65533;&#65533;4&#65533;	&#65533;{plC&#65533;&#65533;&#65533; &#65533;v&#65533;&#65533;_;lNs&#65533;IP&#723;&#65533;q&#65533;&#65533;$&#65533;j!B&#65533;RhW Z-q&#65533;y&#65533;#&#65533;&#65533;&#65533;&#65533;"T&#65533;b&#65533;BH&#65533;E&#65533;&#65533;$*'&#65533;/V&#65533;V&#65533;@&#65533;&#65533;X&#65533;lF&#65533;6RF;&#1808;|n&#65533;M@&#65533;&#65533;&#65533;&#65533;!&#65533;&#65533;W&#65533;&#65533;&#65533;&#241;&#65533;o&#65533;*\&#65533;P&#65533;&#65533;AK&#65533;&#65533;&#65533;?T&#65533;; &#65533;&#65533;9)&#65533;{&#65533;<&#65533;<&#65533;""pK&#65533;&#65533;Q ;&#65533;&#65533;&#65533;` ~3&#65533;&#880;&#65533;6&#65533;&#65533;DL&#65533;0f&#65533;IN&#65533;&#65533;S&#65533;\!F&#65533;&#65533;0l&#65533;&#65533;&#65533;X
&#65533;	/tL&#65533;dW&#65533;&#1776;e&#65533;T;2k3&#65533;&#65533;&#65533;?&#65533;&#65533;&#65533;,&#65533;bCX5&#65533;H&#65533;&#65533;&#65533;&#65533;a&#65533;0&#65533;&#65533;Z&#65533; ?&#306;&#65533;q&#65533;&#1048;&#65533;&#65533;%;&#65533;&#65533;v-&#65533;&#65533;W&#65533;{&#65533;r&#65533;C[@a&#65533;*&#65533;&#65533;ZVmy&#65533;&#65533;k&#65533;Y5&#65533;&#65533;&#65533;&#65533;F&#65533;&#65533;&#65533;&#65533;B&#65533;K(d@5&#65533;!&#65533;obJ&#65533;4d&#998;&#65533;&#65533;|T&#65533;&#65533;1CUD&#65533;r&#65533;&#65533;&#65533;&#65533;&#65533;&#65533;&#65533;+&#65533;,&#65533;&#65533;&#65533;=&#65533;O,&#65533;{s&#65533;b&#65533;V
	1JA&#65533;lvJhW|&#65533;&#65533;&#65533;z&#65533;,Z&#65533;&#65533;&#65533;&#65533;&#65533;!3Lx]&#65533;&&#65533;&#65533;&#65533;&#65533;&#65533;&#52329;&#65533;XVayQO&#65533;&#65533;l&#65533;D&#65533;dlog`&#65533;g&#65533;&#65533;&#65533;l&#65533;&#65533;;&#65533;$b&#65533;&
&#65533;DId;C&#65533;&#65533;&#65533;;#)&#65533;&#65533;B&#65533;h&#65533;&#65533;O&#788;F!&#65533;1&#65533;&#65533;_&#65533;&#65533;R&#65533;&#65533;&#65533; K&E&#65533;&#1761;p&#65533;&#65533;&#65533;QNR&#65533;&#65533;,&#65533;T[w?&#65533;e&#65533;,N&#65533;&#65533;&#65533;r&#65533;7}V&#65533;4I&]$!&#65533;wS&#65533;&#65533;!&#65533;&#65533;C&#65533;S&#65533;t{&#65533;D&#65533;.&#327;	&#1733;	N&#65533;V&#65533;&#65533;R/W@,@K6&#65533;&#65533;?@rpd&#65533;&#65533;#&#65533;&#65533;ZvApS&#65533;q2>z&#65533;&#212;ES&#65533;*zQ3&#65533;q5&#65533;F`x&#65533;1(&#65533;&#65533;&#65533;&#65533;&#65533;:s%2&#65533;B&#65533;UO{&#65533;&S&#65533;%M&x&#65533;v&#65533;&#65533;&#65533;8c0&#65533;
&#65533;&#65533;&#65533;2&#65533;&&#65533;13f1V*&#65533;&#65533;&#65533;&#65533;&#65533;&#65533;i&#65533;%&#65533;&#65533;m&#65533;&#65533;L&#65533;&#65533;V&i&#65533;5&#65533;R&#65533;&#65533;&#65533;X`Pos&#65533;
M"[&#65533;(&#65533;&#65533;w&#65533;wpR&#65533;&#65533;a$&#65533;&#65533;"w8&#65533;_qqA&#65533;-&#65533;W&#65533;BJ'"}r&#65533;&#65533;&#65533;3J&#65533;u&#65533;&#65533;A
9&#65533;&#65533;Xm`|&#65533;c&#65533;h&#65533;&#65533;E[&#65533;?&#65533;&#65533;eq&#65533;&#65533;X&#65533;[F&#65533;&#65533; sqi3C
:&#65533;&#65533;(h$&Z
s'
&#65533;Xxr` &#65533;&#65533;&#201;&#65533;&#65533;1&#65533;&#65533;&#65533;&#65533;qt&#65533;&#65533;&#65533;)b&#65533;&#65533;V&#65533;&#65533;_&#65533;6u&#65533;(O&#65533;3&#65533;2*&#65533;Q&&#65533;&#65533;;@Y&#65533;r &#65533;Q)&#65533;S&#65533;&#65533;U!&#65533;bx&#65533;5&?&#65533;t&#65533;&#65533;3&#65533;&#65533;&#65533;EN0_`p&#65533;&#65533;y:Xs&#65533;&#65533;B+&#65533;&#65533;&#65533;oX&#65533;y&#65533;&#65533;&#65533;&#65533;2&#65533;PH&#65533;&#65533;&#65533;+&#65533;&#65533;&#65533;&#65533;&#65533;&#65533;&#65533;&#65533;&#65533;4&#65533;-&#65533;&#65533;+  I&#65533;&#65533;&#65533;&#65533;&#65533;&#65533;&#65533;&#65533;&#65533;9&#65533;9 &#65533;&#65533;I&#65533;9p&#65533;Q9P&#65533; 1&#65533;&#65533;&#65533;&#65533;&#65533; &#65533;
1&#65533;1q&#65533;&#65533;&#65533;&#65533;)&#1051;
&#65533;&#65533;@&#65533;&#65533;&#65533;&#65533;&#65533;9&#65533;za&#65533;eI]&#65533;&#65533;p&#65533;'&#65533;?&#65533;&#65533;&#65533;x&#65533;)&#65533;&#65533;A
E1&#65533;&#65533;&#65533;&#65533;)7	u6&#65533;&#65533;&#65533;'B&#65533;%_1Egv&#65533;&#65533;E
&#65533;K&#65533;&#65533;&#1876;t&#65533;&#65533;vi&#65533;'
Q&#65533;Ar'w&#65533;W&#65533;&#65533;`&#65533;a&#65533;&&#213;&#65533;&#65533;&#65533;&#65533;C&#65533;&#65533;m&#65533;V&#65533;:&#65533;)&#65533;GV&#65533;/&#65533;&#65533;3o&#65533;nN&#387;A+N&#65533;&#65533;&#65533;&#65533;Q
&#65533;&#65533;0s&#65533;!&#65533;&#65533;&#65533;&#65533;G&#65533;3*&#65533;S&#65533;K&#601;&#65533;&#65533;@0&#65533;SAJA&#65533;&#65533;&#65533;&#65533;?&#65533;HZ&#65533;&#65533;O&#65533;&#65533;&#233;<&#1700;V&#65533;=&#1690;&#65533;p[
&#65533;y&#65533;^zb&#65533;[&#65533;&#65533;y&#65533;&#65533;4H&#65533;ca&#65533;5Q&#65533;&#65533; &#65533;U &#65533;&#65533;4&#65533;q&#65533;&#65533;&#65533;:&#65533;&#65533;c	&#65533;CxX'#&#65533;&#65533;&#65533;&#65533;d&#65533;a&#65533;@&#65533;&#65533;&#65533;EEYS&#65533;W&#65533;&#65533;&#65533;&#65533;&#65533;&#65533;&#65533;mg"&x&#228;NsB'@Y]&#65533;x1K&#65533;&#65533;&#65533;&#65533;O&#65533;t4h&#65533;E1XF&#65533;v!&#65533;&#65533;y`&#65533;&#65533;9HyQe&#65533;&#65533;oN&#65533;`&#65533;&#65533;r&#65533;&#65533;&#65533;p:&#65533;&#65533;&#65533;1y&#65533;g&#65533;Vy&#65533;&#65533;&#65533;&#65533;&#65533;&#65533;&#65533;&#65533;z9&#65533;&#65533;^
1&#65533;q&#65533;QsA&#65533; &#65533;&#65533;pX
c&#65533;^Z&#65533;&#65533;&#65533;&#65533;VRi}]&#65533;&#65533;&#65533;&#65533;[&#65533;&#1519;&#65533;&#65533;A0_s&#65533;U&#65533;61&#65533;&#65533;/D46&#65533;:j&#65533;V&#65533;&#65533;&#65533;q gB`E&#65533;&#65533;r&#65533;&#65533;&#65533;'&#736;&#65533;('&#65533;A&#65533;X&#65533;`&#65533;&#65533;6P&#65533;&#65533;&#65533;&#65533;&#65533;&#65533;&#65533;&#65533;2&#65533;&#65533;lY&#65533;*&#65533;&&#65533;&#65533;&#65533;&#65533;#%&#65533;@^P&#65533;P_BPI&#65533;)uA&#65533;&#65533;&#65533;np&#65533;&#65533;e&#65533;&#65533;&#65533;&#65533;(&#65533;B&#65533;8&#65533;`&#65533;&#65533;R?K&#65533;}&#65533;v8&#65533;&#65533;z&#65533;&#65533;&#65533;_&#65533;6 a[e&#65533;&#2000;&#65533;i&#65533;j&#65533;&#65533;. &#65533;YVB&#65533;dz&#65533;V&#65533;1&#65533;&#65533;&#65533;&#65533;&#65533;&#65533;&#65533;&#65533;Y&#65533;]&#65533;_&#65533;&#65533;&#65533;}P&#65533;:H&#65533;?&#65533;&#65533;&#65533;W%&#65533;&#65533;&#65533;&#65533;:#;&#65533;&#65533;&#65533;&#65533;&#65533;&#65533;B&#65533;a&#65533;&#65533;r1g&oWDi u&#65533;;&#65533;&#65533;&#65533;&#65533;!&#65533;&#65533;&#65533;mqR&#65533;2&#734;&#65533;l&#65533;ENp&#65533;&#65533;?&#65533;_`S;+=;+C[&#65533;$F'&#65533;&#65533;%&#65533;a&#65533;&#65533;Bu&#65533;&#65533;e&#65533;&#65533;A&#65533;&#65533;#&#65533;hV&#65533;&#65533;&#65533;&#65533;#&#65533;&#65533;&#65533;&#65533;y&#65533;_&#65533;&#65533;&#65533;&#65533;&#65533;&#65533;&#1790;&#65533;&#4027;0&#65533;&#65533;4&#65533;c[6p&#65533;_&#65533;,P	o&#65533;&#65533;,&#65533;&#65533;3&#65533;&#65533;&#65533;&#65533;&#65533;&#65533;y&#65533;9&#65533;&#65533;&#65533;&#65533;,, &#65533;"&#65533;Z#&#65533;&#65533;$&#65533;&#65533;Y&#65533;&#65533;&#65533;&#65533;~&#65533;&#65533; M0&#65533;E&#65533;@&#65533;94&#65533;&#65533;&#65533;v&#65533;k&#65533;#&#65533;&#65533;&#65533;ej&#65533;A1xG&#65533;gr &#65533;&#65533;1&#65533;{"&#65533;V&#65533;'?&#65533;t&#65533;&#65533;8t&#65533;E&#65533;a&#65533;t&#65533;&#65533;(*:&#65533;&#65533;<Ol*
&#65533;^&#65533;&#65533;xY&#65533;v&#65533;_&#65533;~&#65533;&#65533;&#65533;5n&#65533;&#65533;&#65533;KV&#65533;9&#65533;`@e1G&#65533;&#65533;y&#65533;*[&#65533;&#65533;&#65533;&#65533;y&#65533;3,&#65533;,&#65533;&#65533;&#65533;&#65533;&#65533;&#65533;&#65533;z&#65533;
&#65533;m&#758;&#1370;e&#65533;P}q&#65533;
i|&#522;&#65533;&#65533;P&#65533;&#65533;&#65533;&#65533;&#65533;&#65533;&#65533;&#43685;X&#65533;&#65533;&#65533;&#65533;Y&#65533;&#65533;a&#65533;+&#65533;%&#65533;&#1527;?&#65533;^&#65533;s&#65533;~N&#65533;U&#65533;2 &#65533;)%\b>&#65533;.&#268;k&#65533;&#65533;HgY>&#1801;h"&#65533;&#65533;&#1660;&(&#65533;&#65533;C><&#65533;J&#65533;7&#65533;&#65533;O.&#65533;&#65533;4&#65533;&#65533;&#65533;&#65533;&#65533;a&#65533;&#65533;&#65533;&#65533;&#65533;&#65533;@&#65533;a4q &#65533;K#&#65533;T&#65533;<:j&#65533;&#65533;&#65533;&#65533;&#65533;&#65533;&#65533;S&#65533;
&#65533;ZP&#65533;&#65533;&#65533;;&#65533;&#65533;ea&#65533;s&#65533;&#65533;N&#65533;5#t&#65533;Kr&#65533;&#65533;p&#65533;{<&#65533;&#65533;&#65533;0&#65533;5&#65533;\m&#65533;o&#65533;p&#65533;y&#65533;`&#65533;&#65533;&#65533;&#65533;&#65533;!}y&#1590;-&#65533;&#65533;&#65533;&#1351;#&#65533;&#1837;&#65533; &#65533;
i&#65533;&#65533;&#65533;
&#1472;
&#65533;&#65533;&#65533;>M&#65533;c&#65533;&#65533;=&#65533;:&#65533;? U&#65533;47p&#65533;&#65533;#&#65533;8K&#65533;&#65533;&#65533;&#65533;K&#65533;p&#65533;&#65533;_%t&#65533;&#65533;&#65533;)&#65533;X&#65533;&#65533;&#65533;$s;&#65533;&#65533;&#65533;&#65533;N&#65533;F;{&#65533;0+)&#65533;&&#65533;)&#65533;&#65533;&#65533;L&#65533;%&#65533;sD&#65533;&#65533;&#65533;&#65533;	X)&#65533;(&#65533;p&|a&#65533;&&#65533;!Z&#65533;&#65533;q&#65533;&#65533;&#65533;&#65533;&#65533;H&#65533;x&#65533;Jy`0G?8maLH&#65533;5&#65533;&#65533;eQ&#65533;&#65533;&#65533;&#65533; &#65533;%&#65533;&#65533;&#65533;&#65533;&#65533;&#65533;&#65533;:&#65533;h&#65533;&#65533;&#65533;&#65533;9&#65533;&#65533;_{&#65533;&#65533;&#65533;&#65533;&#65533;&#65533;&#65533;&#65533; &#65533;&#1110;&#65533;&#65533;P&#65533;G&#65533;&#65533;&#601;" &#65533;&#1829;&#65533;y&#65533;&#65533;&#65533;&#65533; &#65533;_,&#65533;&#65533;GO&#65533;&#65533;Y,&#65533;qsT&#65533;}&#65533;y&#65533;3&#65533;&#65533;3Q>e'\&#65533;:&#65533;c&#65533;g&#65533;&#65533;&#65533;1&#65533;&#65533;&#65533;[`kLT&#65533;&#65533;&#65533;S&#65533;]&#65533;X&#65533;!F&#65533;b&#1013;&#65533;&#2025;&#65533;&#65533;&#65533;D&#65533;R><	&#65533;(&#65533;&#65533;zZY[2&#65533;U0&#65533;Q&#65533;&#65533;&#65533;k&#65533;1&#65533;&#65533;0.8GVO&#65533;&#65533;&#65533;&#65533;&#65533;K&#65533;ya&#65533;&#65533;b&#65533;C&#65533;&#65533;(&#514;&#1706;&#65533;&#65533;&#65533;&#65533;&#65533;&#65533;&#65533;A&#65533;&#65533;D&#65533;&#65533;&#65533;&#65533;Q&#65533;&#65533;&#65533;&#886; i &#65533;Y%&#653;&#65533;&#65533;`&#65533;&#35493;Y>"&#65533;&#65533;\T&#65533;&#65533;`&#65533;#P&#65533;&#65533;Pe&#65533;&#65533;I&#65533;o&#65533;40sN&#65533; &#65533;H&#65533;&#65533;Q&#65533;5&#65533;&#65533;&#65533;&#65533;[\&#65533;&#65533;&#65533;>R&#65533;\%&#65533;)&#65533; &#65533;&#65533;S&#905;qO&#65533;v&#65533;&#65533;C;Yzav&#65533;8&#65533;Vuq&#65533;F&#65533;&fv&#65533;Pb&#65533;Q&#65533;)&#65533;E&#65533;|w2&#1708;&#65533;&#65533;	 0&#45088;&#65533;P&#65533;P)&#65533;v	e%&#65533;q&#65533;,X=A&#65533;&#65533;&#65533;&#65533;&#896;&#65533;&#65533;&#65533;&#65533;aL&#65533;dq
[&#65533;&#65533;}&#65533;+&#65533;?X&#65533; 7~&#65533;&#65533;&#65533;&#1150;&#65533;P&#65533;&#65533;&#65533;&#65533;J&#65533;&#65533;b&#65533;&#65533;l&#65533;, &#65533;&#65533;
`&#65533;&#65533;&#65533;&#65533;i&#65533;&#65533;&#65533;&#65533;&#65533;&#65533;&#65533;'&#65533;&#65533;	n&#65533;mq&#65533;&#65533;&#65533;j`a &#65533;Q&#65533;&#65533;n`&#65533;n&#65533; &#65533;&#65533;
&#65533;H &#65533;H J&#65533;&#65533;&#65533;!&#65533;&#65533;z|&#65533;&#65533;S&#65533;&#65533;g&#65533;&#65533;w#g6&#65533;&#65533;&#65533;&#65533;&#65533;&#65533;&#65533;&#65533;}W&#986;fWY&#65533;&#65533;&#65533;&#65533;c&#65533;&#65533;1d&#65533;)&#65533;W&#65533;a&#65533;Vm&#65533;T&#65533;&#65533;&#65533;q&#65533;m&#65533;&#65533;v&#65533;&#65533;*&#65533;B;4&#65533;&#65533;&#65533;O&#65533;x&#65533;&#65533;UQ)n[&#65533;Q^$&#65533;g&#65533;0&#65533;!ajg&#65533;&#65533;	u&G&#65533;&#1024;G&#1640;Q&#65533;&#65533;q&#65533;w&#65533;&#65533;y&#65533;\&#65533;&#65533;t&#65533;s&#65533;&#65533;0,&#65533;&#65533; A 
!&#65533;&#65533;Q`	Q&#65533;dCp&#65533;&#65533;_&#65533;&#65533;&#65533;&#65533;&#65533;&#65533;&#65533;&#65533;&#65533;&#65533;nC&#65533;&#65533;QPC&#65533;&#65533;C`	&#65533;&#65533;&#65533;&#65533;H&#65533;&#65533;
A &#65533;&#65533;&#65533; >&#65533;&#65533;o&#65533;!&#65533; @@&#65533;2&#65533;}&#65533;&#65533;&#65533;&#65533;&#65533;&#65533;&#65533;&#65533;&#65533;&#65533;E+p@&#65533;&#65533;&#65533;{p>&#65533;&#65533;jW&#864;&#65533;&#65533;(&#916;!a1;'&#65533;&#65533;&#65533;G&#65533;&#65533;/&#65533;:&#65533;*&#65533;&#65533;4Fb&#65533;&#65533;&#65533;5&#65533;W&#65533;&#138;&#65533;	N&#65533;&#65533;d&#658;&#65533;&#65533;d!&#868;4	' &#65533;0&#65533;`G&#65533;W&#65533;&#65533;&#65533;&#65533;&#65533;^<&#65533;&#65533;&#65533;p&#65533;&#65533;&#65533;%M\z&#65533;HdA&#65533;&#65533;&#65533;&#65533;X&#65533;&#708;: y&#65533;,Rd&#65533;?0&#65533;DI:&#65533;&#65533;?H&#65533;A&#65533;&#65533;&#65533;&#65533;&#65533;&#1290;5&#65533;&#1455;^&#65533;&#65533;&#65533;&#65533;&#65533;&#65533;X&#65533;&#65533;&#65533;amB&#65533;l&#65533;&#933;[&#65533;&#65533;]&#65533;y&#65533;F!@@&#65533;(u+(Z&#65533;&#65533;&#65533;C&#65533;&#65533;8pB&#65533;&#65533;<:&#65533;&#65533;c&#65533;>&#65533;&#65533;	&#65533;&#65533;&#483; V&#65533;&#801;1g.&#65533;-&#65533;.H&#65533;&#65533;G\&#65533;C&#65533;KT_U&#65533;h&#65533;nq&#65533;&#65533;^&#65533;&#65533;&#65533;&#1477;&#65533;&#65533;&#65533;&#65533;Z&#65533;&#170;&#65533;&#65533;&#65533;&#65533;&#65533;&#65533;(&#65533;&#65533;&#65533;DZ]&#65533; &#33811;N
&#65533;)&#65533;&#65533;{f1 2&#65533;&#65533;D&#65533;&#65533;&#65533;&#65533;_&#65533;&#65533;/&#65533;x&#65533;&#65533;3d&#65533;&#1202;`&#65533;&#65533;&#65533;&#28684;
&#65533;#&#65533;&#65533;&#65533;%&#65533;&#65533;J#B&#65533;J&#65533;k&#65533;vj&#65533;)6&#65533;&#65533;# &#65533;&#65533;%&#65533; <h&#65533;&#65533;&#65533;I&#65533;O/&#65533;(&#65533;"&#65533;"&#65533;&#65533;VX&#65533;&#65533;(,&#65533;)/&#65533;&#65533;&#65533;	&#65533;&#65533;K&#65533;&#65533;&#65533;&#65533; )1&#65533;p"&#65533;&#65533;&#65533;)&#65533;&#65533;&#65533;&#65533;&#65533;j&#65533;+&#65533;&#65533;&#65533;+&#65533;&#65533;&#65533;(&#65533;&#65533; &#65533; @&#65533;&#784;PA&#65533;$&#65533;&#65533;&#65533;7&#65533;&#65533;sN:&#65533;&#65533; &#65533;&#65533;6&#65533;&#65533;LkTF&#65533;(&#65533;@&#65533;&#841;&#65533;i&#65533;)R4&#65533;&#65533;Jd&#65533;&#65533;&#65533;Q&#65533;&#65533;gy&#65533;MUQ&#65533;SKe&#65533;sTRy&#65533;&#65533;&#65533;Y.&#65533;&#65533;L&#65533;D&#65533;&#65533;X&#65533;&#65533;&#65533;&#65533;s&#65533;&#65533;&#65533;&#65533;&#65533;&#65533;&#65533;/"&"&#65533;&#65533;&#65533;,&#65533;&#65533; 
BD&#65533; &#65533;&#65533;z&#65533;&#65533;&#65533;&#65533;e"&#65533;b&#65533;&#65533;&#65533;$&#65533;r&#549;&#65533;p|&#673;'j&#65533;C&#65533;@d&#65533;	&#65533;$Dh&#264;R&#65533;G&#65533;&#65533; &#65533;&#65533;&#65533; &#65533;0&#65533; &#65533;(&#65533;&#65533;&,	!&#65533;j&#65533;&#65533;&#65533;W*hi&#65533;X$&#65533;&#65533;&#65533;&&#65533;j&#65533;R&#65533;x&#42041;hHB&#65533;&#65533;
B&#3652;Vn&#65533;U&#65533;U&U &#65533;B&#65533;>j&#65533;)&#65533;&#65533;&#65533;&#65533;	&#208;~.&#65533;h&#65533;&#65533;&#65533;K&#65533;j&#65533;S&#65533;1&#65533;&#65533;i4&#65533;{4&#65533;&#65533;a&#65533;&#65533;I&#65533;T!&#65533;&#65533;&#65533;&#65533;K'R&#65533;&#65533;&#65533;t&#1232;&#65533;N&#65533;&#65533;QS&#65533;H&#63590;&#65533;&#65533;&#65533;V&#65533;&#65533;&#65533;&#65533;&#65533;&#65533;&#65533;'^&#65533;y *$'* J&#65533;&#65533;&#65533;&#65533;&#65533;"&#65533;Y&#65533;Z4&#65533;W&#65533;&#65533;) &#65533;&#65533;&#65533;&#65533;<:`&#65533;&#65533;p8&#65533;&#65533;m&#65533;&#65533;&#65533;p&#65533;&#65533;1Bs&#65533;&#65533;&#65533;&#201;D&#995;&#1745;&#65533;bY&#65533;Vq&#65533;q&#65533;&#65533;&#65533;Y&#65533;
&#65533;h&#65533;&#65533;2)_&#65533;&#65533;hv&#65533;&#65533;&#65533;&#65533;i&&#65533;&#65533; b&#65533;&#65533;#&#65533;=&#65533;'&#65533;&#65533;
?-C,&#65533;&#65533;&#65533;&#65533;&#65533;,&#65533;&#65533;&#919;&#65533;&#65533; &#65533;&#65533;k"&#65533;&#65533;&#65533;&#65533;&#65533;&#65533;&#65533; $&#65533;?h&#65533;XC&#65533;O!S.F&#65533;&#65533;<&#65533;&#65533;&#65533;>U&#65533;%&#65533;l&#65533;&#65533;&#614;Z&#65533;)&#65533; &#65533;&#65533;[&#65533;Hh &#65533;&#65533;n&#65533;:UsN&#65533;&#65533;&#1473;
&#65533;&#65533;&#65533;&#65533;&#65533;=&#65533;&#65533;\&#65533;u&#65533;&#65533;&#65533;&#65533;&#65533;&#65533;&#65533;B!&#65533;|&#65533; &#65533;
&#65533;&#65533;^W&#65533;	&#65533;!#&#65533;&#65533;H&#65533;<&#65533;,&#65533;&#65533;sC&#65533;&#65533;&#65533;d`&#65533;S&#65533;&#65533;&#65533;&#65533;&#65533;!&#1673;&#65533;z4	/`*&#65533; 6!&#65533;&#65533;&#65533;dB&#65533;^&#352;&#65533;M&#65533;%!&#65533;&#65533;&#65533;fr&#65533;3&#65533; &#65533;&#65533;^p&#65533;h'&#65533;&#65533;<)E&#65533;%&#65533;&#65533;LM+&#65533;&#65533;!Nbrp&#65533;V&#65533;r&#65533;&#65533;&#65533;0&#65533;&#65533;&#65533;\&#1663;&#65533;&#65533;O&#65533;&#65533;&#65533;&#65533;&#65533;&#65533;&#65533;em.&#65533; &#65533;&#65533;C&#65533;h&#65533; s&#65533;&#65533;CQ&#65533;&#65533;Y9'&#65533; &#65533;*&#65533;&#65533;
&#65533;AM&#65533;\&#65533;n&#65533;&#65533;S&#65533;&#65533;&#65533;&#65533;<gUT)u&#65533;&#10960;&#65533;aiP&#65533;G &#65533;W&#65533;w&#65533;&#65533;!&#65533;EH&#65533;!D&#65533;&#65533;`&#65533;X&#65533;&#65533;R&#65533;n!&#65533;$YbB&#65533;&#65533;&#65533;X&#65533;'$IC&#65533;r&#65533;&#65533;p&#65533;B&#65533;zO&#65533;&#65533;&#65533;&#65533;F6&#65533;!&#65533;&#65533;&#65533;&#65533;F&#65533; ,"&#65533;b&#65533;~&#65533;7#&#65533;dw4R&#65533;&&#65533;&#65533;qM!+0Mi&#65533;&#65533;U&#65533;F&#65533;]r&#65533;=&#65533;i&#65533;%v&#65533;CB&#65533;&#65533;&#65533;&#65533;"&#65533;&#65533; &#65533;&#65533;@&#65533;e&#65533;&#65533;f:c&#65533;T.9Y]&#65533;7 &#65533;&#1386;&#65533;&#65533;.&#65533;3&#65533;&#65533;&#65533;4&#65533;&#65533;&#65533;f&#65533;$-&#65533;:&#65533;&#437;&#65533;	&#65533;&#416;FP&#825;&&#65533;#t_&#65533;&#65533;&#65533;&#65533;(&#65533;mk&#65533;P&#1686;&#65533;\J*P&#65533;&#65533;&#65533;&#65533;6&#65533;&#1996;U&#65533;&#65533;+q&#65533;&#65533;WU&#65533;&#65533;u&#467;&#65533;%&#65533;&#65533;&#65533;I&#65533;&#65533;S&#65533;&#65533;&#65533;hK&#65533;p&#1185;&#65533;&#65533;S]&#65533;O&#65533;&#65533;*F&#65533;[MXn2&#1313;&#65533;&#65533;&#65533;&#65533;pw&#1484;Yl'	i#&#65533;&#65533;&#528;$&#65533;^md l&#65533;&#65533;y&#65533; &#65533;(&#65533;&#65533;vA&#65533;&#65533;&#65533;D&#65533;4&#1181;: &#65533;&#65533;4#,&#65533;&#65533;K~TZ8+&&#65533;&#65533;K&#65533;&#65533;[&#65533;&#65533; &#65533;)6t
$H6&#65533;&#65533;&#65533;&#65533;&#65533;$[&&#65533;&#65533;J9&#65533;&#1098;&#65533;&#65533;`&#65533;&#65533;&#65533;&#65533;&#65533;(@]F&#65533; &#65533;&#65533;&#65533;&#65533;&#65533;G&&#65533;&#171;&#65533;M&#65533;&#65533;&#65533;8,sJt&#65533;&#65533;7tzD&#65533;&#65533;&#65533;J&#65533;R &#65533;Z =&#65533;&#65533;{"D0^.$&#65533;@&#65533;&#65533;h5&#65533;>&#65533;&#65533;'q&#65533;&#65533; &#1340;&#65533;`&#65533;&#65533;|{F&#65533;&#65533;4B&#65533;&#65533;B=)7&#65533;w"&#65533;&#65533;]&#65533;&#1744;&#65533;&#65533;T&#65533;u&#65533;&#65533;s&#65533;z 	&#65533;&#266;<&#65533;&#65533;&#65533;'3qI|=2_&#65533;Ac"=#>7&#65533;%`h&#65533;|&#65533;&#1150;~&#65533;$Ir<&#65533;G &#65533; &#65533;&#1320;:&#65533;&#65533;2&#65533;3}9&#65533;&#65533;A `&#65533;)&#65533;B&#65533;&#65533;&#65533;+&#65533; u&#65533;G&#65533;Q&#65533;&#65533;8&#65533;&#65533;^2l@\w&#65533;&#65533;&#65533;&#543;&#65533;G&#1794;9 &#65533;&#65533;&#65533;&#65533;&#65533;&#65533;&#65533;&#65533;&#65533;T&#65533;t&#65533;f&#65533;&#65533;t&#65533;&#65533;&#65533;&#65533;a0M&#65533;&#65533;xd=&#466;&#65533;@&#65533;O&#65533;&#65533;y,M&#65533;&#65533;LR&#65533;h"&#65533;*B#&#160;&#65533;:&#65533;&#65533;W&#286;E&#65533;{o&#65533;4Cc&#65533;&#65533;&#65533;&#594;&#65533;&#65533;&#65533;3&#65533;O&#65533;&#65533;WD&#65533;T&#1507;&#65533;2&#65533;&#65533;=Ad'&#1655;^&#65533;&#65533;&#542;BdY&#65533;&#65533;$&#65533;2g&#65533;<&#65533;&#65533;&#65533;;l<rN&#65533;L&#65533;&#65533;&#65533;&#2024;'&#65533;jc&#65533;&#65533;&#65533;SUVVl&#65533;&#65533;j&#65533;+&#65533;&#691;[6&#65533;1&#65533;2&#65533;&#65533;y&#1089;c&#65533;[&#65533;Ig&#65533;&#1095;&#65533;&#65533;l&#65533;&#65533;9&#65533;&#65533;J&#65533;y&#65533;w$d|&#65533;&#65533;<yR&#65533;&#65533;&#65533;&#65533;&#65533;&#685;\r&#65533;~&#65533;-&#65533;&#65533;&#65533;iO&#65533;&#65533;&#65533;&#65533; &#65533;&#65533;&#65533;fHk!&#65533;&#65533;&#65533;B,&#65533;&#65533;s&#65533;}=&#275;&#65533;CA&#65533;&#65533;&#65533;,/-&#712;&#65533;J&#65533;"&#65533;'x&#65533;&#65533;&#65533;&#65533;&#65533;O&#65533;&#65533;H&#65533;&#1413;G&#65533;;s&#65533;y&#65533;o&#65533;&#65533;&#65533;\&#65533;9&#65533;R&#65533;&#65533;C&#65533;&#65533;&#65533;&#65533;]&#65533;&#65533;*&#65533;&#65533;&#65533;&#65533;\e&#65533;A&#65533;&#65533;&#65533;:]8&#65533;&#65533;&#65533;ba&#65533;cX&#65533;&#65533;+ Y&@&#65533;&#65533;~~(	&#65533;E8&#65533;+_NZ&#65533;&#65533;Y&#65533;&#65533;&#65533;&#65533;)6I&#65533;Cb&#1097;&#65533;&#65533;&#65533;uJ3&#65533;&#65533;&#65533;&#65533;&d&#65533;&#65533;&#65533;&#65533;&#65533;&#65533;5&#65533;~=&#65533;&#65533;:&#65533;&#65533;&#65533;&#1232;t^'&#65533;7&#65533;&#65533;Y&#65533;&#5128;&#65533;&#65533;4&#65533;&#65533;&#65533;h&#65533;&#65533;&#65533;&#65533;n&#65533;@?0&#65533;&#65533;r&#65533;&#65533;[&#65533;&#65533;A
$7
d.&#65533;&#65533;&#65533;4 L8&#65533;&#65533;&#65533;)&#65533;!&#65533;y0&#65533;0@=o&#65533;
&#65533;$&#1747;&#65533;&#65533;A&#65533;&#65533;&#1979;
&#1971;&#65533;&#1963;0P+3&#65533;&#65533;R&#65533;5"$&#65533;^&#65533;>A&#161;@>^&#65533;&#65533;&#154;`k&#65533;)D1(&#65533;&#65533;&#65533;&#65533;U&#65533;&#65533;&#65533;&#65533;&#65533;Z&#65533;&#65533; &#194;&#65533;&#65533;  &#65533;&#65533;6&#65533;&#65533;gACd&#65533;7&#65533;&#65533;&#65533;&#65533;&#65533;#&#65533;&#65533;[&#65533;&#65533;&#65533;".K;&#65533;&#65533;&#65533;&#65533;3&#65533;C&#65533;&#65533;&#65533;&#65533;?&#46497;&#65533;	&#65533;&#65533;&#65533;q&#65533;Ds&#65533;Y&#65533;uI&#65533;&#65533;k|&#65533;&#65533;&#65533;A?#4&#65533;h&#65533;&#65533;Q&#65533;&#65533;)&#65533;&#65533;&#65533;&#196;@=&#65533;&#65533;&#65533;W&#65533;&#65533;+&#65533;&#65533;&#65533;&#65533;&#65533;&#65533;&#65533;Oj&#65533;&#65533;E&#65533;&#65533;$&#65533;:&#65533;&#65533;&#65533;%&#65533;&#223;&#65533;8&#65533; &#65533;5a\B#LF&#65533;%&#65533;>A '&#65533;!&#65533;%&#65533;&#65533;n&#65533;&#130;@!&#65533;F&#65533;&#65533;&#65533;s&#65533;&#65533;{1L&#65533;6	s&#65533;/&#65533;&#65533;R&#65533;	2J&#244;@&#65533;&#65533;C&#65533;&#65533;B&#65533;1&#1693;&#65533;`C&#65533;&#65533;&#65533;&#1634;,*&#65533;&#65533;&#65533;<d)&#65533;#C&#65533;|&#65533;?&#65533;&#65533;&#65533;&#65533;&#65533;&#65533;v&#65533;7D&#65533;&#65533;i&#65533;&#65533;
&#65533;&#65533;:D2IP&#65533;N&#65533;?&#1246;&#65533;&#65533;&#65533;&#65533;?E&#65533;"?b<&#65533;&#65533;*W&#65533;'H&#65533;o&#65533;Fc5&#65533;&#65533;&#65533;&#65533;&#65533;&#65533;a&#65533;&#65533;&#65533;&#65533;&#65533;&#65533;&#47084;A&#65533;&#65533;J&#65533;\
&#65533;Z&#65533;I3 #$\&#65533;^&#65533;&#65533;_&#65533;%&#65533;&#65533;:&#65533;&#65533;H&#65533;&#65533;sI&#65533;&#65533;&#388;&#65533;F&#65533;&#65533;+&#65533;&#65533;&#65533;&#65533;`&#65533;&#65533;&#65533;&#65533;p&#65533;0&#65533;c&#65533;z&#65533;G*&#571;&#65533;&#65533;&#65533;&#65533;zR&#65533;&#65533;&#65533;GjH9|
&#65533;&#1743;!&#65533;&#65533;&#65533;&#65533;&#65533;&#65533;zH&#65533;&#65533;t
&#65533;Q.&#65533;&#65533;&#65533;`&#65533;~+&#65533;&#65533;|&#65533;&#65533;k.w&#65533;&#65533;Ir&#65533;&#65533;&#65533;MH&#65533;&#65533;d=.&#65533;&#689;&#65533;p9&#65533;&#65533; Q&#65533;&#65533;Z&#65533;
&#1228;
%&#65533;&#1845;&#65533;$&#65533;&#65533;C+&#65533;&#65533;&#65533;O&#65533;A\:&#65533;&#65533;$&#65533;"&#65533;I&#65533;B&#65533;&#65533;&#65533;N
N3&#65533;K&#65533;B&#65533;&#65533;&#65533;02 &#65533;|&#65533;B'dB&#65533;&#65533;&#65533;&#65533;&#65533;B)!)&#65533;&#65533;&#65533;&#65533;&#65533;&#65533;&#65533;&#1260;&#65533;K_&#65533;*&#65533;h&#65533;&#65533;&#65533;&#65533;[xLV"?&#65533;&#65533;.&#65533;"&#65533;&#65533;&#65533;&#65533;!&#65533;(XF&#65533;4?1&#65533;7&#65533;&#452;&#65533;O&#65533;&#65533;T&#65533;l&#65533;&#65533;4&#65533;`&#65533;Y&#1545;C&#65533;&#65533;&#65533;&#65533;&#65533;&#65533;&#65533;&#65533;&#65533;&#65533;&#65533;&#65533;&#65533;&#65533;$&#65533;}&#65533;&#65533;&#65533;&#65533; &#65533;w&#65533;4&#65533;&#65533;/&#65533;&#65533;&#65533;&#65533;<&#65533;&#65533;&#65533;E&#65533;0&#65533;]C+&#65533;&#65533;5
&#65533;&#65533;&#65533;&#65533;5&#65533;&#65533;&#65533;&#65533;&#1138;&#65533;%&#65533;&#65533;&#65533;&#1964;&#65533;a&#65533;E &#65533;Mc+&#65533;&#65533;&#352;;&#65533;"&#65533;0&#65533;&#65533;&#65533;f\FE!&#65533;_&#65533;h\&#65533;&#65533;&#65533;G &#65533;&#1296;&#65533;*&#65533;&#65533;/&#65533;&#65533;&#65533;X&#65533;A&#65533;6&#65533;&#65533;&#65533;&#65533;wHK&#65533;&#65533;&#157;&#65533;2(&#65533;&#65533;:&#65533;&#65533;sP&#2041;&#65533;&#65533;&#65533;y&#65533;:uK&#65533;yP&#65533;&#65533;&#65533;:9&#65533;PG&#65533;O5&#65533;&#65533;&#65533;@T&#65533;\	mi&#65533;sK&#65533;TN&#65533;&#65533;Q&#65533;&#65533;Q&#65533;&#65533;Y&#65533;5Qs9&#65533;&#65533;&#65533;&#65533;&#65533;&#65533;Q&#65533;Q&#65533;X&#65533;&#65533;&#65533;&#65533;QZ&#65533;%&#65533;&#65533;&#1092;&#65533;&#65533;&#65533;&#882;&#65533;I&#65533;&#65533;&#65533;5&#65533;b&#65533;I&#65533;&#65533;&#65533;&#65533;&#1820;&#65533;&#65533;t&#65533;'&#65533;D9>h< i&#65533;F&#65533;tNg&#65533;&#65533;3&#868;&#65533;&#65533;&#65533;&#65533;@!&#65533;&#65533;V&#65533;`&#65533;-&#65533;T&#65533;&#65533;&#65533;(&#65533;&#65533;`&#65533;>UL&#65533;&#65533;	&#65533;I&#65533;&#65533;&#65533;z&#65533;&#65533;I&#65533;&#65533;&#65533; {&#65533;&#65533;h&#65533;&#65533;rs&#65533;wA;&#65533;H&#65533;&#65533;&#65533;%&#65533;P&#65533;&#1040;,X&#65533;8&#65533;G&#65533;&#65533;	9wb''HQ&#65533;&#65533;+&#65533;&#65533;&#65533;&#65533;R%U,&#1618;M%Re&#1353;@M&#65533;&#65533;UNB &#65533;5&#2044;&#65533;&#65533;&#65533;&#65533;&#65533;&#65533;P&#65533;&#857;&#65533;&#1631;&#65533;	V3&#65533;%O&#65533;_&#65533;a4&#65533;YZ&#65533;0.&#65533;R&#65533;N%&#65533;&#1454;q&#65533;:B*>&#65533;qe&#65533;m-&#65533;&#65533;Ta&#65533;&#65533;&#65533;r&#65533;&#65533;X&#65533;&#65533;6&#65533;AL|K&#769;&#65533;&#65533;#&#65533;0&#65533;;&#1113;<&#1353;E&#1294;&#65533;&#65533;&#65533;&#1037;r&#65533;&#65533;&#65533;=#ZH&#65533;&#65533;R	&#65533; &#65533;&#65533;8$	&#65533;&#1804; <<&#65533;&#65533;&#531;&#65533;&#65533;}'&#65533;&#65533;4&#65533;&#65533;&#65533;Y%&#1621;E&#65533;&#65533;-]&#65533;=]&#65533;&#1371;&#65533;M&#65533;}&#1366;&#65533;&#858;D&#854;&#65533;&#65533;\R&#65533;&#65533;A&#65533;&#65533;&#65533;&#65533;&#65533;&#65533;=&#65533;&#65533;0&#65533;D&#65533;':{&#65533;	&#1754;TF&#65533;&#65533;&#65533;h&#65533;&#1194;&#65533;R&#65533;&#602;&#65533;&#1904;&#65533;[&#65533;&#65533;V&#65533;=1&#65533;&#65533;a&#65533;V&#65533;W,1&#65533;&#65533;%&#65533;&#65533;&#1794;x 3&#65533;&#65533;&#65533;c&#65533;&#65533;C&#65533;&#1775;KP-
&#65533;Y&#65533;&#571;&#65533;&#65533;&#65533;D#&#65533;&#65533;;&#65533;&#65533;&#65533;@&#65533;&#65533;/ZP	&#65533;!1&#65533;!&#65533;&#65533;L&#65533;&#65533;&#65533;K&#65533;@&#65533;
i&#65533;.&#65533;&#65533;&#65533;9&#65533;ES&#65533;:&#65533;&#65533;&#65533;&#65533;?#&#43623;&#65533;&#65533;`!&#65533;'I&#65533;ZM\<Y&#65533;Ma&#65533;]a&#65533;}&#65533;Y&#65533;YTCM&#65533;&#65533;I&#65533;	&#1148;&#65533;&#1372;<NZ&#65533;U&#65533;%&#65533;4IJ&#65533;&#65533;&#65533;#mZ&#65533;&#18791;&#65533;&#65533;&#65533;iu&#65533;&#65533;E&#65533;&#65533;&#65533;E&#65533;&#65533;b&#65533;Na&#65533;^&#65533;&#65533;&#65533;p&#65533;&#65533;&#65533;L0&#65533;B&#65533;&#65533;u=&#65533;9&#65533;&#65533;` z&#65533;&#65533;&#65533;&#65533;?&#65533;@XxlD&#65533;&#65533;&#65533;&#65533;e&#65533;G&#65533;H&#65533;&#65533;&#65533;(&#65533;!&#65533;	&#65533;&#65533;&#65533;;&#65533;&#65533;&#65533;&#65533;&#65533;K@N1>#k&#1662;1&#65533;TK&#65533;c&#65533;R&#65533;&#65533;&#65533;&#65533;tMM&#65533;&#338;&#65533;Y&#1413;a&#65533;&#885;N&#65533;&#65533;&#1452;#>&#65533;Q&#65533;T&#65533;R\&#671;&#65533;&#65533;&#1681;uN$&#65533;J&#65533;&#65533;&#65533;&#65533;LB^&#65533;R&#65533;uV/&#65533;&#65533;
&#65533;&#65533;b3&#65533;^N7&#65533;&#65533;8M&#65533;&#65533;S&#65533;Cc&#65533;L7&#65533;&#65533;&#65533;&#65533;&#65533;&#65533;&#65533;&#157;&#65533;&#65533;&#65533;@&#65533;3&#65533;&#1585;&#65533;&#65533;#&#1798;@	i)X&#65533;U&#65533;&#195;&#65533;}&#65533;D6D&#65533;&#65533;&#65533;7&#65533;&#65533;&#65533;KoK@ &#65533;&#65533;&#65533;K&#65533;&#65533;C`(:&#1939;Q&#65533;&#65533;(Y&#1148;YLeP&#65533;Y&#65533;&#65533;%&#65533;&#65533;E]&#65533;M&#65533;&#65533;M&#65533;&#65533;I&#65533;&#65533;?QN&BY&#65533;$T&#65533;Z&#65533;teEAF&#65533;e&#65533;&#65533;&#65533;'&#65533;&#65533;bN&#65533;&#65533;&#65533;b&&#65533;a^&#65533;o%&#65533;F3&#65533;L&#65533;5&#65533;&#1508;)&#65533;&#65533;%&#65533;;mC&#65533;&#65533;&#65533;&#65533;&#65533;k&#65533;&#65533;&#65533;Gz&#65533;&#65533;&#65533;&#65533;&#65533;CQ&#65533;&#65533;&#65533;{.&#65533;&#65533;&#65533;5F=&#65533;&#65533;&#65533;4&#65533;&#65533;d&#65533;&#65533;L&#65533;,&#65533;j991M&#65533;&#65533;Y&#65533;5&#65533;O&#42986;AV\b+"&#65533;Y&#65533;E`&#65533;&#65533;&#65533;te;g=^+&#52666;&#65533;&#65533;Y&#65533;&#65533;n&#65533;)&#65533;&#65533;&#65533;&#65533;&#65533;F&#65533;u&#65533;&#65533;&#65533;`f&#65533;&#65533;9&#65533;X&#65533;92&#65533;&#65533;K&#65533;A&#65533;&&#769;[&#65533;&#65533;&#65533;K-&#1028;&#65533;?&#1310;vI8&#65533;&#65533;&#54895;!&#65533;	&#65533;N&#65533;&#65533;&#65533;W&#65533;&#65533;&#65533;&#65533;F&#65533;&#65533;&#65533;&#65533;|9&#65533;-M~0&#65533;&#65533;a&#65533;&#65533;\<&#65533;&#65533;&#65533;Y&#65533;&#65533;I&#65533;&#65533;&#65533;U&#65533;jM]&#65533;&#65533;&#65533;&#65533;$&#65533;&#65533;d&#65533;&#65533;&#65533;&#65533;&#65533;%&#65533;6&#65533;`-l&#65533;t&#65533;Zf&#65533;[&#65533;&#65533;R&#65533;&&#558;&#65533; [&#65533;&#65533;&#65533;&#65533; 7uS&#65533;&#65533;&#65533;&#65533;(&#65533;@D&#1801;&#65533;m&#65533;&#65533;i.&#65533;&#65533;&#65533;&#65533;&#65533;D&#65533;mu&#27233;?&#65533;&#65533;e@&#133;&#65533;&#65533;c(0P&#65533;Kd&#65533;&#53219;&#65533;&#65533;&#65533;&#65533;`&#65533;&#65533;&#65533;&#65533;X&#65533;&#65533;&#65533;+&#65533;YV&#65533;h&#1540;Q&#65533;&#65533;a&#65533;U[&#65533;&#65533;NV&#10534;&#65533;&#65533;&#65533;Q&#65533;o&#65533;5&#65533;A&#65533;&#1425;&#65533;&#65533;&#65533;&#65533;\&#65533;&#65533;&#65533;e&#65533;&#65533;b&#65533;!&#542;&#65533;b;&#65533;&#718;!t&#65533;>&#1259;&#65533;&#65533;)*&#65533;`-&#65533;&#65533;B&#65533;:&#65533;&#65533;D&#65533;&#65533;&#65533;&#65533;&#1586;C&#65533;h#F&#65533;2&#1334;j&#65533;&#65533;f&#65533;&#65533;j&#65533;&#65533;g3/#:&#65533;O&#65533;bCg&#65533;k&#65533;K4&#65533;k&#65533;&#65533;&#39855;&#65533;&#65533;&#65533;T&#65533; q&#1061;&#65533;^&#1914; M&#65533;QqO&#65533;A&#65533;#&#65533;51e[&#65533;e&#65533;&#65533;&#65533;$&#1397;J&#65533;tb$b&#65533;le(%B&#65533;.^&#65533;6&#10696;&#426;}&#65533;&#65533;&#65533;&#65533;x&#65533;&#65533;ZQ6%&#65533;&#65533;`&#65533;&#65533;+&#65533;FW&#65533;&#1148;os\&#65533;&#65533;&#65533;&#42016;m&#65533;&#65533;&#65533;v.&#65533;&#65533;&#65533;&#65533;1&#65533;P&#65533;v&#65533;x/R&#65533;?&#65533;&#65533;3sq&#65533;&#65533;&#65533;&#65533;&#65533;&#65533;&#539;X.&#65533;sf&#65533;:&#65533;&#65533;D&#65533;&#65533;&#65533;&#65533;R &#65533;`&#65533;'&#65533;&#65533;D/&#65533;&#65533;&#65533;l&#65533;&#65533;\&#65533;&#65533;|&#65533;&#65533;&#65533;}9&#65533;&#65533;E&#65533;&#65533;&#65533;&#65533;&#65533;E&#65533;q&#65533;>+&#65533;&#65533;Z&#65533;N&#65533;&#65533;&#65533;&#65533;&#65533;&#65533;&d&#65533;&#65533;rD&#65533;&#65533;]&#65533;Z&#65533;Na&#65533;uoMQ&#65533;i&#65533;W&#65533;&#65533;x&#65533;8&#65533;hsEf&#65533;&#65533;*?&#65533;&#65533;MD&#65533; Lo&#65533;&#62032;M&#65533;`&#65533;H&#65533;c&#65533;&#65533;qWmE;H&#65533;C&#65533;iV&#65533;!<t&#65533;&#65533;&#65533;&#65533;sQ&#65533;&#1024;&#65533;$v&#65533;&#65533;&#65533;Cx&#65533;x&#65533;5\&#65533;A|W&#65533;&#65533;&#65533;$&#65533;&#65533;E&#65533;5NX&#65533;Y&#65533;h&#65533;x&#65533;x&#65533;&#608;K&#65533;i&#65533;&#65533;'l&#65533;/&#65533;&#65533;&#65533;g&#65533;&#65533;6&#65533;&#65533;W&#65533;(y&#65533; [&#65533;&#65533;b\'6&#65533;&#65533;&#65533;&#65533;&#65533;/&#65533;&#65533;&#65533;v&#65533;&#65533;b&#65533;&#65533;&#65533;#&#65533;{&#65533;1&#65533;&#65533;U&#65533;&#1744;&#65533;H&#65533;x&#65533;&#65533;&#65533;I$&#65533;&#65533;&#65533;W&#65533;&#65533;`&#65533;q->E&#65533;*\&#65533;9v&#65533;"&#65533;&#65533;&#65533;&#355;&#65533;&#65533;&#65533;`B&#65533;&#65533;&#730;&#65533;E&#65533;&#65533;&#65533;&#65533;u&#65533;&#65533;q]&#65533;&#65533;aTu&#65533;]&#65533;&#65533;>&#65533;c&#1211;&#65533;&#609;&#65533;&#65533;&#65533;_|&E&#65533;&#65533;?|nR&#65533;&#65533;&#65533;.&#65533;&#65533;FWoP&#65533;~~&#65533;~&#65533;&#65533;u&#65533;&#65533;b&#65533;=V&#65533;&#785;&#65533;&#65533;&#65533;F&#65533;|&#65533;&#65533;&#65533;h.&#65533;/&#65533;&#65533;&#65533;&#65533;&#65533;&#658;&#65533;
2l&#65533;&#65533;&#200;'R&#65533;8&#65533;&#767;41ZX&#65533;&#65533;BDHN:9d&#65533;$J&#65533;&#65533;A&#65533;@&#65533;^&#65533;D &#65533;&#65533;&#65533;7m&#65533;&#65533;a&#65533;N&#65533;.&#956;&#65533;R&#65533;Q&#65533;5#&#65533; &#65533;&#65533;&#65533;&#65533;cJU`R&#65533;7&#65533;21&#65533;&#65533;&#65533;&#162;v&#65533;C&#65533;)&#1522;m&#65533;&#65533;-&#1794;-&#65533;00&#65533;a&#65533;9&#65533;&#65533;8g&#65533;\q.&#65533;6&#65533;M&#65533;&#65533;A
&#65533;&#65533;&#65533;BZ&#65533;4&#65533;1a3(&#65533;7&#65533;&#65533;F&#65533;
W|.&#65533;&#65533;&#65533;i&#65533;&#65533;W+&#65533;&#65533;ZAZ+@&#65533;&#65533;88&#65533;@&#65533;+&#65533;&#65533;&#65533;3p&#65533;K&#65533;4&#65533;-R&#65533;@&#65533;&#65533;&#65533;|<%&#1249;Mi&#65533;DP&#65533;&#917;F]B&#65533;941&#65533;+!&#65533;
&#65533;&#65533;T&#65533;&#65533;&#65533;&#891;D50<&#65533;&#65533;&#743;W&#532;&#65533;@&#65533;U&#65533;&#65533;&#65533;_&#65533;&#65533;57&#65533;UX'y5`C&#65533;e&#65533;s:&#65533;`Av&#65533;&#65533;&#65533;&#65533;&#65533;&#65533;O&#65533;
Q(&#65533;zHQ8&#65533;2P#&#65533;<@C &#65533;&#65533;&#65533;&#65533;B8&#65533;&#65533;&#65533;"&#65533;&#65533;&#65533;&#65533;!JS D&#65533;@&#65533;&#65533;i+,&#65533;&#65533;S,C<&#65533;e&#65533;09&#65533;&#65533;E&#65533;&#65533;&#65533;&#65533;&#65533;m&#65533;&#65533;b&#65533;&#65533;0&#65533;S4&A&#65533;P&#65533;@4&#65533;&#65533;@4&#65533;&#65533;&#65533;&#65533;&#65533;m&#65533;&#65533;*d&#65533;&#65533;&#65533;&#65533;dV&#65533;]v&#65533;a&#65533;gxA&#65533;I&#65533;T.&#65533;&#65533;_sUm&#65533;&#65533;w&#65533;2'&#65533;~?j|MM&#65533;&#65533;y&#65533;&#1897;Z2&#17769;h!&#65533;%&#65533;&#65533;r(&#65533;B&#65533;&#1333;W&#65533;&#65533;&#65533;&#65533;&#65533;&#65533;@&#65533;a&#65533;&#65533;~&#65533;?&#65533;&#65533;&#65533;&#65533;8-1&#65533;Bt&#65533;
&#65533;,&#65533;}&#65533;[&#65533;`z&#65533;&#1779;=&#65533;&#65533;,_&#65533;3&#1047;P<&#65533;&#65533;Y~&#65533;
&#65533;%&#65533;&#65533;&#65533;&#65533;&#65533;B&#65533;Vdf&#65533;)T =&#65533;&#65533;?#SBy&#65533;*E&#65533;[jQ&#65533;	&#65533;J&#65533;|&#65533;&#65533;U&#65533;&#65533;&#65533;&#65533;t&#65533;&#65533;&#65533;Mo&#65533;0PGt&#65533;Q0&#65533;&#65533;L5&#65533;&#1192;W`&#65533;A U&#65533;&#65533;,&#65533;&#65533;&#65533;&#65533;&#65533;&#65533;&#65533;&#65533;&#65533;&#6969;fx&#65533;&#65533;{&#65533;_>+&#65533;&#65533;E/4rD&#65533;&#65533;d&#65533;xi&#65533;I&#65533;&#65533;S/E&#65533;d&#65533;&#65533;1&#65533;,&#65533;
U&#65533;PA[K&#65533;u&#65533;_ny&#65533;&#65533;&#65533;VY&#65533;&#65533;z)&#1037;&#65533;&#65533;&#65533;&#65533;
&#65533;&#65533;&#65533;:4&#65533;%$&#65533;@&#65533;i&#65533;&#65533;&#65533;&#65533;&#65533;&#65533;&#65533;V&#65533;#9&#65533;L&#1705;&#65533;4&#65533;
W|&#65533;~%9&#65533;5&#65533;@wJ&#65533;&#65533;&#465;&#65533;&#65533;/L&#65533;&#65533;4&#65533;P&#65533;&#65533;W&#65533;&#65533;&#65533;&#65533;&#65533;X&#65533;AE^U&&#65533;&#65533; &#65533;Y&#65533;&#65533;&#65533;fs"&#65533;^&#65533;O&#65533;&#65533;4&#65533;
&#65533;&#65533;s&#65533;,7i2&#65533;@&#65533;#&#65533;&#65533;&#65533;&#65533;P=qP&#65533;7&#65533;bZP$&#65533;&#65533;&#65533;&#65533;&#65533;C&#26001;dN&#65533; $&#65533;&#65533;-d&#65533;&#65533;	&#65533;&#65533;&#65533;&#65533;]&#65533;&#65533;#&#65533;&#1391;"A&#65533;C&#65533;=&#65533;&#65533;&#65533;4&#65533;&#65533;52&#65533;&#65533;&#65533;D=J[H(&#65533;&#65533;Pl&#65533;w&#65533;&#65533;&#65533;z2(&#65533;&#65533;?&#65533;kH&#65533;)&#65533;&#65533;&#65533;'&#65533;&#65533;~"P&#65533;&#65533;&#65533; @3&#285;&#65533;&#65533;&#65533;Le%P&#65533;'&#65533;!*&#65533;	&#65533;0b&&#65533;&#65533;&#65533;&#65533;!&#65533;ET&#65533; 2q58&#65533;&#65533;D&#65533;&#65533;S&#65533;n"&#65533;(&#65533;&&#65533;&#65533;&#65533;Mx &#65533;H&#65533;l&#65533;&#65533;7&#65533;&#65533;&#65533;W&#65533;	&#65533;@&#65533;&#319;\&#65533;G&#65533;&#65533;&#65533;r&#65533;yDL&#65533;9_&#65533;&#191;?
dH@&#65533;j4@&#65533;&#65533;17&#65533;&#65533;&#65533;&#65533;&#420;6Zd&#65533;&#65533;W&#65533;&#65533;0&#65533;$q&#65533;&#65533;&#65533;k&#65533; qD+3X&#65533;&#65533;&#65533;&#65533;&#65533;'&#65533;	&#960;&#65533;&#65533;T&#65533;$t&\&#65533;u&#65533;]&#65533;'s&#65533;&#65533;&#616;&#65533;&#65533;@&#65533;&#65533;&#65533;{RaS&#65533;r&#65533;D&#65533;&#65533;-`AQa&#65533;&#65533;]&#65533;&#65533;&#65533;	&#65533;&#65533;&#65533;<&#65533;&#65533;&#65533;4&#65533;+E(NqV&#65533;u&#65533;&#65533;&#65533;&#65533;&#65533;,D|&#65533;dD&#65533;(O&#65533;&#65533;ww|&#65533;DB&#65533;u&#65533;&#65533;&#65533;&#65533;&#65533;>&#65533;s&#65533;&#65533;K0:&#65533;A&#65533;&#65533;7&#65533;&#65533;&#65533;I&#65533;&#2007;&#65533;&#65533;;&#65533;&#65533;&#65533;&#65533;
9j:&#65533;D&#65533;&#65533;&#65533;&#65533;&#65533;&#65533;&#65533;&#65533;@F&#65533;`&#65533;:O&#65533;21&#65533;t&#65533;)0V/&#65533;&#65533;A&#65533;&#65533;&#65533;j&CT&#65533;&#65533;&#368;&#65533;&#65533;&#65533;&#65533;PTf&#65533;&#65533;&#65533;je&#65533;&#65533;cC&#65533;P"&#65533;&#65533;5&#65533;:&#65533;$X#	)&#65533;5&#65533;U&#65533;~&#65533;&#65533;^&#65533;*p&#65533;#2&#541;.b)&#65533;&#65533;&#65533;!&#65533;&#65533;ApiX&#65533;&#65533;h&#1122;&#1107;H&#65533;gA&#65533;&#65533;$,!&#65533;sT&#65533;&#65533;b&#65533;$&#65533;&#65533;m&#65533;sgp(@&#65533; &#65533;2&#65533;&#65533;[J&#65533;$&#65533;&#65533;&#65533;2&#65533;@G&#65533;&#65533;&#65533;I0DH)&#65533;&#65533;bV&#65533;aj0&#65533;&#65533;&#65533;P&#65533;T&#65533;&#324;d&#65533;&#65533;&#65533;kCg&#65533;n&#679;&#65533;HiP&#65533;F&#65533;&#65533;&#65533;&#65533;&&#65533;&#65533;!o;&#65533;&#65533;&#65533;u()E&#65533;&#65533;)&#65533;&#901;K&#65533;+]&#65533;e&#65533;9y*AD&#65533;1&#65533;&#65533;H&#962;&#65533;(&#65533;-&#65533;&#65533;s&#65533;7o&#65533;b&#65533;&#65533;&#65533;&#65533;}&#65533;)&#65533;qPS/&#65533;&#65533;&#65533;U-&#65533;&#65533;$&#65533;&#1431; K(F'&#65533;&#65533;&#65533;&#65533;u&#65533;&#65533;%H&#65533;&#65533;&#65533;">"&#65533;&#65533;&#183;Bi
U&#65533;B8&#65533;&#65533;&#65533;&#65533;^&#65533;@&#65533;BF51&#65533;&#65533;c&#65533;q&#65533;&#65533;J&#65533;l&#65533;%[&#65533;Dp&#65533;&#65533;&#65533;D&#65533;eHTo<&#65533;&#65533;D\m&#65533;)&#65533;PB"u(&#401;&#65533;\%3&#1662;u&#65533;+An&#65533;:LT&#65533;&#65533;?:,&#65533;&#65533; &#65533;f&#65533;.&#65533;&#65533;&#65533;&#65533; &#65533;0s&#65533;&#65533;[]&#65533;&#65533;BpA&#3877;&#65533;y&#65533;&#65533; &#65533;>&#65533;&#65533;&#65533;&#65533;&#65533;&#65533;yT&#65533;m&#65533;&#65533;z&#318;&#65533;&#65533;&#65533;D&#65533;tJ
r&#65533;&#53394;&#65533;&#65533;67&#65533;&#65533;u&#65533;&#65533;-&#65533;&#65533;&#65533;i&#65533;&#65533;	5WvHT&#65533;9&#65533;g&#65533;&#65533;&#65533;&#65533;&#65533;@&#65533;&#65533;@&#65533;&#65533;&#65533;&#65533;&#253;O&#65533;&#65533;
Z&#65533;#	&#65533;P&#556;%r&#65533;&#14212;&#702;H~&#65533;[_*w&#65533;&#65533;&#65533;Ma&#65533;&#65533;u&#65533;&#65533;&#65533;&#65533;  ,&#65533;{&#65533;N&#65533;7&#492;&#65533;n&#65533;&#65533;&#65533;&#65533;&#65533;&#65533;?&#65533;<fmc&#65533;&#65533;&#65533;TH)&#65533;@&#65533;&#65533;&#65533;&#65533;&#65533; &#65533;&#65533;&#65533;Y&#65533;^R&#65533;s&#65533;&#65533;`&#65533;&#65533;&#65533;o&#65533;&#65533;/&#65533;&#65533;F&#65533;=&#65533;&#65533;&#65533;&#65533;&#65533;&#65533;&#65533;&#65533;K{&#65533;&#65533;6&#65533;&#65533;&#65533;%@o&#65533;&#65533;8&#65533;h,&#65533;q&#65533;^\!&#65533;r&#65533;&#65533;&#65533;\&#65533;Y&#65533;r&#65533;Z"4&#65533;	&#65533; &#65533;F&#65533; -&#65533;E&#65533;4[Rd&#65533;|&#65533;&#648;&#65533;2E&#65533;`_&#65533;_&#65533;&#65533;&#65533;&#65533;&#65533;|&#65533;~&#65533;&#65533;&#65533;7p&#65533;&#65533;&#65533;$Nc/p&#65533;&#41627;&#65533;	&#65533;8&#65533;svT&#65533;&#65533;&#65533;+B&#65533;|&#65533;!(&#65533;tA&#65533;o&#65533;&#65533;&#65533;&#65533;6&#65533;n&#65533;&#65533;&#65533;&#65533;&#7008;A`#i8&#65533;&#2015;&#65533;Vy&#1107;!u&#65533;a&#65533;[&#65533;&#65533;v&#65533;_&#65533;j&#65533;H&#65533;&#65533;o&#65533;!&#65533;@&#65533;&#65533;&#65533;(&#65533;&#1515;&#65533;&#65533;&#65533;&#65533;d &#65533;d&#65533;}Ut 
&#65533;&#65533;L&#65533;&#65533;&#65533;&#65533; &#65533;9&#65533;t,&#65533;G&#65533;&#65533;&#65533;/5x-&#65533;X&#65533;&#65533;&#65533;&#65533;&#65533;
&#65533;+&#65533;&#65533;&#65533;%D{&#65533;&#65533;	>&#65533;&#65533;&#65533;#&#65533;R&#65533;%2	l&#65533;p9&#65533;@&&#65533;&#65533;8&#65533;&#65533;&#65533;Y&#65533;2 &#65533;&#65533;&#65533;i&#65533;! X&#65533;&#65533;
Rv4P&#65533;&#65533;&#65533;Nrm&#65533;&#65533;{&#65533;) &#65533;%&#65533;&#65533;&#65533;&#65533;&#65533;'&#65533;\8&#65533;Cx&#65533;&#65533;&#65533;g&#65533;\&#65533;
hT u&#65533;\&#65533;s&#65533;&#65533;&#65533;&#65533;&#65533;F&#65533;Z&#65533;&#978;4&#65533;4&#65533;0XJ&#65533;&#994;&#65533;&#65533;U&#65533;h&#65533;&#278;&#65533;&#65533;`&#65533;&#65533;&#48734;&#65533;&#65533;a&#65533;z&#65533;h&#65533;&#1118;&#65533;}&#65533;&#65533;Q<^=A&#65533;&#65533;F&#65533;z&#65533;Z&#65533;W&#65533;&#65533;D &#65533;8_AL  haD&#1437;Q&#65533;M&#65533;J&#65533;&#1569;_r&#65533;U&#65533;&#65533;M[&#65533;&#65533;&#65533;&#1439;&#65533;&#65533;C&#65533;&#65533;&#65533;&#65533;&#65533;a&#65533;|&#65533;&#65533; -PB1d_&#65533;&#65533;lR&#65533;@x&#65533;@hA&#65533;jX&#65533;Ea&#65533; gl&#65533;&#65533;&#65533;&#1305;z&#65533;a=X!m&#1722;L&#65533;&#65533;&#65533;&#65533;~&#65533;'&#392;x&#65533;&#1359;8&#65533;&#65533;&#1632;E&#65533;^&#65533;&#65533;&#65533;+R	A@*&#65533;&#65533;W&#65533;&#65533;`&#65533;8&#65533;w&#65533;&#65533;&#65533;<K&#65533;-"f&#65533;&#65533;=&#65533;:&#65533;&#65533;|&#65533;CXkt&#65533;
D&#65533;&#65533;&#65533;&#65533;&#929;B&#65533;!\&#65533;_D&#65533;&#65533;5.D&#65533;&#65533;&#1375;CP#&#65533;&#65533;Bp#J&#65533;9&#65533;!;&#65533;&#65533;]&#65533;a  &#917;&#65533;F&b&#65533;&#65533; gq&#65533;L@?r&#1469;&#65533;E &#65533;&#65533;%&#65533;e&#65533;&#65533;D&#65533;&#65533;&#65533;&#65533;PDf&#65533;&#65533;&#65533;&#65533;b&#65533;&#65533;D&#65533;C&#65533;Wed&#65533; &#65533;&&#65533;&#65533;&#65533;&#65533;c&#65533;`&#65533;&#65533;o&#65533;b&#65533;&#1056;&#65533;K&#65533;&#65533;`&#65533;Y&#65533;&#65533;K&#65533;h&#65533;&#65533;F&#65533;A	&#65533;&#1299;1A&#65533;&#65533; y&#65533;&#65533;&#65533;[y&#65533;&#65533;IF0&#65533;O*&#65533;L&#65533;*&#1380;&#65533;B<@5F&#65533;-,&#65533;&#65533;&#65533;&#65533;&#65533;&#65533;&#65533;:&#65533;#&#65533;I&#65533;7r%&#415;@|&#65533;&#1537;&#65533;&#65533;&#65533; &#65533; &#65533;&#65533;Z&#65533;&#65533;v&#65533;;vU&#65533;E&#280;&#65533;Y\v&#65533;&#65533;&#65533;%&#65533;&#1291;@&#65533;&#65533;Gh&#65533;h&#65533;y!#6A&#65533;ub&#65533;u&#1412;&#65533;C&#65533;D.D3&#65533;"
^&#65533;C~b(&#65533;$j&#65533;-&#65533;&#65533;@&#65533;&#65533;@&#65533;b&#43106;&#65533;&#65533;&#65533;&#65533;&#65533;C&#65533;",&#65533;h&#65533;f,v&#65533;.rIe&#65533;`&#65533;&#65533;H&#45670;&#65533;D&#65533;QK&#65533;&#65533;Y&#65533;G&#65533;&#65533;&#65533;&#65533;Mk&#65533; "N@
&#65533;B`Sj]E$&#65533;T&#65533;&#65533;&#865;6DVn&#65533;;T&#65533;&#65533;&#65533;Q&#65533;m&#65533;Dt&#65533;Ddgv.&#65533;H  @zF&#65533;Z&#65533;&#65533;Y&#65533;'x2&#65533;&#65533;SJ6&#65533;&#1893;5	&#65533;B&#65533;_&#65533;&#65533;'E&#65533;&#65533;?&#65533;&#65533;&#65533;&#65533; P&#65533;&#65533;&#65533;%&#65533;&#65533;a&#65533;&#257;&#65533;&#65533;*&#65533;[&#65533;&#65533;e&#65533;&#65533;&#65533;fG&#65533;&#65533;9I&#65533;@3&#65533;(&#65533;&#65533;&#65533;`F&#65533;&#65533;G>df&#65533;&#65533;&#65533;Uk&#65533;&#65533;-Z&#65533;+&#65533;&#740;=d&#65533;&#65533;&#65533;EJ&#65533;d&#65533;&#65533;?|&#25876;&#65533;M&#65533;(o&#65533;[K>&#65533;&#65533;&,&#59923;&#65533;&#65533;D&#65533;&#65533;Wn< &#65533;9c&%&#65533;eS&#65533;Ex&#65533;@ &#65533;&#65533;&#65533;&#65533;	D&#65533;5&#65533;&#65533;&#65533;&#65533;&#65533;~&#1906;QA&#65533;&#65533;&#65533;&#65533;&#65533;&#65533;&#65533;%&#65533;&N&#65533;&#65533;&#37062;a&#65533;&#65533;'&#1581;&#65533;N&#65533;zF&#65533;^&#65533;i&#65533;*D&#65533;&#65533;[@hD$e&#65533;>(&#65533;F#&#65533;&#65533; F&#65533;&#1733;[&#65533;&#65533;&#1891;&#65533;&#65533;Q|
D&#65533;fY&#65533;&#65533;'&#65533;&#65533;g&#65533;&#26947;vV8&#65533;"*&#65533;@&#65533;#A&#65533;&#65533;BYEGE&#65533;&#65533;&#65533;&#65533;&#65533;&#65533;(B&#435;&#65533;&#65533;AQ&#420;Ydoh&#396;&#65533;[3&#65533;h&#65533;&#65533;&#65533;&#65533;&#65533;$KB	&#65533;&#65533;&&#65533;&#65533;&#1968;&#141;f&#65533;&#65533;&#65533;&#65533;&#65533;c&#65533;&#65533;&#65533;dl&#65533;he&#65533;p$G&#65533;b&#65533;&#65533;&#65533;G&#932;ed&&#65533;AG1&#65533;&#65533;(&#65533;&#65533;&#65533;&#65533;j &#65533;&#65533;%&#65533;&#65533;a&#65533;&#65533;+t&#65533;D&#65533;~&#65533;&#65533;kC&#65533;&#65533;Y&#65533;&#65533;&#1565;_&#65533;&#65533;&#65533;-&#65533;^&#65533;ez&#65533;]&#65533;&#65533;i&#65533;~&#65533;&#65533;&#65533;&#38810;)&#174;&#65533;&#65533;&#65533;zN[~&#65533;&#65533;&#65533;|&#65533;&#65533;&#65533;a&#65533;&#65533;&#65533;I8&#65533;D&#65533;&#65533;&#65533;Nt&#65533;]&#65533;&#65533;@&#65533;&#65533;&#65533;>A&#65533;&#65533;e;fYV&#65533;&#65533;&#65533;&#65533;&#65533;b&#65533;*A&#65533;&#1985;&#65533;,A&#65533;%D@2"g%&#65533;&#65533;u&#65533;&#65533;&#65533;&#65533;&#65533;&#65533;Ma&#1896;&#65533;TK&#65533;&#65533;*J-&#65533;&#1303;&#65533;&#65533;&#65533;&#65533;&#65533;&#65533;A&#65533;j&#65533;&#65533;&#65533;&#65533;x&#65533;$&#65533;1&#65533;&#65533;&#65533;&#65533;Bf&#65533;ME&#1433;&#65533;&#65533;$U$&#65533;&#65533;&#65533;&#65533;Vm&#65533;&#65533;'&#65533;Hf&#65533;E&#65533;&#65533;&#1862;&#65533;&#65533;F&#65533;M&#65533;eD&#65533;$Q*&#65533;&#65533;^&#65533;D&#65533;&#65533;z&#65533;.h&#65533;T&#65533;|&#65533;l'=&#65533;&#950;_A&#65533;&#65533;-|Y&#65533;&#65533;&#65533;"(&#65533;&#65533;&#65533;h&#65533;&#65533;_&#65533;*&#65533;&#65533;2D&#65533;&#65533;gy&#679;xZ&#65533;uJD&#65533;&#65533;]&#65533;L&#65533;&#65533;I% &#65533;&#65533;&#65533;&#65533;&#65533;d&#65533;&#65533;&#65533;&#65533;&#65533;&#65533;&#65533;&#65533;
&#65533;&#65533;=/&#1809;YtC&#65533;&#65533;&#65533;&&#65533;|:&#65533;&#65533;vl&#65533;~,AL&#65533;0&#65533;u&#65533;(SZ]"}&#65533;&#65533;&#65533;&#65533;%e-C>&)&#65533;E&#65533;&#1337;&#605648;&#65533;&#65533;&#65533;&#65533; &#65533;C&#65533;&#65533;f4&#65533; &#347;b&#65533;&#65533; &#65533;&#65533;b+?&#65533;WMV&#65533;&#65533;&#65533;/_5&#65533;&#65533;m&#65533;M&#65533;&#65533;RFn&#65533;oT&#65533;Ef&#65533;&#65533;0e&#65533;$&#65533;0d&#65533;&#65533;&#253;&#65533;uD>'&#65533;&#65533;n&#65533;&#65533;B&#65533;&#65533;&#65533;vz/&#65533;&#65533;&#65533;({&#65533;B4f&#65533;&#65533;R&#861;*E@&#65533;=&#65533;&#65533;q&#65533;&#65533;4&#65533;&#65533;9v#&#65533;#:Nc&#65533;c&#65533;e9&#65533;&#65533;bo&#65533;t&#1764;z&#65533;&#65533;Bp&#65533;@&#65533;&#65533;?T&#65533;&#65533;w*&#65533;#&#65533;vJ D&#65533;&#65533;g&#65533;n.&#65533;&#65533;&#65533;&#65533;&#65533;!g&#65533;&#65533;&#65533;-X&&#65533;&#65533;hF&#65533;&#891;&#65533;O&#65533;\&#65533;&#65533;&#65533;Q&#65533;&#65533;0&#65533;&#627;&#65533;m	6V&#65533;X+&#65533;6&#65533;&#65533;&#65533;&#65533;f&#65533;&#65533;M&#65533;-?&#65533;&#65533;&#65533;&#65533;rgr&#65533;w.&#65533;B&#65533;~&#65533;^&#65533;&#65533;&#65533;&Y&#65533;&#65533;^&#65533;OZ!&#65533;ha&#65533;v&#65533;&#65533;&#65533;*&#65533;&#65533;1kE&#65533;p&#65533;&#40023;&#65533;&#65533;&#65533;e&#65533;&#65533;&#24430;_C&#65533;&#65533;^&#65533;Be&#65533;m&#65533;x&#65533;_C&#65533;cX&#65533;c&#65533;a9&#65533;&#65533;52D4_&#65533;\&#65533;&#65533;s8&#65533;&#65533;o&#65533; &#65533;4&#65533;&#65533;&#65533;&#65533;&#65533;&#65533;&#65533;%@&#65533;&#65533;.&#1046;&#65533;&#65533;0&#65533;"&#65533;&#65533;&#65533;s&#65533;[&#65533;&#65533;&#65533;&#65533;&#65533;sC<&#65533;{=I&#65533;&#65533;&#65533;!&#65533;)&#65533;&#65533;nZb&#65533;&#65533;3&#65533;&#65533;)&#65533;&#65533;
&#65533;&#65533;&#269;&#65533;x	&#65533;fR2&#1816;fC&#65533;&#65533;&#65533;0ez&#65533;#k&x&#65533;&#65533;v&#65533;cA2F&#65533;f&#65533;&#65533;.&#65533;&#65533;&#65533;CL+s&#65533;f]&#1543;Z\ntD@:&#65533;
&#242;&#65533;,#P,&#65533;"h&#65533;&#65533;&#65533;}*\n!Us,&#65533;fu'yU&#65533;k&#65533;&#65533;&#65533;&#65533;l&#65533;&#65533;gZ&#65533;VJq&#65533;&#65533;7&#65533;&#65533;5&#65533;j5&#65533;&#65533;&#65533;/8_&#65533;&#65533;&#65533;&#65533;&#1141;B&#65533;9gItE&#65533;&#65533;&#65533;5A&#65533;'&#65533;&#65533;e]@&#65533;":&#65533;`&#H&#65533;jA&#65533;?&#65533;&#65533;>)#&#65533;o 3D&#65533;&#65533;&#65533;&#1600;-gL&#65533;&#65533;&#648;Lf&#65533;)&#65533;^B5&#65533;%-&#1203;D&#65533;q6&#65533;&#65533;H&#1306;o&#1314;M&#65533;&#65533;Ia_&#65533;&#65533;&#65533;`f.vr&#1594;KcE&#65533;f&#65533;&#65533;&#65533;&#65533;&#65533;L&#65533;&#65533;GZ&#65533;8&#65533;GTI&#65533;Dtq&#65533;&#65533;?'&#65533;&#65533;=&#65533;Q;&#65533;&#65533;&#57414;.&(/&#65533;g&#65533;
&#65533;&#65533;.&#65533;&#65533;B&#561;1&#65533;&#65533;l7O&#65533;9&#65533;&#65533;&#65533;v&#65533;]&#65533;Tn&#735;WD&#65533;&#65533;uAh&#65533;&#65533;&#65533;&#65533;&#1397;]&#65533;3&#65533;&#65533;X&#65533;&#65533;?&#65533;&#65533;7&#65533;+8~&#65533;&#65533;B&#65533;_&#65533;EX*`&#65533;`K&#65533;&#65533;&#65533;&#65533;aoQ&#65533;0jp&#65533;&#65533;&#65533;G,6&#65533;&#65533;&#65533;&#65533;&#65533;&#65533;&#65533;&#65533;CX&#65533;&#65533;l&#65533;g&#65533;&#65533;fd&#65533;&#65533;&#65533;&#761;&#65533;&#65533;&#65533;&#65533;&#65533;&#676;o4&#65533;&#65533;&#1245;&#65533;&#65533;x1Rf4&#65533;d&#65533;A&#65533;`&#65533;p&#65533;&#65533;&#65533;mh&#65533;8o&#65533;kn&#65533;&#65533;&#65533;&#65533;&#65533;&#65533;&#65533;D&#65533;m&#65533;&#65533;&#65533;&n&#65533;&#65533;fk:&#65533;h&#65533;6&#65533;~r'?$&#65533;b&#65533;&#65533;&#65533;&#65533;&#1600;K&#65533;fJ&#65533;&#65533;0&#65533;m&#65533;y?&#65533;&#65533;&#65533;&#65533;V&#65533;u5&#65533;&#65533;&#65533;&#65533;&#65533;Y&#65533;#3W&#65533;&#65533;PT&#437;&#65533;	Dw&#65533;&#65533;U&#65533;&#65533;&#65533;v&#65533;![Kq8&#65533;57z&#65533;?T&#65533;&#65533;&#65533;&#65533;W&#65533;@&#65533;sD&#65533;&#65533;&#65533;!^x8/&#65533;\7&#65533;&#65533;]&#65533;&#65533;&#65533;D&#65533;&#65533;3&#65533;V&#65533;,+&#65533;&#65533;&#1579;
&#1530;R&#65533;&#65533;p2&#65533;I&#65533;&#65533;&#65533;B&#65533;I&#65533;&#65533;$&#65533;X&#1400;&#65533;p&#588;&#65533;`&#65533;(&#65533;&#65533;?&#65533;&#65533;(&#65533;M&#65533;&#65533;Z,&#65533;Ev+&#1836;&#65533;&#65533;&#65533;Ip{*&#65533;$&#65533; &#65533;&#65533;"c"C&#65533;&#65533;&#65533;&#65533;d&&#65533;&&#65533;&#1711;&#65533; IG&#65533;^&#65533;&#65533;0&#65533;J&#65533;&#350;w(&#65533;d&#65533;&#65533;K&#15273;5&#65533;H3x~%&#65533;&#65533;qs&#65533;&#759;6&#65533;!&#65533;Oc&#65533;[&#65533;JZC<A &#65533;XJ%4w&#65533;&#65533;&#65533;K&#65533;Sz{/35&#65533;|E&#65533;as&#65533;2&#65533;&#65533;S&#65533;&#65533;"&#65533;&#65533;|
&#65533;t&#65533;7&#65533;&#65533;&#65533;Dxt	o&#65533;I\&#65533;C,&#65533;;n&#65533;&#65533;z&#65533;$&#65533;D&#65533;qD1BC&#65533;&#65533;&#65533;Lu&#65533;&#65533;&#65533;&#65533;^&#65533;x&#65533;3&#65533;O0&#65533;&#65533;&#65533;&#65533;Kk&#311;&#65533;S&#65533;&#65533;A;=z&#65533;&#65533;bJ&&#65533;&#65533;&#65533;&&#65533;c&#65533;:&#65533;&#65533;%0&#1852;&#65533;&#1906;&#65533;?l@n &#65533;e\E&#65533;D&#1863;5~f53`=&#65533;&#65533;&#65533;W&#65533;5&#65533;&#65533;u&#65533;&#65533;[&#65533;&#65533;&#65533;:Z&#65533;4F&#65533;&#65533;:&#65533;l'x&#65533;l\&#65533;C&#65533;&#65533;u&#65533;E&#65533;&#65533;&#2023;&#65533;:.1&#65533;&#65533;&#65533;&#65533;&#65533;u~>&#65533;&#65533;&#65533;&#65533;u4&#65533;&#65533;&#65533;|\&#65533;&#1752;&#65533;,&#65533;v&#65533;&#65533;&#65533;@&#65533;B&#65533;^&#65533;&#65533;&#65533;e"^&#65533;>&#65533;OFN&#1061126;&#65533;O&#65533;&#65533;&#65533;N&#65533;$&#65533;;f0&#65533;&#65533;D&#65533;&#65533;8&#65533;y&#65533;&#65533;B&#65533;lFm*iNk&#65533;@&#65533;}D&#65533;}-&#65533;fE&#65533;&#65533;&#65533;&#65533;,&#1469;&#1503;&#65533;&#65533;&#205;&#65533;&#65533;m&#65533;D&#65533;&#864;&#65533;w&#65533;&#65533; :&#65533;&#65533;&#65533;&#65533;&#65533;(&#65533;
Bif&#65533; &#131;5n\2&#65533;&#2002;I\R&#65533;&#65533;#&#65533;9&#65533;&#65533;_/+f&#65533;Dy'&#65533;	9t&#65533;	 &#65533;&#65533;A &#65533;9t&#65533;&#65533;7&#65533;&#65533;&#65533;yK&#65533;-*&#65533; Q&#65533;&#65533;&#65533;&#65533;R&#65533;&#65533;&#65533;n
&#65533;&#65533;&#65533;&#65533;&#65533;&#65533;'a&#1569;b&#65533;i&#65533;zplI&#65533;X&#65533;&#65533;&#65533;&#65533;&#65533;&#65533;$&#65533;X t&#65533;X&#65533;&#65533;&#65533;&#65533;&#65533;`&#65533;&#65533;w&#65533;2&#65533;&#65533;&#65533;/&#670;&#65533;&#65533;&#65533;&#65533; .&#189;7&#65533;&#65533;&#65533;th&#1119;A$&#65533;&#65533;`7&#65533;&#65533;AtC&#65533;&#65533;u&#65533;&#65533;g&#65533;}&#65533;&#65533;$&#65533;&#65533;&#65533;`&#65533;&#65533;{&#65533;J&#65533;&#1196;P&#65533;o&#65533;&#65533;&#65533;&#397;&#65533;d&#65533;$&#65533;M&#65533;49X9J%l&#65533;&#65533;I&#65533;f&#65533;&#461;b&#65533;&#65533;&#65533;&#65533;&#65533;&#65533;&#2014;&#65533;&#65533;g&#65533;&#65533;&#65533;&#65533;&#65533;&&#65533;&#65533;&#65533;?&#65533;J&#65533;&#65533;&#65533;ok&4&#65533;:`&#65533;&#65533;&#65533;&#65533;&#65533;A&#65533;&&#65533;&#65533; <&#65533;:&#65533;&#65533;8	9&#65533;:.'Q&#65533;i&#65533;&#65533;:*&#65533;&#65533;d&#65533;&#65533;E&#65533;Hj&#65533;F&#65533;&#65533;:h&#65533;&#65533;r&#65533;'&#65533;'&#65533;B) w&#1321;*&#65533;&#65533;&#65533;&#554;&#65533;&#65533;&#65533;&#547;&#65533;l&#65533;(&#65533;&#65533;*r&#65533;'&#65533;&#65533;J&#65533;&#65533;&#65533;&#65533;&#694;&#65533;&#745;&#65533;&#65533;&#750;&#65533;&#65533;&#65533;R&#65533;&#65533;"&#65533;,1&#65533;4b&#65533;+&#65533;ILN&#65533;&#65533;&#65533;&#65533;
&#65533;&#65533;S#@&#65533;&#65533;&#65533;&#65533;-	&#65533;P;&#65533;P&#65533;&#65533;
P&#65533;&#65533;D!&#65533;-Q&#65533;\&#65533;6]&#65533;&#65533;M&#65533;n&#1076;445M&#65533;BM`&#65533;C;&#65533;i/t&#65533;D&#406;`M&#1425;\:`$5*&#65533;W&#65533;z&#65533;&#65533;&#65533;FD&#65533;&#65533;)F2q&#65533;&#65533;8p&#65533;&,&#65533;&#65533;:&#65533;&#65533;`&#65533;:&#65533;&&#65533;&#65533; &#65533;&#726;&#65533;Y&#65533;&#65533;V&#65533;&#65533;&#65533;&#65533;&#1470;&#65533;&#65533;&#65533;bY&#65533;&#65533;]&#65533;Gc&#65533;Ax&#65533;C&#65533;x&#65533;%(&#65533;&#65533;(#}	&#65533;&#65533;A&#65533;7[+dH &#65533;&#65533;EiB&#65533;&#65533;[&#65533;&#65533;&#65533;&#65533;p)&#1207;#~`B&#65533;&#65533;?&#65533;,&#1720;&#65533;&#65533;&#65533;&#65533;&#65533;uqCw;&#65533;&#65533;&#65533;V&#1366;&#65533;&#65533;mE[&#65533;&#65533;%&#65533;&#65533;&#65533;&#40349;E&#65533;J&#65533;&#65533;&#65533;<&#65533;&#756;&#65533;Bh&#826;&#65533;Z&#65533;.&#65533;&#65533;,&#65533;(.&#65533;&#65533;&#65533;&#65533;&#65533;s&#65533;&#65533;&#65533;"#&#65533;&#65533;9&#65533;NL&#65533;<&#65533;&#947;&#1010;&#65533;&#65533;O&#65533;&#65533;>P&#65533;&#65533;F(m
&#65533;b&#65533;B&#65533;;f&#65533;a&#65533;RM&#65533;&#65533;n&#65533;&#65533;	&#65533;P&#65533;&#65533;E&#65533;&#65533;&#65533;-&#65533;&#65533;&#65533;#&#65533;&#65533;6&#65533;a&#1817;&#65533;&#65533;&#65533;%Zc&#65533;dWa&#65533;M&#65533;&#65533;4&#65533;+&#40463;&#65533;&#65533;&#65533;&#211;&#65533;QWK&#65533;BM&#65533;&#65533;&#65533;%V&#65533;p	f{&#65533;&#65533;&#65533;&&#65533;&#65533;3&#65533;&#65533;&#65533;&#65533;4&#65533;v&#2001;G&#65533;&#65533;y&#65533;&#65533;-"n7&#65533;&#65533;Y&#65533;&#65533;L`&#65533;\b&#65533;f&#65533;&#65533;x\&#65533;&#65533;&#65533;l&#65533;l&#65533;c&#65533;&#65533;&#65533;&#65533;&#65533;_&#65533;f&#65533;&#65533;N&#65533;&#65533;&#65533;&#9968;&#65533;N:&#65533;&#65533;&#65533;hdG&#65533;aN';&#65533;&#65533;z&#65533;&#65533;3&#65533;&#65533;JL&#65533;\&#65533;&#65533;&#65533;&#65533;p	.T&#65533;&#661;&#65533;r#&#65533;&#65533;.g&#65533;&#65533;H`&#65533;2&#65533;&#65533;&#65533;&#65533;j:&#65533;&#65533;&#65533;v'&#65533;&#65533;&#65533;Nv&#65533;S&#65533;&#1334;&#65533;+&#65533;0Op#&#65533;
&#65533;&#65533;+!>&#65533;&#65533;&#65533;&#65533;!&#309;&#65533;&#65533;&#65533;tK[&#65533;&#1158;&#65533;&#65533;8Jq&#65533;AI&#2012;X&#65533;0.&#65533;&#65533;I&#65533;&#65533;B1.r&#65533;&#65533;&#65533;P&#65533;&#65533;&&#65533;&#65533;&#65533;&#65533;&#65533;&#65533;&#65533;r&#65533;&#65533;I&#65533;E$k:&#65533;Aur"-j&#65533;GC&#65533;+&#65533;&#65533;lg&#323;&#65533;k;&#65533;&#65533;O&#764;5&#65533;&#65533;&#65533;L_&#65533;&#65533;&#65533;E$)&#65533;Bv$x&#1167;&#65533;&#263;<&#65533;@&#65533;$&#65533;&#65533;&&#65533;w&#65533;&#65533;&#65533;&#65533;&#65533;E&#65533;&#65533;&#65533;&#65533;\&#65533;a_&#65533;(&#65533;&#65533;&#65533;&#65533;O#&#65533;&#65533; &#65533;&#65533;=(!%&#1251;F&#65533;u&#65533;?&#65533;&#65533;#-+&&#65533;&#65533;&#65533;&#65533;n4&#65533;&#65533;&#1099;&#65533;&#65533;"&#65533;&#65533;&#65533;s0&#65533;N&#65533;&#65533;&#65533;&#65533;&#65533;&#65533;&#65533; &#65533;&#65533;Q&#65533;&#65533;&#65533;-&#65533;&#65533;&#65533;&#65533;6&#65533;&#19758;&#65533;hj\&#65533;&#65533;*&#65533;&#65533;Mp&#65533;a: &#65533;&#65533;&#65533;&#65533;&#65533;jf&#65533;&#65533;[&#65533;&#65533;&&#65533;&#65533;O6T&#65533;&#65533;hC=&#65533;&#65533;lv&#65533;&#65533;&#65533;&#65533;&#65533;&#65533;mnC&#65533;j&#65533;&#65533;  &#65533;&#65533;&#65533;D&#65533;&#65533;m&#65533;&#65533;&#65533;I-&#65533;&#65533;&#65533;&#65533;T&#65533;D&#269;&#65533;&#65533;F&#65533;L&#65533;!&#65533;&#65533;&#65533;A&#65533;&#65533;E0&#65533;7=!&#65533;?D&#65533;&#65533;&#65533;G&#65533;EQR
@8&#65533;+tj#n&#65533;&#65533;&#65533;&#65533;&#65533;&#65533;H(&#65533;UJ&#1026;&#65533;W&#65533;->AV&#65533;&#11179;&#65533;kW&#1658;&#1461;~&#27422;&#65533;DZ&#1626;&#65533;~B#w&#65533;*%>Q&#65533;O&#65533;U&#65533;&#65533;8&#65533;^&#65533;W&#65533;&#65533;!s&#65533;k8&#1434;&#65533;:xc&#65533;&#65533;&#65533;&#65533;`&#65533; &#65533;&#1596;&#306;u&#65533;jX&#65533;&#65533;&#65533;"D&#65533;&#65533;mD:{Y&#65533;j&#65533;T%&#65533;AJ+Y&#65533;zV&#65533;&#65533;&#65533;F#fK&#65533;&#65533;nv&#65533;&#65533;W &#65533;&#65533;	B&#65533;+&#65533;@&#65533;p&#65533;U&#65533;74&#65533;&#65533;q&#65533;&#65533; &#65533;>`&#65533;(&#65533;p{2]&#65533;8%]#v;&#65533;&#65533;&#65533;k&#65533;&#65533;e&#65533;&#1878;&#65533;0&#65533;]&#65533;w5P^&#65533;e&#65533;E&#65533;L{&#65533;;&#65533;&#65533;&#65533;wP&#65533;&#65533;&#65533;q&#65533;&#65533;&#1317;&#65533;&#65533;&#65533;?&#65533;&#65533;"&#65533; .T&#65533;&#65533;R&#65533;&#18818;&#65533;[G"\&#65533;,N&#65533;&#65533;Y&#65533;&#65533;&#65533;&#65533;-&#65533;&#65533;P&#65533;&#65533;"&#65533;P&#65533;nD&#65533;p&#65533;C&#65533;&#65533;rT&#65533;D&#65533; 	x&#65533;&#65533;S&#65533;&#65533;&#65533;aS8F&#65533;&#65533;&#65533;&#65533;&#65533; O&#3150;g|&#65533;&#65533;xS	 !&#65533;
 &#65533; ,]&#65533; &#65533; @&#65533; &#65533;	H&#65533;&#65533;&#65533;&#65533;*\&#560;&#65533;&#199;#J&#65533;&#65533;0&#65533;?;&#65533;&#65533;Y4&#65533;&#65533;_&#449;&#65533;:F&#65533;&#65533;&#970;E;(0&#1713;c&#65533;&#65533;E&#65533;&#65533;Y&#65533;f&#65533;JI&#65533;&#65533;&#65533; &#65533;&#65533;2&#65533;N&#65533;Q&#65533;#9&#65533;&#972;&#65533;&#65533;z&#65533;7&#65533;D&#65533;ir&#18448;&#65533;&#65533;&#65533;&#1387;X&#65533;j&#65533;&#693;&#65533;&#1519;`&#202;K&#65533;&#65533;&#1651;h&#1258;]&#65533;&#65533;&#65533;&#65533;&#65533;&#65533;bC&#65533;@&#65533;:&#65533;&#65533;;P&#65533;&#65533;(&#65533;&#65533;&#65533;.&#65533;&#65533;&#65533;@&#65533;&#65533;&#65533;6<&#65533;&#65533;!&#65533;G&#65533;$N&#65533;a&#65533;&#65533;&#65533;&#65533;F.8M&#65533;*&#65533;HLX&#65533;&#65533;&#65533;Z&#65533;k	&#65533;%D&#65533;&#65533;&#65533;&#65533; p&#65533;&#2614;&#65533;&#65533;N&#65533;&#65533;&#65533;&#65533;&#531;+_&#65533;<9&#65533;&#65533;-&#1588;lnA1e&#65533;&#65533;&#65533;&#65533;i&#65533;&#65533;&#65533;&#65533;&#65533;&#65533;Vb&#65533;&#65533;&#65533;&#65533;|&#65533;o&#65533;_&#65533;&#65533;&#387;~d&#65533;&#65533;&#65533;&#65533; G&#65533;&#65533;&#1190;&#65533;&#65533;&#65533;S$4&#65533;O/&#65533;&#65533;&#65533;&#65533;&#65533;5Y&#65533;CAlM&#65533;e&#65533;&#65533;v&#65533;&#65533; &#65533;(bs0&#65533;&#65533;E&#65533;!&#65533;P\-&#65533;_<&#65533;y&#65533;l}&#65533;y=H&#1054;&#65533;I&#65533;m&#65533;T&#65533;A1d
S'&#65533;&#1437;&#65533;&#65533;&#65533;&#65533;a=&#65533;&#65533;O&#65533;Y	$(&#65533;&#65533;&#65533;+u&#65533;3&#65533;&#65533;d&#65533;i&#65533;h&#65533;&#65533;&#65533;&#65533;hb&#65533;&#65533;y&#65533;0&#65533;8P&#65533;v&#65533;7&#65533;F&#65533;aA&#65533;	&#65533;g&#65533;)$&#1954;&#65533;&#65533;&#468;&#65533;&#65533;hA&#65533;!&#65533;&#65533;&#65533;&#65533; d{&#65533;&#65533;juqG&#65533;4K
&#65533;&#65533;@u&#65533;U&#65533;y&#65533;&#65533;^&#65533;&#65533;sI&#65533; b&#65533;Fd&#65533;H&#65533;r&#65533;#l+&#65533;&#65533;k&#65533;&#65533;)&#65533;&#65533;w&#65533;V&#65533;:Th&#65533;&#65533;U&#65533;?	&#65533;7&#1537;&#65533;<&#65533;Ok&#65533;&#65533;&#65533;&#65533;&#65533;&#65533;&#65533;&#1526;<F&#65533;?F&#65533;'&#65533;&#65533;&#65533;&#65533;1e(&#65533;&#1286;'X&#65533;&#65533;&#65533;f&#65533;@YPc&#65533;@br&#65533; &#65533;&#65533;&#65533;7&#65533;&#65533;&#65533;&#65533;)&#65533;&#65533;Q&#65533;@&#65533;&#65533;&#65533;&#1329;&#65533;&#65533;&#65533;&#65533;"&#65533;&&#576;&#65533;&#65533;&#65533;mB&#65533;&#65533;&#65533; 2&#65533;0&#65533;j&#65533;v&#65533;mc&#65533;y&#43964;&#1957;&#65533;f&#65533;&#65533;&#65533;&#65533;&#65533;&#65533;&#65533;?^&#65533;&#65533;&#65533;,i&#65533;&#65533;&#65533;ND,&#65533;&#65533;TWm&#65533;&#65533;[]rAC&#65533;@&#65533;w&#65533;5_&#65533;M6&#65533;&#65533;&#65533;4M&#65533;F&#65533;R&#779;&#65533;@g&#65533;&#65533;&#65533;@&#797;&#65533;&#65533;&#65533;&#65533; &#65533;?|''B&#65533;Jp&#65533;&#65533;&#65533;&#65533;&#65533;M3&#1716;u&#65533;@B&#65533;&#65533;&#65533;&#65533;&#65533;&#65533;K[&#65533;&#65533;^&#65533;&#65533;X0&#65533;m&#65533;&#65533;Bhc&#65533;&#65533;&#65533;o&#65533;&#65533;	&#220;&#65533;D;&#65533;&#65533;&#65533;E&#65533;&#65533;&#65533;	wa&#65533;&#65533;!RT&#65533;&#65533;?R&#65533;&#65533;!&#65533;$/&#65533;$Q&#65533;&&#65533;&#65533;&#65533;&#1159;&#65533;@R(r&#65533;op!&#65533;Jx"&#65533;J&#65533;&#65533;`X&#65533;O&#65533;&#65533;&#65533;R&#65533;&#65533;&#65533;[D&#65533;$H&&#65533;&#65533;"J&#65533;!4&#65533;	bz&#65533;0 &#65533;&#65533; &#65533;&#65533;&#65533;&#65533;&#65533;&#65533;!&#65533;`	
&#65533;A	&#65533;&#65533;&#65533;	^&#509;&#65533;&#65533;<&#65533;a	%T&#65533;1&#65533;B<&#65533;&#65533;	A	HP&#65533;&#65533;W<&#65533;&#65533;/y&#65533;
H@`&#65533;&#65533;?T^&#65533;&#65533;G&#65533;" &#65533;| &#65533;&#1345;&&#65533;(&#65533;&#65533;&#65533;A &#65533;&#65533;&#65533; &&#65533;:Jd0&#65533; j+&#65533;&#65533;&#65533;q6&#65533;&#65533;Cl_H &#65533;A&#390;&#65533;@RpC&#65533;&#65533;&#65533;Uanz&#65533;&#65533;@P&#439;&#65533;&#65533;a&#65533;&#65533;F&#65533;&#65533;&#65533;Jd&#65533;|&#65533;&#65533;&#65533;n&#65533;2&#65533;j&#65533;&#1176;*@&#65533;/2&#65533;&#65533;`&#65533;&#65533;&#65533;a&#65533;&#65533;&#65533;&#65533;&#65533;U&#65533;&#65533;| &#65533;&#65533;86&#65533;&#213;Q&#65533;%&#65533;v&#65533;&#65533;@&#65533;$@&#65533;JN&#65533;&#65533;&#65533;&#65533;V&#65533;&#65533;&#65533;`]&#65533;(h"&#65533;&#65533;&#65533;&#65533;&#65533;&#65533;&#65533;1&#65533;p&#65533;&#65533;&#65533;a &#65533;&#65533;6&#65533;&#65533; &#65533;|A&#65533;8&#65533;!&#65533;&#65533;OCH&#65533;&#65533;&#65533;m&#65533;&#65533;&#65533;8&#65533;A#-&#65533;jr&#65533;&#65533;2L',&#65533;&#65533;&#65533;&#65533;&#65533;>&#65533; &#65533;&#65533;&#65533;  &#65533;&#65533;`&#65533;9`(&#65533;0PXT sh&#65533;&#65533;qQ&#65533;&#65533;w &#65533;B&#65533;>4&#65533; -h&#65533;"j&#65533;<cw&#65533;&#65533;&#65533;`	&#65533;B&#65533;j&#1601;DM&#65533;&#289;A&#65533;&#65533; gTV&#65533;&#65533;VFV&#65533;&#65533;O&#65533;H&#65533;H&#65533; &#1449;&#65533;bv&#65533;<
&#17285;JB&#65533;0vDZkQ&#65533; &#65533;5y&#65533;&#65533;TAf&#65533;&#65533;W"S&#65533;Dr&#1338;Q(&#65533;D&#65533;_&#65533;&#65533;"&#65533;&#65533;F M &#65533;&#65533;&#65533;?&#65533;&#65533;,&#65533;&#65533;&#65533;l&#65533;m&#65533;R&#65533;&#65533;&#65533;B&#65533;&#65533;&#65533;&#65533;BrLcv 2(@&#65533;N&#65533;&#65533;&#65533; &#65533;:&#65533;&#65533;&#65533;&#65533;&#65533; &#65533;&#1833;n&#65533;&#65533;&#65533;&#65533;&#65533;&#65533;&#65533;&#65533;Dl{&#65533;H2&#65533;0F&#65533;p V
P &#65533;&#65533;&#65533;&#65533;K]&#65533;&#65533;&#65533;&#65533;Eu)&#65533;&#65533;mrw&#65533;&#65533;f-&#65533;&#65533;\&#65533;&#65533;
&#65533;`&#65533;@&#65533;&#65533;&H&#65533;&#65533;z&#65533;[&#65533;`&#65533;,Mfd`NL&#247;b&#65533;&#65533;+JQ&#65533;a&#65533;*&#65533;;&#65533;&#65533;~&#65533;&#65533;&#65533;&#65533;&#65533;T&#65533;&#65533;&#65533;&#65533;&#65533;@6&#65533;&#65533;J&#65533;`&#65533;`A&#65533;&#65533;&#65533;&#65533;&#65533;!&#65533;pJ&#65533;&#65533;&#65533;$D&#65533;(,&#65533;&#65533;&#65533;#^&#65533;O^%&#65533;&#65533;&#65533;&#65533;-M&#65533;&#65533;q&#65533;&#973;&#65533;XW&#65533;V}UN<&#65533;}&#65533;&#1038;O$r'X&#65533;&#65533;N&#65533;;&#65533;&#65533;yD&#65533;&#65533;&#65533;eQ&#65533;&#65533;"#&#65533;&#65533;&#65533;&#65533;N&#65533;1&#65533;,c\&#65533;&#65533;&&#424;zVuH
pW[&#65533;t
a&#65533;2&#65533;$kO;;&#65533;&#65533;&#65533;&#65533;L&#65533;&#65533;Q&#65533;&#65533;&#65533;J#&#65533;+	&#65533;/&#65533;&#65533;&#65533;&#65533;&#1274;&#65533;&#65533;G&#65533;+&#65533;&#65533;)<&#65533;&#65533;x&#65533;&#65533;
&#65533;&#65533;&#65533;f(`&#871;&#65533;&#65533;&#309;&#65533;&#65533;9&#65533;&#65533;&#1345;&#65533;)&#65533;a&#65533;&#65533;&#65533;@|&#65533;&#65533;&#65533;@&#65533;U6t@&#65533;!&#65533;B&#65533;&#320;"&#65533;[&#65533; &#65533;q&#1977;H&#65533;;!&#65533; &#65533;_&#65533;m&#65533;4&#65533;:&#65533;&#65533;&#65533;1X&#65533;&#65533;&#65533;w&#65533;&#65533;=dx%6&#65533;&#65533;|8&#65533;&#65533;&#65533;&#65533;.&#65533;&#4256;&#65533;&#65533;A&#65533;&#65533;DT&#65533;cu&#65533;&#65533;&#65533;&#65533;&#65533;&#65533;&#65533;&#65533;&#65533;&#65533;&#65533;&#65533;
&#65533;&#65533;&#65533;&#65533;n&#65533;&#65533;&#65533;&#65533;q&#65533;R&A&#65533;&#65533;U&#65533;8i&#65533;9&#65533;&#65533;&#65533;&#65533;&#65533;V&#65533;e]&#65533;&#65533;&#1628;&#65533;.&#65533;&#65533;#&#65533;&#65533;&#65533;l07&#65533;&#65533;l&#65533;&#65533;&#65533;&#65533;,0&#65533;,&#65533;	y&#65533;&#65533;	N &#65533;
&#65533;&#65533;&#65533;&#65533;/Q&#65533;h&#65533; &#65533;Lh&#65533;"&#65533;&#65533;&#65533;:&#65533;h&#65533;&#1569;)&#65533; &#65533;?&#65533;&#65533;&#65533;&#65533;6&#65533;	1{x&#65533;'d%&#65533;&#65533;;O&#65533;w&#65533;&#65533;}/&#65533;&#65533;&#65533;v&#65533;K&#65533;Y&#65533;&#65533;&#1432;&#65533;&#65533;2&#65533;&#65533;[&#65533;&#65533;&#65533;&#65533;5&#65533;&#65533;&#65533;!&#65533;&#65533;&#65533;&#65533;@`V&#65533;s&#65533;
8&#65533;$&#65533;&#65533;(&#65533;&#65533;&#65533;&#65533;K&#65533;h$&#65533;`8&#65533;&#65533;&#65533;3&#65533;&#65533;G&#65533;@Z&#1488;&#65533;&#65533;&#65533;a0&#65533;7|a&#65533;&#65533;&#65533;&#65533;&#65533;&#65533;=L&#65533;&#65533;5&#65533;}@H&#65533; 20&#65533;&#65533; +U&#65533;&#65533;W&#65533;f&#65533;&#65533;+ H%&#65533;&#65533;&#65533;&#65533;D&#65533;^&#65533;&#65533;&#65533;[&#65533;&#65533;&#65533;%&#65533;&#65533;&#65533; 5P&#65533;&#65533;*W&#65533;a}eG9&#65533;-&#65533;r &#65533;)q	'bE-&#65533;&#65533;"&#65533;m&#65533;TcS6R75F#X&#65533;"&#65533;&#65533;>P<=&#65533;W&#65533;s;&#65533;&#65533;-&#65533;&#65533;&#65533;&#65533;v&#65533;&#65533;Z)aK&#65533;v{&#65533;&#65533; &#65533;&#65533;&#65533;R&#65533;@6Y&#65533;)W}p&#65533;&#65533;P&#65533; &#65533;&#65533;&#960;f&#65533;&#65533;&#65533; f&#65533;0 &#65533;`&#65533;&#65533;g&#65533;6`&#65533;&#65533;`&#65533;c&#65533; &#65533;k8 k&#65533;h&#65533;&#65533;
&#65533;` f`*"C6d&#65533;F:&#65533;F&#65533;0d&#65533;R&#65533;&#65533; :p&#65533;&#65533;&#65533;v&#65533;&#65533;&#65533;Y&#65533;5&#65533;&#65533; &#674;b&#65533;` &#65533;&#65533;wPz&#65533;
&#65533;&#65533;\&#65533;&#65533;\2 #9(\&#65533;eM2-z&#65533;gD*8&#65533;N&#65533; &#65533; &#65533;F=u;&#65533;|&#65533;Qmsa&#65533;6}&#65533;a&#65533;}'&#65533;@~&#65533;@~&#65533;&#65533;&#65533;(}&#65533;&#65533;&#65533;b&#193;&#1112;&#65533;A&#65533;X~&#65533;(&#65533;hD&#65533;7&#65533;1-y&#65533;u&#65533;)1>&#65533;H&#65533;s5`2B7&#65533;#&#65533;A01&#65533;u#y&#65533;11R*[v&#65533;&#65533;&#65533;89`&b&#65533;2s"&#65533;t9&#65533;	&dH&#65533;`c&#65533;&#65533;b&#65533;&#65533;&#65533;&#65533;Ru	&#65533;	&#65533;&#65533;&#65533;&#65533;&#65533;&#65533;ca@P1#&#65533;#&#65533;>&#65533;`n&#65533;fh&#65533;&#65533;$&#65533;a
&#65533;&#65533;&#65533;_=&#65533;Sr e&#65533;&#65533;V&#65533;&#65533;&#65533;YPQ&#65533;@'&#65533;&#65533;&#65533;&#65533;X&#65533;
&#65533;@&#65533;

7&#65533;a&#65533;k@t0dp&#65533;A&#65533;&#880;&#65533;0&#65533;&#65533;iI&#14353;&#65533;0&#65533;lq*&#65533;"$&#1367;&#65533;&#65533;"&#65533;H&#65533;&#33288;&#65533;"X9q&#65533;&#65533;&#65533;&#65533;Xz#&#65533;]7`C&#65533; '&#65533;LMd&#65533;e+q&#65533;p`wsM&#65533;>&#65533;	> |&#1889;h&#65533;s&#65533;
4i&#65533;&#65533;&#65533;u&#65533;OY&#65533;A3 &#65533;aU/V&#65533;&&#1047;a&#65533;h&#65533;&#65533;v&#65533;&#65533;Y&#65533;ap,&#65533;p&#65533;&#65533;&#65533;W&#65533;A~&#65533;D&#65533;&#65533;x&#65533;&#65533;bd&#65533;I&#65533;&#65533;I8V&#65533;&#65533;QW&#65533;q&#65533;&#65533;&#65533;&#65533;&#65533;&#65533;&#65533;q&#65533;P$2&#65533;U:&#65533;s&#65533;&#65533;&#65533;Hp7&#65533;&#65533;&#65533;&#65533;-&#65533;&#65533;&#65533;
&#65533;]&#65533;&#65533;^2&#65533;/P&#65533; ra66	agkA&#65533;&#65533;$"&#65533;C&#65533;&#65533;
p&#65533;  &#65533; i&#65533;&#65533;	&#65533;&#65533;&#65533;a@&#65533;<j&#65533; &#65533;SC$T&#65533;&#65533;{U[a&#65533;&#65533;S&#512;{&#65533;&#65533;L&#65533;&#65533;&#65533;-&#65533;&#65533;-&#65533;S&#65533;0T>&#65533;V&#1093;V70!x&#65533;&#65533;&#65533;&#992;&#65533;&#65533;k&#65533;&#65533;&#65533;<I&#65533;&#65533;&#65533;&#65533;p&#65533;4PI&#1062;&#65533;@	fz&#65533;A	u@	&#65533;&#65533;&#65533;b&#65533; &#65533;v(&#65533;dh&#65533;f&#65533;&#65533;&#65533;Y&#65533;&#65533;R[&#65533;&#65533;&#1544;&#65533;&#65533;5&#65533;
&#65533;&#65533;&#65533;&#1600;	l&#65533;F&#1632; _&#65533; _c'&#65533;s&#65533;S)1L+1x<0&#65533;&#65533;&#65533;
w1 CP&#65533;<&#65533;&#65533;&#65533;{[&#65533;&#65533;&#65533;&#65533;B9[&#65533; &#65533;r&#65533;	Pe&#65533;1Th&#65533;&#65533;&#65533;&#1644;&#65533;&#65533;&#65533;&#65533;'&#65533;&#65533;&#65533;G&#888;&#65533;F&#65533;&#65533;&#65533;~&#65533;&#557;&#65533;&#513;&#65533;&#65533;&#65533;U,A&#65533;&#65533;"&#65533;(sqY&#65533;%(&#65533;-K
&#65533;1&#65533;Q&#65533;&#65533;.&#65533;&#65533;m&#65533;Ww3-&#65533;&#65533;&#65533;&#65533;&#65533;%&#65533;r=`&#65533;&#65533;&#65533;&#65533;&#65533;&#65533;&#65533;&#65533;&#65533;
j@`ATp:&#65533;&#65533;&#65533;b&#65533;7&#65533;\ l&#65533;&#65533;&#65533;&#65533;&#65533;&#65533;&#65533;d"&#65533;&#65533;Q&#65533;U&#65533;g&#65533;&#65533;V&#1284;&#65533;nF&#65533;P&&#65533;O&#65533;J&#65533;e&#65533;A[&#65533;&#65533;8&#65533;M1@ww!f&#65533;&#65533;&#65533;&#65533;&#65533;`]&#65533;\&#65533;&#65533;@m1]&#65533;&#65533;&#65533;&#65533;&#65533;&#65533;Ps&#65533;<&#65533;&#65533;>&#1290;&#65533;&#65533;&#65533;&#65533;&#65533;&#65533;e["&#65533;&#65533;!A%&#65533;	K &#65533; I{+&#65533;!&#65533;'&#65533;&#65533;&#65533;Q~)&#65533;&#65533;&#65533;w0&#65533;&#65533;&#65533;&#65533;&#65533;&#65533;&#65533;X"-&#65533;R&#65533;P'&#65533;Z&#65533;&#517;a&#65533;P&#65533;&#65533;L2`C w.&#65533;S,AK;q&#65533;s&#65533;H &#65533;&#65533;MB ]p&#65533;
&#65533;&#65533;0%&#65533;|&#65533;&#65533;pQ[&#65533;j
[&#65533;&#65533;Q&#65533;&#65533;&#65533;`zS&#65533;&#65533;ha6b&#65533;&#65533;&#65533;o&#65533;&#65533;&#65533;p&#65533;p<&#65533;&#65533;}&#65533;1&#65533;&#65533;&#65533;&#705;&#1963;6&#65533;'&#65533;eQuq&#65533;&#65533;17&#65533;HwcU&#65533;&#65533;&#65533;.5`&#65533;{dnW&#65533;&#65533;dA&#65533;T{\&#65533;2&#1120;&#65533;I+$&#65533;&#65533;)&#65533;&#65533;&#65533; @&#65533;%&#65533;&#65533;2&#65533;P
.b1(tF#&#65533;&#65533;&#65533;&#65533;&#65533;&#65533;5&#1736;&#65533;&#65533;&#65533;,&#65533;!&#65533;&#65533;&#65533;P &#65533;p:^&#65533;!&#65533;yI&#65533;&#65533;&#65533;&#65533;&#65533;&#65533;>&#65533;&#65533;&#65533;&#65533;@ 5&#65533;'&#65533;Za
&#65533;&#65533;%&#65533;&#65533;&#257;&#65533;A&#65533;G$&#65533;&#65533;9 \&#65533;b&#65533;7&#65533;\& &#65533;&#65533;C&#65533;\&#65533;&#65533;K&#65533;&#65533;k&#65533;@&#65533;c	&#65533;$A$TAa&#65533;l:&#65533;
&#65533;0{&#65533;J"P&#65533;xY&#65533;&#1177;0
&#65533;a&#65533;S&#65533;&#65533;f&#65533;|&#65533;&#65533;"&#65533;(&#65533;&#65533;0&#65533;&#65533;,0d&#65533;,&P&#65533;&#65533;`&#65533;|&#595;&#65533;&#65533;&#65533;&#65533;&#65533;X&#65533;&#65533;/&#65533;&#65533;&#65533;&#65533;F&#65533;&#65533;Uh:8&#65533;i'&#65533;&#65533;0f&#65533;m7&#65533;&#1667;g/0&#65533;&#65533; &#65533;&#65533; &#65533;1$ ?&#65533;&#65533; &:&#65533;&#65533;0P&#65533;&#65533;Z&#65533;+&#1740;a&#65533;&#65533;A&#65533;&#65533;&#65533;&#65533;p&#65533;&#65533;}R&#65533;&#65533;&#65533;ig&#1944;&#1353;&#65533;A&#65533;&#65533;
&#65533;d&#65533;~&#65533;W;76&#65533;&#65533;d &#65533;&#65533;&#65533;B(f&#65533;!&#65533;&#65533;&#532;&#65533;2&#65533;Rr&#65533;&#65533;2&#65533;&#65533;<>Vt&#65533;&#65533;&#65533;&#65533;&#65533;&#176;&#65533; 
&#65533;1!&#65533;"&#65533;&#65533; !BYe!&#65533;&#1834; &#65533;)\&&#65533;&#65533;&#65533;+,4&#65533;&#65533;&#65533;&#65533;U&#65533; l&#65533;&#65533;&#65533;&#65533;&#774; :&#65533;a&#65533;e	&#65533;jh&#65533;&#65533;\&#65533;&#65533;+&#65533;h@ 1&#65533;_y&#65533;h!.rP*$&#65533;%: 
&#65533;Ir&#65533;&#65533;p &#65533;C&#65533;&#65533;&#65533;'&#65533;P&#65533;&#65533; 5E |p<&#65533;3j0&#65533;	I&#65533;&#65533;|&#65533;&#65533;c&#65533;X&#65533; &#65533;v*&#65533;y&#65533;&#65533;@	z&#65533;&#65533;&#65533;&#65533;v&#65533;&#1648;P&#65533;<&#65533;0&#65533;&#65533;,&#65533;&#65533;l&#65533;&#65533;&#65533;p&#1623;&#65533;q&#65533;&#65533;&#65533;&#65533;&#65533;&#65533;&#65533;
&#65533;&#65533;Thq@&#65533;&#1295;<&#65533;	0sP&#65533;h|&#65533;	&#65533;PJ&#65533;&#65533;&#844;#&#65533;V$<&#65533;&#65533;&#65533;`CH &#65533;S p0&#65533;!gb &#65533;`&#65533;$/&#65533;&#65533;|&#65533;#&#65533;&#65533;&#65533;&#65533;`&#955;`&#65533;&#65533;pDEB1&#65533;O
&#65533;&#65533;&#65533;&#65533;+&#65533;I&#65533;
ER&#65533;&#65533;(&#65533;&#65533;2}&#65533;.1&#65533;K&#1111;&#65533;&#65533;K&#65533;&#65533;(&#65533;1!^&#65533;&#65533;&#65533;(x &#65533;&#65533;*&#65533;&#65533;&#1172;(JH&#65533;&#65533;&#65533;3&#65533;44	L0&#65533;qa&#65533;&#65533;&#65533;&#65533;1&#65533;j&#65533;A&#65533;A&#65533;/&#65533;.L.|.&#65533;&#65533;&#65533;&#65533;&#65533;&#65533;,*&#65533;&#65533;&#65533;&#65533;&#65533;&#65533;&#65533;&#65533;&#65533;O&#65533;&#65533;<&#65533;&#65533;F}&#65533;&#65533;V&#65533;AL&#65533;&#65533;&#65533;&#65533;_t&#65533;&#65533;1I$#=E&#65533;1H&#65533;&#65533;&#65533;&#65533;6&#65533; &#65533;i4&#65533;e&#65533;%&#65533;&#65533; eW
&#65533;&#65533;a&#65533;&#65533;&#65533;&#65533;&#65533;" &#65533;=&#65533;&#65533;>&#65533;
eh&#65533;	&#65533;&#65533;
S&#65533;z&#65533;	z-&#65533;&#65533;&#65533;&#65533;&#65533;&#65533;&#65533;&#65533;&#593;&#65533;&#65533;&#65533;	&#65533;&#65533;&#65533;&#65533;&#65533;b&#65533;{&#65533;2&#65533;j&#65533;e&#65533;&#65533;8M&#65533;&#65533;&#65533;&#65533;&#65533;&#65533;s&#65533;>&#65533;	sC&#65533;`	&#65533;&#65533;'q#&#65533;0B&#65533;&#65533;&#65533;&#65533;C&#65533;&#65533;&#65533;&#1782;&#65533;c8 pp&#65533;&#65533;qQ@&#65533;&#65533;&#65533;.&#65533;&#65533;5 &#65533;&#65533;&#825;`&#65533;xa&#65533;&#65533;}&#65533;szF&#65533;l&#65533;&#65533;'k&#65533;|&#65533;&#65533;&#65533;&#65533;&#65533;&#65533;Z&#65533;?&#65533;c&#65533;&#65533;&#65533;&#65533;&#65533;%X"$&#65533;.}rB2&#65533;&#65533;%&#65533;->&#65533;&#65533;}&#65533;&#65533;^&#65533;2R/&#65533;&#65533;]&#65533;&#65533;&#65533;%96&#65533;&#65533;*&#65533;&#65533;$&#65533;2&#65533;U.x1H"E&#65533; A&#65533;&#65533;C{&#65533;&#65533;s(&#65533;5&#65533;&#65533;'&#65533;6&#65533;&#65533;&#65533;`&#65533;+&#65533;&#65533;01]&#65533;&#65533;&#65533;&#65533;&#65533;-/&#65533;&#65533;G&#65533;Q&#65533;&#65533;	&#65533;&#65533;&#65533;8}&#65533;h&#65533;&#65533;P`<&#65533;&#65533;&#65533;&#65533;U&#65533;&#261;K&#65533;h&#65533;&#65533;( &#65533; &#65533;&#1264;(&#65533;Bj&#65533;=7f&#65533;R&#2039;qyQz&#65533;&#65533;&#65533;wf&#65533;f&#65533;&#65533;P&#65533;
m&#65533;&#65533;@	~MP&#65533;{&#65533;Q&#65533;&#65533;&#65533;&#65533;&#65533;
&#65533;|&#65533;&#65533;W h&#65533;&#65533;&#65533;&#65533;&#65533;&#65533;&#65533;]&#65533;&#65533;[!&#65533;&#65533;,Wi }&#65533;&#65533;J&&#65533;&#65533;G{a8&#65533;\&#65533;$_&#65533;T&#65533;9xw&#65533;+&#65533;&#65533;-PB&#65533;&#65533;&#65533;&#65533;&#65533;&#65533;&#65533;&#65533;&#65533;&#65533;/&#65533;&#700;&#65533;&#65533;<B&#65533;CEP &#65533; &#65533;&#65533;\&#65533;&#822;md&#65533;qv&#65533;)E5b&#65533;&#65533;V!&` &#65533;PA}&#65533;&#65533;&#65533;,&#65533;&#65533;&#65533;Y&#65533;&#65533;P'h&#65533;&#65533;Y&#65533;&#65533;2&#65533;&#65533;&#65533;&#65533;&#65533;&#65533;&#65533;

$&#1322;&#65533;b&#1763;G$&#65533;-T&#65533;&#65533;&#2019;&#65533;]^H&#65533;&#1509;&#419;&#65533;et&#65533;&#65533;&#1995;&#65533;&#65533;&#65533;&#65533;&#65533;&#65533;&#65533;?'N&#65533;!&#65533;Up&#65533;x&#65533;&#65533;!&#65533;@$&#594;&#65533;&#511;Y&#65533;	&#65533;bdg&#65533;&#65533;&#65533;9&#65533;5&#65533;&#65533;UJN&#65533;Zua&#65533;&#65533;&#65533;j&#65533;&#65533;k&#65533;&#65533;&#65533;#&#65533;&#65533;&#65533;96b&#65533;&#65533;&#65533;&#65533;&#65533;[&#65533;q&#65533;&#933;[7n&#65533;e&#65533;!hD&#65533;&#65533;&#65533;&#65533;ki&#65533;&#65533;&#65533;
D&#65533;EU&#65533;&#65533;\&#4876;!|&#65533;&#65533;a!2&#65533;P&#65533;&#65533;`&#372;&#65533;&#65533;8&#65533;5&#65533;&#65533;&#65533;&#65533;&#65533;&#65533;&#1251;&#65533;&#65533;;#&#65533;&#65533;&#65533;&#65533;&#65533;&#65533;0ME&#65533;&#65533;D&#65533;l&#65533;&#65533;&#1849;cbN&#65533;#&#65533;&#65533;P}&#65533;&#65533;&#65533;|&#65533;&#65533;&#65533;S&#65533;$&#65533;&#65533;&#65533;&#65533;??&#65533;u&#65533;&#65533;&#65533;_   &-t&#65533;0]&#65533;&#65533;&#65533;&#65533;&#65533;&#65533;I &#65533;&#65533;&#65533;&#65533;&#65533;t&#65533;	F&#65533;&#65533;&#65533;&#65533;&#65533;&#65533;>Z(!&#65533;&#65533;&#65533;&#65533;p&#65533;a&#65533;^&#65533;&#65533;N !&#65533;*0d&#65533;9&#65533;&#65533;0&#65533;A *XH&#65533;*8o&#65533;
*PB1~&#65533; &#65533;q&#65533;GD&#65533;a&#65533;&#65533;&#65533;&#65533;#|&#65533;Gt&#65533;D&#65533;'&#65533;&#65533;rK.&#65533;&#65533;&#65533;-&#65533;&#65533;&#65533;#s:&#65533;B&#65533;&#65533;#&#65533;&#65533;&#65533;&#810;$&#65533;&#65533;&#65533;&#65533;&#65533;C&#65533;&#65533;| &#65533; >A&#65533;&#65533;O^&#65533;a!&#65533;&#65533;&#65533;J&#65533;&#65533;a9jX&#65533;&#65533; &#65533;(#I&#65533;&#65533;&#65533;i&#65533;"&#65533;AG$	&#65533;RZ&#65533;%8 i&#65533;L&#65533;#&#65533;v&#65533;&#65533;"#RA*&#65533;z8&#65533;`&#65533;&#65533;&#65533;&#65533;s*&#65533;&#65533;&#65533;*Mb&#65533;"$&#65533;c&#65533;&#65533;&#65533; `p&#65533;&#65533;7*&#65533;Wj&#65533;&#65533;&#65533;Z&#65533;&#65533;&#65533;K&#65533;&#65533;&#65533;&#42501;&#65533;q+?&#65533;4 &#65533;&#65533; )&#65533;1&#65533;p&#65533;h&#65533;&#65533;&#65533;!,qq&&#65533;M&#65533;P&#65533;&#65533;>&#65533;S&#65533;A&#65533;A&#65533;.$&#65533;&#65533;&#65533;B&#65533;&#65533;D&#65533;&#65533;&#65533;&#65533;&#132;B&#65533;1&#65533;&#65533;&#65533;&#65533;&#65533;&#65533;2&#65533;`C&#65533;>&#65533; &#65533;&#65533;&#65533;&#65533;&#65533;&#65533;&#65533;m&#1600;C2&#65533;gG&#65533;p^h&#65533;&#65533;&#65533;&#65533;&#65533;s(?:&#65533;&#65533;'&#65533;y&#65533;&#65533;)&#65533;&#65533;&#65533;c&#65533;&#65533;&#591;&#65533;5&#65533;&#65533;&#65533;g&#65533;&#65533;&#65533;@W&#65533;c&#65533;Iy!&#65533;&#65533;Q&#65533;eL@&#65533;@&#65533;&#65533;&#65533;&#65533;F&#65533;{&#65533;&#65533;0&#65533;&#65533;pD:p&#65533;?\&#65533;JH&#65533;&#65533;&#65533;&#65533;&#65533;zm&#65533;$p<&#65533;O&#65533;p&#33477;6&#65533;u&#65533; f&#65533;-&#65533; &#393;&#65533;J&#65533;&#65533;&#65533;vu&#65533;&#65533;r &#65533;&#65533;)B&#65533;&#65533;]3&#65533;4&#65533;#N&#65533;&#65533;&#65533;&#65533;e&#65533;&#65533;&#65533;$$N&#65533;06&#65533;&#65533;&#65533;&#65533;&#65533;p&#65533;F&#65533;&#65533;&#1315;T&#65533;&#500;&#65533;&#65533;2&#65533;H&#65533;&#65533;"&#65533;y&#65533;?&#609;&#65533;2&#65533;&#65533;08	%&#65533;&#65533;YM&#65533;&#65533;_&#65533;&#584;z&#65533;5(#l&#65533;&#545;^I&#65533;`&#65533;V&#65533;&#65533;&#65533;&#65533;pEY&#65533;K&#65533;&#65533;,td&#65533;&#171;K&#65533;&#65533;&#65533;&#65533;eP&#65533;&#65533;&#65533;K&#65533;&#65533;-&#65533;&#65533;&#65533;&#1866;&#65533;`:B&#65533;&#65533;&#65533;Is&#65533;p&#65533;{&#65533;"&#65533;u&#65533;7R&#65533;&#65533;@&#65533;
 &#65533;2&#65533;&#1537;&#65533;&#65533;P% C&#65533;&#65533;&#65533;ht&#65533;!$&#65533;I- &#65533;l&#65533; f &#65533;&#684;&#65533;&#65533;5&#65533;&#772;&#65533;&#65533;?l&#1105;P&#65533;L&#65533;&#65533;&#65533;&#5125;N&#65533;&#65533;!&#65533;q&#65533;n&#65533;f&#65533;8&#65533;z&#65533;&#65533;&#65533;&#65533;&#65533;@CIH&#65533;&#65533;&#65533;&#65533;j!&#65533;&#65533;"&#65533;&#65533;N#B&#65533;&#65533;5!&#65533;G&#65533;&#65533;?&#65533;Q&#65533;&#65533;	e1&#65533;&#65533;0&#65533;g&#65533; &&#65533;&#65533;@&#65533;v&#65533;B`&#65533;0&#65533;&#65533;&#65533;&#65533;}&#65533;Xjx&#65533;!&#65533;P&#65533;&#65533;f&#65533;&#65533;&#1288;&#65533;b&#65533;D&#129;3&#65533;(r&#65533;&#65533;&#65533; E A	&#65533;X&#65533;&#65533;&#65533;&#65533;f&#65533;T%r&#65533;&#65533;<&#65533;4lP&#65533;&#65533;&#65533;G&#65533;&#65533;&#65533;L&#65533;&#65533;&#65533;&#65533;&#65533;&#65533;%&#65533;\.'&#65533;Bu&#65533;&#65533;&#65533;Q&#65533;l&#65533;&#65533;&#65533;'&#65533;&#65533;&#65533;s~&#65533;&#65533;&#65533;&#65533;C&#65533;&#65533;r&#65533;&#65533;dPT!&#65533;&#65533;'LA&#65533;i&#65533;&#65533;U&#65533;B:&#65533;&#65533;&#65533;\&#65533;@x&#65533;B(&#1155;T@&#65533;&#65533;#)J&#65533;&#65533;&#65533;4&#65533;c&#65533;&#65533;V&#65533;&#65533;&#65533;&#65533;dQ&#65533;2&#65533;N,&#65533;&#65533;-;&#65533;&#65533;2&r&U&#65533;c`&#65533;2&#65533;n&#65533;&#65533;W]&#65533;&#363;&#65533; &#65533;
%Bf&#290;&#65533;&#65533;&#65533;&#65533;@J&#65533;!L&#65533;3&#65533;i&#65533;	&#65533;&#65533;d&#65533;&#65533;n1&#65533;hz&#65533;&#65533;m&#65533; &#65533;Y&#65533;&#65533;Qp&#65533;A\&#65533;&#65533;&#65533;&#65533;&#65533;&#65533;&#65533;.&#65533;]<&#65533; &#65533;&#65533;	8&#65533;&#65533;&#65533;(C	4&#65533;	&#65533;&#65533;&#65533;$x&#65533;&#65533;&#65533;RI&#65533;&#65533;&#65533;*&#65533;&#1091;}&#65533;&#65533;&#65533;C"r &#65533;t&#65533; I&#65533;D&#65533;a&#65533;Y&#65533;- p4-&#65533;?&#65533;p&#65533;&#65533;b!%h:.&#65533;
w&#65533;&#65533;&#65533;(b1&#65533;@&#65533;&#65533;&#65533;&#65533;2&#65533;@"&#65533;EA &Pq&#65533;&#65533;h&#65533;CB&#65533; &#65533;&#65533;&#65533;&#65533;&#65533;&#65533;&#65533;KT@B0*2g&#65533;9&#65533;&#65533;%&#65533;&#65533;&#65533;&#65533;8<a&#65533;&0U&#65533;P&#65533;98&#65533;c&#65533;:}&#65533;2&#65533;&#65533;,a&#65533;&#65533;[4&#65533;  &#65533;c
&#65533;h&#65533;B&#65533;&#65533;d&#65533;O$&#65533;&#65533;'B4&#65533;&#65533;.
R&#65533;&#65533;6&#65533;*U9&#65533;!RU,&#65533;jN%n!&#65533;Uxp&#65533;&#65533;z&#65533;Op&#65533;M.R&#65533;&#65533;&#65533;'!&#65533;0$&#65533;,P&#65533;&#65533;`V&#65533;Y-w&#65533;&#65533;,&#65533;&#65533;K&#65533;t&#65533;_x&#65533;&#65533;@[0X&#65533;X&#65533;a^"0Bn	R]H"&#65533;&#65533;9&#65533;&#65533;&#65533;G&#971;IZ&#65533;&#65533;\b&#65533;@A&#65533;N@&#1912;*l4&#65533;F&#65533;Rh
&#65533; &#65533;&#65533;&#65533;&#65533;q2&#65533;\#a&#65533;E&#65533;&#65533;&#65533;\d&#65533;p`0&#65533;&#65533;&#243;&#65533;&#65533;&#65533;z&#65533;&#65533;&#65533;&#65533;&#65533;w&#65533;&#65533;x&#65533;&#65533;&#65533;&#65533;&#65533;&#65533;&#65533;J&#65533;k&#65533;Q&#65533;G&#65533;CJ&#65533;a&#65533;&#65533;c[&#65533;jA&#65533;&#1373;M&#65533;&#65533;&#65533;&#65533;?&0&#65533;8@&#65533;&#65533;A&#65533;@&#65533;&#65533;MO&#65533;&#65533;D&#65533;&#65533;0&#65533;pr&#65533;1&#65533;z&#65533;!&#65533;&#65533;"a&#1927;&#65533;&#65533;&#65533;&#65533;&#65533;#&#65533;o&#65533;&#65533;B
&#65533;&#177;&#65533;&#65533;&#65533;X&#65533;&#65533;)&#65533;|&#65533;:#qE\a&#914;&#65533;&#65533;&#65533;>^I&#65533;"&#65533;&#65533;&#65533;C-&#65533;&#65533;@Z&&#65533;&#65533;&#65533;&#65533;&#65533;!&#65533;&#65533;j&#65533;&#65533;&#65533;&#1093;x&#65533;B&#65533;&#439;&#65533;I&#65533;G-q%&#65533;&#65533;&#65533;&#65533;&#1681;&#65533;&#65533;
&#65533;&#65533;G2D&#65533;d&#65533;&#65533;O-/I&#65533;I&#65533;&#65533;&#65533;&#65533;`P<&#65533;&#65533;&#65533;5&#1194;&#65533;&#65533;&#65533;6=&#65533;&#65533;OJ&#65533;&#65533;4Ai&#65533;X&#65533;&#1856;&#65533;&#65533;<i&#65533;&#65533;&#65533;C&#65533;&#65533;&#65533;o&#65533;&#65533;k&#65533;&#515;&#65533;Q&#65533;`r&#65533;A9&#65533;"8&#65533;,|!ap&#65533;?^&#65533;f&#65533;&#65533;K&#65533;&#65533;?&#65533;&#65533;q&#65533;&#65533;&#65533;&#65533;&#65533;`&#65533;&#65533;:OEs&#65533;&#65533;&#65533;&#1681;RlBT&#65533;9&#65533;&#65533;&#65533;C&#65533;&#65533;!&#65533;63;&#65533;O&#65533;&#65533;&#65533;2
clC!$&#65533;P-R&#65533;t&#65533;&#1181;\&#65533;S&#65533;&#65533;Px&#65533;&#65533;&#65533;&#65533; &#65533;Z&#65533;&#65533;&#65533;&#65533;A&#65533;G&#65533;&#65533;&#65533;g&#65533;&#65533;&#65533;K"\X@&#65533;&#65533;&#65533;&#65533;3&#65533;0&#65533;&#65533;%&#65533;f&#65533;t&#34898;&#65533;VZi'&#65533;&#65533;d&#65533;&#65533;jY&#65533;C&#65533;\&#65533;:4&#65533;	&#65533;@&#65533;&#65533;W(3&#65533;&#65533;6&#65533;&#65533;Z&#65533;&#65533;Xj	a&#65533;!&#65533;&#65533; }&#65533;&#65533;&#65533;7&#65533;n&#65533;&#65533;9&#65533;&#65533;!&#65533;&#65533;3&#65533;&#65533;&#65533;&#65533;&#65533;&#65533;&#65533;'<&#65533;&#65533;[5p&#65533;r&#65533;9&#65533;&#65533;8h&#65533;
&#65533;&#65533;8\&#65533;&#65533;&#65533;<&#65533;{&#65533;)^s&#65533;e[`[&#65533;&#65533;&#65533;9&#65533;&#65533;/&#65533;&#65533;]&#65533;&#65533;z&#65533;&#65533;&#65533;&#65533;&#65533;&#65533;&#146;&#65533;&#65533;= {&#65533;B&#65533;&#65533;B&#1778;&#65533;9aA &#65533;&#65533;&#65533;p&#65533;4&#65533;&#65533;&#65533;&#65533;&#65533;&#65533;&#65533;&#65533;&#65533;ZA:&#65533;&#65533;&#65533;&#65533;&#65533;&#65533;&#65533;P&#65533;&#65533;&#65533;k&#65533;&#65533;&#65533;&#65533;&#65533;@$&#65533;&#65533;UH ]&#65533; )p&#65533;a&#65533; &#65533; 0H7 &#65533;!&#65533; &#65533;&#65533;Q&#65533;"&#65533;&#65533;&#65533;H0 ,0&#65533;900 &#65533;&#65533;&#16385;lpP&#65533;&#65533;0&#65533;\&#65533;&#65533;&#65533;!&#65533;&#65533;&#65533;&#65533;&#65533;&#65533;W &#65533;Lp&#65533;&#65533;#&#65533;&#65533;Q&#1027;<x&#65533;<&#65533;&#65533;&#65533;&#65533;&#65533;&#65533;#t&#65533;80BD&#65533;
&#65533;sI&#65533;&#65533;H&#65533;&#65533;8&#65533;&#65533;&#65533;q&#65533;y&#65533;&#46794;f$&#65533;&#65533;5&#65533;&#65533;&#65533;G$&#65533;*@&#65533;t8 /x&#65533;-&#65533;&#65533;y&#65533;:n&#65533;&#65533;z&#65533;&#65533;&#65533;y&#65533;&#65533;J4v&#65533;&#65533;U:&#65533;&#65533;&#65533;u&#65533;~&#65533; &#65533;&#65533;&#65533;&#65533;)&#65533;&#65533;%H&#65533;:&#65533;&#1449;&#65533;&#65533;&#65533;&#65533;&#65533;5x&#65533;&#65533;&#65533;)&#65533;&#65533;&#65533;&#65533;&#65533;&#65533;7&#65533;I&#65533;&#65533;&#65533;&#65533;&#65533;iQ>&#65533;&#65533;&#747;&#65533;U&#65533;&#65533;o&#65533;
&#65533;&#65533;8&#65533;&#65533;U0&#65533;@&#65533;@J&#65533;&#65533;&#65533;:&#65533;&#65533;"V&#65533;p&#65533;
uX&#65533;&#65533; &#65533;&#65533;&#65533;&#65533;&#65533;=b&#65533;&#65533;&#65533;bqZ&#65533;Q&#726;&#65533;&#65533;T(	&#65533;&#65533;
Z&#65533;CI&#65533;&#1803;&#5326;>&#65533; &#65533;&#65533;2<&#65533;&#65533;&#65533;83&#65533;&#65533;&#65533;6&#1083;&#65533;L&#65533;[&#65533;&#65533;,&#65533;9&#65533;&#65533;&#65533;&#65533;&#65533;&#65533;`&#65533;; &#65533;;&#65533;I&#65533;D&#65533;&#65533;ZP >&#65533;&#65533;n&#1217;x&#65533;&#65533; &#1031;! &#65533;&#1633;&#65533;&#65533;P&#65533;&#65533;&#65533;&#836;&#65533;&#65533;&#65533;T&#65533;x&#65533;W&#65533; &#65533;&#65533;&#65533;&#65533;&#65533;p!&#65533;&#65533;&#65533;&#65533;!&#65533;&#65533;&#65533;I&#65533;*&#65533;G&#65533;&#65533;Yf["&#65533;&#65533;&#65533;&#65533;&#65533;&#65533;k5&#65533;&#65533;&#645; 64&#65533;U[Y&#65533;&#65533;A&#65533;&#65533;s&#65533;88&#65533;&#65533;&#65533;Qx&#65533;&#62147;Q($h&#65533;&#65533;=` /&#65533;K&#65533;v&#65533;&#65533;`!M*&#65533;&#517;(&#65533;9&#65533;&#65533;&#65533;&#65533;&#65533;,@&#65533;|&#65533;&#65533; &#65533;UZ&#65533;;&#65533;&#65533;&#65533;&#65533;+&#65533;&#65533;&#65533;&#65533;D&#65533;[&#65533;4(lJ&#65533;&#753;KXC&#65533;"I&#65533;&#65533;&#65533;&#65533;&#65533;&#65533;&#65533;&#65533;A&#65533;S&#65533;&#65533;&#65533;&#65533;&#65533;`&#65533;&#65533;@&#65533;u&#65533;&#65533;&#65533;
H&#65533;*&#65533;(&#1207;R&#65533;&#65533;&#65533;&#65533;&#65533;&#40056;&#65533;&#65533;x&#65533;d&#65533;&#65533;4&#65533;&#65533;i&#65533;mC
D&#65533;&#65533;&#65533;
&#65533;&#65533;0&#65533;0]&#65533;4&#65533;&#65533;TlS&#65533;&#65533;&#65533;&#65533;&#1125;2 &#65533;&#1577;cQ &#65533;&#65533;&#65533;&#65533;		0&#65533;&#65533; &#65533;&#65533;&#65533; &#65533;k&#65533;&#65533;&#65533;&#65533;&#65533;&#65533;{&#65533;&#65533;&#65533;&#65533;&#65533;&#65533;&#65533;G&#65533;&#65533;&#65533;&#65533;&#65533;&#65533;&#65533;D`&#65533;9,&#65533;	&#65533;&#65533;,&#65533;&#1596;<&#65533; z&#65533;&#65533;&#535;@	SH&#524;&#65533;&#65533;9PV4 0&#65533;&#65533;&#65533;@@=G&#65533;Um&#65533;&#65533;8&#65533;L&#65533;&#65533;&#65533;&#65533;&#65533;03 wP&#65533;&#65533;&#65533;(S&#65533;E&#65533;#&#65533;&#906;&#65533;&#1178;&#65533;k&#65533;&#65533;&#65533;&#65533;I*&#65533;Fr&#65533;+&#65533;
&#65533;&#65533;&#65533;<&#684;_ &#594;@&#65533;&#65533;;G4`&#65533;&#65533;&#1817;8&#65533;&#65533;A`WvO*&#65533;D&#65533;&#65533;l&#65533;	(&#65533;&#65533;&#65533;&#65533;&#65533;;`&#65533;W]&#65533;s&#65533;0&#65533;*X&#65533;&#65533;&#65533;&#65533;&#65533;&#65533;V&#65533;P&#65533;&#65533;&#1680;&#65533;p&#65533;O\&#65533;&#65533;+&#65533;h &#65533;4&#65533;&#65533;&#901;&#65533;&CMY_&#65533;&#65533;a*&#65533;&#65533;&#65533;&#65533;8&#65533;&#65533;1&#65533;&#65533;&#1115;&#65533;6&#65533;4&#65533;&#65533;&#1114;&#65533;h9&#65533;&#65533;0Yzum&#65533;&#65533;&#65533;#&#65533;e&#65533;&#65533;&#255;&#65533;&#65533;s&#65533;&#65533;	&#65533;&#65533;s&#65533;&#65533;&#65533;%&#65533;s&#65533;&#65533;&#65533;-	&&#544;VX&#65533;&#65533;
U&#65533;&#65533;0&#65533;C"&#65533;0p b`C&#65533;M&#65533;&#65533;&#65533;&#65533;|&#65533;&#65533;&#65533;&#65533;*&#65533;k&#65533;&#65533;&#65533;&#1769;&#65533;<&#65533;&#65533;U&#65533;&#65533;M&#65533;&#65533;C&#65533;&#65533;e&#65533;&#65533;/&#65533;&#65533;&#65533;&#65533;h&#65533;&#65533;&#65533;a&#65533;d8:&#65533;.&#65533; &#65533;A&#65533;&#65533;&#65533;_0&#1357;`=E3&#65533;&#65533;&#65533;&#65533;&#65533;&#65533;&#1118;(]&#65533;&#65533;\&#65533;&#1561;&#65533;|e&#65533;_S&#65533;&#65533;&#65533;@(&#65533;&#65533;&#65533;{&#65533;p&#65533;&#65533;&#65533;&#65533;DB&#65533;Ws&#65533;,8&#65533;&#65533;&#65533;&#65533;&#65533;&#65533;&#65533;&#65533;&#65533;#4&#65533;&#65533;&#65533;|&#65533;&#65533;&#65533;&#65533;&#65533;C8&#65533;&#65533;l&#1025;l&#65533;&#65533;`&#65533;l(Xy&#65533;&#2034;&#65533;H;K&#65533;&#65533; &#65533;a&#65533;&#65533;l&#65533;(@P&#65533;&#65533;&#65533;_H>&#65533;&#65533;&#65533;!}&#65533;&#65533;&#65533;[;&#65533;&#65533;&#65533;2&#1615;&#65533;B&#65533;&#65533;]A&#65533;&#65533;J@&#65533;&#65533;&#65533;&#65533;|0K&#65533;&#65533;&#65533;
&#65533;\&#65533;'&#65533;na^&#65533;'&#556;&#65533;a&#2026;&&#65533;'&#65533;a&#65533; `&#65533;.&#65533;&#65533;]&#65533;&#274;&#65533;&#65533;&#65533;X&#65533;&#65533;&#65533;NPB&#65533;&#65533;&#65533;&#65533;&#65533;&#65533;"&#65533;&#65533;"&#65533;&#65533;+&#65533;
+&#65533;&#65533;&#65533;
&#65533;+&#65533;&#1730;W(&#65533;-&#65533;&#65533;8&#65533;0&&#65533;&#65533;W@&#65533;`&#65533;&#65533;&#65533;S&#65533;&#65533;/8&#65533;S&#1538;#&#65533;;.&#65533;<&#65533;&#65533;=&&#65533;i&#65533;c>&#1922;&#65533;&#65533;c=^&#65533; &#65533;&#65533;?&#65533;
&#65533;,&#1298;X&#65533;?pI&#65533;&#65533;?&#65533;d&#65533;`&#65533;&#65533;n&#65533;K&#65533;;&#65533;&#65533;X&#65533;&#65533;&#65533;&#1321;p&#65533;3+	A&#65533;((&#65533;U&#1052;R&#65533;&#613;&#65533;r !X=&#65533;z&#65533;&#65533;&#65533;S&#65533;}M&#65533;&#65533;&#65533;&#65533;Z&#65533;&#65533;&#65533;&#65533;FC&#65533;Q&#65533;$	&#65533;i&#65533;&#65533;&#65533;?;&#65533;&#65533;G&#65533;&#65533;&#65533;H&#65533;IP&#65533;ng.&#65533;&#65533; K&#65533;&#65533;&#65533;&#65533;&#1697;&#65533;p&#65533;@&#65533;&#65533;XL&#65533;&#65533; 8&#65533;&#65533;&#876;T>8H&#65533;@&#65533;&#65533;&#65533;&#65533;&#65533;&#65533;FgKp&#65533;x&#65533;0&#516;&#65533;9&#65533;&#65533;&#65533;&#1774;&#65533;&#774;&#65533;P_&#65533;&#65533;&#65533;&#65533;&#65533;&#65533;&#65533;&#65533;h$&#65533;&#65533;R4&#65533;~D&#65533;]yJ&#65533;&#65533;&#65533;Sd&#65533;^&#65533;!&#65533;h&#65533;Rt
&#65533;
@&#65533;&#65533;&#550;&#65533;&M&#65533;&#65533;B&#65533;H&#65533;Q&#65533;Y&#65533;J&#65533;_&#65533;1&#594; &#65533;&#65533;&#65533;&#65533;5&#65533;&#65533;&#65533;&#65533;@|&#65533;T&#65533;&#65533;&#65533;~AEkTh&#65533;&#65533;&#65533;j&#65533;F&#65533;.&#65533;&#65533;>&#65533;^&#65533;p&#65533;&#65533;/O&#65533;&#65533;&#65533;0&#1678;&#65533;&#65533;~K&#65533;&#65533;&#65533;&#65533;%x&#65533;&#65533;(&#65533;&#65533;&#65533;&#65533;k&#65533;&#65533;&#1786;&#65533;&#65533;N/T&#65533; k&#65533;&#65533;&#65533;&#65533;&#65533;&#65533;&#65533;&#65533;.&#65533;&#65533;&#65533;l&#65533;N&#65533;&#65533;.|@&#65533;N&#65533;&#65533;&#65533;&#65533;&#65533;&#65533;&#65533;&#65533;&#65533;&#65533;0m&&#65533;&#65533;N&#65533;&#65533;&#65533;[{&#65533;Cp&#65533;&#65533;t&#65533; H&#65533;&#65533;=&#65533;&#65533;&#65533;&#65533;L&#65533;I&#914;&#65533;&#65533;&#65533;i&#65533;&#65533;&#1130;&#65533;&#65533;&#65533;o&#65533;&#65533;&#65533;&#65533; &#65533;&#65533;r&#65533; &#65533;L+P&#65533;?1&#65533;&#65533;&#65533;&#65533;0]&#65533;&#65533;&#65533;&#65533;&#65533;\2&#65533;&#65533;&#65533;N&#1335;pDe&#65533;&#65533;&#65533;&#65533;M&#65533;&#65533;D&#65533;U&#65533;&#65533;&#65533;&#65533;&#65533;_8&#65533;C&#65533;X&#65533;2&#65533;&#65533;]&#1541;r&#65533;(&#65533; w&#65533; 8&#65533;/&#65533;Y&#65533;&#65533;&#65533;X&#65533;&#65533;[&#65533;uX&#65533;q &#65533;&#65533;&#65533;`&#65533;_&#65533;p&#65533;p&#65533;j&#65533;&#65533;&#65533;&#65533;&#65533;&#65533;&#65533;&#1537;&#65533;u&#65533; &#65533;cp&#65533;E&#65533;&#65533;H&#65533;u&#65533;X&#65533;&#65533;L1&#65533;&#65533;&#65533; >&#65533;0Y"&#65533;&#65533;&#65533;_&#65533;N&#65533;&#65533;&#65533;&#65533;&#65533;&#65533;{&#65533;&#65533;$&#65533;G&#65533;q&#65533;&#65533;m&#65533;(&#65533;&#65533;&#65533;,w&#65533;&#65533;&#65533;(&#65533;$&#65533;&#65533;H&#65533;.o&#65533;&#65533;&#65533;&#65533;&#65533;&#65533;-&#65533;&#65533;&#65533;&#65533;&#65533;-&#65533;.	&#65533;&#65533;&#32827;f&#65533;&#65533;&#65533;&#65533;&#561;&#65533;!&#65533;&#65533;P&#65533;&#65533;V&#65533;:&#65533;&#65533;4T8&#65533;s-&#65533;&#65533;$(1&#65533;&#65533;&#65533;&#65533;I&#65533;&#65533;&#65533;t&#65533;X
L&#65533;&#65533;&#65533;x&#65533;&#65533;yq5&#516;&#65533;&#65533;m&#65533;&#65533;6&#65533;Kt/Q/&#65533;&#65533;m&#65533;YOr&#65533;&#65533;<&#65533;&#65533;[&#65533;&#65533;9e&#65533;&#65533;2&#65533;)	&#65533;^&#65533;	&#65533;N&#65533;&#65533;Mn&#65533;&#65533;&#65533;(Hy&#65533;&#65533;Y&#65533;&#65533;&#65533;&#65533;&#65533;&#65533;&#65533;A&#65533;&#65533;&#65533;&#65533; O&#65533; h&&#65533;&#65533;&#65533;x&#65533;&#33325;&#65533;&#65533;C`[&#65533;qv/&#65533;&#65533;q&#65533;w[p&#65533;&#65533;.13{&#65533;wa&#65533;&#65533;&#65533;&#65533;&#65533;&#65533;z&#65533;&#65533;	/&#65533;	&#65533;w&#65533;&#65533;03&#65533;&#65533;x&#65533;ww&#65533;&#65533;&#65533;&#65533;xw&#65533;w{xxu&#65533;&#65533;&#65533;c&#65533;&#65533;u&#65533;&#65533;&#65533;g&#65533;o8&#65533;2&#65533;&#65533;&#65533;;&#65533;k&#65533;&#65533;c&#65533;&#65533;g&#65533;gxx&8D-&#65533;s&#65533;y30E&#65533;&#65533;&#65533;
&#65533;&#65533;&#65533;&#65533;\&#65533;+&#65533;@Ql&#65533;&#65533;&#65533;"8&#65533;
$&#65533;u_&#65533;u&#65533;&#65533;u&#65533;`&#65533;p&#65533;&#65533;&#65533;&#65533;?&#1536;?&#65533;Q&#65533;&#65533;&#65533;8&#65533;&#65533;&#65533;&#65533;$X&#65533;H&#65533;
0o{&#65533;0&#65533;&#65533;l-?&#65533;FH&#65533;&#65533;&#65533;r3&#65533;6&#65533;6/&#65533;&#65533;&#65533;!??&#65533;!&#65533;7&#65533;&#385;&#976;&#65533;&#65533;&#65533;k&#65533;&#65533;`&#133;&#65533;&#65533;&#65533;&#65533;&#65533;&#65533;&#65533;&#65533;&#65533;jT&#65533;&#65533;C&#65533;&#65533;&#65533;>{5&#65533;&#65533;2_&#65533;EW&#65533;'}1&#65533;&#65533;I?}.&#65533;.&#65533;r&#65533;&#65533;M/	&#65533;&#65533;&#65533;&#65533;x &#480;&#65533;M8&#65533;&#65533;&#65533;&#65533;-n&#65533;v&#65533;&#65533;&#65533;&#543;&#65533;&#65533;&#65533;Wo&#65533;&#218;dI&#65533;d&#65533;@&#65533;$&#65533;uR&#65533;u&#65533;kT&#65533;j*`&#65533;&#65533;jx &#65533;&#65533;W&#65533;&#65533; N&#65533;}{&#65533;&#65533;1&#65533;&#65533;X&#65533;x&#65533;&#65533;&#65533;&#65533;&#65533;&#65533;(`w(&#65533;nK&#65533;n
p`&#65533;&#65533;&#65533;&#65533;8&#65533;(PPa&#65533;&#65533;_C*&#65533;&#65533;&#65533;&#65533;&#65533;&#65533;	&#65533;&#65533;&#65533;&#65533;&#65533;8&#65533;H&#65533;&#65533;&#454;H:
&#65533;&#65533;&#65533;&#65533;F!&#65533;ZviR#&#65533;r&#65533;&#65533;CP&#65533;;c,&#65533;SD*l&#65533;)&#65533;MR=&#65533;#&#65533;O'L&#65533;&#65533;
&#65533;&#65533;&#1379;@&#65533;B&#65533;&#1717;&#65533;&#65533;Z&#65533;MCa&#65533;&#65533;?d+
&#65533;X&#65533;&#65533;m&#65533;YA1&#65533;A&#65533;&#65533;&#65533;&#65533;&#65533;&#266;&#65533;3n&#65533;&#65533;1d&#65533;.*N&#65533;&#65533;'&#65533;&#65533;&#65533;y5O&#65533;&#65533;&#65533;E&#65533;&#65533;&#65533;&#65533;J	\&#65533;&#65533;&#65533;F&#65533;J$a]b&#65533;&#65533;I&#65533;&#65533;n&#65533;&#65533;&#65533;&#65533;&#1601;c?FEx&#65533;&#65533;&#65533;+W&#65533;;&#65533;&#65533;&#65533;E$&#65533;&#65533;T&#65533;&#1233;&#65533;"C&#65533;&#65533;&#65533;&#65533;&#65533;&#65533;&#65533;(&#6562;&#65533;&#65533;'&#65533;y&#65533;&#65533;&#65533;&#65533;&#1613;&#65533;&#65533;&#65533;Uz&#65533;suW&#65533;&#65533;&#65533;&#1707;&#65533;&#1911;&#65533;&#65533;&#65533;tXo&#65533;&#65533;&#65533;&#65533;&#65533;j&#65533;[c&#65533;&#65533;P&#65533; &#65533;	&#65533;4<`&#4288;&#65533;s&#65533;\NpH&#65533;`&#65533;F^&#65533;}v&#65533;?(&&#65533;&#65533;"&#65533;UV&#65533;*8#&#65533;5.6BE&#65533;&#65533;	&#65533;X&#65533;@0W&#65533;6&#65533;&#65533;*&#65533;&#65533;\B&#1824;&#65533;(&#65533;&#65533;O<&#65533;CB&#65533;-&#65533;Lx{}&#65533;
&#65533;&#65533;&#65533;&#65533;(&#65533;i&#65533;\\&#65533;&#65533;
h&#65533;E]\v&#65533;peS&#65533;52&#1276; &#65533;xqMI&#65533;_&#65533;&#65533;&#65533;&#65533;&#65533;&#65533;&#65533;&#65533;&#65533;x&#65533;Xx&#65533;Y&#65533;\h&#65533;i	&#65533;&#65533;&#65533;bdDAca&#65533;`&#65533;&#65533;Q`tw&#65533;Wm&#1881;&#65533;&#65533;nU&#65533;AG8&#65533;&#65533;O&#65533;&#65533;&#65533;c&#65533;l&#65533;y9&#65533;&#65533;F
;lc/&#65533;&#65533;f&#65533;&#65533;&#65533;d&#65533;&#65533;&#65533;&#65533;g&#65533;&#65533;&#65533;&#65533;s9&#65533;&#65533;?E&#166;&#53402;<&#65533;&#65533;&#65533;&#65533;&#65533;X[	&#65533;&#65533;&#65533;7&#65533;<&#65533;b}Z2W&0&#65533;L&#65533;U&#65533;&#65533;/o&#65533;&#65533;&#65533;&#65533;&#65533;&#65533;k&#65533;r&#65533;%&#65533;77f&#65533;?&#65533;&#65533;&#65533;&#882;&#65533;&#65533;&#65533;&#65533;&#65533;&#65533;&#65533;;&#65533;&#65533;&#65533;<8&#65533;!&#65533;|&#65533;&#65533;&#65533;aHjT&#65533;Xf&#65533;\&#65533;&#65533;\,&#65533;&#65533;&#65533;&#65533;0+&#65533;&#65533;&#65533;5&#1756;&#65533;&#65533;e&#65533;&#65533;c&#65533;Dp&#65533;&#65533;?&#65533;&#65533;O&#65533;X&#65533;q &#65533;&#65533;&#65533;&P&#65533;&#65533;4&#65533;Q3&#65533;53&#65533;t&#65533;&#65533;&#65533;&#65533;?i&#65533;&#65533;&#65533;H=&#65533;I;&#65533;&#65533;0&#65533;&#65533;=q6&#65533;t&#712;&#65533;g+&#65533;&#65533;&#65533;wm^jt&#65533;2aH&#65533;	+&#65533;	&#65533;]&#65533;&#65533;P"&#65533;&#65533;9&#65533;&#65533;&#65533;$'B8&#65533;K&#65533;&#65533;3&#65533;&#65533;?W&#65533;
94&#65533;&#65533;F3	V&#65533;6&#65533;j&#65533;A?&#65533;|X&#65533;&#65533;(|&#65533;v&#65533;&#65533;&#65533;}&#65533;%&#65533;&#65533;&#65533;&#65533;&#385;I&#65533;0&#65533;O&#65533;&#65533;4p(@E&#65533;b{&#65533;&#65533;&#65533;&#65533;\&#65533;X&#65533;r&#65533;(&#65533;\7&#65533;&#65533;&#65533;&#65533;O&#65533;?&#65533;#&#65533;&#65533;&#1500;&#65533;5&#65533;T&#65533;6dINA&#65533;o/cAT&#65533;&#65533;L&#65533;&#65533;Cv&#65533;?6&#65533;$9&&#65533; A&#65533;&#65533;B&#65533;&#65533;C
$&#65533;(&#65533;&#65533; &#65533;L&#65533;?H&#65533;&#65533;q&#65533;&#800;"&#65533;&#65533;> &#65533;&#65533;&#65533;2L^HxA&#172;P0&#65533;{!&#65533;G&#65533;&#65533;-&#65533;Xy&#65533;&#65533;&#65533;&#65533;Ct&#65533;k&#65533;&#65533;&#65533;&#65533;&#65533;&#65533;p&#65533;&#65533;<6&#65533;&#65533;q&#65533;&#65533;FXMT&#65533;&#65533;&#65533;Dq.&#65533;8&#65533;]*&#65533;0&#65533;#/&#65533;D&#65533;"&#65533;&#65533;&#65533;&#65533;|ha<&#65533;$TDJ&#65533;&#65533;&#65533;E &#65533;&#65533;!&#65533;b`&#65533;&#65533;&#65533;-&#65533;0%x&#65533;m,&#65533;&#65533;&#65533;(&#1362;a\f/&#65533;&#65533;&#65533;&#65533;&#65533;&#65533;&#65533;"S$&#65533;&#65533;p/&#65533;0&#65533;dEFp&#65533;&#65533;&#65533;H&#65533;&#65533;&#65533;&#1543;H<`] &#65533;&#65533;&#65533;&#65533;8&#65533;&#65533;s&#65533;&#65533;&#65533;&#65533;m&#65533;&#65533;&#65533;&#65533;&#1704; &s&#630;&#65533;r.&#65533;d
&#65533; R&#65533;"q&#65533;&#65533;&#65533;a&#65533;&#65533;a0H&#65533;&#65533;e&#65533;&#600;&#65533;&#65533;1&#65533;U: &#65533;&#65533;&#65533;&#65533;&#65533;#l!&#65533;&#65533;._&#65533;&#65533;0|s{&#65533; &#65533;&#65533;&#65533;4A&#65533;cHA}>&#65533;X&#65533;&#65533; &#65533;P&#65533;&#65533;&#65533;1D&#65533;&#65533;A&#65533;&#65533;&#970;&#1057;"X&#65533;&#65533; &#65533;P&#65533;&#65533;&#1824;"=P&#65533;&#65533;&#65533;>L&#65533;&#65533;&#65533;?@Z&#65533;%&#65533;&#65533;(&#65533;&#65533;?&#65533;q&#65533;&#65533;5&#35847;&#65533;&#65533;"zH&#65533;\&#65533;&#65533;&#65533;I&#65533;t&#65533;;=&#65533;<&#65533;T&#65533;0`&#1180;&#65533;V&#65533;"&#65533;V&#65533;&#65533;L}&#65533;?T&#445;t&#65533;/Gy&#65533;Y&#65533;*R&#65533;|&#65533;X&#65533;aJ1&#65533;M&#65533;m.&#65533;H&#65533;*&#65533;&#65533;>&#65533;&#65533;ee&#65533;&#65533;&#65533;&#65533;&#65533;V&#65533;&#65533;(!&#65533;&#558;&#65533;]&#65533;&#65533;y&#65533;G
&#65533;&#65533;4&#65533;1&#65533;a&#65533;&#1546;V1&#65533;&#65533;B0bPX&#65533;VD&#65533;&#65533;&#65533;d%kY,&#65533;&#65533;&#65533;&#65533;Bd&#65533;&#65533;*&#65533; &#65533;&#65533;!HE&#65533;p&#65533;*&#1796;&#65533;&#65533;&#65533;&#65533;k&#65533;&#65533;&#65533;o&#65533;&#65533;&#65533;^&#65533;&&#65533;&#65533;&#65533;,&#65533;[hs&#65533;&#65533;&#65533;"/&#65533;Z#R&#1032;&#65533;6&#65533;h&#65533;x&#65533;&#65533;&#65533;&#65533;J&#65533;A&#65533;&#600;p&#65533;HV&#65533; \&#65533;&#65533;]&#65533;&#65533;~o&#65533;K&#65533;f$f&#65533;D` )&#65533;&#65533;&#65533;B&#65533;zh&#65533;c
&#65533;&#65533;&#65533;A1&#65533;&#65533;)&#65533;&#65533;_}&#65533;"=&#65533;&#65533;3&#65533;&#65533; s&#65533;&&#65533;&#65533;&#65533;&#65533;&#65533;C&#65533;R&#65533;19&#65533;Q&#535;&#65533;&#264;&#65533;1&#65533;&#65533;&#65533;U&#65533;%&#267;1 &#65533;B&#65533;&#65533;g&#65533;c&#65533;*`&#138;&#65533;&&#65533;&#65533;&#140;1@X\b3&#65533;&#65533;1&#65533;&#520;[l&#65533;gY1!6q^XL&#65533;%&#65533;L&#65533;&#467;&#65533;c&#65533;&#65533;"&#65533;&#65533;&#65533;&#65533;&#65533;&#65533;?c&#65533;&#65533;&#65533;	cb3(&#65533;&#65533;&#65533; 3&*&#65533;3W&#65533;&#65533;0A&#65533;#&#65533;&#65533;`&#65533;c&#65533;6&#65533;\&#65533;"{+/&#65533;&#65533;Kp	&#65533;5D&#65533;&#65533;L&#65533;?&#65533;K&#65533;}f&#65533;&#65533;&#65533;/~&#65533;PS O:15&#65533;&#65533;&#65533;&#1994;&#65533;&#65533;&#65533;a/&#65533;&#65533;&#65533;&#65533;0&#65533;&#65533;&#2029;&#65533;/&#65533;&#296;F&#65533;m&#65533;D&#65533; &#65533;,a&#65533; &#65533;\&#65533;&#65533;&#65533;Y&#65533;C v&#170;+Rh#&#65533;&#65533;&#1901;."&#65533;&#1994;&#65533;#0&#65533;&#65533;&#65533;<&#65533;9&#65533;&#65533;&#65533;#&#65533;&#65533;&#65533;Q&#65533;q&#65533;lk;&#65533;H&#65533;=&#65533;&#65533;&#65533;lq&#65533;
]&#65533;&#65533;aOl&#65533;E&&#65533;&#65533;&#65533;&#65533;
&#65533;v"&#65533;6&#65533;;&#65533;1<&#1776;&#65533;&#65533;&#65533;&#65533;+&#65533;&#65533;/&#65533;&#65533;&#599;#&#65533;&#65533;&#65533;&#65533;_&#65533;qE&#65533;&#65533;&#65533;&#65533; *0&#65533;&#65533;+&#65533;&#65533;&#65533;8&#65533;7&#65533;1&#65533;'&#65533;&#65533;3&#65533;c&#65533;&#65533;1&#65533;c&#65533;&#65533;&#65533;w&#65533;5&#65533;?&#65533;%k&#65533;{&#65533;;] V&#65533;&#65533;&#65533;&#1468;&#65533;&#65533;&#65533;&#65533; ^&#65533;&#65533;$&#65533;@P&#65533;0P&#65533;O&#65533;0&#65533;&#65533;w&#65533;&#65533;&#65533;&#65533;$&#1168;&#65533;&#65533;&#65533;&#65533;6&#65533;&#65533;^&#65533;omF=&#65533;\,&#65533;&#65533;&#65533;&#65533;V&#65533;W^V&#65533;&#65533;H}.&#65533;&#65533;B&#65533; &#65533;W&#65533;p&#65533;M:~&#65533;&#65533;&#65533;&&#65533;&#65533;&#65533;0&#65533;&#31874;4a~G&#65533;&#65533;&#1650;=&#65533;&#65533;&#65533;x&#65533;&#65533;&#65533;&#65533;A&#65533;&#65533;&#65533;&#65533;&#65533;&#65533;[&#65533;G&#65533;&#65533;2&#65533;&#65533;P&#65533;l&#65533;.&#65533;N&#65533;&#65533;&#65533;k>2T &#65533;&#65533;nv&#65533;&#65533;~.&#65533;&#65533;6 F&#65533;&#65533;&#65533;&#65533;&#65533;&#65533;7&#65533;6&#65533;&#522;_&#65533;&#399;&#773;mL&#65533;&#65533;31&#65533;&#65533;3T&#65533;&#65533;&#65533;&#65533;&#65533;(>&#65533;&#65533;}&#65533;C&#65533;&#65533;o&#65533;&#816;r&#65533;'&#65533;s^&#65533;&#65533;&#65533;&#65533;&#65533;@&#65533;y&#65533;&#65533;&#65533;o&#65533;e&#65533;&#65533;o&#65533;&#65533;&#65533;d&#65533;&#65533;&#65533;&#65533;&#65533;`(&#65533;&#65533;A&#65533;&#65533;&#65533;&#65533;&#65533;5&#65533;&#1549;&#65533;O1&#65533;Q&#65533;X&#65533;<&#65533;&#65533;M&#65533;&#65533;m&#65533;&#65533;M&#65533;&#65533;&#65533; &#65533;=&#65533;Q&#65533;&#65533;&#65533;.:>&#65533;&#65533;&#65533;c&#65533;&#65533;=(&#65533;
&#65533;&#65533;=F&#65533;9[&#65533;]b&#65533;$&#65533;}&#65533;\,&#65533;&#65533;U&#65533;uu&#65533;&#65533;F&#65533;&#65533;&#65533;&#65533;^&#65533;u&#65533;&#65533;P O-&#65533;!&#1285;&#65533;Na&#65533;&#65533;`N&#65533;&#65533;E&#65533;&#65533;[^&#65533;&#65533;^^8Kf<&#65533;&#65533;&#65533;&#65533;&#65533;&#65533;&#65533;1&#173;&#65533;&#65533;&#65533;a&#65533;&#65533;bXU&#65533;P_&#325;&#1616;!&#1622;	Y&#65533;&#1096;&#65533;e_&#65533;&#65533;&#218;&#65533;X&#65533;E&#65533;&#65533;&#65533;XE"a&#769;	&#65533;&#65533;&#65533;&#65533;&#65533;&#65533;&#65533;&#65533;E"a&#65533;A&#813;&#65533;%&#65533;&#65533;&#65533;&#65533;w&#65533; ,l&#65533;T&#65533;&#65533;J&#65533;&#65533;&#65533;&#65533;&#65533;[&#65533;&#65533;&#572;&#65533;&#65533;&#65533;&#65533; &#65533;&#65533;&#1676;[:&#65533;B&#65533;!&#65533;y<@&#65533;IE&#65533;A&#65533;&#65533;QM&#65533;&#65533;=v]&#65533;=abd&#1901;&#65533;N&#65533;&#65533;4&#65533;,|&#170;&#65533;Ex(&#65533;&#65533;Tr&#65533;&#65533;&#65533;&#65533;-I&#65533;WE8&#65533;!&#65533;&#65533;&#1165;&#65533;4Y@&#65533;a&#65533;j&#65533;\0``x0&#65533;&#65533;1&#65533;c&#65533;y&#65533;-@Y &#65533;m&#65533;N&#65533;&#65533;&#65533;^b&#65533;&#1398;&#65533;M&#65533;&#65533;9Fd8A&#65533;&#65533;Ch&#65533;&#65533;&#65533;Q.&#65533;&#65533;&#65533;l"Gv&#65533;&^&#1800;&#344;>&#65533;&#65533;&#65533; &#65533;I+|&#65533;Jj_E&#65533;&#65533;K&#65533;a&#65533;&#65533;K&#65533;"&#65533;&#65533;	&#65533;&#65533;&#65533;h&#65533;\&#65533;P&#65533;A&#65533;&#65533;E&#65533;&#1857;&#65533;Q&#65533;&#65533;&#65533;A&#65533;]&#65533;G&#65533;&#65533;%1&#65533;\d^p&#65533;\,&#65533;\<&#65533;&#65533;&#65533;-&#65533;&#65533;&#65533;u&#23825;&#65533;-&#65533;&#65533;0c^x&#65533;&#65533;&#605;&#65533;1&#65533;2*&#65533;cdIE&#65533;&#65533;&#65533;&#65533;&#65533;5V&#65533;&#65533;&#65533;8&#65533;h&#65533;h~CES[&#65533;&#65533;$&#65533;:&&#65533;,&#65533;=&#65533; &#65533;M&#65533;1&#65533;lM&#1441;&#65533;&#65533;M &#65533;&#65533;&#65533;Uf^D```&#65533;f&#65533;&#65533;&#65533;.Bd&#65533;&#65533;[E&#65533;&#65533;5&#65533;FF&#65533;&#65533;L&#65533;e &#65533;"&#65533;eh&#65533;&#65533;f&#65533;m&#65533;fT5&#65533;o&#65533;&#65533;%&#65533;J&#65533;&#65533;YJF\&#65533;&#65533;B&#65533;&#65533;J&#65533;&#65533;K&#65533;_&#65533;&#65533;d&#65533;}&#65533;L&#65533;&#1818;U&#65533; &#65533;&#65533;	4&#65533;$6&#65533;O*&#65533;&#65533;!&#65533;&#65533;Sg&#65533;H&#65533;EERdcT&#65533;e&#65533;&#65533;?S$[&#65533;&#65533;&#65533;[&#65533;CZ&#65533;c&#65533;&#65533;&#65533;&#65533;&#65533;06&#65533;&#1381;&#65533;XF&#65533;&#65533;&#65533;&#65533;&#65533;&#65533;B&#65533;`~&#65533;&#65533;&#65533;!&#65533;ZE&#65533;,&#65533;v&#65533;k&#65533;&#65533;ch&#65533;H&#65533;Kc&#65533;?p&#65533;&#65533;(p&#65533;?&#65533;&#65533;?(&#65533;&#65533;&#65533;c&#65533;&#65533;&#65533;(&#65533;E&#65533;&#65533;C&#65533;&#1537;&#65533;<&#1276;&#65533;x&#65533;&#65533;&#65533;&#65533;&#65533;%&#65533;&#65533;Pf&#65533;&#65533;&#65533;
X&#65533;&#65533;&#65533;]&#65533;&#65533;&#65533;&#65533;&#65533;"&#65533;-&#65533;b,&#65533;&#65533;U&#65533;i&#65533;&#65533;(d`8A&#65533;&#1126;(&#65533;&,&#65533;&#65533;&#65533;&#65533;lo&#43416;2&#65533;H&#65533;&#65533;&#26585;&#65533;&#65533;&#65533;i&#65533;&#65533;&#65533;H*Ybt&#65533;&#65533;&#65533;&#65533;0&#65533;M&#65533;&#65533;Kr!&#65533;&#65533;M&Ojvb&#65533;&#65533;&#65533;&#65533;	@O&#65533;A&#65533;s&F&#781;&#65533;&#65533;&#65533;xJ*&#65533;%&#65533;&#65533;&#39952;&#65533;k:&#1382;B&#65533;&#65533;j&#65533;H%m|+&#426;e!&#65533;Y&#65533;|&#65533;&#65533;U&#65533;&#65533;=&#65533;&#65533;]]2j]`,&#65533;bL &#65533;i~&#65533;&#65533;&#65533;`|SEB&#65533;b&#65533;&#65533;&#65533;tC`&#65533;Ub&#65533;&#65533;7!&#65533;&#65533;&#65533;? &#65533;-&#65533;&#65533;[&#65533;`&#65533;a&#65533;&#65533;,)&#65533;Q&#65533;bh&#65533;d"i^&#65533;&#65533;U&~5i&#65533;&#65533;8&#65533;&#1899;v&#65533;e&#65533;@n&#65533;&#65533;&#65533;E`Oi&#65533;&#65533;&#65533;p&#65533;MD&#65533;bDR&#65533;&#65533;&#65533;?&#65533;&#65533;&#65533;&#65533;&#65533;&#1805;&#65533;&#65533;&#65533;lV#)U`&#65533;$&#65533;N,G>&#65533;
D&#65533;&#65533;
&#65533;&#362;&#65533;&#65533;U&#65533;&#65533;y\&#65533;&#65533;) &#65533;&#65533;5&#65533;&#65533;AOv&#65533;d&#649;&#65533;L&#65533;O&#65533;&#65533;F&#65533;&#65533;&#65533;x&#65533;&#65533;&#65533;&#65533;&#65533;&#65533;&#65533;\(&#65533;RRlc$&#65533;'n&#65533;$&#65533;&#65533;&#65533;vO(.&#65533;&#65533;&#65533;W&#65533;&#65533;Md&#65533;&#65533;Z=&#65533;&#65533;$iW.&#1965;&#65533;M&#1509;&#65533;&#65533;UD&#65533;&#65533;&#65533;&#65533;&F&#65533;&#65533;&#65533;X&a0&#65533;,&#65533;&#65533;&4]&#65533;&#65533;&#65533;&#1452;&#65533;(&#65533;E&#65533;j&#65533;&#65533;Rv&#65533;&#65533;cb&#65533;&#65533;&#65533;&#65533;&#65533;N&#65533;&#65533;&#65533;&#65533;B&#65533;&#65533;&#65533;[&#65533;&#65533;*&#65533;&#65533;>&#1513;&#65533;&#65533;u&#65533;&#65533;&#65533;&#1241;^&#65533;5&#65533;&#65533;6c`d&#65533;&#65533;&#65533;&#65533;&#65533;&#65533;^e&#65533;&#65533;(k^$&#65533;&#730;lE&#65533;&#65533;&#65533;&#65533;&#65533;&#65533;f&#65533;&#65533;J&#65533;&#65533;n&#65533;T\&#65533;&#65533;&#203;&#65533;&#65533;&#65533;&#65533;n&#65533;U&#65533;Hf&#65533;&#65533;Q&#65533;!&#65533;\Y&#65533;&#65533;X&#65533;&#65533;&#65533;$L&#65533;!&#65533;&#65533;&#65533;&#65533;Y&#65533;!.&&#65533;A&#65533;&#65533;&x&#65533;&#65533;z&#65533;P&#65533;&#65533;e&#65533;&#717;_&#65533;&#65533;w&#65533;|G^&#65533;&#65533;%&#65533;ob&#65533; :u&#65533;D&-&#65533;m&#65533;.-&#65533;&#65533;&#65533;&#65533;"|)&#65533;U&#65533;?$&#65533;LP&#65533;V&#65533;6IM&#65533;&#65533;&#65533;e`@CE&#65533;`&#65533;&#65533;&#65533;Z*#&#65533;&#65533;&#65533;&#1574;&#65533;p0&#65533;&#65533;&#65533; n&#65533;
&#65533;k&#65533;&#65533;&#65533;8ME|&#65533;/>&#65533;&#1261;&#65533;f]&#65533;&#65533;&#65533;	&#65533;&#65533;jb\-4&#65533;-&#65533;p&#65533;F4&#65533;&#65533;?&#65533;W&#65533;%a&#65533;&#65533;&#65533;&#65533;&#65533;e.&#65533;&#65533;&#65533;E^.&#65533;,A&#65533;&#1994;4&#65533;s&#58440;+d&#65533;&#65533;&#65533;R&#65533;&#65533;nZ$&#65533;>m&#65533;&#65533;&#65533;&#65533;&#752;i&#65533;*&#65533;&#65533;qE&#65533;.&#1073;&#65533;1&#65533;&#65533;9F&#65533;&#65533;&#65533;J&#65533;&#65533;&#65533;-&#65533;We&#65533;&#65533;U&#65533;&#65533;&#65533;&#65533;&#17493;,NV&#65533;\&#65533;#&#65533;w&#65533;/&#65533;9&#65533;&#710;O&#65533;&#65533;_b&#65533;o^&#65533;&#65533;?\BE&#65533;&#65533;&#65533;9&#65533;k&#65533;2&#65533;&#65533;E&#65533;r&#65533;&#65533;&#65533;&#65533;!<dU&#65533;X&#65533;0 &#65533;&#65533;&#65533;&#65533;1.&#983;C&#65533;R1&#65533;&#65533;
0C&#65533;&#65533;b&#65533;b&#65533;&#65533;((&#65533;2&#65533;p&#65533;d[A=&#65533;&#65533;&#65533;&#65533;4&#65533;W&#65533;&#65533;&#65533;?&#65533;A&#65533;-W&#65533;j;&#65533;E|-&#65533;%&#65533;&#65533; &#65533;&#65533;\8&#65533;&#65533;%&#65533;&#65533;&#65533;b&#65533;&#65533;&#65533;^&qb&#65533;&#65533;?BE&#65533;A&#65533;sj&#65533;&#65533;&#65533;&#65533;&#65533;?@&#65533;@&#65533;&#65533;8&#65533;&#65533;&#65533;&#65533;B&#65533;&#65533;&#65533;q&#222;)&#65533;&#65533;&#65533;1EC&#65533;&#65533;/H6F&#65533;&#65533;E&#65533;&#65533;&#65533;&#65533;1/&#65533;M&#65533;!&#65533;Y&7&#65533;$&#65533;&#65533;&#65533;U&#65533;o&#65533;&#65533;&#65533;&{2a&#65533;)&#65533;?&#65533;r*&#65533;tE,&#65533;&#1418;0l&#65533;.&#65533;&#65533;&#65533;&#65533;&#65533;<l&#65533;&#65533;&#65533;P8&#65533;3)&#65533;07&#65533;&#65533;b,&#65533;&#65533;&#65533;&#65533;9&#65533;&#65533;&#65533;]&#65533;&#65533;&#65533;&#65533;&#65533;&#65533;W&#65533;&#65533;(&#65533;+5&#65533;p6&#65533;&#65533;XO&#65533;&#65533;v&&#65533;&#65533;&#65533;[)&#65533;N&#65533;&#65533;p^,&#249;&#65533;&#65533;&#65533;&#65533;#Y2-&#65533;+&#65533;
W&#65533;^&#65533;+&#65533;5&#65533;&#65533;[&#65533;&#65533;]Z&#65533;>&#65533;3&#65533;&#1034;jvH^@&#65533;&#65533;+&#65533;&#65533;&#65533;&#65533;1&#65533;&#65533;g&#65533;)hgd&#65533;v^&#65533;&&#244;fE&#65533;6&#65533;tYSJ_!'F&#65533;&#20819;&#65533;&#65533;&#65533;&#65533;\H&#2003;&#65533;.&#65533;&#65533;1&#65533;&#65533;&#65533;&#65533;&#65533;&#65533;&&#65533;&#65533;!&#65533;&#65533;&#65533;&#65533;&#65533;&#65533;6&#65533;T^&#65533;&#65533;8A D&#65533;9&#65533;&#65533;;,&#65533;@&#65533;&#65533;&#65533;&#1266;&#65533;F&#65533;&#65533;(&#65533;&#65533;qV&#65533;O&#65533;&#65533;&#65533;&#65533;&#65533;&#65533;&#65533;\&#65533;5X&#65533;-|&#65533;&#65533;&#65533;0&#65533;zp	&#65533; &#1502;&#65533;\&#65533;*&#65533;&#65533;&#65533;P&#65533;&#65533;&#65533;0&#65533;&#65533;&#65533;.&#65533;&#65533;&#65533;&#65533;&#65533;&#65533;dv&#65533;&#65533;Q&#65533;r&#65533;&#65533;1&#65533;M&#65533;.&#65533;e14rw9&#65533;&#65533;&#65533;w<6&#65533;&#65533;&#65533;&#65533;AeGvE&#65533;&#65533;@t&#65533;3&#65533;h&#65533;8&#65533;&#65533;&#65533;\&#65533;&#65533;C&#65533;#i&#65533; k&#65533;x^x@Hy&#65533; &#65533;&#65533;&#65533;&#65533;y&#65533;&#65533;\&#208;&#65533;&#1000;&#65533;&#65533;&#65533;5a`&#65533;?&#65533;&#65533;&#65533;&#65533;c$&#65533;/&#65533;&#65533;&#65533;&#65533;&#65533;?&#65533;&#65533;&#65533;&#152;&#65533;&#151;&#65533;&#65533;.&#65533;&#65533;.&#65533;C%&#65533;&#65533;O&#65533;1&#65533;S&#65533;)Dk&#65533;D&#65533;E# C!&#65533;f{Zrys^p&#65533;U&#65533;&#65533;|E#c&#65533;&#65533;&#65533;&#65533;&#65533;&#1349;5&#65533;5&#65533;O6&#65533;5~&#65533;&#65533;&#65533;m&#65533;&#65533;&#65533;&#1596;&#65533;c0@=&#65533;`#)&#65533;&#65533;&#65533;&#65533;pS&#65533;. &#65533;U&#65533;Oy&#65533;&#65533;J&#65533;&#65533;3&#65533;*&#65533;&#278765;&#1624;&#65533;'FTC&#65533;&#65533;&#65533;&#65533;&#65533;&#65533;&#65533;-&#65533;L&#65533;jV&#65533;f&#65533;&#880;	&#65533;M&#65533;&#65533;&#65533;&#65533;&#65533;F&#65533;e&#568;&#65533;/&#65533;)F(&#65533;&#247;&#65533;9&#65533;,&#65533;-&#65533;;&#65533;&#65533;&#65533;&#65533;o9]&#65533;?x9&#65533;w&#65533;&#65533;H&#65533;Z^&#65533;CH&#65533;]9l@&#65533;&#65533;{E&#65533; &#65533;&#65533;&#65533;&#65533;&#65533;&#65533;H&#65533;&#65533;OE&#65533;&#149;&#65533; &#65533;+&#65533;&#65533;&#65533;&#65533;&#65533;&#965;*&#65533;&#65533;FF&#65533;b&#65533;&#65533;&#65533;&#65533;9,&#65533;&#65533;w&#65533;&#411;{&#65533;&#65533;&#248;&#65533;&#65533;&#65533;&#1730;&#539;{E&#65533;&#65533;c&#65533;&#65533;&#65533;v&#65533;
&#65533;&#65533;&#65533;|sC&#65533;"&#65533;1&#65533;uvB&#65533;&#65533;\&#65533;0< $P&#65533;L&#65533;\&#65533;&#65533;B&#65533;&#65533;,d7&#65533;,&#65533;B&#65533;[Y&#65533;k&#65533;&#65533;%=&#65533;&#65533;c&#65533;&#65533;&#1444;>&#65533;&#65533;&#65533;:&#1920;&#65533;&#65533;7z&#1596;&#65533;<y&#65533;M&#65533;&#65533;;&#65533;+a`&#65533;UK&#65533;&#65533;ee&#65533;~&#65533; =x&#65533;C&#65533;&#65533;*q&#65533;3&#65533;%&#65533;Y&#65533;&#65533;&#65533;&#65533;&#65533;bE\.a,&#65533;&#65533;3&#65533;@&#65533;&#65533;E&#65533;&#65533;&#65533;&#65533;
&#65533;&#65533;*F&#65533;&#65533;&#65533;C&#65533;&#65533;&#65533;&#65533;&#65533;g&#65533;&#65533;&#65533;&#65533;&#1653;&#65533;"&#65533;&#65533;&#65533;E&#65533;8>aH&#65533;<&#65533;&#65533;<&#65533;C&#65533;_"&#65533;@h&#65533;&#65533;&#65533;.t&#65533;n<&#65533;&#65533;/&#65533;b&#65533;&#65533;\h9.$B"&#16534;&#65533;&#65533;&#65533;*D&#65533;&#65533; >D&#65533;&#65533;ay`&#65533;&#65533;&#65533;;&#65533;&#65533;&#65533;0&#65533;Q&#65533;&#65533;C&#65533;+@&#65533;&#855;&#65533;c&#65533;&#65533;l&#65533;&#65533;&#65533;w&#65533;l&#65533;&#65533;S&#65533;&#65533;_X&#65533;&#65533;=&#65533;1&#65533;@1T&#65533;&#65533;&#65533;-W&#65533;&#65533;*&#65533;<l&#65533;<&#65533;&#65533;&#65533;&#65533;,h&#65533;v&#65533;?&#65533;&#65533;&#65533;&#65533;g!&#65533;(&#65533;&#65533;&#65533;&#65533;&#65533;&#65533;&#65533;M&#65533;w@&#65533;&#65533;i"Zh&#65533;o&#65533;&#265;M&#65533;8`&#65533; &#65533;&#65533;$B&#65533;&#65533;D&#65533;&#535;&#65533;&#65533;&#65533;&#65533;h&#65533;&#65533;S\~&#65533;&#65533;%&#65533;$&#65533;&&#65533;)&#65533;@&#65533;&#65533;VXX&#65533;f&#65533;4&#65533;F]&#65533;&#65533;&#65533;Q&#65533;[?&#65533;l&#65533;&#65533;A&#812;&#65533;&#65533;&#65533;Ed "5&#65533;l=&#65533;5&&#65533;r&#65533;&#1461;{w`&#65533;&#65533;&#65533;&#65533;&#65533;&#1015;E&#65533;.&#65533;'&#65533;[a&#65533;&#65533;7v&#65533;&#65533;&#65533;^&#65533;&#65533;&#65533;!&#65533;&#65533;&#65533;&#65533;0&#65533;pM&#65533;5&#802;#&#65533;&#65533;u&#65533;&#65533;&#65533;&#65533;&&#65533;:ul&#65533;&#65533;&#65533;&#65533;&#65533;&#65533;&#65533;&#65533;3-v&#65533;n&#65533;&#65533;&#371;&#65533;sn&#65533;}&#65533;&#65533;G&#65533;&#65533;&#65533;9&#65533;&#24609;&#65533;1&#823;&#65533;&#65533;&#65533;&#65533;%&#65533;QJ&#65533;t&#1186;4[&#65533;&#628;&#65533;&#1397;h1&#65533;Q&#65533;&#65533;&#65533;O&#65533;&#65533;A&#65533;H&#65533;\M&#1282;&#65533;&#65533;&#65533;&#65533;&#65533;&#65533;j&#65533;&#65533;J&#65533;)&#65533;&#65533;&#65533;(@&#65533;&#154;&#65533;	
W&#65533;&#65533;&#166;*&#65533;h

=l&#65533;&#65533;B\&#65533;&#65533;&#65533;

&#65533;>&#65533;&#65533;&#65533;&#65533;&#65533;&#65533;&#65533;&#65533;&#65533;&#65533;`&#65533;&#65533;&#39142;&#65533;&#65533;&#65533;&#65533;@&#65533;&#65533;JyG&#65533;@&#65533;&#65533;K:Q!&#65533;8C (&#65533;L&#65533;P&#65533;&#65533;&#65533;,&#65533;&#65533;I.&#1228;3'C&#65533;&#65533;&#1268;<&#65533;4cj&#65533;8&#65533;hlV&#65533;&#65533;9&#65533;&#65533;&#65533;&#65533;@&#65533;>&#65533;\&#65533;/X&#65533;&#65533;&#65533;&#65533;&#65533;-&#65533; )5F&#65533;QI&#65533;&#65533; &#65533;T&#65533;2&#65533;&#65533;&#356;&#65533;L&#65533;o',&#65533;b &#65533;I 
HJq&#65533;%&#65533;&#65533;E&#65533;&#65533;J&#65533;&#65533;&#65533;Xe S&#65533;&#65533;&#555;X&#65533;Y&#65533;&#65533;&&#65533;!i&#65533;\&#65533;b&#65533;&#65533;
c&#65533;(,@ &#65533;&#521;@&#65533;(&#1719;P9&#825;&#65533;&#65533;&#65533;&#65533;O&#65533;A&#65533;&#65533;n&#65533;E&#65533;3&#65533;P&#65533;&#65533;&#65533;D&#65533;f]&#1006;AE&#65533;&#65533;8&#65533;V&#65533;&#65533;"&#65533;&#65533;&#65533;&#61303;2|&#65533;-m&#65533;&#65533;5&#65533;2c&#65533;w&#65533;&#1796;&#65533;4&#65533;7G&#65533;t&#65533;9&#65533;&#65533;&#65533;7%&#65533;&#65533;=&#65533;:6N$3&#65533;d%&&#65533;>&#65533;.&#65533;&#65533;&#65533;V&#65533;&#65533;&#65533;)&#65533;&#65533;Dz@I&#65533;&#65533;&#65533;&#65533;*&#65533; Ns&#65533;&#65533;$&#65533;{&#65533;b&#65533;TSM)gK&#65533;&#65533;EgG&#65533;B&#65533;&#65533;fR&#65533;*&#65533;B&#65533;&#65533;_1&#65533;&#65533;U&#65533;&#65533;"1@	&#65533;bT&#65533;]Z'&#65533;[EPE&#65533;&#65533;Ad%&#65533;D&#65533;4 &#521;&#65533;9&#65533;P&#65533;&#65533;&#65533;;&#65533; Hwp&#65533;&#65533;&#65533;&#65533;]&#65533;S&#65533;u&#65533;=| 3&#65533;&#65533;7`&#65533;Z&#1259;&#65533;&#65533;^|&#65533;&#65533;s~&#65533;&#65533;,&#65533;&#65533;&#842;%y&#65533;=&#65533;&#588;&#65533;&#65533;s&#65533;6&#65533;$&#65533;&#65533;J&#65533;&#32894;Q3&#65533;&#31580;&#65533;r&#65533;w&#65533;gUe\&#65533;&#65533;\M5&#1648;X26&#65533;&#65533;W&#65533;O&#65533;t&#65533;'&#65533;&#65533;&#65533;&#65533;&#1515;&#65533;&#65533;0E_&#65533;Z&#65533;&#65533;I&#331;Q&#65533;&#65533;&#65533;
&#65533;Z&#65533;&#65533;&#65533;	&#65533;C&#65533;&#65533;&#65533;g&#65533;&#65533;I&#65533;&#65533; &#65533;&#65533;.&#65533;&#65533;Kp&#65533;Q &#65533;&#65533;&#65533;8&#65533; &#65533;	X&#65533;0&#65533;/1i&#65533; &#65533;&#65533;&#65533;(&#65533;9	&#65533;&#65533;r!&#65533; I&#1245;pul&#65533;&#475;&#65533;&#314;&#65533;&#65533;FNm&#65533;S&#65533;f8&#65533;&#65533;	&#65533;&#65533;+&#65533;&#65533;&#1180;{&#65533;s&#65533;?>&#65533;&#65533;&#65533;\&#65533;&u&#65533;-&#65533;&#65533;&#65533;&#65533;&#65533;&#65533;.&#65533;&#65533;I&#65533;&#65533;&#65533;&#65533;X6&#65533;&#65533;&#65533;c=&#65533;&#65533;mjc&#65533;&#65533;r)&#65533;&#65533;MBRk&#65533;&#65533;4/z`&#65533;^&#65533;&#1164;iO"&#65533;&#65533;&#65533;?&#65533;&#65533;&#65533;&#65533;o&#65533;8$&#65533;'&#65533;p9&#65533;&#65533;&#65533;&#65533;Xf3y&#65533;a&#65533;@WI&#65533;T&qN&#65533;W&#65533;(H&#65533;&#1204;&#65533;&#65533;&#65533;&#65533;&#65533;&#65533;&#65533;UJ&#65533;&#65533;&#65533;4C&#65533;*E&#65533;&#65533;&#2012;n&#65533;[&#65533;? &#432;&#1317;puGi&#65533;]D&&#65533;9&#65533;I &#65533;&#65533;&#65533;l8&#65533;&#1777;&#65533;+&#65533;&#65533;&#65533;R &#65533;&#65533;:&#65533;v7ZD~Q$&#65533;U&#65533;&"&#65533;?&#65533;4D&#927;\%+^X&#65533;$&#65533;&#65533;&#65533;'&#65533;&#65533;&#65533;r&#65533;&#1110;&#65533;&#65533;}&#65533;&#65533;&#65533;Vf%/t3&#65533;&#65533;&#65533;?&#65533;F&#65533;@&#65533;#o&#65533;&#65533;.&#65533;L&#65533;8&#65533;&#65533;&#65533;'&#65533;$hq&#65533;&#65533;&#65533;E9&#65533;uQF^&#65533;9e&#65533;&#776;&#65533;q&#65533;&#65533;&#65533;&#65533;5&#65533;&#65533;&#65533;(Z&#1274;&#65533;&#65533;7'&#65533;&#65533;&#65533;&#65533;X&#65533;&#65533; &#65533;&#65533;&#65533;z&#65533;&#1806;&#65533;9&#65533;+L&#65533;(&#65533;&#65533;d&#65533;x&#65533;1m&#65533;&&#65533;jJ`(]<&#65533;Hkh"QB&#65533;&#1548;&#65533;&#833;m&#65533;rlF&#65533;&#65533;&#65533;q+&#65533;&#65533;&#65533;~&#21675;!&#65533;l&#65533;z&#1096;&#65533;&#65533;iF_4&#65533;&#1502;&#6698;&#65533;@&&#65533;&#65533;	&#65533;&#543;&#65533;A&#65533;&#65533;H&#273;-K,\D&#65533;&#1355;f&#65533;&#65533;@&#65533;&#65533;&#65533;6&#65533;0&#65533;j&#65533;J&#1721;&#65533;&#65533;&#65533;D&#65533;F
I&#65533;&#65533;%]&#65533;:&#65533;m-'J&#65533;j&#65533;WU&#65533;f&#65533;&#65533;D&#65533;vRu&#65533; &#65533;&#65533;&#65533;"&#65533;	&#65533;&#65533;&#65533;t&#65533;u58&#65533;	j&#65533;Gt&#65533;&#65533;&#65533;&#65533;~&#65533;&#65533;&#65533;o&#1972;&#65533;&#65533;&#65533;&#65533;	&#65533; &#65533;5&#65533;&#65533;z&#65533;&#65533;&#65533;&#65533;&#65533;U>&#65533;gX}&#65533;
+p&#65533;&#65533;&#65533;w&#65533;&#65533;uAe)h]&#65533;&#65533;*&#65533;1&#65533;k&#65533;&#203;~&#65533;&#65533;"&#65533;A&#65533;T&#65533;]^&#65533;&#436;&#65533;hEN&#65533;&#65533;f&#65533;&#65533;d	^&#65533;C)h&#65533;Y&#65533;&#65533;L/&#65533;-&#65533;&#65533;&#65533;BR&#65533;iU&#65533;Q&#65533;V&#65533;&#65533;T&#65533;&#65533;&#65533;"&#65533;q]&#65533;&#65533;c&#65533;&#65533;&#65533;:&#65533;1&#65533;!&#65533;F&#1848;&#65533;M&#65533;Q&#65533;dJ4&#65533;&#65533;On&#608380;&#65533;[&#65533;&#65533;&#576;&#65533;&#65533;y&#65533;z&#65533;&#65533;x&#65533;&#65533;r&#65533;&#65533;&#65533;`+fI7&#65533;&#65533;&#65533;&#65533;&#65533;&#65533;q3&#65533;!&#65533;D	H@&#65533;&#65533;&#65533;&#65533;<&#65533;&#65533;&#65533;&#65533;&#65533;&#65533;&#65533;&#65533;kbe@	IH&#65533;r&#65533;&#65533;&6&#65533;&#65533;S&#65533;&#65533;"#&#165;&#65533;G&#65533;&#256;	r&#65533;:&#1058;&#65533;F&#65533;~&#65533;&#65533;#&#65533;&#65533;:|N&#65533;&#65533;i=&#65533;&#65533;8&#65533;&#65533;&#356;&#65533;&#466;&#65533;&#65533;E%k&#65533;&#65533;&#65533;&#65533;&#65533;&#65533;&#65533;1`&#65533;Z&#65533;_&#65533;l&#65533;&#1521;QJ&#65533;&#65533;&#65533;&#65533;&#65533;&#65533;&#65533;&#65533;m&#65533;&#65533;E&#65533;B&#65533;&#65533;s&#65533;E\&#65533;&#65533;&#65533;W&#65533;c	&#65533;.&#65533;
>1&#65533;)&#65533;~$H:&#65533;&#65533;NwG&#65533;!!HH&#65533;p&#65533;&#65533;&#65533;&#65533;&#65533;&#65533;&#65533;&#65533;~&#65533;c&#65533;&#65533;&#65533;Q&#65533;0p&#65533;S&#65533;&#65533;(&#65533;] `&#65533;  &#65533;&#65533;&#65533;&#65533; &#65533;L&#65533;&#1029;&#65533;&#65533;&#65533;&#65533;q!j&#65533;&#65533;&#65533;&#65533;r(&#65533;&#65533;| |&#65533;&#65533;yER &#65533;&#65533;&#65533;&#65533;&#65533;0&#65533;y&#65533;&#65533;rd&#65533;p &#65533;&#65533;f8&#65533;&#65533; &#65533;9&#65533;w&#65533;&#65533;HF&#65533;?&#65533;&#65533;&#25359;+&#65533;F4&#65533;,&#65533;&#65533;Z$>
&#65533;hr&#65533;+&#65533;&#65533;;&#65533;W%&#65533;a&#65533;:U&#65533;&#1968;o=&#65533;GE-~&#65533;I&#65533;&#65533;*F&#65533;&#65533;&#65533;}k\&#65533;&#65533;w&#65533;&#65533;U&#65533;O^&#65533;"H&#65533;&#65533;v;&#65533;&#65533;7)&#65533;Cq&#65533;u&#65533;&#65533;~VI;|&#65533;"&#65533;&#65533;]&#65533;&#65533;&#65533;s&#65533;MJ&#65533;&#65533;D&#65533;&#65533;&#65533;&#65533;r&#65533; @ &#65533;&#65533;&#65533;&#65533;E&#239;&#65533;&#65533;&#65533;^&#65533;&#65533;}&#65533;Y&#65533;&#65533;&#65533;&#65533;&#65533;&#65533;{&#65533;&#65533;&#65533;|&#65533;&#65533;&#1599;&#65533;&#65533;&#65533;w= &#65533;&#65533;&#65533;&#65533;&#65533;W&#695;@&#65533;}&#65533;&#65533;&#65533;O&#65533;&#65533;P&#65533;&#65533;&#65533;&#65533;dV&#65533;HX>&#65533;&#65533;d&#65533;}&#65533;9A&#1564; &#65533;Y&#65533;&#65533;&#65533;&#65533;&#65533;&#1791;1m&#65533;&#65533; M&#65533;&#65533;&#65533;&#65533; &#65533;b&#65533;&#65533;&#65533;(&#65533;&#65533;*k&#65533;&#65533;#F$&#65533;&#65533;Z&#65533;&#65533;&#65533;D&#65533;(VH&#65533;,&#65533;f&#65533;D&#65533;DD&#65533;|Bl&#65533;D&#262;&#65533;&#65533;&#65533;E^P&#65533;f##&#1806;x$B&#65533; /jx-&#65533;D&#65533;&#65533;&#65533;&#65533;Q&#65533;&#65533;&#319;&#65533;&#65533;l&#65533;)&#65533;b,~&#65533;&#65533;&#65533;Eb&#65533;z&#65533;&#65533;&#65533;/&#65533;&#65533;&#65533;&#65533;&#65533;&#65533;&#65533;
&#175;
%&#5775;&#65533;^&#65533;G&#65533;P"&#65533;&#65533;&#65533;ZO&#65533;&#65533;&#65533;&#65533;&#65533;|&#65533;&#65533;&#65533;&#65533;&#65533;nh  `&#65533;&#65533;f&#65533;&#65533;h&&#65533;dl&#65533; ,&#65533;&#65533;&#65533;&#65533;&#65533;&#65533;&#65533; &#65533;&#65533;&#65533;&#65533;&#65533;&#65533;L &#65533;&#65533;&#65533;D&#65533;&#65533;n &#65533;&#65533;(&#65533;&#65533;$&#65533;&#65533;@ &#65533;&#65533;O&#65533;&#65533;o&#65533;&#65533;&#65533;&#65533;&#65533;LQ"&#65533;&#65533;&#65533; &#65533;&#65533;&#65533;
&#65533;L&#65533; q6&#65533;'&#65533;&#65533;#&#65533;&#65533;&#65533;&#65533;@&#65533;M&#65533;JEjtp&#65533;n&#1414;m}&#65533;F&#65533;v&%&#65533;&#65533;&#65533;&#65533;
&#65533;&#65533;=&#65533;Q~&#1288;&#65533;&#65533;~&#65533;&#65533;n&#65533;(P&#269;H&#65533;Q&#65533;$&#65533;&#65533;J"vmR&#65533;q6&&#65533;80&*/&#65533;&#65533;B~&#65533;.&#65533; &#65533;&#65533;P /~6&#65533;&#65533;&#65533;(&#65533;@l&#65533;D&#65533;&#65533;"&#65533;?~&#65533;	&#65533;&#65533;.6a&#65533;|$&#65533;p&#65533;z&#65533;&#65533;&#65533;P&#65533;R$&#65533;f&#65533;&#65533;!!&#65533;(&#65533;&#65533;&#65533;&#65533;p&#65533;1&#65533;&#65533;&#65533;&#65533;&#65533;,n"32&#65533;>rY&#65533;&#65533;n&#65533;	qB%&#65533;b4 #i&#65533;&#65533;&qrq2]R&ec&#65533;b&#65533;&#65533;b'}2&&#65533;&#65533;
n&#65533;
&#65533;&#65533; &#65533;&#65533;&#65533;&#65533;*;&#65533;:&#65533; @.+%"&#65533;&#65533;&#65533;&#65533;c&#65533;&#65533;&#65533;&#65533;&#65533;/:&#65533;.zN&#65533;D&#65533;&#65533;	&#65533;O	"&#65533;&#65533;&#65533;&#65533;l.ve &#65533;&#65533;E&#65533;/&#65533;&#65533;&#65533;#9&#65533;&#65533;&#65533;Q&#65533;fYB%liS0Sc&#846;&#65533;X&#65533;`F&#65533;&#65533;&#65533;&#65533;f&#65533;&#65533;N&#65533;h &#65533;&#65533;&#65533;h&#65533;C%$e&#65533;X&#65533;&#65533;&#65533;9t0&&#65533;&5?&#65533;R&#65533;&#65533;,&#65533;&#65533;&#65533;P3&#65533;&#65533;Bs07S$(&#65533;.&#65533;D&#65533;&#65533;&xB&f&#65533;.&#65533;&#65533;*&#65533;&#65533;'J	&#65533;&#65533;&#65533;&#65533;2&#65533;&#65533; &&#65533;|$&#65533;&K&#65533;p&#65533;&#65533;&#65533;&#65533;&#65533;p&#65533;R"%&#65533;&#65533;&#65533;;&#65533;O&#65533;;_O&#65533;&#65533;S6&#1587;&#65533;&#65533;#@%1K,*&#65533;&#65533;&#65533;)&#65533;&#65533;x&#65533;*&#65533;*&#65533;R&#65533;<&#820;&#65533;&#65533;&#65533;2*&#65533; &#65533;A&#1839;
&#65533;&#65533;$a&#65533;&#65533;&#65533;&#65533;&#65533;L&#65533;,C-&#65533;&#65533;&#65533;l&#65533;&#65533;L&#65533;&#1284;)qO-&#65533;&#65533;&#65533;&#65533;&#65533;O&#65533;&#65533;&#65533;n&#65533;0&#65533; &#65533;F&#65533;&#65533;Fcc$&#65533;&#65533;&#65533;&#65533;b@ d&#65533;|&#65533;N`L&#65533;&#65533;DB&#65533;aI&#65533;&#65533;&#65533;&#65533;&#65533;t&#65533;x` |&#65533;H&#65533;tH&#65533;T&#65533;H&#65533;&#65533;HO&#65533;&#276;H&#65533;4Ky M&#65533;&#65533;&#65533;&#65533;&#65533;A&#65533;a&#65533;&#65533;&#65533;` &#65533;&#65533;NI`M&#65533;tJ&#65533;&#65533;&#65533;&#65533;$&#65533;&#65533;&#65533;&#65533; &#65533;&#65533;&#65533;`Io&#65533;n&#65533;Q&#65533;QR#URq'Gb&#65533;* H&#65533;t &#65533;NO@^@I&#65533;&#65533;I&#65533;&#65533;D&#65533;T $`I&#65533;&#65533;&#65533;&#65533;&#65533;a&#65533;4M&#65533;Tx&#65533;VO&#65533; &#65533;&#65533;Ge&#65533;V&#65533;T :&#65533;NqKy O&#65533;&#65533;H`O&#65533;TA&#65533;z @&#65533;&#65533;&#65533;&#65533; &#65533;u aG&#65533;sR&#65533;&#65533;[&#65533;&#65533;[&#65533;\&#65533;&#65533;,`*&#65533;&#65533;5
b&#65533;S&#65533;&#65533;S	BP&#65533;U&#65533;TUU"&#65533;.$&#65533;VU &#65533;uU%@&#65533;A+&#65533;&#65533;M&#65533;&#65533;`&#65533;t &#65533;&#65533;&#65533; T&#65533;&#65533;&#65533;Y"&#65533;&#65533;(`I[&#65533;-&#65533;.\;&#65533;c?dC6d	
&#65533;Pc&#65533;du a ,&#65533;<$B&#65533;&#65533;(&#65533;ULy&#65533;Y_Y&#65533;TsQ&#65533;&#65533;g%&#65533;&#65533;gE&#65533;"VP&#65533;&#65533; 6&|&#65533;&#65533;NyTfe`OKUY&#65533;T_&#65533;&#65533;ZC Rak&#65533;&#65533;&#65533;&#65533;U+jRd&#65533;&#65533;l&#65533;m&#65533;w`@ Jv+&#65533;&#65533;m%"n&#65533;.\&#65533;&#65533;b&#65533;f0&#65533;K&#65533;tS&#65533;TS&#65533;EUgpWpCh&#65533;&#65533;Z&#65533;&#65533;&#65533;&#65533;K5Up&#65533;H&#65533;4S&#65533;Tj&#65533;&#65533;&#65533;&#65533;\R&#65533;I&#65533;v .!*&#65533;Pu&#65533;&#65533;
q&#65533;Am[&#65533;u_vc.&#65533;&#65533;m&#65533;Aa,&#65533;H&#65533;&#65533;&#65533;Ge&#65533;N&#65533;
|&#65533;w[&#65533;&#65533;&#65533;B&#65533;W$&#65533;&#65533;t{ hc&#65533;n@ &#65533;&#65533;&#65533;WWc r;ac@{5TE&#65533;B k&#65533;zC&#65533;P&#65533;&#65533;|&#65533;!&#65533;Ev&#65533;~&#65533;&#65533;~%&#65533;&#65533;!0&#65533; &#1558;m&#65533; x+&#65533;&#65533;6&`&#65533;&#65533;	8&#65533;&#65533;%"b&#65533;@B"&#65533; x&#65533;v 0&#65533;&#65533;jc"y"yC&#65533;&#65533;4&&#65533;&#65533;&#65533;Ve&#65533;	&#65533;&#65533;&#65533;k&#65533;	*@&#65533;&#65533;J&#65533;H'7N}&#65533;GyUM&#65533;&#65533;a&#65533;I&#65533;&#65533;&#65533;7kSv &&#65533;&#65533;&#65533;~&#65533;&#65533;&#65533;A6&#65533;&#65533;&#65533;&#65533;&#65533;&#65533;,:&#65533;&#65533;Y&#65533; &#65533;&#65533; B&#65533;&#65533;`&#65533;&#65533;W&#65533;&#65533;&#65533;&#65533;8&#65533;&#65533;x &#65533;&#65533;&#65533;&#65533;&#65533;&#65533;!&#65533;%&#65533;H&#65533;v &#65533;A&#65533;U &#65533;wN&#65533;&#65533;&#65533;&#65533;&#65533;&#65533;X&#65533;&#65533;?&#65533;&#65533;&#65533;&#65533;	&#65533;$&#65533;da&#65533;&#65533;&#65533;&#65533;J&#65533;
8 	dXf&#65533;&#65533;Gqu&#65533;&#65533;J&#65533; x}t&#65533;5&#65533;&#65533;h&#65533;h"&#65533;8&#65533;&#1352;&#65533;&#65533;x&#65533;&#65533;&#65533;c5&#65533;&#65533;&#65533; j&#65533;P >&#65533;&#65533;&#65533;@McAt&#65533;&#1924;	&#65533;&#65533;&#65533;&#65533;l&#65533;&#65533;Y&#65533;t&#65533;&#65533;&#65533;&#65533;O&#65533;`u&#65533;&#65533;&#65533;@ L@&#65533;M&#65533;&#65533;&#65533;|&#65533;&#65533;Yt`&#65533;&#65533;( d&#65533;v&#65533;Y &#65533;`&#65533;&#65533;	&#65533;Ar uP&#65533;M&#65533;D&#65533;&#65533;&#65533;&#65533; &#65533;[&#65533;&#65533;Y4 `0&#65533;" ^&#65533;!V&#65533;5z&#65533;E&#65533;&#65533;6 &#65533;/*`J` Z&#65533;B:&#65533;&#65533;F&#65533;p&#65533;4&#65533;Q4&#65533;%J&#65533;3&#65533;&#65533;M&#65533;Y AqkU0@&#65533;8@: |&#65533;&#65533;&#65533;&#65533;&#65533;&#1704;&#65533;&#65533;&#65533;&#65533;&#65533;&#65533; &#65533;&#65533;&#65533;
d9Mt&#65533;&#65533;&#65533;&#65533; &#440;&#65533;&#65533;&#65533;&#65533;1&#65533;#&#65533;.&#289;.p&#65533;wo&#65533;MQ@&#65533;&#65533;yAa |&#65533;XW &#65533;@A&#65533;T&#65533;w j &#65533;&#65533;&#65533;&#65533;EBP{ &#65533;4&#65533;g&#65533; &#65533;&#65533;&#65533;4N&#65533;{&#65533;&#65533;X&#65533;&#65533;X&#65533;^OUh%B&#65533;&#65533;&#65533;&#65533;&#65533; `&#65533;x1 &#65533;&#65533;&#65533;&#65533;%&#65533;D&#65533;&#65533;b&#65533;c&#65533;&#65533;&#65533;&#1641;aN&#1108;&#51223;? &#65533; &#65533;s&#65533;&#65533;_&#65533;&#65533;&#65533;&#65533;&#65533;Z&#65533;&#65533;{ Z&#65533;|&#65533;&#65533;&#65533;&#65533;&#65533;&#65533;&#65533;&#65533;c&#65533;&#65533;&#2009;&#65533;a&#65533;&#65533;&#65533;&#65533;p&#65533;0 ( j!j&#65533;p`&#65533;&#65533;;&#65533;&#65533;&#65533;&#65533;&#65533;_T&#65533;&#65533;&#65533;&#65533;A&#65533;Oeu&#65533;&#1789;&#65533;[&#65533;&#65533;&#65533;S&#65533;&#65533;&#65533;;&#65533;&#65533;@&#65533;&#65533;1&#65533;&#1593;i3Ly &#65533;zd[K&#65533; ?G;&X&#65533;&#65533;B&#65533;&#65533;&#65533;&#65533;&#65533;8 B&#65533;(&#65533;K` &#65533;!&#298;"&#65533;
x&#65533;&#65533;Ye&#65533;:&#65533;&#65533;"v&#65533;&#65533;&#65533;A (@&#65533;Y$bAY3&#65533;&#65533;&#65533;&#65533;  w &#65533;&#65533;&#65533;&#65533;W &#65533;&#65533;Gq&#65533;&#65533;v&#65533;&#65533;&#65533;N}&#65533;&#65533;tUQUl&#65533;&#65533; VY"&#65533;=SC&#65533;y &#65533;&#65533;&#65533;&#65533;?&#65533;%&#65533;&#65533;&#65533;I$.`&#65533;&#65533;&#65533;&#65533;N&#65533;&#65533;&#65533;{&#65533;&#65533;&#65533;P &#65533;O&#65533;V&#65533;H`&#65533;I`&#65533;&#65533;&#65533;KyHe`&#65533;&#65533;[ p &#65533;1@&#65533;&#65533;&#65533;Q&#65533;H&#65533;&#65533;q@&#65533;9@&#65533;)&#65533; &#65533;&#65533;&#65533;A&#65533;,]&#65533;&#65533;[&#65533;c!&#65533;&#65533;c &#65533;m&#65533;wz&#65533;&#65533;A&#65533;\&#65533;&#65533;&#65533;&#65533;&#65533;e&#65533;j&#65533;&#65533;o n&#65533;&#65533;&#65533;&#65533;&#65533;&#65533;AX&#65533;&#65533;o`r]&#65533;&#65533;&#65533;&#65533;c&#65533;&#65533;&#65533;&#65533;}&#1605; (@&#65533;&#65533;	&#65533;Y&#65533;[&#1203;;&#65533;&#65533;&#65533;&#65533;&#65533;&#65533;Y&#65533;|&#65533;;&#65533;LAn\H&#65533;&#65533;&#65533;&#65533;b&#65533;&#65533;5[\&#65533;&#65533;&#65533;+a \&#65533;&#65533;&#65533;&#65533;&#65533;6 &#65533;&#65533;}&#65533;]&#65533;&#65533;}X`&#65533;A&#65533;&#65533;]$&#65533;:l&#65533; L`&#65533;	!&#65533;&#65533;&&#65533;&#65533;&#65533;z&#65533;&#1797;&#65533;&#65533;&#65533;&#65533;&#65533; 8vf&#65533;&#65533;] W ~&#65533;&#65533;&#65533;Z &#65533;:I&#65533;Z&#65533;U&#65533;&#65533;Tx-&#65533;G&#65533;&#65533;&#65533;&#65533;{&#65533;:s&#65533;4J&#65533;&#65533;h&#65533;&#65533;bO&#65533;&#65533;&#65533;&#65533;Z	u &#65533;LM&#65533;&#65533;&#65533;n&#65533;&#65533;&#65533;X"&#65533;&#65533;&#779;+u7A&#65533;&#65533;&#65533;
&#65533;&#65533;@&#65533;&#65533;:!<&#65533;@&#65533;@&#65533;O&#65533;&#65533;&#65533;
|&#65533;N b&#65533;&#65533;]{&#65533;ka&#65533;i&#65533;&#1878;&#65533;&#65533;M&#65533;&#65533;&#65533;&#65533;=&#65533;&#65533;&#65533;&#65533;N MM&#596;&#65533;&#212;H&#65533;&#65533;&#65533;&#65533;&#65533;4&#65533;&#65533;4&#65533;c&#65533;&#65533; "&#65533;&#65533;x&#65533; &#65533;&#65533;&#65533;u#&#65533;3&#65533;&#65533;&#65533;&#65533;&#65533;&#65533;<&#65533; &#65533;&#65533;&#65533;!&#65533;u&#65533; &#65533;!&#65533;u&#65533;&#697;&#65533;[&#65533;&#65533;&#65533;y&#65533;k=&#65533;&#65533;&#65533;&#65533;_&#65533;&#65533;&#65533;&#65533;&#65533;&#65533;{&#65533;&#65533;X&#65533;V &#65533;&#65533;&#65533;&#65533;y &#65533;&#65533;ry &#65533;Q&#65533;&#65533;`"$".'&#65533;`&#65533;&#65533;&#65533;&#65533;&#65533;&#65533;&#65533;&#65533;_ &#65533;_"\&#65533;&#65533;&#65533; &#65533;&#65533;^&#65533;i &#65533;&#65533;&#170;  8x&#65533;&#65533;&#65533;Xa&#65533;&#65533;&#65533;&#65533;7&#65533;&#65533;4&#65533;&#65533;&#65533;&#65533;&#65533;&#65533;&#65533;&#65533;&#65533;&#65533;Z&#65533;7Rp&#65533;&#65533;_,&#65533;8&#65533;&#65533;@&#65533;H ;z&#65533;&#65533;&#65533;&#65533;&#65533;&#2562;&#65533;&#65533;&#65533;&#65533;u&#65533;&#65533;e&#65533;$&#65533;I<R&#65533;&#65533;%&#65533;'&#65533;jY0-&#65533;&#65533;oa&#65533;+&#65533;&#65533;&#65533;x&#65533;&#65533;&#65533;TP&#65533;&#65533;&#65533;&#65533;U&#65533;[&#65533;&#65533;&#1562;5&#65533;&#1585;d&#730;=&#65533;6&#65533;&#1717;Km&#65533;A h-t,&#65533;kK%&#65533;&#65533;2&#457;&#65533;N&#65533;&#65533;aX&#476;&#65533;&#65533;N&#65533;&#65533;&#65533;Ca&#65533;Q&#1585;&#65533;&#65533;&#65533;It@&#65533;&#65533;C&#65533;6I&#65533;&&#65533;&#65533;&#65533;6
:Ld&#65533;&#65533;%6&#65533;Z&#65533;&#65533;c&#65533;&#65533;w7n&#65533;&#65533;&#65533;&#65533;TP $&#65533;r!08&#65533;&#65533;9((&#65533;=&#65533;&#65533;Bv&#65533;&#65533;NA&#65533;&#65533;nl&#65533;h^;x&#65533;&#1593;o&#65533;&#65533;}&#65533;&#65533;&#65533;&#65533;&#65533;q;CP&#65533;A}&#65533;Gw0&#65533;/#&#65533;J$L&#65533;&#65533;eAfE&#65533;&#65533;C@&#65533;&#65533;B8&#65533;&#65533;&#65533;&#65533;1&#65533;&#65533;<&#65533;&#1025;V C&#65533;f&#524;&#65533;`h&#65533;&#65533;&#65533;&#65533;?"[2&#65533;HcY&#65533;&#65533;&#65533;B&#65533;&#65533;(&#1038;=&#65533;&#65533;&#65533;&#65533;&#65533;p#B9V&#65533;&#65533;&#65533;s#L&#65533;uBd&#65533;Q&#65533;&#65533;&#65533;W&#65533;C&#65533;@VQI&#65533;@VZf&#65533;-&#65533;I&#65533;y&#65533;?&#65533;	&#65533;W&#65533;&#65533;?HI&#65533;&#65533;/t&#65533;Hu&#65533;U&#65533;F5gPV&#65533;&#65533;G+&#65533;&#65533;L8&#65533;&#65533;&m>&#65533;&#350;&#65533;LC&#65533;@@&#65533;&#65533;@&#65533;dCv'F&#65533;S&#65533;"&#65533;G]&#65533;j&F0&#65533;F&#65533;&#65533;&#65533;&#65533;&#65533;&#65533;&#65533;&#65533;k&#65533;&#65533;&#65533;z1p&#65533;eV&&#65533;&#65533;&#65533;?&#65533;&#65533;&#65533;&#65533;?&#65533;&#65533;&#65533;&#1885;Q&#65533; &#65533;P&#65533;&#65533;I&#65533;&#65533;&#65533;&#65533;`&#65533;&#65533;&#65533;2&#65533;&#65533;&#65533;&#65533;&#65533;p&#65533;?&#65533;z&#65533;&#65533;&#65533;Q&#65533;P&#65533;x0=B:&#65533;&#65533;&#65533;EY&#65533;&#65533;!&#65533;&#65533;&#200; &#65533;&#65533;p&#65533;&#65533;&#65533;&#65533;d`&#65533;&#65533;&#65533;<,&#1065;(|&#65533;@&#65533;&#65533;B:&#65533;#&#65533;&#1889;&#237;E&#65533;&#65533;&&#65533;\&#65533;&#65533;&#65533;&#65533;&#65533;?&#65533;f#&#1087;&#65533;&#65533;&#65533; P6&#65533;&#65533;mD&#65533;`p&#65533;&#65533;&#65533;&#65533;&#65533;d""c&#65533;&#65533;C\&#711;s`&#65533;&#65533;	v&#65533; &#65533;&#65533;D&#65533;o&#65533;&#65533;&#65533;&#65533;&#65533;&#65533;O&#65533;2&#65533;&#65533;&#65533;C&#65533;&#65533;&#65533;&#65533;1Vm&#65533;B&#65533; l&#65533;&#65533;&#65533;&#65533;&#65533;<>y&#65533;@&#65533;&#65533;&#65533;&#65533;&#65533;&#65533;&#65533;.&#65533;&#52353;&#65533;d&#65533;&#65533;%Xw9ec &#65533;&#65533;[^E&#65533;jY&#65533;&#65533;?&#65533;&#65533;&#65533;$&#65533;t&#65533;&#65533;p &#65533;&#65533;X&#65533;&#65533;&#1344;&#65533;#d!&#65533;&#65533;@A&#65533;&#65533;Q&#65533;DBa&#65533;Cm&#65533;&#65533;&#65533;4&#65533;wDl&#65533;&#65533;&#65533;&#65533;&#65533;d&#65533;]P!&#65533; 4M&#65533;&#65533;&#65533;,&#65533;&#65533;V&#65533;&#65533;]%FX&#65533;&#65533;~&#65533;&#65533;/&#65533;
&#65533;&#45137;&#65533;M&#65533;&#65533;*b&#65533;&#65533;?: 6}&#65533; 2V8&#65533;3&#65533;p&#65533;&#65533; A-"&#65533;t&#65533;&#65533;&#1760;&#65533;#^&#65533;&#65533;  f&#65533;y&#1553;
w&#65533;`!B1@5&#65533;&#65533;&#65533;&#65533;&#65533;&#65533;&#65533;&#65533;&#65533;F$A&#65533;&#65533;+p&#65533;&#65533;&#65533;&#65533;@ &#65533;G36&#65533;&#65533;bh&#65533;&#65533;&#65533;'6&#65533;&#65533;&#65533;&#65533;#"&#65533;&#65533;&#65533;&#65533;&#65533;'&#65533;'C&#65533;&#65533;q&#65533;&#65533;L&#65533;_X&#65533;2&#65533;&#65533;g:CG6@v&#65533;Z&#65533;B7&#65533;&#65533;&#65533;(#aF2&#65533;&#65533;&#457;&#65533;E&#65533;a&#65533;&#65533;<&#65533;&#65533;D &#65533;&#65533;*&#1053;&#65533;%&#65533;&#65533;@&#65533;(F&#65533;# &#65533;G&#65533;&#65533;&#65533;&#65533;$b&#65533;'&#65533;&#65533;P	H&#65533;`&#65533;X&#65533;8&#65533;&#65533;&#65533;*c
!&#65533;t>1I&#65533;&#65533;&#65533;&#1839;&#65533;&#65533;p@%&#65533;&#65533;?&#65533;&#65533;<&#65533;&#915;C&#65533;&#65533;H@]&#65533;B&#65533;&#65533;B&#65533;@&#65533;&#65533;A5&#65533;&#65533;&#65533;&#1809;.%'q]&#65533;&#1441;&#65533;&#65533;&#65533;&#65533;&#65533;P&#65533;'&#65533;]&#65533;"i&#65533;@&#65533;&#38007;&#1315;{&#65533;&#65533;R&&#65533;&#65533;&#65533;*&#65533;
@5&#65533;&#1004;&#65533;&#65533;&#65533;-(&#65533;r&#65533;&#65533;&#65533;#&#65533;D&#65533;&#65533;&#65533;'&#65533;c&#65533;X&#65533;?6&#65533;&#65533;##&#65533;(&#65533;pX&#65533;18A&#65533;&#65533;&#65533;&#387;7t2&#65533;d&#65533;"b&#65533;`P&#65533;&#65533;iR&#65533;Y&#65533;7&#65533;p ~&#65533;&#65533;&#65533;`&#65533;&#65533;8&#65533;@q&#65533;&#801;Ki&#65533;?4&#65533; &#65533;&#65533;&#65533;XC	|&#65533;&#65533;%H&#65533;WVJ&#65533;&#65533;&#65533;&#65533;'&#65533;&#65533;&#65533;D&#65533;&#65533;&#65533;X&#65533;&#65533;&#65533;&#65533;5&#65533;`&#65533;V&#65533;&#626;!&#65533;&#65533;&#364;d&#65533;&#65533;U6&#65533;&#65533;D&#65533;fc&#65533;ND&#65533;_&#65533;&#65533;&#65533;l&#65533;+Lx&#65533;&#65533;c&#65533;&#65533;C&#65533;&#65533;eZ&#65533;&#65533;&#65533;0&#65533;Av&#65533;&#65533;)N&#65533;C&#65533;aB&#65533;&b(&#65533;&#65533;D&#65533;&#65533;&#65533;&#65533;\&#65533;K@V&#65533; |&#65533;&#65533;[U$&#65533;&#65533;xB &#65533;&#65533;/&#65533;&#65533;&#65533;A&)}&#65533;W&#65533;[&#65533;&#65533;&#1918;NH8&#65533;F&#65533;+&#65533;U&#65533;sZAH&#148;&#65533;&#65533;&#65533;#&#65533;`&#65533;x&#65533;F&#65533;p&#65533;T&#65533;?8&#65533;&#65533;&#65533;&#65533;&#921;&#65533;&#65533;#6"&#65533;cb&#65533;v&#65533;&#65533;/F&#65533;I'P&#65533;BD&#65533;&#65533;"{S&#65533;R/&#65533;&#65533;&#65533;&#65533;&#65533;@&#65533;&#65533;&#65533;A&#65533;&#65533;&#65533;&#65533;!x&#65533;&#65533;;&#65533;&#65533;&#65533;&#65533;uo
X&#65533;C&#65533;b&#65533;&#65533; L&#65533;_y&#65533;&#65533;b&#65533;"&#65533;&#749;&#65533;&#65533;ktA&#65533;YhZ&#65533;p&#65533;CX#	%&#65533;&#65533;&#65533;&#65533;&#65533;;*&#65533;m#&#65533;D&#398;&#65533;&#65533;e:&#65533;&#65533;ZA&#65533;&#65533;l&#65533;&#65533;	
&#65533;&#65533;&#65533;&#65533;&#321;&#65533;`&#65533;t&#65533;L(&#65533;	t&#65533; &#65533;&#65533;R/&#65533;@ync&#65533;&#65533;B&#65533;2&#65533; X!V	$&#65533;3o&#65533;&#65533;&#65533;$&#65533;F&#65533;&#65533; l@&#65533;&#65533;v	M &#1864;&#65533;&#65533;&#1031;&#65533;E6&#65533;+3Q&#65533;&#65533;&#65533;&#65533;&#65533;l&#65533;&#65533;f&&#65533;An\X]}&#65533;&#65533;H,&&#65533;a&#65533;&#65533;&#65533;&#65533;&#65533;&#65533;4d`&#65533;&#1410;&#65533;%!&#65533;&#65533;?&#65533;&#65533;&#65533;&#65533; &&#65533;&#65533;Y&#65533;
g&#65533;b&#65533;-&#65533;-&#65533;&#65533;H&#65533;t12 &#65533;L&#133;`&#65533;# H&#65533;n&#65533;+7&#65533;&#65533;&#65533;&#65533;&#65533;&#65533;&#65533;$&#65533;!noTq&#65533;@&#65533;M&#65533;R&#65533;TK.&#65533;&#65533;&#65533;T:&#65533;7w>&#65533;
|&#65533;&#65533;I0&#65533;:&#65533;%jS&#65533;&#65533;l&#65533;&#65533;d&#1422;w&#65533;yA&#65533;xGxR v&#65533;&#65533;&#65533;@&#65533;r&#65533;&#65533;&#65533;&#65533;`&#65533;OH&#65533;&#65533;T&#65533;@!K&#65533;&#65533;[n&#65533;X&#65533;v61&#65533;p&#65533;&#65533;'&#65533;U&#65533;&#65533;&#65533;&#65533;*KG&#65533;&#1247;&#65533;&#65533;2&#65533;#&#65533;:&#65533;"p&#65533;&#65533;&#65533;&#65533;X&#65533;&#65533;=&#65533;&#65533;&#65533;I<&#65533;&#65533;&#65533;(AX&#65533;p&#65533;
T&#65533;"(r	h Z&#65533;&#65533;&#65533;&#777;L&#65533;-&#65533;&#206;&#65533;&#65533;	Lal^&#65533;&#65533;&#65533;&#65533;iH&#1029;&#65533; &#65533;`&&#65533;&#65533;c&#65533;0;&#65533;ch	&#65533;C &#65533;&#65533;}&#65533;AKx&#65533;&#65533;*&#65533;*&#65533;"&#65533;&#65533;&#65533;Z&#65533;&#65533;&#65533;q1&#65533;&#65533;&#65533;q&#65533;X1&#65533;>D)&#65533;,;Y&#65533;^&#65533;t&#65533;F(&#1640;U&#65533;\&#65533;&#65533;Z&#65533;&#65533;c&#65533;&#65533;&#493;}V&#65533;<&#65533; rd&#65533;&#65533;0&#65533;v,&#65533;#&#65533;x8`&#65533;&#65533; &#65533;M V&#65533; &#65533;G&#65533;*&#65533;&#65533;&#65533;&#65533;O &#65533;&#65533;&#65533;_E(	&#65533;&#65533;HPn&#65533;p? uf&#65533;&#65533;&#65533;cao&#65533;&#65533;o&#65533;S]bQ	&#65533;c]&#65533;&#65533;D`&#65533;&#65533;&#65533; #&#65533;&#65533;%&#65533;&#65533;]&#65533;2a!&#65533;&#65533;;'&#65533;H&#65533;&#65533;_&#613;<&#65533;&#65533;/&#65533;;&#65533;$&#65533;# &#65533;2r=;#GT&#65533;Mv2=@ax`M&#65533;d'F/POhf{R)&#65533;&#65533;DM07+0&#65533;=&#65533;/Q
&#65533; &#65533;t&#65533;cY&#65533;9&#65533;&#65533;bM&#65533;&#65533;&#65533;&#65533; 9&#65533;&#65533;c!&#65533;&#65533;,bAo&#65533;Ai&#65533;ta&#65533;`I&#65533;z&#65533;&#65533;&#65533;j&#65533;&#65533;&#65533; `Z|0w$`t&#65533;&#65533;r&#65533;.  S/&#65533;"1x1r &#65533;!-&#65533;r<Qx&#65533;9&#65533;&#65533;
7 &#65533;&#65533;&#65533;&#65533;&#65533;l&#65533;&#65533;&#65533;lZcz~F&#65533;&#65533;&#65533;&#65533;&#65533;	|v&#65533;&#65533;hCF{E&#65533;`uV&#65533;@	&#65533;&#65533;g&#65533;&#65533;&#65533;&#65533; &#65533;&#65533;W2#E&#65533;&#65533;3&#65533;h&#65533;@3&#65533;&#65533;&#65533;&#65533;|1B,&#65533;
Raf&#65533;D&#65533;@/&#65533;"$&#65533;X&#65533;E/&#65533;&#65533;(&#65533;M&#65533;&#65533;q&#65533; &#65533;U~g`N&#65533;&#65533;
&#65533;&#65533;?R0zQl`&#65533;&#65533;&#65533;o&#65533;&#65533;&#65533;'&#65533;&#65533;&#65533;&#65533;&#65533;&#65533;{&#65533;3&#65533;&#65533;&#65533;	&#65533;>F: jO&#65533;
f0&#65533;&#65533;&#65533;Y&#65533;&#65533;&#65533;&#1216;&#65533;F&#65533;do&#65533;&#65533;1&#65533;&#65533;4&#65533;Xa^&#65533;&#65533;%zc&#1152;|&#65533;&#65533; JH(&#65533;s/&#65533;8B17')gC&#65533;.&#65533; >(L{&#65533;&#65533;'&#65533;@A&#65533;S)&#65533;t$`&#65533;c&#65533;p$&#65533;&#65533;!(L&#65533; &#65533;`;/B&#65533;&#65533;&#65533;BMGA*Y@Y&#65533;0pk1T@&#65533;&#65533; #&#65533;ehK&#65533;u&#65533;&#65533;bc&#65533;*&#65533;&#65533;&#65533;2V+&#65533;&#65533;]&#65533;q&#537;eu&#65533;P#&#65533;Y':v(p&#65533;&#65533;c&#65533;&#65533;&#65533; O &#65533;&#65533;&#65533;&#65533;R~Rp&#65533;&#65533;R &#65533;0[
&#65533;	(&#65533;t&#65533;$&#65533;(&#65533;&#65533;-BPY&#65533;$&#65533;&#1136;k&#65533;&#65533;&#65533;x	(&#1776;NU&#65533;A&#65533;&#65533;&#65533;&#65533;!By&#65533;&#65533;&#65533;&#65533;&#65533;h&#65533;T&#65533;`{&#65533;&#65533;&#65533;CV&#65533;&#478;#&#65533;f`[&#65533;|&#65533;&#65533;&#65533;&#65533;&#65533;&#65533;&#65533;&#880;D&#65533;a2&#65533;&#65533;=&#65533;&#65533;1&#65533;&#65533;&#65533;|&#65533;&#65533;*Y&#65533;{X4k& 9&#65533;&#65533;*&#1600;7y&#65533;`< &#65533;&#65533;&#65533;#1&#65533;&#809;"&#65533;9m#&#65533;&#65533;mw&#65533;0z&#65533;~3
&#65533;&#65533;&#65533;`&#65533;&#65533;YG0d!&#65533;Qz&#65533;&#65533;P&#65533;&#65533;&#1561;&#65533;&#65533;\DB$&#65533;&#65533;0h&#65533;?&#65533;pV
+&#65533;ZR&#65533;5R7q &#65533; &#65533;',&#65533;a&#65533;`aD8SQ'&#65533;r-gaJh':g'9&#65533;&#65533;/&#65533;&#65533;&#65533;&#65533;"6&#65533;_&#65533;&#65533;&#65533;(&#65533;m&#65533;")&#65533;3}2&#65533;&#65533;&#65533;1 &#65533;&#65533;C&#65533;&#65533;)>1+vqBY&#65533;r]&#65533;&#65533; &#65533;+oHV&#65533;9&#65533;&#65533;D%&#65533;&#582;&#65533;&#1317;I&#43708;"&#65533;R'&#65533;&#65533;&#65533;c&#65533;&#65533;y&#65533;<&#65533;cK&#65533;&#65533;&#65533;0&#65533;p"&#65533;&#65533;C&#65533;&#65533;@v&#65533;E&#65533;	&#65533;g&#65533;&#65533;APt7&#65533;P80&#65533;&#65533;<&#65533;&#65533;&#65533;Bxq4<&#65533;"&#65533;"S&#65533;&#65533;@P=&#65533;&#65533;`&#65533;*B&#65533;&#65533;2&#65533;&#65533;X&#65533;lU&#65533;&#65533;{&#65533;,]%&#65533;gQ&#65533;&#65533;S[u&#65533;b&#65533;	@Y&#65533;&#65533; &#65533;&#65533;`,&#65533;&#65533;t&#65533;q&#65533;`8 &#65533;[	&#65533;/&#65533;&#65533;j&#65533;&#65533;&#65533;&#65533;X 0&#65533;&#65533;	x
i&#65533;y "D&#65533;i&#65533;&#65533; &#65533;a&#65533;'&#65533;E&#65533;`	B _$&#65533;&#65533;&#65533;~&#59875;[&#65533;&#65533;P&#65533;&#65533;&#65533;pJ&#65533;^`&#65533;fQ&#65533;&#65533; &#65533;*&#65533;&#65533;&#65533;d&#65533;&#65533;Jj&#65533;8X&#65533;&#65533;Q&#65533;&#65533;a&#65533;lX&#65533;X&#65533;&#65533;bH#&#65533;&#65533;&#65533;n0Sh&#65533;r&#65533;&#65533;rt&#65533;%&#65533;f&#65533;&#65533;}&#65533;qL5&#65533;"&#65533;9E;&#65533;&#65533;&#65533;&#65533;&&#65533;&#65533;&&#65533;&#65533;-&#387;&#65533;oi<&#65533;J{&#65533;'wI)&#65533;J'5(sW(*&#648;*AG#&#65533;9h8%&#65533;^+P+V^&#65533;P&#65533;R&#65533;]&#65533;&#65533;&#65533;SXw&#65533;Y&#65533;4&#65533;&#65533;@
P &#65533;V7&#65533;&#65533;A&#65533;	1&#65533;&#65533;'H&#65533;&#65533;C&#65533;\&#65533;!&#65533;&#417;!&#65533;&#65533;"&#65533;(&#65533;G:&#65533;.xP'}%3!0&#65533;E+&#65533;&#65533;J&#65533;&#65533;0&`2Y`0&#65533;j&#65533;PX&#65533;&#65533;&#65533;&#65533;&#65533;,&#65533;&#65533;l&#65533;&#65533;&#65533;,n&#65533;&#65533;&#65533;&#65533;&#65533;y&#65533;p*;&#65533;&#65533;`vq&#65533;>&#65533;u&#65533;	&#65533;&#65533;&#65533;<&#65533;&#65533;(&#65533;/=&#65533;7/P&#65533;&#65533;Z&#65533;`?r&#65533;N&#65533;&#65533;Y&#65533;(Y3Z[&#65533;Z8`	&#65533;&#65533;7j&#65533;&#65533;&#65533;&#65533;?&#65533;&#65533;&#65533;}&#65533;)&#65533;&#65533;&#65533;>&#65533;&#65533;"&#65533;]&#42427;5V	HZ&#65533;&#65533;R&#65533; a&#65533; &#928;&#65533;*&&#65533;%&#65533;&#65533;Jg&#65533;&#20854;W&#65533;&#65533;c&#65533;f&#65533;vq&#65533;K&#65533;o&#65533;&#65533;^&#65533;^&#65533;&#65533;Z&#65533; &#65533;3&#65533;&#65533;M&#65533;dL{&#65533;q}&#65533;S&#65533;&#1366;&#388;&#65533;#&#65533;!&#65533;&#65533;!&#65533;&#65533;:&#65533;&#150;1&#65533;5&#65533;<&#65533;&#65533;&#65533;Y&#65533;&#65533;{IE&#65533; &#65533;&#65533;&#65533;T&#65533; &#65533;O&#65533;&#42540;+&#65533;H&#65533;&#65533;&#65533; &#65533;J&#65533;%&#65533;:&#373;\#R&#65533;&#65533;&#65533;&#735;y&#65533;&#65533;&#65533;'&#65533;	 &#65533;&#65533;&#65533;! &#65533;h	&#65533;&#65533;|!&#65533;C  
0@&#65533;&#65533;_&#65533;wv/&#65533;&#65533;&#65533;@]p&#65533;&#65533;&#65533;W&#65533;&#65533;B+` }&#65533;&#65533;&#65533;&#65533;{&#65533;&#65533;&#65533;c&#65533;&#65533;&#65533;&#65533;/&#65533;&#65533;&#65533;rk&#65533;z&#65533;&#65533;&#65533;&#65533;[h0&#65533;&#65533;&#65533;&#65533;y@
&#65533;3
z&#65533;&#65533;&#65533;k@t01&#65533;=&#65533;&#65533;q&#65533;C&#65533;0&#65533;&#65533; l u&#65533;p> &#65533;3&#65533;`F:&#65533;&#65533;P&#65533;*&#65533;' b4< }&#65533;&#65533;&#65533;&#65533;"M&#65533;&#65533;&#65533;5:&#65533;	&#65533;&#65533;&#65533;&#65533;Z1&#65533;&#65533;&#65533;jl|&#65533;&#65533;&#65533;&#65533;&#65533;&#65533;,&#65533;&#65533; I&#65533;[(c&#65533;&#65533;s&#65533;&#65533;^&#65533;l&#65533;^&#65533;&#65533;7&#65533;&#65533;[&#65533;&#65533;&#65533;p y`y`&#736;&#65533; &#65533;&#65533;(	&#65533;M3&#65533;&&#65533;y&#65533;<&#643;&#65533;|&#65533;&#691;&#452;+&#65533;&#65533;d&#65533;&#65533;&#65533;1&#65533;TL%&#65533;b&#823793;Ke&#65533;@&#65533;A&#65533;m&#65533;S&#65533;2(@&#65533;2w	uY&#65533;
&#65533;&#65533;&#65533;)&#65533;&#65533;&#65533;4&#65533;&#65533;Jel&#65533;d&#65533;[&#65533;%\&#65533;&#65533;&#65533;;&#1395;&#65533;&#65533;&#65533;u&#65533;&#65533;&#65533;&#65533;ux1&#65533;_&#65533;&#65533;&#65533;&#65533;T&#65533;&#65533;&#65533; &#413;!&#65533;r&#65533;Cp&#65533;&#65533;&#65533; &#65533; &#65533;&#65533;&#65533;"&#65533;&#65533;0&#1097;R&#65533;&#65533; 
&&#65533;&#65533;00&#65533;&#65533;O&#65533;P&#65533;&#65533;&#65533;l &#65533;
&#65533; &#65533;&#65533;&#65533;`&#65533;&#65533;&#65533;p&#65533;@b&#65533;&#65533;b&#65533;-&#65533;&#65533;&#65533;&#65533;&#65533;&#65533;&#65533;<&#65533;&#65533;&#65533;&#65533;q&#65533;&#65533;`&#65533;T1&#65533;&#65533;&#65533;q&#65533;A
&#65533;&#65533;&#65533;0{,t&#65533;1B'D&#65533;&#65533;z0=&#65533;
9P&#65533;@&#65533;\e&#65533;&#65533;&#65533;`&#65533;W&#65533;0&#65533;&#65533;&#65533;&#65533;&#65533; r9&#65533;&#65533;h.&#65533;
  &#65533;&#65533;&#65533;,&#65533;Eh&#65533;&#65533;&#65533;&#65533;&#65533;p&#65533;&#65533;&#65533;&#65533;
&#65533;?H &#65533;;&#65533;&#65533;&#65533;&#65533;`&#65533;!Q&#65533;&#65533;&#65533;&#65533;&#65533;&#65533;^&#65533;>&#65533;&#65533;&#65533;&#65533;%K\&#1781;K&#65533;\B&#753;&#65533;&#65533;&#65533;&#65533;&#65533;&#65533;&#65533;3&#65533;@&#65533;&#532;&#65533;1px|L;&#65533;J&#65533;&#65533;~&#65533;&#65533;&#65533;L&#65533;Z!Iq`dxr&#65533;&s&#65533;b3-&#65533;&#65533;&#65533;6q_&#65533;u&#65533;&#65533;C&#65533;s&#65533;a?&#65533;F&#65533;&#65533;/&#65533;&#65533;S &#1030;&#65533;P&#65533;$&#405;)%dRp&#65533;&#65533;[&#65533;	&#65533;&#65533;&#65533;&#65533;<3o&#65533;&#65533;(&#28044;&#65533;v&#65533;&#65533;&#65533;&#65533;QT&#65533;P\WtXqO&#65533;&#65533; &#65533;5:pP7a&#65533;&#65533; &#65533;&#65533;$&#65533;H&#65533;A&#65533;!.&#65533;"#"&#65533;&#65533;&#65533;&#65533;&#65533;/&#65533;&#65533;&#65533;/&#65533;&#65533;&#65533;Q&#65533;&#65533;p&#65533;&#65533;	x&#65533;&#65533;&#65533;&#65533;,&#65533;}&#65533;p}0&#65533;&#65533;9&#65533;&#65533;&#65533;p&#65533;&#65533; &#65533;&#65533;&#65533;&#65533;*&#65533;`&#65533;&#65533;p?!&#65533;K&#65533;&#65533;&#65533;&#65533;L{&#65533;&#65533;3&#65533;&#65533;&#65533;&#65533;^&#65533;&#65533;P&#65533;&#65533;&#65533;)?	&#65533;`&#65533;&#65533;[&#65533;J &#65533;B&#65533;&#65533;afR+&#65533;"$&#65533;&#65533;g	|`&#65533;_$1&#65533;S&#65533;&#65533;s&#65533;&&#65533;-&#65533;?/&#65533;&#65533;#@~&#65533;&#65533;s&#65533;&#65533;&#65533;@Y&#65533;&#65533;P&#65533;a&#65533;j&#65533;&#65533;&#65533;&#65533;Up]-&#65533;Ya&#65533;&#65533;&#65533;q&#65533;]XR+a&#65533; &#65533;&#65533;y`&#686;0&#507;&#65533;p&#65533;&#65533;-&#65533;N&#65533;3<&#65533;T&#1545;&#65533;L|&#65533;^&#65533;&#65533;N&#65533;&#65533;&#65533;0&#65533;W&#7723;&#65533;&#65533;!&#65533;&#65533;k&#65533;Q5
f&#65533;&#65533;8&#65533;&#65533;&#65533;&#65533;&#65533;v	&#65533;&#65533;&#44114;&#65533;`&&#65533;&#65533;]e&#65533;tg8&#65533;&#65533;c&#65533;&#65533;&#65533;6&#65533;$&#65533;X&#65533;&#65533;^&#65533;&#65533;[&#65533;t#@&#1922;0&#65533;&#65533;&#65533;&#65533; uWW&#65533;l &#65533;+&#65533;p&#65533;&#65533;%Y&#847;S&#65533;&#65533;+I0&#65533;@&#65533;&#65533;&#65533;&#65533;#:Gvd&#65533;
&#65533;&#65533;&#65533;&#65533;&#65533;&#65533;&#1880;&#65533;j&#65533;&#65533;&#65533;e lp&#65533;/&#65533;&#65533;&#65533;&#65533;&#65533;c&#65533;&#65533;&#1787;&#65533;w@ 
&#65533;&#65533;&#65533;&#65533; &#65533;&#65533;&#65533; &#65533;&#65533;Ch&#65533;&#65533;&#65533;;&#65533;&#65533;4&#65533;&#65533;&#65533;&#65533;8&#65533;^&#65533;&#65533;&#703; 0bl&#65533;&#65533;&#65533;?R&#65533;	<&#65533;p&#1215;UTF&#65533;&#65533;g! &#65533;,P&#65533;&#4102;M&#65533;&#65533;&#65533;&#65533;o&#65533;;:&#65533;&#129;&#65533;E&#65533;i&#65533;&#65533;!&#65533;&#144;;>(&#65533;&#193;5&#65533;?Y9&#65533;&#65533;1&#65533;&#65533;&#65533;Q&#65533;'Y&#65533;E&#65533;&#65533;$&#65533;&#65533;>&#65533;;rW&#65533;^&#65533;}&#65533;&#65533;X&#65533;`&#65533;j\&#65533;1&#65533;F&#65533;&#65533; 3 &#65533;Pc&#65533;&#65533;2&#65533;&#65533;&#65533;X/&#65533;&#65533;&#65533;&#65533;rqU&#65533;&#65533;QVY*#k&#65533;f&#65533;&#65533;&#65533;_&#65533;&#65533;i&#65533;&#65533;"&#65533;_&#65533;82!&#65533;&#65533;&#65533;&#65533;?'4&#65533;E&#65533;&#65533;n&#65533;j&#65533;&#65533;#a&#65533;+&#65533;&#65533;&#65533;1&#65533;&#65533;&#65533;C&#65533;s&#65533;&#65533;jn&#65533;;&#65533;&#65533;&#65533;E&#65533;&#65533;'&#65533;K&#65533;1&#65533;&#65533;/&#65533;&#65533;&#65533;1&#183;&#65533;&#65533;G&#65533;6p&#65533;!&#65533;r&g&#65533;&#65533;&#65533;t/B	'&#65533;&#65533;&#65533;&#65533;&#65533;C&#65533;&#65533;&#624;!A&#65533;&#65533;F&#65533;!&#65533;&#65533;"'4&#65533;'&#65533;U&#65533;&#65533;Y&#65533;e&#65533;&Xe&#65533;+4&#65533;&#65533;P&#65533;GH&#65533;&#65533;&#65533;&#65533;&#65533;&#65533;&#65533;&#65533;&#65533;&#65533;H&#65533; &#65533;>&#65533;`*&#65533;n(J&#65533;Tn&#65533;!@&#65533;L&#65533;t&#65533;&#65533;D6&#680;&#412;j>d&#65533;j&#65533;,NA&#65533;&#65533;&#65533;&#65533;&#304;&#271;&#65533;6D&#65533;8.&#65533;)&#65533;&#65533; &#65533;n&#297350;&#65533;k4V&#65533;&#65533;&#65533;AZ@&#65533;+"&#65533;h&#65533;tFI)=`&#65533;T&#65533;&#65533;0&#65533;C&#65533;&#65533;g
R&#65533;i&#134;%&#65533;a&#65533;&#65533;&&#65533;&#65533;&#65533;:&#65533;&#65533;&#65533;M&#65533;&#65533;&a&#65533;K&#65533;h&#65533;&#65533;&#160;&#65533;^0&#65533;0P@&#65533;;t&#65533;&#65533;Yi&#65533;E&#45420;p@KH8&#65533;i&#65533;9&#65533;&#65533;&#65533;&#65533;&#65533;*&#65533;0+&#65533;C&#65533;&#65533;f&#65533;&#65533;"*&#65533;_'t&#65533;&#65533;6&#65533;&#65533;&#65533;&#65533;&#65533;&#65533;&#65533;.s,&#65533;&#65533;&#65533;1&#65533;5s&#65533;1&#65533;&#65533;&#65533;&#65533;l &#65533;&#65533;&#65533;&#65533;&#65533;&#65533;2L&#65533;cd{&#65533;Ahe:&#65533;!&#65533;&#65533;&#65533;/"&#65533;&#65533;&#65533;E&#65533;&#65533;ltIF&#65533;DI&#65533;&#65533;&#65533;&#65533;&#65533;&#65533;&#65533;&#65533;_&#65533;1"b 2&#263;&#65533;&#65533;&#65533;C&#65533;&#65533;&#65533;t.z#&#65533;;l&#65533;&#65533;"&#65533;&#65533;0&#65533;&#65533;Y;&#65533;&#65533;4&#65533;&#65533;k&#65533;&#901;&#65533;&#65533;&#65533;&#65533;&#65533;@&#65533;&#65533; &#65533;h&#65533;%&#65533;F&#65533;&#65533;&#65533;&#65533;&#65533;&#196;Z&#65533;&#65533;j1 &#65533;&#65533;$&#65533;&#65533;&#65533;y&#65533;&#65533;&#327;`'&&#65533;A&#65533;^&#65533;	&#65533;!&#65533;q1&#65533;5&#65533;&#65533;&#65533;i`Ca&#65533;H aZE&#65533;("&#65533;&#65533; &#207;n$A(&#65533;.&#65533;!&#65533;nyG&#65533;&#65533;:&#65533;&#65533;8&#65533;&#65533;&#65533;&#65533;Pm&#546;8.&#53901;&#65533;&#65533;H&#8740;|&#65533;&#65533;F&#65533;A&#65533;b&#65533;ZF&&#65533;&#65533;&#65533;&#65533;&#65533;&#65533;V@85&#65533;b&#65533;ZD0&#65533;D&#65533; 
&#65533;&#65533;|@&#65533;`
P&#65533;&#65533;1&#65533;&#65533;`@B&#65533;@,&#65533;&#1345;&#65533;&#65533;v&#65533;]SP &#65533;&#65533; ]&#65533;&#65533;]&#65533;q&#65533;&#65533;&#837;/&#65533;!B&#65533;0&#65533;&#65533;`!&#204;&#65533;:s&#255;l&#65533;">&#65533;&#65533; D"r&#65533;{i&#65533;?&#65533;&#65533;&#65533;&#65533;4&#65533;&#65533;P"&#65533;dpB&#65533;L&#65533;!g&#65533;&#65533;+.2&#65533;&#65533;&#65533;&#65533;52pM_&#65533;x&#65533;&#65533;&#65533;UpM^0&#65533;|&#65533;#0&#65533;&#65533;`:V1&#65533;&#65533;&#65533;>&#65533;&#65533;&#65533;&#65533; &#65533;ZP&#65533;&#65533;9D	&#65533;&#65533;&#65533;!&#65533;&#65533;!9&#65533;&#65533;&#65533;}&#65533;ml&#65533;&#65533;&#65533;.R7 d&#65533; &#65533;6&#65533;&#65533;&#65533;&#65533;&#65533;.&#65533;&#65533;E  &#65533;&#515;&#65533;&#65533;>&#65533;5
&#1824;&#65533;!
H &#65533;&#65533;&#65533;&#65533;C&#65533;@&#65533;@&#65533;&#65533;>P&#65533;&#65533;&#65533;&#65533;&#65533;]G&#65533;B&#65533;a;X&#65533;v&#65533;&#65533;&#65533;&#65533;pp&#65533;W\&#65533;~&#65533;C&#65533;&#65533; &#65533;&#65533;:y&#65533;&#65533;&#65533;D&#65533;c&#65533;&#65533;(,&#65533;Q&#65533;U&#65533;&#1931;&#65533;)&#65533;&#65533;&#65533;H&#65533;$&#65533;p&#65533;&#65533;&#65533;

	&#65533;A &#65533;&#65533;KqR&#65533;&#65533;C&#65533; &#65533;<La&#65533;&#65533;&#65533;&#65533;r&#65533;*&#65533;s&#65533;&#65533;<&#65533;&#65533;$&#65533; f&#65533;JQ&#65533;0&#65533;D&#65533;`s0&#65533;?(&#65533;R
`&#65533;*?&#65533; &#65533;&#65533;!(@&#65533;&#65533;&#65533;;&#65533;&#65533;/[dP&#65533;*&#65533;&#65533;&#65533;&#65533;RxC&#65533;&#65533;03&#65533;&#65533;A&#65533;&#65533;n&#65533;&#65533;"3&#65533;~&#65533;&#65533;&#65533;%=&#65533;0&#65533;1&#65533;E&#65533;&#65533;&#65533;c>&#65533;T&#65533;&#65533;?&#65533;&#65533;P&#65533;&#65533;&#65533;&#65533;d&#65533;w&#65533;&#65533;J&#65533;&#65533;"&#65533;&#65533;&#65533;:X&#65533;&#65533;&#65533;B&#65533;&#65533;"yH&#65533;&#65533;(m&#65533;d$I&#65533;#  &#65533;&#65533;&#65533;b&#65533;&#65533;/&#65533;&#65533;)H &#65533;&#65533;B&#65533;&#65533;&#65533;&#65533;&#65533;&#65533;a8!
0p|&#65533;
&#65533;t&#65533;p$h&#65533;B &#65533;(&	b&#65533;G$x&#65533;`&#65533;&#65533;&#65533;&#65533;J&#65533;&#65533;N1&#65533;	&#65533;)&#65533;mD8&#65533;&#65533;KE&#1024;=&#65533;&#65533;&#65533;$&#65533;&#65533;&#65533;u5&#65533;>&#65533;&#65533;!&#65533;&#65533;'G
&#65533;&#65533;L&#65533;&#65533;a&#65533;&#65533;&#65533;&#65533;&#65533;O&#65533;&#65533;c#h&#65533;&#65533;F&#65533;	 &#65533;d
zW&#65533;&#65533; &#8198;K&#65533;ozTx&#65533;!&#65533;R&#65533;h&#65533; &#65533;kH6.&#65533; &#65533;pR&#65533;&#65533; D&#65533;?LP@&#65533;$B BW&#65533;XLZ:w&#65533;&#65533;{C&#65533;&#65533;$&#65533;&#65533;&#65533;&#65533;qP&#65533;&#65533;KDa;&#65533;Bh&#65533;C&#65533;&#65533;&#65533;&#65533;&#65533;%&#65533;E	&#65533;&#65533;(W&#642;&#65533;r&#65533;&#65533;e|&#65533;&#65533;&#65533;&#65533; 7&#65533;&#65533;&#65533;&#65533;!'&#65533;g &#65533;&#1101;@l&#65533;&#65533;2F&#65533;,eM&#65533;&#65533;&#65533;&#65533;i&#65533;&#65533;&#65533;&#65533;g&#65533;&#65533;!OvHC&#65533;&#65533;|0d&#65533;&#65533;8&#65533;&#65533;g&#65533; J&#65533;X&#65533;?@DA&#65533;`#&#65533;%&#65533;la&#65533;&#65533;&#65533;&#65533;~&#65533;[&#65533;6&#65533;&#65533;&#65533;&#65533;&#65533;&#65533;&#65533;&#65533;&#65533;"&#65533;&#1597;&#65533;&#65533;&#65533;&#65533;B&#65533;&#65533;&#65533;&#65533;%&#65533;&#65533;&#65533;0&#65533;&#65533;A&#52737;  y&#65533;&#65533;&#65533;&#65533;&#65533;&#65533;&#65533;Z&#65533;&#65533;&#65533;&#65533;	r&#579;
&#65533;j&#65533;&#65533;&#65533;,&#65533;+t@&#65533;  _&#65533;&#65533;&#65533;&#728;&#65533;;B&#65533;]&#65533;&#65533;&#65533;&#65533;&#65533;&#65533;G&#65533;&#65533;&#65533;y_D&#65533;&#65533;&#65533;&#65533;&#65533;K&#65533;7&#65533;p&#65533;t&#65533;&#65533;"r&#65533;&#1693;&#65533;g&#65533;&#65533;&#1741;&#65533;P&#509;<&#65533;K&#65533;&#65533;&#65533;&#65533;]&#65533;{&#65533;do&#65533;&#65533;@'8!&#65533;s0&#65533;	&#65533;&#65533;k&#65533;@jwh&#65533;Pn&#65533;A !7&#65533;&#65533;&#65533;&#65533;`&#65533;&#65533;&#65533;&#65533;&#65533;P&#65533;p1 @&#65533;5D&#65533; X&#65533;&#65533;Y&#65533;&#65533;S&#65533;x&#65533;-&#65533;&#65533;5&#65533;&#65533;&#65533;p&#65533;4&#65533;&#65533;&#65533;E&#1424;&#65533;&#65533;&#65533;h&#65533;Q &#65533;&#65533;&#65533;&#65533;&#65533;&#65533;'<&#65533;&#65533;ah&#65533;]&#65533;&#65533;&#65533; P&#65533;&#65533;&#65533;&#65533;&#65533;?&#65533;&#65533;&#65533;#&#65533;7QC&#65533;&#65533;&#65533;&#65533;# &#65533;H &#65533;pDy&#65533;&#65533;&#65533;D&#65533;&#65533;&#65533;&#65533;@&#65533;"V &#65533;/&#144;8_&#981;LoEd&#65533;&#65533;&#65533;J~&#65533;&#65533;&#65533;&#65533;z&#65533;&#65533;6&#65533;92\&#65533;&#65533;&#65533;!&#65533;&#65533;^l&#65533;' !&#65533;&#65533;x&&#65533;&#65533;qW&#65533;w&#65533;&#65533;&#1980; &#65533;&#65533;H;F&#65533;&#65533;&#65533;&#65533;+&#65533;&#65533; &#65533;&#65533;&#65533;-&#1295;L&#65533;&#65533;$i&#65533;&#65533;hV/X&#65533;&#65533;ZrKHm&#65533;&#65533;&#65533;<x.c#!&#366;&#65533;1c&#65533;c`&#65533;&#65533;2&#65533;;&#65533;3`&#65533;&#65533;&#65533;P&#65533;&#65533;[P&#65533;`Q&#65533;P&#65533;&#65533; E%xlx&#65533;W&#1049;&#65533;&#65533;&#65533;M{&#65533;0&#65533;PCp&#65533;a&#65533;Ch=&#65533;&#65533;&#65533;&#65533;-+&#65533;&#65533;&#65533;$8&#65533;9 &#65533;H &#65533;?(&#65533;?0&#65533;? &#65533;#&#1792;&&#65533; xB&#65533;T(T &#65533;&#65533;i&#65533;J &#65533;?p&#65533;. &#65533;&#65533;9XX$&#65533;&#65533;&#65533; h&#65533;&#65533;&#65533;&#65533;\P&#65533;0&#65533;Q&#65533;9&#65533;t &#65533;`X&#65533;u&#1064;>&#65533;r&#65533;D&#65533;&#65533;&#65533;&#65533;HP c&#65533;-&#65533;&#65533;&#65533;&#65533;&#65533;&#65533;&#65533;&#65533;&#65533;&#65533;&#65533;&#65533;&#65533;L&#65533;J&#65533;r&#65533;&#65533;&#65533;Q8&#65533;&#65533; &#65533;R&#65533;&#65533;&#65533;w`2&#65533; B&#65533;xU&#65533;&#65533;$`&#65533;$H&#65533;YLE[&#65533;E]&#65533;[Lk&#65533;&#65533;&#65533;&#65533;F&#65533;F@bD&#65533;&#65533;8&#65533;F&#65533;&#65533;c&#65533;&#65533;i&#65533;&#65533;&#65533;&#65533;s2&#65533;S&#65533;&#65533;&#65533;"&#65533;&#65533;S&#65533;&#395;Fif&#65533;k8&#65533;c&#65533;&#65533;)L&#65533;$@&#65533;dDk&#65533;&#65533;v&#65533;E]BTB&#65533;&#65533;&#459;BT&#65533;EU&#65533;D[&#65533;A &#65533;&#65533;TT&#65533;|&#65533;&#65533;X&#65533;M`&#65533;&#65533;&#65533;&#65533;&#1739;&#65533;#2)@&#65533;&#65533;&#65533;&#65533; &#65533;&#561;,M&#65533;&#65533;:1&#65533;:)&#65533;&#65533;&#1150;&#65533;&#65533;J5&#65533;&#65533;&#65533;`&#65533;&#65533;&#65533;&#65533;e&#65533;&#65533;&#48776;<hi)&#65533;&#35462;&#65533;&#65533;i&#65533; v&#65533;P &#65533;1&j&#65533;Z&#65533;))&#65533;&#65533;&#65533;Q
&#65533;0&#65533;&#65533;&#65533;&#65533;&#65533;s&#65533;`&#65533;D%&#65533;C&#65533;E&#65533;&#65533;.d&#65533;](@&#65533;u@&#65533;l&#65533;&#65533;&#65533;=&#65533;&#65533;&#65533;)&#65533;5&#65533;&#65533;u`K&#65533;&#65533;&#65533;&#65533;l&#710;&#65533;&#65533;&#1537;&#65533;&#65533;&#65533; &#65533;&#65533;&#65533;&#65533;D&#65533;&#65533;l&#65533;&#800;&#1665;&#65533;DL&#65533;&#65533;K&#65533;<&#65533;qpp&#65533;q&#65533;&#65533;&#65533;K>d&#65533;cP&#65533;gh5&#65533;&#65533;&#65533;&#433;0!H7&#65533;`&#65533;&#65533;&#65533;&#65533;H&#65533;&#65533;HM&#65533;&#65533;&#65533;l&#65533;	k7&#65533;&#65533;&#65533;&#65533;&#518;&#65533;J`&#65533;&#65533;&#65533;?&#65533;T )&#65533;000&#1588;&#65533;E)&#65533;&#65533;&#65533;&#65533;]tN_&#65533;){&#65533;&#65533;l&#65533;{&#65533;E}&#65533;rl&#65533;FHc&#65533;&#65533;&#65533;&#65533;&#65533;%G&#65533;&#65533;.o,&#65533;&#65533;&#65533;h&#65533;&#65533;&#65533;0&#971;&#65533;&#65533;.&#65533;&#65533;6A&#65533;&#65533;ph&#65533;T&#65533;&#65533;pFwT&#65533;f&#65533;N|P9&#65533;%H&#65533;&#65533;&#65533;<&#65533;`N&#65533; &#65533;;&#65533;&#65533;&#1123;4Fk&#1275;&#65533;&#65533;&#65533;&#65533;&#65533;&#65533;&#65533;&#65533;1Q&#65533;&#65533;&#65533;&#65533;&#65533;A$&#65533;B$&#65533;&#65533;&#65533;	&#65533;TK&#65533;&#65533;&#65533;Yp&#65533;hX&#65533;&#65533;&#65533;&#65533;&#65533;&#65533;&&#65533;p&#65533;r&#65533;?&#65533;&#65533;n!0m&#65533;i@&#65533;&#65533;z
&#65533;P &#65533;# 09>&#65533;&#65533;,&#65533;L>&#65533;&#65533;;&#65533;&#65533;&#65533;3:S&#65533;&#65533;&#65533;&#65533;&#65533;&#65533;&#65533;{9&#65533;&#65533;&#65533;&#65533;k&#65533;05&#65533;9&#65533;&#1232;)&#65533;&#65533;/5&#65533;:5&#65533;&#65533;r&#65533;k&#1089;&#65533;&#65533;&#1240;S5U&#1258;x0.&#65533;=&#65533;&#65533;&#65533;
T&#65533; J.!9I-
=}0
6x0w8&#65533;&#65533;a&#65533;&#65533;&#65533;&#65533;P&#65533;&#65533;&#65533;C&#1382;&#65533;&#65533;
&#65533;&#65533;S&#65533; :!&#65533;&#65533;)&#321;&#65533;&#65533;&#65533;&#65533;2&#65533;&#65533;&#65533;&#65533;&#65533;&#65533;[&#65533;)&#65533;&#65533;&|&#65533;&#65533;&#65533;&#65533;&#65533;i4&#1124;q&#65533;&#65533;V&#65533;&#65533;&#65533;&#65533;&#65533;&#65533;&#65533;&#65533;8R&#65533;:0&#65533;&#65533;&#65533;&#65533;&#65533;^&#65533;<WD&#65533;&#65533;3t&#65533;Gv&#264;&#65533;&#65533;&#320;dFc&#65533;&#65533;f&#65533;N&#65533;&#65533;N{&#65533;?&#65533;"Sp.3&#200;&#65533;&#65533;mC&#65533;oD&#65533;&#65533;<&#65533;$&#65533;Q &#65533;N&#65533;&#65533;&#65533;fB&#65533;&#65533;&#65533;&#65533;E&#65533;xE&#65533;&#65533;EF&#65533;X,#&#65533;&#65533;&#47943;P2&#65533;&#65533;&#65533;@&#65533;&#65533;&#65533;8&#65533;L >&#65533;&#65533;&#65533;&#65533;z&#65533;&#65533;&#65533;&#65533;(Q&#65533; &#65533;&#65533;(.D&#65533;i-&#65533;g&#65533;&#65533;&#65533;&#65533;&#65533;&#1231;Cj&#65533;&#65533;,Wp&#65533;&#65533;I&#65533;  &#65533; &#65533;&#65533; &#65533;&#65533;&#65533;&#65533; &#65533;&#65533;&#601;&#65533;)B&#65533;m&#65533;d&#65533;&#65533;&#65533;A&#65533;&#65533;&#65533;C^&#65533;&#65533; &#65533;	&#65533;&#65533;&#65533;q&#65533;)v&#65533;v)&#65533;i&#65533;[&#65533;cZ&#65533;&#65533;m&#65533;&#685;)2&#65533;&#65533;&#65533;&#65533; &#65533;&#65533;[&#65533;@&#65533;\j.&#65533;-&#65533;&#65533;F&#65533;&#65533;&#65533;&#869;&#65533;&#65533;&#65533;&#65533;eR&#65533;&#65533;&m.Y\n&#1777;e&#65533;X%#&#65533;&#65533;&#65533;5&#65533;&#65533;[&#65533;EX&#65533;0&#65533;C&#65533;&#65533;&#65533;&#65533;Y&#1968;nD&#65533;&#65533;&#1798;&#65533;.`&#65533;&#65533;&#65533;&#65533;&#65533;&#65533;RX i&#838;&#65533;&#65533; &#65533;&#1300;&#65533;&#65533;&#65533;&#65533;V&#65533;&#65533;&#525;&#20097;&#65533;V&#65533;&#65533;&#65533;&#65533;&#20235;&#65533;&#65533;XW&#65533;|t&#65533;m&#1534;&#65533;&#1599;&#65533;pX&#65533;p&#65533;'&#65533;?&#65533;&#65533;
q&#65533;c&#65533;r&#65533;&#65533;&#1478;pGv&#65533;&#65533;&#65533;&#65533;G&#65533;H)[&#65533;*<_&#65533;&#65533;X&#65533;$&#1611;&#65533;$&#65533;&#65533;&#65533;&#708;C&#65533;&#65533;&#65533;&#65533;&#28360;&#65533;&#65533;Y&#65533;&#65533;&#65533;? ;&#65533;&#65533;&#65533;&#65533;Y&#65533;&#65533;&#65533;&#65533;&#65533;Y&#65533;%&#65533;D&#65533;&#65533;&#1295;&#65533;Qk&#65533;&#65533;&#65533;U&#65533;&#65533;&#65533;&#65533;&#65533;)&#65533;&#65533;>&#65533;"&#65533;P&#65533;&#65533;&#65533;&#65533;@&#65533;x:&#65533;&#65533;&#65533;&#65533;&#65533;&#65533;h&#65533;&#65533;=&#65533;(%&#65533;&#1559;&#65533;k&#65533;'n>H&#65533;_&#65533;`&#65533;B&#65533;8&#65533;k:&#65533;&#65533;&#65533;&#65533;&#1949;&#65533;Y&#65533;M&#65533;&#65533;&#65533;&#65533;&#65533;&#65533;l-p8	 &#65533;5&#65533; &#65533;&#65533;&#65533;&#65533;<&#65533;&#65533;&#65533;&#65533;qL	T&#65533;OJx&#65533;&#65533;`&#65533;&#65533;&#65533;a&#65533;;&#65533;Ffd&#65533;&#560;H&#65533;&#65533;&#65533;&#200;r&#65533;&#65533;&#65533;&#65533;&#65533;&#65533;&#65533;h&#65533;&#65533;&#65533;9],&#65533;&#65533;s&#65533; &#65533;&#65533;&#65533;B&#562;BC&#65533;d,`&#1024;&#65533;&#65533;k&#65533;$k4&#1102;&#65533;&#65533;&#65533;&#65533;&#65533;\&#65533;&#65533;e0&#65533;&#65533;&#65533;&#65533;`2Hp&#65533;(&#65533; &#65533;&#65533;&#65533;HZ`&#65533;&#65533;\&#65533;h[&#65533;&#65533;(&#65533;B&#65533;g&#65533;&#65533;&#65533;&#1611;+&#65533;&#65533;4h&#65533;&#65533;&#65533;&#65533;&#65533;&#65533;,	&#65533;&#65533;&#6411;P&#65533;&#65533;&#65533;&#65533;/&#65533;&#65533;z&#1043;&#65533;&#65533;&#65533;^&#65533;&#65533;=c6&#65533;-&#65533;&#65533;%;&#65533;s&#65533; &#65533;&#65533;&#65533;&#65533;h&#65533;V&#65533;&#65533;&#65533;&#65533;v&#65533;Ge,Fu<X&#65533;&#65533;&#65533;)&#65533;O+dh&#65533;&#65533;O&#65533;^&#65533;&#65533;c&#65533;@|&#65533;&#65533;.&#65533;dE&#1739;&#65533;,&#65533;*Y&#1699;&#65533;&#65533;Y|&#65533;&#65533;rGs|&#65533;&#65533;-&#65533;^&#65533;>*`&#65533;&#65533;&#1999;`2&#65533;P#&#65533;&#65533;&#65533;&&#65533;&#65533;k&#65533;&#1851;\&#65533;2&#65533;p`(&#65533;&#65533;&#65533;&#65533;&#65533;&#65533;&#65533;]&#65533;&#65533;Z&#65533;&#65533;|v&#65533;2&#65533;k&#65533;&#65533;Dj,&#65533;p&#4488;&#65533;U(g&#65533;!&#65533;&#65533;&#65533;&#65533;u ]&#65533;&#65533;&#65533;&#65533;&#65533;&#65533;&#65533;In&#1931;H&#65533;&#65533;k&#65533;&#65533;&#65533;&#65533;&#65533;&#65533;&#65533;&#65533;&#65533;&#65533;@&#65533;&#65533;&#65533;&#65533;m&#65533;I&#65533;&#65533;k&#65533;&#65533;&#65533;&#65533;k,&#65533;&#65533;&#65533;&#65533;&#65533;&#65533;$B&#65533;/&#65533;&#65533;&#392;&#65533;n&#65533;@V&#65533;&#65533;W&#65533;k&#65533;&#65533;&#65533;&#65533;:iu&#65533;&#65533;&#1600;?&#65533;m&#65533;&#65533;&#65533;}&#1531;&#65533;&#65533;F&#65533;&#65533;&#65533;dF&#65533;&#65533;&#65533;&#65533;F &#65533;E&#65533;m&#65533;&#65533;&#65533;&#65533;(J&#65533;&#65533;(&#65533;&#65533;&#65533;bX&#65533;&#65533;&#65533;&#65533;w.&#65533;q&#65533;2&#65533;&#65533;&#65533;&#65533;{&#65533;(&#65533;V(&#65533;&#1064;G&#65533;&#65533;&#65533;`&#65533;&#65533;&#65533;	&#65533;+&#65533;p&#65533;`DF&#65533;s0&#65533;s&#65533;d&#65533;0&#65533;&#65533;&#65533;&#65533;&#65533;	&#65533; p '&#65533;&#65533;&#65533;X&#65533;&#65533;& &#65533;&&#65533;&#65533;&Pp&#65533;&#65533;&#65533;b nh&#65533;&#65533;&#65533;&#65533;&#65533;jNm&#65533;q&#65533;ZU&#65533;&#65533;&#65533;&#65533;&#65533;&#1739;&#65533;&#65533;`&#24960;ID&#65533;&#65533;a&#65533;&#65533;&#65533;zh&#65533;&#65533;G@@gyZ&#65533;&#65533;&#65533;`&#65533;&#65533;&#65533;	&#65533;`ZK&#65533;' &#65533;,&#65533;&#65533;&#65533;&#65533;&#65533;&#1538;&#65533;l&#65533;&#65533;&#65533;)G&#65533;&#65533;&#65533;rz&#65533;&#1318;&#65533;&#65533;V&#65533;&#65533;&#539;&#65533;&#65533;&#65533;&#65533;&#832;!&#65533;p&#65533;&#65533;@&#65533;8Z'/&#65533;&#65533;&#65533;&#65533;&#65533;!;&#65533;D&#721;&#65533;&#65533;&#1064;Xi&#65533;&#65533;&#65533;[&#65533;`&#65533;`&#65533;&#65533;&#65533;&#65533;r1&#65533;&#65533;&#65533;.&#65533;&#65533;5&#65533;&#65533;&#65533;&#65533;&#65533;t&#65533;&#65533;&#65533;&#65533;W&#65533;&#65533; &#65533;	R O&#65533;&#1355;<&#1033;<&#65533;	&#65533;u&#65533; &#65533;w&#392;&#65533;XAQ&#65533;B&#65533;&#65533;[&#65533;&#65533;[&#65533;&#65533;[&#65533;&#65533;\&#65533;u_&#65533;r&#65533;0&#65533;mG&#65533;&#65533;/&#65533;&#65533;0&#65533;&#65533;8&#65533;&&#65533;S&#65533;hhO&#65533;f_&#65533;vXM&#65533;&#65533;vG&#45088;&#65533;&#1550;)&#65533;(HLHl&#65533;T@&#65533;T&#65533;&#1355;&#65533;@&#65533;cw&#65533;@&#65533;&#65533;&#65533;&#65533;&#65533; &#65533;y7&#65533;!&#65533;&#65082;&#65533;&#65533;h^&#65533;&#65533;&#65533;&#65533;&#65533;&#65533;&#65533;&#65533;M&#65533;Kh&#1724;	&#65533;&#889;&#1660;&#65533;&#281;ge&#65533; 9&#65533;&#65533;&#65533;_&#65533;_&#65533;&#65533;&#65533;%&#65533;}&#65533;>.&#65533;&#65533;,&#65533;p &#65533;&#65533;;&#1725;&#65533;&#65533;8 &#65533;f  &#65533;&#65533;&#65533;&#65533;&#65533;&#65533;&#65533;O&#65533;ES&#65533;&#65533;&#65533;=&#65533;&#65533;&#65533;&#65533;&#65533;&#65533;&#65533;&#65533;	h&#65533;o&#65533;&#65533;Ghl&#65533;D&#65533;&#65533;&#65533;9X&#65533;@G&#65533;	&#65533;'&#65533;O&#65533;y"&#65533;tNGR&#65533;q&#65533;&#65533;&#65533; &#65533;&#65533;&#1033;T&#65533;&#65533;&#65533;&#65533;yu&#65533;&#65533;&#65533;V8P&#65533;k&#65533;&#65533;p&#65533;&#65533;&#65533;O&#65533;C&#65533;&#65533;&#65533;&#65533;@$&#65533;&#65533;&#65533;&#65533;&#65533;G&#65533;&#65533;W|&#65533;,|&#65533;&#65533;U&#65533;2&#65533;&#65533;P&#65533;>&#65533;(&#65533;&#65533;&#65533;&#65533;	Q&#65533;&#65533;&#65533;&#65533;&#65533;&#65533;&#65533;&#61806;&#65533;`&#65533;&#65533;&#65533;&#65533;g&#65533;&#65533;h&#65533;&#65533;gC~&#65533;&#1278;@-&#65533;5&#65533;&#65533;&#65533;&#65533;&#65533;&#65533;&#65533;&#65533;{&#65533;&#65533;&#65533;
&#65533;m&#65533;&#65533;&#257;q&#65533;&#65533;;&#65533;p&#65533;xcyRx=`y&#65533;&#65533; =x&#65533;&#65533;&#65533; &#65533;I&#65533;&#65533;&#65533;&#65533;&#65533;P&#65533;&#65533;&#65533;&#65533;_&#65533;&#65533;&#65533; &#65533;&#65533;&#65533;Ih&#65533;&#65533;G&#65533;&#65533;g&#65533;&#65533;W&#65533;4X&#65533;&#65533;&#65533;&#65533;&#65533; [&#65533;&#65533;&#65533;&#65533;&#65533;&#65533;&#65533;`&#65533;&#65533;?P&#65533;&#65533;&#65533;&#65533;p&#65533;&#65533;b&#65533; ,&#65533;0&#65533;&#65533;&#65533;&#65533;k&#65533;P!&#65533;	&#65533;2L&#65533;q$I&#65533;^J&#65533;&#65533;&#65533;&#65533;&#2016;T&#65533;&#65533;<@r&#65533;&#65533;x&#65533;&#65533;!D*,YP9&#65533;#&#65533;I.'M@:h&#65533;&#65533;e&#1156;&#65533;&#1173;Bg~&#65533;&#65533;&#65533;C&#65533;U&&#65533;
&#65533;t&#65533;g&#65533;&#65533;f&#994;M&#65533;v-&#1782;(s(,&#65533;O.&#65533;t&#65533;&#65533;&#65533;7b&#65533;2}G&#65533;u&#65533;6pI&#65533;&#65533;&#65533;
N&#65533;x1c&#65533;XZ`Q&#65533;&#65533; &#65533;&#65533;W~f&#65533;Y&#65533;Z}V&#65533;&#65533;&#65533;&#65533;f&#65533;k&#65533;&#1412;&#65533;&#65533;&#65533;&#65533;df&#65533;&#65533;&#65533;&#65533;:&#65533;&#65533;&#888;,&#65533;?.&#65533;&#65533;&&#65533;{&#65533;&#1554;&#65533;I>	CU&#703; %&#65533;H&#65533;'SzR&#65533;'N&#65533;@&#65533;&#65533;&}&#65533;&#65533;e&#65533;&#65533;&#65533;/&#65533;1=&#65533;4&#65533;&#65533;&#65533;&#65533;&#65533;gS@&#65533;&#65533;_hT&#65533;FNO(&#256;BiX`yA&#65533;&#65533;B&#65533;&#65533;&#65533;?&#65533;&#65533;&#65533;%&#65533;T&#65533;+(&#65533;&#65533;
) 7,&#65533;&#65533;Kh&#65533;O&#65533;&#65533;&#65533;&#884;PK+B&#65533;v&#65533;M`&#65533;F&#65533;gR&#65533;&#65533;&#65533;&#1421;
M&#65533;K&#65533;&#1908;#cA&#65533;&#65533;&#65533;V&#65533;<&#65533;,&#65533;&#65533;&#65533;&#65533;S&#65533;e\&#65533;-&#65533;%&#65533;%Y)][&#65533;fc&#65533;&#65533;&#65533;&#65533;3&#65533;&#65533;&#65533;C&#65533;y6Yn&#65533;&#65533;4:g&#65533;) l&#65533;&#65533;&#65533;C&#65533;&#1382;&#65533;Bc&#65533;@&#65533;	&#65533;R&#65533;&#65533;&#65533;&#65533;&#993;b2&#65533;&#65533;q
=J\[&#65533;(&#65533;U
&#65533;&#65533;PN&#65533;&#65533;It&#65533;&#65533;N
&#65533;8&#65533;{&#65533;UyF^&#65533;&#65533;yq&#65533;y&#65533;&#378;&#65533;?I&#65533;`z(&#65533;&#65533;0.&#65533;&#65533;&.&#65533;@ k}C41l&#65533;40D&#65533;B&#65533;Z0&#65533;B+&#65533;x&#65533;(&#290;t&#65533;&#65533;&#65533;&#65533;:5&#65533;&#65533;?*&#65533;&#65533;Q&#65533;&#65533;m&#65533;E&#65533;&#65533;V&#65533;&#65533;H&#65533;T.&#616;&#1085;&#65533;*&#65533;&#65533;$;&#65533;&#65533;B&#65533;&#65533;&#65533;&#65533;&#65533;si	&#65533;T&#65533;&#65533;o&#65533;&#65533;4&#65533;?c&#65533;EY&#65533;&#65533;&#65533; ,A&#1640;&#65533;a&#65533;5&#65533;&#459;Y9&#65533;&#65533;$&#65533;&#65533;&#65533;
&#65533;&#65533;PelR&#65533;r&#65533;lZ&#1432;j&#65533;&#65533;&#65533;[p&#65533;&#65533;&#65533;&#65533;<&#65533;&#65533;k&#65533;&#65533;&#39390;&#65533;&#65533;&#1056;&#65533;&#65533;&#65533;&#65533;&#65533;Oodq&#65533;cL&#65533;&#65533;&#65533;61p/&#65533;&#65533;?&#65533;&#785;4&#65533;&#65533;i	&#65533;Q&#65533;&#65533;&#65533;&#65533;&#65533;
&#65533;&#65533;&#65533;6I&#65533;&#65533;=R&#65533;&#65533;14&#65533;(&#65533;&#65533;  -d&#65533;&#65533;&#65533;&#65533;&#65533;+	l&#1292;&#1568;&#65533;hq&#65533;&#65533;?&#192;&#65533;&#65533;FN&#65533;D9JvXF&#65533;&#65533;&#65533;&#65533;Mc&#65533;&#65533;&#65533;1&#65533;z@&#65533;6-t&#65533;;&#65533;&#65533;&#1915;p&#65533;: MI&#65533;&#65533;B&#65533;&#65533;vs&#65533;&#65533;&#65533;5XT+t&#65533;qk&#65533;1&#65533;`e&#65533;OV&#65533;&#65533;&#65533;P&#65533;&#65533;e\yy&#65533;&#1429;&#65533;c&#65533;&#65533;B&#65533;&#65533;)&#65533;+{&#65533;&#65533;&#65533;&#65533;&#65533;&#65533;q&#65533;h
&#65533;f&#65533;&#65533;&#65533;o@i&#65533;5'l&`&#65533; &#65533;&#65533;4&#65533;H&#65533;P&#65533;&#65533;&#65533;4&#65533;!0&#65533;&#65533;p&#65533;s&#8645;PNl&#65533;	&#65533;\"&#65533;`&#65533;= &#65533;&#591;8&#65533;,w&#65533;k+H&#65533;y&#65533;0&#65533;&#65533;&#65533;&#65533;)B&#65533;	v`&#65533;&#65533;&#65533; &#65533;&#65533;&#65533;P&#65533;&#65533;&#65533;&#65533;&#65533;&#65533;&#65533;+P&#65533;3xBr&#65533;F &#65533;#&#65533;$o&#65533;&#65533;BN&#65533;D&#65533;4 p
Y"I&#65533;h&#65533;&#65533;&#296;]j&#65533;&#65533;{&#50422;&#65533;&#65533;(&#65533;B&#65533;D&#65533;&#65533;/&#65533;`&#65533;&#65533;&#65533;&#65533;F%#&#65533;&#811; Oh&#65533;&#65533;&#65533;&#65533;&#65533;0&#65533;!S&#65533;B	&#352;&#65533;&#65533;h&#65533;w&#65533;X4<H1&#976;&#65533;K #&#65533;H&#65533; ef&#65533;e&#647;&#65533;,}&#65533;Q&#65533;Rc&#65533;&#65533;Y&#65533;gr&#65533;&#65533;H&#65533;`&#65533;R&#1705;5&#65533; C&#65533;&#65533;&#65533;,&#65533;P&#65533;2`&#65533;&#65533;&#65533;&#527;Y-&#65533;&#65533;Z&#65533;v&#65533;&#717;&#65533;&#65533;&#65533;p, &#65533;JG&#65533;&#65533;H&#65533;&#65533;C.&#65533;-&&#65533;&#65533;<&#65533;&#65533;6&#65533;-&#65533;!&#65533;xF&#65533;&#65533;&#65533;&#65533;&#65533;vy&#65533;?~&#1055;&#65533;&#65533;&#65533;&#65533; 	6&#65533;&#65533;&#65533;&#65533;&#65533;-&#65533;8&#65533;&#65533;&#65533;&#65533;!&#65533;@.&#65533;~^`#&#65533;PH@&#65533;&%i$&#65533;cHRcmB'&#65533;&#65533;&#1388;&#1203;&#1321;&#65533; <&#65533;&#1139;&#65533;`W&#65533;&#65533;&#65533;w.&#65533;&#65533;&#65533;B%&#65533;&#65533;Ht&#65533;&#65533;i=%<(i`<q&#65533;L&#65533;&#65533;&#65533;7&#65533;D@&#392;&#65533;&#65533;&#65533;&#65533;#&#65533;&#65533;Sd&#1302;&#65533;&#65533;&#65533;y&#65533;\*S&#65533;Z4AF&#65533;(g&#567;&#65533;6&#65533;&#65533;3j&#65533;(&#65533;&#65533;&#65533;&#65533;Og&#65533;y&#65533;g&#65533;&#65533;&:&#65533;&&#65533;s&#65533;&#65533;+&#65533;&#65533;&#65533;%&#65533;D&#65533;R&#65533;&#65533;u!yu&#65533;$&#65533;&#511;^&#65533;~&#65533;&#65533;~S	t&#65533;8
aAp&#65533;&#65533;8$-&#65533;&#65533;wP&#65533;&#758;&#65533;$&#65533;&#65533;&#65533;(&#65533;xR&#65533;&#65533;nY&#65533;67R&#65533;&#1141;e&#65533;&#65533;@&#65533;f6&#65533;&#65533;j&#65533;&#65533;D[&#65533;&#65533;&#65533;&#65533;SlY&#65533;K&#18832;) &#65533;n)5w]&#452;[sOxQ&#65533;&#65533;&#65533;&#176;&#65533;8&#65533;&#65533;d&#65533;&#65533;H
&#1618;(&#1265;!$,~&#65533;&#65533;&#65533;&5&#65533;I%Ky&#65533;6H&#65533;n&#65533;%&#65533;+_&#65533;k&#65533;)u&#65533;MS&#879;dT&#65533;&#65533;&#65533; &#65533;Ve&#65533;&#65533;&#65533;&#1421;t&#65533;J&#65533;&#65533;M[&#65533;R&#65533;;&#65533; &#139;&#65533;&#65533;}q#1H&#65533;&#65533;&#65533;0&#65533;&#65533;&#4985;&#65533;&#65533;0&#65533;Y&#65533;&#65533;@&#65533;&#65533;
&#65533;H&#65533;P&#65533;&#65533;&#65533;=&#65533;
&#65533;I&#65533;&#65533;:&#65533;g	S &#65533;
&#65533;`&#65533;&#65533;&#65533;&#65533;$&#65533;[&#65533;s&#65533;&#65533;&#65533;glD &#65533;&#65533;&#65533;L &#65533;RG:&#65533;&#65533;&#65533;&#65533;h&#65533;&#65533;&#65533;&#65533;&#65533;v#&#65533;U&#65533;B&#65533;&#65533;o&#65533;&#65533;&#65533;A&#65533;&#65533;&#65533;&#65533;ek1&#65533;	=&#65533;V&#65533;lR V&#65533;Pm8&#65533;&#65533;,&#65533;&#65533;&#65533;&#65533;&#65533;q&#65533;&#65533;&#65533;V-&#65533;J]&#65533; &#65533;&#753;&#65533;&&#65533;&#65533;&#65533;0&#65533;=&#65533;(&#65533;	*`&#65533;B&#65533;D&#65533;&#65533;&#65533;|&#65533;&#65533;$T&#999;Mnre&#65533;&#65533;&#65533;XS#j&#65533;&#65533;&#65533;}#&#65533;_iJb&#65533;&#65533;&#65533;i&#65533;$&#65533;*1Ak&#65533;&#65533;&#65533;&#65533;n|&#65533;&#65533;&#65533;&#65533;&#65533;&#65533;&#65533;t/&#65533;&#65533;&#65533;c;&#65533;&#65533;&#65533;p1A&#65533;&#65533;o&#65533;%&#65533;&#65533;JhfA`&#65533;$6!&#65533;U&#812;5&#65533;D:&#65533;&#65533;&#65533;&#65533;F&#65533;_W&#65533;&#809;F1R1CMZS&#65533;Nm&#65533;K&#65533;z&#65533;&#65533;$&#65533;&#65533;?H1&#65533;t|H&#65533;D
z&#65533;&#65533;b&#65533;
'j&#65533;&#65533;&#65533;&#65533;(&#65533;&#65533;&#65533;#&#65533;&#65533;H4&#65533;p&#65533;&#65533;$jV&#65533;BH4&#65533;&#65533;aEJ&#65533;&#65533;)&#65533;&#65533;@&#65533;KRD&#65533;&#65533;=&#65533;8G&#65533;Q&#65533;:T&#65533;&#65533;&#1320;&#65533;&#65533;P&#65533;5a&#65533;c&#65533;&#65533;&#65533;%&#65533;J&#65533;&#65533;&#65533;	&#65533;g&#65533;&#65533;&#65533;L&#65533;&#65533;L%&#65533;&#65533;&#65533;&#65533;&#1959;j&#65533;&#65533;f&#65533;&#65533;A&#493;7&#65533;&#65533;&#65533;&#65533;:&#65533;&#65533;&#65533;&#65533;&#65533;k&#65533;&#65533;&#128;&#65533;Y&#65533;&#65533;&#65533;&#65533;&#65533;xfi&#65533;&j&#65533;&#65533;yY:>K&#65533;&#1348;&0&#65533;&#65533;+&#65533;I&#65533;&#65533;&#65533;&#65533;&#65533;8&#65533;1&#65533;&#65533;f&#65533;)&#65533;6&#65533;f&#579;w&#65533;v7&#65533;&#65533;&#65533;&#65533;8&#65533;&#65533;`&#65533;j&#65533;v&#65533;9r&#65533;&#65533;`&#65533;&#65533;Bh9&#65533;?&#65533;&#65533;&#65533;v&#65533;-&#898;x&#65533;H&#65533;q)&#65533;bP&#65533;&#65533;&#65533;&#65533;5|&#65533;I&#65533;8&#65533;&#257;&#5751;ec`&#65533;&#65533;B&#65533;T&#65533;k>&#65533;&#65533;&#65533;Y5C&#65533;&#65533;d{&#65533;&#65533;&#65533;h&#65533;&#65533;
tX&#65533;&#65533;@&#65533;&#65533;?^&#65533;&#65533;&#65533;&7&#65533;&#65533;&#65533;&#65533;F&#65533;1&#65533;c/&#65533; &#65533;B+&#65533;&#65533;D&#65533;yQ&#65533;ZX@p&#65533;&#65533;FY&#65533;a&#65533;$`&#65533;aTI8&#65533;&#65533;&#65533;&#315;&#65533;&#65533;(&#65533;&#65533;&#65533;,&#65533;w@fYg&#65533;&#65533;#&#65533;X	&#65533;&#65533;&#65533;J,`&#1680;&#65533;}Q&#65533;&#65533;&#65533;r&#65533;^I&#65533;&#65533;&#1672;T&#65533;=&#1801;H&#65533;
&#65533;^5&#1101;&#65533;&#65533;&#65533;&#65533;&#65533;&#65533;&#65533;&#65533;&#65533;&#65533;m&#65533;&#65533;A&#65533;B&#65533;&#65533;B&#65533;&#65533;%&#625;O&#404;X\&#65533;R&#65533;*DfazUf&#65533;&#65533;&#65533;&#65533;&#65533;R&#65533;X!J&#65533;&#65533;! &#65533;Bb@ &#65533;ElF &#65533;^&#65533;?&#65533;!"&#65533;Z&#65533;%&#65533;O&#65533;yi&#65533; &#65533;&#65533;"&#65533;&#65533;&#65533;I&#65533;&#65533;&#65533;&#770;&#65533;H&#65533;?&#65533;C&#65533;&#65533;&#65533;|Y&#65533;H&#65533;&#65533;&#65533;&#65533;q"&#65533;&#1097444;Q&#65533;}&#65533;,J&#1650;p&#65533;&#1608;&#65533;&#65533;&#1082;&#65533;&#65533;n&#65533;&#65533;IE&#65533;7&#65533;&#65533;&#65533;&#65533;T&#65533;&#65533;&#65533;L&#65533;`I&#65533;M,&#65533;6&#65533;&#65533;&#65533;&#65533;u!I&#65533;^L &#65533;A&#65533;&#65533;&#65533;1&#65533;&#310;-DG&#65533;&#65533;&#65533;&#65533;bp=&#65533;&#449;Al#C&#65533;?&#65533;&#65533;.&#65533;8.&#65533;&#65533;&#65533;&#65533;&#65533;L&#65533;W\_[&#65533;&#65533;&#65533;&#65533; .&#65533;.&#1536;&#65533;8&#65533;b&#65533;&#65533;6&#65533;|&#65533;"@&#65533;?O&#65533;|&#65533;o|&#65533;A$Oi&#65533;AB:dB$|&#65533;J$&#65533;&#65533;&#65533;&#65533;&#65533;a&#65533;>*F&#65533;9&#65533;&#65533;&#65533;BH&#65533;94&#65533;&#208;&#65533;EJ$J$P&#65533;B.D&#65533;mXY&#65533;&#65533;	UYd&#65533;Z&#65533;&#65533;.&#65533;w&#65533;A&#65533;E&#65533;B0&#65533;#&#65533;&#65533;&#65533;y&#65533;&#65533;&#65533;&#65533;x\&#65533;,&#65533;
&#65533;&#65533;&#65533;}KZ@L&#65533;YK*zG
bP&#65533;}n0&#65533;&#65533;9`&#65533;hWj&#65533;N&#65533;vx&#65533;&#65533;x&#65533;&#65533;l&#65533;&#65533;&#65533;&#65533; xA5:&#65533;Y&#65533;&#65533;J&#65533;DG&#65533;&#65533;
T&#65533;&#65533;&#65533;[&#65533;]&#65533;&#65533;&#65533;Bd&#65533;&#65533;1S&#65533;&#65533;&#65533;`&#65533;;b!&#65533;&#65533;#n`&#65533;?&#65533;$I&#65533;&#65533;l&#65533;f6H9&#65533;I&#1827;G]`&#65533;&#65533;&#65533;C&#65533;&#65533;?&#65533;&#65533;*&#65533;@"&#65533; .,D&#65533;,&#65533;l&#65533;&#65533;1RXB`o&#65533;npV@I&#65533;/&#65533;&#65533;0D&#65533;$&#65533; &#65533;B &#65533;"(&#65533;&#65533;A(B4&#65533;s*&#65533;T'tR&#65533;r&#65533;F|&#65533;w
&#65533;&#65533;&#65533;f&#65533;&#65533;H&#65533;&#65533;?x&#65533;g&#65533;Ehz@h.|&#65533;&#65533;"R iMyI~&#65533;&#65533;z-&#65533;{&#65533;$&#65533;@	d&#65533;D&#452;0<&#65533;&#65533;&#65533;B&#65533;&#65533;B&#65533;&#65533; 0&#65533; &#65533;?HK3&#65533;&#65533;ib&#65533;( &#65533; &#13805;X&#65533;&#65533;&#65533;H&#65533;&#145;&#65533;&#65533;H-&#65533;M/j&#65533;W&#65533;Z@\&#241;&#65533;&#65533;&#65533;&#65533;&#65533;&#65533;&#65533;Y&#65533;A&#65533;&#65533;&#65533;&#65533;&#65533;&#65533;C&#65533;&#65533;&#1880;&#65533;I&#65533;&#65533;&#65533;1\&#65533;&#1822;]&#65533; a%&#65533;4&#65533;*x&#65533;BH&#65533;O.&#65533;&#65533;e:U(&#65533;"&#65533;&#65533;H&#65533;r* r&#65533;x*&#65533;&#65533;&#65533;&&#65533;  &#65533; &#65533;R$&#65533;[@&#65533;F&#65533;&#65533;E&#65533;a&#65533;&#65533;&#65533;&#65533;F,I&#65533;C&#65533; ]&#65533;&#65533;&&#65533;&#65533;)Z&#65533;+&#65533;&#65533;<&#769;#&#65533; &#65533;&#65533;&#65533;m&#65533;E.&#65533;D"&#65533;d%&#65533;Q&#65533;E|O&#65533;bP&#65533;&#65533;ZDH &#65533;?&#65533;&#65533;&#65533;%&#578;.&#65533;%0@$F&#65533;&#65533;&#1982;&#65533;&#1592;i&#65533;&#65533;U&#65533;J&#65533;2&#65533;&#65533;&#65533;B&#65533;&#851;&#65533;&#65533;L&#65533;I&#65533;&#262;*&#65533;$&#898;&#65533;2&#65533;Q&#65533;&#65533;$&#65533;&#65533;&#65533;&#65533;&#65533;RB&#65533;&#65533;e&#65533;&#65533;&#65533;Z&#65533;&#65533;j4&#65533;b&#65533;&#65533;B@C&#65533;&#65533;D&#65533;p&#65533;bP&#65533;&#65533;Q&#65533;xD&#65533;&#65533;,A1<&#1514;&#65533; x&#65533;Bl&#65533;x&#65533;2&#65533;&#65533;&#65533;B&#65533;&#65533;&#65533;&#65533;&#65533;,X$~&#65533;&#47194;&#65533;*,c&#65533;!C&#65533;)&#65533;&#65533;&#65533;&#65533;H,&#65533;&#65533;A@&#65533;&#65533;B|&#65533;&#65533;Y&#65533;&#314;E&#873;cPI&C@I&#65533;&#65533;&#65533;&#65533; HkI&#65533;&#65533; 0&#65533;&#65533;2&#65533;&#65533;5&#65533;&#65533;^(QZ&#65533;&#65533;&#65533;IH&#65533;2&#65533;&#65533;&#65533;&#65533;&&#65533;&#65533;Qq}Y&#65533;:&#65533;&#65533;
&#65533;&#65533;&#65533;`&#7001;&#277;K-&#65533;^&#65533;K&#65533;e&#65533;%^&#65533;&#65533;lR&#65533;&#65533;&#65533;&#65533;&#443;\&#65533;&#65533;&#65533;p&#65533;B&#65533;&#65533;?h&#65533;FB&#65533;&#65533;&#65533;&#65533;&#65533;fO&#65533;&#65533;&#65533;&&#65533;5&#65533;!&#65533;G*,&#65533;n&#65533;E&#65533;@&#65533;&#65533;&#65533;&#65533;F&#65533;&#65533;&#65533;a&#65533;&#65533;a&#65533;&#65533;&#65533;&#65533;m}alD.&#65533;8B&#65533;>*)&#65533;+(D&#65533;&#65533;&#65533;?h&#65533; +&#65533;&#65533;&#65533;&#65533;&#65533; &#65533;.Cd&#65533;&#65533;:&#65533;&#65533;\:&#65533;&#65533;&#65533;&#65533;&#65533;&#65533;>&#65533;&#65533; B38+#&#65533;Bp&#65533;&#65533;H@A=@&#65533;,&#65533;&#60686;&#65533;&#65533;	!Q&#65533;&#65533;&#65533;H&#65533;&#65533;2&#65533;&#65533;.&#65533;&#65533;&#65533;&#65533;=0FX6\p&#65533;(&#65533;&#65533;&#65533;&#65533;"&#65533;H&#65533;e&#65533;/ &#65533;&#65533;&#65533;&#65533;*&#65533;&#65533;N&#65533;&#65533;&#65533;&#65533;&#65533;$&#65533;&#65533;+C&#65533;&#65533;&#65533;2D 8&#65533;B &#65533;8&#65533;;&#65533;&#65533;&#65533;&#65533;&#65533;F&#673;E6&#65533;&#2018;B&#65533;&#65533;&#65533;*&#65533;&#65533; +&#65533;s$2&#65533;5&#65533;;p&#65533;F03n&#65533;Jp&#65533;&#65533;&#65533;&#27604;\l&#65533;\liD&#65533;&#960;O&#65533;&#65533;&#948;&#65533;h.&#65533;2&#65533;&#65533;&#134; &#65533;&#65533;wF{)U&#65533;?&#65533;&#223;2&#65533;&#65533;*h&#65533;.F&#65533;&#65533;B3&#65533;,X&#65533;&#65533;&#65533;&#65533;X&#65533;E\W.&#65533;&#65533;&#65533;&#65533;
&#65533;B&#65533;/2v&#65533;%&#221;&#65533;\&#65533;&#65533;&#65533;&#65533;lzP\&#65533;v\&#65533;&#65533;(&#65533;&#65533;^[&#65533;&#65533;&#65533;`&#65533;
&#65533;H&#65533;&#65533;9&#65533;&#65533;&#65533;B&#65533;&#65533;&#65533;:&#65533;&#65533;S&#65533;i&#65533;&#65533;&#65533;&#65533;E&#65533;&#65533;&#65533;B&#65533;aj&#65533;a&#65533;&#65533;p&#65533;nGB&#65533;^\&#65533;&#65533;aG&#65533;G&#65533;&#65533;2&#65533;&#65533;J&#65533;5T0&#65533;^&#65533; .&#65533;&#65533;&#65533;"&#65533;&#65533;&#65533;&#374; jt&#65533;l&#897;&#65533;&#65533;r)&#65533;&#65533;&#65533;&#65533;&#65533;'&#65533;&#65533;&#65533;&#65533;p&#65533;$&#65533;&#65533;gq&#65533;,["&#65533;+&#65533;B@A&#397;/[&#65533;&#65533;R&#65533;&#65533;'&#65533;&#65533;&#65533;1&#65533;&#65533;H1[0&#532;:s&#65533;FXn&#65533;jH&#65533;&#65533;%ZFm&#65533;}&#65533;&#65533;&#65533;&#65533;$c&#65533;#&#52402;n&#65533;q&#65533;07&#65533;B00 &#65533;&#65533;&#65533;&#65533;&#435;&#65533;m#&#65533; ;&#65533;&&#65533;s`02#&#65533;^`&#65533;&#65533;&#65533;&#65533;*&#65533;v&#65533;B&#65533;8&#65533;&#65533;U&#65533;n&#65533;n(&#65533;2&#65533;ID&#65533;&#65533;&#65533;n&#65533;&#65533;&#65533;&#65533;B&#65533;O&#65533;&#65533;&#65533;BKI8 @&#65533;&#65533;&#65533;&#65533;&#65533;[ 1&#65533;&#1710;&#65533;2&#65533;6k&#65533;.s&#65533;-,MS&#65533;&#65533;&#65533;bb&#65533;-&#65533;&#65533;&#65533;&#169;&#65533;&#1102;&#65533;&#65533;J&#65533;f&#65533;&#800;&#65533;&#65533;0&#65533;&#65533;&#65533;&#65533;4C\&#65533;0/&#65533;&#65533;&#65533;Rue&#65533;Y&#65533;/&#65533;&#65533;0H&#65533;E&#65533;s<&#65533;)#&#65533;/&#65533;u<&#65533;5 &#65533;&#65533;"&#65533;uZ3D`&#65533;kp7.$_0&#65533;&#65533;Y&#821;WKI	&#65533;&#65533;?&#65533;&#65533;C3&#65533;[&#65533;v&#65533;`&#65533;&#65533;p&#65533;&#65533;&#65533;n*&#65533;.c&#65533;pZ&#65533;G&#65533;`&#65533;&#65533;&#65533;]) &#241;&#65533;&#65533;&#65533;-H&#65533; &#65533;B&#65533;A&#65533;VX&#65533;nI;%c4+Q&#65533;&#65533;&#1590;&#65533;&#65533;.&#65533;&#65533; d&#65533;&#65533;6C&#65533;4m&#65533;&#65533;&#65533;i&#65533;&#65533;&#65533;&#65533;&#65533;&#65533;&#65533;&#65533;&#65533;@B:&#65533;&#65533;&#246;i&#65533;&#1713;&#745;5D&#65533;&#161;&#65533;&#65533;B&#65533;a&#65533;2&#65533;&#65533;*2o&#65533;!&#65533;) &#65533;)X$&#65533;v&#65533;&#65533;i:&#65533;!t&#65533;av?wt&#2025;&#65533;2!#rG&&#65533;Yte&#65533;I&#65533;X,`[&#65533;~&#65533;E)&#65533;&#65533;g&#65533;&#65533;Y&#65533;&#65533;E&#65533;&#65533;	/&#65533;!&#65533;&#65533; &#65533;?v&#65533;&#65533;&#65533;&#2004;b&#65533;	C&#65533;&#65533;T&#65533;&#65533;:&#65533;<V7&#65533;&#65533;C&#65533;&#65533;&#65533;&#65533;&#65533;2&#65533;B\\&#65533;&#65533;&#65533;&#516;&#65533;&#65533;Rb&#65533;v&#65533;&#65533;&#65533;&#65533;&#65533;_&#65533;&#65533;U&#65533;X3&#65533;L+]&#65533;h&#65533;&#65533;np&#65533;l&#1526;V\SbT&#65533;3&#65533;T&#65533;C&#65533;&#65533;Z&#65533;&#65533;&#65533;&#65533;{&#65533;JIx&#65533;&#65533;.&#65533;;Y&#65533;W|8xs&#65533;&#65533;&#65533;B&#65533;&#65533;&#65533;&#65533;B&#65533;&#65533;Y&#65533;s&#65533;w&#65533;&#65533;s&#65533;&#65533;&#65533;&#65533;&#65533;.&#65533;&#65533;&#54839;&#65533;&#65533;a9/,&#65533;&#65533;FXj&#65533;&#65533;&#65533;&#65533;@&#65533;^:*&#65533;B&#65533;5~&#1751;&#65533;&#65533;D"&#65533;&#65533;Z &#1969; CdB ,bX:&#65533;+&#65533;&#65533;O&#65533;5&#65533;W&#65533;a&#1339;>&#65533;&#65533;&#65533;&#65533;N+-O+&#65533;&#65533;4g[jKq&#65533;&#65533;6&#65533;(9&#65533;4]J&#65533;&#65533;&#606;&#65533;&#65533;&#326;&#65533;&#1940;&#65533;&#65533;&#65533;&#65533;&#65533;&#65533;z3&#65533;&#65533;m&#568;#&#65533;Rm&#65533;"&#65533;B&#65533;\#0D#X*@&#65533;?|z&#65533;&#65533;RU&#65533;B4&#130;B{&#65533;B&#65533;&#65533;{ZT&#65533;uC&#65533;{&#65533;&#65533;;&#65533;K&#65533;B&#1026;C&#65533;&#65533;&#65533;&#65533;&#65533;T&#65533;G]9U&#65533;&#65533;h&#65533;z&#65533;e[4&#65533;&#65533;&#557;&#65533;L&#65533;&#65533;&#65533;&#65533;/F7&#65533;&#65533;&#65533;_&#65533;&#65533;wC&#65533;O&#65533;&#65533;D&#65533;?P|7Lz&#65533;&#259;&#65533;B(&#65533;Bl&#65533;&#65533;'@7|&#65533;&#143;&#65533;B(<<&#65533;&#65533;&#467;<&#4412;.&#65533;&#65533;?&#65533;B7&#65533;|&#1340;&#65533;+&#65533;.&#65533;&#65533;/|&#65533;' &#65533;&#65533;&#65533;&#65533;&#65533;<&#65533;'&#65533;&#65533;T&#65533;&#571;xN/&#65533;&#65533;& &#65533;&#65533;&#65533;o&#65533;/&#65533;&#65533;&#65533;? &#65533;s&#65533;&#65533;&#65533;vp&#65533;&#65533;#&#65533;b(&#65533;Y&#65533;&#65533;&#65533;4A&#52148;R&#65533;7&#65533;&#65533;xI&#812;&#65533;&#65533;&#65533;Z&#65533;o&#65533;&#65533;v&#1867;&#65533;&#65533;&#65533;2m{o&#65533;&#65533;r&#1879;&#65533;&#65533;&#65533;&#65533;&#65533;&#65533;&#65533;&#65533;&#65533;&#65533;&#65533;/&#1502;&#65533;m-&#65533;!&#65533;Y&#65533;A>F&#65533;&#65533;A&#65533;&#65533;]&#65533;Hpe&#65533;&#891;Z&#65533; &#65533;D&#65533;O<&#65533;&#65533;>O|&#65533;|&#65533;&#65533;3&#65533;&#65533;~&#65533;}Z&#65533;&#65533;&#65533;<@&#65533;k&#65533;&#65533;&#65533;&#65533;&#65533;B&#65533;&#65533;m&#65533;&#65533;&#65533;+D&#355;&#65533;&#65533;o&#65533;&#65533;/&#65533;&#65533;&#65533;&#65533;&#65533;g&#65533;&#65533;'&#65533;&#395;&#65533;&#65533;m&#65533;&#65533;&#65533;&#1003;&#65533;Bm3(C0&#65533;.``?Cl&#65533;&#47557;&#65533;&#65533;t&#65533;&#65533;&#65533;&#699;&#65533;&#65533;&#65533;&#65533;&#65533;jD3dq&#65533;&#65533;*'Z&#65533;&#65533;&#65533;&#65533; u&#65533;i@,&#65533;7p &#65533;f&#65533;&#65533;d&#65533;&#1644;&#65533;&#65533;o&#65533;A&#65533;M6[&#65533;q&#65533;&#65533;&#65533;	@	9&#65533;&#65533; &#65533;	&#65533;4&#65533;P&#65533;&#577;+CN|&#65533;LeF&#65533;eR<h0bN(&#65533;d&#65533;&#65533;eN&#65533;%z<Yr&#65533;P&#65533;Ee&#65533;&#65533;&#65533;&#65533;&#65533;IPB&#65533;&#65533;&#65533;&#65533;S,&#65533;d&#65533;&#65533;&#65533;&#1196;H&#65533;%&#868;&#65533;mz&#65533;&#65533;o&#65533;&#65533;&#65533;&#65533;&#65533;K@&#65533;&#933;Bp&#65533;&#65533;}&#65533;&#65533;	`&#65533;`&#65533;T&#65533;&#65533;&#65533;&#65533;X2&#65533; &#65533;a&#65533;&#65533;x&#65533;&#65533;:g&#65533;&#65533;2&#65533;&#465;I&#65533;&#65533;<&#65533;&#65533;&#65533;_O&#65533;e&#65533;vm&#65533;95&#65533;{&#65533;&#65533;vo&#2047;&#65533;&#65533;.pe`&#65533;W
h&#65533;/y&#65533;&#65533;'B&#65533;| &#65533;&#65533;&#65533;0&#65533;}&#65533;&#65533;&#65533;&#65533;&#65533;ML&#65533;&#65533; &#65533;&#65533;	&#65533;&#65533;J&#65533;m&#65533;z	&#65533;&#65533;2
_&#65533;&#65533;u]&#65533;&#65533;&#65533;&#65533;&#65533;&#65533;P&#65533;&#65533;&#65533;(&#65533;,&#65533;&#65533;+&#65533;8P&#65533;&#65533;&&#1611;&#65533;&&#65533;j&#65533;&#65533;&#65533;&#65533;b&#65533;&#65533;&#65533;&#65533; &#65533;&#65533;&#65533;
&#65533;&#65533;z&#65533;&#65533;&#174;R&#65533;HE&#65533;&#65533;j&#65533;&#65533;4&#65533;&#65533;&#65533;&#65533;6,H&#65533;&#65533;&#65533;&#65533;Fc&#65533;&#65533;&#65533;&#65533;&#65533;J&#65533;&#65533;"2H&#65533;&#65533;&#65533;&#65533;&#131;&#65533;
&#65533;&#345;&#65533;Z&#65533;&#65533;&#65533;&#65533;&#65533;&#65533;&#142;&#65533;Z&#65533;&#65533;+&#65533;&#65533;&#65533;&
k&#65533;&#65533;&#65533;j&#1132;&Y&#65533;-&#65533;&#65533;&#65533;&#65533;.&#65533;rbS"&#65533;&&#65533;&#65533;&#65533;&#65533;&#65533;4&#65533;&#65533;&#65533;&#65533;&#65533;Dl0&#65533; &#65533;&#65533;(&#65533;&#65533;H4&#65533;&#65533;R&#65533;P&#65533;&#65533;&#65533;&#65533;b`K][&#65533;&#65533;K95&#65533;H&#65533;x{&#65533; &#65533;b&#65533;4&#65533;"&#65533;OY&#65533;&#65533;@&#65533;u8&#65533;h&#65533;&#65533;&#65533;&#22019;n&#65533;U&#65533;&#65533;U&#65533;&#65533;&#65533;&#65533;;Z&#65533;&#65533;;&#65533;
&#65533;e&#65533;]&#65533;&#65533;&#65533;&#65533;&#65533;g&#65533;o&#65533;&#65533;&#65533;mU&#65533;m{&#65533;&#65533;&#65533;&#65533;&#65533;&#65533;e
&#65533;&#65533;\#Yi&#65533;&#65533;&#65533;&#65533;H&#65533;"&#65533;%&#65533;&#65533;NrI&#65533;&&#65533;E
+{%&#65533;j&#65533;&#52545;&#65533;5&#65533;_&#65533;	B&#65533;`nQ&#65533;&#65533;&#65533;&#65533;r&#65533;%~
&#65533;&&#65533;BLQ/~&#65533;Z&#65533;&#65533;j[a&#65533;&#65533;&#65533;m&#65533;&#65533;&#65533;R&#65533;&#65533;&#778;&#65533;&#65533;&#65533;C&#65533; &#65533;$Sl0&#65533;&#65533;%2&#65533;5&#65533;<&#65533;iRM&#65533;&#65533;tSKo&#65533;5&#65533;&#65533;&#1108;h&#65533;&&#65533; &#65533;T&#65533;&#1536;>z&#65533;&#65533;pn&#65533;g>&#65533;*4OO&#65533;4S&#65533;&#65533;f&#65533;&#65533;Z&#65533;w&#65533;&#65533;t&#65533;&#65533;xz Lw&#65533;T&#65533;MP[&#65533;M&#65533;V:&#65533;%&#65533;Mj&#65533;&#65533;&#65533;TS&#853;[&#65533;&#65533;&#65533;>&#65533;V<&#65533;&#65533;&#699;&#65533;&#65533;&#65533;&#65533;&#65533;Z&#65533;&#65533;&#65533;&#65533;&#65533;&#65533;&#65533;&#65533;b&#65533;&#65533;M&#65533; &#65533;3&#65533;&#65533;(0&#65533;)7v&#65533;&#65533;&#65533;b,&#65533;X&#65533;u- &#65533;&#65533;&#65533;Q&#65533;&#65533;_&#65533;Tz&#1192;3&#65533;&#65533;&#65533;O5
qI_&#280;&#65533;YT&#65533;&#65533;&#65533;&#65533;A&#65533;&#65533;&#65533;&#65533;&#65533;&#65533;&#1520;&#65533;F&#65533;&#65533;z&#65533;&#65533;&#65533;&#65533; &#65533;&#1485;&#65533;*}&#65533;M&#677;&#65533;&#65533;&#65533;x &#65533;&#65533;]&#65533;&#65533;Vw$&#65533;&#65533;28&#65533;&#65533;r'&#65533;&#65533;%&#65533;&#65533; &#65533;&#65533;3&#65533;&#65533;a"` ^&#65533;&#65533;&@&#65533;/&#65533;&#65533;Y&#65533;&#65533;&#65533;,F1P+&#65533;\L&#65533;5&#65533;(&#65533;1&#65533;0&#65533;a `&#65533;Bb&#65533;&#65533;&#65533;D&#262;3>&#65533;ck&#65533;&#65533;qJu&#65533;^&#65533;&#1030;&#65533;2&#65533;qxEUg &#65533;&#65533;G&#65533;&#65533;&#65533; 9&#65533;1qh&#65533;&#65533; &#65533;&#65533;zY&#65533;&#65533;c&#65533;&#65533;&#65533;&#65533;SMD&#65533;m&#65533;8&#65533;&#65533;&#65533;#&#898;&#65533;&#65533;&#65533;Fe%&#65533;&#666;&#1458;@PF8 kZ_&#65533;&#65533;&#65533;GFM&#65533;z&#65533;	N@&#65533;m&#65533;&#65533;&#65533;&#65533;  a /&#65533;&#65533;&#65533;AI&#65533;&#65533;&#65533;&#65533;%1&#65533;&#65533;@N&#17560;$N`&#65533;i&#65533;`&#65533;&#65533;@dp&#65533;c&#65533;
P&#65533;KV&#65533;&#65533;&#65533;		&#65533;&#65533;.l&#65533;&#65533;]&#65533;&#65533;!)`&#65533;Kd&#65533;0j&#65533;&#65533;@lzt&#65533;3&#65533;MiN&#65533;&#65533;&#1396;&#65533;5&#65533;&#65533;MmnS&#65533;&#1540;&#65533;&#65533;BN&#416;&#65533;&#65533;&#65533;*)FND&#65533;$^&#65533;He&#65533;c&#65533;8:&#65533;&#65533;U&#65533;&#65533;&#65533;$()&#65533;@&#65533;&#65533; 2&#65533;&#65533;?L&#65533;9t &#65533;-U)S&#65533;a $&#65533;&#65533;?&#65533;&#65533;x>&#65533;&#65533;&#65533;E&#65533;&#65533;&#65533;,&#65533;&#65533;&#65533;#7Q&#65533;R&#65533;&#65533;&#65533;&#65533;-u&#65533;KaS&#65533;~q&#65533;:&#65533;AN&#65533;&#65533;&#65533; /Xg!&#65533;&#65533;&#65533;C2&#1168;D=&#65533;P&#65533;Qz
&#65533;E&#65533;N&#65533;I&#65533;&#65533;D&#65533;&#65533;&#65533;T&#65533;:&#641;<&#65533; m$Az`&#65533;&#65533;&#65533;&#65533; Y1S&#65533;&#65533;&#65533;&#65533;mu&#65533;[&#65533;W&#65533;>3I&#65533;&#65533;&#65533;2h#&#65533;d&#1185;&#65533;&#65533;&#65533;<&#65533;&#65533;_&#1181;&#65533;d'P&#65533;QHF&#65533;&#65533;&#65533;&#65533;c&#65533;WL^&#65533;&#65533;(&#65533;&#65533;9&#65533;j&#765;&#65533;&#65533;&#65533;&#65533;P&#65533;#YD&#65533;&#65533;&#65533;5&#650;&#65533;&#65533;&#65533; &#65533;su&#65533;ka[&#65533;&#918;&#65533;&#65533;eU&#65533;8&#65533;&#676;&#65533;{%&#65533;o	&#575;N$&#65533;&#65533;\gm&#65533;:&#65533;&#65533;4&#65533;&#65533;B2;&#65533;&#2002;&#65533;<&#65533;?P`
V&#65533;2&#65533;[&#65533;.5&#65533;&#65533;&#65533;&#65533;!&#65533;&#65533;&#65533;.a&#65533;&#65533;&#65533;&#65533;&#65533;&#65533;m_&#65533;&#919;&#65533;&#65533;&#65533;&#65533;}&#65533;yI&#65533;&#742549;&#65533;)A$p&#1793;&#65533;CM&#65533;LJ*&#65533;&#65533;&#65533;&#65533;&#65533;~[P&#65533;N&#65533;&#65533;&#65533;=&#65533;-k&#65533;&#65533;UrU&#65533;&#65533;U.y&#362;^&#65533;&#65533;&#65533;e&#65533;&#65533;R&#1099;: &#65533;-v&#65533;&#65533;aco0&#65533;&#65533;&#65533;&#65533;c&#65533;H&#65533;&#65533;s&#65533;Dt&#65533;&#65533;?&#65533;R&#65533;0&#65533;&#65533;&#65533;&#65533;&#65533;AL6fR	HY&#65533;F&#65533;&#65533;X&#65533;&#65533;&#65533;&#65533;9&#65533;&#65533;D	&#65533;&#1628;&#384;&#65533;&#65533;gR&#65533;&#1409;&#65533;&#65533;&#65533;&#65533;jQ8&#65533;l&#65533;u&#65533;&#65533;&#65533;g&#65533;"&#65533;&#65533;&#308;1B&#65533;&#65533;&#65533;y&#65533;#&#65533;H m&#65533;@z&#65533;&#580;qZ&#65533;&#65533;&#65533;&#65533;&#65533;jA)&#65533;uz&#65533;S6$&#65533;&#65533;j&#65533;&#65533;Z9&#65533;jf&#65533;>8&#65533;&#65533;&#65533;&#65533;&#65533;l&#65533;&#65533;&#65533;e&#65533;p&#65533;rK=&#65533;K "&#65533;=&#65533;!{0R@&#65533;a t&#65533;&#65533;&#65533;&#65533;&#65533;le/&#65533;&#65533;&#65533;d&#65533;&#65533;sm&#65533;0&#65533;0&#65533;xB	RS?b&#65533;&#65533;&#65533;&#65533;	i&#65533;#&#65533;d&#65533;xPmN&#65533;+&#65533;V&#65533;&#65533;{ @5-&#65533;&#65533;ILC&#65533;&#65533;gNe0k&#65533;b&#65533;&#65533;&#65533;&#65533;DD&#65533;f#&#65533;&#65533;&#65533;&#65533;,&#65533;;*&#65533;X&#65533;pG&#65533;!q&#65533;O&#65533;&#65533;&#65533;&#65533;	&#65533;&#65533;&&#65533;&#65533; &#65533;x&#65533;&#65533;I&#65533; &#65533;&#65533;&#65533;&#65533;8&#65533;D &#65533;r{&#65533;z&#65533;h/3j&#65533;&#65533;f&#65533;&#65533;
V&#65533;DR&#65533;&#65533;w&#65533;&#65533;&#65533;&#65533;.w&#65533;JN&#65533;&#65533;&#559;	&#41028;&#65533;&#65533;Jo&#65533;?&#65533;=&#65533;8&#65533;&#65533;U&#65533;&#65533;&#1393;&#65533;_j|q&#65533;&#521;h&#65533;&#65533;&#65533;&#65533;&#65533;&#65533;&#65533;~i9Xs5'r&#65533;E&#65533;.&#65533;&#65533;&#65533;2s'"V$&#65533;c&#65533;&#1643;^/YoMVr&#1367;&#65533;l:&#65533;nLC&#65533;;Y &#65533;?PK&#65533;&#65533;&#65533;&#65533;&#65533;&#65533;&#1064;&#65533;u&#65533;o&#65533;&#65533;o&#65533;%&#65533;&#65533;&#65533;&#65533;&#65533;&#65533; &#65533;Q&#65533;&#65533;(&#65533;d&#65533;U&#65533;&#65533;&#65533;ii&#65533;$&#65533;&#65533;&#65533;&#1787;Z&#65533;&#65533;K&#65533;eu&#65533;&#65533;K&#65533;&#65533;&#65533;&#65533;{U&#65533;	&#953;I&#65533;&#65533; &#65533;&#65533;-&#65533;&#65533;l&#65533;&#65533;&#65533;&#65533;&#65533;d&#65533;rZq&#65533;&#65533;`0 Dk=~&#65533;&#65533;_&#65533;&#65533;`@&#65533;&#65533;0J &#65533;O&#65533;A&#65533;&#65533;&#65533;&#65533;&#65533;&#65533;D&#65533;P&#65533;Z\t/&#65533;&#65533;&#65533;&#65533;p"fo&#65533;m&#65533;b&#65533;&#65533;&#65533;&#65533;J&#65533;&#65533;&#61483;&#65533;&#65533;i &#65533;i&#65533;r&#65533;&#65533;@&#65533;&#65533;BM&#65533;&#65533;,&#488;&#65533;&#65533;,&#65533;&#65533;&#65533;&#65533;&#65533;Oj&#65533;&#65533;L&#65533;Q0e&#65533;.&#65533;&#65533;&#65533;`&#65533;&#65533;&#65533;&#65533;&#65533;O"&#65533;O"L&#65533;(&#65533; &#65533;
&#65533;A&#65533;&#65533;&#65533;&#65533;@"0@&#65533;&#65533;"&#65533;jO/&#65533;&#65533;2n"&#65533;&#65533;&#65533;&#65533;&#65533;&#65533;o&#65533;&#65533;&#65533;&#65533;&#65533;M&#65533;&#65533;	&#65533;-&#65533;0&#65533;&#65533;&#65533;&#65533;Z&#65533;$"&#65533;vF&#65533;08&#65533;&#65533;q&#65533;&#65533;6 G. &#65533;&#65533;&#65533;~&#65533;B&#65533;0&#65533;	"&#65533;&#65533;(tA&#65533;&#65533;
&#65533;&#65533;~&#65533;&#65533;C&#65533;&#65533;A$"&#65533;aB'bD&#65533;.&#65533;&#65533;a&#65533;&#65533;Q& q&#65533;C&#65533;[Q	"0&#65533;6&#65533;&#65533;R`&#65533;&#65533;c&#65533;o1` &#65533;&#65533;&#65533;&#65533;,&#65533;` |&#65533;&#65533;&#65533;&#65533;&#65533;&#65533;&#1839;&#65533;&#65533;&#65533;O/&#65533;qkP"&#65533;O/&#65533;Hg&#65533;&#65533;L&#65533;a&#65533;&#65533;o&#65533;b&#65533;&#65533;&#65533;&#1356;L&#65533;p &#65533;&#65533;&#65533;&#65533;&#65533;&#65533;&#65533;D&#65533; C &#65533;&#65533;&#65533;0 	&#65533;&#65533;&#65533;&&#65533;&#65533;&#65533;@I&#65533;H&#598;\&#65533;&#65533;8&#65533;&#65533;)&#65533;>&#856;&#65533;j&#65533;&#65533;&#65533;&#65533;*'&#1296;oAN #1r &#65533;&#65533;M&#65533;&#65533;&#65533;i&#65533;"&#65533;&#65533;&#65533;
&#65533; &#65533;&#65533;&#65533;&#65533;&#65533; &#65533;&#65533;&#65533;!&#65533;&#65533;t&#65533;&#65533;	&#801;'&#65533;&#65533;	&#65533;!&M&#65533;&qp&#65533;&#65533;b&#65533;&#65533;/&#1996;&#65533;&#65533;&#65533;&#65533;&#65533;^@p`*1 &#65533;&#65533;&#65533;@&#65533;@&&#65533;&#65533;r&#65533;F &#65533;aT&#65533;&#65533;A B "@&#65533;@&#65533;,Z&#65533;@ &#65533;&#65533; &#65533;&#65533;"&#65533;,# A |`n&#65533;&#65533;`&#65533;&#65533;1}&#65533;L`&#65533;&#65533;t&#65533;&#65533;o/&#65533;Z Z AP&#65533;-E@&#65533;&#65533;P&#65533;&#65533;&#65533;&#65533;&#65533;T&#65533;&#65533;a.G`J J n&#65533;X&#65533;&#65533;@8&#65533;&#65533;p,&#65533;8`&#65533;`	&#65533;&#65533;&#65533;!9*9&#65533;&#65533;
&#65533;:&#65533;a:&#65533;&#65533;:=&#65533;S&#65533;Oa:&#65533;6L&#65533;&#65533;&#65533;!&#65533;o#;&#65533;C`&#65533; &#65533;j&#65533;&#65533;^&#65533;&#65533;b&#65533;&#65533;$" s"	&#65533;&#1140;&#65533;Q&#65533;Z&#65533;~I &#65533;
&#65533;&#65533;N&#65533;&#65533;rp&#65533;&#65533;&#65533;&#65533;	&#65533;*&#65533;&#65533;(&#65533;uX&#65533;&#65533;.s&#65533;&#65533;&#65533;:5o9&#65533;%&#65533;&#65533;$?&#65533;&#65533;&#65533;9&#65533; &#65533;LAzS&#65533;R&#65533;&#65533;&#65533;E&#65533;dt&#65533;&#65533;2#&#65533;&#65533;&#65533;&#65533;R &#65533;&#65533;G&#65533;` 83/&#65533;2H[&#65533;&#65533;&#65533; &#65533; 
&#65533;p@&#65533;&#65533;&#65533;t&&#65533;&#65533;@ pG#&#65533;&#65533;&#65533;(&#65533;J&#65533;&#65533;TG&#832;2;3&#65533;&#65533;<Sh&#65533;&#65533;@ X&#65533;t&#65533;&#65533;@HUaL&#65533;&#65533; T&#65533;3,&#65533;3&#65533;&#65533;aZ@p&#65533;H{&#65533;G&#65533;RH&#65533;2&#65533;a @.&#65533;A&#65533;&#65533;&#65533;&#65533;}*&#65533; ,&#65533;&#65533;H&#65533;$D? D&#65533;!DKTCmce"&#65533;&#65533;&#65533;'" \&#65533;&#65533;r&#65533;&#65533;S&L&#65533;&#65533;/i&#65533;x&#65533;68 &#65533;b*{&#65533;?&#65533;i&#65533;$b&#65533;&#65533;A"(&#65533;&#65533;j&#65533;t&#65533;@3&#65533;&#65533;&#65533;L&#65533;h	p&#65533;&#65533;&#65533;-&#65533;0&#65533;&#65533;&#65533; &#65533;i&#65533;&#65533;L&#65533;&#65533;!m&#65533;&#65533;- &#65533;a"&#65533;a&#65533;&#65533;f"x^w&#65533;&#65533;<Q&#65533;&#65533;6&#65533;
"H&#65533;&#65533;&#65533;&#65533; b:&#65533;":A&#65533;C&#65533; >&#65533;D&#65533;N &#65533;3:&#65533;&#65533;&#65533;ADEtb&#65533;&#65533;bG&#65533;b1:&#65533;&#65533;$!&#65533;bO&#65533;26&#65533;%&#65533;&#65533;$&#65533;&#65533;`&#65533;&#65533;&#65533;9&#65533;3e&#65533;AbGuT'VaI`&#65533;&#65533;p@gkz&#65533;0&#65533;z&#65533;&#65533;&#65533;gY&#65533;&#65533;An i&#65533;&#65533;EYT&#1569;7&#65533;&#65533;&#65533;&#65533;j{S&#65533;61&#65533;&#65533;&#65533;EY4i&#65533;6i&#65533;F&#65533; '&#65533; j&#65533;z&#65533;*q&#65533;*&#65533;TdO&#65533;T&#65533;&#65533;][&#65533;_&#65533; @
@&&#65533;&#65533;0!&#65533;ss0&#65533;2&#65533;(&#65533;&#65533;6Ra	&#65533;&#65533;&#65533;ip&#65533;&#65533;`&#65533;[{&#65533;&#65533;&#65533;&#65533;L&#65533;&#65533;&#65533;&#65533;*&#65533;l	B(&#65533;j p&#65533;H&#65533;&#65533;x.&#65533;
&#65533;&#65533;=&#65533;&#58350;&#65533;&#65533;&#65533; u&#65533;j&#65533;&#65533;&#65533;
I&#65533;&#65533;&#65533;.&#65533; G*&#65533;&#65533;F&np/&#65533;U&#65533;1y&#65533;&#65533;n&#65533;&#65533;dO&#65533;CE&#65533;:&#65533;
F5`c&#65533;m&#65533;&#65533;P@:E&#65533;D&#65533;&#65533;f)&#65533;d&#65533;S/$6`&#65533;wb&#65533;&#65533;(j|'`i&#65533;&#65533;&#65533;&#65533;&#65533;xhk!&#65533;&#65533;j}60 &#65533;hxg&#65533;)&#65533;vV&#65533;_&#65533;)&#65533;g&#65533;&#65533;&#65533;&#65533;&#65533;&#65533;&#65533;l&#65533;i&#65533;jA&#65533;&#65533; &#65533; *k.&#65533;N *&#65533;b&#65533;&#1559;[&#65533;@&#65533;b &#65533;#&#65533;NpX` 6@&#65533;ao&#65533;&#65533;04r &#65533;&#1241;t 
&#65533; &#65533;u,`&#65533;&#65533;?&#65533;&#65533;&&#65533; &#65533;&#65533;&#65533;$&#65533;,&&#65533;&#65533;&#65533;U&#65533;&#65533;&#65533;&#65533;U&#65533;Fwt&#65533;&#65533;j&#65533;u&#65533;&#65533;&#65533;&#65533;&#65533;* "W&#65533;&#65533;$&#65533;&#65533;~&#65533;&#65533;B-&#1064;!~w&#65533;&#65533;&#65533;&#65533;(&#65533;&#65533;S&#65533;&#65533;Vc&#65533;&#65533;Wy&#65533;&#65533;&#65533;&#65533;$O&#65533;a%b-6&#65533;d&#65533;fVD;@<AI&#65533;&#65533;&#65533;&#65533;&#65533;H&#65533;&#65533;<&#65533;&#65533;:&#65533;2&#65533;D6%&#65533;cV`&#65533;&#65533;:.&#65533;&#65533;x g&#65533;&#65533;h&#65533;&#65533;&#65533;&#65533;&#65533;AAE&#65533;V&#65533;0&#65533;Y&#65533;&#65533;zF3m&#65533;VT&#65533;}Vg=&#706;&#65533;&#65533;8&#65533;=+&#65533;&#65533;&#65533;)&#65533;!&#65533;&#65533;&#65533;&#65533;V&#626;&#65533;D&#65533;`&#65533;&#65533;Nx[&#65533;A& G&#65533;*&#65533;&#65533;y&#65533;&#377;&#65533;&#65533;&#65533;&#65533;]&#65533; &#65533;y *&#65533;c&#65533;y&#65533;&#65533;Af X&#65533;&#65533;Y/n&#65533;&#65533;&#65533;&#65533;&#65533;&#65533;!<&#65533;&#65533;.A&#65533; &#65533;',rb&#65533;&#65533;&#65533;{&#65533;&#65533;&#65533;!G&#65533; &#65533; '&#65533;&#65533;0&#65533;&#65533;tO&#65533;J&#65533;x &#65533;!XY)&#65533;/g&#65533;&#65533;XN&#65533;pm&#65533;	&#65533;X&#65533;	&#65533;bd&#65533;tb0<k&#65533;#&#65533;&#65533;^&#65533;&#327145;&#65533;"&#65533;V(&#65533;}&#65533;&#65533;h1&#65533;0@&#65533;E&#65533;zE&#65533;L8D&#65533;&#65533;Dq&#65533;&#65533;4&#65533;&#65533;=6&#65533;;&#65533;a;&#65533;&#65533;3%&#65533;&#65533;:&#65533;,Y&#65533;$&#65533;&#65533;&#65533;&#65533;(&#65533;r*&#65533;&#65533;*&#1626;&#65533;8&#65533;Y&#65533;&#65533;%&#65533;&#65533;&#65533;&#65533;&#65533;&#65533;}&#65533;q&#65533;JwtJq&#65533;&#65533;4&#65533;&#65533;&#65533;'u@&#65533;5x1&#65533;a1{&#65533;&#65533;rj&#65533;&#1162;&#65533;wgcA&#65533;&#65533;&#809;&#65533;&#65533;&#65533;`&#65533;&#65533;&#65533; &#65533;y`&#65533;&#65533;&#65533;&#65533;&#65533;na&#796;Q&#65533;&#65533;"&#65533;&#1753;&#65533;&#65533;9'6&#65533;b&#65533;&#65533;9'&#65533;&#65533;6&#65533;&#65533;&#65533;&#65533;I&#18510;&#65533;b&#65533;&#65533;&#65533;&#65533;&#746;&#65533;&#65533;&#65533;&#65533;R#&#65533;&#65533;&#65533;Za&#65533;&#65533;&#65533;&#65533;&#65533;&#65533;&#65533;Rlk&#65533;&#65533;;&#65533;&#65533;&#65533;@&#65533;l ?&#65533;&#65533;`x &#65533;&#65533;&#65533;=&#245;&#65533;&#65533;&#65533;&#65533;&#65533;&#65533;X&#65533;&#65533;&#25489;&#65533;&#65533;w&#65533;V&#65533;!&#65533;^&#65533;^9pyO&#65533;0
&#65533;&#65533;&#65533;	&#65533;r&#65533;&#65533;`p&#65533;&#65533;&#65533; &#65533; &#65533;&#65533;&#65533;&#65533;L&#65533;&#65533;/&#65533;)l:U&#65533;&#65533;7d56%&#65533;&#1714;<&#65533;&#65533;x@g&#1658;&#65533;G&#65533;m&#65533;&#65533;O%U&#65533;:&#65533;7cC6%EI~1&#65533;&#65533;u&#65533;k&#65533; &#65533;A&#65533;u`&#65533;e&#65533;t n&#65533;&#385;&#65533;F&#65533;{&#65533;&#65533;F&#65533;&#65533;&#65533;&#65533;&#65533;V&#65533;4i]&#65533;&#65533;\k%; 8h&#65533;&#65533;&#65533;um&#65533;UL&#65533;&#65533;&#65533;9E&#65533;H&#65533;y&#65533;&#65533;c&#65533;db&#65533;&#65533; &#65533;p dq&#65533;b&#65533;`&#65533;&#65533;&#65533;&#65533;&#65533;#&#65533;&#65533;&#65533;&#65533;&#65533;&#65533;&#65533;] d]&#65533;&#65533;&#65533;&#65533;c&#65533;*&#65533;X`>f"&#65533;&#65533;u@&#65533;&#65533;&#65533;Fa
&#65533;&#65533;&#65533;&#65533;&#65533;q&#65533;s&#651;k&#65533;&#65533;t&#65533;!&#65533;&#65533;&#65533;v"&#65533; &#65533;&#65533;&#65533;L&#65533;T&#65533;&#65533;{b &#65533;b&#65533;Q	&#65533;&#696;&#65533;0&#65533;&#65533;&#65533; t&#65533;&#65533;&#65533;&#65533;H&#65533;z&#65533;&#65533;&#65533;B &#65533;&#65533;&#65533;{&#65533;&#65533;&#65533;%W9&#65533;i&#65533;x&#65533;&#1919;W&#65533;Nd&#65533; &#65533;&#65533;8&#65533;`F @&#65533;TO@&#65533;!f&#1879;&#65533;&#65533;&#65533;zG&#65533;&#65533;[&#65533;&#65533;]&#65533;C&#65533;&#65533;&#65533;d&#65533;T&#65533;&#65533;9T;&#65533;8&#65533;k&#65533;3Ya&#65533;&#247;&#65533;&#65533;&#65533;&#65533;kI*&#65533;61{4X&#65533;&#65533;&#65533;/&#65533;r&#65533;&#65533;T &#65533;&#65533;/ir(5J&#65533;&#65533;FO"0&#65533;Y&#65533;['&#65533;&#65533;&#65533;iT&#65533;| &#65533;1&#65533;&#65533;%&#65533;&#168;&#65533;9; &#65533;&#65533;&#65533;'&#65533;&#65533;!&#65533;x&#65533;`&#65533;&#65533;NU&#65533;mk&#65533;&#65533;&#65533;&#65533;&#1049;>&#65533;Q[&#65533;&#65533;&#65533;&#65533;&#65533;Y&#65533;]&#65533;i&#65533;h&#65533;&#65533;w!&#65533;&#65533;vo&#65533; &#65533;kX"t&#65533;&#65533;&#1882;&#65533;&#65533;&#65533;8&#65533;&#65533;&#65533;&#1479;&#65533;K&#65533; 0Axo&#65533;&#65533;i&#65533;&#65533;&#65533;&#65533;&#65533;Y%"&#65533;1:&#65533;&#65533;&#65533;t{/&#65533;&#65533;&#65533;&#65533;&#65533;&#65533;&#746;`&#65533;&#65533;&#65533;&#65533;&#65533;=Wi&#65533;&#65533;&#65533;@G-&#65533;&#65533; &#65533;&#65533;&#65533;&#65533;*&#65533;&#65533;6&#65533;^&#65533;&#65533;&#65533;^&#65533;&#65533;&#65533;&#1713;&#65533;"&#65533;(&#65533;`&#65533;`1&#65533;`&#65533;
~A
&#65533;&#65533; &#65533;&#1277;&#65533;&#65533;!&#1871;&#65533;&#1842;B&#65533;&#65533;]I9?tdO&#65533;b'6fK&#65533;TE&#65533;T&#65533;7D&#65533;&#65533;&#65533;&#65533;SbGy&#65533;!&#65533;&#65533;&#65533;&#65533;&#65533;wh&#65533;&#65533;&#752;&#65533;E]l&#65533;|
c&#65533;E&#65533;v&#65533;_&#65533;Egy
&#65533;&#65533;&#65533;&#65533;&#65533;&#65533;Pi[&#65533;7&#65533;&#65533;&#65533;&#65533;&#65533;)&#65533;&#65533;b&#65533;&#65533;, &#65533;&#65533;&#65533;p&#65533;&#65533;?!$P&#65533;P$&Lv>&#65533;&#65533;g&#65533;&#65533;&#267;%"&#65533;g&#65533;&#65533;D&#65533;@&#65533;#x&#65533; &#403;&#65533;@&#1152;&#65533;&#65533;&#727;0c&#668;I&#65533;e%o^&#65533;&#65533;&#65533;&#1215;>7&#65533;&#65533;&#65533;&#65533;&#65533;&#65533;%:&#65533;&#65533;K3&#65533;&#65533;&#65533;&#65533; j&#65533;&#65533;X&#65533;b|I10b&#65533;P&#65533;$&#65533;&#65533;Y&#65533;&#65533;&#65533;&#65533;&#65533;&#65533;v&#65533;(&#65533;&#65533;PB&&#65533;&#65533;hb&#65533;&#65533;@&#65533;&#65533; &#65533;b	&#65533;&#65533;&#65533;Q&#65533;&#65533;?U&#65533;V&#65533;&#65533;&#65533;&#65533;&#65533;i<&&#65533;&#65533;&#65533;o[-<&#65533;$&#65533;&#65533;hd&#65533;&#65533;&#65533;=&#65533;e&#65533;&#65533;F&#65533;&#65533;FB&#65533;&#65533;&#65533;&#65533;&#744;&#65533;$&#65533;&#65533;*L&#65533;ZQ&#65533;;&#65533;&#65533;jU&#65533;O\&#65533;&#65533;&#65533;&#65533;&#1059;K&#65533;&#65533;&#65533;?*&#65533;.N&#65533;&#65533;o
&#65533;4- &#65533;&#65533;&#65533;?0R	p&#65533;A&#65533;e&#65533;O&#65533;&#65533;1&#65533; &#65533;'xt@&#65533;&#65533;
A'tdGLC&#65533;4#u&#65533;&#65533;#]&#65533;&#65533;E&#65533;&#1346;H&#65533;TcbF&#262;:&#65533;x@&#65533;,&#65533;&#65533; @&#65533;O"&#65533;D &#65533;,&#65533;&#65533;&#65533;=&#65533;l&#65533;b8&#65533;&#65533;N8,n c&#65533;:&#65533;!&#65533;-&#65533;1&#65533;	&#65533;&#65533;&#65533;&#65533;&#913;:&#65533;&#65533;&#977;!&#65533;&#65533;&#65533;&#65533;&#65533;&#65533;&#65533;&#65533;&#65533;&#65533;L&#65533;"F&#65533;s&#65533;&#65533;&#65533;&#65533;`N&#65533;&#65533;U&#65533;&#65533;%&#65533;Z&#65533; ^p	Q&#65533;\&#444;@&#65533;)&#65533;&#65533;g&#65533;V C&#65533;Bf&#65533;&#65533;|&#65533;J&#65533;'&#65533;&#65533;&#65533;Gq4&#65533;&#65533;&#65533;N&#65533;`&#65533;&#65533;Zv&#65533;3su&#65533;v&#65533;&#65533;O8M&#65533;SO&#65533;&#65533;&#65533;&#65533;7m&#65533;&#65533;QGU&#65533;K9&#65533;&#65533;V}@&#65533;I&#65533;N&#65533;T&#65533;&#65533;&#65533;?&#65533;&#65533;Fo&#65533;N4&#65533;?&#948;&#65533;sA6Qg&#65533;&#65533;Oy&#65533;&#65533;&#65533;?&#65533;&#65533;C&#65533;D&#65533;&#65533;&#65533;&#65533;D|&#65533;?&#65533;&#65533;&#65533;&A&#65533;&#65533;UQEX&#65533;j6	8mXg&#65533;@&#65533;D2Xi&#20880;&#65533;k=&#262;&#65533;v&#882;&#65533;E&#65533;k&#65533;0&#65533;]E,u&#249;&#65533;&#65533;&#65533;&#65533;&#65533;w&#65533;1 ix&#65533;&#65533;&#65533;X&#65533;&#65533;4&#65533;&#65533; C`&#65533;&#65533;?&#65533;&#65533;&#65533;&#65533; &#65533;&#65533;@f&#65533;&#65533;|'&#65533;&#65533;B&#65533;&#65533;&#65533;;
&#65533;&#65533;&#65533;&#65533;G&#65533;g&#65533;l&#65533;&#65533;&#65533;&#65533;,RM5&#65533;&#65533;&#65533;&#1453;&#65533;L&#65533;a&#65533;?&#65533;&#1584;&#65533; k&#65533;s&#65533;Di_&#65533;J\&#65533;Dc&#65533;`&#65533; &&#65533;&#65533;&#65533;&#65533;T&#65533;&#65533;D&#65533;\&#65533;7&#65533;_D&#65533;%&#65533;&#65533;qGw$&#65533;Z6&#65533;&#65533;p&#65533;D&#65533;@&#65533;3&#65533;d&#65533;&#65533;&#65533;&#65533;&#249;&#65533;p&#65533;&#65533;128&#65533;?&#65533;g24D|&#65533;&#65533;8&#65533;p&#65533;4&#65533;P&#65533;1X&#65533;&#65533;|&#65533;&#65533;&#65533;&#65533;&#436;E(Ar(&#65533;&#65533;&#65533;&#65533;&#65533;S&#65533;<&#65533;Z&#65533;P&#65533;V&#65533;*(&#65533;&#65533;&#65533;&#65533;&#65533;EWEuQ&#65533;&#65533;&#65533;&&#65533;&#65533;&#65533;&#65533;iW&#966;.Y&#65533;K{R&#65533;&#65533;&#65533;H}&#65533;&#65533;&#1534;.&#65533;&#65533;L&#65533;&#65533;p&#65533;Ys&#65533;&#65533;HP &#65533; ,&#65533;&#65533;&#65533;&#65533;&#65533;&#65533;&#65533;\&#65533;yM&#65533;V&#65533;&#65533;,&#65533;@=&#1056;&#65533;\&#65533;&#65533;&#65533;&#65533;%&#65533;&#65533;	&#65533;&#65533;&#65533;&#1460;z0&#65533;&#65533;gxb&#65533;d&#65533; &#65533;
&#65533;&#65533;&#65533;&#65533;&#65533;a"4(A"p&#65533;&#65533;&#65533;)B&#65533;CL&#65533;&#65533;&#65533;&#65533;@#&#65533;&#65533;&#65533;&#65533;&#65533;&#65533;X&#65533; &#981197;n\&#65533;&#65533;"&#65533;&#65533;q&#1059;&#65533;&#65533;&#65533;	&#65533;&#65533;7L&#65533;	&#65533;&#65533;H5X&#65533;&#65533;D&#65533;x&#65533;?&#65533;&#65533;&#65533;q&#65533;a&#65533;F&#65533;&#65533;6&#1568;d&#65533;&#65533; /&#65533;&#65533;@o&#65533;&#65533;A&#65533;&#65533;&#65533;&#65533;e&#65533;&#65533;&#65533;&#65533;&#65533;&#65533;4&#65533;.&#65533;gp&#65533;&#65533;&#65533;?&#474;&#65533;&#65533;c8&#65533; &#65533;&#65533;DP&#65533;&#65533;-7&#65533;&#65533;^&#65533;&#65533;&#800;&#65533;&#65533;AG&#65533;&#65533;&#65533;&#65533;&#65533;`&#65533;`` &#65533;8 @&#65533;dv\&#65533;P&#65533;/&#65533;@ 8l"&#180;D&#65533;&#65533;&#65533;&#65533;&#65533;&#65533;&#65533;hH&#924;\UA&#65533;&#65533;&#65533;y&#65533;po&#65533;J
ShB&#65533;&#65533;&#65533;7&#65533;&#65533;UnU&#65533;&#65533;&#65533;}&#65533;X&#65533;&#65533;Ni9#8&#65533;?&#1372;&#65533;&#65533;&#65533;jA&#65533;<&#65533;F&#65533;&#65533;]b&#65533;&#65533;5&#65533;&#65533;&#65533;?&#65533;2&#65533;&#65533;&#65533;v&#65533;"AX&#65533;&#1182;v&#65533;&#65533;&#65533;&#65533;iT&#65533;&#65533;!HMYc/L!n&#65533;&#65533;Hv&#65533;s&#65533;&#176;&#65533;&#65533;+&#65533;R&#65533;&#65533;T&#65533;@&#65533;%pxI&#65533;&#65533;!
 &#65533; &#65533;%&#65533;Eh5&#65533;0L  &#65533;&#65533;&#65533;&#65533;
6b&#65533; &#65533;vxB	N`:&#65533;K&#65533;@&#65533;&#65533;ct&#65533;[&#65533;4&#65533;"&#65533;hNIY@&#65533;k`&#65533;&#65533;>T&#65533;&#65533;&#65533;`&#65533; &#65533;&#65533;&#65533;H&#65533;?F&#65533;&#65533;&#65533;mmK&#65533;E&#65533;&#1036;OP&#65533;l&#65533;&#65533; 9&#65533;d|z&#706;&e{-&#65533;M&#65533;qd&#65533;m&#65533;&#65533;&#65533;1&#65533;&#65533;J&#65533;&#65533;&#65533;*&#475;l&#65533;#\&#65533;&#65533;p&#65533;&#65533;&#65533;@&#65533;&#1698;D(&#65533;&#65533;t &#65533;&#65533;&#65533;	0&#65533;&#65533;&#65533; &#65533;&#65533;&#65533;&#65533;@ C&#65533;b4&#65533;&#65533;&#65533;A&#65533;
(&#65533;"]&#65533;&#65533;&b&#65533;&#65533;&#65533;&#65533;%&#824;&#65533;&#65533;%N&#65533;5U:&#1307;&#65533;&#65533;E%=&#65533;*&#65533;JP&#65533;&#65533;&#65533;&#65533;&#2832;X&#65533;o|&#65533;&#65533;[&#65533;Oc&#904;&#65533;L&#65533;&#65533;0.&#65533; >Z_&#65533;&#65533;9&#65533;&#65533;(aK&#65533;&#23817;&#65533;&#65533;&#65533;ifw&#65533;u&#65533;*&#65533;
/&#65533;K_&#65533; .J&#65533;&#65533;&#65533;)MRQ&#65533;t&#65533;3Cp&#65533;*6&#65533; &#65533;&#65533;&#680;&#1019;pR&#65533;&#65533;&#65533;*[&#65533;S&#65533;&#65533;H~/&#65533;&#65533;&#65533;&#65533;&#65533;O&#65533;&#65533;&#65533;&#65533;&#65533;&#65533;!&#65533;&#65533;"&#65533;&#65533;&#65533;&#65533;&#65533;b&#65533;&#65533; !8&#65533;&#65533;2j&#65533;&#65533;	D!&#65533;A&#65533;@&#65533;&#65533;^&#65533;1&#65533;k-&#33992;9&#65533;aj&#65533;&#65533;&#65533;t<&#65533;XD  &#65533;&#65533;  	&#65533;HB8(A&#65533;$&#65533;&#65533;|&#65533;&#65533;&#65533;&#65533;J|B(&#65533;mQ&#65533;&#65533;f&#65533;m&#65533;k&#65533;06&#65533;&#65533;F&#65533;&&#65533;&#1464;&#65533;&#65533;&#65533;&&#65533;&#65533;&#65533;&#65533;V8&#1918;F&#65533;W"&#65533;N&#65533;&#65533;T&#65533;&#65533;M&#65533;&#65533;&#65533;&#65533;ov&#65533;&#65533;&#65533;n"a][c&#65533;&#65533;&#65533;U -@Q"&#65533;tDE\d&#65533;9&#65533;<"y&#65533;b" (&#65533;P&#65533;&#65533;B`&#65533;&#65533;&#65533;&#65533;&#65533;&#65533;&#65533;&#905;&#65533;&#65533;9
R&#65533;&#65533;&#65533;&#65533;&#65533;&#65533;&#65533;'&#65533;&#617;&#65533;&#65533;$#U&#65533;bp&#65533;&#65533;#=.qL|AlI`r01&#65533;Q"&#65533;&#65533;&#65533;&#65533;&#65533;&#65533;&#65533;F&#65533;&#1355;&#65533;+&#65533;&#65533;HT&#65533;&#1425;r &#65533;&#65533;&#65533;&#65533;S &#65533;&#65533;&#65533;&#65533;F&#65533;&#65533;&#60243;&#65533;&#65533;$&#65533;9sjR)g%&#65533;Y&#65533; &#65533;u&#65533;&#138;&#65533;&#65533;`&#65533;&#65533;2&#65533;0&#65533;05&&#65533;H&&#65533;&#65533;J&#65533;G&#65533;&#65533;&#65533;r&#65533;] R + &#65533;N&#65533;"v&#65533;3.&#65533;&#65533;&#65533;i&#65533; <&#65533;?H&#65533;-< &#65533;A1&#65533;]&#65533;&#65533;Z
&#65533;&#65533;&#65533;&#65533;r)&#65533;&#65533;&#65533;&#65533;:&#65533;&#65533;Zt&#65533;&#65533;x&#65533;&&#65533;DjB
&#65533;tD&#65533;&#65533;&#65533;T4&#65533;&#65533;D&#65533;o&#65533;O|"(&#65533;&#1818;&#65533;{&#65533;c&#65533;"0&#65533;&#65533;B&#65533;&#65533;l@&#65533;&#65533;(9M&&#65533;&#65533;}&#65533;c/&#65533;&#65533;&#65533;&#65533;&#65533;&#65533;&#65533;&#65533;r&#719;&#65533;R A&#65533;L!!(&#65533;j&#65533;8&#65533;p&#65533;Ps8 &#65533;c &#65533;p&#65533;Y&#65533;&#65533;&#65533;,^&#65533;)&#65533;&#65533;`Cq&#65533;vLe=&#65533;&#65533;&#65533;&#65533;=&#65533;C4&#65533;P&#65533;B&#65533;aW&#65533;OT!&#65533;&#65533;T&#65533;T&#65533; &#65533;&#65533;e&#65533;'&#65533;&#65533;B&&#65533;&#65533;r&#65533;+r0&#65533;bs8R&#65533;3&#1218;1@A/s&#65533;- Q~&#65533;-&#65533;&#65533;&#65533;&#65533;&#65533;qz1z&#65533;&#65533;&#65533;&#65533;&#65533;0D&#65533;+R&#65533;?X&#65533;P&#65533;&#65533; &#65533;x&#65533;h8&#65533;&#65533;o-&#65533;(A@f.!&#65533;&#65533;2j&#65533;z&#65533;&#65533;&#65533; $&&#65533;^&#211;gv &#65533;BE&#65533;&#65533;o&#65533;x&#65533;WQ|&#65533;h$&#65533;@&#65533;8I&#65533;M&#65533;&#65533;&#65533;-&#65533;G
&#65533;w` &#65533;&#65533;&#65533;&#65533;P&#65533;&#65533;	%P&#65533;&#65533;&#65533;P&#65533; &#65533;4&#65533;P&#65533;&#65533;	&#65533;&#65533;&&#65533;&#65533;	"p"&#65533;&#65533;8" &#65533;07&#65533;uM&#65533;&#65533;|&#65533;WI&#65533;}&#65533;&#65533;8&#65533;C&#65533;$[&#65533;D&#65533;&#65533;J&#65533;&#65533;&#65533;4&#65533;&#65533;&#65533;&#65533;a&#65533;&#65533;8&#65533;&#65533;&#65533;(&#65533;&#65533;G4&#65533;cn&#65533;&#65533;$
&#65533;&#65533;3&#65533;&#65533;d&#65533;&#65533;]U&#65533; &#65533;3&#65533;&#65533;
&#65533;&#65533;Z&#65533;&#65533;f5H@&#65533;&#65533;<&#65533;
1?&#65533;&#65533;4q`6+&#65533;&#65533;&*&#65533;*B&#65533;=(!+&#65533;&#65533;4&#65533;&`9$&#65533;>&#65533;&#16510;a&#65533;^8&#65533;&#65533;Oc&#65533;A&#65533;b1&&#65533;Sr&#65533;&#65533;&#65533;%S&#5318;&#65533;]D.&#65533;&#65533;&#65533;C
 AM''36/&#65533;&#65533;t/0Q,G.&#65533;"xpHy&#65533;a7&#65533;&#65533;&#65533;&#65533;x&#65533;S
Y&#65533;T&#65533;	 &#65533;&#65533;PB&#1233;?VW!H&#65533;v&#65533;u &#65533;!&#65533;&#65533;TT&#65533;&#65533;k)f(A`&#65533;i&#65533;&#65533;&#65533;&#65533;&#65533;&#65533;P&#65533;pq2&#65533;&#65533;&#65533;
4&#65533;&#65533;jPg%&#1154;;q]&#65533;2V&#65533;&#65533;0B&#65533;&#65533;&#65533;K&#65533;&#65533;wt~U&#65533;f&#65533;7P3&#65533;E8@Q[&#65533;&&#65533;n&#65533;@&#65533;&#65533;	&#65533;&#65533;
&#65533;z&#65533;&#65533;0&#65533;I&#65533;&#65533;&#65533;&#65533;pz&#65533;06&#65533;&#65533;%pY&#65533; &#65533;&#65533;&#65533;Da&#65533;{&#65533;&#65533;I&#1000;8%\&#65533;5&&#65533;&#65533;&#817;F&#65533;`&#1608;8&#65533;&#65533;&#1735;	&#437;xveW&#900;?s:&#65533;:z2&#65533;41 &#65533;n9D&#65533; &#65533;h&#65533;&#65533;&#65533;&#65533;wE&#65533;]&#65533;3QY_&#65533;&#65533;	&#65533;,A&#65533;t&#65533;51`&#65533;$J*&&#65533;`&#65533;&#65533;&#65533;&#65533;1mqy&#65533;1P2&#65533;+a&#65533;)&#65533;1&#65533;q1&#65533;q&#65533;bcAb&#65533;&#65533;15rAYA:&#65533; &#65533;.L:&#65533;F.0Q&#65533;&#65533;&#65533;rMwhc&#65533;g&#65533;x&#65533;&#65533;r_y^&#65533;&#65533;&#65533;zs&#65533;&#65533;&#65533;pnIO5q+&#65533;&#65533;1z&#65533; exu)&#65533;zze9&#65533;ip r&#65533;&#65533;P&#1241;&#65533; V#`&#65533;&#65533;&#65533; $@&#65533;'&#65533;a
EH40&#65533;@ &#65533;aa8&#65533;x]pf "f&#65533;V&#65533;p&#65533;d&#65533;&#65533;y9
 &#65533;~&#65533;p&#65533;v&#65533;y&#65533;&#65533;&#65533;a&#65533;&#65533;&#65533;&#65533;&#65533;	fU&#65533;4&#65533;#&#65533;&#65533;&#65533;I&#65533;k&#65533;4 6@	%&#65533;^&#65533;W&#65533;&#65533;&#65533;i&#65533;k&#65533;&#65533;[&#65533;~s&#65533;@&#65533;ID&#65533;F&#65533;dk4&#65533;&#65533;&#65533;I&#65533;&#65533;[&#65533;t-&#65533;&#65533;/&#65533; &#65533;~&#1156;&#65533; &#65533;&#65533;E&#65533;&#65533;&#65533;G f &#65533;&#65533;y&#65533;nlV&#65533;&#65533;&#65533;&#65533;$R\\&#65533;	&#65533;&#65533;]5JN&#65533;&#65533;p&#65533;_Q&#65533;v{&#65533;18&#65533;=&#65533;p ;+&#65533;*Fa&#65533;P	&#65533;&#65533;=&#65533;r-zu&#65533;&#65533;R1&#65533;&#42194;&#65533;D9s&#65533;1&#65533;&#65533;q.&#65533;,&#65533;&#65533;/$W&#65533;&#65533;cC&#65533;+&#65533;?&#65533;&#65533; 5&#65533;}!&#65533;R&#65533; X&#65533;AS8s&#65533;1&#65533;&#65533;^9N&#65533;&#65533;&#65533;&#65533;&#65533;"&#65533;
&#65533;a&#65533;/&#65533;ra&#65533;=&#65533;&#1857;&#65533;e&#65533;&#65533;&#65533;xz&#65533; e&#65533;&#1073;|&#65533;1&#65533;&#65533;&#65533;
Zp#&#65533;&#65533;&#1504;1&#65533;^&#65533;P%pL&#65533; &#65533;&#65533;	&#65533;@LC _zV]&#65533;[&#65533;(&#65533;&#65533;&#65533;x&#65533;r`&#65533;&#65533;x&#65533;f&#65533;p&@&#65533;&#65533;&9&#65533;I&#65533;8`&#65533;[r7&#65533;&#65533;D&#65533;p&#65533; (x&#65533;&#65533;&#65533;&#65533;>PM&#65533;
&#65533;W&#65533;&#65533;Z&#65533;TH&#65533;&#65533;^&#65533;x&#65533;&#65533;	&#65533;&#65533;Hqz&#65533;'a&#65533;D2D&#65533;9&#65533;	&#65533;9[~&#65533;$&#65533;&#65533;&#65533;P&#65533;)<&#65533;
 z&#65533; &#65533;&#65533;&#65533;S &#65533;V&#65533;U&#65533;&#65533;&#65533;+>@@ o&#65533; &#65533;P&#65533;!
&#65533;&#65533;,&#65533;p` &#65533;+&#65533;`&#65533;}[D&#65533;&#65533;![`#&#65533;&#65533;11&#65533;,&#65533;=&#65533;Q&#65533;&#65533;4&#65533;?4Q`	(&#65533;&#65533;S&#65533;RA&#65533;&#65533;BB&#65533;&#65533;&#65533;1&#65533;t-X&#65533;N&#65533;&#65533;.&#65533;2+'&#65533;F&#65533;r&#65533;!t&#65533;&#65533; JH W&#65533;\ltUQ^&#65533;a&#65533;&#65533;&#65533;fk&#65533;&#65533;rM&#65533;!H&#65533;&#65533;-@@=&#65533;&#65533;ug&#65533;1&#65533;2&#65533;1&#65533;&#65533;#&#65533;&#65533;&#65533;&#65533;y&#65533;&#65533;Vn^p z0 p)&#65533;&#65533;@{&#65533;&#65533;4C@&#65533;&#65533;&#65533;@j&#65533;2CPo&#65533;V&#65533;&#65533;!!&#65533;zB=&#65533;&#65533;&#65533; &#65533;%f
rp r&#65533;&#65533;P"f@$7P&#65533;`b:&#65533;&#65533;'ra&#65533;&#65533;&#65533;&#65533; &#65533;jPw&#65533;w&#65533;`	Ch%&#65533;|&#65533;C&#65533;p&#65533;, &#65533;P&#65533;&#65533;Hj&#65533;&#65533;{&#65533;x&#65533;A	&#65533;&#65533;{&#65533;W#&#65533;G&#65533;&#65533;8u&#65533;x&#65533;}&#65533;Em&#65533;h8_I&^&#65533;I&#65533;5&#65533;B&#65533;B@&#65533;&#65533;&#65533;@4&#65533;&#65533;&#65533;o &#65533; &#65533;U _a&#65533;&#65533;&#65533;J &#65533;&#65533;&#65533;&#65533;f&#65533;H&#65533;`0&#65533;&#65533;s&#65533; &#65533;_"&#65533;[p&#65533;&#65533;<'&#65533;&#65533;&#65533;&#65533;,M&#65533;),=&#65533;&#65533;W&#65533;4&#65533;&#65533;&#65533;iX!eZw&#65533;Cl++4&#65533;c2&#65533;&#65533;Ccq&#65533;&#65533;q&#65533;q|!&#65533;1EPbU&#65533;&#65533;&#9381;&#1698;W&#65533;1QU&#65533;Z&#65533;r\&#65533;r&#65533;Qc&#65533;-^&#693;\
x0s!Vyei&#65533; &#65533;&#65533;Q!&#65533;&#65533;&#65533;oQ&#65533;&#65533;&#65533;c+&#65533;&#65533;&#65533;(11{{&#1154;&#65533;1&#65533;&#65533;&#65533;l&#65533; &#65533;&#65533;&#65533;&#65533;8&#65533;p &#65533;^a&#65533;f&#65533;&#65533;2~&#65533;:!&#65533;3?CoB@ &#65533;Ro&#65533;Pl/&#65533;\vU&#362;}&#65533;rP/` &#65533; p&#65533;K&#65533;z| &#65533;`&#65533;C&#65533;&#65533;&#65533;&#65533;&#620;	&#65533; jk&#65533;&#65533;&#65533;&#65533;[&#65533;&#65533;q{!&#65533;@&#65533;z(&#65533;&#65533;&#65533;|&#65533;JsDRB&#65533;I&#65533;&#65533;&#65533;&#65533;&#65533;8&#65533;5%&#65533;Grc&#65533;&#65533;p\&#65533;EW&#65533;0
 .Cx=&#65533;&#65533;@&#65533;V&#65533; &#65533;&#642;E&#65533;&#65533; &#65533;&#65533;oV&#65533;Yu&#65533;&#65533;n!&#65533;&#65533;P &#65533;&#65533;S&#65533;&#65533;&#65533;?x&#65533;z&#65533;&#65533;6-&#65533;&#65533;*&#65533;N1&#65533;Np&#65533;,&#65533;*&#65533;bY&#65533;G&#65533;h&#65533;&#65533;,3&#65533;>2&#65533;)N&#65533;&#65533;p &#65533;&#65533;w&#65533;&#65533;#&#65533;&#65533;&#65533;&#65533;&#65533;&#65533;gq[sH)&#65533;i&#65533;&#65533;&#65533;&#65533;x&#65533;&#65533;&#65533;&#65533;-GntZ&#65533;be&#65533;<Q
=PQ &&#65533; &#23851;Q&#65533; &#65533;%"&#65533;r&#65533;0&#65533;
!&#65533;9u&#65533;~-&#65533;7&#65533;y>&#65533;~&#65533;&#65533;uepz&#65533;:u&#65533;i &#65533;A &#65533;	&#65533;`&#65533;&#65533; &#65533;-a`&#1623;&#65533;&#65533;f	 &#65533;&#65533;&#65533;&#65533;&#65533;3x&#65533;'&#65533;-&#65533;&#65533;E&#65533;&#65533;3&#65533;r&#65533;"&#65533; &#65533;&#65533;7&#65533;5:7&#65533;&#65533;`pV&#65533;&#65533;-&#65533;&#65533; &#65533;&#65533;&#7581; &#1644;8&#65533;j&#65533;k&#65533;&#65533;&#65533;&#65533;&#65533;&#65533;&#65533;U&#1830;j&#65533;1j)}&#65533;&#65533;F%&#65533;&#65533;(&#65533;&#65533;&#65533;&#65533;&#65533;&#65533;X&#65533;&#65533;&#65533;&#27481;&#65533;Iw&#65533; .t&#65533;x;JvE&#65533;&#65533;[$&#65533;x&#65533;<&#65533;	&#65533;=&#65533;&#65533;.2&#65533;&#65533;?&#65533;&#65533;:&#65533;&#65533;&#65533;9&#65533;&#65533;&#65533;&#65533;&#65533;&#65533;&#65533;P 	&#65533;&#65533;0%)> &#65533;6p~&#65533;!.&#65533;"&#65533;-&#65533;&#65533;M&#65533;R@v&#65533; &#65533;i>'A,&#65533;&#65533;>~&#65533;>&#65533;&#65533;&#65533;@&#65533;&#65533;(&#65533;&#65533;&#65533;&#65533;&#65533;c&#65533;&#65533;e&#65533;&#65533;/&#65533;&#65533;)N&#65533;&#65533;&#65533;-&#65533;9a&#65533;Sa&#65533;&#65533;V;i-{&#65533;PN&#65533;&#65533;RdG&#65533;-&#65533;&#65533;&#65533;&#65533;R&#65533;R/&#65533;&#1248;&#1673;&#65533;&#65533;@p&#65533;Ukk/(a2 &#65533;
M&#65533;3,&#226;Bx&#65533;O&#65533;&#65533;&#65533;{&#65533;&#65533; &#65533;&#65533;a>&#65533;~&#65533;(!&#65533;&#65533;Y&#65533;;&#65533;#P&#65533;&#65533;\&#65533;&#65533;&#65533;d.Q&#65533;&#1257;&#65533;R&#65533;&#65533;{!0P8&#65533;&#65533;&#65533;'&#65533;&#65533;;&#65533;&#65533;&#65533;&#65533; X&#65533;E8X&#65533;&#65533;Ac&#65533;&#65533;xAz4]&#65533;-&#65533;&#65533;k4&#65533;&#65533;9%&#65533;o&#65533;W&#65533;&#65533;&#65533;&#65533;j"&#65533;{&#65533;e&#65533;&#65533;&#65533;A&#65533;!&#65533;,&#65533;&#65533; $|&#65533;81&#65533;&#65533;&#1838;&#65533;&#193;&&#65533;&#65533;0`[&#1599;7&#65533;&#65533;&#65533;l&#65533;&#65533;&#65533;&#65533;&#65533;&#65533;L&#23024;'&#65533;g&#65533;&#65533;g&#65533;&#65533;&#65533;&#65533;&#65533;&#65533;1&#65533;	&#65533;&#65533;&#65533;
`&#65533;&#65533;&#65533;O
&#65533;b*T #&#65533;&#65533;
!&#65533;&#65533;M&#65533;&#65533;5n&#65533;&#1184;&#65533;&#65533;&#65533;E&#65533;$Y&#65533;&#65533;I&#65533;)3&#65533;G&#65533;K&#65533;&#65533;\d&#65533;&#65533;&#65533;EM&#65533;5E&#65533;By&#65533;&#65533;&#65533;&#65533;&#65533;	&#65533;&#65533;'&#65533;&#547;&#65533;&#65533;&#65533;&&#65533;Ug&#65533;&#65533;&#65533;L&#65533;&#65533;&#65533;2&#65533;h&#65533;&#65533;7&#65533;j&#65533;&#65533;H&#65533;&#65533;b&#65533;&#65533;&#34929;&#65533;FPx(&#65533;&#355;&#65533;&#65533;&#65533;G$m&#760;&#65533;&#331;*wy&#65533;&#65533;&#65533;&#65533;_&#65533;&#65533;&#65533;&#65533;&#65533;&#65533;wB&#65533;?.&#65533;&#65533;TyL&#65533;&#65533;&#65533;i5wD&#65533;#fAg&#65533;d&#65533;G&#65533;,&#65533;&#65533;&#65533;&#65533;&#65533;'c&#65533;@&#1630;&#65533;&#65533;&#65533;&#65533;&#65533;&#65533;&#65533;.&#65533;{&#65533;?tm<&#65533;&#65533;\q6&#65533;5&#65533;&#65533;&#65533;&#65533;&#65533;s&#65533;&#1125;7/#hDA&#65533;1&#65533;p]&#65533;?&#65533;M&#65533;&#65533;E&#65533; e\Oe&#65533;`&#62612;8&#65533;&#33538;0a*&#65533;1&#272;%P&#65533; #dN&#65533;&#65533;i:&#65533;&#65533;&#65533;&#65533;@:@aP&#65533;&#65533;&#65533;&#65533;&#65533; &#65533;&#65533;&#65533;&#65533;:&#65533;H&#65533;@a,&#65533;2&#65533;&#65533;&#65533;1&#65533;&#65533;F	&#65533;(&#65533;'&#65533;:&#65533;)&#65533;?2&#65533;&#65533;&#65533;F@%&#65533;9&#65533;&#65533;>Q&#65533;&#65533;&#65533;&#1095;&#65533;|&#65533;!&#65533;L2&#65533;&#65533;
&#65533;&#65533;&#65533;&#65533;V&#65533;	&#65533;&#65533;&#65533;A&#65533;A&#65533;&#65533;&#260;,&#65533;&#65533;&#65533;&#65533;&#65533;H&#65533;&#65533;0&#65533;b&#65533;&#65533;NdxL&#65533;&#65533;;$&#65533;&#65533;&#65533;&#65533;&#65533;&#65533;,A&#65533;0&#65533;&#65533;C &#65533;&#65533;&#65533;&#65533;&#65533;!M-}H!E&#65533;&#65533;&#65533;*I&#65533;`&#65533;SuU&#65533;&#65533;0&#65533;&#1383;r&#65533;)&#65533;&#65533;j&#65533;&#65533;&#65533;&#65533;BW&#65533;&#65533;&#65533;&#65533;jH2&#65533;M&#1932;&#65533;&#65533;&#1571;&#65533;RNU'H&#65533; &#65533;H%&#65533;i&#65533;
&#65533;k5&#65533;&#65533;#&#65533;mk&#1779;&#65533;&#65533;&#65533;+&#65533;&#65533;M+&#65533;&#65533;&#65533;&#65533;&#65533;&#65533;&#65533;Zj&#65533;&#65533;/&#65533;,&#65533;i&#65533;&#1544;&#65533;&#65533;8l&#65533;&#65533;d&#65533;b_&#422;q&#65533;*&#65533;@,w&#65533;&#65533;P&#65533;G8&#65533; &#65533;&#65533;2"j&#65533;&#65533;+&#65533;Z&#65533;&#65533;&#65533;0i&#65533;&#65533;@&#65533;&#65533;7&#65533;n+&#65533;d&#65533;.&#65533; &#65533;&#65533;&#65533;7Xc&#65533;yf&#65533;U&#65533;n&#65533;&#65533;+#&#65533;#&#65533;&#65533;2&#65533;&#65533;&#65533;8N@&#65533;&#65533;F&#65533;&#65533;*&#520;5&#65533;&#65533;C&#65533;&#65533;*&#65533;&#65533;@LIP@dP&#65533;s&#65533;ix@&#65533;	{&#65533;.&#65533;&#65533;P<N&#65533;&#65533;4&#65533;np-IS&#65533;X&#65533;\J &#65533;&#65533;3J"&#65533;FD&#65533;q&#65533;Ot&#65533;p&#65533;&#65533;rJ6&#65533;&#65533;&#65533;&#65533;M3)(&#65533;RIJ&#65533;<\i&#65533;[&#65533;&#65533;L\$&#65533;2&#65533;&#65533;Dd&#845; 9&#65533;T&#65533;&#65533;&#65533;(&#65533;|&#65533;tmQ&#65533;@E&#65533;aK8&#65533; a&#65533; 1B&#65533;4&#65533;&#65533;&#65533;&#65533;&#65533;P&#65533;#
0&#65533;P&#65533;Eb&#65533;&#455;4&#65533;&#65533;&#65533;>^&#65533;&#65533;9W&#65533;I&#65533;t&#1704;&#65533;&#65533;&#65533; q&#65533;&#65533;&#65533;&#65533;&#65533;&#65533;)!&#65533;F&#65533;&#65533;;8&#65533;	Xr&#65533;F&#65533;@&#65533;&#65533;m%=@&#65533;U&#65533;&#65533;&#65533;&#65533;&#65533;[c&#65533;F&#65533;&#65533;v&#1378;&#65533;&#65533;&#65533;^&#65533;F&#65533;&#65533;&#65533;3&#65533;Bj&#65533;&#65533;&#65533;&#65533;aF&#65533; &#65533;_&#65533;&#65533;N&#65533;&#65533;=f2&#65533;&#65533;	rH&#65533;<&#65533;3F &#65533;&#65533;&#65533;&#65533;,&#65533;#A&#65533;1&#65533;Hc#&#65533;@&#65533;^&#65533;&#65533;fe	&#65533;q&#65533;&#65533;&#65533;h&#65533;&#65533;&#65533;c&#65533;&#65533;x&#65533;&#65533;`g&#65533;a&#65533;&#65533;v&#65533;A&#65533;#&#65533;?"&#65533;xHaW&#65533;&#65533;
I6Addi&#65533;&#65533;&#65533;!&#65533;5&#65533;A
&#65533;D&#65533;&#65533;&#65533;
&#65533;`A&#65533;&#65533;&#65533;<&#65533;PlT&#65533;!&#65533;&#65533;M$t&#65533;;B&#65533;&#65533;[&#65533;&#65533;LZ4&#65533;&#65533;K mD &#65533;(*Pa&#65533;d$&#65533;&#65533; &#65533;@&#65533;}"#&#65533;&#65533;1&#65533;&#65533;Mt&#65533; &#65533;&#65533;&#65533;?&#65533;&#65533;<"&#65533;&#65533;H&#65533;1"&#65533;t&#65533;&#65533;(&#65533;&#65533;t&#65533;!#&#65533;&#65533; &#65533;_&#65533;&#65533;&#65533;&#65533;lX&#132;j&#65533;&#65533;AG&#65533;q:e&#65533;.&#65533; &#65533;&#65533;&#65533;&#65533;&#65533;&#65533;~:
Pp&#65533;@&#65533;
&#65533;&#65533;&#65533;) W&#65533;&#65533;F~!&#65533;&#65533;!%]&#65533;C2&#65533;&#65533;1lA*M&#65533;P&#65533;&#65533;H&#65533;>&#65533;&#65533;}:&#65533;J&#65533;&#65533;VaAF&#65533;&#65533;Ha&#65533;&#65533;`r&#65533;edX<V&#65533;&#65533;R&#65533;I&#65533;%#&#65533;8K*:&#65533;pM&#65533;,Y&#65533;C
_&#65533;&#188;&#65533;&#65533;9&#65533;W&#65533;&#65533;6y&#365;3q&#65533;&#65533;&#65533;6C&#65533;d&#65533;_' &#65533;cS&#65533;#*&#65533;&#65533;"b&#65533;/&#65533;5LD&#65533;"Q-f	&#65533; [&#65533;&#65533;Fkv&#65533;&#1828;d8&#65533;&#65533;&#650;&#65533;&#65533;"p&#65533;&#65533;iiM[3&#65533;&#65533;&#65533;&#65533;&#65533; vx&#65533;Z&#1566;&#65533;'9&#65533;J8V \&#65533;&#65533;&#65533;Z&#65533;&#65533;&#65533;&#65533;'+ &#65533;J8&#65533;&#65533;&#65533;>`&#65533;	&#65533;^&#65533;a[&#46673;&#65533;5&#65533;&#65533;".Q&#65533;l&#65533;H&#65533;$K&#65533;'&#65533;&#65533;&#65533;&#65533;&0A0&#65533;"&&#65533;I&#65533;Q\&#65533;c&#65533;&#65533;(@7&#65533;4&#65533;,&#65533;iNcF&#65533;&#65533;N&#65533;&#65533;C&#65533;a'&#65533;=A*&#65533;y+z>&#65533;&#65533;sJX2&#65533;8&#65533;&#65533;8&#65533;>&#65533;P &#65533;A&#65533;]&#65533;h&#65533;
e&#65533;y1&#65533;&#65533;&#65533;0@&#65533;!&#65533;N&#65533;&#65533;&#65533;|&#65533;G&#65533;Q%&#65533;&#65533;&#65533;;CF \[&#65533;&#65533;&#65533;o&#65533;0&#65533;i&#65533;<&#65533;&#65533;&#65533;&#65533;ap&#65533;SK&#65533;&#65533;8p)&#658;&#65533;&#65533;&#65533;&#65533;&#65533;&#65533;&,l&#65533;&#65533;>t&#65533;&#65533;tA^0&#65533;a&#65533;&#65533;&#65533;z&#65533;u#o&#65533;.&#65533;&#65533;nd&#65533;&#65533;&#1606;&#65533;P&#65533;&#65533;h&#65533;&#65533;G&#65533;`1P&#65533;&#65533;&#65533; &#65533;]8k]&#65533;&#65533;-&#65533;&#65533;e&#65533;Z&#65533;&#65533;i&#65533;5&#65533;&#65533;&#65533;T&#65533;&#65533;&#65533;&#65533;&#65533;&#65533;5&#65533;&#65533;Y&#65533;?V&#65533;*&#65533;1&#65533;&#65533;x&#65533;&#65533;m}&#65533;&#65533;l&#65533;&#65533;p&#65533;j_kH^&#65533;&#65533;&#65533;Fh`(hd &#65533;14@&#65533;<K&#65533;&#65533;p&#65533;&#65533;&#65533;5HA+&#65533;&#65533;<,D_C &#65533;d&#65533;&#65533;`m&#65533;&#1377;&#65533;&#454;&#65533;&#65533;mCDx0&#65533;;&#65533;&#65533;7|o$&#4957;&#65533;&#65533;K&&#65533;e&#65533;&#65533;K&#65533;&#65533;f#&#65533;}FF&#65533;#N&#65533;"$&#65533;@&#65533;$"&#65533;&#65533;g#&#65533;&#65533;F<&#65533;&#65533;&#65533;c&#65533; EF$<2hd &#65533;&#65533;&#65533;&#65533;&#65533;&#65533;%A/=&#65533;	}h8&#65533;&#65533;q&#65533;m&#65533;&#65533;28&#65533;&#65533;'@%Zmv&#65533;0@ i-&#65533;&#209;&#65533;&#65533;"&#1088;&#65533;&#65533;&#65533;D&&#65533;>dDH&#34705;&#65533;&#65533;(A	)8ZF4p*#&#65533;E&#65533;"G&#65533;&#65533;&#65533;&#65533;b&#65533;&#65533;&#65533;K6pT`d&#65533;)i`Fj&#65533;,2>f&#65533;	yF&#65533;&#65533;4&#65533;&#65533;O&#65533;&#65533;"&#65533;&#65533;&#65533;&#65533;r&#65533;!fzX&#65533;&#65533;&#65533;&#713;{&#65533;k&#65533;&#65533;W&#65533;&#65533;&#65533;_XK&#65533;&#65533;&#65533;&#65533;&#65533;&#65533;&#65533;&#65533;Ul&#65533;s&#65533;y&#65533;&#65533;$&#65533;&#1766;&#65533;p-&#1028;&#65533;b&#47687;5I&#65533;&#65533;f&#65533;#1Y&#65533;&#65533;|&#65533;&#65533;&#65533;&#65533;+&#65533;&#65533;?&#65533;&#65533;&#65533;9&#65533;&#65533;&#65533;&#65533;{&#65533;&#65533;&#65533;&#65533;bG$&#65533;V	3&#65533;&#65533;&#65533;4&#65533;&#65533;&#65533;/&#65533;?j&#769;\&#65533;&#65533;&#65533;&#65533;Y"B&#65533;2&#65533;&#65533;<uc&#65533;&#65533;&#65533;h@S`C&#65533;Z&#65533;.&#65533;&#65533;&#1648;&#65533; &#65533;&#65533;V &#65533;&#65533;&#65533;6&#65533;&#65533;&#65533;&#65533; 6&#65533;c&#65533;j`B&#65533;>&#65533;&#65533;&#65533;&#65533;i&#65533;&#65533;t&#65533;L&#65533;L&#65533;&#65533;/&#65533;&#65533;&#65533;&#65533;&#1224;&#65533;&#65533;QC&#65533;X&#65533;&#46613;&#65533;&#65533;&#141;P&#65533;&#65533;&#65533;{ &#65533;u&#65533;&#65533;k&#65533;y(J&#65533;&#65533;c&#65533;`&#584;j0@(
x&#65533;c&#65533;&#65533;&#65533;Y1<I&#65533;&#65533;&#1734;&#65533;R;&#65533;O&#65533;&#65533;90&#65533;!&#1556;!&#65533;(&#65533;9h&#65533;&#65533;&#65533;&#65533;h&#65533;c  &#65533;
&#1047;h2&#65533;8f&#65533;&#65533;&#65533;H&#65533;&#65533;&#65533;v0	&#65533;&#65533;&#65533;p&#65533;,&#65533;)&#65533;&#274;&#65533;&#65533;&#65533;&#65533;9	7!
&#23093;2#	P&#65533;*&#65533;p&#65533;'&#65533;4(5&#65533;&#1608;&#65533;"&#1224;&#65533;[&#65533;&#65533;&#65533;&#65533;&#65533;Z=&#65533;&#65533;<]&#65533;]&#65533;=&#65533;&#65533;	Y+[&#65533;&#65533;@&#65533;&#65533;&#65533;&#65533;&#200;&#65533;E&#65533;x&#65533;&#65533;h&#65533;z&#65533;&#65533;M3&#65533;&#65533;&#642;,H<&#65533;&#65533;&#65533;XE&#65533;hSS<&#65533;a>&#65533;
&#65533;&#65533;>&#65533;P8&#65533;&#65533;0&#65533;&#65533;(&#65533;kh&#65533;&#65533;&#65533;PK&#65533;&#65533;&#65533;I&#65533;&#65533;$&#65533;&#65533;@&#65533;&#65533;&#65533;0&#65533;x&#65533;X&#65533; &#65533;&#65533;x *X&#65533;&#65533;K&#65533;&#65533;&#65533;&#65533;&#65533;%&#65533;&#65533;! A&#65533;&#65533;&#65533;&#65533;ix&#65533;&#65533;&#65533;&#65533;x&#65533; `&#65533;&#65533;&#65533;&#65533;A &#65533;7&#65533;&#642;W&#65533;&#65533;&#65533;&#65533;&#65533;>`&#65533;j(6&#65533;a;[&#65533;P&#65533;&#65533;&#65533;&#65533;PA&#65533;z&#65533;&#65533;&#65533;&#65533;&#65533;,	,)	48&#65533;`&#65533;&#65533;(&#65533;&#65533;&#1520;J&#65533;&#65533;&#65533;q`&#65533;&#65533;&#65533;&#65533;`&#65533;&#65533;s&#65533;I8&#65533;:@&#65533;&#65533;&#65533;> &#65533;2(&#65533;,&#65533;_&#65533;&#65533;u&#65533;&#65533;H&#65533;:)&#65533;$&#65533;&#65533;&#65533;!&#65533;&#65533;P&#65533;&#65533;&#65533;&#65533;&#65533;&#65533;S&#65533;&#65533;&#65533;$fT4f<&#65533;[&#65533;&#65533;&#65533;((&#65533;&#65533;b&#65533;&#65533;	f	N&#65533;&#65533;`&#65533;L&#65533;@&#65533;&#65533;&#65533;1@}&#65533;D&#65533;	&#65533;&#65533;W&#65533; +|	w&#65533;	b&#65533;)p&#65533;+X&#65533;Ah$	k&#524; &#65533;&#65533;E&#65533;&#65533;&#65533;&#65533;:&#304;&#65533;&#65533;&#65533;Z&#65533;&#401;&#65533;E&#360;&#65533;&#65533;!&#65533;3=&#65533;&#65533;!{&#65533;&#65533;Z&#65533;&#65533;4&#65533;N(J"&#65533;&#65533;&#65533;&#65533;&#65533;zA&#784;{&#65533;&#65533;&#65533;	&#65533;.&#65533;&#65533;8&#65533;&#65533;&#65533;&#65533;&#65533;&#65533;&#65533;&#65533;&#65533;+&#21566; &#65533;&#65533;&#65533;&#167;&#65533;&#65533;&#65533;,M&#65533;&#65533;&#65533;&#65533;
&#65533;&#65533;&#65533;^&#65533;9&#65533;&#65533;M&#65533;&#65533;&#65533;R3H&#65533;&#65533;&#65533;&#65533;MX&#65533;&#65533;&#1224;]Q&#65533;0C  $ &#65533;&#65533;!&#65533;&#65533;;0&#65533;9&#65533;&#65533;3&#65533;&#65533;&#65533;&#65533;d:&#65533;h%A1
0&#65533;3&#582;_&#65533;&#65533;V &#65533;&#65533;&#65533;B &#840;a&#65533;&#65533;P &#65533;E86&#65533;t&#65533;&#65533;&#196;X&#1224;&#65533;s&#65533;t&#1361;&#65533;=&#65533;J&#65533;9&#65533;Q&#65533;&#688;&#65533;&#65533;&#65533;0	C&#65533;1&#1228;&#65533;&#65533;8CZK&#65533;&#65533;>&#65533;
&#65533;C&#65533;;&#65533;&#65533;Q vP&#65533;X&#65533;&#65533;~q&#65533;C&#65533;p&#65533;:l\H&#65533;#}&#65533;C&#65533;!"@&#65533;&#65533;X&#65533;&#65533;&#65533;&#65533;&#65533;&#65533;9&#65533;K&#65533;I	&#65533;z
&#65533;+&#65533;&#1212;&#65533;R&#65533;\	B8&#65533;cY&#65533;&#65533;x&#874;&#65533;&#65533;&#65533;	&&#65533;X&#65533;&#427;&#65533;&#65533; &#65533;&#65533;	"e&#1288;Yt&#65533;&#65533;;&#65533;&#374;*O\&#65533;`t&#65533;<&#65533;&#65533;&#65533;&#65533;&#65533;&#648;&#65533;&#65533;&#65533;&#65533;&#65533;&#65533;&#65533;&#65533;&#908;&#65533;&#65533;#JA&#65533;&#65533;D#&#65533;&#65533;&#65533;3&#392;"&#65533;&#65533;o&#1312;&#65533;!&#65533;&#65533;L&#65533;&#65533;&#65533;&#65533;
l3#Ts5&#65533;8&#65533;U&#65533;U&#65533;`&#1364;&#65533;&#65533;&#781;pP&#65533;&#1495;&#1049;&#65533;&#584;_&#1736;&#65533;&#65533;`&#1224;k&#65533;&#65533;&#65533;&#65533;&#65533; &#65533;&#65533;
&#65533;L&#65533;0F&#65533;&#65533;9&#65533;w&#65533;;&#65533; +&#1057; &#65533;&#65533;Q&#65533;&#65533;&#65533;L&#65533;Z|&#65533;&#1591;&#65533;&#65533;p&#65533;&#65533;&#65533;&#65533;c($&#65533;&#65533;&#65533;P&#65533;&#65533;E&#65533;&#65533;&#65533;(&#65533;E&#65533;P6&#65533; qR6R8M&#65533;A&#65533;&#65533;&#65533;&#1800;@&#65533;&#65533;&#65533;&#65533;&#65533;Z&#65533;vu&#65533;&#65533;&#65533;&#1678;9&#65533;tH&#65533;A8&#65533;$&#65533;&#65533;R&#65533;&#65533;&#65533;&#65533;&#65533;&#65533;c R@S X&#65533;[&#65533;#&#65533;8&#65533;2&#65533;`&#65533;g@DH&#1563;&#65533;v&#65533;&#65533;&#65533;YAA&#65533;&#65533;&#33738;&#65533;&#65533;&#65533;p	PCB&#65533;&#65533;&#65533;CW&#65533;&#65533;{)&#65533;S&#65533;&#65533;[&#65533;&#65533;P&#65533;&#65533;T&#65533;&#65533;'&#65533;&#65533;&#65533;W&#65533;-	gXM&#65533;&#65533;&#65533;S&#65533;&#1928;MbPZ&#65533;&#65533;&#65533;&#65533;&#65533;&#1805;&#65533;&#65533;i&#65533;&#65533;&#65533;&#65533;&#65533;&#65533;&#65533;[&#65533;iU:CN&#65533;&#65533;&#65533;]&#65533;&#65533;z&#65533;&#65533;&#65533;&#65533;m@}&#65533;&#65533; D&#65533;blT&#65533;:&#65533;"z&#65533;&#65533;&#65533;@&#1100;
4&#65533;&#65533;&#65533;&#65533;&#1080;<&#65533;&#65533;R8&#65533;z&#65533;&#65533;&#65533;C0&#1352;M&#65533;&#65533;&#296;"	&#65533;&#65533;,B&#65533;T+	&&#1032;"&#65533;~&#65533;&#65533;#&#65533;&#65533;&#65533;Fl]	&#65533;&#65533;&#65533;&#1338;CX&#65533; &#65533;@&#65533;&#65533;I f&#65533;&#65533;X&#65533;u&#65533;	&#65533;&#65533;&#65533;i&#65533;&#65533;&#65533;!&#65533;&#65533;&#65533;&#65533;&#65533;*&#65533;&#65533;&#65533;&#65533;&#65533;!x&#65533;&#65533;&#65533; &#65533;&#65533;&#65533;I6 $&#65533;&#65533;&#65533;&#65533;&#65533;&#65533;&#65533;&#65533;&#65533;Y&#65533;&#65533;&#65533;"=(&#65533;|&#1032;&#65533;	&#65533;&#65533;8&#65533;&#65533;&#65533;@&#65533;&#65533;&#65533;&#65533;+&#65533;&#65533;&#65533;Z&#65533;&#65533;&#65533;&#65533;&#65533;0&#65533;5&#65533;&#65533;"&#65533;&#65533;=&#65533;:&#65533;R&#65533;&#65533;R&#65533;0&#65533;/&#65533;&#65533;w&#65533;&#65533;&#65533;&#65533;&#65533;&#65533;&#65533;&#65533;lH&#65533;&#65533;[P&#65533;&#65533;&#137;&#65533;&#65533;&#65533;D&#65533;:&#65533;H>&#65533;6&#65533;&#65533;p&#65533;H&#572;&#65533;&#65533; }y&#65533;&#65533;&#65533;Y&#65533;&#65533;&#65533;CK&#1538;'x&#65533;&#904;&#65533;B0D&#65533;&#65533;`Y&#1416;/;&#65533;R3&#65533;&#65533;&#65533;&#65533;s&#65533;e&#638;9:
&#1162;#&#65533;pQ&#65533;0D81&#828;* fD&#65533;&#65533;&#181;&#65533;E^&#65533;&#65533;b&#65533;b}&#65533;&#65533;&#65533;e&#65533;C&#65533;&#65533;&#776;&#65533;l&#65533;RN&#65533;}&#337;&#65533;&#65533;&#65533;@&#65533;=&#65533;}&#65533;a$j&#65533;.#(&#65533;&#65533;&#65533;[q&#65533;&#65533;7&#65533;,&#65533;&#65533;&#65533;&#65533;&#65533;>P
&#65533;&#65533;&#65533;T&#65533;&#65533;&#65533;r&#65533;&#65533;&#65533;&#65533;&#65533;&#65533;&#65533;&#65533;&#65533;&#65533;Y&#65533;h_&#65533;GE&#65533;kHP(<&#65533;#Q	(#@&#65533;&#65533;&#65533;x&#65533;m&#65533;0P &#65533;&#65533;&#65533;7p&#65533;&#65533; !&#65533;&#65533;0&#65533;?FI
9%a}w&#65533;_&#65533;&#65533;nK68&#65533;!%&#65533;P&#65533;&#588;0&#65533;&#65533;"-&#65533;c &#65533;%&#1352;@&#65533;T&#65533;&#65533;/,)&#65533;[&#65533;bMH&#1676;&#65533;&#65533;&#65533;r&#1672;&#65533;&#65533;&#65533;&#65533;`&#65533;0c&#65533;&#65533;8&#65533; &#65533;Y =&#65533;J	&#707;8&#65533;'@p&#65533;&#65533;&#65533; &#65533;&#65533;Y &#65533;&#65533;&#65533;+K&#65533;+90&#65533;
&#65533;4qw&#65533;&#65533;;e&#65533;<&#65533;&#65533;3\&#65533;&#65533;&#65533;$_ &#1556;&#4677;"S &#65533;&#65533;&#65533;&#65533;N&#65533;C&#65533;&#1411;&#1608;&#65533;&#65533;W0D&#65533;~&#53910;&#65533;1[8&#65533;H&#65533;]6&#65533;U&#1864;8&#65533;#R&#65533;&#65533;&#65533; PkZm$&#452;&#65533;&#65533;f&#65533;&#65533;%F'&#652;j.Oz&#65533;&#338;(&#65533;bXi	N&#65533;&#65533;xN,&#65533;&#65533;vf&#65533;&#65533;P:&#65533;&#65533;U&#65533;|+Y2&#1527;&#65533;&#65533;-&#65533;&#65533;r&#65533;:&#65533;0&#65533;&#65533;&#65533;&#65533;^&#65533;&#65533;Z8t0&#65533;c(&#65533;&#65533;&#65533;~h&#65533;&#65533;)&#65533;2.{m&#65533;&#65533;&#65533;B&#65533;A&#65533;&#65533;&#65533;%&#65533;&#65533;&#65533;W &#58160;&#65533;V&#65533;&#65533;b&#65533;&#65533;&#65533;Hag&#65533;&#65533;iS(&#65533;&#65533;&#65533;(&#65533;&#65533;S2&#65533;S2
&#65533;W&#65533;&#65533;&#65533;&#65533;kXja&#65533;B(<&#65533;&#65533;&#672;Tj&#65533;&#65533; %u&#65533;C&#65533;&#973;[ ,Y 4&#65533;R0&#65533;&#65533;>&#65533;r&#65533;b&#65533;&#65533;&#65533;F&#65533;+(&#65533;&#65533;&#65533;O&#65533;3fR@&#65533;Q&#65533;&#694;&#65533;0&#65533;<&#65533;&#1701;&#65533;&#65533;U&#65533;'&#65533;&#65533;&#65533;&#65533;#5o&#65533;&#65533;&#65533;&#65533;&#65533;&#446;&#65533;!pP&#65533;&#65533;&#65533;Qn&#65533;,Pa>&#65533;&#65533; [&#65533;X&#1031;&#65533;A1}&#65533;T&#1166;N&&#65533;&#192;&#65533;3&#65533;D&#65533;x&#65533;&#65533;h&#1736;H&#274;&#65533;\&#65533;WW&#65533;&#65533;p&#65533;&#65533;tLx&#65533;&#155;m&#65533;&#65533;]&#65533;c&#65533;&#65533;#V	&#65533;&#65533;O&#65533; ZG&#65533;&#65533;N&#65533; &#65533;&#65533;sNDo=j.F<&#65533;&#65533;&#65533;mS&#65533;&#65533;&#65533;&#65533;p&#134;&#65533;&#65533;!&#65533;&#65533;&#65533;&#909; &#65533;&#65533;i4<&#65533;&#65533;&#651;?&#65533;1&#65533;&#65533;&#65533;,l&#65533;C&#65533;cc &#65533;
p&#65533;&#65533;&#65533;_&#65533;&#65533;&#65533;&#65533; h&#65533;x>x&#830;&#65533;[&#65533;&#65533; &#65533;&#65533;5 /&#65533;&#65533;](&#65533;&#1544;r&#65533;&#62224;&#65533;&#1160; p&#65533;p&#65533;[&#65533;&#65533;|&#65533;&#65533;&#65533;&#65533;&#65533;&#65533;&#65533;&#65533;&#65533;&#65533;5&#65533;I&#65533;Q&#65533;&#65533;&#65533;P/&#65533;&#65533;.&#65533;@i&#65533;&#65533;
&#65533;&#65533;"bV&#65533;i&#65533;&#65533;0%&#766;&#65533;i&#65533;A&#65533;&#65533;1IIq&#65533;&#65533;&#65533;E&#65533;&#65533;&#65533;&#65533;aK&#65533;&#65533;&#65533;b&#65533;&#65533;q&#65533;&#65533;[(&#65533;E&#65533;30&#65533;&#65533;n&#65533;/ 8r&#65533;8&#65533;&#65533;&#65533;80&#65533;&#65533;wHZ&#65533;&#65533;;&#65533;8p'&#12162;&#65533;C&#65533;k&#65533;H&#65533;f&#1544;&#65533;[&#65533;h&#1504;&#771;<` 7n&#65533;&#65533;	&#65533;=(90U&#178;W&#65533;%H3&#65533;S4 pv01&#65533;&#65533;&#742;#:&#65533;X}@&#65533;&#504;&#65533;&#65533;l&#65533;&#65533;&#65533;&#65533;&#65533;<D&#65533;O8&#65533;&#1538;0&#65533;S&#65533;&#65533;VFxY&#65533;&#65533;0&#1026;0p-p&#65533;&#65533;&#65533;&#65533;&#65533;&#65533;&#65533;&	 %-&#65533;&#65533;>&#65533;H&#1677;&#65533;'&#65533;&#65533;&#65533;=#*X 8(&#65533;*;&#65533;K&#65533;X&#65533;f6&#65533;&#65533;2&#65533;\&#65533;=&#65533;&#65533;&#65533;T&#65533;&#65533;&#65533;&#65533;&#65533;&#65533;eNLf&#65533;&#65533;&#65533;eF!2^}&#65533;&#65533;&#65533;&#65533;o&#65533;q&#65533;&#65533;&#65533;&#65533;J"]&#65533;&#65533;&#65533;&#65533;&#65533;&#65533; `&#65533;`&#65533;&#65533;9*&#65533; B&#65533;2&#65533;&#65533;&#65533;&#65533;A &#65533;&#65533;&#65533;aC%&#65533;&#65533;&#65533;g&#65533;&#65533;A.&#65533;&#65533;c&#65533;p,i&#65533;$&#660;*W&#65533;l&#65533;&#65533;%&#790;#&#65533;!&#65533;&#65533;&#65533;k7k&#65533;ymDI6&#65533;v&#65533;'&#65533;&#65533;&&#65533; 8&&#65533;&#65533;&#65533; &#65533;p&#65533;&#65533;&#65533;	S&#65533;d&#65533;&#192;A&#65533;X70&#65533;@1&#65533;&#65533;&#65533;>|@&#65533;C&#65533;
rA&#613;&#65533;&#65533;&#65533;&#65533;a
&#65533;&#65533;!&&#65533;&#688;&#65533;&#65533;&#65533;_&#65533;];,H&#65533;P&#65533;7&#65533;T &#65533;A4h&#65533;&#65533;&#65533;y&#65533;8H&#65533;&#65533; &#65533;;&#65533;&#65533;&#65533;&#65533;[ep&#65533;I&#65533;&&#65533;&#65533;&#65533;7(&#65533;&#65533;y&#25693;&#65533;$&#65533;&#950;&#65533;&#65533;&#65533;&#65533;#"&#65533;&#65533;&#1060;	&#65533;5t:&#65533;&#65533;N+3Xh>&#65533;&#65533;oN&#65533;!0&#65533;&#65533;@&#65533;1&#65533;/0(&#65533;&#65533;C&#65533;2&#65533;&#65533;&#65533;&#65533;&#65533;jW&#65533;\&#65533;&#65533;&#65533;&#483;&#65533;U1&#65533;`&#65533;1`&#65533;&#65533;Au&#65533;&#65533;&#65533;R&#65533;&#65533;J8!&#65533;F&#65533;'e&#65533;Or&#65533;GI&#65533;&#65533;$"J&#65533;q&#65533;&#65533;&#65533;#&#65533;&#65533;*8&#65533;:&#65533;0&#65533;&#65533;hP)=a9&#65533;cIV&#65533;3&#65533;%&#65533;\&#65533;&#1604;Jh`&#65533;Ap&#65533;gM&#65533;&#65533;&#65533;&$&#65533;&#65533;?M&#65533;B%GSW&#65533;^L&#65533;&#65533;@%&#65533;&#65533;!!&#65533;&#65533;b&#65533;&#65533;&#65533;j&#65533;&#65533;?&#65533;&#65533;&#65533;&#605;&#65533;&#65533;'&#65533;&#65533;&#65533;?$&#65533;I9&#65533;R2&#65533;(&#65533;&#65533;.:&#65533;?@!T&#65533;?eDp&#1253;Pj&#65533;5&#65533;G&#65533;&#65533;&#1312;0&#65533;1&#65533;0&#65533;&#65533;_&#65533;@&#65533;-&#65533;&#65533;&#65533;B&#65533;C
vt&#65533;&#65533;k&#65533;&#65533;C&#65533;n&#65533;&#65533;&#65533;7&#65533;`&#65533;:&#65533;p&#65533;&#65533;<&#65533;E6&#1314;C&#65533;&#65533;:&&#65533;&#65533;M&#65533;&#65533;&#65533;&#65533;7&#65533;Bn&#65533;&#65533;&#65533;&#65533;E&#65533;hD"&#65533;2J&#65533;&#65533;&#65533;&#65533;o&#65533;\&#65533;&#65533;A tv lq&#65533;Y&#65533;&&#65533;V&#65533;fIr&#380;'&#65533;f&#65533;<&#65533;&#65533;&#65533;&#65533;L&#65533;&#65533;O2 &#65533;(X p4@3u"&#65533;	&#65533;&#65533;&#65533;-&#65533;.&#65533;&#65533;;B&#65533;&#65533;&#65533;&#65533;Mz(k&#65533;&#65533;&#65533;&#65533;}]y&#65533;&#65533;&#65533;2&#65533;@&#65533;4&#65533;4&#65533;A'&#65533;&#65533;&#65533;'p&#65533;&#65533;&#65533;X&#65533;'&#65533;&#65533;&#65533;&#65533;&#65533;&#65533;&#65533;e&#65533;}&#65533;&#65533;j$JRIf0q"&#65533;)&#65533;&#65533;A&#65533;f&#65533;"l&#65533;&#65533;&#65533;&#65533;&&#65533;&#65533;CJ&#65533;c&#65533;?&#65533;&#65533;4h&#65533;&#65533;I&#1692;&#65533;4L&#65533;&#65533; S&#65533;&&#65533;&#65533;&#65533;&#65533;&#65533;TG&#65533;&#65533;&#65533;K&#65533;&#65533;R&#65533;d&#65533;9@&#65533;d&#65533;I&#65533;&#65533;&#65533;&4&#65533;$&#65533;&#65533;.!B&#65533;&#65533;#&#65533;&#65533;&#65533;&#65533;Z&#65533;&#65533;pt)&#65533;iQ&#65533;Q*&#65533;&#65533;mRtE &#65533;&#65533;+-&#18562;8P&#65533;&#65533;X&#1809;&#65533;Lc&#65533;&#65533;vX&#65533;2<(&#65533;&#65533;	>`.&#65533;&#65533;&#65533;Gf&#65533;&#65533;&#65533;&#65533;&#65533;&#65533;&#210;05	H&#65533;&#65533;&#65533;&#65533;/&#1054;H&#65533;&#65533;&#65533; &#65533;@&#65533;f&#65533;@&#65533;|&#65533;&#65533; D &#65533;&#65533;&#65533;tm&#65533;&#65533;&#65533;2&#65533;`0&#65533;x&#65533; &#65533;)&#65533; J&#1562;&#65533;&#65533;F&#65533;&#65533;&#65533;T&#65533;&#65533;&#752;&#65533; &#65533;&#65533;M&#65533;&#65533;`&#65533;P &#65533;&#65533;,@&#65533;&#1868;&#65533;6&#65533;m\t>p&#65533; &#65533;&#65533;	&#65533;&#65533;&#65533;&#65533;D &#65533;p&#65533;?&#65533;R&#65533;&#65533;&#65533;f&#65533;C&#65533;(P.P`&#65533; &#65533;&#1031;\r&#387;&#65533;&#65533;#&#65533;UHp&#65533;&#65533; &#65533;&#65533;&#65533;&#65533;'h`y2&#65533;&#65533;&#65533;)&#562;	&#65533;&&#65533;J&#65533;Dt|3&#65533;a<&#18553;&#65533;%t&#65533;&#65533;A&#65533;0= &#65533;`(&#65533;&#65533;tg{&#65533;&#65533;&#65533;&#65533;?&#65533;9&#65533;L&#65533;&#65533; &#65533;Q#&#65533;3&#65533;0&#65533;&#65533;&#65533;H&@&#65533;&#65533;
&#65533;&#65533;&#65533;T'&#65533;&#65533;R&#65533;&#65533;&#65533;&#65533;$rZI&#65533;Rb&#65533;&#65533;&#65533;&#65533;&#1468;fLnb)&#65533;p!&#65533;&#65533;&#65533;.%)&#1937;&#65533;&#65533;J&#65533;&#65533;%`!3I6&#65533;t&#65533;4&#517;&#65533;zQ&#65533;&#65533;&#65533;w&#65533;&#65533;&#65533;&#65533;&#65533;&#65533;8&#65533;&#65533;G4xp>&#65533;@7&#65533;r`&#65533;&#65533;KhU&#65533;{
&#65533;&#65533;0&#65533;4&#65533;&#65533;&#65533;qX&#65533;(&#65533;&#65533;d&#65533;W&#65533;A&#65533; &#65533;P&#65533;{&#65533;k&#65533;&#65533;&#65533;&#65533;1	&#65533;&#65533;&#65533;&#65533;&#65533;(&#65533;&#65533;A&#65533;f:D&#1549;A&#65533;&#65533;&#65533;&#65533;&#65533; H2H$&#65533; /&#65533;&#65533;&#65533;
M=&#65533;h8v*p5_&#65533;A*J&#65533;&#65533;T'X&#65533;&#65533;&#65533;;&#65533;&#65533;&#65533;&#65533;&#65533;J s(&#65533;J&#65533;>T&#65533;>&#65533;&#65533;| 
&#65533;C[&#65533;&#65533;A&#65533;&#65533;&#65533;&#65533;&#65533;2&#65533;HR&#65533;&#65533;&#974;'&#65533;6#+&#65533;Af&#65533;&#65533;&#65533;3&#65533;&#65533;6&#65533;&#65533;H&#65533;&#65533;&#65533;&#65533;&#65533;&#65533;&#65533;n	@&#65533;&#65533;c7&#65533;&#1301; )@&#65533;&#65533;+N&#65533;1\&#65533;|)y&#1027;J&#139;&#65533;@&#65533;%)&#65533;&#65533;;&#65533;a4 &#65533;&#65533;G&#65533;&#65533;6`&#65533;&#65533;&#65533;l&#65533;&#65533;MgJ&#65533;$}x&#65533;A &#65533;&#65533;CL&#65533;&#65533;&#65533;dq&#65533;M&#400;S'&#65533;&#65533;&#65533;&#1195;&#65533;&#65533;$&#65533;&#65533;&#65533;&#65533;&#65533;&#65533;&#65533;&#65533;&#65533;p&#65533; P&#409;&#65533; |&#65533;&#65533;&#65533;y&#65533;Vd&#65533;&#65533;J&#65533;&#65533;&#65533;&#65533;&#65533;
&#65533;B(&#65533;D"&#65533; &#65533;N&#65533;2L>;&#65533;@&#65533; &#65533;&#65533;&#65533;5&#65533;W&#65533;&#65533;~x&#65533;&#65533;A,&#294;&#65533;i&#65533;&#65533;q&#65533;&#65533;pd&#65533;HNox&#239;	q&#40471;&#65533;2&#65533;&#65533;H, 7&#65533;L&&#65533;pZ&#65533;$&#65533;$h&#65533;&#65533;Uo&#65533;4&#65533;4&#65533;&#65533;?&#65533;&#65533;&#65533;t&#65533;P8&\&#65533;l&#65533;:&#65533;*&#65533;&#65533;@&#65533;&#65533;&#65533;`#&#65533;Z  >&#65533;7&#65533;T&#65533;&#65533;&#65533;&#65533;!&#65533;&#65533;q&#65533;&#65533;&#65533;&#65533;&#65533;5N&#65533;&#65533;V&#65533;&#65533;&#65533;>&#65533;&#65533;&#65533;rD&#65533;&#65533;}4&#65533;Kb	&#65533;B&#65533;&#65533;&#65533;f&#65533;&#65533;&#65533;&#65533;F&#65533;AjQ&#65533;-r&#65533;&#65533;&#65533;kW&#419;&#65533;&#65533;&#65533;U8&#65533;&#65533;`&#65533;3&#65533; &#65533;&#65533;5K~&#65533;l$#&&#65533;&#36071;{`P&#65533;FH&#65533;Aq&#65533;&#65533;&#65533;7p&#65533;&#65533;&#65533;&#65533;l&#65533;&#65533;&#65533; &#65533;&&#65533;?&#65533;&#65533;l&#65533;&#65533;&#65533;&#65533;!&#65533;&#201;&#65533;K&#65533;&#38276;o
&#65533;v&#65533; &#65533;&#65533;D&#65533;F"-&#65533;&#65533;m&#65533;w<&#65533;&#65533;h&#65533;&#65533;d&#700;&#65533;,	&#65533;&#65533;&#65533;&#65533;&#272;4&#65533;@8&#65533;,o&#65533; &#275;&#65533; &#65533;&#65533;&#65533;&#65533;&#65533;C@ !&#65533;?U &#65533;&#65533;L &#65533;`&#65533;&#65533;&#65533;F&#657;&#382;ez&#65533;&#65533; &#65533;9JM&#65533;q&#65533;-p&#65533;&#65533;B&#1489;&#65533;&#65533;&#65533;p&#65533;&#65533;&#65533; &#65533;&#65533;C&#65533;e&#65533;&#65533;&#65533;&#65533;62>	821&#65533;&#65533;l7%&#65533;L$r3&#65533;&#65533;&#65533;'i&#65533;m&#65533;S&#65533;&#65533;F&#65533;N&#65533;&#65533;&#65533;c2&#65533;&#65533;&#65533; &#65533;x+ &#65533;*&#65533;&#65533;&#65533;nF&#65533;?\&#65533;&#65533;?Tq|p&#65533;{L`&#65533;D&#65533;&#65533;&#65533;K&#65533;0 P&#65533;fjlZ&#65533;kd)&#65533;!d&#65533;/&#827;&#65533;r&#65533;!&#65533;&#65533;8&#65533;&#65533;&#65533;V	&#65533;P&#65533;Ls&#65533;$&#65533;0IJ&#65533;&#65533;&#65533;^&#65533;&#65533;@&#65533;?b_&#65533;\"&#65533;&#65533;&#65533;&#65533;&#65533;z&#65533;&#65533;/&#65533;:&&#65533;*	&#65533;&#65533;i&#65533;d&#65533;R&#65533;K&#65533;+&#65533;&#65533;>&#65533;L.&#65533;F&#65533;]&#65533;X&#65533;.&#65533;*`(&#65533;&#65533;&#65533;&#65533;&#65533;&#1399;&#65533;&#65533;&#65533;m&#65533;&#65533;&#65533;UI&#65533;&#65533;y&#1920;&#65533;*%Oj&#65533;I&#65533;g&#65533;&#65533;&#65533;CjT3, &#65533;&#65533;&#65533;z&#65533; &#65533;W&#900;X,&#65533;&#65533;&#65533;&#65533;?&#65533;Q, &#65533;&#65533;%&#65533;Eq&#65533;&#65533;&#65533;\&#65533;&#65533;0&#65533;4&#65533;&#1095;&#65533;&#65533;&#65533;&#512;'p, &#65533;&#65533;?L&#65533;T&#65533;J&#65533;rXG&#65533;&#65533;&#65533;4X]&#65533;4U&#65533;9&#65533;XB&#65533;&#65533;P&#65533;&#65533;Cj\&#65533;?&#65533;&#65533;?x&#65533;&#65533;,&#65533;&#65533;&#65533;&#65533;p&#65533; &#65533;&#65533;&#65533;&#65533;&#65533;@' JPT&#65533;&#65533;&#65533;@&#65533;q&#65533;&#65533;&#65533;&#65533;&#65533;\&#65533;0&#65533;&#65533;&#65533;&#65533;&#65533;&#65533;Z&#65533;&#65533;&#65533;&#65533;&#65533;&#65533;&#65533;-&#65533;$&#65533;;&#65533;D
&#65533;&#65533;6S&#65533;&#65533;&#65533;&#65533;&#314;&#65533;&#65533;8R&#65533;&#65533;&#65533;&#65533;TC &#65533;I\M&#65533;&#65533;&#65533;&#65533;&#65533;&#65533;&#65533;?8&#65533;i&#65533;&#65533;8&#65533;?&#65533;&#65533;0V&#65533;~&#65533;?p#&#65533;&#65533;%ER &#65533;&#65533;@&#65533;&#65533;(
3&#65533;&#65533;q	X&#65533;&#65533;"K&#65533;D&#65533;&#65533;N&#65533;\&#65533;&#65533;&#65533;NPyY
J&#65533;&#65533;?JJh &#65533;&#65533;DRt I&#929;&#65533; &#65533;@&#65533;&#65533;&#65533;&#65533;B	&#65533;^&#65533;2&#1665;&#65533;&#65533;@&#65533;p&#65533;G&#65533;v&#65533;?X&#65533;4&#65533;	p@T&#65533;"`&#65533;&#657;&#65533;&#65533;&#65533;&#657;&#65533;Y|&#65533;lI Lh&#65533;&#65533;&#65533;Pf&#65533;&#65533;*&#65533;K&#65533;@:&#1798;&#65533;&#65533;p&#65533;2&#65533;&#65533;(&#65533;&#65533;?0&#65533;&#65533;&#65533;&#209;eB&&#65533;D&&#65533;&#65533;&#65533;&#65533;&#65533;&#65533;SAf&#267;&!gtCS&#65533;&#65533;*x&#65533;?D! h@ &#65533;&#65533;=&#65533;A&#65533;&#65533;&#65533;?d&#65533;	|Q$B&#65533;P&#65533;&#65533;&#65533;&#65533;@B|&#65533;&#65533;;&#65533;&#65533;&#65533;&#65533;&#65533; &#65533; ( J&#65533;&#65533;V&#65533;G&#1537;&#65533;II&#1568;&#65533;&#65533;"VF&#65533;9&#65533;&#65533;9&#65533;&#65533;&#65533;w&#65533;&#65533;?`&#65533;&#1788;&#65533;T#&#65533;H&#65533;
&#65533;&#65533;&#65533;&#65533;a&#65533;&#65533;I&#65533;A|KC&#65533;,DL0&#65533;&#65533;&#65533;-&#65533;8&#65533;&#65533;D(C&#65533;&#65533;&#65533;&#65533;E@\C&#65533;&#65533;&#65533;&#65533;?&#65533;&#65533;d&#65533;>h&#65533;?T&&#65533;&#65533;&#65533;&#65533;&#65533;&#65533;&#761;&#65533;!|&#65533;&#664;&#65533;@&#1152;#|GI@'&#65533;&#65533;&#65533;\L8&#65533;&#65533;&#65533;AH+D&#65533;&#65533;&#65533;|aV6&#65533;N&#65533;:&#65533;&#65533;&#65533;&#65533;A&#65533;[&#65533;D{&#65533;&#65533;&#1026;&#65533;&#65533;R&#65533;&#65533;4`&#65533; e&#65533;&#65533;`&#65533;	l;&#65533;A&#65533;p&#65533;&#65533;0MP@h#&#65533;&#65533;@&#65533;&#65533;!&#65533;&#65533;"&#65533;&#65533;&#65533;&#65533; &#65533;H&#65533;&#65533;&#65533;&#65533;&#65533;&#496;&#1564;UG&#65533; $&#65533;&#65533;&#65533;&#65533;&#65533;E&#65533;%Ia&#65533;&&#65533;,&#65533;&#461;&#65533;KJHd&#65533;A&#65533;U?<&#65533;&#65533;CS=&#65533;Fzh t&#65533;ia&#65533;|&#65533;E&#65533;F&#65533;&#65533;&#65533;A6&#65533;&#65533;&#65533;&#65533;$G&#65533;[&#65533;x&#65533;A&#65533;&#65533; &#65533;("%
$&#65533; P&#65533;]&#65533;&#1792; N&#65533;&#65533;@52&#65533;&#65533;,&#65533;8&#65533;&#65533;0CJ|&#65533;4&#65533;AP&#65533;o6S%|a&#65533;&#65533;&#65533;!&#65533;&#65533;"D&#65533;C&#65533;&#65533;&#65533;&#65533;&&#1062;Y&#65533;&#65533;=&#65533;&#65533;A&#65533;)&#65533;f&#65533;&#65533;&#65533;&#65533; 0&#65533;i&#65533;&#65533;ig&#65533;&#65533;h&#65533;&#65533;&#65533;)&#65533;&#65533;&#65533;&#65533;jI`&#65533;A&#65533;?&#65533;&#65533;I&#65533;&#65533;&#65533;0*6&#65533;&#65533;,*G\&#65533;J8 &#65533;&#65533;y"7&#65533;<WI &#65533;$'&#65533;7&#65533;&#65533;&#65533;X&#65533;i&#65533;&#65533;!&#65533;h @B&#65533;@&#65533;K&#65533;&#65533;&#65533;L&#65533;&#65533;:&#65533;&#65533;&#810;A&#65533;*G&#65533;&#65533;&#65533;&#65533;H&#65533;&#1473;&#65533;k&#65533;r&#65533;&#65533;&#65533;A&#65533;`&#65533;&#65533;&#65533;&#65533;&#65533;&YId&#153;&#65533;&#65533;>&#1764;&#65533;&#65533;&#65533;&m&#65533;&#65533;5l&#65533;m&#65533;-&#65533;N&#65533;&#65533;&#65533;&#65533;&#65533;&#65533;&#65533;_IgIH&#65533;+&#65533;G&#65533;As&#65533;'&#65533;&#65533;f&#1173;]9&#65533;,&#65533;&#65533;\&#65533;A&#65533;&#65533;&#65533;Ia&#65533;&#65533;&#65533;&#65533;&#65533;@L&#65533;4$&#65533;&#65533;9&#65533;?p@&#65533;&#65533;c&#65533;&#65533;&#65533;,X&#65533;&#65533;&#65533;=&#65533;&#65533;&#65533;F&#188;D&#828;<&#65533;&#65533;&#65533; +D&#65533;#&#65533;EZ&#65533;`	g<IIj&#65533;&#65533;&#65533;X&#65533;A8&#65533;&#65533;&#65533;X&#65533;u>&#65533;&#65533;&#65533;&#65533;u&#1865;u&#65533;&&#65533;%&#65533;&#65533;F&#65533;&#65533;&#65533;&#65533;&#65533;&#65533;!<&#65533;	0&#65533;&#65533;(&#65533;d&#65533;&#65533;&#65533;&#65533;&#65533;&#65533;&#65533;&#65533; &#65533;&#756;&#65533;?&#65533;(&#65533;&#65533;&#65533;&#65533;m&#65533;B&#65533; D .&#65533;<A&#65533;&#65533;&#65533;UZ&#65533;&#65533;;&#65533;- G0&#65533;l&#65533;0C&#555;J&#65533;&#65533;>Z&#65533; 9x&#65533;A&#65533;&#65533;2&#65533;eD&#65533;J&#65533;&#65533;?&#65533;+p&#65533;&#65533;&#65533;?p&#65533;&#65533;&#65533;+&#65533;J&#65533;.q&#65533;&#65533;A&#65533;&#65533;&#65533;?l&#65533;&#65533;&#65533;&#65533;BU&#65533;D&#65533;xJ0N&#65533;&#65533;?@&#65533;&#65533;&#65533;&#65533;A &#65533;?&#65533;VI&#65533;&#65533;V&#65533;I$&#65533;&#65533;F&#65533;dkT&#65533;C&#65533;&#65533;&#65533;&#65533;l+Gx&#65533;m&#65533;&#65533;Z&#65533;&#65533;&#65533;&#65533;&#1166;B&#65533;&#65533;D&#65533;&#65533;&#65533;&#65533;.&#65533;&#65533;&#65533;&#65533;e&#65533;&#65533;&#65533;R&#65533;&#65533;&#1702;I&#65533;fI,B&#65533;&#65533;&#65533;r&#65533;&#65533;&#65533;o&#65533;NH&#65533;"0B&#65533;&#65533;&#65533; &#65533;D&#65533;&#65533;K,&#65533;"&#65533;?&#65533;&#65533;S&#65533;J&#65533;&#65533;Z&#65533;&#65533;~!&#65533;&#65533;&#65533;&#65533;&#65533;&#65533;O}&#65533;&#65533;I&#65533;&#65533;`u[6&#65533;&#65533;&#65533;\&#65533;>(^&#65533;&#65533;!x&#65533;"TE&#384;p&#65533; 7$&#65533;+A&#65533;&#65533;H&#65533;6&#65533;&#65533;6q#&#65533;.&#65533;BX&#65533;-+T&#65533;/&#65533;A&#65533;&#65533;&#65533;&#938;&#65533;*&#65533;&#65533;*&#65533;&#65533;&#65533;&#65533;$&#65533;f&#65533;&#65533;&#65533;!&#65533;&#65533;&#65533;
&#65533;&#65533;1&#65533;&j &#65533;C&#65533;&#65533;&#65533;`-&#65533;&#65533;)&#65533;kB&#65533;q"&#65533;B&#65533;&#65533;&#65533;&#65533;&#65533;&#65533;&#65533;&#65533;&#65533;&#65533;3&#1546;&#65533;&#65533;&#65533; :&#65533;&#65533;&#65533;&#65533;&#65533;&#65533;*$&#65533;
&#65533; &#65533;&#65533;&#65533;*&#65533;B&#65533;&#65533;c\c^CP&#65533;3&#65533;&#65533;&#65533;&#65533;&#65533;:&#879;D&#65533;pn &#1175;&#65533;f&#65533;U&#65533;ti,sD&#65533;UB	 &#65533;DA&#65533;:&#65533;&#65533;r&#65533;w&#65533;0&#65533;0h&#65533;u&#65533;2_Gj 30032G&#65533;;<32&#65533;@j&#65533;;&#65533;@&#65533;&#1958;&#65533;=&#65533;I&#65533;Bq&#65533;$&#65533;f&#65533;/p&#65533;&#65533;7&#65533;&#256;&#65533;&#65533;I4&#65533;?4&#65533;&#65533;*&#65533;D&#65533;s&#65533;&#65533;&#65533;5&#65533;3L&#65533;3*&#65533;@ t@&#65533;s&#65533;&#65533;&#65533;&#65533;*$&#65533;A&#65533;&#65533;A4Ghs&#65533;X3K&#65533;N&#65533;&#65533;)G&#65533;&#65533;&#65533;r&#65533;&#65533;"kH&#65533;f&#65533;K&#65533;3&#65533;&#65533;/G&#65533;&#65533;+&#65533;N&#65533;b&#65533;&#65533;c&#65533;&#65533;&#65533;&#65533;&#1024;&#65533;j1&#65533; 1\lhLI, &#746;!V&#65533;'W(&#65533;?&#65533;&#65533;>&#1041;V&#65533;&#65533;&#65533;&#65533;4&#65533;&#65533;A&#65533;&#65533;~&#65533;dC$&#65533;9&#65533;&#65533;]&#65533;&#65533;Z&#65533;&#65533;&#65533;&#65533;&#65533;&#65533;mb&#65533;Y&#65533;&#65533;=&#65533;$&#65533;Z&#65533;uYo&#65533;&#65533;&#65533;C&#65533;&#65533;C<&#65533;\&#65533;&#65533;&#1845;O&#65533;&#65533;&#65533;&#65533;]&#65533;_{&#65533;&#65533;&#65533;[&#65533;&#65533;x&#65533;&#65533;a&#65533;&#65533;a&#65533;ub&#65533;&#65533;c&#65533;=86=&#65533; &#65533;&#65533;]&#65533;&#65533;c&#65533;&#65533;:&#65533;Cd&#65533;=l6hg6d&#65533;&#65533;:&#65533;u9&#65533;v9x@9&#65533;6h&#65533;&#65533;`&#65533;8Dl&#65533;&#65533;6F`&#65533;&#65533;"@&#65533;$+&#65533;@&#65533;@)&#21588;5&#65533;&#57504;&#65533;&#65533;C!<AU"A R6&#65533;&#65533;&#65533;t3&#65533;^&#1937;&#65533;n&#65533;&#65533;:&#65533;&#65533;r&#65533;+&#65533;&#65533;&#65533;f3N&#65533;A03D4C&#65533;A&#65533;C&#65533;&#65533;7D&#65533;&#65533;C&#65533;>*&#65533;&#65533;?&#65533;s}&#1011;|&#65533; ?&#65533;&#65533;e&#65533;Ao&#65533;&#65533;&#262;F&#65533;&#65533;8o&#65533;2&#65533;Ah&#65533;&#65533;X`&#65533;L&#65533;wJ&#65533;3*&#65533;@>&#65533;BT8g&#65533;5H&#65533;y=4G&#65533;C&#65533;w&#65533;k&#65533;&#65533;?L	&#65533;Bj &#65533;5&#65533;&#65533;&#65533;D&#65533;>&#65533;C&#65533;c&&#65533;nsK&#65533;&#65533;&&#65533;Jp&#65533;&#65533;&#943;X&#65533;&#65533;R&#65533;w&#65533;Dp&#65533;&#65533;M&#65533;&#65533;4&c&#65533;J&#1024;2xqIt&#65533;&#65533;&#770;M1E1&#65533;1&#65533;&#65533;p&#65533;&#65533;K0#&#65533;&#65533;&#21151;&#581;L&#65533;&#65533;&#65533;	&#65533;&#65533;V&#65533;|l&#65533;&#65533;)&#65533;%&#65533;@&#65533;&#65533;&#65533;@ &#65533;&&#671;d&#65533;?x@F&#65533;&#65533;?&#65533;C&#65533;&#65533;&#65533;&#65533;6&#65533;?&#65533;g&#65533;g+z&#65533;&#65533;&#65533;&#65533;&#65533;&#65533;&#65533;&#65533;&#65533;@ls&#65533;Ap:&#65533;p&#65533;8x&#65533;lc&#936;&#65533;&#65533;JX:&#1704;zJl&#65533;&#65533;&#65533;&#65533;c{&#65533;/&#65533; (;&#65533;*&#65533;TW&#65533;&#65533;&#65533;&#65533;$&#65533;qDo&#65533;&#65533;rD&#65533;x&#65533;A&#65533;&#65533;&#65533;&#65533;&#65533;2&#65533;^n&#65533;^&#65533;&#65533;#J&#65533;&#737;&#65533;+T&#65533;z&#65533;Ak3D&#65533;=&#65533;&#310;O&z&#65533;7x7&#65533;A&#65533;{#&#65533;&#65533;&#65533;&#65533;{&#65533;&#186;&#65533;3<s&#65533;'8&#65533;s1&#65533;&#65533;&#65533;"&#65533;&#18308;a&#65533;&#65533;)&#65533;&#65533;&#65533;&#65533;{n"JP&#65533;I&#65533;&#65533;/&#65533;=&#65533;;&#65533;&#65533;;C&#65533;7G&#65533;&#65533;}&#65533;7L@&#65533;k&#65533;k&#65533;D&#65533;D	*0||	<s&#65533;&#65533;&#65533;&#65533;&#65533;?&#65533;2j0&#65533;&#65533;2!&#65533;IT&#65533;:&#65533;G&#65533;&#65533;&#65533;IHo&#65533;&#65533;&#65533;&#65533;&#65533;H/;G&#65533;&#65533;N&#65533;&#65533;4M&#33061;&#65533;NO,g&#65533;X+&#561;AL&#65533;&#65533;&#65533;&#65533;&#65533;lB@&#65533;A&#65533;IX&#65533;Y( P@Zt@=&#65533;&#65533;I&#65533;&#65533;&#65533;&#65533;!&#65533;&#65533;G&#65533;&#65533;y&#65533; Z&#65533;&#65533; &#65533;<&#65533;&#65533;9CIQ"&#65533;&#65533;&#65533;G&#65533;Z#&#65533;"duj&#65533;/&#65533;&#65533;&#65533;&#65533;&#65533;^':i&#65533;&#65533;&#65533;v&#65533;&#65533;f&#65533;&#65533;?d6886G&#65533;&#65533;&#65533;7>&#65533;g&#65533;<&#65533;8<&#65533;&#65533;&#65533;?&#65533;&#65533;:&#65533;?&#65533;&#65533;&#65533;&#65533;&#65533;&#65533;&#65533;~&#65533;k&#65533;f&#65533;6&#65533;8&#65533;u&#65533;&#65533;j&#65533;&#65533;i&#65533;&#65533;k&#65533;&#65533;j&#65533;&#65533;9&#65533;&#65533;&#793;&#65533;d&#65533;E)&#65533;G%&#65533;&#65533;I Bp&#65533;&#65533;&#65533;D&#65533;&#65533;tO&#65533;?(&#65533;&#65533;c&#65533;&#331;M&#65533;J&#65533;&#65533;&#65533;&#65533;&#65533;t&#267;8&#65533;w?&#65533;&#65533;&#65533;&#65533;&#65533;&#65533;&#65533;;|&#65533;{&#65533;D&#65533;&#65533;&#65533;&#65533;&#65533;&#65533;	CO`IX&#65533;1&#65533;# &#65533;n+&#65533;&#65533;)x&#65533;8&#65533;?&#65533;	&#65533;&#65533;f&#65533;&#65533;?;b&#65533;(B&#319;$)5Be&#65533;&#65533;&#65533;	9&#65533;C&#65533;&#65533;G&#65533;?vX"	J&#65533;(U&#65533;&#65533;&#65533;&#65533;&#65533;K&#65533;c&#65533;&#65533;9&#65533;&&#65533;4rT&#65533;&#65533;&#65533;R&#65533;&#65533;s&#65533;@)&#65533;&#65533;&#65533;&#65533;&#65533;&#65533;S&#65533;R&#65533;V&#65533;z&#65533;&#65533;2&#65533;&#65533;D&#65533;:&#65533;&#65533;&#65533;&#65533;&#65533;	,;6&#65533;&#65533;&#65533;b#&#65533;&#65533;&#65533;&#65533; &#65533;&#65533;Lr&#65533; 	<0P&#65533;&#65533;&#511;X<P|&#65533;&#65533;l/&#65533;uD,E18Q&#65533;&#65533;K|&#65533;0gN&#65533;&#65533;PQ&#65533;&#65533;&#65533;s&#65533;&#65533;&#65533;&#65533;5&#65533;k&#65533;P&#65533;zV&#65533;\&#65533;&#462;&#65533;>F&#65533;&#825;&#65533;y&#65533;e|&#1143;&#65533;&#1960;&#65533;&#65533;&#65533;&#65533;&#1814;-&#65533;m&#65533;fr&#1884;o&#65533;&#65533;^&#65533;&#65533;&#65533;3&&#65533;&#65533;&#65533;&[v&#65533;&#1049;1c&#65533;&#65533;&#65533;j&#65533;&#809;O&#65533;&#65533;wL&#65533;#&#65533;4&#65533;L&#65533;At&#65533;a?>&#65533;0&#65533;A&#65533;c&#65533;L&#65533;A,&#65533; !&#65533;Hd &#65533;&#65533;&#65533;&#65533;&#65533;&#65533;&#65533;&#65533;&&#1572; 8tI@&#65533;&#65533;"&#65533;iG &#65533;&#65533;l&#65533;&#65533;&#65533; &#65533;|*&#65533;?r&#65533;&#65533;&#65533;&#65533;&#65533;pK&#65533;&#65533;,	c&#65533;&#65533;2*A",&#65533;L&#65533;&#65533;&#65533;&#65533;&#65533;L/&#65533;,(&#65533;&#65533;DsK&#65533;2&#65533;H&#65533;&#65533;I&#65533;"&#65533;&#65533;("Bz&#65533;H&#65533; b&#65533;*&#65533;H&#65533;
&#65533;(&#65533;s&#65533;Fn&#65533;3&#65533;&#65533;&#713;&#65533;f&#65533;&#65533;b)&#65533;La&#65533;&#65533;t&#772;&#65533;4	&#65533;w&#65533;&&#65533;d&#65533;&#65533;#&#65533;x:&#65533;C49d&#65533;L&#65533;(
&#65533;
r&#65533;)&;r&#65533;H&#65533;r&#65533;c&#65533;&#65533;&#65533;&#1365;I^&#65533;<&#1639;&#65533;&#65533;&#493;&#65533;&#65533;`&#65533; 6&#65533;5&#65533;&#65533;&#65533;&#65533;&#65533;-&#65533;&#65533;&#65533;G&#65533;4&#65533;A&#65533;ILZa&#65533;&#65533;xA czA&#65533;&#65533;&#65533;&#65533;&#65533;&#65533;F =&#12823;ix&#65533;&#65533;&#65533;0&#65533;&#4416;q&#65533;&#65533;4B&#65533;
Xx&#65533;&#65533;&#65533;&#65533;A&#65533;&#65533;`G&#65533;\X&#65533;&#65533;&#65533;&#65533;&#65533;$&#65533;,B&#65533;&#65533;&#65533;&#65533;!n&#65533;&#65533;n&#65533;x&#65533;&#65533;#&#65533;X&#254;@n&#208;a&#65533;&#65533;&#65533;Ty(V@C}p&#65533;!n&#65533;&#65533;&#65533;c&#65533;h&#65533;&#65533;&#65533;K}&#65533;&#65533;&#65533;c&#65533;&#65533;q&#65533;'j&#65533;&#65533;&#65533;z`&#65533;&#65533;&#65533;z`x&#65533;&#65533;a&#65533;&#65533;&#65533;&#65533;AH&#65533;h&#65533;
&#65533;t)(&#65533;/
&#65533;d&#65533;&#65533;p&#65533;z&#65533;U&#65533;Jr&#65533;&#65533;6p&#65533;&#65533;&#65533;"
&#65533;&#65533;&#33317;&#65533;<&#65533;2RL;=)	I&#1732;&#65533;&#65533;.&#65533;&#65533;&#65533;&#65533;9&#65533;&#65533;'"+E&#65533;&#1025;L&#65533;D S&#65533;1&#65533;<9P&#65533;&#65533;&#65533;&#65533;&#65533;*&#65533;,&#65533;&#65533;Q&#65533;d&#65533;:]&#65533;L&#65533;:?SR.;&#65533;Rs0=&#65533;<R&#65533;&#65533;&#65533;&#65533;&#65533;N&#65533;&#65533;&#65533;&#65533;x&#65533;&#65533;y&#65533;&#65533;@&#65533;9&#65533;	&#65533;*&#65533;&#65533;&#65533;&#65533;2J&#65533;&#65533;&#65533;&#65533;U &#65533;&#65533;'(&#65533;&#65533;`&#65533;u ^&#65533;&#65533;T&#65533;V&#65533;&#65533;&#65533;&#65533;E,&#65533;&#65533;X!J&#65533;&#65533;&#65533;&#65533;&#65533;%&#65533;t`nv@A&#51074;&#65533;&#65533;+`&#65533;`C(&#65533;&#65533;&#65533;'&#65533;&#65533;
v0&#65533;x&#65533;_&#65533;AX&#65533;&#65533;&#65533;,(&#65533;&#65533;&#65533;&#65533;&#65533;5&#65533;&#65533;l&#65533;2&#65533;b3D&#65533;M&#65533;&#65533;	&#65533;h6SLC_L&#65533;WI&#65533;&#65533; m&#65533;&#65533;&#65533;	&#65533;&#65533;&#65533;i<1D&#65533;&#65533;	&#65533;&#1409;&#536;i&#65533;&#65533;&#65533;+ &#65533;
&#65533;&#65533;;0&#65533;+&#65533;	v&#1059;&#65533;&#65533;&#65533;z&#65533;&#65533;tL&#65533;&#57680;=&#65533;1&#65533;WQ&#65533;&#65533;m&#65533;HH&#65533;&#65533;&#65533;&#65533;&#65533; [&#65533;&r&#65533; ~p&#65533;&#735;&#65533;&#65533;&m&#65533;&#65533;&#65533;&#466;r&#65533;&#65533;=0!U&#65533;&#65533;&#65533;,w&#65533;!y&#65533;L&#65533;&#65533;&#65533;8&#65533;&#65533;&#585;Q"&#65533;&#65533;G &#145;&#65533;&#65533;&#65533; &#65533;Q&#65533;&#65533;$/&#65533;B &#5641;&#65533;&#65533; &#65533;&#65533;RI0&#1947;B&#65533;9&#65533;|&#65533;Q&#65533;&#65533;&#65533;&#32516;&#65533;t&#65533;&#65533;z&#65533;K&#65533;@&#65533;=&#65533;s &#65533;&#1816;&#65533;&#509;&#65533;&#65533;S;1&#65533;@ &#65533;&#65533;&#65533;S}&#65533;&#65533;?&#65533;&#65533;5h&#65533;(&#65533;*&#4916;&#65533;&#65533;>&#65533;&#65533;hC&#65533;w&#65533;&#65533;&#65533;&#65533;&#65533;&#65533;&#65533;hU&#65533;&#1388;<&#65533;
&#65533;ZR&#65533;&RY]Vq&#65533;&#65533;!&#65533;&&#65533;	&#65533;&#65533;&#65533;&#65533;&#65533;^A&#65533;B97&#65533;&#65533;&#65533;$0EI&#65533;Dc|&#65533;&#65533;$&#65533;A&#65533;8&#65533;<&#65533;&#65533;&#65533;&#65533;&#65533;&#65533;!&#65533;:&#65533;w&#65533;G;X!&#65533;&#65533;&#65533;&#65533;uU&#65533;&#65533;U&#65533;i#&#65533;&#65533;&#65533;&#65533;&#65533;t/&#65533;#Xkz&#65533;xH< &#65533;&#65533;"&#65533;&#65533;&#50543;&#65533;&#65533;6&#280;&#65533;&#392;&#65533;B&#65533; A&#65533;&#65533;&#65533;lo&#65533;@>0(j&#65533;h83&#544;
H&#65533;&#65533;&#65533;@&#65533;71l&#65533;&#562;&#65533;ze,_&#65533;&#65533;&#65533;&#65533;Sh?&#65533;p&#65533;&#65533;&#65533;9&#65533;h	Ra&#65533;&#65533;I~&#741;&#65533;v)t&#65533;&#65533;SrIa&#65533;D&#65533;&#65533;&#65533;&#65533;&#65533; +&#65533;&#641;#&#65533;&#65533;&#65533;B&#65533;&#847;,$&#65533;I6u&&#65533;zi"&#65533;&#65533;-GHU&#65533;1a&#65533;#&#65533;&#65533;&#65533;|_&#65533;&#65533;&#65533;&#1501;&#65533;O&#65533;I&#65533;&#65533;$}&#65533;&#65533;.G!$&#65533;JT &#65533;&#65533;S2&#65533;Jb&#65533;&#65533;y&#65533;G&#65533;&#1179;&#65533;&#65533;&#65533;&#65533;&#65533;&#65533;&#65533;,&#65533;&#65533;&#65533;&#65533;d&#65533;1n&#65533;,&#65533;&#65533;&#65533;&#1433; &#65533;y<&#65533;SJ&#65533;&#1247;&#65533;-&#65533;3&#65533;#&#65533;&#65533;!&#65533;&#65533;&#65533;8R&#65533; &#65533;Y&#65533;&#65533;&#65533;V&#65533;pG
P&#65533;(&#65533;6&#65533;Q&#65533;&#65533;&#65533;Jy&#65533;&#65533;5&#65533;&#65533;Uv0&#65533;A&#65533;&#65533;:&#65533;)&#65533;SJ *&#65533;b&#65533;%]&#158;:&#65533;&#65533;sfJR$iI&#65533;|&#65533;&#1806;&#65533;&#65533;&#65533;%`fB&#131;a&#65533;&#871;&#65533;0&#65533;&#65533;&#65533;&#1796;&#65533;&#65533;|&#65533;H&#65533;$&#65533;&#65533;&#284;	&#65533;&#65533;&#65533;&#65533;&#65533;%l&#65533;&#65533;&#65533;&#65533;tB&#65533;Q&#65533;Di&#65533;&#65533;&#65533;+R&#65533;D.j&#65533;_&#65533;"&#65533;&#65533;[0&#65533;&#65533;&#65533;&#65533;-S&#65533;&#65533;&#22484;#<&#65533;&#65533;,	&#65533;+4&#65533;*$&#65533;&#65533; &#65533;8&#65533;&#1221;[&#65533;x $&#65533;&#65533;kkG&#65533;U&#65533;&#65533;?&#65533;&#65533;&#65533;4HMX&#65533;&#65533;a&#65533;&#65533;&#65533; &#65533;O)m) $84&#65533;* &#65533;
&#65533;&#65533;]&#65533;<&#65533;&#1463;&#65533;(&#65533;*&#1727;&#65533;$.&#65533;&#65533;&#65533;&#65533;?&#65533;&#65533;,W P"&#65533;&#65533;&#65533;n&#65533;&q&#65533;76&#65533;&#65533;&#65533;&#65533;&#65533;&#65533;p&#65533;
6&#65533;q&#65533;&#1568;VI&#65533;&#65533;+&#65533;&#65533;'I:`&#494;k&#834;&#65533;A &#65533;&#65533;&#65533;&#433;&#65533;u&#65533;&#65533;#&#65533;&#65533;&#65533;&#65533;=P&#65533;u&#65533;<!=?&#65533;&#901;.&#65533;&#65533;&#65533;<H#&#65533;&#65533;&#1931;&#65533;N&#65533;P&#65533;&#65533;&#472;&#65533;b&#65533;&#65533;:&#65533;&#65533;V&#65533;&#65533;^&#65533;+&#65533;&#65533;w&#65533;&#65533;`&#65533;	| &#65533;&#65533;}&#65533;Lah&#65533;?&#65533;5v&#65533;[ T&#65533;&#65533;S&#65533;>&#65533;b$&#65533;&#65533;&#1408;K&#65533;]b&#65533;6&#65533;&#65533;&#65533;&#65533;&#65533;l&#65533;&#65533;?&#65533;&#65533;HhA&#65533;0&#65533;*2&#65533;&#65533;&#65533;5&#65533;ec&#65533;~Q&#1138;&#65533;	b8V&#65533;&#65533;jP&#65533;A&#65533;P&#65533;&#65533;B&#880;&#65533;?>Q&#65533;c&#65533;&#65533;&#65533;&#65533;&#65533;q&#61520;{&#65533;&#65533;H&#65533;w&#65533;O&#65533;&#65533;&#65533;&#65533;&#1871;l/&#65533;&#65533;&#65533; &#65533;&#65533;&#65533;K<&#65533;&#65533;&#65533;-n&#683;&#65533;&#65533;7B	&#65533;&#65533;&#65533;&#65533;FD&#65533;_~&#65533;nx&#65533;Ht&#65533;&#65533;xy&#65533;J&#65533;&#1237;&#65533;&#65533;&#65533;&#65533;&#65533;&#1253;&#65533;&#22880;U&#65533;&#65533;&#65533;&#65533;*&#65533;"b&#65533;g&#65533;"&#65533;X
&#65533;&#994;8/&#65533;&#65533;&#65533;&#65533;&#65533;&#65533;"&#65533;B
&#65533;&#65533;&#65533;"&#1660;&#65533;&#65533;!&#65533;&#65533;&#65533;&#65533;&#65533;&#65533;b&#65533;a$&#65533;&#65533;&&#65533;
&#65533;&#65533; &#65533;`&#65533;b&#65533;a &#65533;&#65533;&#65533;&#65533; &#65533;!!V@ &@.x&#65533;

&#65533;&#65533;d&#65533; &#65533;&#65533;&#1544;!|P *&#65533;
&#65533;&#65533;&#65533;6&#65533; ,&#65533;&#65533;@
&#65533;e~@ 0&#65533;M&#65533;&#65533;\&#65533;&#65533;&#65533;&#21412;X&#65533;&#65533;&#65533;&#309;
B&#65533;ZO X&#65533; &#65533;Z&#65533;&#65533;NP&#65533; &#65533;&#712;&#65533;&#65533;#2&#65533;&#65533;&#65533;N&#65533;&#65533;&#65533;&#65533;N&#65533;k6-Y&#65533; 2&#65533;R	K:&#65533;|,!2&#65533;(A 0u&#65533;!(&#65533;&#65533;(8<&#65533;&#65533;A&#65533;&#65533;&#65533;&#65533;&#65533;&#65533;&#65533;&#65533;T&#65533;S&#65533;&#65533;&#65533;&#65533;"E&#65533;&#65533; zb&#65533;
B&#65533;&#65533;&#65533;g"&#65533;L&#65533;pE&#65533;&#65533;&#65533;&#65533;&#65533;}&#65533;X&#270;A	8hc l&#65533;&#65533;&#65533;-&#65533;&#65533;m&#65533;|p
&#65533;&#65533;&#65533;&#65533;F&#65533;p&&#65533;&#65533;&#65533;	&#65533;	&#65533;Q t&#65533;&#65533;&#65533;At&#65533;"8I*&#65533;0!f&#65533;&#65533;Fk &#65533;Q &#65533;&#65533;#.&#65533;&#65533;!&#65533;Q&#65533;&#65533;H&#65533;2H&#65533;-&#65533;,"u&#65533;&#65533;Jo&#65533;\ &#65533;:b[&#65533;t>&#65533;*&#65533;!" &#65533;b$&#65533;N&#65533;$Or$&#65533;&#65533;R&#65533;&#65533;9&#65533;&#65533;&#65533;B&#65533;&#65533;@h@&#65533;&#65533;adH&#65533;&#65533;^&#65533;"&#65533;&#65533;wBb&#65533;&#65533;!&#65533;
wB&#65533;&#65533; 4&#65533;#"b$&#65533;&#65533;"&#65533;r&#65533;&#65533;R&#65533;&#65533;&#65533;<&#65533;&#65533;N"&#65533;&#65533;&#65533;&#65533;"4zBZ -_"EL"r&#65533;&#65533;&#65533;&#65533;&&#65533;&#65533;&#65533;./&#65533;&#65533;R&#65533;YF
&#165;
&#65533;6A\&#65533;bM&#65533;&#65533;/&#65533;&#65533;tA~ 2	&#65533;a
&#65533;&#65533;#&#144; R 1&#65533;3;b1&#65533;&#65533;3&#65533;1!&#65533;q
&#65533;&#65533;3&#65533;q& aN&#65533;.&#65533;&#65533; &#65533;1&#65533;e&#65533;$NX"p&#65533;&#65533;&#65533;HJ@DT&#65533;&#804;&#65533;Be&&#65533;&#65533;7&#65533;,8&#65533;&#65533;&#1953;-aB&#65533;H&#65533;&#65533;&#65533;Nb&#65533;&#65533;R 8 l>&#65533;&#65533;PkC
B]8B&#65533;:&#65533;&#65533;L)+ &#65533;&#65533;*&#65533;&#65533;$N1!2&#65533;&#65533;a	&#65533;>	&#65533;	
&#65533;&#65533; &#65533;&#65533;&#65533;&#65533;&#65533;SL&#65533;#;"&#65533;\-!&#65533;R&#65533;&#65533;&#65533;@&#65533;R&#65533;f&#65533;&#65533;&#65533;,~m &#65533;&#65533;V&#65533;&#65533;&#65533;&#65533;&#1596;&#65533;&#65533;:&#65533;&#65533;t!5`8&#65533;@&#65533;#&#65533;&#65533;A&#65533;b&#65533;"
&#65533;&#65533;&#65533; xP5 o,`$&#65533; &#65533;-g&#65533;2C&#65533;&#65533;1!VT |&#65533;#`&#65533;&#65533;&#65533;$&#65533;A5&#65533;&#65533;	&#65533;&#65533;&#65533;&#65533;D&#65533;&#65533;&#65533;@&#65533;u&#65533;&#686;&#65533;&#65533;&#65533;&#65533;(\A&#65533;&#65533;b	&#65533;a	,&#65533;>9&#65533;&#65533;&#65533;&#65533;&#65533;&#65533;*&#65533;&#65533;&#65533;#`&#65533; &#65533;&#65533;&#65533;#&#65533;&#65533; &#65533;&#65533;G&#65533;Bh&#65533;]L&#65533;&#65533;&#65533;4&#65533;&#65533;&#65533;&#65533;G&#65533;!`&#65533; u ,u&#65533;&#65533;t &#65533;`S&#65533;\b&#65533; Tb,` &#65533;&#65533;,&#65533;&#65533;&#65533;T&#65533;*T&#65533;?&#65533;%4&#65533;&#65533;Vs&#65533;.wuJ&#65533;&5R&#65533;&#654;+&#65533;&#65533;.&#65533;&#65533; 
&#65533;G&#65533;B*&#65533;qEF&#65533;&#65533;&#65533;SWU={&#65533;*&#65533;@ G&#65533;&#65533;G"
=&#65533;&#65533;
`&#65533;"&#65533;f 4&#65533;&#65533;l&#65533;&#65533;
a&#65533;t &#65533; &#65533;&#65533;
&#65533;o&#65533;&#65533;&#65533;&#65533;&#65533;HS pG&#65533;* v!g&#65533;&#65533;$a&#65533;&#65533;
&#65533;uH&#65533;&#65533;A&#65533;&#65533;&#65533;&#65533;W&#65533;&#65533;*&#65533;pWB&#65533; &#65533; &#65533;&#65533;:&#65533;&#65533;>-&#65533;&#65533;&#65533;	H&#65533;G&#65533;p&#65533;&#65533;e&#65533;O&#65533;_&#65533;#&#65533;&#65533;*&#65533;&#65533;RH&#65533;2&#65533;x&#65533;&#65533;&#65533;&#65533;&#65533;&#65533;&#65533;&#65533;&#65533;&#65533;*&#65533;U &#65533;&#65533;MY&#65533;&#65533;&#65533;V&#65533;&#65533;&#65533;4T6&#65533;BeUW&#65533;&#65533;AP&#65533;kI&#65533;*R&#65533;&#65533;&#65533;h&#65533;&#65533;&#65533;&#65533;Vm&#1910;b%,b+&#65533;#&#65533;@&#65533;IL&#65533;&#65533; &#65533;&#65533;0O&#65533;&#65533;pB2&#65533;P(&#65533; ]&#65533;QIO4&#65533;`r&#65533;&#65533;b@ &&#65533;&#65533;`s&#65533;s"&#65533;&#65533;a-7b&#65533;&#65533;&#65533;ac&#65533;&#65533;@tW&#65533;
&#65533; !V N&#65533;VW`&#65533;&#65533;auGr7w9&#65533;8&#65533;F&#65533;	&#65533;R	&#65533;	&#65533;&#65533;&#65533;&#65533; &#65533;R&#65533; $		Nk *`&#65533;fb2&#65533;&#1344;&#65533;<&#65533;&#65533;N&#65533;d&#65533;&#65533;&#1674;&#65533;&#65533;.N&#65533;&#65533;&#65533;&#65533;&#65533;&#65533; (&#65533;N&#65533;&#65533;H&#65533;}&#65533;&#65533;N&#65533;&#65533;N&#65533;&#65533;&#65533;&#65533;$&#65533;&#65533;*&#65533; &#65533;t2&#65533;:&#65533;&#65533;7H\&#65533;&#22402;&#65533;S &#65533;&#65533;e&#65533;T&#65533;&#65533;&#65533;&#65533;	&#65533;M&#65533;&#65533;$&#65533;&#65533;#&#65533;&#65533;)&#65533;v&&#65533;&#65533;
B&#65533;@&#65533;&#65533;a@&#65533;&#65533;1&#65533; PX&#65533;9&#65533;-&#65533;R @&#65533;#&#65533;&#65533;$&#65533;a d&#65533;(&#65533;A&#65533;lX&#65533;&#65533;EG&#65533;z&#65533; | !t&#65533;|&#65533;&#65533;&#65533;&#65533;1&#65533;&#65533;.&#65533;&#65533;t&#65533; R!!.&#65533;&#65533;b&#65533;M""&#65533;&#65533;*L`H&#65533;&#65533;)&#65533;&#65533;&#65533;c&#65533;=&#65533;x&#65533;&#65533;x &#65533;`&#1355;&#65533;0&#65533;0&#65533;&#65533;"L&#65533;&#65533;&#65533;&#65533; &#65533;&#65533;G<&#580;&#65533;/#&#65533;@&#65533;M&#50705;&#65533;
"qb}&#65533;c7&#1774;-~'!.&#65533;&#65533;&#65533;&#65533;&#65533;b &#65533;&#65533;
&#65533;8O&#65533;L &#65533;&#65533;w"&#65533;&#65533;&#65533;d&#65533;&#65533;L&#65533;&#65533;gBA&#65533;&#65533;Q&#65533;&#65533;&#65533;!&#65533;&#65533;&#65533;"a.&#65533;**&#65533;*&#1602;&#65533;BH&#65533;k]5T&#65533;&#65533;bj&#65533;&#65533; 8x &#65533;&#65533;j&#65533;"d&#65533;&#65533;	&#65533; &#65533;{&#65533;&#65533;&#65533;&#65533;&#65533;n&#65533;P*&#65533;&#65533;&#65533;%&#65533;e&#633;gB- 4&#65533;`XHN&#65533;1&#1753;#r@&#409;,U T&#65533;Z&#65533; &#65533;&#65533;	&#65533;@ &#65533;&#65533;$&#65533;&#65533;  &#65533;H&#65533;&#65533;@&#65533;&#65533;&#65533;&#65533;&#65533;&#65533;&#65533;&#65533;C&#65533;	"P&#217;*t"E/&#65533;&#65533;&#65533;&#545;#4&#65533;)&#65533;(&#65533;&#65533;&#65533;y n&#65533;&#65533;&#65533;&#65533;%~&#65533;&#65533;}#x &#65533;&#65533;&#65533;)x&&#65533;T&#65533;&#65533;t &#65533;&#65533;M&#65533;&#65533;h;&#65533;&#65533;&#65533;&#65533;BgR&#65533;&#65533;&#65533;adOQW9?&#65533;&#65533;j&#65533;&#65533;tQ&#65533;'!&#65533;D 2&#65533; &#65533;&#65533; J&#65533;#&#65533;Hx^!&#65533;B^A*&#65533; \&#65533;#&#65533;6!&#65533;&#65533;&#65533;&#65533;S&#65533;&#65533;"&#65533;l&#65533;&#65533; `u&#65533;&#65533;UI&#65533;T'&#65533;T&#65533;6,`&#65533;&#65533;&#65533;T&#65533;&#65533;&#65533;&#65533;&#65533;O+>&#65533;&#65533;dMn=Z&#65533;R,&#65533;yX&#65533;5B&#65533;&#65533;e&#65533;&#65533;&#65533;W&#65533;B+~u P&#65533;&#65533;U{Y&#65533;&#65533;&#65533;yM&#65533;_&#65533;*T&#65533; l[ &#65533;	&#65533;&#65533;&#65533;A&#65533;&#65533;{&#1783;U&#65533;4&#65533;&#65533;	B&#65533;G&#65533;&#65533;&#65533;&#65533;).&#65533;$&#65533;&#65533; &#65533;&#65533;&#65533;3&#65533;[ L &#65533;&#65533;a2&#65533;&#65533;5;&#65533;&#302;&#65533;&#65533;&#65533;L&#65533;*&#65533;7!&#65533;&#65533;&#65533;&#65533;3~&#65533;&#65533;*,&#65533;T`&#65533;&#65533; &#20142;-&#65533;&#1848;&#65533; V&#65533;d&#65533;:e&#65533;&#65533;&#65533;&#65533;&#65533;&#65533;`Y &#65533;z9	&#1818;&#65533;&#65533;b	tVg&#65533;&#65533;i&#65533;9&#65533;&#65533;`&#65533;&#65533;+&#65533;^uls:?9&#65533;&#65533;'a&#65533;&#65533;
&#65533;``PEB&#65533;[&#65533;"{ &A&#65533;W&#65533;Tb MuB&#65533;'&#65533;&#65533;_<.& .&y &#65533;&#65533;&#65533;bBu&#65533;s&#65533;j"d&#65533;4&#65533;&#65533;&#65533;1&#65533;&#65533;[U8&#65533;S&#65533;&#65533;&#65533;&#65533;&#65533;T&#65533;!L&#65533;&#65533;&#163; &#65533;&#65533;&#65533;&#65533;4&#65533;|&#65533;&#65533;F&#65533;&#65533;C &#65533;&#1547;&#65533;#&#65533;&#65533;@&#65533;&#65533;&#65533;x&#65533;&#65533;N&#65533;@&#65533;M&#65533;&#65533;&#1055;&#65533;b&#65533;;&#65533;&#711;&#65533;&#65533;n&#65533;&#65533;u&#65533;)&#65533;&#65533;rQ&#65533;&#65533;oMu&#65533;`&#65533;&#65533;&#65533;T3&#65533;&#381;&#65533;&#65533;&#65533;&#65533;&#65533;&#65533;Lt&#65533;n&#65533;&#65533; L] N&#65533;&#65533;W`&#65533;=&#65533;&#1277;E&#65533;	&#65533;&#65533;&#65533;&#65533;$!a&#65533;sV&#65533;&#65533;td&#65533;&#65533;&#65533;S&#65533;&#65533;&#65533;V&#65533;d&#65533;&#65533;&#65533;Z	8&#65533;&#65533;Ku
&#65533; &#65533;	&#65533;&#65533;`&#65533;&#65533;&&#65533;7YHu &#65533;&#1550;&#65533;&#65533;G&#65533;$B&#65533;D&#65533;&#65533;&#65533;_&#65533;v&#65533;  `p&#65533;Q<&#65533;]}`&#65533;&#569;} `&#65533;} &#65533;}&#65533;&#65533; d'&#65533;I&#65533;1Y&#65533;]&#65533;&#65533;&#65533;A&#65533;nK&#65533;&#65533;&#65533;oV&#65533;&#65533;&#65533;U&#65533;&#65533;&#65533;&#65533;&#65533;&#65533;&#65533; Z&#65533;X&#65533;\&#65533;&#65533;&#65533;&#65533;&#65533;&#65533;#&#65533;x&#65533;&#65533;GD/&#65533;.&#65533;&#65533;&#65533;&#65533;^e&#65533;f&#65533;Tu&#65533;w]M&#65533;D&#989;*J&#65533;&#65533;;&#65533;#>]&#65533;GF&#65533; &#65533;U&#65533;&#65533;y0Y&#65533;&#65533;*J]?&#65533;&#65533;|&#65533; &#65533;
&#65533;&#65533;&#65533;&#65533;&#65533;,&#65533;&#65533;&#65533;&#65533;v&#65533;&#65533;&#65533;&#65533;&#65533;&#65533;>&#65533; &#65533;&#65533;&#333;<&#62364; &#65533;G&#65533; &#65533;&#65533;&#65533;&#65533;} &#65533;&#65533;&#65533;M&#65533;a|&#65533;;&#65533;G&#65533;*H&#65533;&#65533;UD &#65533;<&#65533;S&#65533;9&#65533;b&#65533;&#65533;o&#65533;&#65533;#&#65533;&#65533;#_&#65533;#&#65533;Z&#65533;&#65533;&#65533; &#65533;;&#65533;"&#65533;&#331;[&#65533;&#65533;&#65533;&#65533;&#65533;{&#65533;&#65533; &#65533;&#65533;&#65533; &#65533;K&#65533;&#65533;&#65533;\&#65533;&#65533;M&#65533;&#65533;&#65533;&#65533;x&#65533;&#65533;&#691;&#65533;W&#65533;&#65533; \&#65533;	&#65533;`rB&#65533;&#65533;9l_}&#65533;&#65533;F&#65533;Ju&#297;@=Q&#65533;&#65533;9&#65533;&#1782;&#65533;Z&#65533;&#65533;EVG&#65533;&#65533;[&#65533;&#65533;MFi&#65533; &#65533;&#65533;&#65533;	"X&#65533;T&#65533;U&#65533;&#65533;&#65533;(&#65533;&#65533;=E&#65533;k&#65533;&#65533;V &#65533;&#1279;&#65533;&#65533;&#65533;<Hj`&#65533;y:ha^&#263;;X&#65533;&#65533;&#65533;&#65533;&8@&#65533;&#65533;?*T &#65533;2r&#65533;&#65533;	&#65533;\&#65533;&#65533;&#65533;A&#65533;&#65533;&Pt&#65533;&#65533; &#667; n&#65533;l&#65533;`&#65533;&#65533;a&#65533;Gq&#65533;Ka&#65533;&#65533;&#65533;&#1321;T&#65533;Z&#65533;&#65533;5k&#65533;&#65533;\&#65533;8&#65533;&#65533;&#65533;&#1518;d&#730;=KK,*&#65533;U&#65533;&#65533;&#65533;&#65533;a9k&#65533;@^&#65533;y[&#65533;K&#65533;&#65533;9f&#65533;4&#65533;&#65533;&#65533;&#65533;6&&#65533;&#65533;g&#65533;q&#65533;&#525;KF&#65533;9&#65533;Y&#65533;&#65533;6&#65533;&#65533;&#65533;4h&#65533;aJ&#65533;wz&#65533;'&#65533;&#65533;&#65533;#A@  &#65533;&#65533;9p^&#65533;&#65533;i&&#65533;>&#65533;&#65533;&#65533;'Y&#65533;&#65533;pR&#65533;&#65533;6&#65533;{&#65533;oBt&#65533;&#65533;,4&#65533;&#65533;/]&#65533;&#65533;&#65533;&#65533;&#65533;&#65533;&#65533;o8H&#65533;&#65533;ZSV(&#65533;&#65533;&#65533;|&#65533;&&#65533;&#65533; h&#65533;&#65533;&#65533;>c7&#65533;&#65533;r*&#65533;u&#65533;&#65533;6l&#65533;&#65533;&#65533;&#65533;n&#65533;c&#65533;C&#65533;d&#65533;HT&#65533;6&#65533;&#65533;5&#65533;&#65533;? l&#65533;&#65533;M&#65533;!&#65533;?&#65533;&#65533;VZCFQ&#65533;&#65533;&#65533;8&#65533;GT&#65533;u&#65533;@1&#65533;S&#65533;&#65533;Y&#65533;=&#65533;dXBI&#65533;F&#65533;&#65533;X>.&#65533;d&#65533;?&#65533;&#342;[&#1012;&#65533;&#65533;3X&#65533;&#65533;&#65533;&#65533;E`&#65533;&#65533;^&#65533;&#65533;S+y&#65533;Ea&#65533;Q&#65533;&#65533; &#65533;&#65533;a&#65533;a&#65533;-F&#65533;c&#65533;4v&#65533;d&&#65533;A&#65533;?}:	hW(U#&#65533;7&#392;&#65533;&#65533;&#65533;6#Y &#65533;&#586;&#65533;&#65533;8P&#65533;&#65533;?&#65533;&#65533;d[&#65533;&#65533;&#65533;p&#65533;&#65533;&#65533;?&#65533;&#65533;&#1308;J&#65533;M0p64
A&#65533;d&#65533;&#65533;E)&#65533;M&#65533;\1&#65533;+&#65533;&#65533;e&#65533;M&#65533; &#65533;''&#65533;&#65533;M,!&#65533;?P&#65533;SF7&#65533;&#65533;E&#65533;I&#65533;a&#65533;&#281;:&#65533;&#65533;&#65533;&#65533;&#1593;&#65533;&#65533;$6&#65533;&#65533;&#65533;?&#65533;&#65533;&#65533;6&#65533;&#65533;&#65533;&#65533;GQaEP&#65533;&#65533;&#65533;&#65533;*&#65533;R&#65533;&#65533;&#65533;&#65533;&#65533;(	h&#65533;L&#65533;&#65533;&#65533;VOL1&#65533;jAi&#65533;[T&#65533;&#65533;3&#65533;&#65533;&#65533;W&#65533;&#65533;&#65533;au&#65533;X_*&#47447;ak&#65533;&#65533;&#65533;&#65533;&#833;&#65533;&#65533;q&#65533;&#65533;b:&#65533;&#65533;&#65533;C&#65533;&#65533;&#65533;&#65533;&#65533;@wTL&#65533;A&#65533;&#65533;P&#65533;&#65533;&#65533;hc&#65533;L&#65533;uh&#65533;u&U%,&#65533;&#65533;&#65533;A&#65533;&#65533;&#65533;&#65533;C Xw&#65533;&#65533;&#65533;&#65533;`&#65533;$d&#65533;WJ&#65533;y1&#65533;&#1662;&#65533;&#53611;&#65533;&#65533;&#65533;&#65533;v&#65533;&#65533;
&#65533;&#65533;&#65533;k&#65533;6&#65533;	u7&#65533;&#65533;"&#65533;&#65533;d&#65533;&#65533;A&#65533;,^Vi&#65533;-&#65533;'&#65533;&#65533;&#65533;6)&#65533;M&#65533;x&#65533;&#65533;)&#65533;_&#65533;YW_G%v&#65533;&#65533;&#65533;k&#65533;wp&#65533;&#65533;&#65533;&#65533;u&#65533;&#65533;;m&#65533;&#65533;Z" ;&#65533;.R&#65533;MP&#65533;j&#65533;xPpLJP&#1185;5J&#65533;G?&#65533;R
Zt&#65533;&#65533;o&#65533;&#65533;&#65533;W&#65533;&#65533;&#65533;Zs&#65533;E~&#65533;wYi&#65533;&#65533;g&#65533;&#65533;W+u&#65533;&#65533;:&#65533;!&#65533;&#65533;.&#65533;O&#581;d&#65533;&#65533;>&#1331;&#65533;P&#65533;&#65533;x&#65533;.&#65533;=&#65533;!&#65533;&#65533;zl&#65533;&#65533;&#65533;&#65533;&#65533;yS	&#65533;+~&#65533;&#65533;&#65533;&#65533;x&#65533;a&#65533;J&#65533;C&#65533;&#65533;Dh &#65533;H&#65533;&#790;&#65533;4&#65533;m7&#1738;&#65533;LEo&#65533;u&#1551;C&#65533;0&#65533;<lg v&#65533; 
x M&#1568; 6&#65533;WC~&#1356;&#65533;a&#65533;A&#65533;&#65533;f&#802;!&#65533;QR&#65533;&#65533;,&#65533;^&#65533;&#65533;A&#65533;&#65533;T&#65533;y@qL&#65533; 	%&#65533;&#65533;&#65533;&#65533;& C&#65533;&#65533;&&&#65533;&#65533;&#65533;&#65533;&#225;M&#65533;qm&#65533;Gv&#65533;;&#65533;&#65533;kx*&#65533;	G
&#65533;/&#65533;<A&#65533;&#65533;I&#65533; v&#65533;-&#65533;`:&#1550;&#65533;&#65533;&#65533;\&#65533;39J&#65533;'&#65533;2&#65533;O&#65533;2P*PA&#418;&#65533;&#65533;&#65533;d	fv&#65533;&#65533;&#65533;J&#65533;&#65533;&#65533;d|&#65533;&#65533;&#65533;d &#65533;5&#65533; &#65533;&#65533;J&#65533;&#65533;&#65533;&#65533;I &&#65533;f/"&#65533;&#65533;pw  A&#65533;4&#65533;hRe4Qs&#65533;&#65533;&#65533;&#65533;%&#65533;ROX&#65533;D&#65533;#C&#65533;&#65533;&#65533; &#65533;&#65533;&#65533;&#65533;&#65533;&#65533;&#65533;i&#65533;&#65533;o&#65533;&#1654; u&#65533;[9&#1580;s7&#65533;LA*^&#65533; 0&#65533;&#455;#&#65533;&h&#65533;=6S\y&#65533;&#65533;&#65533;&#65533;"A8A&#65533;2Kt&#65533; &#65533;&#65533;	&#65533;&#65533;&#65533;8s&#65533;Gb3!&#65533;&#65533;9&#65533;:&#65533;&#65533;&#65533;V&#65533;A^&#65533;IG4&#65533;&#65533;d&#65533;&#65533;)&#65533;$&#65533;/&#65533;&#65533;b&#65533;&#65533;P&#65533;!p&#65533;&&#65533;j&#65533;&#65533;,r&#65533;&#65533;I&#65533;H)M9,&#65533;"&#876;ju&#65533;&#65533;1&#65533;@Zp&#65533;(&#65533;#&#65533;!&#65533;Cf&#65533;&#65533;^&#65533;u&#65533;&#65533;&#65533;&#65533;A&#65533;D&#65533;9&#65533;u*.kS&#65533; s&#65533;b&#65533;'A&#65533;&#65533;A&#65533;&#65533;&#65533;&#65533;qu&#65533;T&#65533;&#65533;A&#65533;&#65533;/kR&#65533;	&#65533;&#65533;E&#65533;&#65533;A&#65533;&#65533;"M&#1575;&#65533;VU&#1158;&#65533;&#65533;l1&#65533;aob&#65533;&#65533;&&#65533;"&#65533;&#870;&#65533;&#65533;&#65533;&#65533;q&#65533;E=!&#65533;&#65533;p&#65533;&#65533;&#65533;&#65533;?b[&#65533;&#65533;y&#65533;0&#65533;&#65533;&#65533;#&#65533;h&#65533;G"&#65533;&#65533; &#65533;&#1581;pE&#65533;Qc&#65533;&#65533;+&#65533;&#1027;l;#dUpF
&#65533;&#65533; &#65533;&#65533;%B]l&#65533;p^&#1086;&#65533;"v&#65533;&#65533;&#65533;p&#65533;&#65533;&#65533;&#65533;d&#65533;)AJ&#65533;&#65533;&#65533;)&#65533;J&#65533;\&#1305;KZ&#65533;&#65533;&#65533;T&#65533;&#65533;&#65533;&#618;&#65533;&#65533;m&#65533;&#65533;&#65533;&#65533;&#65533;&#65533;E&#65533;Zj&#65533;&#65533;J&#65533;&#65533;+&#65533;&#65533;R&#434;&#65533;&#65533;r&#65533;&#65533; 
sb<&#65533; &#65533;^&#65533;2&#65533;;&#65533;	&#65533;&#65533;L%&#65533;&#65533;#&#65533;9&#65533;&#65533;` &#65533;5&#65533;&#65533;&#65533;!&#65533;&#65533;&#65533;b&#65533;&#65533;&#65533;!&#65533;)&#65533;=&#13562;&#1608;m* xhv&#65533;L&#65533;&#65533;&#65533;(&#65533;;q&#65533;JU&#65533;&#65533;&#65533;B&#65533;q\.&#65533;!&#65533;Y&#65533;C>&#65533;&#65533;&#65533;&#65533;8B0,J&#65533;&#65533;F&#65533;"&#65533;x&#65533;2&#65533;&#65533;&#65533;O&#65533;&#65533;C&#65533;&#65533;:G&#65533;!&#65533;:&#65533;&#65533;.&#65533;&#308;&#65533;&#65533;&#65533;&#65533;N&#65533;&#65533;T&#65533;0&#65533;HB&#65533;&#65533;&#65533;@`&#65533;&#65533;&#65533;&#65533;
&#65533;8&#65533;>&#65533;&#65533;"X&#65533;Ki
&#65533;&#65533;"&#65533;E&#1023;5&#60783;+&#406;&#65533;&#65533;&#65533;.X&#65533;+Y&#65533;>&#65533;&#65533;&#65533;&#65533;b&#1189;&#65533;X&#65533;.I&#65533;0&#65533;4:T3&#65533;&#65533;&#65533;AkL&#65533;&#65533;&#65533;>!&#65533; C&#65533;C&#65533;t&#65533;:&#65533;&#65533;pA&#65533;&#65533;5&#65533;&#65533;0xy&#65533;&#65533;&#65533;&#65533;&#65533;&#65533;G>&#65533;4;&#65533;&#65533;R&#65533;J&#65533;!&#65533;d&#65533;
&#65533;%&#65533;&#65533;! z\C&#65533;&#65533;&#65533;+&#65533;$?I&#65533;C8&#65533;\&#65533;&#65533;!&#65533;PK&#65533;G| &#65533;yJr!&#65533;kk&#65533;&#1402;&#65533;W&#65533;&#65533;}W9&#65533;]&#65533;lH&#1540;l>&#65533;&#65533;O&#65533;&#1827;^P&#65533;&#65533;&#65533;&#65533;&#65533;@2&#65533;LHj &#65533;A:&#65533;y=0&#65533;&#65533;&#65533;&#65533;T&#65533;U&#65533;buIr)&#65533;&#65533;&#65533;R&#65533;&#65533;u&#65533;}&#65533;U&#65533;+&#65533;&#65533;&#65533;&#65533;&#65533;&#65533;|&#65533;&#65533;&#65533;&#65533;&#690;g?M&#65533;~&#65533;]cF&#65533;CfM&#1542;^MP&#65533;6&#65533;&#65533;1&#65533;&#48671;yu&#65533;&#65533;"&#65533;&#65533;&#65533;u&#65533;K^z&#65533;&#65533;g*&#65533;&#65533;&#1332;&#65533;[&#65533;,&#65533;	?[&#65533;P&#65533;&#65533;&#65533;&#65533;&#65533;q&#65533;&#65533;i2*&#65533;&#65533;&#65533;7&#65533;&#65533;&#65533;M8&#65533;&#65533;g&#1228;&#65533;&#65533;&#65533;&#65533;&#65533;
]&#65533;
{,^7&#65533;+*&#65533;&#65533;!&#65533;&#65533;G&#65533;	&#65533;|&#65533;k:&#65533;&#65533;;!&#2001;Lb'&#65533;&#65533;y&#65533;&#65533;&#65533;&#306;&#65533;R&#65533;&#65533;&#65533;&#65533;-&#65533;&#65533;&#65533;e&#65533;&#65533;U&#58397;d7"*$n&#65533;p&#65533;&#65533;&#65533;!&#65533;o&#65533;:zX	suKC<&#65533;;&#65533;`	&#&#65533;cW&#65533;&#65533;&#65533;x&#65533;n6%RBnGl&#65533;fVxA&#65533;b&#65533;&uqL1#d&#65533;2AsLzgw&#65533;mR&#65533;b?&#65533;'&#65533;'&#65533;&#65533;&#65533;X&#65533;0:h(;&#32966;r&#65533;&#65533;c&#65533;"&#65533;3 8&#65533;&#65533;6&#65533;e*&#65533;&#705;G/&#65533;^&#65533;&#65533;B7&#65533;E&#65533;&#65533;NS&#65533;&#65533;&#65533;&#65533; i&#65533;!.Tp &#65533;oa&#65533;&#65533;$b{7&#65533;&#65533;HUa7Sp79&#326;C7e!&#65533;aY&#65533;BiT&#65533;N]T-(UN^DNwdY%DB&#65533;&#65533;^&#65533;D&#65533;AS&#65533;`-&#65533;jkh&#65533;I%u&#65533;k&#65533;&#65533;&#65533;8&#65533;xnV&#65533;s&#65533;Cm&X&#65533;V&#65533;&#65533;%&#65533;4sWy!W&#65533;3W&#65533;?&#65533;D&#65533;0&#65533; '&#65533;hw'&#65533;&#65533;w/V&#65533;`&#868;&#65533;&#65533;x>p	:&#65533;&#65533;4&#65533;&#65533;4&#1400;4&#1432;V&#65533;AN &#65533;FMPD&#65533;7 &#65533;&#65533;~&#65533;,4R&#65533;&#65533;s&#65533;&#65533;&#65533;h&#65533;^&#65533;AG&#65533;D&#65533;&#65533;1B7A&#65533;QB1A!&#65533;}at-&#65533; &#65533;&#65533;&#1477;h&#65533;&#65533;Z&#65533;&#65533;E6C&#65533;~&#65533;&#65533;&#65533;&#65533;^?&#65533;&#65533;&#65533;P&#65533;1B&#65533;g"qT"&#65533;`&#65533;v&#65533;&#65533;d&#65533;*&#65533;&#65533;82#&#65533;T&#65533;&#65533;:&#65533;5IJ&#65533; e&#65533;J&#65533;j%v9	k^&#65533;&#65533;f&#65533;&#65533;&#65533;>6&#FfPb4wB4&#65533;&#524;T&#65533;n&#936;&#65533;&#65533;!6&#65533; oRqEq"&#461;H&#65533;E&#65533;2&#65533;E&#65533;&#65533;L&#65533;E&#65533;&#65533;OQ6~T-i`Yda&#65533;&#65533;&#65533;&#65533;QE&#65533;Fo&#65533;z&#65533;F&#65533;:&#65533;FGQSe\&#65533;&#65533;&#65533;.:1<&#65533;&#65533;z
&#65533;~&#65533;&#65533;&#65533;jq&#65533;+&#65533;,XHN9&#65533;9W&#65533;~A&#65533;&#65533;+P&#65533;&#65533;&#65533;&#65533;wN&#65533;t	)y:&#65533;I&#65533;&#65533;T&#65533;&#65533;k9R(YWUY&#65533;&#65533;&#65533;$L@^&#65533;&#65533;8i%paJ&#65533;&#65533;&#65533;sq1o1%7&#65533;&#65533;c52&#1190;&#65533;&#65533;b&#65533;x&#65533;>!WPIb&#65533;'f&#65533;&#65533;x'&#65533;&#65533;?&#65533;&#65533;&#65533;%c&#65533;s&#65533;&#65533;Zy&#65533;n &#65533;q	!&#65533;IXY&#65533;$&#65533;"&#65533;gX&#65533;&#65533;&#65533;"&#65533;d&#65533;"&#65533;^1eC&#65533;&#65533;R&#65533;>w^5&#65533;&#65533;&#65533;xi+&#65533;g&#65533;&#65533;&#65533;&#65533;&#65533;&#65533;::&#65533;O&#65533;&#455;&#1361;&#65533;&#65533;&#65533;&#65533;&#65533;&#65533;&#65533;',l&#65533;~+&#65533;,M@&#65533;?Aa=
&#65533;&#65533;E&#65533;&#65533;&#65533;%&#65533;&#65533;!,N0&#65533;&#65533;&#65533;&#65533;Q&#65533;&#65533;P&#65533;p&#65533;G"&#65533;pM-&#1609;&#65533;&#65533;k&#65533;I&#65533;&#65533;u.&#65533;&#65533;U&#65533; &#1459;&#65533;&#65533;&#65533;&#614;8&#65533;*&#65533;q&#65533;&#65533;&#65533;&#65533;aE&#65533;&#65533;&#65533;&#65533;D>mQ&#65533;Y&#65533;v&#65533;vsAV&#65533;&#577;m!v?&#65533;)L&#65533;V~&#65533;&#65533;&#65533;7&#65533;&#405;[i&#65533;&#65533;&#65533;&#65533;:&#65533;&#65533;U.&#65533;&#65533;K&#65533;J%&#65533;&#65533;t0N1&#65533;k&#65533;pP
 &#65533;&#65533;@D&#65533; &#65533;&#65533;&#65533;&#65533;N&#65533;&#65533;&#65533;&#65533;&#65533;<&#65533;&#65533;&#65533;&#1242;&#65533;&#65533;&#65533;&#65533;>+{&#65533;&#65533;e84&#65533; M2A&#65533;!&#65533;&#65533;&#65533;&#65533;w&#65533;&#65533;&#65533;e(&#65533;&#65533;U&#65533;&#65533;&#65533;&#65533;&#65533;&#65533;JP &#65533;2&#818;&#65533;7&#65533; =zjE&#1306;Q&#65533; &#65533;r&#65533;EN&#65533;9&#65533;&#65533;&#65533;.yI&#65533;s&#65533;&#65533;&#65533;&#65533;&#65533;&#35143;&#65533;J&#65533;0&#65533;&#1382;[&#65533;Tj&#65533;Vv&#65533;&#65533;F&#65533;S&#65533;MI&#65533;&#65533;k&#65533;p&#65533;b&#65533;/C&#65533;	(x&#65533;&#65533;&#65533;&#65533;&#65533;kOC#&#1496;T&#65533;MS&#65533;Sq&#65533; &#65533;&#65533;	&#65533;&#65533;1St{&#65533;i&#65533;&#65533;&#65533;$&#65533;&#65533;D&#65533;&#65533; $&#65533;&#65533;`&#65533;&#65533;&#65533;&#65533;)V&#65533;Iy&#65533;S&#65533;1
&#65533;&#65533;!&#65533;&#65533; 8&#65533; &#65533;&#65533;&#65533;&#65533;_&#65533;i&#65533;q:&#65533;z&#65533;?&#38582;&#65533;&#65533;ly&#65533;ID&#65533;4*QQ`&#65533;/&#65533;z&#65533;&#65533;
G&#65533;&#65533;4&#65533;	'&#65533;&#65533;p0&#65533;&#65533;/&#65533;&#65533;&#65533;xk*&#65533;&#65533;&#65533;&=&#65533;W&#65533;&#537;&#65533;&#65533;&#65533;&#65533;&#65533;&#65533;V&#65533;$&#65533;C&#65533;&#65533;dK&#65533;&#65533;&#65533;yL&#1446;&#65533;.&#65533;3&#65533;&#65533;k&#65533;&#1128;&#65533; &#65533;+&#65533;U&#65533;k&#65533;&#65533;T&#65533;&#65533;u&#65533;&#65533;&#65533;&#65533;&#65533;&#65533;&#65533;&&#65533;&#65533;&#65533;&#57413;qK;}&#65533;&#65533;&#65533;s;wC&#65533;*tiT8&#65533;C&#65533;a&#65533;5f7_;P+&#65533;:&#65533;&#65533;&#65533;h&#65533;&#65533;&#65533;iQ&#65533;m&#65533;yi&#65533;&#65533;&#65533;,:&#65533;S&#65533;KP&#65533;&#754;O&#65533;:+&#65533;b&#65533;&#65533;&#65533;p&#65533;&#65533;5w&#65533;JU-&#65533;T&#65533;x&#65533;&#65533;&#65533;&#65533;&#65533;&#761;&#4121;&#65533;ln&#65533;1&#65533;ZwY5&#65533;&#65533;&#65533;K&#65533;$&#65533;H&#65533;&#65533;z3&#65533;&#523;.&#65533;&#65533;2&#65533;&#65533;&#65533;h&#254;&#65533;9&#65533;`$&#65533;`&#187;_&#65533;9&#65533;&#65533;T&#65533;&#65533;&#65533;R5&#65533;&#65533;L'z&#65533;&#65533; a&#65533;&#65533;@
 &#65533;&#65533;h&#65533;&#65533;u|&#65533;&#65533;&#65533;[&#65533;t&#65533;&#65533;&#65533;0&#65533;&#65533;A}z&#65533;\&#65533;:&#65533;&#65533;N&#65533;"SQ&#65533;[&#1853;5aH	7&#65533;Z&#29375;P&#65533;H&#65533;E&#65533;,&#65533;&#65533;E&#65533;&#65533;&#65533;BkCc6` &#65533;/a 	&#65533;&#65533;
A &#65533;&#65533;&#65533;&#65533;&#65533;{&#65533;
&#65533;#&#65533;&#65533;&#65533;&#65533;&#825;&#65533;&#65533;&#65533; ,&#65533;Y&#65533;&#65533;L&#65533;&#65533;@sD2J0 &#755;&#65533; &#65533; &#65533;l&#760;&#65533;&#761;\&#766;|&#65533;&#65533;&#65533;&#65533;&#65533;&#65533;>!&#803;<1&#65533;&#65533;&#65533;&#65533;&#65533;&#65533;IC&#65533;=&#65533;0=X&#65533;?&#65533;4H|,&#65533;p,>Ko#j&#65533;&#65533;1U&#280;0&#65533;&#65533;&#65533;&#65533;&#65533;5&#65533;&#65533;&#65533;Bh&#65533;{9
&#65533;&#65533;Y_&#65533;&#65533;&#65533;&#65533;&#65533;@U&#65533;N&#65533;G!Z:&#65533;&#65533;z&#65533;&#1368;&#65533;1"FW"&#65533;zS&#65533;r&#65533;9&#65533;&#65533;P6N&#65533;&#65533;&#65533;\Yv[&#65533;&#65533;&#65533;-&#65533;&#65533;\&#65533;s&#65533;&#65533;&#65533;j&#65533;&#65533;4y&#65533;&#65533;&#65533;&#65533;2U&#65533;	&#65533;&#65533;\&#65533;&&#65533;&#65533;1-&#65533;'vC&#65533;0&#65533;&#65533;&#65533;0&#65533;&#65533;&#65533;&#65533;&#65533;&#65533;&#65533;&#65533; 1&#65533;&#65533;_&#65533;P&#65533;,&#65533;&#65533;4#_&#65533;&#65533;&#65533;&#65533;TV7&#65533;f&#65533;&#65533;	P'	5&#65533;o&#65533;@&#65533;}\&#65533;&#65533;&#65533;&#65533;&#65533;L&#65533;&#65533;&#65533;&#65533;&#65533;;&#65533;&#65533;&#65533;i&#65533;&#65533;qMG6&#65533;&#65533;&#65533;&#65533;No&#65533;&#984;q&#65533;i7>&#65533;o&#65533;Iu&#65533;&#65533;a&#65533;2}&#65533;L&#65533;{&#153;&#65533;&#65533;Eu0u&#65533;&#65533;I&#65533;KB&#65533;z&#65533;&#65533;]&#65533;:&#65533;&#65533;SU&#65533;!&#65533;;j&#65533;5LJr!Y&#65533;&#65533;(S&#65533;&#623;&#65533;&#65533;U&#65533;&#600;&#65533;&#65533;&#65533;@&#65533;7&#65533;&#65533;&#65533;&#65533;&#65533;&#65533;V,&#65533;&#1790;&#65533;6&#65533;`&#1472;&#65533;&#65533;&#65533;&#65533;&#65533;&#65533;&#65533;&#65533;&#65533;&#65533;&#65533;@M&#65533;&#65533;&#65533;&#65533;&#65533;&#65533;&#1269;L&#65533;&#797;&#1855;&#65533;iJ&#65533;R&#65533;I&#65533;&#65533;T&#65533;&#65533;QC&#65533; &#65533;&#65533;&#65533;&#65533;&#65533;&#65533; &#65533; &#65533;&#933;YC&#65533;x&#65533;&#65533;&#65533;}&#65533;&#65533;\&#65533;&#65533; &#65533;&#65533;&#65533;&#65533;&#65533;GwXy	(&#65533;S&#65533;&#65533;&#65533;&#65533;&#65533;]B&#65533;&#65533; &#65533;&#65533;]&#65533;&#65533;&#65533;F&#65533;A6&#65533;&#1141;&#65533;:&#43135;7A&#65533;P&#65533;M&#365;9&#65533;*1a&#65533;,z&#65533;!&#65533;&#65533;&#65533;&#1124;&#65533;1&#583;u&#65533;&#65533;&#1782;&#65533;&#65533;&#65533;&#65533;&#65533;&#65533;&#65533;I&#65533;@&#65533;&#65533;0D&#65533;@&#65533;&#65533;&#65533;&#65533;&#65533;M&#65533;&#65533;&#65533;&#65533;&#65533;&#65533;&#65533;04&#65533;&#65533;&#65533;x z&#65533; &#65533;&#65533;&#65533;I&#65533;:&#65533;&#65533;&#65533;&#65533;&#753;,&#65533;&#65533;&#65533;P&#65533;&#65533;&#65533;E}&#65533; &#65533;R&#65533;7aP&#65533;&#65533;P&#65533;&#65533;&#65533;&#65533;&#65533;	v&#65533;SI\Gu=&#65533;&#65533;T&#65533;&#65533;&#65533;&#65533;a)&#65533;a&#65533;T&#65533;&#65533;&#65533;&#65533;&#65533;G	&#1644;&#65533;&#65533;sv3&#65533;"&#364;&#65533;&#1698; ]&#65533;&#65533;&#65533;&#65533;&#65533;S &#65533;h&#65533;&#65533;QU&#65533;N}&#65533;&#65533;&#581;&#65533;hp;&#65533;&#65533;2&#65533;&#65533;\&#65533;6&#65533;&#65533;&#65533;&#65533;&#65533;:&#65533;G&#65533;&#65533;&#65533;p&#65533;&#65533;&#65533;&#65533;!&#65533;&#65533;&#2026;&#65533;&#65533;&#65533;0d&#65533;&#65533;&#65533;&#65533;&#65533;&#65533;&#65533;&#65533; &#65533;&#65533;&#65533;&#65533;&#65533;\&#65533;&#65533;b&#65533;&#65533;&#65533;&#65533;&#65533;1&#65533;Do&#65533;&#65533;q&#65533;$].&#65533;ZN&#65533;&#65533;&#65533;&#65533;~&#65533;&#65533;&#65533;&#65533;"&#65533;&#65533;FQI&#65533;&#65533;b&#65533;  &#65533;&#65533;`&#65533;Oj&#65533;&#65533;/R&#65533; R@ ``	Q&#65533;5Q&#65533;&#65533;x&#65533;@&#972;&#65533;5&#65533;&#65533;P&#65533;&#65533;&#65533;&#65533;&#65533;)o&#65533;&#65533;6&#65533;&#65533;`&#65533;&#65533;=&#65533;L&#65533;&#65533;kc&#65533;5&#65533;Q&#65533;&#65533;4I&#65533;&#65533;&#65533;D&#65533;(;&#65533;&#65533;!`D&#65533;Yg8&#65533;w~H;&#65533;R&#65533;&#65533;&#65533;CV[&#65533;P
&#65533;&#65533;&#65533;&#65533;lo&#65533;&#42667;&#65533;j&#65533;9&#65533;&#65533;P+ &#65533;&#65533;&#65533;2^"t&#65533;&#482;q	se}&#65533;.p&#65533;B&#65533;j&#65533;.&#65533;+&#65533;&#65533;\&#65533;&#65533;S&#65533;0a&#65533;&#65533;&#65533;&#65533;&#65533;=b&#65533;&#65533;S&#65533;&#65533;&#65533;&#65533;&#65533;&#65533;&#65533;N4&#65533;&#65533;p&#65533;1&#65533;&#65533; @ /MQ@ &#65533;@ &#65533;&#65533;&#65533; &#65533;&#1109;a&#65533;&#65533;&#65533;&#65533;&#65533;&#65533;|&#65533;&#65533;&#65533;&#65533;&#65533;&#65533;s0&#65533;O&#65533;`54 &#65533;f&#65533;&#65533;O&#65533;&#65533;&#65533;&#65533;&#65533;C&#65533;&#65533;&#65533;&#65533;&#65533;P&#65533;?&#65533;1&#65533;&#65533;?&#65533;&#65533;&#65533;&#65533;&#65533;&#65533;&#65533;`&#65533;?&#65533;^&#65533;&#65533;&#65533;&#65533;T&#65533;&#65533;&#65533;&#65533;4f&#65533;@&#65533;* &#65533;&#65533;&#65533;d`p&#65533;?"2d0&#65533;A&#65533;H&#65533;8&#63429;*b&#65533;8e	&#514;&#65533;&#65533;&#65533;9`a&#65533;&#65533;e
N&#65533;8&#65533;&#65533;(&#65533;&#65533;&#65533;&#65533;&#17026;8&#65533;H&#65533;qJB&#65533;&#65533;xB)Z&#65533;I&#65533;&#65533;&#65533;t&#65533;&#65533;&#65533;&#65533;&#65533;M@&#65533;&#65533;b&#1162;&#65533;&#65533;P&&#65533;jR/`&#65533;([&#65533;&#65533;<&#65533;f&#65533;&#65533;&#65533;Z&#65533;&#65533;&#65533;&#65533;&#65533;&#65533;&#65533;
2a@9(9&#65533;R&#65533;&#65533;
&#65533;	b8)&#65533;&#65533;&#65533;A &#65533;&#65533;&#65533;&#65533;Z&#65533;&#65533;&#65533;&#65533;f&#65533;-
&#65533;&#65533;&#65533;"&#65533;?\&#65533;ee05g&#1453;]&#65533;&#65533;{s&#65533;&#65533;s&#65533;&#65533;&#65533;[&#65533;&#65533;&#1720;&#65533;&#65533;&#65533;&#65533;VE&#65533;&#65533;&#65533;&#65533;&#65533;&#65533;J&#65533;3&#65533;&#65533;[<{<&#65533;t&#65533;n&#65533;v&#65533;&#65533;F&#65533;&#65533;7G&#65533;P0&#65533;fX&#65533;&#65533;&#65533;&#65533;2&#65533;?&#65533;&#65533;_&#65533;&#65533;&#65533;&#65533;o&#65533;&#772;&#65533;&#65533;= I&#65533;&#65533;&#65533;&#65533;&#65533;&#65533;&#65533;,@p&#65533;&#65533;z&#65533;*&#65533;!S2(&#65533;&#65533;&#65533;&#65533; &#65533;<&#65533; &#65533;	&#65533;&#65533;(&#65533;&#65533;&#65533;&#65533;&#65533;A&#65533; 	&#65533;)&#65533;x&#65533;&#65533;ej&#47057;&#65533;*&#65533;@&#65533;0&#65533;&#65533;&#65533;4&#65533;*&#65533;&#65533;&#65533;&#65533;Xk"&#65533;&#65533;`&#680; I&#65533;&#65533;&#65533;&cL&#65533;&#65533;\!&#65533; Hp&#137; &#802;&#65533;&#65533;&#65533;&#65533;&#65533;DJ3&#65533;@&#65533;&#65533;&#65533;|3&#34435;P&#65533; &#65533;&#65533;K;&#65533;&#65533;&#65533;&#65533;&#65533;&#65533;&#65533;>&#65533;&#65533;&#65533;&#65533;<&#65533;hU&#65533;&#65533;&#1060;&#65533;a&#65533;,Tx&#65533;&#65533;&#65533;&#65533;J&#65533;4&#65533;
0&#65533;&#65533; &#65533;K*&#65533;&#352;(F&#65533;&#65533;&#65533;5&#65533;"k&#65533;UX&#65533;s2&#65533;&#65533;&#65533;,&#65533;&#313;&#65533;(@&#65533;`I$/&#65533;J&#65533;&#65533;&#65533;b&#65533;&#65533;WR&#65533;D&#65533;&#65533;eH&#65533;&#65533;&#65533;]&#65533;&#1440;&#65533;^b&#65533;Y(Zh&#65533;$&#65533;&#65533;&#65533;s[Dr&#65533;&#65533;&#65533;&#65533;&#1184;&#65533;&#1941;h~J#&#65533;&#65533;&#65533;&#65533;&#65533;&#1971;~&#65533;&#65533;'&#65533;&#65533;&#65533;5&#65533;&#65533;*&#65533;&#65533;!&#65533;&#65533;&#552;&#65533;&#65533;,&#65533;
D&#65533;0&#65533;4&#65533;&#65533;&#65533;&#65533;&#65533;::&#65533; c&#65533;G&#65533;'&#65533;Y&#65533;&#65533;&#65533;"47&#65533;d&#65533;gvM&#65533;T8&#65533;E&#65533;y&#65533;9&#65533;&#65533;&#65533;&#65533;Z0&#65533;3&#65533;&#65533;&#65533;&#65533;&#65533;&#65533;&#65533;&#65533;&#65533;v&#65533;&#65533;&#65533;r&#65533;1V%&#65533;&#65533;:&#65533;&#1834;&#65533;&#65533;&#866;&#65533;?&#65533;>Bh&#65533;&#65533;.R&#65533;-&#65533;@0\&#65533;HZJ&Y
,*&#65533;&#65533;)&#65533;)&#65533;&#65533;V&#1666;V&#65533;&#1515;&#65533;mb
t&#65533;XW&#644;
&#65533;&#65533;z
&#65533;hw$&#587;	&#65533;hR&#65533;~&#65533;r1!&#65533;&#65533;z&#65533;E$1B*&#65533;%>&#65533;&#65533;&#65533;&#65533;&#65533;&#65533; ge&#1320;o&#65533;1&#777;&#65533;&#65533;<&#65533;5(C &#65533;&#65533;&#65533;$i&#65533;&#1799;&#65533;m&#396;O&#65533;&#65533;Y&#65533;'&#65533;y&#65533;&#65533;,&#65533;R&#972;&#65533;&#192;&#1258;&#65533;&#65533;R&#65533;O&#65533;&#65533;$3&#65533;0&#65533;&#65533;&#65533;0&#65533;&#65533;&#65533;&#65533;>&#65533;&#65533;*&#65533; Z&#65533;	&#65533;&#458;*&#65533;W&#65533;&#65533;-(Xq1Zw]&#65533;_3&#65533;&#352;&#65533;a&#65533;jM=*&#65533; &#65533;L s#]R&#65533;&#65533;w9uY&#130;,&#65533;A	&#65533;YMY&#65533;&#65533;&#65533;&#65533;&#65533;m&#65533;&t&#65533;R&#65533;R&#65533;f@&#65533;$&#1041;v&#192;&#65533;@&#65533;t&#65533;&#65533;&#65533;&#65533;6-&#65533;L&#65533;.!&#65533;&#65533;&#65533;&#65533;X&#65533;<&#65533;sK&#1296;&#65533;D&#65533;]#<N&#65533;#0(&#65533;&#65533;ML&#65533;&#10282;&#1474;&#65533;&#833;&#65533;&#65533;s&#65533;&#1114;&#65533;&#65533;&#65533;n&#65533;&#65533;
5&#65533;&#65533;Y&#65533;&#65533;&#65533;.&#65533;%9&#65533;/~X_|&#65533;&#65533;&#65533;&#65533;JyGw&#65533;&#65533;H&#65533;!&#65533;y &#65533;&#1041;&#65533;,&#65533; &#65533;B.$H&#65533;&#65533;&#65533;&#65533;&#65533;"&#65533;&#65533;&#65533;  	&#65533;F7&#65533;$&#65533;R&#65533;M&#65533;&#65533;YX&#65533;&#65533;&#65533;*&#65533;&#65533;&#65533;O&#65533;&#65533;&#65533;&#65533;&#65533;n`&#65533;,&#65533;V&#65533;&#65533;&#65533;&#65533;Fq&#65533;&#1302;ed &#65533;&#65533;&#65533;&#65533;rD86&#1241;$q&#65533;&#65533;&#65533;&#40082;&#65533;&#65533;!&#65533;5D`&#65533;'&#65533;c&#65533;&#65533;t&#65533;&#65533;&#65533;9&#65533;qN&#65533;e&#65533;&#65533;9_&#65533;2&#65533;\&#65533;&#65533;<&#65533;
R&#65533;&#65533;]&#65533; a&#65533;i&#65533;">&#65533;ad&#65533;&#65533;h?&#65533;&#65533;F&#65533;&#65533;j9&#65533;&#65533;V&#65533;a&#65533;|6&#65533;&#65533;d?43&#65533;n&#65533;&#65533;P&#65533; 
uW.-&#65533;I&#65533;]p!&#65533;&#65533;&#65533;,T&#65533;&#65533;a&#65533;&#65533; P&#65533;&#65533;wn&#419;&#65533;&#65533;&#65533;&#65533;E&#65533;Tj&#65533;H&#65533;|aQ&#65533;&#65533;&#65533;&#65533;&#65533;&#65533;P&#65533;R&#65533;u.&#65533;&#65533;K&#65533;$&#65533;i&#65533;,&#65533;&#65533;H&#65533;&#65533;<H &#65533;q#f&#65533;_&#65533;&#65533;
'&#65533;'df&#65533;*&#65533;SVk&#65533;&#65533;d}R&#65533;[&#65533;bN&#65533;|s&#65533;&#65533;$&#30376;	&#65533;&#65533;&#65533;&#65533;Y&#65533;b`&#65533;8X&#65533;&#65533;`&#65533;\&#65533;gk
&#65533;&#65533;D&#65533;s8c&#65533;&#65533;&#1489;&#1137;1V&#65533;&#65533;&#65533;&#129; ]&#65533;&#6687;&"&#65533;`&#65533;&#65533;P&#65533;hQ&#65533;&#65533;r&#65533;&#65533;]WFQd&#65533;&#1057;&#65533;&#65533;XIT&#65533;" &#65533;&#65533;&#65533;YH*YS&#65533;&#65533;&#65533; -&#65533;R&#65533;z&#65533;&#65533;b&#65533;&#65533;9D
J&#65533;&#65533;&#65533;eA2A&#65533;i!&#65533;C&#65533;&#65533;&#65533;&#851;X&#65533;B&#65533;N&#65533;&#65533;&#65533;x&#65533;&#65533;&#65533;&#65533;dYgA&#65533;Y&#1532;J1&#65533;Q&#269;:&#65533;&#65533;&'^&#65533;&#65533;/x&#65533;&#65533;&#65533;&#65533;h&#65533;&#65533;g@&#65533;P&#1027;&#65533;&#65533;Y&#65533;d<&#65533;&#65533;V&#65533;&#65533;&#65533;&#65533;H&#65533;&#65533;``&#65533;[&#65533;&#65533;&#65533;Y&#65533;&#65533;P$&#65533;us&#65533;ST&#65533;&#65533;r&#65533;&#65533;M
-Z&#65533;&#65533;,&#65533;&#65533;&#65533;&#65533;&#65533;&#65533;{&#65533;&#65533;-&#65533;&#65533;J&#65533;&#65533;&#65533;A&#65533;&#65533;m&#65533;d&#65533;u&#65533;Q&#65533;q&#65533;FM(&#65533;&#65533;&#65533;9&#65533;[-wC<a.&#65533;&#65533;&#65533;%c&#65533;x&#65533;*V&#232940;e&#65533;&&#65533;&#65533;&#65533;?<u&#65533;/8&#857;N)Rq<&#65533;=gA&#65533;z&#65533;<w&#65533;y&#65533;gm`/v&#65533;{&#65533;&#65533;Rl&#65533;36}&#65533;3&#65533;*&#65533;Y&#65533;f&#65533;&#65533;QK&#65533;&*&#65533;e&#65533;&#65533;&#65533;,(&#65533;(p&#65533;HGF&#65533;5&#1705;G
&#65533;:&#65533;&#65533;,L!
Q&#65533;E\&#897;&#65533;&#65533;&#65533;s&#65533;&#65533;~t&#65533;&#65533;&#65533;T&#65533;6&#65533;&#65533;&#65533;&#65533;,Q6&#65533;US<&#65533;&#65533;&#65533;e &#65533;&#65533;ri&#65533;`&#65533;H#&#65533;N&#65533;&#65533;]&#65533;&#65533;8&#65533;C&#65533;&#65533;<&#65533;&#65533;&#65533;ym&#65533;&#65533;{&#65533;NL38&#65533;-&#65533;m$&#65533;v&#65533;f&#65533;&#65533;I&#65533;(&#65533;&#65533;&#65533;|~&#65533;^&#65533;W7&#65533;&#65533;&#65533;3+4&#65533;&#65533;'&#65533;&#65533;H&#65533;5&#65533;hA&#1672;&#65533;&#65533;66&#65533;&#65533;fb)&#65533;&#65533;&#65533;&#65533;E&#65533;&#65533;?h&#65533;&#65533;&#65533;&#1462;&#65533;U&#65533;M&#65533;&#65533;&#65533;
&#65533;@*UWS&#65533;&#65533;&#65533;&#65533;&#1812;A%n&#65533;Z&#65533;&#65533;&#65533;-I]E&#65533;&#65533;&#65533;&#65533;&#65533;&#65533;&#65533;rK&#65533;&#1219;PE&#65533;2&#65533;$&#65533;&#65533;&#65533;@D&#65533; &#65533;#H&#65533;&#65533;&#65533;&#31596;&#65533;&#65533;&#65533;&#65533;&#65533;&#65533;r<rZ+&#65533;&#65533;#n&#65533;&#65533;g&#65533;o&#65533;,g&#65533;&#65533;&#65533;&#65533;s&#65533;&#65533;M&#65533;#q&#65533;
&#65533;&#65533;&#65533;(&#65533;B[O&#65533;y&#2043;l +&#65533;4~,&#65533;&hl&#65533;&#65533;W&#65533;
&#65533;,&#368;&#65533;&#65533;v9y$?&#65533;H`&#65533;LT$&#65533;L&#65533;/&#65533;H&#65533;.&#65533;&#65533;2&#65533;E&#65533;&#65533;1&#65533;$&#65533;&#65533;E1?d)9#&#65533;V&#65533;&#65533;GB&#65533;&#65533;+I&#65533;&#65533;&#65533;h&#65533;&#65533;U&#65533;N&#65533;,&#65533;&#65533;&#65533;&#65533;&#65533;&#65533;&#65533;&#1533;+&#1597;'4k&#65533;&#65533;&#65533;>5&#65533;y_&#65533;&#65533;&#65533;jM'&#65533;&#65533;&#65533;&#65533;7&#65533;&#65533;V&#65533;&#65533;&#65533;&#65533;E&#65533;|1&#65533;^$p&#2043;&#65533;~&#65533;h&#1009;&#65533;7&#739;&#65533;&#65533;&#65533;>z&#65533;.&#65533;&#65533;+&#65533;EK&#65533;L&#39698;&#65533;&#65533;&#65533;?Z@&#65533;&#65533;&#65533;&#65533;&#65533;&#65533;+Y{&#65533;fq&#65533;&#65533;&#65533;&#65533;&#65533;&#65533;r&#65533;"&#65533; V&#65533;9\&#65533;<f&#633;&#65533;h&#65533;&#65533;&#65533;=:&#65533;fy=
z&#65533;Q&#65533;&#1257;&#65533;U&#65533; !;&#65533;&#540;&#65533;>&#65533; &#65533;&#65533;&#65533;&#65533;&#65533;2&#65533;E&#1590;&#65533;&#65533;&#65533;&#65533;+&#65533;:&#65533;&#65533;:+0s&#131;H3&#65533;7&#65533;X7&#65533;&#65533;6w&#65533;B&#65533;J&#65533;&#65533;&#65533;/&#65533;&#65533;#t&#65533;&#65533;&#65533;&#65533;04&#65533;&#606;B&#65533;C&#222;&#65533;H&#65533;&#65533;&#65533;Ek#}&#65533;0V(&#65533;&#65533;; &#204;&#65533;&#65533;&#65533;&#65533;(CR" &#65533;r&#65533;&#65533;&#65533;!&#65533;/&#65533;&#65533;F&#65533;&#65533;I&#65533;&#65533;c&#39020;&#65533;
&#65533;&#65533;&#65533; &#65533;&#691;&#65533;	&#65533;&#65533;&#65533;	/&#34540;&#65533; &#65533;	{&#65533;O&#65533;&#65533;_*:&#65533;&#523;&#65533;1E&#65533;P&#65533;U&#65533;%&#65533;H&#65533;&#65533;	 1&#65533;k&#65533;&#65533;:&#65533;&#65533;*&#65533;$&#65533;&#65533;e&#65533;atbD&#65533;&#65533;!F&#65533;	&#65533;B&#65533;o&#65533;&#65533;&#766;l&#65533;2&#65533;&#65533;/&#65533;{&#65533;*
&#65533;&#65533;7&#65533;&#65533;F&#65533;
Fx&#65533;'&#65533;&#65533;?1&#65533;&#65533;r$G&#65533;&#65533;}&#65533;,H&#65533;&#65533;&#65533;&#65533;7&#65533;*;&#65533;'&#65533;&#65533;z&#65533;&#65533;&#65533;&#65533;&#450;Xh&#65533;&#65533;&#65533;&#65533;+$S&#65533;&#65533;&#65533;&#65533;gZ&#65533;R,
&#65533;	F&#65533;1Qd%&#65533;<&#65533;Ft*&#65533;&#65533;&#1573;&#65533;\Z&#65533;S&#65533;&#65533;a&#65533;&#611;)&#65533; )&#65533;&#65533;&#65533;&#65533;z*&#65533;P&#65533;tL&#65533;%&#65533;E&#65533;x *&#65533;*w&#65533;GK&#65533;8f&#65533;&#65533;/+F&#28406;)\&#65533;&#65533;
&#65533;2&#65533;
3&#65533;/P&#437;j&#680;|7&#65533;&#65533;&#65533;>/q"u2&#65533;&#65533;:w"&#65533;r&#65533;&#483;&#65533;"&#65533;&#65533;J&#65533;&#65533;zBC&#65533; &#65533;&#1448;C&#65533;&#65533;CP&#65533;CX#,c&#65533;?,P&#65533;&#65533;&#65533;&#65533;E&#65533;K0<&#65533;"&#264;&#65533;&#65533;&#65533;&#65533;&#65533;&#467;&#65533;H&#65533;s&#65533;&#65533;&#65533;x&#65533;F&#65533;&#65533;&#65533;&#65533;&#65533;&#65533;&#65533;&#65533;{H*&#65533;@&#65533;&#65533;&#65533;"	&#65533;M&#65533;&#65533;&#65533;4&#65533;&#65533;K&#65533;OB&#65533;C:=&#65533;h
&#65533;bI0M&#65533;&#65533;!&#65533;&#675;&#548;&#65533;E&#65533;&#65533;&#664;&#65533;H&#65533;&#65533;&#65533;&#65533;&rNd<&#65533;&#65533;!7lr&#65533;&#65533;N&#65533;&#1654;&#65533;<&#65533;&#65533;&#65533;&#65533;&#65533;&#65533;P&#65533;q[Je&#65533;&#65533;&#65533;&#65533;&#65533;&#65533;&#65533;&#65533;.&#65533;F&#65533;&#65533;&#65533;&#65533;\"&#65533;&#65533;&#65533;&#65533;0z&#65533;@&#65533;&#65533;&#65533;&#65533;&#65533;*585&#65533;&#65533;&#65533;&#65533;&#65533;&#65533;&#962;&#65533;'&#65533;&#65533;&#65533;K5P&#65533;&#65533;&#65533;&#65533;`4&#65533;%&#65533;&#65533;&#65533;&#65533;&#65533;&#65533;8&#65533;&#65533;x&#65533;&#1801;&#65533;&#65533;D&#65533;&#1637;&#65533;&#65533;&#65533;Y&#65533;&#65533;&#65533;g&#608;&#65533;&#65533;&#65533;&#65533;&#65533;&#65533;&#65533;&#65533;&#65533;&#65533;!&#65533;
&#1888;&#65533;&#65533;H^&#65533;&#1348;&#65533;&#65533;&#65533;%&#65533;&#65533; &#65533; E&#65533;&#65533;&#65533;5&#65533;3&#1723;&#65533;I&#65533;{&#65533;!j&#65533;'q &#65533;&#65533;&#65533;&#65533;&#304;&#65533;&#65533;&&#65533;I&#65533;&#717;vs&#65533;v&#65533;i&#65533;(&#65533;&#65533;t3&#65533;0&#65533;u&#65533;k@&#686;<kH&#65533;t&#65533;C&#65533;*&#65533;&#644;C&#65533;6&#57526;&#65533;&#65533;2&#65533;&#65533;27U&#65533;;&#1386;&#65533;&#65533;*5&#65533;2&#65533;&#65533;SiSS&#65533;&#65533;S&#65533; "AU&#65533;&#65533;a&#65533;&#65533;&#927;\&#65533;&#65533;&#770;&#65533;({A&#65533;&#65533;&#65533;OK&#65533;&#1163;&#1628;&#65533;KMB&#65533;N%&#65533;&#65533;&#65533;R&#65533; 	&#65533;&#39780;&#65533;&#65533;&#65533;Z$&#65533;&#65533;&#65533;&#1568;&#65533;&#65533;E&#65533;&#65533;&#65533;&#65533;P&#1896;&#65533;&#65533;&#1253;\&#65533; &#65533;&#65533;&#65533;V&#65533;!	&#65533;	&#547;^l70&#65533;&#228;&#65533;&#65533;&#65533;+&#65533;&#65533;&#65533;x>&#65533;&#65533;Rok&#65533;e&#65533;&#65533;/&#65533;>r#37#&#65533;&#65533;&#65533;&#65533;H3T WoR&#65533;0W&#65533;&#65533;&#65533;7Q&#65533;%=`&#65533;&#65533;$&#65533;$HxES$* &#65533;&#65533;&#65533;+5&#65533;}&#65533;&#65533;d&#65533;W&#65533;&#65533;&#65533;&#65533;&#65533;&#65533;&#1477;&#65533;W&#65533;
&#65533;&#65533;&#65533;-&#65533;&#516; "&#65533;@&#65533;L 8&#65533;&#65533;&#65533;'&#65533;&#33164;M&#65533;&#65533; Yx0&#1620;&#65533;W&#65533;9&#65533;&#520; `,ZX&#65533;E&#65533;&#65533;&#65533;&#1061;&#993;&#65533;X&#65533;&#65533;2&#65533;J&#65533;&#65533;YD<&#65533;&#65533;&#65533;)&#667;&#65533;{1
&#65533;&#65533;:&#65533;&#65533;:&#65533;&#1708;&#65533;&#65533;b&#65533;H&#65533;&#65533;<&#65533;&#65533;&#65533;(^&#65533;N&#65533;&#65533;YC&#65533;&#1739;&#65533;z&#65533;&#65533;&#65533;W&#65533;1\L&#65533;Z&#65533;&#65533;xy&#65533;FM
gu&#65533;&#65533;T&#65533;&#65533;]&#65533;&#65533;&#65533;&#65533;&#65533;&#65533;&#65533;-
&#65533;=&#65533;!Y&#65533;&#65533;&#65533;&#65533;H\&#65533;(&#65533;&#65533;O(&#65533;&#65533;x\&#65533;&#65533;&#541;&#65533;&#621;&#65533;&#65533;,
/&#65533;')&#65533;H&#65533;&#65533;&#65533;&#340;+&#65533;&#1865;U&#65533;&#65533;&#65533;&#65533;%]&#65533;]&#65533;m]&#65533;]]&#65533;&#65533;&#65533;&#65533;&#65533;X&#65533;&#65533;Y&#65533;&#65533;]PY&#65533;&#65533;&#65533;&#65533;Y]&#65533;]&#65533;-&#65533;-&#65533; ^&#65533;MY]&#65533;]&#65533;&#65533;&#65533;&#65533; &#65533;]<&#65533;&#65533;I&#22624;&#65533;&#65533;{&#65533;&#747;P&#65533;%&#65533;N&#65533;&#65533;&#65533;r&#65533;%&#65533;&#65533;<&#65533;I_&#65533;}&#65533;&#65533;&#65533;"c&#344;&#65533;&#65533;&#65533;c&#65533;&#65533;&#65533;&#65533;%&#65533;%&#65533;&#65533;&#65533;&#65533;&#65533;&#65533;%&#65533;LM&#65533;&#65533;&#65533;f0_&#65533;4&#1751;
Z2&#65533;&#65533;$&#65533;&#993;&#65533;_&#65533;&#65533;_&#65533;&#65533;O&#65533;&#65533;OH&#65533;&#65533;&#65533;V&#65533;&#349;&#65533;T,&#65533;d[&#65533;&#65533;&#65533;&#65533;&#65533;&#626;&#529;b&#65533;&#1843;Pa&#65533;p&#65533; &#65533;!&#65533;&#65533;&#65533;IP&#65533;H&#65533;&#65533;&#65533;a&#65533;&#65533;!&#65533;&#65533;&#65533;	&#65533;&#65533;"	*&#65533;&#65533;&#65533;&#65533;X 	=E&#65533;$&#65533;#.&#65533;^<&#65533;]&#65533;&#65533;b&#65533;&#65533;&#1546;5&#1892;&#65533;&#65533;-V&#1622;m&#65533;&#65533;&#65533;n&#65533;&#65533;&#1133;&#65533;&#65533;8&#65533;&#65533;X&#65533;&#65533;&#65533;Y&#65533;}&#65533;&#65533;%"&#65533;&#65533;&#65533;7~&#65533;&#65533;&#65533;7NY&#65533;5&#65533;&#65533;&#65533;&#65533;b&#65533;&#65533;&#1681;I&#65533;	&#65533; &#65533;&#65533;Y&#65533;&&#65533;&#65533;W&#65533;&#65533;e&#65533;M&#65533;&#65533;}I&#65533;H&#65533;&#65533;<&#65533;m&#65533;[MM&#65533;%&#65533;&#65533;-&#65533;&#65533;&#65533;&#65533;&#65533;B&#65533;&#65533;HI&#65533;:&#65533;SV&#65533;TVMTFe&#65533;&#43608;&#65533;&#65533;:I&#65533;d&#65533;&#788;&#65533;&#65533;Qv&#65533;&#921;&#65533;&#65533;qhy&#65533;~y&#65533;&#65533;Y&#65533;MG|&#65533;&#65533;]a(&#65533;&#65533;&#65533;&#65533;M&#65533;@&#65533;f  &#65533;!&#65533;k&#65533;&#65533;&&#65533;A&#65533;f&#1408;&#65533;&#65533;#&#65533;&&&#65533;<&#65533;&#65533;o6&#65533;+X&#65533;&#65533;&#65533;&#65533;&#65533;X&#65533;X&#65533;&#65533;y&#65533;x&#65533;gx~&#65533;&#65533;&#65533;&#1344;&#65533;&#65533;&#65533;}.&#65533;+&#65533;&#65533;&#65533;&#65533;g&#65533;&#851;5&#65533;&#65533;p5>&#65533;c&#1901;&#65533;&#65533;b&#65533;&#65533;&#65533;&#65533;E^;&#65533;&#1867;&#65533;&#65533;&#65533;&#1858;vv&#65533;&#1610;B&#65533;&#65533;iV&#465;&#65533;&#65533;|&#65533;&#65533;&#65533;&#65533;%a$&#65533;&#65533;&#65533;P=M&#65533;&#1057;&#1228;$ii&#65533;&#65533;iRV&#65533;&#65533;Q&#65533; &#65533;&#65533;&#65533;&#65533;&#65533;&#65533;S&#65533;&#65533;&#65533;.&#65533;]&#65533;L&#65533;9&#65533;&#65533; &#65533;)&#65533;&#65533;&#65533;j&#65533;\>&#65533;X.&#65533;&#65533;i&#65533;&#65533;&#65533;&#65533;&#65533;Sc&#65533;	&#65533;&#65533;&#65533;@O&#65533;[&#65533;&#65533;
!&#753;&#65533;&#65533;&#65533;&#65533;(&#65533;#|~b&#65533;&#65533;&#65533;n&#65533;g&#65533;P&#65533;&#733;[&#65533;A&#65533;&	&#65533;N
 &#65533;\@   &#65533;&#65533;&#65533;$&#65533;&#65533;	(R&#65533; N
@xk&#65533;.&#65533;&#65533;&#65533;g&#65533;f:&#65533;&#65533;&#65533;}}&#65533;*&#65533;&#65533;&#1693;]&#65533;&#65533;]&#65533;m&#65533;&#65533;]&#65533;-&#65533;&#65533;m&#65533;&#65533;&#65533;M&#65533;&#65533;N
=&#65533;f&#65533;&#65533;E&#65533;&#65533;&^?>&#65533;&#65533;&#65533;l&#65533;&#65533;&#65533;&#65533;(&#65533;&#65533;&#1973;&#65533;&#65533;&#1108;&#65533;&#65533;D&#65533;^&#65533;fqn&#65533;&#65533;!&#65533;3&#65533;H:&#65533;R&#65533;&#65533;:U&#65533;H.&#65533;j&#65533;Rj&#65533;~&#65533;&#65533;&&#65533;WF-&#65533;&#65533;&#1315;Z&#65533;V&#65533;&#65533;j!&#65533;&#65533;&#65533;F&#65533;Wf)&#65533;&#65533;8I&#65533;&#65533;j&#65533;#.&#65533;Z&#65533;&#740736;V &#65533;&#65533;2&#65533;&#65533;i &#65533;m&#65533;	&#65533;&#65533;f&#65533;*&#65533;&#65533;&#65533;&#65533;&#65533;I8&#65533;e&#65533;!l&#65533;f&#65533;*&#65533;&#65533;&#65533;&#65533;p!&#65533;/&#65533;&#65533;&#1423;&#65533;&#65533;qm&#65533;&#65533;&#65533;&#65533;&#65533;\k&#65533;&#65533;&#65533;&#65533;&#65533;[&#65533;Akfl&#65533;p&#65533;&#65533;A&#65533;&#65533;"=&#65533;&#65533; &#65533; &#1988;&#65533;ogv&#65533;X&#65533;&#65533;b&7&#65533;,FX&#65533;}&#65533;m&#65533;&#65533; &#65533;&#65533;>&#2005;h6&#65533;&#65533;)&#65533;c&#65533;&#65533;m&#65533;%&#1930;F&#65533;'^&#65533;=s?&#65533;m&#65533;&#65533;&#65533;&#65533;ZT&#65533;"&#65533;&#65533;>&#65533;&#65533;&#65533;&#65533;Gr&#65533;&#65533;>&#65533;&#65533;TU&#65533;hB<)y&#65533;F*&#65533;X"&#65533;&#65533;&#65533;&#65533;&#65533;^%	&#65533;U&#65533;&#65533;&#65533;,&#65533;&#65533;%&#65533;&#65533;&#65533;i&#24720;&#65533;*`<j&#65533;1^&#65533;Q&#297;&#65533;6&#65533;X&#65533;&#65533;b&#65533;&#65533;n&#65533; fe&#65533;&#65533;&#65533;&#65533;.N &#65533;&#65533;&#65533;&#65533;&#65533;&#65533;\B&#65533;&#65533;Y&#65533;8&#65533;&#65533;&#529;_&#65533;&#65533;&#65533;m&#65533;"&#65533;fG&#65533;&#65533;&#65533;&#526;&#65533;0lf/&#65533;z&#65533;&#65533;f&#65533;?j7&#65533;&#65533;b*&#65533;P'&#65533;&#65533;d&#65533;vmVv!6l&#65533;&#65533;i&#65533;l&#65533;@&#65533;&#65533;&#65533;4&#65533;(&#65533;wF&#65533;u%o&#65533;&#65533;X/WY*r&#65533;&#65533;&#65533;&#65533;&#65533;&#65533;&#1845;&#65533;&#65533;Y&#65533;&#65533;r&#65533;}m&#65533;	&#1654;c&#65533;m&#65533;>&#65533;&#65533;&#65533;&#65533;&#65533;&#28480;&#65533;&#65533;&#65533;}^&#65533;&#65533;&#1866;_s&#65533;&#65533;&#65533; R&#65533;&#65533;&#65533;&#65533;&#65533;&#65533;&#65533;&#65533;k&#65533;	b&#65533;&#65533;1:_&#65533;&#65533;&#65533;o&#65533;&#65533;U:&#601;&#65533;&#65533;&#65533;	I&#65533;&#65533;&#65533;&#65533;2&#65533;&#65533;&#852;f&#65533;$&#65533;&#587;	Bj&#65533;&#65533;D&#65533;&#65533;!&#65533;&#65533;`&#65533;&#65533;uN~t&#65533;&#65533;PX&#65533;X&#1160;&#65533;&#1034;n9/&#65533;&#65533;\&#65533;/&#65533;&#65533;&#65533;f&#65533;`&#65533;&#65533;&#65533;pG&#65533;&#65533;&#65533;b&#65533;pf&#65533; i~vgwv&#65533;n&#65533;W{hW&#65533;&#65533;&#65533;j&#65533;0	&#65533;wow&#65533;p&#65533;i&#65533;o.g&#65533;&#65533;7&#65533;$&#65533;&#65533;&#65533;B&#1864;&#65533;w&#1301;|&#65533;&#65533;&#65533;&#950;&#65533;&#65533;O&#65533;&#934;&#65533;&#65533;&#65533;&#65533;&#65533;]4&#65533;b&#65533;5c&_&#65533;&#65533;&#65533;&#65533;&#65533;pY&#65533;^m&#65533;e&#65533;&#65533;e&#65533;5&#65533;x&#65533;N&#65533;Q&#65533;&#65533;&#65533;A&#65533;T&#65533;&#65533;&#65533;t*Ke&#65533;C2DXV*GB[&#65533;c&#65533;B&#65533;&#65533;'
O&#65533;&#65533;&#65533;&#65533;ou	&#65533;&#65533;>&#65533;&#65533;*N&#65533;&#65533;X&#65533;tq)&#65533;X.&#65533;n&#65533;&#1123;~&#65533;&#65533;&#65533;\&#65533;!F&#65533;f&#65533; &#65533;P&#65533;%&#65533;&#65533;% `&#65533;&#1123;&#65533;&#65533;&#65533;&#65533;&#65533;&#65533;&#65533;aH&#65533;x&#65533;&#65533;'p &#65533;&#65533;&#65533; p! @&#65533;&#65533;O" &#65533;&#65533;%&#65533;40&#65533;&#65533;h&#65533;&#65533;"&#594;&!>&#65533;(@&#65533;.h&#65533;N&#24537; \.&#65533;&#65533;r&#65533;M&#65533;&#65533;&#65533;-X)p&#65533;I&#65533;&#65533;&#65533;
<zt&#65533;R&#65533;1"ze&#65533;&#65533;+U5&#65533;&#65533;`&#65533;&#65533;+&#65533;&#65533;~&#65533;j&#65533;&#65533;U&#65533;V&#65533;&#65533;%&#1384;&#1520;e&#65533;&#65533;&#65533;V.V&#65533;s&#65533;f%X&#65533;&#65533;u&#65533;&#65533;-@&#65533;&#65533;&#1874; 
.b`&#65533;&#65533;zD\ &#65533;d&#65533;pL>&#65533;y`&#65533;&#65533;4&#65533;-z4&#65533;&#65533;&#65533;&#65533;2&#65533;&#65533;&#65533;&#65533;X&#65533;>9`&#1452;&#65533;&#65533;f5&#65533;2@&#65533;?(&#65533;v P&#65533;,&#65533;&#65533;&#65533;&#65533; &#65533;p&#65533;&#65533;y&#65533;&#65533;=&#65533;&#65533;&#65533;&#65533;&#65533;!R&#65533;&#65533;}&#65533;&#65533;&#65533;%}&#65533;&#1148;&#65533;&#65533;&#65533;&#65533;&#65533;&#65533;&#65533;oM&#65533;&#48203;>7&#34528;n&#65533;&#65533;&#65533;n&#65533;Jn&#65533;&&#65533;C&#65533;&#65533;@&#65533;	&#543;@&#65533;Bo-a&#65533;@+&#65533;Q&#65533;i&#65533;0&#65533;&#65533;&#65533;?h&#65533;&#65533;&#65533;a&#65533;}&#65533;!&#65533;5&#65533;D!u&#65533;&#65533;IA&#65533;$PJ&#65533;&#65533;bD&#65533;&#65533;K)&#1656;RP8&#65533;&#65533;M*&#65533;&#65533;N&#65533;&#65533;4&#65533;@&#65533;$&#65533;J*&#1618;&#65533;%!&#65533;#&#65533;*&#65533;&#65533;&#65533;&#65533;;I&#65533;&#65533;&#65533;|	&#65533;;1&#65533;&#1362;:&#65533;&#65533;QRj&#65533;Du&#65533;&#65533;W{&#65533;UV~y&#65533;_rd&#65533;{&#65533;5&#65533;U&#65533;F6b&#65533;H6Z7&#65533;%&#65533;M&#65533;x6&#65533;.&#65533;&#65533;&#65533;&#65533;b X&#65533;&#739;&#65533;0#Pg&#65533;@
Zf&#65533;&#65533;*&#65533;&#65533;^&#125611;&#65533;g&#65533;&#65533;Z&#65533;&#65533;&#65533;&#65533;&#65533;&#65533;&#65533;&#65533; &#65533;M&#65533;&#65533;j&#65533;&#65533;q&#65533;&#65533;&#65533;&#65533;,&#65533;&#65533;',o&#65533; A&#65533;8k&#65533;MK&#65533;m&#65533;:;n&#65533;A&#65533;&#65533;s&#65533;	&#65533;lZ&#65533;&#65533;&#65533;&#65533;&#65533;i&#65533;&#65533;&#65533;AT&#65533;~&#65533;@&#65533;&#65533;&#65533;G/&#65533;&#65533;&#65533;w&#65533;&#65533;KZP&#65533;&#65533;D
&#65533;&#65533;&#65533;&#65533;(&#65533;D&#304;@u\&#65533;&#65533;&#65533;iL\!&#65533;&#65533;a&#65533;M0&#65533;@&#65533;&#65533;@&#65533;8&#65533;H&#65533;&#65533;PG'&#65533;"Ctb&#65533;) 
E&#65533;?6&#65533;&#65533;&#65533;&#65533;U&#65533;-D&#65533;A&#65533;<&#65533;-&#65533;$Q)Q$&#65533;FQ&#328;NE&#65533;&#65533;KZC&#65533;Ik&#65533;Uh&#1097;Vb&#65533;T &#65533;&#65533;&#65533;M&#65533;c&#65533;%V.IhW&#65533;&#1570;&#65533;v*h&#65533; &#1634;&#65533;&#65533;-&#65533;&#65533;&#65533;v&#65533;&#65533;@|&#65533;&#65533;&#65533;&#65533;&#1912;&#65533;&Y&#65533;&#65533;&#65533;G^&#65533;&#65533;-&#65533;&#65533;
&#65533;&#65533;O&#65533;S@q&#65533;&#65533;&#65533;7a&#65533;&#65533;&#65533;&#430;&#65533;Z&#1081;&#65533;&#65533;&#65533;.&#65533;&#65533;&#65533;&#65533;&#1023;&#65533;+\&#65533;@&#65533;&#65533;&#65533;&#65533;&#65533;&#65533;&#65533;g&#65533;&#65533;&#65533;;&#65533;&#65533;l&#65533;$&#65533;&#65533;&#65533;&#65533;>&#65533;o&#21604;&#65533;&#65533;XP&#65533;&#65533;&#65533;}&#65533;&#1366;.Z&#65533;D>A&#65533;5&#65533;&#65533;&#65533;xI&#65533;p&#65533;&#65533;1&#65533;Ox&#65533;@nH?&#65533;&#65533;&#65533;bEA&#65533;!&#65533;&#65533;D$4&#65533;&#65533;(g/Y&#65533;h &#65533;d.&#65533;&#65533;G:&#65533;&#65533;&#65533;&#65533;l%FC&#65533;&#150;dlY&#65533;&#65533;V&#65533;"&#65533;@&#65533;	&#65533;^A&#65533;&#65533;&#65533;&#65533;&#65533;I.&#65533;*&#65533;W5&#244;&#65533;3&#65533;)@7E7&#65533;H&#65533;0&#65533;IT&#65533;(&#65533;&#65533;&#65533;&#65533;&#65533;3=&#65533;i&#65533;h"jm$YL2&#65533;&#65533;d&#65533;&#65533;&#65533;@&#65533;v&#65533;&#65533;]f &#65533;&#65533;&#65533;	b&#65533;&#481;&#65533; &#65533;X&&#65533;F&#65533;&#65533;&#65533;b&#65533;;&#65533;&#65533;,G/TB[X&#65533;B&#65533;s9&#65533;@&#65533;Y&#65533;o&#65533;B2@h&#65533;&#65533; F&#65533; 2&#65533;&#65533;Ad&#65533;&#65533;&#65533;&#65533;&#65533;&#65533;&#65533;&#65533;&#65533;u&#65533;a&#65533;&#65533;&#65533;&#65533;&#65533;?>Q&#65533;&#65533;25&#65533;&#65533;@<Y&#65533;&#35410;]&#65533;&#65533;'&#65533;PKMj&#65533;&#65533;&#65533;)[&#65533;&#65533;CBa&#65533;&#65533;d0&#65533;&#65533;&#65533;%<c&#65533;&#65533;
&#65533;H&#65533;:B&#65533;&#65533;<&#65533;&#65533;&Pkz&#5818;&#65533;DF&#65533;!&#65533;x&#65533;0&#65533;&#518;&#65533;)&#65533;Mx&#65533;&&#65533;I&#1969;&#65533;rI&#65533;%&#65533;&#65533;$&#65533;  I&#65533;:2&#65533;&#65533;&#65533;hG5&#65533;QA&#65533;&#65533;&#65533;	&#65533;ik&#65533;dAb&#65533;&#1584;&#65533; (&#65533;&#65533;_T&#65533;&#65533;
&#65533;&#65533;h_6&#660;&#65533;&#65533;$(&#65533;(&#65533; R&#65533;@&#65533;&#65533;N&#65533;KA&#65533;&#65533;C=&&#65533;&#65533;&#644;@@&#65533;&#65533;&#65533;&#65533;$&#65533;	&#65533;&#65533;&#65533;&#65533;&#65533;&#65533;
S&#65533;&#65533;)Q&#65533;j&#1315;&#65533;&#65533;<&#65533;&#65533;x&#65533;&#65533;L&#65533; &#65533;&#65533;&#65533;.`&#65533;&#65533;&#65533;VI0&#65533;i&#65533;&#65533;$ &#65533;?x &#1459;&#65533;&#65533;&#65533;Nu&#65533;&#65533;z&#65533;&#65533;&#65533;U &#65533;&#65533;Y&#65533;*&#1455;
v&#65533;/&#65533;a&#65533;`<X&#65533;@&#65533;*&#65533;CQ}YI0&#65533;&#1314;&#65533;0B&#65533;&#65533;<&#1314;&#65533;P R;&#65533;&#65533;&#962;6&#65533;&#65533;-iKk&#65533;&#1250;6&#65533;&#65533;]-i&#65533;&#65533;&#65533;C&#65533;&#65533; 1 &#65533;S&#65533;:&#65533;D&#65533;GU&#65533;&#65533;&#65533;vac+A&#65533;:&#65533;8&#65533;m&#65533;-]&#970;V&#65533;&#300;^&#65533;&#65533;@:&#1025;&#65533;&#918; &#1256;AZ&#65533;&#65533;&#65533;&#65533;&#65533;&#65533;&#65533;R&#65533;,&#65533;&#65533;&#65533;&#65533;!&#65533;&#65533;&#65533;&#65533;&#65533;&#65533;7&#65533;&#65533;/}&#65533;k&#65533;&#65533;&#65533;7&#65533;&#65533;&#65533;Ib &#65533;&#65533;25&#65533;&#1029;&#65533;ouk&#65533;&#65533;6&#65533;&#65533;&#65533;r&#65533;&#65533;_&#65533; &#65533;f-&#65533;r&#65533;&#65533;&#65533;i&#65533;&#65533;omk&#65533;&#65533;&#65533;&#65533;C&#65533;I&#65533;4k&#65533;&#65533;/&#65533;@d{p&#65533;,&#65533;&#1522;&#65533;&#65533;~kl&#65533;&#65533;8&#65533;:&#65533;1&#65533;{\&#65533;eLk5&#65533;&#65533;&#65533;&#65533;&#65533;&#65533;X&#65533;-&#65533;z&#65533;&#65533;
d&#65533;&#65533;&#65533;jU5K&#65533;m Y&#65533;m&#65533;X'&#65533;&#65533;u&#65533;	s\G&#65533;&#65533;&#288;&#65533;!&#65533;&#65533;@T,&#65533;&#65533;V&#65533;&#65533;A&#65533;a<H`&#65533;(&#65533;&#65533;P&#65533;&#65533;?:&#1026;4&#65533;mh&#65533;`&#65533;&#65533;D&#65533;&#65533;\&#65533;&#65533;&#65533;U&#65533;yr&#65533;}[&#65533;)W&#65533;&#636;}3V&#65533;;V$7&#65533;W&&#65533;@&#65533;,&#65533;&#65533;6X&#65533;&#65533; V&#65533;&#65533;[&#65533;&#65533;&#65533;x&#639;&#65533;&#65533;?(&#65533;&#65533;K&#65533;#&#65533;l*t&#65533;
&#65533;:&#65533;&#65533;6&#65533;&#65533;m&#65533;c&#65533;6&#1250;&#65533;2dT&#65533;&#65533;fW b&#65533;&#65533;I(M&#65533;'&#65533;v&#65533;&#65533;&#65533;&#65533;*&#65533;&#406;&#65533;&#65533;&#65533;p&#65533;[}&#65533;D&#65533;F&#65533;p&#65533;:&#65533;n&#65533;@&#65533;@&#65533;[&#65533;&#65533;vN&#65533;|&#65533;&#65533;&#65533;g&#65533;8&#65533;n&#65533;&#65533;#&#65533;&#65533;A&#65533;&#1552;&#65533;@d&#65533;&#65533;v&#65533;&#65533;&#65533;h&#65533;&#65533;I&#65533;&#65533;&#1434;&#65533;x&#65533;/]q&#65533;&#65533;&#65533;&#65533;&#65533;&#65533;r&#65533;O&#65533;&#65533;&#65533;&#65533; &#65533;F`M&#65533;el&#65533;&#65533;S&#65533;*oWL&#65533;&#65533;&#65533;:&#65533;r&#65533;N&#65533;/&#65533;B:&#1099;n&#65533;&#65533;?&#65533;M'&#65533;D&#65533;&#65533;w&#65533;&#65533;M&#65533;&#65533;&#65533;'M&#65533;&#65533;&#65533;&#65533;L&#65533;&#65533;&#65533;&#65533;`&#65533;&#65533;&#65533;`&#65533;q&#65533;&#65533;&#65533;&#65533;K&#65533;	k&#65533;&#65533;-w&#1996;q&#65533;&#65533;&#65533;>oB&#65533;g&#65533;&#65533;&#65533;&#65533;&#65533; 4&#65533;&#65533;&#65533;&#65533;>&#65533;&#65533;G&#65533;%&#65533;f&#65533;
&#65533;-r&#65533;&#1994;\Y&#65533;&#65533;&#65533;V7H&#425;^&#65533;:D&#65533;&#65533;r&#65533;y&#65533;&#65533;Va&#65533;b&#65533;.&#65533;&#65533;v&#65533;2&#65533;&#416;&#65533;&#65533;&#65533;`&#65533;&#65533;&#65533;&#65533;&#65533;&#65533;	0&#65533;&#65533;>&#65533;&#65533;&#65533;=&#65533;{&#65533;2&#1967;Zi8 4&#65533;&#65533;&#65533;&#65533;K&#65533;&#65533;I4&#65533;YZ&#65533;&#65533;&#65533;&#65533;4D&#65533;&#65533;&#65533;&#65533;K&#65533;&#65533;&#65533;&#65533;>0&#65533;}&#65533;G<&#65533;&#65533;X&#65533;)kzl5&#65533;&#65533;&#65533;x&#65533;&#65533;`&#65533;&#65533;C&#65533;&#65533;s&#65533;o&#65533;&#65533;&#65533;&#65533;?&#65533;&#65533;&#65533;l8&#65533;8(&#65533;&#65533;EZ&#65533;Z&#65533;m&#1717;	&#65533;zA&#65533;&#65533;&#65533;&#65533;&#65533;	&#65533;&#65533;&#65533;@L&#65533;&#65533;UX[&#65533;&#65533;@`&#65533;XA8V<&#65533;6| Ua&#65533;n&#65533;&#65533;?&#65533;&#65533;&#65533;&#862;n&#65533; .H&#65533;&#65533;&#65533;&#65533;&#65533;`&#672;&#65533;I&#65533; &#65533;D&#65533;&#65533;XuX&#65533;A&#65533;! I8 &#65533;&#1118;eaDT&#65533;&#65533;5&#65533;&#65533;u&#65533;&#65533;_&#65533;y]y`&#65533;9 e&#65533;&#65533;&#65533;@&#65533;]&#65533;&#65533;&#65533;&#65533;#&#65533;4&#65533; 0&#65533;&#65533;&#65533;&#65533;a&#65533;z&#65533; z&#65533;v&#65533;&#65533;B&#65533;&#65533;9&#65533;&#65533;&#65533;DUi&#65533;EA&#65533;A&#65533;&#65533;f&#65533;]_&#65533;&#65533;[
&#65533;v&#65533;&#65533;MC&#65533;9&#65533;?&#65533;f&#65533;@&#65533;U&#65533;I&#65533;&#65533;@ B&#536;&#65533;@&#65533;&#65533;&#65533;&#65533;(&#65533;b)&#65533;V&#65533;b&#65533;&#65533;@&#65533;"*"&#65533;@&#65533;&#65533;?&#65533;&#65533;&#65533;C&#65533;=&#883;&#65533;&#65533;r9&#65533;&#65533;IT&#65533;
&#65533;&#65533;&#65533;f&#65533;_&#65533;&#65533;&#65533;&&#65533;?p&#65533;@D&#1733;U&#65533;S&#65533;&#1705;&#65533;&#65533;f]&#65533;&#59518;&#65533;^&#65533; '&#1182;x&#65533;@ &#65533;5&#65533;&#65533;K&#65533;&#65533;9&#65533;c:&#65533;&#65533;@&#65533;!&#65533;&#65533;*D&#1021;&#65533;;&#65533;&#65533;yI&#65533;&#244;D&#65533;"vXSu&#1641;}Wo&#65533;&#65533;AV&#65533;	"&#65533;!cIh&#65533;&#65533;U&#65533;&#65533;^&#65533;&#65533;u	D&#65533;&#65533;T&#65533;&#65533;]&#65533;&#65533;^&#65533;&#65533;@H&#65533;&#65533;%&#65533;&#65533;&#65533;&#65533;5&#65533;7&#65533;:&#65533;dK&#65533;d&#65533;&#65533;<&#65533;&#65533;<&#65533;&#65533;<&#65533;$A&#65533;b&#65533;&#65533;&#65533;&#65533;!&#65533;&#65533;!&#65533;A&#65533;0&#65533;&#65533;&#65533;&#65533;B&#65533;02&#65533;b^!&#65533;D&#65533;(&#65533;&#65533;&#65533;&#65533;_&#65533;1&#65533;F&#65533;&#1637;Y&#65533;?&#65533;&#65533;6&#65533;7&#65533;z!&#65533;?&#65533;B#&#65533;&#65533;K&#65533;e[&#65533;&#65533;&#65533;&#65533;!&#65533;*&#65533;"=&#65533;&#65533;*&#65533;b\&#65533;e+&#65533;;&#65533;&#65533;^&#65533;&#65533;&#65533;M&#65533;&#65533;c&#65533;&#65533;@&#65533;@&#65533;}eAb&#65533;&#65533;&#65533;&#65533;	&#65533;&#65533;A&#65533;&#65533;Qcze"&#65533;a 4&#65533;A&#65533;&#65533;@&#65533;BZ&#65533;df&#65533;&#65533;&#65533;-&#65533;&#65533;&#65533;&#65533;&#65533;e&#65533;y%cp&#65533;7&#65533;B`HP&#65533;&#65533;?&#65533;@&&#65533;&#65533;n&#65533;fo&#65533;+&#65533;&#65533;<&#65533;;&#65533;&#65533;i&#65533;&#65533;&#65533;&#65533;I&#65533;"
&#65533;Z5gA,f&#65533;5&&#65533;&#1881;&#65533;e%&#65533;&#65533;E`?2c&#65533;Q&#65533;&#65533;EU&#65533;me%&#65533;c&#65533;&#65533;@&#65533;A&#65533;[m&#65533;%h&#65533;o&#65533;&#65533;|&#65533;g~&#65533;!]&#65533;eN&#65533;:&#65533;E$&#65533;&#65533;&#65533;aZ&#65533;M&#65533; u&#65533;&#65533;@\&I "&#65533; &#65533;_T&#65533;&#65533;=&#65533;6T&#65533;"&#65533;i&#65533;&#65533;&#65533;j&#65533;&#65533;j&#65533;&#65533;EJ&#65533;f}&#65533;&#33378;hi&#65533;&#65533;^&#1959;Lgi&#65533;"&#65533;d&#65533;9RX"Dx'V=&#65533;#&#65533;@&#65533;&#65533;&#65533;&#65533;>&#65533;&#65533;&#65533;&#65533;AB&#65533;np U&#65533;Z&#65533;=U\M&#14965;UQ&#65533;&#65533;YcX&#65533;&#65533;X&#65533;W&#65533;Q5&#303;4&#65533;!&#65533;h&#65533;&#65533;&#38498;Q6&#65533;$H<#&#1645;["&#65533;!x)I&#65533;A&#65533;&#65533;&#65533;c1bg&#65533;&#1691;@8\&#65533;F&#65533;l&#65533;&#65533;\&#65533;&#65533;&#65533;iV&#65533;&#65533;^H&#65533;&#65533;%e&#65533;!&#65533;&#65533;&#65533;&#65533;@4D&#65533;&#65533;&#65533;)&#65533;z&#43458;&#65533;h&#65533;&#65533;&#65533;&#65533;&#65533;&#65533;DF&#65533;:c&#65533;&#65533;@lUI&#65533;)&#65533;D&#65533;&#65533;&#65533;Rb&#65533;u&#65533;&#65533;	"x'&#65533;%!&#65533;&#65533;g,&#65533;&#65533;&#65533;&#65533;%#&#65533;&#65533;&#65533;^b&#65533;\&#65533;&#65533;&#65533;@SJtj&#65533;Rk&#65533;z&#43530;&#65533;	&#65533;&#65533;&#1351;&#65533;A3&#65533;&#65533;&#170;A0!&#65533;
D&#65533;&#65533;)D&#65533;&#65533;&#65533;a&#1965;&#65533;( &#65533;9&#65533;wZ`vEv)&#65533;&#65533;&#65533;&#65533;&#65533;AH"2n&#65533;L&#65533;X6k+&#65533;C&#65533;&#65533;AXk&#65533;:l&#65533;&#65533;&#65533;&#65533;&#65533;&#1415;&#65533;X&#65533;I&#1579;&#65533;&#65533;&#65533;&#65533;&#65533;&#65533;zf&#65533;&#65533;&#65533;&#65533;@&#65533;&#65533;&#65533; A&#430;&#65533;&#65533;&#65533;&#65533;}&#65533;&#65533;&#65533;&#65533;&#65533; 5&#65533;l6+&#65533;&#65533;JB&#65533;l&#65533;:&#65533;&#65533;m&#1078;&#65533;&#65533;	D6&#65533;$^ $&#65533;&#65533;*m&#1238;&#65533;2&#65533;&#65533;&#65533;C;\,&#65533;U&#65533;&#65533;&#65533;j&#65533;&#314;&&#65533;&#272;j&#65533;@&#65533;&#65533;&#65533;&#427;j&#65533;&#65533;&#65533;&#65533;&#65533;:&#16017;&#65533;&#65533;Z&#65533;|]h&#65533;&#65533;nQ&#65533;@`&&#65533; &#65533;)c &#65533;&#65533;m&#65533;
&#65533;9&#65533;\B6hkA&#65533;&#65533;p&#65533;&#65533;&#1214;&#65533;&#65533;:m&#65533;&#65533;&#65533;Bn&#65533;:&#65533;D=&#1539;&#65533;]&#65533;3&#65533;`&#65533;T&#65533;&#65533;n,&#65533;)D&#65533;*&#65533;&#65533;+&#65533;&#65533;&#65533;&#65533;"A&#65533;mA&#65533;&#65533;&#65533;&#65533;U"&#65533;&&#65533;Y#&#65533;&#65533;'e&#65533;&#65533;&#65533;b&#65533;z&#65533;&#65533;(&#65533;@&#65533;l&#65533;O&#65533;&#65533;2/&#65533;&#65533;%&#65533;_&#65533;&#65533;@&#65533;.&#65533;M&#65533;&#65533;&#65533;
D&#65533;&#65533;:&#65533;&#65533;&#65533;8APl&#65533;&#65533;&#65533;(&#65533;(&#65533;&#65533;C&#65533;&#65533;&#65533;&#65533;&#65533;v&#65533;&#65533;&#426;Al&#65533;B&#65533;c&#65533;B`&#65533;n)( gu&#65533;9X&#65533;&#65533;&#65533;&#65533;&#57569;xU&#65533;&#65533;_&#65533;"& IJ&#65533;&#65533;VG
\&#65533;Z&#65533;&#65533;i&#65533;A|&#65533;&#65533;|&#65533;&#65533;D&#65533;&#65533;l&#65533;_pZ&#65533;&#65533;@o&#65533;-.&#65533;6&#65533;&#65533;p&#65533;&#65533;&#65533;6&#65533;&#65533;&#65533;&&#65533;Am&#65533;&#65533;az."&#65533;^&#65533;&#65533;&#65533;&#65533;j&#65533;%Z&#65533;&#65533;&#65533;&#65533;gUA&#65533;&#65533;&#65533;&#65533;&#65533;>&#65533;| $R&#65533;v&#65533;&#65533;&#65533;@&#65533;bI&&#65533;&#65533;&#65533;Y>&#65533;&#65533;Bmk&#65533;&#198481;@|&#65533;D0&#65533;lA&#65533;&#12336;AB\&#65533;0Dl&#65533;l&#65533;&#65533;&#65533;&#65533;&#65533;?&#65533;&#65533;?&#65533;&#65533;?&#65533;{&#65533;?&#65533;&#65533; N&#65533;&#65533;lp
|&#65533;&#65533;&#65533;\&#65533;&#65533;A&#65533;B
&#65533;&#65533;_&#65533;&#65533;@&&#65533;&#65533;&#65533;&#65533;"&#65533;&#65533;+&#65533;&#65533;?|&#65533;%&#65533;0(r*r,7@
&#65533;&#65533;&#65533;(&#65533;1 sAA&#65533;&#65533;?pA0&#65533;&#65533;r0C*o&#65533;+&#65533;&#65533; 32&#65533;B&#65533;*/36&#65533;*&#65533;q&#65533;C'&#65533;?"&#65533;&#65533;&#382;&#65533;?p&#65533;S&#65533;s&#65533;&#65533;&#65533;&#65533;&#65533;
k&#65533;&#1582;&#65533;Ix&#65533;A&#65533;&#65533;&#1201;&#65533;&#65533;l&#65533;&#480910;&#65533;p&#1414;&#65533;&#65533;ZcQ&#65533;k&#65533;B&#299;E&#65533;.&#65533;&#65533;&#65533;&#65533;&&#65533;\!&#65533;l0&#65533;_5F2&#65533;\C&#65533;&#65533;V;fA &#65533;B&#65533;&#65533;k&#65533;I&#65533;0&#65533;q&#65533;&#65533;&#65533;?X&#65533; &#65533;S&#65533; &#65533;&#65533;&#65533;Y-&#65533;&#65533;)&#65533;@&#65533;&#1793;&#65533;&#65533;&#65533;&#65533;<&#65533;&#65533;&#65533;&#65533; &#65533;&#65533;&#65533; &#65533;@&#65533;&#65533;&#65533;&#65533;*&#65533;@&#65533;&#65533;?&#65533;&#65533;&#65533;&#65533;&#65533;K3U&#65533;&#65533;'&#65533;&#65533;'0)Dh&#65533;r&#65533;&#65533;/&#65533;&#65533;%X&#65533;&#65533;&#65533;&#65533;%&#65533; &#65533;&#65533;&#65533;&#65533;&#65533; &#65533;@	&#65533;&#65533;&&#65533; d&#65533;%T@&#65533;&#65533;&#65533;&#65533;&#65533;&#65533;@_&#65533;@	&#65533;&#65533;8@&#65533;&#65533;&#65533;&#65533;&#65533;&#65533;!&#65533;&#65533; S&#576;Vku`&#65533;&#65533;&#65533; &#65533;&#65533;P&#65533;&#65533;T&#65533;&#65533;5&#65533;&#65533;t6c'u	&#65533;u&#65533;v&#65533;um&#65533;&#65533;^&#65533;n[*h&#65533; &#65533;&#65533;&#65533;&#65533;! &#65533;&#65533;?&#65533;&#174;&#65533; &#793;&#65533;u&#65533;C&#65533;&#65533;s[At#&#65533;&#65533;&#65533;@ &#65533;?| u_&#65533;&#65533;&#65533;%&#65533;&#49634;&#65533;&#65533;i(-:Hn&#65533;:m;&#2020;&#65533;&#65533;&#65533;&#65533;&#65533;&#65533;&#65533;:&#65533;&#65533;&#65533;&#65533;?&#65533;@(&#65533;@x&#65533;&#65533;v&#65533;&#65533;&#65533;jX&#65533;&#65533;&#65533;&#65533;&#65533;&#65533;&#65533;&#65533;A&#65533;hZ&#65533;&#65533;un,X&#65533;&#65533;o&#65533;&#65533;&#65533;&#65533;&#65533;n
&#65533;&#65533;&#65533;pt&#65533;KD&#65533;&#65533;&#65533;e&#1013;&#65533;H2&#65533;	0&#65533;&#65533;&#65533;&#65533;&#65533;8u&#65533;;&#65533;&#65533;<&#65533;3&#65533;C&#65533; :&#65533;@6&#1588;&#65533; &#10371;&#65533;&#65533;&#65533;&#65533;&#65533;&#65533;&#65533; a&#65533;&#65533;&#65533;&#65533;P@&#65533;S&#65533;h&#65533;h&#65533;&#65533;&#65533;&#65533;$&#65533;U&#1541;&#65533;R&#65533;&#1792;	<&#65533;&#65533;&#65533;*&#65533;C"&#65533;&#65533;&#65533;B"$&#65533;&#65533;&#65533;c&#65533;&#65533; &#65533;C&#65533;&#65533;lC |&#65533;vn&#65533;&#65533;* u&#65533;_&#65533;&#65533;6  *$06P&#65533;&#65533;_&#15769;&#65533;9&#65533;'&#65533;3&#65533;9l&#65533;&#65533;&#65533;vm#&#65533;@T&#65533;@&#65533; &#65533;#&#65533;&#65533;#&#65533;@&#65533;&#65533;@"0&#65533;&#65533;&#961; &#65533;&#65533;`&#65533;`&#65533; tf$&#65533; &#65533;&#65533;&#65533;:2&#65533;&#65533;t[&#65533;vuG&#65533;&#65533;&#65533;zuq&#65533;&#65533;)&#65533;&#65533;&#65533;
x&#65533;&#65533;x3&#65533;Ip/&#65533;b&#65533;&#65533;&#65533;<&#65533;&#65533;>&#65533;D!&#65533;/~&#65533;&#65533;?x&#65533;&#65533;^vI&#65533;&#65533;C&#65533;&#65533;&#65533;~s&#65533;&#65533;&#65533;'&#65533;>`&#65533;-Y&#65533;&#65533;&#65533;[!&#65533;S&#65533;&#65533;&#65533;&#65533;&#65533;&#65533;!&#65533;m[&#65533;&#65533;&#65533;&#65533;&#65533;d xATA&#65533;&#65533;&#65533;&#65533;&#65533;7<&#65533;&#65533;&#65533;A&#65533;I7&#65533;^&#65533;&#65533;&#65533;&#65533;4	&#65533;&#65533;&#65533; &#65533;Z&#65533;&#65533;&#65533;&#65533;M&#65533;&#65533;4&#65533;&#65533;R&#961;&#65533;&#65533;R&#65533; P&#65533;yR+5&#65533;3&#65533;	<&#65533;&#65533;&#146;)&#65533;`&#65533;;&#65533;&#65533;<&#65533;&#1084;&#65533;&#65533;&#65533;@&#65533;&#65533;&#65533;&#65533;&#65533;&#65533;&#65533;&#65533;&#65533;&#65533;&#65533;v&#65533;@&#65533;&#65533; &#65533;&#65533;@D *D&#65533;&#65533;&#65533;<c&#65533;&#65533;&#758;&#65533;&#65533;l@&#65533;&#65533;.$&#65533;D	&#65533;&#65533;&#65533;u	&#65533;&&#65533; &#65533;;&#65533;}"t}b_C@&#65533;7 z&#65533;@D6&#65533;&#65533;&#53622;VA(Bh&#65533; 
X&#65533;&#65533;&#65533;&#65533;>vc&#65533;&#65533;#&#65533;&#65533;@&#65533;&#16025;&#65533;M2&#65533;&#65533;&#65533;;G&#65533;
&#65533;&#65533;<&#65533;g p+&#65533;:&#65533;? B*8@f&#65533;&#65533;&#1302;&#65533;&#65533;&#65533;&#64871;/+&#65533;q{&#65533;#I&#65533;&#65533;~w&#65533;'&#65533;D&#65533;lC&#65533;&#65533;n&#65533;&#65533;F&#65533;&#65533;&#65533;}`&#65533;[&#65533;m&#65533;&#65533;!z-&#65533;&#65533;&#65533;l&#65533;&#65533;&#65533;o&#65533;&#65533;v&#65533;&#65533;^~&#65533;
&#65533;&#65533;&#65533;&#65533;^-&#65533;IK7&#65533;?&#65533;I&#65533;&#65533;u&#65533;&#65533;J&#65533;Xi&#65533;6&#65533;`v-<9&#65533;&#65533;&#65533;&#65533;&#65533;&#65533;&#65533;Z&#65533;&#65533;a&#65533;!vgw6@&#65533;&#65533;&#65533;!B&#65533;&#65533;H&#65533;C&#65533;&#65533;;|&#65533;D&#65533;1&#1089;&#65533;&#65533;d&#65533;X&#65533;&#65533;WU&#65533;&#65533;&#65533;&#65533;Ey>	&#65533;&#65533;&#65533;&#65533; V&#65533;	&#65533;7&#65533;&#792;&#65533;&#65533;d&#309;-&#65533;y&#65533;&#65533;&#65533;&#65533;-p%&#65533;t&#65533;K&#65533;|&#65533;&#65533;&#65533;r&#65533;&#65533;F&#65533;87&#65533;&#65533;&#65533;t&#65533;&#65533;&#65533;&#65533;&#65533;&#65533;3&#65533;&#65533;T&#65533;&#65533;m[&#65533;>&#780;&#65533;&#65533;[&#65533;w&#65533;&#65533;&#1403;&#65533;o_&#65533;&#65533;:&#65533;'x-&Lja&#65533;&#212;X-&#65533;&#65533;&#65533;A&#65533;/&#65533;&#65533;<&#65533;&#65533;o;&#65533;UbT&#65533;'Z&#65533;&#65533;3&#65533;a;m&#65533;&#65533;&#1269;b&#65533;&#65533;g&#65533;&#65533;495&#65533;v&#65533;&#65533;&#65533;&#65533;&#65533;@&#65533;&#65533;0Z6&#65533;2d&#65533;&#65533;wb9&#65533;&#65533;1&#65533;o&#65533;&#65533;[7p&#65533;@|&#65533;3&#65533;/&#65533;&#65533;&#65533;&#65533;gb&#65533;&#65533;&#65533;-  &#65533;&#65533;&#65533;&#65533;&#65533;&#65533;c&#65533;0&#65533;&#65533;?&#65533;~}&#65533;&#65533;&#65533;&#65533;&#65533;&#65533;&#65533;Ld&#65533;m&#65533;&#65533;+&#65533;&#65533;&#65533;@&#65533;P&#65533;Fb&#65533;&#65533;;&#65533;&#65533;/&#65533;	&#65533; &#65533;.D&#65533;4&#65533;p&#65533;;ppS&#65533;&#65533;&#65533;NL&#65533;x@&#65533;j&#65533;&#65533;&#65533;&#65533;&#65533;Aq&#65533;&#65533;6S>&#65533;1&#65533;m|&#65533;Z&#65533;&#65533;&#65533;&#515;&#65533;aG!&#65533;9&#65533;In&#65533;")&#65533;&#1025;&#65533;&#1849;R&#65533;&#65533;|  &#65533;(&#65533;$&#65533;&#65533;-'"&#65533;&#65533;R&#65533;,&#65533;$&#65533;J2&#65533;&#65533;i&#65533;32a&#65533;!&#65533;Q@&#65533;!|&#65533;&#65533;&#65533;&#65533;&#1290;&#65533;H&#65533;&#65533;&#65533;&#65533;@@ T&#65533;Ee&#1287;K&#65533;
&#3097;&&#65533;&#65533;&#65533;(&#65533;&#65533;=&#65533;&&#65533;&#65533;J&#65533;&#65533;&#65533;&HSK6&#65533;h&#65533;C5&#65533;(`&#65533;f&#65533;&#65533;&#65533;&#65533;&#65533; &#65533;&#65533;&#65533;&#65533;&#65533;&#65533;&#65533;:^y&#65533;); N&#192;JU&#761;&#65533;&#65533;Ht&#65533;&#65533;&#65533;&#65533;&#65533;G&#65533;}d&&#65533;&#65533;n&#65533;&#65533;&#65533;&#65533;&#65533;&#65533;&#65533;&#65533;f&#65533;)h&#65533;d&#65533;&#65533;&#65533;mT&#65533;u&#65533;m&#65533;]@7Ic&#65533;P&#65533;&#63480;&#65533;B&#65533;&#1012;&#65533;&#65533;#&#65533;&#65533;/-+&#65533;&#65533;@	#PB&#65533;&#65533;
0bd"&#65533;&#65533;&#65533;	#&#65533;Xc&#65533;5&#65533;8&#65533;{&#65533;&#65533;p]sM&#65533;Z&#65533;&#65533; &#65533;&#65533;P~&#65533;&#65533;kQ#c&#65533;&#65533;!&#65533;&#65533;&#65533;V&#65533;]&#65533;&#65533;&#65533;c&#65533;9#)&#65533;%&#26821;&#65533;&#65533;&#65533;&#65533;&#65533;HV(&#65533;&#65533;&#26509;&#65533;Q
B&#65533;_F&#65533;&#65533;&#65533;&#65533;w&#65533;&#65533;&#65533;l&#65533;&#65533;&#65533;0&#65533;,1&#65533;&#65533;&#65533;+>&#65533;&#65533;u&#65533;&#65533;&#65533;&#1333;&#27801;&"SS&#45493;R&#65533;&#65533;<&#65533;&#65533;GI
t&#65533;&#65533;^&#65533;&#65533;n&#65533;&#65533;&#65533;gc&#65533;-4&#65533;T&#65533;&#65533;9&#65533;L&#65533;4&#65533;PM&#65533;&#495;&#65533;&#65533;;j&#65533;&#65533;&#65533;>&#1578;&#65533;&#65533;&#65533;&#65533;&#65533;&#65533;&#65533;&#1069;t&#65533;&#65533;&#65533;&#65533;&#65533;v&#65533;y&#65533;&#65533;&#65533;&#65533;&#65533;"&#65533;&#65533;/&#65533;&#65533;"{&#65533;&#65533;&#65533;FP&#65533;&#65533;&#65533;S&#65533;&#65533;a	&#65533;&#65533;^&#65533;&#65533;&#65533;&#65533;&#65533;&#65533;&#65533;&#65533;&#65533;&#65533;>d6&#65533;qL^e&#65533;T.rf&#65533;k9:&#65533;&#65533;[~&#65533;&#18423;&#65533;M&#473;&#65533;&#2022;&#65533;&#65533;&#65533;1&#65533;o&?{&#1616;&#65533; &#65533;&#1030;s#&#65533;p &#1291;Q&#65533;I)&#65533;&#65533; &#65533;&#65533;&#65533;g"&#65533;&#65533;&#65533;'&#65533;G60&#65533; &#65533;c&#65533;4i&#65533;&#65533;f&#65533;&#65533;&#65533;&#65533;?&#65533;`&#65533;fb&#65533;($&#65533;&#65533;K&#65533;&#65533;&#65533;`Q &#65533;&#65533;	l&&#65533;&#65533;)BIQb&#65533;l&#65533;U&#65533;G=&#65533;I&#65533;c&#65533;&#65533;&#65533;&#65533;s&#65533;&#65533;&#65533;&#65533;x@g.2&#65533;&#65533;&#65533;&#65533;&#65533;mP&#65533;:&#65533;MRG&#65533;&#65533;d 4&#65533;ZT'&#65533;aJw}&#65533;&#65533;&#65533;S)&#65533;&#65533;&#65533;&#65533;O&#65533;B ~(A&#65533;&#65533;C&#65533;&#65533;
a&#65533;\&#65533;&#65533;	9&#65533;b&#65533;&#65533;&#65533;u&#65533;&#65533;&#65533;&#65533;.&#65533;$&#65533;h2&#65533;&#65533;h&#65533;&#65533;&#65533;&#65533;&#65533;bF4YMi&#65533;&#65533;&#65533;&#65533;f&#446;Z&#818;h&#65533;3&#65533;Ld3&#65533;&#65533;	&#1045;&#65533;&#65533;&#65533;+q03)	&#65533;&#65533;&#65533; &#65533;&#65533;s&#65533;T &#65533;&#65533;`&#65533;&#65533;&#65533;&#65533;t&#65533; &#65533;&#65533;&#65533;&#65533;&#65533;&#65533;&#65533;&h&#65533;e$C&#65533;&#65533;&#65533;&#65533;Q&#65533;pE &#65533;&#65533;Xn-
N&#65533;&#65533;&#65533;&#65533;&#868;&#65533;!'M&#65533;&#65533;` h&#65533;b&#65533;&#65533;&#1400;\arF&#65533;A&#65533;&#65533;Q$&#65533;&#65533;&#385;&#65533;66&#65533;S8k.&#65533;&#65533;&#65533;z&#65533;&#65533;&#65533;I&#65533;&#65533;&#65533;*"&#65533;&#65533;&#65533;M@-&#728;	 8&#65533;&#65533;&#65533;u&#46074;c&#65533;&#65533;&#65533;&#65533;&#65533;&#65533;&#65533;&#65533;&#65533;=&#65533;&#65533;&#65533;&#65533;E&#65533;&#65533;&#65533;a&#65533;&#65533;&#65533;&#65533;&#65533;&#65533;h8&#65533; B&#65533;6&#65533;&#24687;?&#1611;&#65533;&7&#65533;T&#65533;&#65533;a&#65533;&#216;&#65533;v&#65533;R&#65533;&#65533;r`e&#65533;07&#1048;&#65533;&#65533;IIb(jU+&#65533;&#65533;jfE(&#65533;tv&#65533; J
h(h&#65533;&#65533;&#65533;&#65533;}<C&#65533;G}F&#65533;&#65533;&#65533;g&#65533;Cj&#65533;Ft	&#65533;0&#65533;&#65533;&#65533;@&#65533;t&p&#65533;&#65533;OA&#65533;&#65533;b-,@ Q&#65533;!&#65533;p&#65533;&#65533;0&#65533;`K&#65533;TxN@Q&#65533;&#65533;&#65533;	,@&#65533;&#65533;&#65533;C
&#65533;@"^&#65533;&#65533;&#1049;&#65533;p3&#65533; M( E&#65533;#!&#65533;dK&#65533;,&#65533;Xq&&#1293;&#65533;D&#65533;&#65533;7&#65533;&#804;6&#65533;9&#65533;s@&#65533;&#65533;$4&#65533;&#65533;&#65533;N&#65533;&#65533;&#65533;4&#65533;&#1905;&#65533;&#65533;rtP0&#65533;&#65533;}uZS&#65533;&#65533;t&#65533;&#65533;&#65533;&#65533;&#65533;#&#65533;&#65533;&#65533;a1&#65533;B4f&#65533;&#65533;2a&#65533;&#65533;&#65533;:&#65533;"&#65533;|&#65533;: $&#65533;82&#65533;rp&#65533;&#65533;,&#65533;&#65533;&#65533;p&#65533;8$V&#65533;&#65533;E(bq&#65533;H&#65533;&#65533;&#65533;&#65533;&#65533;!&#688;&#65533;0&#65533;&#65533;&#65533;&#65533;0&#65533;&#65533;Lb&#65533;&#65533;&#65533;U&#65533;L
&#65533;q&#65533;&#65533;&#65533;(&#65533;i7&#65533;_&#65533;Z4&#65533;!T&#65533;&#65533;r&#65533;k&#65533;v&#65533;&#65533;&#65533;-&#65533;&#65533;&#65533;&#65533;&#65533;QCP&#65533;	&#65533;
&#65533; &#65533;&#65533;z&#65533;&#65533;?6&#65533;&#65533;&#65533;3&#65533;na&#65533;zfrg#2&#65533;2! &#65533;&#65533;@&#65533;&#65533;p-&#65533;&#65533;&#65533;aZ&#65533;b'L&#65533;a&#65533;ca&#65533;/&#65533;&#65533;&#65533;&#65533;&#65533;/&#65533;&#65533;&#65533;h&#65533;D&#65533;<K&#65533;c&#65533;&#65533;&#65533;B&#65533;&#65533;&#65533;&#65533;&#65533;Z&#65533;&#65533;N&#65533;&#65533;&#1757;,$f&#65533;p&#65533;y&#65533;9[&#65533;&#65533;ES3&#65533;&#65533;~#&#65533;f]&#65533;&#65533;+&#65533;&#65533;&#65533;h&#65533; &#65533;&#65533;&#65533;&#65533;!&#65533;kx`&#65533;7o@&#65533;D&#65533;	N`M&#65533;&#65533;lA$&#65533;&#65533;&#65533;&#65533;&#65533;&#65533;,&#65533;Q&#65533;L<&#65533;&#65533;9A(&#65533;&#65533;[c&#1356;&#65533;&#177;&#65533;o!&#65533;&#65533;A&#65533;&#65533;>&#65533;&&#65533;7Y&#65533;Kb&#65533;&#65533;&#65533;&#65533;&#65533;3&#579; Y&#65533;&#538;&#65533;&#65533;&7&#65533;&#65533;KM&#65533;&#65533;&#65533;&#65533;
%!@&#1647;Q&#65533;@&#65533;&#65533;&#382;`f&#65533;&#65533;&#1354;&#65533;l&#65533;)&#65533;&#65533;B&#65533;A&#65533;&#65533;&#65533;uP&#65533;&#65533;H&#65533;&#65533;V	&#65533;D&#65533;k&#65533;&#65533;Z\&#65533;&#65533;&#65533;&#65533;&#65533;&#65533;&#65533;&#65533;Z&#65533;&#65533;&#65533; 5&#1081;1-&#65533;&#65533;&#65533;7&#65533;d&#65533;&#65533;BAa&#65533;&#65533;&&&#65533;&#65533;&#65533;"&#65533;&#65533;&#65533;&#65533;PK&#65533;&#65533;'&#65533;\&#65533;&r&#1365;&#65533;&#65533;&#65533;&#2034;E&#65533;&#65533;G&#65533;&_&#65533;&#65533;&#1293;&#65533;byc&#65533;&#65533;&#65533;%&#65533;`&#65533;g&#1161;&#65533;&#65533;=&#65533;&#65533;&#65533;&#65533;s&#65533;t&#65533;&#65533;&#65533;u&#65533;L&#65533;e&#65533;?&#65533;&#65533; %&#65533;!&#65533;&#65533;	&#65533;N&#65533;RQ&#65533;&#65533;w&#65533;&#1679;&#65533;&#65533;&#65533;7&#65533;&#65533;&#65533;C&#65533;`#P<&#65533;k&#65533;&#65533; &#65533;&#65533;H$&#65533;A&#65533;&#65533;(&#65533;F&#65533;d&#65533;&#65533;_K&#65533;&#65533;7&#65533;|P&#65533;&#65533;&#65533;L4&#65533;&#65533;&#65533;&#65533;&#65533;&#65533;O&#65533;L'S&#65533;&#65533;&#65533;&#65533;&#65533;&#1839;&#65533;F&#65533;&#65533;&#65533;&#65533;&#65533;9&#65533;&#65533;pd@I&#65533;&#65533;&#65533;Q&#65533;&#65533;`&#65533;&#65533;&#65533;xv&#65533;&#65533;&#65533;&#65533;&#65533;&#65533;&#65533;s.&#65533;&#65533;&#1343;-&#65533;&#65533;9~n-&#65533;I&#65533;&#65533;b&#65533;&#65533;%1&#65533;i-f&#65533;t&#65533;&#65533;&#53776;e&#36905;H&#65533;&#65533;&#65533;f-O&#65533;/&#65533;$-&#65533;&#1538;H'X&#65533;&#65533;q*s&#65533;&#65533;~+o&#65533;&#1688;e&#65533;&#65533;C4&#65533;&#65533;&#65533;k&'[|&#65533;|c&#65533;P&#65533;[` 1&#65533;&#65533;&#65533;]&#65533;[&#65533;&#65533;&#65533;&#65533;R&#65533;&#65533;.O&#65533;&#65533;&#65533;&#65533;0 K,$&#65533;&#65533; &#65533;b&#65533;&#65533;&#65533;`&#65533;&#65533;:B&#65533;_ $AX#&#65533;&#65533;&#65533;@&#65533;E&#65533;jOAL&&#65533;&#65533;5&#65533;F&#65533;2&#65533;yDIcBi&Z&#65533;&#65533;F&#65533;&#65533;&#65533;&#65533;j&#65533;&#65533;DI&#65533;j&#65533;&#65533;O&#65533;&#65533;&#65533;&#65533;&#65533;!&#65533;&#65533;oKh&#65533;&#65533;!&#65533;&#65533;&#65533;U&#65533;&#65533;}fBO&#65533;&#65533;t&#65533;&#65533;&#65533;d *`&#65533;&#65533;&#65533;&#65533;	&#65533; @@&#65533;. &#65533;&#65533;	&#65533;&#65533;/e&#65533;&#65533;&#65533;&#65533;f&#65533;Ek&#65533;-&#65533;&#65533;&#65533;B&#65533;&#1548;T&#65533;&#65533;J&#65533;&#65533;&#65533;&#65533;t&#65533;&#65533;A<&#65533;&#65533;N&#65533;A&#65533;&#65533;p&#65533;#!&#65533;pPcW&#65533;&#65533;7p7 8&#65533;!&#65533;%Y&#65533;%&#278;&#65533;8*4^&#65533;N&#65533;q&#65533;e&|&#205;z&#65533;B 1&#65533;&#65533;&#65533;c&#65533;&#65533;&#65533; &#65533;&#65533;2(c&#65533;	1&#65533;&#1155;&#65533;a&#65533;&#65533;-&#65533;&#65533;&#65533;&#65533;&#65533;!&#65533;BDA$.&#51241;b`C&#65533;&#65533;&#65533;&#65533;FN &#65533;j&#65533;G:&#65533;&#1250;m&#65533;$G!&#65533;&#65533;&#292;&#65533;fn9&#65533;&#65533;Dl&#65533;FQ&#65533;,&#65533;^h/DN&#65533;&#65533;0&#65533;&#65533;&#65533;+&#65533;&#65533;&#65533;r)&#65533;&#65533;&#65533;&#65533;*S&#65533;)&#65533;!*&#65533;&#65533;&#65533;2&#65533;&#65533;t@&#65533;&#65533;+&#65533;R
&#65533;&#65533;*!&#65533;&#65533;&#65533;&#65533;&#65533;&#65533;VvFH&#65533;&#65533;&#65533;U&#65533;&#65533;&#65533;&#65533;&#65533;		L&#65533;@&#65533;D:&#65533;&#65533;&#65533;b&#65533;&#65533;&#65533;D&#65533;-:&#65533;&#65533;&#65533;!c&#65533;&#65533;.&#65533;in&#65533;z1&#65533;h&#65533;&#65533;xN&#65533;h&#65533;g&#65533;$&#65533;&#65533;?&#65533;&#65533;&#65533;&&#65533;P0.o&#65533;E4&#65533;h&.&#65533;&#65533;i-Z&#65533;&&#65533;L&#65533; &#65533;&&#65533;&#65533;,&#623;&#65533;qj`q*X&#65533;&#202;&#65533; &#65533;&#65533;&#65533;T&#65533;&#65533;f&#65533; U$&#48864;E&#65533;^ %&#65533;B
&#65533;&#65533;&#65533;0!u&#65533;(&#65533;&#65533;&#65533;&#65533;1&#65533;f&#65533;p&#65533;R4E1&#65533;&#65533;w&#65533;&#65533;!&&#65533;"&#65533;!&#65533;0&#65533;n&#65533;J&#65533;&#65533; &#65533;&#65533;&#65533;@@&#65533;b&#519;&#65533;@2&#65533;A&#65533;&#160;&#65533;D&#65533;l&>&#65533;@z&#65533;B&#65533;&#65533;%S,@&#65533;&#65533;z&#65533;s&#65533;@&#65533;&#65533;@&#1484;5&#65533;&#65533;D&#65533;&#65533;(&#65533;d&#65533;&&#65533;!H&#65533;&&#65533;&#65533;)&#65533;T&#65533;	T@E&#65533;A&#65533;&#65533;&#65533;&#65533;&#65533;&#65533;&#65533;@X&#65533; +#&#65533;Gm" &#65533;Dm&#65533;G&#65533;&#65533;&#602;&#65533;H:&#65533;&#65533;&#65533;4tRZ8D&&#65533;&#65533;&#65533;Q&#65533;-&#65533;0&#65533;&#65533;r>&#65533;jq&&#65533;&#65533;<&#65533;\ &#65533;&#65533;&#65533;&#65533;a&#65533;L{&#65533;Lsq&#65533;hb&#65533;rn&#65533;&#65533;&#900;&#65533;&#65533;&#160;&#65533;c-\&#767;F&#65533;k\P-&#65533;&#65533;&#65533;f&&#65533;A&#65533; ]&#65533;\ &#65533;&#590;&#65533;&#65533;&#65533;7&#65533;N&#65533;ve&#65533;&#65533;&#65533;&#65533;'o&#65533;n.H&#65533;Fhb&#65533;
:&#65533;&#65533;(s&#1276;&#65533;;&#65533;C&#65533;&#65533;z0&#65533;k;&#65533;b &#65533;&#65533;.!0&#65533;&#65533;c&#65533;&#65533;tW&#65533;&#65533;D&#65533;&#65533;&#65533;X&#65533;&#65533;S&#65533; ra &#65533;@&#65533;@A&#65533;"&#65533;
&#65533;&#65533;C&#65533;0yB&#65533;&#65533;_(&#65533;z&#65533;&#65533;`&#65533;&#65533;[&#65533;B&#65533;&#65533;&#65533;A3D(34A&#65533;5y(&#65533;s&#65533;!e&#65533;&#65533;I&#65533;J&#65533;@A&#65533;q',&#65533;,&#65533;$,&#65533;H&#65533;/,&#65533;AV&#65533;&#65533;&#65533;&#65533;!&#65533;&#526;!&#65533;Dn &#65533;&#65533;F&#65533;AiB&#65533;&#65533;R<!&#65533;&#65533;8&#65533;;&#65533;? S-&#65533;&#65533;&&#65533;g&&#65533;@-2H&#1540;&#65533;&&#65533;Wgh&#65533;eqq&tQ#327@2s&#65533;M&#65533;&#65533;|nX 3{23&#65533;A3g&#181;`O&#65533;k&#65533;&#65533;0&#65533;58Np&B &#65533;0&#65533;&#65533;&#65533;gp&#732;&#65533;'&#65533;&#65533;&#65533;ZF&#65533;:&#65533;&#65533;H&#65533;~&#65533;3Bc&<U&#65533;&#65533;&#65533;&#65533;&#65533;H@7&#65533;&#65533;&#65533;.;$&#65533;&#65533;T\5&#65533;&#65533;&#65533;&#65533;h&#65533;h5@p	wpWQ&#65533;	S&#65533;!Y&#65533;q&#65533;&#65533;&#65533;&#65533;J,&#65533;|`/&#1135;&#65533;&#65533;Z@ &#65533;&#65533;x&#65533;Y&#65533;&#65533; &#65533;A4i$;&#65533;s|&#65533;?&#65533;&#642;&#65533;&#65533;?&#65533;'dE&#65533;&#65533;4&#65533;&#65533;&#65533;0&#65533;$&e0.j&#65533;f&#65533;&#65533;&#65533;I ^&#65533;U^&#65533;&#687;&#65533;&#303;&#65533;UO &#65533;&#65533;F-4&#65533;&&#65533;w&&#65533;,Y&#65533;i&#1537;&#65533;&#65533;&#1842;&#65533;&&#65533;B*&#65533;&#65533;&#65533;&#65533;&#65533;&#65533;&#65533; T0&#65533;J&#65533;?&#65533;G\&#65533;k&#1826; i&jqJ&#65533;q&#65533;q&#65533;&#65533;&#65533;&#65533;&#65533;$s2m&#65533;&#65533;&#65533;&#65533;&#65533;g&#65533;&#65533;&#65533;&#65533;&#65533;3&#1730;&#65533;&#65533;i&#65533;w]&#65533;!~G5&#65533;&#65533;&#65533;&#392;&#65533;&#65533;z&#65533;P&#65533;^&#65533;.&#65533;&#65533;&#65533;K~}&#65533;&#65533;u/&#65533;&#65533;ZBc8AC6&#65533;&#65533;&#65533;h&#65533;&#65533;&#65533;^&#65533;&#65533;.r&#65533;&#65533;&#65533;&#65533;v&#65533;&#65533;V;&#65533; &#65533;k&&#65533;&#65533;&#65533;`2&#517;l&#65533;R
&#65533;p&#65533;!&#65533;&#65533;cv&#65533;&#65533;0&#65533;i	&#65533;&#65533;&#65533;&#65533; &#1858;8&#65533;&#65533;p&#65533;.D&#65533;1&#65533;|&#65533;&#65533; &#65533;&#65533;&#65533;&#65533;(&#65533;&#65533;
1DBL&#65533;D&#65533;&#360;&#65533;aUhOD&#65533;d&#65533;MC&#65533;XUF&#65533;&#65533;6F&&#65533;9Dh&#65533;&#65533;DB;dCf&#65533;Fd&#65533;&#65533;&#65533;h &#65533;p&#65533;*q&#65533;&#65533;'x&#65533;&#65533;&#65533;&#65533;&#65533;*x&#65533;&#65533;&#65533;&#65533;&#65533;&#65533;L-&#65533;k&#65533;&#65533;&#65533;&#65533;&#65533;NXk&#65533;&#65533;&#65533;C&#65533;{aXC$&#65533;@~&#65533;@7&#65533;#&#2018;&#65533;4&#65533;^R-&#65533;&#65533;&#65533;&#182;&#65533;e's&#65533;&#65533;&#65533;y2oV&#65533;r&#65533;&#65533;Jk&#65533;&#65533;t&&#65533;&#65533;1&#65533;Xp#&#201;{G^&#65533;&#65533;i&#65533;s&#65533;?&#65533;8&#65533;bjc1&#65533;&#65533;&#65533;(O&#65533;&#52700;&#65533;&#65533;*g&#65533;&#65533;w&#65533;R&#65533;&#65533;Z&#65533;&#65533;'&#65533;='&#276;&#65533;5L&#65533;&#65533;&#65533;H&#65533;&#65533;:*&#65533;&#65533;&#65533;&#65533;R&#65533;&#65533;U!&#65533;&#65533;MV&#65533;M&#65533;&#65533;&#709;&#65533;/&#65533;&#65533;&#65533;&#65533;c!&#1546;A&#65533;-6a&#65533;I- w&&#65533;&#65533; &#65533;&#65533;&#65533;d&#65533;@&#65533;&#65533; (>&#1484;E:o`&#65533;&#65533;&#65533;&#65533;/?&#65533;
"&#65533;&#65533;e&#65533;&#65533;&#65533;&#65533;G&#65533;&#65533;&#65533;.&#65533;l&#65533;&#65533;&#65533;j!@&#65533;&#65533;$ &#65533;&#65533;&#65533;&#65533;&#65533; 0(&#65533;&#65533;%h&#65533;&#922;&#65533;&#65533;X&#65533;&#65533;&#65533;&#65533; &#65533;&#65533;&#65533;&#65533;Z Z&#65533; &#65533;`&#65533;y&#1346;&#65533;wi&#65533;;Qz&#65533;&#65533;{&R&#65533;&#65533;g&#65533;`&#65533;Z^[&#65533;&#65533;*j&#65533;&9&#65533;&#65533;A&#65533;&#65533;_b&#65533;(kB0&#65533;&#65533;V&#65533;@&#65533;&#65533;0,{&#65533;wbgC+[-&#65533; &#65533;&#65533;&#65533;V6&#65533;&#65533;&#65533;&#65533;&#65533;-tN&#65533;r&#65533;&#65533;&#2028;~&#65533;&#65533;63&#65533;i&#65533;&#65533;u&#65533;&#485;&#65533;9G&#65533;4&#65533;C&#65533;&#65533;&#65533;	u-&#65533;7f<&#65533;f0&#65533;X&#65533;&#65533;,5Xj:&#903;4,'4Dcm;b&#65533;&#65533;m&#65533;!k&#65533;q&#65533;&#65533;(uv&#65533;Ui"&#65533;&#65533;&#65533;&#65533;`"!&#65533;f&#65533;&#65533;&#65533;B&#65533;e*&#65533;6&#65533;C:&#65533;&#65533;&#65533;&#65533;&#65533;&#65533;&#65533; &#65533;g"e-&#65533;&#65533;&#65533;U&#65533;&#65533;&#65533;`.&#65533;@|&#65533;|&#65533;&#65533;&#65533;&#65533;&#65533;b&#65533;z{.E84AlX&#65533;l&#65533;W^It&#65533;&#65533; &#65533; &#65533;k&#65533;a&#65533;la&#65533;&#65533;*A&#65533;@F T&#65533;&#65533;&#65533; &#65533;6&#65533;l&#65533;&#539;&#65533;&#533;\&#65533;&#65533;al&#65533;&#65533;m`&#65533;&#65533;&#65533;&#65533;&#65533;&#65533;@PA&#65533; &#65533;&#65533;U^%t &#829;&#65533;U&#65533;h&#65533;&#65533;&#65533;&#65533;&#65533;C@&#65533;V&#65533;&#65533;&#65533;&#65533;&#803;/A+M &#65533;+&#65533;&#65533;&#65533;&#65533;a&#65533;
y	*!&#65533;&#65533;&#65533;e&#65533;&#65533;/&#65533;&#1670;`&#65533;&#65533;&#65533;&#65533;j.x&#65533;&#65533;&#65533;b &#65533;^rB&#65533;&#65533;C{rC&#65533;&#65533;&#65533;K&#65533;&#65533;~ &#65533; pRAVxu&#65533;&#65533;O>&#65533;oMy&#65533;&#65533;/&#65533;&#65533;h&#65533;&#65533;p&#65533;9 &#65533;&#65533;s&#65533;&#65533;&#65533;&#65533;&#65533;&#65533;&#65533;&#65533;&#65533;H&#65533;&#65533;w;:&#65533;-,Yj&#65533;/H&#65533;&#65533;A&#65533;&#65533;V-d &#65533;&#65533;&#65533;8&#65533;cD&#65533;&#65533;9B&#65533;i&#65533;&#65533;]-&#65533;&#65533;Pj&#65533;q&&#65533;!`&`"&#65533;&#65533;&#65533;&#65533;V&#65533;t&#65533;&#65533;&#65533;&#65533;&#65533;m&#1160;dK&#65533;&#65533;&#65533;>|M-&#65533;`&#65533;Z&#65533;<!&&#65533;D&#65533;@&#65533;@&#687;&#65533;Zm&#65533;9&#65533;	Mas&#65533;&#65533;Djt&#65533;&#65533;Y&#65533;&#1340;&#65533;`;&#65533;&#65533;v&#65533;&#65533;a @&#491;A&#65533;&#1603;0&#65533;	r *3&#65533;|&#65533;&#65533;l&#65533;p>&#65533;&#65533;&#65533;< &#65533;&#65533;bx&#65533;&#65533;`&#65533;&#65533;&#65533;A)&#65533;&#65533;&#65533;u &#65533;&#65533;a&#65533;R&#796;&#65533;&#65533;&#65533;U&#65533;l&#65533;#&#65533;	&#65533; &#65533;~O&#65533;&#65533;!&#65533;&#65533;Z&#65533;|0&#65533;A8&y"$&#65533;N`&#65533; |&#65533;X&#65533;&#1177;p`$b &#65533;.&#65533;&&#65533;&#65533;&#65533;Wr&*&#65533;	&#65533;T>&#65533;eg&#65533;&#65533;&#65533;&#65533;&#65533;&#65533;/g&#65533;t&#65533;&#65533;&#65533;g&#65533;a&#65533;f&#65533;f&#65533;c&#65533;&#65533;&#65533;y&#65533;!&#65533;V&#65533;&#65533;&#65533;&#65533;&#1326;r&#65533;&#65533;Q&#814712;&#65533;&#65533;&#65533;&#161;&#65533;&#3592;&#297;&#65533;&#65533;&#65533;-.MXhB7&#65533;&#65533;&#65533;&#65533;&#65533;80>&#65533;&#65533;&#65533;mc`D&#65533;WH &#65533;&#843;-&#65533;+&#65533;&#65533;l&#65533;&#65533;&#925;&&#65533; V1&#65533;i&#65533;&#65533;-H?/j&#65533;.&#65533;k&#65533;&#65533;&#65533;-&#65533;`-&#65533;A&#65533;&#1826;&#65533;`D &,	&#65533;<&#65533;&#896;&#65533;&#65533;L @T P &#65533;&#65533;&#65533;&#65533;	'&#65533;&#1649;&#65533;&#65533;&#65533;L&#65533;&#65533;c&#1663;G]&#65533;i&#65533;&#65533;_-&#65533;xz&#65533;&#65533;!&#65533;D&#65533;y&#65533;&#65533;f&#65533; B&#65533;&#65533;&#65533;&#65533;&#65533;&#65533;&#65533;&#20528;&#65533;&#65533;&#65533;5@5&#65533;&#65533;o&#65533; C&#65533;&#65533;&#65533;7&#65533;&#65533;&#418;&#65533;&#65533;&#65533;&#65533;&#65533;C4"z&#65533;O"&#65533;w&#65533;&#65533;&#65533;&#65533;&#65533;&#1649;a&#65533;"&#65533;&#65533;4&#65533;?&#65533;&#65533;y&#65533;1&#65533;lW&#65533;(&#65533;&#65533;&#65533;&#65533;
8^&#65533;xA&#65533;_&#65533;?X&#65533;&#65533;&#65533;&#65533;CT	p`&#65533;&#65533;&#65533;t&#65533;`&#65533;&#65533;y&#65533;{&#65533;O4W&#65533;&#65533;q &#65533;I&#65533;f&#65533;&&#65533;&#1034;&#312;* &#65533;j&#65533;&#65533;&#65533;&#65533;&#65533;N&#65533;&#65533;&#65533;&#65533;fW:&#65533;q&#65533;&#65533;]<O&#65533;&#65533;&#65533;&#326;]&#65533;v&#65533;x&#65533;&#65533;pC\d/^c B&#65533;&#65533;&#65533;c&#65533;Oz&#65533;&#65533;&#1375;7&#65533;&#65533;_&#65533;&#65533;&#65533;8k&#65533;&#65533;L&#65533;U`&#65533;&#65533;aPE&#65533;&#65533;2&#65533;S&#65533;pU&#65533;?m&#65533;OO&#65533;@&#65533;?/&#65533;&#65533;[I$&#65533;p&#65533;\&#65533;&#65533;&#65533;S&#65533;$t`&#65533;m&#65533;&#65533;=&#65533;&#65533;SF<&#65533;%Y`&#65533;E8&#65533; &#65533;=&#65533;&#65533;&#65533;&#65533;&#65533;&#65533;i(&#1807;&#65533;&#65533;&#65533;[B&&#65533;&#65533;L6&#65533;&#65533;P:Y&#65533;o&#65533;i&#65533;?&#65533;P&#65533;&#65533;9`IB&#65533;1&#65533;dC&#65533;&#65533;&#65533;	&#65533;&#65533;SPB	Q&#65533;&#65533;&#1248;9
&#65533;&#65533;.r&#65533;EF&#65533;|&#65533;&#963;!&#65533;C=&#65533;&#65533;L&#65533;`"!&#65533;4&#65533;3L0r&#65533;&#65533;&#65533;3&#65533;?d&#65533;&#65533;?t<&#65533;d&#65533;&#1236;F&#65533;6&#65533;&#65533;T&#65533;U&#65533;?w&#65533;&#65533;&#65533;Zw=V6&#65533;&#65533;&#65533;&#65533;W]}&#65533;k&#65533;w&#65533;&#65533;H&#65533; &#65533;&#65533;[6&#65533;&#65533;N6&#65533;(@&#65533;1;;8&#65533; &#65533;4&#65533;&#65533;&#65533;&#65533;BV8Y"&#65533;&#65533;a&#65533;	&#65533;&#65533;&#1601;2a&#65533;&#65533;&#65533;&&#65533;1&#65533;&#65533;.(B &#65533;&#65533;&#1026; &#65533;&#65533;q%~&#65533;, &#65533;&#65533;\&#65533;&#65533;wu\-&#65533;Tt&#65533;l&#65533;&#65533;&#65533;&#65533;F&#65533;L&#65533;p&#65533;=5&#65533;&#65533;A&#65533;d}&#65533;&#65533;&#65533;}&#65533;G&#65533;y&#65533;&#1383;&#65533;i&#65533;#&#65533;S&#65533;&#65533;p&#65533;F&#65533;&#65533;	&#65533;l&#65533;&#65533;9M5&#65533;L&#65533;7&#65533;&#65533;&#65533; !&#65533;&#65533;2&#204;&#217;&#65533;L#&#65533;i1 C&#65533;&#65533;&#65533;&#65533;@&#65533;c`&#65533;m#IF&#33285;5&#65533;8&#65533;&#65533;&#65533;&#65533;2W&#65533;o/&#65533; h0 GH&#65533;&#65533;&#65533;&#65533;|&#65533;&#65533;O&#598;&#65533;&#65533;p&#65533;M&#65533;&#65533;q&#65533;&&#65533;&#65533;;&#65533;"&#65533;&#65533;1&#280;( &#65533;?'&#65533;q-2%&#65533;9&#65533;B(L#Zt&#65533;&#65533;@<&#65533;&#65533;h&#65533;Q-G&#65533;axP&#65533;1&#65533;&#65533;Zw&#65533;&#65533;0Q&#65533; &#65533;<&#65533;1&#65533;&#65533;&#65533;&#65533;l&#65533;W&#65533;&#65533;&#65533;&#65533;PG&#65533;&#65533;&#65533;&#65533;&#1568;&#65533;8&#65533;N&#65533;&#65533;	W&#65533;&#65533;^bi4&#65533;Uc&#65533;&#65533;&#65533;&#65533;&#65533;&#65533;&#65533;&#65533;Xke&#65533;#!&#65533;
&#65533;&#65533;&#65533;}&#65533;`&#65533;8&#65533;&#65533;C&#65533;A&#65533;&#65533;&#65533;&#65533;&#65533;!C&#65533;&#65533;&#65533;  &#65533;&#65533;	&#65533;&#828;&#65533;%&#65533;7&#544;&#65533;|&#65533;@G$B#&#65533;"&#65533;0PA&#65533;&#65533;A#&#65533; &#65533;4&#65533;&#65533;d&#65533;o0\&#65533;&#65533;&#65533;&#65533;&#65533;$&#65533;&#65533;&#65533;&#65533;a&#65533;?X&#65533;&#65533;rT&#65533;K&#65533;&#65533;}2p&#65533;"&#65533;M<&#65533;I&#1976;b&#65533;&#65533;&#65533;#H&#65533;&#65533;bv"lh6:&#65533;M&#65533;j&#65533;c&#65533;&#65533;F&#65533;]F&#65533;&#65533;&#65533;&#65533;I&#65533;.c &#65533;|&#65533;o&#65533;&#65533;?L!&#65533;a $&#65533;&#65533;E.&#65533;5&#65533;&#65533;$n&#65533;%&#65533;&&#65533;&#65533;&#65533;&#65533;&#65533;)&#65533;a&#65533;YX@# &#65533;&#65533;!&#65533;D&#65533;-1&#65533;&#65533;&#65533;&#65533;%1&#65533;&#65533;Nzr`&#65533; &#65533; &#65533;(&#65533;&#65533;&#65533;&#65533;0&#65533;_&#65533;&#65533;i&#65533; &#65533;`&#65533;s&#1308;&#65533;N&#65533;&#961;&#65533;&#65533;&#65533;F7&#65533; 	&#65533;$y&#65533;&#1053;(&#65533;&,&#65533;b&#65533;0&#65533;&#65533;&#65533;&#65533;DB&#65533;.vQ&#65533;&#65533;-&#65533;;%hA&#65533;&#65533;0T\&#65533;&#65533;?`S&#65533;&#65533;Q&#65533;T&#65533;M&#65533;S4&#65533;D&#65533;+&#65533;&#65533;U&#65533;&#65533;&#65533;*&#65533;&#65533;&#65533;&#65533;&#65533;A&#65533;'&#65533;[&#65533;!&#65533;C&#65533;&#65533;&#65533;c&#65533;0&#65533;X(* &#65533;i&#65533;c"&#65533;c&#821;&#65533;Q&#65533;&#348;@&#65533;&#65533;A&#1237;&#65533;ip&#65533;j&#65533;<q8&#65533;&#65533;A&#65533;&#65533;&#65533;0ZO9&#65533;F0($8&#806;7&#65533;*hf&#65533;C"934*&#65533;&#65533;&#65533;&#65533;b`&#65533;. V3"&#65533;u&#65533;{&#65533;#&#65533;!&#65533;gcu9&#674;&#65533;H&#65533;U&#65533;@8P&#65533;&#277;q8$&#65533;P&#65533;&#65533;&#65533;&#65533;MHC"&#65533;F$&#65533;&#65533;X4&#65533;B
5&#812;j&#65533;A&#65533;&#65533;&#65533;1&#65533;&#65533;AY&#65533;&#65533;jt#	x&#65533;+&#65533;P&#65533;S"&#65533;&#65533;"&#583;cBUOhGK&#65533;&#65533;&#65533;f
&#65533;&#65533;&#65533;&#65533;l@&#65533;F0&#65533;&#65533;&#65533;&#65533;&#65533;/&#65533; w0A	&#65533;&#65533;&#65533;)(&#65533;&#65533;E&#65533;C&#65533;A&#65533;#R&#65533;&#65533;&#65533;&#65533;i&#65533;&#65533;&#65533;"&#65533;&#65533;Z&#65533;&#65533;&#65533;&#65533;?B&#65533;&#65533;D&#65533;&#1541;<`&#65533;ED&#65533;K#(&#65533;2&#65533;p&#65533;3&#65533;R&#65533;&#65533;'&#65533;&#65533;&#65533;OT&#65533;Tk &#65533;&#65533;A&#65533;K=.&#65533;&#65533;.B&#65533;2&#65533;g!|!&#65533;
&#65533;&#65533;&#65533;&#65533;&#65533;&#65533;&#65533;W&#65533;&#65533;?&#65533;A&#65533;Vd&#14431;&#65533;@-&#65533;p>T&#65533;t&#65533;)C6Zm&#1445;s0x`A(&#65533;&#65533;&#65533;&#65533;8&#65533;q/A2#MN9j&#65533;j&#65533;\!&#404;~SR+@5&#65533;&#65533;&#65533;2&#65533;&#865;a&#65533;&#65533;&#65533;d&#65533;1gbO&#65533;&#65533;uv&#65533;&#65533;>&#65533;oD&#65533;[&#65533;F&#65533;6&#65533;}U&#65533;c}&#65533;2\&%T&#65533;fUS&#65533;&#65533;&#65533;&#65533;?uD$%&#65533;&#65533;F^&#65533;&#65533;R&#65533;7G[&#65533;l&#65533;&#65533;&#65533;4&#65533;&#65533;x#&#65533;0c&#65533;&#65533;&#65533;&#3080;&#65533;&#65533;6&#65533;&#65533;5&#65533;4Y&#65533;G*t&#65533;&#65533;H&#65533;OP&#65533;o&#65533;&#65533;&#65533;w0&#65533;&#65533;c&#65533;&#65533;&#65533;j%&#65533;&#65533;&#1372;&#65533;)q&#65533;P&#65533;t&#65533;&#65533;bv9&#566;`&#65533;&#65533;"tp&#65533;` 1&#65533;&#65533;oyy&#65533;Ud&#65533;&#65533;  &#65533;A
<Bw&#65533;J&#972;!&#65533;&#65533;&#65533;&#65533;&#65533;&#65533;&#65533;&#65533;&#65533;&#65533;A&#65533;"lR&#65533;c&#65533;S&#65533;&#65533;J&#65533;&#65533;&#65533;4&#65533;jx)&#65533;
&#65533;>e hF3&#65533;&#65533;J@(&#65533;&#65533;&#65533;&#65533;&#65533;&#65533;^V5x+&#65533;K&#65533;@&#65533;&#65533;&#65533;*}	&#65533;&#65533;&#65533;&#65533;&#65533;&#65533;`|&#65533;}&#1632;p&#65533;&#65533;&#65533;&#65533;&#65533;P&#65533;&#65533;y&#65533;&#65533;id\&#65533;&#520;&#65533;0_W&#65533;)&#65533;&#65533;%&#65533;DD`&#65533;&#65533;&#65533;&#65533;&#65533;&#604;!&#65533;o&#1969;	&#65533;&#65533;8&#65533;&#65533;[5k(U&#65533;&#65533;X&#65533;&#65533;&#1441;&#65533;d&#65533;l'9@&#65533;*UaA&#65533;&#65533;&#65533;.D&#65533;&#65533;&#65533;&#65533;U&#65533;&#65533;&#65533;)JT&#65533;&#65533; &#4903;&#65533;'&#65533;l&#65533;&#65533;ZT&#65533;`&#65533;u=&#65533;HG&#65533;
Z#1&#65533;&#65533;Z! &#65533;O&#65533;&#65533;&#65533;8Y&#65533;&#65533;&#65533;@&#65533;?F&#65533;Av!X<(p
&#65533;f&#65533;
pB)&#825;&#65533;&#65533;ZIw&#65533;My8&#65533;2&#65533;&#65533;&#65533;&#65533;&#1021;&#65533;&#65533;!&#65533;&#65533;&#65533;&#65533;&#65533;&#65533;Fnc&#65533;A jH&#65533;F&#288;&#65533;&#1344;A
`&#65533;&#65533;X&#65533;&#65533;!'&#565;&#65533;&#65533;&#65533;&#65533;&#65533;s]B&#65533;Quky*	Q&#65533;!&#65533;&#65533;&#65533;&#65533;&#65533;u&#65533;!&#65533;&#65533;!	&#65533;	`&#65533;D&#65533;&#65533;#o% IP&#65533;&#65533;&#65533;`	|@#&#65533;I&#65533;&#65533;0_&#65533;3=&#65533;@	g_ 6&#65533;.&#65533;&#65533;b*R!&#65533;&#65533;=&#65533;&#65533;kq&#65533;&#65533; P&#65533;2Y&#65533;a&#65533;>&#65533;`&#65533;>2?fp,&#65533;sz&#65533;&#65533;
&#65533;r&#65533;&#1298;-o&#65533;&v&#65533;B&#65533;s&#65533;dOa >&#65533;`	#5&#65533;qt@q&#65533;QA&#65533; 
&#65533;P &#65533;&#65533;_&#65533;-Du&#65533;&#65533;$W&#65533;0Y&#65533;unL&#65533;&#65533; D[fd7?V&#65533;w_&#65533;6&#65533;U&#65533;&#65533;Y&#65533;W&#65533;0U&#65533;hgu9pd 7S &#65533;\\&#65533;g&#65533;%x&#65533;( &#65533;&#65533;G|&#65533;"&#65533;x&#65533;&#65533;
&#65533;CG'&#65533;1&#65533;&#65533;ey'2E/&#65533;&x&#65533;&#65533;:~&#65533;&#65533;&#65533;&#65533;:&#65533;~j&#65533;z&#65533;@&#65533;af&#65533;!D0DD&#65533;&#65533;viX&#65533;&#392;\A&#65533;A|&#65533;&#65533;&#65533; &#65533;4F&#65533;a	&#65533;s&#65533;&#65533;	a`	&#65533;&#65533; BP<0b&#65533;}h~&#65533;Sq};Fs&#65533;&#65533;]&#65533;P4&#65533;s&#65533;&#65533;&#65533; &#65533;&#65533;&#65533;&#65533;w`f&#65533;&#65533;0&#65533;&#65533;&#65533; &#65533;N4&#65533; &#65533;%P&#65533;&#65533;&#65533;`&#65533;&#65533;&#65533;P&#65533;&#65533;	 1T&#65533;&#65533;&#65533;&#65533;3&#65533;&#65533;ph&#65533;&#65533;&#65533;+&#65533;O&#65533;S&#65533;&#1648;a&#65533;&#65533;&#65533;^a&#65533;PoQr&#65533;&#65533;kd=x@/wQ&#65533;&<f'&#65533;d|@ &#65533;&#65533;/&#65533;
 R@&#65533;&#65533;	&#65533;K&#65533;.&#65533;bA&#65533;QgAO&#65533;)&#65533;&#65533;O&#65533;B&#65533;hZ&#65533;!O&U1Ubv(&#65533;&#65533;U&#65533;xfk&#65533;{c&#65533;&#65533;AU&#65533;&#65533;k j0&#65533;&#65533;&#65533;a&#65533;A-=P&#65533;@!( &#65533;&#65533;&#65533;x1&#65533;W&#65533;&#65533;V
&#65533;UG&#65533;8"&#65533;aX&#65533;HB.&#65533;~Ri&#65533;&#65533;X&#65533;&#65533;!OAC&#65533;	&#65533;&#65533;4@+b2&#65533;q{PRp&#65533;&#65533;j&#65533;&#65533;
&#65533;&#65533;
c&#65533;&#65533;&#65533;&#65533;&#65533;T&#65533;&#65533;z&#65533;&#65533;ZO!&#65533;&#65533;&#65533;f&#65533;RD&#65533; #&#65533;s040&#65533;! &#65533;@ &#65533;&#65533;&#65533;&#65533;H&#65533;&#65533;7&#65533;V@&#65533;6-t2]&#65533;F&#65533;\~&#65533;&#65533;P&#65533;)&#65533;&#65533;q!&#65533;&#65533;(&#65533;&#65533;w&#65533;&#65533;&#65533;4&#65533; &#65533;&#65533;U&#65533;4 %&#65533; /&#65533;
&#65533;&#65533;&#65533;&#65533;"`&#65533;&#65533;@	&#65533;&#65533;&#65533; &#65533;&#65533;&#65533;&#65533;pC&#65533;&#65533;&#65533;&#832; -&#65533;*&#65533;&#65533;b&#65533;&#65533;&#65533;+^&#65533;$:q%*&#65533;%&#65533;&#65533;@+
&#65533;&#65533;&#65533;*&#65533;(-8&#65533; (&#65533;rt&#65533;t>&#1619;B@w0to&#65533;?&#65533;&#65533;k&#65533;0tUCtO&#65533; ~%0&#65533;&#65533;&#65533;  &#65533;`&#65533;O&#65533; &#65533;Q>	&#65533;.&#65533;&#65533;&#65533;%&#65533;&#65533;M&#65533;0U&#65533;&#65533;^&#65533;&#65533;R&#65533;&#65533;D&#65533;8D"&#65533;UZ%wz&#65533;D&#65533;XT$ ZtW&#65533;!&#65533;w&#65533;\&#65533;9&#65533;&#65533;&#65533;&#65533;rY&#65533;&#65533;&#65533;	GtG&#65533;H-A&#65533;"&#153;]&#65533;&#65533;:&#65533;'&#65533;&#65533;&#65533;XF&#672;&#65533;&#65533;HJ@&$J&#65533;i&#65533;$&#65533;&#65533;2&#65533;&#65533;	&#65533;&#65533;
k&#65533;^&#65533;&#65533;&#65533;1-&#204;\&#65533;&#65533;&#65533;IP#&#65533;&#65533;&#65533;%N&#65533;`	&#65533;&#65533;&#65533;p-&#65533;&#65533;&#65533;@&#65533;@1&#65533;&#65533;P:&#65533; 
&#65533;5&#65533;&#1614;&#65533;!&#65533;Cp[_B@&#65533;&#65533;8*&#65533;[&#65533;&#65533;&#65533;	&#65533;S&#65533;P*%&#65533;&#65533;  s&#65533;&#65533;&#65533;&#65533;u&#65533;Q&#65533;\2N4&#65533;K0=&#65533;T_ F+&#65533; &#65533;/&#65533;$:,g%J+ E+&#65533;&#65533; &#65533;&#65533;	& &#65533;&#65533;0<0&#65533;C`&#65533;&#65533;&#65533;:&#65533;&#65533;&#65533;&&#65533;&#65533;&#65533;&#65533;&#65533;&#65533;P&#65533;&#65533;PGjEz&#65533;C&#65533;&#65533;%p^&#65533;&#65533;
&#65533;&#65533;5&#65533;WuVt&#1066;&#65533;b*:&#65533;U&#65533;&#65533;O&#65533;el&#65533;6&#65533;&#65533;Uc&#65533;&#65533;&#65533;7<2
\Q3geVp&#65533; k5&#65533;\&#65533;&#65533;&#65533;&#65533;&#65533;&#65533;5&#65533;&#65533;&#65533;&#65533;&#65533;@Ug2EyY&#65533;&#65533;&#65533; &#65533;W&#65533;&#65533;R%&#65533;x 
&#65533;&#65533;
B&#65533;v&#65533;&#65533;&#65533;&#65533;&#60457;&#65533;:S@&#65533;&#65533;
p&#65533;%ZM&#65533;I&#209;&#65533;R&#1786;&#65533;&#65533;&#65533;p&#65533;&#65533;&#65533;&#65533;G&#65533;&#65533;&#65533;+&#65533;7&#65533;
&#65533;&#65533;&#65533;?&#65533;&#65533;&#65533;&#65533;&#65533;&#65533;p-(PA&#65533;2V&#65533;/ B`QD&#65533;@&#65533;&#65533;'O&#65533;~}&#65533;&#65533; &#65533;Cp&#65533;pc&#65533;g&#65533;&#65533;&#65533;&#65533;&#65533;s&#65533;&#65533;&#65533;&#65533;&#65533;
)&#65533;&#65533;	aP&#65533;&#65533;&#65533;&#65533;&#65533;&#65533;&#65533;&#65533;&#65533;	I`&#65533;&#65533;&#65533;&#65533;&#65533;&#65533;&#65533;&#65533;`&#65533;&#65533;&#65533;&#65533;8&&#65533;+&#65533;&#65533;%&#65533;>&#65533;&#65533;P&#1296;& &#194;P`&#65533;&#65533;&#65533;Y {a&#65533;&#65533;}2`$&#65533;&#65533;#&#65533;&#65533;raA:&#65533;1&#65533;8W9&#65533;P&#65533;'0pc&#65533;&#65533;&#65533;A&#65533; K"&#65533;@&#65533;&#65533;$t&#65533;"X:6&#65533;	O0G&#65533;ib&#65533;&#65533;&#65533;k(&#65533;X&#65533;&#65533;c&#65533;&#65533;11T&#65533;1f` &#65533;'&#65533;ozf_6&#65533;&#65533;&#1543;z&#65533;=&#65533;0&#65533; H 0&#65533;&#65533;V&#65533;Fg`E:G&#65533;&#65533;p&#65533;&#65533;eF&#65533;x&#65533;&#65533;&#65533; gb&QCX$W&#65533;`&#65533;h&#65533;e&#65533;&#65533;+&#65533;v!"1z&#65533;&#65533;w&#65533;&#65533; &#65533;&#65533;Y&#65533;0&#65533;@&#65533;&#65533;h&#65533;&#65533;&#65533;pCr
%}@&#65533;P&#65533;&#65533;}sO!&#65533;&#65533;&#65533;
&#65533;&#65533;&#65533;Z&#65533;3 &#65533;&#65533;&#65533;p
Lj&#65533;#[&#65533;#&#65533;pn&#65533;" 8&#65533;l&#65533;4. &#65533;7&#65533;&#65533;rP-&#65533;&#65533;&#65533;&#65533;&#65533;&#65533;!&#65533; 
*&#1661;&#65533;b~&#65533;(&#65533;&#65533;
:`s&#65533;&#65533;0&#65533;4&#65533;
&#65533;&#65533;8&#65533;&#65533;&#65533;H&#65533;&#985;&#65533;&#65533;&#65533;&#65533;&#65533;Z&#65533;@=&#65533;&#65533;&#1131;&#65533;@	&#65533;P&#65533;&#65533;&#65533;&#65533;<&#65533;&#65533;%w&#65533;G&#65533;&#65533;i&#65533;6qw&#65533;&#65533;&#65533;+G&#65533;& 6&#65533;&#65533;&#65533;&#65533;r,&#65533;@&#65533;&#65533;&#543;Q&#65533;&&#65533;r
A&#65533;Qi&#65533;2&#65533;&#65533;0/&#65533;S# &#65533;"0&#65533;r.`&#65533;h&#65533;Z&#65533;\&#65533;$^&#65533;&#672;AS&#65533;uP&#65533;&#65533;M&#65533;&#65533;J&#65533;,P	Sws7o3&#65533;&#65533;&#65533;v&#65533;&#65533;70E\a 1#uv,&#65533;R&#65533;x&#65533;&#65533;&#65533;O!&#65533;&#65533;9!&#65533;Vh&#265;&#65533;&#65533;
&#65533;&#65533;&#408;!&#1836;m$&#65533;&#65533;&#65533;&#65533;@&#3602;&#65533;g&#65533;P&#65533;&#65533;&#65533;&#65533;E#&#65533; F#&#65533;O1&#65533; &#65533;&#65533;&#65533;1&#65533;&#65533;&#65533;&#65533;&#65533;yD`B&#65533;v&#65533;&#65533;&#65533;L&#65533;&#65533;Q&#65533; &#65533;&#65533;
&#65533;&#65533;B&#65533;&#65533;2&#65533;&#65533;&#65533;&#65533;&#65533;p&#65533;&#65533;%o|&#65533;&#1643;&#65533;P&#65533;s0wd
A X&#65533;(&#65533;7fQu2!&#65533;Qq!,&#65533;g&#65533;&#65533;L&#65533;w&#65533;s&#65533;A&#1548;L&#65533;p&#65533;&cDj&#65533;&#65533;S4&#65533;&#1961;4&#65533;h&#65533;&#65533;&#65533;6&#65533;	h6&#65533;&#65533;P&#65533;&#65533;&#65533;O&#65533;%&#65533;%+O(,:@+N&#65533;nqP$&#65533;0@&#65533;&#65533;^7H&#65533;&#466;&#65533;"L&#65533;%a&#65533;?d-&#65533;9&#65533;}Q&#65533;&#65533;0O(K&#65533;&#65533;&#1131;&#65533;&#65533;1&#65533;1&#65533;&#65533;Q&#65533;&#65533;&#65533;hC&#65533;@ C&#65533;H&#65533;=&#65533;&#65533;&#273;O]&#65533;m&#65533;TL&#65533;&#65533;G&#65533;$[&#65533;v&#65533;&#65533;_&#65533;&#65533;1&#65533;AU
&#65533;&#65533;W&#65533;&#65533;&#65533; &#65533;&#65533;s&#65533;B&#65533;&#65533;s;!sq&#65533;&#65533;8&#65533;&#65533;&#65533; i&#65533;&#531;&#65533;&#65533;&#65533;&#65533;&#65533;&#65533;&#65533;&#65533;&#65533;'j&#65533;&#65533;#=&#65533;*Q&#65533;4&#65533;QV&#65533;&#65533;{p&#65533;&#65533;&#65533;4&#1440;Qo&#65533;&#65533;B&#65533;&#65533;&#65533;&#65533;q#&#65533;&#65533;&#65533;Q&#65533;&#65533;U&#65533; &#65533; 	z&#65533;I@4&#65533;&#65533;< c&#65533;&#65533;&&#65533;9&#65533; &#65533;&#65533;&#65533;&#65533;F9-UxQ&#65533;&#65533;:&#65533;*`C 
!&#65533;&#65533;V&#65533; *p&#642;&#65533;&#65533;&#65533;]&#65533;fs&#65533;8&#65533;%&#65533;&#65533;1&#65533;8&#65533;&#65533;&#65533;&#65533;&#65533;&#65533;&#65533;
&#65533;&#65533;?&#65533;&#65533;&#65533;&#65533;<&#53935;&#1319;&#65533;&#65533;&#65533;&#65533;&#65533;&#3154;&#65533;P&#65533;&#65533;&#65533;&p&#65533;\q.i	&#418;\4,&#65533;}<P&#65533;&#779;&#65533;'&#65533;&#1176;Sv&#65533;:0&#65533;65&#65533;OJ &#65533;A&#65533;#.G&#65533;&#65533;&#65533;&#65533;&#65533;R&#1365;O&#65533;I&#65533; &#65533;&#65533;&#65533;>W&#65533;F&#902;&#1267;&#65533;H.1W&#65533;&#65533;&#65533;a&#65533;&#65533;&#65533; &#65533;r.&#65533;&#65533;8[}U&#65533;&#65533;&#65533;mC&#65533;&#65533;&#65533;7l&#65533;8 &#65533;&#65533;gU&#65533;&#65533;q&#65533;{<}&#65533;G&#65533;&#65533;:&#65533;&#65533;&#65533;&#65533;&#65533;9&#65533;/px|fL!!h\&#65533;&#65533;,&#65533;&#65533;
&#65533;iFp&#65533;&#65533;w}[&#65533;&#65533;&#65533;&#1631;&#65533;&#65533;&#65533;&#65533;t&#65533;?&#65533;U)&#65533;&#65533;O&#1195;&#65533;&#65533;&#65533;IIp&#65533;B&#65533; &#65533;p&#65533;&#65533;&#65533;&#65533;^8&#65533;>&#65533;
&#65533;&#65533;}1GsU&#65533;U&#65533;&#65533;2&#65533;Q&#65533;&#65533;&#65533;&#65533;$&#65533;&#65533;P:&#65533;&#65533;ep&#65533;&#65533;&` 7 &#65533;/&#65533;&#65533;&#65533;&#65533;&#65533;&#65533;&#65533;&#65533;&#65533; &#65533;c&#65533;a&#65533;&#65533;&#65533;&#1214;%&#65533;A&#65533;&#65533;&#65533;&#65533;&#65533;^&#65533;[&#65533;&#65533;&#65533;sO\&#65533;)R10&#65533;&#65533;&#65533;&#65533;&#65533;&#65533;&#65533;&#65533;0&#65533;&#65533;&#65533;>&#65533;&#1026;&#65533;Y+7&#65533;!&#65533;850&#65533;@	O&#65533;4&#65533;	  8&#65533;HHn2&#65533;&#328;&#65533;&#63463;3<&#65533;&#65533;P	&#65533;&#65533;(R&#65533;&#65533;&#65533;G&#65533;&#65533;&#65533;&#65533;&#65533;H&#65533;)U&#65533;d&#65533;&#65533;&#65533;K&#65533; &#65132;&#65533;&#965;&#218;7&#65533;&#65533;&#65533;is&#65533;&#65533;&#65533;6&#65533;,&#65533;a&#65533;P&#65533;:&#65533;&#385;&#65533;0}&#65533;&#65533; &#65533;&#65533;&#65533;&#65533;&#65533;C&#65533;&#65533;KQb&#65533;&#65533;C-&#65533;5P&#65533;&#65533;&#65533;&#65533;&#65533;&#65533;&#65533;&#65533;&#65533; &#65533;P&#65533;.&#65533;&#65533;&#65533;}&#65533;&#65533;&#65533;1&#65533;H&#65533;&#65533;&#65533;&#65533;&#65533;G&#65533;v&#65533;&#65533;&#65533;%&#1023;=&#65533;&#65533;&#65533;&#65533;.&#65533;d#&#65533;&#65533;&#65533;&#65533;/&#319;T!B;m&#65533;2h&#65533;&#65533;=R&#65533;7
&#65533;*_Aj&#65533;&#65533;&#65533;l&#65533;V&#260;&#7194;&#65533;}&#65533;&#65533;]&#65533;&#65533;q&#65533;&#597;/G9&#65533;&#65533;A&#65533;1	&#65533;ck&#65533;&#65533;h:D&#65533;R'T&#65533;&#65533;&#65533;bF&#65533;&#65533;!"&#65533;&#65533;&#65533;&#65533;	oPXq&#65533;&#65533;E2L&#65533;&#65533;&#65533;/
&#65533;&#65533; &#65533;<L`B*&#65533;&#65533;&#65533;@1&#65533;wrp!&#65533;!&#1569; &#65533;p&#65533;&#65533;&#65533;R&#65533;&#65533;2>8&#65533;;5&#65533;&#65533; 5&#65533;G&#65533;,&#65533;&#65533;t&#65533;T6&#65533;Ulg&#463;&#65533;h&&#65533;D&#65533;&#65533;V@&#65533;&#65533;>)&#65533;t@&#65533;;&#65533;q(&#65533;;&#65533;&#65533;&#132;&#65533;&#65533;1&#65533;7&#65533;&#65533;D&#65533;-&#65533;&#582;JDt &#65533;'&#65533;&#65533;&#65533;&#65533;^&#65533;f&#65533;L&#65533;A&#65533;
&#65533;&#65533;&#65533;&#3363;&#65533;&#65533;&#65533;&#65533;&#65533;&#65533;&#65533;&#65533;bO`e=	&#65533; &#65533;@1&#65533;&#65533;&#65533;0(U`&#65533;I+p&#65533;M/*&#161;M@J&#65533; b&#65533;&#65533;g&#65533;&#65533;&#65533;nUVc&#65533;i'&#65533;`&#65533;&#65533;&#1364;&#65533;&#65533;2&#65533;&#681;&#65533;G&#65533;v)&#65533;^"$&#65533;&#65533;&#65533;u+&#1718;B&#65533;&#65533;VU&#65533;&#65533;#&#65533;&#65533;&#65533;&#65533;k&#65533;&#65533;&#65533;&#65533;zk.p&#65533;U&#65533;&#65533;&#65533;&#65533;&#737;m&#65533;I!&#65533;K&#65533;	&#9536;<&#65533;&#65533;#Rs(&#65533;&#65533;&#65533;&#65533;&#65533;&#65533;<3s&#65533;&#65533;2&#65533;&#65533;&#65533;e&#481;Q&#65533; i&#65533;U&#65533;&#65533;&#65533;&#65533;/&#65533;&#1866;8&#65533;v[&#65533;&#65533;0&#65533;&#65533;c&#65533;C&#1657;&#65533;&#65533;:&#65533;@&#65533;&#65533;NbJ&#65533;&#65533;$&#65533;G&#65533;$h&#65533;5J&#1060;`q&#65533;&#65533;b&#65533;=;&#65533;y&#65533;&#65533;&#65533;P@&#65533;&#65533;&#65533;&#65533;i&#65533;&#65533;"P&#65533;F&#65533;&#65533;&#65533;`0&#65533;&#65533;0a&#65533; &#65533;&#65533; &#65533;X&#65533;Q`&#65533;&#65533;&#65533;&#65533;C	&#289;&#65533;&#65533;&#65533;0`&#65533;&#65533;&#65533;!	P&#65533;&#1606;5&#65533;I&#65533;!:t&#65533;&#65533;h&#65533;Y&#65533;6X"I&#65533;&#65533;q&#65533;2&#65533;&#65533;&#65533;D&#65533;&#65533;&#161;&#1972;&#65533;&#65533;&#65533;Kt&#65533;&#65533;2&#65533;2&#65533;,wB&#65533;&#65533;L&#65533;t&#65533;L&#65533;&#65533;w0&#65533;E&#65533;&#65533;;&#65533;&#65533;i:&#65533;&#65533;&#65533;@&#65533;8C&#65533;&#65533;d&#65533;&#65533;&#65533;9&#1328;&#65533;
*u&#65533;),&#65533;&#65533;&#65533;&#65533;,R&#65533;&#65533;_&#65533;B	&#65533;RX&#65533;&#65533;&#65533;&#65533;Bd&#65533;]bM&#65533;&#65533;Wzu&#65533;Xi&#65533;&#65533;&#65533;&#65533;@(G&#65533;E&#65533;&#65533;C+#`	&#65533;Pr&#65533;0&#65533;+&#65533;&#65533;&#65533;&#65533;&@&#65533;d+g&#65533;&#65533;&#65533;&#65533;\&#65533;&#65533;K	&#65533;&#1174; &#65533;&#65533;r&#65533;B&#65533;q&#65533;&#65533;&#65533;&#65533;&#65533;&#65533;alx&#65533;&#65533;&#65533;1&#65533;y&#65533;J2&#592;F&#65533;&#65533;&#65533;Ht &#65533;!3&#65533;&#65533;&#65533;	8&#65533;&#65533;&#65533;&#65533;&#65533;@&#165;h9&&#65533; &#65533;&#65533;E0&#65533;d&#1480;@"0&#65533;2D%RXU&#65533;&#65533;&#65533;FP&#65533;&#65533;&#65533;&#65533;h&#65533;	&#65533; &#65533;z8&#65533;&#65533;X&#65533;
&#65533;&#65533;&#65533;
8 '&#65533; &#65533;&#65533;4&#65533;N&#65533;P-&#65533; &#65533;E`&#65533; w&#65533;1&#65533;R&#65533;l,B:P&#65533;^@
&#65533; &#65533;
&#65533;%&#65533;&#65533;io&#65533;r&#65533;T&#65533;1&#65533;&#65533;QbI&#65533;&#65533;P6&#65533; &#65533;H&#65533;G&#65533;&#1544;pP&#65533;!&#65533;s&#65533;&#65533;2&#65533; &&#65533;E&#65533;&#65533;&#65533;&#65533;V&#65533;&#1313;.Kkj&#1880;&#65533;U&#65533; Bu_&#646;;0@C8&#65533;&#65533;Zv2&#65533;?&#65533;&#65533; &#65533;&#65533;?&#65533;"5&#65533;&#65533;&#65533;&#65533;4&#65533;&#65533;&#65533;&#65533;=1&#65533;|&#65533;S&#65533;/4&#65533;&#65533;{JP &#65533;>&#65533;@h&#65533;&#65533;	&#65533;+.&#65533;0f&#65533;&&#65533;&#65533;&#65533;b&#65533;&#65533;&#65533;d,0&#65533;`&#65533;&#65533;|&#277;&#65533;&#65533;?&&#65533;E&#65533;DYV&#65533;Cp&#65533;&#65533;&#65533;Y&#65533;&#65533;&#65533;?&#65533;&#65533;j&#65533;&#65533;,&#65533;\&#1570;5c&#65533;%/8l&#1526;C"&#65533;#;&#65533;&#65533;J&#65533;&#65533;&#65533;&#65533;&#65533;#WXhR&#65533;
#&#65533;&#65533;&#65533;tH-&#65533;j&#65533;Z&#65533;&#65533;Y&#65533;GR&#65533;bM&#65533;&#65533;G&#65533;&#65533;B&#65533;b&#65533;k_&#65533;H2&#65533;&#65533;&#65533;eh&#65533;&#65533;&#65533;&#65533;&#65533;&#65533;&#65533;L&#65533;!&#65533;&#65533;&#65533;N&#65533;&#65533;uS&#65533;&#65533;&#65533;	<&#65533;Vx&#65533;&#65533;g&#65533;&#65533;@&#65533;4&#65533;&#65533;&#65533; &#65533;C&#65533;&#65533;%&#65533;#@a&#65533;&#65533;&#65533;x&#65533;&#65533;&#65533;&#65533;0a#&#65533;&#65533;0&#65533;&#65533;7pG&#65533;&#65533;&#65533;I&#65533;D&#65533; @&#65533;b&#65533;	&#65533;"r&#65533; vF	e&#65533;Q&#1573;&#65533;Gd&#65533;&#65533;$&#65533;&#65533;nb:&#65533;&#65533;&#65533;!Q&#65533;&#65533;&#65533;x:d&#65533;7T&#65533;&#467;&#1841;&#65533;*&#65533;$&#65533;&#65533;&#65533;&#65533;&#65533;&#65533;&#65533;@B&#65533;&#65533;&#65533;&#1631;&#65533;XO&#1240;&#65533;{0 &#65533;9&#1056;&#65533;D&#65533;&#65533;C&#65533;&#65533; &#1931;&#65533; &#65533;&#973;(	&#65533;{&#65533;8&#65533;8&#65533;u~&#65533;&#65533;&#65533;&#65533;c.&#540;NP&#65533;?&#65533;&#65533;8,`Ae&#65533;&#65533;&#65533;&#65533;&#65533;&#65533;*&#65533;&#65533;&#65533;K&#65533;&#65533;&#65533;&#65533;*&#65533;5p5&#65533;G~&#65533;S&#65533;&#65533;"\K&#65533;VX&#65533;G&#65533;e&#65533;5|&#65533;)AR &#65533;&#65533;&#65533;NE&#65533;&#65533;&#65533;*&#65533;%BALMf(&#65533;f&#65533;&#65533;&#65533;`L&#65533;W&#65533;&#65533;&#65533;c&#65533;!&#65533;?&#65533;&#65533;&#65533;b
&#65533;a2&#564;r&#65533;&#65533;&#65533;&#65533;N&#65533;&#65533;&#65533;&#65533;&#65533;@&#65533;&#65533;@&#65533;&#65533;p&#65533; &#65533;&#65533;hD	Q$&#65533;A4&#65533;&#65533;&#65533;C&#65533; &#65533;&#65533;f&#65533;&#65533;V&#65533;!K&#1223;%&#65533;&#65533;H&#65533;&#65533;&#65533;&#65533;@&#65533;2&#65533;G&#65533;&#65533;{&#65533;&#65533;&#65533;&#1091;&#65533;#w&#65533;&#65533;)S&#65533;&#1793;|P&#65533;&#65533;Z6&#65533;!&#65533;&#65533;|8Dr! &#65533;9`DIP&#65533;&#65533;&#65533;i&#65533;&#65533;&#65533;&#65533;G>&#65533;&#65533;&#188;er&#65533;&#65533;&#65533;&#65533;&#65533;H&#65533;v&#65533;&#65533;w&#292;&#65533;)&#65533;&#65533;L&#65533;&#65533;&#65533;&#65533;;w&#65533;&#65533;w&#65533;&#65533; \4&#65533;?&#65533;u&#65533;	&#65533;&#65533;'+&#65533;&#65533;s&#65533;&#65533;%(C&#65533;@&#65533;@&#65533;%)&#65533;.T&#65533;&#65533;&#65533;&#65533;'b*&#65533;&#65533;(N&#65533;A&#65533;&#65533;qj&#65533;Q&#746;'6&#65533;&#65533;~&#65533;&#65533;&#65533;&#65533;#Q&#65533;&#65533;&#65533;+d&#65533;&#65533;65&#333;&#65533;&#65533;&#65533;S&#65533; &#65533;!H&#65533; P#&#65533;v&#65533;&#65533;Z5P&#65533;\&#65533; /	&#65533;01b&#65533;&#65533;&#65533;&#65533;2&#65533;&#65533;&#65533;vIJj&#65533;&#65533;&#65533;2&#65533;&#65533;CvU&#65533;&#65533;&#65533;|&#65533;Z&#65533;&#65533;&#65533;. &#65533;&#65533;x0&#65533;&#65533;Aj,&#65533;3Xt&#65533;,,&#65533;&#363;&#65533;&#65533;%&#65533;&#65533;{&#65533;y&#1071;*:&#65533;&#65533;&#65533;&#65533;	&#65533;(&#65533;==&#65533;(B&#65533;j&#233;&#65533;&#65533;&#65533;&#65533;&#65533;&#65533;&#65533;&#65533;d&#65533;&#65533;&#65533;V&#65533;$&#65533;C&#65533; 8&#65533;"O&#65533;	j &#65533;&#1350;rX5&#65533;&#65533;h&#65533;&#65533;&#65533;&#65533;&#65533;&#65533;&#65533;&#65533;&#65533;@&#65533;&#65533;&#65533;&#953;&#65533;&#65533;jY&#65533;&#65533;%(&#65533;C&#65533;&#65533;&#65533;$&#65533;rK&#65533;&#65533;$'&#65533;#&#65533;&#65533;&#65533;$%&#65533;&#65533;l&#65533;1&#65533;7D('&#65533;&#65533;&#65533;&#65533;&#65533;&#1633;&#65533;m&#65533;S&#65533;vJ-8&#65533;&#65533;&#65533;&#65533;=y$w"p 0&#65533;!&#65533;0&#65533;&#65533;&#65533;&#65533;k&#65533;&#65533;,&#65533;&#65533; +&#65533;&#65533;&#65533;@ f&#1538;&#65533;&#65533;&#65533;`&#65533;&#65533;&#65533;H&#65533;S&#65533;&#65533;&#65533;y&#65533;y0&#65533;$=&#65533;p&#65533;&#65533;&#65533;&#65533;&#65533;B&#65533;C	&#65533;{	&#65533;&#65533;	G&#65533;)&#65533;)  &#65533;&#65533;&#65533;K	&#65533;&#65533;&#65533;)&#65533;22&#65533;h4&#65533;&#65533;4P&#65533;k&#65533;k&#65533;:&#65533; $&#1031;&#65533;&#65533;=&#65533;&#65533;&#472;&#65533;&#65533;-&#65533;&#36594;&#65533;&#65533;<&#65533;3&#65533;&#65533;3&#65533;&#65533;!&#65533;j&#65533;`&#65533;&#65533;&#65533;3&#608;&#65533;&#65533;r"aC&#65533;m&#65533;&#65533;&#65533;(&#65533;&#65533;4&#65533;V&#65533;&#65533;|Q+&#65533;&#65533;&#65533;&#65533;&#65533;&#65533;&#65533;&#65533;&#65533;9&#65533;F&#65533;)&#65533;&#65533;"&#65533;cBW=A&#65533;4&#65533;0=&#65533; &#65533;&#65533;&#65533;	 Eh&#65533;&#65533;	&#65533;<&#65533;x&#65533;$&#1049;N@(K&#65533;&#65533;0&#65533;&#65533;D8&#65533;&#65533;=&#65533;&#65533;xX&#65533;&#65533;&#65533;&#65533;w
&#65533;Fj$9&#65533; &#65533;&#65533;&#65533;&#65533;&#65533;&#65533;x&#65533;S2&#65533;E&#65533;&#65533;@&#65533;1&#65533;3/&#65533;&#65533;8&#65533;&#65533;QV&#65533;&#65533;{#{|&#65533;&#65533;C&#65533;`&#65533;&#65533;&#65533;&#65533;pp&#65533;d&#163;&#65533;&#65533;j7&#65533;9&#65533;&#65533;&#65533;&#65533;|K&#65533;&#65533;&#65533;
&#65533;&#65533;&#65533;?#2"&#65533;H&#65533;&#65533;,&#65533;<pP &#65533;@I'F&#65533;;&#65533;<&#65533;&#1848;9(&#65533;&#65533;PVp&#65533;&#65533;&#65533;&#65533;`#0&#65533;&#65533;&#65533;&#65533;N&#1608;&#65533;[&#65533;P&#65533;`&#65533;&#65533;8B&#65533;&#65533;W&#65533;G&#65533; &#65533;&#65533;1)&#65533;&#65533;&#65533;&#143;&#65533;&#65533;*&#789;&#65533;&#65533;&#65533;&#65533; &#65533;sX	&#65533;2#&#65533;04CVI&#65533;QL	&#65533; X'$;&#65533;;P &#65533;A&#65533;F&#65533;&#65533; &#65533;{&#65533;?&#65533;&#65533;5K&#65533;&#1083;&#65533;;&#65533;&#65533;&#65533;&#65533;&#528;&#65533;y&#65533;&#65533;Z&#65533;!&#65533;&#65533;&#65533;&#65533;&#65533;S&#65533;&#65533;&#651;&#65533;&#65533;&#65533;&#65533;&#157;,&#65533;&#65533;&#44244;&#65533; &#65533;X z&#65533;.b4\gA&#65533;&#65533;&#65533;&#65533;&#65533;"&#65533;VLJ&#65533;&#65533;3:=&#65533;&#65533;&#65533;&#65533;X&#65533;&#65533;&#65533; &#65533;&#65533;&#65533;&#65533;&#65533;&#65533;(C8&#65533;&#65533;&#65533;&#65533;&#65533;4&#65533;f>x&#65533;x&#65533;F&#65533;&#65533;&#65533;F 9&#65533;m&#65533;&#65533;&#65533;&#65533;&#65533;&#65533;&#65533;&#65533;&#65533;q>&#65533;&#65533;;(`&#65533; &#65533;-\h?t&#65533;&#65533;&#65533;&#65533;6M8&#65533;F&#65533;&#65533;8&#65533;&#65533;2&#65533;:&#65533;F0\hh&#65533;&#65533;q&#65533;0d&#65533;&#65533;&#65533;D	|s&#65533;Q&#65533;&#1289;&#65533;&#65533;&#65533;&#65533;&#65533;	&#65533;/w 8*&#65533;7 &#65533;&#65533;&#65533; &#12406;&#812;&#65533;C&#65533;Az$&#65533;&#65533;&#65533;&#65533;&#65533;&#65533;&#65533;&#65533;}b&#65533;&#65533;I&#65533;&#65533;6&#1172;J&#65533;Q&#65533;I&#65533;&#65533;:h_d&#65533;(&#65533;&#65533;&#65533;P&#65533;&#65533;P&#65533;&#65533;&#65533;%&#65533;9B&#65533;&#65533;&#65533;&#65533;k&#65533;&#65533;&#65533;&#65533;`&#663;p&#65533;)&#65533;J&#65533;  &#65533;&#533;JP:&#65533;R	$&#65533;&#65533;	&#65533;&#874;&#65533;&#65533;YH&#65533;B	TJL&#65533;&#65533;&#65533;&#65533;&#65533;&#65533;&#65533;&#65533;&#65533;E&#65533;&#65533;1&#65533;@&#65533; &#65533;D&#376;&#65533;\&#65533;&#65533;*&#65533;&#65533;&#1075;&#65533;[&#65533;&#476;&#65533;&#65533;&#65533;&#65533;C&#65533;(&#65533;&#65533;p&#65533;&#65533;&#65533;&#65533;&#65533;)&#65533;&#65533;&#65533;t&#65533;| &#65533;5&#65533;/UL	&#65533;h&#65533; C&#65533;+&#65533;&#65533;j&#65533;6&#65533;&#65533;&#65533;L&#1407;&#65533;V)4&#65533;&#65533;&#65533;8j` &#65533;
 &#65533;&#65533;_&#65533; 0&#65533;&#65533;&#65533;&#65533;&#65533;9&#65533;&#65533;C&#65533;i&#65533; [KI&#65533;'&#65533;&#65533;F&#65533;&#65533;$g&#851;&#65533;&#65533;&#65533;p&#65533;&#65533;|&#65533;0&#65533;&#1071;9&#65533;&#65533;&#65533;&#65533;4&#65533;HNk&#65533;&#65533;&#65533;G&#65533;&#65533;&#65533;&#65533;&#65533;#&&#641;&#65533;&#65533;t&#65533;pW&#65533;I&#65533;p/&#65533;z[/jr&#65533;&#65533;K/&#65533;&#65533;P&#65533;&#65533;L&#65533;&#65533;\&#65533;&#65533;*&#65533;	v&#65533;!&#65533;#&#65533;&#65533;&#65533;&#65533;&#65533;&#65533;X&#65533;&#65533;&#65533;@&#65533;&#65533;&#65533;*&#65533;C&#65533;%T K&#65533;N!&#65533;&#65533;&#65533;01MR[&#65533;&#65533;&#65533; &#65533;Sp	&#65533;l&#65533;&&#65533;7&#65533;&#65533;V&#1071;&#65533;R)m&#65533;&#65533;&#65533;&#533;{8&#65533;aQ&#65533;&#65533;&#65533;&#65533;g&#65533;&#1326;&#65533;:d&#65533;&#65533;&#65533;&#65533;&#65533;8 &#65533;p &#65533;&#65533;&#65533;?&#65533;&#65533;&#65533;&#65533;&#65533;&#65533;L&#65533;&#65533;&#65533;&#65533;0&#65533;8&#65533;:&#1898;7&#65533;&#65533;L&#65533;&#65533;&#65533;&#65533;I4%&#1714;&#65533;&#523;J,&#65533;&#16462;\>D=&#65533;&#65533;&#65533;&#65533;m&#65533;i&#65533;V&#65533;	P&#65533;|i<j&#65533;&#65533;	&#65533;&#65533;&#65533;*H&#65533;&#65533;&#65533;jM&#65533;:2!;M&#65533;&#65533;+l&#65533;<&#65533;@U&#65533;`UU]VI#&#65533; &#65533;3r&#65533;c&#65533;&#65533;l&#65533;&#65533;1&#65533;&#65533;&#65533;&#65533;U	Y&#65533;e&#65533;&#65533;ME&#65533;C)&#65533;&#65533;
 &#65533;_&#65533;&#65533;&#65533;&#65533;#&#65533;gL&#65533;&#65533;&#65533;&#65533;i&#65533;!&#65533;&#65533;m&#65533;&#65533;P&#65533;i%!&#65533;(O2r&#65533;&#65533;s&#65533;]3w(ul&#65533;Dp?&#65533;jOT&#65533;T&#65533;&#65533;8&#65533;.v&#65533;&#65533;?&#65533;#b2x&#65533;3&#65533;W(\&#65533;O&#65533;
&#65533;&#65533;i&#65533;h&#65533;; &#65533;&#65533;ZH&#65533;&#65533;&#65533;&#65533;Z&#65533;-&#65533;&#65533;'9@&#65533;I@&#65533;2 &#65533;7&#65533;&#161;&#65533;&#65533;`&#65533;&#65533;&#65533;&#65533;&#65533;&#65533;&#65533;8s&#65533;&#65533;=&#65533;&#65533;&#65533;&#65533;&#65533;&#65533;&#65533;J&#65533;&#1812;&#65533;&#65533;I[&#1622;&#655;&#1172;&#65533;&#65533;&#65533;Y NB&#1215;&#65533;k&#65533;&#65533;&#65533;J&#65533;8:&#65533;&#65533;Y!:*&#65533;_A	&#65533;&#65533;&#65533;<{&C&#65533;@2&#65533;&#65533;&#65533;t&#65533;6&#65533;7x3z9&#65533;&#65533; &#65533;T&#65533;T&#65533;&#65533;&#65533;Z&#65533;P"&#65533;&#65533;*&#65533;&#65533;=&#65533;K&#65533;&#65533;!&#65533;&#65533;!&#65533;	u&#1606;.&#65533;D&#65533;&#65533;&#65533;&#65533;H&#65533;&#65533;X&#65533;&#65533;=^:&#65533;:&#65533;&#65533;#H&#65533;,&#65533;d&#65533;
&#65533;Ju&#65533;=&#65533;&#65533;\&#65533;2&#65533;&#65533;x&#65533;8&#65533;&#65533;&#65533;e&#65533;<OM&#65533;&#65533;&#65533;&#65533;&#65533;&#65533;N&#65533;&#65533;&#65533;VA&#65533;I&#65533;&#1171;&#65533;&#65533;E{ &#65533;&#65533;4&#65533;sY&#65533;&#65533;&#410;00&#65533;=&#65533;&#65533;!&#65533;K&#65533;&#65533;&#65533;^S&#65533;&#65533;(-&#65533;&#65533;&#65533;&#1031;&#65533;X&#65533;9&#538;-[ x&#65533;h&#65533;&#65533;i^&#65533;&#65533;;&#65533;&#65533;`&#65533; r4&#65533;`&#65533;lu{t&#65533;&#65533;l&#65533;&#65533;&#65533;&#65533;P
<&#65533;p&#65533;&#65533;&#65533;M&#65533;W&#65533;&#65533;&#65533;&#65533;q&#468;&#65533;L&#65533;Q&#65533;&#65533;&#65533;&#65533;&#65533;y&#65533;<&#65533;^t&#65533;0&#65533;/&#65533;I&#65533;l@&#65533;6&#595;	$&#65533;&#65533;&#65533;&#65533;&#65533;&#65533;&#65533;A&#1619;&#65533;&#65533;&#65533;0&#65533;&#65533;  %XO0&#65533;9&#65533;)&#65533;IJ&#65533;&#65533;AMq8(&#65533;&#65533;A&#65533;&#65533;&#65533;/H&#65533;&#65533;&#65533;x	$MJ&#[&#65533;&#65533; :&#65533;@&#65533;&#65533;(R#&#65533;&#1304; K&#65533;&#1162;&#65533;-&#65533;&#22016;M&#1028;&#65533;)\&#65533;R"&#65533;&#65533;S4&#65533;&#1260;&#65533;!&#65533;&#65533;=L &#65533;*@M&#1295;XT&#65533;&#65533;&#65533;x&#65533;Z&#65533;K&#65533;&#65533;&#65533;&#65533;C&#65533;&#65533;@8&#65533;=&#65533;08v>&#604;&#65533;.&#65533;&#19739;&#65533;&#65533;&#65533;&#65533;Ev&#65533;A&#65533; H&#65533;&#65533;&#65533;"L~&#65533;d&#65533;&#65533;:&#65533;&#65533;S&#65533;&#65533;
s&#65533;jR&#65533;&#65533;&#65533;4&#65533;&#65533;(&#65533; #A&#65533;&#65533;Sw&#65533;&#65533;X&#65533;e&#65533;&#65533;x @&#65533;L&#65533;&#65533;H&#65533;&#65533;P1&#65533;E8&#65533;Q&#65533;^^&#8056;f8	^&#65533;&#65533;&#65533;e&#65533;&#65533;'pf&#65533;&#65533;&#65533;&#65533;&#65533; &#65533;|Y&#65533;p&#65533;2"D&#65533;&#65533;;0P&#65533;8j&#65533;&#65533;&#65533;&#65533;/&#65533;&#65533;E&#1892;G&#65533;2&#65533;&#65533;O@ &#65533;D&#65533;&#65533;4&#65533;&#65533;+&#65533;&#65533;o&#65533;&#65533;4&#65533;&#65533;&#65533;Ut&#65533;&#948;D&#65533;t&#65533;,xB@&#65533;&#65533;&#65533;&#65533;	t&#65533;&#65533; 
&#65533;&#65533;&#65533;&#65533;&#65533;&#65533;&#65533;&#65533;h>&#6925;&#65533;&#65533;9  &#65533;&#65533;&#65533;1&#65533;&#65533;&#65533;&#65533;I&#65533;{&#65533;&#65533;&#65533;Q&#65533;x1&#65533;PR#&#65533;&#50217;g&#65533;p -h9&#65533;&#65533;&#65533;+&#65533;C"K&#65533;&#65533;&#65533;Q(S&#65533;X &#65533;%&#65533;&#65533;#&#65533;K06&#65533;"&#65533;&#65533;&#65533;&#65533;2&#65533;QLz&#65533;I;A%L&#65533;V&#65533;&#65533;N&#224; &#65533;&#65533;C:&#65533;&#65533;:v&#65533;&#65533;&#15496;&#65533;&#65533;&#65533;&#65533;.&#65533;&#65533;,&#65533;o&#65533;slB&#65533;&#65533;&#65533;&#65533;&#65533; &#65533;VhAE&#65533;&#65533;&#65533;&#65533;d&#65533;Re&#65533;@t_t&#65533;H#3"&#65533;p&#65533;&&#65533;c(m\&#65533;6j&#65533;&#65533;&#65533;&#62920;&#65533;&#65533; &#65533;`&#65533;&#65533;&#65533;&#65533;e&#65533;&#65533;mC&#65533; &#1085;&#65533;F&#65533;&#65533;&#65533;@&#65533;
&#65533;&#65533;i&#65533;&#65533;&#65533;&#65533;&#65533;rq!S"3="&#65533;&#65533;&#65533;&#688;&#65533;&#65533;&#65533;&#65533;&#65533;&#65533;&#65533;)&#65533;a&#65533;7&#65533;&#65533;F&#65533;e&#65533;&#65533;&#65533;&#65533;&#65533;&#65533;&#65533;j&#65533;h&#65533;"1&#65533;a&#65533;&#65533;P>&#65533;&#65533;VBj4&#65533;o&#65533;f&#65533;&#342;_&#65533;QM@&#65533;&#65533;y5&#65533;ap _&#65533;&#65533;&#1629;&#65533;pL&#65533;&#65533;Kc&#65533;&#65533;&#65533;p &#65533;c$&#65533;&#65533;&#65533;&#65533;&#65533;n&#65533;( O&#65533;0iM&#65533;&#65533;&#65533;&#65533;"&#65533;&#22231;&#65533;1&#65533;&#65533;&#65533;&#65533;@J&#65533;FW&#65533;&#65533; &#65533;#&#65533;&#65533;\&#65533;]&#65533;&#65533;&#65533;#Y`#$&#65533;f&#65533;Sg9&#65533;(&#65533;&#65533;&#516;&#65533;@K&#65533;pr!&#65533;&#65533;1&#65533;&#65533;&#65533;;|&#65533;&&#349;&#65533;&#149;&#65533;&#65533;D1C&#65533;z&#65533;&#65533;q	&#65533;&#65533;&#65533;g&#65533;&#65533;&#65533; &#65533;&#65533;&#65533;&#65533;&#65533;&#65533;&#65533;A&#65533;&#65533;pL<&#65533;&#65533;&#65533;,&#65533;,&#65533;D>[&#65533;4&#65533;R&#65533;T&#65533;|&#65533;&#542;&#65533;&#65533;&#65533;T&#65533;&#280;&#65533;2D&#65533;&#65533;D&#65533;l&#65533;yW]&#65533;)&#65533;&#65533;&#65533;&#65533;&#65533;&#65533;3m&#65533; w&#65533;e&#65533; up&#65533;	&#65533;&#65533;&#65533; p&#65533;&#65533;y&#65533;Q;1&#65533; T&#65533;&#65533;_&#65533;,&#65533;W/f&#65533;vN>	^&#65533;&#65533;&#65533;&#65533;Pn&#65533;&#65533;&#65533;&#65533;0&#65533;t&#65533;mq&#65533;&#65533;dp&#65533;&#65533;&#65533;7z&#65533;6D&#65533;&#65533;&#65533;z&#65533;ssn&#65533;&#65533;&#65533;? &#65533;p`g_&#65533;&#65533;\h&#65533;&#65533;&#65533;&#65533;&#65533;&#65533;'&#65533;y?&#65533;&#65533;&#65533;&#65533;&#65533;Wv&#65533;N&#65533;t&#65533;&#65533;8,&#65533;&#65533;&#65533;&#65533;)'tx,&#65533;&#65533;@&#65533;&#65533;	
&#65533;[P&#65533;
!&#65533;&#65533;&#65533;&#1542;&#65533;&#65533;2xLC&#65533;&#65533;)d(0Dc&#65533;%$&#65533;0x&#65533;!@&#65533;?b~&#65533;+Y&#65533;&#65533;b&#65533;&#65533;&#65533;&#65533;&#65533;?%0g&#1196;i&#65533;&#65533;&#65533;&#65533;n&#65533;&#1148;&#65533;&#65533;&#65533;&#864;B&#65533;-j&#65533;hM&#65533;*&#65533;dzs&#65533;=&#65533;J&#65533;&#65533;&#65533;*t&#65533;&#65533;&#65533;&#65533;af&#65533;&#65533;]&#65533;&#65533;a(&#65533;? &#65533;lj&#65533;&#65533;&#65533;&#65533;&#65533;&#65533;7&#65533;&#65533;&#65533;77&#65533;&#65533;Ty&#65533;&#65533;&#65533;&#65533;1&#65533;&#65533;&#65533;u&#65533;&#65533;U&#65533;&#331;&#65533;?"&#65533;h&#65533;G5&#65533;&#65533;&#65533;&#438;&#65533;&#65533;!&#65533;&&#65533;1B&#65533;&#65533;0&#65533;&#65533;&#65533;*U&#65533;&#65533;&#65533;&#65533;&#65533;&#65533;e&#65533;]&#65533;&#1285;&#65533;#&#65533;?j0&#65533;e1&#65533;&#65533;v&#65533;&#65533;&#65533;&#65533;&#65533;&#65533;&#65533;x B&#65533;K&#65533;$:&#65533;l&#65533;&#65533;&#65533;Z&#65533;:&#65533;&#65533;&#1719;s&#65533;Y&B&#65533;k&#65533;F&#65533;Y&#65533;&#65533;&#65533;&#65533;&#65533;&#65533;&#65533;d&#65533;)i&#65533;&#65533;&#65533;&#65533;aA&#65533;	3i&#65533;{ &#65533;&#65533;!
xR&#65533;jH2aH8X&#65533;AI&#65533;&#65533;&#65533;4t&#65533;&#65533;&#65533;HT&#1158;&#416;`&#65533;?&#65533;&#65533;&#65533;E&#65533; &#65533;a&#65533;&#65533;&#1091;!&#65533;&#65533;n! 2S6&#65533;&#65533;c&&#65533;Scf&#65533;P&#65533;5&#65533;&#65533;RR"&#65533;&#16522;5"&#65533;&#65533;?|&#65533;&#65533;P~"B	&#65533;&#65533;&#65533; B#C
0&#65533;/&#65533;bIIhP&#65533;L&#65533;S&#65533; 0&#65533;C&#65533;&#65533;&#65533;&#65533;Ni&#65533;&#65533;? 2t0&#65533;&#65533;ct&#65533;&#65533;&#65533;&#65533;A!D&#65533;I6:&#1318;&#65533;8&#65533;"8t&#65533;B8&#65533;&	'L3M&#65533;X4Hp&#65533;&#65533;8&#65533;&#65533;I&#65533;&#65533;&#65533;&#65533;?$)&#65533;&#554;`&#65533;Q&#65533;&#65533;gp&#65533;&#65533;+%5&#65533;&#65533;&d^&#65533;<&#65533;&#65533;&#65533;&#65533;&#65533;dBN&#65533;)&#45490;&#65533;&#65533;&#65533;Q&#65533;&#65533;3UI:&#65533;&#65533;'u^)7&#65533;s&#65533;&#1372;q]}&#65533;&#65533;?&#724;&#65533;@&#65533;&#65533;&#65533;&#65533;?y&#65533;B*/&#65533;(&#65533;&#65533;A&#65533;&#65533;&#65533;&#65533;b$&#65533;&#65533;oe%=R&#65533;L@&#65533;$&#65533; &#736;&#65533;&T&#65533;1`&#65533;i&#65533;&#65533;&#65533;&#65533;1h&#65533;&#65533;?&#65533;MSl&&#65533;J`&#65533;&#65533;4e&#65533;%}&#65533;&#65533;?&#1036;B~&#65533;fKV _&#65533;M&#65533;Y&#65533;&#65533;t&#65533;&#65533;3&#65533;AMSe&#65533;&#65533;&#65533;D&#65533;&#65533;M&#65533;QQ3e&#65533;D&#65533;8O&#65533;Q&#65533;!&#65533;&#65533;&#65533;&#65533;F&#65533;$&#65533;`&#65533;&#65533;@&#65533;&#65533;&#65533;1&#65533;b&#65533;?J&#65533;iD&#65533;&#65533;&#65533;&#65533;&&#65533;&#65533;"&#65533;0&#65533;&#65533;N&#378;Xl&&#65533;&#65533;!&#65533;&#65533;&#65533;	:f&#65533;Y&#65533;s&#65533;&#65533;K"&#65533;$]B.I&#65533;&#65533;&#65533;P&#65533;AI&#65533;,)B&#65533;&#65533;cHU%&#65533;&#65533;&#65533;&#65533;a&#65533;;g
&#65533;L/&#65533;YR:D&#65533;CJ: &#65533;C:z&#65533;&#65533;&#993;0&#65533;D5%1W&#65533;&#65533;&#65533;U)L&#65533;&#65533;8`&#65533;B<8&#259;&#65533;$&#2048;&#65533;g&#65533;&#65533;'&#65533;lY&#65533;&#65533;&#65533;J~I&#65533;&#65533;&#65533;&#65533;&#65533;&#65533;s&#65533;L%&#65533;&#65533;Vv&#65533;
&#65533;Nw&#65533;>4&#65533;&#65533;&#65533;T	&#65533;f"-&#65533;&#65533;&#65533;&&#729;&#65533;qjV&#65533;&#13099;Y1&#65533;M&#65533;&#65533;&#65533;&#65533;q&#65533;&#1483;&#65533;&#65533;&#65533;0&#65533;&#1164;a&#65533;&#65533;/&#65533;4&D&dRT&#65533;.&#65533;&#65533;&r&#65533;Lf&#65533;&#1072;5+&#65533;4L!&#65533;&#65533;x&#65533;5	&#65533;e&#65533;5&#65533;&#65533;&#65533;e&#65533;5&#65533;&#65533;&#65533;&#65533;f3&#65533;L&#1442;&#65533;&#65533;d gG&#65533;&#65533;&#858;&#65533;&#65533;&#65533;&#65533;)&#65533;t&#65533;@&#65533;&#65533;&#65533;&#65533;dy&#65533;SA&#65533;q<&#65533;OP&#65533;B&#65533;&#65533;&#65533;4 h&#65533;Mlb
T&#65533;@I&#65533;V&#65533;CBJ&#65533;&#65533;&#65533;)&#65533;al|(&#65533;&#65533;&#65533;v&#65533;} o&#65533;Pi&#65533;Q9&#65533;m&+bWq&#65533;&#65533;mFY&#65533;&#65533;&#65533;&#65533;&#65533;&#65533;?8&#65533;C&#65533;J&#65533;?&#489;&#65533;&#65533;P&#65533;*T1&#65533;`&#65533;N&#65533;&#1808;0&#65533;&#65533;&#65533;&#65533;&#65533;&#65533;Q&#65533;@&#65533;Cw&#65533;&#65533;&#65533;(&#65533;M&#65533;&#1057;$t&#65533;&#65533;i&#65533;&#65533;&#65533;^&#65533;`#D&#65533;&#65533;(&#65533;&#65533;lI&#353;&#65533;F&#65533;&#65533;&#65533;f0P&#65533;XP@&#65533;1&#65533;&#65533;u&#65533;&#65533;t S&#65533;&#65533;&#65533;&#65533;7&#65533;&#65533;`&#65533;&#65533;&#65533;"&#65533;&#1086;Y&#65533;j%H(I&#65533;j&#65533;&#65533;[&#65533;D]&#65533;&#65533;&#65533;&#65533;e-3rTh&#1058;&#65533;&#65533;&#65533;&#65533;&#65533;&#65533;[&#65533;&#695;&#65533;3F&#65533;P&#65533; &#1152;&#65533;2&#1301;,&#65533;pP/7&#65533;&#65533;<&#65533;&#65533;t&#65533;&#65533;&#65533;&#65533;&#65533;jP&#65533;&#65533;p&#65533;0	b&#65533;HT L&#65533;2&#65533;AQ-}p&#65533;
C&#65533;gb&#65533;0S\&#65533;
k	&#65533;1&#65533;&#65533;.&#65533;&#65533;1%&#65533; \&#65533;&#65533;,&#65533;&#65533;7y&#719;&#65533;X*&#300;&#65533;9K&#65533;&#65533;&#65533;&#65533;&#65533;&#65533;v&#65533;+`&#474;b&#65533;&#65533;Q&#65533;A&#65533;&#65533;8u}ZI&#65533; &#65533;C&#65533;$&#65533;&#65533;&#65533;d&#65533;H&#65533;@2&#65533;&#65533;&#1644;1Lb(o&#65533;
Jb
;D&#65533;&#65533;&#1612;&#65533;`&#65533;7&#65533;&#65533;`&#65533;&#65533;&#65533;&#65533;)&#65533;E&#65533;&#65533; &#65533;hLNI&#65533;&#65533;&#65533;(&#65533;&#65533;&#65533;W&#65533;&#65533;&#65533;8&#65533;13&#65533;j@&#65533;0C&#65533;L &#65533;&#65533;&#65533;nv&#65533;&#65533;&&#65533;Q&#850;l&#65533; &#65533;&#65533;; o&#65533;c:&#518;&#65533;&#65533;&#65533;r&#65533; }`&#65533;3fb&#65533;,,&#65533;y&#65533;&#65533;@,B&#65533;F5*R&#65533;&#65533;&#65533;	P0&#65533;8&#65533;"&#65533;&#65533;?&#65533;G CX&#65533;|
&#65533;&#65533;X&#65533;*E&#65533;&#65533;&#65533;,i&#65533;&#65533;&#65533; a%&#65533;d&#65533;&#65533;1Pyl&#65533;>&#65533;&#65533;a&#65533;&#65533;&#1176;;&#65533;M&#65533;s&#65533;&#65533;TP	4&#65533;_&#65533;%E&#65533;X`  &#65533;&#65533;&#65533;&#65533;zI`(&#65533;&#65533;&#65533;&#65533;_ &#65533;&#65533;&#65533;&#65533;,[&#65533;2&#65533;!&#65533;	;&#65533;B&#65533;&#65533;2~_jR&#65533;j&#65533;&#65533;'&#65533;&#65533;d`e&#852;&#65533;_&#65533;&#65533;MZ&#65533;&#65533;&#65533;,&#65533;9xn$XiX&#65533;C&#65533;&#65533;s&#65533;ZE&#65533;&#65533;f;^ &#65533;&#134;&#65533;&#65533;&#406;&#65533;&#65533;Q&#65533;&#65533;&#65533;5&#65533;'=&#65533;X&#65533;z&#65533;3<&#65533;%y&~
&#65533;&#65533;|&#65533;&#65533;&#65533;&#65533;&#65533;/V&#65533;RBP &#65533;1&#65533;&#65533;R0&#65533;: &#65533;&#65533;&#65533;@&#65533; Z&#65533;&#65533;&#65533;&#65533;F&#65533;B&#65533;%j&#65533;&#65533;&#65533;&#65533;&#65533;%a&#65533;&#65533;&#65533;&#65533;&#65533;F&#65533;8e&#65533;<q&#65533;vxa&#65533;2&#65533;&#65533;&#65533;H6h`&#65533;?"Q <&#65533;$P&#65533;L&#65533;@&#65533;&#65533;&#65533;&#65533;D&#65533;C&#65533;`M&#65533;&#65533;&#65533;&#65533;(&#65533;&#65533;`&#65533;2&#65533;&#65533;9&#65533;eBW&#65533;d8 b.&#65533;&#65533;&#65533;dP`&#65533;K&#65533;;&#65533;&#65533;4z}&#65533; 
  +&#65533;&#65533; H&#65533;&#65533;j0&#65533;*&#65533;!(	N&#65533;q&#65533;&#65533;&#65533;&#65533;&#65533;&#65533;~&#65533;@&#65533; )&#65533;&#65533;Lo&#65533;tL3=(&#1282;I&#65533;x&#65533;&#65533;n&#65533;+U&#65533;&#65533;^Q
4&#65533;&#65533;&#65533;i&#65533;&#65533;i&#65533;&#65533;e&#65533;(d&#65533;/&#65533;&#65533;&#65533;&#65533;&#65533;]y&#65533;F&#65533;e&#65533;&#576;Af&#65533;k&#65533;`&#65533;&#65533;&#65533;#&#868;&#65533;&#65533;yV7&#65533;`T&#65533;&#65533;	^&#65533;G&#65533;&#65533;1&#65533;&#65533;&#65533;Z&#65533;=&#65533;&#65533;&#65533;&#65533;&#65533;F\&#65533;0&#65533;&#65533;+&#65533;W_&#65533;&#65533;&#685;[&#65533;&#65533;a,&#65533;&#65533;&#65533;&#65533;&#65533;[zm4x&#65533;3&#65533;k#&#65533;&#65533;&#65533;M&#65533;X]t&#65533;$O&#65533;D&#65533;
&#65533;&#65533;0xx&#65533;&#65533;0&#65533;!T@&#65533;&#65533;&#65533;P &#65533;&#1535;&#65533; L&#65533;lt&#65533;&#65533;&#65533;K&#65533;&#65533;Q2&#65533;$&#65533;&#65533;&#65533;&#65533;&#65533;&#65533;g&#65533;&#65533;e(^&#65533;&#1127;A&#65533;&#65533;&#65533;1T&#65533;ZP&#65533;0&#1274;4y&#65533;&#65533;&#65533;C&#65533;&#65533;C<&#1262;|Wy&#65533;L&#65533;&#65533;&#65533;&#65533;	&#65533;&#65533;&#65533; &#65533;&#65533;C&#65533;&#65533;?$V5&#65533;WI&#1056173;&#65533;d&#65533;&#65533;&#65533;f&#512;1,>i&#65533;&#65533;&#65533;`_&#65533;&#65533;&#65533;A&#65533;&#65533;"&#65533;&#65533;&#65533;&#65533;$&#65533;$&#65533;&#65533;@&#65533;&#65533;D&#65533;ILT&#65533;%&#65533;&#65533;&#65533;'&#65533;&#65533;?&#65533;&#65533;}&#65533;BI&#65533;&#65533;&#65533;&#65533;`&#65533;0&#65533;?\&#65533;	P&#65533;%&#65533;6EI&#186;&#65533;&#65533;H&#65533;&#65533;<Z&#65533;e&#65533;_Y]:1&#65533;QtE&#65533;&#65533;&#65533;&#65533;Q&#65533;2&#65533;WI F&#65533;m&#65533;&#65533; T&#65533;YT&#65533;&#65533;DT&#65533;&#65533;&#65533;&#65533;&#65533;&#65533;&#605;	&#1365;&#65533;eHFR&#65533;&#65533;&#65533;&#65533;LHO&#65533;P&#65533;B&#65533;&#65533;h&#65533;&#65533;&#65533;&#65533;jD&#65533;&#65533;Y&#65533;!&#65533;%vA&#65533;&#65533;&#65533;&#65533;&#65533;&#65533;&#65533;F&#65533;&#65533;&#65533;@Z&#65533;&#65533;&#65533;&#1668;s`&#65533;slQs`d&#65533;&#65533;&#65533;?&#65533;&#65533;QG&#65533;u!2&#65533;&#65533;&#48977;&#65533;L&#65533;Zy&#65533;&#65533;M@&#65533;&#65533;L&#65533; 1HVIp&#65533;&#65533;&#65533;&#65533;!&#65533;&#65533; &#65533;I&#769; &#65533;&#65533;/(&#65533;D&#65533;&#65533;@4@&#65533;&#65533;M&#65533;Y&#65533; j&#65533;&#65533;hH&#65533;&#65533;mP&#65533;&#65533;,&#65533;&#65533; W&#4869;9TCy&#65533;&#65533; &#65533;&#65533;5&#65533;:Ns&#65533;<&#65533;D
 &#65533;&#65533;&#65533;d&#65533;h&#65533;L M&#65533;&#65533;&#65533;&#65533;&#1550;&#65533;&#65533;&#65533;&#65533;&#65533;&#1121;y&#836;&#65533;&#65533;&#65533;L`34&#218;&#65533;&#65533;bU&#65533;ARZT&#65533;&#65533;&#65533;dC&#65533;&#65533;	&#65533;&#65533;6&#65533;`,l&#65533;i&#65533;&#65533;&#65533;&#65533;$&#65533;&#65533; d&#65533;&#65533;&#65533;"&#65533;&#65533;&#65533;&#65533;&#65533;&#65533; @&#65533;@&#65533;&#65533;&#65533;8&#65533;?`&#65533;xf!&#65533;&#65533; M&#65533;?tcI&#65533;?\&#65533;$@D&#65533;,]2&#65533;&#65533;&#65533;&#65533;&#65533;9&#65533;H&#65533;&#65533;&#65533;&#310;&#65533;&#65533;&#65533;EPt&#65533;X&#65533;&#65533;&#65533;&#65533;.&#65533;B6&#65533;&#65533;&#65533;&#65533;&#65533;&#65533;&B&#65533;`&#65533;&#65533;}&#65533;&#65533;p g&#65533;|F&#65533;&#65533;SUl|QiRl4"M@&#65533;R&#65533;D"*&#65533;&#65533;@X&&#65533;il&#65533;	&#65533;&#65533;R&#65533;&#65533;&#65533;&#65533;&#65533;Z%&#65533;|[o&#65533;@*Z&#65533;CH&#65533;I*&#65533;&#65533;&#65533;"&#65533;T}^I8&#65533;LLZ_&#65533;p`^v'&#65533;,c&#1136;&#65533;M&#65533;z&#65533;&#65533;r&#65533;w&#65533;1&#65533;&#65533;&#65533; ]&#65533;&#65533;&#65533;&#65533;&#32906;	 &#65533;@9
&#65533; &#65533;A
&#65533;	(&#65533;&#65533;&#65533;?&#65533;c&#65533;A=&#65533;M=&#65533;&#65533;=&#65533;C>r&#65533;&#65533;UP&#65533;&#65533;&#65533;&#65533;L
&#65533;&#65533;1@ L&#65533;&#65533;&#65533;,&#65533;&#65533;&#65533;&#65533;!&#65533;s&#65533;&#65533;P&#1417;u&#65533;XW &#65533;&#65533;6&#65533;D&#65533;&#65533;&#144;&#65533;&#65533;K!`I&#65533;&#65533;?&#777;&#65533;&#65533; &#65533;&#65533;&#65533;CI&#65533;&#65533;CLn&#65533;<x% &#65533;M
&#65533;N&#65533;~&#65533;~&#65533;  &#65533;	&#65533;`&#65533;&#65533;?&#65533;&#65533;&#65533;QLC\&#65533;L8&#65533;@&#65533;&#65533;A0&#65533;&#65533;+&#1024;.&#65533; &#65533;&#65533;D&#65533;&#65533;@8&#65533;&#65533;?`\&#1412;&#65533;	&#1886;&#65533;&#65533;)&#65533;RKI&#65533;&#65533;zg&#65533;&#65533;&#65533;&#65533;&#65533;`&#65533;X&#65533;&#355;v c&#1412;/&#65533;|&#65533;&#65533;(&#65533;&#65533;&#65533;&#65533;&#65533;&#65533;YbAUAUyfh&#65533;&#65533;e&#65533;&#65533;8&#65533;&#1813;&#65533;!b&#65533;e&#65533;&#65533;c&#65533;&#65533;e&#65533;$&#65533;H&#65533;&#772;&#65533;g&#65533;&#65533;(&#282;u&#65533;i&#65533;Yn&#65533;"&#65533;&#65533;&#65533;&#65533;&#65533;&#65533;&#65533;b&#65533;&#65533;K&#65533;eA&#65533;"M&#1283;&#65533;QdA&#65533; &#65533;A'L&#65533;r(&#65533;&#65533;&#65533;D &#65533;Crd@&#65533;	&#65533;9&#65533;W&#65533;&#65533;&#65533;&#65533;&#65533;"*&#65533;^&#65533;&#65533;Mz4#z&#65533;&#295;}q&#65533;M L<&#65533;&#65533;'&#65533;&#65533;&#65533;&#65533;&#65533;&#65533;D)&#65533;	(&#65533;&#65533;&#65533;&#1601; h&#65533;i&#65533;&#65533;c&#65533;Cm&#65533;&#65533; t&#182;A\&#65533;CI&#65533;&#65533;?C
D$&#65533;&#65533;&#65533; p&#65533;L&#65533;a7&#65533;2]~&#65533;&#65533;?,&#65533;&#65533;&#65533;&#65533;&#65533;|&#65533;5&#65533;a &#65533;&#65533;&#65533;[5&#65533;&#65533;&#978;W&#65533;(&#65533;&#65533;&#65533;3=S$&#65533;&#65533;xl&#65533;&#65533;"&#65533;&#65533;&#65533;9&#65533;<&#65533;P&#65533;B&#65533; C&#65533;&&&#65533;&#65533;M&#65533;&#65533;\&#65533;@X&#65533;T&#65533;p &#65533;&#65533;C&#65533;&#65533;@&#65533;&#65533;&#65533;&#65533;&#138;%8&#65533;8&#1152;&#65533;&#65533;&#65533;\&#65533;z&#65533;&#65533;&#65533;$hM&#65533;E&#65533;X&#65533;^&#65533;&#65533;D\&#65533;=&#65533;ab&#65533;&#65533;:&#65533;+&#65533;&#65533;&#65533;Ll&#65533;L|j &#65533;&#65533;&#268;&#65533;&&#65533;&#65533;&#65533;Pl&#65533;&&#1933;&#65533;"r&#65533;M&#65533;l&#65533;&#1878;&#65533;&#65533;4A&#65533;&#65533;&#244;&#65533;&#65533;&#65533;m&#65533;&#65533;T&#65533;$&#65533;i&#65533;&#65533;&#65533;(&#65533;Eq"&#65533;&#65533; &#65533;-&#65533;&#65533;GbkuR&#65533;M&#1570;*mQ.&#65533;&#65533;&#773;&#65533;&.&#65533;Z&#65533;a	&#166;V&#65533;QyD&#65533;&#65533;^y&#65533;&#65533;l&#65533;*&#65533;&#65533;&,&#65533;&#65533;&#65533;M,&#65533;&#65533;&#65533;&#65533;&#65533;&#65533;H&#65533;&#263;&#346;&#65533;&#65533;&#65533;	&#1792;&#65533;&#65533;V&#65533;-j9l&#65533;&#65533;C&#65533;&#65533;&&#65533;B&#65533;&#65533;Ed&#65533;&#65533;&#65533;&#65533;&#65533;&#65533;&#65533;&#65533;"&#65533;&#65533;?&#65533;B&#65533;
BDd&#65533;"&#65533;&#65533;+&#65533;Z&#65533;X&#65533;&#65533;f&#65533;:&#65533;&#65533;<&#1231;.m&#65533;-y1&#65533;&#65533;&#65533;&#65533;&#65533;&#65533;&#65533;&#65533;C&#65533;&#65533;&#65533;&#65533;&#65533;$4Bx&#65533;&#65533;?L-O>&#65533;&#65533;&#1793;;&#65533;@=&#65533;L&#65533;Z&#65533;&#65533;&#65533;&#65533;&#65533;`O&#65533;&#65533;&#65533;&#65533;!&#65533;"&#65533;P&#65533;fBy&#65533;j&#65533;&#65533;'&#65533;@Y&#65533;&#65533;&#65533;&#1308;&#65533;&#65533;"(&#65533;&#65533;&#65533;"&#65533;&#65533;L@&#65533;&#65533;&#65533;&#65533;&#836;&#65533;&#65533;po&#65533;E&#65533;&#65533;&#65533;8@Np&#65533;0z&#65533;^&#65533;#Snv<:&#290;&#65533;&#65533;I&#1546;"&#65533;&#257;a&#65533;L&#65533;f&#65533;n(&#65533;&#65533;O&#65533;&#65533;&&#65533;&#65533;&#1921;&#65533;*DViq'&#65533;&#65533;&#1446;&#65533;8D&#65533;&#65533;p*[&#65533;&#65533;"&#65533;!oI,oI&#65533;*&#65533;$t&#65533;tv&#65533;&#65533;D&#65533;m+M&#65533;&#65533;W&#65533;&#65533;&#65533;&#65533;! G3Lx&#63893;&#65533;w&#1540;b&#619;&#65533;G&#65533;n&#65533;&#65533;&#65533;J&#65533;\&#325;Y`&#65533;&#65533; &#65533;X&#65533;&#65533;(&#65533;;&#65533;HJh h4&#65533;&#65533;L&#65533;&#65533;&#65533;)&#65533;)Q6&#65533;&#65533;|u &#65533;1#&#65533;&#65533;1&#65533;^(&#65533;B&#65533;BU~p&#65533;N&#65533;.&&#65533;$&#65533;&#65533;&#65533;L&#65533;0L\&#65533;&#65533;  LLB:&#65533;dz&#65533;)(&#65533;J&#65533;D&#65533;iK&#65533;WI&#65533;A&#65533;x&#65533;<&#65533;&#65533;L 4&#65533;ul&#65533;(q&#65533;&#65533;&#65533;(&#65533; (( (&#65533;&#65533;P+&#65533;aP&#65533;.&#65533;&#65533;In&#65533;&#65533;&#65533;&#65533;&#261;m&#65533;Y8&#65533;%&#550;&#65533;pG@pX&#65533;&#65533;&#65533;&#65533;&#65533;&#65533;&#65533;\&#65533;&#65533;?&#65533;1LHq&#65533;^J&#65533;]&#65533;&#65533;T,&#65533;_&#643;!&#65533;&#65533;_&#1348;a&#65533;5&#65533;>&#65533;?L&#65533;&#65533;(L &#65533;DXBdf&#65533;}&#65533;&#65533;6&#65533;eh&#65533;&#1825;&#65533;&#65533;&#65533;&#65533;n&#65533;U&#65533;Uj&#65533;&#65533;&#65533;>&#65533;&#65533;&#1092;&#65533;&#65533;&#65533;4&#65533;Y&#65533;.&#65533;&#65533;&#65533;C&#65533;&#65533;PZ&#65533;KI&#65533;E&#65533;hZ]+&#65533;C&#65533;t&#65533;&#65533;&#65533;&#65533;&#65533;v&#65533;&#65533;W(&#1060;&#65533;bY&#65533;L8&#65533;&#65533;&#65533;&#65533;&#65533;&#65533;7&#65533;D&#65533;&#65533;s&#65533; L&#65533;&#65533;x&#65533;&#65533;&#65533;oz&#65533;&#65533;&#65533;&#65533;/q&#65533;&#65533;?&#65533;  MXC&#65533;-8*&#65533;"&#65533;&#65533;&#65533;&#65533;&#65533;&#65533;&#65533;&#1792;&#65533;l&#65533;&#65533;>&#65533;&#65533;6p&#1382;&#65533;"&#65533;&#65533;&#65533;BZs5&#65533;Q0C(x&#65533;?44C{&#65533;&#65533;D&#65533;&#65533;&#65533;&#65533;R
?oI&#65533;&#65533;pG&#65533;G&#65533;D,&#65533;I&#65533;6K&#65533;7&#65533;L&#65533;4M&#65533;&#65533;&#65533;&#65533;&#65533;&#65533;-a&#65533;A&#65533;OB&#65533;&#274;\&#1792;Q`\b&#65533;&#65533;B&#65533;&#65533;&#65533;&#65533;&#65533; xD"&#1028;*8&#65533;E&#65533;&#65533;&#65533;&#65533;&#65533;Y&#65533;&#65533;?xg&#138;&#65533;D&#65533;q&#65533;&#65533;OIh x&#65533;&#286;^G^&#65533;>wm@%(&#372;@&#65533;8C`2*_&#65533;&#65533;&#1008;wP&#65533;&#65533;t&#65533;0&#65533;Vi&#65533;&#65533;&&#257;&#1885;(Z6f&#65533;n&#65533;&#65533;#&#65533;&#65533;k]j&#349;&&#65533; hF&#65533;&#65533;&#65533;&#65533;&#65533;1&#65533;)&#65533;&#65533;m&#65533;&#65533;nn&#65533;4&#65533;.&#65533;&#65533;r\&#65533;&#65533;)Q\x_&#65533;&#65533;&#269;&#65533;gI&#65533;bvH'R&#65533;&#65533;rl&#47683;+&#65533;n&#65533;bf'L&#65533;=,&#65533;!&#65533;&#65533;&#65533;)&#65533;3@&#65533;&#65533;&#65533;k5S&#65533;&#65533;&#65533;'bM3LsI&#65533;&#65533;&#65533;&#65533;`^}&#65533;L&#65533;&#540;!&#65533; &#65533;\9&#65533;&#65533;z&#65533;&#65533;&#1805;6&#65533;#2p>&#65533;nIt@&#65533; "&#65533;&#65533;&#65533;&#1008;&#65533;B&#65533;&#65533;v&#65533;L,&#65533;&#65533;s03B&#65533;&#65533;D*&#65533;&#65533;[I&#1220;g&#65533;$G&#65533;&#65533;D&#65533;&#168;&#65533;&#65533;6&#65533;&#65533;&#218;&#1057;&#65533;&#65533;&#65533;&#65533;&#65533;y&#65533;&#65533;&#65533;&#65533;&#65533;I&#65533; Or&#65533;&#65533;G&#65533;&#65533;${&#65533;;&#65533;&#65533;&#65533;&#65533;&#65533;x&#413;&#65533;&#65533;&#65533;B=w{tqN&#65533;&#65533; (&#65533;?&#65533;&#65533;It&#65533;F&#65533;
&#65533;,&#65533;&#65533;&#65533;&#65533;|>&#65533;&#65533;&#65533;D&#65533;D
&#65533;u&#65533;'c% &#65533;]/nPdKW0&#65533;^&#65533;L&#65533;`&#65533;D
&#65533; &#65533;Mt&#65533;bkL'srI (&#65533;&#65533;&#65533;&#65533;&#65533;&&#1092;PQ&#65533;	&#65533;&#65533;PM&#65533;&#65533;&#1220;f&#65533;P&#65533;&#65533;Dh&#65533;&#150;vq&#65533;&
&#65533;":&#65533;l`&#65533;&#65533;o]x&#2018; &#65533;&#65533;&#65533;sP@&#65533;&#65533;&#65533;+&#65533;&#65533;&#65533;&#65533;&#65533;&#65533;"%&#65533;z&#65533;&#65533;w&#65533;&#65533;t&#65533;&#65533;[7y
&#65533;&#65533;B@&#65533;6&#65533;&#65533;*@&#65533;&#65533;&#65533;4<M&#65533;&#65533;&#65533;&#65533;&#65533;&#65533;E;&#65533;&#65533;&#65533;~&#65533;-g&#65533;&#65533;4@&#65533;=&#65533;F4 C&#65533;&#65533;V?&#65533;&#65533;=*&#65533;9!&#65533;o&#65533;d&#65533;&#65533;&#65533;t&#65533;&#65533;&#65533;&#65533;&#65533;1&#65533;p&#65533;e&#65533;?4&#65533;&#65533;&#65533;O!&#65533;h&#65533;AG+'M|&#65533;NL&#65533;&#65533;&#65533;&#65533;&#65533;&#65533;H&#65533;&#65533;&#65533;&#65533;&#65533;&#65533;=&#65533;&#65533;&#65533;&#65533;, R&&#65533;&#65533;&#65533;&#65533;?e&#65533;&#65533;&#65533;gB@&#65533;%&#65533;&#65533;zf&#65533;w&#65533;&#65533;&#65533;&#65533;&#65533;&#65533;Z/&#65533;&#65533;&#65533;&#65533;B&#65533;i&#65533;&#65533;!&#65533;3&#65533;0L(&#65533;&#65533;A&#65533;;&#65533;&#65533;@&#65533;p&#65533;?"J&#65533;1dI&#65533;"7&#65533; &#65533;&#65533;&#65533;&#65533;&#65533;@&#65533;&#65533;&#65533;&#65533;0&#65533;?U&#65533;v&#65533;&#65533;lX&#65533;c&#598;5{V&#65533;&#65533;0&#65533;q&#65533;&#65533;j&#65533;r&#65533;9K&#65533;]t0|z%2j&#65533;&#1381;?e\M&#1621;&#319;i5&#65533;&#65533;WC&#948;&#529;&#65533;MF(Y&#65533;&#65533;B&#65533;r&#65533;*9r&#65533;&#65533;q`&#65533;&#65533;_&#65533;i&#65533;s&#65533;&#65533;#5&#65533;&#65533;&#65533;&#65533;~D&#65533;&#65533;z&#65533;&#65533;&#65533;w-&#1982;&#65533;&#65533;C&#65533;&#703;&#65533;&#65533;&#65533;&#65533;&#65533;&#65533;&#65533;&#65533;J&#65533;'&#65533;&#65533;&#65533;&#65533;#&#65533;&#65533;j&#65533;&#1317;wt5&#65533;&#65533;*V&#65533;Bw&#65533;~|&#65533;g&#65533;&#65533; 6&#65533; A&#65533;&#65533;&#65533;G(&#65533;&#65533;6A&#65533;&#65533;&#135;&#65533;&#65533;&#65533;&#65533;Pb&#65533;&#65533;b&#65533;&#65533;P86SP@&CdP&#65533;&#65533;P@A&#65533;^&#65533;&#65533;l`&#65533;0&#65533;&#65533;&#65533;&#65533;&#65533;&#1592;F6&#65533;&#65533;'[&#65533;&#65533;&#362;P&#65533;&#65533;&#65533;&#65533;&#65533;`&#65533;!, &#65533;'&#65533;L&#65533;&#65533;(&#65533;&#65533;g*&#65533;&#65533;J+&#65533;&#65533;&#65533;8&#65533;&#298;8F&#65533;=&#65533;9&#65533;t&#1201;j&#65533;=&#65533;0&#65533;8&#65533;&#65533;&#65533;3 &#65533;&#65533;[~&#65533;&#65533;[4	0&#65533;&#65533;Y&#65533;&#65533;wZ0#&#65533;&#65533;nP&#65533;&#65533;0 I&#65533;H&#65533;&#65533;&#65533;&#65533;&#65533;A&#65533;
:&#65533;K&#65533;&#65533;C&#65533;q&#65533;&#65533;"&#65533;)*&#65533;a%&#65533;&#65533;&#65533;Ph&#65533;&#65533;&#65533;&#65533;l&#65533;&#65533; &#65533; )&#65533;&#65533;J&#65533;&#65533;`&#65533;&#65533;J&#65533;&#65533;&#65533;=&#65533;d&#65533;&#65533;&#65533;*K&#65533;Q&#65533;)&#818;&#65533;.&#65533;&#65533;&#65533;&#65533;:&#65533;&#65533;&#65533;V, &#65533;N&#65533;&#65533;(&#65533;&#65533;"=&#65533;s	{d&#65533;H`L4&#65533;&[L1&#684;&#65533;&#1514;m&#65533;&#65533;&#65533;&#65533;.LC&#536;&#65533;&#65533;&#65533;&#65533;]&#65533;&#65533;&#65533;!&#65533;rSc&#65533;&#65533;ix8c=&#65533;&#65533;}&#65533;w&#65533;M7&#65533;r&#65533;&#65533;&#1986;&#65533;w&#65533;&#65533;C&#65533;)&#65533;&#65533;&#65533;&#65533;c&#65533;&#65533;.,&#65533;&#65533;&#65533;N,j&#65533;&#65533;i&#65533;tZ&#65533;&#65533;&#65533;Q&#34821;v&#65533;>&#65533;&#696;&&#65533;&#65533;&#65533;oI&#65533;a&#65533;	&#65533;V&#65533;&#65533;&#65533;&#65533;db&#65533;&#65533;&#65533;I>q`-K*&#65533; &#65533;7P;!&#65533;&#65533;&#65533;&#65533;&#65533;:H&#65533;S&#65533;&#65533;&#65533;&#65533;&#65533;F$&#65533;RM&#65533;]&#65533;l&#65533;	&#65533;f&&#65533;&#65533;&#65533;&#65533;&#65533;&#65533;E&#65533;![B&#65533;&#65533; &#65533;&#65533;&#65533;$&#864;A&#65533;&#65533;&#65533;&#65533;J&&#65533;JK)&#65533;&#65533;&#65533;Q&#65533;=&#65533;&#65533;&#65533;&#65533;:&#65533;sM&#65533;&#65533;&#65533;&#65533;"&#65533;@(&#65533;(&#65533;I
BHO-&#65533;&#65533;j&#65533;t&#65533;@&#65533;v&#65533;&#65533;&#65533;F&#65533;&#65533;&#65533; L5&#65533;&#65533;&#1242;B&#65533; En&#65533;@S&#65533;&#65533;'&#65533;q&#65533;@l&#65533;&#65533;"A&#65533;&#65533;&#65533;b&#65533;f.&#65533;j&#65533;&#65533;&#65533;
&#65533;&#65533;&#65533;&#65533;_h&#65533;B&#65533;&#65533;&#65533;!3&#65533;&#65533;,&#65533;@&#65533;u&#65533;!&#65533;ke&#65533;Z&#65533;B&&#65533;D&#65533;!&#65533;
jb&#65533;&#65533;H!D1&#65533;&#65533;bVC&#65533;&#65533;X2&#65533;&#65533;a&#65533;b&#468;&#65533;o&#65533;J&#65533;@X&#65533;!$&#65533;I&#65533;	&#65533;&#65533;&#65533;6$&#65533;&#1595;&F&#65533;&#65533;&#65533;F&#65533;}&#65533;D<l&#65533;&#65533;&#65533;&#65533;4F&#65533;&#65533;&#65533;BtA&#65533;&#65533;&#694;&#65533;&#65533;j&#65533;% &#65533;&#65533;N&#65533;&#65533;F&#65533;&#65533;&#65533;'}&#65533; B&#65533;1&#65533;&#65533;&#65533;&#65533;*&#65533;&#65533;+ XG;&#65533;/?&#65533;&#65533;#&#65533;&#65533;g&#65533;c&#65533;&#65533;&#65533;`&#65533;O&#1168;&#65533;&#65533;&#65533;*X@&#65533; &#65533;T &#65533;Brh.R`h/H&#65533;&#65533;&#65533;
t&#65533;m&#65533;a"&#65533;&#65533;&#65533;Fha 5&#65533;&#65533;&#65533;&#65533;&#65533;&#65533;&#1268;&#65533;1HA9&#65533;&#65533;`&#65533;t &#65533;&#65533;[@7&#65533;d(&#65533;&#65533;
&#65533;&#65533;&#65533;2&#65533;&#65533;[\ah&#65533;&#65533;O&#65533;&#1385;&#65533;&#65533;W&#65533;B&#65533;@.&#65533;&#65533;&#65533;B&#65533;  x&#65533;?&#65533;&#65533;&#65533;&#65533;w&#65533;&#1027;&#65533;1&#65533;&#65533;&#65533;&#65533;98^*npP(&#65533;&#65533;&#65533;1^&#65533;&#65533;&#65533;&#65533;B&#1136;&#65533;&#65533;!&#65533;&#65533;#&#65533;&#65533;&#65533;&#65533;P&#65533;&#65533;&#65533;&#65533;&#65533;P#!&#65533;&#65533;@&#65533;&#65533;&#65533;?&#65533;&#65533;&#65533;Y&#65533;@&#65533;&#65533;&#65533;.&#65533;&#65533;&#65533;&#65533;&#65533;&#65533;1`&#65533;B-&#65533;&#65533;4[&#65533;Y&#65533;(6&#65533; d&#65533;&#65533; &#65533;&#65533;&#65533;&#65533; 	9&#65533;zpp&#65533;&#65533;&#65533;*$ &#65533;d&#65533;%&#65533;]&#65533;*&#65533;8'&#65533;&#65533; &#65533;&#65533;aK&#65533;A&#65533;&#152;&#65533;I?&#65533;&#65533;KT&#65533;&#65533;&#65533;&#65533;b{W&#65533;&#65533;#&#65533;&#65533;7&#65533;0&#65533;&#65533;&#527;,c
&#65533;&#65533;"B4&#65533;Y)+:]&#65533;&#65533;S&#65533;3&#1157;;&#65533;*&#65533;X&#65533;&#65533;u d&#65533;&#65533;&#65533;6p&#65533; &#65533;AZ&#65533;0DdZZ&#1226;EiE&#65533;G &#1864;&#65533;%&#65533;M&#65533;&#65533;3&#818;&#65533;&#65533;&#65533;&#65533;+~&#65533;&#65533;&#65533;~&#65533;&#65533;smj&#65533;&#65533;&#65533;@H&#65533; &#65533;&#65533;KF4Y&#65533;&#65533;&#65533;&#65533;0&#65533;W&#65533;&#65533;A&#65533;x&#65533;[@ H`&#65533;?ti$&#65533;&#801;8&#65533;&#65533;&#65533;$&#65533;&#65533;&#65533;C&#65533;&#65533;&#65533;:&#65533;4&#65533;w&#65533;&#65533;^&#65533;  &#65533;&#65533;!&#65533;kF&#65533;&#65533;@&#65533;&#1617;&#65533;'&#65533;E&#538;&#1076;;&#65533;&#65533; &#65533;&#65533;&#65533;&#65533;[$@:&#65533;H?&#65533;&#65533;
&#65533;&#65533;0&#65533;J4&#65533;"&#65533;@&#65533;&#65533;&#65533;=vX&#65533;m1&#65533;&#65533;&#65533;&#65533;&#65533; |Ca&#65533;&#65533;\&#65533;&#65533;9&#54279;&#65533;	&#65533;p&#65533;:&#49810;&#849;@.&#65533;Z?&#65533;ic&#65533;q	&#65533;&#65533;&#65533;[&#65533;&#65533;Q&#1166;&#65533;4&#65533;T&#65533;a&#65533;c&#65533;&#65533;&#1066;4D&#65533;P&#65533;&#65533;&#65533;'n&#384;&#65533;&#65533;&#65533;&#65533;&#65533;]&#65533;&#65533;&#65533;p&#65533;c&#65533;&#65533;1;&#65533;&#65533;&#65533;H/!R?&#65533;&#65533;?r&#65533;&#65533;&#65533;&#65533;7&#65533;Bfa&#65533;&#65533;&#65533;&#65533;&#65533;{&#65533;S&#65533;&#65533;0&#65533;e&#65533;"D&#65533;X&#65533;`:d,&#65533;3&#65533;&#65533;&#65533;&#65533;=&#65533;&#65533;
&#65533;&#65533;"&#65533;&#65533;&#65533;e&#65533;c&#65533;&#65533;&#65533;&#65533;&#65533;]1d|.P0D&#65533;@&#65533;8&#196;&#65533;&#65533;&#65533;t@&#65533;B&#65533;&#65533;&#65533;&#65533;&#65533;&#65533;REB:&#65533;
&#34839;Hu,ZKC&#65533;&#65533;&#65533;x&#65533;}&#65533;&#65533;&#65533;{&#65533;I&#65533;r:)&#65533;
&#65533; &#65533;?&#65533;&#65533;&#65533;&#65533;&#65533;&#65533;/ &#65533;p&#65533;&#65533;^%W&#65533;X&#65533;i&#65533;&#65533;N&#65533;&#65533;mr&#65533;&#65533;&#65533; &#65533;O6x\UD'&#65533;&#65533;&#65533;~
&#65533;&yJ&#65533;&#65533;!&#65533;&#65533;&#65533;) &#65533;1P&#65533;B8&#65533;s&#65533;65$&#65533;h&#65533;8(.&#65533;&#65533;*p@dW&#65533;&#65533;-d&#65533;Q&#65533;&#65533;&#65533;&#65533;&#65533;&#65533;&#65533;&#65533;&#65533;M&#65533;&#65533;&#65533;&#65533;&#65533;&#65533;D&#65533;:&#65533;&#65533;4P&#65533;=p&#65533;&#65533;Ju&#65533;&#65533;A&#65533;&#65533;&#65533;&#65533;H&#65533;&#65533;f&#65533;l&#65533;&#1025;&#65533;YO!&#65533;&#65533; &#65533;&#65533;SZ&#65533;]&#65533;&#65533;)&#65533;&#65533;.&#65533;)F45&#65533;&#65533;?&#1093;D_E7&#65533;&#65533;&#65533;uI&#65533;3&#65533;O2,&#65533;&#65533;#&#65533;|Z&#65533;/k&#65533;&#65533;&#65533;&#65533;T&#65533;,(&#65533;&#65533;7&#65533;Xw%Apm&#65533;&#65533;ZK&#65533;&#65533;&#65533;O &#65533;4&#65533;&#65533;&#65533;&#65533;&#65533; &#65533;!&#65533;)&#65533;b@]Y&#65533;U.&#65533;L&#65533;>2&#65533;b@&D&#65533;@&#65533;Pm0&#65533;&#65533;P"7&#65533;"&#65533;&#65533;< &#65533;&#65533; &#65533;m&#65533; Hb&#65533;&#65533;&#65533;]t#$&#1910;&#65533;E&#65533;x&#65533;]&#65533;&#65533;	&#65533;&#65533;H[&#65533;+eIx&#65533;A&#65533;&#65533;&#65533;&#65533;	&#65533;&#65533;i&#65533;&#65533;&#65533;"&#65533;	!&#65533;&#65533;I&#65533;"&#65533;&#65533;&#65533;&#65533;&#65533; &#65533;&#65533; v&#65533;&#65533; &#65533;&#65533;v&#65533;J&#65533;&#65533;cN &#65533;`&#65533;v(&#65533;	&&#65533;&#65533;&#65533;&#65533;n`#&#65533;&#65533;ja^&#65533;&#65533;H&#65533;DF&#65533;A,&#65533;|@&#65533;&#65533;4&#65533;&&#65533;!|4&#675;p *"&#65533;&#65533;0@&#65533;&#65533;G&#65533;&#65533;&#65533;~r&#65533;
KK&#65533;(&#65533;&#65533;&#65533;&#65533;&#65533;n&#624;&#65533;&#65533;,&#65533;&#65533;l$&#65533;!&#1296;Z&#65533;&#65533;A bf&#65533;&#65533;&#65533;&#65533;&#65533;&#65533;#&#65533;&#65533;E&#65533;&#65533;3hH&#65533;j5lP&#65533;&#65533;)|&#65533;&#492;&#65533;&#65533;b&#65533;~&#65533;&#65533;&#65533;&#65533;E%&#65533;&#65533;a`&#65533;N&#65533;c5&#65533;H&#65533;&#65533;+&#65533;B&#65533;B&#65533;&#65533;&#65533;&#65533; &#65533;j&#65533;N&#65533;8&#65533;&#65533;&#203;`&#65533;&#65533;&#65533;&#65533;@[N/&#65533;h&g&#65533;!&#65533;l&#65533;&#65533;&#65533;&#65533;&#65533;&#65533;&#65533;'&#65533;A&#65533;&#65533;!&#65533;&#65533;
&#65533;&#65533;&#65533;Xp$tmix&#65533;>&#65533;&#65533; `I" &#65533;&#65533;&#65533;&#65533;*&#65533;O&#65533;&#65533; ^&#65533;+*@	&#65533;&#65533;a!0&#65533;&#65533;&#65533;/&#65533;&#65533;M&#65533;&#65533;Z&#65533;&#65533;&#65533;oPE&#65533;&#65533;E&#65533;!&#65533;h1&#65533;r&#65533;<  &#65533; I&#65533;&#65533;&#65533;GR&#65533;,&#65533;&#65533; &#65533;&#65533;&#65533;&#65533;I&#65533;&#65533;&#65533;w&#65533;&#65533;&#65533;".&#65533;KbG&#65533;&0L&#65533;&#65533;'\!&#65533;!&#65533;&#65533;&#65533;"P
&#65533;&#65533;f&#65533;KHa
P&#65533;&#65533;&#65533;j&#65533;`&&#65533;&#65533;` &#65533;`  !&#65533;&#65533;&#65533;&#65533;R&#65533; L&#65533;&#65533;4
&#65533;&#1016;vP&#65533;&#65533;&#65533;4d&#65533;{&#65533;'&#65533;&#65533;&#420;GB&#65533;E	M&#65533;&#446;r~&#65533;
&#65533;&#65533;&#65533;-&#65533;&Rf&#65533;&#65533;&#65533;AZ&#65533;Zt&#65533;&#65533;+&#65533;&#65533;+H&#65533;l&#65533;[&#65533;&#65533; SF~b/&#65533;&#65533;&#65533;&#65533;!&#65533;z&#65533;0&#65533;&#65533;L&#65533;'&#65533;&#65533;&#65533;PC4&#1164;&#65533;&#1701;23&#65533;f&#65533;&#65533;r&#65533;&#65533;: ! &#65533;&#65533;6(%J	!L&#4336;
!j&#65533;&#65533;&#65533;~B77xCIQj&#65533;&#65533;L~b&#65533;`&#65533;A&#65533;&#65533;&#65533;&#65533;&#65533;H:>&#65533;9m&#65533;9bQ.6&#65533;&#65533;&#65533;&#65533;'&#65533;a&#65533;&#65533;&#65533;&#65533;&#65533;&#65533;&#65533;&#65533;&#1762;&#65533;fe-:&#65533;-&#755;+F@&#65533;&#65533;&#65533;s=&#65533;#?&#65533;i&#65533;bId!&#65533;&#65533;&#1184;&#65533;&#65533;&#65533;&#65533;&#65533;G9&#65533;&#65533;&#65533;&#65533;B&#65533;&#65533;1O@O&#65533;&#65533;&#65533;b&#65533;p@n&#65533;Q:&#65533;_&#184;&#65533;*&#65533;&#65533;p&#65533;&#65533;&#65533;j&#65533;&#65533;&#65533;&#65533;aplD?t&#65533;>~&#65533;&#65533;&#65533;&#65533;'&#65533;O&#65533;'&#65533;&#65533;2&#65533; !(H&#65533;&#65533;O&#65533;bn&#65533;&#65533;D&#65533;~&#65533;+,&#65533; &#65533;&#65533;&#65533;&#65533;&#65533;+&#65533;&#65533;%&#65533;iv&#65533;r &#65533;aH&#65533;&#65533;~&#65533;'S&#65533;&#65533;&#65533;&#65533;&#65533; &#65533;x&#65533;&#65533;t&#65533;&#65533;ja&#65533;&#65533;&#65533;`&#65533;&#65533;&#65533;&#65533;g&#65533;&#65533;&#65533;L&#65533;LEB
C]:&#65533;+&#65533;W&#65533;&#65533;&#65533;&#65533;&#65533;!
&#65533;&#65533;,&#65533;SP&#65533;B&#65533;P&#65533;&#65533;&#65533;C&#65533;~/&#65533;B(&#65533;&#65533;/&#65533;&#65533;*&#65533;&#65533;"&#65533;&#65533;&#65533;0Zs=&#65533;&#65533;640C2d31&#1665;&#65533;&#65533;b	~&#65533;I&#770;&#65533;6&#65533;0xHS&#65533;&#65533;&#65533;Jb&#65533;b&#968;&#65533;"&#65533;&#65533;*&#65533; >&#65533;+&#65533;&#65533;&#65533;&#65533;`&#65533;&#65533;&#65533;@&#65533;&#65533;9%&#65533;;O&#1262;&#65533;+&#65533;+X`6`~q\/[]&#65533;;&#65533;&#65533;~&#65533;0U\&#141;p&#269;L&#65533;&#65533;&#65533;=&#65533;&#65533;! >&#65533;&#65533;!&#65533;!W&#65533; &#65533;&#65533;'h!&#65533;&#65533;"BN&#65533;&#65533;&#65533;/RV`&#65533;&#65533;&#65533;AB3^&#65533;&#65533;$&#65533;GL&#65533;&#65533;L  Z! &#65533;&#65533;f&#65533;&#65533;&#65533;*t&#65533;'v&#65533;~j&#65533;B ,,&#65533;&#65533;d &#65533;$&#65533;d&#65533;&#65533; n&#65533;&#65533;&#65533;&#65533;JF&#65533;tD&#65533;K&#65533;&#616;&#65533;nu&#65533;&#65533;G&#65533;&#65533;&#65533;&#65533;&#65533;&#65533;*&#65533;&#65533;&#65533;&#65533;F&#65533;t &#1408;&#65533;&#65533;&#65533;u&#65533; &#65533;&#65533;&#65533;(&#65533;&#65533;X&#65533; &#65533;&#65533;!&#65533;&#65533; | &#65533;ja&#65533;b&#65533;$&#65533;&#65533;$&#65533;Gt #bAEl&#65533;6&#65533;5&#65533;&#1027;jH&#65533;&#65533;!$&#65533;\&#65533;@z&#65533;&#65533;O&#65533;A&#65533;&#65533;&#65533;&#65533;+&#65533;u\&#65533;*
&#65533;&#65533;\&#65533;P&#65533;"&#65533;<Mf"&#626;c/&#65533;E&#65533;&#65533;&#65533;.&#65533;*&#65533;@H&#65533;bSo&#65533;&#65533;
#z&#65533;&#65533;&#65533;f&#65533;&#65533;j&#65533;&#65533;2&#65533;^&&#65533;32&#65533;*Z&#65533;U&#65533;B&#65533; &#65533;&#65533;l&#65533;&#65533;%1P&#65533;0&#1091;.Q&#65533;&#65533;H_.&#392;&#65533;&#65533;6&#65533;C&#65533;@w&#65533;$&#65533;7&#65533;&#65533;&#65533;&#65533;&#65533;9&#65533;9&#65533;[&#65533;5&#65533;$&#65533;*&#65533;&#241;&#65533;&#65533;&#183;&#65533;^|] &#65533;*&#65533;&#65533;b[?!&#65533;lM&#65533;q&#755;&#65533;~B=A&#65533;&#65533;&#65533;a]&#65533;i&#65533;Bk&#1152;&#65533;&#65533;&#65533;*&#65533;&#65533;+&#65533;&#65533;&#65533; |&#65533;Bp&#65533;N +A"&#65533;: d&#65533;P&#65533;&#65533;C2db&#65533;aERA&#65533;I@&#65533;y&#65533;&#65533;C&#65533;A&#65533; b	&#65533;&#65533;Z&#65533;Hp&#65533;&#640;~&#65533;&#65533;&#65533;d&#65533;*`-&#65533;&#65533;t&#65533;&#65533;e&#65533;&#65533;&#65533;&#65533;' &#65533; a&#65533;&#65533;K&#65533;l$G&#65533;g&#65533;Su
N&#65533;&#65533;t~b&#65533;!&#65533;&$S&#65533;l &#65533;&#65533;&#65533;&#65533;u&#65533;k&#1472;(&#65533;&#65533;h&#65533;A&#65533;!G&#65533;&#65533;f@&#65533;GLca$d&#65533;m&#65533;&#65533;V&#65533;gMM&#65533;$&#1708;4&#65533;&#65533;&#65533;.&#65533;&#65533;B&#65533;&#65533;d`&#65533;v,&#65533; !`&#65533;!k&#65533;&#65533;&#65533;&#65533;w~&#65533;&#65533;&#65533;&#65533;&#65533;&#65533;&#65533;:&#65533;E,&#65533;&#65533;&#65533;&#65533;67;m,&#65533;&#65533;&#65533;&#65533;%&#65533;&#65533; &#65533;&#65533;&#65533;&#65533;&#65533;&#65533;&#65533;&#65533;N&#65533;*&#65533;&#65533;'z&u9CL&#65533;4&#65533;%P&#65533;7&#65533;!&#65533;&#65533;+v&#65533;'^&#65533;"!&#65533;&#65533;&#65533;&#65533;9 &#65533;&#65533;a&#65533;&#65533;&#65533;:&#65533;&#65533;&#65533;&#138;&#65533;&#65533;z&#65533;&#65533;{&#12427;`&#65533;:F&#65533;&#65533;&#65533;c&#65533;&#65533;&#65533;	i&#65533;&#65533;&#65533;&#65533;&#65533;&#65533;*&#65533;!\`&#65533;&#65533;&#65533;S&#65533;s2&#65533;&#65533;U&#65533;&#65533;&#65533;b&#65533;&#65533; &#65533;~"&#65533;D
&#65533;&#65533;&#65533;&#65533;&#65533;
&#65533;
&#65533;a&#65533;U&#65533;&#65533;&#65533;8A&#65533;&#65533;&#65533;dG&#65533;D&#65533;k&#65533;&#65533;|&#65533; n@&#65533;/A&#65533;RAQt`&#65533;&#65533;&#65533;E\iF&#65533;&#65533;&#65533;&#65533;&#65533;&#65533;KW&#65533;f@&#65533;&#65533;&#65533;&#65533; &#65533;&#2004;&#65533;+&#65533;t&#65533;&#65533;&#65533;g'&#1034;&#65533;&#1242;&#65533;&#65533;
&#65533;d&#65533;1i&#65533;8,n&#65533;&#65533;`&#65533;a&#65533;*&#65533;e&#65533;&#65533;&#65533;&#65533;>&#65533;&#65533;&d&#65533;jj&#65533;&#65533;&#65533;&#65533;&#65533;X&#65533;:&#65533;&#65533;&#65533; L&#65533;!@&#65533;Q&#65533;&#65533;V%
&#65533;A|`&#65533;Mb$ah&#65533;&#65533;&#65533;&#784;1&#1145;&#65533;%R.Q&#65533;:&#529;&#65533;&#65533;&#65533;,
&#65533;&#65533;&#351;&#65533;r&#65533;w&#65533;&#65533;&#65533;p."H; &#65533;Z&#65533;'Ly/O&#65533;F&#65533;u,&#65533;&#65533;&#65533;&#65533;A&#65533;0&#65533;Q&#65533;b&#65533;}&#65533;,d&#65533;&#65533;&#65533;&#65533;DA&#418;&#65533;&#65533;q&#65533;&#65533;&#11693;b&#65533;&#65533;&#65533;&#65533;5&#65533;&#65533;&#65533;a&#65533;9, &#65533;&#65533;A&#65533;,&#65533;Bf&#409;&#65533;&#65533;B<P&#65533;8&#65533;>:+&#65533;&#65533;|&#65533;&#65533;&#65533;A&#65533;&#65533;&#65533;&#65533;y&#65533;&#1911;-\!\C&#65533;<A&#65533;&#65533;\}>&#65533;&#9152;&#973;:&#65533;&#65533;&&#65533;*P&#65533;N,.&#65533;&#65533;B XA &#65533;&#65533;S&#65533;z&#65533;
cj&#65533;&#65533;&#65533;k&#65533;@H@>&#65533;&#65533;`t &#65533;&#65533;8"#&#65533;s&#65533;&#65533;&#65533;&#65533;`&#65533;;&#65533;yhp&#65533;q<&#65533;(&#65533;V&#65533;&#65533; :2&#65533;&#65533;:MH&#65533;v&#516;&#65533;&#65533;&#65533;t&#65533;
&#65533;&#65533;H&#65533;Vu&#65533;zj&#65533;h&#65533;&#65533;g&#65533;&#65533;$&#65533;$&#65533;&#65533;&#65533;&#964;
&#65533;&#65533;'&&#65533;&#615;&&#65533;&#65533;&#65533;&#65533;&#65533;&#65533;A2&#65533;'~P&#65533;&#65533;mb&#65533;Rn&#65533;v+o&#65533;0B&#65533;&#65533;yL&#65533;&#65533;%&#65533;*3&#65533;&#65533;&#65533;&#65533;&#65533;&#65533;&#65533;' !OA&#65533;~&#65533;&#65533;*&#65533;&#65533;W&#65533;&#65533;U-&#65533;&#65533;&#1376;&#65533;(&#65533;:&#1908;}&#65533;&#65533;&#65533;/ks&#65533;&#65533;&#65533;&#65533;C&#65533;"&#65533;&#65533;&#65533;*&#65533;&#65533;j&#65533;&#65533;&#65533;]&#65533;,*&#65533;'f&#65533;&#65533;&#65533;u&#65533;t&#65533;&#65533;t&#65533;&#65533;!&#65533; &#65533;&#65533;'&#65533;&#65533;*&#65533;&#65533;$&#65533;&#1623;&#65533;j&#65533;&#65533;,&#65533;&#65533;8&#65533;&#65533;&#65533;&#65533;&#704;`&#65533;* &#65533; D&#65533;&#65533;&#65533;*&#65533;&#65533;&#65533;] &#65533;7&#65533;&#129;&#65533;&#65533;&#65533;&#65533;&#65533;&#65533;>&#65533;&#65533;=&#65533;'&#65533;&#65533;]>2&#65533;&#65533;&#65533;&#65533;\}&#65533;&#65533;Z`&#65533;e&#65533;&#65533;\T&#65533;f&#65533;;S&#65533;!&#65533;&#65533;n`&#65533;[&#65533;&#65533;d&#65533;}rA>&#65533;&#65533;&#65533;Hb4e&#65533;&#65533;m&#65533;&#65533;VL&#65533;&#1546; )&#65533;!W&#65533;&#65533;Kb'|&#65533;h&#65533;&#65533;&#65533;&#65533;@&#65533;&#65533;&#65533;K`&#65533;K&#65533;&#65533;t&#65533;#8&#65533;&#65533;&#65533;e&#65533;&#299;&#65533; IGM4RJ&#65533;|&#65533;&#65533;&#65533;O&#65533;&&#65533; , ,hb&#65533;*9&#65533;!&#65533;'&#65533;} &#65533;] &#65533;&#65533;&#65533;&#65533;nn&#65533;&#65533;&#65533; &#1228;&#65533;&#65533;&#65533;n&#65533;aE"&#65533;4?~&#65533;F&#16477;&#65533;D:&#65533;V9`-&#65533;Y&#65533;&#65533;&#65533;&#65533;9&#65533;r&#65533;&#65533;Q&#65533;&#65533;/e{&#65533;/&#65533;'&#65533;&#65533;&#65533;&#65533;&#65533;&#1613;&#65533;&#65533;1xh,&#65533;&#65533;&#65533;&#65533;&#65533;&#65533;K&#65533;e&#65533;&#65533;&#65533;&#65533;&#65533;B&#65533;'&#418;&#65533;&#65533;&#65533;&#65533;&#65533;M]&#65533;q&#65533;w_&#65533;&#65533;=&#65533;&#65533;&#65533;&#65533;*:&#65533;&#65533;~&#65533;8&#65533;a&#65533;&#65533;,&#65533;"&#65533;&#65533;&#65533;%&#65533; &#65533;&#65533;&#65533;lW&#65533; 0&#65533;&#65533; S&#65533;&#65533;
&#65533;&#65533;&#65533;&#65533;&#65533;&#65533;]#@&#65533;&#65533;>T !&#65533;&#65533;'&#65533;&#65533;&#65533;&#65533;R&#65533;E&#65533;%
&#65533;4	ox&#65533;a&#65533;e-&#65533;&#65533;?0&#65533;&#65533;t+p%&#65533;4&#65533;F&#65533;&#65533;&#65533;&#65533;a:&#65533;&#65533;	&#65533;&#65533; &#65533;&#65533;&#65533;&#65533;H&#65533;c*&#65533;J&#65533;
t&#65533;&#65533;&#65533;*&#65533;&#65533;&#65533;,&#65533;&#1165;&#65533;$&#65533;&#65533;&#65533;Db&#65533;&#25252;n:&#65533;&#65533;&#65533;&#65533;c&#65533;&#65533;B&#65533;&#65533;&#65533;&#61470;<D"&#65533; 5&#65533;@ &#65533;9&#65533;&#28672;%tl&#65533;&#65533;U-&#65533;&#65533;&#142;&#65533;X&#65533;&#65533;ia&#65533;&#65533;7&#65533;&#65533;&#65533;&#65533;&#65533;&#65533;p&#65533; 1mZ;(&#65533;&#65533;&#65533;&#65533;&#65533;&#65533;&#65533;&#65533;&#65533;&#319;&#65533;+[&#65533;&#65533;9&#65533;&#65533;&#860;;{&#65533;z3&#65533;J. &#65533;l&#65533;rj&#65533;V&#65533;&#65533;&#65533;Ml&#65533;&#65533;&#65533;&#65533;&s&#65533;&#65533;},S&#65533;&#65533;&#65533;"d&#65533;d&#65533;/.&#65533;&#65533;=:&#65533;&#65533;#&#65533;<&#65533;&#65533;d6'&#65533;<&#65533;&#65533;&#65533;&#65533;&#65533;&#65533;l\&#65533;g&#65533;S&#65533;L&#528;@&#65533;&#65533;&#65533;&#65533;&#1575;u{&#65533;&#65533;&#65533;&#65533;#&#65533;N ~&#65533;fL&#65533;&#65533;&#65533;{H`&#65533;B&#65533;6&#65533; &#65533;&#65533;&#65533;&#65533;\&#65533;Q&#65533;&#65533;:a&#65533;&#65533;s&#65533;D&#65533;&#65533;@W	TO&#65533;i Hf&#65533;&#65533;D&#65533;&#65533;0B.&#65533;&#65533;&#65533;w&#65533;&#65533;/1$&#65533;&#65533;&#65533;FB&#65533;&#65533;&#65533;&#65533;&#65533;D&#65533;f&#65533;A^
&#65533;&#65533;9:p+&#65533;T &#65533;5&#65533;&#65533;4rLC&#65533;&#65533;Q&#65533;+&#65533;!&#65533;"&#65533;&#65533;	&#65533;&#65533;&#65533;C&#65533;&#65533;&#65533;&#65533;&#65533;x&#65533;@F2&#65533;&#65533;d&#65533;gR?&#65533;&#65533;&#65533;O&#65533;&#65533;IL&#65533;&#65533;&#65533;&#65533;?&#65533;
$	&#65533;&#65533;&#65533;)dW&#65533;HFQ1&#65533;	&#65533;2&#65533;zhHT&#65533;@ aH&#65533;&#65533;T&#65533;H&#65533;%&#65533;&#65533;&#65533;Y{&#65533;&#65533;9&#65533;&#65533;;B(P&#65533;&#65533;w	&#65533;(&#65533;T&#65533;&#65533;4&#65533;&#65533;&#65533;A-
&#65533;	D&#65533;?drA&#65533;e&#65533;n&#65533;&#65533;&#65533;&#65533;&#65533;&#65533;&#65533;Q&#65533;&#65533;&#65533;ne&#65533;&#65533;[k&#65533;&#1398;&#65533;e&#65533;&#65533;&#721;!&#65533;pV&#65533;?&#65533;f6E=&#65533;&#65533;1E&#65533;&#65533;&#65533;K&#65533; E&#65533;Ej&#65533;&#65533;?&#65533;&#65533;s&#65533;g&#65533;%gql&#65533;f&#65533;&#539;5&#65533;(gs&#65533;&#65533;&#65533;&#65533;e@H-w&#65533;nk&#65533;&#65533;&#65533;M7&#1282;J&#65533;&&#65533;&#65533;>&#65533;&#65533;^&#65533;epHa&#65533;&#65533;<&#65533;&#65533;@G&#65533;&#65533;&#65533;&#65533;h(A&#1545;3&#65533;&#65533;&#65533;G&#65533;&#65533;&F	&#65533;G&#65533;$Rc.-(&#65533;(>&#65533;&#65533;&#65533;
&#65533;&#65533;2&#65533;&#65533;	&#65533;}&#65533;&#65533;<(&#65533;&#65533; ^&#65533;&#65533;O+S
I	[Z"G&#65533; &#65533;2`&&#65533;?$&#65533;@&#65533;>X&#65533;&#65533;~&#65533;&#65533;?&#65533;H&#65533;&#65533;DI#&#65533;r@&#65533;@&#9195;&#65533;1&#65533;&#65533;z &#65533; t4e&#65533;O&#65533;;L9&#65533;&#35033;&#65533;y&#65533;?&#65533;&#65533;&#65533;&#65533;&#65533;z&#65533;&#65533;NE40SyL&#65533;&#65533;&#65533;>&#65533;&#65533;|l/ X#&#65533;&#65533;&#65533;?C0&#65533; h&#65533;CGz&#65533;e,8&#65533;p&#65533;V &#65533;&#65533;a&#65533;&#65533;&#65533;?&#65533;&#65533; 
P3&#65533;:&#65533;&#65533;&#65533;&#65533;.&#65533;&#65533;&#65533;&#65533;Z&#65533;e  &#65533;&#65533;&#65533;Y&#65533;@&#65533;&#65533;h&#65533;
U&#65533;L&#65533;q
&#65533;&#65533;&#65533;L$U&#65533;}a&#65533;3&#65533;&#529;4&#65533;m|K3?&#65533;L5&#65533;&#65533;/&#65533;@ ;&#65533;G5&#65533;&#65533;&#65533;&#65533;&#65533;O&#65533;&#65533;&#65533; &#65533;&#65533;JHR&#65533;&#65533;j3a&#65533;&#65533;?!&#65533;,0A#&#65533;&#65533;&#65533;&#65533;&#65533;&#65533;&#65533;	"A*&#65533;&#65533;*&#65533;	&#65533;t&#65533;3H s&#65533;\D &#65533;&#65533;&#65533;&#65533;@&#1232;A_&#65533;!9&#65533;&#65533;H$&#65533;W&#1026;&#65533;Z<N1&#65533;S&#65533;V,&#65533; )XB &#65533;&#65533;`&#65533;&#65533;&#65533; n&#65533;B6 &#65533;"\&#65533;n&#644;x&#65533;8&#65533;a&#65533;&#65533;&&#65533;:&#65533;ldH&#65533;B>&#65533;$(&#1027;@&#65533;(&#65533;p&#65533;S&#65533;&#65533;?&#65533;Y&#65533;Hl&#65533;&#65533;&#65533;&#65533;&#65533;?>b=8$ay&#65533;&#65533;&#65533;&#65533;N &#65533;@)&#65533;0&#65533;Z&#65533;&#65533;:&#65533;?&#65533;&#65533;&#65533;`msA"@&#65533;&#64339; &#65533;&#65533;Z&#65533;&#65533;&#65533;&#65533;&#65533;o&#65533;&#65533;&#65533;b&#65533;&#65533;O"&#65533;&#65533;
&#65533;&#65533;Lf&#65533;&#324;*&#65533;g&#65533;8&#65533;kd&#65533;t&#65533;&#65533;6&#65533;y&#65533;Q&#65533;V&#65533;&#65533;Aef&#65533;&#65533;&#65533;D&#65533;3x&#65533;e&#65533;P&#1170;r"\0)g&#65533;&#65533;&#65533;dL,&#65533;&#65533;:A&#65533;\&#65533;&#65533;@&#65533;a&#65533;N&#65533;8&#524;&#65533;5M&#65533;&#65533;qQ&#65533; &#65533;6&#65533;Q&#65533;&#65533;c&#65533;_&#65533;l&#65533;T&#65533; &#65533;&#65533;	U&#65533;hKC&#1671;&#65533;&#65533;&#65533;8&#65533;&#65533;&#65533;?:&#65533;"&#65533;h&#65533;&#65533;&#65533;&#65533;&#65533;&#65533;&#65533;! &#65533;0K&#65533;.AO!&#65533;&#65533;8&#65533;g&#65533;&#65533;e&#65533;&#65533;&#65533;&#65533;&#65533;
/3&#65533;&#65533;&#65533;&#65533;?`	&#65533;&#65533;1&#65533;Aa&#65533;1P;&#65533;Cu{&#65533;( &#65533;&#65533;}&#65533;&#65533;&#65533;\&#65533;&#65533;_&#65533;&#65533;&#65533;#&#65533;&#65533;*&#65533;&#706;=$OVAAFd/&#65533;&#65533;&#65533;v&#793;@F&#65533;&#65533;x&#27102;)&#65533;&#65533;&#65533;T&#65533;H&#65533;&#65533;&#65533;&#65533;&#65533;D&#65533;(&#65533;&#65533;@ &#65533;)&#65533;jk&#65533;&#65533;a&#65533;&#65533;&#65533;w&#65533;&#65533;&#65533;`&#65533;&#65533;ss8;&#65533;'&#65533;&#65533;&#65533;&#65533;X
&#65533;&#65533;&#65533;&#65533;7&#65533;h&#65533;&#65533;&#65533;&#65533; &#1964;&#65533;?&#924;&#65533;&#65533;.&#65533;@&#65533;&#65533;&#65533;00&#65533;&#65533;Yn&#65533;&#65533;&#65533;Z&#65533;1&#65533;&#65533;Ad`a&#65533;4&#65533;h@&#65533;Q&#65533;3XFN&#65533;&#65533;&#65533;&#65533;Q&#225;f&#65533;Y&#930; (&#65533;&#65533;&#65533;&#65533;&#65533;&#65533;&#65533;&#65533;{c&#65533;{f&#65533;&#65533;?[&#65533;f&#65533;&#65533;2 b&#65533;&#65533;0&#65533;&#65533;;&#65533;&#65533;&#65533;&#65533;2&#65533;&#1080;z&#65533;3V&#65533;C(&#65533; hU&#65533;&#65533;&#65533;c&#65533;&#65533;&#65533;f&#65533;A&#65533;7rR&#65533;pXlD&#65533;{&#65533;&#65533;<H&#65533;&#18496;*&#589;&#65533;&#65533;@aq &#65533;d&#65533;&#65533;CP&#65533;&#65533;&#65533;	&#469;I ( &#65533;?&#65533;?"&#65533;30&#65533;&#65533;&#65533;&#65533;^A&#65533;&#65533;&#65533; HG&#65533;&#65533; &#65533;(&#65533;II&#65533;^&#65533;&#65533;P&#65533;*&#65533;&#65533;(X&#65533;&#65533;&#65533;&#65533;&#65533;&#65533;&#65533;o&#65533;&#65533;&#65533;&#65533;S&#65533;&#65533;&#65533;3&#65533;C=D&#1459;Ms LO&#65533;&#65533;&#65533;&#65533;?&#65533;1&#65533;&#65533;+&#65533;pA9*&#65533;&#65533;&#65533;s&#518;y&#65533;&#65533;&#65533;@ &#65533;e_,&#65533;2_!&#65533;e~b&#65533;C&#1960;&#65533;&#65533;&#65533;&#65533;&#65533;0%>&#65533;&#65533;&#65533;&#65533;&#65533;L14
&#65533;&#65533;E#&#65533;&#1012;&#65533;&#1095;&#65533;&#65533;!&#65533;&#65533;[&#65533;@(pp&#65533;&#65533;&#65533;&#65533;F&#65533;f&#65533;&#65533;i&#65533;&#65533;&#65533;L&#65533;pz&#65533;&#65533;&#65533;&#65533;9&#65533;&#65533;&#952;#Fp&#65533;&#65533;9c&#65533;T&#65533;&#65533;&#65533;&#1592;@&#65533;:@#B& &#65533;&#65533;&#65533;%8&#65533;&#65533;&#65533;qA&#65533;&#65533;&#65533;&#65533;w=&#65533;e&#65533;&#65533;&#65533;.&#65533;&#65533;&#65533;'+M&#661;&#65533;@&#65533;]&#1420;&#65533;#`&#65533;&#8714;&#65533;5&#512;&#65533;&#65533;&#65533;&#65533;&#65533;I&#65533;&#65533;)&#65533;|`ET13D0&#65533;f&#65533;&#65533;&#65533;,&#65533;?&#65533;&#65533;M>&#65533;&#65533;cq&#65533;&#400; &#61809;&#65533;w&#65533;&#65533;&#65533;&#65533;`H&#65533;O(&#65533;_&#65533;&#65533;.&#65533;&#65533;
i
d&#65533;&#65533;&#65533;I&#65533;&#65533;&#65533;&#65533;r&#65533;&#65533;&#65533;V&#65533;&#65533;&#65533;K&#65533;1&#65533;&#65533;&#65533;&#65533;p&#65533;&#65533;&#65533;T&#65533;B6&#65533;y&#65533;&#65533;&#65533;&#65533;?&#65533;14&#65533;&#65533;&#65533;Z&#65533;2R&#65533;/&#65533;&#65533;&#65533;v&#65533;up^&#65533;!b&#65533;\ &#65533;9&#65533;&#65533;:&#65533;&#65533;&#65533;&#65533;D&#769; &#65533;Xhk&#65533;&#65533;D&#65533;&#65533;&#65533;&#65533;1k~&#65533;k&#65533;&#65533;A&#65533;&#65533;&#65533;&#63072;&#65533;&#65533;	D&#1653;&#65533;&#65533;@&#65533;&#65533;+&#65533;L `&#65533;&#65533; ,&#65533;D$&#65533;&#65533;&#65533;&#65533;&#65533;G &#65533;
&#65533;&#65533;&#65533;D&#65533;&#65533;&#65533;&#65533;&#65533;&#65533;?U&#65533;&#65533;1&#65533;&#65533;b&#65533;&#65533;&#65533;&#65533;&#65533;&#65533;&#65533;q	!&#65533;&#65533;)x	N&#65533;&#65533;oUDF&#65533;DH&#65533;8s&#65533;&#65533;'~&#65533;&#65533;X&#65533;A&#65533;sQW&#65533;G`e&#65533;ENs4p4OSc&#65533;4\&#65533;[%f&#65533;R&#65533;&#65533;&#65533;5&#65533;0`OpZf5TAh1<&#65533;S&#65533;&#65533;C&#65533;#{&#65533;#&#65533;g:&#65533;l:&#65533;B&#65533;I&#65533;B$2 &#65533;
&#65533;&#65533;&#65533;@ 1@&&#65533;&#65533;y&#65533;O/p&#1763;
2@&#65533;0&#65533;&#65533;&#65533;a_&#65533; &#65533; &#65533;&#65533;:&#65533;&#65533;\yb&#65533;J&#65533;0 |"k)&#65533;k&#65533;&#65533;&#65533;&#65533;k&#65533;~`	``	a&#65533;&#65533;&#65533;UA&#65533;[&#65533; &#65533;7&#65533;&#65533;Z&#65533;&#65533;&#65533;&#65533;	p&#65533;&#65533;&#65533;^&#65533;^&#65533;PaQGf&#65533;Nr&#65533;||&#65533;&#65533;&#65533;&#65533;&#65533;7P_&#65533;&#65533;-&#65533;&#65533;/&#65533;V&#65533;W&#65533;	&#65533;H&#65533;&#65533;&#65533;Q&#65533;&#65533;.&#52355;&#65533;&#65533;&#65533;&#321105;&#65533;&#65533;!&#65533;)x'x'&#65533;	'&#65533;	g&#65533;&#65533;&#65533;x(.&#65533; 9&#65533;0&#65533;o
&#65533;D&#65533;Go&#65533;&#65533;DJ&#65533;Dy&#65533;I&#65533;2Mt&#65533;&#65533;&#65533;`&#65533;&#65533;s&#65533;&#65533;&#65533;q&#65533;&#65533;HU
2J8FJ&#65533;dO&#65533;d&#65533;UE&#65533;&#65533;!NXm&#65533;XkTAWi&#65533;&#65533;p1&#752;A&#65533;6'&#65533;&#65533;&#65533;&#65533;@ f`{&#65533;9&#65533;N&#65533;< &#65533;&#65533;&#65533;&#65533; &#65533;wY&#65533;&#65533;G&#65533;`4&#65533;&#65533;&#65533;0&#65533;F)#&#65533;a&#65533;%s&#65533;&#65533;e-hR8l&\&#65533;	P  &#65533;1&#65533;&#25177;qj&#65533;&#65533;|B
&#65533;&#65533;yg&#65533;&#65533;Sy&#65533;.1L&#372;/&#65533;`	&#65533;&#65533;j&#65533;rLWp&#65533;)\&#65533;&#65533;)&#65533;(&#259;&#65533;hz!&#65533;{T@&#65533;	&#65533;&#65533;q&#65533;"&#65533;&#65533;r&   >a.&#65533;&#65533;&#65533;ew &#65533;tA &#647;}%p&#65533;u!?rTebn&#65533;(G&#65533;&#65533;P
&#65533;q&#65533;g&#65533;&#729;&#65533;>&#65533;@&#1360;D}&#65533;&#65533;4&#65533;&#65533;&#65533;&#65533;X&#65533;&#65533;b&#65533;&#65533;`&#65533;x&#65533;@$ `&#65533;T&#65533;&#65533;&#65533; &#65533;&#65533;Q&#65533;@HUT&#65533;~'&#65533;0.%&#604;Y&#65533;&#65533;*&#607;WuU&#65533;&#65533;QX&#65533;&#65533;!&#65533;&#65533;&#65533;U&#65533;&#65533;&#65533;&#65533;@Ap&#65533;1U7z(s&#65533;
&#65533;s&#65533; &#65533;8C&#65533;(@C`Y&#65533;Ch'&#65533;C`&#65533;&#65533;&#65533;0Yz&#65533;r&#65533;Up&#65533;1hk&#65533;a?&#65533;a-&#65533;T8P&#65533;&#65533;0f&#65533;&#65533;*&#65533;&#65533;MC&#65533;$L&#65533;u&#65533;p(&#65533;Dy&#65533;j&#65533;&#65533;8~&#65533;/1&#65533;)&#65533;&#65533;0&#65533;L&#65533;&#65533;{&#65533;c'W&#65533;&#65533;&#65533;[&#65533; &#65533;&#65533;&#65533;&#65533;&#65533;&#65533;t(&#65533;g`&#65533;&#65533;]$&#65533;&#65533;&#65533;&#65533;`w&#65533;lB&#65533;&#65533;l&#65533;4~&#65533;&#65533;&#65533;&#65533;}&#65533;0Yh&#65533;&#65533;&#65533;&#65533;/&#65533;&#489;?&#65533;&#65533;&#65533;Z :&#65533;&#65533; &#65533;)30&#65533;2&#65533;&#65533;&#65533;&#65533;&#65533;&#65533;X&#65533;&#65533;U&#65533;&#65533;&#65533;&#65533;&#65533; vSOPZ&#65533;&#65533;)&#65533;0Y8 H&#65533;q&#65533;Q&#65533;.CD&#65533;&#65533;a&#65533;0&#65533;&#65533;&#65533;&#65533;rs/&#65533;&#65533;&#65533;3&#65533;P &#65533;*@zz&#65533;M&#65533;dc&#65533; &#65533;&#65533;zF4&#65533;ty*Z&#65533;&#65533;p1&#65533; ZSK`&#65533;eRyCB&#65533;s&#65533;&0{&#65533;&#65533;S"S	Xj&#65533;&#65533;U&#65533;u&#65533;(&#65533;&#65533;&#65533;8&#65533;_&#65533;&#65533;B&#65533;&#65533;&#65533;&#65533;&#65533;2&#65533;r&#65533;O&#65533;&#65533;_u&#65533;&#65533;&#400;&#65533;p&#65533;&#65533;"? +7q&#65533;a'Y&#65533;&#65533;S&#65533;Sa&#1048;`&#65533;Wzz&#65533;&#65533;&#65533; d&#65533;XJ< `A&#65533;Ap&#65533;rE&#65533;&#65533;0&#65533;>0&#65533;q&#65533;e&#65533;&#65533;&#65533;&#65533;&#65533;&#65533; &#65533;&#65533;W&#65533; ^&#65533;U8&#65533;&#65533;b&#65533;&#65533;>&#65533;&#65533;#
&#65533;P &#65533;Aq&#65533;&#65533;&#65533;&#65533;`&#65533;s&#65533;fp&#65533; s&#65533;&#65533;&#65533;&#65533;&#65533;jl&#65533;&#65533;&#65533;&#65533;E&#65533;&#65533;&#65533;q&#65533;&#65533;&#65533;&#65533;A$\pO@&#65533;{&#65533;&#65533;p&#65533;&#65533;&#65533;&#65533;&#65533;&#65533;+&#65533;pR3 &#65533;&#65533;&#65533;0&#65533;&#65533;0&#65533;?c >&#65533;&#65533;&#65533;&#65533;ig&#65533;QO$Q0&#65533;&A(&#65533;.&#65533;]&#65533;Q&#65533;t&#65533;3&#65533;*d&#65533;UH'4J&#65533;
&#65533;tNha &#65533;&#65533;p1>&#65533;"&#65533;&#65533;Ug&#65533;CX:&#65533;0&#65533;*&#65533;F &#65533;&#65533; Y&#1138; &#65533; &#65533;&#65533;&#65533;/&#65533; &#65533;&#65533;gR&#65533;$`$&#65533;&#65533;z&#65533; &#65533;&#65533;&#65533;f&#65533;h&#65533;f8&#65533;d&#65533;&#65533;@&#65533;C8	&#65533; 2&#65533;w8&#65533;&#65533;B&#65533;&#65533;\&#65533;2"&#65533;N&#65533;'&#65533;&#65533;^&#65533;&#65533;&#65533;&#65533;&#65533;&#65533;&#65533;&#65533;4&#65533;&#65533;&#65533;&#65533;_&#65533;u&#65533;&#65533;&#65533;&#65533;h&#65533;)U!&#65533;&#65533;&#65533;g@^M&#65533;%h&#65533;&#232;&#65533;&#65533;`&#65533;%A-&#65533;- &#65533;e&#65533;}&#60711;&#65533; a&#65533;]0&n&#65533;|&#65533; &#65533;&#65533;>Y&#65533;2`a&#65533;&#65533;&#65533;&#65533;&#65533;&#65533; p@&#65533;;t&#65533; b&#65533;+&#65533;&#65533;I&#65533;&#65533;&#65533;I&#65533;%&#65533;&#65533;&#65533;&#65533;a!%&#65533;&#65533;!&#65533;a#&#65533;}&#65533;&#65533;&#65533;!&#65533;&#65533;|"&#65533;&#65533;&#65533;\&#65533;&#65533;&#65533;	&#65533;&#65533;S5L&#65533;RZ&#65533;&#65533;&#65533;&#65533;`&#65533;&#65533;&#65533;0&#65533;&#65533;A&#65533;(&#65533;&#65533;&#65533;&#65533;4`&#666;&#65533;&#679;&#65533;&#683;|&#696;&#65533;	&#65533;0&#730;&#65533;&#65533;\&#65533;<&#720;&#65533;&#65533;&#65533;	%&#65533;&#65533;&#65533;&#65533;&#794;P&#789;1&#746;&#65533;&#65533;P&#65533;&#65533;&#65533;&#65533;&#65533;&#65533;X;I`	&#65533;6&#65533;i&#65533;Ej!&#65533;Z&#65533;&#65533;&#65533;4N&#65533;4P&#65533;!B&#65533;*&#65533;5>9 &#65533;@&#65533;F&#65533;
&#65533;p1*&#65533;&#65533;e&#65533;}&#65533;&#65533;m  &#65533;&#65533;=
`&#65533; &#65533;<@&#65533;&#65533; J&#65533;	&#65533; &&#65533;&#65533;&#65533;+R&#65533;XC&#65533;%ar&#65533;w&#65533;Qxeb
&#65533;&#65533;0&#65533;:;&#65533;#M&#133;&#65533;B&#65533;$NpA&#65533;&#65533;&#65533;pA)1&#65533;&#65533;l&#65533;&#65533;(&#65533;)&#65533;&#65533;&#65533;&#65533; &#141;&#65533;/&#65533;&#65533;94KLhZL&#65533;&#65533;&#65533;	N0"&#65533;X&#65533;9&#65533;&#65533;wH&#756;&#232;&#65533;vj&#65533;m&#65533;&#65533;L&#65533;$vj&#65533;&#65533; &#65533;+aal&#65533;&#65533;70&#65533;=|`&#65533;&#65533;&#65533;fh&&#65533;3&#65533;?&#65533;&#65533;<&#65533;!&#65533;&#65533;&#65533;&#65533;S&#65533; ` &#65533;a&#65533;&#65533;&#65533;&#65533;,&#65533;]&#65533;&#65533;	&#65533;M&#741;\&#65533;&#65533;&#65533;&#65533;&#65533;&#65533;&#65533;&#65533;&#734;&#65533;&#65533;IP&#65533;&#65533;I&#65533;&#65533;`=]&#65533;&#65533;&#65533;W&#65533;&#65533;&#65533;&#65533;S&#65533;&#65533;&#65533;H&#1687;&#65533;I&#65533;&#65533;&#65533;&#1694;&#65533;&#65533;&#65533; &#396;&#65533;&#65533;&#65533;&#65533;&#65533;&#65533;q&#65533;|&#1824;&#1137;Np&#65533;-"&#65533;&#65533;K&#65533;j&#65533;&#924;	&#65533;&#65533;&#1692;a&#1884;!&#65533;&#65533;&#65533; &#65533;~&#65533;n&#65533;:!BFg&#65533; L&#65533;4&#65533;&#65533;]&#65533;A@&#65533;&#65533;a^&#65533;&#65533;&#65533;&#65533;|1&#65533;&#65533;&#65533;&#65533;
&#65533;<&#65533;&#65533;8?BO&#65533;c&#65533;:|&#65533;8&#65533;g9j`	<`&#65533;j&#65533;8&#65533; ;'&#65533;&#65533;&#65533;w{g
}&#65533;&#57548;u&#65533;"4&#65533;&#65533;	&#65533;S  &#65533;&#65533;5R &#65533;!	&#65533;&#65533;&#65533;
$&#65533;5z&#65533;&#65533;	a &#65533;>&#65533;> &#65533;&#65533;BLAz&#65533;'&#65533;9&#65533;SB\&#65533;Wqfw&#41268;T&#65533;V&#65533;&#65533;&#65533;&#65533;$&&#65533;&#65533;w&#65533;GW&#65533;^"&#65533;]d&#65533;N7&#65533;
&#65533;&#65533;&#65533;&#65533;a&#65533;G
&#65533;&#65533;&#65533;&#65533;qC&#65533;&#65533;&#65533;&#65533;ml&#65533;E#I&#65533;GaR`&#65533; &#65533;&#65533;&#410;&#65533;&#1750;&#65533;&#65533;4&#1799;&#65533;&#1845;LA&#65533;&#65533;	&#65533; &#65533;&#65533;&#1685;&#65533;B&#65533;&#38225;&#65533;qC+&#65533;&#65533;NP&#65533;&#65533;&#38337;&#65533; &#65533;&#65533;&#65533;&#65533;8&#65533;&#65533;&#65533;u&#65533;&#65533;&#65533;n~&#65533;,>`&#65533;&#65533;Q&#65533;&#65533;9&#65533;&#65533;
{]&#65533;Ep
{&#65533;{}
&#65533;&#65533;x&#65533;&#65533;&#65533;&#65533;&!&#65533;&#65533;G&#65533;&#65533;&#65533;&#65533;&#65533;&#65533;s&#65533;&#65533;&#65533;&#65533;5Z&#65533;&#65533;&#65533;S&#65533;&#65533;&#65533;"&#1107;4&#65533;&#48853;QP&#65533;&#65533;&#65533;&#65533;.&#65533;&#65533;&#65533;&#30449;4F&#65533;&#65533;b&#65533;F&#65533;|z&#65533;&#65533;]&#65533;AS &#65533;R&#65533;	Z&#65533;&g!Z|`
&#65533;%&#65533; $&#65533;/`-&#65533;&#65533;&#65533;> &#65533;&#65533;&#65533;9"&#65533;7&#65533;2&#65533;&#65533;&#65533;&#1225;^&#333;&lv&#65533;&#65533; &#65533;&#65533;&#65533; 	)&#65533;&#1568;&#65533; &#65533;<o<."W &#65533;R&#65533;5DU&#65533;&#65533;&#65533;&#65533;f&#65533;8&#65533;i&#65533;&#65533;&#65533;&#65533;&#65533;&#65533;j`&#65533;b&#65533;`0&#65533;&#280;&#65533;&#65533;s&#1421;>&#65533;&#65533;M&#65533;&#65533;H&#1780;j/v&#65533;'&#65533;&#65533;g&#65533;&#65533;&#65533;&#65533;<\^&#65533;Vw&#65533;'&#65533;c=&#65533;&#65533;m&#65533;1&#65533;}&#326;&#65533;&#65533;N&#65533;&#65533;&#65533;^&#65533;&#65533;p&#65533;&#65533;nd&#65533;&#65533;&#65533;@&#65533;&#65533;&#65533;&#65533;&#65533;&#65533;@&#65533;&#65533;&#65533;&#65533;&#65533;&#65533;[p&#65533;AJ&#65533;,&#65533;&#65533;p&#65533;&#65533;^&#65533;&#65533;&#65533;&#65533;&#65533;C&#65533;&#65533;&#17359;&#65533;&#65533;9k&#65533;&#65533;L!i&#65533;$&#65533;'&#321;!&&#65533;&#65533;&#12270;&#65533;&#65533;&#65533;&#65533;&#65533;&#65533;&#65533;&#65533;&#1508;&#65533;&#65533;&#65533;&#65533;&#65533;&#1199;&#65533;{&#65533;&#65533;&#65533;&#607;&#65533;&#65533; &#65533;&#65533;&#65533;9&#65533;&#65533;&#65533;s&#65533;&#65533;&#65533;
&#65533;&#65533;&#65533;&#334;&#65533;&#65533;&#65533;[&#65533;&#65533;1&#65533;&#65533;?&#65533;&#65533;&#65533;&#65533;&#65533;&#65533;!&#65533;&#65533;Q&#65533;URx4 QF&#65533;A&#65533;D8x-&#191;&#65533;&#65533;"8t&#181;&#65533;&#65533;I&#65533;&#65533;Q&#65533;&#65533;'&#65533;&#65533;&#65533;&#1727;U&#65533;4Z&#65533;&#65533;&#65533;&#65533;C&#65533;&#65533;&#65533;&#65533;&#65533;i<0&#65533;&#65533;&#65533;&#65533;4&#65533;Q2&#65533; :Q&#65533;N&#65533;>8d&#65533;&#65533;&#65533;C&#65533;%aTP&#65533;&#65533;2&#65533;&#65533;k&#65533;?Ob&#65533;&#65533;&#65533;$&#610;&#1716;l&#65533;&#65533;MB&#65533;.?u&#65533;XD&#65533;&#65533;&#65533;&#332;j&#65533;&#65533;&#65533;&#65533;&#65533;&#65533;&#65533;@/X&#65533;j&#1407;@&#65533;&#65533;&#65533;&#65533;&#65533;?&#65533;&#65533;&#65533;&#65533;Q&#65533;&#65533;&#65533;&#65533;&#65533;&#65533;&#65533;&#65533;&#65533;_KA,&#65533;&#65533;$&#65533;R5~[&#65533; &#65533;&#1377;94l&#985;&#1740;&#65533;&#65533;L&#65533;n&#65533;n&#65533;&#65533;U&#65533;&#65533;&#65533;&#65533;&#65533;&#65533;&#65533;&#65533;&#65533;g&#65533;	sZ&#65533;H&#65533;b&#65533;o&#65533;&#65533;&&#65533;C&#65533;&#65533;&#65533;6S&#65533;N&#65533;G&#65533;&#65533;Gz&#65533;&#65533;&#1919;&#65533;_&#65533;|&#65533;.,VrA&#65533;E&#65533;&#65533;{&#65533;Xt&#65533;>&#65533;&#65533;&#65533;&#65533;D&#65533;?
\PA&#65533;&#65533;&#65533;&#65533;P&#65533; 2:&#65533;ObH/&#65533;&#65533;:&#65533;&#65533;&#65533;&#65533;&#65533;fL&#65533;&#65533;O&#65533;1>'&#65533;P>&#65533;s5&#65533;L&#65533;Lnt&#65533;F&#65533;z,&#65533;N,
&#65533;&#65533;&#65533;+&#65533;'&#931;&#1058;&#65533;&#65533;&#65533;&#65533;&#65533;&#184;&#65533;&#65533;8&#65533;>&#65533;&#65533;X&#65533;,c3L1*&#65533;&#65533;"&#65533;&#65533;&#65533;2&#65533;&#65533;5*&#65533;&#65533;&#65533;$&#65533;&#65533;=f4&#65533;
&#65533;6Y&#?&#65533;&#65533;H&#65533;&#65533;#&#65533;&#65533;-B&#65533;&#65533;&#65533;&#65533;&#65533;qJ,&#65533;yA&#65533;^&#65533;&#65533;&#65533;&#65533;&#65533;&#65533;&#65533;&#65533;Ld&#197;| &#65533;&#65533;!8&#65533;&#65533;0&#65533;Yg&#65533;%^&#65533;&#65533;&#65533;&#65533;V&#65533;n&#65533;&#65533;&#65533;(0,I-5)&#65533;z&#65533;i&#65533;&#65533;vZ&#65533;&#65533;lQ&#65533;Ei57&#65533;pK &#65533;&#65533;$&#65533;@&#65533;&#65533;[&#65533;A&#65533;t&#65533;	&#65533;q&#65533;E%&#65533;s&#65533;%&#65533;&#65533;&#65533;&#65533;_GPE&#65533;DTh&#65533;&#65533;8Ur&#65533; &#65533;3@&#65533;a&#65533;b&#65533;8c&#65533;+&#65533;&#65533;.&#65533;@&#65533;9t&#65533;&#65533;&#65533;&#65533;&#65533;&#65533;H&#65533;&#65533;&#65533;4 &#65533;&#65533;&#65533;KL&#65533;o&#65533;&#65533;f&#65533;&#65533;;I&#65533;&#65533; #&#65533;&#65533;&#65533;$:&#65533;&#65533;S&#65533;#&#65533;&#65533;&#65533;&#65533;&#65533;&#65533;&#65533;/&#65533;k&#65533;&#65533;3&#65533;[&#1314;&#65533;&#65533;&#804051;L&#65533;&#10541;&#65533;K&#189;&#65533;8&#65533;&#65533;&#65533;&#65533;F&#65533;&#65533;wJx;n&#65533;&#65533;&#65533;^&#65533;&#65533;&#65533;&#65533;[&#65533;w&#65533;&#65533;hoM&#65533;>&#65533;o&#65533;<&#712;&#65533;&#65533;&#65533;&#65533;&#65533;-&#65533;N&#65533;&#65533;&#551;n/&#65533;&#65533;D;I&#65533;1:	&#65533; &#65533;K&#65533;&#65533;t&#65533;&#65533;&#65533;=9z3&#65533;5&#48424;&#65533;&#65533; X&#546;&#65533;&#65533;&#65533;q&#65533;&#65533;&#65533;&#65533;5"&#65533;&#65533;&#65533;+ #>&#65533;&#65533;&#65533;;&#65533;qT&#65533;&#65533;&#65533;&#584;
&#65533;iP@&#65533;&#65533;Z&#65533;b&#65533;73t&#65533;&#65533;L`&#65533;&#65533;&#65533;(&#65533;EFh&#65533;&#65533;&#65533;,&#65533;&#65533;&#65533;&#65533;&#65533;D&#65533;Cf&#65533;\&#65533;&#65533;Y&#65533;&#65533;m$Gp&#65533;&#65533;(>&#65533;&#65533;0&#65533;&#65533;&#65533;&#65533;"(  &#65533;&#65533;&#65533;,&#65533;&#65533;&#65533;&#65533;.&#65533;BE3&#65533;&#65533;&#65533;&#65533;6&#65533; 
m@&#65533;&#65533;&#65533;k&#65533;a&#1520;&#65533;&#65533;@&#65533;&#65533;p&#65533;R&#65533;&#65533;&#65533;&#65533;&#65533;(&#65533;=0D&#65533;&#65533;&#65533;,@ &#65533;"&#65533;  &#65533;b&#65533;#&#65533;&#65533;&#65533;&#65533;?&#65533;1&#65533;&#65533;&#65533;##>&#65533;&#65533;&#65533;&#65533;&#65533;&#65533;3E<&#65533;&#65533;&#65533;C&#65533;&#65533;&#65533;&#65533;&#65533;&#65533;M baF&#65533;&#65533;3&#65533;/&#65533;&#65533;&#65533;&#65533;&#65533;2rD&#65533;&#912;&#65533;&#65533;}&#65533;&#65533;&#65533;XDK&#65533;&#65533;|8W!|$&#65533;H`&#65533;2R&#65533;&#65533;qr>i&#65533;&#65533;P&#65533;8Q>&#65533;l&#65533;&#65533;?&#1061;&#65533;&#65533;&#65533;&#65533;y{F&#65533;%&#65533;&#65533;&#65533;&#65533;&#65533;&#65533;&#1936;"&#65533;&#65533;jE&#65533;&#65533;{P&#606;&#65533;D &#65533;lD+&#65533;&#65533;&#65533;&#65533;&#65533;k&#65533;&#65533;%*<&#65533;&#65533;M&#65533;-	&#65533;x 6&#65533;yM0q&#1171;&#65533;Q &#65533;v&#65533;YDs&#65533;&#65533;\F&#65533;N&#65533;<R@&#65533;;	&#65533;9O&#65533;v&#65533;&#65533;y&#65533;B&#65533;&#65533;&#65533;&#65533;kjp@L&#65533;&#65533;g&#65533;y&#65533;p0&#65533;&#1028;2&#65533;&#65533;&#65533;&#65533;&#65533;&#65533;&#65533;BB&#65533;&#65533;6H&#1025;h&#65533;&#65533;&#65533;&#65533;Q2&#65533;@&#65533;&#65533;	&#65533;s2&#65533;#&#65533;&#65533;np&#65533;&#65533;&#65533;&#65533;c%<&#65533;?\&#65533;&#65533;V&#65533;b>&#65533;Ny:&#65533;&#65533;&#1028;<&#65533;x&#65533;&#65533;C&#65533;YGT&#65533;&#65533;!&#65533;&#65533;L]=&#65533;&#65533;&#65533;,r&#1131;Z&#65533;&#65533;3&#65533;E&#65533;p1&#65533;W&#1898;F&#65533;ZV-&#65533;=^&#65533;bT&#65533;E&#65533;nb&#65533;&#65533;,B&#65533;&#65533;&#65533;`&#65533;&#65533;&#65533;/&#65533;W&#65533;o&#65533;&#65533;}&#65533;&#65533;^&#65533;&#403;&#65533;A<&#65533;
zfv!&#65533;l&#65533;	&#65533;&#65533;&#65533;QyX&#65533;&#1648;H!&#65533;9Z&#65533;fdg&#65533; ~N&#65533;6&#65533;Y&#65533;z&#65533;}&#65533;&#65533;&#65533;&#65533;&#65533;zid&#65533;&#65533;&#65533;5P&#65533;&#65533;W*S	&#65533;E~&#65533;&#796;X&#65533;&#65533;<nL&#1667;&#65533;&#65533;&#65533;&#65533;E9&#65533;):&#65533;	&#65533;&#65533;&#65533;$z&#65533;&#65533;1&#65533;&#65533;2Do+&#65533;&#65533;&#65533;&#65533;j]&#65533;LW&#65533;&#65533;&#65533;&#690;&#65533;&#1172;q&)&#65533;k&#65533;k&#65533;-F&#65533;&#65533;&#65533;&#65533;&#1075;4&#65533;P&#65533;"&#65533;&#65533;/:1 K&#65533;&#477;&#65533;gi&#65533;&#65533;iD!&#65533;H&#65533;r&#65533;;&#65533;"&#65533;K&#65533;&#65533;S&#65533;| &#536;&#65533;&#65533;p0&#65533;d&#65533;&#65533;s1`2X&#65533;V &#65533;Mn&#65533;&#65533;&#65533;+&#65533;T&#65533;`&#65533; 	&#65533;&#65533;H&#65533;&#65533;$bA";QK6&#65533;&#65533;&#65533;&#65533;&#65533;Z&#65533;O&#65533;&#65533;&#65533;&#65533;T(+&#1355;^&#65533;&#9569;z&#65533;&#65533; ^&#65533;&#65533;W&#65533;&#65533;&#65533;1&#65533;9&#65533;kukz&#65533;&#65533;&#65533;f1&#65533;y&#65533;iF&#65533;&#65533;&#65533;W&#65533;&#65533;&#65533;&#1984;@&#65533;#&#65533;&#65533;U!O&#65533;&#65533;N&#65533;=&#65533;&#65533;=Ah&#65533;I&#65533;&#65533;&#65533;l&#65533;a&#65533;&#65533;^&#65533;#&#65533;! )&#65533;&#65533;"&#65533;O&#65533;&#65533;&#1464;&#65533;&#65533;&#65533;&#1243;,E	&#65533;Q&#65533;&#65533;:&#65533;a/q&#65533;k&#65533;6&#65533;&#65533;&#65533;f2sk&#65533;&#512;z&#65533;s5bkt`yQ@{L&#65533;(_&#65533;cD&#65533;&#1032;&#65533;X&#65533;&#65533;&#65533;&#65533;$&#65533;&#65533;pyk;T&#65533; 	&#1462;6(&#65533;&#65533;j&#65533;&#65533;j;	hF&#65533;J&#65533;6&#65533;l&#65533;i&#1529;;&#65533;&#65533;O&#65533;p&#65533;	&#65533;&#65533;$&#65533;&#65533;&#65533;s`PM8&#65533;&#65533;x&#65533;&#65533;Z:&#65533;#!=p&#65533;&#65533;&#65533;&#65533;hz&#65533;B"&#65533;3E;#r&#65533;&#65533;\&#65533;&#65533;&#65533;Zd#&#65533;H2&#65533;&#65533;,&#65533;&#1608;&#65533;&#65533;&#65533;&#65533;_t&#65533;&#65533;0&#65533;&#65533;|b&#65533;A&#65533;&#65533;@9&#65533;&#65533;&#65533;&#65533;5&#65533;R8&#65533;&#65533;&#65533;0&#65533;&#65533;&#65533; #X&#65533;&#65533;]&#65533;&#65533;T&#1098;L>&#65533;&#65533;&#65533;&#65533;&#1027;&#65533;X&#65533;&#65533;&#1237;&#65533;U&#65533;+&#65533;&#65533;P_&#474;&#65533;JV&#65533;&#65533;&#65533;&#65533;^~&#65533;8&#65533;g&#65533;&#65533;gzE&#65533;&#65533;&#65533;&#65533;Wpx&#65533;&#65533;(&#65533;&#65533;T&#65533;8 )$&#65533;C&#65533;&#65533;r&#65533;T<#3+B
R&#65533;84&#65533;<&#65533;d&#65533;&#65533;E&#65533;G&#65533;&#65533;&#65533;&#65533;&&#65533;PL&#65533;&#65533;%&#65533;-W&#65533;&#65533;m&#65533;&#65533;&#65533;<w&#65533;&&#65533;&#65533;Ej&#65533;$&#65533;e;&#65533;&#38105;L&#1271;&#65533;&#65533;&#65533;&#65533;%&#161;	)&#65533;&#65533;k)&#65533;&#65533;&#65533;t&#65533;;0C&#65533; /&#65533;dk&#65533;&#65533;.&#65533;;zV&#65533;j&#65533;&#65533;&#65533;&#65533;&#65533;>&#65533;{[:Q&#65533;&#65533;&#65533;Ip>Po&#65533;&#65533;&#65533;&#65533;Mm&#65533;y&#65533;C&#65533;&#65533; &#65533;&#65533;&#65533;&#65533;&#65533;&&#65533;-8qmG&#65533;&#65533;i&&#65533;&#65533;H&#65533;s6Kp;&#65533;c&#65533;&#339;6&#65533;Y8297&#65533;:a&#65533;&#65533;&#65533;&#65533;&#65533;&#65533;&#65533;&#65533;&#65533;&#65533;&#65533;;b&#65533;&#65533;8	 @&#65533;&#65533;&#65533;&#65533;'h&#65533;&#65533;&#65533;x&#65533;!&#65533;! &#65533;&#65533;
P.&#65533;&#65533;&#65533;&#65533;K&#65533;&#65533;&#65533;&#65533;&#65533;&#65533;&#65533;&#65533;?&#65533;&#65533;	C&#65533;&#65533;h&#65533; &#65533;&#65533;l"&#65533;q
&#65533;+B*&#65533;B'C:,&#65533;&#65533;&#65533;&#65533;&#65533;%S&#65533;&#65533;p&#65533;&#65533;c&#65533;&#65533;&#65533;2&#65533;&#1698;1C;3&#65533;2&#65533;332k&#65533;&#65533;{&#65533;,4&#65533;&#65533;#C0,&#243;&#65533;+&#65533;S&#65533;.C&#65533;-&#65533;*&#65533;&#65533;"&#65533;&#65533;*;&#65533;&#65533;)&#1832;&#65533;!
&#65533;&#65533;_&#65533;S&#65533;h&#65533;&#65533;&#65533;;  &#65533;&#65533;&#65533;=y&#65533;&#65533;&#65533;&#584;&#65533;&#65533;"&#65533;&#65533;&#65533;&#65533; -I&#65533;KL&#65533;&#1224;Jp&#65533;&#65533;(0&#65533;&#65533;O&#65533;H&s&#65533;j&#65533;/&#65533;3p;&#65533;V$=V&#65533;&#65533;dJX&#65533;&#65533;Fp5TH&&#65533;&#65533;%&#65533;:&#65533;;&#65533;&#65533;&#65533;&#65533;p&#65533;&#65533;&#65533;=&#65533;&#65533;&#65533;&#65533;K&#65533;&#65533;&#65533;.ZL=\&#65533;Z&#65533;&#65533;\&#65533;iL&#65533;jdo&#65533;6R&#1790;&#65533;&#65533;&#65533;q6p{&#65533;v&#228;&#65533;&#65533;$&#65533;0&#65533;&#65533;&#65533;&#65533;!&#65533;&#65533;&#65533;&#65533;&#65533;&#65533;&#65533;?)&#65533;7&#65533;&#65533;D&#65533;q V&#65533;&#65533;&#65533;&#65533;'&#65533;H&#65533;G&#65533;&#65533;&#65533;&#65533;&#65533;&#65533;DCZ&#65533;{&#65533;&#65533;&#551;&#65533;`&#65533;&#65533;&#65533;9a&#65533;&#65533;&#65533;&#65533;PZ&#65533;:&#65533;&#65533;&&#65533;&#65533;\&#65533;&#65533;&#65533;X&#65533;`S c&#65533; L&#65533;&#65533;&#65533;&#65533;	A&#65533;9&#65533;&#65533;&#434;&#65533; AD&#65533;&#65533;&#65533;&#65533;W&#65533; &#65533;&#65533;C&#65533;&#65533;&#65533;&#65533;9U &#65533;&#65533;&#65533;&#65533;"&#65533;&#65533;0
#&#65533;B&#682;"/&#65533;&#65533;+S&#683;&#65533;&#65533;#|&#229;\&#65533;&#65533;&#65533;C&#65533;&#65533;C8&#65533;&#65533;&#65533;&#65533;&#65533;&#65533;&#65533;&#697;JC&#65533;&#65533;&#65533;&#65533;&#65533;&#684;&#65533;!,_&#65533;J&#65533;&#65533;&#65533;&#65533;&#65533;&#65533;c&#65533;&#65533;&#65533;&#65533;"&#65533;&#65533;!a&#65533;&#65533;c(6&#65533;&#65533;c&#65533;&#65533;&#65533;&#65533;&#65533;c&#65533;KV&#588;!&#65533; t?&#65533;$&#65533;&#65533;i&#65533;&#396;&#65533;`&#65533;W&#65533;&#65533;:&#65533;&#65533;b&#65533;&#65533;&#65533;&#65533;,&#65533;&#65533;&#65533;L&#65533;$&#65533;&#65533;[&#65533;/&#65533;"&#65533;&#65533;&#65533;FS=&#65533;&#65533;6VR&#65533;Sj&#65533;oD&#65533;&#65533;;X.YkJ&#65533;&#65533;:&#65533;y_&#1801;&#65533;&#65533;&#65533;&#18127;Y&#65533;&#65533;a<x&#65533;&#65533;P&#65533;9&#65533;X&#65533;T&#65533;&#65533;&#65533;Zl%X&#65533;\L/a:/l|&#65533;&#65533;&#65533;.&#65533;2&#65533;&#65533;|M&#65533;j&#65533;o"&#65533;&#65533;&&#65533;&#65533;&#65533;&#65533;&#65533;1&#65533;a&#65533;&#65533;&#65533;u
&#65533;&#65533;&#65533;G&#65533;&#831;~&#65533;D&#65533;&#65533;45a08&#65533;&#712;&#65533;&#65533;&#65533;&#65533;&#65533;&#65533;&#65533; &#65533;  &#1288; &#65533;&#65533;@&#65533;s.&#26261;Z&#65533;&#65533;_C&#65533;0&#65533;&#65533;K&#65533;&#65533;0&#65533;;&#65533;&#65533; &#65533;&#65533; &#65533;&#65533;&#65533;Sa&#65533; 2&PU&#65533;<&#65533;&#65533;E&#65533;K&#65533;&#65533;&#65533;&#65533;&#65533;o&#65533;Q&#65533;<:&#778;1R#&#65533;&#65533;E&#65533;3[x&#65533;r,&#65533;&#65533;&#65533;&#65533;E&#65533;'&#65533; ,&#65533;&#65533;&#65533;+r;&#65533;&#65533;&#65533;<&#65533;&#65533;(&#65533;k`&#65533;&#65533;&#65533;1=&#65533;&#65533;&#65533;&#65533;k`&#65533;g&#65533;S&(&#65533;5-&#65533;2&#65533;&#65533;&#65533;&#65533;0 :T:L&#65533;&#65533;0&#65533;&#65533;&#65533;p&#65533;9@&#65533;&#65533;0&#65533;VQ&#65533;H&#65533; !h
&#65533;&#65533;&#65533;q.,F&#65533;&#65533;h&#65533;&#65533;&#65533;&#65533;F&#65533;&#65533;<&#65533;&#65533;,&#65533;&#65533;,&#65533;&#65533;V&#65533;&#65533;W&#65533;AK#Mf&#1160;&#65533;<&#65533;d&#65533;\EMti/&#65533;&#65533;q&#65533;&#65533;&#65533;a&#65533;ET&#65533;=$AK&#65533;&#65533;&#65533;0&#65533;X0&#65533;&#65533; &#65533;&#730;h &#65533;&#65533;&#65533;:p6\&#65533;&#65533;N&#65533;l&n&#65533;&#65533;&#65533;&#65533;V&#65533; ?&#65533;&#1092;&#65533;D&#65533;<	&#65533;&#65533;&#65533;n&#65533;&#65533;gq &#65533;&#65533;&#65533;&#65533;&#65533;&#65533;&#65533;&#65533;<&#65533;}&#65533;.&#65533;&#65533;~tU&#65533;&#65533;&#65533;C&#65533;9&#65533;&#65533;h&#65533;&#65533;8&#65533;&#65533;&#65533;H &#65533;&#65533;
&#65533;&#65533;&#65533;&#65533;&#65533;&#65533;&#65533;!&#65533;Cc&#65533;&#65533;Q&#65533;&#65533;&#65533;1@F; &#65533;&#65533;&#65533;&#65533;L&#65533;6&#65533;&#65533;&#65533;&#65533;&#65533; XQ&#65533;&#65533;&#65533;&#65533;&#65533;&#65533;&#65533;9x&#65533;D}&#65533;&#65533;)&#65533;s(U`&#65533;9u&#65533;&#65533;&#65533;&#65533;0AU&#65533;gXZBu&#65533;HT& &#65533;=&#65533;Z&P&#65533;&#65533;t0 &0&#65533;&#65533;&#65533;g&#65533;F&#65533;@&#65533;&#65533;s0&#65533;}&#65533;1&#65533;&#65533;8&#65533;DT&#65533;hTQ1
SAT?&#65533;&#65533;;&#65533;&#65533;[&#65533;F&#1217;;&#524;Q&#65533;@!H
&#65533;%&#65533;&#65533;-&#65533;&#65533;&#65533;(!&#65533;&#1763;8
&#65533;&#65533;&#65533;L&#65533;&#65533;h&#65533;&#65533;i#5:	(&#65533;&#65533;&#65533;T@x bH &#65533;=&#65533;&#65533;#&#65533; &#1602;v&#65533;(&#65533;&#65533;&#65533;`&#65533;U&#1537;&#65533;&#65533;&#65533; &#65533;O4&#65533;}&#65533;X&#65533;$X&#65533;&#65533;&#65533;u&#65533;&#65533;&#65533;-R#%`%&#65533;&#65533;&#65533;EtA%h&#65533;&#65533;e&#65533;&#65533;&#776;&#65533;&#65533;&#65533; &#65533;&#65533;X&#65533;
QYj&#65533;^@&#65533;&#65533;&#65533;@NM@&#65533;&#65533;N&#65533;&#65533;Z$/&#65533;^Z&#65533;&#65533;f&#65533;UW&#65533;&#65533;&#65533;0E&#65533;&#65533;&#65533;&#65533;&#65533;&#65533;4L&#65533;$&#65533;)&#65533;&#65533;M&#65533;_&#65533;y&#65533;&#65533;8&#65533; &#65533;&#65533;&#65533;&#467;&#65533;&#65533;&#1132;~&#65533;L&#65533;&#65533;Er&#65533;.&#65533;L	6&#65533;&#65533;&#65533;&#65533;&#65533;:&#65533;&#65533;>&#65533;9&#65533;&#65533;&#65533;&#65533;&#65533;&#65533;-W&#529;Qx&#65533;&#65533;&#65533;&#65533;&#65533;&#65533;&#65533;&#65533;&#65533;	&#65533;9}&#65533;&#65533;46b(K=&#404;m&#65533;?#&#65533;&#65533;&#65533;
\&#65533; !&#65533;&#65533;% &#65533;$~&#1825;&#65533;&#65533;p&#65533;&#65533; \&#65533;()S	\>&#65533;&#65533;Qy&#65533;&#65533;&#65533;&#65533;;&#65533;b,\V&#65533;&#12117;&#65533;.&#65533;0>&#65533;&#65533;T&#65533;&#65533;b-&
&#65533;&#65533;&#65533;&#65533;d\&#65533;z&#65533;&#573;(
&#65533;	p&#65533;&#65533;E&#65533;P&#65533;P&#65533;&#65533;&#65533;
 &#65533;HM&#65533;&#65533;H&#65533;&#1329;&#65533;#9f&#65533;&#65533;c&#65533;5d9&#65533;&#65533;
&#32385;?&#65533;&#65533;&#65533;s&#65533;F&#65533;&#65533;&#65533;&#65533;;!`&#780;H@&#1032;&#65533;i&#65533;&#65533;^&#65533;H4@&#65533;&#65533;D&#65533;&#65533;&#65533;&#65533;&#65533;t
N&#65533;]p&#65533;&#65533;\&#65533;&#65533;U&#65533;&#65533;&#65533;*&#65533;\>=e&#65533;N&#65533;&#65533;V&#65533;&#65533;^&#65533;&#65533;&#65533;&#65533;.&#65533;&#713;&#65533;e&#65533;&#65533;&#65533;@F&#65533;M&#65533;&#65533;h&#65533;&#53391;D&#65533;n6&#65533;[&#65533;N&#65533;<f&#65533;]&#65533;c&#65533;&#65533;&#65533;&#65533;&#65533;hz/&#65533;&#65533;L&#65533;&#65533;&#65533;P&#65533;&#65533;l&#65533;&&#65533;]W&#65533;x yq&#65533;CpWz&#65533;k y&#1170;&#65533;&#65533;?}&#65533;W
>&#65533;s&#65533;z"@5&#65533;;&#65533;&#32989;0&#65533;DL]&#65533;&#65533;&#65533;&#65533;&#65533;&#65533;](&#65533;d&#65533;K&#1659;&#65533;&#65533;&#65533;]&#65533;!p&#65533;&#65533;P
<&#65533;&#65533;&#65533;&#65533;&#65533;&#65533;&#65533;&#1236;&#65533;
&#65533;&#65533;\&#649;&#65533; &#65533;_P&#65533;_&#65533;&#65533;&#65533;&#65533; &#65533;&#65533;&#165;&#65533;|&#65533;`&#712;#\v8dD~&#65533;&#65533;&#65533;&#65533;&#65533;&#65533;B&\9N&#65533;&#65533;p&#65533;&#65533;\\J&#65533;	&#65533;&j&#65533;0&#43352;dAv
&#65533;	&#65533;h
&#65533;&#65533;9&#65533;&#65533;9&#65533;&#65533;&#65533;&#65533;&#65533;&#65533;&#65533;&#65533;&#65533;&#1546;&#65533;k&#65533;&#65533;
&#65533;(&#65533;	&#65533;"&#1804;&#65533;&#65533;qL&#65533;t#<&#65533;%I&#65533;=&#1096;8&#65533;&#65533;:&#65533;lh&#65533;c&#65533;3&#34995;&#65533;H&#65533;K&#65533;&#65533;&#65533;l&#65533;H_&#65533;&#65533;g&#65533;g&#65533;&#65533;&#65533;&#65533;&#65533;F&#65533;S%&#65533;;&#65533;it&#65533;&#65533;Z>&#65533;&#65533;.Yf9&#65533;&#882;&#1500;&#65533;&#65533;0A&#65533;D&#65533;O&#65533;&#844;x&#65533;&#65533;s&#65533;l&#65533;&#65533;&#65533;d5Y#&#65533;&#65533;&#65533;R&#65533;aB=R&#65533;F&#65533;&#316;oE&#65533;&#65533;&#65533;&#65533;&#65533;&#65533;&#65533;&#65533;y&#65533;p&#65533;
&#1090;&#65533;&#65533;&#65533;&#65533;\hX^h&#65533;&#65533; 
&#65533;W&#1105;&#65533;&#65533;&#65533;`&#65533;&#65533;`&#65533;&#65533;38&#65533;09&#65533;&#65533;&#65533;4&#65533;&#65533;&#65533;9&#65533;&#65533; @&#65533;&#65533;&#65533;&#65533;z1&#65533;&#65533;@&#65533;;&#65533;!`&#65533;&#65533;&#65533;&#65533;&#65533;Y&#65533;F&#65533;W&#584;&#65533;&#65533;YyY&#65533;.&#65533;?R&#65533;dI&#65533;&#443; nk&#65533;&#65533;1&#65533;V&#65533;&#65533;&#65533;&#65533;k&#65533;&#65533;&#65533;v&#65533;J&#65533;&#65533;
c&#65533;&#65533;x
&#65533;&#65533;J&#65533;&#65533;#?H&#65533;i8&#65533;uL&#65533;&#65533;i&#65533;&#65533;36&#65533;&#65533;r&#65533;r&#65533;XY-&#65533;&#65533;&#65533;ri&#65533;&#65533;}&#65533;&#65533;+&#65533;&#65533;&#65533;&#65533;p&#65533;&#65533;^&#65533;&#65533;24&#65533;&#65533;&#65533;&#1352;E&#65533;&#65533;&#65533;'&#65533;n&#65533;Y>&#65533;J &#65533;&#65533;g&#65533;&#65533;&#65533;&#65533;&#65533;&#65533;&#65533;$&#65533;&#65533;&#65533;6&#65533;&#65533;-&#65533;&#65533;:&#65533;&#65533;&#65533;&#65533;&#65533;r&#65533;&#65533;x&#65533;E&#65533;N&#65533;&#65533;&#65533;9e&#65533;&#65533;s&#65533;9(n>&#65533;&#65533;&#65533;f&#65533;q.^&#65533;Eta^&#65533;&#65533;&#65533;&#65533;<&#65533;&#65533;-W&#65533;&#65533;n^.OjZ&#65533;&#65533;M&#65533;&#65533;  }&#65533;&#65533;&#65533;iO&#65533;&#65533;`oC&#65533;&#65533;&#65533;t&#65533;0&#65533;&#65533;g&#65533;&#65533;v&#65533;&#65533;t&#65533;/Y&#65533;&#475;s&#65533;&#65533;&#65533;&#65533;4@
k8&#65533;&#65533;o&#65533;Y<~&#65533;&#65533;&#65533;	&#65533;5&#670;NFF&#65533;x&#65533;&#2022;&#65533;&#65533;&#65533;&#65533;&#65533;&#65533;KD&g&#65533;*w&#65533;&#65533;&#65533;&#65533;q&#12426;&#65533;&#65533;&#65533;&#65533;&#65533;
{(&#65533;&#65533;&#65533;&#65533;q/&#65533;&#65533;&#65533;&#65533;Rr@T&#65533;$&#65533;&#65533;&#65533;&#49855;&#65533;'&#65533;V%?&#65533;@&#65533;r-&#65533;&#65533;FI&#65533;A&#65533;&#65533;#y+&#65533;&#65533;&#65533;.&#65533;&#65533;&#65533;x&#65533;&#65533;g&#65533;+_&#65533;&#65533;7y&#65533;&#65533;K&#65533;&#65533;&#65533;^G&#65533;&#65533;&#65533;&#65533;t_&#65533;&#65533;&#65533;
&#65533;^&#65533;^,&#65533;&#65533;f&#65533;B&#1032;{&#65533;v&#65533;s&#65533;&#65533;V&#65533;,&#65533;&#65533;=W&#65533;!&#65533;7~&#65533;\.&#65533;[&#65533;<&#65533;&#65533;&#65533;&#65533;&#65533;F&#65533;f%&#65533;&#65533;-&#65533;&#65533;&#65533;&#65533;*J&#1860;]&#65533;(6K&#65533;&#65533;*&#65533;Y^h&#65533;&#65533;If&#65533;`&#65533;!@&#65533;s&#65533;&#65533;&#65533;#&#65533;cb&#65533;&#65533;R_^5&#65533;qk&#65533;??&#65533;V<&#65533;&#65533;&#65533;&#65533;&#65533;&#65533;&#65533;D&#65533;l&#65533;g&#65533;&#65533;&#65533;&#65533;&#65533;&#65533;&#65533;}`y&#65533;l~|zz:&#65533;51PN&#65533;d6x&#65533;&#65533;&#65533;zx	&#65533;&#65533;@&#65533;
p.&#65533;&#65533;&#65533;!&#65533;&#65533;^&#65533;&#65533;	&#65533;P&#65533;&#65533;c(&#65533;r&#65533;&#65533;&#65533;&#65533;&#65533;&#65533;"&#65533;&#65533;&#65533;r&#65533;&#65533;&#65533;&#65533;&#65533;&#65533;&#65533;&#65533;o&#65533;&#65533;qy&#65533;J&#50800;&#65533;FyON&#65533;cD&#65533;&#65533;&#65533;&#65533;&#65533;&#65533;&#65533;O&#65533;w&#65533; ;h&#65533;&#65533;?&#65533;&#65533;&#65533;IFd&#65533;d&#65533;&#65533;&#65533;&#65533;X&#65533;(&#65533;C&#65533;!	*T(&#65533;8B&#65533;&#65533;o&#1727;;&#1553;&#65533;&#65533;&#65533;KN&#65533;&#65533;&#65533;'I&#65533;&#65533;&#65533;&#65533;&#65533;&#65533;0b&#1794;s'&#990;>
&#65533;@&#65533;&#65533;\ $&#65533;&#65533;&#65533;R&#65533;F&#65533;VZ*&#65533;E&#65533;&&#65533;i&#65533;_&#65533;4&)&#65533;&#65533;D&#1456;f&#354;]&#65533;U,X&#65533;&#1906;E&#65533;*+&#1010;X&#65533;6&#65533;&#65533;
&#65533;T&#65533;D4&#65533;$U	59i4&#65533;&#65533;&#65533;V!Z&#65533; &#65533;&#65533;&#65533;&#65533;B XD&#65533;&#65533;[&#65533;_&#65533;&#65533;j&#65533;&#65533;Xb.&#65533;e	&#65533;&#65533;K&#65533;'&#65533;&#65533;&#65533;&#65533;C{6,&#37240;&#1998;U&#65533;c&#65533;44?n&#65533;r&#65533;4<?D#&#65533;'&#65533;1&#65533;L0&#179;&#65533;&#65533;R&#65533;&#65533;.&#65533;s>&#65533;&#65533;&#65533;&#65533;&#65533;?e&#65533;Pj&#1187;&#65533;&#65533;&#1007;&#65533;&#65533;e&#65533;&#65533;w&#65533; &#65533;&#65533;&#65533; E &#65533;~m&#65533;B&#65533;#	&#65533;&#65533;&#273;I&#65533;&#65533;d
&#65533;4F%&#65533; 
vt@	&#1248;`&#65533;&#65533;&#65533;`&#65533;&#65533;&#65533;&#65533;a&#65533;AV C&#65533;&#65533;v&#65533;t&#65533;A&#65533;D&#65533;&#65533;&#65533;&#65533;xD&#65533;&#65533;Xd&#65533;&#65533;X&#65533;@<&Td&#65533;(6id&#65533;&#65533;&#65533;B&#65533;R&#65533;&#65533;&#65533;E#&#65533;T&#65533;?&#65533;`!N&#65533;&#65533;Od&#65533; 
&#65533;T#h&#65533;0&#65533;&#65533;=&#65533;&#65533;B&#65533;daCJ&#65533;&#65533;&#65533;<&#65533;&#65533;&#65533;&#65533;	F&#65533;&#65533;&#65533;&#450;&#65533;2&#65533;h}&#65533;&#65533;7&#65533;&#65533;&#65533;&#65533;!u&#65533;A&#65533;uVn&#65533;~&#65533;Ff5[o&#65533;&#65533;&#65533;_~&#65533;&#65533;&#65533;&#65533;&#65533;6[9&#65533;+8=&&#65533;&#65533;rK#&#65533;&#65533;lo{&#65533;f&#65533;i&#65533;&]d1&#65533;)X&#65533;&#65533;&#283;&&#65533;'&#65533;&%\;&#65533;P&#65533;M&#65533;&#65533;s_&#65533;s)se&#65533;v<&#65533;&#65533;@&#65533;j&#65533;&#65533;}&#65533;&#65533;y&#65533;%&#65533;&#1955;&#65533;&#65533;&#65533;&#65533;&#65533;&#1711;&#65533;#&#65533;&#65533;5&#65533;E&#1281;&#65533;&#65533;&#65533;&#65533;C1  HO&#65533;4HBgl#&#65533;L&#65533;Le$&#65533;&#65533;&#65533;&#65533;I&#65533;&#65533;&#65533;<!&#65533;&#65533;4$tpr&#65533;&#65533;&#65533;
&#65533;&#65533;!I&#65533;&#65533; %O&#65533;`&#65533;&#65533;.&#65533;d&#65533;4<&#65533;&#65533;&#65533;N(&#65533;0M&#65533;l	"j&#65533;&#65533;#&#65533;&#65533;1(&#65533;,P4!
aP&#65533;i&#65533;&#65533;#&#65533;O&#65533;&#65533;F#f&#65533;6&#65533;)&#129;C&#65533;Q&#65533;@&#65533;&#65533;&#65533;@Cr&#65533;@&#65533;*&#65533;&#65533;&#65533;&#65533;;NFE&#65533;&#1316;&#65533;F&#65533;&#65533;U4rkR&#1034;&#65533;w&#65533;&#65533;li&#65533;&#65533;,&#65533;&#65533;&#65533;5xiAQ&#65533;iW}iFo&#65533;#F &#65533;&#65533;-B&#65533;1&#65533;Ps&#65533;5&#65533;]&#65533;&#65533;&#65533;&#65533;&#65533;f&#65533;Nl&#65533;V&#65533;o>a&#65533;S&#65533;&#65533;2/&#65533;O&#65533;qk\&#65533;&#65533;< ]&#65533;&#65533;&#65533;&#65533;&#65533;&#65533;ah&#65533;&#1006;\&#65533;&#65533;&#65533;Bj&#65533; &#65533;&#65533;<&#65533;{&#65533;&#65533;&#65533;^&#65533;&#65533;&#65533;&#65533;C&#65533;^?~&#65533;&#65533;?	r&#65533;5{i!Y&#65533;?&#65533; ,&#65533;
&#65533;[ )&#1270;&#65533;&#65533;&#65533;!2&#65533;/|R&#65533;oC&#65533;&#65533;	x@&#65533;t@ib&#65533;&#1218;&#65533;&#65533;&#65533; DMx&#65533;&#65533;x&#65533;
&#65533;&#65533;&#65533;&#65533;2l&#65533;&#65533;S&#65533;&#65533;&#65533;&#65533;Uy&#65533;&#65533;&#65533;&#65533;=&#65533;{&#65533;od&#65533;&#65533;a&#65533;Y&#65533;a&#65533;i&#65533;&#65533;&#65533;&#65533;H$kz&#704484;&V&#65533; B&#65533;&#65533;&#65533;LoQ&#65533;&#65533;Iq&#65533;*`&#65533;&#65533;4&#65533;&#65533;&#65533;&#65533;2&#475;&#65533;A+8&#65533;&#65533;&#65533;p&#65533;P&#65533;G[4&#65533;Tt&#65533;0^&#65533;&#65533;&#65533;&#65533;5&#65533;= 
2?&#65533;s&#65533;@&#65533;s8|&#65533;0&#65533;A	&#1024;z"&#65533;&#65533;&#65533;&#65533;@z!&#65533;&#65533;@&#65533;&#65533;&#65533;
WP&#65533;B U&#65533;4&#65533;&#65533;8&#65533;%&#65533;&#65533;F&#65533;!
&#65533;&#65533;P
&#65533;|&#65533;&#65533;&#65533;(0&#65533;&#65533; c4&#65533;&#65533;?&#65533;&#65533;*&#65533;8Y&#65533;~.P&#65533;/,$&#65533;&#65533;t&#65533;&#65533;S i&#65533;(e'&#65533;

&#65533;&#65533;D&#65533;s%&#65533;&#65533;&#65533;7G&#65533;&#65533;&[b&#65533;&#65533;X&#953;&#65533;&#65533;&#65533;Q(e|&#65533;&#65533;F&#65533;P{)&#65533;,!.&#65533;&#65533;&#65533;&#65533;&#65533;&#65533;&#65533;&#261;&#65533;&#65533;&#65533;&#65533;&#65533;BJ&#65533;&#65533;
&#65533;@&#65533;D'&#65533;? QT&#65533;&#65533;IX~&#65533;&#65533;G&#65533;M+&#65533;|\&#65533;S&#65533;&#65533;!dW&#65533;&#65533;T&#65533;b&#65533;&#65533;&#65533;&#65533;&#65533;&#699;&#65533;9&#65533;&#65533;&#65533; &#65533;5 &#65533;h&#65533;&&#65533;8&#65533;N&#65533;&#65533;Mxa'&#180;)S#I&#65533;&#65533;&#65533;&#65533;&#65533;@&#65533;=&#733317;&#65533;B(T  1:&#65533;&#65533;&#65533;&#65533;Ga&#65533;4 &#65533;&#65533;b&#65533;I4&#65533;&#65533;&#65533;E'Mej&#65533;Z&#65533;&#65533;m&#65533;(=AJU6&#65533;C&#65533;DaS&#65533;j&#65533;^JP&#65533;D&#65533;&#65533;8&#65533;&#65533;&#65533;&#65533;&#1683;V}&#65533;Up&#65533;OZ&#65533;0&#65533;&#65533;&#556;O&#65533;&#65533;
l&#65533;k&#65533;D&#65533;@2&#65533;	?&#65533;S?&#65533;p&#65533;x&#65533;=&#65533;&#65533;`&#65533;&#65533;l &#1750;&#246;&#65533;&#65533;r&#65533;&#65533;&#65533;&#65533;6&#65533;&#65533;&#65533;&#65533;n&#65533;&#65533;&#58808;&#65533; &#65533;B&#65533;&#65533;\&#65533;&#65533; %&#65533;.B&#65533;&#65533;&#65533;8s\&#65533;-}&#65533;&#65533;&#65533;-&#65533;&#65533;&#65533;&#65533;K&#65533;S&#65533;&#65533;&#65533;+&#65533;1&#65533;O&#65533;*IJ&#65533;&#65533;&#65533;&#65533;A|$&#65533;&#65533;&#65533;:I&#65533;O&&#65533;^&#65533;@&#65533;&#65533;&#65533;&#65533;&#65533;&#65533;
&#65533;A&#65533;X&#65533;2{b@&#65533;  &#65533;&#65533;  \&#65533;&#65533;&#65533;&#65533;&#312;0[&#65533;&#65533;&#65533;^ &#65533;&#65533;ay&#65533;&#65533;&#65533;&#65533;&#65533;&#65533;].&#65533;)_&#65533;&#65533;M&#65533; SZ0D'&#65533;&#65533;&#65533;&#65533;,@H96&#65533;\&#65533;&#65533;&#65533;&#65533;<&#65533;-&#65533;R\&#65533;&#65533;aINr~&#65533;A&#1605;&#65533;rAwz&#65533;&#65533;&#65533;	D1&#65533;\&#65533;8&#1409;&#65533;q8jB9&#65533;~&#65533;QQT&#65533;&#65533;&#65533;I>Z&#65533;&#65533;&#65533;]&#65533;&#65533;1O&#65533;2&#65533;x&#65533;w&#65533;&#65533;)z&#65533;&#65533;y&#65533;p&#273;&#65533;&#65533;Oq"&#65533;q&#65533;I&#65533;&#65533;&#65533;,&#65533;&#65533;&#65533;&#65533;BV&#65533;^K&#65533;&#65533;@8&#65533;N&#65533;D&#65533;&#65533;&#65533;I&#65533;OYj&#65533;&#65533;&#65533;&#1408;&#65533;&#65533;?&#65533;o&#65533;&#65533;P&#65533;X&#65533;&#65533;&#65533;&#65533;&#65533;&#65533;&#65533;&#65533;!b&#65533;&#65533;&#65533;&#65533;2?&#65533;&#65533;'&#65533;	RX&#65533;&#65533;-&#65533;]&#65533;&#65533;BW&#65533; &#65533;$&#65533;&#65533;*&#65533;D&#65533;<&#65533;o&#65533;&#65533;&#65533;	&#65533;&#65533;&#65533;&#65533;&#65533;5&#65533;&#65533;&#65533;b&&#65533;&#65533;&#65533;f1&#65533;&#65533;c\P&&#65533;&#65533;&#65533;&#65533;&#65533;X7O<&#65533;<&#65533;&#65533;&#65533;&#65533;	D&#65533;&#65533;&#65533;&#65533;=&#65533;rY&#65533;&#65533;c&#65533;&#65533;6O&#65533;J|)&#65533;&#65533;1g8+&#65533;&#65533;&#65533;&#65533;!g&#65533;C&#65533;I&#65533;&#65533;&#65533;?r,B&#65533;h&#65533;t&#65533;{&#65533;U&#65533;B&#65533;&#65533;&#65533;&#65533;&#65533;&#1509;~^&#65533;xlH&#65533;&#65533;&#65533;&#65533;&#65533;&#65533;&#65533;&#65533; 'h`&#65533;^&#65533;&#65533;&#65533;(]&#65533;&#65533;t&#65533;.C7&#65533;
&#65533;&#65533;z&#65533;z]&#65533;8:&#65533;&#65533;C&#65533;&#65533;&#65533;&#65533;&I&#65533;Z&#65533;&#65533;f&#65533;&#65533;&#65533;&#65533;&#65533;~&#65533;Aw\&#65533;d&#65533;V&#65533;&#1482;&#65533;&#65533;&#892;&#65533;<&#65533;&#65533;&#65533;&#65533;&#65533;&#65533;&#65533;&#65533;!&#65533;iS>&#65533;&#65533;$&#65533;<&#65533;}"K&#65533;&#65533;@&#65533;H&#65533; %
&#65533;&#65533;l&#65533;Wq&#65533;&#65533;RS&#65533;&#65533;&#65533;&#65533;&#65533;&#65533;&#65533;p&#65533;&#65533;&#65533;&#65533;&#37288;&#65533;P&#65533;&#65533;`&#65533;&#65533;&#65533;&#65533;&#65533;&#65533;&#65533;R:&#65533;PB&#65533;&#65533;Y&#915;&#65533;#O.&#65533;b&#731;&#65533;&#65533;&#65533;	&#65533;t&#65533;&#65533;&#65533;S\&#65533;c}&#65533;&#65533;y&#65533;&#65533;&#65533;@&#65533;.&#65533;&#65533;E]&#366;(&#65533;	8Z &#65533;&#65533;i&#65533;&#976;
&#65533;&#65533;(&#65533;~&#65533;=)&#65533;	&#65533;A&#65533; P&&#65533;&#65533;&#65533;&#65533;ZO&#65533;&#65533;N&#65533;3&#65533;&#65533;&#65533;m&#65533;&#533;@0&#65533;&#65533;&#65533;&#65533;&#65533;Y&#65533;&#65533;&#65533;&#65533;Nd&#65533;n&#65533;&#65533;&#65533;=&#65533;&#1326;|&#65533;a\&#65533;&#65533;5&#65533;b=&#65533;c_c&#65533;&#65533;&#65533;&#65533;d5V&#65533;=&#65533;?&#65533;&#65533;B&#65533;=&#65533;&#65533;OT&#65533;=D7&#65533;&#194;&#65533;@8&#65533;A&#65533;&#65533;&#65533;&#65533;^&#65533;C1&#65533; e&#65533;&#65533;?4a&#545;&#65533;&#65533;&#65533;&#65533;&#65533;J]&#275;&#65533;J\|&#65533;:&#65533;o&#65533;Cq&#65533;&#65533; &#1272;&#65533;&#65533;&#65533;XKO ;&#65533;&#65533;&#65533;@&#65533;&#65533;&#65533;&#65533;y&#65533;Y&#65533;&#65533;&#65533;&#65533;&#65533;\ &#65533;&#65533;5D&#65533;LH&#65533;=&#65533;1 B&#65533;A&#65533;&#4398;5&#65533;&4&#65533;.&#65533;&#65533;&#65533;&#65533;&#65533;C&#65533;(	&#65533;.$&#65533;?&#65533;&#65533;&#65533;C2&#65533;]OT&#65533;?h&#65533;&
D2$&#65533;&#65533;E'&#65533;D
&#65533;b
@&#65533; 
&#65533; D)&#65533;&#235;}"m&#65533;)0"&#65533;PM&#65533;"6&#65533;&#65533;x&#65533;&#65533;'&#65533;@	&#65533;B&#65533;&#65533;&#65533;-&#65533;&#354;&#65533;&#65533;&#65533;&#65533;Aq&#65533;i&#65533;EF&#65533;Mc9&#65533;&#65533;y&#65533;~&#65533;A7&#65533;&#65533;&#65533;@&#65533;BX&#65533;&#65533;!&#65533;O8V&#1281;&#65533;&#65533;
"&#65533;&#65533;F	&#65533;)&#65533;&#65533;aK&#1418;&#65533;!O&#65533;\O&#65533;&#989;&#65533;O#&#65533;&#65533;@"&#65533;#&#65533;b$]N%$OD 0t&#65533;4&#244;&#65533;&#65533;8"N$&#65533;.&#65533;Z&#65533;\&#65533;&#65533;d&#65533;4`+&#65533;&#65533;B&#65533;&#65533;&j&#65533;&#65533;&#65533;?&#65533;&#65533;&&#65533;"P&#65533;@)&#65533;&#65533;&#65533;!&#65533;&#65533;&#65533;&#65533;&#65533;$O@z&#65533;@4 K&#65533;b'&#65533;&#65533;GZ]&#65533;O&#65533;&#65533;&#65533;/&#65533;T2&#65533;>j&#65533;L_p&#65533;S"&#65533;&#65533;&#65533;&#65533;Bqe&#65533;m&#65533;>Q&#65533;i&#65533;D_^ &#65533;5&#65533;E_D&#65533;&#65533;_Rd&#65533;&#65533; &#65533;&#65533;&#65533;&#1536;&#65533;P&#65533;&#65533;&#65533;G&#65533;&#65533;&#65533;8V1T&#65533;?BW&#65533;&#65533;w&#65533;K&#65533;Mj&#65533;&#65533;5&#65533;3&#65533;E&#65533;&#65533;6b&#65533;V.&#65533;a&#65533;Ek&#65533;&#65533;&#65533;Gt&#65533;&&#65533;BTB&#65533;&#65533;!B&#65533;&#65533;&#313;&#65533;&#65533;&#65533;&#65533;i_l&#65533;&&#65533;&#65533;&#65533;K1SeP&#65533;A&#188;\&#65533;&#65533;&#65533;%&#65533;&#65533;@ 'F$&#65533;6X&#65533;?&#65533;6&#65533;&#65533;h&#65533;H&#65533;&P&#65533;&#65533;&#1565;@&#65533;]K&#65533;D "&#65533;&#65533;Ptb2&#65533;&#65533;@&#65533;&#65533;rb&#65533;xfg)&#65533;&#65533;#&#65533;&#65533;B@S B&#65533;Otb(
&#65533; B&#65533;&#65533;y6P&#65533;&#65533;s&#65533;&#65533;&#65533;S&#1557;!&#65533;R&#65533;&#65533;Upi	R'B/&#65533;en&#65533;J&#65533;j0Z#ZN&#65533;Od&#1455;&#65533;%`hh~&#65533;&#3332;A&#344;@&#65533;&#65533;&#65533;&#1637;~ &#65533;&#65533;&#65533;&#65533;+&#65533;&#65533;`&#65533;&#65533;q@=&#65533;&#267;"(&#65533;(&#65533;=&#65533;&#65533;&#65533;b&#65533;:Y&#65533;&#65533;&#785;;&#65533;&#65533;g&#65533;&#65533;,HA&#65533;&sX&#65533;UQ&#1031;AJ)A
$6&#65533;~.&#65533;5&#65533;&#65533;&#65533;&#65533;B&#65533;&#65533;i 1\&#65533;&#65533;&#65533;q6
'&#65533;b&#65533;&#65533;lg&#65533;&#65533;3&#65533;iOX'P$&#65533;r&#65533;&#65533;&#65533;_'V&#65533;~&#65533;&#65533;~&#65533;F"&#65533;>b
8g&#65533;&#65533;}F&#65533;&#65533;&#65533;S&#65533;&#65533;&#65533;=&#65533;OP&#65533;&#65533;u&#65533;@<&#65533;c&#65533;`&#65533;&#65533;&#65533;P&#49576;(&#65533;X|a|&#65533;*&#65533;C&#65533;N\H&#65533;"D&#65533;&#65533;&#65533;&#65533;?T@8&#65533;?|C1l &#65533;&#65533;>D&#65533;,yB&#65533;F(&#65533;&#65533;&#65533;(&#65533;* &#65533; &#65533;@&#1576;&#65533;&#65533;&#1321;,&#65533;:&#902;&#65533;\&#65533;
&#65533;&#65533;~&#65533;
a-&#65533;x&#65533;&#65533;]=&#276;$&#65533;&#65533;&#65533;"j&#65533;D &#65533;&#65533;&#65533; &#65533;DM&#65533;8H&#65533;~&#668;f&#65533;@&#65533;&#65533;$&#192;&#65533;:&#65533;&#65533;&  &#1493;&#65533;O\iC&#65533;&#65533;&#65533;OL&#65533;C<&#65533;&#65533;&#65533;&#65533;&#65533;!&#65533;t"&#65533;>&#65533;&#65533;&#866;P&#154;&#65533;'&#65533;F&#65533;:&#65533;&#65533;|F&#65533;&#65533;&#65533;&#65533;&#65533;&#65533;&#65533;&#65533;j&#65533;&#65533;D8 &#65533;&#65533;&#65533;:&#1862;&#65533;0&#65533;;&#65533;o0&#65533;&#65533;&< &#65533;&#65533;,&#65533;&#65533;&#65533;&#1916;C)&#65533;&#65533;&#65533;&#65533;&#65533;&#65533;&#65533;G&#65533;&#65533;JdJ&#65533;&#65533;&#65533; &#65533;&#65533;=&#65533;&#65533;^&#65533;&#65533;&#65533;&#65533;.&#65533;&#65533; &#65533;&#1792;;D-&#65533;&#65533;)<B,<&#65533;&#65533;&#65533;&#65533;D&#65533;: :T&#65533;&#65533;T&#65533;&#65533;&#65533;>&#65533;&#173;@&#65533;B3&#65533;&#65533;&#65533;	&#65533;,&#65533;&#65533;&#65533;O&#65533;&#65533;-&#65533;&#65533;
&#65533;-d&#65533;2&#65533;
&#1419;&#65533;&#65533;1.&#1675;&#65533;&#65533;lPp&#65533;&#65533;&#65533; $&#65533;X=&#65533;&#65533;`DU]B&#65533;&#65533;<]<&#65533;@&#65533;U)&#65533;&#65533;@L&#65533;&#65533;&#65533;kU&#65533;C=PO&#65533;"&#65533;&#65533;r&#65533;]&#65533;&#65533;>&#315;6&#65533;&#65533;&#65533;&#65533;&#65533;
&#65533;!EM&#65533;&#65533;&#65533;ZO&#65533;&#65533;&#65533;&#65533;&#65533;P&#65533;&#65533;tjl&#65533;<1Eng&#65533;&#65533;&#65533;&#65533;&#65533;5&#65533;R2%UL&#65533;&#65533;&#65533;&#65533;d&#65533;+&#65533;AI&#65533;&#65533;R&#65533;&#65533;
&#65533;&#65533;&#65533;B4&#65533;&#65533;&#65533;-2&#65533;@&#65533;&#65533;?0^3&#65533;o&#65533;b&#65533;.D3&#65533;&#65533;&#65533;/N&#65533;N&#65533;0(&#65533;V&#65533;h&#65533;&#65533;xT&#65533;&#65533; ^JR D<!<&#65533;OTB&#65533;&#65533;?&#65533;&#65533;5&#65533;0&#65533;A<Cj&#65533;&#65533;&#65533;Sa&#65533;6&#65533;<&#65533;&#65533;$&#65533;&#65533;C&#65533;&#65533;&#65533;&#65533;
&#65533;&#65533;?&#65533;0N&#65533;p&#816;@&#65533;@RY&#65533;&#65533;&#65533;&#65533;&#65533;k&#65533;"&#65533;N&#65533;&#65533;$&#16468;&#65533;&#65533;
&#1900;&#65533; &#65533;&#65533;P1&#65533;=&#65533;l&#65533;N&#65533; T&#65533;0@&#65533;A&#65533; &#65533;2&#65533;&#65533;&#65533;Q&#65533;&#65533; &#65533;n&#65533; P'm(&#65533;Z&#65533;D&#65533;&#65533;&#65533;&#65533; oN$@&#65533;q$&#65533;C~"D8S&#65533;r&#65533;&#65533; ,b&#65533;%&#65533;&#65533;&#65533;&#65533;d`&#65533;8AW&#65533;-	D3<U&#65533;&#65533;N&#65533;&#65533;@&#65533;0&#65533;&#65533;&#65533;&#65533;&#65533;)&#65533;&#1568;*#&#65533;*&#65533;+&#65533;+&#65533; B&#65533;&#65533;)&#65533;+o&#65533;v&#65533;(&#65533;&#65533;P0&#65533;&#65533;@c&#65533;H ~ &#65533;&#65533;.&#65533;&#65533;-3&#65533;'&#65533;&#65533;?&#65533;/&#65533;&#65533;<FLB5&#65533;&#65533;$ &#65533;6&#65533;&#65533;&#65533;&#65533;&#65533;&#65533;E	&#65533;R&#1817;&#65533;.&#59305;&#65533;&#65533;6nz92N&#65533;B&#65533;&#65533;&#65533;&#65533;&#65533;&#65533;o0B&#65533;&#65533;"&#65533;n&#65533;&#65533;SA*Q&#65533;L&#65533;BLAL@@/&#65533;&&#65533;_&#65533;.&#65533;O&#65533;&#65533;&#65533;o&&#65533;C&#65533;DK&#65533;&#65533;B&#65533;Bd&#65533;&#65533;!&#65533;+z&#65533;?t4N&#65533;"t~4&#65533;&#65533;&#65533;O&#65533;&#65533;C&#256;@&#65533;A&#65533;t
EK&#65533;s&#65533;&#65533;&#65533;~&#65533;&#739;.&#65533;~a&#65533;B&#65533;@&#65533;A&#65533;0Q/&#65533;7&#65533;m&#65533;&#65533;)S;uS/&#65533;(c,&#65533;&#65533;?&#65533;&#65533;?&#65533;B4T&#65533;,&#65533;&#513;O&#65533;&#65533; &#65533;/EWE&#65533;u&#65533;0+&#65533;&#65533;~&#65533;&#65533;S&#65533;0N&#65533;S&#65533;'&#65533;]&#65533;C:&#65533;&#65533;&#65533;&#65533;&#65533;C^ 5&#65533;u&#65533;&#65533;C0&#65533;?&#65533;0~&#65533;&#65533;m&#65533;36v:&#65533;sM=Z&#65533;A&#65533;&#65533;j $h&#65533;1&#65533;&#65533;oR&#65533;L<&#65533;:&#65533;&#65533;&#65533;&#65533;i.&#65533;t&#65533;&#65533;NTO&#65533;vpAP&#65533;&#65533;k&#65533;tJ/L#&#65533;I7 L&#65533;&#65533;4"&#65533;6B|&#65533;@&#65533;&#65533;&#65533;&#65533;pw&#65533;&#65533;@&#65533;?&#65533;q&#65533;vF/&#65533;C&#65533;
p@Fs&#65533;J&#353;&#65533;G&#65533;U&#65533;&#65533;&#65533;&#65533;d&#65533;&#725;"DU&#65533;&#1507;&#65533;3&#65533;9&#65533; O1E)&#65533;D'&#65533;/&#65533;z&#65533;&#65533;	&#65533;'&#65533;&#65533;}K3B&#65533;p;
U&#65533;Q=&#65533;N&#65533;&#65533; &#65533;&#65533;&#65533;&#65533;h7Fx&#65533;2<&#65533;Y&#65533;&#65533;F&#65533;&#65533;&#65533;&#65533;&#65533;<=&#65533;&#65533;-&#65533;&#65533; &#65533;A&#65533;&#65533;2&#65533;&#65533;&#65533;#&#65533;
&#65533;B&#65533;&#65533;&#65533;?&#65533;&#65533;S&#631;&#65533;6F&#65533;8G#,,&#65533;&#65533;&#65533;x&#65533;&#65533;\&#65533;&#65533;&#1806;&#65533;&#65533;?&#65533;&#65533;N<&#65533;}a&#65533;&#65533;&#65533;?&#65533;?&#65533;&#65533;&#65533;P!&#65533;+&#65533; &#65533;&#65533;?&#65533;&#65533;B&#65533;&#65533;O/&#65533;N&#65533;jWAFg&#65533;q&#65533;v&#65533;&#65533;&#65533;8w;&#65533;B&#65533;&#65533;J&#65533;&#65533;? &#65533;&#65533;9H&#65533;t&#65533;t#&#65533;&#65533;BT@&#65533;&#65533;&#65533;|&#65533;AT&#65533;,&#65533;&#223;&#65533;&#65533;z&#65533;[B&#65533;-&#65533;N@&#65533;&#65533;&#65533;&#65533;/&#65533;BD&#65533;?&#65533;O@kmz&#65533;G&#65533;&#65533;o&#65533;&#65533;c&#65533;%|:x#&#65533;"&#65533;&#65533;&#65533;PD&#65533;&#269;&#65533; &#65533;&#65533;&#132;&#65533;&#65533;w&#65533;&#65533;&#65533;,/,&#65533;23&#65533;6h&#65533;_&#65533;&#65533;4;
&#65533;&#65533;~&#65533;&#65533;p$&#65533;&#65533;&#65533;D0&#65533;&#65533;T#D&#65533;-4&#65533;&#65533;'&#65533;T&#65533;x&#65533;m&#65533;&#65533;&#65533;&#65533;x~H&#65533; a&#65533;W8&#65533;]&#65533;{&#65533;&#65533;l&#65533;/&#65533;\&#207;#&#65533;&#65533;&#285;D;&#65533;&#65533;&#65533;&#65533;&#65533;,&#65533;bt&#65533;b&#65533;/&#65533;#&#65533;&#65533;&#65533;&#65533;ws&#65533;&#65533;,xS&#65533;&#65533;&#65533;&#65533;z&#65533;&#65533;A	D*@*T&#65533;&#2020;Bl|&#65533;&#65533;&#423;B&#65533;&#65533;&#65533;&#65533;&#65533;<&#65533; &#65533;L|&#65533;&#65533;&#65533; &#65533;v&#65533;	&#65533;&#65533;@&#65533;&#65533; &#65533;&#65533;&#795;-N&#1312;&#1690;&#65533;&#65533;&#65533;&#65533;
&#65533;&#1562;&4&#65533;	d&#65533;?=&#65533;&#65533;@&#65533;w&#65533;&#65533;&#65533;&#65533;&#65533;<[%&#65533;&#65533;@&#65533;&#1316;.&#65533;&#65533;&#65533;&#65533;ag&#65533;&&#65533;U&#65533;/&#65533;) &#65533;P4&#209;&#65533;uPq$=&#444;Y&#65533;&#65533;5B&#65533;&#65533;&#65533;5O|&#65533;Ta&#65533;BX{Pt&#65533;a&#65533;&#65533;&#65533;&#65533;&#65533;N&#65533;&#65533;3&#1938;"}S&#65533;A&#65533;+F>F8B&#65533;
&#65533;&#65533;&#65533;.&#65533;B&#828;P&#65533;&#65533; T>N&#65533;&#65533;&#65533;/&#65533;&#65533;&#65533;&#65533;&#65533;&#65533;&#65533;&#65533;h&#65533;&#65533;chQOD&#65533;?`B&#65533;&&#65533;>&h~&#65533;=&#65533;C&#65533;&#1790;&#65533;&#65533;&#65533;>B@+&#65533;O&#65533;@&#65533;&#65533;&#65533;D>?P&#1852;&#65533;&#65533;&#65533;&#65533;&#65533;&#65533;>&#190;&#65533;C&#65533;&#65533;&#65533;&#65533;}M&#65533;&#65533;&#65533;&#65533;&#65533;ME&#65533;&#65533;&#65533;&#65533;L&#65533;/&#65533;&#65533;=O&#65533;m&#65533;&#65533;';&#65533;&#65533;t&#65533;FX'<&#65533;N4&#207;5&#65533;&#65533;A@&#65533;&#65533;&#65533;`A&#65533;&#65533;=@&#65533;&#65533; '&#65533;{&#65533;o'&#65533;&#65533;|U&#65533;T3RD&#65533;l&#65533;&#65533;&#65533;&#65533;&#65533;189&#65533;&#65533;<=&#65533;&#65533;&#65533;&#65533; &#65533;&#65533;K&#65533;yH&#20553;%&#65533;:}&#65533;&#65533;a&#65533;&#65533;F&#65533;&#65533;!&#65533;&#42955;&#65533;&#65533;,&#65533;Cp*M&#65533;W&#65533;f&#1402;&#65533;&#65533;29&#65533;,&#65533;&#776;&#65533;4&#65533;0bB&#65533;&#65533;DY&#990;E&#65533;&#65533;&#65533;W&#65533;&#65533;v&#1403;!&#65533;D*&&#65533;&#65533;p.&#65533;&#65533;L&#1962;R&#65533;hmA&*&#65533;F&#65533;&#65533;&#65533;&#65533;&#65533;&#65533;b&#65533;&#65533;&#65533;&#65533;e&#65533;<m`a&#65533;&#65533;&#65533;)&#65533;z&#65533;t&#65533;_&#65533;1&#65533;&#65533;&#65533;l3]&#65533;Q&#65533;s&#65533;oo&#65533;Z&#65533;&#65533;t&#65533;&#65533;i&#65533;&#65533;&#65533;	."&#1524;&#65533;&#65533;,&#65533;HFi&#65533;&#65533;&#65533;&#65533;y&#65533;G&#65533;&#65533;&#65533;YK$
&#65533;%&#65533;f &#65533;;&#65533;T0c&#65533;o~)%&#522;&#65533;!=&#65533;1p`AJ&#65533;&#65533;&#65533;&#65533;&#65533;:4A&#65533;j&#65533;&#65533;DXp&#65533;&#65533;&#65533;&#1632;&#65533; &#65533;&#65533;$&#65533;&#65533;&#65533;%&#65533;&#41504;&#65533;&#65533;&#65533; &#65533; "&#65533;%N$h&&#65533;&#614;&#65533;&#65533;&#65533;&#65533;!)&#65533;qE)8&#65533;&#644;&#65533;&#65533;)h&#65533;~d&#65533;!&#65533;,r&#65533;&#65533;&#65533;&#65533;J&#65533;&#65533;F&#65533;&#65533;J&#1207;2&#65533;)&#65533;I#&#65533;&#65533;
&#65533;&#65533;&#65533;:&#65533;J&#65533;T&#65533;A&#65533;&#65533;Z&#65533;3c&#65533;&#65533;&#65533;&#65533;&#65533;g&#65533;&#65533;jM&#65533;&#65533;0&#65533;&#65533;&#65533;dm!&#824;&#65533;&#65533;L&#65533;&#65533;!&#65533;1&#65533;C&#65533;,&#1387;* -h*"%&#65533;R&#65533;,&#65533;t`A&#65533;&#65533;:&#296;0&#65533;3&#65533;DS;o&#65533;&#65533;HY&#1379;%&#65533;q$&#65533;&#65533;&#65533;&#65533;&#65533; &#65533;V&#65533;*&#65533;&#65533;&#65533;&#65533;&#65533;i&&#65533;`&#65533;hf&#65533;)&#65533; 6h&#65533;a&#65533;&#65533;&#65533;&#65533;O&#65533;m&#65533;Yv&#65533;&#65533;T+&#65533;&#65533;C&#65533;&#65533;&#65533;Y(&#65533;!(]5~9&#65533;&#65533;&#65533;&#65533;$&#65533;T"&#65533;&#65533;&#65533;5&#65533;D&#65533;Vti&#65533;IBq&#65533; h&#65533;>8&#65533;,X<x*&#65533; &#65533;&#65533;d&#65533;&#65533;&#65533;&#65533;&#65533;&#1101;9&#65533;K&#65533;&#65533;$(d&#65533;>.&#65533;&#65533;j&#65533;&#65533;r&#65533;&#65533;'M&#65533;&#65533;\&#65533;&#65533;.&#65533;&#65533;&#65533;+d&#65533;i&#65533;x&#65533;.&#65533;&#28854;&#65533;&#65533;&#65533;&#65533;1H&&#65533;T&#65533;	&#65533;&#65533;&#65533;4&#65533;&#65533;2&#1252;n&#65533;&#65533;70&#864;gzi&#65533;&#65533;:&#65533;4&#204;n&#65533;2P&#65533;&#65533;&#65533;gQ&#65533;&#65533;&Rc&#65533;&#65533;;&#65533;E\&#65533;&#65533;SPR&#201;tj"&#195;v&#65533;p&#65533;O&#65533;PF&#65533;&#65533;b&#65533;&#65533;&&#65533;``<&#65533;f-&#65533;&#65533;.v&#65533;5&#65533;&#65533;K&#65533;b&#65533;&#65533;?&#65533;&#65533;i&#65533;%6@&#65533;&#65533;&#65533;&#65533;J&#65533;<&#65533;&#467;aD&#65533;v&#65533;J}&#65533;0&#65533;P!M&#65533;&#65533;
&#65533;&&#65533;&#65533;\E&#65533;I!^&#65533;X'&#1578;I&#65533;q&#65533;&#65533;y
fX&#65533;&#65533;&#65533;&#12290;&#65533;&#65533;&#2071;&#65533;&#65533;I&#65533;&#65533;x&#65533;&#65533;h$GL&#65533;;&#65533;&#65533;&#65533;&#65533;jI&#65533;&#65533;&#65533;&#65533;&#65533;&#65533;x~&#65533;&#65533;&#65533;&#65533;&#1644;&#65533;&#65533;?&#65533;&#65533;&#65533; *&#65533;&#65533;{q&#65533;&#65533; -P&#65533;&#65533;&#65533;&#65533;&#65533;!&#65533;u&#65533;&#65533;k&#65533;1&#65533;&#65533;D &#65533;V&#65533;T&#65533;1Jm&#65533;&#65533;&#65533;	&#65533;0&#65533;&#65533;&#65533;V&#65533;&#65533;Bu&#65533;&#65533;&#65533;oW&#65533;&#65533;&#65533;&#65533;&#65533;08&#65533;$&#65533;"H&#65533;G&#65533;bY&#65533;R&#65533;&#65533;&#65533;&#298;	hb&#65533;P2&#65533;&#65533;$&#65533; &#65533;p&#65533;A8&#65533;M|&#65533; &#65533;UAz&#65533;&#65533;&#65533;	&#65533; &#832;&#65533;=&#65533;,5`&#65533;0&#65533;?b&#65533;&#65533;LPb	&#65533;&#65533;^&#65533;&#450;&#804;z&#65533;&#65533;AALB&#65533;I&#65533;&#65533;f&#65533;&#65533; a&#65533;TQ&#65533;&#65533;=&#65533;&#65533;c&#65533;pc:&#65533;0&#65533;aR&#65533;s^A&#1848;I&#65533;c{&#65533;"A &#65533; &#65533;:&#65533;xC&#65533;&#65533;&#65533;BY&#65533;,&#65533;&#65533;%C(&#65533;&#65533;&#65533;e&#65533;#&#65533;&#65533;WF&#65533;&#163;&#1618;c&#65533;&#65533;j &#65533;@&#65533;\&#53338;i&#65533;f&#65533;&#65533;H&#65533; U&#65533;&#390;M<&#65533;c&#65533;&#65533;&#65533;&#65533;&#65533;!&#65533;&#65533;&#65533;d&#2021;2F&#65533; &#65533;*x&#65533;s&#65533;Sl R&#65533;9H&#65533;&#65533;RtqEl&#65533;&#65533;&#65533;&#65533;&#65533;` &#65533;&#65533;'-&#65533;&#65533;&&#65533;&#65533;&#65533;&#65533;{&#65533;&#65533; *P&#65533;Z&#65533;&#65533;&#65533;&#65533;z&#65533;f&#65533;&#65533;=<&#65533;&#65533;&#760; &#65533;"&#65533;8"B &#65533;b&#65533;&#65533;  &#65533;"B&#65533;1&#65533;Q&#65533;&#65533;&#65533;&#65533;&#65533;&#65533;&#65533;&#65533;$&#65533;&#65533;&#65533;&#65533; &#65533;&#65533;&#65533;I&#65533; &#65533;;&#65533;" (U&#65533;>&#65533;&#65533;O+&#667;"`&#65533;&#65533;U39&#65533;R&#65533; 
3X&#65533;v21U&#65533;Ab&#65533;&#516;+2&#65533;&#65533;&#65533;G&#65533;4&#65533;[&#65533;d&#65533;d&#65533;u&#65533;&#65533;&#65533;r&#65533;&#1292;J3Dx&#65533;K&#65533;D&#65533;p&#65533;&#65533;BM&#65533;M&#65533;d&#65533;w&#65533;&#65533;&#65533;p&#65533;Pf&#65533;:e&#65533;@&#65533;&#65533;&#65533;0&#65533;&#65533;&#65533;;&#65533;v&#65533;puks&#65533;&#65533;&#65533;&#65533;&#65533;R&#65533;4PA&#65533;&#65533;&#65533;$AQ&#65533;&#65533;&#65533;C&#65533;&#65533;&#65533;&#65533;&#65533;&#65533;&#65533;&#65533;&#65533;!|V&#65533;&#65533;@&#65533;&#65533;&#65533;&#65533;D&#65533;&#65533;0&#65533;M&#65533;&#65533;&#1769;&#65533;&#65533;&#65533;3&#65533;"&#65533;&#65533;&#65533;Qt&#65533;X&#65533;
&#65533;&#65533;;n@?&#65533;&#65533;bHm:&#65533;<&#65533;k!N&#65533;&#65533;I,&#65533;&#65533;P&#65533;&#1280;&#65533;&#65533;&#65533;7 (A&#65533;:I*H&#65533; `u.A&#65533;&#65533;OR&#65533;&#65533;&#65533;A&#65533;Z&#65533;Bx&#65533;&#65533;)&#65533;&#65533;lo&#65533;&#65533;$B&#65533;g&#65533;&#65533;&#65533;&#65533;	N&#65533;&#65533;,&#65533;)&#65533;&#65533;x&#65533;@@ia&#65533;&#65533;Z&#65533;&#65533;.&#65533;[H&#65533;
k&#65533;`&#408;&#65533;1 &#65533;P&#65533;&#65533;&#366;	&#65533;&#65533;&#65533;V>H&#65533;&#65533;F&#65533;Z&#65533;&#65533;mhC&#65533;6(Y+| 9{,@&#65533;d&#65533;&#65533;TY,\&#65533;y&#65533;&#65533;&#65533;U	&#65533;&#65533;.l&#65533;v&#65533;Q"\&#65533;&#65533;1xE]&#65533;$&#65533;ST/&#65533;&#65533;&#65533; &#65533;&#65533;r HR&#65533;`z&#65533;&#65533;02&#65533;0&#65533;y&#65533;&#65533;&#65533;;&#65533;y&#65533;5&#65533;&#1229;Q&#65533;&#65533;&#65533;jA&#65533;&#65533;adM&#65533;&#65533;o&#65533;7_&#65533;&#65533;!4&#65533;_&#65533;L&#65533;&#65533;~>&#65533;&#65533;
&#65533;&#65533;&#65533;x&#65533;	^&#65533;&#65533;A&#65533; *x&#65533;n&#65533;&#65533;@&#65533;Ze&#65533;&#65533;&#65533;)&#65533;&#65533;'H&#65533;!l{&#65533;&#65533;G!W&#65533;&#1283;&#65533;&#65533;&#65533;WAJ&#65533;&#65533;8&#65533;&#65533;n&#65533;&#65533;&#65533;T &#65533;eqkE.u&#65533;&#65533;J&#65533;&#65533;&#65533;&#65533;&#65533;,|&&#65533;&#65533;&#65533;&&#65533;`I&#65533;&#65533;&#65533;f+&#65533;L6&#65533;&#65533;>O.&#65533;A01&#133;&#65533;&#65533;P&#65533;&#1165;
&#65533;&#1896;Hmy&#65533;B&#65533;_&#65533;&#65533;m0d&#65533;&i&#65533;&#65533;&&#65533;&#65533;	&#65533;&#65533;A	&#65533;&#65533;&#65533;&#65533;&#65533;&#65533;&#65533;?
vk&#65533;&#1004;op&#65533;&#65533;
F&#65533;&#65533;z	&#65533;&#65533;&#65533;~&#65533;QG U&#65533;&#65533;&#65533;4A2&#65533;&#65533;l&#65533;&#65533;%H' x!x`&#65533;&#65533;q&#65533;&#65533;8&#65533;!&#65533;0(&#65533;U&#65533;&#65533;&#65533;\&#65533;*&#65533;&#65533;&#65533;&#65533;&&#65533; &#65533;JHu&#65533;!`&#65533;X&#65533;&#65533;&#65533;'&#65533;&#65533;1&#65533;,&#65533;]&#65533;v;&#65533;&#65533;&#65533;[&#65533;&df&#65533;&#65533;&#65533;E&#65533;)#d&#65533;&#65533;G	5&#65533;E9&#65533;&#65533;'&#65533;&#65533;&#65533;&#65533;&#65533;&#65533;e&#65533;&#65533;0&#65533;&#65533;&#1240;^&#65533;`&#65533;&#1031;&#65533;&#65533;&#65533;$A&#65533;k08&#65533;R&#65533;!(U-&#65533;&#65533;f&#65533;&#65533;&#65533;&#65533;@&#65533;K&#65533;&#65533;&#65533;&#65533; P6(yJ`=&#65533;j&#65533;&#65533;&#65533;&#65533;!EM&#65533;:Zk&#65533;&#65533;7(A&#65533;&#65533;1&#65533;?&#65533;&#65533;&#65533;.nD&#65533;=o&#65533;n&#65533;x&#643;hB	P&#65533;JE&#65533;`&#65533;&#65533;`&#65533;&#65533;&#65533;}!&#65533;~&#65533;\]+&#65533;&#65533;TbU&#65533;`C&#644;&#65533;&#65533;&#65533;!&#65533;B*&#65533;N&#65533;.&#65533;&#1880;D&#65533;d&#65533;&#65533;&#65533;&#65533;K&#65533;Dc&#65533;&#65533;2&#65533;&#65533;"&#65533;!&#262;&#65533; &#65533;L&#65533;>P&#65533;&#65533;MmJ&#65533;mnm
"m&#65533;/2O&#65533;F&#65533;84&#65533;&#65533;NK8&#298;T&#65533;!JL&#65533;(&#65533;&#65533;H&#65533;
B&#65533;&#65533;N&#65533;&#65533;m&#65533;&#65533;&#65533;&#65533;~+&#65533;&#65533;&#40448;&#48578;&#717;~&#65533;&#65533;&#65533;J&#65533;b&#65533; &!,`
&,&#65533;z&#65533;"h&#65533;&#65533;&#65533;&#65533;&#65533;&#65533;&#65533;&#65533;&#65533;H&#65533;n&#65533;&#1931;a&#65533;h&&#65533;h&rO/|n!&#65533;&#65533;&#65533;#&#65533; %&#65533;&#65533;&#65533;
&#65533;&#65533;B&#618;&#65533;*&#65533;T&#65533;&#65533;&#65533;!&#65533;&#65533;&#65533;&#65533;&#65533;&#65533;*&#53155;&#65533;&#65533;&#65533;C&#65533;f&#65533;&#65533;&#65533;
0&#65533;&#65533;&#65533;0&#65533;&#65533;$%H8&#65533;*<qW0&#65533;n&#65533;Kka&#65533;&#65533;&#65533;&#65533;&#65533;)4B4&#65533;&#65533;)+n&#65533;&#65533;&#65533;&#65533;&#65533;6&#65533;&#65533;"P(O&#65533;&#65533;	B&#65533;&#65533;&#65533;&#65533;&#65533;&#65533;&#24880;&#65533;B&#65533;&#65533;P&#65533;&#65533;"&#65533;&#65533;&#65533;&#65533;&#65533;&#65533; &#65533; m&#65533;0&#65533;B&#870;&#65533;&#825;&#65533;l&#65533;&#65533;&#65533;n&#65533;&#65533;&#65533;	&#65533;&#65533;!&#65533;7&#65533;&#65533;&#65533;9&#65533;&#168;?&#65533;%&#65533;&#65533; V&#65533;&#980;&#65533;+&#65533;&#527;&#65533;b|&#927;&#65533;"&#65533;&#65533;
`
s&#65533;Pn&#65533;Ba&#65533;&#65533;&#65533;r&#65533;&#65533;&#65533;&#1000;
&#65533;$&#65533;&#65533;&#65533;&#65533;&#65533;!&#65533;&#65533;&#65533;Rb&#65533;\,*&#65533;N*&#65533;&#65533;&#1864;)~&#750;`r%N&#65533;&#65533;k5
"&#1932;l+&#65533;&#65533; Za&#65533;&#65533;a&#65533;&#65533;&#65533;&#65533;&#65533;&#65533;&#65533;(+(&#65533;&#65533;&#65533;&#65533;>&#65533;&#65533;H&#65533;&#65533;J(&#65533;&#65533;LH&7;&#65533;{#&#65533; V	$U&#65533;&#65533;lj'&#65533;
nA&#65533;&#65533;&#65533;`&#65533;
&#65533;&#65533;&#65533;&#65533;,&#65533;&#65533;&#65533;A&#65533;&#65533;P&#65533;&#65533;&#65533;d&#65533;&#1622;n&#862;&#65533;&#65533;*&#65533;&#65533; &#65533;@Ezk&#65533;&#65533;BXB&#65533;b&#65533;|&#253; &#65533;&#65533;&#65533;%h"&#65533;dM!&#65533;&#65533;&#65533;&#65533;t&#65533;o&#65533;"&&#65533; &#65533;&#65533;&#65533;&#65533;F&#65533;&#65533;&#65533;!&#946;#	&#65533;r&#65533; 6&#65533;*
 ;&#65533;&#65533;T&#65533;B,&#65533;\&#65533; B*B&#65533;GPr2&#65533;8&#65533;&#65533;r&#65533;8&#65533;]1&#65533;&#65533;D'&#65533;&#65533;&#65533;&#65533;&#65533;'q&#65533;&#694;Il&#65533;&#65533;r&#65533;&#65533;&#65533; (o&#65533;&#65533;&#65533; F&#65533;)&#65533;&#65533;c&#65533;&#15654;"*&#65533;6a&#65533;&#65533;&#65533;R&#65533;Zo&#65533;&#65533; &#65533;/&#65533;i`&#65533;1&#65533;&#65533;+	&#65533;&#65533;&#65533;k&#65533;X&#65533;&#65533;0&#65533;&#65533;&#65533;&#65533;#&#65533;&#65533;a&#26747;&#270;&#65533;&#65533;!hA&#65533;&#65533;k&#65533;,&#65533;Q
&#65533;&#65533;&#1039;N&#65533;&#65533;&#65533;h`&#65533;.&#65533;&#65533;&#65533;M&#65533;Z-&#65533;&#1836;4&#65533;&#65533;y$i"&#65533;&#65533;q&#65533;B&#65533;# &#65533;`6e&#65533;
n&#65533;&#65533;&#1297; &#65533;=&#65533;&#65533;T&#65533;y3&#65533;c&#65533;&#65533;}dU29*&#65533;$&#65533;&#65533;<!&_&#65533;J&#65533;B&#65533;&#65533;&#65533;8&#65533;D&#65533;D&#65533;HC&#65533;&#65533;&#65533;4&#65533;&#65533;&#65533;&#65533;&#65533;&#65533;:&#65533;m'&#65533;&#65533;&#65533;&#65533; &#1062;O&#65533;RP&#65533;&#65533;P&#65533;q&#670;&#65533;&#65533;&#65533;P&#65533;&#65533;&#662;1K&#65533;&#65533;&#65533;l&#1334;P&#65533;TJL!^&#65533;!Z/&#65533;PE&#65533;Q;&#65533;av&#65533; &#65533;{&#65533;&#65533;-&#65533;&#65533;&#65533;6&#65533;
&#65533;&@&#65533;&#65533;aB&#65533;h&#65533;^a&#65533;&#65533;A&#65533;&#65533;x&#65533;0&#65533;qHJ@&#65533;ea&#65533;`	&#65533;&#65533;&#65533;3&#65533;-&#65533;&#65533;&#65533;h&#65533;&#65533;X&#65533;yL&#65533; F
Q&#65533;-4&#65533;/&#65533;M>&#65533;&#65533;#}&#65533;!&#65533;U&#65533;	!	&#65533;&#65533;78&#65533;8&#205;*\&#65533;O&#65533;$h&#277;&#65533;0&#65533;&#65533;&#65533;T&#65533;D&#217;(&#65533;H&#65533;&#65533;'?&#65533;(&#65533;&#65533;(&#65533;&#65533;&#65533;	&#65533;&#65533;&#65533;&#65533;"6&#65533;&#65533;6&#65533;&#1984;&#65533; &#65533;m&#65533;L&#65533;
&#65533;m&#693;}&#1966;[&#65533;c89&#65533;4&#65533;&#65533;&#65533;D+&#65533;&#65533;:lp&#65533;(&#65533;&#65533;&#65533;t&#65533;&#65533;n*&#65533; i  &#65533;.&#65533;&#65533;&#65533;-&#65533;kYm*E&#1361;&#65533;&#65533;E&#65533;A)>le$2&#65533;&#65533; &#65533;&#65533;`VTBgve!&#65533;&#65533;g&#65533;"&#65533;&#1839;&#65533; L&#65533;\o&#65533;R&#65533;>&#65533;C@   F!&#65533;&#65533;&#65533;&#65533;&#65533;"&#1326;&#65533;	p&#65533;&#65533; &#65533;&#65533;&#65533;&#65533;H]&#65533;7&#65533;tI&#65533;&#65533;&#65533;S&#65533;&#65533;m&#65533;m&#65533;VM&#65533;)]&#2037;^&#65533;&#65533;4&#65533;fL&#65533;&#65533;4z&#65533;'kC&#65533;&#65533;i^&#65533;&#65533;4HP&#65533;P&#65533;&#65533;8
q&#65533;&#65533; H&#65533;&#65533;1n	&#65533;OA&#65533;&$&#65533;n&#65533;+&#65533;#&#65533;\&#65533;(&#65533;&#65533;+L&#1256;&#65533;&#65533;4&#65533;`&#65533;&#65533;&#65533;j&#65533;&#65533;po&#65533;\&#65533;R&#65533;>&#65533;&#65533;&#65533;vb&#65533;&#65533;S	&#65533;&#65533; v&#65533; t&#65533;&#65533;&#65533;P&#65533;Q&#65533;O]jk!h&#65533;h&#65533;&#65533;&#65533;&#65533; &#65533;a`FiN&#65533;&#65533;,a&#529; V&#65533;.S&#65533; &#65533;/>&#65533;uttY&#65533;O{&#65533;O&#65533;N&#65533;#&#65533;&#65533; FL}2&#65533;s&#65533;al&#65533;B&#65533;`&#65533;m&#65533;[!&#65533;R H&#65533;&#65533;aU&#65533;I%7&#65533;&#65533;&#65533;/&#192;&#65533;&#65533;M&#65533;L&#65533;	&#65533;cq&#65533;'&#65533;*&#65533;2^&#1268;o&#65533;&#1409;	/p9&#65533;(C&#65533;&#65533;&#65533;aq&#65533;!&#65533;&#65533;mTHa&#65533;&#65533;&#65533;&#65533;&#65533;&#65533;6&#65533;&#65533;Qn+&#65533;t&#65533;nzF&#65533;* &#65533;&#65533; &#689;&#65533;&#65533;,;@!
{M?&C&#65533;g&#65533;&&#65533;&#65533;&#65533;&#65533;&#65533;&#65533;tU&#65533;&#65533;v^&#65533;&#65533; &#65533;a&#65533;&#65533;` &#65533;&#65533;x&#65533;^&#65533; <&#65533;&#65533;&#65533;&#65533;xcd&#65533;&#65533;DA&#65533;_A	^&#65533; &#65533;&#65533;&#65533;&#65533; ^'x^&#65533;iS&#65533;&#65533;&#65533;&#65533;l&#65533;&#65533;&#1130;^"&#65533;>	&#65533;W&#65533;m&#65533;x4YkT&#65533;f&#65533; &#65533; &#1730; &#906;&#65533;h SL%0&#65533;WJ&#65533;&#65533;a&#65533;V&#65533;Ay&#65533;&#65533;&#65533;&#65533;ULW&#65533;&#65533;&#65533;+p&#65533;-0m&#65533;50H&#65533;2)&#65533;&#65533;6&#65533;&#65533;5&#1030;&#65533;&#275;&R&#65533;&#65533;P&#65533;H8&#65533;&#65533;&#65533;&#65533;"N&#65533;2&#65533; &#65533;5&#65533;&#65533;&#65533;VM&#65533;&#65533;oeU&#65533;x&#65533;&#65533;&#65533;&#65533;&#65533;&#65533;&#65533;\7&#65533;x&#65533;&#65533;h
"&#65533; &#65533;`d`3c&#65533;&#65533;	&#65533;&#65533;&#65533; &#1408;&#65533;&#65533; bC7&#65533;&#65533;&#65533;&#65533;&&#65533;Tb&#65533; TE&#65533;&#65533;&#65533;<&#65533;&#65533;S&#65533;&#65533;&#65533;&#1209;@&#65533; &#1184;&#65533;F7a&#65533;6&#782;o
Z&#1367;&#65533;	"`&#65533;&#65533;)&#65533; V"&#1189;G&#65533;&#65533;rQ2m&#65533;&#65533;&#65533;&#65533; }Dm&#65533;8[Lb&#65533;&#65533;*&#65533;&#65533;&#65533;fZ&#65533;&#65533;&#65533;&#65533;&#65533;&#65533;+QYp&#65533;B&#65533;&#65533;&#65533;(1+p&#65533;&#65533;o&#65533;&#65533;&#65533;(n&#65533;A&#65533;e&#65533;(&#65533;&#65533;&#65533;&#65533;=&#65533;*.&#65533;)f!T&#65533;o&#65533;h&#65533;>&#65533;&#65533;J;&#65533;&#65533;	R&#65533;/	&#65533;&#65533;&#65533;&#65533;h&#65533;y<M&#65533;&#65533;&#65533; &#65533;&#65533;VXbB&#65533;Y&#65533;&#65533;gS&#65533;c&#65533;&#65533;&#65533;&#65533;h&#65533;&#65533;y!n&#65533;rb8&#65533; &#65533;C&#65533;a&#65533;&#65533;z1&#65533;{&#65533;j&#65533;v+&#65533;Z&#65533;&#65533;&#65533;J&#65533;z&#65533;&#65533;&#65533;NV&#65533;	&#65533;f&#65533;&#65533;&#65533;&#65533;&#65533; t&#65533;}&#65533;&#65533; &#65533;m&#65533;W&#65533;}3%&#65533;&#1852;H:%&#65533;&#65533;&#65533;&#65533;&#65533;[N&#65533;A&#65533;&#65533;&#65533;2N&#65533;&#65533;4l&#65533;^}&#65533;&#65533;&#65533;&#65533; &#65533;f&#65533;&#65533;r)}1&#65533;&#65533;&#65533;;"m&#65533;&#65533;xC&#65533;&#65533;Y&#65533;&#65533;&#65533;}&#65533;&#65533;&#65533;"&#65533;&#153;&#65533;16z&#65533;2&#65533;&#65533;&#65533;&#65533;&#65533;&#65533;k&#65533;WD&#65533;&#65533;&#65533;&#65533;2&#65533;@n&#65533;&#65533;&#65533;&#65533;&#65533;&#65533;&#65533;Z&#65533;$ wb	&#65533;&#65533;w!&#65533;r&#65533;&#65533;@x!&#65533;:&#65533; &#65533; &#65533;&#65533;&#65533;&#65533;&#65533;&#65533;&#65533;	&#65533;&#65533;.z&#65533;&#65533;&#65533;:v	
&#65533;
y&#65533;QoZ&#65533;&#65533;&#65533;:&#65533;Z&#65533;&#65533;&#65533;&#65533;&#65533;4&#65533;&#65533;&#65533;(&#65533;&#65533;(&#65533;u!&#65533;&#65533;G&#65533;"&#65533;\	P*\&#65533;&#65533;&#65533;$&#65533;t&#374;&#65533;&#65533;&#65533;&#65533;&#65533;&#65533;&#632;uZ!&#65533;5V&#65533;*&#65533;&#65533;&#65533;&#65533;&#65533;:&#65533;&#65533;_&#65533;_7)&#65533;&#65533;&#65533;e)&#65533;&#65533;!a&#65533;&#65533;&#65533;&#65533;&#65533;&#603;&#65533;.f&#65533;&#65533;&#65533; F&#65533;&#65533;&#65533;&#65533;J&#65533;&#65533;&#65533;&#65533;&#65533;O
%&#65533;&#65533;&#65533;&#65533;	&#65533;&#65533;A)&#65533;&#65533;&#65533; &#65533;&#65533;55	&#65533;&#65533;&#65533;*"f "&#65533;n!<z+.&#65533; 6&#65533;&#65533;&#65533;&#65533;7&#65533;
&#65533;&#65533;@uG&#65533;&#65533;8DA&#1391;&#65533;^&#65533;	&#65533;7&#11768;p&#65533;&#65533;&#65533;h<./{&#65533;&#65533;K&#65533;
f&#65533;o&#65533;&#65533;&#65533;!!4:y&#65533;&#65533;&#65533;&#65533;G&#65533;~&#65533;&#65533;z;*0&#65533;&#65533;O&#65533;I_,*&#149;&#65533;&#65533;|&#65533;&#65533;I3&#65533;&#65533;&#65533;u&#185;%&#65533;^&#65533;&#65533;z&#65533;;]&#65533;N&#65533;&#65533;&#65533;&#65533;&#65533;&#65533;&#65533;&#65533;&#65533;D6&#65533;&#65533;<&#65533; &#65533;'w&#1985;{&#65533;&#65533;&#65533;&#65533;&#65533;&#65533;&#65533;&#65533;&#65533;P&#65533;&#65533;&#65533;&#153;A&#1161;&#65533;&#65533;&#65533;R&#65533;yV&#65533;&#65533;&#65533;R5&#936;j&#65533;&#65533;&#65533;V->1!B&#65533;&#65533;&#65533;*&#65533;6+:&#65533;L&#65533;&#65533;&#65533;X/&#65533;&#65533;H~&#65533;?&#65533;&#65533;s&#65533; N&#65533;pDe&#1969;&#65533;&#65533;
R&#65533; &#65533;YS&#65533;:N&#65533;<)6}&#65533;&#65533;&#65533;YW&#65533;&#65533;&#737;7,.U+&#65533;*&#65533; 4&#65533;&#65533;&#65533;&#65533;&#65533;2:&#65533; &#65533;a8&#65533;6&#541;T&#65533;Y}&#65533;&#65533;W&#65533;&#65533;&#65533;Pk&#65533;&#65533;&#65533;&#65533;H&#949;&#65533;XE&#65533;&#65533;f&#65533;A&#65533;&#65533;&#65533;&#65533; T&#65533;M&#65533;!&#65533;&#65533;&#65533;&#65533;&#65533;P&#924;&#65533; e<9+&#65533;&#65533;~/.&#373;&#65533; *A]V&#65533;t&#65533; JE&#65533;.&#65533;&#65533;XV0j&#65533;&#65533;&#65533;>i&#65533;,
&#65533;&#65533;&#65533;&#1437;V{i&#65533;.&#65533;*F&#65533;&#65533;o&#65533; &#65533; &#65533; &#1305;!&#65533;&#65533; d&#65533;&#65533;"&#65533;&#65533;8 &#65533;	&#65533;&#65533;Q&#65533;|&#65533; &#65533;&#65533;!&#65533; 
&#65533;B&#65533;&#65533;
d&#65533;& &#65533;&#65533;	&#65533;&#1638;X&#65533;}^&#65533;2&#65533;&#65533;o&&#65533;[&#65533;7&#65533;Ai&#65533;&#65533;
&#65533;*&#65533;'&&#1159;&#65533;&#65533; y&#65533;7&#65533;WP&#65533;	R&#65533;=&#65533;&#65533;n	B&#65533;M2\&#65533; &#65533;	H&#65533;&#65533;&#65533;&#65533;*\&#560;&#65533;&#199;#J&#65533;H&#65533;&#65533;C,*&#65533;&#65533;&#65533;&#65533;L&#65533;|&R&#65533;H&#65533;'-4&#65533;
&#65533;?fX&#65533;4#&#65533;&#65533;&#536;i:DgF&#65533;&#65533;&#65533;4&#65533;S&#65533;?&#65533;&#65533;1A&#65533;&#65533;&#1189;&#65533;&#65533;&#65533;&#65533;s&#65533;R&#65533;X&#65533;j&#65533;&#1866;&#65533;E&#65533;&#65533;	|&#65533;&#1087; 
&#65533;&#65533;b&#65533;&#65533;&#65533;xI3&#578;&#65533;I&#65533;&#65533;&#65533;&#65533;&#65533;&#65533;
&#65533;&#65533;&#65533;&#65533;kA&#65533;&#65533;'&#65533;&#65533;&#65533;&#65533;
&#65533;  E&#65533;&#65533;&#65533;@%&#65533;"L&#65533;&#65533;&#1542;:&#65533;&#65533; &#65533;e&#65533;&#65533;&#65533;&#65533;&#924;&#65533;&#65533;&#65533;&#65533;	&#65533;VrP&#65533;&#65533;&#65533;&#65533;`&#65533;&#65533;<&#65533;&#65533;?&#65533;&#65533;t<}&#65533;H&#65533;&#65533;&#65533;dZ&#65533;PrA/&#65533;z1&#65533;&#65533;@&#65533;N_Q]&#65533;&#65533;4&#65533;'>8!&#65533;&#1981;&#65533;&#65533;&#65533;&#65533;	Y&#65533;~&#65533;&#65533;*&#65533;?5&#65533;	&#65533;&#65533;&#65533;&#65533;@ &#65533;&#65533;&#65533;&#65533;?&#65533;&#65533;&#65533;7&#65533;?,&#65533;&#65533;&#65533;.&#65533;&#1349;f&#65533;&#65533;j&#65533;F&#65533;&#65533;K&#65533;`!P&#65533;Xhdb&#65533;&#65533;SH:&#1604;&#65533;
&#65533;&#1299;&#65533;:&#65533;Of&#65533;&#65533;&#65533;?Fu&#65533;S&#65533;&#65533;1&#65533;AQ&#65533;C&#65533;-6&#65533;$D&#65533;&#65533;&#65533;&#65533;1e%
&#65533;&#65533;W&#65533;&#65533;f=`^&#65533;&#65533;%&#65533;$&#65533;1&#65533;\&#65533;E&#65533;?&#65533;	&#65533;&#1957;&#65533;&#65533;^^&#65533;5^&#65533;	4&#65533;G&#65533; &#65533;C&#65533;40&#65533;?&#65533;bP~&#65533;v&#65533;n&#65533;&#65533;&#65533;i&#65533;&#65533;1&#65533;'&#65533;*&#65533;&#65533;&#65533;|&#65533;[
AjA1&#65533;r&#65533;&#65533;&#65533;-&#65533; &#65533;&#65533;&#65533;&#65533;<&#65533;&#65533;&#65533;t&#1393;&#65533;d&#65533;T&#1883;&#65533;&#65533;\v&#65533;&#65533;F&#65533;M&#65533;lDpdr&#65533;@R&#65533;&#65533;NH&#65533;&#65533;&#65533;&#65533;I&#65533;@A&#65533;Z	&#65533;&#65533;&#65533;&#65533;&#65533;H&#65533; T&#65533;&#65533;V&#65533;&#65533;&#65533;&#65533;+&#65533; &#65533;&#65533;&#65533;@)ba@&#65533;$n&#65533;&#65533;@hD&#65533;K/&#65533;#A&#65533;&#65533;&#65533;&#65533;	&#65533;&#65533;&#65533;B;l&#65533;:&#65533;&#531;@FuAddA{&#65533;&#65533;@w,I5T&#65533;&#65533;&#444;,&#65533;_&#65533;/&#65533;&#65533;&#65533;&#65533;&#65533;\3&#65533;0&#65533;&#65533;&#65533;?&#65533;&#65533;0&#65533;&#65533;&#65533;^AdZ&#65533;&#65533;&#65533;&#1638;@rYWa&#65533;u&#500;t:&#65533;$&#65533;I &#65533;,&#65533;&#65533;[&#65533;&#65533;&#65533;&#65533;h=P	&#65533;&#65533;6&#65533;&#65533;B&#65533;&#65533;&#65533;&#1676;&#65533;=&#65533;?&#65533;&#65533;&#65533;&#65533;@W&#65533;S&#65533;&#65533;eg&#65533;\R&#65533;I&#65533;[N&#65533;e&#65533;aI7'`G&#65533;&#1220;w&#65533;	&^&#65533;&#65533;&#65533;&#65533;Adn&#65533;^a&#65533;&#65533;}b&#65533;&#65533;&#65533;	&#65533;&#570;&#65533;Z."&#3635;&#1244;`&#65533;&#65533;&#65533;q&#764;&#65533;&#65533;{&#65533;&#65533;&#65533;F"~d&#65533;&#65533;"&#65533;&#65533;&#65533;F)a&#65533;&#65533;&#65533;K
&#65533;&#65533;&#65533;&#65533;;l O&#65533;;&#65533;&#65533;;&#51343;c&#65533;&#65533;&#65533;&#788;R&#65533;/I&#65533;&#65533;K&#65533;|&#65533;&#65533;&#65533;kHe&#65533;Z&#65533;&#65533;&#65533;&#65533;5W^y&&#65533;z&#65533;@&#65533;t&#65533;1qN&#65533;&#65533;$2&#65533;&#65533;@&#65533;o{{&#65533;&#65533;8&#65533;&#65533;&#65533; s &#65533;&#65533;&#65533;@2&#65533;&#65533;*(3&#65533;U&#260;&#65533;&#65533;G&#65533;&#65533;&#65533;0&#65533; l&#65533;&#65533;/ &#65533;&#65533;&#65533;&#65533;
&#65533;T&#65533;&&#53697;aC&#65533;f?&#65533;Y&#65533;r&#65533;}&#65533;#:&#65533;&#65533;f&#65533;&#65533; &#65533;&#65533;]&#65533;W&#65533;&#65533;E&#65533;Dg9&#65533;C&#65533;&#65533;G&#65533;2&#65533;&#65533;!&#65533;&#65533;IF4`_p,HJv"&#65533;&#804;&0i&#1551;&#65533;&#65533;IG;&#65533;&#65533;&#65533;&#65533;&#65533;&#65533; Pa&#65533;&#65533;&#65533;0&#65533;&#65533;&#65533;l &#65533;\&#65533;3&#65533;&#65533;&#65533;,J2&#65533;&#65533;%3yIMbA.&#65533;E%&#65533;&#65533;&#65533;&#65533;cKq&#65533;&#65533;3&#65533;&#65533;&#65533;c&#65533;&#65533;&#731;@
$-!&#65533;&#4827;*'K?5m n&#65533;\&#65533;Cd&#65533; &#65533;&#65533;`s&#65533;&#400;	^!&#65533;J&#65533;?@&#65533;&#65533;&#65533;&#65533;+f"&#65533;?&#65533;&#65533;A&#65533;&#65533;';g
gCA&#65533;At&#65533;&#65533;'&#65533;[&#65533;rr&#65533;&#65533;&#65533;]"&#65533;&#65533;m&#65533;&#65533;&#65533;&#65533;&#152;&#65533;&#65533;Y&#65533;9& 4&#65533;&#65533;h&#65533;N &#65533;0&#65533;&#65533;Q&#65533;p&#65533;&#65533;?ZzP&#65533;&#65533;&#65533;&#65533;Y&#65533;&#65533;&#65533;",&#65533;H&#65533;mqA&#65533;&#65533;HG&#65533;&#65533;&#65533;&#65533;Yc&#65533;L&#65533;"8&#65533;&#65533;y-2&#65533;K&#65533;x&#65533;&#65533;&#65533;G&#65533;RP\R&#65533;&#65533;
`&#65533;&#65533;C&#65533;&#65533;&#65533;&#65533;>H*&#65533;&#65533;&#65533;&#65533;$&#65533;^v&#65533;&#65533;0&#65533;[N&#65533;&#65533;S_FJQZ&#65533; =&#65533;JX&#65533; )&#65533;m ^&#65533;'&#65533;&#65533;+*&#65533;&#65533;&#65533;_]&#65533;&#65533;^&#65533;i;}&#65533;[&#65533;O&#65533;&#65533;&#65533;!&#65533;HB&#65533;&#65533;&#65533;   gA&#65533;)&#65533;P;&#65533;}H&#65533;&#15161;l&#65533;I0&#65533;)C9&#629;M&#65533;&#65533;&#65533;
6&#65533;&#65533;f&#65533;&#65533;rtB&#65533;>!b&#65533;&#65533;x&#65533;&#65533;J&#65533;? wH&#65533;&#65533;	IB&#65533;&#65533;&#65533;  EB M&#65533;n&#65533;&#65533;.X&#65533;]&#65533;&#65533;&#65533;&#65533;&#65533;&#65533;&#65533;&#65533;Il,^J&#65533;&#65533;&#65533;&#65533;&#65533;D&#65533;&#1687;&#65533;&#65533;&#65533;
&#65533;Y&#65533;&#65533;XM&#65533;&#65533;&#65533;Q&#65533;H&#65533;M&#65533;&#65533;;&#65533;&#65533;&#65533;<&#65533;D0&#65533;&#65533;&#65533;&#65533;&#65533;&#65533;&#65533;&#65533;&#65533;&#65533;&#65533;R
&#65533;&#65533;D&&#65533;&#65533;&#1666;&#65533;&#65533; &#65533;c&#65533;^Jk&#65533;&#65533;a&#65533;rh&#65533;_&#65533;&#65533;,&#65533; J`&#65533;&#65533;	&#65533;51&#65533;2&#65533;W&#65533;&&#65533;&#65533;c&#344;n&#65533;&#1566;S&#65533;&#65533;b&#65533;&#65533;b&#65533;&#65533;/F&#65533;-=&#65533;&#1546;ql&#65533;&#65533;&#65533;&#65533;&#65533;&<-!&#65533;KHi&#65533;&#65533;,*&#65533;
&#65533;$&#65533;~Qe&#65533;&#65533;&#65533; &#65533;Z&#65533;md&#65533;o&#65533;4&#65533;&#65533;;q&#65533;&#65533;&#1767;&#65533;&#65533;&#65533;`&#65533;
&#65533;&#65533;&#65533;&#65533;v&#65533;&#65533;c&#65533;VD&#65533;&#65533;(z!H&#65533;h&#65533;:&#65533;&#65533;|&#65533;&
&#65533;g&#65533;&#65533;&#65533;"&#65533;H6&#65533;&#65533;&#65533;&#65533;&#65533;&#65533;>&#65533;C&#65533;*&#65533;FG&#65533;&#65533;Mmj(&#65533;&#65533;&#1056;]&#65533;K&#65533;M&#65533;:&#65533;Z&#65533;ZY&#31518;.&#65533; &#65533;&#65533;_&#65533;&#65533;v&#65533;w&#65533;&#65533;,!E&#65533;&#65533;&#65533;*XFjF&#65533;&#521;"&#65533;S&#65533;s&#65533;1&#65533;&#65533;&#65533;I&#65533;&#65533;&#65533;&#65533;&#65533;&#65533;D&#557;&#65533;e&#65533;5&#65533;?&#65533;&#65533;&#1652;&#65533;r&#65533;1zA&#65533;&#1954;&#65533;d&#65533; &#65533;p&#65533;~2e+&#65533;&#65533;&#65533;&#65533;"&#65533;&#65533;KnY&#65533;&#65533;&#65533;7B&#65533;&#65533;&#65533;+&#65533;(&#65533;J&#65533;pb&#65533;F&#65533; s&#65533;n&#65533;&#65533;L&#65533;&#65533;&#65533;&#65533;C6H&#65533;Bd&#65533;&#65533;8&#65533;y&#65533;$&#65533;W&#65533;{&#65533;&#65533;&#590;o&#65533;&#65533;&#65533;e&#65533;&#65533;&#65533;8&#65533;&#65533;&#65533;&&#65533;RY&#65533;&#1845;0&#65533;&#65533;&#65533;&#65533;&#65533;Ds&#65533;Z&#65533;&#65533;*D&#65533;A,@&#65533;&#65533;&#65533;!&#65533;@&#65533;&#65533;c&#65533;Q dO&#65533;}&#65533;&#65533;&#65533;&#65533;_.&#65533;
kA|xs&#65533;E&#65533;&#834;BH&#65533;&#65533;&#65533;&#65533;&#65533;L&#65533;&#65533;F&#65533;0&#65533;.&#65533;b&#65533;&#1950;&#65533;&#65533;&#65533;E&#65533;&#65533;|bB&#65533;&#65533;&#65533;[r_&#65533;&#65533;W-W&#65533;>
&#65533;&#65533;&#65533;[&#1920;&#65533;0&#65533;&&#65533; I&#65533;rG&#65533;F&#367;D&#65533;u&#65533;&#65533;N&#451;&#65533;&#65533;!0&#65533;i&#65533;rB&#1241;Pa&#65533;7&#65533;x&#65533;&#30464;O&#65533;&#65533;&#65533;i&#65533;2&#65533;&#65533;&#65533;!&#37192;b&#65533;eFC&#65533;&#65533;&#445;&#65533;K9%&#65533;&#65533; '&#65533;&#65533;&#65533;&#65533;&#65533;0!&#65533;&#65533;&#65533;&#65533;O6f	&#65533;&#65533;&#2031;)r&#65533;&#65533; */&#65533;&#65533;&#65533;&#65533;&#65533;&#65533;u&#65533;V&#65533;&#65533;&#65533;&#65533;`v43&#65533;&#65533;#&#65533;&#65533;&#65533;&#65533; &#65533;&#1355;%&#65533;&#65533;l&#65533;UX&#65533;&#897;&#65533;X<K0m&#65533;Ds&#65533;&#65533;1j&#65533;&#65533;+naNV*T)&#65533;&#65533;&#65533;	&#65533;&#65533;u&#65533;vw&#65533;E[&#65533;.&#65533;I&#65533;&#65533;&#65533;wx(&#65533;\-&#65533;"l&#65533;&#65533;R&#65533;"&#65533;5<&#65533;&#65533;"r4o&#65533;&#65533;&#65533;g0&#65533;=&#65533;02%=f@#?&#65533;<^>&#65533;	C&#65533;z&#65533;&#65533;#&#65533;g*A&#65533;&#65533;zA{	&#65533;!q&#65533;f{&#65533;g&#65533;&#65533;&#65533;T&#65533;&#65533;&#65533;&#65533;&t&#65533;&#65533;&#65533;ua5&#65533;&#65533;&#65533;&#65533;&#65533;&#65533;@8p"&#65533;&#65533;7&#65533;&#65533;k/')f&#65533;&#65533;&#596;&M&#65533;i&#65533;8=&#65533;)6i@&#65533;&#65533;&#65533;&#65533;q&#65533;&#65533;k&#871;k&#65533;q &#65533;&#65533;&#65533;g&#65533;W&#65533;&#65533;re&#65533;'+@c&#65533;F&#65533;&#65533;&#65533;l	&#65533;`+P^&#65533;&#65533;&#65533; &#65533;7m&#65533;N&#65533; %&#65533;E&#65533;&#65533;E&#65533;&#65533;-&#65533;Ce8\&#65533;n"&#65533;N&#65533;&#65533;&#65533;&#65533;R&#65533;&#65533;&#65533;&#65533;\&#65533;&#65533;&#65533;/t&#65533;ty&#65533;&#65533;yy&&#65533;&#65533;f&#1411;&#65533;&#65533;o&#65533;&#65533;?&#65533;g>&#65533;#~f&#65533;w&#65533;p&#65533;&#65533;&#65533;&#65533;&#65533;&#65533;pq	&#65533;2&#65533;&#65533;:&#65533;&#65533; &#65533;X&#65533;:a_~0&#65533;2&#65533;6}h&#65533;W&#65533;&#65533;&#65533;rB&#65533;O&#65533;&#65533; &#65533;y&#65533;LR&#65533;4&#65533;D&#65533;&#65533;&#65533;w&#65533;B&#65533;&#65533;4&#65533;&#65533;V&#65533;&#65533;Q@&#65533;',67m]W&#65533;&#65533;&#65533;D,I&#65533;&#598;N&#65533;t&#65533;i&#65533;c&#65533;&#192;;G|!&#65533;&#65533;&'>&#65533;i&#65533;@&#65533;&#65533;5!&#65533;!e&#65533;e[BwFTe&#65533;b;&#65533;&#65533;&#65533;x&#65533;&#65533;b&#65533;aoZ&#65533;&#65533;("&#65533;&#65533;f&#1192;/fI&#65533;&#65533;&#65533;9Q&#65533;#	&#1229;y&#65533;]&#65533;E#4q1&p1&#65533;&#65533;wJ&#65533;&#65533;g&#65533;%&#65533;(&#65533;h\&#65533;&#65533;I&#65533;&#65533;q&#65533;i!Q&#65533;[&#65533;h!&#65533;&#65533;.&#65533;.pU&#65533;5&#65533;&#65533;X&#65533;&#65533;Yu&#65533;&#65533;;)'&#65533;3&#65533;&#65533;,V&#65533;avK#cY1t&#65533;Dc&#65533;(DQX&#65533;0k&#65533;&#65533;&#65533;&#65533;&#65533;&#65533;v&#65533;&#65533;&#65533;+P&#65533;>i&#65533;}&#65533;&#65533;VpQM&#65533;&#65533;&#65533;
&#65533;&#65533; I&#65533;p &#65533;&#65533;U&#65533;(&#65533;&#65533; !&#65533;r;&#65533;&#65533;&#65533;EL\%!&#65533;&#65533;&#65533;Zi&#65533;&#65533;&#65533;l&#65533;R&#65533;&#65533;&#456;R&#1029;RA&#65533;&"&#65533;&#65533;<']h&#65533;#SC&#65533;&#65533;&#65533;f&#65533;#4Ag>!zG^&#65533;&#65533;&#65533;$P&#65533;&#65533;&#65533;&#65533;0&#65533;$&#65533;Q&#65533;!&#65533;i%&#65533;&#65533;#&#65533;&#65533;%&#65533;&#65533;4&#65533;0&#65533;u^@&#65533;&#65533;	'P&#65533;N&#65533;	a-&#65533;c&#65533;ivI4f&#65533;atd&#1571;[&#65533;at&#65533;&#65533;&#65533;z Kj&#65533;P&#65533;&#65533;ypWET&#65533;A6uO3&#65533;&#65533;`&#65533;&#229;&#65533;`&#1009;s&#65533;i&#65533;&#65533;&#1116;s&#65533;ch&#65533;&#65533;9`@&#65533;"e&#65533;&#65533;&#65533;J_&#65533;&#65533;Q&#1300;&#65533;9\Rv&#65533;&#65533;e&#65533;&#65533;-R&#65533;&#65533;&#65533;&#65533;&#65533;Y&#65533;ix1"&#65533;&#65533;&#65533;&#65533;x&#65533;&#65533;R1fo&#65533;/.&#65533;/ 0,&#65533;!&#65533;&#65533;]&#65533;c&#65533;.&#65533;0&#65533;&#65533;g&#1111;5&#65533;T&#65533;v&#65533;S&#65533;TjX&#65533;&#65533;&#65533;{5J2&#65533;!-A&#65533;&#65533;y&#65533;a5&#65533;Wu0&#65533;iWj&#65533;&#65533;]*W:&#65533;sh&#65533;
&#65533;&#65533;&#65533;1@JF&#65533;`&#65533;&#65533;-&#65533;&#65533;&#65533;&#65533;p&#65533;&#65533;a&#65533;A&&#65533;V&#65533;)W&#65533;&#65533;&#65533; &#39561;5:&#65533;	&#65533;&#65533;'9&#65533;Zpj&#65533;2&#65533;0&#65533;a&#65533;&#65533;&#65533;&#65533;Ee&#65533;fw&#65533;&#231;e:Zb%&#65533;vV&#65533;;+2&#65533;&#65533;/&#65533;&#65533;F["s4&#65533;&#65533;(g S1&#65533;8z;Hx&#65533;%&#65533;!&#65533;Rx&#65533;+k&#65533;&#65533;i\7&#65533;&#65533;&#65533;&#65533;&#65533;&#65533; &#65533;	 [&#65533;&#65533;	M&#65533;&#65533;&#65533;
&#65533;;&#65533;&#65533;&#65533;8&#65533;&#65533;&#65533;&#233;&#65533;H&#65533;N&#65533;&#65533;&#65533;&#65533;	&#65533;&#65533;lO[&#65533;PD &#65533;*9S0&#65533;&#65533;tm&#65533;&#65533;&P0P&#65533;`&#65533;&#65533;``&#65533;G+&#65533;&#65533;&#65533;j&#65533;&#65533;&#646;+P&#65533;M0&#65533;&#65533;&#65533; k&#65533;Nz&#65533;&#65533;m*!fA&#65533; 	&#2022;J}&#65533;&#65533;e[O&#295;&#65533;&&#65533;! K	&#65533;!:&#65533;&#1712;S&#65533;&#65533;&#65533;/&#65533;&#65533;&#1416;&#65533;n&#65533;/&#65533;<&#65533;rG/&#65533;&#65533;&#65533;yf&#65533;&#65533;{SA&#65533;G&#65533;&#65533;&#65533;H&#65533;&#65533;&#65533;p	&#65533;K R&#65533;
J&#65533;PP&#65533;&#65533;)&#65533;O4&#65533;&#65533;	JW&#65533;&#65533;&#65533;&#65533;&#65533;Z&#65533;&#299;=&#65533;&#65533;&#65533;&#65533;&#65533;iK&#65533;&#65533;&#65533;&#65533;i&#65533;h&#758;&#65533;`&#615;&#65533;GzW*9&#65533;&#1122;"&#65533;&#65533;&#1297;&#65533;&#65533;Wz&#1141;&#65533;&#65533;^&#65533;D&#65533;&#65533;&#521;y&#65533;&#65533;{&#65533;,14&#65533;:Y&#65533;&#65533;&#65533;sZm&#65533;y;uK,&#65533; <&#65533;&#65533;+` &#65533;&#65533;&#65533;&#65533;P&#65533;&#65533; &#65533;m&#235;&#65533;&#65533;w
q&#65533;&#65533;&#65533;.&#65533;&#139;&#65533;6.&#65533;3\&#65533;&#65533;-&#65533;&#65533;&#65533;&#65533;u&#65533;\
Ac6&#65533;&#65533;&#65533;.3&#65533;&#65533;y&#65533;&#65533;&#65533;&#65533;5&#65533;S &#65533;<&#65533;S{&#65533;&#65533;&#65533;&#65533;-&#65533;&#65533;&#65533;j&#65533;&#65533;&#65533;J531&#65533;n^&#395;&#65533;3&#65533;&#1148;&#65533;Z&#65533;&#65533;&#1058;&#65533;#p&#65533;Fc>T&#65533;H&#65533;&#65533;&#65533;&#65533;l&#65533;atq"&#493;&#65533;&#65533;z&#65533;F&#65533;&#65533;R:V t&#1940;9"&#65533;j&#65533;&#65533;&#311;&#65533;Q&#65533;&#1915;&#65533;&#1097;
&#65533;&#65533;m*&#65533;n&#65533;&#65533;&#65533;&#65533;X&#65533;\&#65533;&#65533;#&#1825;#&#65533;w&#65533;q&#65533;&#65533;&#65533;&#65533;.<&#65533;3&#65533;F&#65533;&#65533;&#65533;/&#65533;Fd&#65533;&#65533;&#65533;2;X&#1075;&#65533;{fp?&#1146;&#65533;&#65533;g&#65533;#&#65533;5Qz&#65533;pS1&#65533;&#65533;Bq!&#65533;&#65533;&#65533;
&#65533; &#65533;&#65533;&#1377;Q&#65533;nQ&#65533;E&#65533;&#65533;'3>&#65533;&#65533;iA&#65533;&#65533;&#65533; D&#65533;&#65533;&#65533;&#65533;&#65533;&#65533;&#65533;3m&#65533;&#65533;C&#65533;&#65533;&#65533;i&#65533;&#562;&#65533;&#65533;Zt^7
txEWt&#65533;8&#65533;QZ&#65533;&#65533;2t{&#65533;NqX`&#65533; a&#65533;&#65533;K&#65533;P&#65533;sjKLUdK&#65533;h8!&#65533;`&#65533;&#65533;&#65533;P,&#65533;&#65533;&#65533;%&#65533;P&#65533;l&#1259;Un&#65533;A&#166;S&#65533;&#65533;v&#65533;$!	&#65533;&#65533;&#65533;&#65533;
!]q&#65533;&#65533;c&#65533;&#65533;&#65533;;&#65533;&#65533;G&#65533;&#65533;o8&#65533;&#65533;&#65533;g&#65533;&#65533;G&#65533;&#65533;9&#65533;&#65533;J&#65533;	&#65533;&#65533;4&#65533;w*&#769;6&#65533;&#65533;T%&#65533;&#65533;{N&#65533;Q
A'&#65533;zW&#65533;(&#65533;&#65533;&#65533;b&#65533;N=&#65533;,!&#65533;v&#65533;&#65533;&#1162;4&#65533;&#65533;dP&#65533;&#421;&#65533;&#65533;+&#65533;&#65533;&T&#65533;&#65533;p&#65533;w&#65533;&#65533;@Q&#712;~&#65533;V&#65533;0&#65533;&#65533;0&#65533;`&#65533;&#65533;
a&#65533;&#65533;	&#65533;&#65533;&#65533;u&#65533;&#1253;(yE &#65533;&#65533;&#65533;&#65533;'*&#65533;L&#65533;&#65533;W&#65533;E\&#65533;&#65533;R&#671;=&#65533;~&#65533;&#65533;%l!X2m &#1324;}&#219;&#65533;&#65533;"hY1&#65533;&#65533;&#65533;&#65533;&#65533;ys&#65533;&#65533;&#65533;&#65533;&#65533;&#65533;_f&#65533;&#65533;I&#65533;b&#65533;&#65533;&#65533;Y2&#65533;[&#65533;&#65533;_A&#65533;&#65533;aK&#65533;6&#65533;'&#65533;&#65533;^&#65533;q+?'&#65533;&#65533;A'F&#65533;b&#65533;&#65533;a&#65533;&#65533;&#65533;L&#65533;&#896;&#65533;&#437;&#65533;&#65533;&#65533;,&#65533;&#65533;A&#65533;`&&#65533;,m&#65533;&#65533;b&#65533;1&#65533;z&#65533;WtA&#65533;O&#65533;&#65533;+&#65533;&#65533;&#65533;&#65533;&#886;0&#65533;&#1571;DZ=9d&#65533;3&#1443;l~ &#618;&#65533;&#517;&#65533;&#65533;h&#65533;&#65533;&#65533;R&#65533;&#65533;&#65533;&#65533;&#65533;2A&#1185;&#65533;&#65533;&#65533;(&#65533;&#65533;e&#65533;=_&#65533;}&#65533;7"'&#65533;*p&#65533;2H&#65533;&#65533;1&#65533;0e`&#65533;e Q&#65533;&#65533;6^&#65533;>&#65533;&#65533;&#65533;C>&#65533;&#65533;&#65533;pI.&#65533;&#65533;M&#65533;&#65533;&#65533;&#65533;&#65533;&#65533;&#65533;<&#65533;h$q&#65533;`&#65533;{&#65533;.&#65533;QP&#65533;&#65533; 8&#65533;U &#65533;&#65533;B&#65533;&&#65533;&#65533;=u&#65533;&#65533;!&#65533;~H&#65533;&#65533;&#65533;,&#65533;&#65533;&#65533;&#65533;&#65533;a&#65533;Ww&#65533;wn]FHs&#65533;&#43482;&#65533;H&#65533;;7&#65533;#&#65533;&#65533;&#65533;&#65533;P&#9884;&#65533;&#65533;E&#65533;s&#65533;&#65533;P&#65533;g&#65533;&#65533;d&#65533;&#65533;-j&#65533;&#65533;&#65533;&#65533;&#65533;m&#1612;rj&#65533;
&#65533;&#65533;P	M&#65533; rQ&#65533;v&#1200;&#65533;&#626;n&#65533;G&#65533;&#158;&#65533;&#10508;  x&#65533;~&#65533;M&#65533;&#65533;&#65533;&#65533;G>G.&#65533;N&#65533;&#65533; Q&#65533;QNS&#65533;&#65533;[E&#65533;&#65533;&#65533;|&#65533;&#65533;&#65533;&#65533;&#65533;"&#65533; &#65533;J&#1705;&#65533;`&#65533;&#65533;s&#65533;&#65533;NmldH&#65533;k&#65533;&#65533;,:&#65533;r&#65533;&#1905;&#65533;e]&#65533;:&#65533;&#612;&#65533;*&#65533;LH&#65533;s&#65533;S&#65533;b*&#65533;4&#65533;&#65533;6&#65533;c&#65533;9&#65533;&#65533;&#65533;5&#65533;&#65533;&#65533;&#65533;&#65533;&#65533;&#65533;{;J;&#65533;&#65533;&#65533;n,A =&#65533;&#65533;b&#65533;&#65533;&#65533;Z[	&#65533;XE>&#65533;!=&#65533;^.TV&#65533;/O&#65533;i&#65533;8&#65533;^\\.&#65533;&#65533;&#65533;&#65533;q&#65533;&#65533;
&#65533;&#65533;&#65533;&#65533;&#65533;&#65533;^P&#65533;&#65533;&#65533;&#65533;&#65533;&#1374;&#65533;
&#65533;w&#6731;&#65533;&#65533;nOi&#65533;Q&#65533;#&#65533;&#65533;&#65533;&#65533;&#65533;D&#65533;&#65533;&#1693;&#65533;=&#65533;&#65533;&#65533;d4}B&#65533;&#65533;}&#65533;&#65533;7&#65533;&#65533;&#65533;&#65533;&#65533;&&#65533;&#65533;&#65533;&#65533;?ZY@&#65533;&#65533;$"&#65533;~*I&#65533;&#65533;&#65533;B&#1020;&#65533;~m&#65533;k&#994;u&#65533;&#65533;i&#65533;&#65533;P^&#65533;G&#65533;&#65533;&#65533;&#65533;&#65533;&#65533;&#65533;&&#65533;N>&#65533;&#65533;&#65533;&#65533;&#65533;L&#65533;b #&#42541;p&#65533;Ws'&#1708;&#65533;&#65533;R/&#65533;&#65533;&#65533;Ja&#65533;R&#65533;&#65533;d$&#65533;
&#65533;&#65533;-&#65533;&#65533;&#65533;A&#65533;J&#65533;&#65533;>&#65533;Q&#65533;&#65533;^SN&#65533;S&#65533;&#65533;e &#65533;T&#65533;&#65533;&#65533;aeT&#65533;e&#293;:&#65533;&#65533;&#65533;F&#65533;.&#65533;&#65533;J&&#65533;V&#65533;&#65533;1&#65533;&#65533;N&#65533;s&#65533;q4&#65533;&#65533;`q&#65533;&#65533;&#65533;>@&#65533;&#65533;tH&#65533;&#65533;@&#65533;&#65533;&#65533;&#65533;&#65533;LH&#65533;&#65533;&#65533;&#65533;.d&#65533;&#65533;&#65533;&#65533;)JthA&#65533;4&#65533;\<XP&#10503;=&&#65533;P&#65533;&#65533;&#65533;I&#65533;M	&#65533;&#65533;?@0U&#65533;4&#65533;&#65533; /ur&#65533;&#65533;o&#65533;A(&#65533;4Y&#65533;d&#65533;&#65533;&G-0X&#65533;&#65533;&&#65533;&#65533;&#65533;&#65533;&#65533;&#65533;B1&#65533;0&#65533;_ H&#65533;:	&#65533;D&#287;E]&#65533;B&#65533;&#65533;&#65533;AX&#65533;&#1722;&#65533;&#65533;&#65533;&#1784;&#65533;&#65533;5&#65533; &#55294;&#65533;r&#65533;&#65533;&#65533;&#65533;&#1855;r&#65533;+N&#65533;8&#65533;&#65533;]&#65533;iN&#65533;\&#65533;&#65533;e&#793;5onX&#65533;g&#65533;B&#65533;&#65533;&#65533;&#65533;&#65533;&#65533;F&#65533;&#410;5&#65533;&#65533;F,&#65533;p&#65533;&#65533;eF&#65533;&#65533;&#65533;ova&#65533;&#65533;&#65533;'&#65533;&#65533;&#65533;&#65533;&#65533;&#65533;&#65533;9&#65533;&#65533;l&#65533;0&#65533;&#65533;&#65533;&#65533;_&#65533;&#1559;/7&#65533;&#65533;EZ&#65533;"
&#65533;&#1039;&#65533;&#65533; 2&#65533;&#65533;&#65533;&#65533;&#65533;&S~NEhaI&#203;&#65533;2h&#65533;&#65533;&#65533;&#65533;L&#65533;o&#65533;Q,pJ&#65533;Q&#65533;"&#65533;(h&#65533;gJ&#547;&#65533;<&#65533;&#65533;)&#65533;&#65533;4NZ&#65533;&#65533;&#65533;&#65533;&#65533;(&#195;&#65533;L&#65533; 2&#65533;'&#65533;&#65533;&#65533;& d&#65533;&#65533;h
&#65533;	h&#65533;&#65533;hz&#65533;&#779;&#65533;&#12166;"Z&#65533;&#65533;&#65533; &#65533; &#65533;*B&#65533;&#65533;&#65533;q&#352;0&#65533;$&#647;&#65533;&#715;&#65533;&#65533;&#65533;&#65533;l/&#65533;&#65533;C <&#65533;C&#791;&#1162;SsM6&#65533;4&#837;&#65533;&#65533;&#65533;&#453;o&#65533;&#65533;&#65533;M<&#65533; !h&#1683;&#65533;&#65533; P&#864;?W&#65533;&#65533;&#65533;&#65533;I4OF&#65533;&#65533;J&#65533;;&#65533;9&#65533;&#65533;
sL&#65533;&#65533;&#65533;&#65533;F"&#65533; &#65533;&#457;6&#65533;&#65533;&#65533;&#65533;i&#65533;&#65533;&#65533;&#65533;qO&#296;&#65533;`jH&#65533;*&#65533;O&#65533;&#65533;&#65533;&#358;&#65533;'A&#65533;X&#1120;<Hi&#65533;-8&#65533;$SL(&#65533;&#65533;8&#65533;&#65533;&#65533;#&#65533;&#65533;V&#65533;&#65533;o&#65533;&#65533;&#65533;&&#65533;&#65533;&#65533;&#65533;:&#65533;F&&#65533;qW@*2j!	u&#65533;&#65533;&#65533;b&C&#65533;?&#65533;4&#65533;&#65533;V&#65533;&#65533;D&#533;Ch"&#1377;&#65533;&#65533;&#65533;r&#65533;/-&#65533;&#65533;&#774;"S&#65533;Gv&#65533;a&#65533;&#65533;&#65533;3:&#65533;&#65533;!X&#65533;S&#65533;!6mb&#65533;&#65533;L&#65533;o &#65533;gbP>X&#65533;&#65533;&#65533;b&#65533;kh&#65533;&#1653;&#65533;j&#65533;&#65533;&#65533;z&#65533;mg&#65533;&#65533;f&#65533;&#65533;&#65533;&#65533;&#65533;&#65533;ZD:&#65533;i:&#65533;&#65533;&#65533;L&#65533;~&#322;&#207;&#65533;(&#65533;&#65533;&#65533;&#65533;U&#65533;&#65533;^&#65533;&#1237;2|Ji&#65533;&#65533;Z&#26615;G1v&#65533;&#65533;&#65533;=&#65533;&#65533;6&#65533;&#65533;&#65533;&#65533;&#1208;&#65533;&#65533;}&#65533;&#459;ny]h &#65533;}$s&#65533;&#65533;?s&#65533;*&#65533;&#65533;&#65533;fG&#65533;Z&#65533;&#65533;%&#65533;v(]&#65533;<Jp&#65533;v&#65533; &#65533;%&#65533;#+1&#65533;h]H&#65533;&#65533;W&#65533;&#65533;B@`&#65533;'&#65533;N./&#65533;.&#65533;&#65533;&#65533;&#65533;&#65533;>&#65533;&#976;7&#65533;&#65533;&#65533;&#65533;&#65533;x&#65533;&#65533;:&#835;F&#65533;z&#65533;6(g&#65533;&#65533;&#65533;OAs&#65533;&#65533;&#65533;&#65533;v&#65533;y&#65533;&#65533;x&#65533;,UZh&#65533;{&#65533;&#65533;+m&#65533;&#65533;&#65533;&#65533;&#65533;J.&#65533;&#46774;&#65533; &#65533;h&#65533;O_&#65533;&#65533;AD&#65533;&#65533;&#65533;]K&#1387;Z&#65533;*&#65533;8$)&#65533;&#65533;B\+&#1193;m!&#65533;&#65533;P&#65533;8&#65533; &#65533;0hA#&#65533;C&#65533;Jb"a&#65533;!~+&#65533;2&#65533;z&#65533;&#65533;4FZH&#65533;&#65533;Bh(.&#65533;&#65533;zVx&#65533;y&#65533;q^h&#65533;B w !&#65533; D&#65533;&#65533;}&#65533;X&#65533;&#65533;8!j&#65533;F&#65533;!Q&#65533;!YQ&#65533;U
&#65533;&#65533;&#65533;&#65533;tS&#65533;&#65533;tng&#65533;M1&#65533;d.I&#65533;&#65533;&#65533;H[hL9&#1112;-&#65533;&#65533;[ &#65533;xr&#65533;_&#65533;&#65533;&#65533;&#65533;&#65533;4&#65533;9&#65533;&#65533;&#65533;8&#65533;&#783;A	f&#65533;&#65533;&#65533;&#65533;&#65533;X%&#65533;&#65533;&#65533;&#65533;&#65533;&#65533; s8&#65533;&#65533;I&#65533;p&#65533;&&#65533;&#65533;BJ&#65533;&#65533;E&#65533;q{Q&#65533;a*&#65533;&#65533;h&#653;~&#65533;&#65533;&#436;L&#65533;Q&#65533;&#65533;&#65533;h"&#65533;&#65533;8!&#65533;IC&#65533;&#65533; &#65533;&#65533;&#65533;B&#65533;&#65533;D&#65533;L
N&#65533;&#65533;V&#65533;"&#65533;&#65533;&#65533;Y&#65533;QH&#65533;m*eX5&#1421;&#65533;&#65533;&#65533;&#65533;03fk&#65533;9;&#65533;C&#65533;@&#197;^&#65533;A&#65533;&#65533;8*&#65533;!&#65533;&#65533;&#65533;&#65533;&#65533;&#65533;!&#65533;d&#65533;M&#65533;&#65533;&#65533;&#65533;&#65533;&#65533;D&#65533;&#65533;BRE&#65533;\&#65533;&m&#1762;&#65533;&#65533;&#65533;2:$ii4Z.&#65533;&#65533;&#65533;&#65533;b&#65533;&#65533;)&#65533;C4&#65533;<&#65533;,$1&#65533;(K&#65533;&#4182;&#65533;R&#65533;&#65533;&#65533;&#65533;7&#65533;L}&#65533;FNTD&#65533;&#65533;&#65533;P&#65533;&#65533;&#65533;&#65533;.&#65533;UZ&#65533;b	&#65533;&#65533; &#65533;&#65533;Z&#65533;&#65533;CHP&#65533;&#65533;&#65533;(AJ&#65533; C&#65533;z&#65533;&#65533;6&#65533;&#65533;XkR&#65533;E&#65533; `KCX
[,&#65533;c&#65533;&#65533;&#65533;&#65533;&#65533;&#65533;ei&#65533;&#65533;&#65533;_w&#65533;&#65533;ESj&#65533;&#807;&#65533;9&#65533;&#65533;&#65533; Ly&#65533;d&#65533;&#65533;N|4&#65533;&#65533;&#65533;&#65533;&#65533;Y &#65533;&#65533;r&#65533;&#65533;H&#65533;=LAq&#65533;&#65533;&#65533;s*T&#65533;&#65533;)&#65533;\]&#65533;D&#65533;&#65533;H&#65533;&&#65533;&:&#65533;'&#65533;X&#65533;@&#65533;A{&#65533;.&#65533;U&#9184;&#65533;&#65533;%&#65533;c&#65533;&#65533;Sn&#65533;&#65533;."*T&#65533;51&#65533;Hg&#65533;X&#65533;y&#65533;&#65533;8&#65533;&#65533;&#65533;$&#65533;&#65533;.&#65533;z&#65533;|i&#65533;&#1977;U&#65533;&#65533;e&#65533;(&#65533;&#65533;&#65533;&#65533;r!@'&#65533;&#65533;_eB&#65533;
&#65533;/B2&#65533;&#65533;aX&#65533;*B&#65533;`&#65533;#&#65533; &#65533;jT&#1040;&#65533;6&#65533;!&#65533;&#65533;a>&#65533;| %&#65533;&#65533;pJ&#65533;2D&#65533;&#641;]&#65533;&#65533;&#65533;&#65533;&#65533;&#65533;&#65533;&#65533;&#65533;"&#65533;J&#65533;&#1048;&#65533;6FX(U&#65533;&#65533;r:n&#65533;&#65533;\&#65533;RX7f&#628;d&#65533;_&#65533;b&#65533;&#65533;^'L}&#65533;Ry&#65533;p:&#65533;`&#65533;T&#65533;tO2&#65533;&#192;e&#65533;&#857; &#65533;&#65533;A&#65533;&#1236;&#65533;&#65533;6$&#14082;j&#2035;B9Km+Xq&#65533;&#65533;X7$&#65533;&#65533;E&#65533;#&#65533;&#65533;=&#65533;&#65533;d&#65533;\&#65533;lW3&#65533;A2-Z&#410;q&#65533;&#65533;&#65533;@&#65533;&#65533;	_W&#65533;*&#65533;&#65533;&#1130;&#65533;&#65533;+&#65533;I&#65533;&#65533;L&#65533;&#65533;v&#65533;8&#65533;&#65533;e<&#65533;&#65533;&#65533;1&#65533;&#65533;Nq&#65533;)&#65533;&#65533;&#65533;@&#1578;Q&#65533; &#65533;i&#65533;&#65533;ZWM &#65533;@~9I&#65533;&#65533;$&#65533;80Z&#65533;g&#65533;x6&5&#65533;&#65533;@&#65533; &#65533;&#65533;&#65533;&#65533;&#65533;&#65533;&#65533;l&#65533;/&#1782;&#65533;bXP	&#65533;&#65533;&#65533; &#65533;&#65533;#93&#65533;w?o&#65533;&#65533;+9&#65533;}&#65533;#Ki&#65533;&#65533;a&#65533;&#65533;&#65533;&#65533;V&#65533;&#65533;a&#733;,&#65533;&#65533;&#65533;&#65533;J&#65533;&#65533;A&#65533;YLVy&#65533;&#65533;x6&#65533;oe&#65533;H7>z&#65533;
Ea&#65533;M&#65533;&#65533;A) W&#65533;&#65533;K-)$Dsc@=&#65533;&#65533;f!m&#65533;&#65533;&#65533;os;&#65533;&#65533;&#65533;&#65533; B&#65533;&#65533;z&#65533;hA;&#65533;&#65533;&#65533;aH&#65533;&#65533;&#65533;&#65533;&#65533;(@&#65533;&#65533;/&#65533;&#65533;&#65533;&#65533;$&#65533;&#65533;&#65533;'&#65533;C&#65533;&#65533;&#65533;&#65533;	&#65533;&#65533;b&#65533;&#65533;F&#65533;&#65533;&#65533;kAD &#65533;&#65533;&#65533;5i?H&#65533;&#65533;&#65533;&#65533;&#65533;B&#65533;%&#65533;)&#65533;&#65533;~&#65533;&#65533;H&#65533;!zoHm*&#65533;&#65533;e&#65533;&#65533;&#65533;6&#65533;3 y&#65533;g&#65533;&#65533;&#65533;|F&#65533;&#65533;w&#65533;x&#65533;a&#65533;&#65533;< %S&#65533;;&#65533;&#65533;Q&#65533;&#65533;eX&#65533;y&#65533;n&#65533;<&#65533;&#65533;e&#65533;&#65533;<Zs&#65533;&#65533;&#65533;&#65533;&#65533;&#898;U&#65533;L&#65533;{&#65533;&#592;qII&#65533;c6&#65533;
Vn&#65533;b[B&#65533;&#65533;8&#65533;GC&#65533;=gbH&#65533;`&C&#65533;&#65533;B6&#65533;&#65533;!I3"&#65533;&#632;B&#65533;&#193;&#65533;&#65533;&#65533;&#65533;1&#65533;&#65533;P&#65533;&#65533;D&#65533;+8&#65533;s&#65533;&#65533;x&#65533;&8&#65533;be&#65533;&#65533;,7&#65533;&#65533;&#65533;:M&#65533;&#65533;F&#65533;
&#65533;&#65533;&#65533;&#65533; &#65533;&#65533;81&#65533;C&#65533;&#65533;0&#65533;0p&#65533;*&#65533;d&#65533;P@&#65533;C&#65533;4&#65533;&#65533;=9;&#65533;C&#65533;&#65533;R&#65533;&#65533;/K2&#65533; 6Q&#65533;&#65533;$&`&#65533;g`&#65533;x<jK<&#65533;0&#65533;
&#65533;3	&#65533;&#65533;&#65533;&#53879;&#65533;&#65533; r@&#65533;&#65533;`&#65533;3&#65533;&#65533;82!&#65533;%!s&#65533;&#65533;&#65533;&#65533;&#65533;&#1266;&#65533; &#65533;&#65533;:&#65533;&#65533;Y&#65533;-&#65533;[RH&#65533;&#65533;&#65533;&#65533;#&#1139;23\y&#65533;c&#65533;&#65533;e1-
a&#65533;	&#65533;&#65533;&#65533;&#65533;'h&#65533;&#1754;&#65533;&&#65533;0l&#65533;&#65533;i"
&#65533;#
&#65533;&#557;&#65533;&#65533;&#833;9&#65533;&#65533;!&#65533;&#65533;4&#65533;a&#65533;i&#65533;[&#65533;&#65533;%&#65533;&#65533;&#65533;&#1553;&#65533;&#65533;&#65533;P 5p&#65533;&#65533;&#65533;&#65533;&#65533;(&#65533;&#65533;&#65533;
&#65533;	C1R:&#65533;b&#65533;&#65533;&#65533;&#65533;&#1164;&#65533;` &#65533;8&#65533;&#65533;&#65533;Y*Z&#65533;&#65533;&#65533;6&#65533;&#65533;&#65533;$^&#65533;&#65533;2&#513;s &#65533;I<hx&#65533;LF&#65533;p&#65533;&#65533;AT$&#65533;AI&#65533;&#680;;&#65533;&#3833;8&#65533;&#65533;&#65533;&#65533;8#&#65533;Q&#65533;&#65533;JB<&#65533;y R&#65533;&#65533;z&#65533;=@V&#65533;&#65533;&#65533;"&#65533;0&#65533;*&#65533; &#65533;&#65533;8cbu&#65533;&#65533;2&#65533;&#65533;q&#65533;&Y-&#65533;X&#65533;2=&#65533;-8&#65533; &#65533;8&#65533;	&#65533;&#65533;&#65533;&#65533;Z&#65533;&#65533;&#65533;&#1045;i&#65533;&&#65533;P&#65533;&#65533;l&#65533;0&#65533;8?&#65533;&#65533;&#65533;	Gs?&#65533;&#65533;&#65533;{&#65533;&#65533;\&#65533;&#65533;w&#65533;M&#65533;q(&#65533;X&#65533;>&#65533;&#434;&#65533;;&#65533;4&#65533;oH&#65533;&#65533;&#1125;&#65533; &#65533;h&#65533;&#65533;=Q&#65533;&#65533;|&#65533;&#1555;k`&#65533;WTE&#65533;{&#65533;A&#65533;&#678;l&#65533;&#65533;D%TMj&#65533;pF&#65533;&#65533;J|h&#65533;&#65533;&#65533;K<&#65533;l&#65533;&#65533;&#65533;gPKNZ&#65533;k&#251;P\&#65533;&#3130;l&#65533;r&#65533;&#65533;&#65533;&#65533;&#65533;q##&#65533;&#1550;&#65533;&#65533;&#65533;4&#65533;' 5&#65533;&#65533;&#65533;l&#65533;9&#65533;	&#65533;&#65533;	&#65533;&#65533;4&#65533;&#65533;&#65533;[a
&#65533;&#65533;&#65533;&#65533;)&#65533; Hg2hB&#65533;Y &#65533;hw| 3[&#65533;z&#65533;&#65533;&#65533;&#65533;&#65533;&#65533;&#65533;&#65533;m)&#65533;&#65533;&#866;&#65533;&#65533;&#65533;&#65533;-f&#65533;-&#65533;X&#65533;F&#1779;&#872;&#65533;za&#65533;&#65533;&#65533;8&#65533;2N@&#65533;&#65533;@&#65533;&#65533;&#65533;x&#65533;&#65533;&#65533;&#736;&#65533;)&#&#65533;&#65533;9&#65533;@&#65533;&#65533;\&#65533;&#6891;t&#65533;DJ&#65533;h&#65533;@O&#65533;&#65533;J&#65533;T&#65533;&#65533;L1JB&#65533;&#65533;#F$F&0A&#65533;&#65533;&#65533;&#65533;CK&#65533;J&#65533;&#65533;&#65533;Je%&#65533;&#65533;&#65533;68&#323;&#65533;RbX&#65533;n&#65533;&#65533;k&#65533;h&#65533; *5&#65533;&#65533;&#65533;~&#1088;Q/azI&#65533;`&#65533;U3Wy&#65533;@&#65533;Nz&#65533;&#65533;j&#65533;&#65533;&#65533;0&#65533;&#65533;H&#65533;3!&#65533;9&#65533;&#65533;&#65533;&#65533;&#65533;GWQ'&#65533;&#65533;&#65533;T&#840;|&#65533;f@:&#65533;1
]	&#65533;&#65533;&#65533;&#65533;&#65533;&#65533;&#65533;P&#65533;&#65533;&#847;&#1813;&#65533;&#65533;&#65533;&#65533;&#65533;`&#65533;Z(ZX&#65533;!;&#65533;&#65533;&#65533;Wa
;4&#65533;&#65533;&#65533;zJ&#453;&#65533;(&#65533;&#65533;?&#65533;&#65533;&#65533;Ej&#65533;&#65533;&#65533;&#65533;&#65533;&#65533;X&#65533;&#65533;&#65533;\&#65533;PJ&#65533;&#65533;&#65533;E&#65533;&#65533;=}&#65533;L&#65533;k&#65533;&#65533;&#65533;8&#65533;G&#65533;&#65533;
&#65533;$3&#65533;&#65533;&#65533;&#65533;&#65533;r ,&#65533;&#1031;(&#65533;0&#65533;&#65533;&#65533;4&#65533;:&#65533;&#65533;9
&#65533;R&#65533;&#1818;Y&#65533;&#65533;&#65533;&#65533;&#65533;&#65533;&&#65533;&#65533;&#65533;&#65533;&#65533;&#65533;&#545;dZ&#65533;"&#65533;&#65533;f`&#65533;"&#332;&#65533;h&#65533;?D%&#1406;&#65533;&#65533;&#65533;&#1158;&#65533;&#65533;2&#65533;&#65533;&#65533;1&#65533;D&#65533;	]Y&#65533;&#65533;p&#65533;&#65533;0&#65533;=&#1312;&#65533;#-
tz&#65533;&#65533;	@X&#65533;&#65533;&#65533;4&#65533;&#65533;9-&#65533;>&#65533;F&#65533;&#65533;&#65533;A&#65533;&#65533;&#65533;&#65533;&#65533;&#65533;@C&#65533;W|%7d&#65533;$&#65533;&#65533;}Kj&#65533;W&#65533;&#65533;3`&#65533;&#65533;=X&#65533;5Xm&#65533;l&#65533;&#65533;&#1228;J&#65533;&#65533;h&#65533;&#65533;&#276;
e`&#65533;&#1219;&#65533;N&#65533;&#65533;&#65533;T&#65533;&#65533;9,UR`&#65533;&#65533;8&#65533;2&#65533;&#65533;&#65533;&#65533;&#135;&#65533;&&#65533;&#65533;"x&#65533;Y&#65533;x,&#65533;}&#65533;!+u&#65533;U&#666;
d&#65533;B&#65533;	"	&#65533;&#65533;&#65533;Ve&#65533;A&#65533;-&#65533;&#65533;&#65533;<|&#65533;!A&#65533;&#65533;

&#65533;&#65533;+
D&#1256;&#1444;&#65533;V&#65533;&#65533;&#65533;&#65533;r&#65533;&#65533;&#65533;M x &#65533;&#65533;8q &#65533;&#65533;&#65533;&#65533;&#65533;&#1528;`&#65533;&#65533;&#65533;&#65533;&#33905;;1&#65533;&#1223;&#65533;&#65533;V&#65533;&#65533;h&#65533;A&#65533;WQ&#65533;&#65533;&#65533;}&#65533;Fe&#65533;&#65533;&#65533;=\&#65533;=\&#65533;&#21261;r&#65533;	5&#65533;&#65533;H=&#65533;$&#65533;`(&#65533;,&#65533;&#65533;CQV"e&#65533;f&#65533;&#65533;b&#65533;&#65533;Y&#65533;U&#65533;&#65533;&#65533;&#65533;]&#65533;&#65533;&#65533;&#65533;&#65533;&#65533;h&#65533;1&#65533;&#65533;	&#65533;&#150;7{&#65533;
&#65533;-&#65533;CY&#65533;&#65533;&#135;&#65533;&#65533;&#65533;9i&#65533;
&#65533;&#65533;&#65533;&#65533;&#65533;
&#65533;&#65533;&#65533;h&#65533;[	&#65533;&#65533;&#65533;.&#896;&#65533;0&#65533;&#65533;&&#65533;&#65533;<k&#65533;&#65533;&#65533;&#65533;D3&#65533;&#314;&#65533;%&#65533;(L&#65533;&#65533;&#65533;"&#65533;U&#65533;&#65533;&#65533;&#65533;&#65533;&#65533;l&#65533;&#65533;TVT&#65533;&#65533;&#65533;Y&#65533;Fw&#65533;&#65533;;&#65533;LZX&#65533;&#65533;&#65533;&#65533;U&#65533;h&#65533;E&#1794;&#65533;V 6&#65533;e&#65533;&#65533;&#65533;&#2046;&#65533;&#65533;&#65533; O&#65533;y&#65533;&#65533;xd{&#65533;&#65533;}Lb:]&#1069;,&#65533;=&#1893;m&#65533;&#65533;l&#65533;&#65533;]&#65533;&#65533; &#65533;Y9&#65533;&#65533;&#65533;'D&#65533;"&#65533;&#65533;H&#65533;&#65533;&#65533;3]&#65533;&#65533;9&#65533;&#65533;
&#65533;{&#65533;&#913;&#65533;&#897;(&#65533;&#865;&#65533;^&#65533;&#65533;&#65533;2&#365;+*R&#65533;R&#41282;`m(8S;&#65533;^&#65533;&#65533;&#65533;@&#65533;=&#65533;H$>&#65533; ZsD&#65533;&#65533;&#65533;&#65533;L&#65533;?&#65533;&#65533;&#65533;}&#65533;7&#1932;&#65533;&#65533;&#65533;&#65533;x&#65533;&#220;&#65533;YT&#65533;&#65533;&#65533;&#65533;Y&#1817;&#65533;P&#65533;[&#65533;c&#65533;&#65533;W&#65533;E&#387;&#65533;/Ed&#65533;]XHP3H&#65533;5&#65533;%&#413;`A&#1419;M1&#65533;#&#65533;&#907;&#65533;x&#65533;&#773;9&#65533;U|4] &#65533;V,&F&#65533;&#65533;&#65533;&#65533;&#65533;Yi&#65533;9&#65533;&#65533;u&#65533;z@&Y&#638;&#865;&#65533;&#65533;-&#65533;&#65533;
"&#65533;)&#65533;&#65533;_&#65533;&#65533;:&#65533;&#65533;!5.&#65533;&#65533;V&#65533;&#65533;%R3&#65533;&#65533;&#65533;]]bt&#691;&#65533;5&#65533;&#65533;&#65533;	&#65533;&#65533;&#65533;&#65533;&#65533;&#65533;&#65533;:2:'&#65533;&#65533;I&#65533;Kng?&#65533;&#65533;&#65533;*&#65533;]&#65533;&#65533;&#65533;&#65533;&#65533;A&#65533;{&#65533;E}&#65533;&#65533;}&#65533;&#65533;&#65533;g&#65533;8&#65533;&#65533;q&#65533;&#65533;&#65533;&#65533;}5&#65533;&#65533;`NR&#65533;&#65533;hI&#65533;&#65533;G^&#65533;6`.\&#65533;&#65533;( &#65533;&#65533;?&#65533;&#65533;&#65533;&#65533;&#65533;3&#65533;&#65533;&#65533; e&#65533;YW1&#65533;&#1069;&#65533;&#1301;e&#872;,R&#65533;&#1086;&#65533;&#65533;U&#65533;h&#65533;u&#65533;T!&#65533;V&#65533;&#65533;
&#65533;&#65533;W&#65533;iF&#65533;-lnR&#65533;EN&#65533;&#65533;k&#65533; &#65533;&#65533;&#65533;&#65533;9&#768;nhF&#65533;&#65533;P&#65533;&#65533;&#65533;R	&#65533;B&#65533;V&#65533;&#65533;&#65533;d{&#65533;&#65533;&#65533;\OTP&#372;k;V&#65533;{nkE&#65533;>&#65533;&#65533;&#65533;&#65533;h&#65533;h&#65533;>&#65533;F9F&#65533;E]T&#65533;&#396;68&#65533;&#65533;EX6EF&#65533;&#65533;H&#65533;&#65533;&#65533;N&#65533;m&#65533;&#65533;&#65533;&#183;+&#65533;eUn&#65533;C&#65533;&#65533;l&#65533;&#65533;M&#65533;T9M
&#65533;&#65533;^ ( &#65533;l&#912;&#65533;&#65533;&#65533;hf!&#65533;&#65533;&#65533;&#65533;,&#65533;&#1248;&#65533;&#65533;&#65533;&#65533;)&#1456;&#65533;UeViF	&#65533;&#65533;0&#65533;&#65533;&#65533;&#65533;4&#65533;&#1068;&#65533;&#65533;I0ag&#382;&#1530;;&#65533;=FJ&#65533;&#65533;Fkd&#65533;A&#65533;&#65533;&#65533;&#65533;=&#65533;&#28678;k&#65533;&#65533;{&#65533;E&#65533;E&#65533;&#65533;nn&#65533;0&#19964;&#65533;&#65533;W&#65533;&&#65533;C^&#65533;&#65533;~Vh>\&#65533;d&#65533;M`&#65533;&#1448;&#65533;8#&#65533;&#543;&#65533;&#1745;%&#65533;&#65533;&#65533;&#65533;&#65533;h&#65533;&#1166;&#65533;&#65533;6&#65533;k&#65533;&#978;&#65533;&#65533;&#65533;&#65533;qaU&#65533;&#65533;$&&#65533;l&#65533;_}&#65533;&#65533;&#65533;&#65533;&#65533;>
w&#65533;&#65533;&#1820;,&#65533;l&#65533;&#405;d&#65533;&#65533;~M&#65533;Fm&#1126;&#65533;&#65533;=mGmF&#65533;H&#65533;bs$&#65533;&#65533;&#65533;&#65533;&#65533;@ &#65533;I9&#65533;&#65533;&#65533;&#65533;@&#65533;n&#65533;&#65533;;&#65533;Y&#65533;?&#65533;&#32443;g{*U&#65533;&#65533;b;k&#65533;&#1424;&#65533;,&#65533;k@&#65533;&#65533;&#65533;&#65533;n&#65533;,&#65533;&#65533;x6&#65533;u&#65533;&#65533;&#65533;M&#65533;&#65533;`&#65533;GFbC&#65533;6s@&#65533;&#65533;p&#65533;d&#65533;&#65533;&#65533;&#65533;N&#65533;z&#65533;&#65533;)P'&#65533;&#65533;&#65533;&#65533;&#65533;Y&#65533;E&#65533;&#65533;&#65533;&#65533;&#65533;X&#65533;TY{p&#65533;&#1046;&#65533;.S&#65533;&#65533;&#65533;H&#65533;&#65533;&#888;&#65533;&#65533;xq7mNw&#65533; &#65533;E&#65533;&#65533;&#65533;&#65533;&#65533;*u9/J&#65533;&#65533;@&#65533;&#65533;&#65533;&#65533;>&#65533;F&#65533;&#65533;k(;Wl&#65533;&#65533;I&#65533;@>&#65533;]&#65533;&#65533;[&#65533;kX&#65533;&#65533;&#65533;o&#65533;>uFqoM:&#65533;&#65533;I~&#65533;Pva	&#65533;&#65533;X0	&#65533;Q&#65533;&#65533;Yh&#517;h&#65533;z&#65533;7k&#65533;&#65533;F_&#65533;`m&#65533;5&#65533;,FG&#65533;&#65533;&#65533;H&#65533;&#65533;&#65533;&#65533;&#65533;W~&#65533;j&#65533;i&#65533;]q&#65533;&#65533;m,.&#65533;&#913;j,&#65533;&#65533;\D~&#65533;w+&#65533;&#65533;&#65533;>&#65533;&#65533;{(Ec&#65533;&#65533;&#65533;&#65533;M&#65533;fw&#65533;T&#1298;&#65533;nx&EQE&#65533;m&#989;&#65533;&#65533;1o&#65533;@}&#65533;&#65533;(&#65533;&#65533;&#65533;&#65533;&#65533;&#65533;&#65533;&#65533;o&#65533;p&#65533;&#65533;ny&#65533;5h&#65533;&#65533;8O&#1541;p&#65533;SL&#1033;P~&#65533;&#65533;	&#65533;&#65533;s&#65533;&#65533;&#65533;`e6yLY&#65533;H&#65533;a&#986;&#65533;V.&#65533;&#65533;x&#65533;&#65533;~(&#65533;&#65533;&#65533;&#65533;_Vm&#65533;hI/U9)&#65533;&#65533;&#65533;"jI&#65533;9^&#65533;&#65533;&#65533;&#65533;&#65533;my&#65533;&#65533;&#65533;&#65533; &#65533;&#65533;:&#65533;8uN&#65533;&#65533;&#65533;SB&#65533;u&#1681;&#65533;9&#65533;&#65533;|D	&#65533;&#65533;lk/&#65533;&#65533;]&#65533;c&#65533;&#65533;&#65533;&#65533;&#65533;&#65533;Fy&#65533;&#65533;d|&#65533;c&#65533;&#65533;&#65533;?&#65533;5s&#65533;&&#65533;&#65533;(l&#65533;?`&&#65533;&#65533;l&#65533;n&#65533;&#65533;I&#65533;x&#65533;&#65533;&#65533;6&#65533;b5&#65533;&#65533;&#65533;&#65533;1&#65533;&#65533;&#65533;&#65533;&#65533;\!&#65533;5Sy&#65533;a&#65533;&#65533;j&#65533;fx*&#65533;B&#65533;&#65533;/&#65533;F&#65533;f&#7500;&#65533;v*&#8971;Jc&#65533;&#65533;q&#65533;r&#1103;&#65533;&#65533;[&#65533;&#65533;&#65533;V;&#65533;pu&#65533;&#65533;&#65533;l&#65533;&#65533;&#65533;r&#65533;&#985;&#65533;f&#65533;<&#65533;&#65533;?&#65533;&#65533;y&#65533;&#65533;&#65533;]&#65533;&#65533;&#65533; `&#65533;y4&#65533;&#65533;&#65533;&#65533;&#65533;,h&#65533;9&#65533;&#65533;&#65533;&#65533;&#65533;R&#65533;h&#65533;"&#396;7ZD&#65533;&#65533;&#65533;&#65533;.&#65533;&#65533;@M&#65533;2&#544;&#65533;&#65533;Y&#65533;&#866;i&#65533;&&#65533;7wf&#65533;&#65533;s&#65533;&#65533;&A&#65533;N&#65533;0e&#65533;&#65533;S
&#65533;&#65533;&#65533;G&#65533;&#65533;~Fmj0&#65533;F&#65533;W&#65533;&#65533;&#65533;pE&#65533;&B&#65533;&#65533;l&#65533;	&#65533;&Z5&#65533;&#65533;-&#65533;&#65533;K&#65533;&#65533;]&#65533;*&#1537;f&#65533;&#65533;o&#65533;@N&#65533;;&#65533;&#65533;&#65533;&#65533;3n&#65533;#&#65533;I89&#65533;Q&#65533;&#65533;&#65533;s&#65533;&#65533;&#65533;"&#65533;&#65533;&#65533;X`&#1189;S&#65533; x3*&#65533;I&#65533;&#65533;6&#65533;&#65533;&#65533;&#65533;^&#65533;&#65533;&#65533;&#65533;&#65533;&#65533;&#65533;&#1021;{&#65533;&#65533;&#1839;&#65533;&#65533;~&#65533;&#65533;9&#65533;ZP4&#65533;&#65533;&#65533;A&#65533;&#65533;7L&#65533;]&#65533;&#65533;&#65533;m"v&#65533;&#65533;<&#65533;&#65533;&#65533;8x&#65533;&#65533; (f8X_&#65533;&#65533;&#65533;&#65533;&#65533;g&#65533;S&SA&#65533;M&#65533;E&#65533;@d&#65533;&#65533;Y4&#65533;E&#1027;PLQ&#65533;[&#65533;4&#65533;&#65533;&#65533;&#65533;3&#65533;K,&#65533;&#65533;Y-&#65533;{&#65533;%&#65533;\KT&#65533;,B&#65533;&#65533;[.8U&#65533;&#65533;&#65533;_A72&#65533;&#65533;&#65533;*.&#65533;&#65533;@&#65533;&#65533;@&#65533;6&#65533;?D&#1168;Ds8:&#65533;&#65533;s&#65533;A&#65533;&#65533;d$&#65533;&#65533;?&#65533;&#65533;&#65533;%mX&#65533;&#65533;&#65533;l&#65533;&#65533;f[&#65533;&#65533;V&#65533;mb&#65533;&#65533;n&#65533;&#65533;&#65533;&#65533;ne&#65533;&#604;oewf&#65533;&#65533;&#65533;VPrP&#65533;&#65533;&#65533;E-L7u&#65533;&#65533;&#65533;z&#65533;"y9&#656;D	 &#1060;&#65533;Zz)A%`&#65533;&#65533;@&#65533;&#65533;Q&#1038;&#65533;&#65533; &#65533;&#65533;8&#65533;[&#65533;&#65533; &#65533;@=(&#65533;&#65533;&#65533;&#65533;&#65533;&#65533;&#65533;&#65533;&#65533;8!S&#65533;&#544;Ye&#65533;&#47922;&#65533;&#65533;&#65533;}P6&#65533;&#1421;n&#65533;&#353;&#65533;>U&#65533;a&#65533;D&#65533;&#65533;@&#65533;&#65533;@	&#65533;q&#65533;-&#65533;&#65533;}&#65533;&#65533;&#65533;VR)&#65533;&#65533;&#65533;&#65533;&#65533;%A&#65533;&#65533;yf&#65533;&#65533;&#65533;y&#65533;@z&#65533;&#65533;qy&#65533;[&#65533;&#65533;M&#65533;&#65533;-&#65533;&#65533;M&#65533;&#65533;#&#65533;^'&#65533;u&#65533;:&#65533;&#65533;&&#65533;&#65533;#
&#65533;&#65533;&4&#65533;(&#65533;&#65533;&#65533;&#65533;I&#65533;&#65533;j&#65533;&#65533;&#65533;&#65533;&#65533;1 &#65533;`&#65533;"&#65533;k&#65533;K(&#65533;&#65533;&#65533;@7&#65533;<#2U&#65533;&#65533;B&#65533;B&#65533;b&#65533;g&#65533;&#65533;&#65533;pQ&#65533;T&#65533;>
$t&#874;2&#65533;&#719;&#65533;&#65533;2&#65533;?&#65533;&#65533;QA&#65533;dA= I&#65533;P&#65533;&#65533;&#65533;.&#65533;OI&#65533;&#65533;Xh&#65533;&#65533;&#65533;&#65533;&#65533;R&#65533;&#65533;YgRv&#65533;Jm&#65533;&#65533;&#65533;&#65533;&#65533;&#65533;k&#65533;&#65533;}&#65533;V\&#65533;&#65533;&#65533;p&#65533;&#65533;&#65533;&#65533;&#65533;V&#65533;@&#65533;;6&#65533;Qp'&#65533;&#65533;v&#65533;&#65533;&#65533;Gn&#65533;&#65533;&#65533;&#65533;&#65533;s>&#65533;&#65533;5$&#65533;'~zT&#65533;X&#65533;zF/&#65533;&#65533;&#65533;&#65533;9&#65533;rA*c&#65533;D^&#65533;Us^i,AX&#65533;&#65533;3A&#152;&#65533;&#65533;20WA&#65533;&#65533;l&#65533;&#65533;&#65533;k~6o&#65533;2&#65533;=&#65533;&#65533;;6U&#1184;&#65533;%PR&#65533;&#65533;^^&#65533;&#65533;&#65533;_9&#65533;d &#65533;&#65533;&#65533;&#65533;d!&#65533;~&#65533;E&#65533;&#65533;6&#65533;&#65533;&#65533;q&#65533;&#65533;d&#65533;p)L&#65533;AM&#65533;&#65533;7&#1645;])&#65533;&#65533;&#65533;A4&#65533;)&#65533;&#65533;&#65533;&#65533;&#65533;A&#65533;8BPs&#65533;&#174;3(jPy&#65533;	5&#505;n.!&#65533;&#65533;&#65533;L7&#65533;0d&#65533;6,F&#65533;\&#65533; &#65533; >&#65533;&#65533;%|b&#65533;&#65533; &#65533;&#65533;&#65533;:x&#65533;^p&#65533;&#65533;&#65533;&#65533;y&#65533;A&#65533;&#65533;&#1388;$&#65533;&#65533;&#65533;&#65533;(:&#65533;H[b3
hBD&#65533;&#65533; P&#65533;V-&#65533;u&#65533;&#65533;T^&#65533;#T&#65533;%|)K3Z&#1315;&#65533;`eh&#65533;[&#65533;&#65533;&#65533;$$Ab0&#65533;&#65533;A&#65533;wCj&#65533;2]&#65533;&#65533;h(&#65533;&#65533;Xi4&#65533;A&#65533;lD@&#65533;&#65533;nwCSs&#65533;tI&#65533;&#65533;I&#65533;&#65533;&#891;&#65533;&#65533;&#65533;UNG &#65533;y\&#65533;&#65533;&#65533;B	&#65533;'T&#65533;-&#65533;(&#65533;xNR&#65533;*HD~&#65533;&#65533;E&#65533;&#65533; W{@ &#65533;&#65533;&#214;&#65533;jwP\B1M(&#65533;mT&#65533;&#65533;&#65533;$&#65533;&#65533;]&#65533;,;&#65533;&#65533;2&#65533;1h.+H&#65533;&#65533;&#65533;w"t&#65533;%?&#65533;&#65533;YF&#65533;#&#65533;&#539;&#65533;&#65533;K8&#65533;&#65533;N&#65533;&#65533;)yY&#65533;A&#65533;&#65533;G&#65533;&#65533;%&#65533;&#65533; XG"mmk&#65533;&#1312;&#65533;"@f)&#65533;o&#65533;&#65533;L3&#65533;&#65533;&#65533;&#65533;2&#65533;&#65533;&#65533;&#65533;&#65533;&#65533;@vE&#65533;n&#65533;)\I&#65533;e&#65533;&#65533;q&#65533;&#65533;&#65533;	&#65533;#&#65533;&#65533;0&#65533;Pt."&#65533;\&#65533;!&#65533;j!&#65533;C&#65533;`&#65533;Q.&#1368;""&#65533;&#65533;&#65533;&#65533;"&#65533;"&#65533; hB&#65533;&#65533;gA&#65533;&#65533;&#65533;rF&#65533;&#348;&#65533;s
]&#65533;&#65533;&#65533;&#65533;xQ&#1092;&#65533;&#65533;&#65533;&#65533;&#65533; )&#65533;&#65533;&#65533;yO&#65533;&#65533;@{A&#65533;&#65533;vw&#1441;&#65533;&#65533;YG&#65533;XV0P@ &#65533; &#65533;r&#65533;&#65533;c$M&#65533;&#65533;&#65533;b[d0&#65533;&#65533;n&#65533;m&#65533;&#65533;&#65533;&#65533;$J&#65533;&#1536;I&#65533;&#65533;&#65533;WQy&#65533;&#65533;&#65533;&#65533;<m&#65533;&#65533;&#65533;R&#65533;:Vl($&#65533;,%&#1654;&#1173;4&#65533;&#65533;&#65533;b&#65533;&#1227;&#65533;Br/d&#65533;&#65533;&#65533;BRJ&#65533;&#229;&#65533;$f&#65533;&#65533;n&#65533;&#65533;!_&#65533;&#65533;&#65533;&#212;&#65533;B&#65533;Ta&#65533;=&#65533;&#65533;&#262;2&#65533;&#848;&#1493;&#65533;&#65533;&#65533;I(R&#65533;&#65533;&#449;&#65533;&#65533;&#65533;C&#65533;&#65533;&#65533;&#1691;&#65533;'F&#65533;y&#65533;&#65533;X&#65533;E&#65533;x&#65533;&#65533;&_&#65533;J&#65533;&#65533;&#65533;&#1533;I@&#65533;&#65533;&#65533;`DZ&#65533;%&#65533;!h&#65533;\~! &#65533;@@P&#65533;&#65533;&#65533;m4e&#65533;&#65533;&#65533;%&#65533;&#1340;&#65533;&#65533;|J)JK+&#65533;&#65533;8~&#65533;m5&#65533;J\6&#65533;&#65533;	&#65533;@&#65533;&#65533;9&#65533;&#65533;&#65533;	&#65533;mA2)&#65533;B$R&#65533;&#65533;t&#65533;&#65533;&#65533;C&#65533;&#65533;xE&#65533;C&#65533;&#65533;D&#65533;<&#65533;@&#65533;FP&#65533;x!&#65533;,&#65533;&#65533;&#65533;&#65533;ILt&#65533;9&#65533;/&#65533;&#65533;&#65533;&#65533;&#65533;&#65533;&#65533;&#65533;%&#65533; iV&#65533;@&#65533;>&#65533;=&#65533;q(&#65533;9&#65533;&#65533;&#65533;&#274;&#65533;p&#65533;&#65533;j{&9&#65533;!&#65533;F?s&#65533; &#65533;&#65533;&#65533;#&#65533;&#65533;&#65533;&#65533;&#65533;=!GN.Vq&#65533;&#65533;&#65533;&#645;&#65533;K&#65533;;T&#65533;qyS&#65533;&#65533;&#65533;&#65533;?v9&#65533;C&#65533;p CF&#65533;&#65533;B&#65533;)&#65533;&#65533;2&#65533;A)~8$?&#65533;&#65533;+5&#65533;&#65533;&#65533;&#30871;h&#65533;&#65533;j&#65533;&#1244;&#65533;&#65533;8&#65533;&#65533;&#65533;n&#65533;&#65533;-&#65533;&#65533;&#65533;&#65533;`&#65533;&#65533;?&#65533;1&#1073;&#65533;+&#1574;E&#301;n&#65533;
&#65533;&#65533;&#65533;V&#65533;Aj$&#65533;m-av&#65533;&#65533;F&#65533;((&#65533;%&#65533;&+\a]c&#65533;4FM&#65533;=&#65533;IR&#65533;3&#65533;>&#520;3&#65533;&#65533;&#65533;d&#65533;,&#567;&#65533;t&#65533;x&#65533;)*r&#65533;&#65533;Q&#65533;q&#65533;\P&#65533;&#65533;Q%&#65533;7[&#65533;&#65533;&#65533;&#1334;ay&#65533;P&#709;&#65533;V#&#65533;&#65533;+&#65533;CZ@&#65533;9&#292;&#65533;&#65533;&#65533;R&#65533;0&#65533;!|&#65533;r&#65533;&#65533;0&#65533;&#65533;Q&#65533;&#65533;&#65533;&#65533;DZ&#65533;&#65533;e6&#65533;&#65533;M&#65533;F&#65533;&#65533;&#65533;&#65533;&#1533;~)-&#65533;y&#65533;e&#687;&#65533;&#65533;f&#65533;&#65533;&#65533;"v1&#65533;U	&#65533;*:&#65533;uE-&#65533;&#65533;E&#65533;&#65533;&#65533;&#802;&#65533;{&#65533;&#65533;b&#65533;<#{[9*&#65533;&#65533;&#65533;B|T&#65533;"&#65533;oH&#65533;&#65533;eB2&#65533;&#65533;2&#65533;&#65533;&#65533;f&#65533;&#65533;pK&#65533;Jn&#65533;&#65533;*#&#65533;lx4&#65533;&#65533;,	&#65533;&#1605;&#65533;&#65533;&#65533;Q&#65533;-&#65533;&#65533;R&#65533;_&#1753;&#65533;vd&#65533;&#65533;O&#65533;2&#65533;&#1833;5&#65533;c&#65533;&#65533;=z&#65533;C&#204;&#65533;Q&#65533;&#1057;&#65533;L&#65533;C&#65533;&#65533;~&#65533;#yX&#65533;I$&#65533;&#65533;o&#65533;&#65533;&#65533; k&#65533;&#65533;&#65533;B&#1432;5|P&#65533;&#65533;&#65533;&#65533;&#65533;c*k&#65533;gV;&#65533;U&#65533;)b!&#65533;Df&#1073;*&#65533;&#65533;L|&#1980;&#65533;&#65533;b&#65533;&#65533; &#65533;$&#65533;&#65533;B&#65533;Q&#65533;hY&#65533;$&#65533;?hJT&#65533;&#65533;&#1669;]&#65533;&#1679;&#65533;\D&#65533;7P&#65533;"&#65533;&#1017;tHt&#65533;&#65533;U&#65533;e&#65533;MA&#65533;&#65533;l &#65533;l&#65533;	&#65533;&#65533;&#65533;&#65533;&#65533;5&#65533;&#65533;q|Z&#65533;!&#65533;L&#65533;K&#65533;&#65533;&#65533;&#65533;q=&#65533;,1a&#65533;d&#1233;)_&#65533;!&#65533;A&#65533;e&#65533; X&#2020;h&#65533;x&#65533;&#65533;9_&#65533;}VEL&#65533;&#65533;A@&#65533;HT8$&#65533;JlM)&#65533;F\&#65533;&#1837;&#65533;C&#65533;LN &#65533;&#65533;5c&#65533;&#65533;&#65533;}&#65533;&#65533;&#65533;!F&#65533;&#65533;P&#65533;&#65533;&#65533;&#65533;&#65533;&#65533;<&#65533;)X&#65533;&#65533;&#65533;AD&#65533; 0 C%&#65533; &#65533;&#65533;&#65533;&#65533;U&#65533;&#65533; &#65533;i&#65533;&#65533;&#65533;AP\#&#65533;&#65533;&#65533;e&#65533;j a&#65533;i&#65533;&#65533;&#65533;&#65533; &#65533;PRr&#1801;&#65533;&#65533;&#65533;&#1801;@X&#65533;&#65533;a&#65533;&#65533;&#65533;!&#65533;B&#65533;	#&#65533;&#65533;&#65533;E&#65533;0.&#65533;$&#65533;&#65533;	D3V&#65533;@P&#65533;IcAd&#65533;&#65533;&#65533;0&#65533;&#65533;&#65533;&#65533;?&#65533;&#65533;&#65533; <&#65533;J,@)&#65533;cF&#65533;&#65533;&#65533;]&#65533;&#65533;&#65533;Ya&#65533;&#65533;1FW&#65533; &#65533;d&#65533;&#1827;&#65533; &#65533;&#65533;pA&#65533;&#65533;Z&#65533;&#65533;?&#65533;]c&#65533; ~&#65533;Sh&#65533;PpSAp&#65533;=&#65533;$&#65533;&#65533;&#65533;@&#65533;&#65533;&&#65533;&#65533;&#65533;&#65533;&#65533;	V&#65533;,R&#65533;&#65533;&#65533;@&#65533;B#&#65533;5 &#65533;&#65533;h&#1158;&#65533;&#65533;g&#65533;(&#65533;D	&#65533;z&#65533;&#65533;&#65533;&#65533;&#65533;I&#65533;6&#65533;&#65533;\3
&#65533;L&#65533;&#65533;X&#65533;5
@&&#65533;&#65533;$&#65533;i&#65533;&#65533;P&#65533;!0&#65533;4&#65533;&#65533;OTF&#65533;3j&#65533;X0j&#65533;&#65533;&#65533;&#65533;&#65533;m	&#65533;C(&#65533;X&#65533;& &#65533;@l&#65533;m`l&#65533;?TM&#65533;&#65533;&#65533;?&#65533;|&#65533;e<6&#65533;RX&#65533;X&#65533;^&#65533;&#65533;&#65533;<&#65533;6y&#65533;V&#65533;&#65533;8&#65533;&#514;&#65533;H&#65533;&#65533;&#65533;&#65533;AR&#65533;&#65533;&#65533;&#65533;=j&#65533;&#65533;&#65533;qD&#65533;&#1102;E&#65533;&#65533;4=M\&#65533;&#65533;BtY&#65533;M@x&#65533;h&#65533;&#65533;&#65533;>&#65533;D%&#65533;4I
&#65533;H.]m&#65533;&Q\&#65533;&#65533;&#65533;]Vd&#65533;	H&#65533;n&#65533;&#65533;A&#65533;F&#65533;$op&#65533;5\Do&#65533;&#65533;q&#65533;&#65533;*!&#65533;&#65533;&#65533;sR&#65533;E&#65533;a\&#65533;&#65533;&#65533;u&#65533;w&#65533;U>&#23390;&#65533;D'&#65533;&#65533;`g&#65533;(J&#65533;g(&#1619;&#65533;&#65533;&#65533;h&#65533;&#65533;Y&#65533;O(&#526;&#65533;&#65533;E&#65533;4&#65533;&#65533;&#65533;&#65533;&#65533; &#65533;&#65533;$&#65533;&#65533;&#65533;^&#65533;G&#65533;&#65533;&#572;&#65533;&#65533;(&#65533;T&#65533;&#65533;O&#65533;%]&#65533;&#65533;?&#65533;Y}&#65533;&#65533;&#65533;I&#65533;&#65533;&#65533;ce6&#65533;Y&#65533;&#65533;&#65533;&#65533;&#328;~&#65533;<&#65533;W!O &#65533;&#65533;&#65533;&#65533;&#65533;&#65533;&#65533;&#65533;=&#65533;
&#65533;F&#65533;P&#65533;hL&#65533;jL&#65533;&#65533;&#65533;&#65533;F&#65533;x&#65533;&#65533;&#65533;]&#65533;&#293;&#65533;&#65533;U&#65533;LJ&#65533;&#65533;*&#65533;&#65533;&#65533; &#65533;AX*hJ	&#65533;&#65533;5$&#65533;|&#65533;@Xi	(&#65533;&#65533;&#65533;$s&#65533;P&#65533;PD&#152;&#65533;&#65533;@&#65533;&#65533;F &#65533;i ]A &#65533;)&#65533;&#65533;)&#65533;mM&&#65533;&#65533;@&#65533;^&#65533;@&#65533;)&#65533;&#6751;&#65533;&#65533;&#65533; xZDtC&#65533;y&#725;&#65533;bT&#65533;&#65533;@&#65533;Y&#65533;&#65533;&#65533;?j&#1898;&#65533;&#65533;&#65533;&#1831;&#65533;&#65533;&#65533;}&#407;&#65533;&#65533;&#65533;A&#65533;'&#65533;&#65533;EB&#65533;&#65533;8&#65533;J^&#65533;L&#65533;&#65533;&#65533;]l&#65533;gr&#65533;|-K&#65533;&#65533;&#65533;&#1653;&#65533;E0b&#328;&#65533;f&#65533;&#65533;&#65533;&#65533;&#65533;&#65533;&#334;h&#65533;&#65533;]`	&#65533;? &#65533;&#65533;&#65533;nD&#65533;&#288;)&#65533;&#65533;&#1640;&#65533;&#65533;p&#402;&#65533;&#65533;"	&#65533;F9Rb\&#1672;&#65533;F&#65533;J&#1333;Zk&#65533;&#65533;+A\+A4&#65533;&#65533;6&#65533;rD&#65533;ZD#&#65533;C&#65533;~&#65533;&#1596;i&#65533;i&#65533;&#65533;&#65533;?&#65533;k&#65533;ZJ7&#65533;i7&#65533;@&#65533;*A&#65533;AtC$&#65533;.&#65533;C&#65533;*l&#65533;&#65533;&#65533;&#65533;.&#65533;?\&#65533;&#65533;&#65533;B&#65533;&#65533;x.&#65533;&#65533;&#1345;Ai&#65533;&#65533;&#65533;&#65533;&#65533;&#65533;
&#65533;&#65533;ScB&#65533;&#1160;U&#65533;&#65533;&#65533;a&#65533;'&#65533;&#65533;I&#65533;AX&#65533;&#65533;&#65533;&#65533;@&#65533;f&#65533;&#65533;&#65533;i&#65533;&#65533;&#65533;l1&#65533;.&#65533;&#65533;DO&#65533;$&#65533;E &#65533;Ld&#65533;X&#65533;&#65533;_&#65533;&#65533;~&#65533;&#65533;A&#65533;B)$&#65533;&#65533;2&#65533;^&#65533;K"&#65533;&#65533;1g&#65533;k&#65533;R&#65533;dQ&#65533;V86%DjRD1PB1X`&#65533;m4&#65533;mF&#65533;&#65533;&#65533;b&#65533;&#65533;&#65533;&#65533;&#65533;F &#65533;&#40834;&#65533;?&#65533; &#65533;&#65533;&#65533;..&#65533;&#65533;&#65533;&#65533;&#65533;,(&#65533;&#65533;&#65533;B7&#65533;&#65533;R&#65533;@X&#65533;&#65533;.,&#65533;&#65533;&#65533;?t&#65533;P,&#65533;>&#65533;1@&#65533;1 &#65533;&#65533;&kjW&#1541;&#65533;&#65533;N&#65533;&#65533;&#363;&#65533;L&#65533;&#65533;&#65533;&#1092;&#65533;&#65533;&#65533;K&#65533;D&#65533;&#65533;n&#65533;F&#65533;lH&#65533;&#549;3D&#65533;&#65533;&#1544;&#65533;&#65533;&#65533;Q~&#65533;h|&#65533;G&#65533;PO&#65533;4h&#65533;J&#65533;s&#65533;eB&#65533;&#65533;&#65533;WQ&#65533;UE&#65533;&#65533;H&#65533;Y&#65533;X:il&#65533;M&#65533;&#65533;&#65533;&#65533;&#20710;$A	tl&#65533;&#65533;B&#65533;kz$&#65533;@|&#65533;&#65533;&#65533;&#65533;?&#65533;/&#65533;&#65533;#F&#65533;? &#65533;&#65533;&#65533;&#65533; B&#65533;&#65533;?&#65533;? &#65533;&#65533;.&#65533;@H&#190;&#65533;?HB&#65533;\&#65533;&#65533;&#65533;A8&#65533;Cl&#65533;
,&#65533;	#&#65533;E&#65533;&#65533;Bl&#65533;0&#65533;V.&#65533;v.&#65533;^&#65533;&#226;&#65533;&#65533;&#65533;&#65533;&#65533;*&#65533;&#65533;V&#65533;.\@&#65533;&#65533;?FN 4&#65533;@ &#65533;&#65533;&#65533;&#65533;&#65533;W&#65533;FH&#65533;V&#65533;7&#65533;&#65533;r&#65533;O&#65533;H&#65533;LoX`1&#65533;M&#65533;&#26474;/&#65533;n&~&#65533;&#65533;s$Q&#65533;&#65533;&#1748;!|&#65533;U[(&#1004;,$?Y&#65533;&#1761;&#65533;@&#65533;&#65533;A&#65533;&#65533;7&#65533;%4B&#65533;&#65533;&#65533;&#65533;&#65533; o&#65533;&#65533;D&#65533;/&#65533;YF&#65533;}5&#65533;&#65533;fJ&#65533;&#65533;&#65533;&#65533;L&#65533;&#65533;A&#65533;	&#65533;Ay&#65533;$&#65533;%K&#65533;&#65533;h&#65533;in l&#65533;&#65533;(&#65533;&#65533;&#65533;r?G&#1420;&#65533;@&#65533;@<&#65533;Cn&#65533;&#65533;&#65533;&#65533;&#65533;&#65533;&#65533;r&#65533;.AP_5&#434;@&#65533;'&#65533;N.&#65533;&#65533;&#65533;@dB1&#65533;2'&#65533;*1&#65533;p	&#65533;pKsA&#65533;p&#65533;2l,&#65533;&#65533;*&#65533;&#65533;A&#65533;] &#65533;&#65533;&#65533;&#65533;h~&#65533;&#65533;&#65533;g&#65533;&#65533;[u&#65533;&#65533;&#65533;ea`&#1369;&#65533;\&#65533;&#65533;B@o&#65533;&#65533;&#365;y9	M8&#65533;Nd&#65533;&#65533;&#65533;&#65533;&#65533; LX36H&#65533;\&#65533;;u*&#65533;&#65533;&#65533;&#65533;S&#65533;A0&#65533;S\&#65533;&#65533;&#65533;o&#65533;f&#65533;Z	Q4&#65533;Wkt&#65533;&#65533;&#65533;!gJ&#65533;~M&#65533;Vt&#65533;@&#65533;&#65533;?&#65533;&#65533;ct&#65533;T&#65533;BP&#65533;&#65533;2z @)&#65533;&#65533;)&#65533;&#65533;?&#65533;rA&#65533;2Ow&#65533;s\&#65533;&#65533;&#317;.DCA<&#65533;-&#65533;&#65533;+.&#65533;N&#65533;5&#65533;&#65533;.x&#65533;&#65533;&#65533;&#65533;&#65533;v&#65533;0j&#65533;&#65533;<&#65533;Z&#65533;5R3F&#65533;Mg&^h&#65533;^PS{&#65533;*I&#65533;&#65533;@*o&#65533;j&`&#65533;&#65533;Q&#65533;&#65533;[dX&#65533;&#65533;&#65533;*/&#65533;Mc&#65533;&#65533;GTU&#65533;&#1536;&#65533;1&#65533; $`&#65533;&#65533;@E&#65533;&#65533;&#65533;Lg&#65533;1&#65533;t&#65533;&#65533;U&#65533;W-&#65533;Q&#65533;&#65533;&#65533;&#65533;&#65533;WhJ&#65533;/&#65533;&#1964;@}[!?F&#65533;\W&#65533;M;&#65533;&#65533;4ws&#65533; 5\&#65533;&#65533;s/7t?&#65533;@&#65533;rtQ&#65533;5&#65533;&#65533;&#65533;&#65533;&#65533;h&#65533;uwk&#65533;7\&#65533;i&#65533;`&#65533;-g5S&#65533;&#65533;zpV&#65533;&#65533;@&#65533;&#65533;@&#65533;&#65533;2{5A&#65533;&#65533;N&#65533;&#65533;&#1975;&#65533;b&#65533;b&#65533;&#65533;&#65533;&#65533;x&#65533;&#65533;A&#65533;(A5L&#65533;<h&#327;z&#65533;^=&#65533;i7&#65533;=&#65533;j&#65533;&#65533;G&#65533;&#65533;_&#65533;&#65533;&#65533;O&#65533;$&#65533;&#65533;N&#65533;&#65533;{&#65533;&#65533;&#65533;hK&#65533;&#263;&#65533;T&#65533;&#65533;'&#65533;A&#65533;&#65533;f3H&#65533;8&#65533;&#65533;&#65533;?|&#65533;L`&#65533;h&#65533;&#65533;Nh&#65533;&#65533;&#65533;J&#65533;&#65533;e\&#65533;R(&#65533;] 	&#1214;&#65533;&#65533;9&#1014;&#65533;[F&#65533;4i&#65533;GKD&#65533;s3&#65533;s&#65533;A&#65533;2u&#65533;4P/7ET7A\&#65533;P&#65533;4t_&#65533;u&#65533;&#65533;9o&#65533;w&#65533;&#65533;h&#65533;w{&#65533;&#65533;&#65533;&#65533;&#65533;C&#65533;&#65533;9A&#65533;*3&#65533;R&#65533;&#65533;&#65533;b&#65533;&#65533;u&#65533;/&#65533;2(&#65533;2&#65533;&#65533;}&#65533;&#65533;&#65533;*&#65533;&#25006;&#65533;w&#65533;&#65533;&#366;9FL&#65533;h
%&#65533;&#65533;?&#65533;&#295;&#65533;N&#65533;&#65533;&#65533;?&#65533;&#65533;&#65533;&#65533;&#65533;&#65533;R<q&#65533;D&#65533;&#65533;&#517;D&#65533;K(&#65533;~4&#65533;&#65533;&#65533;_c&#65533;*7&#65533;!&#65533;&#65533;&#65533;&#497;&#65533;&#65533;@&#65533;,&#65533;&#65533;&#65533;&#65533;&#65533;[&#65533;8&#65533;S&#65533;&#65533;&#65533;&#65533;!&#65533;&#65533;`&#65533;&#65533;a&#27752;&#65533;UY&#65533;}&#65533;&#1096;&#65533;`)&#65533;&#65533;U&#65533;V,&#65533;&#65533;TDq|&#65533;t&#65533;TEFy&#65533;&#65533;D&#65533;wpc&#65533;O&#65533;&#65533;2mQ&#65533;&#65533;@\&#65533;Og&#65533;&#65533;&#65533;&#65533;&#65533;/FN&#65533; &#65533;&#65533; $&#65533;?  &#65533;BL&#65533;o&#65533;&#65533;&#65533;7_&#65533;&#65533;_&#65533;&#65533;)W&#65533;._&#65533;vp-&#65533;&#65533;&#65533;&#65533;r&#65533;&#65533;	#s4&#65533;&#65533;	g&#65533;&#65533;&#65533;73$&#65533;&#65533;3&#65533;:8&#65533;@&#65533;&#65533;&#65533;&#65533;&#65533;?&#65533;&#65533;&#65533;&#65533;^&#65533;&#65533;2&#65533;R&#65533;&#65533;&#65533;&#1511;&#65533;A&#65533;&#65533;E&#65533;o&#65533;^&#65533;h]&#65533;&#65533;ZL8&#65533;&#65533;&#65533;:&#65533;gUp"&#65533;F&#65533;8&#65533;D&#65533;&#65533;&#65533; &#65533;0&#65533;&#65533;`&#65533;o&#65533;&#65533;&#65533;G&#65533;&#65533;@&#65533; &#65533;x&#65533;cD|h&#65533;[&#65533;}8&#627;A&#65533;&#1497;&#65533;&#65533;Q&#65533;Wv&#65533;HQ>&#65533;%E&#65533;'&#65533;&#65533;&#65533;&#65533;&#65533;&#65533;&#65533;;E&#65533;&#65533;@&#65533;G&#65533;&#65533;,&#65533;&#65533;&#65533;8&#65533;)&#65533;9&#65533;m&#65533;P&#65533;&#65533;G&#65533;g&#65533;@O&#65533;&#65533;C&#65533;{>A&#65533;t&#39623;&#65533;&#235;~&#65533;&#65533;&#65533;T&#65533;&#65533;&#65533;?&#65533;Ep|&#65533;<W&#65533;pT/C&#65533;B&#65533;&#65533;ns&#65533;N&#65533;.&#65533;@&#65533;&#65533;&#65533;&#65533;&#65533;E&#65533;<A&#65533;&#65533;&#378;>F&#65533;
|:%&#65533;:&#65533;G&#65533;S&#65533;\&#65533;&#65533;*}&#65533;&#65533;&#65533;&#65533;&#65533;L&#65533;N&#65533;&#65533;8&#65533;4v8&#65533;q} K&#65533;&#65533;F&#65533;&#65533;&#65533;3&#65533;vy&#65533;&#65533;&#65533;
&#65533;&#65533;&#65533;&#65533;&#65533;A&#65533;&#65533;F D&#65533;P&#65533;A&#65533;o&#65533;?&#65533;&#65533;@&#65533;&#65533;B&#65533;&#65533;(&#65533;pb&#387;)f&#65533;u&#65533;&#65533;,(56&#65533;h&#65533;I&#65533;WL&#65533;2)&#65533;&#65533;	^&#65533;MP(&#65533;&#858;2u&#65533;\&#65533;S"&#65533;T&&#65533;9i&#65533;B@&#65533;j.$&#65533;o&#65533;O*K&#65533;@-&#65533;
&#1057;&#65533;&#65533;&#65533;&#65533;&#65533;U&#65533;L&#65533;A&#65533;:&#65533;l&#1377;^&#65533; h&#65533;&#1772;&#65533; (d*&#65533;n]&#65533;{&#65533;U&#65533;n&#65533;M&#65533;&#65533;l&#65533;T&#65533;& &#65533;7&#65533;u&#65533;rd&#65533;&#65533;&#65533;P&#65533;Jd@7W&#65533;&#65533;3&#65533;n &#65533;&#65533;\&#65533;[i&#65533;&#65533;Q&#65533;^&#65533;&#65533;&#65533;&#65533;&#65533;do&#1429;`&#65533;&#65533;&#65533;&#65533;&#65533;&#65533;&#65533;erp&#65533;&#201;&#65533;&#65533;&#65533;&#65533;&#65533;&#65533;&#65533;1Z&#65533;3MN/+&#65533;-Y&#65533;d&#65533;&#65533;%&#65533;&#65533;&#65533;.&#65533;	&#65533;&#65533;&#65533;6&#65533;&#65533;&#65533;&#65533;&#65533;&&#1463;&#65533;&#1484;}&#65533;%&#65533;
&#65533;&#65533; >~&#65533;$9&#65533;&#65533;&#65533;
&#65533;&#65416;&#65533;J&#65533;&#65533;&#65533;P&#65533;&#65533;0&#65533;&#65533;&#65533;&#65533;
R&#65533; &#65533;*bp &#65533;2h&#65533;&#65533;0&#65533;p%&#65533;(z(&#266;*&#65533;&#261;
q"&#65533;X|&#992;	&#65533;&#1744;&#65533;&#65533;&#65533;#&#65533;&#65533;+&#65533;&#65533;&#65533;h&#65533;&#65533;&#65533;&#65533;{&#65533;H&#65533;h&#65533;I"&#65533;&#65533;*0&#65533;&#65533;r&#51961;&:&#65533;&#65533;&#65533;&#65533;&#65533;&#65533;&#65533;n9&#65533;(&#587;*&#65533;&#65533;\j&#65533;&#65533;&#65533;&#65533;&#65533;&#65533;&#65533;&#65533;&#65533;&#65533;/&#65533;&#65533;RH&#65533;&#65533;&#65533;&#65533;s/ &#65533;S&#65533;<&#65533;&#65533;34&#65533;6&#1771;&#65533;?&#65533;B&#65533;&#65533;&#65533;&#65533;&#65533;'&#65533;:]M&#65533;]b&#65533;T&#65533;&#65533;^&#65533;&#65533;&#65533;0U&#65533;7&#65533;&#65533;&#65533;t&#65533;|&#65533;&#65533;t)u&#65533;V]m&#65533;I&#65533;N&#65533;4&#65533;&#657;&#65533;%$k&#65533;&#65533;&#65533;&#65533;&#65533;&#65533;_	&#1288;&#65533;Y&#65533;&#65533;H#]S&#65533;1%&#65533;D&#65533;/&#65533;`&#65533;o&#65533;%&#65533;PV&#65533;_7&#65533;H&#1672;*&#65533;E&#65533;d\&#65533;i&#65533;Mp&#1669;H&#65533;>&#65533;]p#&#65533;=F&#1506;&#65533;Bv!&#65533;`&#65533;&#1437;&#65533;$(&#65533;h&#65533;&#65533;P&#65533;&#65533;&#65533;I&#65533;&#65533;&#65533;&#65533;Zo&#65533;&#65533;H&#65533;&#65533;&#65533;//&#65533;&#65533;*0&#65533;8Vh&#65533;&#65533;&#65533;&#65533;&#65533;(1&#65533;DK*&#65533;
&#65533;&#65533;&#65533;&#65533;&#65533;&#65533;&#65533;&#65533;-&#65533;fn&#854;b9K&#65533;&#65533;T&#65533;8_&#65533;&#65533;&#65533;Y&#65533;&#65533;^Z&#65533;&#65533;*sZ&#37230;&#65533;&#65533;&#65533;
-&#65533;&#65533;&#65533;&#65533;&#65533;Z&#65533;GE&#65533;:S&#65533;&#65533;Q&#65533;T&#65533;(&#1157;05&#65533;&#65533;&#65533;$"U&#65533;&#65533;`&#65533;&#1336;&#65533;>&#65533;&#65533;&#65533;&#65533;(&#65533;v&#65533;'&#65533;&#65533;&#65533; &#65533;{\X"l&#65533;2ID&#65533;&#65533;o&#65533;&#65533;&#65533;&#65533;U&#65533;i;&#65533;&#65533;#W&#65533;&#1020;&#65533;OI&#65533;k&#65533;&#65533;&#65533;&#1685;&#65533;5i>&#65533;&#65533;3&#65533;]k4&#65533;:t)&#65533;q&#65533;&#65533;&#65533;&#65533;&#65533;&#65533;&#65533;&#65533;&#65533;&#65533;U%&#65533;&#65533;Q&#65533;>)&#65533;&#65533;x&#65533;Mw!&#65533;&#65533;&#65533;P&#65533;&#65533;7&#65533;p]&#65533;&#65533;&#65533;&#65533;)&#65533;H&#65533;&#65533;&#65533;&#65533;&#65533;a[2:&#65533;&#65533;&#65533;r&#65533;&#65533;,&#65533;&#65533;&#65533;l&#65533;&#65533;&#65533;&#65533;&#65533;&#751;&#65533;&#65533;&#65533;R&#65533;3A&#65533;K&#65533;7&#65533;&#65533;&#65533;IZ&#65533;&#32948;&#65533;&#65533;&#65533;h$&#65533;&#65533;&#65533;&#65533;<&#65533;&#65533;hF&#65533;&#541;&#65533;f&#65533;&#65533;]&#65533;&#65533;&#65533;&#65533;&#65533;@&#65533;&#65533;&#65533; &#65533;&#65533;
&#65533;!%(&#65533;&#65533;&#65533;m&#65533;&#65533;Tjt&#65533;&#1204;&#65533;me&#65533;&#65533;&#65533;T&#65533;m7f&#65533;/&#65533;&#1892;*&#65533;A,&#65533;\b$&#65533; e&#65533;&#65533;$&#65533;&#65533;&#65533;'u&#65533;"}&#65533;&#65533;8o&#65533;G>&#65533;	OJ&#65533;&#65533;E&#65533;ug"&#65533;Ax&#65533;(;&#65533;&#65533;<&#243;&#65533;&#65533;%&#287;[&#65533;&#65533;W&#65533;#3j&#65533; )ZQ&#65533; &#65533;&#65533;a1q&#65533;&#65533;&#65533;W&#65533;&#65533;n3&#65533;	&#65533;&#65533;&#65533;&#65533;&#65533;&#65533;+#
&#65533;&#65533;&#65533;&#65533;&#65533;0>)&#65533;&#65533;&#65533;4&#65533;&#65533;,Lr_`&#65533;&#65533;&#65533;&#65533;L&#65533;Jb&#65533;&#65533;,h&#675;=&#65533;L&#65533;&#65533;&#65533;+&#65533;&#65533;&#65533;
&#65533;1&#65533;H&#65533;&#65533;&#65533;&#713;xfj&#65533;&#65533;B8&#65533;&#65533;8&#65533;#B&#65533;DJB:&#65533;4*L5&#65533;O&#65533;&#53496;I&#65533;l&#65533;n&#65533;&#65533;&#65533;&#65533;&#65533;&#65533;V\&#65533;&#65533;$H
)&#65533;J&#65533;&#65533;D&#65533; O&#65533;&#65533;&#65533;#&#65533;7&#65533;3&#65533;K^&#65533; &#65533;&#65533;:&#65533;&#65533;a&#65533;A&#65533;&#65533;g"wA&#65533;&#65533;&#65533;&#65533; l4&#65533;&#65533;Z&#65533;kd&#65533;&#65533;W )&#65533;&#65533;&#65533;n!&#1689;&#65533;r&#65533;&#65533;&#65533;h'%(&#65533;&#65533;&#65533;&#65533;&#65533;&#65533;&#65533;o%&#65533;
&#65533;6f&#65533;Lz%#g&#65533;&#65533;&#65533;"&#65533;@&#65533;}JYY&#1559;&#65533;&#65533;E-&#65533;&#65533;S]f&#65533;V&#65533;R"&#65533;l&#65533;&#65533;&#65533;J&#65533;V&#65533;
&#65533;&#65533;!&#65533;&#65533;&#65533;&#65533;+p&#1387;&#65533;|&#65533;&#65533;&#554;&#65533;&#792;&#65533;j	&#65533;&#65533;&#65533;*&#1417;(&#643;&#65533;&#65533;+&#65533;&#65533;&#65533;&#65533;&#65533;&#65533;Op&#538;^H&#65533;6u&#65533;&#65533;&#65533;tQBJ&#65533;&#429;&#65533;&#65533;&#65533;J&#65533;3RL"h&#65533;@&#65533;&#524;0`&#65533;&#65533;fe &#65533;X$!&#65533;&#65533;&#65533;&#65533;&#65533;"<&#65533;Z	&#65533;&#65533;I9&#65533;&#65533;&#65533;'&#65533;[&#65533;>kT&#65533;}&#65533;s r&#65533;&#65533;&#65533;&#65533;<&#65533;&#1167;dt'.}&#65533;&#65533;Z&#65533;z_4&#65533;&#65533;+&tE6P&#65533;&#65533;&#65533;&#65533;#z&#65533;jG&#1961;&#65533;uB*1&#65533;I&#65533;Z&#65533;&#65533;P&#65533;"&#65533;trSqJ`&#1956;^&#65533;&#65533;2&#65533;&#65533;e&#65533;`&#65533;J&#65533;&#65533;&#65533;I&#65533;D&#65533;&&#65533;&#65533;)d&#65533;W&#65533;~&#65533; &#65533;W&#65533;&#65533;&#65533;&#65533;&#65533;&#65533;&#65533;&#65533;&#65533;>&#65533;&#65533;&#65533;&#65533;&#65533;$&#65533;&#65533;&#65533;p&#65533;_mp&#65533;&#65533;&#6469;&#65533;i&#65533;0&#65533;&#65533;VW&#65533;&#216;&#65533;&#65533;e&#65533;Lb&#65533;X+r&#65533;&#65533;&#65533;&#65533;&#437;&#65533;&#65533;U#&#65533;&#65533;_&#65533; &#65533;8#%&#65533;&#65533;a'&#65533;M&#65533;&#1616;&#65533;,K0&#65533;&#65533;&#65533;b &#65533;&#65533;iUT&#65533;&#1890;&#65533;D+&#65533;&#65533;&#65533;&#65533;&#65533;\.$"&#65533;H,2 &#65533;&#65533;&#65533;&#65533;&#65533;&#65533;*&#65533;4&#65533;Z&#65533;qP&#65533;Gb&#65533;&#65533;1&#65533;Bp&#574;D!|:&#65533;&#65533;&#65533;h&#24351;&#65533;v&#65533;wF&#65533;D&#65533;&#65533;h&#65533;$$X&#65533;&#65533;W&#65533;(&#65533;&#65533;f&#65533;Bm&#65533;&#65533;w&#65533;&#540;&#65533;&#65533;dG:&#65533;&#65533;&#65533;&#443;&#65533;&#65533;&#65533;csiLN{'6&#65533;,#t*&#65533;(2&#65533;&#65533;	&#65533;/GX&#65533;;&#1370;.L&#65533;uS_IA&#65533;R0h&#65533;]*-!&#65533;@MiV/qI&#65533;&#65533;&#65533;Q&#65533;&#65533;D|a	GU#&#65533;&#565;Lm&#65533;H&#65533;&#65533;&#65533;9k&#65533;&#717;&#53592;&#65533;&#65533;&#65533;&#65533;0&#65533;K&#65533;U&#65533;&#65533; &#65533;&#65533;&#65533;&#65533;/Sb&#65533; &#65533;&#319;&#65533;$&#65533;&#65533;G&#65533;&#65533;&#475;&#65533;&#65533;1&#65533;&#65533;D&#65533;&#65533;QOpk@&#65533;)$_\!S &#65533;&#65533;)&#65533;V&#65533;Y&#43849;&#65533;&#65533;&#65533;&#65533;N"P&#65533;H&#65533;&#332; >O4"&#65533;W&#65533;F>&#65533;&#65533;p&#65533;&#65533;&#65533;&#65533;rEW.&#65533;&#65533;&#65533;`&#65533;z&#65533;&#65533;&#65533;&#65533;&#65533;&#65533;D&#65533;&#1879;&#65533;@&#65533;&#65533;&#65533;"}
&#65533;W&#65533;&#65533;&#65533;"&#65533;h	&#65533;&#1553;&#65533;'7&#65533;ID&#65533;&#65533;k&#65533;&#65533;&#65533;w&#65533;&#65533;	EMYR/*&#65533;&#65533;1T&#65533;I1F&#65533;oF&#65533;&#65533;@&#65533;&#65533;b!&#65533;&#65533;&#65533;&#65533;o}&#713;4&#65533;&#65533;&#398;j&#65533;&#65533;&#65533;T&#65533;e&#65533;M&#65533;&#65533;,&#65533;T_&#65533;&#65533;X&#65533;&#65533;)H`&#65533;h;&#65533;G#&#65533;&#65533;&#65533;&#65533;&#65533;4p&#65533;~*&#65533;&#65533;J&#65533;j[&#65533;&#65533;j&#65533;&#65533;i&#65533; P}]F&#65533;&#65533;/&#65533;2&#65533;&#65533;&#570;&#65533;&#65533;&#65533;i;&#187;&#65533;&#65533;j&#65533;&#65533;&#65533;p+&#65533;&#65533;e&#65533;Z&#65533;52&#799;\-&#65533;&#65533;x
k&#65533;&#65533;'&#65533;&#65533;9&#65533;M&#65533;0&#65533;&#65533;)d&#65533;&#65533;c&#65533;&#65533;&#65533;(&#65533;&#65533;z#&#65533;&#1033;42&#65533;a!}&#65533;R(&#65533;&#1045;ez=A&#65533;&#65533;&#65533;&#65533;&#65533;>&#65533;&#65533;="&#43310;&#65533;&#65533;fC&#65533;&#65533;"&#65533;@&#65533;L$&#65533;h&#65533;x+^2b &#65533;&#65533;'&#65533;&#65533;\&#65533;/"&#65533;E&#65533;k< c&#65533;$H&#403;&#65533;D~&#65533;&#65533;bJf&#65533;&#65533;k(&#65533;&#65533;&#65533;gX&#65533;&#65533;$&#65533;&#65533;&#65533;'t&#65533;&#65533;p&#65533;&#65533;&#65533;&#65533;& &#65533;&#65533;VO&#65533;&#32936;&#65533;d&#65533;(&#65533;
&#65533;1&#65533;P&#1548;&#65533;&#65533;j/&#65533;Z&#65533;&#65533;6u&#65533;h&#65533;&#1872;&&#65533;8&#65533;&#65533;m&#65533;fL!2&#812;~&#65533;j.,4&#65533;3.&#65533;&#65533;&#65533;&#65533;O<&#65533;&#522;&#65533;&#65533;&#65533;,&#65533;&#1286;&#65533;
n&#65533;&#65533;&#65533;5$"&#65533;&#65533;&#65533;&#65533;0&#65533;&#65533;aR&#65533;&#65533;&#65533;&#65533;L&#65533;:D$&#65533;&#65533;r2&#65533;Y&#65533;&#65533;!"&#65533;&#65533;&#65533;&#65533;&#65533;&#65533;&#65533;^&#65533;&#65533;"*&#65533;&#65533;&#65533;."&#65533;dgy&#65533;&#65533;&#65533;!b&#65533;&#65533;$`<q&#65533;VQuJ'&#65533;&#65533;"&#65533;&;i"&#65533;&#65533;&#65533;&#65533;&#65533;&#65533;&#65533;&~1&#65533;HP&#65533;&#65533;q&#65533;&#65533;1&#65533;&#65533;g&#65533;g&#65533;B&#65533;n&#65533;.&#65533;-&#65533;|&#65533;&#65533; &#65533;"h:&#65533;K&#65533;&#8276;&#65533;X&#65533;&#65533;B&#65533;&#65533;&#65533;wf(T&#65533;&#65533;qq&+&#65533;b&#65533;2&#65533;&#65533;Xi&#65533;b&#1372;&#65533;&#65533;&#1828;&#65533;&#65533;&#65533;Nnm!&#65533;&#65533;&#65533;&#65533;p&#65533;&#65533;&#65533;&#65533;
5"&#65533;&#65533;M&#65533; &#65533;&#150;/&#65533;&#65533;*&#65533;&#65533;&#65533;&#65533;&#65533;&#65533;Vc&#65533;6&#65533;	T^&#65533;4&#65533;*&#65533;O&#65533;OU&#65533;&#1050;&&#65533;m&#65533;&#65533;T&#65533;0o&Ub
&#65533;z&#65533;!k=&#1445;0k&#65533;#A&#524;&#65533;J&#65533;rB&#65533;$c &#65533;&#65533;&#65533;6q/&#65533;&#65533;&#65533;{4&#65533;\Hd'&#65533;&#65533;&#65533;&#65533;y&#1036;&#65533;&#61572;&#65533;B&#65533;r%&#65533;9&#65533;&#65533;L&#65533;"+&#65533;)+&#65533;1F&#65533;&#65533;&#65533;F*&#65533;&#65533;#I2B/F"&#65533;d&#65533;:>:&#65533;&#65533;-}&#65533;HbB&#65533;JM#~j|&#65533;N~&#65533;b&#65533;&#65533;&#65533;bT&#65533;c)&#65533;+0&#65533;&#65533;/&#65533;&#65533;&#65533;R&#65533;L&#65533;&#65533;/&#65533;&#65533;.^-&#65533; &#65533;&#65533;&#65533;M&#65533;&#65533;&#65533;&#65533;W&#65533;	&#65533;&#1086;j&#65533;&#1996;&#65533;&#65533;$&#65533;$l&#65533;&#65533;p&#65533;&&#65533;&#65533;
(&#65533;&#65533;&#65533;&#65533;Q$!&#65533;E
&#65533; $&#65533;Pp&#65533;&#65533;&#65533;&#65533;&#65533;k&#65533;&#65533;&Q%P&#65533;&#65533;ODR6&#65533;r&#65533;9q&#65533;R^(Q&#65533;&#52072;&#65533;@&#65533;$&#65533;&#65533;{&#65533;`&#65533;&B&#65533;Lb%&#65533;FJ&#65533;&#65533;=jr,[n$0&#65533; &#65533;&#65533;&#65533;&#65533;&#65533;&#65533;C\&#65533;@&#65533;EN&#65533;&#65533;&#65533;&#65533;$"&#65533;&#65533;^&#65533;&#65533;^&#65533;&#65533;&#65533;>&#65533;&#65533;*C&#65533;*&#65533;&#65533;x2&#65533;&#65533;&#65533;+a&#65533;&#65533;V&#65533;&#65533;&#65533;&#65533;U&#65533;=&#65533;#&#65533;08&#65533;=B&#65533;&#65533;&#65533;1&#65533;g{4".&#873;V&#65533;&#65533;xb&#65533;A'&#65533;Jz&#65533;G	&#65533;2&#65533;,&#65533;,&#1803;&#65533;2&#65533;&#65533;N0SH&#65533;&#65533;&#65533; &#65533;M&#65533;&#65533;&#65533;&#65533;#N|P&#65533;&#65533;&#65533;4&#65533;m"&#65533;M"&#65533;&#65533;&#65533;&#65533;M&#65533;&#65533;m&#65533;Z&#65533;i&#65533;!&#65533;j&#1876;o/ps&#65533;&#65533;iQ
&#65533;&#65533;ek"&#65533;M&#65533;&#2036;&#65533;&#1300;&#65533;&#1428;&#65533;&#65533;&#65533;U&#65533;t!F#&#65533;&#65533;07&#65533;b&#65533;&#65533;&#65533;&#65533;j&#65533;&#65533;&#65533;z&#65533;	&#65533;p;&#65533;(&#65533;~&#65533;Q-&#65533;Q&#65533;&#65533;<%"<&#65533;&#65533;;Y"&#65533;l&#65533;&#65533;&#65533;&#65533;&#65533;&#65533; &#65533;)&#65533;Vgu:.2V&#65533;h&#65533;:u&#65533;"&#65533;y&#65533;+D&#65533;&#65533;Dp[&#65533;/~K&#65533;&#65533;E&#65533;&#65533;&#65533;-[zK&#65533;&#65533;#&#65533;&#65533;&#65533;&#65533;9t&#65533;&#65533;&#65533;&#65533;2&#65533;&&#693;(@[&#65533;&#65533;p&#65533;'z&#65533;E		&&#65533;&#65533;&&#65533;f&#65533;DO&#65533;B/&#65533;q&#65533;&#65533;&#65533;0&#1954;&#65533;:im&#65533;&#65533;&#65533;b&#65533;&#65533;&#65533;B&#65533;&#65533;N&#65533;B)K~&#65533;5&#65533;F+&#65533;&#65533;
&#65533;&#65533;4&#52008;m&#1932;oL&#65533;p!6j&#180;&#65533;&#65533;&#65533;&#65533;D&#65533;&#65533;>&#65533;&#65533;&#65533;&#65533;P<&#65533;&#65533;&#65533;&#65533;L&#65533;	c&#65533;&#65533;&#65533;P8&#65533;!&#65533;4P2&#65533;&#65533;&#65533;cIH&#65533;&#65533;&#65533;&#65533;&#65533;sQ&#65533;a&#65533;&#65533;&#65533;&#1203;&#65533;&#65533;n%L&#65533;=&#65533;&#65533;&#65533;DAON#D&#161;N&#65533;&#65533;&#65533;&#65533;&#65533;&#65533;&#65533;&#65533;nniLuFl&#65533;g&#65533;&#65533;V&#65533;&#65533;5Q&#65533;.2&#65533;Ac&#65533;#6q &&#65533;W=&#65533;&#65533;&#65533;&&#65533;#&#65533;&#65533;=r&#65533;Y&#243;D&#65533;&#65533;/>pE5&#65533;|&#65533;)/s"&#65533;&#65533;&#65533;c[&#65533;&#65533;#&#65533;&#65533;IF&#65533;&#65533;kM&#65533;+|
&#65533;1&#65533;$&#65533;&#65533;&#316;vf&#65533;&#65533;D1&#715;,&#65533;&#65533;d&#65533;Q&#65533;&#65533;&#65533;J)&#65533;r&#65533;*	&#65533;*s&#65533;M&#316;&#65533;s-&#65533;h&#65533;
x&#65533;&#65533;&#65533;&#65533;5569V&#65533;*&#65533;w/b&#65533;&#65533;&#65533;j&#65533;t)#6&#65533;&#65533;iB&#65533;&#65533;Z3&#65533;&#65533;&#65533;2&#65533;&#65533;7%P&#65533;	9&#65533;&#65533;	^wQCyc0 &#61730;(w" !2&#65533;I&#65533;V&#65533;&#65533;(&#65533;h&#65533;&#65533;&#65533;N&#65533;T&#65533;&#65533;#&#65533;A|5"&#65533;&#65533;W#&#65533;~&#65533;W~&#65533;~&#247;&#65533;`}&#65533;7&#65533;&#65533;{WB&#65533;"	&#65533;&#65533;&#65533;&#65533;&#65533;#&#65533;&#65533;'&#65533;&#65533;&#65533;&#65533;|&#65533;7{&#65533;w&#65533;%&#65533;&#407;.{x"&#65533;&#65533;8|&#65533;W!&#1463;&#65533;&#65533;W&#65533;W"&#65533;}&#65533;|b&#65533;&#65533;&#1879;#&#65533;&#65533;~&#65533;W|&#65533;&#65533;&#65533;&#65533;&#65533;&#65533;s&#65533;&#65533;&#65533;&#65533;&#65533;e&#65533;&#65533;r&#65533;&#65533;&#65533;xX&#65533;&#65533;x&#65533;Q&#65533;&#65533;5Kx&#65533;&#65533;$z&#65533;Uz&#65533;B&#65533;&#65533;&#65533;3&#65533;`&#1953;&#65533;q{&#65533;C&#65533;$K&#65533;-![7i&#65533;H&#65533;/i4 i&#65533;8&#65533;L&#65533;X&#65533;5&#65533;&#65533;&#1912;&#65533;&#65533;&#65533;&#65533;&#65533;&#65533;%"&#65533;s&#65533;	&#65533;&#65533;d5&#65533;&#65533;&#65533;&#65533;d&#65533;x&#65533;+&#65533;+#&#65533;)c&#65533;&#65533;&#65533; &#65533;X!H6&#65533;&#65533;d3YuI&#65533;&#65533;W&#65533; &#65533; &#65533;&#65533; 2&#65533;&#65533;&#65533;!F&#65533;&#65533;F&#1621;wl&#65533;&#65533;&#1327;H&#65533;&#65533;&#65533;&#65533;@r&#65533;&#65533; 7tY!&#65533;I! N8XV#t&#65533;7@7&#65533;&#65533;&#65533;&#65533;&#65533;&#65533;&#65533;V&#65533;&#65533;&#65533;&#65533;&#65533;` !&#65533;
 &#65533; ,  &#65533; &#65533; @&#65533; &#65533;	H&#65533;&#65533;&#65533;&#65533;*\&#560;&#65533;&#199;#J&#65533;H&#65533;&#65533;&#331;3j&#65533;&#561;&#65533;&#463; 1&#1673;&#65533;&#65533;NIdV&#65533;&#65533;&#65533;B&#65533;J&#65533;&#65533;J&#396;&#65533;&#47061;x&MF&#65533;c&#65533;&#65533;&#65533;&#65533;y&#436;&#65533;&#65533;(Q+E&#65533;&#65533;&#65533;&#65533;R&#65533;&#65533;O&#65533;!#iN&#65533;$&#65533;&#65533;&#65533;&#65533;k&#65533;@&#65533;(&#65533;&#1368;6V&#65533;4E!&#1258;]&#758;&#65533;&#1783;p&#65533;&#669;K&#65533;&#65533;&#1915;x&#65533;&#65533;&#65533;&#759;&#65533;&#2047;{-&#65533;&#65533;o&#65533;&#65533;e(45&#65533;&#319;.&#65533;H&#65533;D&#65533;&#597;&#65533;&#65533;H&#65533;&#65533;&#65533;&#65533; &#65533;&#65533;&#65533;&#65533;:>&#65533;XakS]&#65533;&#65533;'&#65533;&#319;i&#65533;&#65533;=26&#65533;&#65533;&#65533;(H &#65533;/&#65533;%#xz&#65533;C&#65533; b&#65533;&#1059;K&#65533;N&#65533;&#65533;&#65533;&#65533;&#1587;k&#65533;&#957;&#65533;&#65533;&#65533;&#65533;&#65533;L#&#65533;B&#65533;&#1652;iO3ex&#65533;&#65533;&#65533;1&#65533;&#65533;<H&#65533;&#65533;&#65533;$\892&#65533;/l&#65533;	&#1764;v^2&#65533;P&#65533;4L&#65533;m&#65533;9&#65533;&#65533;@&#65533;<v&#65533;=&#65533;&#65533;%!t&#65533;
&#65533;pH)u&#65533;g&#65533;(&#65533;&#65533;&#65533;,&#65533;&#65533;&#65533;0&#424;"aM@&#65533;&&#65533;&#65533;&#65533;b<&#65533;&#65533;c{&#65533;YA&#65533;)&#65533;&#65533;@=`x&#65533;rI&#65533;&#65533;&#65533;rO')&#65533;&#65533;5h&#65533;@;&#65533;V&#65533;@&#65533;QV&#65533;&#65533;
dD*!&#65533; "(&#65533;4&#65533;42&#65533;)&#65533;t&#65533;9g0y&#65533;&#65533;(&#65533;&#65533;&#65533;&#65533;&#65533;&#65533;!h&#65533;g&#65533;#&#65533;&#65533;\&#65533;&#65533;&#65533;&#65533;J&#65533;&#65533;O`T0&#65533;'a&#65533;D&#65533;HA@`(&#65533;&#65533;H 1&#65533;T 
(&#65533;&#65533;"H&#65533;&#65533;&#65533;&#65533;a&#65533;&#65533;&#65533;&#65533;?&#65533;&#1450;&#65533;&#65533;&#65533;&#426;`&#65533;&#65533;Klp&#65533;"&#65533;@&#65533;&#65533;"&#65533;#-qB'e&#65533;q&#65533;-&#65533;&#65533;&#65533;&#65533;&#65533;@&#65533;
&#65533;&#65533;?'&#65533;`&#65533;8P`+&#65533;&#65533;B!v&#65533;k/GN&#65533;Cj&#65533;!&#65533;A&#65533;_&#65533;xH &#65533;@Ij&#65533;&#65533;ra&#65533;dFdH&#65533;?&#65533;jPk&#65533;;nrId&#65533;u&#65533;eFt&#65533;E&#65533;&#65533;&#65533;&#65533;&#65533;)P=tD&#65533;4&#65533;l&#65533;&#65533;8Ot&#65533;&#65533;P&#65533;}&#65533;dca&#65533;p&#65533;;&#65533;&#65533;p&#65533;6(&#65533;&#65533;&#65533;4&#65533;m&#65533;B-&#65533;\-/-C&#65533;/p&#65533;&#65533;&#65533;RrD&#65533;c&#65533;&#65533;&#65533;&#142;&#65533;&#1722;&#1782;&#65533;&#1618;&#65533;&#65533;?&#65533;&#270;&#65533;&#65533;&#65533;&#65533;&#65533;<&#65533;&#65533;&#65533;&#65533;m!P&#65533;&#65533;l&#65533;&#65533;&#65533;0az&#65533;	4&#65533;c5&#65533; &#65533;@&#65533;&#65533;#[&#65533;&#65533;&#65533;P&#65533;&#65533;(\(&#65533;&#65533;
nb&#65533;(c$(x&#65533;y]&#65533; A&#65533;&#65533;u&#65533;Ce&#65533;&#65533;'&#65533;&#65533;&#65533;&#65533;&#65533;&#65533;&#1283;&#65533;&#65533;&#65533;o&#65533;w)&#65533;&#65533;&#1088;&#65533;g &#65533;?&#65533;Hm&#65533;;&#65533;qKF'&#65533;&#65533;/&#65533;&#65533;
P_O5 &#65533;A&#65533;N]&#65533;&#65533;&#65533;B&#65533;&#65533;&#65533;&#65533;&#65533;&#65533;&#65533;O&#65533;&#65533;&#986;&#65533;@&#65533;&#65533;_B&#65533;'&#65533;&#269; &#65533;&#65533;_&#65533;&#65533;7&#65533;&#65533;YK~a&#65533;&#65533;&#65533;&#65533;&#65533;gZAH&#65533;R&#65533;0<ayx&#65533;&#65533;@
&#65533;
qh`&#65533;&#65533;&#65533;&#65533;B&#65533;dAC8&#65533;,&#65533;Eipq?&#65533;*&#65533;4&#65533;A&#65533;A&#65533;B@(U&#65533;b&#65533;&#65533;&#65533;?`&#65533;+&#65533;Cq&#65533;&#65533;%(&#65533;.&#65533;A*v7&#65533;&#65533;&#65533;&#65533;&#65533; ZH&#65533;2&#65533;&#65533; &#65533;&#65533;@&#65533;&#65533;'&#65533;&#65533;O&#65533;&#65533;&#65533;&#65533;&#65533;.&#65533;]x&#65533;&#65533;4&#65533;t&#65533;&#65533;X
I&#65533;<"k?[_A&#65533;&#65533;&#65533;&#65533;&#65533;&#65533;a&#65533;&#214;@"&#65533;m^&#65533;X&#1594;&#65533;&#65533;I&#65533;o&#65533;&#65533;&#65533;_%C&#65533;6&#65533;&#65533;&#65533;&#1618;_-jc&#65533;&#1452;&#65533;6K&#65533;b&#65533;&#65533;&#65533;	&#65533;&#65533;(&#65533;?6&#65533;4&#65533;&#65533;:&#65533;&#65533;G&PC&#65533;T&#65533;&#65533;&#65533;&#65533;@&#65533;	 ~&#65533;r&#65533;&#65533;&#65533;&#65533;&#1616;}&#1104;&#65533;@&#65533;&#65533;NG&#65533;&#65533;&#65533;c&#65533;M+yIL&#65533;QKv2jda&#65533;!h%( l&#65533;&#65533;k&#65533;&#65533;	8Q&#65533;&#65533;7pz1h&#65533;@ N&#65533;&#65533;&#65533;&#65533;&#65533;&#65533;q&#65533;&#65533;"&#65533;!&#65533; &#65533;NB&#65533;!h&#65533;Q5@&#65533;&#65533;&#65533;&#65533;B&#65533;+&#65533;&#65533;%}&#65533;b&#65533;&#65533;&#65533;&#65533;&#65533;&#65533;&#65533;P&#65533;<!&#65533;&#65533;&#65533;&#6550;&#65533;N&#65533;S&#65533;6&#65533;&#65533;&#65533;h&#65533;&#144;	&#65533;&#65533;A9&#65533;&#65533;F&#65533;M0&#65533;j8D'tj	&#65533;&#65533;&#65533;&#65533;&#65533;!&#65533; 0(B	&#65533;P6nJV&#65533;&#65533;&#65533;&#65533;]&#65533;%Q&#65533;b&#65533;&#65533;Q=DP5AW`&#65533;&#65533;&#65533;&#65533;kS&#65533;&#65533;&#65533;&#65533;&#65533;&#65533;DC1K&#65533;A|&#65533;)&#65533;&#65533;&#65533;&#65533;&#65533;&#65533;&#65533;g&&#65533;&#65533;&#65533;&#65533;&#65533;&O&#65533;&#65533;-R&#65533; &#65533;&#65533;&#65533;
r&#65533;&#65533;&#65533; &#1267;&#65533;&#65533;&#1557;lL&#65533;0&#65533;S&#65533;&#65533;&#65533;#&#65533;&#65533;x  &#65533;>&#65533;&#65533;&#1653;&#65533; AJ2&#65533;&#65533;&#65533;dr%&#65533;Moz&#65533;&#65533;&#65533;L  &#65533;&#65533;JB&#65533;s&#65533;e&#65533;t&#65533;f&#65533;&#65533;&#65533;+\>&#65533;&#65533;A`^&#65533;&#65533;&#65533;p&#65533;&#65533;&#65533;z&#65533;B&#65533;&#65533;&#65533;&#65533;0&#65533;W&#65533;&#65533;&#65533;&#65533;&#65533; &#65533;&#65533;o!}&#65533;z&#65533;!&#65533;&#1606;&#65533;G&#65533;&#65533;&#65533;&#65533;bP&#65533;c&#65533;@r$&#65533;&#65533;&#65533;,C&#65533;&#65533;0&#65533;&#65533;&#584;&#65533;L&#65533;i aL&#205;  U&#65533;&#65533;&#65533; '.H &#65533;&#65533;&#65533;S&#65533;&#65533;`&#65533;&#65533;&#65533;nV &#129;&#65533;Ad&#65533;X*P&#65533;&#65533;&#65533;QR+X&#65533;&#65533;F&#65533;I&#1258;&#65533;4t&#65533;&#596;&#65533;&#65533;z&#65533;<&#65533;&#65533;&#65533;Ii&#65533;&#65533;#&#65533;<&#65533;iHAJU&#65533;f&#65533;&#65533;&#65533;&#65533; &#65533;&#1436;&#65533;(&#65533;&#65533;&#65533;7&#65533;t&#65533;&#65533;:&#65533;&#65533;&#65533;&#65533;Lg&#1793;w&#65533;&#65533;&#65533;&#65533;g9&#65533;&#65533;|&#65533;&#65533;&#65533;	@ 9;z&#65533;x4&#65533;&#65533;, @ >&#65533;&#65533;&#65533;&#65533;&#65533;&#65533;PD&#65533;|0L&#65533;i&#65533;A&#65533;&#65533;7&#65533;R &#65533;&#65533;&#65533;R&#1029;&#65533;&#65533;!v&#65533;ke&#65533;&#65533;&#65533;j/`&#65533;&#65533;(&#65533;&#65533;&#65533;&#65533;j&#65533;<&#65533;&#65533;&#65533;&#65533;&#65533;&#65533;&#65533; h&#65533;n&#65533;&#65533;&#65533;-TU 
&#65533;&#65533;)&#65533;p&#65533;c&#65533;&#65533;&#65533;&#65533;u,&#65533;&#65533;An&#65533;#
&#65533;p&#65533;3
Q&#65533;n"&#65533;, &#65533;:&#65533;&#65533;^k &#65533;+/i&#65533;&#65533;!&#65533;n&#65533;K BP&#65533;&#65533;l&#65533;&#65533;_(&#65533;&#65533;&#65533;&#65533;&#65533;&#65533;&#65533;&#65533;oAf&#65533;&#65533;&#65533;Ta&#65533;&#65533;&#847;&#65533;`)BDO,&#65533;?&#65533;&#65533;&#65533;H5&#65533;&#65533;&#65533;	&#65533;&#65533;&#65533;	&#65533;&#65533;&#65533;X&#65533;p&#65533;$H1PP&#65533;$&#65533;!&#65533;&#65533;&#65533;(&#65533;:&#65533;,`&#65533;^|&#65533;   h@:&#65533;&#522;&#65533;zZ&#65533;&#65533;X_q&#65533;&#65533;&#65533;&#65533;C&#65533;x"&#65533;Q-"&#65533;&#65533;'&#65533;&#65533;d&#65533;&#65533;X&#65533;B&#851;Krd&#65533;
&#65533;&#65533;HA&#65533;M&#65533;&#65533;&#1601;&#65533;&#65533;&#65533;RyJJ&#65533;&#144;&#65533;&#65533;&#65533;&#65533;>&#65533;&#65533;&#65533;k&#65533;&#419;&#65533;J&#65533;T;&#65533;&&#65533;&#65533;&#65533;&#704;j{&#65533;n&#65533;&#65533;&#65533;w&#65533;n&#65533;j&#65533;|&#65533;L&#65533;X7k&#424;&#65533;&#65533;^&#1391;&#65533;&#65533;&#65533;&#128;&#65533; &#1564;&#65533;(&#65533;	&#65533;&#65533;*&#65533;&#65533;&#65533;&#65533;H&#65533;q&#65533;&#65533; &#65533;&#65533;@&#65533;&#65533;&#65533;&#65533;a8Bl&#65533;&#65533;C&#65533;&#65533;2&#65533;	&#65533;&#65533;&#65533;&#65533;ll@&#65533;v&#65533;&#65533;Y&#65533;&#65533;&#65533;-k&#65533;&#65533;"k&#65533;&#578; &#65533;&#65533;&#65533;Gx&#65533;&#65533;ll,&#65533;&#65533;&#65533;Y`&#65533;&#65533;=&#65533;P&#65533;P&#65533;r
&#65533;@/&#65533;uD&#65533;&#65533;&#65533;7&#65533;&#65533;?&#65533;c&#65533;sG!&#65533;8 {3&#65533;&#65533;h1&#65533;%_ &#65533; @|&#65533;&#65533;K&#65533;B&#65533;&#65533;u,&#65533;[u&#65533;&#65533;jaiPL&#65533;Rqv&#660;&#65533;&#65533;g&#65533;&#65533;&#65533;|&#65533;&#65533;`r&#65533;&i&#65533;&#65533;M&#65533;<1 &#65533;:&#65533;&#65533;s"W:&#65533;a{&#65533;&#65533;(RS&#65533;D&#65533;&#65533;&#65533;&#65533;	Adt!p&#65533;u&#65533;uaO\&#1474;2&#65533;)!cV@phB C&#65533;&#65533;f&#65533;WY&#65533;&#65533;&#65533;&#65533; v&#65533;&#65533;&#65533;4d7vD6xU&#65533;&#65533;d(&#65533;&#65533;sG&#65533;&#65533;e&#65533;&#65533;#D&#65533;&#65533;?fx1vU&#65533;&#65533;Asy&#65533;sreC-&#65533;2?
 l&#65533;&#65533;j#?&#65533;th3y&#65533;&#65533;&#65533;8y&#65533;u7&#65533;&#65533;y&#65533;&#65533;y&#65533;&#65533;i&#65533;v&#65533;&#65533;f&#65533;&#65533;+&#65533;r+&#65533;"{V&#65533;d&#65533;&#65533;70&#65533; &#65533;@ @}x&#65533;j<SC(&#65533;&#65533;&#65533;)&#65533;&#65533;Fq|&#65533; r&#65533;&#65533;h&#65533;@ &#65533;w&#65533;&#65533;0&#65533;> x&Qp&#65533;&#65533;q
[&#65533;^&#65533;"GPZAG&#65533;x
_Ph%A&#65533;}&#65533;5&#65533;3&#65533;&#65533;5&#65533;&#65533;&#65533;4 &#65533;&#65533;&#65533;&#65533;:T3S ]  &#65533;
&#65533;r
&#65533; _[5&#65533;ZcAr&#65533;q&#65533;Q&#65533; 9"&#65533;k&#65533;7|4&#65533;@&#65533;&#65533;p&#65533;P$&#65533;&#65533;vY1&#65533;H&#65533;x =\#&#65533;P&#65533;6HY=&#65533;5T&#1236;&#65533;"z]a&#65533;&#65533;Ay3@^pZ&#65533;&#65533;# `&#65533;kt&#65533;&#65533;
R &#65533;h&#65533;<&#65533;&#65533;0%&#65533;&#65533;3:X&#65533;2%&#65533;&#65533;&#65533;pb&#65533;
&#65533;;&#65533;cz&#65533;&#65533;B`)&#65533;V5&#65533;&#65533;y&#65533;&#65533;&#65533;&#65533;!U&#65533;9&#65533;(&#65533;m&#65533;&#65533;5ws1 &#65533;&#65533;NG&#65533;$(&#65533;&#1556;!V&#65533;`&#65533;0L5f '&#65533;Mx9&#65533;&#65533;bW7ui&#65533;"_T&#65533;!x1B&#65533;&#65533;<&#65533;c>&#65533;Qs0w &#65533;&#65533;2@3&#65533;1&#65533;iw&#777;(&#65533;Tve%&#65533;c&#65533;w@6deWv&#65533;&#584;a&#65533;f&#65533;&#65533;w&#65533;	&#65533;P6&#65533;&#65533;v&#65533;gz&#65533;&#65533;q@q&#65533;&#65533;+&#65533;H&#65533;&#65533;&#65533;&#65533;&#65533;&#65533;&#65533;&#65533;i&#65533;i&#65533;&#65533;y!&#65533;q&#65533;&#65533;H&#65533;d+&#65533;&#65533;x&#65533;R&#65533;&#65533;&#65533;;y80/&#65533;&#65533;&#65533;0gXo&#65533;&#65533;&#65533;
&#65533;w&#65533;&#65533;a'P&#65533;&#65533;&#65533;&#65533;3p2&#65533;&#65533;is&#65533;&#65533;&#65533;g&#65533;&#65533;^!WOP&#65533;g_&#65533;(x&#65533;&#65533;&#65533;q=zff6 &#65533;&#65533;h&#65533;>$)&#65533;&#65533;V&#65533;#?&#65533;&#65533;H&#65533;iG>$0&#65533;&#65533;A#&#65533;
I&#65533;&#65533;&#65533;c
5fj&#65533;&#65533;&#65533;&#65533;Y&#65533;&#65533;
&#65533;v1&#65533;&#65533;0&#65533;&#65533;
&#65533;]&#65533;$&#65533;&#65533;J&#65533;C-&#65533;@eC&#65533;&#65533;B&#384;k&#65533;68f.>&#65533;&#65533;&#65533; /k&#65533;$(&#65533;&#65533;&#65533;P&#65533;&#65533;&#65533;&#65533;`*oY_&#65533;B`U 7&#65533;
@XD&#65533;!Js&#65533;&#132;&#65533;&#65533;6&#65533;&#65533;&#65533;L&#65533;)&#65533;&#65533;&#516;&#65533;D%&#65533;1&#65533;`&#65533;P&#65533;A5A"E&#65533;&#65533;0+ca&#65533;&#65533;B&#65533;aY&#65533;&#1440;t&#65533;0
&#164;bv&#65533;&#65533;`uf&#65533;&#65533;&#65533;a&#65533;&#65533;g&#65533;&#65533;&#65533;&#65533;`&#65533;a&#65533;
4`/&#65533;(,g0&&#65533;&#65533;&#65533;&#65533;&#65533;2&#65533;2&#65533;&#65533;r&#65533; &#65533;X&#65533;D&#65533;5a&#65533;w}x&#65533;2+c&#65533;! &#65533;@&#1072;, &#65533;&#65533;L&#65533;fxb&#65533; &#65533;`&#65533;&#880;&#65533;&#65533;&#65533;&#65533;6&#65533;&#65533;0 &#65533;,K&#65533;.&#1777;6&#65533;&#65533; #&#65533;
-&#65533;`&#65533;&#65533;&#65533;&#65533;u:&#65533;&#65533;&#65533;B&#65533;w&#65533;:G&#65533;gA&#65533;&#65533;AHC&#65533;Y&#65533;\&#65533;&#65533;f&#65533;q&#65533;&#65533;&#65533;&#65533;5-* =r`:cMad'&#65533;	0g&#65533;Y&#65533;I&#65533;&#65533;&#65533;s&#65533;&#65533;&#65533;7L&#65533;{&#65533;&#65533;&#65533;&#65533;&#65533;8&#65533;&#65533;&#65533;&#65533;i[&#65533;g&#65533; &#65533;(nP
&#65533;&#65533;&#65533; &&#65533;&#65533;&#65533;!P&#65533; &#65533;&#65533;&#65533;&#65533;&#65533;zX&#65533;8S5&#65533;S9I&#65533;&#65533;&#65533;9?&#65533;5Q=&#65533;1&#65533;dA&#65533;&#65533;4&#65533;	6&#65533;J) f&#65533;[&#65533;C>2p
&#65533;&#65533;&#65533;&#2478;p&#65533;)&#65533;T*!A1&#65533;,&#885;I&#65533;x?&#1442;&#65533;o&#65533;fu)&#4456;&#65533;Q(&#65533;	&#65533;&#65533;&#65533;KN&#1039;&#65533;9&#65533;&#65533;&#65533;&#65533;&#65533;&#65533;(&#65533;(&#65533;s\B%&#65533;!!@&#65533;&#65533;!9{4&#65533;
&#65533;&#65533;C&#65533;&#65533;MOr	Bq&#65533;yq\RA\B`&#65533;&#65533;_&#65533;2@&#65533;!+e&#65533;r=&#65533;&#65533;I&#65533;&#65533;&#65533;2&#65533;&#65533;SG&#65533;&#65533;|A&&#65533;&#65533;~q&#65533;&#65533; @&#65533; <&#65533;JEj&#65533; &#65533; 4&#65533;#P&#65533;0&#65533;&#65533;B&#65533;ak'&#65533; M&#65533;7v&#65533;viw&#65533;&#65533;&#65533;C &#65533;&#65533;AH&#65533;&#65533;PPL&#65533;?&#65533;&#1476;}p&#65533;@,P	&#65533; &#65533; &#65533;&#65533;
&#65533;&#65533;%&#65533;&#1777;&#65533;@,K &#65533;	(&#65533;&#65533;&#65533;&#65533;$+&#65533; &#65533;&#65533;&&#65533;B&#65533;&#65533;`\&#65533;Y 8D&#65533;&#65533;&#1076;&#65533;&#1844;q&#65533;Q&#65533;&#65533;B{2FG&#65533;&#65533;pb&#65533;&#65533;df&#65533;&#65533;:&#65533;&#65533;&#65533;AwuXG&#65533;<P&#65533;&#65533;&#65533;Pj&#65533;r&#65533;|@&#65533;&#65533;&#65533;
&#65533;{B8&#65533;p`&#65533;&#65533;&#65533;&#65533;}{K&#65533;B&#65533;&#65533;&#65533;0&#65533;T&#142;{&&#65533;6&#65533;E&#65533;&#65533;&#65533;&#65533;6&#65533;ia&#65533;&#65533;G&#65533;&#65533;85&#65533;L=&#65533;&#65533;&#65533;b&#65533;k&#65533;&#1764;&#65533;0H&#65533;>x 
=@-X&#65533;:&#65533;"&#65533;&#65533;H&#637;&#65533;[&#65533;&#65533;&#65533;&#65533;&#65533;%&#65533;+9e&#65533;.3Y&#65533;&#65533;&#65533;q
1&#65533;&#65533;&#65533;&#65533;&#65533;S,aI\,~&#65533;7	To#G]:-&#65533;&#65533;o&#65533;&#65533;2@K7u&#65533; KL4!s&#65533;&#65533;'*8l&#65533;&#65533;&#65533;6&#65533;R&#65533;&#65533;&#65533;R&#65533;#&#65533;&#65533;	V!Dm@&#1085;!&#65533;O&#65533;:8 s&#65533;&#65533;&#65533;Z&#65533;1N&#65533;j%&#65533;&#65533;P9&#65533;&#65533;$=&#65533;&#65533;&#65533;> r_ W
)[0,Vk&#65533;&#65533;&#65533;7&#65533;&#65533;&#65533;_&#65533;B&#65533; &#65533;&#65533;&#65533;)&#65533;1&#65533;&#65533;0&#65533;n&#65533;P`&#65533;&#65533;&#65533;&#65533;v&#65533;U&#65533;&#65533;.&#65533;B>5@&#65533;A&#65533;&#65533;&#65533;%&#65533;&#65533;&#65533;0>&#65533;S0-Tbr&#65533;&#65533;:&#65533;&#65533;` 9 ({&#65533;P &#65533;D	&#65533;&#65533;  &#65533; &#65533;&#65533;&&#65533;&#65533;P(&#65533;&#65533;n&#65533;&#65533;!&#65533;&#65533;d@!&#65533; s0D&#65533;&#65533;`&#65533;&#65533;w&#65533;&#65533;&#65533;E&#65533;&#65533;Q&#65533;&#65533;&#65533;&#65533;&#1485;&#65533;E&#65533;A&#65533;&#65533;0pb&#65533;&#65533;&#65533;@&#65533;&#65533;.&#65533;&#65533;<&#65533;&#65533;j&#65533;&#65533;BF&#65533;b&&#65533;&#65533;  C&#65533;&#65533;v{&#65533;&#65533;P<W&#65533;&#65533;&#65533;P&#65533;I&#65533;2&#65533;R4t @|p&#65533;&#65533;&#65533;0j&#65533;p&#65533;F&#65533;&#65533;&#65533;|&#65533;&#36036;f&#65533;&#65533;\&#65533;ph&#65533; &#65533;&#65533;x&#65533;&#65533;&#65533;3&#65533;O&#65533;&#65533;&#65533;&#65533;[p
GpY&#65533;&#65533;/@&#65533;;&#160;&#65533;&#65533;Z&#65533;%5&#65533;!N&#65533;a&#65533;G&#65533;&#65533;@&#65533;&#65533;G&#65533;Z&#65533;1&#65533;&#65533;p&#65533;&#65533;&#65533;&#65533;q_&#65533;D&#65533;&#65533;	&#65533;&#65533;&#65533;'p&#65533;&#65533;&#65533;&#65533;&#65533;&#65533;.&#65533;kN&#65533;G0&#65533;4;&#65533;&#65533;&#65533;&#65533;P&#65533; &#65533;B&#65533;&#65533;&#650;{T&#65533;)8`"&#65533;&#65533;}WA&#65533;&#65533;"&#65533;^&#65533; &#65533; p&#65533;
&#65533;&#65533;&#65533;&#65533;&#65533;P&#65533;o&#65533;&#65533;&#65533;&#65533;&#65533;&#548;L<}UP&#65533;&#65533;9>&#65533;&#65533;&#65533;&#65533;&#65533;&#65533;I&#65533;9g)&#65533;e%p.&#65533;3&#65533;<&#65533;&#65533;E&#65533;:S3"&#65533;r0&#65533;&#65533;&#65533;&#65533;~!q&#65533;&#65533;
A&#65533;)l&#65533;! "&#65533;&#65533;A&#65533;}P&#65533;&#65533;&#65533;&#65533;&#65533;&#65533; g	&#65533;'i03O&#65533;&#65533;&#65533;{Wj`~hz&#65533;&#65533;&#65533;&#65533;&#65533;&#65533;&#65533;&#65533;(`&#65533; &#65533;PY1&#65533;&#65533;Y}&#65533;t&#65533;&#65533;]&#65533;!&#65533;w g&#65533;&#1552;&#65533;&#65533;&#65533;&#65533;p&#65533;&#65533;r&#65533;&#65533;A&#65533;&#65533;j&#65533;&#65533;&#65533;
&#65533;N&#65533;&#65533;&#65533;@	&#65533;&#65533;%&#65533;
&#65533;&#65533;&#65533;&#65533;" B&#65533;
&#65533;&#65533;&#65533;`&#65533;&#65533;H&#65533;&#65533;&#1117;&#65533;E&#65533;&#61968;&#65533;w &&#65533;`2/& fh&#65533;&#65533;&#65533;&#65533;&#65533;:@&#65533;0&#65533;&#65533;&#65533;&#65533;@&#65533;&#1625;&#65533;D&#65533;H&#65533;VY  %0&#65533;&#65533;*&#65533;@ |&#65533;#&#65533;&#65533;00&#65533;&#65533;&#65533;&#65533;&#65533;&#65533;PB&#65533;	V"&#65533;
Qpq	&#65533;^&#65533;Y{&#65533;&#65533;:&#65533;&#65533;y&#65533;t&#65533;&#65533;H&#65533;&#65533;&#65533;6&#65533;&#65533; ,N&#65533;&#65533; /&#65533;h.&#65533;# &#65533;&#65533;5u&#65533;k&#65533;&#65533;&#65533;&#65533;&#65533;&#65533;vp&#65533;&#65533;>&#65533;B55>&#65533;&#24037;&#65533;S&#57635;a&#65533;&#65533;VNcq&#65533;&#65533;&#65533;_&#65533;&#65533;&#65533;&#65533;XvP&#65533;&#65533;&#316;&\^&#65533;&#65533;&#65533;9&#65533;!&#65533;&#65533;&#65533;&#65533;&#65533;]Xl
&#65533;%Z&#65533;&#65533;&#65533;"&#65533;&#65533;n&#65533; &#65533;&#65533;&#65533;n&#45313;&#65533;&#65533;M&#644;&#65533;&#65533;&#65533;&#65533;\&#65533;.&#65533;N9&#65533;jY&#65533;&#65533;&#65533;&#65533;&#65533;&#65533;P&#65533;9&#65533;&#65533;&#3452;!&#65533;X&&#65533;&#65533;&#65533;&#65533;&#65533;LRD"&#65533;[&#65533;&#65533;&#65533;&#65533;g&#65533;H&#65533;	o$&#65533;&#65533;j&#806;4&#65533;f&#65533;I&#65533;i &#65533;5nL&#65533;!c&#65533;  5&#65533;&#65533;R&#65533;?&#65533;G&#65533;&#65533;&#1511;&#65533;&#65533;&#65533;T&#932;Y&#65533;&#65533;M&#65533;9u&#65533;&#65533;&#65533;3g&#65533;#	JxMe&#65533;&#65533;&#65533;hn&#65533;&#65533;Y&#65533;@&#65533;&#65533;&#65533;8f&#65533;&#65533;&#65533;&#65533;@pH&#65533; 8&#65533;&#65533;&#65533;&#65533;?;2pL&#65533;&#65533;&#65533;Y&#65533;p&#65533;2rH&#65533;yDA&#65533;&#65533;J6&#65533;&#65533;*&#65533;/&#65533;&#65533;&#65533;n&#65533;(&#65533;D&#65533;&#65533;^&#65533;&#65533;E&#65533;&#65533;&#65533;&#65533;&#65533;&#65533;&5&#65533;Y&#65533;&#65533;&&#7108;&#65533;&#65533;0&#1131;&#65533;?&#65533;&#65533;&#65533;A&#65533;p&#65533;&#65533;?:&#65533;b&#65533;&#65533;&#65533;l&#65533;&#65533;&#65533;&#65533;C5'&#1791;:)&#65533;&#65533;%[&#65533;&#65533;&&#65533;&#65533;Dg&#65533;_&#65533;;&#65533;&#65533;L&#65533;|&#65533;;w&#65533;&#65533;&#65533;C&#65533;&#1014;l&#65533;&#65533;&#65533;&#65533;&#65533;&#65533;&#65533;&#65533;(&#65533;&#65533;k{&#65533;&#65533;&#65533;v&#65533;5&#321;U	&#65533;&#65533;&#65533;&#65533;#@	OB&#65533;* C&#65533;&#65533;&#65533;&#65533;&#65533;&#65533;&#65533;&#65533;&#65533;R0&#65533;)!&#65533;&#65533;&8r&#65533;7B$Q%	h &#65533;'.&#65533;(&#65533; 2&#65533;`&#65533;&#65533;I&#65533;a&#65533;&#65533;&#65533;a&#65533;^H&#65533;&#65533;&#65533;k=&#65533;&#65533;"&#65533;&#65533;&#65533;|&#65533;&#65533;Z&#65533;&#65533;&#65533;(&#65533;G&#65533;!&#65533;#&#65533;&#65533;&#65533;3L&#65533;&#65533;&#65533;9&#65533;$s&#65533;4&#228;/M&#65533;&#65533;3&#65533;7;&#65533;c&#65533;/&#65533;3&#65533;/5&#65533;+^&#65533;&#65533;&#65533;&#65533;x&#65533;8A&#65533;0&#65533;&#65533;2&#65533;E9&#65533;&#65533;@a&#65533;!b&#65533;&#65533;&#65533;7&#65533;&#65533;&#65533;&#65533;&#65533;&#65533;&#65533;S&#65533;&#65533;!!O&#65533;)&#65533;&#65533;@&#1024;8~HaCXc&#65533;uVZk&#65533;&#65533;V\sUi&#65533;&#65533;&#65533;&#65533;&#65533; &#65533;&#65533;&#65533; &#65533;&#65533;30&#65533;&#65533;c&#65533;&#65533;&#729;j&#65533;&#65533;&#65533;G&#65533;x&#65533;&#65533;&#65533;&#65533;|&#65533;+&#65533;&#65533;&#65533;[n&#65533;&#65533;&#65533;	&#65533;07&#65533;&#65533;I&#65533;##2:&#520;&#65533;m&#65533;R&#65533;&#65533;z&#65533;&#65533;&#65533;Z&#65533;&#65533;@&#65533;&#65533;&#65533;&#65533;#&#65533;6&#65533;`&#65533;&#65533;)&#65533;aJW&#65533;N&#65533;&B&#65533;&#65533;a&#65533;+&#65533;&#65533;&#65533;F&#65533;&#65533;&#65533;&#65533;&#65533;&#65533;(Ar&#1544;&#65533;ev&#65533; &#65533;+
&#65533;&#65533;J&#65533;K8df5&#65533;p&#65533;C*&#65533;&#65533;d&#65533;R2&#65533;&#65533;-d&#65533;&#65533;&#65533;#^&#65533;D!&#65533;i&#65533;&#65533;&#65533;;&#65533;&#65533;r&#65533;j&#614;&#65533;B2)1&#65533;&#65533;p6$!&#65533;r&#65533;4>&#1296;Y&#65533;&#65533;&#65533;&#65533;&#65533;J&#65533;i9&#65533;dK&#65533;O&#65533;&#65533;O6&#65533;&#65533;p(	'&#65533;;&#65533;P.&#65533;&#23483;#&#65533;lL&#65533;&#65533;&#65533;&#47891;&#65533;9&#65533;K(9&#65533;&#65533;qG&#65533;&#65533;&#65533;ZL&#65533;FuF&#65533;+P&#65533;&#65533;&#65533;&#65533;&#65533;&#65533;&#32694;z&#65533;&#65533;$h(&#65533;&#65533;}C&#65533;	%&#65533;&#65533;E&#65533;
&#65533;&#65533;yE&#65533;`&#65533;&#65533;&#65533;LH	Siz5#4&#65533;5&#65533;p#7&#65533;&#65533;H&#65533;?&#65533;G&#65533;&#65533;&#1544;&#65533;&#65533;&#65533;A&#65533;&#65533;&#65533;!&#65533;`8*"&#65533;&#65533;&#65533;&#65533;Go&#65533;@K&#65533;&#65533;&#65533;&#65533;&#65533;&#65533;&#1865;&#65533;xR&#65533;&#65533;To&#65533;&#65533;&#65533;@
xa&#65533;&#65533;d&#65533;vg&#65533;&#65533;)N&#65533;&#65533;O(A<&#65533;&#65533;)&#65533;&#65533;jDP&#65533;@&#65533;a&#65533;hX0qSB&#65533;&#65533;&#65533;e<&#65533;&#65533;e&#65533;&#65533;a	&#65533;&#65533;&#995;&#65533;&#65533;<&#65533;Q&#65533;EC&#65533;&#65533;%&#65533;&#65533;44I &#65533;2&#65533;&#65533;&#65533;&#65533;a&#65533;&#65533;?p&#65533;10&#65533;Q&#65533;c$&#65533;&#65533;0dU&#65533;
&#65533;&#65533; &#65533;'&#65533;<
&#65533;J&#65533;z &#65533;&#65533;&#65533;k&#65533;&#65533;b&#570;&#65533;&#65533;=&#65533;1_&#65533;&#65533;&#65533;k&#65533;&#65533;~&#65533;k&#65533;&#65533;&#65533;&#65533;&#65533;H&#65533;A&#65533;&#65533;&#65533;B&#65533;L&#65533;P&#65533;&#65533;"&#65533;;6:&#65533; &#65533;&#65533;&#65533;&#65533;&#65533;,!zH&#65533;*&#65533;&#65533; &#65533;db41	MRr&#65533;Y&#65533;Q&#65533;&#65533;&#789; &#65533;2&#65533;"	&#65533;P&#65533;%#&#1056;EB&#65533;&#65533;hd5I&#65533;T&#65533;`&#65533; &#65533;8&#65533;,Q&#65533;!&#65533; g1&#65533;YX&#65533;&#65533;&#65533;@>&#65533;&#65533;	b&#65533;&#65533;&#65533;\"
b&#65533;&#65533;&#65533;!&#65533;{
(&#65533;P&#65533;s&#65533;&#65533;x&#65533;&#65533;&#65533;5l s0&#65533;Z&#65533;&#65533;< 	yG5B&#65533;O&#65533;!pZ&#65533;&#65533;&#10530;8&#65533;&#65533;&#65533;s&#65533;&#65533;?&#65533;&#65533;&#332;$&#65533;!&#65533;&#65533;LB"&#65533;&#65533;4&#1633;F&#65533;4"t&#65533;&#65533;&#65533;&#65533;%`&#657;&#1113;&#65533;wXNOA&#65533;QE&#65533;K8&#65533; xP&#65533;C&#65533;&#65533;P<&#32786;&#65533;Rd&#65533;&#65533;w&#65533;S&#176;&#65533;&#65533;C&#813;R&#65533;BB,!&#65533;$&#65533;&#65533; &#65533;&#65533;&#65533;&#65533; &#65533;	&#65533;&#65533;?f&#65533;&#65533;gr&#65533;&&#65533;&#65533;?|&#65533;7&#65533;Cs&#65533;&#65533;
&#65533;&#65533;&#65533;&#65533;&#65533;&#65533;k&#65533;&#65533;&#65533;W&#65533;(&#65533;'[&#65533;&#65533;6&#65533;1?&#65533;1$1D&#65533;&#65533;&&#47716;&#65533;&#65533;A-&#65533;(u&#65533;Y&#65533;F&#65533;&#65533;BS&#65533;~h&#65533;/&#65533;	L&#65533;&#65533;mi&#65533;&#65533;!
l&#65533;b&#65533;&#65533; /x&#65533;&#65533;7&#65533;&#65533;&#65533;&#65533;F&#65533;B&#65533; &#65533;.qmB&#65533;0&#65533;l&#626;&#65533;L&#65533;e&#65533;&#65533;&#65533;m<"&#65533;&#65533;m&#29746;&#65533;IpCA*1&#360;&#65533;&#65533;&#65533;W&#65533;&#65533;&#65533;&#65533;e}&#65533;{_&#65533;2&#65533;	&#65533;XEB&#65533;&#65533;&#65533;&#65533;%&#65533;&#65533;*&#65533;;B &#65533;v&#65533;k]x&#65533;H&#65533;
&#65533;&#65533;<&#1681;&#65533;&#65533;&#65533;$&#65533;L	K&#65533;&#65533;&#65533;&#65533;&#65533;&#65533;~&#65533;&#65533;8&#65533;lB&#65533;)?&#65533;r&#65533;P&#65533; &#65533;&#65533; D
&#65533;c&#65533;&#65533;&#65533;@&#65533;.&#65533;&#65533;&#65533;4&#65533;&#65533;&#65533;)P&#65533;
&#65533;&#65533; C&#65533;&#65533;Bx&#65533;!&#65533;&#65533;&#65533;-c&#65533;&#65533;#3&#65533;0&#65533;&#65533;&#65533;&#65533;_,gY%&#65533;&09e&#65533;&#65533;QH&#65533;4&#65533;&#65533;2&#65533;L&#65533;&#65533;X&#65533;M^9QXb~g-+!8&#65533;d&#65533;L!&#65533;&#65533;&#65533;&#65533;
&#536;&#65533;&#65533;&#144;&#65533;&#65533;&#65533;Z&#65533;&#65533;&#65533;Y&#65533;>&#65533;c!&#65533;JH&#65533;B&#65533;&#65533;&#65533;&#65533;-AB:&#65533;&#65533;FH&#65533;!&#65533;K&#65533;F3&#65533;&#65533;&#65533;&#65533;&#65533;s &#65533;J@&#65533;&#65533;u&#65533;%&#65533;&#65533;J0&#65533;%$	A&#65533;?&#65533;&#65533;&#65533;Ald)&&#65533;&#65533;0x"&#65533;;$&#65533;&#65533;h!&#65533;c&#65533;&#65533;X&#65533;&#65533;6&#65533;&#65533;( &#65533;&#65533;<&#65533;&#65533;&#724;{&#1665;&#65533;MXpT&#65533;|&#1075;&#65533;&#65533;V&#65533;T`y&#65533;p&#65533;&#65533;*@=`c&#65533;&#65533;&#65533;&#65533;&#65533;&#65533;*8p&#65533;F&#65533;p&#65533;8&#65533;&#65533;&#65533;&#65533;VZ`_;b0&#65533;v&#65533;&#65533;&#65533;&#65533;&#465;&#65533;u&#65533;&#65533;&#65533;&#65533;&#65533;%&#65533;Q&#65533;Ln&#65533;&#65533;&#65533;&#65533;&#65533;&#65533;rd&#65533;~,JB&#65533;Q&#65533;&#65533;&#65533;$^&#65533;bB&#65533;D2?`C	&#65533;x71&#65533;&#65533;&#65533;&#65533;&#65533;&#65533;&#65533;	?&#65533;>&#65533;&#65533;B&#65533;&#65533;P%D&#65533;&#65533;&#65533;Lr&#65533;&#65533;h &#65533;!V&#65533;&#65533;b`&#65533;(&#65533;&#65533;	&#65533;&#65533;&#65533;m&#65533;&#65533;W!	&#65533;&#65533;|&#65533;4&#65533;&#65533;'4&#1694;F^	&#65533;&#65533;3&#65533;&#65533;&#65533;&#65533;x&#65533;#&#65533;&#65533;*&#65533;C"{!&#65533;^&#65533;F&#65533;&#65533;&#65533;8GPT8&#65533;U&#65533;xQ&#65533;~>!5&#65533;&#65533;'=Ic@&#65533;&#65533;A&#65533;0[b.&#65533;@Y&#65533; Z;+&#65533;#Lf	=&#65533;&#65533;c&#65533;&#65533;&#65533;&#65533;&#65533;&#65533;D&#65533;&#65533;h^&#65533;&#65533;&#65533;&#65533;r&#65533;&#65533;L&#65533;&#65533;D&#65533;$&#1159;&#65533;-Res&#65533;!!&#65533;H|&#65533;&#65533;(&#65533;2&#65533;&#65533;&#65533;
09&#65533;1&#65533;$3&#65533;&#65533;&#65533;@M&#65533;&#65533;&#65533;&#65533;y&#65533;lF&#65533;Fa	p&#65533;&#65533;&#65533;<!p $&#65533;&#65533;A&#65533;&#65533;&#65533;04&#65533;&#65533;&#65533;'&#65533;@&#65533;&#65533; &#65533;&#65533;#w0w@&#65533;gc&#65533;&#65533;&#65533;&#65533;&#65533;	3`&#65533;3&#65533;MK&#65533;&#65533;&#65533;a
&#65533;&#65533;&#65533;&#65533;?&#65533;&#65533;&#65533;4&#65533;&#65533;0&#65533;L&#65533;&#65533;(&#65533;&#65533;x&#65533;&#217352;&#65533;&#65533;&#65533;&#65533;H&#65533;&#65533;&#65533;&#65533;&#65533;&#65533;=&#65533;QpB'd&#65533;w&#65533;5&#65533;&#65533;,&#65533;t0 Bx&#65533;>`&#65533;j`&#65533;c>@`&#65533;Z&#65533;N&#65533;&#65533;&#65533;&#65533;c&#65533; 1P&#65533;&#65533;&#65533;@&#65533;Qx&#65533;&#65533;&#65533;&#65533;&#65533;&#15861;&#65533;&#65533;&#65533;a+&#65533;&#65533; E&#1544;&#65533;	8&#65533;H&#65533;	&#65533;&#65533;&#65533;&#958212;@&#65533;&#1656;P&#65533;&#1595;&#65533;8&#65533;&#65533;&#658;&#1402;&#65533; &#65533; &#65533;&#65533;R&#65533;M&#65533;&#65533;s&#65533;0Y&#65533;q&#65533;&#65533;+&#65533;,
&#65533;@wP&#65533;@&#65533;@P&#65533;L8&#416;KlXFl&#65533;?8&#65533;]&#65533;O&#65533;Q&#65533;&#65533;!&#65533;E&#65533;&#65533;&#65533;&#532;&#65533;-&#65533;:&#649;&#65533;:;P&#65533;&#65533;&#65533;@"BGM&#65533;&#65533;&#712;&#65533;&#65533;&#65533;&#65533;&#65533;44a&#65533;h&#65533;&#65533;&#65533;&#65533;&#65533;S&#65533;WH&#65533;&#65533;>&#65533;,H&#65533;&#65533;	&#65533;&#65533;%&#65533;&#65533;5*&#65533;&#65533;w&#65533;&#65533;&#572;&#65533;B-&#146;U&#65533;&#65533;&#65533;&#65533;0/.&#65533;1<&#65533;|R*&#65533;=&#65533;=&#65533;&#65533;&#65533; &#65533;m&#65533;&#65533;*&#65533; &#65533;0;&#65533;&#65533;&#65533;&#65533;&#65533;&#65533;*&#65533;&#65533;P&#65533;,&#65533; L&#65533;C&#65533;v%&#65533;&#65533;&#65533;4&#65533;`&#65533;=Ub&#841;%&#65533;p&#655;&#65533;&#65533;&#65533;&#664;&#65533;&#65533;L&#65533; H&#65533;%&#65533;&#65533;&#65533;8H&#65533;&#65533;%&#65533;&#65533;&#65533; 
&#65533;XA&#65533;&#65533;&#65533;&#65533;&#65533;&#65533;&#65533;&#65533;&#65533;Q&#65533;&#65533;&#65533;5&#65533;5&#65533;
&#65533;&#65533;&#65533;5p&#65533;!h!&#65533;&#65533;"&#65533;.@k&#65533;$&#65533;&#65533;&#65533;A71&#65533;&#65533;&#1553;&#65533;9&#65533;&#65533;d&#65533;;8&#65533;d#&#65533;.$B&#65533;&#65533;0&#65533;j(&#65533;&#65533;cA&#65533;>,&#65533;%TB&#65533;2D%B@&#65533;D&#65533;h&#65533;&#65533;&#1653;&#65533;@&#65533;p&#65533;`sM@&#65533;&#65533;I&#65533;&#65533;t&#65533;&#65533;&#65533;L&#65533;%DJ&#65533;`:&#65533;&#65533; &#65533;&#65533;f(&#65533;b8&#65533;&#65533;&#65533;&#65533;d&#65533;>`&#65533;g&#65533;&#65533;#&#65533;&#65533;
&#65533;&#65533; a&#65533;&#65533;'Y-8&#65533;2&#65533;`(&#65533;&#65533; d&#65533;&#65533;E&#65533;&#65533; UX(&#65533;&#65533; &#65533;&#65533;&#65533;+&#65533;C&#65533;&#65533;R&#65533;&#65533; &#65533;P&#65533;xH<&#65533;*&#65533;,&#65533;&#65533;&#65533;&#65533;)&#65533;&#65533;&#65533;&#65533;&#65533;&#65533;p&#65533;&#65533;&#65533;&#65533;)&#65533;&#65533;&#65533;c)(BE6&#65533;c&#65533;&#65533;" "&#65533; &#65533;&#65533;&#65533;O&#65533;&#1353;2&#65533;&#65533;&#65533;&#65533;T&#65533;&#65533;R?&#65533;w&#65533;&#65533;w Fh&#65533;g&#65533;&#65533;n&#65533;&#65533;&#65533;&#65533;n&#65533; &#65533;L&#65533;Q&#65533;&#65533;ah&#65533;&#1096;7(&#65533;@I&#65533;q&#65533;+U	C&#65533;}&#65533;&#65533;&#65533;&#65533;&#65533;H&#65533;&#65533;<
x&#65533;&#1224;&#65533;0&#65533;G&#65533;&#65533;&#65533;&#65533;&#65533;&#65533;H&#65533; ]&#65533;S &#65533;&#65533;J;&#65533;S<e &#65533;G&#65533;&#140;h8&#65533;d&#65533;&#65533;&#65533;0&#65533; &#65533;&#65533;C&#65533;LBS&#65533;&#65533;&#65533;;iTII&#65533;&#712;&#65533;&#48900;x&#65533;&#65533;&#1060;C5&#65533;&#65533;b	&#772;&#1569;&#65533;\&#65533;!)&#65533;&#65533;Tw!&#65533;1%&#19004;&#35532;h&#516;&#65533;&#65533;.j>Y!&#65533;+&#65533;&#65533;K&#65533;\&#65533;J&#65533; &#65533;d&#65533;)&#65533;X	&#65533;&#65533;(&#65533;<&#65533;S&#65533;&#65533;&#65533;&#1778;d&#65533;pD&#65533;z &#65533;h%&#65533;h&#65533;&#65533;&#65533;E&#65533;70 &#65533;o&#65533;'Dv&#65533;&#65533;J" &#65533;&#65533;&#65533;&#65533;&#65533;&#65533;&#65533;&#1682;&#65533;J&#65533;&#65533;I&#23068;(&#65533;B&#65533;6&#65533;`&#65533;&#65533;d&#65533;k8N&#65533;K&#65533;c&#65533;&#65533;a&#374;&#65533;0M&#65533;&#65533;C(F&#65533;d=&#65533;4c&#65533;+@&#65533;&#65533;&#65533;&#65533;&#65533;^&#1608;&#65533;&#643;&#65533;R&#65533;&#65533;&#65533;R&#65533;&#65533;&#65533;&#65533;&#65533;&#65533;&#65533;$\B &#65533;IH&#65533;I&#65533;J 3sh&#945;&#65533;A0,x3@&#200;&#65533;&#65533;`&#65533;p&#65533;&#65533; &#65533;C&#65533;&#65533;y&#65533;&#65533;1C`&#65533;&#65533;b16&#256;&#65533;" ?&#65533;&#65533;&#65533;H[FlE&#65533;J&#65533;H\ V&#65533;&#65533;&#65533;K&#65533;	&#65533;;&#65533;0&#65533;&#65533;&#65533;&#65533;&#65533;c&#65533;X.X&#65533;&#65533;&#65533;&#65533;`(&#65533; H.&#65533;"&#65533;&#65533;H&#65533;&#65533;&#794;&#65533;E&#65533;&#65533;p&#825;Yl&#65533;b&#65533;&#65533;&#65533;#&#65533;|
&#65533;Pl&#65533;_&#65533;&#65533;&#65533;\T&#65533;&#65533;&#65533;]&#65533;&#65533;&#65533;&#65533;Ql&#65533;&U.&#65533;@]&e&#65533;a$E&#1189;+.&#65533; &#1725;R&#65533;e&#65533;&#1609;&#65533;v&#65533;&#1298;&#65533;&#65533;&#65533;&#65533;(&#65533;&#65533;Z0&#65533;F&#65533; C&#65533;6&#65533;NaL&#65533;0&#65533;a&#65533; 8 &#65533;M(&#65533;x?&#65533;&#65533;&#65533;]V&#65533;&#65533;^&#65533;4M&#65533;A&#65533;&#1357;p&#65533;9d&#65533;&#65533;&#65533;&#1188;&#1811;&#65533;H&#65533;&#65533;TI&#65533;&#65533;H3&#65533; &#65533;JU*&#65533;&#65533;&#65533;c&#65533;&#65533;&#65533;E&#65533;	&#65533;K*&#65533;>&#1127;&#65533;@r&#65533;#	X&#65533;u90&#65533;&#65533;&#65533;P&#65533;&#65533;"&#65533;&#65533;&#65533;&#65533;&#65533;&#65533;&#65533;	&#65533;&#65533;U&#65533;&#65533;_&#840;)&#65533;&#658;&#65533;	2P&#65533;&#65533;e+&#65533;-H&#65533;&&#65533;&#65533;&#65533;&#1561;8 P&#65533;&#65533;&#65533;&#65533;K&#65533;&#65533;a&#65533; &#65533;&#65533;W&#65533; &#65533;&#309;&#65533; &#65533;&#65533;&#65533; &#65533;&#65533;!&#65533; u:&#65533;&#65533;&#65533;&#65533;Z&#65533;;$&#65533;hx&#65533;@&#65533;&#65533;Q&#65533;j&#65533;&#65533;?6 &#65533;c&#12592;&#65533;P`3&#65533;&#65533;&#65533;X&&#65533;&#65533;&#65533;&#65533;&#65533;&#65533;\&#65533;&#65533;A&#65533;]p&#65533;]&#65533;&#65533;),#&#65533;&#65533;A6&#65533;LB"&#65533;&#65533;&#65533;B&#65533;&#1539;&#65533;4dR&#65533; _&#65533;6&#65533;[&#65533;&#65533;&#65533;9&#65533;&#65533;08Mx&#65533;wH3&#65533;Y&#65533;vH;
Ni&#65533;&#65533;&#65533;&#65533;&#65533;&#65533;ipI\&#65533;X0&#65533;&#65533;&#65533;&#65533;T&#65533;p`&#65533;&#65533;p&#65533;&#65533;&#65533;&#65533;9P&#65533;lK&#65533;#X&#65533;&#65533;/&#65533;&#65533;&#65533;&#65533;&#65533;AT&#65533;&#65533;[	,h&#904;!3&#65533;(&#65533;/&#65533;"&#65533;&#65533;&#65533;&#65533;&#65533;."&#65533;&#65533;&#65533;/(&#65533;.9&#65533;&#65533;&#65533;S&#1035;J&#65533;&#65533;h"o)&#65533;s&#65533;Qg&#65533;+E&#65533;-!&#65533;&#65533;~&#65533;U&#65533;8&#65533;&#65533;U&#65533;LyN`&#65533;7x&#65533;M&#1860;&#65533;*&#65533;N&#728;!@&#65533;&#65533;&#65533;8 q&#65533;&#65533;;&#65533;9Gt&#65533;&#65533;#&#65533;t|v&#65533;&"&#65533;&#65533;Y5L&#65533;y&#65533;&#65533;}d&#65533; &#65533;f&#65533;@&#65533;&#65533;&#65533;&#65533;8&#65533;/&#65533;&#65533;&#65533;i&#65533;&#65533;2&#65533;&#1864;dY&#65533;&#65533;H&#65533;&#65533;&#65533;&#65533;&#65533;!&#1636;/&#65533;&#65533;;AM&#65533;_&#65533;&#65533;&#65533;&#65533;&#65533;&#2019;&#65533;&#65533;&#65533;&#65533;T&#65533;bI&#65533;P&#65533;|j&#65533;&#868;W&#65533;1n&#65533;;&#65533;1&#65533;p0&#65533;&#65533;&#16088;+&#741;$&#65533;	&#65533;&#65533;	&#65533;&#65533;&#65533;&#65533;&#65533; _&#65533;&#65533;&#65533; &#921;@V&#65533;&#65533;&#65533;&#65533;&#946;2&#65533;&#65533;&#65533;&#65533;K&&#65533;&#65533;N&#65533;/
&#65533;I&#65533;&#65533;Q _&#65533;H&#65533;WB&#65533;&#65533;&#65533;@&#65533;&#65533;&#65533;71h1*&#65533;&#65533;{&#65533;!P H;&#65533;&#65533;i&#65533;sz!zJS&#65533;
&#65533;&#65533;S&#65533;&#65533;.&#65533;LA8&#65533;3[h&#65533;3&#65533;m5>N&#65533;&#1734; [Pc6&#65533;e&#65533;\&#65533;&#65533;&#65533;+&#65533;!&#65533;&#65533;[&#65533;c&#65533;&#65533;&#65533;&#65533;!dAV	=&#65533;4&#65533;&#65533;D&#65533;(&#65533;/&#65533;&#65533;MRX&#65533;<&#65533;&#65533;&#1104;&#65533;&#65533;hbK*&#65533;*&#65533;&#65533;^9&#65533;&#1780;&#65533;&#65533;&#65533;&#65533;h&#65533;@&#65533;&#65533;&#65533;&#65533;&#65533;&#65533; !0T0&#65533;&#1430;&#65533;&#65533;&#65533;Nh&#65533;!&#1031;9&#65533;}!pI&#65533;&#669;&#65533;M&#65533;'%pb&#65533;ZS[8 P&#65533;&#543;&#65533;&#734;Z&#65533;&#65533;&#65533;[&#65533;&#65533;&#65533;S&#1538;`&#65533;&#65533;&#65533;&#65533;&#65533;	m .&#65533;&#65533;&#65533;"&#65533;&#65533;S&#379;	&#65533;=&#65533;3&#65533;&#65533;!&#65533;&#65533;j~
&#65533;G&#65533;9&#65533;&#65533;~	&#65533;&#667;&#65533;F&#65533;pE&#65533;KH&#65533;+&#65533;&#65533;SQ[E&#65533;/l&#65533;&#1754;&#65533;&#65533;&#65533;.&#65533;&#65533;&#65533;B.o&#65533; &#65533;&#65533;
ps&#731;	0&#65533;}A;&#65533;CG&#65533;X=o&#65533;&#65533;&#65533;U&#65533;&#65533;&#65533;&#1957;&#65533;+&#65533;	q,&#65533;&#1480;&#65533;&#65533;q	5+&#65533;&#65533;kI&#65533;t&#65533;9&#65533;&#65533;&#65533;&#65533;h&#65533;&#65533;&#65533;I&#65533;&#65533;&#65533;P%&#65533;|&#65533;&#65533;0&#65533;&#65533;\&#41916;G&#65533;mN&#65533;&#65533;&#65533;7&#65533;&#65533;&#65533;&#65533;4&#65533;FQ&#65533;&#65533;$&#65533;C&#65533;&#65533;&#65533;Q&#65533;&#65533;8&#65533;&#65533;&#942;&#1361;1&#65533;S&#1348;&#65533;&#65533;Z&#65533;K&#65533;&#65533;&#65533;9*&#65533; &#65533;l5&#65533;&#65533;&#65533;&#65533;	&#65533;x&#65533;&#65533;U&&#65533;*&#65533;&#65533;'{(&#65533;H&#65533;&#1541;r&#65533;&#65533;]@w&#65533;&#1032;&#520;:&#65533;@&#65533;00&#65533;&#65533;t]&#65533;&#65533;&#65533;&#65533;P?&#65533;S&#65533;8&#65533;&#65533;V&#65533;&#65533;&#1736;-@&#65533;Mx&#65533;5&#65533;&#1540;&#1030;&#65533;s&#65533;3&#65533;&#65533;&#59175;&#65533;&#65533;#&#4169;&#65533;&#65533;z&#65533;*&#65533;-&#65533;S(&#65533;&#65533;"qcC&#65533;CFC&#65533;&#1982;&#65533;<&#65533;o?0&#65533;&#53528;&#65533;&#65533; &#65533;c&#65533;> &#65533;f)d&#65533;NN&#65533;&#65533;&#65533;w&#65533;&#65533;I&#65533;&#37656;B&#65533;P&#65533;&#1532;&#65533;H&#65533;&#65533;&#65533;&#65533;c&#65533; &#65533;&#65533;^%(&#65533;o&#65533;&#1027;	&#65533;&#65533;B&#65533;h&#65533;&#65533;$d&#65533;`&#65533;F^&#65533;FP&#65533;&#65533;&#65533;0&#65533;&#65533;}&#65533;	&#65533;;&#65533;>&#65533;&#65533;&#65533;&#65533;yl&#65533;9&#65533;_\&#65533;I&#65533;&#65533;&#65533;&#65533;[&#65533;&#65533;l&#65533;H&#65533;&#65533;7Pq&#65533;&#65533;7pPZ&#65533;i&#65533;&#65533;`h&#65533;&#65533;&#65533;S&#65533;, &#474;&#65533;B&#65533;h&#65533;&#65533;`S &#65533;&#1306;&#65533;Z&#65533;g&#65533;&#65533;W &#65533;G*G&#65533;&#65533;!&#65533;3&#65533;	&#65533;&#65533;yT^n@sP~Sh&#65533;&#65533;J}&#65533;h/hs&#65533;&#65533;&#65533;7&#65533;#r}&#65533;M&#65533;v&#65533;~C&#65533;4M&#65533;&#65533;&#65533;&#65533;G&#65533;v&#65533;&#65533;4&#65533;&#65533;&#65533;&#65533;mD&#65533;&#65533;&#65533;&#65533;&#65533;&#884;w&#65533;Z&#65533;&#65533;&#65533;&#65533;U*0&#165;&#65533;i&#65533;&#65533;&#65533;&#65533;|C&#65533;&#65533;&#65533;&#65533;&#65533;2&#65533;7&#65533;&#4037;&#65533;E$&#65533;&#65533;&#65533;4&#65533;)&#65533;&#65533;Q&#65533;&#65533;<&#65533;Q&#65533;h&#65533;$&#660;3&#65533;#&#65533;&#65533;&#1087;>3&#65533;	&#65533;&#65533;]&#65533;&#65533;&#65533;&#65533;&#65533;@@&#65533;	&#65533;&#65533;(&#1188;J&#65533;2m&#65533;&#65533;`&#65533;e&#65533;&#65533;&#65533;wm`TA&#65533;^t&#65533;&#65533;Sb7&#65533;9&#65533;&#65533;Cd&#65533;&#65533; &#65533;&#65533;&#65533;VC&#1848;&#65533;&#65533;(&#65533;YA&#65533;&#65533;&#651;&#65533;|&#65533;&#65533;g&#65533;&#65533;?3&#65533;&#65533;&#65533;8&#65533;&#65533;ct&#65533;&#65533;&#65533;&#65533;&#65533;(
j&#65533;&#65533;&#65533;&#11505;&#991;&#65533;&#65533;6&#65533;W&#65533;&#65533;/&#65533;&#65533;t&#65533;&#1189;5J&#65533;8h&#65533;[&#65533;&#65533;&#65533;&#65533;8&#65533;`&#65533;&#65533;&#65533;&#65533;&#65533;&#65533;&#65533;&#65533;f&#65533;W&#65533;H:8&#65533;&#65533;t&#65533;&#65533;&#65533;&#65533;'0&#65533;&#65533;&#65533;a&#65533;&#65533;@&#65533;  &#65533; &#65533;&#65533;&#65533;U&#65533;&#65533;4&#65533;&#65533;&#65533;&#65533;&#65533;&#65533;&#65533;&#65533;@&#65533;?
!;`&#65533;Y-&#65533;P0&#65533;-&#65533;@&#65533;&#65533;O&#65533;`&#65533;B&#65533;"	&#65533;&#65533;#&#65533;^&#65533;p<&#65533;&#65533;&#969;1&#65533;&#65533;@p&#65533;@3pBPO&#65533;t&#65533;&&#65533;!&#65533;&#65533;H1'&#65533;d&#65533;@[&#65533;@
E\&#65533;O&#65533;J6@&#65533;12&#65533;C&#65533;<&#65533;##&#65533;&#65533;&#840;&#65533;&#65533;b&#65533;&#65533;^&#65533;&#65533;&#1089;&#65533;&#65533;@&#65533;)$dLhQ&#65533;2&#65533;&#65533;&#65533;(&#65533;&#65533;	&#65533;&#65533;&#65533;?&#65533;*&#1055;&#65533;(&#65533;g,&#65533;x7X&#65533;	&#1098;l&#65533;c&#65533;8&#65533;`-
*&#65533;&#65533;&#65533;^&#673;f&#65533;dZK&#65533;&#65533;&#65533;B*g&#65533;&#65533;&#65533;j-&#65533;}&#65533;&#65533;&#65533;8&#65533;&#65533;&#65533;0&#65533;p&#65533;@&#65533;&#65533;)ev0&#65533;>&#65533;&#332;J`Ha&#65533;&#65533;&#65533;*&#65533;,&#65533;&#65533;:&#65533;,&#65533;&#65533;B&#65533;&#65533;Z&#65533;&#65533;Le# &#65533;&#65533;&#65533;@&#65533;AD&#65533;|&#65533;D.&#65533;&#737;A&#65533;r&#65533;&#65533;@$&#65533;T2Ki&#65533;&#65533;$b9[J&#65533;&#65533;;&#65533;:4&#65533;C&#65533;.&#65533;&#65533;!mR/)&#65533;&#65533;L+	&#65533;M&#65533;&#65533;&&#65533;&#65533;p&#1040;)&#65533;#{&#65533;&#65533;SS	&#65533;&#65533;Tm&#65533;&#65533;V)GA[&#65533;&#65533;D&#65533;2&#65533;&&#65533;"&#65533;IzOtH.#&#65533;&#65533;&#65533;*&#65533;&#65533;#&#65533;/`&#65533;&
2&#65533;i&#65533;&#65533;Q&#65533;&#65533;ph*&&#65533;&#65533;(V&#65533;&#65533;CT&#65533;&#65533;@X&#65533;&#65533;"&#65533;@"D&#1232; &#65533;&#65533; &#65533;\&#65533;&#65533;&#65533;&#65533;tB&#65533;4w&#65533;&#65533;&#65533;A&#65533;@&#65533;0&#65533;? P1&#65533;@y&#65533;A ~&#65533;&#65533;&#65533;&#1862;Fr&#65533;,0P&u3D&#65533; &#65533;&#65533;w&#65533;&#65533;3&#65533;<&#65533;L&#65533;N&#65533;&#65533;Q&#65533;D&#65533;&#65533;q&#65533;?&#65533;&#65533;18S r&#65533;&#65533;s&#65533;&&#65533;&#1218;s&#65533;1&#65533;&#65533;&#65533;*-&#65533;e&#65533;*&#65533;&#65533;\&#65533;&#65533;&#65533;f&#65533;&#65533;R)$&#65533;`&#65533;&#65533; &#65533;&#65533;&#65533;&#65533;dJ
&#65533;&#65533;&&#65533;$@&#65533;3&#65533;&#65533;R6>&#65533;&#65533;&#65533;&#65533;&#65533;Hr&#65533;E&#65533;&#65533;1&#65533;)&#65533;&#65533;]0&#65533;6&#65533;&#65533;&#65533;xF&#65533;P&#65533;&#65533;&#65533;dX!(&#65533;&#65533;&#65533;&#65533;.&#65533;&#65533;&#65533;&#65533;`i&#65533;&#65533;Z&#65533;&#65533; &#65533;D&#65533;&#65533;
Wt&#65533;Q<&#65533;St }&#65533;&#65533;!s&#65533;&#65533;&#65533;cEY
&#65533;&#65533;+=a#&#65533;&#65533;'&#65533;&#65533;Y(A&#65533;&#1185;&#65533;&#65533;&#65533;&#65533;&#65533;&#65533;&#65533;&
&#65533;&#65533;&#65533;&#65533;"&#65533;&#65533;+&#65533;&#65533;&#65533;&#65533;&#65533;&#65533;&#65533;&#65533;$&#65533;&#65533;&#65533; &#65533;(&#65533;9&#65533;QZ&#65533;:&#65533;R&#65533;&#65533;,&#65533;$}&#65533;&#65533;@nP&#65533;&#65533;BHES&#65533;`&#65533;D%?H&#65533;.~ &#65533;&#65533;t&#65533;r&#65533;?&#65533;&#65533;?&#65533;&#65533;$&#65533;dJ&#65533;\"&#65533;e)QD&#65533;dbu&#65533;$F&#65533;&#65533;&#65533;&#65533;&#65533;%5	@&#65533;R&#65533;&#65533;,&#65533;Q&#65533;r&#65533;&#65533;&#65533;x%2&#65533;%&#65533;&#65533;Y&#65533;dY&#65533;T&#65533;)&#65533;&#65533;\#eWII.&#65533;&#65533;&#65533;P!'IA&#65533;&#65533;&#65533;&#65533;&#65533;&#65533;obP&#65533;&#65533;0&#65533;&#65533;&#65533;&#65533;&#65533;&#65533;|  V&#65533; &#65533;T&#65533;
Zp<&#65533;&#65533;A$ &#65533;&#65533;A&xb&#65533;&#65533;&#65533;&#65533; 00&#65533;&#65533;E'&#65533;&#65533;(&#65533;&#65533; mA,&#1224;d&#65533;	(&#65533;_&#65533;&#65533;&#65533;M&#65533;&#65533;D&#65533;rg&#65533;&#65533;&#65533;#s&#65533;lT&#65533;&#65533;v&#65533;&#65533;&#65533;@&#65533;K%&I)&#65533;&#1262;8&#65533;<&#65533;YN&#65533;:&#65533;&#65533;&#65533;&#65533;&#65533;9D&#65533;|&#65533;&#65533;;&#65533;&#65533;G:&#65533;&#65533;&#65533;Z0&#65533;&#65533;w&#65533;&#65533;&#65533;!&#65533;&#65533;@ &#65533;&#65533;&#65533;x }&#65533;@&#65533;&#65533;&#65533;@>&#65533;&#65533;&#65533;	$&#65533;&#65533;&#65533;&#65533;&#65533;|&#65533;S~t7&#65533;H 18&#65533;@&#65533;P&#65533;&#65533;&#65533;)&#65533;&#65533;@&#65533;&#65533;&#257;&#65533;@&#65533;&#65533;D8&#65533;&#65533;&#65533;k&#65533;E&#65533;&#459;&#65533;&#65533;&#65533;3&#65533;a&#1157;&#65533;&7&#65533;&#65533;@,1&#65533;_T&#65533;&#65533;b&#65533;&#65533;3&#65533;Y$&#65533;a&#65533;&#65533;&#65533;@x!+&#65533;C&#65533;&#173;&#65533;px&#65533;&#65533;&#65533;&#65533;U&#65533;&#65533;&#65533;!%
&#65533;B&#65533;&#65533;&#65533;]&#65533;,Q 7 &#65533;w2&#65533;-
&#65533;l&#65533;0/A&#534;&#65533;/&#1706;&#65533;p&#65533;~xe&#65533;4&#65533;&#65533;A&#65533;H&#65533;I&#65533;&#65533;$&#65533;&#65533;&#65533;b`2,&#65533;&#65533;(&#65533;&#65533;&#65533;,&#65533;&#65533;&#65533;&#65533;&#65533;&#65533;Kl&#65533;L&#65533;G&#65533;F&#65533;X&#65533;l&#65533;YN'n&#65533;&#65533;*&#65533;&#65533;01&#65533;&#65533;O&#1836;2\&#65533;&#65533;&#1340;&#65533;9&#65533;&#65533;&#65533;%.&#65533;@&#65533;&#65533;&#65533;&#65533;&#65533;ci&q &#65533;&#65533;1H1&#65533;C
R((&#65533;&#65533;?&#65533;&#65533;&&#65533;&#65533;?D&&#65533;&#65533;&#65533;#&#1228;fU&#65533;R&#65533;-f&#65533;&#65533;8N&#65533;&#65533;U&#65533;&#65533; &#65533;XF&#65533;&#65533;7f&#65533;2&#65533;&#65533; 1(&#65533;A&#60931; &#65533;&#65533;"&#65533;$&#65533; ze&#65533;t&#65533;&#65533;&#65533; d&#65533;&#65533;}&#65533;&#65533;6&#65533;`m&#65533;&#65533;y&#65533;XB&#65533;m<p&#65533;&#65533;&#65533; &#65533; @j$h&#65533;&#65533;b'&#1049;&#65533;T"t)&#65533;qnC&#65533;&#65533;&#65533;87&#65533;&#65533;Ob&#65533;&#65533;\&#65533;;&#65533;$FG&#65533;&#65533;<G:W&#65533;j&#65533;&#65533;@&#65533;&#65533;7&#65533;8&#65533;|&#65533;&#65533;&#65533;5&#65533;w&#65533;D&#65533;&#65533;i&#65533; *PA"T&#65533;<&#65533;&#65533;@qa&#65533;C&#65533;&#65533;8&#65533;XM&#65533;&#65533;&#65533;&#65533;&#65533;&#65533;"&#65533;h&#65533;^ 'An4&#65533;,&#65533;$&#65533;&#65533;IXyA&#65533; =&#65533;&#65533;?"
&#65533;&#65533;(E0,&#65533;&#65533;&#65533;%&#65533;4&#65533;&#65533;x&#65533;&#65533;,&#65533;&#65533;&#65533;&#65533; rp&#65533;#.K&#65533;&#65533;&#65533;6&#65533;&#65533;H'&#65533;d&#65533;&#65533;_&#65533;WXQ(D;&#65533; &#65533;7&#65533;!&#65533;p	-^&#1328;&#65533;&#65533;qY&#65533;*T&#65533;1&#65533;4&#65533;&#65533;,q&#65533;S&#65533;-e]
(@P&#65533;&#65533;PE&#65533;4j1&#65533;k&#65533;&#65533;Ab`&#65533;&#65533;&#65533;#&#65533;&#65533;&#65533;A,<&#65533;q&#65533;&#65533;&#65533;&#65533;&#65533;@&#65533;&#65533;&#65533;&#65533;&#65533;&#65533;&#65533;&#65533;&#65533;&#65533;',&#65533;(&#65533;h|&&#65533;0&#65533;0D&#65533;$&#65533;&#65533;&#65533;&#65533;&#65533;&#65533;&#65533;&#65533; :&#65533;q]&#65533;&#65533;&#65533;&#65533;j&#65533;j&#65533;E&#65533;&#65533;AK&#65533;&#65533;pQ&#65533;"&#65533;&#65533; &#65533;&#65533;&#65533;i&#65533;{&#65533;&#65533;MI&#65533;&#65533;&#65533;&#65533;P&#65533;&#65533;BD&#65533;&#65533;x&#65533;?N&#65533;&#65533;&#65533;&#65533;&#65533;~&#65533;_&#65533;&#65533;p&#65533;&#65533;7K&#65533;_H&#65533;&#65533;B&#1619;4&#65533;1&#65533;&#65533;R%&#65533;&#65533;'L6&#65533;1&#65533;&#65533;&#65533;&#65533;?&#65533;&#65533;&#65533;AT&#65533;e&#65533;&#65533;2&#65533;G0&#65533;gZ&#65533;&#65533;-3&#65533;$&#65533;I&#65533;A&#65533;@&#65533;&&#65533;&#65533;?<@t&#65533;&#65533;&#65533;` bM&#65533;%Y&#65533;	&#65533;[&#65533;4&#65533;T&#65533;&#65533;`&#65533;&#1684;&#65533;&#65533;&#65533;"`D&#65533;Ad&#65533;?&#65533;&#65533;
D&#65533;L&#65533;D&#65533;&#65533;$&#65533;&#65533;&#65533;&#65533;^&#65533;&#65533;%&#65533;&#65533;? &#65533;?X&#65533;@8&#65533;&#65533;&#65533;&#22027;&#65533;H&#509;&#65533;B&&#65533;A&#33025;&#65533;&#1600;>&#65533;A&#65533;&#65533;N&#65533;&#65533;&#65533;&#65533;@8 &&#65533;&#65533;N)Z&#65533;&#65533;X6&#65533;&#65533;WI&#65533;	&#65533;!`&#65533;&#65533;&#65533;&#65533;&#65533;&#65533; &#65533;&#65533;&#65533;@&#65533;dC&#65533;!VQO&#65533;&#65533;D&#65533;&#65533;&#65533;~&#65533;&#65533;`&#65533;>&#65533;&#65533;Ue&#65533;&#65533;&#65533;$D&#65533;<	3&#65533;X&#65533;&#65533;&#65533;&#65533;@&#65533;Ha&#65533;l&#65533;@L&#65533;'&#65533;&#2142;=&#65533;&#825;&#65533;\&#1431;lC&#65533;&#65533;
&#65533;2&#65533;&#65533;&#65533;&#65533;&#65533; &#65533;&#65533;@D&#65533;&#65533;:&#65533;&#65533;&#65533;/(&#65533;"&#65533;&#837;(&#65533;mU T&#65533;O+&#65533;C+P&#65533;&#65533; &#65533;&#65533;&#65533;&#65533;	&#65533;&#65533;&#65533;X
"a&#65533;1&#65533;&#65533;&#65533;&#65533;1&#65533;&#65533;&#65533;p&#65533;&#65533;,&#65533;u&#65533;U&#65533;tQ&#65533;|;|&#1636;&#65533;A&#65533;&#65533;R &#65533;&#65533;m&#65533;m&#65533;A
&#65533; 3&#65533;H&#65533;&#65533;&#65533;?&#65533;&#65533;J&#65533;@U&#65533;B	&#65533;A&#65533;&#65533;? $A&#65533;&#65533;*&#65533;&#65533;5&#65533;*&#65533;&#65533;C&#65533;E^&#65533;Df&#65533;?4&#65533;Er&#65533;ISN&#65533;` 7&#65533;&#65533;&#547;A4&#65533;?&#65533;&#65533;?p&#166;1PS &#65533;Q<$H
DD&#65533;5&#65533;&#65533;DZ&#65533;&#65533;&#65533;=d	&#65533;*&#65533;@e&#65533;C	&#65533;CQ&#65533;&#65533;?&#65533;&#65533;C6eS&&#65533;RV&#65533;@&#65533;&#65533;;&#65533;S&#65533;>h&#65533;@p&#65533;@t&#65533;S>&#65533;QjBW&#65533;&#65533;Y*&#65533;v&#65533;@&#65533;A&#65533;A&#65533;@D&#65533;&#65533;&#65533;&#65533;I&#65533;D&#65533;&#65533;%@B&#65533;&#65533;&#65533;&#65533;2&#65533;e&#65533;&#65533;Uh&#65533;ITSU(?*&#65533;&#65533;&#65533;&#65533;&#65533; @&#65533;@`&#65533;&#65533;&#65533;?@&#65533;6$e&#65533;&#65533;^L&#65533;&#65533;&#65533;&#65533;U&#65533;&#65533;&#65533;&#65533;;a&#65533;U	 &#65533;&#65533;@&#65533;*&#65533;&#65533;&#65533;f&#65533;&#1377;>&#65533;&#65533;l&#65533;l@9&#1536;&#65533;&#65533;x&#65533;?&#65533;@9&#65533; q&#65533;C9&#65533;$&#65533;&#65533;&#65533;o&#65533;<gr&#65533;L&#65533;t2'p&#65533;&#65533;&#65533;t&#65533;&#65533;:&#65533;&#65533;w&#65533;uV'w&#65533;=&#65533;&#65533;8&#65533;&#65533;?&#65533;&#65533;z&#65533;Cy&#65533;&#65533;z
&#65533;8&#65533;z&#65533;&#65533;v&#65533;&#65533;{&#65533;D|&#65533;'|&#65533;&#65533;8&#65533;gz&#65533;g~&#65533;g|&#65533;&#65533;@&#65533;&#65533;hz&#65533;/&#65533;&#65533;?'  &#65533;)&#65533;]&#65533;&#65533;I&#65533;R&#65533;U&#65533;	^&#65533;T&#65533;&#65533;D&#65533;d&#65533;?\\U&#65533;(U]&#65533;~	AP&#65533;$ P"D|&#65533;&#65533;&#45129;&#65533;&#540;&#65533;&#65533;&#65533;&#65533;&#65533;&#65533;&#65533;&#65533;&#65533;&#65533;M
	h&#65533;&#65533;&#322;"T@&#65533;2&#65533;&#65533;A&#65533;p@&#65533;&#65533;A&#65533;U&#65533;%T&#65533;@&#65533;&#65533;@&#65533;9#&#514;VT&#65533; &#514;&#65533;&#65533;&#65533;&#65533;F&#65533;A&#65533;&#65533;	&#65533;@&#65533;&#65533;C@B)x&#65533;7@$0&#65533;&#65533;<H&#65533;&#65533;#e&#65533;X
AL&#1503;&#65533;&#65533;D&#65533;&#65533;&#1155;&#65533;#&#65533;&#65533;&#65533;$
&#65533;&#65533;&#65533;-J&#65533;&#65533;&#65533;&#65533;^^*&#65533;&#65533;Re&#65533;&#65533;Q&#65533;P~*Atj	&#65533;jEB&#65533;G&#65533;**$&#65533;&#65533;>d&#65533;*1&#65533;B#L&#65533;&#65533;*%&#65533;&#65533;&#1065;&#65533;I&#65533;$AJ&#65533;&#65533;&#65533;D}&#65533;/&#65533;&#65533;Fn&#65533;&#65533;A&#1322;IH$Q&#65533;H&#65533;zj&#65533;>k&#65533;n&#65533;~%A&#65533;&#65533;Pj&#65533;Pf%Dx&#65533;@l+A&#65533;&#65533;Ix&#65533;!x&#65533;J8&#65533;&#65533;I&#65533;&#65533;\&#65533;eA)N&#65533;&#65533;!&#65533;&#65533;^&#65533;&#65533;&#65533;k&#65533;"&#65533;T&#65533;&#65533;T@S`&#65533;_R&#65533;&#65533;I&#65533;&#65533;K&#65533;&#65533;@&#65533;&#65533;&#65533;&#65533;4&#65533;&#65533;@&#65533; |&#65533;	&#65533;&#65533;&#65533;q&#65533;&#65533;e&#65533;EE&#65533;&#1220;&#65533;	&#65533;&#65533;)&#65533;&#65533;&=%&#65533;&#65533;<O@@&#65533;B&#65533;"&#65533;@9&#65533;,&#65533;2&#65533;q&#65533;2h9,(u&#65533;'p&#65533;&#65533;&#65533;&#65533;?&#65533;g&#65533;r'w&#65533;&#65533;&#65533;-x.&#65533;}&#65533;&#65533;&#65533;:&#65533;8&#65533;&#65533;*mwF-
h&#65533;v'&#1386;&#65533;&#65533;b&#65533;&#65533;m&#65533;&#65533;gR&#65533;&#51970;R&#65533;&#1494;-&#65533;&#65533;&#1452;&#65533;&#65533;&#65533;&#814;&#65533;1\&#65533;1&#300;&#65533;&#65533;&#65533;7@&#65533; <&#65533;	&#65533;&#65533;TI&#65533;<&#65533;4&#65533;@fa&#65533;XF&#1100;J<&#65533;&#65533;&#65533;&#65533;|(D&#65533;T&#271;&#65533;5h&#65533;<|_b6&#65533;'&#65533;&#65533;&#65533;\&#65533;4&#65533;5&#65533;yZi8P&#65533;&#218;h,&#65533;&#65533;&#65533;&#65533;&#65533;&#65533;Ih&#1282;8H&#65533;&#65533;&#1815;&#65533;C&#65533;P&#65533;l&#65533;'D&#65533;/AW'<&#65533;B!p&#65533;4V&#65533;a`B+`&#65533;b&#65533;&#65533;#&#65533; T#Do6\&#65533;3&#65533;Up (&#65533;H&#65533;7&#513;T&#1107;&#65533;U&#65533;&#65533;3&#553;7@-&#65533;&#1583;7t&#65533;<`&#65533;9zZQ&#65533;x&#65533;cwDI&#65533;&#65533;P&#65533;^`&#65533;&#65533;q&#65533;@&#65533;h8)&#65533;:&#65533;|.A|&#65533;,&#65533;&#65533;+wp&#65533;&#65533;&#65533;&#65533;&#308;&#65533;&#65533;S&#65533;0	&#298;&#65533;j&#65533;&#65533;&#65533;?&#65533;jJ&#65533;*G&#65533;*
&#1514;M&#65533;&#65533;&#65533;&#65533;&#65533;X&#65533;&#65533; /XA&#65533;)&#65533;&#65533;%&#65533;&#65533;6&#65533;-&#65533;&#65533;B&#554;&#65533;
Ezd&#65533;&#65533;j&#65533;&#65533;&#65533;&#65533;*&#65533;&#65533;j&#65533;j&#65533;&#65533;&#65533;Adq&#65533;&#65533;&#65533;&#65533;B&#65533;&#65533;ze	&#65533;&#65533;S&#65533;1Z&#65533;&#65533;&#65533;h&#65533;!< [\R`&#1201;&#65533;&#65533;?&#1060;I&#65533;k1	&#65533;&#65533;+ &#65533;&#65533;&#65533;&#65533;&#65533;&#65533;&#65533;Nx&#65533;RP&#65533;&#764;&#65533;&#65533;V&#65533;L5A&#65533;@&#65533;A&#65533;E*3&#65533;&#65533;&#65533;&#65533;>0&#65533;.&#65533;hi&#65533;4&#65533;*%q&#24808;SaTJ4&#65533; 8B)&#818;&#65533;&#65533;2&#65533;&#65533;&#65533;If-&#982;:&#65533;2&#65533;D&#65533;@&#65533;r&#65533;)&#65533;&#65533;&#65533;/08&#65533;2]&#65533;B1&#65533;&#65533;&#65533;&#65533;&#1029;:3&#65533;.33Ol1&#65533;&#65533;>`&#65533;Hb&#65533;&#65533;r&#65533;|&#65533;&#65533;&#65533;&#65533;,3[,&#65533;&#65533;38&#65533;s[Y&#65533;,&#65533;&#65533;
g&#586;=&#65533;3&#65533;&#65533;=&#65533;3&#65533;E#&#65533;E&#65533;,&#65533;&#65533;0]i&#65533;S&#65533;&#65533;f\&#65533;&#65533;8h [&#65533;&#65533;I&#65533;&#65533;Q&#65533;RP&#65533;&#65533;a&#65533;B&#65533;&V@&#65533;b8e&#65533;@&#65533;c&#65533;&#212;8&#65533;&#362;I&#65533;&#65533;&#65533;I*~&#65533;+R&#65533;i&#65533;&#65533;&#65533;B&#65533;p&#65533;&#65533;h&#65533;&#65533;A&#65533;&#65533;8@&#65533;+h&#65533;&#65533;&#65533;:&#65533;@(B&#65533;&#65533;&#65533;&#65533;R&#65533;&#65533;F5&O+`&#65533;A4&#65533;@ A&#65533;A&#65533;28@&#65533;&#65533;&#65533;&#65533;&#65533;&#65533;&#65533;/&#65533;&#65533;l%5&#65533;&#65533; [&#448;>&#65533;&#65533;
&#65533;C>&#65533;i&#65533;&#65533;&#65533;2&#65533;&#1602;0&#65533;&#65533;&#65533;
6&#65533;&#65533;&#65533;$&#65533;&#65533;&#65533;&#65533;@TI&#65533;&#65533;&#65533;D&#65533;&#65533;@&#65533;@&#65533;f&#65533;&#65533;&#65533;&#65533; &#65533; &#65533;&#65533;&#65533;"g&#65533;f/&#65533;	&#65533;&#65533;&#65533;
e&#65533;&#65533;f&#65533;
D&#65533;*Y&#65533;e&#65533;&#65533;*&#65533;
*P&#169;&#65533;&#65533;&#65533;	
(&#65533;X&#65533;6Rp$G*&#65533;&#65533;&#65533;&#65533;&#65533;&#65533;@p&#44310;vQRki&#65533;&#65533;'&#65533;&#65533;f&#65533;#E&#476;&#65533;1&#65533;;&#65533;d&#65533;!&#65533;&#65533;H&#65533;&#65533;.&#65533;@&#65533;&#65533;&#65533;&#65533;&#65533;&#65533;&#65533;&#65533;&#65533;&#65533;xo6&#65533;V#&#65533;&#65533;&#65533;QE&#65533;&#65533;&#65533;5&#65533;IL  &#65533;&#65533;&&#65533;&#65533;&#65533;&#65533; &#65533;` 	&#65533;&#65533;\&#1601;&#65533;&#1089571;Du@&#65533;&#65533;&#65533;&#65533;D&#65533;u&#65533;&#65533;)&#65533;&#65533;

&#1066191;&#65533;A&#65533;&#65533;&#65533;(8q&#65533;&#65533;/&#65533;L*8\Y&#65533;&#65533;&#65533;O_&#1488;&#65533;B&#65533;&#65533;&#65533;&#65533;x&#1861;H&#65533;&#65533;&#65533;\&#65533;x&#446;&#65533;&#65533;&#65533;&#65533;&#65533;
\E&#65533;4,8.&#65533;&#608;&#65533;&#65533;@&#65533;&#65533;&#1732;&#65533;&#65533;\&#65533;&#65533;@y&#65533;&#65533;e&#65533;VJ,&#65533;@&#65533;&#65533;&#65533;&#65533;
&#256;&#65533;&#65533;&#65533;x&#65533;}&#65533;&#65533;&#65533;i&#65533;&#65533;=&#65533;&#65533;&#65533;&#65533;&#65533;CU&#65533;&#65533;&#65533;&#65533;@&#65533; 4@L&#276; &#65533;&#65533;}\d	&#65533;&#1813;&#65533;&#65533;&#65533;m	g&#65533;&#65533;&#65533;A4TP&#65533;&#65533;j	D&#65533;y&#65533;#&#65533;4K{B &#65533;f&#65533;&#65533;eRC&#65533;`&#65533;&#65533;&#65533;?&#65533;S&#65533;&#65533;?p&#65533;	&#65533;&#65533;&#65533;&#65533;@ &#65533;A&#65533;"&#65533;&#65533;\&#65533;@&#65533;D&#65533;X&#65533;C0&#65533;&#65533;Y&#726;]&#65533;&#65533;?&#65533;&#65533;]b&#65533;#&#65533;&#65533;&#65533;Af&#65533;874RI.&#65533;;&#65533;&#65533;&#65533;&#65533;$&#65533;6C&#65533;&#65533;&#65533;&#65533;&#65533;^5&#65533;l&#65533;c'&#65533;zw&#65533;&#65533;+&#65533;&#65533;&#65533;&#65533;&#65533;I$&#23802;vs&#65533;&#65533;$&#65533;&#65533;el&#65533;0&#65533;C&#65533;e&#65533;&#65533; &#65533;9&#833;@&#65533;SP&#65533;7P&#65533;M:&#65533; @8&#1060;&#65533;&#65533;7&#65533;J|&#65533;I(< 3&#65533;7&#65533;&#65533;"'&#65533;&#65533;&#65533;s&#65533;+g&#65533;A&#65533;&#65533;&#65533;&#65533;&#65533;!l&#65533;Q&#65533;&#65533;&#65533;B!&#65533;7&#65533;&#65533;&#65533;A&#65533;&#65533;IL&#65533;&#65533;&#65533;2&#65533;@&#65533;5&#65533;&#65533;T&#65533;&#65533;3Q*&#65533;&#65533;@&#65533;&#65533;I0 &#65533;&#65533;?4&#65533;&#65533;&#65533;&#65533;&#65533; &#65533;
&#65533; &#65533;A&#65533;)&#65533;&#65533;4&#65533;Ax&#65533;I!E&#65533;&#215;&#65533;&#65533;C&#65533;zx}R RT&#65533;S&#65533;&#565;&#65533; 1&#65533;A&#65533;&#65533;&#65533;#&#65533;&#28736;&#65533;&#65533;&#65533;^9&#65533;&#65533;&#65533;&#65533;&#65533;B&#65533;,Ra&#65533;&#65533;Rl&#65533;I&#65533;&#65533;'&#65533;9&#65533;&#272;&#65533;&#65533;&#410;&#65533;^&#65533;&#65533;&#65533;=&#65533;U&#65533;h&#65533;&#65533;&#65533;b&#65533;X&&#65533;&#65533;%&#65533;&#65533; O	&#65533;&#65533;0h&#65533;&#65533;&#65533;&#65533;
&#65533;&#65533;@&#65533; &&#65533;2#d&#65533;a&#65533; ;,JA4*&#65533;&#65533;]&#65533;&#65533;?&#1046;&#65533;&#65533;
&#65533;&#65533;&#65533;&#65533;
&#65533;&#65533; YB?&#65533;b?H&#65533;?&#65533;&#65533;&#65533;&#65533;A]D]&#65533;B*@&#65533;&#65533;&#65533;hHe.&#65533;@&#65533;&#65533;&#65533;2{&#65533;I&#1291;@&#65533;&#531; I&#65533;=&#65533;L&#65533;&#1143;&#65533;&#65533;S&#65533;E&#65533;&#65533;\$F&#65533;&#65533;&#65533;N$&#65533;&#65533;&#65533;&#65533;3H*P&#65533;3HI&#65533;&#65533;&#65533;!0&#65533;&#65533;L&#65533;&#65533;)V&#65533;xc&#391;z&#65533;&#65533;'&#65533;AT&#65533;&&#65533;&#65533;`&#65533;&#65533;?SjtYU&#65533;21&#65533;&#65533;&#65533;&#65533;&#65533;5&#1112;L&#65533;&#65533;&#65533;&#65533;&#65533;i*&#65533;&#65533;%P`&#65533;&#65533;1&#65533;&#65533;&#65533;?&#65533;<&#65533;&#65533;&#65533;&#65533;&#65533;E8]&#65533;&#1626;&#65533;&#65533;&#65533;&#65533;&#65533;\&#598;5[VP&#65533;i&#65533;&#65533;S&#65533;&#65533;Z&#65533;k#&#65533;Q&#65533;/&#136;&#65533;&#65533;\p&#65533;&#65533;&#65533;&#65533;L&#65533;&#65533;B&#65533;g7n&#65533;`A&#65533;&#65533;&#65533;&#65533;0X&#65533;&#703;M/&#65533;&#65533;K&#65533;ab&#65533;&#598;&#65533;~&#65533;&#1632;.&#65533;&#65533;.&#65533;Kq&#65533;&#65533;Cf?TcL&#65533;&#65533;&#65533;&#65533;	&#65533;v&#65533;8&#65533;-&#65533;&#65533;^1E&#65533;#&#633;&#65533;{&#65533;&#65533;4&#65533;&#65533;-&#65533;!#:
d&#65533;x&#65533;&#65533;C&#65533;&#310;&#65533;]&#65533;&#65533;&#65533;W&#65533;"&#65533;G2p8&#65533;&#65533;&#65533;a&#65533;RK&#65533;&#65533;&#65533;I&#65533;E&#1804;&#65533;&#65533;&#65533;?En&#65533;A9&#65533;0&#65533;&#65533;&#65533;<&#65533;1&#65533;&#65533;&#65533;&#65533;&#65533;C&#176;&#274;&#65533;x&#65533;
&#65533;&#65533;&#153;\Q&#65533;*P&#288;
&#65533;&#65533;&#65533;&#65533;!8|&#65533;EO&#65533;&#65533;&#65533;&#65533;)0h&#65533;&#65533;yt&#65533;th&#65533;;P&#65533; Sx&#65533;E&#65533; 0&#65533;&#65533;&#65533;&#65533; &#65533;T&#65533;&#65533;&#65533;&#1810;&#65533;.&#65533;&#65533;L&#65533;hB&#65533;&#65533;&#65533;,k&#65533;h&#18370;&#65533;&#65533;&#65533;M&#65533;&#65533;&#65533;
C&#65533;&#65533;a&#65533;0)R&#65533;&#65533;+
&#482;0&#65533;&#65533;&#65533;&#65533;0H	&#65533;&#65533;&#65533;G'j&#65533;"k*&#65533;L&#65533;I&#65533;N&#65533;&#65533;&#65533;LE&#65533;DTLI&#65533;L&#65533;&#65533;&#65533;K&#65533;&#65533;&#65533;&&#65533;iS&#65533;&#65533;*&#65533;&#65533;&#65533;X&#65533;	K+^w&#65533;X&#65533;&#65533;&#65533;&#555;&#65533;&#65533;&#65533;&#65533;f/b&#1719;"(C&#65533;&#65533;&#65533;&#65533;(`&#65533;&#65533;@[&#65533;&#65533;"&#65533;m&&#65533;&#65533;&#65533;t&#65533;&#65533;&#65533;&#65533;@&#1029;&#65533;&#3116;&#65533;ML&#65533;&#32839;&#65533;&#416;&#65533;W&#65533;&#65533;&#65533;=.&#65533;-,&#65533;"&#65533;&#65533;~H5&#65533;
(&#65533;&#65533;/&#65533;=&#65533;&#65533;&#65533;&#65533;&#65533;&#65533;	VW&#65533;-&#65533;&#65533;&#8642;&#65533;&#65533;&#65533;(r&#65533;,C&&#65533;&#65533;c&#65533;&#65533;#&#65533;&#65533;&#65533;x&#65533;&#65533;<&#65533;&#65533;+&#65533;9R&#65533;i&#65533;&#65533;&#65533;&#65533;H&#65533;&#65533;&#65533;&#65533;&#65533;&#65533;	)*&#65533;&#65533;&#65533;A-	4&#65533;&#65533;1&#65533;&#65533;&#65533;@u&#65533;&#65533;	&#65533;&#65533;z?$&#65533; &#65533;B&#65533;
&#65533;p&#65533;H &#65533;&#992;
&#65533;&#65533;&#65533;	&#65533;n	&#65533;&#65533;qq&#65533;_,1&#65533;lOby&#65533;Xt&#65533;G&#65533;1&#65533;&#65533;i&#65533;&#65533;IS&#65533;&#65533;&#65533;?&#65533;&#65533;-p&#65533; &#65533;&#65533;M?&#65533;&#65533;U&#456;&#65533;"&#65533;""&#65533;u&#65533;&#65533;&#65533;v&#65533;hi&#65533;&#65533;0?dP.&#1702;&#65533;.&#31146;/?9+9Pxh&#65533;z&#65533;&#65533;xH&#65533;h&#65533;&#65533;&#65533;u:n&#65533;i"&#65533;&#65533;#&#65533;&#65533;H&#65533;&#65533;I&:&#65533;&#65533;I&#65533;&#65533; &#65533;(R&#927;&#65533;~&#65533;n&#65533;&#65533;&#65533;v&#65533;?Y&#65533;&#65533; &#65533;&#65533;&#65533;pu&#65533;&#705;A&#65533;r&#65533;&#65533;%&#1306;&#65533; &#65533;Q l&#65533;!&#65533;&#65533;&#65533;&&#65533;&#65533;.9
&#65533;&#65533;m&#65533;&#65533;&#65533;NdT&#65533;&#65533;<&#65533;&#1892;@&#65533;i&#65533;&#65533;D&#65533;&#65533;&#65533;&#65533;H&#65533;C&#65533;<&#65533;?&#65533;aFd&#65533;&#65533;&#1253;&#65533;(;&#706;&#65533;8&#65533;#4'>&#65533;&#65533;&#65533;5&#65533;Y&#65533;?&#65533;A&#65533;r&#65533;H&#65533;<8@&#65533;1x04<b]0&#824;&#65533;&#65533;&#65533;&#65533;C&#65533;Ry&#65533;&#65533;X&#65533;&#65533;~ ! &#65533;&#65533;b&#4711;&#65533;&#65533;8xC@&#65533;"0 &#65533; &#65533;&#65533;&#65533;?&#288;&#65533;&#65533;an&#65533;0&#65533;&#65533;`&#65533;&#65533;j&#65533;&#65533;H"&#65533;&#65533;c&#65533; B8h&#65533;jQ&#65533;`&#65533;&#65533;A&#65533;&#65533;&#65533;&#65533;$&#65533;&#65533;&#65533;&#65533;8&#65533;.&#65533;&#65533;&#65533;Z&#65533;\En,&#65533;&#65533;&#65533;&#65533;&#392;&#65533;T&#65533;2&#65533;&#1624;f4&#65533;&#65533;x&#65533;&#65533;v&#65533;&#65533;&#65533;5&#65533;&#65533;&#65533;F&#65533;&#65533;&#65533;ls"v&#65533;&#65533;:p&#65533;&#65533;&#65533;&#65533;K&#65533;#H&#65533;&#65533;&#65533;1&#65533;%&#65533;&#65533;&#65533;&#65533;@&#65533;<&#65533;&#65533;&#65533;9&#65533;=a&#65533;&#967;&#65533;&#65533;N&#65533;&#65533;T
&#65533;'&#65533;&#65533;y&#65533;&#65533;&#65533;&#65533;P&#65533;&#65533;a&#65533;j&#65533;&#65533;A&#65533;RA&#65533;`-o&#65533;&#65533;[&#65533;&#1304;8&#65533;"-p&#65533;Yz&#65533;&#65533;&#65533; Xi+ &#1164;T&#65533;x&#65533;L&#65533;&#65533;VX&#65533; &#65533;hH&#65533;&#1240;b&#65533; 2&#65533;&#65533;L&#65533;&#65533;&#65533;&#65533;&#65533;&#65533;&#65533;P&#65533;&#65533;,&#65533;	M&#65533;&#65533;&#65533;&#65533;u&#65533;&#65533;S"&#65533;(&#65533;27p&#65533; Q&#65533;$pth1,&#65533;&#65533;.)&#65533;E
&#65533;&#65533;z&#65533;)D
&#65533;&#65533;&#65533;A&#65533;+&#65533;&#65533;z&#65533;&#65533;3&#65533;A&#65533;`&#65533; h'N(@a&#1013;&#65533;&#1803;"&#65533;&#65533;W <8&#65533;&#65533;&#65533;&#65533;&#1032;&#65533;&#65533;wl&&#65533;y&#65533;g3V H-$L&#65533;&#65533;&#65533;&#65533;&#65533;&#65533;]E&#65533;&#65533;U&#65533;&#65533;&#65533;&#65533;Lv&#65533;?&#65533;X&#65533;&#65533;`E|&#65533;wN&#65533;	&#65533;&#65533;&#65533;&#65533;&#65533;r&#65533;&#65533;c&#65533;:-R&#65533;LL$&#65533;1&#65533;@'&#65533;&#65533;&#65533;&#65533;&#65533;&#65533;&#65533;K&#65533;7?&#65533;&#65533;"z@/F :&#65533;y&#65533;o&#65533;D:&#65533;&#65533;&#65533;O&#65533;&#65533;&#65533;p&#65533;a&#65533;&#9896;J&#65533;&#65533;&#65533;&#65533;&#65533;z&#65533;.4&#65533;	~&#65533;D&#1986;Q?X#&#65533;`&#65533;&#65533;)&#65533;'&#65533;VP>&#65533;&#65533;&#65533;,&#65533;4&#65533;*&#65533;&#469;&#1026;&#65533;&#65533;>&#65533;v&#65533;D&#65533;&#65533;&#65533;&#65533;+&#65533;	+&#65533;&#1563;&#65533;&#65533;&#65533;&#65533;2&#65533;&#65533;&#65533;1cfpB)&#65533;&#65533;a)&#65533;EhH&#65533;4&#65533;"&&#65533;&#65533;C8&#65533;6&&#65533; &#65533;&#65533;&#65533;&#65533;&#65533;&#65533;zc&#65533;&#65533;&#65533;I&#65533;&#65533;0&#65533;&#65533;$#&#65533;4x&#65533;}f&#65533;oE&#65533;&#65533;.&#65533;R&#65533;&#65533;Y&#65533;D, g3&#65533;y	&#65533;&#65533;&#65533;?>&#65533;&#65533;&#65533;u6&#65533;&#60484;>&#65533;^X&#65533;&#65533;&#65533; &#65533;X&#65533;	&#65533;0H&#65533;&#65533;	 c+&#65533;&#65533;D&#65533;hb&#65533;&#65533;&#65533;&#65533;&#65533;&#65533;&#65533;t&#65533;"&#65533;&#65533;A `Pa&#65533;&#65533;&#65533;0&#65533;&#65533;&#65533;&#65533;&#65533;z"&#65533;s&#65533;e&#65533;&#65533;&#65533;&#65533;o&#237;u&#65533; &#65533;+&#65533;b&#65533;&#65533;&#65533;2&#65533;h&#65533;&#65533;>$&#65533;&#1606;&#36277;&#65533;mn&#65533;&#65533;&#65533;&#65533;6&#65533;ns&#65533;&#65533;&#65533;&#65533;6YT&#65533;8&#65533;&#65533;N}H&#65533;&#65533;=&#62758;&#1321;N&#65533;M&#65533;b&#65533;&#65533;&#65533;&#65533;`&#65533;p&#65533;&#65533;&#65533;&#65533;8O&#65533;2&#65533;y&#65533;&#65533;&#1008;&#65533;=&#65533;&#65533;'&#1177;"&#65533;"Im&#65533;&#282;&#65533;$&#65533;&#65533;y&#65533;&#65533;Pd&#65533;L
&#65533;V&#65533;&#655;&#65533;&#65533;&#65533;&#65533;&#65533;&#790;&#65533;&#65533;&#65533;&#65533;&#65533;4L &#65533;sf&#65533;a&#65533;&#65533;&#65533;&#492;l&#65533;L&#65533;!}&#65533;t&#65533;&#65533;&#65533;&#65533;&#65533; &#65533;&#65533;CE&#65533;\LWS&#65533;&#65533;&#65533;@&#65533;t&#65533;"&#65533;&#65533;
Tp&#65533;&#65533;&#65533;&#65533;o E&#65533;&#65533;'&#65533;Y&#65533;S&#65533;&#65533;&#65533;3&#65533;[&#65533;n&#65533;&#65533;7&#65533;&#65533;&#65533;&#65533;&#65533;>2[&#65533;&#65533;&#65533;;&#65533;&#65533;3ft&#65533;&#65533;&#65533;&#65533;&#65533;L&#65533;+R&#65533;&#65533;&#65533; y&#65533;D&#130;&#65533;?&#65533;J&#65533;&#65533;_&#65533;?&#65533;&#65533;&#65533;.&#65533;&#65533;&#65533;&#65533;6N&#65533;&#65533;&#65533;&#1031;^#Y&#65533;|&#65533;&#65533;=&#65533;xO&#65533;&#65533;&#65533;6jU&#65533;ZA&#65533;&#1182;&#65533;&#65533;&#65533;E&#917;+&#65533;#3&#65533;0&#65533;s&#65533;&#65533;&#65533;&#65533;&#65533;f)E&#65533;`2^d&#65533;	&#65533;D&#65533;&#65533;&#65533;&#65533;dpx&#65533;1R&#65533;&#65533;U&#65533;)&#318;&#65533;s&#65533;&#65533;L<E&#65533;E.&#65533;V&#65533;nu&#65533;0&#65533;&#65533;!J&#65533;&#65533;&#65533;&#1200;&#65533;&#65533;&#65533;&#905;"&#65533;c&#65533;&#65533;B&#65533;0&#65533;&#940;&#1548;&#65533;&#65533;&  &#65533; &#65533;&#65533;&#65533;&#65533;a&#65533;&#65533;`&#65533;&#65533;&#65533;&#65533; &#65533;&#65533;&#65533;&#828;,&#65533;&#65533;nN}&#65533;l"&&#65533;&#65533;&#1671;&#65533;&#65533;}O&#65533;&#65533;&#65533;&#65533; &#65533;x&#65533;&#65533;&#65533;f&#65533;&#65533;&#65533;F#&#65533;&#65533;"&#65533;&#65533;p&#65533;&#65533;&#65533;"&#65533;&#65533;&#65533;a f&#65533;2Bk.
&#65533;	&#65533;p&#65533;&B)1&#65533;&#65533; &#65533;&#65533;" &#65533;
&#65533;&#65533;&#65533; }&#65533;&#65533;|&#65533;&#65533;&#65533;&#65533;&#65533;&#1540;&#65533;!&#65533;&#65533;]&#1328;&#65533;"&#65533;&#65533;'W(&#65533;	&#65533;&#65533;	2&#65533;&#65533;~&#65533;W`X&#65533;&#65533;,&#65533;&#65533;&#65533;&#65533;&#65533;Q&#65533;
&#65533;&#65533;&#65533;&#65533;&#1886;&#65533;&#65533;N
&#65533;n/&#65533;nO#&#65533;JQ&#65533;\&#65533;&#65533;&#65533;8&#65533;-&#65533;&grB&#65533;%&#65533; 	&#65533;&&#65533;&#65533;&#65533;&#65533;`&#65533;@&#65533; &#65533;bQb&#65533; a)BD P&#65533;`	&#65533;Aa&#65533;&#65533;f&#65533; &#65533;&#65533; &#65533;q&#65533;&#65533;"
&#65533;F&#65533;&&#65533;m* 
&#65533;`D&#65533;F&#65533; &#65533;1&#65533; &#65533;`*"&#65533;&#65533;"&#65533;&#65533;TF*Tf&#65533;Q&#65533;&#65533;Ae&#65533;&#65533;!&#65533;&#65533; &#65533;A &#65533;"&#65533;"X&#65533;&#65533;&#65533;X&#65533;&#65533;aXa k&#65533;&#65533;.!G&#65533;&#65533;&b&#1154;&#65533;'&#65533;&#65533;&#65533;&#65533;,&#65533;&#65533;&#65533;&#65533;hN%p&a&#65533;&#65533;&#65533;&#65533;&#65533;~&#65533;"l&#65533;&#65533;hr&#65533;&#65533;&#65533;,
&#65533;r	&#65533;.&#40878;"&#65533;&#65533;&m &#65533;">&#65533;%1"A&#65533;,&#65533;&#65533;k&#65533;fR&#65533;&&#65533; &#65533;L&#65533;&#65533;  3&#65533;&#65533;&#65533;&#65533;&#65533;&#65533;&#860;21(2K&#65533;"&#65533;K&#65533;,&#65533;}&#1968;&#65533;.&#65533;&#65533;&#65533;"+1Y|&#65533;X&#65533; `&#65533;&#65533;&#65533;&#65533;&#65533;-a&#65533;!&#65533;%!Q&#65533;&#65533;&#65533;Y&#65533;J&#65533;&#65533;&#65533;&#65533;*&#65533;&#65533;2&#65533;&#65533;&#65533; &#65533;8&#65533;\&#65533;&#65533;&#65533;&#65533;$!&#65533;&#65533;/&#65533;S3&#65533;&#65533;&#65533; /&#65533;&#65533;&#65533;&#65533;a+3&#65533;=&#65533;sr<2V&#65533;&#65533;>&#65533;+&#65533;k&#65533;,&#65533;5&#65533;,&#65533;2&&#65533;&#65533;&#65533;05&#65533;8H&#65533;*&#65533;*&#65533; h&#65533;8AP&#65533;>&#65533;M0&#65533;&#65533;&#928;
8&#65533;<&#65533;"&#65533;+3&#65533;&#65533;&#65533;&#65533; ;&#65533;a;&#65533;&#65533; &#65533;&#65533;&#65533;&#65533;%#  &#65533; A#)b&#65533;X&#65533;&#65533;&#65533;5=r&#65533;V3='R6&#65533;&#65533;&#65533;&#65533;r}&#65533;3&#65533;0&#65533;+/&#65533;,&#65533;A&#65533;K%jW Y&#65533;&#65533;X&#65533;@t&#65533;&#65533;@&#65533;X/&#65533;A7&#65533;BU&#65533;J*&#65533;RJ&#65533;&#65533;&#65533;f&#680;rJ&#65533;.&#65533;&#65533;&#65533;&#65533;&#65533;&#65533;6q&#65533;&#65533;1L&#65533;&#65533;@ &#416;\T &#65533;H&#65533;L'T &#65533;aGGlGwT&#65533; &#65533;&#65533;H&#65533;Lr I&#65533;43I&#65533;I&#65533;D"&#65533;R&#65533; &#65533;&#65533;j"&#1971;"&#65533;@&&#65533;`&#65533;h.&#65533;&#65533;&#65533;&#65533;&#65533;i&#65533;}&#1703;#&#65533;#&#65533;A1<&#65533;&#65533;#&#65533;4#&#65533;&#65533;[h&#65533;"&#933;`!'bBbOA &#65533;a4@&#65533;&#65533;vS&#65533;&#65533;\&#65533;e&#65533; &#65533;j&#65533;&#65533;P#+3V V&#65533;P0#&#1056;"&#65533;mc&#65533;(&#65533;"\&#65533;&#65533;&#65533;&#65533;I&#65533;L'&#65533;pnT&#65533;.md3&#65533;>R6&#65533;+&#65533;'&#65533;\"&#65533;DN&#65533;"&#65533;&#65533;W&#65533;&#65533;.&#65533;
.{&#65533;"&#65533;&#65533;+&#65533;Y&#65533;G.1&#65533;.&#65533;&#65533;&#65533;TZ&#65533;&#65533;&#65533;&#65533;T&#65533;Z&#65533;ZB&#65533;RjZ&#65533;&#65533;X&#65533;&#578;M@FM&#65533;F_&#65533;\gtF&#65533;&#65533;1&#65533;]&#65533;&#65533;]M&#65533;&#314;uK&#65533;2U&#65533;+&#65533;&#65533;&#65533;&#65533;^&#65533;&#65533;"B&#65533;&#65533;a&#65533;&#65533;5c&#65533;S&#65533;#EUU3&&#65533;(a&#1484;5e)&#65533;&#65533;M&#65533;&#65533;&#65533;#d&#65533;%&#65533;3#&#65533;c&#65533;#&#1449;&#65533;`H&#65533;R&#1639;*&#65533;K#&#65533; *&#65533;}&#65533;&#65533;))%&#65533;
&#65533;cg&#65533;?-B*&#65533;&#65533;>&#65533;ZT&#65533;v1l&#65533;f%m>&#65533;&#65533;$Au
D5&#65533;&#65533;&#65533;x&#65533;&#782;&#65533;/&#65533;'D &#65533;&#65533;-Q&#65533;~U%T.&#65533;.&#65533;&#65533;4k}&#65533;_&#65533;&#65533; 2&#1366;m&#65533;&#65533;&#65533;&#65533;&#65533;m n=&#65533;&#65533;&#65533;[3,&#65533;1&#65533;4&#804;&#65533;V&#65533;&#65533;R4"Z5&#65533;&#65533;Q&#65533; &#1173;1]&#65533;&#1696;&#65533;@ &#65533;Ur!&#65533;q!&#65533;]"^&#65533;&#65533;&#65533;,Ss;&#65533;1nb&#706;&#65533; K&#65533;&#65533;&#65533;b&#65533;&#65533;&#65533;&#65533;h-&#65533;ri&#65533;r
P#&#65533;&#65533;!V&#65533;U&#65533;>&#65533;2~&#65533;)i&#65533;+&#65533;e)&#65533;p
&#65533;0$3&#65533;g&#65533;&#65533; &#65533;&#65533;&#65533;&#65533;,&#65533;y&#65533;`,&#65533;&#65533; &#65533;&#65533;}.&#190;&#65533;&#65533;`{&#65533; &#65533; c&#65533;&#65533;"h&#65533;#A&#65533;&#65533;V`	&#65533; v?Rv[Vk	D&#65533;T&#65533;d&#65533;&&#65533;&#65533;B&#65533;rY*#&#65533;+4-&#65533;&#65533;-'&#65533;sW&#65533;mU&#65533;&#65533;&#65533;x_i&#65533;"&#1206; &#65533;*&#65533;&#65533;&#65533;<&#65533;&#65533;D&#65533;&#65533;!
&#65533;&#65533;UgWf"&#65533;j&#65533;&#65533;]&#65533;p&#65533;'F&#65533;U &#1477;o&#65533;\!7^37 ?8]!&#r8dAdA!&#65533;s&#65533;Jz&#65533; d&#65533;!(&#65533;Ib&#65533;m&#65533;&#65533;&#65533;-&#65533;&#65533;&#65533;&#65533;&#65533;&#65533;	
+6.&#65533;&#65533;+buk7TY&#65533;!&#65533;&#65533;&#65533;&#65533;{&#65533;!~b	&#65533;8v&#65533;&#65533;&#65533;&#65533;&#65533;g&#65533;x}&#65533;&#65533;
&#65533;+dg
&#65533;&#65533;"&#65533;&#65533;&#65533;D&#65533;"&#65533;&#65533;"&#65533;a&#65533;&#65533;'"ZPvY(B&#65533;&#65533;	&#65533;9&#65533;-&#65533;wU)PTc&#1485;5L&#65533;&#65533;	G9|-&#148;/&#65533;&#65533;N~&#65533;$&#65533;&#65533;0v"&#65533;/b&#65533;'|e+&#65533;&#65533;.&#65533;rW&#65533;&#1033;&#65533;&#65533;&#65533;|&#65533;m/&#65533;Cc*&#65533;&#65533;D&#65533;*&#65533;Ulp_&#132;&#65533;&#65533;&#65533;&#65533;&#65533;&#65533;E_]/&#65533;F&#65533;]&#65533;q&#65533;&#65533;]&#65533;&#196;&#65533;&#65533;	&#65533;9l&#65533;&#65533;_&#65533;y&#65533;&#65533;&#65533;&#65533;ct&#6192;&#65533;Kvd&#65533;&#46126;&#65533;&#65533;&#65533;t&#65533;K&#65533;&#65533;&#65533;&#65533;,&#65533;{&#65533;&#65533;&#65533;&#65533;&#65533;&#65533;5&#65533;&#65533;y'b
FAz&#65533;&#65533;&#65533;C1F&#65533; (Z}s&#65533;&#65533;&#65533;"l&#65533;jw&#65533;&#65533;&#65533; h&#65533;.&#65533;&#65533;7Rz&#65533;&#65533;&#65533;&#65533;x&#65533;w&#65533;3 8&#65533;&#65533;$&#65533;{&#65533;x&#65533;&#65533;&#65533;&#65533;&#65533;#oU&#65533;&#65533;&#65533;&#988;E&#65533;6}S&#1613;&#65533;_"W
&#65533;Br&#65533;&#65533;UA&#65533;&#65533;Y&#65533;&#65533;W&#65533;&#1706;+bB&#65533;2k&#65533;&#65533;B&#65533;&#65533;,&#2488;&#65533;&#65533;\&#65533;,L&#65533;:&#65533;]&#65533;Q&#65533;&#65533;[X&#65533;&#65533;r-&#65533;&#65533;&#346;&#65533;&#65533;"&#65533;wY&#65533;&#65533;&#65533;X&#65533;&#65533;&#65533;!&#65533;B(&#65533;	{&#65533;&#65533;!*&_@v&#65533;&#65533;&#65533;.&#65533;&#65533;&#65533;S&#65533;K&#65533;1&#65533;&#65533;&#65533;g&#65533;.}&#65533;&#65533;(%&#65533;&#836;&#65533;S&#65533;'z[&#65533;&#65533;&#65533;&#65533;&#65533;&#65533;&#65533;}&#65533;&#65533;&#65533;o&#65533;e&#65533;81&#65533;&#65533;w&#65533;G&#65533;&#65533;&#65533;&#65533;&#1131;&#65533;&#65533;fU&#65533;U#{#)b&#65533;n&#65533;&#65533;&#1202;2>&#578;&#65533;&#65533;&#65533; &#65533;&#65533;h'u_9&#40622;&#65533;&#65533;&#65533;&#65533;"X&#65533;&#65533;&#65533;Ja&#65533;&#65533;0$&#65533; 5-#&#65533;&#65533;X&#65533;&#65533;"&#65533;;&#65533;&#65533;&#65533;k&#65533;%&#65533;{A '"&#65533;&#174;&#65533;[&#65533;&#65533;5&#65533;&#65533;&#65533;[rA&#65533;&#65533;!r&#65533;&#65533;&#65533;&#65533;&#65533;Y&#65533;&#65533;&#65533;!T&#65533;&#65533;}&#65533;
#D&#65533;&#65533;&#65533;\&#65533; &#65533; &#65533;&#1488;&#65533;&#1740;)b&#65533;:KE:&#65533;3"j/&#65533;&#65533;&#65533;!+&#65533;!&#65533;&#65533;&#1504;)&#65533;&#65533;^&#65533; &#65533;[&#65533;&#65533;&#65533;	V &#65533;O&#65533;&#65533;&#65533;&#65533;g&#65533;&#65533;&#65533;Tc9r5WTK&#65533;U5&#65533;b&#65533;"&#65533;`,k&#65533;&#65533;&#65533;L&#65533;&#65533;&#65533;,d&#65533;&#65533;&#65533;l&#65533;&#65533;ha|&#65533;&#65533;)RhS\#&#65533;&#1772;D	&#65533;&#65533;&#65533;B&#65533;&#65533;"&#65533;&#65533;	&#65533;&#65533; &#65533;&#65533;-&#65533;z"&#65533;&#65533;&#65533;/y&#65533;W&#65533;{&#65533;&#65533;&#65533;X&#65533;2A'&#65533;X`&#65533;&#65533;&#65533;&#65533; ]&#65533;&#65533;&#65533;&#1825;6&#65533;b&#65533;&#65533;-",&#65533;&#65533;"&#65533;&#65533;&#65533;%&#65533;&#1081;,.',E/0&#65533;$&#65533;!,&#65533; 8&#65533;&#65533;G}&#65533;&#65533;A&#65533;&#65533;@&#65533;:X&#65533;V&#947;&#65533;X9o&#65533;5&#65533;&#65533;&#65533;&#65533;"&#65533;$&#65533;&#65533;&#65533;&#65533;&&#65533;V?pX&#65533;&#65533;5&#65533;&#65533;&#65533;&#65533;&#65533;M&#65533;_Z&#65533;b&#65533;{srM&#65533;&#65533;{&#65533;&#65533;&#65533;)&#65533;&#65533;b&#65533;&#65533;Y&#65533;&#65533;&#65533;&#65533;K1&#65533;U?
&#65533;.}&#65533;&#65533;1,&#65533;t&#65533;w&#65533;&#65533;8b%&#892;*&#65533;!R&#65533;"&#65533;.&#1549;&#65533;i)"G&#65533;&#65533;a<&#65533;&#65533; &#65533;*b&#65533;&#65533;&#65533;?m&#65533;Q&#65533;&#65533;&#65533;\&#6509;&#65533;S&#65533;(&#65533; e&#65533;&#65533;&#65533;I&#65533;Y&#65533;&#65533;&#65533;1&#65533;'"F)&#65533;&#65533;&#65533;&#65533;'h` 'bh&#65533;PZ@p&#21602;&#65533;&#65533;"4&#65533;X&#65533;&#65533;	&#65533;&#65533;K&#65533;&#65533;L#t~&#65533;{>&#65533;&#65533;&#65533; &#65533;"&#283;&#65533;z&#65533;&#65533;#&#65533;&#65533;&#65533;&#65533; +$&#65533;&#65533;w&#65533;w&#65533;&#65533;&#65533;a&#65533;&#65533;n&#65533;&#1340;&#65533;l&#65533;&#65533;&#65533;&#65533;&#295;@&#65533;&#65533;&#65533;)&#65533;&#65533;V&#65533;&#65533;U&#65533;&#65533;<&#65533;%V@}&#65533;	&#65533;&#65533; .9&#65533;Oy&#65533;&#65533;&#65533;&#65533;&#65533;	&#65533;z&#65533;,&#65533;U&#65533;&#65533;g&#65533;&#65533;&#65533;	#0&#65533;"V&#65533;&#65533;e&#65533;&#65533;,&#65533;&#65533;AT-m&#65533;4"&#65533;e&#65533;3&#65533;"^9&#65533;&#65533;"-#&#65533;&#65533;%&#65533;&#65533;h&#65533;&#65533;&#65533;&#65533;@&#65533;aT_&#1191;&#65533;&#65533;&#65533;C. &#65533;ZpB/"/&#65533;&#65533;!r!/>&#65533;&#65533;&#65533;&#65533;&#65533;&#65533;bx~r!&#65533;cZU&#65533;&#65533;{&#65533;&#65533;u&#1983;e&#65533;"F %&#65533;_&#65533;&#65533;_u&#65533;&#65533;X&#65533;Z&#65533;&#65533;&#65533;'&#65533;.&#65533;-&#65533;|k&#65533;h&#65533;&#65533;	k<&#65533;&#65533;{&#551;&#65533;&&#65533;&#65533;&#65533;&#65533;&#65533;&#65533;>	&#65533;&#65533;#G&#65533;&#65533; &#65533;&#65533;?"S&#65533;&#65533;&#65533;7&#65533;?|&#65533;b&#1162;4iV&#65533;;&#65533;&#65533;&#65533;&#195;	l&#65533;2$&#65533;f&#65533;5&#65533;&#65533;_&#65533;&#65533;+&#65533;Y\1e	C&#65533;&#65533;SZ&#65533;&#65533;dJN&#65533;:&#65533;&#65533;Ya&#65533;&|~&#65533;&#65533; &#65533;%Q&#65533;s&#65533;&#65533;&#13466;M&#65533;>&#65533;b&#65533;U&#65533;%?Z&#65533;&#65533;&#65533;&#65533;&#65533;!&#65533;S&#65533;&#65533;?&#65533;&#1338;}&#65533;`&#65533;#"&#65533;p&#65533;?m&#65533;&#65533;8&#65533;&#65533;&#65533;&#65533;>&#65533;1&#181;&#65533;&#590;&#65533;q&#65533;.`U&#65533;+[&#65533;&#65533;9&#65533;&#65533;&#248;.&#65533;&#65533;3&#65533;&#868;K&#65533;>&#65533;:&#65533;&#65533;&#65533;j&#65533;&#65533;k&#65533;&#65533;&#65533;&#65533;&#65533;&#65533;&#65533;~&#65533;&#65533;&#65533;E&#65533;&#65533;&#65533;&#65533;c&#65533;V&#1040;&#65533;W;&#65533;_&#65533;&#65533;&#65533;&#1002;&#65533;<&#65533;C&#65533;S&#65533;La&#65533;1&#65533;&#65533;&#65533;&#65533;E
&#65533;#&#65533;&#65533;6-&#65533;bIz&#65533;&#65533;&#65533;&#65533;d&#65533;&#189;&#65533;&#65533;&#65533;&#65533;z&#65533;&#65533;&#65533;&#65533;M4k&#65533;'-eSP,&#65533;Ts&#65533;&#65533;7\ &#65533;I &#65533;&#65533;&#65533;&#65533;r&#65533;&#65533;I&#65533;&#65533;l&#65533;&#325;&#65533;"&#65533;}Hb&#65533;&&#65533;%YH&#65533;FY	&#65533;&#65533;C&#65533;&#65533;&#65533;&#65533;g'&#1928;c&#65533;&#65533;%Z"#&#65533;&#65533;&#65533;h&#65533;&#65533;R&#65533;&#65533;s&#65533;&#65533;&#65533;?%&#65533;"&#65533;&#65533;N>	e&#65533;R&#65533;&#712;U&#65533;6&#65533;&#65533;|d&#65533;t&#65533;q&#1237;&#65533;t&#65533;&#65533;R=uu&#65533;&#65533;9&#65533;x&#65533;q&#65533;&#65533;?&#1865;9&#65533;tn&#65533;&#65533;&#65533;M&#65533;&#65533;T&#47447;&#65533;zoY&#1284;E2&#65533;&#65533;Sx~.SL&#65533;&#65533;g&#65533;V&#65533;&#65533;M&#65533;g&#1186;&#65533;&#65533;&#65533;&#65533;&#65533;&#65533;Ua&#65533;&#65533;dx&#65533;&#65533;&#65533;&#65533;&#682;c+&#65533;&#65533;&#65533;A&#65533;&#1333;"f&#65533;&#65533;e&#65533;&#65533;&#65533;k&#65533;&#65533;&#65533;
l&#65533;&#65533;	&#65533;gD.yhB&#65533;5&#65533;&#65533;&#65533;>m&#65533;%&#65533; -`&#65533;&#65533;$]r&#65533;&#65533;q&#1344;&#65533;$&#65533;&#65533;&#65533;F&#65533;=&#65533;Tz&#65533;T]&#65533;&#437;&#65533;C%&#65533;&TL&#65533;&#65533;Go&#65533;Y&#1722;d&#65533;&#65533;&#65533;,&#65533;$8&#65533;TKUE&#65533;T&#65533;NaY&#65533;ja&#65533;&#65533;NLq&#65533; &#65533;8&#65533;&#65533;ilq&#65533;&#65533;&#65533;&#65533;&&#65533;&#65533;?t&#65533;&#65533;&#65533;d&#65533;|&#65533;&#65533;&#65533;.&#65533;3kUVr&#65533;f&#65533;I&#65533;&#713;$^&#65533;
&#65533;&#785;uJ&#65533;&#65533;&&#65533;&#65533;-&#65533;&&#65533;&#65533;/YF&#65533;9&#1830;V&#65533;&#65533;&#65533;G&#65533;`J~*&#1492;&#65533;W&#65533;3WN&#65533;&#65533;tJ&#65533;T&#65533;G&#324;&#65533;V&#65533;7QH;1&#65533;&#65533;&#65533;s&#65533;z&#65533;&#65533;k&#65533;{&#65533;}#.&#65533;19&#65533;%&#65533;&#65533;&#13318;&#453;1&#65533;&#65533;?&#65533;&#65533;]5R&#65533;&#65533;&#65533;&#65533;s&#65533;YK&#65533;-^@&#65533;E&#65533;|&#65533;&#65533;?&#65533;&#65533;&#65533;?&#65533;{q&#65533;&#65533;E^&#65533;&#65533;&#65533;
^X&#65533;:{&#65533;&#65533;&#65533;-+&#65533;zO&#65533;yPI&#65533;&#65533;&#65533;nJ1e&#65533;&#65533;&#65533;&#65533;&#65533;&#65533;&#65533;C&#65533;&#65533;&#65533;&#65533;E&#65533;~A&#65533;}&#65533;&#65533;C&#65533;$d&#65533;&#65533;&#1679;&#65533;Y&#65533;Jr|~&#65533;&#65533;-NY&#65533;IL~&#65533;&#65533;?	\&#65533;&#65533;v&#65533;<&#65533;V&#65533;&&#65533;&#65533;&#65533;IU&#65533;ZU&#65533;\**&#65533;&#65533;&#1438;&#65533;&#65533;&#65533;l.5(Q&#65533;&#65533;F&#65533;&#65533;&#65533;a+9&#65533;72&#65533;&#65533;H&#65533;n&#65533;p_&#65533;&#65533;&#65533;&#65533;A&#65533;Z&#1291; 3&#65533;&#65533;&#65533;p&#65533;4&#65533;!a&#65533;&#65533;&#65533;C2&#65533;&#65533;&#65533;?|&#65533;&#65533;&#65533;p&#65533;Dd&#65533;1&#65533;W&#65533;$&#65533;&#65533;w&#65533;A&#632;T%)&#65533;&#65533;e=BP&#65533;&#1314;<&#65533;d&#65533;x&#65533;b&#65533;&#518;&#65533;pf$&#65533;&#65533;D5&#65533; (=YQc&#65533;1&#65533;&#65533;&#65533;&#65533; &#65533;o&#65533;V&#65533;&#65533;<f&#65533;3&#65533;{_]&#65533;t&#65533;&#65533;&#65533;&#65533;ez,&#65533;!OS&#1381;&#65533;w&#65533;&#65533;&#65533;B&#65533;KE&#65533;l2&#65533;&#65533;zV&#65533;&#65533;%&#65533;-gKI&#65533;&#65533;A&#65533;b&#65533;Nwu&#65533;&#65533;&#65533;X&#506;D&#65533;@j#&#65533;&#65533;&#613;,&#65533;=&#65533;a&#65533;&#65533;&#65533; oA&#65533;&#65533;&#65533;&#65533;r~y.&#65533;4G&#65533;&#65533;&#65533;l&#65533;&#65533;@L!1&&#65533;F&#65533;&#65533;`g|&#65533;}&#65533;2&#65533;XS#I&#65533;&#65533;r&#65533;;dtKH&#65533;E&#65533;9Jc&#65533;Xg&#65533;w&#65533;x&#65533;s&#65533;&z&#65533;&#65533;% <  &#65533;&#65533;&#65533;? P&#65533;&#65533;,&#65533;!&#65533;,&#65533;?n&#65533;&#65533;|&#65533;s&#65533;&#65533;&#65533;&#65533;<x&#65533;&#65533;X &#65533;Y&#65533;c&#65533;&#65533;&#65533;+j &#65533;&#65533;&#65533;&#65533;&#65533;&#65533;&#65533;MO&#65533;&#65533;&#65533;&#65533;  &#65533;M&#856;&#65533;S&#65533;&#65533;2f&#857;+&#65533;Sj&#65533;&#783;,s&#65533;&#65533;Sq &#65533;&#65533;&#65533;$00&#65533;JQ7B&#65533;>&#65533;()&#65533;R&#65533;s&#65533;u5&#870;&#65533;i&#65533;G&#65533;z&#65533;@&#65533;&#65533;&#65533;&#65533;&#65533;e&#65533;&#65533;lD&#65533;&#65533;&#65533;
&#65533;I&#65533;A&#65533;*9&#65533;P&#65533;&#65533;&#65533;0&#65533;l&#65533;]&#65533;W&#65533;\aW&#65533;&#65533;@&#65533;&#65533;&#65533;&#65533;!$&#65533;&#875;ai&#65533;&#65533;L&#65533;dA&#65533;b#"Nn&#65533;P&#65533;bf&#65533;s&#1186;&#65533;[H&#65533;&#65533;Fl&#65533;&#65533;$&#65533;-2&#65533;}&#65533;&#65533;/&#65533;=&#321;e&#65533;&#65533;V&#65533;&#65533;&#65533;U30&#65533; \p9&#1741;|b+P&#65533;fcjL&#65533;&#65533;4N&#65533;&#65533;M&#65533;&#65533;52&#65533;&#65533;+&#65533;5&#65533;CfV/&#65533;&#65533;vaA&#65533;[&#65533;* &#65533; &#65533;&#65533;  &#65533;&#65533;&#65533;&#65533;	&#65533;C&#65533;&#65533;-&#65533;y&#631;&#65533;&#65533;&#65533; &#65533;+{	&#65533; &#65533;&#65533;&#65533;-&#65533; &#65533;&#65533;&#65533;w#&#65533;8@&#65533;;&#65533;&#65533;&#65533;&#65533;&#65533;~VB0&#65533;&#65533;&#65533; -%&#65533;s&#65533;&#65533;	&#65533;f&#65533;IL&#65533;*&#65533;&#65533;>R&#65533;B&#65533;&#65533;&#308;&#65533;39&#65533;&#65533;nz&#65533;&#65533;&#65533;&#65533;\sHr&#1257;Z5*&#65533;lis&#65533;y&#65533;ssX&#65533;r&#65533;s&#65533;&#65533;&#65533;&#1317;4&#65533;&#65533;Pqy&#65533;&#65533;Z*s&#65533;&#65533;&#65533;2&#65533;&#574;&#65533;u&#1581;&#65533;[ 
&#65533;&#65533;&#65533;&#65533;	 &#65533;&#65533;&#65533;&#65533;&#65533;&#65533;&#65533;&#65533;r&#65533;&#65533;f&#65533;E&#65533;&#65533;&#65533;
 &#65533;&#65533;&#65533;&#65533;c&#65533;bY&#65533;&#65533;{&#65533;.&#65533;&#65533;U&#65533;&#65533;` &#65533;]&#65533;L&#65533;
{&#65533;.&#65533;&#65533;&#65533;@&#1270;m[k&#65533;`&#65533;&#65533;41&#65533;)&#65533;W&#65533;&#1220;&#65533;%M&&#65533;N#	&#65533;&#65533;3&#65533;&#65533;N&#65533;&#65533;&#65533;ZPR&#65533;`&#65533;I&#65533;&#692;jKGBL&#65533;G&#65533;A&#65533;O&#65533;&#65533;RPG&#1064;Mmf4%=k&#65533;&#65533;g 0&#65533;2]&#65533;)&#65533;&#65533;&#65533;&#65533;&#481;4&#1704;V&#65533;&#65533;&#65533;R&#65533;%ad&#65533;&#65533;Z&#65533;+_		]&#65533;&#65533;&#65533;AR&#65533;&#65533;&#60855;&#65533;&#65533;;Vw,&#65533;&#65533;&#65533;?dp&#65533;&#65533; &#65533;&#65533; &#65533;F&#65533;&#65533;&#65533;|D&#65533;&#65533; &#65533;&#65533;&#65533; <&#65533;&#65533;&#65533;&#65533;6&#65533;&#65533;&#65533; &#65533;&#65533;N&#65533;&#65533;&#65533;&#65533;&#65533;&#65533;&#65533;p&#65533;&#65533;&#65533;&#65533;x&#65533;&#65533;OpL&#65533;&#65533;&#65533;F0&#65533;&#65533;&#704;&#65533;&#65533;&#65533;*^&#65533;&#65533;<&#65533;&#65533;&#65533;E&#65533;]&#65533;z&#65533;"&#65533;Az&#65533;	&#65533; &#1064;n&#65533;&#65533;&#65533;}&#65533;D&#65533;&#65533;&#65533; &#65533;&#65533;&#65533;P&#65533;I&#65533;&#65533;Z&#65533;&#65533;&#65533;S?&#65533;&#65533;&#65533;S=&#65533;B&#65533;&#65533;&#65533;&#65533;&#65533;&#65533;]&#65533;&#65533;	&#65533;&#65533;q&#65533;&#65533;< y&#65533;~t&#65533;!%?&#65533;&#65533;+&#65533;&#65533;G&#65533;&#65533;&#65533;~A&#1409;P	&#65533; &#65533;HE&#65533;q	&#65533;}&#65533;o&#65533;&#65533;yi&#65533;&#65533;K_#-N&#65533;e&#65533;&#65533;&#65533;&#65533;F$pu&#65533;c&#65533;!<&#1421;&#65533;&#65533;&#1243;&#65533;@&#65533;>&#65533;Q&#65533;&#65533;&#65533;&#65533;&#65533;&#65533;x&#65533;;&#65533;vt&#65533;{] &#65533;#&#65533;&#65533;&#65533;&#65533;&#65533;A&#65533;7&#65533;@&#65533;wa&#65533;7`E)B&#465;&#65533;K&#65533;&#1327;&#65533;AR&#65533;?\&#65533;I&#65533;&#65533;`&#65533;&#65533;7=*&#65533;N&#65533;CNu&#65533;}&#65533;^'}TP&#65533;&#65533;&#65533;c&#65533;=@&#65533;&#65533;k&#65533;&#65533;&#65533;&#65533;>&#65533;&#65533;&#65533;Rqvwn&#65533;xaGu&#65533;&#65533;s&#65533;v&#65533;&#65533;&#65533;g7&#65533;u&#65533;W
&#65533;p;Y*&#4545;H``&#65533;\&#65533;&#65533;|&#65533;&#384;n#&#65533;nr&#65533;$&#65533;&#65533;p&#65533;p@(&#65533;&#65533;r@$&#65533;/&#65533;&#65533;@x 
 &#65533;&#65533;@&#65533;{&#65533;@B&#65533;&#65533;'&#65533;&#65533;M&#65533;M&#65533;&#65533;&#65533;&#65533;M(Q&#65533;Px&#65533;R&#65533;&#65533;&#65533;Zx?&#65533;\&#65533;&#65533; ?
eH&#65533;b&#517;b&#65533;&#65533;&#65533;lxU&#65533;Uhq&#65533;p&#52228;tGr&#1776;&#65533;C&#65533;&#65533;&#65533;&#10241;&#65533;&`P&#65533;&&#65533;<&#65533;o&#65533;uVz z&#65533;&#65533;y&#65533;&#65533;&#65533;~a&#65533;w&#65533;&#65533;H&#65533;&#65533;n&#65533;&#65533;m&#65533;w&#65533;&#65533;"Wp:(&#65533;&#65533;&#65533;W47s!p	&#65533;
F&#65533;&#65533;K&#65533;&#65533;P4&#65533;&#65533;&#65533;2t&#65533;&#65533;A7&#65533; ~ &#65533; &#65533;&#65533;&#65533;&#65533; "&#1544;b&#65533;w~gp&#65533;G&#65533;0(0&#65533;p&#65533;:&#65533;/ &#65533;&#1088;&#65533;&#59779;1w|&#65533;&#65533;~g&#65533;&#65533;<8&#65533;c&#65533;&#65533;&#65533;&#65533;&#65533; &#65533;f(&#65533;U&#516;f&#65533;ex|Qh&#65533;^&#65533;&#65533;jx|gh&#65533;&#65533;&#65533;&#65533;&#65533;u&#65533;&#65533;&#65533;f&#65533;&#65533;&#65533;&#65533;n&#65533;&#65533;&#65533;&#65533;&#65533;&#65533;>p&#65533;&#65533; &#65533;&#65533;&#65533;&#65533;A&#65533;&#65533;PA&#65533;&#65533;p z&#65533;m&#65533;n8&#65533;&#65533;{!&#65533;&#65533;&#65533;r! Q9&#65533;&#65533;Vz&#65533;&#711;&#65533;&#65533;b&#65533;&#65533;&#65533;&#65533;n&#65533;&#65533;q&#65533;p&#65533;&#65533;n8&#65533;w/&#65533;@&#65533;&#65533;!&#65533;&#65533;&#65533;&#65533;z=`&#65533;a&#65533;&#65533;a)&#65533;&#65533;&#65533;%	&#65533;&#65533;EP &#65533;&#65533;&#65533;&#65533;_&#65533;&#65533;n&#65533;&&#65533;&#384;2p&#65533;&#65533;f&#65533;(P/&#65533;&#65533;:&#65533;7 &#65533;(&#65533;&#65533;&#65533;&#65533;&#65533;`&#65533;-&#452;&#1027;\w&#65533;H&#65533;d&#65533;&#65533;w&#65533;&#65533;&#65533;&#65533;y&#65533;&#65533;w&#65533;&#65533;&#65533;&#65533;A&#65533;A&#65533;g&#65533;&#65533;&#65533;I&#65533;k&#1542;p&#65533;&#65533;@&#65533;n&#65533;&#65533;#&#65533;&#65533;<&#65533;&#65533;RP&#65533;}&#65533; !)&#65533;&#65533; &#65533;&#65533;[p&#65533;0&#65533;&#65533;&#1302;Y&#65533;&#1842;i&#65533;<RP0&#65533;p&#65533;&#65533;P@&#65533;)&#65533;&#65533;&#65533;&#65533;7&#65533;)&#65533;&#65533;&#65533;5&#469;&#65533;8&#65533;&#65533;&#65533;&#65533;W&#1465;&#65533;&#65533;p&#65533;)&#65533;v&#65533;&#65533;&#65533;&#65533;@&#65533;&#65533;Fo&#65533;&#65533;&#65533;0pxY &#1328;&#65533;&#65533;g&#65533;&#65533;aU&#65533;j&#65533;&#65533;)&#65533;&#65533;&#65533;&#65533;[&#65533;&#65533;&#65533;p&#65533;E&#65533;]&#65533;&#65533;#&#65533;y&#65533;w&#65533;)}&#65533;&#65533;&#65533;ah
&#65533;xrx&#65533;;x&#65533;x&#65533;&#65533;&#65533;y&#65533;!&#65533;+&#65533;&#65533;&#65533;&#65533;&#65533;&#65533;&#65533;3&#1689;&#65533;&#65533;&#65533;&#65533;!&#65533; Q&#65533;?j&#65533;&#65533;0&#65533;wnvX&#65533;&#65533;`&#65533;i
&#65533;&#65533;&#65533;&#65533;&#65533;s&#65533;y[&#65533; &#65533;P&#65533;&#65533;&#65533;	 	&#65533;H{&#65533;&#65533;<&#65533;b*&#65533;&#1913;zx4G&#65533;"&#65533;&#65533;&#65533;&#65533;hwWr&#58772;r&#65533;nzG&#65533;XoQX&#65533;Y&#65533;	js&#65533;zy&#1106; 0&#65533;&#65533;&#65533;&#65533;&#65533;TjC&#65533;`v`&#65533;`&#65533;`(`&#65533;&#65533;j&#65533;&#65533;&#65533;<&#65533;&#65533;@ :&#65533;&#1896;w&#1037;&#65533;w&#65533;&#65533;&#65533;&#65533;s&#65533;&#65533;-0-&#65533;&#65533;&#65533;&#65533;
-&#65533;&#65533;&#65533;+&#65533;&#65533;&#65533;&#65533;&#65533;&#65533;j|&#65533;7&#65533;&#1744;p$&#65533;&#65533;&#65533;&#65533;f&#65533;f0`&#65533;&#65533;&#1626;&#65533;! &#65533;&#65533;
1&#65533;&#65533;&#65533;:e&#65533;&#65533;CtQ&#65533;0&#65533;*&#65533;&#65533;&#65533;#.&#65533;Q.&#65533;B&#65533;&#65533;&#65533;&#65533;1#&#65533;
&#65533;&#65533;&#65533;&#65533;E&#65533;&#65533;4@&#65533;&#65533;+&#65533;*&#65533;&#1472; &#65533; "0-&#65533;f`>@ P&#65533;&#65533;00B&#65533;&#65533;&#65533;&#65533;@&#65533;&#65533;&#65533;&#65533;&#65533;&#65533;)&#745;&#65533;p&#65533;p&#65533;^&#137;Bpj&#65533;) &#65533;S&#65533;t&#65533;j&#65533;wB&#65533;w&#1160;8&#65533;&#65533;&#65533;8'g&#65533;&#1057;&#65533;&#65533;&#65533;&#65533;"&#65533;8&#65533;rQv;&#65533;/&#65533;&#65533;a(&#65533;&#65533;&#65533;&#65533;`H&#65533;&#65533;&#65533;&#65533;i&#65533;&#65533;&#65533; cK&#65533;
&#65533;&#65533;Y&#65533;z&#65533;&#65533;z&#65533;GnW&#1753;1&#65533;V&#65533;&#65533;h&#65533;&#65533;&#65533;I&#65533;>&#65533;vH&#65533;&#65533;&#65533; &#65533; &#65533;&#65533;@p &#65533;%	&#65533;D&#65533;&#65533;&#65533;&#65533;@yqv&#65533;&#65533;&#65533;&#65533;Ap&#65533;&#65533;p!5&#65533;	&#65533;&#65533;&#65533;&#65533;o5&#65533;u@p&#65533;S&#65533;&#65533;Qv&#65533;@p&#65533;&#65533;q2`~&#65533;&#65533;&#65533;&#65533;j&#65533;oO&#65533;uQ&#65533;7&#65533;&#65533;YsZ&#65533;	v&#65533;&#65533; &#65533;&#65533;&#65533;&#65533;1&#65533;&#65533;&#65533;oaa&#65533;&#65533;&#65533;$&#65533;qv&#65533;(&#1769;&#65533;&#65533;p&#65533;&#65533;&#65533;&#65533;J&#65533;&#65533;p&#65533;&#65533;j&#65533;&#65533;&#65533;&#65533;&#65533;
,&#1769;q&#65533;&#65533;&#65533;&#65533;&#65533;&#65533;&#65533;&#65533;&#512;&#65533;jw&#65533;~&#65533;&#65533;&#65533;\W&#65533;&#65533;L8&#65533;&#65533;&#65533;&#65533;0&#65533;~w&#65533;L&#65533;&#65533;&#65533;&#65533;#&#65533;&#65533;&#65533;&#65533;&#65533;&#65533;&#65533;D&#65533;&#65533;&#432;&#65533;a&#65533;&#65533;U8&#65533;&#65533;!&#65533;&#65533;p&#65533;Zn2P&#65533;&#65533;q;8&#65533;[p&#65533;&#65533;&#65533;&#65533;&#65533;&#65533;s7p`&#65533;&#65533;&#65533;kp&#65533;Y&#65533;(@V&#65533;&#65533;0&#65533;N[&#65533;&#65533;&#536;Qu~g&#65533;s&#65533;&#65533;&#65533;c[&#65533;&#65533;&#65533;1&#65533;p'&#65533;&#65533;J&#65533;&#65533;xr#Z&#65533;E&#65533;&#65533;&#65533;&#65533;'&#65533;&#65533;P\z&#65533;&#65533;&#65533;&#65533;&#65533;&#65533;E&#65533;&#65533;&#65533;&#65533;&#65533;&#65533;&#65533;&#65533;&#65533;w&#65533;&#65533;/&#65533;oH&#65533;OYw*&#1225;&#65533;)&#65533; &#65533;`&#65533;&#65533;p&#65533;&#65533;&#65533;&#65533;&#65533;&#65533;&#1619;&#65533;&#65533;
7s&#65533;&#928;&#65533;&#65533;&#65533;y&#65533;&#65533;kz&#65533;&#65533;&#65533;)!&#65533;8@&#65533;&#65533;w&#65533;&#65533;S&#477;|:&#65533;&#65533;&#1449;&#65533;&#65533;&#65533;n#W{&#65533;9p&#65533;&#65533;&#65533;w&#65533;&#65533;&#65533;'x&#65533;&#65533;&#65533; &#65533;4&#65533;`&#65533;&#65533;f&#65533;&#65533;&#715;&#731;&#65533;&#65533;&#65533;&#65533;&#1628;&#65533;d&#65533;&#65533;&#1916;&#614;&#65533;&#65533;k&#65533;&#391;#&#65533;&#65533;P&#65533;,&#65533;&#65533;&#65533;&#65533;&#65533;<&#65533;&#65533;k&#65533;`pr&#65533;&#65533;f&#65533;&#65533;&#65533;&#65533;Kq&#65533;&#788;&#65533;p'&#65533;&#65533;&#65533;'/&#65533;&#65533;	&#65533;F&#65533;@*-&#65533;&#65533;B&#65533; &#65533;p&#65533;&#65533;d+&#65533;=&#65533;!&#1158;&#65533;$-&#65533;&#65533;[&#65533;&#65533;&#65533;&#1190;&#65533;&#65533;)M C &#65533;3=&#65533;&#65533;&#3685;z&#65533;1M&#65533;7&#65533;&#65533;
p>&#65533;&#65533;7 &#65533;gH&#65533;F&#65533;
,&#65533;L&#65533;&#65533;&#65533;&#65533;v&#65533;&#65533;&#65533;&#65533;B&#65533;B@&#65533;k&#65533;&#65533;&#1591;&#65533;	&#65533; &#65533; &#65533;1&#65533;
&#65533;&#65533;gM&#1033;6|&#65533;&#65533;&#65533;&#65533; Q|g&#65533;&#65533;W&#65533;q&#65533;W&#65533;W;&#65533;5&#65533;&#65533;&#65533;X&#65533;tI&#65533;&#65533;F&#65533;n&#1718;&#65533;&#65533;2&#65533;5h&#65533;5&#65533;r&#65533;fr&#65533;v&#65533;gl&#65533;u&#65533;&#65533;( q&#65533;&#65533;&#65533;&#65533;Y&#65533;&#65533;&#65533;g&#65533;&#65533;&#65533; s&#65533;&#65533;u&#65533;u,&#65533;@&#65533;&#65533;&#65533;	&#65533;$&#65533;&#65533;&#778;&#65533;a
&#65533;i&#65533;&#65533;Ep&#65533;P&#65533;)&#65533;)&#65533;_@&#65533;&#65533;&#65533;&#65533;&#65533; &#65533;<>&#65533;{3T&#65533;S&#65533;[>&#65533;&#65533;U&#65533; &#65533;&#65533;*&#65533;>J&#65533;&#65533;	&#65533;&#1098;&#65533;&#65533;Z&#65533;&#65533;&#65533;7)o&#65533;&#65533;&#65533;&#65533;&#65533;1p&#65533;&#65533;Wq&#65533;y&#65533;<&#65533;&#65533;&#65533;ao!o&#65533;&#65533;&#65533;&#65533;&#65533;&#65533;6&#65533;&#65533;&#65533;&#65533;&#65533;S&#65533;&#65533; &#65533;p	&#65533;&#65533;&#842;:&#65533;1&#65533;z&#65533;z&#1468;&#65533;&#65533;&#1813;Ay&#1072;]&#65533;v@
&#65533;
0&#65533;7&#65533;
%&#65533;&#65533;&#65533;&#1584;ip&#65533;&#809;v0pw&#65533;[&#65533;)&#65533;F&#65533;(`&#65533;&#964;9&#65533;En&#1043;&#65533;'&#65533;&#65533;J^qMN&#65533;&#65533;&#65533;q&#65533;&#65533;+&#65533;&#65533;	&#65533;
0!&#65533;&#65533;|`&  f&#65533;&#65533;f@&#65533;&#65533;&#65533;L&#65533;C&#65533;Pep&#65533;&#65533;&#65533;&#65533;` o&#65533;&#65533;&#65533;&#65533;nn &#65533;w&#1192;&#65533;&p&#65533;w&#65533;&#65533;&&#65533;~&#65533;&#65533;)&#65533;
&#65533;&#65533;k&#707;&#65533;(&#65533;w=&#65533;' &#65533;&#65533;&#65533;&#65533;z&#65533;8P8p,+&#65533;&#65533; &#65533;&#65533;[&#65533;+&#65533;&#65533;0P!&#65533;3&#65533;&#65533;qU&#65533;&#65533;&#65533;&#65533;s&#65533;&#65533;&#65533;:|&#65533;&#65533;C&#65533;
&#65533;(
P&#65533;&#65533;&#65533;&#65533;q
 &#65533;&#65533;w&#65533;&#65533;&#65533;&#65533;~&#65533;&#65533;&#65533;&#65533;L&#65533;&#65533;Z&#65533;&#65533;&#65533;&#65533;r&#65533;&#65533;~&#65533;&#65533;&#65533;&#65533;G&#65533;'&#65533;5&#65533;&#1384;&#65533;7&#65533;n&#65533;n&#65533;&#65533;\&#65533;&#65533;&#65533;&#65533;Ek&#65533;&#65533;&#65533;&#65533;2&#65533;&#65533;&#1893;&#65533;&#953;q&#65533;^&#65533;5
&#65533;&#65533;&#65533;&#65533;9&#515;&#65533;8&#65533;&#65533;b(&#65533;j&#33196;&#65533;v&#65533;C4K&#65533;J&#65533;&#65533;&#65533;'&#65533;"&#65533;&#65533;&#65533;0Q&#65533;&#65533;=&#65533;&#65533;&#65533;&#65533;sBJ&#65533;_*&#65533;&#65533;wl&#65533;&#65533;1&#65533;n(&#65533;E&#65533;&#65533;~&#65533;&#65533;`&#65533;&#65533;&#65533;&#65533;m&#65533;t&#634;8@pI&#65533;rw&#65533;&#65533;&#65533;&#65533;&#65533;f&#819;&#65533;&#65533;.o=&#65533;&#65533;Y`&#65533;&#65533;&#65533;&#65533;&#1042;w&#65533;&#65533;&#65533;&#65533;Q&#65533;&#65533;&#65533;&#65533;&#65533;&#65533;&#65533; UO&#65533;&#65533;&#65533;&#65533;A&#65533;	&#65533;&#65533;| &#65533;`&#65533;p&#65533;pw&#65533;&#65533;20&#65533;V&#65533;`&#65533;&#65533;&#65533;}&#65533;&#65533;&#65533;&#65533;&#65533;&#65533;q'@q&#65533;k&#65533;+&#65533;w&#65533;&#65533;r&#65533;]7`0&#65533;&#65533;0|F&#65533;f /&#65533;``&#65533;^n&#65533;&#65533;
&#65533;&#65533;&#65533;
s&#65533;&#65533;j&#65533;|`&#65533;%&#65533;&#65533;&#65533;&#65533;&#65533;
@&#65533;&#65533;0B=&#65533;Q(&#1281;&#65533;&#60429;&#65533;I&#65533;&#65533;&#65533;&#65533;&#65533;&#65533;&#65533;<L&#65533;C&#65533;&#65533;&#65533;&#65533;O&#65533;&#65533;&#65533;&#1248;&#65533;&#65533;_&#65533;K8&#65533;&#65533;@&#65533;m7&#65533;$;&#65533;&#65533;z&#65533;&#65533;'&#65533;)&#1222;pb&#65533;v8&#65533;&#65533;`L&#65533;&#65533;{&#65533;&#65533;[&#23561;qo&#65533;h	@L&#65533;&#65533;*&#1242;&#65533;'0&#65533;n	&#65533; &#65533;O&#65533;?Q&#65533;"&#65533;&#65533;_&#65533;/n&#65533;'&#65533;E&#65533;Z8^X&#65533;F&#65533;&#2019;Z(&#65533;"&#65533;
&#65533;&#65533;&#65533;&#65533;&#65533;#P&#65533;>:hl&#1716;&#65533;$l&#65533;0h&#65533;&#65533;im&#65533;&#65533;h&#65533;@5|&#1352;s&#65533;?&#65533;&#65533;N&#65533;*&#65533;&#661;&#65533;&#65533;O&#592;&#65533;B&#65533;&#65533;&#65533;&#65533;&#65533;&#65533;&#65533;w&#65533;
}&#65533;j	&#65533;&#65533;&#65533;A&#65533;m)&#65533;&#65533;uGDny&#65533;&#65533;p&#65533;&#65533;XMuHA&#65533;' K&#65533;&#65533;_&#65533;&#65533;?&#65533;&#65533;&#65533;&#1440;,&#597;-_&#412;Y&#65533;f&#925;=Z&#65533;h&#1173;K&#65533;k&#65533;&#65533;C&#65533;*s1T&#65533;&#65533;z&#65533;&#65533;ad&#65533;W[7&#65533;gn&#65533;b&#65533;&#65533;&#65533;k4&#65533;&#65533;&#65533;	FB&#65533;%&#65533;#&#65533;&#65533;c&#296;&#65533;&#65533;&#2036;'d`&#65533;A&#65533;G&#251;:PB&#65533;&#32351;&#65533;&#65533;&#65533;G&#65533;,&#65533;&#65533;&#65533;&#65533;g&#65533;&#2028;eD&#65533;&#65533; $&#65533;4*P&#65533;&#65533;&#65533;A$&#65533;0B	'&#65533;0B&#65533;9&#65533;3&#65533;iA&#65533;?&#65533;@`&#65533; &#65533;&#65533;&#65533;&#65533;c08&#65533;&#65533;&#65533;&#65533;d:&#65533;&#65533;&#65533;&#65533;&#65533;;:0&#65533;);&#65533;&#65533;
&#65533;&#65533;&#65533;8&#65533;$&#65533;&#65533;r&#706;&#65533;5&#417;&#65533;&#65533;&#65533;DL0&#65533;B&#65533;d&#65533;6&#65533; &#65533;&#65533;&#65533;g&#65533;5&#65533;&#65533;&#65533;&#65533;6&#65533;h2j&#65533;&#1440;&#65533;:&#65533;&#65533; &#65533;D&#65533;C&#65533;&#65533;&#65533;D D&#65533;8T &#65533;GPFbT&#65533;&#65533;tRD.&#65533;&#65533;t&#65533;&#65533;&#65533; &#65533;@&#65533;&#65533;&#65533;i&#65533;!&#65533;&#65533;&#65533;O&#65533;&#65533;
u&#65533;+&#65533;&#65533;Aa&#65533;&#65533;&#65533;&#65533;F&#65533;&#65533;&#65533;&#65533;&#65533;7&#65533;{#&#1936;A0P`&#65533;`&#352;:&#1658;&#65533;&#65533;b&#65533;R&#65533;9h&#65533;F&#65533;J&#65533;r;&#65533;&#65533;y&#1301;&#498;-&#1686;-.:#&#65533;
&#65533;c&#65533;uh.&#65533;x&#65533;I%
pxD$;&#65533;&#65533;c&#65533;&#9061;&#65533;&#65533;&#65533;I&#65533;&#65533;x2
'&#65533;4b&#65533;&#65533;$&#936;-&#65533;1&#65533;i&#65533;*&#65533;&#65533;&#65533;&#65533;&#65533;*&#65533;H@&#65533;+&#65533;&#1546;&#398;&#65533;S`&#65533;Z^&#65533;f&#65533;&#65533;&#818;&#65533;&#65533;&#65533;b&#65533;&#65533;^&#65533;H&#65533;&#65533;l&#65533;X0&#65533;D&#65533;&#65533;&#65533;&#65533;-8&#65533;&#65533;cp+&#65533;k&#65533;&#65533;;l&#65533;1&#65533;&#65533;pf b&#65533;&#65533;
&#1642;&#65533;&#65533;#&#65533;&#65533;I#&#65533;&#65533;&#65533;@&#65533;!;K&#65533;&#65533;;K&#65533;&#65533;8&#65533;;&#65533;&#65533;&#65533;&#65533;VO&#65533;&#65533;;&#65533;8H&#65533;&#65533;G&#65533;lk=#&#65533;&#65533;&#65533;jC&#65533;&#65533;&#65533;&#65533;&#65533;i,&#65533;b*&#65533;&#65533;&#65533;&#65533;&#65533;t&#65533;b(&#65533;o&#65533;=w&#65533;&#1232;!\&#65533;;&#65533;&#65533;*P$ZN&#65533;&#65533;?&#65533;&#65533;Fv&#65533;&#462;i&#65533;&#65533;qa&#65533;&#65533;6&#65533;&#65533;..7&#65533;&#65533;(&#65533;Cr0&#65533; &#65533;&#65533;&#65533;&#65533;&#65533;&#65533;& `a<X&#198;OD@&#65533;&#65533;p&#65533;)&#65533;!"&#65533;&#65533;&#65533;&#65533;&#65533;&#65533;@&#65533;$,al&#65533;@&#65533;adNY&#65533;F&#65533;&#65533;O&#65533;B&#65533;&#65533;&#65533;l&#65533;&#65533;&#65533;&#65533;b&#65533;&#65533;&#65533;A&#65533; &#65533;%D&#1314;&#65533;a)D`&#65533;&#65533;:Bu&#65533;&#65533;&#258;&#65533;&#65533;&#65533;&#65533;F:&#65533;&#65533;N&#65533;&#65533;(&#65533;&#179;&#65533;% d-&#65533;&#65533;&#65533;&#65533;&#1404;&#65533;.&#65533;&#65533;&#65533;b&#65533;W	&#65533;&#65533;&#65533;&#65533;&&#65533;V&#65533;&#65533;4 &&#65533;&#65533;&#65533;&#65533;&#65533;&#65533;`\\;B08&#65533;A&#65533;q&#65533;C&#65533;&#65533;{&#65533;+#[&#65533;&#65533;6bq3D&#65533;v(&#65533;#&#402;#&#65533;&#65533;^1F&#65533;@&#65533;1&#65533;&#65533;CH>9Hz&#65533;R&#65533;&#65533;&#65533;`&&#65533;Y;&#1665;&#65533;DA(D;&#65533;&#65533;&#65533;u`+&#65533;&#65533;&#65533;@P&#65533;K&#65533;` 9~&R&#856;&#65533;&#65533;&#65533;L&#65533;&#65533;&#65533;&#65533;&#1049;&#65533;&#65533;GS&#65533;&#65533; }aK
3&#65533;&#65533;mh &#65533;&#65533;c0.P5&#1877;&#1244;&#65533;Dg:&#65533;;&#65533;&#65533;&#65533;r:k4&#65533; 7&#65533;&#65533;nN&#65533;&#65533;K&#65533;&#65533;&#65533;&#1292;&#65533;&#1244;&#65533;&#65533;(&#65533;pHP&tv&#65533;&#65533;rK&#65533;&#65533;w&#65533;&#65533;&#65533;&#65533;D&#65533;E&#65533;&#65533;J`&#65533;K&#65533;&#65533;j&#65533;&#65533;?&#65533;pt&#65533;v&#65533;&#65533;&#65533;epC&#65533;&#65533;&#65533;3&#65533;PgLe&#1689; C &&#65533;R&#65533;&#65533;C +`&#65533;@6&#65533;
&#65533;&#65533;.p&#65533;?&#65533;&#65533;D&#65533;C&#65533;&#65533;&#65533; P&#65533;&#65533;h&#65533;xCX&#65533;g&#65533;Y&#65533;B6&#65533;&#65533;.&#65533;&#65533;&#65533;&#65533;&#65533;&#65533;oBy&#65533;&#65533;EX&#65533;6&#65533;&#573;^ Lw&#65533;shA.F&#65533; B&#65533;&#65533;&#65533;?lpK&#65533;C &#65533;&#65533;&#65533;;B&#65533;O|&#65533;&#65533;%&#65533;Q&#65533;&#65533;&#65533;&#65533;&#65533;q&#65533;i&#65533;  &#65533;@x(D&#65533;&#65533;&#65533;&#65533;D6&#65533;;&#65533;0&#65533;&#65533;	``&#65533;&#65533;%da&#65533;D&#65533;&#65533;&#65533;(:GS&#65533;&#65533; &#65533;&#65533;&#65533;@&#65533;v&#65533;&#65533;&#65533;&#65533;&#65533;Bx&#65533;&#65533;&#65533;&#65533;&#65533; &#65533;p &#65533;&#1414;.&#65533;&#65533;&#65533;&#65533;&#65533;&#65533;&#65533;&#65533;&#65533;&#65533;&#65533;U.l&#65533;&#65533;&#65533;WH0&#65533;.f&#65533;&#65533; &#65533;A&#1285;_;&#65533;E]&#65533;&#65533;&#65533;&#65533; &#65533;B&#65533;&#350;&#65533;[
&#65533;&#65533;&#65533;!&#65533;&#1623;@p&#65533;&#65533;A&#65533;'&#65533;&#65533;&#263;&#65533;hX!/&#65533;&#65533;$&#65533;"&#65533;mCahP"&#65533;&#65533;g-%&#65533;v&#65533;}&&#65533;$2&#65533;ItL&#65533;4m ae&#65533;&#65533;Q&#65533;&#65533;&#65533;&#65533;<8&#65533;`~&&#65533;&#65533;&#65533;&#65533;&#65533;!(&#65533;!` &#65533;8H&#65533;&#65533;&#65533;#&#65533;d0P&#65533;@&#65533;+T&#65533;&#65533;[H&#65533;N&#65533;&#65533;Ha U&#65533;i&#65533;&#65533;<g:&#1249;&#65533;y&#65533;&#65533;&#65533;8&#65533;&#65533; p&#65533;&#65533;P&#65533;P&#65533;&#65533;&#65533;3&#65533;&#65533;@&#65533; 8E&#65533;B&#65533;&#65533;&#65533;"&#65533;&#65533;E(&#65533;&#65533;j&#65533;<&#65533;7&#43072;?%P&#65533;F''9&#65533;&#65533;C&#65533;J1&#65533;&#65533;a&#65533;&#65533;&#65533;<&#65533;&#65533;&#65533;(&#65533;]J&#65533;&#65533;R\'(3}HtMgb&#65533;Y&#65533;&#65533;5r&#65533;&#65533;&#65533;N &#65533;9&#65533;j&#65533;@(&#65533;\`&#65533;&#65533;&#65533;`&#65533;&#65533;KF&#65533;/&#65533;@&#65533;&#65533;@  y rPX-tp&#1824;!&#65533;&#65533;&#65533;F&#65533;&#65533;&#65533;,@@:&#65533;>&#65533;"I
&#65533;&#65533;Tu5Cp&#65533;&#65533;B4T&#65533;&#65533;&#65533;
&#65533;&#65533;&#65533;E"F&#65533;&#65533;&#65533;
6&#65533;&#65533;XS3&#65533;g&#65533;9%H&#65533;&#65533;q&#65533;~BE&#65533;Z&#65533;&#1340;EB&#1626;&#65533;&#27893;9&#65533;&#65533;&#65533;%la
%%&#65533;&#65533;v&#65533;&#65533;H&#65533;H&#65533;XBn&#65533;&#65533;Ub&#65533;&#362;y&#65533;&#65533;a&#65533;0&#65533;	&#65533;  &#65533;@wY&#65533;v&#65533;e-&#65533;\&#65533;&#65533;&#65533;nFhcM&#65533;O0&#65533;-&#65533;&#65533;&#65533;~&#1007;A&#65533;&#65533;&#65533;&#65533;&#4063;i&#65533;&#65533; &#65533;W&#65533;&#65533; &#65533;&#65533;B)&#51959;&#65533;:&#65533;F&#65533;&#65533;&#65533;L#&#520;&#65533;VP&#1168;&#65533;&#65533;&#65533;&#65533;&#65533;&#65533;Lb&#65533;&#65533; &#65533;&#65533;&1I._&#65533;z&#65533;O&#65533;&#65533;K&#65533;CW&#1650;\n~)&#65533;&#65533;&#65533;-&#65533;&#65533;&#65533;&#65533;<&#1169;&#65533;&#65533;#'D&#705;&#65533;&#65533;G&#65533;&#65533;&#65533;`&#65533;-&#65533;&#65533;&#65533;&#65533;\"&#65533;$&#65533;&#65533;VN&#65533;Ul&#65533;&#65533;&#65533;&#65533;&#65533;A&#65533;d&#65533;&#65533;&#65533;&#65533;&#65533;&#65533;&#65533;6&#65533;d&#65533;&#65533;&#65533;&#1171;A&#1606;P.&#1477;&#65533;dr-l&	&#65533;d&#65533;&#65533;&#65533; N&#65533;&#65533;&#65533;&#65533;&#65533;&#65533;1&#65533;&#65533;&#65533;y&#65533;&#65533;&#65533;&#65533;&#65533;
t&#65533;&#65533;&#65533;O&#65533;&#65533;R&#65533;*&#65533;5&#65533;&#65533;&#65533;&#65533;&#65533;5&#65533;"&#65533;&#65533;&#65533;SA&#65533;&#577;&#65533;&#65533;&#65533;A&#65533;&#65533;^0@&#65533;&#65533;U&#65533;&#65533;@3&#65533;H&#65533;&#65533;&#65533;Ch&#65533;&#65533;&#65533;0&#65533; C &#65533;$HB&#65533;3,&#65533;&#65533;*&#65533;&#65533;&#65533;B.+&#65533;&#65533;+Dt&#65533;!&#65533;&#65533;v&#65533;%2&#65533;$9&#65533;%&#65533;{P&#65533;dc3H&#65533;X`&#65533;20@&#65533;A&#65533;&#65533;&#65533;w  >P&#65533;C&#65533;&#65533;&#65533;&#65533;&#65533;.&#65533;&#48776;3`&#65533;O&#65533;&#65533;&#65533;&#65533;f&#65533;,;&#65533;&#65533;&#65533;&#65533;&#65533;&#65533;&#65533;&#65533;Q&#65533;&#65533;&#65533;&#65533;&#65533;&#65533;&#65533;&#65533;j!&#518;&#1728;&#65533;F&#65533;&#65533;T&#65533;w&#65533;&#65533;@(&#65533;x&#65533;&#1737;&#65533;.&#65533;C&#65533;&#65533;&#65533;&#65533;&#1617;&#65533;&#65533;&#65533;i&#65533;p .&#65533;*C&#65533;K&#65533;
&#65533;&#65533;d&#65533;0&#65533;K0&#65533;PE&#65533;&#65533;E`%&#65533;&#65533;&#65533;&#65533;<&#65533;/A&#1099;&#65533;h&#65533;&#65533;s&#65533;v&#65533;&#65533;&#554;y)&#65533; &#65533;&#65533;&#65533;&#65533;&#65533;&#65533;/&#65533;a&#65533;&#643;&UU&#65533;&#65533;&#65533;&#65533;	@&#65533;&#65533;&#65533;&&#65533;&#65533;7&#65533; 
 	&#65533;&#453;d&#518;t&#519;tH+&#65533;&#65533;x&#65533;G2!&#65533;&#65533;&#65533;%&#65533;&#65533;&#65533;Z&#65533;?&#65533;&#65533;0&#704;$&&#65533; &#65533;&#65533;2aB&#579;&#65533;&#65533;0_&#65533;&#65533;&#65533;*l&#65533;&#65533;^1&#65533;y.lZ&#65533;&#65533;&#65533;&#605;&#65533;&#65533;&#65533;b&#65533;&#65533;4w&#65533;&#65533; &#65533;&#65533;&#65533;%A&#65533;&#65533;@&#65533;&#65533; &#65533;&#65533;`&#65533;c&#65533;&#65533;&#65533;&#65533;0&#65533;&#65533;8&#65533;O;&#65533;&#65533;&#65533;&#65533;&#65533;&#65533;S&#65533;N&#65533; &#65533;&#653;Z&#65533;&#1052;&#65533;&#1824;&#65533;&#65533;,h&#65533;&#65533;&#65533;&#65533;&#65533;&#65533;3&#1284;&#1066;&#65533;[&#65533;&#65533;&#65533;KNIA&#65533;&#65533;&#65533;&#65533;&#65533; &#65533;&#65533;&#172;&#65533;2&#65533;&#65533;2H&#65533;&#65533;A&#65533;HW&#65533;&#65533;&#65533;A&#65533;&#65533;I&#65533; &#65533;&#65533;H*`&#65533;p&#65533;zM&#65533;.P )0&#65533;0@MK&#65533;>8&#65533;;&#65533;.&#65533;&#65533;&#13958;&#65533;&#65533; &#65533;&#65533;&#65533;^&#65533;B&#65533;&#65533;%9 >&#65533;3&#65533;&#65533;K&#65533;&#65533;p&#65533;&#65533;h&#65533;&#65533;&#65533;9`>&#65533;&#65533;&#65533;&#65533;D>&#65533;HT,&#65533;&#65533;&&#65533;&#65533;H\&#65533;$&#65533;&#65533;r&#65533;&#65533;&#65533;&#65533;&#65533;p&#65533;&#65533;0J-Ll&#65533;;&#65533;-&#65533;2&#65533;&#660;&#65533;"&#65533;F)&#65533;&#65533;`&#65533;p&#65533;&#65533;IE&#65533;	!w &#65533;S"cx&#65533;X&#65533;&#65533;&#65533;&#65533;#:$&#65533;&#65533;F!8&#65533;K&#65533;',KxFgl&#65533;k4&#65533;&#65533;&#65533;(@&#65533;
&#65533;&#387;&#65533;&#65533;3&#491;
&#65533;(Gp&#65533;;&#65533;(G&#65533;p 'l&#65533;SH&#65533;xy#&#65533;&#65533;&#65533;)&#65533;f&#65533;&#65533;h&#65533;&#65533;&#65533;	&#65533;&#65533;&#1829;&#65533;&#65533;&#65533;&#65533;&#65533;&#65533;&#1175;G&#65533;&#65533;&#17548;GrPO&#65533;?&#65533;? l&#65533; O&#65533;&#65533;&#65533;&#65533;L&#65533;L&#65533;?x3&#1906;&#65533;&#65533;2&#65533;&#65533;&#65533;&#65533;&#65533;2&#65533;M&#65533;&#65533;0k&#65533;;&#65533;&#65533;&#65533;&#65533;<&#65533;&#65533;&#65533;K&#65533;(+&#65533;&#65533;&#65533;*&#65533;&#65533;&#65533;&#65533;c@&#65533;&#65533;&#65533;0x&#65533;g&#65533;6z&#65533;<&#65533;"0&#65533;OU&#244;&#65533;X@x h	&#65533;L&#65533;H@&#65533;h&#65533;&#65533;IL&#65533;r(&#65533;&#65533;&#65533;&#65533;P&#65533;&#65533;&#65533;>&#65533;&#65533;&#65533;&#65533;AZ&#65533;&#65533;a&#65533;&#65533;&#65533;&#65533;&#65533;$X.&#65533;&#1639;`=&#65533;&#525;&#65533;&#65533;x@&#65533;&#65533;&#65533;&#65533;&#65533;=&#65533;&#65533;Q8&#65533;UP#&#65533;&#65533;J&#65533;$&#65533;[CW[&#65533;^&#65533; &#65533;&#65533;4&#65533; &#65533;&#65533;&#65533;&#65533; 6s&#65533;|&#65533;&#65533;|A,&#65533;&#65533; &#65533;(&#1075;&#65533;3&#65533;&#65533;&#65533;&#65533;H?&#65533;&#65533;&#65533;Fh&#65533;$0&#65533;1&#65533;S)&#65533;FiQ&#65533;&#65533;&#1572;&#65533;&#65533;xp&#65533;&#1552;S&#65533;H>&#65533;&#65533;K{ x&#65533;&#1072;&#65533;@&#65533;&#4619;&#65533;&#65533;a&#65533;y3&#65533;H &#65533;&#65533;!lT&#65533;&#65533;!&#65533;F&#65533;,Jx&#65533;x&#65533;p&#65533;&#65533;&#65533;&#65533;h&#65533;&#65533;&#65533;p&#65533;r&#65533;J&#774;&#65533;&#65533;D&#65533;8=4&#65533;&#1026;&#65533;U&#65533;&#65533;&#65533;&#65533;P&#301;&#1162;&#65533;E!Lr&#65533;&#65533;Bv&#65533;z&#65533;&#65533; >&#65533;&#65533;m&#65533;Y&#65533;:'B&#65533;e&#65533;&#65533;_&#65533;&#65533;0 &#65533;_PQ&#65533;T&#65533;V*&#65533;k<h<&#65533;e%&#65533;&#65533;xx N&#65533;&#1852;&#65533;&#65533;&#65533;&#65533;&#65533;70&#1590;HG-&#65533;&#65533;&#1571;&#65533;8&#65533;h&#1857;&#1538;-&#65533;&{&#65533; &#65533;&#65533;&#65533;A&#65533;&#65533;&#65533;&#1788;c
!&#65533;wK&#1081;&#65533;4&#65533;t&#65533;m&#65533;9&#65533;&#65533;r^+ &#65533;X KhSl&#65533;.x&#65533;&#65533;&#65533;B&#65533;#&#65533;-;Q&#65533;l&#65533;7&#65533;&#65533;&#1556;&#65533;F&#65533;&#65533;:&#1356;&#65533;G&#65533;&#65533;Y&#65533;&#65533;&#65533;|
&#65533;&#65533;&#65533;h>&#65533;\&#613;YT&#65533;x&#65533;&#65533;u	E8&#65533;&#65533;&#65533;?&#65533;T&#65533;&#65533;oz&#65533;&#65533;]}&#65533;&#65533;&#925;L&#65533;=&#65533;&#65533;1&#65533;I&#65533;&#873;U&#65533;&#65533;&#65533;&#1035;q4&#65533;&#65533;&#65533;,a>5<x&#65533;,&#709;&#535;&#65533;&#65533;&#65533;%B&#65533;?&#65533;&#65533;&#65533;a&#65533;&#65533;&#65533;X&#65533;z&#65533;a&#65533; BC&#65533;&#65533;&#65533;y&#65533;&#65533;1&#65533;&#269;&#65533;P&#758;&#65533;&#65533;&#65533;&#65533;&#65533;0&#65533;&#65533;qW&#65533;&#65533;&#65533;&#65533;W{&#65533;W&#65533;9)|&#65533;&#65533;OUL~A(2&#65533;&#1526;&#65533;86&#65533;X7V3h&#65533;h8&#65533;&#65533;&#65533;&#65533;&#65533;V&#65533;=C&#65533;Z&#65533;&#65533;0p31&#65533;!&#65533;$&#65533;&#65533;1rP&#65533;"&#65533;&#65533;S&#65533;T&#65533;&#65533;0&#65533;0
&#65533;$&#65533;=&#65533;N&#65533;#pwH &#65533;Oj&#65533;G&#582;9(&#65533;$(&&#261;D(&#65533;B&#65533;p`&#65533;pH &#65533;&#65533;&#65533;BM&#65533;,&#65533;&#65533;!&#65533;;R E&#65533;\&#65533;&#65533;n&#65533;L&#65533;A&#65533;0f&#65533;&#65533;&#65533;H&#65533;8&#65533;&#65533;t&#65533;fx&#65533;C&#1082;&#65533;&#65533;-&#1106;&#1738;&#65533;>`& &#65533;b&#65533;3&#65533;LB&#65533;Z&#65533;} &#65533;&#65533;&#65533;&#65533;&#65533;&#65533;[&#65533;&#65533;M&#65533;A'O&#65533;TQ$&#65533;&#65533;
0&#65533;&#65533;&#65533;F00&#65533;&#65533;%80&#65533;&#65533;<n'&#1540;&#65533;M&#65533;U:&#65533;&#65533;A&#65533;;xN&#65533;H&#65533;u1&#65533;HG&#65533;h &#65533;9&#65533;&#65533;&#65533;&#65533;'x&#65533;(&#65533;&#65533;&#65533;#&#65533;&#65533;&#65533;&#65533;&#65533;&#65533;&#65533;	&#65533;&#65533;4%&#65533;&#65533;&#65533;&#65533;R&#65533;&#65533;B[&#65533;&#65533;	I@&#65533;0&#65533;*a&#65533;@E5&#65533;'&#65533;&#65533;`S0&#65533;vpjw&#65533;NK&#65533;% 6&#65533;0&#65533;&#65533;4&#65533;&#65533;&#65533;vx&#65533;&#65533;6&#65533;|&#65533;&#65533;&#65533;^&#65533;&#944;S&#65533;1P&#65533;~&#65533;&#65533;&#65533;2e&#65533;&#45176;Le&#65533;d&#65533;S9&#65533;"&#65533;&#65533;&#65533;1#6&#65533;&#65533;&#65533;&#65533;&#65533;/V&#65533;&#65533;&#65533;&#65533;&#65533;&#65533;&#65533;T&#65533;`M&#65533;w&#65533;@&#65533;&#65533;&#65533;&#65533;&#65533;)&#65533;&#65533;&#65533;&#65533;&#65533;&#65533;&#65533;&#65533;&#65533;1&#65533;&#65533;&#563;"&#65533;K&#65533;&#65533;&#65533;&#65533;&#531;&#65533;&#65533;&#65533;&#65533;&#65533;&#65533;&#65533;i.&#1278;&#65533;&#65533;&#1732;&#65533;V}$&#65533;V&#65533;H-A&#65533;&#65533;(bj0<3&#65533;&#65533;&#65533;&#65533;x&#65533;&#65533;t&#65533;5&#1729;&#65533;&#65533;n&#65533;&#65533;L&#65533;&#65533;b&#65533;.LTL4NLTc&#65533;X&#768;8&#65533;&#65533;&#65533;f&#1449;'&#65533;&#65533;&#65533; &#65533;kT d&#65533;&#65533;&#65533;&#65533; &#65533;&#65533;R&#65533;E&#65533;&#65533;M9&#65533;&#65533;H&#65533;&#65533;H&#65533;
-&#65533;&#65533;T&#65533;&#65533;&#1522;!t&#65533;&&#65533;,&#65533;&#65533;&#65533;&#1849;&#65533;&#65533;&#65533;&#65533;D&#65533;&#65533;&#65533;c&#65533;`&#65533;&#65533;5&#65533;5]<&#65533;&#65533;&#65533;&#65533;&#65533;&#65533;&#65533;&#65533;&#65533;?j&#65533;	&#65533;&#65533;&#65533;&#65533;&#65533;&#65533;&#65533; &#65533;&#659;&#65533;&#65533;&#65533; &#65533;=&#531;f(&#65533;whL &#65533;2`&#65533;g0&#65533;g&#65533;$&#65533;9&#65533;&#1089;*&#65533;G&#65533;x&#65533;&#65533;&#65533;&#65533;&#65533;&#65533;&#65533;Z&#65533;S]Q&#65533;*&#65533;&#65533;!KP&#65533;
&#65533;F!P$P&#65533;lD&#65533;l&#65533;e4&#65533;e&#65533; &#65533;&#65533;&#1024;&#65533;Q&#65533;&#65533;&#65533;&#65533;`H&#65533;&#65533;P&#65533;&#65533;y&#1802;&#65533;&#65533;&#65533;>&#65533;K&#65533;`s&#65533;&#65533;&#11983;&#65533;&#65533;&#65533;$h&#65533;b&#65533;&#65533;/&#65533;x]&#65533;H&#65533;'&#65533;?&#65533;&#65533;;?&#65533;&#65533;$(&#65533;&I&#65533;!5%&#65533;&#65533;<&#65533;F&#65533;G&#65533;$|&#65533;&#1624;&#65533;
&#65533;&#65533;TW&#65533;&#65533;@xY?&#65533;anS?&#65533;&#65533;&#65533;
&#65533;ubVj&#65533;O&#65533;W&#65533;&#65533;WX&#65533;a&#65533;2d&#65533;&#65533;s.9&#65533;M&#65533;&#65533;&#65533;&#65533;&#20694;&#65533;&#65533;k?
0&#65533;F=&#65533;A&#65533;i &#65533;4&#65533;f&#65533;&#385;H&#65533;B0&#65533;p&#65533;&#65533;&#65533;vww&#65533; L&#65533;h&#65533;&#65533;"&#65533;P#p32&#65533;q&#65533;@&#65533;&#65533;P&#65533;&#65533;
&#65533;V
&#65533;&#65533;${&#65533;&#65533;&#65533;&#1575;&#535;&#65533;I;&#65533;q&#65533;u&#65533;&#65533;&#65533;a&#65533;#&#65533;9P&#65533;&#65533;&#65533;#&#65533;&#65533;&#65533;&#65533;,&#65533;#P#(@&#65533;&#65533;z&#65533;L &#65533; H &#317;&#65533;&#65533;&#65533;&#65533;.A&#65533;!&#1526;&#65533;&#65533;(&#65533;&#65533;&#65533;&#65533;&#65533;w&#65533;&#65533;2.c&#65533;&#65533;&#65533;,&#65533;4&X&#65533;&#65533;H&#65533;&#65533;X&#65533;%0b&#65533;&#65533;?&#65533;&#65533;C&#65533;&#65533;`&#65533;@s&#65533;p %&#65533;&#65533;q&#65533;S(&#65533;]zH&#65533;&#65533;Md&#65533;&#65533;.&#65533;G&#65533;,&#65533;&#65533;&#65533;!rN&#65533;j0z&#65533;@&#65533;c&#65533;&#65533;>&#65533; &#65533;t&#65533;&#65533;w&#65533;&#65533;v?&#65533;Of&#65533;X 4&#65533;&#65533;U0&#65533;V&#65533;&#65533;<&#65533;3<=&#65533;@&#65533;&#65533;J&#65533;&#65533;}&#65533;X&#65533;&#65533;i&#65533;y&#65533;&#65533;@&#65533;c&#65533;&#65533;&#65533;b2&#65533;&#65533;%&#65533;Q&#65533;(I&#65533;&#65533;
	+&#65533;&#65533;
&#65533;T&#65533;&#65533;&#65533;&#65533;&#65533;hI&#65533;&#65533;&#65533;h&#65533;Bi&#65533;;3&#65533;&#65533;&#65533;&#65533;&#641;&#65533;M&#65533;hXs&#65533;&#65533;&#65533;&#65533;1&#65533;/&#65533;&#65533;7&#65533;&#65533;&#65533;p&#65533;;@&#65533;&#65533;:t7&#65533;&#65533;n7&#65533;&#65533;?	&#65533;h*&#65533;&#65533;u&#65533;&#522;&#65533; &#65533;&#65533;&#65533;O	S$&#65533;&#65533;3&#65533;B&#65533;/&#65533;&#65533;p#&#65533;O&#65533;&#65533;&#65533;&#65533;(&#1045;@&#65533;2&#65533;&#65533;&#65533;'&#65533;&#65533;&#65533;j&#65533;&#1039;&#65533;aok&#65533;pXLQ&#65533;<&#65533;&#65533;&#65533;)&#65533;&#65533;&#65533;&#65533;&#65533;&#65533;&#1057;Aev&#65533;QE&#65533;&#65533;&#65533;N&#65533;e&#65533;&#65533;aSv/&#65533;&#65533;0&#65533;A&&#65533;2!&#65533;K&#65533;u,&#1650;f&#994;M&#65533;v-&#1782;n&#65533;&#141;+&#1220;<&#65533;&#65533;ZFd&#1023;)T8&#65533;&#65533;ac&#65533;&#65533;&#65533;1b&#65533;&#65533;&#65533;&#65533;&#65533;&#65533;PN9%W&#65533;f9&#65533;&#65533;!c&#65533;,&#65533;ie&#65533;&#65533;&#65533;&#65533;&#65533;Q&#65533;&#65533;&#65533;2M=&#65533;&#65533;&#65533;&#65533;&#65533;u&#65533;&#65533;&#178;d &#65533;$&#65533;&#65533;&#65533;P&#65533;&#65533;YB&#65533;J@&#65533;&#65533;&#65533;BR#a&#65533; &#65533;3<%t&#65533;&#65533; &#65533;&#65533;&#65533;&#65533;&#65533;&#65533;>&#65533;2T&#65533;&#65533;~=&#65533;&#65533;g&#65533;&#65533;'&#34464;d!&#65533;&#65533;#&&#65533;%0&#65533;&#65533;a&#65533; |80&#65533;&#65533;&#65533;&#65533;&#65533;&#1792;&#65533;A'&#65533;02v 3&#65533;$l&#65533;?(&#65533;`&#65533;#x&#65533;c\6&#65533;&#65533;c@&#65533; $Hz&#65533;!t~&#65533;
B&#65533;4dK(&#496;&#65533;&#65533;0&#65533;cBP&#65533;&#65533;&#65533;?&#65533;&#65533;&#65533;&#65533;O]&#65533;J:5JCN&#65533;EB&#65533;4 AQ&#65533;&#65533;&#65533;&#65533;<&#65533;L&#65533;?&#65533;&#65533;&#65533;F5L&#65533;c^5k&#65533;&#65533;&#65533;3&#65533;&#1825;CS!"t&#65533;&#65533;&#65533;8&#65533;&#65533;	p&#65533;	&#33800;m&#65533;&#65533;"&#65533;&#65533;&#65533;|&#65533;`I&#65533;	qFb7q&#65533;&#65533;J(2i&#65533;&#65533;&#65533;1sA&#65533;{g9&#65533;&#65533;e&#65533;&#65533;BGT&#65533;&#65533;d^&#1360;12ms&#65533;?&#65533;N2&#65533;&#1537;B&#65533;&#65533;B-&#65533;&#65533;&#65533;$&#65533;&#65533;&#65533;`&#65533;"&#65533;Z&#65533;Q&&#65533;&#65533;P&&#65533;&#65533;&#65533;&#65533;.&#65533;&#65533;&#65533;&#65533;&#65533;&#65533;C&#65533;&#65533;2&#65533;4O&#65533;&#65533;O%&#65533;&#65533;P&#65533;&#65533;&#65533;	U &#65533;B:EpC&#65533;L71&#65533;(*&#65533;cJ&#65533;&#65533;PuE&#65533;L3&#65533;L
&#65533;&#65533;&#618;#&#65533;\&#65533;&#65533;'&#65533;&#65533;:Y &#65533;D&#65533;&#65533;p&#65533;+2&#65533;Cm7&#65533;&#65533;PmA&#65533;&#65533;Yg&#65533;m&#65533;&#65533;f&#65533;&$&#65533;K2A&#65533;I&#65533;S&#65533;&#65533;d}&#65533;&#65533;AaK&#65533;X&#65533;&#65533;!ud&#65533;&#65533;Y&#65533;@ &#65533;P &#1091;! &#65533;&#65533;=&#65533;&#65533;P&#65533;&#65533;&#65533;&#65533;L&#65533;&#65533;x&#65533;[&#65533;&#65533;&#65533;v^U&#65533;G &#65533;e&#65533;&#65533;X&#65533;&#65533;N 2a&#65533;&#65533;&#65533;&#65533;&#65533;+A&#65533;&#65533;&#65533;l&#65533;&#65533;}&#65533;&#65533;w&#65533;S&#65533;! KLq&#65533;&#65533;l&#65533;P&#65533;&#65533;&#65533;X&#65533;OJ&#256;X2&#65533;&#65533;&#65533;
&#512;&#65533;&#65533;Lc&#65533;'&#65533;&#65533;P&#65533; &#65533;&#65533;4}m&#65533;?&#65533;&#65533;&#65533;H&#65533;B&#1364;&#65533;|)j&#65533;-&#65533;&#65533;b6j~&#65533;-&#65533;&#65533;&#65533;"lp&#483;&#65533;&#65533;#&#65533;&#65533;&#65533; &#65533;QC&#65533;&#65533;&#65533;&#65533;;&#65533;&#65533;y&#65533;-&#65533;(h,&#65533;!&#65533;&#65533;?&#65533;&#1104;0!D&#65533;)d&#65533;'&#65533;a &#65533;&#65533;  &#516;
a&#65533;B&#65533;&#65533;y&#65533;&#65533;&#65533;;&#65533;!&#65533;&#65533;&#65533;B&#65533;&#65533;&#65533;&#65533;&#65533;`+&#65533;&#65533;S&#65533;&#65533;&#353;p@ -&#65533;V&#65533;&#65533;! QB&#65533; 0&#65533;&#65533;&#65533;&#65533;2&#65533;Z&#65533; &#65533;&#65533;`&#65533;&#65533;D&#65533;&#65533;&#65533;0&#65533;!&#65533;j&#552;&#65533;&#65533;;&#65533;!m&#65533;?&#65533;&#65533;)&#548;&#65533;&#65533;&#65533;&#65533;&#65533;1&#65533;#&#65533;*(&#65533;&#65533;5\-&#65533;w<&#65533;&#65533;&#65533;&#1195;&#65533;<b&#65533;&#1968;8&#65533;&#856;&#65533; &#65533;0F-&#65533;&#65533;+&#65533;&#65533;&#65533;&#65533;H&#65533;,&#65533;-0l+B&#65533;&#65533;/,&#65533;&#65533;$&#65533;&#65533;$6~&#65533;m&#65533;&#65533;Z&#65533;&#65533;DKn&#65533;&#65533;&#65533;&#65533;''0l&#65533;a.n&#65533;c"K&#65533;?x&#65533;0&#65533;P&#65533;&#400;C4~2<&#65533;Xa8&#65533;%Y|&#1620;&#65533;x&#65533;&#65533;@&#65533;&#65533;&#65533;,&#65533;&#65533;$&#65533;&#65533;&#65533;&#65533;B&#65533;A&#65533;%&#65533;&#65533;&#65533;&#65533;&#65533;i&#65533;s&#65533;3&#65533;^&#65533;&#65533;T&#65533;&#65533;&#65533;,f1&#65533;&#65533;&#65533;U&#65533;$&#65533;&#65533;&#65533;&#65533;&#65533;g&#65533;&#65533;&#65533;t&#65533;28&#65533;&#65533;&#65533;&#65533;8&#65533;&#65533;0d&#65533;i&#1830;
XC&#65533;lr&#65533;&#1552;&#65533;&#65533;&#65533;	8*&#65533;<&#65533;kN&#65533;&#65533;&#65533;&#1030;	&#65533;&#65533;&#65533;&#65533;?&#65533;@&#65533;.p&#65533;&#65533;[&#65533;d&#65533;s<co&#65533;&#65533;wb*8B&#65533;D&#65533;8J9<`&#65533;&#65533;&#65533;(&#65533;@&#65533;3&#176;:&#553;3&#65533;$+&#65533;#P&#65533;Y5&#65533;HB  &#65533;&#65533;c&#65533;7&#65533;q&#65533; h&#65533;&#65533;&#65533;
1|&#65533;&#65533;&#65533;&#65533;!&#65533;x&#65533;&#65533;@&#65533;&#65533;&#65533;&#65533;x
eB&#65533;&#65533;&#65533;&#65533;&#65533;vd,3!&#65533;P=A&#65533;&#6872;&#65533;&#65533;&#65533;Z&#65533;&#65533;HQ&#65533;&#65533;&#65533;&#65533;	&#65533;&#65533;~|+I&#65533;&#65533;2&#65533;&#65533;&#1954;}&#65533;}&#65533;&#65533;&#65533;&#65533;&#65533;&#65533;&#65533;J&#65533;EH&#65533;&#65533;&#191;&#65533;a&#65533;2&#65533;&#65533;&#65533;&#65533;&#65533;#2&#65533;&#65533;<b&#65533;&#65533;t&#18497;S&#65533;oQ
@P &#65533;   &&#65533;@&#65533;4CJDX&#65533;;&#65533;&#65533;&#65533;&#65533;
&#65533;&#65533;&#65533;(&#65533;&#65533;m&#65533;&#65533;U&#65533;&#65533;&#65533;v&#516;&#65533;&#256;0&#65533;C(@&#65533;&#65533;S&#65533;&#65533;'O1&#65533;#B&#65533;&#65533;&#65533;&#65533;=`&#65533;&#65533;L&#65533;78 
b&#65533;I!&#65533;Q&#65533;-&#65533;&#65533;&#65533;&#65533;?&#65533;&#65533;&#1985;&#65533;Z&#65533;&#65533;#Q&#65533;&#65533;&#65533;0";&#65533;!&#65533;,&#993;&#65533;D&#65533;&#65533;0 &#65533;&#65533;&#65533;&#356;&#65533;&#65533;&#65533;x[B &#65533;9&#65533;&#65533;i&#65533;k&#65533;<1-}&#65533;&#65533;siR&#65533;&#65533;&#65533;&#16478;&#65533; &#65533;&#65533;)5&#65533;e&#65533;z&#65533;^&#65533;I&Vn&#65533;;xy!&#65533;`a&#65533;&#65533;&#65533;&#65533;	&#65533; &#65533;&#65533;&#65533;&#65533;#%&#65533;yUC&#65533;!&#65533;?:&#1026;f&#65533;&#65533;&#65533;L
16&#65533;&#65533;d&#65533;&#65533;m&#65533;&Z&#65533;&#65533;o&#65533;&#65533;&#65533;&#65533;&#65533;K&#65533;&#65533;	'&#65533;rL5B&#65533;
$&#65533;P&#65533;&#65533;&#65533;b &#65533;&#65533;&#65533;&#65533;&#65533;&#65533;Z&#65533;&#65533;m&#65533;&#65533;5&#65533;/&#65533; u&#65533;?&#65533;@&#65533;&#65533;&#65533;!&#65533;s&#65533;&#65533;C&#65533;b&#65533;&#65533;:N&#65533;F&#65533;&#1208;f&#65533;&#65533;,HB&#65533;!&#65533; 45u	&#1056;&#65533;&#65533;&#65533;&#65533;C&#65533;[E&#65533;&#65533;z&#65533;&#65533;G>^m.&#65533;.&#65533;N&&#65533;I=&#65533;&#65533;&#65533;y7D&#65533; &#65533;v&#65533;&#65533;@>&#65533;&#65533;&#65533;!&#65533;`@&#65533;d&#65533;&#65533;&#65533;1&#65533;3S&#65533;&HE-&#65533;2P:`:0&#65533;&#65533;&#65533;R&#65533;e&#65533;&#65533;9Xt&#65533;q&#65533;&#65533;z8F&#65533;&#65533;`T&#65533;&#65533;&#2042;Bt&#65533;&#65533;&#65533;#a&#65533;E &#65533;&#65533;Q&#65533;&#65533;
Kz&#65533;s&#65533;%&#65533;7&#65533; &#65533;&#65533;&#65533; 	ID"&#65533;&#65533;&#761;p&#65533;\HB&&#65533;&#65533;&#65533;`&#65533;&#65533;bzh)H&#1100;f|&#65533;C&#65533;0&#65533;&&#65533;&#65533;4hAP&#65533; &#65533;2&#65533;&#65533;&&#65533;&#65533;^&#65533;`J&#65533;!&#65533;&#65533; &#65533; 
&#65533;&#65533;a8XH&#65533;&#65533;k&#65533;E&#65533;&#65533;!}b&#65533;&#65533;Vy&#65533;$ 0Q&#65533;4p$;R&#65533;&#65533;&#65533;&#65533;&#65533;&#65533;&#65533;26&#65533; A&#65533;p&#65533;&#65533;&#65533;&#65533;&P)&#65533;@\&#65533;>e&#65533;&&#65533;&#65533;c&#65533;a&#65533;&#65533;P=I$l&#65533;&#65533;&#65533;&#65533; &#65533;WY&#65533;D&#65533;&#65533;	g&#65533;cI&#65533;&#65533;&#65533;&#65533;l&#65533;kU&#65533;&#65533;&#65533;d&#65533;@&#65533;&#65533;&#65533;Z-@Q&#65533;+_&#65533;NA&#65533;&#65533;&#240;&#65533;~&#65533;`&#65533;a&#65533;&#65533;&#1228;)&#65533;0v&#65533;&#65533;L&#65533;&#65533;&#65533;&#65533;&#65533;7&#65533;@L`@&#65533;4&#65533;&#65533;)<&#65533;&#65533;&#171;x&#65533;m&#65533;&#65533;3$X&#65533;&#65533;&#65533;&#65533;a`j`99&#65533;X&#65533;&#341;&#65533;&#65533;&#65533;:&#65533;=&#1025;
&#65533;`&#65533;A>6&#65533;&#65533;?&#65533;&#65533;6$&#65533;?$&#65533;&#65533; &#65533;&#65533;&#65533;{&#65533;&#65533;&#65533;&#65533;&#65533;&#65533;,&#65533;&#65533;
TP&#65533;AM&#65533;Lc&#65533;TY&#65533;&#65533;&#65533; &#65533;&#65533;3l`&#65533;|&#65533;&#65533;V&#65533;G&#65533;G|4D&#65533;G&#65533;Bp&#65533;5&#65533;t&#65533;&#65533;B&#65533;&#65533;ZI$B&#65533;&#65533;A&#65533;\&#65533;&#65533;	&#65533;YQ&#65533;4X&#65533;&#65533;&#65533;a&#65533;&#65533;&#65533;&#65533;S&#65533;	 #&#65533;
&#65533;
&#65533;	&#65533;&#65533;&#65533;T@&#65533;&#65533;C&#65533;&#65533;6&#65533;@,( &#65533;&#65533;&#65533;&#65533;&#65533;&#65533;6\L&#65533;&#1814;&#65533;WPX k&#65533;NC&#65533;&#65533;2B*.&#65533;K&#65533;B&#65533;&#1825;&#65533;&#65533;&#65533;.&#65533;A$&#65533;&#65533;JE&#65533;)&#594;,I&#65533;&#65533;&#65533;&#65533;?$&#65533;BL&#65533;&#65533;bp&#65533;&#65533;,&#65533;.&#65533;Bt&#65533;O&#65533;&#65533;A&#65533;&#65533;&#65533;&#65533; &#65533;&#65533;&#65533;&#65533;&#65533; &#65533;&#65533;&#65533;&#65533;A@&#65533;|#;&#65533;&#65533;V&#65533;&#65533;;( (P X"
t@&#65533;0&#65533;@&#65533;@&#65533;&#65533;9-&#65533;X&#1285;E&#65533; &#65533;&#65533;W&#65533;&#65533;DCD&#65533;&#65533;=&#430;&#65533;&#65533;#@&#65533;&#65533;@&#65533;&#65533;?&#65533;m<&#65533;p&#65533;B &#65533;&#65533;d&#65533;>hA'&#65533;&#65533;3(&#65533;\!&#65533;	`,\&#2000;&#65533;'&#65533;B,&#65533;7O&#65533;&#65533;&#1201;&#65533;&#65533;PZ&#65533;&#1054;lC&#65533;=&#65533;6&#1811;10&#65533;S:&#65533;&#65533;Ae&#65533;x&#65533;&#65533;Y&#65533;UbHV:&#65533;&#65533;&#65533;^&#65533;l&#65533;68&#65533;Wn&#65533;&#65533;M &#65533;&#65533;&#65533;&#65533;\&#65533;d
&#65533;9&#65533;:&#65533;&#65533;&#65533;&#65533;&#65533;]&#65533;L`&#65533;%_6D6&#65533;&#65533;&#65533;A&#65533;&#65533;&#65533;&#65533;&#65533;?&#65533;-&#65533;K&#65533;KtZcfP&#65533;&#65533;a.&#65533;LL&#65533;X&#65533;%{T&#65533;L8&#65533;L&#65533;D&#65533;X&#65533;HTb&#65533;Y&#65533;=1&#65533;&#65533;y&#65533;!&#65533;&#65533;(aPN6 &#65533;;&#65533;&#65533;>f&#65533;Y&#65533;@^
}&#65533;&#65533;&#65533;\&#65533;Sp!&#65533;&#203;&#65533;V	&#65533;R&#65533;&#65533;&#65533;*&#65533;&#65533;,44&#65533;&#65533;!&#65533;&#65533;[P&#65533;@&#65533;&#65533;u&#65533;A~	&#65533;&#65533;c&#65533;EM&#65533;(&#65533;?&#1537;&#65533;&#65533;&#65533;#&#65533;XM&#65533;&#65533;&#65533;&#65533;&#65533;&#65533;!&#65533; (?&#58161; &#65533;(&#65533;l&#65533;&#65533;&#65533;&#65533;a&#65533;|&#65533;^f&#65533;@&#65533;V-&#65533;&#65533;,4&#65533;P&#65533; &#65533;&#65533;?&#65533;&#65533;L&#65533;4&#1476;&#65533;&#65533;`&#65533;s&#65533;&#65533;A&#1125;&#65533;/"&#65533;I&#65533;&#65533;?#&#65533;&#65533;&#65533;C&#65533;&#1381;C:&#65533;D*&#65533;"&#65533;&#65533;&#65533;(4A)&#65533;&#65533;|U&#65533;	$B&#65533;&#65533;&#65533;"&#65533;B&#65533;&#65533;?&#65533;]&#65533;B0&#65533;(&#65533;\&#65533;&#65533;&#65533;W,&#65533;}	&#65533;=&#65533;&#65533;xv&#65533;S\ &#44321;Y&#65533;7q&#65533;Q &Z8&#1539;&#65533;&#65533;Q&#65533;B&#65533;&#1436;BC"&#65533;&#65533;]&#65533;&#360;JD&#65533;&#65533;&#65533;&#65533;=&#65533;BXd&#65533;Hd&#65533;XA4&#65533;Ad&#65533;&#65533;\&#65533;o&#65533;C&#33458;&#65533;wZ&#65533;L&#65533;8&#65533;2&#65533;&#65533;3HA &#65533;&#65533;&#65533;	&#65533;&#65533;&#65533;Y&#65533;&#65533;/&#65533;&#65533;&#65533;&#65533;&#65533;&#65533;*&#65533;&#65533;K&#65533;&#65533;K&#65533;&#65533; &#65533;<D&#65533;&#65533;&#65533;_&#65533;&#65533;*&#65533;f&#65533;!&#65533;&#65533;&#65533;&#65533;&#65533;4&#65533;&#232;&#65533;&#65533;&#65533;&#65533;&#65533;&#65533;&#65533;&#65533;3&#65533;(B,&#65533;&#65533;&#65533;&#65533;D&#65533;C#&#65533;%|	&#65533;?&#65533;&#65533;Y&#65533;[&#65533;T&#65533;&#28098;k&#65533;&#65533;&#65533;&#65533;&#65533;Q&#65533;TzY&#65533;O\d&#65533;pf&#65533;&#65533;/4&#65533;x&#65533;&#65533;t&#65533;^&#65533;.|&#65533;+&#65533;`C&#65533;V&#65533;&#65533;&#65533;Z&#65533;&#65533;yXG&#65533;&#65533;Eu<NkR&#65533;?(&#166;S&#65533;J&#65533;L&#550;S(&#65533;&#65533;&#65533;&#65533;<&#65533;&#65533;S&#65533;H&#65533;&#65533;|\U&#65533;E&#65533;&#1784;eU}h&#65533;W&#65533;@xkC&#65533;&#65533;S&#65533;J&#65533;4D7&#65533;&#65533;&#65533;&#65533;@0&#65533;&#65533;A&#65533;-&#65533;&#65533; &#65533; &#65533;K&#65533;&#65533;4&#65533;&#65533;@&#65533;&#65533;&#65533;&#65533;!&#65533;C	&#65533;&#65533;V&#65533;$&#65533;p&#65533;&#65533;&#65533;LC&#65533;4&#65533;&#65533;&#65533;4\TFe&#65533;&#65533;&#65533;(l,  &#65533; PA&#65533;5&#580;&#65533;B:W&#65533;i(&#65533;B,C&#65533;&#1570;&#65533;A&#828;B&#65533;O&#65533;&#65533;&#65533;%tC&#65533;I\A1c&#65533;
&#65533;?\&#65533;&#65533;&#65533;&#65533;2&#65533;&#65533;^cp&#65533;&#65533;&#65533;&#65533;&&#295;&#516;
&#65533;:&#65533; "&#65533;	&#65533;&#65533;$B4&#65533;D&#65533;9&#65533;&#65533;:&#1921;&#65533;&#65533;&#65533;%!&#65533;`@,&#65533;&#1288;X&#65533;&#65533;&#65533;&#65533;&#65533;&#65533;&#65533;&#65533;C`:X&#65533;&#65533;D*&#65533;&#65533;S8&#65533;E&#65533;&#132;W|&#504;
&#65533;TL&#65533;L&#65533;&#65533;Nj&#65533;&#65533;R&#65533;&#65533;o&#65533;Kg&#65533;I:&#65533;1t&#65533;&#65533;&#65533;&#65533;&#65533;<*D*B&#65533;&#65533;&#65533;&#65533;&#155;&#65533;@q&#65533;)&#65533;&#65533;&#65533;@&#65533;n&#65533;kXl&#65533;AD&#65533;2H&#65533;W&#65533;>L&#65533;&#65533;	&#65533;e&#65533;?&#65533;&#65533;&#65533;&#65533;&#65533;a&#65533;^&#1649;&#65533;#|&#65533;&#215;&#65533;&#65533;_&#65533;z&#65533;T8kx&#65533;Z&#65533;&#65533;&#65533;&#65533;&#65533;&#65533;&#65533;!Dn&#65533;l&#65533;Wh0hZ&#65533;&#65533;J&#65533;&#65533;k.&#65533;&#65533;E"&#65533;&#65533;&#65533;@{&#65533;&#65533;S`&#65533;Qp&#65533;&#65533;}h+6D&#65533;&#65533;&#65533;&&#65533;&#65533;#&#65533;;l&#65533;k&#65533;O&#65533;s1B&#65533;&#65533;&pqOQC&#65533;@&#65533;&#65533;B&#65533;q&#65533;&#65533;H-Z {&#65533;&#65533;&#65533;NC&#65533;A&#65533;&#65533;&#65533;&#65533;&#65533;!&#65533;Z&#65533;&#65533;2 2&#65533;&#65533;&#65533;B&#65533;3,UP,B&#65533;&#65533;&#65533;CZM2BP&#65533;u&#65533;&#65533;P&#65533;|c&#65533;&#65533;&#65533;V&#65533;.?j&#65533;t&#65533; &#65533;K{
@|V&#65533;&#65533;Z&#65533;Q&#65533;'9&#65533;%@&#65533;m&#65533;&#65533;B&#65533;?jl&#65533;&#65533;&#65533;&#65533; &#65533;&#65533;RhC&#65533;&#65533;p&#65533;A&#65533;-&#65533;@&HA&#65533;,&#65533;h&#65533;&#65533;aPA,&#65533;6&#65533;C&#65533;-&#65533;2,&#1872;	Hd&#65533;&#65533;&#65533;f&#65533;I&#65533;(&#65533;&#65533;&#65533;F.&#65533;&#65533;06s&#65533;&#65533;&#1322;&#65533; @60&#1538;&#65533;s&#65533;&#65533;&#65533;>3&#65533;&#65533;&#1293;&#65533;&#65533;&#65533;&#769;(&#65533; i&#65533;&#65533;&#65533;&#65533;#&#65533;&#65533;#w&#65533;&#65533;&#65533;&#65533;&#65533;&#65533;2&#65533;	&#65533;&#65533;<#&#65533;&#65533;&#65533;SxS;x&#65533;Y&#65533;&#65533;&#65533;5&#65533;&#65533;6XB&#65533;h6&#65533;a"&#65533;&#65533;r&#65533;&#65533;@R&#65533;&#65533;&#65533;&#65533;W&#65533;?&#65533;&#65533;&#65533;&#51697;&#65533;4&#65533;LBj&#65533;,&#65533;/&#1071;%T&#65533;&#65533;&#65533;&#65533;)@&#65533;DA!l&#65533;&#65533;]&#65533;&#65533;&#65533;/&#65533;&#65533;)&#65533;o-&#65533;&#65533;E&#65533;D&#65533;?&#65533;@Hy&#65533;j&#65533;&#65533;fP&#65533;_&#65533;J&#65533;[+&#65533;X&#65533;&#65533;L&#65533;&#65533;&#65533;&#65533;&#65533;y&#65533;&#65533;0<qPd&#65533;WD&#65533;D&#65533;&#65533;&#65533;Qp&#65533;aK&#65533;t&#65533;qc&#65533;q\&#65533;S&#65533;&#65533;&#65533;e[d;&#65533;+A&#65533;&#828;ZC&#65533;Ixk&#65533;8cg&#65533;t8&#65533;'&#65533;&#65533;&#300;Yp&#65533;L&#65533;SP@&#708;&#65533;]o&#65533;&#65533;&#65533;M &#65533;&#65533;4/&#65533;&#65533;&#65533;5q#D	&#65533;&#65533;S&#65533;&#65533;&&#65533; r+wr3&#65533;r&#65533;Cr&#65533;&D7t/7$&#65533;s/7Sws&#65533;0&#65533;&&#65533;qq&#65533;&#65533;!0v&#744;A`8A&&#65533;<A&Id&#708;'&#65533;&#65533;BX&#65533;H&#65533;;&#65533;&#65533;;&#65533;&#65533;&#65533;&#541;&#65533;&#65533;&#65533;&#65533;&#65533;[&#65533;HQ&#65533;[C&#65533;a|@&#65533;5XB&#65533;Z&#65533;&#65533;8E&#65533;!&#65533;B&#65533;&#1067;&#65533;`@&#65533; &#65533;&#65533;&#65533;@e&#65533;&#65533;0&#65533;*<&#65533;&#65533;&#65533; &#65533;&#65533;&#65533;&#65533;8&#65533; 4&#65533;8&#65533;"&#65533;}	X&#65533;&#1551;&#65533; &#65533;&#65533;&#65533;.&#65533;6y&#65533;+&#65533;\&#65533;+6H&#65533;'ZBxR&#65533;&#65533;&#65533;y&#65533;7	q9yw9&#65533;&#65533;&#65533;&#65533;!8Ai&#65533;Gw &#65533;&#65533;y	&#65533;&#65533;&#65533;&$&#65533;;&#65533;&#65533;;&#65533;&#65533;&#65533;&#65533;&#65533;y&#65533;&#65533;@&#65533;&#65533;&#65533;'A&#65533; *D&#65533;&#462;&#65533;&#65533;+&#65533;#:&#65533;&#65533; &#65533;k&#65533;&#65533;&#65533;&#65533;&#65533;<C@ &#65533;@9`&#65533;&#65533;&#65533;C&#65533;E9h:&#65533;/&#65533;5&#65533;&#65533;&#65533;&#65533;(_&#65533;UK	Z$@&#65533;&#65533;I&#65533;&#65533;&#65533;?&#65533;&#65533;^C&#65533;&#65533;&#65533;m&#65533;&#65533;Q&#65533;&#65533;?&#65533; &#65533;&#65533;cd&#65533;eTB&#65533;Q&#65533;m&#65533;&#65533;&#65533;&#65533;~n&#65533;DR&#65533;&#687;&#516;1&#65533;C&#65533;&#65533;28&#65533;&#65533;M&#65533;&#65533;d_H&#65533;&#65533;&#65533;x&#65533;S`&#65533;	`&#65533;,&#65533;&#65533;`&#65533;&#65533;&#65533;&#65533;!&#65533;&#65533;	&#65533;B&#515;(&#65533;<&#65533;>Z)&#65533;[&#65533;&#65533;q&#65533;S&#65533;&#65533;&#65533;&#65533;&#65533;&#65533;D5&#65533;&#65533;&#65533;&#65533;&#65533;C0xX&#65533;&#65533;c&#65533;&#65533;n&#65533;&#65533;S&#65533;y&#65533;&#65533;&#65533;&#65533;EL&#65533;&#65533;&#65533;B$A&#587;|PX*4&#65533;&#65533;&#65533;C# D#&#65533; B|lC&#65533;<&#65533;7&#755;&#65533;?X[P&#65533;&#65533;S&#65533;&#65533;&#65533;Sp&#65533;@"A&#65533;E&#887;<&#65533;[C&#65533;&#65533;<*&#65533;&#65533;&#65533;,*D&#65533;?|&#65533;&#65533;&#65533;&#65533;&#65533;Xl&#65533;L&#65533;y&#65533;4&#65533;;&#65533;&#65533;&#65533;w|C&#65533;}&#65533;&#65533;|&#65533; &#65533;q&#65533;1Z(wt&#65533;EH&#65533;g&#65533;A}7~&#65533;&#65533;&#65533;&#371;&#65533;&#65533;8&#65533;&#65533;A~&#65533;&#65533;&#65533;&#65533;]&#9452;&#903;V&#65533;Ew&#65533;&#65533;&#65533;&#65533;&#65533;&#65533;vN&#65533;&#65533;&#65533;&#65533;kRH&#65533;&#65533;&#65533;4&#65533; &#65533;&#65533;&#65533;C&#65533;&#65533;P&#65533;C)&#65533;&#65533;&#65533;&#65533;&#65533;&#65533;~)8&#65533;&#65533;&#65533;8.&#289;;.&#65533;"&#65533;&#65533;L[&#65533;g&#65533;x&#65533;:&#65533;&#65533;:&#65533;&#65533;&#65533;#&#65533;&#65533;&#65533;&#65533;&#65533;:&#65533;&#65533;&#65533;?=&#65533;&#65533;&#65533;!P&#65533;&#65533;7&#65533;&#65533;&#65533;&#65533;8&#65533;&#65533;?&#65533;B&#65533;&#65533;8d&#65533;&#65533;&#65533;vCd&#65533;S\&#65533;j&#65533;&#65533;w&#65533;l&#65533;&#65533;&#65533;&#65533;?&#65533;&#232;&#65533;*&#65533;@&#65533;#<R"z&#1426;&#65533;&#65533;&#328;"@&#65533;&#65533;w&#65533;&#65533;<(O&#65533;&#65533;&#65533;&&#65533;B &#65533;C&#65533;/(,t&#65533;&#537;oN#&#65533;&#65533;&#65533;1&#65533;d&#65533;&#65533;6&#65533;&#65533;&#65533;m&#65533;H&#65533;C&#65533;2^(&#65533; &#65533;&#1471;Z/&#65533;k&#65533;&#65533;&#65533;A&#65533;,)&#65533;Ig&#930;Hq&#65533;&#65533;&#65533;gb8&#65533;&#65533;	&#65533;`&#65533;T&#65533;&#65533;a&#130;&#65533;@&#65533;Ve&#1764;5a&#9102;^ A&#65533;&#65533;&#65533;A8&#65533;&#65533;{&#65533;&#65533;Jg&#65533;&#65533;y&#65533;&#65533;-&#65533;&#1920;"&#65533; &#65533;
&#65533;AQ&#65533;&#65533;&#65533;&#65533;B
&#65533;^n(&#65533;q&#65533;8z&#65533;<$&#65533;&#1923;v:\T&#65533;&#65533;?&#65533;Z3{(&#65533;_0&#65533;q&#65533;&#1469;&#65533;wo&#2047;&#65533;>&#65533;&#65533;&#65533;&#65533;LRb&#65533;&#65533;&#65533;&#989;G_>]&#65533;?T&#65533;;G&#65533;&#65533;&#65533;&#65533;$&#65533;&#65533;'&#1998;&#65533;z&#65533;&#65533;"6B%&#65533;|8J9&#65533;y8&#65533;	&#65533;8q&#65533;V&#65533;&#65533;7/&#65533;&#65533;C/=T&#65533;@E&#65533;&#65533;3&#65533;&#65533;k&#538;&#65533;&#65533;c&#65533;&#65533;s&#65533;&#65533;&#65533;&#65533;&#65533;w&#65533;&#1124;!M&#65533;&#65533;&#65533;\4&#65533;&#65533;DMy&#65533;"&#65533;(&#65533;&#1828;(&#65533;r[&#65533;?&#65533;&#65533;&#391;h&#65533;&#65533;&#65533;U&#65533;&#65533;&#65533;F&#65533;&#65533;#&#65533;'&#65533;k&#65533;d2&#65533;$!H2&#65533;"&#65533;q&#65533;U&#65533;&#65533;!@&#65533;&#65533;&#65533;M,&#65533;&#65533;A&#65533;d&#65533;&#65533;&#65533;&#65533;&#65533;&#65533;&#65533;A&#65533;&#65533;&#65533;?;&#65533;&#65533;g&#65533;&#65533;0	E&#65533;&#65533;&#65533;C &#65533;&#204;D5&#65533; U&#65533;&#65533;s&#65533;)&#65533;&#65533;s&#65533;Q&#65533;&#65533;g &#65533;-&#65533;0&#65533;&#65533;QIeB85`U&#65533;1&#65533;6&#65533;d&#65533;&#65533;85c&#65533;9&#65533;a&#65533;X&#65533;&#65533;&0c-tBe&#65533;UK5&#65533;4X&#65533;&#65533;Xk&#65533;gZ&#65533;&#65533;SE&#65533;&#65533;A&#65533;;&#65533;&#65533;&#65533;m=&#65533;F&#65533;&#65533;&#65533;fM&#65533;&#65533;l&#65533;&#65533;&#65533;&#65533;!nP&#65533;&#65533;!&#65533; @&#1317;&#65533;Zv"^Kt&#65533;&#65533;x&#65533;B0&#65533;``:&#65533;&#65533;6"X&#65533;4R'&#65533;&#65533;i&#65533;&#65533;r3&#65533;!RH 7&#65533;p7-&#65533;&#65533;&#65533;&#65533;
&#65533;!&#65533;q;&#65533;&#65533;&#65533;2	&#65533;&#65533;rBi%&#65533;:&#65533;	;&#65533;$&#65533;&#65533;&;&#65533;Z~&#65533;&#65533;%&#65533;&#65533;B&#65533;&#65533;&#1058;q&#65533;&#65533;W&#65533;&#65533;"&#65533;&#65533;=&#65533;&#65533;&#1593;&#65533;r|9&#515;|!&#65533;&#65533;&#65533;&#1957;!n$&#65533;pE&#65533;&#65533; M)!b&#65533;D&#65533;&#65533;&#65533;&#65533;E88#&#65533;&#65533;&#65533;&#65533;&#65533; &#65533;g0Z&#65533;&#65533;&#65533;&#65533;&#65533;C&#65533;@a&#65533;&#65533;0&#65533;+&#65533;&#65533;&#65533; &#65533;&#65533;z&#65533;X&#65533;r&#65533;&#65533;L1&#65533;'T&#65533;&#65533;&#65533;&#65533;&#565;&#65533;&#1280;'Fr R&#65533;&#65533;y&#65533;&#65533;&#65533;&#65533;&#65533;&#65533;8&#65533;&#65533;&#65533;&#65533;
&#65533;/a<&#65533;-2&#65533;<&#65533;R&#65533;&#65533;&#65533;1O@%&#65533;Q&#65533;&#65533;&#65533;W&#65533;&#65533;&#65533;;&#65533;T&#65533;o&#65533;&#65533;8?&#65533;&#65533;"<&#65533;9&#65533;cN~&#65533;;&#65533;C&#1402;&#1252;&#65533;&#65533;WH&#65533;&#1406;&#65533;&#65533;&#65533;&#65533;&#65533;&#65533;(&#65533;&#65533;'&#65533;!	TM&#65533;^&#65533;(&#65533;&#65533;&#65533;&#65533;&#65533;dp&#65533;&#65533;C&#65533;z&#65533;=&#65533;&#65533;HC&#65533;&#65533;2$&#65533;)H&#65533;&#65533;CC&&#152000; `&#65533;&#65533;6&#65533;D&#65533;`{SL&#32987;xt`D4&#65533;H&#65533;&#65533;&#65533;#&#65533;D'8&#65533;&#65533;4N&#65533;&#65533;&#65533;U&#65533;&#65533;&#65533;h&#378;&#65533;I]&#65533;be&#65533;&#65533;&#65533;D&#65533;' A?&#65533;E&#65533;q&#65533;$9y02&#401;&#65533;o<A&#1000;&#65533;&#65533;d&#65533;q&#65533;&#65533;4L&#65533;&#65533;&#65533;&#65533;I$&#65533;&#65533;TD:%&#65533;&#65533;&#65533;e&#65533;&#65533;&#65533;;&#65533;&#65533;#&#65533;&#65533;+0&#65533;&#65533;&#65533;O&#65533;H&#65533;FjR!V&#65533;S&#65533;Ht&#65533;NyRH&#65533;FY&#65533;d&#65533;&#65533;k&#65533;N^&#65533;'<D6&#65533;&#65533;&#65533;E&#65533;Xd"S&#65533;@&#65533;&#1073;&#65533;&#65533;e+&#65533;D
d&#65533;&#65533;S$:!&#65533;J&#692;'&#690;&#65533;E&#65533;&#65533;L&#65533;#&#65533;t&#65533;'&#65533;x@&#65533;&#65533;d&#65533;&#65533;A-&#288;&#65533;&#65533;&#65533;j&#65533;p&#65533;=-q$&#65533;&#65533;&#65533;&#65533;g&#65533;9L"&#65533;9q&#65533;]&#65533;&#65533;Ib5&#65533;&#65533;&#65533;&#65533;&#65533;C&#65533;&#65533;&#65533;+uB
&#65533;&#1179;?&#65533;
&#65533;&#65533;&#65533;&#65533;&#65533;>+&#65533;7&#65533;`&#65533;]&#65533;&#65533;P(&#65533;`&#65533;0&#65533;:?&#65533;&#65533;` eA&#65533;&#65533;&#459;&#65533;rO&#65533;Y&#65533;&#65533;&#65533;&#65533;*d&#65533;&#65533;)&#65533;0B&#65533;N&#65533;&#65533;U&#65533;jt&#65533;s&#65533;U&#65533;B&#65533;&#65533;&#835;&#65533;&#65533;&#65533;A&#65533;y&#65533;3&#65533;?&#65533;&#1725;_&#65533;(	&#65533;i+&#65533;&#65533;G&#65533;)&#65533;A&#65533;&#65533;]&#65533;W&#65533;Q&#65533;B&#65533;&#65533;&#65533;&#65533;&#65533;~&#65533; &#65533;&#65533;&#65533;P&#65533;&#65533;"jp&#65533; .r&#65533;&#65533;&#65533;!&#65533;=H%&#65533;&#65533;&#65533;&#65533;&#65533;9&#65533;,g&#65533;&#65533;>D&#65533;&#65533;&#65533;UEX*&#65533;HaaC&#65533;6	=&#896;&#65533;A&#65533;&#65533;&#65533;FK*&#65533;&#65533;*P&#65533;&#1360;i5&#65533;&#65533;&#1552;+R&#65533;
&#65533;&#65533;@C&#65533;&#65533;L&#65533;7&&#65533;ZE"&#65533;&#65533;D&#65533;&#65533;d&#65533;{&#65533;]&#65533;(F
qJ&#65533;0`
I&#65533;.d&#65533;T&#65533;$&#65533;
&#65533;&#65533;oP&#65533;>&#65533;&#65533;!&#65533;&#65533;.31&#65533;<&#65533;&#65533;&#65533;8B0Rp&#65533;&#65533;D&#65533;i&#65533;&#65533;&#65533;&#65533;6&#65533;&#65533;g&#65533;x&#65533;&#65533;&#65533;&#65533;&#65533;hB&#65533;&#65533;1&#65533;&#65533;&#65533;0&#65533;3>&#65533;&#65533;=Q\QEp&#65533;&#65533;Q&#65533;&#65533;.&#65533;&#65533;&#65533;&#65533;" &#65533;&#65533;B+&#65533;a&#65533;&#65533;	&[&#65533;0*g(&#65533;&#65533;&#65533;&#1876;&#65533;O&#65533;t&#65533;&#65533;g?&#65533;&#65533;&#65533;&#65533;&#65533;E(5&#65533;;@&#65533;&#65533;<&#65533;'&#65533;&#65533;b&#1420;&#65533;&#65533;&#65533;B&#65533;D%b&#65533;%X&#65533;
&#65533;&#402;&#65533;1&#65533;&#65533;&#65533;&#65533;U&#65533;
&#219;g=&#65533;&#65533;c;&#65533;&#65533;&#65533;@&#65533;&#65533;@&#65533;A &#65533;&#65533;.G&#65533;&#65533;&#65533;&#65533;d&#65533;&#65533;&#1388;c&#65533;&#65533;E,&#65533;x&#65533;&#65533;&#65533;&#65533;C6&#65533;&#65533;&#1860;pF&#65533;&#65533;Hm&#65533;)&#65533;UI&#65533;&#65533;&#65533;&#65533;H&#65533;&#65533;0&#65533; &#65533;8&#65533;e&#65533;aZ&#65533;&#65533;H!&#65533;&#65533;li}}^&#65533;&#65533;|&#1949; &#65533;&#65533;&#65533;"&#65533;WC&#65533;&#65533;&#65533;&#65533;D&#65533;&#65533;8&#65533;&#65533;-&#65533;&#65533;&#65533;&#65533;&#65533;E$v&#65533;&#65533;b&#65533;&#65533; &#65533;&&#65533;&#65533;67&#65533;n&#65533;nR&#65533;&#1460;&#65533;&#65533;n&#566;B8&#65533;f8&#65533;&#65533;A&#65533;&#65533;&#65533;x&#65533;&#65533;&#65533;&#65533;A&#65533;@&#65533;&#65533;&#65533; &#65533;&#65533;y&#65533;&#65533;&#65533;&#65533;&#65533;@&#65533;
&#65533;&#65533;Eb&#1168;5&#65533;&#65533;l&#65533;	&#65533;&#20499;&#65533;hY!&#65533;&#1840;Ip0&#65533;&#65533;Y&#65533;<&#65533;&#65533;&#65533;&#65533;]&#65533;q&#65533;"	&#138;&#612;(+&#65533;9F&#65533;~&#65533;&#65533;&#65533;zQ&#65533;h&#65533;&#65533;C9&#1479;P&#65533;=-j&#65533;&#65533;&#65533;b&#65533;&#65533;&#65533;&#1374;&#65533;Q-&#65533; !5&#65533;&#65533;&#65533;&#65533;O&#65533;&#65533;&#1311;&#65533;&#65533;s&#65533;&#65533;&#65533;` &#817;@sC&#65533;&#1168;=]&#65533;&#65533;&#65533;&#65533;k&#65533;&#65533;&#65533;-<&#65533;&#65533;!Y&#65533;x&#65533;&#65533;#X&#65533;A&#65533;&#65533;&#65533;b&#65533;2&#65533;E&#65533;c X+&#301;&#1457;&#65533;&#65533;&#65533;3&#65533;&#65533; &#65533;&#65533;4&#65533;&#65533;wT&#65533;4&#65533;&#65533;Q&#65533;,R&#65533;&#1864;`=e&#65533;&#65533;&#65533;P&#65533;&#65533;7&#65533;!&#65533;%O&#65533;&#65533;S&#65533;&#65533;BD&#65533;&#629;&#65533;B&#65533;&#65533;&#65533;&#65533; &#65533;&#65533;Z&#65533;!8&#65533;H&#65533;ew&#867;f&#65533;&#65533;&#65533;&#65533;&#65533;&#65533;=e+&#65533;HI&#65533;&#65533; -&#65533;&#65533;N{&#65533;&#65533;&#65533;&#65533;&#65533;&#65533;h&#65533;&#65533;&#65533;h&#65533;&#65533;&#65533;&#65533;hC7q>&#65533;&#65533;&#65533;&#65533;&#65533;$&#65533;!&#65533;&#65533;p~&#65533;&#65533;,&#65533;&#65533;&#65533;!&#65533;M!&#65533;&#65533;"&#65533;&#65533;&#65533;&#65533;&#65533;&#65533;&#65533;&#65533;&#65533;PK&#65533;A&#65533;&#65533;N8&#920;&#65533;7N &#65533;&#65533; WC&#65533;P&#65533;2N5Z*&#65533;<&#65533;g&#65533;@'\"&#65533;(&#65533;!&#65533;&&#1448;&#65533;!u&#65533;*&#65533; 	8&#65533;o&#65533;&#927;x HJ!b&#65533;t &#65533;t&#65533;&#65533;&#65533;&#65533;&#65533;&#65533;&#65533;Nkp@,A&#65533;\&#65533;s&#65533;! C!&#65533;n&#65533;&#65533;&#65533;&#65533;* &#52102;&#65533;~&#65533;o&#65533;&#65533;d&#65533;&#65533;A)<&#65533;&#65533;2&#65533;&#65533;&#65533;&#65533;&#65533;4&#65533;&#65533;NbB&#65533;"&#65533;
#,&#65533;&#65533;m7&#65533;&#65533;&#65533;/&#65533;&#65533;&#65533;&#65533;zV&#65533;&#65533;&#65533;y17&#65533;&#65533;7>&#65533;:&#65533;>&#65533;BE<&#65533;e&#65533;&#298;&#65533;b 	"&#65533;t&#65533;&#65533;&#7530;&#65533;!Xh&#65533;f&#65533; &#65533;&#65533;w&#65533;` &#65533;&#65533;"&#65533; v&#65533;u&#65533;!H&#65533;!&#65533;@&#65533;&#65533;&#65533;`&#65533;&#65533;!&#65533;	&#65533;&#65533;&#65533;&#65533;!&#65533;&#65533;&#65533;GFk&#65533;&#65533;/&#65533;&#65533;&#65533;&#65533;H&#65533;&#65533;&#65533;&#65533;&#65533;INH!&#65533;&#65533;&#65533;x&#65533;.L&#65533;&#65533; &&#65533;&#65533;&#65533;&#65533;&#65533;7&#65533;&#65533;"&#65533;KW&#65533;up&#65533;&#65533;&#65533;7 &#65533;&#65533;z &#65533;AK4&#65533; &#65533;M&#65533;^#&#65533;!&#65533;&#65533;7d#b&#65533;&#65533;
&#65533;P+"	@8T&#65533;dX*&#65533;&#65533;"&#65533;D^@H`f&#65533; (l&#65533;D&#65533;&#65533;b$&#65533;!&#65533;b8@&#65533;&#65533;&#65533;&#65533;&#930;&#65533;&#65533;&#65533;&#65533;&#65533;FJ&#1920;\&#65533; &#65533;&#65533;&#65533;&#65533;&#418;&#65533;&#680;&#65533;&)&#65533;&#65533;&#65533;!&#272;r&#65533;&#65533;&#65533;&#65533; &#65533;*@&#65533;b&#65533;&#65533; &#65533;L!l&#65533; &#65533;&#65533;&#65533;&#65533;&#65533;&k6&#65533;&#65533;f&#65533;$ct&#65533;(&#65533;a&#65533;&#65533;`&#65533;(&#65533;b &#65533;&#65533;*&#65533; &#65533;o&#65533;11&#65533;&#968;`s&#65533;&#65533;`&#65533;&#65533;<&#65533;!&#65533;J&#65533;&#65533;!	&#65533;&#65533;!x&#65533;"p&#65533;&#65533;@&#65533;L&#65533;{,"&#65533;TGwz&#65533;Q5&#65533;` ^&#65533;&#65533;&#65533;`&#65533;&#65533;&#65533; j&#65533;1S!&#65533;&#65533;7/&#65533;js-&#65533;7}S5&#65533;`V#Fh&#65533;&#128;&#65533;&#65533;F&#65533;:=&#65533;F&#65533;3:&#65533;SG&#65533;3;md1&#65533;c&#65533;&#65533;"&#65533;&#65533;&#65533;&#65533;l7&#65533;&#65533;<&#65533;&#65533;&#1331;=E&#65533;;&#65533;=/"P&#65533;d&#65533;&#65533;d&#65533;s&#65533;&#65533;8&#65533;>&#65533;&#65533;&#65533;?&#65533;sn&#65533;&#65533;E5R&#65533;&#65533;BA&#65533; &#65533;&
&#65533;"&#65533;&#65533;&#65533;K5&#65533;&#65533;@&#65533;&#65533;":&#65533;&#65533;&#65533;8>}&#65533;.D&#152;.7,8&#65533;($&#65533;h&#65533;lp&#65533;P&#65533;j&#65533;gP&#65533;a&#65533;&#65533;({)&T&#65533;.8&#65533;&#65533;t&#65533;"j&#65533;8&#65533;&#65533;&#65533; H=&#65533;@&#169;&#65533;&#65533;<&#65533;"(&#65533;b#-&#65533;&#65533;&#65533;@#+&#65533;&#65533;&#65533;@&#65533;A&#65533;&#65533;&#65533;&#65533;B	&#65533;G&#65533;&#65533;6&#65533;&#65533;&#65533;&#65533;&#65533;M&#65533;e&#65533;!&#1920;&#65533;B&#65533;!p&#65533;&#65533;8&#65533;`&#441;&#65533;&#65533;H&#65533;&#65533;>&#1872;s&#65533;&#65533;d&#65533;L-&#65533;$n,&#65533;!U!&#65533;&#65533;&#65533;&#65533;AD-&#65533;R&#65533;&#65533;&#65533;&#65533;z&#65533;b6&#65533;!&#65533;&#65533;"Bu6u#5&#65533;ACx&#65533;&#65533;P&#65533;&#65533;&#65533;&#65533;&#65533;&#65533;AVm&#65533;2&#65533;j&#65533; ` &#65533;&#65533;@&#65533;"6&#65533;G&#65533;1&#65533;A8&#65533;&#65533;1&#65533;L&#65533;7,&#65533; z&#65533;&#65533;&#65533;G&#65533;U!&#65533;7&#65533;Ln&#65533;`9"&#65533;&#65533;&#65533;.S&#65533;&#65533;&#65533;&#65533;&#1386;&#65533;&#65533;T&#65533;\q#T&#65533;HTH&#65533;@r@^&#65533;A^&#65533;u7T&#65533;^U T&#65533;&#65533;T&#65533;&#65533;T&#65533; T&#65533;"&#65533;@R&#65533;Qv`Ba&#65533;u8&#65533;!R&#65533;!"=EA&#65533;&#65533;&#65533;&#65533;&#65533;8. 0e&#65533;	&#65533; &#65533; &#65533;
8&#65533;5V&#65533;	&#65533;&#65533; @E&#65533;  &#65533; &#65533;&#65533;&#65533;&#65533;
n5$&#65533;Q&#65533;M 5&#65533;	&#65533;fu&#65533;QI&#65533;7@ &#65533;&#65533;!jv&#65533;,&#65533;#&#65533;6f&#65533;a&#65533;j@0#6&#65533;a&#65533;&#65533;j&#65533;&#65533;&A!@k&#65533;&#65533; &#65533;&#65533;&#65533;&#65533;&#65533;AkWck&#65533;Am&#65533;&#65533;l&#65533;&#65533;K&#65533;&#65533;A!&#65533;1&#65533;q&#65533;&#65533;ne&#65533;&#65533;v5&#65533;sKb&#65533; ,&#65533;:O
&#65533;&#65533;&#35876;&#65533;"&#1590;!&#65533; &#65533;,b&#65533;`&#65533;aqfW!bh,&#65533;s1&#65533; &#65533; &#65533;&#65533;&#65533;&#65533;&#65533;bl`&#65533;&#65533; &#65533;v$W bk&#1217;
2wu&#65533;P
&#65533;*|&#65533;	&#65533;&#65533;	"&#65533;[Ik&#65533;&#65533;kQ&#65533;r&#65533;]&#65533;wV&#65533;]S&#65533;!TK&#65533;&#65533;A&#65533;&#65533;&#65533;z&#65533;&#65533;&#1144;&#65533;&#65533;bMy&#65533;U&#65533;uw&#65533;&#65533;PU&#65533;&#65533;&#65533;``&#65533;&#65533; &#65533;|&#65533;,T&#65533;,&#65533;&#65533;{&#65533;&#65533;7&#65533;&#65533;&#65533;@&#65533;&#65533;igcM+&#65533;&#65533;$&#65533;T&#65533; #
#tC&#65533;&#65533;&#65533;&#65533;R&#65533;&#65533;&#65533;-&#65533;,R|&#65533;,&#65533;d&#131;&#65533;&#65533;@&#65533;&#65533;&#65533;^&#65533;&#65533;&#65533;khQb&#65533;&#65533;e&#65533; \&#65533; ^&#429;&#65533;&#837;&#1158;&#65533;&#65533; &#65533;A&#65533;V&#65533;&#65533;&#65533;~`&#65533;
&#65533;,&#65533;w&#65533;&#65533;9oWk'&#65533;&#65533;,&#65533;u&#65533;6pc(V@m&#65533;&#65533;&#65533;a@&#65533;!vW5:&#65533;&#65533;&#65533;&#65533; V l&#65533;&#65533;&#65533;b	6 ?&#65533;&#65533;&#65533;&#65533;,&#65533;Z&#65533;&#65533;&#65533;
&#65533; &#65533;&#65533;&#65533;W&#65533;&#65533;&#65533;q&#65533;osc&#65533;&#65533;"&#65533;u%&#65533;r&#65533;QKJ&#65533;!&#65533;&#65533;&#65533;&#65533;raH5"&#65533;!P7&#65533;&#65533;-&#65533;&#65533;#|&#65533;!&#65533;&#65533;&#65533;vc,&#65533;&#65533;wgVP&#65533;yU&#65533;&#65533;&#65533;&#65533;&#65533;&#65533;&#65533;&#65533;&#65533;y_&#1620;u&#65533;`&#65533;X&#65533;&#65533; &#65533;W`	6}&#65533;~&#65533; &#65533;~mYw&#65533;)dBfb#6b&#65533;&#65533;&#65533;&#65533;&#1431;&#65533;0/&#65533;&#65533;&r70!&#65533;&#65533;5>&#65533;!&#65533;&#65533;&#65533;|x5x&#65533;aVfmX&#65533;&#65533;&#429; &#402;7v&#65533;e@Kv&#65533;vk&#1325;!&#65533;&#65533;-&#65533;&#65533;N4@&#65533;&#65533;h&#65533;&#65533;&#65533;" `&#65533;6&#65533;e/&#65533;u4@&#65533;[G(N! &#65533;&#65533;-:&#65533; &#65533;&#65533;b:&#65533;Y'a&#65533;'b&#65533;X5&#65533;&#65533;&#65533;&#982;&#65533;W7Xu&#65533;&#65533;&#65533;&#1920;X&#65533;l&#65533;!&#65533;Xxi&#65533;Vsu5&#65533;@os&#65533;6:`,k&#65533;[&#65533; &#65533;u&#65533;\&#65533;9&#65533;&#65533;F&#1423;&#65533;&#65533;&#65533;9&#960;4&#65533;vl'`qc(&#65533;&#65533;&#65533;&#65533;&#65533;u-W&#65533;&#65533;8&#65533; @ R&#65533;/&#65533;&#65533;&#65533;&#65533;
lWsB&#65533;&#65533;@K&#65533;&#65533;&#65533;&#65533;K&#65533;&#65533;	&#65533;`&#65533;>99zd&#65533;T&#15600;&#65533;:s&#65533;&#65533;&#65533;.&#65533;&#65533;R&#65533;&#65533;W&#65533;&#65533;&#65533;W&#65533;zYy&#65533;&#65533;&#65533;`&#65533;}&#65533;&#65533;|9&#65533;&#65533;a&#65533;7B&#1778;}&#65533;$b&#65533;&#65533;.&#65533;&#65533;&#65533;&#65533;P&#65533;Cc&#65533;K&#65533;&#65533;u&#208;$^&#65533;Iu&#65533;&#65533; l5z[!8a&#65533;&#65533;e[8&#1708;&#65533;&#65533;!&#65533;&#65533;bT&#65533;f&#65533;&#65533;Aj&#65533;&#65533;7v&#65533;" &#65533;&#65533;ex&#65533;N&#65533;#&#65533;&#65533;&#65533;&#65533;&#65533;&#65533;&#65533;Of&#65533;.B&#65533;@p&#65533;b@&#65533;&#65533;H;&#65533;E(&#65533;g&#65533;&#65533;+w&#65533;b&#65533;&#65533;!&#65533;qm&#65533;&#65533; &#65533;?&#65533;kb&#65533;vFzm/&#65533;Y&#65533;!f&#65533;2&#65533;q&#65533;${&#65533;X&#65533;/&#65533;&#65533;W#&#65533;&#65533;L5&#65533;{&#65533;&#65533;&#65533; RC&#65533;&#65533;&#65533;~&#65533;&#1332;!&#65533;&#65533;&#65533;"&#65533;/&#65533;&#65533;&#65533;X>\&#65533;&#143;%yswck'&#65533;7&#65533;&#65533;&#65533;&#65533;`&#65533; &#65533;-9&#65533;GZ&#65533;W#&#65533;/&#65533;
&#65533;;0&#65533;&#65533;&#65533; &#65533;&#65533;&#65533;c&#65533;&#1731;&#65533;{&#65533; l`!G&#65533;;3Ky+[!h&#65533;7&#65533;3<&#65533;&#65533;&#65533;&#65533;&#65533;{&#65533;W5&#65533;\&#65533;{#}uy}&#65533;&#65533;&#65533;W&#65533;B&#65533;&#65533;`&#65533;&#65533;!&#65533;\&#65533;G&#65533;Mt&#65533;,BC&#65533;EC&#65533;"z&#65533;&#65533;&#65533;~/&#65533;&#65533;&#65533;&#65533;`Ltb&#65533;l&#65533;J5&#65533;&#65533;&#65533;&#65533;&#65533;&#65533;A&#65533;E&#65533;&#65533;&#65533;&#65533;!&#34514;&#986;&#65533;&#65533;&#65533;&#65533;&#65533;6&#65533;<v&#65533;Z<&#65533;o&#65533;&#65533;&#65533;u&#65533;&#65533;&#65533;&#65533;uU&#65533;&#65533;[ln&#65533;`EB&#65533;&#65533;&#65533;&#65533;&#65533;!&#65533;&#65533;&#65533;&#65533;&#65533;&#65533;&#65533;&#65533;&#65533;{e&#65533;{&#65533;&#65533;w&#65533;c&#65533;&#65533; &#65533;&#65533;&#65533;&#65533;&#65533;r]&#65533;&#65533;&#65533;&#1248;s\&#65533;&#65533;&#65533;|&#65533;&#65533;&#65533;-&#65533;&#65533;-b&#65533;&#65533;&#65533;'`F&#65533;!&#65533; &#65533;&#65533;&#65533;&#128;&#65533;h&#65533;&#65533;&#65533;&#65533;{&#65533;a&#65533;&#65533;<&#65533;K&#65533;&#65533;&#65533;x&#65533;&#65533;G}&#65533;&#65533;&#65533;UC}&#65533;w~&#65533;&#65533;&#65533;7&#65533;&#65533;W!F&#65533;>&#65533;&#65533;c&#65533;&#65533;B&#65533;Q&#65533;&#65533;&#65533;&#65533;WC&#65533;&#65533;@X0V&#65533;&#65533;&#65533;&#65533;&#65533;:]&#65533;&#65533;&#65533;&#65533;U&#65533;\\s&#65533;&#65533;y~7&#65533;&#65533;*&#65533;&#65533;&#65533;	\&#65533;&#65533;&#65533;&#65533;'&#65533;&#481;U5&#65533;&#65533;&#65533;&#1624;&#65533;U9&#65533;z&#65533;7&#65533;-@kW`&#65533;&#1526;&#65533;q<&#65533;&#65533;&#1546;qC&#65533;
&#65533;y[pk&#65533;6XF&#65533;&#65533;&#65533;j&#65533;+&#65533;,&#65533;Da&#65533;&#65533;T!&#65533;&#65533;&#65533;V4.&#65533;&#65533;|&#65533;8&#65533;&#65533;M5&#65533;Dw&#65533;&#65533;&#65533;b&#65533;!yl}&#65533;"&#65533;V@&#65533;~&#65533;&#1707;&#65533;&#65533;>&#65533;&#65533;}k&#65533;x&#65533;a}&#65533;&#65533;!&#65533;&#65533;}5\&#65533;M&#65533;l&#65533;B&#65533;&#65533;F&#65533;&#65533;|&#65533;-&#65533;&#65533;&#65533;&#65533;k_&#65533;&#65533;&#65533;&#252;&#65533;y&#65533;V}&#2007;&#65533;&#65533;&#65533;&#65533;&#65533;<&#65533;=&#65533;&#65533;&#65533;&#65533;c(=&#65533;C&#65533;&#65533;C&#65533;-&#65533;S&#65533;&#65533;&#65533;&#65533; &#65533;&#65533;&#65533;"&#65533;z&#65533;&#65533;&#65533;^sg|{&#65533;	r@&#65533;&#65533;R&#65533;&#2006;MmX&#65533;&#65533;&#574;&#65533;5&#65533;&#65533;fU&#65533;&#65533;:&#65533;&#65533;Xl&#65533;z&#65533;&#65533;]&#65533;&#65533;  &#65533;&#65533;&#65533;&#65533;&#146;&&#65533;H&#65533;&#65533;&#199;	&#65533;&#65533;&#65533;&#65533;&#65533;& '&#65533;&#1096;q&#65533;*&#65533;+B|H&#65533;&#65533;&#65533;L`x&#65533;*&#65533;^&#65533;d&#65533;&&#65533;&#65533;&#65533;&#65533;&#65533;&#65533;&#65533;&#65533;)
&#65533;p&#65533;p&#65533;H&#65533;^B:\&#65533;o%H+\&#65533;&#65533;&#65533;?&#65533;UWX&#65533;&#65533;i&#1246;`&#65533;t&#65533;&#65533;E&#65533;&#65533;B&#65533;&#65533;&#65533;&#65533;l&#65533;&#65533;]+m&#65533;E&#65533;&#65533;U&#65533;&#65533;n&#1787;mwbK&#65533;&#65533;&#65533;&#200;+^&#824;&#65533;&#65533;T<c&#65533;&#65533;&#65533;&#65533;&#65533;X&#65533;&#65533;&#65533;&#65533;&#65533;&#992;C&#65533;q3&#65533;&#65533;@&#1190;w&#65533;c&#65533;_&#65533;c&#65533;&#65533;&#65533;;&#65533;&#65533;6p&#65533;&#65533;&#65533;C3&#65533;&#65533;N|&#65533;&#65533;*&&#65533;&#65533;&#65533;&#65533;,Us0y&#552;&#65533;&#65533;&#65533;&#1587;;~&#65533;&#65533;I&#65533;&#65533;&#65533;[&#65533;&#65533;&#65533;B&#65533;&#65533;X&#65533;z8&#65533;z&#65533;&#65533;T&#65533;HtP&#65533;a&#65533;&#65533;&#65533;&#65533;&#65533; Q&#65533;:1&#65533;$&#65533;7&#65533; 8EM&#65533;&#65533;&#65533;JN&#65533;d X&#65533;&#65533;&#65533;yT1&#65533;&#65533;#U4W	&#65533;&#65533;{1&#65533;&#65533;'Je&#65533;+&#65533;TPM"&#65533;U+L&#65533;T&#65533;&#65533;&#65533;&#65533;x&#65533;&#65533;V`&#65533;&#1109;^&#65533;&#65533;e^k&#65533;&#1874;L6&#65533;&#65533;t&#65533;&#65533;Dr]&#65533;fQb&#65533;-h&#65533;3^J&&#65533;&#65533;a&#65533;&#65533;fa&#65533;&#65533;l&#65533;&#65533;|&#65533;	gj&#65533;&#65533;&#65533;	&#65533;&#65533;&#65533;y&#65533;&#219;k&#65533;&#65533;&#65533;[B&#65533;jF&#65533;&#65533;&#65533;&#34952;Ut&#65533;&#65533;&#65533;C&#65533;M&#65533;&#35160;f:P&c%&#65533;61&#65533;"&#65533;4&#65533;&#65533;"%&#65533;A&#65533;@VzM0&#65533;&#65533;@*&#65533;&#65533;&#65533;&#65533;&#65533;&#65533;&#65533;&#65533;C7Y&#65533;&#65533;NB&#65533;$94&#65533;&#65533;44&#65533;&#65533;2&#65533;`&#65533;&#65533;&#65533;z&#65533;&#65533;&#65533;4E&#65533;&#65533;ROO&#1594;t&#65533;<&#65533;:[&#65533;@M4&#65533;&#65533;A&#65533;8na%&#65533;&#65533;&#65533;3nTQ&#65533;&#65533;N&#65533;&#65533;]Y&#65533;&#65533;&#65533;@o%&#65533;V^i%&#65533;&#65533;&#65533;w&#65533;ed\o&#65533;!&#65533;&#65533;^&#65533;%&#65533;&#65533;g&#1428;K)&#65533;CT6F&#65533;?&#65533;&#65533;&#65533;&#65533;`j&#65533;&g&#65533;&#65533;&#65533;&#65533;0&#65533;ZB|&#65533;&#65533;&#65533;&#65533;&#65533;Z&#65533;&#65533;&#65533;O&#65533;&#65533;&#65533;(&#65533;1#&#65533;"=&#65533;*&#65533;0&#65533;t&#65533;&#65533;&#65533;0&#65533;&#65533;@G&#65533;&#65533;Fgm4ZhM|q_DB&#65533;&#65533;&#65533;&#65533;&#65533;&#65533;(&#1417;&#65533; &#65533;&#65533;&#65533;&#300;&#65533;h7&#65533;&#65533;&#65533;&#65533;z	&#65533;&#65533;&#65533;C6&#65533;&#65533;&#65533;&#65533;4J/&#65533;&#65533;6D&#65533;4&#65533;&#65533; &#65533;<&#65533;&#65533;?D&#65533;j=&#65533;?TxN;m>&#65533;=uV&#65533;n&#65533;W&#65533;&#65533;&#65533;F&#65533;6!Uy&#65533;!&#65533;&#65533;&#65533;m&#65533;&#65533;&#65533;KL&#65533;&#65533;&#65533;u&#65533;&#65533;@`&#65533;&#65533;+&#65533;$&#65533;&#65533;&#65533;&#65533;@#&q&#65533;n1\&#65533;[km&#65533;&#65533;&#65533;q&#65533;g&#65533;Z&#65533;&#65533;dUb&#65533;r&#65533;&#1559;&#65533;&#65533;tV&#65533;?&#65533;&#2044;&#65533;&#65533;k&#65533;	h&&#65533;&#65533;&#65533;?&#65533;vh&#65533;&#65533;&#65533;&#1176;&#65533;&#65533; &#65533;&#65533;&#65533;qA%&#65533;&#175;&#65533;B*M &#65533;P&#170;&#65533;&#65533;Ev&#65533;&#65533;&#65533;&#65533;RPp<&#1627;&#65533;, &#65533;&#65533;&#65533;Ai&#65533;&#65533;&#65533;&#65533;&#65533;&#65533;&#65533;,&#65533;@^9&#65533;,Ze&#65533;&#65533;1&#65533;&#161;&#65533;&#65533;&#65533;&#65533;&#65533;',7	DG&#65533;&#1092;s/IM&#65533;@,U&#65533;&#65533;\&#65533;C&#65533;&&#65533;&#65533;pp$&#65533;"&#65533;!&#65533;&#65533;&#65533;!E&#65533;&#65533;C<$;1c_&#65533;&#65533;&#65533;&#65533;=ozn&#65533;^^&#65533;&#65533;F&#65533;&#65533;Hn&#65533;&#65533;&#65533;&#65533;&#65533;>&#65533;&#65533;a&#65533; &#65533;#&#65533;:}f5i&#65533;&#65533;&#65533;&#65533;&#65533;5&#65533;o&#65533;&#65533;?&#65533;Xr&#65533;&#65533;&#65533;&#65533;&#65533;&&#65533;s&#510; Fb&#65533;X&#1556;&#65533;$&#65533;4&#65533;<q&#65533;x&#65533;A&#65533;2` &#65533;^&#65533;&#65533;&#65533;k&#65533;i&#65533;\Xj&#65533;&#65533;H&#65533;>&#65533;Z&#65533;?&#65533;&#65533;&#65533;&#809;p&#65533;X&#65533;&#65533;|&#65533;,&#65533;&#65533;n&#65533;M&#65533;&#65533;@&#65533;1&#65533;*&#65533;&#65533;T2&#65533;&#65533;tZ&#65533;&#65533;&&#65533;&#65533;T&#65533;'&#65533;&#65533;&#65533;$&#65533;9&#65533;&#65533;y&#65533;&#266;&#65533;a&#65533;&#65533;x&#65533;1t&#65533;-b&#65533;&#65533;!`&#65533;"&#65533;&#65533;&#65533;&#65533;q&#65533;a8&#65533;&#65533;&#65533;&#65533;&#65533;_;&#65533;&#65533;\&#65533;&#65533;&#65533;A&#65533;0&#65533;KF&#403;r&#65533;&#65533;&#65533;&#65533;Ec<&#65533;&#594;:&#65533;&#65533;d&#65533;C&#65533;&#65533;&#65533;E&#65533;&#65533;z&&#65533;&#65533;p&#65533;&#65533;&#65533;&#1300;'7	 01P.&#65533;2&#65533;P&#65533;&#65533;&#65533;8&#65533;bhqXO&#65533;I&#65533;(&#65533;@&#65533;#C&#65533;P&#65533;)&#1985;&#65533;,&#65533;hFB`&#65533;&#65533;h*&#65533; ^&#65533;K &#65533;C&#626;&#65533;&#65533;&#65533;&#65533;A&#65533;P&#65533;0&#65533;J&#65533;U&#65533;&#65533;&#1785;h&#65533;?&#65533;&#65533;9H&#65533;&#65533;&#65533;<x&#65533;@&@,&#65533;t1!&#65533;I&#65533;j&#65533;&#65533;V1T&#65533;JB&P/&#807;!&#65533;&#65533;B &#65533;&#65533;&#65533;&#65533;&#65533;\(q&#65533;&#65533;P&#65533;&#65533;&#65533;`&#65533;&#65533;w&#432;t&#65533;&#1179;&#65533;&#65533;.&#65533;&#65533;&#65533;&#65533;;&#65533;E9<&#65533;&#65533;r&#65533;&#65533;&#65533;#&#65533;P&#65533;G&#65533;<&#65533;o:&#65533;E&&#65533;&#269;np&#65533;&#65533;T&#65533;;Y,&#65533;@&#65533;z&#65533;&#65533;&#65533;&#1163;#&#65533;&#65533;&#65533;&#65533;&#65533;b&#65533;&#65533;&#65533;^V0&#65533;&#3476;&#65533;&#65533;X&#65533;@&#65533;&#65533;&#65533;&#1618;&#65533;^&#65533;&#65533;&#65533;cn&#65533;&#65533;&#65533;&#65533;&#65533;H&#65533;!&#65533;&#65533;&#65533;&#65533;u&#65533;&#65533;&#65533;&#65533;!Al&#65533;&#65533;&#65533;8&#65533;&#65533;&#65533;@&#65533;&#65533;@`W&#65533;&#65533;&#65533;(*+&#65533;&#65533;Y&#65533;&#65533;h+&#65533;jH&#65533;X:&#65533;&#132;&#65533;,A&#65533;&#65533;&#65533;&E &#65533;&#65533;&#65533;X&#65533;&#65533;`&#65533;y&#65533;]X&#65533;3(&#65533;&#65533;
&#65533;&#65533;R[&#65533;1&#65533;&#65533;&#65533;x&#65533;7&#65533;&#65533;&#65533;#&#65533;&#65533;&#1112;k&#65533;"&#65533;YVE	&#65533;6&#65533;27&&#65533;A-C&#65533;\&#65533;
Da h6&#65533;&#65533;&#65533;&#65533;&#65533;&#65533;DP&#65533;D,JQ&#65533;n&#65533;G}1&#65533;^&#65533;S&#65533;>D&#65533;X^&#65533;4&#65533;&#65533;&#65533;,a&#65533;&#65533;*WR&#65533;h+A8&#65533;&#65533;X`G)&#65533;o&#1659;=&#65533;&#65533;*xa&#65533;&#65533;)+&#65533;&#65533;&#65533;&#65533;cm&#65533;&#65533;`&#65533;i&#65533;&#65533;&#1582;&#65533;4&#65533;&#65533;AiH&#65533;0&#65533;&#65533;&#65533;&#65533;"&#65533;&#65533;?DW&#65533;	TDCY\&#65533;`&#65533;Z&#65533;v&#65533;&#65533;g&#65533;4\&#65533;,(n1Hl&#65533;&#65533;t&#65533; &#65533; &#65533;@&#65533;p
!&#65533;&#65533;xA&#65533;T&#65533;y&#65533;&#65533;&#65533;9x4/&#65533;1&#65533;;&#65533;&#65533;&#65533;&#65533;N  &#65533;k$&#65533;&#65533;)M&#65533;&#65533;&#65533;};\1f&#65533;H	&#65533;S&#65533;&#65533;`&#65533;&#65533;&#65533;&#65533;&#65533;{&#65533;&#65533;{&X&#65533;{&#65533;&#65533;!l&#65533;bY&#65533;?&#662;&#65533;R0&#65533;&#65533;&#65533;&#365;g.&#65533;&#65533;z@4^&#65533;&#65533;n>&#65533;&&#65533;zq&#65533;&#65533;	&#65533;\A&#65533;}'&#65533;&#65533;T&#65533;&#65533;{&#65533;D&#65533;&#65533;&#65533;'a&#65533;*&#65533;&#298;'&#65533;&#51594;FR&#65533;_&#1091;<&#65533;3k&#65533;&#65533;&#65533;&#65533;qzO<&#65533;&#65533;bf&#65533;&#65533;M&#65533;!&#65533;&#65533;&#65533;+&#65533;yE5&#65533;S&#65533;&#65533;&#65533;&#65533;&#65533;38&#65533;&#65533;&#65533;1&#65533;&#768;&#65533;8&#65533;&#65533;&#65533;&#65533;&#65533;;&#65533;&#65533;&#65533;{!v0&#65533;&#65533;&#65533;&#65533;p&#65533;J&#65533;	&#65533;-&#65533;MX&#65533;&#65533;^&#65533;U&#65533;&#65533;w[&#65533;N}&#65533;l7.&#65533;&#65533;&#65533;&#65533;&#65533;?t}.&#65533;&#65533;a &#65533;&#65533;=D\&#65533;&#65533;&#65533;n>qP&#65533;E&#65533;o&#65533;j&#65533;\-f&#65533;*&#65533;3 P&#65533;&#65533;Nt&#65533;VI&#65533;!&#65533;N{&#65533;h`&#65533;dY-&#65533;&#65533;C&#65533;&#65533;&#36814;&#65533;c|,&#65533;,&#65533;&#65533;&#65533;&#23516;P&#65533;&#65533;&#65533;O&#65533;&#65533;3&#65533;yC'% &#65533;#&#65533;# fX&#65533;&#65533;x&#65533;&#65533;&#65533;&#65533;G&#65533;Ea&#65533; &#65533;&#65533;&#65533;s&#65533;&#65533;|&#65533;2`
QVZwD`5&#1478;E&#65533;}[&#65533;/&#65533;aQl&#65533;&#65533;/<&#65533;"`a&#65533;W&#65533;h7&#65533;&#65533;&#65533;RE&#65533;*G&#65533;p&#65533; &#65533;&#65533;w~&#512;#`p&#65533;v&#65533;&#65533;M&#65533;&#65533;0&#65533;0f&#65533;&#65533;7&#65533;&#65533;
Yx&#65533;&#65533;q=&#65533;Z&#65533;&#65533;# &#65533;\X&#65533;f(0&#65533;&#65533;s&#65533;.<v.>W&#65533;&#65533;'/&#65533;PP&#65533;s&#65533;&#65533;s<&#65533;t&#65533;D&#65533;&#65533;&#65533;;&#65533;&#65533;&#65533;:&#65533;{l&#65533;&#65533;&#65533;&#65533;v&#65533;a&#65533;&#65533;*Z&#65533;&#65533;m&#65533;k&#65533;&#65533;&#65533;&#65533;O?&#65533;v&#65533;&#65533;dw,W6t&#65533;\&#65533;v&#65533;&#65533;&#65533;(Z&#65533;WX&#65533;&5&#65533;<q&#65533;``vq&#65533;&#65533;(&#65533;#@&#65533;&#65533;F&#65533;N&#65533;&#65533;&#65533;8e&#65533;&#65533;Q&#1920;J 	FHUa&#65533;&#65533;_<g=&#65533;&#65533;|4&#65533;vS&#65533;&#65533;&#65533;&#65533;&#65533;&#65533;&#65533;	a&#65533;~&#65533;&#65533;&#65533;Aa&#65533;#&#65533;&#1350;&#65533;&#65533;YaA/&#65533;a&#65533;RnR&@6&#65533;&#65533;<&#65533;&#65533;\ &#1483;&#65533;&#65533;YF&#65533;&#65533;G&#65533;&#65533;&#65533;&#65533;&#65533;&#65533;x&#721;e&#65533;eW8&#65533;Xfg&#65533;&#65533;&#1616;&#65533;$1&#65533;&#65533;<&#65533;P&#65533; &#65533;&#65533; &#65533;&#65533;&#65533;.!z&#65533; 9$A&#65533;v&#65533;&#65533;&#65533;&#65533;a&#65533;zK&#65533;_'Hc;&#65533;|8}&#65533;&#65533;&#65533;<a;&#65533;8&#65533;2C&#65533;}&#65533;7C&#65533;v)&#65533;&#65533;{&#65533;&#65533;Q&#65533;&#65533;%&#65533; &#65533;&#65533;&#65533;#p&#65533;&#65533;P&#1611;&#65533;h
&#65533;&#65533;@&#65533;&#65533;&#65533;Z&#65533;G&#65533;&#65533;&#65533;&#65533;&#65533;&#65533;&#65533;"`&#65533;8^&#65533;EqX{&#65533;.&#65533;&#145;/s"4Y&#65533;&#65533;&#65533;z&#65533;Glhg&#65533;X&#65533;&#65533;&#65533;&#65533;&#65533;.z&#65533;|l&#65533; eY&#65533;R.&#65533;	&#65533;&#65533;&#65533;&#65533;&#65533;&#65533;$nE.&#65533;~(w-&#65533;&#65533;&#65533;5uS&#65533;Sh&#65533;&#65533; &#65533;S@&#65533;&#65533;[9&#65533;&#65533;Yf&#65533;&#65533;W&#65533;&#65533;Y4&#65533;&#65533;Iqu@Y&#65533;Cqy|&#65533;W&#65533;P&#29875;&#65533;v&#65533;C&#65533;&#65533;&#65533;&#65533;'&#65533;:&#65533;&#65533;&#65533;g&#65533;t! %H&#65533;#&#65533;&#65533;&#65533;&#65533;	/&#65533;y.&#65533;&#65533;&#65533;&#65533;a&#65533;&#65533;Yu&#65533;*&#65533;C&#65533;&#65533;&#65533;.2vg&#65533;&#65533;h&#65533;&#65533;
&#65533;&#65533;&#65533;&#65533;&#1630;1&#65533;&#65533; &#65533;&#65533;&#65533;'&#65533;&#65533;P&#65533;p&#65533;&#65533;&#65533;&#65533;&#65533;&#65533;&#65533;&#65533;G&#1101;&#65533;&#65533;Xa!Nd&#65533;&#65533;&#65533;S&#65533;&#65533;&#65533;&#65533;&#65533;0 &#65533;&#65533;&#65533;&#65533;&#65533;&&#65533;&#65533;7&#65533;&#407;k&#65533;&#65533;"&#65533;&#65533;'A&#65533;&#65533;&#65533;&#65533;&#65533;8 &#65533;Gjk&	&#65533;&#467;&#1111;}&#65533;&#65533;&#403;&#65533;`A&#65533;&#65533;7`&#65533;&#65533;x{<&#65533;k&#65533;&#65533;>)u&#65533;GV&#65533;&#65533;?&#65533;R&#65533;f&#65533;A;&#65533;&#65533;&#65533;9&#65533;T&#65533;&u&#65533;pqY&#65533; &#65533; U&#65533;&#1521;]&#65533;W&#65533;U	!&#65533;&#65533;.W&#65533;A+Ga&#65533;&#65533;"&#65533;&#65533;rt&#65533;&#65533;&#65533;&#65533;&#65533;&#65533;2&#65533;&#65533;&#65533;&#65533;&#65533;yk&#65533;U&#65533;	&#65533;&#65533;W@z|&#65533;W}&#65533;&#65533;&#65533;&#65533;&#65533;&#65533;'{&#65533;&#65533;<&#65533;&#65533;z.ZUv&#65533;&#65533;&#65533;8&#65533;&#65533;&#65533;&#392;&#65533;&#65533;&#65533;&#65533;J}&#65533;:&#65533;&#65533;'&#65533;J&#65533;&#65533;&#65533;&#65533; &#65533;kZ&#65533;&#65533;&#65533;&#26492;&#65533;&#65533;T&#65533;&#65533;&#65533;.&#65533;a#6"w,wa&#65533;*Y&#65533;6 1ab&#65533;&#65533;&#65533;&#65533;&#65533;&#65533;&#65533;&#65533;\&#65533;p\&#65533;&#65533;&#65533;:&#65533;_Z&#65533;&#65533;&#65533;&#1786;&#65533;&#65533;&#65533;&#65533;V&#65533;&#65533;6&#65533;&#65533;&#65533;8&#65533;&#65533;&#65533;w&#65533;&#65533;&#1703;DJ.&#65533;hvS*&#65533;{&#65533;Y&#65533;&#65533;&#65533;Wa|&#65533;j&#65533;&#65533;&#1321;a&#65533;&#65533;x|&#65533;&#65533;{h&#65533;W&#65533;h&#65533;&#65533;&#65533;kl&#1179;&#65533;&#65533;&#848;a&#65533;8&#65533;&#45580;8&#65533;&#65533;&#65533; &#65533;&#65533;:c&#65533;;j&#65533;5dC'&#65533;!e
!a&#65533;&#65533;%\&#65533;.&#65533;T&#65533;3kj&#65533;8;&#65533;&#65533;j&#65533;&#65533;&#1061;Y&#1701;[&#65533;`&#65533;C;&#1658; h&#65533;&#65533;h&#65533;&#65533;&#65533; &#65533;&#65533;F&#65533;&#65533;&#65533; &#65533;D&#65533;&#65533;&#65533;q&#21811;&#1634;&#65533;Y&#65533;&#504;&#65533;&#65533;&#65533;&#65533;&#65533;&#65533;&#1047;&#65533;&#65533;&#65533;^&#65533;&#65533;h}A&#65533;7: &#65533;&#65533;* %&#65533;&#65533;&#65533;&#65533;&#65533;&#65533;:&#65533;O&#65533;j0&#65533;&#65533;&#65533;&#65533;&#65533;&#65533;:Z&#65533;6&#65533;bq&#65533;&#65533;&#65533;&#65533;1&#65533;&#65533;&#65533;&#65533;&#65533;&#65533;a` &#65533;A&#65533;&#65533;&#65533;&#65533;5E%&#65533;&#65533;#&#65533;&#65533;&#65533;pX&#65533;/&#65533;[7&#757;&#65533;{&#65533;WP <;&#65533;q&#65533;	!&#65533;&#65533; `&#65533;&#65533;&#1626;D4&#65533;&#65533;K{&#65533;&#1690;&#65533;&#65533;&#65533;RK&#65533;K&#65533;&#65533;&#65533;&#65533;&#65533;&#65533;0q   0D&#1723;l-1&#65533;&#65533;'&#65533;m&#65533;">W`M
#&#65533;&#65533;#&#65533;r&#65533;b&#65533;&#65533;&#65533;h&#65533;&#1521;&#65533;w|)(9&#65533;wv&&#65533;a:&#65533;&#65533;&#65533;&#65533;h&#65533;&#65533;z&#65533;	+`&#65533;&&#65533;%&#65533;a&#65533;
&#65533;&#65533;C&#65533;&#65533;Z&#65533;&#65533;:&#65533;i&#65533;&#65533;S&#65533;&#65533;&#65533;&#65533;&#65533;}&#65533;j&#65533;&#65533;7&#65533;4v&#65533;&#65533;&#65533;&#65533;&#65533;F}dK&#65533;B&#179;w}&#65533;{&#65533;w;u+&#65533;&#65533;&#65533;&#65533;&#65533;&#65533;&#65533;&#65533;&#65533;&#65533;&#65533;}&#65533;&#65533;{&#65533;kv&#65533;&#65533;aq&#65533;&#209;&#65533;&#65533;&#65533;&#65533;&#65533;pZ&#65533;V&#65533;&#65533;{&#65533;H&#65533;&#65533;JrT&#65533;rI&#65533;101 1$0/ &#65533;Z&#65533;&#65533;&#65533;&#65533;_&#65533;&#1776;&#65533;@&#65533;@< <&#65533;&#65533;i2@'0Wl
p&#65533;&#65533;pT&#65533;&#65533;'@&#65533;0&#65533;&#65533;P&#65533;2&#65533;&#65533;&#65533;Pe<&#65533;a&#65533;] &#65533;P=&#65533;
&#65533;!&#65533;=&#65533;@ &#65533;PYK&#65533;&#608;&#674;<&#65533;C&#65533; &#65533;D;1&#362;L&#65533;a
&#65533;/&#65533;Z&#65533;&#371;&#65533;&#65533;&#373;0@&#65533;@&#65533;&#369;&#65533;&#65533;m&#65533;&#65533;&#65533;&#65533;|<pd&#65533;m<&#770;,&#65533;e|}&#65533;&#65533;~,&#65533;QL&#358;&#65533;&#65533;&#65533;&#65533;&#65533;&#65533;l&#65533;&#65533;!&#65533;p&#599;&#65533;&#65533;=&#65533;&#65533;&#65533;"9&#65533;&#65533;&#65533;&#65533;&#65533;&#65533;&#65533;&#65533;&#920;&#65533;&#65533;&#65533;!&#65533;L&#65533;$@@&#65533;&#65533;&#883;,&#65533;&#65533;&#65533;&#65533;Pm&#65533;[&#65533;&#65533;&#65533;&#65533;0&#65533;e&#65533;k,&#65533;<@&#65533;'&#65533;&#65533;&#65533;<&#65533;q&#65533;0(&#65533;&#65533;T&#65533;&#65533;r&#65533;`&#65533;Y&#65533;&#337;,xp!p	YF&#65533;F&#65533;w&#65533;\&#65533;&#65533;|&#65533;8&#65533;&#65533;:&#65533;&#65533;&#65533;
&#65533;!!N&#65533;&#65533;<&#65533;P&#65533;&#65533;&#65533;@&#65533;2 &#65533;<&#65533;
&#65533;&#65533;-&#65533;&#65533;&#65533;	&#65533;&#65533;@&#65533;c&#65533;&#65533;&#396;&#65533;20&#65533;M&#65533;{&#65533;&#65533;L&#65533;P&#65533;&#65533;F&#65533;5 &#1201;&#65533;`&#65533;&#65533;	a&#65533;Y&#65533;&#65533;1=&#65533;&#65533;&#65533;v}&#65533;x&#65533;&#65533;&#65533;&#65533;&#65533;&#65533;&#65533;&#65533;&#65533;L &#65533;&#65533;&#65533;O&#65533;= =&#65533;&#586;&#65533;&#1013;@&#65533;/&#65533;-&#338;&#65533;&#486;&#65533;&#65533;&#1476;L&#65533;]&#65533;$&#65533;&#65533;&#65533;&#65533;&#65533;a&#65533;Fp&#65533;
&#65533;L7  &#65533;&#65533;0&#65533;&#1520;&#1778;=&#65533;&#65533;y&#65533;7&#65533;	jT&#65533;&#65533;&#65533;{<&#65533;,&#65533;m&#765;&#65533;&#65533;aq&#1545;&#65533;&#1546;&#65533;&#65533;&#65533;0&#65533;U &#65533;	&#65533;&#65533;&#65533;&#65533;&#65533;&#65533;2@&#65533;W&#65533;&#65533;&#441;&#65533;&#65533;(]&#598;< 
F`&#65533;&#65533;7&#65533;	&#65533;`{K&#65533;&#65533;&#65533;&#65533;&#65533;&#65533;e&#65533;k-&#65533;Z&#65533;l&#965;&#65533;&#65533;&#65533;;&#65533;&#65533;J&#65533;n&#65533;&#65533;&#65533;&#1546;&#65533;&#65533;[|&#65533;&#65533;`[&#65533;&#65533;&#65533;M&#65533;&#65533;&#65533;]&#65533;&#65533;&#65533;&#65533;&#65533;&#65533;&#65533;[&#65533;&#65533;]j&#65533;&#65533;&#1981;&#1571;&#65533;:&#65533;&#65533;ps &#65533;)&#65533;(&#65533;&#65533;r&#65533;&#65533;&#65533;&#65533;_F#&#65533;)&#65533;FU&#65533;&#65533;
&#65533;&#65533;#&#65533;&#65533;G&#65533;30J&#65533;a&#65533;
~\&#65533;&#65533;``a`	&#65533;&#65533;&#65533;&#65533;&#65533;O&#65533;&#65533;&#65533;&#65533;00&#65533;&#65533;\p&#65533;*&#65533;xg&#65533;&#65533;&#65533;&#65533;&#65533;]&#65533;R&#65533;&#1442;&#65533;&#65533;&#65533;,
N&#65533;K&#65533;&#65533;0&#65533;&#65533;p&#65533;&#65533;&#65533;&#65533;]&#65533;<p&#65533;&#65533;&#65533;&#65533;L&#65533;&#65533;&#65533;&#65533;&#65533;n&#65533;&#65533;Q&#65533;&#65533;&#65533;&#65533;a&#65533;&#65533;&#1156;&#65533;
&#65533;&#65533;&#65533;	q`E&#65533;&#65533;&#2023;&#65533;&#65533;&#767;&#65533;`&#65533;&#65533;/`g&#65533;r@&#65533;&#65533;&#65533;@&#629;@(&#65533;&#65533;(&#65533;&#463;`/P 
x@&#65533;M&#65533;&#65533;P&#65533;m&#65533;7&#65533;&#65533;&#65533;&#65533;
&#65533; 
&#65533;
B&#65533;&#65533;&#65533;~&#65533;&#814;&#65533;&#65533;>&#65533;&#65533;N &#65533;&#65533;&#65533;&#65533;
&#65533;N&#65533;&#65533;>&#65533;=&#65533;&#65533;&#65533;	a&#65533;&#65533;>B&#65533;&#65533;&#65533;&#65533;&#65533;&#65533;<&#65533;&#65533;&#734;&#65533;&#65533;<&#65533; &#65533;l
L&#65533;8&#65533;&#65533;&#65533;FQ	p&#65533;&#65533;p&#65533;&#65533;W&#65533;1 &#65533;
M&#1593;&#1541;&#65533;R-&#65533;s&#65533;&#65533;&#65533;H&#65533;{&#65533;&#65533;&#65533;&#65533;D&#65533;&#604;&#65533;&#65533;&#65533;1&#65533;&#65533;&#65533; +-&#65533;.&#65533;&#65533;*&#65533;&#65533;G&#65533;
	&#65533;c^&#65533;&#65533;&#65533;&#65533;&#65533;&#65533;&#65533;&#65533;&#65533;(@/p&#65533;@ un(`&#65533;^&#65533;fl&#65533;&#65533;>&#65533;@&#65533;2P&#65533;&#1550;&#65533;&#65533;}/Q&#65533;Q_&#65533;1&#65533;&#65533;&#65533;Z&#65533;&#65533;&#65533;.&#65533;u&#65533;u~&#65533;&#718;&#65533;&#65533;~&#65533;&#1966;&#65533;&#65533;>&#65533;&#65533; &#65533;q&#870;&#65533;&#65533;&#65533;	&#65533;E&#65533;p&#65533;&#65533;&#65533;&#65533;&#65533;B&#65533;&#65533;&#65533;?k&#414;&#65533;&#65533;&#65533;&#65533;&#65533;&#65533;M&#65533;1
&#65533;_&#65533;&#65533;&#65533;?&#65533;L1&#65533;T&#1627;&#65533;&#65533;Y&#65533;&#65533;/=&#65533;s&#65533;&#65533;&#65533;&#65533;&#65533;F@W&#65533;T&#65533;~&#65533;K&#65533;&#65533;q&#65533;&#65533;,&#65533;1&#65533;h0>>6&#65533;&#65533;&#1408;&#65533;&#65533;&#65533;r / 
&#65533;:p/&#65533;&#65533; &#65533;t&#65533;&#65533;^@&#65533;I&#65533;&#65533;&#65533;&#65533;8@&#65533;&#65533;&#65533;&#1801;Q&#65533;u>&#65533;&#65533;&#65533;a!&#65533;&#65533;&#65533;b&#65533;P&#65533;&#65533;&#65533;&#65533;&#65533;g&#65533;u>&#65533;&#65533;&#65533;&#65533;o&#65533;&#65533;#&#65533;&#65533;2&#65533;>&#65533;&#65533;&#65533;w!&#517;S?
&#65533;c&#65533;&#65533;&#65533;&#65533;&#65533;E&#65533;X&#65533;&#65533;E&#65533;5n&#65533;&#65533;&#65533;&#65533;G&#65533;!E&#65533;$Y&#65533;&#65533;&#590;O21&#65533;&#65533;&#65533;a&#65533;_&#264;H&#65533;_&#65533;*/*>&#65533;R&#65533;&#65533;&#65533;&#65533;rjT&#65533;&#65533;K&#65533;&#65533;x$Y*&#65533;P&#65533; &#65533;P&#65533;&#65533;&#65533;'&#65533;&#65533;3&#65533;o	&#65533;X&#65533;`5&#65533;&#65533;&#65533;!z &#65533;&#65533;_&#65533;,!&#65533;]&#658;&#65533;&#575;F&#65533;D&#65533;&#65533;&#65533;&#65533;*(&\&#65533;&#65533;a&#265;/f&#65533;&#65533;&#65533;c&#529;%&#65533;&#65533;&#65533;&#65533;`3&#65533;l,bQ&#65533;G&#65533;&#65533;&#65533;&#65533;&#18456;f&#65533;;&#65533;nt&#65533;&#65533;
9$&#65533;&#65533;U&#65533;<xz&#65533;&#65533;&#1605;xo&#65533;Q)&#65533;&#65533;\y&#65533;&#65533;+.&#65533;&#65533;y&#65533;&#65533;&#65533;-Rxn&#65533;&#65533;u&#65533;&#1797;<&#65533;<&#65533;&#65533;&#633;c&#65533;p&#65533;Cc&#65533;G&#65533;c&#65533;&#65533;?&#65533;&#65533;&#65533;&#65533;C1&#383;&#65533;G&#65533;&#65533; &#65533;h&#65533;&#65533;&SpAt&#65533;#K&#65533;&#65533;"&#65533;*&#65533;&#65533;
&#65533;&#65533;b'&#65533;"&#65533;&#1167;&#65533;&#65533;.J&#65533;j@&#65533;&#65533;&#65533;)&#65533;&#65533;b&#65533;&#35258;&#610;x&#65533;&#65533;+&#65533;p&#65533;&#65533;8 &#65533;a&#1096;z`h)&#65533;&#65533;'&#65533;&#65533;&#65533;&#292;&#65533;&#65533;&#65533;&#65533;&#65533;)&#65533;rJ*&#65533;&#65533;&#65533;J,&#65533;&#65533;r&#722;&#65533;H&#65533;&#65533;^&#65533;(&#65533;#"C&#65533;&#65533;0F&#65533;&#65533;&#65533;GG&#65533;Am&#65533;ip{&#65533;5tp&#472;ixA&#65533;5y&#65533;Z&#65533;&#65533;c&#65533;&#65533;&#65533;&#65533;7&#65533;8&#9090;&#65533;&#65533;n=&#65533;&#65533;<&#65533;&#65533;cH&#65533;&#65533;"&#65533;**v&#65533;R :&#65533;&#65533;3o>&#65533;x&#65533;&#65533;&#65533;bY&#65533;4&#65533;x&#65533;&#65533;!&#65533;&#520;@&#65533;&#65533;&#1604;&#65533;B&#65533;&#65533;&#65533;W`&#65533;&#65533;&#49738;&#65533;y&#65533;F&#65533;&#936;&#65533;&#65533;&#65533;&#65533;&#65533;g&#290;0B&#648;,"J&#65533;&#65533;&#65533;*%&#65533;
*&#65533;&#490;&#65533;N&#65533;&#65533;+q&#65533;xC&#65533;&#65533;H&#65533; &#65533;&#456;$RH&#65533;&#65533;:&#65533;.j&#65533;&#65533;&#65533;j&#65533;&#65533;&#65533;&#65533;"&#65533;wWax`&#65533;6&#65533;&#65533;&#65533;&#65533;&#65533;&#463;/&#65533;&#65533;&#65533;*&#65533;"5I&#65533;4t|AH&#65533;&#65533;&#65533;;a&#65533;&#65533;&#65533;?&#65533;&#65533;j&#65533;>D&#65533;&#65533;@&#65533;&#1015;&#65533;{&#65533;<H&#65533;&#65533;&#65533;9Hi&#65533;9R&#65533;1&#1908;Q&#65533;&#65533;&#65533;HR&#65533;:/R&#65533;&#65533;&#65533;9P=&#65533;0&#65533;&#65533;F&#65533;&#1972;q\S&#65533;&#65533;&#65533;&#65533;&#1538;!&#65533;]!f&#65533;&#65533;&#65533;&#65533;&#65533;&#65533;R&#65533;a&#65533;&#65533;&&#1557;&#65533;6IC&#65533;b&#65533;&#65533;
&#65533;2&#65533;&#170;&#65533;&#8195;&#65533;&#65533;	&#65533;!Q|6Z&#65533;&#65533;!a&#65533;&#520;&#65533;&#65533;KH&#65533;*`&#65533;*e&#65533;A&#65533;&#65533;&#65533;&#65533;!&#65533;@&#65533;&&#65533;}&#65533;&#65533;&#65533;&#65533;&#65533;+L&#65533;&#65533;&#65533;:&#65533;5v&#65533;k&#65533;&#65533;&#65533;&#65533;&#65533;A&#65533;&#32908;&#65533;)[f[#]&#65533;~#&#65533;&#65533;&#65533;&#65533;f`&&#65533;n&#65533;aH&#65533;&#1875;Iaz&#65533;P&#65533;&#65533;&#65533;&#65533; 9&#65533;!#?~&#65533;d&#65533;&#65533;&#65533;z&#65533;&#65533;~z&#65533;&#65533;&#65533;&#65533;"&#65533;&#65533;3&#65533;&#65533;S&#65533;&#143;-|a&#65533;&#65533;&#65533;D1&#65533;&#65533;&#65533;&#65533;k&#65533;&#65533;&#65533;&#528;&#65533;&#65533;&#65533;&#65533;_D8&#65533;
hc&#65533;E&#65533;&#65533;&#65533;&#65533;&#65533;n&#65533;&#65533;&#65533;`&#65533;"b&#65533;&#65533;U&#65533;MJ&#65533;&#65533;&#65533;v&#65533;&#65533;O&#65533;&#65533;&#65533;n&#65533;&#65533;DM':2{&#65533;&#65533;v&4&#65533; &#65533;gKOD&#65533;&#65533; ~&#65533;R&#65533;1U&#1267;&#65533;M&#65533;&#65533;:&#65533;B-p&#65533;*&#65533;&#65533;4&#65533;&#65533;&#65533;4&#65533;3K0&#65533;ACtw;4&#65533;&#65533;J&#65533; &#65533;&#65533;&#65533;U&#65533;".&#65533;&#1676;&#65533;"r&#65533;&#65533;"&#65533;!JD&#65533;B"&#65533;m&#65533;E&#65533;{&#65533; &#336;&#65533;]&#65533;c&#65533;&#1674;&#65533;f&#300;mL&#65533;`&#65533;&#65533;]&#65533;&#65533;&#65533;&#65533;&#65533;bH0A&#65533;X&#65533;!&#65533;H t&#65533; X&#65533;&#65533;&#65533;&#65533;5&#65533;R&#65533;&#65533;&#65533;&#65533;)&#65533;&#65533;t@+(&#65533;&#65533;>&#65533;&#65533;&#65533;A&#65533;0&#65533;?&#65533;Ps<&#65533;@:|&#65533;&#65533;a&#65533; &#65533;0&#65533;	&#65533;! 3&#65533;&#65533;&#65533;&#65533;CD&#65533;p&#65533;#&#65533;&#65533;&#65533;&#1174;F&#65533;&#65533;&#65533;Xj&#1317;.Y&#65533;&#65533;L0G&#65533;p&#65533;2&#65533;#&#65533;P&#65533;?&#65533;&#1602;9&#65533;@ &#65533;&#65533;&#65533;&#1026;}&#65533; 8&#65533;"&#65533;&#65533;D "&#65533; *F0&#65533;k\c&#65533;E@DG&#65533;&#65533;<#&#65533;"GG=&#65533;&#1039;&#65533;&#65533; -@&#65533;*J0&#65533;&#65533;&#65533;"	0AM+&#65533;P&#65533;&#65533;&#65533;"&#65533;  &#65533;&#65533;&#65533;$&#65533;s *@&#65533;P
\&#65533;)<&#65533;&#65533;_"C&#65533;S&#65533;&#65533;?&#65533;
L&#65533;|&#65533;V`W&#65533;*&#65533;(&#1578;"L&#65533;&#65533;(&#65533;0&#65533; &#65533;eb&#65533;&#65533;F&#65533;1&#65533;DR5&#65533;x;^&#65533;v&#65533;"&#65533;&#65533;bt&#65533;&#65533;&#65533;&#65533;F&#65533;&#931;&#65533;)&#65533;&#65533;L:4&#65533;&#65533;-u&#65533;&#65533;&#65533;;HC&#65533;c&#1610;p1&#65533;&#65533;Y&#65533;8S&#65533;B&#65533;R.B&#65533;&#65533;o&#65533;&#65533;e&#65533;ct &#65533;"&#65533;&#65533;&#65533;&#65533;&'"&#65533;&#65533;U&#65533;&#65533;"@H&#65533;&#65533;&#65533;r&#65533;{&#65533;&#65533;E|&#65533;V8&#65533;EJ&#1188;=&#1760;&#65533;#x&#65533;.&#65533;&#65533;&#65533;&#65533;b]]T&#65533;&#65533;&#65533;&#65533;#p%Cp&#65533;&#65533;&#65533;&#65533;&#65533;eo{3B&#1389;vu&#65533;v&#65533;&#65533;V&#65533;&#65533;Va@G&#65533;&#65533;	:&#65533;&#65533;g&#65533;&#65533;@'&#65533; 5&#65533;&#65533;j&#65533;  |&#65533;&#65533;&#65533;&#65533;|&#65533;p&#65533;}0P&#65533;U&#65533;&#65533;|&#65533;&#65533;;&#65533;&#65533;&#65533;A&#65533;`&#65533;*Vp&#65533;-&#65533;&#65533;&#65533;&#65533;&#65533;&#65533; &#65533;z&#65533;&#65533;&#65533;9&#65533;&#65533;&#65533;&#65533;`&#65533;&#65533;f0@"&#65533;A&#65533;&#65533;?^rQ&#65533;O&#769;&#65533;r&#65533;)l`&#65533;A6&#65533;T&#65533;&#65533;0&#65533;&#65533;sx&#65533;&#65533;&#65533;&#65533;/&#65533;0: U&#65533;|&#65533;&#65533;&#65533;&#65533;-C@0!&#579; &#65533;&#1587;(&#1152;`|&#65533;Xy &#65533;(R%D$4HQ&#65533;N&#514;u&#65533;&#65533;`G*&#65533;&#1703;h&#65533;&#65533;[!
a&#65533;&#65533;&#65533;&#65533;&#65533;&#65533;
&#65533;;&#65533;&#65533;
m=EtT{&#65533;iD
&#65533;C[&#65533;&#65533;&#65533;&&#65533; &#65533;R&#65533;Y&#65533;xN&#1396;&#65533;0"	&#65533;&#65533;pl Cp0&#65533;{&#65533;&#65533;l&#65533;Ha&#65533;&#65533;C, &#65533;,&#65533;&3&#65533;&#65533;&#65533;(&#65533;&#65533;1&#65533;N&#65533;&#1103;&#65533;&v`&#65533;U&#65533;HOJ&#65533; &#65533; &#65533;&#65533;&#65533;6l&#65533;&#65533;m?7"$&#65533;&#65533;tk&#65533;o&#65533;&#65533;&#65533;"y&#65533;d]0&#65533;&#65533;&#65533;2&#65533;&#65533;I&#65533;&#29212;&#65533;"&#65533;&#65533;&#65533;y%&#65533;&#65533;&#65533;&#65533;&#65533;&p @,&#65533;XX&#65533;T&#65533;zd&#1079;&#65533;&#65533;P9~&#65533;2&#65533;&#65533;V&#65533;/Wgn+&#65533;<&#65533;V&#65533;&#65533;T&#65533;
L&#65533;&#65533;&#1815;W&#65533;e&#1129;:U_&]&#65533;Kg&#65533;/&#65533;&#65533;&#65533;&#65533;7&#65533;&#65533;a&#65533;b&#65533;&#939;G&#65533;&#65533;&#65533;f&#65533;&#65533;&#65533;u)R'&#65533;Qg-5(Ba@&#255;Q{&#65533;&#65533;h&#65533;t&#65533;&#65533;P@&#65533;	`+!&#65533;B&#65533;/0&#65533;&#65533;&#65533;&#65533;!(@$&#65533;*b
&#65533;&#65533;@&#65533;"&#65533;&#65533;&#65533;&#65533;TT &#65533;&#65533;&#65533;&#65533;7&#65533;&#65533;S$`&#65533;&#65533;&#65533;6&#65533;&&#14118;j&#65533;&#65533;&#65533;&#65533;xcWwP@)G&#65533;&#65533;&#1349;&#65533; &#65533;&#65533;:&#65533;&#65533;S&#65533;*&#65533;:K&#65533;&#65533;u&#65533;&#65533;
D&#65533;&#65533;G&#65533;)NQ|1&#65533;
&#65533;5(&#65533;K-vh&#65533;&#65533;&#65533;&#65533;P&#65533;R7s&#65533;&#1421;&#65533;Ep#V&#65533;&#65533;&#65533;&#65533;f&#65533;&#65533;t&#65533;"&#65533;&#65533;`A&#65533;u@&#65533;&#65533;&#65533;&#65533;v&#65533;&#65533;&#65533;s&#737;m[&#65533;0&#65533;&#65533;&#65533;a&#65533;&#65533;&#1552;>&#65533;&#65533;&#65533;_&#65533;&#65533;&#65533;q&#65533;&#65533;`&#65533;q&#65533;
&#65533;&#65533;&#65533;i&#65533;&#65533;&#65533;&#65533;I&#65533; &#65533;&#65533;&#65533;&#65533;&#65533;&#65533;S&#65533;8&#65533;&#65533;8&#65533;&#65533;(&#65533;&#65533;&#65533;&#65533;&#65533; pX
	&#65533;c&#65533;!/L/&#65533;&#65533;&#65533;&#65533;&#65533;&#65533;&#65533;9;&#569;!&#65533;&#65533;0x38&#65533;*`&#65533;&#65533;
&#65533; (9&#65533;&#1194;&#65533;&#65533;9&#65533;&#65533;&#65533;&#65533;&#65533;&#65533;c&#65533;.L&#65533;&#65533;&#65533;&#65533;&#65533;&#65533;-&#200;@&#65533;h&#65533;w
&#65533;H&#65533;&#65533;*;[&#65533;s&#65533;&#65533;<B&#65533;EI&#65533;&#65533;&#65533;v>&#65533;&#65533;&#65533;&#65533;&#65533;&#65533;Ay;&#65533; c&#65533; &#65533;&#65533;@!&#65533;&#65533; ?&#65533; !&#65533;&#65533;:&#65533;&#65533;&#65533;$&#65533; &#65533;&#65533;.D&#65533;B@<;#&#65533;&#65533;-(&#65533;&#65533;&#65533;&#65533;T&#65533;!XE&#65533;`7&#65533;p<&#65533;&#65533;-&#65533;p46&#65533;:&#589;Q{
@&#65533;&#65533;&#717;N#	&#65533;	X&#65533;IM	&#65533;U[&#65533;&#1995;&#65533;(&#65533;&#65533;B(&#65533;Sh&#65533;v&#65533;&#65533;8&#65533;&#65533;&#65533;&#65533;&#65533;nl&#65533;&#65533;&#65533;&#65533;h&#65533;hdgXT&#65533;5O&#65533;!&#65533;>&#65533;h&#65533;&#65533;(&#65533;&#65533;&#65533;5&#65533;&#65533;&#65533;&#65533;XYD&#1584;X &#65533;&#65533;W&#65533;"&#65533;p&#65533;e&#65533;&#65533;!&#65533;&#65533;&#65533; C+-&#65533;&#65533;&#65533; |H&#65533;&#1139;&#65533;8 RJ@&#65533;-&#825;&#65533;&#65533;&#330;&#65533;4&#65533;&#65533;&#65533;p&#65533;;&#65533;P&#65533;&#65533;&#65533;&#65533;<&#65533;?&#65533;&#65533;y&#203;&#9344;.&#65533;&#65533;&#65533;&#65533;8&#65533;&#65533;9&#65533;@&#65533;I&#65533;v&#65533;	8w&#65533;&#65533;&#65533;8&#65533;&#65533;0&#65533;&#65533;&#65533;&#65533; 5@&#65533;&#65533;&#65533;&#65533;&#65533;A&#65533;&#65533;JT&#65533;&#65533;J&#65533;H&#65533;$	.x&#65533;:&#65533;&#65533;"<&#65533;&#65533;&#65533;*+&#65533;&#1328;&#65533;&#65533;l&#65533;&#65533;&#65533;&#65533;[&#65533;&#65533;&#65533;&#65533;&#65533;/&#65533;&#65533;&#760;&#65533; &#65533;&#65533;K&#65533;&#65533;&#65533;&#65533;Du&#65533;@&#65533;UL&#65533;&#65533;H/&#65533;&#65533;JL&#65533;\&#65533;&#65533;?a&#65533;i&#65533;&#65533;&#65533;&#65533;C)R&#65533;&#65533;&#65533;&#65533;&#65533;&#65533;&#65533;R&#65533;!&#65533;P&#65533;&#65533;K&#65533;&#65533;S&#65533;&#65533;&#65533;&#65533;ZS'&#65533;#&#65533;{&#65533;&#65533;&#65533;E&#65533;&#65533;N&#202;+&#65533;&#65533;[&#65533;F!p&#65533;&#65533;&#65533;3&#304;N!&#896;&#65533;R&#1032;V$ w&#65533;;Ks&#65533;V"&#65533;&#1075;&#1576;G
&#65533;SP&#65533;B&#65533;&#65533;&#65533;&#65533;	A&#65533;&#65533;I&#65533;E^&#65533;4&#65533;\&#65533;&#65533;&#65533;&#65533;z&#65533;Z"&#250;&#65533;P g<&#65533;*&#65533;F&#65533;b&#1440;&#65533;M{1&#65533;?zS7&#65533;&#65533;SX&#65533;&#65533;<HW(G&#65533;z&#65533;'JGS9&#65533;&#65533;
&R&#65533;&#65533;`F&#65533;&#65533;&#65533;&#65533;ZP&#65533;&#65533;&#65533;&#65533;&#65533;X&#65533;&#65533;&#1033;X&#65533; &#65533;&#65533; &#65533;1&#65533;&#65533;p88H&#65533;&#561;&#65533;l&#1089;&#65533;H&#65533;&#65533;#}&#65533;&#65533;&#65533;&#65533;&#65533;&#65533;&#65533;K&#65533;D&#65533;V&#65533;&#65533;=&#65533;_&#65533;&#65533;c&#65533;tJ&#65533;x+&#65533;@&#65533;&#65533;&#65533;	8&#65533;&#65533;6&#65533;&#65533;&#621;&#65533;&#861;&#65533;&#65533;E&#65533;-x&#65533;wa&#65533;&#65533;L&#65533;&#1457;iX&#65533;&#65533;&#1080;&#65533;&#65533;&#652;&#65533;&#65533;&#65533;8&#65533;&#65533;J&#65533;J&#65533;t&#65533;&#65533;&#65533;&#65533;&#65533;&#65533;h=&#65533;&#65533;KB&#65533;B`2&#65533;kD&#65533;&#65533;&#239;+&#65533;&#65533;[&#65533;&#65533;&#65533;c&#65533;&#65533;&#65533;*&#65533;&#65533;&#65533;&#65533;&#227;&#65533;*,&#65533;^&#65533;&#65533;h&#65533;&#65533;?&#65533;S&#65533;&#805;&#65533;[&#65533;%\2&#65533;&#65533;H1&#65533;&#65533;&#65533;K&#65533;Z1&#65533;&#65533;&#65533;&#65533;+&#65533;&#65533;&#65533;2>0
#&#65533;&#65533;&#65533;&#65533;X%1{&#65533;&#65533;KUr&#65533;:&#65533;5&#193;m&#65533;% &#65533;@&#65533;&#65533;&#65533;%}&#65533;&#65533;&#65533;T&#65533;&#65533;HbP&#65533;&#65533;&#65533;q&#65533;&#65533;&#65533;3U&#584;&#65533;3K+&#65533;&#1587;&#65533;&#65533;&#65533;&#65533;&#65533;&#65533;&#65533;&#65533;J&#65533;h<&#65533;&#65533;1;&#65533;&#65533;&#65533;&#212;&#65533;I&#65533;Z&#65533;&#65533;h=&#65533;z&#65533;&#65533;|7&#65533;w|G}&#65533;&#65533;&#65533;&#65533;&#65533;%M&#65533;&#65533;M&#65533;+&#65533;&#65533;&#65533;&#65533;5&#65533;&#65533;&#65533;&#1802;&#65533;&#65533;P &#65533;&#65533;&#65533;t&#65533;@&#65533;v@&#65533;&#65533;4&#65533;{G_{P&#1636;X&#65533;<&#522;&#65533;&#65533;b&#65533;Y&#65533; &#65533;- &#65533; &#65533;S&#65533;&#65533;&#65533;K&#65533;W&#65533;3&#65533;&#65533;(&#65533;&#65533;'&#65533;Q&#65533;XwH&#65533;1&#65533;&#65533;bb&#65533;ZI&#65533;&#65533;c+I&#65533;(&#65533;$&#65533;7&#65533;i&#65533;vy&#65533;&#65533;
&#65533;Q&#65533;&#65533;&#65533;&#65533;m&#65533;&#65533;&#65533;C&#65533;&#65533;&#65533;&#65533;q&#1281;&#65533;,&#65533;0&#65533;N&#65533; RbPD&#65533;&#65533;sS&#65533;&#696;9&#65533;&#1226;@&#1249;&#65533;&#65533;:&#712;&&#65533;D!&#65533;58&#65533;C&#65533;&#65533;&#65533;9&#65533;&#65533;&#65533;&#65533;&#65533;*;&#65533;D*uV`z&#795;&#65533;&#65533;s&#65533;&#65533;&#65533;&#1533;&#65533;<&#65533;{&#65533;hW&#65533;&#65533;E&#65533;%J&#65533;&#65533;&#65533;&#65533;&#65533;"T&#65533;?&#65533;&#65533;i(L&#65533;w&#65533;&#65533;+&#65533;&#65533;;&#65533;&#65533;l&#65533;0[&#65533;&#710;;p^&#65533;&#65533;&#65533;&#787;&#659;&#65533;&#65533;&#65533;
q&#65533;&#65533;&#65533;&#65533;^&#1616;&#65533;&#65533;p&#65533;&#65533;&#65533;;&#65533;A\&#65533;&#65533;a&#65533;&#1965;Y&#65533;&#65533;D &#65533;9&#65533;&#65533;&#65533;&#65533;&#65533;&#65533;&#65533;4\&#65533;a&#65533;o&#65533;;>;&#937;mE&#65533;&#65533;&#65533;&#65533;&#65533;>&#65533;&#65533;&#65533;
&#149;R&#65533;&#65533;&#65533;&#65533;&#65533;#&#65533;S&#65533;	E,os&#846;q&#65533;Q;&#65533;&#65533;&#65533;&#1519;X&#65533;L&#65533;&#65533;&#65533;&#65533;&#65533;l&#65533;3&#1564;&#65533;&#65533;&#65533;&#65533;&#65533;&#65533;&#65533;&#65533;.&#65533;&#1593;
7&#1416;&#65533;h&#65533;_=&#65533;&#65533;&#65533;&#65533;$&#65533;&#65533;&#65533;R&#65533;&#65533;&#65533;&#65533;&#65533;&#65533;&#65533;WK&#65533;&#548;&#65533;&#65533;p&#65533;&#65533;&#65533;@&#65533;&#65533;&#65533;&#65533;&#65533;X&#65533;&#558;&#65533;&#65533;&#65533;&#65533;&#65533;SY&#65533;`&#65533;&#65533;&#65533;&#65533;-&#65533;_&#65533;&#65533;&#65533;&#65533;/&#65533;Q&#65533;&#65533;&#65533;&#65533;H&#65533;&#65533;Q&#65533;&#65533; '&#65533;<R&#65533;3E@&#65533;A&#65533;&#65533;@&#1281;I~[&#65533;&#65533;	&#65533;]&#65533;R&#777;m &#65533;D		&#65533;&#65533;&#65533;$,&#65533; &#65533;&#65533;\&#65533;&#65533;p&#65533;&#65533;`&#65533;N&#65533;q&#65533;6&#65533;AL&#65533;8&#65533;5c&#65533;&#65533;&#1098;&#65533;V&#65533;&#65533;!&#65533;&#65533;&#65533;&#65533;&#65533;9&#65533;&#65533;&#1900;V&#65533;&#189;&#65533;&#65533;&#65533;&#65533;&#65533;\FX&#65533;&#65533;&#65533;9S&#65533;-&#65533;f^f&#65533;&#65533;S&#65533;&#65533;&#65533;&#1269;f&#65533;&#65533;W&#65533;ee&#65533;&#65533;K&#65533;+&#65533;r't&#65533;&#65533;&#60245;&#65533;^uVg&#65533; &#65533;u~&&#65533;l1&#65533;]gu4&#65533;&#65533;&#65533;p&#65533;>q&#65533;0&#65533;&#65533;&#65533;&#65533;&#65533;&#65533;&#1784;&#65533;&#65533;&#65533; &#65533;D&#65533;&#920;&#65533;&#65533;\&#65533;&#65533;&#65533;;&#237;&#65533;&#65533; &#65533;&#65533;&#65533;&#65533;&#65533;<&#65533;&#65533;&#65533;&#65533;&#65533;&#65533;&#65533;=$&#65533;&#65533;t&#65533;&#65533;&#65533;Sl.y&#65533;6&#65533;5&#65533; &#14853;&#65533;&#65533;`d&#65533;(&#65533;@,&#968;&#65533;<>&#65533;M&#65533;\t&#65533;&#65533;H&#65533;M[&#65533;w&#1716;&#65533;&#65533;&#65533;>q&#65533;_&#65533;hI&#65533;&#65533;o\}P&#65533;y&#65533;:&#65533;Fq;&#65533;&#65533;I&#65533;&#65533;&#65533;&#65533;m&#1622;&*&#65533;&#65533;B&#1806;{&#65533;&#65533;;&#65533;&#65533;&#65533;&#65533;!&#65533;&#65533;&#65533;>QW&#65533;k,&#65533;yx&#65533;&#65533;&#65533;&#65533;p&#65533;&#65533;P&#65533;<&#65533;6} &#65533;0&#65533;&#65533;&#663;Z&#65533;&#65533;&#65533;&#65533;,&#65533;Zx&#65533;&#65533;&#65533;l&#65533;q
 @&#65533;&#65533;&#65533;&#65533;&#65533;	&#65533;&#65533;&#65533;&#65533;&#65533;&#65533;&#65533;R:&#65533;m&#65533;&#378;&#366;{&#65533;j &#65533;P&#65533;J&#65533;H&#65533;&#65533;)&#65533;&#651;&#65533;&#65533;5&#65533;&#45532; :r&#65533;8&#65533;&#65533;&#65533; &#65533; &#65533;&#65533;%&#65533;%
&#65533;&#65533;$&#65533;*D&#65533;fl&#65533;&#6259;&#65533;&#65533;UVn&#65533;&#65533;N&#65533;&#65533;&#65533;&#65533;.&#65533;&#65533;N&#65533;N&#65533;&#65533;&#65533;c9j&#65533;3.&#65533;&#65533;&#65533;&#65533;L@&#65533;K+z&#65533;&#65533;&#65533;&#65533; _&#65533;_&#65533;&#65533;&#65533;&#65533;&#65533;&#65533;r&#65533;+tC&#65533;@>&#65533;&#65533;&#65533;&#65533;Lpr&#65533;N&#65533;M&#65533;D9&#65533;&#65533;&#65533;&#65533;]&#65533;3BS&#65533;&#65533;[NVq&#65533;CP&#65533;a&#65533;&#1291;p&#65533;&#65533;&#65533;&#65533;&#65533;&#65533;-W&#65533;&#65533;&#65533;&#65533;5W&#65533;@&#65533;x&#65533;&#65533;S!&#65533; 1	4&#65533;&#65533;#&#65533;p&#65533;&#65533;&#65533;&#65533;&#65533;o&#65533;&#65533;G&#65533;&#65533;Z&#65533;_&#65533;q[&#65533;B%&#65533;&#65533;&#1008;&#65533;v&#65533;%&#65533;&#43992;&#6246;&#1034;&#65533;$&#65533;,
&#65533;&#65533;&#65533;&#65533;Pn%&#65533;o&#65533;(#&#65533;`&#65533;U&#718;t&#65533;S&#65533;&#65533;&#795;&#65533;&#65533;&#65533;&#1569;&#65533;&#65533;&#65533;u&#65533;n@s&#65533;H&#65533;&#65533;&#65533;%J&#65533;&#65533;&#65533; cQtW8&#65533;S&#65533;>&#65533;_Y&#65533; &#65533;f&#65533;&#65533;&#65533;m[&#65533;;&#65533;Lp&#65533;jI&#65533;&#65533;&#65533;G&#65533;&#1031;=d&#65533;&#65533;&#65533;&#65533;d&#65533;`&#65533;&#65533;&#399;x&#65533;&#65533;t&#65533;&#65533;@&#65533;&#65533;?&#65533;=&#65533;`&#65533;l!&#65533;&#65533;&#65533;&#65533;&#65533;}&#65533;&#65533;&#65533;&#65533;5&#65533;&#65533;&#65533;&#1544;b&#65533;$&#65533;5&#65533;&#65533;&#65533;E&#65533;&#65533;
  &#65533;&#65533;X&#65533;&#65533;&#65533;4&#65533;&#65533;&#65533;] &#65533;0P&#65533;&#1564;k|&#65533; w!0&#65533;p&#65533;a&#65533;^&#65533;&#65533;j&#65533;l&#65533;
&#65533;&#65533;]&#65533;@&#65533;-
 &#65533;&#65533;R&#65533;&#65533;&#65533; A@&#65533;M&#65533;uD&#65533;&#65533;c(zX&#65533;r&#65533;2&#65533;&#65533;&#65533;&&#65533;&#65533;&#65533;&#1664;&#65533;&#65533;&#65533;&#65533;&#65533;&#65533;&#65533;&#1984;{&#65533; &#65533;&#65533;&#65533;&#65533;&#65533;{&#65533;x&#65533;&#65533;&#65533;?&#65533;h3&#65533;^&#65533;&#65533;&#65533;e@&#65533;&#65533;&#1473;&#65533;&#65533;&#65533;G&#65533;&#65533;&#65533;&#65533;&#65533;&#65533;&#65533;y&#65533;&#65533;&#65533;@&#65533;;&#65533;&#65533;&#65533;&#65533;&#65533;&#65533;l@i&#65533;&&#65533;&#65533;&#65533;&#65533;C:D&#65533;&#65533;/l&#65533;*&#65533;&#65533;pS&#65533;&#65533;S  &#65533;&#65533; EP&#65533;3P!&#65533;&#65533;a.&#65533;&#65533;P&#65533;&#65533;&#65533;F&#65533;&#65533;&#429;&#65533;H&#65533;P<&#65533;i&#65533;&#65533;;:n0:&&#65533;&#65533;C{&#65533;&#65533;&#65533;	&#1168;&#65533;&#65533;&#65533;}r!&#65533;&#65533; &#65533;&#65533;H&#65533; &#65533;C5G&#65533;&#65533;\&#65533;&#65533;,.)&#65533;| 
&#65533;&#65533;&#65533;&#65533;XGWp&#65533;&#65533;(&#65533;&#65533;&#65533;&#65533;&#65533;-&#65533;b$U,&#65533;0&#65533;v&#65533;s&#65533;&#1031;}&#65533;<&#65533;-&#65533;&#65533;&#65533; &#65533;`&#65533;a6&#65533;&#65533;&#65533;&#65533;sv&#65533;g&#65533;M c&#1563;{&#65533;#&#65533;&#65533;&#65533;&#65533;&#65533;A&#65533;B&#65533;(M&#65533;&#65533;&#65533;&#65533;WBf&#584;[&#65533;&#65533;&#65533;&#65533;&#65533;&#65533;&#65533;&#65533;&#65533;B$&#65533;&#65533;"q&#65533;&#65533;&#65533;&#1888;&#65533;&#65533;J!&#65533;&#65533;	 j&#65533;&#65533; &#65533;,&#65533;&#65533;&#65533;c`&#65533;_&#65533;
7=8C&#65533;BB&#65533;'N&#65533;&#65533;"&#332;7*&#296;&#65533;a&#65533;&#65533;G&#65533;,i&#65533;$&#660;*W&#65533;l&#65533;R&#65533;&/i&N&#65533;mb&#65533;"p&#1112;&#65533;C&#65533;pP8&#65533;L">Np&#65533;&#65533;&#65533;&#65533;dd&#65533;&#65533;`&#468;dV&#65533;81&#65533;
+VP&#65533;&#65533;&#65533;&#1151;@&#65533;&#65533;"&#65533;&#65533;B<o&#65533;&#65533;&#65533;&#65533;k=&#65533;jES&#65533; &#65533;&#65533;B&#65533;&#65533;&#65533;J
=&#65533;&#65533;&#65533;&#461;xp&#65533;pd&#65533;$&#65533;i&#65533;A&#65533;9&#65533;(D&#65533;&#65533;ED&#65533;&#65533;AD&#65533;&#65533;&#65533;&#65533;B&#262;&#65533;&#1716;&#65533;&#1583;&#65533;&#65533;F&#65533;&#768;B&#65533;&#65533;^&#65533;&#65533;&#65533;?!0@&#65533;&#387;&#457;&#65533;&#65533;E&#65533;&#65533;o&#65533;)C&#1817;&#65533;&#65533;&#65533;<&#65533;&#1625;&#65533;A&#65533;&#65533;3<4&#65533;&#65533;x&#65533;&#319;&#65533;g4&#65533;&#65533;&#65533;G&#65533;&#65533;Fb&#65533;&#65533;%&#65533;&#65533;&#65533;&#65533;[K>&#65533;&#65533;&#65533;&#65533;B
&#65533;w&#65533;
q&#65533;F&#65533;&#65533;&#65533;&#65533;3&#65533;&#453;B]&#65533;`&#65533;1/#&#65533;&#65533;&#65533;&#65533;&#1033;$&#65533;&#65533;&#65533;&#65533;PP	&#65533; &#65533;Y$<bL-&#65533;P&#65533;(/&#65533;p&#65533;B&#65533;CB&#65533;LS&#202;IN&#65533;"&#65533;
%&#65533;&#65533;6+n&#65533;Z&#65533;h$E&#65533;&#65533;A&#65533;6&#65533;&#65533;&#65533;?`&#65533;&#65533;&#65533;)2&#65533;8D(l&#65533;&#65533;&#65533;&#65533;&#65533;P s&#65533;&#65533;&#1052;=&#65533;9&#1117;&#65533;&#65533;(wb&#65533;&#65533;&#65533;(TKq&#65533;&#65533;&#65533;D&#65533;&#65533; &#65533;]PD&#65533;P&#65533;Q
&#65533;&#65533;&#65533;&#65533;z&#65533;)&#65533;&#65533;&#65533;:*&#65533;&#65533;:&#65533;U&#65533; &#65533;&#65533;\8&#65533;&#1219;=($\&#65533;&#65533;HU	$&#65533;k&#65533;&#65533;&#65533;&#65533;&#65533;&#65533;ZT&#65533;&#65533;j,Uhb&#65533;&#65533;BU&#65533;@e&#65533;Rk&#65533;?&#65533;&#65533;&#65533;F&#65533;@&#65533;`!&#65533;&#65533;C&#65533;&#65533;A9&#65533;&#65533;D&#65533;&#65533;QG&#65533;&#65533;E&#65533;[*&#65533;&#65533;&#65533;/&#65533;
i0RL&#65533;FS&#65533;{.&#65533;&#65533;2*@ds&#65533;&#65533;&#65533;	&#65533;>u&#65533;4T&#65533;&#65533;&#65533;?WM&#65533;
&#65533;0M&#65533;uQ&#65533;Z&#65533;@&#65533;"v&#65533;C&#1376;&#65533;&#1604;&#65533;&#65533;r&#65533;&#65533;&#65533;D&#65533;&#65533;?6(&#65533;=k&#65533;C&#65533;ct<&#65533;&#65533; 643&#65533;t,Ml B&(&#65533;&#1578;&#65533;]&#65533;?Y(t&#65533;l&#65533;&#358;&#65533;?j&#65533;Fl&#65533;!&#65533;&&#65533;c &#65533;v#J-P&#65533;&#65533;?|&#65533;&#65533;1&#65533;y&#65533;&#65533;tQ&#65533;a2m&#65533;&#65533;&#65533;&#65533;s&#65533;0&#65533;8&#65533;g>&#65533;a&#65533;oL&#65533;|
U`&#65533;>&#65533;!&#65533;?&#65533;&#65533;&&#65533;C(&#65533;&#65533;%&#65533; D(&#65533;&#65533;,&#65533;&#65533;?&#785;&&#65533;?($<l&#179;&#65533;&#1153;
&#65533;#O&#65533;qD&#65533;e&#65533;&#65533;)&#65533;g;&#65533;&#65533;8&#65533;8t&#65533;&#1012;$&#65533;&#65533;H&#65533;x&#65533;&#65533;/3&#673;b&#65533;:&#65533;x&#65533;@&#65533;&#65533;&#65533;Wi&#65533;&#65533;g&#65533;gZ&#65533;E&#65533;&#65533;222|&#65533;c
S!NQ&#65533;m&#65533;	K&#65533;&#65533;D&#65533;&#1137;&#65533;TAB&#65533;&#678;&#65533;&#65533;&#65533;&#65533;iN.&#1171;q<HC1*#&#65533;&#65533;^	aG&#65533;&#65533;n"&#65533;&#65533;F2&#65533;~&#1136;&#65533;6&#65533;!s&#65533;&#65533;*kUU&#65533;SQ&#65533;&#65533;C	L&#65533;Z"&#65533;&#65533;&#65533;T&#65533;!	&#65533;'&#65533;H&#65533;PR&#65533;&#65533;.&#512;&#65533;&#65533;Px&#65533;*&#65533;&#65533;N!2&#65533;&#65533;&#65533;&#65533;&#65533;*&#65533;[&#65533;&#65533;V "&#65533;Td&#65533;V&#65533;&#65533;&#65533;4,&#65533;U  u9&#65533;E&#65533;&#65533;&#65533;K&#65533;:&#65533;# 9&#65533;&#65533;h&#65533;&#65533;&#65533;.&#65533;&#65533;&#65533;
(&#65533;uB&#65533;&#65533;P&#65533;8&#65533;tw&#65533;&#65533;	&#65533;`&#65533;&#1953;&#65533;)(&#65533;XU&#65533;&#65533;1S&#512;'$&#65533;Lq&#65533;Gk-@x&#8822;&#65533;Z&#65533;&#65533; G&#800;&#65533;&#65533; n!@0AF&#65533;&#65533;&#65533;@e*&#65533;&#65533;&#65533;C!4`&#65533; XQ(djLSHc*c4&#65533;l&#65533;h6&#65533;&#65533;D0s4&#65533;&#65533;|&#65533;A&#65533;v&#65533;&#65533;&#65533;l
&#65533;&#65533;:&#65533;v&#65533;&#1184;&#65533;5&#65533;a&#65533;n&#65533;f&#65533;&#65533;Y jP&#65533;&#65533;&#65533; F&#65533;1;&#65533;&#65533;&#65533;&#65533;i&#65533;C&#65533;pC4&#65533;&#65533;b&#65533;x&#65533; &#65533;C&#65533;&#1090;&#65533;A &#65533;p&#65533;&#65533;B&#65533;.F&#65533;#&#65533;&#65533;&#65533;B&#65533;&#65533;K&#65533;&#65533;g&#65533;&#65533;?H31ox,a&#65533;&&#65533;
p Z&#65533;8&#65533;?&#65533;&#65533;&#65533;dD$&#65533;&#65533;&#65533;d%>$&#65533;&#65533;E$&#65533;C4x1&#65533;&#65533;&#65533;E&#65533;&#65533;&#65533;&"$")&#65533;H*ZR&#65533;&&#65533;&#65533;i&#65533;R&#65533;&#468;&#65533;:&#65533;"A&#65533;Z:A&#65533;Tg8&#65533;}u&#65533;3N&#65533;M&#1288;&#65533;&#65533;&#65533;	&#65533;|&#65533; (.h&#65533;&#937;8&#601;&#65533;q&#1585;C&#65533;&#65533;&#65533;&#65533; A$&#65533;&#65533;&#65533;)&#65533;!&#65533;&#65533;&#65533;(&#65533;&#65533;&#65533;Bx'&#65533;&#65533;&#1206;&#65533;&#65533;&#1367;&#65533;&#65533;*0&#65533;'U&#65533;BQ6&#65533;&#65533;&#65533;e&#65533;N?&#65533;"D&#65533;&#65533;+&#65533;&#65533;&#65533;Q&#65533;&#65533;&#65533;U&#65533;&#65533;&#65533;&#65533;&#65533;%F&#65533;&#65533;&#65533;[&#65533;	A&#65533;&#65533;b}H!N&#65533;H&#65533;h&#65533;&#65533;1&#65533;&#53384;&#65533;p&#65533;&#65533;&#65533;w%7QR&#457;$di &#65533;B&#65533;&#65533;0&#65533;A&#65533;PC&#65533;&#65533;0T &#65533;&#65533;G&#65533;X&#65533;*&#65533;&#65533;p&#65533;&#65533;&#65533;&#65533;c_&#65533;	&#65533;jW&#65533;&#285;&#65533;&#65533;`&#65533;&#65533;@&#65533;&#65533;/o&#65533;&#65533;&#65533;&#65533;`&#65533;eD(l&#65533;&#65533;p$&#65533;h%>Q`&#65533;&#65533;p*D&#1032;Pb"S&#65533;&#65533;'&#65533;&#65533;&#65533;4f&#65533;&#65533;f(&#216;&#65533;&#65533;M6&#1433;&#65533;&#65533;&#65533;&#65533;<&#65533;kbs&#65533;&#65533;e&#65533;&#65533;av3<'&#65533;,&#65533; &#65533;&#65533;&#65533;&#65533;
&#65533;&#31394;&#65533;l&#65533;C&#65533;&#65533;&#65533;5&#65533;C&#65533;&#65533;H&#65533;&#65533;&#65533; A&#65533;H)s&#65533;&#369;&#65533;(D,[4&#65533;&#65533;&#65533;&#65533;&#65533;&#65533;&#65533;&#65533;~&#65533;3&#65533;- &#65533;?&#65533;;&#65533;t &#65533;&#65533;&#65533;&#65533;
aD>g&#65533;b&#65533;"@&#65533;_g&#65533;&#65533;&#65533;E|r&#65533;F&#65533;b&#65533;&#65533;&#65533;HE&#65533;&#65533;&#65533;&#65533;&#65533;#&#65533;t6J&#65533;(&#65533;&#65533;&#65533;h&#65533;&#65533;F v&#65533;&#65533;&#65533;D$v+D!&#65533;Qg(C~-b&#65533;U59kK!&#65533;H4&#65533;t&#65533;N*&#65533;Q&#65533;"{&#65533;&#65533;&#65533;&#65533;&#65533;&#65533;l&#65533;R&#65533;&#65533;&#65533;&#65533;&#65533;-&#65533;DbQ'&#65533;&#65533;z&#65533;PH&#65533;&#65533;[&#1993;S&#65533;&#65533;&#65533;&#65533;  4p*&#65533;~.&#65533;&#65533;&#65533;p&#65533;&#65533;-&#65533;X&#65533;&#1607;]&#65533;&#65533;EW&#65533;D&#65533;&#65533;)&#65533;nw'B&#65533;Z &#65533;u&#65533;&#65533;.&#65533;&#495;&#65533;&#65533;/*&#65533;?&#65533;Z&#65533;&#43126;&#65533;&#65533;&#65533;t&#65533;&#65533;W&#65533;!&#65533;`&#65533;#V"/x&#65533;&#271;+!&#65533;&#65533;Exa&#65533;&#65533;^&#65533;m'&&#65533;o,%+&#65533;HX&#65533;&#65533;&#65533;!&#65533;LQ&#65533;&#65533;N &#65533;&#65533;&#65533;R6&#65533;A&#65533;`Zu(
p &#65533;&#65533;&#65533;&#65533;&#65533;&#65533;2Fk&#65533;&#65533;&#65533;C&#65533;&#65533;?^&#65533;&#65533;	&#65533;&#65533;D&#65533;&#65533;&#65533;&#65533;&#65533;lH&#65533;
&#65533;&#65533;&#65533;W5&#65533;&#65533;,&#65533;&#65533;&#65533;@&#65533;&#65533;D&#65533;&#65533;on&#65533;2pAP&#65533;6&#1548;&#65533;m&#65533;Q&#65533;<&#492;&#65533;&#65533;&#65533;&#65533;&#65533;wp35&#65533;&#65533;&#65533;6g&#65533;&#65533;&#65533;|&#65533;&#65533;Fd&#512;9Bx&#65533;u:f&#65533;&#65533;S&#65533;&#65533;T&#65533;t&#65533;
&#65533;A4&#65533;R
Z&#65533;QS&#65533;&#65533;&#65533;y&#65533;UBP&#65533;&#65533;p^&#65533;x&#65533; p-&#65533;&#1029;($&#65533;&#65533;?p&#65533;&#65533;5O&#65533;&#65533;&#65533;&#65533;4&#65533;I&#515;&#65533;(&#65533;&#65533;IPH`OF&#65533;V
<&#65533;&#65533;M&#65533;&#65533;&#65533;gAU&#65533;&#513;]&#65533;&#65533;1L&#65533;&#65533;&#636;&#65533;&#65533;%&#1778;5&#464;&#65533;&#65533;&#65533;&#65533;&#65533;&#65533; &#65533;F\	D&#65533;
&#65533;&#65533;&#65533;&#65533;&#65533;?&#65533;
&#65533;@;&#65533;J&#65533;&#65533;@;B;&#65533;Zr&#65533;W&#65533;\9&#65533;4,&#65533;&#65533;&#65533;&#65533;&#65533;BX&#65533;?&#65533;&#65533;q|&#65533;&#65533;'xg&#65533;&#65533;B&#65533;&#65533;UA&#65533;zB&#65533;&#65533; MDj&#65533;&#65533;kM&#65533;&#65533;}&#65533;&#65533;&#65533;&#65533;&#65533;&#65533;&#65533;&#65533;&#65533;e&#65533;	&#65533;EF&#65533;!n&#65533;seD&#65533;&#65533;IF&#65533;&#65533;&#65533;t&#65533;D|&#65533;Y	&#65533;x&#16910;h&#65533;i&#65533;M&#65533;&*D'&#65533;&#65533;B&#65533;&#65533;A&#65533;&#65533;*(k&#65533;F&#65533;&#65533;D&#65533;&#65533;E&#65533;&#65533;&#1361;D &#65533;Ad&#65533;|&#65533;!.&#65533;&#65533;l&#65533;p&#65533;,(&#65533;L&#65533;&#65533;B<At&#65533;B&#65533;U&#65533;2&#65533; 5&#65533;&#65533;,&#65533; @P X&#65533;	5T&#13312;T@U&#65533;&#65533;&#1346;&#65533;&#65533;a&#65533;&#65533;t&#65533;&#65533;A&#65533;&#65533;&#65533;%T&#65533;`&#65533;@&#65533;&#814;E&#65533;;d&#65533;&#65533;&#65533;?&#65533;&#65533;&#65533;)D.$Y&#65533;&#131;}&#65533;D &#65533;h&#65533;>&#65533;&#65533;Q%4B	$&#65533;HAD8&#65533;&#65533;?&#65533;&#65533;&#65533; &#65533;n&#65533;F6&#65533;&#858;&#65533;&#65533;&#65533;_6x&#65533;H&#65533;&#65533;	&#65533;@&#880;&#65533;;&#65533;S&#65533;S\&#65533; 0	&#65533;&#65533;)D&#65533;HE&#65533;ec`&#65533;&#65533;&#65533;	&#65533;&#65533;&#1024;8@q&#65533;&#65533;&#65533;&#65533;&#65533;"D&#65533;&#65533;@RF&#65533;w&#65533;&#65533;&#65533;Q&#65533;T&#65533;&#515;WF&#65533;&#65533;jD\&#65533;)(&#65533;&#65533;&#65533;&#1706;&#65533;Z&#65533;q~&#65533;&#787; &#65533;\ &#65533;|&#65533; &L&#65533;D &#65533;&#65533;&#65533;&#512;&#65533;&#65533;g&#65533;&#65533;&#65533;-&#65533;&#65533;&#65533; 
&#65533;&#65533;a:IU)[&#65533;&#65533;&#329;N&#65533;X	&#65533;H\eD&#65533;&#65533;Z&#65533;])D&#65533;&#65533;f&#65533;&#65533;	l&#250;&#65533;&#65533;:&#65533;44&#65533;D&#65533; /&#65533;&#65533;'&#320;&#65533;&#65533;&#65533;&#65533;a&#65533;u!&#65533;4&#65533;B &#65533;&#1289;'t&#65533;1T/&#65533;&#65533;&#65533;)&#65533;&#65533;)&#65533;&#65533;&#65533;= &#65533;mJ}pX&#65533;xY.F&#65533;tN'D&#65533;E&#65533;_&#65533;LD&#65533;8&#65533;&#657;&#65533;Y&#65533;&#65533;F@&#65533;wB&#65533;"&#65533;Cs&#65533;y&#65533;@*&#65533;&#65533;&#65533;U&#65533;&#65533;&#65533;&#65533;&#65533;&#65533;1xH&#65533;H 9&#65533;	&#65533;}J&#65533;&#65533;&#778;&#65533;&#65533;&#65533;q,&#65533;8&#65533;4&#65533;&#65533;&#65533;&#167;&#65533;y&#65533;&#65533;Q&#65533;&#535;&#65533;&#65533;+R'&#65533;&#65533;&#65533; D&#65533;B&#65533;&#65533;L9&#1645;Lm&#167;&#65533;M&#65533;&#65533;&#65533;?|&#65533;j&#65533;&#131;)TU&#65533; &#65533;^	&#65533; &#65533;&#65533;A&#65533;&#65533;&#65533;U<2T&#65533;	\&#588;&#65533;&#65533;&#65533;&#576;U4&#65533;B&#65533;
&#65533;P^&#65533;
-&#65533;&#65533;&#65533;&#65533;h&#65533;&#65533;x&#65533;&#65533;&#65533;&#65533;&#65533;&#65533; &#65533;&#65533;&#65533;)&#65533; di&#65533;&#65533;?&#65533;@&#65533;+&#65533;&#65533;h&#65533;^&#65533;^&#65533;E&#65533;?4&#65533;,&#65533;C&#65533;&#65533;&$&#65533;@&#65533; *&#65533;6&#65533;&#65533;&#65533; &#65533;n,&#65533;5&#65533;C&#65533;&#1093;	d&#65533;d&#65533;)J&#65533;E&#1656;&#65533;&#65533;&#65533; &#65533;&#65533;&#65533;&#65533;P@
:&#65533;&#65533;U&#65533;&#65533;&#65533;8&#65533;CY&#65533;&#65533;&#65533;$&#65533;&#65533;&#65533;L+$&#65533;>&#65533;Eb&#65533;@&#65533;$+<&#65533;A|@&#65533;sL&#65533;&#65533;W &#65533; &#65533;&#65533;+d&#65533;+&#1050;F&#65533;&#65533;&#65533;m&#65533;<&#65533;MR&#65533;P&#65533;?Dd&#65533;&#65533;@&#65533;$&#65533;(4@]RDyy&#65533;g9f&#65533;&#65533;&#65533;`&#65533;&#65533;6t&#65533;aJ&#1049;&#1759;&#65533;&#65533;&#65533;@&#65533;e&#65533;&#65533;f&#65533;&#65533;&#65533;&#65533;&#65533;&#65533;9&#65533;&#657;&#65533;]&#65533;&#65533;&#65533;&#65533;&#65533;V	i&#65533;B&#65533;&#65533;&#65533;	jND&#65533;0&#65533;ThTF&#511;e&#285;(lF&#65533;Bh+D&#65533; &#65533;!\&#65533;&#65533;(Q&#65533;B&#65533;!k&#65533;&#65533;?&#65533;T&#65533;&#65533;,&#65533;z&#65533;C&#65533;&#65533;2$&#65533;F@&#65533;yN]]&x&#65533;&#1398;i&#65533;&#65533;&#918;&#65533;B8&#65533;&#65533;&#1575;&#65533;&#65533;&#65533;6&#65533;g&#65533;aK&#65533;:VX&#65533;	,&#65533;"D&#65533;ADm&#65533;zjD*t&#65533;?&#65533;&#65533;l&#65533;)&#65533;&#65533;&#65533;&#65533;&#65533;&#65533;rD &#65533;{&#65533;"|&#65533;-E&#65533;C&#65533;e@5@&#65533;&#65533;&#65533;&#65533;&#1798;
Uj&#65533;`F&#65533;uf&#65533;&#65533;P3&#65533;&#65533;A&#65533;2&#65533;&#65533;&#65533; &#65533;%&#65533;&#65533;&#65533;aXDX| 
&#65533;$&#65533;&#65533;&#65533;&#65533;	N&#65533;1&#65533; &&#65533;@&#65533;B&#65533;&#1793;	&#65533; x&#65533;&#65533; `&#65533;=&#65533;@,&#65533;	lxM&#65533;%&#65533;@&#65533;8&#65533;&#65533;&#65533;.4&#65533;A"&#65533;&#65533;5P&#65533;! 55&#65533;h0h&#65533;.&#65533;&#65533;&#65533;g&#65533; +&#65533;Sl&#65533;&#65533;;%jI*&dC&#65533;!*k&#65533;Y0&#65533;&#65533;:&#65533;&#65533;&#65533;C&#65533;&#65533;&#65533;&#65533;lP&#65533;#L&#1682;&#65533;&#65533;&#65533;XB&#65533;&#65533;Wd&#65533;m_T&#65533;&#65533;	&#65533; $&#65533;&#298; r&#65533;'&#266;Fy&#65533;&#65533;
&#65533;p&#65533;'T&#65533;'&#65533;GP&#65533;&#65533; &#65533;(&#65533;&#65533;&#191;`&#65533;F\&#65533;&#65533;&#65533;&#65533;Yr&#65533;0&#65533;<&#65533;&#65533;Gr` &#65533;}&#65533;&#65533;4 R&#65533;L&#65533;e&#65533;@K&#807;gm&#244;t&#65533;S	&#65533;&#65533;&#65533;g&#65533;&&#65533;&#65533;&#65533;Tf&#65533;H&#266;&#65533;&#1121;&#593;!&#65533;h&#65533;r%&#65533;0&#65533;&#65533;>1&#65533;&#65533;&#65533;?&#65533;&#65533;&#65533;&#1391;)&#65533;&#65533; &#65533;&#65533;+&#65533;d/&#65533;C&#65533;&#65533;C&#65533;e&#820;&#65533;&#65533;DP &#65533;0
&#302;G{ G	Y&#65533;&#65533;&#239;&#65533;~%&#65533;:&#65533;&#65533;r&#65533;&#65533;W&#65533;&#65533;&#1005;!&#65533;&#65533;hn&#65533;P"&#65533;J&#65533;&#65533;&#65533;&#65533;&#65533;Z\f"&#65533;&#65533;&#65533;H  AY&#65533;l&#65533;N&#65533;&#65533;I&#65533;&#65533;&#65533;&#65533;4&=&#65533;&#65533;I&#65533;o&#65533;D&#65533;&#65533;&#65533;B&#65533;2++DAD,&#216;&#65533;@&#1792;2&#65533;&#65533;(p:t&#1896;&#65533;&#65533;?&#65533;m&#1642;&#65533;u&#65533;-*&#65533;2#&#65533;3CD8&#65533; &#65533;&#65533;4{nD&#65533; dD@&#65533;L&#65533;&#65533;&#65533;I&#65533;&#65533;&#65533;;X&#65533;&#65533;&B&#65533;:@`&#65533;&#65533;V&#65533;&#65533;WD.&#65533;	&#65533;%&#65533;&#65533;ircv1	tA-\&#65533;
\(9@&#65533;&#65533; &#65533;&#1282;	d&#65533;&#1792;f&#65533;&#65533;&#65533;&#65533;&#65533;&#65533;&#65533;!&#65533;&#65533;&#65533;!&#65533;&#65533;N&#65533;&#65533;!&#65533;+&#65533;&#65533;l&#65533;=&#65533;8&#65533;d&#65533;D&#65533;B&#65533;|8&#65533;&#65533;&#65533;&#65533;k&#65533;B,&#65533;&#65533;&#65533;H>&#65533;%&#65533;QM&#65533;&#65533;&#65533;Blx&#65533;	d&#65533;&#65533;@*M&#65533;)&#65533;/Qr&#65533;B&#65533; VTC&#65533;)E	&#65533; PT&#65533;&#65533;F&#65533;&#65533;&#65533;&#65533;/H&#65533;?0&#65533;"&#65533;b&#65533;)BL&#65533;&#65533;3'D&#65533;lI0O&#65533;O++&#65533;&#65533;&#65533;&#65533;<&#65533;D&#65533;B&#65533;l
^A gF&#65533;e&#65533;&#65533;H{&#65533;&#65533;t&#1012;&#65533;&#65533;Y&#65533;&#65533;&#65533;&#65533;&#65533;j"C<&#65533;	&#65533;nC&#65533;x&#65533;Vg&#65533;S&#65533;&#65533;hZ?&#65533;11j&#65533;&#65533;&#65533;Pi&#65533;&#65533;vf?C
&#65533;&#65533;js&#65533;&#65533;&#1434;(&#65533;BDC&#65533;dUVM&#65533;&#65533;&#65533;&#65533;&#65533;VV&#65533;PVmfD&#65533;p&#244;&#65533;P/&#65533;S&#65533;GqD
E&#65533; $ 3&#65533;&#65533;>&#65533;w7&#65533;\&#65533;?8\&#65533;\vr&#65533;&#65533;&#65533;
L&#65533;&#65533;&#65533;L&#65533;&#65533;&#65533;	&#65533;A&#310;j&#65533;&#65533;&#65533;&#1005;&#65533;&#65533;&#65533;g*D&#792;B&#17069;t,{&#65533;&#65533;&#65533;&#65533;+&#65533;r:&#65533;r,#x&#65533;&#65533;&#65533;k&#65533;&#65533;&&#65533;&#65533;D&#1041;&#65533;&#65533;?L(Jp8x?&#65533; h&#65533;BD&#65533;5L&#65533;&#65533;&#65533;&#65533;5l&#65533;&#65533;&#65533;&#65533;&#65533;ND7W&#65533;$&#65533;&#65533;V,Y	&#65533;&#65533;!&#65533;@	$/0<&#65533; &#65533;&#65533;R<E6ZAnu&#65533;(@U&#65533;&#65533;&#65533;	&#65533;O&#65533;&#65533;d&#65533;&#65533;&#65533; &#65533;&#65533; ,&#65533;&#65533; l&#65533;w&#65533;_&#65533;1/&#65533;/&#65533;&#65533;&#1070;& &#65533; &#65533;A%A&#65533;G&#65533;&#65533;&#65533;&#65533;&#1152;0H&#65533;Y3&#65533;&#65533;4&#65533;I&#65533;C&#65533;&#65533;C&#65533;A&#65533;&#65533;S	xM&#65533;~*&#65533;F&#65533;&#65533;I6:*&#65533;&#65533;&#65533;:&#65533;&#65533;&#65533;&#65533;&#65533;&#65533;&#65533;<)5t&#65533;hN1&#65533;X&#65533;&#65533;BE&#65533;HT&#65533;&#65533;>j&#65533;o&#65533;&#65533;&#65533;AI&#65533;&#65533;0&#65533;U@C0#!&#65533;&#65533;5&#65533;g&#319;k&#65533;1&#65533;<&#65533;B@`&#562;&#65533;R4&#65533;&#65533;Q&#565;rD;C)QpOF&#65533;U&#65533;H'Y6f&#65533;&#65533;&#65533;&#65533;Hc]&#65533;x&#65533;[i	&#65533;&#65533;&#65533;abU4&#65533;;o&#65533;6Va/&#65533;{&#65533;&#65533;&#65533;a&&e&#65533;&#65533;&#65533;q&#65533;&#65533;&#65533;&#65533;&#1700;M&#65533;fF&#65533;&#65533;L2&#65533;&#65533;@&#1471;q&#65533;&#65533;T&#65533;l&#65533;J&#65533;p&#65533;R-&#65533;P&#65533;)1&#65533;'D&#65533;&#65533;&#65533;D&#65533;&#1446;d&#65533;&#65533;}&#65533;&#527;&#65533;&#65533;H&#65533;[/&#65533;&#65533;Ap&#65533;&#65533;&#65533;&#65533; ]&#65533;|&#65533;V&#621;&#65533;&#65533;D&#65533;&#65533;&#65533;&#65533;s&#65533;HF&#65533;c*&#970;y6mF&#65533;&#65533;&#65533;&#65533;&#65533;&#65533;B.#&#65533;&#65533;BP&#65533;}&#65533;2@&#65533;+#B&#65533;Ew&#65533;DHC&#65533;(&#65533;&#65533;&#65533;&#65533;&#65533;
{i&#65533;I,s,&#65533;&#65533;&#65533;c36&#65533;G@Cw&#65533;Kj&#65533;E&#65533;&#65533;?\A< 0&#65533;)&#65533;&#65533;&#65533;E&#65533;&#65533;&#65533;&#65533;T&#65533;&#65533;\&#65533;u$&#65533;&#65533;f&#65533;T&#65533;8X D&#1459;&#65533; &#65533;&#1807;]&#65533;`&#65533;&#65533;&#65533;&#65533;g)&#65533;;&#65533;&#65533;I*H&#65533;@&#65533;8e&#65533;&#65533;&#65533;&#65533;&#65533;;&#65533;&#65533;&D&#65533;?&#65533;}&#65533;&&#65533;&#65533;&#65533;x&#65533;rL&#65533;&#65533;&#65533;&#65533;&#297;>&#65533;&#65533;&#65533;jI&#65533;&#801;j<!&#65533;&#65533;&#65533;&#65533;&#1776;M&#65533;I*&#65533;&#65533;L<&#65533;P&#65533;t&#65533;)x&#65533;*&#65533;&#65533;&#65533;&#65533;&#65533; &#65533;&#65533;&#65533;&#65533; C&#65533;%&#65533;t&#65533;:&#65533;&#65533;zY&#65533;&#65533;&#65533;B&#65533;&#65533;.&#954;" &#65533;"Pw&#65533;&#65533;&#65533;B\&#65533;h03&#65533;}+&#272;&#65533;&#65533;&#65533;!O&#65533;&#65533;&#65533;&#65533;&#65533;"&#65533;&#65533;Dy&#65533;&#65533;&#65533;%&#65533;&#65533;gr&#65533;j`0&#65533;O^&#65533;&#1762;&#65533;@&#65533;d&#65533;&#65533;&#65533;&#65533;&#65533;$HL#H2d&#65533;PL&#65533;&#65533;&#65533;&#1547;Z&#65533;(&#65533;&#65533;&#65533;&#8561;2&#65533;=&#65533;&#65533;&#65533;&#65533;&#925;;&#65533;QM&#65533;&#65533;*&#65533;Q&#65533;V&#65533;*&#1354;&#65533;v&#65533;&#65533;&#65533;
&#65533;&#994;h&#65533;&#1354;F;&#65533;x&#65533;&#65533;G&#65533;&#65533;WA	yJc,&#65533;&#65533;p{&#65533;&#65533;&#65533;@SL&#65533;3e,&#65533;'&#65533;W&#65533;1&#65533;C&#65533;&#667;9w&#65533;&#65533;th&#1123;I&#65533;6}uj&#65533;3&#65533;&#65533;Be&#65533;&#65533;M&#65533;T&#65533;&#65533;&#65533;&#65533;8&#65533;&#45924;&#65533;&#65533;x&#65533;,&#65533;R&#65533;&#65533;&#65533;&#267;&#65533;5O&#65533;AM&#65533;.a&#65533;&#65533;({&#65533;J|;q&#65533;&#65533;#&#65533;&#65533;&#65533;&#65533;G&#65533;tBp&#65533;&#65533;,&#65533;&#65533;&#65533;&#65533;#D&#65533;&#65533;{&#65533;Y8{&#65533;lP ,0&#65533;&#65533;g&#65533;&#65533;Y&#65533;%&#65533;&#65533;&#129;&#65533;&#65533;&#65533;&#65533;&#65533;&#65533;!.&#65533;&#65533;
h&#65533;&#65533;4&#65533;,&#65533;e&#65533;&#65533; &#65533;&#65533;&#65533;(!&#65533;p K:9D&#65533;&#65533; &#65533;"S&#65533;&#65533;&#65533;*;b&#65533;;&#65533;&#65533;&#65533;&#65533;0&#65533;a-&#65533;&#65533;Q&#65533;&#65533;&#65533;&#65533;&#65533;&#65533;+&#65533;&#65533;#K&#65533;L&#65533;&#65533;&#65533;&#65533;0&#413;&#689;&#65533;>t&#65533;G&#65533;9&#65533;I$M&#65533;Q&#65533;FV&#65533;&#65533;&#65533;N	&#65533;&#65533;J&#65533;&#65533;D&#65533;&#65533;(i$&#65533;F4&#65533;J &#65533;&#65533;&#65533;&#161;&#65533;O>h&#65533;9&#65533;H?DZ&#65533;&#65533;K&#65533;&#65533;F@a &#516;lJ&#65533;&#65533;,t@BXU&#65533;nX&#65533;&#65533;&#1076;U
&#65533;&#65533;i&&#65533;&#65533;&#65533;N&#65533;&#65533;&#65533;:@&#65533;+&#65533;&#65533;`HdLA&#65533;&#65533;P@b&#65533; C&#65533;G&#65533;&#65533;&#65533;K&#65533;&#65533;&#65533;0&#65533;&#65533; \0&#65533; &#65533;&#65533;
&#65533;()&#65533;&#65533;&#65533;@i&#65533;&#65533;	&#65533;H@&#65533;aM>8c(D&#65533;&#1445;&#65533;&#65533;&#65533;&#65533;&#65533;#&#65533;f&#65533;H&#65533;&#65533;HP&#613;&#65533;&#65533;z&#65533;&#65533;i&#17958;&#65533;i&#65533;B&#65533;%&#65533;!a&#65533;b&#65533;&#65533;(&#65533;&#65533;"&#65533;&#65533;&#65533;&#65533;z&#65533;&#65533;Z&#26947;a&#65533;&#65533;&#65533;%&#65533;PD	O&#65533;#&#65533;@&#65533;9&#65533; &#65533;&#65533;&#65533;&#65533;&#65533;&#65533;+&#65533;&#65533;0K&#65533;&#65533;"&#47801;d&#65533;&#65533;L&#65533;&#65533;&#20466;&&#65533;(!&#65533;J&#65533;&#65533;&#65533;&#65533;r&#65533;&#65533;&#65533;&#65533;&#65533;&#65533;/s5B&#65533;&#65533;w3g:&#65533;&#65533;&#65533;
&#65533;&#65533;&#65533;&#65533;&#1979;&#65533; X&#65533;=P
&#65533;}0 &#65533;P&#65533;&#65533;C&#65533;&#65533;&#65533;&#65533;&#65533;&#65533;9&#65533;>&#65533;&#65533;&#65533;*&#65533;&#65533;&#65533;&#65533;&#65533;&#65533;JN<&#65533;&#65533;#&#65533;!&#65533;G/&#65533;mh&#65533;A&#65533;&#65533;&#65533;&#65533;&#65533;&#65533;G&#65533;b&#65533;&#65533;&#65533;&#65533;G&#65533;`&#65533;B&#65533;&#65533;&#65533;&#65533;&#65533;f)q 4&#65533;G&#65533;L&#65533;*2pz\&#65533;&#868;&#65533;&#65533;&#65533;&#65533; &#65533;q&#65533;&#65533;j&#65533;&#65533;&#65533;&#65533;&#65533;(&#65533;&#1136;&#65533;2&#65533;@&#65533;&#65533;&#65533;&#65533; &#65533;&#65533;&#65533;&#65533;'	&#65533;&#65533;&#845;&#65533;&#65533;K&#65533;&#65533;&#65533;:&#65533;2dt@H&#65533;&#65533;J(&#65533;&#65533;&#65533;c&#65533;8&#65533;&#65533;&#65533;@&#65533;&#65533;&#65533;&#1288;&#65533;r;&#65533;Q&#65533;w0&#65533;`&#65533;9&#65533;&#65533;D%&#65533;0 &#65533;4&#41359;&#65533;&#483;&#65533;&#65533;R&#65533;Q&#65533;&#65533;&#65533;&#65533;4&#65533;&#65533;i4&#65533;*&#65533;D&#65533;0&#65533;.&#65533;*Ti&#65533;S&#65533;?&#65533;g&#65533;a&#65533;^&#65533;&#65533;|&#65533;*Xe!&#65533;0A&#65533;&#65533;&#65533;*
<,&#65533;&#65533;P
|&#65533;&#65533;&#65533;uD&#65533;>&#65533;&#65533;(!QP&#65533;&#65533;UC&#65533;!&#65533;R&#65533;@,&#65533;
&#65533;&#721;j&#65533;#&#65533;E&#65533;c&#65533;&#65533;@&#65533;&#65533;&#768;&#65533;&#65533;&#65533;@&#65533;H&#65533;/"&#65533;&#65533;&#65533;A$&#65533;7$#&#65533;BJN&#65533;&#65533;`\ %"9&#65533;&#65533;&#65533;&#65533;a&#65533;`&#65533;}y&#65533;&#65533;&#65533;b&#65533;&#596;&#674;&#65533;&#65533;x&#65533; b&#65533;&#65533;&#65533;l&#65533;)9!&#65533;&#65533;&#267;&#65533;&#65533;&#65533;&#65533;C&#65533; E``&#65533;<X&#65533;b&#65533;	l&#65533;S&#65533;X&#65533;&#65533;7&#65533;*.&#1224;&#65533;8&#65533;&#65533;&#65533;+F&#65533;&#65533;	x&#65533;&#65533;&#65533;t U&#65533;6&#65533;29&#65533;l&#65533;&#65533;&#65533;&#65533;F&#65533;&#65533;&#65533;&#65533;P&#65533;3&#65533;!O&#65533;&#65533;(&#65533; 3<&#65533;&#173;&#65533;)U&#65533;JY&#65533; Dp"&#505;&#65533;&#65533;Gl&#65533;&#65533;&#65533;@z &#65533;&#65533;&#65533;!pA*'<&#65533;&#65533;8&#65533;K&#65533;( &#65533;&#65533;&#65533; &#65533;&#65533;&#65533;1&#65533;&#1381;&#65533; &#65533;< &#65533;d &#65533;&#65533;&#65533;J&#65533;&#65533; pS&#65533;$ci!&#65533;&#65533;c&#65533;&#65533;&#65533;w&#65533;&#65533;$&#65533;&#65533;&#65533;L&#65533;
(&#1984;&#65533;W &#65533;m&#65533;{&#65533;^4&#65533;&#65533;=&#65533;&#65533;@5&#65533;6h&#65533;&#65533;-&#65533;&#65533;dS"&#65533;&#65533;OC&#1488;&#65533;Fq&#65533;&#65533;&#65533;"&#65533;&#65533;&#65533;AZ&#65533;&#65533;4,o ^&#65533;&#65533;&#1168;&#65533;&#65533;&#65533;IH0%&#65533;kN&#65533;T@&#65533;~!dd.o&#65533;Pc` &#65533;R&#65533;Fy&#147;&#65533;B&#65533;	&#65533;&#65533;Q&#65533;&#65533;&#65533;= ;&#65533;&#65533;Z&#65533; PAF CT&#566;&#65533;&#1312;&#65533;&#65533;O8q  &#65533;*Z&#1574;D&#65533;&#65533;&#65533;&#65533;5|(&#65533;|&#65533;N&#65533;&#65533;Fq&#65533;@d	6&#65533;&#65533;&#65533;d&#65533;&#65533;&#65533;&@`&#65533;&#65533;&#65533;&#65533;&#65533;y0x&#65533;L&#65533;1=&#65533;&#65533;@$&#65533;:&#65533; J/@qx0;&#49423;&#65533;&#65533;&#65533;%&#65533;&#65533;#Ep &#65533;&#65533;&#502;&#65533;E&#65533;H&#65533;]&#65533;&#65533;&#65533;&#65533;&#65533;&#65533;&#65533;&#65533;%)&#65533;-&#65533;&#65533;4&#65533;-J|&#65533;&#65533;*;@A&#65533;&#65533;&#65533;C2)&#683;&#65533;&#65533;H&#65533;&#65533;&#65533;&#65533;&#65533;E,Q	&#65533;&#65533;&#65533;)-^z&#65533;P&#65533;Y&#65533;j&#65533;&#65533;5&#65533;&#65533;X&#65533;&#595;&#65533;&#65533;&#65533;&#65533;'&#65533;p&#65533;uv &#1102;1&#65533;0D&#65533;B&#65533;&#65533;1EtcC4*&#65533;de&#65533;BY&#65533;4&#65533;v&#65533;&&#65533;C&#65533;&#65533;jWjQ{0&#65533;&#65533;&#65533;a&#65533;&#65533;&#65533;s-&#65533;&#65533;&#65533;%&#65533;`&#65533;"P&#1529;&#65533;&#65533;&#65533;;&#1242;&#65533;p:&#65533;k*&#65533;&#65533;;b&#65533;r=&#65533;OoP&#50440;-&#65533;IE&#65533;:&#1500;&#65533;&#65533;&#65533;&#65533;sn&#65533;$&#65533;8&#2008;J`&#65533;&#65533;?&#65533;&#54799;&#65533;`&#65533;&#65533;&#65533;R&#65533;c&#65533;&#65533;u&#65533;&#65533;&#65533;J&#65533;,\&#65533;uA&#65533;&0&#65533;Y&#65533;&#65533;&#65533;&#65533;&#65533;&#65533;&#65533;&#65533;z&#65533;&#65533;@>&#65533;&#65533;&#65533;&#65533;G6&#65533;S?&#65533;8C)q&#65533;@&#65533;&#502;&#65533;<&#65533;&#65533;x ,&#65533;n&#65533;A\b&#65533;&#65533;&#65533;&#65533; $&#65533;&#65533;-&#65533;&#65533;&#65533;T&#65533;nuY&#65533;I&#65533;&#65533;,&a&#65533;Dw&#65533;5*|&#65533;&#65533;&#65533;K&#65533;&#65533;wxa	p&#65533;&#65533;&#65533;0&#65533;O&#65533;'6&#65533;'&#65533;&#65533;&#65533;-(A8>&#65533;&#65533; &#65533;&#65533;/&#65533; s&#65533;&#65533;!&#65533;&#65533;1&#65533;D&#65533;@I:&#65533;&#65533;M&#65533;&#65533;U+&#65533;b&#65533;d&#65533;&#65533;3b&#65533;&#65533;|87&#65533;j1q@!!&#65533;-&#65533;T|&#65533;&#65533;=<&#65533;&#65533;&P&#65533;
&#65533;&#65533;C&#1046;%,Y&#65533;G&#65533;+&#532;T&#65533;~&#65533;&#65533;p&#65533;A9M0 &#65533;`&#65533;W&#65533;h^&#65533;&#65533;WF!&#65533;LI/&#65533;Q&#65533;!&#65533;?JT&#65533;&#65533;&#65533;&#65533;d&#65533;-&#65533;&#65533;&#65533;2&#488;D#&#65533;&#65533;&#65533;&#65533;I6&#65533;%&#65533;&#65533;r&#65533;&#65533;&#65533;&#65533;&#65533;&#65533;aC&&#65533;&#65533;
O&#65533;&#1035;iL&#65533;&#65533;&#65533;Ao@t&#1110;&#65533;4/9&#65533;&#65533;&#65533;&#65533;&#65533;3Zf+ &#65533;*&#65533;&&#65533;BV(crB &#65533;&#65533; 4&#65533;&#65533;!&#65533;&#65533; &#65533;2R&#65533;&#65533;P@&#65533;&#65533;&#65533;&#65533;&#65533;$SP'&#65533;G2A3V&#65533;!,`fc&#65533;&#65533;!&#65533;&#65533;&#65533;z
&#65533;&#65533; &#65533;f;@&#65533;r@0&#65533;C&Rg=H&#65533;&#65533;&#65533;v&#65533;&#65533;!fg/&#65533;A7p&#1802;&#65533; &#65533;#`'v&#65533;p >&#65533;a&#65533;?xS&#65533;&#65533;&#65533;;B&#65533;&#65533;P&#65533;A &#65533;54&#65533;&#65533;&#65533;G|
&#65533;&#65533;&#65533;&#65533;&#65533;
n&#65533;PB&#65533;,&#65533;},&#65533;~8&#65533;"&#65533;&#65533;g <d&#65533;R&#65533;?Rb&#65533;@d%&#65533;D
0@&#65533;@&#65533;&#65533;e&#65533;t&#65533;^nH&#65533;BX.H&#65533;^z&#65533;&-P&#65533;Lq&#65533;8&#65533; &#65533;&#65533;&#65533;\&#65533;&#65533;V%`&#65533;&#65533;H@&#65533;R&#65533; P!P4$BC&#65533;&#65533;&#65533;&#65533;&#65533;&#65533;nR&EJ&#65533;&#65533;&#65533;D &#65533; &#65533;&#65533;&i\R&#65533;&#65533;4"&#65533;!&#65533;&#65533;&#65533;&#65533;&#65533; &#65533;!6"&#65533;a&#65533;&#65533;&#65533;&#65533;&#65533;n&#1089;?&#65533;&#65533;&#65533;&#65533;&#65533;<L&#65533;&#1793;&#65533;(&#65533;&#65533;&#65533;b0\&#65533;&#65533;
&#65533;&#65533;d`8&#65533;*&#65533;&#65533;r&#65533;&&#65533;&#65533;``2N&#65533; R*@*&#65533;&#65533;"&#65533;&#65533; &#65533;&#65533;D<C&#65533;_&#65533;"4""bI &&#65533;Bc]b  Oa&#65533;`&#65533;rIbxi&&#65533;&#65533;&#65533;&#65533;&#599;&#65533;B&#65533;P&#65533;&&#65533;"*&#65533;E#&#65533;R(&#65533;b(N&#65533;&#65533;j&#65533;&#65533;&#65533;/jj!&#65533;2&#65533;&#1520;&#65533;&#65533;&#65533;&#65533;UB &#65533;&#65533;Ov+&#65533;A&#65533;&#65533;&#65533;L&#65533;&#65533;&#65533;1&#1920;0&#65533;&#65533;&#65533;&#65533; A&#65533;*f.(&#65533;&#65533;&#65533;n@&#65533;&#65533;&#65533;`&#65533;:&#65533;&#65533;&#65533;!&#65533; &#65533;"&#65533;bA	$)%&#65533; .C3B&#65533; n&#65533;&#65533;&#65533; Q37&#65533;3Ec6&#65533;&#65533;&#65533;P&#65533;&#65533;M&#65533;tj&#65533;l&#65533;&#65533;&#65533;&#65533;&#65533;&#65533;<&#65533;m=j&#65533;&#65533;%&#65533;9&#65533;wj wBK&#65533;&#65533;0&#65533;7XL%"&#65533;&#65533;Bo&#65533;7&#65533;&#65533;aB&#65533;j&#65533;<g&#65533;p&#65533;&#65533;w`&#65533;&#65533;z@&#65533;&#65533;!&#65533;&#583;3$ <+A&#65533;!&#65533;k;;=?&#65533;}&#65533;
q&#65533;C&#65533;&#65533;4&#65533;8c,%& &#65533;4<&#65533; ]&#65533;&#65533;>Q&#65533;N`&#65533;&#65533;N  &#65533;&#65533;L&#65533;&@&#65533;b&#65533;D&#65533;6g&#65533;7&#65533;&#65533;&#65533;&#65533;S&#65533; &#65533;&#65533;{&#65533;Xh|&#65533;&#65533;y.&#65533;&#65533;L`&#65533;Z&#65533;&#65533;&#65533;	T&#65533;}&#327;P&#65533;&#65533;n &#65533;E#&#65533;&#65533;&#65533;&#65533;&#65533;&#65533; &#65533;&#65533;&#65533;&#65533;1&#65533;&#65533;&#65533;&#65533;PBp&#65533;&#65533;&#65533;aH&#65533; AJ&#65533;>$,&#65533;&#65533;&#65533;&#65533;	&#65533;&#65533;&#65533;&#65533;Gn /&#65533;b)p&#65533;7&#65533;uX R &#65533;&#65533;4&#65533;"&#65533;nL&#65533;*`"&#1125;&#65533;&#65533;&#65533;@&#65533;" &#65533;zC@&#65533;&#65533;fn&#65533; &#65533;2&#65533;m&#65533; z)&#65533;&#65533;	&#65533;&#65533;&#65533;F$%2&#65533;V&#65533;MU&#65533; &#65533;&#65533;S&#65533;&#65533;38! SBQ&#65533;b&#65533;(Ju&#65533;&#65533;Tl&#65533;&#65533;d9U&X&#65533;&#65533;J~&#65533;&#820;))x *&#65533;R&#65533;&#65533;&#65533;F&#65533;pT+&#65533;A&#65533;&#65533;&#65533;	&#1455;5&#65533;.&#65533;&#65533;t&#65533;&#65533;B&#65533;&#65533;&#65533;&#65533;0*&#258;e@&#65533;&#65533;%&#65533;r &#65533;3&#1569;7&#65533;Z&#65533;r&#65533;D&#65533;x`0&#65533;&#65533;3%J&#65533; N&#65533;(&#65533;R&#65533;S_&#65533;&#65533;dAt@
&#65533;&#65533;
Va&#65533;Ab6&#65533;k&#65533;t
&#65533;N&#65533;(&#1677;&#65533;&#132;b&#65533;&#65533;b*v7	&#65533;&#65533;(&#65533;&#65533;c&#65533;^&#65533;z&#65533;&#65533;b0&#65533;&#65533;Jb&#65533;'&#172; &#65533;6k&#65533;5k&#65533;w&#65533;C&#65533;&#65533;x&#65533;C8&#65533;&#65533;H&#65533;:	b4&#65533;$&#65533;p4$&#65533;8c&#65533;&#65533;&#65533;&#65533;&#65533;g&#65533;&#65533;y&#65533;&#65533;_&#65533;&#65533;3&#65533;B&#65533;&#65533;a&#65533;~&#65533;&#65533;7&#65533;&#65533;&#65533;&#65533;&#65533;`4&#65533;
&#65533;&#65533;&#65533;6%&#65533; G&#65533;&#65533;
V&#65533;,&#65533;&#174;&#65533;&#65533;k`t@&#65533;&#65533;&#65533;Rv&#65533;R&#65533;4JKR&#65533;&#65533;S&#65533;`&#65533;^&#65533;UpE>&#65533;K1&#65533;&#65533;6&#65533;K&#65533;&#65533;&#65533;&#65533;J&#65533;&#188;&#65533;D&#65533;`Di@&#297;&#65533;&#65533;Njt&#65533; &#65533;n "%&#65533;n &#65533; I&#65533;&#65533;`&#65533;&#65533;&#65533;s &#65533;&#65533;Hk&#65533;&#65533;aI&#65533;&#65533;I&#65533;&#65533;&#65533;&#65533;4&#65533;&#65533;&#65533;&#640;&#65533;F&#65533;K7&#65533;TT&#65533;&#65533;0Y&#65533;&#812;pd&#65533;&#65533;&#65533;|	&#65533;&#65533;&#65533;x@*&#65533;&#65533; NZ &#65533;&#65533;&#65533;&#65533;&#65533; "&#65533;&#65533;.&#65533;78 	&#65533;&#65533; 	&#65533;&#65533;2B"&#65533;1&#65533;`&#65533;&#65533;=c&#65533;&#65533;&#65533; &#65533;&#65533; v&#65533;3&#554;|&#65533;B&#65533;*F&#65533;&E&#65533;
	b%0&&#65533;j&#65533;&#65533;$&#65533;&#65533;&#65533;&#65533;&#65533;&#65533;&T1&#65533;&#65533;&#65533;V&#65533;L/S&#65533; x5&#65533;&#65533;g|&#65533;t&#1734;&#65533;&#65533;&#65533;?YX&#65533;&#65533;&#65533;g&#65533;&#65533;X?j+B&#65533;i&#65533;i&#65533;&#65533;5&#1186;&#65533;.&#65533;&#65533;3&#65533;&#65533;@!*&#65533;&#65533;0O&#65533;/:&#65533;\&#65533;&#65533;&#65533;(c&#65533;&#65533;&#65533;Q&#65533;~	b'&#65533;QG)@&#65533;j&#65533;&#65533;&#65533;&#65533;&#65533;`PE"66&#65533;&#65533;&#65533;&#65533;%^ &#65533;
&#65533;&#65533;
Go"&#65533;c&#65533;St%d&#65533;k&#463;&#65533;&#65533;&#65533;2&#65533;&#65533;/&#65533;V&#65533;T&#65533;p{m#&#65533;&#65533;&#65533;&#65533;
&#65533;&#65533;&#65533;>nv&#65533;&#65533;c&#65533;&#65533; Skw &#65533;``&#65533;&#65533;&#65533;a|&#65533;&#65533;3DyzR&#65533;&#65533;&#65533;&#65533;i&#65533;g&#65533;&&#65533;&#65533;&#65533;i7&#65533;"+&#65533;&#65533;&#65533;=/&#65533; Q~&#65533;&#65533;&#65533;&#1971;3&#65533;&#65533;d%&#65533; &&#65533;&#65533;&#65533;dX&#65533;MB&#65533;&#65533;&#65533;&#65533;&#65533; &#65533;&#65533;&#65533;h,L&#65533;XP@&#65533;&#65533;$$&#65533;&#65533;"&#65533;p&#65533;2e&#65533;&#65533;&#65533;&#65533;&#65533;&#65533;A&#65533;&#65533;&#65533;K&#65533;&#65533;&#65533;&#65533;&#65533; `&#65533;&#65533;&#65533;$|&#65533;gZ/&#65533;&#65533;&#65533;P&#65533;52!&#65533;"4&#65533;"&#65533;&#65533;&#65533;.&#65533;Q&#65533;&#65533;&#65533;&#625;&#65533;bw&#65533;w&#65533;!x&#65533;&#65533;&#65533;&#65533;&#65533;&#65533;&#65533;&#65533;	O&#65533;&#65533;&#65533;*k&#65533;&#65533;Oj&#65533;&#65533;&#65533;PL&#65533;: &#65533; &#65533;M&#65533;Xa|@ &#65533; &#65533;&#65533;&#65533;a (D &#65533;z&#65533;PApO&#65533;&#65533;&#65533;/f[$&#65533; &#65533;&#65533;	&#65533;a &#65533;&#65533;}=&#65533;&#65533;`&#65533;6&#65533;!:&#65533;*z"&#65533;&#65533;
B&#65533;3&#65533;L#&#65533;&#65533;&#65533;^b(&#65533;%
&#65533;	?&#65533;&#65533;	&#65533;Bm&#65533;&)jU&x &#65533;&#65533;,a&#65533;&#65533;&#65533;&#65533;
&#65533;g&#65533;&#65533;&#65533;+&#65533;&#65533;&#65533;&#65533;o*[&#65533;&#65533;&#65533;D&#6342;&#65533;&#65533;&#65533;&#65533;5&#65533;e&#65533;%&#65533;&#65533;x3&#65533;X#&#65533;&#65533;0M&#65533;&#65533;K&#65533;&#65533;2;nN&#65533;&kY&#65533;w[oZ&#65533;`	&#65533;&#65533;a&#65533;&#65533;x0&#65533;&#65533;&#65533;&#65533;6&#65533;&#65533;&#65533;&#65533;&#65533;Jj L&#65533;&#65533;-fK0&#65533;&#65533;&#65533;$&#65533;K(L@&#65533;a&#65533;J
&#65533;&#65533;&#65533;I&#65533;&#65533;z&#1579;&#65533;&#65533;.J&#65533;&#65533;`&#65533;J&#65533;$L&#65533;cgw&#686;J&#65533;&#65533;.&#65533;&#65533;&#65533;T&#65533;&#65533;&#65533;%&#65533;O&#65533;A&#65533;%R&#65533;@&#65533;_)c&#65533;KjQb&#65533;&#65533;!<` x&#65533;&#65533;%&#65533;&#65533;g>&#65533;&#65533;&#65533;&#65533;&#65533;&#65533;&#65533;9&#65533;&#65533;ND&#65533;5b&#65533;&#65533;m
&#65533;&#65533;&#65533;&#65533; &#65533;8 gp /}&#65533;&#65533;&#65533;H&#65533;&#65533;&#65533;O@I^&#65533;l&#65533;c4*-&#65533;&#65533;
&#65533; &#1531;&#65533;c%,&#65533;&#65533;&#65533;&#65533;&#65533;&#65533;&#7246;&#65533;&#65533;&#65533;&#65533;&#65533; &#65533;&#65533;&#65533;9&#65533;&#65533;9&#65533;&#65533;&#65533;K#&#65533; 
lt&#65533;uz&#65533;!IQ&#65533;vb?&#65533;!&#65533;&#65533;&#65533;&#65533;`&#65533;1&#65533;&#65533;IIA&#65533;|&#65533;&#65533; D&#65533;&#65533;&#65533;&#65533;&#1568;D&#65533; &#65533;&#65533; 0o[Z)&#65533;jAg&#65533;&#65533;O&#65533;@&#65533;n&#65533;7&#65533;&#65533;}=&#65533;
>J#&#65533;&#65533;f&#65533;&#65533;8 &#65533;&#65533;&#65533;&#65533;+&#65533;xT&#65533;B)&#65533; &#65533;l3&#65533;"^&#620;&#65533;S&#65533;&#65533;&#65533;%&#65533; z&#65533;
!&#65533;&#65533;Q&#65533;Q&#65533;`&#65533;f &#65533;&#65533;&#65533;Wcu^&#65533; }I)&#65533;&#65533;'0(&#65533;&#65533;dK&#65533;&#65533;:&#65533;)&#65533;&#65533;0 &#65533; 0&#65533;&#65533;	&#65533;&#65533;4&#65533;&#65533;g&#65533;&#65533;&#65533;y&#65533;5x&#65533; x&#65533;&#65533;)&#65533;&#65533;&#65533;&#65533;,+&#1779;5&#65533;	&#65533;La&#65533;&#65533;U&#65533;L&#65533; &#65533;&#65533;.T[4&#65533;&#65533;&#65533;D&#65533;^ &#65533;xb&#65533;L#N&#65533;&#65533;2H&#65533;&#65533;&#65533;x&#65533;&#65533;C^&#65533;Oc""&#65533;&#65533;&#65533;&#65533; x&#65533;Z&#65533;{&#65533;{&#65533;!&#65533;xvY&#65533;&#65533;;L&#65533;[6&#65533;*&#65533;C&#65533;	ed&#65533;&#65533;&#65533;o&#65533;7&#65533;8&#65533;*&#65533;&#65533;&#1751;&#65533;,c&#65533;&#65149;Pw&#65533;&#44680;&#698;t&#65533;H%NrBH&#65533;!P&#65533;&#65533;Y&#65533;&#65533;&#65533;&#65533;|F&#65533;\`&#65533;W&#65533;=9&#65533;&#65533;&#1139;&#65533;3&#65533;` N&#65533;^-  &#65533;
&#65533;&#65533;[Z]&#65533;&#65533; 
&#65533; ^o}&#65533;&#65533;N&#65533;&#65533;"&#28034;.&#65533;&#65533;&#65533;&#65533;"H@l&#65533;CA4&#65533;&#65533;&#1118;&#65533;&#65533;B&#65533; B&#65533;<&#65533;!&#65533;&#65533;&#65533;&#65533;	D&#65533;%&#604;G	"&#65533;&#65533;\&#65533;&#65533;5&#65533;&#65533;
&#65533;u5&#65533;&#65533;T&#65533;&#65533;?z ` &#65533; &#65533;*&#65533;!&#65533;&#65533;&#65533;&#65533;&#65533;&#65533;a&#65533;A,&#65533;	&#65533;x&#65533;&#65533;"&#65533;n`0&#65533;&#1681;k&#65533;&#65533;&-: |&#65533;M&#65533;&#65533;&#65533;S&#65533;&#65533;&#65533;&#65533;&#65533; &#65533;&#65533;h&#65533;f&#65533;P&#65533;&#65533;#Q`y&#65533;&#65533;!85 &#135;&#65533;&#65533;
&#65533;w&#65533;&#65533;?7w&#65533;&#65533;&#6608;&#65533;&#65533;&#65533;~
M&#65533;x&#65533;`&#386;&#65533;L#&#65533;&#65533;&#65533;#&#65533;&#65533;xal&#65533;&#65533;&#65533;="1-&#65533;(:&#65533;&#65533;cj&#65533;1&#65533;&#65533;j&#65533;U%&#65533;Z7&#65533;&#65533;&#65533;&#65533;-&#65533;&#65533;L&#65533;
fb&#65533;&#65533;O&#65533;LK3&#65533;&#65533;
&#65533;_7l&#65533;&#65533;&#65533;z&#65533;&#65533;&#65533;&#65533;a&#65533;&#65533;&#65533;-&#65533;&#38887;a&#65533;&#65533;&#65533;0&#1345;&#65533;d?&#65533;k&#65533;&#65533;&#65533;2&#65533;&#65533;J&#65533;A
&#65533;_&#65533;&#65533;q&#65533;&#65533;^&#65533;&#65533;P&#65533;&#1343;X&#65533;8&#65533;&#65533;&#65533;&#65533;_&#65533;p&#65533;%&#65533;0&#65533;Y&#65533;&#65533;&#1124;K&#65533;>&#65533;:&#65533;&#65533;&#1388;[&#65533;~;&#65533;&#65533; &#65533;&#65533;9&#65533;we&#65533;&#65533;.b&#65533;&#65533;/&#65533;&#65533;&#65533;&#65533;(X&#65533;`&#65533;&#743;&#1360;&#65533;&#65533;A&#65533;o&#65533;&#65533;&#65533;%&#65533;]&#65533;l&#65533;&#65533;9&#65533;&#65533;&#65533;Y&#65533;&#65533;&#65533;<&#65533;'&#65533;I&#65533;&#65533;4&#65533;5&#65533; &#65533;P&#65533;&#65533;?	z&#65533;&#722;&#65533;&#65533;&#5194; &#65533;S&#65533;&#65533; P&#65533;2&#65533;&#65533;&#65533;i&#65533;&#65533;&#65533;`&#65533;&#65533;N e`&#65533;&#65533;&#65533;p&#65533;z&#65533;&#65533;`&#65533;&&#65533;&#65533;&#65533;?&#65533;&#65533;s&#842;&#65533;]3&#65533;&&#65533;&#65533;j&#65533;Y&#65533;|0&#65533;-&#65533;2&#65533;:&#65533;`&#65533;%Lc&#65533;?5&#65533; Cv&#65533;5&#65533;4&#65533;MSMv&#65533;p"&#65533;&#65533;&#65533;&#65533;?&#65533;0QMl&#65533;&#65533;&#65533;?cB&#65533;O(&#65533;dK(&#65533;,&#65533;f&#65533;&#65533;&#65533;Y&#65533;M&#65533;pi&&#65533;&#65533;&#65533;	O5u&#65533;%R&#65533;W&#65533;cP:&#65533;&#65533;1J&#65533;R&#65533;q&#65533;&#65533;&#65533;c&#65533;4&#65533;?{&#65533;&#65533;?A)&#65533;&#65533;L&#65533;&#65533;?&#65533;&#65533; A5Lb&#65533;?L&#65533;&#65533;&#65533;*p&#65533;&#65533;&#65533;NA
&#65533;pa/`&#65533;&#42048;&#65533;U&#65533;a
&#65533;$"&#65533;&#65533;&#65533;&#65533;&#65533;DA"4XP&#65533;(&#65533;(&#65533;&#65533;&#65533;&#65533;&#65533;i&#65533;3&#65533;&#65533;&#65533;&#65533;?&#65533;&#65533;8Q&#65533;qqP&#65533;&#65533;&#65533;&#65533;?[l1&#65533;)r&#65533;`&#65533;H&#65533; &#65533;I&#65533;&#65533;T	&#65533;(&#65533;2V&#65533;B&#65533;49&#65533;Sp->MVJ'Q &#65533;`$&#65533;M&#65533;~HVWY&#65533;&#65533;&#65533;.s&#65533;&#65533;Y&#65533;%&#65533;&#65533;ey"JZ&#252;&#65533;A\s&#65533;&#65533;&#65533;&#65533;x&#65533;&#65533;	'T&#65533;&#65533;>,}a&#65533;	&#65533;@`&#65533;zB7#&#65533;&#65533;;,)&#65533;O&#65533;C&#65533;&#65533;&#65533;&#65533;&1#Z&#65533;&#65533;Ho&#65533;n&#65533;w&#65533;r&#65533;&#65533;&#65533;&#65533;N&#65533;&#65533;&#65533;&#65533;&#65533;&#65533;&#65533;&#65533;)&#65533;\u&#65533;]48
&#65533;i&#65533;7r&#65533;*mPK&#65533;&#65533;&#65533;?&#65533;&#65533;O&#65533;	'd'&#65533;'&#65533;	&#65533;&#65533;&#65533;RA&#721;P&#65533;#&#65533;&#1799;&#65533;A&#65533;&#65533;B&#65533;&#1183;&#65533;(&#65533;&#65533;qG&#65533;&#65533;&#65533;!&#65533;NZ&#65533;z&#65533;{i&#65533;.&#65533;h&#65533;&#65533;k&#65533;&#65533;sOO}k-&#65533;&#65533;&#65533;	"&#65533;&#65533;!&#65533;@)%&#270;&#65533;&#65533;&#65533;Bxn&#5130;"1&#65533;@
$&#65533;&#65533;A4s&#65533;&#65533;&#65533;&#65533;<L&#65533;E&#65533;&#65533;@&#65533;?&#1057;'&&#65533;&#65533;&#65533;lS1&#65533;cCN&#65533;hS&#65533;&#65533;	&#65533;M::&#65533;P&#65533;wLd7Z&#65533;&#65533;DnQ&#65533;T]$	c&#65533;M&#65533;P/&#65533;&#65533;&#65533;&#65533;&#65533;0&#65533;t` &#65533;&#65533;	$ &#65533;$&#65533;&#65533;&#65533;whW&#65533;&#65533;&#65533;?n&#65533; v&#65533;@&#65533;0&#65533;Jd&#65533;&#65533;d=)Y'B'Z&#65533;&#65533;&#65533;CHW&#65533;F&#65533;&#65533;&#13092;&#65533;+&R&#65533;D&#65533;a&#65533;Fh&#65533;v&#65533;$&#65533;HA&#65533;&#65533;B&#65533;&#65533;A&#65533;E&#65533;&#1079;S&#65533;&#65533;2H<3&#65533;&#65533;&#65533;DX4&#65533;6V&#65533;&#65533;&#65533;&#1120;IGr&#65533;&#65533;&#65533;0&#65533;IH
RP&#1792;&#65533;&#65533;&#65533;CR&#65533;	E`&#65533;&#65533;&#65533;xJ&#65533;"H&#65533;&#65533;&#65533;&#65533;D&#65533;~i
&#616;&#65533;fd&#65533;&#65533;YY&#65533;&#65533;&#65533;2<&#65533;A)_&#65533;&#65533;&#65533;Dh&#65533;&#65533;C&#65533;&#65533;&#65533;_d&#65533;&#65533;&#65533;ZA&#65533;&#1432;&#65533;&#65533;&#65533;&#65533;&#65533;[iB&#65533;t&3(&#65533;#&#65533;&#65533;x&#65533;s&#65533;&#65533;:`&#65533;&#65533;&#65533;0&#65533;v&#65533;EA&#65533; "&#65533;&#65533;$1(&#65533;p&#65533;HI<&#65533;%&#65533;)v&#65533;&#65533;&#65533;$;r@&#65533;w&#65533;&#65533;&#65533;p&#65533; &#65533;A&#65533;p&#65533;&#65533;&#65533;G>&#65533;&#65533;o&#771;&#65533;x&#65533;&#65533;&#65533;&#65533;9&#65533;&#65533;&#65533;O~&#65533;&#65533;&#65533;&#65533;N&#65533;&#65533;&#65533;
2&#65533;=&#65533;&#65533; j8Q&#65533;~W&#65533;	&#65533;&#65533;}&#65533;]&#65533;&#65533;&#65533;</&#65533;. &#65533;&#65533;&#65533;&#65533;&#65533;a&#65533;&#65533;&#65533;.&#65533;&#65533;&#65533;&#65533;,&#65533;&#65533;FP&#65533;&#65533;&#65533;&#65533;3H"p&#65533;&#65533; {h&#65533;1&#65533;hPa&#65533;H&#65533;:&#65533;&#65533;h`&#65533;&#65533;B&#65533;U`&#65533;&#65533;e*&#65533;&#65533;&#65533;&#384;$&#65533;e@?d&#65533;&#65533;sv&#523;&#65533;&#65533;P&#65533;&#65533;&#65533;E&#65533;&#65533;%B&#65533;&#65533;a&#65533;&#65533;]&#65533;TA&#65533;V&#65533;&#65533;&#65533;- 0&#65533;7&#65533;,&#65533;&#65533;&#65533;B&#65533;h&#65533;
9&#65533;P(BjB&#65533;&#65533;&#65533;&#65533;&#65533;&#65533;y!&#65533;B
"\&#65533;&#65533;"&#65533;(&#65533;9
/L&#65533;*&#65533;&#65533;&#65533;&#65533;	L QT&#65533;&#65533;&#65533;PL&#65533;7j&#65533;&#65533;;&#65533;&#65533;^%X&#65533; D&#65533;&#65533;&&#65533;&#65533;J<&#65533;b&#65533;&#65533;7a&#65533;HPD&#65533;&#65533;&#65533;&#65533;&#65533;&#65533;&#65533;&#65533;&#65533;H&#933;|&#65533;&#65533;&#65533;&#65533;`&#65533;&#65533;8&#65533;&#65533;D&#65533;&#65533;O&#65533;&#65533;&#65533; &#65533;XA&#65533;u&#65533;&#65533; b&#65533;&#65533;&#65533;&#65533;JB&#65533;&#65533;J&&#65533;8&#1728;iA&#65533;A%d|&#65533;&&#1337;q-(&#65533;&#65533;dX&#65533;&#65533;&#65533;Zy2E(b}&#65533;&#65533;&#65533;%&#65533;&#65533;A&#65533;&#65533;&#65533;6&#65533;&#65533;&#65533;&#65533;&#65533; &#65533;&#65533;&#65533;?&#65533;L&#65533;&#65533;&#1650;9&#65533;&#65533;Ej&#65533;I&#65533;&#65533;&#65533;&#65533;&#65533;*&#65533;Y<Oki&#65533;0&#65533;
&#65533;#]A&#65533;&#65533;E&#58905;&#65533;&#65533;8"2&#65533;&#65533;&#65533;H&#65533;&&#1116;&#65533;&#65533;?&#912;&#65533;&#65533; 8E	&#65533;3R&#65533;gp&#1937;Ou
&#65533;&#65533;3&#65533;AK(&#65533;F&#797712;&#65533; r&#65533;C&#65533;Rs6&#65533;I&#65533;9V`S&#65533;&#65533;&#65533;&#65533;&#65533;&#65533;M{&#65533;:&#65533;&#65533;Gc&#65533;(&#65533;F&#65533;&#65533;E(BWU*&#65533; d&#65533;]&#65533;&#65533;2:&#65533;o&#65533;&#65533;&#65533;&#65533;@9<Pt&#65533;F&#65533;&#65533;&#65533;&#65533;&#65533; &#65533;vKz&#1964;A&#65533; &#65533;&#1725;&#65533;b&#65533; s]Q&#65533; &#65533;&#65533;&#65533;y&#65533;&#65533;pA&#65533;A:&#65533;&#65533;Fhc&#65533;4&#65533;&#65533;ML&#65533;
&#65533;&#65533;e&#65533;U0s8&#65533;&#65533;&#65533;"0&#65533;?&#65533; &#65533;&#65533;&#523;D&#65533;S&#65533;V;&#65533;&#65533;@&#65533;&#65533;%=&#65533;&#65533;b&#65533;kA &#65533;&#65533;&#65533;&#65533;&#65533;&#65533;mA&#65533;&#65533;td&#65533; q	&#65533;AB&#65533;&#65533;&#65533;Pb&#1267;&#65533;&#65533;&#65533;&#65533;n5&#65533;Q`JT&#65533;x/&#65533; &#65533;H&#65533;&#65533; &#65533;&#65533;K@&#65533; TP&#65533;$&#65533;k&#65533;&#65533;l&#65533;Tx&#65533; t &#65533;&#65533;%&#65533;&#65533;A,&#65533;ESLc&#65533;LR&#65533; Z&#65533;J4:K&#65533;&#1529;&#65533; Ep&#65533;&#65533;&#65533;&#65533;&#65533;VOd^&#65533;!&#65533;#&#65533;&#65533;q&#65533;4&#65533; &#65533;&#65533;}&#65533;j&#65533;&#65533;&#65533;&#65533;Q&#65533;` &#65533;&#65533;&#65533;&#65533;&#65533;:&#65533;y@&#31746;8r#&#65533;K&#65533;PD&#65533;&#65533;Dn&#65533;drR&#65533;l&#65533;c&#65533;L&#65533;`&#65533;&#65533;M&#65533;&#65533;&#65533;&#65533;r&#144;&#65533;&#65533;&#65533;&#65533;&#65533;>&#65533;&#65533;ta&#65533;`H,&#65533;!
Q,<@s&#65533;&#65533;&#65533;a&#65533;O&#65533;6&#1240;&#65533;S,&#65533;&#65533;&#65533;T&#65533;9%&#65533;t&#65533;P&#65533;&#65533;&#65533;+x68&#65533;&#930;7&#65533;&#65533;R&#65533;&#65533;d
&#65533;&#65533;&#65533;&#65533;4	@&#65533;@A&#65533;zq&#65533;F&#65533;%h&#65533;&#65533;&#65533;&#65533;@(&#65533;e&#65533;PypXc#.!&#65533;}&#65533;P2+&#65533;,7&#65533;18%&#65533;&#65533;M&#65533;
&#65533;tOb<&#65533;9&#65533;&#65533;R&#65533;&#65533;9&#65533;q&#65533;&#65533;9&#65533;Q&#65533;&#65533;>f&#65533;&#65533;x&#65533;`&#65533;= ;&#65533; &#65533;P&#65533;P&#65533;E&#65533;&#65533;	&#65533;Q<&#65533;&#65533;T&#1494;mN&#65533;&#65533; <p<&#65533;!]B&#65533;` fP&#65533;P&#65533;66`&#65533;&#65533;_&#65533;V&#65533;&#65533;n#x&#65533;&#65533;xo&#65533;@&#65533;=&#65533;W!&#65533;&`p`6&#65533;u&#65533;5&#65533;h
&#65533;N H&#65533;>' Q&#65533;R&#65533;`
 1&#65533;?&#1216;E&#65533;&#65533;Y1Nd&#65533;8NOd&&#65533;rz&#65533;a&#65533;Vt&#496;"v&#65533;&#65533;&#65533;&k&#65533;&jRA&#65533;`Cyq0&#65533;&#65533;(3&#65533;&#853;1T&#65533;hu&#65533;e&#65533;r7&#65533;P*2T/t &#65533;5  ]&#65533;&#65533;&#65533;@
&#65533;M&#65533;&#65533; w&#65533;&#65533;)&#65533;&#65533;74 &#65533;P&#65533;&#65533;`@&#65533;&#65533;>pKSk&#65533;@Y&&#65533;B`s`80,&#65533;7&#65533; 9&#65533;`B@,(&#65533;>&#65533;&#65533;y&#65533;3_&#65533; &#65533;&#65533;6Z1=&#65533;?e/!"&#65533;&#65533;&#65533;bH&#65533;f&#65533;kI&#65533;c0&#65533;&#65533;'1&#65533;&#65533;P&#65533;10?&#65533;|KVEG,!-B0eZS}&#65533;Re&#65533;@2&#65533;&#65533;&#65533;~&#65533;&#65533;&#65533;l&#65533;&#65533;0&#65533;&#65533;&#65533;wfa&#65533;	BP&#65533;&#65533;&#65533;&#65533;&#65533;D&#65533;g&#65533;r&#65533;&#65533;A&#65533;u&#65533;&#65533;&#65533;$&#65533;s&#65533;@q1&#65533;aF&#65533;&#65533;&#65533;&#65533;[&#65533;GP&#65533;&#65533;&#65533;&#38415;&#65533;&#65533;xX&#1168;&#65533;eg&#65533;7&#65533;UE&#65533;q9&#65533;&#65533;&#65533;&#65533;!8&#65533;#0&#65533;yQ&#65533;q&#65533;&#65533;&#65533;P&#65533;Pq&#65533;&#65533;&#65533;pU &#65533;&#65533;&#65533;&#65533;&#65533;5RR&#65533;):&#65533;C:.q4ux&#65533;F&#65533;&#65533;&#65533;y&#65533;ap&#65533;&#65533;&#65533;m&#1718;!&#65533;&#65533;TJ&#65533;m&#65533;`&#65533;^rUh&#65533; "&#65533;.P	&#65533;&#65533;&#65533;&#65533;&#65533;&#65533;X&#65533;P6&#65533;&#65533;&#65533;&#65533;&#65533;&VE&#65533;'&#65533;V4&#65533;#@s&#65533;V&#65533;Youse&#65533; &#1673;&#65533;&#65533;&#65533;T&#65533;&#65533;&#65533;&#65533;T&#65533;1#&#65533;
&#65533;&#65533;&#65533;
&#65533;2 @&#65533;ay&#65533;&#65533;5B&#65533;&#65533;&#65533;&#65533;E(`va&#65533;&#65533;8&#65533;&#65533;P,&#65533;&#65533;&#65533;&&#65533;&#65533;&#65533;` &#65533;&57&&#65533;&#1055;lu&#65533;&#65533;@,bWk&#65533;> &#65533;&#65533;W	 h&#65533;
&#65533; _&#65533;&#65533;O&#65533;uD&#65533;^3&#65533;*qp V&#65533;WC&#65533;&#65533;&#65533;(&#65533;&#65533;X&#65533;%	!5&#65533;(a&#65533;&#65533;&#65533;@]1	&#65533;&#65533; &#65533;`;&#65533;@&#65533;&#65533;r&#65533;u&#65533;&#65533;p&#65533;j&#65533; 4`&#65533;&#65533;&#65533;p&#65533;`&#65533;&#1552;&#65533; &#65533;&#65533;&#65533;
&#65533;rC`f@8&#65533;&#65533; f0y#9!)&#65533;&#65533;&#65533;J&#65533;&#65533;&#65533;\&#65533;/^p&#65533;pG&#65533;7'&#65533;	aHp&#65533;&#65533;&#65533;b&#65533;w<&#65533;0	&#65533;<`&#65533;&#65533;&#65533;P&#65533;&#65533;$#x&#65533;&#65533;&#695;|&#807;J&#65533;0
&#65533;&#65533;5&#65533;@~U&e&#65533;&#65533;iI&#65533;&#65533;&#65533;&#65533;b,`&#65533;L&#65533;&#65533;&#65533;&#65533;F(o&#65533;&#65533;&#65533;&#52258;
&#65533;QB&#65533;&#65533;.z&#65533;gvYry&#65533;&#65533;g&#65533;&#65533;+&#65533;&#65533;a&#65533;&#65533;w&#65533;&#65533;X3&#65533;k&#65533;H&#65533;0&#65533; 1&#65533;&#65533;&#65533;&#65533;&#65533;#4&#65533;&#65533;&#65533;&#65533;&#65533;&#65533;m @Xp&#65533; P&#65533;p &#65533; ${O&#65533; &#65533;&#65533;H&#65533;&#65533;b&#65533;&#65533;&#65533;&#65533;RG0&#65533;&#65533;&#65533;X&#65533;;+X&#65533;
`6;&#1760;T'&#65533;&#65533;1t&#163;&#65533;Y&#65533;C&#65533;Q&#65533;v2m&#65533;yU&#65533;&#65533;&#65533;&#65533;&#65533;Z&#65533;	&#2025;&#65533;&#65533;	&#65533;&#65533;&#65533;Q&#65533;k&#65533;
&#65533;&#65533;j&#65533;z&#65533;&#65533;&#65533;y=&#65533;&#65533;=!teW&#65533;,&#65533; N&#65533;&#65533;1M&#65533;qW$2&#65533;&#65533;O&#65533;)->&#65533;&#65533;&#386;:` *P&#65533;&#65533;w8@%@%vPr&#65533;&#65533;@  w`: 
:`&#65533;5/&#65533;&&#65533;mL&#65533;P}&#65533;@5j &#65533;@&#65533;p&#65533;&#65533;&#65533;p&#65533;&#65533;_duq&#65533; $&#65533;\1T&#65533;&#65533;C &#65533;&#65533; &#65533;h&#65533;@&#65533; ]&#65533;m	&#1678;g&#65533;L&#65533;&#65533;&#65533;%	/4&#65533;&#65533;!&#65533;&#65533;M@
&#1085;pD&#65533;
&#65533;&#1073;vt&#65533;&#65533;&#65533;&#65533;&#65533;&#65533;&P:&#65533;&pw&#65533;&#65533;&#65533;!qJ0<&#65533;&#65533;&#65533;U/`J&#1424;&#65533;&#65533;_Jx&#65533;d&#65533;&#65533;&#65533;&#65533;4	&#65533;&#272;&#65533;&#65533;i&#65533;&#65533;g&#65533;&#1046;&#65533;&#65533;7&#65533;4y)p
k1&#65533;&#65533;&#181;&#65533;&#65533;&&#65533;P&#416;&#65533;&#65533;&#65533;&#65533;$&#65533;a8&#65533;&#65533;I&#65533;p&#65533;J6S&#65533;pd&#65533;&#65533;&#672;&#65533;&#65533;&#65533;&#65533;Ze&#65533;&#65533;&#65533;T$&#65533;&#448;&#65533;&#65533;g&#65533;&#65533;&#65533;&#65533;&#65533;&#65533;&#65533;TY&#65533;5P&#65533;Os&#65533;&#1300;&#65533;&#65533;&#65533;&#65533;5&#65533;T&#65533;&#65533;&#65533;Jj5P&#273;e&#65533;&#65533;5(N=&#65533;&#65533;aF&#65533;&#65533;G!(8&#65533;G&#65533;&#65533;n+&#515;&#65533;
w&#65533;&&#65533;pd0VpL&#65533;AMQ0;&#65533;&#65533;&#65533;&#65533;&#65533;&#65533;1x&#65533;&#65533;U&#65533;m&#65533;&#65533;&#65533;&#65533;&#65533; #&#65533;
&#65533;&#65533;
IP&#65533;|#F&#65533;&#65533;&#65533;or&#65533;=u&#65533;Vp&#65533;&#65533;&#65533;&#65533;=&#65533;Y&#65533;&#412;&#65533;@&#65533; &#65533;&#65533;&#65533;@&#65533;P&#65533;4&#65533;&#65533;&#65533;&#65533;C>&#65533;&#65533;`&#65533;E@&#65533;&#65533;`&#65533;KV&#65533;%>&#65533;&#65533;D&#65533;* X&#65533;9&#65533;&#65533;&#65533;+&#65533;&#65533;&#65533;&#65533;&#65533;&#65533;&#65533;{&#289;d&#65533;&-~P`&#65533;e&#65533;	&#65533;&#65533;&#65533;&#65533;&#65533;(,D&#65533;@&#65533;c&#65533;&#65533;  0&#65533;h0Y&#43406;m&#65533;&#65533;1&#785;&#65533;t&#65533; &#65533;	&#65533;&#65533;(&#65533;2&#65533;&#65533;(&#65533;HB&#65533;0	&#65533;_a&#65533;^&#65533;p &#65533;Oq&#65533;&#65533;  ;K&#65533;z&#65533;&#65533;&#65533;&#65533;[&#65533;=2|&#65533;x&#65533;wRT&#812;
O)E&#65533;&#65533;7&#65533;&#65533;r&#65533;*c&#65533;&#65533;&#65533;'@=S k&#65533;&#1050;'I&#65533;&#65533;&#65533;&#65533;$6
&#65533;&#65533;a6&#65533;f&#65533;&#65533;&#65533;Xw&#65533;&#65533;=&#65533;E&#65533;@Y&#65533;&#65533;&#65533;&#65533;&#65533;&#65533;&#65533;J&#65533;&#65533;J4@2&#65533;&#65533;&#65533;&#65533;op&#65533;P&#65533;.&#65533;&#65533;TT&#65533;0h&#65533;]&#65533;Q&#65533;)&#65533;cU&#65533;5
&#65533;&#65533;4 &#65533;M&#65533;r&#65533;&#65533;M&#1562;
&#65533;&#65533;5&#65533;w&#65533;1&#65533;+*&#65533;@E&#65533;&#65533;&#65533;`o&#65533;&#65533;&#65533;5&#65533;&#1469;W&#65533;&#65533;&#65533;&#65533;&#65533;&#65533;8Y&#65533;&#65533;&#65533;&#703;&#65533;&#65533;&#312;&#65533;p&#65533;\&#65533;0&#613;&#65533;&#65533;&#65533;P&#65533;aq7&#65533;1&#65533;~!k&#65533;1f&#65533;&#65533;0 &#65533;=&#65533;&#65533;DP&#65533;&#65533;=P&#65533;+&#65533;&#65533;&#610;&#65533;&#65533;P&#65533;&#1808;&#65533;Vj&#65533;=&#65533;&#65533;-&#65533;&#65533;&#65533;&#65533;&#65533;m5mPGKXf&#65533;!&#65533;&#65533;&#65533;&#65533;s5|@,
p&#65533;&#65533;w &#65533;&#65533;&#65533;$&#65533;&#65533;&#65533;va&#65533;&#65533;>&#65533;&#65533;&#65533;9&#65533;f&#65533;&#65533;&#225;`&#65533;P&#65533;&#65533; j&#65533;I@CP4&#65533;8!&#65533; bP&#65533;&#65533; &#65533;W@\&#220;)&#413;&#65533;&#65533;) 0&#65533;r&#65533;&#65533;),4q&#65533;&#65533;&#1765;@X&&#65533;&#65533;=&#65533;&#65533;c*	&#65533;&#65533;&#65533;Q&#65533; q&#65533;&#65533;&#65533;&#65533; &#65533;&#65533;&#65533;0
&#65533;]&#65533;&#65533;]&#1077;
M&#65533;	Q &#65533;R4&#65533;rx&#65533;0&#65533; "&#65533;-p&#65533;m&#65533;&#65533;
0&#65533; &#65533;%&#65533;
&#65533;&#65533;&#65533;&#65533;B!&#65533;$&#1404;&#65533;Q&#850;&#65533;&#65533;c&#65533;&#65533;H -&#65533;&#65533;&#65533;&#65533;Y&#65533;b"lK&#65533;&#65533;&#65533; &#65533;&#65533;&#65533;&#1011;&#65533;a&#65533;&#65533;1e&#65533;{&#65533;c(&#65533;?:|?&#65533;&#65533;{&#65533;@S!&#65533;&#65533;2&#65533;&#65533;&#65533; 	Z&#65533;Q&#65533;h!&#65533;&#65533;&#65533;5YI&#65533;PI5&#65533;&#65533;&#65533;&#65533;#&#65533;q1&#65533;!,
&#65533;I8,186!QA&#65533;J&#65533;C%&#65533;a`&#65533;X&#65533;x&#65533;&#65533;&#65533;{&#65533;b&#65533;&#65533;&#65533;&#65533;1[{&#65533;T&#65533;&#65533;&#65533;&#65533;&#147;e!l&#65533;&#65533;&#65533;) &#1616;	&#65533;d&#65533;&#7330;&#1138;&#1872; R&#65533;&#65533;}\;&#65533;&#65533;&#65533;$&#65533;&#65533;&#65533;&#65533;&#65533;&#65533;G&#65533;GL&#65533;0&#51475;&#65533;1&#1066;aA&#65533;:&#65533; o&#65533;&#65533;&#65533;&#65533;&#65533;&#65533;4mL&#65533;Nu&#65533;&#65533;VU^&#65533;!]&#65533;&#65533;&&#65533;&#65533;eP&#65533;&#65533;&#521;0R&#65533;&#65533;S&#65533;&#65533;&#65533;&#65533;`&#65533;&#65533;O&#65533;,&#65533;0&#65533;   &#65533;&#65533; >`&#65533;&#65533;8PY#G&#65533;&#65533;C7`&#65533;&#65533;&#65533;n&#65533;&#65533;Fl&#65533;-i&#65533;`[&#65533;5!%/ 2:&#65533;&#947;&#65533;&#65533;2&#65533;P H&#65533;(&#65533;&#65533;)&#65533;&#65533;&#65533;&#65533;u T&#65533;B&#65533;&#65533;]&#1509;C*}X@
,4TL
&#65533;&#65533;uO&#65533;M&#65533;&#65533;p&#65533;W^\&#65533; &#65533;&#65533;)&#65533;&#65533;&#65533;_&#65533;&#65533;h&#65533;&#65533;&#65533;(&#65533;E){&#65533;&#65533; ^&#65533; &#65533;w&#65533;-&#65533;&&#1504;fP&#65533;&#65533;&#65533; r&#65533;s  &&#65533;>0C&#65533;&#65533;(Z&#65533;&#65533;K&#65533;_&#65533;n'&#65533;&#65533;!1*e]&#65533;a[&#65533;&#65533;j&#65533;]Cg&#65533;~&#65533;o&#65533;b^} &#65533;`&#447;`)&#65533;&#65533;C&#65533;&#65533;&#2038;2&#65533;&#65533;&#65533;C&#65533;&#65533;H\$&#65533;&#65533;
^&#65533;&#65533;@&#65533;&#65533;4S$&#65533;&#65533;&#65533;&#65533;_c
&#65533;&#65533;&#65533;%&#65533;y&#65533;\&#65533;&#65533;EJ&#65533;&#1948;0&#65533;&#65533;&#65533;'&#65533;dp&#65533;&#65533;&#65533;R&#65533;<&#65533;*&#65533;&#65533;&#65533;&#65533;'*RP0D&#65533;!&#65533;(&#65533;&#65533; $&#65533;?&#65533;b&#65533;&#65533;&#65533;2&#65533;W&#65533;b&#65533;&#65533;&#65533;*T&#65533;X&#65533;i&#65533;&#65533;&#65533;&#65533;&#65533;a	C&#65533;{a
dB&#65533;EQ&#65533;&#65533;Y&#65533; j&#65533;%&#65533;Y&#65533;d&#661;-_&#412;Y&#65533;f&#925;=&#65533;&#65533;Aa6&#65533;&#1382;&#65533;&#65533;&#65533;e&#65533;ZU&#65533;FXKu&#44688;&#65533;T9&#65533;&#65533;B)
+&#65533;&#65533;D9&#65533;&#65533;_0+&#65533;&#65533;&#65533;&#65533;&#65533;7&#65533;&#65533;0&#65533;/U&#65533;o&#65533;&#65533;.&#65533;&#65533;s&#65533;&#1755;&#65533;&#65533;&#65533;&#65533;&#65533;&#65533;&#65533;&#65533;&#65533;&#65533;4!&#65533;jdxO(&#65533;?B&#65533;4&#65533;&#65533;&#65533;&#1215;?&#65533;&#65533;&#65533;0&#65533;2&#65533;&#65533;&#65533;4&#65533;,#!&#65533;k$&#65533;'A"p	C&#65533;VIh&#65533;&#65533;&#65533;@&#65533;H&#65533;&#65533;C&#65533;&#65533;X&#25220;&#65533;p&#65533;&#65533;&#65533;B&#65533;&#65533;jk&#65533;$&#65533;Qv&#65533;&#65533;@&#65533;i&#65533;&#65533;;&#65533;&#65533;!&#65533;@&#65533;&#65533;&#65533;C&#65533;a&#65533;N@&#65533;&#65533;&#65533;&#65533;&#65533;S&#65533;&#65533;H&#65533;&#65533;&#65533;(&#65533;W^&#65533;&#248;@X&#65533;
R&#65533;&#579;&#65533;)&#65533;&#65533; &#65533;A&#65533;&#65533;4&#65533;&#65533;&#964;&#65533;&#65533;&#65533;&#65533;F&#65533;&#65533;@P&#65533;8D&#65533;"&#65533;BE&#65533;&#65533;&#65533;&#65533;K&#65533;&#65533;B&#65533;&#65533;&#1311;A&#65533;&#65533;t&#65533;9&#65533;#&#65533;&#65533;&#65533;&#964;
-&#65533;&#65533; &#65533;`t&#65533;&#65533;&#65533;A&#65533;&#65533;&#1600;&#65533;G&#65533;L&#65533;&#65533;;&#65533;&#65533;g&#65533;T&#65533;C nP&#65533;+
0&#65533; &#65533;&#65533;z&#65533;&#65533;&#65533;
d&#65533;&#65533; &#65533;&#65533;&#1570;18&#65533;&#65533;&#65533;&#65533;J&#65533;&#65533;&#65533;,&#65533;;&#65533;&#1580;&#65533;&#65533;
I&#65533; &#65533;d0&#65533;&#65533;|&#65533;&#65533;&#65533;&#1508;&#65533;P@&#419;k&#65533;&#65533;cZ&#65533;&#165;&#65533;^0&#65533;(&#65533;,b&#65533;&#65533;&#65533;q&#65533;)&#65533;&#65533;&#65533;&#65533;:&#65533;&#65533;&#65533;9
)$&#65533;D)&#65533;;&#65533;%&#65533;&#65533;N8&#65533;$$&#65533;B&#65533;&#65533; &#65533;&#65533;&#65533;A&#65533;-&#65533;&#65533;agh&#65533;@HP&#65533;&#65533;&#65533;i&#65533;&#65533;v&#65533;&#65533;&#65533;&#65533;N(&#65533;&#65533;&#65533;K&#65533;j&#65533;&#65533;&#65533;xxaZ1&#65533;&#65533;lu]z,@&#65533;&#65533;f&#65533;m&#65533;&#65533;&#65533;&#65533;&#65533;&#65533;f#1&#65533;&#65533;!-&#65533;j$a2D&#65533;&#65533;!D&#65533;&#65533;&#65533;&#65533;,&#65533;&#1249;&#65533;&#963;,&#65533;&#65533;&#65533;!.D&#65533;&#65533;^I&#65533;r	^J,&#65533;]!&#65533;IG&#65533;,&#65533;;&#65533;&#65533;O&#65533;&#65533;b&#65533;&#772;&#65533;{&#65533;A&#65533;^&#65533;&#65533;&#65533;&#65533;&#65533;/&#65533;E^'&#65533;&#65533;a&#65533;&#65533;k&#65533;j&#65533;&#65533;&#65533;QP&#65533;&#65533;&#65533;z&#65533;&#65533;'&#65533;&#65533;S&#65533;U8&#65533;&#65533;C&#65533;&#65533;&#65533;.&#65533;&#65533;/)I&#65533;A&#65533;&#65533;&#65533;!&#65533;&#65533;&#65533;&#65533;e&#65533;&#65533;L&#65533;&#65533;`0h&#65533;T@H
&#65533;&#65533;	&#65533;&#65533;!&#65533;C`&#65533;D&#65533;&#65533;&#65533;&#65533;&#65533;&#65533;&#65533;D&#65533;]&#65533;
&#65533;&#65533;BFQ'&#65533;&#65533;&#65533;&D&#65533;&#65533;"&#65533;A!&#65533;&#1257;&#65533;&#65533;&#65533;e&#65533;0L&#65533;0&#65533;0!&#65533;&#65533;B&#65533;&#65533;+&#65533;&#65533;.iT&#65533;&#65533;xC%*w&#65533;?0&#65533;L&#65533;&#65533;B&#65533;&#65533;&#65533;&#65533;,&#65533;&#65533;&&#65533;C"4&#65533;&#65533;r&#65533;&#65533;&#65533;&#65533;&#65533;x d&#65533;&#65533;&#65533;&#1557;&#65533;hA&#65533;+&#65533;&#65533;&#65533;&#65533;&#65533;|&#65533;
	F&#65533;&#2320;(1&#65533;&#65533;&#65533;?&#1160;x&#65533;&#65533;&#65533;L;@&#65533;zi&#65533;!&#65533;&#65533;&#65533;&#65533;&#65533;&#65533;C&#65533;G&#65533;30m&#65533;V&#65533;G-
&#65533;&#65533;&#65533;&#65533;#&#65533; &#65533;$&#65533;&#65533;_T&#65533;Q&#65533;&#65533;&#65533;&#65533;
&#65533;&#65533;q&#65533;B&#65533;&#65533;&#65533;?S&#65533;&#65533;20&#65533;&#551576;BH&#65533;e&#65533;&#65533;4&#65533; mha&#65533;Wx&&#65533;&#65533;\'iM&#65533;&#1006;&#65533;3&#65533;&#65533;LiM&#65533;?&#65533;&#65533;P'/&#820;`L&#65533;9(d,gE,S>&#65533;&#65533;&#65533;&#65533;2&#65533;7P&#65533;&#1312;&#65533;&#65533;&#65533;&#1683;&#65533;&#65533; &#65533;>m&#65533;Yb.&#65533;3D&#65533;H&#65533;CH&&#65533;&#65533;&#65533;n&#65533;&#65533;4R&#65533;&#65533;&#21673;L&#65533;3l(M&#65533;&#65533;6&#65533; &#65533;&#65533;&#65533;	 {&#65533;P&#65533;&#65533;&#65533;27&#65533;CBx0I&#65533;&#65533;&#65533;x&#65533;&#65533;&#65533;&#65533;!&#65533;@&#65533;&#65533;,d!&#65533;D`&#65533;&#65533;T]2&#65533;&#65533;D&#65533;&	0&#65533;0&#65533;&#65533;xA&#65533;H 
c&#65533;&#65533;*xP&#65533;?~&#65533;[5+h&#65533;(u&#65533;&#65533;&#65533;Q&#65533;&#65533;~&#65533; JE:&#65533;&#1514;r&#65533;&#65533;xblNx  p&#65533;&#65533;&#65533;!(&#65533;1&#65533;'.&#65533;
z &#65533;&#65533;Y&#65533;&#65533;IU&#65533;&#65533;"{)Je&#65533;&#65533;&#65533;GU&#65533;&#65533;&#65533;&#65533;&#65533;j &#65533;D&#65533;&#65533;&#65533;E&#65533;&#65533;&#65533;&#65533;=&#65533;&#65533;&#65533;&#65533;z&#65533;Ex&#65533;f0@Tq&#65533;&#65533;&#65533;&#65533;e&#65533;&#65533;3p&#65533;&#65533;1k&&&#65533;&#65533;2&#65533;e&#65533;&#65533;&#65533;&#65533;ZG&#65533;&#65533;R &#65533;RK
&&#65533;&#65533;`&#65533;&#65533;&#65533;j&#65533;d&#65533;&#65533;^&#65533;&#65533;K!&#65533;D&#65533;&#65533;&#65533;&#65533;&#65533;&#768;sj&#599;1&#65533;&#65533;&#65533;_2&#1542;1@&#65533;%d&#65533;$	#&#65533;1pP&#65533;U&#65533;&#65533;K&#65533;&#65533;!KY&#65533;&#65533;T&#65533;"&#65533;S&#65533;&#65533;&#65533;(&#65533;&#65533;&#65533;?&#65533;	3`!S&#65533;@T&#65533;&#65533;&#65533;7T&#65533;&#65533;&#65533;vn&#858;<&#65533;&#65533;\&#65533;&#65533;3P&#65533;&#65533;&#65533;LsZ&#65533;rN&#65533;!'&#65533;&#65533;|&#65533;&#65533;&#65533;2\
&#65533;]+	B(&#65533;&#65533;&#65533;&#65533;\)PW0&#65533;&#65533;&#65533;8&#167;gFs&#65533;&#65533;&#65533;F&#65533;}&#65533;#&#1159;&#65533;!&#65533;&#1512;&#1728;&#65533;&#65533;<&#65533;y@*u	 &#65533;&#65533;c!&#65533;6h&#65533;&#65533;&#65533;n &#65533;
&#65533;&#65533;&#65533;&#65533;g$&#65533;f&#65533;&#65533;&#1028;\&#65533;&#65533;h&#65533;&#65533;(&#65533;dB&#65533;&#65533;h&#65533;EL&#65533;&P&#65533;9&#65533;zs8&#65533;!&#65533;7&#65533;&#65533;&#65533;&#65533;&#65533;&#65533;&#65533;&#65533;	&#65533;=&#780;&#65533;&#65533;8&#65533;qAB\&#65533;57&#65533;!@M*B$&#65533;&#65533;&#65533;A&#65533;&#65533;&#65533;&#65533;7F&#65533;H&#65533;&#65533;&#65533;&#65533;d&#65533;&#65533;p&#65533;y|(&#65533;&#1573;&#65533;&#65533;)&#65533;"CBA4x@p&#65533;&#65533;F~a&#65533;&#65533;&#65533;&#65533;H&#65533;&#65533;F&#65533;`P b&#65533;W:$JU&#65533;
&#65533;IpI&#65533;&#65533;&#65533;R&#65533;%C&#65533;D-@&#65533;G&
&#65533;!& zE: 5&#65533;<&#65533;&#65533;N*
&#65533;iw&#65533;L&#65533;0&#65533;&#65533;B&#65533;&#65533;&#65533;R&#65533;&#65533;1&#65533;&#65533;j&#65533;&#65533;&#1450;&#65533;|&#65533;_&#65533;&#1581;E&#65533;&#65533;&#65533;h&#65533;&#65533;&#65533;`&#65533;&#65533;"D-Hn&#65533;&#65533;&#65533;&#65533;_w&#65533;*X&#65533;&#65533;%-+&#65533;&#65533;\ &#65533;/G~&#65533;$&#65533; i&#1933;&#65533;31&#65533;*&#65533;&#65533;&#65533;T&#65533;&#65533;&#65533;$e&#65533;&#65533;^&#600;&#65533;&#65533;&#65533;&#65533;&#65533;rM6$"&#65533;H&#65533;29X&#65533;k&#65533;1&#65533;=b!(QI,&#65533;+&#65533;F&#65533;&#65533;&#65533;"~&#65533; E&#65533;#
Q&#65533;%3&#1984;bNL&#65533;0&#65533;&#65533;&#65533;&#65533; &#65533;&#65533;'x&#65533;&#65533;&#65533;&#65533;&#65533;&#65533;B&#65533;f&#65533;&#65533;O&#65533;(&#65533;<&#31002;Zx&#65533;&#65533;&#65533;E&#65533;4n4(&#65533;&#65533;&#65533;&#65533;&#65533;&#65533;B&#65533;&#65533;&#65533;&#65533;&#65533;&#65533;iLB&#65533;l&#65533;&#65533;&#65533;&#65533;&#65533;&#65533;&#65533;!&#65533;?@&#65533;&#65533;_&#65533;&#1092;&#65533;&#65533;&#65533;&#65533;&#65533;_&#65533;&#65533;&#65533;?Mx&#65533;&#65533;x `&#65533;&#1855;@&#65533;9+&#65533;&#65533;mQ&#65533;&#65533;&#65533;&#65533;I&#65533;b&#65533;	&#65533;
&#65533;r&#65533;+&#65533;&#65533;
&#65533;&#1580;C&#65533;&#65533;&#65533;&#65533;&#65533;A&#65533;Cp&#65533;HA<6T&#65533;&#65533;&#65533;&#65533;(&#65533;&#65533;&#65533;&#65533;&#65533;0&#65533;&#65533;S&#65533;&#65533;"&#65533;? L&#65533;H!&#65533;&#772; &#65533;&#65533;Gq&#65533;&#65533;&#65533;&#65533;&#65533;&#65533;`&#65533;b&#65533;&#65533;&#65533;&#65533;s&#65533;&#65533;4&#65533;!*&#65533;#&#65533;4&#65533;&#65533;&#65533;&#65533;&#65533;%bp	2&#65533;5&#65533;&#65533;%&#65533;&#65533;&#65533;&#65533;&#65533;&#65533;&#65533;V&#65533;&#65533;&#65533; u&#65533;;
&#65533;i&#65533; v!!8!&#65533;P&#65533;ip@&#65533;&#65533;&#65533;P&#65533;&#65533;&#65533;&#65533;2	x&#65533;&#65533;&#65533;&#65533;&#65533; H/H &#65533;&#65533;&#65533;&#65533;&#65533;H&#65533;b&#65533;I( &#65533;&#65533;&#65533;&#65533;b&#65533;Tq&#65533;@Y"*&#65533;&#65533;&#65533;0S&#65533;&#65533;&#1761;w&#65533;&#65533;n&#65533;&#65533;nx&#65533;&#65533;&#65533;&#516;b&#65533;;B[t&#65533;c&#65533;^[&#65533;-&#65533;:&#65533;&#65533;&#65533;_&#65533;53  &#65533;6Bl&#65533;:&#65533; 3&#65533;&#65533;^&#65533;&#65533;X?YQ2PG}&#65533; &#65533;&#65533;&#65533;&#65533;`&#65533;&#65533; &#65533;&#65533;&#65533;&#65533;&#65533;&#65533;&#65533;&#65533;&#65533;&#204;!&#65533;/&#65533;&#65533;$&#65533;J7&#65533;v&#589;8&#65533;8&#65533;&#65533;h&#516;&#1047;m&#65533; C&#65533;&#523;&#65533;&#65533;xk&#65533;&#65533;I90&#65533;&#519;h&#65533;&#65533;&#65533;E&#65533;&#65533;&#65533;&#65533;Z&#65533;%K&#65533;(($&#65533;&#65533;&#65533;I<f
&#65533;&#65533;K&#1795;&#65533;&#65533;`
&#65533;$&#65533;@&#65533;&#65533;'&#65533;&#65533;&#65533;&#65533;&#65533;0>&#65533;8&#65533;&#65533;X&#670;&#65533;&#65533;&#65533;p&#677;t	&#65533;A&#65533;&#1704;&#65533;&#65533;&#65533;T&#65533;&#65533; TR T&#65533;-HP3	&#65533;&#65533; 6+T&#757;t6&#65533;D3&#65533;&#65533;W&#65533;&#65533;-&#65533;K&#65533;x&#65533;&#1538;W(&#65533;&#65533;tKK&#65533;&#65533;W&#1083; K&#65533;x.&#65533;/&#65533;&#65533;2`&#65533;=&#65533;'&#65533;.C&#65533;I&#65533;&#65533;n&#65533;&#65533;&#65533;&#65533;y&#65533;&#65533;&#65533;&#65533;&#65533;&#65533; ?h&#1076;&#65533;
8P&#65533;&#65533;$3&#65533;&#65533;&#65533;"HK&#65533; &#65533;W&#1538;&#65533;&#65533;/&#65533;x&#65533;&#65533;'Kh&#836;`6&#65533;&#65533;&#65533;&#65533;A&#65533;&#65533;&#65533;&#65533;E&#65533;&#65533;&#65533;d&#65533;&#992;&#65533;h[&#65533;&#24670;-|y&#65533;Q&#65533;&#65533;&#65533;H&#65533;&#65533;,&#65533;X&#65533;7&#65533;&#65533;( 1&#65533;&#65533;%1&#65533;!&#65533;k&#65533;+P+&#65533;&#65533; }&#65533;_  &#1122;!&#1561;g&#65533;M*Kp &#65533;I=&#65533;&#65533;&#65533;&#65533;&#403;&#65533;&#65533;&#1252;FCE&#65533;n I&#65533;&#65533;UP&#65533;U&#65533;]&#65533;&#65533;
-%P%&#65533; &#65533;&#65533;O)5XB&#65533;&#65533;t&#65533;&#65533;z &#65533;&#65533;&#65533;&#65533;&#65533;*&#1113;&#1772;6&#65533;&#65533;&#65533;_&#65533;5&#65533;&#65533;z&#65533;&#65533;
&#65533;b,F[&#65533;&#65533;
&#65533;K&#65533;E&#65533;CP&#65533;C@R$&#65533;&#65533;V{&#65533;da&#65533;d&#65533;5&#65533;F)&#65533;F0&#65533;9&#65533;Rb&#65533;&#65533;_&#65533;&#65533;&#65533;2 3&#65533;F3&#65533;Rpt&P&#65533;R,M&#65533;g&#65533;Rt&#65533;&#65533;;&#65533;&#65533;&#65533;T'&#65533;&#65533;&#65533;&#65533;&#65533;H&#65533;&#65533;&#65533;;&#65533;D&#65533;&#65533;K&#65533;&#65533;@&#65533;&#65533;&#272;&#65533;&#65533;H&#65533;&#65533;&#170;&#522;h	&#65533;&#65533;&#65533;h&#65533;&#65533;&#65533;&#65533;H&#65533;0&#971;&#65533; +c&#65533;   &#65533;&#65533;
&#65533;E&#65533;&#65533;C=&#65533;k(&#65533;T&#65533;"&#529;&#65533;i1&#65533;&#65533;0h&#65533;[
&#65533; [&#65533;&#65533;&#65533;	 &#65533; !k"&#65533;1vR&#65533;&#65533;a&#65533;&#65533;&#65533;&#65533;$[&#65533;&#65533;&#65533; e&&#65533;|&#65533;&#65533;|&#65533;&#1280;3qK&#65533;J&#65533;-&#65533;&#65533;&#65533;&#65533;p&#65533;)&#65533;&#65533;?&#65533;&#65533;?&#65533;&#65533;4r&#65533;&#65533;&#65533;x&#65533;&#65533;xM&#65533;Ww&#65533;xm&#65533;v&#65533;w(&#65533;$&#65533;Ts %H&#65533;J&#65533;&#65533;y&#65533;&#65533;(&#65533;&#65533;J&#65533;7x&#65533;a&#65533;&#65533;a&#65533;J&#65533;&#65533;J&#65533;T&#65533;h&#65533;&#65533;X&#65533;&#65533;&#65533;$hTYkY&#65533;&#65533;&#65533;&#65533;H&#65533;&#65533;-T5&#65533;&#65533;X&#65533;&#65533;&#65533;&#65533;YPC|&#65533;&#65533;P&#65533;&#65533;&#65533;&#65533;&#65533;&#65533;W&#65533;&#65533;&#65533;t&#65533;?&#65533;`A%T2#3&#1772;&#65533;d&#65533;&#65533;T&#65533;W&#65533;x&#65533;&#65533;&#65533;i&#65533;N&#65533;&#65533;&#65533;Y&#65533;&#65533;x&#65533;9p&#65533;1&#65533;&#65533;x&#65533;&#65533;I&#65533;&#65533;&#65533;'&#65533;&#65533;&#65533;&#65533;&#65533;&#65533;&#65533;&#65533;&#65533; &#65533;X&#65533;
&#65533;&#65533;&#65533;"a&#65533;R'0R&#65533;&#65533;p&#65533;;x&#65533;&#65533; ``&#65533;8#9&#65533;Op 0~k&#65533;&#65533;fd'&#65533;+X&#65533;&#65533;&#65533;\R5r&#325;&#65533;\\ &#65533;&#65533;&#65533;\T@ ]rD&#65533;?@&#65533;&#65533;&#65533;J`&#65533;X;T&#65533;&#65533;E&#65533;J&#1536;&#65533;&#65533;&#65533;&#65533;&#65533;&#1845;&#65533;&#1717;]&#65533;&#65533;5&#65533;&#65533;5^&#65533;&#65533; &#65533;&#65533;q&#65533;&#65533;&#65533;]&#65533;]&#65533;\&#65533;\(&#65533;&#65533;-&#65533;r`&#65533;&#65533;&#65533;E&#65533; &&#513;&#65533;X&#65533;E &#65533;E&#65533; &#37440;E&#65533;^z&#65533;zp&#65533;&#65533;M(2\@ &#65533;3"+@&#65533;&#65533;&#65533;&#65533;&#65533;&#65533;8&#65533;H&#65533;!&#65533;(&#65533;S/&#65533;&#65533;&#129;v	&#65533;&#65533;&#65533;&#65533;s&#65533;&#65533;`&#65533;@&#65533;&#65533;8&#65533;/&#525;7 &#65533;&#65533;0&#65533;8&#65533;D&#65533;&#65533;0H&#65533;&#65533;A+&#65533;&#65533;&#65533;&#65533;`	^&#65533; &#65533;<$&#65533;5&#1026;&#65533;&#65533;&#65533; U!h=!P&#65533;
&#65533;S&#65533;T&#65533;J&#65533;&#65533;3&#65533;,&#518;T@&#65533;Lp&#65533;'&#65533;&#65533;@&#65533;@X&#65533;&#65533;&#65533;&#65533;PG&#65533;&#65533;&#65533;&#65533;p&#65533;&#65533;h&#65533;&#65533;&#65533;2&#65533;&#648;&#65533;1n&#65533;O`&#65533;&#65533;S&#65533;h	n&#1540;H&#65533;&#65533;L&#65533;<&#65533; p&#65533;&#65533;B&#65533;&#65533;&#65533;@&#65533;w&#65533;W&#65533;x&#65533;&#65533;&#65533;&#65533;CnY&#65533;(k&#65533;P+d&#65533;H&#65533;}&#65533;&#1499;&#65533;Y&#65533;&#65533;&#65533;&#65533;XT&#65533;d&#1141;&#65533;&#65533;E&#65533;$&#65533;U&#65533;;
&#65533;x&#65533;&#65533;&#1251;8&#65533;&#65533;&#65533;8&#65533;A&#65533;/&#65533;[&#65533;QV&#65533;P&#65533;&#65533;@&#65533;e^&#65533;&#65533;O&#65533;e&#65533;-f&#65533;&#65533;&#16640;&#65533;Qv&#65533;}&#65533;&#65533;I&#65533;d~]&#65533;w}f&#65533;(&#65533;w&#65533;&#65533;$&#65533;fj&#65533;}&#65533;&#65533;n&#65533;&#65533;&#65533;o&#65533;&#65533;;&#65533;&#576;B&#65533;&#65533;L&#65533;6An?,LN.D&#65533;M&#65533;&#65533;6&#576;&#65533;$C&#65533;&#65533; b&#65533;&#65533;	&#65533;&#65533;W}D&#65533;a}&#65533;&#65533;D&#65533;*&#65533;&#687;p&h &#65533;%&#65533;0&#65533;\iK&#65533;]&#65533;h&#65533;a&#65533;&#65533;r&#65533;&#65533; &#65533;&#65533;&#65533;u&#65533;&#65533;&#65533;&#65533;&&#65533;i&#65533;&#65533;&#65533;&#65533;U&#65533;&#65533;&#65533;&#65533;q@&#65533;&#65533;U&#65533;q&#65533;&#65533;N&#65533;&#65533;~&#38662;i&#65533;&#1921;&#65533;i&#65533;&#65533;i&#65533;&#65533;&#65533;&#65533;V&#65533;&#65533;i&#65533;F&#65533;V&#65533;F&#65533;&#65533;&#65533;u&#65533;&#65533;E&#65533;&#65533;KC ciV&#65533;&#65533;&#65533;4&#65533;&#65533;&#65533;Hgi&#65533;&#65533;N&#65533;T&#65533;S&#65533;&#65533;&#65533;&#65533;&#65533;&#65533;7`&#65533;&#65533;&#65533;&#65533;&#65533;&#65533;K&#65533;&#65533;&#65533;&#65533;S&#1302;&#65533; &#65533;pT&#65533;&#65533;&#65533; &#65533;&#971;&#65533;&#65533;|&#275;&#65533;&#65533;[&#65533;	&#65533;e&#65533;	E`&#65533;&#65533;U$&#65533; (&#65533;V84&#65533;8,h&#65533;V&#65533;&#65533;^&#65533;3&#65533; +$&#65533; $&#65533;&#65533;&#65533;H&#65533;&#65533;&#65533;(&#65533;&#65533;|&#65533;xPyH&#65533;&#65533;&#65533;/F}&#65533;&#800;&#65533;&#65533;&#65533;&#65533;&#65533;x2&#65533;&#65533;L&#65533;&#65533;&#65533;&#65533;<&#65533;O8&#65533;P&#65533;&#65533;&#65533;&#65533;#&#1538;9&#65533;9d&#65533;&#65533;n&#65533;P&#65533;&#65533;X&#65533;&#584;d&#712;&#65533;&#65533;&#1552;&#65533;&#1555;&#65533;&#65533;!&#65533;&#65533;&#65533;C&#65533; &#65533;pp&#65533;&#65533;Y&#65533;~Y&#65533;>&#65533;&#65533;&#65533;$&#65533;&#65533;H&#65533;n&#65533;&#65533;%&#65533;&#65533;&#65533;n&#65533;k&#65533;&#65533;w-y=&#65533;C&#65533;&#65533;z&#65533;&#511;v&#65533;|&#65533;&#65533;?uE&#65533;9&#65533;8&#65533;&#65533;&#65533; &#65533;&#65533;u&#65533;&#65533;&#65533;&#65533;dZ&#65533;n&#65533;g&#65533;6&#65533;R&#940;&#65533;&#65533;=KB@X&#65533;&#65533;&#65533;b@@&#65533;$*&#65533;0&#65533;&#664;z&#65533;_n&#65533;&#65533;&#65533;B<&#65533;&#65533;&#65533;&#65533;A&#65533;Vpr!&#65533;&#65533;&#65533;4m5&#65533;&#65533;&#65533;&#1877;&#65533;_`&#65533;&#65533;]&#65533;&#65533;]_&#65533;r&#65533;X&#65533;&#65533;&#65533;Es&#65533;&#65533;&#65533;2O&#65533;u&#65533;i&#65533;&#65533;s&#65533;V&#65533;&#65533;&#65533;&#65533;&&#42662;ip&#65533;&#65533;&&#65533;&#65533;i&#65533;&#65533;&#65533;>O;t&#65533;v&#65533;CG&#65533;Dw&#65533;~&#65533;C&#65533;iDo&#65533;u&#65533;&#65533;&#65533;&#65533;&#65533;&#65533;~&#65533;qX_`&#65533;k`&#65533;4}5e&#65533;&#65533;h=&#65533;i&#65533;&#65533;&#65533;&#65533;&#65533;x&#65533;K&#65533;&#447;&#65533;&#65533;&#65533;&#65533;$;v&#709;&#65533;&#65533;&#65533;&#65533;&#65533;8&#65533;&#65533;&#65533;&#65533;C&#65533;&#65533;&#65533;&#65533;{&#65533;&#65533;&#65533;&#65533;&#65533;&#65533;&#65533;&#65533;&#65533;&#65533;&#65533;&#65533;&#65533; 3&#65533;&#65533;&#65533;&#65533; K&#65533;!0mWPg&#65533;E&#65533;&#65533;X&#65533; &#65533;&#65533;&#65533;*&#65533; "&#65533;,r &#65533;]H&#65533;]8F&#65533;&#65533;P&#65533;&#65533;P&#65533;Y&#65533;&#65533;j&#65533;C&#65533;&#65533;Y=nBW&#65533;R&#65533;h&#65533;Z&#65533;&#65533;a&#65533;&#65533;b&#65533;'&#65533;&#678;&#65533;&#674;&#65533;&#65533;&#65533;&#65533;&#65533;X u&#65533;&#65533;&#65533;&#65533;$.#:u&#65533;&#65533;&#65533;*&#65533;:&#65533;&#65533;&#65533;G&#65533;&#65533;&#65533;oJ&#65533;&#1622;o&#65533;&#65533;}&#25941;Ykv	&#65533;&#65533;&#65533;O~&#65533;y&#65533;&#65533;&#65533;[@J&#65533;dA&#65533;&#65533;&#65533;I,&#65533;&#65533;&#65533;&#65533; m&#65533;&#65533;&#65533;F&#65533;:xz&#65533;N&#65533;&#65533;&#65533;$&#65533;&#65533;&#65533;E~&#65533;y&#65533;&#65533;y&#65533;V&#25549;f&#65533;&#65533;YivyF&#65533;&#65533;P+W&#65533;pp&#65533;8&#65533;&#65533;K'&#65533;9VT&#65533;T&#65533;!E&#65533;&#65533;Q&#65533;e&#65533;&#65533;&#65533;&#65533;Uy&#65533;&#65533;&#65533;&#65533;U&#65533;A&#1779;&#65533;&#65533;&#65533;&#65533;d&#65533;&#65533;P&#65533;UH&#65533;&#65533;&#1043;&#65533;&#65533;&#65533;#&#65533;	w&#65533;V&#65533;&#1431;0ul!&#65533; ;&#34180;(&#65533;&#65533;9S &#65533;&#65533;rK&#65533;&#65533;&#301;VhHU&#65533;}U(&#65533;K&#65533;c&#65533;[`&#65533;&#65533;&#65533;&#1815;j&#65533;&#65533;&#65533;k&#65533;&#65533;&#65533;/r(a`a&#65533;&#65533;&#1847;&#65533;&#65533;&#65533;&#65533;r&#65533;&#65533;&#65533;s&#65533;&#65533;o&#65533;}&#65533;_&#65533;&#65533;~&#65533;]~[&#65533;&#65533;&#65533;&#65533;&#65533;&#65533;&#65533;&#65533;&#65533;c&#65533; &#65533;&#65533;&#65533;&#1861;&#65533;6(&#65533;2~&#65533;&#65533;&#65533;o&#65533;c(&x&#65533;g0&#65533;&#65533;>c&#65533;&#65533;V&#65533;&#65533;3&#1113;1&#65533;&#65533;&#65533;g&#65533;0a"&#65533;&#260; &#65533;)hF&#65533;&#65533;!
T&#65533;(&#65533;&#65533;(&#65533;&#65533;0&#65533;&#65533;?!+Y&#65533;L&#65533;X&#65533;&#65533;`&#65533;&#65533;&#65533;&#65533;&#65533;#,&#65533;&#65533;&#65533;2&#1757;&#65533;9S&#65533;	&#65533;&#65533;%&#65533;;|&#65533;<&#65533;z&#65533;&#65533;-Q&#65533;~1&#65533;&#65533;&#65533;&#65533;&#65533;&#65533;&#65533;&#65533;/&#1599;2:&#65533;&#65533;F&#65533;&#65533;1&#65533;xl3&#65533;&#65533;1&#65533;&#65533;H&#65533;C&#65533;&#65533;&#65533;h(X&#65533; &#65533;&#65533;Z&#65533;^&#65533;]k&#65533;&#65533;1&#65533;~)&#65533;$Q&#65533;iQ&#65533;R>xb&#65533;&#65533;x&#65533;&#65533;&#65533;T:J&#65533;.&#65533;R&#65533;K:t&#65533;*}&#1291;&#65533;0&#65533;0e&#65533;	nB&#65533;&#65533;&#65533;&#65533;G&#65533;*&#65533;.C&#65533;&#65533;&#65533;&#65533;&#65533;&#65533;&#65533;&#65533;D`&#65533;P&#65533;&#65533;p};(&#65533;&#1475;[7:&#65533;&#65533;&#65533;`Rx!&#65533;&#65533;&#65533;Zq&#65533;e&#65533;N&#65533;&#65533;0S&#65533;rJI-&#65533;&#65533;&#65533;&#65533;X&#65533;&#65533;"&#65533;&#65533;&#65533;2&#65533;S9=&#65533;D	&#65533;SB&#65533;Zh&#65533;Q^&#65533;O&#65533;P&#65533;&#65533;&#65533;Z%&#65533;&#65533;L&~x"*&#65533;&#65533;B	*"&#65533;(%#6h2&#65533;&#65533;&#65533;&#65533;_&#65533;&#65533;&#519;&#65533;&#1842;&#65533;&#65533;&&#65533;$BN&#65533;&#65533;&#65533;$&#65533;&#65533; I&#65533;&#65533;L&#65533;4&#65533;&#65533;R&#65533;!&#65533;&#65533;G&#65533;{&#65533;T&#65533;&#582;^HK&#65533;@&&#65533;&#65533;&#65533;&#65533;F&j hMN&#65533;&#65533;&#65533;?.&#65533;''&#65533;8&#65533;&#65533;&#65533;"r&#65533;&#65533;&#65533;&#65533;,&#65533;yg&#65533;&#65533;`e&#65533;s&#65533; &#65533;&#65533;$H&#65533;&#65533;&#65533;&#65533;&#65533;&#65533;&#65533;,&#65533;&#65533;@NT&#65533;D&#65533;?S&#65533;<&#65533;&#65533;&#65533;&#65533;@&#65533;>8&#65533;`&#65533;&#65533; &#65533;&#65533;b{&#65533;&#65533;&#65533;&#65533;&#65533;5&#65533;&#65533;$&#65533; Cyp&#65533;&#65533;CT0&#65533;&#65533;8&#65533;&#65533;&#65533;&#65533;&#65533;&#65533;C&#65533;S|&#65533;!Q&#65533;|4&#65533;
&#65533;0&#65533;k&#65533;:e&#65533;&#65533;&#65533;&#65533;JdBS><&#65533;m&#65533;:&#65533;&#65533;&#65533;&#65533;&#65533;vt&#65533;&#53035;&#65533;&#65533;:&#65533;ZG&#65533;&#65533;&#65533;m&#65533;&#65533;Ak&#65533;&#65533;a@&#65533;&#65533;>k&#65533;&#65533;* &#65533;
&#65533;2&#65533;&#52259;&#65533;"&#65533;* &#65533;|&#65533;&#65533;o#&#65533;&#65533;K&#65533;vL&#65533;'&#65533;T0&#65533;I8&#65533;u&#65533;Fm&#65533;:i5&#65533;)^-&#65533;TNw&#65533;Q&#65533;Rrp&#65533;&#65533;lqA&#65533;&#65533; K&#65533;p&#65533;M&#210;/&#65533;&#65533;[]$l	&#65533;&#513;B4&#65533;&#65533; 	&#65533;Fx&#65533;&#65533;\&#65533;<&#65533;&#65533;?&#65533;XRAK&#65533;p &#65533;t&#65533;0&#65533;t&#65533;
&#65533;&#65533;&#65533;&#65533;&#65533; &#65533;rL(&#65533;@&#65533;&#65533;1&#65533;&#65533;B&#65533;T&#65533;5:&#65533;C;"E&#65533;&#65533;&#65533;&#65533;-&#65533;&#65533;?g&#65533;f\!&#904;&#65533;4&#65533;A&#1116;5&#65533;&#65533;A&#65533;&#65533;&#65533;X<&#65533;\x&#2033;C&#65533;u&#65533;&#65533;&#269;'&#65533;Q&#65533;Np&#65533;&#65533;b
h&#65533;#78p&#65533;&#65533;&#65533;&#65533;KP' &#65533;{&#65533;&#65533;&#65533;<&#65533;0R&#65533;&#65533;&#65533;&#65533;&#65533;&#65533;&#65533;&#65533;&#65533;&#65533;'%&#65533;^	S&#65533;"iJ&#65533;&#201;&#65533;J4@=&#65533;E1z&#65533;p&#137;&#65533;p-0&#65533;&#65533;&#8652;W&#65533;VC&#65533;G8d&#65533;: &#65533;,*&#1098;&#65533;&#65533;&#65533;)&#65533;0yK&#65533;&#289;)I&#65533;&#65533;;&#65533;7@.%HZL&#65533;tM&#65533;"-&#65533;&#65533;K&#65533;MR&#65533;G&#65533;D'&#65533;AM,&#65533; &#65533;'@&#65533;&#65533;oK&#65533;E&#65533;&#65533;@#`&#611;Xr&#65533;\&#65533;&#65533;&#65533;Z&#65533;1&#65533;&#65533;&#65533; &#65533;&#65533;	&#65533;v&#65533; &#65533; &#65533;&#65533;&#65533;b&#65533;&#65533;&#65533;J8<&#65533;&#205;b&#65533;&#65533;&#65533;&#65533;&#65533;V&#65533;&#65533;&#65533;(@&#65533;a&#65533;:&#65533;&#65533;&#65533;&#65533;&#65533;&#65533;&#65533;&#65533;&#65533;&#65533;&#65533;&#65533;BbT&#65533;<&#65533;P&#65533;&#65533;&#65533;&#65533;&#65533;6&#65533;,%R&#65533;&#65533;&#1744;'{&#65533;d-YVI&#65533;&#65533;W8&#65533;&#65533;>X&#65533;&#65533;J&#65533;&#65533;< &#65533;*/I&#65533;c&#65533;R<X&#65533;.&#65533;&#65533;K&#65533;&#65533;&#65533;nQf&#1558;&#65533;&#65533;%&#65533;&#65533;0&#65533;)&#65533;b
^2&#65533;&#65533;&#65533;f7&#65533;QN&#65533;&#65533; -Y&#1237;I&#65533;P&#65533;X=&#65533;NN&#65533;I&#65533;&#65533;&#65533;:&#65533;&#65533;&#65533;v&#65533;!'N,P*&#65533;V&#65533;&#65533;&#65533;&#65533;K&#65533;&#65533;%&#65533; &#65533;(&#65533;([H K8&#65533;S&#65533;3&#65533;IY^&#65533;&#65533;&#65533;%U&#65533;&#65533;&#65533;6Ru&#65533;D#&#65533;&#65533;@&#65533;Z&#65533;1&#65533;&#65533;x0&#65533;?^&#65533;&#65533;c<&#65533;1&#65533;&#65533;&#65533;:!&#65533;|&#65533;&#65533;0\&#65533;&#65533;&#65533;!&#65533;b$&#65533;`&#65533;&#65533;
&#65533;Q.&#65533;#&#65533;8&#581;&#65533;}0&#65533;&#65533;`&#65533;@&#65533;Z&#65533;&#65533;0&#65533;T&#65533;2&#65533;`Id`&#65533;	&#65533;p&#65533;O&#65533;&#65533;&#65533;y#:&#65533;&#1102;v&#65533;&#65533;W&#65533;M&&#65533;7@&#65533;T&#65533;&#65533;+5	H&#722;'j&#65533;&#65533;&#65533;&#65533;a&#65533;&#65533;A#&#65533;l&#65533;&#65533;&#65533;&#962;6&#65533;&#65533;&#65533;Q("&#65533;<)E&#65533;&#65533;&#65533;&#65533;NdCy(&#65533;IbI&#65533;&#65533;%&#65533;&#65533;&#1531;L(A &#65533;H&#65533;&#65533;e&#65533;&#65533;JX!%&#65533;&#65533;&#65533;Z&#65533;j&#65533;&#65533;,&#65533;	&4&#65533;&#65533;s7dh&#65533;,&#622;&&#65533;&#722;2&#65533;'N s&#65533;&#65533;&#65533;&#65533;&#65533;P&#65533;W[&#65533;'>-&#65533;&#65533;&#65533;&#65533;|&#65533;K&#65533;&#65533;&#695;&#65533;]&#290;|&#65533;&#65533;&#65533;&#65533;zQcL#&#65533;&#65533;&#65533;7&#65533;'gi&#65533;-r&#65533;lb&#65533;&#65533;&#65533;&#65533;&#65533;&#65533;&#65533;]&#65533;F0Yfn&#65533;&#65533;l&#65533;&#65533;&#65533;&#685;&#65533;&#941;&#65533;&#65533;$P&#65533;Z&#65533;&#65533;k&#65533;&#65533;&#65533;&#65533; &#65533;&#65533;&#65533;&#65533;XO/(&#65533;J:&#65533;R&#65533;&#65533;z&#1756;&#65533;I&#65533;&#65533;&#65533;[!&#65533;vX&#65533;^h&#65533;&#65533;m&#65533;&#65533;;&#65533;&#65533;9&#65533;&#65533;d/y&#65533;V&#65533;&#65533;Zd@&#65533;x&#65533;&#65533;f&#65533;&#65533;fX&#65533;&#65533;,&#65533;2&#65533;|&#65533;}&&#65533;&#65533;
	&#28180;&#65533;&#65533;k&#65533;	&#65533;jF=&#65533;&#65533;~6
1 a>N&#65533;%&#65533;(/&#65533;1P&#65533;DS(K&#65533;&#65533;&#65533;<&d&#65533;J
&#65533;&#65533;&#65533;H&#65533;+&#65533;&#65533;		&#65533;&#65533;&#65533;&#65533;&#65533;m-&#65533;xqY[&#65533;&#395;&#65533;&#39269;m&#65533;iz	&#65533;&#65533;&#65533;Aj&#65533;&#65533;&#65533;#
&#65533; &#65533;N&#65533;&#65533;,&#65533;<&#65533;&#65533;c&#65533;%&#65533;&#65533;F@[X&#65533;v+ZA&#65533;VT&#65533;&#65533;X&#65533;c?V&#65533;&#65533;^&#65533;<Q&#65533;&#65533;&#65533;Xx"&#65533;Q&#65533;/&#65533;jTK&#65533;X&#65533;@&#65533;*&#65533;&#65533;Z&#65533;&#65533;(&#65533;7&#65533;&#65533;&#65533;!T&#65533;&#65533;}E&#65533;_&#65533;&#65533;&#162;&#65533;%:`G-&#65533;a=n&#65533;&#65533;&#65533;0&#65533;l&#65533;&#65533;1&#65533;0H&#65533;M &#65533;8&#65533;;&#65533;q e&#65533;=*&#65533;&#65533;N;&#65533;'&#65533;hI&#65533;rU4[J&#65533;&&#65533;&#65533;&#65533;&#65533;&#65533;9&#65533;&#247;&#65533;D<$&#65533;I)O&#65533;&#65533;P&#65533;\&#65533;&#65533;&#65533;J&#65533;&#65533;&#65533;t&#65533;P&#65533;K%&#65533;&#65533;?t(u&#65533;H&#65533;&#65533;&#65533;:w&#235;&#65533;&#65533;&#65533;&#65533;&#65533;U&#65533;&#65533;!&#651;&#65533;0,&#65533;&#65533;&#65533;&#1903;&#65533;&#65533;&#65533;&#65533;r&#65533;&#65533;&#65533;+&#65533;&#65533;&#65533;&#65533;&#65533;/
&# &#65533;&#65533;&#65533;&#65533;&#65533;M&#65533;(N<e&#65533;h
&&#65533;H<&#65533;&#65533;!&#65533;&#65533;&#65533;&#65533;/&#65533;4&#1032;?&#65533;&#65533;&#1629;FY&#65533;&#65533;&#65533;&#65533;[]P@&#65533;&#1037;&#65533;Yy &#65533;&#65533;?&#65533;&#1067;W&#65533;&#65533;&#65533;&#65533;&#65533;&#65533;&#65533;t+&#65533;;&#65533;9)&#65533;:x&#65533;&#65533;'@&#65533;A&#65533;&#65533;&#65533;Yr&#1064;h%&#65533;&#65533;i 'f&#65533;&#65533;2&#65533;@;&#65533;K}j&#65533;&#65533;$&#65533; &#65533;&#65533;&#65533;x!&#65533;&#230;&#65533;a&#65533;k&#65533;&#65533;@&#65533;&#65533;&#65533;&#65533;&#65533;2Q&#65533;l&#65533;I&#65533;	&#65533;&#65533;&#65533;&#65533;%&#17436;/2&#65533;,&#65533;&#65533;Z	Aa&#65533;&#65533;Z&#65533;D&#65533;&#65533;W_'D&#65533;ox&#65533;o|D&#65533;B&#65533;&#65533;&#65533;D&#65533;0dp&#65533;&#65533;&#65533;X%&#65533;&#65533;A&#65533;&#65533;z&#65533;?8VN&#65533;@MM/&#65533;&#65533;IL4&#65533;&#65533;&#65533;&#65533;|?&#65533;G&#65533;L$&#65533;&#65533;&#65533;&#65533;a&#65533;pKT&#65533;t&#65533;\r&#65533;&#545;k%&#65533;0&#65533;&#1145;&#1031;&#65533;&#65533;&#1085;\&#65533;&#65533;&#65533;&#65533;Z&#65533;,&#65533;&]H&#65533;AI&#65533;0	&#65533;i&#65533;&#65533;&#65533;&#65533;&#65533;aN&#65533;>&#65533;a"&#65533;@&#65533;!&#65533;&#65533;!&#34007;&#65533;&#65533;P&#65533;dy&#65533;G&#65533;&#65533;J|&#65533;L&#65533;&#65533;&#65533;&#65533;}&#65533;D&#65533;&#777;|&#65533;]&#65533;f&#1117;f&#65533;&#65533;&#65533;&#65533;%&J&#65533;&#65533;8&#65533;&#65533;I&#65533;&#65533;}&#65533;?,A&#65533;&#65533;&#65533;
&#65533;&#65533;)&#65533;\&#65533;&#65533;&#65533; 4LL,A1,&#65533;&#65533;y&#65533;
/&#65533;D &#65533;K,&#65533;,&#65533;&#65533;,&#65533;2z&#65533; &#65533;-&#65533;&#65533;&#65533;&#65533;&#65533;&#65533;&0Kl |&#65533;K&#65533;&#65533;&#65533;$E&#65533;T&#65533;MNT&#65533;pB&#65533;&#65533;NM&#65533;&#65533;D&#65533;&#65533;K&#65533;&#65533;1R&#65533;&#65533; J!C4&#65533;&#65533;4&#65533;T&#65533;D\&#65533;&#65533;\&#65533;&#65533;2&#65533;1&#65533;&#65533;&#65533;&#65533;ZB,&#65533;%&#65533;NU&#65533;"&#65533;&#65533;&#65533;&#65533;8&#65533;&#65533;@&#65533;1&#65533;B(@&#65533;&#65533; &#65533; K&#65533;Nl&#65533;Q&#65533;A\&#65533;+&#65533;+D&#65533;&#65533;&#65533;&#65533;&#1972;&#65533;%&#65533;$&#65533;&#65533;DR&#65533;M6&#65533;;G-&#65533;d&#65533;}L&#65533;q&#65533;&#65533;p&#65533;&#65533;&#65533;&#65533;C&#65533;&#65533;&#65533; &#65533;&#65533;C&#65533;P&#65533;lA&#65533;iE&#65533;N&#65533;A J)j&#65533;VreN&#65533; &#65533;@|%N  &#65533;&#65533;]#&#65533;&#65533;&#65533;&#65533;&#65533;?&#65533;&#65533;%&#65533;&#65533;&#65533;&#65533;&#65533;\"&#65533;&#65533;&#65533;0AR,&#65533;8&#65533;&#65533;&#65533;&#65533;8&#65533;&#65533;:&#65533;%N&#65533;&#65533;V&#65533;A`z&#65533;`&#65533;D`&#65533;?x@N&#65533;AbJfdRfb&#65533;&#65533;b>fNdf&#65533;T
&#65533;&#65533;{	&#933;IHt&#1117;&#65533;,&#65533;&#65533;""&#65533;%"L&#65533;Wl&#65533;	&#65533;te&#65533;d&#65533;&#65533;d%K &#65533;&#65533;&#65533;&#65533;&#1894; &#65533;&#65533;&#65533;f&#65533;&#65533;KH&#65533;&#65533;&#65533;2&#65533;&#65533;&#65533;&#65533;&M@&#65533;&#65533;C&#65533;t&#65533; pJN&#65533;&#65533;\&#65533;&#65533;^N&#65533;]Aw&#65533;1h&#65533;x&#65533;&#65533;y&#65533;gt&#65533;h&#65533;&#65533;b&#65533;@&#65533;5&#65533;&#65533;ei&#65533;&#65533;&#65533;0&#65533;Q&#65533;VPT?-&#65533;^BT&#65533;KNp&#65533;?&#65533;&#65533;'|$&#65533;}&#65533;JTP<&#65533;&#458;u&#65533;=&#65533;M_&#65533;&#65533;&#65533;&#65533;&#65533;?vA]&#65533;&#65533;&#65533;&#65533;]dC:&#65533;&#65533;&#65533;(C&#65533;&#65533;&#65533;"&#65533;&#65533;&#502;);&#65533;&#65533;`B&#65533;&#65533;&#140;b&&#65533;&#65533;&#65533;&#65533;(K&#65533;$L&#65533;&#65533;Ul&#65533;X&#65533;Ad&#65533;&#65533;&#48155;&#65533;&#65533;T&#65533;&#65533;$&#65533;&#65533;LZL&#65533;&#65533;(x&#564;hy&#65533;&#65533;;&#65533;&#65533;Q&#65533;&#65533;R}&#65533;O &#65533;Q&#65533;&#65533;&#65533;&#65533;&#65533;&#65533;&#65533;&#65533;5g&#65533;&#65533;)W&#65533;@9&#65533;&#65533;&#65533;C9&#1065;c&#65533;&#65533;x&#65533;&#65533;&#65533;i&#65533;&#65533;&#65533;?&#65533;&#65533;f&H&#65533;&#65533;i&#65533;&#65533;&#1664;b&#65533;&#65533; &#65533;&#65533;.&#65533;&#65533;&#65533;a&#65533;6&#65533;\~&#65533;&#65533; ]&#65533;&#65533;7|&#65533;7&#65533;&#65533;7&#65533;&#65533;&#65533;*K&#65533;&#65533;7 &#65533;? &#65533;&#65533;&#65533;&#65533;7t&L&#65533;7&#65533;&#65533;&#65533;D8&#65533;&#65533;&#65533; I&#65533;&#1885;&#65533;&#65533;G"h.&#65533;!NP!*&#65533;&#65533;&#65533;&#65533;&#65533;&#65533;&#65533;&#65533;*&#65533;&#129;&#65533;&#65533;&#65533;U&#65533;ir,&#65533;&#65533;!v&#65533;!J&#65533;}&#65533;&#1886;&#65533;	&#65533;f&#1115;&#65533;of&#65533;f&#65533;f&#65533;F@g&#65533;&#65533;&#65533;&#65533;&L&#65533;&#65533;q&#65533;(^c&#65533;&#65533;&#65533;rr&#65533;h&#65533;,&#65533;,&#65533;(&#65533;&#65533;&#65533;?,&#65533;&#65533;&#65533;Lh &#65533;C&#65533;&#834;&#65533;&#65533;L&#65533;v&#65533;&#65533;{&#65533;C}0&#65533;&#65533;&#65533;56,$&#65533;}&#65533;&#65533;PT&#65533;&#65533;O&#65533;&#65533;&#65533;&#65533;&#65533;{&#65533;@U&#65533;&#216;&#65533;"&#65533;^"&#65533;&#65533;HDi&#65533;&#65533;K&#65533;S&#65533;%&#65533;&#65533;&#65533;&#65533;=&#65533;&#65533;?6S&#65533;TMm&#65533;V&#65533;&#65533;%&#65533;! C&#65533;XC)&#65533;&#65533;7&#65533;&#65533;!H&#65533;%(&#65533;&#65533;ZI&#65533; l&#65533;&#65533;d N&#65533;&#65533;&#65533;&#65533;"8&#65533;!4Q&#65533;&#65533;_I&#65533;&#65533;E&#65533;&#1650;D&#65533;A&#65533;&#65533;"|&#65533;YB?&#65533;&#881;X LD`$&#65533;&#65533;&#65533;UuLO&#65533;&#65533;&#65533;&#65533;e&#65533;EJD&#65533;H&#65533;&#65533;)KtN&#65533;&#65533;?@&#1443;&#65533;k&#65533;J.+&#65533;&#65533;&#65533;&#65533;&#65533;QJN4&#65533;&#65533;t&#65533;&#65533;t&#65533;&#65533;&#331;&#65533;&#65533;&#65533;&#65533;&#65533;&#65533;.&#65533;&#65533; &#65533;&#65533;&#65533;<H9CB &#65533;&#65533;&#65533;&#65533;&#65533;&#65533;%&#65533;@&#65533;&#65533;&#65533;  %&#65533;&#65533;&#65533;&#65533;&#65533;&#1027;&#65533;!&#65533;XN&#65533;t&#65533;V&#65533;H&#65533;DtmK CNH&#65533;&#65533;&#65533;G&#65533;H&#65533;&#65533;&#65533;&#65533;&&#65533;&#65533;	&#65533;*b&#65533;~&#65533;l&#65533;f&#65533;&#65533;&#65533;&#65533;&#65533;&#65533;:&#65533;?d'&#65533;&#65533;&#26466;X&#65533;.&#65533;*H&#65533;f&#65533;x&#65533;o&#65533;X&#1816;Je&#65533;&#65533;&#65533;C&#65533;&#65533;'LT&#65533;6&#65533;,&#65533;XKlTN&#556;&#65533;&#65533;@g&#65533;EJ&#65533;&#65533;D&#65533;Y&#1665;&#65533;&#65533;WhNXMZ&#65533;&#65533;&#65533;&#1460;&#65533;2&#65533;_&#65533;)&#65533; L&#65533;&#65533;aK&#65533;#a&#65533;2x&#65533;5&#65533;U)&#65533;C)&#65533;&#65533;&#65533;8@XI&#65533;&#65533;&#65533;0O?&#65533;'&#65533;&#65533;hU&#65533;&#65533;BI*&#65533;a&#65533;Wu-X&#65533;D) &#65533;!&#65533;&#65533;&#65533;-&#65533;F&#65533;&#65533;&#65533;D'&#65533;A&#65533;&#65533;&#65533;&#1968;&#65533;/&#65533;&#1999;BFK&#65533;R`}Q.&#65533;&#65533; S&#65533; K|&#65533;&#65533;He&#358;&#65533;&#359;%d&#65533;"r"/H&#65533;#&#65533;f#3&#65533;#7r&#65533;j&#65533;&#65533;&#65533;
&#65533;&#65533;n&#65533;&#65533;x&#65533;?&#65533;+ &#65533;&%&#65533;C3x&#65533;,r&#65533; &#65533;L&#65533;C7@%&#65533;&#65533;0&#65533;4&#65533;&#65533;&#65533;f&#65533; &#65533;X&#65533;&#65533;V&#65533;&#65533;&#65533;&#65533;&#65533;&#65533; !&#65533;"!0k&#65533;&#65533;&#65533;&#65533;&#65533;h&#65533;&#65533;&#65533;&#65533;&#65533;E"x	.hBx&#65533;&#65533;&#65533;*H&#65533;&#65533;&#65533;}]k7s&#65533;7&#65533;&#65533;&#65533;*&#65533;o"
&#65533;&#65533;&K&#65533;&#65533;nj&#65533;pj/&#65533;&#65533;&#65533;&#65533;&#65533;&#65533;&#65533;8&#65533;&#65533;T&#65533;:&#65533;3K&#65533;&#65533;}0L0&#65533;k&#65533;h&#65533;V\ >J&#65533;&#65533;@&#65533;&#65533;&#65533;sN$&#65533;&#65533;&#65533;s2<&#65533;Q<&#65533;&#65533;&#65533;&#65533;&#65533;Fu#&#65533;c&#65533;up&#65533;i&#65533;U &#550;&#65533;D&#65533;&#65533;&#65533;&#65533;&#65533;#&#65533;&#65533;&#335;&#65533;&#65533;
[&#65533;&#65533;<&#65533;K&#65533;E&#65533;&#65533;N&#65533;E&#65533;&#65533;@&#65533;&#65533;#K&#65533;&#65533;P&#65533;&#65533;&#65533;W&#65533;@,Pd?(&#65533;?0&#1741;&#65533;&&#65533;&#65533;&#65533;&#65533;/&#65533;&#65533;&#65533;'(@&#65533;&#65533;&#65533;C2U&#65533;4e&#65533;&#65533;&#65533;&#65533;}&#65533;"P&#65533;&#65533;&#65533;2&#65533;A&#65533;<`,&#258;v$&#65533;&#65533; eN&#65533;&#65533;HL&#65533;&#1623;&#65533;D&#65533;&#65533;&#65533;&#65533;&#65533;M0&#65533;&#65533;&#65533;&#65533;&#65533;Bn&#65533;=;&#65533;c#08&#65533;?P&#65533;;&#65533;&#65533;&#65533; &#65533;Zv&#65533;&#65533;&#65533; &#65533;Q&#65533;S&#65533;(&#65533;&#65533;@&#65533;&#65533;E&#65533;D&#322;{&#65533; &#3505;&#65533;/P&#65533;lo&#65533;&#65533;&#65533;G B&#1794;V&#65533;A-RB1&#65533;&#65533;p&#65533;bq&#65533;."71&#65533;&#65533;&#65533;6L&#1794;n'&#65533;-&#65533;P!e&#65533;Pi&#65533;&#65533;&#65533;&#65533;Nk&#65533;&#65533;&#65533;wS+xw&#65533;l:&#65533;976L&#65533;Q&#65533;9&#65533;@&#65533;&0p/N&#65533;+z^&#65533;:&#65533;&#65533;-&#65533;&#65533;&#65533;&#65533;|&#65533;3&#370;&#65533;HN&#65533;&#65533;027L&#65533;sNh&#65533;?&#65533; Ch&#65533;&#65533;Pg&#65533;&#65533;&4&#65533;6&#65533;&#65533;D&#65533;&#65533;L&#65533;&#65533;D&#65533;&#65533;&#65533;&#65533;0&#65533;&#65533;&#65533;S,K&#65533;&#20584;&#65533;H{&#65533;?XTt&#65533;&#65533;&#65533;+End&#835;&#65533;H&#65533;&#65533;&#65533;@7&#628;&#65533;=&#65533;&#65533;&#65533;&#65533;,&#65533;t&#65533;&#65533;OCBX&#65533;&#65533;3D&#65533;H&#65533;&#65533;&#65533;&#65533;&#65533;)Vl[&#65533;X$0\&#65533;o(u+p&#65533;"&#65533;"|&#65533;3&#65533;Xy&#65533;VB&#65533;&#65533;U&#65533;&#65533;&#65533;&#65533;&#65533;n&#65533;L*\?&#65533;\&#65533;UwE&#65533;G&#65533;&#65533;&#65533;&#65533;9/&#65533;L$&#65533;o&#65533;8&#65533;kt&#65533;N&#65533;&#65533;D1dCz&#65533; &#65533;&#65533;&#65533;&#65533;_&#65533;&#65533;X&#65533;&#65533;p&#65533;&#65533;&#65533;D&#65533;*&#65533;i&#65533; $&#65533;V hE6&#65533;&#65533;E&#65533;zNN@&#65533;`z&#65533;&#65533;&#65533;&#65533;&#65533;&#65533;z&#65533;&#65533;A&#65533;&#65533;&#65533;&#771;&#65533;&#65533;&#65533;&#65533;&#65533;&#65533;&#65533;L<&#65533;$&#32880;&#65533;&#65533;&#65533;)&#65533;D4j&#65533;&#65533;O&#65533;?{&#65533;\&#1141;&#65533;fx&#65533;&#65533;&#65533;&#65533;7K&#65533;T"&#1913;o&#65533;2&#642;<&#65533;&#65533;4L&#65533;&#65533;m&#65533;s&#65533;&#65533;1&#65533;&#65533;|&#65533;Q&#65533;&#65533;e&#65533;oq&#65533;&#65533;&#65533;
&#65533;&#65533;L&#65533;&#65533;0&#65533;B4MG{&#65533;lA&#65533;}&#65533;~0&#65533;jZ~xF&#65533;F&#65533;)&#65533; Y&#65533;`&#65533;{&#65533;	H&#65533;&#65533;&#65533;&#65533;&#65533;4&#65533;&#65533;oh&#65533;&#65533;l&#65533;&#65533;/&#65533;&#65533;_&#65533;A|&#65533;&#65533;&#327;&#65533;&#65533;&#65533;E&#1916;&#65533;V&#65533;&#65533;Z&#65533;&#65533;ZM&#65533;&#65533;$&#65533;&#65533;HyN&#305;4&#948;&#65533;&#65533;Kn&#65533;'x&#65533;k}&#65533;h&#65533;AH&#65533;&#65533;%G&#1575;9&#65533;&#65533;&#65533;&#65533;$lo&#65533;&#65533;Q&#65533;=m&#65533;_a&#65533;a&#65533;TyL&#65533;?&#65533;L,U
&#65533;&#65533;&#65533;]&#65533;&#65533;&#448;,QG&#65533;&#65533;8&#65533;QTt&#65533;>dc&#65533;&#65533;{,&#65533;&#270;&#65533;C&#65533;&#65533;yV&#65533;3&#65533;&#65533;&#65533;,L@><E&#65533;&#65533;&#65533;{A&#65533;&#65533;)AP&#65533;&#65533;P&#65533;&#65533;&#65533;NH&#65533;&#65533;&#65533;&#65533;&#65533;&#65533;&#65533;&#224;&#65533;&#65533;@8hE&#65533;&#65533;/&#65533;&#65533;&#65533;&#65533;&#65533;&#65533;&#65533;#J:V&#65533;&#65533;o&#65533;/&#65533;fo&#65533;$&#65533;&#65533;m&#65533;6@&#65533;&#65533;&#65533;&#65533;'r&#65533;&#65533;&#65533;:rY4(&#1368;&#65533;QTA0T&#65533;R&#65533;&#65533;&#65533;&#65533;&#65533;&#65533;c(U&#65533;&#65533;&#65533;&#65533;&#65533;?&#65533;&#65533;q&#65533;A;P_&#65533;S&#65533;&#65533;&#65533;&#65533;&#65533;@p&#65533;&#65533;A	%&#65533;&#65533;C2&#65533;&#4035;&#65533;,L8&#65533;bE&#65533;1f&#1336;&#65533;&#65533;cG&#65533;	&#65533;qd&#65533;i$(&#65533;BH&#65533;&#65533;&#65533;x&#65533;@&#65533;&#65533;&#65533;h(P&#65533;;&#65533;&#65533;&#65533;c$P&#65533;3&#65533;&#65533;&#65533;&#65533;&#65533;8&#65533;&#65533;T&#65533;&#175;
&#65533;&#65533;T&#65533;&#65533;&#65533;iSEB&#1944;&#65533;4&#65533;&#1519;&#65533;&#65533;]&#65533;&#65533;&#65533;&#65533;&#65533;!T&#65533;U&#65533;785&#65533;&#40954;+|&#65533;+&#65533;&#65533;W&#65533; +&#65533;&#65533;J&#65533;D&#65533;_&#65533;&#65533;&#65533;&#65533;WE&#65533;pp&#65533;&#65533;/&#65533;Y
Bj&#65533;&#65533;P&#65533;&#65533;X=a&#65533;&#65533;&#65533;&#65533;&#65533;x!D&#1089;&#65533;X1bp)&#65533;&#65533;	&#146;/T&#65533;&#65533;c&#65533;G&#2047;&#65533;>&#65533;xq&#65533;&#465;&#65533;3`ys&#65533;|&#65533;&#65533;&#65533;&#65533;&#65533;&#65533;&#65533;'&#65533;&#65533;&#65533;'S&#65533;&#65533;Ti&#65533;T&#65533;&#65533;&#65533;'&#65533;O&#65533;&#65533;z&#65533;&#840;&#65533;#&#65533;R&#65533;O&#65533;&#65533;1&#65533;&#65533;&#65533;&#65533;z&#65533;0#&#65533;0&#65533;D&#65533;&#65533;&#65533;&#65533;&#65533;&#65533;&#65533;&#65533;&#65533;!&#65533;(&#65533;2&&#65533;&#65533;A&#696;0&#65533;&#65533;&#65533;'&#196;(,&#909;&#65533;&#65533;&#65533;G&#65533;Ih&#65533;#&#65533;0&#324;&#65533;&#65533;7F&#65533;&#65533;&#65533;&#65533;&#65533;&#65533;A,&#65533;J&#65533;&#65533;&#65533;G&#65533;&#65533;"G%&#65533;&#65533;&#65533;,&#65533;&(&#689;"LL&#65533;&#1164;&#65533;Z&#1650;&#65533;9&#65533; L&#65533;&#65533;&#65533;&#65533;&#1092;&#65533;&#65533;F&#65533;&#65533;&#65533;6:#&#65533;&#65533;Jh<&#65533;x&#65533;&#65533;&#65533;B!d&#65533;&#65533;;9H0&#65533;&#772;&#65533;a&#65533;B&#65533;
)&#65533;&#65533;Yj)&#65533;&#65533;&#65533;&#65533;&#65533;&#65533;<&#65533;&#65533;&#65533;&#65533;b&#65533;O&#65533;&#65533;&#65533;&#65533;&#65533;&#65533;4!&#65533;<q&#65533;&#65533;&#65533;T1&#65533;&#65533;R&#65533;&#65533;&#65533;&#1154;H
g&#65533;&#65533;&#65533;tU+1E&#65533;&#65533; nE&#65533;n\&#65533;&#65533;e&#65533;E&#65533;g=&#65533;&#41026;&#65533;H0e&#65533;Y&#65533;&#65533;~&#65533;'&#65533;&#65533;&#65533;M&#65533;&#65533;s&#65533;MW&#65533;u-&#65533;`=&#65533;&#65533;&#65533;&#65533;&#65533;&#65533;&#65533;&#65533;^&#65533;&#65533;&#65533;&#1869;L&#65533;&#65533;^O&#65533;&#65533;&#65533;&#65533;&#65533;&#65533;~(&#65533;a4
&#65533;&#65533;&#65533;&#14371;&#65533;&#65533;&#65533;c`#&#65533;o6&#65533;&#65533;t&#65533;&#65533;&#65533;&#65533;<<
c&#65533;0&#65533;xB&#65533;LJ&#65533;&#65533;E&#65533;&#65533;c&#2009;&#65533;&#65533;&#65533;&#65533;a&#65533;	&#65533;&#65533;Pg&#65533;&#65533;&#65533;B&#65533;l&#65533;'&#65533;&#1994;&#65533;H&#65533;T&#65533;M&#65533;D&#65533;&#65533;&#65533;&#65533;&#65533;&#65533;&#65533;	&#65533;&#65533;f&#65533;&#809;-&#65533;&#1698;g&#65533;L&#65533; ,&#65533;&#36075;&#65533;(F>(B&#65533;&#65533;&#65533;&#65533;/f&#65533;b&#65533;m&#65533;7d8a#&#65533;Nh&#65533;;&#65533;&#65533;o&#65533;&#65533;&#65533;&#65533;x#&#65533;7&j&#65533;&#65533;&#65533;i &#65533;&#65533;F:"&#655;&#65533;&#54537;&#65533;8&#65533;"%K&#908;&#65533;(&#65533;j&#65533;'&#65533;&#65533;&#65533;H&#33364;5r&#65533;&#65533;&#65533;m&#65533;&#65533;4	&#17418;r&#65533;=&#65533;(&#65533;&#65533;&#65533;8w"F&#65533;n&#65533;&#65533;&#65533;&#65533;&#65533;z&#65533;&#65533;&#65533;&#65533;"Nh&#65533;&#65533;&#65533;&#65533;Y&#65533;&#65533;>&#65533;&#65533;&#65533;G&#65533;&#65533;:
&#290;&#65533;&#65533;&#65533;w&#65533;	#&#65533;b&#65533;&#65533;a /&#65533;&#65533;&#65533;&#65533;y&#65533;R&#65533;&#65533;c &#529;x(!&#65533;&#65533;<@f&#65533;&#65533;cB&#65533;2&#65533;&#65533;&#65533;	&#65533;&#65533;?f#&#65533;&#65533;l"&#65533;&#65533;&#65533;&#65533;&#65533;A&#65533;&#65533;&#65533;&#65533;&#65533;A&#65533;9(CGk&#65533;&#736;&#65533;&#65533;p"&#65533;H&#65533;*&#65533;&#1076;&#65533;&#65533;&#65533;	-P&#65533;?&#65533;&#65533;D(&#65533;k\K&#65533;+&#65533;>oM&#65533;E&#65533;&#65533;&#65533;4@&#65533;&#65533;&#65533;*&#65533;&#65533;&#1445;&#65533;&#65533;&#65533;H.&#65533; &#65533;!&#65533;+ $4&#65533;:&#65533;&#65533;c&#65533;jD&#65533;&#65533;&#65533;>&#65533;<&#65533;&#65533;&#65533;&#65533;&#65533;&#65533;&#65533;&#65533;m4P
 &#65533;&#65533;	`D&#65533;!&#65533;&#65533;(&#65533;&#65533;&#65533;L&#65533;&#65533;&#65533;&#65533;Q 8&#65533;&#65533;"&#65533;&#65533;G p&#65533;&#65533;iD&#65533;Y&#65533;.&#65533;&#65533;&#65533;h&#65533;&#65533;CHo*&#65533;&#65533;T&#65533;nS&#65533;&#65533;/&#65533;&#65533;&#65533;5!i&#65533;&#65533;&#65533;,&#65533;&#65533;q&#65533;7&#260;QB&#65533;&#65533;T`&#30359;E&#65533;&#65533;@&#65533;{&#65533;Bf&#65533;&#65533;f&#1831;&#65533;i&#65533;5;&#65533;*&#65533;!X&#65533;&q&#65533;c&#65533;#&#65533;&#65533;&#65533;;&#53840;IL&#65533;&#65533;&#65533;&#65533;&#65533;&#65533;&#65533;&#65533;&#65533;&#65533;O&#65533;$t&#65533;H@'&#65533;H&#65533;&#65533;&#65533;&#65533;&#65533;2W&#65533;"(D&#65533;
&#65533;R&#65533;T&#65533;B!&#65533;&#65533;qFp&#65533;&#65533;&#65533; g*&#65533;KG&#65533;&#65533;&#65533;&#65533;T&#65533;&#65533;&#65533;q&#65533;&#65533;&#65533;=c&#65533;&#65533;?&#422;,&#65533;&#65533;L&#65533;?&#65533;&#65533;&#65533;"&#65533;l5&#65533;&#65533;r&#65533;&#65533;(&#65533;"&#65533;&#65533;&#65533;0b&#65533;p&#170;&#65533;&#65533;&#65533;(&#65533;&#65533;&#65533;%&#65533;&#65533;E2(&#65533;&#65533;n&#65533;_0&#65533;Z&#1521;^&#65533;&#65533;&#65533;V'B&#65533;&#65533;&#65533;"r&#65533;&#65533;&#65533;&#65533;&#65533;/&#65533;K#c&#65533;*{6&#1200;&#65533;&#65533;&#65533;&#65533;&#65533;&#65533;AR&#65533;B8&#65533;&#65533;N&#65533;&#65533;e&#65533;&#65533;&#65533;&#65533;D&#65533;9&#65533;c&#65533;&#65533;&#65533;&#65533;d&#65533;G&#65533;&#65533;&#65533;a &#65533;<x&#65533;&"A&#65533;&#65533;@&#65533;&#65533;i&#65533;h&#65533;b>@&#65533;y&#65533;&#65533;&#65533;&#65533;&#65533;&L
9-B&#65533;`&#65533;}e&#65533;&#65533;&#65533;&#65533;&#65533;&#65533;Y&#65533;&#1537;"&#65533;T'A	&#65533;*h&#65533;&#65533;Q&#65533;D&#65533;&#65533;&#65533;I 4!&#65533;EH@@&#65533;&#65533;N&#65533;&#65533;&#65533;&#65533;&#65533;)B &#65533;
&#65533;Xd;&#65533;&#1610;<&#65533;&#65533;@&#65533;#&#65533;&#65533;&#65533;&#65533;&#65533;&#65533;&#65533;&#65533;&#65533;'&#65533;`&#814;&#65533;&#65533;.&#65533;&#65533;yV&#65533;"dC	&#65533;&#65533;IA&#65533;&#65533;o&#65533;jXh&#65533;P&#65533;!&#1284;xm,&#65533;&#65533;R5&#65533;&#65533;&#65533;&#65533;Ou&#65533;&#65533;rTE&#65533;&#65533;&#65533;
&#65533;l&#65533; 9&#65533;&#65533;3&#65533;[E&#65533;:&#65533;d&#65533;&#65533;&#65533;C6&#65533;^&#65533;&#1664;&#65533;6 &#65533;B&#65533;Z&#65533;d&#65533;:!|&#65533;&#65533;&#65533;&#65533;&#65533;f&#302;&#65533;&#65533;r_/&#65533;eL&#65533;5!N &#385;&#65533;&#65533;&#65533;&#65533;"&#65533;T&#65533;? Y&&#65533;&#65533;!&#65533;!&#65533;&#65533;&#65533;&#65533;&#65533;&#65533;&#65533;&#65533;?&#65533;;&#65533;4 &#1688;&#65533;&#65533;&#65533;&#65533;&#65533;&#65533;&#65533;&#65533;jv&#65533;A&#65533;&#65533;&&#65533;&#65533;V&#65533;&#65533;&#65533;&#65533;?&#65533;&#65533;&#65533;c6&#65533;&#65533;&#65533;1&#65533;&#65533;&#65533;&#65533;&#65533;,FB&#65533;`g^&#65533;&#65533;&#65533;&#65533;mE4&#65533;&#65533;X&#65533;&#65533;&#65533;b)O&#65533;"&#65533;
&#65533;N&#65533;)B&#65533;&#65533;&#65533;&#999254;&#65533;D;&#65533;&#65533;&#65533;&#65533;#&#65533;0BZ&#65533;	WXD&#65533;}fW&#65533;~&#65533;o[&#65533;&#65533;&#65533;&#65533;&#65533;&#65533;np&#65533;&#65533;&#65533;&#65533;N&#65533;&#65533;T<T&#65533;&#65533; *&#65533;&#37317;:5&#65533;&#65533;&#65533;M5w&#65533;&#65533;:c&#65533; &#65533;hG&#65533;&#65533;&#65533;&#65533;b&#65533;xz>&#65533;lI&#65533;&#65533;%#_p2&#65533;&#65533;&#65533;R&#65533;&#65533;&#65533;&#65533;`&#65533;&#65533;&#65533;[v&#65533;~MHn.&#65533;&#713;hU\	&#65533;rB&#65533;&#65533;&#65533;&#65533;&#65533;|&#65533;Ia&#65533;dU&#65533;&#65533;&#65533;q&#65533;?zqo&#65533;&#65533;\#xD&#65533;g&#65533;5&#65533;Y@O"&#65533;=t&#65533;&#65533;Y<&#65533;&#65533;&#65533; @&#65533;&#65533;&#65533;t&#65533;<oXH(8&#65533;&#65533;&#65533; &#65533;]&#65533;=2j@&#65533;&#65533;&#65533;&#65533;'R&#65533;ZXd	xli&#211;(4!&#65533;q&#65533;<V&#65533;J #&#65533;XE&#65533;&#65533;R7@&#65533;&#65533;&#65533;&#1301;lb&#499;&#65533;&#65533;&#65533;&#65533;<#&#65533;O&#65533;&#65533;7&#65533;&#65533;u&#65533;y&#65533;&#65533;&#65533;&#65533;&#65533;~&#65533;&#65533;&#65533;&#65533;^!&#971;#nK&#65533;&#1837;W&#65533;&#65533;)\n&#65533;;&#65533;	Gt7&#65533;x&#65533;{&#65533;X&#65533;R&#65533;&#65533;f&#65533;&#65533;k'&#65533;q&#65533;|&#65533;T&#65533;
 O&#65533;&#65533;&#65533;&#65533;#&#65533;&#65533;4&#65533;&#65533;&#65533;1&#65533;&#65533;O&#65533;&#65533;&#1855;&#65533;X&#65533;&#65533;&#65533;s&#65533;x0?^&#65533;&#1530;}&#65533;fdmE^&#65533;&#65533;Q&#1476;46# (&#65533;&#65533;&#65533;&#65533;&#65533;&#65533;&#65533;
z&#65533;eE&#65533;a&#65533;4&#142;~&#65533; &#65533;&#65533;o$DaN&#65533;&#65533;&#65533;&#65533;[&#65533;
&#65533;nV &#65533;&#65533;&#65533;&#65533;<k1&#65533;M&#65533;&#65533;&#65533;&#65533;&#65533;&#65533;&/&#65533;*&#65533;&#65533;&#65533;&#65533;&#65533;	8Fm&#1312;},"^,@&#65533;&#65533;&#65533;H&#65533;.&#65533;&#65533;&#65533;"l'&#65533;&#65533;"&#65533;&#65533;&#65533;&#65533;&#65533;&#65533;&#65533;&#65533;<&#65533;&#65533;*!&#65533;'
&#65533;&#65533;	&#65533;"&#65533;.&#65533;&#65533;
A0&#65533;&#65533;&#65533;&#65533;&#65533; Va"&#577;&#65533;I&#65533;&#65533;&#65533;&#65533;&#65533;&#65533;&#65533;&#65533;*&#65533;\ f^Ff&#65533;&#65533;B/!&#65533;0f&#65533;&#65533;Dw&#65533;&#65533;&#65533;&#65533;&#65533;<&#65533;&#65533;&#65533;y&#65533;&#65533;&#65533;&#518;&#65533;&#65533;&#65533;l&#65533;&#65533;"&#65533;&#65533;&"&#65533;&#65533;8&#65533;&#65533;&#65533;&#65533;&#65533;|&#65533;N&#65533;&#65533;&#65533;&#65533;&#65533;Hu*&#65533;4.&#65533;d&#65533;"&#65533;&#65533;&#65533;&#65533;&#65533;&#65533;)u	&#65533;L&#65533;&#65533;&#65533;&&#65533;# &#65533;M&#65533;"X&#65533; i&#1352;&#65533;0b&#65533; @&#65533;`0&#65533;&#65533;&#65533;&#65533; &#65533;6Ab&#65533;Af&#65533;"6&#65533;
@}@&#65533;tQ &#65533; 2&#65533;g&#65533;R&#65533;UN76&#65533;r&#650;1&#65533;&#65533;&#65533;&#65533;Z&#55128;)#&&#65533;^m#00&#65533;&#65533; o",&#65533;&#65533;&#65533;&#65533;<$b"f&#65533;H	&#65533;F&#65533;"N-!>
&#65533; 
&#65533;!R&#857;V&#65533;&#65533;r&b	&#65533;k	&#65533; &#65533;p&#65533;&#65533;&#65533;"&#65533;&#65533;&#65533;V(&#11530;k"&#65533;&#65533;&#65533;Ab&#65533;n&#65533;&#65533;&#65533;I&#65533;&#65533;M&#65533;&#65533;(&#65533;&#65533;hm&#65533;&#65533; p
&#65533;&#59342;&#65533;&#65533;|&#65533;&#65533;&#1797;
&#65533; &#65533;'0*&#65533; &#65533;&#65533;"H&#65533;&#65533;&#65533;`*&#65533;2fB/*]`&#65533;D&#65533;&#1702;_&#65533;&#65533;Fj"&#65533;m&#65533;&#65533;&#65533;&#65533;&#65533;&#65533;&#1325;y&#65533;X&#65533;"&#65533;,&#65533;&#65533;&#65533;$1#V&#65533;&#65533;&#65533;
&#65533;&#65533;o$mx&#65533;
!$&#65533;\`/&#65533;&#65533;r&#65533;2&#65533;&#65533;&#65533;&#65533;"xM.!&#65533;&#65533;"V&#65533;"&&#586;&#65533;/'0&#65533;J&#65533;&#65533;&#65533;1&#65533;&#65533;"p&#65533;-=3M @&`&#65533;Xi&#65533;d+&#65533;q%&#65533;"&#65533;&#65533;&&#65533;&#65533;)P&#65533;&#1545;&#65533;&#65533;&#65533;B&#65533;(&#546;&#65533;a>&#65533;e&#1059;&#65533;&#65533;&#65533;&#65533;"&#65533;!&#65533;n&#65533;l&#65533;|l-&#65533;!&#65533;&#65533;(+&#65533;&#65533;&#65533;&#65533;@
&#65533;&#65533;a6H
,&#65533;&#65533;m*&#65533;>#/'&#65533;&#65533;&#65533;@&#65533;A=Yk"
&#65533;&#65533;#&#65533;&#65533;N
#&#65533;&#65533;c&#65533;&#65533;@&#65533;&#65533;&#65533;&#65533;&#65533;&#65533;&#65533; pR#<i&#65533;&#65533;&#65533;&#65533;z&#65533;&#1522;p"&#65533;@&#65533;b'&#65533;!\&#65533;e&#65533;&#65533;&#65533;&#65533;&#739;(b+&#65533;2!0T&#65533;`&#65533;&#65533;&#65533;r&#65533;-#&#429;+B&#65533;8b,?s#&#65533;
&#65533;&#65533;R&#65533;"l&#65533;
H,E&#65533;%.&#65533;&#65533;&#65533;&#65533;!F&#65533;M("&#65533;6&#65533;
&#65533;o&#65533;q &#65533;o(BH&#65533;pGp&#65533;&#65533;&#65533;I&#65533;&#65533;/1&#65533;G&#65533;qrl&#65533;g&#65533;&&#490;&#65533;r|&#65533;#,GrJ&#65533;N&#65533;r&#65533;#l&#65533;&#65533;&#65533;&#65533;!&#65533;a"&#1940;"&#1972;&#65533;"&#65533;&#65533;/&#65533;)&#65533;"&#65533;!&#65533;&#65533; &#65533;&#65533;O&#65533;&#65533;.o&#65533;&#65533;*&#65533;P&#65533;E &#65533;F&#65533;8&#65533;&#65533;,&#65533;&#65533;I&#65533;&#65533;mi&#65533;)B&#65533;&#65533;&#65533;2&#65533;&#65533;&#65533;&#65533;&#65533;&#65533;&#65533;&#65533;&#635;&#65533;&#65533;&#65533;p&#65533;"Fc,&#65533;&#65533;h=b&#385;*b$&#65533;&#65533;r5&#65533;I#f&#65533;>R|&#65533;9)&#65533;&#65533;i*&#1055;*&#65533;@&#65533;;^a5e+&#65533;b&#65533;&#65533;r&#65533;&#65533;r&#65533;n4AP&#65533; &#65533;&#605;&#65533;&#65533;%I &#65533;&#1022773;&#65533;&#65533;0!&#65533;&#65533;&#38827;&#65533;&#65533;k#&#65533;@e&#65533;&#65533;e&#65533;&#65533;)&#65533;&#65533;@&#65533;&#65533;&#65533;J/CG=_&#2032;Q5"&#132;E	&#65533;#Tl&#65533;&#65533;&&#65533;&#65533;r&#65533; &#65533;&#65533;&#65533;2a&#65533;J&#65533;&&#65533;&#65533;&#65533;&#65533;&#65533;"* 6&#65533; &#65533;&#65533;"x/&#65533;&#65533;d&#65533;n&#65533;H&#65533;O	 QY&#65533;&#65533;$!&#65533;&#65533;P'Q7&#65533;&#65533;2!N!&#65533;&#65533;Ng7&#65533;4B &#65533;`&#65533;&#65533;&#65533;.#&#65533;&#800;*&#65533;Z!b)&#65533;L(&#65533;z&#65533;&#65533;&#65533;H&#65533;*!T@P&#65533;b&#65533;&#65533;8VU#&#65533;&#65533;$&#65533;&#65533;&#65533;&#798;(0&#65533;8&#65533;&#65533;&#1117;&#65533;&#65533;&#65533;k&#65533;&#65533;4=&#65533;&#65533;lI&#65533;&#65533;0&#65533;&#65533;&#65533;&#1320; -&#65533;x&#65533; <&#65533;&#65533;L&#65533;X&#1119;&#65533;&#65533;V&#65533;A,&#65533;&#65533;p&#65533;&#65533;&#65533;A&#65533;C &#65533;#F&#65533;@&#65533;
&#65533;&#65533;  &#65533;[&#65533;&#65533;&#65533;&#65533;&#47893;&#65533;&#950;"&&#65533;&#65533;&#65533;&#65533;f7&#65533;&#65533;&#65533;&#65533;'B&#65533;&#65533; &#65533;&#65533;(&#65533;B&#65533;*&#65533;&#65533;&#65533;&#65533;2+C&#65533;_&#65533;&#65533;p_&#65533;&#65533;vl&#65533;h&#65533;&#65533;Qj'&#65533;&#65533;&6{&#65533;c&#65533;&B&#65533;|&#65533;&#65533;&#65533;J&#65533;&#65533;#&#65533;&#65533;&#65533;&#65533;i=&#65533;&#65533;&#65533;&#65533;7&#65533;&#65533;&#65533;"&#65533;&#65533;WE{&#65533;&#65533;*&#65533;y*&#65533;	f&#65533;&#65533;&#65533;a&#65533;&#65533;&#65533;-&#65533;&#65533;&#65533;	2Ah&#65533;&#65533;6 &#65533;&#65533;(&#65533;&#65533;&#65533;6&#65533;Tm6A&#65533;&#65533;&#600;@5v&#65533;&#48344;M&#65533;&#65533;)&#65533;&#65533;5}&#65533;&#65533;=8b&#65533;&#65533;X&#65533;&#65533;k&#65533;b&#65533;x&#65533;I&#1984;<)&#65533;X6&#65533;p&#65533;&#65533;&#65533;q&#65533;&#65533;I&#65533;&#65533; &#65533;&#65533;&#65533;<+
&#65533;&#65533;&#65533;v&#65533;&#65533;h&#65533;	&#65533;5=B&#65533;z&#65533;u&#65533;&#65533;&#65533;s&#65533;V&#65533;x&#65533;&#65533;H&#65533;*5&#65533;EOf&#65533;X_&#65533;&#65533;y&#65533;&#65533;&#65533;&#65533;&#65533;&#65533;&#65533;&#65533;&#65533;&#65533;&#65533;#C&#65533;&#65533;l&#65533;&&#65533;&#65533;*&#65533;&#65533;&#65533;\f!F&#65533;^,.&#65533;&#65533;|5&#65533;0&#65533;&#65533;&#65533;&#65533;nK&#65533;X&#65533;K&#65533;ArA&#65533;F&#65533;v&#65533;&#65533;&#65533;&#65533;	&#1312;u&#65533;&#65533; 6&#65533;'&#65533;&#65533;&#65533;&#65533;KS/B&#65533;&#65533;V&#65533;&#65533;d&#65533;&#65533;71&#65533;v&#65533;k#$x7a&#65533;Ma+p&#465;&#65533;&#65533;e&#65533;&#65533;X&#65533;s1&#65533;XK&#65533;&#65533;MKRq&#65533;
!&#65533;&#65533;"&#1427;"DB$.&#65533;&#65533;
&#65533;&#65533;>e&#65533;&#65533;&#65533;i0P&#65533;&#596;&#65533;&#65533;&#65533;&#65533;Z&#65533; S&#65533;K&#65533;3&#65533;\&#65533;&#65533;u&#65533;u&#65533;&#976;6&#65533;By0<&#65533;&#65533;&#65533;}&#65533;+*&#65533;7&#65533;&#65533;xz&#65533;&#65533;&#65533;&#65533;&#65533;&#65533;&#65533;&#65533;l&#65533;0t&#65533;!&#65533;#&#65533;l&#550;&#65533;,&#65533;&#65533;&#65533;&#65533;&#65533;&#65533;{#:9&#65533;8&#65533;&#65533;&#65533;R&#65533;!1c&#65533;&#65533;&#384;&#65533;#L&#65533;&#65533;D Vz"&#65533;niif&#65533;$l'l9&#65533;D;&#65533;&#65533;&#65533;&#388;V(	 &#65533;dv&#65533;61#&#65533;&#65533;&#65533;	&#65533;&#632;4&#1368;b\&#1913;&#65533;<&#65533;&#65533;&#65533;m&#65533;&#65533;]&#65533;&#65533;&#65533;&#65533;[9"u&#65533;&#65533;+"9&#65533; &#65533;&#65533;&#65533;4I#&#570;"@	&#65533;&#65533;&#65533;s&#65533;&#65533;&#65533;&#65533;&#65533;&#65533;"&#65533;k"x&#65533;&#65533;&#65533;S=&#65533;&#65533;&#65533;&#65533;hk&#65533;.\-&#8463;&#65533;q+#s&#65533;&#65533;>&#65533;
&#65533;&#65533;&#65533;&#65533;&#65533;}x&#65533;!&#275;&#65533;9C&#65533;&#65533;_W&#65533;ze&#65533;C&#65533;&#65533;&#65533;_&#65533;8&#65533;&#65533;Xy)bK&#1639;&#65533;&#65533;OL&#65533;`&#65533;bt&#65533;&#65533;&#65533;&#65533;X&#65533;E&#65533;&#65533;&#65533;&#65533;&#65533;`&#65533;&#65533;&#65533;a}&#65533;`i&#65533;&#65533;i&#65533;g&#65533;&#65533;&#65533;jpz&#65533;&#65533;&#65533;i&#65533;{i&#65533;F#r&#65533;jn&#65533;&#65533;\&#65533;&#65533;d&#388;Z&#65533;&#65533;"&#87512;&#65533;&#65533;.&#65533;A&#65533;&#65533;&#65533;I&#65533;&#65533;&#65533;&#65533; 7&#65533;	T+0&#65533;&#65533;&#65533;"68&#65533;+x&#65533;&#65533;&#1849;"6az &#65533;`&#40584;&#65533;&#65533;
&#65533;&#65533;'B&#65533;Z&#65533;&#65533;&#65533;'t1&#65533;	&#65533;&#65533;&#65533;&#65533;&#65533;P&#65533;N&#65533;?i&#65533; 6&#65533;
&#65533;u&#65533;&#65533;qU&#65533;&#65533;"r&#65533;&#65533;&#65533;&#65533;"R&#65533;H+&#65533;&#1275;&#65533;&#65533;Z;&#65533; &#65533;&#65533;(m&#65533;#&#65533;&#65533;*I&#65533;CLC&#65533;x&#65533;c&#65533;)a&#65533;y&#65533;"t&#65533;"&#65533;f&#65533;&#65533;v&#65533;&#65533;7&#65533;*&#65533;&#65533;ha&#65533;&#440;&#65533;&#65533;EH&#65533;&#65533;|&#65533;?&#65533;&#65533;&#65533;^z}&#65533;&#65533;&#65533;&#65533;$i&#65533;&#65533;&#65533;[&#65533; &#65533;<&#777;<$y"d&#65533;&#65533;&#65533;&#65533;0&#65533;	r&#65533;&#867;&#65533;&#65533;w&#65533;~&#65533;&#65533;&#65533;	. *&#65533;"H&#65533;&#65533;&#65533;1U1&#65533;&#65533;&#65533;1&#1368;Hk&#65533;R9&#65533;"&#65533;&#65533;"&#65533;&#65533;"N&#65533;&#65533;&#65533;y"|&#65533;&#65533;,&#65533;fAH&#65533;&#65533;&#65533;&#65533;&#1107;(5Y&#65533;v&#65533;)*&#65533;[w&#65533;0w}&#65533;&#65533;R&#1255;&#65533;dmWM&#65533;&#65533;
&#65533;f&#65533;&#65533;+&#65533;&#65533; &#65533;B=&#65533;}n&#65533;&&#65533;A&#65533;!&#65533;&#65533;y&#65533;!&#65533;&#65533;)&#65533;rC&#65533;R&#65533;OO&#65533;#z&#65533;&#65533;&#65533;&#65533;&#65533;k&#65533;&#65533;&#621;=BDZmV[&#65533;&#65533;&#65533;&#65533;&#65533;WiWib}&#65533;<&#65533;9&#65533;&#65533;&#65533;&#65533;&#65533;&#65533;&#65533;{&#65533;O*.&#65533;U@&#65533;&#65533;&#65533;y4&#65533;&#65533;&#62283;k&#58460;&#65533;U&#65533;&#65533;&#65533;&#65533;N&#65533;&#65533;&#65533;&#65533;S1&#65533;&#65533;&#65533;X&#65533;&#65533;'&#65533;&#65533;&#65533;&#65533;)&#65533;&#65533;&#1237;&#65533;,&#65533;&#65533;A&#65533;&#65533;&#65533;&#65533;4&#65533;]$&#65533;&#65533;&#65533;&#65533;&#65533;zw&#181;T7&#65533;Y&#65533;&#65533;X&#65533;"`&#910;&#65533;&#65533;0&#65533;&#65533;}uIK&#65533;&#65533;9vq~&#65533;e&#65533;&#65533;S&#65533;&#65533;&#65533;&#65533;5o#l&#65533;&#65533;&#65533;+b&#65533;V_&#65533;&#65533;&#65533;&#65533;l&#65533;&#65533;&#65533;&#65533;&#65533;&#65533;&#65533;&#65533;&#65533;jj&#65533;-}&#65533;"&#65533; z&#65533;,s&#65533;jL&#51754;&#65533;&#65533;&#65533;k&#65533;&#65533;8&#65533;&#65533;J&#65533;&#65533;&#65533;/c&#65533;"h&#65533;&#65533;_&#65533;&#65533;"fZ&#65533;&#65533;i&#65533;D&#65533;&#65533;B&#65533;|&#65533;&#65533;|#&#65533;&#65533;&#65533;/KfX`"&#65533;&#65533;&#65533;
&#65533;!i&#65533;lW7&#65533;u&#65533;&#65533;3&#65533;&#65533;&#65533;!&#65533;n&#65533;&#65533;k&#65533;=&#65533;&#65533;^	&#65533;&#65533;/&#65533;&#65533;&#65533;i&#65533;)w'&#65533;#$&#65533;'&#65533;%&#48833;*>\&#65533;`&#65533;&#65533;&#65533;/&#65533;&#65533;u+^&#65533;@&#65533;&#65533;&#65533;&#65533; &#65533;&#65533;Y&#65533;&#65533;],&#65533;&#65533;&#2030;&#65533;&#65533;&#65533;&#65533;$&#65533;mS&#65533;W`	>&#65533;A&#65533;H(Bze&#65533;&#65533;q<#z\&#65533;&#65533;&#65533;&#65533;&#65533;+&#65533;&#65533;&#65533;1&#65533;&#290;&#65533;&#65533;n/l&#65533;&#65533;&#65533;<L&#65533;&#65533;]&#65533;&#65533;&#65533;&#65533; &#65533;&#65533;&#65533;&#65533;&#65533;*\&#560;&#65533;&#199;#J&#65533;H&#65533;"&#65533;;&#65533;0f$&#65533;q&#65533;&#65533;L&#65533;1r&#65533;6&#65533;i#@&#65533;&#65533;6W&#65533;I&#65533;&#65533;L&#65533;8s&#65533;&#65533;&#627;gD9$2&#65533;I&#65533;&#65533;&#1123;H&#65533;2N&#65533;&#65533;&#65533;5&#65533;&#65533;d&#65533;&#65533;+&#65533;M&#65533;&#65533;&#65533;&#146;&#65533;M&#65533;X&#65533;&#65533;&#65533;&#65533;
&#65533;+&#65533;0<@0M&#65533;&#65533;&#65533;*L&#65533;&#65533;&#65533;*v&#65533;&#65533;Z6&#65533;&#50440;rZ&#65533;2x&#65533;&#65533;&#65533;3
&#353;&#65533;&#65533;&#65533;NK&#65533;AU&#65533;_&#65533;6Y&#65533;&#65533;)Q&#65533;y&#65533;&#65533;&#65533;&#65533;&#65533;%&#65533;?&#65533;ma&#65533;&#1324;&#65533;&#65533;&&#65533;&#65533;&#65533;&#65533;&#65533;&#65533;&#65533;&#65533;&#65533;&#65533;E&#65533;{&#65533;%&#65533;&#65533;&#65533;n&#65533;&#65533;q&#65533;`&#65533;&#65533;B&#65533;&#65533;&#65533;&#1587;#d&#65533;&#65533;&#65533;&#65533;&#65533;	U&#65533;o&#65533;&#65533;&#65533;&#65533;X&#65533;ai&#65533;~=&#65533;-
&#65533;h@E}	&#65533;&#65533;'P&#65533;&#65533;&#65533; 2D&#65533;<&#65533;a&#65533;&#65533;Ac(&#65533;&#65533;H&#65533;&#65533;$&#65533;M&#65533;&#65533;&#65533;&#65533;&#65533;PM&#65533;&#65533;=&#65533;D.L&#65533;P&#65533;P&#65533;&#65533;,#&#65533;&#65533;&#65533;,&#65533;&#136;&#65533;1&#65533;8&#65533;h&#65533;&#65533;&#65533;&#65533;&#65533;&#65533;&#65533;?A&#65533;T)&#65533;00)&#65533;&#65533;&#65533;U&#65533;@&#65533;]&#65533;l	&#65533;&#65533;PXe&#65533;&#65533;Z&#65533;e&#65533;2&#65533;%&#65533;Z&#65533;&#65533;O:R&#65533;5&#65533;(y&#65533;&#65533;B&#65533;(4
eq20g=D,6&#65533;C&#65533;&#65533;)&#65533;?&#65533;CqYdl&#24933;&#65533;&#65533;&#65533;&#65533;DiPpY&#65533;&#65533;%&#65533;)NPD&#65533;&#65533;hK4&#65533;&#65533;&#65533;&#65533;&#65533;pv&#65533;M)t\o&#65533;&#65533;V&#65533;s&#65533;DB&#65533;&#65533;&#65533;&#65533;n&#65533;&#65533;&#65533;&#65533;&#65533;&#65533;&#65533;&#48126;&#65533;&#65533;y&#65533;&#65533;&#65533;A&#65533;&#65533;@&#65533;&#65533;&#65533;&#5316;c&#65533;&#65533;&#65533;@)%tH/&#65533;d&#65533; &#2034;D&#65533;6&#65533;&#65533;&#65533;&#65533;&#65533;&#65533;"C6&#65533;&#65533;&#65533;B&#65533;&#65533;H#&#65533;&#65533;&#65533;;QnU&#65533;&&#65533;4&#65533;@A&#65533;&#65533;?aQ&#65533;]f&#65533;e
qFjUT&#65533;&#1616;}Y&#65533;&#65533;(m&#65533;9gD&#65533;DD{:&#65533;,&#65533;:&#65533;MA&#65533;,D&#65533;&#65533;.dp[&#65533;q&#65533;&#65533;0&#65533; )&#65533;&#65533;&#65533;&#65533;&#65533;3&#65533;&#65533;&#65533;&#65533;[Y&#65533;&#65533;q&#65533;&#65533;A&#65533;&#65533;TU&#65533;&#65533;FPk&#65533;Z&#65533;&#65533;&#65533;C>&#1071;p&#65533;I	&#65533;&#65533;&#65533;&#65533;C&#65533;&#65533;J&#65533;&#65533;
&#65533;&#65533;&#65533;m&#65533;&#65533;&#65533;&#65533;&#65533;&#65533;&#65533;m&#65533;O&#65533;WB&#65533;g&#65533;&#65533;&#65533;&#65533;A&#65533;m&#65533;&#65533;U&#288;B&&#65533;DR&#65533;&#65533;&#65533;T!I&#65533;&#65533;&#65533;&#65533;&#65533;r&#65533;mM&#65533;w^#C1&#65533;?&#65533;&#65533;n&#65533;&#65533;#:&#18619;,&#65533;&#65533;&#65533;&#65533;&#65533;&#1414;&#65533; _H&#65533;H&#65533;33XgY&#65533;&#65533;XaQ&#65533;t&#65533;Y&#65533;&#65533;$B&#501;Bd&#65533;&#65533;&#65533;1a&#65533;&#65533;&#65533;Wa&#65533;&#65533;&#65533;&#65533;i&#65533;&#65533;&#65533;&#65533;&#65533;&#65533;&#65533;&#65533;&#65533;Q&#65533;&#65533; (#&#65533;0&#65533;D&#65533;&#65533;&#65533;&#65533;&#65533;V&#65533;j&#65533;_&#65533;@Go&#65533;(`z&#65533;Dw~&#65533;&#65533;ZP&#65533;$&#65533;4&#65533;4LBbL#W&#65533;&#65533;G!o'e&#65533;J&#65533;&#65533;0&#65533;M=:&#65533;@&#65533;b&#65533;&#65533;mm&#65533;H&#65533;D8&#1988;&#1028;rK&#65533;&#1610;&#65533;&#65533;&#65533;p&#65533;1@ &#65533;&#65533;V&#65533;&#65533;&#65533;&#65533;"&#65533;?|&#65533;&#65533;&#65533;I&#65533;A&#65533;&#65533;Dr-&#65533;Dr&#65533;&&#65533;&#1389;&#65533;&#65533;&8|&#65533;&#65533;D7wE&#65533;&#65533;&#65533;t&#65533;&#65533;&#65533;&#65533;l` 8&#65533;B&#65533;&#65533;*@0&#65533;&#65533;M&#65533;T &#65533;0&#65533;%&#65533;!&#65533;&#65533;&#65533;&#65533;&#65533;&#65533;&#65533;Iz}i&#65533;&#65533;&#65533;&#65533;Qli`&#65533;&#65533;&#65533;<>d
bq &#65533;&#65533;=&#65533;MA-&#65533;lACI&#65533;E&#65533;~u	&#65533;&#65533; &#65533;&#65533;&#65533;&#65533;CMT0Z&#65533;&#65533;B"d&#65533;&#65533;z&#128;fT&#65533;,&#65533;Hi|&#65533;&#65533;6&#65533;&#65533;A1`0!Ap&#65533;?&#65533;&#65533;&#65533;&#65533;&#1286;7&#65533;9a&#65533;L&#65533;e:&#65533;&#65533;,&#65533;k&#65533;A,ZG9P&#65533;&#65533;"R&#65533;t&#65533;&#65533;$&#65533;6B&#65533;qV&#65533;B&#65533;	&#65533;x&#65533;&#333;$r&#65533;&#65533;V&#65533;&#65533;&#65533;&#65533;DC)W&#65533;&#65533;&#65533;&#65533;~&#65533;&#65533;(&#65533;&#65533;Mm&#65533;&#65533;E&#65533;&#65533;&#65533;[T,&#65533;&#65533;&#65533;&#65533;1l`!T&#65533;49&#65533;k&#65533;hB&#65533;&#65533;&
Z4Lt&#65533;K&#65533;bI&#65533;&#65533;&#65533;b(&#65533;&#65533;Z&#65533;&#65533;&#65533;&#65533;!&#65533;!&#65533;,&#65533;<&#65533;,&#65533;S&#65533;&#65533;&#65533;&#65533;&#65533;HRo&#65533;tLBx&#65533;5U&#980;
9LK&#65533;TYF&#65533;&#65533;lK&#65533;8&#65533;&#65533;&#65533;Qx&#65533;R&#65533;&#65533;"&#65533;&#65533;!&#65533;#C&#1455;^1d&#65533;(d&#65533;B_&#65533;&#65533;&#65533;6&#65533;&#65533;&#65533;&#65533;?&#29358;r&#65533;&#65533;&#65533;xe&#65533;992&#65533;&#65533;N&#65533;&#65533;;2&#65533;&#65533;%'y\&#65533;&#65533;u&#65533;&#65533;&#65533;+&#65533;&#65533;&#65533;&#65533;?y&#65533;&#65533;X&#65533;6Z&#65533;&#65533;@5[P&#65533;Tg!A&#65533;&#65533;&#65533;&#65533;!&#65533;&#65533;%i&#65533;&#65533;&#65533;RV&#65533;F&#65533;nfN&#65533;&#65533;&#65533;T&#65533;&#65533;&#881;/&#65533;&#65533;_b&#65533;R&#65533;&#65533;&#65533;LL&#65533;iL2&#65533;?E&#354;=&#65533;&#65533;&#930;&#65533;&#65533;4Ii&#65533;&#65533;Y&#65533;J@&#65533;&#65533;&#250;&#65533;&#65533;)x&#65533;&#65533;45"R-&#65533;kbS&#65533;Y&#65533;LHrY1&#65533;&#65533;b["L&#65533;@"	&#65533;Z&#65533;3&#65533;j&#65533;&#65533;-&#65533;&#65533;RH(X@&#65533;&#65533;&#65533;&#65533;&#65533;&#1541;dl&#65533;oT&#65533;&#65533;hko~&#65533;&#65533;o &#65533;&#65533;&#65533;&#65533;E&#65533;N&#65533;@($&#65533;Bp&#65533;&#65533;K&#65533;(N&#65533;&#65533;l&#65533;&#65533;P:&#65533;)hf&#1738;|9&#65533;	D&#65533;&#65533;&#65533;
r&#65533;O&#65533;&#65533;D&#65533;&#65533;S&#65533;/&#65533;&#65533;E&#540;zH&#65533;&#65533;E&#65533;Q&#65533;B*5&#65533;4~}p&#65533;,&#65533;&#65533;&#65533;G&#65533;6i&#65533; &#65533;&#65533;z&#65533;&#65533;&#65533;&#1797;&#65533;i&q&#65533;&#65533;"&#1064;-&#65533;@&#65533;&#65533; &#65533;X&#65533;&#65533;iG&#65533;:!E(&#65533;&#65533;DEP&#65533;C&#65533; 6c&#65533;X&#65533;p&#65533;&#65533;BfEi&#65533;&#65533;5&#65533;nM&#65533;&#65533;&#65533;rp&#65533;!&#65533;`A&#65533;G-&#65533;(X&#65533;&#65533;&#65533;4T]O/&#65533;u&#65533;\&#65533;&#65533;Z#d&#65533; "@<&#65533;&#1526;&#65533;@(&#65533;_&#65533;&#65533;&#65533;&#542;&#65533;&#65533;&#65533;&#65533;&#65533;L&#65533;&#65533;&#65533;MNf&#65533;C&#65533;&#65533;L[:&#65533;&#65533;UC>&#65533;&#65533;&#65533; c&#65533;	@U&#65533;"d&#65533;X&#65533;g&#65533;&#65533;"b&#65533;&#65533;&#65533;&#65533;8 &#444;&#65533;&#65533;R&#65533;&#1269;X&#65533;&#65533;% &#65533;dQ&#27862;')&#65533;&#65533;p&#65533;&#65533;[&#65533;w&#65533;&#65533;&#65533;&#65533;(y!xB &#65533;	&#65533;]wEuK&#65533;&#65533;&#65533;<&#65533;ey@&#65533;n&#65533;&#65533;</&#65533;^@y&#65533;`C&#65533;&#65533;B!&#65533;&#65533;R&#65533;"&#65533;&#65533;qE&#65533;&#65533;&#65533;&#65533;&#65533;&#65533;W&#769;&#523;&#1402;&#65533;)&#65533;&#65533;,&#65533;F&#65533;r&#65533;&#65533;&#65533;M5&#65533;&#65533;&#65533;OTD`"&#65533;&#65533;BP&#65533;k&#65533;&#65533;X&#65533;&#65533;@&#1417;-c&#65533;&#65533;&#65533;hO{D&#65533;&#65533;&#65533;&#65533;<&#65533;o&#65533;-&#65533;*:e&#65533;&#1744;C&#65533;L+&#65533;&#65533;+A &#65533;&#1044;&#65533;!MX&#65533;?&&#65533;%&#65533;|"&#65533;&#65533;] I&#65533;9&#65533;zasZ&#65533;&#65533;&#65533;i&#65533;&#65533;&#65533;&#65533;f&#65533;d@&#65533;*V&#65533;2&#65533;&#65533;;Zd&#65533;3&#65533;/&#65533;B&#65533;@\&#65533;&#65533;Uz&#65533;DU&#65533;{eVY &#65533;&#65533;&#65533;&#65533;&#65533;&#65533;&#65533;&#65533;&#65533;&#65533;&#65533;&#65533;H&#65533;P&#65533;&#65533;&#65533;/&#65533;&#65533;(&#65533;,$ls&#564;!&#65533;&#65533;&#65533;&#65533;U&#65533;=)&#65533;l &#65533;&#65533;&#65533;/&#65533;&#65533;&#65533;98&#65533;:t&#65533;`&#65533;&#65533;D&#65533; &#65533;gH&#65533;R)X"
&#65533;W`@&#65533;&#65533;bW7Wv&#65533;&#65533;&#65533;	&#65533;k&#65533; 8&#65533;&#65533;&#849;ww&#65533;&#65533;rY"&#65533;&#65533;w&#65533;&#65533;Y&#65533;U&#65533;G452I&#65533;'&#65533;&#65533; D&#65533;$&#65533;f	&#65533;<&#65533;&#65533;;&#65533;&#65533; y@Syp&#65533;&#65533;ty&#65533;BJv!R&#65533;&#65533;pS&#65533;@&#65533;+&#65533;)U#3WARqf&#65533;)3?+&#65533;T&#65533;x]q5RF3Wq&#65533;&#65533;$X| |1*
Q&#65533;|&#65533;UQg
&#65533;9&#65533;Q&#65533;&#65533;&#65533;&#65533;l#m&#65533;&#65533;B&#65533;&#65533;40&#65533;&#65533;&#65533;&#65533;&#65533;&#65533; &#65533;!x&#65533;G&#65533;7B61`	&#65533;&#1024;
&#65533;&#65533;&#65533;&#65533;]#&#65533;k&#65533;vV&#65533;&#65533;8&#65533;&#65533;7D&#65533;&#65533;F&#65533;&#65533;QY0&#385;&#65533;&#65533;&]gvg7&#65533;e&#65533;j&#65533;+&#65533;~&#65533;b&#65533;p&#65533;A&#65533;&#65533;&#65533;C
1&#65533;&#1538;aZ	&#65533;$U&#65533;\Dz&#65533;U>&#65533;dRE#1&#65533;&#65533;1&#65533;&#65533;o&#65533;4&#65533;UQ85*&#65533;&#65533;&#65533;)S&#65533;&#65533;7&#65533;0Sutz&#65533;A&#65533;3I&#65533;&#65533;\&#65533;w&#65533;&#65533;y.7R&#65533;V&#65533;&#65533;WQ]b5&#65533;RK&#65533;)&#65533;o*&#65533;GIOPV`Vp&#65533;s&#65533; &#65533;
-&#65533;	&#65533;&#65533;% &#65533;&#65533;&#65533;&#65533;&#65533;&#65533; &#65533;&#65533; &#65533;&#65533;&#65533;&#65533;&#65533;pbGlM&#65533;h&#65533;&#65533;.&#1600;&#65533;&#65533;&#65533; &#65533;&#65533;&#65533;&#65533;&#65533;&#65533;pu&#65533;X&#65533;&#65533;&#65533;	&#65533;&#65533;&#65533;&#65533;
&#65533;&#65533;J&#65533;j &#65533;&#65533;@&#65533;h&#65533;VyMC C&#65533;Q&#65533;B&#1879;&#65533;PFcg&#65533;l&#65533;&#65533;(61n	q&#65533; G(&#65533;&#1026;&#1256;J+0Ic&#65533;z&#65533;"&#65533;&#65533;g;X4&#65533;&#65533;[
&#65533;&#65533;&#65533;F&#65533;IJ&#65533;(3&#65533;+&#524;&#65533;&#65533;&#65533;&#65533;1&#65533;&#65533;Xa5SP<&#65533;[&#467;&#65533;tq<S{x&#65533;	&#65533;&#262;&#1379;4&#65533;&#65533;H&#65533;y&#1605;I+Pg&#65533;5]&#65533;o&#65533;&#65533;#&#65533;&#65533;0
aq	&#65533;&#65533;&#65533;E&#65533;&#65533;&#65533;k&#65533; &#65533;y&#65533;I&#65533;kq&#65533;Hl&#65533;Z&#65533;v>&#65533;&#65533;&#65533;&#65533;&#65533;u&#65533;v&#540;T&#65533;&#65533;&#65533;a&#65533;`-&#65533;&#65533;&#65533;9b&#65533;
I&#65533;&#65533;&#65533;O&#65533;&#65533;6&#65533;R6P&#65533;f|&#65533;LE&#65533;	&#65533;c>&#65533;&#65533;,8 t&#65533;&#1228;&#65533;&#65533;;&#22917;&#419;&#65533;l[&#65533;	&#65533;x&#65533;S&#65533;&#65533;G&#65533;JQ5&#65533;&#65533;$&#65533;P\4&#65533;&#65533;4&&#65533;pH0P0 &#65533;&#65533;&#65533;v%@J&#65533;4&#65533;l1	&#65533;t&#65533;a%&#65533;&#65533;Z&#65533;w&#65533;&#65533;$&#65533;&#65533;5&#65533;&#65533;#)&#65533;m47	&#615;A&#65533;?&#65533;s &#65533;&#65533;,&#65533;9&#65533; 7&#65533;Ba&#65533;&#65533; &#65533;kf&#65533;k&#65533;I&#65533;i&#65533;&#65533;&#65533;&#65533;9I&#65533;*6&#65533;%&#65533;rJ"&#65533;tZ&#65533;&#65533;,	&#65533;~j8&#369;&#65533;&#65533;+i&#65533;&#65533;%&#65533;`&#65533;&#65533;&#65533;!&#65533;q&#65533;=$&#65533;&#65533;/s&#65533;&#277;&#65533;&#65533;$&#65533;&#65533;&#65533;&#65533;P&#65533;&#65533;&#65533;&#536;"s&#65533;&#65533;S*p!qP&#65533;&#65533;&#65533;x&#65533;$gz&#65533;&#65533;&#65533;$&#65533;%&#65533;&#65533;&#65533;&#65533;|&#65533;2&#65533;H&#65533;&#65533;0&#65533;EA&#65533;&#65533;JP&#65533;&#65533;8a&#65533;&#65533;F-'U&#65533;{I&#65533; Z&#65533;&#65533;)iv&#65533;h&#65533;0y&#65533;&#65533;:&#65533;8&#65533;&#65533;u&#65533;+&#1639;&#20142;&#65533;&#65533;L&#65533;&#65533;L'TY&#65533;&#65533;_h&#65533;!&#65533;q&#65533;b0&#65533;&#1705;&#65533;&#65533;&#65533;&#65533;&#65533;&#65533;O3p(&#65533;2zRnz&#10996;&#65533;F	&#65533;z,&#65533;&#65533;Y[pT&#65533;]*&#65533;vF&#65533;H)Q&#65533;	&#65533;&#65533;&#65533;&#65533;@&#65533;&#65533;&#65533;n&#65533;dn&#65533;&#65533;cI&#65533;It&#65533;Juo:&#65533;&#65533;#/d&#65533;
3&#65533;(i&#65533;1&#65533;O&#65533;#&#65533;&#65533;?[&#65533;u&#65533;$T&#65533;[j&#65533;F&#65533;&#65533;Q&#65533;&#65533;o&#65533;!&#373;&#65533; &#65533; &SA1&#65533;&#65533;P f&#65533;>RAz&#65533;&#65533;&#65533;&#65533; 4U(&#65533;960 -&#65533;~&#65533;&#65533;c?&#1006039;&#65533;&#65533;-&#65533;&#65533;&#65533;'U&#65533;&#65533;&#65533;q9}+&#65533;&#65533;&#11226;&#65533;&#65533;f&#65533;&#65533;l9&#65533;b&#65533;/&#65533; &#65533;&#65533;e&#65533;TW&#65533;	&#65533;&#65533;&#1097;%/&#65533;&#65533;&#65533;=&#65533;&#65533;&#65533;&#65533;C&#65533;&#65533;#p&#65533;"&#65533;ktJ&#65533;]&#65533;&#65533;&#65533;&#65533;&#65533;~&#65533;&#65533;&#65533;&#65533;"&#65533;&#65533;&#65533; &#65533;@&#65533;-&#65533;&#65533;&#65533;&#65533;d&#65533;&#65533;K&#65533;	A>&#65533;2$:&#65533;&#65533;&#65533;t@&#65533;&#65533;&#65533;&#65533;&#65533;&#65533;&#65533;&#65533;8s&#65533;&#65533;d&#65533;Qa&#65533;&#65533;&#65533;&#65533;&#65533;&#65533;Z&#65533;&#65533;;3&#65533;&#65533;&#1726;&#65533;&#65533;&#65533;&#65533;{&#65533;&#65533;s&#65533;a&#65533;&#65533;&#65533;~&#65533;kz&#65533;&#65533;&#65533;:&#339942;k&#65533;&#65533;&#65533;&#65533;z&#65533;&#65533;&#65533;&#65533;&#65533;&#65533;&#65533;&#65533;&#65533;k&#65533;&#65533;+&#65533;&#65533;#&#64180;0+&#65533;&#65533;YJ/k&#65533;9&#65533;)N&#65533;5\&#65533;+&#65533;$&#65533;&#65533;&#65533;)&#65533;;W%P`&#65533;pOR*&#65533;^Nj&#65533;	&#65533;@&#65533;&#65533;&#65533;&#65533;F&#65533;&#65533;@&#65533;8&0B&#65533;#&#65533;0&#65533;&#65533;`]W&#65533;99&#65533;kzz&#65533;{&#65533;z&#65533;&#65533;&#65533;2&#65533;G\7&#65533;&#65533;&#65533;&#65533;&#337;&#65533;&#65533;&#65533;&#65533;&#65533;9&#65533;&#65533;&#65533;&#65533;f&#65533;&#65533;&#65533;6&#65533;*Dk8S1dgb&#65533;&#65533;5&#65533;j>&#331;&#65533;2&#65533;&#65533;F(&#65533;&#65533;c@&#65533;&#65533;&)&#65533;&#65533;?6&#65533;`&#65533;&#65533;aqgq)&#65533;Er&#65533;&#65533;4&#65533;8&#1428;&#65533;&#65533;&#65533;g,YL&#65533;&#65533;&#65533;&#65533;&#65533;&#1042;&#65533;&#65533;M	&#819;)/U&#65533;&#624;3&#65533;8I6z
&#65533;&#65533;&#65533;&#65533;&#65533;\&#733;&#65533;_!&#65533;&#65533;&#65533;&#65533;kzn&#65533;&&#65533;&#172;&#65533;W&#65533;&#65533;&#65533;&#65533;&#65533;&#65533;)&#65533;)&#812;&#65533;Z&#65533;&#65533;nI&#65533;yl>D*&#882;&#65533;6@&#65533;&#65533;d&#65533;J4u&#65533;&#24270;&#65533;9s&#65533;&#65533;&#65533;&#65533;&#65533;@^S &#65533;"0&#65533;k&#310;&#65533;&#65533;&#65533;&#65533;&#65533;&#65533;&#65533;)9&#65533;X&#65533;&#65533;s&#65533;&#65533;A&#65533;&#65533;-&#65533;
q&#65533;&#65533;\&#65533;&#65533;&#65533;/%&#65533;#1&#65533;t&#1367;&#65533;&#65533;&#65533;&#65533;&#65533;&#65533;I&#65533;_&#65533;&#65533;1&#65533;2I&#65533;2'9&#65533;&#65533;vl>I*2&#65533;&#65533;27&#65533;&#65533;&#65533;&#65533;&#832;&#65533;&#65533;&#65533;&#65533;KSd&#65533;&#65533;&#396;/
&#65533;
yz&#65533;b&&#65533;8&#65533;7,&#65533;&#65533;&#65533;&#65533;m&#65533;&#65533;&#65533;&#65533;<&#1342;&#65533;J]&#65533;L&#65533;&#65533;&#65533;&#65533;&#65533;w&#65533;&#65533;m<&#65533;&#65533;&#65533;&#65533;&#65533;&#65533;Xm&#65533;&#1125;f&#65533;&#65533;&#65533;&#587;E&#65533;azd=&#1458;e&#65533;S=LQ&#65533;&#65533;Z&#65533;03&#65533;_&#65533;r&#65533;
&#65533;i&#65533;0&#65533;&#65533;&#668;&#65533;Kp\&#65533;\&#1250;&#65533;18&#65533;Mp&#65533;&#65533;&#65533;}-&#65533;&#65533;&#65533;g&#65533;H1e&#65533;J&#65533;&#65533;WJ,+F&#65533; ,4&#65533;Y&#65533;~&#65533;&#755;&#65533;&#65533;&#65533;&#65533;r&#65533;&#65533;&#65533;&#65533;p&#65533;R&#65533;&#65533;d&#13490;&#65533;M&#1714;&#65533;&#65533; &#65533;&#65533;;&#65533;3&#65533;&#65533;C5&#65533;&\%.,Kt&#65533;@ &#65533;<I&#208;&#65533;&#65533;&#65533;&#65533;&#65533;&#65533;&#65533;`&#65533;&#65533;oP15x&#65533;
1/&#65533;$Z&#65533;&#65533;&#65533;&#65533;A&#65533;&&#65533;&#65533;&#147;e&#65533;&#65533;0&#65533;&#65533;(&#65533;&#65533;%&#65533;&#65533;
&#65533;&#65533; &#65533;&#607;&#65533;&#65533;b&#65533;&#65533;	&#65533;&#65533;7{&#65533;&#65533;&#65533;&#65533;W&#65533;&#65533;&#65533;&#1907;\&#65533;&#65533;R&#65533;.I&#65533;&#65533;&#65533;!_&#65533;&#65533;@&#65533;,&#65533;&#65533;&#1101;&#65533;)&#65533;Es&#65533;&#65533;&#65533;p2&#65533;o/&#65533;&#65533;&#65533;y&#65533;4&#65533;&#65533;2s&#65533;&#1893;B&#1973;&#65533;5s&#1861;J&#65533;i&#65533;&#65533;&#65533;&#65533;:&#172;&#65533;&#65533;&#65533;2A&#65533;&#65533;zQf	&#1138;&#65533;&#65533;&#601;&#65533;&#65533;&#65533;&#65533;L~&#65533;&#65533;`U&#65533;&#65533;&#65533;&#65533;&#16819;&#65533;r&#65533;&#65533;&#65533;&#65533;C[&#65533;T&#65533;&#1018;VvB&#65533;&#65533;&#65533;&#65533;%0&#65533;a&#65533;&#65533;&#65533;A'&#65533;u&#204;&#65533;&#375;&#65533;L.h&#65533;&#65533;&#65533;)&#65533;R&#65533;`&#65533;}&#65533;&#65533;&#65533;&#65533;&#65533;&#65533;0J.&#65533;l>&#65533;&#65533;&#65533;L&#65533;)&#65533;&#65533;&#65533;&#65533;e&#65533;&#65533;&#65533;&#65533;B&#65533;&#65533;&#65533;2&#65533;&#65533;]&#65533;&#40332;&#65533;;&#65533;;&#65533;=/&#65533;0&#65533;&#65533;&#414;&#65533;&#65533;]&#65533;&#65533;&#65533;&#65533;!&#65533;&#65533;q0l&#65533;
$P
&#65533;&#65533; &#65533;+&#65533;&#65533;;Y&#65533;&#65533;:&#65533;&#65533;&#65533;&#65533;-&#65533;.&#900;&#65533;&#65533;j&#65533;I&#65533;%&#65533;i>u&#65533;&#65533;&#65533;&#65533;_&#65533;&#65533;>&#65533;$R&#65533;L?&#65533;N-&#65533;T&#65533;&#65533;tx&#65533;&#65533;k&#65533;&#65533;Q&#65533;&#65533;&#1405;&#26398;&#65533;&#65533;&#65533;&#65533;X&#1977;1&#146;EMA+&#65533;X~&#65533;&#65533;uI&#65533;bNv&#65533;k&#65533;&#65533;=&#65533;^	&#65533;0&#65533;{&#65533;!#&#65533;)&#65533;&#65533;4&#65533;&#60126;&#65533;&#65533;&#65533;&#65533;&#65533;r&#1981;&#65533;&#876;&#65533;&#65533;&#65533;M#U&#65533;&#65533;&#65533;x&#65533;&#65533;&#65533;4&#65533;&#65533;	&#174;&#65533;r&#65533;&#65533;R3&#65533;R&#65533;oz&#65533;&#65533;&#65533;&#65533; &#65533;&#65533;&#65533;NB&#65533;&#65533;&#65533;&#65533;&#65533;#`&#65533;H/&#65533;JO&#65533;Pl&#65533;&#65533;0u@g^P&#65533;M&#65533;&#65533;*&#65533;&#65533;J&#65533;&#65533;&#65533;&#65533;n&#65533;!s$&#65533;&#1485;&#65533;%&#65533;q&#65533;*&#65533;R>gs6&#65533;&#65533;&#65533;&#368;q?s&#65533;%&#320;&#65533;w&#65533;[&#65533;+&#65533;J9&#65533;&#65533;k2&#65533;0&#65533;&#65533;F&#65533;&#65533;&#65533;j&#65533;hl&#65533;&#65533;&#65533;"&#65533;&#65533;K&#65533;&#65533;Z&#1005;&#65533;C&#65533;&#65533;C+&#65533;&#65533;_r&#65533;fG&#65533;j&#65533;r&#65533;%&#65533;?&#65533;&#65533;3&#65533;"&#65533;w&#65533;&#65533;&#928543;&#65533;x&#65533;&#65533;&#65533;L*d;&#65533;*_&#65533;&#65533;&#65533;{&#65533;/&#65533;&#65533;P&#65533;&#65533;&#65533;p&#65533;&#65533;)&#65533;&#65533;&#1506;&#65533;&#65533;&#17132;&#65533;&#65533;&#65533;&#65533;&#65533;&#1468;&#65533;Fq&#65533;_A|,&#65533;
A	&#65533;P&#1551;&#65533;@&#65533;&#65533;&#65533;&#1006;%&#65533;&#65533;P&#65533;&#65533;&#65533;>&#65533;&#65533;&#65533;&#65533;>&#65533;qa&#65533;&#65533;Pb*Ps&#65533;&#65533;de&#65533;d&#65533;*K&#65533;&#65533;&#65533;&#65533;&#65533;&#65533;&#65533;&#65533;K&#65533;(l&#65533;&#65533;
&#65533;%N&#65533;(q&#65533;&#65533;&#65533;&#65533;pa3&#65533;P&#65533;&#65533;&#65533;&#65533;&#65533;&#522;)+&#898;2&#65533;&#65533;A&#65533;R&#65533;&#65533;/&#65533;&#857;2q&#65533;&#65533;Aq&#65533;&#65533;F&#65533;l6@&B&#65533;'2p&#544;&#65533;R&#65533;&#65533;X&#65533;7&#65533;&#5384;+&#65533;@&#65533;&#65533;&#65533; D/Wh&#65533;&#36203;J&#65533;i&#1390;e&#65533;&#65533;&#65533;[&#65533;q&#65533;&#933;[&#65533;&#65533;]&#65533;y&#65533;&#65533;&#65533;&#65533;&#65533;&#65533;&#65533;6&#65533;o&#65533;[&#65533;J&#65533;e&#65533;&#65533;&#65533;c&#529;%O&#65533;&#65533;&#65533;@&#65533;&#65533;&#65533;&#65533;T&#65533;&#65533;&#65533;K4&#65533;h&#1120;&#65533;&#65533;%+R&#65533;v&#1580;&#65533;S&#65533;&#65533;^&#65533;&#65533;&#65533;lVC&#65533;\&#65533;cJ&#65533;&#65533;n&#65533;%&#65533;&#65533;&#65533;&#65533;r&#65533;I&#65533;ro)JO&#65533;g&#908;N&#65533;eM&#65533;&#65533;{&#65533;Qp&#65533;v&#65533;&#1875;.mph&#1158;&#65533;7;&#65533;&#65533;&#65533;J&#65533;{;&#65533;&#65533;d&#65533;&#65533;&T&#65533;b&#65533;&#65533;&#1730;i&#65533;0K#&#65533;:&#65533;g&#65533;&#65533;Bp&#65533;+2&#65533;)&#65533;pB
+&#65533;&#65533;B3&#65533;&#65533;+&#65533;&#65533;&#65533;&#65533;b&#65533;8HG&#65533;&#65533;&#65533;X&#65533; &#65533;&#65533;k&#65533;&#65533;Fsl&#65533;&#65533;V&#65533;@&#65533;	&#65533;GH&#65533;&#65533;8 @&#65533;&#65533;Z&#130;&#65533;&#65533;\&#65533;<&#65533;&#65533;t&#825;&#65533;l&#65533;N&#65533;&#65533;R&#65533;&#65533; &#65533;r&#65533;&#65533; &#65533;&#65533;&#65533;&#65533;&#65533;^j&#65533;6&#65533;\b	;&#65533;&#65533;,&#1251;7&#65533;s3'(H&#65533;A(0&#65533;s"&#65533;&#65533;&#65533;Z&#65533;&#65533;?#R&#65533;&#65533;&#65533;&#65533;c*&#65533;&#1126;&#65533;
&#65533;&#65533;,&#65533;&#65533;4d&#65533;&#65533;&#65533;4B&#65533;*&#65533;qSN;&#65533;&#65533;SPq&#65533;CG&#65533;&#65533;C&#65533;P=&#65533;&#65533;P[u&#65533;UX&#65533;&#65533;&#65533;&#65533;qH-&#65533;&#65533; \'&#65533;&#65533;?&#65533;>;&#65533;&#2000;&#65533;k"&#65533;!&#65533; &#65533;&#65533;&#65533;)D&#65533;&#65533;	&#65533;HBk&#1038;&#65533;D&#65533;&#65533;&#65533;}&#65533;&#65533;&#65533;z&#65533;&#65533;&#65533;&#65533;m&#65533;(&#65533;
&#65533; u&#649;X&#65533;m9&#65533;RI$(&#65533;]oK&#65533;&#65533;3&#65533;&#65533;&#65533;L2&#742;jKi
&#65533;cT[&#65533;,&#65533;&#690;|=&#65533;x&#65533;t&#65533;&#65533;&#65533;& &#65533;F&#65533;8h6&#65533;&#65533;d&#65533;SVye
U&#65533;h&#65533;>T&#65533;&#65533;R&#65533;8&#65533;`&#65533;(g&#65533;r&#65533;e&#65533;&#65533;&#65533;&#65533;9&#65533;&#65533;,&#65533;&#65533;8&#65533;I&#1360;T	JZ&#290;v&#65533;%&#65533;&#65533;=i&#65533;M&#65533;&#1709;&#65533;&#65533;&#65533;Ps:&#65533;)&#65533;5{#&#65533;&#65533;-O`(&#65533;&#65533;&#65533;&#65533;O&#65533;U*`1&#65533;&#65533;&#65533;&#65533;:&#65533;%o&&#65533;&#65533;&#65533;&#65533;6&#65533;(&#65533;&#65533;&#65533;,-*&#65533;h]&#65533;+L&#65533;&#65533;&#65533;&#65533;*:d* yd&#65533;&#65533;&#65533;&#65533;C}t&#65533;1&#65533;@&#65533;&#65533;cv(&#65533;&#65533;+&#65533;y&#415;_4q&#65533;[&#65533;&#65533;[\<H&#65533;&#65533;{&#65533;&#65533;U&#65533;&#65533;R&#578;&#964;uh&#65533;&#65533;*&#65533;&#1048;&#65533;GO&#65533;&#1754;C&#65533;&#65533;&#65533;&#65533;EO&#65533;&#65533;&#65533;"&#65533;&#65533;&#65533;_&#1020;&#1482;&#65533;&#65533;&#65533;&#65533;y#&#65533;&#65533;&#65533;&#65533;&#65533;&#65533;&#65533;&#65533;&#65533;&#65533;&#65533;&#65533;&#65533;&#65533;$&#65533;&#65533;?T\&#65533;&#65533;&#65533;V&#65533;&#65533;D&#65533;Rnk&#65533;I!^&#45656;&#65533;`&#65533;%4&#65533;&#65533;`h[&#65533;e&#65533;^&#1548;&#65533;4&#65533;&#65533;&#65533;"s&#65533;{&#65533;&#65533;&#65533;hNc&#1628;wB&#65533;&#65533;w0s&#65533;&#65533;JE&#65533;&#65533;n"4&#65533;&#65533;&&#65533;3&#65533;&#65533;&#65533;  @&#65533;l&#65533;C&#65533;f*$b&#65533;$2a{K&#65533;&#65533;7&#65533;&#65533;&#65533;B9o&#65533;Lu=&#65533; &#65533; &#65533;&#65533;"[&#65533;&#65533;&#354;eXi&#65533;&#65533;&#65533;&#65533;&=IJ%r'&#65533;&#65533;)&#65533;k0JyrF9&#65533;eNAi&#605;&#65533;h8&#65533;&#65533;'aSq&#65533;&#1356;2L4&#65533;[B&=N&#65533;&#65533;&#65533;XD*I2&#65533;&#65533;@&#732;S&#65533;COQ&#65533;&#65533;$%&#65533;P&#65533;*&#65533;&#65533;PD&#65533;&#65533;&#65533;&#65533;&#65533;S&#65533;*iM&#65533;R&#65533;Dt&#65533;[&#551;&#65533;&#65533;t&#65533;,&#65533;&#65533;T&#823;&#65533;&#65533;Xri&#65533;	&#65533;&#65533;E&#65533;Y&#65533;o&#65533;	&#65533;&#65533;f&#65533;%&#65533;&#65533;&#65533;1	&#65533;mB.;&#65533;&#65533;<&#1257;b&#65533;&#65533;&#65533;1&#65533;&#65533;&#65533;&#65533; &#65533;&#65533;&#65533;A"&#65533;&#65533;&#65533;Rb&#65533;&#386;&#65533;eP&#65533;G&#65533;&#65533;&#65533;&#65533;&#65533;5&#65533;&#65533;&#65533;$&#65533;&#65533;	&#1281;"ZI&#65533;i.&#65533;K&#65533;FT&#65533;&#65533;B&#65533;Q I&#65533;&#65533; W&#65533;c @ p&#65533;c&#65533;&#65533;&#65533;`I&#65533;&#65533;}&#65533;r!&#65533;&#65533;G+&#65533;R&#65533;Ra"u&#65533;&#65533;&#65533;&#65533;&#65533;&#1908;r&#65533;&#65533;B6Q&#65533;&#65533;*&#65533;)[ELC&#65533;&#65533;,AxLZ&#1944;i&#65533;uRQ&#65533;z&#65533;@fB&#65533;^J&#65533;&#65533;&#65533;&#65533;&#65533;81&#65533;&#65533;&#65533;&#65533;Y&#927;&#65533;B&#65533;&#65533;&#65533;K&#65533;&#65533;Za"&#65533;&#65533;eM'&#65533;&#65533;&#65533;&#65533;&#65533;&sJ&#65533;;z&#65533;N&#65533;&#471;4&#65533;q&#65533;&#65533;&#65533;&#65533;&#65533;&#65533;e&#65533;&#65533;r&#65533;&#65533;T&#65533;#&#65533;&#65533;&#65533;]AC+&#65533;"&#65533;&#65533;+A&#65533;lg=&#65533;&#65533;&#65533;^&#65533;&#65533;&#1704;E&#65533;&#692;&#65533;L&#65533;&#65533;&#65533;Y&#65533;J&#65533; $&#65533;6&#65533;lm1&#65533;&#65533;>&#65533;G$&#65533;C	'@&#65533;h&#65533;ii [&#65533;U&#65533;&#65533;xM&#65533;&#65533;Eq&#65533;R&#65533;&#676;]s.E&#65533;&#65533;&#65533;=&#65533;&#65533;u&#65533;&#1788;&#65533;&#1100;&#65533;,_h[{&#65533;d&#65533;&#65533;&#65533;&#65533;=&#65533;&#65533;&#65533;&#65533;&#65533;&#65533;&#65533;|?&#65533;&#65533;&#65533;A&#65533;&#65533;&#65533;H&#65533;&#65533;&#65533;_&#65533;&#65533;&#65533;&#65533;=Hs&#65533;&#65533;.j&#65533;YAs{T&#65533;&#65533;&#65533;#j&#65533;mp&#65533;&#65533;@&#65533;oe.&#65533;&#65533;]&#65533;@&#65533;s&#65533;B@X&#65533;&#65533;V&#65533;+fq&#65533;]&#65533;&#65533;&#65533;*&#65533; <&#65533;&#65533;?j&#65533;&#65533;3F&#65533;&#65533;&#65533;.&#65533;&#65533;&#65533;&#65533;&#65533;#H@&#65533;iL&#65533; '&#65533;d`&#65533;i&#65533;&#65533;$&#65533;&#65533;	jLc'&#65533;&#65533;&#65533;&#65533;&#65533;)&#65533;<&#65533;&#65533; $&#65533;&#65533;4:&#65533;&#65533;&#65533;v&#65533;&#65533;?P&#65533;&#65533;&#65533;&#65533; o>Hr&#65533;#o&#65533;>&#65533;E&#65533;&#65533;
<&#65533;C&#65533;x&#65533;Q&#65533;4l&#395;ft&#65533;&#65533;hHG&#65533;&#65533;(&#65533;*&#65533;<&#65533;K>&#65533;&#65533;}|	&#65533;9&#65533;&#65533;&#65533;|d=k&#65533; &#65533;~&#65533;?&#65533;&#65533;'&#65533;&#65533;&#65533;&#65533;A&#65533;,kSD`6&#531;&#65533;<&#65533;]&#65533;&#65533;&#65533; &#65533;&#65533;&#65533;Z&#65533;!@DB`#&#65533;C(R#%}mlg[&#65533;&#65533;&#65533;v&#65533;3&#65533;&#65533;&#65533;C&#65533;t&#65533;rcU&#1506;&#65533; &#65533;&#65533;&#65533; &#65533;Q&#65533;&#65533; /&#65533;&#65533;6&#65533;Ae&#65533;&#65533; &#65533;&#65533;&#65533;&#65533;]}c&#65533;_&#65533;&#65533;Hv&#65533;:}&#65533;&#65533;a&#65533;96&#65533;&#65533;&#65533;&#65533;d9Y&#65533;Q7ja&#65533;\"&#65533;&#65533;&#65533;&#65533;&#65533;adz[&#65533;#'y&#65533;M~rl&#65533;&#65533;vC&#65533;&#65533;[m&#65533;t&#65533;&#1444;&#65533;H->&#65533;T&#65533;&#65533;N&#65533;&#65533;[^&#65533;YW&#65533;&#65533;&#65533;&#65533;w&#65533;&#65533;&#65533;&#61660;@&#65533;1&#65533;u&#65533;s,/&#65533;&#65533; A6&#65533;&#65533;&#65533;&#65533;Kd&#65533;&#65533;&#65533;A&#65533;&#65533;1&#65533;&#65533;c'{&#65533;&#65533;~v&#65533;&#65533;n&#65533;@&#1743;&#65533;&#65533;}Kd&#65533;W?&#571;}&#65533;O&#65533;&#65533;&#65533;vw&#65533;&#460;&#65533;^}&#669;&#65533;q&#65533;&#65533;&#65533;&#65533;VWy&#1273;&#65533;q&#65533;}m&#65533;&#65533; &#65533;B&#1459;&#65533;M&#65533;&#65533;&#65533;:&#514;&#1465;&#65533;&#65533;K&#1793;&#65533;F&#65533;&#65533;~z&#1319;^&#65533;&#65533;g=c&#65533;&#65533;&#65533;&#65533;&#65533;&#65533;.G&#65533;_v&#65533;&#65533;&#65533;;&#65533;&#65533;m &#65533;&#65533;9&#65533;&#65533;&#65533;eP&#65533;&#65533;&#65533;&#65533;7&#65533;&#65533;w\&#65533;~;&#65533;&#65533;&#65533;&#65533;m	h>&#65533;&#65533;&#65533;&#65533;&#65533;&#65533;h&#65533;&#65533;&#65533;'&#65533;&#65533;~&#65533;&#65533;&#65533;Fn&#65533;&#65533;A&#65533;t&#65533;[&#65533;y&#65533;CF&#65533;&#65533;&#65533;{&#65533;6&#65533;7&#65533;mLft&#65533;>&#65533;;<&#65533;+33&#65533;1&#65533;3&#65533;#&#65533;<9&#252;&#65533;&#65533;?&#65533;&#514;K&#65533;>#&#65533;
&#65533;&#65533;&#65533;&#65533;@&#65533;@&#65533;@FK&#65533;"a&#65533;N&#65533;&#65533;&#65533;;&#65533;&#65533;;&#65533;(&#65533;?&#65533;;vc7A&#65533;&#65533;&#65533;&#65533;;&#65533;&#65533;xS7&#65533;&#65533;m&#65533;&#65533;{&#65533;&#65533;&#65533;C&#65533;}[>S&#65533;&#65533;&#65533;59&#65533;!&#65533;&#65533;=&#65533;>&#65533;&#65533;8&#65533;&#1272;0&#65533;8&#65533;B*&#65533;B+&#65533;B&#65533;Q&#65533;&#65533;!&#65533;&#65533;&#65533;&#65533;&#65533;@&#65533;&#65533;&#65533;&#65533;<&#65533;&#65533;&#65533;sA&#65533;&#65533;?A&#65533;&#65533;c&#65533;&#65533;&#65533;r;A&#65533;C&#65533;&#65533;c:&#65533;&#1266; &#65533;> &#65533;?&#65533;&#65533;?&#760;H&#65533;&#65533;&#65533;<&#65533;&#65533;&#65533;R,\DFlDG|DY&#65533;.&#65533;&#65533;&#65533;&#65533;&#65533;36&#65533;&#65533; &#249;x&#65533;;&#65533;&#65533;&#65533;3&#65533;'&#65533;QS7P&#1031;*0&#65533;&#267;93S8W+AY&#65533;Z&#65533;m0>&#318;'L# ^D&#65533;&#195;T&#65533;	9H,Fc<FdLF&#65533;X&#65533;&#65533;{?&#305;&#65533;&#1275;&#65533;&#65533;&#65533;3&#65533;dC4L	&#65533;@?&#65533;&#65533;3 &#65533;s333&#65533;5~&#65533;&#65533;&#65533;;&#65533;c&#65533;&#65533;&#963;&#65533;&#65533;&#65533;3]&#65533;&#65533;`	&#65533;&#65533;xRF|&#65533;G}&#65533;&#65533;&#65533;[;-b&#65533;&#65533; A&#65533;&#65533;&#753;&#65533;&#65533;oD&#65533;o&#65533;&#65533;4&#65533;&#65533;>	&#65533;P&#65533;:&#65533;&#65533;&#522;&#1591;*&#65533;&#65533;&#565;&#65533;&#65533;&#65533;C&#65533;&#65533;&#259;&#65533;&#65533;K&#65533; &#65533;&#65533;&#65533;Z &#65533;0~lI&#65533;|I&#65533;D9*H&#65533;=&#65533;BJ&#65533;5&#307;&#65533;)S5P&#65533;F&#65533;K&#65533;&#65533;&#65533;Q|H&#65533;&#65533;H&#65533;&#65533;
&#65533;T&#65533;&#65533;C:&#65533;&#65533;5&#65533;S&#65533;&#65533;{&#65533;&#65533;Z2&#65533;{&#65533;o&#65533;8A&#65533;>#&#65533;&#65533;&#65533;G&#65533;&#65533;I&#65533;,K&#65533;<K&#65533; -&#65533;&#65533;,A&#65533;&#65533;&#65533;C&#65533;:4,D&#65533;&#65533;&#65533;m4hE&#65533;&#65533; }&#65533;&#65533;lJ&#65533;&#65533;2r&#65533;&#65533;V&#65533;&#65533;G&#65533;E6|&#65533;&#65533;&#65533;&#514;THw&#303;&#65533;yl&#65533;&#65533;&#65533;&#65533;X UBK&#65533;&#65533;L&#65533;(&#65533;&#65533;y &#65533;&#65533;X&#65533;&#65533;&#65533;&#65533;X&#65533;&#65533;Q&#65533;.&#65533;&#65533;&#65533;#&#65533;&#65533;`&#65533;&#65533;3&#65533;&#65533;&#65533;M&#65533;*&#65533;y&#65533;&#65533;&#65533;2_;6&#65533;CHw&#65533;:6&#65533;A#&#65533;K&#65533;E&#65533;H&#683;&#65533;K@&#65533;&#65533;&#65533;18K@&#65533;C&#65533;M45&#65533;4g#I]|&#139;c&#65533;$@&#65533;Y&#65533;	N&#65533;&#65533;O&#65533;x&#65533;8&#65533;"p&#65533;#&#65533;&#65533;,&#65533;4&#65533;&#65533;&#65533;&#65533;'p&#65533;&#516;0&#65533;081M5&#65533;0&#65533;;&#65533;4&#65533;#&#65533;&#65533;0p0&#65533;P)&#65533;0&#65533;)hPP%P
1&#65533;%A&#65533;P$ &#65533;( &#65533;KCEh&#65533;3&#65533;&#65533;&#65533;&#65533;30O&#65533;$P 1P  L&#65533;&#65533;&#1155; &#1172;&#65533;Np4&#65533;&#65533;<}&#65533;G~&#65533;#]2&#65533;5&#65533;#=&#65533;&#65533;O&#65533;&#65533;-&#65533;=&#65533;Y[&#65533;&#65533;&#65533;&#65533;OTC&#65533;|&#65533;&#65533;&#830;&#65533;(&#65533;'&#65533;??&#65533;N@$&#65533;&#65533;rC&#65533;&#65533;J&#820;&#65533;&#825;&#65533;&#65533;&#65533;&#65533;&#65533;&#65533;&#65533;&#701;&#65533;9@&#65533;x=/]&#1330;&#65533;&#65533;&#65533;X&#65533;&#65533;ZG&#65533;&#65533;(5&#65533;&#65533;&#65533;&#65533;&#65533;XPv&#65533; 8&#65533;&#65533;;[&#65533;&#65533;Z&#65533; 
0&#65533;&#65533;&#65533;x0&#65533;T!&#65533;&#65533;!&#65533;&#65533;!H&#65533;&#65533;&#65533;U7`UP&#65533;$Vc&#65533;Ve%&#65533; &#65533;a]Uf}V
U&#65533;&#65533;P&#1347;&#65533; &#65533;&#65533;kEV&#65533;X&#1353;0Iv0&#65533;q&#65533;V&#65533; &#65533;X@*=&#65533;Xx2S&#65533;3cGv&#65533;&#65533;E&#65533;H&#65533;-&#65533;&#65533;/`FU&#65533;KK&#65533;&#65533;;20I&#65533;&#65533;?1&#65533;&#65533;&#65533;&#65533;NP&#65533;E&#65533;&#1850;n&#65533;N$Lq|2&#65533;&#65533;28c&#65533;}&#65533;&#65533;&#65533;&#65533;&#65533;w&#65533;&#65533;&#65533;D&#65533;&#65533;&#65533;1 &#65533;X&#65533;~=YH&#65533;&#65533;&#65533;7&#65533;&#65533;c&#65533;D@20&#193;^u&#65533;&#65533; @d&#65533;43&#65533;WM&#65533;@&#761;W&#65533;c0&#65533;VMI^LZe&#65533;UUUi&#65533;V&#65533;&#65533;ZqEVn&#65533;V&#65533;&#65533;Vkm&#65533;d&#65533;V&#65533;&#65533;Vp&#65533;&#1451;5&#65533;e&#65533;n[mM&#65533;rua&#65533;&#65533;X&#65533;%&#65533;&#65533;&#65533;3&#65533;\&#65533;)5&#65533;&#65533;DY"&#65533;&#65533;N&#1780;&#65533;#7&#65533;|&#65533;&#65533;&#65533;&#65533;9&#65533;&#65533;&#65533;&#65533;?&#65533;t&#65533;Q&#65533;$&#65533;;&#65533;&#65533;&#65533;&#65533;37~&#65533;D&#65533;cG &#65533;&#65533;;&#588;&#706;&#65533;x67X&#65533;&#65533;&#65533;[&#1157;D&#65533;h&#65533;VkY&#65533;5c&#48600;&#65533; 0&#65533;&#65533;p&#65533;f5&#65533;&#65533;&#65533;&#65533;$#[&#65533;9
4
 4c&#65533;E[L&#65533;d&#65533;&#1715;&#65533;V&#65533;&#65533;&#65533;&#65533;M^&#65533;M&#65533;&#65533;=Wm%&#1736;&#65533;^h5&#1777;W^lVP`&#65533;&#65533;^&#65533;&#65533;k7m&#65533;Dn&#65533;&#65533;fm&#1957;&#12372;&#65533;>&#65533;8@&#65533;&#65533;,]&#65533;y&#65533;&#65533;'C&#65533;&#65533;&#65533;o&#65533;&#1545;`&#65533;u&#65533;&#65533;I&#65533;@&#65533;|&#65533;1&#65533;&#65533;$&#65533;&#65533;&#65533;'&#756; &#65533; LL&#65533;&#65533;#&#65533;Q&#65533;\]Lg&#65533;>#p&#65533; )&#65533;aN&#65533;&#65533;M&#65533;G&#65533;#&#65533;$<&#65533;&#65533;&#65533;]#&#65533;`&#65533;&#65533;w`&#1805;;x&#65533;ix&#65533;&#65533;&#65533;k%&#1954;&#65533;&#65533;&#65533; l&#65533;&#65533;&#65533;}&#65533;&#65533;&#65533;Z&#65533;&#65533;^&#65533;8&#65533;$f[l&#65533;&#65533;&#65533;&#11133;&#65533;d&#65533;Z&n&#1966;&#65533;&#65533;&#65533;&#65533;5&#65533;=jMW&#65533;&#65533;[&#65533;='@&#65533;B0&#65533;`&#65533;&#65533;AN"	)p&#65533;.,&#65533;&#65533;&#65533;<&#65533;&#65533;&#65533;&#65533;&#65533;&#65533;>5&#65533;1\X&#65533;&#65533;Q6&#65533;&#65533;D&#65533;&#65533;&#65533;}35|7<D&#65533;}L&#65533;&#65533;&#65533;>&#65533;&#65533;H&#792;&#65533;&#65533;cOF&#65533; &#65533;&#65533;&#65533;<&#65533;&#65533;l&#65533;06&#707;&#65533;~3&#65533;m 6&#65533;Kw&#65533;&#65533;&#65533;&#65533;Y0&#65533;a&#65533;&#65533;b!&#1459;&#65533;b&#65533;X[&#65533;&#65533;b&#65533;[n}&#65533;M^&#65533;&#65533;&#65533;q&#65533;Vb&#65533;Z&#65533;&#65533;&#1706;&#65533;=&#65533;)5n&#65533;&#65533;=&#65533;&#65533;<&#65533;6>qXq &#65533;O>&#65533;&#65533;W&#65533;`5&#65533;&#65533;T&#65533;x&#587;9&#65533;&#65533;xFu&#65533;&#65533;,`&#65533;@`&#65533;Bg&#65533;1/&#65533;M&#193;&2&#65533;&#65533;&#65533;'|6{&#65533;~L&#65533;&#65533;<&#65533;5&#65533;	&#301;"&#65533;&#65533;MX&#65533;@(g&#65533;F&#65533;38&#65533;&#65533;Q&#65533;&#65533;&#1994;&#65533;S8&#65533;j^GTnU0&#65533;&#65533;7&#65533;e&#65533;Z&#65533;6{&#65533;&#65533;Ed^<`Z&#65533;&#65533;&#65533;&#65533;}^'&#65533;&#65533;&#65533;MfsU&#65533;,&&#65533;,&#65533;aF&#65533;bnbp=&#65533;m&#65533;&#65533;5&#1507;F&#65533;&#65533;V&#65533;N&#65533;&#65533;`&#65533;\&#65533;&#65533;0&#65533; M&#65533;m&#65533;&#65533;46&#65533;&#65533;&#65533;P&#65533;5FH &#65533;/&#65533;&#1035;&#65533;&#1226;	&#65533;(&#65533;&#65533;K`&#65533;g&#65533;&#65533;&#65533;y&#65533;&#65533;w`&#37640;
DO%N<&#65533;S&#65533;&#65533;&#65533;&#65533;F&#65533;{&#65533;'&#65533;@&#65533;&#1805;&#65533;\&#65533;&#65533;<#&#65533;&#65533;F &#65533;&#65533;&#65533;l&#65533;3&#65533;&#65533;&#65533;H&#65533;&#65533;&#65533;OW&#65533;<jt?W&#65533;U 6:TiDhi;&#65533;e&#1542;&#65533;^U&#65533;ea&#65533;{&#493;&#65533;Z&#65533;e^&#65533;5[&#65533;&#65533;&#65533;&#65533;]b&#65533;&#65533;mf]&#65533;&#65533;&#65533;n&#65533;i&#65533;NfV_n&#65533;^&#65533; cP&#65533;?3V7&#65533;&#65533;&#65533;Xcf&#65533;W&#65533;&#65533;.&#65533;&#65533;"p)&#65533;&#65533;6&#65533;&#65533;&#65533;&#65533;la&#394;i&#65533;&#65533;&#65533;&#65533;>F&#65533;w26&#65533;N&#65533;&#65533;&#65533;QT&#65533;&#413;Y&#65533;&#65533;&#65533;'sU&#65533;3&#65533;&#65533;t&#65533;&#396;&#65533;&#65533;&#65533;&#65533;&#65533;F&#65533;6&#65533;{4o&#65533;.M |&#65533;&#65533;M2&#65533;7z&#65533;&#65533;&#65533;U&#65533;&#65533;&#65533;#C&#65533;c&#65533;]Xmcpi&#65533;~&#65533;&#65533;&#65533;
&#65533;&#65533;&#65533;&#65533; U&#65533;&#65533;U[&#1798;^&#65533;&#65533;q&#65533; [&#65533;V&#65533;&#65533;e&#65533;&#65533;&#65533;-&#65533;&#65533;b&#65533;&#65533;q&#65533;&#65533;&#65533;&#65533;q]Vo&#65533;Zxt&#65533;r'6&#65533;&#65533;&#65533;F&#65533;SH &#65533;&#65533;&#65533;M&#65533;&#65533;&#65533;&#65533;&#65533;&#65533;&#65533;&#65533;&#65533;'XF&#65533;&#1540;&#65533;&#65533;&#65533;&#597;&#65533;&#65533;5&#65533;&#65533;k&#65533;&#65533;88&#65533;&#65533;~&#958;&#65533;o&#65533;4&#65533;qS&#65533;@&#65533;}&#65533;FLc&#65533;J&#65533;&#65533;F&#65533;{&#65533;&#65533;K&#65533;&#65533;&#65533;&&#65533;&#65533;&#65533;p&#65533;*sJw4&#65533;&#65533;,&#65533;&#65533; (7x&#65533; &#65533;p&#1485;&#65533;Y&#65533;5&#1310;&#65533;fm&#1478;&#65533;^kD&#65533;
N&#65533;fFbV&#65533;Z&#65533;&#65533;&#65533;&#65533;&#65533;^&#65533;&#65533;&#65533;&#65533;.j&#65533;U&#65533;YoZ&#65533;6&#65533;&#65533;&#65533;&#65533;&#65533;M&#65533;&>jU]&#65533;&#65533;T&#65533;p_vHy&#65533;&#65533;&#65533;&#65533;0au&#65533;&#65533;e&#1024;-&#65533;&#65533;J&#65533;D&#1592;&#1580;&#65533;p;&#65533;*&#65533;&#65533;p&#65533;2&#65533;5&#65533;3@&#65533;6W&#65533;&#65533;&#65533;&#65533;5&#65533;%&#65533;&#65533;Fh&#65533;71P&#1174;&#65533;t&#65533;C6AH&#799;&#65533;&#65533;FXD&#65533;p6&#65533;&#388;F&#65533;&#65533;&#65533;v&#65533;w4&#65533;&#65533;&#65533;# s&#65533;x&#65533;1k&#65533; RQO5[<c&#65533;%9Hi&#65533;w(q4C;&#65533;&#65533;ZHU&#65533;VquC&#65533;&#65533;^&#65533;&#65533;qj&#65533;^w&#26622;&#65533;p&#65533;q&#65533;&#65533;^&#65533;&#65533;NrcWr-&#65533;&#65533;S&#65533;&#65533;&#65533;Xh&#1509;&#65533;&#65533;Z&#65533;U5&#65533;.5a&#65533;>&#65533;X&#65533;P&#45655;&#65533;0pi&#65533;&#65533;&#65533;%&#65533;#&#65533;5W&#1215;&#65533;&#65533;&#65533;&#65533;x~g>&#65533;&#65533;&#65533;&#1800;YQ&#65533;&#65533;&#65533;5&#65533;&#65533;&#65533;C89t<&#65533;&#65533;&#65533;&#65533;'&#65533;&#65533;&#931;&#65533;&#65533;'I?s&#65533;&#65533;&#65533;&#65533;&#65533;p&#65533;z&#65533;&#65533;1O&#65533;&#65533;?&#65533;&#65533;t7&#65533;&#65533;3&#65533;Y&#65533;DY+yT&#65533;&#65533;o&#38805;&#65533;&#65533;&#65533;V&#65533;9&#65533;E&#65533;g&#65533;v&#65533;&#65533;N&#65533;.&#65533;&#1948;&#65533;(&#65533;&#65533;&#65533;y&#65533;V&#65533;[h&#65533;&#65533;#&#65533;b&#65533;}X&#65533;K&#1511;f&#65533;xeiK &#65533;N?u&#65533;&#65533;&#65533;&#65533;&#591;&#65533; &#65533;&#65533;<&#65533;Yhp=w&#65533;&#65533;-e&#65533;%2&#65533;&#65533;&#65533;&#65533;&#65533;5&#65533;&#65533;{&#65533;&#65533;&#65533;&#65533;=&#65533;&#65533;}&#65533;&#65533;
8w2%:&#65533;&#65533;&#65533;'cJ9&#65533;G&#65533;&#65533;&#65533;&#65533;'&#65533;`&#65533;&#65533;&#65533;&#65533;c&#65533;)K&#65533;&#65533;z&#65533;&#65533;&#65533;&#65533;&#65533;&#65533; .r&#65533;&#65533;&#65533;#&#528;"G&#65533;,i&#65533;$&#660;*W&#65533;l&#65533;&#65533;%&#792;2g&#65533;&#65533;&#65533;GG&#65533;&#65533;}&#297;0&#65533;!$&#65533;&#65533;c&#65533;&#65533;4&#65533;2&#65533;&#65533;&#65533;&#1166;O&#65533;&#65533;&#65533;&#1023;*&#65533;)|&#65533;&#65533;a&#65533;&#65533;6E&#65533;&#65533;&#65533;&#65533;&#65533;w&#216;(&#786;&#65533;&#65533;&#65533;&#65533;Zxj&#65533;&#65533;&#65533;H&#65533;&#65533;?P&#65533;)&#65533;B&#65533;`P&#65533;T&#1816;&#65533;&#466;9&#65533;&#65533;&#65533;&#65533;`&#65533;&#65533;&#1980;X1&#65533;&#65533;(&#65533;&#65533;b\&#65533;&#65533;&#65533;&#65533;&#65533;&#65533;<bQp7&#831;/&#65533;j&#65533;sQ&#255;&#65533;&#65533;!&#65533;w&#65533;)&#65533;&#65533;&#663;3o&#65533;\!&#65533;	=&#65533;&#1050;&#65533;`&#65533;&#65533;&#65533;&#65533;XC&#65533;&#65533;&#65533;&#65533;&#65533;&#65533;&#65533;&#65533;0`&#65533;4b&#65533;&#65533;?$
&#65533;&#65533;&#65533;PF&#1858;H&#552;"#+~=&#65533;M@t&#65533;
%&#65533;O&#65533;Q*F&#65533;`G&#65533;&#65533; :&#65533;&#65533;&#65533;sz&#65533;!&#65533;!&#65533;&#65533;o&#65533;V\AO4CA&#65533;QT&#65533;L&#65533;OQO&#296;&#65533;nP&#65533;&#65533;S[&#65533;&#65533;&#65533;J5&#65533;&#65533;S7&#65533;&#65533;&#65533;Pu&#65533;N&#65533;\&#65533;&#65533;&#65533;G&#65533;D~&#65533;De&#65533;E&#65533;&#65533;B&#65533;E&#65533;&#65533; &#65533;?H&#65533;&#65533;O}&#65533;&#65533;+~h&#65533;(g~&#65533;&&#65533;3&#65533;_!&#65533;_&#65533;&#65533;f
v&#65533;&#65533;Q&#65533;&#65533;J.&#65533;E&#65533;Q&#65533;A&#65533;&#65533;G&#65533;&#65533;&#65533;&#65533;y'&#65533;&#65533;p&#65533;&#65533;0\p1'&#65533;jG&#65533;t&#65533;	&#65533;&#1665;&#65533;0%&#65533;UA&#65533;
U&#65533;&#65533;&#65533;&#65533;Y&#65533;&#65533;%&#65533;<&#65533;&#65533;4/&#65533;&#65533;&#65533;7<&#65533;&#65533;?sMS	&#65533;lSP-&#65533;A&#65533;`&#65533;af&#65533;f&#65533;}&#65533;a&#65533;&#65533;c&#1655;&#1882;Vf&#65533;&#65533;&#721;c&#65533;i;n&#65533;&#65533;eF&#65533;&#65533;AFmb&#65533;&#65533;&#65533;kA2p&#65533;j&#65533;v`&#65533;4&#65533;&#65533;P&#65533;E9^&#65533;Lp&#65533;&#65533;\!?X
f&#65533;K<1&#65533;&#65533;&#65533;&#65533;F&#65533;L&#65533;&#65533;IQEu&#65533;ie&#65533;q&#65533;&#65533;e&#65533;?]&#65533;x+&#65533;&#65533;O-&#65533;QB	&#65533; aA	&#1410;&#65533;>&#65533;&#65533;&#785;}2&#65533;Z&#65533;)&#65533;&#65533;&#65533;&#65533;&#65533;&#65533;\`A&#65533;&#65533;tA&#65533;pI&#65533;0&#65533;&#65533;&#1956;&#65533;aAjX1&#65533;a&#65533;=&#65533;B&#65533;&#65533;c&#65533;B&#65533;&#65533;&#65533;&#65533;}BvXa&#65533;4&#65533;:&#65533;GAs&#65533;a&#65533; &&#65533;q&#65533;>&#65533; &#65533;|&#65533;0&#65533;&#65533;`&#65533;z  |&#65533;@&#65533;B&#65533;&&#65533;8\&#65533;1&#65533;&#1053;/x&#65533;&#65533;&#65533;&#65533;&#910;&&#65533;&#65533;&#65533;3&#65533;&#65533;&#65533;&#65533;-&#65533;0&#65533;&#65533;$&#1154;B>XB 4&#542;H	A B%&#65533;&#65533;&#65533;&&#65533;&#65533;!&#65533;&#65533;&#65533;&#65533;&#65533;&#65533;&#65533;J&#65533;[&#65533;&#65533;wp+&#65533;&#65533;!@&#65533;sD~&#65533;&#65533;&#65533;&#65533;@&#65533;&&#65533; &#65533;&#65533;&#65533;D&#1032;"&#65533;&#65533;&#65533;&#65533;&#65533;&#65533;?&#65533;A% &#1986;&#65533;&#65533;&#65533;a&#65533; &#65533;&#65533;&#65533;&#65533; nvx &#65533;&#65533;&#65533;&#65533;&#65533;mV&#65533;&#65533;&#65533;&#65533;+l&#65533;l)&#65533;XA&#65533;&#65533;")&#65533;8_&#65533;&#65533;&#65533;&#65533;&#65533;&_&#65533;&#65533;K&#65533;&#65533;&#65533;~M#0&#65533;Y]R&#65533;&#65533;h&#65533;*/1Id&#65533;&#65533;.um&#65533;1&#65533;!&#65533;KL&#65533;&#65533;xD&#65533;&#65533;j
&#65533;&#65533;&#65533;&#65533;&#65533;E&#65533;x&#65533;&#65533;P&#65533;
&#65533;QQ8	&#65533;&#65533;&#65533;f&#65533;DB&#65533;&#65533;d&#65533;8&#65533;&#65533;OA&#65533;&#180;&#65533;q&#65533;er&#65533;H&#65533;.&#65533;&#65533;4D!&#65533;HG&#65533;($hu1&#65533;?&#65533;&#65533;&#65533;&#65533;&#65533;uAO&#65533;.B&#65533;P&#65533;jV&#65533;&#65533;G&#65533;&#65533; t&#65533;k:#(C)J&#65533; Y(&#65533;&#65533;&#65533;&#65533;&#65533;h&#65533;&#1569;&#65533;&#65533;uLx&#65533;&#65533;;&#65533;&#65533;&#65533;&#65533;&#65533;t9&#65533;&#65533;zs\&#65533;&#65533;&#65533;8DNr&#65533;&#65533;n@&#65533;X&#65533;&#65533;&#65533;&#65533;&#65533;4&#65533;&#65533;&#65533;	L&#65533;&#65533;9r&#65533;&#1853;&#65533;q&#65533;3&#65533;? W&#65533;9&#65533;&#65533;&#65533;&#65533;&#65533;? p&#65533;E@`x&#65533;&#65533;&#65533;A&#65533;&#65533;&#65533;&#65533;;&#65533;&#65533;&#65533;l&#65533;&#65533;&#65533;&#65533;&#65533;$&#65533;y&#65533;s&#65533;?&#65533;&#65533;&#65533;&#65533;ov%  .fG&#65533;&#65533;^#&#65533;D &#65533;&#65533;&#65533;&#65533;&#65533;&#65533;s&#65533;&#65533;)(B&#65533;&#1031;X&#65533;&#65533;&#65533;r&#65533;6&#65533;&#65533;M[&#65533;J&#65533;m &#65533;&#65533;P&#65533;&#65533;&#65533;&#65533;&#65533;&#65533;`&#65533;&#65533;&#65533;JN)&#65533;&#65533;E^&#65533;&#65533;.|&#65533;WG&#65533;&#65533;4&#65533;&#65533;vK&#65533;!&#65533;C&#65533;&#65533;%&#65533;&#65533; &#65533;&#65533;&#65533;&#65533;&#65533;h+0&#65533;i+/&#65533;D&#65533;&#65533;%&#65533;&#65533;H\&#65533;!&#65533;&&#65533;&#65533;_;2&#65533;&#65533;&#65533;$&#65533;f#/&#65533;&#65533;"p AG)&#65533;&#65533;R&#65533;%&#65533;pB/b&#65533;4DR(&#65533;E0&#65533;&#65533;&#65533;&#65533;&#65533;$&#65533;&#65533;av&#65533;&#65533;&#65533;&#65533;&#65533;&#65533;&#65533;$&#65533;&#65533;&#65533;G&#65533;&#65533;&#65533;"&#65533;6&#1675;lC &#65533;@B8"&#65533;&#65533;&#65533;'"&#65533;&#65533;I&#65533;&#65533;&#587;|C&#749;,t&#65533;kFd&#65533;&#65533;-&#65533;&#65533;;&#65533;&#65533;Jp`&#65533;Ph&#65533;,&#65533;&#65533;]&#65533;&#65533;&#65533;gF&#65533;&#65533;{&#65533;9&#65533;9&#65533;&#65533;`&#65533; $&#65533;&#65533;|p&#65533;U&#65533;/&#65533;&#65533;&#65533; &#65533;&#65533;&#65533;&#957;&#1995;&#65533;!&#65533;&#65533;&#65533;&#65533;|o|&#65533;N&#65533;&#846;}&#65533;&#65533;&#65533;&#65533;:&#65533;8U&#65533;px&#65533;
R&#65533;s&#65533;&#65533;&#65533;0;&#2009;|&#65533;{&#65533;&#65533;&#65533;U&#65533;&#65533;&#65533;&#65533;&#65533;&#65533;_(@BP&#65533;&#65533; N&#65533;&#65533;&#1897;JjJ&#65533;Uv&#65533;c&#65533;&#65533;&#65533;N&#65533;<&#65533;
D&#65533;#*&#65533;C&#65533;t&#65533; &#65533;&#65533;&#65533;N&#65533;(HB&#65533;&#65533;&#65533;?d&#65533;&#65533;&#65533;&#1093;.&#65533;&#65533;&#65533;H&#1458;&#65533;1&#1460;R@&#65533;I&#65533;&#65533;&#65533;&#65533;&#65533;&#429;&#65533;L&#65533;
&#1233;"&#65533;D&#65533;eU&#65533;_&#65533;(&#65533;&#65533;&#65533;&#749;&#65533;&#65533;&#65533;&#65533;&#65533;&#65533;&#65533;k]&#65533;&#824;&#65533;&#65533;&#65533;XL6D&#65533;&#65533;&#65533;&#65533;a&#65533;&#65533;r&#65533;a&#1289;tS&#65533;j&#65533;^-B&#65533;8b&#65533;&#65533;&#65533;L!&#65533;*&#65533;y"&#65533;&#65533;$&#65533;&#65533;&#65533;&#65533;ivV&#65533;&#65533; &#65533;AD&#65533;&#143;`&#65533;&#65533;'0&#65533;?0 G&#65533;&#65533;@I&#65533;{ &#65533;?N&#65533;#&#65533;&#65533;&#65533;&#65533;V&#65533;O$C&#65533;&#65533;&#65533;&#65533;&#65533;U&#65533;&#65533;&#65533;&#65533;A&#65533;*7(&#65533;&#65533;&#65533;&#65533;)&#65533;AB&#65533;&#65533;&#65533;4H@&#65533;&#65533;<8&#65533;m&#65533;&#65533;&#65533;&#65533;t&#65533;&#65533; 0&#65533;c!&#65533;Ws/&#65533;A6y &#65533;a4&#65533;P&#65533;h&#65533;&#65533;&#65533;XX&#65533;sa&#65533;x&#65533;^&#65533;|\7&#65533;&#65533;&#65533;9&#65533;!&#65533;w&#65533;&#65533;,&#65533;&#65533;&#65533;&#65533;&#65533;&#65533;&#1656;&#65533;	L &#65533;&#65533;&#65533;m&#65533;&#65533;^|&#65533;&#65533;&#65533;g2&#65533;&#65533;&#65533;&#65533;&#65533;bl&#65533;f"&#65533;>&#65533;&#65533;&#65533;	`&#65533;\
+&#65533;T&#65533;&#65533;$@E_&#65533;@&#65533;&#65533;&#65533;&#65533;3p&#65533;9*SY&#65533; $b&#1059;T&#65533;&#65533;B&#65533;&#65533;&#65533;,Y&#65533;&#65533;e
9&#65533;f.wPY)&#65533;<&#65533;5&#65533;&#65533;&#65533;&#65533;k&#65533;&#65533;5.&#65533;6&#65533;ZJ&#65533;&#65533;C&#1175;&#65533;&#65533;C&#65533;&#65533;&#65533;&#65533;f&#65533;h&#65533;?K^&#65533;a&#65533;GE&#65533;@&#65533;&#65533;Pk-&#65533;&#362;-&#65533;C&#65533;I&#65533;&#65533;&#52235;&#65533;a&#65533;&#65533;=&#65533;A&#65533;)&#65533;!8YG&#65533;^&#45337;#&#65533;&#65533;&#65533;D&#65533;&#65533;+&#65533;&#65533;B&#65533;&#65533;&#65533;&#65533;H&#65533; 1(&#65533;/b&#65533;&#65533;&#65533;Cm&#65533;YAH HD!@&#65533;&#65533;p&#65533;&#65533;	H&#65533;!&#65533;&#65533;&#65533;5v&#65533;&#65533;S!&#65533;^&#65533;E&#65533;_&#65533;&#65533;H&#65533;Ly&#65533;&#65533;Ml&#65533;&#65533;aN"&#65533;&#894;q&#65533;M&#65533;&#65533;Bl&#65533;&#65533;2&#525;&#65533;&#65533;A4&#65533;&#65533;nr &#65533;A<D&#65533;&#65533;`q&#65533;&#65533;&#65533;u&#65533;E&#65533;&#65533;&#65533;W&#65533; _<&#65533;&#65533;A&#721;|&#65533;y&#1856;&#65533;&#65533;};pW&#65533;\4	!&#65533;&#65533;ya&#65533;&#65533;&#65533;;(&#65533;h&#65533;&#537;Wz=&#65533;D&#65533;&#65533;h&#65533;&#65533;` &#65533;a&#65533;&#65533; G8Ax&#65533;O$ 3$ &#65533;&#65533;&#65533;Ep&#65533;q&#65533;GA&#65533;]*Q&#65533;U`&#65533;&#65533;)&#65533;( E&#65533;JA,@@UA&#65533;&#151;&#65533;&#65533;&#65533;W&#65533;&#65533;p&#65533;&#65533;&#65533;Y&#65533;;&#784;&#65533;&#65533;&#65533;&#65533;f&#65533;E
&#65533;&#65533;B&#65533;B\&#65533;bL&#65533;H]1Ze(&#65533;[u&#65533;hu"bp^H0&#444;DZf&#65533;&#65533;[&#65533;&#65533;&#65533;&#65533;&#65533;&#65533;K-HA&#65533;&#65533;}&#65533;&#65533;Bt&#65533;%&#65533;IGH&#65533;?$&#65533;8p&#267;X&#65533; 5V&#65533;JU&#65533;u&#300;]&#65533;&#65533;&#65533;vt&#65533;&#576;D-&#775;z@A(aA&#258;&#65533;&#65533;L&#65533; &#65533;x&#65533;&#65533;;&#65533;H&#65533;&#65533;&#65533;&#65533;&#65533;&#65533;&#65533;&#1060;J&#65533;<&#65533;X&#65533;&#819;&#65533;&#65533;5&#834;P&#65533;?l&#65533;BPH&#65533;&#65533;&#65533;&#65533;&#65533;&#65533;&lD&#65533;&#65533;&#65533; &#65533;5V$tA&#65533;&]&#65533;&#65533;&#65533;y&#65533;&#65533;&#65533;a&#65533;)&#1537;M&#603;\t&#65533;)=Pv!&#65533;&#1628;&#65533;&#65533;$&#65533;% Gh&#65533;+&#65533;$MrDN~&#65533;&#65533;&#65533;&#65533;]&#65533;Y&#65533;eQ&#65533;&#65533;Kx&#65533;&#65533;&#65533;^&#65533;\-&#65533;h&#65533;&#65533;\S&#65533;&#65533;j&#65533;&#65533;V~VZ&#65533;i&#65533;&#65533;&#65533;&#65533;YB&#65533;&#65533;6&#65533;&#65533;Y&#65533;m&#65533;/|M| &#65533;&#65533;$ &#65533;?dH|&#65533;R&#65533;&#65533;'&#65533;G&#65533;&#65533;|&#65533;!QDQ&#65533;D&#65533;&#65533;&#65533;B`&#332;(&#65533;P&#65533;C!|&#65533;q&#65533;&#65533;A&#65533;&#65533;&#65533;&#65533;\<&#65533;&#65533;%&#65533;&#65533;;P&#65533;X&#65533;[&#65533;X%&#31317;&#65533;&#65533;i&#1045;&#65533;&#65533;g&#65533;&#65533;f&#65533;&#65533;(&#65533;&#65533;&#65533;3B!T@&#65533;&#65533;&#65533;&#65533;) (@\1&#65533;&#65533;f`&#734;YK)'j~&#65533;c&#65533;Y&#65533;&#65533;&#65533;&#65533;&#65533;j&#65533;&#65533;?h&#1271;(Bc&#65533;&#65533;:&#65533;3Cq\&#65533;+(&#65533;3(D}&#65533;0X&#65533;xVc*8@&#65533;p&#65533;,&#65533;?&#65533;Z&#65533;(D&#65533;&#65533;{&#65533;^D@&#65533;B\BA&#65533;&#65533;E&#65533;@&#65533;"&#65533;Ww&#65533;&#65533;;&#65533;;&#65533;UB&#65533;Dt&#65533;&#65533;V&#65533;@&#65533;p&#65533;B&#65533;d&#65533;`&#65533;}&#65533;PA&#65533;@&#65533;#&#65533;4&#65533;A&#65533;_&#65533;&#65533;[G&#65533;&#65533;4&#65533;J&#65533;&#1734;p&#65533;h&#65533;&#65533;&#65533;&#65533;&#65533;&#65533;&#65533;&#65533;MC&#65533;[&#65533;&#65533;E|&#65533;&#1820;&#65533;%a&#65533; &#65533;&#65533;&#65533;&#65533;&#65533;&#65533;1&#65533;!&#65533;&#65533;F&#65533;&#1628;&#65533;G&#65533;T&#65533;[&#65533;&#65533;N&#65533;+M&#65533;u&#65533;(*\~&#65533;&#65533;LF\&#65533;&#65533;&#65533;4E&#65533;S&#65533;&#65533;&#65533;8&#65533;&#65533;D&#65533;_H&#65533;&#65533;&#65533;1D&#65533;6p&#23381;&#65533;k&#65533;&#65533;&#65533;B&#65533;&#65533;&#65533;n&#65533;&#65533;&#65533;&#65533;&#65533;&#65533;	&#65533; &#65533;&#65533;"t&#65533;K&#65533;&#65533;L&#65533;CA &#65533;F<&#65533;2&#65533;&#65533;&#65533;&#65533;&#65533;a&#65533;&#65533;&#65533;?&#65533;aKD*c~&#278;&#65533;&#65533;P&#65533;$Nbe&#65533;(&#65533;&#65533; /tf&#65533;=&#65533;'&#65533;&#65533;'2&#65533;&#65533;o>/&#65533;Xk&#65533;f&#65533;f!&#65533;B;&#65533;&#65533;&#65533;&#65533;&#215;!&#65533;&#65533;V&#65533;38&#65533;(&#65533;>&#65533;Hx&#65533;|&#428;R&#65533;&#65533;&#65533;K.&#65533;b{&#65533;&#65533;&#65533;5&#65533;j&#65533;KH0&#211;&#65533;c&#65533;&#65533;&#65533;Bd&#65533;G&#65533;&#65533;&#65533;&#65533;&#65533;+&#65533;U&#65533;GpVA&#65533;g&#65533;&#65533;V&#65533;&#65533;&#65533;&#65533;Q$&#65533;b[ &#65533;c&#65533;&#65533;&#65533;&#65533;&#65533;DJ&#65533;}&#65533;&#65533;D &#65533;6&#65533;X&#65533;ra5&#65533;4<&#65533;&#65533;&#65533;P&#65533;&#65533;&#65533;AJ&#65533;C`&#65533;D&#65533;&#65533;&#65533;&#65533;&#65533;&#65533;CA&#65533;"&#65533;(K&#65533;&#65533;j&#65533;&#428;&#65533;z&#65533;r&#65533;(&#65533;&#65533;ls(&#65533;H&#65533;&#65533;M~ Z&#65533;@G~`&#65533;*B&#65533;&#65533;&#65533;	P Hr&#65533;B0&#65533;b&#65533;I&#65533; M&#65533;&#65533;&#1124;&#65533;
&#65533;&#65533;X %RN+&#65533;~&#65533;&#65533;&#65533;ha&#65533;&#65533;&#65533;T&#65533;<^&#1782;&#65533;&#1088;&#65533;j4&#65533;&#65533;&#65533;'&#65533;&#65533;&#65533;&#65533;&#65533;\$&#1203;	&#65533;%`&#65533;	*S@&#65533;&#65533;D)8&#65533;&#65533;&#65533;&#65533;a*&#65533;&#65533;~^`f&#65533;J&#65533;H8 &#65533;+It&#65533;&#65533;&#65533;&#65533;&#15939;4&#65533;2&#65533;&#65533;8&#65533;&#65533;_x^&#65533;&#65533;b&#65533;&#65533;_&#65533;&#1551;QY!&#65533;&#65533;)&#65533;&#65533;&#65533;&#65533;4\K&#65533;6=[h&#65533;)&#65533;&#65533;vJjk&#65533;UqZGo&#65533;&#65533;^Y&#65533;#&#65533;E-L,H`.GL'3&#65533;2vD&#65533;+&#65533;&#902;/&#898;B&#65533;&#65533;&#65533;aM&#65533;&#65533;@&#1773;&#65533;D+@+T&#65533;B&#65533;&#65533;&#65533;.&#65533;&#65533;&#65533;=GP&#65533;&#65533;&#65533;@&#65533;=,&#65533;&#65533;V&#65533;&#65533;&#65533;J&#65533;@&#65533;&#65533;&#65533;&#65533;&#65533;&#65533;$&#65533;.&#65533;?X4xAD=&#65533;&#65533;?B'&#65533;&#65533; &#65533;&#266;v&#65533;&#774;0G&#65533;&#65533;&#818;&#65533;&#65533;&#1644;&#65533;&#65533;&#65533;J&#65533;&#65533;Q&#65533;E\&#65533;NYA&#65533;&#65533;&#65533;2&#65533;L&#65533;&#433;&#1055;&#65533;&#65533;Y 6&#65533;\&#65533;EJ&#65533;J&#65533;&#65533;&#65533;v&#65533;/&#65533;&#65533;&#65533;&#65533;&#65533;n j]&#65533;&#65533;&#65533;&#65533;&#65533;S&#1158;x)&#65533;a|&#65533;!n&#65533;g&#65533;&#65533;&#65533;&#65533;!&#65533;&#793;W&#65533;&#65533;i&#65533;&#65533;&#65533;M&#65533;V&#65533;&#576;&#65533;}8W&#65533;)XXQ&#65533; K&#1880;p&#65533;&#65533;&#65533;&#65533;2E)L ]&#65533;D&#65533;r&#65533;9^D#fk&#65533;&#65533;|&#65533;PH,2HHGh&#65533;a&#65533;&#65533;&#65533;&#65533;&#65533;Zh&g&#65533;&#65533;m_&#65533;&#65533;&#65533;Q&#65533;&#65533;&#65533;&#65533;&#65533;%i&#1291;[%&#65533;&#65533;&#65533;j;&#65533;&#479;:*&#65533;&#65533;&#65533;Ej!&#65533;&#65533;t&#65533;&#65533;&#65533;l*Dv&#65533;&#65533;|&#65533;ni&#65533;^&#65533;>&#65533;]&#65533;2&#65533;&#65533;Y&#65533;&#65533;&&#65533;e&#65533;B&#65533;P&#65533;&#65533;7&#65533;Kt&#65533;2&#65533;h&#65533;&#65533;&#65533;H&#1905;Bw&#65533;&#65533;&#65533;&#65533;0&#65533;:&#65533;&#65533;<&#65533;&#65533;bN&#65533;&#65533;&#65533;G&#65533;&#65533;&#65533;A&&#65533;&#65533;&#65533;&#65533;:r:&#65533;&#65533;&#65533;&#65533;Q&#65533;c-&#65533;&#65533;y[;*H&#65533;xkGp"M&#65533;&#65533;&#65533;&#65533;Y&#65533;&#65533;&#65533;&#65533;"&#65533;&#65533;t&#65533;A2&#65533;5&#1026;G&#65533;&#65533;lY[&#65533;hK&#65533;&#65533;&#65533;&#65533;&#65533;&#65533;	&#65533;&#65533;B&#65533;p:&#65533;t&#65533;p&#65533;/&#65533;&#65533;~&#65533;e&#65533;M)&#65533;&#65533;$&#1908;&#65533;&#65533;$	h&#65533;&#65533;4&#65533;&#65533;&#33806;P3\&#65533;&#65533;&#65533;&#65533;Q&#65533;&#65533;E&#65533;`&#1277;&#65533;&#593;&#65533;&#65533;9&#65533;TK&#65533;'8&#65533;T&#65533;!&#65533;`&#65533;I\&#65533;\&#65533;&#65533;W&#65533;&#65533;W!Wj4&#65533;\&#65533;unz&#65533;aA&#65533;&#65533;&#65533;&#65533;&#65533;B&#65533;b&#65533;&#65533;&#65533;&#65533;&#65533;,&#65533;&#65533;&#65533;&#65533;&#65533;&#65533;&#65533;&#65533;&#65533;&#65533;&#65533;	&#1525;er&#65533;H&#65533;&#65533;&,fGP`&&#65533;&#784;B&#1792;&#65533;&#65533;&#65533;a&#65533;&#65533;&#65533;z&#672;LX&#31696;&#65533;&#65533;&#65533;f&#65533;.
 [&#65533;&#65533;E*&#65533;3&#65533;>*
ZA&#65533;&#1070;-&#65533;&#65533;&#65533;.&#65533;&#65533;@&#65533;A\F0s&#65533;6fA8CvFnz&#65533;&#65533;^&#65533;`&#65533;&#65533;&#65533;b2c,C`<&#65533;y&#65533;&#65533;L/s&#65533;Yk&#65533;Fl&#65533;O&#65533;&#65533;&#65533;&#65533;}&#65533;y/K&#65533;7(&#65533;&#65533;BtLAL&#65533;B&#65533;&#65533;&#65533;&#65533;G&#65533;&#65533;&#65533;&#65533;AeC&#65533;&#65533;&#65533;X&#65533;F&#65533;z"h&#65533;&#65533;&#65533;&#65533;yWA7&#65533;qHi&#65533;&#65533;&#1413;&#65533;:t&#65533;&#65533;&#65533;v&#65533;&#65533;$&#65533;&#65533;_&#65533;e{|&#65533;6vD&#65533;^MLx&#65533;H&#65533;8	&#65533;&#65533;&#65533;r&#65533;H&#65533;&#65533;&#866;\6&#65533;&#65533;XO[&#65533;BX
 &#65533;&#65533;&#65533;Yk&#65533;$&#2026;&#65533;&#65533;XA<9/p&#65533;&#1840;`.&#65533;J
&#65533;u&#65533;6&#1376;&#65533;&#65533;&#65533;&#1789;1\&#65533;i&#65533;T&#65533;5&#65533;&#65533;&#65533;?4]&#65533;&#65533;&#65533;3]&#65533;\OA&#65533;@&#65533;&#65533;\&#65533;&#65533;&#65533;&#65533;&#65533;&#65533;3&#65533;9&#65533; &#65533;&#65533;&#65533;&#65533;&#65533;&#65533;&#65533;9&#65533;&#565;Z&#65533;u&#65533;&#65533;(&#65533;&#65533;k\]<P&#65533;r&#65533;&#65533;&#65533;2&#65533;&#65533;&#65533;c_&#65533;&#65533;&#65533;8AdIj`nS&#65533;Iv`Z6L4 '&#65533;	v2&#65533;"zD0L&#65533;?B&#65533;&#65533;g[U5&#65533;6
&#65533;&#65533;6&#65533;6&#65533;&#65533;ZP&#65533;&#65533;&#65533;&#65533;&#65533;&#65533;&#65533;&#65533;p&#65533;k&#65533;&#65533;)&#65533;@&#65533;&#65533;&#1198;&#65533;o/&#65533;&#65533;&#65533;&#65533;q&#65533;Y &#65533;	&#65533;@&#65533;72w!0&#65533;,&#65533;&#65533;&#65533;z&#65533;H&#65533;&#65533;&#65533;t&#65533;&#65533;\&#65533;&#65533;%R"&#65533;&#65533;&#65533;&#65533;$&#65533;&#65533;&#65533;&#65533;o&#65533;Nho&#65533;&#65533;]A&#65533;&#65533;{&#65533;h&#65533;{&#65533;(\&#65533;&#65533;&#65533;&#65533;-m&#65533;&#65533;`v&#65533;&#65533;B&#1042;(&#65533;&#65533;]&#281;^&#65533;x&#648;)( &#65533;7ma&#65533;~0&#65533;&#65533;&#65533;'&#65533;&#65533;#&#65533;&#65533;&#65533;&#65533;&#1990;&#65533;_7X&#65533;E&#65533;&#65533;s<WI&#65533;,{|&#65533;?&#65533;&#65533;EP&#65533;&#65533;&#2028;]^ M&#65533;(&#65533;@"aQ`c&#65533;Ij&#65533;&#65533;&#725;&#65533;&#849;EmO&#65533;&#65533;&#65533;&#65533;&#65533;&#65533;?T&#65533;&#65533;&#65533;g=N&#608;&#65533;&#65533;G$&#65533; ]s&#65533;!^!&#65533;a&#65533;&#65533;&#65533;&#65533;c&#65533;d&#65533;&#1499;&#65533;&#65533;z&#65533;&#65533;&#65533;9&#65533;W[D[&#65533;9&#65533;&#65533;9&#1891;&#65533;&#65533;b&#65533;&#165;&#65533;7	&#65533;&#65533;LP&#65533;&#65533;  [&#65533;$M&#65533;&#65533;&#65533;&#65533;&8&#65533;&#65533;!&#65533;E&#65533;HbU#oaQ&#65533;5Q=&#65533;K&#65533;&#65533;?&#65533;&#169;wD&#65533; &#65533;mQ&#65533;n&#65533;Y&#65533;&#65533;X&#65533;`v&#65533;&#65533;i&#65533;&#65533;&#65533;&#65533;A&#65533;P&#65533;3&#65533;&#65533;&#54762;&#65533;| A;`&#65533;J&#65533;e}&#65533;Vj&#65533;B&#65533;vD\&#65533;[;T{A`&#65533;B&#65533;&#65533;>|&#65533;&#65533;&#65533;D&#65533;&#65533;&#65533;&#65533;;`&#65533;E&#65533;&#65533;&#65533;&#65533;)&#65533;&#65533;1&#65533;&#65533;&#65533;&#65533;&#65533;HA&#65533;?"^&#65533;!&#65533;<&#65533;G&#65533;&#65533;L&#65533;F&#65533;&#65533;G(*m&#65533;NH&#65533; D&#65533;&#65533;&#65533;&#65533;CD&#65533;DA&#65533;w&#65533;Yj&#65533;&#14287;!&#65533;&#65533;qP&#65533;&#65533;&#65533;]&#65533;&#65533;&#65533;&#65533;&#65533;&#65533;%4&#65533;&#758;8TQ&#65533;&#65533;i
g&#400;&#65533;&#65533;&#65533;/&#65533;t&#65533;&#65533;&#65533;&#786;&#65533;&#65533;&#65533;&#530;e&#65533;&#65533;&#65533;&#65533;UG&#65533;&#65533;&#65533;`V&#65533;z&#65533;e &#65533;&#65533;&#65533;&#501;&#65533;B&#65533;\&#470;&#65533;Z&#65533;Y&#65533;k&#1654;u&#65533;n\&#65533;s&#65533;&#65533;}&#1729;&#65533;>&#65533;QS&#65533;&#65533;d&#65533;&#65533;&#65533;&#65533;&#65533;!&#65533;&#65533;<d&#65533;&#65533;&#65533;E<d&#65533;H&#65533;0&#65533;&#65533;Jf&#65533;v8&#65533;&#65533;&#65533;&#65533;&#244;i&#65533;e&#65533;x&#65533;&#65533;b&#65533;&#65533;&#65533;&#1716;&#65533;&#1116;i&#1777;"&#65533;
2d&#65533;w#&#65533;m4&#65533;&#65533;n&#65533;q\&#65533;qw&#65533;7g>&#16827;!&#65533;&#65533;{&#65533;&#65533;&#65533;&#65533;&#1848;&#65533;&#65533;&#65533;&#65533;B(&#65533;J&#65533;x&#65533;&#65533;{&#65533;&#65533;=c&#65533;&#65533;&#65533;q&#65533;"D!&#65533;<O;&#65533;&#65533;&#65533;:0K&#65533;&#65533;&#65533;
&#65533;v&#65533;m0&#65533;&#65533;&#65533;&#65533;&#65533;&#65533; b&#65533;&#65533;&#65533;R8+&#65533;&#65533;&#65533;TB$&#65533;A&#65533;&#65533;&#65533;&#65533;#&#65533;&#65533;&#65533;6&#65533;<&#65533;v&#65533;&#65533;&#65533;&#65533;j,&#65533;&#65533;nzA&#65533;&#65533;&#65533;&#65533;&#65533;&#65533;j!&#65533;&#65533;&#65533; 9({d&#65533;&#65533;1&#65533;&#65533;z!&#65533;mj&#65533;G&#65533;&#65533;0&#65533;G1&#1681;!0&#65533;&#65533;aL &#65533;&#65533;q&%k0&#65533;&#65533;3iR&#65533;&#65533;&#65533;d8&#65533;&#65533;:_*D&#65533;vB"&#65533;&#65533;@&#65533;r&#65533;k&#65533;&#65533;A&#65533;*&#65533;>&#65533;&#65533;+&#65533;c&#65533;&#65533;&#704;&#65533;&K&#65533;&#65533;&#65533;*g&#65533;p&#65533;Tp&#65533;PE&#65533;&#65533;RM=&#1390;6&#65533;)&#65533;,&#65533;'&#65533;Z*H'&#65533;+&#65533;&#65533;01&#65533;*v&#65533; &#65533;&#65533;<&#65533;E&#65533;	&#65533;&#65533;I$&#65533;&#65533;&#65533;(&#65533;b&#65533;&#65533;&#65533;&#65533;n&#65533;&#1381;xP&#65533;&#65533;n&#65533;i&#65533;G:&#65533;&#65533; qA*&#65533;	$(&#65533;&#65533;&#65533;&#65533;*(oX&#65533;  &#65533;B&#65533;T&#65533;&#65533;&#65533;2&#65533;t&#65533;
 &#65533;&#65533;&#65533;
&#1346;>&#65533;'L&#65533;U&#65533;
B &#65533;&#65533;&#65533;&#65533;&#65533;0&#65533;6&#65533;C&#65533;&#65533;&#65533;A&#65533;.&#65533;&#65533;dP0&#65533;&#65533;{&#65533; A&#65533;&#65533;&#65533;[eN&#65533;&#65533;&#65533;tfLN&#65533;&#65533;&#65533;O&#65533;&#1023;&#65533;`&#65533;&#65533;&#65533;[&#65533;&#65533;&#65533;&#65533;&#65533;(h&#65533;9&#808;&#65533;j&#65533;&#65533;&#65533;&#65533;&#65533;a&#65533;&#65533;~&#65533; t&#65533;0&#65533;&#65533;M&#65533;&#65533;&#65533;C&#65533;uXnn&#65533;&#65533;&#65533;j1M&#65533;&#65533;P&#65533;[&#65533;#,4 &#65533; &#65533;(0@&#65533;&#65533;P&#65533;aq&#65533;+AN,&#65533;&#65533;&#65533;6&#65533;j&#65533;(>\.&#1031;(&#65533;&#1592;t &#65533; &#65533;
&#65533;<W/&#65533;	&#65533;&#65533;y&#65533;#\*H&#65533;Z&#65533;&#65533;&#65533;b&#1670;&#65533;&#65533;&#65533;
^&#65533;&#65533;%B&#65533;&#65533;&#65533;i&#65533;&#65533;&#65533;@&#65533;&#65533;&#65533;3d&#65533;L&#65533;&#65533;G
~&#65533;5k&#65533;q&#65533;6_&#65533;y&#65533;`&#65533;&#65533;N&#65533;[&#65533;&#65533;&#65533;&#65533;&#65533;&#65533;>)T&#65533;&#65533;3&#65533;Ro&#65533;&#65533;&#65533;&#65533;&#65533;Le&#65533;<&#65533;&#65533;Q&#2018;&#65533;&#65533;&#65533;I&#65533;Z
&#65533;Lm&#65533;
&#65533;&#65533;)&#65533;&#65533;	&#65533;}&#65533;!&#65533;C&#65533;&#65533;X&#65533;I&#65533;( !&#65533;T/&#65533;`X&#65533;&#65533;Y&#65533;&#65533;CAn&#65533;&#65533;$X&#65533;z&#65533;{&#65533;&#1477;d&#65533;&#65533;Y&#722;@N&#65533;$&#65533;&#65533;v&#65533;&#65533;F|6 &#65533;&#65533; &#65533;6&#949; &#65533;&#65533;=HW&#65533;&#65533;&#65533;}&#65533;&#65533;C&#65533;A>&#4459;&#65533;+ai&#65533;
Z&#162;&#65533;&#65533;tE+\!	&#65533;&#65533;G?&#65533;e
&#65533; 4P&#65533;1&#65533;&#65533;p&#65533;j&#65533;&#65533;`
&#65533;
&#65533;&#65533;&#65533;7L&#65533;d&#65533;&#65533;&#65533;N 9&#65533;&#65533;&#65533;M&#65533;&#65533;1&#65533;&#1030;0&#65533;&#65533;&#65533;)9&#65533;J&#65533; &#65533;&#65533;)H&#65533;FK$&#65533;f&#65533;&#65533;&#65533;&#65533;&#65533;!t&#65533;;C&#65533;&#65533;t&#65533;&#65533; &#65533;w&#65533;&#65533;&#65533;L&#65533;&#65533;e&#65533;&#65533;&#1148;&#1754;)&#65533;f&#65533;&#65533;>&#65533;&#65533;4&#65533;d&#65533;&#65533;p&#65533;&#65533;t~x&#65533;&#65533;U@&#65533;y&#65533;&#65533;r&#65533;&#65533;Ae&#65533;C&#65533;b&#65533; L#A&#65533;<&#65533;x&#65533; &#65533;&#65533;%&#65533;&#65533;"&#65533;&#1383;*s#&#65533;&#65533;^r&#65533;&#65533;T &&#65533;sEA&#65533;?(&#65533;&#65533;F&#65533;&#65533;8&#65533;&#65533;:&#65533;I&#65533;*#$uzF&#65533;&#65533;&#65533;&#65533;'&#65533;&#65533;&#65533;&#65533;&#65533;&#65533;y&#65533;&#65533;&#65533;~&#65533;&#65533;A&#65533;H^R&&#65533;&#65533;/I&#65533;&#65533;&#65533;&#65533;&#479;&#65533;&#256;}
q&#65533;&#65533;&#65533;&#65533;y&#65533;&#65533;~&#65533;&#65533;&#65533;?E&#65533;&#65533;&#65533;(&#65533;&#65533;\&#65533;&#65533;&#65533;&#65533;u>i&#1744;&#65533;X&#65533;
<&#65533;&#65533;L&#65533;1&#65533;&#65533;K8&#65533;&#65533; &#65533;&#65533;&#65533;&#65533;T&#65533;X&#65533;?&#65533;&#65533;y&#65533;&#65533;\&#65533;M&#65533;%i&#65533;PUnG-?D&#65533;G+0A&#65533;V&#65533;&#65533;Q&#65533;
&#65533;cQ&#65533; &#65533;b&#65533;fCB&&#65533;&#65533;2&#65533;&#172;&#65533;l&#65533;5&#65533;6m&#65533;P&#65533;&#65533;#&#65533;&#1541;&#65533; d&#65533;b\J>^&#65533;&#65533;&#65533;&#65533;
&#65533;&#65533;&#65533;(&#65533;&#65533;&#65533;{&#65533;C!&#65533;*8&#65533;&#65533;C B&#65533;(&#65533;T&#65533;&#65533;jC&#65533;dz&&#65533;t &#65533;&#65533;&#65533;&#65533;Jf&#1136;&#65533;-Sm&#65533;&#65533;&#65533;`&#65533; 	&#65533;o&#65533;&#65533;&#439;&#65533; &#65533;&#65533;'p~&#65533;JU.oi9[' @
&#65533;&#65533;>&#65533;`&#65533;w&#65533;&#65533;&#65533;&#65533;;&#65533;	&#65533;{(<&#65533;t&#65533;;&#65533;&#65533;&#65533;&#65533;3L
&#65533;)&#65533;&#65533;ln&#65533;&#65533;&#65533;@&#65533;&#65533;&#65533;O*&#65533; &#65533;V`&#65533;&;&#65533;&#65533;P&#65533; &#65533;&#65533;&#65533;23&#65533;&#65533;&#65533;&#65533; oU&#554;&#65533;r&#65533;jg&#65533;&#65533;K&#65533;Y&#65533;&#65533;E&#65533;&#35568;bP&#65533;&#65533;&#65533;[&#65533;&#65533;&#65533;^&#65533;&#1112;&#65533;&#65533; &#65533;&#65533;Iej &#65533;&#65533;&#65533;&#65533;P&#65533;OM&#1148;(&#65533;*&#65533;&#65533;&#65533;/p
&#65533;	8&#65533;O&#65533;H&?&#65533;d$D-H&#65533;&#65533;&#65533;*&#65533;&#65533;*&#65533;&#65533;A.=&#65533;&#65533;*&#65533;&#65533;
e&#65533;&#793;&#65533;&#65533;&#65533;&#65533;`?b&#65533;X&#65533;&#65533;&#65533;G&#65533;&#65533;NAR&#65533;U!&#65533;H&#446640;&#65533;LP!&#65533;-`&#65533;&#65533;&#65533;
a&#65533;?z&#65533;\_&#65533;&#65533; &#65533;+&#65533;&#65533;W	&#65533;%S&#264;H&#65533;&#65533;#&#65533;"U	&#65533;&#65533;&#65533;&#65533;#&#65533;U&#65533;&#65533;R&#65533;k&#65533;w&#65533;&#65533;&#65533;&#65533;&#65533;"&#65533;J[&#65533;&#65533;l4&#65533;&#65533;U&#181;&#65533;&#65533;V!&#1034;VC&#65533;R#&#65533;=&#65533;&#65533;B&#65533;&#65533;*_$&#65533;q&#65533;k&#65533;`&#6298;&#65533;BH1Z&#65533;&#65533;&#65533;&#65533;&#65533;1&#65533;&#65533;@R&#65533;!&#65533;9&#65533;&#65533;&#65533;`{&#65533;(&#65533;&#65533;b&#65533;&#65533;w&#65533;L&#65533;K&#65533;Q_&#65533;bF0&#65533;i&#65533;&#65533;&#65533;+&#65533; &#65533;&#65533;62&#65533;&#65533;&#65533;}|&#65533;&#65533;&#65533;3&#65533;Zg-b&#65533;&#65533; &#65533;w&#65533;CD&#65533;+;&#65533;&#65533;&#65533;&#65533;&#65533;&#65533;&#65533;&#65533;=i&#65533;&#65533;t&#158;&#65533;&#65533;&#65533;<&#65533;&#65533;&#65533;j'%c&#65533;,&#65533;&#65533;&#65533;`&#65533;9?&#65533;v &#65533;&#65533;&#65533;?&#65533;&#65533;B&#65533;&#65533;J&#65533;N&#65533;&#65533;v eW) 12W&#65533;L&#877;
&#65533;Pw&#65533;T&#65533;@D&#65533;&#65533;&#65533;&#65533;Z*&#65533;&#65533;&#65533;&#65533;&#134;&#65533;&#65533;QT&#65533;J &#65533;&#65533;&#65533;a&#65533;&#65533;&#65533;&#65533;o&#65533;(&#65533;`&#65533;&#65533;&#1185;&#65533;&#65533;FR&#65533;)N&#65533;&#65533;Bf&c*&#65533;G(&#16223;&#65533;s?&#65533;I&#65533;a&#65533;i&#544;&#65533;&#65533;J;x&#65533;h[&#65533;a&#65533;U@&#159;R&#65533;&#65533;(i&#65533;&#65533;&#65533;&#65533;&#65533;'j&#54074;W&#65533;&#65533;&#65533;C&#65533;&#65533;@#&#65533;Z&#65533;&#65533;V&#65533;+&#65533;.A-&#65533;&#65533;-L&#65533;&#65533;H&#65533;&#65533;&#65533;&#65533;&#65533;8C&#65533;
&#65533;&#65533;^&#65533;&#65533;&#65533;&#65533;j+n &#65533;A!0&#65533;&#65533;<&#65533;.X&#65533;Ap&#65533;Q&#65533;&#65533;&#65533;&#65533;&#65533;&#65533;<b#bB r&#180;p&#65533;&#65533;&#65533;|f&#65533;&#65533;V&#65533;&#65533;I&#65533;&#65533;&#65533;&#1029;&#232;(l&#65533;&#65533;&#65533;(&#65533;&#65533;&#65533;&#65533;&#65533;&#65533;"`{&#65533;y&#65533;&#65533;HE`&#65533;+,&#65533;&#65533;&#65533;&#65533;	&2&#65533;&#65533;@&#65533;&#65533;&#65533;hB&#65533;gd@|&#65533;*&#65533;0b&#65533;&#65533;&#65533;
L!V&#65533;k:&#65533;dd&#65533;1&#65533;&#65533;&#65533;&#65533;&#65533;2&#65533;&#65533;@!@&#65533;&#65533; (&#65533;&#65533;&#65533;(&#65533;8&#65533;&#65533;
&#65533;&#65533;&5T&#65533;[C5(&#65533;&#65533;	&#65533;@&#65533;G@&#65533;&#50674;&#65533;&#65533; &#65533;&#65533;@&#65533;&#1923;&#65533;&#65533;&#65533;=B-<&#65533;O&#65533;&#65533;&#65533; <&#65533;&#65533;K&#65533;&#65533;&#65533;=&#65533;#&#65533;&#65533;<0&#65533;n&#157;&#65533;&#65533;r&#65533;\&#65533;&#65533; R&#65533;V:&#65533;A~|&#65533;ct#@x&#65533;`f&#65533;h&#65533;2&#65533;&#65533;&#141; &#65533;B&#65533;^&#65533;b&#65533;&#65533;&#38426;T&#65533;&#65533;"&#65533;OCtbC!&#65533;&#65533;&#65533;&#65533;fG-x&#65533;4&#65533;V&#65533;$&#65533;^ o&#65533;&#65533;$'t)Ho&#65533;&#65533;&#65533;&#65533;I!8 &#65533;&#65533;L&#65533;g&#65533;&#65533;&#65533;{NO!~&#65533;9pQ&#65533;&#65533;.m~&#65533;&#65533;}`&#65533;
:i&#65533;b&#65533;m&#65533;&#913;&#65533;&#145;G&#65533;&#65533;&#65533;&#65533;&#65533;&#65533;C;2&#65533;O,&#65533;O&#42168;AbA#%&#65533;p&#65533;&#65533;&#65533;&#65533;2&&#65533;A&#65533;&#65533;&#65533;R@v&#65533;&#65533; &#65533;@v&&#65533; 	sR'&#65533;&#65533;8@u&#65533;a&#1836;&#65533;&#65533; &#65533;ren:&#65533;&#65533;&#65533;&4?&#65533;&#65533;2P!>B&#65533;I&#65533;&#65533;"n&#65533;&#65533;`%&#65533;&#65533;&#65533;&\x&#65533;Lw&#65533;a]&#65533;2&#65533;&#65533;&#65533;$&#65533;A+N&#65533;f&#65533; V@!~k&#65533;&#65533;s&#65533;H-&#65533;T&#65533;&#65533;&#65533;&#65533;b'&#65533;R&#65533;`&#65533;%j&#65533;-'`&#65533;&#65533;&#65533;&#65533;@
&#65533; j<&#65533;&#65533;Cp(&#65533; I&#65533;ADn&#65533;nf&#65533;&#65533;&#65533;&#65533; 4&#65533;	@RJ\&#65533;eY&#65533;&#65533;&#65533;@a)&#1714;(B &#65533;&#65533;<`l`A"&#65533;&#65533;r F D D&#65533; &#65533;&#65533;&#65533;&#65533;8&#65533;AD 9E&#65533;P&#65533;7}3P&#65533;&#65533;!9E`&#65533;h&#65533;&#65533;&#65533;m&#65533;&#65533;%&#65533;&#65533;&#65533;B't&#65533;a&#65533;2<&#65533;&#65533;<&#65533;H=&#65533;&#65533;<&#65533;s)R!&#65533;99&#65533;&#65533;;8?&#65533;p&#65533;&#377;:)@nc&#65533; &#65533;&#65533;&#65533;&#65533;&#65533;&#65533;S&#65533;@	&#65533;`&#65533;Z&#512;&#790;D&#65533;1&#65533;&#65533;Z`&#65533; JB&#65533;&#65533;
&#65533;&#65533;&#65533;&#65533;u&#65533;&#65533;<!"TL&#65533;*&#1962;^&#65533;&#65533;T$.&#65533;&#65533;@'&#65533;&#65533;J#G&#65533;S&#65533;x&#65533;d*tx&#65533;&#65533;&#65533;`&#65533;e&#65533;&#65533;&#65533;
&#65533;-it&#65533;{~$xVj?&#65533;#(&#65533;b&&#65533;&#65533;&#65533;$}&#65533;&#65533;
N " &#65533;&#65533;&#65533; N&#65533;&#65533;BM#&#65533;N;&#65533;$*&#65533;n(Q&#65533;&#65533;)&#65533; .)X&#65533;q@&#65533;M!T&#65533;&#65533;
&#65533;&#65533; &#65533;%&#65533;&#65533;/&#65533;P&#65533;a&#1962;
&#65533; G&#65533;&#65533;&#815;
&#65533;&#65533;&#65533;).&#65533; &#65533;S&#65533;^5&#65533;&#65533;3&#65533;'&#65533;&#65533;*&#65533;&#65533;S&#65533;&#65533;H@%*&#65533;&#65533;!&#65533;`&#65533;G-el&#65533;&#65533;E&#65533;D(&#65533;\Nb(&#65533;b)&#65533;&#65533;\&#65533;&#65533;&#65533;ab&#65533;&#65533;_&&#65533;G%W&#65533;&#65533;&#65533;,
&#65533;Y&#65533;&#65533;B&#65533;&#65533;V ~&#65533;&#65533;&#65533;&#65533;!|&#65533;&#65533;&#65533;&#65533;&#65533;L&#65533;&#65533; &#65533;&#65533;&#65533;:@3e&#65533;c(&#65533;f&#65533;C:&#65533;&#65533;&#65533;\&#65533;&#65533;^&#1901;0&#65533;`&#65533;&#65533;&#65533; &#65533;&#65533;&#65533;&#65533;&#65533;&#65533;B&#65533;&#65533;&#65533;&#65533;&#65533;Fk
&#65533;&#65533;&#65533;&#65533;!b'vbb6&#65533;b&#65533;a
b <&#65533;cC&#65533;b7 &#65533;s&#65533;)&#65533;&#65533;&#65533;&#65533; t \&#65533;D&#65533;B!P&#65533;e&#65533;&#65533;e_&#65533;]&#65533;&#1025;g{&#65533;g1A&#65533;/Q&#515;L&#65533;&#65533;&#65533;0:I&#65533;v#AV&#65533;
$&#65533;Xa&#65533;&#65533;:&#65533;8&#65533;`l&#65533; d&#65533; Ddp&#65533;e&#65533;&#65533;*6&#65533;.@&#65533;,&#65533;8$/&#65533;2H&#65533;
b"&#65533;.&#65533;&#43258;,Jx&#65533;4T/&#65533;&#65533;&#65533;&#65533;oL&#65533;GI)&#65533;L
&#65533;&#355;d&#65533;g&#65533;DI&#65533;o*u&#65533;&#65533;!&#65533;&#65533;&#65533;&#65533;RR`&#65533;&#65533;&#65533;N&#65533;/&#65533;J&#65533;3&#65533;T!N&#65533;~&#931;<&#65533;&#65533;I&#65533;&#65533;&#65533; &#65533;*&#65533;R#&#65533;%&#65533;&#65533;&#65533;&#65533;&#65533;O&#65533;&#65533;%@m&#65533;&#65533;&#65533;&#65533;`m&#65533;Z&#65533;v.&#65533;&#65533; +&#65533;Y&#65533;WxF&#65533;&#65533;H&#65533;T&#65533;Z&#65533;&#65533;z&#65533;BfW&#65533;=&#65533;&#65533;Q~&#65533;&#65533;b&#65533;%|&#65533;&#65533;,;b(M(Q&#65533;B&#394;&#65533;&#65533;&5&#65533;&#65533;4&#65533;&#562;-&#65533;&#65533;(&#65533;r&#65533;&#65533;&#65533;(&#65533;`Z&#65533; &#65533;&#65533;_&#65533;&#65533;&#65533;&#65533;&#65533;*|T&#65533;h&#65533;W&#65533;&#65533;&#65533;&#65533;&#65533;&D!2&#65533;X&#65533;&#65533;&#65533;h&#65533;&#65533;&#65533;<&#65533;8`&#800; N G2&#65533;)]5&#65533;&#65533;&#65533;f6 {&#65533;&#65533;'@BH&#65533;`)B&#65533;&#65533;&#65533;&#65533;<`&#65533;&#65533;&#65533;&#65533;&#65533;`g&#65533;&#65533;g&#65533;@A! &#65533;&#65533;`< b%&#65533;:&#65533;&#65533;a&#65533;&#65533;&#65533;&#65533;&#65533;;v&#65533;&#65533;&#65533; &#65533;`&#65533;e[&#65533;em&#65533;R[&#65533;h&#65533;&#65533;n&#65533;"L 0`a&#65533;L&#65533;!2&#65533;&#65533;R&#65533;&#65533;&#65533;0H@rz&#65533;&#65533;&#65533;&#65533;&#65533;`&#65533;|&#65533;jn&#65533;&#65533;cp@*`q&#65533;+RF~B&#65533;&#65533;b&#65533; &#65533;&#65533;*@
&#65533;*x&Q&#65533;D:$DF&#65533;D&#65533;&#65533;R&#65533;u&#65533;&#65533; &#65533;&#1422;&#65533;&#65533;*JJ-&#65533;&#65533;&#65533;GNO&#65533;&#65533;&#65533;&#65533;a&#65533;~&#65533;&#65533;&#65533;~TO&#65533;&#65533;&#65533;&#65533;&#65533;&#65533;(&#65533;&#65533;<&#65533;I&#65533;&#65533;&#65533;*&#65533;&#65533;zJ4&#65533;&#65533;3x&#65533;N\&#65533;&#65533;o&#65533;&#65533;'L&#65533;j&#65533;@&#65533;&#65533;&#65533;&#65533;+&#65533;&#65533;&#65533;F&#65533;E&#65533;x&#65533;G(2y&#65533;<k&#65533;$&#65533;&#65533; &#65533;%.&#65533;r&#65533;&#65533;&#65533;&#65533;%&#65533;&#65533;2o-p&#65533;&#65533;&#65533;&#1631;&#65533;U
&#65533;Orb+&#65533;&#65533;&#65533;
&#65533;&#65533;Zr&#65533;&#65533;&#65533;4&#65533;eO!nU&#1926;&#65533;Y&#65533;E&#65533;@&#65533;Xb&#65533;#dTe&#65533;(&#65533;&#65533;&F&#65533;&#65533;&#65533;'2Z]&#65533;a5&#65533;&#8986;&#65533;_[&#65533;
B*&#65533;&#65533;4&#65533;&#65533;&#65533;&#65533;BC&#65533;&#65533;*>&#47047;&#65533;.&#65533;`*&#65533;L!,&#65533;a@&#65533;	&#65533;!
&#65533;a&#65533;>&#65533;&#65533;&#65533;@	,xTA 0&#65533;&#65533;e@&#65533;JF]&#316;n&#65533;22c&#65533;&#65533;'&#65533;7p\k(&#65533;$X&#65533;8 v&#65533;`0!&#65533;&#65533;z&#65533;&#65533;&#65533;g&#135;&#65533;&#65533;b&#65533;&#65533;&#65533;<V!&#65533; &#65533;&#1504;&#65533;&#65533;&#65533;&#65533;&#65533;&#65533;X&#65533;&#65533;<dn&#65533;X!&#65533;_&#65533;%&#65533;&#65533;&#65533;&#65533;% &#65533;e!&#65533;e&#65533;x&#65533;u&#65533;k&#65533;&#65533;W&#65533;&#65533;!(&#65533;&#65533;<&#65533; #x$&#65533;&#65533;|&#65533;i$&#65533;I\&#65533;n%0N&#65533;&#65533;,&#65533;\W&#65533;y&#65533;&#65533;E&#65533;*N`(&#65533; |&#65533;&#1953;&#2026;&#65533;	R n&#65533;&#65533;&#65533;&#65533; d2C&#65533;&#65533;Q!FTT\&#65533;&#65533;
B&#65533;N&#65533;&#65533;
&#65533;&#65533;&#65533;%&#65533;&#65533;J&#65533;.&^y'rr&#65533;&#65533;&#65533;&#65533;&#65533;?&#65533;&#65533;&#836;4H&#65533;z&#65533;&#65533;L~&#65533;{&#65533;gQ&#65533;&#65533;&#65533;&#65533;I&#65533;&#65533;&#65533;tL&#65533;,LaiN&#65533;&#65533;
&#65533;&#65533;&#65533;N&#65533;&#65533;R&#65533;&#65533;&#65533;~&#65533;&#65533;&#65533;'&#65533;&#65533;av&#65533;4KJ&#65533;&#65533;&#65533;&#65533;&#65533;&#65533;&#65533;[!&#65533;HHR&#65533;&&#65533;&#65533;%&#65533; &#65533;0&#65533;%&#65533;+&#65533;&#65533;&#65533;{&#65533;&#65533;aB	&#65533;W&#65533;&#65533;`&#1658;&#65533;&#65533;/'&#65533;4;&#65533;&#65533;P&#65533;&#65533;`a&#179;&#65533;&#65533;Ip`VD&#692;\&#65533;E(M&#65533;G;&#65533;^&#65533;`&#65533;q&#65533;-&#65533;&#65533;&#65533;&#65533;&#65533;&#65533;&#65533;&#65533;&#65533;&#65533;&#65533;,&#65533;&#65533;&#65533;qH&#65533;%&#65533;&#65533;&#65533;&#65533;&#65533;.&#65533;*&#65533;&#65533;&#65533;&#65533;&#65533;4&#65533;7&#65533;!"&#65533;@&#65533; &#65533;:&#65533;*@:s\&#65533;&#65533;&#65533;&#65533;?t&#65533;&#65533;&#65533;#&#65533;x&#65533;V&#65533;&#65533;&#65533;a
&#65533;`&#65533;&#65533;[&#4523;A&#65533;6&#65533;06b&#65533;&#65533;a&#65533;&#65533;`&#65533;&#65533;&#65533;l&#65533;;vbm` |&#65533;c&#65533;l&#65533;:&#65533;&#65533;@&#65533;&#65533;&#65533;e&#65533;&#434;&#65533;&#65533;&#65533;8&#65533;X&#65533; nV&#65533;&#65533;&#65533;8:{&#65533;&#65533;&#65533;g&#65533;h&#65533;F&#1537;&#65533;&#803;;&#65533;&#65533;%i&#65533;&#65533;?&#65533;&#65533;6\q&#65533;&#65533; &#65533;`F&#65533; &#65533;40d&#65533;&#65533;&#65533;"&#65533;&#65533;;&#65533;8&#65533;>&#65533;&#65533;&#65533;[&#65533;  &#65533;&#65533;*h&#65533;E&#65533;&#65533;@a<y&#1663;&#65533;&#65533;&#187;&#65533;&#65533;&#65533;&#65533;&#65533;&#65533;&#65533;,O&#65533;]-be&#65533;&#65533;n&#65533;&#65533;F&#65533;Ue`&#65533;&#65533;'H&#65533;&#65533;&#65533;DIH&#65533;&#65533;v&#1628;&#65533;xT&#65533;&#65533;u&#65533;&#65533;O&#65533;&#65533;!&#65533;&#65533;&#65533;|&#65533;&#65533;&#65533;J)&#65533;O&#65533;&J&#65533;&#65533;&#65533; &#65533;a&#65533;&#65533;&#65533;<&#65533;N&#65533;&#65533;K&#65533;F&#65533;B&#65533;&#48030;#&#65533;&#65533;&#65533;0R&#65533;@&#65533;Nc&#65533;~&#65533; &#65533;9/&#65533;&#65533; &#65533;*&#65533;&#65533; .&#65533;A&#65533;&#65533; &#65533;Ar x"&#65533;&#65533;&#65533;Y
&#65533;&#65533;{S&#65533;"&#65533;%&#65533;jA&#1952;&#65533;+z&#65533;&#65533;&#65533;&#65533;&#65533;A&#65533;_&#65533;F&#65533;|&#65533;&#65533;&#65533;Fs&#65533;&#65533;L&#65533;gR&#65533;aV&#65533;&#65533;5p]`&#65533;&#65533;&#65533;Z)&#65533;(&#1468;&#881;&#65533;_t&#65533;*f&#65533;&#65533;.&#65533;]&#65533;"&#65533;7&#65533;g_!(&#65533;Ze&#65533;Z&#65533;
&#65533;/&#65533;&#65533;`&#65533;&#65533;&#65533;a! &#65533;&#65533; Z&#65533;68&#65533;&#65533;u&#65533;9@&#65533;!H&#65533;C&#65533;&#65533;C&#65533;t&#65533;b\v&#1928;B&#65533;&#65533;&#65533;&#65533;&#65533;Bf&#65533;U&#65533;BaB!&#65533;`&#65533;&#65533;D &#65533;9&#65533;&#34825;o]&#65533;=v &#65533;&#65533;&#65533;f&#65533;;&#65533;&#65533;&#824;&#65533;&#65533;P&#889;&#65533;QD&#65533;&f&#65533;w'&#65533;?Dw&#65533;E&#65533;(1&#65533;GD&#65533;&#65533;&#65533;d&#65533;l0&#1057;&#65533;&#65533;P+t&#65533;&#65533;&#65533;&#65533;A&#65533;&#65533;&#65533;!&#65533;P0&#65533;&#65533;&#308;&#65533;v&#65533;&#65533;C&#65533;&#782;dV:&#65533;&#65533;&#65533;c&#904;DCp&#65533;8&#65533;&#65533;C&#65533;`&#65533;&#65533;F&#411;\&#65533;&#65533;0&#65533;&#65533;&#65533;#Z&#65533;@&#65533;&#65533;pIpp&#65533; &#65533;nA(&#65533;&#1989;&#65533;%	&#65533;(y8&#65533;G&#65533;	;&#65533;&#65533;&#65533;&#65533;&#65533;*cq&#65533;&#65533;&#65533;?Q&#65533;&#65533;&#65533;9(&#65533;&#715;.&#65533;&#65533;&#65533;x&#65533;&#65533;&#65533;&#65533;I}&#65533;&#65533;&#65533;Z$xE&#65533;#g&#1699;m&#65533;j&#65533;&#65533;&#65533;&#65533;&#65533;&#65533;{&#65533;=
&#65533;&#65533;&#65533;P&#65533;]&#65533;@&#65533;&#65533;	&#65533;&#1728;&#65533;3&#65533;&#65533;x&#65533;&#65533;&#679;&#65533;F>F!W&#65533;&#65533;&#65533;&#65533;&#1742;x94<&#65533;&#65533;&#65533;&#65533;&#65533;&#65533;&#65533;&#65533;^&#65533;&#65533;&#65533;S 
aBPp&#65533;&#65533;&#65533;&#65533;O&#65533;&#65533;&#65533;&#65533;7&#65533;&#65533;&#65533;&#65533;A}&#65533;ap&#65533;&#65533;&#65533;A&#65533;$&#65533;H&#65533;^&#65533;"&#65533;Hb&#65533;&&#65533;&#65533;b&#65533;*&#65533;&#65533;b&#65533;.&#65533;&#65533;?8&#65533;U&#65533;&#65533;Uq&#65533;&#65533;&#65533;&#65533;&#65533;A&#65533;y&#65533;&#65533;%7&#65533;r/&#65533;&#65533;O&#65533;&#65533;hD&#65533;&#65533;&#576; &#65533;&#65533;U]&#65533;&#512;&#65533;P&#65533;&#65533;&#65533;&#65533;U&#65533;@B&#65533;E&#65533;^D&#65533;O*!P&#65533;
&!&#65533; A&#65533;&#65533;&#65533;&#65533;A&#65533;Eeb &#65533;d@H&#65533;-Z&#65533;&#65533;&#65533;.&#65533;h&#65533;&#65533;&#65533;&#65533;&#65533;{	v&#65533;
&#65533;}q&#65533;&#65533;&#65533;&#65533;T &#65533;A&#65533;1&#65533;
S	@&#65533;Y' &#65533;&#65533;?(&#65533;&#1601;&#65533;&#65533;0&#65533;&#65533;&#65533;3C&#65533;&#65533;j&#65533;H&#65533;&#65533;&#65533;&#65533;&#65533;&#65533;&#65533;&#65533;F&#65533;BY&#65533;&#65533;@H&#65533;&#65533;&#65533;&#65533;6&#65533; &#65533;&#65533;
.4&#785;V#&#65533;&#65533;&#65533;&#65533;?k&#65533;&#65533;&#65533;&#65533;3 &#65533;&#65533;&#65533;&#65533;&#65533;&#65533;ck&#65533;k&#65533;CvB$&#65533;&#65533;M&#65533;#t&#65533;I!	&#65533;&#65533;;)&#65533;H6+&#65533;&#65533;?&#65533;&#65533;&#65533;k&#65533;`&#65533;&#65533;&#65533;&#65533;Pt&#65533;&#65533;Y&#65533;&#65533;ARK%&#65533;PBU<&#65533;sB&#65533;&#65533;&#65533;&#65533;BT`&#65533;!s$rPs&#65533;PbaEb_{U&#65533;&#65533;&#65533;&#65533;&#65533;SO&#65533; O&#65533;G&#65533;&#65533;&#65533;&#65533;&#65533;&#65533;^X&#65533;&#65533;&#65533;?A\v&#65533;&#65533;Exq&#65533;&#65533; &#65533;&#1704;&#65533;&#65533;&#65533;kJ&#65533;D
&#512;Gl&#65533;&#65533;
&#65533;&#65533;&#65533;ft3&#65533;0&#65533;sA)'&#65533;&#65533;A&#65533;&#65533;u&#65533;g&#65533;t&#65533;!d8B&#65533;L#y&#65533;&#65533;S&#65533;A&#65533;&#65533;&#65533;sJ'&#65533;&#65533;&#65533;A(hf&#65533;	Up &#65533;p&#844;&#65533;&#65533;${&#65533;9&#65533;>{&#65533;&#65533;H&#65533;&#65533;&#1282;U{aBxQ&#65533;&#65533;%&#65533;&#65533;_{&#65533;&#65533;&#65533;h&#65533;&#65533;_&#65533;}&#65533;&#65533;W&#65533;&#65533;9b&#65533;C&#65533;Y&#65533;O;=I&#65533;&#65533;Jp&#65533;t&#65533;&#65533;&#65533;>i>&#65533;aF:&#65533;f&#65533;@l#&#65533;&#65533;d&#65533;#&#65533;@W{&#65533;&#65533;&#65533;&#65533;&#1336;&#65533;&#65533;p{&#154;R&#65533;`ANt&#65533;A0q=&#65533;OTX&#65533;A&#65533;T"@*  !	&#65533;G&#65533;D&#65533;p&#65533;,l&#4768;"@8&#65533;	(&#65533;rtxB	&#65533;@&#65533;"n&#65533;&#65533;&#65533;
>&#65533;&#65533;W&#65533;-V&#65533;F&#65533;&#65533;R&#65533;l&#65533;p&#65533;&#65533;&#65533;&#65533;&#65533;E&#65533;0X3&#65533;4&#65533;&#65533;&#1025;&#65533;L&#65533;&#65533;&#65533;`&#65533;&#1973;&#65533;"&#65533;(X&#65533;&#65533;&#65533;&#65533;]&#65533;j&#65533;@&#65533;&#65533;7&#65533;a Y&#65533;r&#65533;&#65533;  "8B&#65533;d&#65533;&#65533;XG.&#65533;0&#65533;&#65533;&#65533;&#65533;&#65533;&#65533;&#65533;&#65533;&#65533;l&#65533;&#65533; &#65533;&#65533;&#65533;6&#65533;&#65533;Z(&#65533;C&#65533;&#65533;H&+&#65533;&#65533;L)H&#65533;&#65533;)N&#65533;&#65533;&#65533;*`&#65533;*&#65533;V&#1056;&#65533;H.&#65533;6x"\&#65533;&#685;L&#65533;&#65533; &#65533;  &#65533;{&#65533;y &#65533;&#65533;1SkL&#65533;&#65533;'&#65533;&#49540;&#65533;&#65533;&#65533;&#65533;h5&#400;&#65533;ip&#1078;&#65533;&#65533;r$&#65533;l&#65533;v79&#65533;-6&#65533;Q&#1039;&#65533;&#1470;&#65533;	&#65533;p&#65533;k&#65533;c&#65533; &#65533;p	&#65533;Kwr&#65533;&#65533;&#65533;&#65533;0&#65533;+:w&#65533;Lc&#65533;=$s&#65533;&#65533;T&#65533;&#65533;/A&#65533;&#65533;O&#65533;&#65533;&#65533;&#65533;E'&#65533;&#65533;B&#65533;X&#65533;B&#65533;&#65533;&#65533;&#65533;c0&#65533;	&#65533;i&#65533;	&#65533;
&#1312;
u&#65533;&#65533;I&#65533;&#65533;A&#65533;[Ry&#65533;&#65533;&#65533;&#65533;&#65533;&#65533;^V&#65533;''&#65533;y&#65533;&#65533;w#&#65533;IM&#65533;&#65533;&#65533;ArZ&#65533;,&#65533;!&#65533;|*&#65533;jP&#65533;m a4U=&#65533;%&#65533;CN&#65533;%hp&#65533;=&#65533;&#65533;&#65533;E&#65533;Z&#65533;P&#65533;"&#65533;c&#65533;=&#65533;&#65533;(RO&#65533;&#65533;&#65533;Op	JB%&#65533;!&#65533;&#65533;Uq&#682;&#65533;&#65533;&#65533;&#298;dN&#65533;U&#65533;&#65533;&#65533;E&#65533;~&#782;1R!&#65533;D4R.&#65533;&#65533;;&#65533;&#65533;&#65533;&#65533;&#65533;&#65533;X&#65533;&#65533;&#65533;&#65533;{P"	&#65533;h%&#65533;	&#65533;&#65533;&#65533;&#65533;hD#&#33104;}&#65533;&#65533;&#65533;&#65533;'&#65533;&#65533;&#65533; w&#65533;e&#65533;&#65533;&#65533;&#65533;&#65533;0A&#65533;$&#65533;1&#65533;&#65533;b!&#65533;\IF
V&#65533;,,a&#65533;0&#65533;&#65533;D( &#65533;A&#65533;P&#65533;&#65533;BY4;PK\z&#65533; &#65533;&#517;&#65533;R&#65533;`&#65533;&#65533;&#65533;?&#65533;&#65533;Y&#65533;&#65533;&#65533;d&#65533;L&#65533;?&#65533;b2&#65533; &#65533;'2&#65533;A(,5&#65533;&#65533;&#65533;E>&#65533;&#65533;?&#65533; &#65533;!d,{&#65533;fR&#65533;`&#65533; \Ha&#65533;&#65533;6&#1360;&#65533;;&#65533;0&#65533;=&#1363;O&#65533;&#65533;&#65533;x`Gp$P&#65533;&#1404;/:m&#65533;kc8&#65533;4&#65533;&#65533;&#65533;a&#65533;w&#65533;&#65533;&#65533;U&#65533;&#65533;?&#65533;&#65533;-P&#65533;&#65533;&#65533;S3&#65533;&#65533;&#65533;Q&#65533;T&#65533;&#65533;&#65533;q&#65533;!&#65533;'A&#65533;&#65533;c&#65533;&#65533;B&#65533;&#65533;&#65533;&#65533;_*"&#65533;i&#65533;&#1602;O!&#65533;&#65533;Lkz&#65533;$&#65533;&#65533;&#65533;4<}&#65533;GUx&#65533;*&#65533;.&#65533;UX&#154;&#65533;&#65533;&#65533;8&#65533;~&#1736;AJ&#65533;&#65533;&#65533;PKV&#65533;&#65533;q&#65533;D&#65533;&#65533;&#65533;5HF(&#65533;&#65533;n@&#65533;U@2&#65533;&#65533;cX,J&#65533;&#65533;1&#65533;&#65533;^&#65533;&#65533;XNk{&#1732;a&#65533;de&#65533;gkp/	&#65533;&#65533;r&#65533;N&#65533;&#65533;S` &#65533;>&#65533;8 '&#65533;&#65533;[&#65533;D{+&#65533;U$&#65533;&#65533;Fw&#65533;^&#65533;&#65533;8&#65533;N&#65533;&#65533;  >"&#65533;&#65533;&#65533;?np&#65533;!&#65533; &#65533; &#65533;l&#65533;c&#65533;&#65533;8&#65533;s)&#65533;0@ &#65533;&#65533;ns)A&#65533;zm&#65533; &#65533;&#65533;&#65533;&#65533;&#65533;&#65533;f&#65533;&#65533;"m0&#65533;5x&#65533;#`&#383;&#65533;l&#65533;&#65533;&#65533;&#65533;dG&&#65533;&#65533;&#65533;lP&#65533;`&#65533;&#65533;o&#65533;:y&#65533;G&#65533;&#216;&#65533;QL&#65533;&#65533;(&#65533;PJ&#65533;X&#65533;&#65533;&#65533;&#65533;2&#65533; Z&#135;&#65533;&#65533;`S&#65533;&#65533; !&#65533;&#65533;ttW&#65533;k&#65533;&#19825;p&#65533;l &#65533;@@&#65533;1&#65533;D&#65533;y&#65533;<dl&#65533;&#65533;@z7N&#65533;y&#65533;&#65533;#&#65533;1~8B&#65533;q&#65533;xN&#65533;&#65533;2&#65533;&#65533;&#1542;&#65533;mE&#65533;NN6&#65533;I&#65533;&#1021;&#65533;&#65533;o&#65533;B&#65533; &#65533;&#65533;$&#65533;p&#993;=&#65533;&#65533;S&#65533;&#693;o/&#65533;K&#65533;&#65533;&#65533;&#65533;B !
&#65533;c|!&#65533;&#65533;&#1534;&#65533;r L&#65533;h%&#65533;*4&#65533;:8&#65533;&#65533;&#65533;&#65533;Cv&#65533;N?&#65533;{&#65533;&#65533;&#1222;&#65533;2&#65533;&#65533;9&#65533;iLo&#65533;<&#65533;F&#65533;Q&#65533;&#65533;&#65533;&#65533;&#65533;&#65533;&#65533;;&#65533;&#65533;&#65533;&#28892;&#65533;&#65533;E&#65533;&#65533;T&#65533;r`&p8&#65533;&#65533;]P&#65533;S"&#65533;&#65533;$_U$&#65533;{&#65533;&#65533;s#\r&#65533;b@&#65533;?:"f,&#65533;"U&#65533;e&#65533;&#65533;Zv&#65533;Dz&#65533;l&#65533;`) D"&#65533;&#65533;B&#65533;X&#65533;C&#65533;&#65533;'&#65533;?&#65533;{&&#65533;'&#65533;&#65533;'&#65533;f&#65533; l&#65533;H&#65533;p&#65533;&#65533;&#65533;&#65533;&#65533;V3&#65533;&#65533;*<&#65533;5&#65533;o(&#65533;K<  %&#65533;fb8&#673;7&#65533;a&#65533;`	
&#65533;#&#65533;&#65533;&#65533;7@&` v&#65533;I&#65533;	w]&#65533;u&#65533;0&#65533;&#65533;&#65533;&#65533;\A	&#65533;u"p]&#65533;&#65533;/&#65533;&#65533;aAQ&#65533;-&#65533;5'u&#65533;^A&#65533;pts&#65533;etJ'1&#65533;%1$&#65533;&&#65533;&#65533;&#65533;&#65533;	: &#65533;&#65533;<&#65533;f!2`(&#65533;`K&#65533;Z`L&#65533;;&#65533;f`
 OW&#65533;Z2&#65533;&#65533;!wl&#65533;NopW&#65533;&#65533;g&#65533;&#65533; 61&#65533;&#65533;<.&#65533;S&#65533;6fc:&#65533;x%&#65533;5n@"p
&#65533;&#65533;&#65533;@&#65533;&#65533;k&#65533;62&#65533;N&#65533;Nl3z&#65533;`OYV&3{SVe&#65533;&#65533;z&#65533;'7&#65533;&#65533;e`f&#65533;&#65533;W"&#65533;&#65533;|&#65533;"&#65533;U&#65533;&#65533; grV&#65533; &#65533;a:t&#65533;g&#65533;&#65533;Up&#65533;&#65533;&#65533;&#65533;FR'e&#65533; "h&#65533;&#65533;&#65533;/&#65533;T&#65533;p&#65533;C8!&#65533;?&#65533;&#65533;p&#65533; &#65533; p &#65533;S;h&#65533;G&#65533;&#65533;'&#65533;&#65533;&#65533;:&#65533;;&#65533;iQUk&#65533;!&#65533;VY&#65533;&#65533;e&#65533;&#469;Qp&#65533;&#374;&lB'{Q&#65533;&#65533;7&#65533;#&#65533;%<23X&#65533;oZR &#65533;&#65533;6&#65533;&XW7e"r&#65533;x"&#65533;&#65533;&#65533;&#65533;&#65533;(l&#65533;7&#65533;@&#65533;&#65533;3&#65533;9&#65533;&#65533;&#65533;&#65533;(-`Q&#65533;&#65533;VX &#65533;&#65533;&#65533;<&#65533;&#65533; &#65533;&#65533;r&#65533;&#65533; S&#65533;x&#65533;@ &#65533;@&#65533;&#65533;*&#65533;&#65533;o&#65533;u&#65533;&#65533;
&#65533;&#65533;&#65533;$x&#65533;+&#65533;a&#65533;E&#65533;p&#65533;&#65533;nV&#65533;%XR7&#65533;&`s&#65533;
&#65533;p^zx&#65533;&#65533;K&#65533;&#65533;@<&#65533;%p]&#65533;t&#65533;&#65533;&#65533;\&#65533;&#65533;&#65533;f&#65533;&#65533;F&#65533;&#65533;&#65533;p/t&#65533;P&&#65533;H!t&#65533;At$&#65533;&#65533;A&#65533;t&#65533;&#65533;&#65533;+&#65533;hd1Q'&#65533;&#65533;T/`&SY&#65533;DI&#267;&#65533;t'&#65533;&#65533;0&#65533;&#65533;T&#65533;8&#65533; E&#65533;[&#65533;;
&#65533;a L-&#65533;	4&#65533;&#65533;&#65533;&#65533;&#65533;@&#65533;&#65533;&#65533;{q&#65533;!&#65533;`%&#1700;&&#65533;ZS5&#65533;T"96"3@6{;E!&#65533;&#65533;W&#65533;e&#65533;&#65533;N&#65533;&#65533;&#65533;9L&&#65533;F&#65533;zN&#65533;&#65533;&#65533;7/@Z&z&#65533;S8&#65533;A&#65533;&#65533;&#65533;hf&#1025;+f&#65533;f2&#65533;&#65533;i&#65533;&#65533;&#65533;&#65533;&#65533;&#65533;|r@:]&#1552;q&#65533;bkYV&#65533;&#65533;&#65533;R,&#65533;&#65533;&#65533;	&#65533;O	&#65533;1&#65533;&#65533;&#65533;ywOb
&#131;JP&#65533;(&#65533;&#65533;&#65533;&#617;&#65533;&#65533;&#65533;&#65533;%&#65533;#{&#65533; &#65533;&#65533;}&#65533;&#1104;&#65533;&#65533;&#65533;Y)c(\&#65533;"B$D&#65533;>&#65533;&#65533;&#65533;j&#65533;tq_&#65533;&#65533;u%LO&#465;7&#65533;@&#65533;PF&#65533;&#65533;&#65533;	SP&#65533; X-R(5&#65533;3&#65533;"0&#65533;&#1458;&#65533;$&#9758;&#685;&#65533;&#65533;4 &#65533;&#65533;S&#1026;i`)&#65533;&#65533;&#65533;&#65533;&#65533;&#65533;	&#65533;@&#65533;&#65533;"`\{&#65533;&#65533;&#65533;WqDGaZX&#65533;V0&#65533;&#65533;+
&#65533;xP&#65533;&#65533;Q{&#65533;:&#65533;
`	&#65533;Pr&#65533;RI &#65533;p@L#`&#65533;XQ&#65533;&#65533;	A`0*&#65533;&#65533;&#65533;P&#65533;&#65533;\-GG&#65533;&#65533;%&#65533;	`&#65533;r&#65533; ./1s&#65533;0&#65533;/At#<&#65533;A0&`&#65533;&#1450;&#65533;0`Ic&#65533;&#65533;0J&#65533;&#65533;l<9&#65533;$&#65533;1&#65533; &#65533;&#65533;Xj(&#65533;2a7&#65533;`2<&#65533;4> t&#65533;<&#65533;&#65533;&#65533;&#65533;g&#65533;	Vbn;`&#65533;5&#65533; &#65533;&#65533;"&#1059;3&#65533;RC&#65533;&#65533;2&#65533;&#65533;q&#65533;&&#65533;&#65533;W&#65533;&#65533;&#65533;<&#65533;&#65533;K[p
E&#65533;6s&#65533;&#65533;&#65533;N&#65533; Oyij&#65533;&#65533;&#65533;&#65533;p:&#65533;[U&#65533;7&#65533;{&#65533;P&#65533;q8K9	I9h*7I&#65533;&#65533;J&#65533;@8&#65533;&#65533;o&#65533;&#65533;p&#65533;y&#65533;&#65533;&#65533;|&#65533;&#13436;@+&#65533;&#1124;&#65533; &#65533;J;&#65533;AR-u&#65533;FNf&#65533; &#65533;*[C 
&#65533;P&#65533;S&#65533;&#65533;E&#65533;4[&#65533;&#65533;x1&#65533;&#65533;&#65533;
,&#65533;i&#65533;&#65533;&#65533;&#65533;B&#65533;VQ&#65533;&#65533;&#65533;>&#65533;#&#51434;&#65533;&#65533;&#65533;fRwg&p&#65533;Q&#65533;cV3&#65533;#&#65533;&#65533;33&#65533;&#65533;&#65533; ;&#65533;@&#65533;$&#65533;$~#[&#65533;0&#65533;&#65533;>&#65533;&#65533;a&#1200;K)#7z"#&#65533;"&#65533;y&#65533;&#65533;&#65533;&#65533;0&#65533;c&#65533;&#65533;.$&#65533;&#65533;xq
q&#65533;q&#65533;Kj L&#65533;&#65533;39&#65533;&#65533;&#65533;
&#65533;zvSS&#65533;tw&#65533;&#65533;$&#65533;t:&#65533;6&#65533;&#65533;afc&#65533;&#65533;`w&#65533;C&#65533;Y&#65533;&#65533;&#65533;&#65533;&#65533;&#65533;&#65533;&#65533;{&#65533;q'&#65533;	=&#65533;s&#65533;&#65533;&#805;	&#65533;&#65533;&#65533;&#65533;&#1394;4&#65533;&#65533;&#65533;@G&#65533;&#65533;r&#65533;2 6@	-&#65533;^&#65533;d&#65533;&#65533;&#65533;A&#65533;E&#65533;&#65533;&#1434;F&#65533;&#65533;&#65533;&#65533;&#65533;I1udzT&#65533;+V&#710;&#1419;_&#65533;D&#65533;&#65533;DVP&#65533;&#65533;:&#65533;$&#65533;&#65533;&#65533;&#65533;&#65533;&#65533;Pr&#65533;&#65533;.&#65533; &#65533;0LW"&#65533;C"&#65533; &#65533;Q&#65533;PG0&#65533;f5<J5<&#65533;5Vc&#65533;&#47312;&#65533;c&#65533;&#65533;p&#65533;B!K&#65533;&#65533;&#65533;&#65533;TB&#65533;+&#65533;&#65533;/&#65533;&#65533;p7tW&#65533;l&#65533;B&#65533;8&#65533;Q&&#65533;!&#65533;W&#65533;&#65533;&#65533;&#65533;&#65533;&#65533;&#65533;Q+b>'&#65533;o&#65533;B+^h:]&#65533;&#65533;&#65533;u&#1111;eu &#146;&#65533;w&#65533;}&#65533;&#65533;}&#65533;&#65533;T&#65533;&#65533; &#65533;c
&#65533;&#65533;&#65533;i&#65533;&#65533;&#65533;&#65533;<B&#65533;p&#65533;&#65533;&#65533;9&#65533;A=&#65533;&#65533;)&#65533;&#1162;2
F&#65533;f&#65533;&#65533;Z&#65533;k&#65533;&#65533;&#65533;(2&#65533;Y&#65533;&#65533;a &#65533;&#65533;r&#65533;&#65533;;P&#65533;&#65533;!&#65533;&#65533;&#65533;&#65533;7kU&#65533;7&#65533;&#65533;Ge{&#65533;&#65533;&#65533;&#1200;&#65533;&#65533; &#65533; &#65533;&#65533;&#65533;&#65533;&#65533;UB&#65533;&#65533;(&#1398;&#65533;g&#65533;&#65533;&#65533;&#65533;&#65533;?&#65533;	&#65533;&#65533;	K	CZ&#1493;9,&#65533;&#65533;K&#65533;0&#65533;<`
&#65533;&#65533;	&#65533;&#65533;&#65533;&#65533;`	prA%
&#65533;*&#65533;T&#65533;&#65533;w#C@ K\2&#65533;&#65533;&#65533;9&#65533;0&#274;&x&#65533;&#65533;Ha
0[t&#65533;k?#&#65533;&#65533;&#65533;ss X&#65533; &#390;p1["&#65533;&#65533;'&#65533;&#65533;&#65533;&#65533;K&#65533;&#65533;P&#65533;&#65533;br&#65533;&#65533;&#65533;&#65533;r&#65533;|&#65533;&#65533;C&#532;t0&#65533;&#65533;& &#65533;00&#65533;F+J&#65533;&#65533;_&#65533;&#65533;I
&#65533;&#65533;&#65533;"&#65533;&#65533;&#65533;vYq:&#65533;&#65533;&#65533;`{2&#65533;&#65533;&#65533;&#65533;:`&#65533;@L&#65533;&#65533;&#65533;&#65533;&#65533;&#65533;&#65533;&#65533;&#65533;&#65533;j&#65533;i&#65533;6&#65533;&#65533;zQ O x&#65533;&#65533;&#65533;!&#65533;&#65533;&#65533;;&#65533;&#65533;w&#65533;B&#65533;5&#65533;&#65533;&#65533;3v&#65533;w
&#65533;&#65533;&#65533;W&#65533;U&#65533;&#65533;&#65533;&#65533;6[&#65533;P&#65533;K&#65533;&#65533;&#65533;&#65533;&#65533;&#293;&#65533;7%H&#65533;`&#65533;&#65533;&#65533;&#65533;{&#65533;&#65533;&#65533;&#65533;g&#65533;&#65533;&#65533;&#65533;g"{&#65533;&#65533;&#65533;IBw&#65533; &#47168;&#65533;&#65533;&#65533;&#65533;&#65533;&#65533;&#65533;L	&#65533;&#65533;&#1703;R&#65533;JR&#65533;A&#65533;&#371;;&#65533;M &#65533;s&#65533;&#65533;*;b0&#65533;&#65533;&#65533;&#65533;&#65533;&#65533;<e&#65533;&#65533;&#65533;<j0&#65533;&#1299;&#65533;&#65533;&#65533;h-&#65533;s&#65533;&#65533;@&#65533;9j="&#65533;N&#65533;&#65533;&#65533;&#65533;j89&#65533;&#65533;&#65533;"&#65533;j@&#65533;_5&#65533;a&#65533;
&#65533;  )N@&#65533;&#65533;&#1441;&#65533;&#65533;s&#65533;<&#65533;&#65533;	
ay=&#65533;,&#65533;DN&#65533;&#65533;P&#65533;&#65533;Jz&#65533;&#65533;+&#65533;&#65533;A&#65533;c&#65533;&#65533;d="&#65533;e-&#65533;N&#65533;-,@&#65533;`&#132;&#65533;&#65533;&#65533;&#65533;-H&#65533;&#65533;&#65533;&#65533;q&#65533; -&#65533;"&#65533;&#65533;&#65533;5|&#65533;v&#65533;&#65533;*&#65533;'&#65533;&#65533;(&#65533;&#65533;@&#1622;&#65533;b&#65533;mO&#65533;'&#65533;[&#65533;/&#65533;+7&#65533;X`&#65533;"&#65533;`&#65533;TF&#65533;`0&#65533;^&#65533;G&&#65533;&#65533;&#65533;&#65533;B&#65533;- 3&&#65533;&#65533;&#65533;"&#65533;e&#65533;&#65533;B&#65533;}V&#65533;&#65533;&#65533;	%  &#65533;I&#65533;&#65533;&#65533;-&#65533;&#65533;F[&#65533;&#2015;&#65533;&#65533;&#65533;&#65533;&#65533;$&#65533;Z&#65533;'&#65533;&#65533;v&#65533;&#65533;*[K2&#65533;&#65533;&#65533;D8P&#65533;&#1738; 3&#65533;&#65533;`&#65533;`4o&#65533;5&#65533;f&#65533;<&#65533;6`E&#65533; &#65533;2&#65533;3&#65533; &#65533;L&#1167;&#1144;&#65533;&#65533;&#65533;|&#65533;&#65533;n&#65533;P&#65533;&#65533;f&#65533;"#&#65533;&#65533;'3#&#65533;&#65533;w&#65533;&#65533;d$&#65533;&#65533;Pf&#65533;R8&#65533;>&#65533;k{	&#65533;&#65533;&#65533;#&#65533;G{h&&#65533;&#65533;!"&#65533;W{&#65533;C8$&#65533;I&#65533;f&#51303;&#65533;&#65533;+V&#65533;&#65533;
&#35280;-&#1080;t&#53685;&#65533;&#65533;&#65533;/5mC7&#65533;1&#65533;&#65533;V{!&#65533;&#65533;[&#65533;?&#65533;&#51661;/l&#65533;-@=&#65533;.&#65533;&#65533;&#2028;&#65533;0,&#65533;Q:&#65533;Wr#q&#65533;bZ&#65533;&#65533;&#65533;&#65533;&#65533;{$^Y?5`&#65533;VT&#65533;&#65533;&#65533;U&#65533;0&#65533;&#65533;6&#65533;8k&#65533;%&#65533;&#65533;&#65533;&#65533;lUxq%&#65533;0k&#1668;A&#65533;G$&#65533;l&#65533;A 	 D&#65533;&#65533;&#65533;&#65533;&#65533;&#65533;&#65533;@J&#65533;:&#65533;,&#65533;a9&#65533;{&#65533;&#65533;&#65533; ^&#65533;T&#65533;&#65533;=,[&#65533;p&#65533;&#65533;&#65533;&#65533; &#65533;KD&#65533;9>*x&#65533;a&#65533;dVx&#65533;8aj&#65533;&#65533;(^q C&#65533;&#65533;Q&#65533;!Q&#65533;&#65533;3L&#65533;&#65533;P&#65533;B&#65533;&#65533;j!Z&#65533;&#65533;!^l&#65533;GA&#525;|&#65533;C&#65533;&#65533;C&#65533;&#65533;&#65533;&#65533;CMG)&#65533;&#65533;&#65533;"&#1096;&#65533;&#65533;&#65533;&#65533;D&#65533;&#1215;k&#65533;&#65533;&#65533;&#65533;&#65533;_&#65533;&#65533;e&#65533;
&#65533;&#65533;#W&#65533;P	&#65533;&#65533;&#65533;&#65533;;&#65533;&#65533;t&#65533;aB/&#65533;&#65533;L&#65533;5&#65533;Mo6M&#65533;&#65533;&#65533;&#65533;&#1913;&#65533;&#1797;&#1041;%&#65533;Tx&#65533;M[&#65533;O&#65533;&#65533;!&#65533;p&#65533;c&#65533;_&#65533;&#65533;t@a&#65533;&#65533; "&#65533;&#65533;&#65533;&#65533;
*T&#65533;O&#65533;&#65533;2&#65533;~&#65533;&#65533;&#65533;&#65533;&#65533;] &#65533;&#65533;&#65533;&#65533;&#65533;Q&#65533;o&#65533;ut&#65533;&#65533;&#65533;&#65533;<&#65533;&#65533;&#18794;&#65533;C&#65533;&#65533;>t&#65533;&#65533;&#65533;M&#65533;&#65533;k9&#65533;&#65533;&#65533;&z&#65533;/&#1347;&#65533;h&#65533;qF&#65533;&#65533;2:v&#65533;hcd&#65533;&#65533;x&#65533;&#65533;H&#65533;F&#65533;ij&#65533;&#65533;&#65533;&#65533;&#65533;hyA%	\&#65533;&#65533;&c&#65533;g&#65533;G2#&#65533;&#65533;.&#65533;g&#65533;&#65533;F4&#65533;&#65533;I&#65533;&#65533;O&#65533;&#65533;&#65533;i0)&#65533;&#65533;F9:&#65533;&#65533;&#65533;P&#65533;,&#65533;&#65533;&#65533;&#65533;&#65533;hN8!&#65533;&#65533;E&#65533;2&#65533;7
2eJ&#65533;&#37383;&#65533;&#65533;&#65533;x&#65533;1L&#65533;4&#65533;g&#65533;&#65533;&#65533;&#65533;&#65533;M6&#65533;&#65533;&#65533;&#65533;&#65533;&#65533;&#65533;&#65533;N;&#65533;&#65533;3O=&#65533;&#65533;O?&#65533;4PA%&#65533;&#65533;z:&#65533;&#8294;:&#65533;-&#65533;&#65533;&#65533;#&#65533;&#65533;h&#65533;&#770;&#65533;&#65533;&#65533;0&#65533;&#65533;&#65533;&#65533;&#65533;u&#1294;&#65533;U	&#65533;&#65533;&#65533;&#65533; &#65533;y&#65533;^ &#65533;&#65533;&#65533;ZbUU<&#65533;&#65533;&#65533;^;&#65533;&#65533;]{0&#65533;b&#65533; &#65533;##x2&#65533;&#65533;&#65533;g&#65533;&#65533;V&#65533;&#65533;&#65533;&#65533;&#65533;&#1555;&#1781;&#65533;&#65533;6OL~&#736;Ps&#65533;E7]u&#65533;,&#65533;&#65533;9&#65533;&#65533;^~Kc&#65533;U&#65533;i&#65533;N@&#65533;&#65533;	2K`&#65533;$41dV&#65533;&#65533;&#65533;&#65533;&#65533;&#65533;3:&#65533;"&#65533;&#65533;x&#65533;&&#65533;h&#65533;
2&#65533;&#65533;V	&#65533;L&#65533;&#65533;&#65533;&#65533;0&#65533;&#65533;&#824;&#65533;&#65533;.&#1833;&#65533; &#65533;&#65533;k&#65533;&#551;&#65533;&#65533;&#17445;&#65533;#3) &#65533;&#65533;&#65533;&#65533;&#65533;&#65533;Dh&#65533;#2&#65533;Z8&#65533;&#65533;4yv(T&#65533;&#65533;#&#65533;X&#65533;&#47097;&#65533;&#65533;&#65533;&#65533;+L0&#65533;
&#52287;2&#65533;&#65533;.&#65533;&#65533;!1&#65533;`S~&#65533;&#65533;&#65533;!@&#65533;<&#65533;&#65533;&#65533;&#65533;&&#65533;&#65533;&#65533;&#65533;+&#65533;&#65533;*;&#65533;&#65533;6b&#65533;&#65533;*&#65533;&#65533;&#65533;.&#65533;H	&#65533;&#65533;&#65533;0&#1052;:'&#1572;&#65533;	=&#65533;&#65533;&#65533;&#65533;&#65533;&#65533;&#65533;&#65533;&#65533;&#1992;&#65533;&#65533;?:&#65533;&#65533;&#65533;&#65533;&#65533;p&#65533;&#65533;&#65533;4&#65533;?&#65533;&#65533;&#65533;&#65533;i1FBd&#65533;A&#65533;g&#65533;%'=&#65533;&#65533;e|P&#65533;j&#65533;&#65533;&#65533;&#65533;&#65533;z&#65533;&#65533;&#65533;&#65533;&#65533;d$!He4{&#65533;?&#65533;&#65533;&#65533;&#65533;$&#65533;&#526;&#65533;&#65533;&#65533;&#65533;P&#65533;&#65533;&#65533;Z&#65533;&#65533;r&#65533;&#349;&#65533;Rf&#65533;&#65533;3p&#65533;o0&#65533;&#65533;:r&#65533;&#1976;o-&#65533;yE@&#1062;&#768;&#65533;p &#65533;&#1461;Av&#1027;ae&#65533;&#65533;&#65533;&#65533;:&#65533;@f&#65533;PL&#65533;EE,&#65533;#d&#65533;	&#65533;&#65533;&#65533;"U&#65533;TD<,&#65533;&#65533;8&#65533;&#65533;o&#65533;&#65533; H x Eze&#65533;b&#65533;&#65533;W&#65533;O&#1426;&#65533;&#65533;H&#65533;&#65533;&#65533;&#65533;?HX&#65533;&#65533;t&#65533;7W&#65533;2&#15182;&#65533;KO|&#65533;G&#65533;&#65533;&#1095;&#65533;"&#65533;c&#24103;kt&#65533;H&#65533;@&#65533;6&#65533;&#65533;>&#65533;&#65533;9hDJ@&#65533;0(&#65533;4(&#65533;&#65533;J&#65533;	C&#65533;&#65533; &#65533;&#65533;jd &#65533;&#65533;Q$&#65533;:&#65533;1;8$/&#65533;&#65533;&#65533;&#65533;&#65533;P,&#65533;&#65533;&#65533;A*A
@&#65533;&#65533;0&#65533;R&#545;&#65533;&#65533;C&#65533;R&#65533;&#65533;&#65533; &#65533;Z&#65533;&#65533;C&#65533;&#65533;&#65533;sH&#65533;>&#65533;&#65533;&#65533;d&#65533;&#65533;?&#65533;&#65533;0&#65533;&#65533;I&#65533;C3l&#65533;4J&#65533;`s&#65533;&#65533;\:&#65533;&#65533;&#65533;P&#65533;lf&#65533;b&#65533;&#65533;&#65533;&#65533; ^&#65533;&#65533;\&#65533;&#65533;&#65533;K$&#65533;&#65533;p(Z&#65533;&#65533;*&#65533;B&#65533;G&#65533;&#65533;xL49&#65533;X&#65533;O&#65533;&#65533;`&#65533;%&#65533;Q&#65533;_T@
 &#65533;D!EtD&#65533;&#65533;,QE(&#65533;&#65533; @&#65533;&#65533;#&#65533;;&#65533;'uxJ&#65533;v&#65533;3SB&#65533;:H&#65533;M"&#65533;I&#65533;72&#65533;&#65533;&#65533;&#65533;&#65533;hL&#65533;&#65533;F&#65533;&#65533;&#65533;&#65533;</z&#65533;&#1053;&#65533;B&#65533; &#65533;&#65533;A&#65533;&#65533;U&#65533;j&#65533;&#65533;&#65533;(F&#65533;&#65533;Lo:&#65533;&#65533;&#65533;&#65533;&#65533;7&#65533;&#65533;<"&#65533;&#65533;&#65533;&(&#65533;&#65533;?x&#65533;i&#65533;&#65533;Q&#65533;&#65533;&#65533;np)3&#65533;TLa
&#65533;e.3&#65533;&#65533;&#65533;N&#65533;&#65533;96&#1457;&#65533;&#65533;ld	)Gy&#65533;&#65533;&#65533;&#65533;
&#65533;&#241;v*E.&#65533;&#65533;2&#65533;G&#65533;.E]&#65533;!NB&#65533;c&#65533;&#65533;w&#65533;rI&#65533;-$&#65533;<&#65533;J&#65533;&#65533;&#65533;&#65533;&#65533;rE_Q'&#65533;SA*&#65533;&#65533;&#65533;b&#65533; 70&#65533;?&#65533;&#65533;&#65533;&#65533;&#52363;&#65533;"D&#65533;]:&#65533;&#65533;o&#65533;lv&#65533;&#65533;vu$&#65533;&#65533;&#65533;&#65533;&#1909;&#65533;&#65533;N&#65533;(&#65533;?V0&#65533;=&#65533;&#65533; zdGJ`O8&#65533;&#65533;&#65533;D	&#65533;AV&#65533;&#65533;<&#65533;B&#65533;$II&#65533;| <Bd`
&#65533;!&#65533;H-,-t&#65533;
&#65533;B,+&#65533;#@&#65533;&#65533;&#65533;@&#65533;O&#65533;&#1537;K&#65533;&#65533;K&#65533;&#65533;:X&#65533;&#65533;4D&#65533;&#4234;@&#65533;f &#65533;h&#1677;&#1506;&#65533; C&#65533;&#65533;G8&#65533;&#65533;T&#65533;!&#65533;c&#65533;N&#65533;tdl&#65533;D5&#65533;)&#65533;&#65533;&#65533;&#65533;1&#65533;@&#65533;=&#65533;}bF"<&#65533;&#65533;?&#65533;&#65533;t&#65533;&#65533;&#65533;d&#65533;K&#65533;c8b&#65533;&#65533;&#65533;p&#65533;P8&#65533;&#65533;&#65533;2*&#65533;&#65533;z&#65533;&#65533;
&#65533;%&#65533;\&#65533;&#65533;&#65533;&#65533;I&#63406;&#65533;&#65533;&#776;O&#65533;I&#65533;z&#65533;T&#65533;&#65533;&#1588;&#65533;&#65533;i&#65533;z8 ex%&#65533;^&#65533;Lq<^&#65533;B&#827;&#65533;SGj&#65533;&#1640;&#65533;wk&#65533;&#65533;<y&#65533;i&#65533;&#65533;r&#65533;&#65533;|&#65533;&#65533;&#65533;&#65533;&#65533;FkAkf&#65533;'?&#65533;&#65533;&#65533;HrE&#65533;&#65533;PW&#65533;&#65533;J9B&#65533;&#65533;&#65533;%&#65533;&#65533;&#582;&#65533;&#65533;Fp&#65533;&#65533;&#65533;<&#65533;&#65533;~&#1041;&#65533;&#65533;&#65533;&#65533;v&#1405;nv&#65533;&#65533;P&#65533;&#65533;N&#65533;bP&#65533;I'3&#65533;&#1381;F &#65533;EFA&#65533;C&#65533;t&#65533;&#65533;&#560;&#65533;#&#65533;&#65533;jU[&#65533;&#65533;&#65533;&#65533;&#65533;&#65533;2&#65533;&#65533;&#65533;&&#65533;
YoV&#65533;&#65533;&#65533;&#65533;&#65533; &#65533;&#65533;`b&#65533;&#65533;p&#65533;&#65533;Z&#65533;:&#65533;!&#65533;D&#65533;&#65533;&#65533;&#65533;/&#65533;yf&#65533;A&#65533;we&#65533;3s>&#65533;&#65533;x&#65533;:$d &#65533;&#65533;&#65533;L4&#65533;&#65533;HB0&#65533;&#65533;&#65533;,%hAyr&#65533; &#65533;e&#65533;&#65533;AME^&#65533;&#65533;_&#65533;@~
1f&#65533;j&#65533;Z&#65533;A-&#65533;0&#65533;&#65533;&#65533;Q&#65533;9v&#65533;/&#65533;&#65533;%>&#65533;!&#65533;3^&#65533;&#65533;I#1&#65533;&#65533;V&#65533;)&#65533;(&#65533;V&#65533;&#65533;&#821;4&#65533;&#65533;D#:"&#65533;Otd&#65533;wA8F&#65533;&#65533;&#65533; &#65533;b&#710;&#65533;&#65533;&#65533;N&#65533;F&#673;&#65533;;&#1506;)&#65533;&#65533;&#65533;@&#65533;&#65533;&#65533;5&#65533;&#65533;&#65533;&B0J&#65533;&#65533;&#65533;&#65533;`&#65533;4&#65533;+s&#65533;i&#65533;9!&#65533;&#65533; &#65533;&#65533;H&#65533;hB&#65533;&#65533;A&#65533;a&#65533;&#65533;Q&#65533;G&#65533;&#65533;&#65533;&#65533;&#65533;@MpJ&#65533;&#65533;^&#1683;&#65533;&#65533;&#65533;&#1297;&#65533;zX&#65533;&#65533;C&#65533;&#65533;9p&#65533;.P&#65533;qz&#65533;Z%	&#65533;1 &#65533;j&#65533;w&#65533;K&#65533;1&#65533;d+&#65533;&#65533;q&#65533;&#65533;&#65533;&#65533;a&#65533; )&#65533;&#65533;&#65533;&#65533;=!q&#65533;&#65533;*b&#65533;&#65533;&#65533;5L!&#65533;s+!y6&#65533;p+&#65533;&#65533;&#65533; 
i&#65533;&#65533;H5&#30798;&#65533;&#65533;%0&#65533;&#65533;&#65533;&#65533;a&#65533;&#65533;&#65533;0&#65533;=&#65533;&#65533; &#19987;B&#65533;B&#65533;&#65533;!$&#65533;"&#65533;,xc&#65533;&#65533;&#65533;G&#65533;&#65533;3Xz&#1260;S-8*&#65533;&#65533;&#65533;7&#277;XQ&#65533;j	ZQ &#65533;&#65533;&#65533;e!b&#65533;)&#65533;&#65533;"&#65533;%&#65533;K&#65533;V&#65533;C&#65533;$&#65533;&#65533;&#65533;&#65533;4&#65533; 0Z&#65533;&#65533;&#65533; @@4&#65533;B&#65533;.&#65533;/&#65533;&#65533;&#65533;&#65533;&#65533;&#65533;&#65533;^`&#65533;&#65533;&#65533;#C&#65533;&#65533;tX&#65533;&#65533;K:p&#65533;&#65533;&#1573;&#65533;S&#65533;G:&#65533;&#65533;&#65533;=&#65533;8&#65533;&#65533;&#65533;&#65533;
&#65533;&#65533;&#65533;A3&#65533;;&#65533;0U0&#65533;Z&#65533;X%3 &#65533;&#65533;&#65533; c&#65533;
`&#65533;(1 &5x&#65533;k9&#65533;3&#65533;K&#65533;&#65533;&#65533;5&#65533;&#65533;D&#65533;H&#65533;$0&#65533;&#65533;&#65533;p&#65533;<J&#65533;F&#65533;y&#65533;&#65533;[&#65533;D&#65533;&#65533;&#65533;&#65533;&#65533;I'&#65533;&#65533;&#65533;l&#65533;&#65533;&#65533;&#65533;$&#1217;&#65533; w&#65533;&#65533;&#584;&#65533;&#65533;[&#65533;&#65533;&#65533;&#65533;&#65533;P&#65533;&#1256;5&#65533;&#65533;&#65533;&#65533;&#65533;iPD&#65533;	%&#65533;@>`&#65533;C&#65533;&#65533;&#65533;&#65533;&#65533;&#65533;&#65533;&#65533;R$P&#65533;&#638;&#65533;&#65533;3% &#65533;p&#65533;&#65533;&#65533;&#65533;&#65533;C&#65533;W &#65533;&#65533;}&#65533;&#65533;&#65533;p&#65533;4&#65533;P&#65533;&#65533;H&#65533;&#65533;&#65533;I&#65533;&#65533;&#65533;v&#65533;&#65533;&#65533;&#524;C&#65533;&#65533;&#65533;&#65533;&#65533;/yN&#65533;)&#65533;V@&#65533;T)9&#65533;k&#65533;&#65533;?i&#65533;&#65533;H&#65533;&#65533;L
&#65533;J&#65533;K&#65533;&#65533;&#65533;,&#65533;DK&#65533;&#65533;&#65533;
Y&#65533;&#65533;a&#65533;b36&#65533;&#65533;&#65533;&#65533;&#65533;+&#65533;&#65533;&#65533;&#65533;&#65533;&#65533;&#65533; b
&#65533;+&#65533;&#65533;&#65533;&#65533;&#65533;&#65533;n&#65533;&#65533;&#65533;X&#524;&#65533;&#65533;+&#65533;&#65533;&#65533;&#564;PC&#65533;&#65533;&#65533;&#65533;&#65533;u&#65533;&#65533;&#65533;p&#65533;XB&#65533;|&#65533;&#65533;&#65533;*&#65533;&#65533;&#65533;&#65533;#-r&#65533; &#65533;&#65533;P&#65533;&#65533;&#65533;&#631;&#588;Z&#65533;7&#1642;&#65533;^&#65533;&#65533;&z"^1f&#588;b	.&&#65533;&#65533;&#65533;&#683;L&#65533;T&#65533;#2&#65533;,h&#65533;&#2032;&#65533;e&#65533;&#65533;UH&#65533;4&#65533;?&#65533;C&#65533; #o!&#65533;j&#65533;&#65533;&#65533;&#65533;#&#65533;ZA&#65533;#&#65533;&#588;4&#524;&#65533;&#1747;X&#65533;&#65533;x&#65533;l&#65533;&#65533;5&#65533;&#65533;&#65533;%H&#65533;&#65533;&#65533;&#65533;&#65533;$O "&#65533;cP E &#65533;3&#65533;&#65533;\&#65533;r&#65533;i@90&#65533;Tp%&#65533;&#65533;&#65533; L}>(&#65533;&#65533;k&#65533;&#65533;	>&#65533;i&#65533;'P&#65533;0X&#65533;&#65533;&#65533;&#559;&#65533;n&#65533;&#65533;nT&#65533;&#65533;&#65533;oD&#65533;D&#65533;u\&#65533;xr&#65533;&#65533;&#588;&#65533;jP&#65533;&#65533;y&#65533;&#65533;&#65533;{tw&#65533;&#65533;&#65533;c&#65533;&#65533;&#65533;5&#65533;P&#65533;&#65533;X6&#65533;&#65533;@(XHE`&#65533;p E&#65533;3&#65533; &#65533;&#27844;&#65533;>&#65533;&#65533;&#65533;_&#65533;3&#65533;&#65533;&#65533;>[&#65533; 5)&#65533;H &#65533;qH4(1&#65533;&#65533;&#65533;&#65533;&#65533;&#65533;&#589;&#65533;&#65533;&#65533;&#65533;&#65533;&#65533;KH&#65533;A&#65533;&#65533;[!&#65533;&#65533;&#65533;&#65533;&#65533;&#65533;1&#65533;U&#65533;&#65533;&#65533;J&#65533;J&#65533;&#65533;J&#65533;&#65533;&#65533;&#65533;J&#65533;*&#65533;2A;&#65533;#&#65533;&#65533;P&#65533;&#65533;8&#65533;R&#65533;&#65533;T&#65533;&#65533;I6$A&#65533;&#65533;9#1&#65533;&#65533;$&#65533;&#65533;&#65533;:&#65533;=9&#65533;&#65533;K &#65533;&#65533;&#65533; &#65533;+i*&#65533;&#780;7&#65533;&#65533;m&#65533;+&#65533;r&#65533;+%&#65533;S~&#65533;b&#65533;&#65533;&#65533;&#65533;&#65533;&#65533;l&#65533;V&#65533;&#65533;&#65533;&#65533;&#786;&#65533;&#65533;&#65533;A&#65533;r&#65533;&#65533;-&#65533;CW&#1616;&#65533;I@&#65533;r&#65533;T&#65533;f&#65533;&#65533;_)C&#65533;,&#65533;8&#65533;&#65533;&#65533;,)&#65533;&#65533;&#65533;&#65533;\&#65533;&#514;,&#65533;&#65533;,&#65533;&#65533;&#65533;eN&#65533;[&#65533;)@9 83x.u	 B&#65533;&#65533;B&#65533;X5&#65533;&#1422;&#65533; &#65533;&#65533;9&#65533;\h&#65533;&#65533;&#65533;&#1427;&#65533;&#65533;@H$u &#65533;)&#65533;&#65533;^&#65533;&#65533;&#65533;&#65533;&#65533;&#65533;&#65533;&#65533;&#65533;&#65533;&#65533;&#65533;&#65533;&#65533; E&#65533;&#65533;&#65533;&#65533;&#808;5S&#65533;&#65533;&#65533;y&#65533;&#65533; &#65533;
&#65533;&#65533; &#65533;&#65533;~Kp1c:
&#1573;wX&#65533;#&#1777;P&#65533;&#65533;&#1866;?&#65533;&#65533;O&#65533;&#65533;&#65533; G&#1546;p@&#65533;&#65533;&#65533;8&#65533;&#65533;&#65533;&#65533;&#65533;&#65533;&#65533;&#65533;&#65533;&#65533;l '&#65533;&#65533;&#65533;K#&#65533;&#65533;&#1339;P&#65533;&#65533;0&#1734;&#65533; &#65533;&#65533;@&#65533;(d0&#65533;+&#65533;T&#65533;&#1672;H&#65533;;40h
&#38120;&#65533;&#1075;&#65533; &#65533;B&#65533;&#65533;&#65533;8&#65533;&#65533;&#65533;K&#65533;&#65533;&#65533;&#1683;&#65533;&#65533;>]@-&#65533;&#65533;J&#65533;&#65533;&#65533;$&#65533;.&#65533;&#65533;&#2008;&#65533;B`&#65533;-H&#65533;R&#65533;p&#65533;d&#65533;Ne+IM&#65533;J%&#65533;&#65533;Q&#65533;&#65533;p	&#65533;J&#65533;&#38441;d&#65533;&#65533;E_&#65533;&#65533;&#65533;e&#65533;&#65533;M_&#65533;&#65533;&#65533;$&#65533;+&#65533;$&#65533;M&#65533;&#65533;&#65533;&#65533;&#2013;&#65533;\&#65533;l*<&#65533;&#65533;&#65533;&#65533;&#65533;&#65533;&#65533;&#65533;/&#65533;&#65533;Y&#1191;&#65533;0C&#851;&#65533;{&#65533;&#65533;&#65533;V&#65533;&#65533;&#65533;&#65533;&#65533;}&#65533;G&#65533; &#11820;&#65533;}0W]1&#65533;}mAV&#65533;&#65533;&#65533;&#65533;Ba&#65533;&#65533;&#1794;&#846;&#65533;&#65533;&#65533;Z&#65533;&#65533;&#65533;<PaQ&#65533;&#65533;]I&#65533;&#65533;&#65533;&#65533;&#65533;&#65533;&#65533;.&#65533;"&#65533;-w&#65533;&#65533;&#65533;]&#65533;q&#65533;t&#65533;&#65533;t&#65533;1&#65533;3&#65533;s&#65533;N	&#65533;b=&#65533;g
&#65533;&#65533;&#65533;&#65533;&#65533;q&#65533;&#65533;h&#65533;&#65533;:q&#65533;w(&#65533;A&#65533;&#65533;95&#65533;F0&#65533;	C M*&#65533;&#65533;cO &#65533; &#65533;&#65533;Z&#65533;&#65533;&#65533;0P&#65533;&#1392;&#65533;5M&#65533;&#65533;&#65533;&#65533;2&#65533;&#65533;0&#65533;&#65533;>&#65533;&#65533;&#65533;d&#65533;&#65533;&#65533;1i&#65533;&#65533;N&#65533;&#65533;0&#65533;MV&#65533;N&#65533;<&#65533;QQTX[nJ&#65533;&#65533;&#379;&#65533;&#65533;\0r&#1205;&#65533;&#65533;&#65533;&#65533;&#1115;&#65533;1'&#65533;	&#65533;FC&#65533;p&#65533;K&#65533;&#518;,&#65533;&#65533;X&#65533;Z&#65533;h&#65533;O&#65533;&#65533;&#65533;	0&#65533;M&#65533;8,-&#65533;&#65533;&#257;7 SC&#65533;_P &#65533;
&)&#65533;&#65533;<CS<&#65533;( &#65533;&#47822;&#65533;&#1269;&#65533;&#65533;8&#65533;i&#65533;&#65533;:1F&#65533;y&#65533;&#979;&#65533;&#65533;&#65533;&#65533; &#1983;s-&#65533;&#65533;8&#65533;Bx`<&#65533;&#65533;i&#65533;L&#1356;&#65533;z&#65533;&#65533;&#65533;4&#65533;&#65533;gs*&#65533;q&#65533;&#65533;9&#65533;@&#65533;;H&#65533;&#65533;&#65533;&#65533;&#65533;&#65533;&#65533;@&#65533;&#65533;@&#65533;&#65533;UX=6&#65533;0X&#65533;&#721;^&#65533;&#65533;x&#65533;)a	&#65533;&#65533;`]&#65533;dP&#65533;&#65533;&#1164;&#65533;&#65533;&#65533;0&#65533;&#65533;&#65533;&#65533;>&#1120;B;&#65533;k]&#65533;G&#65533;&#65533;vjty&#65533;&#65533;&#65533;&#65533; J&#65533;G&#65533; $(&#65533; }&#65533;&#65533;2&#65533;_Q&#65533;&#42552;&#65533;&#65533;&#65533;#&#65533; &#65533;-&#65533;(&#65533;s&#65533;%&#65533;&#65533;&#65533;{&#65533;&#65533;:&#65533;&#65533;&#65533;&#1516;&#65533;U&#65533;&#65533;&#65533;E I&#65533;%&#65533;&#65533;)Cb&#65533;k&#1543;&#65533;%&&#65533;C<)&#65533;&#331;1&#65533;&#65533; &#295;&#65533;&#65533;\pF&#65533;&#65533;t&g&#65533;e(h&#65533;&#65533;L=I&#65533;-&#65533;&#65533;&#65533;&#65533;P:&#65533;p&#65533;0 &#65533;\&#65533;&#65533;E&#65533;&#65533;6&#65533;&#65533;&#65533; &#65533;&#65533;>&#65533;&#65533;+d]&#65533;&#65533;	&#65533;i&#65533;&#1002;&#65533;;&#65533;&#65533;H&#65533;&#65533; &#65533;&#65533;&#65533;&#65533;&#65533;/&#65533;D&#65533;&#65533;&#65533;U<p<e!&#65533;&#65533;&#65533;n\Q&#65533;&#65533;&#65533;Hk&#65533;S&#65533;&#65533;0X^=W\&#65533;-&#65533;&#65533;&#65533;&#65533;&#65533;rb&#65533;~\4}L&#408;&#65533;+a&#65533;k	M&#65533;h90;+&#65533;&#65533;&#65533;C&#65533;&#65533;C(y]&#1904;O58&#65533;&#65533;&#65533;`Z0&#65533;&#65533;&#65533;b&#65533;<&#65533;>&#65533;R5&#65533;h&#65533;&#65533;&#65533;)b&#65533;&#65533;&#65533;;^;&#65533;&#65533;`X&#65533;S&#65533;&#65533;&#65533;&#65533;4?&#65533;&#65533;jq&#65533;&#65533;u&#65533;&#65533;)&#65533;&#65533;x+$&#65533;&#65533;&#65533;&#65533;&#65533;aO&#65533;&#65533;I&#65533;&#65533;&&#65533;Y'o&#65533;R3&#65533;o&#65533;&#65533;&#65533;?&#516;  0&#65533;Ox&#65533; &#65533;}r:&#1403;<&#65533;"9&#65533;$!&#65533;P&#65533;i&#65533;$&#65533;&#65533;&#65533;Yj&#65533;&#65533;&#65533;i&#65533;J&#1461;&#65533;s&#65533;&#65533;=c&#65533;!&#35342;(&#65533;&#65533;&#65533;&#65533;H&#65533;r &#65533;&#65533;&#65533;&#65533;'p&#65533;^B1&#662;&#65533;K&#65533;&#65533;>&#65533;&#65533;XF&#65533;KP&#65533;&#65533;T&#65533;'2&#65533;&#65533;&#65533;eY&#65533;&#65533;&#65533;&#65533;~k{&#65533;8gI&#65533;&#65533;&#65533;&#65533;&#1770;a&#65533;-&#65533;	i	&#65533;&#65533;&#65533;&#65533;&#65533;k&#65533;,T&#65533;*&#642;#&#65533;8&#65533;-&#65533;&#65533;&#65533;&#65533;^O~&#65533; &#65533;&#65533;Xr&#65533;&#65533; &#65533;&#65533;?&#65533;7&#65533;&#65533;`&#65533;&#65533;&#65533;p&#65533;t&#65533;&#65533;9&#65533;&#65533;&#65533;&#65533;Y-&#65533;t&#65533;&#65533;&#65533;&#65533;&#65533;&#65533;[&#65533;&#65533;&#65533;&#65533;&#65533;&#65533;&#65533;$0&#65533;&#65533;tc>&#65533; &#65533;&#65533;&#65533;R&#65533;&#65533;&#65533;I&#65533;&#65533;&#65533;&#65533;m&#65533;&#65533;&#65533;&#65533;&#65533;&#65533;
-&#65533;&#65533;Zp3&#65533; &#65533;&#65533;&#65533;&#65533;&#65533;H&#65533;x&#65533;| &#65533;&#65533; G&#65533;v&#65533; C&#65533;&#65533;x[&#65533;K&#65533;&#65533;&#65533;&#65533;&#65533;&#65533;:&#65533;&#65533;]J&#1536;p(&#65533;#&#65533;oD&#65533;'&#65533;[x&#65533;0&#65533;&#65533;&#65533;\N&#248;&#65533;x&#818;&#65533;nL&#65533;&#65533;&#65533;&#65533;&#65533;&#65533;z&#65533;&#65533;\&#65533;-G$&#65533;&#65533;7&#65533;&#65533;&#65533;2&#65533;Z]N&#65533;>&#1790;2&#1918;3&#65533;&#65533;7&#65533;&#65533;[&#65533;&#65533;O&#65533;&#65533;&#1538;&#28675;h&#65533;&#65533;&#65533;X&#65533;&#65533; &#65533;&#65533;&#65533;&#65533;;&#65533;&#65533;Pq7p);&#65533;]&#65533;&#65533;N&#65533;&#65533;B ?&#527;B]&#65533;&#65533;b&#65533;Fu&#65533;&#65533;!9&#65533;&#65533;&#65533;Sk
&#1557;V&#65533; a&#65533;&#65533;2&#65533;&#65533;R;+&#65533;&#65533;T&#65533;&#65533;&#65533;r&#65533;&#65533;L&#65533;&#65533;&#65533;?P.XE*&#65533;&#65533;D67&#65533;&#65533;&#65533;&#65533;&#65533;G&#65533;&#65533;&#65533;&#65533;TWI	&#65533;&#65533;&#65533;&#65533;&#65533;&#65533;A&#65533;b&#65533;+y\a&#65533;&#65533;N&#65533;&#65533;H&#65533;4t&#65533;&#65533;&#65533;&&#65533;r&#65533;&#65533;&#65533;&#65533;*&#65533;&#65533;&#65533;h&#65533;>&#65533;&#65533;&#65533;-&#65533;&#65533;&#65533;by&#65533;(&#65533;&#65533;Mb&#65533;	&#65533;$&#65533;Z&#65533;!w&#65533;a&#65533;&#65533;M&#65533;b&#65533;x!&#65533;&#65533;6&#65533;&#65533;&#65533;@&#65533;C1&#65533;T&#65533;&#65533;&#65533;&#65533;&#65533;j&#65533;&#65533;&#65533;&#65533;&#65533;? &#65533;$|4&#65533;&#65533;H&#65533;&#65533;J&#65533;&#65533;S&#65533;._&#140;)3f&#65533;&#65533;&#1564;&#65533;&#65533;&#65533; 5g&#65533;&#65533;&#65533;2 !&#65533;&#65533;&#65533;&#65533;&#65533;&#65533;&#65533;&#65533;L6:&#65533;B&#65533;*u*&#1386;V&#65533;b&#65533;:&#65533;&#65533;?A/!&#65533;&#65533;&#1663;N&#65533;&#65533;TwE&&#65533;&#65533;&&#65533;\&#65533;&#65533;&#639;&#65533;%	&#65533;&#65533;&#65533;&#65533;&#65533;N&#65533;&#65533;R0&#65533;&#65533;(>&#65533;&#65533;&#65533;"&#65533;;vPX&#65533;g&#65533;&#65533;P&#65533;&#65533;&#65533;&#383;&#65533;u1&#65533;e&#65533;&#65533;G&#65533;&#65533;&#65533;&#65533;&#65533;H&#65533;Z&#65533;&#65533;&#65533;&#65533;&#65533;N6sZ&#65533;*Q&#65533;e&#65533;&#65533;I\6&#65533;G&#65533;n&#65533;&#65533;&#65533;}&#65533;&#65533;<&.&#65533;f&#28444;#@&#65533;n&#65533;&#593;&#65533;C&#65533;&#65533;Dw&#65533;&#65533;&#65533;&#65533;e&#65533;;&#65533;j&#65533;&#65533;d&#65533;&#65533;z&#65533;&#65533;&#65533;dsy&#65533;e&#65533;&#65533;&#65533;a&#65533;&#65533;&#65533;y&#65533;&#65533;!&#65533;	&#65533; C(,&#65533;&#65533;<t&#65533;2t`&#65533;&#540;&#65533; %8&#65533;&#65533;&#65533;&#65533;PAx>XR&#65533;HA"1&#65533;&#33928;&#65533;&#65533;L&#65533;&#65533;D35 S/&#65533;&#65533;&#65533;&#65533;T>h&#65533;&#65533;&#65533;&#65533;?&#65533;9U
&#65533;&#65533;&#65533;T&#65533;`&#65533;B/&#65533;@%&#65533;&#65533;&#65533;&#65533;&#65533;L#G&#65533;	&#65533;L4vD&#65533;&#65533;$&#65533;&#65533;x&#65533;S&#65533;/&#65533;&#65533;&#65533;)(8&#65533;&#65533;KXa&#65533;)2x&#65533;~&#65533;.z&#65533;&#65533;&#65533;	&#65533;t`&#65533;&#65533;&#65533;&#65533;(&#65533;&#417;'&#65533;`&#65533;)&#65533;&#65533;&#65533;2!&#65533;&#65533;K&#65533;B&#65533;?(Ls&#65533;UFu&#65533;&#65533;e&#65533;&#65533;&#65533;&#65533;C&#65533;X&#65533;DAB&#65533;!&#269;LE&#65533;&#65533;&#65533;TaH&#65533;&#65533;V&#65533;[&#65533;&#65533;&#65533;"&#65533;&#65533;&#65533;&#65533;2;&#65533;(&#65533;&#65533;&#65533;&#65533;?&#65533;&#65533;&#65533;"(=&#65533;&#1219;H=&#65533;b&#65533;#&#65533;d&#65533;&#65533;"&#65533;$.&#65533;7|&#65533;&#65533;&#65533;&#65533;&#65533;&#65533;&#65533;fI6&#65533;6&#65533;po&#65533;	%&#65533;&#65533;?&#65533;&#65533;4&#65533;B&#65533;&#65533;Do&&#65533;i&#65533;uk&#65533;&#1926;&#65533;&YH&#65533;K0Y@- &#65533;&#65533;&#65533;&#65533;&#65533;&#65533;ND&#65533;t&#65533;&#65533;8&#65533;$&#65533;?$&#65533;S9&#65533;&#65533;U&#65533;7&#14131;&#65533;ex&#65533;6&#65533;U"&#65533;&#65533;&#65533;O)SL &#65533;:&#65533;x&#65533;/&#65533;&#65533;&#65533;?p&#65533;&#65533;&#65533;?N&#65533;&#65533;[	a&#2056;j&#65533;&#65533;%H&#65533;@2H&#65533;&#65533;&#65533;dZR&#65533;&#65533;&#260;B&#65533;&#65533;	/x&#65533;&#65533;&#65533;&#65533;~&#65533;.&#65533;/(7&#65533;&#65533;&#65533;f&#65533;&#65533;&#65533;&#65533;&#65533;&#65533;&#65533;5I4RG#&#65533;'&#65533;p|&#65533;K&#65533;&#65533;&#65533;K&#65533;$&#65533;K&#65533;b&#65533;&#65533;&#65533;QL&#65533;&#65533;{ .&#65533;	&#65533;1&#65533;cR&&#65533;|.!&#65533;#"&#65533;&#65533;&#65533;f&#65533;&#65533;:&ds&#65533;6$4&#65533;&#219;&#65533;&#65533;0&#65533;r&#65533;`<&#65533;&#65533;&#65533;&#65533;&#65533;(&#65533;&#65533;?b&#65533;&#65533;&#65533;F&#65533;&#65533;x>QXr&#65533;)&#65533;&#65533;.&#65533;P&#65533;`&#65533;&#65533;K.&#65533;&#65533;p&#65533;&#65533;A&#65533;t2$&#65533;&#65533;Q1&#65533;N&#65533;&#65533;%&#65533;&#65533;x&#65533;d&#1200;&#65533;&#65533;&#65533;M&#424;&#65533;&#65533;&#65533;&#65533;&#65533;&#65533;zv&#65533;&#1944;0&#65533;c&#65533;&#65533;%&#65533;y&#65533;K&#65533;Q=:&#65533;&#65533;N&#65533;A&#65533;'&#65533;&#65533;'K&#65533;O&#65533;&#65533;&#65533;!&#65533;cJ&#65533;6
&#65533;^&#65533;bm&#65533;&#65533;&#65533;0&#65533;q&#65533;'&#65533;S&#65533;&#65533;LD&#65533;^D&#65533;&#65533;&#65533;&#65533;(&#23171;&#65533;
@&#65533;&#65533;WF&#65533;e&#65533;&#65533;1&&#65533;&#65533;;&#65533;&#65533;A&#65533;&#65533;&#65533;G8B&#65533;&#166;&#65533;&#65533;%9`&#65533;&#65533;
i&#65533;C"2&#65533;&#65533;&#65533;
 &#65533;&#65533;&#65533;p&#65533;&#65533;\0W&#65533;&#65533;&#65533;#&#65533;"&#65533;J&#378;$)x&#65533;&#65533;bH&#65533;+&#65533;&#65533;&#65533;&#65533;&#65533;@-b`&#65533;&#65533;&#65533; Z:&#65533;?&#65533;Q&#65533;p&#65533;&#65533;HEr&#65533;&#65533;Fo@&#65533;&#268;&#65533;j&#65533; [IL&#65533; &#65533;U<&#65533;%H&#65533;
&#65533;O^f&#65533;`se&#65533;&#65533;&#65533;N&#65533;&#65533;&#65533;L&&SJ&#65533;&#65533;&#65533;s&#65533;&#1232;<&#65533;&#65533;Xz&&#65533;2&#65533;D&#1480;&#65533;K&#65533;&#65533;&#65533; &#65533;:i&#65533;Tf&#65533;&#65533;<@
1&#65533;S&#65533;&#65533;&#65533;!&#65533;&#65533;lh&#65533;&#65533;&#65533;&#1496;&#65533;D&#65533;Y"&#65533;f&#65533;F&#65533;&#65533;<B&#65533;&#65533;&#65533;?&#65533;&#65533;-	&#65533;	&#65533;"&#65533;&#65533;&#21399;&#65533;&#65533;;&#65533;0@"F &#65533;PN&#65533;G&#65533;A	&#65533;`&#65533;% &#65533;n&#65533;&#65533;&#65533;n%@&#65533;?!SJ&#65533;&#65533;&#65533;Z&#65533;&#65533;&#65533;+&#65533;&#65533;&#65533;&#65533;&#65533;cv&#65533;{	&#65533;&#65533;l(sx&#65533;&#65533;*&&#65533;&#65533;&#65533; y&#65533;&#65533;&#65533;l&#65533;&#65533;&#65533;&#65533;&#65533;2n&#65533;d@&#936;V&#65533;PvQEp &#65533;[&#65533;N&#65533;>&#65533;!&#65533;%b&#65533;E&#65533;^&#65533;&#65533;>E&#65533;A&N&#65533;&#65533;?&#65533;&#10967;&#65533;*&#65533;d&#65533;	&#65533;&#65533;&#65533;#&#65533;@&#65533;@&#65533;&#65533;&#65533;>&#65533;H&MJ&#65533;S&#65533;&#65533;&#65533;*&#256;!&#65533;1&#65533;$5f&#65533;y&#1387;%&#65533;&#65533;&#65533;&#65533;&#65533;&#65533;&#65533;k&#65533;&#1050;&#65533;&#65533;&#65533;&#65533;c&#65533;&#65533;H?&#65533;J&#65533;$eD&#856;&#65533;&#65533;&#65533;"^!&#65533;a jmX&#65533;&#65533;&#65533;&#65533;E&&#65533;.&#65533;&#65533;&#65533;a&#65533;&#65533;&#65533;&#65533;&#65533;&#65533; &#65533;&#65533;GWE	z&#65533;&#65533;&#65533;
V&#728;pcV0&#65533;yc&#65533;&#65533;O&7&#65533;J&#214;&#65533;C8&#65533;&#65533;p:&#65533;&#65533;*l"&&#65533;&#65533;G&9|&#65533;n&#65533;x\(&#65533;0&G&#65533;.Pr&#65533;]/&#65533;&#65533;;&#65533;y&#65533;"#j&#65533;W/ac}&#65533;&#65533;JW&#65533;&#65533;,ep&#65533;&#42314;!&#65533;&#65533;&#65533;&#65533;G`$@&#65533;&#65533;&#65533;&#65533;eLd&#65533;D%&#65533; &#65533;K&#65533;!-*&#65533;&#65533;eV&#65533;2&#756;,&#65533;&#65533;&#65533;&#65533;(^'&#65533;&#65533;s&#65533;s&#65533;j^&#65533;U&#65533;&#65533;2D h.F&#65533;V&#65533;1* ?3&#65533;&#65533;<m&(&#65533;?4&#65533;C&#65533;!^&#65533;?&#65533;&#65533;!&#65533;&#65533;&#65533;A&#65533;&#65533;k09f{l&#65533;&#65533;&#65533;a&#65533;&#65533;z&#65533;&#65533;GXRt&#65533;&#65533;&#65533;&#65533;G&#65533;'&#65533; &#65533;q&#65533;&#65533;?&#65533;&#65533;T'&#7708;r&#65533;&#65533;&#65533;&#65533;&#65533;%-&#65533;.&#65533;&#65533;&#65533;>X&#65533;&#65533;C&#65533;C`&#65533;U&#65533;&#65533;&#65533;D&#65533;&#65533; &#65533;&#65533; )&#65533;&#65533;:A2t(&#65533;%YP^5&#65533;R&#65533;&#65533;ym&#65533;	\&#65533;P@Bx&#65533;&#65533;&#65533;T&#65533;+&#65533;&#65533;&#41615;&#65533;Ah&#65533;&#65533;CH_ &#65533;&#65533;E&&#65533;&#65533;&#65533;h1 &#65533;J&#65533;`L&#65533;&#65533;&#65533;&#65533;p&#1063;]&#65533;&#65533;IeH&#65533;&#65533;&#65533;&#65533;&#65533;!&#65533;&#65533;|t	k&#65533;r&#65533;*&#65533;&#65533;&#65533;I-&#65533;&#65533;&#65533;&#65533;&#65533;-&#65533;t&#65533;&#65533;&&#65533;&#65533;&#65533;5nz&#65533;r&#65533;&#65533;&#65533;.&#673;k~&#65533;%&#65533;&#65533;7B&#65533;@&#65533;KD&#65533;D&#65533;"&#65533;%&#65533;&#65533;-&#65533; &#65533;&#65533;W&`$&#65533;&#65533;<&#65533;&#65533;&#65533;&#65533;&#65533;M&#65533;&#65533;&#65533;6&#65533;N&#65533;&#65533;&#65533;&#65533;hj&#49751;&#65533;2&z&#65533;R&#65533;+&#65533;&#65533;&#65533;&#65533;2	&#65533;&#65533;&#65533;&#65533;C^&#65533;/9&#65533;4`&#65533;w&#65533;@&#65533;&#65533;dIX&#65533;&#65533;&#65533;["&#1980;H&#65533;&#65533;&#65533;s&#65533;+&#65533;F (&#65533;&#65533;&{&#65533;+J&#65533;Nrr&#1732;}&#65533;#"&#65533;o}&#65533;,&#65533;k&#65533;\&#65533;&#65533;
}&#65533;F&#65533;&#65533;&#65533;x&#65533;&#65533;+&#65533;A&#65533;U`,&#65533;&#65533;&#1475;L&#65533;I,/o3&#65533;&#65533;
&#580;&#65533;jd&#65533;5&#65533;S&#65533;&#65533;&#65533;Kxa&#65533;L  4gD<&&#65533;&#65533;G&#65533;&#65533;*,`F&#65533;&#65533;T&#65533;	H&#65533;'(@&#65533;&#65533;&#65533;"` &#65533;e &#65533;&#65533;&#65533;@&#65533;\4DF&#65533;&#65533;-&#65533;
&#65533;MC&#65533;&#65533;@pL&#65533;&#65533;H&#65533;;&#65533;&#1671;&#65533;&#65533;&#65533;&#1793;w&#65533;&#65533;&#1857;P&#65533;&#65533;?4;EN&#65533;rp&#65533;'&#65533;&#65533;&#65533;&#65533;lG#|&#65533;&#65533;&#65533;#Y&#65533;&#65533;C0&#1417;0&#65533;?&#65533;&#65533;&#65533;&#949;y&#65533;TY&#65533;K&#65533;&#65533;C:l[&#65533;&#65533;?&#65533;&#65533;U&#65533;&#65533;4):&#65533; &#65533;"&#65533; :<&#65533;AZ&#65533;C~&#65533;&#65533;&#65533;&#65533;Y&#65533;K&#65533; &#65533;&#1755;&#65533;&#65533;&#65533;K&#65533;&#65533;0&#65533;&#65533;_&#65533;H,&#65533;&#65533;p&#65533;&#65533;&#65533;&#65533;&#65533;d)&#65533; H&#65533;_&#65533;A&#65533;T&#65533;&#65533;&#65533;&#65533;&#65533;&#65533;&#65533;h&#1857;	@L$&#65533;&#701;D&#65533;&#515;&#65533;&#65533;-&#65533;&#65533;&#258;&#65533;&#65533;&#65533;#&#65533;D&#1885;&#65533;Q	&#65533;&#65533;U&#65533;g&#1808;&#65533;&#65533;t@&#65533;&#65533;&#65533;&#65533;&#65533;&#65533;&#65533;&#1616;&#65533;q&#964; F4&#65533;!&#65533;A&4&#65533;(X&#65533;u&#65533;J&#65533;&#65533;&#65533;(8J&#65533;h&#65533;?D&#65533;{&#65533;&#65533;)&#65533;&#65533;5jFzU&#65533;{&#65533;M,Q&#65533;&#65533;&#65533;&#65533;&#65533;&#65533;&#65533;&#65533;&#65533;&#65533;&#65533;'q&#1159;&#65533;BTdg&#65533;&#65533;&#65533;&#65533;Dp&#65533;K$&#65533;K&#65533;&#65533;&#65533;&#65533;?!&#65533;	&#65533;@d&#65533;&#1793;`&#65533;`&#65533;L &#65533; h&#65533;&#65533;K&#65533;LLI&#65533;A&#65533;:&#65533;&#65533;&#65533;&#65533;&#65533;DR&#65533;&#1189;I&#65533;&#65533;
G&#65533;Q&#1805;K&#513;I>&#65533;i&#65533;&#65533;>p&#65533;&#65533;)&#65533;,&#65533;&#65533;4&#65533;&#65533;?` &#530;&#65533;&#65533;Fp&#65533;5I&#65533;&4&#65533;&#65533;5L&#65533;&#65533;D&#65533;&#327;&#65533;&#65533;U&#65533;&#65533;7EO&#772;98&#65533;&#65533;U&#65533;<&#65533;D=&#65533;t&#65533;L&#65533;&#65533;S&#65533;&#65533;?&#65533;&#65533;UM^LD&#65533;*&#65533;`&#65533;&#65533;&#65533;U&#65533;2 -&#65533; f&#65533;&#65533;oyZ&#65533;\&#65533;<FI&#65533;k&#65533;&#65533;&#65533;&#65533;I&#65533;T&&#65533;@wt&#65533;R&#65533;&#65533;R^&#65533;*X&#65533;d&#65533; &#65533;&#65533;&#65533;X&#65533;`q&#65533;&#65533;'&#65533;T8&#1824;K&#65533;*&#65533;&#65533;&(&#65533;&#65533;(BV^A7&#65533;&#65533;&#1794;S&#65533;&#65533;<&#65533;)&#65533;&#65533; &#65533;B&#65533;&#65533; &#65533;A&#41077;&#65533;&#65533;[&#65533;&#65533;&#65533;~&#65533;T0`L(O6&#65533;&#65533;1&#65533;@&#65533;&#65533;D&#65533;,&#65533;P&#65533;&#65533;&#609;t
&#65533;&#65533;&#65533;&#65533;&#65533;_&#65533;&#129;H&#65533;&#65533;&#65533;_&#65533;&#65533;&#65533;&#65533;O&#65533;"j&#65533;&#65533;*&#65533;X  8bL$&#65533;&#65533;guL\&#65533;&#65533;&#65533;&#65533;&#65533;&#65533;K&#65533;&#65533;L&#1037;L&#65533;ci&#65533;&#1129;&#65533;&#65533;K&#65533;&#65533;n]DB&#65533; &#65533;<&#65533;Kx	&#65533;&#65533;&#602;&#65533;IG&#65533;&#65533;&#65533;&#65533;&#65533;&#65533;&#65533;&#65533;I,XBdB&<&#65533;w&#65533;0x&#65533;1H&#65533;&#65533;&#65533;0&#65533;B&#65533;&#65533;(&#65533;&#65533;E&#65533;t &#65533;R#y&#65533;&#65533;&#65533;1&#1510;&#65533;{uQE5T&#65533;&#65533;K:&#65533;&#65533;K^&#65533;&#65533;&#65533;Kd	&#65533;&#65533;&#65533;4&#65533;PU&#65533;?|&#65533;LV&#65533;i&#65533;&#65533;&#65533;T&#65533;P&#65533;[&#65533;&#65533;L&#65533;&#65533;#&&#65533;);&#65533;&#65533;&#65533;d&#65533;&#65533;(&#65533;&#65533;&#65533;&#65533;A&#65533;K&#65533;&#65533;&#65533;&#65533;&#65533;m&#65533;i&#65533;^&#65533;&#1104;>`&#65533;?&#65533;&#65533;K&#65533;&#65533;&#65533;&#65533;&#65533;&#65533;&#1060;KT&#65533;z&#421;F&#65533;# &#65533;&#65533;&#65533;Ht&#65533;&#65533;`Q>\&#65533;&#65533;K&#65533;&#65533;W!KS:e&#65533;&#65533;&#65533;&#824;DU&#65533;S&#65533;&#65533;&#604;i&#65533;V&#65533;&#65533;q&#65533;&#65533;DW&#65533;Wr&#65533;?&#65533;&#65533;&#65533;2&#65533;&#65533;&#65533;&#132;8&#65533;&#65533;&#65533;&#65533;SL&#65533;)@&#1363;'&#65533;A0`&#65533;e.&#65533;f&#65533;&#65533;l&#65533;o&#65533;&#65533;L
&#540;&#65533;&#65533;&#65533;&#65533;F&#1984;&#65533;&#3098;&#65533;&#65533;&#65533;?$&#65533;&#65533;&#65533;&#65533;W&#65533;p&#65533;[&#65533;G"@&#65533;\&#65533;K&#65533;&#65533;KD@&#65533; g&#65533;&#65533;&#65533;&#65533;h&#65533; +0[&#65533; &#65533;&#65533;&#65533;&#65533;&#65533;&#65533;Z,&#65533;-&#65533;&#310;A!&#65533;&#65533;f&#65533;D&#65533;&#65533;B&#65533;IX&#65533;G&#65533;[r&#65533;A&#574;&(w`&#731;&#65533;&#162;&#65533;&#65533;Dg&#65533;&#65533;UtV&#999;&#65533;%wV&#65533;&\A`U@&#65533;$&#65533;&#65533;&#65533;:&#65533;(&#65533; &#65533;&#65533;&#65533;&#65533;@&#65533;K&#65533;&#65533;&#65533; @&#65533;- 1&#65533;"g&#65533;H&#65533;N&#65533;?&#65533;&#65533;N&#65533;&#65533;Td\&#65533;$L&#65533;cL4&#65533;?\@&#65533;&#164;	&#65533;Pe&#65533;mS-&#65533;&#65533;e&#65533;"^&#65533;."&#65533;&#65533;	`&#65533;&#65533;&#65533;	&#65533;$&#65533;"&#65533;(&#65533;>J&#65533;Bb*&#65533;&#65533;&#808;'c`C&#65533;BHdh&#65533;]&#65533;yJ&#65533;&#1665;!&#65533;&#65533;J4&#65533;D&#65533; (&#65533;8&#65533;&#65533;?&#65533;&#65533;&#51796;&#65533;nU&#65533;]&#65533;&#65533;&#280;D&#65533;-&#65533;&#65533;&#65533;^&#65533;&#65533;&#37132;&#215;>	&#65533;&#65533;&#65533;&#65533;n&#65533;$?UL&#1024;&#65533;H&#65533;&&#65533;&#65533;&#65533;qX&#65533;&#65533;&#65533;	&#65533;&#65533;E&#65533;WgP/Ft&#65533;xI&#65533;mFL&#65533;&#65533;&#65533;&#65533; 	&#65533;&#65533;B&#65533;&#65533;&#65533;&#65533;*-&#65533;L&#65533;$&#65533;Fp*&#65533;&#65533;ZP&#65533;P&#65533;&#65533;b&#65533;&#65533;D&#65533;&#65533;&#65533;&#65533;@&#65533;&#65533;&#65533;O\!&#65533;&#65533;&#65533;D&#65533;&#65533;&#65533;C &#65533;LU&#65533;_&#604;&#65533;&#65533;:&#65533;&#65533;&#65533;&#65533;*&#65533;v%&#65533;qEW&#65533;jW&#65533;KD&#65533;?,&#65533;KT&#65533;&#65533;&#65533;C&#65533;5&#65533;K<&#1029;ca (B&#65533;8Z\&#65533;&#65533;"&#65533;&#65533;f\&#65533;EY&#65533;&#65533;&#65533;&#65533;&#65533;^ 
&#65533;&#65533;&#65533; G&#65533;&#65533;&#65533;D&#65533;CI$&&#65533;&#65533;|&#65533;,!&#65533;&#65533;&#65533;yd&#65533;R&#65533;&#65533;&#65533;&#65533;A"&#65533;&#65533;&#65533;Bd&#65533;&#65533;S&#65533;i&#65533;L%&#65533;&&#65533;&#65533;Lt&#65533;K&#65533;dB&#65533;D 8&#65533;H&#65533;&#65533;&#65533;&#65533;l&#65533;&#65533;Cm&#65533;AL&#65533;&#65533;L ht&#1793;2E1&81!$&#65533;9$&#65533;&#65533;&#65533;&#65533;&#65533;fIM&#65533;&#65533;&#65533;.&#290;&#65533;^FHwj&#65533;5&#65533;O&#65533;*&#1842;&#65533;&#65533;( d&#65533;&#65533;K&#65533;&#65533;&#65533;&#65533;/&#65533;&#65533;i"&#65533;&#65533;&#65533;&#65533;>&#65533;D&#65533;HD&#65533;N&#65533; &#65533;I&#65533;&#65533;DgU&#65533;%bE|A&#65533;&#388;(&#65533;&#65533;&#65533;]&#618;&#65533;-&#65533;h&#65533;n&#65533;&#65533;/&#65533;&#65533;z&#65533;&#65533;&#65533;qAhG&#65533;&#65533;@*p&#65533;h3(HA&#65533;&#65533;&#65533;8&#65533;(2; !&#304;'&#65533;6&#65533;h&`xA&#65533;)p&#65533;&#65533;C,pCvq&#65533;vay!&#65533;&#65533;bsM&#65533;J&#1954;&#65533;8~&#65533;L&#65533;&#65533;K&#65533;&#65533;&#1657;&#65533;;.rLp.	&#65533;T&#65533;&#65533;&#65533;&#65533;&#65533;\&#65533;A&#65533;&#65533;&#65533;=pG{t:&#65533;2X&#65533;&#65533;UR*&#65533;&#65533;&#65533;e&#65533;;&#65533;&#65533;;&#65533;&#65533;&#65533;&#65533;&#65533;&#65533;dJN&#65533;Iro&#65533;vD- &#65533;H&#65533;&#65533;N&#65533;ZV&#65533;M6&#65533;&#65533;&#65533;Dw&#65533;&#65533;&#65533;$&#65533;&#65533;&#65533;4&#65533;&#65533;6\&#65533;Dp&#65533;H4&#65533;2&#65533;GI&#65533;*5&#65533;&#65533;L&#65533;&#65533;&#65533;9	0T&#65533;&#65533;K&#65533;&#65533;&#65533;C&#65533;}&#65533;GK&#65533;?&#65533;<&#65533;jZ&#65533;s&#65533;&#65533;E@@&#65533;&#1026;L&#34010;&#65533;&#65533;$4&#65533;K&#65533;A&#65533;U&#65533;&#65533;A&#65533;&#65533;&#65533;c&#65533;&#1836;&#65533;f\`&#65533;D&#65533;R&#65533;&#65533;f&#65533;Tb&#65533;y&#65533;&#65533;&#65533;gZB&#65533;t&#65533;&#65533;xa&#65533;|&#263;&#65533;!Z=Z&#65533;&#65533;&#65533;&#65533; i&#65533;&#265;&#644;$&#65533;&#65533;l&#65533;&?&#846;?8&#65533;L&#65533;&#550;K&#65533;&#65533;&#318;&#65533; &#65533;H?&#65533;H&#65533;&#65533;-&#1024;	&#1030;0Aj&#65533;sw6pf&#65533;&#65533;&#65533;&#65533;&#65533;&#65533;B&#65533;&#65533;]M&#65533;&#65533;&#65533;&#65533;&#65533; (&#65533;&#1572;"&#65533;!f&#65533;'&#65533;&#65533;i&#65533;g&#65533;!&#65533;&#65533;(&#65533;&#65533;D&#65533;&#65533;?&#65533;rL\B&#65533;&#65533;rUKi&#65533;h	8T&#65533;&#65533;	l&#65533;&#65533;&#65533;. &#65533;D$&#65533;F&#65533;P&#65533;&#65533;
2&#65533;X&#65533;t&#65533;
&#65533;	&#65533;"m&#65533;lL&#65533;&#65533;6&#65533;&#65533;A*&#65533;EZ&#65533;N&#65533;&#65533;&#65533;&#65533;`)&#65533;%TA&8&#65533;&#65533;-y&#65533;b&#65533;Z6&#65533;C&#65533;&#65533;&#65533;B3&#65533;)\&#65533;f&#65533;U4&#65533;&#65533;6&#65533;&#65533;&#65533;&#58662;&#65533;AK)&#65533;&#65533;&#65533;
M&#1425;|&#65533;&#65533;?&#258;8&#65533;&#65533;C}&#65533;&#65533;HAY&#65533;&#65533;y&#65533;&#1202;&#65533;`&#65533;!&#26342;K&#65533;&#65533;&#1690;xdNkE&#65533;&#65533;Ex&#65533;&#65533;&#65533;&#65533;"&#65533;&#65533;&#65533;&#65533;rD&#65533;]&#65533;K&#65533;&#65533;D,&#65533;,a&#65533;&#65533;&#65533;-y&#65533;&#65533;&#65533;&#65533;D&#65533;^I&#65533;&#65533;n&#294;&#65533;&#65533;&#65533;&#65533;&#65533;&#65533;&#65533;ap&#65533;&#65533;&#65533;R&#65533;-&#65533;&#65533;5&#65533;WWE&#65533;&#65533;LE&#65533;{Y5&#65533;&#65533;X&#61721;&#1274;&#65533;&#65533;&#65533;Z&#65533;&#65533;1&#65533;&#65533;5&#537;N&#65533;=<&#65533;B&#65533;&	&#65533;&#1384;&#65533;/&#256;'` &#1146;&#65533;&#65533;&#65533;&#65533;&#65533;B&#65533;&#65533;&#65533;&#65533;$dL&#65533;H-]&#65533;_&#65533;F&#65533;&#65533;&#65533;&#1543;br&#65533;	&#65533;&#65533;K&#65533;R&#65533;&#65533;9&#65533;BzL&#65533;v!&#65533;L&#65533;?<&#65533;&#65533;&#65533;&#65533;1&#65533;&#65533;&#65533;lK&#65533;Z:lLX&#65533; &#65533;&#65533;?Dlm&#65533;&#65533;?&#65533;&#1025;&#65533; &#65533;&#65533;?4&#65533;<&#65533;A@5Dpj&#65533;&#65533;r/&#65533;&#65533;&#65533;y&#65533;;&#65533;bB&#65533;>HDv&#65533;D`&#65533;&#65533;&#65533;&#65533;!&#65533;<&#65533;,M&#65533;&#65533;?&#65533;&#65533;JC&#65533;C&#65533;&#65533;&#65533;"-!b&#65533;K&#65533;&#65533;?&#65533;B$&#65533;&#65533;&#65533;&#65533;&#65533;&#65533;C
&#65533;B8&#65533;&#65533;&#65533;&#65533;S&#65533;wI&#65533;&#65533;&#65533;Q0&#65533;N$h0pA*&#65533;
&#65533;&#65533;&#65533;]&#65533;o-&#65533;&#279;&#65533;&#65533;&#65533;&#65533;D=&#65533;5s&#1160;+PB&$&#65533;&#65533;&#65533;N&#65533;j\:&#65533;&#65533;x&#65533;?&#65533;&#65533;'&#65533;&#65533;hH,P&#65533;;&#65533;3&#65533;Cu&#580;&#65533;cnsi&#65533;T&#1537;&#65533;`&#65533;@&#65533;&#65533;&#65533;&#65533;?&#65533;&#65533;:&#65533;c&#65533;&#738;V&#65533;K&#65533;&#65533;k&#513;&#65533;	o&#65533;x)K&#65533;&#1286;&#65533;/&#65533;&#65533;&#65533;z&#65533;&#65533;~U&#65533;D&#65533;&#65533;&#65533;&#65533;&#65533;&#65533;TF&#65533;&#38814;&#65533;@&#65533;&#65533;K&#65533;Qg&#65533;4&#65533;&#65533;&#65533;I&#65533;@&#65533;;LM&#65533;&#65533;&#65533;E5&#65533;&#65533;&#65533;X&#65533;&#65533;&#65533;D&#65533;:&#65533;N&#65533;GST&#65533;Ke&#65533;&#1255;OAT&#65533;B&#65533;&#65533;&#65533;&#65533;&#65533;&#65533;z7&#65533;&#65533;S&#65533;LW&#65533;DQ&#65533;S&#65533;&#65533;&#65533;&#65533;@&#65533;&#65533;`&#65533;&#65533;?6&T&#65533;&#65533;aC&#65533;!F&#65533;8&#65533;bE&#65533;#&#65533;&#65533;w&#65533;_&#398;#&#65533;&#65533;&#65533;5A#&#65533;8&#65533;Rp&#65533;&#65533;	&#65533;)&#65533;P&#65533;?5&#65533;&#65533;&#65533;&#65533;&#65533;H&#65533;jX&#65533;s0&#65533;"!&#65533;&#65533;&#65533;&#65533;&#65533;&#148;&#65533;&#65533;&#65533;&#65533;&#65533;
&#65533;(
v&#65533;&#65533;L&#931;Z&#65533;&#65533;&#65533;&#65533; "&#65533;&#65533;&#65533;f&#65533;&#65533;&#65533;Z!&#65533;b&#65533;Z5&#65533;&#65533;*]_tm&#65533;%&#65533;7&#65533;?&#65533;K~2!&#65533;&#65533;&#65533;
&#65533;H&#65533; &#65533;&#65533;&#65533;&#65533;&#65533;&#65533;7&#65533;2B&#65533;&#65533;$@&#65533;Y&#65533;f&#65533;&#65533;&#65533;8v&#65533;L&#65533;g&#65533;&#65533;1a&#65533;&#65533;&#65533;&#65533;&#65533;&#65533;t&#65533;&#65533;&#65533;B&#65533;c&#65533;qP&#65533;&#65533;o&#65533;&#65533;&#65533;&#65533;&#65533;&#65533;4C&#65533;&#65533;&#65533;&#65533;&#65533;?!%&#65533;*>&#65533;&#65533;&#65533;&#65533;&#65533;"&#971;&#65533;&#65533;yg<&#65533;&#65533;hSA8&#65533;&#65533;&#65533;+&#65533;&#65533;&#65533;&#65533;S:Ky L(&#65533;&#65533;8"&#65533;&#65533;&#65533;&#65533;`&#65533;&#65533;&#65533;&#65533;&#65533;!a&#65533;&#65533;&#65533;&#65533;&#65533;1&#65533;&#65533;&#65533;&#65533;C&#65533;x&#65533;
+9:&#65533;#Dy&#65533;&#65533;Z2f
nH%&#65533;&#65533;&#65533;&#65533;@xL&#65533;&#65533;L&#65533;l
&#65533;#&#65533;&#65533;$&#65533;&#304;&#65533;Q&#65533;t&#65533;IE<&#65533;+&#65533;y!S:(&#65533;&#65533;&#65533;&#65533;&#65533;&#65533; 1!B&#65533;&#65533;Q&#65533;&#65533;&#65533;(@&#65533;n %&#65533;d&#65533;&#65533;P&#65533;&#65533;8c0(&#65533;BJa&#65533;&#65533;(&#65533;&#65533;MT&#65533;Em&#65533;&#65533;G!U&#65533;&#65533;&#65533;&#65533;&#1810;&#65533;&#65533;U&#65533;#!@4&#65533;&#65533;	^|&#65533;m&#65533;&#65533;&#65533;&#65533;0&#256;U&#65533;H&#65533;&#65533;&#18945;VZC,&#65533;V9&#65533;&#65533;&#65533;&#65533;G
&#65533;&#65533;&#65533;&#65533;&#65533;&#65533;`&#65533;&#65533;i&#65533;&#65533;&&#65533;&#65533;&#65533;&#65533;&#65533;&#130;N&#65533;&#65533;&#65533;&#65533;&#65533;@&#65533;&#65533;aQDYk B#&#65533;&#65533;G&#65533;s&#65533;&#65533;&#65533;&#65533;,&#65533; &#65533;\` &#65533;&#65533;&#65533;&#65533;&#65533; &#65533;&#65533;&#65533;(E4&#65533; &#65533;&#65533;&#65533;&#65533;	&#65533;`&#65533;F&#65533;&#65533; &#65533;+=(&#65533;7&#65533;8&#1163;1&#65533;R&#65533;8i!
&#65533;&#65533;&#65533;4&#65533;&#65533;"!
( &#65533;&#65533;&#65533;&&#65533;&#65533;
&#65533;&#65533;&#65533;&#65533;Z&#65533;C &#65533;&#65533;00&#65533;&#65533;
d&#65533;&#65533;&#65533;8&#65533;"&#65533;&#65533;]N&#65533;&#65533;&#65533;&#65533;&#65533;&#65533;B&#65533; w&#65533;&#65533;"&#65533;&#65533;&#65533;&#65533;&#65533;&#65533;&#65533;&#65533;&#65533;&#65533;&#65533;K&#65533;&#65533;&#65533;&#65533;5&#65533;&#65533;&#41711;&#65533;&#65533;
&#65533;/&#65533;&#65533;&#65533;&#65533;?&#65533;&#65533;fI&#65533;&#65533;Y&#65533; hY&#65533;&#65533;&#65533;IG=6&#65533;&#65533;B+(&#65533; &#65533;&#65533;&#65533;&#65533;)&H&#65533;&#65533;a&#65533;&#65533;0&#65533;3&#65533;&#65533;&#65533;
j&#1104;7&#65533;&#65533;&#65533;&#65533;H&#65533;&#65533;8&#65533;&#65533;C+3`&#65533;&#65533;I)a&#65533;&#65533;&#65533;<&#65533;aF&#65533;&#65533;P5&#65533;&#65533;&#65533;<&#65533;&#65533;&#65533;&#65533;H&#65533;@
&#65533;&#65533;&#65533;&#65533;rEb&#65533;&#65533;&#519;&#65533;&#65533;!|&#65533;&#65533;&#65533;&#65533;v:&#65533;S&#65533;ch&#65533;B&#65533;_&#65533;&#65533;&#65533;&#65533;TjaUZZ&#65533;x&#65533;&#65533;&#65533;&#65533;&#810;&#1071;L#&#65533;&#65533;jF7  B`&#65533;&#65533;x&#65533;&#65533;&#65533;&#65533;&#65533;&#65533;nw&#65533;D&#65533;xT&#65533;&&#65533;P&#65533;&#65533;&#65533;&#65533;B*&#65533;K&#65533;@&#408;&#65533;&#65533;29&#65533;
f&#65533;BR&#65533;&&#65533;kr&#65533;&#1716;&#65533;6!(@A&#65533;&#65533;&#65533;"&#65533;		&#65533;C&#65533;&#65533;`4&#65533;Ex&#65533;+&#65533;&#65533;&#65533;m&#65533;&#65533;]&#65533;&#65533;&#65533;8&#65533;&#65533;&#65533;&#65533;,O&#65533;&#65533; G&#65533;
&#65533; U&#65533;&#65533;&#65533;&#450;TAC	&#65533;U&#65533;"&#65533;jY&#65533;Z&#65533;&#65533;&#65533;E&#65533;&#65533; &#65533;8&#65533;&#65533;&#65533;x&#65533;&#65533;*L&#65533;8&#65533;&#65533;VLq&#65533;E&#65533;&#65533; &#65533;&#65533;DT&#65533;Gt&#65533;=&#65533;@'&#65533;e&#65533;&#65533;&#65533;\&#65533;&#65533;&#65533;&#65533;zx&#65533; q&#65533;a&#65533;P)&#65533;\&#65533;R&#65533;
&#65533;C
f&#65533; $!K&#65533;&#65533;"r&#65533;Y&#65533;&#65533;&#65533;&#380;&#65533;I:"&#65533;&#65533;&#65533; #(HJ&#65533;G&#65533;N`4,0@d?&#65533;Iej&#65533;&#65533;&#65533;&#65533;&#65533;&#65533;@&#65533;&#65533;`@:p&#65533;"&#65533;&#65533;/&#65533;)VA2>`9&#65533;&#65533;F,&#65533;&#65533;&#65533;w&#65533;&#65533; Z&#65533;Z_&#65533;&#65533;&#65533;&#65533;f;&#65533;B&#65533;j&#65533;&#65533;&#65533;?&#65533;&#65533;&#65533;\fHI&
&#1037;L&#65533;&#65533;1>Z&#65533; 
&#65533;&#65533;)&#65533;&#65533;&#65533;&#65533;8&#1232;&#65533;&#65533;&#65533;&#65533;4&#65533;:&#65533;&#65533;&#65533;G(&#65533;&#65533;c&#65533;b&#65533;D&#65533;&#65533;|&#65533;&#65533;7&#65533;&#65533;SKW QI4&#65533;qNp&#65533;&#65533;+v8&#65533;h0(@&#65533;$JAQ&#65533;&#65533;(|P_&#65533;C"J  &#65533;&#65533;G"! XB&#65533;&#65533;G3&#65533; P&#65533;&#65533;@&#65533;&#65533;&#65533;#7&#65533;&#65533;{&#65533;c&#65533;c&#65533;&#65533;aPqB&#65533;!
(},&#65533;p&#65533;&#65533;&#65533;&#65533;C&#65533;sL&#65533;&#65533;&#65533;&#65533;Bt&#65533;eD#&#65533;&#65533;g&#65533;&#65533;&#65533;&#65533;1&#65533;&#65533;&#65533;o?&#65533;-&#65533;!&#65533;&i	J%T&#65533;_=&#65533;a$W&#65533;Wz&#65533;)LQ&#65533;&#65533;I&#65533;0l&#65533;&#65533;d&#65533;&#65533;&#65533;&#65533;!;|&#65533;B&#1428;&#65533;!&#65533;N8HH&#65533;&#65533;&#65533;&#65533;$"0+ &#65533;&#65533;&#65533;&#65533;&#65533;&#65533;&#65533;&#65533;}&#65533; j&#65533;&#65533;!&#65533;&#65533; &#65533;
&#65533;<&#65533;?&#65533;&#65533;-&#65533;&#65533;&#65533;&#149;&#65533;f&#65533;+CY&#65533;z&#65533;&#65533;&#65533;Z-&#65533;W&#65533;&#65533;&#65533;qd&#65533;&#65533;&#65533;&#65533;BP&#65533;$&#65533;&#65533;&#65533;-_&#65533;@&#65533;p&#65533;U&#65533;r&#65533;&#65533;=&#65533;*&#65533;&#65533;&#65533;y%&#282;&#65533;MT-&#65533;&#65533;V
`&#65533;&#65533;B
&#65533;&#65533; T&#65533;&#65533;&#65533;^&#65533;&#65533;\h&#65533;U&#65533;&#65533;Q&#65533;&#65533;2&#65533;! {&#65533;8&#1184;&#65533;l&#65533;	&#65533;I,a	)H&#65533;0B&#65533;y<&#65533;&w
&#65533;&#65533;&#65533;&#65533;4d`&#65533;&#65533;&#65533;&#1088;&#65533;&#65533;&#65533;&#1064;&#65533;&#65533;&#65533;&#65533;&#65533;v&#65533;&#65533;&#65533;&#65533;/m)&#65533;[&#65533;&#65533;&#65533;&#65533;&#65533;!&#65533;&#448;&#65533;-.&#65533;&#65533;k<&#65533;krs&#65533;&#65533;A}QL&#65533;&#65533;&#65533;-B&#65533;&#65533;&#65533;[&#65533;(&#65533;G$P&#65533;A&#65533;r&#65533;&&#65533;&#65533;
r8&#65533;&#65533;&#65533;d&#65533;&#65533;g<&#1400;&#65533;&#65533;c&#38404;0&#65533;&#65533;&#65533;	&#65533;Pv&#65533;&#65533;B&#65533;&#65533;p;&#65533;&#65533;&#65533;&#65533;
&#65533;&#65533;&#65533;&#65533;M"&#65533;U&#65533;&#65533;&#65533;&#65533;@&#65533;<&#666;&#65533;A&#65533;mdBb&#65533;\(&#65533;p X&#1090;&#65533;&#65533;@&#65533;&#65533;?6&#65533;f`o!&#65533;&#65533;%2\&#65533; &#65533;mx&#65533;&#65533;h>8&#65533;@i&#65533;D2&#65533;&#65533;y&#65533;8/0&#65533;h&#65533;&#65533;&#65533;&#65533;&#65533;&#65533;E&#65533;&#65533;M&#65533;&#65533;&#65533;&#65533;&#65533;x-B&#65533;H#&#65533;aHJz&#65533;&#65533;L=&#65533;r&#65533;H&#65533;[&#65533;&#65533;&#1421;n`&#65533;JO*&#65533;+&#65533;\&#65533;&#65533;C&#65533;D&#65533;!&#65533;fx]<&#65533;c&#65533;&#65533;!Cj&#65533;&&#65533;>&#65533;vP/B&#65533;&#65533;32$&&#65533;&#65533;&#65533;&#65533;&#65533;0(6[&#65533;&#65533;mw&#65533;&#65533;!&#65533;)&#65533;q.)&#65533;4L&#65533;&#65533;>-|?&#65533;&#65533;|&#65533;&#65533;&#65533;JY&#59374;B&#65533;a&#65533;q&#65533;+&#65533;G89&#65533;<&#65533;&#65533;20&#65533;&#65533;&#65533;&#65533;KkP&#65533;&#393;&#65533;&#65533;&#65533;&#65533;Cx&#65533;FHf<&#65533;&#65533;&#65533;&#65533;ZBw/&#65533;&#65533;&#65533;&#65533;9&#65533;&#65533;/&#65533;P&#65533;&#65533;&#65533;&#65533;&#1209;&#65533;8&#65533;&#65533;w&#65533;&#65533;Q&#65533;d$m&#65533;&#65533;&#65533;=2&#65533;l&#65533;u&#65533;&#65533;&#65533;&#65533;b(H@&#65533;
a&#65533;8@&#65533;&#65533;&#65533;&#65533;&#65533;&#65533;V&#65533;&#65533;5&#65533;.&#65533;&#65533;D "&#65533;&#65533;:&#65533;".&#65533;$J$&#65533;&#65533;&#65533;&#65533;&#65533;&#65533;B&#65533;8&#65533;m&#65533;&#65533;&#65533;n&#65533;&!#!&#65533;&#65533; 2&#65533;$!!&#65533;&&#65533;!&#65533;&#65533;S&#65533; 3&#65533;`z&#65533;"&#65533;&#65533;&#65533;&#65533;&#65533;Z&#679;&#65533;&#65533;&#65533;A &#65533;&#65533;!&#65533;
&#65533;l&#65533;J&#65533;&#65533;&#65533;t&#65533;&#65533; &#65533;b x&#65533;&#65533;&#65533;N`&#65533;&#65533;&#65533;&#65533;&#65533;&#65533;4&#65533;&#65533;p`&#65533;&#65533;c&#65533;
B&#65533;&#65533;y&#65533;&#65533;&#65533;M	&#65533;@	&#419;&#65533;&#65533;&#65533;&#65533;!&#65533;
&#65533;&#65533;4N!&#65533;&#65533;"|,!&#65533;&#65533;&#65533;&#65533;&#65533;&#65533;A! &#65533;&#65533;&#65533;&#65533;&#65533;&#65533;Z&#65533;&#65533;B&#65533;FF+9,DDL&#65533;x+La&#65533;`&#65533;(&#65533;&#65533;^&#65533;&#65533;&#65533;&#65533;&#65533;&#65533;x$&#65533;LM&#65533;6&#65533;&#65533;&#65533;IJID&#65533;D&#65533;J&#65533;`&#65533;J&#65533;&#65533;&#65533;&#65533;
&#65533;&#65533;&#65533;&#65533;&#65533;&#65533;D`&#65533;"&#65533;9&#1060;&#65533; $&#65533;&#65533;p&#65533;l&#65533; &#65533;&#65533;"&#65533;&#65533;z&#65533;&#65533;e&#65533;b&#65533;&#65533;r&#65533;&#65533;&#65533;q&#65533;Qc&#65533; &#65533;&#65533;e
&#65533;Fa&#1584;=&#65533;(&#65533;p&#65533;O&#65533;P&#65533;0&#1012;4L&#65533;dE&#65533;Y&#65533;h&#65533;T&#65533;&#65533;bXd6&#65533;!&#65533;&#65533;8&#65533;&#65533;O&#65533;0&#276;pZ&$Z&#65533;A&#65533;@D&#65533;*q&#65533;&#65533;]z &#65533;&#65533;&#65533;X&#65533;&#65533;&#65533;+!&#65533;b&#65533;z&#65533;`Q&#65533;&#65533;&#65533;&#65533;,&#65533;&#65533;&#65533;&#65533;&#65533;&#65533;&#65533;E&#65533;&#65533;q%+&#65533;4"&#65533;"$"&#65533;&#65533;"?&#65533;"&#65533; &#169;&#65533;O*@,&#65533;&#65533;c&#65533;@	q@@M&#65533;x &#65533;&#65533;+&#65533;9R&#65533;8&#65533;&#65533;A&#65533;&#65533;,&#65533; &#65533;"&#1200;&#65533;+%&#65533;a&#65533;&#65533;&#65533;la
&#65533;&#65533;b&#65533;6 &#65533;Z|&#65533;P0&#1060;&#65533;&&#65533;2&#65533;o&#65533;&#65533;&#65533;&#65533;&#65533;H&#65533;3'&#65533;&#65533;S4&#65533;&#65533;!r&#65533;0U&#65533;[jB#&#65533;&#65533;&#65533;X&#65533;D &#1688;&#65533;&#65533;&#65533;&#65533; 4&#65533;&#65533;/&#65533;a&#65533;n@Mn&#65533;)@C0&#65533;&#14226;Wd&#65533;0@&#65533;@H&#65533;~A&#65533;&#65533;&#65533; &#65533;&#65533;&#65533;`&#65533;@KBR	8`&#65533;&#65533;(!
~A8B&#65533;&#65533;&#65533;&#65533;!. !&#65533;&#65533;&#65533; &#65533;L`&#65533;&#65533;&#65533;&#65533;&#65533;&#65533;Z&#65533;1&#65533;!&#65533;
&#65533;&#65533; R&#65533;&#65533;&#65533;&#65533;&#65533;B\5&#65533;&#65533;&#65533;jb&#65533;B&#65533;&#65533; &#22021;&#65533;0&#65533;\F&#65533;&#65533;7H&#65533;&#65533;$b@D1&#1384;'L1&#65533;F
&#65533;&#65533;k&#65533;&#65533;&#65533;JRH&#65533;V&#65533;&#65533;&#65533;LL&#65533;&#762;Bvd&#65533;&#65533;@&#65533;k&#65533; &#65533;&#65533;b&#65533;T&#65533;&#65533;>.+&#65533;&#65533;`D	$$&#65533;&#65533;C<Y&#65533;G}&#65533;G&#65533;&#65533;&#65533;aV!Z&#65533;&#65533; &#65533;&#65533;&#65533;&#65533;&#65533;&#65533;l8&#65533;&#65533;>&#65533;&#65533;&#65533;&#65533;%&#65533;Wd&#320;&#65533;&#65533;~&#65533;E&#65533;rEYB&#65533;&#65533;[
&#65533;*M&#65533;&#65533;YN&#65533;@D&#65533;P@E&#65533;&#65533;&#65533;&#805;&#65533;
""C&#65533;B >&#65533;j:!vLS4 &#65533;&#65533;&#65533;_&#65533;L&#65533;0&#65533;!j&#65533;&#65533;&#65533;J!&#65533;,!2&#65533; &#65533;:
&#65533;&#65533;tS)B&#65533;D&#65533;&#65533;&#65533;&#65533;&#65533;&#65533;O!4&#65533;"&#65533;&#65533;!V&#65533;&#65533;&#65533;(&#65533; !`f@&#65533;d&#65533;L&#65533;&#65533;n@Zd&#65533;&#65533;&#65533; &#65533;)*&#65533;8&#65533;&#328;&#65533;&#65533;,&#65533; &#65533;&#262; &#65533;&#65533;&#65533;&#65533;&#65533;@pB&#65533;&#65533;!&#65533;u&#65533;&#65533;aa&#65533;&#65533;6&#65533;&#65533;;v&#65533;&#65533;&#65533;o&#65533;F'&#65533;&#65533;&#65533;4!,cqG1U&#65533;&#65533;2&#65533;&#65533;2"g h&#65533;n&#65533;,`&#65533;&#65533;2&#65533;&#65533; &#65533;@3&#65533;h!H&#65533;&#65533;+5	D&#65533;&#65533;d&#65533;|&#65533;BSAgrG &#65533; 	&#65533;&#65533;4&#65533;&#65533;&#65533;8&#65533;@8&#65533;N!&#169;&#65533;2&#65533;&#65533;&#65533;M!&#65533;&#65533;&#65533;&#563; 
{f&#65533;&#65533;D=&#65533;*(&#65533;&#65533;PU%&#65533;&#65533;&#65533;F$Oj&#65533;iT&#65533;&#65533;&#65533;\&#65533;E&#65533;H@iD&#65533;<A	&#65533;&#65533;l&#65533;A[&#65533;&#65533;&#65533;f&#65533;&#65533;&#65533;tH`QK`1K.T&#65533;&#65533;J&#65533;&#65533;&#65533;&#65533;&#65533;KbD&#65533;&#65533;&#65533;&#65533;&#65533;&#65533;+&#65533;&#65533;&#65533;&#65533;&#65533;&#65533;&#1537;&#65533;
"&#65533;&#65533;c&#1936;.Nu!R6?&#65533;&#65533;&#65533;8&#65533;qH&#65533;&#65533;e"_&#65533;&#65533;
F&#65533;r3D&#65533;&#65533;&#65533;V.&#65533;W&#65533;&#65533;&#65533;&#65533;&#65533;&#65533;X"/&#65533;&#529;&#65533;&#65533;0Of&#65533;&#65533;g&#65533;&#65533;&#65533;B&#65533;&#384;&#65533;&#65533;&#65533;&#65533;N&#65533;&#65533;.&#65533;H&#386;b&#65533;H&#65533;e=2$&#65533;H&#65533;&#65533;`n&#65533;&#65533;&#769;R&#65533;&#65533;&#65533;&#65533;!&#65533;a&#65533;C~a&#65533;&#65533;&#65533;&#65533;&#65533;q7&#65533;%B&#65533;&#65533;&#65533;&#1318;T&#11304; &#65533;
B}#&#65533;~&<j&#65533;Z&#65533;&#65533;&#65533;t@MT&#65533;&#65533;Z&#65533;&#65533;$&#65533;&#65533;&#65533;*&#65533;X&#65533;&#65533;&#65533;"b&#65533;Q&#710;&#65533;&#65533; V&#14442;5&#65533;&#65533;l!&#65533;r&#65533;,&#65533; >!!Ivn/&#65533;!&#65533;&#65533;&#65533;b4cx#&#65533;H[fJ&#65533;!vjpZ&#65533;a&#65533;&#65533;&#65533;PA&#65533;&#65533;F6&#65533;&#65533;&#65533;l &#65533;&#65533;&#65533;&aS&#65533;&#65533;V&#65533;)&#65533;&#584;f&#65533;&#65533;"0&#65533;c&#65533;-&#65533;&#65533;&#65533;&#771;&#65533;&#65533;&#65533;#&#65533;&#65533;@9{&#65533; &#65533;&#65533;q&#65533;!:&#65533;&#65533;&#65533;&#65533;!&#1697;&#65533;&#65533;&#65533;"*&#65533;&#65533;&#65533;d E&#65533;7>kD&#65533;&#65533;B&#65533; &#65533;"&#65533;)*&#65533;E:&#65533;>&#65533;s;&#65533;hdM&#65533;&#65533;&#65533;j41&#65533;&#65533;G&#65533;&#65533;A'^&#65533;&#65533;&#65533; l1&#65533;o&#1135;&#65533;*&#65533;&#65533;&#65533;&#65533;&#65533;&#65533;6&#65533;.p%&#65533;&#65533;&#65533;&#65533;&#65533;MH&#65533; T&#65533; &#65533;H&#65533;&#65533; ^&#65533;y&#65533;&#65533;V9a&#65533;6 &#65533;&#65533;&#65533;O&#65533;&#65533;&#65533;&#65533;{&#65533;&#65533;&#65533;&#65533;&#65533;{&#65533;iH&#337;!*b&#65533;&#65533;zC!&#65533;9dw&#65533;&#65533;x%D&#65533;&#65533;v&#65533;&#65533;!&#65533;e&#65533;)&#65533;&#65533;
&#65533;S!4&#65533;8&#65533;&#65533;&#65533;
LU&#1684;&#65533;&#65533;&#65533;/1&#65533;&#65533;&#65533;&#65533;&#65533;R!&#65533;&#65533;T&#389;&#65533;&#65533;&#65533;&#65533;&#65533;  &#65533;&#65533;e&#65533; &#65533;&#65533;B&#65533;`z)&#65533;z&#65533; &#65533;&#65533; 38&#65533;&#65533;&#65533;k!&#65533;&#65533;W2Ta2&#65533;&#65533;F&#65533;&#65533;	!&#65533;c&b&#65533;
b&`R&#65533;V`&#65533;iF!&#65533;&#65533;&#65533;pZ&#65533;@ |&#65533;&#65533;$6CP&#65533;K&#65533;&#65533; L&#65533;&#65533;&#65533;!&#65533;&#65533;&#65533; &#65533;&#65533;&#65533;&#65533;Y!&#65533;&#65533;&#65533;%W&#65533;Z+&#65533;$&#1538;&#65533;&#65533;8&#65533;k"`5A&#65533;9S|!&#65533;`&#65533;&#65533;&#65533;&#65533;&#65533;&#65533;
b&#65533;&#65533;q&#65533;&#65533;g&#65533;5^&#65533;&#65533;&#65533;0cH&#65533;F r&#65533;&#65533;D&#65533;L&#65533;VuZ&#65533;&#65533;&#65533;&#65533;f&#65533;
B&#45344;&#65533;5&#65533;&#65533;M&#926;d&#65533;<p&#65533;7&#65533;(|@&#65533;
B&#65533;1&#65533;&#65533;G&#65533;
&#65533;A	&#1321;&#65533;&#65533;&#65533;=&#65533;&#65533;&#65533;P&#65533;a&#65533;q&#65533;b&#65533;&#65533;<&#65533;GU&#65533;&#65533;&#65533;&#65533;f&#65533;&#65533;[&#65533;M%&#65533;\nD&#65533;&#65533;&#65533;&#65533;&#65533;&#65533;&#65533;S&#65533;&#65533;\nC&#65533;&#65533;D&#65533;z(&#65533;&#65533;&#65533;j31&#65533;9&#65533;9h&#65533;RK&#65533;!H&#65533;B&#65533;&#65533;&#65533;&#65533;&#65533;K&#65533;&#65533;E&#65533;C%&#171;b&#65533;P&#65533;MT&#65533;Of&#65533;!X&#65533;&#65533;&#65533;!T&#65533;&#65533;!0&#65533;o&#65533;&#65533;&#65533;&#65533;!EZ&#65533;V&#65533;&#65533;&#65533;.&#1378;&#65533;&#65533;&#65533;&&#65533;&#65533;2&#792;&#65533;=&#65533;&#65533;&#65533;+&#65533;&#65533;&#65533;!&#65533;&#65533;&#65533;&#65533;D&#65533; &#65533;&#65533;&#65533;>&#31824;&#65533;&#65533;&#65533;W&#65533;&#65533;8&#65533;YJ&#65533;a&#65533;&#65533;&#65533;&#65533;&#65533;&#65533;>&#65533;&#65533;sseL-&#65533;&#65533;I,&#65533;&#65533;&#65533;e&#65533;Me&#65533;&#325;&#65533;&#65533;&#350;&#65533;B&#65533;Y&#65533;+&#65533;AJ&#65533; &#65533;&#1397;&#65533;&#65533;&#65533;+E3 y&#65533;f&#65533;QwO&#65533;+&#354;&#65533;&#65533;Bd
&#65533;B&#65533;_&#313;&#65533;&#65533;&#65533;\!  "&#65533;
"t!&#65533;A&#65533;b a&#65533;&#65533;&#65533;A v:;&#65533;8@Z0&#65533;&#65533;b`&#65533;&#65533;&#65533;)&#65533;&#65533;
&#65533;*&#65533;v&#65533;&#65533;&#65533;&#65533;&#1857;&#65533;&#65533;&#65533;&#65533;&#65533;&#65533;
&#65533;&#65533;r5Ba&#1330;&#65533;&#65533;&#65533;&#65533;1&#65533;&#65533;&#65533;&#65533;&#65533;&#65533;P!	
"6&#65533;
B|&#65533;b&#65533;/&#65533;!N!V&#65533;!&#65533;&#65533;&&#65533;&#65533;&#65533;u^&#65533;q^&#65533;
&#65533;fb &#65533;k&#1538;h&#65533;&#65533; &#65533;&#65533;&&#65533;n&#65533;!&#65533;b&#65533;&#65533;AM0&#65533;&#65533;&#65533;&#65533;&#65533;&#65533;&#1883;C&#65533;n`&#65533;&#65533;Y&#65533;&#65533;&#65533;&#65533;(@&#65533;" |Z!&#65533; R-!&#65533;8f`
Q&#65533;4&#65533;&#65533;&#65533;&#65533;&#65533;&#65533;!&#65533;&#65533;&#65533;qGw&#65533;&#65533;=U&#65533;&#65533;&#65533;&#65533;>-X&#65533;{&#65533;&#65533;a&#65533;&#65533;%&#65533;6FQ&#65533;L&#65533;}&#65533;&#65533;&#65533;0L&#65533;MJHN&#516;^1&#65533;&#65533;&#65533;B&#65533;h!8
y&#65533;&#65533;&#65533;"&#65533;&#65533;/&#65533; 	&#65533;nb&#65533;B&#65533; &#65533; &#65533;&#65533;&#65533;&#65533;&#1569;h&#65533;&#65533;CE9&#65533;&#65533;&#65533; &#65533;!&#65533;k&#65533;a&#65533;R&#65533;\&#65533;	&#65533;p&#65533;&#65533;&#65533;~&#65533;z&#65533;&#65533;
&#65533;<!*W[&#65533;ys+&#65533;&#65533;O!b&#65533;W&#65533;S7!>O!v&#65533;>w&#65533;s&#65533;&#65533;TEK&#65533;|W&#65533;&#65533;&#65533;&#65533;&#65533;&#48373;&#65533;&#65533;&#180;2]&#65533;&#65533;DiO[O@&#65533;p_&#65533;1!&#65533;&#65533;Q&#1697;b&#65533;&#65533;) ,z&#65533;g&#65533;&#65533; 41&#65533;s&#65533; &#181;&#65533;&#65533;&#65533;>&#65533;#&#65533;/&#65533;>B&#65533;d@0&#65533;&#65533;.e&#65533;&#65533;U&#65533;&#65533;)p`&#65533;vU&#65533;: &#65533;N &#65533;^h&#65533;&#65533;6p&#65533;&#65533;&#65533;&#65533;&#65533;&#65533;&#65533;.&#65533;&#65533; X&#65533;&#65533;Z&#65533;&#65533;BA&#65533;-&#65533;&#65533;-H!&#65533;!&#65533;&#65533;|=&#65533;&#65533;  &#65533;&#65533;&#65533;&#65533;o&#65533;A&#65533;q&#65533;Ds&#65533; &#65533;&#65533;&#65533;z8`&#65533;:&#65533;&#65533;&#65533;&#65533;&#1340;&#65533;,x&#65533;&#65533;&#65533;&#65533;	&#65533;[p&#65533;&#65533;&#65533; &#65533;&#65533;g&#65533;;w&#65533;n&#65533;&#65533;wCH-/d&#65533;!
;&#65533;&#65533; &#65533;F&#65533;&#65533;p&#65533;2D&#65533;?!<U&#65533;&#65533;:P&#65533;@O
&#65533;&#65533;&#65533;&#65533;o&#319;"&#65533;%&#65533;&#65533;&#65533;_&#65533;&#1694;&#65533;'&#65533;&#65533;&#1915;x&#65533;&#65533;woC.&#65533;N<rjF^&#65533;$&#65533;M&#65533;g&#65533;&#65533;^&#65533;A"q&#65533;m&#65533;P&#65533;B&#395;&#65533;QS5H4&#65533;&#65533;g`&#65533;Z&#65533;^&#65533;MA&#65533;0&#1584;&#65533;S&#65533;H	6?&#65533;2&#65533;(&#65533;??&#1542;&#65533;&#65533;@&#65533;'&#65533;&#65533;[&#65533;&#65533;`s&#65533;&#65533;&#1944;&#65533;&#65533;c$&#65533;&#65533;A&#65533;&#65533;&#65533;v&#65533;5@&#65533;@&#65533;&#65533;&#65533;9&#65533;&#65533;5&#65533;j&#65533;(&#65533;<&#65533;6&#65533;K&#65533;&#65533;&#65533;/&#65533;&#65533; &#65533;&#65533;g&#65533;&#65533;&&#65533;&#65533;&#65533;6&#65533;&#65533;&#65533;F(a &#65533;44v&#65533;&#65533;&#65533;?[&#65533;&#65533;8Dfc$&#65533;&#65533;Oh&#1392;&#65533;br(&#65533;&#65533;A&#65533;&#65533;&#838;&#65533;W&#65533;&#65533;Ao&#1813;&#65533;45&#65533;&#65533;Ob&#65533;&#208;&#352;&#65533;@&#65533;C^&#65533;&#65533;f&#65533;<R&#65533;#%&&#65533;&#65533;&#65533;0P=H&#1027;&#65533;&#65533;&#65533;
@H &#65533;_M&#65533;&#65533; &#65533;$aC&#65533;&#65533;&#65533;A&#65533;s&#65533;)&#65533;@4'!}@H &#65533;IH&#65533;&#65533;&#65533;	&#65533;@L0rPe&#65533;GCA8&#65533;&#411;&#65533;Vj&#65533;r&#65533;]&#65533;d*&#65533;1&#65533;D0B"m-3&#65533;&#65533;La&#65533;? b&#65533;)i@L&#65533;TPq&#65533;&#65533;'2&#65533;&#65533;&#65533;
&#65533;&#65533;&#65533;&#65533;e

&#65533;&#65533;&#65533;
&#65533;&#65533;0&#845;&#65533; UK*Yd&#65533;	:X&#65533;Q&#65533; &#65533;&#65533;&#65533;&#65533;mA`&#65533;-&#65533;s&#65533;&#65533;&#65533;&#65533;"&#65533;
&#65533;a&#65533;&- &#65533;@&#65533;&#65533;&#65533;-&#65533;&#65533;&#65533;!&#65533;&#65533;R&#65533;&#65533;&#65533;&#65533;&#65533; &#65533;(&#65533;b&#65533;4&#65533;&#65533;Q&#65533;&#65533;1&#65533;&#65533;94 L&#65533;b&#65533;&#65533;&#65533;&#65533;&#65533;&#65533;&#65533;3&#65533;?&#65533;&#65533;o&#65533;&#65533;&#65533;&#65533;;/&#65533;<DN&#1282;A, &#65533;&#65533;&#65533;Q(d&#65533;&#65533;	B&#65533;&#65533;BA>&#65533;&#65533;'&#65533;&#65533;d&#65533;&#65533;@F&#65533; &#65533;<&#65533;&#198;>&#65533;" &#65533;&#65533;&#65533;&#65533;3p&#65533;&#65533;@&#65533;s&#65533;Aw&#65533;s&#65533;k&#1503;A)&#65533;&#65533;@O&#65533;@&#65533;&#65533;&#65533;c/4&#65533;d2P9&#65533;6&#65533;d&#65533;&#65533;g(&#65533;a&#65533;|/&#65533;&#65533;?&#65533;&#65533;y{&#65533;&#65533;&#65533;p&#65533;&#65533;&&#65533;"&#65533;e&#65533;[&&#65533;&#65533;H&&#65533;&#65533;2&#65533;@&#65533;u&#65533;'>&#65533;3&#65533;'&#65533;&#65533;Ftq&#65533;t&#65533;&#65533;&#65533;R&#65533;j&#65533;L&#65533;2&#65533;&#65533;e&#65533;',&#65533;&#65533;y
&#65533;@&#65533;&#65533;?&#65533;&#65533;4;&#65533;<&#65533;X=36&#65533;"E&#65533;&#65533;&#65533;G&#1424;&#65533;&#65533;&#65533;&#65533;&#65533;8&#65533;t&#65533;&#65533;g&#65533;&#65533;&#65533;&#65533;&#65533;&#65533;/&#65533;&#65533;&#65533;&#65533;&#65533;&#1529;rhd[D&#65533;B&#65533;5P&#65533;&#65533;&#65533;&#65533;&#65533;0F&#65533; &#65533;&#65533;&#65533;&#65533;#L&#65533;!lALv&#65533;&#65533;`&#65533;C&#65533;&#65533;&#65533;&#65533;&&#65533;g&#65533;&#65533;IB&#65533;&#65533;Ws&#65533;&#65533;&#65533;&#65533;X&#65533;&#65533;&#65533;!!0Hc&#65533;&#65533;&#65533;&#65533;&#65533;&#65533;&#65533;  K&#65533;!}&#65533;&#65533;&#65533;1&#65533;8	q &#65533;&#65533;Au&#65533;&#65533;&#65533;&#65533;&#65533;4&#65533;A&#65533;@&#65533;&#65533;&#65533;&#65533;y&#65533;
&#1172;A"&#65533;2D`&#65533;hT&#65533;*&#65533;&#65533;&#65533;&#65533;&#65533;-&#65533;&#1694;&#65533;!&#65533;&#65533; 7P&#65533;&#65533;e&#65533;ieV &#65533;&#65533;&#65533;&#65533;&#65533;&#65533;&#609;:&#65533;&#65533;"&#65533;&#65533;&#65533;Bd&#65533;&#65533;&#65533;&#65533;@&#65533;&#65533;PD\&#65533;8&#65533;A&#65533;5&#65533;c@2^&#65533;&#65533;&#65533;I
&:|&#65533;&#65533; &#65533;&#65533;&#65533;~&#65533;lM	&#65533;&#65533;	&#65533;&#65533;R!i&#65533;1 "&#65533;&#65533;&#65533;&#65533;&#65533;C&#65533;-  *&#65533;&#65533;&#65533; &#65533;lM&#65533;&#65533;0I1&#65533;d&#65533;>&#65533;"dvw&#65533;&#65533;&#65533;0&#65533;&#65533;&#65533;8<&#65533;O&#65533;`@K&#1756;&#65533;&#65533;&#65533;I-&#65533; &#65533;&#65533;g&#65533;	I|&#65533;^0&#65533;&#65533;b&#65533;&#65533;&#65533;&#65533;&#65533;P&#65533;&#65533;&#65533; &#65533;]
&#65533;>&#65533;5&#65533;9Cb`&#65533;m&#65533;1&#65533;&#65533;&3&#65533;G&#65533;Ho&#65533;;
2&#65533;a&#65533;&#65533;(N4&#65533;X&#65533;&#65533;Pc&#65533;&#65533;&#65533;rC&#65533;&#65533;`&#65533;!&#65533;&#65533;sA&#65533;Mo|&#65533;&#65533;&#65533;&#65533;8&#65533;&#65533;'^&#476;&#65533;,&#65533;!&#65533;&#65533;&#65533;&#1274;p&#65533;<
x&#65533;Vk&#65533;hl&#65533;0?&#65533;vbP k'&#65533;(&#65533;Y&#65533;&#65533;>Oz&#65533;&#65533;&#65533;|t&#65533;E&#65533;&#65533;&#715;:z8&#65533;".I(K&#65533;&#65533;&#65533;&#65533;y&#65533;&#65533;`&#65533;Q&#65533;&#65533;`h4&#65533;&#65533;&#65533;i&#65533;[[&#65533;&#65533;"&#65533;&#65533;-mW0&#65533;%&#65533;x&#65533;&#65533;"&#65533;&#65533;&#65533;&#514;4&#65533;&#65533;X&#65533;&#65533;&#65533;&#65533;(1 &#65533;IA&#739; &#65533;t 0&#65533;&#65533;&#65533;&#65533;&#65533;&#65533;&#65533;c&#65533;&#65533;2&#65533;0&#65533;&#65533;A&#65533;&#65533;&#65533;x&#65533;@&#873;t&#65533;&#65533;2&#65533;DC&#65533;&#65533;&#65533;x^&#65533;&#65533;&#65533;&#65533;!Rp&#65533;A&#65533;&#65533;&#65533;&#65533;z&#65533;,i&#65533;&#65533;&#1129;F&#65533;&#65533;S&#1472;&#65533;A&#65533;&#65533;XS&#65533;e&#65533;&#65533;?6&#6787;&#65533;&#65533;V&#1771;&#65533;(;&#65533;&#65533;*&#65533;Z)	&#65533;&#65533;A*&#65533;g&#65533;^|2&#65533;< &#65533;B&#65533;@G&#65533;QA&#65533;&#65533;&#65533;&#1071;%+&#65533;IK&#65533;&#65533;j&#65533; &#65533;ja&#65533;$i&#65533;n2k&#65533;&#65533;_DU&#65533;@&#65533; T&#65533;&#65533;y&#65533;.&#1762;&#65533;c&#65533;&#65533;@0D&#65533;	L&#65533;&#65533;\&D&#65533;e&#65533;RM )r&#65533;&#65533;&#65533;B&>&#65533;&#65533;?&#65533;&#65533;M!&#65533;#H&#65533;&#65533;&#65533;b&#65533;CX&#65533;C&#65533;g&#65533;&#65533;&#65533;}\ei&#65533;&#65533;&#65533;&#65533;&#65533;FN}JM+&#65533;&#65533;?&#65533;p&#65533;0&#65533;.&#65533;s&#65533;&#65533;&#65533;f&#65533;#
b9&#65533;A&#65533;zTo&#65533;&#65533;&#65533;Fj&#65533;&#65533;&#65533;&&#65533;fX&#65533;8MG4&#65533;{&#65533;AgV&#65533;9&#2585;&#65533;&#65533;&#65533;&#65533;&#65533;0&#65533;n&#65533;&#65533;	&#65533;%&#65533;&#65533;+&#65533;&#65533;8&#65533;P&#65533;&#65533;&#65533;&#65533;O&#65533;&#65533;B:9&#65533;E&#65533;2&#65533;&#65533;&#65533;&#65533;J&#65533;wT&#65533;<&#65533;v&#65533;H&#65533;&#65533;&#65533;&#65533;H&#65533;&#65533;1&#65533;&#65533;W"/&#65533;[&#65533;&#65533;\	 9&#65533;&#65533;{&#65533;&#65533;&#65533;~&#65533;&#65533;A&#65533;H!8&#65533;i!%&#65533;&#65533;&#65533;%&#65533;fh9&#65533;H1txg^&#65533;&#65533;!z&#65533;h^@&#65533;&#65533;T!H&#65533;yd&#65533;&#65533;&#65533;&#65533;&#65533;I&#65533;&#65533;K&#65533;.4DK&#65533;R&#65533;j&#65533;&#65533;&#65533;&#65533;,&#65533;A&#65533;%SjP&#65533;&#65533;	t=&#65533;&#65533; &#65533;&#1247;5^&#65533;&#65533;&#65533;&#65533;y&#65533;,&#65533;&#65533;&#65533;W&#65533;&#65533;&#65533;&#65533;&#65533;Muj&#65533;b4H&#65533;&#65533;&#65533;&#65533;&#65533;&#65533;&#65533; &#65533;&#65533;&#65533;U@m&#65533;M&#65533;&#65533;* &#65533;&#65533;&#65533;?&#65533;&#65533;&#65533;&#65533;&#65533;&#65533;&#65533;I<&#65533;p&#65533;2&#1260;2&#65533;u( "L&#65533;k9&#65533;l`&#65533;54&#65533;Iu&#65533;#]&#65533;&#65533;q&a&#65533;c&#65533;#&#65533;H&#65533;| &#65533;5&#65533; &#65533;/&#65533;J&#65533;&#65533;w&#65533;D&#65533;&#65533;&#65533;&#65533; 2&#65533;5$h&#65533;&#65533;&#65533;])L&#65533;PL&#65533;h&#408;+V&#65533;_&&#65533;a&#65533;&#65533;&#65533;<(&#65533;&#65533;Q&#65533;&#65533;&#65533;C&#65533;&#65533;&#65533;D&#65533;"4&#65533;!m&#1283;&#65533;&#65533;&#65533;&#1856;&#65533;p&#65533;(&#65533;&#65533;Z&#65533;y[&#65533;P&#65533; &#65533;X&#65533;h~~&#65533;&#65533;h&#65533;&#65533;\+t&#65533;&#65533;?&#65533;)$&#65533;&#65533;P 6X&#65533;&#65533;6&#65533;n)&#65533;P br&#65533;0+&#65533;@o'&#65533;Os#%&#384;$d&#65533;f&#65533;A@>BA&#65533;&#65533;&#65533;&#65533;Y&#65533;&#65533;
3&#65533;S:&#65533;k=&#65533;&#65533;`	A&#65533;F&#65533;f	&#65533;9&#65533;&#65533;9&#65533;l&#65533; ;&#65533;&#65533;B&#65533;;&#65533;&#65533;&#65533;c&#65533;
&#65533;&#65533;&#65533;m&#65533;H&#65533;&#65533;&#65533;aA&#65533;am&#65533;q7&#65533;W(=8`;e&#65533;r&#65533;A/&#65533;f&#65533; &#65533;&#65533;i&#65533;&#65533;&#65533;u&#65533;&#65533;up&#65533;r&#65533;opY&#65533;&#65533;&#65533;&#65533;^"&#65533;#-RB}x&#65533;&#65533;Y(&#65533;4&#65533;`"r&#65533;p&#65533;2&#65533;5&#65533;$"&#65533;`G~d"*&#65533;re&#65533;B&#65533;&#65533;%`&#65533;
=@Sn@&#65533;_W]!A&#65533;'C$D&#65533;&#65533;&#27658;&#65533;R'&#65533;&#65533;D&#65533;` xaO&#65533;Z&#880;!&#65533;&#65533;eT5&#65533;&#65533;h &#65533;vF*gA_&#65533;&#65533;&#65533;&#65533;&#65533; &#65533;&#65533;w&#65533;  &#65533; 8&#65533;&#65533;q&#65533; &#65533;R&#65533;`y&#65533;`&#1216;&#65533;$,&#65533;&#65533;B1&#65533;av&#65533;,C!<&#65533;&#65533;&#65533;&#65533;x& &#1616;0` #fb&#65533;&#65533;&#65533;&#65533;b&#65533;&#65533;_&#65533;`I&#65533;r&#65533;&#65533;e`C@&#65533;&#65533;Wpl&#65533;&L' &#65533;&#65533;zA/&#65533;pM&#65533;%e&#65533;2W`&#65533;&#65533;&#65533;&#65533;&#65533;&#65533;4e&#65533;&#65533;&#65533;u&#65533;^0 PeW&#65533;@q}&#65533;%  :&#65533;7@ :pH6N&#65533;&#65533;#CQ&#65533;|0
@NF&#65533;&#65533;qAH&#65533;4&#65533;tOQ&#65533;&#65533;&#65533;&#65533;ib`o17h&#65533;E)n&#65533;2v&#65533;&y&#65533; 8&#65533;A&#65533;&#65533;kAa&#65533;&#65533;&#65533;w&#65533;&#65533;&#65533;CB;&#65533;F1&#65533;)&#65533;r&#65533;&#65533;19XR&#65533;S&#65533;&#65533;&#65533;v&#65533;&#65533;&#65533;&#65533;E&#65533;f&#65533;&#65533;`	&#65533;a&#65533;&#65533;&#65533;+&#65533;&#65533;	J &#65533;&#65533;C5T&#65533;ZB&#65533;	t4VC0X&#65533;V&#65533;&#65533;&#65533;9&#65533;&#65533;&#65533;&#65533;e&#65533;&#65533;&#65533;<&#65533;V&#65533;&#65533;&#65533;&#65533;v&#65533;=&#65533;=?&#65533;PnGp7_p)0&#65533;&#65533;X&#65533;W&#65533;&#65533;&#65533;&#1629;&#1977; &#65533;bzwQ&#65533;&#65533;AQ$2&#65533;pq&#65533;p&#65533;2&#65533;`a!!5&#65533;%&#65533;&#65533;&#65533;&#65533;	x'@>&#65533;&#65533;$ %wQ&&#65533;&#65533;&#65533;0&#65533;&#65533;&#65533;i&#65533;K&#65533;0&#65533;&#65533;&#65533; Fd'vtz]mq&#65533;wB]Fd&#65533;&#65533;`f`&#65533;P&#65533;`Q&#65533;V4&#65533;PuZtua Q&#65533;ba@&#65533;&#65533;&#1629;aG_&#65533;4#&#65533;)&#65533;cQmgvN&#65533;F&#65533;
&#65533;&#65533;4&#65533;+&#65533;&#65533;,&#65533;&#65533;&#65533; &#130;&#65533;&#65533;,V@,&#65533;@H2"<&#65533;a&#65533;7&#65533;.&#65533;(&#65533;Pe&#65533;&#65533;Yv&#480;)&#65533;y&#65533;W.&#65533; cL&#65533;&#65533; &#65533;&#65533;&#65533;0d%&#65533;&#65533;c&#65533;&#65533;&#65533;&#65533;#M&#65533;1KT@{1K&#65533;d{b&#65533;&#65533;&#65533;&#65533;0&#65533;&#65533;\&#65533;|&#65533;&#65533;&#65533;&#65533;S&#65533;&#65533;W&#65533;` &#65533;3w`|p&#65533;PR&#65533;&#65533;BP&#65533;&#65533;9@Q4|&#65533;X!&#65533;$=&#65533;d$&#65533;fM&#65533;&#65533;&#65533;&#65533;&#65533;_p 	j&#65533;&#65533;4q| &#65533;!w&#65533;6&#65533;&#65533;&#65533;9&#65533;`E&#65533;&#65533;AR}&#1239;"&#65533;;2&#65533;&#65533;Q&#65533;&#65533;&#65533;&#65533;&#65533;7&#65533;q&#65533;&#65533;cSf&#65533;7&#65533;=&#65533;&#65533;&#65533;18~&#65533;&#65533;&#65533;&#65533;&#65533; &#65533;J&#65533;T&#65533;&#65533;Ke;&#65533;&#65533;&#65533;p&#65533;&#65533;q&#65533;&#65533;&#65533;&#65533;&#65533;&#65533;yP ,me&#65533;&#65533;V&#65533;a&#65533;9&#65533;&#65533;i&#65533;!&#65533;&#65533;&#65533;=1`;&#65533;&#65533;V&#65533;sN&#65533;&#65533;&#65533;k9&#65533;&#65533;&#65533;&#65533;P&#65533;&#65533; p&#1635;>&#65533;&#65533;?KT&#724;&&#917;+U&#65533;&#65533;sY!&#65533;7&#65533;"&#65533;Y&#65533;&#65533;z&#65533;&#65533;&#65533;	b&#65533;&#65533;&#65533;?&#65533;&#65533;Cr&#65533;Tx&#65533;A&#65533;<&#65533;rS&#65533;7(4)s^&#65533;BY&#65533;@@m&#65533;vP &#65533;&#65533;&#65533;y&#65533;&#65533;&#65533;&#65533;&#65533;t&#65533;0&#65533;&#65533;&#65533;&#65533;L7&#65533;0&#65533;&#65533;P,`-&#65533;Z&#65533;&#65533;&#65533;&#65533;&#65533;	Q&#65533;&#65533;&#65533;8&#65533;&#65533;-&#65533; &#65533;&#65533;-Q_dt_Wy&#65533;PfS`&#65533;05&#65533;&#65533;&#65533;
M&#65533;&#65533;YF&#65533;`K&#65533;&#65533;<&#65533;&#65533;&#65533;\Z~}&#65533;&#65533;&#65533;&#65533;q&#65533;&#65533;b}&#65533;L0&#65533;n:&#65533;&#65533;Ie&#65533;&#65533;{&#65533;;y^&#65533;(O&#65533;&#65533;x&#65533;7C;&#65533;&#65533;K&#65533; &#65533;&#65533;&#65533;&#65533;&#65533;s>&#65533;0+QK&#65533;c&#65533;&#65533;&#65533;&#65533;'a&#65533;0AP&#65533;&#65533;Wt &#65533;&#65533;@k0 &#65533;&#65533;&#65533;&#65533;&#65533;&#65533;&#65533;&#65533;&#65533;`wpf`;&#65533;;&#65533;&#65533;&#65533;Q}&#65533;7&#65533;  f@~&#65533;R&#65533;7&#65533;z&#65533;4+5!BGB&#65533;1&#65533;	[&#65533;h	 &#65533;r&#65533;8&#65533;&~&#65533;&#65533;z&#65533;&#65533;i&#65533;&#65533;1&#65533;&#65533;&#65533;&#65533;&#65533;}Ij&#65533;#&#65533;A&#65533;&#65533;&#65533;#&#65533;&#65533;&#65533;&#65533;&#65533;)&#65533;V&#65533;V=%O&#65533;&#65533;&#65533;&#65533;&#65533; &#65533;&#65533;b&#65533;&#65533;&#65533;9&#65533;S&#65533;&#65533;&#65533;&#65533;P5C8US5&#65533;B&#65533;&#65533;DV&#65533;&#65533;&#65533;!&#65533;&&#65533;&#65533;&#65533;%&#65533;&&#65533;&#65533;#&#65533;&#65533;&#65533;Y&#65533;&#65533;?;q4&#65533;=&#65533;&#65533;4&#65533;&#65533;C&#65533;ZL<&#65533;&#65533;&#65533;&#65533;<&#65533;&#65533;8jR&#65533;&#65533;p&#65533;&#65533;&#65533;&#65533;K&#65533;&#65533;!"7&#65533;-&#65533;&#65533;p~&#65533;m&#1096;^u&#65533;HPp]&#65533;[&#994;&#65533;;Gz"&#65533;h"-&#457;J&#65533;!&#65533;o9&#65533;Q&#65533;<&#65533;/&&#65533;&#65533;&#65533; 
]}[]~&#65533;D&#65533;R&#65533;&#65533;&#65533;&#65533;V&#65533;&#65533;&#65533;&#65533;&#65533;,&#65533;/&#65533;Q&#65533;&#65533;u&#65533;a&#65533;&#65533;&#65533;o&#65533;&#65533;&#65533;E_fTC&#65533;&#65533;1&#65533;f! Z&#65533;&#1072;oD&#65533;&#65533;*yA&#65533;`0S&#65533;~&#65533;&#65533; !&#65533;
&#65533;&#65533;$&#65533;&#65533; &#65533;(&#65533;&#65533;@&#65533;(&#65533;&#65533;w}&#65533;C&#65533;&#65533;(@LPb&#464;&#65533;e&#65533;&#65533;;].&#65533;pb&#65533;.&#1890;f@ &#65533;9&#65533;&#65533;&h&#65533;e&#65533;0`&#65533;7u0	&#65533;&#65533;&#65533;{=&#65533;v&#65533;&#65533;0WK&#65533;&#65533;&#65533;gz&#65533;0fhK&#65533;M&#65533;&#65533;0&#65533;&#65533;K&#65533;T+&#2663;
&#65533;\g6&#65533;&#65533;&#65533;&#1986;&#65533;:s0&#1552;!90&p&#65533;&#65533;&#65533;&#65533;!&#60693;&#65533; 5M&#65533;7&#65533;&#65533;!&#65533;A|p[&#65533;&#65533;&#65533;6&#65533;@&#65533;}a&#65533;&#65533; f&#1754;&#65533;v'A&#65533;3&#65533;qezR&#65533;FH=&#65533;&#65533;>R{s&#65533;&#65533;&#65533;&#65533;&#65533;&#65533;&#65533;N&#65533;40&#65533;k,&#65533;&#65533;&#65533;&#65533;4]h;\`&#65533;{&#65533;&#65533;T&#65533;qN2;&#65533;&#65533;&#65533;p&#65533;B 
n&#65533;&#65533;!&#389;l&#526;&#65533;&#65533;WHV&K&#65533;Y(&#65533;&#65533;&#65533;:&#65533;&#65533;	&#65533;&#65533;&#65533;4c&#65533;&#272;s&#65533;&#65533;&#65533;G b&#1529;&#65533;&#65533;&#65533;&#65533;&#65533;&#65533;&#65533; &#65533;&#65533;&#65533;<s&#65533;&#65533;V&#65533;&#65533;!&#65533;s&#65533;g&#65533;F&#712;8""&#65533;
`q&#65533;&#65533;P&#65533;`Ykb&#65533;(&#65533;`C&#65533;i`;\&#65533;A&#65533;&#65533;&#65533;*&#65533;p>A&#1444;&#65533; 	&#65533;R8n&#65533;{&#65533;&#65533;&#65533;2](&#65533;&#65533;&#65533;;t&#65533;&#65533;|D&#65533;eI'*pF.&#65533;	.@	&#65533;&#65533;&#65533;<&#51000;m&#65533;
&#37209;&#65533;hTW{ &#65533;X&#65533;R&#65533;eAva_DzI&#1032;vj &#65533;	&#65533;&#10253;&#65533;&#65533;vi &#65533; ``%z&#65533;`0C&#65533;&#1350;$&#65533;&#65533;&#1010;&#65533;K&#65533;=B&#65533;&#65533;&#65533; Q&#65533;&#65533;&#65533;&#65533;&#65533;&#65533;0&#65533;&#65533;#F&#65533;L`&#65533;$IXP&#65533;&#65533;p&#65533;&#65533;0&#65533;&#65533;&#65533;&#65533;`&#65533;qT &#65533;&#65533;0WM1&#65533;Z&#65533;B&#65533;,&#65533;_	&#65533;&#65533;+&#65533;
&#65533;&#65533;&#65533;&#65533;`&#65533;&#65533;&#65533;&#65533;&#65533;&#65533;&#65533;&#65533;:&#65533;<&#65533;&#65533;cM
O&#65533;059+P?vf&#65533;F?&#65533;KMpf-@&#65533;&` L` &#1632;&#65533;n >&#65533;<[IS&#65533;m&#65533;&#65533;&#65533;&#65533; &#65533;O&#65533;&#65533;&#65533;&#65533;w&#65533;!&&#65533;&#65533;]&#65533;&#65533;tc6&#65533;j&#65533;&#65533;&#65533;oBi&#65533;&#65533;m&#65533;&#65533;&#65533;&#65533;hv&#65533; 3p7c&#65533;Fr1&#151;"BjO&#65533;#&#65533;&#65533;&#65533;&#65533;&#65533;&#65533;&#65533;&#65533;&#65533;Y&#65533;&#65533;&#65533;AS&#65533;&#65533;&#1254;33~&#65533;&#65533;k7&#65533;&#65533;&#65533;9&#65533;&#65533;&#65533;?&#65533;0UTer&#65533;&#65533;:&#65533;c&#65533;&#65533;WcVrUn&#65533;&#65533;&#65533;4&#65533;v&#65533;\&#65533;&#65533;]&#65533;&#65533;&#65533;Y&#65533;&#65533;&#65533;#^&#65533;0
&#65533;a&#65533;&#1046;&#65533; &#65533;=&#65533;p&#65533;&#65533;&#65533;&#1358;U/&#65533;&#65533;J&#65533;>&#65533;&#65533;&#65533;J&#65533;&#65533;&#65533;Pw!
&#65533;&#65533;\W&#65533;KZ&#65533;Z=&#65533;&#65533;&#752;
&#65533;&#65533;*xnp=&#65533;D]#zDJD&#65533;&#65533;]K&#65533;&#65533;*&#65533;)&#65533;&#65533;&#65533;&#65533;R&#65533;&#65533;&#65533;&#65533;&#65533;&#65533;&#65533;&#65533;&#65533;&#65533;&#65533;&#65533;h&#65533;&#65533;_U'&#65533;pX&#65533;&#65533;(D*&#65533;H&#65533;&#65533; &#65533;{Fp&#65533;m&#65533;s&#65533;b&#65533;&#65533;&#65533;&#65533;)|&#65533;CC &#65533;-&#65533;0*&#65533;&#65533;r@H`&#65533;T&#65533;20&#65533;:&#65533; &#65533;&#65533;&#65533;&#65533;Ji:@ &#65533;&#65533;&#65533; &#65533;&#65533;&#65533;&#65533;`&#65533;`&#65533;@&#65533;p	&#1975;V&#65533;p&#65533;&#65533;&#65533;X&#65533;&#65533;&#65533;U&#65533;@&#65533;)8&#65533;_&#65533;&#65533;F,8&#65533;&#65533;&#65533;&#65533; &#65533;&#65533;1N&#65533;e&#65533;r&#65533;&#65533;`4qV&#65533;cH1R&#65533;&#65533;H)>,9s&#65533;&#65533;&#65533;&#65533;&#65533;&#65533;!E&#65533;&#191;&#65533;&T&#65533;&#703; &#65533;&#65533;c0`@&#65533;[&#65533;&#65533;&#65533;&#65533;&#65533;&#65533;V}&#65533;&#65533;q&#65533;&#65533;W0&#65533;x&#65533;&#65533;&#65533;!x&#65533;&#65533;&#65533;_Ya&#65533;&#65533; &#65533;&#319;i(N+&#515;E2&#65533;%p&#65533;&#65533;	&#65533;&#65533;&#65533;&#1568;&#65533;&#65533;[&#65533;Y&#65533;&#65533;e&#65533;&#65533;P&#65533;&#14770;&#65533;
H&#65533;q:13&#65533;#&#65533;&#65533;&#65533;&#370;1&#65533;&#65533;&#65533;]p&#65533;?&#65533;H&#65533;x&#65533;&#65533;^(&#65533;&#65533;BaJ&#65533;)&#65533;$&#65533;&#65533;x[&#65533;&#65533;&#65533;@&#65533;r&#65533;&#205;!-
&#65533;&#65533;&#65533;$D&#65533;&#65533;&#65533;&#65533;+&#65533;&#65533;&#65533;_w&#65533;bq&#65533;a&#65533;=ES&#65533;&#65533;2&_&#65533;]&#65533;((&#65533;q#&#1357; T v@&#65533;&#65533;&#65533;&#65533;&#65533;l& &#65533;2&#65533;
<y&#65533;nb&#65533;&#65533;"vj&#65533;&#65533;f&#65533;2&#65533;&#65533;&#65533;&#65533;&#65533;&#65533;q&#65533;DSTqE[t&#65533;Ec&#65533;qFkd&#65533;A&#65533;a&#65533;&#65533;=&#65533;&#414;&#65533;&#65533;&#65533;&#782;&#65533;&#65533;&#463;9&#65533;&#65533;&#65533;)&#65533;&#65533;&#65533;&#65533;(&#65533;&#65533;&#65533; &#65533;&#65533;&#65533;&#65533;=&#43080;&#65533;&#65533;3B,&#704;&#65533;&#65533;I&#65533;L&#65533;&#65533;&#65533;&#65533;o&#65533;F&#65533;D`&&#65533;&#65533;&#65533;>q&#65533;6&#65533;&#65533;&#65533;&#65533;&#65533;&#65533;PD&#65533;Q&#65533;k&#65533;&#65533;&#65533;&#65533;(&#65533; &#65533;&#65533;&#65533;c&#65533;&#65533;t&q&#65533;&#65533;&#65533;&#65533;cG&#65533; @(&#65533;&#65533;&#65533;&#65533;&#65533;!n&#65533;ad&#65533;&#65533;&#206;Z&#65533;|A>|&#65533;&#65533;L&#65533;&#65533;,0 ,L&#65533;&#65533;,&#65533;&#65533;&#65533;w@ya&#65533;&#65533;H@N7S&#65533;*h9&#65533;&#65533;B&#65533;#&#65533;8&#65533;+&#65533;&#65533;h&#65533;Q>&#65533;&#65533;&#65533;&#65533;&#65533;c*&#65533;@j&#65533;r2&#65533;^&#65533;>&#65533;I&#65533;UZ&#65533;&#65533;%I&#65533;x)&#65533;&#65533;R&#65533;&#65533;(&#65533;"&#65533;("E&#65533;&#65533; *&8&#65533;&#65533;&#65533;0Z&#65533;e.&#65533;V&#65533;&#65533;&#65533;&#65533;&#65533;&#65533;>z9&#65533;`,!&#65533;!&#65533;n&#65533;y@!@&#65533;&#65533;,&#65533;r&#416;&#65533;8&#65533;C&#65533;ix8&#65533;&#65533;&#65533;N&#65533;&#65533;ObFQ&#65533;Hj&#65533;J;&#65533;&#65533;*{b&#65533;#&#65533;&#65533;z&&#65533;&#65533;m&#65533;&#65533;r&#65533;&#65533;9&#65533;"&#65533;;&#65533;&#65533;&#572;&#65533;&#65533;&#65533;c&#65533;x&#65533;&#65533;(&#65533;&#65533; e&#65533;&#65533; 9x&#65533;&#65533;;&#65533;&#65533;&#65533; &#65533;&#65533;&#65533;'&#65533;&#65533;&#1547;&#65533; k&#65533;&#65533;&#65533;&#627;&#65533;Pl&#65533;&#65533;&#65533;,&#65533;&#65533;&#65533;7P =&#65533;&#65533;!(@&#65533;3O0s&#65533;Y/&#65533;&#65533;c&#65533;&#65533;a&#65533;&#65533;&#65533;p&#1046;&#65533;&#65533;&#65533;9&#65533;&#65533;&#65533;&#65533; C,h&#65533;
~&e&#65533;Ij&#43767;&#65533;z&#52463;q&#65533;&#65533;&#65533;j)&#65533;&#65533;i&#65533;x&#65533;R&#65533;a`&#65533;!&#65533;&#65533;<4&#65533;-2&#65533;l&#65533;G&#65533;&#65533;>&#65533;<&#65533;M&#65533;&#65533;)&#65533;&#65533;&#65533;D&#65533;&#140;&#65533;&#65533;&#65533;%P&#65533;&#65533;&#65533;H&#65533;&#1384;k$&#65533;&#65533;&#65533;L PV&#65533;"&#65533;&#65533;J&#65533;l&#65533; A&#65533;2s&#65533;C&#65533;&#65533;&#65533;p&#65533;}&#65533;&#65533; &#65533;0&#65533;&#838;0&#65533;X&#65533;&#65533;DB&#65533;>`&#65533;&#65533;W
&#65533;&#65533;	&#1041;F&#65533;&#65533;9&#65533;&#65533;	tP&#65533;TP <&#1037;p&#65533;&#65533;&#65533;.H#&#690;K i5~ H7
 /4&#65533;&#65533;a2&#65533;&#65533;&#65533;&#65533;1 = "# `HR&#65533;&#65533;&#65533;&#65533; &#65533;&#65533;&#65533;Qj&#65533;&#65533;&#65533;&#65533;&#65533;&#65533;&#65533;$N&#65533;&#65533;bi&#65533;&#65533;&#65533;&#65533;0&#65533;\&#65533;&#65533;#&#65533;&#65533;&#65533;<d&#65533;&#65533;&#65533;?&#65533;&#65533;&#65533;&#65533;#&#65533;&#65533;&#65533;&#65533;;&#65533;P2&#65533;%&#65533;&#65533;1&#65533;`&#65533;&#65533;u`&#65533;V&#65533;@
p4T&#65533;l.X4F^&#65533;&#65533;&#65533;&#65533; hm&#65533;&#65533;`Nd&#65533;&#65533;&#65533;3&#65533;i&#65533;&#65533;p&#65533;&#65533;"	8EA&#65533;&#65533;&#65533;m&#65533;J&#65533;&#65533;&#65533;_&#678;&#65533;&#65533;&#65533;i&#65533;&#65533;V&#65533;&#65533;hk9&#801;H-&#65533;F 7t"
&#65533;&#65533;&#65533;&#65533;O|<&#65533;HyE&#65533;N=3&#65533;&#65533;&#65533;W&#65533;Q&#65533;
&#1024;D&#65533;&#65533; &#65533;WR:&#65533;&#65533;t&#65533;%&#65533;&#65533;d "&#65533;&#65533;"&#65533;&#65533;V&#65533;&#65533;&#65533;&#65533;&#65533;&#65533;}&#65533;&#65533;&#65533;&#65533;&#65533;&#65533;"&#65533;T&#65533;&#65533;6&#65533;k&#65533;#k&#65533;fQ&#65533;zT&#65533;&&#65533;2@&#65533;?&#65533;g%&#65533;&#65533;&#65533;AO&#65533;&#65533;T+s&#65533;&#648;&#65533; _X&#65533;&#65533;.C&#65533;&#65533;}&#1386;&#65533;i&#65533;?&#65533;t%5!+ &#65533;!&#65533;Pt$0}P&#65533;&#65533;&#1531;&#65533;	l2 :&#65533;&#65533;4&#65533;&#65533;z&#65533;&#65533;a#&#65533;F%6&#65533;&#65533;&#65533;,&#65533;&#65533;&#65533;&#65533;,&#65533;&#65533;&#65533; &#65533;&#65533;i&#65533;e
P&#65533;n&#65533;&#65533;&#65533; &#65533;
`!&P &#65533;0
L&#65533;
&#65533;&#65533;v&#65533;&#65533;!&#65533;&#65533;&#65533;H&#65533;	&#65533;&#65533;&#65533;(&#65533;sa&#65533;&#65533;b E&#65533;p &#65533;xL&#65533;&#65533;6&#65533;T&#65533;+&#65533;&#65533;&#65533;"`&#65533; &#1872;&#65533;W$&#65533;&#65533;<d"&#65533;&#65533; B&#65533;&#65533;s&#65533;!q&#65533;&#65533;Qd&#65533;&#65533;LND%1E
&#65533;&#65533;A&#65533;`0)H&#65533;&#65533;q&#65533;&#65533;!&#65533;&#65533;I%&#65533;&#65533;8&#65533;&#65533;]&#65533;&#65533;&#65533;&#406;&#65533;&#65533;&#65533;<&#65533;	&#65533;&#65533;h-&#65533;&#65533;&#65533;&#65533; AF&#65533;V&#65533;+:0&#65533;?0&#65533;&#65533;x&#65533;;&#65533;&#65533;W\+;&#65533;&#65533;C;lmQ0&#65533;&#65533;2?&#65533;&#65533;\q
%DafT&#65533;J&#65533;Z&#65533;&#65533;e&#65533;l&#65533;&#65533;&#65533;q&#65533;/P&#65533; &#65533;&#65533;H!&#65533;&#65533;&#65533;fa&#65533;M&#65533;hC-&#65533;&#65533;mjc[&#65533;&#65533;9&#65533;l&#339;rw!&#65533;&#65533; &#65533;Ab&#65533;&#65533;@&#65533;&#65533;G&#65533;_A&#65533;P&#65533;!&#65533;&#65533;<&#65533;&#65533;&#722;&#65533;&#65533;&#65533;&#65533;.A E&#65533;&#65533;&#65533;Gs4A$ut&#65533;&#65533;#&#65533;h&#65533;&#1824;&#65533;&#65533;["&#65533;P&#293;&#65533;J&#65533;&#65533;S&#65533;&#65533;&#65533;4&#65533;&#65533;&#65533;0s&#65533;&#65533;&Zl&#65533;m}k\S&#65533;	&#65533;N&#65533;&#65533;&#65533;9h
&#65533;"6f&#65533;&#65533;0&#65533;&#65533;&#730;V+&#65533;'e&#65533;&#65533;&#65533;Y&#65533; >b&#65533;&#65533;V&#65533;&#1673;&#65533;3&#65533;&B&#65533;&#65533;&#65533;\3&#65533;,&#65533;&#65533;B@Y&#65533;&#65533;\&#507;2&#65533;&#65533;`gAA\&#689;(r&#65533;&#65533;V!&#65533;m"&#65533;&#65533;f\&#65533;qc&#65533;`,-&#65533;UvS&#65533;&#65533;"->h&#65533;0QH&#65533;y&#65533;k&#65533;&#65533;&#65533;C
j0&#65533;&#65533;&#65533;&#1846;m(&#65533;&#424;&#65533;&#65533;&#65533;&#65533;
&#65533;&#65533;&#65533;&#65533;
&#65533;tM&#65533;&#65533;&#840;X{&#65533;&#65533;@Dx&#65533;~&#65533;&#65533;A@LH&#65533;&#65533;o&#65533;&#65533;&#65533;&#65533;Gv&#65533;"&#65533;dIKR&#65533;&#1796;a%D{&#65533;F6&#65533;&#65533;I&#65533;&#1701;&#65533;5

&#65533;&#65533;F6&#65533;9&#65533;&#65533;&#65533;i?&#65533;;&#65533;&#65533;&#65533;(&#65533;/&#65533;&#65533;Q&#65533;	&#65533;&#65533;/ A&#65533;f&#65533;&#65533;&#65533;t&#65533;}&#65533;IP&#65533;&#65533;@&#65533;&#65533;q&#65533;&#65533;p&#65533;;d#&#65533;&#65533;&#65533;&#65533;%F&&#65533;~_&&#65533;Z&#65533;G!&#65533;q&#65533;H&#411;&#65533;(&#65533;?&#65533;\>o&#65533;gI[&#65533;^&#65533;#&#65533;&#65533;k&#65533;&#65533;&#1890;cPkHP$&#65533;:&#65533;`i&#65533;+&#65533;x&#65533;&#65533;|o)n&#65533;z&#65533;_&#65533;d&#65533;&#465; 
x&#65533;,&#65533;-&#65533;?&#65533;&#65533;&#65533;6&#65533;&#65533;z&#65533;{?&#65533;$&#1542;&#65533;&#65533;o&#65533;&#479;Z&#65533;JN&#65533;v&#65533;&#65533;G&#65533;&#65533;&#1816;&#65533;&#65533;A&#65533;!@i&#65533;&#65533;&#65533;c)&#65533;%&#65533;&#65533;#Y5&#24140;"&#65533;0p&#65533;7&#65533;@l6H&#65533;&#65533;&#65533;&#65533;@&#65533;B&#65533;&#65533;h&#760;&#65533;&#65533;Y &#65533;&#65533;&#65533;&#65533;b&#65533;&#65533;	&#65533;&#65533;, &#65533;0&#65533;y&&#65533;)&#65533;]`mx@&#65533;P"&#65533;&#65533;/H&#65533;HB&#65533;J&#65533;ZB$&#65533;&&#65533;*&#65533;q&#65533;&#65533;7&#65533;&#65533; &#512;-,&#65533; &#65533;T &#65533;&#65533; q&#65533;&#65533;&#65533;&#65533;}&#65533;&#65533;&#65533;&#1172;G&#65533;&#65533;&#695;5<&#65533;&#65533;&#65533;J&#65533;,D&#65533;&#65533;&#65533;@:&#65533;&#65533; (-&#65533;s &#65533;&#65533;)2,&#653;&#65533;&#65533;&#65533;B&#65533;0o!"&#255;&#65533;x&#65533;&#65533;K&#65533; P9&#65533;8&Qd&x&#65533;&#65533;C&#65533;W&#65533;&#65533;&#65533;?&#1562;n &#65533;@/"&#65533;vi&#65533;y&#65533;&#65533;&#65533;*&#65533;&#65533;I&#1554;&#65533;R&#65533;$&#65533;&#65533;&#65533; "X&#65533;]&#65533;&#65533;&#65533;G&#65533;&#65533;n&#65533;:&#65533;$&#65533;&#65533;F&#65533;&#65533;&#65533;&#65533;y&#65533;&#65533;H&#65533;(;&#65533;&#65533;ui&#65533;&#65533;&#65533;&#65533;&#65533;p&#65533;e&#65533;[l&#65533;wP&#65533;<wH%&#65533;K&#65533;9003hU01{ &#65533;G^&#65533;}X1&#65533;&#65533;>)*&#65533;[A&#65533;&#65533;R&#65533;p&#65533;&#65533;_&#65533;8X&#65533;H?&#65533;&#65533;&#65533;&#65533;&#65533;&#65533;"&#65533;a&#65533;&#65533;aA&&#65533;&#65533;@&#65533;7&#65533;&#65533;&#65533;&#65533;&#65533;&#65533;p&&#65533;&#65533;&#65533;&#65533;&#65533; 3&#65533;(@+@&#65533;@&#65533;&#65533;A&#65533;&#65533;&#65533;?&#65533;&#65533;G`&#65533;_&#65533;&#65533;&#65533;&#65533;g&#65533;q&#1063;*P&#65533;7&#65533;&#65533; >SvP&#65533;@&#65533;&#65533;&#65533;p&#65533;&#65533;&#465;&#65533;{S&#65533;j&#65533;&#65533;~&#65533;39&#65533;I&#65533;8K&#65533;t&#65533;&#65533;lK&#65533;|K&#65533;D&#65533;IK&#65533;&#65533;I&#65533;D3&#65533;&#65533;?SK&#65533;&#65533; z*435&#65533;9B&#65533;&#65533;"&#65533;&#65533; &#65533;4\L&#65533;dL6&#65533;&#65533;&#65533;&#65533;&#65533;&#65533;&#65533;&#65533;g&#65533;Q&#65533;&#65533;&#65533;&#65533;&&#65533;&#65533;&#65533;&#65533;&#65533;h&#65533;&#65533;{&#65533;<&#65533;h&#65533;h &#65533;Li5I&#65533;&#65533;x&#65533;(&#65533;78&#65533;q&#65533;&#65533;&#65533;M&#65533;&#268;mh=o&#65533;&#834;&#65533;&#65533;&#65533;&#65533;&#65533;3&#65533;&#65533;&#65533;&#65533;&#65533;&#65533;&#65533;&#65533;&#65533;&#65533;&#65533; &#65533;	O\xkL&#65533;&#65533;7H&#631;7&#65533;&#65533;K&#65533;&#65533;2&#65533;&#65533;&#65533;7&#65533;*W&#65533;&#65533;4&#65533;&#65533;,&#65533;&#65533;4&#65533;9&#65533;xA&#65533;&#65533;E&#65533;&#65533;6&#65533;P&#1025;1&#65533;&#65533;&#65533;&#65533;&#65533; k&#65533;\&#65533;&#65533;&#65533;&#65533;&#65533;+&#65533;&#65533;&#65533;&#65533;&#65533; &#65533;&#65533;s E8&#65533;,:"&#65533;&#65533;[!&#65533;&#65533;&#1229;&#65533;&#65533;p&#65533;_8&#65533;/&#65533; W&#65533;L&#65533;,&#65533;&#65533;$!&#65533;	&#65533;&#65533;^&#1289;&#65533;&#65533;&#65533;IPFR;6&#65533;JZ&#65533;&#65533; &#65533;&#65533;`&#65533;U&#65533;9i&#65533;&#65533;&#65533;&#65533;&#65533;BI&#65533;	 &#65533;&#65533;&#65533;X EBq&#65533;Et&#65533;e&#65533;"p xCx&#1289;)P&#65533;&#1555;0 0&#65533;l&#1548;/&#65533; &#65533; {&#65533;&#65533;i&#65533;&#65533;DH&#65533;p&#65533;&#65533;":&#65533;&#65533;&#65533;&#65533;&#65533;&#65533;&#65533;H&#65533;B &#65533;&#65533;,&#65533;:B&#65533;p&#1251;&#65533;&#65533;P&#65533;&#65533;8I&#824;Q&#65533;y&#65533;&#65533;&#65533;&#65533;&#65533;&#65533;&#65533;L&#65533;c&#65533;&#65533;&#65533;03&#65533;1&#65533;GX&#65533;&#65533;&#65533;&#37047;&#65533;	!&#65533;gP&#65533;sg&#65533; &#65533;%&#65533;&#65533;a&#65533;&#65533;&#65533;oA&#65533;&#65533;`&#65533;&#65533;&#65533;4{k&#65533;*&#65533;X&#65533;&#65533;h4&#65533;&#65533;3V&#65533;&#65533;X&#65533;&#65533;&#65533;&#65533;g&#65533;ge&#65533;f&#65533;feVh&#65533;ie&#1437;&#65533;Vz&#65533;&#65533;a&#65533;&#65533;A&#65533;&#65533;0&#65533;&#65533;&#65533;&#65533;&#65533;&#65533;&#65533;&#65533;&#65533;Nu]&#65533;&#65533;z&#770;&#65533;&#65533;&#65533;\&#65533;_&#65533;&#65533;&#65533;&#65533;&#65533;B&#65533;&#65533;Z&#65533;z&#65533;&#65533;,*&#65533;&#65533;&#65533;`&#65533;&#65533;}&#65533;&#65533;ql&#65533;&#65533;WH&#65533;&#65533;&#65533;&#65533;z&#65533;&#65533;&#65533;)&#65533;&#65533;}&#65533;(
8&#526;&#65533;&#1550;2&#65533;a<&#65533;d&#65533;&#65533;&#65533;L(&#65533;&#65533;\&#65533;,4&#65533;&#65533;A&#65533;SvE*W
OIyC&#65533;&#65533; &#65533;*&#65533;{&#65533; W&#65533;8&#65533;b0&#65533;	p&#65533;	X&#65533;X&#65533;&#65533;00'&#65533;&#1162;&#65533;R&#65533;&#65533;
&#65533;(<&#65533;&#65533;&#65533;y&#65533;*2&#65533;&#65533;j&&#65533;&#65533;&#65533;&#65533;&#65533;,3<'&#65533;&#65533;&#1057;&#65533;&#65533; .x&#65533;-&#65533;&#65533;&#65533; ]&#65533;.*8&#65533; &#65533;k&#65533;&#304654;X _&#65533;	&#65533;&#1817;8&#65533;&#65533;&#65533;#}a	&#65533;&#65533;&#65533;n@2B&#65533;L&#65533;F&#65533;H&#65533;l&#65533;&#65533;&#65533;&#65533;&#65533;&#65533;	p&#65533;&#65533;m&#65533;&#65533;t&#65533;&#65533;&#65533;&#65533;&#65533;Q&#65533;&#65533;&#65533;&#65533; q&#65533;&#65533;&#65533;E&#65533;&#65533;&#65533;&#65533;&#65533;D%&#65533;;&#65533;&#65533;&#65533;&#65533;&#65533;&#65533;&#65533;X&#167520; >&#65533;&#65533;&#65533;&#65533;&#65533;&#65533;q&#65533;&#65533;&#65533;$&#65533;BEAj&#65533;jX&#65533;n&#65533;&#65533;V&#65533;&#65533;i?JMP&#65533;|&#65533;&#65533;&#65533;ThC&#65533;&#65533;&#33848;&#65533;&#65533;&#65533;|  U&#65533;&#65533;  U->W&#65533;%&#65533; .8&#65533;0&#65533;]&#65533;&#65533;&#65533;&#65533;&#65533;&#65533;&#65533;Q6&#65533;PD8K&#65533;&#65533;m&#65533;&#65533;&#65533;&#65533;(&#65533;&#65533;&#65533;&#65533;@`&#65533;&#65533;&#65533;&#65533;&#65533;&#65533;&#65533;&#65533;&#65533;&#65533;x&#65533;&#65533;&#65533;	Vu&#65533;&#65533;^+&jY.a&#65533;&#65533;D#(&#65533;&#65533;&#65533;	&#65533;4&#65533;&#65533;X$0y&#65533;&#65533;x&#65533;&#65533;\&#65533;&#65533;&#65533;&#65533;&#65533;P&#65533;&#65533;&#65533;0&#65533;&#65533;X&#65533; &#65533;&#65533;.wH#Pb&N&#65533;#'V]&#824;&#65533;V]D&#65533;&#65533;.T &#668;	.&#65533;6&#65533;&#65533;&#65533;tE9&#65533;(&#65533;36a&#65533;9&#65533;&#65533;&#1847;F&#65533;&#65533;&#410;	Wr&#65533;9&#65533;&#65533;t&#65533;&#65533;e&#65533;i&#65533;&#65533;@L&#65533;&#65533; &#65533;0&#65533;
pY&#65533;&#65533;&#65533;-}"&#1546;Xq&#65533;
8%&#65533;&#65533;Z#i&#65533;&#65533;&#65533;&#65533;&#65533;Y&#65533;&#65533;&#65533;@&#65533;$+&#674;&#65533;&#65533;&#65533;&#65533;Q>1&#65533;&#65533;&#65533;&#65533;X&#65533;&#65533;=&#65533;&&#65533;[&#65533;=	&#65533;0&#65533;r,&#65533;<&#65533;&#1177;&#65533;&#65533;&#65533;4p&#65533;+&#65533;&#65533;L&#65533;d&#900;L&#65533;&#65533;&#65533;*	&#581;&#65533;t8&#65533;&#65533;;x&#65533;Q&#65533;J&#65533;&#65533;&#65533;R82&#65533;#&#20259;&#65533;?&#65533;&#65533;&#450;&#65533;<0&#513;Vj &#569;&#65533;&#65533;&#65533;[H&#65533;&#65533;&#65533;&#65533;&#65533;&#1778;&#65533;8&#65533;l"&#65533;@&#65533;&#65533;&#65533;7&#65533;<&#760;F&#65533;&#65533;&#65533;N&#65533;&#65533;H&#65533;V&#65533;&#65533;*&#65533;&#65533;&#537430;B&#65533;i9&#64341;&#65533;&#65533;&#65533;Y&#65533;&#65533;8_&#65533;0U&#65533;y&#1025;&#65533;gPWu&#65533;(&#65533;&#65533;7^&#65533;&#65533;&#65533;ie&#765;&#65533;@&#65533;q&#65533;j&#1095;(&#65533;yp&#65533;&#65533;&#65533;&#65533;b&#65533;&#65533;Y	=&#65533;a!&#65533;&#65533;&#1139;&#65533;&#65533;(5n&#65533;&#65533;&#65533;7X&#65533;&#65533;&#65533;9&#65533;&#65533;)&#65533;&#65533;&#65533;&#65533;~&#65533;sVc&#65533;>k&#65533;&#65533;	&#65533;,p&#65533;".bC &#65533;&#65533;H&#65533;J&#65533;
&#65533;.o&#65533;&#65533;&#1467;&#65533;H&#65533;&#65533;&#65533;&#65533;&#65533;&#65533;MF&#65533;&#65533;V&#65533;+&#65533;&#65533;,@&#65533;t&#706;&#65533;&#65533;&#65533;lfa&#65533;!&#65533;b&#65533;&#65533;&#65533;&#65533;.N&#65533;+&#268;,&#65533;Z N1&#65533;&#65533;&#65533;&#65533;&#65533;0c&#65533;&#65533;&#65533;&#65533;&#65533;&#306;&#65533;&#65533;&#65533;&#65533;f&#65533;KI&#65533;d&#65533;&#65533;&#65533;P&#65533;&#65533;&#65533;"e&#65533;A4&#65533;v&#65533;04eUHUP&#65533; &#65533;Z&#65533;&#65533;&#65533;&#65533;i  H&#65533;P&#65533;_8&#65533;'PF&#65533;&#65533;;&#65533;%&#65533;K*&#65533;"&#65533;&#65533;&#65533;8&#65533;&#65533;&#65533;@&#65533;Q&#65533;&#194;&#65533;&#65533;&#65533;	m&#65533;&#65533;LZ0[d0&#65533;P&#65533;&#65533;M&#65533;&#65533;&#65533;&#65533;&#65533;&#65533;h&#65533;e&#65533;de&#65533;&#65533;&#637;	&#65533;&#65533;&#65533;4\4X&#174842;&#65533;&#65533;&#65533;&#65533;&#65533;&#65533;&#1027;4 &#65533;w&#65533;
&#65533;<&#65533;&#65533;&#65533;&#65533;6&#65533;}&#65533;4&#65533;(P&#955;&#65533;&#65533;&#65533;{&#19084;&#1226;&#65533;]&#65533;&#65533;S}~&#65533;&#65533;!
&#65533;H&#65533;&#65533;&#65533;&#65533;^&#65533; &#65533;&#835;&#65533;&#65533;)&#65533;&#65533;,{&#65533;mx&#65533;&#1616;n05o"<&#65533;&#65533;T&#65533;_&#65533;&#65533;K&#65533;'&#65533;!i &#1802;M&#65533;&#65533;(P&#65533;~&#65533;v&#65533;2S&#32794;^'^Xs5^Ps5G&#65533;6&#65533;&#65533;8/S8&#65533;7&#65533;P g&#65533;(&#65533;y~&#65533;A&#2035;y&#65533;]&#65533;&#65533;&#65533;&#1628;&#65533;&#65533;(&#65533;M&#65533;t&#65533;&#65533;&#65533;	&#65533;&#65533;&#65533;&#65533;Y&#65533;&#65533;&#65533;&#65533;&#65533;&#65533;N&#65533;&#65533;&#834;&#65533;&#65533;&#65533;.uS&#65533;&#65533;&#65533;wuW&#65533;5qN&#65533;T&#65533;&#65533;&#65533;&#65533;e&#65533;&#65533;&#65533;&#65533;&#36825;x&#65533; &#65533;&#65533;&#65533;dpM)I&#65533; L0&#65533;&#65533;Y&#838;eo&#65533;N&#65533;N/&#65533;&#65533;,&#65533;b&#65533;&#65533;&#65533;jGF/&#65533;0&#65533;&#65533;&#1881;&#65533;&#65533;S&#65533;&#65533;&#65533;D&#65533;&#146;m&#138;&#65533;Z&#65533;HiCM&#65533;,@&#65533;`gx&#65533;Z&#65533;&#65533;8&#65533;=&#65533;&#1598;;&#65533;;P &#65533;&#65533;&#65533;&#65533;&#65533;&#65533;x&#65533;&#65533;$&#65533;&#65533;&#65533;&#65533;&#65533;nM(&#65533;~;&#65533;&#65533;&#65533;/&#65533;O&#65533;&#65533;&#65533;&#65533;&#65533;=%&#65533;&#65533;3x]&#65533;&#65533;+&#65533;3&#65533;|&#65533;\Z$xY&#65533;O&#65533;6&#65533;ix&#65533;8 &#65533;&#65533;&#65533;a&&#65533;n&#65533;,d&#65533;&#65533;&#65533;&#65533;w A#m$r&#65533;\&#65533;&#65533;z&#65533;&#65533;&#65533;&#65533;9&#65533;	x&#65533;CH&#65533;&#65533;'&#65533;
&#65533;&#65533;&#65533;lh&#65533;&#65533;&#65533;-&#65533;?&#65533;&#65533;0>&#65533;&#65533; &#65533;TR&#65533;Dh&#65533;98&#65533;&#65533;&&#65533;&#65533;&#10568;h&#65533;c&#65533;DB&#65533;&#65533;&#65533;&#65533;&#65533;&#65533;&#65533;&#65533;.&#65533;&#65533;@h"&#65533;"&#65533;&#65533;&#65533;&#65533;N&#65533;8&#65533;&#65533;&&#1304;&#65533;H&#65533;&#65533;-&#65533;V&#65533;&#65533;x&#65533;&#65533;x&#65533;|&#65533;&#959;&#65533;&#65533;~&#65533;&#65533;&#65533;&#65533;&#767;|&#689;&#65533;&#65533;9%K&#65533;%K&#65533;&#65533;
&#65533; &#65533;&#65533;&#65533;xU$&#65533;&#65533;=7<"&#65533;hk&#65533;&#1953;6G<&#65533;s%&#65533;s&#65533;&#65533;
py&#65533; &#65533;y&#65533;y&#65533;a&#65533;)&#65533;A&#65533;I&#65533;(Mk&#65533;&#65533;&#1317;&#65533;&#65533;	&#993;&#65533;7&#65533;Vo&#65533;&#65533;&#65533;1"AS&#65533;@&#65533;&#65533;3&#65533;5'&#65533; Q&#65533;-&#65533;T8&#65533;&#65533;nW&#65533;9&#65533;&#65533;q&#65533;&#65533;&#65533;&#65533;&#65533;&#65533;V&#65533;>2&#65533;&#65533;&#65533;/ &#65533;
&#65533;&#65533;[&#65533;&#65533;!D&#65533;&#65533;RPx&#65533;&#65533;o&#65533;D&#294;0&#65533;.?&#65533;&#65533;&#65533;x&#65533;&#65533; 2&#65533;1&#65533;&#65533;x&#65533;e63&#65533;&#65533;i&#65533;&&#65533;&#65533;i&#65533;y&#65533;'&#1056;C&#65533;J&#65533;&#65533;?H&#65533;2m&#65533;&#65533;&#65533;&#65533;#&#65533;&#65533;Z&#65533;&#65533;&#65533;kX&#65533;f&#65533;!&#65533;k&#65533;A&#65533;&#65533;ADu&#357;i&#65533;&#65533;&#65533;&#65533;&#65533;&#65533;&#65533;0&#65533;^7&#65533;h&#65533;&#65533;&#65533;!:*&#65533;a&#65533;&#65533;4&#65533;dt&#65533;b&#65533;0bB&#65533;&#65533;Svqp&#65533;&#65533;&#65533;&#65533;&#65533;Q\&#65533;A&#65533;
;vP&#65533;&#65533;6&#65533;&#65533;&#65533;8&#956;
re&#65533;&#65533;
&#65533;8&#65533;3J&#65533;o&#65533;&#65533;&&#65533;&#65533;&#65533;/&#938;&#65533;&#65533;o&#65533;&#65533;&#65533;/\&#65533;&#65533;`&#65533;&#65533;&#65533;]Q&#65533;&#65533;&#65533;?&#65533;&#65533;$&#65533;&#65533;r&#65533;&#65533;&#65533;A&#65533; ($&#65533;&#65533;&#65533;-&#65533;B&#65533;!>&#65533;^H&#65533;&#65533;:&#1809;&#65533; f&#65533;&#65533;&#65533;A(&#65533;&#65533;?.&#65533;&#65533;&#65533;&#1825;&#65533;7&&#65533;T&#65533;C(@&#65533;`&#65533;&#65533;&#65533;&#65533;&#65533;&#65533;?(*&#65533;&#65533;? \Q06&#65533;&#65533;O6]&#65533;x'&#65533;&#65533;s&#65533;G4&#65533;&#65533;ed&#65533;?&#65533;#C&#65533;&#65533;&#65533; &#65533;?&#65533;l&#65533;B( &#65533;k&#65533;L&#65533;1/&#65533;&#65533;?/&#65533;T&#65533;A]v&#65533;O-Ca&#65533;&#65533;&#65533;&#65533;K&#65533;&#65533;&#65533;3&#65533;&#65533;&#65533;L&#65533;TqB&#65533;&#65533;d&#65533;&#65533;j&#65533;&#65533;&#65533;&#65533;?&#65533;&#65533;p&#65533;&#65533;,F&#65533;
;&#65533;T:&#65533;
e&#65533;(&#65533;N&#65533;(
&#65533; &#680;&#65533;*`&#65533;Q&#65533;&#65533;O&#65533;&#65533;v&#65533;Q7&#65533;S]&#65533;&#65533;8&#65533;K!&#65533;(7&#65533;h1&#65533;\&#65533;E[&#65533;&#65533;&#669;&#65533;=&#65533;,&#65533;&#65533;:&#65533;,&#65533;&#65533;J&#65533;O&#65533;&#65533;4&#65533;B=*b'V j'&#65533;8&#65533;D7~hdEM&#65533;.{&#65533;Se8&#65533;?&#65533;d &#65533;C}&#65533;&#65533;O&#65533;`&#65533;S &#65533;NA&#65533;&#51920;&#65533;&#65533;&#65533;&#65533;	+&#65533;&#65533;&#65533;
i&#65533;VMe&#65533;Y_&#65533;&#65533;7E/&#65533;&#65533;&#65533;f@&#65533;(A&#65533;&#65533;#&#65533;&#65533;X&#65533;	&#65533;&#65533;pBj&#65533;%&#65533;&#65533;j&#65533;&#65533;&#65533;&#65533;&#65533;&#65533;H`Z&#65533;&#65533;&#65533;@&#65533;&#65533;&#65533;&#65533;
v&#65533;&#65533;P&#65533;BD&#65533;&#65533;;&#65533; &#65533;&#65533;zq&#65533;&#65533;q&#65533;&#65533;&#65533;*h&#65533;&#65533;?&#65533;-&#65533;&#65533;[D&#65533;1&#65533;Af/tE &#65533;d&#65533;s&#65533;H&#65533;&#65533;A&#1869;7&#65533;&#65533;&#65533;&#65533;&#65533;&#65533;?&#65533;G&#65533;u]}&#65533;!|&#65533;0X&#65533;&#65533;?`&#65533;&#65533;&#65533;&#65533;&#65533;	&#65533;&#65533;&#1090;*&#65533;&#65533;&#65533;?6&#65533;&#65533;&#65533;&#65533;s&#65533;Q!;&#50986;9&#65533;D&#65533;&#65533;&#65533;)$/&#65533;&#65533;E&#65533;h&#65533;&#65533;6&#65533;&#65533;K3&#65533;XS&#65533;&#65533;&#65533;&#65533;C&#65533;&#65533;B&#296;&#65533;&#65533;5&#65533;&#65533;A&#65533;&#65533;&#65533;&#65533;BKf&#65533;b&#65533;)D&#65533;#M#&#65533;&#65533;VD&#65533;&#65533;)$tY&#727;b*tf&#65533;^&#65533;&#65533;&&#65533;0&#65533;&#65533;(&#65533;&#65533;R&#65533;&#65533;)&#65533;&#65533;&#65533;>&#65533;&#65533;&#65533;h&#65533;h &#65533;;&#65533;&#65533;O
q&#65533;?z&#65533;&#65533; 	x&#65533;>&#65533;)v`&#65533;S&#65533;&#65533;&#65533;(&#65533;&#65533;J&#65533;
VE!U&#65533;&#65533;b&#65533;Eu
Y&#1898;(&#65533;&#65533;&#65533;&#65533;Bx&#65533;&#65533;?v&#65533;&#65533;X&#65533;&#65533;)_0&#65533;(^!&#65533;&#65533;Xfa&#65533;F<"&#65533;&#65533;&#279;&#65533;]&#65533;&#65533;&#65533;A&#1568;&#65533;&#65533;TC&Q&#65533;	&#65533;&#65533;&#65533;X[&#1731;&#65533;I.&#65533;&#65533;aD&#65533;\&#65533;!SX &#65533;|&#65533;&#65533;&#65533;&#65533;G8
&#65533;&#65533;&#65533;A&#65533;&#65533;&#65533;s&#65533;0&#65533;&#65533;q&#65533;&#65533;qCJD&#65533;&#65533;%:&#65533;&#65533; &#38875;H&#65533; &#65533;&#65533;&#65533;?8&#65533;J&#65533;.&#65533;&#65533;&#65533;1&#65533;&#65533;Hi&#65533;B"&#65533;.UbE+VQ&#65533;&#65533;&#65533;"&#65533;&#65533;,&#65533; Y&#65533; 8G9!/&#65533;&#65533;&#65533;(`#H&#65533;&#1537;&#65533;J&#65533;&#65533;&&#65533;&#65533;p&#65533;&#65533;&#1537;#&#65533;&#65533;j&#65533;f&#65533;!&#65533;&#65533;&#65533;&#65533;&#752;&#65533;`R&#65533;&#65533;.&#65533;$&#65533;PI|&#65533;&#65533;H&#65533;(&#65533;c&#65533;P&#65533;&#65533; &#65533;&#65533;D&#65533;oX&#65533;&#65533;w&#65533;&#65533;&#65533;&#65533;&#65533;  &#65533;t&#65533;&#65533;Egsc&#65533;x&#65533;&#65533;&#65533;&#65533;&#65533;W&#65533;[x&#65533;C&#65533;&#65533;&#65533;
&#65533;&#65533;B7W8&#65533;,&#65533;;&#65533;&#65533;&#65533;VP&#65533;PN&#65533;&#65533;&#65533;A&#65533;1&#65533;;&#65533;&#65533;&#1793;T&#65533;&#65533;=F &#65533;&#65533;A94&#65533;&#65533;p&#65533;&#65533;c&#65533;?D&#65533;&#65533;?&#65533;C&#65533;@Z&#65533;B&#65533;&#65533;&#65533;&#65533;&#65533;H 3&#65533;&#65533;&#65533;&#65533;&#156550;&#65533;&#65533;&#65533;z&#65533;&#65533;&#65533;q
&#65533;&#65533;%/X&#1170;H&#65533;&#65533;\M	6&#65533;&#65533;EJX#>l&#65533;K$2H&#65533;&#65533;$&#65533;&#65533;Bk2&#65533;&#65533;*&#65533;&#65533;_&#65533;&#65533;T&#65533;B!&#65533;&#65533;&#65533;\$Q&#65533;:&#65533;&#65533;p&#65533;&#65533;&#65533; &#65533;2E&#65533;N&#65533;jA&#65533;&#65533;g&#65533;AT	&#65533;Va
e&#65533;&#65533;&#65533;P&#65533;&#65533;2H&#65533;&#65533;X&#65533;&#65533;S&#65533;&#65533;&#65533;8	n&#65533;&#65533;P!H&#65533;T@&#65533;&#65533;&#65533;&#65533;&#65533;&#65533;&#65533;&#65533;&#65533;&#65533;G&#65533;&#65533;&#65533;&#1469;nusQ\l&#65533;&#65533;-A.&#65533;&#65533;&#65533;"&#65533;/o"&#65533;k&#65533;C&#65533;&#65533;s&#65533;U&#65533;&#65533;&#65533;&#1066;&#65533; &#65533;4H 
p,.@&#65533;Y-&#65533;DB k&#65533;&#65533;p&#65533;a`&#65533;&#65533;&#65533;&#65533;&&#65533;&#65533;&#65533;&#65533;y&#65533;&#65533;B4&#65533;`&#65533;&#65533;&#65533;&#65533;pS&#1969;B&#65533;&#65533;&#65533;O&#65533;&#65533;&#65533;&#65533;I!*v&#65533;`&#65533; L&#65533;&#1597;&#65533;MZI&#65533;&#65533;&#65533; +&#65533;,e&#65533;&#65533;&#65533;T&#65533;,
Y uzg&#65533;Y@&#65533;
Y&#65533;&&#65533;&#65533;P&#65533;"&#65533;s@&#65533;	n &#65533;&#65533;!&#65533;j&#65533; &#65533;&#317;&#65533;&#65533;@&#65533;&#65533;&#65533;d&#65533; &#65533;&#65533;&#65533;@&#65533;P$&#65533;N&#65533;8&#65533;B3N@&#65533;L5&#65533;&#65533; l\&#65533;&#65533;&#65533;&#65533;D$&#65533;&#65533;4&#65533;&#65533;(&#65533;2&#65533;	&#65533;&#65533;"9w+&#65533;A&#65533;&#65533;&#65533;&#65533;b&#65533;&#65533;t&#65533;&#65533;&#65533;B<&#65533;&#65533;C&#65533;&#65533;&#65533;0P4o&#65533;&#65533;GD&#65533;R&#65533;&#65533;Z&#65533;=)~K&#65533;&#65533;q&#65533;r,&#65533;f6v4&#65533;;&#65533;&#65533;&#1561;3@_&#65533;9d&#65533;&#65533;#Pj96&#65533;&#65533;&#65533;&#65533;&#65533;&#65533;0&#65533;&#756; -P&#65533;%&#780;$&#65533;&#65533;&#65533;5&#65533;(&#65533;V2&#65533;&#65533;|&#65533;A`&#65533;?&#65533;	&#65533;&#65533;%dE&#65533;C&#65533;&#65533;&#65533;&#65533;J!DN&#65533;&#65533;&#65533; &#65533;$&#65533;A&#65533;C&#65533;&#65533;#fxE/&#65533;&#65533;9&#65533;&#65533;}&#65533;}&#65533;Arm&#65533;&#65533;&#65533;p&#65533;&#2025; &#65533;B,&#65533;"&#65533;&#65533;&#814;&#65533;-4&#65533;&#65533;&#65533;&#65533;5&#65533;	&#65533;&#65533;8&#65533;&#65533;(&#65533;&#1674;t&#693;&#65533;R!AA&#65533;&#1762;&#65533;R&#65533;z&#65533;B@&#65533;[X&#65533;P&#65533;2SH&#65533;uw&#65533;&#65533;&#65533;&#65533;)P&#65533;(nP L&#65533;&#65533;C~_&#65533;&#65533;l&#65533;yOp&#65533;B&#65533;&#65533;&#15731;&#65533;&#65533;&#65533;z@&#65533;&#65533;`&#65533;&#65533;&#65533;&#65533;&#65533;&#65533;5&#65533;&#65533;&#65533;&#65533;&#65533;&#65533;?&#1077;&#65533;&#65533;{!&#65533; &#65533;0zTY&#65533;&#65533;#&#1832;&#65533;P&#65533;`&#65533;$A&#65533;&#65533;(E	&#1937;&#65533;&#65533;k&#65533;~&#65533;;&#65533;z&#65533;{&#65533; &#65533; &#65533;C&#65533;h&#65533;C,&#65533;&#65533;&#1083;Wz&#65533;L&#65533;>(i&#65533;I&#65533;-&#65533;&#65533;q&#65533;&#65533;&#65533;_W&#65533;&#65533;J&#65533;&#65533;&#65533;&#343;e&#65533;(v&#65533;M> &#1818;&#1826;&#65533;Hy&#65533;&#65533;8D&#65533;,&#65533;!&#65533;&#65533;&#65533;9TQk&#65533;i&#65533;&#65533;&#65533;L&#65533;&#65533;&#1033;C8 &#65533;&#65533;B&#65533;%&#65533;&#65533;&#65533;&#65533;&#65533;&#65533;&#65533; &#65533;&#65533;i F&#65533;
$&#65533;?  &#65533;&#65533;&#65533;CH&#65533;$&#65533;ADBI]A&#65533;AX&#65533;9&#65533;@&#65533;?d&#65533;B&#65533;P&#65533;}&#65533;2&#65533;&#65533;&#1536;GxdB6&#65533;G3&#65533;&#65533;&#65533;&#65533;&#65533;&#65533;ZG&#65533;D&#538;&#65533;&#65533;I&#65533;?&#65533;v&#65533;&#65533;&#65533; &#65533;&#65533;	B&#65533;&#65533;[&#65533;&#65533;&#65533;?&#1556;&#65533;&#65533;C&#65533;&#65533;&#65533;&#65533;&#65533;&#65533;a&#65533;DR"&#65533;@ &#65533;(&#65533;&#65533;~h&#1638;&#65533;	&#65533;&#65533;a&#65533; j	&#65533;}&#65533;&#65533;D&#65533;AD&#65533;&#65533;&#65533;&#381;&#65533;D&#65533;=D&#65533;E&#65533;:&#65533;&#65533;&#65533;UD&#65533;&#65533;F8D&#65533;mC&#65533;&#65533;A@&#65533;i 
D&#285;&#65533;&#65533;&#65533;&#65533;&#65533;_&#65533;&#772;I`u&#65533;&#65533;&#65533;l&#65533;(Vc&#65533;I&#65533;QF&#65533;&#65533;A&#65533;&#65533;&#65533;&#65533;&#761;&#65533;%J&#65533;q@&#65533;AdD,&#65533;&#65533;&#65533;Jk&#65533;&#65533;Q&#65533;Je&#65533;&#65533;&#1025;J&#65533;)&#65533;)@&#65533;P&:&#65533;I&#65533;&#65533;A&#65533;&#65533;&#65533; &#65533;8&#65533;1P&#65533;&#65533;,D&#65533;0E&#65533;&#65533;5V&#65533;&#65533;&#65533;&#65533;?&#65533;&#65533;6:&#256;=@&#65533;e&#65533;7B&#65533;x&#65533;&#65533;7F6BK&#65533;&#65533;T](&#65533;&&#65533;1:
 D&#65533;&#65533;M&#65533;&#65533;&#65533;>&#65533;&#65533;C&#65533;?&#65533;A&#65533;&#65533;&#65533;&#65533; &#65533;&#65533;A&#65533;&#65533;+|&#65533;Z&#65533;?&#65533;0&#65533;CN&#65533;+&#65533;US &#65533;?|A[&#65533;J&#65533;&#65533;&#65533;x&#65533;D&#65533;A&#65533;&#65533;:D&#65533;KA2&#332;&#65533;&#65533;5 &#65533;&#65533;&#65533;&#65533;B(&#65533;&#65533;&#65533;dM*&#65533;"(EN&#65533;&#65533;&#65533;5N&#65533;&#65533;&#1362;XL&#65533;*&#65533;C&#65533;u&#65533;AY&#65533;Y&#65533;+&#65533;B&#65533;AD@&#65533;u@&#65533;C&#65533;T;B&#65533;E&#65533;kl&#65533;l&#65533;&#65533;P &#65533;&#65533;&#65533;8&#65533;&#65533;f&#65533;	4&#65533;|@(&#65533;vH
&#65533; &#65533;&#65533;	&#65533;&#65533;A|e &#65533;A&#65533;&#65533;%Z$lTJB(W&#65533;&#65533;%&#65533;&#65533;&#65533;&#65533;&#65533;&] ~)&#65533;z<ZdZG&#65533;h &#65533;0&#65533;&#65533;&#65533;&#65533;I3&#65533;w&#65533;Z7&#65533;M&&#65533;K7$@H&#65533;&#65533;&#65533;m&#65533;&#65533;&#65533;&#174;aHZ&#65533;K&#65533;T&#65533;e&#908;&#1731;(&#65533;&#65533;&#65533;9!d&#65533;&#65533;&#65533;M%&#65533;V!)&#65533;/h!&#65533;e&#65533;&#65533;&#65533;?@&#65533;&#65533;]&#65533;&#65533;&#65533;&#65533;!u&#65533;x'D&#65533;H0&#65533;&#65533;&#65533;&#65533;s&#320;1v	&#65533;,	&#65533;,&#402;(&#65533;&#141;
&#65533;/ &#65533;g!&#65533;&#65533;&#65533;#l&#65533;(&#65533;[&#65533;&#65533;&#65533;&#65533;&#65533;&#65533;&#630;&#65533;&#169;(&#65533;&#265; A&#65533;&#65533;&#65533;A&#65533;9&#65533;e&#65533;&#65533;-&#65533;(
7p ,F^dPQ&#65533;E&#65533;\-z&#65533;-*&#65533;co&#65533;&#65533;Q&#784;.&#65533;B`&#65533;A&#65533;&#65533;(&#65533;,&#65533;}B&#65533;&#65533;&#65533;&#65533;B&#65533;&#65533;A$ S&#65533;&#65533;&#65533;&#65533;@^O)&#65533;&#65533;]\&#65533;&#65533;B&#65533;&#65533;&#65533;&#65533;J*&#65533;Jdu&#65533;&#65533;&#65533;,&#65533;
d&#65533;:)&#65533;&#65533;B&#65533;A?@&#65533;)h&#65533;Mp&#65533;b&#65533; &#65533;&#65533;K&#65533;&#65533;&#65533;!@.)&#65533;&#169;B8iB&#65533;&#65533;&#65533;DV&#65533; &#65533;&#65533;&#65533;K($&#65533;*&#65533;&#65533;&#65533;"&#65533;&#65533;&#149;&#65533;`L&#65533;B8&#65533;&#65533;B&#548;AHjM&#65533;&#65533;&#65533;$&#65533;S&#65533;&#65533;	&#65533; h&#65533;,	_,&#65533;BdEYd&#797;&#65533; LA=L&#65533;Alu&#65533;&#65533;A&#65533;A-&#1792;&#65533;%&#65533;_u&#65533;x(&#65533; &#65533;&#65533;@3U&#520;`&#65533;&#65533;&#65533; &#65533;j&#65533;&#65533;&#65533;&#65533;cn
]&#65533;Fl|&#65533;&#65533;p <&#65533;~)&#65533;MH&#65533;Zt&#65533;\&#65533;&#65533;&#65533;OH&#65533;v`Gc&#65533;A&&#65533;Aj  T&#65533;&#65533;T&#65533;&#65533;]&#65533;&#65533;P&#65533;&#65533;&#65533;&#65533;kD)D&XB&#65533;&#65533;&#65533;/`&#65533;&#65533;&#65533;&#65533;&#65533;!&#65533; &#65533;T&#65533;&#65533; Dl6&#65533;&#65533;X&#65533;Hp&#65533;n&#65533;&#65533;&#65533; &#65533;M&#65533;Hp&#65533;&#65533;obH&#65533;}&#28748;&#65533;@&#65533;&#65533;&#65533;&#65533;&#65533;&#65533;P0&#65533;&#1320;&#65533;-KE&#65533;&#65533;&#206;&#65533;&#65533;&#65533;!&#65533;&#65533;F&#65533;>D&#65533;&#65533;:&#65533;&#65533;6O]&#65533;&#65533;K&#65533;&#65533;6@I&#65533;&#65533;&#65533;1P	&#65533;&#1063;}*"&#65533;9
&#65533;&#65533;&#65533;&#65533;6&#65533;&#65533;/&#65533;&#65533;&#65533;&#65533;&#65533;ba&#65533;"T G&#65533;	&#65533;&#65533;s>&#65533;&#65533;&#65533;"&#65533;&#65533;('&#65533;&#65533;&#65533;m&#65533; &#65533;&#65533;&#65533;,&#65533;\&#65533;&#65533;&#1446;/&#65533;&#65533;&#65533;&#65533;&#65533;&#65533;m&#65533;&#65533;bQ&#65533;&#65533;B&#65533;
7&#65533; 7&#65533;K* &#65533;?&#65533;&#626;.&#65533;&#65533;&#65533;&#65533;&#65533;q&#65533;C&#65533;&#65533;?4@&#65533;&#65533;&#65533;A/`&#65533;&#65533;~&#65533;&#65533;&#65533;&#65533;A&#65533;&#65533;
&#65533;&#65533;V&#65533;B &#65533;Md@&#65533;.D&#65533;&#65533;&#65533;<(tDt&#65533;B&#65533;B&#65533;!n&#65533;)&#65533;@&#65533;O&#65533;&#65533;S&#65533;cD&#65533;D&#65533;&#65533;&#65533;S&#65533;A&#65533;&#65533;&#1924;&#65533;&#65533;$,&#65533;Ji&#65533;&#65533;>&#65533;&#65533;&#65533;BX&#65533; j%&#65533;&#65533;&#65533;&#65533;&#65533;&#65533;&#65533;MX*O&#65533;nPLu&#65533;&#65533;]&#65533;&#65533;J&#65533;&#65533;&#65533;C&#65533;&#65533;5&#65533;&#65533;O&#65533;&#65533;CP&#65533;B&#65533;&#65533;&#65533;7&#65533;&#65533;f&#65533;*P&#65533;1lOE&#65533;&#65533;&#65533;( ;&#1792;&#65533;`&#65533;&#65533;hA&#65533;B&#198;A(&#65533;g&#65533;&#65533;&#65533;.|&#65533;&#65533;&#65533;@&#65533;&#65533;:&#65533;&#65533;$h&#65533;?h&#65533;.h&#65533;&#65533;&#65533;.&#304;&#65533;&#65533;6A&#65533;&#65533;&#65533;&#65533;&#65533;Y&#65533;Z&#65533;&#65533;&#65533;&#65533;&#65533;&#65533;G <@&#65533;,&#65533;P &#65533;G&#65533;5q&#65533;	@~4&#65533;&&#65533;&#65533;&#65533;iB &#65533;&#65533;71&#65533;1l&#65533;&#65533;&&#65533;q&#65533;!.&#65533;q&#65533;&#65533;q_&#65533;&#65533;&#65533;&#65533;?&#65533;&#65533;&#65533;&#65533;3&#65533;&#65533;&#65533;&#65533;&#65533;&#65533;&#65533;&#65533;3_&#65533;&#65533;*0&#65533;&#65533;10&#65533;N&#65533;B&#65533;&#65533;&#65533;&#65533;/&#65533;&#65533;L&#65533;&#65533;&#65533;&#65533;&#65533;4`&#65533;SLR&#65533;,&#65533;&#65533;,&#65533;&#65533;,?\&#65533;%&#65533;&#65533;&#65533;?D&#65533;Ap&#65533;VO04&#65533;	|&#65533;&#65533;"F&#65533;|&#65533;&#65533;D&#65533;&#65533;&#1334;S&#65533;p&#65533;vI,&#65533;%&#65533;	&#65533;&#65533;&#65533;(@&#65533;m&#65533;p&#65533;>&#65533; 2&#65533;&#65533;&#65533;&#65533;&#65533;&#65533;W&#65533;&#65533;B&#65533;&#65533;&#65533;;7&#65533;&#65533;&#1388;x&#65533;&#65533;&#65533;~(&#65533;X&#65533;&#65533;&#65533;&#65533;.r
&#65533;y&#65533;p7&#65533;&#65533;?&#1800;A@F=#D&#816;B,jM8&#65533;&#65533;&#65533;>&#65533;&#65533;&#65533;F&#65533;k:A)&#65533;*@&#65533;?&#65533;P&#65533;.&#65533;<;&#65533;`>&#65533;B&#65533;&#65533;?&#552;B4&#65533;C4&#65533;M$&#65533;&#65533;&#65533;G&#65533;CH&#65533;&#65533;&#65533;q&#65533;I&#65533;^&#65533;&#65533;&#65533;&#65533;&#65533;&#65533;;H&#65533;&#65533;U&#65533;KSK&#65533;^&#65533;&#65533;&#65533;&#65533;&#65533;&#65533;&#65533;&#65533;&#65533;M&#65533;&#65533;&#65533;D&#65533;&#65533;&#65533;&#65533;*DT&#65533;&#65533;&#65533;&#65533;M&#65533;/S&#65533;&#65533;&#65533;s&#65533;XML&#65533;T&#65533;WP&#65533;V&#65533;&#65533;,&#65533;T*&#65533;&#65533;j@},T&#65533;B&#65533;&#65533;&#65533;&#65533;c4&#65533;]4&#65533;&#65533; &#65533;&#65533;&#65533;@4t&#65533;1&#65533;KP&#65533;&#65533;&#65533;&#65533;&#65533;&#65533;1&#65533;&#65533;&#65533;&#65533;
&#65533;&#65533;0&#65533;0&#65533;`W&#65533;0&#65533;&#65533;(&#65533;&#65533;&#65533;&#65533;&#65533;hf&#65533;&#65533;f&#65533;&#65533;k1w&#65533;k&#65533;Be|&#65533;&#65533;&#65533;]&#65533;q&#65533;y&#65533;G{&#65533;&#65533;qi'*&#65533;&#65533;&#65533;lSl&#246;k&#65533;C(&#65533;&#65533;l&#65533;|&#65533;n&#65533;&#65533;xw&#65533; *&#65533;&#65533;wqS&#65533;R!@D&#65533;@ ,&#65533;DwN" u&#65533;&#65533;S&#65533;Y &#65533;D&#65533;*&#65533;&#65533;?&#65533;&#65533;@&#65533;x&#65533;&#65533;&#65533;y&#65533;&#65533;y&#65533;&#65533;&#65533;&#65533;AU9&#65533;&#65533;&#65533;"D@&#65533;&#65533;&#65533;	|Ln
p&#65533;&#65533;&#65533; &#65533;Oh&#65533;l&#65533;<t'&#65533;&#65533;C&#65533;D5&#2820;G&#65533;-&#65533;&#65533;C	&#65533;&#65533;#bF&#65533;&#65533;6|8\&#65533;,&#65533;,'&#65533;&#65533;&#65533;O^&#65533;&#65533;#&#65533;i&#65533;&#65533;&#1014;y&#65533;&#65533;&#65533;&#65533;&#65533;&#65533;ig&#65533;&#65533;`&#65533;	P&#65533;5
&#65533;&#65533;I)VV&#65533; &#65533;71&#65533;&#65533;&#65533;jbQ&#65533;&#65533;&#65533;&#65533;&#65533;&#65533;&#65533;a&#65533;TJo&#65533;B&#65533;/&#65533;J:&#65533;;8D&#65533; J36&#65533;&#65533;&#65533;&&#65533;Z&#65533;B|&#65533;&#65533;!?&#505;&#65533;N;&#65533;B$&#65533;&#65533;@&#65533;&#65533;9DX&#65533;M&#65533;&#65533;w9&#65533;&#65533; *&#65533;6*&#65533;4*&#65533;vDX&#65533;&#65533;&#65533;&#65533;D}-D&#65533;&#65533;)h&#65533;&#65533;xB]p&#65533;p&#65533;&#65533;@&#65533;MXD&#65533;C&#65533;K&#65533;&#65533;&#65533;,&#289;[CM&#65533;>H&#65533;&#65533;&#65533;&#65533;A&#65533;z&#65533;&#65533;z&#65533;&#65533;H&#65533;t&#65533;K&#65533;&#65533;%&#65533;&#65533;&#65533;&#65533;L&#65533;&#65533;<v&#65533;B&#65533;&#65533;&#65533;U&#65533;st&#65533;/DkFD&#65533;X&#65533;b>&#65533;R&#65533;(&#796;&#1988;&#65533;&#65533;C@&#65533;W&#65533;RD\*&#65533;&#65533;?\oP&#65533;&#65533;G(&#65533;;&#65533;nyH,D&#886;Q&#65533;&#65533;
&#65533;&#65533;&#65533;(&#65533;&#65533; @,&#65533;@,&#65533;&#65533;	&#65533;_&#65533;"&#567; &#65533;&#65533; 8&#65533;!&#65533; &#65533;&#65533;&#65533;pK!sw&#65533;P&#65533;&#65533;WawC<sS7uG&#65533;n'&#65533;kwqG7l@|&#65533;&#65533;&#65533;&#65533;<P&#65533;wz&#65533;&#471;&#65533;{&#65533;&#65533;&#65533;&#65533;&#65533;=&#1027;&#65533;&#1020;y&#65533;&#65533;:&#65533;&#65533;8&#65533;&#65533;&#65533;&#65533;&#65533;&#65533;&#65533;&#65533;7=&#65533;&#65533;8&#65533;&#65533;&#65533;/=&#991;7=&#65533;C&#65533;&#65533;|&#1327;z&#65533;&#65533;|&#65533;@|&#65533;Cz&#65533;&#65533;ys=&#1503;&#65533;A &#65533;B&#65533;&#65533;&#995;&#65533;?&#65533;&#65533;|/&#65533;r'&#65533;&#65533;&#65533;&#65533;6)DJ&#65533;_E
$@ &#65533;WE&#65533;xF&#268;/&#65533;B&#65533;[&#65533;&#65533;&#65533;r&#65533;&#65533;K&#65533;@*&#65533;&#65533;&#65533;&#65533;&#65533;&#65533;'&#65533;K&#65533;|^I&#65533;%&#65533;?&#1280;&#65533;lH	&#65533;v&#65533;8&#65533;&#65533;&#65533;0&#65533;\c&#65533;&#1014;&#65533;&#65533;
A*&#65533;&#65533;D`&#65533;&#65533;&#65533;&#65533;2&#1346;&#65533;4p&#65533;@\B*&#65533;?e&#65533;&#65533;&#65533;W&#65533;&#65533;?&#65533;&#356;&#65533;(&#65533;&#65533;&&#65533;&#65533;&#65533;&#65533;J&#65533;&#65533;&#65533;A&#65533;sp&#65533;J&#65533;.&#65533;&#65533;&#65533;<@&#65533;&#65533;&#65533;&#65533;&#65533;&#65533;B&#65533;r&#65533;(W;&#65533;&#65533;9N;&#65533;&#65533;&#65533;&#65533;&#65533;&#65533;&#65533;A&#65533;&#65533;&#65533;&#65533;&#65533;p&#65533;?&#65533;&#65533;&#65533;&#65533;C&#65533;F@&#65533; &#65533;&#65533;4&#65533;&#65533;&#65533;A&#65533;'Np&#65533;&#65533;&#65533;&#65533;?SN&#65533;&#65533;!&#65533;&#65533;&#65533;&#209;#*QE()&#65533;&#65533;)	FH&#65533;U	Te&#65533;Kb&#65533;_&#65533;3u&#65533;y&#65533;`O&#65533;:K&#65533;K&#65533;&#65533;&#2043;&#65533;&#65533;&#65533;&#65533;&#65533;4&#65533;S&#65533;&#65533;&#65533;2&#65533;H$&#65533;C
&#65533;CP&#65533;&#1474;&#65533;&#65533;}&#65533;&#65533;&#65533;cV&#65533;.&#65533;&#65533;U&#65533;n\&#65533;s&#65533;Y&#65533;&#65533;&#65533;&#65533;&#65533;	&#699;1B^x5&#65533;&#65533;x&#65533;&#65533;<x`&#65533;@,&#65533;&#65533;	&#65533;!&#65533;&#65533;v&#65533; &#65533;&#1296;!7&#65533;&#65533;cZcE:|&#65533;&#65533;#&#65533;&#328;&#65533;&#65533;P&#65533;(&#65533;*&#65533;&#65533;#D&#65533;&#65533;&#65533;&#65533;&#326;r&#65533;\&#65533;&#6093;r&#65533;}!&#65533;&#65533;&#65533; =z&#65533;=&#65533;p&#65533;&#65533;8Gz&#1517;#&#65533;&#65533;8&#65533;&#65533;&#65533;m&#65533;>~\&#65533;&#65533;;&#65533;&#65533;~&#65533;&#65533;&#65533;&#741;?&#65533;82&#65533;	&#65533;_&#65533;a9\&#65533;T&#65533;A @-&#65533;d(B&#65533;&#65533;*D&#65533;&#65533;&#65533;&#65533;&#65533;l&#44752;&#65533;&#65533;&#65533;&#312;0&#65533;&#65533;f8"&#65533;&#65533;"zA&#65533;&#65533;&#65533;`&#65533;acH &#65533;P&#65533;&#65533;htD&#65533;9&#65533;y&#280;^&#65533;&#65533;&#65533;I&#65533;1F}&#65533;Q&#65533;C&#65533;&#65533;&#65533;G&#65533;B&#65533;&#65533;@&#65533;PR&#65533;,&#65533;&#65533;&#770;Z&#65533;&#65533;3	&#65533;E,Z&#65533;DP4B&#65533;N0eI&#65533;&#65533;@P !(8&#65533;P&#65533;&#65533;Q&#65533;&#65533;&#65533;&#65533;@)&#65533;&#65533;3K&#65533;-h&#65533;&#65533;b)&#65533;&#65533;&#65533;&#65533;&#65533; &#65533;&#1100;&#65533;&#65533;JtB&#65533;&#65533;
&#65533;&#65533;#&#65533;(&#144;&#65533;d&#65533;&#65533;&#65533;Zm&#65533;&#65533;\qU*&#65533;&#65533;&#42336;$&#65533;&#65533;)&#65533;|&#65533;&#65533; c&#65533;&#65533;&#65533;&#65533;DjDh&#65533;-(Z&#65533;&#65533;&#65533;&#65533;Z&#65533;)&#65533;UE&#65533;9&#65533;
&#65533;~&#65533;&#714;
&#65533;&#65533;m&#1370;&#65533;x7&#65533;i&#65533;d&#65533;K!&#65533;JH&#65533;&#65533;|s&#65533;7&#65533;f:*&#65533;&#65533;&#65533;5&#65533;_&#65533;&#65533;i&#65533;&#65533;&#65533;.M9Db&#65533;&#65533;&#65533;&#65533;)0&#65533;)&#65533;p&#65533; &#65533;&#65533;2&#65533;&#65533;&#65533;&#65533;2&#65533;d]U&#65533;U&#65533;&#65533;&#65533;&#65533;&#750;&#65533;&#65533;Z&#65533;/&#65533;&#65533;&#65533;A&#65533;&#65533;&#65533;k&#65533;V!H&#65533;:;A!&#65533;&#65533;&#65533;3&#65533;X3cP@&#65533;dP&#65533;Q_&#65533;&#65533;&#65533;&#65533;&#65533;&#65533;&#65533;&#65533;
,q@Xi&#65533;"@&#65533;&#65533;E&#65533;&#65533;&#65533;-&#65533;&#65533; &#65533;&#65533;&#65533;&#65533;&#65533;&#65533;;&#65533;=&#65533;g&#65533;5&#65533;&#65533;o&#65533;K&#65533;;&#65533;&#65533;3&#65533;=&#65533;&#65533;S&#65533;=&#65533;&#65533;&#65533;/&#65533;&#65533;_Y&#65533;&#65533;&#65533;[&#65533;&#65533;&#65533;&#65533;c &#65533;&0UZ&#65533;&#65533;&#1220;8&#65533; d&#65533;&#65533;&#65533;&#65533;@&#1200;&#65533;"&#65533;&#130;&#65533;&#65533;&#65533;7n&#65533;]!*2h&#65533;F<(&#65533;&#65533;(&#65533;&#65533;"&#65533;Qc""!"cl&#65533;F&#65533;&#65533;R&#65533;h:&#65533;&#65533;!&#65533;9&#65533;$m$&#536;mp&#65533;&#65533;&#65533;N:q&#65533;+&#65533;|&#65533;&#65533;
&#65533;l'L.,&#65533;&#65533;&#639;Z$&#65533;&#65533;?&#65533;dyP&#65533;^BL&#65533;%&#65533; &#65533;P&#65533;3&#65533;&#65533;
Q&#65533;H&#65533;?5+
&#65533;bR&#65533;&#65533;&#65533;A&#65533;O(&#65533;:&#65533;&#65533;&#65533;Rm&#65533;&#65533;? &#65533; &#65533;&#65533;&#65533;r9&#65533;&#65533;y&#65533;&#65533;&#65533;K!KA&#65533;&#65533;!&#65533;&&#65533;z&#65533;P&#65533;&#65533;&#65533;xm&#65533;'&#65533;hD&#65533;e&#65533;F&#65533;S&#65533;&#65533;
R&#136;&#1061;&#65533;&#1672;)&&#65533;&#65533;7&#65533;#&#65533;&#65533;]\&#65533;&#65533;,&#65533;d&#65533;P&#65533;&#1854;d&#65533;T&#65533;G&#65533;	A&#65533;&#65533;0#&#65533;dX%(bN&#65533;h&#65533;M	V(&#65533;H&#65533;&#65533;*QC&
&#65533;&#65533;&#65533;&#65533;`&#65533;Y [&#65533;L!)c&#65533;(}XJ&#65533;&#65533;.e&#65533;K&#65533;V&#65533;&#65533;&#65533;%&#65533;J&#65533;?6q*P W &#65533;	&#65533;&#65533;,&#65533;ST&#65533;&#65533;?b&#65533;<-jI&#65533;&#65533;&#65533;&#65533;&#65533;&#65533;&#65533;a g &#65533;&#65533;f&#65533;&#65533;	&#65533;&#65533;&#65533;&#65533;&#65533;6T&#65533;.`&#65533;p&#65533;3&#65533;&#65533; &#65533;p&#65533;[:&#65533;8s&#65533;&#65533;8&#65533;&#65533;&#65533;&#65533;r&#65533;&#65533;&#65533;L&#65533;&#65533;&#65533;&#65533;r&#65533;&#65533;&#65533;&#65533;&#65533;)&#65533;&#65533;&#65533;&#65533;O9&#65533;Q&#1129;&#65533;-`E&#65533;n&#65533;&#65533;R&#65533;n&#65533;hPb&#65533;&#65533;wlr&#65533;&#65533;A|@&#65533;;&#1807; &#65533;3&#65533;<Pz?>&#65533;&#65533; /U&#65533;F&#65533;&#65533;/&#65533;!55&#65533;x&#65533;<&#65533;`_&#65533;GP89&#65533;G:&#65533;&#65533;
&#65533;&#65533;`&#65533;Q&#65533;p&#65533;&#65533;
HA&#65533;&#65533;&#65533;&#65533;&#65533;p%,)B~]&#65533;B@p&#65533;&#65533; &#65533;?&#65533;&&#65533;)&#65533;&#65533;a&#65533;;&#65533;&#65533;/@&#151;&#65533;=&#1792;@&#65533;&#65533;k &#65533;&#65533;&#65533;&#65533;(&#65533;&#65533;&#65533;-&#65533;&#65533;A&#65533;E&#65533;L&#65533;&#65533;PT&#65533;8&#65533;F&#65533;&#65533;&#65533;&#65533;|&#65533;xYa&#65533;A&#65533;w&#65533;~&#65533;&#65533;&#65533;Um&#65533;&#65533;&#513;++&#522;&#65533;&#65533;&#65533;+F&#65533; &#65533;&#65533;&#65533;&#65533;&#65533;.&#65533;|&#65533;&#65533;C}xp&#65533;&#65533;&#901;;AQ1&#65533;+^&#65533;%&#65533;bV&#65533;&#65533;&#65533;&#65533;nD&#65533;t&#65533;	&#65533;x]&#65533;&#65533;&#65533;W&#65533;t&#65533;P4aA&#65533;&#65533;b&#65533;&#65533;!hP1&#65533;F&#65533; 8&#65533;&#65533;A&#65533;&#65533;1M&#399;  &#65533;&#65533;&#65533;6&#65533;&#65533;&#65533;-q&#65533; <&#642;&#65533;r&#65533;&#65533;&#65533;Hb&#65533;&#65533;/q1&#65533;-W&#65533;&#65533;M&#786;&#65533;&#65533; 
&#65533;q&#65533;V *jL_&#65533;xA&#65533;&#65533;;|&#65533;S&#65533;I(&#65533;h&#640;P&#159;&#65533;i&#65533;&#65533;&#769;l&#65533;&#65533;@ &#65533;M|&#65533;,&#65533;/&#65533;Q&#951;&#65533;]&#65533;9Q&#65533;&#916;&#65533;6e&#65533;n&#657;=&#65533;S&#65533;u&#65533;&#65533;&#65533;({&#65533;&#65533;&#65533;|&#65533;&#65533;&#65533;&#65533;<6&#65533;&#1632;_>&#65533;&#65533;&#65533;&#65533;M&#65533;x~&#65533;rv&#65533;&#65533;&#65533;L&#65533;9,&#65533;F  &#65533;@ |(&#65533;&#65533;&#65533;
(&#65533; 8R&#65533;&#65533;&#65533;&#65533; &#1656;J7"&#65533;l&#65533;&#65533;&#221;&#65533;p&#65533;i&#65533;&#65533;&#65533;U
&#65533;Z"B&#65533;&#65533;&#65533;"ErP&#65533;G&#65533;>-&#65533;&#65533;&#65533;6&#65533;w&#65533;"&#65533;&#65533;x&#65533;6b&#65533;(<&#65533;&#65533;&#65533;&#65533;8&#65533;D&#65533;K&#65533;P&#65533;%&#65533;$@r\&#65533;&#464;#q&#65533;&#65533;`&#65533;&#65533;B-&#65533;&#65533;&#65533;S&#1473;<&#65533;;&#65533;!&#65533;&#65533;*#&#1920;&#65533;7h&#65533;k&#65533;&#65533;7 &#65533;&#65533;{Y&#65533;	&#65533;&#65533;	&#1960;&#65533;Kj&#65533;k&#65533;H1-&#65533;&#65533;oS\8&#65533;h&#23685;WX\gI&#65533;&#65533;9&#65533;&#65533;~2&#65533; @&#65533;b&#521;E&#475;&#65533;YK&#65533;.]&#65533;E.&#65533;[0O&#65533;Bb&#65533;&#65533;\5&#65533; -6&#65533;Z&#65533;,J&#65533;&#65533;&#65533;e.I&#65533;(&#351;&#65533;&#65533;#&#65533;R"&#65533;H&#65533;D&#65533;&#65533;=&#65533;x9&#65533;R&#65533;&#65533;&#65533;.6&#65533;	&#65533;&#65533;&#65533;&#65533;&#65533;A&#65533;&#65533;&#65533;E
&#65533;4&#65533;&#1871;&#65533; %[&#65533;\&#65533;&#65533;q&#65533;f&#65533;B&#65533;Q&#65533;&#65533;(&#65533;g+( 
&#65533;&#65533;&#1810;&#65533;2P&#65533;;&#65533; LC&#65533;4_&#65533;H&#65533;Y&#65533;&#65533;&#65533;#&#65533;X \&#65533;1&#65533;CBl-&#65533;E"v&#65533;,b&#65533;&#65533;&#65533;T&#65533;q*Y@~&#65533;&#65533;&#65533;w&#65533;&#65533;&&#65533;G&#65533;{&#65533;fr&#65533;&#65533;p&#65533;&#65533;?h&#65533;|&#65533;&#65533;&#65533;&#65533;9&#65533;&#65533;&#65533;&#65533;&#65533;&#65533;/&#65533;&#65533;&#65533;g2l&#65533;c|&#65533;&#65533;&#65533;s9&#65533;&#65533;&#65533;o&#65533;&#65533;e&#65533; p&#65533;k&#65533;&#65533;&#1927;@&#65533;&#65533;&#65533;g0&#65533;	e`&#65533;&#65533;&#65533;&#65533;&#65533;s0&#65533;t|@4Jc&#65533;0@&#65533;G]&#65533;&#65533;`l.&#65533;&#65533;x&#65533; j*
J&#65533; 4v@B&#65533;`
w0Df&#65533; <&#65533;0&#65533;&#65533;&#65533; &#65533; "b&#65533;&#65533;DF&#65533;&#65533;y&#65533;|l&#65533;&#65533;t${&#65533;d&#65533;&#65533;&#65533;6&#65533;H&#65533;&#65533;~&#65533; &#65533;&#65533;,&#65533;&#1805;&#65533;M&#65533;&#65533;&#65533;&#65533;J* 
*&#65533;~b&#65533;n@.&#65533;&#65533;&#65533;B!&#1674;&#65533;d&#65533;&#65533;`	L&#65533;(@&#65533;&#65533;D&#65533;"&#65533;&#65533;2&#65533; &#65533; &#65533;!&#65533;&#65533;&#65533; 
&#65533;h!&#65533;aP
&#65533;&#65533;&#65533;QB(&#65533;nR>&#65533;&#65533;-B&#65533;|&#65533;&#65533;&#65533;&#65533;"T&#65533;`&#65533;&#65533;&#65533;&#65533;!&#65533;&#65533;&#65533;A &#65533;&#65533;&#65533;3Q&#65533;"&#65533;&#65533;&#65533;&#65533;F&#65533;_&#65533;B&#65533;B.&&#65533;E&#65533;&#11942;&#65533;Z&#955;F&#65533;D`&#65533;<&#65533;\p&#65533;-&#65533;Jhq&#65533;$Bh&#65533;&#65533;&#65533;&#65533;&#65533;&#65533;&#65533;n&#65533;&#65533;&#65533;N&#65533;&#65533;&#65533;&#65533;&#65533;&#65533;L.&#65533;\'&#65533;e&#65533;&#65533;.z"&#65533;&#12090;&#65533;#&#65533;&#65533; &#65533;&#65533;	&#65533; &#65533;&#65533; ,&#65533;&#65533; @&#403;&#65533;&#65533;&#65533;&#65533;&#959;8b>b&#65533;&#65533;l&#65533;#/&#65533; &#65533;"0&#65533;fXB\&#65533;&@!&&#65533;
6b&#65533;q&#65533;@n H3&#65533;&#65533;0&#65533;x&#65533;
> &#65533;&#65533;&#65533;&#65533;i#&#65533;F; &#65533;&#65533;P4&#65533;,&#65533;&#65533;&#65533;&#65533;&#65533; &#65533;@$mC&#65533;&#65533;F&#65533;/&#65533;o<&#65533;s&#1839;&#65533;&#65533;&#65533;V&#65533;&#65533;&#65533;o&#65533;&#65533;/&#65533;&#65533;&#65533;&#65533;bO&#65533;&#65533;&#65533;&#65533;P&#65533;T&#65533;&#65533;/&#65533;X@&#65533;>&#65533;&#65533;&#65533;&#65533;&#65533;&#65533;&#65533;r&#65533;&#65533;%&#65533;&#65533;*&#65533;&#1711;&#65533;&#65533;&#65533;&#65533;&#65533;&#65533; &#65533;&#65533; &#65533;/&#65533;&#929;&#65533;&#65533;+M@&#65533;&#65533;D$&#65533;A$&#65533;&#65533; &#65533; .&#65533;&#65533;t&#65533;.}&#65533;&#65533;&#65533;&#65533;&#65533;&#65533;&#65533; C4&#65533;R&#65533;N&#65533;ZC &#65533;&#65533;T&#65533;x`&#65533;&#65533; &#65533;&#1212;&#65533;&#65533;&#65533;&#65533; @&#65533;&#65533;A&#65533; QL|@v2$C&#65533;&#65533;&#65533;`&#65533;Dmw&#65533;8b\G!
&#65533; j*&#65533;&#65533;E&#65533;Ob&#65533;&#65533;&#65533;g&#65533;d&#65533;lM&#65533;G|d&#65533;^&#65533;&#65533;&#65533;&#65533;G&#65533;&#65533;dI&#65533;&#65533;* =A&#65533;&#65533;&#65533;@&#65533;I:&#65533;	&#65533; d&#65533;%&#65533;&#65533;R&#65533;~0A<1&#65533;0&#65533;.&#65533;<OSR&#65533;Qb&#65533;&#1665;d&#65533;&#65533;&#65533;mi&#65533;	&#65533;&#65533;&#65533;&#65533;\A&#289;&#65533;&#65533;&#65533;i&#65533;&#65533;&#65533;&#65533; &#65533;e&#65533;&#65533;&#65533;&#65533;&#65533;K8&#65533;&#65533;&#65533; &#65533;&#65533;&#65533;	A&#65533;HxA&#65533;B &#65533;&#65533;&#65533;
"&#65533;*$V.&#65533;K&#65533;DO&#65533;&#65533;~&#65533;&#65533;&#65533;&&#65533;E&#65533;&#65533;H&#65533;&#65533;E&#65533;b[fT&#65533;&#65533;&#65533;P!&#65533;&#65533;&#65533; LA&#65533;V&#65533;&#65533;>&#65533;&#65533;tN.(\q&&#65533;&#65533;&#65533;&#566;&#65533;&#65533;_&#65533;`&#65533;q`&#65533;&#65533;&#65533;^&#65533;)(&#65533;e&#65533;&#65533;
"&#65533;&#1291; &#65533;KL&#65533;&#65533;b"&#65533;&#65533;(I&#433; &#65533;@~&#65533;&#1922;&#65533;8&#65533;&#65533;&#65533;d&#65533;"A&#65533;&#65533;PTV &#65533;Oc&#65533;&#65533;8&#65533;@g&#65533;&#65533;!g&#65533;!&#65533;&#65533;gbbg&#65533;!&#65533;&#65533; &#65533;@&#65533;&#65533;&#65533;&#65533;&#65533;&#65533;h&#65533;
#S"A&#65533;z8&#65533;"d &#65533;r&#65533;&#65533;*`J&#65533;&#65533;^&#65533;5M M&#65533;^&#65533;&#65533;@$gUV&#65533; &#65533;&#65533; X&#65533;&#65533;&#65533;WA&#65533;0&#65533;DVER&#65533;&#65533;DR &#65533;&#65533;&#65533;&#65533;L .g&#65533;XE&#65533;n&#65533;.	&#65533;Y&#65533;UVy&#65533;W&#65533;PPW&#65533;&#1024;u.GCD&#65533;&#65533;s.Y&#65533;4&#65533;&#65533;&#65533;Ur&#65533; &#65533;&#65533;u4&#65533;&#65533;&#65533;4Hc &#1049;E&#65533;&#65533;4&#65533;&#65533;J&#65533;Ip@i&#65533;p"]&#65533;&#65533;&#65533;@&#65533;&#65533;&#65533;B&#65533;b8aDR&#65533; &#65533;.&#65533; M*&#65533;@&#65533;8&#65533;.&#65533; &#65533;&#65533;2	"E&#65533;&#65533;N6R&#65533;&#65533;PpIZ&#65533;H`z&#65533;&#833;&#65533;&#65533;|&#65533;S&#65533;&#65533;&#65533;&#65533;P&#65533;*|~J&#1536;&#65533;0&#65533;,aK&&#65533;>&#65533;@
&#65533;&#65533;&#65533;&#65533;&#65533;:A&#65533;S3&#65533;&#65533;~&#65533;3CL&#65533;L@<&#65533;L &#65533;2n&#65533;R0&#65533;&#65533; ;#"&#65533;fS&#65533;b ?&#65533;m&#65533;&#65533;&#65533;&#65533; n A&#65533;Q.&#65533;R&#65533;&#65533;!E!&#1920;$&#65533;&#65533;&#65533;&#65533;&#65533;D]&#65533;&#65533;&#65533;&#65533;&#65533;&#65533;8BU`CQ&#65533;&#65533;&#65533;&#65533;r/&#65533;&#65533;T&#65533;EW&#65533;&#65533;"&#65533;HJ&#65533;&#65533;Fs+$&#65533;&#65533;`&#65533; :&#65533;p&#65533;S&#65533;&#65533; ~&#65533;0&#65533;nG&#65533;!&#65533;Vq&#65533;&#65533;&#65533;H&vvw'&#65533;&#65533;wm"&&#65533;`&#65533;J&#65533;J9&#65533;&#65533;&#65533;z&#65533;&#65533;&#1525; L`+&#65533; (&#65533;>D e&#65533;&#65533; &#65533;.m&#65533;&#65533;d0&#65533;V t&#65533;&#65533;/R&#65533;&#65533;7%&#65533;&#65533; &#65533;&#65533; tI-,&#65533;#b 2O&#65533;AF&#65533;&#65533;&ru&#65533;&#65533;(R!&#65533;A&#65533;^ j&#65533;&#65533;&3&#65533;&#65533;8&#65533;&#65533;&#65533;&#426;JCP.&#65533;v&#65533;A&#65533;M&#693;4&#65533;2Z&#65533;&#65533;&#65533;&#261;2x_sUPL&#65533; &#65533;W&#65533;K#^&#65533;u4&#65533;&#65533;&#406;F_sULC4&#65533;ik0&#65533;^5X4&#65533;M`&#65533;W&#65533;&#65533;&#65533;&#65533;&#65533;&#65533;i|&#65533;`&#65533;&#16517;X&#65533;&#65533;&#65533;`)&#65533;il&#65533;&#65533;( &#472;&#65533;&#65533;&#65533;&#65533;&#65533;&&#65533;&#65533;#&#1543;m&#65533;mY&#65533;(Mh&#65533; Dv&#65533;&#65533;@&#65533;&#65533; &#65533;&#65533;cc;&#65533; PJv:&#65533; &#65533;&#65533;P&#65533; .`f +f&#65533;bAE"&#65533;&#65533;yy|&#65533;&#65533;f&#65533;&#65533;7Q&#65533;O&#65533;&#65533;g&#65533;$&#65533;8&#65533;&#65533;F&#65533;*&#65533;pK&#65533;F&#65533;V&#65533;&#65533;&#65533;&#65533;H&#65533;d
&#65533;&#65533;&#65533;&#65533;&#65533;&#65533;&#65533;
&#65533;PaN.&#65533;&#65533;]&#65533;	&#65533;&#1537;-&#65533;As&#65533;
z9?&#65533;a&#65533;@&#65533; &#65533;&#65533;@lAa&#65533;
eA&#65533;A&#65533;6&#65533;z 9T&#65533;&#65533;&#65533;&#65533; P&#65533; T&#65533;-&#65533;&#65533;&#65533;&#1280;&#65533;|&#65533;&#1628;&#65533;h&#65533;tE97( f&#65533;D.JcK!&#65533;&#65533;t&#65533;H]8&#65533;&#499188;YW>&#65533;
V&#65533; &#65533;a&#65533;&#65533;D&#65533;&#65533;6u&#65533;&#65533;&#65533;v&#65533;Y&#65533;&#65533;d+&#65533;&#65533;&#65533;&#65533;T&#65533;+K&#65533;&#65533;&#65533;&#65533;B&#65533;&#65533;&#739;&#65533;+$+e%&#65533; &#65533;u9"N	B&#65533;&#65533;&#65533;&#65533; &#65533;t&#15653;&#985;V&#65533;&#65533;Q&#65533;%&#65533;/"&#65533;}	~&#65533; zFr	&#65533;&#65533;b`&#65533;( 3H@&#65533;&#65533;&#65533;SX!&#65533;a&#65533;@&#65533;[&#65533;&#65533;&#65533;&#65533;2&#65533;fT&#65533;&#65533;&#65533;D~a4L&#65533;h&#65533;gQ6&#65533;&#408;F"&#65533;JB8&#65533;o&#65533;&#65533;2&#65533;o&#65533;&#65533;&#65533;x&#65533;9@$&#65533;jD&#65533;&#65533;A8&#65533;&#65533;F&#65533;&#65533;&#65533;&#394;i&#65533;&#65533;83Z&#65533;&#65533;&#65533;`'&#65533;&#65533;&#65533;&#65533;({&#65533;[FD53v&#65533;&#65533;ZDF&#65533;F&#65533;[&#65533;I&#65533;&#65533;Bm&#65533;Be&#65533;&#65533;&#65533;&#1166;&#65533;V&#65533;>&#645;&#65533;&#65533;J&#65533;&#65533;&#1282;U e&#65533;1&#65533;&#65533;Cr&#65533;=&#65533;	&#65533;
Vm!1V&#65533;x&#65533;d&#65533;`&#65533;E&#65533;d&#65533;b&#65533;yp&#65533;&#65533;&#65533;G&#65533;jg%&#65533;&#65533;%&#65533;g&#65533;G&#65533;&#65533;haKA&#65533; &#65533;&#65533;&#65533;&#65533;&#65533;!
&#4408;!&#65533;&#65533;&#65533;av&#65533;&#65533;(
&#65533;&#65533;ML &#65533;:&#65533;&#65533;P&#65533;&#65533;&#65533;sm&#65533;F~A&#65533;9&#65533;m{Y?&#65533;&#65533;?&#65533;n&#65533;aE&#65533;?(K&#65533;&#65533;@&#65533;&#65533;&#65533;&#65533;R&#65533;:!b&#65533;&&#65533;R0tm]D&#65533; BJ&#65533;)&#65533; >&#65533;#&#65533;&#65533;&#65533;&#65533;"y&#65533;&#65533;&&#65533;&#65533;ZteB&#65533;K'&#65533;&#65533;&&#36446;9bv&#65533;p&#65533;Zv&#65533;%6bG&#65533;($&#65533;&#32951;&#65533;&#65533;&#65533;wF&#65533;I&#65533;On&#65533;O$l&#65533;&#65533;&#65533;H()W&#65533;+&#65533;&#65533;h &#65533;J&#65533;&#65533;P&#65533;&#65533;&#65533;h &#65533;&#65533;&#1125;&#65533;f&#65533;&#65533;{]&#65533;&#65533;&#65533;.j&#65533;e&#65533;&#65533;hf%&#65533;&#65533;B&#65533;B &#65533;~&#65533;  &#65533;&#65533; &#65533; &#65533;&#65533;&#65533;&#65533;&#65533;V']&#65533;&#65533;+r&#65533;&#65533;JX&#65533;&#65533;&#65533;-&#65533;+&#65533;[$&#65533;&#65533;zi8&#65533;&#65533;&#65533;&#65533;&#65533;&#65533;&#65533;Z&#65533;G[T&#65533;&#65533;&#65533;&#65533;&#65533;&#65533;?&#65533;&#65533;EUT&#65533;mE&#65533;j&#65533;&#65533;&#65533;vN@&#65533;y&#65533;=&#65533;V;5C&#65533;'c&#65533;&#65533;&#65533;&#65533;k[&#65533;*1;&#65533;&#1839;y&#65533;sv&#65533;&#65533;3c&#65533;&#65533;&#65533;L&#65533;GXL&#65533;9&#65533;&#65533;pn&#65533;&#65533;&#65533;&#65533;&#65533;"&#65533;&#65533;&#65533;;`&#65533;&#65533; hq&#417;gf&#65533;AJ&#65533;&#65533;&#65533;&#65533;xb&#65533;&#65533;"&#65533;.$w&~&#65533;&#65533;8&#65533;	i&#65533; ~@&#65533;&#65533;&#65533;&#65533; `,F&#65533;&#65533;U0&#65533;l&#65533;T&#65533;&#65533;v&#65533;&#65533;)&#65533;&#65533;&#65533;;&#65533;&#65533;&#65533;F&#65533;&#65533;*&#65533; &#65533;&#65533;&#65533;&#65533;A &#65533;&#65533;&#65533;&#65533;&#65533;`'Oa&#65533;&#65533;|&#65533;&#65533;&#65533;|&#65533;&#65533;L&#65533;AF2&#65533;\A5&#65533;7E&T#&#65533;&#65533;J&#65533;^8 &#65533;&#65533;mO&#65533;&#65533;@&#65533;0&#65533;&#65533;!&#65533;&#65533;&#65533;R&#65533;&#65533;&#65533; M&#65533;&#65533;D#&#65533;&#65533;)@I&#65533;ET
^&#65533;&#65533;z&#65533;&#65533;D&#65533;&#65533; F&#65533;&#65533;9"V&#65533;a&#65533;&#65533;&#65533;?.&#65533;<&#65533;&#65533;&#65533;&#65533;(tCN&#65533;Z&#65533;Zfb$&#65533;F	Gc}&#65533;3&#65533;&#65533;&#65533;&#65533;x&#65533;&#65533;"&#65533;&#65533;|'R&#65533;EmF=&#65533;w&#892;&#65533;;7ys&#65533;&#65533;F.&#65533;&#65533;-&#65533;4&#65533;&#65533;&#65533;a&#65533;.F:&#65533;Q!&#65533;&#65533;M%&#65533;M&#65533;&#65533;&#65533;&#65533;b!&#65533;.6_h&% L!&#65533;&#65533; &#65533;t&#65533;&#65533;&#65533;6&#65533;&#65533;&#65533;&#65533;w&#65533;8&#65533;
$uEH Z75&#65533;&#65533;:u&#65533;_&#1969;&#65533;y!jT'&#65533;l&#65533;b&#65533;&#65533;&#65533;x&#65533;O&#65533;B&#65533;8&#65533;&#65533;&#65533;&#65533;&#265;i' >$AB ES&#65533;:&#65533;&#65533;@&#65533;!&#65533;i!B&#65533;&#529;&#65533;Q||&#65533;r&#65533;&#780;e&#65533;&#65533;&#65533;&#65533;
&#65533;$?&#65533;0&#65533;&#65533;$x&#65533;b&#65533;dK&#65533;&#65533;1&#65533;&#65533;&#65533;&#65533;L&#65533;&#65533;&#65533;:&#65533;&#65533;&#65533;&#65533;W&#65533;1&#65533;&#65533;&#65533;4&#65533;dt &#65533;&#1607;&#65533;&#65533;@>&#65533;&#65533;&#65533;&#1582;]w&#65533;Eq&#10896;&#65533;&#528;&#65533;G&#65533;.bp&#65533;&&#65533;&#65533;&#65533;&#1349;&#65533;&#65533;| ~&#65533;&#65533;X]7&#65533;&#65533;&#65533;&#65533;|&#65533;r&#65533;(t9&#65533;;B&#65533;&#65533;&#65533;	
A&#25744;%&#65533;G<&#65533;&#65533;&#65533;f&#65533;F	]c&#65533;m&#65533;K9$&#65533;&#65533;&#65533;U(&#65533;&#65533;&#65533;xal[B
&#65533;:A&#65533;O$W&#65533;&#65533;E&#65533;&#65533;&#65533;&#65533;?!&#65533;px&#65533;&#65533;&#65533;&#65533; r&#65533;d&#65533;k&#65533;&&#65533;&#65533;&#65533;0$&#65533;!&#65533;y&#65533;&#65533;`&#1881;+&#65533;&#676;&#65533;&#65533;'x"&#65533;"&#65533;(&#65533;&#65533;T0D&#65533;&#65533;pC&#65533;1T&#65533;D!&#904;#&#65533;7&#65533;&#65533;-&#65533;&#65533;C@q&#65533;&#65533; ]&#65533;]U&#65533;WsU,&#65533;&#65533;&#65533;W&#65533;&#65533;P$\&#65533;N&#65533;&#65533;[t&#65533;&#65533;UABF&#65533;?e2&#65533;U&#65533;&#65533;d&#65533;N>	e&#65533;RNIe&#65533;V^&#65533;&#65533;I&#65533;&#65533;&#65533;W&#65533;&#1045;&#65533;%x&#65533;&#65533;e&#65533;^&#65533;*M6&#65533;&#65533;&#65533;&#65533;&#65533;&]j&#65533;&#65533;
%"&#65533;C&#65533;cse	2u&#65533;2B8W	J&#65533;-&#65533;$Q&#65533;&#65533;&#65533;&#65533;y&#65533;&#65533;It&#65533;&&#65533;L&#65533;))&#65533;&#65533;&#65533;&#65533;%b&#65533;j&#1700;&&#65533;iB&#65533;&#65533;4@G&#65533;4\&#65533;&#65533;?&#65533;<p&#65533;!N&#65533;&#65533;&#65533;&#65533;dBd`H!]&#65533;&#65533;&#65533;&#65533;&#65533;&#65533;&#65533;&#65533;&#65533;&#65533;&#65533;1&#52171;Kl&#65533;&#65533;v&#65533;B&#65533;&#65533;5&#65533;G&#65533;&#65533;NK-]e&#65533;&#65533;&#19784;%I&#65533;&#65533;&#65533;
&#65533;&#65533;<&#65533;b&#65533;\u&#65533;&#65533;p&#65533;&#65533;>
(&#65533;C\&#65533;u&#65533;4v&#65533;I$2`&#65533;&#65533;&#65533;&#65533;&#65533;&#65533;RGD&#65533;&#65533;&#65533;6&#65533;&#65533;&#65533;&#65533;)y%&#65533;OB&#65533;&#65533;&#65533;JH!&#65533;T&#65533;I&#65533;3&#65533;SV&#65533;$W&#65533;S&#65533;@G&#65533;&#65533;&#65533;&#65533;&#65533;&#65533;&#65533;RS&#65533;&#1744;&#65533;&#65533;&#65533;&#65533;&#65533;U&#65533;?]&#65533;o&#65533;]&#65533;&#65533;&#65533;&#328;&#65533;k&#65533;&#65533;&#65533;V&#65533;+&4&#65533;|y&#65533;T&#65533;/&#65533;dI&#65533;&#65533;7&#65533;&#65533;&#65533;&#65533;;&#65533;&#65533;U&#65533;&#65533;&#65533;&#65533;&#65533;&#65533;pU Y&#65533;&#65533;&#65533;]&#65533;e&#65533;\rO&#65533;d0d7&#65533;W&#65533;&#65533;YCct&#65533;C/&#65533;p&#65533;&#572; &#65533;&#65533;o&#65533;&#65533;&#65533;("&#65533;Er/D!0B&#65533;L&#65533;Da&#65533;%W&#65533;} &#65533;t5&#65533;	&#65533;&#65533;&#65533;&#65533;z&#65533;g&#65533;&#65533;&#65533;0&#65533;&#65533;Bp&#65533;7W-&#65533;&#65533;@&#65533;O&#65533;P&#65533;&#65533;W&#65533;&#65533;?C&#65533;&#65533;&#65533;&#65533;<X&#65533;&#65533;"&#65533;+z&#65533;&#65533;>QPP&#65533;h&#65533;&#65533;&#65533;&#65533;u%&#65533;c&#65533;7&#65533;P[;&#65533;BB-.Q&#65533;t1&#65533;&#65533;?t&#65533;cA\DZ&#1056;&#65533;&#65533;J&#65533;r[&#65533; 
p&#65533;,&#65533;'&#65533;%&#65533;&#65533;&#65533;Lc&#65533;T&#549;21
1&#1440;K&#65533;&&#65533;@y&#65533;&#65533;&#65533;&#65533;A(1&#65533;&#65533;j&#65533;&#65533;&#65533;0&#65533;&#65533;R&#65533;y&#65533;
&#65533;&#65533;B&#65533;H&#65533;&#65533;&#65533;&#65533;&h&#65533;&#65533;T&#65533;21&#65533;&#65533;~&#65533;M&#65533;&#65533;T&#65533;&#65533;&#65533;Ud&#65533;&#65533;C&#65533;a`&#65533;d&#364;"KY&#65533;&#65533;?&#65533;U&#65533;&#65533;H&#65533;WD&#65533;&#65533;&#65533;&#65533;0v&#65533;Z&#65533;&#65533;&#65533;5&#65533;&#65533;m&#65533;[&#65533;PC&#65533;&#1061;&#65533;&#65533;l2{&#65533;&#65533;
&#65533;A&#65533;&#65533;&#65533;@n &#65533;a^p&#65533;J&#65533;AH"Y&#65533;%VHd&#65533;8&#65533;&#65533;&#65533;&#65533;$(&#65533;b&#65533;&#65533;&#65533;&#65533;+}&#65533;?&#65533;&#65533;F&#65533;l%<&#1562;W6&#65533;'&#65533;a&#65533;I~&#65533;ISH&#65533;&#65533;(&#65533;^^&#65533;&#65533;&#65533;&#65533;b&#65533;&#65533;&#65533;&#65533;I(&#65533;( &#65533;[&#65533;&#65533;h.3E4&#65533;
c&#1579;H&#65533;&#65533;&#659;v&#65533;3!&#65533;&#65533;&#65533;&#65533;&#65533;?&#65533; &#65533;&#65533;1d&#65533;1S&#65533;&#65533;M&#65533;w`&#65533;c&#65533;p&#65533;K&#65533;&#65533;+&#65533;RWf0&#65533;&#65533;\4o&#65533;Q`S&#65533;m&#65533;F6]&#65533;&#65533;&#742;&#65533;&#65533;&#65533;Dq&#65533;&#65533;&#65533;&#1475;&#65533;&#65533;&#65533;9N 	ed.
&#65533;&#65533;&#65533;,&#65533;0tE8&#65533;&#65533;?&#1569;&&#65533;&#65533;(&#65533;1&#65533;s&#65533;j&#546;&#65533;&#65533;&#65533;vFG&#65533;&#65533;&#65533;&#65533; E&#65533;&#65533;(&#65533;&#65533;&#65533;&#65533;*&#65533;&#65533;_ O&#65533;&#65533;&#65533;0&#65533;@Uh&#65533;&#65533;N&#65533; 7p&#65533;&#65533;QP\&#65533;&#65533;&#65533;&#65533;C&#65533;&#65533;&#65533;.@_&#65533;&#65533;<&#65533;+)&#65533;&#65533;cRp&#65533;n&#65533;)b&#65533;&#65533;]&#65533;&#65533; v&#65533;.c&#660;!&#65533;&#65533;&#65533;&#65533;&#65533;J&#65533;:&#1313;&#65533;t5&#65533;P&#65533;!&#65533;&#65533;&#65533;&#1288;&#65533;&!&#65533;)d&#1313;J`&#65533;n	}&#65533;&#65533;&#65533;4&#65533;L&#65533;&#65533;&#65533;&#65533;&#65533;&#65533;IK&#65533;&#65533;z
&#65533;]	&#1385;&#65533;H&#65533;Ch"4&#65533;vt&#65533;Wi&#65533;*&#65533;i&#65533;o&#65533;&#65533;`X&#65533;&#269;&#65533;U&#65533;&#65533;&#65533;ba&#65533;&#65533;=&#65533;?&#65533;H&#65533;-:+&#65533;T&#65533;U&#65533;&#65533;Fku%&#65533;&#65533;&#65533;5&#65533;&#65533;-7^e&#65533;&#65533;d&#65533;&#65533;&#65533;q]e&#65533;&#65533;m&#65533;&#65533;&#65533;rKa>Fi&#65533;x&#65533;]&#65533;k&#65533;c~&#65533;I;e^K&#65533;&#65533;u&#65533;K&#65533;
&#65533;&#65533;&#65533;&#65533;&#65533;)&#65533;UP&#65533;H&#65533;J&#65533;&#65533;&#649;a>X&#65533;2W&#65533;&#65533;?&#65533;&#65533;`&#65533;pB4&#65533;&#65533;B&#65533;&#65533;&#65533;7&#65533;&#65533;&#65533;&#65533;5E&#65533;
?],&#65533;&#65533;&(K&#65533;4&#65533;&#65533;&#65533;&#65533;*&#65533;&#65533;B&#65533;<&#65533;&#65533;&#65533;&#65533;L&#65533;&#65533;&#65533;T`/]&#65533;&#65533;&#65533;&#65533;&#65533;&#65533;&#65533;&#65533;	&#65533;U&#65533;&#65533;&#65533;&#65533;A&#1825;&#65533;&#65533;&#65533;&#65533;0&#65533;Cw&#65533;&#65533;&#65533;&&#65533;5&#65533;&#65533;&#65533;q&#65533;&#492291;&#65533;V$&#65533; &#65533;&#65533;&#65533;'BV&#65533;&#1205;&#65533;&#65533;&#65533;+{2&#48776;&#65533;&#65533;G	W&#65533;&#65533;{&#65533;H&#65533;L]j&#65533;&#65533;"X&#65533;&#65533;&#65533;&#65533;&#65533;E&#65533;'8&#65533;^&#65533;Q&#65533;&#65533;kW2&#65533;4&#65533;Ns`&#65533;Ma5&#65533;QVJn&#65533;u&#65533;X&#65533;&#65533;\V&#65533;)&#1324;&#65533;&#65533;&#65533;\1&#65533;0&#65533;G"&#65533;&#65533;&#65533;P]&#65533;T&#65533;fU&#65533;&#65533;([S&#65533;J&#65533;&#65533;&#65533;m&#65533;<#&#65533;CSRVr{&#65533;&#65533;gqQ&#65533;&#65533;&#65533;&#65533;.&#65533;&#65533;7&#65533;kX&#65533;*'&#65533;@*(+&#65533;]e&#65533;&#65533;
 &#65533;qo<&#65533;&#65533;&#65533;Q C&#65533;&#65533;&#65533;&#942;X"WL2&#65533;}&#65533;&#65533;6&#65533;R2]&#65533;&#65533;p'&#65533;&#65533;O %k;&#65533;wO*EW&#65533;`&#299;&#65533;&#65533;*^&#65533;J&#65533;&#65533;t&#65533;-&#65533;&#65533;+~&#65533;&#65533;&#65533;&#65533;&#732;&#207;&#65533;L&#837;t&#65533;|&#65533;im&#65533;=&#65533;&#65533;&#65533;&#65533;&#65533;&#65533;/2\&#65533;&#65533;t&#65533;&#65533;9&#65533;qJt&#65533;&#65533; &#65533;&#65533;&#65533;x&#65533;&#65533;h&#65533;1&#65533;&#45697;t&#65533;&#65533;&#65533;`7b&#65533;	|&#65533;@1&#65533;&#65533;&#65533;&#65533;;WH&#65533;;&#65533;P&#65533;"&#65533;&#65533;&#65533;)&#65533;&#65533;&#65533;&#65533;c0&#65533;~pG8&#1547;	&#65533;<&#65533;&#65533;H&#65533;&#65533;Z&#65533;G&#65533;&#65533;x}MB&#65533;&#65533;w&#65533;&#65533;&#65533;&#65533;&#65533;&#65533;.&#568;&#65533;}&#65533;~&#65533;&#65533;Ri5&#65533;&#65533;&#65533;&#65533;&#65533;9&#65533;
&#65533;t&#65533;F&#65533;&#65533;Ej&#65533;Z&#65533;r&#65533;&#65533;&#65533;&#65533;V&#65533;=&#65533;&#65533;&#65533;m&#65533;"I&#65533;/>]&#65533;$&#65533;0*&#65533;W&#65533;&#65533;"0&#65533;;&#65533;&#65533;&#65533;&#65533;4]pq&#65533;0&#65533;14&#65533;&#65533;!&#65533;&#65533;&#65533;P&#65533;*x&#65533;F&#65533;&#65533;$+N1&#65533;WT&#65533;&#65533;$&#65533;&#65533;OKe8R&#65533;&#65533;(u_c&#65533;E&#65533; &#65533;&#65533;F&#65533;B&#65533;$&#65533;u(	&#65533;&#65533;D&#65533;d&#65533;d@D2 W&#4111;Q&#65533;P2	&#65533;D
t1&#65533;1]&#65533;&#65533;&#65533;.&#65533;&#65533;  &#65533;^L	&#65533;q&#65533;0&#65533;ADb|&#65533;n&#65533;v3&#65533;&#65533;&#65533;&#65533;&#65533;&#65533;9]1&#65533;o&#65533;&#65533;&#65533;t&#65533;
+&#65533;&#65533;8&#65533;&#65533;2d&#65533;2&#65533;&#65533;&#65533; &#65533;cJ&#65533;K74&#65533;&#65533;Oc&#65533;`	hcduQ&#65533;&#65533;u3&#65533;Q&#65533;&#65533;0&#65533;@v%&#65533;X&#65533;X&#65533;7&#65533;&#65533;&#65533;&#65533;pW&#65533;<6&#65533;&#65533;1wi&#65533;ewT&#65533;9WGn&#65533;f&#65533;&#65533;>&#65533;>&#65533;&#65533;S"&#65533;&#65533;&#65533;3:uX&#65533;W!&#65533;=&#65533;N&#65533;&#65533;&#65533;&#65533;&#65533;N&#65533;&#65533;y]&#65533;&#65533;N]&#65533;]AW
&#522;&#65533;(i#P&#65533;&#65533;YWA'#&#65533;{&#65533;&#65533;X" &#65533;p&#65533;kB&#65533;&#65533;&#65533;W&#65533; &#65533;&#523;&#1600;&#65533;/7&#65533;~&#65533;&#65533;1a&#65533;E$&#65533;@&#65533;p&#65533;h&#65533;x&#1656;&#65533;ER6&#1037;&#65533;H6 &#65533;&#65533;8&#65533;&#65533; &#65533;&#65533; &#65533;&#65533;X&#65533;N&#65533;%&#65533;&#65533;&#65533;&#65533;&#65533;fajP~R&#65533;&#65533;,.p,&#65533;&#65533;~]&#65533;~&#65533;UE&#65533;E`&#65533;VB&#65533;&#65533;&#65533;e0&#65533;&#65533;]&#65533;$&#65533;uF&#65533;o&#65533;&#65533;&#65533;&#65533;&#266769;ipyt&#65533;&#65533;yT0K&#65533;w&#65533;&#65533;&#65533;	&#65533;p t&#65533;Wa^&#65533;H$&#65533;&#65533;oL&#65533;&#65533;+Y$;9@	% P 1X$&#65533;&#65533;V''&#65533;t&#65533;V<&#65533;V&#65533;W%4G-&#65533;c&#65533;c@s&#65533;a&#65533;;&#65533;&#65533;r&#65533;&#65533;s[pWQ&#65533;K&#65533;1&#65533;cB3c&#65533;&#65533;'&#65533; &#65533;]&#65533;&#65533;&#65533;W&#65533;&#65533;&#65533;`QWaQ&#65533;&#65533;&#65533;&#65533;&#65533;v&#65533;&#65533;&#65533; &#65533;;&#65533;!&#65533;&#65533;v&#65533;&#65533;2&#65533;&#65533;A&#65533;&#65533;&#65533; 7&#65533;;&#65533;#J&#65533;B&#65533;&#65533;<&#65533;&#65533;&#65533;w]&#65533;&#65533;(&#65533;C&#65533;&#1859;5&#1699;=Xs&#65533;&#65533;&#65533;&#65533;0&#65533;&#65533;Wa&#65533;G&#65533;J0vS%&#65533;&#65533;&#65533;a-&#65533;&#65533;&#65533;&#457;&#65533;bT&#65533;&#65533;&#65533;]&#65533;&#65533;&#1550;Sf0e&#1394;&#65533;W&#65533;L&#65533;
&#65533;X:p&#65533;d@&#65533;Ixly5&#48157;&#65533;&#65533;&#65533;&#65533;&#1629;]&#65533;&#65533;&#65533;D&#65533;&#65533;&#65533;Y$&#65533;I&#65533;&#65533;$l4}&#65533;b&#65533;@t&#65533;%&#65533;&#65533;&#65533;Z&#65533;&#65533;&#65533;	&#65533;[&#65533;,&#65533;w&#65533;&#65533;&#757;~\]&#13724;R&#65533;&#65533;j$&#65533;&#65533;]&#65533;b&#65533;&#65533;&#65533;+&#65533;&#65533;N&#65533;Z- oD&#65533;&#65533;A&#65533;WA&#65533;E$ &#65533;6&#65533;$&#65533;`&#65533;3&#65533;@@@o&#65533;u&#65533;W&#65533;.a`&#65533;P&#65533;&#65533;R&#65533;)Z 	G&#65533;@J%>jrN@Ap
VR&#65533;7&#65533;a8&#65533;&#65533;)&#65533;ey)?+&#65533;#\	&#65533;&#65533;&#65533;\&#65533;{&#65533;{-&#65533;u&#65533;O5&#65533;5&#65533;&#65533;&#65533;&#400;&#65533;&#65533;P&#65533;&#65533;&#65533;&#65533;&#38337;9&#65533;&#65533;&#65533;9]g	{S&#65533;p;&#65533;:&#65533;&#65533;@jWw&#2001;&#65533;&#65533;&#65533;2&#65533;e&#65533;c	&#65533;&#65533;;jiv L&#65533; &#65533;&#65533;9&#65533;i	&#65533;&#1064;&#65533;&#65533;&#65533;&#65533;&#65533;=&#65533;dP&#65533;&#65533;&#65533;&#65533;&#65533;&#65533;&#65533;&#65533;&#65533;&#65533;Ze
r&#65533;&#65533;&#65533;&#65533;&#65533;p^&#65533;&#65533;&#65533;V&#65533;a7G&#65533;%+&#65533;&#418;&#1642;&#65533;t&#65533;&#65533;9e&#65533;&#65533;&#65533;&#606;W&#65533;&#65533;&#65533;&#65533;&#65533;&#65533;z%k&#1053;&#65533;:k0]&#65533;&#65533;&#65533; +! &#65533; i6&#65533;&#65533;&#65533;P$&#65533;I$&#24078;&#65533;&#1628;,P{&#65533;&#65533;&#65533;&#65533;WA	&#65533;&#65533;&#65533;&#65533;&#65533;&#65533;&#65533;+&#65533;t&#65533; &#65533;@'Y&#65533;
&#65533;0X14I&#65533;ftn&#65533;&#65533;-&#65533;[&#65533;&#65533;Z&#65533;-&#65533;AE&#65533;'&#65533;/&#65533;m&#65533;E^&#65533;&#65533;N&#1185;&#65533;&#65533;
yjtF&#65533;&#65533;|&#65533;GR&#65533;
&#65533;
P&#65533;O:&#65533;5&#65533;%&#752;
&#65533;&#65533;&#65533;.&#65533;&#65533;ioO"&#65533;8&#65533;&#65533;+:o<IZ*&#65533;&#65533;!&#65533;4Z &#65533;&#1780;M&#65533;&#65533;1z%&#65533;%&#3489;&#65533;q&#65533;Bw`<H&#65533;S&#65533;$=&#65533;d&#65533;&#65533;&#65533;&#65533;2p0hI&#65533;&#65533;J( P&#65533;9VOG&#65533;Z&#65533;!}	&#65533;&#65533;&#65533;&#65533;a&#65533;&#65533;&#65533;&#65533;1:B&#65533;&#65533;Wa}&#65533;RX&#65533;&#65533;&#65533;:   &#65533;&#65533;&#65533;&#65533;$`f&#65533;&#65533;
&#65533;.&#65533;&#65533;&#65533;c<&#65533;j	&#65533;&#65533;<&#65533;&#65533;&#65533;C C&#65533;7&#65533;&#65533;&#65533;J&#65533;&#65533;"&#65533;y&#65533;&#65533;&#65533;05(@y&#65533;s\&#65533;&#65533;&#65533;1?&#65533;&#15749;&#65533;qL&#65533;&#65533;%&#65533;&#65533;]&#65533;'&#65533;&#65533;&#65533;&#65533;&#65533;'Z&#65533;&#65533;&#65533;	&#65533;2&#65533;&#65533;&#65533;$.&#1072;W&#65533;&#65533;Z&#65533;&#65533;&#65533;&#65533;&#65533;&#65533;`]&#65533;&#336;j&#65533;%(&#65533;A&#65533;P'&#65533;H'&#65533;&#65533;$&#65533;WW4&#65533;}&#65533;RC&#65533;pC&#65533;A&#65533;D&#65533;Y&#65533;&#65533;	&#65533;&#65533;+n&#773;E1{&#65533;&#65533;&#65533;\&#65533;&#65533;K7{&#65533;&#65533;&#65533;e&#65533;O%s&#65533;	)8
iP..&#65533;$O:/y ?&#65533;E&#65533;N&#65533;E&#65533;&#65533;&#65533;%og&#65533;h3p&#65533;&#65533;V7:&#65533;&#65533;F@P9-&#65533;`&#65533;aFus&#65533;&b&#65533;O&#65533;b:w\!jY&#65533;&#65533;&#65533;&#65533;&#65533;&#65533;&#65533;&#65533;&#65533;&#65533;&#65533;8&#65533;Q&#65533;&#65533;A&#65533;&#727;&#65533;&#1721;a&#65533;&#65533;&#65533;q&#65533;&#65533;&#65533;&#65533;&#65533;&#65533;&#65533;;Sb&#65533;&#65533;p&#65533; i&#1530;&#65533;&#65533;&#65533;&#65533;&#65533;y&#65533;Q&#65533;9o&#65533;&#65533;&#65533;&#65533;&#65533;#fC&#65533;&#65533;&#65533;H:4&#65533;d&#65533;&#65533; 7&#65533;&#65533;&#65533;&#65533;&#65533;|
0 X&#65533;"&#65533;&#65533;&#65533;&#65533;+&#65533;&#65533;&#65533;+6O&#65533;M&#65533;V]&#65533;&#65533;&#65533;M[&#65533;>&#65533;&#65533;&#65533;@&#65533;&#65533;@<Xs&#65533;$&#65533;(&#65533;YNY&#779;&#65533;A&#1431;&#65533;&#65533;G&#65533;Z&#65533;y&#65533;	&#65533;

 4WA+6&#65533;&#65533;&#65533;'&#65533;'&#65533;&#65533;&#65533;&#65533;&#65533;&#65533;&#65533;(R&#65533;Y&#65533;&#65533;@&#65533;&#65533;q&#65533;v&#65533;R`"l`&#65533;)&#65533; *&#65533;&#65533;	&#65533;B&#65533;&#65533;yLRCD&#65533;[&#65533;P&#65533;&#65533;&#65533;&#65533;*&#65533; &#65533;&#65533;Z&#65533;+l&#65533;&#65533;&#65533;8&#65533;&#65533;1lFp&#65533;htF&#65533;E,&#65533;GKl%&#65533;@st &#65533;&#65533;c&#65533;0%)0&#336;Q&#65533;4&#65533;&#65533;n&#65533;D2&#65533;=}E&#65533;$F&#65533;J&#65533;$p&#65533;&#65533;<&#65533;o&#65533;;%6&#65533;&#65533;QNi3%)&#65533;&#65533;&#65533;&#65533;&#65533; &#65533;&#65533;>7r0&`#c&#65533;&#65533;0qI&#65533;q"&#65533;&#65533;A/&#65533;>P&#65533;4&#65533;&#65533;@tQ
&#65533;&#65533;&#65533; 	&#65533;J&#65533;&#65533;&#65533;d&#65533;`1|ox	70>&#65533;&#65533;&#65533;u&#65533;&#65533;apj&#65533;	MtQ^&#65533;&#65533;r&#65533;&#65533;
&#65533;&#65533;&#65533;&#65533;@&#659;J&#65533;&#65533;&#65533;v&#65533;c&#65533;L&#65533;5&#65533;&#65533;g-&#188;gL[&#65533;&#65533;&#65533;]&#65533;&#65533;]q?P&#335;&#65533;q&#65533;&#65533;&#65533;`&#65533; -&#65533;&#65533;&#65533;i]&#65533;|&#1570;&&#65533;&#65533;$$&#65533;j&#65533;Y&#65533;v&#65533;&#65533;&#848;&#65533;&#65533;!&#65533;&#65533;&#65533;@&#65533;{L&#65533;@&#65533;&#65533;&#65533;&#65533;&#65533;&#65533;&#65533;
4&#65533;&&#65533;&#65533;Yi&#65533;&#65533;{&#65533;&#65533;&#65533;bW-E4{\&#65533;&#65533;&#65533;&#65533;&#65533;&#65533;&#65533;&#65533;$0&#65533;&#65533;&#65533;W,&#65533;&#65533;&#65533;pA/&#65533;&#65533;&#65533;&#65533;$&#65533;@&#65533;&#65533;&#65533;&#65533;:&#65533;s  &#65533;&#65533;&#65533;&#65533;&#65533;]&#65533;&#65533;t&#65533;L&#65533;&#65533;%;&#65533;p{&#65533;M&#65533;&#1680;&#65533;r&#1399;L&#65533;`E&#65533;&#65533;P&#65533;$H&#65533;*&#65533;&#65533;jww&#65533;&#65533;:&#65533;$&#65533;	H&#65533;&#65533;&#65533;&#65533;1&#65533;+A&#65533;t&#65533;&#65533; 4&#65533;Iv&#65533;A&#65533;&#65533;X&#65533;CCt&#65533; &#65533;&#65533;u@=&#65533;&#65533;&#1509;0q&#65533;&#65533;&#65533;-&#65533;J&#65533;&#65533;&#65533; &#65533;\&#65533;@&#65533;:+&#65533;&#65533;&#65533;&#65533;&#65533;&#65533;U&#65533;&#65533;4&#65533;&#1493;	&#65533;&#65533;&#65533;2&#65533;9BTRP(&#65533;Q &#65533;A&#65533;S3E&#65533;&#65533;#T{&#65533;&#65533;&#65533;sV]&#65533;.&#65533;&#65533;&#65533;C&#65533;!&#65533;&#65533;>&#65533;%&#65533;prU&#65533;ra&#65533;F&#65533;&#65533;&#65533;9|&#65533;=&#43310;|1&#65533;&#65533;&#65533;<}&#65533;Yw&#65533;jmB&#65533;&#65533;&#65533;x&#65533;}DR&#65533;&#65533;'&#65533;&#864;&#65533;&#65533;i&#65533;<+&#65533;&#65533;&#65533;&#65533;&#65533;&#65533;&#65533;ap&#65533;G&#65533;&#65533;&#65533;4A&#65533;&#65533;&#65533;R&#65533;&#65533;&#65533;&&#455;&#65533;&#65533;&#65533;Y;&#65533;i&#65533;&=&#65533;C&#65533;&#65533;|}&#65533;4&#65533;*LB&#65533;Eb&#65533;&#65533;&#65533;&#65533;&&#65533;&#65533;&#65533;x&#65533;&#65533;"&#65533;^&#65533;&#65533;&#65533;&#65533;z&#65533;&#65533;w|&#65533;&#65533;]/|&#65533;0&#65533;&#65533;&#65533;6&#65533;$#&#65533;E&#65533;V&#65533;'&#65533;E&#65533;&#65533;d&#65533;D"&#65533;0NOn&#65533;&#65533;&#65533;$&#65533;&#65533;W&#65533;&#65533;&#65533;q%j&#65533;$`O&#65533;T$Z18&#65533;/&#65533;&#65533;l&#65533;&#65533;&#65533;tp&#65533;t&#65533;&#65533;X&#65533;}&#65533;&#65533;t&#65533;&#65533; &#65533;&#65533;&#65533;t&#65533;e&#65533;:R&#65533;&#65533; &#65533;&#65533;&#65533;&#65533; &#65533;6S&#65533;&#65533;qt!&#65533;}Q&#65533;&#65533;wBUu&#65533;&#65533;&#65533;&#65533;&#65533;&#65533;&#65533; @S]&#65533;&#65533;&#65533;e&#65533;	<&#65533;)&#1212;  r&#65533;Z&#65533;J&#65533;&#65533;&#65533;U&#65533;E&#65533; q?P&#65533;m&#65533;&#1825;&#65533;&#65533;&#65533;W|&#65533;&#65533;jr&#65533;&#65533;<&#1961;&#65533;&#65533;&#65533;&#65533;&#65533;Ur'&#65533;h&#65533;a	l&#65533;&#65533;&#65533;&#65533;&#65533;h&#1735;]&#65533;*&#65533;}&#65533;Jp&#65533;5M&#65533;&#65533;]&#65533;&#65533;z&#65533;&#65533;&#65533;&#65533;e&#65533;&#65533;&#65533;&#65533;C`&#65533;CD&#65533;&#65533;&#65533;_&#65533;~
&#65533;&#65533;WR&#65533;]&#65533;}g&#1622;p&#65533;&#65533;
&#65533; ,&#65533;e&#65533;&#65533;F&#65533;&#65533;]&#65533;&#65533;'&#65533;&#65533;&#65533;&#65533;&#65533;&#65533;&#65533;G&#65533;&#65533;g&#65533;&#65533;&#65533;&#65533;W@K&#65533;?&#65533;$&#65533;&#65533;&#65533;JI&#3364;J&#65533;&#65533;&#65533;&#65533;&#65533; &#65533;&#65533;`&#65533;&#65533;&#65533;o%<&#65533;&#65533;0&#65533;&#65533;_&#822;]$O&#65533;&#65533;8&#65533;&#210;&#65533;; &#65533;$&#65533;&#65533;&#65533;&#65533;m&#65533;&#65533;&#65533;&#65533;>&#65533;&#65533;&#65533;&#65533;?7|&&#65533;&#65533;s&#65533;&#391;&#65533;p&#65533;r&#65533;&#65533;i$&#65533;&#65533;L&#65533;&#65533;&#65533;2&#65533;&#65533;&#65533;&#65533;&#65533;h(:&#65533;&#65533;fl&#1739;@^&#65533;&#65533;&#65533;&#65533;#c:qD'&#65533;&#65533;&#165;&#65533;&#65533;>&#65533;$&#65533;R&#65533;_2Nx&#65533;&#1360;&#65533;"&#65533;&#65533;&#65533;&#65533;&#65533;&#1245;&#65533;&#65533;eM&#65533;7&#65533;&#65533;&#65533;&#65533;&#65533;Q&#65533;!5,&#65533;&#65533;&#65533;nB0Q&#65533;R&&#65533;&#65533;&#65533;&#65533;&#65533;*$&#65533;&#65533;&#65533;&#65533;&#65533;~&#65533;&#65533;&#65533;B&#65533;&#65533;Z	)&#65533;&#65533;&#65533;V&#65533;7&#65533;&#65533;&#65533;&#65533;W&#65533;&#65533;&#65533;Pd&#65533;L&#65533;&#65533;&#65533;O&#65533;h&#65533;&#65533;&#65533;&#1151;29&#65533;&#65533;&#65533;\&#65533;p&#65533;&#333;G&#65533;\&#65533;r&#65533;&#849;&#65533;H&#65533;*a&#65533;&#65533;&#65533;&#65533;p&#65533;$8v&#65533;&#1583;&#65533;{w&#65533;&#65533;&#65533;&#14943;&#65533;&#65533;H&#65533;&#65533;
&#65533;&#65533;&#65533;&#65533;(9?&#65533;&#1569;&#65533;&#65533;V&#65533;&#65533;&#65533;&#65533;&#65533;&#65533;S&#65533;a(!1TH&#65533;&#65533;&#65533;K&#65533;&#65533;%&#65533;
+&#65533;&#65533;&#65533;Fn&#65533;&#65533;B&#65533;#&#65533;:8&#65533;&#65533;&#65533;&#65533;&#65533;/&#65533;:D&#65533;w&#65533;x1&#65533;&#65533;&#65533;h&#65533;&#65533;&#65533;P#&#65533;&#65533;&#65533;&#1649;!&#65533;&#65533;&#65533;&#65533;&#65533;!X&#65533;c&#65533;&#65533;<&#65533;&#516;&#65533;\R&#583;	?)&#65533;|H&#65533;2&#65533;&#65533;&#711;&#648;&#65533;7+&#65533;'&#65533;&#65533;&#65533;&#65533;M&#65533;&#65533;&#65533;&#65533;&#65533;! &#65533;&#65533;4*&#65533;J;&#65533;T'&#65533;&#65533;&#65533;h&#65533;&#65533;&#65533;&#772;&#65533;y&#65533;&#65533;)&#65533;Y@&#65533;ds(m 4&#65533;^&#65533;&#65533;:&#65533;&#65533;aJ
&#65533;!fxS&#65533;7!&#65533;&#65533;&#65533;&#65533;&#65533;&#65533;&#65533;&#65533;&#65533;&#457;&#65533;&#65533;($&#65533;B&#65533;&#65533;&#65533; &#1808;&#65533;&#528;;&#65533;&#65533;&#65533;&#65533;&#65533;[M&#65533;/&#65533;!&#65533;iN"&#65533;%&#65533;Nbi&#65533;by !&#65533;&#65533;j*I'c^&#65533;&#65533;&#65533;.^&#65533;b&#65533;&#65533;&#65533;&#65533;V0&#65533;RH)&#65533;&#65533;&#65533;B&#65533;LS&#65533;J&#34284;&#65533;B&#65533;lL&#65533;&#260;KnxH&#65533;X&#65533;
M
W &#65533;&#65533;&#966;&#65533;U&#65533;0,&#65533;&#65533;+&#65533;* &#217;&#65533;P@&#65533;&#65533;k&#65533;&#65533;&#65533;&#65533; '&#65533;,5&#65533;0&#65533;&#65533;
<V(&#65533;&#65533;4&#65533;8H&#65533;&#65533;TSx(&#65533;M1&#65533;&#65533;&#65533;S&#65533;g&#65533;:h&#65533;&#65533;+o&#65533;&#65533;&#65533;#&#65533;8&#65533;k*8.
&#65533;S:&#65533;G&#65533;~JQhbp&#65533;%&#65533;t&#65533;&#65533;&#65533;&#65533;1&#65533;9&#65533;&#65533;g&#65533;&#65533;&#65533;o&#65533;5j&#65533;fHi&#417;&#65533;&#65533;&#1761;&#65533;&#65533;n&#65533;&#65533;N&#65533;&#65533;&#65533;)&#395;&#65533;&#65533;&#65533;$&#65533;&#65533;&#65533;[&#65533;&#65533;	7&#65533;J&#65533;,O&#65533;4&#65533;<&#65533;&#65533;=&#65533;rh&#65533;&#65533;2&#65533;,&#65533;&.y&#65533;&&#772;&#65533;&#65533;&#65533;L4h&#65533;&#65533;f1&#65533;&#65533;[,&#65533;&#65533;&#65533;oh&#65533;&#65533;&#65533;&#65533;  Y&#65533;&#65533;&#65533; ph&#1284;4&#65533;&#65533;"%n&#65533;D9&#65533;"&#417;&#65533;OHz&#65533;&#65533;&#65533;&#65533;K&#65533;T&#65533;&#65533;&#65533;"=&#65533;`5&#65533;&#65533;&#65533;&#65533;&#65533;&#65533;&#65533;u&#65533;&#65533;*&#65533;&#65533;&#65533;u&#65533;&#65533;d&#65533;&#65533;4x1-&#65533;A<&#65533;AN&#65533;&#65533;&#65533;%&#65533;[/&#65533;Z&#65533;"&#65533;&#65533;&#65533;@x&#65533;?&#65533;&#65533;&#65533;\&#65533;0&#65533;&#65533;&#65533;c&#65533;&#65533;
,&#65533;: E,S&#65533;&#65533;&#65533;O&#65533;a&#65533; 0&#65533;&#65533;&#582;&#65533;$&#65533;&#65533;!4D
&#65533; &#65533;&#65533;&#65533;_Pe*wI<&#65533;&#65533;X&#65533;,d&#65533;&#65533;&#65533;8&#239;&#65533;Y&#65533;v&#65533;&#65533;P&#65533;NmDS&#65533;&#65533;&#1321;&#65533;&#65533;&#65533;&#65533;&#1100;gD&#65533;C&#65533; 8&#65533;,!o&#65533;p&#65533;&#65533;&#65533;4c o,&#65533; &#65533;@&#65533;54&#65533; &&#65533;&#65533;&#65533;&#65533;!9J#s&#65533;&#65533;6&#65533;&#65533;u&#65533;`$&#65533;!&#65533;s&#65533;0&#65533;?|&#65533;&#65533;&#65533;&#65533;!&#65533;&#65533;&#65533;?&#65533;a&#65533;Q&#65533;!z&#65533;?&#65533;@&#65533;U&#65533;R&#65533;p,&#1156;y&#65533;r&#65533;\&#65533;T&#65533;$&#65533;&#65533;I&#65533;&#65533;&#65533;)&#65533;+mde 22&#65533;/5&#65533;T&#65533;*&#65533;&#65533;z4dvIC&#65533; Q*&#65533;a&#65533;TJ&#65533;C&#65533;&#65533;&#65533;h@&#65533;&#65533; D&#65533;.U b\&#65533;8&#65533;D&#65533;	&#65533;"&#65533;R&#65533;
&#65533;&#65533; (&#65533;&#65533;&#65533;g&#65533;&#65533;&#65533;S&#1839;#
&#65533;&#65533;
&#65533;M&#65533;&#65533;a"&#65533;&#65533;&#65533;p&#1296;"&#65533;&#65533;!&#65533;0&#65533;CN&#65533;&#65533;&#65533;d@r	 I&#65533;&#65533;&#1188;&#65533;&#65533;{&#65533;Kt&#65533;&#65533;,P'U&#65533;$&#65533;Q$p&#65533;0&#65533;&#65533;K&#65533;&#65533;&#65533;P&#65533;W&#1632;CF&#65533;F&#65533;&#65533;*D&#65533;"&#65533;&#65533;n(&#65533;&#65533;&#65533;	AB&#65533;&#65533;
r&#65533;.&#65533;&#65533;T~&#65533;B&#65533;&#65533;0&#65533;JU~&#65533;&#65533;&#65533;&#65533;&#65533;>&P\&#65533;&#65533;&#65533;&#65533;&#65533;'p&#65533;D&#65533; &#65533;2T#&#65533;&#65533;L&#65533;!&#65533;~H&#65533;A&#65533;&#65533;&#65533;&#65533;&#65533;&#65533;&#65533;%N1&#65533;X&#65533;6&#65533;9{&#65533;&#65533;?&#65533;&#1604;&#65533;&#65533;&#65533;&#65533;&#65533;.K&#65533;&#52339;	&#65533;&#65533;)&#65533;&#65533;&d&#65533;&#65533; &#65533;?L&#65533;&#65533;&#65533;&#65533;&#65533;&#65533;&#986;a&#65533;&#65533;H&#65533;!@Hn9R&#65533;&#65533;6!&#65533;&#65533;&#65533;e&#65533;&#65533;Y&#65533;xr &#65533;&#65533;&#65533;8&#65533;P*&#276;
&#65533;&#65533;s'&#65533;&#65533;&#65533;&#65533;&#65533;z&#65533;^&#65533;]&#65533; &#65533;KH}&#65533;&#65533;&#65533;]&#65533;&#65533;&#65533;5oz&#65533;&#65533;X*)v&#65533;&#65533;df1&#65533;t&#65533;&d&#65533;~R;*lb~b&#65533;r>&#65533;m&#65533;&#65533;!&#65533;&#65533;&#65533;r~&#65533;&#65533;X&#65533;&#65533;&#1864;E&#65533;&#65533;`|$&#65533;&#65533;p.`&#65533;id"&#65533;&#900;?&#65533;O&#65533;	''0JL&#65533;&#65533;&#65533;&#65533;&#65533;Y&#65533;&#65533;@4&#65533;a&#65533;&#65533;&#65533;Z
&#65533;&#65533;y``@	B@&#65533;S&#65533;&#65533;&#65533;&#65533;&#8515;<&#65533;&#65533;C&#65533;&#65533;w&#35624;&#65533;&#65533;&#65533;" lc&#65533;&#65533;`&#65533; 1:&#65533;&#65533;&#65533;&#65533;D&#65533; &#65533;p@&#65533;T&#65533;&#65533;&#65533;&#65533;%&#65533;54&#65533;&#65533;L-6#g&#65533;$d8h&#65533;BP&#65533;&#65533;&#65533;B!7IKCJ|&#65533;L&#65533;&#65533;&#65533;&#65533;p&#65533;&#65533;&#33644;&#65533;&#65533;M&#65533;f-&#65533;&#65533;`&#65533;jr@A4&#65533;&#65533;&#65533;&#65533;$&#65533;>0IE&#65533;,&#65533;&#65533;4&#65533;P&#65533;&#65533;Y&#65533;.&#65533;8&#65533;&#65533;DHA&#65533;Y;&#65533;&#65533;&#65533;&#65533;?&#65533;=@&#65533;8@&#65533;:&#65533;&#65533;t&#65533;#&#65533;o&#65533;H`9&#65533;&#16951;!&#65533;Ao&#26813;&#65533;i&#65533;w&#65533;&#65533;&#399;&#65533;&#65533;&#65533;A\C&#65533;&#65533;r&#1281;`&#65533;H&#65533;&#65533;iG4<&#65533;T&#65533;&#65533;&#65533;n&#65533;&#65533;6"&#65533;v&#480;\&#65533;&#65533;G&#65533;&#65533;&#65533;&#65533;&#65533;&#65533;&#65533;&#1975;B`&#65533;CF&#65533;^&#65533;&#539;&#65533;&#65533;&#65533;&#65533;&#65533;&#65533;L|&#65533;&#65533;RD!&#65533;P&#65533;s&#65533;97&#65533;J:j&#65533;&#65533;&#65533;&#65533;%<&#65533;F&#65533;gb&#65533;NO&#192;&#65533;J^&#65533;&#65533;lB(bNs&#1680;&#65533;&#65533;B&#65533;&#65533;&#65533;&#65533;&#65533;A&#65533;c&#65533;&#65533;B+&#65533;&#65533;%&#65533;`+t&#65533;S&#65533;&#65533;M&#65533;&#65533;K&#65533;8:&#65533;&#65533;yB&#65533;i&#65533;`&#65533;&#65533;`1&#1072;j&#65533;&#65533;f&#65533;&#65533;&#65533;&#65533;C-j&#65533;&#65533;&#65533;hL&#65533;&#65533;&#65533;&#65533;g&#65533;l&#65533;&#65533;&#65533;&#65533;8X!I&#65533;A1>x&#151;&#1606;&#65533;&#65533;r&#65533;&#65533;&#65533;NV&#65533;&#225;tB&#65533;&#65533;&#65533;p8D&#1353;&#65533;&#65533;C>0&#65533;l&#65533;V&#65533;4&#65533;&#65533;&#65533;L&#65533;&#65533;&#65533;$&#65533;*&#65533;V&#65533;B&#65533;&#65533;p&#65533;&#65533;e&#65533;&#65533;&#65533;@&#65533;!@&#65533;&#65533;&#65533;px&#65533;$&#65533;6&#65533;&#65533;>Gm&#65533;	t&#65533;G&#65533;&#65533;yY&#65533;&#7735;t&#65533;&#65533;Rx&#65533;&t&#65533;#&#65533;&#65533;&#65533;&#65533;&#65533;&#65533;&#65533;&#65533;&#65533;&#65533;x0.&#901;*\&#65533;&#65533;&#65533;&#65533;?8p&#65533;&#65533;&#65533;	&#65533;Y&#65533;k&#65533;&#65533;&#65533;(A&#65533;&#65533;?&#65533;@&#65533;&#65533;J&#65533;B&#65533;&#65533;&#65533;?&#65533;&#65533;j&#65533;&#65533; &#65533;&#65533;&#65533;&#65533;&#65533;&#65533;8&#65533;h&#65533;b&#65533;;&#65533;k&#65533;C&#65533;&#65533;&#65533;x&#65533;&#65533;0&#65533;&#65533;&#65533;&#65533;h&#65533;f1&#65533;.xx&#65533;3&#65533;&#65533;&#65533;&#65533;!&#65533;y&#65533; &#65533;&#65533;3 qE`&#65533;~&#65533;&#132;&#65533;&#65533;&#65533;j&#65533;&#65533;&#562;&#65533;z,S*&#65533;&#65533;&#65533;>&#65533;WPx&#65533;&#65533;&#65533;KP*&#65533;&#65533;&#65533;&#65533;(k&#65533;&#65533;&#65533;&#65533;h&#65533;i->c>#&#65533;&#65533;&#193;&#65533;9?,&#65533;&#65533;Ck&#65533;6t&#65533; &#65533;&#65533;5 9&#65533;&#65533;9&#65533;&#65533;&#65533;&#65533;#<Z&#65533;&#65533;&#65533;3&#65533;cA2&#1576;X1&#65533;x&#65533;&#65533;HD&#1129;5]&#65533;=&#65533;&#65533;ZK<[&#65533;&#269;&#565;&#65533;&#515;&#65533;r&#65533;&#65533;&#65533;&#65533;&#1553;C&#65533;XX&#65533;`&#65533;RtS&T|C&#65533;x>,&#65533;>&#1944;>&#65533;0&#65533;&#65533;&#65533;&#65533;&#65533;S8!&#65533;E[&#65533;&#65533;E&#65533;&#65533;&#65533;R)&#65533;&#65533;a&#65533; F&#65533; &#65533;&#65533; &#65533;T&#65533;&#65533;TH&#65533;g&#65533;&#65533;&#65533;&#65533;&#65533;i&#65533;k&#65533;&#65533;T&#65533;&#65533;&#65533;&#65533;&#65533;mlhP[F&#65533;X&#65533;&#65533;0&#65533;(&#65533;&#65533;&#65533;$(&#65533;UcQ &#65533;&#65533;&#65533;7Sh&#65533;&#65533;@	&#65533;&#65533;&#65533;hA&#65533;0&#65533;&#1192;9K)c &#65533;#"
&#65533;&#65533;T&#65533; &#65533;&#65533; B&#65533;A&#65533;&#65533;&#65533;z&#65533;&#65533;V&#65533;&#65533;:E&#65533;&#65533;&#65533;p&#65533;&#65533;h&#65533;&#65533;&#65533;)T&#65533;&#65533;r&t-p$&#65533;q&#65533;xQ*<3E4;8&#65533;&#65533;.&#65533;&#1032;&#65533; &#65533; ,&#162;&#65533;&#65533;&#65533;&#65533;L&#65533;&#65533;>x&#65533;&#681;M&#65533;&#65533;&#8892;&#15363;+&#65533;"&#65533;&#65533;&#65533;&#65533;8&#65533;&#65533;&#65533;&#65533;3&#14362;R&#65533;&#65533;R&#65533;J*Q&#65533;&#65533;DZSZ&#65533;K&#65533;&#65533;&#269;p&#65533;&#65533;&#65533;5XR6e&#65533;&#262;p&#65533;&#65533;Q&#65533;0&#65533;&#65533;l&#65533;&#65533;n;&+A`&&#65533;&#65533;&#2008;&#326;H&#65533;&#65533;xG&#65533;L&#65533;D0&#65533;&#65533;L&#65533;&#65533;G&#65533;&#65533;&#65533;HGLL&#65533;3&#65533;&#65533;$&#65533;BA&#132;&#65533;&#65533;&#65533;&#65533;M&#65533;A&#65533;0h&#65533;&#65533;,B0 ,x&#65533;Nx&#65533;,Ps(;&#65533;0&#65533;&#65533;&#65533;@Hk	&#65533;&#65533;@B&#65533;&#65533;&#65533;@9&#65533;&#65533;<&#531;xo1	&#65533;&#65533;!&#65533;#&#65533;&#65533;&#65533;&#65533;&#65533;&#65533; :&#65533;R&#65533;&#65533;h&#65533;&#65533;0&#65533;T8*&#65533;<&#65533;%c*&#65533;$&#65533;4{&#65533;&#65533;;+&#65533;T?&#65533;2&#65533;&#65533;&#65533;!r&#65533;B&#65533;&#144;+&#65533;1c`&#65533;&#65533;-&#65533;&#65533;&#65533;\J&#65533;&#65533;&#1000; &#65533;&#65533;;h"O&#65533;&#65533;>&#65533;$&#65533;&#65533;&#65533;&#65533;I%G&#65533;$&#65533;&#65533;&#65533;&#65533;&#65533;&#65533;Ba(&#65533;x&#65533;)Nx&#65533;k?&#65533;&#65533;{&#65533;&#65533;&#65533;CL&#65533;C&#65533;a&#65533;&#65533;7 &#65533;MJM"&#65533;&#65533;Q&#65533;h&#65533;&#65533;L&#65533;G#&#65533;C&#65533;&#65533;&#65533; Y&#65533;&#65533;)&#65533;D]L&#65533;&#65533;&#65533;&#65533;`&#65533;VI&#51716;`&#65533;&#65533;>&#65533;&#65533;&#65533;2"#n&#65533;&#65533;XlS&#65533;bE&#65533;P&#65533;x&#65533;sc&#65533;&#65533;Y&#65533;&#65533;6M&#65533;P&#1293;&#65533;&#65533;8&#65533;&#517;H&#65533;&#65533;PU&#65533;>&P&#65533;G&#65533;IUI&#65533;&#65533;o&#65533;6,`Nu&#65533;Nm&#65533;&#65533;+&#65533;?&#65533;&#65533;&#65533;|&#65533;&#65533;&#65533;T&#65533;&#65533;M5u_&#65533;&#65533;&#65533;<&#65533;&#65533;&#65533;&#65533;&#65533;G&#65533;&#65533;&#65533;&#65533;&#65533;D&#65533;&#1530;Nxl&#65533;&#1542;&#65533;C&#65533;&#65533;&#65533;1&#65533;&#65533;9&#65533;&#65533;* t&#65533;&#65533;Oh&#65533;&#65533;&#65533;T*&#65533;&#65533;&#65533;&#65533;BB&#65533;;&#65533;&#65533;kZ&#65533;?pU%H&#1514;&#65533;E&#65533;&#65533;Y&#65533;&#65533;&#65533;&#65533;?&#65533;0&#65533;Y&#65533;7:S&#65533;&#65533;7&#563;&#49921;b&#65533;&#65533;&#65533;P+&#65533;!&#65533;&#65533; &#65533;&&#65533;+! &#1479;&#65533;"8 C&#65533;JC&#65533;!V&#65533;&#65533;X$W&#65533;X&#65533;&#65533;N&#65533;$%&#65533;)&#65533;&#65533;%&#65533;"8Y&#65533;#&#65533;K5E&#65533;&#65533;2&#65533;&#65533;bh&#65533;&#65533;&#65533;&#65533;P&#65533;&#65533;<&#65533;Q&#65533;&#65533;L&#65533;$&#65533;&#65533;J&#1536;O&#65533;&#65533;@&#65533;1&#65533;0W#&#65533;&#65533;5&#65533;e&#65533;&#65533;&#65533;.&#1843;5&#65533;&#65533;&#65533;,&#65533;&#65533;X	&#65533;qWQ&#65533;C@P&#65533;!&#65533;&#65533;Q&#65533;X&#65533;yLd&#65533;S&#65533;&#65533;&#65533;<%&#65533;7&#65533;&#65533;&#65533;&#65533;}&#65533;P&#65533;&#65533;?&#65533;BM&#65533;&#65533;h&#65533;Q&#65533;&#65533;&#65533;&#909;xRm&#65533;Y<&#65533;TM&#65533;d&#1397;m&#65533;&#65533;&#65533;L&#65533;&#1148;&#65533;@2&#65533;&#65533;JcI&#214;&#65533;+&#65533;0K&#65533;8&#65533;&#65533;&#65533;x8&#280;&#65533;&#65533;7&#65533;&#65533;2&#65533;7&#65533;Q.&#65533;&#65533;&#65533;&#65533;?z[!&#65533;&#65533;x&#65533;%&#65533;&#65533;&#65533;&#65533;&#65533;&#65533;{&#65533;-&#65533;&#644;&#65533;&#65533;A?(&#65533;(&#65533;-x&#65533;&#65533;;&#65533;&#65533;&#65533;&#65533;(&#65533;&#65533;&#65533;&#65533;0&#65533;&#65533;00&#391;&#65533;5p)&#571;&#65533;&#65533;&#65533;LqJ&#65533;&#65533;&#65533;&#65533;R&#65533;&#65533;&#65533;&#65533;&#65533;&#65533;&#65533;yOZ&#65533;$&#65533;&#1671; &#65533;&#65533;&#65533;&#1997;&#65533;&#301;&#65533;&#65533;&#65533;	h&#154;&#65533;*&#65533;-&#65533;Y&#65533;R&#65533;ql&#65533;8M E;&#65533;KX&#65533;ZU"&#65533;)&#65533;&#65533;Z&#65533;&#174;&#65533;jSJ&#1092;&#65533;=&#65533;&#65533;_1U&#65533;&#65533;IS&#65533;&#65533;&#65533;hE&#65533;T&#65533;&#65533;&#65533;6&#65533;[&#65533;&#65533;a&#65533;8&#65533;&#65533;&#65533;d&#1277;&#65533;&#65533;;-#N&#65533;H&#65533;T&#65533;MMT&#65533;&#65533;&#65533;5!&#65533;}\0 &#65533;&#65533;a&#65533;&#65533;T&#65533;K&#65533;{&#65533;&#65533;M^&#65533;&#65533;s&#65533;^&#65533;8&#65533;`h&#65533;k&#65533;8&#65533;&#65533;&#65533;`i&#65533;x&#65533;/8&#65533;/&#65533;&#65533;S(0&#65533;&#65533;(%&#65533;&#65533;M&#65533;H(?&#65533;(&#130;C{D&#65533;&#65533;S?GV&#65533;&#65533;'&#65533;&#65533;&#65533; wJH&#65533;dV	&#59474;7&#65533;'&#65533;&#65533;&#65533;&#65533;&#1236;/`&#65533;&#65533;&#65533; M&#65533;&#65533;P`&#65533;&#65533;&#65533;Zn&#65533;\[aM&#65533;R&#65533;&#65533;`"&#65533;5&#65533;&#65533;$R&#65533;'&#65533;&#65533;:@]&#65533;af&#1928;ap&#65533;&#65533;G&d&#65533;&#65533;&#65533;a&#65533;&#65533;&&#65533;=&#65533;!am&#65533;b3a&#65533;&#65533;(6KL&#65533;&#65533; W&#65533;&#65533;&#65533;Wy&#65533;&#65533;S[[^&#65533;&#65533;`&#65533;b&#65533;|&&#65533;&#65533;&#65533;;&#65533;&#65533;;a&#65533;ghx&#65533;^0 ,Fh,&#65533;'V&#65533;^P&#65533;&#65533;&#65533;T&#65533;&#65533;&#65533;&#65533;~&#65533;_&#65533;&#1805;&#65533;/&#65533;&#65533;&#65533;Gv&#65533;&#65533;u&#65533;'&#65533;'@V&#65533;~&#65533;&#65533; p&#65533;&#65533;w~&#65533;R&#65533; &#65533;&#65533;h&#65533;8L&#65533;&#65533;&#65533;&#65533;&&#65533;&#65533;&#65533;W&#65533;i&#65533;&#1024;@&#65533;&#65533;NY&#65533;&#65533;&#1024;R&#65533;&#65533;&#65533;F&#65533;>qgMF&#65533;&#65533;&#65533;&#65533;"&#65533;&#65533;j&#65533; &#65533;&#65533;&#65533;&#65533;&#65533;m&#65533;&#65533;>6&#65533;iT&#65533;^&#65533;>&#65533;6&#65533;E&#65533;&#65533;`&#65533; X&#65533;&#65533;.&#774;x&#65533;&#65533;P&#65533;&#214;m`5"b,xJ&#65533;&#65533;&#1988;&#65533;&#65533;&#65533;i&#65533;&#65533;&&#65533;&#1071;&#65533;.8&#65533;Qj&#65533;~*p&#65533;&#65533;&#65533;&#65533;~&#65533;pn&#65533;&#65533;c&#65533;f&#65533;&#65533;s&#957;&#65533;&#65533;DV&#65533;RV&#65533;&#1677;&#65533;&#65533;n&#65533;&#65533;i&#65533;s&#65533;&#65533;sx&#65533;&#65533;.&#65533; >&W&#65533;&#65533;&#65533;&#1778;&#65533;&#65533;?%h&#65533;&#65533;&#65533;^&#65533;&#65533;&#65533;&#65533;&#65533;N&#65533;g&#65533;b&#65533;Vm&#65533;&#65533;^1&#65533;&#65533;^&#65533;&#65533;&#65533;tS&#65533;x6L&#65533;x Q&#65533;&#65533;2&#65533;&#65533;&#1736;:i&#65533;&#65533;&#65533;&#65533;qR&#65533;v&#65533;/&#65533;&#65533;&#65533;N&&#65533;&#65533;6(JPy&#65533;&#65533;&#65533;&#65533;&#65533;R&#65533;8`&#65533;'&#65533;&#65533;&#65533;U&#65533;&#65533;&#65533;~P&#65533;&#65533;&#65533;&#65533;2~&#65533;4S&#65533;&#65533;&#1086;-`B)&#65533;&#1549;&#65533;&#65533;&#65533;2&#65533;&#65533;&#65533;e&#65533;%5q^&#65533;&#65533;X&#65533;I&#65533;H&#65533;/&#65533;X&#65533;&#65533;%Qj&#65533;&#65533;3&#65533;~&#48761;q6j&#65533;&#65533;"&#65533;yx#R&#65533;	q&#65533;hCx&#65533;P&#65533;q&#65533;x&#65533;i&#65533; &#775;&#65533;!&#65533;&#65533;&#39086;&#65533;&#65533;&#65533;&#65533;&#65533;IH&#65533;&#65533;&#65533;q   2&#65533;2&#65533;&#65533;&#65533; 6S&#65533;67&#65533;*&#65533;&#65533;I&#65533;&#65533;&#65533;*&#65533;&#65533;&#65533;&#65533;qc&#65533;&#65533;Jt&#65533;~B&#1988;x&#65533;0tW![&#65533;M&#65533;O6&#65533;&#65533;&#65533;&#65533;G&#65533;&#65533;c&#65533;v&#65533;&#65533;t&#65533;&#65533;&#65533;c&#65533;&#65533;6&#65533;&#65533;&#65533;&#65533;&#349;&#65533;&#65533;&#65533;M&#65533;D&#65533;&#65533;KU&#65533;&#65533;&#771;fn&#65533;8&#65533;&#65533;Tt&#65533;X&#900;&#65533;&#65533;P&#65533;3&#65533;&#65533;&#65533;&#65533;&#65533;&#65533;H&#65533;WA&#65533;#&#65533;&#65533;&#65533;'&#65533;&#65533;&#65533;Zk&#65533;&#65533;"&#65533;&#65533;7&#65533;&#1480;&#65533;7&#65533;p&#65533;&#65533;&#65533;&#65533;&#65533;&#65533;+&#65533;&#65533;&#65533;&#65533;&#65533;h&#65533;i0E9&#65533;&#65533;&#65533;&#65533;&#65533;&#65533;&#65533;&#1094;h &#65533;&#65533;|:&#65533;&#65533;p&#65533;+&#65533;&#65533;}&#65533;y&#65533;&#1689;&#65533;5&#65533;&#65533;,&#1509;|&#65533;&#65533;O&#65533;&#65533;sq.o&#65533;:&#65533;&#65533;&#65533;&#65533;l5i&#65533;Q&#65533;ap&#65533;&#65533;I&#65533;&#65533;%ZZ/&#65533;%&#65533;#&#65533;6]l&#65533; &#65533;I&#65533;&#65533;Yr,o.h&#65533;#7&#65533;2G&#65533;&#65533;&#65533;<&#65533;&#65533;	&#65533;&#65533;7O:w&#65533;
7.&#65533;s<sl&#65533;&#65533;O&#65533;&#65533;&#65533;&#65533;:&#65533;y;?&#65533;:o&#65533;&#65533;&#65533;&#65533;&#65533;&#65533;j&#65533;&#65533; &#65533;&#65533;pBG&#65533;&#65533;&#65533;gSX@&#65533;k&#65533;w&#65533;&#65533;["n}~9&#65533;&#65533;&#65533;&#1782;&#65533;{&#65533;tH&#65533;&#65533;&#65533;@u&#65533;6&#65533;?%&#65533;M-&#65533;T&#65533;L&#65533;|&#65533;o&#65533;8&#65533;&#65533;u?&#65533;&#65533;`&#65533;&#65533;2N`&#65533;r&#65533;h&#8223;&#65533;QH&#65533;&#65533;.&#65533;t&#65533;t&#65533;8|&#65533;&#65533;>?( &#65533;&#65533;&#65533;&#65533;2&#65533;vSV|&#65533;`7&#599;&#65533;&#65533;&#615; &#65533;&#65533;0&#65533;&#65533;&#65533;&#65533;{oo,&#65533;..&#65533;Srq/&#65533;H&#65533;&#65533;
7&#65533;&#65533;&#65533;V&#65533; -]&#65533;V&#65533;O&#65533;&#65533;v&#65533;%&#1536;fh~X&#65533;&#65533;{&#65533;&#65533;{&#65533;&#65533;5&#65533;o]&#65533;@&#65533;7&#65533;&#65533;&#65533;&#65533;%`6&#65533;&#65533;s&#65533;&#65533;0x&#65533;pPK0r~s&#65533;&#65533;&#65533;<&#65533;&#65533;&#65533;&#65533;@&#65533;&#65533;PK&#65533;&#65533;&#65533;&#65533;o &#65533;&#65533;&#65533;<&#65533; C&#65533;x&#65533;&#65533;?*6&#65533;7&#65533;&#65533;  ;&#65533;&#529;
F&#65533;A&#65533;)&#65533;&#18387;a&#65533;r&#65533;&#65533;&#383;E&#65533;&#65533;&#65533;&#65533;YTr'&#990;>*th&#65533;&#65533;M&#65533;&#65533;&#65533;R&#65533;&#65533;&#65533;&#705;t&#65533;&#1322;T&#65533;Z&#842;u&#65533;&#1454;\&#65533;+v&#65533;?,&#65533;aQa@&#65533;3&#65533;*&#65533;by&#65533;&#65533;@\&#65533;v&#65533;&#65533;&#843;&#65533;P$&#65533;&#65533;&#65533;&#65533;ANg4@&#65533;o&#65533;&#65533;&#65533;l&#65533;i&#65533;&#65533;&#65533;(&#65533;k@X/&#65533;d&#65533;&#65533;&#65533;KC&#65533;%&#65533;M&#65533;O&#65533;?8xAs&#65533;-{6&#65533;&#1718;o&#65533;<0&#65533;`&#65533;&#65533;&#65533;&#65533;&#65533;o&#65533;$&#65533;+&#65533;&#65533;&#65533;{&#65533;$/&#65533;&#65533;&#528;J&#65533;&#65533;
Zaha&#65533;&#65533;&#65533;iA&#65533;&#65533;&#65533;&#1990;&#65533;&#65533;&#65533;o&#65533;z&#65533;,Lj&#65533;b&#65533;&#65533;)&#65533;g&#65533;&#65533;z&#65533;%M &#65533;?&#65533;&#65533;'%U&#65533;&#65533;?&#65533;&#65533;Ec%Q&#65533;&#65533;t-&#65533;PC&#65533;&#65533;?&#65533;&#65533;&#65533;F$%&#65533;&#65533;@u$PXa&#65533;RAA&#65533;&#65533;&#65533;&#65533;,9&#65533;&#65533;&#65533;&#65533;&#65533;#YLM&#65533;T:&#65533;&#65533;TT_yU$X[&#65533;cZe&#65533;&#65533;E&#65533;P&#65533;&#65533;uA&#65533;&#65533;VF&#65533;O&#65533;Ir&#65533;&#65533;&#65533;&#65533;&#65533;@b&#65533;&#65533;&#65533;@&#65533;&#65533;`_&#65533;&#65533;&#65533;0xfA&#65533;1$^)&#65533;#&#65533;&#65533;&#65533;&#65533;&#65533;&#65533;&#65533;&#65533;?&#65533;&#65533;&#352;m&#65533;l&#65533;}&#65533;&#65533;&#65533;&#65533;&#65533;&#65533;P&#65533;&#65533;&#65533;J;1&#65533;S T@k]&#65533;Z&#65533;&#65533;&#65533;C&#65533;@&#65533;&#65533;@I&#65533;&#65533;&#1702;&#65533;~V&#65533;_&#65533;R&#65533;&#65533;&#65533;&#1707;&#65533;&#65533;&#65533;p&#65533;7&#65533;s&#65533;-'\s&#65533;;&#65533;E&#65533;xT&#65533;Eb&#65533;F&#65533;&#65533;p-&#65533;&#65533;&#65533;&#65533;3&#65533;&#65533;|&#65533;RAPp&#464;}&#65533;4&#65533;&J&#65533;&#65533;&#65533;!K4&#65533;F&#947;0B 6&#65533;v?9&#65533;Az&#65533;&#65533;[&#65533;&#1102;&#65533;E7B&#65533;J+&#1092;&#65533;v&#65533;t&#65533;]b&#65533;&#65533;&#65533;].&#65533;&#65533;SN&#65533;&#65533;H&#65533;'&#65533;edWQ)&#65533;\V5dS(&#65533;,&#1298;&#65533;&#65533;ZZb&#65533;&#65533;YX&#1045;%&#65533;<&#65533;\&#65533;&#65533;>&#65533;&#65533;&#65533;&#65533;&#65533;uG&#65533;?qPa&#65533;mq&#65533;`&#65533;&#65533;0C0y&#65533;sDI&#65533;
&#65533;&#65533;h?\&#65533;(&#65533;&#65533;$&#65533;B&#65533;&#65533;&#65533;S
&#65533;^`&#65533;@&#65533;tAv3&#1293;&#65533;&#65533;&#65533;&#65533;&#65533;]&#65533;q&#65533;&#65533;&#65533;&#65533;B&#65533;&#65533;D6A~3&#65533;K&#65533;0&#65533;6&#65533;&#65533;6&#65533;&#65533;g&#65533;x&#65533;&#65533;03&#65533;&#65533;am&#65533;YA&#65533;&#65533;$&#65533;G&#65533;&#65533;&#65533;&#65533;&#65533;7&#65533;&#65533;&#65533;&#65533;&#65533;t&#65533;y&#65533;&#65533;}&#65533;WP&#65533;&#65533; @&#65533;F?hE&#65533;(2&#65533;&#814;&#65533;,&#65533;&#65533;&#65533;&#65533;&#65533;&#29561;&#65533;&#65533;&#65533;&#65533;|&#65533;&#65533;&#65533;;&#65533;D&#65533;j&#65533;&#65533;n&#65533;&#65533;&#65533;Oc&#65533;&#65533;;O&#65533;&#65533;N&#65533;t&#65533;0&#65533;&#65533;E&#65533;&#65533;D&#65533;&#65533;&#65533;q&#65533;&#65533;@&#65533;&#65533;.`&#65533;&#65533;J\&#65533;0&#65533;$	7&#65533;&#65533;H&#65533;&#65533;1&#65533;"nDA&#65533;&#65533;$&#65533;Wg&#65533;!If&#65533;r&#65533;&#65533;&#65533;&#65533;
&#579;y&#65533;&#65533;&#10546;&#65533;&#65533;,m&#65533;R&#65533;x&#65533;%&#65533;&#65533;N&#65533;F&#65533;A&#65533;&#65533;&#65533;7&#65533;&#65533;I&#65533;	&#788;%&#65533;2&#65533;&#65533;f.&#65533;&#285;X&/t2&#65533;&#1206;&#65533;&#65533;$&#65533;2W&#65533;&#65533;b9u&#65533;pc&#65533;?&#65533; &#65533;&#65533;0&#65533;j\&#65533;&#65533;`&#1488;I&#65533;a&#65533;&#65533;I&#65533;&#65533;&#65533;
I&#65533;9&#65533;&#65533;O&#65533;&#65533;) &#65533;&#65533;a&#65533;>&#65533;&#65533;p&#65533;]&#65533;&#1466;J&#65533;&#65533;<&#65533;_M&#65533;BA,@&#65533;&&#65533;&#65533;$&#65533;&#65533;&&#65533;&#65533;&#65533;M&#65533;K&#65533;&#65533;&#65533;&#65533;%cG&#65533;5&#65533;`&#65533;A&#65533;S&#65533;U&#65533;$&#65533;&#2036;&#65533;w!/&#65533;u&#65533;&#65533;eA 0ZZ&#65533;b&#65533;&#65533;X&#65533;&#65533;%&#752;&#65533;d A &#1611;*&#65533;A&#65533;&#65533;&#513;&#65533;&#65533;N&#65533;&#65533;+"a3,&#65533;Da&#812;&#65533;&#65533;&#65533;&#65533;e-&#65533;tK&#65533;&#65533;$&#65533;&#65533;&#65533;#&#65533;64]&#65533;y&#65533;&#65533;q&#65533;?&#65533;&#65533;N&#65533; &#65533;&#65533;&#65533;k	ef&#65533;/(B&#65533;3&#65533;&#65533;L&#65533;V&#65533;)&#65533;&#65533;&#65533;L}&#65533;P&#65533;&#65533;)Q?H&#65533;&#65533;&#51342;&#65533;V &#65533;hA6&#65533;8&#65533;&#65533;  0&#65533;ONU&#65533;&#65533;&#65533;Tp&#65533; &#65533;&#65533;&#65533;&#65533;W$&#1117;2&#65533;i&#65533;Vp&#65533;&#65533; dy&#65533;&#65533;M&#65533;&#1179;&#65533;0&#65533;XQ&#65533;/&#65533;&#65533; ,o]&#65533;H&#65533;&#65533;A&#65533;lY&#65533;&#65533;1&#65533;@l&#1084;&#65533;&#65533;Te&#65533;&#65533;CI&#65533;<`&#65533;&#65533;&#65533;&#65533;N&#65533;&#65533;>&#264;i&#65533;Y&#65533;#&#65533;	&#65533;R&#65533;&#65533;&#65533;&#1275;&#65533;Y&#65533;tV&#65533;f&#65533;&#65533;@8&#65533;D&#65533;&#65533;Z&#65533;?>J&#65533;"&#65533;&#65533;&#65533;|&#65533;&#65533;(E&#65533;J&Fd&#65533;&#1032;&#65533;7&#65533;&&#65533;8&#65533; &#65533;j&#65533;&#65533;XJRz$B&#1026;6.Ccg&#1094;&#65533;%&#65533;&#65533;V&#65533;<&#65533;~&#36127;`&#65533;2xb
D&#65533;&#65533;#&#65533;&#65533;1H
N&#65533;&#65533;H*4&#65533;&#65533;&#65533;&#65533;r7f&#1549;	&#65533;T&#65533;&#65533;&#65533;Ju&#65533;&#65533;&#1093;u	&#65533;7&#65533;A&#65533;&#65533;&#65533;&#1808;&#65533;0&#65533;&#65533;k&#65533;&#65533;&#65533;&#65533;&#65533;5&#65533;)&#65533;&#65533;IBD&#65533;eU|&#65533;h&#65533;c&#65533;&#65533;&#65533;&V&#65533;&#65533;&#65533;'T&#65533;&#65533;&#65533;&#65533;  &#65533;&#65533;&#448;&#65533;&#65533;&#65533;I&#65533;&#65533;-&#65533;;,&#65533;&#65533;g[&#65533;&#65533;Ah7&#65533;&#65533;b&#65533;X&#65533;tH^&#65533;&#65533;&#65533;&#65533;&#65533;1&#65533;&#65533;1&#65533;vYh&#65533;&#65533;&#65533;;\e&#65533;oe&#65533; &#65533;&#65533;|&#65533;Z&#65533;"&#65533;&#65533;&#65533;&#65533;jI&)>&#65533;&#65533;&#65533;92&#65533;LA|&#65533;Q2An&#65533;&#65533;&#65533;&#65533;b j&#65533;/=&#65533;,&#65533;4&#65533;b&#65533;+&#65533;KB&#65533;`&#65533;r7Q&#65533;&#65533;&#65533;X l&#65533; r&#65533;o&#65533;&#65533;&#769;&#65533;1V&#65533;&#65533;&#65533;+&#65533; g&#65533;&#65533;1Z`A2;&#65533;&#65533;&#65533;q`5=&#65533;mr&#65533;).J7-&#65533;m&#887;&#65533;3&#65533;r&#65533;&#65533;@`&#65533;R{zWC&#65533;&#65533;<Y=D&#65533;l&#65533;&#65533;G&#65533;&#65533;&#65533;&#65533;&#65533;T&#65533;&#65533;&#65533;&#65533;Hr*8`&#65533;	&#65533;NH&#362;`&#65533;&#65533; &#65533;&#65533;0B:H0&#65533;5)&#65533;~K&#65533;&#65533;j/`&#65533;<A&#65533;&&#65533;G&#65533;</&#65533;&#65533;&#65533;&#65533;&#65533;P&#65533;&#65533;<O &#65533;;&#65533;pA&#65533;Vm;&#65533;T;&#65533;&#65533;&#65533;P&#65533;:&#65533;&#65533;V&#65533;E&#65533;&#65533;&#65533;&#65533;&#65533;&#65533;9d&#65533;JB&#65533;&#65533;&#461;YA`'@&#65533;Cx&#65533;+&#65533;u
&#65533;//,&#65533;M&#65533;&#65533;O&#65533;e&#65533;&#65533;&#1703;&#65533;&#65533;&#65533;&#65533;W0&#65533;&#65533;+&#65533;_%%:Q?&#65533;&#65533;OeVA&#65533;&#65533;&#65533;x&#65533;&#65533;&#65533;t&#65533;)*&#65533;z~&#65533;&#65533;&#65533;h&#65533;&#65533;&#65533; &#65533;b7&#65533;R&#65533;&#65533;y x.&#65533;&#65533;|&#65533;&#65533;@&#65533;&#65533;!4)&#65533;&#65533;qBM&#65533;&#65533;&#65533;&#65533;&#65533;&#65533;w&#65533;i&#65533;e&#65533;-&#65533;R^Vvw&#1445;&#65533;&#65533;
&#2014;#&#65533;&#65533;&#65533;&#65533;&#65533;&#65533;~s<&#65533;M[&#65533;&#65533;&#65533;`&#65533;6AniC&#65533;^'b&#65533;&#65533;+H 4&#65533;&#65533;&#65533;& V .&#65533;&#65533;M&#65533;@4&#65533;	&#65533;&#2037;&#65533;ZC&#65533;k?&#65533;YIKt5l
&#65533;&#65533;!&#65533;&#65533;<&#65533;&#65533;(oe&#653;&#1543;Kf&#65533;w"&#1473; &#65533; &#65533;,&#65533;>&#65533;&#65533;&#65533;T&#65533;&#65533;&#65533;W&#65533;&#65533;R0? &#65533;1z`&#65533;&#65533;&#65533;&#65533;&#65533;y8&#65533;$&#570;&#65533;&#65533;&#65533;f&#65533;!&#65533;,H&#65533;G&#65533;&#65533;&#65533;&#65533;i&#65533;>&#65533;f@&#65533;&#65533;&#65533;4&#2005;&#65533;p&#65533;&&#65533;K{&#65533; &#65533;&#65533;&#65533;&#65533;D&#65533;&#65533;@&#17093;&#65533;A.&#65533;&#65533;B &#65533;$&#65533;&#920;!CG&#65533;1G&#65533; &#65533;,&#65533;&#65533;&#65533;_&#65533;&#65533;F&#65533;&#65533;N&#65533;&#65533; B \&#65533;+&#65533;&#65533;+&#65533;&#65533;!X&#225;&#1864;L&#65533;D&#65533;EZ&#65533;u&#65533;&#65533;&#65533;NdP._	aZ&#1733;U&#65533;&#65533;&#65533;Z&#65533;\ M&#1913;P&#65533;&#65533;&#65533;&#65533;&#65533;&#65533;&#65533;5Db\MA&#65533;&#832;` TC a&#65533;&#65533;@p&#65533;&#65533;el&#65533;&#65533;L!&Wi&#65533;I2`CC<&#65533;XJf\F&#65533;?1&#291;&#65533;@&#65533;&#65533;&#65533;S0&#65533;&#65533;&#65533;aO<&#65533;&#65533;&#65533;&#65533;!F4&#65533;&&#65533;"&#65533;8L&#65533;MLsl&#65533;&#65533;&#65533;&#65533;&#65533;!&#65533;$&#65533;&#65533;&#65533;&#65533;w&#65533;Y&#65533;,&#65533; &#65533;&#65533;&#65533;?&#65533;V5&#65533; &#65533;&#65533;&#65533;Ox&#65533;&#65533;&#65533;*4%0*&#65533;"A&#65533;K$&#65533;-&#65533;-D)$&#65533;&#65533;O\a&#65533;&&#65533;&#65533;&#65533;0&#65533;l&#65533;&#65533;&#65533;m&#65533;i&#65533;oP&#65533;b&#65533;R&#65533;\&#65533;&#65533;&#65533;&#65533;46\/M&#65533;/&#65533;&#65533;&#65533;`&#65533;F( Ax&#65533;&#65533;&#65533;&#1152;&#65533;s&#65533;XD&&#65533;&#65533;&#65533;&#65533;5&#65533;C%&#65533; &#65533;&#65533;fe5&#65533;&#65533;&#65533;&#65533;&#65533;|VMx&#65533;&#65533;&#65533;=&#65533;&#65533;Q &#65533;&#65533;&#65533;&#65533;&#65533;X&#65533;\&#65533;
&#65533;&#1238;&#65533;&#1064;e	2&#65533;&#65533;^&#790;&#65533; aC&#65533;&#65533;?&#65533;&#65533;	4&#65533;	0&#65533;&#65533;&#65533;dIpY5&#65533;H6Qbh&#65533;&#65533;X$&#65533;&#65533;&#65533;F&#65533;&#65533;&#65533;aH&#65533;M2&#65533;d4F0&#65533;d &#65533;@&#65533;@ VdQ&#65533; &#65533;&#1204;&#65533;&#65533;1&#65533;&#541;XAl&#65533;G(&#65533;$c3&#65533;rUC&#65533;&#65533;&#65533;&#65533;n&#65533;&#65533;(&#65533;\&#65533;{&#65533;&#65533;&#65533;&#65533;~@H&#65533;Cl&#65533;@<&#65533;&#65533;Ax&#65533;ZD&#65533;&#65533;Z&#65533;Q&#65533;&#65533;'(&#65533;&#65533;&#65533;?&#65533;&#65533;?`&#789;&#257;&#65533;(&#65533;(&#65533;&#65533;&#65533;&#65533;D&#65533;&#65533;&#34056;&#65533;&#1661;&#65533;O&#65533;&#65533;e%|X&#65533;Q&#65533;]G&#65533;&#65533;&#65533;]a C@2=&#65533;&#65533;&#65533;H&#65533;&#65533;&#65533;	&#65533;&#65533;;&#65533;&#65533;h&#65533;=&#65533;&#65533;<>&#65533;&#65533;&#65533;&#352;?&#65533;&#65533;hu&#65533;n&#65533;@&#65533;	&#65533;&#65533;Q]&#1309;&#65533;X&#65533;&#65533;l&#65533;&#1876;&#65533;D2'm&#65533;&#65533;v&#65533;ZD0&#65533;&#905;'&#65533;&#65533;@&#65533;'Cp&#65533;f&#65533;$y&#65533;)p&#65533;&#65533;&#65533;&#65533;?&#65533;	"4&#65533;&#65533;dI&#65533;&#65533;|&#65533;&#65533;N&#65533;&#65533;I&#65533;E04 M&#65533;&#65533;P6HA&#65533; &#65533;r&#65533;A&#65533;&#65533;PfI&#65533;A0T&#65533;?TA&#65533;6h;0D;p&#65533;&#65533;|&#65533;~'CT&#65533;&#65533;&#65533;?&#65533;&#65533; @v&#65533;hl&#529;R&#25929;8&#65533;&#65533;&#65533;&#65533;LL^M&#65533;&#65533;%&#65533;$&#65533;q$&#65533;M&#65533;&#65533;&#589;&#65533;&#65533;%Y&#65533;@&#65533;&#65533;}&#65533;^L&#65533;?&#65533;&#65533;U&#65533;x&#65533;&#65533;Y &#65533;B&#65533;B#&#65533;%|&#65533;&#65533;&#65533;&#65533;
{ &#65533;b&#65533;&#65533;&#65533;>&#65533;Sre#2&#65533;\^%&#65533;&#65533;<&#65533;&#65533;0&#65533;U&#65533;?\#&#65533;&#65533;h&#65533;&#65533;&#65533;O,&#65533;&#65533;&#65533;A&#65533;&#65533;&#65533;HY>&#65533;f~&#1891;U&#65533;&#65533;L&#65533;A}&#65533;"|&#1420;,B&#65533;&#65533;;&#65533;(F@&#65533;rvj&#65533;&#65533;&#65533;[@	kQIA&#5444;j&#65533;x&#65533;X&#65533;@&#65533;j&#65533;VhIT(`&#810;&#65533;&#65533;&#65533;C&#65533;6D&#65533;&#301;&#65533;*C&#65533;An&#65533;*&#65533;&#65533;&#65533;Q&#65533;&#65533;Z&#65533;&#65533;&#65533;&#65533;]*&#65533;@hhZ)A&#65533;&#65533;&#308;&#65533;q&#65533;d&#65533;xJ&#65533;6&#65533;9ZBA&#65533;&#65533;%D&#65533;?&#65533;&#45742;&#65533;@&#515;3&#65533;&#65533;?&#65533;&#65533;@8CB&#65533;*CA&#65533;?&#65533;!(&#65533;2&#65533;+&#65533;&#65533;&#65533;&#65533;&#65533;&#65533;&#65533;&#65533;&#65533;8&#1880;&#65533;&#65533;	F&#65533;&#65533;&#65533;&#65533;&#65533;&#65533;&#65533;s&#65533;N&#65533;`H&#65533;6&#65533;i&#65533;&#65533;&#65533;@&#65533;&#65533;&#65533;&#65533;&#65533;&#65533;_O&#65533;+&#65533;&#65533;&#65533;&#65533;&#65533;&#65533;&#558;&#750;G3&#65533;&#65533;&#65533;{,&#65533;KX+~&#65533;OL@&#65533;AdAd&#65533;&#65533;XA&#65533;e&#65533;&#1602;E&#65533;$&#65533;(&#65533; &#65533;&#65533;&#65533;&&#65533;S&#65533;P&#65533;&#65533;l&#65533;&#65533;ilCPV&#65533;5&#65533;&#65533;`&#65533;?r&#65533;?LSA&#65533;D&#65533;&#65533;M8n&#65533;&#65533;&#65533;&#65533;S&#65533;r&#65533;-m&#65533;C&#277;&#65533;&#65533;&#65533;&#65533;&#65533;&#65533;&#65533;&#65533;F&#65533;ug<u&#65533;&#65533;@C( &#65533; &#377;R)CDAT&#65533;8.O<nD&#65533;\n&#65533;&#65533;?&#65533;&#65533;&#32334;k&#65533;+FT&#65533;&#65533;&#65533;&#65533;&#65533;&#65533;&#37678;PH&#65533;<&#65533;&#65533;&#65533;+&#65533;&#65533;.&#65533;.AhAI&#65533;A&#65533;&#65533;.&#65533;&Z)&#65533;(&#65533;?4&#65533;&#65533;@,&#65533;?&#65533;&#65533;F&#65533;+&#65533;&#65533;&#65533;&#65533;&#65533;&#65533;&#65533;j&#65533;]&#65533;D$&#1225;m&#65533;Ub#Oq&#65533;H&#65533;Hhr&#65533;_5&#65533;q(cf6#-O&#65533;A&#65533;,UC&#65533;@)&#65533;hI&#65533;!&#65533;&#65533;&#65533;o1&#65533;C#&#65533;&#65533;&#65533;)&#65533;&#65533;+&#65533;&#65533;$&#65533;C&#65533;&#65533;E&#65533;&#790;&#65533;p&#65533;' &#65533;Od&#65533;&#65533;&#65533;BC&#771;XH&#65533;&#65533;F`&#65533;&#65533;&#65533;&#65533;#:&#65533;vD&#65533;&#65533;&#65533;&#65533;`&#65533;h&#65533;V&#65533;NP2&#65533;&#65533;A&#65533;&#65533;&#1478;&#65533;&#65533;&#65533;4a*&#65533;&#65533;&#65533;&#65533;|m&#65533;m/^&#65533;E&#65533;&#65533;&#65533;4	Z&#65533;SA&#65533;&#65533;&#65533;l&#65533;_ddOA*L&#65533;&#65533;n&#65533;&#65533;<.C&#65533;kC$&#65533;D&#61873;&#65533;&#65533;d&#65533;D&#65533;PD&#65533;&#65533;A&#65533; 5&#65533;&#65533;l&#65533;Q&#65533;P"&#65533;*&#65533;*&#65533;&#65533;&#65533;5q3&#65533;&#65533;J&#65533;P&#65533;&#65533;v&#65533;&#65533;&#65533;&#65533;&#65533;&#65533;&#65533;&#1392;l&#65533;n&#65533;&#65533;&#65533;&#65533;@%Ob&#65533;&#65533;Y&#65533;\&#1063;&#65533;&#65533;&#65533;&#65533;&#65533;&#65533;?&#65533;CI&F&#65533;0F&#65533;A &#65533;0&#65533;&#65533;?&#65533;J&#65533;&#2003;2&#65533;b&#65533;&#65533;F4_&#65533;V52&#65533;!Y &#65533;v&#65533;&#65533;&#65533;2`"&#65533;ol&#65533;b5&#65533;&#65533;_Jp&#65533;N&#65533; F&#65533;f5&#65533;&#65533;&#65533;<P&#65533;0&#1601;&#65533;&#65533;H<r&#65533;&#65533;&#65533;
&#65533;Z&#65533;&#65533;7v&#65533;3g&#65533;&#65533;F&#65533;D&#65533;~I&#65533;IC&#65533;5&#65533;5E&#65533;&#65533;&#65533;3P`&#65533;N&#65533;Z+P&#65533;l0&#174;&#65533;&#65533;Q&#65533;&#65533;&#65533;&#939;2&#65533;a&#65533;&#65533;&#65533;Q%)&#65533;UR&#65533;&#65533;KT-&#718;&#1448;D&#65533;Y&#334;'|&#65533;-&#65533;)&#65533;gC&#65533;&#65533;H&#65533;&#65533;&#65533;tKE&#65533;f&#65533;&#65533;s.e&#65533;`gfrB&#65533;/w31&#65533;&#65533;&#65533;&#65533;UL&#65533;&#65533;L@&#65533;&#65533;r&#65533;W&#65533;&#65533;&#65533;PC'4AP&#65533;05&#65533;&#65533;&#65533;m&#65533;&#65533;A&#65533;cB&#65533;&#65533;&#65533;8&#65533;E&#920;s&#65533;qI&#65533;3Ws&#65533;?&#65533;	@&#65533;&#65533;&#65533;#h&#65533;#4P&#65533;5A&#65533;-O&#65533;
&#65533;&#65533;N&#65533;5Q&#65533;*CL&#65533;*4M1Z&#65533;k&#65533;N&#65533;&#65533;&#65533;<&#65533;9&#65533;GPIP&#65533;&#941;\O&#65533;&#65533;&#65533;&#65533;}&#65533;!V&#65533;=&#65533;N4VI&#65533;&#65533;&#65533;A)&#65533;cC&#65533;@&#65533;&#301;2&#274;&#65533;&#65533;&#65533;`&#156;-&#65533;&#65533;I&#65533;2C&#65533;YT
&#185;&#65533;Rfm&#65533;$&#65533;D7&#65533;&#65533;j&#65533;&#65533;&#236;Ht&#65533;&#65533;&#65533;&#65533;@&#65533;&#65533;`&#65533;o&#65533;&#65533;;&#65533;c&#612;&#65533;o&#65533;#&#65533;H&#65533;N&#65533;&#65533;b&#65533;&#65533;^/&#65533;B:	&#65533;&#65533;;&#65533;&#65533;&#65533;&#65533;Y&#65533;&#65533;P&#65533;3C &#65533;&#65533;&#1605;&#65533;~&#65533;&#65533;~[&#65533;@&#565;&#65533;&#65533;&#65533;&#65533;0&#65533;*&#65533;|#&#65533;&#65533;&#65533;F&#65533;A3A&#65533;&#65533;W&#65533;&#65533;&#65533;4&#65533;Sb&#65533;&#65533;-p\rg&#65533;r&#65533;&#1215;&#706;&#338;/&#65533;&#65533;]&#65533; DeT&#65533;&#65533;a&#65533;&#65533;%8&#65533;&#65533;&#65533;A&#65533;*hO.&#65533;&#65533;&#65533;l&#65533;eC&#65533; &#65533;&#65533;&#65533;@&#65533;r0&#65533;&#65533;8&#65533;&#65533;&#65533;&#65533;&#65533;&#65533;&#65533;&#25713;L&#65533;s&#65533;&#65533;Fd&#65533;E7&#65533;
&#65533;&#65533;r&#65533;&#762;\&#65533;+&#65533;&#356;&#65533;q&#65533;&#65533;+A&#65533;e&#65533;x&#65533;&#65533;Q&#65533;T&#65533;H>&#65533;Ly&#65533;&#65533;@Tux7&#65533;%&#65533;:&#65533;E/&#65533;&#65533;8g&#65533;b&#1080;wY&#65533;&#65533;&#65533;&#65533;&#65533;<&#65533;&#65533;&#65533;5&#65533;&&#65533;&#65533;&#65533;&#65533;?&#65533;&#65533;&#65533;&#65533;&#65533;&#65533;8s&#65533;A$&#65533;,&#65533;C&#65533;{&#65533;&#65533;&#65533;&#65533;&#65533;&#65533;&#65533;&#65533;$&#65533;D&#65533;&#65533;&#65533;&#65533;&#65533;&#65533;&#65533;&#65533;&#65533;v&#65533;&#65533;&#65533;&#65533;&#65533;&#65533;&#65533;N&#65533;&#65533;Qr\&#65533;n4&#65533;&&#65533;0&#65533;r&#65533;t&#65533;&#65533;n&#259;u&#65533;&#65533;&#65533;A&#65533;(&#65533;&#65533;&#65533;R&#65533;i^6&#65533;>&#65533;	&#65533;"&#65533;+l&#65533;|py;F&#65533;&#65533;&#1797;&#65533;)&#65533;"&#65533;&#1135;s&#65533;T&#65533;&#65533;1&#65533;R6D&#65533;&#65533;&#65533;&#65533;Fw`2&#65533;&#65533;&#65533;o&#65533;&#65533;O&#65533;^!&#65533;B::&#65533;&#65533;^&#65533;c&#65533;&#65533;y&#65533;Z&#65533;6&#65533;#9&#65533;5&#65533;&#65533;&#65533;&#65533;&#65533;z3$&#65533;&#65533;&#65533;sAD$u&#65533;S&#65533;&#1271;&#65533;&#65533;&#65533;&#65533;v&#65533;&#65533;&#65533;=3&#65533;&#65533;@D&#65533;@?&#65533;D&#65533;&#65533;&#65533;W&#65533;3D"0&#65533;7DA&#321;&#65533;&#65533;`s&#65533;&#65533;&#65533;&#65533;=(ZA&#65533;R:^&#65533;o&#65533;&#65533;tHG&#65533;&#65533;)0@&#65533;l^5&#65533;&#65533;,&#65533;.G0&#65533;&#65533;&#65533;&#65533;}&#65533;U&#65533;&#65533;&#65533;T&#65533;Mg&#65533;&#65533;lX&#65533; f&#65533;&#65533;e&#65533;&#65533;	&#65533;$&#65533;&#65533;7D&#65533;&#65533;JA[ C&#65533;&#65533;&#65533;&#65533;dB&#65533;y&#65533;Wx!o&#65533;&#65533;&#65533;&#65533;[&#65533;&#65533;#&#65533;&#65533;&#65533;&#65533;/&#65533;&#65533;2D&83F&#65533;;&#65533;IY84Z5U&#65533;xk&#65533;<&#65533;p&#65533;y6&#65533;&#65533;&#65533;_P&#65533;&#65533;&#65533;&#65533;<&#65533;&#65533;S&#65533; &#65533;&#65533;&#65533;&#65533;&#65533;8&#65533;&#65533;&#65533;At'>E&#65533;<\?o&#65533;&#65533;C&#65533;&#65533;&#65533;
]&#65533;
C&#65533;&#1898;&#65533;
&#65533;$&#65533;w&#65533;&#65533;~&#65533;&#65533;&#65533;&#65533;5&#65533;&#421;&#65533;B*&#65533;&#65533;&#65533;p&#65533;&#65533;&#65533;sU&#65533;&#758; &#65533;&#65533;42H&#65533;vp&#65533;&#65533;oX"FPA&#65533;&#65533;&#65533;&#65533;C&#65533;&#65533;&#65533;k&#65533;&#65533;h&#65533; @&#65533;8&#65533;_&#65533;&#65533;,`&#65533;&#65533;&#65533;&#65533;p&#65533;&#65533;&#65533;I&#65533;&#65533;&#65533;?&#65533;H&#65533;&#10199;$&#65533;H&#65533;b&#65533;I&#65533;&#1240;&#65533;dA&#65533;&#65533;	&#65533;$&#65533;&#65533;&#65533;&#65533;-&#65533;Y&#65533;s&#65533;8<&#65533;&#65533;&#65533;&#65533;L&#65533;&#65533;<u&#65533;O
&#65533;L4.&#65533;&#65533;G&#65533;E`&#65533;&#65533;`+,\&#65533;&#65533;&#65533;&#65533;&#1651;&#65533;&#65533;&#65533;&#65533;U&#65533;W&#65533;&#65533;|&#65533;h&#65533;&#65533;o_&#65533;<&#65533;pa&#199;&#65533;&#65533;&#65533;b&#65533;&#65533;6*(qe&#727;1&#65533;&#65533;&#65533;&#65533;>n>s&#65533;&#65533;&#65533;&#1727;1|N&#65533;#@&#65533;&#65533;&#65533;&#65533;&#65533;&#65533;&#65533;&#65533;vm&#65533;&#65533;l&#65533;&#65533;C&#65533;&#65533;x&#65533;e&#65533;Jq&#65533;&#465;'W&#65533;&#65533;&#1951;{.&#65533;lt&#65533;&#65533;&#65533;5&#65533;&#65533;o&#65533;M&#65533;&#1540;&#65533;&#672;9M&#65533;&#65533;&#65533;%&#65533;i&#65533;&#1343;&#65533;'O&#65533;fN&#65533;7&#65533;&#65533;&#548;D&#65533;J&#65533;"&#65533;&#65533;&#65533;R"F 6
$&#65533;n&#65533;&#65533;&#65533;&#65533;&#65533;r&#65533;0 &#65533;&#65533;
&#65533;&#65533;&#65533;C&#65533;&#65533;b&#65533;&#65533;&#65533;U&#65533;&#65533;&#65533; &#65533;j&#65533;&#65533;^&#65533;&#65533;'&#65533;&#65533;`&#65533;/&#65533;&#65533;&#65533;&#65533;&#65533;&#65533;&#354;&#65533;R'&#65533; {&#65533;0&#65533;&#65533; $&#65533;!&#65533;&#65533;&#65533;-&#65533;&#65533;&#65533;&#65533;J&#65533;&#65533;
&#65533;&#65533;&#65533;r,+&#986;k&#65533;&#65533;&#65533;,&#65533;&#65533;3&#65533;T&#65533;&#65533;h&#65533;gT0 &#65533;&#65533;2&#65533;&#65533;&#65533;S&#65533;&#65533;6&#65533;3&#65533;&#65533;&#65533;5h&#65533; &#65533;4j&#65533;&#65533;=&#147;&#65533;Gk&#237;&#65533;I}&#65533;G&#65533;&#65533;&#65533;+n8H9&#65533;t&#65533;'r&#65533;&#65533;&#65533;&#65533;	'&#65533;&#65533;&#65533;0R&#65533;8i&#65533;&#65533;R&#65533;h&#65533;y^&#65533;I&#65533;Z	&#65533;B?x&#65533;OD&#65533;zL&#65533;&&#65533;&#65533;
&#65533;/&#65533;>&#65533;&#65533;+ &#65533;hH&#65533;40&#65533;!&#65533;&#65533;&#65533;&#65533;' &#65533;&#65533;g&#65533;-*&#1661;&#65533;&#65533;&#65533;&#65533;4&#65533;L&#1570;z&#65533;<Sr1&#65533;&#65533;V&#65533;&#65533;V&#65533;,H&#65533;$&#65533;&#65533;&#65533; &#65533;&#65533;
y&#65533; 5&#65533;FR&#65533;&#65533;&#65533;-&#65533;&#65533;"+J,&#65533;J+&#65533;&#65533;&#65533;&#65533;&#65533;&#65533;&#65533;1&#908;&#65533;8&#65533;B&#65533;6'3&#65533;NG5Z3&#13519;s&#65533;C&#65533;&#35635;&#65533;&#65533;&#65533;/f 6&#65533;*g&#65533;&#65533;&#65533;&#65533;h&#6112;Q.Z"YbDFb&#65533;R&#65533;&#65533;b"&#65533;&#65533;&#65533;&#65533;j&#65533;&#65533; U#&#65533;&#65533;&#65533;&#65533;	' &#65533;i%&#65533;&#65533;&#65533;&#65533;&c&#65533;5&#65533;&#65533;&#65533;&#65533;&#65533;&#65533;VXBF&#963;	X &#65533;P[k7:*E&#65533;&#65533;jB<&#65533;&#65533;h&#65533;&#203;&#65533;&#65533;&#65533;K&#205;&#65533;-[&#65533;s[&#65533;&#65533;(&#65533;&#65533;&#65533;KH&#65533;&#65533;&#65533;&#445;H*&#65533;&#65533;It&#65533;s&#65533;Vh&#65533;&#65533;&#65533;&#65533;%&#65533;&x&#65533;H&#65533;&#65533;&#65533;&#65533;v8&#65533;&#65533;&#65533;=&#65533;(i&#65533;&#65533;0&#65533;l&#65533;-&#65533;&#65533;.&#65533;&#65533;=&#65533;'N5&#65533;4`y&#65533;"&#65533;&#65533;&#65533;33De&#65533;&#65533;0&#65533;&#65533;fD2AQC&#65533;1C 3&#65533;@&#65533;&#65533;GNj~&#65533;&#65533;&#65533;f&#65533;&#65533;&#65533;&#65533;"&#65533;&#65533;&#65533;&#65533;	n&#65533;&#2005;"&#65533;&#65533;Nt&#65533;;&#65533;v&#65533;&#65533;&#65533;US&#65533;&#65533;&#65533;&#65533;e7&#65533;<ktM&#65533;&#65533;&#65533;&#65533;*DnH&#65533;P+&#65533;&#65533;&#65533;&#65533; &#65533;WJZ&#65533;rD'x&#65533;&#65533;R&#65533;&#65533;.]&#65533;&#307;&#65533;&#65533;*&#65533;&#65533;H")&#65533;&#1856;&#65533;&#65533;W&#65533;&#65533;u&#65533;2&#65533;a&#65533;&#65533;&#65533;$&#65533;&#65533; &#65533;&#65533;&#669;&#65533;&&#65533; LJt&#65533;Z&#65533;&#65533;&#65533;m&#65533;&#65533;&#65533;Z&#65533;&#65533;7&#65533;&#324;0&&#65533;b;&#849333;f&#65533;!&#65533;ib3&#65533;&#65533;OQ1&#65533;&#65533;4&#65533;&#65533;&#65533;&#65533;&#65533;&#65533;#&#65533;&#65533;&#65533;@jDK&#65533;G"&#65533;&#65533;GE&#65533;&#65533;C&#65533;&#65533;-thBP&#65533;@&#65533;K&#65533;-&#65533;&#65533;&#65533;&#65533;&#28824;&#65533;m&#65533;YB&#65533;d&#65533;&#65533;&#65533;)&#65533;&#65533;&#65533;A&#65533;&#65533;09&#65533;@^2
&#65533;&#784; &#65533;D&#65533;&#65533; .o&#65533;&#65533;&#65533;$&#65533;d&#65533;&#65533;jQzx&#274;&#17024;&#65533;aK&#65533;0#&#65533;l9Y&#65533;z
&#65533;58B"p&#65533;&#65533;6&#65533;&#65533;&#65533;&#65533;N&#65533;&#65533;L&#65533;&#65533;B&#65533;&#65533;-BJ&#65533;&#65533;&#65533;"&#65533;i&&#65533;a&#65533;	*&#65533;'A>&#65533;}Ry&#65533;1&#65533;&#65533;&#65533;&#65533;&#65533;^8&#65533;y&#65533;z&#65533;d&#65533;&#65533;'&#65533;&#17634;*kY&#65533;&#1720;&#65533;&#65533;&#65533;Q/&#65533;%&#65533;33d&#65533;&#65533;&#65533;)JQ&#65533;~}Y&#65533;@&#65533;&#65533;&#65533;Q-&#65533;5UN#&#65533;"&#65533;&#65533;Sh	&#65533;BgLYI3W&#65533;&#65533;&#65533;@hA:^&#65533;+'>&#65533;&#65533;DB&#65533;^)(&#65533;j[&#1868;&#65533;{&#65533;B"&#65533;e&#1894;pKW*&#65533;&#65533;%&#795;=G&#65533;&#65533;B&#65533;:&#65533;%&#65533;&#65533;+&#65533;&#65533;.mG5	&#65533;&#65533;:&#65533;&#65533;&#65533;>&#65533;p&#65533;&#65533;F&#65533;&#65533;W&#65533;1]&#1736;&#1625;&#1549;L&#798;&#65533;"&#65533;&#65533;iS&#65533;&#65533;&&#65533;Mi&#1244;&#65533;&#65533;1&#65533;&#65533;Nm(&#65533;>64&#65533;&#65533;Q s&#65533;l-j&#65533;&#65533;,&#65533;&#65533;&#65533;&#546;&#65533;&#65533;&#65533;&#65533;P&#65533;&#1035;&#65533;&#65533;&#65533;&#65533;&#65533;&#65533;&#65533;;m&#65533;&#65533;&#65533;&#65533;&#65533;i$&#65533;&#65533;&#65533;@&#65533;&#65533;[&#65533;&#65533;&&#65533;1gPHr&#65533;f&#65533;#&#65533;]]&#65533;&#65533;&#65533;}&#65533;&#65533;'$&#65533;&#65533;`&#65533;&#65533;&#65533;~&#65533;o&#65533;&#65533;{&#65533;Knd&#65533;&#65533;&#65533;&#65533;RY&#65533;&#65533;&#65533;&#65533;/e&#65533;&#65533;z&#65533;&#65533;&#65533;L&#65533;/&#65533;&#65533;	4+"&#65533;&#65533;&#65533;	..&#65533;&#65533;&#65533;&#65533;Hu^h&#65533;&#65533;l,q _&#65533;&#65533;;A&#65533;&#65533;L&#65533;,_&#65533;X&#65533;RE&#65533;-&#65533;&#258;&#65533;&#65533;@&#65533;<&#65533;z&#65533;}&#65533;&#65533;&#65533;&#65533;b&#65533;&#65533;&#65533;&#65533;C#m&#65533;&#65533;&#65533;?&#65533;&#65533;&#65533;&#65533;&#65533;X&#65533;By|&#65533;B&#65533;@&#65533;gV(&#65533;&#65533;8>^&#65533;&#65533;\'O90O&#65533;&#65533;@&#65533;#&#65533;%w5Ad&#65533;&#1738;&#65533;t&#65533;&#65533;z&#65533;!6%&#65533;&#65533;&#1486;&#128;t&#65533;Y#&#65533;]JH&#65533;&#65533;&#65533;&#65533;&#65533;&#34241;Ci&#1345;&#48479;4&#65533;&#65533;&#65533;&#65533;w,&#65533;#
&#65533;&#65533;&#559;&#19089;&#65533;-&#65533;&#65533;&#65533;&#65533;I*y/&#65533;&#65533;	&#1805;&#65533;4&#1012;DGa!&#65533;0]&#65533;i&#65533;Ta[&#65533;&#65533;&#65533;N*&#65533;z#P&#65533;&#65533;&#65533;8&#65533;7=&#65533;&#65533;&#65533;&#65533;&#65533;~&#65533;&#65533;
&#268;&#65533;>&#65533;&#65533;<e&#65533;P~A&#65533;l&#65533;&#65533;&#65533;&#65533;&#65533;L&#65533;F)&#65533;&#65533;H&#65533;6&#801;&#65533;M6v&#400;f&#65533;&#65533;&#65533;&#65533;&#65533;&#65533;&#65533;&#65533;N&#65533;|/&#65533;<:#$&#65533;&#65533;r&#65533;6&#65533;>&#65533;&#1871;&#65533;&#65533;&#65533;J&#65533;$n#&#65533;&#65533;&#65533;_&#65533;y&#65533;Z&#65533;&#65533;?)&#65533;/&#65533;U&#65533;V5&#65533;&#65533;2&#65533;&#65533;&#65533;&#65533; &#65533;P&#65533;'&#65533;&_/&#65533;&#65533;M&#65533;&#65533;&#65533;=&#65533;d.s*88!M*&#65533;&#65533;B&#65533;N&#65533;D&#65533;o&#65533;&#65533;&#65533;&#65533;&#65533;&#65533;&#65533;&#65533;v&#65533;>&#65533;&#65533;&#65533;&#65533;O&#65533;7&#65533;&#65533;7&#65533;&#65533;5H9&#65533;x&#65533;c,&#65533;&#65533;m&#65533;a&#65533;3QmQR&#65533;&#65533;&#65533;r&#281;&#65533;	r&#65533;&#65533;&#65533;|GF&#65533;&#65533;3&#65533;H&#65533;&#65533;t#&#65533;&#65533;&#1183;&#65533; &#65533;&#65533;4&#65533;&#65533;?&#1982;&#65533;|RY&#65533;&#65533;f&#65533;&#65533;&#65533;&#65533;&#65533;%&#65533;"Q&#65533;p&#65533;&#65533;Z~&#65533;&#65533;&#65533;&#65533;&#65533;&#65533;Y`&#65533;^Q&#65533;&#65533;I'S&#65533;&#65533;&#65533;&#1044;_&#65533;S8&#65533;&#65533;3&#65533;i&#65533;&#65533;&#65533;&#65533;&#65533;/&#65533;]&#65533;L&#65533;&#65533;&#65533;<2&#65533;r&#65533;IuI&#65533;"&#65533;&#65533;&#65533;b&#65533;&#65533;ty&#65533;<|&#65533;>&#65533;&#1823;&#65533;'wc&#65533;&#65533;k&#65533;&#65533;E1&#65533;)&#65533;&#65533;Cc9}&#65533;&#65533;7&#65533;&#65533;&#65533;&#65533;^&#65533; &#65533;&#65533;&#65533;&#65533;L&#65533;Fi&#65533;&#65533;P&#65533;_l&#65533;&#65533;u&#65533;&#65533;!}&#65533;a&#65533;&#65533;/&#65533;>&#65533;&#65533;&#65533;(&#65533;S#&#65533;&#65533;&#65533;O	 &#65533;&#65533;&#65533;:&#65533;=&#65533;&#65533;&#65533;
&#65533;D&#65533;&#660;&#65533;lGVO&#65533;(&#65533;Vd/&#2775;&#65533;-$-sF&#65533;(&#65533;&#65533;&#65533;d&#65533;&#65533;"&#65533;
\&#65533;!fAfa&#65533;).o&#65533;4"&#65533;&#65533;apR&#65533;)&#65533;bb&#65533;(P"*N &#65533;`&#65533;Dp&#65533;$.&#65533;.n&#65533;+&#65533;,7&#65533;+&#65533;P&#65533;t'&#65533;&#65533;z&#65533;-.&#65533;v&#65533;&#65533;.F&#65533;&#65533;&#65533;O&#65533;pn2"&#65533;M$&#65533;1 #&#65533;&#65533;&#65533;1(Cz&#65533;R&#65533;@"6&#65533;~&#65533;&#65533;&#65533;gPd#|&#65533;&#65533;|&#65533;&#65533;&#65533;&#65533;&#65533;&#65533;&#65533;.&#65533;&#65533;&#65533;F &#65533;)VJ
I#&#65533;&#65533;R&#65533;&#65533;%+&#218;k&#65533;&#65533;F&#65533;&#65533;&#65533;&#65533;&#65533;4&#65533;&#65533;&#65533;&#65533;&#65533;&#65533;Bi&#65533;&#65533;o60&#65533;&#65533;&#65533;&&#65533;&#65533;C&#65533;&#65533;^*P"&#65533;&#65533;J&#65533;&#41067;J&#65533;Z&#65533;B%&#65533;&#65533;.O&#65533;T&#65533; n&#65533;/`&#65533;h&#65533;}&#65533;&&#65533;oJ%(
&#65533;&#65533;^&#9488;&#65533;pt&#65533;U(-n&#65533;&#65533;/,&#65533;L&#65533; &#65533;	&#289;&#65533;"bXx&#65533;&#65533;	&#65533;b-&#65533;bX&#65533;&#65533;$&#65533;Q&#65533;&#65533;&#65533;&#65533;&#65533;&#65533;N#&#65533;&#65533;1&#65533;z&#65533;&#65533;&#65533;&#65533;&#65533;h&#65533;&#65533;&#1014;l&#65533;&#65533;|,&#65533;B&#65533;&#65533;&#974;&#65533;&#65533;O&#65533;13&#65533;&#65533;i5"&#65533;B&#65533;Q &#65533;Fj0rj&#65533;&#65533;&#65533;l!&#65533;&#65533;I\&#65533;&#65533;&#65533;&#65533;&#65533;	4 A&#65533;&#65533;	&#65533;&&#65533;Ft$&#65533;F&#65533;&#65533;`I)&#65533;Fa>&#65533;/85"~&#65533;&#65533;!&#65533;&#65533;&#65533;~r f&#65533;&#65533;&#65533;Rf&#65533;+&#65533;QP"&#65533; ,&#65533;&#65533;."'&#65533;j%"&#65533;F!&#65533;&#65533;"&#65533;T&#65533;"&#916;&#65533;Q"
&#794;&#65533;&#65533;p#l&#65533;&#65533;H&#8736;`&#65533;&#65533;&#65533;&#65533;l&#65533;  A&#1073;(&#65533;&#65533;fnw&#65533;&#65533;-v&#65533;<&#65533;&#65533;bL&#65533;&#65533;&#65533;&#65533;&#65533;pM&#65533;1zj,1&#65533;&#65533; &#65533;B&#65533;6&#65533;&#65533;&#65533;&#65533;y&&#65533;&#65533;P&#65533;l|&#1423;|`k&#65533;(33&#65533;(&#65533;&#65533;l&#65533;r&#65533;	i^&#65533;&#65533;N&#65533;z,&#65533;/&#65533;&#65533;&#65533;B&#65533;fO f&#65533;Fxh]&#65533;,MO 7&#65533;%&#65533;,&#65533;E8&>&#65533;+&#65533;&#65533;9Gp&#876;&#65533;vq|&#65533;&#65533;R RQ#`qf&#65533;&#65533;A^P+c&#65533;rR{&#65533;&#65533;&#65533;*&#65533;&#65533;tfhEo&#65533;e&#65533;b&#65533;&#65533;&#65533;&#65533;b	z*&#65533;&#65533;+s.&#577;&#65533;&#65533;&#65533;B
&#65533;&#65533;*
lFN#dm/ &#65533;w&#65533;&#65533;&#65533;&#65533;wTn6&#65533;Q &#65533;&#65533;1&#65533;&#65533;?&#65533;N:&#65533;M&#65533;&#65533;B&#65533;&#65533;B{&#65533;&#65533;&#65533;`Q&#65533;&#65533;.|~l&#65533;&#65533;L4&#65533;,E&#65533;0&#65533;&#65533;&#65533;&#65533;t&#65533;&#65533;I"&#65533;G%B~:&#65533;F/F&#65533;l&#65533;
7&#65533;&#65533;&#65533;&#65533;H&#65533;&#65533;3	&#65533;BF"G&#65533;4	&#1138;&#65533;6&#65533;&#65533;&#65533;(|&#65533;+&#65533;&#65533;&#65533;L&#65533;&#1450;+&#65533;&#65533;d&#65533;&#65533;&#65533;&#65533;O%5&#65533;;&#65533;23'&#65533;Z&#65533;6O&#65533;#rhI=7b&#65533;&#65533;SL&#65533;2$j&#1071;&#65533;&#65533;&#65533;N&#65533;&#65533;&#65533;&#65533;N&#65533;$FD"$n-&#65533;>(&#65533;n&#1116;&#65533; &#65533;&#65533;*&#65533;bv&#65533;	lpJ &#65533;Ba&#65533;	U&#65533;&#65533;&#65533;&#65533;&#65533;Hk&#65533;Q^&#65533;&#65533;&#65533;V&#65533;&#65533;H&#65533;0L&#65533;Rt Pc&#65533;% ]#&#65533;&#65533;oFc&#65533;&#65533;&#65533;h&#65533;V&#65533;&#65533;F&#65533;&#65533;!&#65533;&#65533;&#65533;g&#65533;
I&#65533;&#65533;Z&#65533;U"&#65533;lH&#65533;&#65533;d&#65533;&#65533;(v&#65533;B&#65533; &#65533;);Ha &#65533;&#65533;0&#65533;E&#65533;&#65533;u#$.&#1106;&#65533;-&#65533;f&#65533;,`
&#65533;_&#65533;&#65533;?Th&#65533;&#65533;|&#65533;&#65533;:&#65533;M3&#65533;&#65533;&#65533;as&#65533;&#65533;&#65533;3%6&#65533;"&#65533;B&#65533;&#65533;&#65533;E&#65533;,"&#65533;v&#65533;&#65533;&H&#65533;&#65533;)\x&#65533;r&#65533;px&#65533;&#730;&#65533;RcF&#65533;kF&#65533;&#65533;&#65533;aS&#65533;&#65533;I&#65533;m&#65533;&#65533;UU&#65533;(&#65533;&#65533;&#65533;Ts&#65533;g&#65533;&#65533;p&#65533;&#65533;\&#65533;r&#65533;&#65533;&#65533;&#65533;zL&#65533;&#65533;&#65533;&#65533;&#65533;D&#65533;&#1742;&#65533;bru0x&#65533;&#65533;P&#65533;W&#65533;Q&#65533;&#65533;A&#694;p&#65533;&#65533;&#65533;&#65533;&#65533;,!&#65533;&#65533;/&#65533;&#65533;&#65533;6&#65533;&#65533;l&#65533;&#65533;.&#65533;1,&#65533;&#65533;&#65533;S&#65533;a7&#65533; d&#65533;&#65533;M&#65533;&#65533;]H&#65533;:.&#65533;	&#65533;&#65533;'&#934;&#65533;-&#65533;"'Ou&#65533;L;1]h&#65533;LEB_D&#65533;<"v/&#65533;&#65533;
\&#65533;t
g&#65533; a&#65533;&#1255;&#65533; &#65533;6\&#65533;@&#65533;&#65533;=&#65533;&#65533;C&#65533;b&#65533;&#65533;C&#65533;f t&#65533;e	&#65533;)&#65533;I?hR&#65533;nU#&#65533;t0(&#65533;l&#65533;&#65533;tJ &#65533;@ &#65533;&#65533;e&#65533;&#65533;&#65533;_&#65533;&#65533;	)T&#65533;&#1073;v&#65533;z&#65533;g&#65533;&#65533;w~v&#65533;&#65533;&#65533;m&#65533;vz&#65533;D&#65533;T&#65533;5Q&#65533;&#65533;0Ty&#65533;&#65533;&#65533;&#65533;&#65533;|&#65533;d9cj&#65533;&#525;4{k_&#65533;&#65533;8&#65533;4&#65533;v&#65533;&#65533;&#65533;&#65533;&#1583;&#65533;&#65533;&#65533;GX&#65533;&#65533;0
&#65533;$&#65533;&#65533;&#65533;&#65533;2?&#65533;&#65533;^&#65533;t&#65533;BI"d&#65533;&#65533;v&#65533;5&#65533;ub&#65533;&#65533;qc&#65533;&&#65533;&#65533;&#65533;6b<	&#65533;&#65533;,&#65533;g(&#65533;7B'&#65533;E&#65533;Ap:O&#65533;^q&#65533;<&#65533;&#65533;(&#65533;&#65533;&#65533;&#65533;&#65533;,&#65533;&#65533;&#65533;&#1941;&#65533;ft7&#65533;A&#65533;&#65533;&#65533;6&#65533;&#65533;f!&#65533;$=U &#65533;i&#65533; !	&#65533;a{)Bg&#65533;U&#610;U&#65533;&#65533;&#65533;&#65533;w&#65533;$&#65533;&#65533;j @B&#1240;z&#65533;&#65533;jm&#65533;WQ&#65533;5R 5B&#65533;Vcft6h4&#65533;&#65533;&#65533;&#65533;&#65533;&#65533;&#65533;V &#129;&#65533;&#65533;&#65533;&#65533;naV <&#65533;m&#65533;N#NI,&#65533;&#65533;-&#65533;&#65533;p&#65533;-&#65533;c_&#65533;&#65533; &#65533;t &#1804;a!/'&#65533; &#65533;pBE8&#65533;(&#65533;S"&#65533;8%"&#65533;,u&#65533;&#679;&#65533;&#65533;E&#65533;v#W(&#65533;,&#65533;c&#65533;u&#65533;V8&#65533;&#65533;&#65533;,l&#790;3&#65533;,&#65533;
&#65533;&#65533;&#65533;F&#65533;7y7&#65533;&#65533;&#65533; &#65533;&#65533; p
`&#65533;VU&#65533;&#65533;&#65533;HL"&#65533;&#65533;&#65533;&#1611;5"&#65533;&#65533;$K&#65533;9&#65533;&&#65533;m&#65533;D2$IE$&#65533;&#65533;LF&#65533;D&#65533;&#65533;5&#65533;h&#65533;&#65533;&#65533;r&#65533;o&#65533;&#65533;t&#65533;P&#65533;&#65533;h&#15968;&#65533;&#65533;&#65533;&#65533;&#65533;-&#65533;&#65533;&#65533;&#1162;&#65533;F&#65533;v &#65533;`;G0Qwb V&#65533;%9&#65533;&#65533;&#65533;&#65533;&#65533;Z&#65533;$&#65533;&#65533;&#65533;(M%hQ:&#65533;ci>S&#65533;r-6&#65533;kR"&#65533;&#65533;F,&#65533;vmYX &#65533;X&#1068;]&#65533;L&#65533;&#65533;#&#65533;`&#65533;zd&#65533;p&#65533;&#65533;Bd#&aHB&#65533;&#65533;!&#65533;&#65533;&#65533;L&#65533;&#65533;&#65533;&#65533;j&#65533;GM 1&#65533;(d&#65533;&#65533;&#65533;yB&#65533;&#65533; kIG.1q&#65533;{]5{&#65533;&#65533;M&#65533;&#65533;&#65533;0a &#65533;&#928;&#65533;&#65533;&#65533;{&#65533;)X&#65533;5&#65533;yf&#65533;M&#65533;J&#65533;4ykY&#65533;&#65533;&#65533;;%&#65533;&#37453;:n&#65533;&#65533;D&#65533;&#65533;&#65533;&#65533;&#65533;`
*&#65533;&#65533;&#65533;<&#65533;mG&#65533;&#65533;&#65533;R9&#65533;-S&#65533;jX&#65533;,&#65533;[e"&#65533;o&#65533;L}x9&#65533;&#65533;&#723;&#65533;t&#65533;GJ&#65533;>v&#65533;<&#65533; &#65533;e&#65533;&#65533;'&#65533;S)Bd&#65533;C&#65533;&#65533;Z&#65533;&#912;9r&#65533;w/&#65533;&#65533;&#65533;&#65533;@&#65533;x \&#65533;_f&#1436;&#65533;f&#65533;&#65533;{y&#65533;UU&#65533;&#65533;&#65533;za&#65533;(:T!&#65533;@#Dr&#65533;&#65533;&#65533;&#65533;[&#65533;&#65533;&#65533;&#1915;&#65533;{{OF&#65533;&#65533;&#65533;&#65533;CRh&#65533;&#65533;&#65533;z&#65533;&#65533;&#65533;D&#65533;&#65533;0&#65533;W&#65533;&#65533;5&#65533;&#65533; e&#65533;&#65533;&#1599;&#65533;L&#65533;H&#65533;&#65533;v&#65533;&#65533;+&&#65533;/AaT&#65533;l.b `&#65533;F&#1556;&#65533;\y&#65533;BzK&#65533;&#65533;&#65533;&#65533;&#65533;&#65533;&#65533;c9vuY{t&#65533; &#65533;&#65533;&#65533;&#65533;&#65533;u&#65533;(&#65533;&#65533;E
&#65533;	D7&#65533;&#65533; &#65533;&#65533;T&#65533;q&#65533;E6&#65533;e;i&#65533;&#65533;&#65533;&#65533;(&#65533;3?:g&#65533;3&#65533;?&#65533;b]'&#65533;&#65533;D&#65533;@&#65533;&#65533;&#65533;\&#65533;&#65533;F&#65533;p#&#65533;+<&#65533;&#65533;	|&#65533;!U&#65533;X X`&#65533;&#65533;&#65533;v&#65533;e\&#65533;v&#65533;4b&#1015;Da&#65533;&#65533;&#65533;&#65533;$fhk/&#65533;&#65533;yF&#550;&#65533;kKS&#65533;&#65533;6Hm&#65533;&#65533;&#65533;I&#65533;&#65533;&#65533;&#65533;H%n9&#65533;&#65533;&#1886;&#65533;\ Ja
@&#65533;#&#65533;&#65533;&#483;&#65533;=['#&#65533;&#65533;&#65533;&#65533;&#65533;,&#65533;~&#65533;P&#65533;&#65533;;o/|&#65533;p</a5G&#65533;&#65533;A<<&#65533;&#65533;q&#65533;\&#65533;&#65533;\n&#65533;&#65533;<&#65533;#&#65533;&#65533;g&#65533;&#65533;~&#65533;Gz?Zdj&#65533;&&#65533;&#1965;/&#65533;&#65533;&#364;&#65533;&#65533;r&#65533;&#65533;b	&#65533;r&#65533;&#65533;`&#65533;x &#65533;Z &#65533;&#65533;&#65533;&#65533;&#65533;&#65533;&#8012;&#65533;&#65533;&#65533;KJ&#65533;&#65533;l &#65533;&#65533;&#65533;&#65533;1&#65533;&#65533;5b&#65533;&#65533; >&#65533;&#65533;]#&#65533;&#65533;6F&#65533;5&#65533;/&#65533; &#65533;&#65533;B1&#65533;&#65533;)&#65533;0&#65533;1.f&#65533;&#65533;<L&#65533;j&#65533;&#65533;&#65533;&#65533;+&#65533;(.|7Q%blJ&#65533;&#65533;&#65533;&#65533;&#65533;]&#65533;&#65533;8/&#65533;&#65533;+Cu&#65533;e/&#65533;&#65533;(&#65533;&#65533;0&#65533; &#65533;Y&#65533;25&#65533;xqiu&#65533;&#65533;r&#65533;t&#65533;e<&#65533;&#65533;&#65533;ef&#1477;~&#65533;<&#65533;&#65533;$2O&#65533;&#65533;u&#65533;&#65533;h&#65533;&#65533;N&1&#65533;,gr&#65533;7&#65533;&#65533;&#65533;&#65533;&#65533;5U&#65533;&#65533;:&#65533;&#65533;&#1825;&#65533;p&#65533;&#65533;&#65533;&#65533;z&#65533;&#65533;(BAh&#65533;Y"&#65533;A$&#65533;&#65533;&#65533;^"D&#65533;+&#65533;0&#65533;^ &#65533; &#65533;&#65533;&#1243;&#65533;&#65533;X&#65533;H&#65533;&#65533;&#65533;&#65533;6&#65533;1F 0 &#65533;&#65533;-#&#65533;bDM&#65533;\&#65533;w&#1833;+F"&#65533; A &#65533;&#65533;&#65533;5z`&#65533;xe^&#513;e&#65533;&#65533;&#65533;&#65533;&#2026;)&#65533;]&#65533;*u?'{i&#65533;fi&#65533;&#65533;c^&#65533;V&#65533;&#930;&#65533;7bXB&#65533;&#65533;&#65533;&#65533;^ &#65533;'&#1539;&#65533;&#65533;"&#65533;&#65533;+&#170;&#65533;<&#65533;&#1510;>_&#29868;&#65533;&#65533;V&#65533;&#65533;&#65533;&#1215;<&#65533; &#65533;&#65533;
1&#65533;e,&#65533;&#65533;&#65533;&#65533;&#65533;&#65533;&#65533;[  lR&#65533;&#65533;] \&#65533;	4!@ &#65533;B&#65533;&#65533;&#65533;&#65533;Jhp&#65533;?&#65533;
&#65533;1!&#65533;Eme&#65533;&#65533;Bc&#65533;E&#65533;&#65533;c&#65533;&#65533;&#595;(S&#65533;\&#626;&#65533;&#727;0~&#65533;&#65533;b&#65533;&#65533;?]&#65533;H&#65533;-!&#65533;1&#65533;
J&#65533;&#65533;&#1123;&&#65533;&#65533;&#65533;&#65533;&#65533;"&#65533;&#65533;&#65533; D-&#65533;4&#65533;&#65533;PBD&#65533;'&#1199;`&#202;K&#65533;&#65533;Y&#65533;&#65533;8\&#65533;&#65533; F&#65533;p&#65533;&#65533;&#65533;C&#65533;&#65533;&#65533;&#65533;Se&#65533;&#65533;&#65533;&#65533;:D^6)8i&#65533;/&#65533;yA&#65533;d	&#65533;&#65533;i*Z&#65533;y&#65533;4&#65533;N!&#65533;/OA=SR&#65533;&#65533;&#65533;&#65533;&#65533;&#65533;&#65533;;8e&#340;%&#65533;&#65533;D&#65533;=&#65533;&#65533;&#65533;&#65533;&#65533;&#65533;r&#65533;&#65533;&#65533;j&#65533;A{&#604;f&#65533;&#65533;M7Q98ar&#65533;	&#65533;?;om&#1082;&#65533;%&#65533;S&#65533;/V&#65533;pE&#65533;M&#65533;&#65533;&#65533;x&#65533;H&#65533;'&#65533;&#65533;&#65533;r&#65533;&#1863;w&#65533;"&#65533;o&#65533;'B&#65533;&#65533;&#65533;O9,&#65533;&#65533;KB&#65533;&#65533;&#65533;&#65533;/&#65533;&#65533;&#65533;/x&#1412;V&#65533;&#65533;%TT&#65533;&#65533;&#65533;J	&#65533;0&#65533;.&#65533;h&#65533;`A&#65533;R)! P&#65533;&#65533;](&#65533;h&#65533;8&#65533;c[z&#65533;&#65533;&#65533;V&#65533;V&#65533;&#65533;&#65533;&#65533;Zi9&#65533;&#65533;&#65533;^&#65533;GE&#65533;&#65533;&#1306;w&#65533;8W&#65533;P0&#65533;&#65533;?4&#65533;A+p&#65533;&#65533;&#65533;7&#65533;yX&#65533;&#65533;?S&#65533;&#65533;?&#65533;&#65533;&#65533;g^w&#65533;&#65533;&#65533;&#65533;O=&#65533;&#65533;fPjc&#65533;o&#65533;YP&pi(z&#65533;&#65533;p.&#65533;P&#65533;4&#65533;&#65533;&#65533;&#65533;L &#65533;& @Q`&#65533;&#65533;(&#65533;&#65533;&#65533;
&#65533;Iv&#65533;A&#65533;&#65533;SY&#65533;d&#65533;&#65533;y&#65533;O&#346;&#65533;A&#65533;{&#65533;&#65533;&#65533;9aP|`&#1144;&#65533;:6&#65533;&#65533;E&#65533;&#65533;&#65533;IA&#65533;IRXEAC&#65533;Q&#65533;&#65533;&#1030;+&#65533;P#&#65533;&#65533;&#65533;&#65533;&#65533;&#65533;&#65533;&#65533;&#65533;&#65533;+&#65533;G&#65533;&#65533;&#65533;@G&#65533;&#65533;&#65533;&#65533;qMd&#65533;Ao&#872;WAA:&#65533;F&#65533;[bU&#65533;3)&#65533;&dj&#65533;&#1453;g&#1057;M&#65533;&#65533;&#65533;&#65533; &#65533;GkW&#65533;&#65533;&#65533;&#65533;&#65533;&#65533;,1&#65533;r&#65533;FEd&#65533;&#65533;d&#65533;
&#65533;I
E&#65533;&#65533;56&#65533;d&#65533;MW&#65533;&#65533;&#65533;g&#65533;r&#65533;iy&#65533;c&#65533;7O&#65533;E&#9196;&#65533;&#65533;fA&#65533;$l`&#65533;|&#65533;8a&#65533;!'aT&#65533;&#65533;3&#65533;[6Dd&#65533;&#65533;&#65533;&#65533;l&#65533;R&#65533;nP&#65533;AnsD&#65533;&#65533;&#65533;F1&#65533;A8`	&#65533;Y&#65533;&#65533;	&#65533;a&#65533;2x'o"9$&#65533;&#65533;J&#65533;&#65533;?#DP&#65533;A+*&#65533;&#65533;&#65533;&#65533;&#65533;#y&#65533;&#65533;=&#421;&#65533;P&#65533;7&#65533;D&#65533;&#65533;&#65533;V*]&#65533;(&#65533;&#65533;p&#65533;[&#65533;Qkb&#65533;&#65533;f&#65533;q6JDr>zk&#65533;&#65533;&&#65533;?&#65533;&#65533;|&#65533;,&#65533;&#65533;&#65533;&#65533;&#65533;&#65533;&#65533;|hB&#65533;&#65533;&#65533;Z&#65533;&#65533;.&#65533;&#65533;&#65533;&#65533;&#2044;&#65533;j&#65533;0&#65533;&#65533;SQXq&#65533;3&#65533;&#65533;&#65533;&#65533;&&#65533;&#65533;r&#65533;&#65533;cj&#65533;&#65533;e&#65533;y&#65533;2&#65533;&#65533;3&#557;d/&#65533;&#65533;8L;-6!&#65533;&#65533;`&#65533;&#65533;1H&#65533;&#281497;$t#H&#65533;6h&#65533;&#65533;}e]&#65533;RB &#65533;&#65533;&#65533;!&#65533;&#65533;G&#65533;(&#65533;&#65533;&#65533;&#65533;s0,J"HT&#65533;D$&#65533;&#65533;&#65533;E&#65533;R&#65533;j&#65533; &#65533;&#65533;F&#65533;&#65533;&#65533;&#65533;1Lb&#65533;,gB&#65533;&#65533;&#65533;)J&#65533;&#65533;&#65533;&#65533;&#65533;&#65533;&#1093;-&#65533;&#65533;&#65533;}\&#65533;&#65533;&#65533;&#65533;u;Y&#65533;&#65533;&#65533;2&dJ&#65533;&#65533; &#65533;&#65533;1&#65533;D`@&#65533;&#65533;4&#65533;#&#65533;&#65533;I0&#65533;>&#65533;4	)&#65533;2&#65533;c&#65533;&#65533;&#65533;}&#65533;:&#65533;&#1142;t8&#65533;zs<&#65533;&#65533;&#65533; (8&#65533;P&#1443;&#65533;k4&#413;&#65533;&#65533;&#65533;QY&#65533;&#65533;$L*&#612;;&#65533;	&#65533;&#65533;&#65533;d&#65533;&#65533;t&#65533; X&#65533;&#65533;
^c?&#65533;&#65533;&#65533;{c&#65533;&#65533;&#723;4&#65533;!g8&#65533;A&#65533;p&#65533;	&#65533;&#259;A[&#65533;&#620;&#65533;&#65533;&#65533;!&#65533; &#840;&#65533;&#65533;&#65533; &#65533;?&#65533;i&#65533;0b&#65533;T'&#65533;&#65533;&#65533;&#65533;&2&#65533;L&#65533;&#65533;5v&#1556;^&#65533;&#65533;<'&#65533;&#65533;&#65533;d &#65533; &#65533;VTR&#65533;E&#65533;d&#65533; &#65533;@&#65533;&#65533;$&#65533;&#65533;H&#65533;+R&#65533;&#65533;&#65533;F&#65533;`	D <&#22980;$&#65533;&#864;&#65533;?2:&#65533;<&#65533;L&#65533;dBf&#65533;F6`8@&#65533;&#65533;1&#65533;D&#65533;3&#65533;&#65533;@q&#65533;W=Z*!&#65533;&#65533; &#65533;&#65533;&#65533;&#65533;
e&#65533;&#65533;&#65533;D&#65533;&#65533;&d	&#65533;&#65533;&#65533;&#65533;dTbS&#65533;+&#65533;-\&#637233;jR&#65533;d&#65533;*&#592;&#65533;!"\+&#65533;&#65533;AH+"&#65533;&#785;!|&#65533;&#65533;o&#65533;&#65533;&#65533; R&#833;&#1195;&#65533;&#65533;&#65533;?2&#65533;&#65533;&#65533;Un&#65533;&#65533;&#65533;Iz&#65533;&#196;&#65533;&#1390;&#65533;U&#65533;a&#853;&#65533;&#65533;:V&#65533;&#65533;{]&#65533;&#65533;&#65533;&#65533;&#65533;kYA:&#65533;K&#65533;.&#65533;q4&#65533;	AH&#65533;?&#65533;j" f&#65533;"m&#65533;#&#65533;&#65533;*&#65533;Y&#65533;"&#65533;&#65533;R&#65533;&#65533;C&#65533;&#65533;rck*&#586;#&#1219;&#65533;&#65533;Qe&#65533; &#65533;1&#65533;H&#65533;!1&#65533;&#65533;%/&#65533;&#65533;}&#65533;7&#65533;&#65533;&#65533;e>9J:&#65533;&#65533;9&#65533;s&#65533;qe&#65533;&#65533;F&#65533;&#441;&#65533;&#65533;r&#65533;X.&#65533;&#65533;`z-&#65533;&#1922;(&#65533;x	!&#65533;&#65533;"5[&#65533;V&#65533;&#65533;&#65533;&#65533;K&#65533;&#65533;&#65533;70&#65533;t(/&#65533;&#65533;&#65533;5&#65533;&#65533;r&#65533;&#65533;r<&#65533;k.&#65533;A&#65533;&#65533;&#65533;&#65533;&#65533;&#65533;+&#65533;Ka&#65533;&#65533;r&#65533;K&#65533;&#65533;&#65533;&#65533;	`&#65533;&#65533; F4&#65533;&#65533; C4P&#65533;I&#65533;&#65533;&#65533;&#65533;x&#65533;8&#65533;qY&#65533;&#65533;Xcw&#65533;,3&#65533;&#65533;-I&#65533;#R~+&#65533;&#65533;&#216;&#65533;I&#65533; &#1320;F"&#65533;&#65533;V%Je&#65533;&#65533;&#65533;&#65533;@%&#65533;&#65533;B&#65533;`&#444;F=&#65533;}&#65533;1&#65533;"c&#1347;&#65533;,1k&#65533;N&#65533;&#65533;KH&#65533;&#65533; &#65533;1&#65533;h&#65533;2&#1766; 	&#65533;Mk9&#65533;t&#65533;S&#65533;&#65533;&#65533;H&#65533;Fnw
&#65533;zM~&#65533;'\&#65533;&#65533;%KxNRi@&#65533;Dy x@&#65533;&#65533;&#65533;&#65533;&#65533;"&#65533; m&#65533;&#65533;	&#65533;"&#65533;&#65533; ^Y&#65533;[b&#65533;&#65533;o@&#65533;&#65533;:&#1482;&#65533;y9&#65533;d&#65533;\&#65533;&#65533;^a&&#65533;&#65533;&#65533;NvL&#65533;&#65533;&#65533;m&#65533; &#1458;&#65533;&#2020;&#65533;(X&#65533;o&#1126;&#65533;&#65533;&#65533;m&#65533;H&#65533;@ &#65533;&#65533;#de&#65533;&#65533;_E6h&#65533;&#65533;5&#65533;&#65533;Td'&&#65533;&#65533;_&#65533;3&#65533;&#65533;&#65533;C&#65533;&#65533;Y&#65533;&#65533;&#65533;q&#65533;&#65533;&#65533;&#65533;/%*M&#65533;g|&#65533;&#65533;&#65533;&#65533;T&#65533;&#65533;&#65533;S&#65533;&#65533;&#65533;W&#65533;&#65533;hF&#65533;&#276;&#65533; 
&#65533;&#65533;z"(JNaj&#65533;E&#65533;&#65533;0&#41164;&#65533;j&#65533;&#65533;&#65533;&#65533;]&#65533;JlR&#65533;b@[RIA&#65533;j&#65533;&#65533;4&#65533;
Ro&#65533;@b&#65533;&#65533;U&#65533;I&#65533;&#65533;,43t&#65533;&#65533;&#65533;&#65533;)%s&#65533;J&#65533;~tz]&#65533;[{&#1459;&#65533;N&#65533;&#65533;]&#65533;U&#65533;"&#65533;7&#65533;&#65533;&#65533;&#65533;&#65533;&#65533;&#65533;Nk&#1757;&#65533;i&#1019;&#65533;&#65533;&#65533;;&#65533;C&#65533;&#65533;[FG$&#65533;&&#65533;&#65533;`&#65533;o &#65533;&#65533;&#65533;&#198;&#65533;&#65533;Y&#65533;&#65533;&#65533;%&#65533;#<y\OH&#65533;HF&#65533;&#65533;&#4886;G&#65533;]:VW&#65533;&#65533;&#155;w:G&#65533;&#65533;)&#65533;&#65533;}{q*&#65533;&#65533;&#65533;g&#65533;!&#65533;&#65533;mhR&#65533;&#65533;8O&#65533;&#65533;\&#65533;&#40806;U	T&#65533;/B&#65533;t<{&#65533;&#65533;&#65533;F&#65533;&#65533;2&#65533;&#65533;L&#65533;8  &#65533;&#65533;G&#65533;&#65533; &#65533;Ep}[&#65533;&#65533;&#65533;5FN&#65533;&#65533;@&#65533;t&#65533;&#65533;=q*&#65533;A&#65533;&#65533;&#65533;h&#65533;.&#65533;&#65533;G&#65533;&#65533;&#65533;&#65533;&#65533;&#65533;'b&#65533;&#65533;!&9&#65533;H9)&#65533;&#65533;&#65533;&#65533;XAujs6&#65533;&#65533;=&#65533;&#65533;WQ$;&#65533;:&&#65533; &#65533;&#65533;&#65533;&#65533; 4t0 '&#65533;F&#65533;\p&#65533;&#65533;&#65533;&#65533;Q&#65533;&#65533;2&#65533;R&#65533;d&#65533;U+u&#65533;&#65533;s&#65533;1U^&#65533;y&#65533;&#65533;Gm&#65533;2&#65533;&#65533;K&#65533;&#65533;Q&#65533;&#65533;^6&#65533;&#65533;&#65533;%&#65533;&#65533;z&#65533;&#65533;!?Y&#65533;<&#65533;&#65533;[*Q}&#65533;G4&#65533;T(&#65533;ug+&#65533;U&#65533;&#65533;&#65533;M&#65533;T?c&#65533;&#65533;_&#1831;&#65533;"&#65533;&#65533;&#65533;&#65533;u&#65533;&#65533;&#65533;9&#65533;C#&#65533;&#65533;&#65533;C&#65533;&#391;&#65533;&#65533;#&#65533;&#65533; R.&#65533;&#65533;&#65533;!&#65533;&#65533;&#65533;&#65533;w&#65533;&#65533;Eq&#65533;m&#65533;n8aFr_&&#65533;&#65533;Wfrfz1(&#65533;SmT&#65533;&#469;,&#65533;'SZp&#65533;0&#65533;C
^GgRG&#65533;s<&#65533;11(&#65533;q&#65533;R&#65533; &#65533;Rs.&#65533;1&#65533;^z&#65533;g&#65533;&#65533;%&#65533;&#65533;2&#567;x&#65533;=&#65533;&#65533;&#65533;&#65533;&#65533;&#65533;0&#65533;*&#65533;&#65533;4&#65533;&#65533;&#65533;ai&#65533;,hd&#65533;u#&#65533;D&#65533;&#65533;&#65533;oaxQ&#65533;&#65533;&#65533;Ne&#65533;&#65533;)"&#65533;k!rX!&#65533;7&#65533;&#65533; v=&#65533;&#65533;)P&#65533;&#65533;L&#65533;&#65533;X4$&#65533;&#65533;&#65533;d	Q&#65533;tO6V &#65533;RFqA&#65533;&&#65533;&#65533;&#65533;>&#65533;^&#65533;"(I(5&#65533;&#65533;\&#65533;&#65533;&#65533;&#65533;&#65533;&#65533;&#65533;&#65533;Dr&#65533;6&#65533;&#1688;K&#1523;&#65533;&#65533;&#65533;	A&#65533;&#65533;h&#65533;q&#376;&#65533;3&#65533;q|&#771;9&#65533;z&#65533;&#65533;^&#65533;&#65533;&#65533;N8=&#65533; &&#65533;Q&#65533;:75&#65533;&#65533;s&#1127;|s&#65533;(D&#65533;h	&#65533;}EW&#658;#&#65533;88&#65533;&#65533;I&#65533;4!&#65533;&#65533;&#65533;&#65533;&#65533;|&#65533;&#65533;&#65533;&#65533;
&#65533;&#65533;9 h&#65533;&#65533;P	#&#65533;&#65533;?B0tA&#65533;&#65533;PcQW6 &#65533;0 &#65533;g&#65533;e&#65533;&#677;q&#65533;\&#65533;5&#65533;&#65533;%Gr&#65533;S'gI&#65533;@(&#65533;&#65533;&#65533;&#403;T&#65533;#|&#65533;p&#65533;yI[U&#65533;
&#65533;i&#1841;s&#65533;&#65533;S&#65533;2&#65533;,&#65533;*"s&#65533;&#65533;&#65533;&#65533;&#65533;&#65533;&#65533;&#65533;S!m&#65533;&#145;'&#65533;&#65533;&#65533;&#65533;x$Ewt)0&#65533;&#65533;&#65533;&#65533;&#65533;FQ&#65533;!e&#65533;*&#65533;&#65533;z&#65533;z&#65533;&#65533;&#65533;&#65533;&#65533;&#65533;&#65533;&#65533;&#65533;h&#65533;&#65533;9&#65533;&#65533;&#65533;&#65533;	C~W6&#65533;b&#65533;Z&#65533;&#65533;q1&#65533;)&#65533;aL(!&#65533;)&#65533;q&#65533;qQ&#65533;G&#65533;+Q&#65533;CR*3&#65533;`R&#65533;I g&#65533;&#65533;q(s&#65533;&#65533;&#65533;&#65533;&#65533;&#344;@&#65533;&#65533;51'1&#65533;ar&#65533;8&&#65533;TT&#65533;F=&#65533;&#65533;y&#65533;&#539;&#65533;	&#65533;S&#65533;B&#65533;}&#65533;zSu&#65533;&#65533;5!~&#65533;X&#65533;zg&#65533;6&#65533;&#65533;!9@9M&#65533;&#65533;&#1188;q&#65533;&#65533;&#65533;
&#65533;h&#65533;&#65533;&#65533; &#65533;[&#65533;
&#65533;&#65533;!&#65533;H&#65533;&#21093;dj&#65533;&#772;&#65533;D&#65533; &#65533;&#65533;)&#65533;Q
5&#138;(a&#65533;&#65533;]&#65533;0*S7&#65533;&#65533;&#65533;&#466;&#65533;w&#65533;&#65533;S&#65533;r&#65533;&#65533;&#65533;&#65533;yU&#65533;g&#65533;&#65533;ap4&#232;&#344;&#65533;&#549;&#65533;&#65533;7&#65533;&#65533;&#65533;sJ&#65533;&#65533;&#65533;5P&#65533;\Z&#65533;&#65533;g4x=&#65533;&#65533;\&#65533;F&#65533;&#65533;}&#65533;`,&#65533;&#65533;&#65533;&#65533;&#65533;T&#65533;&#65533;&#65533;&#65533;@&#65533;&#65533;Y&#65533;&#1636;xR&#65533;V&#65533;8T*&#65533;RT&#65533;Q&#65533;y&#65533;&#65533;&#314;&#65533;I&#65533;2B&#65533;Iv:I"&#65533;0&&#65533;Y&#65533;&#65533;&#65533;7b&#65533;&#65533;8&#65533;PP&#65533;&#65533;x&&#65533;&#65533;y&#65533;1&#65533;b&#65533;&#65533;Jq&#65533;&#65533;&#65533;&#65533;;&#65533;q^&#65533;&#65533;2&#65533;&#65533;&#65533;'&#65533;&#65533;&&#487;&#65533;{&#65533;Z(&#65533;&#65533;&#65533;&#65533;S&#65533;
r$	&#65533;re&#65533;&#65533;6o&#65533;&#65533;g&#65533;&#65533;&#65533;&#65533;j&#794;w&#65533;
&#65533;&#65533;O&#1707;&#65533;&#65533;&#65533;&#65533;U:&#65533;Sz&#65533;&#65533;9&#58952;&#520;b&#65533;!&#65533;&#65533;';&#65533;&#65533;&#65533;2B6{10 &#65533;k&#65533;&#65533;&#65533;x&#65533;/&#65533;JR`2&#65533; ;&#65533;:\kg&#65533;wo'1 &#65533;&#65533;@&#65533;&#65533;&#65533;	1&#65533;&#65533;
& &#65533;&#65533;&#65533;&#65533;&#65533;.&#7200;J&#65533;g&#65533;&#65533;rc&#65533;&#65533;&#65533;%&#65533;&#65533;&#65533;&#65533;,&#65533;*&!&#65533;&#65533;&#65533;&#65533;@4&#711;HJ.&#65533;!&#65533;&#1649;"&#65533;Tj&#65533;{&#65533;VZ&#65533;w&#65533;87&#65533;&#65533;&#65533;&#65533;&#65533;&#65533;XXR&#65533;&#65533;z&#65533;&#65533;+/D&#65533;pz7k&#65533;&#65533;ZD{&#65533;&#65533;f&#65533;g&#65533;&#65533;&#65533;~&#65533;Sr6&tP&#65533;A&#65533;&#65533;Fr[&#65533;&#248;2y&#65533;o&#65533;&&#65533;N&#65533;KT&#65533;Wi(&#65533;c3&#65533;k&#65533;&#267;&#65533;1&#65533;l&#65533;&#65533;&#65533;&#65533;&#65533;^SLGv;&#65533;&#810;
&#65533;&#65533;&#65533;&#1783;&#65533;I&#65533;J&#65533;&#65533;&#65533;&#65533;&#65533;&#65533;&#65533;&#1585;&#65533;{&#65533;&#65533;&#65533;&#65533;I#&#1417;&#65533;&#65533;&#65533;+/&#65533;&#65533;G*&#65533;&#65533;&#65533;(&#65533;&#65533;
T&#65533;&#1599;&#65533;i&#65533;J&#65533;&#65533;\&#65533;&#65533;&#65533;&#65533;ewf&#65533;,&#65533;&#65533;&#65533;&#65533;&#65533;*&#65533;vK&#65533;&#65533;&#65533;&#65533;;&#65533;&#65533;,&#65533;&#65533;C&#65533;*\&#723;&#65533;6r&#65533;'&#65533;r&#65533;&#65533;
&#65533;&#65533;&#65533;X&#65533;&#65533;&#65533;&#65533;&#65533;R.&#65533;&#65533;a&#65533;&#65533;&#1758;&#65533;z&#65533;&#65533;"5&#65533;Z&#65533;8&#65533;&#65533;_*l2&#65533;&#65533;Dl!i&#65533;&#65533;&#65533;jv&#65533;&#65533;&#65533;&#65533;2&#1507;&#65533;&#65533;D3&#65533;F&&#65533;L&#65533;|&#65533;&#65533;|&#65533;A+&#65533;?&#65533;&#65533;&#65533;&#65533;&#65533;*Q&#65533;@8&#65533;&#65533;d&#65533;@iI&#65533;&#65533;\&#65533;	&#65533;&#65533;B&#65533;&#65533;&#65533;6&#65533;t&#65533;&#65533;&#65533;[&#65533; &#65533;&#65533;h&#65533;N&#65533;b&#65533;y&#65533;&#65533;/&#65533;!&#65533;&#65533;&&#65533;&#65533;&#65533;&#65533;&#65533;&#65533;!&#65533;k&#65533;)&#65533;&#65533;)K&#65533;&#65533;&#65533;&#65533;8&#65533;&#536;|G|&#65533;l&#65533;&#65533;.&#65533;!&#65533;&#65533;&#65533;9r&#421;&#65533;&#65533;&#65533;=&#65533;&#65533;y&#261;d&#65533;&#65533;&#65533;z.&#65533;%<4\&#65533;&#65533;g&#65533;eB&#65533;b&#506;bP&#65533;&#65533;&#65533;x&#65533;&#65533;x$<~N&#65533;	C&#65533;&#65533;J&#65533;&#135;&#65533;&#65533;BQ&#517;<&#65533;,&#65533;&#65533;;&#65533;&#65533;&#65533;&#65533;&#65533;&#10123;&#65533;&#65533;&#65533;&#65533;C:t&#65533;&#748;&#65533;&#65533;l#/$PL3,z&#65533;&#65533;DI&#31060;^&#65533;&#65533;&#65533;&#65533;&#65533;e&#65533;tfg&#1818;Za&#65533;bp&#65533;
&#65533;&#65533;W%&#65533;L"&#65533;&#65533;&#65533;&#65533;o&#65533;&#65533;&#65533;lp&#65533;&#65533;G&#65533;E_ge&#65533;f%VP&#65533;u&#65533;I&#65533;&#65533;<&#65533;aa&#65533;{&#65533;&#65533;Q&#65533;=/	&#65533;&#65533;&#65533;&#65533;&#65533;h&#65533;'&#65533;&#65533;%R&#65533;v&#65533;]"G&#65533;&#65533;%s4GXK&#65533;&#65533;%&#65533;&#65533;&#65533;BA&#65533;&#65533;&#65533;&#65533;h&#65533;P&#65533;4&#65533;&#65533;&#65533;+NX&#65533;c&#65533;&#65533;&#65533;&#65533;^Z&#379;"&#65533;=&#65533;k(=y&#65533;gV&#396;&#65533;&#65533;&#1066;0&#65533;D&#65533;\"&#65533;"&#65533;K&#65533;a&#65533;,)]&#65533;t9&#65533;&#65533;&#65533;&#65533;&#65533;&#65533;rM@!&#65533;&#65533;&#288;&#65533;&#65533;&#65533;$15&#65533;&#65533;&#65533;[&#65533;x&#65533;G&#65533;&#65533;&#65533;&#65533;|&#65533;+&#65533;&#1557;&#65533;!&#496;&#65533;&#65533;&#65533;Kg&#65533;^&#65533;&#65533;&#65533;K&#65533;-&#65533;&#65533;_&#65533;		&#65533;1&#65533;$<&#65533;=&#1500;&#65533;5r&#842;|&#65533;7,&#1701;&#65533;&#65533;8&#65533;&#65533;&#65533;!&#65533;q&#65533;&#1716;&#65533;Y=:P#&#65533;&#65533;&#65533;B&#65533;&#65533;,&#65533;\\&#65533;&#65533;"W&#65533;&#65533;&#65533;&#65533;&#65533;V&#65533;&#65533;&#1554;&#65533;&#65533;^&#65533;@&#65533;&#1769;&#1597;&#65533;A&#65533;l{=bhdf&#65533;p&#1768;&#65533;&#65533;&#65533;ab]&#1728;i&#1410;&#65533;&#65533;&#65533;-xI&#65533;&#65533;&#65533;!.9&#65533;[a&#65533;&#65533;}&#65533;
&#65533;Q&#352;&#65533;&#65533;6:P&#65533;;a&#559;z&#65533;1&#1263;{J&#65533;&#65533;Q&#65533;&#65533;m&#65533;E&#65533;&#65533;&#65533;q&#65533;[&#65533;&#65533;_&#65533;&#65533;R&#65533;&#65533;ZK&#680;&#65533;&#65533;&#65533;`|&#65533;&#65533;K&#65533;^&#65533;&#65533;)&#65533;j`,geV&#65533;&&#65533;&#1985;&#65533;&#65533;&#65533;&#65533;:^&#65533;&#65533;&#65533;&#65533;!&#65533;&#65533;&#65533;&#65533;@&#65533;?&#65533;&#65533;&#65533;!&#65533;*&#65533;$&#65533;&#65533;w&#202;Wf&#65533;Y[&#65533;&#65533;A&#65533;'i&#65533;&#65533;X&#65533;&#65533;&#65533;+=I=L&#65533;i&#65533;f&#65533;&#65533;Kx]&#65533;^[&#65533;&#65533;$g&#65533;&#65533;z&#65533;&#65533;&#65533;u&#65533;&#65533;&#65533;8&#65533;*&#65533;&#65533;&#65533;&#65533;}$(&#65533;7A&#65533;~&#65533;&#65533;2&#65533;&#65533;9&#65533;&#65533;<>&#1162;&#65533;|&#65533;&#65533;&#65533;! &#65533;&#65533;<&#1807;&#65533;]A&#65533;&#65533;&#65533;&#65533;&#65533; z&#65533;&#65533;&#65533;&#65533;&#65533;&#65533;&#65533;Kq&#65533;&#65533;&#1279;l.&#65533;&#65533;*.&#65533;&#65533;P&#34543;&#65533;ih&#65533;&#65533;I&#65533;&#65533;&#65533;&#65533;qg}&#65533;,&#1147;`&#65533;|&#65533;&#65533;&#65533;&#65533;2&#65533;&#58746;&#65533;Ei1&#65533;&#65533;&&#65533;i&#65533;a&#65533;&#65533;B&#65533;G'&#65533;i&#65533;&#65533;&#1566;~&#1662;&#65533;&#65533;'&#65533;&#65533;&#65533;&#65533;&#65533;&#65533;n#&#65533;~W&#65533;&#65533;&#65533;C&#65533;&#65533;&#65533;y&#65533;&#65533;I&#65533;D&#65533;&#65533;@&#65533;~.&#65533;&#1601;.&#65533;oD&#65533;&#65533;;&#65533;Q&#65533;c&#65533;&#65533;&#685;&#65533;&#65533;&#65533;&#65533;&#65533;RK:i&#65533;"=4&#65533;q&#65533;Z&#65533;&#65533;&#65533;H&#65533;sa'^*&#65533;&#65533;&#338;&#65533;&#65533;.&#65533;&#65533;J&#65533;gr&#65533;AZ[&#65533;&#65533;&#65533;v&#65533;&#65533;&#65533;&#65533;V&#65533;&#65533;QZa&#65533;&#65533;`A"&#22415;&#65533;&#65533;&#65533;F&#65533;&#65533;c&#65533;&#65533;&#65533;&#65533;4O&#65533;&#65533;z!&#65533;@&#65533;&#65533;`&#65533;&#22195;&#65533;&#65533;+^&#65533;?o;c)&#65533;c&#65533;&#65533;&#65533;W&#65533;d&#65533;i/z&#65533;E&#65533;&#65533;&#65533;G&#65533;z&#65533;s&#65533;&#65533;'~&#65533;%b&#65533;&#65533;s&#65533;W&#65533;&#65533;&#65533;=Z&#65533;6~&#65533;&#65533;&#65533;&#65533;8&#65533;&#65533;&#65533;5&#65533;7&#65533;&#65533;b&#65533;9O&#844;;&#65533;BL&#65533;&#65533;P&#65533;&#65533;&#664;&#65533;&#1881;&#65533;&#65533;&#65533;r&#349;'l&#65533;&#65533;&#65533;&#65533;&#65533;?&#65533;&#65533;&#65533;a*&#65533;N&^&#65533;Q&#65533;&#65533;;&#1817;&#65533;?&#65533;&#65533;&#65533;&#65533;K&#65533;&#65533;W&#65533;&#65533;K&#65533;&#65533;,&#65533;x&#65533;W&#65533;i&#65533;{&#65533;&#65533;Au &#65533;&#65533;&#65533;&#65533;}&#65533;&#65533;&#65533;&#65533;&#65533;&#815;&#65533;&#65533;&#65533;&#65533;(&#65533;:R&#65533;&#65533;\C&#65533;&#824;1&#65533;&#1199;&#65533;&#65533;~;_N&#65533;&#65533;-)'~e 7&#65533;&#65533;&#65533;z&#65533;y&#65533;&#65533;#&#65533;&#65533;&#65533;&#65533;&#990;f&#65533;&#65533;C&#65533;&#65533;<I'&#65533;&#65533;&#65533;1 &#65533; &#65533;?&#65533;&#65533;&d&#65533;p	&#65533;&#65533;+Nl8k&#65533;&#65533;P,"H&#65533;&#65533;&#460;&#65533;&#65533;}$9&#65533;E#&#65533;00&#65533;,&#65533;S&#65533;&#65533;&#65533;BQ&#65533;&#65533; :H\	&#65533;&#65533;$Z&#65533;&#65533;Q&#65533;I&#65533;.e&#65533;&#65533;&#65533;S&#65533;Q&#65533;N&#65533;Z&#65533;&#65533;U&#65533;Y&#65533;&#65533;&#65533;(a&#65533;D#&#65533;&#65533;&#65533;&#65533;&#65533;&#65533;i&#1390;e&#65533;&#65533;&#65533;[&#65533;O&#65533;A&#65533;&#65533;?&#65533;&#65533;A&#65533;&#65533;&#65533;&#65533;&#65533;O/&#65533;&#65533;NK&#65533;&#65533;&#65533;]&#65533;`VG&#65533;l&#65533;&#65533;&#65533;&#65533;,&#65533;&#65533;&#65533;&#65533;r&#65533;&#65533;&#323;N.&#65533;2&#65533;&#65533;&#804;&#65533;&#65533;&#65533;&#65533; a#v]rI&#65533;%K$Z&#65533;&#65533;CH&#65533;&#65533;G8Tc&#65533;&#597;/g&#65533;&#65533;&#65533;s&#65533;&#571;&#65533;%&#65533;&#65533;kW&#65533;h&#65533;QW&#65533;&#65533;&#65533;&#65533;&#65533;&#65533;&#335;'?&#65533;&#65533;Q&#65533;E&#65533;&#65533;!&#65533;C<&#65533;&#65533;q3&#1386;&#65533;S&#65533;&#65533;R&#65533;F&#65533;6*&#65533;2&#65533;D&#65533;&#65533;&#65533;&#65533;XRP?&#65533;&#65533;i#&#65533;&#65533;&#65533;@;rm	&#65533;ZB&#65533;&#65533;VH&#65533;&#65533;&#65533;`'&#65533;HD&#65533;'&#65533;&#65533;k&#65533;J&#36410;&#65533;&#65533;&#65533;&#65533;&#65533;&#65533;Fs&#65533;qG&#65533;j&#65533;&#65533;&#65533;&#65533;&#497;&#65533;&#581;&#65533;&#65533;&#65533;&#65533; &#65533;&#65533;t&#65533;I(B 'B&#65533;E&#65533;&#65533;i
C&#371;&#65533;&W&#65533;!&#65533;&#65533;)!&#65533;>&#65533;&#65533;&#771;:&#65533;&#65533;&#65533;&#65533;j&#65533;*&#65533;X3!&#65533;n#o&#65533;@&#65533;&#65533;	&Hc&#65533;&#65533;&#65533;&#65533;	&#65533; &#65533;&#65533;&#65533;&#65533;&#65533;&#65533;J&#65533;&#65533;+#@&#65533;&#65533;&#65533;&#65533;!*+&#65533;+&#65533;P@&#65533; JRK5&#65533;TT&#65533;&#65533;&#65533;JP!U&#65533;&#65533;N&#65533;r&#65533;,&S&#65533;uW^&#65533;!&#65533;&#65533;jJ&#65533;&#65533;+!H>&#65533;&#65533;&#65533;&#65533;M&#1572;&#65533;&#65533;&#308;V7l&#65533;[s&#792;6&#65533;&#65533;&#65533;%&#65533;ps&#65533;&#65533;f&#65533;&#65533;L&#65533;&#260;&#65533;\.&#1477;H&#196;j&#65533;"&#65533;&#65533;&#65533;o-&#65533;&#65533;	j&#65533;&#65533;&&#65533;&#65533;&#65533;P&#65533;&#65533;,&#65533;Lk&#65533;&#65533;&#65533;24&#65533;-&#65533;&#65533;&#65533;&#65533;h&#65533;&#65533;	&#65533;iQ(N&#65533;V,&#65533;&#65533;W%&#65533;W&#65533;[v&#65533;eSe&#65533;GW&#65533;b(V&#65533;gND&#65533;&#65533;T&#65533;.&#65533;Wazh(Q&#65533;&#65533;&#65533;)&#65533;Cz=&#65533;/&#65533;',&#65533;&#27590;0&#65533;(%&#65533;2_&#65533;&#65533;_&#65533;&#65533;Uj3&#65533;&#65533;7&#65533;&&#65533;i&#65533;z&#65533;:i^&#65533;.&#65533;{&#65533;&#65533;&#65533;&#65533;v&#65533;&#65533;0&#65533;6&#65533;&#65533;&#65533;.&#65533;[&#65533;&#65533;&#65533;&#65533;.q&#65533;;&#65533;&#65533;&#1037;j&#65533;h&#65533;&#65533;&#65533;O&#65533;rZ&#65533;#'&#65533;r&#65533;3&#65533;|9W&#65533;g&#65533;_u&#65533;&#65533;z&#65533;&#65533;t&#65533;&#65533;;&#65533;dJkT&#65533;&#65533;g&#65533;&#65533;c&#65533;:&#65533;&#65533;&&#65533;j&#65533;@m&#65533;&#65533;&#65533;N&#65533;&#1286;&#65533;&#65533;&#65533;&#65533;T(&#65533;&#65533;W&#65533;x.&#65533;Q{	;w&#65533;h&#65533;&#65533;&#65533;&#65533;!&#65533;&#65533;m&#1577;&#1884;hL&#65533;&#934;&#65533;a4!&#173;&#65533;}iR`&#65533;&#65533;8&#65533;&#65533;N&#65533;46u&#65533;&#65533;&#65533;&#65533;&#65533;&#65533;F(&#65533;&#65533;K&#65533;&#65533;&#65533; !&#65533;&#65533;_&#65533;&#65533;&#65533;&#65533;d&#65533;&#65533;&#380; &#65533;|&#65533;!B&#65533;K&#65533;&#181;&#65533;&#65533;&M&#65533;&#65533;&#65533;&#65533;&#65533;&#1382;&#1792;&#65533;L&#65533;E&#65533;&#65533;b&#65533;&#65533;#+(&#65533;&#65533;G;6&#65533;&#65533;&#65533;h&#65533;&#65533;R&#65533;p&#65533;&#65533;K&#65533;&#65533;&#65533;F&#65533;&#65533;ydN&#65533;&#65533;&#65533;&#65533;&#65533;&#65533;&#65533;#&#65533; I&#1328;T&#65533;&#65533;&#65533;/T&#65533;&#65533;&#65533;xE,&#65533;*&#65533;&#65533;_&#65533;&#65533;&#65533;.fQ&#65533;c&#65533;
&#65533;&#65533;&#65533;`I@&#65533;&#65533;&#65533;8:&#65533;@:&#65533; I8&#65533;&#65533;>&#65533;!&#65533;&#65533;U&#65533;&#65533;Io)&#65533;C&#65533;&#65533;&#65533;s&#65533;	!GD&#65533;&#65533;&#65533;&#65533;&#12595;&#65533;dB&&#65533;&#65533;&#65533;FOQ$&#65533;&#65533;d$&#65533;K&#65533;!&#65533;&#65533;/Bf&#65533;a&#65533;$Rh&#65533;IM&#65533;&#65533;&#65533;&#65533;D"&#65533;&#65533;&#65533;&#65533;+#X /&#65533;&#65533;K&#65533;`s9GBK&#65533;&#65533;yLd>&#65533;j4&#65533;&#65533;&#65533;&#65533;aoy&#65533;I[:nC)&#65533;5'<~mSM&#65533;A&#65533;<&#65533;7&#65533;&#65533;&CX&#1757;)&#65533;&#65533;&#869;piC&#65533;+	&#65533;t&#65533;&#65533;&#17628;&#65533;&#17912;&#309;&#65533;&#65533;(&#65533;h%
zP&#65533;R"	I&#65533;&#65533;P&#65533;F&#65533;)&#65533;1/&#65533;&#65533;&#65533;&#65533;|(&#404;hG&#65533;@C&#65533;&#65533;_:&#65533;&#65533;$&#65533;&#65533;K&#65533;&#65533;&#65533;&#65533;&&#65533;-E"HO&#65533;TC$2;FT&#65533;e&#65533;&#65533;&#65533;&#1604;z&#65533;D%#&#65533;&#65533;&#65533;S54J&#65533;PS&#65533;/&#65533;&#65533;$2&#65533;b&#1199;&#65533;F3&#65533;&#65533;L&#65533;J&#65533;%&#65533;&#65533;&#65533;"&#65533;&#65533;F&#65533;b&#65533;U&#65533;i&#65533;Zu&#65533;zT&#65533;s&#65533;&#65533;&#774;$3&#65533;&#65533;&#65533;5&#65533;&#65533;j&#65533;&#65533;L4&#337;a_Z&#65533;&#665;.S&#65533;	pp=$&#65533;&#1804;I&#65533;&#65533;&#65533;R&#65533;fYAD&#65533;&#65533;&#65533;SB&#65533;;&#65533;&#518;!6&#65533;&#65533;g&#65533;&#65533;&#65533;##&#65533;&#65533;&#65533;&#65533;&#65533;&#65533;@5xu&#65533;Im&#65533;&#65533;&#65533;)X&#65533;	\%aN&#65533;8&#65533;]R&#65533;&#65533;t&#65533;	i&#65533;&#65533;U&#65533;&#765;.&#65533;&#65533;M&#65533;&#65533;@&#65533;u&#65533;&#65533;\&#65533;&#65533;&#65533;&#65533;&#65533;&#65533;&#65533;!&#65533;IL&#65533; 3w&#31812;y&#65533;!&#65533;&#65533;&#65533;&#65533;&#65533;\&#65533;uMW&#65533;jQ&#65533;&#65533;"&#65533;y&#65533;&#1239;{&#65533;r&#65533;&#65533;p&#65533;-&#65533;:3TUn$&#65533;F&#65533;P&#65533;&#65533;Z&#65533;&#65533;&#65533;6&#65533;&#65533;Sl&#65533;f&#65533;&#65533;&#65533;&#175;!&#65533;jb&#65533;&#65533;B&#65533;C&#65533;q&#65533;S&#65533;:RN&#65533;K X&#65533;>&#65533;0&#65533;C&#65533;+&#65533;&#65533;&#65533;&#65533;K>&#65533;&#65533;P&#65533;F!Q&#65533;&#65533;&#65533;c &#65533;
&#65533;&#65533;.&#65533;&#65533;A&#65533;"K&#65533;&#65533; F	&#65533;&#65533;&/9&#65533;S&#65533;&#65533;&#65533;&#65533;&#65533;N&#65533;P&#65533;E&#65533;&#65533;0	&#65533;9SM&#65533;&#65533;&#65533;L&#65533;&#375;|&#65533;K_)&#65533;&#65533;T&#65533;&#65533;&#65533;H&#65533;nls37&#65533;9Y&#65533;5q&#65533;T&#65533;&#65533;y&#65533;&#65533;&#65533;&#65533;iJ&#65533;J&#65533;Z8&#65533;&&#65533;P&#65533;B@&#65533;&#65533;&#65533;@&#65533;&#65533;&#65533;q*&#65533;&#65533;T&#65533;&#1945;_b3&#65533;&#65533;o&#65533;&#65533;:&#65533;D|&#65533;&#65533;&#65533;}\I&#65533;xa&#65533;M.&#65533;]&#65533;j(&#65533;&#65533;&#65533;&#65533;&#65533;&#65533;D&#65533;[ &#65533;&#65533;&#65533;G&#65533;{=X;G(oHM&#65533;&#65533;&&#65533;K&#65533;&#65533;&#65533;E&&#65533;&#65533;&#65533;p&#65533;3*Q&#65533;_&#65533;&#1392;&#65533;	P'&#65533;&#65533;Z&#65533;%&#65533;&#861;&#65533;&#65533;D:&#65533;t&#65533;4Q&#65533;&#65533;&#65533;&#65533;&#65533;$&#65533;~&#65533;&#65533;S&#65533;&#65533;&#65533;&#65533;$&#65533;&#65533;wP&#65533;&#65533;&#65533;@kFk&#65533;A_&#65533;d&#65533;&#65533;&#65533;&#65533;&&#65533;&#65533;&#1330;&#65533;&#1808;D&#65533;Z&#65533;&#65533;v&#65533;-~&#65533;Pm&#65533;X  2&#65533;q&#65533;  !&#65533;~  &#65533;&#65533;&#65533;&#65533;&#65533;&#65533;&#65533;]&#65533;&#65533;&#65533;&#65533;7a&#65533;&#65533;V@ld;o&#790;g&#65533;&#65533;N&#65533;&#997;&#65533;tg&#65533;&#65533;&#65533;GQ&#65533;s&#65533;7E&#65533;i&#65533;&#65533;^&#65533;&#65533;BB&#65533;t&#65533;&#65533;&#65533;&#65533;jF&#65533;&#65533;)op&#65533;;&#65533;&#136;R'&#65533;h&#65533;D&#65533;PY&#65533;&#65533;'&#65533;v
gD&#65533;&#65533;C$&#65533;B&#65533;I&#65533;"EH&#65533;G&#65533;(U&#65533;&#65533;&#65533;'|r&#65533;&#65533;&#65533;&#65533;,&#65533;&#65533;H&#65533;&#65533;&#65533;&#65533;&#65533;G&#65533;-&#65533;&#65533;&#65533;&#65533;&#65533;&#65533;~&#65533;q$&#65533;&#65533;D&#65533;&#568;.&#65533;&#65533;h&#65533;&#65533;&#65533;&#65533;R&#65533;&#65533;&#65533;&#65533;qz e&#65533;`&#65533;&#65533;#&#65533;&#65533;&#65533; ~(&#65533;L+&#65533;&#65533;&#65533;&#65533;S&#65533;.&#65533;&#65533;z&&#65533;@d&#1784;&#65533;>L&#65533;&#65533;mK>&#65533;l/h&#230;&#65533;&#65533;yz&#65533;&#65533;&#65533;&#234;&#65533;Y&#65533;9b&#65533;K&#65533;&#65533;e&#65533;t"&#65533;$2&#65533;&#65533;H<&#452;&#65533;&#65533;!y&#65533;&#479;*P<&#65533;&#65533;&#65533;&#65533;&#65533;&#65533;&#65533;&#65533;&#65533;&#65533;&#65533;&#65533;&#65533;&#65533;&#65533;&#65533;8[Q&#65533;&#65533;&#65533;B3&#65533;s
&#15439;&#65533;&#65533;&#65533;&#65533;&#65533;Mk'&#65533;pK	~&#65533;&&#65533;&#65533;Q&#65533;&&#65533;	&#65533;&#65533;#C&#65533;&#65533;&#65533;&#65533;&#65533;X&#65533;&#65533;:&#65533;3&#65533;>7&#65533;&&#30792;&#65533;&#65533;yr*&#65533;&#65533;&#65533;r;>[;}{&#65533;&#65533;@&#65533;&#65533;&#65533;&#65533;&#633;&#65533;a&#65533;&#65533;&#1266;x8&#65533; 3&#635;&#65533;&#65533;&#65533;&#65533;&#65533;&#65533;	&#65533;&#65533;&#65533;&#65533;@,&#65533;&#165;&#65533;?&#65533;&#65533;?&#65533;@&#65533;&#65533;C&#65533; C-,&#230;HB&#65533;&#1202;&#65533;B&<&#65533;&#65533;r&#65533;&#65533;&#65533;@
&#65533;&#65533; &#65533;yI	&#65533;6n&#1751;&#65533;2&#65533;&#65533;y&#65533;&#65533;*&#65533;4:&#65533;|&#65533;&#65533;&#65533;&#65533;&#1639;&#65533;:&#65533;&#1552;v#&#65533;4&#65533;&#65533;&#1107;&#65533;&#65533;&#65533;R+&#65533;r&#65533;N&#65533;&#65533;&#65533;;&#65533;&#65533;&#65533;=&#65533;Bk> &#65533;:{R&#65533;&#65533;&#65533;&#65533;)&#65533;0&#65533;Rs&#65533;(&#65533;8Da&#65533;	&#65533;@ *x?^D&#65533;E3&#65533;a&#65533;&#65533;+(
 &#65533;/&#65533;?2$Fg&#65533;C!&#65533;&#65533;&#65533;b&#65533;&#586;$&#65533;X&#65533;&#65533;&#65533;&#65533;&#65533;:AD&#65533;{&#65533;K&#65533;7&#65533;&#65533;&#65533;&#65533;A4&#65533;&#1728;&#65533;&#65533;{-&#65533;y:&#65533;&#1590;&#65533;&#65533;\EG&#65533;&#65533;4&#65533;&#65533;>&#65533;y&#14598;&#65533;&#65533;q1&#65533;&#65533;XY&#65533;&#65533;&#65533;&#65533;E&#65533;S&#65533;&#65533;&#65533;+*&#65533;`&#65533;a&#65533;&#65533;&#1984;H&#65533;l?^6*|F&#65533;&#65533;(&#65533;&#1216;c&#65533;&#65533;&#65533;C&#65533;;&#400;|<&#65533;p<&#65533;h&#388;@9X&#65533;&#65533;|&#590;&#65533;&#65533;\&#65533;P&#65533;F&#65533;H&#65533;x&#65533;S&#65533;Klyt&#65533;z&#65533;&#65533;&#65533;&#65533;N33r&#65533;&#161;&#65533;&#65533;S&#65533;&#65533;c&#65533;&#65533;B&#65533;3@&#65533;-~c &#65533;&#65533;&#65533;!{*:&#65533;&#65533;,&#65533;&#65533;9hb&#65533;?&#1267;&#65533;&#65533;&#65533;&#65533;&#65533;$Mb?y&#65533;,K[&#65533;E@y&#65533;&#65533;K&#65533;]&#65533;I&#65533;&#65533;&#65533;`&#65533;&#65533;+D&#65533;&#65533;I&#196;(&#65533;c&#65533;&#65533;&#65533;&#65533;&#65533;[&#65533;&#65533;PL&#65533;&#230779;?&#65533;&#65533;&#65533;&#65533;?&#65533;&#65533;<&#65533;L&#65533;C9&#65533;<&#779;C1R&#65533;	#&#65533;&#65533;V&#65533;&#65533;&#65533;r	&#65533;&#65533;#&#65533;y&#65533;&#65533;8>&#65533;@&#65533;@#A&#65533;=n&#65533;*&#1064;&#65533;&#65533;&#65533;&#65533;&#65533;&#65533;&#65533;D&#665;&#65533;*&#65533;z&#65533;&#65533;!E&#65533;l&#488;&#65533;vd&#65533;&#65533;&x4	&#65533;#&#65533;k&#65533;G&#65533;&#65533;c&#681;T1s&#65533;7&#65533;	&#65533;,&#65533;&#65533;&#65533;&#65533;&#65533;&#65533;&#65533;  &#65533;&#65533;|&#972;L&#65533;&#65533;D&#65533;M&#65533;&#65533;&#65533;&#65533;?&#65533;&#65533;&#65533;&#65533;&#65533;B&#65533;&#65533;&#65533;&#65533;l&#65533; E<&#65533;&#591;L&#65533;&#65533;&#65533;O*&#1261;n&#65533;J&#65533;&#65533;T-&#65533;&#65533;#&#65533;C&#65533;@"1y&#65533;&#65533;CQ&#65533;;&#42711;&#1378;&#65533;&#65533;&#65533;&#65533;&#65533;\E}&#65533;&#872;JA&#65533;DPd	 &#65533;&#65533;&#207;&#65533;`&#65533;&#65533;&#65533;&#65533;C4&#65533;#&#65533;&#65533;&#65533;3&#65533;@&#65533;&#65533;]-&#65533;&#65533;=
&#65533;4x&#65533;&#65533;x&#65533;&#65533;v&#65533;$z$&#65533;&#65533;&#65533;&#65533;&#65533;&#65533;&#65533;I&#65533;P&#65533;&#65533;&#65533;&#329;,P&#65533;sO&#65533;\9/&#65533;&#65533;&#65533;-S&#65533;)&#593;&#65533;O&#65533;DF&#65533;X&#65533;&#868;L/D&#65533;1&#65533;&#65533;A&#65533;d&#65533;4 &#65533;A&#65533;S=S3&#65533;&#65533;p	J&#65533;&#65533;&#65533;{&#65533;&#1134;:G&#65533;&#65533;&#65533;&#65533;/x:&#65533;~d-G&#65533;:G&#65533;4$&#65533;D3&#65533;JE&#65533;F{0G&#65533;
&#65533;&#65533;'&#358;@-G&#65533;M&#65533;{&#65533;&#65533;C&#65533;L
>&#65533;$&#65533;&#65533;R&#65533;&#65533;&#65533;*T&#65533;&#65533;&#65533;Ei&#65533;B&#65533;&#65533;E&#65533;S09&#65533;&#65533;?V&#65533;&#65533;?4&#65533;?55P&#65533;L&#65533;&#65533;tSf&#65533;&#149;&#65533;.$&#1046;&#198;&#65533;S&#65533;\ &#65533;VmU&#65533;U`OleOoeOa&#65533;&#65533;&#65533;T
vI
&#65533;&#65533;&#65533;3&#65533;e:&#65533;&#1953;P!&#65533;S4-Su:St7B{&#65533;&#65533; &#65533;|&#65533;&#65533;&#65533;5&#65533;{-&#65533;U&#65533;0&#65533; &#65533;&#65533;0|C4&#312;3L&#65533;&#1779;G&#65533;&#65533;!&#65533;H&#65533;&#65533;&#65533;u&#65533;J&#65533;&#65533;&#65533;V&#65533;&#65533;&#65533;x8S&#65533;&#65533;D&#65533;\E&#65533;&#65533;&#65533;&#65533;lO&#65533;V&#65533;&#65533;q}&#65533;TI&#65533;L&#65533;&#65533;D&#585;`I&#65533;pS&#65533;@P  &#65533;M&#65533;O*&#65533; &#65533;O&#65533;L
]&#65533;&#397;&#65533;Y&#1201;&#65533;&#65533;I&#65533;&#65533;X&#65533;C&#1907;&#65533;	Y&#65533;&#65533;i&#65533;&#65533;&#65533;&#65533;p&#65533;&#65533;&#65533;T&#65533;$&#65533;
&#1740;&#65533;v&#65533;W|&#65533;&#65533;&#65533;&#65533;X&#1394;=&#65533;|&#303;&#65533;&#65533;&#65533;Q&#65533;&#65533;&#65533;&#65533;&#65533;H3>P&#65533;&#65533;I&#65533;&#65533;&#65533;9&#65533;{&#65533;-;?S?&#65533;U&#65533; &#65533;&#65533;$
&#65533;UZ&#65533;=&#65533;8%&#65533;bE&#65533;H&#575;&#829;&#65533;+&#65533;&#65533;&#65533;\&#65533;L&#65533;&#65533;5/F&#65533;E&#65533;&#65533;&#65533;&#1185;&#65533;&#65533;&#65533;}
*L&#65533;&#613;&#65533;
:B&#65533;&#65533;&#716;E5&#65533;&#65533;&#1543;&#65533;&#65533;=([&#65533;h&#65533;@&#65533;&#65533;<Z&#65533;&#65533;&#65533;&#65533;&#65533;H&#65533;&#65533;&#65533;}&#65533;G,&#65533;&#65533;&#1379;&#65533;W&#65533; U&#65533;&#65533;7&#65533;&#65533;5&#65533;&#65533;&#65533;P7-&#65533;&#65533;	r&#65533;&#65533;D&#65533;4&#65533;=&#65533;-&#65533;&#65533;i&#2045;D&#1737;]&#65533;&#65533;I&#1087;&#65533;&#65533;&#65533;_&#65533;&#65533;&#65533;&#65533;Z&#65533;WeO_DPq&#65533;_ NO&#65533;W L&#65533;&#65533;\\&#65533;&#65533;&#65533;&#65533;&#525;|?&#1565;&#65533;]&#5302;T&#65533;P"[j$&#65533;:&#65533;u[&#65533;&#65533;	&#65533;}	&#65533;&#65533;&#65533;5K&#1104;&#65533;PN&#65533;d&#65533;C&#65533;&#65533;&#65533;&#65533;&#65533;7w&#65533;-&#65533;&#65533;&#677;&#65533;&#65533;&#65533;&#65533;&#65533;&#65533;x&#65533;}&#65533;T|:&#65533;&#65533;cw&#65533;A&#65533;1&#65533;&#65533;}&#65533;&#65533;pS4(&#65533;&#65533;&#65533;&#65533;&#65533;K&#65533;&#65533;	&#65533;WZ$&#65533;&#65533;-&#65533;&#65533;&#65533;&#65533;&#65533; W&#65533;K&#65533;&#590513;`8&#65533;&#65533;&#65533;&#65533;&#65533;&#65533;9FI8&#65533;&#65533;&#65533;_>n&#65533;+ C&#65533;MV&#65533;&#65533;R&#65533;X&#65533;&#65533;&#65533;&#65533;&#65533;:&#65533;R*&#65533;S=&#65533;&#1609;X&#65533;E&#65533;&#65533;]&#65533;E]&#65533;&#65533;.&#65533;E[&#65533;c^q&#65533;&#65533;L&#65533;Q6Q&#65533;9&#65533;&#65533;&#65533;&#65533; J|&#65533;}&#65533;&#65533;F5&#65533;&#65533;&#65533;!&#65533;9&#65533;&#65533;j&#65533;&#65533;z&#65533;&#65533;&#65533;&#65533;&#65533;&#65533;&#65533;&#65533;&#943;&#65533;}2;&#65533;b&#65533;,v&#65533;&#65533;7&#65533;b&#65533;&#65533;>&#65533;
*=&#65533;wt>c6&#65533;=&#65533;&#65533;&#65533;&#65533;^&#65533;&#65533;&#65533;&#1935;&#65533;0&#65533;hXG&#65533;&#65533;L|	&#65533;J&#65533;B&#65533;&#65533;&#1928;1b[&#65533;W}&#65533;&#65533;&#65533;2&#65533;&#65533;d|&#65533;A&#65533;0&#65533;&#65533;B&#65533;mI&#65533;&#65533;Y&#65533;TI2T&#65533;&#65533;POZ]&#993;&#65533;&#65533;R&#1645;~Z&#65533;&#65533;&#65533;&#65533;*&#65533;&#65533;y@&#65533;&#65533;:&#65533;&#65533;*&#65533;&#65533;&#65533;&#65533;&#65533;&#1274;yY&#65533;
&#65533;r&#1391;&#65533;&#65533;*&#65533;&#65533;&#65533;V&#65533;&#65533;&#65533;#&#65533;&#65533;&#65533;t&#65533;&#65533;&#65533;&#235;K&#65533;&#1123;&#65533;&#65533;_&#65533;&#65533;&#65533;P
&#65533;&#65533;&#1673;&#65533;&#65533;7&#65533;T&#65533;DR*~&#65533;&#65533;&#1476;--&#65533;c&#65533;,&#65533;&#65533;&#65533;&#65533;M&#65533;&#65533;&#65533;h&#65533;h&#65533;&#65533;	R^
&#65533;&#65533;F&#65533;&#65533;;&#65533;z6Y&#65533;@O+eh&#65533;&#394;n &#65533;&#65533;^k&#65533; &#65533;&#65533; &#65533;.&#65533;&#65533;&#65533;&#65533;&#65533;&#65533;&#65533;
b&#65533;&#65533;&#65533;U&#65533;&#65533;T&#65533;@&#1024;`&#65533;&#65533;&#65533;&#65533;@&#65533;&#65533;@&#65533;&#65533;&#65533;&#65533;n&#65533;&#65533;&#820;.&#65533;R &#65533;&#65533;&#65533;j&#65533;&#65533;&#65533;&#65533;l&#65533;E&#65533;*
J&#65533;&#65533;&#65533;&#65533;F!&#65533;&#65533;&#65533;&#65533;Z&#65533;&#65533;&#65533;&#65533;&#65533;&#65533;&#65533;J&#65533;&#65533;&#65533;&#65533;m&#65533;&#65533;&#65533;~&#65533;:&#65533;&#65533;&#65533;&#65533;&#65533;F`m&#65533;0&#65533;:&#65533;&#65533;:&#65533;m&#2014;&#65533;x&#65533;&#65533;N&#65533;&#65533;H&#65533;&#65533;
&#65533;&#65533;&#65533;J8&#65533;&#65533;&#65533;&#65533;&#65533;&#65533;J &#65533;&#65533;&#65533;&#65533;B&#65533;&#65533;Yn&#65533;F)m&#65533;&#65533;&#65533;6&#65533;&#34696;&#65533;^&#65533;&#65533;&#65533;&#65533;&#65533;&#937;&#65533;"&#65533;:&#65533;&#65533;&#65533;&#65533;&#65533;&#65533;m&#1022;o&#65533;f&#65533;&#65533;r&#65533;&#65533;&#65533;n&#65533;&#65533;&#65533;&#1910;m&#65533;&#65533;&#65533;&#65533;&#65533;&#65533;&#65533;n&#65533;&#65533;&#65533;&#65533;&#65533;&#65533;]l&#65533;&#65533;&#65533;&#65533;&#65533;v&#65533;&#65533;V&#65533;w(i&#65533;&#65533;&#1540;h&#65533;iy&#65533;&#65533;8 !&#65533;
 &#65533; ,]&#65533; &#65533;!@&#65533; &#65533;	H&#65533;&#65533;&#65533;&#65533;*\&#560;&#65533;&#199;#J&#65533;H&#65533;&#65533;&#331;~&#65533;&#561;&#65533;&#463; C&#65533;I&#65533;&#65533;&#595;(S&#65533;\&#626;&#65533;&#727;0&#65533;&#65533;wb&#65533;?S% &#65533; &#65533; &#65533;&#65533;&#65533;&#65533;&#1573;&#65533;@$x&#65533;(C&#65533;m'H\&#65533;t`&#65533;&#65533;IL3&#65533;aZ'&#65533;&#956;*p&#65533;&#65533;&#65533;&#65533;	|a&#65533;`-P&#65533;e1"0&#65533;`&#65533;&#65533;L&#65533;&#65533;&#65533;&#2047;&#65533;L&#65533;&#65533;&#65533;&#200;W&#65533;S&#65533;P&#65533;2&#65533;
&#65533;&#65533;"&#65533;&#65533;&#65533;&#65533;&#65533;&#65533;S!f&#65533;Bo&#182;&#65533;6'&#65533;&#65533;\P&#65533;&#1136;'&#924;V&#65533;&#65533;G&#65533;&#65533;&#65533; &#65533;3A#FR&#65533;&#65533;&#65533;&#65533;
C:	L&#65533;&#65533;&#65533;&#65533;&#65533;&#1059;K&#65533;N&#65533;&#65533;u&#65533;&#65533;&#65533;0&#65533;1V&#65533;T&#65533;&#65533;&#65533;&#65533;:g&#65533;&#65533;&#65533;&#65533;&#65533;&#1032;&#65533;:&#65533;
&#65533;A&#65533;`&#65533;3&#65533;&#65533;D&#65533;o&#65533;&#65533;K&#65533;EB[D&#65533;&#65533;&#65533;{=&#65533;B*F&#65533;&#65533;?=&#65533;&#65533;!&#65533;\g&#65533;f&#65533;&#65533;v&#65533;!Cl&#65533;O&#65533;&#884;'&#65533;&#65533;y&#65533;&#65533;S|&#65533;	&#65533; &#65533;2T&#65533;&#65533;&#65533;&#65533;?&#65533;&#65533;s&#65533;AHDUG=bT-&#65533;&#65533;S&#65533;!<x&#65533;?Y<H&#65533;27&#65533;&#65533;|&#65533;&#65533;\v&#65533;&#65533;`z&#65533;l&#65533;&#65533;&#65533;&#65533;5d&#65533;#&#65533;&#65533;&#65533;OpyYO&#65533;E&#65533;t&#65533;&#65533;>=&#65533;X&A&#65533;&#65533;t&#65533;wU&#528;&#65533;o&#65533;&#65533;DW&#65533;!&#65533;@0d&#65533;
{=\&#65533;&#65533;+4&#65533;&#65533;@&#65533;&#65533;&#65533;&#39392;&#65533;*&#43556;>4KA&#65533;&#65533;V&#65533;U&#207;,&#65533;X&#65533;k&#65533;JPm&#65533;&#65533;id&#65533;&#65533;(&#65533;{H&#65533;~WI&#65533;V&#65533;i&#65533;i&#65533;&#65533;&#65533;'&#65533;&#65533;B&#65533;	&#65533;&#65533;&#65533;C)^&#65533;&#65533;B&#65533;&#65533;&#65533;&#65533;&#65533;&#65533;&#65533;-:n&#65533;&#35243;&#65533;&#65533;&#65533;Q&#65533;.W&#65533;A&#65533;&#65533;&#65533;T&#65533;&#65533;ST&#65533;&#65533;&#65533;*&#65533;&#1376;Y &#65533;A&#65533;'&#65533;&#65533;J)A&#65533;<&#65533;R&#65533;&#65533;wd&#65533;&#65533;&#65533;&#65533;4&#65533;&#65533;&#195;&#65533;`&#65533;+&#65533;&#65533;X0&#1065;eiP&#65533;&#65533;&#65533;&#65533;@&#2006;{&#65533;&#65533;0&#65533;k3a)&#65533;&#65533;A&#65533;&#65533;&#1216;@&#65533;&#65533;&#65533;N&#65533;&#65533;D	<Q@&#65533;=&#65533;&#65533;?_&#65533;pp&#65533;&#65533;?9&#65533;s&#65533;)&#65533;&#65533;&#65533;?p&#65533;&#65533;&#65533;&#65533;&#65533;@
&#65533;\&#65533;&#65533;?&#65533;&#65533;&#65533;&#65533;&#65533;&#65533;&#65533;&#65533;\&#65533;P
m&#65533;
&#65533;t&#65533;&#65533;&#65533;EO&#65533;
&#65533;?&#65533;&#1229;&#65533;Z&#65533;&#65533;&#65533;+_&#65533;&#65533;&#65533;7.&#65533;&#65533;&#65533;E4~A&#65533;&#65533;&#65533;&#65533;[!J&#65533;El&#65533;&#65533;+E&#65533;z&#65533;&#65533;!&#65533;&#65533;p&#65533;&#65533;&#65533;l&#65533;&#65533;&#65533;&#65533;0?7&#65533;Il&#65533;p&#65533;s&#65533; T|&#65533;m&#65533;wU&#65533;&#65533;@Rd&#65533;
"&#65533;&#65533;V&#65533;&#65533;&#65533;&#65533;&#65533;&#65533;Ar&#65533;Z&#65533;x&#65533;&#65533;
7&#65533;YA&#65533;&#65533;68&#65533;+&#65533;c&#65533;T&#65533;U3&#65533;xZ&#65533;&#65533;&#65533;&#1230;&#65533;F D&#65533;&#65533;,&#65533;&#65533; "zBd6&#65533;&#65533;&#65533;e.#&#65533;&#65533;$x@qI&#65533;y&#65533;&#65533;&#65533;dX&#65533;!&#65533;&#65533;&#65533; 1&#65533;&#65533;4&#65533;`d &#65533;&#65533;&#65533;&#65533;b&#65533;&#65533;~&#1027;&#65533;&#65533;s&#65533;C&#65533;%&#65533;W&#65533;&#65533;&#1153;"q+G&#65533;&#65533;Kh&#65533;D5&#65533;&#65533;&#65533;4&#65533;&#65533;&#65533;h&#65533;&#65533;+H&#65533;1^&#65533;&#65533;&#65533;&#65533;&#65533;H&#65533;1&#65533;C
&#65533;&#65533;&#65533;0&#65533; `#&#1896;&#65533;&#65533;w&#65533;&#65533;%&#65533;&#65533;G&#65533;&#65533;&#65533;u&#65533;&#65533;G9&#65533;1C&#65533;A"&#65533;&#65533;&#65533;&#65533;&#65533;&#65533;F&#65533;B&#65533;$&#65533;0>`&#65533;/&#65533;&#65533;x&#65533;,)(&#65533;&#65533;2w&#65533;ep]RV&#65533;&#65533;&#65533;Z&#1931;~&#65533;&#65533;4&#65533;P>&#65533;&#65533;&#65533;&#65533;
&#65533;`V&#65533;kS{&#65533;$&#65533;*K &#65533;CVbs1&#65533;T&#65533;]x&#65533;&#65533;j!&#1968;'	&#65533;R]&#65533;&#65533;	k&#65533;&#65533;&#65533;&#65533;@!&#65533;N&#65533;&#65533;"&#65533;Y&#65533;&#65533;3z&#65533;s&#65533;&#65533;rY<&#65533;&#65533;3&#65533;&#65533;]A8&#65533;AB)&#65533;0&#65533;(PJbX&#1028;b&#65533;&#65533;dp&#65533;(&#65533;J&#65533;m&#65533;A&#65533;ht&#65533;.&#65533;A_R&#65533;&#65533;!hC&#65533;&#515;ml&#65533;2&#65533;&#65533;&#65533;k&#65533;J&#65533;&#65533;G&#65533;)Nm&#65533;&#65533;&#65533;&#65533;"&#65533;&#65533;@&#65533;H&#65533;LR 4#&#65533;&#65533;Z&#65533;@&#65533;&#65533;
&#65533;&#65533;&#65533;&#229;&#65533;&#65533;j&#65533;&#65533;p^)&#65533;PH0&#65533;&#65533;DB1&#65533;DA&#65533;&#65533;,&#65533;&#65533;&#65533;&#65533;v&#65533;diU&#65533;&#65533;&#65533;-&#65533;&#65533;&#65533;&#1098;&#65533;A &#65533;A&#65533;&#65533;&#65533;B &#65533;&#1549;A&#65533;Y&#65533;<m&#65533;&#65533;&#65533;&#65533;jfRS&#65533;&#65533;L2&#65533;	i&#65533;+&#65533;$&#65533; &#65533;B&#65533;&#65533;&#65533;@&#65533;&#65533;&#65533;&#65533;HI&#65533;&#65533;&#65533;|&#65533;&#65533;!&#65533;&#65533;]&#65533;&#65533;&#65533;&#65533;&#65533; &#65533;6b&#65533;&#65533;C&#65533;&#65533;%&#65533;&#1665;&#65533;&#65533;&#65533;x&#65533;4j&#65533;l&#65533;+&#65533;q&#65533;V&#65533;K&#65533;&#65533;&#65533;v&#65533;&#65533;K&#65533;&#65533;&#65533;PM&#65533;U&#65533;&#65533;&#65533;&#65533;&#65533;&#65533;&#65533;&#65533;F&#65533;7&#65533;&#65533;&#65533;&#1318;&#65533;&#65533;i-bAF
&#65533;&#65533;&#65533;&#65533;$;@&#65533;&#65533;5&#65533;6&#65533;&#65533;X`&#65533;&#65533;P&#65533;&#65533;&#65533;H9&#65533;&#208;7&#65533;G&#65533;&#65533;&#65533;L&#65533;&#65533;&#65533;U&#65533;&#65533;:&#65533;&#65533;&#65533;&#65533;'&#65533;&#65533;"&#65533;p&#65533;vd#1&#65533;C&#65533;7&#65533;$@	&#65533;?&#65533;&#65533;6d&#65533;}&#65533;m&#65533;Fah<&#65533;zu&#65533;&#65533;c
&#65533;&#65533;9HcR&#65533;1&#65533;*Q&#65533;4&#65533;o&#65533;w"c~&#65533;Mn&#65533;&#65533;F&#65533;&#65533;JTh&#65533;&#65533;}&#65533;&#1242;K&#65533;&#65533;&#1224;d&#65533;L&#860;<@&#65533;9P&#65533;&#65533;J&#65533;&1%p@&#65533;
&#65533;:@&#65533;
&#65533;&#65533;&#65533;s&#65533;p &#65533;u@&#65533;V&#65533;
Q&#65533;C&#65533;B76abF5ZP&#65533;&#65533;&#65533;&#1448;S&#65533;&#1090;&#65533;&#65533;&#65533;&#65533;F&#65533;C&#65533;C;1)&#65533;,&#65533;&#65533;&#65533;TP&#65533;&#1456;;&#65533;8T&#65533;R&#65533;^&#65533;~&#65533;&#65533;&#65533;&#65533;&#65533;Cp&#65533;b&#65533;&#65533;cd&#65533;j$&#65533;&#65533;&#65533;&#65533;&#65533;1&#65533; &#65533;j&#65533;Jl|x&#65533;&#65533;&#65533; &#65533;L0&#65533;;&#65533;d&#65533;Y8R+ &#65533;@fP&#65533;&#65533;(!B&#65533;A&#65533;	 h&#65533;d  }&#65533;&#65533;&#65533;&#65533;&#65533;g&#65533;e'&#65533;@&#65533;&#65533;&#65533;Q!xHl&#65533;&#65533;&#65533;E&~&#65533;&#1182;&#65533;0&#65533;&#65533;&#65533;&#65533;&#65533;&#65533;@&#65533;}&#65533;e;&#65533;&#65533;&#65533;&#65533;&#65533;&#65533;6&#65533; (&#65533;<@)&#65533;&#65533;&#65533;R&#65533;?&#65533;z&#65533;}&#65533;\&#65533;4&#65533;=A&#65533;&#65533;&#65533;&#65533;&#65533;&#65533;(%&#65533;&#65533;&#65533;&#65533;&#65533;l*&#65533;V &#65533;&#65533;&#65533;&#65533;.&#65533;Z	!&#65533;&#65533;4! ED&#65533;&#65533;&#65533;&#65533;0AE'&#65533;BE&#65533;&#65533;&#65533;&#65533;&#65533;
W~8 m&#65533;&#65533;&#65533; &#65533;j&#65533; ;
"`&#65533;[x`&#65533;&#65533;&#65533;1Q&#65533;j<&#65533;@&!&#65533;`i&#65533;b&#65533;&#65533;^ 6&#65533;&#65533;<`&#65533;5x&#65533;&#65533;&#65533;dO&#65533;&#65533;`&#65533;A{&#65533;&#65533;&#65533;&#65533;rP]&#65533;D&#65533; &#319;"&#65533; &#911;&#65533;&#65533;&#65533;&#65533;d&#192;"3 !&#65533;AB&#65533;&#65533;8#&#65533;&#65533;&#65533;1&#65533;&#65533;&)'&#65533;w&#65533;A;`:&#65533;|&#65533;U&#1284; &#65533;&#65533;&#65533;&#65533;&#65533;W&#65533;&(v\A>6UC6&#65533;&#65533;3&#65533;42UWF :fq&#65533;\7&#65533;&#65533;8q.&#65533;&#65533;qW.W.2#&#65533;&#65533;&#65533;:a&#65533;&#65533;&#65533;z&#65533;&#65533;D@&#65533;&#65533;&#65533;t&#65533;2&#65533;>orV&#65533;&#65533;&#65533;&#65533;C&#65533;&#65533;&#65533;+RFQ&#65533;"UpD&#65533;&#65533;P&#65533;g&#1776;+&#65533;(PBN!&#65533;x&#65533;% &#65533;&#65533;Z&#65533;&#65533;w[)AN&#65533;[&*CSP~p4&#65533;c&#65533;&#65533;&#65533;
&#65533;&#65533;9&#65533;-&#65533; J!v C&#65533;`(&#65533;2E61]&#65533;t&#65533;M&#65533;&#65533;E]&#65533;&#65533;Y&#65533;@&#65533; &#65533;`|Q&#65533;x0@l
&#65533;
&#65533;@&#65533; &#65533;&#65533;"&#65533;0&#65533;&#65533;&#65533;$d@&#65533;t y&#65533;z&#65533;&#65533;&#65533;&#65533;&#65533;&#65533;@&#65533;8k`&#65533;&&#65533;&#65533;$&#65533;}wP}Pr}&#65533;W|&#65533;7&#65533;&#65533;&#1600;w&#65533;&#65533;H&#65533;&#34317;&#1527;g&#65533;&#65533;	&#65533;&#65533;8Pb&#65533; R&#65533;BDC&#65533;eC&#65533;5&#65533;&#65533; *&#65533;I4&#65533;b2P%0J&#65533;B&#65533;3&#65533;0&#65533;&#65533;0&#581;2&#65533;X&#65533;o&#65533;`C&#65533;0Y&#65533;&#65533;&#65533;Y&#65533;FApn&#65533;F&#65533;&#65533;&#65533;A&#65533;@/&#65533;p	&#65533;p&#65533;&#65533;&#65533;/&#65533;Y&#65533;&#65533;W"yfJ&#65533;/&#65533;W&#65533;X&#65533;t&#65533;&#65533;T&#65533;"7wb&#65533;a D#] &#196;V!&#1332;*pU&#65533;//p&#65533;&#65533;f&#65533;&#65533;M&#65533;t&#65533;&#65533;&#65533;M&#65533;&#65533;&#65533;&#65533;qan&#530;v&#65533;&#65533;&#65533;<&#65533;@&#65533;&#65533;p&#65533;`	&#65533;R j&#65533;&#65533;@ &#65533;@&#65533; *"w3d1&#65533;&#65533;P&#65533;&#65533;Bx&#65533;k&#65533;O)R&#65533;&#65533; I&#65533;&#65533;&#725;/&#65533;&#65533;lx&#65533;:&#65533;d&#65533;e 6`&#65533;@	I&#65533;&#65533;&#65533;&#65533;&#65533;	&#65533;&#65533;`	&#65533;i&#65533;I &#65533;&#65533;	&#65533;&#65533;&#65533;&#65533;&#65533;P&#65533;&#65533;9&#65533;&#65533;z&#65533;@&#65533;&#65533;&#65533; &#65533;&#65533;&#65533;Pm&#65533;&#65533;wvd&#65533;&#65533;&#65533;&#65533;|&#1624;&#65533;&#1159;&#65533;&#65533;{&#65533;y&#65533; tiYp}&#1752;&#65533;&#65533;x/Y&#65533;2&#65533;&#65533;@JB&#65533;&#65533;iv&#65533;B&#65533;U&#65533;  y4&#65533;&#65533;8&#65533;I|`C`&#65533;B&#65533;&#1232;" &#65533;y?C &#65533;W&#65533;F&#65533;p&#65533;&#65533; Aq1&#65533;3&#65533;&#65533;T@&#65533;&3&#65533;P&#1939;2&#65533;W&#65533;n&#65533;&#65533;&#65533;&#65533;Q&#65533;0&#65533;&&#65533;S
&#65533;5&#65533;Y&#65533;<&#65533;&#65533;u/&#65533;wf&#65533;&#65533;&#65533;&#65533;&&#65533;&#65533;>&#65533;&#65533;&#65533;p&#65533;W7S@&#65533;&#65533;	pY&#65533;1j&#65533;2&1&#65533;A&#65533; &#784;<&#65533;Up&#65533;8&#65533;\j`&#65533;&#65533;i&`|`s0c&#65533;ek&#65533;&#65533;dQjp&#65533;< j&#65533;1&#65533;'hQCJ&#65533;&#65533;&#65533; &#65533;sbJ&#65533;IuvtX-&#65533;&#65533;0%&#65533;%@s&#65533;I&#65533;Ipj &#65533;- &#65533;z&#65533;j&#65533;&#65533;&#65533;&#633;&#65533;&#65533;&#65533;&#65533;I`&#65533;&#65533;&#65533;
"&#65533;&#65533;&#65533;`{&#65533;&#65533;P
ZGq&#65533;&#65533;Y&#65533;u	c&#65533;0&#65533;&#65533;uY'&#65533;XW&#65533;h|&#65533;0&#65533;wp&#65533;&#65533;gB&#65533; &#65533;`b?&#65533;Q/4CEC&$&#65533;&#65533; {&#65533;p H&#65533;&#65533;
"&#65533;P&#65533;&#65533;4 &#65533;
&#65533;(&#65533;&#65533; 0cq
&#210;a;&#65533;&#65533;T&#65533;v&#65533;&#65533;<Y&#65533;&#65533;&#498;$.&#65533;&#65533;d0X&#65533;&#65533;e&#65533;)r&#65533;&#65533;#&#65533;&#65533;#&#65533;
&#65533;+h&#65533;M6W&#65533;Z&#65533;>&#65533;T0%&#65533;&#65533;&#65533;&#65533;D&#65533;/&#65533;&#65533;&#65533;&#65533;PI&#65533;&#65533;x 
;&#65533;a&#65533;r];&#65533;&#65533;&#65533;@&#65533;&#65533;m&#65533;&#65533;a&#65533;&#65533;&#65533;&#65533;&#65533;T&#65533; &#65533;C&#65533;	q&#65533;z&#65533; z6&#65533;
&#65533;|@&#65533;h(@R&#65533;*&#65533;i&#544;&#65533; &#65533;5BT!&&#65533; f&#65533;&#992;fp&#65533;
&#65533;&#65533;9`C&#65533; &#65533;\D&#65533;&#65533;G w I|+&#65533;P&#65533;p&#65533;  a&#65533;jp&#65533;&#65533;49&#65533;I@|0 &#65533;&#65533;&#65533;&#1066;&#65533;04&#1084;&#65533;0&#65533;&#65533;z&#65533;&#65533;-  $k&#65533;&#65533;g&#65533;k*&#65533;&#65533;&#65533;Y&#65533;G&#65533;0&#65533;A|u&#65533;|&#65533;7X0p!&#65533;@dD&#65533;&#65533;&#65533;&#65533;&#65533;&#65533;&#65533;&#65533;z&#65533;&#65533;`&#65533;&#65533;p&#65533;
pB`/ &#65533;P&#65533;p&#65533; Q&#65533;&#65533;&#65533;&#65533;&#65533;&#65533;&#65533;;&#65533;`Pb&#65533;7qd&#304;3(&#65533;&#65533;N%J&#65533;&#65533;g	&#65533;g:&#65533;&#65533;h3&#65533;&#65533;79q,&#65533;p.&#65533;&#65533;(	&#65533;[&#65533;&#65533;I&#65533;=&#65533;&#65533;LqT&#65533;w 3&#65533;WF&#65533;o&#65533;&#1700;&q_if&#65533;&#381;&#65533;&#65533;a&#65533;&#65533;Z&#65533;1&#65533;&#65533; K&#65533;&#65533;&#65533;&#65533;Z7 
&#65533;&#65533;J[&#65533;P
f{&#65533;&#65533;&#65533;%4@&#65533;#&#65533;j&#566;&#65533;q&#65533; #@y&#65533;po&#65533;&#65533;7[&#65533;p&#65533;J&#65533;&#65533;&#65533;0j@ &&#65533;Q&#65533;vWM11d0&#65533;*E_a&#65533;p>&#65533;c
&#65533;a&#65533;&#65533;&#65533;&#65533;&#65533;&#65533;&#65533;L$&#65533;&&#65533; pC&#65533;T8&#65533;jTGOR&#65533;&#65533;zd&#65533;&#65533;	>&#65533; &#65533;&#65533;>&#65533;:&#65533;&#65533;&#65533;>&#1048;%&#65533;&#65533;I&#65533;" A	&#65533;&#65533;&#65533;&#65533;&#1564;&#65533;&#65533;&#65533;&#65533;&#65533;&#65533;&#65533;(}&#65533;G&#65533;&#65533;1&#65533;&#25262;X'&#65533;Y$k7&#65533;|&#65533;j|&#65533;Z&#65533;&#65533;&#65533;gu?&#65533;w&#65533;&#65533;&#65533;&#65533;&#767;&#65533;&#65533;
 Q1&#65533;&#65533;&#65533;`&#65533;,P&#65533;b&#65533;&#65533;&#65533;&#65533; q5z9[&#65533; @=&#65533;7&#65533;&#65533;p&#65533;$&#65533;&#65533;&#65533;JZ&#65533;V&#65533;&#65533;&#65533;6&#65533;&#65533;&#65533; -&#65533;&#65533;_&#65533;?le&#65533;&#65533;14
FWWktAq&#65533;U&#65533;&#65533;&#65533;&#65533;&#65533;GM&#65533;5S&#65533;9&#65533;M&#65533;)g&#65533;_Yz^&#65533;&#65533;&#65533;&#65533;Q;&#65533;-'&#65533;+H&#65533;g&#65533;q&#65533; &#65533;k&#65533;&#65533;c&#65533;&#65533;&#65533;o&#65533; @iK&#65533;1uA&#65533;&#65533;\&#65533;&#65533;&#65533;&#65533; 
&#65533;&#65533;`	< &#65533;0t1p&#65533;&#65533;&#65533;&#512;BP&#65533;&E&#65533;@&#65533;&#65533;#&#65533;X&#65533;8!>&#65533;\&#65533;P:&#65533;&#65533;#0I&#65533;&#65533;&#65533;&#1066;&#65533;&#65533;	4`&#65533;wx&#65533;&#65533;,&#65533;&#65533;L&#65533;&#65533; &#852;`&#65533;&#1036;&#65533;&x1&#65533;&#65533;&#65533;&#65533;&#65533;&#1724;&#65533;&#65533;&#65533;&#1117;&#50782;&#65533;*&#65533;&#65533;&#65533;&#65533;&#65533;&#65533;&#65533;t&#65533;&#65533;|&#359;a7&#65533;&#65533;uu&#65533;7P&#65533;&#65533;&#65533;&#65533;&#65533;UK6&#65533;&#65533;&#65533;\%t&#65533;&#65533;&#65533;&#65533;&#65533;\J&#65533;&#65533;>&#65533;
a&#65533;&#65533;&#65533; &#65533;`&#65533;R&#65533;&\` T-&#65533;&#65533;Nq&#816;3&#65533;@7&#65533;x;Tp*!='&#65533;[&#65533;p&#65533;&#65533;&#65533; '&#65533;&#65533;&#65533;&#65533;&#65533;(&#65533;*&#65533;p+&#65533;%=&#65533;&#65533;&#65533;\&#65533;&#65533;a&#65533;l&#65533;&#65533;a&#65533;
&#65533;0&#65533;q+&#1973;B&#65533;rR&#1307;qU&#65533;&#65533;&#65533;&#1728;^G&#65533;I&#65533;*&&#65533;*{&#65533;&#65533;&#65533;&#315;&#65533;J&#65533; J&#65533;)&#65533;f&#65533;p	x1r&#65533;*s&#65533;h&#65533;.&#65533;e&#65533;&#65533;&#65533;&#65533;&#65533;&#65533;9y#&#65533;qR&#65533; &#65533;hL#|	&#65533;&#65533;	&#65533;b&#65533;JPRaP&#65533; &#65533;&#65533;&#65533;&#65533;4_&#65533;&#65533;`@C(&#65533;E2&#65533;Cf&#65533;&#65533;(&#65533;M&#65533;B'H&#65533;&#65533;T&#65533;&#65533;!= a=@m&#65533;&#65533;&#1901;i *&#65533;
&#65533;*&#65533;0&#65533;&#65533;<&#65533;M&#65533;N&#875;j &#65533;&#65533;`&#65533;&#178;&#65533;
&#65533;&#65533;&#65533;&#65533;&#65533;r&#65533;&#65533;p&#65533;&#65533;N&#65533;&#65533;&#65533;&#65533;&#65533;i&#65533;-4-&#65533;	%&#279;&#65533;&#65533;&#65533;pX_&#65533;x0L&#65533;&#65533;/&#65533;&#65533;'t&#65533;2&#65533;?TQ&#65533;&J&#65533;s`&#65533;&#65533;*&#2006;&#65533;&#65533;&#65533;&#65533;&#65533;&#65533;b&#65533;&#65533;&#65533;&#65533;M`7&#65533;5w*&#65533;.&#65533;!&#65533;u&#65533;&#65533; &#65533;&#65533;R G&#65533;&#65533;cwpXl`0i&#65533;2&#65533;&#65533;&#65533;%A4=&#65533;&#65533;&#65533;N&#65533;&#65533;&#65533;(&#65533;&#65533; &#65533;&#65533;1s&#65533;&#65533;P&#65533;2&#65533;_CZ&#65533;&#65533;&Q&#1728;=2,(B&B&#65533;m&&#65533;&#65533;&#65533;5@$&#65533;&FA-&#65533;BZ[)&#65533;@&#65533;1
)#&#65533;&#65533;b&#65533;xl&#65533;l&#65533;h&#65533;&#65533;t[+%&#65533;%^J&#302;` &#65533;*&#65533;X;FBpid&#65533;&#65533;i&#65533;`&#65533;&#65533;Q+$ci&#65533;&#65533;f&#65533;P&#65533;&#65533;&#65533;|&#65533;&#65533;&#65533;&#65533;7&#65533;&#65533;	&#65533;&#65533;%&#65533;"&#65533;&#65533;&#65533;&#65533;&#65533;&#65533;&#65533;&#65533;&#65533;&#65533;&#65533;<&#65533;&#65533;&#1706;&#65533;&#65533;&#65533;&#65533;&#65533;&#65533;&#65533;s9&#32601;&#65533;&#65533;&#65533;&#65533;U&#65533;&#65533;q1&#65533;z0&#65533;/&#65533;bA&#65533;y}&#65533;LPL&#65533;&#65533;pX&#1240;&#65533;&#65533;&#65533;&#65533;E0eeF&#65533;=M&#65533;_&#65533;&#65533;&#65533;&#65533;&#65533;n	H&#65533; m	| M&#65533;P&#65533;&#65533;&#65533;	&#65533;b -&#65533;&#65533;&#65533;c
&#65533;&#65533;;&#65533;&#65533;&#65533;&#65533;&#65533;&#65533;&#65533;z&#275;r&#65533;$X&#65533;&#65533;A&#65533;	.d&#65533;&#1057;&#65533;]&#65533;*&#65533;"0J&#65533;&#65533;&#65533;#&#65533;Oc&#65533;}4&#65533;&#65533;&#1124;&#65533;>&#144;&#65533;/&#65533;?4&#65533;&#65533;&#65533;&#65533;_*#7z&#65533;&#1177;&#65533;(Pxj&#65533;z&#65533;&#65533;&#1995;.]&#65533;@XC&#65533;495&#65533;M&#65533;U&#65533;&#65533;G5&#65533;n&#65533;Z&#575;G&#65533;&#65533;!&#65533;&#65533;E&#65533;&#65533;&#65533;!C`&#65533;<&#65533;ux"F&#65533;&#65533;1H0&#65533;WK)	&#65533;&#65533;&#65533;&#65533; h&#65533;H&#65533;KY&#65533;&#65533;&#65533;G&#65533;	5&#65533;&#65533;DM`I&#65533;&#65533;5o&#65533;&#65533;&#65533;&#65533;g&#1057;;&#65533;&#65533;AP&#65533;&#65533;&#65533;R&#65533;&#65533;&#65533;1&#65533;&#65533;&#65533;&#65533;&#65533;&#65533;&#65533;	R&#65533;&#65533;5a*(&#65533;7&#257;&#65533;C>Q&#65533;@&#65533;vB&#65533;M;&#65533;&#65533;C<;v&#65533;!&#65533;@U Uv&#65533;=&#65533;%&#65533;&#65533;&#65533;&#65533;P?Q&#65533;l0&#65533;&#65533;&#65533;&#65533;&#65533;3,L&#65533;TX&#65533;Z&#65533;&#65533;D&#65533;BG>0I&#65533;&#65533; &#65533;0&#65533;h&#65533;H&#65533;&#65533;&#65533;f(&#65533;D&#65533;t&#65533;&#65533;'"&#65533;&#65533;&#65533;fZc&#65533;5hQ&#65533;bn)a&#65533;&#284;&#65533;&#65533;F&#65533;`&#65533;tL&#65533;&#65533;(&#65533;&#65533;&#65533;Z0&#65533;%&#65533;&#65533;4fx &#65533;-H&#65533;&#65533;;:8Ai&#65533;&#65533;A&#65533;&#65533;D&#65533;&#65533; &#65533;9&#65533;d&#65533;
*H&#65533;8P&#65533;&#65533;&#65533; &#65533;D9H&#65533;&&#65533;&#65533;&#65533;|&#65533;D&#65533;&#65533;;DS&#65533;tQ&#65533;6pA&#65533;G&#65533;$&#1155;&#65533;&#65533;&#65533;&#65533;JI&#65533;&#65533;&#611;&#65533;

5!&#65533;&#65533;a&#65533;&#1218;&#65533;&#65533;&#65533; &#65533; Xe&#65533;P&#65533;&#65533;*&#65533;&#65533;&#1066;&#65533;&#65533;*p K &#65533;&#65533;&#65533;&#65533;S&#65533;r
&#65533;i&#65533;6Y&#65533;&#65533;&#65533;J,&#65533;&#65533;"(*f&#65533;&#65533;&#65533;d&#65533;&#65533;&#65533;&#65533;&#65533;&#65533;.l&#65533;rKJf	"AZ $0&#65533;&#65533;&#65533;&#65533; L&#65533;TX9H7H:#SF&#65533;&#65533;w_~&#65533;&#65533;W&#65533;2&#65533;,&#65533;2&#65533; 6&#65533;N&#65533;&#65533;&#65533; &#65533;&#65533;RV&#65533;D&#65533;pB&#65533;&#65533;(&#65533;* C&#65533;&#65533;&#65533;pB x&#65533;&#65533;&#65533;:&#65533;&#65533;&#65533; &#65533;i&#65533;&#65533;&#65533;9&#65533;C&#65533;Zzp&#65533;&#65533;&#65533;|&#39151;#,&#65533;aD56&#65533;Q&#65533;E&#65533;9&&#65533;&#65533;&#65533;&#65533;&#65533;I&#65533;&#65533;`&#65533;&&#65533;&#65533;&#65533;b&#65533;0^"(&#65533;+&#65533;&#65533;g&#65533;&#65533;!&#65533;&#1091;&#65533;&#65533;!&#65533;=J&#65533;P&#65533;fJ$&#65533;y&#65533;d&#65533;p&#65533;&#65533;&&#65533;&#65533;&#65533;Rh
&#65533;d&#65533;&#65533;0&#65533;&#65533;Xdx&#65533;*&#65533;&#65533;k8&#65533;&#65533;&#65533; &#65533;T@Z=&#65533;.p&#65533;&#65533;&#65533;i&#65533;@	!&#65533;H&#65533;&#65533;(&#65533;&#65533;&#65533;&#65533;&#65533;&#65533;&#65533;M&#65533;v2&#65533;_&#65533;;st&#65533;&#65533;qa&#65533;J&#65533;`&#65533;\&#65533;p&#65533;&#65533;&#65533;&#65533;&#65533;&#65533;&#65533;&#65533;{&#65533;7BuT&#65533;*U37&#65533; $&#65533;&#65533; &#65533;m&#253;&#65533;&#65533;&#65533;0f&#65533;cV&#1642;*Sy&#65533;@j&#65533;&#65533;t&#65533; &#65533;
&#65533;'&#65533;k&#65533;&#65533;[&#65533;0&#65533;4&#65533;U+&#65533;&#65533; *4&#65533;U
&#65533;&#65533;&#65533;t&#65533;&#65533;0&#65533;b&#65533;?.&#1091;&#65533;&#65533;b&#65533;&#65533;@&#65533;&#65533;&#65533;&#65533;&#65533;P&#65533;3&#65533;!&#65533;"&#65533;6\&#65533;`&#65533;?&#65533;f&#65533;U@c&#65533;Y&#65533;&#65533;&#65533;@&#65533;0&#65533;0&#65533;&#65533;&#65533;&#65533;&#65533;&#65533;Q>&#65533; @
Hpj&#65533;1&#65533;Un&#65533;&#65533;Mc&#65533;@&#65533;&#52447;ja5&#65533;Q(2&#65533;c&#65533;a&#65533;&#65533;-l&#65533;G&#65533;\&#65533;A#J&#65533;&#65533;&#65533;l&#1092;@$&#65533;6<h&#65533;G:&#65533;w&#65533;8dD@&#65533;&#65533;&#65533;&#65533;t&#65533;c D&#65533;&#65533;&#65533;&#65533;P&#65533;&#65533;&#65533;&#65533;&#65533;)&#65533;&#65533;&#65533;&#65533;&#65533;&#65533;a &#65533;&#65533;PL&#65533;?&#65533;P&#65533;;&#65533;&#65533;&#65533;L&#65533;&#984;#&#65533;Z&#65533;Cv&#65533;&#65533;&#65533;&#882;&#65533;&#65533;&#65533;d&#65533;&#65533;&#65533;8&#65533;!&#65533;&#65533;&#65533;&#65533;&#65533;&#65533;z5G&#65533;A&#65533;`&#65533;&#65533;&#65533;&#65533;&#65533;&#65533;v&#65533;H &#65533;&#65533;&#65533;K&#65533;P&#65533;&#65533;q&#65533;DR&#961;&#65533;&#65533;&#65533;&#65533;&#65533;A&#65533;p&#65533;&#65533;e&$(AAFe&#65533;&#65533;D#&#65533;IA2&#65533;&#65533;D-jQf&#65533;&#65533;'&#65533;&#65533;&#65533;;y
 H&#65533;p&#65533; 4h&#65533;$
&#65533;Ta&#65533;' K&#65533;2.&#65533;&#65533;&#65533;&#65533;R&#65533;&#65533;RB&#388;&#65533;&#65533;&#65533;&#65533;&#65533;&#65533;j&#65533;C%jQ&#65533;*&#65533;k&#65533;H&#65533;&#65533;G`&#65533;&#1288;!&#65533;&#65533;&#65533;A6q&#65533;))&#65533;&#65533;&#65533;!&#65533; &#65533;&#65533;&#65533;&#65533; lE9AP&#65533;&#344;Y&#65533;fd&#65533;&#934;&#65533;#d&#65533;k}`D5&#65533;P&#65533;&#65533;M&#65533;&#65533;#B5&#65533;&#240;&#65533;&#65533;&#65533;?&#65533;VB&#65533;&#65533;&#65533;00&#65533;! &#65533;!&#65533;\&#65533;c&#65533;&#65533;?&#65533;&#65533;4&#65533; H&&#65533;&#65533;H&#65533;&#65533;&#65533;?&#65533;'{&#65533;&#65533;&#65533;&#65533;)P7Y&#65533;o&#65533; t&#65533;&#65533;R=|&#65533;$&&#65533;&#65533;.26&#65533;@&#1539;w@p&#65533;&#65533;!P &#65533;&#65533;`&#874;&#65533;&#801;&#65533;x+&#65533;s&#65533;k
A&#65533;&#65533;&#65533;&#65533;0&#65533;	_A&#65533;~&#323;C Z{T&#65533;~&#65533;&#65533;&#65533;&#65533;>R&#65533;&#65533; zq&#65533;&#65533;\&#65533;5h!&#65533;Hz&#65533;&#65533;&#673;
eHB&#65533;b ?,H;h&#65533;+&#65533;L0n&#65533;&#65533;&#65533;(&#65533;&#65533;,&#65533;zJ&#65533;:C&#65533;`i-+A&#65533;&#65533;-D&#65533;s&#65533;&#65533;LY&#65533;&#65533;a&#65533;,
&#65533;&#65533;?$@	&#65533;F&#65533;&#65533; &#65533;&#65533;&#65533;Frh
T&#65533;&#65533; &#65533;&#65533;&#65533;W&#65533;[&#65533;&#65533;B&#65533;(&#65533;kb_&#65533;&#65533;i&#65533;&#65533;&#65533;@ &#65533;&#65533;&#65533;?`&#65533;&#65533;C&#65533;y&#65533;&#65533;t&#65533;(&#1900;:9FAH@&#65533;Z&#65533;f8xA&#65533;0F,&#65533;&#65533;&#65533;&#65533; &#65533;>&#65533;P "&&#65533;O&#65533;*G6&#65533;&#65533;i&#65533;&#1123;&#1316;&X&#65533;
&#65533;&#65533;&#65533;5&#65533;&#65533;&#65533;"H&#65533; &#65533;&#65533;&#65533;&#65533;&18Mb&#65533;&#65533;&#65533;&#65533;&#65533;*&&#65533;K:&#65533;&#65533;k&#65533;IA<Y&#65533;4p&#65533;&#65533;&#65533;Q&#65533;&#65533;V&#65533;v&#65533;&#65533;0&#65533;&p&#65533;n&#65533;$B3D9&#65533;b &#65533;&#65533;&#65533;	&#65533; &#65533;&#65533;	&#65533;p&#65533;6&#65533;&#65533;!&#65533;:&#1031;&#65533;&#65533;&#65533;&#65533;P@p&#65533;|&#65533;&#65533;.&#65533;&#65533;&#65533;&#65533;jb&#65533;&#65533;&#65533;g&#65533;&#65533;~&#65533;&#65533;O&#65533;x&#65533; IB
&#65533;&#65533;Sy&#65533;&#65533;&#65533;2U"~qT&#65533;'&#65533;b0&#65533;RUb$&#65533;&#65533;&#65533;@*&#65533;k&#65533;&#65533;&#65533;!~H&#65533;0&#65533;&#65533;T&#65533;7of&#555;j&#65533;&#65533;&#65533;&#65533;X&#65533;A&#65533;\&#65533;#|&#65533;&#65533;&#65533;~t&#65533;
,&#813;	&#65533;u&#65533;&#65533;5&#65533;&#1648;dS&#65533;fc&#65533;U&#65533;#&#65533;&#618;; 9&#65533;Ra&#65533;`&#65533;>x&#65533;v&#65533;&#1432;q&#65533;
&#65533;&#65533;LP&#65533;K&#65533;&#65533;:&#65533;;&#65533;q	&#65533;p&#65533;&#65533;&#65533;&#65533;&#1144;ftd&#65533;&#65533;&#65533;{0&#65533;&#65533;&#65533; l`(B&#65533;2&#65533;A&#257;7&#65533;&#1380;&#65533;&#65533;&#65533;M7&#65533;=&#65533;&#65533;7&#65533;&#65533;^&#65533;&#65533; H&#65533;U&#65533;&#65533;&#65533;R&#65533;}%ii&#65533;&#65533;)&#65533;	&#65533;<&#65533;&&#65533;0&#65533;[&#65533; &#239; &#65533;&#65533;Ik`	6&#65533;&&#65533;&#65533;&#65533;&#65533;u&#65533;:&#65533;&#65533;)&#65533;d&#65533;&#65533;pvP&#65533;H&#65533;&#65533;&#721;&#65533;&#65533;&#65533;&#65533;J&#65533;&#65533;@w&#65533;n&#65533;)&#65533;&#65533;&#65533;&#65533;&#65533;U#]&#65533;
&#65533;A&#65533;7&#65533;C`&#65533;&#65533;P&#65533;&#65533;&#65533;@&#65533;&#65533;&#65533;&#65533;,&#65533;&#65533;&#65533;&#65533;	S&#65533;&#65533;h&#65533;&#65533;&#515;&#65533;&#13344;s-P:*&#65533;&#65533;&#65533;&#65533;&#65533;p9&#65533;&#65533;^X&#65533;+&#65533;&#1354;&#65533;aA&#65533;K&#65533;&#65533;Z-&#65533;4H&#65533;&#65533;&#65533;&#65533;&#65533;&#65533;A9B*&#65533;3&#65533;	B&#65533;q&#65533; \&#65533;&#65533;g&#65533;&#1152;h&#65533;&#65533;&#1024;&#65533;8 &#65533;&#65533;&#65533;&#65533;&#65533; 40@;&#65533;
 &#65533;&#1561;&#65533;&#65533;.2 &#65533;&#65533;B@3&#65533;&#65533;P l&#65533;(5&#65533;&#65533; &#65533; &#65533;&#65533;&#65533;&#65533;&#865;&#65533;&#65533;y&#65533;-(&#65533;&#65533;n &#65533;+&#65533;8&#65533;&#65533;&#65533;&#65533;:/ &#65533;!-H< K: *&#65533;U&#1084;&#65533;{&#65533;U&#65533;&#575;&#65533;I&#65533;
&#65533;$
&#65533;&#65533;&#1475;	V&#65533;&#65533;&#65533;&#65533;WY&#65533;\{&#65533;&#65533;&#65533;88&#65533;Q&#65533;&#65533;P&#65533;&#65533;;'2&#65533;!&>&#65533;&#65533;&#65533;0&#65533;s&#65533;&#49884;&#65533;2&#65533;#&#65533;7&#65533;z&#65533;&#65533;+&#65533;;,&#65533;&#65533;&#65533;&#65533;&#65533;&#65533;&#549;&#65533;&#65533;&#65533;&#65533;&#65533;&#65533;C&#65533;&#65533;y&#65533;&#65533;8xL
&#65533;	&#1031;&#65533;@P@'PP&#65533;}&#65533;$&#65533; P&#1031;&#65533;&#517;&#65533;r|=&#65533;3l\V&#65533;&#65533;&#65533;&#65533; &#65533;&#65533;&#65533;&#65533;I&#65533;&#65533;&#65533;&#65533;	&#65533;4&#65533;&#65533;&#65533;	w&#65533;H#p&#65533; &#65533;&#65533;&#65533;&#65533;%&#65533;&#65533;&#65533;&#65533;0q\I&#65533;<&#65533; 3&#65533;&#65533;&#130;i&#65533;!&#65533;&#65533;&#65533;&#65533;&#65533;&#65533;&#65533;kP35&#65533;&#65533;pb&#65533;&#65533;&#65533;h&#554;&#65533;&#65533;&#65533;&#65533;  q0&#65533;C0 G&#65533;&#65533;H??C7V&#65533;X 4&#65533;R;&#65533;&#65533;&#65533;&#65533;&#65533;&#65533;  /&#65533;2&#65533;&#65533; ;&#65533;&#65533;+&#65533;&#65533;i&#65533;&#65533;&#65533;&#65533;&#65533;`&#65533;3&#65533;?&#65533;&#65533;&#65533;&#65533;(&#65533;U&#65533;b#&#65533;&#65533;&#65533;X*&#65533;&#65533;&#204;&#65533;&#65533;&#65533;-&#65533;{T&#65533;D&#1896;&#65533;&#65533;Y&#65533;00&#65533;&#65533;B&#65533;A&#65533;&#65533;&#65533;t&#65533;&#65533;&#65533;TEV&#65533;8&#65533;EKJ&#65533;e&#65533;=@x 5&#65533;hL&#65533;!&#65533;&#65533;4&#65533;@ &#65533;&#65533;0\2&#65533;&#65533;D&#65533;&#65533;l&#65533;&#65533;&#65533;J&#65533;)&#65533;>v &#65533;&&#65533;&#65533;&#521;PH?)!&#65533;D&#65533;&#65533;"&#65533;&#1538; hI&#65533;|&#65533;( &#65533;&#65533;(&#65533;&#65533;&#204;N&#65533;&#65533;&#65533; B(&#65533;>&#65533;&#65533;B&#65533;&#65533;&#65533;&#65533;&#65533;L&#65533;&#65533;&#65533;&#65533;&#65533;j)&#65533;`&#65533;+Q]&#65533;N&#65533;O&#65533;04&#65533;&#65533;&#65533;&#65533;vT(s&#65533; #&#65533;{&#65533;&#65533;P&#65533;3&#65533;0;&#65533;&#65533;&#65533;&#1192;I&#65533;"&#65533;H*&#65533;)@&#65533;&#65533;A&#65533; &#65533;@&#65533;x!&#65533;&#65533;(&#65533;!P&#65533;@c@+&#65533; C&#65533;&#65533;%K  >8&#65533;rR&#65533;&#65533;&#65533;&#65533;&#65533;;&#65533;t;&#65533;P&#65533;&#65533;&#44265;&#65533;
&#65533;hS&#65533;'p&#65533;&#65533;$=&#65533;&#65533;R&#65533;&#572;Y&#65533;&#65533;QH&#65533;AX&#65533;&#65533;&#65533;&#693;&#65533;&#65533;&#65533;<&#65533;&#65533;U`&#65533;&#65533;,&#65533;&#65533;B&#65533;&#65533;B&#65533;R&#65533;Y&#65533;R&#65533;a&#65533;^&#65533;k&#65533;&#65533;R&#65533;UX &#65533;&#65533;&#53374;&#65533;D)D&#65533;x&#65533;&#65533;&#65533;2@ &#48193;&#65533;&#65533;Gp&#507;&#65533;&#65533;$:&#65533;&#65533;/&#65533;!&#65533;&#65533;Z&#65533;&#65533;|&#65533;+&#65533;&#65533;b&#65533;-80
G)&#65533;&#65533;&#65533;Q&#65533;)&#65533;h$&#65533;&#65533;&#1345;x&#65533;@&#1028;@V(+&#65533;F:Vf&#65533;b&#1868;&#65533;
,=&#1082;&#65533;v2E&#65533;&#65533;&#65533;&#65533;X &#65533;&#65533;8o&#65533;&#65533;7`)&#65533;&#65533;&#65533;&#65533;&#65533;&#65533;&#65533;&#65533; P&#1478;H&#65533;TS&#65533;W8&#65533;A<&#65533;&#65533;&#65533;z&#65533;{&#65533;U~&#65533;!&#65533;&#65533;1&#65533;&#1025;X:&#65533;&#65533;P&#65533;&#65533; D&#65533;&#65533;1&#65533;&#65533;&#65533;p&#65533;	%LL&#65533;&#65533;:5&#65533;&#65533;Z&#65533; u&#65533;> &#65533;&#65533;&#65533;y&#65533;&#65533;&#65533;.&#65533;	Cl&#65533;&#1065;&#65533;rR&#65533;@&#65533;&#65533;&#65533;t&#65533;!P&#65533;/&#65533;&#65533;&#65533;&#65533;/&#65533;1&#65533;&#680;&&#65533;(&#65533;2&#65533;c&#65533;&#65533;&#65533;&#65533;H&#65533;&#65533;(&#65533;L&#65533;&#65533;&#65533;s&#65533;&#65533;&#65533;&#65533;&#65533;&#770;PL*[&#65533;C]&#65533;&#65533;&#65533;>&#516;&R&#65533;&#65533;Y3&#65533;&#1270;q&#65533;&#65533;&#65533;P&#65533;&#65533;n&#65533;LX[&#65533;0&#65533;&#65533;8&#65533;&#65533;!&#65533;9&#1061;l&#65533;&#65533;;X&#65533;[&#65533;0&#65533;&#65533;&#65533;&#65533;qr&#1793; &#65533;m&#65533;&#65533;&#65533;&#65533;S&#65533;&#65533;&#65533; !&#65533;&#65533;X&#65533;JB&#65533;4t&#65533;K&#65533;-`&#65533;&#1338;~&#65533;2&#46676;I!&#65533;G&#65533;&#65533;&#65533;p &#65533;&#65533;&#65533;&#65533;[&#65533;&#65533;|-&#65533;&#65533;%e&#65533;&#65533;-mS&#65533;$&#65533;&#65533;&#65533;&#65533;&#65533;&#65533;M&#65533;@&#65533; &#65533;&#65533;&#65533;&#65533;&#65533;&#65533;^T Fn}&#65533;&#1072;%&#65533;&#65533;&#65533;^n)O&#65533;&#65533;&#663;&#65533;&#65533;&#65533;y^+4&#65533;&#65533;5&#65533;-&#65533;&#65533;=$|(^|H|@Tx_&#65533;&#65533;_&#65533;&#1921;x&#65533;&#65533;&#65533;w&#65533;&#65533;&#65533;&#65533;_&#1633;m&#65533;2&#65533;&#65533;3c&#65533;&#65533;[&#65533;38X h@',&#65533;30&#65533;&#65533;)lC9d#I7lC;&#65533;&#65533;&#65533;ZP H&#65533;Fx&#65533; aX&#65533;&#65533;"p K  &#65533;5 f&#65533;fV8&#65533;&#65533;_b V"&#65533;&#65533;&#65533;]$F&#65533;&#65533;&#65533;1&#65533;T&#65533; &#65533;b@&#65533;p&#65533;+&#65533;b+&#65533;&#65533;&#1972;b&#65533;&#65533;&#65533;*&#65533;&#65533;{&#65533; (c&#65533;&#65533;3.&#65533;&#65533;&#1536;r8cX&#65533;7~c8&#65533;&#65533;?&#65533; ;&#65533;E`c&#65533;c4v&#65533;2.&#65533;r &#65533;r&#65533;c8&#65533;c d@^&#65533;cX&#65533;E`a@&E&#65533; x&#65533;rXz&#65533;&#65533;q&#65533;&#65533;q(&#65533;&#65533;r&#65533;r`&#65533;E@&#65533;H3&#65533;&#65533;&#65533;l&#65533;h&#65533;3oAJQ&#65533;&#65533;/&#65533;&#65533;&#52992;&#65533;&#897;h	&#65533;&#65533;&#65533;@&#65533;e&#65533;&#65533;{ &#65533;x&#65533;0x&#1863;@^&#65533;8^Ei&#65533;@&#65533;&#65533;m&#65533;$hTh&#65533;f&#65533;_J@n&#65533;O&#65533;r&#65533;&#65533;C &#65533; tm&#65533;jk&#65533;fv&#65533;&#65533;P&#65533;e&#65533;_&#65533;e&#65533;&#65533;E&#65533;&#65533;5^&#65533;&#65533;&#65533;&#816;&#65533;&#65533;^M(`f&#65533;.&#65533;&#65533;I&#65533;&#65533;&#576;&#65533;P033&#65533;05&#65533;&#65533;&#65533;&#65533;H&#65533;&#65533;@61&#65533;x&#65533;.^&#65533;&#65533;U &#65533;Sx{L?_&#65533;&#65533;C&#65533; &#65533;&#1056;&#65533;&#65533;t;&#65533;[q&#65533;q C @n/&#65533;&#65533;FF&#65533;Ep&#65533;E&#65533;ie>&#65533;0&#65533;>j&#65533;X&#65533;uz(&#65533;5hj&#65533;X&#65533;&#65533;&#65533;u&#65533;&#65533;q &#65533;N&#65533;&#65533;&#65533;d&#65533;&#65533;&#65533; &#65533;(&#65533;q&#65533;k&#65533;k&#65533;.k&#65533;&#65533;&#65533;f&#65533;&#65533;N&#65533;&#65533;k&#65533;&#65533;&#65533;&#65533;d&#65533;.&#65533;&#65533;j&#65533;&#65533;kMfkpX8&#65533;&#286;3pQ&#65533;&#194;&#65533;&#65533;	f[.&#65533;&#65533;q]_.h&#26196;Ox&#1957;&#65533;&#65533;&#65533;&#1860; ^&#1198;&#65533;&#65533;M&#65533;&#65533;&#65533;]g>&#65533;$0&#65533;&#65533;%mm[gjn&#65533;&#65533;&#65533;&#65533;&#65533;^&#65533;k&#65533;mh&#65533;&#65533;&#65533;v&#65533;{&#65533;&#65533;8A&#65533;1A&#65533;[&#65533;&#65533;:w&#908;&#65533;>m&#65533;8^&#65533;&#65533;n&#65533;Vg&#65533;&#65533;&#65533;&#65533;mf(&#65533;&#65533;&#65533;]&#65533;&#65533;l&#65533;^&#65533;&#65533;&#168;&#65533;P=J&#65533;&#65533;:?&#65533;&#20568;&#65533;%&#65533;&#65533;:&#65533;&#65533;&#65533; C&#65533;&#65533;&#65533;N&#65533;&#65533;V&#65533;&#65533;&#1021;p&#65533;&#65533;lxKP&#65533;_&#65533;&#65533;&#65533;Q>&#65533;Q0&#65533;M&#65533;&#65533;&#65533;&#65533;6&#65533;TH&#65533;&#65533;`&#65533;&#65533;MO&#65533;;&#65533;&#65533;SC&#65533;&#65533;&#65533;&#65533;a	&#65533;&#65533;\&#65533;&#65533;&#65533;&#65533;[&#65533;.&#65533;`&#65533;M&#65533;&#65533;&#65533;W&#65533;c&#65533;7QM&#254;&#65533;&#65533;&#65533;p}&#65533;&#65533;&#547;&#65533;&#65533;&#65533;&#65533;&#65533;i&#65533;&#65533;&#65533;&#65533;%&#65533;&#65533;&#65533;&#65533;&#65533;(&#65533;7&#65533;X&#65533;(&#65533;&#65533;{&#65533;&#1834;|&&#65533;&#65533;&#65533;&#65533;+a&#65533;H0&#65533;f &#65533;&#65533;Ayh&#65533;l &#65533;D&#65533;n&#65533;08H&#65533;&#65533;>&#65533;&#65533;&#65533;&#65533;ng^&#65533;t&#65533;&#65533;&#65533;&#65533;&#65533;&#65533;^^&#2021;g&#65533;&#65533;f&#65533;%&#65533;&#65533;FGK>&#65533;&#65533;q&#65533;&#65533;`&#65533;P T&#65533;&#65533;fE&#65533;&#1502;_&#65533;pn&#65533;=t&#65533;H&#65533;Um~6&#65533;&#65533;vS&#972;_M&#65533;&#65533;`55p'x9'&#65533;&#65533;Z&#1538;X&#65533;&#65533;&#65533;&#65533;#L&#65533;&#65533;S'&#1280;&#65533;&#65533;k&#65533;;@&#65533;h &#41259;&#65533;&#65533;p&#65533;&#65533;&#65533;&#65533;&#65533;9&#65533; &#65533;f&#65533;&#65533;&#65533;`*&#65533;Yq&#65533;1&#65533;&#1180;e&#65533;>[&#65533;2&#65533;&#65533;&#65533;&#65533;&#65533;&#65533;&#65533;&#65533;&#722;&#65533;p&#65533;&#65533;&#65533;&#65533;&#65533;&#65533;w&#65533;&#65533;K&#65533;&#65533;wv&#65533;w
j42t+&#65533;&#65533;w?&#65533;&#1655;&#65533;&#65533;&#65533;l&#470;p+&#65533;k&#65533;&#65533;&#65533;s&#65533;&#65533;&#65533;xd&#65533;&#65533;&#65533;&#65533;(q&#65533;&#65533;l&#65533;&#65533;&#65533;N&#65533;&#65533;&#65533;&#65533;&#65533;&#897;&#65533;"&#65533;&#65533;&#65533;xr&#65533;&#65533; $8&#65533;@&#1410;&#65533;&#65533;&#65533;0&#65533;]G&#1365;&#65533;&#65533;&#65533;?&#65533;&#65533;&#65533;\&#1858; &#65533;&&#65533;&#65533;&#1462;&#65533;f&#65533;&#65533;.^{NO'&#65533;C[&#65533;~1&#65533;&#65533;-&#65533;&#65533;Cz&#65533;&#1416;&#65533;x&#65533;C&#65533;&#65533;'&#65533;@&#65533;&#65533;&#65533;/~&#65533;1{&#65533;z&#65533;&#65533;]&#65533;"&#65533;&#65533;&#65533;C&#65533;&#65533;&#65533;&#65533;&#65533;&#65533;n&#65533; &#65533;[&#65533;y&#65533;1,&#65533;&#65533;2&#65533;&#65533;&#65533;E&#65533;&#65533;&#65533;&#65533;&#65533;&#65533;*&#65533;&#65533;&#65533;&#65533;*&#65533;&#65533;&#65533;{&#65533; &#65533;i[&#65533;&&#65533;&#65533;&#65533;s&#65533;i&#65533;De[/&#65533;&#65533;&#65533;&#65533;&#65533;&#65533;&#65533;&#65533;35Y">&#65533;86&#65533;x|&#65533; H&#65533;:&#65533;&#767;9+ b&#65533;l&#65533;&#65533;K&#65533;&#65533;&#65533;Hy&#65533;q&#65533;7&#65533;&#65533;&#65533;&#65533;&#65533;&#65533;&#65533;&#65533;&#65533;Op&#65533;O&#65533;6&#65533;o&#65533;&#65533;&#65533;&#65533;y&#65533;&#65533;f&#65533;&#65533;&#65533;&#65533;&#65533;&#65533;J&#65533;~&#65533;&#65533;Jy&#65533;&#65533;&#65533;G&#65533;&#65533;&#65533;o&#65533;&#65533;&#65533;&#65533;'&#65533;&#65533;&#65533;T-&#65533;&#65533;(&#65533;o&#65533;_NH&#65533;&#65533;(&#65533;&#65533;&#65533;M &#65533;&#65533;2l&#65533;&#65533;!&#264;j*&#65533;&#65533;!&#65533;&#65533;&#65533;J0&#65533;&#65533;p&#65533;&#272;"G&#65533;,i&#65533;$J&#65533;e&#65533;[)&#65533;ke&#65533;&#65533;&#65533;&#65533;&#65533;M&#65533;&#65533;6-&#65533;*&#65533;&#65533;&#288;Y&#65533;&#65533;&#65533;aP&#65533;i&#65533;&#65533;I&#65533;&#65533;)&#1284;T,&#65533;*&#65533;pA&#1158;^&#65533;&#65533;,a&#65533;=&#65533;K&#65533;&#65533;?]/\	&#65533;&#65533;&#65533;&#65533;&`&#65533;&#65533;&#470;OS8&#65533;&#65533;&#65533;&#65533;&#65533;p&#65533;&#65533;j&#65533;0&#65533;?]&#65533;(f&#65533;&#965;@&#65533;K&#65533;&#65533;/&#65533;&#65533;N&#65533;vr&#65533;&#65533;"&#65533;I<
,&#65533;&#65533;!*&#65533;&#65533;`&#65533;:&#65533;B&#65533;&#65533;%l&#65533;&#65533;6&#65533;"lK&#65533;,&#65533;&#65533;&#65533;&#65533;@&#65533;{&#65533;0&#65533;&#65533;&#65533;(g&#65533;&#65533;&#65533;&#65533;&#65533;&#65533;*&#65533;&#65533;_&#65533;I&#65533;&#65533;d&#65533;&#65533;!&#459;+&#65533;N\ h&#65533;&#65533;K &#65533;&#65533;=&#65533;&#65533;P]&#65533;d&#65533;&#1189;L&#65533;6Fh&#65533;&#65533;=m%&#65533;ZnA&#65533;&#65533;|	&&#65533; Z1&#65533;&#65533;&#65533;&#65533;"&#65533;D&#65533;\&#65533; Cd&#65533;&#65533;3u!&#65533;L
 &#65533;&#65533;`?|&#65533;&#65533;H &#65533;5&#65533;%"&#65533;Y5&#65533;U&&#65533;&#65533;1=!1Al&#65533;&#65533;&#65533;E&#65533;&#65533;B@&#65533;&#65533;?HF&#65533;&#65533;&#65533;&#65533;&#65533;(&#65533; &#1284;X>deBD&#65533;&#65533;&#65533; &#65533;1&#65533;&#65533;&#65533;t D&&#65533;f&#65533;a&#65533;?l&#65533;&#65533;&&#65533;o&#65533;	&#1115;l&#1201;FnH&#65533;@v&#65533;&#65533;s&#65533;&#65533;&#65533;I&#65533;GC&#65533;&#65533;BD@&#65533;(B&#65533;J&#65533;&#65533;&#65533;&#65533;:&#65533;&#65533;?&#65533;&#65533;{x&#65533;M&#65533;&#65533;Mr@&#65533;&#65533;
T&#65533;5&#65533;*&#65533;&#65533;:&#65533;CB#&#65533;T&#65533;?&#65533;t&#65533;P*&#65533;&#65533;&#65533;?x&#65533;&&#65533;4&#65533;&#65533;Nl&#65533;&#816;&#65533;1&#65533;&#65533;&#65533;5H&#65533;:&#65533;4-&#65533;&#65533;(&#1078;&#65533;%P;&#65533;&#65533;?A&D&#65533;?&#65533;@&#65533;P&#65533;6&#65533;P&#65533;&#65533;&#65533;&#65533;nH24 &#65533;I&#65533;&#65533;&#65533;&#65533;&#65533;&#65533;&#65533;1&#1547;&#65533;&#65533;&#65533;&#65533;&#65533;&#65533;&#65533;&#65533;HK&&#65533;&#17554;=F&#65533;DL4'C_,&#65533;&#65533;p&#65533;Pu`G&#65533;&#65533;&#65533;&#65533;&#65533;&#65533;i3	i<&#65533;R1&#65533;&#65533;&#65533;?&#1036;&#1055;"&#65533;9&#65533;@'&#65533;l&#345;&#65533;&#65533;&#1060;4c4&#65533;&#65533;&#65533;&#65533;CD&#65533;q	5CGE&#65533;G&#65533;&#65533;&#65533;&#65533;&#65533;F&#65533;&#65533;&#65533;&#65533;a&#65533;-R9&#65533;&#65533;&#65533;J&#65533;&#65533;ZFe&#65533;&#65533;	&#65533;&#65533;&#65533;Hm&#65533;@&#65533;&#65533;y#DMB&#65533;`2&.:&#65533;&#65533;&#65533;&#65533;?&#65533;&#65533;&#65533;&#65533;d&#65533;@&#65533;&#65533;&#65533;?c&#65533;&#65533;&#65533;@&#65533;yIf&#65533;9&#33315;&#65533;x&#65533;&#65533;cb&#65533;&#65533;&#65533;`&#65533;&#2639;tG6z&#65533;*1&#65533;&#65533;GU&#65533;dQJD
g~&#65533;eB_&#65533;?Ps&#65533;e&#65533;&#65533;t]&#65533;&#65533;T7$<&#65533;T3`&#65533;&#65533;&#65533;-P3t&#65533;B -&#65533;'&#65533;&#65533;I3&#65533;j~3k&#65533;&#65533;K|&#1168;/&#65533;&#65533;&#65533;0&#65533;|&#65533;P&#65533;	Y'&#65533;P&#65533;Q,a&#65533;"f&#65533;&#65533;<B%&#65533;&&#65533;c
&#65533;&#65533;&#65533;&#65533;a&#65533;&#65533;	d&#65533;r&#65533;<&#65533;1*&#65533;&#65533;C&#65533;&#65533;HG&#65533;&#65533;&#65533;j&#65533;D7H&#65533;X &#65533;Q &#65533;&#65533;&#65533;,&#65533;&#65533;0Z&#65533;&#65533;H&#65533;c&#65533;&#65533;&#65533;l&#65533;&#65533;#\qmk"oe&#65533;&#65533;'9&#65533;{T&#65533;^&#65533;&#65533;R&#65533;&9&#65533;=&#65533;&#65533;"B&#65533;x&#65533;&#65533;&#65533;&#65533; &#65533;(&#65533;&#65533;q&#65533;3
`&#65533;scIL&#65533;&#65533;&#65533;&#65533;&#65533;w&#65533;&#65533;&#65533;; D&#65533;&#65533;&#65533;?.&#65533;G'B&#65533;v&#65533;]c&#65533;&#65533;
&#65533;&#65533;&#65533;&#65533;&#65533;X7x@	
&#65533;&#65533;&#65533;&#65533;Jk&#65533;\&#65533;&#65533;&#65533;4Lb&#65533;&#65533;&#65533;&#65533;,&#65533;+$&#65533;&#65533;&#65533;&#65533;&#65533;@&#65533;X&#65533;&#65533;T&#65533;&#65533;&#65533;-&#65533;% d&#65533;&#65533;&#65533;&#65533;&#65533;O&#65533;c	&#65533;S&#65533;<,&#65533;@/&#65533;&#65533;&#65533;&#65533;&#65533;'L&#65533;L dM&#65533; /&#65533;&#65533;R&#65533;&#65533;&#65533;hR &#65533;g2&#65533;T&#65533;&#65533;&G&#65533;@&#65533;&#65533; &#65533;&#65533;&#65533;&#43015;[&#65533;&#65533;&#65533;T &#65533;?&#65533;&#65533;JXf&#65533;&#65533;&#65533;>  l&#65533;
&#65533;+&#65533;&#592;	&#65533;&#65533;&#65533;&#65533;
&#65533;!&#65533;&#65533;	&#65533;&#1101;2&#65533;&#65533;-&#65533;(&#65533;&#65533;(Z&#65533;&#65533;&#65533;&&#65533;&#65533;IS&#65533;Q&#65533;nT&#65533;X&#65533;bB*W&#65533;@5&#1372;&#65533; 9&#65533;f1&#65533;&#65533;i&#65533;:&#65533;&#65533;%mh&#65533;	&#65533;&#65533;&#65533;&#65533;|&#65533;&#65533;'&#65533;&#65533;&#65533;DbIJ&#65533;&#65533;"&#65533;&#65533;&#65533;i&#65533;$aX&#65533;?&#65533;L&#65533;iP&#65533;?&#65533;0*&#65533;&#65533;s&#65533;&#65533;&#65533; *1i&#65533;I4eo&#65533;dZ&#65533;SZrX&#65533;L&#65533;+0*}&#65533; &#65533;%u&#1194;&#65533;2,-&#65533;&#65533;&#65533;&#65533;5&#65533;&#65533;p&#65533;
&#65533; -\f!CC&#65533;0&#65533;&#65533;&#65533;	M iB&#65533;&#65533;p&#65533;&#65533;&#65533;&#65533;3Cu&#1668;HR&#65533;&#65533;&#65533;&#65533;-N&#65533;&#65533;|N&#65533;
+&#65533;&#65533;
&#65533;v&#65533;&#65533;&#65533;6+*&#65533;S&#65533;j&#65533;&#65533;&#65533;&&#65533;&#65533;B NH&#65533;W&#65533;@$&#65533;rw$)E)x&#65533;&#1173;N&#65533;&#65533;/xs&#65533;&#65533;G>&#65533;&#65533;KeJ9&#65533;@&#65533;&#65533;&#65533;|u&#65533;9&#65533;9&#65533;&#65533;&#65533;&#65533;/&#65533;&#65533;&#65533;&#65533;&#65533;J&#65533;&#65533;&#65533;&#65533;&#65533;&#65533;Mq&#65533;&#65533;S&#65533;Uj&#65533;1nfo&#65533;&#65533;&#65533;0&#65533;=&*&#65533;&#65533;'\&#65533;s&#65533;&#65533;&#65533;&#65533;&#65533;*&#65533;&#65533;U&#65533;&#65533;
KB,&#65533;&#65533;	x&#65533;.m&#65533;&#65533;O&#65533;&#65533;p
&#65533;X&#65533;"&#65533;w0&#65533;J&#65533;&#65533;&#65533;&#65533;&#65533;'P&#65533;iuRB&#65533;&#65533;f&#65533;&#65533;&#140;&#65533;&#65533;B&#65533;0
&#65533;d&#65533;&#65533;&#65533;+_&#65533;w&#65533;&#65533;@L&#65533;&#65533;Z&#65533;&#65533;&#65533;&#65533;\&#65533;s&#65533;&#65533;&#65533; &#183;&#65533;&#65533;&#65533;i&#65533;&#65533;U"&#65533;&#65533;biH&#65533;&#65533;&#65533;	&#65533;3&#65533;TP&#65533;@2&#65533;&#65533;:&#65533;O'&#65533;#=+&#65533;&#65533;&#65533;&#65533;)&#65533;&#65533;zO&#65533;C&#65533;YZ&#65533;	&#65533;&#65533;{&#65533;+&#823;&#65533;&#65533;&#65533;)Bt&#65533;&#65533;V&#65533;&#65533;&#65533;&#65533;\C&#65533;*&#65533;&#65533;&#65533;&#65533;&#65533;&#65533;&#65533; ' t&#65533;Z &0p&#65533;&#65533;&#65533;6U u&#65533;&#65533;&#65533;&#65533;&#65533;TB &#65533;X&#65533;b&#65533;&#65533;&#65533;L&#65533;&#65533;k&#238;&#65533;H&#65533;0&#65533;&#65533;	&#348;&#65533; V&#65533;U ]! V8&#65533;&#810;&#65533;*&#65533;&#65533;&#65533;>GJ>&#65533;&#65533;g&#65533;)u&#65533;&#65533;&D&#65533;q&#65533;?^{2;&#65533;@%&#65533;Sj&#65533;&#65533;
z&#65533;&#65533;&#65533;&#65533;L&#65533;&#65533;&#65533;0&#65533;	&#65533;0&#65533;!&#65533;p&#65533;:&#65533;)#&#65533;_&#65533;&#65533;&#65533;&#65533;&#65533;&#65533;(&#65533;@&#65533;KJ&#65533; &#65533;]U-&#65533;p ;&#65533;&#65533;&#65533;(&#65533;"\&#65533;&#65533;D
&#65533;&#65533;&#65533;{:tI&#65533;&#65533;\to&#65533;kt,N&#65533;&#65533;Ko&#65533;HXk&#65533;&#65533;&#65533;&#65533;jC&#65533;`&#65533;&#65533;&#65533;&#65533;K&#1903;U&#65533;]_&#65533;!&#65533;~&#65533;?&#65533;&#65533;&#65533;&#65533;&#65533;c&#65533;C&#65533;&#693;&#65533;0&#65533;'i&#65533;&#65533;nV&#65533;&#65533;CD2N&#65533;&#65533;+&#65533;&#65533;"&#65533;A&#65533;&#65533;&#65533;&#65533;-&#65533;X@&#65533;j%&#65533;(U&#65533;&#65533;4&#368;&#65533;\&#65533;)I&#65533;Q&#65533;&#65533;&#1692;&#65533;&#65533;&#65533;H^&#1767;&#65533;&#65533;&#65533;	yG&#65533;R&#65533;&#65533;&#65533;&#65533;&#65533;&#65533;&#65533;&#65533;&#65533;w
d]&#65533;&#65533;@&#65533;&#65533;#&#65533;>!G@&#65533;&#65533;&#65533;{&#65533;t`&#65533;]&#65533;@&#65533;&#65533;&#65533;b&#65533;i&#65533;%Z&#65533;&#65533;&#65533;2&#65533;&#1868;_&#65533;&#65533;&#65533;f>#d4&#65533;&#65533;&#65533;&#65533;&#65533;&#65533;LI W5&#65533;&#65533;&#65533;&#65533;"J&#65533;v&#65533;&#65533;`&#65533;&#65533;?  &#65533;&#65533;&#65533;&#65533;&#65533;&#65533;&#65533;g;&#65533;&#65533;; &#65533;{&#1556;KqM&#65533;&#65533;&#1153;&#65533;&#65533;lT`&#65533;P&#65533;&#65533;DN&#65533;&#65533;&#65533;@&#65533;&#65533;D&#65533;&#65533;&#65533;&#65533;$&#65533;&#65533;&#65533;"UB@U&#65533;Q&#65533;&#65533;	`b D&#65533;Q&#65533;&#65533;&#65533; &#65533;&#65533;&#65533;$,T&#65533;&#65533;&#65533;&#65533;=x&#65533;U9&#65533;&#65533;&#65533;O&#65533;D&#65533;
&#65533;aVZ)SQ4&#65533;'&#65533;)&#65533;&#65533;Zm]&#65533;&#65533;q&#65533;&#65533;[d&#65533;Hl&#65533;@&#65533;^WDV&#266; D7&#65533;&#65533;&#65533; KHh 1\aOL ,&#65533;;&#65533;AD&#65533;&#65533;DJT&#65533;r&#65533;&#65533;*&#65533;&#65533;&#65533;U&#65533;bI&#65533;=_f&#65533;&#65533;&#65533;&#1373;1&#65533;C &#65533;&#65533;&#65533;&#65533;D&#65533;&#65533;&#65533;&#65533;D&#65533;&#65533;`&#65533;A&#65533;&#65533;l&#65533;CD&#65533;&#65533;&#65533;&#65533;&#65533;&#65533;?&#65533;&#65533;&#65533;Q,\"&#65533;&#1887;@&#65533;&#65533;Y&#65533;?&#65533;&#65533;&#65533;!&#65533;&#65533;A	&#65533;&#65533;*&#65533; &#65533;&#65533;Nq&#65533;}`|&#65533;W&#65533;&#65533;&#65533;l&&#65533;	X&#65533;&#65533;&#65533;&#65533;.:&#65533;C\&#65533;2&#65533;A&#65533;[&#65533;1	&#65533;MB&#65533;&#65533;*F&#65533;:D#C&#65533;&#530;&#65533;U&#65533;&#65533;R&#65533;d&#65533;ZE&#65533;D&#65533;>a%&#65533;DP&#65533;H&#65533;\>&#65533;V&#65533;&#65533;C&#65533;*&#65533;&#65533;C&#689;PDL&#65533;&#65533;D&#65533;Sqe&#65533;&#65533;&#65533;&#65533;,&#65533;&#65533;r&#65533;&#65533;C&#65533;S&#65533;&#65533;E&#65533;&#65533;XBV&#65533;8&#65533;C&#65533;A=&#65533;&#65533;d&#65533;&#65533;C&#65533;=D&#65533;&#65533;&#65533;&6t&#65533;(
H^U&#65533;&#65533;G&#65533;&#65533;(&#65533;d4>#K&#65533;b,2D.JDL"D&#65533;&#65533;C+H&#65533;&#65533;P&#65533;C&#65533;AU&#65533;#C0&#65533;PXD&#65533;aB&#1629;&#65533;!&#65533;$&#65533;CL&#65533;@&#65533;&#65533;&#65533;&#65533;%&#65533;&#65533;&#65533;?&#65533;V&#65533;&#65533;&#65533;])~&#65533;W&#65533;&#65533;&#65533;ye&#65533;&#65533;&#65533;&#280;&#65533;SxA4dC$&#65533;l&#65533;&#65533;e#r&#65533;fA&#65533;&#65533;m&#65533;AKQ&#65533;&#1536;&#65533;\I&#540;@L&#65533;pY&#65533;%--&#65533;f1&#65533;Y&#65533;9*&#65533;>&#65533;&#65533;=j&#65533;a2Di&#65533;I&#65533;VB@&#65533;&#65533;&#65533;! J&#65533;5-/M&#65533;&#65533;q&#65533;
&#65533;&#65533;&#65533;&#65533;XS1T&#65533;IPSC&#65533;&#65533;&#65533;&#65533;%&#65533;&v$&#65533;&#65533;&#65533;d&#65533;%&#65533;$
&#65533;$,l"&#65533;=&&#65533;_K&#65533;&#65533;0AD\&#65533;&#65533;&#65533;BM&#65533;&#65533;&#65533;\&#65533;Ka&#65533;b&#65533;&#65533;&#65533;&#65533;&#65533;bHHM2D&#65533;&#65533;&#65533;&#65533;&#65533;&#65533;5&#65533; &#1775;&#65533;N&#65533;9&#65533;&#65533;&#65533;&#65533;&#65533;&#65533;<D%&#65533;m&#65533;
N&#65533;&#65533;I&#65533;}B[}&#65533;g&#65533;&#65533;&#65533;D&#65533;&#65533;Ih@&#65533;&#65533;,&#65533;U[BCg&#65533;!C0&#65533;0&#65533;&&#65533;&#65533;
d&#65533;0&#65533;&#65533;&#65533;&#65533;	&#65533;U&#65533;&#65533;CP&#362;&#65533;S@&#65533;&#65533;8&#65533;f&#65533;X&#65533;&#65533;Dl&#65533;&#65533;&#65533;,lV=&#65533;4&#32878;JXx(&#65533;&#65533;&#65533;4&#65533;X&#65533;&#65533;&#65533;&#65533;V&#65533;AO=&#65533;4$D&#65533;6&#65533;&#1035;&#65533;#X`^CtBT&#34070;&#65533;&#65533;N&#65533;J-&#65533;&#65533;L&#65533;V&#65533;&#65533;&#65533;@H)C&#65533;X&#65533;A!&#65533;CB&#65533;&#65533;?B&#65533;9D&#65533;!<&#65533;|"&#65533;!D'&#65533;&#65533;'z&#65533;n&#65533;&#65533;&&#65533;'J&#65533; r&#65533; &#65533;&#65533;~	&#65533;Z}&#65533;&#65533;&#65533;0]&#65533;P&#65533;&#65533;&#65533;&#65533;]&#65533;&#1058;NB&#301;!&#65533;&#65533;&#65533;y&#65533;&#65533;&#65533;&#65533;R&#65533;jz&#65533;g&#65533;&#65533;GUBA%D`e&#65533;jT&#65533;&#65533;P@&#65533;"&#65533;&#65533;1&#800;&#65533;&#65533;&#65533;A&#65533;F&#65533;_djBl@y&#65533;&#65533;&#65533;&#65533;] l&#65533;&#65533;8&#65533;&#65533;J&#65533;&#65533;ZS&#65533;=&#65533;h&#65533;%C&#65533;&#65533;C6"N&#65533;(4PU(&#65533;2KS&#65533;\&#65533;kb&#65533;S&#65533;a&#65533;@&#65533;(&#65533;h&#65533;C&#65533;&#65533;&#65533;&#65533;LAS&#65533;BS0f`:d&#65533;&#65533;k&#65533;&#65533;&#65533;cBDqI&#65533;LA&#65533;&#65533;+&#65533;6!)&#65533;Y&#65533;&#65533;&#1346;6D&#65533;4&#65533;&#65533;&#65533;iB&#65533;&#65533;&#65533;&#46602;&#65533;"lB,&#65533;2qAB&#65533;&#65533;,5&#65533;6&#65533;&#65533;D&#65533;&#65533;H&#65533;$n&#65533;&#65533;G&#65533;&#65533;&#65533;,&#65533;"&#65533;&#65533;Q&#65533;&#65533;&#65533;&#65533;&#65533;,b&#65533;$D&#65533;B*&#65533;&#65533;J &#65533;L&#65533;)BN&#65533;ND&#65533;D&#65533;P-MEj&#65533;&#65533;&#65533;%2L&#65533;&#65533;&#65533;&#928;CH&#65533;J&#65533;U%&#65533;Y8Y4&#65533;?&#65533;hB&#65533;&#1663;-&#65533;hU(&#65533;&#342;&#65533;h"&#261;&#65533;&#65533;&#65533;&#65533;"D&#65533;lQP&#65533;&#65533;&#65533;&#65533;&#65533;&#377;&#65533;&#279;|&#65533;fQ&#65533;2@=(&#65533;\:&X&#65533;&#65533;k&#65533;&#65533;J&#65533;6&#65533;&#65533;}&#65533;&#65533;2f&#65533;xr&#65533;e%&#65533;K&#65533;F&#65533;&#65533;ifh&C|&#65533;V&#65533;&#65533;^&#65533;&#65533;i&#65533;&#65533;Nfiq&#65533;?&#65533;,&#54956;&#65533;i @&#146;&#65533;&#65533;&#65533;a&#65533;&#65533;i	`&#65533;~2D&#65533;&#65533;fo&#65533;fH&#65533;do&#65533;'&#65533;&#65533;&#65533;&#65533;&#65533;F&#65533;IJ r&#65533;C@&#65533;7@ )&#65533;bBD&#65533;5 xoNL&#65533;L&#65533;&#65533;&#1648;&#65533;&#65533;*&#65533;&&#288;Z&#65533;&#65533;&#65533;&#65533;&#65533;p/&#65533;&#65533;_Gnb&#65533; &#248;&#65533;&#65533;v&#65533;?&#65533;&#65533;&#65533;&#65533;&#65533;&#65533;E&#65533;&#65533;&4&#65533; |&#577;&#65533;&#1320;&#65533;*Ql&#65533;&#877;H`fU&#65533;&#65533;eFY&#65533;f-&#65533;&#65533;&&#65533;&#65533;&#65533;hD&#65533;&#277;&#65533; &#65533;,&&#65533;&#65533;&#65533;^&#65533;&#65533;!&#65533;ccyc?&#65533;&#65533;@mB=y&#65533;&#793;&#65533;&#65533;J&#65533;>&#278;&#65533;&#65533;(&#65533;?&#1281;&#65533;N)&#65533;&#65533;H&#65533;i&#65533;&#65533;&#65533;0&#65533;&#65533;rR&#65533;&#65533;&#65533;?&#65533;&#65533;&#65533;&#65533;&#65533;IL&#65533;&#65533;6&#65533;&#65533;N&#65533;%&#65533;,&#65533;*Gjb&#65533;&#65533;qD&#65533;&#65533;&#65533; &#65533;B&#65533;&#65533;l&#65533;&#65533;q9&#65533;qw&#65533;&#65533;?@ Bx&#65533;C&#65533;w&#65533;DM&#65533;&#65533;*$B&#65533;&#65533;&#65533;&#65533;&#65533;.!&#65533;&#65533;!k&#65533;!k&#65533;-0L#&#65533;&#65533;-&#65533;&#65533;C<2C&#65533;&#65533;BB`&#65533;%D%/&#65533;&#65533;&#65533;&#65533;$&#65533;&#65533;" d,&#65533;&#65533;2Z&#65533;%&#65533;&#65533;D&#65533;-&#65533;TI&#65533;&#65533;-&#65533;&#65533;&#65533;&#65533;>&#65533;&#65533;&#65533;\>K&#65533;QD&#65533;&#65533;*`"&#65533;&#65533;l_I&#65533;V&#65533;6&#65533;f&#65533;&#65533;4&#65533;h&#65533;fDt,&#65533;&#65533;&#65533;&#65533;&#65533;&#65533;&#65533;[&#65533;"&#65533;&4&#65533;m&#65533;&#65533;&#65533;j6&#65533;jF&#65533;
&#65533;iAsDd&#1156;v&#65533;&#65533;&#1177;@FgY8#*&#65533;DD[&*&#65533;~1A4&#65533;F&#65533;>'&#65533;%&#65533;&#65533;\T&#65533;+ +T &#65533;&#65533;&#65533;.$.&#65533;h&#65533;&#65533;?&#65533;TII#&#306;&#65533;&#65533;&#65533;F&#65533;B&#65533;CL&#65533;&#65533;&#65533;&#65533;KD+K&#65533;&#65533;>&#65533;A&#65533;&#65533;(&#65533;&#65533;o&#65533;dDdf &#65533;8&#65533;&#65533;`&#65533;&#65533;&#65533;&#65533;?&#65533;&#1248;&#65533;&#65533;&#1714;&#65533; &#65533;.&#65533;&#65533;h5&#65533;fU&#65533;"b&#65533;&#65533;&#65533;&#65533;RP^c^&#65533;&#65533;&#65533;Y&#65533;,&#65533;&#65533;a@&#65533;h&#914;*Y3&#65533;v)\&#65533;05&#65533;c&#65533;J(!&#283;&#65533;&#261;bp6&#65533;CD&#65533;@&#65533;mC&#65533;&#65533;D&#65533;&#919;
&#277;A-l+4&#65533;sD&#65533;&#65533;&#65533;]&#65533;8&#65533;&#65533;&#65533;H"&#65533;&#65533;g+&#65533;5@@h&#65533;Ch&#65533;&#65533;M&#65533;&#65533;N?&#65533;&#65533;&#65533;jwo&#65533;XHXKXB&#65533;D.XC&#65533;BI&#65533; i$L1&#65533;L&#65533;&#65533;xQt&#65533;q&#65533;<Crs&#65533;r&#65533;&#65533;&#65533;e&#65533;&#65533;4(#&#65533;&#65533;+!&#65533;q&#65533;&#65533;_&#65533;B&#65533;B&#642;&#65533;E(&#65533;u&#65533;&#1074;&#65533;*,ys5&#65533;&#65533;r	&#65533;7&#65533;!sup<n&#65533;n&#65533;&#65533;&#65533;(&#65533;w&#65533;2M&#65533;\\D<&#65533;?&#65533;fB&#65533;wfQ&#65533;P&#65533;2&#65533;`&#65533;#W&#65533;&#65533;&#65533;K&#65533;C&#65533;r&#65533;xHH&#65533;j.%&#65533;&#65533;&#65533;&#65533;&#65533;D&#65533;E2D < $4&#65533;H&#65533;&#65533;g&#65533;&#65533;&#1741;&#65533;&#65533;&#1034;&#65533;sGm&#65533;8I&#65533;&#65533;&#65533;G+&#65533;&#65533;&#65533;&#65533;8&#65533;&#65533;&#65533;&#65533;"&#65533;t/og&#65533;&#65533;&#65533;&#65533;]'&#65533;&#65533;&#65533;A&#65533;&#65533;;$&#65533;&#65533;3&#65533;uB4C&#65533;9&#65533;&#65533; &#65533;&#1660;&#65533;-C&#65533;`9T&#1832;&#65533;>s=$&#65533;&#65533;$&#269;
&#65533;ZW&#65533;:&#65533;&#65533;S&#65533;@e&#65533;2J&#65533;.6&#65533;3/&#65533;5&#65533;z&#38703;&#65533;#/u&#65533;O&#65533;DvBxY|&#65533;&#65533;D&#65533;&#65533;H&#65533;/&#65533;/:b|/B8&#65533;@&#65533;MB@&#65533;S&#65533;H&#65533;&#65533;&#65533;&#65533;I&#65533;y*M&#65533;8B8&#65533;@8BG&#65533;&#65533;&#65533;&#65533;Q&#65533;&#65533;&#65533;xBd&#65533;&#65533;&#65533;&#65533;A&#65533;&#65533;2&#922;$&#65533;&#65533;i&#65533;{{&#65533;&#65533;4&#65533;&#65533;I&#65533;#&#257;Y&#65533;&#65533;&#65533;&#65533;&#65533;0Qx&#65533;&#65533;&#65533;!.&#65533;p&#65533;Qli&#65533;&#65533;&#65533;?&#65533;&#65533;3@3z&#65533;[&#65533;Z&#65533;u&#65533;&#65533;&#65533;>xC&#65533;l&#65533;&#65533;?&#65533;w&#65533;!&#65533;7&#65533;&#65533;&#65533;{8&#65533;&#65533;K&#65533;zp&#65533;&#65533; &#65533;*&#65533;&#65533;9&#65533;&#65533;C&#65533;W&#65533;x&#1151;&#65533;D&#769;&#65533;&#65533;&#65533;E&#65533;&#65533;w
&#65533;&#65533;&#65533;+&#65533;&#65533;a&#65533;&#65533;;&#65533;&#65533;&#65533;&#65533;@< &#65533;G&#65533; py&#65533;&#65533;k`R{&#65533;&#65533;&#65533;&#65533;&#65533;&#65533;7&#65533;D&#65533;=w&#65533;&#65533;u6})&#65533;&#65533;&#65533;V&#65533;&#65533;)&#65533;&#65533;(&#65533;f&#65533;&#65533;R&#597;x&#65533;C(;D\\&#65533;g{&#65533;&#65533;cK&#65533;&#65533;Z&#65533;h=&#65533;&#65533;BP&#65533;&#65533;l&#934;@B &#65533;i&#65533;O}T&#65533;1C&#65533;&#65533;S&#65533;{B&#65533;&#65533;&#65533;&#65533;C&#65533;&#65533;&#242;i&#65533;&#65533;'&#65533;&#65533;q &#65533;&#65533;&#65533;&#65533;&#65533;@&#65533;{O&#65533;&#65533;&#65533;#&#65533;&#65533;D&#65533;&#1405;&#65533;&#65533;&#65533;=
DFS}Jx&#65533;;&#65533;&#210;&#65533;8I&#1026;&#65533;&#65533;&#278;&#65533;B&#65533;B&#65533;&#65533;
&#65533;&#1944;&#65533;|,&#65533;&#65533;&#65533;&#65533;&#65533;&#65533;&#65533;5&#65533;K&#65533;c>&#1115;&#65533;&#65533;f&#65533;&#65533;&#65533;s&#65533;&#65533;&#65533;&#65533;7&#65533;,$;[&#65533;@&#65533; <v&#65533;&#65533;&#65533;&#65533;&#65533;&#65533;)gq_&#65533;0&#65533;&#65533;n&#65533;8&#65533;d&#65533;D4&#65533;&#65533;&#65533;&#65533;9&#65533;&#65533;n4C&#65533;&#65533;7&#65533;F&#65533;&#65533;Cr&#65533;&#65533;&#65533;FU&#65533;&#65533;&#65533;&#65533;C&#65533;g?&#65533;&#65533;&#65533;&#65533;&#65533;&#65533;&#65533;C&#65533;,&#65533;9|B<|{&#65533;=&#65533;;&#65533;I&#65533;F&#735;7&#65533;&#65533;&#65533;&#65533;V ?&#65533;&#42989;&#711;&#65533;?&#65533;0&#266;	&#65533;&#65533;U&#65533;&#65533;
Z	&&#65533;&#65533;b&#1215;^&#65533;H&#65533; 0&#12234;^h&#65533;*&#65533;o&#65533;G&#65533;+&#65533;4&#65533;Rr	I&#65533;"&#65533;&#65533;re&#660;1U&#180;&#65533;&#65533;M&#65533;6?&#65533;&#65533;H&#65533;!&#65533;4_&#65533;H&#65533;&#65533;&#65533;&#65533;@N&#65533;A:40I&#65533;&#65533;&#65533;A@@ugV&#65533;[&#65533;v&#65533;&#65533;&#65533;lX&#65533;c&#598;-&#65533;c&#65533;&#65533;&#65533;r&#65533;u&#65533;&#65533;G-&#65533;;'n&#65533;&#65533;&#65533;&#65533;[&#65533;&#65533;:&#65533;l&#65533;&#26560;&#65533;&#65533;&#65533;&#65533;&#65533;&#65533;SV&#65533;X)~{&#65533;W&#65533;[@&#65533;*&#65533;&#2018;&#65533;DX{00&#65533;&#65533;&86&#65533;8`&#65533;&#65533;"&#65533;&#65533;&#65533;v&#65533; &#1650;	2ep(r&#65533;d&#65533;&#65533;&#65533;o&#65533;&#65533;&#65533;&#65533;&#65533;<7&#65533;&#65533;o&#65533;&#65533;&#65533;y&#65533;f&#65533;4S&#65533;o&#65533;&#65533;&#65533;3/Y&#65533;&#65533;d&#65533;&#65533;&#65533;g&#65533;L3i&#65533;&#706;u
:&#65533;&#65533;0TEx&&#65533;&#65533;&#65533;@&#65533;	 &#65533;;&#65533;\&#65533;&#65533;&#65533;&#65533;{&#65533;=V(&#65533;5V&#65533;/&#65533;&#65533;&#65533;'&#65533;4(&#271;&#65533;&#65533;U&#65533;o @&#65533;&#65533;&H#M$&#65533;V&#65533;hh&#65533;&#65533;&#65533;&#65533;#&#65533;&#65533;&#65533;3&#65533;=&#65533;&#65533;&#65533;#(&#65533;&#65533;&#1362;c&#65533; (L"rJ(oR5&#65533;&#65533;2&#65533;)&#65533;s&#65533;&#65533;3LW&#65533;&#65533;I)KR&#65533;'&#65533;&#65533;&#777;&#65533;&#65533;P&#65533;g&#577;&#65533;l"&#65533;)&#65533;&#65533;&#65533;V&#680;&#65533;&#65533;&#65533;E&#65533;&#65533;&#65533;&#65533;&#65533;&#65533;\&#65533;&#65533;F}&#65533;Hw&#65533;&#65533; J	&#65533;"K)&#65533;&#65533;&#65533;,&#65533;&#65533;@&#65533;fT>u&#65533;&#65533;&#65533;%&#65533;X}&#65533;Ux&#65533;&#65533;&#65533;&#65533;ARI#&#65533;f ^E&#65533;&#65533;&#65533;&#65533;n&#65533;F&#65533;&#65533;&#65533;9&#65533;&#65533;4v\&#65533;&#513;&#65533;0I 'AZ&#65533;7&t&#65533;&#65533;NB2M!&#65533;&#65533;&#65533;Z&#65533;&#65533;&#65533;K&W&#65533;&#65533;|&#65533;NH2s&#65533;L&#1610;c;(&#65533;&#65533;&>-&#65533;&#65533;5x?&#41558;&#65533;&#65533;&#65533;)x&#65533;&#65533;&#65533;aJ8&#65533;is}&#65533;%~&#65533;&#1162;/- &O?*&#65533;&#65533;&#65533;0&#65533;T&#65533;:&#65533;&#65533;&#65533;
YT&#65533;3&#65533;&#65533;&#269;C,&#65533;&#65533;08&#65533;!&#65533; 8@(&#65533;f&#65533;M&#65533;&#65533;&#65533;nfN`&#1304;z&#65533;' &#65533;	
bz&#65533;w\v&#65533;&#65533;'&#65533;&#65533;&#65533;&#65533;Q&#65533;bWz&#65533;&#65533;&#65533;V8&#1474;&&#65533;&#65533;(&#65533;6&#65533;l&#65533;&#1965;\k&#65533;&#65533;%&#65533;k&#65533;&#1977;&#65533;&#65533;.3x&#65533;&#65533;&#65533;:&#65533;&#65533;a &#65533;m&#65533;6RI(&#65533;m4&#65533; &#65533;)p&#65533;&#65533;&#65533;&#65533;&#65533;&#65533;-&#65533;f&#65533;&#65533;m&#65533;1&#65533;t&#65533;&#65533;&#65533;&#1463;&#65533;&#65533;s5|&#65533;n&#2034;&#65533;&#65533;z(e&#65533;&#65533;("&#65533;5&#65533;@&#65533;&#65533;&#65533;&#65533;&#65533;&#65533;}&#65533;&#65533;5`&#65533;+&#65533;:y&#65533;7&#65533;f&#65533;7^	e&#65533;:&#65533;8&#65533;dTga&#65533;VCfu&#65533;&#65533;&#719;Y&#65533; &#65533;t	&#1965;[  j&#65533;&#65533;&#65533;&#65533;&#65533;i&#65533;&#65533;&#65533;I&#65533;kZ&#65533;&#65533;&#65533;&#65533;&#65533;l&#65533;&#65533;&#65533;b.&#65533;<&#65533;&#65533;R&#65533;&#65533;&#65533;'t&#65533;bL&#65533;	&#65533;q&#65533;1&#65533;FJ_*&#65533;88'&#65533;*&!&#65533;&#1027;.&#65533;pK&#65533;&#65533;&#65533;&#404;&#65533;,3&#65533;&#65533;&#65533;'V&#1043;&#65533;&#65533;+p&#65533;R&#65533;>&#65533;9&#65533;&#65533;d&#65533;p&#65533;vH&#8999;IwBS&#65533;$&#65533;&#65533;&#65533;X&#65533;&#65533;<z&#65533;&#58549;?&#65533;&#65533;i&#65533;&#65533;B&#65533;&#65533;H&#65533;	PK[&#65533;?&#65533;8&#65533;-$&#65533;L&#65533;&#65533;&#65533;&#65533;F7&#65533;1A&#65533;&#65533;&#65533;@&#1457;P&#65533;z>#&#65533;~&#65533;=&#65533;&#65533;&#65533;z&#65533;b&#65533;&#65533;*&#65533;&#65533;&#142;&#65533;2&#65533;&#65533;&#65533;w>&#65533;&#65533;!V&#65533;&#65533;&#65533;&#65533;?&#65533;&#65533;f&#65533;&#65533;&#65533;&#65533;&#65533;$&#65533;&#65533;h;+&#65533;NYT$HR&#65533;3&#65533;&#65533;(&#65533;rV&#65533;FY&#65533;&,q
Sh&#65533;&#65533;&#65533;&#65533;m'&#65533;&#65533;&#65533;,&#65533;&#65533;&#283;&#65533;&#65533;p&#65533;&#65533;/&#65533;&#65533;.!aG'&#65533;&#65533;&#1816;&#65533;&#65533;&#65533; &#65533;&#65533;9b&#65533;$C&#65533;`&#65533;o&#65533;&#65533;a&#65533;l"&#319;&#65533;6&#65533;&#65533;&#65533;C&#65533;&#55059;&#65533;e&#65533;&#65533;&#65533;&#65533;&#65533;u&#65533;;	&#65533;&#65533;&#1930;&#65533;9ZP&#65533;a&#65533;a7&#65533;&#65533;2}q&#848;&#65533;&#65533;&#65533;&#65533;p$&#1480;2&#65533;&#65533;tM>&#65533;&#65533;&#65533;&#65533;&#65533;&#65533;&#65533;&#65533;&#65533;}T&#65533;&#65533;&#65533;,&#65533;o}qW6Q&#65533;lbj&#65533;&#65533;i &#65533; 8&#65533;&#65533;&#65533;&#65533;&#65533;&#65533;wD&#65533;&#65533;N/&#65533;&#65533;&#65533;&#65533;65&#65533;O:&#65533;&#65533;&#65533;&#65533;b&#65533;&#65533;T&#65533;Ad:<J&#1908; P&#1353;LE&#65533;&#65533;&#65533;&#65533;&#65533;d&#65533;&#65533;Gtf3&#65533;&#65533;5U&#65533;tV&#65533;=AV&#1642;&#65533;&#65533;&#65533;D$"&#65533;H&#65533;&#65533;&#65533;',&#65533;!O&#65533;k\&#65533;&#65533;,&#65533; z&#65533;pJ&#65533;Y&#65533;&#65533;K &#65533;&#65533;&#65533;&#65533;]fsr&#65533;	&#1976;"&#65533;&#65533;A:{&#65533;&#65533;@0&#65533;,&#65533;&#431;&#65533;o&#65533;&#65533;CjE&#65533;L&#65533;d&#65533;k&#65533;&#65533;&#65533;&#65533;&#65533;s&#65533;Y&#65533;&#65533;
&#65533;&#65533;&#65533;&#65533;q&#65533;&#65533;fu&#65533;V8&#65533;&#65533;R+&#65533;z&#65533;I&#1076;X&#65533;	&#65533;[r&#65533;RE&#65533;&#65533;&#65533;#Gy&#65533;D&#65533;&#65533;&#65533;&#65533;HY&#674;&#65533;E	&#65533;&#423;Y&#1314;it&#1312;&#65533;]&#65533;&#65533;7A2&#65533;TR&#65533;AU&#65533;`&#65533;W&#65533;&#65533;&#65533;:&#434;&#65533;&#65533;@(@~&#65533;&#65533;&#65533;&#65533;>&#65533;=&#65533;M&#65533;Y?&#65533;R&#65533;&#65533;&#65533;j&#65533;&#65533;&#65533;&#65533;&#65533;&#65533;&#65533;#&#65533;K$z	RR &#65533;&#65533;&#65533;&#65533;&#65533;in&#65533;	@x&#65533;*&#65533;	 J&#65533;a&#65533;&#65533;&#65533;&#65533;LC1L&#65533;&#65533;&#1895;&#65533;&#65533;&#65533;&#65533;&#65533;oBJx&#65533; &#65533;&#65533;D>&#65533;&#65533;P&#65533;&#65533;&#65533;&#65533;7&#65533;Qo&#65533;&#65533;G&#65533;&#65533;&#65533; &#65533;4&#65533;&#65533;X&#590;?&#65533;d+&#65533;&#65533;&#65533;	G&#65533;wd &#65533;&#65533;`;&#65533;&#471;aB	&#65533;D&#543;prA&#65533;&#65533;&#65533;8&#65533;&#65533;6>&#65533;?&#65533;&#65533;&#65533;1&#65533;&#65533;&#65533;;F2L&#65533;A&#65533;:&#65533;[&#65533;&#65533;&#65533;&#65533;L&#65533;&#65533;&#65533;&#980;&#65533;&#65533;&#65533;d&#65533;R&#65533;&#65533;&#65533;&#65533;&#65533;h)G&#65533;&#65533;B&#65533;C&#65533;&#65533;&#65533;eKY&#1164;&#65533;4 &#65533;&#41048;&#65533;3&#65533;&#65533;&#65533;&#65533;&#65533;&#280;,&#65533;&#65533;&#65533;3\&#65533;&#65533;&#65533;&#65533;{&#65533;I&#65533;&#65533;&#65533;\&#65533;T'&#65533;8&#65533;@&#65533;&#65533;@{&#65533;7%&#65533;&#65533;mR
S&#65533; &#65533;2&#65533;@&#65533;1'|,D&#65533;&#65533;&#65533;
pmale&#65533;&#65533;&#65533;h28&#65533;,&#65533;$Sw&#65533;j&#65533;&#65533;fEh&#65533;&#65533;&#65533;&#1841;&#65533;&#65533;&#65533;h1&#65533;
Z&#65533;&#65533;H&#65533;&#65533;;+&#65533;
A&#65533;&#65533;_ &#65533;O@l%&#65533;{| &#65533;&#65533;^&#65533;l&#65533;C&#65533;B&#65533;&#65533;b&#65533;&#65533;iL&#65533; /X	$@r&#65533; &#65533;&#65533;6&#65533;&#65533;m&#65533;&#65533;&#65533;&#65533;&#65533;e&#65533;&#65533;&#65533;1'H&#65533;O@&#65533;&#65533;&#65533; @&#65533;dp&#65533;&#65533;&#65533;&#65533;0
&#65533;&#65533;&#65533;&#1532;&#65533;5&#65533;4&#65533;&#65533;&#65533;b @&#65533;z-$&#65533;&#65533;&#65533; &#65533;&#65533;@@&#65533;&#65533;iW&#65533;&#65533;&#65533;&#65533;v&#65533;&#65533;&#65533;pCA8.&#65533;&#65533;&#65533;&#65533;b'y&#65533;&#65533;Ar&#65533;&#65533;&#65533;&#65533;G-&#65533;&#65533;&#65533;D&#65533;G&#65533;@&#65533;&#65533;&#65533;G&#65533;&#65533;&#65533;&#65533;x`t&#65533;&#65533;&#65533;&#65533;I&#65533;&#1245;&#65533;&#480;&#65533; &#65533;9A&#65533;&#65533;&#65533;&#65533;x &#65533;.&#65533;&#65533;&#65533; \c&#65533;i_{&#65533;&#65533;&#65533;&#65533;&#65533;=z@&#65533;&#65533;w|&#65533;&#65533;G&#65533;kN&#65533;&#65533;&#65533;}&#65533;&#65533;&#65533;B&#65533;m&#65533;w&#65533;&#65533;&Fx&#65533;&#65533;	&#65533;&#65533;`&#65533;
&#65533; &#65533;@&#65533;&#65533;t&#65533;{ &#65533;&#65533;&#65533;4!&#65533;<b&#65533;&#65533;&#65533;{&#65533;
&#65533;&#65533;"*rF&#65533;{&#65533;&#65533;&#65533;&#65533;&#65533;&#65533;&#65533;&#65533;&#65533;&#65533;8m&#1412;/&#65533;&#65533;&#65533;&#65533;t.&#65533;N&#65533; E&#65533;$ $&#65533;P&#65533;&#65533;`&#65533;&#65533;`B&#65533;&#65533;&#65533;&#65533;&#65533;&#65533;B&#65533;&#65533;?o&#65533;R&#65533;DN&#65533;&#65533;b&#65533; &#65533;B&#65533;B@&#302;AA&#65533; >b( @&#65533;&#65533;&#65533;{&#65533;&#65533;0W&#65533;g&#65533;j.&#65533;&#65533;	&#65533;/&#65533;&#65533;&#65533;&#65533;&#65533;&#65533;&#65533;&#65533;&#65533;&#65533;O&#51631; 8`%&#65533;&#65533;&#65533;D&#65533; :&#65533;&#65533; L&#65533;	o&#65533;\&#65533; &#65533;N&#65533;z@&#65533;NP&#65533;P&#65533;&#65533;&#65533;+J+&#65533;T&#65533;D&#65533;&#44962;
&#65533;A&#65533;n8&#65533;8 &#65533;D&#65533;&#65533;&#65533;&#65533;P&#65533;^&#65533;&#65533;&#65533;&#65533;&#65533;
&#65533;&#65533;&#65533;&#65533;&#65533;b&#65533;&v&#65533;CQG&#65533;K&#65533;&#65533;&#65533;&#65533; &#1184;&#65533;&#65533;.&#65533;O&#65533;&#65533;
0&#65533;&#65533;P&#65533;&#65533;P$j@p&#65533;p&#65533;&#65533;&#65533;&#65533; j&#65533;&#65533;(1\&#65533;#XP$&#65533;&#65533;5n&#65533;&#175; &#65533;&#65533;e&#65533;
b&#65533;&#65533;&#65533;&#65533;&#65533;&#65533;O'p&#65533;&#65533;0! 0{ +[@&#65533;>" ``&#65533;&#65533;l&#65533;a&#65533;&#65533;&#65533;&#65533;&#65533;D>f&#65533;&#65533;A$
&#65533;&#65533; r !&#65533;&#65533; r&#65533;&#65533;bubE&#65533;&#65533;1&#65533;P&#65533;Fo&#65533;\&#65533;&#28065;Zn&#65533;$ &#65533;&#65533;/&#65533;&#65533;B&#65533;u&#65533;$&#65533;&#65533;&#1121;&#1617;E"&Kk&#65533; &#65533;&#65533;
&#65533;pr &#65533; > '&#65533;&#65533;&#65533;&#65533;&#65533; x n@|@&#65533;r)u&#65533;&#1793; &#65533;r &#65533; &#65533;/&#65533;&#65533;!Z@&#65533;+A,&#65533;R,&#65533;&#65533;+[&#65533;t`( H &#65533;&&#65533;n&#65533;&#65533;&#65533;&#65533;&#65533;&#65533;`@/&#65533;&#65533;&#65533;&#65533;&#65533;&#65533;&#65533;rh 0&#65533;Z ,Ua&#65533;`1G&#65533;1# 2G`?&#65533;,&#338;	a&#65533;%&#65533;6` &#65533;A4<CB,&#65533;&#65533;1&#65533;bp4&#65533;TS/i 1&#65533;,&#65533;Bc&#65533;&#65533;r&#65533;&#65533;|&#65533; &#65533;@0 p@&#65533; 8&#65533; &#65533;&#65533;
>&#65533;+> :&#65533;3:&#65533;&#65533;&#65533;N&#65533;&#65533;&#65533;&#65533;&#65533;&#65533;z&#65533;&k&#65533;&#65533;&l&#65533;D&#65533;&#65533;&#65533;3b@&#65533;Zn j <&#65533; &#65533;&#65533;t&#65533; <&#65533;&#65533; j&#65533;&#65533;>&#65533; &#1391;0&#65533;Q5&#65533;u&#65533;&#65533;&#65533;<&#65533;P&#65533;&#1842;M.&#45088;B&#65533;	&#65533;&#65533;pv&#65533;d &#65533; &#65533;&#65533;I&#65533;C&#65533;&?&#65533;&&#65533;q&#65533;AD&#65533;&#65533;&#65533;6&#65533;&#65533;&#65533;"t&#65533;&#65533;(&#65533;
&#65533;.&#65533;: &#65533;s ^&#65533;H&#65533;&#65533;x&#65533;&#65533;s'&#65533;SF&#65533;&#65533; &#65533;F}RHs(&#65533;&#65533;:&#65533;&#65533;'&#65533;4I&#65533;&#65533;.&#65533;&#65533;&#65533;&#65533;&#65533;p&#65533;&#65533;4&#65533;&#65533;8k!( (&#65533;&#65533;p bAK&#65533;/K&#65533;&#65533;&#65533;&#65533;Lk&#65533;bAL&#65533;&#65533;M"KE&#65533;N]&#65533;&#65533;K&#65533;&#65533;&#65533;&#65533;&#65533;&#65533;8&#65533;&#65533;&#65533;&#65533;.&#65533;ba@&#65533;33^&#65533;+&#65533;&#65533;
&#65533;	&#65533;B"*&#65533;&#65533;@&#65533;&#65533;` n E&#65533;"c&#65533;&#65533;"&#65533;N&#65533;&#65533;@|&#65533;S&#65533;Nq&#65533;&#65533;&#65533;DbL&#65533;N	&#65533;&#65533;&#65533; &#65533;&#65533;&#65533;&#65533;&#65533;&#65533;1&#65533;&#65533;&#65533;Q&#65533;:.&#65533;d&#65533;&#65533;&#65533;&#65533;&#65533;&#65533; &#65533;&#65533;&#65533;AC &#65533;!&#65533;u hr%t&#65533;&#65533;2NT$J&#65533;D&#65533;\m"&O&#65533;&#65533;&#65533;c<&#65533;^@&#65533;P&#65533;'c4_;&#65533;&#65533;|&#65533;9&#65533;&#65533;&#65533;&#65533;Fc&#65533;&#65533;N&#65533;
	&#65533;&#65533;&#65533;A&#65533;&#65533;&#65533;~T(c&#65533;t&#65533;&#65533;b-V&#65533;@2V6&#65533;&#65533;c+@*&#65533;n&#65533;d+&#65533;bSV&#65533;&#65533;>}&#65533;e_8u&#65533;&#65533;9&#65533;&#65533; &#65533;&#65533;>s&#65533;>&#1857;fU
&#65533;PIu &#65533;&#65533;f	` &#65533; iS&#65533;&#65533;&#65533;~ve&#65533;vi&#65533;&#65533;(&#65533;j1&#65533;L&#65533;8&#65533;ab&#65533;T&#65533;&#65533;(&#65533;oP&#65533;
&#65533;&#65533;&#65533;U&#65533;&#65533;&#65533;TE&#65533;aSK&#65533;&#65533;s%&#65533;&#65533;g	 &#65533;&#65533; R&#65533;&#65533;aFj&#65533;fG&#65533;&#65533;&#65533; &#65533;d&#65533;p=L&#65533; h&#65533; &#1569;S	bcw&#65533; &#65533;&#65533;?&#65533;sX&#65533;/&#65533;x@p&#65533;4[Q ?NY&#65533;&#65533;Y&#65533;A#&#65533;~&#65533;
&#65533;&#65533;#C 0!&#65533;X&#65533;&#65533;`&#65533;&#65533; &#65533;&#65533;5,p]&#65533;U&#65533;&#65533; T&#65533;gRo&#65533;&&#65533;	bp&#65533;&#65533;&#65533;d &#65533;@&#65533;&#65533; N@l&#65533; &#65533;|&#65533;'&#65533;a&#1203;&#65533;P&#65533;&#65533;TG&#65533;&#65533;Q=&#65533;P&#65533;&#65533;RQ&#759;|Q&#65533;|t&#65533;&#65533;w&#65533;&#65533;&#65533;&#65533;.~E&#65533;O&#65533;`&#65533;&#65533;&#65533;&#65533;&#65533;&#65533;bbW&#65533;>a&#65533;/&#65533;&#65533; &#65533;&#65533; &#65533;&#65533;@$&#65533;`/&#65533;b&#65533;&#65533;L&#65533;&#65533;*&#65533;!&#65533;&#65533;!&#65533;?80&#65533;b&#65533;)&#65533;&#65533;P!&#65533;j&#65533;&#65533;T&#65533;Aj&#65533;^q&#65533;&#65533;(/l&#65533;V&#65533;R(q&#65533;!y@H&#65533;&#65533;x`&#65533;: H&#65533;&#65533;w&#65533;&#65533;&#65533;#,&#65533;&
&#65533;f&#65533;&#65533;hG5TAax$ &#65533;a&#65533;&#65533;8 NT\&#65533; &#65533;&#65533;X&#65533;AP$A7&#65533;$&#65533;&#65533;&&#65533; &#65533;&#65533;&#65533;@&#65533;8&#65533;&#65533;&#65533;&#65533;&#65533;ua&#65533; &#65533;&#65533;&#65533;&#1267;
W&#65533;&#65533;^&#65533;<A/u&#496; &#65533;1&#65533;8&#65533;&#65533;a&#65533;u]&#65533;V&#65533;jC&#65533;b"f!Q2&#65533;&#65533;&#913;&#65533;&#65533;&#65533; p&#65533;&#65533;&#65533;OL)}&#65533; &#65533;*&#65533;I?&#65533;
N@O&#65533;&#65533;'Q&#65533;&#65533;G&#2003;&#65533;&#65533;&#65533;S&#65533;&#65533;\7&#65533;&#65533;&#65533;&#65533;&#65533;&#65533;&#65533; -T&#65533;0&#65533;/&#65533;&#65533;&#65533;
&#65533;&#65533;/&#65533;&#65533;|&#65533;\&#65533;t&#65533;fi&#65533;&#65533;fEv&#65533;&#65533;&#65533;f&#65533;vi&#65533;&#1561;&#65533;W&#65533;@&#65533;&#1569;&#65533;&#65533;&#1630;&#65533;y  &#65533;&#65533;Y'&#65533;&#65533;&#65533;6&#65533;&#65533;&#65533;;&#65533;&#65533;&#65533;!D.Qc.&#65533;l&#65533;&#65533;&#630;l&#65533;&#65533;t x&#65533;&#65533;@4&#65533;*&#65533;0`z;&#65533;I&#65533;&#65533;
FZF&#65533;R&#1399; f &P&#65533;#b&#65533;
&#65533;&#65533;&#65533;&#65533;g&#65533;&#65533;>79+&#65533;&#65533;#&#65533;&#65533;C&#65533;&#65533;\;t&#65533;&#1905;C&#65533;x%&#678;&#65533;&#65533;f-&#65533;*&#65533;	BX&#65533;v&#65533;&#65533;&#65533;&#65533;Q&#65533;&#65533;&#65533;jK&#65533;SN&#65533;&#65533;&#65533;&#65533;&Ln&#65533;a&#65533;&#65533;p&#65533;&#65533;Y&#65533;&#1492;k&#65533;&#65533;&#65533;&#65533;&#65533;&#65533;RW$&#65533;&#65533;1q[&#65533;5&#65533;&#65533;&`
j&#65533;X!&#65533;% V&#65533;D3&#1638;-]&#65533;&#65533;&#65533;>&#65533;h `&#65533;<C &#65533;@&#65533;@	8@&#65533;`x&#65533;b&#65533;pN&#65533;&#65533;&#65533;&#65533;'&#65533;W&#65533; zJSw?kQ	!&#65533; &#65533;&#65533;&#385;<  &#65533;v]0&#65533;&#65533;&#65533;&#65533;&#65533;B&#65533;&#65533;`<` &#1408;&#65533;&#65533;&#1408;&#182;&#65533;&#65533;`&#65533;c&#65533;&#65533;&#65533;&#65533;a&#65533;m&#65533;" -co &#65533;`p>a&#65533;u &#65533;&#65533;&#1660;&#65533;[&#65533;4&#65533;&#65533;&#65533;*a&#65533;&#65533;n&#65533;n&#65533; `&#65533;h&#65533;&#65533;&#65533;&#65533;&#65533;&#65533;p&#65533;&#65533;:&#65533;&#65533;I#Z&#65533;| &#65533;&#65533;|&#65533;::/9&#65533;&#65533;*&#65533;&#65533;&#65533;&#65533;&#1952; &&#65533;&#65533;&#65533;&#65533;@B$'&#65533;&#65533;(&#65533;&#65533;D&#65533;f&#65533;A$&#65533;s&#65533;o&#65533;&#65533;3 &#65533;u&#65533;&#65533;&#65533;&#65533;&#65533;w| &#65533;&#65533;&#65533;Qd &#65533;&#65533;x&#65533; &#65533;&#65533;&#65533;&#65533;&#65533;&#65533;&#65533;
&#65533; -a&#65533;&#65533;&#65533;&#65533;&#65533;$&#65533;&#65533;j&#65533;rUP&#65533;_/&#65533;&#65533;&#65533;M&#65533;&#65533;ten&#65533;qNd1&#65533;I@@.&#65533;&#65533;/&#65533;&#368;
&#65533;&#65533;a B &#65533;&#65533;&#65533;&#65533;&#65533;a~7&#65533;kr&#65533;DbCA&#65533;^A8 LY	A&#65533;&#65533;&#65533;`yu&#65533;&#65533;68q _&#65533;R<a&#65533;&#65533;&#65533;ht"&#65533;&#65533;&#65533;&#65533; &#65533;!Q&#65533;&#65533;&#65533;&#65533;.Ar&#65533; &#65533;@i:B&#4019; &#65533;&#65533;l&#65533;&#65533;&#65533;&#65533;K&#65533;&#65533;&#65533; &#65533;p&#65533;&#65533;&#65533;l&#762;&#65533;&#65533;a&#65533;`>&#65533;&#65533;&#65533;&#65533;=&#65533;3mbF`b&#65533;&#65533;&#65533;u &#65533;{&#65533;&#65533;&#65533;&#65533;&#1403;&#65533;	"&#65533;&#65533;&#1907;L &#65533;&#65533;}[&#1531;&#65533;&#65533;&#65533;n;B&#65533;Lq`^&#65533;T&#2109;wF&#65533;&#65533;9&#65533;&#65533;n&#65533;&#65533;Z&#65533;&#65533; <	&#65533;&#65533; 3&#1250;&#65533;  &#65533;)&#65533;&#65533;F&#65533;#@<&#65533;&#65533;bBh&#219;>&#65533;&#65533;k&#65533;PQ&#65533;&#65533;&#65533;u&#65533;C&#65533;&#65533;&#65533;o<&#65533;s&#65533;&#65533;c&#65533;C&#902;N,&#65533;
&#65533;&#65533;&#65533;p&#65533;&#65533;`&#65533;V&#65533;/&#65533;&#65533;t%&#65533;=?"&#65533;_&#65533;uq
&#65533;&#65533;&#65533;t&#65533;v&#65533;>n&#65533;f&#65533;
&#65533;&#65533;&#65533;|NZ&#65533;&#65533;&#65533;&#65533;&#65533;-R^	&#65533;&#65533;`CIr&#65533;C&#65533;&#65533;A
J>&#65533;v&#65533;&#65533;6[
&#65533;\&#65533;&#65533;&#65533;X&#65533;@F&#65533;@ J@&#65533;&#65533;~(; =&#65533;&#65533;=?`&#1554;&#65533;&#65533;&#65533;H&#65533;&#1793;&#749;&#65533;J&#65533;&#65533;&#65533;Nc)&#65533;,&#65533;&#65533;&#500;&#2037;6.&#65533;&#65533;&#65533;@0&#65533;&#65533;&#65533;AA&#65533;&#65533;l&#65533;J&#65533;&#65533;&#65533;`0q&#65533;&#594;&#65533;&#1452;&#65533;(a@J&#65533;&#65533;&#65533;&#65533;&#65533;5l&#65533;&#65533;&#65533;&#65533;
D&#65533;0&#65533;;<&#65533;&#65533;&#65533;&#65533;&#65533;{>&#65533;&#65533;&#65533;=&#65533;&#65533;&#65533;&#65533;Zq7v&#65533;}&#65533;[&#65533;)&#65533;&#65533;&#65533;.&#61696; &#65533;&#65533;'&#65533;Tw&#65533;:!(&#65533;V&#65533;&#65533;J@  BH&#65533;&#65533;x`&#65533;U&#65533;&#255;&#65533;&#65533;&#65533;`&#65533;&#65533;
&#65533;b&#65533;h&#264;&#65533;6&#65533;&#65533;da&#65533;$K&#65533;&#585742;+&#65533;&#65533;&#65533;&#65533;P&#65533;&#601;4&#65533;k&#1724;&#65533;3&#65533;&#925;<g&#65533;&#65533;&#65533;ga&#65533;&#65533;&#65533; i&#65533;&#65533;&#65533;&#65533;
e:&#65533;gM'&#65533;Z8k&#65533;(*&#65533;&#180;c8p!&#65533;8&#438;+&#65533;&#65533;&#65533;5&#65533;Y&#65533;&#65533;&#2019;&#65533;5&#65533;&#65533;]&#65533;&#65533;_&#65533;F&#65533;&#65533;%yc!1d&#65533;{!&#65533;?&#65533;&#65533;-$&#65533;h&#65533;&#65533;./^&#1298;Pk!&#65533;&#65533;&#65533;6/&#65533;@&#65533;G&#65533;=&#65533;&#65533;a&#65533;_<&#65533;K}-&#65533;(&#65533;&#1652;k&#1790;&#65533;;7O&#65533;Jr&#65533;&#65533;&#65533;I@%&#65533;3N&#65533;&#65533;Kh&#65533;B&#65533;&#65533;O|$RpbZd&#65533;&#65533;8Q&#65533;
;&#65533;&#65533;P&#65533;'&#65533;&#65533;&#65533;Q&#65533;xd&#65533;&#65533;Z]&#65533;&#65533;&#65533;_&#65533;D&#65533;&#65533;&#65533; 8TV&#65533;p&#65533;J&#65533;&#65533;&#65533;?4"@&#65533;,D&#65533;&#65533;Ba8pH%&#65533;&#65533;H"&#65533;&#65533;%`%&#65533;4&#65533;A3"&#65533;&#65533;+&#65533;&#65533;SB	&#65533;&#65533;&#65533;?60&#65533;A&#65533;,&#65533;&#65533;?&#65533;&#65533;&#65533;c6&#65533;,&#65533;&#65533;	&#65533;&#65533;&#65533;&#65533;&#65533;MF&#65533;`&#65533;d&#65533;"+Y&#65533;&#65533;F&#65533;dB6!&#65533;b&#65533;?&#65533;&#65533;0&#65533;)B8P&#65533;4V&#1537;Bv&#65533;i&#65533;?&#65533;ig&#65533;v&#65533;&#65533;`p&#65533;Hs&#65533;&#65533;+
@&#65533;X'&#65533;&#65533;&#225;2&#65533;&#65533;a1p&#65533;&#65533; &#65533; C	 UK&#65533;m&#65533;i&#65533;3Uh&#65533;?&#65533;&#65533;l&#65533;A&#65533;RK%&#65533;&#65533;&#65533;&#65533;&#65533;&#65533;l&#65533;T&#65533;A&#65533;p&#65533;&#65533;?1&#65533;Zm&#65533;j&#65533;q&#65533;&#65533;&#65533;[&#65533;&#65533;u&#65533;#&#65533;&#65533;&#65533;c&#65533;&#65533;&#65533;&#65533;\&#65533;&#65533;&#65533;Y&#65533;&#65533;r&#65533;-&#65533;&#65533;&#65533;d&#65533;&#65533;&#65533;&#65533;&#65533;&#65533;&#65533;&#65533;&#65533;
&#65533;&#2038;&#65533;&#1722;&#65533;L&#65533;&#65533;2&#65533;&#65533;)&#65533;N&#1355;o&#65533;&#65533;&#65533;&#65533;&#65533; &#65533;5 &#65533; &#65533;c&#65533;,&#65533;&#65533;&#65533;I&#65533;&#65533;Z&#65533;u&#65533;0&#65533;&#65533;&#65533;;%$1&#65533;!|P&#771;&#65533;&#65533;&#65533;L<$*&#65533;vb0ev&#65533;&#65533;&#65533;D&#65533;C5&#65533;&#1027;L&#65533;&#65533;?&#65533;@&#65533;]&#65533;`&#65533;"#\&#65533; ;VC&#65533;@&#65533;&#65533;r&#515;N&#65533;&#65533;O&#65533;j&#65533;&#65533;&#65533;!a&#65533;&#65533;&#65533;4&#65533;P	5.&#65533;&#65533;&#65533;0&#65533;&#65533;=&#65533;&#65533;&#65533;Q&#65533;I&#65533;0SFj&#65533;&#65533;?wid6&#65533;d#&#65533;Y &#65533;H>f&#65533;&#527;&#65533;&#65533;N*&#65533;&#144;0d&#65533;Cf&#65533;8v9
T@&#65533;)v&#65533;&#65533;&#65533;&#65533;&#1353;&#65533;?n.&#65533;&#65533;4&#65533;&#65533;&#65533;&#65533;	&#65533;&#65533;C,d	Ib&#65533;&#65533;%R&#65533;&#65533;O&#65533;&#65533;&#65533;&#65533;&#65533;&#65533;&#65533;&#65533;&#65533;%&#65533; &#65533;&#65533;;&#65533;$&#65533;JP&#65533;K}&#65533;5&#65533;&#65533;ST$E&#65533;IE1&#65533;?&#65533;&#65533;&#65533;&#65533;&#65533;&#65533;Sab-T&#65533;&#65533;&#65533;S&#65533;C%&#65533;&#65533;&#65533;]x&#65533;&#65533;k&#65533;U&#65533;I&#65533;J&#65533;&#65533;X&#65533;$&#65533;&#65533;&#65533;B&#65533;&#65533;&#65533;&#65533;P5%A`i:&#65533;oA4&#65533; &#65533;*&#65533;&#65533;&#65533;&#65533;&.&#1111;&#65533;&#65533;&#65533;&#65533;Bb&#65533;&#65533;,@&@&#65533;&#65533;&#65533;&#65533;&#65533;p&#65533;&#65533;)&#65533;B"pCA&#65533;&#65533;'&#65533;FI&#65533;U`t"!&#65533;&#168;&#65533;&#65533;&#65533; 
'P&#65533;&#65533;J&&#65533;t&#65533;1&#65533;A&#65533;*&#65533;&#65533;6ig=&#65533;&#65533;&#65533;B&#65533;00&#65533;BX&#65533;aKQ0&#65533;&#65533;X&#65533;&#65533; Z&#65533;+w&#65533;&#65533;& &#65533;&#65533;KX"j?&#65533;&#65533;!&#65533;t&#65533;$&#65533;&#65533;;&#65533;&#65533;!&#65533;Fo&#65533;&#65533;'&#65533;&#65533;G&#65533;c&#65533;&#65533;&#65533;qIdI&#65533;&#65533;&#65533;$&#65533;&#65533; &#65533;&#65533;u&#65533;KD&#1691;&#65533;&#65533;@&#65533;&#65533;CP*&#65533;&#65533;M&#65533;&#65533;&#65533;&#65533;	N&#65533;&#65533;&#65533;&#65533;`vS&#65533;@&#65533;&#65533;&#65533;&#1356;<1S&#65533;&#65533;&#65533;&#65533;(!&#65533;j&#65533;&#65533;
&#65533;1w&#65533;C&#65533;&#65533;0D&#65533;w`&#65533;&#65533;&#65533;n&#65533;-&#65533;&#65533;&#65533; &#65533;B&#288;&#65533;&#65533;&#65533; z2&#65533;&#65533;&#65533;hO&#65533;&#65533;&#65533;D%&#65533; Q1D
&#65533;,&#618;j2&#65533;4(E_m.Q&#65533;&#65533;&#65533;$H&#65533;r&#65533;P@3q&#65533;BN&#65533;&#65533;T(P4&#65533;Y I&&#65533;QP&#65533;F&#65533;&#65533;&#524;&#65533;&#65533; &#65533;k&#65533;T&#65533;&#1394;&#65533;U&#65533;&#65533;@&#65533;Y&#65533;qh&#65533;&#65533;&#65533;h=F.&#65533;&#65533;[$P&#65533;N)&#65533;25H2x&#65533;cD&#65533;&#65533;S&#65533;
U&#65533;&#65533;	U&#65533;&#65533;`&#65533;&^ 
'E8&#65533;I&#65533;&#65533; &#65533;"`&#65533;&#65533;&#65533;pE&#65533;id$&#65533;&#65533;&#65533;&#221;P &#65533;&#65533;)&#65533;4&#65533;cFe&#65533;E&#65533;$&#65533;&#65533;\&#65533;%&#65533;k&#65533;&#65533;!&#65533;&#65533;&#784;3 &#65533;ZHJ&#65533;&#65533;FR&#65533;n&#65533;&#65533; &#65533;J&#65533;&#13407;&#65533;&#65533;&#65533;b&#65533;9h&#65533;&#65533;5R&#1669;&#65533;#}[&#65533;?LpG:
&#65533;&#65533;-:Z&#65533;#%)J&#65533;&#65533;&#65533;4&#65533;&#65533;Kd&#65533;5R&#65533;RA&#65533;&#65533;`!20FY( &#65533;&#158;&#65533;&#65533;&#41561;&#65533;Tf&#65533;p &#65533;&#65533;&#65533;&#65533;>&#65533;{&#65533;&#65533;&#65533;?&#65533; &#65533;D&#65533;&#65533;&#65533;&#65533;5&#65533;)&#837;4@y	&#65533;&#65533;f&#65533;&#65533;&#65533;&#65533;&#65533;&#65533;lI?&#65533;&#65533;&#65533;&#65533;&#65533;b&#65533;4&#65533;DU&#65533;&#65533;&#1092;&#65533;5&#65533;S&#65533;b&#65533;&#1828;c$&#65533;0f&#65533;&#65533;u]40&#65533;	j{&#1325;	v&#65533;&#65533;:Mj&#65533;E&#65533;L4&#65533;]&#65533;&#65533;bj&#65533;&#65533;aA&#65533;&#65533;LAN&#65533;&#65533;&#65533;#&#65533;5&#65533;4&#65533;;&#65533;&#65533;&#65533;y&#65533;&#65533;b&#65533;  0}IK&#65533;A&#1291;"t&#65533;&#65533;&#65533;?J&#65533;!%x&#65533;d.3I&#65533;U&#65533;&#65533;&#65533;&#65533;&#65533;G&#65533;&#65533;&#65533;
"mn3<&#65533;@&#921; b&#65533; &#65533;&&#65533;&#65533;&#1349; `&#65533;&#65533;rH&#65533;&#65533;&#65533;&#65533;&#65533;&#65533;&#65533;&#65533;2&#65533;9("&#65533;t&#65533;N&#65533;S3d&#65533;&#65533;g'0&#65533;/IL4BFYP&#65533;&#65533;&#65533;N&#65533;@na4]: &#1493;&#60434;&#65533;`J&#65533;4&#65533;&#65533;$4"&#65533;&#65533;&#65533;hMK&#65533;$&#65533;b&#65533;&#65533;#[&#65533;&#65533;(@&#65533;&#65533;&#65533;&#65533;g/&#65533;F&#65533;?&#65533;=&#65533;&#65533;a!&#1742;&#65533;?&#65533;&#65533;&#65533;I  &#65533;f&#65533;	&#65533;&#1827;2	&#65533;`&#65533;` $1&#65533;G7&#65533; b&#65533;&#65533;&#65533;Z\1&#65533;&#65533;&#65533;&#65533;X#E&#65533;"&#65533;h&#65533;A&#65533;9&#65533;>zu&#65533;&#65533;&#65533;&#65533;^&#65533;^S&#65533;HB&#65533;@&#65533;&#1865;A	3&#65533;&#65533;B&#65533;&#65533; /R&#65533;8E:c&#65533;&#65533;&#65533;&#65533;`%a&#65533;&#65533;<&#65533;&#65533;3%R&#559;&#65533;fg&#65533;&#65533;m&#65533;&#65533;|&#1349;>N&#65533;A&#65533;&#65533;p&#200;M&#65533;q&#65533;&#47248;qjzc&#65533;2y&#65533;&#746;&#65533;4&#65533;B&#402;&#65533;&#65533;&#65533;&#65533;&#65533;LH&#65533;&#65533;L&#65533;&#480;&#65533;]&#65533;&#1496;1&#65533;&#65533;d&#65533;i&#65533;&#65533;&#65533;!-0&#65533;2g&#65533;D&#65533; &#65533;>&#65533;GR&#65533;
 &#65533;xT&#65533;&#65533;&#65533;&#65533;&#65533;_n&#65533;&#65533;U&#65533;q&#1349;#`#&#65533;I&#65533;&#65533;q4l&&#65533;_&#65533;H1&#65533;&#65533;	aPD&#65533;8 )&#65533;&#65533;,&#65533;`&#65533;(&#65533;&#65533;&#65533;&#65533;;^&#65533;&#65533;v&#65533;&#65533; ChQ&#918;i&#405;&#65533;Tf&#65533;%&#65533;;&#1025;&#65533;V&#65533; !:&#65533;%&#195;&#65533;f0&#65533;3&#65533;&#65533;&#65533;3&#65533;&#65533;@&#65533;&#65533;&#65533;&#65533;`&#65533;$&#65533;p&#65533;D&#65533;!W 	&#65533;&#65533;M&#65533;t&#65533;&#65533;&#65533;&#65533;&#65533;8&#65533;:&#65533;&#65533;?I&#65533;&#65533;`&&#65533;$&#65533;` X&#65533;IB&#65533;&#65533;&#65533;&#65533;&#65533;|&#65533;`J&#65533;&#65533;cQR%&#65533;T]&#65533;&#65533;&#65533;a:$c$&#65533;&#65533; M&#65533;&#65533;LC`(QJ Mb&#65533;&#65533;C<&#65533;S&#65533;&#65533;B&#65533;&#65533;s z &#65533;&#65533;&#65533;r%1YU4&#65533;r0at&#65533;&#65533;P&#65533;&#65533;).&#65533;.PP	P&#65533;&#65533;&#65533;&#65533;&#65533; F&#65533;h3&#65533;&#65533;&#65533;`&#65533;CP&#65533;&#65533;sIq&#65533;&#65533;s&#65533;S6 &#65533;&#65533;f@ 1&#65533;&#65533;"&#65533;U?1TGu&#65533;`FfTW&#65533;kQSpq&#65533;Q,p&#65533;&#65533;h3&#65533;&#65533;>H]&#65533;vSDy&#65533;!<`u8&#65533;`'s&#65533;za!Tb&#65533;&#65533;A&#65533;&#65533;&#65533;&#129;UX&#65533;tL&#65533;&#65533;&#65533;&#65533;/e &#65533;Hgq6g&#65533;&#65533;xnf&#65533;&#65533;&#65533;0z&#65533;&#65533;&#65533;&&#65533;&#65533;&#65533;&#65533;&#65533;
&#65533; &#65533;0&#65533;&#65533;hB@ &#65533;&#65533;*&#65533;&#65533;&#65533;&#65533;!3]dK&#65533;G&#65533;&#65533;@&#65533;#y&#65533;P&#65533;3o&#65533;&#65533;&#65533;X&#65533;&#65533;xl&#65533;lplP&#65533;&#65533;&#471;$&#65533;&#65533;	E&#65533;	&#65533;$&#65533;P~&#65533;&#65533;	;1h&#65533;
h0^`&#65533;&#65533;wB&#65533;`Fk&#65533;d&#65533;'$&#65533; &#65533;k@&#65533;&#65533;&#65533;0&#368;&#65533;p&#65533;Pm&#65533;&#65533;&#1035;e&#65533;Xo&&#65533;)DB 
I&#65533;P&#65533;f&#65533;8&#65533;&#65533;9&&#65533;&#65533;@&#65533; L9P&#65533;&#65533;l)&#65533;Gs&#65533;
#@U P&#65533;@&#65533;&#65533;&#65533;;&#65533;&#65533;&#65533;'&#65533;C&#65533;&#65533;&#65533; &#307;Mq>&#65533;7$&#65533;&&#65533;&#65533;H&#65533;&#65533;T&#65533;&#65533;O&#65533;Sx&#65533;>61&#65533;>P@&#65533;a&&#1030;&#65533;&#65533;@&#65533;&#65533; )&#65533;&#65533;q&#65533;2`c&#65533;&#65533;&#65533;lAFu&#65533;&#65533;a`D?paNf3&#65533;XF&#65533;P&#65533;&#65533;va+F&#65533;(&#65533;:7&#65533;r&&#65533;&#65533;S &#65533;F&#65533;&#65533;&#65533;&#65533;&#65533;wS&#65533;&#65533;&#65533;Tv&#65533;&#65533;&#745;/S&#65533;f&#65533;WU&#65533;f&#65533;&#65533;&#65533;B&#65533;6&#65533;D&#65533;&#65533;&#65533;0qR&#65533;G&#65533;&#65533;&#404;7@ |`f&#65533;B`&#65533;&#65533;i&#1857;&#65533;&#65533;E)&#65533;G!&#65533;%&#65533;&#65533;|&#65533;@&#65533;&#65533;nm&#1542;&#65533;&#65533;&#65533;m&#65533;@&#65533;&#65533;&#65533;&#65533;3&#65533;
&#65533;W&#65533; %&#455;$0 %&#65533;&#65533;L~&#65533;f	&#2041;&#65533;!	&#65533;&#65533;&#65533;$&#65533;m&#65533;&#65533;&#65533;&#65533;w%&#65533;1 {@&#65533;7@/&#65533;&#65533;&#65533;&#65533;P" &#65533;&#1030;&#65533;&#65533;&#1392;&#65533;&#65533;K&#65533;&#65533;&#65533;pB@&#65533;Bd$A,&#65533;&#65533;&#65533;&#65533;&#65533;&#65533;;!&#65533;U&#65533;&#65533;&#65533;&#65533;&#65533;U&#65533;	&#65533;p&#65533;&#65533;$&#65533;3<&#65533;&#65533;c&#65533;&#65533;9&#65533;K&#540;&#65533;&#5589;&#65533;.@&#65533;%&#65533;}YO4&#65533;&#65533;&#65533;;&#65533;&#65533;Y:'&#65533;9&#65533;B7&#65533;~&#65533;&#65533;P&#65533;&#65533;&#65533;&#154;&#65533;&#513;&#65533;&#65533;&#65533;&#65533;&#65533;f&#65533;h$5&#1241;AS&#65533;&#65533;1&#65533;&#65533;&#65533;W&#65533;m&#65533;&#65533;B&#65533;%q(&#65533;&#65533;&#65533;q(&#65533;I&#65533;&#65533;H&#65533;&#65533;0&#65533;w$oAe&#65533;p	=&#65533;}$D&#65533; N&#65533;rqJ&#65533;&#65533;&#65533;ep&#65533;gC&&#65533;:&#65533;fR&#65533;
&#65533;P)&&#65533;>
&#65533;&#65533;e'g&#65533;`'GL&#65533;&#65533;D&#65533;&#65533;0&#65533;&#65533;&#65533;3wp|X &#65533;e&#3005;(&#65533; &#65533;	
&#65533;
&#65533;&#65533;
j&#65533;&#65533;&#65533;P&#65533;g80&#65533;Hi&#65533;h&#65533;~&#65533;7Hz&#65533;&#65533;&#65533;p&#65533;&#65533;&#65533;&'Jm&#65533;Ft&#65533;&#65533; &&#65533;4&#65533;/&#65533;a&#65533;&#65533;2J
p   &#65533; p&#65533;}&#65533;P)&#65533;0^@)Ky&#65533;8&#65533;@ &#65533;  <&#65533;o8p&#65533;0&#65533;&&#65533;Lc&#65533;U 8P&#65533;B@&#65533;C&#1808;&#65533;c7;&#65533;&#65533;l"&#65533;&#65533;&#65533;@&#65533;6&#65533;jfv&#65533;b&#65533;yJ&#65533;8&#65533;R&#65533;^&#65533;&#65533;dha4&#65533;ac&#65533;=<&#65533;&#65533;6&#65533;&#65533;&#65533;%q|&#65533;	&#65533;?&#65533;&#1161;Qd&#65533;Qa&#65533;&#65533;)&#65533;at&#65533;&#65533;&#65533;&#65533;&#65533;&#65533;
&#65533;vBV&#65533;iw&#65533;&#65533;&#65533;&#65533;$!&#65533;8&#65533;&#65533;@
&#65533;&#65533;wpw&#65533;aV&#65533;&#65533;!z&#65533;0&#65533;`&#48815;&#65533;i&#65533;&#65533;ty&#65533;g

y_&#65533;&#65533;&#65533;y&#65533;	&#65533;@&#65533;&#65533;$&#65533;3a< ;a&#65533;]&#1649;&#65533;&#65533;&#65533;&#65533;&#65533;&#65533;K&#65533;J2&#1969;&#65533;d2EeD&#65533;Y&#65533;|&#65533;0&#65533;&#65533;&#65533;q&#65533;&#65533;&#1696;&#65533;&#65533;&#65533;/&#39926;p&#65533;&#65533;j Yr	w&#65533;p&#65533;&#65533;y&#65533;&#65533;&#65533;&#65533;&#65533;&#65533;&#65533;&#65533;&#65533;{&#65533;n&q &#65533;&#65533;&#65533;;&#65533;)Z&#65533;G&#65533;&#65533;&#65533;G{&#65533;&#65533;v M &#65533;Tp&#65533; 0T0 @&#65533;&#65533;&#65533;&#65533;&#65533;1	&#65533;p&#65533;&#65533;7&#65533;&#65533;&#65533;&#65533;4>&#65533;&#65533;&#65533;]&#1349;B&#65533;s&#1054;&#1396;B&#65533; 6h&#65533;QR&#65533;&#65533;&#65533;	c&#1097;P&#65533;c&#65533;()&#65533;j
&#65533;&#65533;D&#65533;e{&#65533;8&#65533;&#65533;&#65533;&#65533;&#65533;&#65533;&#65533;Z@}&#65533;*^L&#65533;&#1699;&#65533;&#11480;$Q&#65533;QC&#1094;&#65533;H&#65533;X&#65533;0 b`&#65533;`pCf&#1253;?&#65533;&#519;&#65533;&#65533;&#65533;	(&#65533;a&#65533;q%&#65533;&#65533;;&#65533;&#65533;C%&#65533;}&#65533;(&#65533;e
&#25272;&#65533;&#65533;{8&#65533;,&#65533;B&#65533;:w@%B&#65533;&#65533;@(&#65533;&#65533;&#65533;&#65533;O&#65533;&#698;&#65533;f&#65533;`&#65533;&#65533;&#65533;X)0&#65533;A&#65533;g=&#65533;&#65533;T&#65533;`&#65533;0i@{&#65533;g&#65533;Jt3Q&#65533;&#65533;&#65533;R&#65533;2&#65533;&#65533; ]$`&#65533;/&#65533;$&#65533;(P'&#65533;&#1235;t&#65533;M
H:Q7&#65533;&#65533; &#65533;&#65533;&#65533;6&#65533;&#65533;&#65533;f&#65533;&#65533;&#1580;&#65533;&#65533;&#65533;&#65533;f-&#65533;+H~W0&#65533;&#65533;&#65533;&#65533;&#65533; f&#1942;0	&#65533;~&#1776;&#65533;8)&#65533;e&#65533;F&#65533;&&#65533;&#65533;'	h&#65533;q&#65533;&#65533;&#65533;&&#1654; &#65533;V&#65533;&#65533;&#65533;&#65533;m&#65533;&#65533;0&#65533;(&#65533; +&#65533;@
&#65533;p&#65533;&#65533;f&#65533;&#65533;&#65533;	w`zs&#1363;I&#65533;&#65533;M&#65533;&#65533;:8e&#65533;&#65533;B &#65533;&#65533;PD+d2`&#65533;X\Z&#65533;%&#65533;&#65533;&#65533;U. &#65533;S&#65533;&#65533;(&#65533;<&#65533;&#65533;l&#65533;lPa%&#65533;&#65533;&#65533;&#65533;&#65533;C&#65533;&#65533;a->b&#65533;I&#65533;&#65533;&#65533;D&#65533;/d&#65533;&#65533;a&#65533;3&#65533;&#65533;&#65533;&#65533;&#65533;R&#65533; &#65533;d&#65533;&#65533;bB&#65533;&#65533;&#65533;&#1283;&#65533;`&#65533;f$AU&#65533;j&#65533;&#1547;&#65533;&#65533;&#65533;&#65533;&#65533;&#65533; jJ &#65533;P&#65533;P
&#65533;4&#65533;&#65533;{&#65533;&#65533;&#65533;&#65533;&#65533;&#65533;

&#65533;&#65533;C&#65533;&#65533;X&#65533;&#65533; |&#65533;&#65533;&#65533;E&#65533;&#65533;2p&#65533;&#65533;&#65533;b &#65533;&#65533;&#65533; &#65533;&#65533;J&#65533;&#65533;&#65533; &#65533;&#416;&#456;&#65533;]A<&#65533;&#65533;&#65533;^&#65533;P&#65533; a&#65533;~&#65533;	&#65533;W&#65533; nqP&#65533;2z &#65533;"z &#65533;&#65533;&#65533;&#65533;,&#65533;&#65533;&#65533;&#65533;M&#65533;&#65533;&#65533;~&#65533;&#65533;&#65533;&#65533;=m#&#65533;&#65533;6&#65533; 1&#65533;6&#65533;&#65533;&#65533;m) N&#65533;`I&#65533;&#65533;&#65533;&#65533;&#65533;&#65533;+&#65533;&#65533;&#65533;&@k&#65533;
~&#65533;[:0&#65533;4f&#65533;&#65533;P&#65533;:p&#65533;&#65533;&#65533;&#65533;B&#65533;6&#65533;&#65533;H&#65533;&#65533;2&Z&#65533;F:G&#65533; 	&#65533;0&#816;&#1284;&#65533;x[H`&#65533;&#65533;&#65533;&#65533;&#65533;Zm]&#65533;&#65533;&#65533;&#65533;^&#65533;&#65533;&#65533;:3 
&#65533;&#65533;&#65533;1&#65533;0&#65533;&#65533;0S&#65533;P&#65533;&#65533;&#65533;P&#65533;&#65533;q^&#65533;&#65533;a&#65533;&#65533;K'c&#65533;f~&#65533;_&#65533;u/8&#65533;4&#65533;f%0u&#65533;'u&#65533;&#65533;8&#720;&#65533;&#65533;&#65533;&#65533;&#65533;!4&#65533;^U&#1659;&#65533;)&#65533; &#65533;' *&#65533;&#65533;&#65533;&#65533;`PXp/&#65533;&#65533;(3V&#65533;F/&#65533; C&#65533;70e{&#65533;&#65533;K(a	Q&#65533;&#65533;P`&#65533;P&#65533;&#65533;]&#65533;&#65533;!j&#781;&#65533; &#65533;&#65533;&#592; p&#65533;L&#65533;	&#65533;&#65533;&#65533;&#65533;&#65533;&#65533;wD&#65533;m&#65533;&#65533; &#65533;N&#65533;	S &#1110;	&#1630;&#65533;&#65533;-&#65533;&#65533;&#65533;[&#65533;%j&#65533;&#65533;=W1
y0&#65533;Q&#65533;&#65533;&#65533;@ .G&&#65533;\K&#65533;E}&#65533;&#65533;t&#65533;XG&#65533;6C&#65533;&#65533;&#1811;&#65533;\ <1@FKL&#65533;'&#65533; &#65533;p`N&#65533;&#65533;&#65533;qO~&#65533;;A v&#65533;&#65533;=&#65533;&#65533;&#65533;B&#65533;&#65533;A&#65533;[&#65533;1|&#65533;g&#65533;p&#65533;P&#65533;
&#65533;&#65533;&#65533;&#1568;_&#65533;&#65533;0o&#65533;E%&#65533;7&#65533;`&#65533;= /D00&#65533;Go&#65533;R2&#65533;R&#65533;s&#65533;&#65533;&#65533;&#65533;&#65533;e0R/&#65533;&#65533;L&#65533;&#65533;&#65533;&#65533;&#1433;&#65533;f&#65533;]&#65533;Z&#65533;&#65533; &#65533;&#65533;X0&#65533;&#65533;H&#65533;&#65533;&#65533;9E&#65533;<&#65533;5;&#65533;&#65533;t/&#65533;&#65533;&#65533;&#65533;l&#65533;&#65533; (&#65533;"JY*N8&#65533;o2&#65533;Nc&#65533;
&#65533;&#65533;&#65533;&#65533;&#65533;&#65533;&#1076;&#65533;&#65533;G&#65533; 0&#65533;)&#65533;K&#65533; &#65533;q&#65533;N&#65533;&#65533;|&#65533;$&#65533;&#65533;O&#65533;&#65533;V&#65533;b	a&#65533;=&#1904; 1;&#65533;p&#65533;0&#65533;&#65533;\h/&#65533;&#65533;&#65533;&#65533;&#65533;&#65533;@t&#65533;&#65533; &#65533;&#65533;7?&#65533;&#65533;&#65533;&#65533; &#65533;7&#65533;*@l&#65533;&#65533;0*&#65533;'&#65533;6G*&#65533;&#65533;&#1326;._p&#65533;&#65533;&#65533;&&#65533;O&#65533;T&#656;&#65533;csYX&#65533;[&#65533;$&#65533;&#65533;@Y,B6&#65533;P &#65533;&#65533;&#65533;?\&#65533;&#65533;%&#645;&#65533;&#65533;_&#65533;&#65533;6&#65533;+Q"U&#65533;&#65533;&#65533;x1#&#265;=6l&#65533;&#65533;&#65533;/q&#65533;3eg#'So>&#65533;+&#65533;&#65533;6&#65533;'Le<&#65533;WC&#65533;/=&#65533;&#65533;S&#65533;&#65533;&#65533;&#65533;&#65533;W&#65533;&#65533;F&#65533;B&#65533;>&#65533;U&#65533;T&#65533;U&#65533;^&#65533;Zu&#65533;@A&#65533;2n-&#65533;&#301;^#d<&#65533;&#65533;&#65533;V&#65533;fe\&#65533;&#65533;c0&#65533;Z&#65533;3&#65533;&#65533;!&#65533;&#8384;$P&#65533;A!VT&#65533;&#65533;`&#592;&#65533;0&#65533;0&#65533;&#65533;&#65533;a 
,&#65533;"&#65533;<&#65533;&#65533;&#65533;Q&#65533;!&#65533;&#65533;H&#65533;&#65533;a&#65533;&#65533;N&#65533;&#65533;&#65533;C&#65533;&#895;8{&#65533;&#957;&#65533;J &#65533;&#65533;&#265;&#65533;@&#65533;&#65533;&#65533;4&#65533;o"w&#65533;4p&#65533;&#65533;L&#65533;&#65533;&#65533;i&#65533;&#65533;&#703;+h&#65533;&#65533;&#65533;&#65533;&#65533;&#65533;&#65533;n&#65533;&#65533;[pEC&#65533;&#65533;9Qc&#65533;u&#65533;&#65533;&#65533;M&#65533;&#65533; 2a&#65533;i&#65533;Re+6&#65533;&#65533;"H&#65533;n!@#&#65533;&#65533;&#65533;"!,Q ^ &#65533;&#65533;&#65533;c f&#65533;&#65533;&#65533;&#65533;&#65533;`&#65533;&#65533;&#65533;&#618;G&#1193;
&#65533;B&#65533;/(b&#65533;W&#65533;&#65533;&#65533;!&#65533;"I?&#65533;&#65533;&#65533;)&#65533;&#65533;r&#65533;,&#65533;Lr#?&#65533;&#65533;&#65533;<&#65533;&#65533;G0&#65533;i&#65533;aN&#65533;&#65533;a&#65533;&#65533;&#649;C&#65533;&#65533;#'&#65533;P#+&#65533;&#65533;Tc&#65533;:&#65533;4PA&#65533;,&#65533;&#65533;
k&#65533;&#65533;(&#65533;&#65533;&#65533;G&#65533;$&#65533;&#65533;&#65533;z)&#65533;&#65533;&#65533;hh&#65533;&#65533;&#65533;&#65533;!L&#65533; &#65533;&#65533;&#65533;&#65533;&#1593;&#65533;i&#65533;y&#65533;!( &#65533; n&#65533;&#65533;C&#65533;!&#65533;&#65533;G&#65533;&#65533;d&#65533;&#65533; &#65533;&#65533;@T$Mnd`&#65533;&#65533;ec&#65533;&#65533;0@ AI&#65533;&#65533;[l&#65533;&#65533;Vm&#65533;A&#65533;.&#65533;&#65533;W&#65533;&#65533;&#65533;&#65533;,)R&#65533;&#65533;&#65533;&#65533;D&#65533;&#65533;&#521;@&#65533;@&#65533; X&#65533;&#65533;&#65533;;&#65533;h&#65533;<Pad&#65533;'&#65533;&#65533;&#65533;&#65533;.&#65533;&#65533;*&#65533;&#65533;&#65533;&#65533;&#65533;B&#65533;&#65533;P&#65533;c&#65533;&#65533;&#65533;9F&&#65533;d3&#65533;0&#65533;&#65533;0&#65533;&#65533;Pp&#65533;b&#1604;&#65533;aF9g34&#65533;&#65533;rP&#65533;&#65533;&#65533;n&#65533;&#65533;&#65533;
&#65533;9&#65533;&#65533;4x&#65533;&#65533;&#65533;&#65533;#fxi&#65533;A&#65533;&#65533;&#65533;J&#65533;&#65533;&#65533;&#65533;*&#65533;&#65533;&#65533;&#65533;xg&#65533;&#65533;&#65533;y&#65533;&#65533;&#65533;F{&#65533;|&#65533;&#65533;"&#65533;&#65533;&#65533;h&#65533;&#65533;&#65533;&#65533;Dh&#65533;&#65533;&#65533;&#65533;F6
&#65533;'&#65533;8&#65533;&#65533;zL&#65533;#<&#65533;&#65533;&#65533;X&#65533;D&#65533;T&#65533;&#65533;&#1818;&#65533;3&#1020;pTJ&#65533;|&#65533;$J&#65533;&#65533;&#65533;$<:}&#65533;&#65533;&#65533;N&#65533;&#65533;$Db&#65533;&#65533;&#65533;z&#65533;&#65533;&#65533;&#1758;&#65533;!&#65533;hH&#65533;&#65533;&#65533;Z&#65533;k&#65533;G&#65533;*&#65533;&#65533;aK-A&#65533;&#65533;&#65533; &#65533;&#65533;R&#65533;\&#65533;&#65533;S&#65533;x&#65533;)&#65533;&#65533;p&#65533;aCW&#65533;&#65533;&#65533;&#65533; &#65533;mn&#65533;&#65533;
&#65533;&#65533;&#65533;b&#65533;&#65533;0&#65533;&#1351;&#65533;hhA"F&#65533;&#65533;@ <&#65533;\P&#65533;&#65533;00#&#65533;X&#65533;"&#65533;&#65533;&#65533;&#65533;&#65533;&#65533;:&#65533;&#65533;&#65533;5x&#65533;&#65533;&#65533;&#1520;A&#65533;&#65533;C&#65533;&#65533;&#65533;@v&#65533;&#65533;&#65533;c&#65533;&#65533;&#65533;e&#65533;&#65533;6d&#65533;O&#65533;&#65533;&#65533;!&#65533;&#65533;&#65533;)7&#801;&#65533;&#65533;r&#65533;&#65533;&#65533;0&#65533;ZZ&#65533;0>@80&#65533;T&#65533;&#65533;&#65533;-|!#p&#65533;&#65533;G&#65533; &#65533;-&&#971;&#65533;&#65533;<R&#65533;3=&#65533;mo&#65533;&#65533;&#57650;&#65533;&#65533;&#65533;nsl|&#65533;&#65533;&#65533;&#65533;7&#65533;p&#65533;&#65533;&#65533;&#65533;&#65533;&#454;p&#65533;&#65533;&#65533;^%O@&#65533;MAE&#65533;&#65533;&#65533;&#65533;q*&#65533;H&#65533;&#65533;Z';&#1317;"p&#65533;%o&#65533;&#65533;h&#65533;S&#65533;dS>&#65533;ER&#65533;RP&#65533;&#65533;&#65533;Y  =IE&#65533;+&#65533;&#65533;K&#65533;0&#65533;&#65533;b  D&#65533;u\ >&#65533;6&#65533;&#65533;&#65533;&#65533;&#65533;&#65533;0&#65533;44&#65533;L1&#65533;&#65533;&#65533;9d &#65533;
&#65533;@Sj<&#65533;E(&#65533;&#178;&#65533;&#65533;&#65533;&#65533;9P&#65533;  &#65533;E,&#65533;&#65533;d&#65533;-X0O[&#65533;b&#65533;&#65533;&#65533;1&#65533;&#65533;o&#563;&#65533;&#65533;.&#65533;&#65533;&#65533;"&#65533;&#65533;@9<&#65533;&#65533;&#65533;&#65533;&#65533;&#65533;D&#65533;B%&#65533;Oa&#65533;&#1247;&#65533;&#65533;&#65533;0&#65533;Pz&#65533;&#65533;	&#65533;(EY&#65533;&#65533;}^c&#65533;&#2032;&#65533;<&#65533;&#65533;2&#65533;&#65533;L0&#65533;&#65533;&#65533;c&#65533;&#65533;]1&#65533;&#65533;at&#65533;>}&#65533;*&#1311;&#65533;L@H&#65533;i&#65533;&#65533;T&#65533;	FO&#65533;&#65533;&#65533;&#65533;&#65533;WY&#65533;
&#65533;&#65533;T&#1232;<&#65533;	 &#65533;&#65533;j4&#65533;Pq &#65533;8&#65533;K&#65533;hJ&#65533;^&#65533;b&#65533;&#65533;@67&#65533;(&#65533;cHe,cu&#65533;IMr&#65533;&#65533;&#65533;dk;&#65533;A&#65533;&#65533;&#65533;&#65533;&#65533;H&#65533;&#65533;n&#65533;&#65533;&#65533;&#65533;A	&#65533;<&#65533;7H&#65533;>&#65533;9&#65533; &#65533;&#65533;@&#65533;&#65533;4&#65533;&#65533;&#65533;&#65533;a&#65533;&#65533;&#65533;F&#65533;p&#65533;&#65533;&#65533;%&#65533;&#65533;&#1599;&#65533;m*&#65533;m&#65533;Oh&#65533;&#65533;&#65533;&#65533;&#65533;&#65533;&#65533;&#65533;?&#65533;&#65533;@&#65533;^}&#65533;W[&#65533;[&#689;4&#65533;#&#1496;&#1313;&#65533;&#65533;<Gmd&#65533;%1&#65533;&#65533;&#65533;l a&#65533;(&#65533;f&#65533;$&#65533;&#65533;?&#65533;&#65533;&#65533;&#536;&#65533;F&#65533;&#579;Z&#65533;o&#65533;`;@qvP@E&#65533;@V&#65533;0&#65533;?ET&#65533;&#65533;&#65533;b&#65533;&#65533;`&#65533;&#65533;Bn U@&#65533;&#65533;&#65533;&#65533;&#65533;b&#65533;e&#65533;&#65533;&#65533;|&#65533;&#65533;&#65533;&#65533;ZL&#65533;K<` &#65533;"&#65533;IM&#65533;cQ&#65533;&#65533;&#65533;&#65533;&#65533;B&#65533;bj&#65533;&#65533;f&#65533;8&#65533;<6&#65533;&#65533;&#65533;&#65533;&#65533;4&#65533;!&#65533;4Z&#65533;&#65533;&#65533;&#550;&#65533;I&#65533;&#65533;L&#65533;$&#65533;V$&#65533;1Sl&#65533;&#65533;&#65533;&#65533;5&#65533;i;&#65533;o &#65533;8&#65533;&#65533;0&#65533;-o&#65533;Q)&#65533;?4&#65533;\:O&#65533;&#65533;&#65533;&#65533;O>&#65533;:&#65533;%&#65533;-'&#65533;&#637;:&#65533;&#65533;K&#65533;&#65533;
&#65533;C?&#1105;t&#65533;G gX&#65533;s &#65533;&#65533;~IH&#65533;5&#65533;l&#65533;&#65533;`m6&#65533;&#597;!&#65533;&#65533;&#65533;&#65533;d&#65533;&#65533;&#65533;&#310;a&#65533;&#65533;BYO&#65533;*A&#65533;o7&#65533;&#65533;&#65533;&#65533;&#65533;&#65533;&#65533;@&#65533;&#65533;:[P&#65533;&#65533;&#65533;G&#65533;&#65533;&#65533;r &#65533;&#65533;&#65533;w_"mc1&#65533;&#65533;&#65533;T&#65533;1&#65533;&#65533;0&#65533;&#65533;&#65533;&#65533;&#65533;&#65533;&#65533;&#65533;)U&#65533; &#65533;&#65533;&#1456;&#65533;&#65533;`&#65533;&#65533;4l&#65533;)&#65533;&#65533;f&#65533;&#65533;&#65533;L&#65533;OYk&#65533;&#65533;&#65533;&#65533;T&#65533;.08&#65533;?R$-&#65533;G &#65533;&#65533;&#65533;O6P&#65533;&#65533;&#65533;*
&#65533;A&#65533;@xA&#65533;a&#65533;&#65533;@&#65533;Aa&#65533;&#65533;i&#65533;8&#65533;&#65533;&#65533;&#65533;&#65533;!#|&#65533;Ie&#65533;l&#65533;i&#65533;&#65533;P1&#65533;&#65533;&#65533;|&#65533;&#65533;p>&#65533;@&#65533;&#65533;yF&#65533;G&#65533;&#65533;&#65533;&#65533;8&#65533;# &#65533;&#65533;&#65533;Wl&#65533;R&#65533;&#65533;&#65533;&#65533;H&#65533;&#65533;&#65533;&#65533;CE&#65533;&#65533;&#65533;z2&#65533;&#1898;&#65533;G_N&#65533;:&#65533;&#65533;&#65533;&#65533;&#65533;#S&#65533;X&#65533;&#65533;&#65533;&#65533;&#65533;Q&#65533;&#65533;&#65533;&#65533;&#65533;&#65533;&#65533;&#65533;|&#65533;~&#65533;?&#65533;&#65533;@m&#65533;@&#65533;&#65533;&#65533;	&#65533;=&#65533;s&#65533;&#65533;p&#65533;&#65533;&#65533;@ &#65533;;Jvs9&#65533;j?&#65533;&#65533;Rp&#65533;)d&#65533;&#65533;&#65533;&#65533;>e&#65533;>&#65533;&#65533;PP1{&#65533;;&#65533;&#65533;&#65533;;&#65533;U&#65533;Ak`h&#65533;&#65533;4 &#65533;&#65533;r&#65533;&#65533;&#65533;&#65533;&#65533;WAz&#65533;(LQo&#65533;48&#65533;8&#414;&#65533;gJ	&#65533;&#65533;?&#65533;&#65533;&#65533;9&#65533;&&#65533;w&#65533;&#1875;&#65533;&#65533;$c#?&#65533;&#65533;&#65533;&#65533;&#65533;&#65533;&#65533;&#65533;#)&#65533;&#65533;&#65533;O&#65533;&#65533;&#138;&#65533;&#65533;&#65533;&#30673;&#65533;&#65533;&#65533;&#65533;?&#65533;I&#65533;&#65533;> &#65533;&#65533;&#65533;&#65533;/?~{&#65533;&#65533;&#65533;&#65533;C&#65533;&#65533;0&#65533;&#65533;&#65533;&#65533;&#65533;+&#65533;&#65533; @&#65533;3&#65533;&#65533;;&#65533;&#65533;&#65533;&#65533;@&#65533;&#65533;R&#65533;&#65533;Q&#65533;&#65533;&#1736;hW{ `&#65533;d&#65533;(Ws&#65533;F&#65533;&#65533;38&#65533;&#65533;p&#65533;&#65533;&#65533;&#65533;&#65533;&#65533;<&#65533;$&#65533;&#65533;](B&#65533;&#65533;($&#65533;&#65533;&#65533;&#761;&#65533;p&#65533;&#65533;&#65533;&#65533;&#65533;9&#1577;&#65533;@&#65533;&#65533;&#65533;&#65533;!X&#65533;`&#65533;h&#65533;&#65533;(CRh4,&#193;&#65533;&#65533; &#65533;6&#1800;&x&#65533;b&#65533;&#238;*/&#65533;&#65533;<&#18083;&#65533;C&#65533;&#65533; &#65533;&#65533;&#65533;&#65533;&#20734;&#65533;6bX&#65533;&#65533;
&#65533;&#1668;&#28678;&#65533;&#65533;=&#65533;
Z&#65533;&#65533;&#65533;&#65533;(0&#296;&#65533;*&#65533;&#65533;&#65533;&#65533;&#65533;&#65533;&#65533;&#65533;%]&#65533;6&#65533;&#65533;&#65533;&#65533;%N&#65533;N&#65533;7&#65533;&#65533;&#65533;&#65533;x&#65533;{&#65533;&#65533;&#65533;>&#65533;&#65533;X&#65533;&#65533;&#65533;`&#65533;&#255448;&#65533;&#65533;&#65533;X&#65533;7&#65533;D&#65533;X&#65533;&#65533;;&#397;#&#65533;&#65533;&#65533;&#65533;
&#65533;r&#65533; &#65533;&#65533;=&#65533;&#65533; &#65533;&#65533;&#65533;"&#1027;&#65533;hR&#65533;&#424;&#65533;&#407;&#65533;&#65533;&#65533;&#65533;&#65533;6L&#65533;u&#65533;F&#65533;&#65533;&#65533;&#65533;&#65533;&#65533;58&#65533;7&#65533;&#65533;&#65533;n&#65533;&#65533;Zh&#568;&#40205;&#65533;/|&#65533;&#65533;5&#65533;+&#65533;&#65533;&#65533;&#65533;&#65533;&#65533;&#65533;5X&#65533;qt
: &#65533;&#65533;=&#65533;F&#65533;9|&#65533;<&#65533;&#65533;<&#65533;FR&#65533;&#527;@&#198;&#65533;&#65533;b4&#65533;&#65533;&#65533;I&#65533;H&#65533;T&#65533;&#65533;&#65533;F&#65533;&#65533;*&#65533;&#1800;&#65533;&#65533;@&#65533;`h&#65533;`8&#65533;&#65533;&#65533;&#65533;*&#65533;&#65533;*h&#65533;&#65533;3&#65533; J&#65533;&#65533;&#65533;v&#65533; &#65533;@$$P&#65533;@&#65533;
&#65533;J&#65533;&#65533;1@1&#65533;&#65533;&#65533;&#65533;J &#65533;P0&#65533;&#65533;(&#65533; c&#716; C&#1064;+&#65533;
  &#65533;
&#65533;&#65533;&#65533;&#65533;K[&#65533;K&#65533;$&#65533; &#65533;&#65533;&#65533;<I&#65533;X&#65533;&#65533;&#65533;&#195;&#65533; &#65533;6&#65533;&#65533;&#65533;6&#65533;&#65533;&#65533;&#65533;F&#65533;&#65533;&#65533;k&#65533;F4&#65533;&#65533;&#1544;f&#65533;&#65533;C&#65533;&#65533;_&#65533;8&#65533;&#65533;~0.&#65533;&#65533;G2&#65533;+&#65533;&#65533;&#65533;O(=&#65533;&#65533;J&#65533;&#65533;&#65533;&#65533;&#65533;h&#65533;&#65533;&#65533;&#864;L&#65533;&#65533;l&#65533;8&#584;&#65533;&#65533;(&#65533;&#65533;&#65533; &#65533;&#65533;5&#65533;L"&#65533;&#65533;h&#65533;&#65533;&#65533;&#65533;&#65533;F4G&#65533; GR&#65533; =&#65533;&#65533;&#65533;&#65533;&#65533;&#65533;&#65533;|
=I&#65533;&#65533;H&#974;\&#65533;&#65533;tO&#65533;&#65533;+&#65533;&#65533;&#513;2&#65533;&#65533;&#65533;&#65533;
6&#65533;A&#304;&#65533;&#65533;&#65533;&#65533; P&#65533;X&#65533;2(P&#65533;S&#65533;&#65533;&#65533;H&#625;&#65533;&#65533;&#65533;&#65533;&#65533;
UP
&#65533;&#1064;p,&#65533;,x&#65533;&#65533;QQ&#65533;&#65533;&#65533;(&#65533;P&#65533;&#65533;&#65533;*&#65533;&#65533;&#65533;
&#65533;Nq&#65533;&#65533;&#65533;&#65533;&#65533;
&#65533;sF&#65533;P&#771;&#65533;
y!&#65533;&#65533;&#65533;@ &#65533;&#65533;&#65533;&#65533;7&#65533;&#65533;&#65533;y&#65533;&#65533;&#65533;4&#65533;&#65533;&#65533;&#65533;&#65533;&#65533;y&#65533;&#65533;*&#65533;
-&#65533;&#65533;&#65533;&#65533;0&#65533; /&#65533; 1&#65533;*/%--I&#65533;&#65533;fP&#65533;&#65533;&#65533;&#65533;h&#65533;%&#65533;&#65533;X&#65533;f&#65533;&#65533;&#1396;&#65533;d=&#65533; &#65533;&#65533;l&#65533;&#65533;&#65533;P&#65533;&#65533;&#65533;3&#65533;PO&#65533;/&#65533;
+(&#65533;&#65533;*&#65533;&#65533;&#65533;&#65533;&#65533;I&#65533;&#65533;	&#65533;&#65533;&#54916;I&#65533;R.ST\&#65533;'&#65533;&#65533;N H&#65533;J&#65533;k&#65533;K&#65533;Z:&#65533;X&#65533;&#65533;	&#65533;&#65533;Z&#65533;&#65533;&#65533; .&#65533;&#65533;&#65533;Y&#65533;&#65533;P&#65533;&#65533;&#65533;&#65533;bm&#65533;eP&#65533;0&#65533;GY&#65533;(&#65533;eS&#65533;G&#65533;&#65533;EI:	&#65533;O&#65533;P&#65533;&#65533;\&#65533;&#1414;&#65533;&#1428;&#65533;O&#65533;&#315;&#65533;4&#65533;g Q&#65533;)M&#65533;P, &#1103;H&#65533;]&#65533;&#65533;&#65533;&#65533;0|&#65533;I&#65533;l&#65533;&#65533;-&#65533;&#65533;&#65533;Qc&#65533;&#65533;;k&#65533;&#65533;&#65533;&#65533;;1RL&#65533;&#65533;
8&#65533; (&#65533;&#65533;H,/&#65533;&#1345;&#65533;%@&#65533;&#1227;&#65533;,&#65533; N&#65533;T^&#65533;&#65533;]&#65533;&#1299;&#65533;&#65533;&#65533;&#65533;S&#65533;UPl&#65533;\&#65533;&#1292;  P%&#966;`	%h&#65533;&#65533;&#65533;&#65533;&#65533;&#65533;*&#65533;MT&#65533;&#65533;~&#65533;N&#65533;&#65533;O&#65533;&#65533;$&#221;&#65533;X&#65533;&#65533;&#198;&#65533;&#65533;P&#65533;:-&#589;&#65533; &#65533;&#65533;&#65533;\[&#1286;&#65533;&#1623;N&#65533;&#65533;&#65533;&#65533;&#65533;[&#65533;&#65533;KmJ&#65533;&#65533;`&#65533;&#65533;]&#65533;XZ&#65533;%&#65533;&#65533;X&#65533;&#65533;&#1302;e;&#65533;mZ&#1356;&#34241;0&#65533;h&#65533;&#65533;#&#65533;&#65533;=&#1444;#W&#65533;ZI&#65533;&#65533;v&#65533;&#65533;p&#65533;&#65533;&#65533;P&#65533;uWQw&#65533;,0 -&#1094;PW&#65533;&#65533;&#1491;&#65533;+&#65533;
h&#65533;&#1857;&#65533;&#65533;&#65533;&#65533;&#65533;e&#65533;&#65533;&#65533;&#1895;X&#293;
&#65533;&#65533;&#65533;&#65533;Fh{&#780;&#65533;&#65533;S&#65533;X*&#65533;&#65533;&#65533;&#65533;@&#65533;&#65533;-&#65533;15&#1621;U&#65533;&#65533;/p&#65533;Mm&#65533;X&#65533;&#65533;&#65533;&#65533;[&#65533;&#65533;2&#65533;&#1281;&#65533;&#65533;[&#65533;&#1644;&#65533; &#65533;Z&#65533;&#65533;&#65533;&#65533;&#65533;W&#65533;x&#65533;w&#65533;)h&#65533;&&#65533;z&#65533;-' &#65533;&#65533;&#65533;&#65533;m&#65533;NU&#65533;#}RP&#65533;^&#65533;&#65533;&#1643;&#65533;&#1751;&#65533;U<|&#65533;&#65533;m&#65533;&#65533;&#65533;L[.&#65533;&#65533;&#65533;u&#65533;Y&#65533;.*Ei&#65533;.+&#65533;&#65533;]&#65533;-V&#65533;
&#65533;NVwU&#65533;&#65533;P&#65533;P&#65533;q
&#813;&#65533;i&#65533;8&#65533;&#65533;W*&#65533;t&#65533;Q&#65533;&#65533;&#65533;|m.N,&#65533;L&#65533;&#65533;&#65533;&#324;&#65533;m&#65533;&#1509;&#65533;; 9&#65533;&#65533;;&#65533;?8&#65533;&~bd$&#65533;c4X&#65533;&#65533;@&#65533;C&#807;&#65533;&#65533;&#65533;&#65533;0&#65533;&#65533;R&#65533;&#65533;_C&#65533;&#65533;=&#65533;P&#65533;O&#1902;&#65533;&#65533;&#65533;=&#65533;&#65533;&#65533;&#65533;&#65533;&#65533;N&#65533;&#65533;&#65533;&#65533;X&#65533;&#65533;&#65533;.Q]&#65533;"&#65533;&#65533; < XC&#65533;P?nQ8E&#1928;78&#65533;D&#65533;&#65533;&#1606;&#65533;d&#65533;&#65533;&#65533;&#65533;	.h&#65533;W&#65533;#&#65533;s&#65533;"`H&#65533;(&#65533;8 &#65533;&#65533;&#65533;&#1729;&#65533;&#65533;&#65533;^*&#65533;&#65533;&#65533;D&#65533;&#65533;R&#65533;UYE&#65533;
&#65533;&#65533;)}&#65533;&#65533;  	^&#65533;&#65533;9&#65533;X0&#65533;&#65533;&#65533;u&#65533;Lp&#65533;Vb&#65533;Q&#65533;&#65533;|&#65533;h&#65533;f&#65533;&#65533;fr&#65533;fi&#65533;`F&#65533;mnf,`\s}&#65533;&#65533;&#65533;r&#65533;&#65533;r&#65533;\z&#65533;u&#65533;
&#65533;a|U&#65533;&#65533;&#65533;&#65533;E&#65533;&#65533;g}&#65533;&#65533;zv&#65533;&#65533;b&#65533;&#65533;&#65533;&#65533;&#65533;&#65533;m&#65533;&#65533;M]i&#65533;#&#65533;B0&#65533;n&#65533;D@8dl'&#65533;&#65533;d&#65533;&#32848;&#65533;f&#65533;b&#65533;&#555;8&#65533;8x(&#65533;R&#65533;&#65533; E&#65533;&#65533;N=&#65533;&#65533;c&#65533;M&#65533;&#65533;&#65533;&#65533;&#65533;&#65533;&#65533;)&#65533;`/}N&#65533;M&#65533;&#65533;&#65533;&#65533;&#65533;&#65533;&#65533;&#65533;G&#65533;&#65533;&#65533;(&#65533;@&#65533;&#65533;0p&#769;&#65533;*&#65533;&#65533; (&#65533;&#65533;e&#65533;&#65533; &#65533;e&#65533;x&#65533;&#65533;i&#65533;0T&#65533; &#65533;&#65533;&#65533;&#65533;*&#65533;YL&#65533;&#65533;&#1424;}i4U&#1679;&#65533;U]M&#65533;S&#65533;X]&#65533;1n&#65533;L&#65533;"c~&#65533;&#65533;&#65533;0&#65533;L&#65533;p&#65533;)&#65533;&#65533;xb&#65533;&#65533;h&#65533;&#65533;&#65533;f&#65533;&#65533;Flx&#65533;&#65533;a&#1826;&#65533;&#1487;@Qv&#65533;&#65533;&#65533;&#65533;&#65533;a&#65533;6&#65533;~&#65533;&#1449;&#65533;&#65533;&#5233;&#65533;&#1928;&#65533;&#904;&#65533;"N&#65533;&#65533;M]j&#65533;$N&#50112;&#65533;&#65533;8L&#65533;&#1467;&#65533;&#65533;&#49950;&#8387;&#65533;J&#65533;nf&#65533;s&#65533;eNj&#65533;b4&#65533;#&#65533;&#65533;[&#65533;C&#65533;&#65533;A&#65533;&#65533;M&#65533;*YN^&#65533;O1&#65533;nT&#65533;&#65533;&#65533;&#65533;kn&#65533;&#65533;&#65533;&#65533;&#65533;&#65533;n&#65533;$&#65533;j&#65533; &#65533;He&#65533;=&#65533;&#65533;38&#65533;l&#65533;&#65533;Y&#65533;&#904;3Y&#65533;*&#65533;&#65533;/&#65533;&#65533;Sx&#65533;&#65533;8&#65533;&#65533;&#65533;
&#65533;   &#65533;&#65533;&#65533; CE&#65533;/&#65533;&#65533;4&#65533;&#278;&#65533;&#65533;n	S&#65533; T&#65533;&#65533;M&#65533;&#58517;
T&#65533;&#65533;'&#65533;&#65533;L&#65533;&#65533;&#65533;&#65533;&#65533;F&#65533;&#65533;^&#65533;&#65533;vb&#65533;&#65533;?F&#65533;&#65533;&#65533;s&#65533;&#65533;&#54030;&#65533;/6]&#65533;&#65533;AAx&#65533;VPg&#65533;F&#65533;|={&#65533;&#65533;|&#65533;&#65533;&#601;&#65533;&#65533;&#65533;B*G&#65533;&#65533;h&#65533;&#65533;&#65533;&#65533;f&#65533;EbMl&#65533;&&#65533;&#65533;&#65533;3&#65533;&#65533;,&#65533;&#65533;*&#65533;&#65533;&#65533;2&#65533;F8&#65533;	&#65533;&#65533;&#65533;&#65533;&#65533;&#65533;X3u&#65533;S&#65533;&#65533;&#59733;&#65533;8&#1943; &#65533;R&#65533;^&#65533;&#65533;&#65533;&#65533;Y2&#65533;*&#65533;>&#65533;&#65533;&#65533;&#65533;&#65533;x&#65533;&#398;&#65533;&#65533;tC&#65533;.&#65533;&#371;]&#65533;O&#65533;	&#65533; &#65533;R&#65533;&#65533;&#65533;&#65533;~&#65533;[q;&#65533;&#65533;D?&#65533;&#65533;X--&#1228;(&#65533;&#65533;\8&#65533;&#65533;@Y&#65533;&#65533;p&#65533;&#65533;&#65533;&#65533;&#65533;]&#65533;&#65533;m&#65533;&#65533;(E&#65533;&#65533;&#407;H&#65533;&#65533;&#65533;C hOX&#65533;&#65533;7l&#65533;>L/&#49256;v&#65533;&#65533;&#65533;oo&#65533;5&#65533;&#65533;U&#65533;&#65533;5a&#65533;!&#30160;l&#65533;x&#65533;&&#65533;&#1473;&#65533;&#65533;&#65533;&#29664;l|&#65533;&#65533;{&#65533;&#65533;	&#65533;&#65533;&#65533;
7&#65533;&#65533;&#65533;gx&#65533;&#65533;&#65533;6x&#65533;`F&#65533;&#1864;9	:&#65533;&#1537;&#65533;&#65533;&h_&#65533;&#65533;=U@&#65533;T&#65533;&#65533;CX&#65533;s&#65533;&#65533;h&#65533;&#210;&#65533;&#65533;R&#65533;&#65533;D&#65533;&#65533;[J&#65533;zY)&#65533;i&#65533;XY&#1744;&#65533;&#65533;&#65533;e&#65533;&#65533;&#65533;&#65533;z&#65533;&#65533;&#65533;M&#65533;&#65533;&#65533;&#65533;&#65533;&#32776;&#34306;&#65533;muE&#65533;&#1205;vtVEU&#65533;
&#65533;>&#65533;&#65533;x&#65533;&#65533;&#65533;Glt&#65533;&#65533;&#65533;A%&#65533;:&#65533;&#65533;:&#65533;&#65533;>&#65533;.1=U*=&#65533;&#65533;&#65533;&#65533;
H&#65533;Xv&#65533;&#65533;&#65533;&#65533;&#65533;&#65533;&#65533;&#65533;&#65533;&#65533;&#65533;&#65533;&#65533;&#65533;v&#65533;&#65533;vn&#65533;&#65533;&#65533;~&#65533;&#65533;&#65533;&#65533;&#65533;&P&PwtgU\&#65533;E&#65533;&#65533;Q]lQW _g&#65533;x&#65533;@r#/&#65533;%or&#65533;&#65533;&#65533;|&#65533;w&#65533;8&#65533;&#65533;9]3}&#65533;m&#65533;&#65533;G&#65533;&#1269;&#65533;&#65533;8&#65533;V&#65533;&#65533;&#1111;&#65533;Ky&#65533;&#65533;K &#65533;wUx0!&#65533;&#65533;&#65533;&#65533;&#65533;v&#65533;&#65533;&#65533;&#65533;}	/&#65533;&#65533;&#65533;&#65533;&#65533;&#290;&#65533;&#65533;?k&#65533;> &#65533;oy&#65533;e&#65533;
&#65533;y&#65533;9&#65533;z&#65533;&#65533;Yp&#65533;&#65533;&#65533;&#65533;&#65533;&#65533;&#65533;&#65533;&#65533;&#65533;&#65533;&&#65533;&#65533;&#65533;z~^&#65533;]&#65533;&#65533;&#65533;)` <&#65533;&#65533;%&#65533;&#65533;%h&#65533;&#65533;&#65533;&#65533;x&#65533;&#65533;&#65533;&#65533;&#65533;&#65533;&#65533;&#65533;&#65533;
&#65533;&#65533;p&#65533;)&#65533;\&#65533;d&#65533;&#65533;)&#65533;?&#65533;&#65533;&#65533;&#65533;s&#65533;&#1045;&#65533;&#65533;8)&#65533;&#65533;&#65533;E&#65533;"&#65533;&#65533;&#65533;&#65533;E2cD&#65533;&#65533;&#65533;?&#65533;&#65533;&#65533;,*x&#65533;P&#65533;<"M&#65533;t)&#1254;N&#65533;B&#65533;*u*U&#65533;L&#65533;2Q&#65533;5+B&#65533;&#65533;z&#65533;&#65533;
,L&#65533;&#65533;C[&#65533;YZh&#65533;&#65533;&#65533;v&#65533;?p&#65533;&#65533;&#65533;:&#65533;&#65533;&#65533;&#65533;&#1049;1&#1079;`_ts&#65533;&#65533;&#65533;&#65533;&#1540;&#65533;&0&#65533;&#65533;Y/&#65533;K&#65533;&#65533;&#1249;&#65533;&#65533;&#65533;&#65533;.&#65533;&#65533;
&#65533;&#65533;&#864;&#65533;&#65533;.&#65533;2&#65533;&#65533;&#65533;I}&#65533;&#65533;&#65533;!&#65533;&#65533;&#65533;&#65533;&#65533;$&#65533;&#65533;&#65533;!&#65533;&#65533;&#65533;
&#65533;&#65533;,8&#65533;&#65533;	6yN&#65533;&#264;&#65533;&#65533;&#65533;f&#65533;&#65533;&#65533;)\&#65533;}T&#65533;z,&#65533;1&#65533;&#65533;i&#65533;zIg&#65533;&#65533;&#65533;~=&#65533;&#65533;&#65533;&#65533;&#65533;&#65533;&#65533;&#65533;&#65533;	&#65533;&#65533;y&#65533;7)&#65533;]&#65533;&#65533;?Z&#65533;R&#65533;YP&#65533;R+<Y&#65533;&#65533;t&#65533;E&#65533;q&#65533;]&#65533;nBP&#65533;`"&#65533;Bj0	oN&#65533;&#65533;O>&#65533;&#65533;&#65533;Q9&#65533;&#65533;O>&#65533;&#65533;cNG&#65533;X&#65533;&#65533;C&#65533;&#65533;K2&#1636;&#65533;O&#65533;&#65533;
^&#65533;UeA- eWZr-d%&#65533;N&#65533;&#65533;O+&#65533;5&#65533;b&#65533;&#65533;&#65533;&#65533;`j&#65533;I&#65533;de&#65533;&#65533;I&#65533;&#65533;!4&#65533;Sw&#65533;c&#65533;zV&#65533;Y&#65533;&#65533;%&#65533;
A:&#65533;&#65533;&#65533;&#65533;&#65533;l1)j&#65533;M&#65533;&#65533;F&#65533;i&#65533;&#65533;&#65533;&#65533;S)&#65533;&#65533;&#65533;R&#65533;s9&#65533;&#65533;sS|&#65533;P&#65533;	7B&#65533;M&#65533;&#65533;
iL&#65533;`vL&#65533;&#65533;zLQ&#65533;Bi|'x&#65533;&#65533;&#65533;`&#65533; $&#65533;TS,Q&#65533;?&#65533;&#65533;&#65533;^ASg&#65533;v"&#65533;&#65533;&#65533;&#65533;&#65533;Ua&#65533;&#65533;.t&#65533;M&#65533;&#65533;$&#65533;!&#65533;aA&#65533;&#65533;x&#65533;)da&#65533;&#65533;6&#65533;P&#65533;&#65533;!EF&#65533;QD&#65533;N&#1302;&#65533;5&#65533;B"&#65533;&#1169;>)&#65533;&#65533;?:&#65533;S&#65533;GJ|&#65533;l&#65533;b&#65533;&#65533;&#65533;?&#65533;Aq|&#65533;1&#65533;@&#65533;T&#65533;SE@2T)&#65533;5)#$H&#65533;3&#1276;&#65533;,\&#65533;#Q1&#65533;&#65533;k8)Z$&#65533;&#65533;&#65533;rK9d&#65533;?"<&#65533;&#65533;J9I&#65533;@&#65533;&#65533;&#65533;*P&#65533;1`&#65533;B&#65533;&#65533;&#1611;j]&#65533;&#65533;&#65533;?)&#65533;&#65533;&#65533;&#65533;&#65533;J&#65533;&#65533;:&#65533;&#493;&#65533;m&#65533;&#65533;2&#65533;&#65533;T{H&#65533;{3 &#65533;&#65533;ilW&#65533;&#65533;`&#65533;G&#65533;
&#65533;#&#65533;&#65533;&#65533;HX&#65533;&#65533;&#65533;&#65533;O&#65533;y1.r&#65533;&#65533;&#65533;EY&#65533; &#65533;xAK&#65533;t^P&#65533;.&#65533;7tH9&#65533;D&#65533;6&#65533;!AT.2D&#65533;n!&#65533;&#65533;&#65533;B&#65533;D&#65533;&#1680;F9U&#65533;&#65533;r&#65533;&#65533;C&#65533;R,,D&#65533;k&#65533;/b&#65533;7l/=h0?&#65533;R'&#65533;&#65533;0&#65533;&#65533;O&#65533;&#65533;&#65533;&#65533;&#65533;B9U&#65533;O&#65533;&#65533;&#65533;&#65533;B&#65533;1&#65533;SM:&#65533;$6M&#65533;	Md&#65533;K)&#65533;6H&#65533;&#65533;&#172;&#65533;q-8 &#65533;/&#65533;`&#65533;&#65533;&#65533;&#65533;%&#65533;&#65533;&#65533;"&#795;w&#65533;0&#65533;&#65533;&#65533;KnQ&#65533;q&#65533;&#65533;&#65533;&#65533;g&#65533;JA&#1365;&#65533;&#65533;	d	8<&#65533;&#65533;&#65533;&#65533; &#65533;&#65533;A&#65533;i8&#65533;&#65533;&#65533;&#65533; mBt&#65533;&#65533;&#65533;&#65533;&#65533;	8(V&#65533;&#65533;&#1849;0&#65533;U&#65533;^ D\&#65533;5N&#65533;s&#65533;@&#65533;&#65533;A&#65533;Ao&#65533;&#65533;&#65533;r&#65533;&#65533;&#65533;"IS@&#65533;&#65533;&#65533;8Jh`&#65533;0&#65533;2&#65533;&#65533;&#65533;7&#65533;&#65533;%U&#65533;&#65533; #(A"J@3&#65533;a&#65533;&#65533;&#65533;&#65533; K&#65533;&#65533;&#65533;&#65533;&5&#65533;$(B	&#65533;@BA8@J&#65533;&#65533;&#65533;H%R0&#65533;Op@&#65533;&#65533;&#65533;&#65533;&#65533;&#65533;&#65533;&#65533;&#65533;e9tYK&#65533;=
5&#65533;R&#65533;K&#65533;B&#65533;&#65533;&#516;&#65533;&#65533;y&#65533;N^&#65533;&#65533;&#65533;Hx&#65533;C~h5&#65533;&#65533;D&#65533;&#65533;&#65533;&#65533;"&#65533;&#65533;&#65533;&#65533;9YN&#65533;B,c&#65533;G8&#65533;P&#65533;(&#65533;&#65533;L'Z&#65533;K[2&#65533;
&#65533;K&#65533;M&#65533;&#65533;&#65533;&#65533;PAA&#65533;&#65533;aH&#65533;B'&#65533;Y`	&#65533;r&#65533;&#65533;i)&#65533;A^,&#65533;	2&#65533;aP)[&#1640;&#65533;9&#65533;&#65533;!&#65533;&#65533;'&#65533;&#65533;&#65533;&#65533;&#65533;U&#65533;a*&#65533;%K[&#44884;A@&#65533;&#65533;&#65533;&#65533;&#65533;&#65533; Td^&#65533;&#65533;D&#65533;&#65533;K&#65533;*&#65533;&#65533;&#65533;%%!9P&#65533;R3v&#65533;&#65533;B&#65533;&#65533;&#65533;Z&#65533;&#65533;%&#65533;J/&#65533;q&#65533;h&#65533;V&#65533;B/&#65533;P`&#65533;L&#65533;&#65533;&#65533;&#65533;&#65533;&#274;&#65533;C:m&#65533;J&#65533;&#65533;P	&#65533;UT&#65533;T&#65533;$&#65533;pQ&#65533;u&#65533;!&#31912;"&#65533;P&#65533;n&#65533;&#65533;&#65533;&#65533;&#65533;&#65533;&#65533;&#65533;V
&#65533;&#1795;&#65533;i1&#65533;v&#65533;&#65533;&A0&#65533;T&#65533;&#65533;jF&#65533; &#65533;l
&#65533;&#65533;&#65533; TK&#65533;Mgq2&#65533;&#65533;&#935;l&#65533;E&#65533;F&#461;&#65533;&#65533;&#65533;&#65533;&#65533;&#65533;&#65533;&#65533;u!&#65533;G1.&#65533;&#65533;&#65533;%EN^&#65533;rR&#65533;b7&#65533;&#1211;F&#632;&#65533;&#65533;&#65533;
5eB&#65533;J&#65533;&#65533;&#65533;]&#65533;w&#65533;&#1669;^&#65533;&#65533;&#65533;&#65533;7L\B&#65533;&#65533;&#65533;&#65533;&#65533;&#65533;e&#65533;&#65533;&#65533;&#65533;V&#65533;&#65533;&#65533;0h) T&#65533;N!e&#65533;&#65533;D&#65533;g@Z&#65533;5&#195;&#65533;"&#65533;&#65533;C&#65533;&#65533;&#834;I&#65533;"rR&#65533;&#65533;&&#65533;k$&#65533;'&#65533;&#65533;S[&#65533;1Cq&#65533;&#65533;h&#65533;&#1591;&#65533;*&#513;&#65533;)&#65533;&#65533;&#65533;&#65533;&#65533;&#65533;g3",Z&#65533;#&#65533;&#65533;mB3&#438;&#65533;&#65533;&#65533;!&#65533;}&#65533;&#65533;4&#65533;&#65533;"!&#65533;&#65533;&#65533;D	&#65533;E&#65533;d&#65533;i&#65533;&#65533;~&#65533;&#65533;&#65533;&#65533; &#65533;3&#65533;F&#65533;&#65533; &#65533;&#65533;A&#65533;&#65533;&#65533;/&#65533; &#65533;&#65533;s{rU&#65533;>&#65533;_&#65533;G&#65533;g3&#65533;&#65533;&#65533;?&#65533;@&#65533;&#65533;0p^&#65533;&#65533;GV>2d56AX&#65533;h &#834;4b&#65533;X&#65533;ZS&#65533;S&#65533;&#65533;&#65533;K&#65533;&#65533;=&#65533;&#65533;&#65533;S7c&#65533;H5iClW&#65533;&#65533;vC9&#65533;GO&#65533;&#65533;6&#65533;O&#65533;&#65533;,&#65533;&#65533;Z&#65533;l&#65533;&#65533;&#65533;f-&#65533;_&#65533;&#65533;f&#65533;!&#65533;Y&#65533;r"&#65533;M&#65533;&#65533;&#65533;&#65533;rJm&#65533;ki&#65533;bF&#65533;z&#65533;&#65533;3&#65533;y&#65533;Pu3&#65533;Cs&#65533;9&#65533;&#1861;nA}&#65533;g&#65533;&#65533;&#65533;&#65533;f&#65533;&#65533;  - Z&#65533;&#65533;>T&#65533; &#65533;o-&#65533;&#65533;x&#65533;&#65533;&#65533;BZ&#1074;&#65533;&#65533;&#65533;&#65533;&#65533;&#65533;Iz&#65533;~fv9&#65533;&#65533;hS&#65533; &#65533;3&#65533;7&#65533;xuV &#1834;&#65533; &#65533;F&#65533;(&#65533;&#65533;`P&#65533;#Ht$&#65533;&#65533;&#65533;&#65533;&#65533;lW4&#65533;&#65533;L&#356;&#65533;C$^Qq>&#65533;9&#65533;!&#65533;&#65533;&#65533;&#65533;&#65533;&#65533;&#65533;&#65533;&#65533;;&#65533;JW
&#65533;r&#1312;:&#65533;&#1751;)"Kp&#65533;E&#65533;&#65533;&#65533;@]:T&#65533;{%&#65533;&#65533;Y&#65533;&#65533;&#65533;T&#65533;B&#65533;&#65533;&#1927;&#65533; &#65533;&#65533;&#65533;P&#65533;)&#65533;&#65533;]&#65533;n&#65533;&#65533;?&#65533;&#65533;&#65533;;e&#65533;w&#65533;s&#820;L&#65533;'&#65533;&#65533;&#65533;&#65533;&#65533;s&#65533;&#65533;j&#65533;&#65533;Ug&#65533;
&#65533;&#65533;&#1313;&#65533;&#65533;&#65533;&#65533;KE]^&#65533;?l&#65533;&#1669;h&#1676;HYr&#65533;b&#65533;3&#65533; &#65533;&#65533;&#65533;&#65533;R"&#1528;*&#65533;&#65533;l&#65533;&#65533;&#65533;n&#65533;33&#65533;&#65533;&#65533;?&#65533;zfU$&#65533;&#1677;&#65533;U&#65533;]&#65533;_&#65533;&#1497;&#65533;t&#65533;3&#65533;&#65533;E&#65533;]&#65533;L&#65533;7&#65533;m&#65533;9\&#65533;jGJd&#65533;&#65533;B&#65533;&#65533;&#65533;4&#65533;y&#65533;N&#65533;G&#65533;o&#65533;h&#65533;&#65533;&#65533;%&#65533;mI&#65533;]&#1442;&#65533;&#65533;&#65533;&#65533;&#1568;"|&#65533;&#65533;.PQ&#65533;&#65533;&#65533;&#65533;&#65533;&#65533;R&#65533;N&#1476;&#65533;UG&#65533;&#65533;u&#65533;&#1936;&#65533;&#65533;qI&#65533;&#65533;(&#65533;&#65533;x&#65533;A&#1614;E&#65533;&#65533;<&#65533;&#65533;&#65533;K&#65533;)En&#65533;D&#65533;^R@ &#65533;`
&#65533;&#65533;
&#65533;&#65533;
F &#65533;&#65533;_&#65533;].&#65533;DR&#1888;"&#65533;&#65533;&#65533;v&#65533;A&#65533;&#65533;?&#65533;Y~1&#65533;
aA&#65533;&#65533;&#1517;&#65533;A&#65533;&#65533;D&#65533;&#65533;&#65533;&#65533;&#65533;&#65533;E&#65533;&#65533;[&#65533;&#65533;&#65533;&#65533;&#65533;[c&#795;B&#65533;N&#65533; A4&#141;&#65533;&#65533;A|&#65533;A&#65533;&#1939;&#65533;&#1706;@&#65533;&#65533;
&#65533;&#65533;&#65533;&#65533;&#65533;!&#65533;&#65533;&#65533;&#65533;Rt&#65533;&#341;
&#1628;&#65533;G%K *%N&#65533;d&#518;&#65533;&#65533;&#65533;"^&#65533;&#65533;&#65533;&#65533;&#65533;b&#1966;&#863;^&#65533;&#65533;&#65533;E|$\&#65533;D&#65533;&#65533;&#65533;R&#65533;&#65533;
&#65533;&#65533;&#65533;&#65533;&#65533;!@&#65533;	&#65533;`*&#65533;`*za+&#65533;"&#65533;&#65533;&#65533;U&#65533;&#65533;B&#65533;{&#65533;&#65533;&#65533;)&#65533;&#65533;&#65533;-:&#65533;&#65533;&#65533;A&#65533;-&#65533; &#65533;&#65533;1&#65533;&#65533;F&#65533;&#65533;&#65533;?d&#65533; &#65533;&#65533;&#65533;E&#65533;!&#65533;&#65533;m&#65533;&#65533;+D&#65533;&#65533;&#65533;B&#65533;&#65533;LD
&#65533;&#65533;"&#65533;A&#65533;UA<&#65533;&#65533;-@A&#65533;&#1464;|&#65533;&#65533;&#65533;E&#65533;&#1799;&#65533;&#65533;QE&#65533;]M@&#65533;T&#65533;&#65533;&#65533;5&#65533;&#935;&#65533;@$&#65533;MmA&#65533;J<J&#1610;U&#459;&#65533;A&#65533;&#65533;u&#65533;$>&#65533;&#65533;&#65533;&#65533;CP99&#65533;EBE34&#65533;&#65533;&#65533;@&#65533;S<AP&#65533;5&#65533;&#65533;;&#285;yD&#65533;`&#65533; &#65533;&#65533;d&#65533;&#65533;&#65533;L(&#65533;Kb&#65533;N&#65533;d&#65533;&#65533;DJ]&#65533;&#293;-EmB&#65533;)&#65533;P&#65533;R.&#65533;&#65533;&#65533;S&#65533;S&#65533;&#65533;m&#65533;&#65533;e@&#65533;K&#65533;&#65533;#&#65533;d&#65533;&#65533;&#65533;LN&#637;V&#65533;	T@E6&#65533;@&#1050;&#65533;&#1114;&#65533;uMFF&#65533;JD&#65533;\l&#65533;&#65533;&#65533;Ds&#65533;&#1291;&#65533;!&#65533;l&#65533;s&#65533;K&#65533;0&#65533;&#65533;e&#65533;u&#65533;&#65533;7&#65533;x&#65533;J<B&#65533;NY*D&#65533;cZAL&d*&#65533; f&#65533;&#65533;"q&gV&#65533;g&#65533;&#65533;&#65533;t&#65533;&#65533;&#65533;?\A7,i&#65533;C@7@A&#65533;fA&#65533;&#65533;kv&#65533;fi&#65533;&C&#65533;&#65533;?$@i2&#65533;o&#65533;fi&#65533;&j&#65533;jvC&#65533;&#65533;q&@q.&#65533;.$ j&&#65533;&#65533;&#65533;.&#65533;&#65533;&#65533;uZ&#65533;Lgv&#65533;&#65533;Pgh.-&#65533;%q&#65533;&#65533;'&#65533;&#65533;'&#65533;&#65533;@V&#65533;4A&#65533;
I&&#65533;F&#65533;C&#65533;}&#65533;&#1628;M&#65533;&#65533;\6Ii&#65533;&#65533;# &#65533;&#65533;k&#65533;&#65533;&#65533;&#65533;&#65533;&#65533;n&#65533;&#65533;&#65533;&#65533;Z&#65533;~&#65533;&#65533;Y"B&#65533;<&#65533;j&#65533;&#65533;-&#65533;XB&#65533;8N?&#65533;&#65533;B&#65533;^Ct&#65533;&#65533;&#65533;&#65533;&#65533;$E &#65533;&#65533;&#65533;&#65533;&#65533;&#65533;&#65533;dx&#65533;&#65533;g.&#65533;&#65533;&#65533;h@&#65533;j&#65533;&#65533;(&#65533;&#65533;&#65533;\&#65533;&#65533;^A &#65533;&#65533;&#65533;&#65533;&#65533;i&#65533;j&#65533;&#65533;e&#65533;&#65533;j&#65533;&#65533; Lir&#65533;Aifd)U
'R&#65533;fA &#65533;: 'o&#65533;s&#65533;&#65533;r.3lV  D&#65533;?&#65533;&#65533;&#65533;&#65533;&#65533;Q&#65533;& PA&#65533;&#65533;i!&#65533;zKePAh&#1035;.-&#65533;&#65533;&#65533;vPrL &#65533;t<&#65533;<&#65533;E&#65533;&#65533;@&#65533;&#65533;&#65533;&#65533;sh*&#65533;}Pr]&#65533;~&#65533;&#65533;&#65533;g)&#65533;&#65533;8X&#65533;9&#65533;&#65533;!`[n^A&#65533;&#65533;&#65533;?&#65533;&#65533;&#65533;1E&#65533;&#65533;&#65533;Jh&#65533;&#65533;&#65533;k&#65533;&#65533;&#65533;&#65533;D&#65533;&#65533;&#65533;&#65533;kyP&#65533; &#65533;&#65533;j&#65533;&#65533;&#65533;%^&#65533;&#65533;&#65533;U&#65533;&#65533;&&#33673;&#65533;X
&#65533;p x&#65533;&#65533;&#65533;&#65533;J&#549;rx&#65533;C&#65533;R&#65533;(UP&#65533;N&#65533;&#65533;&#65533;&#36534;&#9346;Fl*Ei&#65533;&#46398;&p&#65533;o>ArDi&#65533;&j&#65533;&#65533;.'&#65533;foR&#65533;&#65533;fn&#65533;&#255;&#65533;&#65533;&#65533;"&#65533;Dtn&#65533;tV&#65533;&#65533;z&#65533;&#65533;fW&#65533;&#65533;"D&#65533;&#65533;&#65533;&#65533;&#65533;&#65533;&#65533;&#65533;v&#65533;&#65533;&#65533;&#65533;&#65533;*BL&#65533;&#65533;&#65533;Ba&#1335;&#65533;&#49364;&#65533;z&#65533;&#65533;T0&#65533;&#65533;|&#65533;B&#65533;&#65533;2&#65533;&#65533;e(&#65533; &#65533;&#65533;&#65533;%U@&#65533;D&#65533;c&#65533;&#65533;&#65533;$*&#65533;&#65533;&#65533;eE2&#594;-&#65533;&#65533;h&#65533;=&#65533;&#65533;e&#65533;&#65533;$^&#65533;&#1198;&#65533;&#65533;>&#65533;&#65533;2+R&#65533;&#65533;A&#65533;:]&#65533;-&#65533;&#65533;&#65533;&#65533;&#65533;&#65533;&#65533;&#65533;&#65533;I&#65533;?L&#65533;BQ&#65533;&#514;&#65533;*&#65533;&#1802;&#65533;&#65533;k&#65533;K&#65533;k&#65533;BE\&#65533;&#65533;&#65533;&#65533;R&#65533;i&#65533;f&#65533;b&#65533;k&#65533;&#65533;*&#65533;&#65533;&#65533;&#65533;"&#65533;k&#65533;&#65533;^i&#65533;
l&#65533;>&#65533;&#65533;&#65533;@&#65533;&#146;&#65533;s&#65533;&&#65533;&#65533;tF&#65533;I&#65533;&#65533;&#65533;J99E&#65533;N&#65533;d(&#65533;`B&#65533;&#65533;t&#65533;tThxR&#65533;&#65533;&#1358;&#65533;S&#65533;#.&#65533;&#65533;&#65533;_&#65533;.&#65533;2o'b&#65533;S`h&#65533;-&#65533;&#65533;R&#65533;&#65533;&#65533;&#65533;`6&#65533;&#65533;p&#65533;&#65533;&#65533;b&#65533;&#65533;
&#65533;Rh&#65533;&#65533;9&#65533;&#1490;&#65533;',&#65533;' "X&#65533;\l&#65533;{&#65533;(I&#65533;&#65533;&#65533;-&#65533;2E&#65533;&#65533;&#65533;&#65533;&#65533;&#65533;&#65533;&#65533;R&#65533;)SB,  $0A&#65533;#&#65533;,&#65533;&#65533;&#65533;&#65533;&#65533;.i&#1272;+AT&#65533;R\0&#65533;&&#65533;&#65533;&#65533;k&#65533;#&#65533;&#65533;D&#65533;"&#65533;&#65533;&#65533;f&#65533;&#65533;
&#65533;p&#65533;&#65533;&#65533;&#678;K&#65533;&#65533;"&#65533;q,AP&#65533;wJlA|Av &#65533;B5H&#65533;&#65533;m&#65533;B-Eu8?^&#65533;&#65533;&#65533;&#65533;pPj&#65533;9&#65533;A.E&#65533;n&#65533;A&#65533;&#65533;&#65533;&#65533;&#65533;&D&#1026;&#485;&#65533;&#65533;E&#65533;V&#65533;&#65533;&#65533;/&#65533;&#65533;&#65533;]}k&#874;&#65533;&#65533;1&#65533;&#65533;&#65533;&#65533;B&#65533;&#65533;~&#65533;&#65533;
&#65533;j&#65533;Z&#65533;&#65533;&#65533;/&#65533;]i&#65533;&#65533;&#65533;>(&#65533;&#65533;j&#65533;1&#65533;!'&#65533;&#65533;q&#65533;Y/"G&#65533;%&#65533;&#65533;&#65533;&#65533; o&#65533;&#65533;&#65533;&#65533;4&#65533;qp&#65533;&#637;&#648;|&#65533;&#65533;$&#65533;&#65533;1)&#65533;MH&#65533;&#33442;&#65533;&#65533;&#65533;&#65533;&#43861;&#65533;+&#65533;&#65533;&#65533;k,/&#65533;i&#65533;?&#65533;&#65533;n/C&#65533;&#65533;RElR&#65533;F.AT&#65533;R@&#65533;&#65533;2E&#65533;j&#65533;&#65533;fi&#65533;.R&#811;&#65533;~&#65533;nn&#65533;F&#65533;.&#65533;	lA&#65533; &#65533;&#65533;	LA&#65533;3R &#65533;?&#65533;&#65533;?tA&#65533;&#65533;#&#65533;&#65533;#&#65533;&#65533;?L&#65533;<&#65533; 	&#65533;&#65533;7&#65533; 9&#65533;@<&#65533;@>&#65533;&#65533;&#65533;>'E9O&#65533;?&#65533;3	&#65533;3
(4
D&#65533;s>&#65533;&#65533;8&#65533;&#65533;8&#65533;@9&#65533;C&#65533;#l&#65533;&#65533; &#65533;&#65533;B&#65533;&#65533;&#65533;Ik&#65533;I&#65533;tJ&#65533;&#65533;J&#65533;&#65533;&#65533;T C&#65533; A&#65533;&#65533;?&#65533;7&#65533;&#65533;,D:&#65533;&#65533;3N&#65533;9AttlBo&#65533;	&#65533;t&#65533;&#65533;7&#65533;sA&#65533;t7&#65533;&#65533;?|s@O8S&#65533;)&#65533;&#65533;?t@U&#65533;&#65533;?&#65533; T&#65533;&#65533;h5	&#65533;:&#65533;&#65533;&#65533;?&#65533;B&#65533;B*dA&#65533;@&#65533;t&#65533;t^&#65533;&#65533;^&#65533;u_&#65533;$xD &#65533;Wg5A&#65533;B:3b&#65533;[&#65533;&#65533;M&#65533;auPoT&#65533;&#65533;	X&#65533;T&#65533;&#65533;=G&#65533;p&#65533;T6B&#65533;3WOCWW&#65533;g&#65533;&#65533;e&#65533;&#65533;:&#65533;5:/&#65533;&#65533; &#65533;@&#65533;&#65533;\&#65533;?&#65533;vAL&#65533;&#65533;&#65533;n&#65533;vo&#65533;&#65533;os&#65533;&#65533;&#65533;`#D&#65533;>k&#65533;&#65533;R&#65533;4N&#65533;4[&#65533;&#65533;a7&#65533;BH OvP5	&#65533;QtLs&#65533;|6R&#65533;)&#65533;&#65533;x&#65533;	(5X4v&#65533;5;&#65533;&#65533;&#1282;O&#65533;@*&#65533;6dA&#65533;&#65533;*&#65533;~&#65533;w&#65533;&#65533;?&#65533;c]&#65533;&#65533;uh;7:7b3vs3&#65533;&#65533;]&#65533;4H&#65533;t-&#65533;X&#65533;R&#65533;@,&#65533;RK&#65533;>&#65533;&#65533;D9&#65533;sXO&#65533;FC5T'wk&#65533;H&#1984;\B}&#65533;u*&#65533;&#65533;*x&#65533;&#65533;&#65533;&#65533;&#65533;&#65533;J&#65533;&#65533;&#65533;g&#65533;US&#65533;a/&#65533;&#65533;&#65533;O3NG&#65533;A]&#65533;6(P@A`@&#65533;&#65533;8w &#65533;&#65533;si&#65533;&#65533;i&#65533;C<w&#65533;F&#65533;&#65533;b&#65533;Cy&#65533;&#65533;(&#65533;(&#65533; &#65533;&#65533;&#65533;2&#1794;&#65533;&#65533;&#65533;&#65533;x&#65533;&#65533;&#65533;&#65533;&#65533;y&#65533;&#65533;&#65533;&#65533;C&#65533;&#65533;T_58ti3&#65533;&#65533;#8A &#65533;#H&#65533;I&#65533;&#65533;#&#65533;+9H&#65533;tmNc&#65533;?&#65533;&#65533;&#65533;_&#65533;	t 
&#65533;&#65533;C&#264;D7w&#65533;Zuk&#65533;9&#65533;D&#65533; 5&#65533;&#65533;&#65533;&#65533;&#65533;-&#65533;&#65533;&#65533;&#65533;z&#65533;&#1786;&#65533;)&#65533;&#65533;&#65533;?&#65533;&#65533;&#65533;4R$w&#65533;?z&#65533;&#65533;&#65533;k?&#65533;S:A\z&#65533;6z&#65533;49&#65533;s&#65533;6	<&#65533;&#65533;&#65533;{&#65533;}&#1525;m&#1782;l&#65533;v&#65533;@)&#65533;&#65533;z&#65533;&#65533;)&#65533;&#65533;&#65533;&#65533;{&#65533;&#65533;;&#65533;v>&#1780;i#zO&#65533;O?vR&#65533;S&#1334;O/y&#65533;&#65533;&#65533;?\:&#65533;#&#65533;Uw@&#65533;k&#65533;&#65533;&#65533;&#65533;R(&#65533;&#65533;&#65533;zA&#65533;&#65533;&#65533;&#65533;&#65533;u&#65533;}&#1065;&#65533;&#65533;&#65533;&#65533;c|&#65533;&#65533;k<RDA&#65533;/&#302;/v&#65533;/&#65533;j&#65533;&#65533;&#65533;&#65533;r&#65533;|AA&#65533;&#65533;&#65533;U&#65533;W|8{7Bl&#65533;[&#65533;9&#65533;tA&#65533;v&#203;t*&#65533;v
]C&#65533;&#65533;&#65533;&#65533;+&#65533;&#65533;3&#65533;&#65533;&#65533;&#65533;W+5Xc&#65533;:At&#65533;#`tR&#65533;&#65533;Xct`t&#65533;&#65533;&#65533;&#65533;=R&#65533;4(&#65533;*I&#65533;&#65533;w&#65533;4&#65533;&#65533;&#65533;K5&#65533;zkS&#65533;t&#65533;&#65533;&#65533;&#65533;&#65533;%&#65533;IH&#65533;&#65533;$&#65533;&#65533;0&#65533;6}&#65533;&#65533;&#65533;&#65533;6&#65533;&#65533;C&#65533;3&#65533;uTd=B`=&#1543;y&#65533;/yS&#65533;B&#65533;#&#65533;`&#65533;<&#65533;_uR&#65533; &#65533;&#65533;&#883;&#65533;k{&#65533;o{AP&&#65533;wIK@gPD&#65533;&#65533;(&#65533;d&#65533;	&#65533;&#65533;&#65533;&#65533;&#65533;~h&#65533;&#65533;0&#65533;R&#65533;5C&#65533;&#65533;bC>&#65533;&#65533;S&#65533;&#65533;:S&#65533;&#65533;T@T&#65533;&#65533;<8&#1020;T&#65533;&#65533;&#65533;&#65533;&#65533;t&#1789;&#65533;7<APC P&#195;&#65533;v)&#65533;8B&#65533;&#65533;&#65533;&#65533;&#65533;B&#65533;&#65533;?@&#65533;&#65533;&#65533;&#65533;v&#65533;Al2&#65533;{&#65533;G&#65533;x3AH&#65533;&#65533;W@p&#65533;P&#65533;&#2019;]&#65533;%T&#65533;PN&#65533;&#65533;r.L&#65533;&#65533;&#65533;F.&#65533;H&#65533;&#65533;F&#65533;
&#65533;&#40152;0&#65533;&#65533;&#65533;x&#65533;PXr&#65533;?&#65533;U&#65533;pQ&#65533;&#65533;!`P&#65533; &#65533;&#65533;Y&#65533;X&#65533;&#65533;i&#65533;N;&#65533;M S&#65533;JB-:&#65533;jU&#65533;W&#65533;f&#1402;&#65533;kW&#65533;_&#65533;&#65533;;&#65533;lY&#65533;`&#65533;&#65533;&#65533;&#61614;&#65533;~$&#65533;&#65533;&#65533;&#65533;-?F^&#65533;&#65533;v&#5508;~&#65533;&#65533;&#65533;&#65533;OT&#65533;#3&#65533;&#65533;qc&#463;&#65533;>q&#65533;@&#65533;&#65533;&#65533;&#65533;UbH&#65533;@&#65533;&#65533;&#65533;-&#65533;d&#65533;&#65533;i&#65533;	&#1424;&#65533;1&#65533;&#65533;&#65533;5kz&#65533;G&#65533;&#65533;&#65533;&#65533;1Tv&#65533;7&#65533;&#65533;&#65533;
[&#65533;&#65533;P&#65533;#3/&#1528;F*&#65533;	-$&#65533;7&#65533;&#65533;& U&#65533;6&#65533;&#65533;.)&#1233;&#65533;!&#65533;?&#65533;|&#65533;&#65533;v:&#65533;&#65533;q&#65533;&#1289;&#65533;':&#1585;b&#65533;NB*&#65533;&#65533;#&#65533;@&#65533;&#65533;&#65533;>tbt&#65533;AA&#65533;&#65533;k&#65533;&#65533;t &#65533; )4&#65533;&#65533;P@v&#65533;&#65533; d&#65533;&#65533;N &#65533;&#65533;&#65533;&#65533;&#65533;c&#65533;gTi&#65533;&#65533;&#65533;Z&#65533;'&#65533;Zp&#65533;&#65533;&#65533;C&#65533;9Z&#65533;&#65533;k"&#65533; &#65533;&#65533; HTD&#65533;F&#65533;&#65533;&#65533;D%U&#65533;&#65533;&#65533;&#65533;c6&#65533;cJ#GPe&#65533;D&#65533;&#65533;3&#65533;I"&#65533;&#65533;J@&#65533;&#65533;ds&#65533;&#932;&#65533;&#65533;k&#65533;,A&#65533;@&#65533;&#65533;!@q&#65533;&#65533;&#65533;*B&#65533;i&#65533;&#65533; &#65533;&#65533;C&#65533;
H&#65533;&#65533;&#65533;&#65533;(*&#65533;LGZK-&#65533;@U&#65533;&#65533;I&#65533;@4 j$Hf&#65533;(&#65533;&#65533;&*&#65533;&#65533;&#65533;n	"&#65533;8Z&#65533;&#65533;&#65533;&#65533;h&#65533;*&#65533;&#65533;u%&#65533;&#65533;&#65533;m!&#65533;~KY&#65533;M&#65533;&#65533;&#65533;6#&#65533;<&#65533;m&#65533;T}0)&#65533;B'&#65533;&#65533;&#65533;&#65533;&#936;&#65533;&#65533;&#65533;&#65533;&#65533;Fm&#65533;&#65533;w&#65533;&#362;&#65533;J1&#65533;&#65533;
I&#65533;K&#65533;>&#65533;&#65533;&#65533;d a&#65533;:&#65533;&#65533;SH &#65533;&#65533;md0&#65533;
&#65533; (&#65533;E
&#65533;&#65533;&#65533;p	} &#65533;F^&#65533;&#65533;&#65533;) 8!&#65533;&#65533;'A&#65533;&#274;!f&#65533;ECE&#65533;&#65533;&#65533;c
'$&#65533;&#65533;z?l&#65533;&#65533;A&#65533;&#65533;>M&#65533;&#65533; &#65533;R&#65533;&#65533;&#65533;O!&#65533;[H$&#65533;bd&#65533;&#65533;>&#65533;&#65533;&#65533;&#65533;&#65533;&#40031;nA&#65533;&#65533;&#65533;&#65533;&#65533;9&#65533;!pE*&#65533;&#65533;C&#65533;&#65533;&#65533;G?&#65533;&#65533;&#65533;K&#1899;&#65533;4&#65533;G&#65533;&#65533;M\&#65533;&#379;:&#65533;&#65533;d[]&#65533;&#65533;A+M"&#65533;LQ&#65533;&#65533;&#65533;&#65533;M5&#65533;&#65533;|!&#65533;D'n&#65533;d&#65533;X#_Y&#65533;&#65533;y&#65533;*&#65533;%&#65533;&#65533;G&#65533;[H&#65533;`&#65533;&#65533;I&#65533;z&#65533;&#65533;&#65533;&#938; &#65533;E&#680;&#65533;&#65533;mJ;&#65533;G&#65533;&#65533;&#39535;&#1954;P&#65533;&#65533;(I&#65533;KH&#65533;&#65533;%&#65533;s&#65533;{;*&#65533;&#65533;&#65533;&#65533;9&#65533;&#65533;^L&#40820;o&#65533;&#65533;&#65533;&#65533;~&#65533;&#65533;wT&#65533;&#65533;&#65533;K1&#65533;&#65533;&#65533;&#65533;v&#65533;x6&#65533;&#65533;X &#65533;&#65533;&#65533;&#65533;&#65533;6S&#65533;XHPbD jA&#65533;&#65533;&#65533;C&#65533;`1&#65533;&#65533;&#65533;&#65533; (XB"P&#65533;&#65533;&#65533;hF&#65533;&#65533;&#65533;&#65533;&#65533;&#65533;&#65533;v"!&#65533;$x&#65533;b&#65533;`0#tY&#65533;N&#65533;&#65533;&#65533;&#65533;&#65533;&#65533;@&#65533;B&#65533;&#65533;&#65533;!8g&#65533;C&#65533;&#65533;?@b=-n1!R&#65533;U&#65533;@&#65533;&#65533;&#65533;&#65533;c&#65533;c !&#65533;(pI&#65533;(*&#65533;8&#65533;&#65533;?6&#65533;&#65533;&#65533;D5@&#65533;&#65533;&#65533;&#65533;&#65533;(&#65533;_&#65533;q&#65533;J"&#65533;<K/&#65533;FK^&#65533;&#65533;&#65533; =&#65533;&#65533;Q^&#65533;LXcih&#65533;D A&#65533;&#65533;&#65533;k\&#65533;;
&#65533;&#65533;'&#65533;&#65533;&#65533;;&#65533;&#65533;&#65533;+a&#65533;%&#65533;&#65533;o	&#65533;&#65533;-&#65533;!&#65533;&#65533;&#65533;&#65533;s
x&#65533;&#65533;
8&#65533;&#65533;&#65533;A/&#65533;&#65533;)&#65533;H&#65533;R&#65533;s&#2022;&#65533;&#65533;C&#65533;&#65533;M~&#65533;+&#65533;&#65533; &#65533;M&#65533; &#65533;_
&#65533;!&#65533;&#65533;&#65533;C&#65533;&#65533;&#65533;P&#65533;&#65533;2R&#65533;
&#288;9S&#65533;yr&#65533;&#65533;D&#65533;&#65533;&#65533;B	&#65533;&#65533;&#65533;&#65533;&#65533;1&#1320;&#65533;&#65533;&#65533; (&#65533;$&#65533;(&#65533;v&#1224;A1&#65533;&#65533;&#65533;HS"p&#65533;&#65533;&#65533;&#65533;&#65533;~&#65533;C&#65533;&#65533;SQ&#336;:&#65533;&#65533;4&#65533;+&#1216;8Zu&#65533;UI&#65533;A@q&#65533;&#65533;w &#65533;<&#65533;(&#65533;&#65533;
&#65533;X&#65533;(&#65533;&#65533;&#1193;f&&#65533;@ER&#65533;D&#557;&#65533;q&#65533;@&#65533;B&#65533;8&#65533;h&#65533;GUHU&#65533;&#65533;&#65533;&#65533;&#65533;&#65533;P&#65533;&#65533;&#5060;@B&#65533;K&#65533;&#1285;&#65533;Rn&#65533;\&#65533;L&#65533;D&#65533;"&#65533;&#65533;&#917;&#65533;&#65533;&#65533;&#65533;&#65533;$r&#65533;&#65533;
&#65533;
&#65533;`&#65533;&#65533;2}v8Q&#65533;.&#65533;&#65533;&#65533;< Xo&#65533;"&#65533;NV&#65533;<x&#65533;E$&#65533;&#65533;&#65533;&#65533;K&#65533;V"&#65533;&#65533;&#65533;&#65533;(&#65533;&#65533;&#65533;a&#65533;&#65533;l&#65533;&#65533;k];@4&#65533;P/&#65533;&#65533;&#729;2&#65533;t(!&#65533;-&#65533;4&#65533;2&#65533;&#65533;&#65533;?n &#65533;&#65533;Fq&#65533;&#65533;`,&#65533;2{R&#65533;&#65533;RM&#65533;@&#65533;&#65533;:5#a&#65533;&#65533;cK&#65533;&#65533;*bB&#65533;a&#65533;fP&#65533;BUy&#65533;&#1998;&#65533;&#65533;u&#65533;/&#65533;&#65533;&#65533;q$dr&#65533;IV &#65533;&#65533;&#65533;&#65533;&#65533;&&#65533;`&#65533;&#528;&#65533;H&#65533;&#65533;&#65533;Q&#65533;&#65533;&#65533;]&#65533;	j&#65533;&#65533;`u&#65533;1h&#65533;m&#65533;&#65533;dNa&#65533;l&#65533;J&#65533;&#65533; &#65533;&#65533;&#65533;$M&#65533;&#65533;,d&#65533;#&#65533;&#374;$"&#65533;@($yb&#65533;w&#65533;&#65533;&#65533;(&#65533;*P&#65533;}&#65533;<=&#65533;xU!	 Il&#65533;aCvD&#65533;&#65533;&#65533;&#1955;&#1059;&#65533;)&#65533;_'&#65533;j&#65533;&#65533;?1&#65533;{&#544;&#65533;&#65533;&#65533;&#65533;&#65533;6&#65533;&#65533; a;&#65533;&#65533;:&#1396;	K&#65533;&#65533;f&#65533;/h&#65533;&#65533;&#65533;&#65533;&#65533;&#65533;&#65533;)&#65533;	)t&#65533;&#65533;A&#65533;A&#65533;l&#65533;?K&#65533;&#65533;2&#65533;L&#1098;~&#65533;&#65533;JHg&#65533;&#65533;>&#65533;P(*!&#65533;-m&#65533;&#65533;&#65533;P&#65533;&#65533;,&#65533; 8<a! &#65533;P&#65533;&#65533;A&#65533;&#65533;&#44707;X&#65533;b&#65533;&#65533;="L7&#65533;"&#65533;f&#65533;9&#65533;7&#65533;&#65533;&Z&#65533;&#65533;&#65533;&#65533;|&#65533;&#65533;B&#65533;&#65533;&#65533;X&#65533;L4&#65533;&#65533;$&#65533;j:&#65533;e&#65533;6-&#65533;iC&#65533;&#65533;&#65533;&#65533;&#65533;5&#65533;&#65533;vqz&#65533;&#65533;`B&#65533;!hM &#65533;{H&#65533;&#65533;qR&#65533;&#65533;&#65533;&#65533;	&#1621;&#65533;k&#65533;&#65533;E'&#65533;&#65533;&#65533;&#65533;Q&#65533;&#65533;Ch&#65533;&#65533;(&#65533;&#65533;&#65533;&#65533;Gq&#65533;7&#65533;-&#65533;&#65533;"S&#65533;&#1461;v &#65533;&#65533;I^0&#65533;u%)Y&#65533;e&#65533;&#65533;Y&#65533;o&#65533;OX&#65533;&#65533;p&X&#65533;;3e&#65533;&#65533;i&#65533;0&#65533;&#1586;Q6&#65533;g&#65533;&#65533;KG&#65533;&#65533;&#58381;L#&#65533; &#65533;@&#65533;;&#65533;q&#65533;&#65533;B&#65533;%&#65533;&#65533;&#1517;&#65533;&#65533;&#65533;&#65533;&#65533;&#65533;&#65533;.&#1150;}@7&#65533;m&#65533;&#65533;&#65533;&#65533;&#65533;@huB.f&#65533;L@x&#65533;@V&#65533;&#65533;&#65533;[d&#65533;&#65533;M&#65533;&#65533;&#65533;&#65533;&#65533;`&#65533;&#1049; $&#65533;A+&#65533;&#65533;6L&#65533;|&#65533;<B&#65533;&#65533;&#65533;&#65533;&#65533;&#65533;R&#1189;&#65533;&#65533;g&#65533;/&#65533;K7&#65533;&#65533;&#65533; 9%&#65533;&#65533;U0&#65533;W&#65533;&#65533;&#65533;&#65533;RU&#65533;!&#65533;&#1182;q&#65533;&#65533;+&#65533;
&#65533;&#65533;L&#65533;c&#65533;&#65533;&#65533;&#65533;F&#65533;&#65533;&#65533;U&#65533;@#x&#875;&#65533;&#65533;9&#65533;B2&#65533;&#65533;	&#65533;P&#65533;(&#65533;i&#65533;c&#65533;g
 &#65533;$&#65533;GO&#65533;&#65533;&#65533;/&#65533;>&#1907;H&#65533;&#65533;&#65533;&#65533;<&#65533;=s&#65533;%&#65533;&#65533;`+!x#&#65533;X&#65533;&#65533;Rnc4fC &#65533;A&#65533;&#65533;H&#1126;&#65533;&#65533;&#65533;D&#65533;N&#65533;&#65533;&#65533;c2&#65533;/&#65533;&#65533;&#65533;&#65533;&#65533;8&#65533;c|`RF%^ %&#65533;#&#65533;&#1059;&#65533;&#65533;A=0&#65533;H&#65533;QN&#65533;<&#65533;&#65533;&#65533;\&#65533;"&#65533;&#65533;&#65533;":&#65533;&#65533;&#65533;.&#65533;*&#65533;(&#1482;&#65533;&#65533;	 &#65533;&#65533;2&#65533;	&#65533;&#65533;	&#65533;#!
&#65533;:&#65533;(&#65533;@	&#65533;&#65533;3&#65533;&#65533;&#65533;&#65533;U&#65533;&#65533; &#65533;&#65533;'&#65533;-&#65533;&#65533;&#65533;$B&#65533;,&#65533;&#65533;&#65533;QO!V/8&#65533;&#65533;b 36&#65533;$2&#511;8GT&#65533;"&#65533;&#65533;&#65533;9f"&#65533;&#65533;'` &#65533; #z &#65533;&#65533;,&#65533;(2	T&#65533;l\&#65533;&#65533;	=&#65533;]&#65533;&#65533;&#65533;&#65533;
B	&#65533;@ &#65533;L&#65533;&#65533;N &#65533;&#65533;nt@ (&#65533;&#65533;&#65533;&#65533;o&#65533;&#65533;&#65533;&#65533;&#65533;,&#65533;~)p:&#65533;&#65533;J&#65533;&#65533;&#65533;,&#65533;L&#65533;&#65533;,r&#623;&#1676;|N&#65533;v&#65533;rI&#65533;&#1964;>d&#1037;N&#65533;&#65533;zN&#65533;d`&#65533;C(&#65533;&#65533;&#65533;)g,b&#65533;&#65533;<&#65533;&#65533;&#65533; &#65533;&#65533;~J&#65533;&#65533;.!&#65533;N&#65533;&#65533;&#65533;&#1041;&#65533;Z&#65533;Ch&#65533;aN&#65533;v&#65533;&#65533;&#65533;&#65533;&#65533;&#65533;>x0cH&#65533;P	&#65533; 	* &#65533;&#65533;^&#65533;&#38312;&#65533;&#65533;h&#65533;&#65533;&#65533;&#65533;&#162;J&#65533;p&#65533;!\o&#65533;4&#65533;er-x&#65533;MR
&#65533;&#65533;&#65533;$b&`BQ"lg&#65533;2&#65533;_R&#65533;&#65533;A&#65533;z&#65533;"&#65533;&#65533;VG"D&#65533;*&#65533;h$*!f&#65533;6~&#65533;7h#p&#65533;*&#65533;V&#65533; ^ u&#65533;8$ &#65533;&#65533;5|&#65533;&#65533;&#65533;!&#65533;&#65533;&#65533;&#65533;&#65533;!^zL\&#65533;&#65533;&#65533;N2-&#65533;b&#65533;&#65533;b"&#65533;  4&#65533;	. &#1312;&#65533;'%b&#65533;b&#65533;&#65533; @=d&#65533;|0&#65533;d&#65533;&#65533;&#65533;Q&#65533;a&#65533;&#65533;&#65533;V&#65533;&#65533;&#65533;&#65533;&#65533; B"#n"! &#65533;&#65533;&#1409;l &#65533;&#65533;&#65533;$r@r \&#65533;6`l&#65533;6i&#65533;js6&#65533;6&#65533;az7&#65533;s7&#65533;&#65533;K&#65533;dj&#65533;,P&#65533;H"&#65533;t 0&#65533;A:u &#65533;R&#65533;p';B!0'&#65533;&#65533;&#65533; &#65533;&#65533;&#65533;@&#65533;&#65533;&#65533;&#1321;&#65533;&#65533;&#65533;&#1715;&#65533;&#65533;4&#65533;v&#65533;  $t&#65533;&#65533;&#65533;&#65533;D&#65533;b&#65533;&#65533;&#65533;&#65533;$J&#65533;LK&#65533;&#65533;!&#65533;&#65533;&#65533;p&#65533;&#65533;&#65533;&#65533;/&#65533;&#65533;v-!$$!&#65533;#&#1104;K-&#65533;g
&#65533;p
&#65533;p'&#65533;p\A!2`),&#65533;C9&#65533;D%&#65533;p, ,&#65533;&#65533;&#65533;@"&#65533;&#65533;&#65533;Y2&#65533;&#65533;\&#236;~&#65533;(&#65533;&#762;&#65533;+*&#65533;"&#65533;&is3*&#65533;&#65533;Dl7&#65533;r&#65533;h.p&#65533;o8Q!&#65533;&#65533;&#434;&#65533;8A&#65533;bB&#65533;-5tL&#65533;#pA &#65533;@ &#65533;hV&#65533;@,&#65533; `x 0&#65533;&&#65533;&#65533;=&#65533;Q:&#65533;J&#65533;R&#65533;&#65533; &#65533; w&#65533;j&#65533;&#65533;&#65533;&#65533;
'&#65533;&#65533;&#65533;<` &#65533; dl&#65533;&#65533;!*7&#65533;a&#65533;&#65533;S=&#65533;S&#65533;B&#65533;b "T&#65533;&#65533;aD rR!&#65533;&#65533;&#44197;9m&#65533;GmU6&#65533;Sl&#65533;:&#65533;&#65533;&#65533;<!&#65533;&#65533; F&#65533;"&#65533;B`&#65533;2&c>d&#65533;P'&#65533;&#65533;R&#65533;&#65533;&#65533;&#65533;&#65533;*&#65533;&#65533; |&#65533;0NF&#65533; +&#1795;=&#65533;&#1646;#!&#65533;&#65533;&#65533; &#65533;@1&#65533;p&#65533;&#65533;&#65533;&#65533;.&#65533;tm&#65533;&#65533;&#65533;TqJ&#65533;C&#65533;&#65533;Dt&#65533;! 
&#65533;yT&#65533;QR%bF&#65533;B\A bVjPI;&#65533;&#65533;*&#65533;&#65533;&#65533;&#65533;Z&#65533;&#65533;B&#65533;&#65533;T"&#65533;&#65533;W,&#65533;&&#65533;&#65533;&#65533;&#65533;#&#65533;&#65533;&#65533;v#%h/&#65533;b&#65533;&#65533;&#65533;^&&#65533;&#65533;W~"&#65533;&#65533;*&#65533;&#65533;&#65533; (&#65533;M&#65533;Hq&#65533;!^:&#65533;G&#65533;ui&#65533;"&#65533;"&#65533;6@!X&#65533;DF&#65533;T1.&#65533;n1&#65533;&#65533;&#65533;*&#372;&#65533;&#65533;&#65533;&#65533;C&#65533;".&#65533;=&#65533;&#65533;&#65533;&#65533;&#65533;<`&#65533;a`&#65533;` ;&#65533;&#65533;A &#65533;&#65533;&#65533;`H&#65533;A!&#65533;&#1408;&#385;>&#65533;"w&#65533;&#65533;S&#65533;&#65533;&#65533;&#65533;l` &#65533; U&#65533;&#65533;n&#65533;`\&#65533;&#65533;&#180;&#65533;&#65533;WQ&#65533;T&#65533; <&#65533;&#65533;<&#65533;T&#65533;0!&#65533;&#65533;u]&#1516;x<&#65533;&#65533;(z&#65533;;L&#65533;<$6&#65533;eT&#65533;3&#65533;@&#65533;G7&#65533;&#65533;G | L &#1539;`x@pa8@&#65533;T&#65533;&#65533;,Ad&#65533;&#65533;?&#65533;a&#65533;&#65533;"&#65533;&#65533;AbJ&#65533;i&#65533;e0T!&#65533;#Bb&#65533;iE&#65533;&#65533;0wB&#65533;!
&#65533;"&#65533;&#65533;C&#65533;&#65533;yVrB$B&#65533; &#65533;&O!<c &#65533;`&#65533;6'X.&#65533;(x7&#65533;7.&#65533;&#65533; ,&#8361;&#65533;
&#65533;7\&#65533;&#65533;&#65533;0&#65533;&#65533;&#65533;F&#65533;h!Be5&*&#65533;whL&#65533;` &#65533;@Ra'"&#65533;V&#65533;XA"&#65533;<T&#65533;~&#65533;&#65533;*~&#65533;(. &#65533;&#65533;2!.&#65533; &#65533;&#65533;<&#65533;&#65533; &#65533;@&#65533;&#65533;&#65533;&#65533; &#65533;&#65533;f$&#65533;L&#65533;&#65533;d&#65533;&#65533;> >&#65533;&#65533;: m&#65533;&#65533;Ue
wj&#65533; v&#65533;!$0`@\&#65533;&#65533;a&#65533;&#65533;a*aJ&#65533;h&#65533;y D&#65533;&#65533;&#65533;s%WU/&#65533;0w&#65533; sk&#65533;S!&#65533;nA&#65533;&#65533;&#65533;du&#65533;&#65533;TZ#2	vU&#65533;vM&#65533;&#65533;&#65533;&#65533;&#65533;[cuWwX&#65533;l&#65533;&#65533;&&#65533;b&#65533;cZ&#425;"S&#65533;)S>@y&#65533;I|&#65533;&#65533;&#65533;&#65533;q&#65533;&#65533;&#65533;f&#65533;a&#1924;|&#65533;&#65533;&#65533;=&#65533;&#1642;B^&#65533;R">&#65533;&#65533;,m$.&#65533;&#65533;
&#65533;&#157;&#65533;&#65533;&#65533;&#65533;&#65533;5&#65533;&#65533;	&#65533;a&#65533;&#65533;&#65533;&#65533;&&#65533;h&#65533;
&#65533;@ &#65533;c&#65533;&#338;&#65533;&#65533;<X^&#65533;H-&#146;&#65533;&#65533;e&#65533;#&#65533;U\&#1460;f&#65533;v&#65533; &#65533;&#65533;&#65533;&#65533;&#65533;&#65533;&#65533;&#65533;46@&#65533;p&#2042;&#65533;
&#65533;xz&#65533;Y&#65533;Y&#65533;&#65533;&#65533;&#65533;% &#160;&#65533; &#65533;&#65533;@&#65533; ,&#6535;@ F@&#65533;&#65533;&#65533;&#65533;&#1589;:&#65533;R&#65533;,!H&#65533;&#1825;lGm)&#65533;%&#1683;&#65533;&#65533;&#65533;`ra&#65533;&#65533;&#65533;&#65533;&#65533;&#65533;&#65533;&#65533;0&#65533;w<@s?&#65533;J&#65533;&#65533;&#65533;&#65533;Z&#65533;&#65533;9"&#65533;z:&#65533;P&#65533;&#65533;?&#65533;6@!<&#65533;&#65533;&#65533;n&#65533;&#65533;:&#65533;&#65533;A/B;&#65533;!.A&#65533;&#65533;&#65533;[7<&#65533;`uU<[w<&#65533;Bo&#65533;&#65533;&#65533;.&#65533;Vu0!z&#65533;y&#65533;&#65533;&#65533;`&#65533;&#65533;&#65533;{&#65533;R&#65533;&#65533;Z&#1891;TD@&#65533;$kAZ&#65533;$&#65533;E78+S&#65533;G&#65533;
&#65533;\&#65533;T&#65533;}&#65533;b&#65533;&#65533;&#65533;\&#65533;&#65533;&#65533;&#65533;&#65533;&#65533;&#65533;'FT`&#65533;0&#65533;K&#1309;&#65533;&#65533;C&#65533;W+&#1025;&#65533;)&#65533;&#65533;r$X&#65533;C&#65533;y `E&#65533;\,4Hg!j&#65533;`&#65533;&#65533; v&#65533;&#65533;:&#65533;&#65533;96h&#65533;2&#65533;er"IM&#65533; a&#65533;&#65533;b&#65533;Z&#65533;sB&#65533;*&#65533;<&#65533;&#65533;+Z^&#65533;&#65533;<&#65533;&#2107;&#65533;&#65533;&#65533;G&#65533;&#65533;B&#65533;&#65533;U&#65533;F &#65533;h&#65533;&#65533;&#65533;X&#65533;A=x`R ,>&#65533;H&#65533;c&#65533;^ &#65533;EC&#65533;&#65533;v&#65533;&#65533;&#65533;&#65533;&#65533;&#65533;&#65533;b&#65533;&#1089;j&#65533;&#65533;!&#65533;Z  &#65533;&#65533;&#65533;&#65533;&#65533;h&#65533;&#65533;6&#65533;h |&#65533;|&#65533;&#65533;&#65533;&#65533;&#65533;&#65533;&#65533;&#65533;&#65533;M&#65533;&#65533;&#65533;A"&#65533;&#65533;m&#65533;S= qb 6&#65533;'SW,&#1777;&#65533;.<{&#65533;V=&#981;q&#65533;5f&#65533;u&#65533;&#65533;&#65533;&#65533;&#65533;;`&#65533;|&#65533;&#65533;aDFT;y&#65533;&#65533;!&#65533;W&#65533;0&#65533;&#65533;&#65533;&#65533;`@&#65533;&#65533;%B&#867;E&#65533;&#65533;YT=&#65533;8@&#65533;&#65533;&#65533;&#65533;&#65533;S&#65533;B&#65533;!&#65533;&#65533;&#65533;A,&#65533;,z&#65533;(&#65533;U"&#65533;&#1786;S&#65533;a&#706;:&#65533;&#65533;&#65533;A	bEr&#65533;IuZO&#65533;&#65533;&#65533;&#65533;k%&#65533;&#65533;a&#65533;JKV&#65533;&#65533;`&#65533;_/rT&#65533;&#65533;\"&#65533;&#65533;mud@5^&#9338; Z&#65533;a&#640;2&#65533;&#65533;&#65533;`p$&#65533;)&#65533;&#65533;&#65533;=q&#65533;&#630;&#65533;	X&#65533;&#65533;@"&#65533;]&#65533;X`&#65533;vv{3+&#65533;^&#65533;&#65533;0&#65533;Z&#65533;lq&#65533;Pk!t^"!^&#1536;n@&#65533;:&#65533;:j&#65533;$H!&#65533;&#65533; ;j&#65533;Y&#65533;Z(F &#65533;\&#128; &#65533;F 4&#65533;&#65533;&#65533;Z!&#65533;&#65533;(!&#813;&#65533;j&#65533;F&#65533;7&#65533;`ID&#65533;&#65533;&#65533;&#65533;xJ&#65533;&#65533;&#65533;&#65533;Y&#65533;&#65533;&#65533;&#65533;&#65533;u&#65533;&#65533;6&#65533;]&#65533;&#65533;[}sl&#65533;&#65533;O@@P&#65533;&#65533;&#65533;&#65533;&#65533;/&#65533;J @ &#65533;&#65533; &#65533;	@Z&#65533;&#65533;n&#65533;&#65533;&#65533;&#218;bH&#65533;|5&#65533;+&#65533;Ne&#65533;*&#65533;w&#1975;b?&#65533;&#65533;&#65533;&#65533;&#65533;&#65533;&#65533;0%U&#65533;&#65533;+  `fa&#65533;&#65533;j&#65533;b &#65533;(3X&#65533;&#65533;&#361;
&#65533;&#65533;&#65533;&#65533;&#65533;k&#65533;&#65533;&#162;&#65533;&#65533;&#65533;"@&#65533;{&#65533;&#65533;UV3\&#65533;&#65533;>!&#65533;&#65533;f&#131;<!<&#65533;&#65533;A&#65533;&#65533;&#65533;&#65533;)&#65533;&#65533;A!&#65533;&#65533;2&#65533;&#65533;&#65533;&#65533;1&#65533;A!&#65533; !&#65533;&#65533;&#65533;`&#65533;+&#65533;#.&#65533;&#65533;#&#65533;&#65533;p`!&#65533;yf&#52423;x0&#1249;:K&#30849;F&#65533;&#65533;$&#65533;l'a&&#65533;a, &#65533;&#65533;&#65533;&#65533;&#65533;(&#65533;&#65533;&#65533;&#383;&#65533;(&#65533;s&#65533;&#65533;&#65533;&#65533;pi&#65533;&#65533;&#65533;&#65533;V&#65533;4&#65533;8&#65533;&#402;&#65533;C4&#65533;`D&#65533;QJ&#65533;bR&#65533;&#65533;&#65533;&#1279;%n&#65533;&#65533;&#65533;&#65533;Z&#65533;&#65533;F&#65533;&#65533;&#65533;&#27019; u&#65533;&#65533;&#65533;&#65533;f&#65533;,&#1622;&#65533;0&#65533;:Q&#65533;R&#65533;&#65533;/&#65533;&#65533;&#65533;Q&#65533;&#65533;T&#65533;&#65533;]*wYL&#65533;&#65533;&#738;&#65533;&#65533;4S$&#65533;&#65533;&#65533;&&#65533;PV&#65533;&#65533;`&#65533;d&#65533;> &#65533;WpB&#65533;`bN&#65533;m(&#65533;&#65533;&#65533;&#65533;&#65533;&#255;2x&#65533;&#65533;7&#65533;&#65533;o&#65533;]X&#698;&#65533;&#65533;^&#734;M&#65533;&#65533;&#65533;&#1784;s&#65533;&#65533;]&#65533;&#65533;&#65533;&#65533;g &#65533;f&#65533;&#65533;&#65533;&#65533;^>&#65533;u;U@&#65533;YG&#65533;gb&#65533;&#65533;`&#65533;&#1123;5&#65533;&#65533;&#65533;&#65533;<x&#65533;K&#65533;&#65533;&#65533;`&#18385;&#65533;&#65533;&#65533;&#65533;&#65533;B&#65533;Cc&#65533;&#65533;&#65533;&#65533;&#65533;&#65533;&#65533;m&#444; D-&#65533;H (x&#65533;v&#65533;&#65533;&#65533;J&#65533;&#65533;s&#65533;&#65533;&#65533;&#65533;Z&#65533;e&#65533;&#65533;qv&#65533;&#65533; &#65533;(&#8748;	&#65533;&#65533;5#&#65533;&#65533;&#65533;&#65533;&#65533;6B&#65533;&#65533;&#65533;&#65533;7m&#65533;&#65533; |h&#65533; t&#65533;&#65533;a'&#65533;&#65533;&#65533;aY&#65533;BLC&#65533;M&#1120; W-:`F67&#65533;&#65533;?&#65533;&#65533;&#65533;?!&#65533;&#65533;&#65533;	C!}&#65533;`P&#65533;&#65533;(0&#65533;&#65533;&#65533;&#65533;&#65533;B&#65533;&#65533;&#553;&#65533;y&#1152;&#65533;*&#65533;D &#65533;Hh&#65533;&#65533;&#880;f0&#65533;RH&#65533;&#65533;9&#65533;E&#65533;c&#65533;s&#65533;&#65533;;7!rGS&#65533;&#65533;&#1365;W&&#65533;&#65533;S^&#65533;&#65533;RJ&#65533;&#65533;T7&#65533;c"&#65533;`B&#65533;&#65533;&#65533;$&#65533;(&#65533;{I&#65533;W`&#65533;8i&#464;&#65533;a&#65533;Bx&#65533;&#65533;?&#65533;(&#65533;x&#65533;hK&#65533;M1p&#65533;'7)&#65533;&#65533;g&#65533;	&#65533;_&#65533;&#65533;7 &#65533;&#65533;E &#65533;&#65533;&#65533;&#65533;?&#65533;&#1892;&#65533;o&#65533;&#65533;!&#65533;&#65533;&#65533;r*&#65533;\q . &#65533;&#65533;&#65533;&#65533;&#65533;0]&#65533;&#65533;UQ&#65533;g7&#65533;&#65533;Z&#65533;w&#65533;R&#65533;WC&#65533;&#65533;&#65533;&#65533;&#65533;&#65533;&#65533;&#65533;&#65533;q&#65533;&#65533;&#65533;C0&#65533;F&#65533;x&#65533;&#65533;`&#65533;=XxS&#65533;&#65533;N{F&#65533;rS&#65533;C=a&#65533;&#65533;3&#702;&#65533;&#65533;&#65533;PG-&#65533;n#&#65533;4&#65533;&#65533;&#65533;\3&#65533;&#65533;0&#65533;&#65533;Ki&#65533;&#65533;&#65533;4&#65533;&#65533;q.IXC&#65533;!&#65533;&#65533;B@&#65533; &#65533;&#1240;vaV &#65533;&#65533;&#65533;&#65533;2&#65533;&#65533;V&#65533;%
$&#65533;p&#65533;9T
x&#65533;&#65533;&#65533;&#65533;AA&#65533;&#65533;6$&#65533;t&#65533;&#65533;&#65533;N&#65533;>&#65533;&#65533;h&#65533;H&#65533;v&#65533;&#65533;8&#447;&#65533;&#65533;K&#65533;&#65533;&#65533;k&#65533;AO&#65533;K&#65533;pHK&#865;	*&#65533;6&#65533;&#65533;'.&#65533;&#65533;&#65533;M!&#32776;&#65533;&#65533;{
&#1450;&#65533;RsSPA&#65533;X&#65533;&#65533;&#65533;&#65533;&#65533;R&#65533;&#65533;&#65533;&#65533;&#65533;&#65533;&#65533;^&#65533;8&#65533;&#65533;f8t&#65533;O'&#65533;a_&#65533;&#65533;&#65533;'``f&#65533;&#193;&#65533;XL&#65533;Q1&#65533;&#65533;&#65533;&#65533; &#65533;%
&#1599;
(&#65533;&#65533;&#65533; C&#65533; &#65533;&#65533;&#65533;&#65533;k &#65533; &#65533;1&#65533;`&#65533;&#65533;6>&#65533;&#65533;&#65533;&#65533;E xM&#65533;Q&#65533; ,Zc&#65533;&#65533;&#65533;>&#65533;&#65533;Z&#65533;&#65533;&#65533;&#65533;&#65533;9T&#65533;&#65533;a8&#65533;Q&#65533;&#65533;&#65533;&#65533;&#65533;&#65533;  &#65533;&#65533;&#65533;u&#928;&#65533;&#65533;P&#65533;5]@&#65533;&#65533;&#65533;&#65533;&#65533;&#65533;5T4OkV&#65533;&#65533;.t@_&#65533;&#65533;kR 
&#65533;&#65533;f7&#65533;@&#65533;&#65533;X2
&#65533;&#65533;A&#65533;"&#65533;&#65533;&#65533;%v&#65533;c&#65533;x&#65533; P&#65533;K&#65533;&#65533;M6q&#65533;CX%Drv&#65533;D&#65533;&#70668;d&#65533;&#65533;&#65533;&#65533;&#65533;!#(&#65533;&#1454;&#65533;\&#65533;f&#65533;h&#65533;k.&#65533;&#65533;I\&#65533;&N&#65533;	&#65533;0&#65533; 	I(&#65533;&#65533;&#65533;?&#65533;u&#65533;o&#65533;&#65533;BH &#65533;&#65533;&#65533;&#65533;&#65533;$dD&#65533;|7!&#65533;#ja BX&#65533;^&#65533;Zd&#65533;*0;&#65533;&#65533;&#65533;P&#65533;,C&#1025;&#51510;@,&#65533;&#65533;&#65533;[&#65533;&#65533; &#65533;&#65533;3O&#65533;>&#65533;Ol&#65533;&&#65533;&#65533;&#65533;&#65533;!&#65533;4"&#65533;&#65533;&#65533;P1&#65533;&#65533;&#65533;&#65533;&#65533;Q&#65533;&#65533;&#65533;&#65533;U&#65533;!&#65533;&#65533;("<5QW=oS&#65533;rG,&#148;&#65533;&#65533;$}oy&#65533;&#65533;&#65533;&#65533;&#65533;&#65533;&#65533;&#752; 3&#65533;&#65533;&#65533;&#65533;X&#65533;&#65533;+8&#193;7p&#65533;&#65533;p&#65533;"&#65533;
&#65533;&#65533;-&#65533;&#65533;?&#65533;P@E a&#65533; &#65533;/*&#65533;/&#65533;f&#65533;&#65533;L@!&#65533;Z&#65533;&#65533;&#65533;&#65533;&#65533;^J&#65533;&#65533;&#65533;&#65533;%&#622;&#65533;h&#65533;&#65533;&#65533;&#65533;Z&#240;.&#20974;!&#65533;n&#65533;&#65533;H	&#65533;&#65533;&#65533;&#65533;w\,;&#65533;BoB&#65533;gd&#65533;&#65533;w&#65533;&#65533;&#65533;8&#65533;&#65533;b"&#65533;&#65533;&#65533;Bc&#65533;&#65533;&#65533;&#65533;X&#65533;&#65533;&#65533;hK&#65533;,&#65533;R8&#65533;A'#@A&#65533;&#65533;g&#65533;&#65533;&#65533;M&#65533;&#65533;5B&#65533;^&#65533;&#65533;lg[J&#65533;&&#65533;Jm&#65533;&#65533;4&#65533;&#65533;&#65533;<&#65533;&#65533;B
&#65533;&#65533;h0&#65533;&#65533;/=&#65533;&#65533;W?;P&#65533;&#65533;&#65533;&#65533;&#65533;p&#65533;&#65533;&#65533;&#65533;]&#65533;&#65533;n&#65533;&#65533;G 6&#65533;&#65533;a&#65533;3(&#65533;20F-&&#65533;&#65533;&#65533;&#65533;!&#65533;jhT'&#65533;/x^&#65533;Z^&#65533;&#65533;&#65533;5&#65533;&#65533;EE,&#65533;&#65533;&#65533;&#65533;&#65533;&#65533;&#65533;&#65533;?&#65533;LQ&#65533;&#65533;#&#65533;W&#65533;&#65533;&#65533;l8/&#65533;`iD&#65533;&#65533;O&#65533;V&#65533;z&#65533;&#65533;<w4h.p!&#65533;&#65533;&#65533;&#65533;&#65533;eo.&#1867;K&#65533;&#65533;$b&#65533;&#65533;@M1&#65533;&#65533;0T &#65533;&#65533;Mz&#65533;S&#65533;t&#65533;I&#65533;"&#65533;&#65533;?@7|&#65533;&#65533;&#1706;&#65533;&#779;&#65533;:0&#65533;BiKf&#65533;l&#65533;&#65533;&#65533;&#65533;m&#769;&#65533;&#65533; &#775;ee&#65533;&#65533;E&#65533;Q&#65533;!&#65533;&#65533;\&#65533;&#65533;&#65533;&#1690;r&#65533;&#65533;&#65533;1_z&#65533;`&#65533;&#65533;&#780;K&#65533;I&#65533;% &#65533;&#65533;&#65533;&#65533;1_&#65533;&#65533;r&#65533;&#65533;-%g&#65533;&#65533;{vi&#65533;&#65533;j$&#65533;&#65533;RX&#65533;&#65533;!&#65533;%0&#65533;	&#65533;H &#1389;&#65533;&#65533;d&#65533;S&#65533;&#65533;&#1464;&#949;&#65533;F&#65533;5&#65533;@@&#65533;&#65533;&#65533;&&&#65533;&#1701;&#65533;L&#65533;&#65533;&#65533;4&#65533;&#410; C&#65533;q]~&#65533; &#65533;_(&#65533;&#65533;h&#65533;&#65533;]&#65533; X&#65533;C&#65533;*0&#65533;i&#65533;R&#65533;_&#65533;'sW&#65533;Rzw&#65533;Y&#1832;s  ;&#65533;&#65533;&#65533;&#65533;&#65533;%&#65533;&#65533;?4&#65533;&#65533;&#65533;&#65533;&&#65533;XJN&#65533;&#65533;&#65533;~&#65533;'&#65533;&#65533;&#65533;M&#65533;&#65533;&#65533;M<%&#65533;&#65533;&#65533;Z&#65533;b&#65533;(4T^i(5j&#65533;,D&#65533;&#65533;&#65533;&#65533;[&#65533;8&#65533;&#65533;jQ
"&#65533;&#65533;&#65533;e.<&#65533;\I&#65533;&#65533;Rs&#65533;&#65533;&#65533;&#65533;&#65533;&#65533;@&#65533;&#65533;&#65533;&#65533;`	&#65533;&#65533;&#65533;uRH]P&#65533;)&#65533;&#65533;&#65533;&#65533;&#65533;R:&#65533;&#65533;-&#65533;P}&#65533;lBBq&#65533;v&#65533;&#65533;-&#65533;wqf&#65533;&#65533;k)Vw@}3T&#1458;:2Ce&#65533;(D&#39067;<&#65533;&#65533;:&#65533;&#1159;&#65533;&#65533;B9&#65533;4e&#65533;&#65533;Sg7&#65533;&#65533;&#65533;G?:~)Yt&#65533;{ &#65533;Dk&#65533;&*m7&#65533;&#65533;%&#65533;5.q1&#65533;2&#65533;&#65533; hB&#65533;B&#65533;&#1731;jQ&#1860;&#65533;&#65533;&#65533;&#65533;&#65533;&#65533;&#65533;&#65533;&#65533;&#65533;&#65533;(&#65533;kx-&#65533;D&#65533;d&#65533;7&#65533;&#65533;m6&#65533;b/&#65533;&&#65533;H8&#65533;&#1929;C&#65533;$Q&#65533;hP&#65533;&#65533;&#65533;&#65533;8A&#65533;G]d&#65533;&#65533;%E&#65533;4&#65533;`&#65533;&#65533;&#65533;$&#65533;C&#65533;&#65533;Z9&#65533;{&#65533;&#65533;1F&#65533;l *0&#65533;K&#65533;NV
&#65533;P&#65533;	&#65533;&#65533;	&#65533;&#65533;'aV;8&#65533;r&#65533;I&#65533;"Q;&#65533;&#65533;p0P8C&#65533;P_1%&#65533;Y&#65533;m5*$fQ&#1075;)&#65533;&#65533;Qa&#65533;&#65533;&#65533;&#65533;&#65533;8&#65533;?&#65533;>6w&#65533;A8&#65533;&#65533;vPtG&#65533;
C&#65533;t&#65533;4&#65533;:u-T&#65533;K&#65533;SQ&#65533;&#65533;&#65533;&#65533;tep&#65533;&#65533;&#65533;.p&#65533;&#65533;D&#65533;aBK&#65533;P&&#65533;]&#65533;{^&#65533;veh&#65533;&#65533;
&#65533;0
SC &#65533;VY&#65533;wb&#65533;&#65533;pg&#65533;DH&#65533;@Z&#65533;&#65533; &#65533;&#65533;p&#65533;F&#65533;UG&#65533;aGo&#65533;&#65533;&#65533;=&#65533;&#65533;F&#65533;&#65533;X&#65533;&#65533;]&#65533;7&#65533;2&#65533;&#65533;&#65533;&#65533;&#65533;&#65533;&#65533;2&#65533;&#65533;2'&#65533;&#65533;&#65533;-g0W&#65533;Q&#65533;/Ch&#65533;A{F >`b!&#1459;&#65533;&#65533;[7&#65533;|&#518;&#65533;&#65533;&#65533;&#65533;|&#65533;&#65533;"&#65533;&#65533;I&#65533;&#65533;.&#65533;@J&#65533;&#65533;"&#65533;&#65533; &#65533;&#65533;5&#65533;v&#65533;	`	`%&#65533;&#65533;&#65533;&#65533;&#65533;}&#65533;&#65533;m7At&#65533;g~vc~&#65533;/`R&#65533;&#65533;Rr&#65533;^d>2&#65533;&#65533;7 &#65533;E &#65533;
f&#65533;&#65533;&#65533;#&#65533;%0&#65533;&#65533;&#65533;p&#65533;p&#65533;PXq&#65533;R*&#65533;&#65533;&#65533;&#65533;&#65533;)&#65533;(&#65533;` w&#65533;a|&#65533;_&#65533;&#65533;!&#65533;&#65533;4&#65533;Ic&#65533;%&#65533;&#65533;&#65533;&#65533;U!bqQ&#65533;p&#65533;`&#65533;&#65533;b5's&#65533;@R&#65533;&#65533;&#65533;&#65533;&#65533;&#65533;&#65533;&#65533;~&#65533;&#65533;>(`&#65533;j&#65533;
4@ &#65533;&#65533;8&#65533;&#65533; Bu&#65533;=E&#65533;T&#65533;VY@&#65533;0)&#65533; 3&#65533; &#65533;Uk&#65533;&#65533;&#65533;h&#65533;v&#65533;q/24&#65533;&#65533;qCp&#65533;H8$&#65533;&#609;/&#65533;&#65533;&#65533;&#65533;/@S4Dc&#65533;&#65533;v=&#65533;37!4&#65533;&#65533;&#33304;&#65533;3<&#65533;3&#65533;&#65533;&#65533; &#65533;'F&#65533;&#65533;L&#65533;&#65533;MD#9&#65533;-D&#65533;Q<`1&#65533;&#65533;&#65533;&#65533;&#65533;&#65533;&#65533;Hh&#65533;j&#65533;&>&#1296;)f&#65533;&#65533;&#65533;&#65533;&#65533;H&#65533;j&#65533;&#65533;&#65533;)"W&#65533;5W(7&#65533;I&#65533;p&#65533;`&#65533;&#65533;5&#65533;&#65533;I&#65533; &#1015;#&#65533; #&#65533;&#65533;&#65533;&#65533;0#O&#65533;&#65533;`&#65533;;h	&#65533;P@&#65533;mE@'%~&#65533;&#65533;&#65533;vRsQ8&#65533;&#65533;^&#65533;W2 "y&#65533;&#65533;i&#65533;Q!&#65533;M&#65533;r&#65533;f&#65533;%`|Uc	PH&#65533;&#65533;(&#65533;&#65533;`&#65533;&#65533;p/Cpa&#65533;a&#65533;/o&#65533;&#65533;&#65533;&#65533;h&#65533;&#65533;&#65533;&#65533;	&#65533;,)&#65533;&#65533;&#65533;a1=&#65533;&#65533;}&#65533;3&#65533;V&#65533;`&#65533;&#65533;%&#65533;&#65533;&#65533;%&#65533;&#65533;C&#65533;%012&#65533;s&#65533;12&#65533; j&#65533;c-&#65533;&#65533;7&#65533;&#65533;AI&#1380;T&#65533;\d@KVTb&#65533;&#65533;!6^&#65533;.?&#65533;[&#65533;&#65533;&#65533;&#65533;aBj&#65533;*f&#65533;&#65533;^&#65533;&#65533;&#65533;&#65533;/w` s&#65533;j&#65533;C3&#65533;&#65533;&#65533;O&#65533;Zvd&#65533;!GG&#65533;9!&#65533;&#65533;b&#65533;3rY&#65533;gx&#65533;&j&#65533;&#65533;E&#65533;2&#65533;]7&#65533;W&#65533;-&#65533;2Wqu&#65533;&#65533;&#65533;&#65533;- &#65533;&#65533;&#65533;&#1118;]&#65533;! m&#65533;.F&#65533;&#65533; &#65533;&#65533;&#1017;&#65533;f&#65533;&#65533;j&#65533;4&#65533;&#65533; |&#65533;7q&#65533;&#65533;&#65533;&#65533;&#1067;&#65533;&#65533;&#65533;&#65533;&#65533;&#65533;&#65533;&#752;&#65533;p&#65533; &#65533;Rj &#65533;&#65533;&#65533;&#65533;&#65533;`7&#65533;&#65533;&#65533;&#65533;t7&#65533;&#65533;N&#65533;]x&#65533;8&#65533;y&#65533;&#65533;h>&#65533;)&#65533;)&#65533;&#65533;3H&#65533;a&#65533;=&#65533;&#65533;J&#65533;4&#65533; &#65533;
&#65533;&#65533;O&#65533;`&#65533;`&#65533;0(- ''-?E&#65533;&#65533;Q !&#1633;&#65533;&#65533;&#65533;&#65533;4q &#65533;&#65533;&#65533;&#65533;&#65533;[&#65533;
&#65533;@&#65533;&#65533;&#65533;&#65533;$&#65533;&#992;V&#65533;&#65533;&#65533;&#65533;b&#65533;&#65533;8 O&#65533;9< &#65533;&#65533;K&#65533; &#65533;`&#65533;@G&#65533;u! &#517;&#65533;7&#65533;S_&#65533;&#65533;He@M*e_y&#65533;46Y&#65533;H&#65533;	-&#65533;c&#65533;N&#65533;&#65533;&#65533; '&#65533;&#65533;H&#65533;&#65533;&#65533;&#65533;&#176;R(&#65533;&#65533;V>t&#65533;&#65533;`&#65533;&#65533;&#65533;v&#65533;/  &#65533;&#65533;&#65533;F0&#65533;&#65533;&#65533;3t&#65533;u[&#65533;&#65533;y&#65533;&#65533; &#65533;&#65533;%_&#65533;&#65533;!W&#65533;&#65533;&#65533;xE&#65533;[&#65533;&#65533;1o0&#65533;&#65533;a&#65533;&#65533;-&#65533;z2&#65533;&#65533; &#65533;!X@ !0 +&#65533;&#65533;=&#65533;i2=&#65533;w&#65533;&#65533;l&#65533;&#65533; &#65533;&#1205;&#65533;&#65533;&#65533;K&#65533;I&#65533;uI&#65533;&#1515;&#65533;a&#65533;&#65533;y&#65533;i&#65533;&#65533;!&#65533;&#379387;&#65533;`@ &#65533;PO&#65533;	b&#65533;&#65533;a &#65533;&#65533;B
&#65533;C]9W&#65533;I&#65533;><&#65533;&#65533;r&#65533;&#65533;h&#65533;&#65533;Q&#65533;&#65533;QMA+0 [&#65533;&#65533;
km&#65533;	OAVb &#65533;&#65533;#0&#65533;)P&#65533;&#65533;R&#65533;&#65533;&#65533;&#65533; &#65533;KqJ&#65533;0&#65533;&#65533;&#65533;4&#65533;p@&#65533;0 t0 Kqg&#65533;@|gz0&#65533;@S&#65533;k(&#65533;&#65533;&#65533;+j&#65533;(&#65533;3&#65533;&#65533;&#65533;&#65533;&#65533;&#65533;&#65533;3&#65533;&#65533;7W<&#65533;&#65533;$&#65533;$a<P&#65533;0SB &#65533;&#65533;&#65533;&#65533;pTG&#65533;
 Dub D&#65533;dDeT&#65533;6&#65533;&#65533;pPU&#65533;&#8172;5&#65533;&#1046;KQ&#65533; Q&#65533;|&#65533;&#65533;107$&#65533;8&#65533;y9gmK"&#65533;&#65533; &#65533;	n&#65533;)v&#65533;<&#65533;&#65533;&#65533;&#65533;&#65533; &#65533;&#65533;EWD2&#65533;&#65533;&#65533;&#65533;&#65533;]&#65533;W&#65533;!~&#65533;Q&#65533;&#65533;&#65533;bW&#65533;aJ&#65533;kn&#65533;&#65533;r&#65533;$&#65533;(q&#65533;&#65533;r2&#65533;&#65533;=Y &#65533;]&#65533;l&#822;
&#65533;y&#358;<&#65533;&#65533;j&#65533;&#65533;&#65533;&#65533;Y&#65533;&&#65533;&#65533;&#65533;*&#586;4k&#65533;[`&#65533;[&#65533;&#65533;&#65533;&#65533;&#65533;
&#65533; 0x&#65533;&&#65533;3&#65533;&#65533;&#65533;&#65533;>&#65533;jn&&#65533;&#65533;z&#65533;9&#65533;!&#65533;&#65533;
&&#65533;&#65533;m5&#65533;&#65533;X&#65533;L@&#65533;}@&#65533;k&#65533;7&#65533;$&#65533;&#65533;&#65533;&#65533;&#65533; &#65533;&#65533; Vz ,	W 	h &#65533;&#65533;&#65533;&#65533;&#65533;&#65533;&#65533;q&#65533;t0&#65533;@7A&#65533;&#65533;{&#65533;D&#65533;&#65533;&#65533;P&#65533;D&#65533;&#65533;&#1344;&#65533;&#65533;$l&#65533;&#65533;&#65533;&#65533;0&#65533;&#65533;&#65533;&#65533;&#1282;&#65533;!&#65533;ra=&#65533;L&#65533;#&#65533;0s  >&#65533;;(&#65533;&#65533;> &#994;B&#65533;,FE&#65533;&#65533;&#65533;R&#65533;&#65533;&#65533;)&#65533;0&#65533;&#65533;&#65533;5Z&#65533;u	&#65533;7Q&#65533;&#65533;k&#65533;&#65533;&#65533;L",&#65533;oG@b`u4)&#65533;r&#65533;&#65533;@&#65533;buh&#65533;&#65533;m6&#1463;&#65533;l`&#65533;W!Z&#65533;&#65533;&#65533;&#65533;l  %`&#65533; 6C&#65533;&#65533;&#65533;2 &#65533;&#65533;#&#65533;2Z&#1290;&#65533;K&#65533;W|,2*#X&#65533;&#65533;1&#65533;1!&#1241;v&#65533;s&=W&#65533;&#65533;Q&#65533;!&#65533;&#1265;&#65533;&#65533;L&#65533;L&#65533;&#65533;j:&#65533;&#65533;&#65533;&#65533;&#65533;&#65533;&#65533; '&#65533;&#65533;&#1200;4\#&#65533;44&#1392;&#65533;&#65533;gI&#65533;&#1643;&#65533;&#65533;&#65533;(i9&#65533;&#65533;|&#65533;0&#65533;&#65533;`&#65533;p^7`y&#65533;&#65533;&#65533;&#1174;0V(@&#65533;&#65533;&#65533;>&#65533;`&#65533;#&#65533;&#65533;pn(&#65533;&#65533;&#65533;&#65533;=&#65533;kb&#65533;"&#65533;49&#65533;+&#65533;e&#65533;&#65533;&#65533;&#65533; &#65533;`&#65533;&#65533;&#65533;&#3172;&#65533;&#65533;&#65533; &#65533;"&#65533;&&#65533;_~ &#985;P&#65533;$&#65533;&#65533;&#65533;&#65533;&#65533;,&#65533;z&#65533;&#65533;J&#199;&#65533;M&#65533;71
y@&#65533;7QE1 &#65533;R&#65533;&#65533;p&#65533;&#65533;f](&#65533;&#65533;/&#65533;*&#65533;&#65533;&#65533;&#65533;/&#65533;0&#65533;;&#65533;&#65533;&#65533;+&#65533;3?&#65533;&#65533;c&#65533;`I&#65533; 6&#65533;&#65533;&#65533;- p
 .&#65533;&#65533;\&#65533;B&#65533;&#65533;&#65533;7a&#65533;&#65533;d&#65533;q	n&#65533;Zu&#65533;&#1773;qf&#65533;&#65533;&#65533;0&#65533;d&#65533;&#65533;j&#65533;&#65533;bL0f<&#65533;]&#65533;&#65533;c&#65533;l&#65533;&#65533;6&#65533;k&#65533;&#65533;ZD&#65533;&#65533;&#65533;&#65533;&#65533;(&#65533;&#65533;BfW0W&#65533;[&#65533;ZT&#65533;&#65533;Q&#65533;&#65533;1&#65533;=E&#65533;&#65533;&#65533;&#65533;&#65533;-!&#65533;g&#65533;A&#1632;&#65533;+&#65533;$&#65533;&#65533;s&#65533;~&#65533;n&#65533;{Uh&#1793;b`r	&#65533;&4&#65533;&#65533;&#65533;Dt&#65533;P&#65533;`^&#49047;&#641;b"&#265;&#65533;&#65533;&#65533;&#692;AH&#65533;	&#65533;&#65533;&#65533;0&#65533;&#65533;!&#65533;&#65533;w&#65533;&#65533;-R&#65533; DB &#65533;&#65533;S&#65533;&#65533;&#65533;7&#65533;e&#65533;&#65533;&#65533;&#65533;&#65533;Q&#65533;&#65533;+&#65533;&#65533;&#65533;&#65533;k}&#65533;(&#65533;&#1969;|&#65533;[&#1360;&#65533; &#65533;&#65533;H &#65533;&#65533;&#65533;&#65533;&#65533;&#65533;&#65533;W&#65533;	#)&#65533;&#65533;&#65533;&#65533;D&#65533;&#65533;r&#65533;&#65533;&#65533;&#65533;&#65533;t&#65533;&#65533;&#65533;&#65533;l&#65533;&#65533;pgM&#65533;&#65533;&#65533;0q&#65533; $&#950;}&#65533;&#65533;`&#65533;"&#65533;&#65533; &#65533;0&#65533;:B&#65533;5&#65533;9=j&#249;"P&#65533;&#65533;&#65533;@&#65533;&#65533;&#65533;&#65533;&#65533;&#65533;8 &#602;~8&#65533;&#65533;&#65533;PB&#65533;
-P&#65533;
&#65533;&#65533;+&#65533;7&#65533;"	P6&#65533;	 	#&#65533;0Gcf&#65533;d&#65533;e&#65533;O&#65533;&#65533;f&#65533;&#65533;&#65533;7R@ &#65533;&#65533;&#65533;x&#65533;Hk|&#65533;w^&#65533;&#65533;&#65533;&#65533;1@&#65533;&#65533;&#977;&#65533;wEWr%1&#65533;&#65533;&#65533;~&#65533;v&#65533;&#65533;&#65533;&#65533;Z&#65533;&#65533;&#65533;&#65533;&#65533;C&#65533;S$&#65533;!&#65533;&#65533;:&#65533;&#65533;&#65533;::&#65533;&#65533;n&#65533;p&#65533;)#&#65533;:&#65533;93&#65533;&#65533;!&#65533;)&#65533;&#65533;&#65533;&#65533;&#65533;&#65533;kXc5&#65533;|&#65533;&#65533;&#65533;&#65533;&#65533;pP&#65533;&#65533;&#65533;oG&#65533;?&#65533;c&#65533;&#65533;@k& x&#65533;AN&#65533;R&#65533;&#65533;KqA&#65533;%&#65533;0&#65533;&#65533;C7&#65533;&#65533;-&#65533;&#65533;@&#65533;&#65533;&#65533;&#65533;A&#65533;A
7&#65533;&#65533;#*&#65533;le&#65533;W&#65533;#i	&#65533;&#65533; \&#65533;&#65533;	K&#65533;&#65533;&#65533;K1
y&#65533;&#1315;&#65533;):&#65533;K&#65533;P&#4097;&#65533;&#65533;&#65533;&#65533;&#65533;&#59351;p &#65533;1&#484;O&#65533;j&#65533;1y&#65533;&#65533;&#65533;@P
@&#65533;Sp&#65533;
&#65533;(&#65533;z&#65533;&#65533;P&#65533; !&#65533;&#65533;&#65533;!8&#65533;&#65533;O&#65533;&#65533;Q&#65533;"&#65533;&#65533;&#65533;&#65533;1<&#65533;&#65533;&#65533;&#65533;&#65533;&#65533;&#65533; L1J&#65533;&#65533;&#65533;&#65533;18&#65533;r&#65533;T&#65533;[&#65533;q&#65533;&#933;[&#65533;&#65533;&#65533;J.6T&#65533;&#65533;w&#65533;&#65533;J&#65533;&#173;&#65533;&#65533;&#65533;@-&#65533;8&#65533;&#65533;l&#65533;Cs
&#65533;&#65533;#&#65533;A&#65533;e&#65533;qC&#65533;&#65533;|w&#65533;	&#65533;&#65533;&#65533;&#65533;&#65533;?&#65533;c&#65533;&#65533;Q&#65533;&#65533;&#65533;&#65533;&#1432;V&#65533;_m9&#65533;&#65533;&#21923;P&#948;&#65533;&#65533;k&#65533;h{`&#65533;]&#65533;={&#65533;&#65533;WW&#65533;!&#65533;&#1332;&#65533;=&#65533;.&#65533;&#65533;E&#65533;&#65533;5jt&#65533;OB&#65533;&#65533;&#65533;	q)K&#65533;&#65533;&#65533;&#65533;&#65533;
&#65533;&#65533;&#65533;P&#65533;&#65533;&#65533;&#65533; p@4p A&#65533;A&#65533;&#65533;&#65533;&#65533;k&#65533;&#65533;&#65533;&#65533;&#65533;&#65533;D&#65533;0&#65533;&#65533;&#65533;G&#65533;&#65533;&#65533;&#65533;X&#4288;!&#65533;&#65533;^0&#65533;&#65533;#d>@&#65533;'H&#65533;&F&#65533;&#65533;&#65533;PA$t &#65533;&#65533;&#65533;a&#65533;&#65533;2&#65533;&#65533;&#65533;B	&#65533;&#65533;yR!
&#65533;
&#65533;@&#65533;`PLh&#65533;&#463;&#65533;&#778;&#65533;&#65533;&#65533;&#65533;&#65533;&#481;AB.RZ(&#65533;&&#65533;&#65533;&#65533;&#65533;!"&#65533;=&#65533;`&#65533;&#65533;&#65533;&#65533;>I!&#65533;&#65533;&#65533;G&#65533;(&#65533;&#65533;g&#65533;&#65533;F"&#65533;DnH&#349;&#65533;Z&#65533;&#65533;jJ&#890;&#65533;&#65533;&#65533;:&#65533;c&#65533;ZpA&#65533; &#65533;g&#65533;h&#65533;&#65533;&#65533;&#65533;&#65533;@	!&#65533;VE&#65533;PB&#65533;"&#65533;&#65533;&#65533;:e &#65533;vZ&#65533;k &#65533;&#65533;&#65533;&#65533;ZmY(L[&#65533;&#65533;pD&#65533;2&#65533; 2&#65533;,&#65533;&#65533;l&#65533;>0K&#65533;@&#65533;&#65533;f
*&#65533;&#65533;5&#65533;^HM&#65533;U"&#65533;;&#65533;&#65533;h&#65533;-8&#65533;&#65533;&#65533;&#65533;&#65533;J&#65533;Z&#65533;XN7&#65533;y&#65533;*&#65533;J&#65533;&#65533;&#65533;&#65533;[&#65533;b&#65533;&#65533;X<&#65533;&#65533;3b&#65533;&#65533;0"&#65533;&#65533;&#65533;&#65533;&#65533;I&#65533;i&#65533;&#65533;1&#65533;?j{&#65533;&#65533;g&#65533;&#65533;Z&#65533;&#65533;&#65533;&#65533;&#65533;&#65533;&#65533;&#65533;!&#65533;,&#65533;k&#65533;)&#65533;d&#65533;&#65533;%Z&#65533;c|&#65533;Dp&#65533;&#65533;&#65533;V&#65533;&#65533;&#65533;&#65533;&#65533;&#65533;A&#65533;&#65533;n&#65533;&#65533;_&#65533;J&#65533;&#65533;1B,&#65533;&#65533;&#65533;`&#65533;K+m&#65533;[&#65533;&#65533;2&#65533;l&#65533;&#65533;P&#65533;0 &#65533;&#65533;K&b(&#65533;	&#65533;@&#65533;y&#65533;M&#65533;&#1932;&#65533;A&#65533;|&#65533;P?&#65533;&#65533;&#65533;!&#65533;&#65533;Pt &#65533;&#65533;i&#65533;&#65533;n&#65533;T4&#65533;G'B&#65533;&#65533;&#65533;&#65533;&#65533;;tp&#65533;&#65533;O?E&#65533;0&#65533;&#65533;&#65533;x&#65533;q&#65533;iN&#65533;K&#65533;`1&#65533;&#65533;p&#65533;e&#65533;&#65533;8&#65533;|hEA&#65533;E\pAUt%J%&#65533;~&#65533;&#65533;\&#65533;&#65533;&#65533;&#65533;-.&#65533;&#65533;&#65533;L&#65533;&#1938;&#65533;u&#65533;&#65533;2&#65533;JWH&#1829;t&#65533;).SX&#65533;B&#65533;a&#65533;&#65533;@'d&#65533;&#65533;&#65533;&#65533;3&#65533;&#65533;Gd5&#65533;Mo6&#65533;&#1252;&#65533;i&#65533;\~c&#65533;&#65533;&#65533;@&#65533;k&#65533;v&#65533;m&#65533;&#65533;&#65533;&#511;!&#65533;&#65533;&#1638;d
&#65533;&#65533;y&#65533;p&#65533;&#65533;&#65533;b &#65533;P&#65533;,&#65533;s&#65533;&#65533;EQ&#65533;S&#65533;&#65533;&#65533;P4&#65533;`&#65533;qo&#65533;&#65533;&#65533;&#65533;&#65533;,(@$R&#65533;&#65533;&#65533;&#65533;`&#65533;
&#65533;R&#65533;&#65533;&#65533;&#65533;&#65533;&#65533;&#65533;dP#&#1284;&#1264;2&#65533;a#+&#65533;&#65533;&#65533;&#65533;&#65533;I&#65533;^`&#65533;l`}&#65533;&#65533;?&#65533;&&#65533;&#65533;)&#65533;q&#65533;&#65533;&#65533;&#65533;t&#65533;&#65533;&#65533;&#65533;2A&#65533;&#65533;&#65533;E \A!&#65533;k&#65533;n&#65533;hBM&#65533;k&#65533;?p&#65533;&#65533;&#65533;&#65533;s&#65533;&#65533;,&#65533;&#65533;&#65533;)d&#65533;&#65533;)F&#65533;=&#65533;G 	E&#65533;	   &#65533;@&#65533;&#65533;C&#65533;	&#65533;io&#65533;&#475;&#65533;0&#65533;[<@4j&#65533;B&#65533;<&#65533;c7&#65533;&#777;&#65533;&#65533;;'0&#65533;&#65533;&#65533;=`&#65533;bK&#65533;U0&#65533; 6o&#65533;&#65533;@b &#65533;&#65533;@&#65533;&#65533;&#65533;?&#65533;VE&#65533;0
Y&#65533;?\ &#65533;:$&#65533;Q&#1531;&#65533;&#65533;&#65533;*&#65533;jq&#65533;&#65533;&#65533;&#325;8A&#65533;&#65533;&#65533;k\C&#65533;&#65533;&#65533;p58QHm&#65533;&#65533;&#65533;&#65533;<&#65533;&#65533;6Rz
&#65533;&#65533;Ip68&#65533;:8&#65533;!jf&#65533;C&#65533;&#65533;&#65533;_$Oy&#65533;2&#65533;&#65533;&#65533;d-&#65533;@-z&#65533;`T&#65533;&#65533;&#1066;(&#1360;&#65533;&#65533;&#65533;U&#65533;c&#65533;_&#65533;&#65533;!&#65533;8iE+tV\&#65533;#&#65533;P&#65533;*p&#65533;&#65533;@&#65533;cf
&#65533;@J&#65533;&#65533;&#65533;\&#65533;&#65533;b&#65533;C&#65533;q2&#65533;&#65533;&#65533;n&#65533;/&#65533;Y&#65533;&#65533;Qt&#65533;&#65533;&#1760;&#65533;&#65533;&#65533;&#65533;;&#65533;&#65533;&#65533;E&#65533;&#65533;&#65533;&#65533;&#65533;&#65533;d8&#65533;5n \B\(l&#65533;J&#65533;&#65533;&#65533;&#65533;&#65533; &#65533; &#65533;&#65533;&#65533;,n&#65533;)&#65533;&#65533;JU&#65533; xT7K&#65533;&#65533;&#65533;&#65533;D,&#65533;&#65533;&#65533;"
&#613;,o&#65533;&#65533;z`
&#65533;&#65533; &#65533;&#65533;&#65533;z&#65533;2&#65533;pZ&#65533;0&#65533;]&#65533;zQ]&#65533;A*t&#65533;&#65533;pB E,p&#65533;&#65533;&#65533;&#65533;'u&#65533;&#65533;&#65533;O&#65533;&#65533;#E&#65533;&#65533;"&#65533;&#65533;}&#65533;&#65533;&#65533;c&#65533;j&#65533;&#65533;&#65533;/,  k&#65533;&#65533;P&#65533;f&#65533;/&#65533;&#759;X&#65533;&#65533;&#65533;A&#65533;1&#65533;\&&#65533;@&#65533;&#65533;&#65533;&#65533;&#65533;@5&#65533;&#65533;@6lt!&#65533;&#1025;&#65533;&#65533;8&#65533;)&#65533;L!t%&#65533;i&#65533;&#65533;&#65533;&#65533;&#65533;k &#65533;	w&#65533;&#65533;&#65533;&#65533;&#65533;&#65533;]&#65533;&#65533;&#65533;&#65533;&#65533;&#65533;A&#27263;&#65533;v&#65533;&#65533;&#65533;$&#65533;m&#65533;&#65533;&#65533;G&#65533;&#65533;&#65533;&#65533;&#65533;y&#65533;&#65533;#H&#65533;=&#65533;0r3@ &#65533;s&#65533;&#65533;|&#65533;&#65533;%h &#65533;q&#65533;%&#65533;E s&#65533;&#65533;&&#65533;&#65533;&#65533;j&#65533;	
&#65533;&#65533;V&#65533;'&#65533;,&#65533;&#65533;j&#65533;&#65533;:`&#65533;&#65533;&#65533;&#65533;&#65533;8&#65533;n&#65533;1&#65533;&#65533;&#65533;A"&&#65533;&#65533;&#65533;*&#564;
9Fl
@oi&#65533;&#65533;6&#65533; P0d"&#65533;s&#65533;&#65533;@&#65533;&#65533;7&#65533;&#65533;&#61977;*&#65533;Wdq&#65533;e}2'&#65533;&#65533;#&#65533;&#65533;&#65533;B&#65533; &#65533;P&#65533;O&#630;B&#65533;	&#65533;&#65533; &#65533;@00&#65533;&#65533;O&#65533;T&#65533;&#65533;&#65533;&#65533;"&#65533;X&#65533;;&#65533;&#65533;&#65533;O&#65533;(^,(b!&#65533;&#65533;&#65533;&#65533;'0&#65533;(0d&#65533;B&#65533;0&#65533;9&#65533;&#65533;&#65533;_&#65533;O&#65533;b&#65533;	&#65533;&#65533;&#965;,&#65533;&#65533;#&#65533;&#65533;&#642;&#65533;&#65533;&#65533;.&#65533;&#65533;&#65533;&#65533;
g&#65533;c&#65533;c&#65533;Lg&#65533;a@&#65533;l&#65533;&#65533;U&#65533;&#65533;&#65533;D&#65533;,^cR;9&#65533;&#65533;&#65533;&#65533;&#795914;m5&#65533;&#65533;iVhd&#50512;6&#65533;&#65533;QKe&#65533;&#65533;5{&#65533;)b&#65533;=&#775;0TKy&#65533;`&#65533;&#65533;`&#65533;q&#601;&#65533;&#65533;I&#65533;&#65533;]&#65533;a&#65533;"&#65533;&#65533;+.&#65533;&#65533;q&#65533;a&#65533;R8$OA
&#65533;cY0&#65533;xrH&#65533;v&#65533;1^&#65533;c&#65533;&/xA-n&#65533;&#65533;&#65533;Q&#65533;&#65533;h&#65533;p+IJ&#65533;&#65533; +E@>&#65533;&#65533;&#1572;x&#65533;`&#65533;&#65533;v&#65533;&#65533;1&#65533;&#65533;&#65533;G&#65533;&#65533;&#65533;&#65533;&#65533;&#65533;%W&#65533;&#65533;C&#65533;&#65533;@E&#65533;&#65533;&#65533;&#65533;@h9&#65533;EM`&#65533;w&#65533;&#65533;&#65533;R&#65533;{ &#2022;&#65533;&#65533;&#1100;y&#65533;&#65533;&#65533;&#65533;&#65533;D&#65533;&#65533;:`@cAR!&#65533;&#65533;&#65533;}&#65533; &#65533;&#65533;&#65533;S&#65533;&#65533;H!}&#65533;&#65533;&#65533;&#1520;&#65533;	&#65533;x&#65533;A&#65533;&#65533;&#65533;&#65533;&#65533;P&#65533; &#65533;@H&#65533;&#65533;9&#65533;&#65533;0&#144;&#65533;SWP&#65533;&#65533;&#65533;S&#65533;s &#65533;p1&#65533;&#65533;sh&#65533;[&#65533;&#65533;j0	z&#65533;&#65533;r&#65533; .&#65533;&#65533;*B|R&#65533;3&#65533;&#65533;)K)&#65533; &#65533;!k&#65533;&#65533;&#65533;R&#65533;&#65533;6&#65533;&#65533;&#65533;&#65533;&#65533;&#65533;&#65533;&#65533;8&#65533;&#531;&#65533;&#65533;r&#65533;fI&#65533;&#65533;&#65533; m&#65533;&#65533;&#65533;&#65533;&#65533;5&#65533;@6&#65533;x6T&#65533;C+&#65533;&#65533;C>&#65533;&#65533;&#65533;>&#1779;@<&#65533;&#563;&#65533;&#1698;&#65533;&#65533;&#65533;&#65533;b&#65533;e
&#65533; h&#1067;B&#65533;&#65533;&#65533;4
$&#65533;&#65533;&#65533;&#65533;;&#65533;&#65533;&#65533;D}p&#65533;&#65533; &#65533;>&#65533;&#65533;i&#65533;&#65533; &#65533;&#65533;Nq&#65533;Q	E&#65533;&&#65533;&#65533;&#65533;&#65533;&#65533;1`&#65533;&&#65533;&#65533;&#65533;h&#65533;&#65533;&#65533;&#65533;&#65533;&#65533;+h&#65533;8&#65533;&#65533;&#65533;y&#65533;&#65533;&#65533;&#65533;e&#605;&#65533;4 &#65533;&#65533;&#65533;U&#65533;&#65533;Qx>&#65533;B&#65533;&#65533;%&#65533;&#65533;&#65533;&#65533;&#65533;r&#1834;&#65533;&#65533;&#65533;&#65533;0&#65533;&#65533;&#65533;&#1265;&#65533;3&#65533;&#65533;X&#65533;^&#65533; /(J&#65533; &#65533;&&#65533;&#65533;&#65533;X"&#65533;&#65533;w&#65533;\P3&#65533;&#65533;j0&#65533;l&#65533;&#65533;&#65533;&#65533;?vX&#65533;!'v @P&#65533;&#65533;?&#65533;&#65533;&#65533;&#65533;&#65533;	&#1232;&#65533;s&#65533;!9&#65533;&#65533;&#65533;8&#65533;&#65533;&#65533;&#65533;&#65533;&#65533;&#65533;
&#65533;CA&#65533;x&#65533;l&#1622; &#65533;pX&#65533;&#65533;&#65533;:5P&#65533;00e	*&#65533;&#65533;&#65533;9K1'&#65533;r&#65533;&#768;&#65533;&#65533;9&#65533;&#65533;&#65533; &#65533;p9X&#65533;&#65533;&#65533;&#65533;z` &#65533;&#65533;&#65533;=&#65533;&#65533;&#65533;&#65533;&#709;&#65533;&#65533;&#65533;&#65533;&#65533;&#65533;&#65533;&#65533;]&#65533;&#65533;n&#65533;&#65533;r?&#65533;&#65533;@&#65533;8i&#65533;2`&#65533;&#65533;&#65533;4KeY&#65533;4&#65533;I&#65533;,&#65533;I&#65533;&#65533;S&#65533;h&#65533;y&#65533;@+&#548;&#65533;BT&#440;&#312;&#65533;C&#65533;&#65533;pl&#65533;8&#65533;O2!&#65533;&#65533;!0&#65533;P&#65533;;&#65533;}P x+@;P-&#65533;&#65533;h&#65533;&#65533;&#65533;&#65533;&#65533;&#65533;p&#132;03h&#65533;0M&#65533;&#65533;&#65533;&#65533;N&#65533;&#65533;&#65533;4c$&#65533;&#1632;&#65533;&#65533;@&#65533;0&#65533;&#65533;L&#65533;3j.&#65533;&#659;l&#65533;n&#65533;&#65533;&#65533;&#65533;P2l&#65533;Q&#65533;6m|&#65533;&#65533;D&#65533;&#65533;kIp&#65533;H&#65533;4&#65533;%X&#65533;yp&#65533;W&#65533;t&#65533;&#968;&#65533;&#65533;&#65533;`&#63618;&#65533;&#65533;U8&#65533;m&#65533;8 @&#65533;C&#65533;&#65533;&#65533;K&#65533;&#65533;&#65533;&#65533;r&#65533;&#65533;Urb&#65533;dHU0P&#65533;&#65533;Q&#65533;&#65533;&#65533;{8!&#65533;Q&#65533;&#65533;m&#65533;&#65533;&#65533;&#65533;&#65533;&#65533;P&#65533;'&#65533;I&#65533;,&#65533;&#65533;&#65533;&#65533;&#65533;0&#65533;OZ&#65533;B&#672;&#65533;J{ '&#65533;&#676;&#65533;&#65533;&#65533; R"R&#65533;r&#65533;&#65533;&#65533;&#65533;&#65533;d&#65533;&#65533; &#65533;&#65533;R&#65533;&#65533;R(U&#65533;&#65533;P&#65533;&#65533;L&#65533;&#65533;X&#65533; &#65533;0&#65533;&#65533;,&#65533;&#65533;%&#65533;&#65533;+&#65533;&#65533;\&#65533;&m&#1207;&#65533;:0S&#65533;X&#65533;&#65533;&#65533;)`&#65533;x6}Q=&#65533;&#65533;&#65533;T&#65533;&#65533;&#65533;&#1267;&#65533;"&#65533;S&#65533;H&#65533;=&#65533; Xi&#65533;&#65533;&#65533;D8X4H&#65533;j&#311;&#65533;"M&#65533;h&#65533;&#65533;!h&&#65533;&#65533;! &#65533;&#65533;&#65533;#?z&#65533;
P&#65533;&#65533;1@&#65533;&#65533;\X&#65533;&#65533;?&#65533;!&#65533;&#65533;&#65533;QS;5&#65533;!&#65533;c&#65533;&#65533;&#65533;0&#65533;&#65533;/x&#65533;"&#65533;&#65533;3&#65533;8&#65533;&#65533;&#65533;&#65533;/&#537;&#65533;&#65533;T&#65533;8&#65533;&#65533;zq&#65533;&#65533;&#65533;Z&#65533;%=&#65533;L&#65533;&#65533;KI&#65533;k&#65533;&#65533;H&#65533;&#65533;v&#65533;q-&#65533;&#65533;Z&#65533;e=*&#65533;&#65533;=&#65533;&#65533;&#65533;&#65533;&#65533;&#65533;&#65533;&#65533;&#65533;&#65533;!&#65533;/&#65533;;X@&#65533;&#65533;&#65533;&#65533;w&#65533;&#65533;9&#65533; &#65533;&#65533;&#65533;&#65533;&#65533;&#65533;&#513;&#65533;&#65533;&#65533;	&#65533;&#65533;&#65533;&#65533;*G&#65533;&#65533;&#65533;S&#65533;&#65533; &#65533;&#65533;<Y&#65533;&#65533;Jt&#65533;&#65533;J&#65533;&#65533;&#65533;&#65533;t&#65533;&#65533;K&#65533;n&#65533;&#1477;H&#65533;+ &#65533;&#1281;H#&#65533;x&#599;4:&#65533;&#65533;&#65533;&#65533;&#1601;`]`&#65533;PZf&#65533;&#65533;&#65533;Z&#65533;&#65533;&#65533;/H&#65533;&#65533;&#65533;&#65533;&#65533;&#65533;&#65533;P&#65533;d&#65533;&#65533;&#65533;]&#65533;#8&#65533; &#65533;&#65533;Y&#65533;&#65533;&#65533;&#65533;D&#65533;@&#65533;&#65533;I&#65533;&#65533;&#65533;&#65533;+bL&#65533;R&#65533;&#65533;&#65533;`&#65533;&#65533;S&#65533;p&#65533;F&#65533;L&#65533;&#65533;&#65533;&#65533;&#658;9&#65533;&#65533;`8&#65533;!P&#65533;&#65533;&#65533;&#65533;#?&#65533;&#65533;ix&#65533;!p p y&#65533;&#65533;0&#65533;&#65533;&#65533;S&#65533;
P&#65533;&#65533;&#65533;&#65533;&#65533;&#65533;&#1818;&#65533;H ?h&#1872;E&#65533;d%Gi&#65533;&#65533;&#65533;&#65533;&#65533;&#65533;&#65533;.f
&#65533;&#65533;&#65533;t &#65533;J}[R&#65533;&#65533;&#65533;H&#65533;+&#65533;TQBO9Y&#65533;edKu]&#65533;t&#65533;&#65533;t&#65533;&#65533;m&#1898;<&#65533;&#65533;H&#65533;&#65533;&#65533;%?&#65533;&#65533;RP&#65533;qr	&#65533;3&#65533;c&#65533;0&#65533;O&#65533;Xh&#65533;&#65533;N&#65533;&#65533;&#65533;&#65533;&#65533;&#65533;QA
&#65533;	UA&#65533;&#65533;D&#65533;xP%hI&#65533;( &#65533;=[&#65533;t&#65533;&#65533;S&#65533;&#65533;&#65533;&#65533;&#697;"&#65533;&#1146;X&#65533;:&#1175;&#65533;&#65533;&#65533;hB&#65533;`&#65533;a&#65533;&#65533;&#65533;&#65533;&#65533;&#65533;&#65533;`&#1550;&#65533;&#65533;`&#65533;&#65533;v&#65533;@Z&#65533;&#65533;&#65533;&#65533;;&#65533;&#65533;8}&#65533;&#65533;}x8&#65533;&#65533;P
0&#919;&#65533;<`<&#65533; <X&#65533;&#65533;[&#65533;&#65533;'f`)&#65533;&#247;&#65533;b&#65533;"&#65533;
&#65533;3&#65533;J+p&#769;&#3137;8<&#65533;&#65533;7s&#65533;X&#65533;&#65533;\&#65533;&#1068;M&#65533;&#65533;=&#65533;&#65533;&#65533;&#65533;&#65533;<&#65533;&#65533;&#65533;&#65533;&#65533;&#1660;J&#65533; &&#65533; 0&#65533;&#65533;7&#65533;;&#65533;+&#65533;&#65533;D&#65533;B&#65533;8Q =&#65533;&#65533; %&#1538;&#65533;&#65533;&#65533;M X v&#65533;&#65533;E&#65533;&#65533;&#65533;&#65533;8i 8 &#1965;&#65533;_&#65533;F&#62083;M&#65533;s,&#65533;Lx&#65533;xe5Qs&#65533;>jl&#65533;A&#65533;WX&#65533;&#65533;@&#65533;9&#65533;%Y&#65533;6&#65533;&#65533;&#65533; &#65533;&#65533;M&#65533;T&#65533;HH&#65533;&#65533;&#65533;3&#65533;&#65533;;&#65533;&#65533;&#65533;&#65533;M&#65533;y&#65533;!X&#65533;&#65533;&#65533;? &#65533; =&#65533;&#65533;&#65533;S&#65533;&#65533;8&#65533;&#65533;&#65533;&#65533;)&#65533;&#65533;b(&#65533;)0Vc&#65533;&#65533;{&#65533;&#65533;&#65533;&#65533;J 	&#65533;&#65533;&#65533;&#65533;J&#65533;'&#65533;&#65533;&#65533;T&#65533;&#65533;&#65533;h&#65533;&#65533;&#65533;W&#65533;&#65533;h&#65533;&#65533;&#65533;~&#65533;J&#65533;&#65533;&#65533;?&#65533;@&#65533;,@&#65533;Kh&#65533;`&#65533;KX&#65533;,&#65533;&#65533;zn&#65533;;KL&#65533;&#65533;&#65533;&#65533;&#65533;&#65533;%D&#65533;]&#65533;&#65533;/~u83&#65533;Es&#65533;M&#65533;&#261;P&#65533;P&#65533;&#65533;&#65533;&#65533;(&#193;P&#65533;x\&#65533;_&#65533;&#65533;&#65533;&#65533;0&#65533;&#65533;&#65533;&#65533;!&#65533;3)p X&#65533;N&#65533;&#65533;4&#65533;&#65533; &#65533;
&#65533;	&#65533;Z!&#65533;&#65533;&#65533;3P&#65533;W&#65533;0]&#65533;&#65533;z&#65533;&#65533;&#65533;ir.&#65533;P&#65533;uU&#65533;q&#65533;&#65533;&#65533;&#65533;&#65533;p&#65533;U&#65533;Q2&#65533;@&#65533;&#65533;S&#65533;&#65533;r.&#65533;,&#65533;AH&#65533;&#65533;:[&#65533;&#65533;&#65533;_&#65533;%[&#65533;&#65533;j&#65533;&#65533;3&#65533;&#65533;&#65533;&#65533;&#65533;&#65533;&#65533;8&#65533;&#65533;&#65533;&#65533;D@ &#65533;&#65533;Pc\&#523;&#65533;jK8&#65533;x&#65533;5
`&#65533;&#65533;t&#65533;#F&#65533;&#65533;ui>&#65533;r&#65533;&#65533;&#65533;&#65533;&#65533;&#65533;&#65533;&#65533;&#65533;&#65533;&#34187;'&#65533;A&#65533;a&#65533;&#65533;
hn&#65533;&#65533;?&#65533;?X`&#65533;&#65533;&#759;&#65533;&#65533;"&#65533;&#65533;{ &#65533;&#65533;Fn&#65533;&#65533;\&#65533;&#65533;&#508;&#64797;=&#65533;&#65533;&#65533;r$,2T&#65533;v@&#65533;8&#65533;X&#65533;&#65533;&#65533;a&#65533;&#65533;&#65533;S&#65533; &#65533;&#65533;&#65533;&#65533;&#65533;&#65533;&#65533;&#65533;&#65533;D5M+P&#65533; $&#65533; &#65533;V0&#65533;&#65533;
O8&#65533;0-&#65533;,&#65533;&#1105;&#65533;&#1033;&#65533;&#65533;c&#65533;O&#65533;&#65533;&#65533;7iV&#65533;6&#65533;N&#65533;Z&#65533;" &#65533;8&#65533;&#65533;K&#65533;O&#65533;&#65533;&#65533;x&#65533;d&#65533;BW&#913;&#65533;&#65533;4&#65533;_n&#498;H&#65533;&#65533;&#65533;n&#65533;p]Fr]&#65533;&#65533;&#65533;&#65533;8&#65533;&#65533; &#65533;e&#65533;&#65533;&#65533; &#65533;PY&#65533;&#65533;h&#65533;&#65533;l&#65533;9H&#65533;&#65533;&#65533;&#65533; <&#65533; H3&#65533;	&#65533;8&#564;&#65533;&#65533;h&#65533;&#65533;&#995; &#65533;/x&#65533;?&#40987;J<&#65533;&#65533;&#65533;&#65533;&#65533;0Kp&#65533;PL0&#65533;"&#65533;&#65533;&#65533;XjYs`&#65533;j&#65533;1&#65533;&#65533;T&#65533;&#65533;K&#65533;5&#65533;&#65533;&#65533;&#65533;&#65533;(&#65533;&#65533;&#65533;&#65533;&#65533;&#65533;u&#65533;s&#65533;,O&#65533;&#65533;&#65533;&#65533;&#65533;[&#65533;o&#65533;&#65533;&#65533;&#65533;o&#65533;[+&#65533;&#65533;B&#65533;$&#65533;U(&#65533;&#65533;Ph\9U&#65533;[UP|&#65533;&#65533;&#65533;&#65533;J&#65533;&#65533;&#65533;o&#65533;#-&#65533;&#65533;&#65533;&#65533;+&#65533;&#65533;V&#65533;&#65533;&#65533;&#65533;&#65533;&#65533;&#65533;8&#65533;&#65533;&#65533;&#65533;&#65533;x&#65533;&#65533; H&#65533; &#65533;&#65533; &#65533;s>X\ Nx`d&#65533;b,(1CP&#65533;&#65533;&#65533;&#65533;&#65533;P&#65533;!J&#65533;	_&#65533;&#65533;&#1586;&#65533;&#65533;&#65533;&#65533;&#65533;&#65533;&#65533;&O&#65533;D&#65533;&#65533;&#65533;&#65533;t&#65533;&#65533;fq'&#65533;  &#65533;&#65533;&#65533;&#65533; 7}l&#65533;3R&#65533;@x&#65533;&#462;7ayQb&#65533;+XO&#65533;WZ&#65533;n0&#65533;fAQ&#65533; 4&#793;@P&#65533;[&#65533;&#65533;&#65533;&#65533;&#65533;l+&#65533;&#65533;&#65533;i&#65533;&#65533;&#65533;&#65533; &#65533;&#1920;r&#65533;&#65533;>kX&#65533;)&#65533;&#65533;OB&#65533;&#65533;&#65533;&#65533;&#65533;=&#1161;&#65533;GU&#65533;&#65533;w&#65533;&#65533;&#65533;&#65533;SHB&#65533;(R &#65533; &#65533;h&#65533;&#65533;&#65533;V&#65533;8M0&#65533;x&#65533;&#65533;|&#65533;&#65533;`&#65533;|&#65533;&#65533;7&#65533;&#65533;&#1028;&#65533;|&#65533;H&#65533;(&#65533;$(&#65533;w&#65533;v&#65533;/}&#65533;x&#65533;&#65533;&#65533;&#65533;'wN&#65533;&#65533;*&#65533;e4q&#65533;p}&#65533;&#4511;&#65533;&#65533;&#65533;&&#65533;HfS&#65533;&#1244;&#65533; &#65533;&#65533;&#65533;&#65533;&#65533;iHf&#1220;&#65533;&#65533;|&#65533;&#65533;&#65533;&#65533;oY&#819;&#65533;;&#444;"&#65533;}&#65533;&#65533;V&#65533;&#65533;(p&#65533;&#65533;&#65533;&#65533;&#65533;&#65533;&#65533;0&#65533;'!&#65533;&#65533;&#65533;&#65533;^&#65533;8CN&#65533;&#65533; E &#65533;&#65533;}&#65533;&#782;!Q&#65533;&#65533;&#65533;&#65533;&#275;<&#65533;H&#65533;6&#65533;C&#65533;(&#65533;&#1542;&#65533;_&#65533;n&#65533;[i&#65533;&#577;*%&#65533;T&#65533;&#65533;&#2026;&#65533;&#65533;$%L &#65533;&#65533;&#65533;Q&#65533;&#65533;?*q&#65533;&#65533;w`&#1320;qV&#65533;&#65533;&#65533;&#65533;@a&#65533;&#65533;A&#65533;&#2005;h&#65533;t&#65533;z%k&#65533;&#65533;&#65533;&#65533;|Z3S&'&#65533;&#65533;9&#65533;)&#65533;&#65533;;>|&#65533;&#65533;v&#65533;&#65533;l&&#65533;&#65533;}k&#65533;&#65533;&#65533;9&#65533;&#65533;&#65533;k&#65533;_Ul&#65533;&#65533;BD&#65533;&#65533;n(&#65533;qc&#528;|&#65533;&#65533;c&#65533;&#65533;!8"&#65533;&#65533;v&#65533;&#65533;&#1255;&#65533;&#65533;&#65533;&#65533;@U&#1394;g&#1262;m&#65533;6&#65533;&#1850;s+e`&#65533;E&#65533;&#65533;~&#65533;&#65533;&#65533;"&#585;'&#65533;&#65533;r&#65533;&#65533;-&#65533;(&#65533;&#65533;Hq&#65533;&#349;&#65533;U&#65533;&#65533;;&#65533;&#65533;&#1761;o&#65533;&#65533;&#65533;B&#65533;&#65533;`l&#65533;&#65533;&#235;&#23510;o&#65533;&#65533;&#65533;&#65533;&#65533;&#65533;_&#65533;&#65533;h&#65533;&#65533;&#65533;&#65533;u&#65533;a&#65533;&#65533;x&#65533;q&#65533;&#65533;n&#65533;&#65533;&#65533;&#65533;t&#65533;IW&#65533;Ja&#65533; Zx!&#65533;j&#65533;!&#65533;&#65533;t&#65533;?#&#65533;&#65533;&#65533;&#65533;A&#65533;&#65533;&#65533; &#65533;&#65533;"&#65533;&#65533;&#65533;"&#65533;6-&#65533;L&#65533;&#65533;4P,&#65533;&&#65533;C&#65533;!&#65533;
&#65533;0&#65533;F&#65533;>&#1232;&#65533;R&#65533;0/&#65533; &#65533;&#65533;&#65533;&#65533;&#1025;&#65533;&#65533;&#65533;@&#65533;9&#65533;@px&#65533;&#1175;&#65533;&#65533;7/4&#65533;S$,&#65533;IJ&#65533;H&#65533;&#65533;$ $&#65533;&#65533;%`Xr&#1249;Rt~N8&#65533;&#65533;&#65533;**- &#65533;&#65533;<&#65533;&#65533;J&#65533;d"&#65533;@&#65533;&#65533;[UW&#65533;U~*9&#65533;&#65533;&#1536;&#65533;&#65533;&#65533;T`&#65533;f&#65533;8&#65533;Oj &#65533;&#65533;&#65533;&#65533;&#65533;{&#65533;&#65533;e&#65533;]z&#65533;&#65533;&#65533;@&#65533;! :o-K&#65533;^&#65533;&#65533;5&#65533;&#65533;s$&#65533;&#65533;&#1026;|&#65533;0&#65533;7&#65533;&#65533;evG6:&#65533;P&#65533;i&#65533;&#65533;&#65533;&#65533;&#65533;&#65533;&#65533;;oK&#65533;&#65533;&#65533;?&#65533;&#65533;&#65533;&#65533;&#65533;&#65533;&#65533;&#65533;&#65533;k&#65533;%&#65533;?>9&#65533;&#65533;ZN&#65533;&#65533;&#65533;&#65533;*&#65533;&#65533;!
7&#65533;Z a=l&#65533;&#65533;kB&#65533;r&#65533;&#65533;;&#65533;&#65533;&#65533;&#65533;0&#65533;&#65533;&#65533;a%&#65533;&#65533;r&#65533;+&#65533;&#65533;r&#65533;&#65533;\[	&#65533;h&#65533;>&#65533;&#65533;&#65533;NK%&#65533;&#65533;&#922;&#65533;|&#65533;&#65533;&#65533;}4&#65533;I&#65533;+"&#65533;'&#65533;8P&#65533;&&#65533;8#&#65533;-&#1640;&#65533;P&#65533;&#65533;?&#65533;&#65533;? &#65533;&#65533;&#65533;&#65533;O2!&#65533;&#65533;&#65533;&#65533;Bl3/&#65533;Y&#65533;0&#65533;B&#65533;&#65533;&#65533;5&#65533;|&#65533;A|8@@&#65533;p&#65533;n&#65533;&#65533;&#65533;8<&#65533;6g(&#65533;&#65533;&#34955;6&#65533;s&#65533;&#65533;&#65533;&#65533;p&#65533;+~&#65533;B&#65533;b&#65533;!F&#65533;&#65533;NeHO&#65533;&#65533;u&#65533;&#65533;P{&#65533;&#65533;&#65533; j&#65533;q&#65533;&4h2<&#65533;p|	&#65533;&#65533;&#65533;&#65533;&#428034;&#65533;&#65533;&#999;&#65533;O&#65533;&#65533;&#65533;&#65533;&#65533;&#65533;&#65533;&#65533;%&#65533;&#65533;5&#65533;D &#65533;&#65533;$&#65533;B&#65533;&#65533;
&#1012;&#65533;Db&#65533;&#65533;&#65533;&#65533;&#65533;e@"&#65533;&#65533;&#65533;&#65533;"&#65533;&#65533;&#65533;&#65533;"&#65533;&#65533;?&#65533;` &#65533;Ta&#65533;;&#1824;(&#65533;"&#65533;&#65533;*xm AP&#65533;T&#65533;&#65533;|&#65533;&#65533;&#65533;TrD(&#65533;&#65533;&&#65533;&#65533;\P&#65533;&#65533;&#65533;-&#65533;&#65533;o&#65533;&#300;6?SI&#65533;D&#65533;&#65533;&#614;{6&#65533;&#65533;?&#65533;>&#65533;&#65533;&#65533;a&#65533;TBD%&#65533;&#65533;q"&#65533;Lq&#65533;&#65533;&#65533;&#65533;*&#65533;"Nf&#65533;&#65533;qQ|^&#65533;'&#65533;&#65533;&#65533;5L&#65533;@D&#65533;&#65533;&#65533;4l&#65533;&#65533;3&#65533;&#65533;q&#65533;Y&#65533;N&#65533;&#65533;=&#65533;@%QV&#65533;&#65533;FF&#1472;@&#65533;h`8&#65533;6+&#65533;&#65533;i2%;L&#65533;4&#65533;&#65533;&#65533;&#1545;&#65533;&#65533;d&#65533; &#65533;|&#65533;'&#65533;" >&#65533;&#65533;L`&#65533;&#65533;-x&#1454;x&#65533;\&#65533;&#65533;p&#65533;l`&#65533;r&#65533;(f9X&#65533;?&#65533;&#65533;&#65533;&#65533;&#65533;&#65533;?<&#65533;&#65533;1&#65533;&#65533;3&#65533;9&#65533;Ls&#65533;&#65533;&5&#65533;!Nq&#65533;C&#65533;&#1300;&#65533;4&#1521;z&#65533;&#65533;&#65533;&#65533;?&#65533;9&#65533;u&#65533;&#65533;&#65533;&#65533;J&#65533;It&#65533;s&#65533;&#65533;g<*O&#65533;&#65533;&#65533;'=&#65533;&#65533;Oy&#65533;.t&#65533;&#65533;&#65533;&#65533;&#65533;&#967;&#65533;&#65533;l&#65533;?&#65533;&#65533; s`e,N&#65533;&#65533;&#65533;h$,[p&#65533;?&#65533;&#65533;&#65533;&#65533;5-&#65533;]&#65533;(Sy&#65533;+&#65533;&#65533;*&#65533;&#65533;X&#65533;&#65533;Q&#65533;m&#65533;4 &#65533;&#65533;gdlI[&#65533;&#65533;&#65533;&#50026;IB#b&#65533;F&#65533;&#65533;&#65533;&#65533;h&#65533;&#65533;
&#1387;&#65533;f&#65533;1&#65533;7&#65533;&#65533;X&#65533;&#65533;&#65533;&#65533;?&#65533;:&#65533;X&#65533; V&#65533;&#65533;U&#65533;&#65533;&#65533;F&#65533;&#65533;&#65533;&#65533;VrD&#65533;rk\&#65533;_&#65533;2&#65533;&#65533;l E*Ur&#217;2&#65533;&#65533;3&#65533;5Q&#65533;@&#65533;A&#65533;e&#65533;";&#65533;&#65533;@&#65533;&#65533;&#65533;&#65533;&#65533;26&#65533;&#1692;&#65533;O&#65533;@&#65533;:&#65533;&#65533;&#65533;P&#65533;x&#65533;4&#65533;:&#65533;i&#1549;&#65533;&#65533;&#65533;^ &#65533;&#65533;&#65533;Pa&#65533;]&#1120;&#65533;&#65533;&#65533;&#65533;"\ &#65533;n&#65533;&#65533;&#65533;&#65533;?&#65533;&#65533;&#65533;J&#65533;&#1213;&#65533;u[&#65533;Nn&#65533;s&#65533;i&#65533;=&#65533;^x&#65533;s &#65533;'>&#497;p&#65533;&#65533;&#65533;&#65533;&#65533;&#65533;&#65533;4&#65533;&#65533;&#65533;D&#65533;_&#65533;Bt&#65533;&#65533;(&#65533;- P&#65533;2&#65533; &#65533;h&#65533;*&#65533;&#65533;&#1104;&#65533;V&#65533;&#65533;{>PR!&#65533;&#65533;	E8EK&#65533;0d#&#65533;&#65533;&#65533;0&#65533;&#65533;eP&#65533;&#65533;6od&#65533;&#65533;&#65533;&#65533;&#65533;&#65533;:&#65533;&#65533;&#65533;Z&#65533;&#65533;`&#65533;:l%BDc TTkX&#65533;&#65533;V&#65533;&#65533;&#65533;a&#65533;JFz(&#65533;&#65533;&#65533;&#65533;&#65533;P&#65533;%Ay(&#65533;&#65533;QW&#65533;&#65533;&#65533;q9fL}1&#65533;&#65533;!&#65533;&#65533;&#65533;&#65533;f&#65533;P&#65533;D&#65533;&#65533;@&#65533;&#65533;'&#65533;&#65533;gYmk0&#65533;TX&#65533;&#65533;&#513;&#65533;M5&#65533;F-*p&#65533;X&#65533;&#65533;p&#65533;&#65533;&#65533;j!&#65533;&#65533;B&#546;5&#65533;S#&#65533;&#65533;o&#65533; EaM&#65533;&#1877;&#65533;&#65533;&#65533;&#65533;@&#65533;&#65533;@&#65533;7&#65533;&#65533;Lg&#65533;&#65533;)G4w&#65533;&#65533;h&#65533;&#65533;Yu&#65533;qNW&#65533;&#65533;4&#65533;8&#65533;A&#65533;x6&#65533;<hE&#65533;I_&#65533;&#65533;&#65533;&#65533;T6&#65533;&#65533;&#65533;&#65533;_+&#65533;&#65533;&#65533;&#65533;|&#65533;kjc&#65533;&#65533;tf&#65533;&#65533;yNm'&#65533;&#65533;8&#65533;"l&#65533;jg&#65533; &#65533;L&#65533;&#65533;	&#65533;6Pb "&#65533;(&#65533; b&#65533;i&#65533;6)&#65533;&#65533;Jg&#65533;.&#65533;&#65533;&#3497;&#65533;\&#65533;&#65533;&#65533;X@R&#65533;&#65533;&#65533;&#65533;&#65533;,&#65533;&#65533;d&#65533;&#65533;&#65533;N#c'C&#65533;&#65533;X&#65533;UQcJ&#65533;"&#65533;&#65533;1&#65533;P&#65533;&#65533;&#65533;&#65533;&#65533;
&#65533;&#65533;kx&#65533;s&#65533;BU6&#65533;&#65533;&#65533;#q&#65533;j&#65533;&#65533;&#65533;&#65533;&#65533;!&#65533;&#65533;&#65533;&#65533;EgZ&#65533;FYDF &#65533;RS	&#65533;&#65533;&#65533;W&#65533;h@&#65533;&#848;&#65533;Q&#65533;U&#65533;&#65533;b&#65533;&#65533;&#65533;e&#65533;&#65533;&#65533;4eS2
H&#65533;&#65533;&#65533;D5v&#65533;G)&#53250;&#65533;&#65533;&#65533;&#65533; &#65533;;&#65533;^	&#65533;&#65533;h&#65533;
&#65533;&#65533;>&&#65533;`&#65533;&#65533;&#65533;&#65533;&#65533;&#65533;&#65533;g&#65533;&#65533;0&#65533;c&#65533;G&#65533;&#65533;2&#65533;C&#65533;s&#65533;
&#65533;&#65533;&#65533;k&#65533;&#65533; &#785;&#65533;&#65533;&#65533;&#65533;&#65533;5&#65533;&#65533;q&#65533;s<&#65533;~&#65533;&#65533;3 &#65533;&#65533;kD&#65533;e8&#65533;~%K3&#65533;	&#65533;&#513;9T&#65533;&#65533;&#65533;&#65533;J.w&#65533;&#65533;&#65533;&#65533;x&#65533;d&#65533;:&#65533;&#65533;&#65533;&#65533;`&#65533;Aft&#65533;&#65533;&#65533;&#65533;.&#65533;&#65533;e4&#65533;%&#65533;C&#65533;&#65533;&#65533;j9&#3467;&#65533;$aA&#65533;m&#65533;&#1024;&#65533;d&#65533;4&#65533; &#65533;&#65533;&#65533;{&#65533;cAT&#65533;o&#65533;&#65533;&#65533;&#65533;&#65533;&#65533;\&#1001;S&#65533;&#65533;&#65533;&#65533;@(&#708;E&#65533;Y&#65533;Vy&#65533;}&#65533;&#65533;Q&#65533;&#65533;\&#65533;}&#65533;X&#65533;&#65533;o&#65533;2|&#65533;&#65533;|&#65533;&#65533;&#65533;&#65533;P&#65533;&#65533;P&#65533;q&#65533;&#65533;&#65533;&#65533;&#65533;&#65533;&#65533;&#241;&#65533;n&#65533;&#65533;~&#65533;&#65533;&#65533;-&#65533;@0&#65533;&#65533;!c&#65533;&#65533;aV&#1269;&#65533;fU&#840;h&#65533;&#65533;&#65533;&#65533;&#164;&#65533;?&#65533;j\A&#65533;]&#65533;&#65533;&#65533;&#256;i&#65533;U&#65533;&#65533;C&#65533;&#65533;&#65533;H&#65533;&#65533; &#65533;&#65533;&#65533;iL&#65533;&#65533;&#1346;;`&#65533;mIN&#65533;|&#65533;&#65533;<&#65533;/`\&#65533;X,:&#65533;`&#65533; &#65533;&#65533;&#65533;&#65533;j&#65533;&#65533;&#65533;T&#65533; b&#65533;<I"*&#65533;
&#65533;e(@}&#65533;%&#65533;eP&#65533;&#65533;(@&#65533;&#65533;"6N&#65533;&#65533;e&#269;)
&#65533;>&#65533;]<&#65533;&#65533;&#65533;&#65533;&#65533;&#1760;&#65533;)&#65533;&#65533;%&#65533;b,&#65533;"&#65533;&#65533;&#65533;%&#354;&#65533;&#65533;b.&#65533;.&#65533;&#65533;&#65533;&#65533;&#65533;&#65533;&#65533;D\&#65533;&#669;&#65533;[Y&#65533;&#1797;&#65533;	( $<&#65533;8H&#65533;?&#65533;&#65533;?&#65533;m&#65533;&#65533;&#65533;&#65533;])&#65533;5&#65533;&#65533;D&#65533;&#65533;&#65533;I&#65533;S&#65533;&#65533;&#65533;`&#65533;&#332;&#65533;&#65533;^`^&#65533;W&#853;&#65533;&#65533;U8#&#65533;L&#65533;Jx&#65533;x/h&#65533;&#692;&#65533;m&#65533;~&#65533;&#65533;a&#1696;&#355;J@d&#65533;eYn<&#65533;Pe&#65533;&#65533;&#65533;&#65533;&#65533; &#65533;.V&#65533;<&#65533;&#65533;L&#65533;7&#65533;&#65533;l&#65533;&#65533;l&#65533;&#65533;j<MXd&#65533;&#65533;?8CX	&#65533;&#65533;&#65533;4&#65533;&#65533;h&#65533;&#65533;(&#65533;&#65533;&#65533;&#65533;@(&#1636;U&#65533;?(&#65533;l&#65533;hR&#65533;1LD&#65533;5%	,&#65533;F&#65533;&#65533;4&#65533; &#65533; 	Pei&#65533;-&#65533;&#65533;&#65533;&#65533;IV&#65533;&#65533;4&#65533;&#65533;DV~&#65533;m&#1890;DX&#65533;Dl&#65533;n&#65533;&#1431;&#65533;&#65533;ZJ&#65533;nC[&#65533;Vn-&#65533;	t&#65533;Ep&#293;Q&#65533;&#65533;Y&#65533;)`&#65533;^^&#65533;&#65533;f{&#65533;R4&#65533;E&#1537;&#65533;5&/&#65533;&#65533;&#65533;&#65533;M&#65533;	&#65533;&#65533;&&#65533;\%Y&#65533;&#65533;Xg&#65533;&#65533;[&#65533;&#65533;Uf&#65533;h&#65533;&#65533;&#65533;3&#65533;&#196;&#65533;[oY&#65533;[QRi&#65533;F
&#65533;&#65533;l&#65533;?<n&#65533;I&#65533;&#65533;0&#65533;_o~&#65533;B &#65533;FF&#65533;\&#740;XXP&#65533;l&#65533;`&#65533;#&#65533;&#65533;&#65533;lh`&#65533;5B8&#65533;&#65533; &#65533;&#65533;t&#65533;E&#65533;9&#65533;&#65533;I&#65533;&#65533;&#833;&#65533;}Y2&#65533;a&#65533;&#65533;&#65533;X&#65533;&#65533;	]K&#65533;l&#65533;&#65533;~&#65533;&#65533;&#65533;&#65533;}&#65533;E[DLn&#65533;gm&#65533;Y&#65533;&#65533;F&#65533;&#264;lh&#65533;mZ&#528;&#65533;8	&#65533;&#65533;QF&#65533;L&#65533;&#409;H&#65533;RY&#65533;&#65533;)&#65533;&#65533;10Id&#65533;^ZD)&#65533;c&#65533;(c&#65533;&#65533;YehQ&#65533;&#65533;&#65533;&#65533;-&#65533;fz&#65533;qfgj&#65533;)&#65533;&#65533;A&#65533;&#65533;&#65533;&#65533;&#65533;@&#65533;&#65533;A4&#65533;&#65533;*&#65533;)lC&#65533;&#65533;![&#65533;&#65533;&#65533;!&#65533;4$&#65533;n&#65533;&#65533;D&#65533;&#65533;l&#65533;&#65533;&#65533;&#65533;&#65533;P Z&#65533;&#65533;\&#39141;&#65533;&#65533;l&#65533;]&#65533;b&#65533;&#65533;DK0&#65533;@&#65533;&#65533;&#65533;i[|Mn&#65533;&#65533;&#65533;&#65533;N&#65533;&#65533;&#65533;&#65533;&#65533;',&#65533;p2P&#65533;&#65533;&#65533;&#65533;&#65533;R&#65533;&#65533;&#65533;\&#65533;&#65533;&#65533;&#229;&#65533;&#65533;Q&#65533;&#65533;&#1353;&#65533;&#65533;m&#65533;?&#65533;&#65533;&#65533;+d&#65533;&#65533;&#65533;t (Af&#65533;@C&#65533;&#65533;w.&#65533;&#65533;&#65533;&#65533;&#65533;.{&#65533;&#65533;&#65533;l&#65533;&#65533;&#65533;&#65533;&#65533;&#65533;&#65533;&#65533;m&#65533;@&#65533;&#65533;&#65533;H&#65533;&#65533;!&#65533;&#65533;&#65533;jKd&#65533;!&#65533;&#65533;&#65533;&#1321;&#65533;"&#65533;&#65533;&#65533;&#65533;&#65533;&#65533;&#65533;&#65533;@&#65533;*L&#65533;j&#65533;&#65533;X&#65533;L< $e&#65533;&#65533;&#65533;k&#65533;&#784;l@9&#646;&#65533;j&#65533;&#65533;@&#65533;A&&#65533;k&#65533;`&#830;@&#65533;l&#65533;&#65533;7X&#65533;8&#65533;&#65533;=&#65533;&#65533;&#65533;@8&#65533;&#65533;@Cn8A&#65533;&#65533;3&#65533;fK&#65533;f!p&#65533;Ky&#65533;n&#65533;&#65533;?&#65533;&#65533;&#65533;&#65533;&#65533;?&#65533;&#65533;l4\x&#65533;O&#65533; *&#65533;B&#1184;"&#65533;&#65533;7&#65533;&#65533;&#65533;&#65533;F&#65533;&#65533;&#65533;&#65533;&#602;&#65533;j&#65533; 70I	Z&#65533;&#65533;&#65533;K,&#65533;&#65533;&#65533;&#65533;&#65533;1e&#65533;&#65533;&#65533;1&#65533;&#65533;&#65533;&#65533;Z&#1142;&#65533;J&#65533;&#1194;4&#65533;&#65533;0&#65533;&#65533;&#65533;6mK$&#65533;&#286;Hm&#65533;BF&#65533;!&#65533;
&#65533;B,&#1578;De&#65533;&#65533;&#1554;m&#65533;&#65533;
&#65533;I&#65533;&#65533;&#65533;\&#65533;j&#65533;iX&#65533;&#65533;&#65533;&#65533;&#65533;&#804;&#1124;&#65533;&#65533;2@=,&#65533;@KL &#65533;&#65533;&< &#65533;?&#65533;AK&#65533;lnI&#1542;$&#65533;&#65533;m&#516;&#65533;d&#65533;m 1@&#65533;&#65533;ZJ~&#65533;&#65533;i&#65533;&#65533;Y&#65533;(&#65533;?l&#1087;&#422;I&#65533;m&#65533;Rl&#65533;&#65533;P&#65533; &#65533;i&#65533;&#65533;h&#65533;&#65533;B&#65533;<~&#65533;&#65533;}&#65533;mt&#65533;lX:&#65533;&#65533;&#65533;&#65533;4&#65533;&#65533;:m&#65533;&#65533;&#65533;&#65533;&#65533;&#65533;&#65533;&#65533;"8&#65533;|B&#65533;&#65533;&#65533;&#65533;j4W2&#65533;&#65533;&#65533;&#65533;&#65533;74W&#65533;eo&#65533;&#65533;&#65533;@&#65533; %|&#65533;&#65533;&#65533;7``8D8&#65533;&#65533;&#65533;.Q&#65533;&#65533;/&#65533;&#65533;Z*x&#65533;5&#303;&#65533;&#65533;&#65533;&#65533;*4M&#65533;&#65533;o&#65533;Fd&#65533;&#65533;.&#270;&#65533;&#1558;&#65533;@&#65533;&#65533;R&#65533;$&#65533;P&#65533;J@a&#65533;Y)&#65533;FL&#65533;&#65533;&HJ90 &#65533;&#65533;&#65533;&#65533; &#65533;&#65533;R&#65533;NJ&#65533;&#1738;1&#65533;&#65533;JL&#65533;@&#65533;&#65533;D&#65533;&#65533;P&#65533;&#65533;&#646;&#65533;n&#65533;&#65533;&#65533; 6&#65533;&#65533;:&#65533;Fm\$&#65533;sJy&#65533;?&#65533;&#65533;&#65533;&#65533;?dP#m&#65533;&#65533;N&#65533;&#65533;&#65533;n&#65533;&#65533;lx&#65533;&#65533;&#65533;+ &#65533;&#65533;&#661;&#916;@&#65533;&#65533;n&#65533;X&#65533;Nj\&#65533;Nj&#65533;&#65533;&#65533;&#65533;&#65533;&#65533;l&#65533;=&#65533;&#65533;L&#65533;@8&#65533;AP&#65533;?PE&#328;L1&#65533;&#65533;j&#65533;&#65533;?`&#65533;&#65533;&#65533;y&#65533;=&#65533;&#65533;&#65533;)&#65533;&#65533;&#65533;`&#65533;&#65533;&#65533;@,&#65533;&#65533;mp&#65533;jP&#65533;&#65533;&#65533;&#65533; &#65533;&#65533;&#1216;H&#65533;p&#65533;d&#65533;&#65533;<&#65533;&#65533;&#65533;&#646;,C&#65533;&#65533;&#65533;)&#65533;
g2
&#65533;FqK&#65533;&#65533;?&#65533;&#65533;J&#65533;&#65533;6&#1062;:hC&#65533;@&#65533;E
$&#65533;@&#65533;?&#65533;&#65533;&#65533;&#65533;0&#65533;@&#65533;&#65533;E&#65533;&#65533;&#65533;&#1183;n0&#65533;H&#65533;&#65533;&#65533;&#65533;3&#65533;6^ 0&#65533;&#65533;4&#65533;h&#65533;jlA!<l&&#541;&#1961;&#65533;&#65533;&#65533;&#65533;&#65533;&#65533;.0&#65533;tBK(&#65533;!&#65533;sT&#65533;&#65533;Jhm"&#65533;&#65533;&#65533;z&#65533;l&#65533;/A&#65533;am&#65533;&#65533;&#65533;(d&#65533;&#65533;\&#65533;a&#65533;&#65533;&#65533;&#65533;&#65533;C&#682;D8&#65533;i&#65533;:&#65533;&#65533;&#65533;&#996;`1\&#65533;x&#65533;j&#65533;n&#65533;&#65533;m&#65533;K&#65533;&#65533;&#65533;&#65533;&#65533;&#65533;o&#65533;u&#65533;&#65533;d&#65533;&#65533;&#1071;tb&#65533;r&#65533;$G&#65533;?Od(VO&#65533;&#65533;N&#65533;&#65533;Hn&#65533;&#65533;-&#65533;&#65533;&#65533;&#65533;&#65533;&#65533;Xt&#65533;&#65533;&#65533;&#65533;&#65533;&#65533;.&#65533;&#65533;&#518;6,3&#65533;jm$&#65533;43C&#65533;&#1094;V&#65533;&#65533;&#65533;uK&#65533;&#65533;?$&#65533;VZ&#65533;F&#65533;	&#65533;2&#65533;&#65533;j&#65533;&#65533;l&#65533;\3-&#65533;&#65533;l$&#65533;l&#65533;4&#65533;E&#65533;<&#65533;&#65533;&#65533;F&#65533;J6&#65533;&#65533;&#65533;&#65533;&#820;&#65533;&#65533;g&#65533;&#65533;&#65533;&#65533;X&#652;&#65533;&#65533;&#65533;&#65533;D&#65533;&#65533;&#65533;&#65533;L( &#65533;"(@vRE1l %&#65533;&#65533;	&#65533;&#465;&#65533;&#65533;&#65533;&#65533;&#65533;&#65533;G@&#65533;&#65533;&#65533;&#65533;&#65533;DP&#65533;D)&#65533;L)$&#65533;&#65533;&#65533;&#65533;&#65533;-&#65533;q &#65533; 7sO0&#65533;4&#65533;`0's&#65533;i&#1049;eY&#65533;j Bw&#65533;Q&#65533;&#65533;&#65533;F&#65533;&#65533;@&#65533;$]1&#65533;73&#65533;&#65533;'@&#65533;&#65533;&#65533;2,C@C&#65533;&#65533;&#65533;&#237;JhCX&#65533;.qXh@8&#65533;T&#65533;M &#65533;&#65533;u#&#65533;BT&#65533;d&#65533;\&#65533;5&#65533;6&#65533;+1&#65533;&#65533;&#65533;&#65533;&#65533;&#65533;&#65533;6.&#65533;&#65533;rX&#65533;&#65533;&#65533;&#257;F&#65533;i&#51646;&#65533;&#330;&#65533;&#1398;&#65533;&#435;j&#65533;n&#65533;&#65533;&#65533;l&#65533;&#65533;?C1xm,A&#65533;&#65533;&#65533;x3&#65533;8&#65533;/A3&#65533;&#65533;&#65533;&#65533;&#65533; 4&#65533; &#65533;&#65533;&#65533;&#65533;&#65533;&#65533;&#65533;&#65533;&#65533;@HZ&#65533;&#65533;?&#65533;J&#65533;&#65533;C&#65533;&#65533;9&#65533;&#65533;5&#65533;&#65533;n&#1025;&#65533;y&#65533;X &#10118;&#65533;&#65533;i&#1336;x8 +uXTV&#65533;4v&#65533;E&#65533;&#65533;O &#65533;&#65533;C&#65533;&#65533;&#65533;&#65533;&#65533;&#65533;&#65533;&#65533;&#65533;&#65533;&#65533;yX&#65533;@TG&#65533;.&#65533;&#65533;&#65533;&#65533;&#65533;iD&#65533;&#65533;b&#65533;?&#65533;H&#65533;&#65533;&#65533;,Hm6&#65533;0K&#65533;J&#65533;&#65533;&#65533;&#65533;&#65533;F0&#65533;5m&#65533;&#65533;&#65533;&#65533;&#65533;&#65533;&#65533;K)&#65533;)&#65533;&#65533;&#65533;&#65533;&#65533;&#65533;&#65533;e&#65533;"&#65533;&#1325;&#65533;F;&#65533;&#65533;gH&#65533;0&#65533;?H&#65533;(&#65533;m>  4&#65533;&#65533;&#217;&#281;&#65533;9m&#65533;&#65533;&#65533;)H;&#65533;O{m `&#65533;&#65533;O&#65533;	&#65533;/D&#65533;Q&#65533;&#65533;&#65533;&#65533;) Y&#65533;G&#65533;&#65533;&#65533;L&#65533;@2iI&#65533;Gl&#65533;E&#65533;C&#65533;l&#65533;y&#65533;c&#65533;@&#65533;An&#65533;) .&#65533;&#65533;A&#65533;&#65533;C:&#65533;&#65533;&#65533;&#65533;$X@:&#65533;<&#65533;&#65533;$|&#243;9&#65533;G&#65533;J&#65533;&#65533;JB&#65533;{H#&#65533;&#65533;&#65533;z&#65533;&&#65533;&#65533;F&#65533;&#65533;&#527;|K&#65533;)&#65533;C0pA&#555;4&#65533;&#735;F&#65533;&#65533;&#65533;&#65533;@&#65533;|Z&#65533;&#65533;@&#65533;|6&#956;J4@&#65533; &#65533;ltLKt&#65533;D&#65533;?$&#65533;&#65533;&#65533;F;|&#65533;@&#65533;Fn&#65533;m&#65533;6&#65533;Dm[&#65533;jH&#65533;#&#65533;?X&#65533;&#1475;&#65533;`&#65533;&#65533;&#65533;&#65533;&#65533;&#65533;lP1a&#65533;&#65533;&#518;&#65533;&#2007;&#65533;&#65533;CM&#65533;&#65533;?&#65533;&#65533;&#65533;&#65533;&#397;+&#65533;@&#65533;&#65533;&#65533;&#65533;2&#65533;JL%}`f&#65533;_&#65533;lp&#65533;&#65533;UX<&#65533;&#65533;&#65533;&#65533;&#65533;&#65533;&#65533;&#65533;&#61876;&#65533;&#65533;&#65533;,&#65533;&#65533;&#65533;>&#65533;&#65533;D&#65533;&#65533;)&#65533;&#65533;.)&#65533;&#65533;&#65533;{H&#65533;:S7v[&#65533;H&#65533;&#65533;&#65533;&#65533;:&#65533;&#360;&#65533;&#65533;&#65533;vn&#65533;&#65533;vKH&#65533;&#65533;a&#990;F&#978;_K&#65533;&#65533;&#65533;<&#65533;&#65533;<0&#65533;?@&#65533;&#65533;&#1734;&#65533;&#65533;&#65533;&#65533;&#65533;<8&#65533;J&#65533; n&#65533;&#65533;H&#65533;&#65533;&#65533;&#65533;&#65533;&#65533;?&#65533;&#65533;&#65533;P&#65533;J&#530;,&#65533;:&#65533;&#303;&#65533;&#65533;&#65533;&#65533;&H&&#65533; &t&#65533;&#65533;D&#65533;JD&#65533;&#65533;&#319;|&#65533;&#65533;&#65533;&#65533;&#65533;A&#65533;6t&#65533;bD&#65533;a&#65533;Yd&#65533;F&#65533;r&#65533;(&#1059;&#65533;&#65533;#&#65533;!y&#65533;&#4101;9&#65533;R"&#65533;;,&#65533;&#1025;&#65533;?&#65533;M5&#65533;&#65533;&#65533;&#65533;&#65533;6&#65533;A9&#65533;&#65533;&#65533;J9&#65533;Y&#65533;&#65533;)N&#65533;x&#65533;&#65533;&#65533;o&#65533;&#65533;7Nsf&#36198;@;&#65533;&#65533;O%R&#65533;0P&#65533;&#65533;A&#65533;
&#65533;&#65533;&#65533;&#65533;&#65533;&#65533;A=&#65533;4&#65533;&#65533;!&#65533;<&#65533;&#65533;&#65533;g&#65533;&#65533;Z&#65533;.&#65533;t&#65533;rd&#595;&#65533;&#65533;&#65533;&#65533;&#65533;#&#65533;Tf&#65533;f&#65533;Id&#65533;(&#65533;&#65533;&#1131;G&#65533;`t&#65533;`.&&#65533;&#65533;&#65533;<&#65533;"b.&#65533;v&#65533;&#65533;&#65533;[nU&#65533;&#65533;&#65533;	&#65533;&#65533;&#65533;
&#65533;&#65533;;^[&#65533;q&#65533;&#65533;3&#65533;&#65533;3&#65533;&#65533;rh&#65533;L&#65533;s&#65533;C4&#65533;I &3&&#65533;&#65533;c&#65533;&#65533;z&#65533;O&#65533;Gx'!k&#65533;&#65533;&#1320;P&#65533;?Dbh&#65533;&#65533;<&#65533;G&#65533;0&#65533;qB&#65533;&#65533;&#65533;&#65533;0&#65533;T&#65533;&#65533;
%&#65533;p&#65533;gH&#65533;	1&#65533;&#65533;y&#65533;&#65533;
&#65533;&#65533;h&#65533;&#65533;5&#65533;&#65533;a&#65533;6h&#65533;&#65533;xQ&#65533;%~z&#65533;E&#65533;&#65533;&#65533;XH&#65533;>&#65533;&#65533;&#65533;&#65533;&#65533;[R&#65533;!K&#65533;&#65533;M&#65533;'&#65533;)&#65533;
&#65533;%h-&#65533;"&#65533;&#65533;&#65533;&#1712;.&#65533;,&#65533;G&#65533;y&#65533;k&#65533;t&#65533;&#65533;&#65533;I&#65533;<@M&#65533;&#65533;&#65533;<&#65533;&#65533;s!A&#65533;3?C;&#65533;&#65533;2
&#65533;L&#65533;&#65533;&#65533;aQE}&#65533;QC&#65533;&#65533;&#963;:3@&#65533;&#65533;&#65533;/5&#65533;&#65533;Qh&#65533;&#65533;.&#65533;&#818;>=(&#65533;S&#65533;&#65533;&#65533;&#65533;&#65533;b=&#571;&#65533;Z&#65533;MO~&#65533;UW&#65533;&#65533;0cH2A&#65533; &#1469;1L&#65533;f&#65533;&#65533;&#1848;d&#65533;hG
&#65533;&#65533;&#65533;&#65533;&#65533;v&#65533;r&#65533; 0&#65533;8(	e&#65533;PK&#65533;&#65533;&#65533;o]RH&#1648;&#65533;7-&#65533;&#65533;&#65533;) &#65533;&#65533;&#65533;&#65533;&#65533;J&#65533;&#65533;O.F&#65533;f&#65533;&#65533;&#65533;&#65533;hq&#65533;m&#65533;&#65533;&#65533;Oj&#65533;&#65533;I&#65533;Yw&#65533;L(Y&#65533;&#65533;}!RY&#65533;&#65533;&#65533;$&#65533;&#65533;X&#65533;L>!&#65533;&#65533;A&&#287;	&&#65533;X 5&#65533;&#65533;&#65533;4&#65533;Gg&#65533;&`h&#65533;&#65533;&#65533;&#65533;&#65533;`h&#65533;&#65533;&#65533;&#65533;*h&#65533;S&#865;&#65533;&#65533;&#65533;&#43693;n%L1&#65533;&#65533;k&#65533;<g&#65533;s&#65533;&#65533;&#65533;2&#654;&#65533;h&#65533;GMmQRS{&#65533;&#1323;G:&#65533;&#1259;&#65533;&#65533;&#65533;&#65533;Z&#65533;&#65533;U:&#65533;&#65533;&#1231;<t&#65533;&#65533;&#451;&#65533;+&#65533;&#65533;&#65533;h&#65533;=&#65533;&#65533;u&#65533;&#65533;"&#65533;&#65533; &#65533;-&#2006;!&#65533;
lhs&#65533;&#65533;p&#65533;&#65533;&#65533;&#65533;&#65533;I,&#65533;&#65533;&#65533;&#65533;:&#65533;&#65533;d&#65533;&#65533;&#65533;H&#1675;Ir&#65533;}&#65533;&#65533;c&#65533;]&#65533;IV&#65533;X&#65533;&#65533;u&#65533;&#65533;i&#65533;&#644;&#65533;&#65533;jb&#1533;&#65533;&#65533;&#65533;uW &#65533;E&#65533;&#65533;&#65533;E&#65533;&#65533;8w5&#1004;&#65533;&#901;&#65533;&#65533;b&#1954;^ .&#65533;	&#65533;A5p&#65533;&#65533; &#65533;_"&#65533;h&#65533;&#65533;&#65533;@fR[&#65533;r&#65533;I 
	&#65533;?B&#65533;	8mjpZ^&#65533;&#65533;&#65533;`l&#65533;&#65533;q&#65533;By&#65533;&#65533;%&#65533;t
n&#65533;&#65533;j0&#65533;&#65533;&#65533;&#65533;h&#65533;o&#65533;&#65533;&#65533;X&#65533;G1J &#65533;1!	y&#65533;`&#65533;X&#65533;&#65533;@p&#65533;&#65533; &#65533;}&#65533;&#65533;&#65533;N"&#65533;&#65533;&#65533;q&#65533;b&#65533;	&#8402;&#65533;&#65533;p&#65533;&#65533;s&#65533;G&#65533;&#65533;&#65533;j9&#65533;&#65533;p&#65533;67:W&#65533;&#65533;R&#65533;&#65533;xw&#65533;	&#65533;t&#65533;$z&#65533;:&#65533;&#65533;&#65533;&#65533;;&#65533;&#65533;d&#65533;&#65533;&#65533;L &#65533;&#65533;Y&#65533;,F&#65533;oh&#65533;&#65533;&#65533;&#65533;&#65533;J&#65533;&#65533;&#65533;&#65533;&#65533;@Ab&#1947;&#65533;&#65533;&#65533;b&#65533;&#65533;_Yi&#65533;&#65533;2@&#65533;&#65533;Jj@C&#65533;&#65533;Cr&#65533;<&#65533;0&#65533;&#65533;&#65533;1f&#65533;&#65533;'&#65533;&#65533;&#65533;&#65533;~ot&#65533;&#65533;&#65533;L&#65533;&#65533;i&#65533;`&#1215;&#65533;&#65533;~X&#65533;&#65533;&#65533;RH&#65533;j&#65533;j&#65533;&#65533;&#65533;5&#65533;&#65533;Mo&#65533;-&#65533;&#65533;&#65533;8G&#65533;&#65533;&#65533;&#65533;&#65533; &#65533;&#65533;@&#65533;c&#65533; &#65533;8@t&#65533;<&#65533;&#65533;&#65533;&#65533;Ap&#65533;#I{&#65533;&#65533;6P&#65533;c(&#65533;&#65533;,eQC &#826;&#65533;	&#65533; &#1031;&#16860;&#65533;&#65533;"D&#65533;&#65533; ]&#45784;I&#65533;W<AARF&#65533;&#65533;&#65533;2&#65533;&#65533;&#65533;&#65533;d&#65533;<&#65533;&#65533;&#65533;&#1309;&#65533;&#65533;&#65533;&#65533;4(&#847;&#65533; &#65533; &#65533;&#1164;&#65533;T&#65533;S&#65533;&#65533;&#65533;&#65533;&#65533; %&#65533;H&#65533;&#65533;&#65533;&#65533;QQ&#65533;&#65533;&#65533;&#65533;&#65533;&#65533;I]&#65533;&&#65533;z&#65533;@g~p&#65533;&#65533;S>&#65533;&#65533;&#65533;&c&#65533;&#65533;&#65533;'&#65533;=&#65533;g&#65533; &#65533; 	&#65533;h&#65533; ?&#65533;X&#65533;&#65533;<
$&#65533;	&#65533;3&#65533;&#65533;&#65533;U&#65533;8&#1862;&#65533;R&#65533;&#65533;&#65533;&#65533;,&#65533;OY]&#1416;{K'&#65533;)&#65533;&#65533; &#65533;&#65533;&#65533;-=&#65533;&#65533;D&#500;&#65533;:&#65533;AxL+tL&#417;9h&#65533;&#65533;QP(&#65533;=&#65533;,9/&#65533;&#65533;t%&#65533;&#65533;?&#65533;%&#65533;rIg=&#65533;iI4/&#65533;Tv&#65533;$&#65533;&#65533;&#65533;x&#65533;kC&#65533;&#65533;&#65533;5&#65533;&#65533;&#65533;&#65533;V&#65533;&#65533;%|&#65533;OEV&#65533;&#302030;&#65533;uV]&#65533;;&#65533;0&#65533;&#65533;DDA&#65533;&#65533;BHaV&#65533;&#65533;&#65533;uk&#65533;&#65533;X&#65533;1&#1795;&#65533;U &#65533;&#65533;`9&#65533;&#65533;&#65533;&#65533;&#65533;&#65533;&#65533;KG&#65533;- X&#65533;&#65533;"YLb2&#65533;g$&#65533;`'&#65533;0&#65533;&#65533;&#65533;Uqk&#65533;&#65533;&#65533;o~&#65533;R&#65533;&#65533;&#779;&#65533;&#65533;XRem&#65533;W&#65533;&#65533;<&#65533;,&#65533;V;JTb[&#65533;&#65533;&#65533;&#65533;&#65533;1 :&#65533;y&#65533;&#65533;-&#65533;a&#65533;A&#65533;p&#65533;&#65533;&#65533;
&#65533;&#65533;@9j\1&#65533;&#65533;&#65533;&#65533;D&#65533;\8&#65533;&#65533;y&#65533;A&#65533;y&#65533;	&#65533;&#65533;&#65533;+_U&#65533;&#1787;<w&#65533;&#65533;&#65533;0CV&#65533;f&#65533;N&#65533;n&#65533;?Pz&#65533;7&#65533;&#65533;&J&#65533;&#65533;B&#65533;G&#65533;&#65533;b&#65533;i&#65533;{r&#65533;&#65533;&#65533;^&#65533;no&#65533;R_.M!&#65533;&#65533;&#65533;@&#65533;&#65533;3&#65533;&#65533;&#65533;>p]&#65533;&#1795; &#65533;w1L?&#65533;&#65533;&#1569;4&#65533;	&#65533;_&#65533;$KC6M&#65533;r$&#65533;A&#65533;[h5!)&#65533;YN&#65533;lS!5t&#65533;&#65533;&#65533;&#65533;qr&#65533;&#65533;&#65533;'&#65533;Z&#65533;&#65533;B&#65533;H&#65533;&#65533;?gd&#65533;&#65533;&#65533;&#65533;&#1217;b&#65533;",&#65533;X&#65533;&#65533;&#65533;&#65533;.+&#65533;&#65533;&#65533;&#65533;&#65533;Gx &#65533;N\&#65533;&#65533;&#65533;&#528;t&#65533;R&#65533;&#65533;)nMR&#65533;&#65533;&#65533;&#65533;p&#65533;&#65533;x&#65533;G&#65533;9N+&#65533;&#65533;&#65533;8&#65533;&#32660;i	&#65533;^&#65533;&#65533;&#65533;bA&#65533;&#65533;&#65533;&#65533;&#1874;*D(&#65533;sH(!U&#65533;4&#65533;`&#65533;c9C&#65533;q&#65533;&#65533;$	&#65533;&#65533;7&#65533;	&#65533;&#65533;&#65533;48&#65533;&#65533;&#65533;&#65533;T:&#65533;Igh3&#65533;&#65533;4 &#65533;Nfix&#65533;B&#65533;h&#65533;<Z,&#1060;kZ&#65533;&#65533;&#65533;&#65533;h&\&#65533;bO&#65533;#&#65533;&#65533;&#65533;&#65533;&#65533;q&#65533;!&#65533;S&#65533;)jS&#65533;&#65533;5&#65533;&#65533;h~\t&#65533;&#65533;n&#65533;&#65533;w&#65533;)&#65533;x2EVH&#65533;&#195;&#65533;&#1510;v&#65533;N&#65533;'&#65533;&#65533;Ln&#65533;&#65533;&#65533;&#65533;&#65533;(&#65533;-[-3&#65533;&#65533;;J&#65533;&#65533;
&#65533;T&#65533;$&#65533;D
TQk&#65533;>"&#65533;&#687;@&#65533;H>&#65533;&#65533;&#65533;2s&#65533; Q&#65533;c>&#65533;&#65533;&#65533;&#65533;&#65533;&#65533; &#65533;&#65533;&#65533;*&#65533;C&#65533;0&#65533;&#65533;&#65533;9D&#65533;&#65533;&#65533;Dd&#65533;C&#65533;:&#65533;5&#65533;c) J&#1096;&#65533;I&#65533;&#65533;&#65533;&#65533;I&#65533;&#65533;+&#65533;&#65533;&#65533; &#65533;&#65533;&#65533;,&#65533;&#65533;c^&#65533;H&#65533;4&#65533;1&#65533;
&#65533;!|&#65533; d"&#65533;&#65533;"&#1602; &#65533;&#65533;&#65533;&#65533;&#65533;&#65533; &#65533;JF&#65533;&#65533;&#65533;*Pn>k&#1840;M:Fk!L+&#65533;(C&#65533;,&#65533;>p$&#65533;h=&#65533;&#65533;q&#3402;&#65533;&#65533;&#65533;E&#65533;b&#65533;j&#65533;&#65533;,&#65533;DI"D&#65533;&#65533;"0&#65533;}&#65533;"&#65533;}0"&#65533;&#65533;"#&#65533;&#65533;N &#65533;z&#65533;&&#65533;j&#65533;LV \&#65533;M&#65533;&#65533;i&#65533;&#65533;v)&#65533;+&#982;&#65533;hP&#65533; bF&#65533;b
&#932;&#1290;`&#65533;&#65533;&#65533; 8f	l&#65533;b&#65533;&#65533;a&#1116;&#65533;&#65533;&#147;, &#65533;&#65533;F&#65533;&#65533;&#65533;&#746;|&#65533;y"&#65533;B&#65533;&#65533;&#65533;G &#65533;TgJ.&#65533;R&#65533;if&#136;&#65533;"H&#65533;&#65533;/&#65533;&#65533;n&#65533;&#65533;&#65533;&#65533;&#65533;&#65533;)%&#65533;&#65533;&#65533;jh|O!&#65533;(&#65533;&#65533;sD&#65533;rc&#65533;&#65533;F&#65533;&#65533;C&#65533;&#65533;&#244;&#65533;L&#65533;N&#65533;< &#65533;&#1037;&#65533;&#65533;a&#65533;&#65533;c&#65533;&#65533;!&#65533;_+Y&#65533;X&#65533;&#65533;X0"&#65533;&#65533;JY&#65533;E&#65533;pP&#65533;dq"Jcz&#65533;@VO &#65533;&#65533;&#273;B$&&#65533;1\&#65533;&#65533;&#65533;&#65533;	&#65533;&#748;&#65533;&#65533;v&#65533;f&#65533;d&#65533;&#65533;/\g&#65533;
&#65533;!6&#65533;&#65533;&#65533;&#65533;w|I&#65533;&#65533;G&#65533;&#65533;&#65533;)&#65533;&#65533;&#65533;&#65533;&#65533;c*&#65533;&#65533;L&#65533;:&#65533;!'&#65533;&#65533;&#65533;H"'N #&#65533;b4&#65533;"6 &#65533;&#982;r&&#65533;x&#65533;&#65533;&#65533;&#65533;gn&#65533;VR&#65533;&#65533;&#65533;-F&#65533;"&#65533;&#65533;&#65533;K&#65533;&#65533;!&#65533;`!>&#65533;&#65533;&#65533;"&#65533;##&#65533;2(&#65533;&#65533;&#65533;&#65533;(&#65533;.&#65533;&#65533;(&#65533;*&#65533;r2T &#65533;@&#65533;*&#65533;&#65533;o&#65533;&#243;&#65533;H&#65533;W&#65533;&#65533;&#65533;&#65533;&#65533;=&#65533;`&#65533;1"&#65533;&#65533;&#65533;&#65533;&#65533; Kpe&#65533;&#65533;b&#2020;&#65533;r&#65533;%*&#65533;#&#65533;A&#65533;"&#65533;P&#65533;&#65533;&#65533;
"~GML&#65533;&#65533;n&#65533;
&#65533;H&#65533;&#65533;H&#65533;&#65533;&#65533;&#65533;&#65533;g`&#65533;&#65533;$7A&#65533;F&#65533;f&#65533;+&#65533;&#65533;PA&#65533;&#65533;  &#65533;&#65533;&#65533;!8&#65533;&#65533;@)B&#65533;&#65533;&#65533;&#65533;&#65533;`3"&#65533;J2&#65533;&#65533;&#65533;&#65533;&#65533;4@&#65533; &#65533;&#65533; A$#L&#158;&#65533;zG&#65533;Fm&#1002;\G{P1g&#65533;&#65533;&#65533; &#1152;&#166;&#65533;	&#65533;&#65533;h&#65533;&#65533;&#65533;&#65533;&#65533;&#65533;jO&#1312;'&#65533;?.)&#65533; &#65533;&#65533;(&#65533;&#65533;)&#65533;=&#65533;&#1271;&#65533;!=&#65533;s)&#65533;&#65533;?&#65533;&#65533;.&#65533;&#65533;&#65533;&#65533;&#65533;:&#65533;&#65533;&#472;(W&#65533;Q&#1864;&#65533;1&#65533;&#65533;&#65533;&#65533;&#652;&#65533;&#65533;&#65533;q&#65533;jKY*&#65533;L&#65533;&#65533;!B&#65533;r!&#65533;&#65533;>)b(AB(&#65533;&#65533;C7&#65533;C9&#65533;&#65533;@8&#65533;&#65533;@/"]!&#65533;&#9498;&#746;&#65533;&#65533;&#65533;Jm!sw~G&#65533;6Q&#65533;&#65533;j&#65533;Syl&#65533;&#65533;dG;b4L!f&#65533;&#65533;&#65533;&#65533;&#65533;&#65533;"&#65533;lEI"&#65533;&#65533;	`!#&#65533;;"&#65533;&#65533;`J&#65533;!&#65533;&#65533;&#65533;K&#65533;2&#65533;&#7686;&#65533;&#948;N&#65533;t&&#65533;r&#28292;&#65533;U'&#65533;&#65533;&#65533;kr!"H&#65533;&#65533;j&#65533;&#1004;+&#65533; &#65533; &#57867;!&#65533;<-&#65533;"&#65533;&#65533;'}r&#65533;)&#65533;#&#65533;$&#65533;s&#65533;&#65533;[F&#65533;q.Ss&#65533;&#1449;:v,"&#65533;&#65533;$&#146;&#65533;&#65533;m&#65533;&#65533;&#65533; 0&#65533;:T+&#65533;&#65533;&#65533;&#65533;&#65533;&#65533;&#65533;&#65533;&#65533;e=&#65533;&#65533;@&#65533;X.&#65533;@k&#65533;Y&#65533;Y'&#65533; ,4S&#497;&#65533;&#65533;&#65533;5(&#65533;5(&#65533;H&#65533;&#65533;&#65533;D&#65533;U &#65533;&#65533;	@&#65533;!`HI&#65533;&#65533;a!0f^&#65533;KuH&#591;r&#65533;u"[&#65533;&#65533;&#65533;&b%k&#65533;&#65533;$l&#65533;A!&#65533;4l"&#65533;&#65533;&#65533;&#65533; N&#65533; &#65533;&#65533;@&#65533;J&#65533; 2&#65533;&#65533;&#65533;!&#65533; &#65533;&#65533;&#536;&#60731;,&#65533;s$&#65533;&#65533;&#65533;&#65533;&#65533;v&#65533;uV&#65533;|@)L&#65533;KM6)&#65533;b&#65533;&#65533;&#65533;Q&#65533;&#65533;&#65533;&#65533;&#65533;&#65533;&#65533;&#65533;&#65533;iJj\"A8&#65533;!&&#65533;X&#65533;2R&#65533;<W&#65533;)&#65533;&#65533;<&#65533;3Y&#65533;?&#65533;h%+?&#65533;	&#65533;&#65533;	;&#65533;(;B&#65533;j&#65533;&#65533;r&#65533;&#65533;&#65533;Xf&#65533;&#65533;,V&#65533;cq&#65533;&#65533;&#65533;&#65533;q&#65533;&#65533;&#65533;&&#65533;p+"&#65533;&#65533;&#65533;VZ|&#65533;&#65533;&#65533;2&#65533;&#65533;&#65533;1&#65533;&#65533;&#65533;&#1832;&#1014;&#953;t&G&#65533;&#65533;
&#65533;&#65533;!&#65533;0"&#65533;&#65533;!x*8oI&#65533; &#65533;T"
Vv&#65533;&#65533; &#65533;&#65533;9&#65533;&#65533;)Ln&#868;1#r&#65533;&#65533;w&#65533;&#65533;&#65533;bgr&#65533;&#65533;E{&#65533;S&#65533;&#65533;k&#65533;&#65533;H&#65533;&#65533;&#65533;&#65533;&#65533; P7&#65533;"_bI%&#65533;P= &#65533;<&#65533;P&#65533;SQ&#883;<&#65533;&#65533;<&#65533;cw&#65533;&#65533;l&#65533;&#65533;&#65533;:&#65533;9~HV&#65533;c&#518;&#65533;1&#65533;&#65533;To&#65533;&#65533;q<&#65533;W&#291;]&#65533;!0A&#65533;Rp>&#65533;L&#65533;`+&#65533;&#65533;c&#65533;F&#65533; |@&#65533;ExY\`P&#65533;!&#65533;a&#65533;&#65533;NQg&#65533;k! o'&#65533;9&#65533;&#65533;&#65533;&#1306;&#65533;
&#65533;&#65533;&#65533;j&#65533;9&#65533;&#65533;&#65533;&#65533;U &#65533;N&#65533;&#65533;p&#65533;&#65533;Iv@&#65533;:&#65533;&#65533;&#1588;t#&#151;&#65533;Q!W"&#65533;&#65533;N&G:&#65533;&#65533;&#65533;&#65533;T"&#65533;4 &#65533;5"x&#65533;=&#65533;Rg&#65533; `x&#65533;&#65533;&#65533;QuD%&#65533;<&#65533;&#65533;|{98K&#65533; &#65533;&#65533;&#65533;h9&#712;i&#65533;&#65533;(&#65533;&#65533;&#65533;&#65533;&#65533;,&#1748;&#65533;&#65533;&#65533;r"o&#65533;h&#65533;&#65533;&#65533;&#65533;m<&#65533;&#65533;!&#65533;mq&#65533;>'{&#65533;X{G&#65533;1&#65533;!&#65533;&#65533;&#65533; &#65533;&#65533;!&#65533;u".&#65533;&#65533;&#65533;&#65533;&#65533;&#1358;&#241;&#65533;&#65533;&#65533;&#65533;Q\&#65533;&#65533;	&#65533; &#65533;\'^ &#65533;ab2M&#65533;&#996;&#65533;Fu^&#65533;	&#65533;q&#65533;&#65533;&#977;(&#65533;@mB&#65533;&#65533;&#65533;u&#65533;;O6&#65533;&#65533;o]h&#65533;3d&#65533;p
&#65533;&#65533;&#65533;&#65533;&#65533;p-x&#65533;&#65533;&#65533;M4&#65533;!h&#65533;!L2&#65533;B&#65533;&#65533;`&#65533; tesw&#65533;-&#65533;s&#23809;\&#65533;&#65533;&#65533;&#65533;{<	&#65533;&#65533;!p&#65533;E~&#65533;&#65533;	&#65533;D`&#65533;sv&#65533;P&#65533;&#65533;k&#65533;=&#65533;&#65533;P&#65533;P&#65533;2>w&#1479;&#473;&#65533;b9&#65533;*&#1273;&#65533;&#65533;h&#65533;IV&#65533;m&#65533;M;&#65533;C&#65533;%&#65533;&#65533;&#65533;!o&#65533;&#65533;mUIP&#65533;&#65533;&#65533;{&#963;=&#65533;&#756;{%/k!c&#65533;&#65533;&#845;bl"?&#65533;%!&#65533;Wt&#65533;&#65533;@&#65533;&#65533;u&#65533;&#65533;P&#65533;;z&#65533;=&#65533;&#65533;X?&#65533;)&#65533;&#65533;#&#65533;&#65533;,b&#65533;6"&#65533;e@n#&#65533;wH&#65533;	&#65533;&#65533;&#65533;&#65533;&#65533;!&#65533;f&#65533;/&#65533;&#65533;&,-&#65533;u&#65533;&#65533;'Qbjd9&#1302;&#65533;dO&#12212;&#65533;~&#65533;F&#65533;&#65533;&#65533;&#65533;&#65533;&#65533;&#1332;&#65533;&#65533;Gm&#65533;N&#65533;&#65533;&#65533;&#65533;bhz	~8-&#65533;a&#65533;t&#65533; t"&#276;!h&#65533;)%&#65533;=gw	)3"=&#65533;Q!&#65533;S#h&#65533;&#65533;&#65533;&#65533;B&#65533;&#65533;&#65533;&#65533;&#65533;&#65533;&#65533;&#65533;9:&#65533;&#65533;b&#65533;&#65533;(&#1746;&#65533;S}&#65533;*&#65533;d&#65533;B&#65533;&#65533;&#65533;l,&#65533;,&#65533;&#65533;&#65533;&#65533;&#65533;h&#65533;&#65533;lO&#65533;"&#65533;!0Z&#65533;&#65533;0z&#65533;{>k[Cm;Cs&#65533;?&#65533;sg&#65533;#&#65533;'&#65533;&#65533;t[&#65533;&#65533;&#65533;&#65533; &#65533;[z&#65533;p&#65533;&#65533;g&#65533;&#1326;Z]&#65533;E&#65533;"&#65533;o&#65533;&#65533;P&#65533;&#65533;Fg&#65533;b&#65533;&#65533;&#65533;&#65533;!&#65533;&#65533;&#65533;&#65533;&#65533;`&#65533;&#65533; fa&#65533;#,&#65533;]&#65533;&#65533;1&#65533;&#65533;&#65533;[&#65533;&#65533;&#65533;0&#65533;S!&#263;&#65533;&#65533;&#65533;s9&#65533;&#65533;&#65533;/
&#65533;@&#65533;&#65533;!F&#65533;&#65533;&#65533;H&#65533;!&#65533;j!&#65533;&#65533;s5m]O&#65533;M&#65533;&#65533;&#65533;&#65533;&#65533;&#65533;:jE&#65533;&#65533;&#65533;[>&#65533;&#65533;&#65533;&#65533;r&#65533;&#65533;Y &#65533;zR&#65533;&#65533;<&#65533;&#65533;&#65533;&#65533;"Xz&#65533;&#65533;UyBd&#65533;&#65533;x5k&#65533;&#65533;v?3&#712;&#65533;&#65533;&#65533;C&#65533;&#65533;z&#856;Tw1"&#65533;&#65533;=&#65533;&#65533;&#65533;&#65533;&#65533;&#65533;R{&#65533;I&#65533;1&#65533;&#65533;/Z`;&#65533; u&#65533;&#65533;x&#65533;&#65533;&#65533;&#65533;&#337;&#65533;y&#65533;~&#751;"Z&#65533;C&#65533;"&#65533;&#65533;&#65533;!b&#65533;&#65533;&#65533;&#65533;&#65533;W&#65533;s&#65533;U&#65533;&#65533;Ug&#65533;`&#1572;&#65533;`&#65533;["&#65533;&#1790;b &#65533;&#65533;?$Cf&#65533;&#65533;&#65533;&#65533;&#65533;&#65533;qi2&#65533;&#65533;&#699;&#65533;[f&#65533;0&#65533;|
&#65533;&#65533;&#65533;8&#65533;&#65533;&#65533;a&#65533;&#65533;&#65533;7}&#1239;JM&#65533;Ko
&#1852;!&#65533;&#65533;&#65533;&#152;ia&#65533;bNb
&#65533;5&#65533;&#65533;
&#65533;&#65533;`&#65533;
a&#65533;u&#65533;&#65533; &#65533;\&#65533;\&#65533;&#65533;&#65533;&#65533;&#65533;A&#65533;}r=&#65533;3&#65533;_x!&#65533;}f&#65533;&#65533;&#65533;Q|&#65533;{&#65533;&#65533;2&#65533;&#65533;&#65533;&#65533;&#65533;Yi&#65533;&#65533;&#65533;&#65533;&#65533;TW&#65533;&#65533;&#1037;&#596;&#65533;b&#65533;&#65533;&#65533;&#65533;=&#65533;-&#65533;&#65533;&#65533;&#65533;C&#65533;!"&#65533;&#65533;"&#65533;]&#65533; t@n &#65533;@(&#65533;&#65533;&#65533;&#65533;%u"&#1303;&#65533;&#65533;&#65533;D x&#65533;	`\&#65533;&#65533;7D&#65533;&#65533;`^&#65533;&#65533;&#65533;&#65533;F&#65533;&#65533;&#65533;&#65533;^^&#1721;&#65533;&#65533; &#65533;o&#65533;&#65533;d&#65533;0&#65533;&#65533;<g&#65533;Z&#65533;6&#65533;&#65533;Lj&#65533;&#65533;&#1051;$&#65533;&#65533;&#65533;&#1041;N&#65533;&#44719;{&#65533;"&#65533; &#1296;>&#65533;&#65533;u&#65533;&#65533;&#65533;!bG&#1455;&#65533;&#65533;8&#65533; &#65533;d&#65533;S"t&vx]n]!ttR &#65533;&#65533;&#65533;wr!&#65533;&#65533;t!|W&#65533;&#65533;&#65533;v&#65533;&#65533;&#65533;v&#65533;^w&#65533;&#65533;&#65533;"&#65533;&#65533;&#65533;&#65533;T&#65533;&#65533;q&#65533;&#65533;,<Pj&#65533;c=&#65533;C&#1949;l&#65533;&#65533;&#65533;I&#65533;&#65533;e&#65533;&#65533;&#65533;}3G&#65533;&#65533;9&#65533;6w&#65533;&#65533;X7&#65533;!&#65533;wJ&#65533;4&#65533;EJ&#65533;&#1397;&#65533;&#65533;&#65533;&#65533;&#65533;&#65533;%&#65533;&#65533;e&#65533;&#65533;&#65533;PJ&#65533;@&#65533;&#65533;|&#65533;\&&#65533;&#65533;&#65533;0g(,&#65533;&#65533;&#65533;] &#65533;&#65533;+&#65533;&#65533;x&#65533;&#65533;&#65533;&#65533;d{&#65533;&#65533;KM&#65533;&#65533;;g"&#65533;g&#65533;5&#65533;&#65533;-&#65533;LYg&#65533;&#65533;&#65533;&#65533;&#1721;&#65533;&#65533;	&#65533;\&#65533;u&#65533;B&#1228;&#65533;&#65533;&#472;&#65533;/&#65533;&#1413;&#65533;&#65533;&#65533;%&#65533;&#65533;K&#65533;L&#65533;L
&#65533;&#65533;&#65533;&#65533;J &#65533;&#1407;&#65533;&#65533;&#65533;&#65533;T&#65533; &#65533;E&#65533;&#65533;&#65533;B0&#65533;&#65533;@&#65533;&V&#65533;H&#65533;b&#395;&#65533;4bT&#65533;VE.r&#65533;&#65533;2&#65533;&#661;,[&#65533;|	3&#65533;&#793;4k&#65533;&#65533;&#65533;B&#65533;3&#65533;X&#65533;&#65533;h&#65533;&#65533;
&#65533;C&#65533;&#65533;&#65533;L&#65533;e&#65533;
b:0&#65533;2O&#65533;:u&#65533;&#65533;jVAZ&#65533;&#65533;A&#1077;&#65533;a&#65533;&#65533;=&#65533;&#65533;&#65533;&#65533;h&#65533;&#65533;d&#65533;&#65533;!&#65533;?C&#65533;&#65533;&#65533;&#65533;!&#65533;?&#65533;&#65533;m&#65533;&#65533;?}	&#65533;&#65533;&#65533;A&#65533;&#65533;&#65533;W&#65533;B3&#65533;M&#65533;&#65533;\&#65533;&#258;&#65533;S&#65533;5&#65533;YaA&#65533;&#65533;K6&#65533;L3p&#65533;&#65533;z&#65533;&#65533;&#65533;&#65533;&#65533;&#65533;i,&#65533;&#65533;&#65533;&#1988;	&#65533;&&#1838;9`&#65533;&#65533;&#65533;gq~y&#1782;S&#65533;lz&#65533;&#65533;&#65533;X&#65533; &#65533;&#65533;s&#65533;&#1585;&#65533;<0a&#65533;?/&#65533;]z&#65533;&#65533;&#65533;&#65533;M&#65533;X(]&#65533;&#65533;&#65533;7&#65533;<eI&#65533;&#65533;&#65533;&#65533;G&#65533;bA`T&#256;&#65533;&#65533;&#65533;O!)&&#65533;?N&#65533;&#65533;_IRGYxQ] I&#65533;&#65533;Ct]Q&#65533;v	&#65533;V&#65533;&&#65533;&#65533;b&#65533;*D&#906;)&#65533;&#65533;&#65533;`,&#65533;D&#65533;"&#65533;JG7.&#65533;&#65533;.&#65533;d&#65533;+&#65533;&#65533;C9&#65533;Q_&#65533;&#65533;&#65533;&#65533;&#65533;U#&#65533;~q&#65533;&#65533;a&#65533;8R&#65533;@R@d&#385;4&#65533;i&#65533;s&#65533;-&#65533;^J&#65533;y&#65533; &#65533;&#65533;A+P&#65533;&#65533;B&#65533;5&#65533;'u&#65533;&#65533;&#65533;&#65533;?&#65533;&#65533;f&#65533;2i&#65533;V&#1886;6&#65533;&#65533;&#65533;&#65533;&#65533;&#1623;*&#65533;&#65533;&#65533;m )'&#65533;&#65533;(U:&#65533;$&#65533;D 
&#65533;\m&#65533;&#65533;6I&#65533;*z&#65533;P1 .Y&#65533;&#65533;)&#1353;R&#65533;&#65533;&#65533;(H`A&#65533;&#65533;:&#65533;&#65533;?j&#65533;&#65533;@&#65533;&#65533;?%&#65533;3\~YR&#65533;&#65533;&#65533;QE!N&#65533;Bn&#65533;m&#65533;)z &#65533;&#65533;k&#65533;?&#65533;x&#65533;&#65533;53E &#65533;?#&#65533;T&#1532;&#65533;RSM&#65533;&#65533;T&#65533;&#65533;&#65533;oD.&#65533;&#65533;]&#65533;V&#65533;PHPB&#65533;&#65533;@	+<&#65533;&#65533;&#65533;Hb*9&#65533;&&#65533;&#65533;B&#65533;&#65533;I&#65533;f&#65533;&#65533;d&#65533;~l&#65533;&#65533;B&#65533;&#65533;	&#30706;&#65533;&#65533;g=p&#65533;q,t2&#65533;&#65533;&#660;&#65533;pSLQ=&#65533;,&#65533;ff&#65533;&#1638;Zm+&#65533;&#65533;OG&#65533;&#65533;--&#65533;
 &#65533;&#65533;&#65533;	&#65533;&#65533;"]^h&#65533;jYh&#65533;yz&#65533;&#1353;&#65533;&#65533;*M&#65533;&#1058;&#65533;&#65533;+,Q&#65533;J&#65533;YF&#65533;&#65533;i N&#65533;&#448;*&#65533;&#65533;AH&#65533;&#65533;&#65533;,J&#65533;&#65533;&#65533;D5Y{&#65533;&#65533;$&#65533;Ky&#65533;&#65533;8&#65533;3&#65533;&#65533;?&#65533;+&#65533;&#65533;`,f&#65533;K&#65533;&#65533;&#65533;_1~&#65533; &#65533;C&#65533;9uu&#65533;@c]&#65533;
&#65533;G&#65533;&#973;7&#65533;&#65533;&#65533;X&#65533;K&#65533;&#65533;|M&#65533;S&#65533;JO.&#65533;&#65533;&#65533;&#65533;U&#65533;&#65533;(&#65533;&#65533;&#65533;&#65533;&#65533;&#65533;0&#1073;&#65533;1AD00&#65533;?DGwJ&#1594;&#65533;&#65533;n6t&#65533;&#65533;&#1194;&#65533;ki&#65533;	&#65533;y&#65533;s&#65533;z&#65533;d&#65533;Q)g&M@Sj^V&#65533;8P&#65533;iG&#65533;&#65533;m&#65533;F&#65533;&#1764;&#65533;7&#65533;&#65533;&#65533;&#65533;	&#65533;&6&#65533;&#65533; &#65533;&#65533;&#65533;&#1556;i%&#65533;)Fy,S6&#65533;L&#65533;
a[&#65533;r6&#65533;&#65533;M7&#65533;I&#65533;F?$
&#65533;@0|&#65533;S@&#65533;C3&#65533;V&#65533;"&#65533;&#65533;&#65533;P)yT&#65533;&#11696;G	i1u&#65533;&#65533;"Z&#495;&#65533; &#65533;&#65533;4&#65533;&#65533;&#65533;&#65533;@Z@&#65533;&#65533;%4`&#65533;@&#65533;&#65533;> $&#65533;&#65533;&#65533;&G&#65533;E&#65533;(&#65533;h&#65533;&#65533;f&#65533;E$&#65533;,Y&#65533;&#65533;&U&#65533;#&#65533;&#65533;&#65533;E&#65533;&#65533;(&#65533;&#65533;Y&#65533;&#65533;`&#65533;&#65533;&#65533;`&#65533;b &#65533;$>&#65533;&#65533;B8&#65533;&#65533;TS2&#65533;&#65533;i}bz%A&#65533;3&#65533;&#65533;b:&#65533;9&#65533;2&#65533;&#65533;&#65533;&#65533;&#65533;i3&#65533;&#65533;&#866;&#65533;&#65533;	&#65533;O}o&#65533;&#1371;&#1796;@&#1004;/?h&#65533;@&#65533;l&#65533;
c&#65533;&#65533;F'&#65533;&#65533;U&#65533;&#1540;&#65533;*8	&#65533;`G<gy&#65533;<&#65533;9N&#65533;&#65533;&#65533;&#65533;*&#65533;&#65533;?&#65533;&#65533;@&#65533;=&#65533;Yf&#65533;&#235;BA 	&#65533;Ar%y&#65533;Z~l&#65533;C&#65533;&#65533;9&#65533;&#65533;&#65533;&#65533;*&#65533;Q&#65533;T`&#65533;&#65533;&#65533;F&#65533;Q&#65533;X"
&#65533;&#65533;(A&#65533;`	H&#65533;R &#65533;&#65533;&#65533;&#65533;3M&#65533;&#65533;&#65533;C&#65533;&#65533;&#65533;&#65533;&#65533;>>&#65533;&&#65533;&#65533;&#65533;&#65533;&#65533;&#65533;&#65533;h
1*&#65533;J&#65533;C&#65533;&#65533;&#65533;j9&#65533;q&#1387;&#65533;&#65533;*)$&#65533;&#65533;r&#65533;K
&#65533;ai&#65533;&#65533;&#65533;0&#65533;&#65533;!&#65533;&#65533;&#65533;B,r&#65533;&#65533;a&#65533;&#65533;&#65533;/&#65533;&#65533;%&#65533;Q&#65533;&#65533;&#1333;&#65533;&#65533;e&#65533; A&#65533;w&#65533;H&#65533;&#65533;&#65533;&#65533;&#65533;hVC&#65533;L&#65533;mxS&#65533;>&#65533;$&#65533;&#65533;1&#859;&#65533;&#65533;&#65533;&#65533;&#65533;
&#65533;&#65533;j3S^8&#65533;&#65533;&&#65533;*&#65533;sR)&#65533;&#65533;h&#65533;&#65533;x&#65533;&#65533;&#65533;&#65533;<&#65533;B&#65533;&#65533;'&#65533;(Y&#65533;\U&#65533;O&#65533;&#65533;3%^(&#65533;Z&#65533; 2f &#65533;x&#65533;bV&#65533;&#65533;&#65533;`&#65533;q&#65533;&#65533;&#65533;P&#65533;&#65533;]&#65533;&#65533;B&#65533;&#65533;&#65533;E.1&#65533;\&#65533;x&#65533;+&#65533;SB/&#65533;&#65533;%&#65533;Rwc&#65533;\&#65533;&#65533;P&#65533;@&#65533;K&#65533;7&#65533;7&#65533;+b&#65533;&#65533;Z&#65533;T&#65533;&#65533;&#65533;&#65533; KX&#65533;PFdZI&#65533;D0G&#65533;&#65533;B~I]&#65533;["&#65533;&#60740;&#65533;Cp&#1164;Y(j&#65533;[%^r&#65533;&#65533;	&#65533;&#65533;LKHa&#1473;&#65533;a&#65533;%&#65533;2|&#65533;&#65533;&#65533;&#65533; zB&#65533;rLUC
&#938;L&#65533;eg2&#65533;}&#65533;&#65533;I&#65533;K&#65533;c&#1522;&#65533;-#|&#65533;oAB[
7%&#65533;&#65533;G&#65533;XX&#65533;D&#65533;%X&#65533;&#65533;&#65533;&#65533;8&#65533;&#65533;y&#65533;A&#65533; n&#65533;&#65533; &#65533; #`&#65533;B&#65533;&#65533;.vY&#65533;@&#65533;&#65533;z&#65533;|gU&#65533;@&#65533;9(&#65533;*&#65533;&#65533;&#65533;&#65533;&#65533;&#65533;j&#65533;&#610;	&#65533;6&#65533;&#65533;+&#65533;&#65533;K	@`&#65533;&&#1140;&#65533;&#65533;&#65533;:&#65533;.&#65533;&#1122;B
9&#65533;#&#65533;.&#65533;G*&#65533;&#65533;&#65533;t&#363;e&#65533;&#65533;W&#1965;&#65533;UV&#65533;&#65533;l(`&#65533;&#65533;I&#65533;&#65533;^k,&#65533;`&#65533;&#65533;4&#65533;&#65533;gr&#65533;"&#65533;b2,Y&#65533;z&#65533;3 (`l2A;o_U&#65533;&#65533;D&#65533;T$&#65533;&#65533;&#65533;!&#65533;`&#65533;&#65533;iJ3&#65533;h^(&#65533;&#65533;&#65533;V&#65533;&#65533;Ul5&#65533;&#65533;e&#65533;&#65533;x&#65533;J&#65533;$&#65533;)X&#65533;/&#65533;K&#65533;5&#1977;Y!p&#65533;&#65533;&#65533;&#65533;eg&#65533;&#65533;N&#65533;&#65533;5&#65533;&#65533;&#65533;&#65533;&#65533;&#65533;y&#65533;z]&#65533;&#65533;
&#65533;&#65533;WI"&#65533;`&&#823;&#65533;`9&#65533;q&#65533;&#65533;&#252;&#65533;J&#65533;&#65533;&#65533;"NO&#65533;&#65533;;Z&#65533;
0&#65533;&#393; QuA&#65533;&#65533;<$u&#65533;&#65533;)S"b&#65533;&#65533;F3&#65533;t&#65533;<&#47985;7='L&#65533;&#65533;jn&#65533;&#65533;`v&#65533;:? H&#65533;&#65533;&#65533;&#65533;l _j&#65533;c&#65533;&#65533;4&#65533;s&#1906;7&#38516;o0%&#65533;&#65533;\&#633;hl&#65533;&#65533;&#65533;&#1624;&#65533;P&#65533;&#829;&#65533;g=p&#65533;&#65533;d)9&#65533;s&#65533;&#65533;&#65533;L&#65533;J&#129;<&#65533;&#453;tH&#65533;&#65533;&#65533;d&#65533;%/&#65533;&#65533;&#65533;&#65533;&#65533;C&#65533;`&#65533;&#65533;xsY~;&#65533;&#65533;&#65533;&#65533;g&#65533;Cm{&#65533;&#65533;&#65533;&#65533;}M&#65533;0&#65533;&#65533; >&#65533;&#65533;a&#65533;&#484;&#65533;s&#1798;&#65533;e&#65533;&#65533;&#65533;%&#65533;(A&#65533;,&#65533;&#65533;a%Q/&#65533;B&#65533;&#65533; &#65533;&#65533;&#65533;&#65533;&#65533;&#65533;}&#764;&#65533;|&#65533;)_]&#65533;Wh&#65533;rL&#65533;&#65533;&#65533;Y2B1&#19429;&#65533;?&#65533;&#65533;B&#2022;&#65533;&#65533;}b@r&#65533;&&#65533;d&#65533;&#65533;&#65533;&#65533;'&#65533;&#65533;&#65533;&#65533;(&#65533;&#65533;O&#65533;l1a+&#65533;&#65533;(g&#65533;&#65533;Q@&#65533;&#864;~&#65533;s&#65533;!W&#65533;&#65533;a&#65533;&#65533;-&#65533;&#28839;&#65533;.&#65533;-&#65533;&#65533;&#65533;b&#65533;&#65533;2&#65533;&#65533;&#65533;(<8 &#65533;&#65533;&#65533;D8f |m&#65533;&#65533;W|M|&#65533;&#65533;
{&#65533;&#65533;&#65533;G&#65533;&#65533;|9&#65533;&#65533;I&#65533;j&#65533;n&#65533;y &#65533;&#1318;E&#65533;&#65533;~&#65533;&#65533;W&#65533;&#65533;&#65533;X+v%b&#65533;G@&#65533;&#65533;t&#65533;&#65533;m&#65533;&#65533;k&#65533;&#65533;GwF6+wOL&#65533;Y,ay&#65533;&#65533;&#145;x&#65533;T@ &#65533;>&#65533;8&#65533;g"&#65533;)R4&#65533;w&#65533;A+&#65533;&#65533;P2&#65533;P;&#521;&#65533;g<&#65533;/&#65533;c<&#65533;(&#65533;g&#65533;g&#65533;&#65533;^9&#1545;2!&#65533;&#65533;`{&#65533;&#65533;hqE&#65533;G&#65533;&#65533;&#65533;  f&#65533;&#65533;&#65533;&#452;
&#65533;G{&#1289;W-&#65533;&#65533;|&#65533;&#65533;i&#65533;TLBz/A7&#65533;aeH&#65533; &#65533;16d&#65533;&#65533;&#65533;&#65533;+I&#65533;]v&#65533;&#65533;&#65533; &#65533;&#65533;&#65533;.&#65533;m0&#65533;o(&#65533;66&#65533;d&#65533;D&#65533;&#65533;A&#44110;&#65533;M!(&xk&#65533;&#65533;vs&#65533;(!&#65533;&#65533;"&#65533;cWq,	&#65533;&#65533;@1&#65533;&#65533;&#823;&#65533;&#65533;f&#65533;&#65533;&#65533;-&#65533;7&#65533;.&#65533;P&#65533;0ht&#65533;&#65533;&#65533;&#65533;&#65533;&#65533;&#65533;&#65533;&#65533;&#65533;8&#65533;.|R&#65533;&#65533;M&#1547;&#65533;X&#65533;&#65533;8&#65533;9&#65533;&#65533;&#65533;8&#65533;1&#65533;&#65533;&#65533;-&#65533;HP&#65533;3&#1223;F&#65533;u0Q&#65533;(&#65533;=&#65533;k&#65533;&#65533;`&#65533;&#65533;>&#65533;2*1&#65533;&#65533;&#65533;&#65533;x1&#65533;m&#65533;&#65533;mW&#65533;mY&#65533;&#65533;[WiY&#65533;8wZY&#65533;h&#65533;u+&#65533;=&#65533;&#65533;&#65533;&#65533;&#65533;F,&#598;j&#65533;p&#65533;.g	&#65533;&#65533;.r&#1622;&#65533;v{{y&#65533;&#65533;=hJx&#65533;&#65533;yi/I]&#65533;&#65533;&#65533;&#65533;&#65533;&#65533;&#65533;*h"i&#65533;m&#65533;&#65533;&#65533;&#65533;&#65533;uT&#65533;M&#65533;&&#65533;9&#65533;&#65533;(P&#65533;&#65533;&#65533;&#65533;q&#65533;&#65533;i&#65533;aW&#65533;nfC&#65533;&#65533;a&#65533;&#65533;&#65533;&#65533;n7S&#65533;$604&#65533;vg"&#65533;h&#65533;&#65533;&&#65533;&#65533;ws)1$&#65533;&#65533;&#65533;&#65533;&#65533; &#65533;&#65533;&#65533;&#65533;&#65533;&#515;&#65533;&#65533;$&#65533;&#65533;yg&#38710;&#65533;@&#65533;{ y&#65533;&#65533;&#65533;=&#65533;&#65533;X&#65533;&#65533;W&#65533;&#65533;	09&#65533;&#65533;&#65533;&#65533;&#65533;&#65533;y&#65533;8 &#65533;&#65533;nW~&#65533;&#65533;-&#65533;&#65533;&#65533;&#65533;> &#65533;km!f&#65533;&#65533;DiY&#65533;R&#65533;&#65533;&#65533;&#65533;&#65533;&#65533;)'-&#65533;&.Z&#65533;&#65533;&#65533;&#65533;&#65533;&#65533;&#65533;Q@&#65533;M1&#65533;eB?&#65533;=W&#65533;&#65533;&#65533;H1&#65533;`}&#35426;&#65533;r<&#65533;&#65533;.
&#65533;)2% h5:&#65533;&#65533;
8&#65533;&#65533;+&#1693;~y{&#260;&#455;m&#65533;&#65533;&#65533;&#37509;&#65533;&#65533;'R(&#65533;<k0 &#968;J	{`&#65533;0&#65533;W&#65533;Y&#65533;&#65533;&#65533;&#65533;I&#65533;&#65533;P)&#65533;2&#65533;A9zd&#65533;$&f&#65533;O&#65533;&#65533;O&#65533;7&#65533;b&#65533;&#65533;&#65533;&#65533;,A&#65533;*s&#65533;&#65533;[&#65533;&#65533;c&#65533;&#65533;&#65533;@&#65533;Q'a&#65533;V&#65533; #&#65533;=I&#65533;&#65533;&#65533;R&#65533;&#65533;&#65533;F&#65533;&#65533;_&#65533;&#65533;&#65533;&#1385;&#65533;&#65533;g &#65533;&#65533;&#65533;&#65533;&#65533;&#65533;&#65533;&#65533;&2|`&#65533;&#65533;&#65533;&0H&#65533;|&#65533;&#65533;	&#65533;$&#65533;&#65533;51w&#65533;G&#65533;jXo&#65533;&#65533;&#65533;&#65533;&s&#1472;&#65533;x&#65533;&#65533;&#65533;O&#65533;&#65533;M&#65533;1&#65533; &#65533;P+&#65533;&#65533;D&#65533;&#65533;O&#1828;&#65533;f&#65533;&&#65533;&#65533;&#65533;&#65533;147{x&#65533;t&#65533;&#65533;]*&#65533;v&#65533;&#65533;&#538;sZ&#65533;H&#65533;&#65533;1&#65533;&#65533;n&#65533;n&#65533;1BLz,X&#65533;&#65533;&#65533;&#65533;&#65533;&#65533;&#65533; %&#65533;0&#65533;J&#65533;%&#65533;^q&#65533;iT&#65533;&#65533;&#65533;&#65533;&#65533;e &#65533;&#72520;&#65533;&#65533;&#681;o&#65533;{1&#65533;
&#65533;&#65533;*1AZ|{&#65533;Hh&#65533;&#65533;Y&#65533;&#65533;X&#65533;&&#65533;&#65533;&#65533;u&&#1652;&#65533;&#65533;m[&&#65533;&#65533;[N&#65533;/&#65533; &#65533;&#65533;&#65533;&#65533;&#65533;&#65533;&#65533;J&#65533;&#65533;&#65533;&#65533;A6&#65533;'+r&#65533;&#65533;b2&#65533;dCn&#65533;W&#65533;:&#1814;(&#65533;9&#65533;&#65533;&#65533;&#65533;&#65533;8&#65533;&#65533;A&#65533;&#65533;b&#65533;&#22982;&#65533;w2,$&#65533; &#65533;@&#65533;&#65533;&#65533;H&#65533;&#65533;9&#65533;&#1477;h,&#65533;&#65533;&#65533;&#65533;&#65533;&#65533;ZE&#65533;g&#65533;=x&#65533;&#65533;&#65533;)&#65533;&#65533;&#65533;{&#65533;&#65533;&#65533;@&#65533;&#65533;&#65533;'|&#183;&#65533;&#65533;&#65533;&#65533;G&#65533;&#65533;&#65533;1!&#65533;q#&#65533;&#65533;!&#65533;q&#65533;&#65533;C&#65533;&#65533;&#65533;"&#65533;E&#65533; j&#65533;A&#65533;&#37403;&#65533;3	+&#1081;&#65533;0e&#65533;A?&#65533;w&#65533;&#65533;&#65533;6&#65533;&#1095;6[&#65533;$&#65533;&#65533;&#65533;H&#65533;&#65533;&#65533;&&#65533;/AY&#65533;&#65533;&4&#65533;L&#65533;4FC+&#65533;&#65533;&#65533;		&#65533;&#1474;&#65533;K&#65533;Vt&#65533;::&#65533;*&#65533;
&#65533;&#65533;&#65533;&#65533;[r&#65533;@&#65533;&#65533;&#65533;Z&#65533;+&#65533;&#65533;'|&#65533;&#65533;&#65533;&#65533;&#765; &#65533;G'&#65533;&#65533;&#65533;j&#65533;&#65533;[&#65533;QD&#65533;:h&#1440;&#65533;&#65533;v&#65533;&#65533;c&#65533;&#65533;&#65533;#K\&#65533;d&#65533;e&#65533;&#65533;&#65533;&#65533;A&#65533;K&#65533;&#1151;&#65533;&#65533;&#65533;w&#65533;&#65533;&#65533;&#65533;^&#65533;n&#65533;&#65533;&#65533;&#65533;&#65533;&#65533;&#65533;&#65533;&#65533;B&#65533;&#65533;&#65533;&#65533;&#65533;i <u7&#65533;q&#65533;&#65533;&#65533;7&#65533;U&#65533; &#65533;&#65533;&#65533;f&#65533;&#65533;#&#65533;C&#65533;&#65533;&#65533;&#65533;&#65533;1&#65533;3\&#65533;5&#65533;-&#65533;&#559;&#65533;D&#541;0&#65533;hF&#65533;&#65533;&#65533;9&#65533;&#65533;)&#65533;@&#65533;&#65533;-1%&#65533;&#65533;&#65533;&#65533;&#65533;|&#65533;  &#65533;&#65533;&#65533; &#65533; &#65533;S}&#65533;&#65533;G|&#65533;&#65533;F&#65533;_&#65533;&#65533;&#65533;&#65533;I&#65533;&#65533;&#65533;&#65533;K&#65533;(&#65533;R&#65533;&#65533;2&#65533;jg&#65533;%Q&#142;&#65533;&#615;&#65533;g&#65533;&#65533;&#65533;&#65533;&#1159;&#385;&#65533;+&#65533;&#65533;W&#65533;#&&#65533;v&#65533;&#65533;&#65533;&#65533;n&#65533;W&#65533;&#65533;6&#65533;Wd&#557;&#65533;
b1Q&&#65533;&#65533;o	&#65533;tgs&#65533;&#65533;3,&#223;L&#65533;6,&#65533;a&#733;E|&#65533;&#65533;&#1559;m&#65533;&#65533;&#65533;&#65533;&#65533;&#669;
%&#65533;|&#65533;&#65533;S=&#354;&#29438;&#65533;	&#65533;&#65533;&#65533;&#65533;, &#65533;&#65533;&#65533;&#65533;&#65533;u&#65533;7ws&#65533;6I +&#65533;   &#65533;	 #&#65533;q&#1472;&#65533;&#65533;&#65533;&#65533;&#65533;k~&#65533;2O	&#65533;&#65533;Q&#65533;
&#65533;&#65533;&#65533;~J&#65533;&#65533;&#65533;&#65533;&#65533;&#65533;nc&#65533;&#65533;&#65533;&#65533;&#65533;&#65533;&#65533;gA&#65533;[&#65533;&#65533;O&#65533;&#65533;C&#65533;&#65533;&#65533;+1(&#65533;&#65533;v&#65533;&#65533;+$W&#1971;\T&#65533;&#65533;zn&#65533; 
&#65533;z&#65533;&#65533;&#65533;p,&#65533;;0&#65533;=&#65533;]&#65533;j&#65533;%&#316;"&#65533;N0&#1185;'&#65533;&#65533; $Mf21,&#65533;&#1737;&#65533;&#65533;&#65533;\&#65533;Jt&#1149;S&#65533;kn&#65533;%&#65533;&#65533;Q&#65533;&#65533;&#65533;%&#65533;	&#65533;G&#65533;n&#65533;K&#65533;>P&#65533;&#65533;&#65533;&#65533;j&#65533;&#65533;&#65533;&#65533;&#65533;hx&#65533;J&#65533;o#&#65533;KY&#954;t&#29526;Z&#65533;&#65533;vK&#65533;&#65533;B&#65533;&#65533;y[&#65533;&#65533;6&#65533;&#1065;&#65533;&#65533;M&#65533;u&#65533;&#65533;P z&#65533;&#65533;&#65533;r\&#65533;&#1537;WP&#1543;] &#65533;&#65533;&#65533;&#65533;&#65533;&#65533;&#65533;&#1550;&#65533;&#1663;&#1662;O .&#65533;&#65533;&#65533;
&#65533;:]&#65533;&#65533;&#1151;|&#65533;&#65533;(fDY&#65533;&#65533;&#65533;T&#65533;@2&#65533;&#65533;&#65533;a&#65533;k&#65533;&#65533;&#65533;&#65533;<&#65533;&#65533;&#65533;&#336;&#65533;&#65533;1&#65533;&#65533;&#65533;x&#65533;&#65533;HQ&#65533;&#349;&#65533;&#65533;<y&#65533;4\&#65533;&#65533;l&#65533;b20Q
%pq/&#1795; "&#65533;D&#65533;#&#65533;Q&#65533;&#65533;]&#65533;v&#1949;x0&#1931; P &#65533;m&#65533;&#65533;&#65533; &#65533;&#65533;&#65533;&#65533;&#65533;&#65533;&#65533;M&#65533;&#65533;&#65533; &#65533; &#65533;&#65533;&#65533;&#65533;&#65533;&#65533;&#65533;&#65533;&#65533;&#65533;&#65533;&#65533;&#65533;&#65533;	0&#65533;&#65533;&#65533;&#65533;&#65533;&#65533;P
,&#65533;ny&#65533;&#1240;&#65533;&#1822;&#1345;&#65533;Z&#65533;&#65533;E&#65533;&#1732;&#1391;KOi&#65533;&#65533;s6$~&#65533;&#65533;2&#65533;&#65533;&#65533;&#65533;&#603;04l"&#65533;.2&#13603;(5&#65533;P ?&#65533;&#4978;&#65533;	&#65533;u&#65533;&#65533;&#65533;&#65533;&#65533;&#65533;+q&#65533;&#65533;&#65533;I&#65533;MN{n&#65533;&#65533;=&#65533;&#65533;&#65533;&#65533;&#65533;&#65533;&#65533;&#1935;&#65533;&#65533;&#65533;&#65533;.&#65533;U^ &#65533;tX>&#65533; &#65533;&#65533;&#65533;=&#65533;p&#65533;&#65533;b&#65533;i&#65533;&#65533;&#65533;&#65533;s>&#65533;K&#65533;&#65533;	&#65533;&#65533;(&#65533;&#65533;}&#65533;&#65533;&#65533;&#65533;p&#65533;,D	u&#65533;	A	&#65533;&#65533;&#65533;5e&#65533;&#65533;&#65533;L&#65533;5&#65533;&#65533;&#65533;o&&#65533;&#65533;&#65533;	+&#65533;&#38526;"&#65533;h&#65533;cj&#65533;&#65533;j&#65533;&#65533;T&#65533;6!&#65533;vL&#65533;&#65533;l"]&#65533;&#65533;&#65533;&#65533;&#65533;&#65533;ve&#65533;&#65533;u&#65533;k&#65533;&#65533;&#65533;'&#65533;&#935;&#65533;&#65533;[&#65533;OuR&#65533;>&#65533;K&#65533;&#65533;&#65533;N&#65533;&#65533;jv\&#65533;{&#65533;&#65533;Lp&#718;&#65533;&#65533;&#1598;&#65533;	&#27484;&#65533;] &#65533;&#65533;R 2c.&#65533;&#65533; W&#65533;&#65533;&#65533; g&#65533;&#65533;&#65533;&#65533;	^&#65533;I&#65533;&#65533;&#65533;A&#65533;\uP'h2&#1447;r*&#65533;&#65533;&#65533;&#65533;QZ'LT7&#65533;&#65533;eerY&#65533;&#65533;f!&#65533;/w&#65533;	&#65533;&#65533;)&#65533;&#65533;sg&#65533;Ow&#65533;&#65533;q&#65533;u*$b9&#65533;c9 6`&#65533;I&#65533;&#1692;&#65533;
&#65533;a6&#65533;&#65533;5~&#65533;&#65533;M&#65533;&#65533;&#65533;&#1573;&#65533;&#65533;k&#65533;|U?9c&#65533;B&#65533;w(aLP&#65533;=P2&#65533;&#65533;&#65533;K&#65533;&#65533;&#65533;&#65533;>&#65533;&#65533;&#65533;m&#65533;U&#65533;)&#65533;&#65533;&#65533;&#65533;&#1940;&#65533;&#65533;&#65533;&#65533;W&#65533;&#65533;e&#65533;&#65533;&#65533;M,h&#65533;&#65533;o&#65533;&#65533;&#65533;&#768;&#65533;	&#65533;	&#65533;&#65533;>&#65533;
&#65533;&#65533;&#65533;&#65533;&#65533;&#65533;&#65533;&#65533;}&#65533;&#65533;wO[Pp&#65533;&#65533;) &#65533;)&#65533;`&#65533;&#65533;&#65533;w&#65533;&#65533;&#65533;r&#65533;&#65533;&#65533;wTc5&#65533;1A&#65533;w&#65533;&#65533;&#65533;&#65533;&#65533;6&#65533;&#65533;6&#65533;L&#65533;2+&#65533;&#65533;D&#65533;R&#65533;&#65533;.1&#65533;?&#65533;&#65533;&#65533;&#65533;Vic9&#65533;B&#65533;m&#65533;R&#65533;#_&#65533;_r&#65533;a&#65533;&#65533;&#65533;&#65533;&#65533;V	&#696277;&#65533;&#65533;&#65533;&#1748;m&#65533;&#65533;&#65533;&#65533;>&#65533;&#65533;&#65533;&#65533;p&#65533;:&#65533;]YDKm&#65533;,Y&#65533;&#65533;(pbx7&#65533;x&#65533;1Aa&#65533;*DO&#65533;&#65533;&#65533;Z&#65533;&#65533;&#65533;&#65533;o"&#65533;N&#65533;c&#65533;&#65533;&#65533;&#65533;&#65533;-&#65533;Z&#65533;&#65533;c&#65533;&#65533;)&#65533;g&#65533;&#65533;&#65533;M&#65533; B&#65533; &#65533;%&#65533;&#65533;&#65533;A&#65533;	.t&#65533;Ka&#65533;&#65533;tS&#65533;pb&#65533;&#65533;=~R&#65533;&#521;&#65533;&#65533;H&#34815;&#65533;,&#65533;&#65533;L9&#65533;&#65533;?*  Q&#65533;8&#65533;&#65533;/&#65533;&#65533;&#65533;L&#65533;e&#1162;&#65533;i&)<`t$Q&#65533;MLl&#65533;&#809;&#65533;f&#65533;}&#65533;Ud3"&#65533;&#65533;&#65533;d&#65533;&#65533;j(d&#65533;x&#65533;&#640;&#65533;&#65533;&#65533;&#65533;&#65533;&#65533;&#65533;&#65533;&#65533;&#65533;&#1846;	&#65533;(\&#65533;v&#65533;&#1259;
&#65533;4&#65533;&#65533;U&#65533;&#1787;k&#65533;&#65533;&#65533;&#65533;&#65533;&#65533;M&#65533;&#65533;&#2000;&#65533;&#65533;^;&#65533;&#65533;Y&#65533;&#65533;&#65533;&#65533;[&#65533;sh&#913;!G<&#65533;&#41019;W&#65533;~&#65533;|&#65533;1&#15985;&#65533;:&#65533;&#65533;f&#65533;S&#65533;td&#65533;&#138;&#65533;VxIs&#65533;(r&#65533;>u&#65533;&#65533;&#65533;&#65533;&#65533;&#65533;4]>OHS%@4&#65533;&#65533;^&#65533;x&#65533;&#65533;&#863;G&#65533;^&#65533;z&#65533;&#65533;&#65533;&#65533;&#65533;&#65533;&#65533;&#65533;
&#65533;O&#65533;?}&#65533;.&#65533;o&#65533;&#65533;&#65533;!&#65533;&#65533;&#65533;5&#65533;&#65533;"&#65533;&#65533;&#547;&#65533;2JH&#65533;&#65533;,&#65533;&#65533;.&#65533;&#65533;?&#65533;&#65533;&#65533;Cl&#65533;&#65533;&#65533; x`A@&#65533;Z|&#65533;RP:&#65533;% j&#65533;)&#65533;&#65533;&&#65533; (&#65533;x&#65533;&#65533;4&#65533;#j	&#65533;&#65533;S&#593;&#65533;0&#65533;&#65533;&#65533;%&#65533;&#65533;&#65533;I)&#65533;\"&#65533;&#65533;&#65533;&#65533;H&#65533;&#65533;&&#65533;&#65533;&#65533;VxL&#65533;n&#65533;&#2016;3&#65533;&#65533;&#65533;R&#65533;,&#65533;"M&#65533;&#65533;Hk&#65533;&#65533;&#65533;&#65533;+&#65533;=&#65533;<&#65533;&#65533;&#65533;&#65533;4-1&#65533;&#65533;K,&#65533;b&#65533;&#65533;&#65533;9E&#947;&#65533;&#65533;&#65533;&#65533;&#65533;Lr&#65533;&#65533;z&#41575;3&#65533;&#633;&#65533;&#65533;&#65533;	&&#65533;&#65533;g&#452;&#65533;&#65533; &#65533;T&#65533;A5G_&#65533;5VYg&#65533;&#65533;&#1417;&#65533;o&#65533;&#65533;:&#65533;&#65533;&#65533;&#65533;&#65533;&#65533;&#65533;&#65533;IT&#65533;A&#65533;&#65533;HX
I&#65533;0C&#65533;&#65533;&#65533;+&#65533;&#65533;C[&#1499;&#65533;&#65533;&#65533;&#745;#K&#65533;Jh&#65533;Mn&#65533;y<*&#65533;&#65533;&#2022;p&#65533;&#1934;&#1725;7O&#65533;f&#65533;k&#65533;7&#65533;T/&#65533;&#65533;&#65533;`&#500;&#65533;j/&#65533;l*&#65533;/7&#65533;&#65533;:43&#65533;T&#65533;&#65533;&#65533;1&#65533;&#65533;&#65533;&#65533;&#65533;&#65533;&#65533;2&#65533;&#65533;v&#65533;&#911;:&#65533;
&#65533;&#65533;&#65533;&#65533;O&#65533;&#65533;&#65533;&#65533;C'&#65533;&#65533;&#65533;l&#65533;3&#764;&#65533;h&#65533;&#65533;&#65533;jb&#65533;&#65533;&#65533;R$U]&#65533;&D&#39313;i&#1294;&#65533;&#65533;&#65533;QC&#65533;z[&#65533;&#65533;&#65533;&#65533;&#65533;&#65533;&#65533;&#65533;@:&#65533;&#65533;&#65533;&#65533;&#974;/&#65533;m&#65533;>&#65533; &#1814;&#65533;m&#65533;&#65533;&#65533;'l&#65533;&#65533;&#65533;&#1551;&#65533;sV&#65533;&#65533;x&#65533;&#65533;&#157;Upb&#1160;X&#65533;&#65533;z&#65533;N?&#65533;hM&#65533;&#65533;'&#65533;s&#65533;&#65533;R&#65533;&#65533;&#65533;&#65533;]b&#65533;)J^x&#65533;&#65533;&#65533;&#65533;&#65533;mf6&#65533;w&#748;&#65533;Y^&#65533;#&#65533;['45&#65533;eL&#65533;Ucm+&#65533;&#65533;l6&#65533;l&#65533;&#1542;&#408;&#65533;y&#65533;KO&#65533;&#65533;&#65533;zXy&#65533;w&#65533;&#65533;6&#65533;a&#65533;&#65533;&#65533;&#65533;HH&#65533;&#65533;&#944;&#65533;y&#65533;O@&#65533;9&#606;&#65533;&#65533;+t&#65533;~&#65533;&#65533;hV&#65533;;&#1365;tJU'&#65533;&#65533;&#65533;L&#65533;&#65533;Mp
&#65533;&#65533;?&#65533;&#65533;&#65533;DE&#65533;P&#65533;9
V&#1026;&#65533;Y&#65533;8&#65533;&#65533;q0>a+[~&#65533;&#65533;&#65533;[&#65533;n!!&#65533;D&#65533;&#65533;&#65533;&#65533;&#65533;>	q&#65533;&#65533;&#65533;&#65533;&#65533;#&#65533;&#65533;C&#65533;&#65533;&#65533;X&#263;&#65533;{&#65533;&#65533;&#65533;e88&#65533;&#65533;&#65533;&#65533;&#65533;&#65533;&#65533;t$)&#65533;&#65533;7	&#65533;TH&#65533;&#1320;y5a
z&#65533;Jyv&#65533;&#65533;&#65533;x&#65533;&#65533;bk&#65533;&#65533;&#65533;&#1813;&#65533;&#65533;&#65533;QM&#65533;$&#65533;&#1581;F&#65533;~	&#65533;]Z&#478;&#65533;&#65533;y&#65533;q&#65533;]&#65533;W&#65533;&#65533;m&#65533;e&#65533;k&#65533;kL&#65533;&#65533;&#65533;&#65533;*.&#65533;&#542;&#65533;@&#65533;&#65533;D&#62541;&#65533;A_&#65533;&#65533;&#65533;&#65533;Q&#65533;&#65533;&#65533;&#65533;&#65533;&#65533;&#65533;&#65533;9&#65533;&#65533;&#65533;45 &#65533;$SE&#65533;&#910;&#65533;&#65533;&#65533;,&#65533;&'I  &#65533;&#65533;[&#33921;M&#65533;eBzi&#65533;&#1240;[&#65533;	B&#65533;&#65533;&#65533;l&#65533;LH &#65533;&#65533;&#65533;&#65533;g$&#65533;&#65533;vE&#65533;&#65533;9"Q&#65533;Dr&#65533;&#65533;&#65533;&#65533;&#65533;&#65533;&#65533;`h&#65533;!a&#65533;r~&#65533;&#65533;Z&#65533;T&#65533;&#65533;&#65533;&#65533;L&#65533;RA&#65533;&#65533;Q&1$&#65533;q&#65533;=&#65533;A-&#65533;.{&#65533;`
&#65533;&#65533;"E&#1060;&#65533;J&#65533;&#65533;&#288;p:&#65533;@&#65533;Rm&#65533;&#65533;G;&#65533;&#65533;&#65533;%&#65533;_v&#65533;&#65533;I&#65533;&#65533;&#65533;&#65533;&#65533;f&#65533;)&#65533;\&#65533;1&#65533;~,Q&#65533;&#65533;Hk&#1191;&#65533;&#440;N&#65533;&#65533;&#65533;&#65533;.&#65533;&#65533;M&#65533;t&#65533;dN&#65533;&#65533;&#65533;a&#65533;,;S=&#65533;al&#65533;#jgb&#65533;&#65533;&#65533;?F&#65533;5&#65533;d&#65533;9y&#65533;@
&#65533;u&#65533;RO[&#65533;&#65533;&#370;`Q&#65533;&#65533;db&#65533;&#65533;&#65533;&#65533;&&#65533;	&#65533;&#65533;&#65533;>&#65533;&#65533;&#65533;I&#65533;R?&#65533;H&#65533;&#65533;X&#65533;&#65533;*U&#65533;S&#65533;1&#65533;X&#65533;lS?&#65533;y&#65533;9&#1037;9.&#65533;&#65533;&#65533;$X&#65533;&#65533;]AH> &#65533;&#65533;&#65533;&#65533;&#65533;M&#65533;&#65533;&#65533;	&#65533;9&#65533;&#65533;&#65533;&#65533;	&#65533;&#65533;hW&#65533;&#65533;&#65533;&#65533;	y&#65533;&#65533;&#65533;-&#65533;&#65533;()&#65533;&#65533;&#65533;\s%&#65533;&#65533;&#65533;D/&#65533;f&#65533;^&#65533;R&#65533;UG&#65533;&#65533;0&#65533;an&#65533;
&#65533;^7&#65533;&#65533;&#65533;-c&#65533;.&#65533;&#65533;&#65533;u&#65533;2&#65533;L&#65533;6 &#65533;&#65533;&#65533;v&#65533;J_Nz&#65533;&#65533;&#65533;	d&#65533;a&#65533;U?r&#65533;,&#65533;&#65533;&#65533;9&#65533;&#65533;&#65533;&#65533;{>N6#5C&#65533;&#65533;B&#65533;p&#65533;vWcC&#65533;&#65533;4&#65533;&#65533;&#65533;3&#65533;)=]&#65533;&#1175;&#65533;&#65533;/&#65533;L&#65533;C&#65533;&#65533;B&#65533;:&#65533;&#65533;d&#65533;G9&#65533;I&#65533;&#65533;&&#65533;&#65533;M '&#65533;	Ua'&#65533;&#1577;)U&#65533;&#65533;&#458;&#65533;&#65533;Z&#65533;J!!,&#65533;6&#65533;s7&#65533;&#65533;$&#65533;&#65533;G&#65533;Fd&#65533;&#65533;&#65533;&#65533;i&#65533;&#65533;z&#65533;8&#65533;&#65533;&#65533;`&#65533;&#65533;. &#65533;-&#65533;&#65533;<&#65533;&#65533;&#65533; !v&#65533;
&#65533;a&#65533;h$&#65533;
	&#65533;&#65533;G&#65533;&#65533;DC&#65533;&#65533;&#65533;&#65533;&#65533;d&#65533;Y&#65533;h&#65533;&#475;&#65533;&#65533;5&#65533;#v&#65533;&#65533;&#65533;&#65533;C#&#65533;}&#65533;sB&#65533;&#65533;g;&#65533;&#560;B42&#65533;gAZ!r&#65533;	>MfR&#65533;&#65533;&#1319;Fu&#65533;U&#65533;jV&#65533;&#65533;&#65533;&#65533;YF&#65533;*&#65533;&#288;#$8&#65533;?&#65533;&#65533;&#65533;&#65533;H P&#65533;&#65533;&#65533;.t&#65533;&#65533;&#65533;6x=4&#65533;&#65533;&#65533;&#65533;&#65533;D&#65533;=mL&#65533;&#65533;&#65533;&#65533;?&#65533;&#65533;le&#65533;&#65533;&#65533;&#65533;&#65533;?&#173;k^&#65533;@!&#65533;0&#65533;BDM&#65533;m&#65533;/&#65533;&#187;R<&#65533;"Y&#65533;z&#65533;y&#65533;&#65533;&#65533;&#65533;x&#65533;>p&#65533;&#65533;&#65533;&#65533;2&#65533;c`&#65533;&#65533;&#65533;&#1510;&#65533;&#65533;P&#65533; {&#65533;	&#65533;&#65533;&#65533;&#65533;&#65533;&#65533;b&#65533;c&#65533;&#65533;&#65533;&#65533;&#65533;&#65533;&#65533;h&#65533;&#65533;2&#65533;A&#65533;E.&#65533;&#65533; &#65533;&#65533;N&#65533;&#65533;&#65533;&#65533;&#65533;9&#65533;&#65533;&#65533;&#65533;&#65533;a
P&#65533;&#65533;&#65533;&#65533;&#65533;&#65533;&#65533;!&#65533;&#65533;?&#65533;&#65533;t$$&#65533;8x&#1317;>u&#65533;W&#65533;&#65533;W&#65533;:{&#58457;&#65533;&#65533;&#65533;&#65533;&#65533;&#65533;1&#65533;&#65533;&#65533;&#65533;&#65533;&#65533;	&#65533;&#176;&#65533;rd/&#65533;&#65533;(u&#65533;&#65533;r&#65533;7&#65533;&#65533;	&#65533;u&#65533;G&#65533;&#65533;]7&#65533;3&#65533;&#412;&#65533;n&#65533;x&#65533;&#65533;&#65533;&#65533;&#65533;&#65533;&#1203;&#65533;&#65533;&#65533;&#65533;4hB&#65533;>y&#65533;W&#65533;&#65533;&#65533;|&#65533;iE&#65533;&#65533;&#65533;O&#259;M&#65533;&#65533;&#65533;=!@&#65533;D&#1326;d?&#65533;&#65533;&#65533;^&#65533;&#65533;;&#65533;&#65533;&#65533;&#65533;<&#65533;&#65533;&#65533;=&#65533;[.jS&#65533;&#65533;&#65533;w&#65533;&#65533;&#65533;<&#65533; &#65533;X&#65533;?z&#65533;4&#65533;k&#65533;&#65533;&#967;~&#65533;&#65533;?}&#65533;W!$&#2014;&#65533;&#65533;C&#52331;~"&#65533;7&#65533;&#1861;&#65533;&#65533;&#65533;/o6&#65533;_~w&#65533;&#65533; &#65533;&#65533;&#65533;&#65533;'&#65533;k9&#65533;&#65533;&#65533;&#65533;xw&#65533;)>&#65533;Z&#65533;@&#65533;8>LX&#65533;T`&#65533;&#65533;&#65533;Z&#65533;&#65533;T&#65533;d&#65533;t@&#65533;8&#65533;&#931;5fK9kc9&#65533;&#1086;&#65533;&#760;&#65533;&#65533;>&#65533;@&#65533;&#65533;6&#65533;&#65533;&#65533;[?&#65533;;&#65533;&#65533;&#65533;&#65533;o&#65533;l[&#65533;&#65533;<^&#65533;&#65533;&#1019139;7yK&#65533;&#65533;&#65533;#&#65533;&#65533;,P&#65533;h:&#65533;I&#65533;Ux&#65533;!$&#65533;"4&#65533;#&#65533;<5P&#65533;&#1707;&#65533;&#65533;&#65533;6&#1542;&#65533;&#65533;_&#65533;&#65533;&#65533;&#65533;B&#65533;&#65533;`&#65533;&#65533;Z?&#65533;c;o&#65533;Cs&#65533;;&#65533;X6&#65533;74&#65533;&#65533;&#65533;&#65533;G&#65533;&#65533;a:&#65533;K=&#65533;&#65533;&#65533;&#65533;KX><&#65533;5@&#65533;?&#65533;@&#65533;A&#65533;U&#65533;&#65533;&#65533;&#65533;<&#65533;s9&#65533;6&#65533;&#65533;@&#65533;&#65533;B&#65533;&#65533;X>&#65533;B.|@6M&#65533;5&#65533;&#65533;&#262;k&#65533;i@&#65533;q;&#65533;&#65533;&#65533;=&#65533;&#65533;=&#65533;#&#65533;+T><>j&#65533;&#65533;!&#65533;&#65533;h>B&#65533;&#65533;\&#65533;&#65533;]&#65533;E&#65533;8D&#65533;&#65533;:m&#65533;&#65533;&#65533;&#65533;B_&#65533;y&#65533;&#65533;S=G&#65533;&#65533;&#65533;&#65533;8&#65533;&#65533;7e&#65533;&#65533;*&#65533;}&#65533;&#65533;&#65533;&#65533;&#65533;#C]cA&#65533;&#65533;&#65533;&#65533;&#65533;&#65533;&#65533;&#65533;K&#65533;&#65533;&#65533;&#65533;A}&#65533;&#65533;&#1079;p &#65533;&#65533;x&#65533;&#65533;y&#65533;&#65533;?\&#65533;4&#1033;Y&#65533;9Zs;&#65533;&#65533;7G&#1342;)&#1336;)&#65533;&#272;X>`K&#65533;JT>	&#65533;8}P&#65533;l4&#221;K&#65533;q&#65533;&#65533;&#65533;&#65533;c&#65533;?Q&#65533;&#65533;&#65533;&#65533;&#65533;[:&#65533;&#65533;PHG&#65533;&#65533;&#65533;&#65533;&#65533;&#65533;&#65533;zT&#597;d&#598;&#65533;<1&#65533;&#65533;&#65533;&#65533;9m:&#65533;&#65533;&#65533;&#65533;Hg&#65533;&#65533;Th|F	&#65533;&#580; &#65533;&#65533;&#65533;k&#65533;&#65533;&#65533;&#65533;q&#245;&#65533;&#65533;5&#65533;[;&#65533;&#65533;&#65533;&#65533;<&#65533; &#65533;&#65533;&#65533;T&#1591;&#65533;3&#65533;R&#65533;{p&#623;&#752;&#65533;SB&#65533;X&#65533;8&#65533;&#65533;p9rS&#400;(<&#65533;&#65533;`3&#65533;&#65533;gT:f&#65533;}&#65533;&#65533;[&#65533;5&#65533;t&#65533;&#65533;3&#65533;&#65533;A,L&#65533;&#65533;&#65533;;&#770;KP>>&#65533;&#65533;&#65533;&#65533;&#65533;&#65533;&#532;&#65533;&#588;i(&#65533;R&#65533;&#65533;&#65533;	l&#65533;&#65533;cE&#220;C,&#65533;&#65533;&#65533;D=&#65533;&#65533;K>&#65533;&#65533;&#65533;&#65533;d<P&#65533;:&#65533;Fs&#65533;q&#65533;&#65533;e&#65533;5&#65533;?&#65533;&#65533;&#65533;tD#&#65533;M&#65533;&#65533;K@&#65533;&#65533;
&#65533;e&#65533;&#65533;_&#65533;&#65533;&#65533;d&#65533;&#65533;tN&#65533;&#65533;M&#65533;&#200;&#1339;&#65533;LF&#65533;&#65533;&#65533;*4L&#65533;&#762;&#65533;&#65533;&#65533;(&#65533;&#65533;&#1031;&#65533;&#65533; &#924;@Q&#1273;&#65533;c&#700;5&#65533;&#65533;&#65533;,<&#65533;|&#65533;&#65533;;>>de&#65533;&#65533;:&#65533;{&#1632;&#65533;&#65533;&#65533;&#65533;P&#65533;,(&#65533;&#65533;Im&#65533;6&#65533;&#65533;&#844;3; x&#962;&#65533;IfDM&#65533;&#65533;&#65533;&#2012;&#65533;&#65533;D&#65533;&#65533;D7]91L&#65533;_cH&#65533;&#65533;&#65533;&#65533;@X&#65533;&#65533;r&#65533;&#65533;&#65533;H&#65533; &#65533;&#65533;&#65533;&#65533;^TK&#65533;&#65533;&#65533;&#65533;&#65533;[&#65533;&#65533;|Kg&#540;D&#521;&#65533;&#569;l&#65533;f&#65533;&#65533;&#65533;&#65533;&#65533;	&#65533;&#65533;t&#65533;=S&#65533;P&#65533;:&#65533;:&#65533;&#65533;;&#65533;,&#65533;&#65533;, @4&#65533;&#65533;&#65533;&#65533;&#65533;&#65533;1%&#65533;2}@&#65533;t&#65533;&#65533;&#65533;D&#65533;&#65533;N&#65533;&#65533;&#65533;&#65533;&#65533;&#65533;&#65533;,L$U&#65533;&#65533;F&#65533;t&#65533;&#65533;&#65533;:5L0&#65533;&#65533;&#65533;&#65533;&#65533;&#65533;8&#65533;&#65533;&#65533;;&#65533;&#65533;{&#65533;R&#65533;&#65533;&#65533;&#65533;&#65533;&#65533;&#65533; &#65533;&#65533;Q3&#65533;&#65533;J&#65533;&#65533;&#65533;3E&#65533;&#65533;@,&#65533;&#65533;H&#65533;84&#65533;&#65533;;*&#65533;&#65533;&#65533;d&#65533;0&#903;F&#65533;&#65533;6?&#65533;&#65533;p&#65533;&#285;&#65533;&#613;#&#65533;&#316;$&#65533;&#65533;&#65533;L:&#65533;&#65533;y&#65533;&#65533;&#65533;K%&#65533;b5V&#65533;&#65533;S&#65533;&#65533;&#65533;&#65533;Kc36&#2027;&#65533;&#65533;&#65533;&#65533;Q&#65533;&#65533;N&#65533;&#65533; &#1596;&#65533;m4JD\CZ&#65533;&#65533;D<&#65533;D&#65533;C&#65533;&#65533;&#65533;&#65533;&#65533;&#65533;KH&#65533;&#1792;&#65533;c&#65533;&#65533;x&#65533;&#65533;W&#65533;:C	&#65533;{}O&#65533;|&#1422;&#65533;39&#65533;W&#65533;&#65533;&#65533;"5R&#65533; &#65533;&#65533;PR&#65533;#&#65533;U6i&#65533;&#65533;W5&#780;&#65533;&#65533;a#&#65533;&#65533;L&#65533;&#65533;&#65533;k&#65533;&#65533;&#65533;y&#65533;&#1551;Y&#65533;&#1712;&#65533;\&#1348;&#65533;&#65533;k&#824;&#65533;&#65533;V&#65533;<9&#65533;A&#65533;&#65533;&#65533;&#65533;%Nu%X&#65533;8&#1539;UU&#65533;hJ&#65533;&#65533;;S:&#65533;&#65533;H&#65533;&#65533;&#65533;<&#65533;&#65533;D>L&#65533;<`W8&#65533;J|&#1639;&#65533;&#1704;&#65533;*H&#65533;&#65533;t:&#65533;HV	&#65533;&#65533;&#65533;K&#65533;&#376;&#65533;<	&#65533;&#65533;&#65533;&#65533;&#65533;&#900;&#65533;&#65533;U &#65533;Z
&#65533;&#65533;F/&#65533;&#65533;+@&#65533;;&#65533;&#65533;&#65533;7&#65533;t&#65533;]&#1387;)&#65533;&#65533;:&#65533;%&#65533;&#65533;5\&#65533;&#65533;&#65533;e&#65533;0&#65533; &#65533;&#65533;s&#65533;&#65533;&#65533;&#65533;&#65533;&#65533;&#147;&#65533;M&#65533;u&#1609;&#65533;&#65533;`&#65533;&#65533;&#65533;;&#1338;&#65533;I&#65533;&#65533;[&#65533;&#65533;K&#65533;3&#65533;s&#1786;x^&#65533;&#65533;&#65533;&#1271;&#65533;<:&#65533;&#65533;&#65533;U&#65533;]&#65533;&#65533;Y&#65533;p&#65533;F&#65533;&#65533;lP8&#65533;&#65533;^&#65533;&#65533;&#1550;&#65533; &#65533;&#65533;;3&#65533;&#65533;J&#65533;&#65533;&#1853;&#65533;&#65533;K&#65533;	;&#65533;&#65533;&#1173;&#65533;`&#65533;&#65533;2&#65533;5&#65533;&#65533;&#65533;sF&#65533;$&#65533;&#65533;m|;L&#65533;U&#65533;z \&#65533;&#65533;&#65533;&#65533;&#65533; &#65533;&#65533;&#65533;&#65533;&#65533;u_&#65533;&#65533;&#65533;&#65533;&#65533;&#65533;&#65533;mN &#147;&#1161;*&#65533;&#65533;R&#65533;&#65533;Z &#65533;&#65533;&#65533;&#65533;&#65533;3F`&#65533;;&#65533;&#65533;&#65533;&#65533;&#65533;T8O&#65533;Tm&#65533;Q{e&#65533;&#65533;A`3&#1705;&#65533;&#65533;}&#65533;&#65533;}C&#65533;&#65533;I&#65533;u&#65533;&#65533;&#65533;&#65533; t&#65533;_&#65533;&#65533;&#65533;&#65533;a&#65533;W&#65533;&#65533;Z&#65533;08^&#65533;&#65533;l&#65533;&#65533;&#65533;\&#65533;&#65533;OS`&#65533;&#65533;&#65533;s&#65533;P
 	&#65533;&#65533;d8N&#65533;&#65533;^&#65533;=G&#65533;&#65533;V@Z&#65533;[&#65533;F&#65533;+&#65533;(a'&#65533;&#65533;&#65533;&#65533;P&#65533;`aF&#65533; &#65533;&#65533;5&#65533;&#65533;&#1030;&#65533;&#1088;&#65533;K&#65533;-&#65533;&#65533;&#65533;26&#65533; &#65533;&#65533;=&#65533;&#1668;&#65533;&#65533;l4&#65533;&#65533;&#65533;&#1854;&#65533;S&#65533;&#65533;&#65533;!N V&#65533;&#65533;MU&#65533;&#65533;e<`SR|&#65533;;1&#65533;5H7S&#65533;^PL&#65533;)fF&#65533;,&#65533;&#65533; L8>&#65533;&#65533;+&#65533;M&#65533;]&#65533;&#65533;V&c&#65533;&#65533;&#65533;c5&#65533;cU&#1221;<Nf&#65533;y:2d&#65533;&#65533;&#65533;HJ&#65533;b&#65533;&#65533;
&#65533;&#65533;b&#65533;e&#65533;&#65533;&#65533;H&#65533;d&#65533;&#65533;&#65533;&#65533;&#65533; R&#65533;d&#65533;&#65533;bn &#65533;H&#65533;&#65533;&#65533;yJ&#65533;&#65533;m&#65533;dN&#65533;d&#65533;&#65533;/&#65533;&#65533;&#65533;c?H&#65533;&#65533;&#65533;b&#65533;&#65533;b&#1413;g&#65533;&#65533;g.fn&#65533;&#65533;t&#1922;/pgj&#65533;~&#65533;&#65533;~&#65533;/&#65533;W&#65533;Q&#65533;&#65533;&#65533;&#65533;h&#65533;&#65533;&#65533;tF&#65533;tN&#65533;o&#65533;&#65533;aH.&#65533;&#65533;&#65533;&#65533;[6&#65533;&#65533;&#65533;&#10056;&#65533;&#320;38&#65533;&#65533;&#65533;	&#65533;&#65533;Gh`&#65533;U&#65533;&#65533;e&#65533;&#65533;&#1732;&#65533;&#65533;:&#65533;B&#65533;&#65533;`&#65533;=&#65533;&#65533;&#1979;S&#1545; &#65533;BU&#65533;&#65533;[#&#65533;&#65533;&#65533;=>#&#65533;&#65533;:&#65533;&#65533;&#65533;%&#65533;&#65533;&#65533;X&#65533;ha&#65533;N&#65533;7&#65533;h.8.&#65533;&#65533;h &#65533;&#65533;)&#65533;&#65533;8&#65533;N`&#65533;CP0&#65533; 0&#65533;&#65533;K &#65533;0P5) K0k&#65533;EP&#65533;&#65533;&#65533;3P&#65533;_&#65533;3&#65533;&#65533;&#65533;&#65533;&#65533;>&#65533;&#65533;&#65533;&#65533;&#65533;a8N&#65533;jOPE&#65533;C8&#65533;&#65533;98&#65533;l&#65533;&#65533;&#65533;&#65533;&#65533;0&#65533;&#65533;&#65533;&#65533;&#65533;N&#65533;&#65533;&#65533;&#65533;.&#65533;&#65533;&#65533; &#65533;&#65533;Vk&#65533;&#1412;&#65533;&#65533;m&#65533;&#65533;&#65533;&#65533;m&#65533;m`&#65533;m&#65533;&#65533;m&#65533;&#65533;V&#65533;m&#65533;>&#65533;&#65533;&#65533;&#65533;Nn&#65533;&#65533;&#65533;&#65533;vm&#65533;Vk5p&#65533;0&#65533;&#65533;&#65533;FmE8&#65533;x&#65533;&#65533;0 %&#65533;&#65533;&#65533;&#65533;;P&#65533;&#65533;No&#65533;&#65533;&#65533;&#65533; 4;7@&#65533;:@&#65533;g&#65533;&#65533;8Q)&#65533;&#65533;&#65533;%?&#65533;&#65533;3P&#1966;5&#65533;&#65533;&#65533;K&#65533;	 &#65533;&#65533;Y&#65533;&#65533;[&#65533;i:}&#65533;	N]&#65533;t&#65533;t+&#237;&#65533;D'&#65533;9&#65533;H&#65533;^:&#65533;&#65533;b&#65533;tj&#65533;&#65533;&#65533;q&#65533;Pc[&#65533;_&#65533;&#65533;&#65533;&#65533;V5&#65533;L&#65533;3&#65533;^&#65533;K&#65533;4+x&#65533; &#65533; w&#65533;0 @#7XG]&#65533;&#65533;&#65533;&#65533;;&#65533;> 3&#65533;&#65533;h&#65533;*&#65533;&#65533;&#65533;&#65533;r3&#65533;r0&#65533;&#65533;l&#65533;&#1025;!`
03&#65533;&#65533;6xvhTx&#65533;g`&x&#65533;+&#65533;&#65533;9&#65533;<o&#65533;&#65533;*&#65533;&#65533;k&#65533; P&#65533;o@ &#65533; &#65533; &#65533;&#65533;&#65533; tH&#65533;&#65533; t&#65533;&#65533;op&#65533;&#65533;tX&#65533;E@&#65533;P&#65533;DP&#65533;0&#65533;&#65533;&#65533;DO&#65533;(&#65533;@&#65533;I/&#65533;D&#65533;\HW&#65533; @o&#65533;C&#65533;&#65533;E&#65533;&#65533;o&#65533;g0 =&#65533;C! T&#65533;&#65533;
`[@A&#65533;&#65533;h&#65533;&#65533;i&#65533;&#65533;&#65533;vk&#65533; l&#65533;&#65533;Vb&#65533;'&#65533;&#65533;&#65533;&#65533;&#65533;&#65533;&#65533;&#65533;&#65533;e&#65533;&#65533;Fi&#65533;kp&#65533;&#1742;hd&#65533;&#65533;~&#65533;A&#65533;&#65533;,&#65533;&#65533;p(&#65533;5&#65533;&#65533;+&#327;\8&#65533;{dj&#65533;	&#65533;M&#65533;L0Z&#1621;&#65533;&#65533;&#65533;t&#65533;t&#65533;&#2025;~_&#65533;q&#65533;P&#65533;Z&#65533;B&#65533;8&#65533;4&#65533;&#65533;&#65533;&#65533;G4;@4&#65533;&#65533;&#65533; 0&#65533;&#65533;&#65533;Z&#65533;&#65533;
`v&#65533;&#65533;w&#65533;!&#65533;y  2&#65533;C&#65533;&#65533;&#65533;&#65533;s`&#65533;&#65533;&#65533;l&#1022;&#65533;T 
&#65533;=&#65533;&#65533;&#65533;&#65533;)7t&#65533;&#65533;&#65533;&#65533;zC0&#65533;&#1888;&#65533;)&#65533;&#65533;&#65533;&#65533;*OR/&#65533;(&#65533;&#65533;&#65533;u\&#65533;&#65533;-o&#65533;gP&8&#65533;X&#65533;o`&#65533;?&#65533;&#65533;G&#65533;&#65533;DP&#65533;&#65533;&#65533;&#65533;D&#65533;+&#65533;&#65533;z3&#65533;&#65533;&#65533;6&#65533;&#65533;8&#65533;tTW&#65533;&#65533;&#65533;$&#1473;X[!Ep p pvd&#65533;&#65533;&#65533;vN&#65533;&#65533;og!&#65533;w&#65533;&#65533;p&#65533;&#65533;&#65533;&#65533;&#65533;&#573;&#65533;&#65533;d&#65533;i&#65533;&#65533;&#65533;0Z&#65533;3U&#65533; 9&#65533;i&#65533;&#65533;&#65533;%&#65533;m&#65533;p&#65533;&#65533;&#65533;&#65533;>&#65533;&#65533;&#65533;C#&#65533;&#65533;&#65533;hq3&#65533;&#65533;&#65533;&#65533;&#65533;&#65533;&#2013;&#65533;&#65533;&#65533;&#65533;&#65533;&#65533;;&#65533;&#1015;&#65533;@soC&#65533;5&#65533;d&#65533;&#65533;&#65533;{v+&#65533;&#65533;&#65533;&#65533;&#65533;&#65533;J&#65533;QTst&#65533;&#65533;kc&#724;K?py&#65533;&#65533;!&#65533;X1&#65533;0&#65533;&#65533;'&#65533;&#65533; HA&#65533;v)R&#65533;&#65533;&#65533;c2x&#65533;`&#65533;&#65533;`,
&#65533;SpC&#65533;&#65533;C^! O&#65533;>5&#65533;&#65533;J&#65533;	&#65533;>|&#1849;c&#132;-&#65533;&#65533;&#65533;1&#65533;S&#65533;R&#65533;&&#65533;&#65533;i1G &#65533;&#65533;>b&#65533;A&#65533;f&#65533;l&#65533;&#65533;10&#65533;&#65533;>&#65533;&#65533;&#65533;1&#65533;&#191;_CB"&#1983;&#65533;v&#65533;&#65533;&#875;o&#65533;&#65533;^6&#65533;M@&#65533;&#65533;&#65533;&#134;#N&#65533;x1&#65533;&#398;C&#65533;|&#65533;&#65533;&#65533;R&#65533;V&#65533;&#65533;&#65533;J&#65533;u=?*,&#65533;&#65533;&#65533;$j&#65533;&#65533;7&#65533;&#65533;&#65533;.5&#65533;&#65533;&#65533;$&#65533;&#65533;&#65533;22&#65533;&#65533;,#F&#65533;iuO&#65533;&#65533;&#255;&#65533;&#65533;I&#65533;&#65533;dv] z&#65533;3b$K]L!&#65533;&#65533;&#65533;&#65533;&#65533;&#65533;&#65533;U4&#65533;EgW&#65533;&#65533; u&#65533;&#65533; Fy&#65533;&#65533;&#64399;&#65533;&#65533;&#65533;&#65533;&#65533;&#65533;&#65533;&#65533;&#1007;?&#65533;\PX&#65533;&#65533;^&#65533;Xa&#65533;vXW&#1276;&#65533;H&#65533;&#65533;&#65533;&#65533;&#65533;&#65533;&#964;&#65533;h&#65533;&#65533;&#65533;Vxx!&#65533;~x&#65533;&#65533;&#65533;&#540;&#65533;&#65533;&#65533;+&#65533;&#1570;&#65533;-&#65533;&#65533;
&#65533;&#65533;f&#65533;&#65533;4X&#65533;&#65533;#&#65533;%&#65533;T&#65533;&#65533;T$&#65533;&#65533;t&#65533;"70&#65533;RK+&#65533;&#65533;&#65533;EB	JE(%)(&#65533;D%EV&#65533;t2&#65533;&#65533;&#65533;p`&#65533;&#65533;&#65533;B&#65533;@A&#65533;&#65533;&#65533;w&#65533;yu&#65533;&#1639;&#65533;&#65533;&#65533;
&#65533;snu&#65533;&#65533;&#65533;?&#65533;&#65533;&#65533;&#65533;l&#65533;&#65533;%	&#65533;&#65533;3;u&#65533;@&#65533;f7&#65533;&#65533;E]&#65533;*&#65533;&#65533;7&#1974;&#65533;^&#65533;&#65533;%&#65533;]&#65533;&#65533;Z&#65533;xz&#65533;s&#65533;&#65533;&#65533;O&#65533;&#65533;^ &#65533;zy&#65533;z&#65533;&#43358;&#65533;&#346;&#65533;&#65533;&#65533;2&#65533;&#65533;~&#65533;P&#65533;&#65533;&#65533;&#65533;&#65533;(&#65533;8 2	rh&#65533;1&#65533;&#65533;j&#444961;2v &#65533;&#65533;zKg]&#65533;&#65533;&#65533;&#65533;&#65533;]&#65533;Eo&#65533;(f&#65533;!~&#65533;D&#65533;&#65533;o&#65533;mc&#782;C&#65533;C&#65533;&#65533;&#65533;?&#65533;,\&#65533;&#65533;>&#65533;&#65533;&#65533;&#65533;&#65533;&#65533;#i&#65533;&#65533;&#65533;&#65533;8&#65533;&#65533;&#65533;&#65533;&#65533;&#65533;,2&#65533;&#65533;5&#65533;&#65533;0&#65533;4&#65533;2&#65533;	a@&#65533;<$&#543;&#65533;xU&#65533;W&#65533;&#65533;&#65533;`&#65533;
&#65533;SA*F&#65533;3D*&#65533;&#1840;&#65533;&#65533;OC&#65533;d&#65533;&#65533;&#65533;&#65533;g&#65533;&#65533;&#65533;s&#65533;&#65533;U&#65533;&#65533;&#65533;&#65533;&#65533;&#65533;
T&#65533;e&#65533;&#65533;&#65533;Z&#65533;wI`D]&#65533;y&#65533;&#65533;&#65533;&#65533;W\&#65533;v&#65533;D&#65533;&#1732;&#65533;&#65533;x&#842;&ueq&#65533;?&#65533;&#65533;&#65533;~&#65533;&#65533;e&#65533;y&#65533;E&_y&#65533;K]&#65533;&#65533;&#65533;&#65533;sb&#65533;&#65533;&#65533;&#65533;?&#65533;&#65533;&#65533;&#65533;&#65533;8p&#65533; ' !&#65533;9s&#65533;&#65533;v~&#65533;&#65533;&#65533;^&#65533;&#65533;&#902;&#65533;n{&#65533;4&#65533;&#65533;&#65533;	&#199;tc&#65533;C&#65533;&#65533;&#65533;<\$&#65533;k&#65533;&#65533;&#65533;&#65533;S &#65533;_&#65533;&#65533;&#65533;E2&#65533;&#65533;&#65533;&#65533;&#65533;l&#65533;&#65533;6
&#65533;&#65533;$&#1837;&#65533;)'&#65533;p&#65533;8&#65533;&#65533;,&#65533;&#65533; '@q&#65533;g&#1541;-b[&#65533;0g&#65533;:pF;
&#65533;D&#65533;%k&#65533;I&#65533;@&#65533;&#65533;CKB&#65533;V&#65533;&#65533;&#65533;h&#65533;zD&#65533;&#65533;(&#65533;&#65533;J/&#65533;&#65533;&#65533;^dp&#65533;L#o&#65533;&#65533;&#65533;&#65533;&#65533;&#65533;Gl&#65533;9&#65533;&#65533;u&#65533;s&#65533;&#65533;&#65533;0 &#65533;~'&#65533;#>&#65533;&#65533;&#65533;&#65533;'B&#65533;2u&#65533;&#65533;a&#65533;&#65533;o&#65533;!&#65533;&#65533;X&#65533;&#65533;:&#65533; &#65533;&#65533;&#65533;&#65533;4@$&#65533;&#65533;&#65533;	E&#65533;&#65533;&#65533;5/&#65533;&#65533;.&#65533;@&#65533;&#65533;&#65533;a&#65533;&#65533;F&#65533;&#65533;&#65533;2&#65533;B&#65533;&#65533;&#65533;u1R](&&#65533;&#65533;&#65533;IIR &#65533;.&#65533;< &#65533;&#65533;ac&#65533;G&#65533;&#169;&#65533;&#65533;&#65533;&#65533;"&#332;C&#65533;&#65533;&#65533;E&#65533;&#65533;&#65533;.[&#65533;&#65533;s &#1413;h&#65533; &#65533;&#65533;R&#65533;(&#65533;2&#65533;&#65533;&#65533;&#65533;&#65533;&#65533;&#65533;&#65533;@{&#65533;9&#65533;&#65533;<&#65533;&#65533;&#65533;&#65533;S&#65533;&#518;]&#65533;i&#65533;&#65533;Ji&#65533;K&#65533;&#65533;pmw	&#65533;&#65533;<u$,/&#65533;&#65533;&#65533;jb&#65533;*&#65533;5&#65533;&#65533;&#65533;Q&#65533;B&#65533;6&#65533;&#65533;W&#65533;&#65533;G&P{&#65533;&#350;uQ"&#65533;&#65533;D$N&#65533;=xYO@&#65533;c&#65533;&#65533;2&#65533;
&#65533;&#50329;o&#65533;&#65533;[&#1642;&#65533;:&#65533;E&#65533;`K@&#1754;A&#65533;#<&#65533;!-&#65533;&#65533;^6&#65533;&#65533;A&#65533;eH&#1529;P :&#65533;+&#65533;&#65533;BAK&#1397;&#65533;&#65533;&#65533;&#65533;(&#65533;&#65533;&#65533;&#65533;&#65533;&#65533;&#65533;&#65533;x&#65533;K&#65533;
9Hj)J&#65533;&#65533;&#65533;]&#65533;T&#65533;$-i/&#65533;*&#65533;&#65533;7&#65533;&#65533;eDG3F&#65533;&#65533;81<ncR6"HCd4&#65533;&#65533;&#65533;@&#65533;&#65533;@j &#65533;&#65533;&#65533;l&#65533;&#272;bf&#65533;&#65533;&#65533;&#65533;N[(_&#65533;&#65533;&#65533;&#65533;/,L&#65533;&#65533;&#65533;X&#65533;&#65533;L&#65533;]d&#65533;&#65533;G&#65533;&#65533;Q&#65533;&#1626;t&#65533;pj&#65533;P&#65533;&#1922;c&#65533;`&#1413;R&#65533;l&#65533;s&#1814;&#65533;,&#65533;@;&#65533;&#65533;Fa&#65533;K[&#22985;&#65533;1bA&#65533;&#65533;6&#65533;&#65533;&#65533;B&#65533;&#65533;``&#65533;$@A&#65533; ;&#65533;
&#65533;2&#65533;&#65533;&#33283;L &#65533;n&#65533;+&#65533;&#65533;`&#1717;8&#65533;!|&#65533;8
&#65533;F&#65533;&#65533;{&#65533;m&#65533;c,&#65533;!&#65533;&#65533;2&#65533;&#65533;&#65533;GF4&#65533;\&#65533;d%+q&#65533;"&#65533;&#65533;&#532;\IKC&#65533;J&#65533;&#65533;T&#65533;t)&#65533;&#65533;$&#65533;&#65533;D`&#65533;&#65533;&#65533;QB&#65533;&#65533;&#65533;&#291;&#65533;jOG&#65533;&#65533;i &#1190;m&#65533;&#65533;he&#65533;&#65533;0&#65533;&#65533;&#65533;&#65533;&#65533;&#65533;&#65533;&#65533;&#65533;(&#65533;D&#65533;2>&#65533;&#65533;&#65533;&#65533;&#65533;&#65533;.tm8\&#65533;T&#65533;&#65533;u	[&#65533;&#65533; &#65533;.&#65533;&#65533;&#65533;]&#1673;&#65533;&#65533;J&#65533;&#65533;-&#65533;&#65533;7&#65533;8
p[&#65533;&#53432;&#65533;H/&#65533;&#65533;A~&#65533;%[%&#65533;e>&#65533;t&#65533;&#65533;q&#65533;&#65533;&#1609;&#65533;&#651;(b@&#65533;&#65533;&#65533;"&#65533;]&#1531;P$&#65533;&#65533; @&#65533;&#579;\&#65533;&#65533;&#65533;!W&#65533;&#65533;&#65533;d&#259;V&#65533;&#65533;(m&#1438;&#65533;&#1324;&#65533;:)&#65533;\6&#65533;&#65533;&#65533;&#65533;#&#65533;u&#65533;b&#65533;Rc@&#65533;L{&#65533;%0d&#65533;&#1605;&#65533;4&#65533;J&#1586;b&#65533;T+&#65533;t&#65533; &#65533;&#65533;?&#65533;Ot&#65533;kc;&#65533;0qL&#65533;&#65533;&#65533;L9OG&#65533;B&#65533;&#65533;DwF&#65533;d&#65533;:&#65533;
&#65533;&#65533;cV&#65533;&#65533;R&#65533;9&#65533;&#65533;weq&#65533;	`&#65533;T&#65533;0&#65533;&#65533;F&#65533;@&#1285;U&#65533;H4c&#65533;&#65533;/K3&#65533;?0&#65533;AK&#1829;,vQX]&#65533;s`&#65533;`&#65533;9&#65533;&#65533;Keg&#65533;&#65533;&#65533;3&#65533;L&#65533;9&#65533;v&#65533;G&#65533;MV&#65533;&#65533; 7&#65533;F&#65533;,&#65533;&#65533;.&#65533;(&#65533;]&#65533;&#324006;&#65533;N&#65533;KA&#65533;&#65533;f7#t&#65533;:w&#65533;,^n&#65533;+&#65533;&#65533;~uYD`&#65533;&#65533;`[C&#65533;C&#65533;:' +pT&#65533;]&#65533;rG&#65533;&#65533;&#65533;B&#65533;F&#65533;o&#65533;/&#65533;&#1454;s*:&#65533;&#65533;&#65533;H&#65533;&#65533;H&#65533;&#65533;&#65533;D&#65533;&#65533;&#65533;.Y	G&#65533;;~q&#65533;&#65533;0&#65533;%.Q&#65533;&#65533;&#65533;$&#65533;$&/&#65533;,&#65533;&#65533;&#65533;&#65533;&#318;JVx&#65533;>&#65533;W7&#65533;&#65533;&#65533;&#65533;#O&#65533;&#65533;@&#65533;{&#65533;&#65533;&#413;;d&#65533;.p A^4&#65533;&#65533;S&#1285;-+&&#65533;]&#65533;&#65533;Y&#65533;<&#65533;&#65533;:@&#65533;&#65533;ao&#65533; AQ9&#1416;0&#65533;&#65533;&#65533;&#65533;&#65533;&#65533;r&#65533;&#65533;a	u&#65533;&#65533;:P&#65533;?&#65533;&#65533;&#65533;0V1F&#65533;&#65533;&#65533;.&#65533;|&#65533;&#65533;Uu&#65533;Mg,&#65533;X&#65533;|&#613;&#65533;A&#65533;&#65533;	j&#65533;
&#65533;y&#65533;&#65533;&#65533;$g&#1085;&#65533;&#65533;&#65533;&#65533;=&#65533;&#65533;&#65533;Go&#65533;t
&#65533;&#65533;&#65533;p&#65533;0&#65533;OO-&#65533;e
&#65533;&#65533;g&#65533;&#65533;`
&#65533;O&#65533;&#65533;&#65533;&#65533;@D&#768;D,|&#65533;|yI&#65533;d&#65533;G&#65533;M&#65533;&#65533;&#65533;&#65533;&#1677;&#65533;&#65533;&#65533;tA&#65533;&#65533;&#65533;C"&#65533;&#65533;&#65533;&#65533;&#65533;&#65533;~%&#65533;&#65533;9&#65533;?&#65533;&#65533;R&#65533;&#65533;X(P&#65533;&#65533;&#65533;&#65533;D&#65533; J&#65533;&#214;`D&#65533;&#65533;&#65533;&#65533;&#541;&#65533;iL&#316;&#65533;?&#65533;&#65533;&#65533;&#65533;&#697;&#65533;&#65533;h^&#65533;&#65533;&#65533;[O&#65533;=-&#65533;bHQ^&#65533;&#65533;&#65533;&#65533;&#65533;_:&#515;&#65533;AB]@&#1541;N Y&#65533;gTq&#65533;&#65533;I&#65533;&#65533;&#65533;?&#65533;&#65533;&#65533;BO&#1285;[&#65533;R&#402;AJ
Q&#65533;a=B0W&#65533;|F &#65533;?&#65533;&#1002;C&#65533; &#65533;&#65533;aI\&#1744;_Quh&#65533;ap&#65533;y&#65533;&#65533;{&#65533;&#65533;^&#65533;\]&#65533;&#65533;&#65533;&#65533;&#65533;S^Dy&#65533;	8&#65533;;&#65533;&#65533;&#65533;A&#65533;p02&#65533;J&#65533;&#65533;&#65533;&#65533;`&#65533;&#386;&#65533;&#65533;&#65533;H&#65533;&#65533;&#65533;&#65533;J-&#65533;C&#65533;&#65533;	&#65533;&#65533;4&#65533;v&#65533;&#65533;	&#65533;&#65533;`&#65533;&#65533;6>D&#65533;&#65533;&#264;~&#65533;&#65533;&#65533;&#65533;&#65533;T$S&#65533;X&#65533;:&#65533;&#65533;&#65533;c<B< :&#65533;&#65533;P&#65533;@6&#65533;&#65533;P&#65533;&#65533;&#7256;&#65533;&#65533;&#65533;&#65533;&#65533;&#65533;&#65533;d&#65533;1&#65533;1I&#65533;e&#65533;&#65533;&#65533;HA<&#65533;<&#65533;&#65533;&#65533;M&#65533;&#65533;`yF&#65533;&#65533;&#65533;|&#65533;K&#65533;&#468;J)t&#65533;?&#65533;&#65533;bPL&#65533;&#379;&#65533;&#65533;+&#65533;da&#65533;&#65533;]&#65533;&#65533;^4&#65533;p&#65533;qL&#65533;U&#65533;@&#65533; }`&#65533;	&#65533;Q5\qpq&#65533;&#65533;"&#65533;&#65533;&#65533;Op&#65533;&#65533;&#65533;^8&#65533;&#65533;M&#1662;5&#65533;%&#65533;&#65533;l&#65533;t&#65533;&#65533;&#65533;&#65533;&#65533;&#65533;'&&#65533;B]0&#65533;?&#65533;A=  P&#65533;&#65533;&#65533;!&#65533;&#65533;&#65533;~&#65533;"}&#65533;&#949;&#65533;@&#65533;&#65533;J&#65533;%&#65533;&#65533;&#65533;?l&#65533;x&#65533;&#65533;&#65533;]&#65533;&#65533;(@N&#65533;	&#65533;&#1024;!l&#65533;jH#s&#65533;&#65533;&#65533;K&#4808;mc&#65533;&#65533;&#65533;7&#1925;~&#65533;^$&#65533;&#65533;T&#65533;&#65533;&#65533;3&#65533;&#24720;&#65533;&#65533;&#65533;E&#65533;&#65533;9&#65533;#B&#65533;&#65533;0&#1738;&#65533;< E6<EQ&#65533;&#65533;&#65533;=&#65533;:0Q&#65533;&#65533;Z&#2032;&#65533;A6&#65533;&#65533;r&#65533;f]&#65533;&#65533;&#65533;&#65533;=&#65533;&#65533;Q	;&#65533;&#65533;P &#65533;D&#65533;GE&#65533;L&#65533;&#321;&#65533;&#65533;hDj|&#65533;&#65533;&#65533;@e&#65533;&#65533;&#65533;-F&#65533;EL@/&#65533;&#65533;]4@0F&#65533;^&#45665;&#1188;d^&#65533;^&#65533;b]&#65533;a&#65533;9T&#65533;!&#65533;f&#65533;N]&#65533;]`!&#65533;E&#65533;`&#41535;%5&#582;k&#65533;&#65533;&#65533;&#65533;&#65533;&#65533;hSf&#65533;]&#65533;F&#65533;&#1377;&#65533;i&#65533;`&#65533;&#65533;&#65533;&#65533;&#65533;EG&#65533;M`&#65533;]&#65533;t&#65533;&#65533;?4&#65533;^&#65533;&#65533;e&#65533;&#65533;&#65533;m&#65533;A&#65533;&#65533;&#65533;&#65533;&#65533;&#65533;Ie&#65533;&#65533;&#65533;&#65533;&#65533;Q&#65533;D@	&#65533;@&#65533;&#65533;&#65533;&#65533;(&#65533;&#65533;&#65533;&#65533;?M&#65533;&#65533;L6nf&#65533;Pd]&#65533;EE&#65533;K&#65533;|&#65533;&#1529;Q^&#65533;&#65533;hR$G&#1172;&#392;DJ&#65533;J&#65533;&#1316;D&#65533;i&#65533;&#65533;&#65533;&#65533;K&#65533;]d* d&#65533;&#544;K<	&#65533;&#65533;d&#65533; bJJ&#65533;K$&#65533;&#65533;0D]O&#65533;&#65533;&#65533;2&#65533;'x[m&#65533;(&#65533;&#65533;&#65533;&#65533;&#1405;&#65533;&#897;&#65533;&#65533;&#65533;&#65533;E0&#65533;&#65533;^&#65533;&#65533; &#65533;+f@ &#65533;j&#65533;j&#65533;&#65533;&#65533;+&#65533;!&#65533;&#65533;`Q&#65533;H&#65533;&#65533;`_&#65533;&#65533;9I^]&#65533;&#65533;&#65533;&#65533;&#65533;1&#65533;3&#65533;" &#65533;Q&#65533;a&#65533;d&#65533;&#65533;D&#65533;x&#65533;&#65533;(
gD&#65533;&#65533;&#65533;MVAG&#266;a1&#65533;s&#65533;&#65533;&#1748;&#65533;W&#65533;W&#65533;&#65533;at&#65533;b9K&#65533;&#65533;&#65533;&#65533;5N&#65533;&#65533;&#65533;&#65533;)&#65533;[&#65533;8 &#65533; &#65533;fX&#65533;&#65533;&#65533;!0E-&#65533;<&#65533;P&#65533;G&#264;&#65533;o&#65533;8&#65533;=&#65533;&#65533;!F&#65533;UH&#65533;&#65533;&#65533;&#1890;MH&#65533;z&#65533;@!u}L&#65533;`&#817;&#65533;&#65533;&#65533;&#65533;a!&#65533;2!&#65533;1&#65533;&#65533; &#65533;&#65533;&#357;&#65533;&#179;&#65533;D&#65533; &#65533;W&#1349;C|&#65533;&#65533;&#65533;N&#65533;r&#65533;\ l(B&#65533;x&#65533;&#65533;&#65533;&#65533;&#65533;&#65533;N&#65533;&#65533;N]&#65533;A^&#65533;&#65533;]&#65533;^(@&#65533;E&#65533;&#1349;&#1131;&#65533;&#65533;&#65533;&#65533;&#65533;&#65533;?&#65533;^&#65533;&#65533;&#65533;&#65533;]&#65533;g&#65533;&#1349;&#65533;&#65533;g&#65533;A&#65533;JP@&#65533;+&#65533;)&#216;&#65533;&#65533;&#65533;Q&#65533;-&#65533;&#65533;=+6&#65533;&#65533;@&#65533;9&#65533;&#65533;&#65533;n&#65533;@f<&#65533;&#65533;&#65533;&#1681;&b(t&#65533;&#65533;&#65533;](^G&#65533;&#65533;?4C]&#1283;L&#65533; &#65533;&#65533;+B&#65533;&#65533;&#1586;&#65533;bHK]&#65533;&#65533;?$@]&#65533;0&#65533;r!&#65533;&#667;&#65533;@&#65533;&#65533;&#65533;&#65533;h&#65533;&#377;&#65533;)x&#65533;F-&#65533;C&#65533;&#65533;&#65533;F&#65533;A&#65533;r&#65533;@&#1922;B-t&#65533;&#65533;F&#65533;&#65533;&#65533;@&#65533;&#65533;&#65533;H&#65533;&#65533;&#65533;$av&#65533;HO&#65533;L&#65533;Pq`&#65533;&#65533;W&#65533;&#65533;&#65533;&#65533;&#65533;&#65533;&#1125;L&#65533;&#1117;VD&#65533;&#65533;]!&#65533;&#65533;&#65533;]&#65533;&#50876;&#65533;&#65533;&#65533;&#65533; &#65533;&#65533;K&#65533;,K&#65533;@P&#65533;%t&#65533;B&#65533;&#65533;L&#65533;bH&#65533;tp&#65533;&#65533;&#65533;2B&#65533;&#65533;&#1285;&#65533;{&#65533;3&#65533;&#65533;&#1442;S&#65533;U]&#65533;X&#65533;&#65533;&#65533;&#1654;j]d ^&#65533;&#65533;&#65533;.^&#65533;&#65533;?&#65533;&#65533;0&#65533;d&#65533;&#65533;\&#65533;&#65533;0&#65533;&#65533;&#65533;4S&#65533;&#65533;&#65533;F&#65533;r$&#65533;&#65533;&#65533; &#65533;&#65533;f&#65533;j:Tf&#65533;&#65533; &#65533;&#774;&#65533;&#65533;F<&#65533;&#65533;&#65533;fA/&#65533;&#65533;]&#65533;&#65533;&#65533;&#65533;h&#752;&#65533;[]h&#65533;  4&#1834;](N]\ &#65533;&#65533;b&#65533;d&#65533;4&#137;&#65533;&#65533;&#65533;&#65533;&#65533;'&#65533;&#65533;N&#65533;`&#65533;&#65533;~&#65533; l,&&#65533;&#65533; &#65533;I7eG&#65533;B9&#65533;@%@@0BD@&#65533;@&#65533;&#65533;XC&#65533;BX*X&#65533;&#65533;X&#65533;5&#65533;@	&#65533;r	&#65533;&#65533;0&#65533;@$i"&#65533;@	3*()X&#65533;&#65533;V*&#65533;&#65533;,$&#65533;&#65533;d5?3&#65533;&#65533;&#65533;&#65533;]s6c&#65533;&#65533;&#65533;@&#65533;&#65533;8&#65533;&#1041;&#65533;o&#65533; &#65533;G&#65533;&#65533;	@&#65533;&#65533;&#65533;&#65533;`&#65533;&#65533;&#65533;&#65533;&#65533;&#65533;O8@&#65533;&#65533;|&#65533;&#65533;&#65533;M&#65533;KI&#65533;K&#65533;&#65533;&#65533;F&#65533;&#65533;&#65533;`&#65533;@*&#65533;c&#65533;&#65533;&#65533;	&#65533;1&#65533;&#65533;&#65533;&#65533;&#65533;B&#65533;r&#65533;@&#65533;&#65533;a&#65533;&#65533;C&#65533;Y^&#65533;&#65533;&#1989;&#65533;L]&#65533;&#65533;&#65533;e&#65533;	&#65533; &#65533;&#65533; &#65533;W&#65533;&#65533;&#65533;Q1&#65533;1G	&#65533;&#65533;&#65533;S&#65533;$&#65533;m&#65533;&#65533;OA&#65533;&#1470;&#65533;&#65533;7&#65533;\&#36142;&#65533;'N'&#65533;1^,&#65533;H&#65533;E'H&#65533;LW&#65533;V&#65533;Q&#65533;*&#65533;&#65533;&#65533;&#65533;] ]&#65533;&#65533; &#65533; +&#65533;&#65533;&#65533; erA&#65533;&#65533;D&#65533; &#65533;&#65533;&#65533;F&#65533;&#65533;>&#65533;F&#65533;N]&#65533;&#65533;JyJ-&#65533; &CpAv&#65533; TC%x&#65533;&#65533;Be3&#65533;<2A&#65533;&#65533;&#1795;&#65533;&#65533;?&#65533;@3|&#65533;]&#65533;v3&#65533;&#65533;&#65533;&#65533;h{&#65533; &#65533;6&#65533;&#65533;&#65533;&#65533;ho&#65533;&#65533;@.H:&#65533; "&#65533;&#65533;%&#65533;&#65533; &#65533;&#65533;e&#65533;?&#531;&#65533;&#65533; B?Qr&#65533;&#65533;u&#65533;&#65533;4&&#65533;&#65533;;&#65533;#!&#65533;C6&#65533;&#214;L&#65533;&#65533;&#65533;&#65533;&#65533;&#65533;H&#65533;cv&#65533;&#65533;&#65533;&#65533;&#65533;%P UT&#65533;'x&#65533;&#65533;&#65533;&#65533;&#65533;v&#65533;&#65533;2&#65533;j&#65533;&#65533;`-&#65533;`%F0&#65533;@!$ &#1352;MT&#65533;^&#65533;&#65533;0W&#65533;&#65533;E'&#65533;&#65533;m&#65533;2(+&#65533;&#194;s&#65533;y&#65533;&#65533;?Dx&#65533;&#65533;&#65533;&#65533;&#65533;&#65533;&#65533;&#65533;/a@p&#65533;&#65533;&#65533;6O*&#65533;{ &#65533;8&#65533;&#65533;a&#65533;&#65533; "&#65533;4&#65533;d&#65533;&#65533;&#65533;&#65533;gXWf&#65533;@&#65533; v&#65533;&#65533;,&#65533;lx&#65533;l`&#65533;^&#65533;"W&#65533;A8B&#65533;&#1541;&#65533;&#65533;`&#65533;&#65533;&#65533;:&#65533;&#65533;&#65533;^D&#65533;]&#65533;1^\&#65533;&#65533;C'h&#65533; (B&#65533;zB&#65533;&#65533;@ ]c&#65533;&#65533;=DFA &#65533;&#65533;&#65533;&#65533;&#65533;
&#65533;&#65533;%&#65533;&#65533;&#625;&#65533;&#65533;&#65533;&#65533;&#65533;Y&#65533;&#65533;&#65533;&#65533;C0B50B=&#65533;B(&#65533;&#65533;?&#65533;&#65533;&#65533;l&#65533;v]&#65533;&#65533;D&#65533; &#65533;=&#65533;&#65533;&#65533;6&#65533;c:&#65533;&#65533;&#65533;gOfP9&#65533;&#65533;&#65533;8#7&#65533;e"&#65533;zp&#65533;Ep7"&#65533;qw%w Bd&#65533;t&#65533;gf &#65533;&#65533;F&#65533;VmvI&#65533;&#65533;&#65533;90&#65533;&#65533;&#65533;&#65533;&#65533;@&#65533;&#65533;&#1589;&#65533;&#65533; X&#65533;g&#65533;O&#65533;&#65533;6&#65533;P6&#65533;&#65533;o&#65533;&&#1000;&#65533;?L&#65533;]&#65533;&#65533;&#65533;&#65533;]&#65533;U&#65533;Q&#65533;&#65533;3K&#65533;&#65533;m $x{&#65533;&#65533;&#65533;&#65533;E&#65533;&#16068;&#65533;&#65533;&#65533;&#1477;&#65533;&#65533;H_&#65533;]<@&#65533;xF&#65533;e&#65533;n&#458;&#65533;M+^&#65533;&#65533;)D&#65533;&#65533;&#65533;#&#65533;I\&#65533;PW8EYg&#65533;&#65533;I&#65533;&#65533;f&#65533;m&#65533;&#65533;U&#65533;&#65533;x&#65533;&#65533;&#330;^Bpet&#65533;&#65533;]`&#65533;K&#1413; &#754;&#65533;<&#65533;?9 &#65533;A&#65533;&#65533;&#65533;^ @"@&#65533;%T&#65533;4&#65533;"&#65533;&#65533;&#65533; &#65533;&#65533;&#448;d"p&#65533;&#65533;5
t#M&#65533;/&#65533;
&#65533;_%&#65533;@Une&#65533;&#65533;s B&#65533;&#65533;&#65533;&#65533;=&#65533;@5`&#65533;&#65533;`"\L7&#65533;3&#65533;"&#65533;C]D&#65533;]&#65533;&#65533;v&#65533;&#65533;s&#65533;8&#65533;p:&#65533;&#65533;&#65533;B&#65533;l&#65533;&#65533;?&#65533;A&#1588;&#65533;@dw?!&#65533;?(&#65533;[&#65533;&#65533;u&#65533;:&#65533;Y>)ws&#65533;zP&#65533;x0(v&#65533;&#65533;&#65533;R&#602;x&#65533;&#512;)&#65533;&#65533;#C&#65533;	&#65533;&#65533;&#65533;&#65533;$&#65533; P@&#65533;&#65533;&#65533;&#65533;&#65533; &#65533;'&#65533;&#65533;&#65533;H&#65533;&#65533;&#65533;]&#65533;Tq&#65533;@&#65533;&#65533;&#65533;	&#65533;E&#65533; &#65533;|&#65533;C&#65533;&#1389;&#65533;&#65533;&#65533;&#65533;&#65533;&#65533;&#65533;<&#65533;&#65533;{&#65533;&#1904;&#65533;&#65533;*+v&#65533;]L&#65533;&#65533;&#65533;&#65533;&#65533;&#65533;&#65533;&#1989;&#65533;&#65533;E&#65533;&#65533;u&#65533;kD&#65533;%"&#65533;c&#65533;G<@H&#65533;7&#65533;&#2038;.&#65533;&#65533;xaC&#65533;{&#65533;3q&#65533;?qTC&#65533;&#65533;&#65533;LM&#65533;!&#65533;&#665;*Ubl#&#65533;&#65533;&#65533;&#65533;&#65533;&#65533;&#65533;#!&#65533;&#65533;&#65533;b&#65533;&#65533;9&#65533;&#65533;&#65533;&#65533;&#65533;hQ&#65533;G&#65533;EGQR&#65533;O&#65533;F&#65533;:&#65533;jU&#65533;W&#65533;&#65533;&#65533;ij&#65533;&#65533;.&#65533;&#65533;&#65533;?&#65533;(&#65533;&#65533;&#65533;&#65533;&#65533;1P|&#65533;&#65533;&#65533;&#65533;	':|&#65533;&#65533;&#65533;4&#65533;(FX&#65533;Bc&#65533;^,<&#65533;B&#65533;&#65533;&#65533;&#450;	&#65533;&#65533;e&#65533;&#65533;&#65533;>L&#65533;&#65533;&#65533;&(&#65533;?&#65533;&#65533;&#65533;Gg&#65533;&#65533;&#65533;&#65533;&#65533;&#65533;&#65533;&#65533;&#65533;&#65533;<&#65533;&#65533;&#65533;&#65533;:&#65533;ll&#65533;H&#65533;@w&#65533;&#65533;&#65533;&#65533;#&#65533;@M7gCt&#65533;_S&#65533;&#65533;#&#65533;c&#65533;s&#65533;&#1971;d&#204;&#65533;3&#65533;l&#65533;)PJ;
(&#65533;0&#65533;&#65533;&#65533;&#65533;&#65533;&#65533;&#65533;&#65533;c&#65533;&#65533;&#65533;&#65533;&#65533;&#65533;&#65533;2&#65533;&#65533;&#65533;P&#65533;AM&#65533;8#&#1968;&#65533;&#65533;b&#65533;0P`&#65533;`&#65533;&#65533;Cb&#65533;&#65533;R&#65533;&#65533;&#65533;R& *&#65533;p&#65533;E&#65533;`&#65533;Q&#65533;&#65533;&#640;&#65533;	&#65533;&#65533;v&#65533;1{&#65533;&#65533;!&#65533;&#65533;&#65533;&#65533;&#65533;0&#65533;&#65533;	&#65533;^&#65533;&#65533;&#65533;2P&#65533;*j&#65533;&#65533;&#65533;&#65533;&#65533;&#65533;&#65533;
&#65533;&#65533;&#65533;a%&#65533;
s("&#65533;&#65533;&#65533;m&#65533;&#65533;8&#65533;h&#65533;&#65533;&#65533;&#65533;
4&#65533;&#65533;&#65533;B(M/q&#65533;&#65533;j2&#65533;&#65533;&#65533;ja&#1329;!I!&#65533;&#65533;&#65533;K1&#852;*b&#65533;&#65533;&#65533;&#65533; &#65533;&#65533;Hd&#65533;F&#65533;&#204;9Z&#65533;&#65533;&#65533;d&#65533;k.+x&#65533;/&#65533;>@&#65533;H&#65533;&#65533;:H&#65533;.&#65533;\&#65533;&#65533;1_@&#65533;0&#65533;<B0&#65533;&#65533;5&#65533;&#65533; ttj*'L&#65533;&#65533;cBY&#65533; 0-&#65533;&#65533;	&#65533;!&#65533;f&#65533;&#65533;&#65533;&#65533;|&#65533;&#65533;&#65533;&#65533;lXC^2j&#65533;3&#65533;&#65533;K&#65533;&#65533;N&#65533;l&#65533;&#65533;.9/&#65533;&#65533;.`&#65533;.x;D&#65533;0&#65533;&#65533;&#65533;&#65533;&#65533;<
&#65533;@=!X&#65533;&#65533;&#65533;B&#65533;&#65533;&#65533;&#65533;+&#65533;>|H&#65533;N&#65533;&#65533;*Hdbh&#65533;&#65533;7d&#65533;&#65533;@>&#65533;&#65533;g&#65533;Y&#65533;&#65533;&#65533;(2&#65533;&#65533;&#65533;&#16454;nH&#65533;E&#65533;cq&#65533;5&#65533;ZkK	Q2 &#65533;H&#65533;
&#65533;F&#65533;&#65533;&#65533;&#65533;H&#65533;FR&#1203;	
&#149;&#65533;&#65533;&#65533;&#65533;()&#65533;&#65533;AJ&#65533;0hg&#65533;>&#65533;r&#65533;5Ch3&#65533;j&#65533;A&#65533;&#65533;y&#65533;&#1372;I&#65533;&#65533;"&#65533;&#65533;)&#65533;&#65533;h#&#65533;hW&#65533;LB&#65533;&#65533;&#65533;&#65533;&#65533;&#65533;G`b&#65533;-	&#65533;"'jB&#65533;&#230;6&#65533;H6&#65533; &#65533;&#65533;&#65533;l&#65533;VR&#621;&#65533;^&#65533;&#65533;Oj
&#65533;DD&#65533;&#65533;0&#65533;&#65533;
&#65533; &#210;&#65533;Z&#65533;&#65533;z7~1Z&#65533;&#65533;d&#65533;/_s&#65533;&#65533;&#65533;iL&#65533;9&#65533;)&#65533;&#65533;
2&#65533;&#65533;&#65533;$h&#65533;&#65533;&#260;T&#65533;&#65533;&#65533;#r"&#65533;[&#65533;A&#65533;]&#65533;@@J&#65533;&#65533;&#65533;`&#65533;&#65533;&#65533;&#65533;q&#65533;c&#65533;Y&#65533;@&#65533;&#65533;&#65533;wm&#65533;X&#65533;2A&#65533;&#65533;a&#65533;&#65533;&#65533;&#65533;&#65533;&#65533;&#65533;+_&#65533;&#599;t&#65533;&#1263;,<&#65533;&#65533;F&#65533;pC6&#65533;a&X&#65533;@&#65533;A P&#1314;&#65533;&#65533;&#65533;!&#65533;e &#65533;&#65533;@F&#65533;&#65533;&#65533;&#65533;&#65533;2&#65533;&#65533;8P &#65533;&#65533;&#65533;`&#65533;?&#65533;
&#65533;&#65533; &#65533;Y}&#65533;e
&#65533;9^!H
&#65533;&#65533;&#65533;M@&#65533;_&#65533;&#65533;>@&#65533;&#65533;&#65533;j&#65533;G&#65533;&#65533;H&#65533;&#65533;&#65533;w?&#65533;&#65533;&#65533;V6&#65533;&#65533;mm&#65533;4
%&#65533;'&#65533;n&#65533;x&#65533;?F&#65533;&#65533;dO9B:"&#65533;&#65533;0pSKZ&#65533;&#65533;Gt&#65533;=&#65533;A-&#65533;t&#65533;&#65533;&#65533;D%R"&#65533;*t&#65533;&#65533;C$&#65533;0&#65533;I$&#65533;TdL&#65533; &#65533;&#65533;43&#65533;,P#&#65533;&#65533;I0QZ&#65533;c &#65533;&#65533;0&#65533;M&#65533;&#65533;4&#65533;9&#65533;&#65533;O &#65533;&#65533;?V&#65533;&#65533;&#65533;C	Hx&#65533;1(&#65533;`&#65533;g&#65533;`t2&#65533;&#65533;&#65533;3_&#65533;".}&#65533;&#65533;4H@&#65533;&#65533;L&#65533;}&#65533;)&#65533;&#65533;H &#65533;&#65533;&#65533;&#65533;`A&#65533;q&#65533;&#65533;&#65533;&#65533;_&#65533;&#598;-va&#65533;&#65533;&#65533;"p&#65533;5J F&#865;\#t&#65533;"&#65533;&#65533;c	&#65533;&#65533;&#65533;&#65533;&#65533;&#65533;q&#65533;&#65533;&#65533;q&#65533;1&#65533;&#65533;&#65533;;&#65533;&#65533;N4s&#65533;;\:&#65533;&#65533;&#65533;U&#65533;yU&#65533;&#65533;&#65533;9&#65533;&#65533;v&#65533;
`&#65533;/&#65533;&#65533;&#65533;n@ &#65533;&#65533;&#65533;2&#65533;c&#65533;&#65533;&#65533;.&#65533;RD&#65533;&#65533;&#65533;	&#65533;&#65533;JhA" &#1739;Q&#65533;CP0&#65533;;&#65533;U&#65533;PQ&#65533;?&#65533;Q&#65533;&#65533; X&#65533;l:1&#65533;&#65533;<2m&#65533;C&#65533;@<&#65533;$QJ*u&#65533;&#65533;@,`7H&#65533;}&#65533;G2&#65533;&#65533;Q&#65533;XA&#1190;&#65533;&#65533;"_&#65533;&#65533;&#1029;&#65533;Qe"&#65533;+&#65533;1:b4;&#65533;&#65533;&#65533;?Fr>&#65533;&#65533;&#65533;&#65533;&#65533;AL&#65533;:&#65533;&#65533;&#65533;K&#1829;&#65533;&#65533; &#65533;&#65533;&#19763;e8&#65533;A&#65533;e&#65533;&#65533;&#65533;uo9&#65533;4&#65533; H;&#65533;Gx F1&#65533;s&#65533;&#65533;&#65533;&#65533;&#65533;OL?%&#623;~&#65533;&#65533;&#65533;&#65533;#&#65533;&#65533;^&#65533;&#65533;g&#65533;&#65533;X&#65533;5Lj&#65533;&#65533;q&#65533;7P&#65533;&#65533;q&#65533;"&#65533;&#65533;!&#65533;p[x&#65533;~:G`l&#65533;$&#65533;0r!&#65533;&#65533;&#65533;T7&#65533;&#65533;&#65533;'&#65533;L&#65533;&#65533;&#65533;&#65533;P<`&#65533;&#65533;&#65533;&#65533;F&#65533;;h&<8&#65533;aw&#65533;&#65533;&#65533;&#65533; &#65533;&#518;	&#65533;&#65533;e&#65533;j&#65533;9&#65533;&#65533;&#65533;R&#65533;&#65533;&#65533;&#65533;@f&#1360;>&#65533;&#65533;&#65533;D&#65533;&#65533;&#65533;&#65533;&#65533;>&#129;
&#65533;Ch&#65533;&#65533;&#65533;|p&#65533;@&#65533;&#65533;E&#65533;&#65533;?&#65533;&#65533;&#65533;:&#65533; &#65533;&#65533;&#65533;&#65533;&#65533;`\`ih&#65533;&#65533;&#65533;&#65533;"&#65533;&#65533;&#65533;ET;&#65533;&#1947;j&#65533;&#65533;k&#65533;&#65533;C&#65533;&#65533;5Y&#65533;&#850;&#65533;&#65533;&#65533;&#65533;&#2042;e&#65533;1&#1694;&#65533;&#65533;&#65533;&#65533;&#65533;X&#65533;c%Ap	&#65533;U>eMi&#65533;&#65533;&#65533;&#65533;*]&#65533;&#65533;&#65533;&#65533;<G*UA%&#65533;X&#65533;&#65533;c&#65533;:&#65533;&#544475;I&#65533;&#65533;E&#65533;q"dTX&#65533;;v&#65533;jy&#987;&#65533;IIA"K&#65533;e&#65533;#&#65533;&#65533;&#65533;	U&#65533;&#65533;&#65533;g&#65533;&#65533;gD@-&#65533;&#18591;&#65533;&#65533;&#65533;Cby,&#1297;	q&#65533;&#65533;,&#1889;&#65533;9&#65533;&#65533;&#65533; (&#65533;&#65533;v&#65533;&#65533;@&#65533;g&#65533;PX&#65533;P8I &#65533;;&#65533;@&#65533;OPB &#65533;!&#65533;Q&#65533;4&#65533;D&#65533; Py&#65533;&#65533;?&#65533;&#65533;&#65533;P&#65533;l&#65533;!&#65533;&#65533;&#65533;K&#65533;&DasL&#65533;U&#65533;&#65533;a#s.&#65533;&#65533;&#65533;C&#65533;`&#65533;u&#65533;&#65533;&#65533;.Q&#65533;&#65533;&#65533;&#65533;&#65533;&#65533;9&#65533;?!&#65533;&#65533;&#65533;*-&#65533;&#65533;&#65533;a8&#65533;&#65533;B&#65533;&#65533;E&#1594;;,X&#65533;&#65533;@.r8&#65533;&#65533;|R<=&#65533;+E&#65533;-d&#65533;AO$&#962;m&#65533;&#65533;ug&#65533;F&#65533;&#65533;)[&#65533;&#65533;I&#65533;&#65533;\&#65533;&#65533;&#1536;2&#507;&#65533;&#65533;fd&#65533;&#65533;Iq{R&#65533;l&#1141;&#65533;e&#65533;&#65533;m&#65533;.&#65533;&#65533;w&#65533;3&#65533;T&#65533;&#65533;&#65533;&#65533;(&#65533;p&#65533;I&#65533;&#65533;;&#1952;&#65533;&#65533;&#65533;&#65533;+&#65533;&#65533;&#65533;&#65533;&#65533;&#65533;<&#65533;&#65533;9N&#65533;.)4&#65533;A'j&#65533;&#65533; D6&#65533;&#65533;&#65533;&#65533;&#65533;&#65533;&#65533;&#65533;&#65533;&#65533;&#65533;&#65533;H&#65533;0&#65533;X&#65533;&#65533; &#65533;&#65533;&#65533;&#65533;dLH`&#65533;&#65533;D&#65533;&#65533;&#65533;,!&#65533;B&#65533;&#65533;H&#65533;0&#65533; r @&#65533;(&#65533;&#65533;Ar&#65533;&#65533;PAl&#65533;F&#65533;&#65533;<h&#65533;&#65533;&#65533;E&#65533;l6&#65533;&#133;6&#65533;&#65533;&#65533;j(l p&#65533;&#65533;&#65533;&#65533;&#65533;&#65533;9&#65533;&#65533;&#65533;a&#65533;&#65533;&#65533;&#65533;l&#65533;&#65533;&#65533;a``&#65533;x'< R&#65533; NFBC0&#65533;?"&#65533;.&#65533;j&#65533;&#65533;&#65533;&#65533;&#65533;g|&#65533;9&#65533;x /H&#65533;&#65533;&#65533;@.&#65533;&#65533;N&#65533;> D&#1952;B&#65533;&#1047;&#65533;` n,&#65533;* &#65533;jHM>&#65533;&#65533;&#65533;H&&#65533;F&#294;2&#65533;&#65533;$&#65533;&#65533;&#134; H&#65533;*&#65533;(&#65533;&#65533;&#65533;&#65533;&#65533;(&#65533;F&#601;&#65533;&#65533;-M&#65533;&#65533;&#65533;.&#65533;X$ &#65533;&#65533;""&#65533;&#65533;&#65533;&#65533;&#65533;&#65533;K&#65533;&#65533;&#65533;&#65533;&#65533;#d&#65533;hqN&#65533;&#65533;"2*u&#65533;^ &#65533;&#65533;^&#65533;}&#65533;&#65533; &#65533;&#65533;)&#65533;x0&#65533;&#65533;&#65533;&#65533;!
b&#65533;&#65533;&#65533;&#65533;&#65533;&#65533;&#65533;&#65533;x&#65533;a &#65533;&#65533;&#65533;&#65533;F &#65533;|&#65533;T&#65533;&#65533;&#65533;.&#65533;&#65533;/b&#65533; &#65533;&#65533;&#65533;CF'X&#65533;&#65533;&#65533;&#65533;&#65533;&#65533;s&#65533;q&#65533;&#65533;&#65533;@&#65533;@,&#65533;b&#65533;&#684;(&#65533;&#65533;&#65533;&#65533; PEJ&#65533;B%	>&#65533;{&#65533; &#65533;&#65533;AT&#65533;&#129;&#65533;&#65533;&#65533;&#65533;\&#65533;p&#65533; `Rc]P&#65533;]l $9&#65533;c&#65533;&#65533;&#47779;:&#65533;&#65533;&#65533;&#65533;&#65533;^&#65533;&#65533;e &#65533;&#65533;&#65533;&#65533;&#65533;`&#65533;&#65533;!p&#65533;&#65533;&#65533;&#65533;`&#65533;`?&#65533;!M&#65533;&#65533;?&#65533;B&#65533;@,&#65533;e&#65533;&#65533;h&#65533;&#65533;f&#65533;,$q&#65533;.&#65533;&#65533;&#65533;&#65533;&#65533;&#65533;&#65533;!y&#65533;	&#65533;&#65533;)R&#65533;&#65533;Z&#65533;&#40102;1&#65533;!	&#65533;RO&#65533;RI$QG&#65533;1)&#65533;& &#65533;&#65533;/	&#65533;n&#65533;a
B&#65533; >&#65533;)&#65533;^&#65533;r8&#65533;&#65533;&#65533;
&#65533;&#65533;MXL&#65533;Nq!J&#65533;!z&#65533;&l&#65533;&l)"^s (&#65533;&#65533;&#65533;(&#65533;#&#65533;&#65533;.&#65533;(&#65533;&#65533;\b &#65533;&#65533;&#65533;%Y&#65533;1&#65533;$p&#65533;b0&#65533;xB+0&#65533;3&#65533;r,&#65533;A&#65533; &#65533;&#65533;+4&#65533; &#65533;&#65533; &#65533;&#65533;&J`<#@7&#65533;&#1032;&#65533;J&#65533;&#65533;&#65533;#;&#65533;&#65533;"&#65533;&#65533;&#65533;&#65533;&#65533; c@&#65533;$&#65533;L"&#65533;%T&#65533;&#65533;^ Z&#65533;&#65533;&#65533;@&#65533;I!( Yj&#65533; &#65533;A"&#65533;!J&#65533;tL4&#65533;P&#65533;&#65533;&#65533;a&#65533; &#65533;&#65533;B&#65533;vl&#65533;.Ei&#65533;&#65533;&#12378;A8D&#65533;l&#65533;7&#65533;&#65533;&#65533;e&#1306;!&#65533;0'gH&#65533;&#65533;,&#768;(&#65533;&#65533;jH3n&#65533;&#65533;2R&#65533;&#65533;&#65533;&#65533;d|&#65533;&#65533;&#65533;&#65533;?&#65533;&#65533;C&#65533;J+e@ @*$&#65533;&#65533;&#65533;&#65533;&#65533;&#65533;&#65533;&#65533;D&#65533;a&#65533;&#65533;&#65533;Le,"&#65533;&#65533;b &#65533;&#462;&#65533;B	d&#65533;&#65533;E&#65533;&#65533;:&#65533;&#65533;1:&#65533;i&#65533;&#65533;` &#65533;&#65533;&#65533;0&#65533;&#65533;l6&#65533;G&#65533;&&#65533;b &#65533; ` &#65533;&#65533;&#65533;&#65533;&#65533;5&#65533;"^&#65533;3&#65533;&#65533;&#65533;4&#65533; g0V)5&#65533;&#65533;&#65533;""d&#65533;&#65533;	&#65533;&#65533;&#65533;&#65533;#.&#65533;,&#65533;OB&#65533;#0&#65533;{&#65533;&#65533;&#65533;&#65533;t&#65533;1!&#65533;M9&#65533;&#65533;0#&#65533;&#65533;:&#65533;&#65533;GR	&#65533;Y1K
&#65533;&#1988;&#65533;&#65533;"&#65533;&#65533;&#65533;  @
&#65533;H&#65533;(&#65533;&#65533;F&#65533;+Kc&#65533;&#65533;?&#65533;p&#65533;&#65533;n &#65533;~e&#1098;&#65533;X\&#65533;%&#65533;G&#65533;n _&#65533;&#65533;&#65533;&#65533;&#65533;A&#65533;AE&#65533; &#65533;F@J@&#65533;&#129;(&#65533;h &#65533;gTZ &#65533;&#65533;&#674;,r&#65533;&#65533;&#65533;&#65533;D&#65533;&#433;&#65533;1E?Ar&#805;&#462;J Zh&#65533;&#65533;c&#65533;&#65533;wt&#65533;rY&#65533;&#65533;a\i &#65533;E3&#65533;#&#65533;&#65533;){&#65533;#&#65533;&#65533;P&#65533;?&#65533;&#65533;J&#65533;j&#65533;&#65533;&#65533;&#1952;Je&#65533;&#65533;
~&#65533;,&#65533;&#65533;M&#65533;Heh&#65533;(&#65533; ]vm&#65533;*&#65533; &#65533;(&#65533;&#65533;o&#65533;jE!&#65533;Z&#65533;&#65533;&#65533;Q&#65533;F&#65533;m$&#65533;%&#65533;9&#65533;"D'&#65533;Sl3&#65533;&#65533;_&#65533;h&#65533;&#65533;(V&#65533;q&#65533;  &#65533;rp&#65533;K&#65533;&#65533;(@>Q#b&#65533;&#65533;&#65533;&#65533;&#65533; s&#65533;&#65533;"&#65533;&#65533;K(&#65533;b$@!G$&#65533; &#65533;AV`Va&#2008;&#65533;nq7w&#65533;B&#65533;b &#65533;&#65533;&#65533;&#65533;!&#65533;	!(!tg&#65533;@&#65533;cd&#65533;&#65533;&#65533;&#65533; &#65533;L>T<&#65533;<&#65533;&#65533;g&#65533;,r)@&#65533; /&#65533;@&#65533;&#65533;`q&#65533;&#65533;&#65533;&#65533; &#65533;	t &#65533;t`&#65533;&#65533;8DL"&#65533;Y&#65533;&#65533;4!&#65533;h&#65533;&#65533;&#65533;S&#65533;&#65533;&#160;gXa&#65533;P&#65533;4C&#65533;&#65533;&#65533;!&#65533;@p&#65533;>&#65533;,&#65533;]&#65533;&#65533;J&#65533;8&#65533;&#65533;&#65533;&#65533;,<&#65533;&#65533;a&#65533;&#51882;&#65533;&#65533;L&#65533;&#65533;&#65533;4&#65533;F&#65533;c&#65533;tVI)`d&#65533;#&#65533;A|&#65533;P&#65533;c&#65533;&#65533;&#65533;j/&#65533;&#65533;&#65533;&#65533;&#65533;&#65533;C&#65533;&#65533;Cb&#65533;e "&#65533;&#65533;&#65533;d
/y#&#65533;(d &#65533;!w&#65533;&#65533;m&#65533;49&#65533;&#65533;&#65533;&#65533;jt&#65533;&#65533;&#65533;@ Z&#65533;2&#65533;m&#65533;f0K&#65533;0U&#65533;*`&#65533;&#65533;&#65533;&#65533;&#65533;!&#65533; &#65533;&#65533;-&#65533;&#65533; <&#65533;J&#65533;d5	bLH3)P)l	!"&#1360;&#65533;&#65533;&#65533;V5B&#65533;&#65533;O%&#65533;&#65533;}^ K&#65533;&#65533;(&#65533;tAaup &#65533;b!&#65533;&#65533;&#65533;&#65533;&#65533;&#65533;Ey&#65533;	"xw r&#65533; &#65533;&#65533;&#65533;&#65533;m *&#65533;xY/&#1174; &#65533;&#65533; |&#65533;&#65533;&#65533;#+t4AoL&#65533;&#65533;>&#16522;&#65533;w|&#65533;&#65533;
&#65533; |&#375;{&#65533;B&#65533;}&#65533; n 0&#65533;&#65533;W4k&#65533;bn&#65533;~&#65533;&#65533;pA>&#65533;G&#65533;&#65533;4&#65533;&#65533;&#65533;N&#65533;6T&#65533;&#65533;PR&#65533;&#65533;&#65533;&#65533;&#65533;&#65533;PA$G`em&#65533;&#65533;&#65533;;&#65533;.&#65533;&#65533;&#65533;(&#65533;0&#65533;&#65533;f&#65533;&#65533;wvw&#65533;2G&#65533;&#65533;8H&#65533;a&#65533;#p&#65533;M&#65533;m&#65533;:&#65533;&#65533;&#65533;u?&#65533;d&#65533;9&#65533; \&#65533;T&#65533;&#65533;<# "&#65533;+&#65533;	&#65533;&#65533;&#65533;&#65533;&#65533;&#65533;p&#65533;&#65533;&&#65533;,&#65533;,&#9620;&#65533;Gp&#65533;&#65533;v$Q&#65533;Q?&#65533;&#65533;&&#65533;*&#65533;P&#65533;&#65533;;"v&#65533;'[&#65533;&#65533;d&#65533;&#65533;&#65533;&#65533;Li`&#65533;Tb4&#65533;(NqL&#65533;8&#65533;&#65533;K"&#65533;&#65533;&#65533;&#65533;"&#65533;s&#65533;/Y&#65533;QpL&#65533;&#65533;&#65533;*9K&#139;&h"jn&#65533;Md&#65533;&#65533;&#65533;&#65533;&#1574;&#65533;ZF&#65533;&#65533;w&#1395;(j9&#65533;`&a R&#65533;!&#289;b&#65533;Jel &#65533;7&#65533;8 *&#65533;&#65533;c&#65533;&#65533;&#65533;&#65533;&#65533;&#1478;&#65533;&#65533;WA:`j&#65533; x&#65533;&#65533;&#65533;t.&#65533;2&#65533;&#65533;&#226;&#65533;e 	&#65533;t@ &#65533;BT&#65533;&#65533;T&#65533;&#65533;&#65533;,&#65533;&#65533;&#1280;4!aT!&#161;aK&#65533;$&#65533;&#65533;&#65533;&#65533;E&#65533;:AT`&#65533;8J&#65533;&#65533;&#926;m9&#65533;
!`&#65533;&#65533;w&#469;0&#65533;&#65533;t&#65533;\I(&#65533;'H&#65533;&#722;&#65533;&#65533;&#65533;&#65533; &#65533;8 A	&#65533;?<{&#65533;>&#65533;.&#65533;&#65533;
&#65533;B&#65533; |&#65533;&#65533;az&#65533; &#65533;&#65533;K^}&#65533;&#65533;&#65533;g&#65533;-&#65533;j R&#65533;	4&#65533;t&#65533;&#65533;&#65533;O	&#65533;&#65533;:o&#65533;&#65533;'k &#800;"5&#65533;&#65533;H&#1080;!I&#65533;&#65533;&#65533;&#65533;	&#65533;&#65533;R&#65533;!D&#65533;B|&#65533;&#65533;8&#65533;o&#65533;!Nq5&#65533;&#65533;!&#65533;&#65533;&#65533;J&#65533;0&#65533;&#1702;O0 {&#65533;&#65533;P8+&#65533; &#65533;&#65533;&#65533;u&#65533;&#65533;c&#65533;~&#65533;ibE&#65533;)&#65533;&#65533;a&#65533;&#65533;&#65533;&#65533;&#65533;&#65533;&#65533;l&#65533;&#65533;&#65533;<Fr&#65533;(4&#65533;
&#65533;&#168;&#65533;B&#65533;!	h&#65533;&#65533;F&#65533;V
h&#65533;&#65533;&#65533;.&#65533;>5;/&#65533;&#1523;G&#65533;&#65533;&#65533;W&#1813;&#65533;&#65533;n T&#65533;	&#768; ]&#65533;&#65533;&#65533;&#65533;Al&#65533;&#65533;&#65533;h&#65533;B(&#65533;=&#65533;&#65533;#&#65533;&#65533;&#65533;&#65533;Q&#65533;&#65533;&#65533;(&#65533;&#65533;i&#65533;s&#65533;&#65533;f&#65533;>A&#65533;&#65533;N^&#65533;&#65533;D&#489;a&#65533;,&#65533;&#65533;vNV&#65533;&#65533;&#65533;&#65533;&#65533;w&#65533;lgG8&#65533;&#667;&#65533;wgG9}&#65533;HJ&#65533;t&#65533;&#65533;&#65533;W&#65533;b0 
*&#65533; p&#65533;&#65533;/&#65533;&#65533;I&#65533;&#65533;&#65533;K	&#65533;&#414;<AJ&#65533;&#65533;&#65533;&#65533;
&#65533;&#65533;L&#65533;&#65533;h&#65533;&#65533; ~&#65533;:&#65533;@&#65533;&#65533;&#65533;&#65533;&#65533; &#65533;R*|&#65533;&#65533;h&#65533;&#65533;&#65533;6&#65533;+&#65533;I"Q%&#65533;&#65533;|DGUos&#65533;&#65533;&#65533;R&#65533;&#65533;c&#65533;@&#65533;&#65533;o8 KH&#65533; Rs&#611;&#65533;&#65533;;&#65533;&#65533;&LP&#65533;$&#1792; &#65533;T&#65533;&#65533;	&#172;&#65533;l!H&#65533;!8&#65533;&#65533; &#65533;&#65533;&#1600;&#863;m &#65533;&#65533;&#65533;&#65533;a
N&#65533;&#65533;&#65533;i&#65533;&#65533;&#65533;&#65533;&#65533;&#65533;&#65533;[&#65533;b4&#65533;)`&#65533;)&#65533;~&#65533;5&#65533;&#65533;&#65533;p&#65533;8D*&#65533;&#65533;hV^&#65533;>&#65533;&#53201;&#65533;
&#65533;&#65533;&#65533;
&#65533;&#65533;&#65533;&#65533;da6@r&#65533;l t &#65533;@A&#65533; 2&#65533;H=Y,&#65533;~Sn&#65533;&#65533;i !&#65533;&#65533;z}&#65533;x&#28153;V\]J&#65533;&#65533;&#65533;&#65533;&#65533;A&#65533;,&#65533;Y&#65533;&#65533;O&#65533;F&#65533;&#65533;&#65533;&#65533;"&#65533;gv&#65533;&#65533;k&#65533;&#65533;I&#65533;&#65533;&#65533;&#65533;&#65533;#&#65533;o&#65533;)!&#1918;&#65533;&#65533;&#65533; &#65533; &#65533;&#65533;&#65533;>&#65533;.L&#65533;&#65533;J &#65533;L&#65533;&#65533;&#65533;* -&#65533;`&#65533;b&#65533;*@&#65533;&#65533;S&#288;&#65533;'&#65533;3;&#65533;&#65533;*&#65533;T2&#65533;&#65533;&#65533;&#65533;*&#65533;Z`  &#65533;(&#65533;&#65533;+I&#65533;vDo+ &#65533;&#65533;&#65533;@&#65533;&#65533;&#65533;tH&#65533;*&#65533;&#65533;&#65533;c"&#65533;v&#65533;8&#65533;&#65533;bP&#65533;&#65533;Gk&#65533;9&#65533;H9$&#65533; b&#65533;&#65533;&#65533;&#65533;Yy&#65533;&#65533;my&#65533;B&#65533;&#65533;Z&#65533;&#65533;&#65533;&#131;G`&#65533;F&#65533;&#65533;8&#65533;&#65533;&#65533;?wI&#65533;&#65533;
&#65533;J`&#1385;&#65533;&#65533;"&#65533;&#65533;&#65533;&#1087;)'(K&#65533;&#65533;&#1651;h&#1258;]&#758;&#65533;&#1783;p&#65533;$&#65533;&#1992;e"\A&#65533;Z&#65533;5 .&#65533;&#65533; 1&#65533;4&#65533;Tpp&#65533;&#65533;&#65533;&#65533;&#65533;8&#2281;&#65533;v>&#65533;&#65533;&#1153;&#65533;&#65533;(&#65533;|&#65533;&#65533;a&#65533;i&#65533;P&#1585;&#65533;&#65533;
rHu&#65533;&#65533;&#65533;P,Xr7M&#65533;&#65533;X&#65533;&#65533;!D/p` 5&#65533;&#65533;;|&#65533;&#65533;&#65533;&#65533;0j4r&#65533;&#65533;&#65533;C^&#65533;@&#65533;&#1255;p&#65533;&#65533;X&#65533;&#65533;Y&#65533;&#464;5&#65533;H&#65533;&#65533;&#1215;&#65533;t&#65533;s'P&#65533;K&#65533;d&#65533;50d&#65533;O&#65533;&#65533;d&#65533;&#65533;^&#65533;&#65533;&#65533;YD&#65533;&#65533;&#65533;&#65533;&#65533;C&#65533;&#65533;&#65533;N&#65533;dsGL&#848422;L&#65533;CC`0&#65533;&#65533;&#65533;"k 3MV&#65533;&#65533;)&#65533;&#1090; p&#65533;&#65533;8X"&#65533; &#65533;)&#65533;/&#65533;T&#65533;&#65533;&#65533;&#65533;&#530;&#65533; &#65533;&#65533;KV&#65533;dBpfP
i&#65533;&#65533;&#65533;<&#65533;&#65533;AN&#65533;e&#65533;h&#65533;U&#65533;Aa&#65533;X}&#65533;&#65533;@&#65533;d@&#65533;A&#793;g }d&#65533;A&#65533;&#65533;i&#1052;nab&#65533;&#65533; &#65533;P&#65533;lRX;8)&#65533;h&#65533;QFU %PJ%&#65533;&#65533;&#65533;H&#65533;&#657;PJ&#65533;&#65533;taSm&#65533;&#65533;A&#65533;&#65533;T&#65533;&#65533;&#65533;@1&#65533;d&#65533;?en&#65533;OSFH&#65533;&#65533;?TQ&#65533;AS&#65533;&#65533;JF&#65533;p&#65533;&#65533;&#65533;&#65533;&#65533;,&#65533;L&#65533;&#65533;&i&#65533;EA&#65533;Y&#65533;&#65533;&#65533;v&#65533;&#65533;&#65533;g&#65533;&#65533;Ou	r&#65533;_ks[&#65533;&#65533;G &#65533;&#65533;C&#65533;%&#65533;L	%$!&#65533;UvBh&#65533;!&#65533;&#65533;	&#65533;0/&#65533;&#65533;&#65533;"
&#65533;&#65533;a&#65533;k&#65533;&#65533;0M&#65533; &#65533;&#65533;@P&#65533;&#65533;tA	/&#65533;#Hf /&#65533;\C&#65533;&#65533;t|trHu&#65533;&#65533;&#65533;&#65533;	&#65533;|&#65533;"|&#65533;l&#1036;&#65533;(&#65533;I#&#65533;$&#65533;4&#65533;|r&#65533;'&#65533;&#65533;&#65533;"&#65533;U&#65533;&#65533;@Y&#65533;&#65533;	&#65533;&#65533;!"w&#65533;-6"TO}!h&#65533;'`6&#65533;&#65533;&#65533;&#65533;&#65533;&#1236;&#65533;&#212;*&#65533;3&#65533;j&#65533;&#65533;&#fY&#65533;&#65533;&#65533;&#65533;X&#65533;&#65533;@@&#65533;&#65533;&#65533;!&#65533;&#65533;`0&#337;I*&#65533;&#65533;&#65533;U*AdQk&#65533;<b&#65533;C&#65533;<c &#65533;&#65533;+T&#65533;&#65533;&#65533;c&#65533;a.)&#65533;&#65533;&#1881;-&#65533;&#65533;hk&#65533;&#65533;f&#65533;:&#65533;\r&#65533;&#65533;	9&#65533;&#65533;?D&#65533;Q&#65533;q&#65533;A&#65533;qj@&#65533;&#65533;&#65533;&#65533;&#65533;P?&#65533;H6&#65533;&#65533;&#65533;;&#65533;*N&#65533;&#65533;$&#65533;@&#65533;
TQ&#65533;&#65533;&#65533;VE%&#65533;UV&#65533;J&#65533;A&#65533;OEU&#65533;F&#65533;&#65533;&#65533;&#65533;A&#65533;\&#65533;(&#65533;&#65533;?&#65533;@&#65533;&#65533;L&#65533;;&#565; (&#65533;&#65533;t&#65533;&#65533;IG.&#65533;B/&#65533;&#65533;?&#65533;bjEdQfq&#65533;}3&#65533;N8 &#65533;0&#65533; `&#65533;&#65533;gD&#65533;&#65533;D&#65533;C
c&#65533;&#65533;&#210;&#65533;&#65533;&8&#65533;&#65533;&#65533;!
<&#65533;b=0q&#65533;&#65533;/&#65533;&#65533;n&#3223;&#65533;@&#65533;&#65533;&#65533;;J&#65533;5x	:&#65533;&#65533;&#65533;W&#65533;&#65533;&#65533;C&#65533;&#65533;&#65533;@&#65533;}&#65533;&#65533;&#65533;	&#65533;&#65533;%&#65533;&#65533;&#388;|"f&#65533;&#65533;	&#65533;!&#65533;!Z&#65533;&#65533;B&#1953;jf&#65533;&#65533;&#65533;@E R &#65533;&#1100;J&#65533;`&#65533;8X&#1096;V&#65533;&#65533;!C v&#65533;&#65533;	0&#65533;#y&#65533;1&#65533;&#65533; h`0 A	&#65533;&#65533;&#65533;&#65533;)&#370;&#65533;&#65533;H\,R &#65533;!)H Y@'yxI&#65533;&#65533;&#65533;&#65533;&&#65533;&#65533;o9 <&#65533;&#65533;&#65533;&#65533;&#65533;&#65533;&#65533;O&#65533;z`B&#65533;T(C&#65533;!SX&#65533;*&#65533;&#65533;x&#65533;#&#65533;&#65533;F&#65533;&#65533;&#65533;*`@&&#65533;&#65533;j&#65533;BD%Q&#1344;&#65533;&#65533;&#65533;>&#65533;W&#65533;&#65533; &#65533;&#65533;GO&#65533;&#65533;)&#65533;&#65533;YG&#65533;UU&#65533;"&#65533;
ee)&#65533;8&#65533;OjAQ&#65533;&#65533;&#65533; X&#65533;1&#65533;ZYl&#65533;HGJ&#1170;&#65533;e/&#65533;0&#65533;@&#65533;&#65533;IIB&#65533;K`Q j &#65533;|&#65533;&#65533;(&#65533; F1&#65533;x@Id&#65533;&#65533;)BA:&#65533;&#65533;&#65533;&#1054;$&#65533;&#65533;:D&#65533;Z&#65533;($&#65533;" &#65533;&#65533;&#65533;A&#65533;&#65533;&#65533;&#65533;eb2&#65533;&#65533;w&#65533; >&#65533;&#65533;4&#65533;N&#65533;C}&#65533;&#65533;&#65533;JK&#65533;?DPGJ&#65533;!&#65533;&#65533;&#65533;&#65533;&#65533;&#65533;!&#65533;w&#65533;Z!yV a&#65533;F&#1384;&#65533;!&#65533;P&#65533;e&#65533;&#65533;&#65533;%.D&#65533;&#65533;&#65533; &#65533;8&#65533; &#65533; &#65533;&#65533;&#65533;>&#65533;&#65533;&#65533;&#65533;&#65533;&#65533;&#65533;C&#65533;8&#65533;&#65533;&#65533;&#65533;`&#65533;&#1811;&#65533;&#65533;$&#65533;BI&#65533;PD&#65533;b&#65533;[1<i&#65533;\Y&#65533;&#65533;T 	
!f&#65533;&#65533;QV&#65533;Z&#65533;--x&#65533;&#65533;9&#65533;&#65533;&#65533;v&#65533;&#65533;&&#65533;&#65533;&#835;x&#65533;-&#65533;&#1217;!U&#65533;0,&#65533;&#65533;2&#65533;&#944;&#65533;&#65533;U&#65533;%&#65533;^(&#65533;=&#65533;&#65533;*e
&#65533;&#65533;A*&#65533;&#65533;Z&#65533;&#65533; @ JQ&#65533;r&#65533;&#65533;&#65533;&#65533;&#65533;&#65533;&#65533;&#65533;&#65533;%&#65533;(J-
&#65533;*P,&#65533;C0&#65533;Q&#65533;&#65533;,&#65533;xHH&#65533;&#65533;&#65533;&#65533;8&#65533;\&#65533;bd&#65533;&#65533;<H5@&#65533;&#65533;&#65533; &#65533;&#65533;E5&#65533;&#65533;&#65533;O&#65533;*&#65533;&#65533;&#65533;(&#65533;GM*&#65533;@&#65533;&#65533;N&#65533;(y&#65533;LuO&#65533;&#65533;&#65533;0A(&#65533;<0&#65533;&#65533;&#65533;
&#1025;L  &#65533;
$&#65533;h&#65533;4&#65533;&#65533;@&i&#65533;8&#65533; &#65533;&#65533;&#65533;,r1j&#65533;&#1195;@(&#65533;&#65533;&#65533;$=&#65533;&#65533;c"&#65533;9&#65533;&#65533;&#65533;j`&#65533;@`&#65533;5&#65533;BvA&#65533;5"\I\&#65533;U&#65533;T&#65533;1>veX&#65533;8&#65533;&#65533;RO&#65533;"&#65533;&#65533;&#65533;~&#65533;!b;&#65533;`&#65533;| &#65533;q&#65533; %&#65533;d&#65533;&#65533;k&#1839;&#65533;l9.)d&#65533;&#65533;Bnl,L> &#65533;&#65533;&#65533;&#65533;&#65533;&#65533;&#65533;&#65533;@%&#65533; &#65533;&#65533;&#65533;&#65533;i&#65533;S&#65533;&#65533;&#65533;&#65533;-&#65533;&#65533;(&#65533;{+9<&#65533;&#65533;&#65533;&#65533;&#63886;h&#65533;I z)(E+zW%&&#65533;w@iU>&#65533; &#65533;V&#65533;&#65533;&#65533;&#148;])&#65533;*E&#65533;`	H&#65533;&#65533;&#65533;D&#65533;&#65533;&#65533;&#65533;&#65533;&#65533;Q{&#65533;&#65533;?&#65533;1&#65533;<&#65533;&#65533;&#246;&#65533;W&#65533;&#65533;&#65533;&#65533;/#&#65533;&#65533;&#65533;VzA&#65533;hN &#65533;H<&#65533;&#65533;wD&#65533;G&#65533;&#65533;v&#65533; &#65533;&#65533;9@C&#65533;&#65533;&#1433;&#704;&#424;(&#65533;!Z$"&#65533;&#65533;!H&#65533;D&#65533;&#65533;t@&#65533;&#65533;&#65533;&#65533;d&#65533;x&#65533;9&#65533;*&#1585;S&#65533;&#65533;#&#65533;&#65533;0FG&#65533;I&#65533;E^&#65533;&#65533;!-iJ*&#65533;X&#65533;l/&#65533; s&#65533;*&#65533;&#65533;Az&#65533;&#65533;&#65533;#cD"&#1456;&#65533;&#636;&#65533;&#65533;Xm&#65533;&#65533;/&#65533;hK&#65533;`&#65533;&#65533;&#65533;&#65533;&#65533;	:&#65533;&#65533;P&#65533;&#65533;
'&#65533;u"X&#65533;&#65533;P&#65533;"x&#65533;)H&#65533;I&#65533; &#65533;A&#65533;o&#65533;&#65533;&#65533;AH&#728;&#65533;&#65533;&#65533;&#65533;&#65533;cyF&#65533;Aq&#65533;
P&#65533;&#65533;&#65533;&#65533;&#65533;&#65533; &#65533; D&#65533;5&#145;Tby&#65533;&#65533;>&#65533;b&#65533;&#65533;&#65533;&#65533;&#16597;&#65533;W
&#65533;*(+K&#65533;&#65533;B&#65533;&#65533;&#65533;$&#65533;&#65533;+b&#65533;P>G!&#65533;c&#65533;&#65533;a&#65533;&#65533;=(]&#65533;1&#65533;!0?&#65533; &#65533;&#65533;qG&#65533;G$&#65533;&#65533; <)&#65533;|"8&#65533;&#65533;&#65533;r&#65533;.&#65533;Rf&#65533;K&#1138; &#65533;&#65533;9'&#65533;(!LxvH&#65533;V&#65533;&#65533;(R&#65533;KJv&#65533;0&#65533;&#65533;&#65533;TP&#65533;&#65533;I&#65533;0"&#65533;C=&#65533;!"&#65533;#1%&#65533;U$&#65533;7&#65533;6&#65533;xD Cp0&#65533;&#65533;&#65533;qeeg&#65533;&#65533;&#65533;w{&#65533;F&#65533;""x&#65533;E&#65533;&#65533;&#65533;
"&#65533;I&#65533;E"&#65533;&#65533;&#65533;s&#65533;W&#65533;`&#65533;c&#65533;|i&#65533;&#65533;5&#65533;&#65533;&#65533;$&#65533;u!&#65533;+70&_3&7P2&#65533;Y &#65533;3DuC&#65533;j&#65533;&#65533;`&#65533;&#65533;#&#65533;&#65533;&#1792;{D&#65533;[MA&#65533;&&#65533;V%&#65533;&#65533;8&#65533;&#65533;)&#65533;2  `&#65533;3&#65533;|&#65533;&#65533;%&#65533;&#65533;%&#65533;E&#65533;$&#65533;&#65533;&#65533;mk&#65533;m%&#65533;&#65533;'&#65533;7&#65533;;&#65533;&#65533;q&#65533;;i&#65533;&#65533;b!&#65533;N!&#65533;H&#65533;&#65533;&#65533;&#65533; 
&#65533;&#65533;&#65533;p&#65533;?&#65533;&#65533;S&#65533;'&#65533;&#65533;&#65533;h`&#65533;&#65533;&#65533;r&#65533;&#65533;+7Q)&#65533;&#65533;]&#65533;O&#65533;q&#65533;&#65533;&#65533;!Py&#65533;_! &#65533; z&#65533;&#65533; n&#65533;&#1553;&#65533;-e&#65533;u&#65533;qy!&#65533;h&#65533;ea@&#65533;&#65533;4&#65533;B pu&#65533;`&#65533; &#65533;&#65533; &#65533;0'&#65533;j1d
D&#65533;T(`T&#65533;0u#"Wgr&#65533;M&#65533;-"SO&#65533;rO?d&#65533;`&#65533;&#65533;&#65533;&#65533;|&#65533;Gs@&#65533;\&#65533;	&#65533; &#65533;&#65533;\&#65533;u/MChq&#65533;&#65533;&#65533;&#65533;p&#65533;&#65533;w>c&#65533;&#65533;&#65533;i&#1607;~Hh"0>6&#65533;&#65533;G&#65533;5&#65533;&#65533;X0 &#65533;&#65533;	(&#65533;&#65533;Y&#65533;C6QE&#65533;H5&#65533;&#65533;a&#65533;&#65533;z&#1728;B&#65533; 2&#65533;"<&#65533;&#65533;&#65533;&#65533;B&#65533;&#65533;"&#65533;{&#65533;% &#65533;#&#65533;&#65533;4&#65533;&#65533;c	m"K|&#65533;$&#65533;&#65533;8&#65533;e%Ep-)&#65533; &#65533;&#65533;&#65533; !&#65533; &#612;L&#65533;2&#65533;U])A&#680;m&#65533;&#65533;f7c&#65533;	Q`	&#65533;&#65533;&#65533;&#65533;L&#65533;&#65533;'&#65533;'fR &#65533;&#65533;P@&#65533;I&#65533;&#65533;pI&#65533;+&#65533;&#65533;p&#65533;t&#65533;N&#65533;p&#65533;?&#65533;&#65533;&#65533;t8&#65533;&#65533;r&#65533;&#65533;&#65533;'+&#65533;o[&#65533;$&#65533;1&#65533;&#65533;E&1"&#65533;&#65533;&#65533;to&#65533;+IA &#65533;>&#65533;&#65533;  &#65533;$Z&#65533;iB&#65533;(*.1&#65533;R&#65533;p*x3o&#65533;&#65533;3&#65533;(&#65533;&#65533;&#65533;&#65533;2`j&#65533;Kb{&#65533;@b0&#65533;&#65533;7CxZ&#65533;&#65533;7&#65533;
&#65533;&#65533;AIV&#65533;u`G1&#65533;O&#65533;t]&#65533;&#65533;&#65533;
s "&#65533;f`-&#65533;&#65533;&#65533;B[&#65533;l&#65533;&#65533; &#65533;N&#65533;&#65533;'&#65533;&#65533;&#65533;Q[&#65533;
&#65533;&#65533;3&#65533;&#65533;&#65533;#`g&#65533;&#65533;&#65533;G&#65533;H&#65533;E&#65533;&#65533;d@&#65533;`i!&#65533;H6g&#65533;&#65533;G&#65533;&#65533;!&#57369;&#65533;&#65533;&#65533;B &#65533;p' Zo0T&#65533;&#65533;Tf&#65533;&#65533;B&#65533;i{8 k4pd&#65533;'`&#65533;{&#65533;G&#65533;J&#65533;$G&#65533;KQ&#65533;&#65533;P 	&#65533;`&#65533;p
q&#154;&#1126;Lcrn&AkR&#65533;o&#65533; &#65533;X&#65533;F&#65533;&#65533;&#65533;]&#65533;z}h&#65533;r&#1252;&#65533;&#65533;`&#65533;r&#65533;HpD&#65533;`&#65533;,V&#65533;QaY&#65533;&#65533;pe&#65533;&#65533;&#1550;x &#65533;b+
8q]&#65533;e[&#65533;&#65533;&#65533;)&#65533;&#65533;&#65533;Y&#65533;e)U&#65533;J< &#65533;( &#65533;*xq/&#65533;5&#65533;0?&#65533;B(&#65533;&#1200;z   S&#65533;&#65533;&#65533;&#65533; &#65533;e&#65533;Av&#65533;R~&#65533;A /
&#65533;B&#65533;104&#65533;&#65533;&#65533;&#65533;4C&#65533;G&&#65533;&#65533;&#65533; &#65533;&#65533;&#65533;&#65533;=&#65533;&#65533;0&#65533;qe1T=&#65533;&#65533;&#65533;&#180;Mk*&#65533;&#65533;O?>&#65533;W!@5&0-&#65533;%+S&#65533;&#65533;w~&#65533;~HGu&#65533;4f&#727;&#65533;&#65533;v4&#65533;e&#65533;&#65533;f{Wq$&#65533;A&#65533;|PVn&#65533;VC&#65533;)&#65533;G&#65533;&#65533;&#65533;&#65533;P &#65533;&#65533; e&#65533;i&#65533;qX&#65533;&#65533;;&#65533;"Y&#65533;&#65533;Xz&#65533;&#65533;&#65533;&#65533;'&#65533;&#65533;dV@&#65533;c< j[C&#65533;&#65533;a[&#65533;pd&#65533;
&#65533;&#1124;K&#65533;&#65533;&#65533;&#65533;&#65533;&#65533;
&#65533;7&#65533;c1&#65533;0&#65533;dq&#65533;!+R&#938;&#65533;n&#65533;&#65533;@&#65533;+&#65533;un#&#65533;&#65533;&#65533;&#65533;&#65533;&#65533;&#65533;ZQ&&#65533;bQ?&#65533;b&#65533;&#65533;&#65533;q&#65533;&#65533;WU)&#65533;&#65533; &#65533; {&#65533;&#65533;#C%O&#65533;N&#65533;&#65533;&#65533;u4&#65533;O@`q[&#65533;,&#65533;!&#65533;q!p&#65533;&#65533;Q&#65533;&#65533;@&#65533;[&#65533;&#65533;:&#65533;&#65533;Rwq	<&#65533;@p&#65533;1 ~T&#65533;&#65533; &#65533;r&#65533;&#65533;&#65533;%t&#65533; &#65533;&#65533;P=&#65533;&#65533;@+0&#65533;!0&#65533;{&#65533;$`&#65533;&Q*	&#65533;o&#65533;W&#65533;&#65533;k&#65533;&#65533;&#65533;&#65533;70?&#65533;b&#65533;
&#65533; x&#65533;&#65533;&#65533;&#65533;5&#65533;&#65533;K\}&#65533;Fc1&#65533;&#65533;&#65533;pg&#65533;}&#65533;&#65533;&#65533;&#65533;&#65533;&#65533;Le&#65533;.p&#65533; &#65533;RFc&#65533;k 
&#65533;h&#65533;&#65533;&#65533;&#65533;` &#65533;y&#65533;&#65533;&#65533;&#65533;&#65533;&#65533;OJ&#65533;&#65533;$&#65533;&#65533;&#65533;a3b(&#65533;&#65533;&#65533;&#65533;
s@ &#65533;&#65533;JB&#65533;&#1745;&#65533;&#65533;&#65533;k&#65533;&#65533;|J&#65533;  &#65533;&#65533;`7&#65533;[R|]&#65533;8&#65533;&#65533;p&#65533;&#65533;p&#65533;{&#65533;(5f&#65533;&#65533;'&#1432;&#65533;&#65533;&#333;&#65533;b&#65533;&#65533;&#65533;PM&#65533;d&#65533;H&#65533;p8F&#65533;&#65533;&#735;	1a&#65533;q&#65533;&#65533;a &#65533;&#65533;&#65533;P=&#65533;&#65533;$ &#65533;9&#65533;&#65533;4D_&#65533;3&#65533;+4&#65533;Ohq&#1040;&#65533;&#65533;&#65533;Ka& 1;
&#65533;<&#65533;:&#65533;&#65533;<&#65533;&#65533;&#65533;R&#65533;r&#65533;&#65533;z&#65533;A*8&#65533;`&#65533;
q^p&#65533;&#65533;#~5*&#65533;&#65533;r&#65533;&#65533;&#65533;&#65533;	btm&#65533;&#65533; &#65533;&#65533;z('&#65533;&#65533;O&#65533;(_/$1&#65533;#!=&#65533;&#65533;&#1456;&#65533;M&#65533;&#65533;&#732;&#65533;&#65533; Hd:\&#65533;gj&#1671;o(&#65533;&#1126;Qs@&#65533;&#65533;&#65533;&#65533;&#65533;&#65533;f=&#65533;
B&#65533;w&#65533;"&#65533;&#65533;&#65533;&#65533;&#65533;nQ&#65533;1 &#65533;s&#65533;@&#454;&#65533;&#65533;&#65533;	&#65533;X&#65533;&#65533;X&#65533;&#65533;&#65533;y&#65533;5:pU&#65533;h&#65533;,u&#1760;&#65533;8p&#65533;A0&#65533;&#65533;J%&#65533;0ks&#65533;&#65533;&#65533;>&#65533;
&#65533;&#65533;&#65533;k&#65533;%|&#65533;&#65533;$&#65533;&#65533;8I"E&#65533;
7&#65533;&#65533;5&#514;d&#65533;naL&#839;&#65533;&#65533;,A&#65533;9I :w&#65533;	&#65533;wR&#65533;&#65533;)'&#65533;E&#65533;&#65533;3&#65533;(&&#65533;&#65533;&#65533;P&#479;&#65533;k,&#65533;p?&#65533;a&#65533;,K1&#65533;A&#65533;&#65533;&#65533;&#1728;&#65533;1&#65533;e&#65533;&#65533;[&#65533;&#65533;&#65533;0~lj&#65533;&#65533;&#65533;&#65533;&#65533;f&#65533;&#65533;&#65533;)&#65533;r&#65533;q9&#65533;,&#65533;C&#65533;)#(9&#65533;&#65533;}]&#65533;2&#65533;#&#65533;A#s$&#65533;&#65533;(&#571;c&#65533;&#65533;&#65533;7-&#65533;	&#65533;`
&#65533;AG&#65533;&#65533;&#65533;&#65533;14&#65533; J$&#65533;&#65533;&#65533;(p&#65533;&#65533;T&#65533;&#65533;&#65533;&#65533;Uz*&#65533;UqwSIU&#65533;|jFY&#65533;&#65533;sPU\&#65533;Q&#65533;
H,&#65533;4&#65533;M&#65533;4s&#65533;
1&#65533;&#65533;&#65533;&#65533;CpS&#65533;[&#65533;&#65533;&#65533;mhp&#65533;J}y&#65533;&#65533;&#65533;&#65533;(&#65533;&#65533;&#65533;p&#65533;ENXp'&#65533;&#65533;5&#65533;&#65533;Lp'&#65533;`&#65533;C&#65533;We&#65533;f]`&#65533;&#65533;2&#65533; &#542;&#65533;T&#65533;&#65533;"8 0{C &#65533;m[*&#65533;k&#65533;&#65533;8&#65533;M!l\&#65533;&#65533;8&#65533;&#65533;G 
&#65533;&#65533;&#638;&#65533;3P&#65533;&#65533;%	aL_&#65533;&#65533;&#65533;;&#65533;i&#1164;
&#65533;^&#65533;&#65533;&#65533;&#1460;&#65533;&#65533;L&#65533;&#65533;8&#65533;&#65533;&#65533;&#65533;&#65533;H&#65533;&#1262;&#65533;X&#65533;X&#65533;&#65533;Q&#65533;,	H>&#65533;&#65533;&#65533;fV)&#65533;5&#65533;&#65533;PU &#65533;xlj&#65533;&#809;4&#65533;UP~]&#65533;/pO&#65533;&#65533;&#65533;2&#65533;q0 &#65533;H?&#65533;;&#65533;&#65533;&#65533;m&#65533;&#65533;.R&#65533;&#65533;xa+&#65533;&#65533;1s&#65533;@&#65533;+&#65533;]&#65533;(&#65533;&#65533;&#65533;(5*~M@&#65533;&#65533;&#65533;&#65533;# &#65533;&#65533;&#65533;&#65533;>&#65533;(&#65533;&#65533;.0I&#65533;&#65533;P	&#65533;$&#65533;z(@1&#65533;c*,!&#65533;&#65533;&#65533; &#788;&#65533;;^&#65533;X&#65533;Ym&#65533; &#65533;&#65533; &#65533;1&#65533;&#65533;P&#65533;m&#65533;&#65533;r&#65533;4&#65533;&#65533;p5j0&#65533;E%L&#65533;&#1856;Wp&#387;&#65533;&#65533;LM&#65533;&#65533;&#65533;=&#65533;&#65533;&#65533; &#65533;&#65533;>&#65533;;4&#65533;&#65533;00&#65533;(&#65533;}&#65533;}&#65533;t&#65533;i7&#65533;&#65533; E&#65533;&#65533;2&#65533;(s&#65533;&#65533;&#65533;>2P&#65533;&#65533;
Q&#65533;&#65533;&#65533;&#65533;&#65533;&#65533;o&#65533;[&#65533;&#65533;$o&#181;J/b`91&#65533; &#65533;l&#65533;[
&#65533;&#65533;&#65533;&#65533;hn`&#65533;&#65533;&#65533;&#65533;q&#65533;&#65533;:&#65533;&#65533;&#65533;&#65533;&#65533;@&#65533;&#65533;'&#65533;<&#65533;$~&#65533;&#65533;&#65533;Fq&#65533;&#65533;&#65533;+	&#65533;W&#65533;&#65533;&#65533;&#65533;&#65533;q&#65533;&#65533;a&#65533;
&#65533;_&#1619;_(a&#65533;R&#1823;&#65533;&#65533;&#65533;W&#65533;&#65533;&#65533;\@8&#65533;&#65533;R*w FY &#65533;xq&#65533;`&#65533;&#65533;&#65533;A&#65533;&#65533;%&#65533;&#65533;_R&#65533;\&#65533;&#65533;&#65533;-&#65533;&#65533;)&#65533;1K&#65533;=&#65533;&#65533;(&#65533;!d&#65533;R&#65533;&#65533;&#65533;0&#65533;&#65533;&#65533;tq&#65533;&#65533;&#65533;&#65533;"&#65533;&#65533;u&#65533; &#65533;V
&#65533;z`&#65533;.c!Xc F&#65533;^&#65533;&#65533;&#65533;&#65533;&#65533;`&#65533;P&#65533;va"&#1031;8Xn4G\T&#65533;&#65533;\&#65533;I&#65533;&#65533;Y&#65533;b&#65533;&#65533;@&#65533;W @&#65533;o&#65533;&#65533;t&#65533;&#65533;&#65533;0&#65533;&#65533;I	&#65533;&#65533;&#65533;&#65533;&#65533;&#65533;&#45582;I&#65533;j}&#65533;&#65533;(&#65533;&#65533;;P8&#65533;&#65533;Q&#65533;&#65533;b&#65533;&#65533;&#65533;c&#65533;'~v&#65533;QAM&#65533;9&#65533;&#65533;(&#65533;&#65533;&#65533;!&#65533;*&#65533;&#65533;F&#65533;"&#65533;``U4&#65533;&#65533;&#65533;W_!d &#65533;D&#65533;h&#65533;	&#65533;&#65533;cmZ&#65533;q&#65533;&#933;[&#65533;&#65533;]&#65533;h&#65533;!&#65533;&#65533;p&#65533;>&#65533;<&#65533;6&#65533;&#65533;&#65533;3&#65533;!&#65533;&#65533;&#65533;&#65533;Nn&#65533;a&#65533;&#65533;z&#65533;&#65533;g$&#65533;g&#65533;C&#65533;|&#65533;&#65533;&#65533;&#65533;z&#65533;&#65533;
&#65533;&#65533;&#65533;j&#65533;z&#65533;e&#65533;6&#65533;H&#65533;&#65533;&#65533;[`&#65533;G&#65533;kt&#65533;&#507;&#65533;?9rH&#65533;&#65533;&#65533;&#65533;'&#65533;&#65533;JO&#65533;ITGc[&#65533;&#65533;&#65533;j&#65533;X&#65533;H&#65533;0B&#65533;@&#65533;S&#65533;,!&#65533;H0r&#65533;Z &#65533;&#65533;&#65533;I&#65533;&#65533; p@&#65533;k&#65533;2&#65533;&#65533;k&#65533;I&#65533;&#65533;&#65533;&#65533;&#65533;@&#65533; &#65533;\:&#65533;&#65533;,&#65533;g&#65533;&#1152;&#65533;&#65533;&#65533;D 5*8&#65533;&#65533;
&#65533;PC
%p&#65533;`&#65533;&#65533;&#65533;Ad&#65533; &#65533;&#65533;&#65533;&#65533;&#65533;i:&#65533;&#65533;9&#65533;&#65533;&#65533;&#65533;&#65533;&#65533;&#65533;$"3&#65533;2&#65533;K&#65533;&#65533;&#65533;#B0&#65533;$&#65533;`&#65533;&&#65533;l&#65533;HD&#65533;&#65533;!T&#65533;Y0&#65533;D&#65533;p&#161;&#65533;&#65533;>&#65533;&#65533;M	&#65533;&#65533;!&#65533;C
?29(?&#65533;9&#65533;h&#65533;Q"&#65533;&#65533;&#65533;&#65533;&#65533;K&#65533;&#65533;&#65533;&#65533;=H&#65533;&#65533;C&#65533;&#65533;?&#65533;4&#65533; B&#65533;(&#65533;&#65533;g&#65533;1&#65533;l&#65533;d&#65533;6^&#65533;	!b&#65533;p&#65533;&#65533;&#65533;&#65533;&#65533;*H&#65533;b&#65533;Pb&#65533;,&#65533;
	&#65533;&#65533;&#65533;&#65533;hZ&#65533;&#65533;&#65533;&#65533;&#65533;
&#65533;&#65533;&#65533;&#65533;&#65533;GR&#65533;&#65533;&#65533;@&#65533;K7&#65533;j&#65533;&#65533;&#65533;&#65533;0&#65533;q@
&#65533;&#65533;,2&#65533;&#65533;&#65533;&#65533; ^L&#65533;{J&#65533;&#1798;4CM&#65533;TB&#65533;8&#65533;>s&#65533;4<\&#65533;&#65533;	(&#65533;&#65533;&#65533;.l&#65533;M&#65533;i&#65533;&#65533;&#65533;*&#65533;b&#65533;&#65533;~&#65533;&#65533;&#65533;{!b&#65533;&#65533;'&#65533;&#65533;&#65533;&#65533;&#60072;"&#65533;&#65533;&#65533;&#65533;&#65533;T&#65533;&#65533;&#65533;&#65533;&#65533;&#65533;/&#65533;&#65533;&#32894;K&#65533;&#65533;&#65533;iB7a&#65533;&#65533;&#65533;zk&#65533;,#&#65533;l&#65533;M&#65533;A&#1054;&#65533;,&#65533;VAh&#65533;&#65533;&#65533;H &#65533;&#65533;CO0&#65533; )&#65533;&#65533;hPd&#65533;<A&#65533;w\&#1172;$&#65533;1&#65533;e~&#65533;R 	lb&#65533;wt&#65533;sB&#65533;,L@&#65533;$B&#65533;!&#65533;U&#65533;&#65533;1&#65533;&#65533;&#65533;3&#65533;h&#65533;&#65533;F&#513;&#65533;rh&#65533;N<&#65533;&#65533;&#65533;&#65533;F&#65533;n&#65533;x&#65533;@n&#65533;h&#65533;t&#65533;&#65533;c".M5&#65533;T&#65533;&#65533;&#65533;&#65533;&#65533;lz&#65533;V&#65533;&#65533;&#65533;0&#65533;&#65533;Tn&#65533;&#65533;&#65533;p&#1063;H0%&#65533;a{"&#65533;iv&#65533;&#65533;&#65533;&#65533; &#65533;&#65533;	&#65533;!
K&#65533;&#65533;&#65533;&#65533;4&#65533;&#65533;&#65533;X&#65533;&#65533;U*A%(&#65533;&#65533;X&#65533;&#65533;&#65533;&#65533;#&#65533; Q&#65533;:&#65533;&#65533;&#65533;]ca&#65533;XP	&#65533;@"&#65533;&#65533;G_&#65533;)&#65533;0*$a&#65533;D&#769;0&#65533;(-&#65533;&#1448; 77&#65533;F&#65533;&#65533;I&#65533;&#65533;"&#65533;&#1268;&#65533;&#65533;NV9&#65533;,.@&#65533;B&#65533;2&#65533;&#65533;&#65533;8$&#65533;&#65533;@&#65533;&#65533;8Ig<&#65533;&#65533;?~&&#65533;<bd&#65533;i&#65533;&#65533;0#&#65533;&#65533;]&#65533;i=&#65533;&#65533;&#65533;&#65533;z&#65533;m&#65533;5&#65533;&#65533;BD&R&#65533;&#65533;&#65533;K&#65533;6t!Q&#65533;B&#65533;P&#65533;&#65533;&#65533;!GHH$B&#65533;%&#65533;p8&#268;j&#65533;&#65533;&#65533;&#65533;?&#65533;`&#65533; (&#65533;&#65533;&#65533;&#65533;4$&#65533;&#65533;GH&#65533;&#65533;4J6&#65533;&#1944;&#65533;&#65533;C&#65533;&#65533;&#1069;&#65533;&#65533; &#65533;3&#5325;&#1265;&#65533;0}`I&#65533;&#65533;	t&#65533;)w&#65533;G&#65533;>&#65533;*&#65533;a&#65533;&#65533;P&#65533;?J&#65533;&#65533;0dBQ&#65533;&#65533;?&#65533; &#65533;w&#65533;eTRkH2&#65533;@ d &#35881;&#65533;&#65533;sS&#65533;H4!&#65533;&#65533;&#65533;	&#65533;@:&#65533;&#65533;&#65533;g&#65533;&#65533;%&#65533;&#65533;F&#65533;ja&#65533;&#65533;
&#65533;8&#65533;&#65533;&#65533;H,8v f;B&#65533;	0&#65533;&#65533;:8&#65533;&#65533;&#65533;&#65533;
(	BWC&#65533;&#65533;*B	&#65533;&#65533;&#65533;	b&#65533;--HA!&#65533;&#65533;&#65533;S&#65533;&#65533;-+t5&#65533;&#65533;&#65533;&#65533;&#65533;h0&#65533;b&#239;H&#65533;&#65533;(&#65533;c&#65533;&#315;&#65533;$&#65533;p 8&#65533;&#65533;&#65533;! &#65533;&#65533;&#65533;2E&#1472;&#65533;c&#65533;U&#65533;tc&#338;G M&#65533;o&#65533;&#65533;&#65533;&#65533;U&#65533;&#65533;m&#65533;&#65533;&#65533;&#65533;\!$ Vp&#65533;F&#65533;Mc;&#65533;&#65533;&#65533;&#65533;&#65533;m&#495;*k$1&#65533;9&#65533;5&#65533;&#65533;&#65533;&#65533;&#65533; %
	T]&#65533;Z&#65533;fmA&#65533;$B$&#65533;&#65533;]&#65533;&#65533;E&#65533;&#65533;&#65533;&#452; d&#65533;D&#65533;&#65533;&&#65533;2F&#65533; &#65533;~&#65533;&#65533;g&#65533;`7&#65533;	n&#1656;XAH&#65533;)fi^&#65533;`&#65533;&#65533;(&#65533;?B&#65533;&#65533;d	&#65533;J&#65533;B&#65533;&#65533;&0&#65533;&#65533;&#65533;&#65533;9&#65533;@&#280;J}1O&#65533;:&#65533;&#65533;&#65533; 4^C,&#65533;(&#65533;H"&#65533;h@&#65533;=&#65533;X&#65533;&#1683;&#65533;<%&#65533;&#1153;&#65533; &#65533;&#65533;=&#65533;a k&#65533;&#65533;?&#65533;&#65533;&#65533;9<&#65533;&#65533;(5&#65533;&#65533;&#65533;0&#65533;&#65533;&#65533;]6tp&#65533;&#65533;R 6&#65533;&#65533;&#65533;_ &#65533;&#1182;&#65533;&#65533;&#65533;&#65533;X&#65533;&#65533; )&#65533;&#65533;&#65533;<,&#65533; >&#1550;&#65533;&#371;hJS&#65533;&#65533;&#65533;C&#65533;x&#42246;&#65533;v&#65533;K;&#65533;&#65533;&#65533;&#1574;&#65533;!2&#65533;&#65533;T%&#65533;}@[&#65533;jH&#65533;$&#65533;&#65533;5f&#65533;cB&#65533;&#65533;&#65533;&#65533;X!&#65533;D0&#65533;&#65533;&#65533;&#1792;=&#65533;&#65533;&#65533;l.?&#65533;&#268;&#65533;)&#65533;x&#65533;&#65533;&#65533;&#65533;`&#65533;&#65533;z&#65533;kZ&#65533;&#65533;l!9q&#65533;?d&#65533;?&#65533; &#65533;!&#65533;kHe&#627;&#65533;&#65533;J&#65533;&#65533;j&#65533;&#65533;d&#65533;&#65533;&#65533;#<R5&#65533;, &#65533;X&#65533;|ld'!&#65533;ePmQ!&#65533;\&#65533;&#65533;&#65533;&#387;4)&#65533;Y$&#65533;i91]&#65533;&#65533;&#65533; &#65533;!&#65533;&#65533;&#65533;9&#65533;&#65533;&#65533;&#65533;E&#65533;&#65533;&#65533;&#65533;eX(&#65533;B&#65533;>p&#65533;&#65533;&#65533;.&#65533;&#1136;C4ALc&#65533;&#65533;&#65533;&#65533;"&#65533;&#65533;&#65533;&#65533;w&#65533;&#65533;=&#65533;|&#65533;&#65533;&#65533;&#65533;-&#65533;&#65533;AB&#65533;&#65533;@&#65533;QA^C&#9204;&#1555;&#65533;'FH&#65533;&#65533;P&#65533;"&#65533;X&#65533;&#65533;&#65533;G&#65533;5dX&#65533;k&#65533;&#65533;'&#65533;&#65533;&#65533;&#65533;)9I5&#65533;[X&#65533;&#65533;/&#65533;&#65533;&#65533;=&#65533;c!80&#65533;L&#65533;W?&#65533;&#65533;&#65533;B`&#65533;'!&#65533;!.@@r&#1090;9&#65533;^Q)T&#65533;&#65533;&#65533;&#65533;-&#65533;&#65533;&#65533;b&#65533;S &#65533;.n&#65533;Z&#149;&#65533;5&#65533;V&#65533;&#65533;&#65533;&#65533;&#41150;&#65533;RH%&#65533;&#1035;|&#65533;&#65533;_t&#65533; }&#65533;&#65533;&#65533;&#65533;@&#65533;L\&#65533;&#65533;&#65533;&#65533;h@Z4&#65533;[}~/&#65533;&#65533;q&#65533;*&#65533; &#65533;&#65533;&#65533;a&#65533;&#65533;i,N&#65533;&#1266;&#65533;t&#65533;&#65533;&#65533;9
G &#65533;&#418;u&#65533;&#65533;d&#1321;&V&#65533;$&#65533;6&#65533;z9&#65533;?o&#65533;&#1433;&#65533;&#65533;'b]&#65533;u*h &#65533;z&#65533;&#65533;&#65533;&#65533;@&#65533;&#65533;&#65533;&#65533;}&#65533;'Ar$B.&#1632;7URm&#65533;n4&#65533;&#65533;&#65533; bS&#65533;&#65533;&#65533;&#65533;&#65533;*&#65533;&#65533;&#65533;&#65533;&#65533;&#65533;&#65533;C&#65533;CwS K0&#65533;&#65533;&#65533;;&#65533;.&#65533; ~&#65533;^&#65533;&#65533;&#65533;y%&#65533;&#65533;&#65533;&#65533;7<&#65533;&#65533;&#65533;:/&#65533;&#65533;&#65533;)	&#65533;A1q&#65533;j&#65533;6&#65533;&#65533;$A&#65533;> l&#65533;k&#132;&#65533;@&#65533; &#65533;&z1&#65533;H&#65533;G&#65533;&#65533;8x&#65533;X&#65533;A`&#65533;Q&#65533;&#65533;0&#65533;J&#65533;KA&#65533;q&#65533;&#65533;&#65533;&#65533;&#65533;q1&#65533;k&#65533;y(JX[&#1581;&#65533;&#65533;&#65533;2 :B&#65533;&#65533;&#65533;&#65533;+&#65533;Vb&#33413;X:S3&#65533;
&#65533;%(1) ;B&#65533;&#65533;&#65533;i&#65533;&#517;&#65533;B &#65533; X&#541;&#65533; C&#65533;Kp&#65533;3h&#65533;p&#65533;&#65533;x&#65533;HwI 10&#65533;&#65533;&#65533;7&#65533;&#65533;eJ&#65533;;&#65533;&#65533;&#65533;+&#65533;C&#65533;&#65533;;&#65533;&#65533; >&#65533;&#65533;R&#1339;&#65533;*&#65533;`+&#65533;&#65533;&#65533;&#65533;&#65533;&#65533;&#65533;z1 &#65533;&#65533;a"&#65533;&#65533; &#65533;&#385;	&#65533;&#65533;&#65533;&#65533;C&#65533;&#201;@&#65533;*&#65533;&#65533;g&#65533;&#65533;{&#65533;N&#65533;&#65533;&#65533;B&#65533;)&#65533;&#65533;&#65533;&#65533;
4&#65533;&#1875;&#65533;&#65533;P&#65533;`)5&#65533;I55*&#65533;&#65533;&#65533;S&#65533;&#65533;|&#65533;X&#65533;&#65533;&#65533;5&#65533;&#65533;.-<&#65533;>&#65533;&#255;X &#65533;r*&#65533; bE&#65533;,H	&#65533;PA	):&#65533;&#65533;-&#65533;I&#65533;&#65533;&#65533;h&#65533;&#65533;&#65533;&#65533;?&#65533;x&#65533;!&#65533; $&#65533;)H=&#65533;&#65533; &#65533;&#65533;&#65533;@&#265;
&#65533;%&#65533;&#65533;&#65533;h&#65533;brw&#65533;&#65533;&#65533;q&#65533;&#65533;"&#65533;L&#65533;&#65533;&#65533;28&#65533;&#1040;&#65533;6&#65533;BP&#65533;/!&#65533;&#65533;Q&#65533;&#65533;&#65533;&#65533;@8R'G&#65533;&#65533;`&#65533;Ap&#65533;&#65533;&#65533;M&#65533;
C=X&#146;K"&#65533;&#65533;QX&#65533;&#65533;&#65533;&#65533;&#65533;&#65533;:&#65533;&#65533;E8&#65533;c&#65533;&#65533;&#65533;x&#65533;	I	&#65533;&#65533;v&#1560;g&#65533; !`&#65533;`
XC&#65533;&#65533;	&#65533;&#65533;&#65533;\&#65533;&#65533;!p&#65533;D &#65533;&#65533;&#65533;
&#65533;*&#65533;T&#1674;
 &#65533; dh\&#65533;&#65533;D&#65533;&#65533;h&#65533;CP&#65533;&#65533;( f&#65533; &#65533;&#2360;&#65533;&#65533;;&#65533;&#262;&#65533;&#65533;&#65533;D&#65533;&#65533;&#65533;&#65533;+&#65533;&#65533;;EVt&#65533;[&#65533;&#65533;&#65533;3&#65533;&#65533;<&#65533;x&#65533;&#699;3&#65533;&#65533;6 "&#65533;CI&#65533;&#65533;&#65533;&#65533;&#598;&#65533;&#65533;F&#65533;8&#65533;hL&#65533;&#42241;j&#820;&#65533;&#65533;&#2024;&#65533;|&#48966;h&#858;&#65533;&#65533;J&#1747;	03&#65533;&#65533;&#65533;&#65533;&#65533;&#65533;v$&#65533;I&#65533;=&#65533;&#65533; X&#65533;&#32460;&#65533;&#65533;&#65533;&#65533;G_&#65533;&#65533;&#65533;&#65533;&#65533;<P-&#65533;|$&#65533;&#65533;&#65533;&#65533;x6yH&#65533;X&#65533;`&#65533;&#65533;&#65533;&#65533;T
&#65533;&#65533;8&#65533;&#128;&#65533;&#65533; &#65533;:&#46245;&#65533;@&#586;,&#65533;&#65533;^@&#65533;.0&#65533;&#65533;&#65533;@&#1265;&&#65533;&#65533;&#65533;&#65533;|1&#65533;0&#65533;jH&#65533;&#65533;&#65533;&#65533;K6H	&#65533;L&#65533;&#65533;V&#65533;&#65533;&#65533;I&#65533;uj&#65533;H&#65533;&#65533;&#65533;kKk"&#65533;&#65533;$$&#65533;&#65533;'&#65533;l&#65533;K&#65533;h&#65533;&#65533;&#65533;t&#65533;&#65533;b&#1547;&#65533;2&#65533;&#65533;K&#65533;Y&#65533;PH:vLPP&#65533;P&#65533;&#65533; &#65533;85)\LE0&#65533;`&#65533;&#65533;\&#65533;&#65533;T&#65533;&#724;nH&#65533;0&#65533;`&#65533;
&#65533;Ps7&#65533; &#65533;&#1348;&#65533;&#65533;&#65533;&#65533;&#65533;&#65533;&#65533;&#1820;*T&#65533;;&#1940;&#65533;Rl&#65533;&#65533;q &#65533;&#65533;&#65533;\&#65533;&#65533;j&#65533;9&#948;&#65533;&#65533;&#65533;0&#65533;&#65533;&#65533;&#65533;+p&#65533;&#65533;DK&#65533;@&#65533;L,h&#65533;&#65533;3&#65533;,H=&#65533;,&#65533;,&#65533;=&#65533;C&#65533;&#65533;[V&#65533;&#65533;p&#65533;.&#65533;V&#65533;&#65533;m&#65533;,S&#65533;S&#65533;&#65533;k#&#714;:l<&#65533;<&#65533;&#65533;&#65533;&#65533;5&#65533;J&#65533;PRUy&#65533;&#65533;&#584;&#65533;&#65533;$&#65533;&#65533;&#65533;'&#65533;&#2364;1&#65533;&#65533;&#65533;P &#65533;&#65533;&#65533;&#65533;&#65533; &#65533;&#1309;Q&#65533;h&#65533;"&#65533;&#65533;%&#65533;&#65533;% &#65533;[&#65533;&#1657;&#65533;&#65533;AVa	&#65533;&#65533;&#65533;l&#65533;c&#65533;B[ &#65533;c8&#65533;&#65533;&#65533;h&#65533;$&#65533;M4D'&#65533;&#65533;&#65533;&#65533;4&#65533;&#65533;)&#65533;I&#65533;&#65533;|J&#65533;&#65533;&#65533;UL&#65533;&#65533;&#65533;/&#65533;&#65533;hR &&#65533;&#65533;Q&#65533;&#65533;&#65533;&&#65533;&#1135;&#65533;&#65533;&#65533;&#65533;&4&#65533;&#65533;<&#65533;=&#65533; _&#65533; &#65533;H&#65533;&#65533;	 )P&#65533;fi
Ep&#65533;E&#65533; x&#65533;&#65533;&#65533;3&#65533; Ox&#65533;&#65533; .&#65533;&#65533;X`&#65533;*	&#65533;&#1476;&#65533;M&#65533;&#65533;(&#65533;&#65533;&#65533;[&#65533;
&#65533;x&#65533;&#65533;&#65533;&#65533;&#65533;3&#65533;&#234725;&#65533;&#65533;O&#65533;&#65533;TVI&#65533;&#1241;	&#65533;hh&#65533;4&#13373;h&#65533;&#65533;&#65533;&#65533;&#65533;V-z&#65533;M[&#65533;&#65533;6&#65533;&#65533;&#65533;Y#&#65533;W'q9&#65533;&#65533;&#65533;# &#65533;&#65533; &#65533;&#65533;&#65533;jW&#65533;&#65533;&#413;^&#65533;]6&#65533;CHb?&#65533;KH&#65533;&#1104;YT&#65533;&#65533;X *&#65533;&#65533;&#65533;"&#65533;L1&#65533;)0&#65533;&#65533; ?&#65533;	!&#65533;&#65533;&#65533;&#65533; &#65533;&#65533;X+&#65533;&#65533;&#65533;&#65533;&#65533;&#65533;\*&#65533;Zp&#65533;]&#65533;%&#65533;*,&#65533;F&#65533;2PAA &#65533;h&#65533;cR&#65533;`&#65533;&#65533;&#65533;&#65533;&#65533;&#65533;/Et&#65533;&#65533;&#65533;J&#65533;&#65533;EY&#65533;&#65533;&#65533;&#65533;v&#65533;&#65533;&#65533;`0&#65533;&#65533;&#65533;&#65533;&#65533;&#65533;&#65533;t&#65533;'&#65533;&#65533;&#65533;Sa"(1=&#65533;Z/&#65533;`&#65533;a&#65533;&#65533;&#65533;9&#65533;&#65533;&#65533;;&#65533;<&#65533;@&#65533; &#242;}&#65533;f&#65533;&#65533;y&#65533;z%>&#65533;&#65533;BI:p&#65533;t3&#65533;&#65533;&#65533;&#65533;F&#65533;3$8&#65533;v&#65533;
&#65533;h&#65533;&#65533;@&#1844;&#1538;N&#65533;&#65533;&#65533;&#65533;MT&#65533;S&#65533;;&#65533;&#65533;&#65533;TE&#65533;T&#65533;3&#65533;&#65533;&#65533;&#65533;&#65533;&#65533;&#65533;&#65533;&#65533;>&N &#582;M&#65533;D4X&#65533;&#65533;k3S]&#65533;+5FV=m&#65533;=&#65533;&#65533;&#65533;&#65533; &#65533;&#65533;Cml&#65533;&#65533;&#65533;&#65533;&#65533;m]&#65533;&#65533;&#65533;&#65533;DG&#65533;&#1399;&#65533;&#65533;&#65533;&#65533; &#65533;&#65533;uV&#65533;r^	`[KW&#1168; &#1288;N=@&#65533;2&#65533;/6&#65533;ey&#65533;{&#65533;HR	5&#65533; &#65533;&#65533;(&#65533;&#65533;00&#65533;&#65533;&#65533;!&#65533;.&#65533;&#65533;&#65533;1&#65533;(>z&#65533;a,&#65533;%<&#65533;&#65533; 	(&#65533;&#65533;&#65533;&#1092;\1
&#65533;c&#65533;`!&#1208;&#65533;&#65533;e&#65533;#-&#65533;&#65533; 	D&#65533;Pw&#65533;g&#65533;8&#65533;&#65533;C&#65533;&#65533;&#65533;<&#65533;&#65533;&#65533;&#65533;&#65533;E&#65533;&#65533;R}&#670;&#65533;&#65533;&#65533;=(1&#65533;&#65533;'5&#65533;&#65533;&#65533;&#65533;X&#65533;&#65533;&#65533;&#65533;&#65533;	&#65533;&#65533;C&#65533;=&#65533;!&#1052;&#65533;&#65533;a&#65533;&#65533;b&#65533;>H&#65533;(&#65533;&#65533;?&#65533;&#65533;D ;&#65533;&#65533;&#65533;[O0&#65533;	&#65533;&#65533;R:&#65533;&#65533; &#1594; ^&#65533;&#65533;D&#65533;&#65533;F&#65533;&#65533;>15&#65533;!&#65533;0g&#65533;\&#65533;&#65533;&#65533;&#65533;*&#65533;&#65533;&#65533;E&#65533;&#65533;&#65533;@&#65533;&#65533;&#65533;&#65533;z&#65533;&#65533;&#65533;&#65533;&#65533;V&#1941;&#65533;mO&#65533;(&#65533;&#65533;&#65533;4L&#65533;+&#2003;&#65533;,&#65533;&#65533;&#65533;&#65533;[&#65533;l&#1798;&#65533;l5&#65533;P5&#65533;&#65533;!&#65533;&#65533;&#65533;&#65533;&#65533;&#65533;r]&#65533;Z&#65533; Y&#65533;&#1929;@&#65533;A&#65533;&#65533;&#65533;&#65533;&#65533;y&#65533;6&#65533;&#65533;&#65533;9A&#65533;&#65533;&#65533;&#65533;&#65533;&#1210;&#65533;'&#65533;H&#65533;@1(&#65533;&#65533;7(&#65533;&#65533;)d&#65533;&#65533;&#65533;"&#65533;&#65533;&#65533;&#65533;ixP@&#65533;!	&#65533;&#65533;\rF&#65533;}`t&#65533;h[[&#65533;&#65533; w&#65533;A3&#65533;x&#65533;C(&#65533;&#65533;A&#65533;&#65533;v&#65533;g&#65533;n&#65533;&#65533;&#65533;Qp&#65533;8Ha&#65533;@KR&#65533;&#65533;&#65533;E" &#65533;J&#65533;|RK&#65533;(&#65533;&#65533;	 &#65533;h&#65533; &#65533;6 3P&#65533;&#65533;&#65533;&#1678;&#65533;p&#65533;!&#65533;&#65533;,&#65533;&#65533;&#533;&#65533;&#65533;%&#65533;9&#442;&#65533;h  > &#513;&#65533;&#65533;&#65533;+MV&#65533;!K&#65533;B%&#65533;),&#65533;&#65533;&#65533;l&#65533;cV<E7&#48867;&#65533;CH<8k&#65533;=&#65533;=#F&#65533;&#65533;L@3&#65533;&#65533;&#65533;F&#65533;r&#65533;&#65533;&#65533;&#65533;&#65533;&#328247;&#65533;"&#250;V&#65533;&#65533;7ml&#65533;&#65533;/Z&#65533;)Y&#65533;&#65533;v]'&#65533;k&#65533;&#65533;,&#65533;&#65533;u&#65533;&#65533;B&#65533;&#65533;0&#65533;&&#65533;&#65533;%)&#65533;&#65533;0&#65533;R&#65533;&#65533;<&#65533;=&#65533;&#65533;&#65533;2q:?P~&#65533;$&#65533;H&#65533;&#65533;(&#65533;&4&#65533;&#65533;+&#65533;&#65533;+0!)&#65533;&#65533;9`&#65533;;P&#65533;`Q &#65533;+&#65533;&#65533;&#65533;&#65533;7&#65533;-&#65533;&&#65533;'1&#65533;&#65533;&#65533;3 &#65533;&#65533;a&#65533;]&#65533;&#65533;&#65533;&#65533;&#65533;&#65533;&#65533;ERRU&#65533;2&#65533;&#65533;0&#65533;&#65533;&#65533;\&#65533;&#65533;J&#65533;&#65533;4 &#65533;'B&#65533;B_o&#65533;JQ&#65533;{&#65533;&#65533;&#65533;&#65533;&#404;= &#65533;&#65533;&#65533;'}ZK&#65533;&#65533;[  &#65533;T&#65533; &;&#65533;&#65533;MMx&#1042;T&#65533;w wH&#65533;! &#65533;&#65533;&#65533;
T~C&#65533;&#65533; &#65533;>x&#65533;&#65533;[&#1031;B5&#65533;8&#65533;&#65533;9Dz&#65533;&#65533;&#65533;{&#65533;H&#65533;&#65533;:&#65533;&#65533;&#65533;.j&#65533;NU&#65533;&#65533;;V&#65533;;&#65533;&#65533; &#65533;3&#65533;c&#65533;&#65533;c&#65533;&#512;j&#65533;&#65533;&#515;Q&#65533;w&#65533;&#65533;`&#65533;&#65533;&#65533;&#65533;&#65533;(&#65533;|KrP#gm&#65533;V&#65533;&#65533;m&#65533;]#&#65533;&#65533; e&#65533;&#65533;m&#65533;&#65533;i&#1926;&#65533;M&#65533;F&#65533;&#65533;O&#65533;&#65533;X4_l  -&#65533;<&#65533;&#65533;Q&#65533;&#901;&#65533;&#65533;&#65533;|&#65533;&#65533;&#65533;&#65533;&#65533;&#65533; 6&#65533;&#65533;&#65533;&#331;l&#1732;&#65533;h&#65533;0Pt&#65533;p&#65533;
P &#65533;&#65533;&#65533;5&#65533;&#65533;t&#65533;&#65533;&#65533;@&#65533;&#65533;7&#65533;&#65533;%&#65533;&#65533;c&#65533;D F&#65533;&#65533;}&#65533;&#65533;K&#65533;RT'&#65533;&#65533;`A 3&#65533;&#65533;@&#65533;&#65533;n&#65533;&#1028;@&#65533;&#65533;{&#65533;&#65533;n&#65533;&#65533;&#65533;&#65533;&#65533;8`&#65533;&#65533;H+ &#65533;$&#65533;e'&#65533;&#65533;&#65533;&#65533;&#65533;&#65533;x &#65533;&#65533;&#65533;&#65533;&#65533;&#65533; &#65533;&#1023;&#65533;w&#65533;&#65533;&#65533;&#65533;&#65533;L&#65533;X&#65533;{&#65533;2)K&#65533;w&#65533;&#65533;`&#65533;P&#65533;&#65533;&#1755;&#65533;|@GH8&#605;&#65533;l&#65533;"&#65533;&#65533;E&#65533;M&#65533;&#65533;x8nX|3&#65533;e&#395;&#65533;&#65533;8cs&#65533;&#65533;&#65533; &#65533;y&#65533;&#65533;KaV&#65533;&#1876;o&#226;a&#65533;&#65533;s1&#65533;k&#65533;&#65533;e&#65533;!&#128835;'&#65533;&#65533;GP&#65533;&#65533;&#65533;&#65533;M#!&#65533;&#65533;?v&#65533;6QF&#65533;5z$Q&#228;&#65533;G&#65533;&#65533;H&#65533;&#65533;&#65533;e&#65533;F&#65533;e&#65533;Q(-&#65533;M&#65533;&#65533;&#65533;'&#1056;B&#65533;-j&#65533;(&#1188;J&#65533;2m&#65533;i&#65533;&#65533;&#65533;&#65533;F`&#65533;g&#65533;S&,;&#65533;iJ&#65533;&#65533;.8H&#65533;_&#65533;&#65533;&#65533;&#65533;Q&#65533;&#65533;SO&#65533;@&#65533;&#1100;&#65533;&#65533;&#65533;a
&#65533;&#65533;&#65533;v AbZ(&#65533;xq#&#65533;	B&#65533;&#65533;Q.&#65533;OP&#65533;k&#65533;&#65533;&#65533;g&#65533;1[&#65533;?&#65533;_([&#65533;&#65533;&#65533;&#65533;	F&#65533;&#65533;&#65533;&#65533;x&#65533;&#1411;+&#65533;&#65533;4&#65533;
&#65533;+&#65533;&#65533;&#65533;
&#487;@4&#65533;&#65533;&#65533;&#65533;3`&#65533;&#65533;AD&#65533;@&#65533;#&#65533;&#65533; &#65533;&p&#65533;&#65533;&#65533;&#65533;	'&#65533;&#65533;&#65533;I&#65533;&#65533;r"&#65533;&#65533;@w:BpG&#65533;&#65533;!&#65533;S&#65533;!&#65533;0
M&#65533;&#65533;&#65533;&#135;"&#65533;` &#65533;C$&#65533;&#65533;&#65533;C}&#65533;&#65533;&#65533;&#65533;&#65533;&#65533;?&#65533;J	4<5"&#65533;%&#65533;(&#65533;&#65533;&#65533;&#65533;?*&#65533;&#65533;&#65533;/n T%&#65533;&#65533;&#65533;@QU&#65533;?&#65533;cR&#65533;&#65533;A&#65533;&#65533;&#65533;Fl &#65533;lAY&#65533;U&#65533;&#65533;&#65533;C2&#65533;&#65533;&#65533;_C&#1760;T&#65533;GM#&#65533;D&#65533;#&#471;&#65533;fPx#&#65533;Ah&#65533;&#65533;)&#65533;&#65533;A&#65533;PG5&#65533;&#65533;=&#65533;&#65533;E(&#65533;4&#65533;?=H&#65533;C&#65533;&#65533;&#65533;L@P@&#65533;8&#65533;&#65533;&#211;@&#65533;x)&#65533;&#65533;j&#65533;)&#65533;O&#65533;1&#65533; &#65533;mv&#65533;A&#65533;\&#65533;f&#65533;&#65533;&#65533;f@&#65533;&#65533;&#65533;&#65533;&#65533;3&#65533;?&#65533;h&#65533;&#65533;X&#65533;X&#65533;&#65533;~T&#65533;f8&#65533;%&#65533;	&#65533;&#65533;` &#65533;&#65533;8&#65533;&#1025;&#65533;&#65533;L4&#65533;	&#65533;&#65533;?($&#65533;&#65533;c&#65533;&#65533;&#65533;&#65533;&#65533;&#65533;U&#65533;qvUh&#65533;&#65533;V&#65533;"&#65533;"!&#65533;tx&#65533;&#65533;&#65533;F&#65533;\&#65533;&&#65533;&#1608;/Q&#65533;$&#65533;&#65533;-w&#65533;&#65533;=)&#65533;&#65533;G:Y'&#65533;^ R&#65533;&#65533;&#65533;P&#65533;&#65533;y&#65533;&#65533;G&#65533;<&#65533;&#65533;&#65533;&#65533;&#65533;z&#65533;rH&#65533;&#65533;&#65533;?:&#65533;`&#65533;&#65533;7&#65533;!;B`&#65533;&#65533;a&#387;'&#65533;&#65533;&#65533;&#65533;&#65533;&#65533;
D!FB(&#65533;fA&#65533;&#65533;eCa&#65533;&#65533;"3&#65533;GV&#65533;j&#65533;5R)
&#290;&#65533;&#65533;&#65533;-&#65533;A1~-&#65533;&#65533;\&#65533;&#65533;&#65533;&#65533;=&#65533;(&#65533;&#65533;F*&#65533;T=qP&#65533;8T&#65533;t&#65533;vn&#65533;D'I&#65533;&#65533;Ae&#65533;&#65533;f&#65533;&#65533;&#65533;2&#65533;Fx&#65533;y&#65533;&#65533;4&#65533;A&#65533;&#65533;H&#65533;n&#296;&#65533;!&#65533;&#65533;(&#65533;&#65533;*j&#65533;~:&#65533;kj&#65533;&#65533;&#65533;jS&#65533;{nP&#65533;&#65533;&#65533;&#65533;@&#65533;&#65533;P&#65533;Ym,&#65533;.&#65533;QA` &#65533;F!&#65533;P&#65533;B&#65533;&#65533;&#1522;&#444;p`&#65533;&#65533;&#65533;la &#65533;&#65533;
$&#65533;&#65533;&#65533;b&#65533;?e&#65533;Z&#65533;&#65533;&#65533;uf.g&#65533;&#65533;yf&#65533;hU&#65533;&#65533;@Y&#65533;CC  &#65533;&#65533;&#65533;W&#65533;&#65533;p6r&#65533;&#65533;&#65533;&#65533;h&#65533;&#65533; &#49500;&#65533;DB <&#65533;A&#65533;&#65533;0&#65533;&#65533;!&#65533;F&#65533;&#65533;P&#65533;<e&#65533;&#65533;&#65533;&#65533;&#65533;&#65533;&#65533;x&#65533;q&#65533;y&#65533;a
&#65533;? &#65533;5&#65533;@ .&#65533;&#65533;;n 
v(&#65533;fxC&#65533; &#65533;?&#65533;&#65533;&#161;&#65533;aD&#65533;&#65533;'&#65533;!&#65533;&#65533;&#65533;B&#65533;h&#65533;(&#65533;&#65533;&#65533;qQk^#[&#65533;&#65533;&#65533;"&#65533;`F3&#660;&#65533;2&#65533;"&#65533;-&#65533;&#65533;&#65533;6b&#65533;4&#65533;&#65533;!H&#65533;&#65533;&#65533;n&#65533;R8&#65533;&#65533;&#65533; &#65533;&#65533;E.&#65533;&#65533;D&#65533;4&#65533;8&#65533;I&#65533;ASR&#65533;+md&#65533;&#65533;&#65533;&#65533;2&#65533;&#65533;b)NO&#65533;&#65533;IH@&&#65533;.s1&#65533;K&#65533;&#65533;p	&#65533;&#65533;B7p&#65533;;2&#65533;&#65533;u&#65533;&#65533;&#65533;&#65533;&#65533;-?&#65533;&#65533;T&#65533;n3&#65533;#&#65533;e&#65533;&#65533;K&#65533;&#65533;e&#65533;&#65533;&#65533;@&#65533;A&#65533;x&#65533;	&#65533;&#65533;&#65533;&#65533;8&#65533;* &#65533;&#65533;?~&#65533;&#65533;3,&#65533;!&#65533;;	&#65533;wd c&#65533;:A&#65533;>p=+&#65533;&#65533;q&#65533;h&#65533;Ax&#65533;`W&#65533; &#65533;&#65533;3&#65533;`&#65533;AN&#65533;&#65533;&#1044;&#65533;08(&#65533;&#65533;&#65533;&#65533;&#65533;&#65533;&#65533;&#65533;@&#65533;&#65533;&#65533;&#65533;&#65533;#&#65533;&#65533;&#65533;-&#65533;w&#65533;e&#65533;W&#65533;&#65533;P| &#65533;&#65533;&#65533;t@I&#65533;&#65533;!A&#65533;&#65533;Aa	&#65533;&#65533;(&#65533;(@L&#65533;a&#65533;Ee(&#65533;&#65533;QA&#65533;&#65533;`&#65533;&#65533;&#65533;&#65533;<&#65533;&#65533;&#65533;|&#65533;1Pl&#519;80&#65533;	&#65533;<&#65533;&#65533;4&#65533;105&#65533;&#65533;&#65533;&#65533;&#65533;&#65533;&#65533;&#1922;&#65533;7&#65533;`&#65533;r&#65533;&#65533;&#65533;
 b&#65533;&#65533;n&#65533;&#65533;F}#)apZ&#65533;&#65533;&#65533;E&#65533;l&#65533;7&#163;&#65533;&#65533;qmw&#65533;t*1*&#65533;E8&#65533;X&#65533;xV*&#65533;&#65533;i&#65533;&#65533;
W292&#65533;&#65533;QH&#65533;8S&#65533;I&#65533;8&#65533; &#65533;L&#65533;I '&#65533;&#65533;	&#1735;&#65533;6Pc&#65533;&#65533;Ej&#65533;&#65533;&#65533;|&#65533;%&#65533;&#65533;&#65533;&#65533;&#65533;X
d
]Q&#65533;[&#65533;&#65533;&#65533;&#21640;u&#65533;JT.&#65533;&#65533;&#65533;8GA&#65533;?@p&#65533;"$&#65533;7&#65533;&#1560;xS%p &#65533;&#65533;&#65533;&#65533;H[&#65533;q&#65533;/&#65533;V^&#1417;[ ~	&#65533;&#65533;&#65533;@`&#65533;{&#65533;&#65533;&#65533;&#65533;&#65533;B&#65533;&#65533;&#1168;&5&#65533;&#65533;&#65533;1&#65533;&#65533;&#65533;&#65533;&#65533;&#65533;a&#65533;Y"z&#65533;&#65533;%0_&#65533;&#65533;G#&#1232;&#65533;D7&#65533;I&#65533;T&#65533;&#65533;B&#65533;!,&#65533;&#65533;&#65533;&#65533;&#65533;&#65533;2\&#65533;*&#65533;&#13274;n&#65533;&#65533;&#65533;^&#65533;2&#65533;&#1824;&#65533;B&#65533;0`&#65533; &#65533;YB&#65533;&#65533;|&#65533;&#65533;&#65533;@6&#65533;&#65533;&#65533; E&#65533;&#65533;*&#65533;z&#65533;(&#65533;!&#65533;`.&#65533;Q&#65533;&#65533;&#65533;E+2&#65533;AT&#65533;&#65533;&#65533;U aP&#65533;+&#65533;`&#65533;&#65533;&#65533;D&#65533;&#65533;Q&#65533;&#65533;&#65533;&#65533;;&#65533;&#65533;0&#1572;F1&#65533;&#65533;&#65533;8&#65533;&#1282;&#65533;&#65533;	y&#65533;&#65533;&#65533;&#65533;&#65533;D2&#65533;D&#65533; &#65533;H&#65533;}&#65533;Qil&#65533;V &#65533;<H&#65533;E&#65533;&#65533;&#65533;)U&#65533;&#65533;&#65533;Dx&#65533;&#65533;?R&#65533;&#65533; &#65533;` O&#65533;P&#65533;&#65533;&#65533;&#65533;&#1534;V.&#65533;&#65533;&#65533;:P&#65533;J3&#65533;;6&#65533;&#65533;&#65533;&#1832;&#65533;&#65533; &#65533;H&#65533;A&#65533;&#65533;dN[&#65533;,&#65533;&#65533;I&#65533;&#65533;.&#65533;#<H&#65533;4&#265;d&#65533;a&#57686;:&#65533;&#65533;&#65533;pO$r&#65533;4(&#65533;&#65533;lx&#65533;&#65533;a&#65533;1&#65533;U&#1436;f&#65533;&#65533;1&#65533;&#65533;&#65533;y&#65533;&#65533;hJo,&#65533;&#65533;&#65533;G &#65533; &#65533;F&#65533;A&#65533;"b[&#65533;&#65533;-R&#65533;x&#65533;&#65533;&/&#65533;&#65533;z&#515;u&#65533;/&#1313;	^&#65533;&#65533;&#65533;&#65533;&#65533;U&#65533;&#65533;5_A	L&#65533;2&#65533;&#1793;&#65533;&#1569;&#65533;&#65533;&#65533;&#65533;&#65533;@.8x&#65533;|@&#65533;	&#65533;&#65533;3&#65533;&#65533;~&#65533; 7Ei&#65533;
&#65533;>&#65533;&#65533;PS&#65533;&#65533;&#65533;&#65533;F&#65533;&#65533;&#65533;l*&#65533;@%*&#65533;f&#65533;&#65533;&#65533;&#65533;m&#65533;+|&#65533;&#65533; &#65533;h&#65533;k&#65533;&#65533;{&#65533;(	I&#65533;mH`&#65533;q&#65533;&#65533;$&#65533;&#65533;yp&#65533;&#65533;&#65533;&#65533;D/Z&#65533;&#65533;&#65533;&#65533;C&#65533;p&#65533;K5@&#65533;&#65533;+?&#65533;&#65533;&#65533;&#65533;'&#65533;B&#65533;&#65533;&#588;<&#65533;&#65533;y&#65533;&#65533;&#65533;<&#65533;&#65533;r mf&#65533;&#65533;[&#65533;&#65533;z%&#65533;6Bb&#65533;&#65533;`&#65533;a&#65533;GWR&#65533;N&#65533;_?>&#65533;S7&#65533;&#65533;*&#65533;&#65533;N&#65533;&#65533;&#65533;0&#65533;R&#65533;&#65533;&#65533;&#65533;^;&#65533;@&#65533;&#65533;@&#65533;&#65533;&#1335;&#65533;&#65533;&#65533;*L, &#65533;&#65533;x/&#65533;Q&#65533;<&#65533;&#65533;&#65533;"ZjLt&#65533;&#65533;&#65533;&#65533;&#65533;&#65533;&#65533;&#65533;&#65533;>]&#65533;S&#65533;&#65533;kt&#65533;i\&#65533; 8&#65533;&#65533;AY&#65533;t&#65533;y&#65533;A&#65533;P`&#65533;&#65533;&#257;H-LC&#65533;&#65533;(&#65533;&#65533;KH&#65533;FH&#65533;&#65533;mD&#65533;8&#65533;F&#65533;&#65533;&#65533;&#65533;&#65533;N&#65533;&#65533;C&#65533;5&#65533;4 &#65533;P&#1032;&#65533;B&#65533;3PB"&#65533;M&#65533;&#65533;&#65533;,]- &#65533;{&#65533;&#65533;{a&#65533;&#65533;&#65533;Q&#65533;&#65533;\8&#65533;&#65533;E&#65533;&#65533;&#65533;]&#65533;&#65533;R&#65533;P&#65533;? N&#65533;&#65533;Z&#1553;&#65533;&#1553;&#65533;&#1713;&#65533;&#65533;&#65533;&#65533;&#65533;^&#65533;&#65533;3&#65533;&#65533;&#65533;Y&#65533;?&#1565;&#65533;&#65533;Q&#65533;&#65533;&#65533;I&#65533;&#65533;`&#65533;aC&#532;q&#65533;&#65533;&#65533;C&#65533;Q&#65533;\L	A&#65533;%M)A&#279;t&#65533;4lVS&#65533;FQQ&#65533;7Nh&#65533;?&#65533;@l&#65533;&#65533;$>&#65533;D&#65533;V&#65533;&#65533;&#65533;&#65533;u&#65533;&#65533;4aC&#65533;B&#65533;!-&#65533;b&#65533;8&#65533;Ph&#65533;\&#65533;&#65533;&#938;&#65533;&#65533;&#65533;&#65533;&#65533;5&#65533;NQ&#65533;F@&#65533;&#65533;$|&#65533;d&#65533;&#65533;`&#65533;&#65533;&#65533;t&#65533;&#1312;@|1`@-P&#65533;|c-p#P&#65533; &#65533;&#65533;&#65533;&#65533;&#65533;&#65533;&#65533;&#65533;F&#65533;e&#65533;&#65533;f&#65533;&#65533;&#65533;tF&#65533;(&#65533; &#65533;D	&#65533;&#65533;C: G&#65533;$Ln&#65533;&#65533;AY&#65533;@&#65533;`&#65533;&#1545;&#65533;D&#65533;&#65533;	t&#65533;`@&#65533;C&#260;L&#65533;&#65533;&#65533;C	&#65533;&#65533;&#65533;
&#65533;&#65533; @&#65533;&#65533;
D3&#65533; &#65533;C&#65533;&#65533;&#65533;&#65533;	&#1793;	$&#65533;&#65533;p#&#65533;P@-|&#65533;&#65533;&#65533;&#65533;&#65533;&#65533;L&#65533;V&#65533;&#65533;!&#65533;&#65533;&#65533;&#65533;A(&#1668;&#65533;&#65533;O$ &#65533;E>&#65533;"&#65533;&#5657;YC&#65533;H&#65533;Q&#65533;A&#65533;&#65533;&#65533;?(C&#65533;&#65533;Y6&#65533;&#65533;&#65533;Y&#65533;&#65533;?&#65533;Mba&#38663;4&#65533;&#65533;BG&#65533;D&#65533;&#65533;	&#65533;M&#65533;&#1545;E&#65533;&#65533;	&#65533;)&#1537;'6H/4<&#65533;o|&#65533;A8&#65533;&#65533;&#65533;&#65533;	&#65533;HA&#65533;WOp&#65533;t&#65533;A&#65533;&#65533;hA*&#515;<&#65533;5&#65533;?&#515;@&#65533;&#65533;TC&#65533;U&#1446;m&#65533;.&#65533;b&#65533;&#65533;@&#65533;&#743;D &#65533;&#65533; &#65533;&#65533;&#65533;&#65533;A&#65533;&#65533;&#65533;&#65533;,&#65533;-P&#65533;&#65533;&#65533;&#65533;,HG&#65533;@&#65533;( (`&#65533;&#65533;b4&#65533;&#65533;S9Q&#65533;&#1856;&#65533;&#65533;&#65533;L&#65533;x:&#65533;&#65533;d&#65533;K5&#65533;JV>a&#65533;.	&#65533;O&#65533;"&#65533;6&#65533;&#65533;G&#65533;&#65533; l&#65533;B?vL&#65533;p&#65533;&#65533;x&#65533;N9&#65533;&#65533;
&#65533;r&#65533;&#65533;&#65533;M&#65533;&#65533;&#65533;C&#65533;&#65533;r&#65533;&#65533;r&#65533;dH*&#65533;&#65533;&#65533;E3,A4&#65533;O&#65533;B&#65533;d	&#65533;&#65533;&#65533;&#65533;&#868;&#65533;&#65533;&#65533;&#65533;?&#65533;&#65533;&#65533;C&#65533;&#65533;9&#65533;&#65533;&#65533;&#65533;7&#65533;b,%&#65533;&#65533;&#65533;&#65533;&#65533;&#65533;&#65533;QN&#65533;@&#65533;D5hW\&#65533;m&#65533;&#65533;U&#65533;&#65533;&#65533;D&#65533;&#65533;Ox%&#161;u^a}&#65533;&#65533;&#65533;&#65533;&#65533;%&#65533;&#65533;]&#65533;&#65533;&#65533;&#65533;I`&#65533; P&#1293;@&#65533;&#65533;&#32768;&#65533;9&#65533;&#65533;=TE<&#65533;3	$&#65533;1&#65533;B&#65533;K7x&#65533;&#65533;uC&#65533;EB&#65533;)-&#65533;&#65533;&#173;&#65533;Ei &#65533;Q*&#65533;. &#65533;P&#57859;&#65533;5D]c&#65533;&#65533;&#65533;&#65533;&#65533;&.
&#65533;eL&#65533;&#65533;L&#65533;&#65533;FWT&#65533;&#65533;@&#65533;&#65533; TWC&#65533;A,AXP5QS@&#65533;?@C&#65533;a8&#65533;8	( &#769; &#65533;&#65533;L&#65533;`&#65533;b|)	&#65533;&#65533;OfC*&#65533;&#65533;&#65533;&#65533;i&#65533;&#65533;l&#65533;W&#65533;`&#65533;3&#1563;@&#65533;&#65533;&#65533;C5<&#65533;&#65533;&#65533;&#65533;&#65533;&#65533;!@&#65533;&#65533;C6&#65533;&#65533; &#65533;&#65533;`CZ &#65533;r&#65533;&#65533; 8h&#65533;,P&#65533;&#65533;&#65533;8fY&#280;I&#65533;&#65533;q8&#65533;I&#65533;,@&#65533;&#65533;$\A&#65533;&#65533;&#65533;&#1675;@\`
&#65533;X&#65533;&#65533;`&#65533;&#65533;A&#65533;, xlL&#65533;<&#65533;&#65533;!&#769;&#34618;&#65533;\&#65533;&#65533;&#65533;Q&#65533;&#65533;&#65533;&#65533;&#65533;,!&#65533;x&#65533;d&#65533;M&#65533;&#65533;7nc&#65533;&#65533;}E&#65533;&#65533;FXI7C&#65533;&#65533;aSC&#65533;&#65533;&#65533;n&#852;&#65533;&#1867;4&#65533;a)P&#65533;uu&#65533;?&#65533;&#65533;&#65533;&#65533;&#65533;&#65533;&#65533;&#65533;&#65533;&#65533;A(&#601;&#65533;&#65533;d&#65533;&#1953;&#65533;B&#65533;&#65533; &#65533;24&#65533;R&#65533; LIC&#65533;&#65533;OL%R| /&#1537;p&#65533;&#65533;&#65533;&#65533;4D=0&#65533;&#65533;&#65533;&#65533;&#65533;4@PnC ^!&#65533;v=-&#65533;&#65533;&#1958; ,&#2025;&#65533;t&#297;&#65533;&#65533;]&#65533;1DW&#65533;&#65533;s6D=hPPAG2&#65533;.&#65533;&#65533; 4&#65533;&#65533;&#65533;&#65533;
 ,&#65533;?&#65533;&#65533; &#65533;Tc&#65533;&#65533;&#65533;O&#65533; M&#65533;&#65533; &#804;	,/&#65533;&#65533;&#65533;&#65533;&#65533;3&#65533;&#65533;\ky&#65533;B&#65533;&#65533;d-tc&#65533;r#$&#65533;?&#65533;c&&#65533;y&#35524;nX&#65533;&#65533; &#65533;&#65533;&#65533;OI@:&#65533;&#65533;BP&#65533;&#321;rlrl&#65533;O&#65533;&#65533;&#65533;C&#512;&#65533;?H&#65533;?D&#65533;$&#65533;&#65533;H:&#65533;&#65533;&#65533;w   &#65533;Y&#65533;&#902;
a1&#65533;&#65533;&#65533;i&#65533;&#65533;A&#65533; &#65533;&#65533;p&#65533;&#65533;&#65533;&#65533;&#65533;&#65533;&#65533;
&#65533;&#65533;rd&#65533;<]&#65533;i&#65533;p46&#287;z&#65533;@lQ&#65533;*&#1496;Q&#65533;&#1338;&#65533;&#65533;Wv&#65533;&#65533; &#65533;&#65533;&#65533;@&#65533;&#65533;&#65533;&#65533;&#65533;01&#65533;n&#65533;&#65533;D&#65533;&#65533;=&#65533;&#65533;?&#65533;
&#65533;&#65533;AJnD&#65533;mO&#65533;
&#65533;&#65533; &#65533;,&#65533;&#65533;l&#65533;R`&#65533;u&#65533;?<&#65533;!dB&#65533;q&#65533;&#65533;o&#65533;&#65533;OD&#1528;D&#65533;>&#65533;&#65533;&#65533;N&#65533;4&#65533;
&#65533;6Qj&#65533;&#65533;&#65533;nh&#65533;&8B&#65533;A&#65533;n&#65533;&#65533;A&#65533;&#65533;P&#65533;&#65533;.9&#65533;&#65533;?&#65533;&#65533;&#65533;&#65533;&#65533;&#65533;	&#65533;A*&#65533;l&#65533;D. &#65533;&#65533;&#838;&#65533;C-&#65533;&#65533;64]e&#65533;	i&#65533;&#65533;&#65533;&#65533;&#335;YB&#65533;&#65533;&#65533;&#65533;*DJ &#65533;*d&#65533;&#65533;=A&#65533;& &#65533;&#65533;&#65533;BW &#65533;&#65533;&#65533;A&#65533;!WII&#65533;D&#65533;A$&#65533;&#65533;&#65533;X&#65533;C]&#65533;&#65533;&#65533;&#65533; &#65533;&#65533;&#65533;B:&#65533;&#65533;&#65533; &#65533;&#65533;&#65533;&#65533;I&#65533;*&#65533; &#65533;p&#65533;?&#65533;&#65533;{&#65533;&#65533;&#65533;&#65533;
&#65533;&#65533;.o&#65533;1y &#65533;&#65533;&#65533;&#65533;&#770;&#65533;>&#65533;?&#65533;&#65533;y&#65533;&#65533;i!D&#65533;&#65533;Sbd&#65533;&#65533;&#65533;&#65533;raeV&#65533;&#65533;'&#65533;B&#65533;&#65533;&#65533;&#65533;&#65533;G&#65533;Z&#65533;&#65533;&#1684;mH&#65533;&#65533;&#65533;&#65533;&#65533;Q&#65533;n&#65533;2&#1089;&#65533;4&#1219;k&#65533;Mk&#65533;O&#65533;=&#65533;`C7$P&#65533;q&#65533;&#65533;&#65533;?&#65533;&#65533;$&#65533;R&#65533;&#65533;=&#65533;,&#65533;E&#65533;&#65533;&EW&#65533;-m&#65533;&#65533;-&#65533;_&#425;&#65533;N&#65533;Np&#65533;&#65533;ADQ&#65533;&#65533;?@&#65533;F &#65533;&#65533;&#153;r&#65533;&#65533;&#512;#&#65533;&#65533;
$&#65533;~&#65533; P#&#65533;E&#65533;`d&#65533;&#65533;B&#1985;;&#65533;&#65533;\&#65533;
&#65533;&#65533;ag&#65533;&#65533;*&#65533;&#1085;&#65533;&#65533;h&#65533;Z&#65533;&#65533;&#1074;&#65533;A&#65533;&#65533;+&#65533;eXB/&#65533;FY&#65533;&#65533;&#65533;&#65533;&#65533;&#65533;&#65533;$&#65533;&#65533;&#65533;&#65533;/H,&#65533; &#65533;&#65533;sr&#65533;/D6o&#65533; PH&#65533;lS&#65533;&#65533;N&#65533;Fb&#65533;X &#65533;N	&#65533;&#65533;&#65533;&#65533;Nu&#65533;&#65533;&#65533;&#65533;GC&#65533;&#65533;&#65533;D@"&#65533;&#65533;{L&#65533;&#65533;&#65533;&#65533; 0&#65533;>+&#65533;&#65533;&#65533;&#65533;X/&#65533; &#65533;>xcAK&#65533;&#65533;&#65533;&#65533;A&#65533; l&#65533;&#65533;Y&#65533;[U&#139;&#567;|&#65533;&#65533;&#65533;A&#65533;Y&#65533;O&#65533;Q&#65533;&#65533;&#65533;&#65533;&#65533;4Ix&#65533;&#65533;&#65533;&#65533;&#1948;&#65533;&#65533;=&#65533;C&#65533;&#65533;&#65533;PD8<5&#65533;&#65533;&#65533;&#65533;&#65533;&#65533;H&#65533;@X&#65533;&#65533;ECQ&#65533;&#65533;KDE&#65533;&#65533;.@&#65533;F&#65533;@GN&#65533;&#65533;&#65533;-&#65533;&#65533; &#65533;&#65533;&#65533;&#65533;&#65533;&#65533;&#65533;&#65533;=0rno&#65533;R&#718;&#65533;A &#65533;&#65533;+&#65533;e&#65533;d* &#65533;&#65533;O&#65533;&#65533;FtB/:&#176;&#640;&#65533;@. &#65533;b ^&#65533; `h&#65533;H2t&#65533;&#65533;$|\&#65533;;&#65533;&#65533;a&#65533;|&#65533;&#65533; &#65533;!U &#65533; *&#65533;&#65533;"h&#65533;_&#65533;`&#65533;&#65533;Afg&#65533;?&#65533;B*E)&#65533;!&#65533;&#65533;y&#65533; H&#65533;? &#65533;&#65533;E&#65533;&#65533;(&#65533;&#65533;BR&#65533;*DlD&#65533;&#65533;H&#65533;gK&#65533;n&#65533;p,&#65533;&#65533;|&#65533;&#65533;@&#65533;&#65533;&#65533;&#65533;3&#787;&#65533;&#65533;&#65533;v&#65533;&#65533;&#65533;&#65533;A&#65533;&#65533;&#65533;
&#65533;&#65533; &#65533;&#65533;v&#65533;&#65533;@&#65533; &#65533;&#65533;*l &#65533;&#65533;sp~t&#65533;&#65533;&#65533;~x&#65533;`&#755;r&#65533;&#65533;D&#65533;&#65533;&#65533;&#65533;&#65533;&#65533;&#65533;?&#65533;&#65533;&#65533;i&#65533;A&#65533;;Q&#65533;&#65533;&#65533;&#65533;&#65533;&#65533;&#65533;&#65533;*&#65533;&#674;&#65533;&#65533;:&#65533;3&#65533;k&#65533; &#65533;N&#65533;&#65533;&#65533;A4l$,l$PTb&#65533;&#768;Ps&#65533;&#385;&#65533;m&#65533;$&#65533;&#65533;O&#65533;&#65533;AtC&#65533;&#65533;?<C&#65533;O<&#65533;`&#65533;&#840433;&#65533;N&#65533;&#65533;&#65533;&#65533;pn&#65533;;&#65533;&#65533;&#65533; &#65533;&#65533;d&#65533;@hB&#65533;=&#65533;&#65533;&#65533;&#65533;	(&#65533;&#65533;&#65533;B\&#65533;|&#65533;&#65533;&#65533;&#65533;&#65533;&#65533;&#65533;&#65533;&#65533;`&#65533;\&#65533;&#65533;F&#65533;X&#65533;&#65533;&#65533;&#65533;&#65533;( 4&#65533;O&#65533;&#65533;&#1282;&#65533;
6A>&#65533;?@X\&#65533;l&#65533;CH&#65533;&#65533;&#65533; &#65533;yl&#65533;y&#65533;&#65533;,&#65533;T	&#65533;t&#65533;sHP&#65533;X&#65533;n}C&#65533;&#65533;4&#65533;;DJ&#65533;p I&#65533;&#65533; &#65533;&#65533;k&#65533;&#65533;&#65533;BN&#65533;&#65533;&#65533;5&#65533; &#65533;&#65533; &#65533;&#65533;&#65533;&#65533;'&#961;@a.\&#65533;D&#65533;*&#65533;&#65533;L
@&#65533;u&#65533;&#65533;&#65533;&#65533;&#65533;&#65533;&#1285;&#65533;&#65533;&#65533;&#65533;&#65533; `$*&#65533;S|&#65533;#&#65533;&#65533;{&#65533;&#65533;-[&#65533;m&#65533;&#65533;&#65533;&#65533;&#65533;&#65533;S&#65533;%@7<&#65533;&#65533;A&#65533;C&#65533;A&#65533;&#65533;Fh}R&#65533;&#65533;&#65533;+&#65533;&#65533;&#65533;?,&#65533;F&#65533;@0&#65533;&#65533;&#65533;E&#65533;5 &#65533;rC4 &#65533;<&#930;	D&#65533;?&#65533;?&#65533;d&#65533;kF&#65533;&#65533;0&#65533;&#65533;;&#65533;&#65533;U4D'h&#65533;um1 b&#65533;&#65533;A&#65533;w&#65533; 18",*B/8^0&#65533;&#65533;(<p(&#65533;a&#42993;iV&#65533;!&#65533;3&#65533;&#65533;&#65533;r&#65533;&#65533;$d(X9&#65533;&#65533;?)&#65533;&#65533;a&#65533;&#65533;
;(P&#65533;+zp&#65533;&#65533;&#65533;&#65533;!&#65533;&#65533;&#65533;	&#65533;e&#65533;&#65533;&#65533;`&#65533;&#65533;y&#65533;@&#65533;Y&#65533;I&#65533;7&#65533;?*H&#65533;C&#65533;_&#65533;Q&#65533;&#65533; 8x@\&#65533;&#65533;&#65533;&#65533;A&#65533;&#65533;j&#65533;nV&#65533;I&#65533;&#65533;&#65533;&#65533;+&#65533;&#65533;&#65533;/&#1916;&#65533;&#65533;&#65533;iM&#65533;5+&#65533;Qr&#65533;&#65533;&#1847;D&#65533;<0&#65533;&#65533;&#65533;&#65533;-F&#65533;h1&#65533;Dl3"&#65533;&#65533;&#34777;9`&#65533;pyC&#65533;!z&#65533;&#65533;9C&#65533;&#1230;&#1713;&#65533;&#65533;&#65533;AS&#65533;|{v&#65533;&#1785;w&#65533;&#65533;|&#65533;&#65533;*0D&#65533;&#65533;N&#65533;>&#65533;20l&#65533;&#65533;&#65533;&#65533;&#65533;l&#65533;&#65533;&#65533;&#65533;|&#65533;&#1980;&#65533;&#65533;&#65533;&#65533;O@9y&#65533;&#65533;&#65533;0Nd8&#65533;!&#65533;KF&#65533;&#65533;f&#65533;&#65533;&#65533;&#65533;L&#65533;&#65533;&#65533;zaDI&#65533;HLQ&#65533;P&#65533;|&#65533;&#65533;&#65533;R&#1616;&#65533;m&#65533;&#65533;u&#65533;&#65533;k&#65533;&#65533;&#65533;A&#65533;2"&#65533;&#65533;!A&#65533;&#65533;&#65533;&#65533;c&#65533;Ah&#65533;&#65533;&#65533;&#65533;bV&#65533;&#65533;	&#65533;&#65533;e&#65533;{&#65533;r&#65533;C&#65533;&#65533;0A&#65533;&#65533;H&#65533;i&#65533;&#65533;&#65533;	&#65533;$L&#65533;&#65533;&#65533;&#192;&#65533;&#65533;&#65533;&#65533;&#65533;i^`&#65533;&#65533;	&#65533;<&#65533;&#65533;&#65533;&#1034;&#65533;E&#65533;O^x&#65533;v&#65533;&#65533;&#65533;&#65533;&#65533;&#65533;L&#65533;X&#65533;!"D&#65533;`&#65533;&#65533;&#65533;&#492;&#65533;&#65533;C&#65533;&#65533;&#65533;&#65533;g.&#65533;Xf&#65533;0C&#65533;U&#65533;&#170;^	&#65533;&#65533;&#65533;S&#65533;&#65533;+&#65533;X&#65533;/&#65533;0&#65533;&#65533;e&#65533;&#65533;,&#65533;<&#65533;&#65533;	@q&#65533;!&#65533;BF&#1568;&#65533;&#65533;&#65533;&#65533;&#1586;&#65533;&#65533;&#65533;"x&#65533;>|&#1750;&#65533;(&#65533;&#1511;&#65533;(H&#65533;&#65533;&#65533;&#65533;>@&#65533;i89&#65533; '&#65533;)&#65533;&#65533;-x\&#65533;&#65533;&#65533;&#65533;!)V2A=&#65533;&#65533;&#65533;&#65533;&#65533;&#65533;b&#65533;>&#65533;4&#65533;.&#65533;*j&#65533;&#65533;Z&#65533;E&#65533;JY&#65533;*&#904;&#65533;e&#65533;&#65533;&#4547;&#65533;&#65533;.&#65533;1&#65533;T@&#65533;&#65533;&#65533;&#65533;n &#65533;z %&#65533;`&#65533;&&#65533;&#65533;&#65533;R&#65533;&#477;&#65533;&#65533;n&#65533;&#65533;A&#65533;&#65533;&#65533;&#65533;&#65533;&#65533;&#52357;A&#65533;#&#65533;`&#65533;H&#65533;&#65533;\&#65533;H&&#65533;&#65533;&#65533;&#65533;(&#65533;&#65533;:&#65533;&#708;&#1540;K&#65533;&#65533;&#65533;&#65533;h$&#65533;&#65533;B!n&#65533;@&#65533;&#65533;p`G
x&#1542;&#65533;i&#65533;&#65533;!&#65533;D_0&#65533;O&#65533;&#65533;8%5&#65533;g&#65533;ke:&#65533;&#65533;&#65533;&#65533;@&:&#65533;&#65533;&#680;i&#65533;!&#65533;&#65533;I&#65533;&#65533; &#65533;&#65533;&#1061; 4&#1153;k.f&#65533;&#65533;W&#65533;&#65533;  V1V&#65533;<;H&#65533;&#65533;3&#65533;&#65533;d&#65533;&#65533;&#65533;	#&#65533;0&#65533;&#65533;&#65533;&#65533;&#65533;&#65533;ilX&#65533;$&#65533;&#65533;*`+&#65533;l+&#65533;,8&#65533;&#65533;Cn&#65533;&#1437;&#65533;b&#65533;(&#65533;&#277;&#65533;&#65533;&#65533;&#65533;HB"0&#65533;D&#65533;&#65533;pGp&#65533;&#65533;&#65533;&#65533;P@&#65533;(&#65533;/&#65533;`v&#65533;&#65533;&#65533;&#65533;&#65533;!)&#65533;P&#65533;X&#65533;&#65533;&#65533;T&#65533;&#65533;&#65533;!C*Q&#65533;H&#65533;%&#65533;&#521;v&#65533;&#65533;&#65533;T&#65533;!@&#65533;&#65533;&#65533;&#65533;&#65533;1#&#679;>E&#65533;x~&#65533; &#65533;&#1824;P&#65533;G&#65533;`2&#65533;&#1300;&#65533;;&#65533;&#65533;&#65533;n&#65533;&#65533;WtQ;>`t&#65533;&#65533;&#65533;&#65533;!eD&#65533;D&#65533;&#65533;!&#65533;G&#65533;&#65533;7&#65533;&#1102;h&#65533;&#908;B`&#65533;,&#65533;&#65533;&#65533;&#65533; &#65533;&#65533;&#65533;&#65533;&#65533;&#65533;&#65533;G@B&#65533;&#65533;&#65533;F&#65533;-&#65533;(RC&#65533;&#65533;&#65533;&#65533;&#65533;&#65533;:&#65533;&#65533;&#65533;A4p&#65533;N&#65533;J&#65533;&#65533;&#65533;&#65533;&#65533;.&#65533;&#65533; s1&#65533; &#26651;9&#65533;&#65533;&#65533;n&#65533;&#65533;&#65533;&#65533;
lCOzzNQp@ >&#65533;&#65533;&#65533;`&#65533;%d&#1025;&#65533;&#65533;v!&#65533;@&#65533;0&#65533;&#65533;&#1121;&#65533;v&#65533;#&#65533;'^Q&#65533;/\@W&#65533;B&#65533;Ha&#65533;P!1&#65533;Z&#65533;&#65533;&#65533;=&#65533;E&#752;&#65533; *&#65533;&#65533;&#65533;!&#65533;&#65533;&#65533;3&#65533;&#65533;&#65533; d&#65533;&#65533;?&#65533;~&#65533;1&#65533;&#65533;&#65533;,cZ&#65533;&#65533;&&#65533;&#65533;C&#65533;D&#65533;hK&#296;u&#65533;`.&#65533;&#65533;?&#65533;&#65533;&#65533;&#65533;&#65533;&#65533;&#65533;m&#65533;&#65533;&#65533;&#65533;&#65533;&#65533; ;&#65533;C&#65533; &#65533;((	C4D&#65533;P&#65533;&#65533;9-&#65533;eH&#65533;&#65533;j'
&#65533;&#65533;@ |&#65533;&#65533;t&#65533;k&#65533;R&#65533;&#65533;5&#65533;&#1102;&#65533;&#65533;&#65533;&#65533;&#65533;DT&#65533; &#65533;&#65533;/&#65533;3&#65533;j&#65533;&#65533;4&#65533;&#65533;&#65533;&#65533;!&#65533;&#65533;&#1315;&#65533;&#65533;&#1450;V&#65533;&#65533;&#65533;;p&#65533;&#65533;[&#65533;&#65533;&#65533;&#65533;!&#65533;&#65533;:&#65533;&#65533;^&#65533;&#65533;&#65533;&#65533;	&#65533;I&#65533;U$&#65533;&#65533;&#65533;H&#65533;&#65533;&#65533;LB&#65533;a&#65533;&#65533;g&#65533;! &#65533;&#65533;N&#65533;&#65533;&#65533;1D&#65533;HC&#65533;0&#65533;xpN<&#65533; )QV
&#65533;]w&#65533;MD&#65533;@&#65533;&#65533;&#65533;$&#65533;&#65533;C!O&#65533;&#65533;Ph&#65533;
&#65533;&#65533;&#65533;8)L&#65533;1'&#1853;I&#65533;&#65533;PXAp&#65533;e&#65533;&#65533;
j&#65533;CFO&#65533;&#65533;&#65533;+t&#65533;&#65533;\T&#65533;wrVq&#65533;&#65533;&#65533;&#65533;,&#65533;F&#65533;&#1904;&#65533;(&#65533;+tw&#65533;J&#65533;_puO&#65533;&#65533;&#65533;X}q']&#65533;p&#65533;QX&#65533;&#65533;8&#65533;&#264;&#65533;&#65533;&#65533;&#65533;&#65533;2&#65533;&#65533;&#65533;&#65533;&#65533;l L&#65533;Ci/&#65533;&#65533;$&#128;f`&#65533;K&#65533;&#65533;&#65533;&#65533;h8 &#65533;&#65533;B&#65533;&#65533;&#65533;1a
&#65533;&#65533;bA *&#65533;&#65533;!&#65533;A&#65533;&#65533;&#65533;!B&#65533;&#65533;}>&#65533;&#65533;U&#232;&#65533;&#65533;?&#65533;&#65533;0	&#65533;&#65533;&#65533;&#65533;|W&#65533;wrl&#65533;y8&#65533;&#65533;]y&#65533;A&#65533;&#65533;&#1520; &#65533;&#65533;&#388;&#65533;&#65533;&#65533;]\f32mI$&#65533;%&#65533;$H&#65533;MR&#65533;&#65533;T&#65533;&#65533;Y &#65533;&#65533;&#65533;&#65533;!&#65533;&#65533;M&#65533;t&#65533;&#65533;B&#65533;!@q &#65533;a&#65533;&#65533;W&#65533;&#65533;&#65533;4&#65533;&#65533;D&#65533;h&#65533;
&#65533;@&#65533;4XWO`&#65533;&#65533;&#65533;S&#65533;^&#65533;&#65533;&#65533;P&#65533;k&#65533;
	&#65533;{&#65533;&#65533;&#65533;.&#65533;&#65533;`0s&#65533;&#65533;+DE:V ,  Z&#65533;&#65533;4&#65533; &#65533;&#65533;"&#65533;{&#65533;&#65533;gN&#65533;K&#65533;aY&#65533;&#65533;Da&#65533;&#65533;&#65533;2&#65533;0W&#65533;BTe&#65533;&#65533;P&#65533;&#54068;&#65533;w&#65533;C&#65533;&#65533;&#65533;	&#65533;&#65533;U&#65533;&#65533;!V&#65533;DQ>&#65533;{|&#65533;*&#65533;A&#65533;&#65533;&#65533;@&#65533;B&#65533;&#65533;&#65533;i@

qf&#65533;&#65533;&#65533;X&#65533;&#1034;&#65533;.&#65533;}&#65533;r2&#65533;&#65533;&#65533;(&#65533;&#65533;q&A&#65533;&#65533; &#65533;J0&w8&#65533;+| v&#1489;&#65533;&#65533;&#65533;SD&#65533;&#65533;gl&#65533;&#65533;&#65533;2@f&#65533;&#65533;&#65533;IW&#65533;&#65533;&#65533;&&#65533;&#65533;"R&#65533;&#65533;:&#65533;y&#65533;k&#65533;!&#65533;d&#65533;+\&#65533;&#65533;NR&#65533;!&#65533;&#65533;Ghq.&#65533;&#65533;\H
&#65533;&#65533;x&#65533;LP&#65533;&#65533;0&#65533;&#65533;
$h&#65533;&#65533;@U&#736;&#65533;8D0}p&#65533;A&#65533;&#65533;P&#65533;&#65533;>&#65533;2s&#596;&#1250;p'&#65533;I&#65533;&#241;'&#65533;&#65533;w6dYq&#65533;5_&#65533;B&#65533;<&#65533;a&#65533;&#65533;&#65533;'W&#65533;&#65533;&#65533;#p&#65533;&#65533;=&#65533;&#65533;&#65533;&#65533;^&#65533;&#65533;&#65533;Ao&#65533;&#65533;y&#65533;@X&#65533;!&#65533;S;&#24043;H,W&#65533;Z&#65533;4&#65533;&#65533;)&#65533;&#970;q&#700;g&#65533;&#65533;&#65533; 6&#65533;&#65533;<&#65533;&#65533;&#65533;k&#65533;&#65533;&#65533;T&#65533;&#65533;&#65533;&#65533;&#65533;C`G&#65533;{&#65533;&#65533;f&#65533; &#65533;&#65533;A&#65533;&#65533;&#65533;-&#65533;&#65533;Q&#65533;A*&#65533;&#65533;&#47107;&#65533;#&#65533;&#65533;.&#65533;&#65533;&#65533;&#65533;&#65533; &#65533;&#65533;H&#65533;&#65533;&#300;&#65533;J&#65533;A>$c&#65533;&#65533;&#65533;A&#65533;z&#65533;;&#1568;&#65533;&#65533;!&#65533;&#65533;&#65533;&#65533;:&#65533;?&#65533;&#65533;;&#65533;&#65533;&#65533;&#65533;&#194;&#65533;A&#65533;F &#65533;&#65533;&#65533;&#65533;&#65533;&#65533;&#65533;&#65533;.&#65533;&#65533;a;T!&#65533;&#65533;P&#65533;G 	&#65533;&#65533;&#65533;f&#65533;dm&#65533;&#65533;kCTo&#65533;V&#65533;&#65533;&#65533;&#65533; b%&#65533;6M&#65533;&#65533;`j&#65533;&#65533;t&#65533;] @&#65533;>&#65533;&#65533;&#65533;&#65533; &#65533;&#65533;&#65533;&#65533;&#65533;A&#65533;#* 
&#65533;&#65533;"&#65533;O&&#65533;Es4gNn!HD,&#65533;4&#65533;&#65533;&#65533;`y2&#65533;&#65533;&#65533;&#65533;ue>&#65533;&#65533;&#65533;~OV&#65533;+.&#65533;	&#65533;'&#65533;&#65533;#2A&#65533;&#65533;c&#65533;&#65533;&#65533;+&#65533;&#65533;&#65533;1&#65533;&#1019;"&#65533;&#65533;&#65533; &#65533;/&#65533;&#65533;7R&#65533;&#65533;&#65533;&#65533;&#65533;(&#65533;H&#65533;&#65533;&#65533;&#65533;T&#65533;n&#65533;&#65533;l&#65533;l&#65533;&#65533;&#65533;&#65533;&#65533;@ |&#65533;i&#65533;&#65533;&#65533;&#65533;&#65533; &#65533;@&#402;#9%r&#65533;C@&#65533;&#65533;&#65533;xg&#721;!&#65533;j&#65533;*7&#65533;&#65533;&#65533;&#65533;&#65533;&#65533;&#65533;&#65533;&#65533;&#1411;&#65533;(&#65533;&#65533;m&#65533;b&#65533;&#65533;	&#65533;n&#65533;&#65533;>z&#65533;&#65533;&#65533;&#65533;h;&#65533;u&#65533;&#65533;:PP&#65533;
f&#65533; &#65533;:x&#65533;&#65533;&#65533;&#65533;&#65533;&#65533;/&#65533;!"I&#65533;$I\&#65533;;&#65533;&#65533;J@%YRT0&#65533;A&#785;&k;&#65533;&#65533;	&#65533;&#65533;&#65533;0&#65533;	#	I*	%&#65533;C.k;@&#65533;	&#65533; &#65533;&#65533;&#65533;&#24579;&#65533;&#65533;&#65533; &#964;@$&#65533;&#65533;A)&#65533;9&#65533;8`&#65533;|&#65533;d L&#65533;&#65533;
&#65533;y #9&#473;&#65533;)@&#65533;)`&#65533;J&#65533;J&#65533;&#65533;2
&#65533;&#1510;'t!
@U&#65533;I"&#65533;yPe.&#65533;"4j&#65533;&#65533;#|&#65533;&#65533;"v/&#65533;6&#65533;X&#65533;&#28045;{+&#65533;CU&#65533;&#65533;&#65533;6&#65533;	&#65533;@|q&#65533;V&#65533;&#65533;&#65533;!6&#65533;&#65533; b&#65533;Q&#65533; &#65533;&#65533;5" &#65533;&#65533;&#65533;&#65533;E t&#65533;&#65533;&#65533;B&#65533;6 J M'&#65533;>+r0!@ &#65533;;&#65533;&#65533;&#65533; !&#65533;&#65533;&&#65533;t&#65533;&#65533;&#65533;0&#65533;VLjJ &#65533;&#65533;&#65533;!&#65533;!&#65533;A&#65533;0f2<&#65533;&#65533;;4l(;&#65533;s%&#65533;S;&#65533;&#65533;<&#65533;&#65533;&#1222;F@&#65533;(Q/;x&#65533;!L&#65533;&#65533;&#65533;&#65533; &#65533;&#65533;&#65533; 8&#65533;"&#65533;2;b&#65533;0&#65533; 4&#65533;&#65533;&#65533;SB&#65533;$t%&#65533;c&&#65533;&#65533;=g&#65533;&#65533;S%&#65533;&a!H4:O&#65533;&#65533;.HI	&#65533;&#657;F&#65533;&#65533;jd &#65533;a @&#65533;&#65533;a!&#65533;&#65533;!&#65533;B.l| 8HS`[*M&#65533;&#65533;d&#65533;&#65533;&#65533;9L&#65533;&&#65533;&#65533;&#784;&#65533;&#1968;+-&#65533;&#65533;&#65533;&#65533; _t&#65533;!F&#65533;v^&#65533;!&#65533;&#65533;&#65533;"~&#65533;/&#65533;&#65533;&#65533;Tr/&#65533;i&#65533;&#65533;"4'&#65533;z\&#65533;V6&#65533;U&#65533;-&#65533;x3|
!&#65533;&#30702;&#65533;&#65533;d&#65533;!&#65533;&#65533;P&#65533;&#65533;&#65533;&#65533;3K	!&#296;&#65533;&#65533;#6(&#65533;bL&#65533; &#800;&#65533;v&#65533; xCSwC\ 3j]~i&#65533; kn`V&#65533;&#65533;p&#65533;&#65533;n@("$R$!&#65533;wF;P&#65533;8 &#65533;P&#65533;&#65533;&#65533;&#65533; &#65533;`L
&#65533;&#65533;&#65533;!&#65533;YYi&#65533;<i @&#65533;U<&#65533;&#65533;Z&#65533;aZ&#65533;&#65533;Z&#65533;u&&#65533;5;&#65533;&#65533; ;&#65533;&#65533;;&#65533;%:D
!&#1920;A&#65533;: &#65533;@rK+&#65533;;A\&#65533;&#65533;^&#65533;&#65533;&#65533;&#65533;0>&#65533;`"|&#65533;&#65533;Pp&#65533;WV&#65533;&#65533;L'I\&#65533;&#65533; &#65533;I&#65533;&#65533;%<&#65533;`j&#65533;&#65533;&#65533;;
&#65533;&#65533; Xj&#65533;&#65533;&#65533;6&#805;(&#65533;'jaN:b,&#65533;N&#65533;,&#65533;X&#65533;&#65533;&#65533; &#1312;J&#65533;&#65533;&#65533;R&#65533;
&#65533;-eMD&#65533;&#65533;P&#65533; &#65533;&#65533;&#65533;!$a&#65533;`&#65533;&#65533;&#65533;"3|&#65533;!0;&#65533;&#65533;&#65533;k&#65533;&#65533;
`V&#65533;&#1642;&#65533;*~&#65533;&#65533;&#65533;P&#65533;&#65533;&#65533;z/&#1291;P&#65533;&#65533;*&#65533;&#65533; &#65533;*&#65533;bj&#65533;&#65533;&#65533;_3&#65533;t&#65533;&#65533;A&#65533;&&#65533;"U&#65533;&#65533;&#65533;R&#65533;674&#65533;&#65533;B7X&#65533;&#65533;&#65533;&#65533; &#65533;vw&#65533;(rqB8&#65533;s8G&#65533;&#65533;`&#65533;&#65533;&#65533;&#65533;l&#65533;;4a]&#1280; &#65533;`W&#65533;#&#65533; &#65533;&#65533;&#65533;`&#65533;&#65533;&#65533;&#65533;	^7p5Q&#65533;P&#65533;&#65533;!P&#65533;u&#65533;	\;&#65533;&#65533; &#65533;!|w;6;&#65533;&#65533;!~&#65533;?&#1924;&#65533;U@&#65533;&#65533;D]&#65533;0x&#65533;;&#65533;&#65533;&#65533;&#65533;{&#65533;&#65533;w^&#65533;&#65533;&#65533;t&#65533;tcN!@&#65533;`|&#65533;&#65533;N&#65533;|&#65533;wt&#65533;W&#65533;~$JrR&#65533;+~$&#65533;&)&#65533;&#65533;b&#65533;&#65533;&#65533; &#366;&#65533;&#65533;B
,&#65533;&#65533;nK_d&#65533;iN&#65533; &#65533;L&#1412;n&#65533;&#65533;O&#65533;&#65533;0&#65533;&#65533;&#65533;&#65533;&#65533;&#65533;F&#65533;(&#65533;&#65533;&#65533;&#65533;&#65533;#&#65533;&#65533;e#Z&#28876;s#&#65533;&#65533;&#65533;&#65533;&#65533;c&#65533;

/&#65533;&#65533; 
&#65533;`-A
~&#65533; |&#65533;&#65533; @l&#65533;b&#65533;&#65533;h&#65533;OU &#65533;&#182;&#65533;&#65533;&#65533;&#65533;&#65533;&#65533;%3m;%&#65533;&#65533;6&#65533;,&#65533;w&#65533;j3&#65533;&#65533;&#65533;s#RM3&#65533;(&#65533;&#65533;&#65533;&#355;&#65533;&#65533;h&#65533;&#65533;\&#800;\&#65533;M&#65533;-dl&#12386;&#65533;&#65533;&#65533;p&#65533;'9s}@&#65533;&#65533;&#65533;`*2E9&#65533;Ay&#65533;w&#65533;&#65533;M&#65533;&#65533;<P7;&#65533;*@&#65533;&#65533;!&#65533;&#65533; &#65533;_A&#65533;&#65533;&#65533;;H&#65533;|&#65533;&#65533; &#65533;9&#65533;&#535;V4}&#65533;&#65533;9&#65533;&#65533;9q&#65533;@&#65533;&#65533;XDV&#65533;#&#65533;&#65533;:&#65533;;b`&#65533;&#65533;&#65533;"&#65533;&#65533;Cx&#65533;#8&#65533;%Y&#65533;O4v'&#65533;:&#65533;&#65533;mD&#65533; c&#65533;&#65533;&&#65533;&#65533;&#65533;&#65533;&#65533;&#65533;&#65533;4s&#65533;i&#65533;^-r&#65533;!&#65533;&#65533;T	&#65533; &#65533;%&#65533;>h&#65533;Dg
%'2&#65533;
&#65533;B&#65533;8'0&#65533;&#65533;&#65533; &#269;;,&#65533;0&#65533;A&#1038;&#65533;&#352;:w(&#65533;&#65533;&#65533;&#65533;&#65533;&#65533;&#65533;&#65533;`&#65533;&#65533;&#65533;&#65533;&#477;V&#65533;81&#65533;&#65533;&#65533;|&#65533;&#65533;6&#65533;&#65533;"&#1921;m&#65533;x&#65533;@&#65533;&#65533;&#65533;/&#65533;&#65533;&#65533;&#128;l&#37909;&#65533;&#65533;h&#65533;&#1976;&#65533;x&#65533;k&#65533;\4,&#65533;V&#65533;&#65533;&#65533;&#65533;&#65533;&#65533;U 6h@&#65533;L&#65533;&#526;M&#65533;ja&#65533;&#65533;&#65533;&#65533;w&#65533;;Rw&#65533;&#65533;&#65533;`&#65533;\&#65533;X &#65533;*&#65533;&#65533;gC&#444;&#65533;x&#65533;!&#65533;&#65533;&#65533;x&#65533;&#65533; v&#65533;!&#65533;&#65533; `wP&#65533;&#65533;v|b&#65533; `&#65533;6 k&#65533;v&#65533;n&#65533;&#65533;&#65533;;$&#65533;8&#65533;&#152;eb&#65533;v&#65533;F&#819;;&#65533;&#65533;&#65533;&#65533;&#65533;5&#65533;&#65533;O[&#65533;5&#65533;&#65533;/Y5&#65533;&#65533;&#65533;&#65533;M&#65533;&#65533;g&#65533;F`&#65533;'&#65533;a/	&#914;&#65533;HH&#65533;&#65533;&#65533;n&#65533;!&#65533;&#65533;&#65533;V&#65533;&#65533;&#65533;"4@R&#65533;&R&#65533;&#65533;.&#65533;b&#65533;N&#65533;&#65533;&#1825;&#65533;`&#65533;c}&#187;&#1700;SX&#65533;&#65533;>+,O&#65533;!&#65533;;&#65533;&#65533;&#65533;&#65533;&#65533;&#65533;&#65533;&#65533;A$&#65533;&#65533;&#65533;M&#65533;A&#65533;&#65533;MZ*&#65533;i&#65533;f&#65533;&#65533;2&#944;&#65533;&#65533;P&#65533;@Q&#65533;4&#65533;&#65533;&#65533;a&#65533;&&#65533;&#65533;T&#65533;_&#65533;&#65533;&#696;&#65533;/&#65533;i 4&#65533;a&#65533;&#65533;&#65533;&#65533;8&#65533;&#65533; |F<j?4A.&#65533;V|V|&#65533;A&#65533;T&#65533;5`#&#65533;[&#65533;&#65533;_&#65533;5h&#65533;\b&#65533;	r@A&#65533;&#65533;	T&#65533;&#65533;[&#65533;B&#65533;&#65533;&#65533;&#65533;X` &#65533; &#1805;&#65533;&#65533;&#65533;&#65533;[&#65533; p*&#65533;S&#65533;&#65533;&#65533;&#65533;i[<&#65533;!&#65533;&#65533;&#65533;&#65533;&#65533;\&#65533;&#65533;&#65533; &#65533;ap6&#612; 
&#65533;<&#65533;3&#65533;&#65533;&#180;A&#65533;&#65533;u&#65533;&#211;&#1009;<g&#65533;&#65533;\&#65533;&#65533;&#65533;;Y[&#65533;?&#65533;7<&#1952;u&#65533;&#65533;&#65533;[&#472;=&#65533;&#65533;h&#65533;P&#65533;&#65533;hG&#65533; &#65533;&#65533;!	&#65533;!	&#65533;!	L&#65533;;Z&#65533;hIJ&#65533;&#1427;&#65533;\&#65533;&#65533;&#65533;Q&#65533;&#65533;C&#65533;D&#65533;\&#65533;&#195;&#65533;&#65533;&#913;&#65533;%&#65533;&#65533;&#786;f&#65533;XAB&#65533;&#65533;&#65533;8&#65533;&#65533;&#65533;a&#65533;&#65533;Cb&#65533;&#65533;2&#65533;&#65533;E.&#65533;&#65533;*&#65533;&#1456;N&#65533;&#65533;&#65533;&#65533;&#65533;v6&#65533;&#65533;G " V&#65533;4*`&#65533;&#65533;}H+&#65533;&#65533;+@a&#65533;&#65533; 6e&#65533;&#65533; 6&#65533;&#65533;	>&#65533;&#65533;A&#65533;&#65533;AS&#65533;&#65533;&#5109;&#65533;&#65533;>&#65533;a=K &#65533;1&#65533;5&#65533;&#65533;i &#65533;Q!	@^&#65533;&#65533;&#65533;&#65533;&#65533;&#65533;&#65533;&#65533;M?!&#65533;6 &#65533;7`&#65533;qD&#65533;&#65533;&#65533;&#65533;!&#65533;O~`&#65533;&#65533; &#65533;&#65533;Y&#65533;&#65533;`&#65533;6F &#65533;&#65533;&#65533;$	&#65533;T&#65533;	Z&#65533;&#65533;&#65533; `&#65533;O&#48606;!&#641;&#65533;e&#65533;&#65533;6qS&#65533;H@)0&#65533;?@\u&#65533;!&#65533;C
&#65533;&#65533;	&#65533;	*@&#426;&#65533;&#65533;z&#1587;&#65533;&#65533;0&#65533;z*&#65533;&#65533;&#65533;!&#65533;&#65533;t&#65533;U'&#65533;&#65533;&#65533;&#65533;&#65533;`0F&#65533;h&#65533;&#65533;&#1479;&#65533;;P&#65533;hE&#65533;&#65533;/&#65533;&#65533;&#65533;,&#65533;&#65533;k~h&#65533;m&#65533;5!&#65533;!N%&#65533;&#65533;<N&#65533;?&#65533;&#65533;&#65533;A&#65533;&#65533;&#65533;<a&#65533;b&#65533;G" &#1990;&#65533;I&#65533;!P&#65533;&#65533;}z_&#65533;Q]&#65533;&#1651;&#65533;&#65533;Z&#65533;&#65533;W&#65533;%{&#65533;%&#65533;&#65533;:&#65533;AD"D&#65533;&#65533;&#65533;&#65533;&#65533;&#65533;&#65533;&#65533;E	&#65533;I&#65533;&#65533;&#65533;&#65533;&#65533;&#65533;&#65533;0&#65533;&#65533;!&#65533;&#65533;&#65533;C&0H&#65533;b&#65533;)^&#130;rIRHD&#65533;&#65533;ze9&#65533;L&#65533;&#65533;&#65533;I&#65533;c&#65533;
"H4&#464;!&#65533;&#65533;&#65533;&#65533;&#65533;&#65533;""PD&#65533;&#65533;&#65533;?.:&#65533;&#65533;(A&#524;+&#65533;U&#1664;&#65533;&#65533;F,PV&#65533;&#1586;&#65533;&#65533;&#65533;&#65533;<&#1588;&#65533;a&#65533;&#861;&#65533;6l&#65533;&#65533;a&Nk&#65533;&#65533;9J&#65533;&#65533;M&#65533;&#65533;&#397;&#65533;G&#65533;)=,b&#65533;P&#65533;&#250;qI&#65533;!]&#65533;U+Q&#65533;N&#65533;&#1402;&#65533;&&#65533;El&#753;&#570;3&#65533;&#65533;&#65533;6&#65533;>&#65533;&#65533;&#1313;&#65533;qi&#65533;&#65533;&#65533;&#65533;o-&#65533;#Z&#65533;!&#65533;&#65533;
dz&#65533;&#65533;8&#65533;&#65533;Hcf&#65533;&#65533;&#65533;&#65533;&#65533;Bc&#65533;&#65533;&#65533;&#65533;&#65533;vg&#65533;&#65533;&#1124;K&#65533;>&#65533;:&#65533;&#65533;&#1380;]&#65533;s&#65533;p&#253;?#&#65533;8&#65533;w&#65533;&#65533;&#65533;%D&#65533;~&#65533;&#65533;&#65533;&#147;&#65533;>&#65533;$_&#65533;&#65533;&#593;&#65533;H2UcT&#65533;PQ!=&#65533;F&#1456;&#65533;&#65533;.&#1908;&#65533;odp&#65533;'&#65533;&#65533;&#65533;&#65533;&#65533;y&#176;~=*&#65533;E&#65533;&#65533;&#65533;=&#65533;&#65533;&#65533;&#65533;G&#65533;6&#65533;?&#65533;&#65533;7`Dz=&#65533;G&#65533;~&#65533;&#65533;q&#65533;(>&#65533;_&#65533;^&#65533;a&#65533;n&#65533;&#65533;&#65533;&#65533;&#65533;&#65533;&#65533;$F&#65533;P&#65533;&#65533;&#65533;&#65533;&#65533;e@&#65533;&#65533;5&#65533;&#65533;&#65533;&#65533;?&#65533;&#65533;GiW&#65533;&#65533;	<&#512;&#65533;C&#65533; L&#65533;;CP`&#65533;&#65533;L&#65533;O4&#65533;&#65533;C`%&#65533;8&#65533;&#65533;
8&#65533;&#65533;&#65533;&#65533;&#65533;*&#65533;&#65533;&#65533;B&#65533;-&#65533;&#65533;H"#&#65533;&#65533;F&#65533;&#65533;&#65533;hG9d&#65533;.&#65533;&#65533;&#65533;5&#65533;&#65533;&#65533;%TN;	&#65533;&#65533;?&#65533;:&#65533;&#1442;`&#65533;&#65533;?&#65533;&#65533;_&#65533;2&#65533;W&#65533;y&#65533;&#65533;&#65533;S&#65533;=&#65533;&#65533;&#65533;&#65533;&#65533;&#65533;&#65533;Fj&#65533;&#65533;&#65533;&#65533;&#65533;\,&#65533;&#65533;&#65533;`&#65533;&#65533;b&#65533;&#65533;&#65533;&#65533;z	\&#65533;&#65533;f&#65533;&#65533;&#65533;O6z&#65533;!j&#65533;&#394;
&#65533;"&#65533;&#65533;&#65533;?HEc&#65533;&#65533;@&#65533;&#65533;&#65533; i'&#65533;Ca&#65533;&#65533;&#65533;*&#65533;%A&#65533;t&#65533;m&#65533;P#zI&#65533;H&#65533;&#65533;&#65533;&#65533;&#65533;	&#65533;&#65533;&#65533;&#65533;'z&#65533;&#65533;&#65533;&#65533;U/w&#65533;&#65533;c&#65533;&#65533;&#65533;k&#65533;&#65533;'&#65533;s&#65533;&#65533;&#65533;&#65533;&#65533; &#65533;&#65533;&&#65533;&#65533;?&#65533;j&#65533;&#65533;z	&#65533;&#65533;"&#65533;Lr&#618;&#65533;P&#65533;&#65533;&#65533;1B&#65533;&#65533;&#65533;&#65533;2&#65533;Lb&#65533;*n&#65533;&#65533; &#65533;@p&#65533;C&#65533;&#65533;iS&#65533;&#65533;z&#65533; &#65533;C&#65533;&#65533;&#65533;	&#65533;$&#65533;&#65533;
P&#65533;&#65533;&#65533;1&#980;V&#1474;&#65533;8&#65533;&#65533;&#65533;	Q&#65533;%a" +-&#65533;&#65533;f &#65533;L~&#65533;&#65533;&#65533;&#65533;z&#65533;tVM&#65533;j&#65533;&#65533;&#65533;&#65533;-&#65533;&#65533;S[&#65533;&#65533;&#65533;&#65533;&#65533;&#65533;?&#65533;>&#58409;&#65533;&#65533;&#65533;*k&#65533;&#65533;L&#65533;&#65533;&#65533;&#65533;^i&#65533;&#65533;&#65533;&#65533;1;&#65533;H&#65533;1&#65533;lS&#65533;&#65533;z&#65533;&#65533;%&#65533;&#65533;y&#65533;&#65533;;&#65533;I.&#65533;&#65533;&#65533;&#65533;&#65533;V&#65533;z&#2006;&#65533;	j{{&#65533;&#65533;&#65533;
hn&#65533;t&#65533;]&#65533;&#65533;q&#65533;7&#65533;&#65533;W&#65533;&#65533; &#65533;zV&#65533;&#216;j&#65533;&#65533;&#65533;&#65533;&#65533;5&#65533;&#65533;&#65533;&#65533;I<(a 
&#65533;&#694;&#65533;W0&#65533;&#65533;\&#65533;&#65533;&#65533; &#65533;&&#65533;aY&#65533;&#65533;Q3&#65533;&#65533;g+&#65533;?T&#290;&#65533;&#65533;&#65533;&#65533;&& &#65533;Y&#65533;&#65533;F&#65533;Y&#65533;*6#&#65533;B&#65533;
L&#65533;&#65533;P`K&#65533;q
x&#65533;&#65533;&#65533;&#65533;M4&#65533; p&#65533;&#65533;*x&#65533;P&#65533; @&#65533;&#65533;`nY:&#65533;&#65533;P&#65533;&#65533;&#65533;&#65533;&#65533;&#65533;u&#65533;&#65533;RP&#65533;&#65533;W&#65533;&#65533;&#65533;H&#65533;RV&#65533;&#65533;S$*&#65533;&#65533;9N&#65533;z&#65533;&#1833;&#65533;Qu&#58149;&#65533;S&#1944;&#65533;}n&#65533;P&#65533;&#65533;4&#65533;`
P&#65533;Cdp&#65533;&#65533;E&#65533;_&#65533;&#1153;gB&#65533;b&#65533;q&#65533;&#65533;&#65533;&#65533;&#65533;	&#65533;&#65533;&#65533;!&#65533;&#1549;&#65533;.&#65533;u,5&#65533;c&#65533;&#65533;&#65533;&#65533;&#65533;&#65533;&#65533;|&#65533;&#65533;|>yE&#65533;{ &#65533;&#65533;?&#65533;&#65533;&#65533;!|&#65533;A&#65533;&#41006;:Hy&#65533;Q_&#65533;&#65533;u>&#65533;&#65533;~&#65533;N'O&#65533;c2r&#65533;&#812;]&#65533;&#65533;@&#65533;&#65533;l&#65533;1&#65533;&#65533;Id&#65533;&#65533;@"&#65533;&#65533;(&#65533;*&`&#65533;&#65533;&#256;B&#65533;A,M1&#65533;.9$&#65533;/0&#65533;4&#65533;d&#65533;b<&#65533;
H`&#65533; 	!&#65533;8&#65533; HX&#65533;P?t&#65533;&#65533;&#65533;&#65533;&#65533; &#65533;X&#65533;&#65533;V&#65533;e'W&#1315;&#65533;(>&#65533;&#65533;R&#65533;&#65533;&#65533;&#65533;&#65533;&#65533;&#65533;|4U;X&#65533;&#65533;R&#65533;&#65533;pJs&#65533;{&#65533;&#65533;&#1593;&#65533;&#65533;&#65533;q2&#65533;i&#65533;&#65533;&#65533;&#406;&#65533;&#65533;&#65533;h&#65533;&#65533;Om2&#65533;=-&#65533;Q6]&#65533;1&#65533;&#65533;&#65533;|&#1571;&#65533;b&#65533;&#65533;"&#576;&#1240;F&#65533;&#65533;R&#65533;3&#65533;Mg&#65533;	V&#65533;&#65533;,&#65533;GG&#65533;&#65533;M&#65533;A&#65533;dj&#65533;s&#65533;&#65533;(&#65533;b&#65533;{kc $/wh`
$Mc&#65533;&#65533;&#65533;o=&#65533;&#65533;i: U&#65533;&#65533;&#65533;&#65533;&#65533;CD&#65533;&#65533;:&#65533;O&#65533;&#755;&#65533;&#65533;&#65533;&#65533;<tu&#65533;x&#65533;&#65533;&7&#65533;m,&#65533;&#65533;-&#65533;&#1560;l:&#65533;&#65533;(&#65533;&#65533; &#65533;Q&#65533;&#65533;pZc@&#65533;M&#65533;F(&#65533;;&#65533;&#65533;&#65533;&#65533;M#&#65533;&#65533;C&#65533;&#65533;@&#65533;0F&#183;4L(&#65533;&#65533;&#65533;)&#65533;&#65533;O&#65533;&#65533;P&#65533;&#65533; &#65533;h&#1062;7&#65533;WFx&#65533;[&#1970;&#65533;&#65533;&#65533;&#65533; z&#65533;&#65533;N&#65533;8&#1120;&#65533;&#359;i&#65533; \&#65533;K&#65533;&#193;&#65533;&#65533;&#65533;&#65533;J&#65533;&#65533;)&#65533;&#65533;&#65533;&#65533;g&#65533;&#65533;\&#1704;&#65533;&#65533;C,&#65533;&#65533;-l&#65533;&#65533;&#65533;&#65533;]5&#65533;q&#65533;&#65533;}&#65533;&#65533;&#65533;F&#65533;&#65533;`&#65533;g0&#65533;e(&#65533;&#910;6\&#65533;&#65533;0&#65533;	&#65533;x%!u[&#65533;H&#65533;X&#65533;m&#65533;&#65533;&#65533;@)h1&#65533;M &#65533;&#1557;h&#65533;p&#65533;&#65533;&#948;L>&#65533;#&#65533; 0D7R &#65533;&#65533;&#65533;0&#65533;&#65533;4*&#65533;&#65533;&#65533;%&#65533;&#65533;tB&#65533;&#65533;OeB&#65533;&#65533;&#65533;1&#65533;u&#65533;1&#65533;&#65533;&#65533;t &#65533;&#336;x&#65533;&#65533;CB&#65533;xeoqf&#65533;1o=].4\73W&#65533;l&#65533;7&#65533;&#65533;&#65533;&#65533;&&#65533;&#65533;&#65533;HK:D:[&#65533;&#65533;n#&#65533;&#65533;VE0z`9&#1560;NB4&#65533;&#65533;n?&#65533;b&#65533;U2&#65533;&#65533;TW&#65533;&#65533;&#65533;
&#629;&#65533;4&#65533;&#65533;=d$w3&#65533;&#65533;U&#65533;$&#65533;~&#65533;&#65533;Q}&#65533;V&#65533;&#65533;j2@a&#65533;F&#65533;&#289;&#65533;p&#65533;!&#65533;&#65533;3a&#65533;/&#65533;&#65533;1&#65533;mm/&#65533;&#65533;0&#65533;&#65533;&#65533;
&#65533;&#65533;l&#65533;&#65533;&#65533;&#65533;W&#65533;B&#65533;%f&#65533;&#65533;_&#65533;`&#65533;&#65533; &#1974;9.\&#65533;&#65533;&#65533;ge`&#65533;3` &#65533;x&#65533;+.&#65533;9&#65533;3(&#65533;sx&#65533;&#65533;&#65533;&#1090;&#65533;'\&#65533;w&#65533;&#65533;|p>L\&#65533;&#65533;0&#65533;u0&#65533;&#65533;&#65533;|&#65533;&#65533;	&#65533;d<B&#65533;&#65533;<&#65533;&#65533;C&#65533;E&#65533;R&#65533;n&#65533;K@&#65533;&#65533;4&#65533;&#65533;B;&#65533;&#65533;&#1816;&#65533;L:&#65533;c=&#65533;h&#65533;<&#65533;H&#65533;&#65533;Ph&#65533;&#65533;&#65533;&#65533;&#65533;&#65533;_&#65533;&#65533;&#65533;&#65533;c&#65533;&#65533;&#65533;&#65533;y&#65533;=&#65533;&#65533;H&#65533;W&#65533;=^&#65533;M&#65533;l&#65533;
&#65533;&#65533;&#65533;&#65533;}&#775;wy&#65533;F&#63617;P&#65533;?&#65533;ee,>&#65533;&#1138;o&#65533;&#65533;x&#65533;&#65533;D&Zm&#65533;k&#65533;&#65533;!pE&#65533;^&#65533;&#65533;&#65533;&#65533;&#65533;@&#65533;&#65533;0&#65533;3L&#65533;&#65533;	&#65533;?b&#65533;&#65533;&#65533;&#65533;2p'&#65533;G&#65533;&#65533;&#65533;&#65533;&#65533;&#65533;&#65533; h&#65533;&#65533;
A&#65533;&#65533;&#65533;Rh&#65533;&#65533;&#65533;7&#65533;1n&#65533;`o&#65533;>&#65533;T&#65533;K&#65533;&#65533;RWn&#65533;_&#65533;L&#65533;&#65533;&#65533;/&#65533;&#65533;[\_&#65533;R=&#65533;&#65533;|	_~&#65533;%&#65533;&#65533;&#65533;I&#65533;&#65533;&#65533;RM&#65533;q&#65533;&#65533;vH"&#65533;C6@&#65533;q&#65533;>&#65533;%&#65533;$$&#65533;~:@ :`	87 &#65533;&#65533;
&#65533;V2c3&#65533;&#65533;s8c&#65533; 7 K&#65533;&#65533;O&#65533;&#65533;&&#65533;z&#65533;`K#XH&#65533;g&#65533;FF=&#65533;qe&#65533;7iM&#65533;seQg&#2018; &#468;u}w1=(aW`&#65533;&#65533;>&#65533;# e&#65533;.&#65533;d}&#65533;&#65533;&#65533;&#65533;G&#65533;`-&#65533;gw&#65533;=&#65533;&#65533;&#65533;&#65533;P<&#65533;&#65533;X&#65533;&#65533;
&#65533;&#65533;w&#65533;Y&#65533;vaG&#65533;&#65533;I&#1794;&#65533;b!&#65533;&#65533;4h&#65533;$&#65533;&#65533;f3&#65533;&#65533;Z4&#65533;@Z`#&#65533;&#65533;y&#65533;2&#65533; 0U8&#65533;&#65533;&#65533;>V@S&#65533;z&#65533;ak&#65533;&#65533;Y&#65533;/\"z&#65533;&#65533;&#65533; &#65533;&#65533; &#65533;7-&#65533; ;&#65533;&#65533;
&#65533;x%g&#65533;&#65533;;&#1442;:$&#65533; H x&#65533;2&#65533; 4d53&#65533;&#65533;&#65533;'&#65533;G&#65533;&#65533;&#65533;x%&#65533;(&#65533;&#65533;0c&#65533;(&#65533;Ar&#65533;&#65533;"cX(&#65533;8d5&#65533;&#65533;G&#65533;&#1547;&#65533;C &#65533;4Dh\V&#65533; &#65533;`&#65533;4&#65533;X362&#65533;&#65533;hC&#65533;hC8t{&#65533;hC&#65533;X6<0z&#65533;&#65533;Gz&#65533;&#65533;&#65533;+&#65533;&#65533;&#65533;&#65533; &#65533;adz&#65533;&#65533;&#65533;&#65533;Kv&#65533;a&#65533;tfuf&#65533;Q&#65533;k&#65533;&#65533;&#1094;&#65533;&#65533;!.&#65533;&#65533;r?&#65533;&#65533;&#65533;&#262;&#65533;&#210;&#65533;&#65533;v&#65533;3[za
&#65533;&#65533;1&#65533;Vh,@K&#65533;&#65533;=&#65533; [vwK&#65533; &#65533;&#65533;&#65533;&#65533;"/e.]&#65533;&#65533;[&#468;"x&#65533;&#65533;&#65533;h&#307;&#65533;&#65533;6&#65533;W)2"bi&#65533;&#327;!A&#65533;&#65533;3+&#65533;&#65533;&#65533;&#65533; + &#65533;V &#65533;&#65533;	&#65533;&#65533;s&#65533;Q&#65533;ec&#65533;&#65533;&#65533;k&#65533;&#65533;&#65533;8X&#65533;&#65533;&#65533;&#65533;&#65533;&#65533;2v&#65533;	
BP6&#65533;&#65533;t&#65533;&#65533;&#65533;&#65533;&#65533;3FB"&#65533;z6&#65533;&#65533;}D&#65533;&#65533;xCA&#65533;4&#65533;GX&#65533;&#65533;&#65533;&#65533;9&#65533;&#65533;	y&#65533;&#65533;&#1496;8&#65533;&#65533;Y6&#65533;&#65533;X&#65533;&#65533;&#65533;ze#@&#65533;&#65533;yC&#65533;C&#65533;R{&#65533;&#65533;O&#65533;T&#65533;dsC&#65533;&#65533;&#65533;&#65533;i&#65533;&#65533;&#65533;&#65533;y&#65533;&#65533;&#65533;#&#65533;F&#65533;y&#65533;s6H&#65533;q]V&#65533;O&#65533;0K&#1987;X&#65533;bq&#65533;	&#65533;?&#65533;Gp&#65533;&#65533;_p&#65533;,XVur &#65533;Tez&#65533;3h,&#65533;v&#65533;Nyh;xvx' &#65533;&#65533;.&#65533;&#65533;&#65533;.1&#65533;O&#65533;&#1104;&#65533;Q&#65533;22V&#65533;!&#65533;e&#65533;&#65533;&#65533;.r(<&#65533;vg&#65533;&#65533;&#65533;p&#65533;&#65533;C<?H&#65533;@&#339;&#65533;&#65533;&#65533;&#65533;p&#65533;! N&#65533;&#65533;-&#65533;&#65533;+&#65533;24c"2&#65533;@&#65533;#~hd0  O&#65533;Z&#65533;&#65533;@C&&#65533;kt&#65533;&#65533;&#65533;Y&#65533;&#65533;E&#65533;H&#65533;y&#65533;&#65533;&#65533;5O*6&#65533;i6&#65533;W&#65533;&#65533;&#1613;&#65533;&#65533;&#65533;l8&#65533;&#65533;&#65533;&#65533;&#65533;1&#65533;&#65533;C&#65533;iCdZ&#65533;&#65533;&#65533;&#65533;m&#65533;&#65533;&#65533;Y{n&#65533;&#65533;Su&#65533;l/P&#65533;xz&#65533;yYUp
&#65533;\&#65533;' %j/U&#65533;NUUUMC56fV@gs&#65533;k&#65533;Np6gtV]&#65533;
&#65533;&#65533;&#65533;&#65533;6&#65533;&#65533;&#65533;V`8sS&#65533;&#65533;&#65533;W&#65533;&#65533; &#65533;&#65533;`j@@G	&#65533;&#65533;]&#65533;&#65533;&#65533;iV&#65533;&#65533;&#65533;&#65533;;&#65533;@?#&#65533;wNy!&#65533;*&#65533;&#65533;&#65533;(I0&#65533;&#65533;.&#65533;*J&#65533;JJ&#65533;&#65533;KP&#65533;a0B&#65533;&#65533;/&#65533;T,&#65533;3{S&#65533;~&#65533;W&#65533;|g&#65533;sY&#65533;&#65533;&#458;&#65533;&#65533;q&#65533;"S&#65533;&#65533;P&#65533;&#65533;&#65533;&#65533;?&#65533;&#65533;d9&#65533;&#65533;_	[d- 4P&#65533;;&#65533;&#65533;P&#65533;&#65533;`EJ$p(&#65533;&#65533;&#65533;a&#65533;&#65533;2{&#65533;u&#65533;+]kUP&#65533;k&#65533;_C1@&#65533;&#65533;&#65533;p&#65533;&#65533;&#65533;&#65533;=V&#65533;4&#65533;3U&#65533;T&#65533;y&#1649;&#65533;&#676;&#65533;&#65533;kV%&#65533;G"&#65533;[O$&#65533;N\R&#65533;&#65533;Jg&#65533;&#65533;&#65533;k&#65533;&#65533;&#65533;X]V&#1064;&#65533;
&#65533;L&#65533;N&#65533;&#65533;/&#65533;j&#65533;&#65533;&#65533;T&#65533;&#65533;d&#65533;&#65533;&#1140;Jg?&#65533;+&#65533;y&#65533;&#65533;&#65533;&#65533;&#65533;%&#65533;c&#65533;'(&#65533;BH'06&#65533;&#65533;&#65533;zOz&#65533;&#65533;P &#65533;&#65533;j&#65533;!t&#65533;&#65533;&#1764;&#65533;&#65533;&#65533;&#65533;&#65533;`V&#722;;&#65533;&#65533;&#65533;&#65533;&#65533;3n&
frI&#65533;&#65533;&#65533;~&#65533; z&#65533;w&#65533;&#65533;<&#602;Iz&#65533;&#65533;&#65533;&#65533;&#65533;
&#65533;&#65533;&#65533;!&#65533;&#65533;&#65533;&#65533;&#65533;2v(9>y&#65533;.&#65533; &#65533;&#65533;&#65533;&#2034;&#65533;&#65533;&#65533;Y&#65533;&#16771;&#65533;&#65533;'&#65533; 
&#65533;#&#65533;&#65533;&#65533;&#65533;&#65533;&#65533;	&#65533;&#65533;&#65533;}k&#65533;&#65533;$"5&#65533;%&#65533;&#65533;&#65533;&#65533;&#65533;&#65533;>&#65533;:&#65533;&#65533;&#65533;&#65533;&#65533;&#65533;&#65533;!&#65533;&#1035;&&#65533;/&#65533;6v&#65533;&#65533;&#65533;&#65533;`
;&#65533;g&#753;&#65533;5&#384;&#65533;P2&#65533;H&#65533;&#65533;&#65533;*&#65533;k&#65533;w$xI]K&#65533;&#65533;&#65533;L&#47637;&#65533;&#1349;&#65533;sf&#65533;&#65533;/GbU&#65533;O&&#1588;K&#65533;Q&#1192;\&#65533;R&#65533;&#65533;D&#65533;&#65533;v&#65533;&#65533;&#65533;'T6&#65533;4!&#65533;&#65533;b#X&#65533;&#65533;x&#65533;B&#65533;&#65533;&#65533;;&#65533;cX&#1269;&#65533;&#65533;Mj&#65533;&#65533;4&#65533;&#65533;&#65533;p/&#65533;&#65533;j&#65533;Uzkj&#65533;&#65533; )`&#65533; j&#65533;&#65533;H&#555;!&#65533;&#65533;f&#65533;&#313;&#65533;&#65533;&#14235;W&#65533;&#65533;&#65533;	&#65533;&#65533;0Zwx&#65533;&#65533;L&#65533;&#65533;;X&#65533;&#65533;1[&#65533;&#65533;g&#65533;Wv&#65533;")
&#65533;&#65533;a\&#65533;/&#65533;2>&#65533;&#65533;- &#65533;.c&#65533;&#65533;&#65533;&#65533;&#65533; &#65533;&#65533;IZ!&#65533;V&#65533;&#65533;!&#699;&#65533;4 &#65533;&#65533;&#65533;&#65533;&#65533;z&#65533;)&#65533;&#65533;&#65533;"4&#611;&#65533;Z&#65533;&#65533;i&#65533;&#65533;
&#65533;P!&#65533;&#65533;&#65533;&#65533;&#65533;&#65533;&#65533;&#65533;k&#1623;&#2003;&#65533;&#65533;0&#65533;&#65533;Q&#65533;&#65533;&#65533;&#65533;Ta&#65533;&#65533;{	&#65533;&#65533;&#65533;>&#65533;&#65533;f&#65533;&#65533;&#65533;&#747;1&#65533;&#65533;&#65533;/;&#65533;&#65533;&#65533;|&#65533;&#65533;&#65533;&#773;Qb&#65533;+&#65533;&#65533;)u+&#65533;&#65533;q	&#65533;q&#273;&#65533;!&#65533;&#65533;&#65533;&#882;@&#65533;&#65533;&#65533;&#65533;<&#65533;K&#65533;MyW&#65533;&#65533;Ys&#65533;w&#65533;&#65533;&#484;&#65533;
|&#65533;&#65533;&&#65533;JB	&#65533;&#65533;D/&#602544;&#65533;z\&#65533;&#65533;&#65533;
&#65533;?&#65533;h&#1889;U&#1646;&#65533;k&#65533;&#1723;&#65533;L&#65533;&#65533;?&#65533;&#65533;N &#65533;&#1676;x&#65533;T&#612;&#65533;&#1101;!'&#65533;"&#65533;;u+&#65533;p&#65533;&#65533;&#65533;&#65533;v&#65533;C&#65533;(&#65533;&#65533;&#65533;&#65533;&#65533;&#65533;z$J &#1497;&#65533;&#65533;l&#65533;&#65533;J`&#65533;A&#65533;&#65533;&#1253;At&#418;&#65533;Qjp&#1968;&#65533;0M&#65533;&#65533;!&#65533;&#65533;&#65533;\&#65533;?m&#65533;#c&#65533;&#65533;t&#65533;&#65533;I&#65533;&#65533;&#65533;[A&#65533;&#65533;Z\.&#65533; &#65533;{.&#65533;
&#65533;_&#65533;&#7250;~&#65533;&#65533;&#453;9&#65533;&#65533;/&#65533;&#65533;&#65533;&#65533;f&#65533;&#65533;!a&#65533;&#65533;| R&#65533;&#65533;P&#65533;&#65533;%&#65533;&#65533;&#65533;&#65533;&#65533;&#65533;A&#65533;&#65533;&#1599;&#65533;&#65533;&#65533;&#65533;&#65533;&#65533;&#65533;[&#65533;K&#65533;2/&#65533;2&#65533;&#65533;2=cb&#65533;i&#65533;&#65533;TN&#65533;&#65533;P `&#65533;&#65533;-&#65533;&#65533;&#65533;&#65533; &#65533;U&#65533;]!K&#65533;	&#65533;P&#65533; z&#65533;PIM^&#65533;&#65533; z&#65533;&#65533;&#65533;&#65533;&#65533;&#65533;q-&#65533;+P&#65533;1 &#65533;a&#65533;&#65533; &#65533;&#65533;n&#65533;&#65533;! P&#65533;&#65533;&#65533;&#65533;&#834;&#65533;&#65533;&#65533;&#65533;@&#65533;1&#65533;&#65533;+&#65533;a&#65533;"&#65533;&#65533;&#65533;&#65533;&#312;
&#65533;*&#65533;9&#65533;&#65533;&#65533;&#65533;&#65533;#C1Q&#65533;&#356;&#65533;0&#65533;&#65533;&#1249;&#488;a&#65533;0&#65533;&#65533;&#65533;&#65533;#c&#65533;h&#65533; &#65533; &#65533;5&#65533;&#65533;^&#65533;A7&#65533;&#65533;&#65533;&#65533;&#65533;&#65533;&#291;a&#65533;&#65533;#&#65533;t &#65533;&#65533;&#1543;&#65533;^&#65533;&#1929;&#65533;&#65533;.&#65533;&#65533;3.#&#65533;`"&#65533;&#65533;&#65533;&#65533;%&#65533;&#65533;&#65533;	&#65533;&#65533;;f&#65533;B:J&#621; 0&#65533;&#65533;t0(t (&#65533;M&#65533;&#65533;&#65533;0 &#65533;&#65533;&#65533;&#65533;&#65533;&#65533;iP+&#65533;&#65533;&#65533;&#65533; &#65533;q&#65533; &#65533; &#65533;[&#65533;&#65533;|,p&#65533;&#65533;p&#65533;&#65533;&#65533; z&#65533; &#65533;&#65533;zq&#65533;&#65533;GN2&#65533;&#65533;&#297;&#65533;4&#65533;&#1506;&#65533;&#65533;&#65533;&#65533;&#65533;e&#65533;;&#65533;&#65533;tr!-a&#65533;`Q<)&#65533;&#65533;m,*`H&#65533;R&#65533;f&#65533;iEN&#65533;&#65533;&#65533;&#65533;Q&#65533;&#65533;DD&#65533;&#65533;y#(U&#65533;!&#1408;"&#65533;>H&#65533;z&#65533;&#65533;&#65533;&#65533;.i3&#956;!&#65533;@&#65533;D"&#65533;&#65533;&#65533;&#65533;&#65533;&#65533;>&#65533;&#65533;D&#65533;a[&#65533;A&#65533;&#65533;q&#65533;&#65533;&#65533;!E&#65533;&#65533;W&#65533; &#1165;q#z&#65533;&#65533;&#65533;1&#65533;&#65533;&#65533;&#65533;&#65533;&#65533;&#1251;&#65533;&#65533;&#65533;Q&#65533;&#1374;!&#65533;,&#65533;#&#65533;&#65533;&#65533;t0. &#7000;Cv"&#65533;&#65533;9(&#65533;+&#65533;A"&#65533;m;:J2&#65533;&#65533;&#65533;&#65533;7&#65533;a&#65533;&#65533;&#65533;s&#65533;&#65533;&#65533;&#65533;&#65533;&#65533;&#65533;!Y&#65533;&#65533;!&#65533;&#65533;(&#65533;!&#65533;Q&#65533;&#65533;K&#65533;Mf&#65533;&#65533;&#65533;&#65533;29&#65533;&#65533;zQ&#65533;x+z&#65533;k>&#65533;&#65533;&#65533;-?2&#65533;&#65533;&#65533;&#65533;jD/&#65533;
&#65533;&#65533;A&#65533; &#65533;&#65533;zA;&#65533;j&#65533;&#65533;q&#65533;&#65533;[Q &#65533;Np&#65533;&#1703;&#65533;]&#65533;x&#65533;&#65533;&#65533;&#65533;&#65533;&#65533;)@[&#65533;(&#65533;&#65533;&#35137;&#65533;&#349;&#65533;&#672;&#65533;&#65533; &#65533;D&#65533;`&#65533;]'&#65533;&#65533;&#65533;&#65533;N&#65533;&#65533;&#65533;&#65533;~75&#65533;7&#65533;&#65533;&#65533;&#65533;&#65533;xS&#65533;&#65533;&#65533;&#65533;&#65533;DH>&#65533;"&#65533;Lt&#65533;J&#65533;&#65533;&#65533;='8&#65533;&#65533;&#65533;/&#65533;&#65533;O	&#65533;&#65533;/O7&#65533;&#65533;&#2000;&#65533;z&#65533;&#65533;m&#65533;&#65533;
&#65533;&#65533;R#&#65533;&#1065;&#65533;A&#65533;&#65533;!&#65533;&#65533;&#65533;&#65533;&#65533;q&#65533;H/&#65533;@&#65533;\3=&#65533;&#65533;&#65533;>&#632;&#65533;
y&#65533;A&#65533;&#65533;&#26913;?&#65533;i`&#65533;&#65533;&#65533;&#65533;	&#65533;Qo&#65533;p&#65533;&#65533;p ip &#65533;&#65533;&#65533;&#65533;&#65533;0	&#65533;&#65533;L&#65533;q A&#65533;&#65533;&#65533;&#65533;&#65533;&#65533;0&#65533;&#160;&#65533;M.0&#65533;&#65533;&#65533;&#65533;&:4&#65533;&#65533; &#65533;K F&#65533;&#65533;&#65533;,&#65533;&#65533;&#1615;&#65533;%&#65533;\&#65533;c&#65533;&#65533;'&#65533; dV&#65533;$B&#65533;=}&#65533;T&#65533;P&#65533;.&#65533;8&#65533;&#65533;&#65533;e%&#65533;GvR&#65533;O&#65533;3&#65533;&#65533;XH	I\Q&#65533;:T&#65533;&#65533;&#65533;d&#65533;u&#65533;`&#1521;kQQ:&#65533;&#65533;&#65533;?&#65533;]&#65533;C&#65533;W&#65533;&#65533;&#65533;e:d&#65533;XXT""tu9&#65533;&#65533;\&#65533;`M&#65533;*&#65533;&#752;z1&#65533; &#65533;O&#1438;&#65533;Jx&#65533;T&#65533;e&#1189;M&#65533;6]F&#65533;?&#1388;&#65533;&#65533;f}-&#181;&#65533;&#65533;&#65533;_>&#65533;&#65533;~nZf&#65533;&#65533;45&#65533;F&#65533;&#65533;e&#65533;&#65533;&#65533;^u&#65533;&#65533;G&#65533;&#65533;&#65533;&#65533;&#65533;J&#65533;o&#65533;&#65533;&#65533;h&#65533;&#65533;&#65533;&#767;&#65533;
&#65533;&#65533;N&#65533;_~&#65533;HIQ|2&#65533;&#65533;&#65533;&#65533;_&#65533;&#65533;&#65533;&#65533;&#65533;&#65533;&#65533;_&#35203;&#65533;&#65533;>&#65533;J2&#65533;&#65533;&#65533;&#65533;&#65533;v&#65533;&#65533;0B&#65533;\p&#65533;&#65533;&#65533;&#65533;&*&#65533;&#65533;&#65533;&#65533;&#65533;&#65533;!&#65533;Xh4&#65533;&#65533;&#65533;&#65533;2&#1210;*&#65533;&#65533;F&#65533;j&#65533;&#65533;*&#65533;I&#65533;&#65533;c&#65533;0	KC&#65533;&#65533;>&#65533;K2&#65533;&#65533;|nq&#65533;(&#65533;H&#65533;&#65533;&#65533;B&#65533;&#65533;&#576;&#65533;l&#65533;J@1&#65533;&&#65533;2&#65533;&#65533;&#65533;&#65533;&#65533;&#65533;$L&#65533;&#65533;&#800;&#65533;&#65533;&#1841;M7&#65533;t&#65533;59_SM&#65533;&#65533;\3H&#65533;&#65533;"&#65533;&#65533;'&#65533;G&#65533;&#65533;ZFI&#65533;&#549;&#65533;&#65533;&#65533;88&#65533;)I:I&#65533;Ja2&#65533;&#65533;*&#65533;&#65533;!m&#65533;&#65533;&#65533;m&#27369;&#65533;	U&#65533;fH&#65533;&#65533;&#65533;&#65533;"&#65533;&#65533;Tu)c:&#65533;@`&#65533;&#65533;&#65533;&#65533;&#65533;&#1502;f&#65533;&#65533;X&#65533;.$&#65533;B&#65533;&#65533;&#65533;&#65533;&#65533;D&#65533;&#65533;&#65533;&#65533;$&#65533;&#65533;&#65533;&#65533;)!&#65533;G(aT&#65533;E&#65533;[q&#65533;](&#1839;&#437;,&#65533;&#65533;b&#65533;&#65533;(&#65533;&#65533;&#1137;ugdW&#466;3h&#65533;<&#65533;&#65533;&#1566;&#65533;&#65533;&#65533;O>&#65533;&#65533;&#65533;$&#65533;z&#65533;&#65533;xiJWE&#1216;&#65533;r&#65533;25&#65533;&#65533;L2[&#65533;MZ&#1036;$&#65533;&#65533;7d&#65533;&#65533;&#65533;6A&#65533;p)&#65533;&#1390;YM&#65533;&#65533;}&#65533;!&#65533;6&#65533;&#65533;&#65533;&#65533;q&#65533;&#65533;Q&#65533;&#65533;&#65533;Ou&#65533;M&#65533;&&#65533;o&#65533;d&#65533;c	&#65533;dRX:(]V&#175;&#65533;Vi&#65533;Yj&#65533;Bu&#65533;&#65533;&#65533;&#65533;&#65533;:&#65533;&#1300;@&#65533;I&#65533;&#65533;d&#65533;]&#65533;l&#65533;&#65533;&h&#65533;B&#65533;$&#65533;&#65533;&#65533;&#65533;j&#65533;6f&#65533;&#65533;&#65533;&#65533; k&#65533;&#65533;v&#65533;n&#1482; >&#65533;9&#65533;p&#65533;&#65533;&#65533;&#65533;ed#&#65533;J)v&#65533;&#2001;-YH&#65533;&#65533;&#65533;&#65533;&#65533;w&#65533;&#65533;&#65533;'%R&#65533; $N&#65533;&#65533;!&#65533;	C &#65533;Ck&#65533;w&#65533;q&#65533;&#65533;&#65533;&#65533;&#65533;k&#65533;&#65533;[oW&#1248;D&#65533;&#65533;!&#65533;=t&#65533;&#65533;lKJ$&#65533;&#65533;&#65533;&#65533;&#65533; &#65533;W+&#65533;5&#65533;X&#65533;6&#65533;]&#65533;&#65533;Y&#65533;&#65533;#i&#65533;C&#65533;J&#65533;&#65533;
&#34730;&#65533;$&#65533;>&#1881;&#65533;&#65533;K&#65533;ik&#65533;&#478;&#65533;&#65533;v&#65533;&#65533;&#422;&#65533;&#65533;|&#65533;G.&#65533;&#65533;&#65533;&#65533; &#65533;&#65533;&#65533;Z2&#65533;&#65533;&#65533; '&#65533;&#65533;&#65533;&#65533;&#65533;&#65533;B&#65533;M&#65533;&VBz#Q&#65533;&#65533;&#65533;DKy&#65533;&#65533;B&#65533;&#65533;&#65533;&#65533;hF1&#65533;&#65533;sX&#65533;&#65533;&#65533;&#65533;&#65533;&#65533;8&#65533;7&#65533;Qc)&#65533;Q&#65533;&#65533;P<&#65533;&#65533;&#65533;&#65533;C&#65533;3&#65533;&#65533;@,&#65533;&#65533;&#65533;s!P&#65533;d&#65533;&#65533;&#65533; K F&#65533;$aJ6&#65533;`&#65533;&#65533;&#65533;&#65533;&#65533;&#65533;e&#65533;&#65533;F&#65533;&#65533;&#65533;&#65533;&#65533;Y&#65533;&#65533;&#65533;&#65533;D&#65533;&#65533;A&#65533;&#65533;&#65533;N&#65533;1(&#65533;M&#65533;6&#65533;U&#65533;#&#65533;&#65533;pdF&#65533;g&#65533;&#65533;<M&#65533;%&#65533;U&#65533;&#65533;&#65533;&#65533;&#65533;	=q&#65533;H &#65533;&#65533;0&#65533;&	&#65533;1
&#65533;&#65533;&#65533;&#65533;&#65533;&#65533;`&#65533;&#65533;&#65533;@&#65533;&#65533;X&#65533;*&#65533;&#65533;pp!N&#65533;&#65533;RC&#65533;&#65533;(q&#65533;R&#65533;&#65533;&#65533;&#65533;J&#65533;&#65533;&#65533;&#65533;h&#65533;q4dL&#65533;{B&#65533;0v&#65533;!&#65533;<#F&#65533;&#1033;&#65533;&#65533;CU$&#65533;&#65533;&#65533;a&#65533;coI&#65533;a&#65533;(&#65533;&#65533;0&#65533;/^&#65533;&#65533;
&#65533;&#136;7PD&#65533;&#65533;O&#65533;&#65533;&#65533;&#65533;2Z&#65533;-&#65533;&#65533;%&#65533;c	&#65533;p&#65533;'J&#65533;N&#65533;%&#65533;&#65533;?&#65533;`&#65533;"&#65533; &#65533;tH8&#65533;9&#1168;&#65533;1&#65533;a&#65533;&#65533;&#65533;&#65533;&#65533;>"&#65533;&#65533;&#65533;P
&#65533;u&#65533;`&#65533;&#65533;&#65533;`4&#65533;&#65533;%O&#65533;?&#1152;K&#65533;&#65533;C!&#65533;&#65533;&#65533;&4&#65533;&#65533;&#65533; &#65533;T8N&#65533;~p&#65533;lN-I  &#65533;/ &#65533;%7-	X)&#140;&#65533;&#65533;f&#65533;&#65533;ydO&#65533;&#65533;&#65533;&#65533;&#65533;)&#65533;z
&#65533;&#65533;cn&#4432;&#65533;&#65533;&#65533;.&#65533;&#65533;&#65533;R
&#65533;4&#163;=Yh#&#65533;P&#65533;&#65533;&#65533;&#65533;C#&#65533;&#65533;&#1568;0	(&#65533;&#65533;Dj&#65533;%h"g&#65533;F^&#65533;&#65533;i,&#65533;&#65533;4H86 @&#65533;&#65533;&#65533;&#65533;&#65533;< !&#65533;&#65533;&#65533;&#65533;A&#65533;&#65533;sT&#65533;aCI&#65533;TT&#65533;&#65533;&#65533;&#65533;&#65533;(&#65533;&#65533; &#65533;C&#65533;&#65533;&&#65533;b8z&#65533;&#65533;&#65533;]&#65533;&#65533;Q&#65533;&#65533;&#65533;&#65533;&#65533;&#65533;&#65533;&#65533;fZ&#65533;&#65533;&#65533;a&#65533;+&#65533;=&#65533;&#802;&#65533;&#65533;&#65533;A &#65533;Q(L &#65533;&#65533;YP r&#65533;b&#65533; e&#65533;)&#65533;&#1691;&#65533;&#65533;&#65533;	&#65533;&#544;A&#65533;S&#65533;&#65533;J>!&#65533;IN&#65533;&#707;&#65533;g&#65533;&#65533;	&#65533;&#65533;&#65533;|a&#65533;&#65533;&#65533;B.P&#65533;&#65533;&#65533;%&#1874;2&#186;&#65533;#&#65533;r&#65533;^&#65533;&#65533;&#65533; &#65533;$&#65533;&#65533;
&#65533;&#1028;&#65533;4#&#65533;&#65533;]&#65533;?&#65533;[&#65533;&#65533;k&#65533;k&#65533;&#65533;&#65533;&#65533;$c&#65533;&#65533;  &#65533;J
&#65533;&#65533; #&#65533;@E;m&#65533;z,&#65533;M&#65533;%I&#65533;&#65533;&#65533;d&#65533;`&#65533;&#65533;]&#65533;&#65533;9&#65533;M6&#65533;&#65533;&#65533;]&#65533;&#65533;&#65533; &#65533;&#65533;&#65533;$&&#65533;yX&#65533;&#65533;&#65533;&#65533;.&#65533;b]&#65533;_#8&#65533;&#65533;&#65533;&#65533;a&#65533;&#65533;&#65533;&#65533;&#65533;S[&#65533;&#65533;&#65533;&#65533;H~&#65533;&#65533;&#65533;&#65533;&#65533;u&#65533;&#65533;C&#65533;pp&#65533;	&#65533;&#65533;,[Ba&#65533;&#65533;dq
fr&#65533;;D&#65533;&#65533;8&#65533;Sp&#65533;#&#65533;H&#65533;)&#65533;#&#65533;&#65533;$8v&#65533;|&#65533;p&#65533;!Vn &#65533;1&#65533;&#65533;T&#65533;g&#65533;B&#65533;`mk&#65533;&#65533;1&#65533;"&#65533;O#c&#65533;&#65533;[(}+	&#65533;&#65533;`W&#65533;&#65533;&#65533;KB&#65533;&#65533;2I&#65533;,o/c&#65533;	28&#65533;&#65533;&#65533;&#65533;&#65533;?F&#65533;G&#65533;&#65533;&#65533;&#65533;!&#65533;b&#65533;&#65533;d&#65533;&#65533;&#65533;&#65533;{&#65533;"&#65533;h&#65533;a!/&#65533;)&#65533;&#65533;&#65533;&#65533;&#65533;&#65533;r@&#65533;&#65533;S^54c&#65533;R2&#65533;&#65533;&#65533;"&#65533;!&#65533;.!&#65533;]2&#65533;&#65533;&#65533; >w&#65533;&#65533;&#65533;&#34045;N&#65533;r&#65533; &#65533;&#65533;'
&#65533;)&#65533;&#65533;5&#65533;&#65533;&#65533;$&#65533;B&#65533;?&#65533;d&#65533;&&#65533;6&#65533;&#1463;&#901;h&#65533;=bg6M&#65533;&#65533;*&#65533;#&#65533;C&#65533;B&#65533;&#960;&#829;&#65533;nw&#65533;&#65533;&#65533;&#65533;&#65533;&#65533;&#65533; l&#65533;&#65533;&#1217;&#65533;E&#65533;(&#65533;pS&#65533;&#65533;xS&#65533;&#65533;q&#65533;l&#65533;&#65533; &#65533;&#65533;&#65533;&#65533;B&#65533;&#65533;&#65533;&#65533;m&#65533;[H&#65533;&#65533;&#65533;&#65533; &#65533;&#65533;%&#65533;&#65533;?&#65533;&#65533;\&#65533;4R&#65533;&#65533;x!&#65533;&#65533;X&#65533;!&#65533;&#65533;@&#65533;&#65533;&#65533;&#65533;&#608;&#65533; &#65533;&#65533;&#65533;;(&#65533;&#65533;&#65533;]&#65533;&#65533;C&#65533;&#65533;/Jr`&#65533;{=&#65533;&#65533;&#65533;Y
&#65533;r%UC&#552;VR&#65533;&#65533;&#65533;&#65533;&#65533;Bi&#65533;&#65533;~&#65533;&#65533;d&#65533;&#942;B0&#65533;&#65533;&#65533;`&#65533;_&#65533;~'&#65533;&#65533;O&#65533;3T{!r&#65533;&#65533;&#65533;&#65533;&#65533;v@!7&#65533;88<&#65533;4'1&#65533;&#65533;!&#65533; &#65533;&#65533;@&#65533;&#65533;&#65533;&#65533;'&#65533;&#65533;!&#65533;&#65533;&#65533;>&#65533;P&#65533;&#65533;+&#65533;JA&#65533;&#65533;&#65533;&#65533;C&#65533; p&#65533;Lx &#394;&#65533;&#65533;7&#65533;&#65533;}&#65533;77&#65533;2`&#65533;&#65533;@&#65533;X&#65533;-&#65533;8&#65533;&#65533;&#65533;[&#65533;=&#65533;&#32786;s&#65533;&#65533;&#65533;ih&#65533;'tB&#65533;&#65533;0&#65533;&#65533;B&#65533;0&#65533;&#65533;&#65533;;&#65533; :X&#65533;~s&#65533;) 	&#65533;"&#65533;<&#65533;&#65533;H>&#65533;x&#65533;&#65533;KC4&#65533;7&#779;&#65533;&#65533;&#65533;&#65533;q&#65533;&#65533;`&#65533;&#65533;&#65533;5 &#65533;&#65533;_&#65533;&#65533;`&#65533;5&#65533;&#65533;@&#65533;(&#65533;&#65533;&#65533;&#65533;&#65533;)&#65533;A&#65533;&#65533;At&#65533;&#65533;*JD$"&#65533;TP&#65533;}&#65533;&#65533;T&#65533;@&#65533;#&#65533;(  LD"&#65533;&#65533;L&#65533;	y  p	&#65533;&#65533;&#65533;p&#65533;;&#65533;>0>&#65533;1&#65533;&#65533;l&#65533;&#65533;&#65533;R&#65533;EV&#65533;&#65533;E&#65533;&#65533;E8,&#65533;&#65533;&#65533;&#65533;&#65533;&#65533;&#65533;p&#65533;&#65533;&#65533;&#65533;&#1681;&#65533;&#65533;B&#65533;&#65533;&#65533;h&#65533;&#65533;iD2&#65533;x&#414;&#65533;&#65533;&#65533;&#65533;B;&#65533; n&#65533;F^&#65533;&#65533;s&#65533; &#65533;&#65533;!tS&#65533;&#65533;&#65533;&#65533;0w&#65533;&#146;&#65533;+&#65533;B&#65533;&#65533;&#65533;&#65533;&#65533;&#65533;y&#65533;	w\O8,&#65533;&#65533;9|&#65533;.#&#193;d&#65533;A&#65533;9&#65533;&#65533;&#65533;&#65533;A&#65533;&#1027;64R0Ca&#65533;>&#65533;&#65533;&#65533;@94:E;)&#65533;p T&#65533;O&#65533;7pe8I-&#65533;-0&#65533;\/7pC&#65533;E&#65533;&#65533;&#65533;&#65533;E&#65533;&#65533;`\JL&#65533;&#65533;&#65533;K&#65533;I&#65533;&#65533;&#65533;&#65533;I&#65533;&#65533;E`&#65533;[&#65533;&#65533;$	 &#65533;&#65533;j30&#65533;V 	&#65533;4&#65533;&#65533;&#65533;0 &#65533;&#65533;J&#65533;&#65533;&#65533;J&#65533;@3&#65533;
@&#65533;L8&#65533;pJ&#65533;&#65533;03&#65533;&#65533;K&#65533;d&#696;&#65533;&#65533;&#65533;&#65533;3&#65533;*&#65533;<&#65533;X&#65533;=&#65533;7c&#65533;&#65533;&#65533;&#65533;&#65533;y&#65533;	&#65533;[&#65533;oL&#65533;n&#65533;&#65533;y2&#65533;f(&#65533;&#65533;&#65533;*\&#65533;|t&#65533;vDB&#65533;&#65533;&#65533;&#65533;&#65533;&#65533;&#65533;L4+&#65533;&#65533;H9w&#65533;L+&#65533;G&#65533;j&#65533;"&#65533;&#65533;&#65533; &#1620;M&#65533;&#65533;w[&#65533;&#65533;&#65533;)&#65533;&#65533;{&#517;hC&#65533;&#65533;.&#65533;KH&#65533;&#65533;KL&#65533;&#65533;&#65533;>&#65533;>&#65533;iDC&#65533;^0&#65533; K&#65533;&#65533;	G04,x4,&#65533;&#65533;&#65533;&#65533;Gp&#65533;&#65533;t&#65533;g0&#65533;&#65533;&#65533;&#65533;xH&#65533;&#65533;&#65533;&#65533;9&#65533;N&#65533;&#65533;&#937;4&#65533;&#258;&#65533;&#65533; &#65533;&#65533;t&#65533;&#65533;OB &#65533;g`&#65533;&#65533;x,P%	5P&#65533; &#65533;&#65533;&#65533;uP,P&#65533;&#65533;L&#65533;&#65533;\&#65533;$O&#65533;&#65533;&#65533;&#65533;Jt0&#65533;&#65533;T&#65533;&#65533;2LQ30&#65533;4K3P&#65533;&#65533;&#65533;	&#65533;3<&#65533;e&#65533;+c,)0&#65533;&#65533;&#65533;&#65533;&#65533;&#65533;&#65533;3&#65533;&#65533;	x&#65533;  t&#65533;&#65533;M&#65533;&#65533;&#65533;x&#65533;&#65533;&#65533;a(&#65533;&#65533;+&#596;&#65533;%&#65533;&#65533;8&#65533;&#65533;&#65533;r&#65533;'&#134;&#65533;/S&#65533;&#65533;n0&#65533;X&#65533;&#65533;&#65533;&#65533;&#65533;&#65533;&#65533;&#65533;&#65533;G&#65533;&#65533;&#65533;(&#65533;!&#65533;.&#65533;s &#65533;&#65533;&#65533;&#302;&#65533;&#65533;1&#65533;?&#65533; H&#65533;&#65533;&#65533;A&#65533;&#65533;&#65533;Q&#65533;&#65533;&#65533;&#65533;[&#65533;&#65533;&#65533;FC&#65533;E&#65533;&#65533;
&#65533;&#65533;&#65533;&#65533;X/EE&#65533;&#65533;&#65533;.<
&#65533;&#65533;eP&p&#1054;&#65533;P&#65533;4&#65533;T&#65533;&#65533;P,0 &#65533;&#65533;&#1054;0 &#65533;&#65533;&#65533;X&#65533;&#65533;90&#65533;
mK&#65533;&#65533;I&#65533;A&#65533;&#65533;K&#65533;L&#65533;	&#65533;&#65533;&#65533;&#515;t{&#65533;&#65533;&#65533;704&#65533;&#65533;&#65533;1&#65533;p&#65533;&#65533;&#65533;u&#65533;8u&#65533;	J &#65533;&#65533;&#65533;$&#65533;&#65533;&#65533;&#65533;&#65533;&#65533;c]&#65533;s&#65533;&#65533;8&#65533;{&#1080;&#65533;h&#65533;&#65533;`&#65533;&#65533;5&#65533;L&#65533;@W&#65533;&#65533;O&#65533;E&#65533;&#65533;\&#65533;&#65533;r&#65533;&#65533;h&#65533;AG0W&#65533;&#65533;&#65533;|&#65533;&#65533;&#65533;H&#65533;&#65533;&#65533;u&#65533;&#65533;%&#1284;&#65533;	&#65533;&#65533;.&#65533;"	&#31948;&#65533;D&#65533;T:&#65533;	L&#328;&#65533;&#65533;#&#1320;&#65533;1&#65533;F&#833;F&#65533;&#914;&#65533;&#65533;e&#65533;8I&#65533;&#920;EU&#65533;PP&#65533;&#65533;P&#65533;h&#65533;T&#65533;O,&#65533;&#65533;gP&#65533;Z&#65533;&#65533;&#1631;U&#1375;&#65533;&#65533;&#65533;&#65533;&#65533;	Zu&#991;&#65533;&#1404;&#65533;&#1358;F&#65533;&#65533;+d!V&#65533;SAe&#65533;&#65533;&#65533;&#1552;&#65533;r&#65533;h&#1115;&#65533;&#65533;h&#65533;&#65533;&#65533;&#65533;&#65533;J[!&#65533;f&#3141;&#65533;&#65533;i&#65533;8&#65533;B&#65533;!e.&#65533;M&#65533; &#492;x&#65533;&#65533;s&#1792;&#65533;\&#65533;&#65533;vu&#65533;8&#65533;&#65533;s(&#65533;:[&#65533;&#65533;R&#65533;&#65533;&#65533;p&#65533;L&#65533;&#65533;1&#65533;&#65533;|&#65533;R&#65533;"&#65533;/&#65533;&#65533;W&#65533;&#65533;(&#65533;&#65533;/=&#65533;&#65533;V&#675;	w&#65533;M&#65533;&#65533;M&#65533;&#65533;X&#65533;&#65533;&#65533;I&#65533;9;3&#65533;&#65533; 4@&#65533;&#65533;&#65533;&#65533;&#65533;&#65533;&#65533;&#65533;&#1347;&#65533;}&#65533;&#65533;&#65533;Zq&#65533;HE&#65533;G&#65533;M&#65533;	&#65533;>&#1496;YE-&#65533;&#65533;&#65533;F&#65533;T&#65533;&#1616;&#65533;&#65533;&#65533;&#65533;&#65533;&P&#65533; &#65533;&#65533;&#65533;%&#2017;ZS}&#1375;H&#65533;&#1240;&#65533;g&#65533;&#65533;SK&#65533;&#65533;\&#65533; &#65533;&#65533;1&#65533;&#65533;&#65533;_&#65533;D&#65533;&#65533;K&#65533;KaM&#65533;&#65533;[&#65533;&#65533;+`&#65533;&#65533;&#65533;&#65533;&#65533;kX&#65533; &#65533;9&#65533;&#65533;C&#65533;l7&#14601;&#65533;A&#65533;&#65533;A&#65533;T&#65533;km&#1538;&#65533;,&#65533;&#65533;&#65533;~&#65533;&#594;&#65533;&#65533;0&#65533;s&#65533;&#65533;s-qX)&#65533;&#65533; )&#65533;hS&#65533;&#65533;&#65533;W&#65533;&#65533;
&#65533;q&#65533;P:&#65533;x&#65533;&#1396;i&#54916;A&#65533;)&#65533;&#65533;CuA&#65533;3&#65533;&#65533;&#65533;&#65533;t&#65533;&#65533;:A&#755;&#65533;3=H<&#65533;/^&#65533;=T&#65533;:&#65533;=&#1952;&#65533;&#65533;&#65533;&#65533;^&#65533;&#65533;^&#65533;&#65533;&#65533;&#65533;e&#65533;2&#65533;&#65533;4>&#65533;&#65533;P&#65533;c&#65533;&#65533;Y&#65533;&#65533;N&#65533;<O&#65533;&#65533;&#65533;&#65533;&#65533;&#65533;&#65533;&#65533;Zu	3&#65533;&#65533;&#65533;&#65533;&#65533;5&#65533;&#65533;&#65533;&#65533;X&#65533;_%J&#65533;&#65533;&#65533;&#65533;bM&#65533;N&#1419;L&#65533;&#65533; &#65533;&#65533;&#65533;&#65533;1!&#65533;&#861;&#65533;S/&#65533; -v&#65533;>
Amk'&#65533;	R&#65533;&#65533;f&#65533;e5X&#1168;&#65533;9&#65533;$R&#65533;&#65533;&#65533;fX&#65533;M&#65533;s&#65533;&#65533;mhJ&#65533;&#65533;&#65533;^&#65533;&#65533;&#65533;[&#65533;&#65533;&#65533;x&#65533;us&#65533;&#65533;(&#65533;; &#65533;&#65533;	&#65533;&#65533;	&#65533;&#65533;IHsT/&#65533;3tV&#65533;I Xo&#65533;&#65533;#&#65533;&#65533;&#24158;[;&#65533;&#65533;=&#65533;&#2005;&#65533;<&#65533;g(&#65533;`<F&#65533;&#65533;&#65533;H&#65533;Eh&#65533;d&#65533;7^&#65533;;&#65533;&#65533;&#65533;&#65533;&#65533;Y&#65533;&#65533;&#65533;0&#65533;&#65533;4&#65533;n&#65533;&#65533;P&#65533;]&#65533;&#65533;&#65533;&#1699;u&#65533;\&#65533;&#65533;lZ&#1168;&#685;<&#65533;UH&#65533;&#65533;p&#65533;&#65533;hKK6h&#65533;Z`4`&#65533;&#1536;&#65533;X&#65533;&#65533; #R(&#65533;"&#65533;&#65533;&#44723;v&#750;&#65533;&#65533;&#65533;>&#65533;&#65533;&#65533;&#65533;(&#65533;&#65533;,v&#65533;I&#65533;&#65533;&#65533;js&#65533;&#65533;&#65533;X-&#65533;&#65533;pb=&#65533;[&#65533;uB&#65533;&#26974;&#65533;&&#65533;1&#65533;&#65533;&#445;8&#357;&#65533;!\&#65533;&#65533;&#65533;y8&#65533;X&#45400; &#65533;&#65533;&#65533;C,&#65533;&#1651;&#65533;&#65533;@&#65533;&#65533;&#65533;o&#65533;l&#65533;8 &#65533;&#65533;(;&#65533;&#65533;s&#65533;]/&#65533;&#65533;Rl&#65533;&#65533;&#65533;x&#392;n^&#65533;z.g&#65533;&#65533;&#65533;A&#65533;&#49270;&#65533;&#65533;&#65533;&#1564;F1Le&#1924;fE&#65533;^&#65533;&#65533; &#65533;v&#65533;&#65533;T&#65533;&#65533;^&#65533;&&#65533;&#65533;Y&#65533;&#65533;v&#65533;&#65533;NN&#65533;&#65533;	&#65533;&#1700;=i0U&#65533;&&#65533;&#65533;&#65533;&#65533;&#1168;&#65533;V &#727;^&#65533;&#65533;9&#65533;&#65533;b&#65533;K&#65533;&#65533;&#65533;i`L&#65533;&#65533;&#65533;&#65533;
&#65533; &#1585;<&#65533;&#65533;&#65533;&#65533;'&#65533;&#65533;&#65533;&#65533;l&#65533;&#65533;&#11094;b&#65533;&#65533; &#65533;&#65533;j&#65533;&#1192;	&#65533;_&#65533;s&#65533;&#65533;&#65533;=2g&#65533;P&#65533;^&#65533;&#65533;e%U&#65533;&#65533;9&#65533;&#65533;1&#65533;v&#65533;&#65533;8&#65533;|W&#65533;X&#65533;&#65533;3&#65533;&#65533;j&#65533;@PN0&#65533;a&#65533;&#65533;I&#65533;&#65533;%&#65533;`&#65533;av2&#65533;&#65533;&#65533;PO*&#65533;&#65533;&#65533;&#65533;&#65533;&#65533;f$v&#65533;&#65533;^&#65533;&#65533;b&#65533;&#65533;(&#65533;&#65533;f&#65533;&#65533;&#65533;&#65533;&#65533;A  "&#65533;&#65533;&#65533;&#65533;&#65533;&#65533;&#65533; xq&#65533;@b&#65533;&#65533;o&#65533;&#65533;b&#65533;>NG&#65533;m&#65533;&#65533;m3o&#65533;8&#65533;&#65533;`%Z&#65533;&#65533;c&#65533;&#65533;QUiS&#65533;&#65533;T&#65533;&#65533;&#1248;&#65533;D&#65533;&#65533;&#65533;0&#65533;60@&#65533;Z&#65533;&#65533;&#65533;4v1&#65533;&#65533;Z&#65533;D&#65533;&#65533;	W&#65533;a0(j&#65533; &#65533;<[&#65533;=&#65533;j&#65533;&#65533;r@&#65533;&#65533;&#65533;&#65533;&#65533;"/p&#65533;6p/&#65533;ks&#65533;&#65533;s&#65533;&#65533;3g&#65533;Vg#&#65533;&#65533;hr&#65533;&#65533;&#65533;&#65533;
b&#1389;&#65533;:3&#65533;O_v5&#65533;&#65533;Z&#65533;v&#65533;&#65533;\&#65533;^&#65533;%&#65533;&#65533;1&#65533;	&#65533;	@&#65533;&#65533;<&#65533;a)0&#65533;2	-&#1494;b1&#65533;&#65533;-7&#65533;&#65533;:&#65533;v#h&#65533;&#65533;&#65533;N&#65533;&#65533;&#65533;&#65533;x&#65533;g,&#65533;&#65533;-&#65533;&#65533;&#65533;wl&#65533;&#65533;=&#65533;/&#65533;u&#65533;@&#65533;&#65533;I&#65533;&#65533;f^&#65533;&#65533;Y&#65533;~G&#65533;3'	&#65533;&#65533;&#65533;&#65533;w&#65533;&#65533;c=_&#65533;eP&#65533;0Z&#65533;nP&#65533;u&#65533;&#65533;<@&#65533;&#65533;&#65533;J3&#65533;&#65533;&#65533;&#65533;]UK&#65533;&#65533;&#65533;&#65533;&#65533;&#65533;wJ&#65533;&#65533;B&#65533;&#65533;A&#65533;&#65533;ZN&#65533;&#65533;&#65533;@&#65533;&#65533;&#65533;&#65533;&#65533;&#65533;	P&#65533;s&#65533;&#65533;&#65533;lp&#65533;*o6&#65533;>&#65533;&#65533;Jwp&#65533;&#65533;3&#65533;2z&#65533;&#65533;&#65533;w&#65533;l&#65533;&#65533;&#65533;}&#65533;L&#65533;&#65533;e&#65533;]&#65533;&#65533;&#65533;&#65533;&#65533;&#65533;`&#65533;&#65533;&#65533;&#65533;&#65533;&#65533;&#65533;vuN&#65533;t&#65533; &#65533;i&#65533;Xtozm_&#65533;00x&#65533;w&#65533;&#65533;&#65533;N&#65533;~&&#65533;,/	|'&#65533;(om&#65533;&#65533;9xw&#65533;&#65533;9wR:/*&#65533;&#65533;&#65533;W&#65533;&#65533;7&#65533;&#65533;%Zm&#65533;i&#65533;JV}xC&#65533;&#65533;&#65533;&#65533;D&#65533;tx_&#65533;h&#65533;60&#65533;&#65533;u&#65533;&#65533;&#65533;x&#65533;@y&#65533;&#65533;&#65533;CW&#65533;o&#65533;ir3&#65533;&#65533;&#65533;&#65533;&#65533;4%	&#1949;&#65533;Xs&#65533;k,&#65533;Q&#65533;&#65533;	H-&#65533;&#65533;&#65533;&#65533;&#65533;o&#65533;/r/R&#65533;ky&#65533;r g&#65533;&#65533;&#65533;&#65533;&#65533;&#65533;&#65533;v&#65533;&#65533;&#1305;]&#65533;@p(&#65533;&#65533;&#65533;&#65533;&#65533;O`&#65533;&#65533;&#65533;z&#65533;&#65533;1&#65533;{a^&#65533;\w&#65533;&#65533;&#536486;&#65533;&#65533;&#65533;	.&#65533;&#65533;v+&#65533;|&#65533;lf&#65533;&#65533;&#65533;&#65533;&#65533;&#65533;&#65533;&#65533;,&#65533;&#65533; C&#65533;TB<&#65533;&#65533;&#65533;&#65533;	N&#65533;p !C &#65533;VA&#65533;&#1123;&#530;&O&#65533;L&#65533;r%&#726;._&#65533;&#65533;&#65533;O&&#794;%e&#1204;&#65533;s'&#990;U<&#65533;&#65533;&#65533;3&#65533;XT-z&#65533;&#65533;?&#65533;C&#65533;%&#65533;&#65533;&#65533;>&#65533;*i&#396;&#65533;6M@41&#65533;5&#65533;&#578;-{u-&#1748;B&#65533;@&#65533;&#65533;a&#65533;uK&#65533;mx&#65533;&#65533;?8j&#65533;&#65533;a&#65533;&#65533;=V&#65533;h&#65533;&#65533;@&#65533;MZ1&#65533;!&#458;&#65533;&#65533;yIS&#65533;&#65533;&#65533;&#65533;&#65533;L&#65533;by&#65533;&#65533;&#65533;3&#65533;&#65533;&#65533;&#65533;IJ&#65533;1&#65533;&#65533;0*&#65533;$&#65533;,&#1648;&#65533;&#65533; &#65533;6&#65533;&#65533;&#65533;c&#65533;?Z&#65533;&#65533;&#65533;&#65533;'&#65533;&#65533;&#65533;&#65533;!&#65533;,i&#65533;&#65533;&#65533;&&#65533;B~&#65533;d&#65533;&#65533;<&#65533;!&#65533;&#65533;`&#65533;_&#65533;J&#65533;p&#65533;b&#65533;&#65533;C&&#65533;Q&#65533;&#65533;&#65533;&#65533;;&#65533;G(&#65533; &#65533;&#65533;&#65533;t&#65533;I&#65533;&#1430;&#65533;"&#65533;R9,&#65533; &#65533;:&#65533;&#65533;?2!&#65533;Z&#65533;!&#65533;.&#65533;P	&#65533;bJ*0a&#65533;@!&#65533;&#65533;J&#65533;&#65533;"DP&#65533;&#65533;TX&#65533;&#65533;&#65533;pu&#65533;&#65533;&#65533;&#65533;W+&#65533;&#65533;F&#65533;&#65533;&#65533;&#65533;&#65533;?c&#65533;u&#65533;X&#65533;&#65533;&#65533;&#65533;Z&#65533;&#65533;&#65533;S&#65533;&#65533;&#65533;]pY&#65533;W\y&#65533;3&#65533;]\&#65533;tHa&#65533;D`&#65533;&#65533;&#65533;&#65533;b&#65533;X&#65533;G&#65533;	D &#65533;yq&#65533;
&#65533;M&#65533;h&#65533;&#65533;'|Q&#65533;D&#65533;TV&#65533;iQ&#65533;	&#65533;&WC&#65533;0dCo&#65533;&#65533;FIq&#65533;2^C+X 6"51a&#65533;P%&#65533;&#65533;&#65533;W"&#65533;&#65533;*&#65533;?&#65533;5A&#65533;&#65533;&#65533;x!Zx&#65533;6D&#65533;$&#65533;Fc&#65533;&#1079168;&#65533;&#65533;&#65533;$z&#65533;~&#65533;&#65533;W&#1648;&#65533;&#65533;Cp4&#65533;&#65533;r&#65533; &#65533;&#65533;R&#65533;a&#65533;&#65533;>&#1552;L&#65533;[&#65533;N9u&#1774;IH1TTT&#65533;&#65533;&#65533;?D5&#65533;U&#65533;&#65533;N:&#65533;#&#65533;dE&#65533;A;&#65533;3&#463;s&#65533;&#65533;&#65533; &#65533;$&#65533;&#65533;&#65533;3&#65533;$&#65533;fy&#65533;&#65533;s&#65533;&#65533;+&#65533;&#65533;P&#65533;QgCV &#65533;&#65533;&#65533;E&#65533;{"&#65533;kg&#65533;a&#65533;gI&#65533;+&#65533;}%h&#65533;!5C&#65533;
&#65533;6&#65533;o&#65533;&#65533;&#65533;)-%M!kH`&#65533;&#65533;&#65533;&#65533;y(&#65533;&#65533;%M&#1872;&#65533;&#65533;&#65533;P&#65533;%&#2031;Qa&#65533;&#65533;&#65533;&#65533;d(f(&#65533;fk&#65533;&#65533;j&#65533;&#65533;M&#65533;&=$&#65533;)&#65533;Acv&#65533;&#65533; &#65533;k&#65533;3&#65533;&#65533;&#65533;&#65533;&#65533;&#65533;&#65533;T&#65533;(u/T&#65533;&#65533;hUI4&#65533;&#65533;R+&#65533;"l&#65533;?&#65533;d&#65533;>
`F&#65533;f&#65533;&#65533;U&#65533;9$C&@&#65533;&#65533;w&#65533;q&#65533;Z&#65533;&#65533;R]Wv&#65533;&#65533;&#65533;!&#65533;&#65533;&#65533;&#65533;&#65533;#&#65533;@w>&#65533;&#65533;&#65533;6Ir&#65533;}r(&#65533;)&#65533;@&#726;&=D^&#65533;W&#65533;IB&#65533;d&#65533;&#65533;	&#65533;I&#65533;&9&#65533;	qI&#65533;tCE&#65533;&#284;&#65533;N&#65533;&#65533;0&#65533;&#65533;&#65533;*C&#625;&#65533;&#65533;&#65533;&#65533;q&#65533;!&#65533;H&#65533;8&#65533;&#65533;&#65533;&#65533;X7&#1237;h&#65533;$&#65533;&#65533;,&#65533;0i&#65533;H&#65533;M &#65533;{&#65533;)H&#65533;&#65533;&#65533;&#65533;&#65533;.&#65533;"W&#65533;&d&#65533;&#65533;D]*&#65533;K&#65533;%&#65533;&#65533;&#65533;&#65533;&#65533;WU&#65533;2#&#65533;L%%9<&#638;&#65533;b/&#65533;&#65533;&#65533;G<Clt&#1313;&#65533;!;&#65533;&#342;t&#65533;#iLc0|&#65533;&#65533;&#65533;&#65533;0&#65533;/&#65533;&#65533;&#476;&#65533; &#65533;&#65533;&#65533;f&#65533;m/P&#65533;3^H&#65533;'&#65533;>&#65533;zy&#65533;(
&#65533;L&#65533;&#65533;v`&#65533;&.U&#65533;%&#65533;&#65533;W0&#65533;+&#65533;Q&#65533;&#65533;&#65533;~KX&#65533;'&#65533;BBdKXA*&#65533;S5&#65533;" CJ &#65533;62&#65533;T!N&#65533;=&#65533;n&#65533;; &#65533;&#65533;&#65533;&#65533;&#65533;&#65533;&#65533;!AHp&#65533;9&#65533;&#65533;|@&#1768;w*&#65533;&#65533;{&#65533;Iz &#65533;&#65533;&#65533;&#65533;&#65533;"3]&#65533;8r&#65533;&#65533;&#65533;3Y&#65533;&#65533;&#621;&#65533;9&#65533;!&#65533;&#65533;&#65533;P&#65533;&#65533;9&#65533;&#65533;++b&#65533;&#65533;b tLG&#65533;&#65533;G&#65533;6&#65533;v&#65533;<K&#65533;0F1&#65533;&#65533;e,j&#65533;X&#65533;&#65533;B0&#65533;&#65533;.`R&#65533;&#65533;R)x&#65533;%A#d&#65533;&#65533;?&#65533;&#65533;&#65533; yr^d&#65533;&#65533;&#65533;&#65533;&#65533;&#65533;\&#65533;`F02(&#65533;N&#65533;&#65533;)fQ&#65533;&#65533;&#65533;Q%&#65533;&#65533; f&#65533;&#65533;&#65533;d &#65533;X&#65533;N&#65533;".&#65533;&#65533;,&#65533;&#65533;R&#65533;&#65533;}&#65533;&#65533;&#65533;
&#1680;&#65533;&#803;Y&#65533;&#65533;F4&#65533;&#65533;&#65533;X&#65533;z&#65533;$&#65533;6&#786;0Kz&#65533;#VG&#65533;^9&#65533; &#65533;?&#746;&#65533;gZ(&#65533;<9Z7&#65533;B	&#65533;&#748;"*&#65533;PZ@,&#65533;5EG&#65533;&#65533;D&#65533;&#65533;%&#65533;J+&#65533;&#65533;9&#65533;(+&&#65533;
&#65533;&#65533;&#65533;&#65533;0x&#65533;&#65533;&#65533;H&#65533;g&#65533;&#65533;&#65533;&#65533;&#65533;&#65533;w &#65533;&#65533;E&#65533;^&#65533;&#65533;m&#65533;F&#65533;&#65533;&#1170;&#65533; U&#65533;&#65533;j[&#65533;;&#1929;d&#65533;`&#65533;&#65533;&#65533;&#65533; &#1937;*h(3B&#874;!&#65533;&#65533;A4&#65533;&#65533;I &#65533;k&#65533;y&#65533;&#65533;&#65533;wK&#65533;&#65533; &#65533;&#65533;G2&#65533;Cy4&#65533;)&#65533;&#65533;ml,E&#65533;A(&#65533;%$A;a@&#65533;H,&#65533;)&#65533;&#65533;&#65533;&#65533;&#65533;`	KHA"&#65533;&#65533;'&#65533;&#65533;S&#65533;(E&#65533;&#320;&#320;1p&#65533;;&#65533;1&#65533;&#65533;&#65533;?&#65533;d5&#65533;&#65533;VC2&#65533;&#65533;&#65533;%&#65533;&#65533;A&#65533;&#65533;(&#65533;;;2_&#1058;&#65533;&#65533;$&#65533;PM8&#65533;&#65533;8A1&#65533;&#65533;&#65533;b&#65533;M&#65533;&#65533;_U1&#65533;A&#65533;&#65533;,&#65533;>&#785;&#65533;&#65533;&#65533;t&#65533;+&#65533; bK&#65533;&#65533;zBdbAC&#65533;&#258;)fLJ1&#65533;&#65533;!~&#65533;&#65533;&#65533;&#65533;w]r&#65533;@&#364;&#65533;$4&#65533;b}&#65533;yt&*&#65533;V&#65533; 5^&#65533;&#65533;s&#65533;33&#65533;&#65533;&#65533;J,0&#65533;:A9Z&#65533;ZC8!&#65533;<&#65533;
&#65533;%iymb&#65533;7&#65533;&#65533;&#65533;&#65533;G 	&#65533;A&#65533;qBI8&#65533;R&#65533;Q&#65533;f&#65533;&#65533;&#65533;aUc&#65533; &#585;p%&#65533;g&#65533;l$&#65533;!&#65533;T'p7&#65533;&#65533;&#65533;A@3&#65533;&#65533;&#65533;&#65533;&#65533;&#65533;&#65533;&L$4&#888;B$'&#65533;u&#460;&#65533;&#65533;&#65533;*&#65533;&#225;&#65533;&#419;&#65533;lG&#65533;;&#65533;&#65533;&#65533;"&#65533;&#65533;&#65533;&#65533;&#65533;&#65533;4H&#65533;Bbe&]&#65533;v&#65533;&#65533;&#65533;&#850;\&#65533;&#65533;&#65533;*	&#65533;I&#65533;[&#65533;z&#65533;	a&#65533;HV&#65533;&#1798;X&#65533;$Pd	q!c&#65533;j&Redc&#65533; 2&#65533;0&#65533;9&#65533;!	&#65533;&#65533;f&#65533;JS&#65533;5&#65533;LSr>&#65533;m&#65533;&#65533;A&#65533; o"4&#65533;.&#65533;&#65533;Eb&#1286;,&#65533;&#65533;&#65533;C&#65533;T=&#65533;&#65533;&#65533;G&#65533;&#65533;&#680;&#65533;&#65533;&#65533;f&#65533;d&#65533;<&#65533;&#65533;&#65533;(I&#65533;&#65533;&#65533;&#65533;,*&#65533;R&#65533;&#65533;JI&#304;L&#65533;&#65533;;&#65533;!:&#65533;&#65533;&#65533;&#65533;&#65533;&#65533;((&#65533;&#65533;&#65533;_&#65533;&#65533;&#1493;&#65533;&#65533;&#65533;5Ha:&#65533;q&#65533;G&#65533;&#65533;d&#65533;L`&#65533;`wI0k&#65533;&#1681;&#65533;&#65533;&#65533;&#65533;I&#65533;`x&#65533;&#65533;&#65533;U&#65533;i&#65533;&#65533;&#327;9&#65533;s&#65533;&#65533;&#65533;&#62290;&#65533;fd';i&#1798;&#65533;	 }O&#65533;I&#65533;&#65533;:&#65533;[&#65533;&#65533;&#65533;xV&#65533;&#65533;>3&#65533;fm&#65533;%&#65533;&#65533;'&#65533;chbJ&#65533;&#65533;&#65533;&#65533;?&#65533;&#65533;&#65533;_&#65533;&#65533;&#65533;}}j#&#65533;&#65533;H\$~&#1028;tN&#65533;&#65533;[&#65533;
&#65533;g&#65533;xD&#65533;&#65533;F&#65533;jz&#65533;&#65533;^&#65533;c&#65533;&#65533;&#65533;L#&#65533;&#65533;qY&#65533;&#65533;&#65533; w&#65533;^-Y&#65533;&#65533;&#1289;X&#65533;&#65533;yH&#65533;y&#65533;&#65533;?&#65533;[&#65533;&#65533;&#65533;z&#65533;&#65533;&#65533;&#65533;&#65533;KKl&#65533;&#65533;&#65533;S;&#65533;S&#65533;D&#65533;&#156;&#212;&#65533;<&#65533;W|D8&#65533;N&#65533;E&#65533;i&#65533;&#65533;&#65533;&#65533;&#65533;Dj&#65533;D&#65533;&#65533;D&#65533;}@&#65533;v&#65533;&#65533;&#65533;xDzL &#65533; G&#65533;^g&#65533;F&#65533;AF&#65533;p&#50500;aL&#65533;;&#65533;&#65533;~qM &#65533;D&#65533;&#65533;&#65533; x&#65533;A&#65533;&#65533;8A5&#65533;;, FaA&#65533;&#65533;L1H&#65533;?X&#65533;&#65533;&#65533;K&#65533;WH &#65533;&#65533;`&#65533;&#65533;PT&#65533;&#65533;B&#65533;h&#65533;&#65533;&#65533;IA,&#65533;&#65533;&#65533;&#65533;&#65533;tB&#65533;RD&#65533;D&#65533;&#65533;&#65533;&#65533;C&#65533;B&&#65533;&#65533;&#65533;
&#65533;b!&#65533;^&#65533;H&#65533;&#65533;&#65533;TD&#65533;X&#65533;&#65533;&#65533;"&#65533;&#65533;4&#65533;&#65533;d&#65533;&#65533;&#65533;]<&#65533;D8VX&#65533;&#1871;&#65533;&#65533;A &#2017;XhVYl&#65533;&#65533;!6&#65533;&#65533;H&#65533;&#65533;&#65533;&#65533;ZC R&#65533;&#425;qUH<\&#65533;&#65533;&#65533;[H&#65533;F&#65533;&#65533;&#65533;Q&#65533;&#65533;&#65533;`U&#65533;mT_&#65533;JH&#65533;D2$&#65533;0&#65533;&#65533;&#65533;z&#65533;&#65533;&#65533;76&#65533;0XcIC&#65533;c8"H. &#65533;&#65533;:&#65533;M&#65533;&#65533;a&#65533;ypO/&#65533;&#65533;&#1568;&#65533;&#1316;A>&#65533;&#65533;yHG}&#65533;!D$]J&#65533;Q0I&#65533;I&#65533;&#65533;&#65533;&#65533;[&#65533; &#65533;&#65533;&#65533;?&#1051;C&#65533;,,&#65533;4&#65533;hQ$C"+j&#65533;F.&#65533;
@Q&#65533;&#65533;]1$&#65533;&#65533;&#65533;&#65533;?(&#65533;bC&#65533;;&#65533;D'6&#65533;&#65533;'&#65533;&#65533;=&#65533;&#65533;&#65533;&#65533;&#65533;&#1565;&#65533;&#65533;*jd.8^F&#65533;&#65533;P
&#65533;P&#130;&#65533;&#65533;&#65533;&#65533;&#65533;&#65533;=&#65533;!&#65533;@&#65533;$!x&#65533;&#900;&#65533;I(aT&#65533;&#65533; G&#65533;&#65533;[&#1476;&#65533;iK &#65533;&#65533;pDpB&#65533;%'(A&#65533;&#65533;&#65533;Y&#65533;?dB&#65533;C#&#65533;x&#65533;Z6&#65533;)q&#163;&#65533;&#65533;&#65533;Zz&#65533;&#65533;&#65533;&#65533;&#65533;&#65533;v&#65533;@4f[@&#65533;U&#65533;&#65533;&#65533;|&#65533;V&#65533;/:D0&#65533;&#65533;?\&#65533;&#65533;=T&#65533;&#540;o5K&#65533;&#65533;&#65533;&#65533;$&#65533;` &#65533;&#65533;&#65533;ekfdC&#65533;&#65533;h5&#65533;\dlr&#65533;m&#65533;&#65533;&#528;Gv&#1227;&#65533;&#65533;HM&#65533;M&#65533;S9g9	&#65533;&#65533; d&#65533;&#65533;&#65533;&#65533;$&#65533;bI&#65533;	&#65533;&#65533;&#65533;"5&#65533;"nBD&#19558;i&#65533;wB&#65533;v6&#65533;k&%&#65533;&#65533;E%&#65533;&#65533;5&#1573;HHe&#65533;&#65533;`Mp&#65533;f8&#65533;o&#65533;F&#65533;&#65533;q&#65533;&#65533;&#65533;&#65533;&#65533;? 
&#65533;mUh&#65533;
bP&#984;&#65533;&#65533;&#65533;!ay`&#65533;&#65533;&#65533;?|&#65533;&#65533;dZhZ@&#65533;'p@&#65533;&#65533;&#65533;k&#65533;&#65533;&#65533;&#65533;&#65533;D0&#65533;&#65533;&#65533;&#65533;&#65533;&#65533;^&#65533;,&#65533; 5(D&#65533;LE&#65533;&#65533;&#65533;tfDf&#65533;&#65533;d(&#65533;J&#65533;&#65533;iOK\QCLE&#65533;VDv	E2D&#65533;I&#65533;",&#65533;E&#65533;&#65533;&#65533;vgC&#65533;b&#29974;&#65533;Sx$#j&#65533;QX&#65533;OV&#244;&#65533;\&#65533;&#65533;&#65533;&#1833;&#65533;V&#65533;&#531;r&#65533;&#65533;=&#65533;&#65533;Y&#65533;N&#65533;&#65533;&#65533;Lg?Qivv&#65533;v&#65533;)x&#65533;i&#65533;&#65533;"^&#65533;&#65533;]$&#65533;!`&#65533;H$@HL&#65533;&#65533;&#65533;&#65533;&#65533;r&#65533;&#65533;a&#65533;
{&#65533;O}Z&#65533;i&#65533;&#799;T&#65533;A`&#65533;i&#65533;N&#65533;&#65533;&#65533;&#65533;&#65533;D0@&#65533;(&#65533;&#65533;&#65533;&#65533;H&#65533;\C&#65533;&#65533;&#65533;A&#65533;&#41080;&#65533;@&#65533;.&#65533;C&#65533;&#65533;$epE&#65533;&#65533;&#65533;4&#65533;&#65533;W&#1189;&#65533;!&#65533;&#65533;h&#1308;$Q&#65533;&#65533;1D&#65533;WC@&#65533;&#65533;i&#65533;&#65533;&#65533;&#65533;`CX$&#65533;&#65533;Bl&#65533;&#65533;&#65533;f&#65533;"&#65533;&#65533;&#65533;&#38746;k&#65533;&#65533;UP@&#332;&#65533;$&#65533;&#573;&#65533;&#65533;&#65533;&#65533;b&#65533;&#65533;&#147;&#65533;&#65533;&#65533;L&#65533;&#65533;)&#65533;&#65533;&#1882;>&#65533;)vZ&#65533;Z&#65533;E&#65533;&#65533;dHh&#65533;l&#65533;iQ&#65533;&#65533;j&#65533;A&#65533;Hx&#65533;Q&#65533;&#65533;&#65533;y&#65533;V%&#1797;5&#65533;&#546;VZ&#65533;e&#1287;#&#65533;&#65533;
&#65533;&#65533;Q%&#65533;&#65533;P*d&#65533;(&#65533;-&#65533;hJ&#305;&#65533;&#65533;J&#65533;&#65533;I$&#65533;&#2044;&#65533;&#65533;2&#458;&#65533;&#65533;)THD&#65533;I$@&#65533;&#65533;^&#65533;$&#65533;&#65533;4&#65533;0&#65533;&#65533;&#65533;<A &#65533;L&#65533;`j&#65533;U&#65533;&#65533;,fV&#65533;&#65533;a&#65533;&#65533;&#65533;r&#65533;
&#65533;&#65533;-&#65533;e|&&#65533;&#65533;PC&#65533;A &#1582;m&#65533;A&#65533;@\<$D^$&#65533;F)m2&#19910;+&#65533;R&#17542;+&#65533;&#65533;&#65533;*.&#504;&#65533;&#65533;&#65533;go&#65533;$J$&#65533;uN&#65533;&#65533;&#65533;&#65533;&#65533;L&#65533;&#65533;&#65533;&#65533;Y&#65533;&#65533;&#65533;"?&#65533;&#65533;n &#65533;&#65533;&&#65533;+&#65533;&#65533;&#65533;&#65533;.DRk&#65533;,&#65533;&#65533;?&#65533;&#65533;?8%CX&#65533;!&#65533;&#65533;&#65533;&#65533;A&#65533;&#65533;E8)&#65533;&#65533;rxst&#65533;&#65533;}&#65533;&#1374;d&#65533;&#65533;&#65533;&#65533;&#65533;&#65533; &#65533;&#1895;@&#65533;&#65533;&#65533;CL&#65533;D <@&#65533;&#65533;"&#65533;l&#65533; &#65533;&#65533;D&#65533;j&#65533;&#65533;&#65533;&#65533;&#65533;Ci@&#65533;1&#65533;&#65533;N @=&#65533;&#65533;N&#65533;&#65533;*&#65533;&#65533;*&#65533;&#65533;&#65533;,&#1504;&#65533;&#1340;&#65533;?lM&#65533;*C&#1068;&#65533;&#1362;&#65533; &#65533;&#65533;rD&p&#65533;&#65533;,&#65533;&#65533;?&#65533;&#65533;&#65533;Z&#65533;&#65533;b&#65533;Z&#65533;Db&#65533;.,,$CtkI&#65533;&#65533;&#65533;0&#65533;8&#65533;&#65533;9&#65533;&#65533;_&#65533;&#65533;&#65533;&#65533;&#65533;&#65533;9&#65533;+&#65533;&#65533;&#65533;&#65533;hEs&#65533;&#65533;8&#65533;&#65533;&#65533;&#65533;6&#65533;X&#65533;&#65533;iH&#65533;&#65533;A0&#65533;F>&#65533;&#65533;5&#65533;&#65533;C&#65533;k&#65533;D&#65533;D&#65533;n\!4D&#65533;v&#65533;R&#65533;&&#65533;FV&#906;&#65533;&#65533;-@&#65533;>&#65533;&#65533;K>>&#65533;&#65533;mJ0G&#1189;&#65533;&#65533;2&#65533;CA&#65533;?R&#65533;&#65533;&#65533;8A&#65533;CT&#65533;&#65533;&#65533;H&#1841;A,&#65533;&#65533;R!J&#65533;&#65533;:&#65533;R &#65533; &#65533;&#65533; &#65533;$&#65533;JPDH&#845;&#675;U&#65533;l&#65533;(G&#65533;&#65533;&#676;&#65533;&#65533;&#65533;&#65533;&#65533;&#65533;,&#65533;`&#65533;Wx&#65533;&#65533;&#65533;&#65533;&#65533;&&#65533;
"&#65533;^&#65533;B&#946;D&#65533;&#65533;:&#65533;B&#65533;&#65533;z&#65533;&#65533;>Y&#65533;&#65533;&#65533;0&#65533;R&#65533;&#65533;H&#65533;h&#65533;U&#50184;l&#65533;&#65533;&#65533;&#65533;Vt&#65533;V0&#65533;&#65533;J&#65533;<E&#65533;0&#65533;&#65533;Y&#65533;&#65533;YYYP&#65533;tB&#65533;&#65533;6&#65533;uZ&#65533;n &#65533;~g&#65533;&#65533;s;&#243;wZ	&#65533;i&#65533;:e&#65533;&#65533;&#65533;&#65533;n&#65533;FEFw&#65533;A&#65533;J&#65533;&#683;&#65533;&#65533;y&#65533;&G}&#65533;&#65533;&#65533;&#65533;f&#65533;k_D3&#65533;*&#65533;_C&#65533; 2&#65533;&#65533;&#65533;^&#65533;!&#65533;lJH.&#65533;h&#65533;(rG&#65533;&#65533;BP&#65533; aU&#1758;&#65533;&#65533;&#65533;2&#65533;&#65533;&#65533;1&#65533;Tr(y&#65533;&#65533;0&#65533;&#65533; &#2028;8T&#1714;4&#65533;1&#65533;&#65533;M &#65533;]>A&#65533;&&#65533;p&#65533;k&#65533;V,n&#65533;0	&#65533;rH&#65533;2.&#65533;+Ug$&#65533;D&#65533;W&#65533;&#65533;4&#1581;HH&#65533;&#763;&#65533;&#65533;&#65533;&#65533;&#65533;&#65533;$&#65533;&#65533;q. &#65533;&#65533;K&#65533;V`&#65533;&#65533;p&#65533;&#65533;$Dl*&&#65533;^3&#65533;W&#65533;Cv^v&#65533;&#65533;.D&#65533;&#65533;I&#65533;&#65533;&#65533;E&#65533;&#65533;DX2&#65533;&#65533;&#65533;&#65533;&#65533;&#65533;h#]G&#65533;&#65533;&#65533;D&#65533;tq!&#65533;H|&HT&#65533;&#65533;,&#65533;p&#65533;&#65533;&#65533;1m&#65533;&#65533;5D-&#65533;&#65533;52,=&#65533;&#65533;&#65533;Ye&#65533;j&#65533;p&#65533;&#1895;&#65533;&#65533;Qf8O0&#65533;&#65533;L&#65533;&#65533;&#1576;r&#65533;&#65533;&#1288;&#65533;&#65533;mp&#65533;Ld&#65533;G0&#351;T&#65533;m5D&#65533;6D )0&#65533;p&#62512;&#65533;ik&#65533;*&#65533;lbpU&#65533;&#65533;&#65533;A&#65533;'&#65533;&#65533;z&#65533;&#265;&#65533;&#65533;R,"&#65533;&#65533;&#65533;UX[&#65533;Dl&#65533;N&#65533;&#65533;~&#65533;&#28292;&#65533;h&#65533;f&#65533;d`&#65533;&#65533;&#65533;wMT&#65533;" &#65533;A&#65533;'d&#65533;&#65533;Klr&#65533;&#65533;&#65533;&#65533;&#65533;c&#65533;&#65533;-&#65533;ZfIxJL&#65533;m&#65533;&#65533;A5C&#65533;J&#65533;6&#65533;&#65533;&#65533;&#65533;6u&#65533;&#65533;."k1D1$K&#65533;&#65533;&#65533;xl&#65533;&#65533;&#65533;&#65533;&#65533;t&#65533;&#65533;&#65533;>&#65533;&#65533;&#65533;p8&#65533;&#65533;&#65533;Ei&#65533;b&#65533;A,&#65533;w7&#65533;l
i&#65533;[&#65533;.&#65533;&#65533;_|&#65533;S&#65533;&#65533;
&#65533;&#65533;&#65533;&#65533;Q&#65533;&#65533; &#65533;Q&#9100;L^[&#65533;@&#65533;d&#65533;y&#65533;N&#65533;E3KhL6&#18717;&#65533;&#65533;%&#65533;&#65533;%`&#65533;Z$$&#65533;&#65533;A&#65533;&#65533;N7WGF&#1448;&#863;(&#65533;&#65533;&#65533;o5&#65533;h&#65533;&#65533;&#65533;&#65533;&#65533;&#65533;j&#65533;F,K&#65533; &#65533;&#65533;$&#65533;&#992;&#65533;l&#65533;&#65533;IPP&#65533;&#65533;K&#65533;&#65533;&#65533;&#65533;   &#65533;s{&#65533;k&#65533;/&#65533;$G&#65533;s&#65533;&#65533;%]&#646;F&#65533;&#65533;&#65533;&#65533;_&#721;&#65533;EC&#35987;&#65533;&#65533;	&#65533;	&#65533;l&#65533;&#65533;ow&#65533;&#65533;&R&#65533;&#534;&#65533;0&#65533;-E^&#65533;6&#65533;&#65533;Gb&#65533;S&#65533;&#65533;|_&#65533;pZ.&#65533;&#65533;&#1231;h.~;&#1426;&#65533;&#65533;&#65533;&#65533;&#65533;y&#65533;{&#65533;&#65533;f&#65533;"&#65533;&#65533;C6&#65533;&#65533;&#52801;&#65533;&#65533;&#32815;y&#65533;&#65533;&#65533;&#65533;;|&#65533;&#65533;N&#65533;.&#65533;5Hcz&#65533;&#65533;&#65533;$&#65533;Wf*&#65533;&#65533;v&#65533;DF{&#65533;FA<&#65533;$&5&#65533;iT&#65533;V&#65533;J&#65533;RI&#65533;Zlue&#65533;&#65533;Q&#65533;&#65533;n&#65533;&#65533;I&#65533;&#65533;d&#65533;K\&#65533;}&#65533;/&#65533;B&#65533;}pg&#65533;&#65533;&#860;1B&#65533;K&#65533;&#65533;~4C&#65533;&#65533;@&#65533;/;y&#65533;{&#65533;:d&#65533;&#65533;xSd&#65533;;&#65533;Fr&#65533;&#65533;)3I&#65533;&#65533;P&#65533;&#65533;&#65533;&#65533;&#65533;}&#65533;Y&#65533;{J&#65533;&#65533;Y&#65533;&#65533;&#65533;&#65533;d&#65533;&#65533;Vl3D&#65533;&#65533;I`B&#65533;&#65533;*x&#65533;+1C&#65533;&#65533;&#1931;D&#65533;&#65533;X/&#65533;&#65533;y:q&#65533;&#65533;&#65533;>&#65533;Q.&#65533;I4&#65533;8\
+&#65533;&#65533;I&#1353;dh&&#65533;*W&#65533;_&#65533;
l<&#65533;&#65533;&#65533;k#0&#65533;@W&#65533;&#1225;&#65533;&#65533;&#65533;KM&#65533;W&#65533;I&#65533;<&#65533;&#65533;H&#65533;&#65533;&#65533;&#65533;d&#65533;&#65533;&#65533;Ml&#65533;&#65533;`&#65533;&#65533;4&#65533;&#65533;!&#65533;&#65533;p&#65533;&#65533;@X&#65533;2&#65533;R&#65533;&#65533;Ju8&#65533;$&#65533;&#65533;&#65533;&#65533;r&#65533;&#65533;u&#65533;J&#65533;&#65533;8&#65533;.&#65533;;x&#65533;^+&#65533;&#65533;r&#65533;s&#65533;&#65533;7&#65533; z&#65533;&#65533;2&#65533;{&#65533;?;CL&#65533;XW&#65533;&#65533;&#65533;]&#65533;&#1405;&#65533;&#18229;&#65533;|_&#65533;D&#1713;@&#65533;&#65533;&#65533;3	 &#65533;&#1036;&#65533;!6<&#65533;&#65533;9f&#792;&#65533;X&#65533;c&#329;&#65533;L`&#65533;8rd&#65533;&#65533;wL<4I&#65533;%I>&#65533;&#65533;h9&#65533;fM&#65533;$&#65533;&#65533;&#65533;s&#65533;&#903;<&#65533;&#65533;t&#65533;&#65533;&#65533;&#65533;V&#65533;i&#65533;&#65533;&&#65533;v&#65533;R&#1028;&#65533;&#65533; &#65533;&#65533;&#65533;&#714;&#65533;W,&#65533;8&#65533;&#65533;&#239;i&#65533;Hs&#65533;&#1671;d&#65533;&#65533;D%&#65533;3&#65533;R\&#65533;&#65533;&#191;&Q&#65533;&#65533;:&#65533;&#65533;Z&#65533;&#65533;&&#65533;h&#65533;n&#1738;&#65533;&#65533;&#65533;&#65533;7eI&#65533;&#65533;&#65533;[ &#65533;&#65533;&#1425;Z&#65533;@&#65533;&#1841;2&#65533;S&#65533;&#65533;&#65533;&#65533;4&#65533;V&#65533;f&#65533;&#65533;_3&#65533;M&#65533;&#65533;&#65533;&#65533;o7G'&#65533;&#65533;&#65533;&#65533;	&#65533;G&#65533;&#65533;&#65533;8&#65533;&#65533;&#65533;((X&#397;&#226;&#65533;g&#65533;&#65533;&#65533;&#65533;?&#65533;|y&#65533;L &#65533;H&#65533;&#65533;&#65533;&#65533;&#65533;&#65533;&#65533;
*&#65533;&#65533;&#463;e&#65533;?&#65533;X&#65533;&#65533;!h+B&#65533;&#65533;&#65533;r&#65533;&#65533;&#65533;6"&#38923;0&#65533;&#65533;!&#65533;2&#65533;P&#65533;&#65533;:&#65533;&#65533;&#883;&#65533;&#65533;.&#65533;&#5271;.&#65533;&#65533;D&#65533;d&#65533;I&#65533;a&#65533;h&#65533;&#65533;x&#681;&#65533;?n&#65533;Q'w&#65533;q&#65533;&#65533;&#65533;&#325;E&#65533;s&#5838;h&#65533;&#65533;*&#65533;m&#65533;&#65533;&#65533;&#65533;)+&#65533;&#65533;&#65533;#&#65533;&#65533;i&#876;&#65533;&#65533;|&#65533;&#65533;6&#65533;&#65533;H&#65533;4&#65533;&#65533;&#65533;"&#65533;&#65533;
&#65533;.&#65533;&#65533; &#65533;/&#65533;&#65533;$&#65533;&#65533;&#65533;:R&#65533;5&#65533;,&#65533;K-&#65533;&#65533;IK&#65533;&#65533;<&#65533;&#65533;I8&#65533;&#810;&#65533;HK6&#65533;&#65533;&#65533;&#683;&#65533;,&#65533;.(&#65533;x&#65533;&#1586;&#65533;&#65533;&#65533;%&#65533;i&#65533;&#65533;R&#65533;&#65533;&#1305;&#65533;&#585;&#679;(&#65533;:.&#65533;&#29362;&#65533;;&#47267;u&#65533;&#65533;n&#65533;&#65533;:&#65533;r&#65533;&#1384;&#65533;V&#65533;a&#65533;S&#65533;	c&#65533;=V&#65533;d&#65533;&#65533;O=&#65533;&#65533;}&#65533;&#65533;&#65533;&#65533;P&#65533;Z&#65533;&#65533;{&#65533;&#65533;g&#65533;&#65533;&#65533;&#65533;&#65533;&#65533;)"7<&#65533;(:H"&#65533; &#65533;&#65533;&#65533;9&#65533;y^3&#65533;&#65533;&#65533;&#65533;P&#65533;&#65533;8&#65533;qD&#65533;&#65533;&#65533;'`&#65533;`&#65533;&#65533;&#65533;_$6D&#65533;&#65533;&#65533;&#65533; ]&#65533;o&#65533;&#65533;X7&#65533;h&#65533;&#65533;&#65533;&#65533;&#65533; &#65533;&#65533;&#999;&#65533;3&#65533;&#65533;&X&#65533;&#884;#SL&#65533;&#65533;&#65533;&#65533;&#65533;&#65533;V&#65533;h&#65533;Q&#65533;2s&#65533;<usM&#65533;V;"&#65533;H&#65533;&#65533;&#65533;2&#65533;&#65533;E&#65533;&#65533;J[j&#65533;&#65533;&#65533;&#65533;!79&#65533;&#65533;&#65533;&#65533;&#65533;&#65533;&#65533;&#65533;&#65533;&#65533;X&#65533;&*&#65533;K&#65533;&#65533;&#65533;0\&#65533;&#29703; &#65533;"'&#65533;p&#65533;T&#65533;&#65533;`R&#65533;D&#65533;&#65533;&#65533;&#65533;x&#65533;n9X&#65533;zpzu&#954;^)&#65533;[&#65533;&#65533;!&#65533;<Df&#65533;&#65533;=&#65533;|&#65533;k&#65533;&#65533;&#65533;&#65533;&#65533;t&#65533;&#65533;wss37]&#65533;2 &#65533;&#65533;WB{i&#65533;&#65533;&#65533;}
i&#65533;%&#65533;&#65533;_&#65533;&#65533;&#65533;&#65533;&#65533;&#65533;&#65533;I&#65533;&#65533;{&#65533;&#65533;&#65533;|&#65533;&#65533;y ~^&#65533;&#65533;
&#65533;&#65533;&#65533;&#65533;&#65533;z&#65533;&#65533;&#65533;+&#65533;"-k&#1978;	&#65533;&#65533;&#65533;&#65533;&#65533;!&#65533;:0@&#65533;&#65533;&#65533;&#65533;&#65533;&#65533;&#65533;|/&#65533;&#65533;&#542;&#460;&#65533;&&#65533;&#65533;&#65533;&#65533;&#65533;&#65533;c&#1176;&#65533;&#65533;&#65533;"&#1283;y0&#65533; -&#65533;&#828;&#65533;&#65533;&#65533;&#1559;&#65533;U&#65533;.&#65533;M&#65533;&#65533;&#65533;&#65533;&#65533;=e}O&#65533;&#65533;&#430;&#65533;&#65533;&#65533;&#65533;#US&#65533;
&#65533;6&#65533;&#65533;@&#65533;|&#65533;B"&#65533;v&#65533;C8&#65533;&#65533;?&#65533;&#65533;&#65533;&= "h&#65533;uhU&#65533;$&#65533;a&#65533;&#65533;&#65533;D&#65533;&#65533;,'p&#65533;&#65533;Iq&#65533;&#65533;<-n&#65533;&#65533;&#65533;&#65533;,W&#65533;h=&#65533;r&#65533;&#65533;}&#65533;&#65533;&#65533;&#65533;=&#65533;OA&#65533;&#65533;&#65533;&#65533;&#65533;u1&#65533;&#65533;&#65533;&#65533;{&#65533;+^&#65533;&#65533;?&#65533;! u&#65533;&#65533;#&#65533;&#65533;P&#65533;~&#65533;&#65533;HE&#65533;cQo&#65533;&#65533;&#65533;&#1064;G:&#65533;&#65533;%yD# ]&#65533;&#65533;&#65533;^M&#65533;&#65533;&#65533;@0&#65533;&#65533;&#65533;&#65533;&#65533;R&#65533;&#65533;Q$^&#65533;Je\&#65533;&#65533;&#145;,!,+8&#65533;k8&#65533;]&#65533;"&#65533;L&#65533;h&#65533;1&#65533;m&#65533;D&#65533;0&#65533;&#65533;f2&#65533;&#65533;&#65533;&#422;&#65533;&#65533;z!&#65533;&#65533;&#65533;1&#65533;2&#65533;&#65533;ES&#65533; G&#65533;I&#65533;&#65533;&#65533;d#&#65533;&#65533;?&#65533;v&#65533; s
V;&#65533;&#65533;j&#65533;F&#65533;jV&#65533;&#65533;&#65533;&#679;&#65533;&#20778;&#65533;
&#65533;(&#65533;&#65533;&#65533;&#65533;C&#65533;&#65533;R&#65533;&o&#65533;&#65533;u &#65533;&#65533;W&#65533;&#649;&#65533;*r &#65533;(Jq&#65533;&#65533;$AR&#65533;&#65533;&#65533;[$A&#65533;}&#65533;:&#65533;d&#65533;&#65533;p&#65533;#&#65533;z7G&#65533;&#65533;$&#65533;&#65533;HJ8&#65533;!&#65533;.$51&#65533;y&#1617;&#65533;&#65533;D&#65533;HE6&#1177;&#65533;z&#65533;&#65533;^S&#65533;&#65533;T9&#65533;&#65533;&#65533;NN(&#65533;&#590;8&#65533;|&#65533;&#65533;&#65533;&#65533;f&#65533;` m*&#65533;'&#65533;&#65533;&#65533;*&#65533;&#65533;&#65533;h&#1653;[ji&#65533;qA&#65533;|&#1618;QD% $&#65533;C&#65533;&#65533;LR&#65533;&#65533;415gA&#65533;&#65533;N&#65533;&#65533;&#65533;&#65533;k&#65533;D	&#65533;&#65533;&#65533;&#65533;,$&#65533;&#65533;<&#65533;&#65533;e,&#65533;&#65533;1&#65533;&#65533;&#65533;&#65533;H&#1454;&#65533;&#65533;$&#65533;&#65533;5&#65533;&#65533;&#65533;j&#65533;&#65533;&#65533;&#65533;%&#65533;&#65533;&#65533;&#65533;!k+`&#65533;&#65533;&#65533;&#65533;-D&#65533;&#65533;&#65533;&#65533;>&#65533;!e&#65533;&#65533;&#65533;H$H.&#1557;s &#1515;&#273;D;&#65533;;&#65533;s&#65533;&#65533;&#65533;&#65533;*&#65533;&#65533;&#1869;~&#65533;&#65533; &#65533;&#65533;@nt&#65533;}&#1816;&#1922;&#65533;g&#65533;g&#65533;&#65533;&#65533;&#65533;&#65533;&#65533;7&#65533;&#65533; &#65533;&#65533;t&#65533;&#65533;_&#65533;)I&#65533;&#1302;&#65533;!&#65533;)*&#65533;)&#65533;T@d&#65533;&#65533;m	Q&&#65533;L&#65533;G=&#65533;&#65533;vm&#1179; |5&#65533;*&#65533;5I&#1203;&#65533;&#65533;&#65533;6c&#65533;lM&#65533;&#65533;&#65533;O&#65533;&#65533;&#65533;1x&#65533;&#65533;(, &#65533;Pp,a,5+RY&#65533;<&#65533;&#65533;&#65533;0 &#65533;&#1553;&#65533;&#795;!&#65533;44&#1746;Mp$&#65533;&#65533;,&#65533;:&#65533;&#65533;&#65533;}&#65533;&#282;km&#65533;&#65533;&#65533;KZk&#166; R&#65533;"&#65533;m&#65533;E[ &#65533;&#65533;>Dih&#65533;&#65533;wE&#65533;]&#65533;"R\&#65533;r&#65533;\V)&#65533;p>r&#65533;",&#65533;&#65533;Z&#65533;&#65533;H{LZ&#65533;3&#65533;&#65533;4!&#65533;U&#65533;D&#65533;&#65533;&#65533;!&#65533;q&#65533;&#65533;&#65533;&#65533;C9&#65533;POw&#65533;&#65533;&#65533;]&#65533;Gt&#65533;`&#65533;"&#65533;&#65533;IG&#184;&#65533;:n(Y&#65533;pED&#65533;&#65533;&#1996;&#65533;!	BF	 &#65533;&#65533;&#65533;^&#65533;!Dl&#65533;&#65533;gXKk^&#532;^&#65533;/&#65533;&#65533;&#65533;dFq&#65533;&#65533;&#1336;#&#65533;<&#65533;V&#65533;&#65533;k^&#65533;&#65533;&#65533;|&#65533;&#65533;&#65533;?d, d&#409;&#65533;q&#65533;P&#65533;,&#65533;Crc&#65533;?}&#65533;&&#65533;&#65533;R>!B&#65533;&#1062;	&#65533;o&#65533;<f&#65533;&#65533;%wk&#65533;q}&#65533;<?&#65533;&#1008;&#65533;s&#65533;lgVo&#65533;&#65533;&#65533;c&#65533;&#1096;h&#65533;&#65533;&#65533;&#1102;&#65533;&#65533;C6m&#65533;V&#65533;&#65533;&#65533;&#65533;&#65533;)R&#65533;yD$&#65533;&#65533;]x&#65533;A&#65533;d%&#65533;Q&#65533;&#65533;T&#65533;	GJ|'&#65533;&#65533;&#65533;&#629;q!&#65533;&#65533;&#65533;	&#65533;&#65533;i`&#65533;&#65533;s$&#65533;&#65533;&#65533;&#65533;tD&#1094;&#65533;S&#65533;1d,&#65533;&#763;,c-m&#65533;&#65533; &#65533;Rc&#65533; &#65533;# ~&#65533;&#65533;&#65533;&#65533; &#65533;&#65533;&#65533;0h&#65533;f&#65533;\&#65533;j&#65533;%&#65533;1.&#65533;C&#65533;&#65533;&#65533;&#65533;F1vM&#1616;&#65533;0&#65533;&#65533;sDK&#65533;&#65533;&#65533;&#65533;?h{&#65533;?&#65533;l&#65533;&#65533;&#65533;&#65533;&#807;&#65533;6j&#65533;&#65533;&#65533;&#65533;z&#65533;B&#65533;&#2001;xD&#65533;H&#65533;&#734;&#65533;&#65533;&#65533;&#65533;&#65533;q_&#65533;&#65533;&7yL!&#65533;
&#65533;5&#65533;&#65533;&#65533;&#65533;}&#65533;&#65533;r>O&#65533;&#65533;!&#65533;&#65533;&#65533;&#65533;&#65533;=&#65533; t=&#65533;&#65533;&#65533;H&#65533;&#65533;Pp&#65533;E&#65533;"M&#65533;N&#65533;!&#65533;&#65533;"&#65533;8*&#65533;b&#65533;c&#65533;$5(&#65533;T4&#65533;=&#65533;d2&#65533;&#65533;v&#65533;W&#65533;.&#65533;&#65533;5PM&#65533;i&#65533;H&#65533;&#65533;&#65533;.l&#65533;&#65533;	&#65533;J#&#65533;"+&#65533;*&#65533;K&#65533;&#65533;5&#65533;"V&#65533;&#65533;&#65533;&#65533;&#65533;&#65533;&#65533;&#65533;&#65533;&#65533;&#65533;&#65533;$oM$oD&#65533;Qh&#65533;K&#65533;&#65533;f&#65533;&#65533;h&#65533;&#65533;V&#65533;5 #&#65533;&#65533;5,&#65533;"V&#65533;&#65533;&#65533;&#65533;&#65533;&#65533;"~&#65533;&#1167;&#65533;8&#185;&#65533;c&#65533;&#65533;l&#65533;&#65533;j&#65533;	&#65533;P&#65533;&#65533;H&#65533;ro
&#65533;&#65533;"&#65533;es&#1960;&&#65533;&#65533;w&#65533;&#65533;8?f>&#65533;&#65533;(&#65533;&#65533;&#65533;%>&#65533;&#65533;p&#15663;&#65533;&#65533;:&#65533;&#65533;&#65533;p&#65533;&#65533;&#65533;>&#65533;&#65533;\&#65533;&#65533;&#65533;,4&#65533;	zC&#65533;l&#65533;&&#134;&#65533;&#65533;&#65533;%b&#65533;&#65533;8&#558;\&#65533;&#65533;(b y&#65533;e&#65533;B&#1730;,p&#65533;&#65533;&#65533;~l&#65533;&#65533;B&#65533;2"&#65533;&#65533;&#65533;&#65533;&#65533;B&#65533;#&#65533;&#1972;--&#1794;.&#65533;d&#65533;&#65533;B&#65533;&#65533;L&#65533;&#65533;&#65533;&#65533;&#65533;$o&^&#65533;J&#65533;&#65533;T&#65533;&#65533;d&#65533;&#65533;-&#65533;&#468;Hb&#65533;m&#65533;@&#65533;("&#1318;m&#65533;&#65533;&&#65533;p&#65533;&#65533;2&#15409;	&#65533;&#65533;9&#65533;&#65533;&#65533;1&#65533;r&#65533;"&#145;%&#433;"&#65533;q&#65533; &#65533;!  Fb&#65533;1&#1553;&#65533;&#65533;&#65533;&#65533;&#65533;&#65533;9&#65533;&#1169;%&#1553;"&#65533;&#65533;&#65533;&#65533;&#130;"&#65533;&#65533;&#1468;&#63718;Gf&#65533;#&#65533;O&#65533; b74&#65533;Di&#65533;-lf&#65533;h&#65533;48&#65533;,&#65533;&#65533;5p&#65533;O&#1954;/&#65533;.&#65533;&#65533;&#65533;0&#65533;m-J&#65533;&#65533;&#65533;&#65533;&#65533;G["&#65533;&#65533;g#?&#65533;W&#65533;6
&#65533;1&#65533;G&#65533;R&#65533;  &#65533;lf&TQ&#65533;
M&#65533;&#65533;&#65533;jBKJc	6&#65533;k&#65533;&#65533;#&#65533;oQ &#65533;&#65533;
&#65533;"b&#65533;"p&#65533;.&#65533;&#65533;&#65533;&#65533;&#65533;&#65533;&#65533;&#65533;F&#1356;#&#65533;&#65533;8&#65533;&#65533;,&#65533;&#65533;&#65533;&#65533;&#65533;&#65533;V &#65533;2&#65533;&#65533;*&#1044;&#65533;&#65533;&#65533;q&#65533;&#65533;  &#65533;.&#65533;&#65533;/i6`&#65533;&#65533;g&#65533;x%&#65533;<j&#65533;&#65533;oG&#65533;d$&#65533;&#65533;t2&#65533;!&#65533; `	&#65533;&#65533;)T(&#65533;2HFeI&#65533;&#65533;&#65533;&#65533;&#65533;#.02&#1152;&#1766;&#65533; m&#65533;T&#65533;!0&#65533;3#*&#65533;)2N)K&#65533;Kc-p&#65533;."&#1677;'&#65533;D$C3ti'&#1735;".o$Vp&#65533;NI,&#65533;l8&#65533;o#&#65533;&#65533;&#65533;,&#65533;L,&#65533;&#65533;&#65533;z&#65533;&#65533;&#65533;]&#65533;~#&#65533;m "&#65533;v&#65533;TE&#65533;&#65533;-&#65533;It&#65533;U&#65533;:&#65533;0&#65533;s&#65533;X&#65533;&#65533; Y&#65533;&&#65533;r/&#65533;&#65533;/&#65533;C#&#65533;&#65533;@&#65533;&#65533;&#65533;j&#65533;-),'&#65533;K9&#65533;0&#65533;,I{&#65533;&#65533;(:):"&#65533;&#65533;&#65533;&#65533;.&#65533;&#65533;A&#65533;&#65533;IcP(&#65533;&#65533;&#65533;2&#65533;&5&#65533;G&#65533;h&#65533;RB&#65533;&#65533;LK	&#65533;&#65533;p&#65533;)&#65533;-&#516;%_9gb3&#450;f2&#65533;b&#65533;&#65533;Kb&#65533;&#65533;(0&#65533;xf5&#65533;&#65533;"&#65533;&#65533;&#1218;&&#65533;&#65533;l4!:&#65533;X&#65533;I&#65533;&#65533;4&#65533;l&#65533;-&#65533;L&#65533;,&#65533;m&#65533;pH+&#65533;@&#65533;8:&#65533;7&#65533;7<&#65533;>)-&#65533;&&#65533;bV
G&#65533;&#65533;O&#65533;&#65533;&#65533;&#65533;l@P=&#65533;
&#65533;P&#65533;&#65533;O!&#65533;&#65533;QA!b&#65533;&#65533; UR%&#65533;&F F&#65533;#2UQG&#65533;&#65533;&#65533;K&#65533;&#65533;lp~&#65533;&&#65533;&#65533;&#65533;&|=&#65533;&#65533;&#65533;-&#65533;	&#65533;#l&#65533;E&#65533;"JT&#65533;&#65533;)*&#65533;B&#65533;&#1546;&#65533;t&#65533;L&#65533;&#65533;&#65533;
o2JR&#65533;&#65533;&#566;M&#65533;t&#65533;N&#65533;c5&#562;h2&#65533;d1V&#65533;L&#1698;2&#65533;'K#O&#1038;&#65533;t&#65533;K&#65533;"8e&#65533;L\&#65533;"N&#65533;JI&#65533;&#65533;&#65533;b3&#65533;.&#65533;&#65533;,&#65533;&#65533;j&#65533;&#65533;&#65533;&#65533;j&#65533;"&#65533;@Q&#646;&#65533;&#65533;3{hM=&#65533;mB&#65533;*=)&#65533; &#65533;3&#65533;l:&#65533;&#65533;W&#1682;S%v+&#65533;&#65533;?&#65533;&#65533;%.&#65533;t< &#65533;Q&#65533;&#65533;!&#65533;B6d;&#65533;7vb&#65533;K&#65533;Fu'd%:&#65533;P&#65533;^&#65533;(&#65533;&#65533;Z&#65533;9D@:&#65533;&#65533;&#65533;&#65533;&#65533;6f &#65533;l,>&#65533;W&#65533;&#65533;&#65533;&#65533;G&#65533;F&#31189;&#65533;dJ&#65533;!&#65533;$&#65533;B&#65533;&#65533;&#65533;&#65533;.e&#1572;-&#65533;&#65533;&#65533;fA&#65533;<&#65533;&#65533;m&#65533;&#65533; &#65533;".`c[&#65533;G6(&#65533;&#65533;"&#65533;&#65533;"<PJw3&#65533;L&#65533;.P&#65533;nW`\&#65533;3&#1557;&#65533;&#65533;`*&#65533;&#65533;,2o&#65533;:&#65533;*&#65533;"&#65533;&#265;5&#65533;"&#65533;&#65533;	&#65533; &#65533;&#65533;&#65533;&#65533; &#65533;&#65533;&#1171;<&#65533;`&#65533;&#65533;<&#65533;&#65533;&#65533;&#65533;&#65533;&#65533;HO#&#65533;$&n&#65533;heQw&p&#65533;&#65533;&#65533;u&#65533;&#65533;!&#65533;&#65533;1v&#65533;!vmvq&#65533;vc&#65533;&#65533;w&#65533;&#65533;#V&#65533;"&#65533;o&#65533;D`xSr&#65533;c!&#65533;&#65533;UvEb&#65533;nT34&#65533;,&#65533;&#65533;&#65533;&#65533;=B2&#65533;&#65533;
`7J&#65533;	*&#65533;6&&#65533;@&#65533;/&#65533;&#65533;he&#65533;&#65533;&#65533;&#65533;dlf&#65533;&#65533;0D&#65533;
&#65533; &#65533;\g&#65533;&#65533;&#65533;&#65533;6&#65533;I&#65533;JIW&#65533;&#65533;K0%&#65533; &#65533;q-`^9&#65533;
z&#65533;&#65533;l&#65533;(&#65533;&#65533;i&#65533;&#65533;&#65533;/&#65533;&#65533;+&#65533;&#65533;&#65533;Kbk&#65533;B&#65533;&#65533;&#65533;&#65533;J&#65533;&#65533;E&#65533;&#65533;}O&#65533;%0W&#65533;&#65533;&#65533;&#65533;&#65533; &#65533;&#65533;&#65533;s&#65533;&#65533;&#65533;C&#65533;&#65533;&#65533;&#9776;&#65533;&#65533;z&#65533;&#65533;&#65533;&#65533;bF"&#673;2&#65533;.k&#65533;:n&#65533;V&#65533;8&#65533;&#65533;Q&#65533;@!`S)R&#65533;&#65533;F&#65533;&#65533;U&#65533;&#65533;m&#65533;l&#65533;&#65533;
&#65533;&#65533;&#65533;&#65533;v&#65533;&#65533;Pw&#65533;v&#65533;&#65533;#*&#65533;$&#65533;l.Uv&#65533;&#65533;&#65533;y&#65533;&#65533;9A2=&#65533;!.&#65533;"6!9&#65533;&#65533;&#65533;&#65533;&#1750;RlIEM&#65533; &#65533;&#65533;-&#65533;P>0&#65533;Rr2&#65533;MGY)e&#65533;&#65533;^e35&#65533;m&#65533;F}u0g&#65533;&#65533;&#65533;&#65533;P0&#65533;d&#65533;&#65533;b&#65533;n `3 &#65533;~1C-&#65533;"&#65533;&#1107;Y&#65533;&#65533;a^&#65533;&#65533;$V&#65533;+&#65533;I&#446;&#65533;&#65533;&#65533;#&#65533;  N&#65533;s&#65533;&#65533;&#65533;4&#65533;&#65533;&#65533;;N9n&#65533;Y&#65533;&#65533;m&#65533;&#456;&#65533;8u&#65533;&#65533;&#65533;! &#65533;7`&#65533;I&#65533;?7&#65533;&#65533;9c!&#65533;&#65533;&#65533;&#65533;&#65533;Ib&#65533;A&#65533;&#65533;J&#65533;2&#65533;&#65533;&#65533;!a&#65533;&#65533;Y!&#65533;&#65533;&#65533;G&#65533;Z`&&#65533;&#65533;i&#65533;H&#65533;Pm&#65533;&#65533;&#65533;&#65533;2VW^vt;jWF&#65533;&#65533;T&#65533;&#65533;&#65533;&#65533;&#65533;&#65533;F&#65533;"&#65533;@g9B|&#65533;&#65533;+&#65533;&#65533;&#65533;/jP&#65533;&#65533;)&#65533;"&#424;m2&#65533;ZYZ&#65533;$1R&#65533; L&#65533;'#5&#65533;&#182;N&#65533;k&#65533;&#65533;l&#65533;/K&#65533;&#65533;4&#65533;G0`&#65533;&#65533;"&#65533;(9b6&#65533;&#65533;&#65533;|&#65533;K&#65533;d&#65533;&#65533;~&#65533;&#65533;&#65533;H,.&#65533;*&#65533;T}&#65533;&#65533;*&#65533;&#65533;]&#65533;&#65533;&#65533;n)&#65533;B+ &#65533;&#65533;&#65533;&#65533;L&#65533;&#65533;	&#65533;&#65533;&#65533;8"&#65533;$&#65533;fb&#1018;C<&#65533;&#65533;&#65533;}x&#65533;&#65533;a&#65533;u&#65533;XD`P&#65533;!i&#65533;&#65533;"&#65533;&#65533;&#65533;&#65533;&#65533;&#65533;&#65533;X&#65533;M&#65533;&#65533;&#65533;3&#65533;"@
@
,!
&#65533;&#65533;&#65533;&#65533;P"*&#65533;+	&#65533;&#65533;w&#65533;b?:cY&#65533;&#513;#&#513;&#65533;&#65533;a/q$H&#65533;&#65533;p&#65533;7&#65533;b&#65533;&#65533;&#65533;W{(&#65533;&#65533;"&#65533;&#65533;&#65533;yk7&#65533;&#65533;&#65533;&PZ&#65533;&#65533;1_sIk&#65533;&#65533; bqj&#65533;7!&#65533;&#65533;&#65533;&#65533;e&#270;&#65533;j&#1283;&#65533;75&#65533;F&#65533;^i&#65533;&#65533;}&#65533;
&#65533;DP|&#65533;&#65533;&#65533;&#65533;b|r^&#65533;&#65533;&#65533;$&#65533;&#65533;&#65533;&#65533;M&#65533;&#65533;!6&#65533;Q&#65533;5k&#65533;4&#65533;&#65533;&#65533;&#65533;&#65533;&#65533;&#65533;<&#65533;(&#1518;9"\&#65533;"V&#65533;&#65533;g&#65533;&#65533;&#65533;&#65533;<&#65533;&#65533;&#65533;S&#1521;3&#65533;&#65533;&#65533;&#65533;&&#65533;A9&#65533;:&#65533;&#65533;&#65533;&#65533;+X&#65533;`j+&#65533;&#65533;*&#65533;t|&#65533; &#65533;&#65533;GB&#65533;&#65533;&#65533;/W		&#65533;A&#65533;\&#65533;\&#65533;\&#65533;B&#65533; &#65533;&#65533;&#65533;&#65533;&#65533;&#653;&#65533;"~&#65533;!&#65533;&#65533;&#577;H&#65533;&#65533;&#797;&#65533;&#791;C&#65533;&#65533;&#65533;&#65533;&#65533;&#65533;&#65533;&#65533;&#65533;|B&#65533;&#65533;;b&#65533;m!&#65533;&#65533;@&#65533;W(&#65533;&#65533;&#65533;q&#65533;&#65533;U$&#65533;&#1370;&#712;#&{&#65533;&#65533;!&#65533;&#65533;"@&#65533;&#65533;P&#65533;&#65533;&#65533;'&#65533;&#65533;&#65533;&#65533;K35&#65533;-cB&#980;I&#65533;!|i/&&#65533;&#65533;u&#65533;F&#65533;M&#65533;&#65533;+~z$&#65533;s}S&#65533;k&#65533;:&#65533;-m!&#65533;p1/h&#58754;O+&#65533;O&#65533;&#65533;8ke+&#8377;Dj&#65533;&#65533;&#65533;Ks*$&#65533;&#65533;g&#65533;O&#65533;&#65533;&#65533;&#583; &#65533;x&#65533;M&#65533;&#65533;m&#65533;&#65533;&#65533;&#65533;&#65533;k&#65533;aQ<&#65533;&#739;`Z&#65533;Vm&#65533;	&#65533;&#65533;a&#65533;&#65533; &#65533;`&#65533; '&#65533;&#65533;&#65533;&#65533;-&#65533;&#65533;&#1405;"F"|&#65533;&#65533;S&#65533;&#65533;S&#65533;&#65533;&#2005;A&#65533;)&#65533;"2&#65533;,&#65533;%h@&#65533;&#65533;#&&#65533;Z&#65533;&#65533;&#65533;&#65533;&#65533;&#65533;a&#65533;&#65533;&#65533;\&#65533;&#65533;\&#903;&#65533;&#65533;&#65533;&#65533;j&#65533;&#65533;&#65533;*&#65533;&#65533;T&#65533;#&#65533;&#65533;&#730;&#65533;&#65533;&#65533;n":"D&#65533;&#65533; &#65533;&#65533;g&#65533;"&#65533;&#65533;&#65533;V&#65533;SZS&#65533;&#65533;&#65533;	&#1866;&#65533;5&#65533;$7&#65533;&#65533;-&#65533;&#65533;- &#65533;&#65533;Ky+&#65533;&#65533;4l&#65533;q)&#65533;jXT,bC&#65533;h:&#65533;F&#65533;NQ|R&#65533;&#65533; &#65533;}4#&#65533;u9Q&#65533;&#65533;YB&#65533;3&#65533;&#65533;&#65533;b&`DC&#65533;&#65533;&#65533;P&#65533;"&#65533;F&#65533;Z'&#65533;a&#65533;Tt	G&#65533;	&#65533;&>&#65533;EF;&#65533;;&#65533;&#65533;S&#65533;"&#65533;&#65533;&#65533;&#178;z&#65533;&#65533;&#65533;!&#65533;;p&#65533;4&#65533;&#65533;&#65533;!&#65533;g+"&#65533;&#65533;!Z&#65533;I&#65533;&#65533;)
&#65533;r!rX&#65533;%T Z&#65533;	l_Z@&#65533;&#65533;A&#65533;9&#160;&#65533;Q&#65533;&#65533;_&#65533;&#65533;a&#65533;&#65533;&#65533;&#65533;&#65533;&#65533;&#65533;&#65533;x$&#65533;&#65533;&#65533;&#65533;&#65533;=@&#65533;&#65533;8P&#65533;&#65533;&#65533;!"..9&#65533;&#65533;&#65533;	9&#65533;&#65533;pzE'\&#65533;&#65533;!&#65533;&#65533;U8bT,&#730;(&#65533;|&#65533;"&#65533;^&#489;#&#65533;)}&#65533;n&#65533;&#65533;  &#65533;&#65533;8&#65533;&#65533;&#65533;e-&#65533;B&#65533;&#65533;4&#65533;&#65533;&#65533;&#1026;&#65533;V&#65533;&#65533;&#65533;&#65533;!C&#65533;&#65533;h\&#65533;$$&#65533;&P&#65533;5q&#65533;&#65533;#&#65533;&#65533;&#65533;pE&#411;L3I'&#65533;_&#65533;&#65533;yq&#191;y&#65533;.&#65533;:oE&#65533;&#65533;K.A&#65533;r&#65533;&#661;J&#65533;&#65533;X&#65533;aJ&#65533;&#65533;u&#65533;z&#65533;	&#65533;@&#65533;&#65533;&#65533;&#65533;&&#65533;&#65533;&#65533;&#65533;&#65533;&#65533; &#65533;&#65533;r&#65533;&#65533;&#715;&#65533;&#65533;]&#65533;QL&#65533;&#65533;&#65533;&#200;+^&#65533;&#65533;&#65533;\4G&#65533;6"&#65533;CT&#65533;%&#65533;&#65533;&#65533;/s&#65533;&#642;Q5&#65533;'Yt&#65533;D&#65533;&#65533;&#65533;&#65533;yN&#65533;&#65533;g&#65533;&#65533;z&#1410;I&#65533;&#1336;s;&#65533;&#6236;&#65533;6@&#65533;&#65533;&#65533;x`&#65533;|7D&#65533;&#65533;A&#65533;q&#65533;&#65533;&#65533;"&#65533;&#65533;^&#65533;&#65533;&#65533;?&#65533;&#65533;H&#65533;&#65533;&#65533;=?&#65533;&#65533;%2K&#65533;z&#65533;+7Zhb&#65533;RK&#65533;4&#65533;&#65533;0&#65533;F&#65533;!D&#65533;G4&#340;&#65533;}X0	A&#65533;&#65533;&#65533;&#65533;RS@a&#65533;T!XLQ&#65533;CSe_C+@&#65533;&#65533;A1fA&#65533;"&#65533;&#65533;@+FAT5_C&#65533;$eT&#65533;MU3&#65533;=1`&#65533;)&#65533;Di$b@&#65533;dg&#65533;YfLv&#65533;&#65533;b&#65533;&#65533;`&#65533;b&#65533;L9&#65533;&#65533;&#65533;q$A&#65533;&#65533;md&#65533;s&#1751;h*6&#65533;a&#65533;9&#65533;^A&#65533;&#65533;tyK&#65533;&#65533;Y]-&#65533;&M&#65533;&#65533;&#65533;&#65533;@&#65533;$DN&#65533;S&#65533;?&#65533;&#65533;&#65533;?D4&#65533;OX&#65533;8&#65533;@&#65533;R&#65533;FM&#65533;3T`&#65533;P:&#65533;@D&#65533;`CSL&#65533;&#65533;N&#65533;&#65533;&#65533;(&#65533;&#65533;&#65533;&#65533;eTSL&#65533;&#65533;&#65533;aJ&#65533;&#65533;I&#65533;e&#65533;&#65533;.P&#65533;j&#65533;&#65533;S&#65533; }X&#65533;X^<&#65533;n&#1188;&#65533;&#65533;&#1034;)}&#65533;&#65533;+&#65533;@B$8&#65533;D&#65533;&#65533;&#65533;&#65533;&#65533;&#65533;+/n\S&#65533;?&#65533;&#65533;&#65533;`&#65533;5&#65533;d#PF&#65533;&#65533;&#65533;&#65533;0B>&#65533;&#65533;S&#65533;CY&#65533;2B&#65533;&#65533;
&#65533;AX&#65533;p&#65533;
<&#65533;&#65533;&#432;e&#65533;&#450;i&#65533;."&#65533;@&#65533;&#525;&#65533;&#65533;Atj&#65533;W&#65533;&#65533;&#65533;Ox&#65533;&#65533;&#65533;Ow&#65533;"M	&#65533;&#65533;(At@&#65533;&#65533;&#65533;&#65533;+&#65533;&#65533;R&#65533;&#65533;&#65533;4]&#65533;&#65533;I&#65533;^&#65533;@&#65533;XPu:&#65533;&#65533;Fz|dD&#65533;c&#65533;4k&#65533;8&#65533;P&#65533;j&#248;(5#.K)Y[vCa&#861;&#65533;?R&#65533; &#65533;&#65533;t&#65533;&#65533;+t&#65533;bCJ&#65533;&#65533;-&#65533;&#65533;&#65533;&#65533;mM&#65533;M&#65533; &#65533;fnZ&#65533;&#65533;.&#544;&#65533;.&#65533;&#65533;&#65533;kzg&#65533;C0&#1042;&#65533;}F&#65533; &#65533;&#65533;0&#65533; &#65533;[C&#65533;f&#65533;&#65533;oa&#65533;&#65533;&#65533;?&#65533;&#65533;&#65533;&#33193;&#65533;&#65533;&#65533;&#65533;3&#65533;m*<&#65533;&#65533;&#65533;3&#843;&#65533;&#65533;s&#65533;&#65533;&#153;&#65533;&#65533;C&#65533;7TA&#65533;&#65533;&#65533;&#65533;+&#65533;&#65533;t&#65533;&#65533;&#65533;?&#65533;&#65533;v&#65533;&#65533;&#65533;&#65533;R" 3Py4&#65533;&#65533;D<j&#65533;&#65533;&#65533;&#65533;&#1410;&#65533;P&#65533;x&#65533;l&#65533;&#65533;&#65533;G&#65533;"%
&#65533;&#65533;^5&#65533;&#65533;}&#65533;&&#65533;I&#65533;F%&#65533;&&#65533;-&#65533;&#65533;&#65533;&#65533; &#65533;&#65533;&#65533;&#65533;!"&#581;&#65533;-&#65533;&#65533;&#65533; 
&#65533;&#65533;&&#65533; &#65533;M&#65533;&S(&#65533;i&#65533;@#&#65533;C&#65533;&#65533;J&#128;&#65533;,&#65533;+ &#1174;Th&#65533;&#65533;@&#65533;)E@"&#65533;&#65533;&#65533;&#65533;&#65533;&#65533;S&#65533;&#65533;&#65533;&#65533;.
&#65533;^&#65533;Q&#65533;&#65533;&#65533;$&#65533;&#65533;Id\]`&#65533;%)&#65533;qv[&#65533;&#65533; v&#65533;&#65533;&#1129;By&#65533;&#65533;RnC1U&#65533;L&#65533;&#65533;Z` &#65533;b&#65533;p9&#65533;E:&#65533;6&#65533;3&#65533;&#65533;2&#65533;&#65533;&#5710;w&#65533;&#65533;&#65533;&#65533;&#65533;)*&#65533;&#65533;e&#1588;&#65533;&#65533;j=&#65533;ZP&#65533;&#65533;&#65533;&#65533;i&#65533;	G&#65533;T&#65533;2,\Q&#65533;&#65533;aA4&#65533;,&#65533;"`&#65533;&#65533;2&#65533;!Nk&#65533;)&#65533;IB&#65533;2%#&#65533;U&#65533;&#65533;%&#65533;&#282;/&#65533;&#65533;&#65533;zrC@ &#65533;&#65533;&#65533;& &&#65533;q&#65533;&#65533;%&#65533;&#65533;&#513;GMj&#65533;&#65533;?t'~&#65533;&#65533;M_E&#65533;$z&#65533;V&#65533;&#65533;&#65533;L&#65533;&#65533;&#65533;&#65533;&#65533;&#1040;&#65533;&#65533;suL&#65533;B&#65533;F36Du&#65533;!&#65533;&zA&#65533;_&#65533;&#65533;B?VHA&#65533;&#227;-&#65533;CH	&#591;&#65533;!&#65533;'&#65533;h&#65533;X0&#65533;&#65533;&#65533;.&#65533;L]&#65533;&#65533;&#65533;&#1349; 6&#65533;Yx&#65533;&#65533;>:}r0&#65533;A&#645;&#65533;&#65533;&#65533;&#65533;GR`)&#1382;&#65533;&#65533;VZ&#65533;i&#65533;T&#65533;@4&#272;&#65533;\&#65533;&#65533;/&#65533;O&#65533;&#65533;X|&#65533;&#616;6&#65533;&#65533;P&#65533;#&#65533;&#65533;&#65533;V&#65533;&#65533;)&#65533;&#65533;&#65533;&#65533;C%"&#65533;&#65533;2&#65533;`uX}&#65533;&#65533;t&#65533;&#1450;&&#65533;&#65533;&#65533;&#65533;&#65533;H&#65533;&#65533;&#256;&#65533;`"T&#65533;&#65533;&#65533;&#876;fA&#65533;&#637;&#65533;&#65533;0f&#65533;C&#65533;2&#65533;&#65533;&#1201;_i&#65533;&#65533;H&#65533;&#65533;B&#65533;!8il[+&#1743;&#65533;&#65533;!s0Cn&#65533;  &#65533;:&#65533;*Umjr&#65533;&#65533;&#777;f&#65533;&#65533;SCn&#65533;&#65533;&#65533;&#65533;&#65533;&#65533;&#65533;H&#65533;F]&#65533;&#65533;jTai&#65533;Y&#65533;FB&#65533;&#65533;&#65533;@&#65533;&#65533;&#65533;B&#65533;&#65533;W-&#65533;"&#65533;&#65533;$V&#65533;O&#65533;R&#65533;&#65533;n&#65533;Q&#65533;&#65533;"&#65533;&#65533;&#65533;*Aa&#65533;;+&#65533;&#65533;6&#571;&#65533;,)&#65533;&#65533;&#65533;&#65533;&#65533;L&#65533;&#65533;&#65533;i`&#65533;&#65533;&#65533;&#65533;&#65533;&#65533;k&#65533;T&&#65533;6&#65533;&#65533;&#65533;o&#65533;M&#65533;&#65533;C&#65533;i&#65533;! &#65533;A	&#65533;&#65533;&#65533;(L&#65533;&#65533;i&#65533;&#65533;&#65533;&#65533;kel&&#65533;&#65533;t&#65533;&#65533;9do&#65533;[&#65533;&#65533;&#65533;&#65533; +\\S&#65533;&#65533;&#65533;&#65533;&#65533;t&#65533;&#157;&#65533;-&#65533;&#65533;4	&#65533;&#65533;&#65533;d&#65533;&#65533;QA&#65533;&#65533;&#65533;&#20572;pm&#65533;&#1840;&#65533;&#65533;U&#65533;t7&#65533;&#65533;c@=&#65533;&#65533;&#65533;5&#65533;>;i&#65533;&#65533;&#65533;^&#65533;cn+&#65533;&#65533;&#65533;&#65533;
#&#65533;Xe0+q&#65533;&#65533;X&#65533;&#65533;&#65533;&#65533;&#65533;-a`I.&#65533;&#65533;a}d&#65533;e&#65533;%
&#65533;)7&#65533;&#65533;Yr.&#65533;
&#65533;&#65533;&#65533;&#65533;&#65533;&#65533;&#1412;&#65533;&#65533;&#65533;;&#65533;&#65533;B&#65533;	&#65533;&#65533;Y&#65533;e"&#65533;&#65533;&#1346;&#65533;&#65533;dd&#65533;&#65533;ba+&#65533;A&#65533;am&#65533;&#65533;&#65533;$&#65533;&#65533;&#65533;#&#65533;R&#65533;[ &#65533;&#6990;&#65533;d^#/&#65533;&#65533;q&#1655;&#65533;&#65533;&#65533;&#65533;9~&#65533;M&#65533;&#65533;M&#65533;&#65533;&#65533;&#65533;M&#65533;rC&#65533;&#65533;&#65533;&#65533;	|#w6M&#65533;g&#65533;,[F'#&#65533;&#65533;&&#65533;sX&#65533;*&#65533;&#65533;&#65533;&#65533;NH&#65533;&#65533;&#65533;S&#65533;C9&#65533;w,i&#65533;&#65533;&#65533;R&#65533;&#65533;&#65533;Z&#65533;&#65533;E&#1184;q&#65533;&#65533;&#65533;&#65533;d&#65533;&#65533;Mr^&#65533;Q3&#65533;5&#1172;tM&#65533;]&#65533;<0g&#65533;yk&#65533;&#1102;&#65533;&#65533;&#65533;&#65533;&#65533;#&#65533;=&#65533;C&#65533;&#65533;&#65533;f&#65533;n&#65533;&#65533;e7d&#65533;/&#65533;b&#65533;&#65533;&#65533;&#65533;i&#65533;8&#65533;Kw&#65533;&#65533;&#65533;&#65533;!Z&#65533;&#65533;&#65533;s).&#65533;;&#65533;i+&#65533;&#65533;&#417;XF&#65533;nwV0n$&#65533;E&#65533;&#65533;&#65533; &#65533;/c&#65533;a&#65533;&#65533;_
E0&#65533;&#65533;&#65533;*>&#65533;j*&#65533;&#65533;@&#65533;DC&#65533;9Z&#65533;g&#65533;C&#65533;&#65533;&#65533;&#57816;&#65533;&#65533;&#65533;&#65533;O&#65533;&#65533;Fs&#65533;&#65533;&#65533;&#65533;&#65533;v9&#65533;BH&#65533;&#65533;T&#65533;!&#65533;9 y&#1181;'&#65533;sh&#65533;C&#65533;.te&#65533;&#65533;&#65533;N)&#65533;y-r8I0N&#65533;&#65533;&#65533;&#65533;>)&#65533;K	&#65533;&#65533;&#65533;&#65533;&#65533;&#65533;u&#65533;Qm&#65533; &#65533;V.&#65533;c&#65533;g^Cv&#65533;&#65533;&f&#65533;()&#65533;&#65533;ML&#65533;&#65533;r&#65533;xQn~8&#65533;&#65533;P(\n&#65533;&#65533;,y&#65533;f&#65533;&#65533;n&#65533;?&#65533;&#65533;.&#65533;j&#65533;@Z&#65533;u&#65533;&#1001;&#65533;&#65533;&#65533;'6'G&#65533;7y&#65533;ay&#65533;y&#65533;&#65533;7H&#374;s&#294;s&#65533;! m&#65533;cB&#65533;=Ft&#65533;&#65533;$&#65533;tM&#65533;.7&#65533;|R353&#65533;&#65533;&#65533;(&#65533;&#65533;Br&#65533;F%QqM&#65533;|^Micfw6 &#65533;Q2"aD$&#65533;&#65533;)&#65533;QD"47&#65533;_&#65533;e&#1847;[7$&#65533;&#65533;5&#65533;)&#65533;&#65533;V&#65533;&#65533;j&#65533;	&#65533;&#65533; &#1536;`&#65533;ZH&#65533;&#65533;&#65533;Syd&#65533;yal2g&8H&#65533;Dhz<&#65533;c&#65533;z@\mx%&#65533;{|&#65533;\sbI&#65533;I&#65533;&#65533;&#65533;&#65533;V\*&#65533;&#65533;0PPP &#65533;&#65533;@&#65533;&#65533;&#65533;&#65533;@&#65533;F&#65533;V&#65533;&#65533;&#65533;u&#65533;&#65533;&#65533;67&#65533;Wv&#65533;&#65533;i&#65533;6&#65533;&#65533;}YMP&#65533;eI&#65533;&v&#65533;Vg&#65533;.&#65533;&#1159;&#65533;(\&#65533;T&#65533; A&#65533;K1&#65533;&#65533;&#65533;0&#65533;&#65533;y06H&#65533;&#65533;R&#65533;y&#65533;Es&#65533;&#65533;s&#65533;\G\&#65533;g&#65533;?bIp"r&#65533;"&#65533;&#65533;&#65533;W2h3vK1&#65533;&#65533;&#65533;f&#65533;&#65533;(&$MNc&#65533;r&#65533;&#65533;&#65533;O&#65533;Lx$mCW&#65533;&#65533;r#&#65533;pG&#65533;(&#65533;&#65533;	w	&#65533;&#65533;&#65533;&#65533;B&#65533;2K&#65533;D&#65533;j&#65533;&#65533;j&#&#65533;&#65533;E CFg&#65533;+Wy&#1233;?&#65533;5F4&#65533;C&#65533;z&#65533;&#327;&#65533;&#65533;c&#65533;h&#65533;4qS&#1078;\&#65533;k&#65533;&#65533;&#65533;V$&#65533;&#65533;L&#65533;&#65533;LF&#65533;&#65533;kCgVd&#65533;&#65533;X&#65533;&#65533;&#65533;&#65533;&#65533;H&#65533;HiW9&#65533;QG,ahU&#65533;gE&#65533;o&#65533;&#65533;g1&#65533;4&#65533;&#1091;Q&#65533;}&#65533;D,O1#cU&#65533;jV&#65533;j](b&#65533;&#65533;&#65533;6&#65533;&#65533;&#65533;3ki&#65533;b0$&#65533;0z&#65533;06s&#65533;&#65533;&#65533;&#65533;&#65533;&#65533;&#65533;&#65533;xd&#65533;&#65533;&#65533;+&#65533;&#65533;I&#65533;4!*&#65533;@Ieh&#65533;oDq&#65533;8&#65533;&#65533;B&#65533;&#65533;ugVq`&#65533;Y&#65533;&#65533;}&#65533;&#65533;g51wGB&#65533;4&#65533;&#65533;&#65533;&#65533;"&#65533;&#65533;9&#65533;C&#65533;"$h&#65533;N!U&#65533;&#65533; &#65533;q&#65533;&#65533;]&#65533;9&#65533;Px&#65533;&#65533;y$&#65533;G&#65533;&#65533;&#65533;&#396;&#65533;Is6[&#65533;G[&#65533;&#65533;z&#65533;[&#65533;`&#65533;&#65533;z&#65533;T&#65533;&#65533;x{&#65533;E;&#65533;&#929;&#65533;AY&#65533;&#65533;~&#65533;&#65533;&#65533;f&#65533;i&#65533;&&#65533;&#65533;&#65533;6n5 S&#65533;&#65533;&#65533;&#65533;&#65533;?~&#1482;&#65533;57&#65533;&#65533;&#65533;Uq&#65533;1&#65533;,R&#65533;F`B,@&#65533;&#65533;	~&#65533;1a&#65533;_&#65533;BPYY&#65533;3&#65533;&#65533;&#65533;&#65533;&#65533;BBkiD&#65533;&#65533;1&#65533;B&#65533;0ck+&#65533;090<&#65533;WH&#65533; &#65533;Q!H6&#65533;&#65533;h&#65533;l0)&#65533;&#65533;&#65533;tpr3JF&#65533;&#65533;+&#65533;x&#65533;&#65533;&#65533;&#65533;VJJiZGiK:6j&#65533;&#65533;&#65533;]a&#65533;++&#65533;_@A	&#65533;&#65533;&#65533;x&#65533;&#65533;pxc
jOQ&#65533;&#65533;	&#65533;o&#65533;pvW&#65533;&#65533;&#65533;Xx?uy&#65533;&#65533;pA&#611;x&#65533;%j&#65533;[&#65533;&#65533;&#65533;1&#65533; <&#65533;&#65533;&#65533;*&#65533;
/*&#65533;&#65533;
0Jr&#65533;4R#&#65533;Q&#65533;h[&#65533;U[&#65533;a&#65533;2&#65533;&#65533;;:&#65533;&#65533;Q5&#65533;&#65533;&#65533;a&#65533;4q&#65533;&#65533;&#65533;&#65533;&#65533;P&#65533;1&#65533;&#65533;&#1703;&#65533;&#65533;&#65533;!MS&#65533;&#65533;&#65533;*&#65533;&#65533;-&#65533;R&#65533;D&#65533;4&#65533;g&#65533;&#65533;`p&#65533;&#65533;&#65533;Oy&#65533;oI&#65533;B]'H&#65533;#U&#65533;&#65533;&#65533;!7&#65533;x&#65533;uV&#65533;&#65533;4q6*&#65533;&#65533;g&#65533;&#65533;"&&#65533;&#65533;&#1709;&#65533;&#65533;4&#65533;;&#65533;&#65533;&#65533;&#65533;j0vc'&#65533;&#1992;z&#65533;&#65533;c3	&#65533;&#65533;&#65533;[4&#1129;&#1930;&#65533;&#65533;&#65533;&#65533;aH)4&#65533;7 &#65533;j&#65533;&#65533;x&#65533;&#65533;&#65533;&#65533;&#167;&#65533;&#65533;b&#65533;&#65533;&#65533;|f&#65533; &#65533;&#65533;&#65533;&#65533;&#65533;7&#65533;&#65533;&#65533;8&#65533;G&#65533;`t&#65533;v&#65533;&9&#65533;*U_}&#1794;i&#65533;(&#65533;&#65533;&#65533;R|&#65533;(&#65533;B&#65533;&.<&#65533;&#65533;&#65533;Uh&#65533;`C&#65533;a&#65533;p&#65533;4q,S&#65533;:K<&#65533;J&#65533;&#65533;&#65533;&#65533;&#1715;	&#65533;v8R6:R3g&#65533;&#65533;'[6&#65533;&#65533;&#65533;&#65533;z&#65533;&#65533;z&#65533;:<f;;$&#65533;:$!&#65533;&#65533;&#11388;&#65533;gn&#65533;@qa?&#65533;DRaD&#65533;B&#65533;*zch~&#65533;N#QMz[_w-&#65533;p&#65533;	_z#7&#65533;&#65533;&#65533;&#65533;C:&#65533;DP&#65533;&#65533;P 8&#65533;j&#65533;&#65533;j&#65533;#&#65533;u&#65533;&#65533;+/B&#65533;Akb&#65533;g&#65533;&#65533;5[&#1416;&#65533;&#65533;&#65533;us&#65533;P+t4&#65533;[S&#65533;&#65533;&#65533;&#65533;&#65533;&#65533;&#65533;3&#1366;&#65533;&#65533;&#65533;Y&#65533;>$x&#65533;&#65533;&#65533;C!&#65533;B)&#65533;&#65533;&#1211;A&#65533;&#65533;&#65533;&#65533;v&#65533;&#65533;&#65533;&#65533;B&#65533;R&#65533;zo&#65533;hB&#65533;5q&#65533;o&#65533;&#65533;ow&#65533;&#65533;v)b&#65533;V9&#65533;`AfMp&#65533;&#65533;v&#65533;&&#65533;&#162;ce&#65533;&#65533;&#65533;jD	+x&#65533;&#65533;&#65533;&#65533;Q&#65533;&#65533;&#65533;&#65533;
&#65533;&#65533;&#65533;&#65533;6
&#65533;5F&#65533;&#65533;&#65533;&#65533;:sU&#65533; !&#65533;&#65533;&#65533;&#65533;T&#65533;&#65533;&#65533;&#65533;&#65533;[\8i&#65533;&#65533;Q&#65533;&#65533;&#65533;&#65533;&#65533;&#65533;8&#65533;P&#65533;A&#65533;u &#65533;':&#65533;i&#65533;&#65533;&#65533;B)&#65533;Y&#65533;b&#65533;]U!_&#65533;&#65533;+&#65533;`m&#65533;vzfj&#65533;&#65533;q&#65533;rn&#65533;&#65533;&#65533;&#65533;&#65533;|y&#65533;}&#65533;&#65533;&#65533;D%!a&#65533;x3&#1119;&#65533;b&#65533;Z.r&#65533;&#65533;&#65533;&#65533;;&#65533;&#65533;&#65533;T&#65533;&#65533;C&#65533; &#65533;#&#65533;&#65533;&#65533;P&#65533;x&#65533;&#65533;j &#65533;;&#65533;&#65533;&#65533;&#65533;&#65533;[&#65533;&#65533;H&#65533;&#65533;&#65533;U&#65533;&#65533;&#65533;Q8&#65533;3q&#65533;&#65533;&#1556;&#65533;&#65533;^&#65533;q&#65533;&#65533;4q&#65533;a}D&#65533;`teix&#65533;&#65533;q&#65533;&#65533;`u&#65533;&#65533;&#65533;ih&#65533;XV~o&#65533;&#65533;&#65533;&#65533;&#65533;E&#65533;&#65533;T&#65533;K&#65533;&#65533;g&#832;&#65533;h*.&#65533;&#432;z&#65533;7&#65533;|&#65533;S!&#65533;*&#65533;x&#65533;CoC&#331;&#65533;&#65533;W7?S&#65533;&#440;L&#65533;k&#65533;&#65533;&#65533;h&#65533;&#65533;7&#65533;&#65533;q&#65533;&#65533;S&#65533;\l&#65533;94&#441;6&#65533;=&#65533;&#65533;&#1785;&#65533;P&#65533;c&#65533;&#65533;&#65533;Jtd@&#1409;&#65533;&#65533; &#65533;s'&#65533;&#65533;\&#65533;&#65533;&#65533;&#65533;)&#40356;&#65533;{{0&#65533;&#65533;]Bk"/&#65533;&#65533;'&#65533;s&#65533;!1&#65533;&#65533;/&#65533;N&#65533;J&#65533;&#65533;~&#65533;&#65533;&#65533;&#65533;&#65533; gV&#65533;t&#65533;$&#65533;&#65533;!&#65533;&#65533;&#65533;N&#65533;&#65533;&#65533;&#65533;P6&#65533;&#65533;5&#65533;"pvA&#65533;&#65533;&#65533;&#65533;&#1210;&#65533;l&#65533;&#65533;lbN&#65533;&#65533;*&#65533;y)-c&#65533;z&#65533;&#65533;?!&#65533;&#65533;(dj|RH&#65533;&#65533;&#65533;&#65533;2y&#65533;&#2041;&#65533;&#65533;*p@&#65533;l;&#65533;juo&#1975;&#907;&#65533;&#1338;&#65533;&#65533;s&#65533;&#65533; &#65533;@a&#65533;&#65533;8&#65533;U&#65533;&#65533;U,q&#65533;&#65533;&#65533;&#65533;&#65533;`,7V&#65533;&#65533;bw-&#65533;&#65533;&#65533;&#65533;&#1001;!&#65533;&#65533;&#65533;6&#65533;&#65533;&#65533;X(&#65533;&#65533;&#65533;,%&#1208;&#65533;&#329;&#65533;&#65533;&#65533;&#65533;&#65533;&#65533;&#65533;;&#65533;&#65533;&#65533;&#65533;&#65533;&#65533;Gc"E&#385;azC&#65533;l)uHT;&#65533;Gd9&#890;&#65533;L&#65533;J&#65533;&#65533;I&#65533;\&#65533;&#65533;&#9719;&#1531;i&#65533;-&#65533;&#65533;%"U&#65533;a&#65533;I&#65533;#&#65533;r&#65533;&#65533;&#65533;-&#65533;&#65533;&#65533;&#65533;a/&#65533;T2	&#65533;-&#65533;&#65533;\$&#65533;&#65533;=&#65533;&#65533;&#65533;8&#65533;&#65533;fQTF&#65533; `&#65533;|]&#1865;&#65533;F&#65533;&#65533;&#65533;;'&#1448;&#65533;%c&#65533;&#65533;H &#1951;&#65533;&#1036;&#65533;1&#65533;&#65533;4&#65533;&#65533;&#65533;9]&#65533;T&#65533;
&#65533;&#65533;&#65533; &#65533;&#65533;CM"&#65533;pJe&#65533;+~&#65533;L_a9l&#65533;&#65533;1&#65533;u&#65533;	&#65533;y&#65533;&#65533;&#65533;"&#65533;&#65533;"&#65533;&#65533;&#65533;&#65533;&#65533;&#65533;&#65533;&#65533;A&#65533;&#65533;/&#65533;&#65533;@&#65533;X&#65533;-UEDn&#65533;fE&#65533;
)&#65533;+&#65533;&#65533;%&#65533;&#65533;&#65533;&#65533; gq(&#65533;&#65533; &#65533;&#65533;8&#65533;&#65533;:&#65533;&#65533;<&#65533;&#65533;&#65533;]&#65533;&#65533;&#65533;&#65533;A>&#65533;&#65533;&#65533;&#65533;K&#65533;p&#65533;&#65533;&#65533;z&#65533;E&#65533;;&#65533;ON;zl&#65533;&#65533;[&#65533; d>V&#65533;&#65533;&#65533;j&#65533;l&#550; &#65533;&#65533;&#65533;&#65533;&#65533;3&#65533;&#65533;:&#65533;XX&#65533;]C2&#65533;:&#65533;&#65533;`j5&#65533;f&#65533;7+&#65533;(d&#65533;;&#65533;a&#65533;~4&#65533;&#65533;CR&#65533;`&#400;KZ&#65533;J(&#65533;&#65533;&#65533;&#65533;&#65533;&#65533;Re&#65533;j&#65533;)&#65533;;~&#65533;=n&#65533;?&#65533;&#65533;&#65533;&#65533;M&#65533;Z&#65533;&#372;&#65533;=&#65533;N&#65533;&#65533;M{&#65533;5&#65533;[&#65533;;&#65533;U^&#65533;B&#65533;&#65533;&#65533;M&#65533;&#65533;&#65533;&#65533;! |`&#65533;`(F&#65533;&#65533;&#65533;&#1277;;Q&#65533;&#65533;&#65533;	&#65533;&#65533;&#65533;=<pEo&#65533;&#65533;uo&#65533;&#65533;n&#65533;&#65533;%kTE&#65533;|&#65533;z&#65533;i&#65533;&#65533;&#65533;&#1201; &#65533;&#605;&#65533;&#65533;&#65533;~&#65533;*&#65533;+&#65533;6&#65533;&#65533;&#65533;&#65533;B&#65533;&#65533;6&#65533;&#65533;&#606;&#44955;4&#65533;"&#65533;&#65533;r&#65533;'x&#65533;'&#65533;>&#65533;&#65533;&#65533;&#65533;Ev&#65533;s&#65533;l2-0z5f2&#65533;9/W&#65533;&#65533;&#65533;6&#65533;&#65533;&#65533;Ot&#65533;&#65533;]&#65533;&#65533;&#65533;]&#65533;a &#65533;&#65533;t&#65533;. &#65533;N&#65533;&#65533;WrYE8&#65533;c&#65533;&#65533;&#65533;&#65533;nD5t&#65533;a&#1492;B&#65533;&#65533;&#65533;z6*h&#65533;&#65533;&#65533;Kq)&#65533;&#65533;&#65533;7&#65533;&#65533;d&#65533;hx*&#65533;Qo-Yi`&#65533;=\x4P &#65533;$;&#65533;&#65533;z=&#65533;K&#65533;&#65533;&#65533;&#65533;^&#65533;j&#65533;CrN@&#65533;e?&#65533;^&#65533;j&#65533;(k&#1989;j&#65533;&#65533;k&#65533;N &#65533;q&#65533;&#65533;l&#65533;!&#65533;&#65533;&#65533;&#65533;B&#65533;&#65533;&#65533;&#65533;& &#65533;;kQe&#65533;&#65533; &#65533;&#65533;	m&#65533;,=a1O&#65533;&#65533;&#65533;h%&#65533;hb]M&#65533;&#65533;&#65533;R&#65533;ZY/&#65533;Wq;&#65533;9q&#65533;_&#65533;&#65533;M&#65533;%Wq&#65533;&#65533;Y&#65533;&#65533;U&#65533;&#65533;&#65533;&#65533;&#1015;[&#65533;&#65533;}&#65533;Q7&#65533;&#65533;&#65533;}&#65533;]H&#65533;`&#65533;%_&#65533;J&#65533;&#65533;Nr&#65533;&#65533;&#65533;&#65533;_&#65533;&#65533;&#65533;&#65533;d&#65533;4q&#65533;e&#65533;y&#65533;&#1423;?&#65533;o&#65533;K&#65533;&#65533;&#65533;jg?T&#65533;&#65533;(W&#1408;F&#65533;Q6>&#65533;tQ-Xcq&#65533;&#65533;?zNBEt`&&#65533;iUa&#134;&#65533;A&#65533;2&#65533; &#65533;&&#65533;.T&#65533;&#703;&#65533;&#65533;&#65533;[&#65533;b&#65533;&#65533;&#65533;2l6&#65533;&#65533;,&#65533;&#65533;4&#65533;X&#65533;$&#65533;M0&#65533;\&#65533;B&#65533;&#65533;%'e&#932;Y&#65533;dM&#65533;9&#65533;&#65533;&#65533;K&#65533;&#65533;d&#65533;&#65533;&#65533;&#65533;@N&#65533;-D&#65533;&#65533;&#65533;"4ua&#65533;U&#65533;Y&#65533;n&#65533;&#65533;&#65533;&#65533;W&#65533;a&#334;%[&#65533;&#65533;Y&#65533;&#65533;5&#65533;Ag&#65533;N&#65533;&#65533;e&#35072;]&#65533;&#65533;
&#65533;&#65533;&#65533;7+Q&#65533;&#65533;D&#65533;T&#65533;&#65533;&#65533;*&#65533;Ma&#65533;&#65533;[&#65533;0&#65533;<p#e&#65533;3&#65533;0&#65533;h&#65533;2&#65533;&#854;&#65533;&#954;&#65533;P`I&#791;&#65533;6&#1868;&#65533;&#529;&-&#172;YQ#C&#65533;b5K2fX&#65533;S~&#65533;&#65533;Yl	-&#65533;&#65533;%aXX&#65533;&#65533;&#30309;O&#65533;^&#65533;&#65533;u&#65533;&#65533;&#65533;&#957;&#65533;&#65533;[&#65533;z&#65533;&#65533;&#65533;p&#65533;&#65533;&#65533;&#65533;WX&#65533;&#65533;&#65533;&#65533;{&#65533;&#1253;&#65533;0S&#65533;&#65533; &#65533;&#65533;&#65533;I7&#65533;2&#65533;&#65533;O&#65533;'&#65533;&#65533;@&#65533;&#65533;I &#65533;&#65533;t&#65533;nB&#65533;&#65533;&#65533;&#65533;&#65533;c&#65533;&#65533;&#65533;&#65533;&#65533;&#65533;&#65533;H&#65533;&#65533;&#65533;&#65533;R&#65533;&#936;Si&#65533;&V&#65533;&#65533;D&#65533;x&#65533;G#(&#65533;&#65533;IF&#65533;~[&#65533;&#65533;p&#65533;&&#65533;&#65533;&#65533;2&#65533;R&#65533;f*M&#65533;%h&#65533;&#65533;~kJ&#65533;&#65533;H((

&#65533;L&#65533;P&#65533;&#226;&#65533;@&#65533;&#65533;GC
&#65533;TsM6&#1788;N&#65533;&#65533;&#65533;*&#65533;<&#65533; &#65533;&#1252;d&#65533;&#65533;&#65533;&#65533;S!>	TH &#65533;&#65533;&#65533;A#&#65533;&#65533;&#1042;tI&#65533;MHs:l#&#65533;A&#65533;)kJX&#65533;,9&#65533;b%a&#65533;h2&#65533;K&#65533;&#588;d&#65533; &#65533;&#65533;&#65533;&#65533;&#65533;;&#65533;&#552;&#65533;&#65533;p&[&#65533;&#1265;Y&#65533;"&#65533;3&#65533;@
&#65533;$&#65533;%&#65533;&#65533;%sz&#65533;6&#65533;V&#65533;&#65533;&#65533; &#65533;&#65533;&#65533;&#65533;B&#65533;L2K&#65533;6&#65533;&#65533;l#&#65533;&#65533;[p&#237;&#65533;&#65533;&#65533;&#65533;&#65533;&#65533;9%&#65533;&#65533;&#65533;;&#65533;s&#65533;&#65533;&#65533;&#65533;$$&#65533;&#65533;,&#65533;QC&#65533;&#65533;B &#65533;}0&#65533;EUHQ %&#65533;G&#65533;UxP?&#65533;/&#65533;t&#65533;&#65533;*&#65533;d&#65533;&#65533;@&#65533;&#65533;&#65533;	&#65533;&#65533;&#65533;W&#65533;TB&#65533;I'QS&#65533;7&#65533;(&#65533;!j&#65533;DKbv&#65533;&#65533;&#65533;&#65533;&#65533;&#65533;&#65533;H&#65533;T&#65533;l\H$&#65533;!Z&#65533;,2(8U-&#1586;&#65533;&#65533;Vx&#65533;&#65533;&#65533;d&#65533;FD&#65533;&#65533;T&#65533;&#65533;ZTB&#65533;k&#65533;&#65533;Q&#65533;&#65533;&#65533;&#65533;V{m&#65533;&#65533;&#65533;&#65533;m&#65533;&#65533;=w&#65533;r&#65533;&#65533;&#65533;r&#65533;&#1835;&#1037;&#65533;]&#65533;@&#65533;&#65533;\H?&#65533;&#65533;S&#65533;AAAp&#65533;&#65533;p&#65533;&#65533;&#65533;v&#65533;&#65533;&#65533;%&#65533;E/&#65533;&#65533;&#65533;	&#1124;&#65533;&#65533;&#65533;DN&#65533;'&#1123;%J&#65533;&#65533;&#65533;`&#65533;9&#342;&#65533;l)&#65533;&#65533;)&#65533;Hf&#65533;0H&#1349;&#65533;&#65533;,2&#65533;)&#65533;m&#65533;&#65533;HrHu
&#65533;^&#65533;&#65533;&&#65533;Mr&#65533;OE&#65533;&#65533;T&#65533;J&#65533;	+&#65533;&#1554;&#65533;&#65533;!&#65533;y	&#65533;&#65533;&#65533;Z&#65533;&#65533;)&#1657;&#65533;O&#65533;&#65533;s&#65533;&#65533;W?&#65533;&#65533;f&#65533;&#65533;&#65533;&#65533;sp8&#65533;'&#65533;LA@&#65533;
&#65533;&#65533;&#65533;&#65533;&#65533;o &#65533;_&#65533;&#65533;&#65533;&#65533;&#65533;p&#65533;&#65533;W&#65533;w&#65533;&#65533;0&#65533;&#65533;&#65533;K&#1506;&#1224;p,&#65533;$uX&#65533;&#65533;&#65533;&#65533;&#65533;)&#65533; &#65533;&#65533;I	O&#189;&#1289;&#65533;"AYB&#65533;&#65533;S/&#65533;(,3&#65533;&#65533;8&#65533;&#65533;&#1588;&#65533;:&#65533;Y&#65533;LHb<&#65533; &#65533;$&"&#65533;@&#65533;$Pyd!&#65533;y`t&#65533;&#65533;m&#65533;6&#65533;k&#1388;'&#65533;&#65533;&#65533;B&#65533;&#65533;&#65533;E&#65533;8&#65533;%&#65533;&#65533;&#65533;&#65533;&#65533;q(xF4&#65533;&#65533;&#65533;/&#65533;S&#65533;[&#65533;&#208;+h >&#65533;O&#65533;"&#65533;&#65533;&#65533;&#65533;>wy&#65533;G.&#65533; &#65533;	{A&#65533;(&#65533;&#1295;&#65533;&#65533;&#65533;~&#65533;&#65533;G&#65533;M&#65533;d9&#65533;B>:&#65533; &#65533;H&#65533;4Y&#65533;Y&#65533;(+&#65533;&#65533;?&#65533;&#65533;&#65533;}k&#65533;&#1329;&#65533;o&#65533;&#65533;&#65533;U)O&#65533;|Q&#65533;?`"&#65533;<&#65533;d&#65533;A-m	_.d &#65533;&#65533;&#65533;Mn&#65533;KdU&#65533;&#65533;%s&#65533;&#65533;,\"%&#65533;B8t&#837;&#272;'YB&#65533;$&#65533;&#65533;&#65533;4>`X&#65533;?&#65533;INt.@&#65533;]&#65533;&#65533;(G&#65533;&#65533;&#65533;q&#65533;c9&#65533;&#65533;F&#65533;&#65533;'+z&#65533;O?&#65533;4&#65533;AP&#65533;&#65533;&#65533;i&#1029;&#65533;KB&#65533;&#65533;B.ppzeGZ&#65533;&#65533;X&#65533;R^&#65533;&#65533;^&#65533;7&#65533;&#65533;j&#65533;&#65533;&#65533;&#65533;iCF&#65533;&#65533;Y&#65533;&#65533;y&#65533;&#65533;&#65533;J&#65533;%Qyex%9&#65533;Ln9&#65533;"&#65533;&#65533;X!M&#65533;j&#65533;d&#65533;$&#65533;3&#65533;%0&#65533;x&#65533;&#65533;I&#65533;&#65533;&#65533;&#65533;&#65533;VE$&#65533;'q&#1420;&#65533;&#65533;B&#65533;&#65533;7&#65533;I&#65533; C:&#65533;&#65533;&#65533;&#65533;@X#zV&#65533;V&#65533; P&#65533;:&#65533; t&#65533;&#65533;!&#65533;t&#65533;N&#65533;&#1246;&#65533;&#65533;-N&#65533;&#65533;&#1984;&#65533;s&#65533;&#65533;&#65533;Q&#65533;R&#65533;:Lb&#1549;HL&#65533;3&#65533;&#1076;n&#65533;d]O&#65533;bVS&#65533;&#65533; &#65533;&#65533;Cgi]&#65533;&#65533;G&#65533;Z&#65533;@s&#65533;&#65533;&#65533;3&#65533;&#65533;fB&#65533;&#65533;BDx9&#65533;&#65533;j&#1761;y&#65533;5by&#65533;GVe&#65533;&#65533;&#65533;E&#65533;&#65533;&#65533;wS&#65533;w &#65533;&#65533;&#65533;pg\&#65533;m&#65533;&#1085;&#65533;&#65533;&#65533;&#65533;&#65533;X&#65533;&#65533;V&#65533;bz&#65533;_Md&#65533;&#65533;&#65533;&#65533;#"&#65533;&#65533;|&#65533;V&#65533;&#65533;lO&#65533;:&#65533;&#65533;2DZba&#65533;&#65533;&#65533;W&#65533;c)=&#65533;	8@z&#65533;&#65533;&#65533;&#65533;f&#65533;?&#65533;&#65533;o>I&#65533;&#65533; @-&#65533;!&#65533;S&#65533;cK&#65533;&#65533;X&#65533;QS&#65533;&#65533;$&#65533;3v&#65533;
&#65533;q&#65533;I|&#65533;&#65533;8&#65533;$&#65533;&#1546;&#65533;&#65533;&#65533;d&#65533;&#65533;&#65533;)&#65533;&&#65533;4l&#1443;Aq&#65533;S_b&#65533;N&#65533;&#65533;&#65533;&#65533;M\;d&#65533;l&#65533;5&#65533;&#65533;Qq&#65533;&#1885;&#65533;&#65533;#&#65533;%"r]ST[&#65533;&#65533;!G&#65533;iV&#65533;&#65533;e'&#65533;&#296;&#65533;&#357;&#65533;&#65533;&#65533;\&#65533;&#65533;D!&#65533;&#65533;HG~J&#65533;6$I&#65533;D&#65533;eN*&#65533;h&#65533;Z:
d&&#65533;U&#65533;~&#65533;d&#65533;&#65533;}k&#65533;&#65533;&#65533;z&#65533;&#65533;f&#65533;W&#65533;&#65533;q^&#65533;$d&#65533;&#65533;$-D,&#65533;&#65533;r&#65533;&#65533;&#65533;l+&#65533;:&#65533;F.P&#65533;&#65533;QA!@&#65533;U @&#65533; &#65533;huIX&#65533;X&#65533;x#,&#65533;X&#1204;&#65533;4&#65533;p&#65533;&#65533;&#65533;l~}&#65533;j2&#65533;"Pcolx&#1677;4&#245;A&#65533;
I&#65533;&#65533;&#65533;d&#65533;P&#65533;P&#65533;&#65533;vq&#65533;K`
&#65533;&#65533;F,&#65533;]3L&#720;&#65533;&#65533;&#65533;&#65533;M&#65533;&#65533;ft'&#65533;!&#65533;&#1305;&#65533;a&#65533;9&#65533;f&#65533;6&#65533;I&#65533;&#848;\&#65533;&#65533;&#65533;&#65533;2&#65533;H|:&#65533;&#65533;N&#65533;Y&#65533;&#65533;B&#65533;&#65533;?&#65533;7&#65533;5&#65533;&#65533;F&#65533;&#65533;R&#65533;&#65533;nt&#65533;=&#65533;8&#65533;s&#65533;n&#65533;&#65533;&#65533;s&#65533;&#65533;m&#65533;z&#65533;	&#65533;6&#65533;X(&#1216;&#65533;&#65533;BH]a&#65533;&#65533;&#65533;&#65533;	%&#65533;b&#65533;(&#65533;&#65533;&#65533;
&#65533;&#65533; T&#65533;*&#65533;b&#65533;Fo5&#65533;i&#65533;&#65533;&#10475;&#65533;&#1461;V&#65533;?&#65533;&#65533;&#65533;&#65533;&#65533;&#65533;O&#65533;Gg&#65533;&#65533;IM&#65533;&#65533;'&#65533;&#65533;
&#65533;&#65533;&#65533;&#65533;%*av&#65533;X3&#65533;j&#65533;f&#65533;G&#65533;&#65533;&#65533;&#65533;lR9&#65533;4&#65533;&#65533;N%&#65533;V&#65533;&#65533;&#65533;&#65533;&#65533;n&#65533;&#65533;&#65533;aV&#65533;DA&#65533;&#65533;C&#65533;[y&#65533;V&&#65533;R&#65533;&#65533;zk&#65533;&#65533;+&#65533;&#65533;&#65533;^3&#65533;&#65533;<ox&#65533;&#65533;&#65533;&#65533;m&#65533;t4&#65533;P&#65533;![ZD&#65533;&#65533;g&#65533;&#65533;&#65533;$&#65533;xa&#817;D&#65533;&#65533;&#65533;&#65533;Fz&#65533;?&#65533;&#65533;&#65533;^A>s&#65533;&#65533;&#65533;1&#65533;&#65533;&#1806;8q&#65533;&#65533;&#65533;E&#65533;&#65533;Y&#65533;n&#65533;&#65533;&#65533;&#65533;e&#65533;&#65533;Gp&#65533;&#65533;W&#65533;!Dj&#65533;&#65533;_!cH&#65533; &#65533;0&#869;o&#65533;[&#65533;&&#65533;&#65533;&#65533;&#65533;&#65533;!&#65533;]&#65533;&#65533;&#65533;I &#65533;&#846;=D&#65533;&#65533;&#65533;g&#65533;!	&#65533;X&#65533;5&#65533;j&#65533; &#65533; &#65533;fp&#65533;&#65533;Kb1&#65533;&#65533;P	&#65533;H&#65533;&#65533;&#65533;"#&#65533;	&#65533;&#65533;&#65533;&#65533;&#65533;R&#65533;&#65533;&#65533;z&#65533;"&#65533;J&#65533;ci|&#65533;&#1298;	#!&#65533;%(&#65533;&#65533;&#65533;c&#65533;&#65533;I&#65533;&#65533;&#65533;6z&#65533;%_&#65533;3&#65533;&#65533;)",&#65533;&#65533;2*&#65533;&#65533;&#65533;(&#65533;&#65533;&#65533;:&#65533;&#65533;&#65533;&#65533;&#46608;a&#65533;&#65533;&#65533;&#65533;&#65533;S&#65533;&#65533;"&#65533;	&#65533;=&#65533;&#65533;o2>&#65533; 0&#65533;&#65533;&#65533;&#65533;v)6&#65533;&#65533;yi$&#65533;&#65533;&#65533;{Y&#65533;&#65533;s&#65533;K&#65533;&#1564;8??\&#65533; Ca,f&#65533;&#65533;S&#65533;&#65533;c&#65533;\{&#65533;&#65533;&#65533;&#65533;Z&#40915;&#65533;&#65533;&#65533;p&#65533;&#65533;&#65533;W&#65533;%&#65533;*&#65533;*&#65533;x&#65533;:&#65533;&#65533;&#65533;&#65533;)&#65533;g&#65533;&#65533;&#65533;H=&#65533;1&#65533;A&#65533;!*&#65533;&#65533;&#65533;&#65533;Y@&#65533;`;&#65533;&#65533;&#65533;
xCXT"&#65533;.]B&#65533;3`,&#65533;.K|&#65533;&#65533;&#65533;&#65533;S&#65533;&#65533;&#65533;[/&#65533;&#65533;&#65533;&#65533;&#65533;&#65533;)&#65533;&#65533;&#65533;&#65533;l&#65533;F&#65533;&#65533;n<1o&#1333;pCrT:&#65533;H&#65533;	81&#65533;R&#65533;4&#65533;Ai Q&#65533;G&#65533;&#65533;F2&#65533;0&#65533;&#65533;0T&#65533;0&#65533;&#1628;&#65533;&#65533;&#65533;&#65533;J A&#65533;G&#65533;&#65533;&#65533;VK&#530;@H&#65533;h&#65533;&#65533;+&#65533;&#65533;&#65533;&#65533;&#65533;!&#65533;&#65533;&#65533;&#65533;Z&#65533;&#65533;&#65533;&#65533;&#65533;&#65533;&#65533;&#65533;&#65533;&#65533;&#139;)&#65533;&#65533;
&#65533;&#65533;&#65533;E&#65533;&#65533;h&#251;d&#1117;e&#65533;&#65533;TZ<&#65533;&#1283;&#65533;&#65533;x&#65533;&#1096;A&#65533;X,&#65533;&#65533;&#65533;6)&#65533;&#65533;,&#65533;^&#65533;&#65533;X&#65533;&#65533;K&#65533;&#65533;R&#1646;'&#65533;&#65533;N&#65533;&#65533;&#65533;&#65533;&#65533;D&#65533;*+&#65533;;&#65533;&#65533;&#65533;/&#65533;&#65533;+&#65533;&#65533;,|1&#65533;&#65533;F&#65533;+G&#65533;\#9&#65533;&#65533;y":&#65533;&#65533;>&#65533;&#291;&#65533;K&#65533;xQ9&#65533;&#65533;#4&#65533;t&#65533;	&#65533;0&#65533;&#65533;&#65533;w&#65533;$&#65533;Cp&#65533;&#65533;,&#65533; 
&#65533;s/H&#65533;:&#65533;&#65533;8&#65533; &#65533;&#65533;&#65533;-&#65533;&#65533;Q&#65533;&#65533; &#65533;&#65533;=K&#65533;8&#1298;@&#65533;r&#65533;&#65533;&#65533;&#65533;&#65533;&#65533;&#65533;
&#65533;&#65533;&#65533;&#65533;&#65533;&#65533;&#601;Be	Q&#65533;&#65533;&#65533;`A&#65533;Ic,&#65533;&#65533;%&#65533;7&#65533;&#605;<&#65533;&#65533;&#1245;&#65533;&#65533;&#65533;U"&#65533;&#65533;&&#65533;=06
&#586;&#65533;H&#65533;&#65533;	&#65533;&#65533;&#65533;\&#65533;&#65533;<&#65533;/,&#65533;&#65533;&#65533;N&#65533;aK6j&#730;0&#239; C&#65533;DKu9&#65533;&#65533;&#1059;&#65533;&#65533;G&#65533;&#65533;&#65533;&#65533; &#65533;$ &#65533;&#65533;K&#65533;H &#49913;&#65533;y&#500;&#65533;Ix/&#65533;&#65533;&#65533;N6&#65533;3&#65533;&#65533;&#65533;&#65533;&#65533;&#65533;s8&#65533;*+&#65533;&#65533;&#65533;&#1097; tE&#65533;&#65533;6&#65533;&#65533;&#65533;h&#1225;&#65533;Md&#65533;QQ&#65533;&#65533;&=z&#65533;&#65533;&#65533;P"\&#65533;A[&#65533;&#65533;&:&#65533;4#&#65533;&#65533;&#65533;<`&#65533;&#65533;&#65533;&#65533;f&#65533;&#65533;&#65533;R&#65533;&#65533;&#65533;&#65533; b&#1600;Qi&#65533;{&#65533;W&#1169;&#65533;X&#65533;Y9&#65533;&#65533;&#65533;&#65533;&#65533;]&#65533;J]&#65533;&#65533;X&#65533;=&#65533;&#65533;5&#65533;c5&#65533;&#65533;&#65533;&#65533;&#65533;&#65533;&#65533;&#65533;5/5S&#65533;&#65533;N&#65533;0	y&#65533;&#65533;w&#65533;&#65533;&#65533;&#65533;&#65533;&#65533;\&#65533;8&#1354;7=&#65533;&#65533;!C<}4?&#65533;O&#65533;&#65533;&#65533;{&#65533;&#65533;&#65533;4&#65533;&#65533;&#979;Pz&#65533;&#65533;;&#65533;&#65533;5	&#65533;&#65533;N&#65533;&#826;&#65533;&#65533;TL&#65533;&#65533;N"&#65533;&#65533;&#65533;&#65533;+&#65533;&#65533;);&#65533;&#65533;&#65533;A/-Q&#65533;&#65533;,&#65533;&#1216;&#65533;&#65533;&#65533;""&#65533;&#65533;2&&#40630;&#65533;&#65533;&#65533;[&#65533;_jR9&#65533;&#65533;&#65533;&#65533;7&#65533;	&#65533;%a&#65533;&#65533;&#65533;c&#65533;%"7&#65533; &#65533;&#65533;@&t&#65533;&#65533;Z&#65533;'K&#65533;&#65533;<&#65533;R&#65533;&#65533;a&#1170;&#65533; D&#65533;&#65533;9NM&#65533;&#65533;Z/E+S&#65533;&#65533;&#65533;&#65533;&#65533;^k:4}?F,&#65533;RH&#1269;&#65533;&#65533;w(&#65533;&#65533;(&#65533;.I &#65533;&#65533;jS&#65533;&#65533;q:&#65533;&#65533;&#65533;qB&#65533;;&#1864;&#65533;,'&#65533;{&#65533;&#65533;>9j&#65533;&#65533;	&#65533;&#65533;&#1802;&#65533;&#65533;v|&#65533;	&#65533;<R(E&#65533;T&#65533;&#65533;:&#65533;&#65533;&#65533;&#65533;&#65533;&#65533;&#65533;+&#65533;&#65533;S&#65533;)/&#65533;&#65533;&#65533;a&#65533;&#65533;<&#1453;pV[&#65533;Z
7	&#65533;pQ'*V[&#65533;$"JW&#65533;!&#403;&#65533;]8&#65533;P"g&#65533;&#65533;^&#65533;QE&#65533;&#65533;d&#65533;58&#65533;&#65533;E3&#1930;&#65533;`
&#65533;5&#65533;3;3n} r<&#65533;5Fe&#65533;&#65533;&#65533;&#65533;[d&#65533;&#65533;&#65533;0&#65533;&#1178;,&#65533;&#65533;&#65533;&#65533;a&#65533;&#65533;K&#65533;&#65533;\&#65533;&#65533;u&#65533;w(&#65533;&#65533;&#1796;&#65533;W&#65533;&#65533;W&#65533;C&#65533;=&#65533;&#65533;&#65533;S&#65533;0&#65533;p&#65533;&#65533;)&#65533;&#65533;'|&#65533;&#1225;&#65533;&#1593;&#65533;&#65533;Ij0{q&#65533;&#65533;&#461;&#65533;
#&#65533;,5x!,&#65533;aGD7&#65533;8&#65533;;4&#65533;-&#65533;&#1362;&#65533;&#65533;&#1256;&#65533;&#65533;`&#65533;z&#65533;&#65533;&#65533;&#65533;&#65533;&#65533;0{&#65533;&#65533;C&#65533;	4&#65533;k[7q&#65533;|&#65533;y&#65533;V!&#65533;&#65533;YX%&#65533;&#65533;Z&#65533;&#65533;Z:&#65533;%&#65533;[&#65533;Q0&#65533;V&#65533;u&#363;&#65533;&#65533;\*&#65533;&#65533;&#65533;	 &#65533; &#65533;&#65533;&#65533;&#65533;&#65533;R&#65533;$&#65533;(&#65533;Ul&#65533;&#65533;&#65533;&#65533;+&#65533;&#65533;&#65533;&#65533;&#488;=w&#65533;&#65533;H\&#65533;/&#1341;U&#65533;&#65533;[&#65533;5&#65533;&#65533;`&#65533;P&#525;p&#65533;~&#65533;&#65533;X&#65533;}\o
X&#65533;j&#65533;.&#65533;&#65533;r&#65533;&#3456;&#1234;@>&#65533;&#65533;X&#65533;9&#65533;&#65533;&#65533;{D0&#65533;L(R&#1239;&#65533;&#65533;G&#65533;&#65533;D&#65533;&#65533;`&#65533;&#65533;1&#65533;,&#65533;4&#65533;/&#65533;&#65533;,N%&#65533;&#65533;&#65533;&#65533;h&#65533;&#65533;&#65533;&#65533;&#269;&#65533;&#65533;&#65533;8&#65533;P&#65533;B&#65533;d&#65533;&#65533;g&#65533;&#65533;&#65533;&#65533;}&#65533;&#65533;&#65533;&#65533;&#65533;&#65533;&#65533;&#1539;}Cch&#65533;
&#65533;&#65533;&#65533;6	aa&#65533;&#915;&#65533;&#27465;x&#65533;&#65533;p#&#65533;&#371;>v&#65533;]&#65533;3bd&#65533;Z&#1197;&#65533;-C>&#65533;&#65533;E_:`&#65533;.,&#65533;&#65533;&#65533;&#65533;&#841;&#65533;a-&#65533;i&#65533;&#65533;&#65533;&#65533;)&#65533;&#428;&#65533;&#65533;&#65533;m&#65533;TO&#65533;&#65533;&#65533;&#1461;4%4.&#65533;[&#65533;&#65533;ao&#65533;&#65533;?&#65533;	K30&#65533;&#65533;&#65533;#&#714;&#65533;&#65533;
&#65533;q&#65533;H&#65533;H5&#65533;&#65533;&#65533;&#65533;&#65533;!&#65533;&#65533; ?&#65533;3H6IP&#65533;&#1896;&#65533;&#65533;&#65533;&#882; &#65533;&#65533;h&#65533;&#65533;&#65533;&#65533;&#65533;v&#65533;&#65533;3&#65533;&#65533;Y&#65533;&#1292;&#65533;&#1864;&#65533;2&#65533;`D<&#65533;&#65533;&#1125;u&#65533;&#1893;$&#65533;hEYl8&#65533;&#65533;&#65533;&#65533;]cy&#1261;&#65533;&#65533;%&#65533;b&#65533;?&#65533;&#65533;{+&#65533;&#65533;&#65533;*d&#65533;V&#65533;&#65533;&#65533;h&#65533;V&#65533;&#65533;QK&#65533;&#65533;&#65533;&#65533;RA&#65533;H&#65533;cs&#65533;	&#65533;&#65533;&#65533;&#65533;&#65533;&#65533;&#65533;&#65533;&#65533;&#65533;&#65533;&#65533;&#65533;b&#65533;R&#1613;0`l&#65533;?R&#65533;&#65533;M&#65533;&#419;&#65533;DT&#65533;NU&#65533;&#65533;&#65533;&#65533;v&#65533;&#65533;&#65533;&#65533;&#65533;&#65533;&#1299;P8Q&#65533;n&#65533;&#65533;&#65533;|w I&#1039;&#65533;&#65533;v1$&#65533;Q&#65533;&#65533;&#65533;A&#65533;&#65533;&#65533;&#65533;&#65533;&#65533;&#65533;}&#65533;&#65533;a&#65533;H(8 Eb&#65533;&#65533;H&#65533;
&#65533;&#65533;&#10814;&#65533;&#65533;&#65533;ri&#65533;Z&#65533;&#65533;&#65533;fc[&#65533;U&#65533;1`b&#65533;&#65533;&#65533;&#65533;&#65533;f&#65533;1-&#65533;Y&#65533;&#65533;&#65533;h&#65533;h/&#65533;&#65533;v&#65533;lE!&#1505;(&#65533;*.y&#65533;t&#65533;&#65533;&#65533;;R&#65533;J[&#65533;x&#65533;53&#65533;i&#65533;&#65533;&#65533;%&#65533;&#65533;0&#65533;h^&#65533;&#65533;[&#65533;lR`&#65533;U&#65533;&#65533;h&#1104;M&#65533;&#65533;&#65533;&#65533;&#602;&#65533;&#65533;0&#65533;&#65533;&#65533;&#65533;&#65533;&#926;&#65533;*&#65533;&#65533;1&#65533;&#65533;[&#65533;&#65533;&#65533;&#65533;3W&#65533;V1&#65533;&#65533;:&#65533;[&#65533;&#65533;&#65533;&#65533;	y&#65533;s&#65533;/&#65533;&#65533;
&#65533;x&#65533;y&#65533;&#65533;zC&#65533;K&#65533;O&#65533;&#65533;e&#225178;&#65533;#&#65533;&#65533;#yQ$E&#65533;4&#65533;&#65533;yDZD\&#65533;&#65533;$&#65533;&#65533;&#65533;	(&#65533;&#65533;&#65533;je&#65533;^L&#65533;6%&#65533;&#65533;(;&#65533;
Vi&#38984;&#65533;&#65533;f&#65533;&#65533;qm&#65533;&#65533;&#65533;"mk}6zn&#1143;&#65533;Bi&#65533;&#65533;&&#65533;6&#65533;&#65533;(&#65533;&#65533;&#65533;)&#65533;U7#$&#65533;&#65533;h&#65533;}&#65533;Rq%&#65533;)$&#65533;O&#65533;&#65533;&#65533;Bp&#65533;c'&#65533;j}&#65533;I&{&#65533;Q&#65533;M&#65533;[j_?&#65533;&#65533;&#65533;b&#65533;&#65533;&#65533;&#65533;m&#65533;-&#65533;&#65533;&#65533;M&#65533;&#65533;&#65533;K&#65533;N,&#65533;i&#65533;&#65533;J^&#65533;&#65533;VN&#1253;&#65533;HUf&#65533;&#65533;p&#65533;s<K&#65533;&#1882;H&#65533;[sr	&#65533;&#65533;&#65533;&#65533;&#65533;&#65533;&#65533;O&#65533;&#65533;&#65533;&#65533;&#65533;&#65533;&#65533;&#65533;&#65533;&#65533;&#65533;&#65533;&#65533;+A&#65533;&#65533;&#65533;&#65533;&#65533;&#65533;:&#65533;&#65533;
O&#65533;&#65533;Q&#65533;&#65533;U&#65533;W&#65533;]&#65533;&#65533;|t&#65533;hw&#65533;&#998;&#65533;I&#65533;$i%b&#65533;&#65533;'&#65533;&#65533;'&#65533;7b_&#65533;n&#65533;W!&#65533;&#65533;{&#65533;&#65533;"&#65533;&#65533;)&#65533;dB&#65533;O &#65533;&#65533;&#65533;&#65533;&#65533;&#65533;&#65533;&#65533;Y&#65533;%&#65533;&#65533;%&#65533;_&#65533;&#65533;_U-u(&#65533;u&#65533;&#65533;&#65533;V&#65533;uK&#65533;\&#65533;$(&#65533;&#65533;&#65533;vZ&#65533; &#65533;&#65533;&#65533;&#65533;vm&#65533;1+&#65533;&#65533;p&#65533;@&#65533;	&#65533;&#65533;q&#65533; &#65533;&#40285;f`[+&#65533;&#1540;[`&#65533;4&#65533;x&#1988;&#65533;&#65533;&#65533;/-   }&#65533;&#65533;/&#65533;w3]+s&#65533;R&#65533;FS2G&#65533;&#65533;&#65533;&#65533;`&#65533;2&#65533;&#65533;&#757;&#1849;037&#65533;o&#65533;&#65533;e&#65533; k&#201;&#65533;&#65533;&&#65533;y&#65533;)k&#65533;-&#65533;x&#65533; !&#65533;
 &#65533; ,  &#65533; &#65533; @&#65533; &#65533;	H&#65533;&#65533;&#65533;&#65533;*\&#560;&#65533;&#199;#J&#65533;H&#65533;&#65533;&#331;3j&#65533;&#561;&#65533;&#463; #&#65533;9&#846;&#65533;x&#65533;&#65533;&#65533;&#65533;B 
9-&#65533;&#65533;k)0&#65533;@&#65533;6&#65533;&#65533;&#65533;g&#65533;eKd&#65533;&#65533;&#65533;&#65533;NP&#65533;&#65533;
&#65533;ShI+&#65533;)&#65533;&#65533;U&#65533;R]&#65533;t)&#65533;&#65533;&#65533;&#65533;&#65533;&#65533;(&#65533;&#1651;h&#1258;]&#758;&#65533;&#1783;p&#65533;&#669;K&#65533;&#65533;&#1915;x&#65533;&#65533;&#65533;&#65533;&#65533;&#65533;&#65533;&#65533;&#65533;:XE`&#65533;&#65533;cO&#65533;&#65533;&#65533;VD &#65533; &#65533;&#65533; &#65533; &#65533;.]&#65533;	&#65533;F&#65533;&#65533;be&#65533; &#65533;&#65533;&#65533;&#65533;&#65533;y&#65533;0UP&#65533;&#227;&#65533;&#65533;&#65533;&#65533;&#65533;&#65533;@&#786;kQe$&#767;,F&#65533;&#65533;&#65533;&#65533;&#1988;&#65533;&#531;+_&#956;&#65533;&#65533;&#65533;&#1059;K&#65533;N&#65533;&#65533;&#65533;&#65533;7-,&#65533;A&#65533;=&#65533;&#65533;&#65533;&#65533;x 	&#65533;%/&#65533;&#65533;&#65533;r&#65533;'K&#65533;&#65533;&#65533;m2&#65533;&#65533;?&#65533;#&#65533;&#65533;Msh&#65533;	D&#65533;6&#65533;&#65533;&#65533;&#65533;zI&#65533;&#65533;&#65533;&#65533;&#65533;O*&#65533;@h&#65533;&#65533;&#65533;M&#65533;u&#65533;&#65533; &#65533;(&#65533;$&#65533;h&#65533;(&#65533;&#65533;&#65533;=&#65533;&#65533;S&#65533;&#65533;j&#65533;&#65533;0&#65533;@/ &#65533;^y&#65533;7&#65533;&#65533;!AC)d|'&#65533;&#65533;&#65533;8xN&#65533;
 N&#65533;k&#65533;&#65533;&#65533;&#65533;?]&#65533;8&#65533;CB&#65533;:&#65533;&#65533;7&#65533;&#65533;O&#1957;&#65533;&#65533;p&#65533;)&#65533;)&#65533;&#65533;g&#65533;&#65533;?v*&#65533;&#65533;gp&#65533;j\$&#65533;a&#65533;@8&#65533;	)!&#289;0Jp&#65533;&#65533;&#65533;&#65533;&#65533;&#65533;"&#65533; !&#295;B&#65533;	&#65533;b&#65533;&#65533;B&#65533;&#65533;&#65533;&#65533;p&#65533;&#1066;>&#65533;&#65533;O&#65533;&#65533;&#65533;&#65533;*&#65533;&#65533;R &#65533;&#65533;&#65533;&#65533;C&#65533;&#65533;&#65533;R &#65533;&#65533;B&#65533;&#65533;-k&#65533;&#65533;T-&#65533;&#65533;M&#65533;8
d&#65533;&#65533;&#65533;	&#65533;(&#65533;&#65533;;&#65533;	 n&#65533;<&#65533;&#65533;&#65533;~&#65533;&#414;zNVoAq&#65533;A&#65533;&#65533;&#65533;&#65533;,&#65533;&#65533;&#65533;&#65533;X&#65533;&#65533;&#65533;&#65533;qI_&#65533;xie&#65533;&#65533;&#65533;&#65533;%&#65533;&#65533;i&#65533;&#65533;&#65533;&#65533;&#65533; &#65533;,2Z^B&#65533;&#65533;/FL&#65533;C&#65533;;:&#65533;&#65533;$&#65533;&#65533;&#65533;4&#65533;m&#65533;X-<&#65533;G-&#65533;&#65533;h&#65533;f/&#65533;&#65533;&#65533;D&#65533;T&#65533;@&#65533;&#940;&#65533;&#65533;&#65533;&#65533;S&#65533;&#65533;&#65533;:&#65533;l&#65533;&#65533;>&#65533;&#65533;N;&#65533;&#65533;:&#65533;@&#65533;&#65533;gLA9"&#346;@&#65533;&#65533;&#65533;&#473; &#65533;	&#65533;Z3&#65533; &#65533;]<&#65533;R&#65533;m&#65533;&#1045;l&#65533;&d&#65533;&#65533;&#65533;/&#65533;&#65533;b+&#65533;BY0A&#65533;&&#65533;&#65533;&#65533;{&z&#65533;	&#65533;&#65533;%f&#65533;&#65533;&#65533;&#65533;C&#65533;&#65533;9&#65533;&#65533;&#1772;&#65533;&#65533;&#65533;&#65533;%r&#65533;&#65533;g&#65533;p6&#65533;&#65533;&#65533;&#65533;J-&#65533;&#65533;&#65533;&#65533;SO8&#65533;`Lc]o&#65533;&#65533;&#65533;&#650;&#65533;&#65533;&#65533;K3=6BM7+&#65533;&#65533;^+&#65533;&#65533;&#65533;RKl&#65533;NW/5;&#65533;&#65533;t&#65533;&#65533;&#65533;&#1649;P&#65533;#&#65533;-c &#65533;;H&#65533;O[&#65533;&#65533;?&#65533;{&#65533;3&#65533;&&#65533;&#65533;Ba&#65533;&#65533;&#65533;. &#65533;6\&#65533;dBvE&A`&#65533;~&#65533;&#65533;&#65533;H`&#65533;&#65533;&#65533;
&#65533;&#65533;x&#65533;CJlP&#65533;&#65533;Ef J&#65533;&#65533;o~&#65533;jd&#65533;L&#65533;AA&#65533;&#65533;&#65533;	f8&#801;wH'&#65533;&#65533;&#65533;&#65533;D~&#65533;&#65533;&#65533;&#65533; w88[&#65533;&#65533;0&#65533;&#65533;&#65533;0&#65533;&#65533;1X&#65533;&z&#65533;'k&#65533;&#65533;&#65533;&#65533;f5&#65533;{&#218;&#65533;&#65533;&#65533;'&#65533;eUKk&#65533;#&#65533;&#65533;&#65533;H&#65533;&#65533;%"&#65533;3&#65533;&#65533;&#1395;&#65533;&#876;&#65533;x&#65533;&#65533;&#65533;&#65533;&#65533;n	&#65533;&#65533;&#65533;&#65533;&#65533;p&#65533;(&#65533;<L$t&#65533;&#65533;g&#65533;zBfhS&#65533;z=0p
&#65533;$&#65533;BH&#65533;=&#65533;P&#65533;&#65533;&#65533;TY&#65533;&#65533;k6&#65533;T&#65533;&#65533;*{	Jx&#65533;%&#65533;I&#65533;Y&#65533;e.C&#65533;&#65533;&#65533;&#65533;&#65533;]N&#65533;&#65533;4@ oh&#65533;&#65533;&#65533;&#65533;B&#352;'`&#65533;@&#65533;&#65533;&#65533;C&#65533;A &#65533;8&#65533; F&#65533;&#65533;XC&#65533; &#65533;_A j&#65533;&#160;&#65533;l&#65533;3&#65533;P&#65533;;&#65533;y&#65533;t~S&#65533;&#65533;TD&#65533; &#65533;&#65533;NF &#65533;&#65533;;&#65533;&#65533;&#65533;m&#65533;&#65533;&#65533;&#65533;&#65533;&#65533;Nlb&#65533;&#65533;&#65533;E	4A&#65533;hB&#65533;&#65533;&#65533;@&#65533;&#65533;&#1091;D%xGH&#65533;@&#65533;$L&#65533;&#65533;&#65533;h6i&#65533;R&#65533;d(&#65533;N&#65533;A&#65533;&#65533;Nlf&#65533; m.p&#65533;&#65533; >&#65533;&#65533;h	1p&#65533;&#65533;y&#65533;&#65533;&#65533;&#65533;7t&#65533;v0&#65533;&#65533;
&#65533;&#65533;RU V&#65533;&#65533;I&#65533;2UB&#65533;^ &#65533;:&#65533;&#65533;&#65533; &#65533;<A&#65533;&#1285;&#65533;Q8&#65533;&#65533;&#65533;db&#65533;Z&#65533;&#65533;&#65533;`&#65533;#x&#65533;(&#65533;@&#65533;sL&#1082;4/&#65533;qXQ&#65533;&#1970;&#65533;u&#65533;&#65533;--&#65533;&#1621;&#65533;&#65533;&#65533;92&#65533;&#65533;\{&#65533;&#65533;&#65533;=&#65533;m-z3&#65533;"6&#65533;&#65533;&#65533;|&#65533;&#65533;,%&#65533;B&#65533;{A&#65533;@\&#65533;&#65533;&#65533;&#65533;&#65533;
&#65533;*&#65533;A &#65533;@~&#65533;2PX$&#65533;. &#65533;&#65533;&#65533;&#65533;a0p&#1874;mak#A&#65533;&#65533;Q&#65533;&#65533;&#256;3&#65533;&#65533;&#65533;&#65533;&#65533;U13&#65533;&#389;/D&#65533;6&#65533;@`u&#65533;&#65533;l&#65533;k&#65533;&#1537;)Q&#65533;&#65533;A&#65533;B&#1104;&#65533;
&#65533;&#65533;&#65533;&#65533;&#65533;U&#65533;&#65533;&#65533;$Z&#65533;&#65533;&#65533;1&#65533;&#65533;w&#65533;N&#65533;&#65533;	&#65533;`D&#65533;&#65533;k&#65533;n&#65533;&#65533;&#65533;q&#65533;&#1059;c&#65533;e4&#65533;&#65533;&#65533; &#65533;&#65533;&#65533;&#65533;j&#65533;&#65533;&#65533;q-&#65533;&#65533;b&#65533;8&#65533;!&#65533;&#65533;&#65533;&#65533;f&#65533;&#65533;&#65533;2&#65533;&#65533;&#65533; ]&#65533;`$&#65533;F &#65533;&#65533;&#65533;&#65533;UK
&#65533;&#65533;#D&#65533;&#65533;HAC&#65533;G&#65533;&#65533;&#65533;3&#65533;x	)pWP&#65533;`&#65533;/&#65533;&#65533;&#65533;&#65533;3 9&#65533;}&#65533;&#65533;&#65533;hFk)@&#65533;Q&#65533;@&#65533; &#65533;S &#65533;U&#65533;N`&#65533;&#65533;&#65533; &#65533;}&#65533;@4Op&#65533;*p&#65533;&#65533;&#65533;uF!&#65533;&#65533;c&#65533;di&#1771;&#65533;&#65533;&#65533;YgA&#65533;&#65533;Ajaa&#65533;&#65533;7&#65533;4b&#902;Ep&#65533;&#65533;&#65533;&#65533;&#65533;&#65533;&#65533;
' &#65533;&#65533;&#65533;T&#65533;&#65533;p&#65533;&#65533;e&#65533;t`&#65533;`&#65533;&#65533;&#65533;&#821;&#65533;r&#65533;7&#65533;&#65533;&#65533;S&#65533;&#65533; &#65533;rk&#65533;&#65533;*o&#65533;&#65533;,k)&#65533;YLBs&#65533;(qPaH&#65533;&#65533;A2%;&#65533;&#65533;&#65533;P&#65533;&#65533;T&#65533;kA&#65533;2&#65533;&#65533;B}q'&#19464;o&#65533;\Op&#65533;&#65533;&#65533;&#65533;&#65533;&#65533;?6&#65533;K&#65533;8&#65533;uw0&#65533;wF&#65533;&#65533;L&#65533;&#65533;&#1281;&#65533;&#65533; U&#65533;@&#65533;&#65533;b&#65533;&#65533;&#65533;&#65533;&#65533;&#65533;&#65533;l&#65533;&#65533;`>&#65533;&#65533;&#65533;kof&#65533; &#65533;&#65533;&#65533;Iv&#65533;zuY{&#65533;`2&#65533;&#65533;_p0+5\?c&#65533;/&#65533;N &#65533;!(&#65533;&#65533;6K &#65533;&#65533;R&#65533;B&#65533;&#1358;&#65533;"&#65533;&#65533;V!N6H}&#65533;&#1797;&&#65533;21z&#65533;&#65533;Z&#65533;,&#65533;&#65533;XL&#65533;E&#65533;L3&#65533;&#65533;{&#65533;$T&#65533;g&#65533;s&#65533;gc +N&#65533;&#65533;&#65533;&#65533;&#65533;&#65533;V&#65533;&#65533;mm&#65533;&#65533;)^Y&#65533;&#65533;A&#65533;&#808;E>H&#65533;g&#65533;&#65533;&#65533;&#65533;b&#65533;&#65533;&#65533;&#65533;&#65533;l&#65533;2&#65533;&#65533;&#65533;u&#65533;&#65533;#&#65533;(&#65533;r&#65533;&#65533;d
&#65533;&#65533;&#65533;&#65533;&#65533;P0a&#65533;&#65533;&#65533;>j&#65533;|pd&#65533; &#65533;&#65533;9$ks&#65533;.&#65533;G&#65533;AMa&#65533;&#65533;&#65533;&#65533;&#65533;&#65533;&#65533;R&#65533;&#65533;&#65533;p#&#65533;LF ]@&#65533;&#65533;d&#65533;&#65533;z_O&#65533;&#65533;&#65533;]&#65533;(
&#65533;&#65533;&#65533;
&#65533;pv&#65533;_&#65533;&#65533;&&%RBoX&#65533;O&#65533;n&#65533;&#65533;pB&#65533;
cp%r&#65533;&#65533;&#65533;#?&#65533;&#65533;s&#65533;&#65533;g&#65533;TR&#65533;Q&#65533;_=1%R&#65533;0&#65533;Ud\6>`  & &#65533;3X&#65533;6X&#65533;&#1616;3&#65533;&#65533;w&#65533;=&#65533;;0<&#65533;0&#65533;p7&#65533; &#65533;@>&#274;&#65533;F&#1540;N&#65533;c&#65533;u&#65533;&#65533;b+f&#65533;&#65533;&#65533;p$&#65533;TQoPj u&#65533;	&#65533;Q7&#65533;@u @&#65533;  pHg5	#&#65533;R:0&#65533;&#65533;6&#65533;
&#65533;&#65533;&#65533;qL)P&#65533;!
&#65533;g&#65533;pLG&#65533;[&#65533;
&#65533;!1v&#65533;r&#65533;@f&#65533;&#65533;&#65533; r&#65533;vbAD;3&#65533;&#65533;#&#65533;3:VxvP&#65533;W^&#65533;&#65533; &#65533;&#65533;U&#65533; &#65533;hE&#65533;&#65533;xL~&#65533;&#65533;yQ
&#65533;F&#65533;yRF4A&#65533;f
&#65533;3M&#65533;w@&#65533;3b
&#1704;&#65533;`gW63^&#65533;6-D&#65533;&#65533;p0V?P&#65533;Y&#65533;&#65533;&#65533;&#65533;1-b8P]&#65533;&#65533;&#744;78&#65533;&#65533;s!&#65533;@&#65533;&#65533;
&#65533; GG&#65533;\&#65533;&#65533; &#65533;&#65533;5&#65533;QI&#65533;a})&'4&#65533;&#65533;&#65533;u7&#65533;&#65533;&#65533;!]&#1461;&#65533;/@Ed&#65533;RF`1&#65533;&#65533;	&#65533;!&#65533;P&#65533;&#65533;&#65533;&#65533;&#65533;R&#65533;&#65533;&#65533;U&#65533; m&#65533;&#65533;>`: &#65533;&#65533;&#65533;gSUH &#65533;WT&#65533;xN&#65533;&#65533;&#65533;N&#65533;n+&#65533;L&#65533;&#65533;H&#65533;}&#65533;nvP&#65533;vF`Y5Y&#65533;&#65533;W<Pan&#65533;b&#65533;sbf&#65533;&#50180;IxZtyG&#65533;%,Q(;&#65533;ysI>&#65533;&#65533;cF85&#65533; &#65533;s&#65533;f&#65533;&#65533;v+&#65533;B0G$&#65533;&#65533;&#65533;3Aw&&#65533;<&#65533;< R&#65533; &#65533;`	2@U&#65533;&#65533;4&#65533;g&#65533;umB]&#65533;PC&#1031;&#65533;`)&#65533;C &#65533;&#65533;x	&#65533;&#65533;d&#65533;x^RaA&#65533;a&#65533;bA&#65533;&#65533;3&#65533;&#65533;&#65533;WBf&#65533;&#65533;>A&#65533;%&#65533;"xLd&#65533;bQ&#65533;b&#65533;a~&#65533;&#65533;&#65533;7
#a1p
_'&#65533;0&#65533;P7REZ&#65533;$|&#65533;Y\1<&#65533;X&#65533;FK&#65533;J&#65533;&#65533;&#65533;L&#65533;Q4.Wks&#65533;P-R&#65533;&#65533;'&#65533;&#65533;N LA&#65533;H&#65533;>&#65533;&#65533;\&#65533;sK&#65533;B0@<5W&6&#65533; Z\&#65533;V&#65533;!&#65533;&T&#65533;&#65533;G&#65533;&#65533;&#65533;&#65533;&#65533;69U&#65533;&#65533;&#65533;8&#65533;&#65533;#aJ&#65533;A0 C&#65533;
&#65533;&#65533;&#65533;"&#65533;&#65533;LXGL&&#65533;3uA&#65533;&#65533;s`	&#65533;r&#65533;g&#65533;	y&#65533;|0A$<&#65533;&#65533;&#65533;&#65533;&#65533;p=a &#65533;7&#65533;&&#65533;$&#65533;:CD]&#65533;= [F&#65533;B&#65533;&#65533;0 &#65533;@&#65533;&#65533;&#65533;L&#65533;&#33832;&#407;&#65533;&#65533;&#65533;&#65533;p6&#65533;&#65533;&#65533;&#65533;:&#65533;1 &#65533;&#65533;!&#65533;&#65533;&#65533;&#65533;0Q&#65533;&#65533;J&#65533;.0-0&#65533;f&#65533;&#65533;0&#65533;&#65533;&#65533;1&#65533;#!:&#65533;w&#65533;&#65533;Q&&#65533;p&#65533;e&#65533;&#65533;*&#65533;&#65533; [&#65533;*[&#65533;&#65533;&#65533;&#65533;&#65533;&#65533;&#65533;&#65533;&#65533;&#1616;l&#65533;rG&#65533;1&#65533;&#65533;&#65533;&#65533;&#65533;_P&#65533;_&#65533;&#65533;5s  |&#65533;B&#65533;p&#65533;HB@ Hp&#65533;Tm&#65533;0&#65533;t &#65533;&#65533;&#65533;.|)&#65533;9&#65533;&#65533;&#65533;TqVZ(z&#65533;O 
&#65533;Gx8{rgc&#65533;ESe&#65533;&#65533;&#65533;&#65533;X&#65533;c( w~E&#65533;;&#65533;>&#1229;&#65533;g cz^z&#65533;i&#65533;g&#65533;y&#65533;h
01Up
&#65533;E&#65533;&#65533;
+&#65533;&#65533;&#65533;&#65533;B)a?&#65533;)&#65533;&#65533;Q+&#65533;&#65533;A1&#65533;hi&#65533;h5g&#65533;&#65533;R&#65533;&#65533;p&#65533;P-&#65533;F&#65533;&#65533;&#800;&#65533;r&#65533;&#65533;&#1056;>&#65533;S&#65533;&#1060;2y i a&#65533;&#65533;&#65533;sp&#65533;=;! &#65533;&#65533;9&#65533; &#65533;A&#65533;&#65533;:N&#65533;%&#65533;$2&#65533;*&#65533;%&#65533;&#1365;%22 k&#65533;;&#65533;Y(C&#65533;:&#65533;&#65533;B&#65533;&#65533;c u&#65533;&#65533;	X&#65533;^F&#65533;  &#65533;@7&#65533;`&#65533;cb&#65533;b&#65533;&#65533; O1h2&#65533;>08&#65533;&#65533;A&#65533;&#65533;&#65533;g:&#65533;&#65533;&#65533;r`@&#65533;q}S&#65533;(S=`&#65533;&#65533;
&#992;w&#65533;&#65533; &#65533;&#65533;`&#65533;&#65533;&#65533;@&#65533;&#65533;"&#65533;
&#65533;0&#65533;&#65533;
&#65533;&#65533;
&#65533;&#65533;`6&#65533;&#65533;&#65533;:&#65533;t &#65533;&#65533;&#65533;`&#65533;&#65533;&#65533;&#65533;&#65533;	&#65533; &#65533;a"&#65533;|0!P4w&#65533;w &#65533;Y0&#65533;&#65533;&#1707;Y&#65533;!3:&#1087;&#65533;&#65533;&#65533;&#65533;&#65533;&#65533;9&#65533;&#65533;&#65533;0&#65533;`w&#65533;&#65533;xc7 
@"8[&#65533;_&!&#65533;&#65533;C  s&#65533;B&#65533;5"&#65533;@ &#65533; &#65533;`&#65533;&#65533;6&#829;&#65533;WB,|&#65533;&#65533;T	P&#65533;&#65533;&#65533;&#65533;?&#65533;"&#65533;&#65533;K&#65533;&#65533;&#65533;n&#65533;O&#65533;k_p)pj&#65533;&#65533;&39&#65533;;#&#65533;xu%,/&#65533;|5&#65533;PW<&#65533;&#65533;@&#65533;&#65533;IZ&#65533;&#65533;k&#65533;	&#65533;&#65533;&#65533;I&#65533;D&#65533;g72K7B&#65533;)'&#65533;&#65533;`HZ&#65533;Z0&#65533;e&#65533;O&#65533; &#65533;&#65533;5;&#65533;F]b&#65533;&#408;'GbCF[c&#65533;:&#65533;@&#65533;a
 b<TxT)pp&#65533;[0&#65533;@D&#65533;Q&#65533;&#65533;&#65533;~&#65533;7&#65533;2&#65533;T&#65533;&#65533;&#65533;&#65533;{&#65533;&#65533;A&#65533;&#65533;%&#65533;C&#65533;&#65533;&#65533;(&#65533;&#65533; &#65533;&#65533;&#65533; &#65533; &#65533;&#65533;&#65533;&#65533;&#65533;&#65533;J<&#65533;4&#65533;&#65533;eh.&#1314;&#65533;aJ&#65533;&#65533;&#65533;&#65533;&#65533;2j&#65533;&#65533;J&#65533;&#65533;&#1337;&#65533;`&#65533;&#65533; &#65533;Dl{&#65533;&#65533;@&#65533;;?0&#65533;`|PP&#65533;@&#65533;&#65533;&#65533;  &#65533;&#65533;&#65533;&f:`&#65533;`
&#65533;&hj&#65533;5S"&#65533;p&#817;&#65533;&#459;Q
 &#65533;&#65533;,
 c93]t!&#65533;`&#65533;&#65533;&#65533;&#65533;&#65533;&#65533;&#65533;&#65533;&#65533;K@	4&#65533;`	j@&#65533;@&#65533;@	&#65533;&#65533;	&#65533;&#3988;&#65533;I&#65533;<&#65533;&#65533;&#65533;&#65533;&#65533;&#65533;&#65533;&#65533;`&#65533;&#65533;3&#65533;&#65533;&#65533;&#65533;&#65533;&#65533;p	&#1600;&#65533;&#65533;&#65533;&#65533;`&#65533;&#65533;Q&#65533;d&#65533;&#65533;&#65533;&&#65533;&#65533;&#65533;&#65533;^&#65533;q8&#65533;c8 &#65533;j&#65533;U&#65533;&#65533;_&#65533;_'M&#65533;|7P&#65533;&#65533;:o&#1863;7&#65533;&#65533;*#<,9&#65533;&#65533;{&#65533;&#65533;x&#65533;&#65533;
r&#1563;&#65533;&#65533;&#65533;:0&#65533;&#65533;&#65533;Z&#65533;m&#65533;&#65533;|&#65533;-&#65533;&#1699;T
&#65533;z&#65533;T&#65533;$&#65533;u&#65533;&#65533;%g&#65533;&#65533;m_/!&#65533;a&#65533;&#65533;&#65533;W-Q&#65533;Qf&#65533;)&#65533;m5&#65533;9&#65533;&#65533;&#65533;&#65533;Z&#65533;3&#65533;&#65533;&#65533;&#65533;&#25714;&#65533;W&#65533;&#65533;&#65533;&#65533;&#65533;JYE&#65533;,&#65533;&#65533;l3=&#65533;q7&#65533;:&#65533;&#65533;
.&#65533;<&#65533;&#65533;fA>t&#65533;	}&#65533;%^?s&#65533;c&#65533;O&#65533;&#65533;&#65533;&#65533;C&#65533;&#65533;&#65533;W&#65533;&#65533;.@a )U0#q&#65533;"$A!&#65533;&#65533;&#65533;&#65533;&#65533;&#65533;&#65533;I&#65533;&#65533;;m&#1517;&#65533;&#65533;J]&#65533;&#65533;s &#65533;E&#65533;&#65533;4GB&#65533;[4@cs&#65533;&#65533;H&#65533;&#65533; &#65533;&#65533;&#65533;x&#65533;1&#65533;,r&#33791;&#65533;pM&#65533;;&#65533;7 2&#65533;;&#65533;&#65533;&#65533;&#65533; &#65533;j&#65533;p&#65533;&#65533;&#65533;&#65533;[a&#65533;3&#65533;&&#65533;&#65533;@ &#65533;&#65533;tAs6&#65533;
&#65533;&`s&#65533;&#65533;&#65533;%&#65533;&#1272;&#65533;S&#65533;@R5m8}&#65533;%"`R&#65533;&#65533;&#65533;:A&#65533;&#31232;
&#65533;"P-&#65533;#&#65533;O-&#65533;&#65533;T&#65533;*&#65533;&#65533;[&#65533;&#65533;&#65533;^&#65533;&#65533;&#65533;&#65533;&#65533;&#65533;&#65533;&#65533;&#65533;&#65533;&#65533;&#65533;eE:h70&#65533;&#65533;&#65533;2&#65533;&#65533;^ &#65533;^a&#65533;g@!ym)&&#65533;&#65533;-&#65533;9&#65533; &#65533;+#`&#65533;&#65533;&#65533;P&#65533;;&#65533;02&#65533;&#65533; P
&#65533;<&#65533;L&#65533;&#65533;&#65533;&#65533;&#65533;&#65533;!&#65533;&#65533;!n&#65533;n&#65533;&#65533;Q&#65533;&#65533;&#65533;&#65533;&#65533;&#65533;&#65533;&#65533;V2`&#65533;&#65533;&#65533;&#65533;!n%&#65533;i5&#65533;(&#65533;&#65533;:s&#65533;Zd;6&#65533;&#65533;&#65533;&#65533;)&#65533;i&#65533;Am&#65533; &#65533;&#65533;&#65533;3&#65533;&#65533;D&#65533;&#65533;\~5~&#65533;5&#65533;&#65533;&#65533;6&#65533;%&#65533;&#65533;=&#818;,&#65533;&#856;.&#65533;h3&#65533;-&#65533;r&#65533;&#65533;&#65533;&#1109;#&#65533;v&#65533;'&#65533;&#65533;&#65533;&#65533;&#65533;&#65533;-&#65533;&#65533;7n&#65533;&#65533;&#65533; &#65533;\
&#65533;m&#65533;@	18 \&#65533;T&#65533;&#65533;Q&#65533;&#65533;&#65533;(&#65533;VT&~&#65533;&#65533;x $@JU_-x&#65533;\hR&#65533;u&#65533;&#65533;Az&#65533;&#65533;R&#65533;.&#65533; &#1488;&#65533;&#65533;&#31632;&#65533;	j0T&#65533;P"&#65533;&#65533;p12&#65533;0k&#65533;0&#65533;:a
&#65533;a&#65533;K&#65533;&#65533;"TbV&#65533;&#65533;&#65533;&#65533;&&#65533;
9` &#65533;&#65533;p	8P/&#65533;6&#65533;*&#65533;&#65533;&#65533;>m&#65533;&#65533;Gs1&#65533;|&#65533;M&#65533;PO2&#65533; &#65533;p=&#65533;&#65533;&#65533;s&#65533;&#65533;4&#65533;4&#65533; k@&#65533;d&#65533;&#65533;&#65533;	%pP4&#65533;QQ&#65533;&#766;&#65533;?A&#65533;>&#65533; &#65533;&#65533;\&#65533;q=&#65533;8&#65533;&#65533;&#65533;5E&#65533;"&#65533;=0&#65533;&#65533;0&#65533;b&#65533;B%H&#65533;&#65533;$lx&#65533;a&#65533;	|0B&#1061;F65&#65533;&#65533; FQ&#65533;
`
"&#65533;&#65533;O&#65533;1&#65533;&#65533;&#65533;&#65533;&#65533;R&#65533;&#65533;&#65533;cq&#65533;E&#65533;!E&#65533;&#65533;a&#65533;&#65533;Hn|&#65533;&#65533;&#65533;r&#65533;&#65533;	^>)b&#65533;T
&#65533;$&#65533;&#65533;4&#65533;&#65533;&#65533;2&#65533;	&#65533;Ib&#65533;$x E&#65533;&#65533;&#65533;i$&#65533;&#65533;&#65533;&#65533;&#65533;&#65533;Z&#65533;~&#65533;3&#65533;&#65533;	P&#65533;&#65533;@&#65533;&#65533;)&#1203;e&#1102;u&#65533;!&#65533;&#1616;d&#65533;&#65533;&#65533;@)&#1191;&#65533;&#65533;1&#65533;]&#65533;pF,&#65533;&#65533;?B
&#65533;cvAE&#65533;&#65533;&#2011;&#65533;&#65533;A&#65533; i&#65533;E&#65533;,^H&#65533;$&#65533;&#65533;&#65533;&#65533;iHp&#65533;_&#65533;`G.&#65533;R&#65533;&#65533;&#65533;&#65533;m&#1849;u&#65533;&#65533;&#65533;&#65533;&#65533;o&#65533;&#65533;&#65533;'^&#65533;b !W&#65533;&#65533;&#65533;O&#703;*&#65533;CO&#65533;&#65533;&#65533;&#65533;}Uk&#65533;|&#65533;&#65533;&#65533;&#65533;sk&#65533;&#65533;&#1149;&#767;&#65533;&#65533;&#65533;&#65533;h&#65533;B=z&#65533;&#65533;_ &#65533;G&#65533;&#65533;	x&#65533;&#65533;	&#65533;&#65533;_# &#65533;&#65533;&#65533;H&#328;l&#65533;@&#65533;BH&#65533;A#&#65533;<&#65533;&#65533;&#65533;Z(e&#65533;&#65533;&#65533;g
&#65533;0nDK4&#65533;DS&#65533;m&#65533;k&#648;&#65533;&#65533;&#65533;&#65533;&#65533;G&#65533;&#65533;&#65533;b*Bz@&#65533;0*@&#146;Ch&#65533;GK8 &#65533;>p8&#65533;d>&#65533;&#462;8&#65533; &#65533;&#65533;&#37281;N&#65533;G&#65533;'&#65533;&#65533;&#14335;&#65533;&#65533;&#65533;lFP&#65533;vn&#65533;&#65533;&#65533;GHxi&#65533;&#65533;&#65533;&#65533;&#65533;&#65533;&#65533;&#65533;&#65533;&#65533;8D`&#65533;9D,1&#65533;&#65533;&#65533;&#65533;&#65533;&#65533;&#65533;X&#65533;C&#65533;&#65533;OT(&#65533;&#65533;0m&#65533;&#65533;(&#65533;&#29638;Dhh	&#65533;&#65533;&#65533;&#65533;9HB&#65533;$&#65533;&#65533;"&#65533;;`&#65533;5&#65533;&#65533;L&#65533;&#65533;&#65533;l&#65533;&#65533;!BpG&#65533;&#65533;@qG&#65533;]u&#65533;&#65533;&#65533;mx&#65533;&#65533;&#65533;&#65533;&#65533;';8A&#65533;i:&#65533;&#65533;/O0&#65533;lO&#65533;&#65533;GO&#65533;$IK&#65533;hH &#65533;&R&#65533; %*&#34244;&#65533;x&#65533;"8
x&#65533;&#274;&#65533;tC$&#65533;Xr&#65533;&#65533;&#65533;&#65533;&#65533;%D*d&#65533;/@r&#65533;`Dih&#65533;B&#65533;&#65533;&#65533;&#65533;&#65533;b&#65533;6&#65533;9j'&#65533;i&#65533;&#65533;2&#65533;Z&#65533;&#65533;p=&#65533;&#65533;d&#65533;&#65533;&#65533;&#65533;t$lk&#65533;&#65533;KSx&#65533;&#65533;E&#65533;hH&#65533;3<y&#65533;,&#65533;`&#65533;+&#65533;&#65533;#&#65533;E"&#65533;&#65533;h&#65533;&#65533;&#65533;dx&#65533;&#65533;&#65533;d&#65533;&#65533;1dwz)&#65533;&#65533;G&#65533;63&#65533;&#65533;&#65533;
$&#65533;tc&#65533;&#65533;d&#65533;'&#65533;`&#65533;)&#65533;jkAE&#65533;&#65533;&#65533;{o&#65533;&#65533;1G&#65533;`&#65533;&#65533;&#65533;H4$&#65533;i&#65533;}&#65533;&#65533;
	^&#65533;&#65533; &#65533;&#575;
&#65533;S?&#65533;&#65533;&#195;&#65533;&#65533;Cb>&#65533;i&#144;j&#65533;&#65533;&#65533;@&#65533;/+&#65533;^&#1574;&#65533;m&#65533;&#65533;x&#65533;G&#65533;&#65533;&#65533;'&#65533;,B&#65533;$#V&#65533;&#65533;&#65533;, )&#65533;[	&#65533;&#65533;y&#35031;^8AF&#65533;~&#65533;r&#65533;zAd&#65533;M& FZ&#65533;&#65533;&#1728;	&#65533;C&#65533;T
E0&#65533;Cp&#65533;rf;.&#26691;h&#65533;h&#65533;&#65533;&#65533;&#65533;&#65533;&#65533;&#65533;v &#65533;a,"9&#65533;e[`i&#65533;NA3&#1536;&#65533;&#65533;L0&#65533;&#65533;%&#65533;G&#65533;h&#65533;&#65533;	&#65533;&#65533;
&#65533;&#65533;:&#1360;O&#65533;&#65533;+GJH	$&#65533;&#65533;&#65533;b&#65533;?4a&#65533;&#65533;&#65533;"@E&#65533;D&#65533;&#65533;p&#65533;&#65533;&#65533;&#65533;U&#65533;&#65533;a$&#65533;&#12856;b6l&#65533;%F&#65533;!0x&#65533;?t&#65533;;D &#65533;&#65533;rGJb#&#65533;&#65533;&#65533;&#65533;&#65533;1dP&#65533;&#65533;c&#65533;&#65533;Q&#65533;r1&#65533; d[&#65533;&#65533;H&#65533;5&#65533;&#65533;P&#65533;'0&#65533;&#65533;
&#65533;B&#65533;&#65533;%&#65533;&#65533;&#65533;&#65533;X&#65533;]I&#65533;&#65533;&#65533;&#65533;&#65533;&#65533;&#65533;b4m{&#65533;&#65533;HX&#65533;Q &#65533;<V&#65533;7&#65533;C)&#65533;&#65533;&#65533;&#65533;&#65533;&#65533;pB$3h@&#65533;B&#65533;&#65533;&#65533;&#65533;&#65533;B&#65533;&#65533;^@&#65533;il,!K
&#65533;&#65533;&#65533;&#65533;&#65533;LeUa&#486;&#65533;K&#65533;a&#65533;&#65533; &#65533;a	?TD&#65533;&#65533;La
&#65533;&#65533;lk[&#65533;6D1l&#65533;&#65533;Z&#65533;La+&#65533;&#65533;h&#65533;&#65533;Z&#65533;&#65533;BN&#65533;&#65533;D*n&#65533;	h&#65533;&#65533;&#65533;&#65533;&#65533;E&#65533;&#290;g&#1623;E
 &#65533;&#65533;&&#65533;&#65533;^C&#65533;P&#65533;F/&#65533;6&#65533;U&#65533;7&#1025;LW&#65533;&#65533;pt@X*&#1025;R&#65533;I&#1993;dr&#65533;&#65533; Z&#65533;&#65533;i&#65533;"&#65533;&#65533;yd&#65533;&#65533;4D)BA%&#65533;&#65533;q&#65533;:U&#65533;A<&#65533;K&#65533;&#65533;nA&#65533;&#65533;&#65533;@&#65533;`u%&#65533;&#65533;@&#65533;&#65533;X&#907;hW&#65533;&#65533;&#65533;&#2040;&#65533;&#65533;&#65533;&#65533;&#65533;&#65533;g&#65533;D&#65533;&#1611;&#65533; &#65533;&#65533;&#65533;&#65533;&#65533;%W&#65533;&#65533;2&#65533;&#65533;&#65533;c&#65533;&#65533;&#65533;&#65533;&#1680;Y&#65533;`P&#65533;&#65533;0&#65533;A	2&#65533;&#65533; |`&#65533;fJ&#65533;:`'&#65533; Z&#65533; 	&#65533;&#65533;.&#65533;@&#65533;&#65533;9&#65533; &#65533;$E&#1071;&#65533;&#65533;&#65533;#b0&#65533;&#65533;&#65533;?&#65533;&#65533;&#65533;F&#65533;%"H>A	Su&#65533;S"A0&#65533;&#182;&#65533;&#65533;#&#65533;&#1033;G&#65533;"7tE&#65533;HQ]&#65533;bfP&#65533;?&#65533;&#65533;%&#65533; &#65533;&#65533;U&#65533;t&#65533;&#65533;P&#65533;s&#65533;&cl&#65533;+&#65533;&#65533;&#1537;&#65533;&#65533;&#1484;A!
:&#65533;&#65533;&#65533;P&#65533;j&#65533;&#65533; PXOa!&#65533;&#314;&#65533;H&#65533;KqHB&#65533;P?&#65533;&#65533;a[8&#65533;jA&#65533;&#65533;cO#r&#65533;&#65533;&#65533;&#1024;&#65533;
'&#65533;fl&#65533;P,&#65533;&#65533;&#65533;,N&#65533;\&#65533;SsU&#65533;&#65533;|_&#65533;&#65533;[R&#65533;=&#65533;&#65533;D&&#65533;&#65533;oz&#65533;&#65533;p&#65533;q&#65533;&#65533;~0&#65533;+8&#65533;;`&#65533;-&#65533;8&#822;&#65533;&#65533;&#65533;m&#1601;2&#65533;&#1322;&#65533;-(&#65533;&#65533;k&#65533;&#65533;&#65533;&#65533;B&#65533;7&#65533;&#65533;&#65533;&#65533;acV&#65533;&#65533;&#65533;|&#65533;0W&#65533;docH>&#65533;a&#65533;&Z&#1099;Vtr,2&#65533;&#65533;&#65533;&#65533;&#65533;&4a&#65533;&#65533;&#65533;@-&#65533;&#65533;i&#65533;7&#65533;4G&#65533;&#65533;	&#65533;v=&#65533;&#65533;m&#497;&#65533;,$H&#65533;&#911;WNr%2&#1035;[&#65533;&#65533;.&#65533;8&#65533;I&#65533;&#65533;&#65533;&#65533;tGN-P&#65533;B&#65533;&#65533;@5&#65533;&#65533;A&}ml_&#65533;#&#65533;&#65533;&#65533;&#65533;=&#65533;j&#65533;Ej&#65533;&#65533;?&#65533;'&#65533;&#65533;&#65533;aF&&#65533; &#65533;&#65533;&#65533;&#65533;9u&#65533;&#65533;&#65533;&#65533;&#65533;:&#65533;<P&#65533; | &#65533;&#65533;NV(e&#65533;F&#65533;&#65533;&#65533;&#65533;_;%(OhG&#65533;b&#65533;&#65533;&#65533;BD&#65533;Dq&#65533; &#65533;&#65533;x&#65533;` T&#65533;C&#65533;<,k"&#1104;&#65533;"&#65533;&#65533; &#65533;&#65533;6U!&#65533;&#65533;&#65533;4E&#65533;&#65533;$&#65533;!&#65533;E&#65533;&#65533;&#65533;t&#65533;"&#65533;,&#65533;M&#65533;K&#65533;8:0&#65533;qL&#65533;&#65533;L&#65533;G5&#65533;pu(&#65533;JM&#65533;&#65533;&#65533;U&#65533;&#65533;&#65533;1J;&#65533;/k&#65533;&#65533;&#65533;&#65533;@&#65533;1&#65533;XDH&#65533;&#65533;/"r&#65533;(a&#65533; &#65533;&#65533;H m&#65533;@&#65533;&#65533;&#65533;&#65533;tp	&#65533;&#65533;&#65533;&#65533;IA0>B&#1030;&#65533;&#65533;&#65533;&#65533;G;&#65533;&#65533;TzM?&#65533;AP&#65533;b&#65533;&#65533;;*:&#65533;e&#65533;17&#65533;$+VY&#65533;{p &#65533;T&#65533;l&#65533; &#65533;2&#65533;L&#65533;&#65533;G2H&#65533;&#65533;&#65533;&#65533;&#65533;&#65533;&#616;&#65533;D&#65533;&#65533;X&#65533;b&#65533;C&#65533;&#65533;8&#65533;&#65533;t&#65533;j3&#65533;&#65533;?&#65533;y&#65533;/&#65533;&#65533;
B iH"C&#641;&#65533;&#65533;&#65533; &#65533;&#65533;&#65533;&#65533;X$2&#65533;&#65533;4&#65533;&#65533;&#710;&#65533;&#65533;g&#65533;&#65533;A&#65533;Nd[&#65533;&#65533;&#65533;H2&#1031;&#512;&#65533;&#65533;&#65533;`&#65533; 6&#65533; &#65533;5&#65533;&#65533;A	K&#65533;Q[O&#65533;(&#65533;&#1545;&#65533;.&#65533;\
&#65533;c&#65533;G&#65533;&#65533;&#65533;&#65533;T&#65533;&#65533;p&#65533;&#65533;i15&#65533;&#65533;|&#65533;&#225;&#65533;-&#65533;*&#65533;&#65533;&#65533;&#65533;)&#65533;&#65533;&#65533;&#65533; &#1889;&#65533;&#65533;	&#65533; &#65533;&#65533;&#65533;&#65533;&#65533;T8@(:&#65533;&#65533;$&#1795;&#65533;&#65533;&#65533;&#65533;B+$7&#65533;h&#65533;rK&#65533;&#58961;c&#65533;p&#65533;&#65533; :*&#65533;&#65533;&#65533;&#65533;&#65533;&#1032; 8&#65533;K  C&#65533; &#65533;P 
&#65533;&#65533;[&#65533;&#65533;&#65533;&#65533;/&#65533;&#65533;X&#65533;&#65533;&#65533;&#65533;&#65533;&#65533;.&#527;y-XF$&#65533;#&#65533;8&#65533;x,&#65533;s0&#65533;ncA&#65533;&#65533;j&#65533;, @t&#65533;&#296;&#65533;&#65533;p4L0&#65533;&#65533;k&#65533;&#65533;&#65533;H	&#65533;&#65533;&#65533;&#65533;&#65533;&#65533;&#65533;&#65533;&#65533;&#65533;&#65533;&#65533;&#65533;Q&#1593;Q&#65533;q&#65533;" &#65533;=&#65533;&#65533;f&#65533;&#65533;[(&#65533;2&#65533;&#65533;0&#65533;, &#65533;N&#65533;&#65533;hF(2c	
&#65533;<Q &#65533;C&#65533;m&#65533;5&#65533;k
h&#65533;@&#65533;@&#454;@ ut&#65533;&#65533;&#65533;@h0&#65533;0&#65533;&#65533;	8&#65533;@&#65533;(4&#65533;bp&#65533;P&#1848;>&#65533;&#65533;&#65533;&#65533;&#65533;p&#65533;;pH&#65533;&#65533;&#65533;h{&#65533;&#65533;&#65533;<&#65533;&#65533;h&#65533;S8&#65533;&#65533;&#65533;&#65533; 
&#65533;3
3
R8&#65533;&#65533;S&#65533;&#65533;&#65533;l&#65533;`&#65533;X&#65533;&#65533;&#65533;&#65533;(&#65533;!El&#65533;@&#65533;&#65533;&#65533;&#65533;(?`&#65533;T4&#65533;&#65533;&#65533;&#65533;+&#65533;&#65533;7x)&#65533;&#65533;n&#65533;Oh&#65533;a&#65533;J}j&#65533;s&#172;d&#65533;>&#65533;>&#65533;&#65533;&#65533;&#65533; &#65533;?&#65533;H&#65533;&#65533;&#65533;&#65533;&#65533;;S&#65533;-I&#65533;&#65533;&#65533;A&#65533;H&#65533;BpWz&#65533;"x&#65533;+&#65533;K&#65533;&#65533;4&#65533;&#65533;&#65533;	&#65533;&#65533;
&#65533;&#65533; &#65533;0&#65533;&#65533;&#65533;&#65533;8&#65533;Q&#801;&#65533;h&#1606;&#65533;8&#65533;&#65533;&#65533;&#65533;&#65533;&#65533;)&#65533;&#65533;&#65533;&#65533;&#65533;&#605;&#65533;hA&#65533;(&#65533;s1&#65533;&#65533;&#65533;^&#65533;-&#65533;A-&#1606;&#65533;&#1554;&#65533;k&#65533;&#65533;&#65533;&#65533;&#65533; &#65533;&#65533;&#65533;!B	&#65533;&#65533;y&#65533;&#65533;&#65533;H&#575;&#65533;&#65533;K&#65533;<&#65533;&#65533; &#65533;&#65533;&#65533;n#7s&#65533;&#65533;&#65533;&#65533;MX H&#65533;&#511;	&#65533;!&#774;8&#65533;&#65533;)&#65533; &#65533;^&#65533; &#65533;^[&#65533;&#65533;&#65533;&#65533;&#65533;;`&#65533;;=&#65533;Bt&#65533;&#65533;&#65533;	D&#65533; Eth&#65533;&#65533;3&#65533;g&#65533;&#65533;>&#65533;j&#65533;&#65533;k`0P&#65533;&#65533;&#65533;P8&#65533;c&#65533;&#65533;> %&#65533;&#65533;O&#65533;&#65533;&#65533;Di&#65533;&#65533;K0&#65533;&#33161;&#65533;&#65533;n&#65533;I&#65533;&#65533;&#65533;&#65533;&#65533;y &#65533;&#65533;&#65533;&#65533;&#326;&#1539;_d&#65533;]&#65533; &#65533;b&#65533;YL&#65533;y(O&#65533; &#65533;`Ml&#65533;>x&#65533;&#65533;&#65533;P !`P&#65533;&#65533;&#65533;&#65533;	
&#65533;&#65533;7&#65533;0'`C &#65533;
P3&#65533;&#192;&#65533;&#65533;&#65533;&#65533;&#252;&#65533;&#193;&#65533;3P!0&#65533;&#65533;&#65533;&#563;&#65533;&#65533;&#65533; &#1037;=&#65533;&#65533;&#65533;7&#65533;&#1238;&#65533;*&#1042;`@&#65533;-h&#65533;&#65533;8&#65533;&#65533;&#65533;B&#65533;1c&#65533;&#65533;Z&#65533;&#65533;Yb&#65533;&#65533;2
&#65533;&#65533;&#65533;&#65533;&#65533;&#65533;XIf=&#65533;Y&#65533;&#623;m&#65533;R&#65533;!P6e&#65533;L&#65533;P&#65533;k&#65533;R52&#65533;&#65533;&#65533;&#65533;;UlH&#65533;&#65533;&#65533;&#65533;&#65533;&#65533;a`J&#65533;&#65533;&#65533;a8&#65533;&#192;&#65533;&&#65533;&#674;&#65533;U&#65533;*&#1128;&#65533;&#65533;&#65533;
&#65533;I8&#1429;Yh!&#65533;~&#65533;&#65533;&#65533;J&#65533;&#855;('&#1540;&&#65533;$&#65533;&#65533;Vn&#65533;&#65533;&#65533;&#1150;	&#65533;&#65533; <&#65533;&#65533;&#65533;&#65533;U&#65533;&#65533;H&#65533;&#65533;3&#65533;<,'&#65533;+&#65533;&#65533;(&#65533;\&#65533;&#65533;&#829;8
.&#65533;L&#65533;\X
&#65533;&#65533;&#1550;&#65533;&#65533;&#65533;0*&#65533;hW&#65533;&#1682;&#65533;&#65533;&#65533;&#65533;&#65533;&#65533;&#892;&#65533;&#65533;&#65533;&#65533;&#65533;&#65533;&#65533;&#65533;&#65533;&#65533;&#65533;i&#65533; P&#65533;&#65533;EuM&#65533;n=Y&#65533;e+&#65533;&#141;&#65533;&#65533;&#65533;Eu&#525;&#65533;&#65533;&&#65533; &#65533;	3H&#65533;T&#65533;>&#65533;5G&#65533;&#65533;p&#65533;,6&#65533;&#172;&#65533;&#65533;&#65533;&#65533;%&#65533;&#65533;&#65533;&#65533;x&#65533;&#65533;# &#65533;&#65533;&#65533;A0PA`&#1030;XP[&#65533; [&#65533;&#65533;P&#65533;&#65533;P&#65533;&#65533;]&#65533;&#49383;&#65533;&#65533;&#65533;s:&#65533;&#65533;-&#65533;[&#208;&#65533;!&#65533;&#65533;&#65533;&#65533;&#65533;W&#65533;&#65533;W&#65533;8X&#336; &#65533;&#515;&#65533;k&#65533;&#65533;a {&#65533;=`QR&#65533;&X&#65533;&#65533;z&#65533;&#65533;gH&#65533;&#65533;&#65533;(&#65533;D0 %&#65533;&#65533;==&#1089;!&#65533;&#65533;! &#65533;<,&#65533;&#65533;&#65533;
E&#65533;&#65533;&#65533;D!&#65533;]  DQ&#65533;&#65533;&#1536;&#1536;wL&#65533;&#65533;&#65533; P&#65533;P=&#65533;&#65533;S&#65533;|&#65533;&#279;}1&#65533;&#65533;&#65533;&#65533;&#65533;9&#65533;&#65533;&#65533;B-&#65533;&#65533;&#65533;&#134;&#65533;&#65533;&#65533;T&#65533;x&#65533; &#65533;&#65533;(I&#65533;B&#65533;&#65533;3&#65533;&#1257;&#65533;&#65533; &#65533;&#65533;&#65533;&#65533;&#65533;
&#65533;&#65533;&#65533;T&#65533;=E&#65533;_&#65533;OPR&#65533;(&#65533;&#65533;^&#65533;&#198;&#65533;t>S&#65533;&#65533;&#65533;&#65533;lJ&#65533;&#65533;&#65533;&#65533;&#646;0`&#65533;&#65533;&#65533;&#1226;&#65533;&#65533;3&#65533;h&#1004;&#65533;}0&#720;0&#1872;&#65533;`P&#65533;&#65533;DK&#65533;&#65533;3&#65533;H&#65533;{S&#65533; &#65533;}&#65533;Y&#65533;&#65533;a&&#65533;D&#65533;8&#65533;j@p&#65533;&#65533;H&#65533;8&#65533;&#65533;&#1781;&#65533;C&#65533;6&#65533;M&#65533;&#65533;&#65533;8&#65533;&#65533;Pb%&#65533;&#65533;h&#65533;&#1840;U:&#65533;&#65533;&#65533;&#65533;y&#65533;W&#65533;&#65533;,&#65533;qK&#65533;'d&#65533; @-&#65533;0&#65533;&#65533;$B&#65533;&#65533;L"&#65533;&#65533;QX&#65533;A&#65533;!&#65533;a8&#65533;B&#65533;&#65533;&#65533;&#65533;&#65533;%[&#65533;N&#65533;&#65533;4H*&#1540;U&#65533;&#65533;z&#65533;&#1734;&#65533;[&#65533;&#65533;&#65533;&#65533; ,&#65533;#&#65533;,&#65533;U&#65533;f&#65533;&#65533;c&#65533;,l&#65533;f&#65533; "&#65533;Z@&#65533;&#65533;eF&#65533;2&#65533;&#278;]P&#65533;&#65533;&#65533;&#65533;cHe[&#65533;&#1670;X&#65533;5&#65533;,&#65533;&#65533;Y&#65533;&#65533;x\&#65533;&#65533;(&#65533;&#65533;&#65533;&#65533;&#65533;&#65533;[~E &#65533;&#65533;&#65533;[&#65533;XE*@&#65533;&#65533;&#65533;a&#65533;9=@&#1104;&#65533;9[\&#65533;p&#65533;	&#65533;P&#65533;&#65533;f*&#65533;&#65533;&#65533;&#65533;&#1027;&#65533;&#65533;f &#65533;&#65533;&#1024;C<G&#65533;&#65533;%]RS&#65533;&#65533;H]&#65533;&#1865;m&#65533;	&#65533;&#65533;&#65533;!H&#65533;*&#65533;hap(&#65533;
&#65533;&#65533;&#65533;&#65533;d&#65533;J&#65533;&#65533;&#65533;7&#572;( k&#65533;&#65533;q&#65533;>&#65533;h&#65533;8&#1503;&#65533;K&#65533;&#65533;&#65533;&#65533;&#65533;&#65533;&#65533;&#65533;&#65533;&#65533;&#65533;&#65533;Y&#65533;r&#65533;&#65533;&#65533;D_&#65533;&#65533;&#65533;&#65533;&#65533;&#65533;&#65533;`&#65533;	&#65533;1&#65533;p&#65533;8)&#65533;EH&#65533;&#65533;&#65533;&#65533;_h&#65533;Cb&#65533;&#65533;`S&#65533;{&#1379;	);&#65533;s&#65533;&#65533;v&#65533;,-K&#65533;:&#65533;L;)<&#266;&#65533;&#65533;
&#65533;&#65533;&#65533;	&#65533;&#65533;45&#65533;h&#65533;&#65533;A,P&#65533;&#65533; &#65533;/&#65533;&#65533;`&#65533;&#65533;&#4585;&#65533;8&#65533;k&#65533;	&#65533; &#65533;&#65533;&#65533;&#65533;&#65533;&#65533;A,i`&#65533;&#1064;a&#65533;#c&#65533;&#65533;:&#65533;
}&#65533;;&#65533;2&#65533;&#65533;&#65533;&#65533;2&#65533;l&#65533;&#65533;l&#65533;(*jI&#65533;&#65533;[Z&#65533;&#1609;&#65533;&#65533;'&#65533;&#65533;&#65533;&#65533;&#65533;&#65533;&#65533;1&#65533;&#65533;&#65533;&#65533;z&#65533;s&#3886;m&#65533;r&#65533;&#65533;&#65533;1&#65533;&#65533;&#65533;&#65533;&#65533;M&#65533;s8&#65533;&#65533;&#65533;b&#65533;?&#333;#&#65533;&#65533;7&#65533;&#65533;r&#65533;c&#65533;&#65533;&#65533;&#65533;*&#65533;&#65533;&#65533;Y&#65533;^&#65533;&#65533;&#65533;(&#65533;j&#65533;)&#65533;&#65533;&#65533;Y&#65533;8B&#65533;&#305;&#65533;Z&#65533;%&#65533;U&#65533;0&#65533;&#65533;cpe&#65533;&#65533;Z [(t&#65533;)h&#65533;R&#65533;&#65533;&#65533;&#65533;&#65533;&#65533;&#65533;&#65533;	M&#65533;&#65533;+p&#65533;Q&#65533;&#65533;80l]&#65533;&#65533;?&#65533;@&#65533;b&#65533;Z&#65533;&#65533;Q&#65533;@%h&#65533;&#65533;&#65533;&#65533;&#65533;o&#65533;`&#65533;R(&#65533;f&#65533;l&#65533;2l&#65533;5(Fo&#65533;F8&#65533;&#65533; &#65533;=1&#65533;;xg=)]P&#65533;&#65533;&#65533;`w&#65533;.&#65533;/E] &#65533;d&#1351;&#65533;$5h
&#65533;&#65533;?*&#65533;&#65533;&#65533;&#65533;&#65533;z&#65533;&#65533;S&#65533;&#65533;&#65533;&#65533;&#65533;&#65533;&#65533;&#65533;i&#65533;&#65533;4&#65533;&#65533;&#65533;&#65533;&#65533;&#65533;&#65533;&#65533;&#65533;&#65533;&#65533;&#65533;&#65533;T8&#65533;&#65533;H!&#65533; jbEPH&#65533;&#65533;&#65533;&#65533;&#65533;h&#65533;U&#65533;&#65533;&#65533;&#65533;m2&#65533;&#65533;&#65533;0&#65533;&#65533;H#P&#65533;&#65533;9&#65533;&#65533;&#65533;&#65533;&#65533;N&#65533;&#65533;&#65533;&#65533;LC&#65533;&#65533;N&#65533;&#65533;&#65533;H&#753;A&#65533;JO&#65533;N~&#65533;&#65533;&#65533;	f(&#65533;`u&#65533;~&#65533;m&#65533;K&#65533;&#65533;L@,&#65533;&#65533;&#65533;5X&#1936;&#65533;4&#65533;&#657;U q*X&#65533;&#65533;&#177;&#65533;&#65533;&#1101;T	&#65533;&#65533;+&#65533;/&#65533;	&#65533;9I&#65533;&#1832;ko&#65533;l&#65533;4&#65533;&#65533;v&#65533;4&#65533;&#65533;&#65533; &#65533;&#326;XfXO&#65533;&#65533;&#65533;aw&#65533;&#65533;&#65533;y&#65533;9v&#65533;;nzO&#65533;<n&#65533;N&#65533;&#1752;&#65533;&#65533;&#65533;c	]p>&#65533; b&#193;r&#65533;&#65533;S&#65533;&#65533;K&#65533;&#65533;&#65533;X&#65533;D!&#65533;;@&#65533;K&#65533;&#65533;&#65533;'"&#65533;A/d&#65533;\L@X&#65533;NR#5v&#65533;&#65533;4&#65533;T&#65533;@&#65533; &#65533;&#65533;&#65533;
&#65533;&#65533;`&#65533;A&#65533;&#65533;+&#1097;Z4&#65533;.&#65533;&#65533;&#65533;&#65533;&#65533;`&#65533;&#65533;	c\&#65533;kh^&#65533;IH&#65533;P&#65533;h&#65533;&#65533;&#65533;&#65533;w   X 7&#65533;&#65533;ePQ"&#65533;f&#65533;&#65533;&#65533;v	&#65533;&#65533;>)]&#65533;&#65533;&#65533;&#65533;&#65533;&#65533;;h&&#65533;q1bgp&#65533;%wvP $&#65533;&#65533;'&#65533;&#65533;)&#65533;&#65533;&#65533;$&#65533;&#65533;&#65533;u &#65533;&#65533;&#65533;&#65533;&#65533;S&#65533;&#65533;!&#65533;~1&#65533;&#65533;&#65533;dy&#65533;&#65533;v&#65533;&#65533;&#65533;&#65533;&#65533;&#65533;1f9}&#65533;&#65533;. &#65533;&#65533;&#65533;(&#65533;N&#65533;^&#65533;&#65533;&#65533;n&#65533;&#65533;l&#65533;93^&#65533;&#65533;A&#65533;
m&#9006;0&#65533;&#65533;j&#65533;x3
v&#65533;P&#65533;g&#65533;$o&#65533;&#65533;|&#65533;~&#65533;
&#41437;cm&#65533;&#65533;&#25001;&#65533;,&#65533;&#65533;B&#65533;&#65533;&#65533;3&#65533;&#65533;&#65533;&#65533;P&#65533;jgPw&#65533;g&#65533;&#65533;>@lq&#65533;a&#65533;k&#65533;&#65533;&#65533;*&#65533;&#65533;&#65533;A &#65533;U&#65533;&#65533;&#65533;&#65533;M$42l&#65533;&#65533;!&#65533;&#65533;h&#65533;bCIAX&#65533;&#65533;&#65533;:&#65533;&#65533;&#65533;&#65533;&#660;&#65533;&#404;*W&#65533;l&#65533;&#65533;%&#792;2g&#65533;!&#34464;&#65533;&#65533;&#65533;E`(&#65533;&#65533;&#926;&#65533;&#65533;&#65533;l8&#65533;&#65533;&#65533;&#65533;G&#65533;
&#65533;&#65533;&#65533;B&#65533;&#65533;@&#65533;&#65533;d&#65533;u&#65533;&#65533;C&#65533;&#65533;!(&#65533;`&#65533;&#65533;!/&#65533;&#65533;&#65533;7&#65533;&#65533;/&#65533;&#65533;A&#65533;P$N&#65533;F&#65533;&#65533;&#65533;&#65533;y&#65533;&#65533;0~F&#65533;&#65533;&#65533;&#65533;<&#65533;6&#65533;&#65533;o&#65533; *&#65533;&#65533;-t &#65533;&#65533;Q&#65533;  &#65533;&#65533;J&#65533;y&#65533;mF&#65533;4!&#202;&#65533;&#65533;\&#65533;&#65533;F&#65533;+&#65533;&#65533;$&#65533;o&#65533;I&#65533;&#65533;&#65533;&#65533;&#65533;&#65533;&#1588;gc&#65533;&#65533;zY&#65533;8&#65533;&#65533;
&#65533;&#65533;v7&#65533;&#65533;&#65533;#&#65533;&#796;-&#65533;1&#65533;&#65533;>w&#25344;&#65533;&#644;&#65533;&#65533;&#65533;&#65533;&#65533;&#65533;V&#65533;`&#65533;X,&#65533;&#65533;&#1752;&#65533;C'&#65533;B&#65533;&#65533; &#65533;?&#65533;&#65533;@J&#65533;#&#65533;1&#65533;&#65533;%&#65533;&#65533;l&#65533;&#65533;4&#577;2&#65533;tE&#65533;&#1240;B&#65533;6/&#65533;8&#65533;A4D&#65533;$&#65533;+&#65533;&#65533;&#65533;Q &#65533;&#65533;'&#65533;&#1153;)&#65533;&#65533;&#65533;]&#65533;&#65533;`OT&#65533;)^)&#65533;	/( &#65533;?&#65533;&#65533;
&#65533;C&#65533;(BP`&#65533;&#65533;8t&&#65533;c&#65533;y&#65533;Z	q&#65533;?s&#65533;	
c&#65533;&#65533;'&#65533;&#65533;FC:&#65533;&#65533;)<&#65533;i&#65533;Nh&#65533;&#65533;?&#65533;&#65533;?[4&#65533;C&#65533;&#65533;?9D&#65533;)&#65533;&#65533;z&#65533;)&#65533;&#65533;&#65533;&#65533;D&#65533;a*&#65533;&#65533;&#65533;P&#65533;&#65533;`!&#65533;QF0&#65533;@*
&#65533;
x&#65533;&#65533;O&#65533;&#65533;&#65533;3&#65533;CD&#65533;&#65533;<&#65533;d&#65533;&#65533;&#65533;3&#65533;&#65533;&#65533;&#65533;&#65533;C2&#65533;ZJ&#65533;d&#65533;"&#65533;&#65533;&#65533;H&#65533;&#65533;&#65533;":&#65533;`.&#65533;!B&#65533;&#65533;K&#65533;&#65533;{&#65533;&#65533;&#65533;+*&#65533;&#65533;&#65533;/&#65533;	R&#65533;?7&#65533;0NU&#447;?&#65533;A&#65533;&#65533;&#65533;@&#65533;&#65533;&#65533;&#65533;vU|&#65533;&#65533;3 &#65533;&#65533;(&#65533;>&#65533;&#65533;&#65533;fb &#65533;&#65533;&#65533;&#65533;&#65533;&#65533;&#65533;&#65533; 2B&#65533;&#336;![&#65533;|YV&#65533;3&#65533;a0&#65533;&#65533;&#518;&J&#65533;&#65533;&#65533;&#65533;&#65533;&#65533;&#65533;&#65533;&#65533;AJMHG&#65533;A&#65533;&#65533;&#65533;h<$&#65533;T&#65533;&#65533;&#65533;?&#65533;&#65533;&#65533;P&#65533;d&#65533;O &#65533;4C&#65533;&#65533;&#65533;&#342;]&#65533;&#321;vC&#65533;l&#65533; &#65533;j&#65533;&#65533;;&#65533;&#65533;	w&#65533;&#65533;&#65533;&#65533;&#65533;&#65533;"&#65533;gF6&#65533;&#65533;*&#65533;L&#65533;&#65533;&#65533;&#65533;&#65533;&#65533;&#65533;;B` &#194;$&#65533;&#65533;&#65533;&#65533;$&#65533;h@&#65533;A&#65533;`h&#65533;&#65533;&#65533;&#65533;&#65533;&#65533;&#65533;&#65533;2&#65533;&#65533;A&#65533;&#65533;&#65533;6&#65533;#Cb&#65533;Q?&#65533;&#65533;?#cE4(&#65533;&#65533;&#65533;&#65533;r&#65533;A@0&#65533;!b8Z&#65533;%&#65533;&#1957;&#65533;"H&#65533;+U&#65533;No&#65533;R&#65533;&#65533;&#65533;[&#65533;&#65533;&#65533;&#65533;;&#65533;&#65533;0&#65533;)&#65533;e$#&#65533;@H &#65533;&#65533;&#65533;d&#65533;:&#65533;&#65533;Lu&#65533;&#65533;&#65533;&#65533;P&#65533;&#65533; j&#65533;XwP&#65533;&#65533;&#65533;R;J &#65533;^&#65533;7n&#65533;&#65533;X&#65533; &#65533;&#65533;&#65533;)&#65533;Q(&#65533;&#65533;&#65533;&#65533;$&#26466;m&#65533;:"&#65533;&#65533;D  &#65533;`&#65533;_&#65533;&#65533;&#65533;&#65533;&#65533;C H5&#65533;<&#65533;&#65533;&#65533;@&#65533;&#1552;j&#65533;&#65533;"&#65533;&#426;R&#65533;&#65533;A&#65533;&#65533;rb&#65533; &#65533; &#65533;&#65533;&#65533;&#65533;&#65533;&#65533;&#65533;&#65533;0&#65533;&#65533;a(&#65533;&#65533;&#65533;&#65533;&#65533;H&#65533;&#65533;&#65533; &#65533;h$C&#65533;&#65533;HGB&#65533;!e\"&3&#65533;I&#65533;&#65533;a&#65533;l&#65533;&#65533;q&#65533;e'&#65533;&#65533;&#65533;&#65533;bUB&#65533;&#65533;`&#65533;R4P&#65533;M&#65533;&#65533;I&#65533;*&#65533;&#65533;.&#65533; C&#65533;
Z&#340;&#65533;P&#65533;b&#65533;2&#65533;9M&#65533;&#528;YjF >&#65533;u"2&#65533;`
 &#65533;b&#65533; &#65533;&#65533;G&#65533;&#65533; f)&#65533;&#65533;4&#65533;p Nx&#65533;H &#65533;I'Wc&#65533;t&#65533;&#65533;&#65533;&#65533;@5&#65533; @&#65533;g=&#65533;cx&#65533;e&#65533;&#844924;-[	r&#65533;&#65533;t&#65533;7W&#65533;Cxs&#65533;&#65533;D:&#65533;Y &#65533;C&#65533;&#65533;&#65533;&#65533;&#65533;&#65533;&#65533;&#1001;t[&#65533;H&#65533;	&#65533; &#65533;&#65533;&#65533;A &#65533;&#65533;R&#65533;<&#65533;&#1116;B&#65533;y&#65533;	AX^0&#65533;&#65533;&#65533;&#65533;&#65533;&#65533;&#65533;&#65533;B&&#65533;z&#65533;&#65533;0&#65533;&#65533;|&#65533;&#65533;xH
&#65533;`&#65533;&#65533;&#271;p&#65533;&#65533;&#65533;&#65533;&#65533;7&#65533; z<&#65533;&#65533;&#65533;&#65533;&#65533;E&#65533;&#65533;AA4&#65533;&#1533;&#65533;Dv&#1862;1:d&#65533;.&#65533;&#65533;~&#65533;KXbX&#65533;U&#65533;/&#65533;&#65533;%g&#65533;&#65533;1&#65533;&#65533;x&#393;#Y&#65533;4 Y(Z&#65533;&#1093;H`'7&#65533;&#65533;&#65533;&#65533;&#65533;&#65533;-&#65533;&#65533;[&#65533;&#65533;&#65533;&#65533;&#65533;&#65533;Y&#65533;&#65533;&#65533;&#65533;&#65533;u&#65533;&#65533;?b&#2512;&#65533;&#65533;&#65533;&#65533;&#65533;La&#65533;&#65533;&#65533;QeI"&#65533;MR&#65533;&#65533;&#65533;&#65533;&#65533;&#1424; &#65533;"&#65533;b&#65533;&#65533;&#65533;]&#65533;&#65533;&#65533;mO&#65533;&#65533;J&#65533;F&#65533;W&#65533;q&#65533;A&#65533;&#65533;&#65533;&#65533;dE&#65533;&#65533; &#65533;!C w$qs&#65533;	&#65533;&#65533;,&#65533; &#65533;&#65533;X&#65533;&#65533;&#65533;&#65533;&#65533;Ex&#65533;X]&#65533;&#65533;"H&#65533;6&#515;&#65533;&#65533;G!~&#65533;&#65533;&#65533;&#65533;>&#65533;7&#65533;!!6&#65533;&#65533;&#65533;&#65533;&#65533;cd&#65533;9&#65533;Ox0&#65533;&#65533;x&#65533;4V&#65533;&#65533; r&#65533;&#65533;&#65533;!&#65533;&#65533;&#65533;R4&#65533;Z&#65533; Y&#65533;&#65533;p&#65533;&#65533;&#65533;	@*#&#65533;al6p&#65533;8&#65533;&#65533;&#65533;p&#65533;4D&#65533;1P &#65533;(&#65533;&#65533;&#65533;N ;&#65533;y&#65533;X&#65533;1&#65533;&#65533;9$&#65533;C&#65533;$a&#65533;H,&#65533;&#65533;&#65533;(@&&#65533;&#65533;&#65533;Zb&#65533;F&#65533;&#65533;&#65533;&#65533;&#65533;P&#65533;&#65533;&#65533;C&#65533;&#65533;@T&#65533;	D&(&#65533;&#65533;n&#65533;Kkp&#65533;&#65533;&#65533;0&#65533;&#65533;	&#65533;8&#65533;&#65533;&#65533;jU&#65533;&#65533;&#65533;&#65533;&#65533;y:f&#65533;Y&#65533;<&#65533;yz1&#65533;&#65533;&#65533;&#65533;&#65533;?&#65533;&#65533;&#65533;&#65533; @&#65533;&#65533;
&#65533;&#65533;&#65533;&#65533;&#65533;	p3&#65533;)}i&#65533;&#65533;&#65533;{&#65533;C8@ZQ8d&#65533;&#65533;C&#65533;&#65533;&#65533;<&#65533;l&#65533;<08&#65533;&#65533;B&#65533;(&#65533;&#65533;}&#65533;
&#65533;&#65533;I&#1760;&#65533;:&#65533;&#65533;}&#65533;&#65533;&#65533;&#65533;~k?g&#65533;&#65533;B*t&#65533;&#65533;&#65533;u8&#65533;_"&#65533;$&#65533;&#65533; &#65533;&#65533; &#65533;*&#65533;P&#424;&#65533;<&#65533;&#65533;&#65533;L&#65533;!&#65533;S&#65533;|&#65533;&#65533;[&#65533;PL&#65533;&#65533;&#65533;&#65533;nk&#65533;>W1&#65533;{
&#65533;X&#65533;&#65533;_&#65533;&#65533;&#65533;xg%&#65533;&#65533;&#65533;F&#65533;W%&#65533;158 Qp&#65533;?&#65533;&#65533;&#65533;&#65533; &#65533;&#65533;0&#65533;&#65533;&#1336;#P&#65533;&#65533;k&#65533;
Q&#65533;&#65533;(eW	*&#65533;&#65533;9T&#65533;&#65533;&#65533;iw{#&#65533;&#65533;&#65533;F&#65533;&#65533;&#65533;PI&#65533;&#65533;&#65533;&#65533;P1*a&#65533;&#65533;&#65533;&#65533;E&#288;&#65533;&#65533;<&#65533;)&#65533;&#65533;&#65533; &#65533;&#65533;I&#65533;&#65533;a&#65533;&#65533;`&#65533;(ACJ&#65533;y&#65533;T&#65533;&#65533;!c/>@?|l]&#65533;&#65533;|&#65533;C&#65533;	|&#65533;&#65533;&#65533;/z&#65533;&#65533;aJQ&#65533;>&#458;&#65533;	N$&#65533;&#523;&#65533;&#65533;!&#65533;&#65533;C4&#65533;&#65533;7d&#65533;f<&#65533;&#65533;Z&#65533;&b	&#65533;`&#65533;Fb0p|`&(&#65533;;&#65533;`&#65533;2@&#65533;&#65533;pA9&#65533;&#65533;&#65533;&#65533;&#436;&#65533;o	8@&#65533;b&#65533;&#65533;&#65533;o&#65533;&#65533;&#65533;&#65533;j&#65533;&#65533;&#65533;`&#65533;&#65533;@ &#65533;@'&#65533;&#65533;_ &#65533; &#65533;.$.&#65533;C&&#65533;&#65533;=^D&#65533;&#65533; P &#65533;C8&#65533;&#65533;&#65533;&#65533;&#65533;&#65533;&#65533;d&#65533;l 	n&#65533;&#65533;&#65533;x&#65533;&#65533;`	&#65533;&#65533;x&#65533;&#65533;&#65533;&#65533;C%&#65533;&#65533;j&#65533;&#65533;&#65533;
&#65533;&#65533;&#65533;`n&#65533;&#65533;-&#65533;&#65533; &#65533;`9l T&#65533;Z&#65533;&#65533;&#65533;z&#65533;*&#65533;@V@@&#65533;&#65533;*0A}&#65533;&#65533;&#65533;&#65533;?&#65533;&#65533;:&#65533;&#65533;?&#65533;&#65533;A&#65533;&#65533;?&#65533;&#65533;&#65533;&#65533;&#65533;A@&#65533;&#65533; &#261;&#65533;AW&#65533;&#65533;&#65533;&#65533;@;4Z]&#65533;&#65533;&#65533;|tNJp&#629;}&#65533;|&#65533;&#65533;&#65533;&#519;A&#65533;?&#65533;D&#65533;@C&#65533;&#65533;C&#65533;&#65533;Ap&#65533;A&#65533;&#65533;hH&#65533;L&#65533;&#65533;qy&#65533;a4D&#65533;&#65533;H&#65533;&#65533; AD&#65533;(&#65533;3&#65533;"(&#65533;"&#65533;",[&#65533;i&#65533;&#65533;%`0C&#65533;&#65533;A&#65533;&#65533; 0&#65533;B&#65533;&#65533;&#65533;0&#65533;&#65533;&#65533;&#65533;B&#65533; A 0&#65533;&#65533;	&#65533;(&#65533;h$ <&#65533;&#65533;Z&#65533;&#65533;ZF&#673;&#65533;&#65533;D&#65533;c9&#65533;7(&#65533;&#65533;&#65533;&#65533;&#65533;1L&#65533; E&#65533;40I&#65533;p&#65533;[Z1&#65533;&#65533;C<Y1&#65533;t&#65533;&#65533;@$&#65533;`CD@6&#65533;5&#65533;C&#65533;@C2D&#65533;9$C&#65533;A>D&#65533;&#65533;CEbd&#65533;]&#65533;E4B&#65533;&#1885;G6&#65533;G&#65533;C&#65533;&#65533;&#65533;&#1629;&#65533;%&#1020;&#65533;&#65533;&#65533;ayJ&#1041;K&#65533;I&#65533;@#&#65533;&#65533;&#65533;&#1885;I&#65533;$C&#65533;&#65533;&#65533;5D&#65533;$Cj&#65533;Pj^C&#65533;&#65533;;H$G&#65533;D	&#65533;^C&#65533;^F:D&#65533;D&#65533;-$Afe&#65533;&#65533;&#65533;E8&#65533;Pp&#65533;"a&#65533;&#65533;9&#65533;&#770;6JC&#65533;1\ &#65533;&#65533;&#65533;Q &#65533;&#65533;&#65533;	`&#65533;&#65533;&#65533;X&#65533;A&#65533;&#65533; &#65533;\&#65533;&#65533;&#65533;&#65533;&#65533;&#65533;&#65533;&#65533;!&#65533;C&#65533;&#1088;&#65533;E@&#65533;! &#65533;A&#65533;	!&#65533;&#65533;?&#65533;&#65533;\&#65533;e&#65533;&#65533;fz &#65533;&#65533;?&#65533;&#65533;z!=&#65533;fh6&#65533;2&#65533;8&#65533;&#65533;&#65533;&#65533;j~&#65533;8&#65533;&#65533;?&#65533;&#65533;8&#65533;&#65533;8&#65533;&8&#65533;&#65533;n&#65533;&#65533;&#65533;&C&#65533;&#65533;l&#65533;&q'F&#1062;qN&#65533;o.&#65533;ogq.&#65533;l&#65533;&sNgn&#65533;&#65533;uZgi&#65533;v&#65533;&#65533;&#65533;&#65533;7&#65533;&#65533;3&#65533;&#65533;&#65533;xV&#65533;Xc&#65533;&#65533;&#65533;&#65533;U=6&#65533;+&#65533;&#65533;&#65533;Y=&#65533;A&#65533;K&#65533;<l&#65533;?&#65533;~:&#65533;&#65533;&#65533;?&#65533;&#65533;&#65533;&#65533;&#65533;&#65533;$@0&#65533;&#65533;4D&#65533;&#779;lH&#65533;&#65533;U:&#65533;['~"&#65533;tEa&#65533;@&#65533;P&#65533;&#65533;&#18169;<&#65533;6&#65533;b&#802;z&#65533; &#783;X%<(&#65533;T&#65533;4R@&#157;"\&#65533;&#65533;Q&#65533;	d&#65533;	`&#65533;&#65533;&\&#65533;&#65533;&#65533;;&#65533;B&#65533;&#65533;&#65533;V&#65533;&#65533;&#65533; (&#65533;&#160;&#65533;L&#65533;@;&#65533;&#65533;3@&#65533;7@&#65533;&#65533;B-`)<S&#65533;&#65533;&#606;&#65533;	&#65533;&#65533;I&#65533;&#65533;V&#65533;&#65533;&#65533;o&#329;8D,0&#65533;&#65533;A&#65533;N&#65533;&#65533;C&#65533;&#65533;&#65533;&#65533;'F`J/h&#65533;&#65533;&#65533;&#65533;C&#65533;&#65533;DH&#1873;IA'L&#65533;OVdSBDS6&#65533;&#65533;&#65533;C&&#65533;P:$&#65533;%CZ&#65533;G&#65533;&#65533;N^&#65533;?&#65533;&#65533;&#65533;&#65533;NN&#65533;&#65533;MUL&#65533;	&#65533;U&#65533;J:&#65533;A&#65533;$F&#65533;&#65533;&#65533;N&#65533;P&#65533;&#65533;&#65533;]$&#65533;&#65533;C&#1066;CH&#65533;A&#65533;&#65533;CBeJ&#65533;&#65533;^&#65533;&X&#65533;`&#65533;jB5&#65533;&#65533;.&#65533;L&#65533;&#65533;DO&#65533;&#65533;&#65533;&#65533;CT1 &#65533;{b/&#841;&#65533;	&#65533;@<&#65533;&#65533;0I3]&#65533;-&#65533;X
&#65533;#T&#65533;'p&#65533;&#65533;&#65533;&#65533;&#65533;@&#65533;&#65533;&#65533;&#65533;&#65533;&#65533;~&#65533;&#65533;&#65533;&#282;x&#65533;&#65533;	&#65533;&#65533;&#65533;&#65533;&#65533;&#65533;&#65533;&#65533;@&#65533;l&#65533; O&#65533;&#65533;&#65533;&#65533;F&#65533;&#65533;D,&#65533;&#65533;&#65533;&#65533;f&#65533;&#37639;~&#65533;k&#65533;&#65533;+&#65533;&#65533;&#65533;h&#65533;@&#65533;&#65533;&#65533;&#65533;j&#65533;5zl~&#65533;&#65533;&#65533;&#65533;* &#65533;&#65533;&#65533;&#65533;]&#65533;&#65533;/T@&#618;g&#65533;&#65533;&#65533;@V&#65533;&#65533;V&#65533;&#65533;&#65533;&#65533;&#65533;X&#65533;5&#65533;&#65533; &#1785;&#65533;&#65533;L&#65533;L2$4DH(&#65533;Z9UC&#65533;J&#65533;~:&#65533;&#65533;(&#65533;65&#65533;&#65533;!
C4 &#65533;&#768;&#65533;&#65533;AlC&#65533;&#65533;&#65533;&#65533;`b&#65533;&#65533;&#65533;&#65533;&#65533;#&#65533;&#65533;&#65533;&#65533;(&#65533;&#65533;&#65533;&#65533;&#648;`&#65533;@$&<4$8D&#65533;b,&#65533;	;&#65533;	9&#65533;0b&#65533;&#65533;&#65533;&#65533; |&#65533;&#65533; `&#65533;&#65533;;&#65533;&#65533;-j#$hA&#65533;(R&#322;&#65533;&#65533;d&#65533;&#65533;q&#65533;&#65533;&#65533;@T&#65533;3&#65533;C>Ti&#65533;&#1154;7 &#65533;2 &#65533;|i&#65533;h(&#65533;&#393;&#65533;&#65533;&#65533;'&#65533;&#65533;&#65533;0&#65533;;R&#65533;1&#65533;r&#21517;&#65533;WC&#65533;&#65533;Xi/&#65533;v&#65533;V&#65533;&#65533;&#65533;&#1376;&#65533;&#65533;?&#65533;&#65533;\&#65533;&#65533;&#65533; j&#65533;'Jb&#65533;&#65533;&#65533;&#65533;&#65533;/&#65533;r&#65533;&#65533;C&#65533;$K$&#65533;GN&#65533;&#65533;&#65533;O&#65533;&#65533;&#65533;&#65533;&#65533;0%&#65533;A&#65533;&#65533;!&#65533;&#65533;0\mC&#1553;E&#65533;tJbD&#65533;2$QB&#65533;Fb&#65533;N:&#65533;&#65533;-&#65533;&#65533;*&#65533;*&#65533;b$&#65533;&#1455;S&#65533;oLhB	\&#65533;E,&#65533;[&#65533;&d&#65533;&&#65533;&#65533;&#65533;&#65533;&#65533;&#65533;?&#65533;&#65533;8A&#65533;y&#64662;&#65533;(1&#65533;&#65533;C&#65533;&#65533;5 &#65533;L&#65533;&#332;&#65533;RO8&#59776;&#65533;_b 	&#65533;&#65533;Xd:&#65533; &#65533;N&#65533;.&#65533;?l&#65533;&#65533;T&#65533;L.&#65533;W&#65533;&#65533;	&#65533;&#65533;4&#65533;[&#65533;&#65533;&#65533;&#65533;&#65533;&#65533;@O&#65533;&#65533;A(	,/U&#65533;A&#65533;2&#65533;+&#65533;&#65533;&#65533;&#65533;&#65533;&#65533;i}&#65533;&#65533;&#65533;&#65533;t&#65533;R&#65533;WYaD\W&#65533;)&#65533;%&#65533;WD2&#65533;&#65533;O=2&#65533;&#65533;&#65533;(&#65533;k&#65533;LX&#65533;&#65533;A4&#65533;&#65533;X|&#65533;3&#65533;&#65533;&#1537;&#65533;*&#65533;q&#65533;&#65533;C&#65533;+/&#65533;&#65533;2C|&#65533;&#65533;&#65533;r;&#65533;&#65533;&#65533;	&#65533;&#65533;&#1281;A &#65533;A&#65533;BC&#65533; &#65533;&#65533;&#65533;&#65533;&#65533;@&#65533;&#65533;~&#65533;&#65533;VD"&#65533;&#65533;&#65533;&#65533;&#65533;x[C8&#65533;D&#65533;)C&#65533;&#1483;@h:&#65533;&#65533;[&#65533;f&#65533;&#65533;&#65533; a&#65533;&#65533;&#65533;&#65533;&#65533;&#65533;&#65533;H`&#65533;&#65533;"&#65533;FpC&#65533;&#65533;I&#65533;&#65533;'&#65533;A,&#65533;Bd	&#65533;X&#65533;/&#65533;!9&#65533;9R(#&#65533;&#65533;&#65533;c&#65533;p&#65533;/&#65533;&#65533;%&#65533;.x&#65533;&#65533;+@$t&#65533;&#802;'\&#65533;?&#65533;&#65533;&#65533;&#65533;E&#65533;IAd&#65533;&#65533;e&#65533; &#65533;&#65533;C!h&#65533;&#65533;&#65533;&#65533;&#65533;	5D&#548;&#65533;&#65533;]&#15363;&#65533;<D&#65533;Y&#65533;&#65533;&#65533;&#244;y-'&#65533;&#65533;&#65533;@C&#65533;o%&#65533; C(C&#65533;Dx&#65533;&#65533;&#65533;XE&#65533;&#65533;T&#65533;w5&#65533;pK&#65533;V^	X&#65533;&#65533;pI&#65533;&#65533;&#65533;E0&#737;u&#65533;&#65533;De&#65533;&#65533;"@8&#65533;r D^W C&#65533;T_cDd~&#65533;|S3D&#65533;&#65533;7&#65533;&#65533;E4&#65533;E$&#65533;D&#1024;&#65533;6&#65533;&#65533;&#65533;&#65533;C`&#65533;Ro&#65533;?(&#65533;q)u&#65533;&#65533;&#65533;D&#65533;&#65533;*&#65533;&#65533;,&#65533;3_&#1648;D&#65533;&#65533;&#65533;=&#65533; g&#65533;&#65533;< @)4&#65533;&#65533;A&#65533;&#65533;&#65533;m3D3&#65533;B3DpO&#65533;&#65533;&#65533;?L&#65533;&#65533;&#65533;&#65533;y&#65533;?X&#65533;C&#65533;&#65533;L&#65533;x&#692;i&#65533;&#65533;>&#65533;&h&#65533;< &#65533;Q&#65533;XR&#65533;?&#65533;F &#65533;.&#65533;e|q&#65533;&#65533;7C$&#65533;$&#65533;&#65533;r&#65533; &#1921;!l&#65533;C1&#65533;!&#65533;&#817;&#65533;&#65533;$6sC&#65533;&#65533;&#65533;`&#65533;&#65533;&#65533;&#187;y&#65533;_V=&#65533;&#65533; V&#65533;&#65533;&#65533;/&#65533;&#65533;%&#65533;&#65533;c&#65533;@Zcy7&#258;"&#65533;nA&#45070;j&#65533;&#65533;h+&#65533;&#65533;0;&#65533;Q@&#65533; (&#65533;E0&#65533;4&#65533;A&#65533;&#65533;?&#65533;"&#65533;t&#65533;&#65533;&#65533;5&#65533;"&#65533;&#558;&#65533;&#65533;C?&#65533;[?&#65533;x&#65533;&#65533;&#65533;?&#16881;&#65533;P
q&#65533;&#65533;@&#65533;&#65533;&#156;P4&#65533;&#773;&#65533;Ap&#65533;M&#65533;?n&#65533;?PH&#65533;&#65533;6&#65533;'&#65533;&#65533;oS'6C&#65533;&#65533;&#65533;N]&#65533;&&&#65533;=&#65533;&#65533;2&#65533;&#65533;&#1717;&#65533;&#65533;]&#65533;:&#65533;&#65533;D&#65533;&#65533;?&#65533;J~&#65533;&#65533;&#65533;C&#65533;vK&#65533; =,&#65533;&#65533;5&#65533;&#65533;D&#65533;&#65533;z&#65533;%&#65533;&#65533;&#65533;&#65533;&#65533;&#65533;]&#65533;&#65533;&#65533;&#65533;&#65533;&#65533;&#65533;9&#65533;&#65533;&#65533;Pb&#65533;&#65533;
&#65533;C&#65533;&#65533;VO&#65533;&#65533;:0 C&#65533;&#65533;&#65533;&#65533;9&#65533;&#65533;&#65533;&#65533;&#65533;MD&#65533;QT%,]&#65533;0&#65533;`D&#65533;&#65533;&#238;7D&#65533;w&#65533;&#65533;F&#65533;&#65533;?&#65533;&#65533;F&#65533;YD
&#65533;&#65533;&#65533;s&#65533;&#65533;|w2|&#65533;.\AT&#65533;U&#65533; &#65533;D&#65533;h&#65533;&#65533; &#65533;$K &#65533;&#65533;&#65533;&#65533;?&#65533;>&#65533;&#65533;A&#65533;;&#65533; &#65533;&#65533;&#65533;0&#65533;~&#65533;7M$&#65533;E&#65533;&#65533;OD\&#65533;&#65533;R&#65533;E4&#65533;-&#65533;&#65533;&#65533;&#65533;&#65533;&#65533;&#65533;&#65533;&#1307;1&#65533;&#65533;B)&#65533;C)&#65533;Cm&#28917;&#65533;&#217;&#65533;&#65533;p&#65533;'x&#65533;/&#65533;Cd&#65533;T+CN&#65533;	&#65533;'&#65533;J&#65533;&#65533;'&#65533;x'X+C&#65533;6I9 ce4&#65533;&#65533;l&#65533;&#65533;*:&#65533;&#65533;&#65533;&#65533;~&#65533;b&#65533;&#65533;3&#65533;.&#65533;&#65533;q	&#65533;&#1099;#0W&#65533;&#65533;&#65533;&#65533;L&#65533;&#65533;&#65533;+&#65533;&#65533;X&#65533;&#65533;J&#65533;&#65533;&#65533;&#65533;C&#65533;&#65533;:&#1475;&#664;c&#65533;&#65533;&#65533;C&#65533;H&#65533;&#65533;&#65533;&#65533;i&#65533;L&#65533;d&#65533;7&#65533;&#65533;&#65533;]O&#65533;Zg*&#65533;k&#65533;E&#65533;&#65533;L&#65533;&#65533;&&#65533;&#65533;w&#65533;&#65533;&#65533;;D^?&#65533;u&#65533;)&#65533;d&#65533;&#65533;&#65533;&#65533;id=.X&#65533;&#65533;&#65533;*C`&#65533;&#65533;&#65533;&#65533;R^&#65533;Sf&#65533;&#65533;&#65533;&#65533;&#65533;&#65533;i&#65533;&#65533;3&#65533;J&#65533;Z&#65533;&#65533;Q&#65533;&#65533;&#65533;wv&#65533;K!0&#65533;8 &#65533;?T&#65533;L&#65533;sc&#65533;2&#65533;D0&#65533;6&#65533;&#65533;&#65533;G&#65533;'u&#65533;G0&#65533;C&#65533;&#65533;&#65533;&#65533;gC&#65533;;&#65533;&#1450;&#65533;.p/&#65533;&#65533;&#65533;"J2&#65533;&#65533;\ d&#65533;&#65533;&#65533;{?>&#65533;C&#65533;{&#65533;@&#65533;#R&#65533;&#65533;cH&#65533;\ &#65533;h&#65533;&#65533;[}&#65533;lA&#65533;a&#65533;&#65533;&#65533;<L&#65533;~r
&#65533;&#65533;D &#65533;&#65533;i&#65533;H&#65533;3x&#127748;&#65533;H&#65533;A&#65533;Y&#65533;h&#65533;&#65533; al&#65533;&#65533;$x<:h&#65533;EH:&#65533;&#65533;&#65533;JJ1J8QT&#65533;`K2qx&#65533;/&#65533;&#65533;_)R&#65533;@A&#65533;`R&#47074;&#65533;&#65533;vr&#65533;&#65533;I&#65533;&#65533;&#65533;&#65533;&#65533;&#65533;&#65533;&#65533;&#65533;$H&#65533;&#65533;&#65533;3i&#65533;&#65533;T&#65533;Na&#65533;&#65533;&#65533;_&#65533;&#65533;B&#65533;&#65533;&#65533;&#65533;?K&#65533;&#65533;&#65533;&#65533;C&#65533;X(&#65533;&#65533;0[
"E&#65533;&#1023;&#65533;&#65533;&#65533;0&#65533;#!`&#65533;&#65533;&#65533;&#2006;[& &#65533;s&#65533;A&#65533;&#65533;6}uj&#1387;Y&#65533;v&#65533;vl&#1651;_;9Hs3R&#65533;&#65533;l&#65533;&#65533;m&#65533;&#65533;@&#65533;&#65533;&#65533;&#65533;&#65533;&#65533;A&#65533;&#416;&#65533;t&#65533;&#65533;&#65533;0&#65533;;Pxj&#65533;&#65533;~&#65533;p&#1503;&#65533;tl&#65533;&#65533;&#65533;r&#65533;&#65533;g&#65533;&#1030;d&#65533;&#65533;q~&#65533;9&#65533;&#65533;&#65533;&#65533;&#65533;&#65533;g&#65533;&#65533;h;`&#65533;:`&#65533;&#65533;&#65533;#&#786;C(&#65533;&#65533;$&#65533;&#65533;&#65533;
c&#65533;&#65533;NA)\`&#65533;&#65533;`bL[ &#65533;48&#65533;&#65533;L&#65533;RH&#416;J&#65533;&#65533;dRp&#65533;&#65533;&#65533;R&#65533;&#65533;&#65533;&#65533;PmH&#770;i&#65533;&#65533;&#1226;&#65533;&#65533;&#65533;&#65533;t&#65533;I&#65533;bh&#65533;&#65533;&&#65533;&#65533;&#65533;&#65533;&#65533;&#65533;A!&#65533;b&#65533;!0&#65533;&#65533;&#65533;&#65533;1&#65533;1&#65533;L2S&#65533;&#65533;&#65533;&#65533;t&#65533;L&#65533;&#65533;&#65533;&#65533;
(&#65533;#@&#65533;;\<&#1269;&#65533;L!&#65533; S
&#65533;h&#65533;x&#65533;&#65533;!&#65533;x&#65533;&#65533;&#65533;#&#65533;4&#65533;&#65533;"&#65533;&#65533;&#65533;&#65533;&#65533;&#65533;&#65533;A&#65533;&#65533;&#65533;&#65533;G&#65533;&#65533;0B&#65533;&#65533;&'Q&#65533;Q&#65533;
&#65533;i&#65533;0@J&#65533;&#65533;tR&#65533;Spx	&#65533;&#65533;&#65533;B&#65533;&#65533;_zR&#65533;)&#65533;&#65533;
&#65533;&#65533;C&#65533;&#65533;Jj&#65533;&#65533;&#65533;5n&#65533;a&#65533;&#65533;(&#65533;&#65533;0j&#65533;l=&#65533;I&#65533;La&#65533;&#65533;H`&#1248;3N&#65533;qf. yC+!]&#1815;&#65533;~&#65533;&#65533;&#65533;&#65533;P&#65533;E&#65533;%l&#65533;5C&#65533;&#65533;&#65533;&#65533;q&#65533;&#65533;L&#65533;&#65533;9&#65533;&#65533;&#65533;&#65533;&#65533;=&#522;&#65533;@&#65533;&#65533;:&#65533;&#65533;&#65533;F&#65533;&#65533;&#65533;P8&#65533;d&#65533;&#65533;!&#65533;&#65533;&#65533;&#65533;a&#65533;&#65533;j&#65533;g&#65533;&#65533; E&#65533;&#65533;&#44663;&#65533;4R&#65533;&#1549;&#65533;&#65533;:zh&#1224;6&#65533;-,&#65533;2&#65533;&#65533;&#65533;&#65533;&#1560;&#65533;&#65533;Z0&#529;&#65533;6&#65533; &#1456;x&#384;&#65533;U&#65533;lm&#65533;j[j&#65533;&#65533;H&#65533;,&#65533;&#65533;&#65533;&#65533;&#65533;&#65533;;&#65533;&#65533;i&#65533;&#65533;g&#65533;&#1728;VL3 &#65533;&#65533;&#65533; &#65533;&#65533;&#65533;{qY&#65533; &#65533;e{<&#65533;g&#65533;&#65533;&#65533;G&#65533;&#65533;&#65533;r&#65533;432&#65533;&#65533;LG&#65533;L&#65533;&#65533;L\G'v&#65533;&#65533;&#816;=u&#65533;&#65533;&#65533;&#461;&#1026;&#30155;&#65533;^#&#65533;-N1H&#65533;&#65533;&#65533;&#65533;
Y&#65533;&#65533;&#65533;&#65533; &#65533;&#65533;&#65533;&#65533;?&#65533;#&#131;\A(&#65533;&#65533;I`4&#65533; 1&#841;'
v&#65533; &#65533;J1&#65533;&#65533;(&#65533;&#65533;0+`&#65533;&#65533;nIq5 @)&#65533;Q&#65533;@D^ &#65533;-
&#65533;&#65533; &#65533;&#65533;&#1154;&#65533;|&#65533;2&#65533;a&#65533;&#65533;7~&#65533;&#65533;&#65533;&#65533;Fx&#65533; !&#65533;8&#65533;&#65533;&#65533;&#65533;&#65533;5(4i8)h&#65533; &#65533;&#65533;&#65533;&#65533;Av&#65533;0&#65533;x&#65533; &#65533;3&#65533;sc&#65533;&#65533; 
>&#65533;&#65533;&#65533;`&#65533;fx@&#65533;&#65533;;&#65533;M&#144;	XQ~&#65533;pB&0&#65533;B&#65533;&#65533;&#65533; &#65533;y&#65533;0F&#65533;&#65533;f$&#65533; &#65533;&#65533;?&0&#65533;&#65533;&#65533;5&#65533;AM:&17&#65533;@&#65533;G&#22030;&#65533;&#65533;1AHy&#65533;"&#65533;	a&#65533;+&#65533;0>&#65533;&#65533;O*&#65533;<&#65533;BXIKJm&#1520;&#65533;52&#65533;e&#65533;j&#65533;j&#65533;VJ&#65533;&#65533;&#65533;#&#65533;&#65533;&#65533;.&#65533;J&#65533;&#65533;&#65533; *&#65533;&#65533;,ey:Y&#65533;ml&#65533;	&#65533;b3&#65533;&#65533;&#65533;&#65533; x;M&#65533;&#65533;p;&#1253;&#65533;w&#65533;&#65533;AL&#65533;L&#65533;&#65533;&#65533;Fj~g&#65533;jD&#65533;&#65533;p1&#65533;]lKjM&#65533;&#65533;ya&#65533;4[3&#65533; &#65533;CG&#65533;4&#65533;<U3&#65533;&#65533;&&#65533;A0&#65533;I!&#65533;&#65533;p0&#65533;?&#65533;DJW&#65533;&#65533;D!B&#65533;&#65533;&#65533;6&#65533;&#65533;&#65533;&#65533;&#65533;&#65533;@ &#65533;&#65533;&#65533;&#65533;X&#65533;$&&#65533;&#65533;&#65533;&#65533;&#65533;(G#:&#65533;&#65533;"$&#65533;&#65533;I&#65533;?&#65533;a+&#65533;D9&#65533;&&#65533;/`t&#65533;i&#65533;&#65533;s&#65533;O&#65533;c	@&#65533;&#65533;A>j/|&#65533;&#65533;PL&#65533;KMc&#65533;M&#65533;"]A&#65533;LC%&#525; L&#65533;7M#&#65533;&#65533;x&#65533;2&#65533;&#65533;D&#65533;U&#65533;&#65533;&#65533;
&#65533;*&#65533;&#65533;&#1411;&#65533;u"+j &#65533;&#65533;AP&#65533;
&#65533;X&#65533;V&#65533;&#65533;&#65533;	&#65533;&#65533;aM&#65533;j&#65533;&#65533;&#65533;D&#65533;&#65533;A!%&#65533;X&#65533;VH_&#65533;c)X^Vsu&#65533;&#65533;,ci&#65533;&#65533;i!&#65533;|&#65533;x&#65533;P&#1714;&#65533;u&#65533;]l&#65533;)&#65533;&#1228;&#65533;&#65533;&#65533;-5&#65533;)&#65533;&#65533;&#65533;5&#65533;SM6<>D&#65533;\&#65533;e&#65533;i&#65533;t&#65533;&#65533;&#65533;&#65533;Tgj&#65533;&#65533;&#65533;p&#65533;&#65533;&#65533;P;&#65533;B#z&#65533;&#65533;&#65533;&#65533;&#65533;k&#65533;&#65533;]&#65533;&#65533;&#65533;@&#65533;k@&#65533;$ H3&#65533;^a+&#65533;^&#65533;&#65533;&#65533;	&#65533;T&#65533;J&#65533;E&#65533;&#65533;&#65533;+ PzS&#65533;J4&#65533;'=&#65533;&#65533;&#65533;xSK&#65533; &#65533;&#65533;[&#65533; &#1483;&#65533;&&#65533;!c&#65533;
&#65533;QX 4&#65533;(&#65533;r&#65533;&#65533;@&#65533; &#65533;XBd&#65533;&#65533;&#65533;y&#65533;&#65533;&#65533;A&#65533;&#65533;3&#65533;&#65533;J&#65533;&#65533;'X!\(&#65533;2^&#65533;7&#65533;&#65533;&#65533;&#65533;@6 &#1802;&#65533;&#65533;&#525;:&#65533;W,&#220;&#65533;&#65533;@ec&#65533;8W&#65533;&#65533;&#65533;
B&#65533;j&#65533;j&#65533;&#65533;$|&#65533;&#65533;?H&#65533;^3S&#34086;T&#65533;?&k&#65533;4&#65533;Y&#65533;p&#65533;&#65533;&#65533;&#65533;&#65533;&#65533;:u&#65533;&#65533;&#65533;,&#65533;7~&#65533;&#65533;p&#65533;m0Mk`&#65533;&#65533;w&#65533;5&#65533;- E&#65533;&#65533;&#65533;&&#65533;CS[L&#65533;&#65533;&#372;&#65533;x&#65533;&#65533;&#65533;&#65533;&#65533;  &#65533;N&#65533;&#65533;&#65533;D;zEk&#65533;yj&#65533;&#65533;&#65533;&#65533;3&#65533;rY#&#65533;Mh8&#65533;&#65533;&#65533;&#65533;\ &#65533;ok8&#65533;&#65533;&#65533;0f&#65533;$&#65533;)&#65533;&#65533;c&#65533;>{t&#65533;&#65533;|z&#65533;&#65533;&#65533;&#65533;&#65533;&#65533;sH_&#65533;n
DA&#65533;&#65533;&#65533;&#65533;&#365;&#65533;&#65533;&#1882;p&#65533;B&#65533;kj &#65533;&#65533;&#65533;n44&#65533;]&#65533;&#65533;R&#65533;&#1987;&#65533;aih&#65533;C&#65533;zQ&#65533;&#65533;q&#65533;l<&#65533;?&#1168;&#474;&#65533;Q&#65533;&#65533;&#65533;o>&#65533;&#65533;7&#65533;&#65533;c
&#65533;ost&#65533;&#65533;!l 6&#65533;&#65533;j&#65533;&#65533;4&#65533;&#65533;!&#65533;&#65533;L&#65533;\&#65533;&#65533;&#65533;&#65533;&#65533;&#794;&#65533;D&#65533;0qZ&#65533;,PT6&#65533;&#65533;&#65533;`%&#618320;&#65533;&#65533;&#65533;&#65533;@55&#65533;&#65533;71&#65533;&#65533;&&#65533;&#65533;n&#1842;i&#65533; &#65533;&#1513;)&#65533;A&#65533;&#65533;n&#65533;&#65533;+&#65533;a&#65533;s&#65533;&#65533;f&#65533;P~&#65533;_|^&#65533;&#65533;&#65533;V&#65533;&#65533;&#65533;lo&#65533;&#65533;kF&#65533;&#65533;"&#65533;!&#65533;&#65533;&#65533;S&#65533;LC&#65533;wf&#65533;&#65533;&#1137;&#65533;&#1817;A &#65533;]&f&#65533;9&#65533;&#65533;&#65533;c8&#65533;l&#65533;q&#65533;in&#65533;_n&#65533;&#65533;35>t&#65533;4&#65533; &#676;s&#65533;p&#65533;Y&#65533;i&#65533;A&#65533;&#65533;$ 	&#65533;&#65533;}&#65533;B&#65533;&#1288;A&#65533;_}^&#65533;{&#65533;$.b@&#65533;&#65533;{&#65533;&#65533;&#65533;&.0Q&#65533;A&#65533;&#65533;&#65533;&#65533;&#65533;&#65533;4@Rr&#65533;(8@&#65533;&#65533;u&#65533;"j&#65533;x&#65533; &#65533;A|&#65533;C&#65533;_&#65533;&#65533;2\&#65533;&#65533;&#65533;&#65533;&#65533;<+&#65533;@&#65533;&#65533;F&#65533;&#65533;D&#65533;&#65533;&#65533;O>&#65533;&#65533;&#65533;&#65533;&&#65533;&#65533;&#65533;&#65533;&#65533;&#65533;&#65533;&#65533;&#65533; , &#65533;b&#762;&#65533; J&#65533;B&#65533;V&#65533; &#65533;&#65533;&#65533;&#65533;&#65533;WCf&#65533;&#65533;eB&#65533;!rh&#65533;Pc&#65533;Zc&#282;`&#65533;0&#65533;<&#65533;&#10409;|&#65533;5&#65533; &#65533;&#65533;&#65533;dl&#65533;P&#65533;&#18476;&#65533;&#65533;L&#65533;&#65533;,&#65533;&#65533;&#65533;&#65533;&#65533;
&#65533;&#65533; 2,4&#65533;&#65533;&#65533;&#538;&#65533;4&#65533;&#6540;&#65533;&#299;`&#65533;&&#65533; &#65533;&#65533;	2A&#65533;&#65533;&#65533;2\&#65533;&#65533;&#65533;&#65533;PU&#65533;&#65533;&#65533;FG5&#1062;&#65533;VC&#65533;N&#65533;p
&#65533;guPkug&#65533;N&#65533;&#65533;&#65533;tn&#65533;&#65533;
Ow&#65533;&#65533;&#65533;Vc&#65533;&#65533;&#65533;h&#65533;0o&#65533;&#65533;fx$O8L &#496;5T&#65533;	$Q&#65533;&#65533;N8r&#65533;"&#49014;?q&#65533;*&#65533;&#65533;&#65533;&#65533;&#65533;L&#65533;	,&#65533;&#65533;
 &#65533;&#65533;0#8|.&#65533;(&#65533;&#65533;:
&#970;&#65533;V&#65533;W&#65533;&#65533;&#65533;&#65533;&#65533;H&#65533;&#65533;&#65533;&#65533;&#65533;J&#1608;&#65533;0 &#65533;O#S&#65533;&&#65533;&#65533;&#65533;A&#65533;!&#65533;&#65533;`&#65533;&#65533;&#65533;!P3&#65533;E1&#65533;&#65533;&#65533;&#65533;&#65533;`&#65533;&#65533;a_&#65533;&#65533;&#65533;&#65533;&#65533;`&#65533;&#65533;	B'
32J	&#65533;&#740;0&#675;^Q&#65533;&#65533;&#65533;&#65533; 0 	&#65533; 2&#65533;D
!&#65533;&#65533; 4 3!&#65533;&#65533;&#65533;	!&#65533;(4&#65533;&#65533;&#65533;a&#65533;&#65533;&I#&#65533;&#65533;#E&#65533;"a&#65533;F&#65533;$E! `aA&c24fIn0&#65533;(&#65533;l&#65533;&#65533;Bmo&#65533;nupunu3&#65533;&#65533;&#65533;r&#65533;m&#65533;&#65533;5.&#65533;,&#65533;&#65533;q_&#65533;3~K&#65533;:&#65533;gC&#65533;`&#65533;+!&#65533; &#65533;d&#65533;,]#T!-&#65533;&#65533;&#65533;&#65533;-]&#65533;&#65533;&#65533;	\!&#65533;Z#A&#65533;&#65533;&#65533;`&#65533;V&#65533;&#65533;&#65533;&#65533;o
i&#1126;
&#65533;&#65533;&#65533;(&#65533;&#65533;&#65533;&#65533;S&#65533;n&#65533;J&#65533;&#65533;
&#65533;&#65533;~&#65533;g!&#65533;&#65533;"&#65533;&#65533;&#65533;*&#65533;&#65533;&#65533;&#65533;&#65533;0c&#65533;5&#65533;&#65533; &#65533;
3V&#65533;&#65533;6e&#65533;&#65533;&#65533;&#65533;R&#65533;N&#65533; &#65533;c3`&#1064;&#65533;s	V`
&#65533;Hu&#65533;&#65533;z&#65533;1&#65533;	]c&#65533;pV$Z$&#65533;&#65533;h3O&#65533;&#65533;0&#65533;&#65533;&#65533; \,&#65533;%K<&#65533;&#65533;$5r;&#65533;&#65533; <&#65533;<-&#65533;<U&#65533;&#65533;&#65533;>&#65533;n^)&#65533;8&#65533;&#65533;A&#65533;&#65533;&#65533;@k&#65533;&#65533;%&#65533;&#65533;&#65533;&#65533;0&#65533;N(&#65533;2&#65533;&#65533;&#65533;&#65533;$-&#65533;V&#65533;&#65533;&#65533;&#65533;&#65533;w &#65533; &#65533;&#65533;&#65533;&OO&#65533;&#65533;&#65533;&#65533;&#65533;@&#65533;85j&#65533;B)!b&#65533;L`,&#65533;#&#65533;&#65533;&#65533;3>!Q&#65533;aF&#65533;&#65533;5&#65533;p4Fw&#65533;<&#65533;A&#65533;0&#65533;&#65533;
fV&#65533; &#65533;&#65533;&#65533;V&#65533;4*8&#65533;h&#65533;oj
&#65533;&#65533; &#208;&#65533;&#65533;&#65533;P&#65533;&#65533;&#65533;@&#65533;N&#65533;v3&#65533;(E&#65533;@&#65533;&#65533;4&#65533;1&#65533;&#65533;	&#244;t&#65533;&#683;&#65533;&#260;&#65533;&#65533;p7&#65533;&#65533;&#65533; RS&#65533;L&#65533;&#65533;`,4&#65533;&#65533;&#65533; &#65533;&#65533;/&#65533;&#65533;"P&#65533;&#65533;&#65533;&#65533; e&#65533;&#65533;&#65533;&#65533;&#65533;7Q&#235;H3&#65533;2&#65533;&#65533;&#65533; Br<&#65533;#M&#65533;S?US&#65533;&#65533;$O&#65533;T?&#65533;"/&#65533;$K&#65533;%y&#65533;U?&#65533;k&#65533;l0&#65533;?-&#65533;0&#65533;&#65533;&#65533;3g&#26676;&#65533;&#65533;C&#65533;&#65533;ow&#65533;BM&#65533;&#65533;0&#65533;)&#65533;/+7x`&#65533;B&#65533;3-&#65533;&#65533;&#65533;K&#65533;1&#65533;0&#65533;,&#65533;&#65533;E&#65533;&#65533;&#65533; &#65533;X&#65533;&#65533;^u&#65533;&#65533;F&#1109;]&#65533;eJ&#65533;&#65533;&#65533;|&#65533;-&#65533;&#65533;L3I&#65533;&#65533;&#65533;&
 &#65533;g&#65533;&#65533;7&#65533;05J5&#65533;`'&#65533;&#65533;nM3&#65533;1&#65533;OM&#65533;I&#65533;h
&#65533;^&#2634;&#65533;&#65533;bC!&#65533;p&#65533;&#65533;&#65533;8=&#65533; g&#65533;	Q&#65533;&#65533;&#65533; J&#65533;06Z&#65533;gZ!~cH&#65533;&#65533;&#65533;2f&#65533;54\l&#262;tH}f\6 &#65533;7C&#65533;\&#65533; &#65533;3&#65533;n}&#65533;&#65533;6&#65533;&#65533;!&#65533;&&#65533;%&#65533;<S&#65533;S?&#65533;#&#65533;&#65533;;Yu;52<Gr;&#65533;&#65533;&#65533;L&#65533;]&#65533;&#65533;5&#65533;&#65533;n&#65533;nm&#65533;Np&#65533;&#65533;0&#65533;&	T&#65533;`nLc&#65533;&#65533;&#65533; &#65533;n&#65533;&#65533;&#65533;z&#65533;&#646;&#65533;&#65533;&#65533;&#65533;&#65533;U&#65533;v&#65533;u&#65533;&#65533;u$Mpa4&#65533;&#65533;&#1268;	&#65533;&#65533;`&#65533;55$&#65533;&#65533;&#65533;2&#65533;&#65533;u[M&#65533; &#65533;2s&#65533;&#65533;=&#65533;(&#65533;6&#65533;&#65533; &#65533;&#65533;1ctsAr@d&#65533;	Xwte&#65533;r&#65533; &#65533;&H&#65533;-&#65533;vAWw&#65533;4&#32794;`&#65533;&#65533;P&#65533; &#65533;m5&#65533; &#65533;&#65533;&#65533;f&#65533;@`W&#65533;1&#65533; i
Fc&#65533;&#65533;8{#&#182;,&#65533;&#65533;&#65533;&#65533;5f&#65533;X&#65533;5&#65533;&#65533;4"&#65533;&#65533;&#65533;b&#65533;!9&#65533;&#65533;h~l9/&#65533;}&#65533;&#65533; &#65533;3&#65533;5N	&#65533;N[V&#65533;&#65533;8T&#14536;&#65533;4&#65533;
 &#272;&#65533;n&#65533;f&#65533;&#65533;&#65533;&#65533;
&#65533;
!
&#65533;&#65533; &#65533;&#65533;E(&#65533; &#65533;&#65533; F&#65533;j;u6,2%&#211;#Klw7l&#65533;7g&#65533;&#65533;nVm&#65533;&#65533;k@&#65533;&#65533;6m&#678;&#65533;g55&#65533;Ww&#65533;WC&#65533;&#65533;&#65533;&#65533;&#65533;&#65533;&#65533;X&#65533;(i&#65533;&#65533;t&#65533;Z3&#65533;&#65533;G&#65533;6.4&#65533;	1&#65533;t&#65533;M&#65533;r1&#65533;&#65533;/&#65533;MsQ8n&#65533; G&#65533;&#65533;!w%DG&#65533;xwQHS&#65533;	"&#65533;&#65533;&#65533;!&#65533;W7&#65533;&#65533;&#65533;R&#65533;yO&#65533;(&#65533;a&#65533;a&#65533;sz=&#65533;&#65533;M&#65533;&#65533;c&#65533;S5&#65533;(M[c&#65533;w&#284;&#65533;{sHu&#65533;dp&#65533;&#65533;~#l&#65533;!!E&#65533;,&#65533; &#65533;&#65533;&#65533;@"S&#65533;&#65533;&#65533;8&#65533;&#65533;&#703;&#65533;&#65533;Q&#65533;&#65533;Z
^&#65533;&#65533;88&#65533;W&#65533;&#65533;
&#65533;`&#65533;&#65533;x&#65533;&#65533;K
&#65533;&#65533;2&#65533;&#65533;&#65533;2&#65533;&#65533;h"4X&#65533;B&#65533;%&#65533;&#65533;V&#65533;&#65533;&#65533;&#65533;R&#65533;&#65533;&#65533; &#65533;/o&#27015;O&#65533;nW&#65533;rH'&#65533;y&#65533;4@'r&#1062;sfWn&#65533;&#65533;&#65533;&Q&#65533;%&#65533;r$&#65533;&#65533;&#65533;8GQXDU#D&#65533;&#65533;&#65533;rO#&#65533;4&#65533;[&#1290;&#65533;&#65533;&#65533;&#65533;&#65533;&#65533;&#65533;&#65533;`&#65533;&#65533;R&#65533;&#65533;g&#65533;y&#65533;b&#65533;&#206;u&#65533;{&#65533;&#65533;^&#65533;z&#65533;&#65533;L9f&#65533;&#65533;&#65533; &#65533;&#65533;c&#65533;&#65533;&#65533;&#65533;&#65533;&#65533;&#65533;&#65533;N&#65533;P&#65533;&#65533;&#65533;64&#65533;W}&#65533;7&#65533;&#1349;(&#65533;&#65533;TzG&#65533;Nk:4`&#65533;&#672;&#65533;&#65533;&#65533;5&#65533;&#65533;L&#65533;2&#65533; &#65533;q&#65533;]&#65533;J!&#65533;w&#65533;&#65533;&#65533;&#65533;&#65533;&#65533;&#65533;55 &#65533;2z&#65533;@"&#1344;&#65533;&#65533;&#65533;&#65533;A&#65533;&#1587;&#65533;&#65533;&#65533;5&#65533;kGTKX&#65533;A&#65533;<@&#65533;N&#238;&#65533;&#65533;&#65533;&#65533;&#65533;$QhjB"&#65533;&#65533;&#65533;"&#65533;&#65533;1#&#65533;&#65533;&#65533;C&#65533;`X&#65533;F'+4J&#65533;F&#65533;Z6!0[&#65533;3&#65533;1Cd&#1522;C[&#65533;A&#65533;`A&#65533;&#65533;&#65533;&#65533;&#65533;b&#65533;&#65533;&#65533;&#65533;&#65533;A8&#65533;&#65533;*&#65533;O&#65533;&#65533;N&#65533;&v&#65533;&#65533;&#65533;8&#65533;rM1&#65533;{&#65533;&#65533;"&#1232;&#65533;&#65533;&#65533;&#65533;&#65533;PO&#65533;~&#65533;&#65533; z&#65533;H&#65533;&#65533;(v&#65533;G9&#65533;3L&#65533;&#65533;N3&#65533;&#65533;&#65533;S 6&#65533;N&#1896;&#65533;t&#1101;&#65533;8_&#65533;&#65533;Vpg	x&#65533;&#65533;a&#65533;TN&#65533;g& &#65533;&#65533;e}&#65533;	&#65533;z&#65533;&#65533;h	&#65533;&#875;+C&#65533;@&#65533;&#65533;&#65533;T&#65533;	|&#65533;5&#65533;V=&#65533;VT&#65533;&#65533;4J&#65533;;9&#233;6&#65533;I&#65533;";x&#65533;?&#65533;&#65533;(&#65533;En&#673;&#65533;&#65533;ScX&#65533;&#65533;Y 4&#65533;&#65533;&#65533;&#65533;]&#65533;&#65533;&#65533;\&#65533;&#65533;&#65533;<&#65533;(|5 @"&#65533;&#65533;!&#65533; D&#65533;&#65533;&#65533;M&#65533;&#65533;!&#65533;!&#65533;T&#65533;ii4&#65533;!&#65533;&#65533;m&#65533;&#65533;&#65533;E[@64&#65533;F&#65533;&#65533;5$&#65533;&#65533;&#65533;&#65533;&#65533;&#65533;&#65533;&#65533;&#65533;C&#65533;<n @&#65533; x1&#65533;&#65533;8&#65533;.7R&#65533;1&#65533;&#65533;S&#65533;=6}&#65533;&#65533;&#65533;&#65533;B&#65533;&#65533;,9&#65533;&#65533;@&#65533;&#65533;xYc&#65533;u&#65533;&#320;&#65533;&#65533;O1&#65533;y&#919;5
&#65533;&#65533;Nu&#65533;&#65533;&#538;.&#65533;m&#65533;O&#65533;&#65533;eVf&#65533;&#65533;&#65533;4 &#65533; &#65533;&#65533;7&#65533;q&#65533;&#65533;&#65533;C&#65533;&#65533;:&#65533;&#1090;&#65533;&#65533;@&#65533;&#65533;5&#289;D&#65533;$&#65533;&#65533;%&#65533;&#65533; &#65533;&#65533;<&#65533;&#65533;US&#65533;&#65533;R&#65533;&#65533;&#65533;&#65533;&#65533;&#65533;o&#65533;h 3h`&#65533;&#65533; Z`1&#65533;&#65533;Ap&#1787;&#65533;&#65533;5&#65533;&#645;c&#65533;C#&#699;]&#65533;&#65533;=5&#65533;X&#390;	&#65533;&#65533;&#1355;&#65533;&#65533;]d&#65533;&#65533;&#65533;S&#65533;&#65533;&#65533;&#65533;]<&#65533;&#65533;M2&#65533;t&#65533;&#1845;&#65533;Wa&#65533;<9&#65533;&#65533;&#65533;w7`&#65533;&#65533;$=5r&#65533;u&#65533;b&#65533;Wh}&#65533;Ucz&#65533;&#1316;&#65533;&#65533;d&#65533;	&#65533;~g!&#65533;C&#65533;&#65533;\&#65533;U&#65533;&#65533;&#65533;&#65533;&#1916;&#65533;+&#65533;e&#65533;&#65533;cx
z&#65533;yQ&#65533;0&#65533;&#65533;@&#65533;&#65533;4&#65533; W&#65533;&#65533;Q&#65533;&#65533;!&#65533;|&#65533;&#65533;&#65533;5&#65533;&#65533;M8&#65533; &#65533;&#65533;8&#65533; &#65533;O&#65533;tS&#65533;&#65533;&#65533;&#65533;>&#65533;&#65533;&#65533;&#65533;&#65533;&#1118;&#65533;&#65533;~&#65533;&#65533;~&#65533;&#65533;#8&#65533;&#65533;;&#65533;r&#65533;&#65533;icf4&#65533;&#65533;M#&#65533;&#65533;&#65533;&#65533;?1F &#65533;&#65533;\C !P&#65533;C&#65533;&#65533;&#65533;&#65533;&#65533;A&#65533;1C&#1444;&#65533;&#65533;|&#65533;W&#971;&#65533;&#65533;<&#65533;T#&#65533;S#&#65533;&#65533;&#65533;7&#532;LG&#65533;a&#65533;&#65533;&#65533;N&#65533;&#65533;'&#65533;5n&#65533;&#65533;\F&#65533;&#65533;*&#65533;_P&#65533;&#65533;&#1239;s&#65533;&#65533;z&#28763; &#65533;8Wp7'V&#65533;k=5&#65533;&#65533;&#1375;&#65533;&#65533;[&#65533;&#1359;&#65533;6&#65533;&#65533;&#65533;&#65533;L&#65533;V&#65533;x.u-&#65533;S?&@&#65533;&#65533;&#65533;&#355;&#65533;[&#65533;&#176;&#1502;&#65533;&#65533;%XI&#65533;&#65533;&#65533;!&#65533;Y#&#65533;&#65533;&#65533;&#65533;&#65533;&#65533;&#1996;&#65533;&#65533;9 &#65533;&#896;&#65533;
<&#65533;&#65533;&#65533;&#65533;f&#65533;5<8K&#65533;&#65533;Z&#65533;&#65533;oV&#65533;&#65533;&#65533;2&#65533;7&#660;&#65533;y0&#65533;&#65533;8+"&#65533;&#65533;&#65533;&#65533;&#65533;&&#65533;f0&#65533;].&#65533;yp&#65533;?&#65533;'{&#65533;&#65533;(BP&#65533;&#65533;D(&#65533;&#65533;%&#65533;6Y&#65533;&#65533;`&#65533;&&#65533;&#65533;&#65533;&#1548;&#65533;&#791;&#65533;U&#65533;&#65533;&#1195;&#1491;S&#65533; l&#65533;&#65533;&#65533;kAr&#544;&#65533;N4]&#65533;&#65533;7&#65533;&#1981;|&#65533;&#65533;&#65533;&#65533;0&#65533;&#65533;&#65533;A&#65533;&#65533;&#65533;aT&#65533;&#65533;E&#65533;&#65533;x&#65533;&#65533;&#65533;&#65533;"&#65533;'&#65533;&#65533;&#13001;5&#65533;&#65533;\&#65533;&#65533;&#65533;I.&#65533;&#65533;4&#65533;k~G&#65533;q&#65533;&#65533;9
&#1462;&#65533;
&#65533;&#65533;&#1916;{&#65533;&#65533;&#1915;D&#65533;&#139;&#65533;^0&#1096;&#65533;&#65533;s&#65533;&#65533;&#65533;k4&#65533;&#65533;&#1323;[&#65533;&#65533;=&#65533;&#65533;&#65533;&#65533; &#65533;&#65533;&#65533;&#65533;&#259;Yn&#65533;w&#65533;`=&#65533;;v&#65533;&#65533; x&#65533;&#65533;&#65533;I&#65533;_&#65533;&#65533;B&#65533;&#65533;&#65533;PK&#65533; ^+&#65533;eS-Q &#65533;&#65533;&#65533;P1&#65533;&#65533;Sf]&#65533;SV7&#65533;&#65533;`B\&#65533;$q&#65533;\"&#65533;&#65533;!&#65533;q&#65533;b&#65533;,&#65533;`&#65533;Rb&#65533;&#65533;xf&#65533;=v&#65533;a&#65533;&#65533;&#65533;&#65533;i&#65533;&#65533;x&#65533;&#65533;&#65533;&#65533;8&#65533;h&#65533;&#65533;i?>&#65533;c&#65533;&#65533;V&#65533;*&#65533;U&#65533;&#65533;lD&#902;&#65533;*&#65533;x	&#65533;p&#825;Hf&#65533;fN&#65533;&#65533;&#65533;&#65533;\&#65533;S&#65533;&[	&#65533;&#65533;Ig&#65533;v&#1929;g&#65533;=&#65533;&#65533;&#65533;bQ\~Aq&#65533; &#65533;%DhE&#65533;1&#1889;&#65533;&#65533;&#65533;>}&#65533; &#65533;&#65533;&#65533;_!!&#65533;&#65533;?2&#65533;4NZX&#65533;Q&#65533;&#65533;&#65533;&#65533;Q&#65533;&#65533;&#65533;RB&#65533;&#65533;i^&#65533;hO&#65533;x&#65533;[&#65533;&#65533;&#65533;!z&#65533;&#65533;]&#65533;3B &#65533;&#65533;&#65533;&#65533;a&#65533;&#65533;XPb&#65533;=&&#65533;gABm&#65533;O*9&#65533;g&#65533;EP&#1553;D&#65533;fd&#65533;B&#65533;mfQ&#65533;.w&#65533;&#65533;&#65533;&#65533;&#65533;?co&#65533;&#65533;W.&#505;&#65533;&#65533;&#65533;&#65533;&#65533;qS)o&#65533;L0&#65533;~&#65533;sOA&#65533;&#65533;&#65533;&#65533;N&#65533;&#65533;R&#65533;
^H\&#65533;A&#65533;H&#65533;&#65533;&#65533;&#65533;&#65533;?ut|Vv&#65533;2&#65533;PO.mzPH#A&#65533;hO+4&#65533;OTU&#65533;~&#65533;
&#65533;8&#65533;:KVqj&#65533;X]&#65533;&#65533;&#65533;&#65533;D&#65533;nM(iAi&#65533;&#65533;t&#65533;aQ) T&#65533;&#65533;n&#65533;&#65533;&#65533;`b&#65533;&#1580;&#65533;&#65533;j6&#65533;bWV&#65533;`&#65533;&&#65533;b:&#65533;X&#65533;&#65533;2&#612;&#65533;&#65533;&#65533;&#65533;d&#65533;b&#65533;diM&#65533;&#65533;Z&#65533;&#65533;&#65533;V8r&#65533;0&#65533;nA&#65533;&#65533;#&&#1554;O~rw&#65533;[&#65533;&#65533;&#65533;&#65533;)&#65533;r&#65533;]&#65533;-&#22671;N:&#65533;&#65533;&#65533;	,}zS&#65533;&#65533;"&#65533;&#65533;;&#65533;}e&#65533;E[q'14^&#65533;&#65533;&#65533;A^@&#65533;&#65533;O&#65533;&#65533;&#65533;&#65533;1&#65533;N&#65533;0	&#65533;K&#65533;&#65533;<&#65533;&#65533;&#65533;&#65533;&#65533;4#&#275;^&#65533;&#65533;&#65533;&#65533;M&#65533;C1&#65533;&#65533;f&#65533;&#65533;&#65533;&#65533;&#65533;&#65533;E&#65533;&#65533;A&#65533;&#65533;P&#1893;&#65533;&#65533;c&#65533;&#65533;Y&#65533;$k&#65533;%&#65533;1x&#65533;h&#65533;&#65533;d2&#65533;I eS&#65533;&#65533;&#65533;&#65533;\&#11912;&#65533;NS8&#65533;]$&#65533;&#65533;~&#65533;&#65533;&#65533;o&#65533;$L&#65533; &#65533;&#65533;&#65533;tNK&#345;&#65533;p
&#65533;&#65533;&#65533;p&#65533;4&#65533;&#65533;N  &#65533;	&#65533;A&#65533;&#65533;@bE&#65533;&#65533;E&#65533;&#65533;&#65533;e&#65533;ee&#65533;&#65533;&#65533;d%&#65533;&#65533;(&#65533;(&#65533;&#65533;bQnB&#65533;&#65533;d%&#65533;&#65533;&#65533;Ib&#65533;+>&#65533;fc,#i&#65533;&#65533;&#65533;&#65533;c&#65533;X&#65533;&#65533;`&#65533;&#65533;&#65533;D y&#65533;&#65533;u&#65533;q&#65533;&#65533; `2yL&#65533;/&#65533;@&#65533;&#65533;/4B&#65533;5&#65533;V&#65533;b&#65533;&#65533;Q&#65533;&#65533;%&#65533;!q&#65533;2&#65533;J&#65533;A&#65533;$&#65533;jr&#65533;&#65533;&#65533;	&#65533;&#284;&#65533; N&#65533;&#65533;(C'O&#65533;&#65533;T&#65533;&#65533;O~&#65533;1&#65533;;ZL {9y&#65533;&#65533;@&#65533;&#65533;`&#65533;,gX&#65533;&#65533;N]&#65533;@&#65533;&#65533;ON"L&#65533;&#65533;@'j&#65533;	1&#65533;&#65533;&#354;$&#65533;"&#65533;[&#65533;V&#65533;&#65533;&#65533;&#65533;&#65533;&#65533;/P PAt&#65533;&#65533;X&#65533; !&#65533;
&#65533;h&#65533;&#65533;}&#847; &#65533;H&#65533;&#65533;&#65533;>&#65533;"@&#65533;<&#65533;&#65533;|&#65533;E&#65533;&#65533;g&#65533;&#65533;&#963;&#65533;s&#65533;&#65533; &#65533;`&#65533;FX&#65533;0CC&#65533;&#65533;6&#65533;&#65533;&#65533;AC-&#1160;:P&#65533;c&#65533;&#65533;^&#65533;NU&#65533;t&#65533;&#65533;&#133;&#65533;&#65533;&#65533;9&#65533;&#65533;&#65533; jJ!I_
&#65533;&#65533;U&#65533;&#65533;&#65533;&#65533;I&#65533;1&#65533;&#65533;&#65533;d&#65533;&#65533;GN&#65533;0&#65533;&#65533;&#65533;@*P&#65533;y T.A&#65533;&#65533;I&#65533;&#65533;&#1621;%Le&`y&#65533;vl9&#65533;B%$">&#65533;&#65533;V&#65533;
&#65533;&#65533;&#65533;&#65533;S{YLBu&#65533;&#65533;&#65533;&#65533;='{,bS&#65533;&#65533;&#65533;S&#65533;&#65533;O&#65533;&#65533; &#65533;+H1&#65533;&#65533;&#65533;Qo'<^3&#65533;:&#65533;&#302;&#65533;b&#860;&#65533;$k&#284;b&#65533;&#65533;&#65533; e-&#65533;N* &#65533;&#65533;
&#65533;Y&#65533;&#65533;j&#65533;&#65533;,F&#1047;&#65533;&#65533;&#65533;&#65533; jc
&#65533;&#65533;&#65533;	 &#65533;&#65533;?&#65533;&#65533;Z &#65533;&#65533;&#65533;&#65533;]A&#65533;&#65533;&#65533;&#65533;&#65533;&#65533;j&#65533;&#65533;&#65533;oe&#65533;&#65533;&#65533;&#65533;&#19648;&#1068;s&#65533;]&#65533;:&#65533;&#65533;--uM[&#65533;	&#65533;y&#65533;&#65533;Q-&#65533;&#65533;&#65533; &#65533;=&#65533;?&#65533;&#65533;&#65533;3|&#65533;!)~
&#1168;&#65533;2&#65533;e6(&#65533;X&#65533;R&#65533;&#65533;&#65533;u&#65533;&#65533;"&#65533;&#65533;&#65533;&#65533;&#65533;&#65533; P+B&#65533;&#65533;0&#65533;0d&#65533;%&#65533;&#65533;B&#65533;&#65533;&#65533;&#65533;&#65533;g,&#65533;oX&#65533;)T&#65533;&#65533;,&#65533;&#65533;X&#65533;&#65533;7	&#65533;&#65533;&#65533;m&#65533;d}&#65533;&#414;D&#65533; &#65533;AX&#65533;&#65533;[&#65533;&#65533;&#65533;&#65533;aLc&#65533;&#65533;&#65533;:6	q&#65533;&#65533;c#&#65533;/&#65533;-&#65533;l&#65533;[|&#65533;&#65533;&#65533;
Fd2 H&#65533;&#65533;&#65533;&#65533;&#65533;&#65533;&#65533;l&#65533;&#65533;	&#45332;&#65533;&#65533;&#65533;.v&#65533;&#65533;0&#65533;eW@&#65533;&#65533;&#65533;&#65533;H\&#65533;E&#65533;&#65533;&#65533;8&#65533;&#65533;&#65533;T&#65533;&#65533;2]/&#65533;&#65533;&#65533;&#65533;&#65533;IO&#65533;&#65533;&#65533;r&#65533;|&#65533;&#65533;S&#65533;&#65533;&#861;4a&#1124;j&#65533;&#65533;SF&#65533;&#65533; h&#65533;&#65533;T&#375;M&#65533;&#65533;&&#65533;&[&#65533;&#65533;&#65533;&#65533;&#65533;&#65533;&Y&#65533;	&#65533;&#65533;"&#65533;k&#65533;+&#65533;=0&#65533;^&#65533;&#65533;$HBSHj&#65533;vf&#65533;y<&#65533;&#65533;&#65533;1wj&#65533;&#65533;8&#65533;&#65533;g&#65533;{Y&#65533;&#44594;&#65533;&#65533;li+{]&#65533;6&#65533;&#65533;O&#65533; &#65533;]&#65533;`&#65533;&#65533;&#65533;&#65533;,tm?&#65533;r&#65533;
&#65533;&#65533;}L&#65533;&#65533;.&#65533;&#65533;h.j]&#65533;u&#65533;/&#65533;}w&#65533;&#65533;&#65533;&#65533;6&#65533;&#65533;&#65533;r&#65533;7	&#65533;2&#65533;&#65533;	1&#65533;&#65533;m&#65533;9&#65533;h&#65533;j&#65533;M&#65533;Ad&#65533;&#1905;&#65533;/~&#65533;A&#65533;&#65533;9=&#65533;A8&#65533;&#65533;&#65533;t&#65533;&#675;w&#65533;&&#1579;&#1338;&#65533;MH&#65533;8&#65533;	&#1923;&#65533;J&#65533;&{YS&#65533;&#65533;2&#65533;&#65533;#U&#65533;&#65533;]&#65533;&#65533;&#65533;&#65533;@?&#65533;Cl&#65533;&#65533;&#65533;Q&#65533;T|&#65533;&#65533;&#65533;&#65533;)&#65533;&#65533;&#65533;&#65533;,&#806;&#65533;&#65533;&#65533;A&#65533;&#65533;/l&#65533;&#65533;$~&#65533;f&#65533;e&#65533;&#65533;; &#65533;'&#65533;w&#65533;~&#65533;- P/&#65533;7&#65533;K&#65533;&#65533;&#1694;&#65533;&#65533;&#65533;@8F&#65533;nn&#65533;&#65533;&#65533;&#65533;2v7k&#65533;~5 &#65533;&#65533;&#65533;&#1969;&#65533;c|&#65533;&#65533;&#65533;;8&#65533;?~&#65533;&#65533;j &#65533;&#65533;ow&#65533;&#65533;&#65533;&#65533;Y&#65533;>	8&#65533;O_&#65533;2&#65533;&#65533;"&#65533;&#65533;e`Z&#1170;]&#65533;&#65533;.&#65533;a&#65533;7&#65533;/&#65533;m&#65533;&#65533;&#65533;&#65533;&#65533;&#65533;&#65533;8^&#65533;O&#65533;&#65533;y&#65533;&#65533;B&#65533;&#65533;>w&#1000;&#65533;&#65533;&#65533;&#1326;&#65533;&#65533;&#65533;c&#65533; G&#65533;i&#65533;2&#65533;8&#65533;&#65533;ei&#61841;f&#65533;BM=^b&#65533;K&#1951;&#65533;f&#65533;&#65533;#=&#65533;KB&#65533;&#2008;&#65533;'T&#65533;::E
U&#65533;%t&#65533;&#65533;U?Cu&#65533;&#65533;^&#65533;&#65533;U@Ga&#65533;7t``&#65533;%`
&#65533;&#65533;3A(Iw~ Q)fAk"a&#65533;&#65533;&#65533;&#65533;=1&#65533;}&&#65533;>&#65533;&#65533;]&#65533;l)G5&#65533;Fb	vB&#65533;&#806;]m&#65533;&#65533;Y&#65533;|&#65533;eg&#65533;w]&#1990;N&#2038;dF&#65533;dT&#65533;eO&#65533;l&#65533;6Z&#65533;&#65533;e[f&#65533;&#65533;&#65533;p&#65533;%or&#65533;o&#1093;&#65533;&#65533;a(&#65533;cH&#65533;g&#65533;aD&#65533;r<p&#65533;0&#65533;&#65533;&#65533; PsX&#65533;&#65533; x(tH&#65533;y/ ]&#65533;&#65533;&#65533;$@'&#65533;&#65533; &#65533;&#65533;&#65533;p' &#65533;&#65533;8&#65533;&#65533;&#518;&#65533;&#33300;&#65533;&#65533;o&#65533;&#65533;&#1033;!&#65533;22@o&#65533;&#65533;A&#65533;&#65533;]&#65533;&#65533;&#65533; &#65533;@P&#65533; 
=&#65533;Y&#65533;&#65533;F&#65533;>&#65533;5&#65533; be&#33535;&#65533;&#65533;(&#65533;&#65533;H&#65533;&#65533;
~&#65533;&#65533;"gh&#65533;&#65533;U&#65533;&#65533;&#65533;X2&#65533;&#65533;&#65533;<&#65533;tX&#65533;(v&#65533;&#65533;h&#1864;{X&#65533;&#65533;(&#65533;&#65533;&#1352;&#65533;&#1096;&#65533;&#65533;&#65533;&#65533;&#65533;&#65533;&#65533;&#518;&#65533;H&#65533;1&#65533;&#65533;&#65533;&#65533;&#65533;]P&#65533;H&#65533;x&#65533;&#65533;&#65533;!`:&#65533;]&#1267;d&#65533;&#65533;	&#65533;)&#65533;I&#65533;&#65533;&#65533;&#65533;N&#65533;h&#65533;X&#65533;&#65533;&#65533;&#65533; is&#65533;&#65533;&#65533;&#1037;|x&#65533;&#65533;th
&#65533;&#65533;!&#65533;&#65533;&#65533;$&#65533;r&#65533;&#65533;&#65533;&#65533;&#65533;&#65533;&#65533;&#65533;5&#65533;&#65533;&#65533;&#65533;&#65533;&#65533;9&#65533;&#65533;&#65533;7&#65533;C&#65533;TX&#65533;M&#65533;O	&#65533;&#65533;v
QI&#65533;&#65533;q5{p2&#65533;&#65533;9&#65533;H&#65533;20&#65533;&#65533;w&#1546;&#1992;&#65533;H&#65533;ax`-i(&#65533;&#65533;&#65533;&#65533;(&#65533;&#65533;&#65533;&#65533;&#65533;&#65533;x&#65533;&#65533;&#520;&#65533;&#65533;x &#65533;&#65533;&#65533;8&#65533;&#65533;&#65533;&#65533;= 
F&#65533;&#65533;&#65533;`&#65533; Y&#65533;&#65533;)&#65533;&#65533;&#65533;'&#65533;&#65533;&#65533;&#65533;&#65533;Q&#65533;&#1216;$&#65533;&#65533;C&#65533;7P$V&#65533;(&#65533;&#65533;&#65533;`/P&#65533;&#65533;@F9&#65533;&#65533; &#65533;&#65533;&#65533;&#65533;&#65533;@&#65533;&#65533;&#65533;&#65533;&#65533;)&#65533;&#65533;&#65533;&#345;&#233;&#65533;&#65533;&#65533;&#633;&#65533;&#65533;&#65533;&#65533; 
&#617;&#65533;&#65533;&#65533;B&#65533;.&#603;B&#65533;&#65533;1&#65533;p&#65533;B@&#65533;&#1041;&#65533;`
$&#65533;&#65533; 

yA@&#65533;&#65533;y`&#65533;m7&#65533;&#65533;&#65533;)&#65533;U&#65533;&#65533;&#1095;x&#65533;y&#519;vH&#65533;&#1106;&#65533;0&#65533;

&#65533;&#65533;&#65533;&#65533;1&#65533;&#65533;Z9&#65533;&#65533;H&#65533;!r&#65533;]&#65533;=&#65533;&#65533;sH&#65533;Y&#65533;&#65533;
!`&#65533;&#65533;	vh&#65533;@ &#57954;)&#65533;&#65533;W&#65533;&#65533;b`&#65533;&#65533;9&#65533;8&#65533;&#65533;h&#65533;r&#65533;r`&#65533;&#65533;:&#65533;&#65533;0v&#65533;i&#65533;/&#65533;&#65533;&#65533;&#65533;&#65533;&#65533;i&#65533;&#65533;X&#65533;&#65533;Y&#65533;&#65533;&#65533;Y&#65533;9&#65533;&q&#65533;&#1481;&#65533;&#65533;&#65533;&#1627;&#65533;	&#65533;&#65533;)&#65533;V&#65533;&#65533;R&#65533;^

&#65533;)&#65533;p&#65533;c&#65533;&#65533;&#65533;&#65533;X&#65533;&#65533;&#65533;&#65533;v`&#65533;&#65533;&#65533;yjg&#65533;&#65533;&#1160;U&#65533;
&#65533;&#65533;hAi5&#65533;&#65533;5p&#65533;*&#65533;&#65533;&#65533;j&#65533;&#65533;&#65533;j&#65533;&#65533;H&#65533;	1&#65533;&#65533;&#65533;&#65533;h&#65533;2`&#65533;&#65533;&#65533;&#65533;)&#65533;&#65533;&#1554;0PJ&#65533;&#65533;&#1046;C&#65533; { @&#65533;o&#65533;&#65533;&#65533;!&#65533;z&#65533;&#65533;&#65533;&#65533;&#65533;&#65533;&#65533;&#65533;&#65533;&#1776;&#65533;&#65533;8&#65533;&#65533;&#65533;5&#65533;&#65533;&#65533;=&#65533;/&#65533;&#65533;&#65533;X&#65533;&#65533;F&#65533;&#65533;&#65533;&#65533;ai&#65533;j&#42812;&#65533;&#65533;&#65533;&#65533;&#43890;&#65533;&#65533;Y*&#65533;&&#65533;T:&#65533;&#65533;&#65533;&#65533;&#65533;&#65533;c:&#65533;&#713;&#65533;&#65533;&#65533;	&#65533;&#65533;Z&#65533;&#1641;&#65533;&#1638;&#65533;n&#1562;h
&#65533; &#65533;&#65533;R&#65533;&#65533;&#65533;
i &#65533;&#65533;T&#65533;&#65533;&&#65533;&#65533;U &#65533; &#65533;&#65533;8&#65533;&#65533;&#65533;&#65533;&#65533;Z&#65533;&#65533;&#65533;	&#65533;&#65533;&#65533;	&#65533;J&#65533;&#688;&#1120;&#65533;H&#65533;&#65533;1&#65533;.+&#65533;&#65533;&#548;&#65533;i&#65533;J&#65533;&#65533;&#65533;&#65533;x&#65533;
tWp&#65533; +&#65533;C&#65533;&#65533;EpgP&#65533;&#65533;&#65533; &#65533;&#65533;j&#65533;&#890;&#65533;&#65533;&#65533;*&#65533;&#65533;&#65533;&#39439;&#65533;&#65533;&#65533;&#65533;`&#65533;&#65533;i&#65533;&#621;&#65533;	&#65533;`&#65533;&#52252;&#65533;y&#65533;&#649;&#65533;&#39580;&#65533;&#65533;m&#65533;&#65533;&#65533;)&#65533;&#65533;&#65533;o{&#65533;&#65533;
&#65533;&#201;`&#65533;&#65533;&#65533;&#65533; &#65533;D&#65533;"&#747;p&#65533;kq4&#65533;&#65533;U@&#65533;&#65533;&#65533;&#65533;{&#47640;k!&#65533;ytX&#65533;&#65533;1&#1072;z&#65533;+&#65533;&#65533;&#65533;8&#65533;&#65533;&#65533;&#65533;+&#65533;*&#65533;|8&#65533;Y&#65533;0p&#65533;a&#65533;l&#65533;&#65533;&#65533;&#65533;&#65533;&#65533;v&#65533;V &#65533;v`&#65533;`v&#65533;<&#65533;<&#65533;&#65533;&#65533;&#65533;&#65533;&#65533;&#65533;0nh&#65533;$`&#65533;&#65533;&#65533;&#65533;/&#65533;8p&#65533; &#65533;+
&#65533; &#65533;0&#65533;+&#65533;@  &#65533;&#65533; &#65533;&#65533;(C`	=J &#65533;k	&#65533;&#65533;&#65533;&#65533;&#65533;f&#1790;&#65533;&#65533; 7p&#65533;;&#1087;&#65533;&#65533; >&#65533;&#65533;&#65533;&#65533;&#65533;s&#65533;&#65533;s@-0&#65533;  | &#65533;&  f`&#65533;
&#65533;&#65533;$&#65533;&#65533;-` l &#65533;&#65533;2&#65533;%&#65533;&#65533;, & &#65533;;&#65533;w&#65533;&#65533;&#65533;&#65533;&@&#65533;f&#65533;&#65533;&#65533;&#65533;s&#65533;&#65533;&#65533;s`> &#65533;&#65533;&#65533;>&#65533;&#65533; &#65533;&#65533;&#65533;[A&#1029;&#65533;&#65533;`S&#65533;&#65533;p&#65533;&#65533;GPfL&#65533;&#65533;X&#65533;&#65533;&#730;&#65533;X&#65533;8&#65533;8 
R&#65533;$&#65533;&#528;&#65533;5&#65533;&#65533;&#65533;&#65533;)&#65533;&#65533;9&#65533;&#24238;j&#65533;&#65533;dk&#65533;,&#65533;&#65533;&#65533;&#65533;\b&#65533; &#65533;Q &#65533;.Y&#65533;
&#65533;&#65533;o+&#65533;a[&#65533;&#65533;&#65533;&#65533;u&#65533;&#65533;&#65533;z&#65533;&#65533;i&#65533;&#65533;Y&#65533;&#65533;y&#65533;&#65533;&#65533;<`
a&#65533;B&#65533;&#65533;&#65533;&#65533;&#65533;[&#65533;"&#65533;&#65533;&#65533;&#65533;&#65533;3&#65533;i&#1807;&#65533;&#65533;a&#65533;&#65533;:&#65533;&#65533;|&#65533;S&#65533;&#65533;
&#65533;&#65533;&#65533;xX&#65533;&#1776;&#65533;x&#65533;&#65533;&#65533;	&#65533;&#683;&#65533;&#65533;&#65533;&#65533;&#65533;&#65533;&#65533;5&#65533;&#65533;&#1546;=&#65533;&#65533;Y&#65533;&#65533;P"&#65533;<'&#65533;&#65533;&#65533;&#65533;qL&#65533;&#65533;kV&#65533;&#65533;&#65533;&#65533;&#65533;&#65533;9&#65533;&#65533;v08&#65533;	C&#65533;<`&#65533;0&#65533;&#512;&#65533;a=&#65533;w&#65533;&#65533;&#507;&#65533;X&#65533;&#65533;k&#65533;]&#65533; &#65533;&#65533;|&#65533;&#65533;&#65533;&#65533;&#65533;&#65533;&#602;&#65533;8&#65533;%&#880;&#65533;9&#65533;&#65533;&#65533;&#65533;&#65533;&#65533;&#1201;P&#65533;i&#65533;&#65533;&#65533;&#65533;&#65533;&#65533;y&#65533;&#65533;&#65533;&#65533;&#1079;&#65533;&#65533;&#65533;&#65533;&#65533;<m&#65533;u&#65533;&#65533;&#65533;h&#65533;&#432;H&#65533;&#65533;;B&#65533;&#282;&#65533;&#65533;' &#65533;p&#65533;&#1033;g &#65533;	&#65533; &#65533;P&#65533;&#65533;&#65533;PQ&#65533;&#65533;	f&#65533;&#65533;&#65533;
&#65533;Pp&#65533;&#65533;&#65533;&#65533;2&#65533;&#65533;8&#65533;&#65533;&#65533;&#65533;&#1264;p&#65533;&#65533;$&#65533;&#65533;C&#65533;&#65533;&#65533;*&#65533;\K&#65533;q&#65533;&#65533;I&#65533;TZ&#65533;&#65533;&#65533;&#65533;8&#65533;&#65533;(P&#65533;:98&#65533;&#1625;&#882;&#65533;&#65533;&#65533; &#65533;\&#65533;&#65533;&#65533;&#65533;0&#65533;&#65533;&#65533;&#65533;&#65533;i&#65533;nk&#65533;ak&#65533;&#65533;&#65533;&#65533;
&#65533;&#1129;&#65533;`&#65533;&#65533;&#65533;&#65533;&#65533;&#65533;
&#65533;)&#65533;&#65533;B&#65533;%&#65533; (&#65533;&#65533;&#65533;&#65533;U&#65533;&#2024;&#65533;&#65533;`cP>p&#65533;9&#65533;&#65533;0&#767;l-&#1911;&#65533;8&#65533;&#65533;|&#65533;!&#65533;&#65533;H1&#65533;qY&#65533;|&#65533;&#65533;&#648;&#65533;&#65533;&#65533;&#65533;&#65533;&#65533;p&#65533;4+&#65533;&#65533;\&#65533;&#65533;&#65533;&#65533;&#65533;&#65533;`&#65533;s=&#65533;&#65533;&#65533;&#1768;w3&#65533;&#65533;&#65533;H0
P&#1046;]&#65533;V@&#65533;v&#65533;&#65533;(&#65533;&#65533;V &#65533;2pD&#65533;&#65533;&#65533;&#65533;&#65533;&#65533;&#65533;&#65533;&#65533;&#65533;&#65533;m
&#892;Vp&#65533;-&#65533;&#65533;&#875;&#65533;&#65533;`(0&#65533;4^&#1620;]&#65533;(0&#65533;&#65533;&#65533;f&#65533;7&#65533;&#65533;&#65533;B&#65533;&#65533;	\&#65533;&#812; &#65533;&#65533;&#65533;+>p&#65533;&#65533;&#65533;&#65533;l	&#65533;&#65533;&#65533;P&#65533;&#65533;A&#65533;&#65533;>p\&#65533;&#65533;&#65533;&#65533;&#65533;]N&#65533;&#65533;&#65533;&#65533;:0&#65533;&#65533;&#65533; &#65533;&#65533;2&#65533;&#65533;3~&#65533;&#65533;k&#65533;&#65533;&#65533;
&#65533;&#65533;"_p&#65533;&#65533;&#65533;&#65533;&#65533;&#65533;&#65533;&#65533; &#65533;&#65533;_Pz&#65533;&#65533;&#65533;&#65533;&#65533;a&#65533;&#65533;9&#65533;`O&#65533;@jr&#65533;&#65533;XK&#65533;XKz] &#65533;-&#65533;&#65533;&#65533;&#65533; Hp
g&#65533;&#65533;{&#65533;&#65533;&#65533;[&#65533;&#1248;&#472;&#65533;&#65533;&#65533;&#65533;&#65533;&#65533;&#65533;&#65533;&#65533;&#65533;&#65533;&#65533;m&#65533;&#65533;H&#65533;&#65533;&#65533;&#65533;&#65533;&#65533;&#65533;0&#65533;&#65533;&#65533;&#65533;&#65533;&#65533;&#65533;&#65533;Z&#65533;G&#65533;/&#65533;&#65533;&#65533;&#65533;&#65533;&#65533;&#65533;&#65533;a
2&#65533;&#65533;	p^=&#65533;&#65533;H?!5Q&#65533;[0&#65533;&#65533;&#65533;&#65533;&#65533;p&#65533;f&#65533;| &#65533;p&#65533;&#65533; &#65533;&#65533;M&#586;&#65533;&#65533;&#65533;&#65533;&#65533;#Y&#65533;&#65533;2	&#65533;&#65533;&#1545;&#65533;&#65533;&#65533;&#65533;&#65533;&#65533;&#65533;&#65533;(&#65533;gI&#65533;,I&#65533;&#65533;&#65533;&#65533;&#65533;&#65533;>&#65533;&#65533; m&#65533;&#65533;&#65533;&#65533; :&#65533;
s&#65533;0C&#65533;&#65533;f&#65533;BP&#65533;V&#65533;&#65533;<&#65533;&#65533;v`
&#65533;&#65533;'&#65533;&#65533;&#65533;&#65533;+&#65533;&#65533;&#65533;&#65533;8>&#65533;&#65533;[&#65533;&#65533;&#65533;&#65533;{&#65533;6&#65533;&#65533;K_&#65533;A&#65533;&#65533;&#65533;h&#65533;Q/&#1363;-&#65533;$ &#65533;&#65533;&#65533;&#1253;L&#65533;&#65533;[&#65533;&#65533;&#65533;&#65533;=
&#65533;:&#65533;&#65533;j&#65533;e&#65533;=:&#65533;,&#65533;k&#65533;&#65533;&#65533;^&#65533;&#65533;q&#65533;
&#65533; &#65533;N &@ &#65533;&#65533;v&#65533;&#65533;@?&#65533;8&#65533;80
&#65533;&#65533;i-&#65533;v&#65533;&#65533;m&#65533;&#65533;o`&#65533;&#65533;g&#65533;&#65533;&#65533;&#65533;S&#65533;&#65533;;&#65533;&#65533;A&#65533;c|&#65533;&#65533;&#65533;2I&#65533;n&#65533;&#65533;&#65533;i(&#65533;C&#65533;&#65533;&#65533;&#1562;&#1482; JZ&#65533;H&#65533;&#65533;&#65533;&#65533;&#65533;&#65533;&#65533;$&#65533;&#65533;&#65533;_&#65533;&#65533;&#65533;&#65533;&#65533;&#65533;&#65533;&#65533;&#65533;&#65533;&#65533;&#65533;&#65533;&#65533;@&#65533;	q
2`&#65533;&#65533;_&#65533;&#65533;&#65533;&#65533;u&#65533;^k&#65533;F
&#65533;&#65533;0&#65533;&#65533;&#65533;&#1065;&#65533;&#65533;&#65533;&#65533;&#65533;&#605;&#65533;&#65533;&#65533;?&#65533;&#1903;&#65533;&#65533;&#65533;
&#65533;&#65533; &#65533;&#65533;]M?&#65533;)&#65533;&#65533;&#65533;]8
&#65533;&#65533;&#65533; &#65533;O&#65533;&#65533;&#65533;&#65533;H&#65533;&#65533;H&#65533;&#65533;,A&#65533;&#65533;],&#65533;&#65533;&#65533; (P&#65533;&#133;5&#65533;t&#65533;R&#65533;&#465;9p&#65533;!&#65533;&#65533;?'&#65533;&#65533;Q1F2H&#65533;	&#65533;&#65533;&#65533;&#65533;&#65533;&#65533;&#65533;&#65533;#&#65533;?L&#65533;&#65533;&#65533;	o&#65533;=&#65533;	&#65533;&#65533;1&#65533;H&#65533;U&#65533;^&#346;U&#65533;V&#65533;]&#65533;~V&#65533;X&#65533;&#65533;J	$&#65533;`S&#65533;&#65533;p)&#65533;&#65533;C &#65533;&#65533;2xh! &#65533;&#65533;i&#65533;> &#65533;SF;v&#65533;&#65533;&#65533;3&#65533;&#265;&#65533;PL&#65533;a&#65533;&#715;&#65533;&#65533; &#65533;e&#65533; A0~1&#65533;(D&#65533;,&#65533;y&#65533;&#65533;&#65533;R&#65533;(&#65533;&#65533;&#65533;&#65533;&#65533;!w&#65533;66|&#65533;&#65533;&#65533;&#65533;&#65533;&#65533;&#65533;&#65533;s8"F$&#65533;# &#65533;&#65533;opt&#65533;&#65533;;&#65533;&#65533;CP&#65533;&#65533;Q&#65533;&#65533;&#65533;&#1885;Ou&#65533;;&#65533;&#65533;&#65533;:&#65533;&#65533;&#1473;&#65533;"Dw&#65533;g&#65533;&#65533;&#65533;&#65533;&#65533;d&#65533;g&#65533;%&#65533;Y&#526;&#65533;Ep&#65533; K&#65533;q&#65533;&#65533;
&#65533;&#65533;&#65533;E&#65533;&#65533;&#65533;)L &#65533;&#65533;&#65533;&#65533;7&#65533;fC.&#65533;&#65533;j&#65533;Rh&#65533;+&#65533;x&#1149;T&#65533;#k&#65533;(&#65533;&#65533;&#65533;&#65533;7&#65533;&#65533;a&#65533;B8J!&#65533;&#65533;&#65533;&#65533;&#65533;&#65533;&#65533;p8&#65533;&#65533;y&#65533;
j&#65533;d&#65533;y&#65533;&#65533;&#65533;&#65533;E&#647;&#65533;T&#65533;#&#65533;&#65533;&#65533;j A&#709;H`S&#65533;&#65533;&#65533;$&#65533;&#65533;&#65533;&#65533;&#31118;&#65533;&#65533;&#65533;-&#65533;&#65533;&#65533;&#65533;&#65533;&#65533;&#1109;B
q&#65533;B&#65533;9%P&#65533;&#65533;Q&#65533;2&#268;&#65533;&#65533;&#65533;R&#65533;|&#65533;&#65533;zhSJ?&#65533;&#65533;&#65533;)_&#65533;&#65533;M)&#65533;&#65533;&#65533;y&#216;Ou&#65533;!TM&#65533;&#65533;HP&#65533;B+&#65533;8b&#65533;&#65533;-&#65533;	&#65533;0j$&#65533;Xc&#65533;E6Ye&#65533;E&#65533; &#65533;8&#65533;@ &#65533;X&#65533;&#65533;&#65533;&#65533;&#65533;H&#65533;&#65533;B&#65533;&#6121;&#65533;	
&#65533;&#65533;&#65533;&#65533;&#65533;'%&#65533;&#65533;&&#65533;1&#65533;&#65533;I 	&#65533;i&#65533;&#65533;&#65533;&#65533;I&#65533;&#10421;&#65533;x&#65533;&#65533;&#65533;8 H&#911;&#65533;&#65533;@&#65533;A(&#65533;&#65533;&#65533;&#65533;&#65533;&#65533;&#65533;2&#65533;*f/&#65533;8c&#65533;7&#65533;X &#65533;9&#65533;CJ&#65533; &#65533;&#65533;Z&#65533;&#65533;&#65533;&#65533;b&#65533;&#65533;;&#65533;&#65533;0&#65533;xp&#65533;@+&#65533;9A&#65533;H9&#65533;^(&#65533;yDN&#65533;&#65533;&#65533;G'<&#65533;&#65533;&#65533;z&#65533;&#65533;&#65533;A&#65533;&#65533;&#65533;&#65533;a&#65533;B&#65533;&#65533;&#65533;A&#65533;&#65533;:X&#65533;&#1440;&#65533;2&#65533;I{2&#65533;c&#65533;&#65533;'&#65533;&#65533;&#518;fl&#65533;&#65533;5&#528;{\&#65533;&#65533;&#65533;&#65533;;|p&#65533;A&#65533;&#397;&#65533;"M&#65533;&#65533;&#65533;S&#65533;,&#65533;#&#65533;l&#65533;!ms&#65533;6o&#65533;&#65533;L&#65533;&#65533;[Xc1UJ
&#65533; @cH&#65533;a&#65533;&#65533;&#65533;1+&#65533;&#65533;&#65533;O&#65533;&#65533;&#65533;9&#65533;&#65533;/&#65533;xPD >*&#65533;7&#65533;7`z&#65533;&#65533;3&#65533;&#65533;u&#65533;eV&#65533;&#65533; 6&#65533;f'B"&#65533;&#65533;-B&#65533;`J&#65533;&#65533;`&#65533;&#65533;&#65533;H&#65533;&#65533;$&#65533;I&#65533;H0&#65533;K1&#65533;&#65533;r&#65533;G&#65533;!&#65533;&#710;&#65533;&#65533;G&#65533;'4&#65533;MWqU&#65533;&#65533;&#65533;m&#1545;*5&#65533;&#65533;c U&#65533;&#65533;&#65533;&#65533;hG&#65533;: H=*$&#65533;((&#65533;&#65533;#&#608;&#65533;&#65533;&#1383;&#65533;B&#65533;&#65533;&#65533;&#65533;.t&#65533;@b&#65533;&#65533;&#65533;&#65533;&#65533;@&#65533;&#65533;&#65533;@&#65533;T&#65533;&#65533;1"&#1096;GD"&#65533;&#65533;&#65533;&#65533; &#65533;&#65533;baO&#65533;&#65533;d&#65533;&#65533;G&#1192;b&#65533;&#65533;&#65533;&#65533;&#65533;&#65533;dN(&#65533;Z<BMZ&#65533;P&#65533;&#147;&#65533;&#65533;&#65533;&#65533;Z&#65533;&#65533;p&#274;i&#65533;&#65533;&#65533;&#65533;&#65533;?j2&#65533;&#65533;&#65533;	&#65533;99&#65533;&#65533;&#65533;&#65533;Qc(p&#65533;@&#65533;&#65533;&#65533;e$&#1105;&#65533;&#65533;d$56&#272;X`!OB^v!(`&#65533;&#65533;&#65533;`&#65533;&#65533;A&#65533;<
>&#65533;&#65533;&#65533;%.&#65533;]bxP&&#65533;&#65533;&#65533;&#65533;E&#65533;B&#65533;H&#65533;&#65533;&#65533;&#65533;Ch"&#65533;7`HBP&#65533;&#65533;!.D&#65533;&#65533;&#65533;8&#65533;.&#65533;&&#65533;{4"	%h%(&#65533;&#65533;&#65533;&#65533;&#65533;A	&#65533;&#65533;&#65533;&#65533;@oXBo&#65533;&&#65533;?l`&#65533;u&#65533;&#65533;&#65533;&#65533;&#65533;D&#65533;=&#65533;	}&#65533;C&#65533;&#65533;&#65533;&#65533;=&#65533;&#65533;&#65533;&#65533;&#65533;&#65533;&#65533;&#65533;&#65533;&#65533;&#65533;&#65533;&#65533;&#65533;&#65533;&#65533;(&#65533;`&#65533;6b&#451;,
&#65533;(&#65533;&#65533;c&#65533;&#65533;!&#65533;v&#65533;&#65533;)b&#65533;&#65533;!&#65533;A &&#65533;^l&#1090;D8&#65533;u&#65533;&#65533;+A&#289;&#65533;r&#65533;
&#1680;@&#65533;&~%"&#65533;h$&#65533;&#65533;&#65533;:&#65533;:&#65533;?&#65533;&#65533;*G&#65533;&#65533;&#65533;S&#65533;i&#65533;_\&#65533;S&#65533;,
(`&#65533;H&#65533;<&#65533;&#65533;Z&#65533;1&#65533;&#65533;3&#65533;iM"q`H&#65533;&#1488;&#65533;R*ARE&#65533;P$&#65533;&#65533;1(&#65533;V7h&&#65533;&#65533;&#65533;#&#65533;0Pb"&#65533;m&#65533;	&#65533;p;R(&#65533;@V ,T@&#65533;&#65533;&#4692;p##7&#65533;{B$&#65533;#T;\&#65533;&#65533;&#65533;&#65533;&#65533;j&#65533;&#65533;G&#65533;,I&#65533;&#1462;&#65533;&#65533;-Y&#65533;1&#65533;el&#65533;&#65533;#U&#65533;a]&#65533;v&#65533;&#65533;&#65533;&#65533;&#65533;x&#65533;F&#65533;&#65533;`ic&#65533;&#1672;&#65533;&#65533;&#65533;#&#65533;"8&#65533;&#65533;z&#65533;&#65533;ZS&#65533;c&#65533;&#65533;&#65533;&#65533;&#65533;k&#65533;6AS\A&#65533;K&#65533;&#65533;&#65533;" 	`n&#65533;;_&#65533;f,3U|{&#65533;#&#65533;&#65533;&#65533;?V-&#65533;&#65533;	4`&#65533;&#65533;&#65533;&#65533;c&#65533;&#65533;@K&#65533;)&#65533;v&#65533;/:AR&#65533;&#65533;&#65533;&#65533; S&#857;&#65533;a&#65533;&#65533;&#65533;&#65533;B&#65533;Sj&#65533;!T&#65533;>p &#65533;(&#65533;J&#65533;K=p&#65533;L`&#65533;D&#65533;b&#65533;&#65533;H&#65533;@h&#65533;&#65533;$  oI&#65533;&#65533;%&#65533;P&#65533;&#65533; 	OH(&#65533;&#65533;L&#65533;&#7206;&&#27664;F&#65533;S e&#65533;H)C&#65533;&#65533;&#65533;&#65533;&#65533;&#65533;A?&#65533;&#65533;l&#65533;&#65533;&#65533;&#65533;B@&#65533;&#65533;&#65533;&#65533;&#65533;gr&#65533;&#65533;&#65533;&#65533;&#65533;E+&#65533;D&#65533;G&#65533;&#1191;&#192;&#65533;2&#65533;D'&#65533;2&#65533;&#65533;rw|PBE0&#65533;J+BCx&#65533;I&#65533;&#65533;&#65533;&#65533;@&#519;&#65533;&#65533;B~&#65533;&#65533;'pd&#65533;R&#65533;&#65533;x&#65533;
D&#65533;&#1034;<|&#65533;&#65533;&#65533;&#65533;p&#65533;U&#65533;&#65533;`&#65533;j&#65533;&#65533;S&#65533; &#65533;.&#65533;}8&#65533;*&#65533;&#65533;&#65533;&#65533;&#65533;M&#65533;&#65533;b%&#65533;x&#65533;j&#65533;&#65533;&#65533;h&#1556;&#707;G4&#65533;N&#65533;A&#65533;&#65533;&#65533;&#65533;&#1673;&#65533;r&#65533;rKr&;)&#65533;M&#65533;	&#65533;8&#65533;>Fz&#65533;&&#65533;h&#65533;B x&#65533;&#65533;&#65533;*&#65533;&#65533;p!&#65533;&#1620;e/+&#65533;P}&#65533;%*t&#65533;Ly&#65533;&#65533;0&#65533; &#1557;&#65533;RP&#65533;&#65533;v&#65533;&#65533;WV&#65533;&#65533;UP&#65533;
&#65533;p&#436;p&#65533;`&#65533;h&#65533;GC"&#65533;3j&#65533;@&#65533;&#65533;B&#65533;&#65533;&#1462;&#65533;D'nLhx"&#65533;MAO&#65533;X&#65533;U_`&#65533;&#65533;v{&#65533;&#65533;&#65533;E&#65533;$@&#65533;v-$&#65533;8Xn H&#65533;'&#65533;&#65533;&#65533;&#65533;4&#65533;&#65533;&#65533;+&#65533;gG{m&#65533;&#65533;&#65533;*'&#65533;&#65533;8R P!&#65533;&#65533;J&#65533;&#65533;E&#65533;!&#65533;B;&#65533;&#65533;*=*&#65533;&#65533;&#65533;&#1248;&#65533;&#65533;&#65533;&#65533;&#65533;P&(&#65533;&#65533;&#65533;&#65533;&#65533;1@p&#65533;!( U&#65533;&#65533;&#65533;DH	&#65533;i&#65533;&#65533;8&#65533;&#65533; &#65533;B&#65533;8&#65533; `&#65533;&#65533;D&#65533;&#65533;&#65533;&#65533;?\&#65533;&#65533;O &#65533;&#65533;&#65533;&#65533;&#65533;`&#65533;&#65533;&#65533;z&#65533;&#65533;'&#65533;F&#65533;&#65533;b&#65533;	y&#65533;}8&#65533;t&#65533;&#65533;o&#65533;56g&#65533;&#65533;o&#65533;q&#65533;\U&#65533;&#65533;&#65533;&#65533;&#65533;&#65533;I(p&#65533;	R&#65533;u&#65533;,g&#65533;&#65533;&#65533;c&#65533;i&#65533;&#65533;&#65533;&#65533;&#65533;&#65533;&#65533;T&#65533;cp&#65533;&#65533;&#65533;&#65533;&#65533;&#65533;7&#65533;&#65533;8&#65533;8:&#65533;#H&#65533;X &* &#65533;&#65533;.&#65533;
y&#65533;h5&#65533;&#65533;5&#65533;AYsyH$&#65533;@&#65533;&#65533;&#65533;H&#65533;8&#65533;k&#65533;G&#65533;&#65533;m&#65533;&#65533;%/WI>Bc&#65533;&#65533;i&#65533;*`&#65533;k&#65533;&#15530;&#65533; &#65533;&#65533;&#65533;9S&#1066;&#65533;pBg&#65533;&#65533;\)|B>&#65533;<&#65533;&#170;&#65533; x&#65533;S&#65533;<&#631;&#65533;&#65533;&#65533;&#65533;~&#65533;;R&#65533;&#65533;&#65533;B&#65533;&#65533;&#65533;&#65533;&#65533;p!&#65533;&#65533;&#65533; S0&#532;&#65533;(&#65533;&#65533;H&#65533;&#65533;&#65533;&#65533;Q&#65533;&#65533;aI&#65533;B4&#65533;C&#65533;&#65533;&#253;(9&#65533;&#65533;&#65533;&#65533;&#65533;&#65533;&#65533;&#65533;&#65533;&#65533;&#65533;*&#65533;&#65533;&#65533;9?&#65533;u&#65533;&#65533;x&#65533;.&#65533;&#65533;&#65533;*&#65533;&#65533;z#&#65533;&#65533;&#65533;/&#65533;*&#65533;k&#360;&#65533;&#65533;&#65533;&#65533; :A&#1722;H&#65533;&#65533;[&#65533;&#65533;&#65533;&#65533;&#65533;E&#1080;&#367;&#65533;Q&#65533;&#65533;&#65533;&#65533;@&#65533;dTF&#65533;&#513;O&#65533;&#65533;A&#65533;&#65533;&#272;&#65533;&#65533;&#65533;P&#65533;x&#65533;$&#65533;&#65533;kx&#65533;F(&#65533;C&#1072;i8&#65533;&#65533;&#65533;&#65533;	3d &#65533;&#65533;&#65533;&#65533;&#65533;z&#1247;3&#65533;&#65533;3&#1025;&#65533;=&#65533;&X3(=&#65533;S+c&#65533;&#65533;;0)V8&#65533;2aq &#65533;C D&#65533;V &#65533;&#65533;K&#65533;?h&#65533;5h0&#65533;&#65533;\@&#65533;$hT&#65533;2&#65533;t&#65533;&#65533;&#1536;m&#65533;&#65533;&#65533;&#65533;&#574;&#65533;&#65533;&#65533;&#65533;I&#65533;&#65533;&#65533;8&#207;&#65533;)&#65533;&#65533; &#65533;&#65533;&#65533;&#65533;&#65533;&#65533;&#65533;s&#65533;5I	C&#65533;&#65533;&#65533;&#65533;&#65533;@&#65533;(&#65533;<&#65533;%&#65533;T&#65533;&#65533;K&#65533;
 &#65533;&#65533;&#65533;hK&#65533;&#65533;&#65533;&#65533;EPE`K1&#65533;&#65533;>y&#65533;W[&#65533;&#65533;&#65533;Y&#65533;5y&#565;[&#65533;&#65533;3&#65533;&#65533;	&#65533;BI&#65533;&#65533;&#65533;&#65533;K&#65533;&#65533;I&#65533;&#65533;L&#65533;&#65533;&#65533;>&#65533;9&#65533;h&#65533;;&#65533;*&#65533;*)&#65533;*W&#65533;"y?&#1068;&#65533;&#65533;A&#65533;&#65533;&#65533;;&#65533;7&#65533;&#65533;&#65533;&#65533;&#65533;
,&#65533;4&#65533;&#65533;p&#65533;&#65533;	&#65533;&#65533;&#65533;&#65533;&#65533;&#65533;&#65533;&#65533;n&#65533;P&#65533;W&#65533;B&#65533;7&#65533;
&#65533;C&#65533;&#65533;&#65533;BY&#65533;&#65533;&#65533;&#65533;G"&#65533;&#65533;&#65533;&#65533;&#65533;&#65533;&#65533;&#65533;&#65533;&#65533;&#65533;\&#65533;&#65533;&#65533;P&#65533;\&#65533;&#65533;&#65533;-Z&#65533;5&#65533;&#65533;0&#65533;&#65533;1"#&#65533;&#65533;&#65533;u&#65533;&#65533;&#65533;&#65533;
&#65533;Z&#65533;#&#65533;&#65533;&#65533;&#65533;0P0+01.&#648;:&#65533;&#65533;&#65533;@#&#65533;&#65533;p&#65533;R &#65533;Y;&#65533;&#65533;&#65533;&#65533;&#65533;&#65533;2&#65533;&#65533;2h;&#65533;[&#65533;F&#65533;(&#65533;P&#65533;-X&#65533; C&#65533;&#65533;V E@05P&#65533;0 &#65533;&#65533;9P&#65533;&#65533;&#65533;+&#65533;B&#65533;&#65533;&#65533;Y&#65533;x&#65533;3&#65533;{&#65533;&#65533;,&#65533;&#65533;=)H
0&#65533;JX&#65533; &#65533; 
p&#65533;&#65533;4)5p SC0&#65533;&#65533;&#65533;&#65533;`&#65533;&#65533; I&#65533;I&#65533;,&#65533;&Ir&#65533;&#581; 3&#65533;&#65533;&#65533;&#65533;&#65533;p&#65533;&#65533;ph&#65533;&#65533;&#65533;2&#65533;&#65533;&#65533;&#65533;&#65533;l &#65533;D&#65533;&#65533;:J&#65533;z\&#65533;&#65533;0&#65533;&#65533;&#1025;&#65533;&#65533;
x&#65533;Y&#65533;	=&#65533;
&#65533;&#65533;<&#65533;J&#65533;)&#65533;@&#65533;5p&#65533;P&#65533;&#65533;&#65533;K)&#533;&#65533;PZ&#65533;&#65533;&#65533;&#65533;&#65533;U&#1610;S&#65533;&#1802;&#65533;
&#65533;&#65533;
-&#65533;&#65533;&#65533;Y&#65533;_&#65533;&#65533;`&#65533; &#65533;8&#65533;&#65533;!&#65533;&#65533;&#65533;&#65533;&#65533; 7gc+q<^x&#65533;)M
&#65533;&#65533;&#65533;"7S&#65533;&#65533;XwuW+&#65533;x&#65533;Oz&#65533;U&#65533;ZZ&#65533;l&#516;n&#516;&#65533;%W&#153;&#683;
&#65533;
+&#65533;Mr]&#65533;~CCC&#65533;&#1872;&#65533;q&#65533;&#65533;0S&#65533;O&#65533;"&#65533;t&#65533;&#1548; n86&#65533;&#65533;&#65533;&#65533;z&#65533;K&#65533;_Y&#65533;]&#65533;&#65533;N_&#65533;&#65533;&#65533;&#1049;&#65533;Yf9&#65533;lD&#65533;&#65533;&#65533;&#65533;!&#65533;&#65533;&#1157;&#65533;&#65533;&#65533;P#hJ&#65533;&#65533;&#65533;H&#65533;&#65533;&#65533;,&#65533;A&#65533;&#65533;h&#65533;&#65533;Z&#65533; +s)&#65533;;&#65533;RQ&#65533;&#65533;/J&#65533;&#65533;&#65533;8&#65533;&#65533;X+7A&#65533;-	E-
&#65533;ZP&#65533;&#65533;E&#773;&#65533;*X&#65533;&#65533;R&#282;&#65533;&#1743;{&#65533;gtF&#65533;&#65533;h&#65533;[g&#65533; &#65533;&#1029;&#65533;`&#65533;&#65533;X /&#65533;&#65533;&&#65533;+&#65533;&#65533;&#65533;&#65533;5&#65533;H&#65533;&#65533;_0&#65533;&#65533;&#65533;&#65533;(q&#65533;&#65533;&#65533;&#65533;&#793;&#1680;h&#65533; 5)&#65533;&#1301;&#65533;A&#1780;=&#65533;Jq&#65533;l0t03`&#65533;\(&#65533;&#65533;(&#65533;F&#65533;)&#65533;]*&#65533;&#65533;?&#65533;&#65533;>&#65533;p@&#65533;&#65533;2&#65533;&#65533;9&#65533;2\p&#65533;y&#65533;&#65533;&#65533;&#65533;&#65533;x3&#65533;x3&#65533;0&#65533;&#1930;t&#65533;4&#65533;&#65533;]tp37&#65533;;&#65533;&#65533;&#65533;D&#65533;&#65533;&#65533;&#65533;&#65533;&#65533;<l&#65533;&#65533;1&#65533;&#65533;:a&#65533;&#65533;&#65533;&#65533;&#65533; &#65533;Q P&#65533;&#65533; &#65533;|&#65533;&#65533;&#65533;\&#65533;@\&#65533;&#65533;_&#65533;K\&#65533;&#751; &#65533;b&#65533;&#65533;	-&#65533;&#65533;&#65533;M&#65533;h&#65533;_{8&#65533;&#65533;&#65533;5V&#65533;&#65533;-&#65533;&#1448;&#65533;&#65533;&#65533;I&#65533;,&#65533;	&#65533;q&#65533;N&#1311;&#65533;9&#65533;V xA&#65533;isW&#65533;&#65533;&#65533;i&#65533;K&#65533;&#65533;0&#65533;l&#65533;&#65533;a&#1040;&#65533;:&#65533;&#65533;&#65533;x%&#65533;?xS`babZq&#65533;&#65533;b&#65533;RX&#65533;8C&#65533;&#65533;&#65533;`&#65533;#&#65533;P&#65533;&#65533;P&#65533;N&#1620;&#65533;P &#610;"&#65533;&#65533;&#65533;2&#65533;&#65533;&#65533;&#65533;c&#65533;&#65533;J &#65533;&#65533;&#65533;`&#65533;&#65533;&#65533;	&#65533;&#65533;%&#65533;B&#65533;&#65533;
&#65533;j&#65533;&#65533;Th&#65533;A&#65533;&#351;&#65533;8&#65533;Y&#65533;:&#65533;=&#65533;Yl&#1709;&#65533;d&#65533;&#65533;:&#65533;e&#65533;&#65533;&#65533;&#65533;=&#65533;0&#65533;&#65533;&#65533;&#546;&#65533;Xc&#65533;&#153;"&#65533;&#65533;z&#65533;]&#65533;L-&#65533;&#65533;&#65533;&#65533;&#65533;.#&#65533;j&#514;&#65533;&#65533;Tq`QC&&#65533;&#65533;*&#65533;2&#65533;[O\&#65533;0j&#65533;A&#65533;^&#65533;&#65533;5hH&#65533; +&#65533;&#65533;&#65533;&#65533;&#65533;89K
"'8)(`UU1&#65533;X&#65533;UrWI&#65533;R&#349;&#65533;LR&#65533;&#65533;Q;xu&#65533;&#65533;	X&#65533;&#65533;&#65533;&#65533;p&#65533;&#65533;&#65533;B]&#65533;&#65533;&#65533;&#65533;;&#65533;\X&#65533;&#65533;h&#65533;&#65533;&#65533;+[&#65533;)&#65533;&#1227;&#1958;kB&#65533;&#65533;&#65533;L&#65533;HE&#65533;c&#65533;&#65533;K&#65533;a4	=X" &#65533;8X&#65533;t&#1027;A&#65533;&#65533;8&#65533;&#65533;&#65533;&#65533;&#65533;&#65533;&#65533;&#65533;&#65533;&#65533;s&#65533;&#65533;d&#65533;x&#65533;&#65533;&#65533;X&#65533;&#65533;k&#65533; S9&#65533;P&#65533;&#65533;&#65533;&#65533;&#65533;&#65533;&#65533;&#339;&#65533; `(`O&#65533;
`&#65533; &#65533;&#65533;&#65533;&#65533;&#65533;%P&#65533;`&#65533;(&#65533;&#65533;&#65533;&#65533;8@&#65533;8&#65533;&#65533;&#65533;Z&#65533;&#65533;[A&#65533;A&#65533;&#65533;5&#65533;&#65533;`&#65533;&#65533;&#65533;	&#65533;&#65533;8&&#65533;V&#65533;r&#65533;&#65533;&#65533;,&#65533;S&#65533;&#65533;&#65533;Z&#65533;&#65533;&#65533;T&#65533;&#65533;!&#65533;'&#1536;? l&#65533;&#65533;&#65533;&#65533;&#65533;&#48132;_&#65533;&#65533;&#65533;&#65533;&#65533;n&#65533;&#65533;;&#129;;&#65533;>`&#65533;8&#65533;S&#1553;&#65533;by&#848;&#65533;&#65533;c&#1186;&#65533;&#65533;&#65533;&#65533;&#65533;X&#65533;&#65533;^&#65533;	v&#65533;&#65533;Nn&#582;?9&#65533;&#65533;.&#65533;&#65533;
&#65533;&#65533;&#65533;&#65533;&#65533;&#65533;+&#65533;&#65533;&#65533;&#65533;`&#65533;&#65533;&#65533;&#65533;&#65533;&#65533;&#65533;l&#65533;X &#65533;&#65533;T8&#65533;&#65533;&#65533;&#65533;\v&#65533;\&#65533;E&#65533;&#65533;&#65533;&#65533;:&#65533;c&#65533;&#65533;X&#65533;&#65533;&#65533;&#65533;&#65533;8PT&#65533;&#65533;&#65533;&#65533;&#249;-&#65533;DzC&#65533;P&#65533;&#65533;I&#65533;&#65533;&#65533;&#65533;&#65533;<&#65533;&#65533;B&#65533;&#65533;&#65533;&#65533;&#65533;R&#65533;4	E &#32838;P\L&#65533;T8h&#65533;&#65533;&#65533;&#65533;&#65533;U&#65533;&#65533;G"h~&#65533;&#65533;&#65533;f&#65533;&#65533;iv&#65533;8&#65533;&#65533;&#65533;&#65533;&#65533;&#65533;M&#65533;&#65533;e5@&#65533;&#65533;&#65533;&#65533;&#400;XK&#65533;&#65533;&#65533;P&#65533;&#65533;&#65533;P&#65533;Y&#65533;&#65533;&#65533;@&#65533;"}&#65533;&#65533;!&#65533; &#65533;L&#65533;a&#65533;&#65533;&#65533;&#65533;@&#65533;[&#65533;&#65533;Q&#65533;6&#65533;i&#65533;0 B0 t&#65533;&#65533;]63t0&#65533;<&#65533;&#65533;7g&&#513;h$&#65533;&#65533;[&#65533;&#65533;&#65533;nIXD_&#65533;&#65533;&#65533;&#65533;h&#65533;&#65533;&#65533;&#65533;&#65533;t&#65533;&#37920;&#65533;xc&#65533;M?&#65533;y&#65533;&#65533;$hL&#65533;<B&#65533;&#65533;&#65533;4&&#65533;,x&#1725;w`&#65533;&#65533;6&#868;v&#65533;&#65533;&#65533;&#65533;&#65533;&#65533;&#65533;?10V&#65533;Y	&#65533; 0&#65533;.`J%&#65533;&#717;&#65533;`P&#65533;.0&#65533;p*&#65533;T&#65533;&#65533;D&#65533;&#65533;&#1409;&#65533;&#65533;&#65533;5\&#65533;&#65533;p y&#65533;&#65533;&#65533;&#65533;&#65533;&#65533;&#65533;&#65533;&#65533;&#65533;@&#65533;&#65533;Z&#65533;3&#65533;m&#65533;&#65533;&#65533;&#65533; &#328;&#65533;>&#65533;M3)9&#65533;9&#65533;&#65533;:&#65533;&#65533;&#65533;&#65533;&#65533; &#65533;08a&#65533;B?o?&#65533;@&#65533;@$O&#65533;W&#65533;Q&#65533;&#65533;&#65533;`@34&#65533;&#65533;&#65533;&#1974;&#65533;&#65533;&#65533;	}&#65533;d&#65533;p&#15160;&#65533;&#65533;&#65533;&#65533;"&#65533;8&#65533;&#65533;&#65533;&#65533;N&#65533;&#65533;yD&#65533;&#65533;o&#65533;&#65533;]&#65533;&#65533;&#65533;%?9"&#65533; x   1&#65533;&#65533;%Y&#65533;k&#65533;@7z&#1234;y&#65533;&#65533;n&#65533;&#65533;&#65533;'&#65533;L&#65533;0#.&#65533;m&#65533;&#65533;&#65533; Y&#65533;&#65533;&#65533;|q	&#65533;B&#65533;#&#1500;E&#65533;@
p&#65533;&#65533;0$5&#65533;<X&#65533;UX&#65533;&#65533;&#65533;Y&#65533;&#65533;&#65533;&#65533;_ef&#65533;\&#1528;&#65533;&#65533;&#65533;f"&#65533;&#65533;X&#65533;x&#65533;&#65533;c"]&#65533;&#65533;&#773;&#65533;!J&#65533;v&#65533;&#65533;&#65533;v&#65533;&#65533;YB+&#65533;:&#65533;|3&#65533;i &#65533;&#65533;~&#65533;&#65533;&#65533;8&#65533;&#65533;&#65533;t &#65533;&#450;>`&#65533;j(6`hA~6&#65533;&#65533;>0&#65533; 0&#2026;!o&#65533;&#65533;&#65533;pT&#65533;0&#65533;8&#65533;_&#65533;%W&#65533;&#65533;&#65533;@&#65533;&#65533;ct&#65533; &#65533;=X&#65533;&#65533;&#65533; F&#65533;1zL&#65533;t2&#65533;&#65533;&#65533;oi&#65533;&#65533;RhO&#65533;`&#65533;&#65533;o&#65533;i,&j&#65533;&#65533;&#65533;M&#65533;!&#65533;&#65533;&#65533;&#65533;@A&#65533;&#65533;^&#65533;&#65533;&#65533;a&#65533;&#65533;&#65533;&#65533;&#65533;&#65533;&#65533;5&#65533;&#65533;&#65533;&#65533;_
<q&#65533;&#65533;&#65533;&#65533;80$`&#65533;K L&#65533;p'Bb	xu&#65533;&#65533;;C&#65533;&#65533;&#65533;&#1293;&#65533;Cw&#65533;q&#65533;&#65533;i&#65533;[&#65533;&#65533;&#65533;U&#65533;&#65533;&#65533;"$!D&#65533;dC&#65533;&#65533;&#65533;l&#65533;MC&#65533;&#65533;
9M&#65533;5&#65533;&#65533;&#65533;&#65533;&#65533;jQ&#65533;&#65533;&#65533;17
Y&#65533;-S&#65533;@W&#65533;u&#65533;&#65533;&#65533;&#65533;~&#65533;&#65533;&#596;9&#65533;&#65533;@&#65533;E&#65533;y3T4&#981;;=&#65533;1&#1345;&#65533;;]&#65533;&#65533;&#905;&#65533;&#65533;&#909;&#65533;F*&#65533;&#65533;&#65533;p&#65533;&#65533;&#65533;&#65533;r&#65533;&#65533;%d&#65533;O&#65533;&#65533;&#65533;&#65533;s!&#65533;&#65533;&#65533;&#1455;c&#1006;};&#65533;&#65533;&#1983;&#65533;&#65533;B&#65533;&#65533;#d&#211;M&#65533;&#65533;yRC&#65533;&#65533;&#65533;y&#65533;&#65533;&#147;C&#65533;*&#65533;b&#65533;&#65533;Ag`&#65533;&#65533;Y&#65533;@B&#65533;`&#65533;.&#65533;&#65533;Ep&#65533;eW&#65533;&#65533;<&#65533;&#962;`=Dn5L&#65533;V&#65533;"$&#65533;;&#65533;0&#65533;?'&#65533;PEU'&#65533;e\]&#65533;&#65533;&#65533;"$&#65533;=H`&#65533;?Y\&#65533;&#65533;&#65533;&#65533;(&#65533;P&#65533;&#65533;(&#65533;:&#65533;A&#65533;&#65533;SRY&#65533;&#65533;&#65533;!&#65533; &#65533;\Sl@&#65533;Si&#65533;g&#65533;L&#65533;&#65533;B&#65533;&#65533; >&#65533;&#65533;&#65533;/&#65533;&#65533;	XaEk&#544;@D&#65533;t&#65533;P4v<rC&#65533;d:&#65533;&#65533;&#65533;W&#65533;&#65533;s&#65533;?Xj&#65533;-&#65533;J&#65533;&#65533;&#65533;&#65533;?&#65533;V&#65533;:O"&#65533;$&&#65533;&#65533;F7WD&#65533;B&#65533;%Id]&#65533;&#65533;&#65533;&#65533; 4&#657;;&#65533;&#65533;&#65533;&#65533;&#65533;%&#65533;&#65533;&#65533;&#65533;&#65533; &#65533;AJ&#65533;&#65533;4% d&#65533;&#65533;&#65533;?&#65533;0&#65533;&#65533;@@54&#65533;&#65533;&#1282;&#65533;C&#65533;q&#65533;":&#65533;1,&#65533;&#65533;&#65533;2&#65533;G>X&#65533;J&#65533;&#65533;&#65533;*&#65533;&#65533;&#65533;H&#65533;("&#65533;&#65533;D&#65533;=`&#65533;&#65533;r&#65533;nU!T&#65533;u_&#65533;t&#65533;am&#65533;B&#65533;d&#65533;&#65533;&#65533;Z{1&#65533;2&#65533;hT&#65533;^$&#65533;xP&#65533;&#65533;`&#65533;&#65533;a&#65533;&#65533;&#65533;&#65533;"&#65533;&#65533;&#65533;M&#1180;M6O~`3B&#65533;H&#65533;'&#65533;Q&#65533;&#65533;h&#65533;g&#65533;?&#65533;o&#65533;&#65533;S\3&#65533;&#65533;&#65533;&#65533;&#65533; #[<+&#65533;&#1038;K;&#65533;V&#65533;<&#65533;OU&#65533;&#65533;&#65533;P&#65533;&#65533;T&#65533;?A&#65533;t3&#65533;#&#65533;&#65533;?K.&#65533;&#65533;3&#1976;&#65533;&#62721;9&#65533;&#65533;&#65533;&#65533;y&#65533;&#65533;w9Q-9&#65533;&#65533;&#65533;&#65533;&#65533;&#65533;&#65533;&#65533;Y&#65533;A/&#197826;;&#65533;&#65533;&#65533;qbHa(&#65533;&#65533;it&#65533;&#65533;N"&#65533;&#65533;&#65533;4&#65533;&#65533;&#65533;0:&#65533;&#65533;&#65533;qv]tQ&#65533;&#65533;&#65533;&#65533;&#65533;&#65533;s}*!&#65533;&#65533;;1&#65533;2<&#65533;&#65533;!&#65533;&#65533;&#65533;&#65533;&#65533;&#65533;gWFn&#65533;&#65533;@I&#65533;]&#65533;;@&#65533;? &#65533;3&#65533;&#65533;&#65533;1xCE:P&#65533;&#65533;u&#65533;5}&#65533;&#65533;	d&#65533;&#65533;X!h&#65533;p&#65533;&#65533;&#65533;&#65533;T&#65533;BOz&U&#65533;M&#65533;$&#65533;&#65533;&#65533;A8*&#65533;QU&#65533;0H&#65533;?``M&#65533;&#65533;&#65533;&#301;&#65533;&#65533;h"&#65533;&#65533;?n&#65533;+&#65533;c&#65533;&#65533;S&#65533;&#65533;&#65533;H&#65533;aW&#65533;&#65533;&#593;&#65533;@&#65533;h&#65533;c&#65533;DLGn&#65533;&#65533;,c5&#65533;&#65533; &#65533;H&#65533; &#65533;
&#65533;&#65533;&#65533;$&#65533;  &#65533;^&#65533;&#65533;qx/&#65533;:&#65533;&#65533;&#1825;&#65533;F&#65533;`&#65533;&#65533;H"&#65533;&#65533;+&#65533;&#65533;&#65533;&#65533;6O%U&#65533;AN&#65533;:p`9;&#65533;E"F&#65533;&#65533;&#65533; b&#65533;Gsv&#65533;&#65533;E%)J%B&#65533;&#65533;&#65533;(&#65533;&#65533;+B
f&#65533;la(X&#65533;)&#65533;&#65533;&#65533;&#65533;&#65533;&#65533;u<h&#65533;?&#65533;&#65533;&#65533; &#65533;@F4x&#65533;&#65533;&#65533;&#65533;&#65533;Q&#65533;j&#65533;g:!/&#65533;;RA&#65533;!XB3`PDb&#65533;&#65533;&#65533;_d&#65533;3<&#65533;I&#65533;,A&#65533;&#65533;`&#65533;IS&#65533;?&#65533;&#65533;&#65533;&#65533;cki&#65533;t&#65533;&#65533;X&#65533;7u&#65533;	(j!93mO&#65533;C&#65533;&#65533;&#65533;&#65533;&#65533;;&#65533;&#65533;Bw&#65533;a&#65533;k$&#65533;H&#65533;Ax&#65533;S&#65533;&#65533;)&#65533;&#2028;s?&#65533;&#65533;4&#65533;"&#65533;v*&#65533;n&#65533;&#740;&#540;&#65533;&#65533;&#65533;h`KD&#65533;4&#311;$0&#65533;&#65533;*8&#65533;O&#65533;&#65533;YD&#65533;&#65533;]P&#1056;&#65533;&#65533;<&#65533;&#65533;vL6&#65533;&#65533;8&#65533;&#65533;&#65533;Z&#65533;&#65533;%P<&#1573;&#65533;`G&#65533;)&#65533;]&#65533;&#590;z&#65533;&#65533;a{f&#65533;<4&#65533;z&#65533;a&#65533;I&#65533;j&#1531;~&#65533;&#65533;D&#65533;&#65533;*&#65533;k&#65533;!&#1480;&#65533;^b&#65533;&#65533;H&#65533;&#65533;&#65533;d&#65533;&#615;\!~&#65533;&#65533;d #z&#65533;&#65533;&#65533; &#65533;P&#65533;&#65533;&#65533;&#65533;dC&#65533;FN&#65533;c&#65533;e&#65533;&#65533;&#65533;RB<&#65533;&#65533;p&#65533;&#65533;&#65533;K&#65533;R&#65533;&#65533;F&#65533;[&#65533;&#65533;	0p&#65533;&#65533;&#65533;+\ah &#65533;&#65533;(&#65533;4&#11271;&#65533;&#65533;a `&#65533;A&#65533;aXCY&#65533;s&#65533;&#65533;&#65533;&#65533;;&#65533;&#65533;R,R&#65533;(q0"Ia&#65533;I "&#65533;&#65533;H&#65533;~&#65533;&#65533;&#65533;&#65533;o&#65533;&#65533;$H&#1100;+&#65533;&#65533;	&#65533;&#65533;&#65533;x&#65533;!A&#65533;BC&#65533;&#65533;Z&#65533;&#65533;]C`&#65533;|&#65533;&#65533;&#65533;` &#65533;&#65533;&#65533;D")&#65533;&#65533;&#65533;M&#65533;II&#65533;P&#65533;&#65533;&#65533;T7PRL&#65533;kAR@ODv&#65533;&#65533;&#65533;r&#65533;&#65533;C&#65533;x&#65533;&#65533;&#65533;o&#65533;d&#65533;&#65533;2&#65533;&#65533;&#65533;&#65533;5b&#65533;i&#65533;M&#65533;8&#65533;&#65533;&#65533;&#65533;@q("&#65533;`&#65533;~&#65533;&#65533;&#65533;&#65533;FC&#65533;&#65533;&#65533;N&#65533;(&#65533;4\N&#65533;&#65533;&#65533;7&#47454;Z&#65533;&#65533;&#65533;&#65533;0&#65533;C&#65533;	&#65533;&#65533;&#65533;&#65533;&#65533;b&#65533;&#65533;&#65533;&#65533;B&#65533;&#65533;@&#65533;f&#65533;@&#65533;&#65533;p4&#65533;&#65533;&#65533;&#1569;(&#65533;KF&#65533;&#65533; 04Ox,v&#908;&#65533;O&#65533;:&#65533;&#65533;&#65533;\&#65533;!&#65533;&#65533;&#65533;G6.}&#65533;&#65533;&#65533;0>&#65533;P&#65533;@v&#65533;&#65533;P&#65533;&#65533;&#65533;eC&#65533;&#65533;u&#65533;&#65533;(&#65533;C&#65533;@&#65533;&#65533;N&#65533;1&#65533;@&#65533;N B\&#65533;&#65533;&#65533;RP%B&#65533;&#65533;e&#65533;U&#65533;m{Fp&#65533;&#65533;&#65533;&#65533;!@n&#65533;5R0!&#65533;5&#65533;&#65533;MRA&#65533;&#3010;&#65533;R&#65533;&#65533;ysIL}=&#65533;?&#65533;	),;&#65533;&#65533;&#65533;P&#65533;&#65533;UZ&#65533;<x&#65533;>&#65533;&#65533;&#65533;@]<&#65533;&#65533;&#678;a&#65533;"&#65533;7&#65533; ;07P@&#65533; &#65533;Bn&#65533;&#65533;&#65533;&#65533;QX&#65533;&#248;&#1831;AT&#65533;}&#65533;&#65533; &#65533;p&#65533;&#65533;6K&#65533;#&#65533;`	$`&#65533;&#65533;&#65533;~{5
*&#65533;&#264;D&#65533;}&#65533;H&#290;&#65533;WL&#65533;	&#65533;~E&#65533;&#65533;H&#8766;V&#65533;@&#65533;&#65533;&#65533;&#65533;T$&#65533;&#1217;t#Q&#65533;*&#65533;?&#65533;&#65533;&#65533;a&#65533;&#65533;&#65533;&#1755; &#65533;bf0&#65533;9B&#65533;&#65533;l&#1793;*0&#65533;&#65533;o@\w&#65533;+0&#65533;&#65533;` >&#65533;&#65533;]
&#65533;|41&#65533;9&#65533;i"&#65533;&#1673;&#65533;&#65533;&#65533;&#65533; ;Q&#65533;&#65533;5P&#65533;&#65533;I%>&#65533;
PP&#65533;&#65533;4@;A&#65533;Z&#65533;&#65533;&#65533;&#65533;&#65533;4&#65533;1/z&#65533;&#65533;&#65533;&#65533;&#65533;_&#65533;&#65533;&#65533;&#228;B&#65533;PH`
x&#155;&#65533;&#65533;&#65533;&#65533;&#65533;&#65533;$&#65533;&#1840;S&#65533;v"d&#65533;&#65533;h&#65533;&#65533;&#65533;&#1030;&#65533;&#65533;&#65533;pcG`&#65533;r&#65533;&#65533;	!0$g&#65533;?&#65533;?7&#65533;X
y&#65533;&#65533;n&#65533;Yp&#258;&#65533;<&#65533;?&#65533;^&#65533;=q&#65533;|&#65533;&#528;B&#65533;&#65533;?&#65533;B&#65533;O&#65533;&#832;&#65533;a`&#65533;&#65533;I&#65533;&#65533;{`&#65533;J!D{&#65533;{&#65533;&#65533;?dC &#65533;l&#65533;,\@B&#65533;=<&#65533;=&#65533;&#65533;&#608;&#65533;&#65533;?&#65533;&#65533;N&#65533;&#65533;=&#65533;.(&#65533;PH	&#65533;x&#65533;&#65533;&#65533; &#65533;&#65533;&#65533;&#65533;? !&#65533;&#65533;&#65533;&#65533;&#178;&#65533;&#65533;8i&#65533;bax&#65533;O&#65533;&#65533;xav&#65533;&#65533;	&#65533;&#65533;n&#65533;&#65533; 8P&#65533;&#65533;N3&#65533;&#65533;&#65533;&#65533;&#65533;&#65533;C&#65533;&#65533;&#65533;&#65533;&#1872;p&#65533;&#153;&#65533;&#65533;&&#65533; D&#65533; ;&#65533;&#65533;Aq&#65533;&#65533;&#65533;&#65533;&#65533;&#65533;pV*`#&#65533;
&#65533;&#65533;?&#65533;&#65533;?&#65533;&#65533;&#65533;&#65533;`&#65533;a &#65533;&#65533;&#65533;&#65533;&#65533;&#65533;Q&#65533;/H&#65533;&#65533;&#65533;B(P&#65533;x&#1105;&#65533;B&#65533;&#65533;&#65533;&#65533;&#65533;&#65533;<&#65533;r}B&#65533;"O&#65533;&#65533;2&#65533;&#65533;/"D$&#65533;&#65533;cH&#65533;c&#65533;&#65533;&#65533;x&#65533;&#65533;&#65533;Sl&#65533;B} &#65533;K3&#65533; &#65533;$&#65533;e&#65533;&#65533;9&#65533;q&#65533;&#65533;&#65533;&#65533;&#65533;@"&#769; &#65533;&#65533;&#65533;&#65533;&#65533; &#65533; D@@&#65533;&#1793;	&#65533;&#65533;&#65533;&#65533;&#65533;&#65533;a(&#65533;r`X&#65533;@X[&#65533;E&#65533;LZ&#65533;&#65533;OD &#65533;E&#65533;n&#65533;&#65533;&#65533;	BP&#65533;Nd&#65533;n&#65533;&#65533;&#65533;/C&#65533;L&#65533;&#65533;&#65533;&#65533;] [&#65533;&#65533;#&#65533;&#65533;1&#65533;U&#65533;@&#65533;1&#65533;Q &#65533;@$(C0&#65533;Y&#65533;&#65533;]7eDx&#65533;'8&#65533;&#65533;&#65533;&#65533;&#65533;^&#65533;&#65533;&#65533;&#65533;x&#65533;&#65533;I&#65533;TJ&#65533;j&#65533;&#65533;jaeVj&#65533;&#65533;l%VU&#65533;&#65533;Np&#65533;&#65533;&#65533;V&#65533;]&#1289;\G&#65533;!B<&#65533;&#65533;d&#65533;\&#65533;e&#65533;pzp v&#65533;OHR&#65533;&#65533;_"&#65533;&#65533;&#65533;`"D&#65533;q&#65533;&#65533;&#65533;&#65533;a&#65533;&#65533;_'&#65533;&#65533;	4&#65533;4 dB&O&#65533;&#65533;)&#65533;P&#65533;&#65533; &#65533;Wp&#65533;&#65533;4&#65533;&#65533;&#65533;P&#65533;LU&#65533;&#65533;i&#65533;L&#65533;&#65533;&#65533;&#65533;&#65533;N&#65533;&#65533;@-&#65533;&#65533;?&#65533;G`B]&#65533;&#65533;m&#65533;^&#65533;&#65533;&#65533;!O&#65533;&#65533;&#65533;&#65533;&#65533;`&#65533;&#65533;_&#65533;&#278;&#65533;_&#65533;$&#65533;&#65533;b&#65533;s &#65533;Nsn&#65533;&#65533;&#65533;D	D&#65533;D&#65533;?&#65533;&#65533;4L&#65533;Q&#65533;E&#65533;&#868;i&#65533;5&#65533;&#65533;&&#65533;&#65533;&#65533;&#65533;&#65533;&#65533;}8&#65533;&#65533;A&#65533;E&#65533;&#65533;&#65533;&#65533;&#65533;'&#65533;t&#65533;4&#65533;E-P&#65533;<&#65533;&#65533;+&#65533;&#65533;d&#65533;d\&#65533;0&#65533;&#65533;&#65533;&#65533;&#65533;<BtA&#65533;&#580;&#65533;z&#65533;?&#65533;&#65533;#&#1377;&#65533;#B&#65533;&#65533; &#65533;c&#65533;&#65533;Px+&#65533;&#65533; xQ&#65533;"&#65533;}h&#65533;&#65533;&#65533;xP&#65533;x&#65533;&#65533;&#65533;&#65533;&#65533;&#65533;@"&#65533;&#65533;D&#65533;3&#65533;&#65533;>&#65533;I"D pK"&#65533;  &#65533;&#65533;&#65533;&#65533;K&#65533;9&#1224;P &#65533;&#65533;&#65533;V&#65533;&#65533;&#1100;&#65533;-&#65533;&#65533;&#65533;&#65533;(&#65533;D&#65533;&#65533;&#65533;&#65533;h&#65533;)ld&#65533;\ B$&#65533;&#65533;]&#65533;Y&#65533;EZD&#65533;Y&#65533;&#65533;&#65533;Z&#65533;&#65533;&#65533; &#65533;&#65533;&#65533;&#65533;&#65533;^_&#65533;`&#65533;$&#65533;&#65533;&#65533;&#65533;% XD&#65533;3&#65533;&#65533;2&#65533;&#65533;3DA0&#65533;	&#65533;&#65533;&#65533;Bq&#65533;&#65533;\&#65533;\&#65533;&#65533;z"
&#65533;P8&#65533;&#65533; &#65533;R&#65533;$&#65533;&#1887;&#65533;I&#65533;&#65533;YZ>&#65533;F&#65533;&#1165;&#65533;4&#65533;KH&#65533;UYC&#65533;0&#65533;&#65533;&#65533;	h&#65533;j`T&#65533;!D&#65533;&#65533;4&#65533;&#65533;)O&#65533;n:&#65533;zG^b&#948;Jk&#65533;a"T	&#65533;(&#65533;/&#65533;Rn\&#65533;&#65533;&#65533;+$&#65533;&#65533;&#65533;&#22613;u&#65533;A&#65533;A &#65533;+&#65533; D d&#65533;&#65533;kv&#65533;&#65533;N@&#65533;+&#65533;&#65533;+I&#65533;OV&#65533;V&#65533;&#65533;_&#65533;&#65533;5&#65533;&#65533;=&#65533;@&#65533;X&#65533;*D&#65533;n&#65533;Be&#65533; &#65533;N&#65533;&#65533;&#65533;v&#65533;&#65533;&#65533;&#65533;&#65533;&#65533;a &#65533;&#65533;&#65533;&#65533;)&#65533; &#1024;&&#65533; (&#65533;E&#65533;&#65533;4
&#65533;)	p,&#65533;ual&#65533;V&#65533;(F&#65533;J|&#65533;.\&#65533;*L&#65533;$&#65533;iW&#65533;h#1:m&#65533;NK&#65533;&#65533;"B,&#65533;&#65533;G&#65533;tE&#65533;As&#65533;J6&#65533;,&#65533; tht	&#65533;&#65533;)c&#65533;#&#65533;&#65533;"P&#65533;,&#65533;&#65533;&#65533;&#65533;L&#65533;&#65533;&#65533;&#65533;#&#65533;&#65533;&#65533;&#65533; &#65533;	&#769;&#65533;&#65533;&#65533;N&#65533; &#65533;iQE&#65533;&#65533;D&#65533;&#65533;&#65533;&#65533;&#65533;Y(&#264;&#65533;&#65533;&#65533;&#65533;F&#65533;Q X&#65533;&#65533;mG&#65533;&#582;&#65533;&#65533;F;d&#65533;?&#65533;&#65533;P&#65533;&#65533;)&#65533;R&#65533;&#65533;&#65533;\dE&#65533;&#65533;&#65533;&#65533;&#65533;&#65533;&#65533;&#541;FC&#65533;&#65533;&#65533;&#65533;&#65533;&#65533;&#65533;&#65533; Z&#65533;|&#65533;&#65533;T&#65533;&#65533;)&#65533;T@8C!&#1051;q&#65533;j&#65533;[&#65533;b/^&#65533;&#65533;&#65533;8&#65533;&#65533;&#65533;38jB&#65533;&#65533;A&#65533;Q&#65533;&#65533;&#65533;a&#65533;&#65533;&#65533;X&#65533;&#65533;&#65533;&#65533;M&#65533;&#65533;M&#65533;&#65533;R&#65533;&#65533;&#65533;&#65533;&#65533;p&#65533;&#65533;;&#65533;&#65533;\&#65533;&#65533;%x\&#65533;@B8&#191;*0n&#65533;Bh04p&#65533;&#65533;Bn$&#65533;&&#65533;&#65533;W0x&#65533;*&#65533;@&#65533;&#512;'L&#65533;p&#65533;%$P &#65533;&#1930;&#65533;S&#65533;F	40N&#65533;&#65533;0&#1722;U	 &#65533;?&#1840;v&#65533;G&#65533;?&#65533;Co&#65533;&0&#65533;?<&#65533;[1d&#65533;3qnlI&#65533;&#65533;&#65533;XR&#65533;,_I&#65533;v&#65533;AG&#65533;4&#65533;&#65533;E&#65533;1&#65533;&#65533;S&#65533;&#65533;!&#65533;@&#65533; &#65533;&#65533;?&#65533;( &#48645;&#65533;&#65533;E&#65533;B&#2863;&#65533;>X&#65533;@T@w^B&#65533;T&#65533;X&#65533;&#65533;&#65533;&#65533;&#990;&#934;v&#65533;&#65533;ISB(&#65533;&#65533;&#65533;&#65533;&#65533;HXQ&#65533;&#65533;&#65533;h&#65533;*&#65533;&#65533;" &#65533;&#65533;QQAz#O&#65533;&#65533;!<.&#65533;>&#65533;&#65533;LE&#65533;?&#65533;&#65533;2"&#65533;&#65533;
P Wd&#65533;&#1928;: ?&#65533;@6&#65533;&#65533;0&#65533;`Q(&#65533;>&#65533;&#65533;	&#65533;&#65533; @&#65533;@"&#65533;&#65533;
&#65533;@"X&#65533;*&#65533;I%&#65533;&#65533;l&#65533;&#65533;&#65533;&#65533;@<&#65533;&#65533;KB&#65533;D&#65533;&#65533; +&#65533;&#65533;@&#65533;&#65533;&#65533;T&#65533;8C/&#65533;&#65533;&#65533;Fs&#65533;&#65533;8c>#&#65533;(&#65533;.P&#65533;&#65533;%T&#65533;a&#65533;D&#65533;.&#65533;_&#65533;  &#65533;&#65533;.&#65533;)Z	&#65533;&#65533;v&#65533;q(S&#65533;K&#65533;C&#65533;&#65533;&#65533;&#65533;9a&#1246;&#65533;&#65533;I(&#65533;&#65533;&#65533;C;p&#65533;&#65533;&#65533;@h&#65533;&#65533;&#65533;v@&#65533;O&#65533;&#65533;a&#65533;ET&#65533;p@j&#65533;&#65533;&#65533;&#65533;&#65533;Q&#65533;&#65533;IO&#65533;&#65533;&#65533;&#65533;P&#65533;/&#65533;&#65533;DR&#65533;&#65533;X
GSH&&#65533;f&#65533;F,yfn\&#65533;&#65533;kk5^y&#65533; &#65533;&#65533; &#65533;l&#65533;&#65533;P&#65533; &#65533;S&#65533;uPd&#65533;&#65533;1[&#65533;&#65533;&#65533;&#65533;C&#65533;&#65533;&#65533;d&#65533;A&&#65533;O&#65533;
V&#65533;&#65533;&#65533;&#65533;eG&#65533;4&#21084;&#65533;@&#65533;&#65533;Wfph_x&#65533;wqu0&#65533;&&#65533;ld&#65533;&#65533;dK&#65533;[&#65533;&#65533;!X&#65533;&`6f_6&#65533;&#65533;esvd#&#65533;&#65533;&#65533;gi&#65533;&#65533;#&#65533;V&#65533;vn&#65533;&#65533;n&#65533;A1&#65533;&#65533;&#1750;(lv|&#65533;&#65533;,@5&#65533;s.u&#65533;&#65533;&#65533;` &#65533;&#65533;&#65533;&#65533;&#287;&#65533;S&#1920;&#65533;&#65533;&#65533;&#65533;&#65533;&#65533;&#65533;X&#31308;B&#65533;%&#65533;&#65533;!&#65533;&#65533;&#65533;h&#65533;&#65533;"c&#65533;"X&#65533;&#65533;&#65533;$&#65533;7OH&#65533;6&#65533;w&#65533;I&#65533;:&#65533;&#65533;:&#65533;&#65533;&#65533;&#65533;&#65533;&#65533;" A&#65533;4&#65533;%&#65533;&#65533;9&#65533;u&#65533;&#65533;w&#65533;B &#276;&#65533;B5&#65533;&#65533;&#65533;&#65533;&#65533;OF_&#65533;!&#65533;Bx&B&&#65533;&#65533;&#65533;dTF&#65533;X&#65533;&#65533;&#65533;&#65533;&#65533;XB&#65533;x&#65533;&#65533;&#65533;&#65533;3i;Bx&#65533;&#65533;&#65533;;&#65533;&#65533; ^&#65533;6s1&#65533;&#65533;(&#65533;	<&#65533;&#65533;3 3>s&#65533;&#65533;&#65533;A0A`]`&#65533;<&#65533;	D&#65533;5&#65533;&#65533;&#65533;C&#65533;u&#65533;r&#65533;&#65533;&#65533;v/T&#65533;&#65533;&#65533;&#65533;T&#65533;<&#65533;SpBW&#65533;&#65533;&#65533;&#65533;&#65533;&#65533;`&#65533;R&#65533;&#65533;.&#65533;Z&#65533;&#65533;&#65533;&#65533;&#65533;&#65533;&#65533;&#65533;hB&#65533;&#65533;#x"_&#65533;&#912;&#65533;&#65533;q&#65533;3t&#65533;8@&#65533;4;-/;U&#65533;Bp (&#65533;(&&#65533;P&#65533; `Am&#65533;BhI0&#65533;
\&#65533;%&#65533; &#65533; A&#65533;Zr&#65533;&#65533;&#65533;&#65533;&#65533;Ok&#65533;&#65533;$&#65533;M&#65533;^&#65533;P&#65533;&#65533;U&#65533; K,v<$Bl&#65533;J9'&#65533;&#65533;?\dFzok+&#65533;&#65533;PB&#65533;B@&#65533;&#65533;C#<E	$&#65533;M&#65533;C	d&#65533;&#65533;k{h;&#65533;W&#65533;&#65533;E> &#309;&#65533;D&#65533;&#65533;5&#65533;&#181;7*&#65533;;B4&#65533;&#65533;&#315;&#65533;;&#65533;S&#65533;l&#65533; 7&#65533;fV&#65533;&#65533;_&#65533;S1d=&#65533;ww&#65533;&#65533;?$A&#65533;&#65533;*&#65533;&#65533;5$&#65533;5&#65533;&#65533;&#65533;/&#65533;N&#65533;&#65533;&#65533;&#65533;&#65533;&#65533;[&#65533;&#65533;&#240;&#65533;l&#65533;&#65533;_&#65533;t&#65533;&#65533;;\&#65533;&#65533;C	|&#65533;&#65533;{;N|<&#65533;{g&#65533;&#65533;&#65533;[&#65533;&#65533;<P&#65533;&#598;&#65533;&#65533;&#65533;!&#65533;N&#65533;&#65533;5@&#65533;&#65533;p&#65533;~ E&#65533;U&#65533;L&#65533;&#65533;B&#65533;&#65533;&#65533;E&#65533;&#65533;BYX&#65533;!"&#65533;&#65533;&#65533;&#65533;C&#65533;&#65533;e9&#65533;r&#65533;&#65533;L&#65533;@"&#65533;B.&#65533;&#65533;&#65533;&#65533;=&#1955; &#65533;&#65533;&#65533;&#65533;&#65533;&#65533;:x O&#65533;&#65533;?&#317;x &#65533;&#65533;&#65533;Nx&#65533;&#65533;&#65533;&#65533;&#65533;=B&#65533;&#65533;&#65533;=&#65533;&#65533;&#65533;?&#65533;&#65533;8&#65533;&#65533;,>B&#65533;&#65533;?<~&#65533;C>&#65533;?&#65533;&#65533;[&#65533;&#65533;&#65533;K&#65533;&#65533;;&#65533;v !&#65533;#&#65533;&#65533; &#1815;C9,&#65533;"|&#65533;&#65533;c&#65533;&#895525;@Ec&#345;&#65533;&#65533;8&#65533; &#65533;&#65533;)B &#65533;&#65533;&#65533;&#65533;D&#65533;&#65533;&#65533;nE&#65533;&#65533;M0&#65533;L&#65533;&#65533;&#65533;R&&#65533;&#65533;&#1838;&#65533;&#65533;&#65533;&#65533;&#65533;j&#65533;&#65533;_a&#1818;&#65533;@&#65533;&#65533;vY&#65533;&#65533;&#65533;*&#65533;3H&#65533;&#65533;&#65533;&#65533;LG&#65533;&#65533;&#65533;"\&#65533;&#65533;chI(&#65533;C(Xz/hI&#65533;&#65533;&#65533;\@&#65533;&#65533;&#65533;?2L&#65533;K&#65533;#&#65533;?&#65533;H*@&#65533;&#65533;&#65533;-Z&#65533;&#65533;&#65533;&#65533;2&#65533;(
B(&#65533;&#65533;&#65533;&#65533;&#65533;&#529;&#65533;L	&#65533;$&#598;Y&#65533;&#65533;&#65533;&#65533;&#65533;<&#65533;s&#65533;&#65533;a;(&#65533;%&#65533;&#65533;&#65533;?&#65533;%@&#65533; D&#65533;&#65533;H&#65533;p&#801;)D&#65533;f&#1402;&#65533;kW&#65533;_&#65533;&#65533;;&#65533;lY&#65533;Y&#65533;&#65533;&#65533;$%
&#65533;&#65533;&#65533;8&#65533;Z"I&#65533;I&#65533;&#65533;u&#65533;&#65533;.I&#65533;zQ%&#65533;&#65533;&#65533;5&#65533;&#65533;&#65533;!N|&#65533;&#65533;^&#296;#&#65533;&#65533;d&#659;+&#65533;&#65533;&#65533;u&#65533;1g&#65533;&#65533;&#65533;K47&#65533;&#7202;&#65533;&#65533;J&#65533;V&#65533;&#65533;S&#65533;&#65533;M&#65533;nm&#65533;&#65533;&#65533;&#65533;&#65533;{&#65533;?&#65533;[Kh")&#65533;$&#65533;4z'W&#65533;&#65533;ys&#65533;&#65533;]&#65533;&#65533;&#65533; &#65533;&#65533;p+&#65533;m&#65533;&#65533;&#65533;?1Ht &#65533;&#65533;&#65533;?80`&#65533;&#65533;&#65533;?d(>&#728;f&#65533;Idv&#65533;(x&#65533;&#65533;E*&#65533;&#65533; |p&#65533;X&#65533;&#65533;&#65533;DrQeUT&#65533;&#65533;&#65533;EX&#65533;&#65533;YQ&#65533;mq[ &#65533;&#65533;a&#65533;i&#65533;&#65533;y&#65533;Yh&#65533;p&#65533;&#65533;El1&#65533;u< 2GY&#65533;&#65533;u&#65533;&#65533;aJ&#65533;&#65533;E=&#65533;q&#65533;&#65533;9&#65533;C&#65533;&#65533;&#65533;&#65533;&#65533;s&#696;&#65533;c&#65533;&#65533;&#65533;1&#65533;|&#384;5&#65533;&#65533;a&#65533;M&T1&#65533;2&#65533;T&#65533;3&#65533;a&#65533;M&TxF&#65533;9L &#65533;&#65533;&#65533;(&#65533;&#3295;&#65533;&#65533;&#65533;B&#65533;Y&#65533;h&#65533;K&#65533;&#65533;&#65533;&#65533;&#65533;&#65533;l&#65533;&#65533;*MIr&#65533;;D%&#65533;&#65533;R&#65533;&#481;3d&#65533;&#65533;+W&#65533;&#65533;&#65533;&#65533;&#65533;&#65533;&#65533;&#65533;Gk5&#65533;t&#65533;a&#65533;]&#65533;&#65533;+P&#65533;c&#65533;.^&#65533;E&#65533;j&#65533;&#65533;m&#65533;&#65533;&#65533;c&#65533;A&#65533;
~QD&#65533;k&#65533;P&#65533;qz&#65533;-&#65533;R$&#65533;&#65533;nhE&#65533;P&#65533;&#65533;e&#65533;|&#65533;eLr&#65533;u&#65533;rab&#65533;!$&#65533;p&#65533;)&#65533;!&#65533;&#65533;O&#65533;&#65533;G[0&#65533;&#65533;
$
qE&#65533;&#65533;&#65533;&#65533;
&#65533;J&#65533;&#65533; &#65533;&#65533;D&#65533;&#65533;%&#65533;?j&#65533;&#65533;GV&#65533;#&#65533;&#65533;\&#65533;Bh&#65533;%&#65533;&#65533;&#65533;&#65533;+f&#65533;&#249;&#65533;&#65533;Z&#34899;c&#65533;&#65533;q)3&#65533;&#65533;&#65533;&#65533;&#65533;v&#65533;&#65533;&#2040;&#65533;&#65533;j&#65533;P)a6&#65533;&#65533;!J&#65533;&#65533;CE&#1458;j&#65533;&#65533;&#65533;&#65533;&#65533;&#65533;&#65533; &#65533;&#65533;Y&#65533;O&#65533;&#65533;e&#65533;&#65533;&#65533;&#65533;C&#65533;&#274;@&#1761;$,#&#65533;+&#65533;&#65533;&#65533;&#65533;k&#65533;&#65533;&#65533;mp&#65533;4Q&#1835;&#65533;&#65533;B&#65533;!&#65533;#&#65533;M&#65533;&#1756;&#65533;&#65533;A&#65533;&#65533;2&#65533;d&#65533;&#65533;)&#65533;&#65533;&#65533;&#65533;)&#229;&#65533;#I&#65533;&#65533;&#65533;q&#65533;)J&#65533;&#65533;&#65533;;*H&#65533;!&#65533;&#65533;6&#65533;&#65533;>&#65533;&#65533;?&#65533;P&#65533;F&#65533;Z&#65533;!`&#65533;A&#65533;g'Q&#65533;<&#65533;&#65533;&#65533;&#65533;G&#65533;C&#65533;`&#65533;&#65533;&#65533;&#65533;&#65533;=&#65533;&#65533;&#65533;V&#143;&#65533;a&#65533;&#65533;&#65533;~[&#65533;P&#65533;a&#65533;&#65533;&#65533;@&#65533;90&#65533;&#65533;&#65533;&#65533;'&#65533;&#65533;l[&#65533;1&#65533;&#65533;j%&#65533;'Q&#65533;3|&#1923;H&#65533;&#1675;&#65533;&#65533;&#65533;3A0&#65533;T &#65533;H&#65533;&#65533;&#65533;&#65533;&#1557;	t|p(&#65533;&#65533;	I`&#65533;]!&#61798;8&#65533;	&#65533;&#65533;&#65533;?&#65533;p^A6&#65533;&#65533;&#1264;&#65533;?N&#65533;3&#65533;X*,&#65533;
&#65533;&#1904;&#65533;&#65533;&#65533;*&#65533;Q I&#65533;p&#65533;&#65533;P&#65533;)&#65533;&#65533;X&#65533;&#65533;#&#65533;
&#65533;&#65533;&#65533;]9&#65533;V&#65533;*&#65533;&#65533;&#65533;&#65533;&#65533;&#65533;&#65533;h&#65533; 2&#65533;8+Z&#65533;&#1159;&#65533;:A&#65533;&#65533;&#65533;&#65533;&#65533;H&#65533;&#65533;&#290;:&#65533;&#65533;&#65533;PC&#65533;`&#65533; &#65533;&#65533;Y&#65533;&#65533;J&#65533;'x&#65533;!&#65533;&#65533;PC&#65533;@&#65533;&#65533;	H&#65533;A&#65533;&#65533;DC&#65533;&#65533;-R&#65533;&#65533;&#65533;&#65533;R&#65533;" U&#65533;&#65533;HH&#65533;D,&#65533;`hQ"y&#65533;KB&#65533;}&#65533;&#1611;E*B&#65533;&#65533;Z&#65533;C4IH-&#65533;&#65533;1~&#65533;&#65533;Xa&#992;":q&#65533;&#65533;&#65533;CsI&#65533;@&#65533;s&#65533;&#65533;&#65533;&#65533;&#65533;4&#65533;&#65533;$Q&#65533;
n&#65533;y&#65533;&#65533;&#65533;E0&#65533;$K`C8&#221;&#65533;o&#65533;&#65533;(&#65533;&#65533;&#20737;$]&#65533;&#65533;&#65533;&#65533;@F&#65533;&#65533;&#65533;D&#65533;&#26313;Z-&#65533;&#65533;&#794;D&#65533;&#65533;9&#65533;&#65533;&#65533;\pP9&#849;t&#65533;&#65533;!r4q&#65533;&#65533;<&#65533;$&#65533;P&#65533;!2QN&#65533;&#65533;+&#65533;&#65533;]"&#65533;&#65533;e&#65533;&#65533;&#65533; vb:&#65533;&#65533;dY OE&#65533;&#26368;+&#65533;r&#65533;MH&#65533;@&#65533;&#812;
0&#65533;I&#1798;&#65533;fdf&#65533;&#65533;VI&#65533;+&#65533;&#65533;$b&#65533;&#65533;[&#65533;&#1166;G&#65533;&#65533;$j&#65533;&#65533;K&#65533;&#65533;&#65533;3p%&#65533;o&#65533;&#65533;?*&#65533;0&#65533;&#65533;&#65533;&#65533;&#65533;?0&#65533;&#65533;g+_&#65533;Gdu&#65533;AUS&#65533;&#65533;&#65533;x>H&#65533;&#65533;&#65533;&#65533;:%&#65533;&#796; &#65533;$y&#65533;R&#65533;&#65533;&#65533;g&#65533;&#65533;
URp&#65533;`&#65533;L!B&#65533;&#65533;P&#65533;r+G&#65533;&#65533;AAH&#65533;&#65533;t&#65533;]&#65533;cg&#65533;&#65533;FS&#65533;&#65533;&#65533;&#65533;I|&#65533;\&#65533;0t&#65533;&#65533;&#65533;E&#65533;&#65533;&#65533;K`a]&#65533;&#65533;&#65533;1B&#65533;j&#65533;&#65533;&#65533;p&#65533;+&#65533;p&#65533;A&#65533;(&#65533;9e&#65533;&#65533;	q&#65533;&#65533;&#65533;jX&#65533;q&#65533;&#65533;Z&#65533;&#65533;&#65533;&#65533;{	@K!&#65533;|&#65533; &#65533;p&#65533;&#65533;&#65533;0&#65533;LnL&#65533;=.&#65533;&#65533;&#65533;D&#65533;&#65533;X&#65533;&#65533;&#65533;&#65533;?|&#65533;&#65533;dde&#65533;P5&#65533;Q&#65533;&#65533;&#65533;G[&#65533;9&#65533;&#65533;&#65533;C8$r&#65533;&#65533;&#65533;J@7&#65533;&#65533;%&#65533;&#65533;&#65533;&#65533;&#65533;&#65533;A&#65533;X&#65533;&#65533;&#65533;&#65533;u&#65533;k&#65533;&#65533;?&#65533;1&#65533;(&#65533;aT&#65533;&#467;A&#65533;&#65533;F%&#65533;EVF@&#65533;&#308;t9; &#850;&#65533;&#65533;&#65533;&#65533;c@&#65533;&#65533;&#65533;x`&#65533;u.rV&#65533;O&#65533;&#65533;&#423;&#65533;
F0TD &#1408;L&#65533;ah&#65533;Q&#65533;vZ&#65533;\&#65533;!&#65533;b&#65533;&#65533;&#65533;K^:&#65533;P)&#65533;t-&#65533;'N&#65533;?&#65533;&#65533;&#65533;eD4&#65533;q&#65533;*[&#65533;&#65533;&#65533; &#65533;&#1024;V
@&#65533;&#65533;&#65533;&#65533;T&#65533;&#65533;? &#65533;&#65533;\?5+W'Yx-&#65533;-&#65533;?&#65533;&#65533;&#65533;&#65533;&#65533;&#65533; &#65533;&#65533;W&#65533;&#3816;&#65533;&#65533;&#65533;g&#65533;&#65533;CJ&#65533;&#65533;&#65533;!&#65533;aY&#65533;C&#65533;&#65533;&#65533;&#328;.I&#65533;&#65533;&#65533;F9&#65533;&#65533;CP@&#65533;d-&#65533;$/`#&#65533;&#65533;&#65533;&#65533;_8 |80J&#65533;Zx&#65533;)0&#65533;&#65533;&#65533;
&#65533;4&#65533;P&#65533;u&#65533;&#65533;L&#65533;&#65533;H&#65533;&~!&#65533;&#65533;&#65533;&#65533;&#65533;"&#65533;&#65533;N$&#65533;&#65533;&#65533;%&#65533;&#65533;&#65533;&#65533;
&#65533;&#65533;&#65533;&#65533;p&#65533;+:&#65533;(("&#65533;i&#65533;&#65533;&#65533;^&#65533;&#65533;&#65533;&#65533;&#65533;G1E&#65533;Lc&#65533;54(&#65533;&#65533;0&#65533;&#65533;&#65533;&#65533;c	&#65533;&#65533;u&#65533;&#65533;X&#65533;&#65533;&#65533;30&#65533;&#65533;5$<3&#65533;J	Q|8$k&#65533;&#65533;&#65533;&#65533;GP&#65533;de&#1031;f;&#65533;&#374;&#65533;&#65533;&#65533;&#65533;&#65533;q&#65533;dP&#65533;$&#65533;y,&#65533;&#65533;C&#65533;&#65533;w&#65533;<@9&#65533;&#65533;&#65533;&#65533;G&#65533;&#65533;l&#1432;&#65533;e&#65533;&#65533;&#65533;$a&#65533;&#65533;&#65533;(I3&#65533;{&#65533;&#65533;%&#65533;&#65533;zVh&#65533;&#65533;&#65533;l.&#65533;&#1427;&u&#65533;&#65533;&#1320;&#65533;tV&#65533;J\&#65533;&#65533;&#65533;W&#65533;
t&#65533;&#65533;&#65533;c&#65533;&#65533;&#1030;V|&#65533;]&#65533;&#65533;&#65533;&#65533;\}&#58079;&#65533;c)^&#65533;A2R&#65533;&#65533;&#65533;H&#65533;&#65533;&#65533;}&#65533;&#65533;&#65533;m`_,&#65533;u&#65533;&#65533;&#65533;&#65533;&#65533;&#65533;&#65533;&#65533;S0&#65533;&#65533;c&#65533;&#65533;&#65533;J
d&#65533;&#65533;@
4&#65533;&#65533;&#65533;&#65533;&#65533;"&#65533;Z&#65533;+
&#65533;	&#65533;%(&#65533;-&#65533;&#65533;&#65533;&#65533;&#65533;&#65533;&#65533;&#760;&#65533;&#65533;$x&#65533; &#65533;&#65533;&#65533;&#65533;aU&#65533;f&#65533;~&#65533;&#65533;a&#65533;&#65533;bAn&#65533;&#65533;&#65533;$L&#65533;b&#65533;h&#65533;&#65533;&#65533;x&#65533;&#65533;&#65533;@&#65533;k&#65533;(&#65533;H&#65533;&#65533;&#65533;n* 3&#65533;[&#65533;I&#65533;~!A&#65533;+&#65533;B&#65533;(&#65533;&#65533;"L&#65533;&#65533;&#65533;`B&#65533;&#65533;&#65533;'0&#65533;&#65533;|&#65533;&#554;&#65533;&#65533;$|&#65533;&#65533;&#65533;(&#65533;h&#1822;@`V/&#65533;0,&#65533;&#65533;%&#1577;X&#65533;+&#65533;&#65533;&#65533;o&#65533;B&#65533;!&#65533;&#65533;!&#65533;Z#&#65533;&#65533;B&#65533;@p&#65533;&#65533;&#65533;(&#65533;h!&#65533;&#65533;p	>!&#65533;&#162;&#65533;&#65533;&#65533;&#65533;b`&#65533;H"&#65533;&#65533;&#65533;!&#65533;&#65533;b&#65533;&#65533;&#65533;H&#65533;_&#65533;!&#65533;&#65533;!t&#65533;P(&#65533; &#904;` &#65533;b R1W&#65533;&#65533;&#65533;cQIBY+H&#65533;	&#65533;A,@t&#65533;!H&#65533;%~&#65533;,&#65533;&#65533;&#65533;@&#65533;P&#65533;p&L&#65533;b&#65533;,'9^&#65533;&#65533;`H&#65533;R&#65533;+& 
&#65533;A&#65533;q	&#65533;&#65533;b&#65533;!&#65533;n&#65533;&#65533;&#65533;&#65533;&#65533;&#65533;&#65533;19xM&#65533;&#65533;A&#65533;&#65533;&#65533;&#65533;\&#65533;&#1306;&#65533;( ^&#65533;&#65533;&#65533;z&#65533;fIBV&#65533;&#65533;&#65533;&#65533;b&#65533;d&#65533;&#65533;&#65533;b&#65533;(K&#65533;<&#65533;,&#65533;&#65533; &#65533;tJTPE9\em&#65533;&#65533;(x &#65533;^&#65533;%&#1965;&#65533;e=&#65533;x\&#65533;&#65533;&#65533;&#65533;&#65533;A&#65533;&#65533;[&#65533;&i)&#65533;~&#1920;:&#65533;%&#65533;%]&#65533;L &#65533;&#65533;&#65533;h)a\&#65533;m&#65533;&#65533;&#65533;&#65533;rD&#65533; `&#65533;k&#65533;mBB&#65533;&a&#65533;&#65533;=&#65533;&#65533;&#65533;&#562;p Yl&#65533;&j&#65533;&b&#65533;&#65533;&#65533;f&#65533;(&#1542;+>&#779;!&#65533;OV&#65533;&#65533;&#65533;&#65533;/]&#65533;*&#65533;\ &#65533;&#65533;&&#65533;&#65533;&#65533;%&#65533;@&#65533;&#65533;&#65533;H&#65533;&#65533;1&#65533;A2&#65533;&#65533;&#65533;&#65533;&#65533;&#65533;&#65533;&#65533;2&#65533;&#65533;b&#65533;$&#1549;&#65533;j&#65533;&#65533;!	&#65533;&#65533;%D&#65533;&#65533;&#65533;(r&#65533;5; &#65533;La.&#65533;&#65533;x !&#65533;3l&#1223;p&#65533;(&#512;3]3&#65533;&#65533;&#65533;2}+`9H!&#65533;&#65533;&#65533;&#65533;! &#65533;s2&#65533;b&#65533;\&#65533;&#65533;`)&#65533;:&#65533;&#65533;;&#65533;C&#65533;&#65533;B&#65533;&#65533;&#65533;&#65533;&#65533;&#65533;!&#65533;=S&#65533;<&#65533;h<]&#65533;>+&#65533;S&#65533;&#65533;&#65533;$&#65533;`&#65533;zI&#65533;@?&#65533;Si&#65533;&#65533;
ei&#65533;@+&#65533;?&#65533;!R&#65533;@&#65533;"|&#65533;!A&#65533;!tN+ 
&4&#65533;&#65533; B&#65533;B
S,@l&#65533;@&#65533;&#65533;&#65533;S&#65533;&#65533;(&#65533;,N&#65533;+|&#65533;SVTDAT,&#65533;&#65533;&#65533;RtT&#65533;&#65533;*7MA&#65533;&#65533;p$&#65533;&#65533;&#65533;&#65533;GL&#65533;&#65533;&#53572;(G&#65533;H!N@&#65533; &#65533;&'&#65533;f&#65533;
&#65533;&#65533;<!&#65533;d&#65533;!A&#65533;E	rB<4
p&#65533;\&#65533;&#65533;$:&#65533;{&#65533;&#65533;$&#65533;&#65533;(^&#65533;&#65533;&#65533;$^A	&#65533;tM!&#65533;>&#65533;&#65533;&#65533;4+D&#65533;&#65533;&#65533;
&#65533;`&#65533;g&#65533;&#65533;f
b{&#65533;J1&#65533;Iqi{b`Qq&#65533;&#65533; Mi,&#65533;o&#65533;
&#65533;p&#65533;4&#65533;;5U&#65533;\@0&#65533;&#65533;&#65533;H&#65533;&#65533;@&#65533;1 3&#65533;&#65533;8&#65533;B[&#65533;R&#65533;3&#65533;&#65533;$<&#65533;%&#65533;AqT&#65533;4A&#65533;x&#65533;6@&#65533;F&#65533;&#418;l`V`&#65533;&#65533;&#65533;&#65533;&#65533;%l &#65533;&#65533;afUV&#65533;&#65533;x\&#65533;&#65533;&#65533;T&#65533;&#65533;T!&#65533;2&#65533;1&#65533;5I":&#65533;b&#65533;s+&#65533;&#65533;!`&#65533;&#65533;,&&#65533;&#1400;&#65533;&#65533;O&#65533;@2!1&#65533;65_Q&#65533;\&#65533;&#65533;u&#65533;&#65533;`&#65533;+&#65533;#L&#65533;&#65533;&#65533;&#432;r``&#578;	&#65533;a&#65533;&#65533; 6T&#65533;a&#65533;T&#65533;2&#65533;O&#65533;@c&#65533;&#65533; &#65533;&#65533;&#65533;BM&#65533;&#65533; F&#65533;+&#65533;&#65533; Rv&#65533;&#65533;e&#65533;&#65533;//2+bt&#65533; &#65533;H]b&#65533;&#65533;	&#65533;"&#65533;&#65533;&#65533;&#65533;1&#65533;&#65533;&#65533;g&#65533;Bg&#65533;@&#65533;A&#65533;&#65533;&#65533;&#65533;&#1204;&#65533;&#65533;p&#719;&#65533;B&#65533;O^&#65533;	&#65533;&#65533;%&#65533; O&#461;+&#65533;&#65533;&#65533;`!&#65533;+&#65533;&#65533;4&#65533;umw*&#65533;&#688; &#380;`H&#65533;n&#65533;1I&#65533;V`&#65533;&#65533;%&#65533;&#65533;o&#65533;o&#65533;`+&#65533;1+d&#65533;$&#65533;`&#65533;`r1&#65533;&#65533;	&#65533;&#65533;!&#65533;&#65533;&#65533;` l 
&#65533;X&#65533;&#65533;H&#65533;&#65533;\&#65533;BN 7]&#65533;b
&#65533;&&#65533;$(&#65533;&#65533;F
:&#65533;\&#65533;o&#65533;S&#65533;b&#65533; <bu&#65533;b&&#65533;w&#65533;&#65533;!&#65533;&#65533;%|x&#65533;&#65533;&#65533;&#65533;&#65533;c&#65533;&#65533;&#65533;&#65533;
xWx'&#65533;w&#65533; &#65533;a&#65533;&#65533;]"&#65533;w&#1110;$\!&#65533; |&#1654;|&#65533;&#65533;K&#65533;!r&#65533;&#65533;w}]&#65533;a&#65533;B;&#65533;7L&#65533;~&#65533;wa&#65533;&#65533;|&#65533;&#65533;cU &#65533;A&#65533;&#65533;c&#65533;&#65533;U&#65533;  c "&#65533;&#65533;Z dE&#65533;7&#1057;&#65533;\bY&#65533;0X,L@Y1&#65533;,&#65533;&#65533;&#65533;&#65533;&#65533;F&#65533;+fv+&#65533;&#65533;h&#65533;`M&#65533;&#65533;&#65533;&#65533;D&#65533;&#65533;^&#65533;l&#65533;&#65533;&U+&#65533;O+kR/`&#65533;&#65533;&#65533;&#65533;@(&#65533;!&#65533;&#65533;&#65533;&#65533;X&#65533;&#65533;&#65533;)B&#65533;&#65533;b&#65533;&#65533;&#65533;&#65533;&#65533;	&#65533;&#65533;A&#65533;&#65533;(&#65533;&#65533;"2+&#65533;&#65533;<|&#65533;&#65533;&#65533;&#65533;g&#65533;&#65533;&#65533;&#65533; &#65533;&#65533;)&#65533;&#65533;&#65533;)t&#65533;)&#65533;&#65533;&#65533;&#65533;(0%>&#65533;&#65533;&#65533;&#65533;
n&#65533;b&#65533;@u9&#65533;&#65533;&#65533;&#65533;&#65533;&#65533; ,&#65533;n&#65533;&#65533;v&#65533;o'&#65533;&#65533;&#65533;V&#65533;o'&#65533;x&#65533;;&#65533;&#65533;$&#65533;#x&#65533;&#65533;x&#65533;>&#65533;&#65533;&#65533;&#65533;&#65533;&#65533;>&#65533; \&#11286;`XIB&#65533;&#65533;"&#1297;+7m\"W`r=&#65533;$Vw^9+&#65533;F:1&#65533;+&#65533;f: zI&#65533;
&#65533;&#65533;wIY]&#65533;7]WW&#65533;&#65533;&#65533;w&#65533;wu&#65533;6z&#65533;wH&#65533;%&#65533;&#65533;&#65533;a&#65533;%&#65533; &#65533;&#65533;&#65533;	&#65533;Y&#65533;&#65533;|v&#65533;&#65533;&#889;&#65533;&#65533;&#65533;&#65533;&#65533;&#65533;_&#65533;7&#65533;Ag&#65533;X&#65533;&#65533;&#65533;&#1472;#&#1537;&#65533;&#65533;A&#65533;dx,&#65533;&#65533;@vY-&#1538;&#65533;&#65533;!ZA&#65533;z&1,0&#65533;:&#65533;&#1696;&#65533;&#1728;$>x:&#65533;&#65533;&#65533;&#65533; (&#65533;&#65533;&#65533;G&#65533;&#65533;&#65533;CU&#1792;T6+T&#65533;"&#65533;H&#65533;&#65533;&#65533;(r&#65533;$&#65533;&#65533;&#65533;&#65533;+x&#65533;hA,)&#65533;x&#65533;e&#65533;+rZ&#65533;&#65533;8I&#65533;K|Fj&#65533;&#65533;4&#65533;;` `<RM&#65533;*&#65533;~-+&#65533;A&#65533;"&#1596;"&#1366;aF &#65533;Ja&#65533;&#65533;!tg&#65533;&#65533;&#65533;&#65533;^&#65533;&#65533;&#65533;C&#65533;&#65533;&#65533;&#65533;&#65533;&#65533;&#65533;5+&#65533;"m&#65533;+"9{%&#65533;
&#65533;&#65533;&#65533;&#65533;&a&#65533;p]"&#65533;@&#65533;o&#65533;v&#65533;&#65533;W&#65533;&#65533;&#65533;&#65533;&#65533;&#65533;&#65533;&#65533;"&#65533;:`.9@T&#65533;!$e,&#161;xl	&&#65533;+t&#65533;&#65533;&#65533;&#65533;&#65533;&#215184;&#65533;&#65533;	PW&#65533;s&#65533;!&#65533;H,&#65533;1M&#65533;&#65533;w&#65533;&#65533;&#65533;y&#65533;mz&#65533;y&#65533;&#65533;+&#52631;&#65533;&#65533;w&#65533;5&#65533;I&#65533;zoz[&#65533;7A&#1512;@w&#65533;;&#65533;&#65533;&#65533; &#65533;8&#65533; &#65533;&#65533;.&#65533;&#65533;A&#65533;&#65533;{#&#65533;&#65533;&#65533;_&#65533;ba{&#65533;u&#65533;W&#65533;&#65533;b&#65533;&#65533;c]b&#65533;&#65533;&#65533;d&#65533;;dKV,&#65533;&#65533;&#65533;Z&#65533;&#65533;&#65533;&#65533;&#65533; 08&#65533;&#65533;&#65533;&#65533;B &#65533;A |&#65533;'&#65533;!L&#65533;&#65533;%(Ez&#65533;M&#65533;&f5&#65533;&#249;&#65533;&#65533;&#65533;&#65533;&#65533;&#65533;&#65533;\&#65533;: &#65533;&#65533;&#9713;B&#65533;&#1551;LU&#1824;HB&#65533;}&#65533;8&#65533;&#1286;&#65533;
&#509;&#65533;&#65533;&#65533;S8&#65533;&#441;"q]"#&#65533;&#65533;&#65533;&#65533;&#65533;&#65533;bl&#65533;a&#65533;&#65533;&#65533;&#65533;&#65533;(# &#65533;&#65533;Z&#65533;UH&#65533;&#763;&#160;l&#65533;&#65533;&#65533;&#831;(&#65533;&#65533;
&#896;&#65533;&#65533;&#65533;b&#65533;&#65533;u&#65533;8`&#65533;&#65533;&#65533;&#905;&#415;&#65533;&#65533;	h&#44007;&#1489;&#65533;7+r&#65533;+&#65533;1&#65533;&#65533;1p!;[x}]W&#1784;IuG&#65533;&#65533; &#65533;&#65533;T&#65533;!Dc&#65533;&#65533;_!&#65533;`&#65533;m < Z&#65533;&#767;&#65533;&#583;!+`&#65533;&#65533;&#65533;+&#65533;&#65533;L&#65533;2&#65533;!j&#65533;&#65533;bj&#65533;&#1097;&#65533; &#65533;&#65533;&#65533;p&#65533;&#65533;p&#65533;&#65533;&#65533;&#65533;&#65533;}&#65533;,z&#65533;(&#65533;&#65533;
 &#65533;&#1657;&#65533;&#65533;!D&#65533;!&#65533;&#65533;!&#65533;&#65533;E&#65533;&#65533;&#65533;&#65533;&#65533;G&#65533;+&#65533;[&#65533;&#65533;&#65533;&#65533;&#65533;&#65533;&#65533;&#65533;C&#1439;IB&#65533;&#65533;[+&#1693;,\&#65533;I"&#65533;&#65533;&#65533;!&#65533;&#65533;&#65533;&#65533;&#65533;&#65533;&#65533;&#65533;&#65533;%"&#65533;!>xD&#65533;&#65533;@K&#65533;&#65533;&#65533;&#65533;&#745;&#65533;ftf	@@>&#65533;&#65533;"&#65533;&#65533;&#65533;\&#65533;Th&#65533;7Dzh&#1698;&#65533;B&#1977;&#65533;&#1915;&#65533;&#730;&#65533;&#65533;&#65533;&#65533;&#65533;O&#65533;gt&#65533;&#65533;`&#65533;&#65533;bj&#65533;)]+&#65533;&#65533;(,@&#65533;&#65533;&#65533;&#1523;&#65533;&#65533;&#65533;&#65533;z!&#65533;w[&#65533;&#65533;y&#65533;n&#65533;`&#1629;&#65533;L&#65533;2R&#65533;&#65533;&#65533;&#65533;&#65533;&#65533;|&#65533;&#65533;&#601;&#65533;&#65533;&#65533;&#65533;
A&#65533;X &#65533;&#65533;&#65533;`&#65533;&#65533;&#1873;&#65533;q&#65533;	wo&#65533;y&#65533;&#65533;B&#65533;&#65533;&#1464;&#30800;=&#65533;&#65533;&#65533;n&#65533;&#1497;&#65533;&#1783;&#65533;&#65533;&#1447;g]``&#65533;`&#65533;&#65533; &#65533;!&#65533;&#65533;&#65533;_&#65533;&#65533;P&#65533;&#65533;&#1887;&#65533;&#65533;&#65533;&#65533;%&#65533;g(&#65533;zY&#65533;&#65533;d&#65533;&#65533;&#65533;&#65533;&#65533;e&#65533;$&#65533;)&#65533;!&#65533;IB &#65533;+6&#65533;&#65533;c&#65533;S&#65533;!&#65533;^h@E&#65533;P&#65533;&#65533;u&#65533;:+,*&#65533;@&#65533;&#65533;&#65533;&#65533;_&#65533;;#6&#65533;A&#65533;UAb&#65533;&#65533;b!,.6&#65533;&#65533;?h&#65533;&#65533;&#65533;&#65533;j]&#65533;x&#65533;]&#65533;!&#65533;VR&#65533;&#65533;?-R>&#65533;!,&#65533;&#65533;&#65533;u&#65533;&#65533;&#38288;&#65533;,&#65533;&#65533;Y&#65533;R&#65533;!V&#65533;L 4&#65533;&#65533;&#65533;S)&#65533;&#65533;&#65533;<Bp&#129;EJ$d&#65533;&#65533;&#65533;\(4&#65533;&#1343;C&#65533;&#65533; &#65533;4&#65533;L@&#65533;&#22469;+&#65533;&#65533;&#65533;&#740;&#65533;&#65533; &#884;I&#65533;I&#65533;)`&#65533;8if&#793;i&#65533;&#65533;C91&#833;7&#65533;&#65533;&#65533;&#726;3U&#65533;&#403079;&#65533;&#65533;&#65533;&#65533;!&#65533;&#65533;`&#65533;&#65533;AP&#65533;`&#65533;Ek&#1514;e+&#65533;&#65533;[&#65533;m&#586;&#631;&#65533;&#2047;&#65533;L&#65533;&#65533;&#65533;&#200;&#65533;&#65533;&#65533;&#65533;@c&#65533;?&#65533;2&#65533;&#1663;g(c&#65533;&#65533;Y&#65533;&#65533;&#65533;&#65533;Z&#65533;4`&#65533;&#65533;?t&#65533;Q&#65533;&#65533;&#65533;N&#65533;&#65533;&#65533;f&#65533;&#65533;N&#65533;&#65533;&#65533;&#65533;L&#65533;M[&#65533;&#65533;&#1530;&#65533;&#65533;&#957;{&#65533;	j&#65533;R&#65533;Cm &#65533;;&#65533;&#65533;&#65533;g&#65533;&#65533;7&#1505;Clb&#65533;&#65533;1mx4&#65533;F&#65533;&#65533;&#65533;&#65533;&#1259;_&#65533;aU&#65533;&#65533;&#65533;&#65533;HU&#65533;&#65533;L&#65533;&#65533;&#65533;&#1023;&#65533;z5&#65533;&#65533;@O&#65533;3 &#65533;p&#65533;!&#65533;PM&#65533;&#65533;&#65533;<`&#65533;&#65533;H)M&#65533;B1&#65533;&#65533;MbSH>&#65533;&#65533;R3)5&#1028;m&#65533;&#65533;&#65533;&#65533;&#65533;2&#1095;X=&#65533;"&#65533;&#65533;4S!&#65533;&#65533;(D&#65533;?A&#65533;&#65533;&#65533;&#65533;S!9&#65533;&#65533;0i&#65533;&#65533;UV5&#65533;&#65533;OJ+&#1844;&#136;&#65533;0M0a8P&#65533;&#65533;&#65533;M<&#65533;4&#65533;2W>&#65533;&#65533;PP&#65533;@[MTAmM&#65533;&#65533;Yc&#65533;s&#65533;Yr&#65533;WZb&#65533;2&#65533;\e&#65533;	\a&#65533;&#2019;&#65533;F*)z*&#65533;&#65533;?&#65533;a&#1090;&#65533;&#65533;u&#65533;&#65533;i&#65533;}&#65533;^i&#65533;&#65533;J&#65533;C&#65533;!T&#65533;&#65533;&#65533;pf$G&#65533;k&#65533;8&#65533;	w&#65533;:)A&#65533;4&#65533;u&#65533;&#65533;:&#65533;q&#1941;7&#65533;n&#65533;&&#1970;&#65533;B&#65533;&#65533;*&#65533;&#65533;&#65533;&#610;&#65533;,&#65533;&#65533;O"#&#65533;0&#65533;?&#65533;=&#65533;&#65533;&#65533;k&#65533;_&#65533;<0&#65533;&#65533;&#65533;&#65533;&#65533;DE	&#65533;I&#65533;y&#65533;aJ)]&#65533;&#65533;&#65533;&#65533;Ru&#65533;&#65533;@l)&#65533;IJMa&#65533;DE"&#65533;TTf&#65533;&	&#65533;(#Y0ERW6,&#65533;N!&#65533;&#65533;QF&#65533;&#983;JN&#65533;c_z<&#65533;&#65533;"4^&#1332;&#65533;&#65533;g&#65533;&#65533;
&#65533;&#65533;&#65533;&#65533;&#65533;;&#65533;&#65533;&#65533;,1O&#65533;[&#65533;Hu&#65533;&#65533;&#65533;&#65533;Jt&#65533;Di&#65533;&#65533;D&#1333;&#65533;&#65533;x&#65533;&#65533;&#65533;&#65533;\w&#65533;uH&#65533;9&#65533;&#65533;bdo&&#65533;eE&#65533;Y"&#65533;J&#65533;&#65533;|&#65533;b&#65533;h&#65533;&#65533;&#65533;t&#65533;&#65533;O&#65533;&#65533;&#65533;&#65533;&#1708;s&#65533;&#65533;&#65533;o&#65533;~tn<&#65533;G&#65533;&#1308;_&#65533;7&#65533;l&#65533;&#65533;&#65533; m&#65533;V&#65533;p&#65533;&#65533;y&#65533;&#65533;&#65533;^&#65533;|}&#65533;#&#65533;&#65533;&#65533;&#35639;&#65533;_&&#65533;p&#65533;_5.%&#1175;P&#65533;t&#65533;&#65533; &#65533;&#65533;&#65533;&#65533;l&#65533;4&#65533;~Q&#65533;&#65533;&#65533;&#65533;&#65533;&#65533;K_&#65533;&#65533;yL&#65533;B&#65533;K/Q=)&#65533;&#65533;&#65533;&#65533;LA
&#65533;&#65533;&#65533;&#65533;_5&#65533;M&#65533;&#65533;&#65533;>&#65533;&#65533;/&#65533;K &#65533;-&#65533;&#65533;&#65533;K40&#65533;B&#65533;&#65533;
T&#65533;&#65533;~AQ&#65533;?N&#65533;&#65533;&#65533;&#65533;&#65533;@&#65533; &#65533;&#65533;'&#65533;&#65533;.S&#65533; (&#65533;&#65533;j&#65533;&#65533;&#65533;(&#65533;?]&#65533;u(L&#65533;`&#65533;6&#65533;&#65533;&#65533;l&#65533;1 f&#&#65533;&#65533; &#65533;&#65533;&#65533;@#7&#65533;&#65533;Mn&#65533;&#65533;AZ&#65533;&#65533;T&#65533;&#65533;T&#65533;&#65533;&#65533;mt&#65533;GG&#65533;&#65533;&#65533;A&#65533;&#199;x&#65533;<&#65533;\&#65533;&#1664;&#65533;&#65533;+Z&#65533;&#65533;&#65533;h&&#65533;&#908;&#65533;&#65533;&#65533;&#65533;5&#65533;k"&#2002;&#65533;&#65533;
2&#65533;&#65533;"qA#h&#65533;4',&#65533;AH@ &#65533;&#65533;w&g&#65533;k^`Z&X`&#65533;T&#65533;&#65533;&#65533;&#65533;&#65533;&#65533;%zP&#65533;&#65533;K&#65533; &&#65533;,L&#65533;#&#65533;&#65533; 2&#65533;&a &#65533;&#65533;GPF&#65533;&#583;&#65533;&#65533;&#65533;}&#65533;&I0&#65533;&#65533;&#65533;G&#65533;&#65533;&#65533;Z9=&#65533;&#65533;N0O!E&#65533;>&#65533;&#619;vX&#65533;r4D&}&#65533;;_&#65533;G&#65533;-&#65533;%R&#65533;CD&#65533;@0ls"a $&#65533;&#1588; h.X&#65533; 		&#167;u&#65533;&#1027;&#65533;&#65533;&#65533;&#2677;?&#65533;&#65533;&#65533;4&#65533;c2&#65533;O&#65533;&#65533;&#65533;t&#65533;&#65533;&#65533;#&#65533;&#1168;
5rCG+6&#65533;&#65533;&#65533;&#1322;p&#65533;!UB&#65533;f&#65533;N&#65533;5&#65533;&#65533;&#65533;2:&#65533;Z&#65533;=n&#65533;&#65533;&#65533;&#65533;&#65533;xg|&#65533;'b&#65533;<V&#28200;&#65533;d&#934;f`&#65533;G&#456;FF&#65533;q&#65533;@*bf7&#65533;&#65533;'&#65533;l&#65533;$R&#65533;&#65533;&#65533;Le'L&#65533;&#65533;&#65533;=H~&#65533;{&#65533;|&#65533;R,&#65533;&#65533;&#786;&#65533;@6h&#65533;d &#65533;&#65533;&#65533;^&#1345;&#1283;&#65533;s&#65533;&#146;&#65533;_&#65533;~"&#65533;&#65533;*LB&#65533;\z&#65533;r&#65533;&#65533;&#65533;E&#65533;"&#65533;&#65533;*=&#65533;A6&#65533;&#65533;Aa&#65533;&#1220;j[kI&#65533;&X &#65533;#c&#65533;CJ9?Ha&#65533;&#65533;W$rW&#65533;3D&#65533;Z&#65533;&#57936;&#65533;&#309;L&#65533;k7&#65533;w&#65533;S&#65533;&#65533;&#65533;[$&#65533;&#65533;,&#65533;&#65533;&#65533;&#65533;Hl!&#65533;r&#65533;i&#65533;&#65533; &#65533;D &#65533;&#65533;&#65533;&#65533;&#65533;	&#65533;&#151;c$&#65533;EH&#65533;&#65533;&#65533;n&#65533;v&#1281;&#65533;&#1171;&#65533;&#65533;H&#65533;r&#370;&#65533;pZZ&#65533;<K6&#65533;&#749;|&#65533;K&#65533;|&#65533;b&#65533;&#65533; j&#65533; &#65533;5m D&#65533;0&#65533;?A0L8&#65533;&#65533;&#65533;&#65533;&#65533;@&#65533;,&#65533;&#65533;"&#65533;&#65533;@&#65533;&#180;&#65533;&#65533;L29Nr&#65533;%i0&#65533;S&#65533;23yu"&#65533;@ZUI&#65533;&#65533;Ma!&#65533;^F&#65533;/&#1868;yC9&#65533;K&#65533;&#65533;&#65533;U&#65533;L*6{&#65533;&#65533;r&#65533;&#65533;L&#65533;&#65533;[&#65533;R&#65533;&#65533;&#65533;1!&#65533;[&#65533;&#65533;&#65533;&#65533;&#65533;x&#65533;&#65533;[r&#65533;/4&#65533;&#65533;&#1051;R 	"&#65533;&#65533;&#65533;&#65533;&#65533;P&#65533;&#65533;&#65533;9&#65533;~&#659;~d&#65533;&#65533;&#65533;&#65533;&#65533;&#903;)KY&#65533;&#65533;'>/&#65533;.&#65533;&#65533;D&#65533;&#65533;[&#65533;$&#65533;&#65533;&#65533;C&#65533;&#65533;&#65533;o(&#65533;/P&#65533; &#65533;&#65533;ELz&#65533;!&#65533;&#65533;&#65533;&#65533;n&#65533;&#1244;5&#65533;&#65533;&#65533;Qg&#65533;/&#65533;&#65533; x#&#65533;j<&#65533;'&#65533;H&#65533;2k&#65533;07&#65533;&#1837;&#65533;w&#65533;&#65533;^O&#65533;&#65533;&#65533;Z~&#65533;&#65533;&#449;&#65533;u&#65533;&#65533;&#449;'&#10276;&#65533;&#65533;&#65533;&#65533;f&#1812;	&#65533;&#65533;&#65533;&#65533;8 &#65533;&#1168;&#65533;&#65533;erz&#65533;&#65533;&#65533;&#384;,&#65533;&#65533;M5$&#65533;+&#21988;&#65533;n&#65533;0&#65533;&#65533;1)X&#65533;ZR&#65533;s&#65533;&#65533;&#65533; &#65533;&#65533;	&#52976;&#65533;I&#65533;&&#65533;X&#65533;$&#65533;z&#65533;&#65533;D&#65533;&#65533;&#65533;&#65533;&#65533;&#65533;@ Zb&#65533;h&#65533;o&#65533;"2S&#65533;Q&#1098;&#65533;&#65533;&#65533;i%A&#65533;&#65533;&#65533; l'l&#65533;&#65533;Z_&#65533;&#65533;&#65533;*&#65533;&#65533;&#65533;N&#65533;*A"F&#65533;nAh&#65533;&#65533;&#65533;&#65533;&#65533;&#65533;p&#65533;&#65533;&#65533;?D
&#65533;:&#65533;&#65533;&#65533;Q&#65533;&#65533;&#65533;`&#65533;&#65533;a&#65533;D,1&#65533;&#65533;T&#65533;&#65533;8{&#65533;&#65533;&#65533;]&#65533;&#65533;&#65533;&#65533;"A&#65533;P&#65533;&#304;&#65533;&#65533;(B&#65533;&#65533;
&#65533;&#65533;&#65533;&#65533;&#65533;rIEw&#789;sH5&#65533;&#65533;&#65533;&#65533;&#65533;D&#65533;bO<&#65533;&#65533;&#65533;&#65533;&#65533;B&#65533;&#65533;&#726;&#65533;&#65533;z&#65533;&#65533;Fwa&#65533;&#65533;Q9&#65533;&#65533;%)&#65533;&#65533;4".&#65533;["&#65533;&#65533;2BP&#65533;&#65533;d'6&#65533;&#65533;c&#65533;&#568;&#65533;!<&#65533;*31&#65533;&#65533;	&#65533;&#65533;&#65533;&#65533;&#65533;|9&#65533;&#65533;o&#65533;'g&#65533;!&#65533;r&#65533;J&#65533;L&#65533;&#65533;&#65533;&#65533;/&#65533;~&#65533;J~&#603;&#65533;?@@&#65533;EPk&#65533;X&#65533;?2b&#65533;&#65533;&#65533;_R&#65533;RZ&#65533;&#65533;&#65533;m &#65533;r~&#65533;wq7cf&#65533;ve&#65533;u&#1536;&#65533;k"&#65533; &#65533;BO&#65533;.&#65533;&#65533;&#65533;y `&#65533;wJA1`&#65533;&#65533;{&#65533;&#65533;T!Q?&#65533;^&#65533;<!q &#65533;&#65533;c}a"w52&#65533;&#65533;&#65533;&#65533;l&#65533;&#65533;&#65533;Y&#65533;3&#65533;&#65533;&#65533;<2	&#65533;7	5&#65533;")Re&#65533;&#65533;f"&#65533;&#65533;p4q!&#65533;FK&#65533;3&#65533;+&#65533;L&#65533;X&#65533;&#65533;!Q>X4K&#65533;&#65533;[p
_&#65533;&#65533;4&#65533;&#65533;n&#65533;5kq&#65533;j&#65533;&#65533;&#65533;&#65533;]&#65533;5&#65533;U&#65533;uy&#65533;}&#65533;&#65533;z&#65533;&#65533;&#65533;&#65533;>&#65533;&#65533;&#65533;s;&#65533;&#65533;&#65533;s&#65533;Gs&#65533;8&#65533;X&#65533;&#65533;X&#65533;&#65533;|aHAh&#65533;b&#65533;7&#65533;&#65533;V&#65533;0:P &#65533;&#65533; &#65533;&#65533;&#65533;&#65533;l?&#65533;&#65533;&#65533;7R&#65533;J&#65533;&#65533;%&#65533;&#65533;>A1&#65533;&#65533;&#65533;&#65533;&#65533;K&#65533;'"&#65533;&#65533;'&#65533;`&#65533;&#65533;T#R&#65533;1&#396;&#65533;3L2L	4A&#65533;&#65533;&#65533;&#65533;m&#65533;?S6-1S&#65533;Rr&#65533;x~&#65533;]&#65533;&#65533;~8&#65533;!&#65533;v&#65533;j&#65533;x&#65533;&#65533;&#65533;&#65533;&#65533;&#65533;(&#65533;&#65533;Q#p&#65533;7&#65533;q&#65533;&#65533;&#65533;&#65533;&#65533;&#65533;7&#65533;&#65533;X&#65533;I.&#65533;P[S&#65533;(&#65533;&#65533;&#65533;&#65533;P~|Ah.&#65533;&#65533;&#65533;&#1546;&#65533;Y&#65533;C&#65533;8&#65533;b&#65533;&#65533;}&#65533;6 :&#65533;n&#65533;7&#630;L&#708;;&#65533;&#65533;;&#65533;pS&#65533;?<&#515;!&#65533;&#65533;`&#65533;q&#65533;%I7&#65533;&#65533;6&#65533;&#65533;:&#65533;&#65533;?&#65533;jU&#65533;#91&#65533;0OuZ&#65533;4&#65533;&#65533;4y&#65533;(&#65533;]V&#65533;&#65533;&#65533;]&#65533;%w&#65533; ]`s&#65533;k"k&#65533;^&#65533;&&#65533;&#65533;&#65533;# &#65533;# &#65533;&#65533;xo)&#65533;&#65533;V&#65533;&#65533;&#65533;&#65533;&#65533;~&#65533;&#65533;&#65533;0w&#65533;
%&#65533;q&#65533;uTG&#65533;T&#1600;w&#65533;&#65533;&#65533;-&#65533;&#65533;#&#65533;s&#65533;&#1608;&#65533;&#65533;wB&#65533;&#65533;&#65533;&#65533;&#65533;Y R&#65533;	8&#65533;v&#65533;&#65533;Di&#65533;&#65533;Q`&#65533;&#65533;|&#65533;&#65533;&#65533;&#65533;`>4}U&#1318;&#1335;p&#65533;&#65533;b&#65533;&#65533;V8&#65533;&#65533;&#65533;XH??&#65533;.K3N&#65533;_J3N&#65533;Y.a&#65533;&#65533;"&#65533;g&#65533;&#65533;g	&#65533;w&#65533;^)&#65533;&#65533;5}h&#65533;&#65533;&#535;|9&#65533;&#65533;&#65533;&#590;&#65533;Y&#65533;rY&#65533;x&#65533;&#65533;&#65533;&#65533;&#65533;I#&#65533;
&#1666;&#65533;&#65533;&#65533;&#65533;&#1628;n&#65533;#&#65533;&#65533;Q&#65533;&#1631;&#65533;&#65533;&#65533;:&#65533;&&#65533;&#65533;&#65533;&#65533;&#65533;&#65533;T&#65533;e&#65533;;&#65533;sqm&#65533;;&#65533;&#65533;&#65533;2Y&#1752;?&#1591;&#65533;&#65533;L&#65533;&#1554;&#65533;&#65533;L&#65533;&#65533;&#65533;&#65533;&#65533;3&#65533;&#65533;%:&#65533;>&#65533;&#65533;4N&#65533;A&#65533;&#65533;&#65533;&#65533;jka&#65533;j&#65533;u&#65533;1s^&#65533;]>Jsbi&#65533;Q&#65533;&#65533;&#65533;&#65533;u&#65533;&#65533;h&#65533;)&#65533;&#65533;hs&#65533;7&#65533;&#65533;|1&#65533;&#65533;&#65533;&#41048;o$G&#65533;&#65533;s&#65533;&#65533;&#65533;I&#65533;&#65533;-YZ&#65533;&#65533;&#65533;|Q:ws7W&#65533;;&#1510;:&#65533;&#65533;;7&#65533;&#1567;|A&#65533;dz&#65533;/&#65533; &#65533;&#65533; &#65533; &#65533; &#65533;&#65533;&#65533;&#65533;X&#65533;"yJ&#65533;&#523;_&#65533;V&#65533;&#65533;&#65533;&#5816;(A4&#65533;&#65533;&#1569;
V&#65533;1&#65533;&#65533;S4\b&#65533;&#65533;&#65533;&#65533;&#65533;|A&#65533;3&#65533;&#65533;&#65533;0Q&#65533;=8&I&#65533;&#65533;&#65533;*&#65533;&#65533;
	2&#65533;Z)&#65533;&#65533;\t&#65533;&#65533;v&#65533;&#65533;&#65533;&#363;&#65533;hktx&#65533;&#65533;&#65533;&#65533;&#65533;&#65533;V&#65533;p&#65533;&#65533;&#65533;&#65533;&#65533;&#65533;&#65533;&#65533;&#65533;QG&#65533;p&#65533;&#1826;
&#65533;!&#65533;&#65533;x&#65533;&#65533;ut&#65533;&#65533;&#671;&#65533;&#584;&#65533;&#65533;&#1645;&#65533;k&#65533; B&#65533;0&#65533;&#65533;&#65533;&#65533;dg&#65533;t&#65533;Qq&#65533; &#65533;&#65533;}&#65533; &#65533;Z`&#902;&#65533;&#65533;&#195;&#65533;&#687;&#65533;1M;&#65533;&#65533;"&#65533;&#31234;1&#65533;:&#65533;?;9&#65533;&#259;7&#65533;&#65533;X`&#65533;&#65533;+P&#65533; J&#65533;&#65533;hkPSj&#65533;Z&#65533;${&#65533;&#65533;6-_&#65533;W&#65533;A&#65533;]&#65533;w&#65533;&#65533;W&#65533;&#1205;A|&#65533;&#49651;&#65533;&#65533;~&#65533;G]&#65533;Vj<&#65533;&#65533;J]"p&#65533;Z	B&#65533;&#65533;&#65533;&#65533;&#65533;j,&#65533;&#65533;y&#65533;&#65533;&#65533;&#65533;PK&#65533;[9&#26158;X&#65533;5&#65533;HG&#65533;&#65533;F&#65533;p&#65533;&#1498;&#65533;bK_&#677;\?&#65533;&#65533;&#65533;&#65533;1/&#65533;&#65533;)&#65533;&#65533;4M/y&#65533;&#65533;nAa&#65533;,f&#65533;k&#65533;P ?&#65533;&#65533;0v&#65533;&#65533;x&#65533;&#65533;6&#65533;>&#65533;&#65533;*-&#65533;&#65533;&#65533;=cCa}&#65533;.D&#65533;~{S&#65533;&#65533; &#65533;]=&#65533;&#65533;&#65533;&#65533;)&#65533;&#65533;&#65533;~J&#65533;&#65533;;&#65533;a)&#65533;y&#65533;&#65533;&#65533;J&#65533;&#65533;&#65533;\&#65533;+kI&#1749;M:&#65533;ciI0&#1408;
&#65533;7&#65533;&#65533;+T9&#65533;&#65533;:&#65533;&#65533;E&#65533;BJ&#65533;&#65533;&#65533;Nx{(&#65533;H&#65533;&#65533;X&#65533;&#1271;1&#65533;&#65533;&#65533;3&#65533;&#65533;&#65533;&#65533;D}I&#65533;&#65533;{&#65533;KP&#65533;&#65533;&#65533;&#65533;&#65533;&#65533;&#65533;xT&#65533;	P&#65533;	&#65533;&#1272;&#65533;&#65533;&#65533;PH&#65533;&#65533;&#65533;H&#65533;&#65533;%DSzfz&#65533;*&#65533;&#242512;&#65533;`&#65533;&#65533;&#65533;&#65533;&#65533;&#65533;"&#65533;
&#65533;`&#65533;&#65533;&#65533;&#65533;&#65533;`A&#65533;Q&#65533;&#65533;@&#65533;&#65533;|O&#65533;&#65533;"&#65533;	G&#65533;	&#320;?&#65533;&#65533;`"0&#65533;d&#65533;,|e&#65533;&#65533;&#65533;gB&#65533;g6&#65533;&#65533;&#65533;o=&#65533;=C2&#65533;W0rK &#65533;.  L&#65533; KL&#65533;&#65533;&#65533;&#45129;&#65533;@&#65533;@&#65533;	&#65533;&#65533;&#65533;%&#65533;&#346;&#65533;&#65533;,&#65533;`&#65533;B)&#65533;&#65533;FS(&#65533;W2	&#65533;m<&#65533;3&#65533;&#65533;14=x&#65533;A&#65533;{&#1416;{#a&#65533;&#65533;Z&#65533;B)&#65533;#&#65533;&#65533;": &#65533;&#65533;&#65533;8Jk&#65533;K&#65533;E&#65533;2Y&#65533;7i&#65533;{&#1675;&#65533;;&#65533;&#65533;&#65533;&#65533;8&#65533;Q&#65533;&#65533;&#65533;&#65533;za"&#65533;&#1421;&#65533;p&#65533;/&#65533;Q
ILLbKK&#65533;$"!&#65533;1&#65533;&#65533;&#65533;&#647;&#65533;W&#65533;aL&#65533;&#256;&#65533;&#708;&#65533;&#65533;}&#65533;`&#65533;&#65533;&#65533;W W&#65533;&#65533;&#65533;&#65533;&#65533;&#65533;&#65533;&#65533;&#65533; .J&#65533;| &#65533;&#65533;&#65533;&#65533;&#65533;#&#65533;&#65533;&#65533;oC&#65533;o&#65533;L&#65533;s&V&#65533;f2U?3XmRi@&#65533;&#65533;&#65533;&#65533;&#65533;s;@&#65533;&#65533;?Kp&#65533;PE&#65533;&#65533;&#65533;n&#65533;&#65533;&#65533;[&#65533;V&#65533;&#65533;&#65533;;h&#65533;&#65533;z&#65533;&#65533;{&#65533;&#65533;&#65533;
&#65533;?&#65533;*&#65533;X&#65533;&#65533;&#65533;&#65533;&#65533;c&#65533;[&#65533;&#65533;-&#65533;*&#65533;&#65533;!&#65533;&#65533;"i&#65533;a&#65533;&#65533;&#65533;&#65533;8&#65533;&#65533;&#65533;=&#65533;&#65533;'"t&#65533;3&#65533;&#65533;!nL&#65533;3*adX!!&#65533;&#65533;&#65533;&#65533;/;<&#65533;&#65533;#B<&#65533;0&#65533;o&#65533; L&#65533;/N&#65533;&#1580;&#65533;&#65533;&#65533;"&#65533;	&#65533;&#65533;Bq&#65533;&#65533;&#65533;&#65533;&#65533;&#65533;|&#65533;G&#65533;d&#65533;&#65533;&#65533;&#65533;&#65533;j}&#65533;~&#65533;$&#65533;&#65533;&#65533;&#65533; q-&#65533;t&#65533;&#65533;&#65533;&#65533;&#65533;|&#65533;&#588;W&#65533;&#65533;&#65533;&#65533;#&#65533;&#65533;&#65533;l&#65533;&#65533;q&#65533;]&#65533;X&#65533;&2&#65533;}"&#65533;&#65533;`}&#65533;Fh&#65533;P1	UA&#65533;SKEsY&#65533;&#65533;Vx%az&#65533;&#65533;&#65533;k&#65533;&#65533;&#65533;&#65533;?&#65533;&#65533;3M&#65533;&#65533;&#65533;!!&#65533;&#65533;&#65533;M&#65533;#&#65533;&#65533;&#65533;&#65533;&#65533;[&#65533;#&#65533;&#65533;y&#1810;&#65533;&#65533;&#65533;&#65533;&#65533;M&#65533;&#65533;&#65533;&#65533;&#65533;&#65533;&#1812;&#65533;L'&#65533;#1M&#65533;*"C?&#65533;&#65533;2/&#65533;%f&#65533;oW&#65533;/-&#65533;&#65533;&#65533;&#1254;&#65533;A&#65533;&#65533;B&#65533;C"&#65533;&#332;"&#65533;&#65533;/&#65533;B&#65533;&#65533;&#65533;&#65533;&#60228;&#65533;2&#65533;&#65533;]$A&#65533;#&#65533;q&#65533;<&#65533;C,l=@&#65533;&#65533;&#1466;,&#1595;<&#65533;&#65533;&#748;&#65533;P&#65533;$(&#65533;&#65533;x&#65533;$}=&#65533;&#822;,&#65533;&#65533;w&#65533;&#65533;y&#65533;&#956;&#65533;&#65533;&#65533;&#65533;&#65533;#a&#11196;&#707;&#65533;&#65533;Ll&#65533;&#65533;&#65533;{5h  2B0"#?&#65533;&#65533;f!br&#65533;MY&#65533;&#65533;0+8&#65533;&#65533;Y&#65533;&#65533;z&#65533;&#65533;n&#65533;,"&#65533;&#1737;3&#65533;&#65533;&#65533;&#65533;l&#65533; &#65533;&#1089;;8J[&#65533;&#65533;1Jk&#65533;&#65533;&#65533;&#65533;&#65533;&#65533;=&#65533;&#65533;:&#65533;&#1063;8&#65533;V&#65533;&#65533;m&#65533;&#65533;V>^&#65533;F9&#65533;&#65533;&#65533;&#65533;&#65533;&#65533;M&#65533;#W3(&#65533;|&#65533;Re'&#65533;&#65533;&#65533;b-$A&#886;4>&#65533;&#65533;6&#65533;$j=&#65533;&#65533;&#1987;&#65533;&#661;&#65533;$&#65533;&#65533;W..&#65533;L&#65533;&#65533;&#65533;&#65533;&#316;&#65533;&#65533;<M=9&#65533;&#65533;,&#65533;*&#65533;&#65533;&#65533;&#65533;rmHL,&#65533;:.y 	0&#65533;&#65533;&#65533;<W`&#8381;&#65533;&#65533;$&#65533;&#65533;&#65533;h&#65533;&#1444;~&#65533;%n3n&#65533;&#65533;&#65533;&#65533;F&#65533;W&#65533;&#65533;KF&#65533;/&#65533;&#65533;&#65533;&#65533;'("&#65533;&#259;og{&#65533;#&#65533;&#65533;bc&#65533;cL&#65533;&#65533;&#65533;L&#65533;&#65533;&#65533;?#&#65533;|&#65533;Ds&#65533;&#65533;&#65533;&#65533;&#65533;TS&#65533;&#1009;&#65533;&#65533;&#65533;(&#65533;&#65533;{&#65533;&#65533;z<&#65533;&#65533;&#65533;&#65533;.&#65533;&#65533;"&#65533;:&#65533;&#27176;&#65533;(&#65533;(&#65533;)Mo&#65533;&#65533;v&#65533;&#65533;&#65533;&#65533;v>&#65533;")&#65533;?&#65533;V&#65533;&#65533;&#65533;p&#65533;&#65533;>h&#65533;&#65533;8i&#65533;&#65533;s&#65533;0f&#65533;,&#37609;-&#65533;&#65533;A3&#65533;Fo&#65533;&#65533;!5&#65533;&#1279;&#65533;&#65533;L&#261;&#65533;DM&#65533;L&#65533;&#65533;&#65533;&#65533;p&#65533;&#65533;&#65533;&#65533;&#65533;/>B&#65533;&#65533;&#65533;&#65533;,$N&#65533;&#65533;&#65533;|&#65533;Q-&#65533;&#65533;&#65533;*&#65533;&#65533;&#65533;<>&#65533;&#65533;~&#65533;&#65533; &#65533;&#65533;j&#65533;N}&#65533;&#65533;"&#65533;&#65533;x&#65533;&#65533;#&#65533;&#65533;w&#65533;&#65533;~&#65533;&#65533;&#65533;&#65533;&#65533;&#65533;&#65533;&#65533;11 A'0'&#65533;'&#65533;&#65533; !@ &#65533;&#65533;&#65533;@ &#65533;&#65533;]&#65533;&#1776;$&#65533;< <`&#65533;&#65533;&#65533;&#65533;?&#65533;O'&#65533;&#65533;$`
&#65533;&#65533;&#65533;&#65533;<&#65533;&#65533;0&#65533;&#65533;&#65533;Q&#65533;$&#65533;r0&#65533;@$&#65533;&#65533;&#65533;@&#65533;]&#65533;&#65533;_=&#65533;
&#65533;&#65533;!`F&#65533;D'&#65533;&#65533;_&#65533;&#65533;&#65533;&#65533;&#65533;&#65533;o}!&#65533;&#65533;&#65533;&#65533;&#65533;&#65533;&#65533;?&#65533;&#65533;1&#65533;&#65533;_&#65533;?&#65533;&#65533;&#65533;&#65533;$&#65533;!&#65533;?&#65533;&#65533;&#65533;&#65533;2&#65533;&#65533;&#65533;c`&#65533;&#65533;O&#65533;C	SM&#65533;!&#65533;&#65533;_&#65533;&#65533;&#65533;^`&#65533;'T&#65533;&#65533;&#65533;&#65533;&#65533;X/	U&#65533;d&#65533;&#65533;&#65533;K&#65533;1e&#932;Y&#65533;&#65533;M&#65533;9u&#65533;&#65533;&#65533;&#65533;&#65533;&#65533;O&#65533;A&#65533;%Z&#65533;&#65533;Q&#65533;I&#65533;.e&#65533;&#65533;&#65533;S&#65533;Q&#65533;N&#65533;uK0*:&#65533;&#451;&#319;&#65533;^&#65533;&#65533;&#65533;? &#65533;^9;P&#65533;&#65533;&#65533;@&#65533;v&#65533;&#65533;b&#65533;i`yX&#65533;&#65533;	&#65533;	&#65533;&#65533;=&#65533;&#8188;&#65533;&#65533;q&#65533;F&#65533;F&#341;j;&#65533;&#65533;&#65533;&#65533;_&#65533;,&#65533;B&#65533;&#65533;&#65533;p&#65533;&#65533;&#65533;E&#65533;&]&#65533;&#65533;i&#1321;U&#65533;f&#65533;&#65533;&#65533;k&#1585;e&#65533;&#1972;,a&#65533;	&#65533;&#65533;&#65533;8&#65533;J&#65533;&#65533;&#65533;MXn&#65533;&#65533;*&#65533;JF&#65533;&#65533;-&#65533;Z@&#65533;{w&#65533;&#65533;&#383;W
4&#65533;7&#7487;~}|qn&#65533;j%X&#65533;%U#&#65533;g&#999;_&#65533;&#65533;}&#65533;&#65533;&#65533;&#65533;&#65533;&#65533;&#65533;&#65533; &#65533;&#650;&#65533;~&#65533;.!&#65533;^ B&#65533;&#65533;bp &#65533;&#1034;&#65533;A&#65533;l&#933;&#65533;&#65533;#&#65533;2k&#65533;&#65533;&#65533;
0H&#65533;&#65533;&#65533;"&#65533;&#65533;[h1&#65533;Hxd&#65533;&#584;8<,3&#65533;AI&#65533;F:&#65533;'&#65533; &#65533;rH"&#65533;4&#65533;H$&#65533;Tr&#65533;&#65533;
&#65533;U&#1192;&#65533;&#65533;!&#4399;Tbn-&#65533;&#65533;"&#65533;&#65533;&#65533;&#65533;-&#65533;:b&#65533;	p&#65533;,!&#65533;&#65533;&#65533;&#65533;&#65533;H&#65533;@&#65533;&#65533;$&#65533;++e&#296;.&#65533;4&#65533;&#65533;&#65533;vTh&#65533;4&#65533;PDUtQFu&#65533;&#1124;&#65533;D&#65533;U&#65533;&#65533;e&#65533;l&#65533;&#686; [Q&#65533;&#17667;&#65533;-&#65533;|&#65533;&#65533;(&#65533;%4&#65533;&#65533;$}D&#65533;&#624;&#65533;&#65533;!&#65533;/<&#65533;I&#65533;"&#65533;&#65533;b&#65533;&#65533;&#65533;t&#65533;&#65533;v&#65533;&#464;&#65533;&#65533;&#65533;tYf&#65533;u&#65533;&#1621;&#65533;&#65533;I8`:&#65533;&#65533; ^Yi&#65533;w`z&#65533;&#65533;Lb&#65533;&#65533;&#65533;oWj&#65533;&#65533;N&#65533;&#65533;&#1813;&#65533;&#65533;'Q&#65533;&#65533;we&#65533;\w&#65533;&#65533;5&#65533;&#65533;b&#65533;&#65533;&#65533;j&#65533;*<(.j&#65533;ZhP&#65533;&#65533;h&#65533;&#65533;&#65533;&#514;R&#65533;&#65533;@<&#65533;&#65533;$&#65533;&#65533;&#65533;&#65533;,&#65533;T&#65533;&#65533;SWe&#65533;&#65533;&#65533;Ze&#65533;Mde&#619;&#65533;&#65533;&#65533;&#65533;.v(:&#65533;&#65533;&#65533;"&#65533;bM&#65533;&#65533;6&#65533;h&#65533;&#65533;^&#65533;\&#65533;&#65533;&#65533;F&#65533;H &#65533;y&#65533;&#65533;T&#65533;&#65533;&#65533;ZH&#65533;^P&#65533;&#65533;k&#65533;&#65533;&#806;&#65533;ic&#65533;
&#65533;{n&#65533;&#65533;;nA&#65533;P&#65533;U&#65533;0!&#65533;A|&#65533;&#65533;)|&#65533;&#65533;w[&#65533;&#65533;&#65533;&#65533;&#65533;m&#65533;w|&#65533;7&#65533;&#65533;&#65533;!(&#65533;e,&#65533;&#65533;1E&#65533;&#65533;&#65533;_&#65533;K&#65533;M&#65533;
h&#65533;&#65533;&#65533;&#65533;&#65533;d0&#65533;&#65533;+y&#65533;h+&#65533;*ln&#65533;&#65533;&#65533;&#65533;Re&#65533;Z&#65533;&#65533;U}`&#65533;|&#65533;&#65533;&#65533;&#65533;&#65533;&#65533;&#65533;b&#65533;&#65533;&#65533;A&#65533;&#65533;d&#65533;F
:&#65533;r&#65533;t&#65533;&#65533;&#65533;&#65533;&#65533;&#65533;F&#65533;&#65533;&#65533;&#65533;&#65533;S#!&#65533;&#65533;
&#65533;&#65533;"&#65533;&#65533;&#65533;C<&#65533;V&#65533;cxp&#65533;&#65533;o/qSM8@&#65533;$&#65533;mL&#65533;&#65533;\"&#65533;).!{+&#65533;&#65533;r&#65533;!EO &#65533;;d&#65533;&#65533;&#65533;k\&#65533;#!i2&#65533;&#65533; &#65533;&#65533;&#65533;&#65533;@&#65533;MigD0t	]d$&#65533;&#65533;` 5&#65533;&#65533;&#1015;;&#65533;&#65533;	M&#65533;RI@!&#65533;"o+ &#65533;KD>&#65533;&#65533;&#65533;&#65533;-&#65533;&#65533;T&#65533;&#65533;&#65533;=Y&#65533;&#65533;&#65533;&#65533;Qa &#65533;:SB4&#65533;Q&#65533;&#65533;:&#65533;&#65533;&#65533;9&#65533;&#65533;!&#65533;&#65533;&#65533;1&#65533;(&#65533;>&#65533;#&#1224;F4&#65533;&5&#65533;&#65533;&#65533;&#65533;&#65533;&#65533;&#65533;&#65533;&#65533;9&#1024;9i&#65533;&#65533;&#65533;&#65533;&#65533;Eq&#65533;{&#65533;?&#65533;&#65533;&#65533;%n&#65533;&#65533;d&#65533;&#65533;&#65533;pW7&#65533;&#65533;&#65533;S&#65533;&#65533;&#65533; &#65533;Zc+&#65533;&#65533;&#65533;c&#65533;vd&#65533;&#65533;*x)#0&#1121;&#65533;1&#65533;&#65533;&#65533;&#65533;Fi"&#65533;&#65533;Z&#65533;&#65533;&#65533;&#65533;&#65533;1H&#65533;3"&#65533;&#65533;@,t&#65533;bz@D `&#65533;2&#65533;	|&#65533;1&#65533;$&#65533;&#65533;&#65533;P&#65533;n&#65533;&#65533;&#65533;&#65533;R&#65533;&#65533;dg&#65533;z&#65533;6&#65533;&#65533;O&#65533;&#65533;&#65533;#^&#65533;"c&#65533;&#65533;&#65533;&#65533;#&#65533;&#65533;&#65533;&#65533;&#65533;~y&#65533;C!G*1r&#65533;&#65533;"W&#65533;&#65533;H&#65533;dr,1&#65533;&#65533;&#65533;&#65533;&#65533;&#65533;&#65533;&#65533;0&#65533;Q&#65533;&#65533;&#65533;/&#65533;&#65533;&#65533;&#65533;&#65533;&#65533;LSD&#65533;&#65533;&#65533;&#65533;&#65533;&#65533;&#65533;&#65533;v&#65533;4)iP&#65533;z#N%N_&#65533;%/&#65533;4&#65533;G&#65533; 5&#65533;&#65533;5&#65533;1&#65533;45!jb&#65533;&#65533;8@%&#65533;&#65533;!&#1108;&#65533;&#65533;H&#65533;+&#65533;&#65533;i$&#65533;fR!R&#65533;d&#65533;Or	:` S&#65533;&#65533;U&#65533;&#65533;&#65533;d&#65533;.&#1551;:7&#65533;&#65533;=&#65533;&#65533;P&#65533;&#65533;&#65533;&#65533;&#65533;&#65533;lE&#65533;&#65533;&#65533;m&#65533;&#65533;&#65533;&#65533;F&#1298;Pp&#65533;-Q,&#65533;":&#65533;&#65533;4p&#65533;&#65533;(1Y&#65533;L&#65533;&#65533;C
8;h&#1151;&#65533;p&#65533;'=&#65533;4&#65533;&#65533;!&#65533; 
Zkku&#65533; *&#65533;&#65533; &#65533;MF&#193;p &#65533;&#65533;&#65533;&#65533;OUR:7!&#65533;]&#65533;P&#65533;&#65533;&#65533;&#65533;s &#65533;&#65533;&#65533;q&#65533;&#65533;Z&#65533;r&#65533;SKn&#65533;	&#65533;&#65533;=?&#65533;"&#65533;&#65533;&#65533;&#65533;&#65533;bdumy&#65533;{^&#65533;&#65533;&#65533;W%&#1233;&#65533;&#65533;&#65533;&#65533;\&#65533;70&#65533;&#65533;F&#65533;&#65533;l&#65533;~&#65533;D&#65533;A&#65533;&#65533;&#65533;&#65533;q&#65533;&#65533;&#65533;E+(9*Vq0c	&#65533;@&#65533;..&#65533;
&#65533;&#65533;%%88&#65533;r&#65533;&#65533;T	7&#65533;&#65533;&#65533;d&#65533;&#65533;&#65533;@X;&#65533;&#65533;8!&#65533;H&#65533;&#65533;&#65533;&#65533;h'&#65533;K8&#65533;&#65533;&#65533;&#65533;tl;&#65533;i[L&#65533;&#65533;&#65533;J&#65533;&#65533;d>uS&#65533;s&b #c&#65533;=b&#65533;&#65533;P&#65533;&#65533;&#65533;Uj&#65533;&#65533;g!&#65533;&#65533;&#65533;1&#65533;   p&#65533;&#65533;T|&#65533;\` ?&#65533;G,&#65533;&#65533;&#65533;'?`&#65533;&#65533;&#65533;<&#65533;$&#65533;&#65533; &#65533;&#65533;U&#65533;&#65533;$&#65533;~&#65533;s&#65533; ]&#65533;$)`&#65533;J~ &#34208;XI&#65533;?PSJ&#65533;d_&#65533;&#65533;+&#65533;!&#65533;&#65533;@&#65533;&#833;&#65533;i7t&#65533;&#65533;&#65533; &#65533;~t&#65533;h]&#65533; &#1237;N&#65533;@&#65533;P&#65533;Z&#65533;&#65533;3H&#65533;&#65533;&#65533;Q&#65533;8&#65533;)`&#65533;(`&#65533;&#65533;`k:&#65533;LC1&#65533;V&#137;Lz&#65533;	&#65533;&#65533;&$&#65533;#m&#65533;t&#65533;&#65533;Pm]&#65533;&#65533;&#65533;&#65533;&#65533;G&#65533;M&#65533;<uy&#65533;&#65533;~9&#65533;&#65533;-&#65533;&#65533;&#65533;&W&#65533;X&#65533;%&#65533;[&#65533;&#1998;&#65533;5N&#65533;*-&#65533;&#65533;&#65533;&#65533;&#392;&#520;&#1206;@
hN1"&#65533;&#65533;oQ,&#65533;.&#65533;B&#65533;r&#65533;*&#65533;x ]z&#65533;c&#65533;&#65533;&#65533;&#65533;&#65533;]&#65533;ehb&#65533;"w!&#65533;&#65533;&#65533;wje&#65533;&#65533;&#65533;7O9[	&#65533;6&#65533;&#65533;nu&#65533;+&#65533;&#65533;?&#65533;J&#65533;&#65533;v&#65533;&#65533;&#65533;a;&#65533;&#65533;V&#65533;&#65533;?&#65533;&#65533;&#65533;&#65533;&#65533;2&#65533;&#65533;&#65533;&#65533;p&#65533;{&#65533;a&#1498;&#65533;&#65533;R&#65533;&#65533;0&#65533;&#65533;&#65533;&#65533;]&#65533;-H&#65533;&#65533;qw&#65533;&#65533;&#65533;&#65533;&#65533;xl&#65533;&#65533;!&#65533; &#65533;&#65533;a$^ kW&#65533;@&#65533;0&#65533;} so&#65533;
&#65533;U&#65533;"#A<&#65533;&#65533;&#65533;&#65533;w&#65533;{"T&#65533;U\&#65533;@&#65533;"&#65533;Q&#65533;&#65533; &#65533;s&#65533;&#65533;&#65533;D &#65533;&#65533;/&#65533;&#65533;q&#65533;&#65533;&#65533;@ &#65533;&#65533;&#65533;&#65533;yU&#65533;a&#65533;&#65533;&#65533;"pU&#65533;@&#65533;|&#65533;&#65533; &#65533;&#65533;X`@&#65533;&#65533;>x0;|&#65533;&#65533;:&#65533;&#65533;&#65533;&#65533;84&#65533;>/&#65533;D&#65533;S&#65533;&#1445;.&#65533;M&#65533;xNT
&#65533;&#65533;c&#65533;&#65533;&#65533;&#65533;i7
&#65533;&#65533;&#65533;&#65533;&#65533;&#65533;i7&#65533;&#65533;(&#65533;&#65533;7&#65533;&#65533;&#65533;8,&#65533;&#65533;&#65533;b(P`&#65533;
0NR@
r,&#65533;0&#65533;8&#65533;XHc8&#65533; ,L:&#65533;B8&#65533;O&#65533;&#65533;&#65533;9&#65533;&#65533;&#65533; .&#65533;&#65533;!`&#65533;<&#65533;&#65533;S&#65533;&#65533;[&#65533;ZQ&#65533;i&#65533;&#65533;&#65533;&#65533;&#65533;&#65533;&#65533;&#65533;&#65533;!&#65533;&#65533;H'#	-s&#65533;&#65533;&#65533; (&#65533;@&#65533;&#65533;\&#65533;&#65533;[&#65533;&#65533;&#65533; +h:&#65533;&#65533;&#65533;0&#65533;&#65533;&#65533;&#65533;&#65533;&#65533;@+@d&#65533;&#65533;9&#65533;:9&#65533;C+&#65533;:;&#65533;C&#65533;&#65533;^&#65533;C@&#65533;DB&#65533;&#65533;&#65533;&#65533;C&#65533;:E<&#65533;C&#65533;&#65533;&#65533;&#65533;Dt&#65533;&#65533;&#65533;gJ&#65533;AtDH&#1338;[&#65533;&#65533;' &#65533;&#65533;&#65533;&#785;&#65533;P&#796;&#65533;  &#65533;!XEWl&#65533;!0;&#65533;&#65533;;&#65533;  X&#65533;\&#65533;&#65533;!p&#65533;&#65533;V&#65533;&#65533;[$ \tE&#65533;&#65533;&#65533;b&#65533;>&#65533;[E&#65533;E&#65533;&#65533;K&#65533;&#65533;\T }&#65533;&#65533;&#65533;
&#65533;&#65533;&#65533;&#65533;&#65533;&#65533;&#65533;37&#65533;?P&#65533;ky1&#65533;&#65533;&#65533;6&#65533;&#65533;&#65533;&#65533;&#65533;&#65533;`&#65533;Z&#65533;w`&#65533;?&#65533;?+,&#65533;&#65533; &#65533;&#65533;&#65533;v3&#65533;&#65533;"0K&#65533;
Z&#65533;&#65533;0P !&#65533;&#544;(&#65533;@M&#65533;7&#65533;I&#284;N&#65533;&#11741;)&#65533;&#65533;&#65533;T&#65533; n&#575;
 &#65533;q&#65533;&#181;
/&#65533;	&#65533;A&#65533;&#65533;x=Q	&#1121;&#65533;Z&#65533;o&#65533;&#65533;&#668;&#65533;+&#65533;&#65533;J&#65533;&#65533;&#65533;A2&#65533;&#65533;&#65533;t&#65533;0&#65533;&#65533;&#65533;0&#65533;&#65533;&#65533;*&#65533;&#65533;&#65533;,q&#65533;&#65533;&#65533;&#65533;&#65533;&#65533;&#65533;j&#65533;.J'/&#65533;)&#65533;&#65533;&#65533;&#65533;S&#65533;&#65533;Y&#65533;&#65533;	8 @X&#65533;o&#65533;&#65533;hx&#65533;9&#65533;:+8C&#65533;KB9A&#65533;d&#65533;%&#65533;&#65533;&#65533;&#65533;&#65533;9&#65533;&#65533;4&#65533;&#65533;+&#65533;<t	;&#65533;K&#65533;{:&#65533;D&#65533;yL<&#65533;G&#937;&#65533;&#65533;&#65533;	EP&#65533;/&#65533;&#65533;Z&#65533;x&#65533;&#713;&#780;&#65533;&#65533;&#817;&#65533;&#65533;6  &#65533;|&#65533;&#65533;&#1135;ocG&#65533;)&#65533;
X&#345;9&#65533;i&#65533;XH@&#65533;&#65533;&#65533;&#65533;&#792;&#65533;?&#65533;&#65533;S`&#65533;"(&#65533;M&#65533;q&#65533;&#65533;`h	&#65533;&#233;&#65533;4&#65533;&#65533;&#65533;)&#65533;&#65533;&#65533;h&#65533;?&#65533;&#65533;&#65533; R&#65533;-&#65533;/&#65533;&#65533;(y&#65533;@&#65533;IOPP&#65533;
&#65533;&#65533;((&#65533;&#65533;&#65533;Sh&#65533;3(&#65533;&#65533;X&#65533;v81@$&#65533; &#65533;tWp&#65533;
@&#65533;&#65533;;&#65533;&#394; &#65533;z&#65533;&#65533;&#65533;F
&#65533;L&#65533;&#65533;&#65533;&#65533;PI&#65533; &#65533;T@&#65533;\&#585;s&#65533;&#65533;&#65533;&#65533;'A&#65533;&#65533;&#65533;&#65533;&#65533;&#65533;&#65533;i_&#65533;&#65533;&#65533;&#65533;PQ&#65533;&#65533; &#65533;&#65533; P&#65533;&#65533;&#65533;&#65533;&#65533;Q&#65533; &#65533;t&#65533;&#65533;&#65533;&#65533;&#65533;&#65533;[r"&#65533;J &#65533;&#65533;&#65533;&#65533;&#65533;5&#65533;&#65533;,&#734;&#65533;/&#65533;e&#65533;&#65533;&#65533;X&#65533;PD&#65533;-&#65533;&#65533;&#65533;&#65533;<&#65533;C;&#65533;:p:&#65533;&#65533;&#65533;&#65533;( %9&#65533;&#65533;@&#65533;&#65533;&#65533;&#65533;&#65533;;&#65533;&#65533;&#65533;&#65533;C&#65533;&#65533;&#65533;g&#65533;&#65533;&#65533;&#65533;MlC&#65533;&#65533;L
M&#65533;-&#65533;L&#65533;PL`&#65533;&#65533;&#65533;T&#65533;&#65533;&#65533;&#65533;Q Y&#65533;*&#65533;&#65533;&#65533;&#65533;&#65533;$&#65533;&#315;&#65533;c 9P:&#65533;A&#65533;8&#65533; !(&#1254;&#65533;&#65533;L5&#65533; H &#65533;QS	_&#65533;3&#65533;&#1544;&#65533;d&#65533;&#65533;6&#65533;&#65533; &#65533;&#65533;)7z|&#65533;?"&#65533;&#65533;&#65533;&#65533;&#65533;&#65533;&#65533;&#65533;H20&#65533;(&#65533;)p&#65533;&#65533;l&#65533;<gD&#65533;B&#65533;&#65533;&#65533;?&#65533;@&#65533;&#65533;&#65533;:$8&#65533;&#65533;p&#65533;&#65533;&#65533;&#65533;&#65533;I&#65533;0&#65533;&#65533;&#65533;&#442;$Er&#65533;&#65533;&#65533;&#65533;&#65533;&#65533;&#65533;&#65533;&#65533;&#65533;&#65533;9v&#65533;-1&#65533;R&#65533;J&#65533;&#65533;&#65533;&#65533;&#65533;&#65533;&#65533;&#65533;&#617;&#352;&#65533;]y/
&#65533;;&#65533;&#65533;T&#567;&#65533;&#65533;[Z&#65533;&#65533;*
J3q&#65533;(n&#65533;-&#65533;&#65533;9&#65533;&#8296;&#65533;&#65533;&#65533;&#65533;I&#65533;`&#65533;RI"	&#65533;t9&#65533;('&#65533;&#65533;&#65533;&#65533;&#65533;&#65533;L&#65533;l&#65533;8&#1273;&#65533;K;&#65533;&#65533;&#65533;&#65533;&#65533;&#65533;&#65533;&#65533;&#65533;C&#65533;&#65533;&#65533;&#65533;E&#1338;J&#65533;&#65533;&#65533;&#65533;[&#65533;&#65533;&#65533;&#65533;A&#65533;&#302;&#65533;&#65533;6&#65533;&#65533;&#49861;5mH&#65533;])Eh&#65533;O&#65533;&#65533;&#65533;t&#65533;!&#65533;&#65533;&#65533;]E0&#65533;S;X&#65533;f&#65533;E&#65533;&#65533;&#65533;&#65533;Ea&#65533;&#65533;[&#65533;&#65533;&#65533;&#65533;`&#65533;E&#65533;+&#65533;!&#65533;&#65533;&#65533;`&#65533;UD&#65533;Ut&#65533;T\Tv(0T&#65533;&#65533;&#65533;E&#65533;&#65533;G&#65533;sQ&#65533;R&#65533;?&#1675;&#65533;&#65533;=&#65533;!&#65533;FV%&#65533;Su6&#65533;&#65533;&#65533;	Tk	r&#65533;6)&#65533;&#980;&#65533;&#65533;J7;;
&#65533;&#65533;OP&#65533;&#65533;]VJ}X&#65533;(8&#65533;*&#65533;&#65533;&#65533;&#65533;&#65533;&#779;^*&#65533;|&#65533;&#65533;8&#65533;&#65533;@&#65533;(&#65533;}&#65533;
&#65533;&#65533;&#65533;&#65533;&#65533;[&#65533;&#65533;&#65533;z&#65533;H&#65533;(&#65533;&#65533;&#65533;C_&#65533;Q&#65533;h
P&#65533;&#65533;`&#65533;&#65533;]&#65533;&#65533;x&#65533;Y&#65533;	[&#65533;&#65533;D&#65533;&#65533;@&#65533;h3&#65533;/&#65533;%&#65533;&#65533;&#65533;&&#65533;&#65533;L&#65533;&#65533;&#65533;&#65533;&#65533;&#65533;m8&#65533;P2&#65533;&#65533;E&#65533;&#65533;pS $&#65533;&#65533;&#65533;&#65533;&#1548;2&#65533;&#65533;:h	X&#65533;&#65533;&#65533;UvY:&#65533;&#65533;&#65533;&#65533;
&#65533;&#65533;&#65533;C&#65533;-&#65533;3&#65533;&#65533;&#65533;h&#65533;&#364;8&#65533;&#65533;9|:$WmE&#65533;&#65533;&#65533;'P}&#65533;&#65533;&#65533;ZwL&#65533;8&#65533;Y+C+&#65533;Y&#65533;&#65533;b.&#65533;&#65533;4&#65533;&#65533;	&#65533;&#65533;	&#830;&#65533;	T&#65533;0&#65533;&#65533;,F&#65533;0v&#65533;&#65533;&#65533;@&#65533;@&#65533;&#65533;cQ&#65533;\v&#65533;c<F&#65533;&#65533;Fw &#65533;!&#65533;c&#65533;&#1734;\T&#65533;&#65533; &#65533; D&#65533;&#65533;:&#65533;1PU&#65533;R&#65533;&#65533;C&#65533;&#65533;&#65533;j&#65533;&#65533;&#65533;&#65533;&#1345;&#65533;?&#65533;pU&#65533; &#65533;L&#65533;&#65533;k&#65533;"dC&#1060;&#65533;mxG}&#65533;<&#1571;9&#65533;&#65533;9&#65533;&#65533;m&#65533;&#65533;0@&#65533;&#65533;&#65533;0Q $h&#65533;*&#65533;VqS7a&#65533;u&#65533;&#65533;&#65533;Vu&#65533;9&#65533;V:&#65533;3x&#65533;&#65533;&#65533;f&#65533;&#65533;3h&#65533;d&#65533;&#65533;&#65533;JV&#65533;&#65533;&#65533;	&#65533;&#65533;&#65533;x&#65533;g&#65533;&#65533;&#65533;2&#65533;&#65533; &#65533;I&#65533;-&#65533;8&#65533;&#65533;&#65533;&#65533;y&#65533;&#65533;}	&#65533;&#65533;&#65533;3&#65533;&#65533;&#65533;&#65533; &#65533;&#1178;&#65533; &#65533; `&#65533;&#65533;&#65533;e&#65533;R&#65533;_&#65533;&#65533;%&#65533;B%MV&#65533;&#65533;&#65533;&#65533;\&#65533;&#65533;&#65533;&#22898;&#65533;&#65533;&#65533;&#177;&#65533;@&#65533;&#65533;&#65533;L&#1070;xn%&#65533;&#65533;E&#65533;!&#65533;&#65533;&#65533;0&#65533;&#65533;&#28026;&#65533;5&#65533;x&#65533; O&#65533; lM&#65533;&#65533;&#1338;&#65533;8g5L&#65533;5&#65533;D&#65533;Z&#65533;&#65533;J&#65533;&#65533; &#65533;D&#65533;&#65533;&#65533;&#65533;U&#65533;&#65533;xj&#65533;&#65533;j&#65533;H&#65533;&#65533;`C!&#65533;&#388;N;&#65533;&#65533;&#1777;f&#65533;9&#65533;&#65533;&#65533;&#65533;`&0&#65533;&#65533;&#65533;fkx0 3&#65533;k&#65533;k&#65533;&#710;l&#65533;E<&#65533;&#65533;&#65533;&#65533;&#65533;lP;&#65533;6;\L&#65533;&#65533;&#65533;\&#65533;&#65533;&#65533;&#65533;&#65533;&#65533;&#65533;&#65533;&#65533;0&#1387;&#65533;&#65533;&#65533; &#65533;K:&#65533;&#65533;!e^I&#65533;&#65533;&#65533;m	9k	M&#65533;	_t&#65533;N&#1802;&#65533;h?l	v9&#65533;SH&#65533;S8&#65533;"d&#65533;&#65533;Yc&#65533;&#65533;o;&#65533;R&#65533;]u&#65533;m&#65533;a&#65533;&#65533;&#65533;&#65533;&#65533;A&#65533;&#65533;&#65533;&#65533;D&#65533;&#65533;b&#65533;Z!&#65533;&#65533;&#65533;&#65533;nEff&#65533;&#65533;&#65533;&#65533;in&#65533;vx&#195;&#65533;v`.m&#65533;f&#65533;&#65533;G&#65533;&#65533;L&#65533;&#65533;&#507;&#65533;/&#65533;&#65533;Pob&#65533;&#65533;&#65533;&#65533;S8&#65533;&#65533;&#1732;&#65533;&#65533;?c&#65533;&#65533;^i&#65533;&#65533;&#65533;&#65533;e	 8&#65533;&#65533;&#65533;&#65533;7&#65533;&#65533;&#65533;&#65533;&#65533; &#65533;.atH&#65533;/jT&#65533;Q	u&#65533;&#65533;&#65533;&#65533;X&#65533;(&#65533;&#65533;&#65533;&#65533;g&#65533;&#65533;&#65533;&#65533;&#65533;P&#26635;&#65533;&#65533;*&#65533;&#65533;&#65533;&#65533;H`h&#65533;` &#65533;&#65533;  &#65533;h &#65533;&#65533;&#65533;5&#65533;B!&#65533;&#65533;&#65533;&#65533; C&#65533;M&#65533;>>&#65533;J\&#65533;&#65533; &#65533;&#65533;iJD&#65533;D$d&#65533;A&#65533;&#65533;&#65533;&#65533;&#65533;8&#65533;S9&#65533;S/?b$&#65533;<&#65533;K&#65533;N&#65533;=DC@&#65533;:&#65533;&#65533;8&#273;&#65533;#&#830;@&#1371;4&#65533;&#65533;&#65533;&#65533;&#65533;<&#65533;&#65533;7ncG&#65533;T&#65533;YT=O&#65533;?&#32832;RJ&#65533;H&#65533;&#65533;]&#65533;&#65533;'&#65533;A\&#65533;S&#65533;L&#65533;&#65533;i&#1706;-S&#65533;l&#65533;,s&#65533;|	O&#65533;&#65533;S&#65533;H&#641;  &#65533;v&#65533;&#1413;&#65533;&#65533;L&#65533;K&#1226;&#2000;&#65533;*&#65533;&#65533;o&#65533;&#65533;(&#65533;&#65533;&#65533;y&#65533;&#65533;&#65533;&#65533;&#65533;&#65533;ZO&#65533;&#1031;=&#65533;&#65533;&#65533;&#530;g*&#65533; &#65533;^f^f&#65533;v&#65533;n&#65533;&#65533;&#65533;&#65533;S	7q&#65533;y&#65533;Z&#65533;&#65533;&#65533;&#65533;@&#65533;rg&#65533;&#65533;z&#65533;6&#65533;n &#65533;&#1041;&#65533;z_&#65533;&#65533;4&#65533;o?&#65533;b&#65533;&#65533;&#65533;W&#65533;J&#65533;gx*&#65533;&#65533;&#65533;&#65533;&#1987;&#65533; &#65533;&#65533;'&#65533;&#65533;*&#65533;&#65533; P-%z&#65533;&#65533;.&#65533;p&#65533;,"&#65533;A&#65533;`&#65533;&#65533;Y&#65533;w&#65533;&#65533;&#65533;!&#65533;&#65533; 	 &#196;,@&#65533;T&#33089;&#65533;&#65533; &#65533;~_&#65533;D&#65533;5 &#65533;&#918;&#65533;&#65533;T &#65533;&#65533;&#65533;0&#65533;&#65533; dHS&#65533;h&#1960;&#65533;:+I&#65533;`D&#65533;&#65533;G0&#65533;@<HPQU&#65533;&#65533;&#65533;&#65533;D0&#65533;U0&#65533;&#65533;&#65533;&#65533;[>0&#65533;;&#65533;[C&#65533;&#1784;&#65533;e{C8{p &#65533;Xt&#65533;[lO&#65533;&#65533;&#65533;oEd|&#65533;t&#65533;t&#65533;It&#65533;:FF6^&#65533;H&#65533;&#65533;&#65533;&#65533;,&#65533;dcz&#65533;c&#65533;&#65533;&#65533;&#65533;\&#65533;L&#65533;&#705;&#65533;&#65533;&#65533;&#65533;&#65533;&#65533;&#65533;1=&#65533;&#65533;&#65533;?&#65533;C8KpC6,z&#65533;&#65533;K3gs&#65533;p&#65533;&#65533;#&#65533;_X9&#65533;&#65533;&#65533;&#65533;iI&#65533;&#65533;-&#65533;&#65533; &#65533;q9~o&#65533;&#65533;L&#65533;&#65533;L&#65533;&#65533;uv&#65533;u&#65533;1Jc&#65533;&#65533;&#65533;&#65533;~&#65533;&#65533;v`^yn+&#65533;n&#1974;&#65533;&#65533;&#1057;,&#39765;&#65533;&#65533;S &#1028;0&#1473;&#65533;O&#65533;^:9&#65533;&#65533;&#65533; $&#65533;H"&#65533;Z&#65533;&#65533;&#65533;&#65533;&#65533;&#65533;dPs&#65533;}w&#65533;6&#65533;&#65533;&#65533;&#65533;&#65533;&#65533;?c&#65533;&#65533;&#65533;&#65533;B&#65533;'&#65533;&#65533;h&#65533;"&#396;7r&#65533;&#65533;&#65533;#&#528;"G&#65533;,i&#65533;&#65533;+'&#65533;Yx8&#65533;T&#65533;1pT&#65533;&#65533;&#255;*c`&#65533;&#65533;/"j&#65533;&#184;&#65533;/&#65533;;&#65533;&#65533;(&#1330;iS`,}&#65533;&#65533;>Rc` &#65533;"&#65533;YS&#65533;C$&#65533;&#65533;&#65533;&#65533;&#65533;9e&#65533;{&#65533;	&#65533;&#65533;&#1763;&#65533;&#65533;!0a&#658;J&#65533;x&#48484;&#65533;jb B'3n&#65533;&#65533;1&#65533;&#530;/R&#65533; &#65533;&#65533;{&#65533;M&#65533;&#65533;f&#65533;&#65533;n&#65533;&#65533;&#65533;)F&#65533;7obx&#65533;&#65533;&#199;&#65533;91x&#65533;8&#65533;&#1607;vN&#65533;&#65533;`&#65533;&#65533;V:&#65533;&#65533;QE9&#65533;{&#65533;<&#65533;&#65533;UCd&#65533;&#511;&#65533;Y`&#65533;&#65533;&#65533;&#65533;&#255;r&#65533;&#65533;&#65533;+&#65533;&#65533;:3rAp&#65533;&#65533;&#65533;(&#65533;&#65533;&#65533;&#65533;&#65533;A&#65533;&#65533;&#65533;?&#65533;k&#65533;&#65533;&#65533;&#65533;&#65533;&#1100;6&#65533;&#65533;*-&#65533;&#65533;:&#65533;&#65533;I%&#65533;&#65533;@&#65533;0&#65533;QYd&#65533;":&#65533;&#65533;C:&#65533;&#65533;&#65533;&#65533;e&#14407;&#65533;&#65533;3&#65533;@&#65533;&#1809;(5&#65533;&#65533;6&#65533;lC&#65533;?<t&#65533;&#65533;@v&#65533;c&#65533;&#65533;1&#65533;	&#65533; &#65533;	Qv&#65533;&#65533;	B8&#65533;Hm&#65533;P9&#65533;	M3&#65533;mQ9&#65533;;qA!	<t&#65533;?C &#65533;&#65533;&#65533;9q&#65533;&#65533;E194&#65533;@[&#65533;2Ql=$&#65533;&#65533;&#65533;&#65533;n&#65533;0MB]P&#65533;&#65533;6( 
rt@&#65533;&#65533;&#65533;A&#65533;0U&#65533;&#65533;
&#65533;&#65533;$\&#65533;\&#1232;&#65533;&#65533;U&#65533;$&#65533;#&#65533;	&#1322;&#65533;e&#65533;&#65533;&#65533;'TQ&#65533;+&#65533;S&#65533;&#65533;&#65533;&#65533;&#65533;4r&#65533;&#65533;&#65533;D&#65533;&#65533;O7&#65533;*&#65533;[8T&#65533;@&#65533;&#65533;&#65533;&#65533;92&#65533;&#65533;S&#65533;&#65533;&#65533;?&#65533;
d
	/P&#65533;CU&#65533;&#65533;?&#65533;&#65533;&#65533;?L6/&#65533;&#65533;&#65533;{/&#65533;&#65533;&#65533;&#65533;&#65533;&#65533;&#65533;bAD<TJt&#65533;Up jI&#65533;v&#65533;e&#65533;@&#65533;&#65533;?l:&#65533;&#65533;&#65533;&#65533;QVWu&#65533;&#65533;9&#65533;0Mj&#352;S&#65533;'DUT&#65533;2&#65533;:&#65533;&#65533;&#65533;&#65533;&#65533;eD&#65533;&#65533;#&#65533;=Mp&#65533;C&#65533;/&#65533;M;&#65533;4&#65533;m&#65533;&#65533;gm2&#65533;
&#65533;C&#65533;&#65533;&#65533;&#65533;"b(&#65533;|\3GZ2&#65533;2&#65533;&#65533;&#65533;%
vX&#65533;O4TN&#65533;&#65533;&#65533;&#65533;P&#65533;8+&#65533;V\%&#65533;,!&#65533;p&#65533;&#65533;&#65533;A(&#65533;d&#65533;&#65533;&#65533;Y &#65533;:&#65533;(f !&#65533;&#65533;B%6T&#65533;?t&#65533;&#65533;@&#65533;&#65533;^&#65533;C&#65533;7&#65533;@`C8&#65533;&#65533;&#65533;?&#65533;&#65533;&#65533;@&#65533;(&#65533;(&#65533;c&#65533;&#65533;&#65533;;"w@&#65533;b&#65533;&#455;&#65533;&#65533;&#65533;&#1761;#c&#65533; &#65533;&#65533;h&#65533;>&#65533;#D,2l#CAb&#65533;&#438;&#65533;&#65533;&#65533;&#65533;N&#65533;&#65533;!&#65533;&#65533;u9R&#65533;Z'&#65533;&#65533;&#65533;&#65533;&#65533;#&#65533;&#65533;	&#65533;&#65533;'4t1
&#65533;&#65533;L&#65533;F&#65533;&#65533;&#65533;&#65533;&#65533;&#65533;*&#65533;?&#65533;&#65533;&#65533;&#65533;HA0$&#65533;.4G &#65533;J&#65533;&#65533;&#65533;&#65533;F&#65533;&#65533;>1&#65533;&#65533;&#65533;&#65533;*ct!S&#65533;&#65533;T-@&#65533;m&#65533;&#65533;,&#65533;*&#65533;U+X&#65533;j&#65533;&#65533;&#427;,RV-&#65533;X&#65533;;&#65533;&#65533;&#65533;+&#65533;8cX$HN&#65533;&#65533;&#65533;&#65533;&#65533;A&#65533;C*&#65533;a&#65533;&#133;&#65533;p	D[&#65533;@&#65533;&#65533;&#65533;P&#65533;&#587;&#65533;(0&#65533;K&#65533;&#65533;&#424;&#65533;&#65533;&#65533;&#65533;K p`&#65533;&#65533;&#65533;&#65533;/&#65533;	&#65533;&#65533;H&#65533;&&#65533;A&#65533;&#65533;&#65533;&#65533;&#65533;&#65533;&#65533;z&#65533;&#65533;-H8&#65533;&#65533;Tg&#65533;&#65533;&#65533;&#65533;d&#65533;p&#65533;&#65533;u&#65533;&#65533;.&#65533;R&#65533;5&#65533;&#65533;s&B1&#65533;lh&#65533;&#65533;N2&#65533;2&#65533;&#65533;&#65533;&#65533;&#65533;8&#65533;&#65533;R3&#65533;&#65533;.5x&#65533;!&#65533;&#65533;,/|&#65533;&#134;&#65533;0` #&#65533;h&#65533;?&#65533;4&#65533;&#65533;&#65533;&#1468;f&#65533;4&#65533;&#65533;	L&#65533;N&#65533;A&#65533;V&#65533;` &#65533;&#65533;&#65533;*r &#65533;&#65533;M&#65533;&#65533;AF&#65533;&#65533;%&#65533;&#65533;&#65533;28&#65533;&#1918;&#65533;_&#1157;&#65533;&#65533;b[Z&#65533;ZlX&#65533;8&#65533;L&#65533;&#65533;nx0@G&#65533;c&#65533;b&#65533;&#65533;&#65533; &#65533;`#&#65533;&#65533;'X&#65533;2&#65533;c$%)
$&#65533;&#65533;d	p&#65533;&#65533;SR2&#65533;&#65533;u"h&#65533;1"&#65533;hE&#65533;&#65533;&#65533;?&#65533;
&#65533;&#65533;B&#65533;&#710;&#65533;`de&#65533;&#65533;x&#65533;	&#65533;&#65533;!Ez&#65533;E,(&#65533;&#65533;OU&#65533;&#295;o&#65533;&#65533;&#65533;A|TzM"! (&#65533;&#65533;&#65533;&#65533;&#65533;X&#65533;&#65533;
X5&#65533;&#65533;&#65533;1&#65533;$&#65533; 0}p&#65533;&#65533;&#65533;&#65533;:&#65533;xM&#65533;&#65533;w&#328;&#65533;jWyHO&#65533;)6b&#65533;A&#65533;kaB&#65533;e&#65533;&#65533; &#65533;&#65533;;")JM&#65533;&#65533;1!&#65533;'&#65533;&#65533; &#65533;V&#65533;&#65533;&#65533;&#65533; 1V<&#65533;k&#1386;|&#65533;j&#65533;]&#65533;@&#65533;&#65533;I &#65533;r&#65533;@N&#65533;$&#65533;&#65533;-/&#65533;I&#65533;&#65533;x-!X&#65533;Y&#65533;#&#65533;U&#65533;b&#65533;Yl4&#65533;q&#65533;&#65533;bh&#65533;"&#65533;&#65533;&#65533;Y`&#65533;&#65533;&#65533;&#65533;/6&#65533;) &#65533;&#65533;	\&#65533;&#65533;&#65533;!&#65533;&#65533;&#65533;q&#65533;!&#65533;%;>!&#65533;V8&#65533;&#65533;&#65533;'&#65533;&#65533;%&&#65533;4&#65533;&#65533;&#65533;gPK&#870;&#65533;`
s 9&#65533;&#65533;&#65533;~b&#65533;V &#65533;&#65533;0&#65533;0&#65533;&#65533;i&#65533;&#65533;1&#65533;sl&#65533;&#65533;Mp &#65533;Etq@&#65533;T&#65533;l`&#65533;&#65533;?&#65533;&#65533;V&#65533;&#65533;u&#65533;pS&#65533;&#65533;2nV@.&#65533;&#65533;&#65533;7&#65533; 9&#65533;j&#65533;&#65533;z&#65533;&#65533;&#65533;&#65533;9&#1576;
L "6&#65533;(Y&#65533;\&#65533;@&#65533; <
&#65533;h#&#65533;Q&#65533;&#65533;&#65533;`E	D&#65533;&#65533;8&#65533;t&#65533;&#65533;&#65533;6 &#65533;&#65533;&#65533;&#65533;5m&#65533;@&#65533;1&#65533;9&#65533;&#65533;+Q&#65533;2m&#65533;&#65533;	oE!z&#65533;&#65533;`@&#65533;&#65533;R}*T&#65533;&#65533;Z/&#65533;&#65533;d&#65533;&#65533;&#65533;fnc&#65533;CY&#65533;F%p&#65533;&#65533;n+O!&#65533;9&#65533;c&#65533;HD9}0&#65533;
af&#65533;&#65533;&#65533;)&#65533;(d\D&#65533;}J&#65533;E&#65533;&#65533;&#65533;8&#65533;vo&#65533;&#65533;	&#65533;;&#65533;&#65533;&#65533;&#65533;&#65533;h&#65533;C2&#65533;\&#65533;&#65533;A	3&#65533;lU>fB%&#65533;P&#65533;*VBL&#65533;Zd&#65533; &#65533;}&#65533;	;.P&#65533;L &#65533;X&#65533;&#65533;N&#360;_$V4t-@e&#65533;&#65533;U-gQ&#65533;"A;$&#65533;g&#65533;&#65533;&#65533;0n;&#65533;&#65533;oc&#65533;;91R&#65533;&#65533;&#65533;L]$&#65533;&#593;(&#65533;]&#65533;&#65533;x
&#65533;7&#65533;kiV?&#65533;&#65533;&#65533;&#65533;Xv&#65533;&#65533;V&#65533;&#65533;&#65533;&#65533;&#65533;&#65533;&#65533;$&#65533;&#65533;&#65533;?6&#65533;&#65533;&#65533;&8&#65533;&#65533;&U^&#65533;&#65533;%.=&#65533;&#65533;&#65533;&#65533;GLq&#65533;Y&#65533;C8	&#65533;ml&#65533;)&#65533;&#65533;&#65533;r"&#65533;.y&#65533;83&#65533;&#65533;&#65533;x9&#65533;&#65533;&#65533;d&#65533;Q&#65533;&#65533;Z&#65533;&#65533;&#65533;0&#65533;&#65533;&#65533;&#65533;/4&#65533;X&#65533;|$&#65533;&#65533;&#65533; 0H!a &#65533;/0&#65533; 2&#65533;&#65533;;;0&#65533;[	f&#65533;^&#65533;[&#1777;&#65533;j&#65533;&#65533;*(&#65533;&#65533;&#65533;&#65533; &#65533;BO&#65533;&#65533;&#65533;&#65533;&#65533;&#65533;&#65533;"Z&#65533;&#1568;"x0&#1937;J4&#65533;&#65533;P&#65533;%@&#65533;X#	I&#65533;%B&#65533;&#65533;&#65533;&#65533;&#65533;&#65533;&#65533;&#65533;&#65533;&#65533;Ex&#65533;&#65533;)?&#65533;&#65533;&#37796;&#65533;&#65533;x&#65533;Q&#65533;$&#65533;k"E&#553;&#65533;v&#65533;&#65533;#&#65533;%&#65533;&#65533;22&#65533;&#65533;<&#65533;q&#65533; 0[P[&#65533;&#589;X}&#65533;oG=U&#65533;D@&#65533;&#65533;&#1793;%(@&#65533;&#65533;&#65533;&#65533;!&#65533;` &#65533;&#65533;M&#65533;&#65533;.&#65533;&#65533;&#65533;&#65533;&#65533;&#65533;<&#65533;Id&#65533;&#65533;E&#65533;
f&#65533;8D`&#65533;@p&#65533;&#65533;X&#65533;1|&#65533;BX&#65533;&#65533;&#65533;
!/&#65533;	tl&#65533;C&#65533;&#65533;&#65533;&#65533;&#65533;-&#65533;&#65533;U&#65533;&#65533;8&#65533;&#65533;Y&#65533;C\!&#65533;&#65533;&#65533;&#65533;T&#65533;)&#65533;BD&#65533;&#279;3&#176;K&#65533;h&#65533;F&#65533;J&#65533;&#65533;&#65533;&#65533;Dj}QvY&#65533;?p&#65533;@\&#65533;CpCB<&#65533;&#65533;B&#65533;&#65533;1` w&#65533;C&#65533;KE&#65533;&#65533;?&#65533;&&#65533;&#65533;C<&#65533;&#65533;&#65533;$N&#65533;&#65533;&#65533;@P&#65533;`&#65533;&#65533;&#65533;O%&#65533;MD&#65533;HV&#65533;&#65533;&#65533;	e&#1056;&#65533;*&#65533;&#65533;x5&#65533;&r&#65533;XLY%&#65533;&#65533;$}&#65533;U&#65533;&#65533;&#65533;&#65533;&#65533;A&#336;[&#65533;&#65533;&#65533;8%#26M'T&#65533;@x&#65533;C]&#65533;e&#65533;&#65533;=&#65533;@\c&#769;&#65533;&#65533;&#65533;u&#65533;&#65533;&#65533;&#65533;&#65533;&#65533;&#613;&#65533;&#65533; &#65533;r&#65533;[-&#65533;@&#65533;]&#65533;0&#65533;0=B&#65533;&#258;D&#65533;@&#65533;\&#65533;kh&#65533;&#65533;&#65533;	@"&#65533;*&#65533; %&#65533;&#65533;&#65533;&$&#65533;&#65533;&#65533;C	T&#65533;%&#65533;+&#65533;@	X&#65533;&#65533;}&#65533;@d%4&#65533;-`_8$A	&#769;&#65533;A	&#65533; l@8&#65533;&#65533;@&#65533;G&#65533;&#65533;&#65533;&#65533;&#65533;&#65533;?d&#65533;OOOS5&#65533;SQ&#65533;@x&#65533;&#65533;HSeZ&#65533;e&#204;d&#65533;&#65533;&#65533;&#65533;&#65533; ( L&#65533;Z&#65533;&#65533;<&#65533;M8&#65533;&#65533;-a@'&#65533;&#65533; j&#65533;&#65533;<X&#65533;&#65533;&#65533;8&#65533;&#65533;1&#65533;RZ&#65533;&#65533; &#65533;&#65533;!`D$z1&#65533;&#65533;@&#65533;(&#1545;&#54792;<&#65533;[&#65533;&#65533;&#65533;F&#65533;&#65533;^&#65533;&#952;m&#65533;p&#65533;E&#65533;&#65533;&#65533;D0&#65533;&#65533;&#65533;&#65533;&#65533;&#577;&#65533;d&#65533;1&#65533;B4&#65533;&#65533;(&#65533;&#1126;4&#65533;l	D&#65533;&#65533;DSn&#65533;&#65533;D\&#65533;?&#65533;&#685;&#65533;&#65533;&#65533;S&#65533;&#65533;&#1811;&#65533;&#65533;?&#65533;&#65533;p!qXJI&#65533;@&#65533;&#65533;A&#65533;J&#65533;&#65533;&#65533;Tt&#65533;O&#65533;&#65533;@&#65533;&#65533;&#65533;&#65533;&#348;'pCx)&#65533;&#1346;)&#65533;&#65533;@p&#65533;OP]Hl&#65533;b&#65533;&#65533;%&#65533;w~g!= P&#65533;#&#65533;&#65533;(&#65533;&#65533;&#65533;&#65533;&#65533;&#65533;gmr@&#65533;&#65533;&#65533;&#65533;(&#1408;y&#65533;&#65533;E&#1029;C&#65533;&#65533;D&#65533; &#65533;|&#65533;&#65533;&#65533;&#65533;L`]&#65533;l&#65533;Y&#65533;&#65533;&#65533;/Q&#65533;b&#65533;&#65533;V&#65533;\P&#65533;&#384;&#65533;&#65533;^&#65533;bt&#65533;&#65533;L&#65533;&#65533;&#65533;,D$&#65533;&#65533;&#65533;&#65533;"`&#65533;'T@t&#65533;B	&#65533;B&#65533;*&#65533;	&#65533; &#65533;&#65533;&#65533;n&#65533;&#65533;	&#65533;A9&#65533; &#65533;"|&#65533;&#65533;&#65533;
0&#65533;/&#65533;@C&#65533;&#65533;&#65533;&#65533;	&#1566;Ve&#65533;&#448;&#65533;;&#65533;:&#65533;@"&#65533;BA&#65533;d	 &#65533;@p&#65533;&#65533;&#65533;&#65533;&#65533; 9]&#65533;&#65533;C#&#65533;&#65533;&&#1024;&&#65533;@#&#65533;'|_#&#65533;&#65533;?$B&#65533;&#65533;%&#65533;*,A&#65533;4&#65533;&#65533;&#65533;&#65533;&#65533;_&#65533;&#65533;&#65533;S&#65533;hT&#65533;$ORPf&#65533;R&#65533;&#65533;&#65533;&#65533;&#65533;@&#65533;H6&#65533;&#65533;Q&#65533;&#65533; &#65533;j&#65533;R*B&#65533;&#65533;&#65533;?&#65533;&#65533;Q&#65533;&#65533;&#65533;	p&#65533;!PZ&#65533;g{
A[&#65533;&#65533;H&#65533;8B&#65533;.&#65533;@&#65533;&#65533;Z&#65533;&#65533;&#65533;=@&#65533;&#65533;e&#314;X&#65533;&#65533;`&#65533;&#65533;&#65533;]_:	e&#65533;&#65533;?&#65533;&#65533;&#65533;&#65533;C&#65533;&#65533;&#65533;&#65533;!&#65533;&#65533;$&#65533;{u&#65533;E&#65533;*9&&#65533;&#380;-&#65533;&#65533;,&#65533;e&#65533;&#65533;&#65533;AsH &#65533;0E[&#65533;@&#65533;&#65533;&#65533;&#289;&#65533;&#65533;W&#65533;Y&#65533;Y,
&#65533;a&#65533;6&#65533;S&#65533;e&#65533;sKr@&#65533;C&#65533;B4&#65533;&#65533;&#65533;&#65533;&#65533;!&#65533;&#796;R&#65533;(&#65533;&#65533;?&#258;@p[iRP@A&#65533;EB,G,&#65533;@\@9&#65533;&#65533;&#65533;@/`&#65533;&#65533;&#940;I`&#65533;&#65533;%  &#65533;&#65533;&#65533;"&#65533;C&#65533;&#65533;[&#65533;RZ&#33280;&#65533;&#65533;|&#65533;&#65533;&#355;E<&#1516;@hVX&#65533;+&#65533;R&#65533;&#65533;C&#65533;&#65533;&#65533;D&#680;&#65533;&#65533;&#65533;&#65533;&#65533;&#65533;]&#65533;&#65533;&#65533;&#65533;&#65533;@&#65533;@g&#65533;"(&#65533;&#65533;?&#65533;m&#1710;-&#886;&#65533;&#65533;&#65533;DDD! &#65533;&#65533;E&#65533;?&#65533;&#65533;@H&#65533;&#65533;&#65533;?$&#65533;@8&#65533;&#65533;&#65533;H&#65533;&#65533; &#65533;&#65533;  N&#65533;F&#65533;&#65533;#&#65533;r&#65533;4&#65533;S&#65533;NC-T&#65533;"&#65533;@&#65533;&#1050;&#65533;&#65533;&#65533;1@t&#65533;@6`&#65533;&#65533;&#65533;	;&#65533;a&#65533;&#65533;&#1857;&#65533;j&#65533;&#65533;Y[R`&#65533;&#65533;&#65533;?&#65533;&#65533; &#65533;&#65533;&#65533;&#65533;?4&#65533;&#65533;&#65533;' &#65533;`&#65533;@&#65533;&#65533;C&#65533;A&#65533;&#65533;&#65533;C&#65533;*&#65533;@N%E&#65533;&#65533;&#523;&#65533;C&#65533;&#65533;@&#65533;&#65533;&#65533;	8j&#65533;^jP&#65533;&#65533;U&#65533;&#1720;m&#65533;&#65533;\&#65533;S&#65533;&#250;B&#65533;&#65533;&#65533;&#65533;&#65533;&#65533;Y&#65533;&#65533;XIY} &#65533;&#65533;&#65533;^&#65533;j"&#65533;ox&#65533;G&#65533;&#65533;!p&#1523;&#1117;E&#65533;&#65533;C<  <@&#65533;&#65533;=&#65533;E&#65533;&#65533;=&#65533;E&#65533;X&#65533;C&#65533;&#65533;`&#65533;gE0&#65533;& &#65533;&#65533;?&#65533;I	&#65533;&#65533;&#795;B&#1307;B&#65533;&#65533;&#65533;&#65533;o&#65533;&#65533;\f&#65533;)G&#65533;&#65533;&#517;&#65533;&#65533;r&#65533;&#65533;&#65533;f<&#319;&#65533;&#703;&#65533;fj&#65533;&#65533;&#65533;&#65533;&#65533;{&#65533;C&#65533;&#65533;XJ&#65533;&#65533;&#65533;C&#65533;&#65533;D&#65533;o&#65533;==(&#65533;KrV&#65533;z&#65533;C&#65533;(7&#65533;&#65533;&#65533;&#65533;(x&#65533;C&#65533;&#65533;x,(&#65533;Cl&#65533;?0D&#65533;C$&#65533;&#65533;&#65533;&#65533;&#65533;&#65533;&#65533;c:P&#65533;&#65533;&#65533;[>&#65533;4L&#65533;2p&#65533;&#65533;&#65533;M&#65533;k&#65533;?&#65533;&#65533;N&#65533;&#261;|^&#65533;&#65533;&#65533;&#65533;&F&#65533;&#65533;C<mUD&#65533;&#65533;]&#65533;&#65533;0&#65533;&#65533;&#65533;&#65533;1&#65533;&#65533;&#65533;u&#65533;&#65533;&#65533;&#65533;K&#65533;&#65533;&#65533;&#65533;&#65533;&#65533;&#65533;&#65533;&#65533;&#1920;&#1528;&#65533;*H]!&#65533;&#65533;0&#65533;G]&#65533;&#65533;&#65533;C8&#65533;&#65533;(&#65533;@@B	&#65533;&#65533;!@l xl@	 &#65533;&#1466;&#65533;X&#65533;S&#1798;&#65533;X&#65533;`&#65533;@Y&#65533;&#65533;&#65533;&#65533; &#65533;BN&#65533;&#65533;&#65533;&#65533;&#65533;1&#65533;&#65533; &#65533;&#65533;&#65533;Lt&#65533;v&#65533;&#65533;&#65533;&#65533;[&#65533;&#65533;!&#65533;&#65533;&#65533;A+&#65533;?&#65533;&#65533;&#65533;^y&#65533;@(&#65533; &#65533;&#65533;&#65533;&#65533;I6&#65533;&#65533;&#65533;@tB&#65533;&#65533;T&#65533;&&#65533; \&#65533;S	&#65533;~HT&#65533;&#65533;&#65533;A&#65533;&#65533;&#65533;@ &#65533;&#65533;&#65533; &#65533;&#1842;&#65533;C&#65533;d&#65533;sa(&#65533;&#65533;r&#65533;&#848;&#65533;*&#65533;&#65533;X&#65533;!&#65533;)`@4&#65533;&#65533;,,&#65533;:Dp&#65533;&#156;&#65533;&#144;&#65533;?&#65533;&#65533;&#65533;M&#65533;&#65533;&#65533;&#65533;&#65533;Q &#65533;?&#65533;e&#65533;&#65533;E&#65533;Y&#65533;_
&#65533;s&#65533;@&#65533;$F\&#65533;bD&#65533;`[;&#65533;&#65533;&#65533; &#1683;[4r0"&#1837;&#65533;4/ &#65533;&#65533;6d&#65533;&#65533;&#65533;&#65533;g&#65533;@&#36254;|Q}&#65533;"&#65533;&#65533;]&#65533;)&#65533;h:q&#65533; )f&#65533;&#65533;d"K&#65533;&#65533;B4l&#65533;X&#65533;F&#65533;Mu&#65533;uq&#65533;@&#284;&#65533;&#65533;&#65533;&#65533;=2*&#65533;&#65533;&#65533;@j&#65533;<&#65533;&#65533;@&#65533;1&#65533;&#65533;&#65533;&#65533;QEl&#65533;0&#65533;&#65533;, f8&#65533;g&#65533;]&#65533;&#65533;&#65533;&#65533;{&#65533;D;h]&#65533;J&#65533;&&#65533;"}n&#65533;*e&#65533;#h&#343;&#65533;&A&#65533;&#65533;X &#65533;u&#65533;'&#1557;&#65533;&#65533;&#65533;&#65533;&#65533;-&#65533;&#65533;&#65533;]&#1797;.SL*&#65533;&#65533;}&#65533;&#65533;&#65533;&#65533;E*|&#65533;y3&#65533;&#65533;!7&#65533;;ML&#65533; &#65533;@&#65533;&#65533;@&#65533;ABFX&#65533;xGL&#65533;&&#65533;+&#65533;T&#65533;&#65533;&#65533;&#65533;j0&#65533;@D&#65533;&#65533;:&#65533;X&#65533;|3"&#65533;&#65533;q(&#65533;DC&#65533;&#65533;&#65533;	D &#65533;B&#65533;@&#65533;	&#65533;@4<&#65533;@@9@&#65533;&#65533;&#65533;&#65533;M&#65533;&#65533;&#65533;&#65533;t&#65533;BB@t&#65533;&#65533;%&#65533;&#65533;&#65533;t&#65533;&#65533;@8|&#65533;&#65533;&#65533;'x&#65533;<&#65533;&#65533;&#65533;&#65533;C&#65533;&#65533;?&#65533;&#65533;&h&#65533;?&#65533; &#65533;v&#65533;@4&#65533;&#65533;&#65533;D&#65533;,P&#65533;&#65533;L6&#65533;&#65533;&#65533;5&#65533;L&#1353;&#65533;T&#65533;`&#65533;&#65533;&#65533;&#65533;&#65533;&#65533;&#65533;*&#759;T &#65533;@&#65533;\
&#65533;|&#1005;5&#65533;X&#65533;&#65533;X&#65533;x&#65533;Xb &#65533;&#65533;Xd&#65533;/&#65533;&#65533;&#65533;&#231;&#65533;&#65533;"&#65533;BC(&#65533;"d&#65533;V7&#65533;&#65533;=&#65533;&#282;&#65533;&#65533;?+H&#65533;p
^&#65533;@&#65533; &#65533;&#65533;h&#65533;c#&#65533;/
/6/Hf&#65533;&#65533;\&#65533;PK0&#65533;;2&#65533;i{IrhYnJ&#65533;i&#65533;&#65533;&#65533;&#1777;&#65533;&#65533;&#65533;{I&#65533;&#65533;v&#1629;&#65533;d3,&#65533;&#65533;&#65533;&#302;&#65533;&#65533;&#65533;&#65533;&#65533;&#886;qr&#1507;&#65533;&#65533;p&#65533;&#65533;?p&#65533;&#65533;;&#690;v&#65533;\O&#65533;&#65533;:&#65533;&#65533;IX&#65533;&#65533;D&#65533;+Pp&#65533;'|2.&#65533;P	&#65533;&#65533;^&#65533;&#816;&#65533;&I&#65533;fDdOvv&#483;0m&#65533;)?D&#65533;H&#65533;	&#65533;7,&#65533;&#65533;&#65533;&#65533;&#65533;@.+!&#65533;&#65533;&#65533;4&#65533;e&#65533;Q&#65533;w&#65533;~&#65533;&#65533;-&#1989;&#65533;&#65533;C&#263;&#65533;&#65533;&#65533;Y&#65533;&#65533;&#65533;&#65533;&#65533;&#65533;
D\C&#65533;7&#65533;?\&#65533;F&#65533;&#65533;^D)T&#65533;6 t&#65533;&#65533;%,.&#65533;&#65533;t&#65533;/&#65533;&#65533;m&#65533;O<}&#65533;		0#&#65533;l{Ye&	&#65533;&#65533;D&#65533;"&#65533; &#65533;&#65533;;&#65533;B&#65533;;`$&#65533;R &#65533;&#147;&y&#65533;B&#65533;h&#65533;i&#65533; &#65533;;&#65533;P&#65533;&#65533;x&#65533;!&#65533; &#65533;@|BH&#65533;&#65533;}x&#65533;@4&#65533;e$%&#1812;Q5&#65533;&#65533;&#65533;&#65533;&#65533;&#65533;&#65533;&#65533;9&#65533;&#65533;&#65533;L&#65533;5&#65533;&#65533;&#65533;&#65533;m&#65533;-&#65533;)o&#65533;&#65533;&#65533;&#65533;&#65533;&#512;&#65533;&#65533;&#485;L	&#65533;&#65533;&#65533;PK&#65533;&#65533;&#65533;&#65533;&#65533;F&#65533;&#65533;@	D&#65533;&#65533;|:&#65533;	&#295;&#65533;&#65533;"&#65533;&#65533;V&#65533;&#65533;A&#65533;?&#65533;&#65533;&#65533;&#65533;&#65533;@dd&#65533;&#65533;&#65533;&#1998;C&#65533;&#65533;&#65533;@Z&#65533;&#65533;l&#65533;w&#65533;D&#65533;C&#65533;&#65533;p&#65533;8&#65533;&#65533;&#319;G$&#65533;&#593;#p/d&#65533;&#65533;&#537;Fb&#1739;Z&#65533;(&#65533;&#65533;&#65533;&#65533;&#65533;6c/&#65533;!&#65533;&#65533;EG&#65533;&#65533;&#65533;&#65533;&#65533;&#65533;&#970;&#65533;h&#65533;&#65533;YY&#65533;r%J&#65533;3&#65533;&#65533;yI&#65533;H&#65533;:?&#65533;&#65533;&#65533;&#65533;&#477;8k&#65533;[&#65533;&#65533;;
&#1681;)&#1230;&#65533;t&#65533;&#65533;&#65533;Vn&#65533;&#65533;&#65533;&#65533;&#65533;?S?&#65533;v&#65533;&#65533;q&#726;&#65533;3R&#65533;&#65533;N&#65533;EtJyzo^&#65533;{&#65533;&#65533;&#65533;&#65533;p`&#65533;&#65533;	6<&#447;Ka=&#65533;oS&#65533;1&#65533;&#65533;&#65533;w&#65533;?g&#65533;&#65533;&#34995;&#65533;&#65533;&#65533;5F&#65533;~&#65533;&#65533;&#65533;wJ&#65533;&#65533;#&#65533;&#943;c&#65533;&#65533;&#65533;&#65533;&#65533;&#65533;&#65533;&#65533;&#65533;&#65533;&#65533;F&#65533;&#2044;S	&#65533;1&#65533;;&#65533;#=@&#65533;a:&#65533;&#65533;&#65533;%8(&#65533;&#1218;H &#65533;&#65533;w&#65533;&#65533;|x&#65533;&#65533;#*&#65533;&&#65533;&#65533;&#65533;&#65533;&#65533;-&#65533;&#65533;&#65533;&#65533;
H,&#65533;i&#65533;&#65533;s&#65533;8a&#65533;P:&#65533;:@&#65533;&#65533;d&#65533;&#65533;&#65533;&#31184;&#65533;"&#65533;&#65533;
&#65533;
&#65533;!&#65533;&#65533;&#65533;H8&#65533;&#65533;; `!&#65533;&#65533;A&#65533;n&#65533;&#65533;&#65533;&#65533;&#208;&#65533;&#65533;5!&#65533;#C&#65533;@&#65533;C4y&#65533;4&#65533;1h(!	I"&#65533;&w&#65533;&#65533;&#65533;p&#65533;&#65533;&#65533;>&#37394;&#65533;(&#65533;&#65533;B&#65533;&#65533;&#65533;L1&#65533;&#65533;&#65533;&#65533;l&#65533;0!&#65533;&#65533;&#65533;&#65533;M7&#65533;&#65533;G1S&#65533;&#65533;P&#65533;&#65533;&#65533;;t&#65533;
^&#65533;!,x&#65533;&#65533;!d &#65533;x&#45328;>&#65533;&#65533;?@&#65533;Oa&#65533;E &#65533;&#65533;$&#65533;&#65533;`&#65533;&#65533;&#466;&#65533;* c&#65533;
&#65533;iV&#65533;9&#65533;~PK&#65533;&#65533;S'&#65533;&#65533;&#65533;7&#65533;HT'y&#65533;&#65533;&#65533;_E&#65533;&#65533;y&#65533;x
&#65533;&#1282;&#65533;&#65533;&#65533;&#65533;&#65533;5&#65533;C_&#65533;&#65533;S|&#65533;&#65533;i.$d&#65533;&#65533;!6&#65533;&#34762;j&#65533;h&#65533;&#65533;6&#65533;&#65533;&#1827;D&#65533;&#65533;Z&#65533;%^X:&#65533;$&#65533;&#65533;&#142;X2J!&#65533;&#65533;ZJ'&#1438;&#65533;&#65533;v"&#65533;j&#65533;&#65533;(&#65533;&#65533;c&#65533;&#65533;&#65533;&#65533;b9u&#65533;&#65533;9&#149;&#65533;&#65533;U^&#65533;&#65533;]&#65533;&#65533;&#65533;&#65533;	&#65533;3&#65533;&#65533;
&#65533;&#65533;&#65533; d&#65533;Y	D&#653;&#65533;k&#65533;&#65533;h&#65533;&#65533;&#65533;&#3470;&#65533;nW<&#65533;&#65533;&#65533;&#65533;&#429;&#65533;&#65533;t&#65533;&#65533;u&#65533;&#65533;&#65533;&#65533; %&#34977;{&#65533;&#65533;3&#65533;^ &#65533;&#65533;&#2024;&#65533;n#&#65533;0&#65533;&#65533;4&#65533;&#65533;d&#65533;&#65533;&#65533;&#1947;&#65533;&#65533;3&#65533;&#65533;&#65533;\'&#65533;&#1227;&#65533;&#65533;&#65533;&#65533;&#65533;&#58272;Yf&#65533;@4&#65533;&#65533;>&#65533;1&#65533;
8&#65533;&#65533;>&#65533;&#65533;&#65533;|)&#65533;&#65533;&#65533;x &#65533;&#65533;O&#65533;&#65533;&#65533;&#65533;&#65533;&#65533;&#65533;:&#65533;&#65533;&#65533;G@1&#65533;&#65533;50&#65533;&#65533;!&#65533;&#65533;C&#65533;9&#2241;5&#65533;&#65533;:&#65533;&#65533;&#65533;&#65533;&#65533;$KT(i&#65533;F&#65533;&#65533;~&#65533;%K&#65533;&#65533;J K&#65533;Q&#65533;G-?	&#65533;&#65533;?&#65533;a&#65533;;|@&#65533;;&#65533;O3&#65533;l&#65533;&#65533;&#65533;\4&#65533;&#65533;F&#65533;&#65533;&#65533;D&#65533;#&#65533;h&#65533;&#1793;&#65533;&#65533;&#65533;c24&#65533;&#65533;b0Ed@ &#65533;&#65533;&#65533;&#65533;&#65533;@&#65533;|8&#65533;&#65533;(&#65533;4&#65533;&#298;,&#4121;IRH&#65533;&#65533;&#65533;*T&#65533;
b&#1033;P&#65533;&#65533;%&#65533;H&#65533;]|&#65533;,c)&#65533;/&#65533;2&#65533;]&#65533;&#65533;&#65533;B`&#65533;&#65533;H&#65533;P&#65533;&#65533;&#65533;&#65533;20&#65533;Q7D\&#39575;xI&#65533;"@&#65533;&#65533;&#65533;y%&#65533;^#4&#65533;&#65533;&#65533;&#65533;J&#65533;&#65533;8P&#65533;"&#65533;&#65533;&#65533;3x&#65533;&#65533;&#65533;D :&#65533;L&#65533;80&#65533;&#65533;h&#65533;&#65533;&#65533;$&#65533;$I&#65533;fr&#65533;>&#65533;'&#65533;&#65533;DR\M'QiT*&#65533;&#65533;&#65533;HEcU&#65533;&#65533;Nt%&#65533;&#65533;t$.&#65533;X&#65533;Hfp
&#65533;&#65533;&#65533;d&#65533;&#65533;&#65533;0&#65533;YLc&#65533;Y&#65533;&#65533;*&#65533;1&#65533;Ytd
13&#65533;?&#65533;&#65533;&#65533;&#65533;&#65533;C&#65533;&#65533;&#65533;*&#470;&#65533;&#65533;&#65533;F$F&#65533;pr&#65533;&#65533;dm&#65533;8T[n&#65533;&#65533;&#65533;&#65533;0M6r&#65533;Z&#1528;&#65533;rJM&#65533;G^&#65533;&#65533;0&#65533; &#65533;a&#65533;&#65533;4j@&#65533;&#65533;t&#65533;&#65533;&#65533;&#65533;zp&#65533;&#65533;#&#185;&#65533;&#65533;&#65533;Ul&#65533;&#65533;&#65533;F&#65533;&#65533;Bp-&#65533;H"&#65533;&#65533;&#65533;&#65533;&#65533;G&#65533;:&#65533;&#1117;h&#65533;}&#65533;;&#65533;&#65533;&#65533;1RPD*`&#65533;&#65533;@&#65533;
&#65533;	H&#1025;&#65533;&#65533;&#65533;&#65533; &#65533;&#65533;&#65533;!r&#65533;>D&#1072;&#65533;a&#65533;&#65533;&#65533;DT&#65533;h&#65533;Z&#1026;D|/	he&#65533;&#65533;>)&#65533;&#65533;}Xb&#65533;\&#65533;&#65533;>&!O &#65533;&#65533;C&#65533;4Q&#65533;*&#65533;#&#65533;@&#65533;&#65533;?&#65533;&#65533;&#65533;&#65533;@,b&#65533;&#65533;9&#65533;HlG\&#65533;&#65533;K&#65533;&#65533;&#65533;&#65533;&#1175;k4&#65533;@&#65533;&#65533;2&#65533;&#65533;&#65533;&#65533;`@&#65533;$p%&#65533;U&#65533;Z&#65533;&#65533;$P
;eHx&#65533;1t &#65533;,q&#206;&#65533;&#65533;@&#65533;&#65533;?@&#65533;k&#65533;&#65533;&#65533;7&#65533;&#65533;&#65533;&#65533;:@Y>&#65533;BG&#65533;%&#65533;w&#65533;&#65533;?4P&#65533;&#65533;&#65533;&#65533;*&#65533;&#65533;&#65533;&#65533;he&#65533;&#65533;z&#65533;&#65533;0&#65533;*_&#65533;&#65533;&#65533;x&#65533;	1&#65533;jf&#65533;&#65533;&#65533;'&#65533;r&#65533;&#65533;&#65533;D&#65533;&#65533;&#65533;&#65533;?^&#65533;7&#65533;&#65533;v0&#65533;	&#65533;0&#65533;t &#65533;&#65533;&#65533;&#65533;I0&#65533;&#590;&#65533; &w&#65533;@R:&#65533;&#974;&#65533;%#:&#65533;%w&#65533;&#65533;&#65533;t&#65533;QV&#1610;'&#65533;&#65533;&#65533;&#65533;&#65533;&#65533;e&#65533;2&#65533;&#65533;r(X&#65533;38&#65533;c&#65533;8&#65533;&#65533;	&#65533;&#65533;&#65533; &#65533;&#65533;]&#65533;	&#1746;w&#65533;&#65533;)W&#65533;&#65533;1&#157;&#65533;&#65533;\&#65533;&#65533;@&#65533;&#65533;&#65533;&#65533;&#65533;&#65533;&#846;&#65533;g&#65533;&#65533;12&#65533;.&#65533;&#65533;#&#65533;Ps&#65533;&#65533;l&#65533;&#65533;5&#65533;
U&#65533;5Q&#65533;&#65533;>&#544;&#65533;&#65533;H&#65533;&#65533;&#65533;P#&#65533;&#65533;A{&#65533;&#65533;iLa&#65533; @&#65533;&#65533;t &#529;&#65533;4G1&#1166;&#65533;AyDr&#65533;L&#65533;  &#1024;&#65533;&#65533;&#65533;vD&#65533;J&#65533;&#65533;&#65533;&#65533;0XB	2P+&#65533;&#1217;&#65533;Q&#65533;0E&#65533;&#259;
&#65533;@&#65533;&#65533;&#65533;&#65533;Gj&#65533;PT&#65533;6&#518;&#65533;D&#65533;&#65533;&#65533;&#65533;&#65533;&#65533;&#65533;ph&#602;&#65533;&#65533;&#65533;&#65533;I&#65533;&#65533;?&#65533;&#65533;)&#65533;&#65533;Y&#65533;&#65533;&#65533;&#65533;4&#65533;+&#65533;`-0&#65533;	&#65533;&#65533;&#65533;D4/Fs(A#&#65533;&#65533;p4c%0&#65533;]p&#65533;&#65533;&#65533;&#65533;:&#65533;3t&#65533;&#65533;&#65533;&#65533;l&#65533; &#65533;,&#65533;&#65533;:&#65533;&#65533;a &#65533;&#65533;#&#65533;&#1315;vB&#65533;s&#65533;&#65533;@QE/&#65533;&#65533;&#65533;H&#65533;p&#65533;m90&#65533;&#65533;&#65533;a;&#1194;_&#65533;&#65533;Q&#65533;^n&#65533;_*&#65533;&#65533;&#65533;&#1090;&#65533;&#65533;87&#65533;&#65533;&#65533;Z @:&#65533;&#65533;&#65533;&#65533;&#65533;H&#65533;&#65533;&#65533;S&#65533;&#203;&#65533;&#65533;H&#65533;&#65533;&#65533;~&#65533;Y\&#65533;EP&#65533;&#65533;&#65533;&#65533;&#65533;b&#65533;Y%	V&#65533;&#65533;~ 6&#65533; &#65533;w&#65533;';&#65533;&#65533;0^&#65533;&#2043;Ch,'Q&#65533;&#65533;4I}%`&#65533;'&#639;&#65533;!a=h/&#65533;&#65533;b&#65533;P&#65533;(nl&#341;#&#65533;X6<b&#65533;dw&#1185;&#65533;&#65533;&#12583;X`&#65533;&#65533;&#65533;B`&#65533;)&#65533;&#65533;N&#65533;&#65533;&#1686;w&#65533;&#1483;$&#65533;U&#65533;r&#65533;&#65533;6&#65533;&#65533;$&#65533;&#65533;ZE&#65533;&#65533;&#65533;E"&#65533;&#65533;&#65533;&#65533;&#65533;&#65533;&#644;&#65533;&#65533;Y&#65533;&#65533;&#65533;Wj,&#65533;Y&#65533;v&#65533;&#65533;&#65533;&#65533;B&#65533;YCS!ht&#65533;&#65533;&#65533;BdH&#65533;~&#65533;&#65533;G&#65533;&#65533;t&#65533;#P&#65533;&#65533;&#65533;&#65533;&#65533;FI&#65533;&#65533;&#65533;&#65533;&#65533;# &#1061;&#65533;&#65533; t&#65533;&#65533;@\&#65533;&#65533;&#896;@  P&#65533;&#65533;d&#65533;Q: &#65533;&#65533;&#65533;
:&#65533;P&#65533;uL&#65533;&#65533;4&#65533;&#788;-h&#65533;&#65533;&#65533;&#65533;@9&#65533;#&#65533; &#65533;8&#65533;&#65533;8&#41260;&#65533;&#65533;{&#65533;-}&#65533;DD J&#65533;D$>a&#65533;&#65533;&#65533;>t:&#65533; &#65533;U&#65533;K$&#65533; D&#65533;	&#65533;"&#65533;aD"&#65533;&#65533;&#65533;&#65533;&#65533;&#65533;&#65533;` &#65533;&#65533;&#65533; &#65533; &#65533;&#65533;,N&#65533;A@#RD&#65533;(&#65533;@Pd&#65533;*&#65533;E&#65533;&#65533;&#65533;"&#65533;&#65533;Q*@h&#65533;S&#65533;&#65533;8&#65533;8&#65533;&#65533;&#65533;UV&#24006;&#65533;U@NEh^a&#65533;&#65533; P'4 fE&#65533;v&#65533;&#65533;&#65533;u&#65533;&#65533;b&#65533;&#65533;b&#65533;@	&#65533;&#65533;c&#65533;&#65533;R &#65533;&#65533;)&#65533;&#65533;&#65533;&#65533;&#65533;&#65533;N]"&#65533;:^P&#65533;&#65533;&#65533;&#65533;&#65533;$&#65533;*]&#65533;&#65533;"&#65533;&#65533;6V&#65533;"@&#65533;x&#65533;( &#65533;&#65533;!&#65533; &#65533;&#65533;8A&#65533;6F'La&#65533;!&#65533;oy!&#65533;D&#65533;&#65533;&#65533;`$L$o&#65533;&#65533;$tB@:&#65533;&#65533;,&#65533;&#65533;)&#65533;1d'&#65533;L&#65533;D&#65533;b:&#65533;8&#65533;&#65533;&#65533;&#65533;>&#65533;3&#65533;`&#65533;&#65533; z&#919;D"&#1935;"+&#65533;&#65533;&#65533;&#65533;&#65533;&#65533;&#65533;L&#65533;&#65533;Db
 &#65533;yB&#65533;8&#65533;L9d&#65533;&#65533;7&#65533;-k&#65533;L$&#65533;&#65533;8v%&#65533;i9@!C&#65533;&#65533;l&#65533;&#799;P&#65533;&#65533;)&#65533;&#65533;&#65533;B&#65533;8&#65533;#(&#65533;
&#65533;&#65533;&#65533;&#65533;&#65533;/^&#65533;&#65533;N&#65533;$&#65533;7`&#65533;&#65533;\&#65533;. 7t`&#65533;b -&#65533;+&#65533;2/&#65533;&#65533;a&#65533;/&#65533;C  &#65533;&#65533;&#65533;@ 4&#65533;&#65533;&#65533;b&#65533;v"&#65533;~ANF`Q&#65533;B&#65533;u0&#65533; ~Bc%w*5&#65533;&:&#65533;&#65533;&#65533;&#65533;&#65533; &#65533;$&#65533;&#65533;dLL&#65533;J@&#65533;AP&#65533;pF&#65533;PAI&#161;&#65533;j&#65533;gI4A&#65533;4c&#65533;~A&#65533;b2&#65533;&#65533;"&#65533;vb&#65533;#&#65533;`(&#65533; &#65533; &#65533;&#65533;&#65533;&#65533;,N&#65533;"+&#65533; &#65533;&#1296;&#65533;&#65533;&#65533;&#65533;&#65533;&#65533;&#65533;&#65533;&#65533;"( &#65533;&#65533;[(&#65533;&#65533;&#65533;R&#65533; G8&#65533;0@x&#65533;U&#65533;@&#65533;Q"&#65533;*&#65533;T&#65533;&#65533;6&#65533;&#65533;&#65533;&#65533;`&#65533;&#65533;"&#65533;&#65533;b&#65533;&#65533;Bt&#65533;x&#23686;94RY&#65533;&#65533;/p&#65533;&#65533;&#65533;/&#65533;&#65533;P&#65533;4&E2&#65533;[&#392;C&#65533;!.&#65533;
&#65533;&#65533; f&#65533;!:4&#602;^LK&#65533;&#65533;*j!&#65533; &#65533; &#65533;&#65533;Q&#65533;&#65533;&#65533;B&#65533;&#65533;t&#65533;&#65533;&#65533;!&#65533;&#65533;&#65533; &#65533;Lae&#65533;#8A,&#1169;0&#65533;"`oa&#65533; n O&#65533;A&&#65533;B*&#65533;&#65533;.&#65533;b(&#65533;8&#65533;\X&#65533;!&#65533;&#65533;&#65533;=&#65533;&#65533;-GWD&#65533;	;&#65533;&#65533;O&#65533;&#65533;&#65533; -/&#65533;#2P`2&#65533;&#65533;&#65533;$&#65533;c&#678;&#65533;&#65533;&#65533;B&&#65533;&#65533;h.&#65533;x&#65533;&#65533;&#65533;&#266;&#65533;&#65533;N&#65533;S`nG$&#65533;&#65533;2P&#65533;P&#65533;Nk&#65533;P&#65533;&#65533;&#65533;b&#65533;&&#65533;#H&#65533;&#65533;7"&#65533;7B&#65533;%&#65533;&#65533;&#65533;&#65533;&#65533;&#65533;1&#65533;W&#65533;r&#434;,w&#65533;&#65533;"`&#65533;&#65533;/-a,&#65533;&#65533;6Ha.&#65533;	&#65533;&#65533;F)&#65533;&#65533;&#65533;0&#65533;_LQ&#65533;\&#65533;A&#65533;Zl&#65533;&#65533;t&#65533;i&#65533;IC@2&#65533;dL&#388;&#65533;&#65533;a:&#65533;&#65533;-&#65533;&#65533;@_a6-&#65533;&#65533;ATAp"&#65533;|&#65533;d}&#65533;&#65533;&#65533;^U&#65533;`'$E&#65533;&#65533;&#65533;&#65533;&#65533;&#65533;*9&#65533;b :&#65533;&#65533; 4&#65533;&#65533;&#65533;G0&#65533;&#65533;&#65533; &#65533;&#65533;	R&#65533;&#65533;&#65533;;&#65533;&#65533;;) <&#65533;K0`Cd&#65533;d&#65533;\&#65533;&#65533;
&#65533;A&#1280;TH3p&#65533;>m&#65533;&#65533; o&#65533;&#65533;A&#65533;@&#65533;&#65533;&#65533;s?&#65533;&#65533;f&#65533;&#1923;&#65533;&#65533;`=&#65533;&#65533;&#65533;&#65533;&#65533;&#65533;&#65533;X&#65533;K$R!&#65533;&#65533;l&#65533;&#65533;&#65533;&#65533;&#65533;j&#65533;A&#65533;4u&#65533;p5\I&#65533;!&#65533;j&#65533;&#65533;(&#65533;B&#65533;
j&#65533;,&#65533;D&#65533;#p`K&#65533;&#65533;&#65533;C&#65533; &#65533;)G&#65533;&#65533;&#65533;&#65533;&#65533;&#65533;r{()&#65533;&#65533;&#65533; &#65533;A(0&#65533;&#65533;tu&#65533;D'l/4IT&#65533;c'&#65533;4&#65533;* X&#65533;&#65533;a&#65533;v&#65533;L&#65533;!b&#65533;c&#65533;&#65533;R&#65533;.ry&#65533;&#65533;;2&#65533;&#1536;&#65533;y&#65533;, &#65533; &#65533;&#65533;&#65533; 7aH&#65533;&#65533;&#65533;&#65533;&#65533;8&#65533;	&#1686;&#65533;&#1616;,&#65533;<cPc&#65533;&#65533;&#65533;Azw(&#65533;@}&#65533;&#65533;Ru(&#65533;&#1498;&#65533;	&#65533;
g&#65533;&#65533;AD~)#8&#65533;&#65533;&#65533;&#65533;L&#65533;&#65533;r*&#65533;&#65533;-&#65533;&#65533;V&#65533;A&#1295;
VAiCy'8&#65533;,&#65533;&#65533;|&#65533;X&#65533;&#65533;X&#65533;&#65533;&#65533;v(&#65533;a&#65533;&#65533;&#65533;&#34853;&#65533;&#65533;4&#65533;&#65533;&#65533;&#65533;&#65533;!&#65533;&#65533;\I&#65533;&#65533;&#65533;&#65533;&#65533;)n` P`&#65533;H vv&#261;&#65533;&#65533;%P&#65533;&#65533;&#65533;&#65533;\O&#65533;DbL&#65533;D$&#65533;	&#65533;DB:&#65533;&#65533;&#65533;&#65533;&#65533;&#65533;d&#65533; E&#65533;2(&#65533;n-&#65533; &#65533;&#65533;&#65533;ff76&#65533;&#65533;&#65533;:"&#65533;@&#65533; 
&#65533;&#65533;#H&#65533;6v&#65533;'&#65533;&#65533;1:b&#65533;aD"&#65533;@$H&#65533;&#65533;E&#65533;&#65533; 	 &#65533;&#65533;&#65533;&#65533;&#65533;&#65533;&#65533;	&#65533;&#1395;t&#65533;&#65533;e)hT&#1569;<q&#65533;&#65533;b&#65533;H&#65533;&#65533;6&#65533;&#65533;h&#65533;&#65533;~&#65533;&#65533;&#65533; !&#65533;&#65533;&#65533;&#65533;8&#65533;i&#65533;@&#1372;b&#65533;&#65533;&#65533;6my'&#65533;&#65533;	4&#65533; p&#65533;#&#65533;&#65533;r&#65533;f&#65533;&#65533;/R&#65533;&#65533;&#65533;&#65533;&#65533;B@&#65533;&#65533;NA!E"&#65533;&#65533;	&#65533;bm&#65533;&#65533;&#65533;8&#65533;&#884;epsQ&#65533;jgE&#65533;&#65533;$B&#65533;oCp&#65533;"B"ZC&#65533;
wHI'&#65533;HE&#65533;@&#65533;.&#65533;a<A^a&#65533;:w&#65533;!&#65533;&#65533;c &#65533;R&#65533;uW&#65533;Q0@L_W&&#65533;&#65533;.b&#65533;vwB"MR'&#65533;&#65533;/Rj&#65533;j&#65533;&#65533;\&#65533;d(&#65533;S&#65533;&#65533;X'&#1059;#&#65533;/&#65533; W&#65533;
w&#1921;&#65533;&#65533;9&#65533;]&#65533;&#607;&#65533;&#65533;&#65533;*U&#65533;&#65533;|&#65533;z&#65533;&#65533;&#65533;)&#1815;)E&#65533;&#65533;&#65533;&#65533;D&#65533;MT&#65533;hE&#65533;2\&#65533;&#65533;j&#65533;C&#439;,F*y&#65533;7&#65533;& &#65533;&#65533;&#65533;V&#65533;`&#65533;&#65533;`q&#65533;a+;&#65533;OU&#65533;&#65533;&#65533;&#65533;F*`IJ&#65533;4M$&#65533;&#65533;&#65533;&#65533;&#65533;, m&#65533;Wx&&#65533;x&#65533;E&#65533;GFr&#65533;@&#65533;&#65533;&#65533;&#65533;K@g\"E"BL&#65533; 2&#1653;N"&#65533;&#65533;&#65533;/&#65533;&#65533;^&#65533;&#65533;&#801;&#65533;`&#65533;&#65533; &#1536;&#65533;V&#65533;M&#65533;&#65533;&#65533;&#65533;N&#65533;t&#65533;v&#65533;&#65533;&#1463;&#65533;&#65533;8E"
P$&#65533;&#65533;:&#65533;&#65533;&#65533;&#65533;#&#65533;A&#65533;X&#65533;s&#65533;&#65533;&#65533;&#65533;&#65533;&#65533;G&#65533;&#65533;s &#65533;#\`l&#65533;&#65533;Z$&#769;	&#65533;&#65533;ERAb&#65533;t)n&#65533;=&#65533;&#65533;&#65533;&#65533;%%@gg5%&#65533;| U|&#65533;&#65533;&#65533;A&#65533;0&#65533; }J&#65533;`G &#65533;&#65533;&#65533; ~A	f&#65533;Lo(&#65533;Y$`&#65533;	&#65533;B~&#65533;&#65533;.+X&#65533;kX&#65533;&#65533;&#65533;l&#65533;B5r&#65533;b@&#65533;&#65533;"DA'h&#65533;b&#65533;&#65533;&#65533;D&#65533;[(&#65533;&#65533;&#174;,0]0P&#65533;&#65533;&#65533;&#65533;W]&#65533;Hp&#65533;&#65533; t&#65533;.)&#65533;7&#65533;&#65533;vs'&#65533;&#65533;&#65533;t8w&#65533;&#65533;TD&#65533;&#65533;&#65533;&#65533;&#65533;&#65533;z&#65533;&#65533;&#1121;&#2033;Jw&#65533;BN :Q/\w(&#65533;&#65533;#&#65533;!&#65533;&#65533;&#65533;lW&#65533;b&#65533;&#65533;B&#65533;&#65533;&#65533;qt&#65533;&#65533;&#65533;]$`&#65533;.dZqD&#65533;&#65533;!&#65533;~&#65533;\	8 3L&#65533;&#65533;&#65533;A&#65533;&#65533;&#65533;b(t2&#65533;&#65533;'&#65533;3&#65533;&#65533;&#65533;&#65533;B&#65533;!:&#65533;&#65533;%,&#65533;'&#65533;!)&#65533;:&#65533;z&#65533;&#65533;&#65533;7'O&#65533;&#65533;&#65533;7X2&#65533;&#65533;&#65533;&#65533;#&#65533;`&#65533;&#65533;&#65533;&#65533;&#65533;&#65533;&#65533;f&#65533;,M&#65533;&#65533;`u&#65533;<&#65533;2&#65533;&#65533;&#65533;)&#65533;#E&#65533;&#65533;&#65533;&#65533;&#65533;z(Ahqfc&#65533;&#65533; O u&#65533;&#65533;&#65533;u,)&#65533;*&#65533;vB&#65533;%j&#65533;&#65533;&#65533;K&#65533;&#65533;&#65533;/N&#65533;L&#65533;&#65533;!`;&#65533;#:&#65533;&#65533;&#65533;&#65533;^%&#65533;&#65533;&#65533;&#65533;%&#65533;M&#177;&#65533;Yx/&#65533; :b&#65533;&#65533;B&#65533;&#65533;{
&#65533;ADb&#512;&#65533;u&#65533;&#65533;8&#65533;&#65533;&#65533;`&#65533;`cIa&#65533; 8'&#65533;X '&#65533;&#65533;&#65533;&#65533;-&#65533;&#1040;&#65533;LK&#65533;&#65533;)&#65533; b&#65533;&#65533;<&#65533;P&#437;c8P:&#65533;s&#65533;@>&#65533;a&#65533;0&#65533;;&#65533;b&#65533; i2<3V&#65533;#&#65533;&#65533;!UD&#65533;b)\$`q'&#65533;&#65533;)&#65533;V$B&#65533;&#65533;&#65533;>XF&#65533;&#65533;&#65533;X&#1697;
:&#65533;&#65533;&#65533;
&#65533;g&#65533;#D&#65533;&#65533;&#65533;v&#65533;!>4&#65533;&#520;&#65533;&#65533;e&#65533;&#35149;BB&#65533; /4L!&#531;La&#1341;&#65533;H&#65533;&#65533;&#65533;1G;B7&#65533;&#65533;&#667;&#65533;&#65533;4&#65533;&#383;&#65533;)&#65533;|&#65533;$&#65533;&#65533;&#65533;&#65533;)`&#65533;&#65533;&#65533;f&#65533;p[_'Z&#65533;vg&#65533;.&#65533;&#65533;Xl&#65533;&#65533;&#65533;&#65533;&#65533;w&#65533;&#65533;&#65533;&#65533;#2 &#65533;_&#65533;&#65533;&#65533;&#1509;&#65533;&#65533;#4 &#65533;&#65533;&#65533;&#65533;&#65533;8&#65533;
p &#938; *&#65533;*&#65533;	&#65533;B&#65533;&#65533;&#65533;&#65533;&#65533;}E&#65533;&#65533;q&#65533;&#65533;&#65533;&#65533;&#65533;&#65533;&#65533;&#65533;&#65533;&#65533;fD&#65533;R&#65533;.&#65533;&#65533;&#65533;fF'p&#65533;U&#65533;&#65533;&#1515;LJ&#65533; &#65533;Vy&#65533;&#65533;&#65533;&#65533;&#65533;<&#65533;&#65533;`&#65533;&#65533;
&#65533;O&#65533;&#65533;A&#65533;&#65533;&#65533;&#65533;
&#65533;S&L&#65533;&#65533;&#65533;"1&#65533;&#65533;&#65533;g	I/0&#65533;&#65533;@&#65533;
d&#65533;&#65533;&#65533;&#65533;;&#65533;t&#65533;&#65533;9&#65533;&#65533;&#65533;&#65533;&#65533;&#65533;&#65533;.&#319;l0&#65533;&#65533;&#65533;&#65533;&#65533;>&#65533;&#65533;&#65533;cs&#65533;&#65533;@&#65533;BA&#65533;*&#65533;&#328;T&#65533;C&#65533;	&#447;&#65533;&#65533;0e&#65533;&#65533;#&#65533;&#65533;@W&#65533;ZB9&#65533;&#65533;&#65533;&#65533;&#65533;&#65533;&#65533;&#65533;&#65533; &#65533;y&#65533;&#65533;&#65533;`&#65533;&#65533;&#65533;c&#65533; &#65533;DH	&#65533;&#65533;n&#1956;b&#7702;&#65533;&#65533;&#1671;&#65533;9&&#65533;B?Cw&#477;@P&#65533;n&#65533;&#65533;7&#65533;&#65533;/ba&#65533;&#65533;C&#65533;i&#65533;P&#65533;&#65533;P&#65533;&#65533;>&#65533;&#65533;R&#65533;&#65533;>>&#65533;&#65533; &#65533;&#65533;&#65533;8b&#65533;&#65533;&#65533;&#65533;&#65533;&#65533;3P&#195;&#65533;&#65533;&#65533;&#65533;K@>&#65533;?7>&#65533;ts&#65533;&#65533;7&#65533;&#65533;&#1039;b&#65533;&#517;&#65533;_&#65533;&#65533;h^;&#65533;2&#65533;&#65533;PKu&#65533;&#65533;`&#65533;&#65533;lC	I8
&#65533;&#65533;2&#65533;?&#65533;Lh&#65533;?vX&#65533;@n&#65533;&#65533;k&#65533;&#65533;6&#65533;&#65533;&#65533;I7&#65533;&#65533;M&#65533;&#65533;&#65533;&#1357;-f&#65533;&#65533;@0"6&#65533;&#65533;&#65533;3&#65533;D&#65533;&#65533;'&#65533;&#65533;!O&#65533;$2O
TBv&#65533;B&#65533;B&#65533;&#65533;&#65533;&#65533;k^&#65533;C&#65533;A

&#65533;	;m&#65533;&#65533;O&#65533;`&#65533;H&#65533;&#65533;&#65533;&#65533;B &#65533;&#65533;g&#65533;z&#65533;&#65533;g&#65533;~&#65533;	h&#65533;&#65533;&#65533;gY5V&#65533;&#65533;&#65533;@&#65533;&#65533;&#65533;?N\&#65533;&#65533;*I3
A&#1117;C8TQ&#65533;?<&#65533;i	5t*&#65533;&#65533;&#65533;3&#65533;&#65533;&#1328;&#65533;&#65533;&#65533;
&#65533;@&#1252;*&#65533;#5<&#65533;O&#65533;z&#65533;&#65533;E&#65533;&#65533; &#65533;	&#65533;Ns&#155;&#65533;N&#65533;jo&#65533;&#65533;&#65533;&#65533;&#65533;&#65533;&#65533;&#65533;&#65533;?&#65533;T&#65533;(&#65533;&#65533;"&#65533;&#26507;n&#65533;&#65533;&#65533;nD&#65533;HTP&#65533;&#65533;;&#65533;&#65533;+&#65533;&i&#65533;7 &#65533;P&#65533;@&#65533;&#65533;&#65533;?s&#65533;&#65533;&#65533;|&#33802;|&#65533;Bv&#65533;&#65533;A&#65533;<&#65533;`EQ &#65533;&#65533;M&#65533;v &#1301;&#388;&#65533;H&#65533;&#65533;C!U&#65533;S&#65533; Xi&#65533;U(]&#65533;Wa&#65533;&#65533;X4S&#65533;Yj&#65533;&#65533;&#65533;:0&#65533;&#65533;&&#65533;&#65533;&#65533;^r&#65533;&#65533;&#65533;	&P&#65533;&#65533;W&#65533;Rd&#65533;A&#65533;&#65533;&#65533;cy&#65533;&#65533;c&#65533;&#65533;?&#65533;&#65533;2)&#65533;	&#65533;O&#65533;k&#65533;3&#65533;a&#65533;@&#65533;`&#65533;!&#65533;&#65533;&#65533;@&#65533;&#65533;&#65533;7t)`PNc&#65533;"&#65533; &'D&#65533;&#65533;O"&#65533;}{&#65533;@(
&#65533;"H&#65533;&#65533;3s.&#65533;&#65533;y	&#65533;Q&#65533;?&#65533;&#65533;&#65533;&#65533;z=+&#65533;&#65533;&#65533;&#65533;&#65533;&#65533;Mcm
&#65533;&#65533;1<@(&#65533;?&#1776;&#65533;KO&#65533;&#1066;)$&#65533;&#65533;B&#65533;&#65533;B[&#65533;&#65533;&#65533;&#65533;&#65533;&#65533;&#65533;&#65533;"&#65533;`&#65533;&#65533;&#65533;G&#725;&#65533;?~&#65533;&#63631;&#65533;&#65533;&#65533;&#65533;/&#1041;&#65533;$&#65533;&#65533;&#65533;&#65533;D%te&#65533;&#36069;&#65533;&#65533;&#65533;L(&#65533;&#65533;&#65533;z&#65533;&#65533;&#65533;&#65533;&#65533;TC&#65533;H&#513;&#65533;)&#65533;J1&#65533;:	 &#65533;A&#65533;&#65533;&#65533;p&#65533;$,&#7850;&#65533;&#65533;j (l&#65533;&#65533;RH&#65533;&#65533;&#65533;&#65533;&#65533;?VA&#65533;Hc NH&#65533;b&#65533;&#65533;&#65533;&#65533;JT:&#65533;i&#65533;*a&#65533;C&#65533;b&#65533;Aj &#65533;3&#1862; &#65533;&#65533;^&#65533;Zu&#65533;U$T&#65533;&#65533;&#65533;!&#65533;*&#65533;DT&#65533;&#65533;&#65533;LU&#65533;laK@&#65533;@RniKY&#65533;A0&#65533;&#65533;p&#65533;|&#65533;&#65533;&#65533;&#65533;&#65533;&#65533; &#65533;F"&#65533;=&#1347; &#65533;&#65533;." &#65533;&#65533;`&#65533;HNp&#65533;(&#65533;OB&#65533;)x &#65533;X&#65533;O&#65533;B&#65533;v&#65533;9E /&#65533;&#65533;&#65533;&#65533;j&#65533;a!Xa&#65533;&#65533; &#65533;3&#65533;t&#65533;7&#65533;%X&#65533;rB&#65533;q (&#65533;&#65533;*&#65533;p&#65533;&#65533;&#65533;&#65533;Y>&#65533;&#65533;+&#65533;&#65533;&#65533;&#65533;&#65533;&#65533;4&#65533;&#65533;&#65533;&#65533;&#1057;0&#65533;&#65533;&#65533; &&#65533;&#65533;&#65533;&#65533;k&#65533;?&#65533;&#65533;R$f x&#65533;; &#65533;&#65533;[&#65533;&#65533;&#376;&#65533;&&#65533;@B&#65533;&#65533;|&#65533;q	&#1380;&#65533;&#65533;&#65533;t&#65533;&#65533;&#1824;pB&#65533;x!e&#65533;&#65533;q&#65533;&#65533;/0&#65533;,-)@&#65533;&#65533;&#65533;3&#65533;&#65533;&#65533;E(&#65533;&#65533;&#65533;a&#65533;&#65533;s&#65533;&#65533;&#65533;h|&#65533;C&#65533;&#65533;&#65533;&#65533;v&#65533;#&#65533;R@&#65533;&#65533;!&#65533;K &#65533;<$&#65533;&#65533; rH&#65533;N&#65533;&#1212;&#65533;&#65533;Bx&#65533;&#65533;(@&#65533; 
&#65533;&&#65533; &#65533;&#65533;"EhOE6ZZ&
ac&#65533;&#65533;&#65533;?:`#)I:t5A&#65533;&#1324;p&#65533;2(&#65533;&#65533;A&#65533;
%O;A&#65533;&#65533;&#65533;$&#65533;&#65533;&#65533;A&#65533;&#65533;Rp&#65533;6&#65533;C-6&#65533;<&#65533;LJ&#65533;&#65533;#&#65533;&#65533;	&#65533;&#65533;O&#65533;&#65533;&#1322;P&#65533;&#1059;9&#65533;&#65533;&#65533;4J&#65533;Q&#65533;&#65533;l&#65533;8&#65533;&#65533;:&#65533;&#65533;&#65533;&#65533;
J"N&#65533;x&#65533;&#65533;O&#65533;EVe&#65533;7&#65533;&#65533;22r!eU&#65533;&#65533;A&#65533;&#65533;&#65533;[bi&#65533;&#65533;&#65533;%{&#731;Z&#65533;&#65533;U&#1426;&#65533;&#65533;&#65533;&#65533; &#65533;&#65533;&#65533;&#65533;&#65533;&#65533;H&#65533;c
{&#65533;TAd&#65533;&#65533;&#65533;&#65533;w&#65533;|AF &#65533;&#65533;P$#&#65533;d&#65533;:A&#65533;4,cv,&#65533;4&#65533;&#65533;l X0T&#65533;&#65533;&#65533;&#65533;D&#65533;&#65533;&#65533;&#65533;&#1144;&#65533;M$&%&#65533;0oT&#1256;&#65533;?&#65533;&#65533;JD&#65533; &#65533;}`&#65533;\&#65533;F&#65533;&#65533;Y$fZ&#65533;&#65533;1$b&#65533;,b&#65533;&#65533;`&#1922;_M&#65533;&#65533;&#65533;$&#65533;_naCh&#65533;&#732;&&#65533;r&#65533;8d&#65533; &#65533;&#65533;&#65533;&#405;=0&#65533;0&#65533;&#65533;?&#65533;&x&#65533;&#65533;&#65533;G&#65533;&#65533;&#65533;&#65533;&#851;&#65533;&#65533;&#65533;a&#65533;y&#65533;&#65533;&#65533;&#65533;P&#65533;&#65533;)D&#65533;&#65533;&#65533;N&#65533;K&#65533; v`&#65533;"&#65533;&#65533; 7I!&#65533; `v&#65533;&#65533;&#65533;]&#65533;&#65533;v&#65533; h&#65533;&#65533;  d&#65533;|&#65533;&#65533;&#65533;&#65533;b&#65533;&#65533;?tW&#65533;&#65533;n 3&#65533;G#&#65533;0!&#65533;&#65533;A&#65533;m&#65533;H&#65533;&#65533;&#65533;D&#65533;&#65533;P&#65533;6&#65533;&#65533;&#65533;&#65533;&#65533;b&#65533;D&w&#65533;b&#65533;C&#65533;&#65533;*&#65533;(&#65533;X&#65533;&#65533;)&#65533;&#65533;`&#65533;*&#65533;&#65533;?~4"y&#65533;&#65533;@N&#65533;!&#65533;!}^z&#65533;bWS&#65533; &#65533;H<: &#65533;)&#65533;&#65533; '&#985;&#65533;%&#65533;&#65533;jT&#65533;@&#65533;A.p'&#65533;	D&#65533;&#65533;&#65533;&#65533;/.B&#65533;d&#65533;l0
&#65533;B&#65533;)4	&#65533;Bp Y&#65533;2&#65533;J:&#65533;&#65533;&#65533;&#65533;U&#65533;bA&#65533;us&#65533;&#65533;&#65533;<&#65533;H &#65533;W&#65533;&#65533;8&#65533;"A&#65533;:F&#65533;&#65533;&#65533;YH/HNU<\&#65533; &#65533;F`o&#2040;&#65533;<`<E&#65533;1&#65533;&#65533;&#65533;&#1535;,&#65533;&#65533;5NZ&#65533;,&#17410;(&#65533;AL;8&#65533;&#65533;!i?&#65533;&#65533;&#65533;&#65533;&#65533;:&#65533;&#631;~&#65533;c2&#65533;&#65533;&#65533;&#65533;&#65533;E&#65533;BAJ-&#65533;&#1044;&#65533;U&#65533;ey&#65533;@~&#65533;&#65533;&#65533;&#65533;&#65533;&#496;/&#65533;,tdA &#65533;&#65533;&#65533;&#65533;)f&#65533;&#65533;&#65533;&#1332;&#65533;@&#65533;&#65533; M(&#65533;h&#65533;&#65533;&#1841;&#65533;&#65533;A&#65533;&#65533;&#640;&#65533;rA&#65533;A&#65533; 1&#65533; &#65533;@&#65533;&#65533;&#65533;<{&#65533;&#65533;&#515;}-U&#65533;o&#65533;&#65533;MH&#65533;&#65533;Ea,RC&#65533;B@v&#65533;&#65533;[P, &#65533;9&#65533; &&#65533;&#65533;@&#65533;4&#65533;&#65533;&#65533;W&#65533;8&#65533;&#65533;&#65533;&#65533;<&#325;&#65533;&#65533;p&#65533;`F\1Z&#65533;SnP01	!') T=%&#65533;AG&#65533;k=&#65533;&#65533;R*&#65533;&#65533;+(0l&#65533;Ur`
H&#65533;&#65533;&#65533;&#65533;lD/@&#65533;&#65533;&#65533;#&#65533; R&#1366;	r&#65533;	&#65533;pa&#65533;9&#65533;&#65533;&#65533;0&#1766;&#65533; 
&#65533;&#65533;%o&#65533;Wo&#65533;B&#65533;}co&#65533;&#65533;7&#65533;
&#65533;&(&#65533;&#65533;&#65533;&#65533;&gr&#65533;&#65533;5&#65533;&#65533;&#65533;*8$&#65533;&#65533;&#65533;&#65533;&#65533;V&#1202;&#65533;\&#65533;&#65533;&#65533; w&#65533;&#65533;&vsH&#65533;u&#65533;&#65533;&#65533;q+3&#65533;%[zH'&#65533; &#65533; hF5&#65533;Cb&#65533;&#65533;R/&#65533;jF+MtE&#65533;5^Le'p$wW&#65533;#-W&#65533;' !&#65533;&#65533;WJJ&#65533;2*&#65533;%b*&#65533;&#65533;Fa^&#65533;&#65533;^_&#65533;&#65533;&#65533;&#65533;&#65533;u&#65533;:v&#523;&#65533;H(&#65533;&#65533;2-` Hqv&#65533;vn7_&#65533;!&#65533;/&#65533;&#65533;5&#65533; b&#65533;	1 oCb&#65533;&#65533;1&#65533;s<Q%S1&#65533;c
&#65533;7$ 
L&#65533;&#65533;&#65533;&#65533;&#65533;2&#65533;d3<vy&#65533;&#65533;K]ae&#65533;&#65533;$:&#65533;0&#65533;p&#65533;5&#1252;{&#65533;7M&#65533;&#65533;{&#65533;p<&#65533;zM&#65533;/q0
&#65533;G&#65533;0
W3&#65533;&#65533;&#65533;d|&#65533;&#65533;&#65533;$\c+0MT0
&#65533;&#65533;_&#65533; &#65533;"&#65533;TPg&#65533;q&#65533;&#65533;{&#65533;	&#65533;&#65533;ju:p
&#65533; C&#65533;&#65533;f8&#65533;&#65533;B&#65533;&&#65533;&#65533;7&#65533;8@ie&#65533;8&#65533;p<:&#65533;&#65533;qE;_&#65533; &#65533;!&#65533;{D&#65533;9U&#65533;`&#65533;&#1094;&#65533;WX_0 &#65533;,&#65533;&#65533;&#65533;!B<&#65533;Q<h&#65533;*&#65533;&#65533;b&#65533;&#65533;l&#65533;U&#65533;&#65533;}&#65533;&#65533;=B&#65533;&#65533;`&#65533;V<&#65533;N)
&#65533;6W&#65533;&#65533;&#65533;b&#65533;&#65533;R&#65533;&#65533;&#65533;X&#65533;Q&#1943;&#65533;e&#65533;&#65533;X&#65533;&#325;&#65533;&#1413;&#65533;&#65533;X	A&#65533;&#65533;&#65533; &#65533;;&#65533;&#65533;tpX[ph&#65533;&#65533;&#65533;&#65533;&#65533;iB&#65533;&#65533;&#65533;&#65533;(&#65533;0&#65533;&#65533;)9&#65533;
&#65533;U \&#65533;&#65533;T/ &#65533;B,PT+X&#65533;+( E&#597;&#65533;&#65533;&#65533;pMxR&#65533; &#65533;rIA&#65533;*&#65533;&#65533;E&#65533;F_&#65533;R^x&#65533;^&#65533;x 7&#65533;&#219;&#65533;&#607;y&#65533;&#65533;&#65533;&#65533;&#65533;&#65533;&#65533;&#65533;v%%/a/&#65533;&#65533;&#65533;&#65533;&#65533;&#65533; @\w&#65533;Q&#65533;q&#65533;&#65533;a2PB&#65533;&#65533;`
-a
v@J&#65533;&#65533;TB6Q&#65533;&#65533;&#65533;h[&#65533;h&#65533;`-&#65533;?&#65533;(-&#65533;.;&#65533;&#65533;&#65533;&#65533; *`&#65533;&#65533;&#65533;se0&#65533;&#65533;&#65533;G&#65533;&#65533;&#65533;&#65533;&#820;s&#65533;r &#65533;a5&#65533;&#65533;@X&#65533;z5&#65533;1&#65533;&#65533;&#65533;&#65533;&#65533;{W&#65533;&#65533;&#65533;I&#65533;&#65533;k&#65533;|06d&#65533;5/&#65533;&#65533;&#65533;&#65533; 4P7&#1344;G2a &&#65533;P<&#65533; &#65533;&#65533;&#65533;s0w&#65533;@&#65533; oB&#65533;&#65533;B &#65533;@U&#1377; &#65533;z&u@&#65533; 5%&#65533;&#65533;j&#65533;&#65533;]yp&#65533;&#65533;p&#65533;
B[&#65533;&#65533;&#65533;&#65533;*&#65533;&#65533; &#65533;)<b<&#65533;^&#65533;5&#65533;51o%+&#65533;&#65533;&#65533;&#1239;"&#65533;%|&#65533;}9)&#65533;	&#65533;*&#65533;;&#65533;&#65533;&#65533;=?&#65533;m&#65533;!Y&#65533;H8&#65533;&#65533;&#65533;&#65533;<!M&#65533;%j&#65533;&#65533;&#65533;hMyo&#65533;&#65533;K8&#65533;&#65533;X<	&#65533;&#65533;&#65533;9&#65533;&#65533;6!p8@\&#65533;b&#65533;&#65533;bP'N@Z	&#65533;`:&#65533;Ah&#65533; &#65533;&#624;&#65533;'X&#65533;(&#65533;&#65533;%&#65533;y*#a)q7.&#65533;&#65533;:w&#65533;A&#65533;&#65533;	&#65533;&#65533;&#17493;&#65533;V&#65533;P>&#65533;&#65533;"&#65533;9}z&#65533;:&#65533;&#65533;{&#65533;&#19541;R&#65533;FS4&#65533;&#65533;&#65533;R&#65533;_g&#65533;k&#65533;&#65533;`j&#65533;&#65533;&#65533;"`&#65533;N{&#65533;P`&#65533;&#65533;	R&#65533;C&#65533;`kD&#65533;&#65533;b&#65533;P  pA0&#65533;i
8&#65533;|`&#65533;&#65533;&#65533;@ 7`x&#65533;&#65533;V@JV&#65533;&#65533;&#65533;
&#65533;&#65533;&#65533;|c"=&#65533;M4&#65533;4ye &#65533;&#65533;&#65533;&#65533;P&#65533;&#65533;`&#65533;a6VL&#65533;x3&#65533;@ ` &#65533;:q@h 5	&#65533;1M&#65533;pe<&#65533;M&#65533;2&#65533;&#65533;X&#65533;&#65533;q`)!	h 	\v&#65533;&#65533;W&#65533;/&#65533;'5a6	lVu&#65533;L &#65533;`|c3&#65533;P
&#65533;$&`X&#65533;	eL&#65533;w&#65533;7&#65533;&#65533;79y@&#65533;0>` - )&#65533;&#65533;9Y8&#65533;b&#65533;=`8&#65533;&#65533;&#65533;&#65533;&#65533;s&#65533;3S&#65533;gB^I0&#65533;*%&#65533;&#65533;&#65533;xB;&#65533;kni&#65533;z+&#65533;v&#65533;<&#65533;&#65533;V&#65533;&#65533;<&#65533;&#65533;&#65533;&#65533;&#65533;l&#1107;&#65533;7@ &#65533;&#65533;&#65533;&#65533;&#65533;&#65533;0w"N9&#65533;&#65533;	&#65533;QnE\&#65533;e
o&#586;BW&#65533;v@\&#65533;9&#65533;&#65533;&y&#65533;9&#1838;&&#65533;&#65533;&#1412;=|&#65533;`"&#65533;&#65533;%&#65533;&#65533;n&#65533;^a&#65533;&#65533;<o&#65533;g &#65533;&#65533;&#65533;&#65533;&#65533;&#65533;Gk&#65533;W&#65533;&#65533;'}8&#65533;&#65533;2[WA&#65533;A9a]#&#65533;Bw&#65533;aG&#65533;&#65533;@&#65533;?Q%	A;`.p&#65533;'&#65533;DT&#65533;&#1990;&#321;&#65533;Z&#65533;&#65533;&#65533;&#65533;vN&#65533;.&#65533;&#65533;&#65533;&#65533;&#65533;8m&#65533;&#65533;	APk&#65533;Kf&#65533;&#65533;&#65533;&#65533;&#65533;'@t&#65533;p&#65533;6B00v%&#65533;@&#65533;`&#65533;0&#65533;p	&#65533;k s&#65533;*&#65533;~}c2A&#65533;&#65533;08=m&#65533;&#65533;,&#65533;JE&#65533; &#65533;&#65533;&#65533;5&#65533;&#65533;&#65533;&#65533;&#65533;7q&#65533;#ID&#65533;|pF&#65533;5&#65533;:T&#65533;&5&#65533;@&#65533;&#65533;r&#65533;g:&#65533;XJ&#65533;+&#65533;&#65533;eq0&#65533;gr&#65533;M&#65533;Pg&#65533;DfT`)r9$&#65533;&#65533; v&#65533;Q&#65533;:	&#65533;L&#65533;SP}Pw&#65533;>&#65533;&#65533;8C &#65533;&#1399;w&#65533;L&#1063;&#65533;p	&#65533;pw 8&#65533;&#65533;&#65533;s@&#65533;hU1&#65533;p&#65533;&#65533;,&#65533; &#65533;&#65533;R&#65533;a&#65533;#&#65533;&#65533;&#65533;3&#65533;&#65533;&#65533;E&#65533;c&#65533;&#65533;!kf&#65533;&#65533;&#65533;&#65533;&#65533;!J&#65533;&#65533;+-6&#65533;&#65533;&#769;C&#65533;J&#1433;k&#65533;B&#65533;&#65533;v=&#65533;	&#65533;P&#65533;&#65533;&#65533;$,&#65533;!&#65533;&#1699;&&#65533;Y&#65533;&#65533;&#65533;(&#65533;&#65533;&#65533;4!&#65533;d&#65533;&#65533;&#65533;p
 
&#65533;%^&#65533;~&#65533;%d&#65533;%4\tj&#65533;XB,&#65533;2&#65533;&#178;A&#65533;
"&#65533;&#65533;`&#65533;&#65533;*&#65533;k&#65533;&#65533;A&#65533;c&#65533;&#65533;&#454;&#65533;&#65533;&#65533;_&#65533;[&#65533;,&#65533;&#65533;&#583;&#65533;B}x&#65533;&#65533;GZL[&#65533;R&#65533;ai&#65533;&#65533;@&#65533;=&#65533;P&#420;}N&#65533;1 &#65533;&#65533;&#65533;PjC2&#65533;&#65533;&#65533;C1{B&#65533;&#65533; 0ZK&#65533;&#65533;&#65533;q&#65533;K&#65533;T&#65533;&#65533;&#65533;&#65533;ve&#65533;2'&#65533;&#65533;&#1261;v&#65533;&#65533;&#65533;q&#65533;!a&#65533;&#65533;H&#65533;&#65533;&#397;&#65533;&#65533;n < &#65533;l&@ 8&#65533; &#65533;&#65533;&#65533;V&#65533;W"%&#65533;&#65533;|  &#65533;&#65533;&&#65533;2&#65533;&#65533;&#65533;`&#65533; &#65533;&#65533;&#65533;&#65533;&#65533;
&#65533;p&#65533;$&#65533;-&#65533;k/&#65533;&#65533; &#65533;&#65533;U&#65533;0&#65533;&#65533; &#65533;l_&#65533;[&#65533;A&#65533;  h%g&#65533;g&#3691;0 @&#11025;{&#65533;|&#65533;&#65533;&#875;&#65533;&#65533;&#65533;z&#65533;	3	&#65533;&#65533;e&#65533;&#65533;[P#&#65533;&#65533;&#65533;k)q`G&#65533;!&#939;&#65533;CT&#65533;&#960;a&#65533;&#65533;&#65533;&#1881;e&#65533;.&#65533;&#65533;@-`79hf Xn&#65533;>&#65533;&#1089;&#65533;&#65533;&#65533;&#1205;&#65533;&#65533;@2Ct1&#65533;&#65533;G&#65533;[>Prd&#65533;_&#65533;0k&#1130;\&#65533;&#65533;R+&#65533;6&#65533;C1&#65533;&#65533;8&#65533;&#65533;<&#65533;;@&#65533;U&#65533;&#65533;b/P&#65533; &#65533;P<&#65533;s=Go&#65533;#&#65533;3&&#65533;@&#384;l<!p&#65533;!&#65533;QX&#65533;NQub&#48590;&#65533;&#65533;b&#65533;$,$ ,-&#65533;&#65533;r$=! 
!21Pe&#1763;;&#65533;z&#65533;`:&#65533;&#65533;&#65533;C%&#65533;&#65533;&#65533;&#65533;>&#65533;`&#65533;(y&#65533;&#345;-a&#65533;N! M&#65533;'O&#65533; &#1872; 9&#65533;&#65533;&#65533;+&#65533;&#65533;&#65533;&#65533;!
&#65533;@&#65533;=S&#65533;&#65533;zq)&#65533;&#65533;&#65533;$3&#65533;&#65533; &#65533;q$\&#65533;&#65533;&#65533;&#65533;&#65533;&#65533; &#65533;&#65533;2&#65533; &#65533;e&#65533;&#65533;&#65533;&#65533;_B&#65533;h&#65533;&#65533;N&#65533;l&#65533;R&#65533;&#65533;&#65533;
&#65533; _&#65533;&#65533;!&#65533;&#65533;]&#65533; &#65533;B&#65533;WsCC@&#65533;b&#65533;&#65533;*s&#65533;&#1216;&#65533;0J&#65533;&#65533; 
&#65533;&#65533;I2&#65533;C&#65533; &#1049;&#1953;%0&#65533;&#65533;-ST&#65533;>`&#65533;p&#65533;&#65533;&#65533;W&#65533;&#921;&#65533;&#65533;<N&#65533;z`&#65533;&#65533;pa+&#65533;&#65533;&#65533;&#65533;<&#65533;z@_?5!&#65533;&#65533;:&#65533; #6&#65533;&#65533;R&#65533;&#65533;&#65533;0&#65533;I&#65533;6&#65533;&#65533;&#65533;a&#65533;&#65533;q &#65533;51&#65533;R&#65533;f&#903;f&#65533;&#65533;&#65533;a&#65533;h&#65533;&#65533;&#65533;&#65533;R&#65533;I&#65533;9#p&#65533;-&#65533;0&p>pP&#65533;Z&#65533;&#65533;k&#65533;&#65533;&#65533; 8&#65533;&#65533;U!<&#65533;V&#65533;&#65533;Gt&#65533;&#65533;&#65533;w&#65533;Q<A&#65533;&#65533;/*&#65533;&#65533;Er&#65533;&#65533;&#65533;&#65533;&#65533;<&#65533;&#65533;]P&#65533;&#65533;^&#65533;@@ Z`&#65533;RPb&#65533;o&#65533;$DG&#65533;&#65533;A&#65533;&#65533;&#65533;&#65533;&#65533;&#65533;B&#65533;&#65533;&#65533;&#65533;g&#65533;&#65533;]B&N&P&#65533;J&#65533;&#65533;o&#168;&#65533;&#65533;O@&#65533;U&#65533;_&#65533;&#65533;&&#65533;&#65533;&#65533;n &#65533;&#1791;X&#65533;tP&#65533;7&#65533;N9L&#65533;&#65533;Q&#65533;D&#65533;ALLP1LE&#65533;=~R&#65533;H&#65533;%M&#65533;D&#65533;R&#65533;J&#65533;l8f`3b&#65533;j&#65533;&#65533;&#65533;U%&#65533;&#284;=#b&#65533;&#65533;/&#65533;>@V&#65533;w&#65533;&#65533;&#65533;&#65533;&#65533;Q#QL&#1162;&#65533;&#65533;&#65533;E&#65533;GV&#65533;>*&#65533;&#65533;/&#1407;&#65533;=R&#65533;2r&#65533;&#1717;F@&#65533;&#65533;&#65533;#n&#65533;&#65533;&#1090;&#65533;&#65533;&#65533;_&#1911;uo&#65533;&#65533;7p&#1544;Y``&#65533;X&#65533;b&#397;?&#65533;XFP&#65533;&#65533;&#65533;%&#65533;+A&#65533;&#605;#
&#65533;&#5792;&#65533;A&#65533;&#65533;&#1574;&#65533;X{,&#65533;&#65533;&#65533;&#65533;&#65533;&#65533;8&#65533;&#65533;&#65533;&#65533;"&#65533;&#65533;)7&#65533; &#65533;&#65533;&#65533;&#65533;I&#65533;&#65533;O&#436;Q&#1545;(C&#65533;&#65533;|&#65533;R&#65533;A&#65533;?&#65533;$:&#65533;&#65533;&#65533;&#65533;Jz&#65533;&#1254;&#65533;&#65533;&#65533;&#65533;Eo%&#65533;&#65533;]&#65533;&#65533;&#65533;_&#65533;TF&#65533;&#65533;G&#65533;<&#65533;&#65533;&#65533; *9&#65533;&#65533;8$`&#65533; &#65533;@&#65533;&#65533;&#65533;&#65533;V&#65533;&#65533;&#143;2&#65533;/K&#65533;	&#65533;4&#65533;&#65533;PD4F&#65533;&#65533;+&#65533;Q&#65533;A&#65533;&#65533;&#65533;t"&#65533;d&#65533;H(&#65533;0&#65533;QE&#65533; 9&#65533;w&#65533;"&#65533;>&#65533;&#65533;"j&#65533;&#65533;3L&#65533;J&#65533;D&#65533;@&#65533;&#65533;|&#65533;!K&#65533;&#65533;&#65533;
&#65533;&#65533;&#65533;(
P@&#65533;&#65533;C+&#65533;A&&#65533;S2"&#65533;&#65533;$&#65533;2&#65533;&#65533;&#65533;&#461;;PJ!&#65533;`*J&#65533;O&#65533;b &#65533;&#65533;d&#65533;&#65533;D_&#65533;&#65533;&#65533;)T"9&#65533;A&#65533;^P&#65533;G&#65533;iH0f&#65533;&#17128;&#65533;D&#65533;&#65533;&#65533;Zn&#65533;&#65533; K&#65533;&#65533;&#65533;W&#65533;qE&#65533;(&#65533;&#65533;&#65533;&#65533;L&#36887;K&#65533;&#65533;&#65533;&#65533;&#65533;&#65533;&#65533;WSp&#65533;&#65533;W^Q &#65533;<&#65533;j&#65533;B&#65533;E&#65533;&#65533;$&#65533;&#65533;Zi&#65533;&#65533;.&#65533;&#65533;&#65533;[P&#65533;U&#65533;[n`&#65533;p&#65533;r&#65533;&#65533;&#65533;&#65533;&#65533;5*&#65533;7$r'&#65533;X&#65533;C&#65533;XR&#65533; xb&#65533;&#65533;&#65533;H&#65533;/f&#65533;H
;f&#65533;a&#65533;&#65533;&#65533;&#65533;(&#65533;8"&#65533;&#65533;&#65533;	&#65533;&&#65533;>&#65533;w"DB&#65533;8d&#65533;'&#65533;d&#65533;t0N&#65533;
*&#65533;7&#65533;*&#65533;/&#65533;&#65533;A&#65533;:&#65533;&#65533;p&#65533;&#65533;l&#65533;&#65533;&#65533;0&#65533;<&#65533;g&#65533;&#65533;x&#65533;&#65533;#F:i&#65533;&#65533;&#65533;h&#65533;k0&#65533;&#65533;&#65533;4&#45875;&#65533;F0M4&#65533;L&#65533;&#65533;kP&#65533;&#65533;8:&#65533;P"bJ&#65533;&#65533;&#65533; &#65533;'!&#65533;&#65533;&#65533;x&#65533;A&#65533;&#65533;&#65533;9"&#545;&#65533;gZ&#65533;&#204;90&#65533;&#65533;&#65533;&#65533;9Sd&#65533;V&#65533;&#1092;px&#65533;=x&#65533;b&#65533;&#65533;>t09&#65533;$&#65533;Q&#65533;&#65533;&#65533;$Y`&#65533;&&#65533;d*D&#65533;&#36810;%B"&#65533;&#65533;c&#65533;="&#65533;}&#65533;M&#65533;hGWqC&#65533;(&#65533;L"Z F&#65533;&#65533;&#65533;&#65533;A&#65533;&#65533;&#65533;&#65533;&#65533;oDc&#65533;U&#65533;Xe&#65533;&#65533;eF9` r#&#65533;&#65533;0!&#65533;&#65533;&#65533; &#65533;D &#65533;d&#65533;&#65533;&#65533;I(}&#518;&#65533;F0U&#65533;-U\&#65533;p!x&#65533;<$&#65533;
&#65533;4&#65533;'&#65533;&#65533;&#65533;D&#65533; &#65533;=&#65533;AO1&#65533;r&#65533;&#65533;`&#65533;"&#65533;&#65533;H&#65533;8&#65533;)4&#65533;8X&#2508;!HMC"l
&#65533;`
N&#65533;'&#65533;&#65533;&#65533;j&#65533;t&#65533;&#65533;&#65533; &#65533;&#65533;a&#65533;!&#65533;&#65533;@&#65533;\&#65533;
g&#65533;
	1x&#65533;,e^&#65533;&#65533;\&#65533;&#65533;&#65533;&#65533;EK&#65533;&#65533;*&#65533;&#65533;"xX)8CC@&#65533;$&#65533;l&#65533;&#65533;&#65533;&#1850;&#65533;&#65533;&#65533;e&#65533;&#65533;&#718;&#65533;R&#65533;&#168;&#65533;]&#65533;*&#65533;?&#65533;&#65533;2&#65533;D8&#65533;&#65533;Bb&#65533;&#65533;p&#65533;G&#65533;OGb&#65533;&#65533;[&#65533;H&#65533;~&#65533;&#65533;D&#65533;i&#65533;De*SI&#65533; &#65533;&#65533;,&#65533;&#65533;>L&#65533;&#65533;&&#65533;XDj&#65533;&#65533;,:&#65533;VE &#65533;3&#65533;1X&#65533;t&#65533;&#65533;$&#65533;&#65533;&#65533;i&#65533;&#65533;&#65533;"GM&#65533;%{IL&#65533;&#65533;&#65533;&#65533;"`%,Y&#65533;o&#65533;&#1180;&#65533;T%g(35&#65533;=&#65533;j&#65533;&#65533;&#65533;&#1310;F&#65533;&#65533;q&#65533;&#65533;&#65533;&#65533;2<2&#65533;&#65533;&#782;?G@T&#65533;&#65533;`&#65533;!&#65533;B&#1025;| &#65533;Y&#65533;
&#65533; &#65533;&#1062;5&#65533;&#65533;=&#65533;p +h&#65533;	VXb<&#65533;&#65533;&#65533;&#65533; &#65533;L4_&#65533;Q&#65533;y:@J&#65533;p&#65533;&#37520;&#65533;,  7&#65533;(r=D$qH&#65533;&#65533;&#65533;&#65533;9H&#65533;&#65533;&#65533;N%&#65533;A&#65533;E&#65533;&#65533;E&#65533;&#252;&#65533;&#65533;&#65533;+Z&#1096;$&#65533;&#65533;&#65533;H&#65533;E&#65533;&#65533;&#65533;>
&#65533;.T&#65533;&#65533;*6Cd&#65533; &#65533;C6&#65533;0&#65533;&#65533;&#65533;&#65533;s&#65533;&#65533;&#65533;&#65533;&#65533;&#65533;E&#65533;&#65533;_&#65533;Lp&#65533;K&#65533;&#65533;fPA&#65533;&#65533; e_&#65533;{C`j"z 2Y&#65533;(&#65533;;&#65533;Hd&#65533;	&#65533;&#65533;#Fg&#65533;p4&#65533;&#65533;&#65533;&#65533;|&#65533;R>&#134;&#65533;A/&#65533;&#65533;&#65533;N&#65533;&#424;EpA%c&#65533;S&#65533;&#65533;&#65533;%|@&#65533;!0&#65533;&#65533;P&#65533;"* &#65533;VU&#65533;U&#65533;i}&#65533;&#65533;&#65533;,'q&#65533;]HE^v&#65533;&#65533; 	&#65533;&#65533;(&#65533;-:V&#65533;&#65533;V&#65533;( &#65533;m&#1169;r,d &#47831;&#65533;&#65533;&#721;&#65533;&#65533;@y_&#65533;<&#65533; &#65533;d&#65533;^!&#65533;&#65533;&#65533; &#65533;&#65533;p&#65533;G&#132;&#65533;>&#65533;c&#65533;&#65533;#&#65533;6&#65533;j0&#65533;"&#65533;d&#65533;1$"&#10697;X&#65533;,A T&#65533;>&#65533;&#65533;"&#65533;&#65533;(AC/&#65533;&#201;]&#65533;j&#65533;&#65533;#&#65533;&#65533;?&#65533;&#65533;|&#65533;&#65533;&#528;&#65533;&#65533;&#65533;&#65533;&#65533;@&#65533;&#65533;&#65533;&#65533;="e	W&#65533;&#65533;)&#65533;(c&#65533;&#65533;P&#65533;j&#65533;&#65533;L&#65533;&#65533;&&#65533;&#65533;&#1107;# &#65533;&#65533;&#65533;&#65533;&#65533;&#65533;&#65533;I&#65533;>9"&#65533;!&#65533;"&#65533;&#65533;A&#65533;&#65533;&#65533;&#65533;	@&#65533;&#65533;&#65533;&#1716;&#65533;&#65533;LC&#65533;+&#65533;&#65533;/r&#65533;0T&#65533;v&#65533;&#65533;[&#65533; n &#65533;6`(&#65533;&#65533;&#65533;VyY&#65533;p&#65533;t"	&#65533;&#65533;GD&#65533;&#465;&#65533;h*RQ&#65533;D&#65533;&#65533;@8&#65533;N&#65533;f&#65533;&#65533;&#65533;&#65533;wz&#65533;&#65533;?&#65533;<&#65533;=&#65533;&#65533;&#65533;&#65533;&#65533;U&#65533;&#65533;&#65533;B\&#65533;&#65533;q-@&#65533;&#65533;&#65533;@&#65533;!&#65533;&#65533;&#65533;&#65533;&#65533;1&#65533;=&#847;&#65533;&#65533;T&#65533;&#65533;&#65533;&#65533;,&#65533;&#466;&#65533;W@`&#65533;C K&#65533;&#65533;d&#65533;`>&#65533;(Nb&#65533;&#65533;&#65533;&#65533;`<&#65533;[(;R&#65533;Bl6
&!&#65533;<&#65533;D&#65533;=}D&#65533;&#65533;B;`&#65533; P&#65533;&#65533;&#65533;i&#65533;eiNq&#65533;S8`TD&#65533;&#65533;&#65533;G&#65533;t&#65533;@&#65533;z,&#65533;&#65533;B&#65533;&#65533;&#65533;&#65533;T&#65533;&#65533;\&#23983;&#65533;&#65533;&#65533;&#65533;
&#65533;g&#65533;&#65533;&#706;&#65533;&#65533;.v1X&#65533;&#65533;)8j&#65533; &#65533;&#904;B`&#65533;m&#65533;Cq$&#65533;|&#65533;&#65533;&#65533;&#65533;&#65533;]&#65533;&#65533;&#65533;[ &#65533;vw&#65533;&#65533;0&#65533;b;EZV&#65533;&#65533;'!&#65533;b&#65533;&#65533;$&#65533;&#65533;+&#65533;&#65533;&#65533;&#65533;&#65533;!&#65533;d&#65533;&#65533;F&#65533;&#65533;&#65533;l&#65533;	`&#65533;d&#65533;9<&#65533; &#65533;&#65533;D&#65533;&#65533;&#65533;<0&#65533;A&#65533;w&#65533;`&#65533;&#65533;GL&#65533;&#65533;ap"&#65533;&#65533;&#65533;&#65533;@&#65533;&#65533;Tu&#65533;!p}k&#65533;&#65533;&#65533;&#65533;&#65533;&#65533;?L&#65533;0d"Oh&#65533;D&#65533;&#65533;'l&#65533;"A C&#65533;&#65533;0?&#65533;&#65533;&#65533;~P&#65533;&#65533;%&#65533;|Q&#65533;&#65533;&#65533;~Zf&#65533;&#65533;&#65533;HD&#792;&#65533;&#65533;b&#65533;&#65533;&#65533;&#65533;a t&#65533;&#65533;&#65533;&#65533;&#65533;&#65533;&#65533;p7&#65533;a&#65533;&#65533;P`f2&#65533;&#65533;>&#65533;&#65533;$&#65533;&#65533;&#65533;&#65533;&#65533;2&#65533;b&#65533;&#65533;&#65533;H&#65533;C0&#65533;(P&#65533;J&#65533;&#65533;B9&#65533;&#65533;L&#65533;&#65533;&#65533;&#128;
0M&#65533;&#65533;T&#65533;&#65533;&#65533;*&#65533;&#65533;&#65533;W&#65533;0&#65533;6H&#65533;&#65533;&#65533;65[*X&#65533;8X&#65533;t&#1065;&#65533;&#65533;&#65533;d&#65533;&#65533;&#65533;L&#65533;&#65533;&#65533;I&#65533;$K1&#65533;"\&#65533;n&#65533;&#65533;r&#65533;&t&#65533;'4%&#65533;&#65533;&#65533;&#65533;&#65533;,7&#65533;&#65533;t&#65533;t&#65533;&#65533;.4&#65533;&#65533;	&#65533;&#65533;&#65533;@&#65533;&#1536;rp&#65533;h&#1025;&#65533;&#65533;&#65533;{&#65533;CC  E&#65533; E&#65533;&#65533;*&#65533;'&#65533;$&#65533;&#65533;&#65533;&#2511;x&#65533;&#65533;H&#65533;&#978;&#65533;&#723;&#65533;&#65533;`&#65533;&#65533;&#65533;h&#266;H&#65533;K&#65533;&#65533;&#65533;h&#65533;h&#65533;&#65533;;&#65533;G&#65533;&#41478;&#65533;&#1773;&#65533;3&#65533;M&#65533;&#65533;zO&#65533;&#65533;&#65533;&#65533;&#65533;S&#65533;p"&#65533;&#65533;&#65533;~&#65533;)(&#65533;v&#65533;&#65533;{&#65533;&#65533;!-&#65533;&#65533;c&#65533;?&#65533;K;E
@&#65533;&#65533;&#65533;wFiA&#65533;&#65533;&#65533;<J$&#65533;&#65533;t&#65533;;syFA:;;&#65533;O&#65533;&#65533;hC&#65533;&#65533;[&#65533;&#65533;k&#65533;&#65533;&#65533;&#65533;&#65533;&#577;&#65533;C&#65533;t|&#65533;&#65533;&#65533;&#65533;/w&#65533;&#65533;F&#65533;x&#65533;&#65533;G&#65533;"&#65533;&#456;&#65533;&#65533;v&#65533;-&#65533;"&#65533;&#65533;&#65533;W&#65533; }&#65533;&#65533;&#65533;&#65533;&#65533;&#65533;Lz>&#65533;&#65533;&#65533;&#65533;&#1867;&#65533;&#1161;Q&#65533;&#65533;:?&#65533;&#1170;&#65533;&#65533;&#1545;&#65533;0&#65533;&#65533; >&#65533;&#65533;2&#65533;>&#65533;&#65533;0&#65533;&#65533; &#65533;&#65533;&#65533;&#65533;SW >u&#65533;&#583;&#1650;x&#65533;&#65533;&#65533;&#65533;&#49063;&#65533;&#65533;&#65533;&#65533;&#594;&#1589;&#65533;&#65533; &#65533; &#65533;U&#65533;&#65533;)&#65533;&#65533;&#65533;x&#1456;&#65533;0 &#65533;&#65533;&#65533;?&#65533;T&#65533;!&#65533;&#65533;&#65533;&#65533;v  &#65533;&#65533;E)
&#65533;&#65533;&#65533;&#65533;&#65533;h&#65533; &#65533;&#65533;&#328;P P &#65533; &#65533;m&#65533;&#65533;&#721;&#65533;&#65533;x
'&#1078;&#65533;&#65533;&#65533;&#65533;&#65533;&#65533;&#65533;n@>0&#65533;&#65533;&#65533;)&#65533;&#65533;a&#65533;[&#245;&#65533;@&#65533;&#65533;U&#65533;&#65533;&#65533;q&#65533;a&#65533;&#65533;&#65533;8&#65533;&#65533;0&#65533;lP&b&#1743;&#65533;&#65533;?&#65533;&#65533;&#65533;&#65533;_&#65533;.&#38062;&#40068;	&#65533;0P> 3&#539;&#65533;"&#65533;;&#65533;&#65533;=&#65533;l&#65533;&#65533;&#65533;(1&#65533;&#65533;'&#65533;+&#65533;t&#65533;&#65533;&#65533;X&#65533;i3&#65533;?`.&#65533; &#65533;T &#65533;p3y@0@&#65533;B &#65533;9&#65533;#&#65533;&#65533;&#65533;C	j&#65533;&#65533;&#65533;&#65533;&#65533;k&#65533;&#458;@&#65533;S&#65533;&#456;0&#18477;&#65533;&#249;N!&#65533;&#65533;&#65533;N&#65533;&#1930;M!&#65533;G&#65533;D&#65533;{&#65533;j2&#65533;&#65533;~&#65533;1&#65533;&#65533;&#37518;
p&#65533;B&#65533; &#65533;Nv&#65533;&#65533;7&#65533;:`&#65533;E&#65533; x&#65533;(@&#65533;3&#65533;&#65533;&#65533;0&#65533;l!;&#65533;&#1750;d<&#65533;iYFG&#65533;i|F&#65533;+&#65533;&#65533;R&#65533;&#65533;b\&#65533;@&#65533;&#65533;y&#65533;B&#65533; @`&#65533;-&#65533;&#65533;3&#65533;&#65533;&#65533;8&#65533;&#65533;&#65533;I&#65533;&#65533;'&#65533;R&#65533;&#65533;
&#804;&#65533;'&#65533;&#65533;L&#65533;&#65533;&#1160;&#65533;+&#65533;/&#65533;&#65533;w`&#65533;1&#65533;&#65533;1ES&#891;<&#65533;a&#1230;&#65533;p %P:&#65533;I&#65533;&#65533;&#65533;&#65533;&#65533;&#65533;H.&#65533;&#65533;a&#65533;&#65533;H&#65533;hT&#65533;&#65533;&#65533;F&#65533;k&#65533;D&#65533;Th&#65533;&#65533;&#65533;S&#65533;I=5C-T@&#65533;H3&#65533;&#65533;$&#65533;O&#65533;3&#327;LE&#65533;$&#65533;&#65533;Q-&#65533;T5&#65533;&#65533;0&#1236;X&#65533;(&#65533;U&#392;&#65533;x&#65533;x&#65533;&#65533;&#65533; 2,&#65533;&#65533;&#65533;&#65533;R d&#65533;U|&#65533;&#65533;&#65533;/&#65533;&#65533; lqw0u&#65533;&#65533;y&#65533;&#65533;&#65533;&#65533;2&#65533;(&#65533;$&#65533;&#65533;&#65533;&#65533;&#65533;r&#65533;!&#65533; %&#65533;&#65533;&#65533;t&#65533;w&#65533;&#65533;x&#65533; ?(z&#65533;{&#65533;&#308;&#65533;&#65533;T&#65533;~&#65533;W5p&#65533;C&#1537;%&#65533;Cx &#65533;}&#65533;&#65533;u&#65533;~XM8M&#65533;&#1544;&#1348;TM&#65533;MMU|x&#65533;}&#65533;R&#1348;"&#65533;X&#65533;&#65533;&#65533;&#65533;&#1608;&#65533;&#65533;U&#65533;H|&#65533;&#65533;D&#65533;&#65533;&#65533;R&#65533;Dh&#65533;&#65533;Y&h`&#65533;DX&#65533;0 )D3h&#65533;&#65533;X &#1698;5Z&#65533;-(&#65533;](&#65533;&#65533;%&#65533;E&#65533;&#65533;2hp/&#65533;&#65533;!&#65533; K&#693;8&#65533;M&#65533;&#65533;&#65533;&#65533;H &#65533;H&#65533;(&#65533;&#65533;&#65533;&#65533;&#65533; &#65533;&#65533;q&#65533;RD<&#65533;8&#65533;H (A&#65533;&#65533;&#65533;&#725;{)&#65533;h&#65533;G&#65533;&#65533;&#65533;&#65533;6a&#722;&#65533;&#65533;&#65533;H&#65533;O9&#65533;Z&#65533; &#65533;p )&#65533;&#65533;_x&#65533;~Q&#65533;&#65533;.&#65533;k
&#65533;,&#65533;L&#65533;&#65533;&#65533;`&#65533;V&#65533;&#65533;&#65533;&#65533;j &#65533;&#1025;K&#65533;&#65533;,Q $&#65533; %&#65533;.&#65533; &#65533;&#65533;&#65533;&#65533;&#65533;;&#65533;&#65533;&#1871;&#65533;Qk&#65533;&#65533;j&#65533;&#65533;&#65533;&#65533;&#65533;&#65533;&#65533;&#65533;@.&#65533;"^	&#65533;&#1778;&#65533;#&#65533;bx&#65533;XR&#65533;&#65533;&#1088;&#1580;&#65533;&#65533;&#65533;`I&#65533;&#65533;&#61808;&#65533;&#65533;&#65533;&#65533;X&#65533;&#65533;&#65533;&#65533;,&#65533;I&#65533;3&#65533;&#65533;&#65533;&#65533;&#65533;|&#65533;&#65533;$&#519;V&#65533;&#65533;|`&#65533;$2TPT&#65533;&#65533;&#65533;&#65533;DT`k`Lm&#65533;H5&#1290; O&#1193;&#533;&#65533;?&#65533;I&#65533;&#65533;;&#65533;&#65533;&#65533;&#65533;&#65533;Y`&#65533;;T&#65533;&#65533; E&#65533;&#1288;8&#65533;&#65533;&#65533;&#65533;-&#65533;`&#1993;(aMea&#65533;&#65533;$&#65533;&#65533;&#65533;&#65533;&#65533;&#65533;;&#1225;&#65533;&#65533;&#65533;&#65533;1%B&#65533;&#65533;&#65533;&#65533;I&#65533;3&#65533;&#65533;J&#65533;&#1050;&#65533;2&#65533;h&#65533;&#65533;&#65533;&#65533;P+b&#65533;6z&#65533;JE&#65533;-&#65533;,&#65533;&#65533;&#65533;3!&#65533;6&#65533;P&#65533;&#65533;&#65533;0&#65533;&#65533; &#65533;&#65533;&#65533;l&#65533;kX&#65533;E&#65533;Z&#65533;&#65533;&#1064;&&#65533;&#65533;&#65533;3&#65533;7&#65533;&#65533;&#65533;&#65533;&#65533;xKZ3&#65533;&#65533;r&#65533;cy&#65533;5&#65533; %&#65533;%9&#65533;E&#65533;D&#65533;&#65533;5X&#65533;5 &#65533;E^&#65533;L&#65533;L^dXdE^&#65533;5&#65533;&#65533;Q&#65533;z&#65533;&#65533;q&#65533;S&#65533;&#65533;J^S>&#65533;H&#65533;XH&#65533;dT&#65533;&#65533;X&#65533;&#65533;WNe&#65533;&#65533;e[&#65533;&#65533;UF&#65533;`>&#65533;`&#65533;&#65533;&#65533;c&#65533;&#65533;&#65533;N.&#65533;&#65533; Z@  [C`&#65533;&#65533;z&&#65533;&#1597;r&#65533;8%&#65533;&#65533;&#65533;b&#65533;&#65533;&#65533;PD&#65533;O&#65533;&#65533;8>&#1555;&#65533;}[y&#65533;&#65533;8&#65533;&#65533;-&#65533;&#1480;(!&#65533;P&#65533;4&#65533;&#65533;&#65533;&#65533;B&#65533;-J&#65533;&#762;&#65533;Gx&#65533;;EO1&#65533;&#65533;&#65533;}&#65533;e&#65533;&#65533;N&#65533;&#1825;&#65533;~&#65533;hs&#65533;&#65533;3&#65533;&#65533;&#65533;&#65533;&#65533;3&#65533;r&#65533;F0&#65533;&#65533;&#65533;&#65533;&#65533;&#65533;Vh`&#65533;}&#65533; 1 &#65533;S&#65533;&#65533;&#65533;&#65533;g&#65533;]&#65533;&#65533;&#65533;&#65533;&#65533;i&#65533;&#65533;iG;&#65533;`&#65533;&#65533;&#65533;&#65533;@&#65533;&#65533;X@&#65533;&#65533;&#65533;&#968;&#65533;&#65533;&#65533;&#65533;zN&#65533;W8&#65533;`&#65533; &#65533;j&#65533;0&#65533;&#1237;L_D=&#65533;7&#65533;V&#65533;<1&#65533;&#65533;&#65533;]&#65533;FHD&#65533;&#65533;G&#65533;&#65533;&#65533;T&#65533;6a&#65533;~&#1338;&#65533;C&#65533;x[&#65533;=E&#65533;I3Z	J&#65533;$&#65533;C}&#65533;N&#65533;G&#65533;X&#65533;^&#65533;D&#65533;EM&#65533;K5&#65533;P&#65533;&#65533;&#65533;&#65533;&#65533;&#65533;F&#65533;*&#65533;&#65533;h&#65533;w &#65533;F&#46269;&#65533;&#65533;&#65533;&#65533;&#65533;&#65533;&#65533;2P&#65533;,&#65533;Y&#65533;&#330;m&#65533;k&#65533;-pH &#65533;`&#65533;&#65533;z0&#65533;&#65533;&#65533;UX&#756;&#65533;.&#65533;?L&#65533;&#65533;/1	&#65533;
d0&#65533;/&#65533;&#65533;&#65533;@&#1570;PKp C&#65533;C&#65533;&#65533;&#65533;Ep&#65533;`3&#65533;]&#65533;X&#65533;V&#65533;&#65533;f&#65533;&#65533;&#65533;&#65533;Uv&#65533;&#65533;&#65533;&#65533;&#65533;o&#65533;F&#65533;u&#65533;&#65533;&#65533;&#65533;q&#65533;&#65533;>&#65533;S&#65533;[>&#65533;&#65533;Ff&#65533;&#65533;&#65533;&#65533;&#65533;;cVf&#65533;&#65533;&#65533;u&#65533; &#65533;&#65533;&#65533;T&#65533;5&#65533;!P&#65533;(&#65533;@&#65533;&#65533;&#65533;&#65533;&#65533;&#65533;p&#65533;pR;&#65533;&#60932;&#65533;&#65533;p&#65533;;&#65533;@&#65533;&#65533;&#65533;g&#65533;&#65533;&#65533;"&#65533;&#65533;&#65533;#h&#65533;&#65533;&#65533;H&#65533;x c&#65533;&#65533;&#65533;&#65533;&#65533;*\&#65533;&#65533;#&#65533;#&#65533;D&#1538;Wlep&#65533;g&#65533;&#65533;&#65533;(ZL`A&#65533;P&#65533;]&#65533;&#65533;] &#65533;P&#65533;&#65533;%i&#65533;&#65533;^0&#65533;&#65533;&#65533;E&#681;Hn(&#65533;&#65533;&#65533;H(o&#65533;k&#65533;V&#65533;&#65533;&#65533;&#65533;&#65533;&#65533;`&#65533;]&#65533; &#413;&#65533;]&#65533;{1&#65533;D&#65533;E&#65533;' DMJ u&#65533;b`&#65533;&#65533;&#65533;"PI&#65533;&#65533;&#65533;&#65533;?C&#65533;&#65533; S&#65533;`_.k&#65533;0kVE&#65533;&#65533;UK&#65533;nkIek&#65533;FlG}k&#65533;&#65533;&#65533;J(&#780;&#65533;&#65533;]&#65533;o&#65533;&#313;-&#65533;H&#65533;E]&#65533;c&#65533;&#65533;F=&#65533;&#65533;]&#65533;&#366;&#65533;&#65533;&#65533;>&#65533;&#65533;f&#65533;Ve&#65533;&#65533;6S0uX&&#1768;&#65533;M&#65533;U-&#65533;&#65533;&#65533;&#65533;S,kh|&#65533;5&#65533;8&#650;x&#65533;&#65533;0&#65533;x&#65533;&#65533;&#65533;&#65533;`V&#65533;x&#65533;i&#65533; ;&#65533;&#65533;&#65533;&#65533;h&#65533;&#65533;&#65533;OO&#65533;%P&#65533;}&#65533;CP;&#65533;&#65533;;c&#65533;&#65533;&#65533;x&#65533;T&#65533;fnZ&#65533;&#65533;&#65533;&#65533;&#65533;&#65533;xLF&#65533;&#65533;&#65533;pJ&#65533;d&#65533;&#65533;&#65533;L&#65533;o]Ne&#65533;wyT&#65533;&#65533;&#65533;ybp&#65533;o&#65533;&#65533;y&#65533;oT&#65533;&#65533;`&#65533;y&#65533;^&#65533;&#65533;&#65533;&#65533;&z&#65533;&#65533;y&#65533;&#65533;p&#65533;G&#65533;E&#65533;&#65533;&#65533;yH~z&#65533;/[&#65533;&#65533;c&#65533;&#65533;n&#65533;&#65533;=&#65533;2x&#65533;z3cC@c!&#65533;&#65533;&#65533;1&#65533;&#65533;y&#65533;	&#65533;&#65533;H&#65533; &#65533;'H ]&#65533;	&#65533;&#65533;&#65533;r&#65533;p>&#65533;{#&#65533;{D&#65533;&#65533;v6&#65533;Fl&#65533;&#65533;%&#65533;&#65533;&#65533;&#65533;&#65533;&#533;&#65533;&#65533;&#65533;&#65533;&#65533;&#65533;K&#65533;&#65533;!&#65533;&#65533;X&#65533;  &#1670;&#65533;:h?&#65533;)&#65533;\&#65533;d&#65533;*r&#65533;&#65533;S&#65533;&#65533;)@&#65533;*&#65533;S&#65533;&#65533;&#65533;&#65533;&#324;&#65533;&#65533;,&#65533;&#65533;&#1357;&#65533;*&#65533;&#65533;oV|&#65533;&#65533;D&#65533;&#65533;Vq&#65533;Z0&#65533;&#65533;k&#65533;-&#65533;&#65533;h&#65533;s&#65533;&#65533;~&#65533;&#65533;&#65533;&#65533;&#65533;#a&#65533;&#65533;&#65533;m,&#65533;&#65533;&#65533;04c&#65533;!&#65533;&#65533;^:)I&#65533;&#65533;&#65533;&#65533;&#65533;<&#65533;S&#65533;&#65533;&#65533;w&#65533;$ )@&#65533;%	&#65533;Ue'uT&#65533;&#65533;(&#65533;&#65533;&#65533;&#65533;&#65533;&#65533;:80a&#65533;&#65533;&#65533;&#65533;&#65533;&#65533;&#65533;Q&#65533;F/&#65533;&#65533;&#65533;E&#65533;E\&#65533;&#65533;N&#65533;< &#1665;h&#65533;X_&#140;)s&#65533;LTul&#65533;&#65533;&#65533;Qf&#215;&#65533;&#65533;&#65533;&#65533;&#65533;&#449;i&#65533;:$&#65533;&#65533;!&#1176;&#65533;.>m&#65533;/&#65533;&#65533;C&#65533;=8$u+&#1518;^&#65533;&#65533;V&#65533;kd&#65533;F &#65533;&#65533;&#65533; 1&#65533;[&#65533;q4W&#65533;L&#65533;&#65533;B(&#65533;&#65533;&#65533;"	;&#65533;!CqRFd&#65533;a&#65533;D&#65533;&#65533;&#65533;U&#65533; QP&#65533;&#144;!|0g4&#65533;-&#65533;&#65533;P&#65533;DU&#65533;2&#65533;&#65533;
&#65533;}&#65533;Ls*&#65533;1c&#65533;	m&#65533;&#65533;&#65533;.&#65533;J&#65533;3U&#65533;\;!&#65533;7&#65533;&#65533;1y&#65533;&#65533;I&#65533;2&#623;'_~&#65533;&#65533;3&#65533;y&#65533;Y&#65533;&#65533;&#65533;k&#65533;&#65533;&#65533;A&#65533;[&#65533;9&#65533;&#65533;&#65533;0&#65533;n&#65533;}&#65533;&#65533;?k&#65533;7:>wt&#65533;&#65533;&#65533;}f&#65533;'&#65533;|&#65533;e&#65533;&#65533;u&#65533;w@&#65533;&#65533;&#65533;p&#65533;?&#65533;&#65533;&#65533;&#65533;&#65533;@&#65533;&#65533;&#65533;&#65533;&#65533;2L&#65533;&#65533;
#&#65533;cE4'4&#65533;D@&#65533;&#65533;lqQ&#65533;p5&#65533;&#65533;q&#65533;&#65533;&#65533;&#65533;Q&#65533;&#65533;&#65533;&#65533;pQ&#65533;`&#65533;4<&#65533;`L`&II&#65533;1'&#65533;0&#65533;4( &#65533;/vhI&#65533;#/&#65533;B&#65533;&#65533;R&#65533;&#65533;HI&#65533;18Q&#65533;"&#65533;p&#65533;	8 !&#65533;2&#65533; &#65533;&#65533;?j&#65533;#8pCA*&&#65533;&#65533;&#65533;,&#65533;0&#65533;&#65533;`A9&#65533;"H&#65533;`&#65533;&#65533;&#65533;C;H&#65533;&#65533;&#65533;&#65533;&#65533;&#65533;EB&#65533;UT&#65533;D!&#65533;@&#65533;4&#65533;&#65533;-&#65533;x&#65533;C( 
&#65533;,`&#65533;&#65533;E&#65533;&#65533;&#65533;B&#65533;J&#65533;.&#65533;pfI&#65533;&#65533;8	&#65533;&#65533;tD&#1962;s$LG@d*&#65533; &#65533;&#65533;&#65533;&#1774;&#65533;&#65533;v&#65533;&#65533;D&#65533;&#65533;&#65533;&#65533;E&#65533;Q'&#65533;QQ4E&#65533;KL%%&#65533;	&#65533;&#65533;Sm$0FIX&#65533;QCw&#65533;QBQ"&#65533;)&#65533;&#660;,&#65533;3q&#65533;&#65533;%&#65533; *&#65533;&#65533;N}&#65533;E!d&#65533;&#65533;?D&#65533;&#65533;3&#65533;2D&#65533;&#65533;&#65533;K4P&#65533;&#65533;>]&#65533;&#65533;&#65533;&#65533;OlD&#65533;&#65533;Zi&#65533;&#65533; &#65533;&#65533;&#65533;F&#65533;1&#65533;&W&#65533;C 21s&#65533;&#65533;&#65533;&#65533;#&#65533;&#65533;&#65533;2`kM&#1248;Y&#65533;&#65533;`&#65533;&#65533;&#65533;&#65533;~&#65533;*&#65533;CP&#65533;&#65533;&#65533;&#65533;&#65533;
 &#65533;&#65533;&#65533;^&#65533;<;&#65533;&#65533;&#65533;K&#65533;V&#65533;8&#65533;tH@&#65533;~&#65533;C&#65533;&#65533;N:&#65533;!&#386;(&#65533;<yg&#65533;+&#65533;l&#65533;P&#65533;&#65533;&#65533;&#65533;,.8&#65533;&#65533;H&#65533;&#65533;&#65533;Wx&#65533;,&#65533;&#65533;&#65533;&#65533;&#65533;&#45507;&#65533;&#65533;&#65533;_,&#65533;
=1&#1801;&#65533;B&#65533;=&#65533;&#65533;.&#65533;&#65533;2&#65533;&#65533;C&#65533;L3&#65533;&#65533;&#65533;#7D'&#65533;&#65533;8%S
[Q&#65533;7&#65533;&#65533;&#65533;&#65533;4&#65533;G=&#65533;&#65533;&#65533;&#1103;&#65533;&#65533;#&#65533;@T\8&#65533;T`&#65533;-IN&#65533;&#65533;1&#65533;&#65533;&#65533;/&#65533;L&#65533;&#65533;%/&#65533;@b2F&#65533;&#65533;&#65533;&#65533;Z&#65533;&#65533;/0&#65533;&#65533;E&#65533;&#65533;C&#65533;&#65533;&#65533;!&#65533;N&#65533;&#65533;&#65533;&#65533;&#65533;~!O&#65533;&#65533;B&#65533;&#65533;&#65533;&#65533;&#65533;&#65533;&#65533;E(&#65533;&#65533;]@q&#65533;&#65533;&#65533;p&#65533;X&#65533; &#65533;&#65533;+\&#65533;	D&#65533;&#65533;&#65533;0'&#65533;&#65533;&#65533;
&#65533;jG
	q&#554;VP&#65533;&#65533;7&#65533;&#65533;
X&#65533;
(&#65533;&#65533;&#65533;>&#65533;;	-n&#65533;&#65533;H&#65533;?&#65533;4&#65533;l&#65533;&[&#65533;&#65533;&#65533;j&#65533;q-&#65533;&#65533;&#65533;$'&#65533;%&#65533;&#65533;&#65533;&#65533;p&#65533;V&#65533;&#65533;&#65533; &#65533;&#65533;)&#65533;&#65533;&#65533;&#65533;ED`&#65533;XEz&#65533;&#65533;&#65533;\Le&#65533;&#65533;[4&#65533;Ep&#65533;&#65533;:&#65533; &#333;&#65533;]&#65533;&#65533;&#65533;LR&#65533;&#65533;A&#65533;=I&#65533;D&#65533;r1&#65533;	%&#65533;1I&#65533;&#65533;h&#65533;JV&#65533;&#789;&#65533;(&#65533;;&#65533;&#65533;&#65533;r&#65533;h@&#65533;&#65533;:&#65533;y#jp&#65533;&#65533;N&#65533;3&#65533;^)&#65533;.r&#65533;&#65533;&#65533;#P&#65533;E&#65533;&#65533;&#65533;&#65533;&#326;&#65533;V&#47291;H&#65533;<p	"&#65533;(&#65533;&#65533;#d&#65533;&#65533;&#65533;&#65533;&#65533;:&#65533;t4&#65533;JjR(U&#65533;y&#65533;z&#1459; &#65533;&#65533;dT&#65533;+I&#65533;F&#65533;&#65533;&#65533;ozp+)&#65533;&#65533;S&#65533;&#320;&#65533;'&#65533;&#65533;~&#65533;&#65533;&#65533;&#65533;a&#65533;R&#65533;&#65533;&#65533;<&#65533;J%__&#65533;4'&#65533;(&#65533;&#65533;&#41686;&#65533;&#65533;&#65533;J&#65533;$ &#65533;RQ`+ &#65533;&#65533;Y&#65533;?&#65533;&#674;M&#65533;v&#65533;&#65533;\&#65533;&#1665;&#65533;b&#65533;&#65533;&#65533;&#65533;&#65533;?>&#65533;Qgv&#65533;$&#65533;&#65533;H&#65533;q&#65533;*&#65533;p $&#65533;&#65533;a#&#65533;{I&#65533;^2&#65533;&#65533;&#65533;|&#65533;&#65533;K.1&#65533;&#65533;a&#274;&#65533;&#65533;&#65533;&#65533;&#65533;Up&#65533;P&#65533;&#65533;?>j&#65533;mx&#65533;K&#65533;@&#65533;&#65533;&#65533;T&#65533;`&#65533; xH&#65533;
7&#65533;(&#65533;k,D&#65533;0&#65533;&#65533;%Nd&#65533;&#65533; 7b&#65533;v&#65533; R&#65533;&#65533;&#65533;	0a]L&#1031;&#65533;&#65533;#&#65533;@v&#65533;&#65533;&#65533;&#65533;&#65533;"*&#65533;&#65533;(8&#65533;&#65533;&#65533;D'&#65533;P&#65533;&#1297;&#65533;U&#65533;&#65533;&#65533;y&#65533;!&#65533;!&#65533;1&#65533;&#65533;?&#65533;Gh@
&#65533;&#533;b&#65533;,&#65533;&#65533;	^pK&#65533;&#65533;&#65533;&#65533;!&#65533;x&#65533;Lt-b$&#65533;I&#65533;.}&#65533;8&#65533;"&#65533;&#65533;&#65533;P&#65533;O&#65533;&#65533;&#65533;&#65533;$b&#65533;0@&#65533;`&#65533;&#65533;.r&#65533;q&#65533;L)0&#65533;eQL&#65533;2&#65533;\&#65533; &#65533;&#65533;5&#65533;&#65533;&#65533; 9&#65533;*&#65533;N&#65533;&#65533;&#65533;CNX&#65533;'&#65533;&#65533;f&#65533;D&#65533;h0%&#65533;b&#65533;&#65533;&#65533;L!0&#65533;f&#65533; &#65533;&#65533;&#65533; [&#65533;KBN&#65533;y&#65533;!O)A&#65533;JY&#65533;wFE&#65533;&#65533;&#65533;&#65533;&#65533;;&#65533;c&#65533;#&#65533;&#65533;&#1686;&#65533;s&M&#65533;&#65533;5&#65533;&#65533;4g&#65533;"`&#65533;&&#65533;&#1601;&#65533;3&#65533;&#65533;ch&#65533;&#65533;&#65533;&#65533;&#65533;&#65533;&#34274;!&#65533;&#65533;&#65533;:&#65533;t&#65533;Y&#65533;&#1701;&#65533;8F&#65533;1&#65533;&#65533;&#65533;&#65533;dk&#65533;b&#1327;}}&#65533;a:M&#65533;L&#65533;:&i&#65533;u4&#65533;RlYwE}&#65533;&#65533;E&#65533;  b&#65533;$I&#65533;(&#65533;&#65533; &#65533;#&#65533;b&#65533;&#65533;&#65533;&#65533;E&#65533;{&#65533; 	&#65533;"&#65533;&#65533;,L&#65533; N8&#65533;&#65533;x D&#65533; sC&#65533;n&&#65533;&#65533;F/&#65533;&#1677;n&#65533;Kj&#65533;&#65533;$&#65533;_&#65533;&#1745;k&#65533;&#65533;?0&#65533;&#65533;&#65533;v"&#65533;T&#65533;&#518;&#65533;&#65533;&#65533;&#65533;&#65533;70&#65533;&#65533;&#65533;&#65533;P&#65533;&#65533;&#65533;&#65533;&#356;&#65533;<7&#65533;&#65533;&#65533;&#65533;-&#65533;&#65533;&#65533;&#65533;&#65533;&#65533;&#65533;&#65533;&#65533;&#65533;C&#65533;&#65533;&#65533;&#65533;$&#65533;*&#65533;4&#65533;(?&#65533;Q&#65533;:&#643;%D!&#65533;aB&#65533;X&#256;&#65533;I&#65533;&#1825;&#65533;&#65533;&#65533;.&#65533;H&#65533;&#65533;C&#65533;	&#65533;&#65533;A
&#65533;&#65533;&#65533;$&#65533;&&#65533;4&#65533;&#65533;^v&#65533;"&#65533;&#65533;&#65533;6&#65533;&#65533;?&#65533;2&#65533;&#65533;&#65533;.&#65533;&#65533;&#65533;&#1147;Q&#65533;&#65533;f&#65533;&#65533;&#65533;&#65533;l&#65533;PdT&#65533;!C&#65533;L&#65533;&#65533;&#65533;&#65533; &#65533;&#65533;Bv&#65533;&#65533;&#65533;&#65533;E&#65533;86&#65533;&#65533;&#457;&#867;&#65533;&#65533;/}&#65533;&#65533;,&#65533;$&#65533;&#65533; <&#65533;=&#65533;	\&#65533;s&C&#65533;&#65533;?&#65533;&#65533;L&#65533;&#65533;&#65533;{&#65533;&#961;6&#65533;/q&#65533;.rh_&#65533;&#65533;&#65533;&#65533;}?&#65533;%&#65533;&#65533;x&#65533;	&#65533;&#65533;&#65533;bxd&#65533;&#65533;&#65533;&#65533;&#65533;?&#65533;&#65533;&#65533;&#65533;-b2&#65533;&#65533;@&#65533;&#65533;&#65533;&#65533;&#65533;&#65533;i&#65533;?&#65533;V{&#65533;&#65533; (&#65533;LJ&#65533;&#65533;@P[&#65533;A&#65533;&lF&#65533;&&#65533;F&#65533;&#65533;&#65533;&#65533;E4@&#1517;&#718;&#65533;&#568;gAD&#65533;]&#65533;&#65533;&#65533;&#65533;&#65533;&#65533;%&#65533;&#65533;@`&#65533;[ha&#65533;&#65533;&#65533;&#65533;|&#65533;&#65533;&#65533; 	lC&#65533;&#1028;&#65533;#&#65533;I&#65533;V&#65533;&#182;(&#65533;&#524;)-&#65533;G&#65533;R&#65533;17&#65533;B?&#1815;;&#65533;&#65533; &#65533;9&#65533;08&#65533;&#65533;/(y&#65533;Tq&#65533;"&#65533;&#65533;E&#65533;&#65533;?T@&#65533;&#65533;zA&#65533;2&#65533;A&#65533;$&#65533;&#65533;T@&#855;%X&#65533;&#65533;&#65533;&&#65533;&#65533;(&#65533;'&#65533;&#65533;&#65533;&#65533;`&#65533;/&#65533;&#65533; &#65533;&#65533;?&#65533; 
&#65533;&#687;<`P &#65533;p&#65533;&#65533;&#65533;&#65533;I,X&#65533;=&#65533;&#65533;=&#65533;&#1305;&#65533;+&#65533;&#65533;0C&#65533;9_'zb&&#65533;&#1916;@D&#65533;yD'&#65533;XL@&#65533;@&#65533;YL &#65533;D&#65533;&#65533;&#65533;&#65533;|&#65533;L&#65533;&#65533;7l&#65533;&#65533;&#65533;"X&#65533;G&#65533;&#65533;&#65533;&#65533;D9&#65533; Fh&#65533;TL&#65533;B&#65533;&#65533;&#65533;S&#65533;[&#65533;&#65533;D&#65533;&#65533;8&#65533;&#65533;?4&#65533;GD&#65533;Kx&#65533;&#65533;&#65533;5z&#65533;:T&#65533;Lt&#65533;5&#65533;cL&#65533;&#65533;6b&#65533;7v#&#65533;&#65533;&#65533;5&#65533;&#65533;&#65533;^	&#65533;&#65533;?&#65533; &#65533;A&#65533;&#65533;&#65533;'&#1699;&#65533;mx&#65533;@&#65533;&#65533;\&#226;A&#65533;&#65533;DP&#65533;?X&#65533;&#65533;l&#65533;=n&#65533;aDA"&#65533;*&#65533;'r&#65533;VCn&#65533;Ez&#65533;$`&#65533;8&#65533;%A&#65533;&#65533;AF&#65533;&#65533;%iD4&#65533;Hz&#263;&#65533;&#65533;Ib&#65533;&#65533;&#65533;dWP&#65533;P&#65533;&#65533;&#65533;?h&#65533;ASx&#65533;K&#65533;K&#65533;&#65533;)hk&#65533;&#65533;?&#65533;&#65533;T&#65533;&#65533;	&#65533;&#65533;&#65533;PP&#65533;kA&#65533;<&#65533;H&#65533;/&#65533;&#65533;?&#65533;&#65533;!)!&#65533;y&#65533;&#65533;&#65533;	;&#1792;X&#65533;?\&#65533;&#65533;&#65533;?\&#65533;&#65533;&#65533;&#65533;"&#65533;&#65533;&#65533;@&#65533;L&#65533;&#65533;&#65533;W'@&#65533;HA&#65533;&#65533;&#65533;&#65533;/&#65533;C? a?&#65533;F\&#65533;V&#65533;&#65533;@"&#65533; &#65533;!&#65533;&#65533;	(&#65533;?hJF}&#65533;&#65533;&#65533;&#65533;c&#65533;&#65533;K$&#247;|3&#65533;&#65533;?$&#65533;B&#65533;&#65533;iJE(&#65533;&#65533;&#65533;&#65533;@.~;&#1118;&#65533;&#65533;9&#65533;&#65533;Fl&#65533;'&#65533;D9x&#65533;0&#65533;oc9x&#65533;x p&#65533;&D&#65533;x&#65533;?&#65533;W'Dgs
#rB&#65533;sB&#65533;
&#65533;&#65533;@@W&#65533;R&#65533;(&#1781;<Y3&#65533;C1&#65533;&#65533;.&#65533;%l&#65533;-&#65533;&#65533;7&#65533;R-f&#65533;7  F &#65533;7&#65533; }&#65533; %&#65533;"H&#65533;&#65533;?&#65533;@8x&#65533;t&#65533;@&#65533;K&#65533; A&#65533;&#65533;&#65533;&#65533;a&#65533;A&#65533;c?]&#65533;:
h?&#65533;&#65533;jZhW&#65533;&#65533;AA&#65533;$Z&#65533;@&#65533; x&#65533;p5&#65533;\l$L&#65533;&#65533;K^&#65533;h&#65533;*l&#65533;&#65533;&#65533;*,DB&#65533;BC&#65533;&#65533;&#65533;&#65533;^&#268;&#65533;C@B&#65533;D&#65533;(DL&#65533;G@&#65533;*&#65533;GB&#65533;J&#65533;$&#65533;&#388;&#65533;C ^ &#65533;&#65533;&#65533;&#65533;&#65533; $&#65533;JJE&#65533;$Dh"&#65533;fXL&#65533;&#65533;G&#132;&#65533;&#65533;@&#65533;\&#65533;&#65533;&#65533;&#65533;K&#65533;XPNf}M ALAi&#65533;%&#65533;&#65533;&#65533;&#65533;&#65533;c1f&#65533;E&#65533;`&#65533;d&#616;&#65533;D&#65533;&#65533;&#65533;VH&#65533;&#65533;Tn&#65533;&#65533;&#65533;&#65533;%&#65533;&#65533; B&#65533;$A) &#65533;
&#65533;&#1201;&#65533;`&#156;&#65533;@&#65533;$&#65533;Z#`&#65533;&#65533;&#65533;"&#65533;#
&#65533;&#65533;j]&#65533;&#793;&#65533;f&#65533;&#65533;&#65533;%&#65533;D&#65533;&#65533;/&#65533;a&#65533;&#65533;a^&#65533;UNjgT(T&#562;2&#65533;y&#65533;K<$z&#65533;W&#65533;I&#65533;&#65533;H&#65533;F&#65533;r&#65533;i&#65533;&#65533;&#65533;&#65533;?$&#65533;?tB=&#65533;&#1567;&#797;V4Q8h&#65533;&#65533;k&#65533;&#65533;&#65533;>~*4* &#65533;4&#65533;P&#65533;&#65533;L&#65533;6&#65533;"&#65533;tC?tC7&#65533;&#65533;&#65533;]C&#65533;&#65533;)^D&#65533;&#65533;&#65533;E&#65533;&#65533;[&#65533;%&#65533;g&#65533;d3&#65533;&#65533;&#65533;=&#65533;6&#65533;&#65533;&#65533;L&#65533;d&#65533;W<&#65533;pi<&#65533;p&#65533;&#65533;&#65533;uk&#690;&#65533;G d&#65533;&#65533;&#65533;&#65533;h&#65533;R&#65533;@&#65533;$4&#343;&#388;\P[&#65533;&#65533;&#642;)L&#65533;3$&#65533;&#65533;&#65533;&#65533;%&#65533;}]&#65533;b&#65533;&#65533;3&#65533;B&#65533;a&#65533;.&#65533;&#65533;2r&#65533;&#65533;BD2&#768;&#65533;&#65533;D&#65533;A`S$&#65533;&#65533;t&#65533;hb&#65533;G4@i&@|f&#65533;u&#65533;)3&#65533;&#65533;&#65533;L&#1467;4 '|&#65533;K&#65533;&#65533;
%a&#65533;&#65533;&#65533;l&#65533;&#65533;&#65533;2D&#65533;l&#65533;L&#65533;1(*F&#65533; &#65533;&#65533;_t&#65533;5&#65533;&#640;&#65533;&#65533;?&#65533;&#65533;B>&#65533;&#65533;8&#65533;%<&#65533;&#65533;&#65533;&#65533;&#65533;&#65533;&#65533;E&#65533;&#65533;&#65533;$&#27358;@&#65533;&#65533;&#65533;&#65533;R &#65533;&#65533;&#65533;&#65533;f&#65533;&#65533;z&#65533;&#65533;&#65533;}&#65533;&#65533;&#65533;&#65533;Z&#65533;&#65533;&#65533;F&#65533;&#65533;D4&#65533;&#65533;xBK`&#65533;;PP&#65533;\&#275;&#65533;D
&#65533;&#65533;&#1790;&#65533;(&#65533;Ci&#65533;r/&#65533;}&#65533;K&#65533;]&#65533;&#65533;&#65533;&#65533;&#65533;&#65533;*&#65533;&#1195;P&#65533;k&#65533;I&#65533;&#65533;b&#65533;E&#1579;&#65533;1&#65533;K&#65533;&#65533;W&#65533;&#65533;&#65533;.&#65533;W&#65533;&#65533;7&#65533;b/&#65533;E&#65533;@&#65533;&#65533;%t&#65533;&#65533;x&#65533;&#2012;J*9l6&#65533;&#65533;:&#65533;L&#65533;S	D&#65533;&#65533;&#65533;&#65533;b&#65533;D&#65533;mh&#65533;&#65533;&#65533;.&#65533;?&#65533;&#65533;&&#65533; >&#65533;&#65533;S&#65533;&#65533;&#65533;AE<&#65533;&#65533;X&#65533;&#65533;&#65533;A&#65533;@%F$L&#65533;?P&#65533;&#65533;i&#65533;L|&#65533;L&#65533;@&#65533;&#132;&#65533;v&#65533;&#65533;&#65533;&#65533;JBD_3h&#65533;Nq&#65533;&#65533;&#65533;2&#65533;B&#65533;h^&#65533;O1{DK&#65533;L&#65533;&#65533;&#65533;&#65533;&#65533;ML&#65533;&#65533;&#65533;K&#65533;&#65533;&#65533;&#65533;} M&#65533;&#65533;h]&#65533;&#65533;$f&#65533;&#65533;&#900;&#65533;}&#65533;p&#65533;&#65533;&#1970;	&#65533;@&#65533;.
&#65533;&#65533;&#65533;"&#65533;&#65533;I&#65533;	&#65533;&#65533;>&#65533;B)&#65533;&#65533;&#65533;&#65533;&#65533;G&#65533;$&#65533;&#65533;&#65533;pCs}&#65533;|&#322;&#65533;@&#65533;4&#65533;,&#65533;&#65533;%&#65533;BX&#65533;&#668;l!x&#65533;"&#65533;+&#65533;&#65533;&#65533;`D$&#65533;&#65533;&#65533;&#65533;&#65533;?&#65533;P&#65533;&#65533;&#65533;&#65533;2&#65533;&#65533;&#65533;&#65533;&#65533;-7&#65533;F&#65533;L&#65533;&"D b&#65533;&#65533;&#835;&#65533; "&#65533;&#65533;hf&#65533;4&#65533; G&#65533;J&#1416;?&#65533; ?&#65533;&#65533;&#65533;&#65533;6&#65533;&#65533;&#65533;&#65533;Cz&#65533;&#65533;&#65533;q&#65533;L&#65533;&#65533;?&#65533;&#65533;&#65533;&#324;&#65533;&#65533; 0&#65533;&#65533;&#65533;N&#65533;9&#65533;&#65533;&#65533;&#65533;;&#65533;3&#65533;&#65533;S&#65533;&#65533;L&#65533;aU&#65533;&#65533;&#65533;D,&#65533;V&#65533;&#65533;/&#65533;a* A&#65533;&#65533;/KE&#65533;_&#65533;&#65533;K&#65533;A1&#65533;&#65533;'&#65533;C&#65533;B&#65533;E&#65533;&#65533;5Rh&#65533;&#1281;&#65533;]D#HS&#65533;&#65533;&#65533;8qsJ/ZZ8(B&#65533;K&#65533;(R&#65533;&#65533;:piL&#65533;&#65533;+&#65533;C7&#65533;&#65533;:1l)hM&#65533;4`&#65533;&#65533;`&#65533;A&#65533;&#65533;&#65533;Tl8&#65533;GPA&#65533;|&#65533;] `L`+&#1557;$&#65533;i&&#65533;&#65533;&#65533;m&#65533;G&#65533;&#65533;V 1hi&#65533;}&#65533;~&#65533;&#65533;&#65533;&#65533;C&#65533;E<&#65533;&#1316;&#65533;1&#65533;G&#65533;&#488;&#65533;PF	&#65533;}&#65533;D&#65533;&#65533;X&#65533;A&#65533;SZ	D<B&#65533;&#65533;&#65533;+&#65533;2%&#65533;3T &#65533;&#65533;&#65533;&#65533;%+&#65533;*&#65533;&#65533;
; &&#65533;u&#65533;&#65533;&#65533;&#65533;&#65533;E,&#65533;&#65533;^v&#65533;&#65533;%&#65533;&#65533;&#65533;r&#45714;t*&#65533;4D^&#65533;&#65533;|&#65533;&#65533;B&#65533;E&#65533;j,&#65533;&#65533;E&#65533;FP&#65533;'w&#65533;&#65533;&#65533;$ZA&#65533; &#65533;?;AR&#65533;E@1D&#65533;+lJS7&#65533;&#65533;&#65533;&#65533;&#65533;&#65533;l&#65533;G&#65533;Bu&#65533;@&#65533;K&#65533;F @&#65533; H&#65533; &#65533;&#65533;9&#65533;@5 &#65533;&#65533;8&#65533;AW&#65533;&#65533;&#65533;&#65533;E&#65533;7D &#65533;E&#65533;&#65533;Kb6&#65533; &#65533;&#65533;:<&#65533;E&#65533;&#208;tD4&#1975;y&#65533;&#65533;z&#65533;&#65533;<&#65533;$FL&#65533;&#65533;&#65533;\&#65533;?&#65533;&#65533;$&#65533;&#771;&#65533;&#65533;x&#65533;D&#65533;7&#65533;7E&#65533;du&#65533;&#65533;&#1030;&#65533;bD@]&#65533; &#65533;&#65533;&#65533;&#65533;C&#65533;&#65533;x&#65533;&#65533;&#65533;&#65533;&#65533;t&#65533;!&#65533;P&#65533;G&#65533;&#65533;?&#1332;&#65533;&#65533;D&#65533;&#65533;&#65533;.&#65533;&#65533;&#65533;yi&#65533;&#65533;B&#65533;&#65533;?Hy&#65533;&#65533;|&#65533;&#65533;&#65533;&#65533;&#65533;I&#65533;?&#65533;&#65533;)&#65533;i&#65533;@0&#65533;@;&#65533;y
&#65533;K&#65533;Ci&#65533;L,&#65533;1qE&#65533;T&#65533;&#65533;&#1785;>Y Rt&#65533;&#65533;&#65533;&#65533;&#65533;L&#65533;&#65533;SU&#65533;lIF&#65533;XI&#65533;v&#65533;&#65533; 
&#65533;&#65533;&#65533;&#65533;&#65533;&#1303;&#65533;&#65533;yk<&#65533;&&#65533;&#65533;X w&#65533;&#65533;%x&#65533;&#65533;
&#65533;"p&#65533;*&#65533;I&#65533;`!&#65533;$&#65533;6j&#242;j&#65533;{&#65533;&#65533;&#65533;&#65533;{&#65533;&#65533;&#65533;`/&#65533;&#65533;&#65533;os!&#65533;Kp&#65533;&#65533;`&#65533;CDf&#65533;	@&#65533;Z&#65533;&#65533;|A&#65533;Y&#65533;&#65533;&#65533;c{'&#65533;XkB&#65533;p&#65533;&#65533;K<&#65533;4y_)&#32889;&#65533;&#1992;&#65533;&#65533;&#65533;}&#65533;&#65533;&#65533;G&#65533;G&#65533;B&#65533;]D&#65533;&#65533;'&#65533;1F&#65533;T&#65533;&#65533;&#65533;{L&#525;&#65533;Z&#65533;&#1406;&#65533;}&#65533;&#65533;?&#65533;xLA&#65533;C&#65533;xy&#65533;&#65533;x&#263;&#65533;D&#65533;&#452;&#65533;C;&#65533;p&#65533;v&#65533;wbkp&#65533;&#271;6 &#65533;&#65533;-q&#65533;&#65533;&#65533;o&#65533;&#65533;K&#65533;z&#65533;?w&#65533;5@&#65533;&#65533;&#65533;&#65533;&#65533;&#65533;&#65533;&#65533;&#65533;&#65533;LTA&#65533;&#65533;&#65533;&#65533;&#65533;x&#65533;&#65533;&#65533;yx&#65533;&#1215;&#65533;C&#65533;&#65533;&#65533;&#65533;y&#65533;&#65533;?&#65533;&#65533;s&#65533;&#65533;c&#65533;&#65533;(&#65533;&#65533;x}&#65533;&#65533;&#65533;&#65533;x=L( &#65533;C&#65533;&#65533;K|&#65533;&#65533;DX&#65533;&Uz&#65533;J&#65533;U&#65533;DI&#65533;&#65533;4:&#65533;&#65533;&#65533;&#65533;&#65533;&#65533;N&#65533;P"o&#65533;#l&#65533;$S&#65533;!&#65533;|a&#65533;&#65533;&#65533;p:D&#65533;n'c&#165;&#65533;&#65533;&#65533;n&#65533;&#65533;&#65533;
}&#65533;m_&#65533;n&#65533;8z&#65533;&#65533;$&#242;+h&#65533;&#65533;_x&#65533;e0&#65533;&#65533;&#65533;c"bo3F&#65533;&#65533;CD&#65533;&#1353;j&#65533;_D&#65533;&#65533;&#65533; &#65533;&#65533;M&#65533;L&#65533;&#65533;&#65533;&#65533;&#1035;(n&#65533;&#65533;8&#65533;vc&#65533;&#65533;&#65533;&#65533;&#65533;&#65533;z&#65533;wS&#65533;&#65533;&#65533;_|&#65533;&#65533;&#65533;&#65533;D#&#65533;>W&#65533;U'&#65533;&#65533;)p&#65533;	p1&#65533;&#65533;&#65533;\D&#65533;\P&#65533;&#65533;&#65533;&#65533;D1A&#65533;&#65533;&#65533;&#65533;cD3&#65533;7)&#65533;?)@&#65533;&#65533;7&#65533;&#65533;?"&#65533;&#65533;&#65533;&#65533;`C&#65533;&#65533;8$&#336; &#65533;&#65533;&#65533;&#65533;&#65533;&#65533;&#65533;1E&#65533;9&#65533;dI&#65533;'Q&#65533;T&#65533;0G&#65533;&#65533;/S&#65533;(&#65533;r&#65533;<&#65533;&#65533;&#65533;t&#65533;&#65533;&#65533;&#65533;&#65533;&#43236;!>&#65533;&#65533;04&#65533;Q&#65533;O	.uch&#65533;&#65533;&#65533;buj&#65533;&Vy&#65533;&#65533;&#65533;t&#65533;&#65533;`&#65533;;&#65533;&#65533;;&#1380;&#65533;f&#65533;2pr&#65533;&#65533;&#65533;p&#65533;&#65533;Eg &#65533;H3n	&#65533;A&#65533;&#65533;&L&c&#65533;7x&#65533;&#65533;l&L&#65533;e{Rr&#65533;*&#65533;&#65533;&#65533;&#65533;y3&#65533;<&#65533;&#65533;0&#65533;y&#65533;&#528;E&#12642;4&#65533;m&#65533;b&#65533;{a&#65533;&#65533;f&#65533;]&#65533;=&#65533;C&#65533;%K&#65533;&#65533;e&#65533;&#175;
&#65533;&#65533;W&#65533;&#65533;X&#65533;&#65533;T&#65533;t&#65533;tPx&#65533;\&#65533;?EoLy"Fxq&#65533;&#65533;{&#65533;&#65533;&#65533;yOg&#65533;Hq&#65533;&#665;G&#65533;J&#65533;'&#65533;&#65533;6!&#65533;&#65533;p&#65533;&#65533;c&#65533;&#65533;&#65533;(&#65533;&#65533;Zjy&#65533;&#65533;&#65533;f O0&#65533;&#65533;a&#65533;:@&#65533;&#65533;ix&#65533;bi&#65533;&#65533;&#65533;&#65533;-
&#65533;b&#65533;a&#65533;Q&#65533;i&#65533;&#65533;&#65533;qa `Q&#65533; )j&#65533;&#43137;&&#65533;c&#65533;&#65533;&#65533;$&#65533;&#65533;f&#65533;(&#65533;&#65533;N&#65533;l +:&#32787; M&#65533;!n&#65533;&#65533;N&#65533;&#65533;R&#65533;&#65533;iO&#65533;&#65533;&#65533;&#65533;~#&#65533;M&#65533;x	&#65533;'&#65533;&#65533;$&#65533;&#34760;&#65533;&#65533;O&#65533;&#65533;&#65533;g&#65533;&#65533;&#65533;l&#65533;&#65533;<&#65533;C&#65533;=	R&#65533;&#65533;Az&#65533;#0&#65533;!&#533;02q&#65533;M9&#65533;&#65533;&#65533;&#65533;<&#65533;G&#65533;k"!&#65533;R# u&#65533;R&#65533;I&#65533;S&#65533;&#1286;d&#65533;u Y]5&#65533;&#65533;	&#1377;&&#65533;&#65533;&#65533;Z&#65533;&#65533;8&#65533; &#65533;eE&#65533;&#65533;fxf&#65533;pv&#65533;iG&#65533;K[&#65533;&#65533;&#65533;60&#65533; &#65533;1-&#65533;&#65533;x&#65533;&#1808;&#925;&#65533;&#65533;&#65533;&#65533;"&#65533;(e &#65533;&#65533;&#65533;<&#65533;z&#65533;|&#65533; .b(&#65533;&#65533;7bxc&#1857;&#65533;&#6273;`&#65533;&#65533;&#65533;&#65533;&#65533;'&#65533;NY&#65533;$&#65533;&#65533;@&#65533;.&#65533;&#65533;4&#65533;&#65533; 	&#65533;|,&#65533;#&#65533; !hd&#65533;H&#65533;&#1569;-T&#65533;'&#65533;&#65533;&#65533;&#65533;&#65533;&#65533;C&#65533;&#197;?&#65533;Q&#65533;J&#65533;&#65533;Mq^r&#65533;Ebr&#65533;$&#65533;&#65533;&#65533;YZ&#65533;&#65533;&#65533;&#65533;&#65533;&#65533;8C&#65533;oF&#65533;&#65533;&#65533;5&#65533;&#65533;a&#65533;&#65533;&#65533;&#65533;f6Xb&#65533;&#65533;&#65533;&#65533;:
&#65533;C&#65533;&#65533;&#65533;2h}&#468;&#1057;&#65533;&#65533;y&#65533;&#65533;1&#65533;&#65533;G&#65533;5Qj"O&#1187;	&#65533;&#65533;lB&#65533;#O&#65533;&#65533;&#65533;y&#65533;&#65533;&#65533;&#65533;th&#65533;	&#65533;&#65533; =,&#1084;&#65533;B&#1400;&#65533; &#65533;"&#65533;0&#65533;&&#65533;g&#65533;q&#65533;&#65533;E&#65533;p)&#65533;&#65533;m&#65533;&#65533;_}&#65533;g&#65533;d&#65533;&#65533;2&#65533;&#65533;&#65533;&#65533;&#65533;&#65533;U&#65533;7&#65533;x&#65533;y&#65533;&&#65533;&#65533;9YU&#65533;X&#65533;&#65533;&#65533;-&#65533; &#65533;Q&#65533;&#65533;&#65533;%&#65533;F&#65533;&#65533;oh&#65533;&#65533;C 3&#65533;?I &#65533;&#65533;&#552;h&#65533;t@&#65533;&#528;&#65533;2XbYh&#65533;l!)k&#65533;&#65533;&#65533;ddp1T&#1488;&#65533; &#65533;4@&#65533;M&#65533;#YC6!&#65533;&#65533;&#65533;&#65533; {&#65533;&#65533;J&#65533;N&#65533;4&#65533;@&#65533;1l&#65533;&#65533;x 1&#65533;P 8&#65533;&#65533;&#65533;k&#65533;&#65533;&#65533;A&#65533; &#65533;&#65533;&#65533;&#65533;!|&#65533;&#65533;&#65533;&#65533;&#65533;&#65533;&#65533;h&#65533;a&#65533;C&#65533;`=1&#65533;&#65533;&#65533;&#1113;&#65533;&#65533;3&#65533; &#65533;fEI&#65533;&#65533;&#65533;&#65533;.%&#65533;s&#65533;0&#65533;5&#65533;4Cmh&#65533;&#65533;&#65533;&#65533;&#65533;&#65533;&#65533;&#65533;C:P&#65533;&#65533;&#65533;S&#65533;D&#1161;&#65533;$&#65533; v4&#597;
&#65533;&#65533;A&#65533;H&#65533;&1&#65533;4L&#65533;&#65533;&#65533;&#65533;&#65533;&#65533;&#641;L&#65533;&#65533;&#65533;&#65533; &#65533;&#65533;Xb&#65533;
&#65533;$&#65533;&#65533;&#65533;&#65533; &#65533;&#65533;&#65533;&#65533;&#65533;\:$"H&#65533;&#65533;FF&#65533;&#65533;&#65533;&#65533;&#65533;&#65533;&#65533;t&#65533;HFp&#65533;&#65533;J&#65533;&#65533;&#65533;TA(&#594;&#65533;&#65533;X&#65533;x&#65533;7&#65533;&#65533;&#65533; Z&#65533;2&#65533;?&#65533;@N&#65533;&#65533;XX&#65533;&#65533;\Z@&#65533;&#65533;&#65533;/&#65533;H&#65533;&#65533;&#65533;>&#65533;&#65533;/~&#65533;iLa&#65533;`L&#65533;&#65533;&#65533;&#65533;&#65533;C&#65533;0&#65533;&#65533;&#65533;H,&#65533;Y&#1089;&#65533;&#65533;@&#65533;h &&#65533;-&#65533;@a&#65533;H&#65533;&#65533;&#65533;5&#65533;ZD&#65533;*:&#65533;&#65533;&#65533;E&#65533;p&#65533;@$*&#65533;&#65533;&#266;P4&#65533;>&#65533;&#65533;&#65533;a/I2^R&#65533;&#404;->%&#65533;e
&#65533;&#65533;L
&#65533; &#65533;S&#65533;&#65533;&#65533;&#65533;(h8&#65533;B,&#65533; G&#65533;q&#65533;&#65533;&#65533;&#65533;&#65533;
F&#65533;9&#299;&#65533;
]&#65533;D2L;&#65533;c&#65533;&#65533;@&#65533;&#65533;&#65533;c&#65533;&#65533;G7&#65533;&#65533;&#65533;c{H1<i&#65533;&&#65533;&#65533; &#65533;&#65533;&#65533;&#65533;&4
&#65533;$A&#65533;&#65533;&#65533;&#65533;&#65533;U#&#65533;&#65533;bC&#65533;&#65533;n T&#65533;$A&#65533;&#65533;&#65533;	&#65533;&#65533;&#65533;&#65533;0k&#65533;&#65533;I\u  &#65533;lA&#65533;&#65533;UN`PT&#65533;&#65533;&#65533;BWK*\u&#65533;u&#65533;?~&#65533;&#65533;_nR&#65533;+IN	&#65533;&#65533;&#65533;&#65533;v&#65533;Qu&#65533;&#65533;`&#65533;;&#65533;&#65533;N&#65533;)Vu&#65533;Nv&#65533;`&#65533;&#65533;w&#65533;&#65533;,T&#732;&#65533;_&#65533;&#152;a&#65533;&h&#65533;&#65533;h.&#65533;&#65533;&#65533;*W=5&#65533;&#65533;$&#65533;&#65533;&#65533;&#65533;`&#65533;&#65533;B&#65533;&#192;&#65533;00J&#65533;$c&#65533;MF\&#65533;6&#65533;&#65533;}&#65533;&#65533;t1*$&#65533; &#65533;&#65533;M&#65533;X*&#65533;&#65533;&#65533;&#65533;&#65533;	rp`&#65533;IrJ'&#65533;&#65533;&#202;&#65533;1&#65533;&#65533;G&#65533;^v&#65533;d&#65533;&#65533;&#65533;&#65533;(A&#65533;&#65533;!&#65533;0&#65533;&#566;&#65533;&#65533;EIV&#65533;z&#65533;&#65533;&#65533;&#65533;rVO[KON&#65533;&#65533;&#65533;?~9&#65533;&#65533;C_&#65533;&#65533;@&#65533;b&#65533;&#65533;R&#65533; &#65533;&#65533;-2&#65533;&#65533;&#65533;&#65533;YB1RV2&#65533;Q%&#65533;&#65533;l&#513;4&#65533;&#65533;P&#65533;&#65533;![&#1162;$&#65533;d&#65533;&#65533;nr&#65533;Z&#434;$&#65533;m&#65533;&#65533;#-&#65533;&#65533;&#65533;V&#1276;&#65533;mhWA&#65533;P?D&#65533;&#149;&#65533;+&#3713;&#65533;a&#65533;9r&#65533;&#65533; !&#986;&#1461;&#65533;&#27742;&#65533;&#65533;ur&#65533;&#65533;&#65533;c&#65533;:&#65533;5&#65533;w:&#732;i&#65533;JZA&#65533;,/&#35687;J&#65533;k*&#445;&#65533;&#65533;&#65533;	&#65533;w&#65533;&#65533;&#65533;&#289;#A&#65533;;.&#65533;t&#65533;	F&#65533;&#65533;_&#65533;:&#65533;&#65533;4bQ&#822;&#65533;&#65533;&#65533;{%#&#65533;.&#65533;&#65533;&#65533;&#65533;c&#65533;&#65533;&#65533;J&#65533;\&#65533;&#65533;7J&#65533;&#65533;&#65533;&#65533;h&#182;v&#65533;&#65533;R	&#65533;&#65533;&#65533;Y&#65533;J&&#65533;U8d&#65533;H&#65533;&#65533;@&#65533;&#65533;XO"1&#65533;D&#65533;&#65533;c&#65533;&#65533;&#65533;&#934;.&#65533; &#65533;&#65533;C&#65533;&#65533;&#65533;L!&#65533;&#65533;&#65533;&#65533;Xu&#65533;&#65533;O&#65533;&#65533;&#65533; &#65533;&#65533;V t9&#65533;&#65533;'HdC,)X&#65533;X&#65533; &#65533; &#65533;La&#65533;H&#1908;n.&#65533;+&#65533;<ZL&#65533;V&#65533;&#65533;&#65533;&#65533;	fG&#65533;&#65533;&#65533;%-m&#65533;N&#65533;E;&#65533;&#65533;]&&#65533;+&#65533;q&#65533;&#65533;s&#65533;];&#65533;If]|&#65533;n&#65533;x&#65533;&#65533;&#65533;i&#65533;.&#65533;&#65533;&#65533;Z&#65533;&#65533;&#65533;&#65533;&#65533;}&#65533;y&#65533;[&#65533;&#65533;^&#65533;&#65533;&#65533;&#65533;&#65533;&#65533;&#65533; &#65533;m&#65533;&#65533;/\&#1742;&#1143;&#65533;7&#65533;&#65533;]	&#65533;&#65533;&#1584;&#65533;&#65533;8&#65533;(JQ&#65533;Sp&#65533;&#65533;&#65533;!
W&#65533;IT&#65533;d&#65533;~ 	&#65533;&#65533;I&#65533;{&#65533;&#65533; f_ &#65533;?\&#65533;|*&#65533;&#65533;$v&#65533;f	&#65533;&#65533;XQ&#65533;&#65533;&#65533;2&#65533;&#65533;&#1034;*&#1854;O&#65533;&#65533;&#65533;5&#65533;&#65533;v7?&#65533;&#65533;$&#65533;&#65533;%&#65533;&#65533;&#65533;| ,&#65533;&#65533;&#65533;&#65533;@&#65533;h&#65533;&#65533;&#65533;#r&#65533;&#65533;&#65533;&#65533;&#65533;hS&#65533;&#65533;6N$&#65533;L_&#65533;n &#65533;,&#65533;Tnvn h
&#65533;&#65533;!&#65533;*&#65533;V`
&#65533;	TI&#65533;&#65533;&#65533;f#*KI&#65533;&#65533;&#65533;8g&#65533;l&#65533;   B&#65533;&#65533;H0ur&#65533; N&#65533;C&#65533;&#65533;\n&#65533;<m&#65533;&#65533;,&#65533;BK&#65533;&#65533;&#65533;&#65533;>&#65533;&#65533;"%&#65533;&#65533;!&#65533; &#65533;&#65533;}&#65533;!\b&#65533;v&#65533;&#65533;&#65533;&#65533;&#464;0Ht&#65533;Y&#65533;I&#65533;&#65533;&#65533;&#65533;&#65533;EZF&#65533;
&#65533;e%&#65533;&#65533;!&#65533;m&#1646;&#65533;/b0&#65533;p~&#65533;a~&#65533;pB"\C&#65533;&#65533;&#65533;&#65533;&#65533;&#65533;&#65533;6&#65533;FO-L&#65533; &#65533;B&#65533; &#65533; 4&#65533;]&#65533;&#65533;!@&#65533;&#65533;&#65533;F&#65533; &#65533;
 &#65533;&#65533;&#65533;&#65533;\&#65533;&#65533;,H&#65533;&#65533;&#65533;&#65533;&#65533;&#65533;$&#65533;&#65533;&#65533;(&#65533;&#65533;&#65533;B(&#65533;&#65533;dH&#65533;>1$F&#65533;&#65533;&#65533;J&#65533;!fL$&#65533;aNQ&#65533;
b &#65533;o&#65533;X1&#65533;&#65533;&#65533; &#65533;3a&#65533;&#65533;&#65533;&#65533;&#65533;$&#65533;&#65533;b&#65533;&#65533;&#65533;B&#65533;&#65533;&#65533;0mF&#65533; &#65533;!&#65533;&#65533;&#65533;&#65533; Z1$Z&#65533; &#65533;
&#65533;&#1109;N&#65533;L&#65533;&#65533;A&#65533;&#65533;Ot@I&#65533;n&#65533;$>GW)&#65533;&#65533;OGa&#65533;&#65533;JDpN&#65533;h&#65533;j(&#65533;&#65533;b	&#65533;`	&#65533;	 8q&#65533;&#65533; ,`&#65533;k &#65533;&#65533;D"&#65533;&#65533;& 	&#65533;!&#65533;&#65533;&#65533;n 4&#65533;t&#65533;*$&#65533;&#65533;t&#65533;&#65533;H+&#65533;Lk&#65533;t&#65533;&#65533; &#65533;%`]0&#65533;&#65533;N&#65533;8&#65533;&#65533;h&#65533;&#65533;x)#&#65533;&#65533;&#65533;&#65533;&#65533;	&#65533;P&#65533;Tf
&#65533;&#65533;(&#65533;r%&#65533;&#65533;|&#65533;P&#65533;&#65533;&#65533;&#65533;|&#65533;&#65533;|OF&#65533;[&#65533;&#65533;-&#65533;&#65533;/&#65533;&#65533;&#65533;&#65533;&#1057;+B0&#65533;n&#65533;&#65533;&#65533;&#65533;C&#65533;,&#65533;!&#65533;&#65533;&#65533; 1H&#65533;&#65533;&#65533;&#65533;&#65533;&#65533;e$&#65533;&#65533;-&#65533; &#1706;&#65533;&#65533;&#65533;r M&#65533;&#65533;.&#65533;&#1797;$&#65533;2&#65533;JBax&#804;&#65533;!P&#65533;$b
&#65533;&#65533;&#65533;&#65533;&#65533;"&#65533;!&#65533;.&#65533;&#65533;3&#65533;)&#65533;&#65533;&#65533; t^&#65533;&#65533;&#65533;&#65533;!c&#65533;!!&#65533;&#65533;&#65533;F	R&#65533;
&#65533;Fi&#65533;&#65533;&#65533;&#65533;&#65533;F&#65533;Hbv&#65533;/&#65533;&#65533;K&#65533;)o8&#65533;p4&#65533;&#65533;&#65533;&#65533;a&#65533;AS,&#65533;nN&#65533;7&#65533;&$&#65533;@#&#65533;&#65533;&#65533;&#65533;&#65533;&#65533;&#65533;&#65533;&#65533;M&#65533;&#65533; <!6&#65533;$:&#65533;^&#65533;g &#65533;@p&#65533;l$&#65533;&#65533;&#65533;&#65533;&#65533;&#65533; r	&#65533;&#65533;&#65533; &#65533;&#65533;%&#65533;U&#65533;&#65533;&#1194;>k)&#65533; &#65533;
P&#65533;>&#65533;&#65533;@K&#65533;&#65533;s&#65533;L&#65533; &#65533;&#65533;3g&#65533;	a&#65533;F&#65533;&#65533;% &#65533;)&#65533;e&#65533;&#65533;g&#65533;&#65533;G&#65533;<Z"&#65533;o &#65533;-.C&#65533;1&#65533;0&#65533;&#65533;/ &#65533;&#65533;&#65533;,&#65533;B-&#65533;&#65533;K&#65533;c &#65533;&#65533;&#141;SDOGEO&#65533;&#416;&#65533;&#65533; 
&#65533;Dd 4D&#65533;8A&#65533; J&#65533;@$J&#65533;T_&#65533;T"&#65533;&#816;tK&#65533;&#65533;Kc.&#65533;&#65533;&#802;&#684; &#65533;&#65533;b&#65533;_`&#65533;&#65533;q]&#65533;4`3` &#65533;_b`&#65533;E_J&#65533;M3&#65533;",31&#65533;a&#65533;!8&#65533;8&#65533;&#65533;&#65533;&#65533;!Q&#65533;,fQB&#65533; &#65533;1
&#65533;&#65533;8.U&#65533; 9
"
&#65533; 
&#65533;&#65533;S&#65533;{&#65533;$&#65533;(&#65533;&#65533;BQ&#65533;&#65533;,-&#65533;&#65533;&#65533;&#24974;$B&#65533; b&#65533;&#65533;&#339;&#65533;&#65533;!&#65533;	&#65533;B&#65533;r8x&#65533;Kn`&#65533;!&#65533; fL&#65533;&#65533;&#65533;` &#65533;&#65533;N&#65533;&#65533;q&#65533;&#65533;&#65533;b&#65533;&#65533;&#65533;fZB&#65533;bV`&#65533;n &#65533;@%&#65533;Js&#65533;V%&#65533;S&#65533;Z&#65533;&#65533;pK&#65533;&#65533;&#65533;[s	&#65533;L"&#65533;&#686;&#65533;^3&#65533;8&#65533;&#65533;zv&+Uv`7%&#65533;&#65533;&#65533;
&#65533;&#65533;b*&#65533;&#65533;&#65533;"/ &#65533;Z&#65533;&#133637;&#65533;Db~ 2&#65533;*S&#65533;&#65533;&#65533;&#65533;&#65533; F&#65533;W&#933;&#65533;F&#65533;-Go*&#65533;&#65533;&#65533;&#65533;&#65533;@VT&#65533;  T&#65533; &#65533;&#65533;J	`&#65533;H&#65533;H	 bh&#65533;6h&#65533;g&#65533;&#65533;&#65533;!| i&#65533;&#65533;)&#65533;&#65533;&#65533;&#65533;&#1824;j&#65533;A*&#65533;&#65533;QjM&#65533;&#65533;&#65533;! c&#65533;&#65533;R$&#1664;b#&#65533;-!%&#65533;&#65533;&#65533;&#65533;T&#65533;`&#65533;v&#65533;&#65533; &hPI&#65533;&#65533;&#890;U&#65533;V&#65533;J&#65533;8.P)&#65533;p&#65533;@&#65533;&#65533;&#65533;Nt&#65533;&#65533;rn &#65533;&#65533; &#65533;&#65533;B&#65533;?&#65533;&#65533;&#65533;_I&#65533;&#65533;&#65533;&#65533;&#65533;&#65533;B&#65533;&#65533;&#65533;&#65533;&#65533;&#65533;&#65533;,&#65533;X&#65533;&#65533;O%&#65533;$&#65533;N&#65533;D&#65533; F&#65533;`&#65533;piqm&#65533;p&#65533;6&#65533;kvK&#65533;&#65533;&#65533;
'&#65533;&#65533;^B#&#65533;&#65533;&#65533;&#65533;@&#65533;h&#65533;D@&#65533;&#65533;vz&#65533;&#65533;$&#65533;R}&#65533;	|&#65533;e{BDGB.R&#65533;D&#65533;H&#65533;&#65533;p&#65533;&#65533;&#65533; &#65533;&#65533;!0&#65533;&#65533;2&#65533;&#65533;&#65533;p$&#65533;&#65533;&#65533;&#65533;bdK&#65533;Sztk&#65533;&#65533;gQ&#65533;lQb&#65533;&#65533;&#65533;gm&#65533;&#65533;6%z&#65533;&&#65533; &#65533;P&#65533;{&#65533;g2&#65533;&#65533;&#472;@&#65533;{j&#65533;&#65533;&#65533;zA&#65533;E&#65533;&#65533;AM&#65533;	&#341;&#785;&#65533;&#65533;rV &#65533;&#65533;&#65533;&#65533;&#65533;D&#65533;&#65533;J&#65533;&#65533;l&#65533;&#65533;Vq5&#65533;&#65533;N&#65533;&#65533;&#65533;&#65533; @n6&#65533; T&#65533;$P&#65533;&#1122;&#65533;.&#500;$&#948; &#65533;2&#65533; f`h&#65533;bZ\&#65533;&#65533;.&#65533;&#65533;&#65533;qe&#65533;!N&#65533;[&#65533;&#65533;UM&#65533;&#65533;^5&#65533;
4 &#65533;&#65533; &#65533;7S&#65533;&#65533; &#65533;`&#65533;&#65533;x &#65533;&#65533;&#65533;8&#65533;b&#65533;&#65533;g&#65533;&#65533;&#65533;C&#65533;&#65533;n.&#65533;&#65533;}&#65533;ea&#65533;{Q||&#65533;&#1169;&#65533;&#65533;}C&#65533;~Stc&#65533;p&#65533;&#65533;&#65533;$&#65533;-&#65533;b-&#65533;F&#65533;V-&#65533;&#65533;&#65533;&#65533;R&#65533;R&#65533;&#65533;&#65533;A10&#65533;&#65533;&#768;&#65533;&#65533;,&#65533;|8&#65533;7&#65533;&#65533;}&#65533;$*&#65533;&#65533;YZ&#65533;&#65533; &#65533;&#65533;&#65533;&#65533;&#65533;)M%E&#65533;rQ&#65533; &#65533;*V?	p	&#65533;&#65533;,`&#65533;&#65533;&#65533;Wx&#65533;&#65533;^&#65533;!&#65533;&#65533;s&#65533;&#65533;D!>&#65533;&#65533;U&#65533;f_&#65533;&#65533;0&#65533;&#65533;P&#65533;#cw&#65533;&#65533; &#65533;<-jS&#65533;&#65533;	&#65533;%K&#65533;&#65533;(V&#65533;&#659;&#65533;&#65533;&#65533;&#65533;&#65533;&#65533;&#526;:I&#65533;&#65533;&#65533;&#65533;J&#65533;&@&#65533;k&#65533;6&#65533;&#65533;&#65533;&#65533;u	"`!&#65533;&#65533;&#65533; &#65533;&#65533;&#65533;&#65533;c&#65533;e&#65533;!Bz&#65533;y&#65533;9&#65533; &#65533;&#65533;-&#65533;&#65533;&#65533;kD&#65533;VC&#65533;&#65533;&#380;&#65533;&#65533;&#65533;&#65533;-&#65533;&#65533; &#65533;/~&#65533;&#65533;&#65533;&#65533;&#65533;&#65533;&#65533; ,&#65533;&#1439;&#65533;&#65533;
"&#65533;&#65533;&#65533;7&#65533;&#65533;&#65533;Jd&#65533;&#65533;W&#65533;6HW&#65533;H&#65533;&#65533;`&#65533; &#65533;&#602;$&#65533;@ &#65533;&#65533;'/&#65533;l&#65533;&#65533;&#65533;V&#65533;G&#65533;&#65533;&#486;&#65533;&#65533;&#65533;G&#65533;`d&#65533;&#65533;&#65533;&#65533;(&#65533;!V&#65533;&#65533;pE&#65533;u&#65533;6q&#65533;&#26924;&#65533;@&#65533;sj8&#65533;$&#65533;lj&#65533;>&#65533; &#65533;B&#65533;	 fb&#65533;&#65533;&#65533;&#65533;NH&#65533; %L&#65533;&#65533;
&#65533;&#65533;&#65533;-b+$*%&#65533;&#65533;&#65533;<i&#65533;Bs:I	&#65533;v&#65533;_55&#65533;&#65533;&#65533;b&#65533;&#65533;&#65533;&#65533;&#1080;&#65533;&#65533; &#65533;&#65533;C&#65533;&#65533;+&#65533;a!&#65533;&#65533;&#65533;&#65533;C&#65533;&#65533;cm&#65533;a&#65533;&#65533;S:&#65533;&#65533;&#1061;?:$&#1826;&#65533;&#65533;&#65533;&#65533;I&#65533;&#65533;&#65533;&#65533;&#65533;Y&#65533;&#65533;;&#65533;&#65533;m&#493053;&#65533;&#65533;&#65533; 2&#65533;&#65533;&#65533;&#65533;E;&#65533;&#65533;&#65533;d&#65533;&#65533;&#65533;&#65533;&#65533;v&#65533;P&#65533;&#315;$&#65533;`&#65533;&#65533;&#65533;N &#566;&#65533;&#475;&#65533;&#65533;Vr&#65533;&#65533;1&#65533;&#65533;I&#65533;&#65533;&#65533;'&#65533;`&#65533;U&#65533;rhBh&#65533;	kP4gW&#65533;&#65533;P&#65533;&#65533;&#65533;hV!&#65533;s&#65533;*&#65533;&#65533;/&#65533;&#1268;&#65533;&#65533;D&#65533;[&#65533;&#65533;w&#23052;Ekb^&#65533;&G&#65533;!&#65533;&#65533;]&#65533;!@&#65533;I&#65533;&#65533;kq_[&&#65533;&#65533;'[V&#1141; ^&#65533; &#140;
l&#65533;$2&#65533;&#65533;&#65533;&#65533;&#65533;&#65533;&#65533;9&[&#65533;&#65533;&#65533;Q&#65533;[&#65533;j&#65533;&#65533;&#65533;)&#65533;&#65533;&#65533;&#65533;u&#65533;&#65533;u&#65533;&#65533;"Bz&#144;&#65533;&#65533;]:&#65533;&#65533;&#1059;{&#65533;&#65533;;&#65533;M:&#65533;gz$&#65533;&#65533;&#65533;k&#65533;&#65533;&#65533;g|&#65533;e&#65533;&#65533;G&#1540;&#65533;&#65533;&#65533;a&#65533; &#65533;&#65533;&#65533;&#65533;m&#65533;&#65533;a&#65533;&#65533;b&#65533;&#1056;&#65533;c&#65533;%&#1562;$&#65533;Z&#65533;&#65533;&#65533;,&#65533;&#65533;&#65533;:&#65533;&#65533;n`&#65533;,C&#65533;&#65533;V&#65533;&#1119;*&#65533; 
b&#65533;	B&#65533;C&#65533;T&#65533;=&#65533;&#65533;!T&#65533;B&#65533;&#65533;&#65533; &#65533;&#65533;!$g&#65533;&#65533;&#842;&#65533;&#65533;B&#65533;HN5&#65533;&#65533;[&#65533;|&#65533;S&#65533;&#65533;|$&#65533;&#65533;@	z&#65533;&#65533;&#65533;&#65533;-m^&#65533;$&#65533;`&#65533;jI]&#65533;6&#65533;Y$Fk&#65533;&#65533;&#1268;Rg&#65533;$&#65533;&#65533;&#65533;&#65533;&#1004;.&#65533;J&#65533;%&#65533;&#65533;!&#65533;&#65533;q;$&#65533;&#65533;&#65533;Cn 	;&#65533;W&#65533;&#65533;V&#65533;&#65533;&#65533;&#65533;&#65533;&#65533;X&#65533;&#65533;n&#65533;oR&#65533;R&#65533;6&#65533;&#65533;&#65533;&#65533;F&#65533;&#65533;&#65533;&#65533;&#65533;&#65533;Q>&#65533;&#65533;&#65533;&#991;&#65533;&#65533;W&#65533;&#65533;&#65533;&#65533;&#65533;uM&#65533;&#1513;&#65533;&#65533;&#65533;{|&#65533;W&#65533;&#65533;&#65533;&#65533;&#65533;[&#65533;&#65533;{&#65533;&#65533;&#65533;&#65533;&#65533; &#65533;&#65533;%*&#65533;&#65533;[&#65533;&#65533;0j2xT&#65533;&#65533;&#65533;Z&#65533;G&#65533;0/N&#65533;&#65533;&#65533;R&#65533;s4&#65533;%O&#65533;	&#65533;l	x&#65533;I&#65533;&#65533;v &#65533;&#65533;!&#65533;]v&#65533;&#251;g&#65533;&#1150;3a&#65533;#&#65533; :&#65533;&#65533;&#65533;)&#65533;&#65533;Z&#65533;& nf{&#65533;{&#65533;m&#65533;o&#65533;`&#65533;&#65533;&#65533;[U	s&#65533;&#65533;&#65533;vxM"&#65533;u&#65533;&#65533;&#65533;l
&#65533; &#65533;&#65533;&#65533;&#1176;$ &#65533;&#65533;$_&#65533;&#65533;,&#65533;GWb&#65533;&#65533;J?	&#65533;&#65533;&#65533;S&#65533;oE&#65533;&#65533; Vk&#65533;h&#65533;&#65533;&#65533;&#65533;|gfZ&#65533;	B&#65533;&#65533;&#65533;Y>&#65533;&#1742;&#65533;Y&#65533;&#65533;nk~&#65533;&#65533;&#65533;Z&#65533;)&#65533;&#65533;Y&#65533;R)5&#65533;$x&#65533;&#65533;/&#65533;&#65533;D&#65533;&#65533;&#65533;&#65533;&#65533;;$&#65533;&#65533;-&#65533;~&#65533;$&#65533;\<e&#65533;&#65533;&#65533;$&#65533;&#65533;&#65533;-s&#65533;! #&#65533;&#65533;&#65533; &#820;&#65533;g&#65533;&#65533;&#65533;*\&#560;&#65533;&#199;#J&#65533;H&#65533;"D&#65533;0:d&#65533;#G&#65533; C&#65533;I&#65533;&#65533;&#595;	&#65533;&#65533;&#65533;&#65533;`&#65533;	X&#65533;i&#65533;&#1026;B/&#65533;V$&#65533;&#65533; &#65533;		&#65533;<LC&#65533;_&#65533;l&#65533;0&#65533;&#65533;S&#65533;)&#65533;@&#33063;&#65533;&#65533;;&#65533;UgT&#65533;:&#65533;&#65533;c&#65533;&#36963;&#65533;&#65533;&#65533;&#65533;&#65533;&#65533;&#65533;okNQ&#65533;&#65533;`&#65533;)wZx&#65533;&#65533; &#65533;&#65533;,4&#65533;&#65533; /&#65533;Vx&#1097;&#65533;`&#65533;K&#65533;,&#65533;&#65533;D&#65533;&#65533;&#65533;B&#65533;&#65533;9o&#65533;&#65533;y3\&#65533;&#65533;Xi&#65533;M&#65533;t&#65533; 
t&#65533;&#65533;&#65533;&#65533;&#65533;&#65533;&#65533;&#65533;O&#65533;n&#65533;&#65533;&#65533;&#65533;&#65533; &#65533;&#1722;a&#65533;A&#65533;&#65533; &#65533;jG&#65533;I&#65533;&#65533;&#65533;&#65533;&#1581;cy&#65533;&#65533; &#65533;&#65533;XTl&#488;&#65533;&#65533;&#65533;&#65533;&#65533;0h K{&#65533;&#65533;Z?&#65533;&#65533;z&#65533;&#65533;&#65533;&#65533;?a&#65533;9(a&#65533;&#1856;!&#65533;&#65533;&#65533;&#65533;Dc&#65533;c&#65533;&0&#65533;V&#65533;&#65533; &#65533;1P|fd&#65533;_&#65533;(&#65533;$F$&#65533;*}T&#65533;,&#65533;&#65533;"EO&#65533;&#65533;PS&#65533;V`u`u&#65533;`&#65533;U&&#65533;QW&#65533;FZG&#65533;e&#65533;R]&#65533;VDG-&#65533;&#65533;Q-	&#65533;\)]R&#65533;&#65533;D&#65533; &#65533;U:Y&9	S&#65533;00`U&TjLV&#65533;e-&#65533;&#65533;&#65533;&#65533;6Yrz&#65533;&#65533;&#65533;&#65533;&#65533;&#65533;&#1613;&#65533;&#65533;PK4&#65533;&#65533;NB&#65533;&#65533;x&#65533;&#65533;&#65533;f$&#65533;&#65533;&#65533;n&#65533;)&#65533;\&#65533;&#65533;	G\n&#65533;)&#65533;o&#65533;.W&#65533;r&#65533;/&#65533;j&#65533;#&#65533;&#65533;E&#65533;a&#65533;*&#65533;&#65533;&#490;*&#65533;&#65533;&#65533;{&#65533;&#65533;|&#65533;(t_~&#65533;&#65533;,&#65533;&#65533;A&#65533; &#65533;hPA
&#65533;*&#65533;&#65533;&#65533;&#65533;&#65533;n`k&#65533;&#65533;&#65533;G&#65533;A&#65533;&#65533;2{&#1027;&#65533;{&#65533;&#65533;	&#65533;&#65533;&#65533;&#65533;{&#1033;&#65533;$&#136;*&#65533;&#65533;x&#65533;B*&#1323;&#65533;F&#65533;&#65533;&#65533;&#65533;&#65533;1!&#65533;&#65533;&#65533;K&#65533;`7&#65533;&#65533;&#65533;A^&#65533;&#65533;B&#65533;Qv&#65533;&#65533;X@&#65533;evaBb&#65533;&#1239;&#65533;&#65533;L&#65533;W&#65533;`&#65533;B&#1237;&#65533;,u	&#1110;^6&#65533;?D&#65533;#&#65533;AS&#65533;&#65533;[
&#65533;5&#65533;?&#65533;1 &#65533;d	&#601;&#65533;j6&#65533;&&#65533;j_&#585;&#65533;d&#65533;&#65533;&#65533;A&#65533;Q&#65533;?`DF&#65533;&#65533;l9&#65533;&#1064;&#65533;5]m&#65533;&#65533;&#65533;&#65533;[p&#65533;Y
&#65533;p&#525;J&#65533;A.$&#65533;&#65533;&#65533;ly&#65533;&#65533;&#65533;&#65533;v&#65533;&#65533;&#65533;{&#65533;g]&#65533;&#65533;&#1703;_&#65533;&#37518;&#65533;)&#1774;Bf&#65533;&#65533;&#65533;&#65533;N"&&#65533;k&#65533;&#65533;&#65533;&#65533;P&#65533;&#65533;t&#65533;&#65533;v8&#65533;A&#65533;&#65533;8&#65533;&#36387;d&#65533;&#65533;lp&#65533;&#65533;P0&#65533;&#65533;o&#65533;I&#65533;&#65533;&#65533;A&#65533;&#65533;&#65533;&#65533;52uH6&#65533;AVM{u&#65533;O&#65533;'&#65533;GT&#65533;@&#65533;&#65533;&#65533;?+D&#65533;A/'&#65533;&#65533;4&#65533;&#65533;P&#65533;R&#65533;&#65533;UC&#65533;&#65533;<
&#65533;&#65533;&#65533;?b&#65533;uaZ&#65533;&#934;P &#65533;&#65533;,&#65533;L&#65533;4&#65533;(M4v&#65533;D&#65533;&#65533;?&#65533;H(3&#65533;A4h&#65533;"&#65533;&#65533; L&#65533;K)&#65533;S&#65533;1NDr37M&#65533;&#65533;&#65533;1N&#65533;G&#65533;&#65533;.<&#65533;K&#65533;{&#65533;&#65533;&#65533;&#65533;y'&#65533;&#65533;1&#65533;Iz&#65533;+_9d?&#65533;&#65533;OB0&#65533;,tp(!&#65533;#B&#65533;u&#65533;w&#65533;0$&#65533;&#65533;&#65533;&#65533;-&#1693;&#65533;Y:&#65533;&#65533;&#693;&#65533;&#65533;&#65533;&#65533; &#65533;{Anw&#65533;6:&#65533;	&#65533;&#65533;?&#65533;G|&#1649;^)&#65533;&#65533;&#65533;&#65533;&#65533;>&#65533;Q&#65533;&#65533;@f&#65533;&#65533;&#65533;&#65533;}i&#65533;M&#65533;@#&#65533;i-V2H&#65533;&#65533;7&#65533;&#65533;&#837;JZI&#65533;&#65533;&#65533;&#65533;&#65533;&#65533;!	h6&#65533;	&#65533;b3&#65533;&#65533;cNB!TfQ:5DG&#65533;ZdC2&#274; &#65533;&#65533;&#65533;q&#65533;&#65533;!&#65533;H&#65533;H&#65533;$hY&#65533;&#65533;(F1&#65533;&#65533;?&#65533;f&#65533;&#65533;JKh1+C&#772;&#65533; `&#65533;A\q*&#65533;Q&#65533;&#65533;&#65533;C7go&#65533;:&#65533;Y&#65533;':&#65533;{&#65533;<Me&#65533;&#65533;&#65533;-P&#65533;B&#60024;&#65533;$=V&#65533;&#1957;&#65533;Vk=&#65533;&#65533;&#65533;}Z&#65533;0&#65533;sb&#65533;&#30301;!&#65533;&#65533;&#65533;&#65533;"E&#65533; F4&#65533;&#65533;&#65533;(&#65533;&#65533;e&#65533;&#65533;&#65533;k!&&#65533;]X&#65533;&#65533;QT&#65533;rd&#65533;&#65533;&#1178;&#65533;T"4QH&#65533;&#1028;&#65533;&#65533;&#65533;hz&#65533;T&#65533;d&#65533;&#65533;!&#65533;&#65533;%+i$Yn&#65533;&#65533;{&#65533;2tt&#65533;&#65533;0&#65533;&#65533;&#65533;
&#65533;&#65533;3&#65533;,)3&#65533;Z&#65533;b&#65533;XJJHK&#65533;&#65533;&#65533;\&#1669;)X9Z/&#65533;wT&#65533;&#65533;NY+&#65533;A&#65533;y:&#65533;&#65533;M&#65533;`&#65533;M&#65533;&#65533;&#65533;D&#65533;&&#65533;kD&#65533;C7&#65533;&#65533;&#65533;&#65533; &#65533;H&#65533;s&#65533;vN&#65533;&#65533;&#65533;nn&#65533;&#65533;h&#65533;&#65533;;&#65533;&#308;)&#65533;CT+&#65533;&#65533;>$&#65533;le&#65533;@&#65533;&#65533;&#65533;&#65533;&#65533;?&#65533;&#1736;D !X&#65533;or[&#65533;&#1462;&#65533;(nr&#65533;&#65533;&#65533;&#65533;&#65533;&#65533;&#65533;Gp&#65533;&#65533;&#65533;&#65533;&#1940;[&#65533;&#65533;E8&#65533;]&#65533;&#65533;[&#65533;{&#65533;&#65533;K!4&#65533;&#65533;u&#65533;]&#65533;&#65533;F&#65533;&#65533;&#65533;&#65533;&#65533;&#65533;&#65533;dM Ja&#65533;&#65533;!6&#65533;#&#48434;DBEc[&,&#65533;g j&#65533;{y&#65533;&#65533;&#65533;d&#65533;L>eH{&#65533;K&#65533;%&#65533;&#65533;35&#65533;&#65533;&#65533;&#65533;&#65533;&#65533;&#65533;&#65533;+&#65533;&#65533;&#65533;&#65533;=&#65533;5&#65533;c&#65533;B0%&#65533;J&#65533;8&#65533;P&#65533;&#1562;&#65533;&#65533;H&#65533;\&#65533;e@]&#65533;&#65533;&#65533;A&#65533;&#65533;&#65533;	$&#65533;&#65533;&#65533;&#762;&#65533;%&#65533;D	&#65533;r&#65533;3"&#65533;&#65533;[<&#65533;	CX&#65533;&#65533;&#65533;XI9&#65533;&#65533;&#65533;&#65533;t&#65533;!&#65533;`A&#65533;&#65533;G"&#65533;}&#65533;9,XD&#65533;&#65533;&#1670; &#65533;&#65533;&#65533;n&#65533;&#65533;&#65533;'w&#65533;&#1269;H&#688;>&#65533;&#65533;&#65533;&#65533;&#2040;&#65533;z&#65533;w&#65533;VIA&#656;
E(&#65533;@G&#65533;e&#65533;&#65533;1&#728;&#948;&#65533;Kt&#65533;"&#65533;&#65533;p&#1569;0&#65533;Y&#65533;&#65533;$&#65533;P&#65533;Tc	&&#65533;+gb$&#14617;&#65533;>&#65533;&#65533;&#65533;[&#65533;"@&#65533;h&#1002;Wq&#65533;X&#1174;$v {`&#65533;&#65533;Xi&#65533;z&#65533;b&#65533;G&#65533;$$&#1394;&#1404;&#65533;&#65533;c&#65533;&#65533;9?	O[!+P&#65533;?&&#1107;	&#65533;&#65533;!&#1140;&#65533;&#65533;Z@&#65533;(&#724;&#65533;A|M&#65533;&#1348;F-F&#65533;C&#65533;&#65533;ck$&#65533;&#65533;&&#65533;&#65533;
W&#65533;&#65533;	&#65533;v&#65533;m^&#65533;R)g&#65533;&#65533;*r&#65533;,&#65533;&#65533;&#65533;&#65533;"&#65533;&#65533;&#65533;&#65533;El&#65533;qnpm&#65533;&#65533;wD&#65533;&#65533;&#65533;5~&#65533;r&#65533;F\D&#65533;@&#65533;H&#65533;8&#387;&#65533;1!m0W&#65533;0&#1111;&#65533;&#65533;&#65533;@&#65533;G&#65533;&#65533;&#1128;#!#|&#65533;p"0&#65533;}Q&#65533;&#65533;~A"K&#65533;bI&#65533;0&#65533;*&#65533;=&#65533;&#65533;z!\&#65533;&#65533;1&#65533;&#65533;7r|&#65533;&#65533;pO&#65533;&#65533;&#65533;&#65533;L&#65533;&#1582;&#65533;&#65533;-r&#65533;I&#65533;E&#65533;+8&#65533;g&#65533;M&#65533;	&#65533;Pxj&#65533;&#1430;R/&#65533;&#65533;Z&#65533;slH/L&#65533;&#65533;T&#65533;	V2&#65533;&#65533;A?6&#65533;&#65533;&#65533;#&#740;%&#65533;&#65533;F&#65533;f&#65533;&#65533;&#65533;&#65533;&#65533;q&#65533;&#65533;&#65533;.&#65533;c&#65533;&#65533;rB`O&#65533;&#65533;~&#65533;&#65533;&#65533;?p&#65533;&#65533;&#65533;&#65533;&#65533;&#65533;>&#65533;&#65533;&#65533;&#65533;&#65533;&#65533;&#65533;q&#65533;7h&#65533;|&#65533;&#65533;O&#65533;>B&#65533;<&#65533;&#65533;&#65533;&#65533;&#65533;h&#65533;m]]&#65533;&#65533;#0&#65533;*&#65533;&#65533;z&#65533;&#65533;"&#65533;=&#65533;&#65533;
&#65533;&#65533;"&#65533;&#65533;8F&#65533;&#65533;O&#65533;&#65533;&#65533;W0r&#65533;&#65533;&#65533;D&#65533;&#65533; &#65533;&#65533;e&#65533;&#65533;b&#65533;#'|&#65533;ouq1&#65533;k#3&#65533;&#65533;k
1
ha=X%6Q1&#65533;14&#65533;X&#65533;&#65533;J&#65533;5&#65533;&#65533;@*&#65533;&#65533;&#65533;u
&#65533;	 &#65533;&#65533;&#65533;m;nGR1yg$&#65533;&#65533;bP&#65533;&#65533;W&#65533;4&#65533;Q&#65533;@&#65533;H&#65533;LA&#65533;&#65533;&#65533;^&#65533;M&#65533;&#65533;&#65533;s6&#65533;_&#65533;M]&#65533;&#65533;c&#65533;&#65533;
&#65533;&#65533;&#65533;3}&#65533;zgg&&#65533;&#65533;&#65533;e,0q.&#65533;&#1984;{1)&#65533;&#4102;&#65533;&#65533;&#65533;"&#65533;#&#65533;
&#65533;#P&#65533;&#65533;&#65533;H&#65533;p&#65533;&#65533; 4 &#65533;d&#65533;0YBa&#65533;`a`&#65533;&#65533;  &#65533; &#65533;&#65533; &#65533;&#65533;&#65533;!7"@r" }&#65533;&#65533;b&#65533;&#65533;&#65533;6C&#65533;&#65533;p	&#65533;&#65533;6 &#65533;&#65533;0qj&#65533; &#65533;&#65533;&#65533;&#65533;2>Kb@&#65533;@&#65533;3db&#65533;su'y&#65533;&#65533;&#65533;1T&#65533;4&#65533;&#65533;9#Ju!&#65533;h6(&#65533;H&#65533;?T&#65533;&#65533;&#65533;h&#65533;&#65533;@3&#65533;'&#65533;uD&#65533;&#65533;x?&#65533;&#65533;&#65533;_(R 6d#(&#65533;&#65533;N&#65533;j0&#65533;D&#65533;f&#65533;)&#65533;'&#65533;&#65533;&#65533;h&#65533;C:&#65533;@ p&#65533;
A C`&#65533;A6	&#65533;X&#65533;@6&#65533;&#65533;&#65533;Q`&#65533;Q&#65533;&#65533;&#65533;	&#65533; R&#65533;8&#65533;&#65533;  &#65533;&#65533;&#65533;&#65533;@404&#65533;!1&#65533;E&#65533;&#65533;w&#65533;&#65533;$&#65533;&#65533;B&#1620;N)/}(H&#65533;~ )&#65533;&#65533;{&#65533;tD@&#65533;3O&#65533;t&#65533;&#65533;t&#65533;>9f&#65533;&#65533;H&#65533;H]&#65533;=eeQ3
&#65533;H
q4&#65533;&#65533;)&#65533;L&#65533;U&#65533;4'&#65533;K#&#65533;&#65533;&#65533;&#65533;1Pp1Bqy&#65533;&#65533;&#10638;!3&#65533;yU&#29206;	&#65533;&#65533;Aa16khb&#65533;4&#65533;&#65533;1Bo	&#65533;q&#65533;y&#65533;0&#65533;&#65533; 7w&#65533;O)&#65533;&#65533;p&#65533;&#65533;d%&#65533;&#65533;g&#65533;w&#65533;&#65533;"p&#65533; &#65533;&#65533;`&#65533;	#8q(&#65533;;&#65533;hO&#65533;&#65533;
&#1809;O&#65533;X&#65533;%z&#65533;7&#65533; &#801;&#65533;&#65533;9&#65533;&#65533;&#1629;+&#65533;p&#65533;&#65533;`p&#65533;&#65533;<&#65533;@[i&#65533;&#65533;3`&#65533;<e&#65533;&#65533;&#65533;&#65533;#&#65533;&#65533;&#65533;3&#65533;&#65533;&#65533;6vNX2V&#65533;&#323;Z&#65533;9&#65533;&#65533;^`&#65533;o&#65533;3&#1864;v&#65533;&#65533;&#65533;~Bv&#65533;+0&#65533;C8&#65533;6&#65533;&1Fx%z9%&#65533;&#65533;Oir&#981;\&#65533;}&#65533;&#65533;0z&#65533;g0&#65533;`&#65533;#&#65533;
#&#65533;@Z&#65533;(b&#65533;&#65533;&#65533;"&#65533;&#65533;*&#65533;*HJ+&#65533;&#65533;&#65533;&#65533;&#290;
! &#65533;@&#65533;<y&#65533;&#1171;$ [J&#65533;=)&#65533;`&#65533;'&#65533;&#65533;&#65533;t&#65533;&#65533;Sj}&#65533;ma&#65533; &#65533;&#65533;yX	&#65533; 
&#1292;kU_&#65533;&#65533;fkK&#65533;U^a&#65533;_l&#65533;&#65533;&#65533;&#65533;&#65533;t&#65533;&#65533;&#65533;&#65533;LMqr&#65533;VaH&#65533;&#1026;&#65533;T.v&#65533;
&#65533;&#65533;ps&#65533;&#65533;&#756;&#65533;E11&#65533;QA5&#65533;&#65533;-&#65533;&#65533;0
a&#65533;QB&#65533;)&#65533;?wryVr&#65533;]&#65533;&#65533;\$g&#65533;&#65533;r'&#65533;&#65533;&#65533;%[&#65533;y&#65533;&#65533;&#65533;&#65533;&#65533;&#65533;&#65533;&#65533;3&#65533;Q&#640;_* &#65533;&#65533;:&#65533;Z&#65533;&#65533;&#65533;d
	R&#65533;N@&#65533;&#65533;e1d)v&#65533;&#65533;&#65533;&#65533;+3uQ&#65533;o&#65533;K&#65533;t&#65533; &#65533;1E&#65533;$&#65533;&#65533;&#65533;H&#65533;bK@&#65533; &#65533;&#65533;&#65533;&#65533;*>+&#65533;P`5&#596;G#&#65533;b&#65533;a&#65533;&#65533;v}ea	*&#65533;<w&#65533;ynv&#65533;&#65533;?&#65533;P&#65533; &#65533;&#65533;&#65533;&#65533;a&#65533;&#65533;&#65533;&#65533;S&#65533;&#65533;y&#65533;:O&#65533;7&#65533;&#65533;q&#65533;gg
L&#65533;q;kIy|vDI&#65533;1+&#65533;&#65533;0G&#65533;&#65533;xK+&#65533;#0&#65533;&#65533;&#65533;&#65533;&#65533;E[&#65533;&#65533;(&#65533;&#65533;J&#65533;&#65533;t1&#65533;&#65533;q>\&#65533;&#65533;&#65533;&#65533;C&#65533;Q&#65533;&#65533;&#65533;_xW^&#65533;w*&#65533;w&#65533;a&#65533;&#65533;U&#65533;-&#65533;&#65533;9&#65533;&#65533;>&#65533;#q&#65533;'&#65533;iX&#65533;&#65533;&#65533;&#65533;1&#65533;&#65533;kw&#65533;W&#65533;&#65533;4Q&#65533;&#65533;J&#65533;
xr&#65533;nz&#65533;&#65533;&#65533;&#65533;pq&#65533;&#65533;Vt&#65533;&#65533;+G&#65533;&#65533;[,&#65533;"&#65533;T&#65533;&#65533;&#65533;dJ&#65533;L&#65533;&#65533;&#65533;&#48822;+&#65533;}#&#65533;&#65533;;L&#65533;>&#65533;z4&#65533;t_&#65533;&#65533;&#65533;c;&#65533;&#65533;6&#65533;%tB5&#65533;Z_&#65533;P`&#65533;V#&#65533;&#65533;&#65533;&#65533;LkX&#65533;&#65533;Lwf1V&#65533;&#65533;7(&#1551;&#65533;&#65533;	&#65533;&#65533;&#65533;iH-&#65533;(&#65533;&#65533;N&#65533;&#65533;&#65533;;&#65533;7&#65533;&#65533;7\&#65533;&#65533;&#65533;&#65533;g[&#1623;&#65533;&#65533;-&#65533;&#65533;L&#65533;&#65533;[&#65533;k&#65533;&#65533;&#65533;7
&#65533;X#pX&#65533;&#65533;sF*~&#65533;&#65533;^&#65533;&#65533;&#65533;&#65533;&#65533;&#65533;$&#65533;&#65533;&#65533;f8P0PP&#1787;2&#65533;&#65533;&#65533;&#65533;&#65533;&#65533; 1&#65533;&#65533;%&#65533;&#65533;4 60&#65533;&#65533;c&#1743;q&#65533;5&#1771;&#65533;L &#232;&#317;{&#65533;&#65533;&#19779;
&#65533;&#65533;&#65533;&#65533;f&#65533;4,&#65533;L\&#65533;&#65533;e&#65533;&#65533;AL&#65533;&#65533;&#65533;m&#65533;Dt&#65533;&#65533;&#65533;I&#65533;&#65533;&#65533;&#65533;[&#1488;&#65533;&#65533;&#65533;#&#65533;&#65533;&#65533;&#65533;&#65533;&#65533;&#65533;&#65533;&#65533;&#65533;&#65533;&#65533;&#65533;&#65533;[&#65533;e&#65533;%w&#65533;&#1815;&#65533;9&#65533;&#65533;r	q&#65533;<&#65533;&#65533;%P&#65533;1&#65533;&#65533;&#65533;&#65533;d&#65533;G&#65533;&#65533;&#65533;&#65533;&#65533;PQ[&#65533;G{&#597;&#65533;&#540;&#65533;s14)&#65533;	&#65533;
H&#65533;&#65533;&#65533;k&#65533;!&#65533;a&#65533;&#65533;AjL&#65533;t&#65533;&#65533;&#65533;t0&#65533;a&#1787;A3'|H&#65533;,&#65533;&#65533;&#65533;&#65533;&#65533;j&#65533;&#65533;d&#65533;1&#65533;&#65533;&#65533;&#460;&#65533;&#65533;&#65533;&#65533;&#65533;&#65533;&1vXx"&#65533;&#65533;_^l&#65533;9B&#65533;&#65533;&#65533;&#65533;&#65533;&#65533;&#65533;&#65533;[&#65533;&#65533;&#65533;&#65533;&#65533;&#65533;h&#65533;&#65533;&#65533;&#65533;g|&#65533;&#65533;i&#65533;&#65533;\r&#65533;&#65533;&#65533;&#65533;w&#65533;&#65533;
~L&#65533;&#1045;&#65533;&#65533;&#65533;LK&#65533;&#65533;l&#65533;&#65533;&#65533;&#65533; &#65533;&#65533;&#65533;&#65533;&#65533;&#65533;Ik&#594;&#65533;&#65533;P&#65533;&#65533;&#65533;&#65533;&#65533;e%p(&#65533;&#65533;&#65533;R&#65533;%A'&#65533;&_&#65533;&#65533;J&#65533;v&&#65533;&#65533;#&#65533;u&#65533;4+&#65533;n&#65533;&#65533;&#65533;n&#65533;a1&#65533;&#65533;&#65533;H&#65533;v&#65533;'&#1204;&#65533;&#65533;&#65533;&#65533;&#65533;&#65533;&#65533;eo#"&#65533;&#65533;7&#65533;o&#65533;d&#65533;l&#65533;I&#65533;p&#65533;&#65533;&#65533;&#1754;&#65533;y&#65533;[&#65533;&#65533;[r&#65533;&#65533;~&#65533;&#65533;&#33599;&#997;&#65533;&#65533;&#65533;&#65533;&#65533;&#65533;&#65533;'&#65533;&#65533;l&#65533;&#65533;L&#65533;&#65533;&#65533;&#65533;&#65533;&#65533;&#65533;Q&#65533;&#65533;(&#186;&#65533;&#47305;p&#65533;!&#65533;~&#65533;&#1378;&#65533;&#65533;&#65533;&#65533;&#65533;&#65533;&#1115;\&#65533;~&#65533;,&#1552;-O}&#65533;&#65533;L I&#65533;&#65533;&#65533;&#207;&#65533; &#65533;&#65533;Jl4R#&#65533;&#65533;&#65533;&#65533;&#65533;t&#65533;%&#65533;&#65533;U>&#65533;#&#65533;&#65533;&#65533;9&#65533;x@T&#65533;i&#65533;&#65533;&#65533;"&#65533;l&#65533;	&#65533;&#65533;&#65533;&#65533;&#65533;&#65533;&#65533;%&#65533;d<\x&#65533;&#65533;&#65533;\s&#65533;&#65533;&#1607;&#429;&#65533;[&#65533;&#65533;-&#547;&#65533;&#65533;&#65533;.']&#65533;&#65533;&#65533;&#65533;&#65533;&#65533;]&#65533;&#65533;<j&#65533;&#65533;k&#65533;&#65533;&#65533;&#65533;,G&#65533;M&#65533;h&#65533;&#65533;?&#65533;}}&#65533;(b&#65533;&#1616;<&#65533;
&#65533;&#65533;&#65533;&#65533;&#65533;&#65533;&#65533;&#65533;&#65533;&#65533;5&#65533;&#65533;.q&#1404;&#65533;>#&#65533;2k&#65533;&#65533;&#65533;@&#65533;&#65533;&#363;&#65533;<&#65533;&#65533;Y&#65533;&#135;t&#65533;&#65533;>|5&#65533;[&#65533;&#65533;&#65533;&#65533;&#65533;&#303;A&#65533;&#65533;k516&#65533;S&#65533;4G&#65533;&#65533;&#65533;7CL&#65533;z&#65533;/a&#65533;&#65533;&#65533;&#1690;&#65533;&#65533;Y\t&#65533;&#65533;)&#65533;&#65533;&#65533;;&#65533;.&#65533;[g&#65533;[a-&#65533;&#65533;&#65533;&#65533;D&#65533;C&#65533;r&#65533;&#65533;&#65533;|&#65533;&#65533;&#65533;v&#65533;&#65533;&#65533;&#65533;y&#65533;&#65533;&#1601;"&#65533;&#65533;&#65533;!<?&#65533;&#65533;E&#65533;&#65533;&#65533;m&#65533;\&#65533;&#65533;&#65533;}S
}&#65533;&#65533;&#65533;&#65533;&#65533;m&#65533;&#65533;	1&#65533;a&#65533;&#65533;."&#65533;&#65533;&#65533; q> &#65533;&#65533;	s')n{&#65533;3&#65533;&#65533;@&#65533;&#65533;&#65533;_q&#65533; &#65533;&#65533;&#65533;&#65533;&#65533;&#65533;R&#65533;:TK&#65533;4$n&#65533;&#65533;&#65533;&#65533;=o~Xy&#65533;&#65533;<"c&#65533;|&#65533;U&#65533;&#65533;&#65533;RB&#65533;$&#65533;&#65533;j&#65533;.&#65533;&#65533;&#277;&#65533;]&#842;&#65533;&#65533;&#1351;}&#65533;&#65533;\&#65533;&#65533;&#65533;tM&#65533;GY&#65533;&#65533;M&#65533;&#65533;	&#65533;X&#65533;&#65533;&#65533;&#65533; &#65533;_&#65533;n./&#65533;&#65533;&#65533;&#65533;&#65533;&#798;&#65533;&#65533;@&#65533;&#65533;~&#1034;&#65533;&#65533;<&#50348;&#65533;&#638;&#65533;&#65533;&#65533;Bd&#65533;&#65533; &#65533;&#207;&#65533;&#65533;]&#65533;&#65533;&#65533;&#65533;&#65533;&#65533;xbX6&#65533;"&#65533;&#65533;&#1203;&#65533;xK#&#65533;&&#65533;&#344;UXS&#65533;&#65533;8ua&#65533;6&#65533;&#65533;&#65533;&#65533;&#65533;&#65533;&#65533;WW&#65533;~&#65533;&#65533;&#65533;&#65533;h&#65533;&#65533;{%=&#65533;L:Q&#1315;&#65533;&#65533;&#65533;>&#65533;(.&#65533;pE&#65533;&#65533;j&#65533;[&#1863;&#925;r_m&#65533;&#65533;u}&#65533;&#65533;&#65533;}&#65533;j7*&#65533;&#65533;&#65533;&#65533;q&#65533;kN&#65533;F&#65533;&#65533;x&#65533;&#65533;&#65533;%&#65533;
z&#1914;&#65533;=&#65533;&#1806;;&#65533;(&#65533;&#579;&#65533;&#65533;&#65533;&#65533;X{&#65533;&#65533;&#65533;&#65533;&#65533;?&#65533;&#65533;"A7&#65533;&#65533;&#65533;&#65533;&#65533;&#65533;&#65533;&#65533;&#65533;&#65533;;|>&#65533;&#65533;&#65533;&#65533;&#65533;+&#65533;k#
8A&#65533;&#65533;&#65533;
H1&#65533;t48QM&#65533;f'@&#65533;L&#65533;&#65533;&#65533;&#65533;&#1981;q&#65533;&#65533;A"&#65533;	&#65533;&#65533;LL}&#65533;o&#65533;&#16192;&#65533;c&#65533;k&#65533;tu\&#65533;&#65533;&#65533;&#65533;&#65533;O}&#65533;O&#65533;&#65533;&#970;u&#65533;)&#65533;&#65533;&#65533;&#65533;]o\r&#65533;&#65533;&#65533;&#65533;|r&#65533;k~6&#65533;&#65533;1&#65533;l&#65533;"&#65533;&#65533;&#65533;&#64884;&#1144;&#65533;&#65533;R[&#65533;&#65533;&#65533;&#65533;&#65533;&#65533;&#65533;Q&#65533;&#65533;&#65533;Prn )&#65533;0&#65533;u^z&#65533;&#65533;&#65533;&#65533;&#65533;wg_&#65533;s;&#65533;l&#65533;&#65533;&#30337;&#65533;&#65533;&#65533;+&#65533;&#65533;ubX&#65533;o>&#65533;&#65533;&#65533;&&#65533;&#65533;2&#65533;&#65533;&#65533;NX~&#65533;JB&#65533;&#65533;y&#65533;&#65533;&#65533;=&#65533;^@r]"@&#65533;&#65533;_&#65533;	L&#65533;&#8129;" @&#65533; q&#65533;&#65533;&#65533;3F&#65533;&#1056;G&#65533; &#65533;&#65533;&#65533;q&#65533;I&#65533;)U&#65533;dy&#65533;ZK&#65533;1e&#65533;L&#65533;&#65533;&#65533;M&#65533;9g&#65533;&#65533;&#65533;&#65533;&#65533;O&#65533;A&#65533;%ZTa&#65533;&#65533;&#65533;.&#65533;7b&#65533;&#65533;&#65533;&#65533;N&#65533;Z&#65533;&#65533;U&#65533;Y&#65533;n&#65533;qbK&#65533;na&#462;&#65533;W
&#65533;L{X&#65533;&#65533;zu&#1408;Yw&#65533;&#65533;2`&#65533;&#2006;f&#65533;&#65533;&#65533;&#65533;A&#65533;xQ&#65533;&#65533;d^&#65533;{&#65533;&#65533;*|&#65533;2&#1889;}NX&#65533;n&#65533;&#65533;K7Y&#65533;&#65533;&#65533;[&#65533;&#65533;&#65533; 9Y&#65533;5&#65533;&#65533;&#65533;2&#65533;&#65533;m&#65533;&#65533;D&#65533;&#65533;+&#65533;&#65533;l&#65533;&#65533;v&#65533;&#65533;&#65533;$&#142;&#1083;&#65533;D&#65533;&#65533;	;&#65533;&#65533;&#65533;&#65533;&#65533;la&#65533;&#65533;#&#65533;&#65533;&#65533;&#65533;%m&#65533;&#65533;&#1391;g&#65533;>=>&#65533;I&#65533;&,QS~&#65533;%r)&#65533;&#65533;&#65533;&#65533; p@&#65533;&#65533;&#65533;@&#65533;&#65533;&#885;&#65533;&#65533;&#65533;&#65533;	H@-&#65533;  @&#65533;OZb&#65533;Z&#65533;&#237;&#65533;&#65533;K0&#65533;,&#65533;g&#65533;&#65533;0&#65533;'(L&#65533;&#65533;&#65533;+-&#65533;IsQ&#65533;&#65533;i&#453;
D:&#65533;/&#1056; &#65533;&#65533;%f&#65533;q&#65533;HC&#65533;&#65533;&#65533;&#65533;&#65533;&#570;&#65533;`&#65533;
&#65533;&#65533;&#65533; &#65533;-Q:&#65533;&#65533; &#65533;&#65533;&#65533;l&#65533;9Y2H&#65533;4&#65533;&#65533;&#65533;&#854;&#65533;&#65533;36&#65533;&#65533;T&#65533;&#851;Jh,&#65533;&#65533;p&#65533;&#65533;5&#65533;:9&#65533;&#65533;*&#65533;&#1030;&#65533;&#65533;&#65533;<&#65533;&#65533;)&#65533;QH#&#65533;tR&#65533;TI&#65533;R&#65533;&#65533;J&#65533;&#65533;&#65533;&#65533;C)'O)uTRK&#65533;
;9Y&#65533;&#36228;E4&#65533;&#65533;&#65533;&#65533;&#65533;&#65533;&#65533;&#65533;bm&#65533;r&#65533;&#65533;&#1505;;	1&#65533;
&#65533;X&#65533;&#65533;`&#65533;	*[&#65533;	`;&#65533;&#65533;&#604;E)Z\&#65533;i&#65533;&#65533;(&#65533;d&#65533;&#65533;&#65533;=l&#65533;&#65533;&#65533;*&#65533;&#65533;&#450;)&#65533;&#65533;&#65533;4&#1276;hd!4[+&#65533;P?	4&#65533;'&#65533;&#65533;I&#65533;&#65533;Z&#65533;&#65533;&#65533;PN&#65533;;&#65533;&#65533;&#65533;&#65533;&#65533;&#65533;;&#65533;H:	&#65533;P&#65533;&#65533;&#65533;*&#65533;&#65533;b&#65533;&#65533;&#65533;&#65533;Q&#65533;&#65533;&#65533;Qk<v&#65533;T&#65533;SVy&#65533;r&#65533;&#65533;&#65533;F&#65533;a&#65533;2d&#65533;&#65533;e&#65533;s&#65533;y&#65533;<_&#65533;iV&#65533;&#65533;m&#65533;C&#65533;r=&#65533;&#65533;&#65533;&#65533;&#65533;&#65533;&#65533;O&#65533;/hy&#65533;V/&#65533;H&#65533;&#65533;&#65533;&#65533;&#65533;:&#65533;bV&#65533;&#65533;=\&#65533;&#65533;&#65533;&#65533;%JY&#65533;&#65533;G&#146;-&#65533;%74;&#65533;4&#65533;&#65533;&#65533;'&#65533;&#65533;nO&#65533;|&#65533;j&#65533;&#65533;?&#65533;%T&#65533;)\$&#65533;O&#65533;&#65533;$w&#65533;c&#65533;<&#65533;&#65533;&#65533;$(/&#65533;(&#65533;&#65533;&#65533;&#65533;5&#464;&#65533;>)F&#65533;&#65533;&#65533;&#65533;[&#65533;F&#65533;&#1427;&#65533;&#65533;g&#65533;&#65533;&#65533;&#65533;&#65533;Ps}!@ x&#65533;&#65533;&#65533;&#65533;w&#65533;[&#65533;%&#65533;&#65533;&#65533;&#65533;&#65533;&#65533;B~y&#65533;&#65533;j&#65533;^&#65533;&#65533;&#65533;&#65533;$j&#65533;&#65533;I&#65533;&#65533;H&#65533;&#65533;swq	uSl:|&#65533;&#65533;!&#65533;&#65533;s]"&#65533;&#65533;],&#65533;&#65533;\&#65533;&#65533;E&#65533;J*&#65533;&#65533;&#65533;&#65533;e&#65533;d(ZH&#65533;bb5&#65533;&#1090;&#65533;X`J&#65533;&#65533;&#65533;~&#65533;&#65533;&#65533;&#65533;E1*H
~b&#65533;pWi4&#1569;&#65533;M&#65533;&#65533;&#65533;&#65533;?J&#65533;&#65533;Ix&#65533;*$&#65533;r &#65533;%&#65533;z&#65533;?\&#65533;&#65533;&#1501;&#65533;
&#65533;&#65533;a&#65533;x&#65533;*  K+&#261; &#65533; &#65533;&#65533;w8&#65533;&#65533;&#65533;&#65533;D(&#65533;&#65533;&#65533;b&#65533;&#65533;(fQ&#65533;[&#65533;&#65533;&#65533;&#65533;@&#65533;Xo&#65533;H&#65533;&#65533;%&#65533;&#65533;^:b&#65533;
&#1596;&&#305;I&#65533;&#65533;&#65533;&#1164;&#65533;&#65533;&#65533;H{&#1302;U&#65533;&#948;-%&#65533;&#65533;fbH&#65533;$&#65533;&#65533;&#65533;Y&#65533;a&#65533;&#65533;&#65533;C!&#1036;^	Y&#65533;U&#65533;0&#65533;&#65533;)&#65533;|0&#65533;&#65533;?&#65533;A&#65533;x&#65533;&#65533;]+&#65533;&#65533;v&#65533;	X w*&#65533;&#65533;&r&#65533;&#65533;h&#65533;=abyyD%&#65533;&#65533;&#65533;&#65533;G/&#65533;&#65533;&#65533;&#65533;&#65533;&#65533;d&#65533;&&#65533;&#1953;&#65533;&#65533;Q&#65533;&#1044;&#65533;BJ&#65533;&#65533;5S&#65533;&#65533;DYa&#65533;%&#65533;&#65533;&#65533;&#65533;Z&#65533;@C&#65533;t&#65533;Vi&#65533;&#65533;7S&#1204;&#65533;&#65533;C&#1483;"!I&#65533;"&#65533;e&#65533;6&#65533;ca&#65533;&#65533;{
&#65533;&#65533;&#65533;$w&#65533;O(8&#65533;.rI(a&#1661;f,rX&#65533;&#65533;#5&#65533;GJZ&#65533;G&#65533;1&#65533;?fq&#65533;&#65533;%d\&#65533;&#65533;&#65533;(&#65533;&#65533;P&#65533;&#65533;&#65533;'&#65533;&#919;&#65533;&#65533;>D&#65533;Lk&#65533;4d&D&#65533;&#65533;I&#1282;&#65533;w q&#65533;*6&#65533;z&#65533; &#65533;&#65533;j&#65533;N&#65533;&#65533;&#65533;.&#65533;F"&#65533;&#65533;&#65533;&#65533; bK&#65533;&#65533;@.&#65533;&#65533;U&#65533;&#65533;Dc&#65533;GO&#506; i&#65533;&#65533;
hE	&#65533;&#65533;&#65533; %3&#65533;s&#65533;k&#64516;T,&#65533;.&#65533;&#65533;&#65533;&#65533;WB&#65533;\&#65533;&#65533;"J&#65533;&#1593;&#132;X@&#65533;"&#65533;&#65533;&#65533;&#65533;&#65533;&#65533;z7&#65533;Piv4&#65533;&#65533;e&#65533;&#65533;&#65533;&#65533;b&#65533;7HIzt!&#65533;d(&#65533;&#65533;&#65533;&#566;&#65533;/&#65533;	$K&#65533;&#65533;&#65533;&#65533;&#36048;&#65533;&#65533;d&#65533;0[&#65533;&#65533;41YCJr&#65533;&#1018;&#1443;-&#65533;&#65533;p&#65533;&#1571;&#65533;&#65533;&#65533;Nv&#65533;1&#65533;&#65533;&#65533;&#65533;&#1080;@&#65533;.&#65533;),&#65533;&#65533;C.&#65533;t&#65533;&#65533;!&#65533;h&#65533;&#65533;&#65533;*&#65533;v]&#65533;&#65533;&#65533;&#65533;C&#1713;d&#1949;&#65533;?&#65533;&#65533;&#65533;1&#65533;' &#65533;; &#65533;w&#65533;&#65533;&#65533;]J.&#65533;&#1516;&#65533;&#65533;- &#65533;&#65533;?&#65533;&#65533;`dBX!&#65533;`0]-|a&#65533;&#65533;&#65533;=&#65533;pJ&#65533;&#65533;&#65533;w&#65533;#&#1446;}O#&#747;&#65533;&#65533;-!#J&#65533;&#65533;-)&#65533;#|&#65533;,`&#65533;&&#65533;&#65533;&#65533;*%&#65533;|&#65533;&#65533;3&#65533;a&#65533;\&#65533;&#65533;&#65533;DZ&#65533;[&#65533;&#65533;&#65533;&#65533;:&#65533;&#65533;YQ=j&#65533;~&#65533;RZ&#65533;&#65533;&#65533;-&#1040;KJrrP&#65533;&#65533;?|&#350;&#65533;<&#65533;=y%&#65533;&#65533;&#65533;h
&#1274;Q&#65533;&#65533;g&#65533;&#65533;&#65533;S&#65533;0LClj]&#65533;S&#65533;&#65533;&#65533;^&#65533;]&#65533;:8!&#65533;}&#65533;f&#594;&#65533;z&#65533;o&#65533;* &#65533;&#65533;C&#65533;&#65533;&#65533;&#65533;&#65533;vwid&#65533;&#65533;&#65533;60PR,$> &#65533;^jB&#1314;&#65533;]N&#65533;&#65533;&#65533;V&#65533;OI&#65533;jf&#65533;&#65533;&#65533;k]k1{z&#65533;buhPf&#65533;v&#65533;k &#65533;&#65533;&#65533;&#65533; &#65533;
&#65533;$F5&#65533;&#65533;&#65533;&#65533;&#65533;]vu&#65533;'y);[|S&#65533;NW!&#65533;&#361;L>&#65533;&#2013;%3&#65533;&#65533;&#65533;&#65533;d&#65533;x&#65533;|&#65533;<&#1167;&#65533;e>>&#65533;G&#65533;3g;&#65533;&#65533;&#65533;&#65533;a9(&#65533;M&#1108;&#65533;$(&#65533;O&&#65533;&#65533;&#65533;wMv&#65533;%&#65533;V&#1097;Lc&#65533;%&#65533;(!&#65533;]&#1885;)&#65533;&#65533;&#65533;&#65533;0&#65533;C\H}&#65533;&#65533;&#65533;&#65533;\J&#65533;x	[aN&#65533;U&#65533;&#65533;&#65533;&#65533;&#65533;&#65533;D&#65533;&#65533; 0&#65533;[-&#65533;w&#65533;L$&#65533;L &#65533;&#65533;&&3&#65533;
&#40260;x&#65533;&#1304;&#65533;4!&#65533;&#65533;&#65533;&#810;&#65533;[&#65533;b&#65533;&#65533;&#65533;j&#65533;%&#404;+&#65533;&#65533;&#65533;D$~&#65533;&#65533;J&#65533;&#65533;&#65533;&#65533;&#65533;(of\K&#65533;M&#65533;D&#65533;&#65533;&#65533;JrV,Jr&#65533;.&#65533;&#65533;Y&#65533;M&#65533;&#142;qd&#65533;L&#65533;$U&#65533;]&#1684;&#65533;G&#65533;`&#65533;W&#65533;&#65533;^&#65533;\&#65533;f\&#65533;&#65533;&#65533;&#1423;1jd&#65533;&#65533;Z>&#65533;&#65533;&#65533;-&#65533;&#65533;S&#65533;-&#65533;KB&#65533;?&#994;&#65533;R2&#65533;&#65533;&#65533;&#65533;Om&#65533;&#65533;&#65533;4&#65533;&#37915;g"N&#590;&#65533;&#65533;09&#65533;&#65533;&#65533;&#65533;O&#65533;&#65533;&#65533;&#65533;&#65533;,5&#850;A&#65533;%&#65533;C>&#65533;.&#65533;\&#65533;f&#65533;&#65533;&#65533;ubfS&#65533;P]&#65533;&#65533;J&#65533;s_g&#65533;&#65533;&#65533;&#65533;&#65533;I:&#65533;V&#65533;6=&#65533;E&#65533;z&#65533;&#65533;&#65533;S&#65533;_&#65533;&#65533;g&#65533;&#65533;4&#65533;tsx%B&#65533;&#65533;J&#65533;&#65533;K&#65533; &^S^&#65533;5#&#65533;&#65533;`S&#65533;A&#65533;?
&#65533;;&#65533;&#65533;&#65533;,;&#65533;&#65533;Y&#65533;&#65533;:)&#65533;[7&#65533;&#65533;&#65533;&#48854;&#1553;<&#65533;&#65533;&#65533;;&#65533;C&#65533;&#65533;8&#65533;&#65533;p&#65533;h&#65533;&#65533;(&#65533;&#65533;&#65533;&#65533;&#65533;&#65533;	&#65533;	&#65533;&#65533;@&#65533;X&#65533;<&#1676;&#571;&#65533;&#65533;&#65533;&#65533;(&#65533;j&#65533;)&#592;%&#65533;&#65533;&#65533;$W&#65533;&&#65533;8&#65533;h'<&#65533;&#65533;ic,&#65533;:&#65533;Kes*&#65533;@&#65533;&#65533;T&#65533;&#65533;0&#65533;^
*&#65533;&#65533;&#65533;&#678;&#65533;&#65533;^&#65533;5<*&#65533;:&&#65533;&#65533;&#65533;&#1565;	9"V&#65533;&&#65533;&#65533;&#65533;&#65533;
6|@@D&#65533;]&#44638;?&#65533;(D&#65533;S?&#65533;0&#65533;&#65533;4&#65533;&#65533;/&#65533;&#65533;
&#65533;
D&#65533;&#65533;&#65533;&#65533;8&#65533;&#65533;6&#65533;
&#65533;1&#65533;&#65533;&#65533;1&#65533;&#65533;	&#680;(0A&#65533;;AtS	&#65533;&#65533;
I&#65533;&#65533;K*$^&#65533;`^&#65533;&#65533;&#65533;r&#65533;a&#65533;
~z&#350;@&#65533;&#65533;"B&#65533;C8&#65533;.&#65533;&#65533;&#65533;&#65533;&#65533;&#65533;&#65533;-:X&#65533;&#65533;&#65533;&#65533;&#65533;&#65533;&#65533; &#65533;j$&#65533;&#65533;Eo&#65533;	`A&#65533;&h&#65533;&#65533;&#65533;N&#65533;&#65533;&#65533;&#65533;&#65533;&#65533;&#65533;=&#65533;&#65533;&#65533;,Q)	&#65533;&#65533;tz>&#65533;&#65533;&#65533;&#65533; &#65533;&#65533;&#65533;&#65533;&#65533;B&#758;&#65533;J&#65533;&#65533;&#65533;@;9x"&#65533;3&#65533;L{&#65533;D&#65533;*h3&#65533;&#65533;2&#65533;&#65533;&#65533;jD-D&#65533;&#65533;&#65533;&#65533;i&#44297;&#65533;&#65533;&#65533;4&j0&#65533;&#65533;&#65533;C+b
&#65533;&#65533;&#65533;D&#65533;&#65533;&#65533;&#65533;&#65533;&#65533;*&#65533;(&#65533;@&#621;&#65533;&#65533;&#65533;4/!J&#65533;4"!0&#65533;*&#65533;T&#65533;!bD&#65533;&#65533;8>&#65533;&#65533;&#65533;&#146;II&#65533;2&#65533;&#65533;r&#65533;&#426;&#65533;n&#65533;&#42092;&#65533;&#65533;&#65533;\&#65533;&#65533;r#&#65533;ts&#65533;P2Asc&#65533;&#65533;;&#65533;#&#65533;9&#65533;2&#65533;&#65533;=V
&#65533;(&#65533;>&#65533;({B&#65533;&#65533;-&#65533; &#65533;Y&#65533;-`&#65533;&#128;K&#65533;&#65533;&#65533;*&#65533;&#65533;&#65533;&#978;A&#65533;&#65533;&#65533;l&#65533;t(b&#65533;&#65533;[&#65533;&#65533;<&#65533;3kd9ER&#65533;)&#65533;<&#65533;&#65533;&#661;&#65533;&#65533;&#65533;&#65533;&#65533;&#65533;&#65533;8c&#65533;&#65533;&#65533;3&#65533;&#65533;&#65533;,&#65533;)&#65533;c&#65533;&#65533;&#11154;&#65533;G&#65533;r9&#65533;R&#65533;[&#65533;&#65533;&#65533;&#65533;&#65533;|X&#65533;&#65533;,&#65533;&#b6&#65533;&#65533;&#65533;&#65533;&#1732;&#65533;&#65533;/:&#65533;?&#65533;&#65533;?&#65533;&#65533;&#65533;&#65533;?&#65533;&#65533;:Dt&#65533;&#65533;,&#65533;+`&#65533;&#65533;&#920;&#65533;&#65533;&#65533;N&#65533;<ID&#65533;&#65533;&#65533;	Y+&#65533;AL	&#65533;&#65533;&#65533;&#65533;z&#65533;&#65533;&#65533;&#65533;a;J&#65533;&#65533;&#65533;qr&#65533;w&#65533;Z&#65533;@qZ	&#65533;&#65533;z&#65533;Af&#65533;&#65533;&#65533;&#65533;F&#65533;l&#65533;[&#65533;&#65533;E&#65533;#&#65533;&#65533;&#65533;&#65533;&#65533;&#65533;&#65533;&#65533;c&#65533;b&#65533;-&#65533;&#65533;&#848;
e&#65533;OPB&#65533;&#65533; &#65533;&#65533;
&#848;{PB&#65533;&#65533;&#65533;&#65533;&#65533;&#65533;&#160;IQ&#65533;c&#65533; /7q&#65533;)/&#65533;&#65533;&#65533;&#65533;&#1537;B&#65533;$&#65533;.&#436436;&#65533;{d6&#65533;\&#65533;&#22245;CK&#65533;R &#65533;kb0&#65533;0&#65533;&#569;e;&#65533;&#65533;&#65533;&#65533;&#65533;&#230;&#65533;&#65533;0X&#65533;9&#65533;@*/&#65533;&#65533;+U&#65533;&#65533;&#65533;&#65533;&#65533;&#65533;S&#65533;1&#65533;&#211;&#65533;&#65533;&#65533;( 7
&#65533;&#65533;&#65533;&#65533;)&#65533;\	:&#1385;:&#1402;<- :&#65533;S7O&#65533;TB-TC&#65533;"1&#65533;&#65533;&#65533;&#65533;&#65533;&#65533;&#65533;i&#65533; &#1542; &#65533;&#65533;&#65533;&#32901;&#1542;G &#65533;&#65533;&#65533;&#65533;8&#65533;X&#65533;&#65533;&#65533;i8EU&#1348;&#65533;VU	&#65533;UF&#65533;S&#1349;&#65533;OM&#65533;]E&#65533;&#65533; UO&#1862;xJ&#65533;TP&#65533;T&#65533;&#65533;&#65533;&#65533;  `8Ti&#65533;Vj&#65533;Vk&#65533;Vl]*&#65533;&#65533;p&#65533;F&#65533;]U&#65533;&#65533;	XL-&#65533;@W&#65533;&#65533;.x&#65533; V&#65533;&#65533;&#65533;VF=QUpTpeTWMS&#1476;(UU}&#65533;@S8&#65533;m`Ty&#65533;&#65533;&#65533;i&#65533;&#65533;&#65533;Ub&#1862;.&#65533;&#65533;Lu&#65533;q&#65533;#&#514;#&#65533;&#65533;&#65533;V&#65533;Y&#65533;-Y&#65533;=Y&#65533;&#65533;&#65533;	&#65533;&#1171;`&#1284;U&#65533;XK&#65533;&#1285;&#65533;&#65533; 	(&#65533;r&#65533;YK}&#65533;m &#65533;&#65533;TR&#65533;&#65533;RU&#65533;Wxm&#65533;Ru&#65533;y&#65533;W&#65533;&#65533;P]Gm&#1542;M&#65533;G&#65533;c&#65533;TM&#65533;K-We&#65533;&#65533;,&#65533;&#65533;&#65533;&#65533;h&#65533;&#65533;=[&#65533;M[&#65533;][&#65533;e&#65533;e&#1539;9	&#65533;&#65533;x&#65533;&#65533;`&#65533;p}&#65533;&#65533;Y&#65533;=	 &#65533;&#65533;&#65533;&#65533; &#65533;U&#65533;&#65533;Zb&#65533;EXR=&#65533;&#65533;&#65533;&#65533;]y]&#1536;&#65533;\X&#65533;]&#65533;G&#65533;&#1668;pWM&#65533;
&#65533;#&#65533;j&#65533;Xf&#65533;MP&#65533;&#65533;M]&#65533;]]&#65533;m]&#65533;&#65533;	 &#65533;&#65533;&#65533;&#65533;F&#65533;&#65533;[o=	wUW&#65533;EWu%&#65533;&#65533;M&#1476;&#1819;&#65533;Tv&#65533;b&#65533;U&#65533;uYR&#65533;V`\&#65533;]W%&#65533;i0&#65533;TYeTG&#65533;&#65533;&#65533;Ux&#65533;L&#65533;&#65533;J&#65533;[	&#65533;PH &#65533;&#65533;# &#65533;k&#65533;|]&#65533;&#65533;_&#65533;&#65533;_&#65533;%T&#65533;]&#65533;C&#65533;&#65533;&#65533;M&#1781;\F&#65533;&#65533;&#65533;&#65533;&#1876;&#65533;&#1604;&#65533;Y&#65533;&#65533;&#65533;&#65533;.8&#65533;mUV&#65533;^&#65533;M&#1814;e\O5&#65533;Xe\&#65533;Z\5VM&#65533;TK&#65533;X&#65533;&#65533;&#1025;K&#65533;&#65533;0&#65533;C@&#65533;U&#65533;_na~a&#65533;&$&#65533;&#964;&#65533; &#1677;W&#65533;m&#65533;]&#65533;&#1853;Y6WF&#65533;&#65533;@&#65533;^&#65533;WK&#65533;Xp&#65533;U&#65533;&#65533;\&#65533;5&#65533;H&#65533;&#65533;&#65533;UURmT&#65533;P5V &#65533;Z<P&#65533;&#65533; &#65533;8a&#1459;.c3>c4NcS&#65533;{&#65533;+Q&#65533;&#65533;[&#65533;\&#18246;&#65533;]	&#65533;-&#65533;^&#65533;(W&#65533;&#65533;&#65533;v&#65533;bh&#65533;9n&#65533;F&#65533;W_eXS U&#65533;&#65533;U&#65533;&#65533;&#1284;hWrU&#65533;&#65533;&#65533;/&#65533;&#65533;T8a#&#65533;
Y5&#65533;dPeQ&#65533;h&#65533;X&#65533;&#65533;rTy-d|u&#1518;&#65533;]&#65533;&#65533;&#65533;=&#65533;e&#65533;M&#65533;&#65533;&#65533;1&#65533;&#65533;&#65533;&#65533;&#65533;&#65533;&#65533;eT&#65533;&#65533;&#65533;EN\RZ&#65533;&#65533;&#65533;]&#65533;&#65533;&#2005;&#65533;1N&#65533; &#65533;0#XVV&#65533;O&en&#65533;fo&#65533;f5&#65533;&#65533;&#65533;]&#65533;(XX&#65533;e&#65533;&#65533;&#65533;&#65533;t&#65533;Y>&#65533;T&#65533;&#65533;`&#65533;&#65533;&#65533;]&#65533;&#65533;Z&#65533;&#65533;&#65533;e}&#65533;&#65533;&#65533;&#65533;]&#65533;&#65533;W&#65533;`&#65533;W&#65533;Z&#65533;d&#65533;&#65533;&#65533;[JfVk&#65533;Z&#65533;&#65533;Hw Ag&#65533;&#65533;h&#65533;&#65533;h&#65533;&#65533;S>&#65533;&#65533;}&#65533;&#65533;uY&#65533;]h&#65533;b&#65533;&#65533;&#65533;&#65533;ef&#65533;e|^PP}&#65533;&#65533;&#65533;S&#65533;X&#65533;W{&#65533;^o&#65533;UNMh &#65533;eci~h&#65533;&#65533;h5(&#65533;&#65533;h&#65533;^j&#65533;n&#65533;&#65533;&#65533;]&#65533;J&#65533;Y&#65533;&#65533;B&#65533;&#65533;~M&#65533;zN&#65533;?&#65533;Z[&#65533;&#65533;.fV&#65533;cu&#65533;&#65533;F&#65533;&#65533;V&#65533;=kF5^&#65533;&#65533;&#65533;(&#65533;T&#65533;hM&#65533;&#65533;yrj&#65533;&#65533;k&#65533;&#65533;&#65533;a&#65533;&#65533;qN&#65533;&#65533;&#65533;n&#65533;&#65533;z&#65533;]#&#65533;&#2005;e&#65533;&#65533;&#65533;&#65533;&#65533;Y#&#46352; #&#65533;&#1686;&#65533;&#1540;0k&#65533;E	&#65533;&#65533;Oh&#65533;&#65533;&#65533;H&#65533;&#65533;&#65533;1N&#65533;&#65533;&#65533;&#65533;&&#65533;&#65533;k&#65533;~m&#1550;&#65533;&#65533;&#65533;&#46712;&#65533;nW&#65533;&#65533;&#1755;}&#65533;&#893;Y&#65533;U<&#65533;&#65533;^&#65533;>&#65533;[V_&#65533;F&#65533;}&#65533;&#65533; &#65533;&#65533;&#65533;M%&#65533;@&#65533;&#65533;&#65533;[n&#65533;&#65533;&#65533;dMk&#65533;&#65533;&#65533;Nj&#65533;o&#65533;n&#65533;H"&#65533;&#65533;&#65533;W&#65533;&#65533;'x&#65533;&#65533;&#65533; ?Ho8&#65533;Sb&#65533;	`&#65533;&#65533;&#65533;&#65533;x&#65533;&#65533;>&#65533;-P	&#65533;Q8&#65533;&#65533;&#65533;&#65533;"&#65533;u&#65533;&#65533;({&#65533;&#65533;fX&#65533;>b&#65533;&#65533;t&#65533;&#65533;&#606;&#65533;8n&#65533;V6&#65533;`&#65533;Ve&#65533;X}Y&#65533;X&#65533;Y	&#65533;cJ&#65533;&#65533;&#65533;&#65533;-&#65533;|&#65533;Cx&#65533;vb&#65533;&#65533;q&#65533;V&#65533;H&#65533;"x&#65533;&#65533; /&#65533; &#65533;&#65533;&#65533;&#65533; &#65533;&#65533;&#65533;W&#65533;&#65533;&#65533;&#65533;" )5&#516;0&#65533;&#65533;"&#65533;%&#65533;&#65533;&#65533; &#65533;%&#65533;&#65533;&#65533;%8W&#65533;
HT%&#65533;&#65533;&#65533;h%@&#65533;v&#65533; 80X&#65533;&#65533;  p.&#65533;O8O&#65533;&#65533;&#65533;U$&#65533; $p&#65533;t&#65533;ND_&#65533;&#65533;q&#65533;!&#65533;&#65533;&#65533;&#65533;&#65533;}&#65533;&#65533;&#65533;&#65533;x:&#65533;`&#65533; %&#65533;&#65533;/&#65533;&#65533;`&#65533;q&#65533;&#65533;s|&#65533;De^&#65533;&#65533;&&#65533;a&#65533;E&#65533;In&#65533;n&#65533;p]f&#65533;{&#65533;p&#814;&#65533;&#65533;&#65533;&#65533;h&#65533;f^b&#65533;&#65533;&#65533;`!&#65533;Y&#65533;N&#65533;6&#65533;LV&#65533;&#65533;&#65533;!Tul&#65533;hO&#65533;&#65533;Z&#65533;&#65533;&#65533;&#65533;8&#65533;t&#65533;&#65533;8&#65533;J&#65533;@;&#65533;&#1315;&#65533;v_&#65533;  !&#65533;&#65533; Un&#65533;w&#65533;gPP &#65533;tJ&#65533;g
&#65533; 
&#65533; !&#65533;&#65533; &#65533;'x&#65533;/&#65533;&#65533;/x&#65533;&#65533;&#65533;&#65533;&#1794;&#65533;&#65533;&#65533;&#65533;h&#65533;&#65533;&#65533;&#65533; &#65533;&#65533;&#65533;t
&#65533;x&#65533;&#65533;n~y&#65533;V	&#65533;N&#65533;&#65533;&#65533;x&#65533;&#65533;&#65533;&#65533;p&#65533;00&#65533;&#65533;K&#65533;&#65533;$&#65533;v&#65533;r&#65533;X&#65533;-I&#65533;?kE&#1525;^&#65533;&#1813;&#65533;&#65533;&#65533;c
G	&#65533;f	&#65533;.W&#65533;]&#65533;`oYG}^&#65533;&#65533;&#65533;v&#65533;TvU&#65533;&#65533;&#65533;KH&#1992;6&#65533;V&#65533;y&#65533;&#65533;fNhnF&#65533;Y&#65533;&#65533;Xc&#65533;f&#65533; &#65533;&#65533;p&#65533;!&#65533;&#65533;Z ^&#65533;&#65533;h&#65533;]&#65533;{&#65533;}&#65533;&#65533;vw5&#65533;&#65533;uW&#65533;wx&#65533;&#65533;x&#65533;&#65533;x&#65533;(&#65533;&#65533;&#65533;&#65533;&#65533;o&#65533;&#65533;&#65533;&#1795;?&#65533;&#65533;&#65533;&#65533;&#65533;&#65533;&#65533;&#65533;&#65533;&#65533;`&#65533; }&#65533;&#65533;&#65533;W	&#65533;&#65533;&#33918;xv&#65533;x&#65533;&#65533;&#65533;&#65533;N&#65533;&#65533;&#65533;&#65533;_KXr&#65533;&#65533;1&#65533;b	p&#65533;&#1880;}&#65533;7&#65533;&#65533;&#65533;c&&#65533;g&#65533;&#65533;1&#65533;z&#65533;&#384;&#65533;>	Uh&#65533;?&#65533;&#65533;fT&#65533;&#65533;XMUq.&#65533;LND&#65533;X&#65533;v&#65533;&#146;x&#65533;L&#65533;&#65533;&#65533;/n&#65533;&#65533;&#65533;&#65533;u&#65533;i}&#65533;&#65533;&#65533;}
pw&#1025;&#65533;@&#65533;h&#65533;&#65533;&#65533;^&#65533;&#65533;U&#65533;&#65533;b&#65533;&#65533;gL&#65533;&#65533;&#65533;&#65533;&#65533;G&#65533;"&#396;7r&#65533;&#65533;&#65533;#&#461;GV$&#65533;&#65533;J&#65533;A&#65533;*#E&#65533; Y&#65533;&#65533;&#65533;&#65533;e&#327;&#65533;xp&#65533;&#65533;&#65533;&#65533;B&#65533;&#65533;&#65533;&#65533;&#65533;&#65533;N&#548;J&#65533;2m&#65533;&#65533;)&#1320;R&#65533;R&#65533;j&#65533;*&#1452;P&#65533;`&#65533;&#65533;QFF&#65533;&#65533;Xvc&#65533;.&#65533;&#65533;x&#65533;&#65533;&#65533;&#1740;&#65533;&#65533;&#65533;[&#65533;n&#377;F0&#65533;&#65533;&#65533;&#65533;O&#65533;*e&#65533;&#1577;&#65533;&#65533;`!&#65533;HA&#65533;=$ &#65533;&#65533;7&#65533;TFB&#65533;&#65533;WG*&#65533;<&#65533;G&#65533;&#65533;;&#65533;&#65533;W&#65533;n&#65533;&#65533;5&#65533;&#1586;g&#1262;m&#65533;6&#65533;&#1846;=U$&#65533;&#65533;&#65533;Xc&#65533;H&#65533;A1&#65533;w:t&#65533;&#65533;@/r&#65533;	$h!&#65533;Z#&#65533;06&#65533;V&#65533;%5&#65533;&#65533;&#65533;&#65533;&#65533;&#65533;,)&#65533;&#65533;x&&#65533;4&#65533;P`Y&#65533;n<DF$&#65533;&#65533;&#65533;(&#65533;&#65533;&#65533;dr&#65533;n	*&#65533; &#65533;&#65533;V&#65533;R&#65533;&#65533;&#65533;a&#65533;Qa&#65533;it&#65533;Z5&#65533;&#65533;&#967;&#65533; &#456;&#65533;&#65533;&#65533;&#65533;#]&#65533;5&#1478;&#65533;&#65533;WRH&#65533;&#65533;WbUV&#65533;P&#65533;&#65533;?&#65533;)&#65533;\&#65533;&#65533;&#65533;&#65533;^FPf&#65533;^Y&#65533;&#65533;&#65533;%Yx&#65533;&#65533;M&#65533;&#65533;&#65533;i&#65533;&#65533;j&#65533;%&#65533;]z&#65533;%&#65533;a&#65533;9fV&#65533;U&#65533;&#65533;9&#65533;6&#993;&#65533;(&#65533;1W&#65533;sVHg&#65533;#&#65533;D&#1346;&#65533;v&#65533;m/&#65533;&#65533;M&#65533;]d&#65533;&#65533;g&#65533;&#65533;G_I&#65533;^D_&#65533;&#65533;&#951;X&#65533;&#65533;d&#65533;)vh&#65533;@ja<A&&#65533;&#65533;&#65533;&#65533;*GU&#65533;U&#65533;&#65533;U&#65533;&#65533;uu&#65533;T&#65533;&#65533;(&#65533;[pi&#65533;PE0j&#65533;WEH&#65533;CcF>&#65533;&#65533;	&#65533;&#65533;W&#65533;b@J&#65533;&#1547;K&#65533;eYe{&#595;&#65533;&#65533;&#65533;W&#65533;,F&#65533;&#65533;z.&#65533;&#39611;.&#65533;&#65533;&#65533;+&#65533;&#554;&#65533;EwRhL&#65533;(&#65533;&#65533;&#65533;1&#65533;&#65533;&#65533;Dc&#65533;@&#65533;T&#65533;$&#65533;w
I&#65533;F&#65533;%UG&#65533;2&#65533;&#65533;&#65533;e&#65533;)&#65533;&#18535;&#65533;L,&#65533;)&#65533;&#65533;b$&#65533;~yz;B&#65533;&#65533;&#65533;&#65533;&#65533;&#65533;&#65533;|3&#65533;S&#1640;&#65533;`&#65533;\&#65533;&#45561;r4"&#65533;&#65533;&#65533;E&#65533;b$&#65533;~;lE&#65533;&#65533;T&#65533;&#65533;4&#65533;&#65533;b2&#65533;&#65533;Yxd&#65533;&#65533;e&#65533;&#65533;&#65533;&#65533;&#65533;!&#65533;&#65533;&#65533;$&#65533;&#65533;
=&#65533;F&#65533;&#65533;<7&#65533;u&#65533;}7&#65533;^&#65533;&#1102;&#65533;t&#65533;EoD2&#65533;5	nN&#239;&#65533;&#65533;&#65533;bJ4&#65533;MC&#65533;&#65533;|&#65533;&#65533;&#65533;&#65533;u&#65533;&#65533;&#65533;&#65533;&#65533;&#65533;QGL1&#65533;&#65533;~Q&#65533;&#65533;G&#65533;G&#65533;:&#65533;}&#65533;b&#65533;?!/J&#65533;&#65533;&#65533;&#65533;6&#65533;<M&#65533;:C&#65533;&#65533;]&#65533;7&#65533;&#65533;Ye&#65533;UQ&#65533;&#65533;=c$&#65533;&#65533; &#65533;&#65533;J	&#65533;&#65533;&#65533;!!1&#65533;`_&#65533;8&#65533;	&#65533;&#65533;H&#65533;&#65533;&#65533;Uf&#65533;&#65533;b&#65533;&#65533;&#65533;&#65533;z&#65533;&#65533;&#65533;&#65533;&#65533;&#9622;&#65533;&#65533;&#65533;&#65533;?&#65533;&#65533;&#65533;V&#65533;@&#65533;hmp("&#65533;4&#65533;&#65533;&#65533;8-Gq&#65533;&#65533;H&#65533;&#65533;=I&#65533;r&#65533;iHE(&#65533;Hq&#65533;b&#65533;&#65533;
z&#65533;2&#65533;&#65533;HQ&#65533;&#65533;	&#65533;b&#65533;&#961;(&#65533;&#65533;X	&#65533;XP&#65533;v0EH&#65533;T&#65533;#	&#65533;&#65533;&#65533;(D&#65533; &#65533;&#1178;F2&#65533;&#65533;&#65533;z&#1621;&#1042;6k&#65533;&#65533;i&#65533;Z&#1318;&#65533;<{f'&#65533;4vR&#65533;&#65533;((&#65533;q&#1262;&#65533;&#65533;&#65533;&#65533;}C&#65533;&#65533;&#65533;Q&#65533;&#65533;f&#65533;v&#65533;#&#65533;&#491;a#&#65533;q&#65533;&#2044;#&#65533;A&#65533;&#65533;M50&#65533;$P_&#65533;!&#65533;&9&#65533;	&#65533;
A&#65533;&#65533;CP&#65533;l&#65533;&#65533;\&#65533;f&#65533;&#65533;&#65533;P)&#65533;	&#65533;&#1507;&#65533;N&#65533;&#65533;$&#65533;
K&#1939;&#65533;p&#65533;B&#65533;&#65533;1:&#65533;S&#65533;rk&#65533;&#65533;&#65533;i&#65533;(&#65533;a.c~&#65533;@^Xx&#65533;&#266;&#65533;&#65533;g"&#65533;FNT&#65533;&&#65533;&#65533;&#65533;\&#65533;@&#65533;%aQ#&#65533;&#65533;&#65533;&#65533;80e	&#65533;Y=&#65533;&#65533;&#65533;&#65533;&#65533;@3/&#65533;&#65533;&#65533;&#65533;$&#65533;&#65533;"m&#65533; 4&#65533;4&#65533;}&#65533;&#65533;&#65533;+&#65533;&#65533;L@z'&#65533;&#65533;&#65533;Cgv,G&#65533;8(&#923;&#65533;'&#65533;H a&#65533;&#65533;&#65533;
AR2&#65533;-Jc'!&#65533;
/&#65533;&#65533;&#1153;G>K&#65533;h&#65533;F&#65533;&#590;y$&#65533;8&#65533;0&#1183;&#65533;&#258;8&#65533;O&#65533;$&#65533;7V$&#65533;&#65533;)&#65533; P&#65533;z&#1539;+)&#456;&#65533;3p&#65533;&#65533;[&#65533;R&#65533;&#65533;(h&#1259;&#65533;&#1192;&#65533;,JM&#65533;#&#65533;&#65533;&#65533;i&#65533;&#65533;&#65533;&#65533;&#65533;&#65533;&#65533;Z&#65533;j&#65533;&#65533;ei,&#65533;`&#65533;j&#65533;&#65533;&#65533;I[&#65533;&#65533;}Vd&#65533;qB&#65533;&#65533;*&#65533;&#65533;&#65533;&#65533;\R&#65533;?&#65533;&#65533;&#65533;4&#65533;Z+&#65533;#_ &#65533;&#65533;`v&#65533;NI&#65533;0!a&#608;E6;&#65533;j&#65533;"&K&#65533;&#65533;&#65533;#&#65533;&#913;&#65533;&#65533;&#65533;&#65533;&#65533;'#u:&#65533;*&#692;&#65533;<&#65533;&#65533;s&#65533;&#820;"&#65533;4&#65533;.&#65533;&#65533;&#65533;&#65533;&#65533;&#1328;&#65533;]Wj&#65533;&#65533;	&#65533;aF&#65533;&#1251;* &#65533;FEV&#65533;iM&#65533;M3)u&#65533;gE&#65533;&#65533;M&#65533;&#65533;	^&#65533;^:s4&#65533;&#65533;&&#65533;:D\&#65533;&#9719;j&#65533;t&#65533;F{&#65533;&#65533;F&#65533;d8&#65533;&#65533;+&#65533;s	BHG.&#1037;&#65533;&#65533;&#65533;&#65533;1&#65533;&#65533;&#65533;&#65533;&#65533;)	&#65533;&#65533;F&#65533;&#65533;&#65533;&#65533;`8&#65533;&#65533;&#65533;pE&#65533;&#65533; &#1468;&#65533;&#65533;&#1948;8L(C&#65533;s&#65533;GF&#65533;	&#65533;r&#65533;&#65533;1&#65533;q&#65533;&#65533;&#65533;&#65533;
&#65533;dPL7&#65533;&#65533;i&#65533;%3I&#65533;&#65533;&#65533;!&#65533;&#65533;*-&#65533;H[G)&#65533;&#65533;G&&#65533;&#65533;w&#65533;&#65533;7&#65533;&#65533;B7&#65533;&#65533;	,&#65533;0&#65533;B&#65533;&#65533;&#65533;?&#65533;&#65533;&#65533;Sy&#940;&#65533;8&#728;U]&#65533;&#65533;z&#65533;U3bE&#65533;n${
&#65533;&#65533;&#65533;h&#65533;&#65533;&#65533;&#65533;Yf]F$&#65533;&#65533;U&#65533;2,&#1675;&#65533;&#25241;d&#65533;&#65533;c&#65533;4&#65533;&#65533; &#65533;&#65533;&#65533;8#F&#65533;&#65533;&#65533;&#65533;&#65533;&#65533;&#65533;&#65533;&#65533;SL}j8&#65533;c_&#65533;&#65533;p&#65533;WoNx&#65533;&#65533;!
'&#65533;&#65533;&#65533;&#65533;Q&#65533;&#65533;TD&#65533;&#65533;uE&#65533;&#65533;&#65533;#dd&#65533;q&#65533;&#65533;Eq&#65533;&#65533;@&#65533;G^&#65533;&#65533;&#65533;&#65533;&#65533;&#65533;56&#65533;!l&#65533;&#65533;&#65533;&#65533;@&#65533;&#65533;n?&#65533;a&#65533;~(B&#65533;]&#65533;&#65533;&#65533;&#65533;>&#65533;&#65533;&#65533;&#65533;#A&#65533;}T&#65533;&#65533;&#65533;&#65533;0&#65533;aB&#65533;&#65533;(6-
]s&#65533;&#65533;u@&#65533;b&#65533;#G9&#65533;DEr&#65533;&#65533;w`&#65533; D&#65533;Xav&#65533;z&#65533;G@&#65533;Fz+&#65533;P4>Nr&#65533;&#206;&#65533;&#65533;q&#65533;&#65533;&#65533;o2d&#65533;&#65533;&#65533;&#65533;<&#65533;&GjRE&#65533;&#65533;&#65533;&#65533;&#65533;&#65533;&#65533;'&#65533;&Df&#65533;&#65533;~,&#65533;&#65533;&#65533;&#65533;&#65533;&#65533;F
W&#65533;X&#65533;^&#65533;R&#65533;&#65533;&#65533;B` C&#65533;zF&#65533;&#65533;%&#65533;&#65533;&#65533;Pu&#1378;&#65533;do3&#65533;zA&#65533;&#65533;Lc(C!&#65533;&#65533;&#194;&#65533;&#65533;&#65533;Fb&#1142;B&#65533;_'}&#65533;m&#65533;&#65533;&#65533;#/+TDT&#65533;C&#65533;&#1537;&#65533;AT&#65533;&#65533;xN &#65533;X(&#65533; |&#65533;	&#65533;&#65533;&#65533;&#65533;&#65533;@C @&#65533;&#65533;&#65533;S&#65533;&#65533;&#65533;&#65533;&#65533;9&#65533;&#65533;&#65533;&#65533;h0V&#65533;&#65533;&#65533; &#65533;1!<&#65533;&#65533;	&#65533;#!&#65533;s0&#65533;&#65533;&#65533;&#65533;&#65533;&#65533;&#65533;?=&#65533;&#65533;9&#65533;&#65533;-hA"&#65533;\#&#65533;&#65533;?F0kT&#65533;&#65533;&#65533;?J&#65533;&#65533;&#65533;@&#65533;P	&#65533;  &#65533;"l&#65533;?&#1536;l&#65533;&#65533;D@.&#65533;C"&#65533;_	&#287;&#65533;&&#65533;B"&#65533; .&#65533;&#65533; +t&#65533;&#65533;&#65533;&#65533;&#65533;&#65533; B&#65533;@@&#65533;@"l&#65533;&#65533;&#65533;&#65533;/&#65533;&#65533;_T&#65533;	AL&#65533; &#65533;&#65533;&#65533;~@&#65533;&#65533;&#65533;!&#65533;&#65533;D&#65533;&#65533;C&#65533;&#65533;&#65533;&#65533;&#65533;?\t&#65533;[xG&#65533;&#65533;&#65533;@&#65533;t&#65533;@r(&#65533;&#65533;&#65533;qd&#65533;@L&#65533;i&#547;&#65533;P&#65533;D'q&#1065;NE&#65533;L&#65533;\E&#65533;X&#65533;&#65533;hJ&#65533;&#1189;$x\&#65533; &#65533;G&#65533;&#65533;&#65533;&#65533;&#65533;&#65533;\&#65533;?t&#65533;&#65533;&#65533;&#65533;&#65533;ZE &#65533;FHA31&#1009;&#65533;L&#65533;&#1282;&#65533;&#65533;R8QH&#65533;F&#65533;F&#65533;&#65533;F&#65533;&#65533;6&#65533;&&#65533;&#920;bDb{&#65533;&#65533;#&#65533;P&#65533;&#65533;E_&#65533;S'&#65533;&#65533;6&#65533;SR,&#65533;!&#65533;&#65533;k C~&#65533;x&#65533;v&#65533;&#65533;T
&#65533;&#65533;&#65533;&#65533;&#65533;BA&#65533;&#65533;B&#65533;}&#65533;&#65533;&#65533;&#65533;D&#65533;&#65533;&#1118;&#65533; X&#65533;&#65533;&#65533;&#65533;&#65533;&#65533;&#65533;?&#65533;&#65533;	}&#65533; b&#65533;&#65533;&#65533;&#42560;:^&#65533;&#65533;&#65533;&#65533;X&#65533;&#65533;#6j#&#65533;y_=f&#65533;6&#65533;_``&#65533;m&#65533;&#65533;&#63041;\_<&#65533;@,&#65533;,&#65533;&#65533;@$B&#65533;&#65533;
@`VD	&#65533;&#65533;&#65533;q&#65533;&#65533;&#65533;&#65533;@ A&#65533;Bf&#65533;&#65533;&#65533;	&#65533;&#65533;&#65533;1&#65533;"T&#65533;B&#65533;&#65533;@&#65533;&#65533;&#65533;&#65533;(&#65533;&#65533;(&#65533;&#541;K&#65533;m&#65533;5@
@a&#65533;)Z&#65533;v<&#65533;tt&#65533; Ct|aL&#65533;@&#65533;I&#65533;IiGhA&#65533;H5YI&#65533;&#65533;S` g5Nt&#65533;&#65533;N&#1069;Nn&#65533;
q&#65533;{U&#65533;&#65533;/#&#65533;B&#65533;.&#65533;%l(&#65533;?&#65533;&#65533;?@&#65533;R0O$V&#65533;UA8UM&#65533;\&#65533;U-IU&#65533;&#65533;&#65533;0&#65533;lD$Z&#65533;&#65533;a&#65533;]&#65533;&#65533;&#65533;&#65533;bY&#65533;&#65533;m5&#65533;~a&#65533;&#65533;m_&#65533;%jB2d&#65533;&#65533;b0&#65533;b/&#65533;?&#65533;&#65533;	p^"&#65533;&#65533;&#65533;&#65533;&#65533;&#65533;&#65533;&#65533;e^&#65533;=N&#65533;!	D_Y&#65533;9jM2&#65533;&#65533;1>&#65533;&#65533;<V&#65533;&#65533;&#65533;&#65533;&#65533;v^&#65533;s&#65533;98&#65533;s&#65533;H&#65533;(&#65533;3&#65533;&#65533;(@z>c4&#65533;&#65533;r&#65533;`6&#65533;&#65533;<&#65533;&#65533;&#65533;A6&#65533;&#65533;$H&#65533;&#65533;:&#65533;&#65533;&#65533; ~&#65533;&#65533;&#615;&#65533;<&#65533;&#65533;r&#65533;g;&#65533;&#65533;v_6&#65533;A5&#65533;^6&#65533;&#65533;/&#65533;&#65533;&#1056;%&#65533;&#65533;el|&#65533;?$&#65533;&#65533;(&#65533;&#65533;`&#65533;F0&#65533;P&#65533;&#65533;&#65533;&#65533;C-(%&#65533;&#65533;#&#65533;&#65533;&#65533;<N&#65533;\&#65533;&#65533;|VA|&#65533;t&#65533;&#65533;FUJj%S&#1032;u&#65533;&#65533;D&#65533;&#65533;&#65533;TK&#65533;&#65533;&#65533;X&#65533;&&#65533;&#65533;i&#65533;&#65533;|&#65533;&#65533;&#65533; &#65533;&#65533;qVN&#65533;&#65533;b&#65533;Bq&#65533;&&#65533;b"`D<&#65533;*(bFH&#65533;)&#965;d&#65533;&#1705;&#65533;&#65533;4&#65533;&#521;L&#220;r&#65533;\&#65533;&#65533;cx&#65533;F&#65533;&#65533;&#65533;`<&#65533;&#65533;&#65533;e&#65533;&#65533;&#65533;&#65533; f&#789;\a&&#65533;&#65533;sU&#65533;h&#65533;]6&#65533; :&#65533;)&#65533;VDM&obD/&#65533;C<T&#65533;&#65533;@n&#65533;&#65533;nb&#65533;n&#65533;&#65533;&#65533;j"&#65533;&#65533;&#65533;&#65533;&#65533;`&#65533;&#65533;&#65533;&#682;&#65533;&#65533;&#65533;&#65533;&#65533;&#65533;&#426;&#65533;&#65533;&#65533;&#65533;b b&#65533;y&#65533;1&#65533;&#607;&#65533;`&#65533;u"&#65533;x&#65533;&#65533;&#65533;;0&#65533;&#65533;&#65533;&#65533;3^+;&#65533;&#65533;MTY&#65533;
;4#;|k&#65533;J&#65533;&#1331;2c&#65533;&#65533;&#65533;&#65533;%&#65533;&#65533;uR&#65533;vr'b&#65533;' "l&#65533;F&#65533;1<&#65533;&#65533;&#65533;&#65533;\EL&#65533;F&#65533;$&#65533;!&#65533;q<B-&#65533;&#65533;;&#65533;&#65533;&#65533; 2&#65533;U&#65533;&#65533;(&#789;}&#65533;D&#65533;&#65533;\L
&#65533;eJ-iVNL&#65533;&#65533;&#65533;&#65533;&#65533;&#65533;!&#65533;^&#65533;J&#65533;&#65533;&#65533;)&#65533;&#65533;Pj\v]&#65533;A<&#65533;f&#65533;&#65533;.E&#65533;4&#65533;&#1637;&#65533;&#65533;L&#65533;]]&#65533;&#65533;B&#65533;xJE0&#65533;Cp&#1212;Ev5l&#65533;Yq $*&#65533;&#65533;&#65533;&#65533;&#65533;&#65533;&#656608;&#65533;|&#65533;&#65533;]TQ,&#149;&#65533;TD#8&#65533;Fxh&#65533;]&#65533;&#998;&#65533;&#65533;$G&#35240;&#65533;&#65533;&#39080;&#65533;.&#65533;`l:
 &#65533;&#1982;*&#65533;&#65533;&#65533;n&#65533;j&#65533;&#65533;&#65533;&#65533;?&#65533;&#65533;&n&#65533;>&#65533;&#65533;U Ci&#1882;H)&#65533;2z&#65533;O&#65533;&#947;>&#65533;B&#65533;&#65533;&#65533;$&#65533;u&#1938;&#65533;.&#65533;1&#65533;n&#65533;
&#65533;&#65533;&#65533;	&#65533;pM&#65533;m&#65533;&#65533;&#65533;&#65533;&#65533;&#65533;Dc&#65533;&#65533;&#65533;u&#65533;Y1&#65533;&#65533;&#65533;kF&#65533;&#65533;&#65533;&#65533;&#65533;&#65533;&#65533;&#65533;&#65533;&#65533;&#65533;&#65533;C
&#65533;&#65533;?p&#65533;&#65533;D&#65533; &#65533;X&#65533;UD&#65533;&#65533;&#65533;&#65533;:&#65533;;&#65533;	&#65533;*f&#65533;GT~&#65533;&#366;Y&#65533;&#65533;&#65533;J&#65533;&#65533;&#65533;!|&#65533;&#65533;\hT&#65533;y&#65533;_&#65533;&#65533;&#65533;I&#65533;&#65533;&#132;J&#65533;&#65533;lm&#65533;&#65533;&#65533;%&#65533;&#65533;G&#65533;&#65533;&#65533;qi&#65533;T&#65533;0&#65533;&#65533;F0G&#65533;&#65533;&#65533;PS&#65533;&#65533;?F&#65533;XHa&#65533;&#65533;&#65533;&#65533;HP,&#65533;&#65533;&#65533;^&#65533;&#65533;C&#65533;N&#496;&#65533;&#65533;E&#65533;&#65533;E&#65533;&#65533;Lp &#65533;lQF&#65533;&#65533;F&#65533;&#256;&#65533;&#65533;&#65533;&#65533;&#65533;&#65533;&#65533;<f&#65533;-ij&#65533;&#65533;_"&#65533;&#65533;J&#65533;&#65533;A&#65533;2l&#65533;l&#1965;&#65533;|&#65533;e&#65533;&#65533;A>&#65533;LCm*&#65533;`&#65533;&#65533;&#65533;&#65533;&#65533;&&#17073;&#65533;&#1601;&#65533;j&#65533;&#65533;&#65533;&#65533;&#65533;&#65533;f&#65533;R&#65533;&#65533;jbD4<R!9D&#65533;g&#65533;&#65533;W>&#65533;J&#65533;&#65533;&#65533;)&#65533;&#65533;&#65533;f&#65533;W&#65533;R&#65533;z&#65533;&#65533;c&#65533;&#65533; &#65533;G&#65533;&#65533;&#65533;p&#65533;D&#65533;&#65533;P&#65533;T@,&#65533;&#65533;)&#65533;&#65533;&#65533;U\&#65533;	A0&#65533;&#65533;x&#65533;R&#65533;&#65533;&#65533;&#65533;&#65533;&#65533;&#65533;@u	<@ 8&#65533;&#65533;TExBp&#65533;sZ&#65533;uH&#65533;;&#65533;;&#65533;&#65533;&#65533;F&#65533;&#65533; &#65533;[5&#65533;}eJ&#65533;&#65533;&#65533;$&#65533;&#65533;&#65533;&]h&#65533;3B!&#65533;B;&#65533;&#65533;)&#65533;6{`&#65533;&#65533;8C&#65533;&#65533;W:&#65533;&#65533;L&#65533;&#65533;H&#65533;&#65533;y&#65533;J&#65533;&#65533;i%&#65533;&#65533;&#65533;&#65533;&#1579;)`&#65533; &#65533;&#65533;F&#65533;@&#65533;S8&#65533;8)Q&#65533;-a&#65533;&#65533;&#65533;&#65533;&#65533;&#65533;#P@&#65533;&#798;;|iE(@y&#65533;;XR&#65533;|H;M&#65533;5&#65533;&#65533;d&#65533;&#65533;&#924;@&#65533;&#948;&#65533;1&#65533;9	]&#65533;mE&#65533;&#65533;?&#65533;>&#65533;&#65533;&#65533;U&#65533;&#65533;3&#65533;&#65533;&#65533;-&#65533;n>&#60002;@Y&#65533;&#65533;&#65533;&#65533; &#65533;  At&#65533;&#65533; 
&#65533;jE&#65533;&#65533;j&#65533;&#65533;&#65533;V&#65533;&#65533;&#1965;&#65533;F&#65533;7&#65533;T?n&#65533;&#65533;&#65533;n&#65533;&#65533;&#65533;&#65533;&#65533;	&#65533;E&#65533;&#65533;G&#65533;'e&#65533;/&#65533;o&#65533;z+}&#65533;$E+&#65533;&#65533;&#65533;&#65533;o&#65533;
&#65533;uZ&#65533;&#65533;%&#65533;yr&#65533;q@p&#65533;	&#65533;rk0[E&#65533;+1&#65533;&#65533;^V&#65533;&#65533;Ob&#65533;&#65533;&#65533;&#65533;P&#65533;&#65533;8 &#65533;&#65533;&#65533;&#65533;rMtRH&#65533;$&#65533;/&#65533;A&#65533;s&#65533;&#1448;@&#65533;&#65533;A&#65533;&#65533;&D%
&#65533;@&#65533;&#65533;p&#65533;&#65533;&#65533;oT36&#65533;,&#65533;	4&#65533;&#65533;&#65533;&#65533;oW&#65533;67 &#65533;+BHk&#65533;NGpL&#65533;&#65533;Gy&#65533;&#65533;&#484;&#497;`&#65533;&#65533;=+D&#65533;&#65533;&#65533;X&#65533;&#65533;&#65533;4N&#65533;&#860;YRA&#65533;&#65533;2}E &#65533;&#65533;@&#65533;d&#65533;i+&#65533;&#65533;J 
&#65533;x&#65533;&#65533;"dW&#65533;`&#65533;+&#65533;&#1928;&#65533;&#65533;&#65533;b&#65533;T&#65533;Bl&#65533;Z&#65533;&#65533;|M&#65533;`Bx&#65533;&#65533;&#65533;l&#65533;2&#65533;7.&#65533;[g&#65533;b&#65533;	&#65533;&#65533;S[.`&#65533;1V&#65533;q&#65533;&#65533;q&#65533;8IS&#65533;&#65533;&#65533;q&#65533;&#65533;.]&#65533;lv&#65533;o&#65533;x&#65533;_&#65533;#0&#65533;&#65533;&#65533;&#65533;j/&#65533;xV&#65533;CyC&#65533;&#65533;<&#65533;&#65533;iMY+eD&#65533;&#65533;G&#65533;f&#65533;K&#65533;C&#65533;Z&#65533;"&#65533;!G&#65533;&#65533;^g^Wr&#65533;&#65533;\&#65533;N9&#65533;&#65533;P&#65533;8(&#65533;/&#65533;&#65533;l&#65533;fH&#65533;"F`&#65533;&#65533;TD05H&#65533;&#65533;&#65533;6p&#65533;&#65533;&#65533;h&#65533;R&#65533;&#65533;&#65533;t&#65533;uT&#65533;q0&#65533;*Ai|&#65533;gncs6&#65533;&#65533;o70
n##&#65533;^FBr&#65533;&#65533;&#65533;&#65533;Ply&#65533;&#65533;q&#50426;!)&#65533;P&#65533;&#65533;&#65533;&#791;E-&#65533;Y&#65533;&#65533;a8&#65533;WD&#65533;&#65533;iEx&#65533;&#65533;&#65533;^&#204;3&#65533;W&#65533; 5`B+&#65533;&#65533;Ba&#65533;&#33010;
&#65533;y^YG&#65533;&#65533;&#65533;&#65533;&#65533;@&#65533;&#65533;&#65533;&#65533;&#640;&#65533;&#65533;&#65533;&#65533;&#65533;`&#65533;&#65533;D\&#65533;E-&#65533;&#65533;&#65533;&#65533;&#65533;W\B<9&#65533;?&#65533;&#65533;@AF&#65533;&#65533;?&#65533;h&#65533;K&#65533;&#65533;xS&#65533;&#65533;&#65533;&#65533;&#65533;&#65533;GS&#65533;1
&#65533;&#65533;&#65533;P&#65533;&#65533;C'&#65533;&#65533;&#65533;b&#65533;&#65533;&#65533;'&#65533;&#65533;&#65533;&#65533;ub &#258;>p h<x&#65533;&#65533;&#65533;&#65533;7<&#65533;3&#65533;7l&#65533;&#199;&#65533;&#65533;&#65533;'&#65533;Xt&#65533;0F&#65533;&#65533;K&#565;~&#65533;y&#693;;&#65533;&#65533;c&#65533;&#65533;&#23898;&#65533;~
&#65533;+&#65533;&#65533;k^c&#65533; T&#65533;&#65533;}^&#34659;"&#65533;&#65533;&#65533;&#65533; &#65533;d_ $&#65533;&#65533;F07f&#65533;	&#65533;H&#65533;&#65533;,F/&#65533;Z&#65533;B&#65533;
ztL&#65533;&#65533;;Y&#65533;JX&#65533;xVi&#65533;P}(@HA6&#65533;&#65533;&#65533;&#65533;&#65533;e9&#65533;t&#65533;&#65533;&#65533;&#65533;iE4u<&#65533;&#65533;)ts&#65533;&#65533;&#65533;+&#65533;&#65533;&#65533;:i&#65533;<s&#65533;&#65533;D&#65533;&#65533;8&#65533;,es&#65533;&#65533;b&#1047;)pF&#65533;E&#65533;Q&#65533;3q&#65533;&#65533;&#65533;?X h&#65533;8&#65533;t&#65533;PF&#65533;gqV&#65533;d&#65533;&#65533;_&#65533;?&#65533;&#65533;&#65533;&#65533;&#65533;W&#65533;hoIxJ&#65533;&#65533;
[&#65533;&#65533;]&#65533;&#65533;K&#65533;!&#65533;Y]E_&#65533; &#65533;+V]&#65533;&#65533;&#65533;&#65533;l&#65533;&#65533;cFh&#65533;A&#65533;V_FI &#65533;&#65533;&#1533;&#65533;&#65533;8&#65533;&#65533;&#65533;t@W&#65533;&#65533;&#65533;j.&#65533;&#65533;f&#65533;&#65533;j&#65533;F&#65533;&#46654; &#65533;&#65533;&#65533;YAq&#65533;&#65533;4S&#1254;&#65533; &#65533;&#65533;&#65533;q&#65533;&#65533;Q&#65533;"0P&#65533;OG&#65533;&#65533;H&#1968;&#65533;%&#65533;*I&#65533;p@ %&#65533;>,&#38409;&#65533;!>&#65533;p&#65533; &#65533;&#65533;@P&#65533;@&#65533;&#65533;&#65533;&#65533;&#65533;&#65533;<&#65533;&#65533;2&#65533;&#65533;&#65533;S&#65533;&#65533;2&#65533;T(!4&#65533;&#65533;&#65533;`H$&#65533;&#65533;&#65533;&#65533;&#65533;a&#65533;&#65533;f;&#65533;&#65533;0D&#65533;h$&#65533;&#1461;{&#65533;&#65533;y&#65533;&#65533;8&#65533;p`&#65533;&#65533;O1&#65533;&#713;n&#65533;/H2&#65533;!&#65533;&#65533;?cdQ&#65533;&#65533;f&#65533;&#65533;wH<8&#65533;&#291;/j&#65533;&#65533;Uk&#65533;&#65533;&#420;)P &#65533;&#65533;_k&#65533;&#65533;D9&#65533;N&#65533;ZfX&#14300;&#65533;&#65533;k&#65533;&#65533;1MN&#65533;i(&#65533;&#65533;&#65533;q&#65533;&#65533;?&#65533;u]&#65533;<&#65533;&#65533;&#65533;&#1583;&#65533;&#65533;&#1950;&#65533;nw&#65533;@&#65533;-O&#65533;&#65533;y&#65533;I&#65533;A2&#65533;1&#65533;&#65533;&#65533;s&#65533;O&#65533;`&#65533;&#65533;&#65533;&#65533;&#65533;&#65533;&#65533; &#65533;&#65533;<&#65533;&#65533;&#65533;&#65533;+&#65533;&#65533;&#65533;&#65533;&#65533;&#65533;&#65533;&#65533;4zA&#65533;R&#65533;&#65533;&#65533;&#1800;j<~&#65533;	*/&#65533;&#65533;&#65533;&#65533;j&#65533; 8&#65533;2&#65533;&#65533;$H&#65533;&#65533;.&#65533;&#65533;&#724;&#65533;&#65533;&#65533;&#65533;A&#65533;&#65533;&#65533;&#65533; &#65533;&#38048;&#65533;&#65533;&#65533;B&#65533;$)1&#65533;&#65533;P&#65533;&#65533;&#65533;&#65533;0&#65533;&#65533;&#65533;2I&#65533;&#65533;7*;&#65533;&#65533;&#65533;&#65533;1:&#65533;d>&#65533; ";*2&#65533;&#65533; !&#65533;@&#65533;:&#65533;B&#65533;&#65533;:&#65533;&#1248;&#65533;x{R;&#65533;*&#65533;&#897;,&#65533;&#65533;R;5]&#65533;N&#1894;&#65533;&#4426;&#65533;&#65533; j&#65533;#&#65533;FBnp&#65533;&#65533;&#65533;&#65533;j&#65533;!b&#65533;&#65533;&#65533;Zu&#65533;&#65533;|&#65533;&#65533;W&#65533;&#65533;B&#65533;WyH&#65533;&#65533;&#65533;^eG&#65533;&#65533;&#65533;&#65533;@&#65533;&#65533;&#65533;1&#65533;&#65533;&#65533;;N&#65533;`!x(&#65533;L&#65533;R )&#65533;&#65533; &#65533;)&#1850;
I&#65533;&#65533;q&#65533;
$&#65533;f8b&#65533;&#65533;8&#65533;P!&#65533;&#65533;k2&#65533;P &#65533;&#65533;&#65533;n&#65533;&#65533;&#65533;&#65533;&#65533;9&#65533;D&#65533;&#65533;_h&#65533;&#65533;&#65533;;&#65533;Jk&#65533;&#65533;S&#65533;&#65533;&#65533;Z~&#65533;&#65533;&#65533;#&#65533;&#65533;+&#65533;S&#65533;&#65533;&#65533;B&#65533;&#65533;&#65533;s&#65533;&#65533;&#65533;&#65533;&#65533;5&#65533;&#65533;&#65533;<
@q&#65533;&#65533;&#65533;&#65533;&#65533;&#65533;&#65533;&#65533;@&I&#65533;o`&#65533;=&#65533;&#65533;&#65533; E?&#65533;)&#65533;&#65533;&#65533;&#65533; &&#1900;&#65533;&#1946;&#48061;&#65533;&#65533;c5&#65533;d&#65533;PB&#65533;&#65533;&#65533;.S)&#65533;&#65533;w&#65533;&#65533;&#65533;$>|&#65533;&#711;&#65533;&#65533;"&#65533;&#65533;&#65533;L&#65533;+F&#65533;z&#65533;&#65533;Ebh&#65533;&#65533;&#65533;&#65533;RH&#65533;&#65533;&#65533;HrE&#65533;*_&#65533;%&#65533;&#65533;&#65533;&#65533;0.&#65533;A&#65533;&#65533;&#65533;M?&#65533;&#65533;&#65533;!&#1779;j&#65533;&#65533;5Q&#65533;cD&#65533;&#65533;&#65533;&#65533;=Q&#65533;&#65533;&#65533;&#65533;&#65533;:I&#65533;&#65533;Zl&#65533;&#65533;&#65533;&#65533;&#65533;l!e&#65533;&#65533;O_&#65533;&#65533;+&#65533;GE&#65533;T^8{7A[&#65533;&#65533;x&#65533;)U&#65533;&#65533;&#65533;&#65533;P&#65533;`&#65533;Vwbe&#65533;&#65533;&#65533;w'&#65533;R&#65533;l&#65533;X&#65533;&#970;v&#65533;&#65533;Y&#65533;XN&#65533;&#65533;T&#65533;j;@&#65533;?&#65533;mE<&#65533;Vd&#1233;R&#65533;&#65533;#A&#65533;&#65533;c&#65533;!&#65533;l&#65533;&#65533;
f9*&#65533;&#1550;$&#65533;&#65533;Z&#65533;&#65533;&#65533;&#65533;&#65533;*u&#65533;]&#65533;&#65533;&#65533;&#65533;&#65533;Ifx	&#65533;~&#65533;&#65533;&#65533;9$&#65533;F-&#65533;q&#65533;Z&#65533;c&#65533;eth&#65533;1&#65533;1**&#65533;`C&#65533;Z&#65533;	HhGNPA&#65533;&#65533;&#65533;d&#65533;	&#65533;@9Gd$A&#65533;n7&#65533;&#65533;&#65533;&#65533;.&#65533;8o&#65533;&#65533;&#65533;&#65533;&#65533;4&#65533;&#65533;Nlr&#65533;&#65533;&#65533;&#65533;&#65533;pQ{&#65533;&#65533;&#65533; &#65533;m&#65533;&#65533;&#65533;&#65533;&#65533;&#65533;&#65533;&#65533;&#65533;T$&#65533;&#65533;&#65533;,&#65533;&#65533;&#65533;8&#65533;&#65533;&#65533;#8&#65533;Q*d&#65533;&#65533;&#65533;&&#65533;&#65533;&#65533;&#65533;X&#148;>0A)qV&#65533;&#65533;L&#65533;-"I&#65533;^&#65533;&#65533;&#65533;&#65533;E&#65533;&#65533;&#65533;]&T&#65533;&#65533;|&#65533;q@z&#65533;1&#65533;&#65533;&#65533;="4C&#65533;&#65533;?2&#65533;&#65533;)u&#65533;s&#65533;"&#65533;&#65533;E^&#65533;&#65533;T&#65533;.&#65533;&#65533;&#65533;&#65533;&#65533;&#65533;j&#65533;&#65533;O&#65533;&#65533;V&#65533;@8`&#65533;&#65533;&#65533;&#65533;v<8Ar&#65533;9&#65533;&#65533;.	&#65533;&#65533;?&#65533;&#65533;"&#65533;&#65533;&#65533; 2&#966;T&#65533;&#65533;>w&#65533;&#65533;j5De&#65533;&#65533;`&#135;U&#65533;C f&#65533;hF&#65533;0&#65533;9 &#65533;&#65533;0 HJ&#65533;g`&#65533;"E&#65533;V&#65533;h&#1317;&#65533;&#65533;&#65533;&#1534;&#65533;&#65533;&#65533;W&#65533;&#65533;i&#65533;&#65533;4&#65533;&#65533;&#65533;#8&#65533;&#65533;&#65533;&#65533;&#65533;&#65533;&#65533; &#65533;It&#65533;NE&#65533;&#65533; 	AN&#1985;&#65533;?&#65533;&#65533;&#65533;&#65533;&#65533;M&#65533;&#272;&#65533;&#65533;&#65533; &#65533;B&#65533;&#65533;S&#65533;&#65533;?&#65533;7&#65533;c&#65533;y!&#65533;?&#65533;&#65533;l&#65533;&#65533;&#65533;&#65533;%c 3&#65533;\odM&#65533;F&#65533;ZL&#65533;r&#65533;&#65533;&#65533;&#65533;ct&#65533;&#65533;&#65533;)M&#65533;IG&#65533; &#65533;H&#65533;b&#65533;&#65533;&#65533;&#65533;&#65533;8&#65533;!&#65533;p&#65533;C&#1669;&#65533;.&#65533;&#65533;T;&#65533;X&#65533;S&#65533;M&#65533;&#65533;&#65533;&#65533;J&#65533;8&#65533;&#65533;+&#65533;1&#65533;P&#65533;z&#65533;&#65533;';&#65533;=cNF&#65533;}&#65533;&&#65533;&#65533;&#65533;O&#65533;&#65533;&#65533;m>&#65533;&#65533;&#65533;&&#65533;&#65533;g&#65533;&#65533;iPD&#65533;#&#65533;&#65533;S:pG&#65533;&#65533;
&#65533;&#65533;&#65533;(%&#65533;&#65533;&#65533;	&#65533;)@&#65533;&#65533;&#65533;\#&#65533;&#65533;&#65533;&#65533;p&#65533;&#65533;n],&#65533;K?&#65533;&#65533;G&#65533;&#65533; g&#65533;X&#65533;dp
A&#65533; jD	&#65533;&#65533;[a_x@g&#65533;!&#65533;&#65533;b&#65533;@| &#65533;e&#65533;z&#65533;&#65533;&#65533;&#65533;&#65533;&#65533;,&#65533;SY&#65533;~gA&#65533;u&#65533;_&#65533;&#65533;W&#65533;&#65533;Z&#65533;*# &#65533;&#65533;O&#65533;&#65533;)!'0&#65533;CN@V&#65533;
,M&#65533;LQr&#65533;P&#65533;t&#65533;5&#65533;KYj&#65533;Uf&#65533;&#65533;\6C6&#65533;f&#65533;&#65533;&#65533;&#65533;(> &#65533;L&#65533;&#65533;&#698;T&#65533;V&#65533;R ;X5&#65533;4F&#19167;*&#65533;Z2&#65533;&#65533;A88A&#65533;H&#65533;&#65533;7&#65533;i `&#65533;&#65533;?.&#65533;&#65533;T&#65533;%(rS+I&#65533;J &#272;?u&#65533;I&#65533;U&#65533;/&#65533;&#65533;&#65533;Z&#65533;h&#65533;jC&#65533;
`<4&#65533;x&#65533;.^&#65533;&#65533;&#65533;&#65533;A&#65533;j$&#65533;&#65533;`&#65533;UH&#65533;&#65533;	>2&#449;&&#65533;&#65533;a&#65533;qH&#65533;&#65533;[&#65533;U&#65533;+^&#65533;&#7923;&#65533;&#65533;&#65533;&#65533;p&#65533;M&#65533;&#65533;l&#65533;;&#65533;1&#65533;h&#65533;C&#65533;~;4&#65533;&#65533;]>&#65533;&#65533;&#65533;&#1381;&#65533;t1&#65533;?&#65533;&#65533;&#65533;y&#65533;&#65533;&#65533;&#65533;&#65533;&#65533;&#65533;X $&#65533;&#65533;&#65533;n&#65533;&#65533;3&#65533;&#65533;&#65533; n&#65533;.&#65533;&#65533;l&#65533;&#65533;"&#65533;F&#65533;&#65533;&#65533;KPD&#65533;&#65533;	#&#65533;&#65533;&#65533;v&#65533;&#65533;&#65533;&#44214;^&#65533;&#65533;&#65533;9&#65533;&#65533;?&#65533; &#65533;<br&#65533;&#65533;K&#26772;&#65533;,`" U\/&#65533;&#65533;z&#65533;&#65533;&#65533;]$&#65533;o&#65533;<!>0~&#65533;&#65533;#H&#65533;<&#65533;&#65533;&#65533;L&#65533; &#65533;&#128;&#65533;&#65533;&#65533;=%d!&#65533;&#65533;&#65533;&#65533;&#65533;N&#65533;^&#65533;&#65533;&#65533;-&#65533;&#65533;}|96&#65533;&#65533;&#65533;&#1262;&#65533;G&#65533;/!<0b-&#65533;&#65533;*&#1640;j&#65533;&#65533;&#65533;Z{j&#65533;&#65533;&#65533;~&#65533;<&#65533;mUx&#65533;&#65533;&#65533;$&#65533;:!T&#65533;W4W&#65533;&#65533;&#65533;&#65533;&#65533;&#65533;'#&#65533;.U&#65533;&#65533;4%&#65533;&#65533;rB&#65533;V&#65533;ND&#65533;&#65533;$q&#65533;&#65533;&#65533;h&#65533;DXlEk
)&#65533;%&#65533;&#65533;&#65533;&#65533;&#36156;0.&#65533;&#65533;w&#65533;'z&#65533;e&#65533;&#2003;&#65533;f&#1404;&#65533;#hU[&#65533;F&#65533;&#65533;aeo&#65533;&#65533;(>&#65533;&#65533;&#65533;!hA2`&#65533;'+6jG&#65533;&#65533;&#65533;0UX&#65533;&#65533;&#65533;/$&#65533;&#65533;1&#65533;&#65533;F&#65533;&#65533;mn&#241;u&#65533;&#65533;&#65533;&#65533;b*&#65533;&#65533;f2A>&#65533;&#65533;o&#65533;&#65533;G&#65533;&#65533;5&#65533;&#65533;&#65533;&#65533;&#65533;&#65533;&#65533;&#65533;&&#65533;rN'0&#65533;&#65533;@l&#65533; $&#65533;.,`&#65533;!*iB&#65533;&#65533;&#65533;&#65533;,d&#65533;8@&#65533;0&#65533;n&#65533;`n&#65533;&#65533;&#65533;.<&#65533;$$&#65533;$`&#65533;rb&#65533;&#65533;&#65533;&#65533;f_^/q8	&#65533;&#65533;&#12024;Kr.g&#65533;d&#38284;@2&#65533;&#65533;`J$ z&#65533;.&#65533;&#65533;0&#65533;(P&#65533;0]&#65533;`,&#65533; &#65533;&#65533;L&#65533;&#65533;G!&#65533;&#65533;&#65533;`&#65533;&#65533;*DS&#65533;
&#65533;nN&#65533;&#65533;!"P&#65533;2&#65533;"$&#65533;
&#65533;&#65533;&#65533;D&#65533;vD&#65533;N2hP%&#65533;&#65533;{Q2&#65533;&#65533;N&#65533;&#65533;>&#65533;$"T&#65533;&#65533;T&#65533;!&#65533;M+&#65533;&#65533;&#65533;#&#65533;&#65533;&#65533;|j&#65533;<(&#65533;&#65533;&#65533;d&#65533;^&#65533;&#65533;gi^&#1127;&#65533;h&#65533;&#65533;&#65533;_&#65533;&#65533;2&#65533;&#65533;h4&#65533;&#65533;&#65533;D&#65533; &#65533;&#65533;&#65533;"&#65533;&#65533;e&#65533;*&#65533;/@ )&#65533;J&#65533;&#65533;  &#65533;&#65533;&#65533;&#1546;&#65533;&#65533;&#65533;K8A&#65533;&#65533;B&#65533;D&#65533;&#65533;&#65533;^&#65533;@:|&#65533;&#65533;&#454;&#65533;&#35828;&#65533;H&#65533;V&#65533;P<k!b&#65533;4&#65533;1&#65533;&#65533;&#65533;&#65533;(&#65533;4&#65533;&#65533;L&F&#65533;-&#65533;&#65533;-&#65533;D&#65533;8&#65533;&#65533;,@&#65533;&#65533;&#65533;2H &#65533;&#65533;/&#65533; &#65533;&#65533;n.&#65533;&#59663;&#65533;P&#65533;&#65533;B9|m4:JR@&#65533;J2+B&#65533;=B&#65533;&#4774;;&#65533;ixb#&#65533;&#65533;&#65533;&#65533;.&#65533;&#1902;&#65533;$&#65533;F:~&#65533;&#65533;&#65533;P(&#65533;&#65533;L&#65533;k?8 r&#65533;&#65533;&#65533;j&&#65533;8 &#65533;&#65533;J`nnL l&#65533;4d`&#65533;&#65533;&#1156;&#65533;.`&#65533;&#65533;^$Fn&#65533;&#65533;a6&#65533;&#65533;D&#65533;&#65533;&#65533;2&#65533;lB2ic&#65533;&#65533;H&#65533;I&#65533;"&#65533;$&#65533;&#65533;I&#65533;+&#65533;&#65533;&#65533;.&#65533;p?2  &#65533;0&#65533;R0&#65533;&#65533;0s0&&#65533; &#65533;J &#65533;&#65533;Zb&#65533;x`:L&#65533;&#65533;p&#65533;<&#65533;&#65533; :&#65533;&#65533;Q&#65533;({|&#65533;|`&#65533;&#65533;4krP&#65533;j@;&#65533;TH+'&#65533;l&#159;h&#1850;&#65533;y&#65533;&#65533;O&#65533;	&#65533;&#65533;&#198;j&#65533;b&#65533;&#65533;#&#65533;&#65533;$&#65533;f&#65533;8h8_h&#65533;fi
%G&#65533;<&#65533;&#65533;&#65533;;k6uq/q&#65533;&#65533;"B8&#65533;^&#65533;p@@ &#65533;8&#65533;&#65533;P y&#65533;&#65533;2&#65533;Z&#65533;%&#65533;&#65533; &#65533;!&#465;$&#65533;&#65533;&#65533;&#65533;B&#65533;&#65533;b&#65533;&#65533;D&#65533;&#65533;.&#65533;&#65533;&#65533;&#65533; (&#65533;&#65533;C&#65533;4l&#65533;&#65533;&#65533;C4&#65533;&#65533;&#65533;H&#65533;n&#65533;&#65533;&#65533;4&#65533;&#65533;&#65533;&#65533;0@&#65533;&#65533;7&#65533;#!|&#847;&#65533;H&#65533;&#65533;Eu&#65533;q&#65533;"p&#65533;b&#65533;&#65533;&#65533;&2/r&#65533;&#65533;&#65533;&#65533;&#65533;&#65533;&#65533;c4&#65533;&#65533;yd&#65533;$w&#65533;&#65533;&#65533;;~4&#65533;&#65533;p&#65533;d&#65533;HBn^@e&#65533;H2HB&#65533; AI&#65533;&#65533;@ k&#65533;~ 6&#65533;0&#65533;TL&#65533;$&#65533;&#65533;n&#65533;&#65533;&#65533;&#65533;?&#65533;K",D;.A&#65533;&#65533;&#65533;t&#65533;<&#65533;&#65533;&#65533;C> &#65533;f&#65533;@8./&#65533;&#65533;E&#65533;&#65533;E&#658;&#65533;2&#65533;&#65533;H@e&#65533;&#65533;&#65533;-'&#65533;H&#65533; &#65533;&#65533;p&#65533;&#65533;&#65533;&#65533;	&#65533;&#65533;&#65533;l&#65533;&#65533;0/&#65533;/&#65533;!T&#468;T&#65533;H&#65533;   &#65533;&#65533;&#65533;`&#65533;0&#65533;d&#65533;n`&#65533;2/&#65533;,&#65533;JM&#65533;.&#65533;P&#65533;!v&#65533;&#65533;&&#65533;a&#65533;5I&#65533;&#65533;&#65533;&#65533;&#65533;&#65533;&#65533;&#65533;&#65533;I&#65533;d&#65533;&#65533; &#65533;&#65533;6 r A&#65533;z!ra&#65533;&#65533;&#65533;" \#&#65533;D&#65533;F&#65533;&#1077;p&#65533;&#65533;u]q&#65533;h@p&#65533;&#65533;u@ &#65533;&#65533;&#65533;+&#904;F0>&#65533;}&#65533;'~&#65533;&#65533;~z&#65533;~V(~&#938;&#65533;^&#65533;>n&#390;&#65533;F&#65533;&#65533;&#65533;$&#65533;&#65533;P&#65533;&#65533;V&#65533;BA&#65533; 8	ZE&#65533;&#65533;&#65533;&#65533;n&#65533;x&#65533;&#65533;&#65533;"K&#65533;:&#65533;&#65533;.l&#65533;l&#65533;N`&#1761;R&#65533;4&#65533;	&#65533;&#65533;&#65533;&#65533;&#65533;&#65533;H&#65533;71&#65533;z&#65533;&#65533;&#65533;&#1569;r#&#65533;z&#65533;&#65533;&#65533;b&#65533;&#65533;4t&#65533;&#65533;>4&#65533;&#65533;&#65533;&#65533;H&#65533;f&#65533;qV&#65533;.@&#65533;E[4F&#1455;2x&#65533;&#65533;/n&#65533;&#65533;&#65533;&#65533;F&#65533;6t&#65533;;&#65533;&#65533;G&#65533;&#65533;.^HJ-&#65533;&#65533;cIe&#65533;&#65533;B&#65533;I&#65533;&#65533;&#65533;"&#65533;.&#65533;@&#65533;bK&#65533;T'&#65533;rc&#65533;&#65533; |&#65533;.&#65533;&#65533;fB&#65533;&#65533;q&#65533;&2H&#65533;$&#65533;.&#65533;)z*q&#65533;&#65533;&#65533;.J&#65533;H8$`P&#65533;&#65533;"H:&#65533;q&#65533;-&#65533;0@j&#65533;cI&#65533;&#65533;B	&#65533;J&#65533;FY&#65533;&#65533;&#65533;&#65533;
&#65533;"3&#65533;r&#65533;&#65533;&#65533;`&#65533;&#65533;.v&#65533;.V@A &#65533;U,dUb&#65533;0&#65533;TA p&#65533;&#65533;.&#65533;PL!&#65533;D{&#65533;&#65533;c&#65533;&#65533;&#65533;v&#65533;j&#65533;&#65533;J&#65533;L&#65533;&#65533;@Y&#65533;&#65533;&#65533;	@*a&#65533;&#65533;B&#65533;&#65533;5T&#65533; r &#65533;&#65533;&#65533;&#65533;l&#65533;&#65533;&#65533;&#65533;6&#65533;>&#65533;&#65533;7&#65533;Ib&#65533;a&#65533;&#65533;&#65533;.x6&#65533;D`Z`&#754;&#65533;&#1848;&#65533;`&#65533;W&#65533;&#65533;&#65533;&#65533;&#65533;KB&#65533;&z&#65533;&#65533;m&#65533;kX&#65533;m&#65533;&#65533;!&#65533;L &#65533;&#65533;&#65533; \J&#65533;v&#65533;&#65533;!E^&#65533;&#65533;&#65533;&#65533;d&#65533;&#65533;|[&#65533;&#65533;&#139;X&#65533;_&#65533;*&#65533;&#65533;[&#65533;L&#65533;&#65533;b&#65533;&#65533;&#65533;|&#65533;.8w\&#65533;4&#65533;&#65533;	&#65533;&#65533;*&#65533;&#65533;&#65533;
df(:~O^&#65533;&#65533;^&#65533;&#65533;&#65533;&#65533;1&#65533;&#65533;&#65533;x&#65533;&#65533;!x&#520;$R&#65533;m&#65533;&#65533;g&#65533;`k&#65533;d&#65533;&#65533;&#65533;Ol&#65533;&#65533;&#65533;&#65533;$&#65533;&#65533;l&#65533;"&#65533;f&#65533;d&#65533;B
&#65533;\&#65533;$&#65533;&#65533;:4f&#65533;&#65533;&#65533;.&#65533;&#65533;l&#65533;<&#65533;&#560;&#65533;f&#65533;cj&#65533;&#65533;H&#65533;g&#65533;&#65533;&#1367;$&#65533;R1e&#65533;&#65533;&#65533;<]C&#65533; /&#65533;&#65533;.&#65533;&#65533;&#65533;&#65533;&#65533;	&#65533;&#65533;z&#65533;&#65533;0m2&#65533;&#65533;&#65533;&#30497;0&#65533;"&#65533;&#65533;.&#65533;&#65533;=\J&#65533;&#65533;J&#65533;.&#65533;&#65533;5&#65533;&#65533;w&#65533;>*&#65533;.&#65533;&#65533;&#65533;Dy&#65533;&#65533;&#65533;&#65533;2	-s/e>&#65533;-&#65533;jAj&#65533;&#16527;x&#65533;&#65533;I&#65533;&#65533;$&#65533;z&#65533;&#65533;!&#65533;&#65533;
&#65533;!&#65533;b0&#65533;Y&#65533;+kV&#65533;f
&#65533;&#65533;L&#65533;&#65533;U;&#65533;&#65533;`|Cmm&#65533; "&#65533;p&#65533;&#65533;|&#65533;pw&#65533;P&#65533;&#65533;W&#65533;i7&#487;4&#65533;8&#65533;2&#65533;B &#65533;&#65533; <`&#65533;&#65533;&#65533;&#65533;&#65533;&#65533;&#65533; Z&#65533;C&#65533;&#65533; &#65533; &#65533;`8&#65533;&#65533;` <&#65533;&#65533;&#65533;&#65533;&#65533; &#65533;7`&#65533;Gx&#65533;xl` &#65533;&#65533;=&#65533;\&#65533; &#65533;&#65533;V&#65533;g&#65533;`&#65533;A&#65533;d&#65533;m&#65533;8l&#65533;&#65533;x&#65533;{&#65533;KD&#65533;&#65533;t&#65533;&#65533;&#65533;&#65533;&#65533;Zn &#65533;%&#65533;&#65533;&#65533;B &#65533;
&#65533;&#65533;@|&#65533;&#65533;&#65533;&#65533; &#65533;%&#65533;<&#65533;&#65533;vBn/&#65533;p&#65533;&#65533;-&#65533;&#65533;.&#65533;&#65533;&#65533;B&#65533;&#65533;h&#65533;&#65533;K&#65533;T-r&#65533;&#65533;&#65533;@&#65533;&#65533;JcH?g&#65533;"&#65533;&#65533;Wd_6&#65533;&#65533;&#65533;&#65533;&#65533;Zc&#65533;&#65533; &#18443;0&#65533;JRC&#65533;%&#65533;&#65533;&#65533;c=
rl&#65533;(F&#65533;	0
4HK&#65533;b&#65533;&#65533;&#65533;\RY:&#65533;v&#65533;&#65533;19&#65533;&#1664;+gP&#65533;b&#65533;&#65533;&#771;&#1696;&#65533;<&#65533;&#65533;T&#65533;&#65533;&#65533;&#65533;>&#797;&#65533;&*&#65533;&#65533; &#65533;&#65533;Md&#65533; &#65533;y&#65533;'&#65533;0?&#65533; ,&#65533;&#65533;&#65533;$&#65533;&#65533; &#65533;q6&&#65533;&#933;&#217;&#587;.&#65533;WJzE}&#65533;#B&#65533;&#65533;uM&#65533;&#65533;X&#1312;&#65533;D&#65533;,C&#65533;,b&#65533;&#65533;&#65533;hx`m&#65533;RrT&#65533;E&#65533;&#65533;.&#65533;&#65533;&#65533;&#65533;&#65533; 	"&#65533;.V&#65533;&#65533;"IBz)&#65533;&#671;+&#65533;I&#65533;y&#65533;&#65533;a&#65533;*&#65533;<&#65533;&#65533;&#65533;D0&#65533;F`|&#65533;&#65533;J&#65533;P&#65533;&#65533;eW&#65533;WI&#65533;&#65533;&#65533;X&#65533;&#65533;&#65533;&#65533;$ &#65533;|	&#65533;&#65533;I2`&#65533;`&#65533;a&#65533; &#65533;&#65533; &#65533;&#65533;&#1137;&#65533; &#65533;0&#65533;&#65533;&#65533;b &#65533;&#65533;I&#65533;&#65533;&#65533;&#65533;aD&#65533;&#65533;Ex&#65533;=&#65533;&#65533;&#65533;&#65533;&#65533;&#65533;&#65533;&#65533;&#65533;&#65533;&#65533;&#65533;&#1584;&#65533;&#1584;&#65533; .A&#65533;k]&#65533;;&#65533;&#65533;&#65533;GG&#65533;#[U &#65533;+&#65533;&#65533;&#65533;&#65533;IP&#65533;xF9&#65533; _&#65533; .&#65533;	xd&#65533;&#65533;rO&#65533;&#65533;&#65533;&#65533;&#65533;B&#65533;&#65533;A&#65533;&#65533;JW&#65533;&#65533;&#65533;XK&#65533;f&#65533; &#65533;&#53431;]x&#65533;&#65533;b&#65533;q&#65533;B&#65533;&#65533;j&#65533;v&#65533;=&#65533;Ac j&#1657;o&#65533;&#65533;&#65533;M&&#65533;jA&#65533;cc&#65533;HC2(C&#1592;&#62543;&#65533;&#1750;&#65533;?~m&#65533;&#65533;&#65533;Z&#65533;&#1435;.&#65533;&#65533;N&#65533;&#65533;4&#65533;3&#65533;p&#65533;&#65533;&#65533;q4&#65533;hg&#1928;~&#65533;&#65533;&#65533;Z|&#65533;&#65533;Kb&#65533;&#65533;&#65533;C1&#1933;/&#65533;@&#65533;&#65533;&#65533;&#65533;-&#65533;3&#65533;&#65533;&#65533;&#157;&#65533;&#65533;f&#65533;#&#65533;o&#65533;J&#65533;	&S3&#65533;cxW.C4&#65533;/2&#65533;kfm&#65533;i|I&#65533;x<&#65533;|W&#65533;,&#65533;&#65533;<IZ&#65533;:ZY&#65533;&#65533;\ J&#65533;.|&#65533;&#65533;&#65533;&#154;&#65533;&#65533;/&#65533;^&#65533;&&#65533;&#65533;B&#65533;&#65533;V&#65533;&#607; D`\ H&#65533;&#65533;&#65533;0@ &#65533;&#65533;&#65533;&#65533;&#65533;&#65533;&#65533;&#65533;&#65533;{>&#65533;&#65533;&#65533;u.&#65533;e,&#65533;&#65533;rJN&#65533;&#65533;&#65533;$&#65533; &#65533;a&#65533;&#65533;w&#65533;&#65533;&#65533;0&#65533;&#65533;	&#65533;&#65533;&#65533;&#65533;	&#65533;&#65533;&#65533;`&#65533;G&#65533;&#65533;&#65533;&#65533;9}&#65533;7&#65533;.&#65533;`:}&#65533;&#65533;&#65533;=&#65533;P_&#65533;7&#65533;PA&#65533;T&#65533;U}&#65533;&#65533;&#65533;&#65533;&#65533;&#555;KH&#65533;u&#65533;&#65533;&#65533;&#1459;&#65533;&#65533;&#65533;&#65533;&#65533;&#65533;&#65533;&#65533;8&#65533;$&#65533;!.&#65533;:&#65533;6&#65533;e bGxmP&#1161;{&#65533;&#65533;-&#65533;A &#65533;&#65533;>&#65533;N&#65533;&#65533;&#65533;C|&#65533;&#65533;8&#65533;&#24844;)&#65533;x#C&#65533;&#65533;&#65533;:T&#65533;&#8464;pB&#65533;&#65533;&#65533;&#65533;"1&#65533;&#65533;R&#65533;l&#65533;2&#65533;L&#65533;gxp&#65533;X&#65533;&#65533;.&#65533;$&#65533;&#65533;&#65533;*&#65533;&#65533;&#65533;flb&#65533;1^&#65533;&#65533;A"&#65533;&#65533;&#65533;&#65533;2&#65533;/r&#65533;&#65533;E(
&#65533;&#65533;:&#65533;&#65533;&#65533;&#2036;$&#65533;&#65533;&#65533;&#65533;&#65533;&#65533;&#65533;lk&#65533;&#65533;V&#65533;\&#65533;n&#65533;&#601;&#65533;&#65533;&#65533;v&#65533;\&#65533;g&#65533;&#1407;B&#65533;b VKQ&#65533;/&#65533;>&#65533;G3fP&#65533;Mr&#65533;@A&#65533;?&#928;&#65533;T&#65533;F1&#65533;i&M&#605;H&#65533;.&#65533;L@&#65533;&#1663;&#65533;&#65533;&#65533;R&#65533;&#65533;?3&#65533;?&#65533;<&#65533;&#65533;&#65533;&#795;;=&#65533;t&#65533;a*.;2Eg&#65533;&#65533;`&#65533;&#65533;&#65533;(&#65533;&#65533;&#65533;bP&#65533;&#65533;_L&#65533;CT~q&#65533;&#65533;&#1936;@&#65533;&#65533;&#65533;'&#65533;b&#65533;&#65533;F&#65533;&#18888;&#65533;x&#65533;U&#65533;y1&#65533;&#65533;&#65533;ej&#65533;&#65533;&#65533;U1&#65533;6&#65533;&#65533;g&#65533;^@&#65533;&#65533;F&#65533;cD=&#65533;@M Y&#65533;&#65533;&#65533;&#65533;&#65533;4&#65533;&#65533;&#65533;C&#65533;&#1277;c&#65533;2&#65533;Hc&#65533;6&#65533;&#65533;L&#65533;h"&#65533; 4&#65533;&#65533;?&#65533;"&#65533;s&#65533;  2D&#65533;&#65533;u &#65533;A(&#65533;aG4$&#65533;@B&#65533;c&#65533;4&#65533;t&#1093;1]<B&#65533;?&#444;p!@&#65533;&#65533;"&#65533;x0&#65533;8D@HvfA!}&#65533;!&#65533;@ &#65533;&#65533;&#65533;&#65533;&#65533;&#65533;5|bCEd&#65533;C&#65533;8t&#65533;A&#65533;&#65533;&#65533;&#65533; k4&#65533;4c&#65533;&#65533;4J&#65533;&#65533;`&#65533;&#65533;&#65533;&#65533;;&#65533;&#340;M&#65533; &#65533;&#65533;%&#65533;&#1793;&#65533;&#1604;&#65533;j&#65533;&#65533;&#65533;j'&#65533;&#65533;&#65533;`E&#65533;"rC-&#65533;C&#547; &#65533;$&#65533;@&#65533;Z&#65533;&#65533;&#65533;&#65533;V&#65533;a2V@&#65533;#&#65533;&#65533;&#65533;B&#65533;O2!&#65533;!&#65533;Fy&#65533;!&#1105; s&#65533;&#65533;Es&#65533;@@&#65533;&#65533;&#65533;m&&#65533;&#65533; $ 
&#65533;&#65533;1&#65533;&#65533;&#65533;&#65533;&#65533;t&#65533;IN&#65533;!lG%&#65533;|&#65533;Q&#65533;]TY&#65533;MV&#65533;yIU`&#65533;U&#65533;RxQd&#65533;6s&#65533;&#65533;V&#65533;Q&#65533;&#65533;\H&#65533;`K1&#65533;&#65533;	&#65533;Q&#65533;&#65533;41&#65533;&#65533;]L&#65533;M3&#65533;`E&#65533;!&#65533;PP&#65533;S&#65533;&#65533;&#65533;h/&#65533;&#65533;;&#65533;)P5(&#65533;Px&#65533;Q&#65533;k&#65533;D&#65533;&#65533;&#65533;&#498;&#65533;&#65533;K%Q&#65533;&#65533;:Q&#65533;&#65533;&#65533;&#65533;.&#65533;&#65533;P&#65533;,7&#65533;&#65533;w&#65533;~&#65533;xrDXG&#65533;&#65533;&#65533;wa a&#65533;S$A0&#65533;&#65533;aHz&#65533;gW&#65533;I&#65533;fHx&#65533;&#65533;&#65533;&#65533;LF&#65533;&#65533;&#65533;}&#65533;&#65533;bp`&#65533;&#1240;&#65533;EU@H&#65533;|/&#65533;iR&#65533;=lB&#65533;&#65533;&#65533;Kx&#65533;&#65533;EE&#65533;&#65533;:&#65533;/&#65533;|&#65533;&#65533;?/&#65533;,A1xEA&#65533;&#65533;&#65533;%Ha&#65533;!4$&#65533;C&#65533;&#65533;&#65533;!&#65533;&#65533;&#65533;&#65533;&#65533;$2&#65533;&#65533;O&#65533;(&#65533;&#65533;e&#65533;&#65533;sR4&#65533;^&#65533;<Rs&#65533;H&#65533;B&#65533;&#65533;p&#65533;&#65533;&#65533;&#65533;Y@G5&#65533;p&#65533;&#65533;&#65533;&#65533;E%X&#65533;&#65533;(&#65533;?Pq&#65533;&#65533;<&#65533;Q&#65533;&#65533;&#483;&#65533;1&#65533;p&#65533;"K&#65533;&#65533;6&#65533;(2T&#65533;&#65533;&#65533;(&#65533;w &#65533;&#65533;&#65533;&#65533;?ZY&#65533;!w&#65533;&#65533;&#65533;x&#65533;_&#65533;&#65533;U&#65533;2&#65533;&#65533;&#65533;l`&0&#65533;j `&#65533;&#65533;&#65533;`L&#1089;&#65533;&#65533;&#65533;&#65533;@&#65533;&#65533;a&#65533;&#256; &#65533;&#65533;&#65533;x@&#65533;8 ]`&#65533;'8P)H&#65533;&#65533;&#65533;&#65533;&#65533;&#65533;&#65533;&#65533;H&#65533;;6&#65533;&#65533;&#1062;"x&#65533;I&#65533; &#65533;&#65533; $&#65533;&#65533;&#65533;&#65533;Q(H,i$KfNRA9&#65533;S^P&#65533;&#65533;<&#65533;-&#65533;&#65533;?^&#65533;;&#65533;&#65533;vL(`&#65533;	&#65533;c&#65533;&#65533;&#65533;K&#65533;e&#65533;&#65533;&#65533;$&#65533;K/&#65533;s3&#65533;UD2>;&#65533;b&#65533;&#65533;1&#65533;&#65533;+!&#65533;E&#65533;&#65533;&#193;&#65533;`&#65533;&#65533;O&#65533;?&#65533;V&#65533;t&#65533;"Q&#65533;&&#65533;5&#65533;&#65533;]&#597;&#65533;&#65533;	&#65533; 72	&#65533;b&#65533;&#65533;^&#65533;*&#65533;&#65533;?&#65533;	&#1024;&#65533;h/&#65533; &#65533;v&#65533;L&#65533;&#65533;;&#65533;&#65533;P&#65533;&#65533;&#65533;&#65533;&#65533;.a&#65533;>&#65533;&#65533;&#65533;&#65533;$&#65533;t&#65533;{&#65533;I&#65533; &#65533;5&#1232;H8&#65533;:=L&a&#65533;&#1171;&#65533;&#65533;&#65533;=&#65533;~L&#65533;&#65533;&#65533;x&#65533;O
T&#65533;-@&	&#65533;&#65533;&#65533;&#65533;	&#65533;&#65533; &#65533;&#193;&#65533;&#65533;
&#65533;&#65533;&#65533;B&#65533;L0&#65533;&#65533;A2&#65533;&#65533;&#65533;DJ.; &#65533;gp&#65533;&#65533;&#149;G&#1839;>d&#65533;/&#65533;w&#65533;l&#65533;,:tp&#65533;&#65533; !&#65533;B 0&#1095;j&#65533;&#65533;&#65533;&#65533;&#65533;&#65533;&#65533;X&#65533;"&#65533;+&#65533;&#65533;&#65533;&#65533;&#65533;	&#65533;R&#65533;H!&#65533;(&#65533;&#65533;&#1040;".H+N&#65533;U&#65533;n&#65533;&#65533;&#65533;)k&#65533;@+&#65533;&#65533;pV?&#65533;i&#65533;&#65533;j&#65533;*N&#65533;&#65533;&#65533;&#65533;-&#65533;&#65533;Xc	P&#65533;&#65533;&#65533;Q&#65533;d4&#65533;X&#65533;%p@^w&#65533;&#65533;D0&#65533;&#65533;<F&#65533;@
&#65533;&#65533;%&#65533;&#65533;&#65533;@A&#65533;&#65533;?8!&#65533;&#65533;&#65533;"H[Nd&#65533;0&#65533;@&#65533;&#65533;?*&#65533;S&#65533;7$8Cz&#65533;&#65533;`&#65533;#O8&#65533;zR&#65533;,#&#65533;&#65533;Y&#65533;&#65533;mTe)Y&#65533;&#65533;_!a,&#65533;e,K	&#65533;+&#65533;V&#65533;&#65533;.&#65533;&#65533;&#65533;&#65533;CL^FK/.&#65533;	
H@&#65533;&#65533;&#65533;"19Z&#65533;&&#65533;X3iH&#65533;&#65533;S&#65533;B&#65533;&#65533;&#65533;&#65533;&#65533;&#65533;&#65533;&#65533;&#65533;I0&#65533;&#65533;l{&#65533;&#65533;&#65533;J&#65533;&#65533;LA&#65533;&#65533;&#65533;&#65533;&#65533;e&#65533;D&#65533;&#65533;?4 &#65533;v&#65533;gq
	C1#&#65533; F&#65533;O&#65533;\f&#1025;"_J&#65533;FCW9&#65533;Gv&#65533;&#1779;:&#65533;K4 &#65533;g&#65533;&#65533;T0&#65533;	&#65533;&#65533;w.&#65533;B&#65533;M&#65533;WD&#65533;x&#724;&#65533;&#65533;&#65533;&#65533;&#65533;&#65533;$2$&#1912; 60p8&#65533;R%&#65533;"|&#65533;&#65533;X` 8 A&#65533;&#65533;V&#65533;d&#65533;&#65533;&#1240;&#65533;&#65533;&#65533;2&#65533;&#65533;=&#65533;x&#65533;Ut&#65533;  w&#65533;&#65533;&#65533;2&#65533;&#65533; vq&#65533;P&#65533;c&#65533;&#65533;GJ&#65533;
5&#65533;&#65533;G&#65533;Ae9&#65533;:Td 6h&#65533;>&#65533;&#65533;&#65533;&#65533;&#65533;&#65533; =B&#65533;&#65533;&#65533;&#65533;TUHlu	D&#65533;!&#65533;&#65533;&#65533;(&#65533;&#65533;~&#65533;&#65533;UL&#65533;&#1390;~&#65533;o<5&#65533;"&#65533;&#65533;&#65533;&#852;!&#65533;Y(0o&#65533;;&#65533;&#65533;&#65533;v&#65533;b&#65533;V&#65533;Q&#65533;  &#65533;H&#65533;pU&#65533;&#65533;Tp&#65533;h&#1936;&#65533;Gz&#65533;&#65533;%&#65533;A_&#65533;&#65533;W&#65533;&#65533;&#1638;r&#65533;K&#65533;p&#65533;6&#65533;&#65533;B&#65533;&#65533;&#65533;da]8+|&&#65533;C&#65533;&#65533;Uye&#65533;/&#65533;a<&#65533;&#65533;f&#65533;ZzY&#65533;&#65533;&#65533;&#65533;f&#65533;e&#65533;R|3d&#65533;2ky1a&#65533;&#65533;&#65533;&#65533;&#65533;&#65533;@&#65533;dn&#65533;6&#65533;t&#65533;&#65533;&#65533;&#65533;nF&#65533;4&#65533;&#65533;7&#65533;Ln&#65533;pG*&#65533;a3&#1314;k&#65533;8:K\&#65533;&#65533;&#65533;&#65533;&#1180;&#65533;&#65533;c&#65533;^*hg&#65533;&#65533;?&#65533;&#65533;&#65533;6&#65533;q&#65533;l(~&#59873;&#65533;&#65533;&#65533;&#65533;&#65533;&#65533;&#65533;&#65533;<&#65533;>g&#1024;&#65533;&#65533;:&#65533;AU0`S;&#65533;&#65533;&#65533;"&#65533;&#65533;&#65533;&#65533;x"j&#65533;@&#65533;0E&#65533;&#65533;&#65533;&#65533;&#65533;&#65533;>&#65533;i&#65533;L&#65533;" p&#65533;!&#65533;_&#65533;R &#65533;tG&#65533;&#65533;u&#65533;&#65533;3&#65533;Aj=kS&#65533;&#65533;h&#65533;Pg&#65533;t&#65533;o&#65533;&00o&#65533;&#65533; &#65533;&#65533;&#65533;&#65533;pl&#65533;@T&#1392;`&#65533;	%P&#65533;&#65533;&#65533;&#65533;	&#65533;&#65533;	&#65533;&#65533;=&#65533;&#65533;
I` &#65533;B&#65533;r)&#65533;VY*tX&#65533;&#65533;m&#65533;&#65533;Y&#65533;&#65533;	&#65533;&#65533;C.&#65533;C&#65533;B+&#65533;&#65533;o8W++Ei&&#65533;[J&#65533;+P&#65533;[
&#65533;[&#65533;&#65533;&#65533;&#65533;`&&#65533;&#65533;N&#65533;C%&#65533;b^edP-vpPI&#65533;2&#65533;@7|&#65533;&#65533; C&#65533;B&#65533;	&#65533;A0G&#65533;B%aTR&#65533;^ &#65533;T&#593;P&#65533;&#65533;l;6&#65533;E&#65533;@&#65533;s&#65533;&#65533;^1A@s&#65533;&#65533;Is&#65533;&#65533;EIq&#65533;J~Au&#65533;&#65533;&#65533;/2T&#65533;u&#65533;&#65533;u&#65533;a&#65533;&#65533;b%b&#65533;&#65533;&#65533;&#65533;$r&#65533;2&#65533;v^LnW&#65533;&#65533;&#65533;&#996;u&#65533;7&#65533;w1&#65533;&#65533;f&#65533;&#65533;4,&#65533;x&#65533;D&#65533;G&#65533;q1&#65533;&#65533;/`&#65533;&#65533;&#65533;W&#65533;D`&#65533;&#65533;&9R}&#65533;}&#65533;&#65533;&#65533;(0!&#65533;}!!f&#65533;g&#65533;&#65533; &#65533;#f1p!&#65533;&#65533;!&#65533;NQ&#65533;&#65533;c&#65533;%&#65533;&#65533;!&#65533;Q2&#65533;1 &#65533;&#65533;:&#65533;DX"M&#65533;6;1p(eb&#65533;W&#65533;&#65533;&#65533;W1&#65533;Xt&#65533;&#65533;&#65533;&#65533;&#65533;&#65533;&#65533;&#65533;&#65533;&#65533;i/1&#65533;&#65533;a&#65533;	ls&#65533;&#65533;`P&#65533;&#65533;q1 &#65533;&#65533;3&#65533;`&#65533;&#65533;'P4&#65533;&#65533;&#65533;Wd&#65533;XQA:&#65533;#&#65533;&#65533;
hPB&#65533;C0&#65533;&#65533;:0E&#65533;s&#65533;p&#65533;P&#65533;&#65533;I@	-&#65533;&#65533; &#65533;&#65533;AI&#65533;&#65533;&#65533;&#65533;&#65533;&#65533;Y&#65533;	!(&#65533;!&#1301;&#65533; Ak&#65533;B&#65533;En&#65533;&#65533;&#65533;0_&#65533;&#65533;oE&#65533;W@[&#65533;&#65533;&#65533;Dt+&#146;&#65533;&#408;&#178;D&#65533;&#65533;;R&#65533;!&#65533;&#65533;,8&#65533; B K&#65533;Uq&#65533;&#65533;%&#65533;&#65533;&#65533;&#65533;q< 0/f&#65533;`&#65533;e
'&#65533;&#65533;&#65533;&#65533;&#65533;&#65533;\%eg&#65533;qK&#65533;$aIU &#65533;W&#65533;1&#65533;E_&#65533;&&#65533;&#65533;sn@>`}p&&#65533;<Q.&#65533;&#65533;6B&#65533;Mq&#65533;0/@rF&#65533;C&#65533;haQ&#65533;&#65533;a&#65533;XJ&#65533;&#65533;?maQ&#65533;2j1QM&#65533;1&#65533;v&#65533;$&#65533;&#65533;S&#65533;p
&#65533;QZ&#65533;&#65533;4&#65533;P66M&#65533;EM!	&#65533;8&#65533;&#65533;J&#65533;`&#65533;GN&#65533;$c&#65533;&#65533;a&#65533;&#65533;x&#65533;&#65533;x&#65533;&#65533;@&#65533;F$0&#65533; =&#65533; &#272;#&#65533;&#65533;&#65533;8UI&#65533;5&#65533;<CS@z1&#65533;&#65533;P&#65533;S&#65533;&#65533;u9&#65533;P"&#65533;|,Q9&#65533;/pR&#65533;&#65533;R1`&#65533;T|P&#65533;&#65533;&#65533;3&#327;&#65533;`L+&#65533;&#65533;(&#65533; &#65533;A}g&#65533;E&#65533;&#65533;&#65533;g&#65533;sJ&#65533;&#65533;&#65533;!&#817;&#65533;&#65533;&&#65533; &#65533;&#65533;4&#65533;
"&#65533;&#65533;0&#65533;&#65533;	|&#1051;&#65533;>QF!H&#549;&#65533;&#65533;cRHYg&#65533;Vej&#65533; &#65533;&#65533;j&#65533;T&#65533;p	&#65533;&#65533;`&#65533;&#65533;X@	%&#65533; 4&#65533; &#65533;&#65533;&#65533;&#65533;	`&#65533; &#65533;&#65533;lY xn&#65533;@	&#65533;&#65533;&#65533;&#65533;"0*&#65533;A&#65533;B&#65533;&#65533;&#65533;&#65533;n! 8G&#65533;!&#65533;C>xDF8+C&#65533;SI&#1304;&#65533;&#65533;&#65533;`'&#65533;&#65533;Q&#65533;7pb!&#65533;&#65533;&#65533;&#65533;&#65533;V`&#65533;^U.&#65533;&#65533;pV&#65533;&#65533;Y>o G'&#65533;B`P&#65533;&#65533;:A&#65533;d\&#65533;w$&#65533;R&#328;&#352;GEO&#65533;&#65533;!qJP3I&#65533;e}&#65533;v&#65533;&#65533;&#65533;&#65533;T[&#65533;&#65533;^	&#65533;"P&#65533;Q{vI&#65533;&#65533;&#65533;J&#65533;	SA&#65533;&#65533;1X&#65533;&#65533;aa&&#65533;2n&#65533;&#65533;&#65533;),V&#65533;Sc5 &#65533;&#65533;q
&#65533;0&#65533;Q&#65533;U&#65533;&#65533;&#65533;E&#65533;&#65533; &#65533;&#65533;7K&#65533;Z5R3V&#65533;&#65533;&#65533;&#65533;&#65533;{{T&#65533;&#65533;$pd!&#65533;6&#65533;&#65533;&#288;&#65533;&#65533;6&#65533;8Z&#65533;{&#759;0&#65533;y&#65533;&#65533;e&#65533;0A&#65533;&#65533;&#65533;x&#65533;S1&#65533;KhV&#65533;I&#65533;]&#65533;x&#65533;~Q&#65533;&#65533;!iF&#65533;&#65533;&#65533;&#65533;&#65533;,&#65533;&#65533;{FP&#65533;&#65533;&#65533;Y/ &#65533;&#65533;hr&#65533;&#65533;&#65533;&#65533;&#65533;&#65533;&#1079;&#65533;k&#65533;Q/&#65533;&#65533;&#65533;i9 &#65533;)&#65533;&#65533;&#65533;&#65533;&#65533;~" y&#65533;p&#65533;&#65533;A&#65533;&#65533;&#65533;&#65533;$Vp1p_&#65533;( &#65533;&#65533;&#65533;F&#65533;T&#65533;&#65533;&#1674;&#65533;B&#65533; C&#65533; /9&#65533;MK&#65533;E&#65533;p&#65533;f-&#65533;#0&#65533;&#65533;I&#65533;	&#65533;&#65533;@I&#65533;	)&#65533;`0&#65533;0T&#65533;&#65533;&#65533;&#65533;I &#65533;,,&#65533;)&#65533; !&#65533;yi*&#65533;&#65533;W\+&#65533;b&#65533;C4+&#65533;YD&#65533;&#65533;H&#65533;*
&#65533;&#65533;&#65533;bDw`R&#65533;Q3&#65533;o3`&#65533;&#65533;eV@b8&#65533;>" C&#65533;&#65533;&#65533;q&#65533;&#65533;ra&#65533;&#65533;&#65533;&#65533;	[&#65533;&#1813;&#65533;&#65533;#&#65533;P~Q%&#65533;6&#265;_&#65533;&#65533;&#65533;&#65533;&#65533;x&#65533;d&#65533;0&#65533;&#65533;t!k&#65533;&#65533;p
)g&#65533;Y3&#65533;&#65533;P1f&#65533;&#65533;1X4&#65533;&#65533;&#65533;&#65533;32&#65533;K&#65533;&#65533;/#&#65533;&#65533;b&#65533;&#65533;&#65533;&#65533;L1anA&#65533;&#65533;&#65533;"f&#65533;3I+&#65533;K&#65533;7&#65533;\H&#65533;&#597;8?&#65533;M&#65533;&#65533;5&#65533;q&#65533;_Kd&#65533;y!A&#65533;&#65533;	&#65533;H&#65533;J	3gax&#481;&#65533;&#65533;&#65533;u&#65533;&#65533;&#65533;&#65533;&#65533;1i1J&#65533;` &#65533;&#1572;/1Q&#65533;q&#65533;&#65533;&#65533;J&#65533;=&#65533;!&#65533;&Q &#65533;:&#65533;&#65533;8&#65533;&#65533; &#65533;wR1&#65533;kz&#65533;V&#1694;NQ&#65533;&#65533;&#65533;&#65533;@&#65533;&#65533;&#65533;&#949;+=&#65533;W&#65533;&#65533;&#65533;&#65533; Q&#65533; |@%$ (3i*2&#65533;$&#65533;s&#65533;&#65533;c&#65533;&#65533;&#65533;c&#65533;G)&#65533;CQ&#65533; 
>p&#65533;&#65533; >&#65533;&#65533;&#65533;&#65533;E&#65533; d7&#65533;&#65533;f&#65533;&#65533;&#65533;&#65533;&#65533;&#65533;'&#65533;%&#65533;sYR0G&#65533;&#65533;&#65533;&#65533;&#65533;aI*H&#65533;c	&#65533;!&#65533;&#65533;&#65533;&#65533;#An&#65533;&#65533;
&#65533;&#65533;,&#65533;+&#65533;bMD&#65533;&#65533;HX[&#65533;o@&#65533;&#65533;{&#65533;&#65533;&#65533;&#65533;a&#1189; &#65533;&#65533;3&#1714;q|qd&#65533;qo&#65533;&#65533;@|0q&#65533;&#65533;#&#65533;&#65533;&#65533;P&#65533;@ s&#65533;
4p&#65533;`&#65533;#&#65533;s&#65533;F&#65533; &#65533;CT&#65533;Q&#65533;&#65533;E_&#65533;&#65533;&#65533;&#65533;>&#65533;*&#65533;&#65533;&#65533;Ig&#65533;C&#65533;cI&#65533;`2P3G&#65533;&#65533;{5 V&#65533;`Fc&#65533;&#65533;9&#65533;&#65533;&#65533;!&#65533;2&#65533;&#65533;@&#65533;&#65533;&#65533;&#65533;&#65533;&#65533;sA&#65533;V&#47079; &#1781;X&#65533;&#65533;3&#65533;,I&#65533;4&#65533;&#65533;&#65533; %&#1921;&#65533;`y&#65533;H/q&#672;&#65533;5&#65533;&#65533;N&#65533;&#65533;A&#65533;35s&#65533;lc&#65533;&#65533;1&#65533;&#65533;&#65533;&#65533;&#65533;&#65533;&#65533;&#65533; p &#65533;0&#65533;6~-&#65533;&#65533;&#65533; &#65533;Q&#65533;&#65533;j&#65533;&#65533;&#65533;&#65533;&#65533;%&#65533;xQs8&#65533;&#65533;8&#65533;&#65533;c&#65533;S&#65533;&#65533;u&#65533;	&#65533;&#65533;&#65533;?X&#292;&#65533;&#1530;%_&#65533;&#65533;&#65533;&#65533;X&#65533;A&!na&#65533;/&#65533;e4!&#65533;&&#65533;   &#65533;.C &#10272;, &#65533;&#65533;&#65533;qzv>&#65533;e(&#1065;&#65533;T&#65533;&#65533;T&#65533;3!&#65533;H&#65533;&#65533;&#65533;$>q]&#65533;|L7&#65533;X5&#1987;
&#65533;&#65533;&#65533;K&#65533;&#65533;"&#65533;	a&#65533;&#65533;KN&#65533;=]&#65533;&#65533;&#65533;&#65533;&#65533;!&#65533;&#65533;%&#65533;&#65533;&#65533;&#65533;&#394;&#65533;&#65533;&#1240;&#65533;n`&#65533;C&#65533;&#65533;C&#65533;j&#65533;&#65533;&#65533;I=&#65533;&,&#65533;&#65533;&#65533;@&#65533;&#65533;W&#65533;l'L&#65533;z!M&#1883;&#65533;&#65533;\&#65533;2&#65533;&#65533;q&#65533;Ub8]&#65533;`&#65533;&#65533;&#65533;7&#65533;&#65533;cp&#65533;&#65533; &#21505;&#65533;&#65533;"`Z&#65533;&#65533;`P&#65533;0&#65533;R  &#65533;&#65533; i\&#65533;E%f-a0Q_&#65533;%]&#65533;pI&#65533;&#65533;&#65533;n &#65533;!&#65533;&#65533;!&#65533;pJ&#65533;u&#65533;)&#65533;f&#65533;N&#65533;&#65533;c&#65533;&#65533;}&#777;&#65533;%#&#65533;LJ&#65533;f&#65533;`'?&#65533;&#527;&#65533;2%v&#65533;&#65533;;&#65533;&#65533;&#65533;)&#65533;A&#65533;a&#65533;4GSI&#65533;c?&#65533;J&#65533;L&#65533;Rs&#65533;&#65533;X&#65533;&#65533;K&#65533;&#65533;5yU&#65533;$0&#65533;&#65533;&#65533;&#65533;&#65533;E~Dw&#996;&#65533;a&#65533;&#65533;_&#65533;@T&#65533;&#65533;(&#65533;&#65533;&#65533;&#65533;R&#65533;&#1549;k&#65533;G&#65533;b1&#65533;&#65533;&#65533;&#65533;!&#65533;&#65533;&#65533;&#65533; g&#65533;"&#65533;&#65533;d&#65533;)&&z
&#65533;P{&#65533;&#65533;2/i&#65533;p&#65533;&#65533;X&&#65533;&#65533;&#65533; &#65533;\&#65533;&#65533;&#65533;&#65533;;&#65533;&#65533;&#65533;&#65533;&#487;&#65533;p&#65533;&#65533;&#65533;P'&#65533;&#13637;&#65533;&#65533;&#1134;&#65533;&#65533;U&#65533;5FFs&#65533;&#65533;K&#65533;&#65533;&#65533;qac	&#65533;&#65533;53yO&#65533;*&`u&#65533;P?"G4&#65533;	&#65533;&#65533;Ku&#65533;&#65533; &#1814;&#65533;%&#65533;amI&#65533;&#2006;&#65533;&#65533;&#65533;&#65533;&#65533;)&#65533;}&#65533;Z&#65533;&&#65533;C&#65533;Do^EK&#65533;&#65533;G=&#65533;?&#65533;&#65533;+=&#65533;&#65533;&#65533;Z&#65533; &#65533;0&#65533;1F2&#65533;&#65533;@ &#65533;&#65533;&#65533;:%1&#65533;&#65533;&#65533;&#65533;q&#65533;jr&#65533;&#65533;&#65533;.&#65533;&#1084;&#65533;w_&#65533;&#65533;jBJ&#65533; r&#65533; 0pP &#65533;^&#65533;i&#65533;&#65533;&#65533;&#65533;;W_&#65533;&#65533;&#65533;&#1884;:&#65533;&#65533;"+>o&#65533;&#65533;&#65533;&#65533;0&#65533;4&#65533;&#34706;&#65533;&#65533;2&#65533;%&#65533;&#65533;r&#65533;&#65533;&#65533;&#65533;
&#65533;C&#65533;M !&#65533;&#1419;&#65533;&#65533;0f&#65533;	&#65533;:&#65533;&#1104;&#291;&#65533;&#65533;:&#65533;&#65533;p&#65533;&#198;=z&#65533;v&#65533;&#65533;&#65533;!C:D&#65533;Q&#65533;&#591;rR&#65533;&#65533;&#65533;1&#65533;hvxMk CA&#65533;@Q &#65533;O&#65533;A}&#65533;s&#65533;&#1313;&#65533;L=}&#65533;x&#65533;F,&#65533;L-&#65533;&#65533;H&#65533;8&#65533;&#65533;a&#65533;Bp&#65533;I&#65533;&#65533;(#&#65533;m&#1918;&#65533;W&#65533;\&#65533;u&#65533;&#65533;&#347;W&#65533;^&#65533;v=p&#65533;&#65533;a&#65533;)&#65533;&<&#65533;&#65533;
&#65533;2&#65533;a&#65533;Q&#353;d&#65533;&#65533;&#65533; qk&#65533;&#65533;oIB&#65533;&#65533;&#65533;&#65533;	F&#65533;&#65533;&#65533;h&#296;&#65533;c&#65533;&#65533;C&#65533;&#65533;3&#65533;B&#65533;_&#65533;Z&#65533;&#65533;x&#65533; aw&#65533;&#65533;=&#65533;&#65533;0&#65533;&#65533;F\*&#65533;@&#65533;]&#65533;t&#65533;&#1389;_&#65533;.&#65533;S&#65533;&#65533;&#65533;m&#65533;&#65533;&#65533;&#65533;i<&#65533;&#65533;(&#65533;&#65533;CJ&#65533;&#65533;`&#65533;EZ&#65533;&#65533;&#327;&#65533;:&#65533;&#65533;&#65533;+P&#65533;&#65533;
9(&#65533;@b&#65533;%&#65533;y&#65533;&#65533;&#65533;&#65533;&#65533;mz&#65533;
.A&#448;;nBRH&#65533;&#65533;&#1833;&#65533;&#65533;h&#65533;&#65533;<b&#65533;M4qQ hHd&#65533;D&#65533;AEJ&#65533;&#65533;&#65533;flh&&#65533;lX&#65533;\d&#65533;!%&#65533;&#65533;&#65533;H&#65533;&#65533;#&#65533;A&#65533;L&#65533;&#65533;&#65533;&#65533;&#65533;f&#65533;l&#65533;&#65533;rL&#65533;&#65533;&&#65533;,&#65533;&#65533;&#65533;tAwBp&#65533;w.&#65533;'w^h(&#65533;H&#65533; &#65533;&#65533; +&#65533;&#65533;&#65533;>h&#65533;&#65533;:&#65533;&#65533;&#65533;^rPE&#65533;90&#65533;&#65533;&#65533;&#65533;&#65533;'&#65533;La&#65533;&#65533;x&#65533;&#65533;&#65533;&#65533;&#65533;&#65533;&#65533;
pn&#65533; &#65533;&#65533;f&#65533;&#65533;&#65533;S&#65533;"&#65533;&#696;&#65533;&#65533;&#65533;7&#65533;%&#1453;&#65533;
&#65533;&#65533;[&#65533;&#65533;&#65533;UrKH'^&#65533;&#65533;1cx&#65533;&#27848;^x&#65533;&#65533;h&#65533;&#65533;&#65533;i&#65533;&#65533;&#65533;
&#65533;&#65533;m&#65533;)4h&#65533;&#65533;*&#65533;-#&#65533;&#65533;&#65533;f^x&#65533;&#65533;&#65533;j&#65533;&#65533;&#65533;&#65533;&#65533;I&#65533;&#65533;&#65533;"&#65533;3&#65533;h&#65533;&#65533;<&#1705;'&#65533;(P&#65533;!P&#65533;b&#65533;(&#65533;&#65533;&#65533;!&#65533;Jl&#65533;&#65533;&#65533;&#65533;-Z&#65533;&#65533;&#65533;&#65533;`&#65533;p&#513;X&#65533;&#65533;&#65533;^&#65533;9f&#65533;g&#65533;&#65533;&#65533;Q<&#65533;
&#65533;&s&#65533;a&#65533;&#65533;&#65533;&#65533;0sH&#65533;&#65533;&#1096;vK&#65533;8s&#65533;&#65533;&#65533;&#65533;GP&#65533;Q&#65533;&#65533;&#65533;&#65533;&#65533;"&#65533;&#65533;&#65533;&#65533; x&#65533;E&#65533;&#65533;<&#65533;&#65533;&#65533;&#65533;&#65533;&#65533;1&#840;&#65533;R1&#65533;&#65533;&#65533;&#65533;&#65533;j&#65533; X&#65533;&#65533;&#65533;&#65533;<p&#65533;&#65533;&#65533;r&#65533;%oZ&#65533;&#65533;&#65533;&#65533;*	Li&#65533;&#65533;&#65533;&#65533;!n4&#65533;N&#65533;&#65533;&#65533;x&#65533;&#65533;d&#65533;b
~Q&#65533;&#65533;&#65533;&#65533;Z&#65533;&#65533;((&#65533;.(|&#65533;1`~b &#65533;(&#65533;&#65533;&#65533;&#65533;9&#65533;9&#65533;5&#65533;&#65533;&#65533;itz&#65533;iUF&#65533;1&#65533;C9D&#65533;5&#65533;9&#65533;()A&#65533;p&#65533;&#65533;O@&#65533;&#65533;D&#65533;&#65533;E&#65533;&#65533;J-&#65533;&#774;	&#65533;4&#65533;<&#65533;&#65533;Y  &#65533;&#65533;-&#38913;t&#65533;&#65533;&#65533;&#1126;c&#65533;r&#65533;4b&#65533;&#65533;A&#65533;&#65533;B&#65533;:p(F&#65533;&#65533;A&#65533;&#65533;@,&#65533;&#65533;J&#65533;&#65533;&#65533;7&#65533;&#65533;&#65533;&#65533;&#65533;T&#65533;.&#65533;J&#65533;2g`&#65533;"&#65533;&#65533;&#65533;&#65533;&#65533;&#65533;&#65533;(&#65533;&#65533;0&#65533;0K/h&#65533;<|p%)&#65533;cX&#65533;r&#65533;&#65533;&#65533;&#65533;`p&#65533;a&#65533;&#65533;&#65533;N^&#65533;&#65533; &#65533;$&#65533;VI&#65533;'!&#65533;&#65533;bAj&#65533;&#65533;&#65533;t&#65533;B&#65533;&#65533;&#65533;?:&#65533;/&#65533;tE3n&#65533;&#65533;X~&#65533;*&#65533;&#65533;&#65533;&#65533;&#65533;&#65533;&#65533;y&#65533;&#65533;
j&#65533;I6&#65533;/&#65533;@&#342;&#65533;&#65533;&#65533;#Da&#65533;?&#65533;&#65533;a&#65533;F!&#65533;&#65533;;
2&#65533;&#65533;8&#65533;&#65533;&#65533;>&#65533;&#65533;&#65533;&#65533;EV&#65533;&#65533;@W&#65533;&#65533;5&#919;&#65533;f0&#65533;&#65533;&#65533;,*7#&#65533;3`&#1624;&#65533;4g&#65533;&#65533;T&#65533;f0|&#65533;&#65533;3&#65533;&#65533;Lh&#65533;P&#65533;mn&#65533;#&#65533;9&#65533;q&#65533;&#65533;&#65533;m&#544;^&#65533;&#65533;&#65533;6&#65533;AN&#65533;&#65533;&#65533;lm3'S&#20237;j&#65533;&#65533;&#65533;&#65533;r&#65533;q&#65533;u<}f@:P_&#65533;&#65533;&#65533;;&#65533;C\&#65533;&#65533;4lb&#65533;@bW  &#65533;&#65533;&#65533; F&#65533;&#65533;&#1026;?&#65533;&#65533;&#65533;&#65533;A&#65533;&#65533;&#65533;&#65533;&#65533;O&#65533;Hg&#65533;6BJBX&#65533;&#65533;&#65533;&#65533;&#65533;&#65533;L&#65533;&#65533;&#65533;C|&#65533;&#65533;
X&#65533;3&#65533;B&#65533; &#65533;&#65533;&#65533;<&#65533;&#65533;&#65533;&#65533;&#65533;&#65533;-&#65533;@&#65533;p&#65533;&#65533;&#65533;N&#65533;!&#65533;?h@ &#65533;"}Q&#65533;&#274;<&#65533;&#65533;&#65533;&#65533;&#65533;&#65533;&#65533;&#65533;?(&#65533;&#65533;&#65533;&#65533;#Yb`^M@ &#65533;MYS`&#65533;&#65533;-a&#65533;&#65533;&#65533;&#65533;t&#65533;l\&#65533;&#65533;!y		p&#65533; CxQ!D&#65533;	C&#65533;&#65533;&#65533;L&#65533;x&#65533;%`&#65533;	p&#65533;,aC&#65533;&#65533;&#65533;&#65533;P&#65533;&#65533;"&#65533; [E&#65533;`@&#65533;C&#65533;i2&#65533;&#65533;&#65533;->&#65533;G&#65533;>,}&#65533;En &#65533;?&#65533;&#65533;7&#65533;%d]E&#65533;&#65533;D.n&#1052;3B&#65533;&#65533;&#65533;&#65533;&#65533;2&#65533;6&#65533;&#65533;&#1249;&#65533;!&#65533;&#889;&#409;&#65533;&#65533;&#65533;&#65533;k&#65533;t&#65533;IX2&#65533;&#183;$&#65533;/}&#65533;&#65533;.d\z$&#65533;&#65533;%_q&#65533;g&#65533;&#65533;L	+&#65533;&#65533;&#65533;|&#65533;&#65533;&#65533;&#65533;&#65533;'&#65533;b1&#65533;&#65533;&#65533;(J&#65533;&#65533;&#65533;&#404;&#65533;<8'(jq&#65533;&#65533;=&#65533;'B &#65533;G&#65533;&#65533;Z&#65533;&#65533;-&#65533;&#65533;-Ae<c&#65533;&#65533;#XT, T&#65533;
=90&#3094;l&#65533;#&#65533;&#65533;H&#65533;@&#65533; H`h&#65533;&#65533;&#65533;?&#65533; ;j&#65533;w,&#65533;n<Bw&#65533;-moC&#65533;i$V&#992;&#65533;&#65533;NF&#65533;&#65533;>&#65533;&#65533;&#65533;f&#65533;(&#65533;S&#65533;&#65533;G&#65533;&#65533;b&#65533;&#65533;&#65533;w&#435;G&#65533;&#65533;2D&#65533;!&#65533;ixd)&#65533;9;`y&#65533;C4K!&#65533;(A	&#65533;&#1097;
&#65533;&#65533;1&#65533;&#65533;R:Uu&#65533;tv@&#65533;4b&#65533;&#65533;&#65533;&#65533;B&#65533;k&#65533;SA&#65533;rk *&#65533;`&#65533;&#65533;#  ;&#65533;&#65533;&#65533;&#65533;A&#65533;&#65533;z&#65533;!h&#65533;&#65533;9@
&#65533;&#65533;&&#65533;`&#65533;M&#65533;&#65533;>&#65533;&#65533;	Z&#65533;&#65533;p&#65533;!	&#65533;&#65533;&#385;&#65533;&#65533;&#65533;O&#65533;`&#65533;&#65533;&#65533;!&#65533;C&#1077;H&#65533;%F&#65533;"&#65533;:&#65533;W&#65533;&#65533;H&#65533;<b@&#65533;&#65533;
D&#65533;%&#65533;&#65533;&#65533; v9&#65533;u&#65533;>&#65533;SH&#65533;&#65533;&#65533;&#65533;`&#65533;&#65533;D!&#65533;?vH&#1314;B&#65533;YV&#65533;&#65533; J&#65533;L8&#65533;=&#65533;&#65533;`&#65533;&#65533;?* &#65533;&#65533;&#65533;&#65533;&#65533;&#65533;@m?&#65533;&#65533;&#65533;:<&#65533;6&#65533;RP&#65533;D&#65533;%&#65533;&#65533;J.T&#65533;H&#65533;&#65533;|.G&#65533;&#65533;8&#65533;\&#65533;l*]&#65533;&#65533;&#65533;&#65533;&#65533;n&#65533;!&#65533;&#65533;&#65533;K&#65533;&#715;&#65533;X(B&#65533;A&#65533;a
1d\&#65533;ZI&#65533;&#65533;/ix$!&#65533;)&#65533;&#65533;&#65533;&#65533;}\i&#65533;K &#65533;(&#65533;&#65533;&#65533;+&#65533;XY&#65533;PBe(&#65533;&#65533;&#65533;&#65533;&#141;a\&#65533;+&#65533;8AUZI&#65533;&#65533;&#65533;!&#65533;Etq&#65533;w&#65533;W&#65533;&#65533;&#65533;&#508;t&#65533;[&#65533;&#65533;&#65533;?&#65533;&#65533;_&#65533;&#65533;Zl&#65533;#&#65533;&#65533;&#65533;f&#65533;&#65533;&#65533;"Ce&#65533;s&#65533;&#65533;6S&#65533;&#65533;&#1275;&#65533;u&#65533;&#65533;&#65533;&#1179;&#65533;&#521;&#65533;&#65533;&#65533;	7&#294;&#65533;&#65533;f&#65533;C&#65533;L7#&#65533;&#65533;J&#65533;&#65533;y&#1306;y&#65533;W_fuH&#65533;&#65533;&#65533;&#65533;&#65533;qQ&#65533;V0&#65533;=&#65533;&#65533; oq&#65533;G&#65533;&#65533;q&#65533;"	&#65533;(&#65533;588&#65533;K&#65533; Q &#65533;&#65533;&#65533;P&#65533;&#65533;'P&#65533;&#65533;X'w0&#65533; r&#65533;&#1025;mH&#65533;@&#65533;EX&#65533;B&#65533;p%
 &#65533;+&#65533;&#65533;C &#65533;d&#65533;MX&#65533;0  &#65533;&#1684;&#65533;)&#65533;F&#65533;&#65533;&#65533;&#65533;p&#65533;&#65533;5&#65533;&#65533;H&#65533;5&#65533;&#65533;  qt&#65533;&#65533;&#65533;J&#65533;u&#65533;+~{&#65533;&#65533;&#65533;&#65533;&#65533;&#65533;&#65533; &#65533;$&#65533;76&#65533;&#65533;5	8!Lw&#65533;
&#346; 8Q&#65533;&#65533;&#65533; rA&#65533;&#65533;&#384;8&#65533;k&#65533;&#65533;;&#65533;&#65533;&#65533;3h  &#65533;.!`&#65533;&#65533;&#65533;8&#65533;#&#65533;&#65533;091&#65533;81&#65533;!&#65533;&#65533;&#65533;W&#65533;'&#65533;&#65533;&#65533;&#65533;"&#65533;&#65533;D&#65533;&#65533;&#65533;&#65533;&#162;&#65533;p&#65533;&#65533;&#65533;&#65533;&#65533;&#65533;&#65533;3&#65533;&#65533;B&#65533;&#1545;Jt:4Z&#65533;&#65533;@&#65533;a&#65533;uJ&#65533;&#65533;&#65533;=&#65533;4*&#65533;lY&#65533;D"&#65533;-$&#65533;&#65533;;D1&#65533;G&#65533;&#65533;8E&#65533;+&#65533;DR&#65533;&#65533;&#65533;$&#65533;`$&#65533;&#65533;&#65533;&#65533;&#65533;&#65533;&#65533;&#65533;&#65533;&#14411;a&#65533;&#65533;X&#1672;/&#65533;Y*%&#65533;+"f&#65533;(&#65533;&#65533;<&#65533;&#65533;k&#65533;FB&#65533;&#65533;&#65533;&#65533;(&#65533;&#65533;&#65533;z&#65533;&#65533;&#65533;&#65533;&#65533;*&#65533;=&#65533;&#65533;&&#65533;k&#65533;&#65533;.&#65533;&#65533;wt:&#65533;P'&#65533;&#65533;&#65533;&#65533;&#65533;&#65533;&#65533;&&#65533;i&#65533;&#65533;H&#65533;:I&#65533;3B|
&#65533;T&#65533;*H&#65533;&#65533;&#65533;h&#65533;&#65533;&#65533;&#1539;&#65533;*&#65533;F.&#65533;&#395;&#65533;H&#65533;&#65533;&#65533;&#65533;&#65533;2&#65533;&#65533;&#65533;&#65533;&#65533;\(&#65533;&#65533;1h&#65533;&#65533;&#65533;&#65533;&#65533;CHt h&#65533;$`&#65533;A\ &#65533;&#65533;&#65533;(C&#65533;&#65533;?T&#65533;6&#65533;)&#65533;S&#65533;&#65533;&#65533;&#65533;G&#65533; &#65533; &#65533;&&#65533;
&#65533;&#65533;G&#65533;&#65533;;(&0v2&#65533;X*8,&#65533;C&#65533;*&#65533;&#65533;&#65533;&#65533;&#65533;&#65533;"@K&#65533;6&#1092;$&#65533;&#65533;Op&#65533;&#65533;&#65533;&#65533;&#65533;&#65533;p&#65533;&#65533;?p&#65533;%&#1536; 	H&#65533;JB8&#1089;&#65533;&#1106;,9&#65533;l(&#65533;&#65533;&#1682;&#65533;&#65533;{&#65533;&#65533;y&#65533;9q&#65533;P	&#65533;,&#65533;&#65533;
@}  &#65533;&#65533;&#65533;-&#65533;+&#65533;;&#65533;&#65533;&#65533;&#65533;0&#65533;K&#65533;&#65533;&#65533;
HMH9!2&#65533;J&#65533;K&#65533;4&#65533;&#65533;_&#65533;&#65533;&#65533;Z&#65533;&#65533;"&#65533;&#65533;p&#65533;\&#65533;_&#65533;r7&#65533;&#65533;biH&#65533; &#65533;&#65533;&#65533;pt&#65533;&#1545;i&#65533;&#65533;&#65533;Y&#65533;&#65533;&#65533;&#65533;&#65533;&#65533;iH&#65533;0/&#65533;&#65533;&#65533;&#65533;&#65533;I'&#65533;&#65533;T,&#65533;BY	F*&#65533;4&#65533;&#65533;E&#65533;&#65533;&#65533;&#65533;&#65533;&#65533;Fz&#65533;i&#65533;
q&#65533;&#65533;&#65533;&#65533;&#65533;k$^&#65533;&#65533;&#65533;t&#65533;&#65533;&#65533; &#65533;&#65533;&#65533;%F3&#399;&#65533;'
&#65533;`&#65533;pD&#65533;&#65533;&#65533;b&#65533;&#65533;&#65533;%Q_"L&#65533;3&#65533;&#65533;&#438;`&#65533;&#576;&#65533;vX&&#65533;&#1223;&#65533;2&#65533;x&#65533;$&#727;&#65533;y&#65533;G&#65533;&#65533;&#65533;;&#65533;&#65533;&#65533;&#65533;&#65533;&#701;&#65533;&#65533; &#65533;&#65533;&#65533;'&#65533;&#65533;&#65533;&#65533;&#65533;&H&#65533;&#65533;'#(H:&#65533;&#65533;d>&#65533;&#65533;P&#65533;&#65533;&#2063;&#65533;H&#65533;&#65533;(&#65533;25&#65533;&#65533;;&#65533;&#65533;&#65533;&#526;&#65533;&#65533;^&#65533;&#40448; &#65533;0&#65533;Ep&#65533;&#65533;&#65533;5&#65533;%p&#65533;K&#65533; &#65533;&#65533;I;&#65533;&#65533;&#65533;&#65533;4;h &#65533;&#65533;L&#65533;6R&#65533;Z|w&#65533;&#65533;;(&#65533;&#65533;&#65533;m&#65533;wX0&#65533;
&#65533;&#65533; &#65533;)&#65533;,B6a&#65533;S&#65533;	M&#65533;B&#65533;Q&#65533;QV&#65533;N&#65533;&#65533;&#65533;L&#65533;p&#65533;&#65533;FH&#65533;&#65533;
&#65533;&#65533;&#65533;&#65533;&#65533;&#65533;&#65533;K&#65533;&#65533;&#65533;&#65533;&#65533;&#65533;&#65533;&#65533;&#65533;9&#65533;l@L&#65533;&#65533;/&#65533;&#65533;PL&#65533;&#65533;:9,|&#65533;vP&#65533;9AV&#65533;=4&#65533;&#771;&#65533;&#65533;&#65533;2,CMc&#65533;2&#65533;&#65533;i&#65533;&#65533;^&#65533;&#65533;;&#65533;&#65533;&#65533;()&#65533;";&#65533;_&#65533;C&#65533;&#65533;}&#65533; &#65533;&#65533;&#65533;&#1794;&#65533;@ 8p1&#65533;&#65533;&#65533;c&#65533;*&#65533;"7&#65533;-
&#65533;7D`&#65533;&#65533;,&#65533;N&#65533;
&#65533;(&#65533;u&#65533;-hf&#65533;Q&#65533;&#65533;(&#65533;&#65533;S&#65533; &#65533;"9Z&#65533;-&#65533;&#65533;K&#65533;E4r&#65533;&#65533;&#65533;h&#65533;&#65533;&#65533;XD0UD&#65533;E&#65533;
&#65533;=&#65533;&#65533;&#65533;&#65533;s&#65533;;O&#65533;&#65533;&#65533;&#65533;&#65533;hZ&#65533;&#65533;`&#65533;xC&#65533;sd&#65533;pF&#65533;&#65533;e&#65533;&#65533;&#65533;&#65533;&#65533;&#65533;&#65533;&#65533;H&#65533;-&#65533;&#65533;&#65533;&#65533;3U&#1781;&#65533;&#65533;&#65533;X&#65533;K&#65533; h&#65533;&#65533;&#65533;&#65533;&#65533;c&#65533;jR&#65533;D&#65533;&#65533;l&#656;.&#65533;:&#1275;&#65533;.+&#65533;&#65533;(\-R&#6144;&#65533;&#65533;&#65533; 34k>&#65533;&#65533;4&#65533;8&#65533;&#65533;&#65533;&#65533;&#65533;s&#65533;Z &#65533;R&#65533;X&#65533;b&#65533;&#65533;&#65533;&#65533;&#65533;&#65533;&#65533;?{&#65533;&#65533;b&#65533;&#65533;&#65533;&#1236;#&#65533;&#65533;T0&#65533; K&#65533;&#65533;T&#65533;&#65533;&#65533;i&#65533;&#65533;Bm&#65533;*&#65533;Bi&#65533;&#65533;u	&#1649;)&#65533;pG&#65533;g&#65533;&#65533;&#65533;!&#65533; 2&#65533;&#65533;&#65533;&#65533;&#65533;tF&#65533;&#65533;N&#65533;*p&#65533;&#65533;&#65533;M&#65533;\&#65533;$&#65533;&#65533; j&#65533;&#1392;&#65533;&#65533; &#1463;&#65533;T0@&#65533;&#65533; &#65533;$&#65533;h&#65533;`LB 6aN&#65533;L
&#65533;4L&#65533;&#65533;&#65533;&#65533;&#65533;&#65533;hY&#65533; &#65533;l9&#65533;i0W&#65533;&#65533;4&#65533;$&#65533;8&#65533;&#65533;7&#65533;&#65533;T&#65533;;&#65533;&#65533;&#65533;s&#65533;&#65533;49&#65533;l&#65533;&#65533;&#65533;&#65533;&#65533;&#48719;p&#65533;*)&#65533;m&#65533;`A&#65533;+&#65533;&#65533;8&&#65533;&#65533;&#65533;Q`&#65533;-PX&#65533;&#65533;&#65533;*&#65533;&#1801;k&#984;&#65533;o1&#65533;i@O&#65533;&#65533;&#65533;	i/&#65533;&#65533;I&#65533;	&#65533;B&#65533;T&#65533;8&#65533;&#65533;&#65533;Qc5V6V&#65533;C&#65533;
;&#65533;	&#65533;&#65533;	&#65533;&#65533;&#65533;&#65533;Os2&#65533;&#65533;<&#65533;*&#65533;&#65533;N&#65533;0&#65533;&#65533;&#65533;&#65533;&#65533;X&#65533;
n`&#65533;&#65533;&#65533;$
&#65533;&#65533;&#65533;#&#65533;&#65533;0X&#65533;&#65533;&#65533;&#65533;&#65533;+_&#65533;&#65533;P&#65533;L&#518;&#65533;k&#65533;*X&&#65533;&#65533;&#65533;&#65533; &#65533;}&#65533;[&#65533;xG&#65533;!&#65533;&#65533;(&#65533;&#65533;&#65533;&#65533;=&#65533;_&#387;&#65533;&#65533;&#65533;&#65533;PR&#65533; 3&#65533;(&#65533;@,&#65533;&#65533;R&#65533;&#4977;&#65533;#P0&#65533;&#65533;&#65533;h&#65533;Qx&#65533;7&#65533;1&#65533;&#65533;n&#65533;<&#65533;&#65533;&#529;&#65533; Ap&#1913;&#65533;&#399;8&#65533;+p&#65533;C&#65533;O&#65533;&#65533;05&#65533;% &#65533;&#147;bcA^d@&#65533;"&#65533;3&#838;&#65533;&#65533;p),&#65533;&#65533;8;&#65533;;c0&(0&#65533;!&#65533;Tr&#65533;*q&#65533;&#65533;r&#65533;g&#65533; (JC&#65533;* i&#65533;w&#65533;x&#65533;q&#65533;&#65533;(&#65533;&#65533;&#65533;h&#65533;&#65533;&#65533;(&#65533;&#65533;?&#65533;&#65533;i&#65533;&#65533;&#65533;D&#65533;X&#65533;&#65533;&#65533;&#65533;&#65533;D&#191;&#65533;V6&#65533;7_&#65533;V|&#65533;&#65533;&#65533;&#65533;``&#65533;
&#65533;&#65533;l&#65533;&#65533;&#65533;A&#20587; &#65533;&#65533;DW&#65533;T&#65533;K! ExW&#65533;&#65533;>&#65533;&#65533;&#65533;&#917;99&#65533;C&#65533;&#65533;&#65533;&#65533;u&#65533;#&#65533;S&#65533;;&#65533;&#286;&#1359;p&#65533;,J.)r&#65533;+&#65533;&#39101;&#65533;&#65533;&#65533;&#65533;&#65533;&#65533;P&#65533;H&#65533;&#65533;&#65533;&#65533;-&#65533;&#65533;	8&#65533;&#13637;&#65533;5&#65533;t&#65533;m&#65533;&#65533;&#65533;Pcc&#65533;&#65533;?&#65533;&#65533;&#65533;&#65533;v&#65533;&#65533;&#65533;l&#65533;8&#65533;&#65533;q&#65533;Jr&#65533;H&#65533;&#65533;&#65533;&#65533;&#65533;;0ZA&#65533;[&#65533;y&#1039;&#65533;&#1056; 
&#65533;x&#65533;&#65533;&#545;&#65533;&#65533;&#65533;&#65533;`&#65533;&#65533;d!&#65533;F&#65533;&#65533;&#65533; &#65533;&#65533;&#65533;&#65533;&#65533;f&#60312;&#65533;&#65533;&#65533;&#65533;V&#65533;&#65533;&#1059;2C&#65533;&#720;&#65533;&#65533;&#65533;&#65533;&#65533;&&#65533;&#65533;R#%p&#65533;&#65533;&#65533;&#65533;K&#65533;&#503;@&#65533;9&#65533;&#19675;/&#65533;&#65533;&#65533;&#65533;&#149;&#65533;&#65533;`&#65533;&#514;,8 &#1200;&#65533;&#65533;h{F &#65533; h&#65533;&#65533;k&#65533;&#1357;&#65533;p~@&#65533;@&#65533; &#65533;&#65533;h&#65533;&#65533;	7T&#65533;&#65533;C&#65533;&#883;8&#65533;&#65533;	&#65533;
&#65533;&#65533;>&#65533; S@&#65533;^&#65533;3T&#65533;&#65533;`&#65533;&#65533;*&#65533;"h[&#65533;E&#65533;&#65533;&#65533;&#65533;&#65533;&#65533;~D&#65533;h&#65533;&#65533;e&#65533;&#65533;&#65533;&#65533;L&#1108;4&#65533;$w&#65533;&#65533;Fpr&#65533;P&#65533;&#65533;&#65533;$&#65533;I&#65533;|&#65533;e&#65533;$&#65533;&#65533;&#65533;i&#65533;&#65533;&#65533;nA&#65533;@&#65533;&#65533;XeMLD&#65533;&#65533;-iV5&#65533;&#65533;1b&#65533;8&#65533;&#65533;&#65533;V&#65533;&#65533;f&#65533;7P`&#65533;&#65533;&#65533;&#65533;^&#65533;&#65533;&#65533;&#65533;&#307;?&#65533;"&#65533;&#65533;F&#65533;X&#1482;&#65533;E&#65533;xEaK&#65533;W))&#65533;J&#65533;&#65533;&#65533;8&#65533;&#65533;&#65533;K&#48390;&#65533;`@&#65533;&#65533;1&#65533;&#65533;&#65533;!&#65533;-r &#65533;&#65533;k&#65533;&#1551;&#65533;.h&#65533; &#65533;&#65533;/&#65533;&#65533;&#65533;#&#65533;&#65533;.n&#65533;&#558;&#65533;C&#65533;&#65533;c&#65533;#&#65533;U&#65533;&#65533;9&#65533;&#65533;&#65533;&#65533;`W&#1654;m&#65533;hvz#&#65533;&#65533;&#65533;&#65533;PS&#65533;Y&#65533;&#65533;l&#65533;&#65533;&#65533;H	&#65533;&#65533;&#65533;l&#1487;&#65533;&#65533;0&#65533;P`&#65533;N&#41608;Y&#65533;Z`&#65533;&#65533;Q>w&#65533; c 8&#916;&#65533;Xx
&#65533;&#65533;&#65533;YzY&#65533;&#65533;`&#65533;&#65533;D&#65533;K3&#65533;&#65533;7&#65533;&#65533;v@&#65533;W&#153;&#65533;}8&#65533;&#65533;N&#65533;yrR<P&#1011;i\&#65533;m\/%&#65533;&#65533;&#65533;&#65533;x&#65533;.&#65533;x&#1264;&#65533;&#65533;{&#65533;&#65533;&#65533;&#1146;y&#65533;&#65533;z&#65533;:&#65533;&#65533;&#65533;&#65533;&#65533;&#65533;&#65533;nv&#65533;&#65533;&#65533;7&#65533;&#65533;&#65533;&#65533;\H&#65533;=&#65533;
&#65533;uu`(&#65533;&#65533;&#65533;9u K&#65533;&#65533;&#65533;g1&#65533; &#65533;5O&#65533;&#65533;&#65533;r@p }&#65533;k&#65533;B&#65533;$Z&#65533;8&#325;I&#65533;&#65533;&#65533;$&#65533;z&#65533;&#65533; a&#65533;&#65533;&#65533;&#65533;&#65533;` &#65533;N&#65533;<&#65533;&#65533;&#65533;0&#65533;+]&#65533;&#65533;U'&#65533;4&#65533;Q4&#65533;&#65533;TP&#65533;^&#65533;&#65533;L&#65533;&#65533;+&#65533;&#65533;L&#65533;fs&#65533;t&#1554;.Y&#65533;&#65533;&#65533;d&#65533;7&#65533;r&#65533;+J=&#65533;Z&#65533;&#65533;k&#65533;
&#65533;&#65533;'&#65533;S&#65533;&#65533;C1tDU&#65533;&#65533;j&#65533;&#65533;
h@&#65533;J&#65533;&#65533;&#65533;J&#65533;&#65533;( ~&#65533;3&#65533;&#65533;&#65533;&#65533;f&#65533;&#65533;&#65533;H &#65533;&#65533;&#65533;&#65533;S (jN&#65533;&#65533;&#65533;8&#65533;-&#65533;&#65533;9&#65533;U&#65533;&#65533;&#65533;&#65533;&#65533;(&#65533;/XD&#65533; &#65533;&#65533;/p&#65533;&#65533;0&#65533;p&#65533;J\&#65533;&#65533;8Y&#65533;&#65533;;&&#65533;5&#65533;:t	E&#65533;&#65533;&#65533;&#65533;&#65533;&#65533;&#2047;&#65533;?&#65533;0&#65533;&#65533;&#65533;x&#65533;&#65533;&#65533;&#65533;A%`&#65533;d
&#65533;O&#65533;1L&#65533;A&#65533;&#65533; &#65533;&#65533;&O&#65533;D&#65533;&#65533;_4^&#65533;x<&#65533;&#65533;DJ&#65533;&#65533;&#65533;&#65533;PB@&#65533;&#65533;I;P&#65533;&#65533;r&#65533;&#65533;F&#65533;&#65533;&#65533;&#65533;&#65533; &#65533;&#65533;[&#65533;&#65533;\Qt&#65533;&#1369;&#65533;&#65533;&#65533;M&#65533;v-&#1782;n&#65533;&#141;+w.&#1914;v&#65533;&#65533;&#65533;&#65533;&#65533;=&#65533;fDI1#Bu)(<xJ&#65533;&#65533;&#65533;G#&#65533;&#65533;&#65533;1J&#65533;qI&#65533;&#65533;k&#65533;,&#65533;&#65533;d&#65533;&#65533;$<.&#65533;&#65533;4O	&#65533;P&#65533;&#65533;U&#65533;_&#65533;/&#65533;&#65533;&#65533;&#65533;&#65533;&#2036;I&#65533;]R&#65533;e&#65533;Y&#65533;eI&#65533;&#65533;&#65533;&#65533;&#65533;&#65533;&#65533;rR :ty&#65533;c&#1006;};&#65533;&#65533;n&#65533;BymDZ\&#65533;&#65533;&#65533;&#65533;, *j5&#65533;&#65533;&#65533;&#993;j&#65533; &#65533;TA&#65533;&#65533;D4't&#65533;BH&#65533;&#65533;@&#65533;?'&#65533;&#65533;A&#65533;&#65533;cG4&&#65533;a&#65533;?rLS!&#65533;5<&#65533;o&#65533;&#65533;&#65533;&#65533;0Q&#65533;$"&#65533;	&#65533;&#65533;&#65533;H	%&#65533;&#65533;?&#65533;&#65533;&#65533;N#&#65533;&#65533;CI&#65533;|&#65533;&#65533;'<&#65533;Q&#65533;&#65533;C&&#65533;sP&#65533;&#65533;G&#65533;&#65533;&#65533;"4%%&#65533;3&#65533;&#65533;&#65533;&#65533;&#65533;+ZG:X&#65533;&#65533;?&#65533;&#1061;	+&#65533;p&#65533;q&#65533;&#65533;y"&#65533;&#65533;&#65533;&#65533;Y&#65533; f&#65533;&#65533;`&#65533;N&#444;&#65533;&#65533;/&#65533;HB2 '&#65533;&#65533;&#1281;
&#65533;&#65533;&#65533;&#65533;&#65533;&#65533;"g&#65533;&#65533;A-&#65533;H&#65533;&#65533;?&#65533;&#65533;a	z&#65533;&#358;&#65533;lZ&#65533;E&#65533;&#65533;&#65533;&&#65533;B1i&#65533;S&#65533;>&#65533;&#65533;&#65533;Z&#65533;&#65533; &#65533;&#65533;&#65533;&#65533; J&#65533;&#65533;&#65533;&#65533;?&#65533;&#65533;\&#65533;U&#65533;?<&#65533;&#65533;T&#65533; mN/&#65533;@B&#65533;&#65533;&#65533;2E&#65533;
r&#65533;`[-&#65533;&#65533;V[I&#65533;lC&#65533;"D&#65533;A/&#65533;a
7g(&#65533;&#65533;&#1544;&#65533;&#65533;&#65533;&#65533;&#65533;&#65533;&#65533;&#65533;	A&#65533;d&#65533;"&#65533;&#651;q&#65533; J-E&#65533;K&#65533;$&#65533;l&#65533;``&#65533;&#436;4A8&#65533;&#65533;/&#65533;&#65533;&#65533;?&#1808;lg&&#65533;1X&#65533;&#65533;&#65533;&#65533;t&#65533;?O&#65533;&#65533;&#65533;&#65533;&#65533;C]4w{&#65533;t&#65533;&- XS&#65533;&#65533;&#65533;&#724;&#65533;v&#65533;?Fduq&#65533;Mm&#65533;Tc-&#65533;c&#65533;I &#65533;&#65533;a[&#626;&#65533;&#65533;&#65533;M&#65533;&#1778;&#65533;v&#65533;6z&#65533; CU&#304;o5&#65533;&#65533;p&#65533; A\&#65533;!&#65533;r&#65533;=w&#65533;&#65533;a&#65533;&#65533;S^&#65533;&#65533;&#65533;&#65533;AB^I&#65533;&#65533;<+-iM0AZhF&#65533;HqH}R(C>8&#65533;C&#267;:hB&#65533;8&#65533;$&#65533;&#65533;&#65533;N&#65533;m&#65533;&#65533;&#65533;&#65533;aIF&#65533;&#65533;lx&#65533;`&#65533;*9&#65533;&#65533;-&#65533;&#65533;&#65533;IY&#65533;&#65533;P&#65533;H8`&#65533;&#65533;'=&#65533;A&#65533;%&#65533;&#65533;&#65533;?&#65533;&#65533;O&#65533;&#65533;&#65533;&#65533;?"P&#65533;#*f$g*	P&#65533;0	&&#65533;&#65533;&#65533;&#65533;&#65533;%fL&#65533;&#65533;&#65533;%&#65533;'8a&#577;X&#65533;&#642;&#65533;&#65533;&#65533;%P9&#65533;&#65533;bp&#65533;	&#65533;&#65533;&#65533;&#65533;	&#65533;P@&#65533;Th@K&#65533;&#65533;_ UpX&#65533;P&#65533;JU?&#65533;T&#65533;f 
&#65533;#%&#65533;A&#65533;P&#65533;&#65533;&#65533;&#65533;V&#65533;j&#65533;<t&#363;)&#65533;&#65533;&#65533;J'&#65533;&#65533;$&#65533;&#65533;&#65533;`"X&#65533;&#65533;&#65533;&#65533;62&#1043;&#65533;&#1432;-A&#65533;(&#65533;	2&#65533;aqM&#65533;&#65533;&#65533;&#65533;&#36270;Gt+ :	2:&#65533;&#65533;&#65533;`&#65533;=&#65533;&#65533;&#65533;&#65533;&#65533;(&#65533;&#65533;l`&#65533;o&#65533;&#65533;?&#65533;2&#65533;+b&&#65533;&#65533;I&#65533;&#523;&#65533;&#65533; &#65533;-eIN &#65533;u!D%&#65533;&#65533;?rSK&#1874;]'&#65533;I&#65533;&#65533;&#65533;guR%&#65533;&#65533;I&#568;&#309;&#65533;&#65533;U&#65533;&#65533;!,&#65533;&#65533;gB3&#65533;&#65533;@&#65533;&#65533;&#65533;&#65533;8&#65533;&#65533;CX.{&#65533;h&#65533;s&#65533;&#65533;&#65533;&#65533;&#65533;&#65533;&#65533;&&#65533;5&#65533;y&#65533; &#65533;&#65533;&#65533;&#65533;&#1670;	&#65533;fnl{APV2 &#65533;3&#65533;&#65533;&#65533;&#65533;o &#65533;&#65533;&#65533;Ta&#65533;&#65533;&#65533;?&#65533;&#65533;&#65533;.&#65533;&#65533;)&#65533;Bp	(&#65533;9&#65533;&#65533;&#65533;,@&#65533;U@nL&#65533;&G;&#65533;Q&#65533;%#&#65533;X&#1042;&#65533;&#65533;%&#65533;NZ&#65533;!&#65533;
p&#65533;aPC&&#65533;&#65533;&#65533;&#65533;&#65533;&#65533;]&#65533;E ,
A84&#65533;J&#65533;1q&#65533;&#65533;C&#65533;'A&#65533;&#65533;&#65533;"&#65533;L%l&#65533;&#65533;&#65533;&#65533;#:&#65533;&#65533;	&#65533;7&#65533;|IhD&#65533;&#65533;&#65533;&#65533;&#65533;G&#65533;8&#65533;~&#65533;&#65533;&#65533;&#65533;s&#65533;&#65533;&#65533;&#65533;&#65533;&#65533;&#65533;Q8aD&#65533;aN&#65533;&#65533;`&#65533;&#65533;+&#65533;#&#65533;&#65533;&#65533;&#65533;&#65533;d Z'0&#518;dMp&#65533;;d&#65533;j&#65533;"&#65533;&#65533;	&#65533;&#65533;&#65533;d&#65533;FQ&#65533;&#722;&#65533;&#65533;Y&#65533;A&#65533;x0&#65533;&#65533;V&#65533;&#65533; :8 &#65533;&#65533;&#65533;X&#65533;&#65533;_&#65533;&#1033;A&#65533;&#65533;%L%U&#65533;&#65533;&#65533;&#65533;&#65533;*Z&#581;v[$&#65533;&#65533;&#1166;&#65533;&#65533;&#65533;Z&#65533;&#65533;-4&#65533;&#65533;&#65533;}#oH G&#65533;&#65533;&#65533;&#65533;&#65533;&#65533;&#65533;k&#65533;@7{&#434;[0)ILx1nXD&#65533;&#65533;&#65533;&#65533;&#65533;&#65533;N&#65533;&#65533;\x6&#65533;0&#65533;&#65533;&#65533;;&#65533;&#65533;&#65533;I&#65533;&#65533;e&#65533;m&#65533;&#65533;)I WFDw&#65533;&#65533;nB&#65533;&#65533;&#65533;&#892;&#65533;1F&#65533;L&#65533;&#65533;&#65533;B&#65533;p0M&#65533;b%&#65533;&#65533;	&#65533;J]&#65533;&#65533;N&#65533;&#65533;<aD>&#65533;&#65533;&#65533;&#65533;H#&#65533;Y| &#65533;&#65533;&#65533;@&#65533;2u&#65533;S&#65533;i&#65533;p&#65533;&#65533;jN&#65533;G*&#65533;C&#65533;&#65533;&#65533;"2r{'A&#65533;R&#65533;.l&#65533;&#65533;&#65533;M&#65533;&#65533;&#65533;&#65533;ZnZ$&#65533;p&#65533;+&#65533;&#65533;&#65533;
&#65533;nBP&#65533;W&#65533;q*&#65533;8&#65533;JfN&&#1091;{&#65533;&#65533;@`&#65533;A^4&#65533;&#65533;&#65533;e&#65533;A&#65533;A\:s&#1480;&#65533;&#65533;Q2+@&#65533;`&#65533;&#65533;?&#65533;F&#65533;M&#65533;q&#65533; C~&#65533; &#65533;&#65533;&#65533;&#65533;&#65533;O&#65533;&#65533;	&#65533;Y
&#65533;&#65533;&#65533;&#65533;&#65533;<t&#65533;sY<&#65533;&#65533;&#937;&#65533;&#65533;j&#65533;&#65533;?&#65533;%3&#65533; &#65533;A	&#65533;P&#65533;F&#1832;g&#65533;_&#65533;&#1214;O&#65533;&#65533;G&#65533;&#65533;D&#65533;&#65533;&#65533;~|`&#65533;&4&#404558;&#65533;&#65533;&#289;a&#65533;&#65533;&#65533;&#65533;$h@,bidL&#65533;&#65533;	 &#65533;&#458;&#65533;q&#65533;&#65533;)&#65533;0 !&#65533;&#65533;&#65533;&#65533; &#65533;B&#65533;&#65533; &#142;I2 j&#65533;&#65533;&#65533;&#65533;@&#65533;&#65533;ne&#65533;&#65533;3\&#65533;&#65533;&#65533;MR&#65533;&#65533;&#65533;&#65533;&#1602;&#65533;&#65533;%&#65533;&#65533;G&#65533;H&#65533;!&#65533;c/SL&#65533;&#65533;PEO&#65533;&#65533;&#65533;&#65533;&#65533;&#65533;
A3&#65533;&#65533; &#65533;AwK"&#65533;m&#65533;&#65533;J#&#65533;&#65533;&#572;n}&#65533;!%I{=3&#1728;&#65533;Gd&#65533;&#65533;X&#65533;~&#65533;D&&#65533;II&#65533;&#65533;A&#65533;&#65533;+&#65533;!&#65533;&#65533;&#65533;&#65533;A)&#65533;$D&#65533;&#65533;I	&#65533;&#65533;`&#65533;cK&#65533;a1&#65533;&#65533;&1(p&#65533;[Pg-&#65533;)	7(BCK&#65533;&#65533;Tq&#65533;&#65533;&#65533;&#65533;&#65533;&#65533;t-A&#65533;&#65533;+&#65533;&#65533;&#65533;&#222;h&#65533; J&#65533;&#65533;d#&#65533;&#65533;&#65533;&#65533;&#65533;r9	&#65533;&#52257;&#65533;&#65533;&#65533;&#65533;&#65533;d&#65533;&#65533;&#65533;f&#65533;'&#65533;!=&#65533;l&#65533;%&#65533;T&#65533;&#65533;&#65533;&#65533;
U&#65533;x&#65533;&#65533;l&#65533;4&#65533;&#65533;>&#65533;9%c&#65533;&#65533;`&#65533;&#65533;&#65533;&#65533;&#65533;?&#65533;&#65533;&#65533;&#65533;?&#65533;E&#65533;t&#65533;a&#65533;Hg&#65533;&#65533;&#65533;&#65533;&#65533;&#65533;t&#1000;&#65533;&#65533;&#65533;&#65533;J&#65533;=&#65533;&#65533;d&#65533;I&#65533;At&#65533;Y&#65533;F&#65533;&#65533;@N&#65533;&#65533;&#65533;&#65533;8&#65533;&#65533; &#65533;L&#65533;HhR)&#65533;S%&#65533;l&#65533;&#65533;&#65533;D&#65533;$&#1738;E&#65533;V&#36896;&#65533;@6&#65533;A&#65533;&#65533;&#65533;D&#65533;Z&#65533;&#976;&#65533;&#65533;&#65533;PB&#65533;&#65533;&#65533;&#65533;&#65533;&#65533;&#65533;&#65533;&#65533;4.&#539;&#65533;&#65533;&#65533;&#65533;|&#65533;&#65533;}&#65533;&#65533;&#65533;C&#65533;&#65533;A&#65533;&#65533;&#65533;&#65533; &#65533;C &#65533;  &#65533;&#65533;&#65533;&#65533;Pd"&#65533;@&#65533;=!&#65533;V&#65533;&#65533;d&#65533;&#65533;C&#65533;&#65533;P&#65533;( p&#65533;i	tu&#65533;&#65533;&#65533;&#65533;	&#65533;%(`&#65533;&#65533;&#65533;&#65533;&#65533;&#1510;&#65533;&#65533;!p&#65533;&#65533;&#65533;&#65533;(&#65533;Z&#65533;&#65533;h 0CI(&#65533;&#65533;&#65533;
&#65533;&#65533;J&#65533;P&#65533;&#65533;i&#65533;6-&#65533;?8&#65533;I&#65533;"X&#65533;&#65533;&#65533;&#820;PK-y&#65533;&#65533;h&#65533;&#65533;&#65533;]&#65533;O4&#65533;&#65533;L(&#65533;&#65533;&#65533;1&#65533;"&#65533;M&#65533;&#1897;P&#65533;)'x6&#65533;&#65533;&#65533;&#65533;&#65533;&#65533;wAR&#65533;&#65533;&#65533;)IH&#65533;A&#65533;L<&#65533;N&#65533;&#65533;&#65533;F-&#65533;7&#65533;H=&#65533;H&#65533;&#65533;@&#752;&#65533;?xBF&#65533;&#65533;&#65533;&#65533;&#65533;&#364;&#65533;1&#65533;&#65533;I&#1560;&#65533;&#65533;c>&#65533;#JLIH&#65533;Ih&#65533;P&#65533;d* &#65533;&#65533;|&#65533;:Y&#65533;&#1476;&#65533;<Y&#65533;&#65533;&#65533;}M&#65533;XM*xM <&#65533;&#65533;&#1832;&#65533;&#65533;]&#65533;&#65533;7b (&#65533;&#65533;a&#65533;&#65533;	@&#65533;a$A&#65533;+9&#65533;&#65533;&#65533;&#65533;NTptj&#65533;&#65533;&#65533;e5&#65533;@D&#65533;&#65533;&#65533;&#65533;?ZTV\&#65533;>eQ&#65533;E&#65533;&#65533;y&#65533;&#65533;?x&#65533; `&#65533;\ZI&#65533;&#65533;3(&#65533;I&#65533;A&#65533;D&#778;&#65533;&#65533;? &#65533;,&#65533;I&#65533;K)Bh&#65533;?T&#65533;&#65533;&#65533;!&#1294;&#65533;&#65533;T
M&#65533;&#65533; &#65533;&#65533;
$O&#65533;&#65533;&#65533;4@A&#65533;T&#65533;i&#65533;A&#65533;D&#65533;&#65533;&#65533;\&#65533;&#65533;&#65533;&#65533;&#65533;&#65533;U&#65533;&#65533;&#65533;&#65533;&#65533;&#1952;&#65533;`&#589;4&#65533;D"&#65533;U8&#65533;+&#65533;@&#65533;&#65533;&#65533;&#65533;&#65533;&#65533;?tC`D?&#65533;&#65533;&#65533;&#65533;C:&#65533;?&#65533;&#65533;l&#65533;A:&#65533;&#65533;?&#65533;A:&#65533;dE}T&#65533;?&#65533;!&#65533;&#65533;&#65533; r&#65533;&#65533;?0&#65533;3&#65533;&#65533;uD"&#65533; &#65533;&#65533;&#65533;&#65533;@-&#65533;&&#65533;&#65533;&#65533;&#65533;\&#65533; N	&#65533;!&#65533;&#65533;"l+&#65533;(&#65533;q&#65533;\"&#65533;&#65533;(4&#65533;i&#65533;@&#65533;I&#65533;&#65533;&#65533;&#65533;C
8A&#65533;&#65533;&#65533;]&#65533;	A&#1793;&#65533;&#65533;&#65533;U&#65533;IlQ&#65533;&#65533;&#65533;&#65533;&#65533;f&#65533;)Q&#65533;&#65533;ycqh&#65533;hK&#65533;&#49591;XA&#65533;O&#493;&#1529;D&#65533;imC&#65533;&#65533;D&#65533;!&#65533;4&#65533;Bp&#295;d&#65533;&&#65533;8H&#65533;&#65533;&#2021;&6p&#65533;&#65533;"&#65533;&#65533;&#65533;&#65533;&#65533;
AX&#65533;&#65533;K4JH&#65533;H&#65533; BfM&#65533;1&#65533;&#65533;&#65533;&#65533;X*d&#65533;.&#65533;&#65533;'&#65533;CQ&#65533;A&#65533;	&#65533; )&#65533;&#65533;&#65533;\@j&#65533;@
&#65533;DWV&#65533;@&#1393;&#65533;Q&#65533;&#65533;~&#65533;&#65533;&#65533;`IL&#65533;`&#65533;&#65533;;`&#65533;&#65533;e&#65533;&#65533;UE&#65533;^8&#65533;&#65533;9}&#65533;M&#65533;&#65533;u<&#65533;&#65533;}&#65533;nl&#65533;&#65533;&#65533;&#65533;N&#65533;&#65533;C&#65533;I&#65533;U_&#65533;&#65533;A&#65533;&#65533;G&#65533;&#65533;&#65533;&#65533;&#65533;&#65533;I@C5&#65533;&#65533;&#65533;&#65533;?@e&#65533;&#65533;&#65533;&#65533;&#65533; &#65533;&#65533;jQ&#1439;&#65533;!%XhNT&#65533;&#65533;&#65533;?&#65533;&#65533;I&#65533;&#65533;Z  X&#65533;A8AY&#148;&#65533;&#65533;&#65533;&#65533;B&#65533;&#65533;"&#65533;&#65533; \&&#65533;	&#1399;X
XH`&#65533;&#65533;RR&#65533;p&#65533;B&#65533;&#65533;;d&#65533;&#65533;&#65533;&#65533;&#65533;&#65533;&#65533;&#777;cj*X&#65533;d&#65533;&#65533;P*D&#65533;&#65533;&#65533; &#65533;&#65533;H&#65533;l&]&#65533; Z&#65533; 0&#65533;!`)A(&#65533;?&#65533;D&#65533;tCIVVL&#65533;I&#65533;&#65533;?&#65533;?&#65533;&#1578;n&#65533;oFa &#65533;A&#65533;g&#65533;&$&#65533;&#65533;1s>'&#65533;&#65533;&#65533;@-\'l(E&#65533;&#65533;&#65533;&#65533;A&#65533;&#65533;t&#65533;&#65533;<J&#605;&#65533; V &#65533;&#65533;&#65533;8"AT&#65533;Y&#65533;&#65533;Z>m&#713;&#65533;&#65533;&#65533;&#65533;4&#65533;I&#65533; &#960;$\"J M&#65533;&#65533;J&#1137;&#65533;	 ]\&#65533;?l&#65533;&#65533;&#65533;s!&#65533;&#65533;&#65533;&#65533;,&#65533;K,&#65533;20&#65533;0a&#1661;@&#65533;&#915;&#65533;&#65533;R*/&#65533;/H&#65533;&#65533;&#65533;&#65533;%y&#65533;0&#65533;L&#65533;'&#65533;&#65533;&#65533;$&#65533;"DR&#65533;E&#65533;&#65533;&#65533;4&#65533;&#65533;=&#65533;H&#65533;E&#65533;&#65533;&#65533;&#65533;&#238;&#65533;Dh&#65533;E&#65533;v1&#65533;XR&#65533;(&#65533;&#65533;&#65533;h]lV|&#65533;It&#302;&#65533;&#65533;&#65533;&#65533;&#65533;&#65533;D&#65533;&#65533;&#65533;C&#65533;&#276;&#65533;F:9&#65533;E"/&#65533;T&#65533;&#65533;dE&#65533;&#65533;&#1660;Wm&#65533;S&#65533;&#1625;&#65533;yHZ&#65533;&#65533;lp&#65533;*&#65533;&#65533;&#65533;&#65533;*&#65533;L&#65533;&#65533;&#65533;N&#65533;4&#65533;&#928;&#65533;`C&#65533;!&&#65533;@d&#65533;4&#65533;?H&#65533;* /&#65533;&#65533;&#65533;&#65533;y`&#65533;R&#65533;&#65533; &#65533;&#65533;&#65533;&#65533; &#65533;D$ $&#65533;ZZ@&#65533;P~&#65533;D&#65533;&#65533;R&#65533;&#65533;*@&#65533;nk&#65533;M&#65533;&#65533;&#65533;&#1079;&#65533;^N^&#65533;&#65533;&#65533;t&#1594;&#65533;lT&#65533;9&#65533;&#65533;u&#65533; &#65533;&#65533;Q&#65533;&#65533; *&#65533;AD@.&#65533;A@	&#65533;&#51214;&#65533;&#65533;^&#65533;B	hB&#65533;E&#65533;/&#65533;\&#65533;Dmj&#65533;&#65533;?&#65533;&#65533;&#65533;&#65533;&#65533;&#65533;n&#65533;D:&#65533;&At,A&#65533;BoF!o&#65533;&#65533; &#65533;&#65533;&#972;&#65533;pj&#65533;&#674;&#65533;<&#65533;0&#65533;94&#65533;&#65533;&#65533;e&#65533;ll&#65533;&#65533;&#65533;&#65533;&#65533;m&#65533;&#65533;&#65533;EoXA<&#65533;&#65533;m&#65533; &#65533;&#65533;q&#65533;&#65533;A|&#65533;
&#65533;	Q&#65533;(&#65533;&#65533;Z&#65533;&#65533;&#65533;2&#65533;&#65533;&#65533;E&#65533;X&#65533;&#1009;&#65533;&#1650;U&#1585;\&#65533;B&#65533;AKRAJ&#65533;X&#65533;!-^&#65533;Q&#65533;&#65533;&#65533;|L9&#65533;Y&#65533;E-t&#65533;&#65533;8@&&#65533;&#65533;%&#65533;&#65533;"(&#65533;b^I6&#65533;&#65533;&&#65533;&#65533;0(A&#65533;H,&#65533;Y4&#65533;&#65533;&#65533;&#65533;p&#65533;&#65533;|K&#65533;&#65533;&#65533;Z&#65533;&#65533;4&#65533; &#65533;&#65533;&#65533;&#1792;Q &#65533;M&#65533;7&#65533;&#65533;&#65533;D&#65533;&#65533;;&#65533;Cj1&#65533;C1&#65533;B&#1036;&#65533;&#65533;-&#65533; W&#65533;Ds&#65533;&#65533;=&#65533;3^dC&#65533;l&#65533;&#65533;&#65533;&#340;&#65533;ZPe&#65533;Ff&#65533;&#65533;&#65533;n RI&#65533;&#65533;&#65533;&#65533;@D&#65533;?&#65533;&#65533;&#65533;D&#65533;v&#65533;t&#65533;&#65533;J&#65533;&#65533;D&#65533;&#65533;M&#2004;&#65533;&#65533;QM&#65533;&#65533;&#65533;d&#65533;&#65533;>F&#65533;&#65533;&#65533;EQ&#65533;*h&#65533;DN>&#1268;G&#65533;&#65533;R2&#65533;SJ&#65533; &#65533;D&#65533;I&#65533; pN&#65533;0&#65533;I&#65533;&#65533;&#65533;L&#65533;)KD&&#65533;#9h&#65533;Z&#65533;&#65533;k&#65533;&#65533;&#65533;a&#65533;&#65533;4|&#65533;'
&#65533; /|0I&#65533;&#65533;I&#65533;	/&&#65533;,&#28502;	:4&#65533;?&#65533;&#65533;&#65533;&#65533;&#65533;&#65533;&#65533;&#65533;&#65533;&#65533;5&#65533;k&#65533;5	&#65533;&#65533;&#65533;&#65533;&#65533;H#Z&#65533;&#65533;&#65533;IdB&#65533;:A,&#65533;?&#65533;&#65533;&#65533;A&#1025;&#470;Dd&#65533;fL&#65533;&#65533; &#65533;&d&#65533;	&#65533;&#65533;&#65533;DPu<C&#65533;#T&#65533;&#65533;	\&#65533;&#65533;q&#65533;&#1540;ko\&#65533;A&#65533;'&#65533;&#65533;&#65533;A	@&#65533;&#65533;xBX&#65533; &#65533;&#65533;&#65533;"&#65533;&#65533;&#65533;&#65533;/&#65533;&#65533;|&#65533;{*&#65533;l&#65533;V&#42802;>&#1730;&#65533;&#65533;&#685;&#65533;&#65533;&#65533;&#65533;
&#65533;&#65533;&#65533;&#65533;&#19545;+&#65533;&#65533;&#1421;tA&#65533;m&#65533;&#65533;&#65533;&#65533;&#65533;&#65533;&#65533;&#65533;&#65533;&#65533;&#65533;@&#65533;&#65533;&#65533;%&#65533;&#65533;k&#65533;6X&#65533;&#65533;Jd&#288;(&#65533;'L..&#65533;6&#65533;]&#65533;&#386;&#65533;C,<A&#65533;&#65533;&#65533;&#65533;&#65533;&#65533;&#65533;%&#1774;U)R&#65533;&#65533;Q&#65533;D8&#65533;&#65533;&#65533;&#65533;&#65533;&#65533;.K&#65533;&#65533;w&#65533;&#65533;=&#65533;&#1075;J&#65533;D&#65533;&#65533;&#65533;&#65533;NM&#65533;xM&#65533;AI&#65533; 58+J&#1283;E 0&#65533;y&#1235;&#65533;&#65533;A:*F:&#65533;k&#65533;&#65533;&#65533;<&#65533;&#65533;&#65533;&#65533;:O&#65533;&#65533;&#65533;I&#65533;DW&#65533;CGK&#65533;&#65533;"&#65533;`_'O&#65533;&#65533;t-&#65533;X?&#65533;j&#65533;&#65533;`&#65533;&#65533;P&#65533;&#65533;Nt&#65533;&#65533;I&#65533;2&#65533;x&#65533;?&#65533;&#65533;&#65533;D&#65533;E%&#65533;&#65533;I&#65533;5p&#65533;*xqIh&#65533;Z&#65533;Z'J&#65533;&#65533;p&#65533;D&#65533;&#65533;&#65533;&#65533;&#65533;(&#65533;&#65533;&#65533;&#65533;&#65533;5&#65533;@&#65533;i52p&#65533;&O&#1553;G&#65533;&#65533;&#65533;;&#65533;&#65533;5&#65533;&#65533;l&#65533;I 4&#65533;U&#65533;qzvu&#65533;&&#65533;	&#65533;`"&#65533;*0As&#65533;zP&#65533;&#65533;&#65533;&#65533;&#65533;&#65533;&#65533;1w&#65533; 6bI&#65533;5&#65533;&#65533;c&#65533;&#65533;ov,Lv&#65533;b6A&#65533;&#65533;&#65533; )xAl!e&#65533;&#65533;h&#65533;&#65533;`A&#65533;:&#65533;qfkGm` )&#65533;&#65533;P&#1843;T&#65533;<&#65533;&#65533; C&#65533;&#65533;'&#65533;&#65533; &#65533;!0&#65533;A&#65533;&#65533;&#65533;"&#999;&#65533;&#65533;!{"Ar&#216;&#65533;&#65533;&#65533;&#65533;?&#65533;&#65533;&#65533;-+X&#65533;&#65533;)&#65533;&#65533;&#65533;&#685;&#65533;3A]I&#65533;A&#1089;&#65533;wt&#65533;?&#757;&#65533;&#65533;&#1425;&#65533;&#65533;&#65533;&#65533;&#65533;&#65533;-6&#65533;W&#65533;&#65533;+&#65533;w&#65533;&#65533; (&#65533;&#65533;^8.&#65533;<a&#65533;&#65533;&#65533;2D,0&#65533;s&&#65533;&#65533;&#65533;"&#65533;!&#65533; 7@D&#65533;&#65533;]&#919;H`&#65533;?L&#65533;Z&#65533;&#65533;&#65533;.Jp&#65533;g&#65533;DE&#65533;;tL&#65533;c&#65533;&#65533;&#65533;&#65533;x&#65533;"Pr&#65533;&#65533;&#65533;B<J&#65533;)&#65533;y&#65533;&#65533;/d@&#65533;!i}&#381;5Nm&#65533;&#65533;&#65533;[F&#65533;%*&#65533;&#65533;&#65533;&#65533;^MV	&#65533;&#1528;&#65533;l|&#65533;yHTt&#513;o&#65533;#&#65533;U&#65533;&#65533;tA- &#65533;&#65533;}&#65533;&#65533;Do G&#728;J&#65533;&#65533;J&#65533;Y&#65533;y&#65533;&#65533;&#65533;&#65533;&#65533;P4d&#65533;&#65533;&#65533;!N&#65533;&#65533;9F&#65533;6km&#65533;}&#65533;?&#65533;&#65533;&#65533;S&#65533;A&#65533;&#65533;I&#65533;&#65533;#&#65533;&#65533;!&#65533;?&#65533;&#245;&#65533;&#65533;$&#1834;j&#65533;A&#65533;TD(Aq&#65533;`&#65533;"`i&#65533;&#753;X&#65533;&#65533;2&#259;&#65533;q&#65533;&#65533;&#65533;DD&#65533;`&#65533;&#65533;&#65533;N&#65533;&#65533; Bbf&#65533;q&#65533;V[&#65533;&#65533;h&#65533;&#65533;&#646;&#65533;r@&#65533;&#65533;g:}T&#65533;J&#65533;&#46106;L&#65533;&#65533;&#65533;&#65533;&#65533;&#1023;+&#1902;D&#65533;(Ic&#462;H&#65533;&#739;1]:&#65533;<&#65533;&#65533;C&#65533;&#65533;8:4&#65533;W&#65533;&#65533;lw0&#65533;&#65533;&#65533;&#65533;gX&#65533;0yf &#65533;l&#65533;@Q&#65533;@!V&#65533;&#65533;&#65533;`&#65533;2"&#65533;f&#65533;&#65533;&#65533;&#65533;`&#65533;&#65533;&#65533;&#161;&#65533;!C,&#65533;&#65533;D&#65533;$&#65533;&#65533;&#65533;C&#65533;&#65533;v;&#65533;&#65533;@D&#65533;u&#65533;&#65533;\&#65533;1&#65533;w&#65533;&#65533;#&#65533;&#65533;&#535;1g&#65533;&#65533;&#65533;&#65533;F2&#65533;&#65533;&#65533;&#65533;&#65533;1&#65533;HL&#65533;A&#65533;&#291;(xEC&#65533;&#10204;r&#65533;&#65533;~Q&#745;F&#65533;/&#65533;&#65533;&#65533;q#U&#65533;C&#65533;	("&#65533;L&#65533;(b&#65533;&#65533;J&#65533;+l`&#65533;&#65533;&#65533;&#1776;a&#65533;&#65533;(&#65533;&#65533;"t&&#65533;q{c&#65533;FS&#65533;:&#65533;B&#65533;&#1607;&#65533;&#65533;?l&#65533;&#523;vP7"S&#65533;&#65533;&#65533;/&#65533;d&#65533;&#65533;"&#65533;&"!&#65533;&#65533;E&#65533;h&#65533;&#65533;%&#65533;&#65533;/&#65533;&#65533;&#65533;h&#65533;&#65533;)"I,&#65533;&#65533;QLQ&#65533;Yl&#65533;&#65533;3c#&#65533;&#65533;&#65533;&#65533;V&#65533; `&#65533;&#520;&#65533;H&#328;&#65533;&#65533;&#65533;@&#65533;&#65533;&#65533;jy&#65533;&#65533;q&#65533;i4&#65533;!&#65533;ip&#65533;R:&#65533;&#65533;&#65533;&#65533;\&#65533;&#65533;.&#65533;&#65533;&#65533;&#65533;P-&#65533;0&#65533;H&#65533;r&#65533;G&#65533;&#65533;xs&#65533;&#65533;&#16499;b&#65533;s&#65533;Gv&#65533;&#65533;K $&#65533;&#65533;&#65533;&#65533;&#65533;&#65533;&#65533;&#65533;!<$H&#65533;h,&#65533;&&#65533;)&#65533;&#65533; QfL&#65533;!&#65533;QI-&#65533;&#65533;SQ5q&#65533;&#65533;&#65533;&#65533;k"*&#65533;#W5&#65533;&#65533;&#342;&#65533;&#65533;M&#65533;&#65533;&#478;z&#65533;,"]&#65533;&#65533;&#65533;'&#65533; -@&#65533;&#65533;BP0&#65533;&#65533;&#1972;&#65533;+d&#65533;&#65533;&#65533;N&#65533;&#65533;&#65533;&#65533;9&#65533;&#65533;&#65533;&#65533;=TD&#65533;&#65533;$&#65533;&#65533;
&#1344;P&#65533;&#39130;&#65533;(&#65533;s&#65533; &#65533;&#65533;}#B&#65533;&#65533;&#65533;&#65533;&#65533;%d&#65533;C4z(&#65533;&#65533;*Z&#65533;&#65533; &#65533;&#223;,@&#65533;=&#65533;&#65533;g&#65533;&#65533;F&#65533;&#65533;#:&#65533;)"2"&#65533;&#65533;&#1416;&#65533;&#65533;b4&#65533;&#192;j&#65533;)&#65533;Q&#65533;bB&#65533;@&#65533;oXr&#65533;X&#65533;T@
^&#65533;&#65533;0&#65533;&#65533;&#65533;&#65533;&#65533;&#65533;&#65533;dP&#65533;&#65533;F&#65533;@h&#65533;&#65533;F&#65533;&#65533;>&#65533;"&#65533;&#65533;8&#65533;&#65533;&#65533;&#65533;@&#65533;&#65533;&#65533;&#65533;!X :&#65533;&#65533;&#65533;&#65533;;r&#65533;&#312;L&#65533;tp&#65533;y&#65533;&#65533;&#65533;&#65533;&#65533;&#1016;&#65533;&#65533;R&#65533;&#65533;&#65533;&#65533;&#1606;&#65533;&&#65533;XKm5._&#65533;&#65533;&#65533;+s#&#65533;&#65533;&#65533;:z&#65533;&#65533;Z@&#65533;8&#65533;uP&#65533;&#65533;&#65533;&#65533;&#65533;@&#65533;&#65533;&#65533;&#65533;"&#65533;&#65533;K&#65533;&#65533;&#65533;&#65533;{&#65533;nODy&#65533;&#65533;&#65533;3&#65533;h&#65533;&#1022;&#65533;&#65533;&#1228;;&#65533;&#65533;`&#65533;&#65533;@0"v &#65533;&#65533;@yz1O&#65533;w&#65533;&#65533;/&#65533;"&#65533;&#65533;#&#65533;&#65533;G5R&#65533;&#65533;&#65533;&#65533;@&#65533;&#65533;#&#65533;&#65533;d&#65533;M&#65533;&#65533;4&#65533;&#65533;&#65533;l3B&#65533;&#65533;$&#65533;7Q{&#65533;6@&#1541;G&#65533;&#65533;K&#65533;A]&#65533;&#65533;$&#65533;&#65533;&#65533;J*&#65533;	#&#65533;1&#65533;&#65533;"TD&#65533;T&#65533;i&#65533;fs2&#65533;SGD&#65533;&#65533;&#65533;bp&#65533;B&#65533;&#65533;u&#65533;dZ&#65533;?&#548;(D%&#65533;P&#65533;Fz &#65533;L&#65533;&#593;&#65533;&#65533;	&#65533;&#65533;e4&#65533;I&#65533;&#65533;V&#65533;A&#65533;&#65533;?"p+V&#65533;&#65533;&#65533;&#65533;5F&#65533;&#65533;&#804;aS&#65533;,&#65533;&#65533;.j&#65533;&#65533;!:A&#65533;$&#65533;&p&#65533;?*&#65533;&#65533;&#65533;
&#65533;D&#65533;5p&#65533;oJ&#65533;&#65533;&#65533;&#65533;!&#65533;&#65533;&#65533;
&#65533;&#65533;&#65533;&#65533;&#1857;^=&#65533;&#65533;&#65533;F,0&#65533;&#65533;&#65533;&#65533;?&#65533; &#65533;j&#65533;&#65533;&#65533;&#65533; 0&#65533;&#65533;&#65533;\&#65533;&#65533;.&#65533;;K&#65533;&#65533;b&#65533;X&#65533;G6&#1425;h&#65533;&#65533;&#65533;C&#65533;&#65533;1 "&#65533;&#65533;$&#65533;0&#65533;&#65533;&#65533;:&#65533;l {&#65533;&#65533;H&#65533;`&#65533;&#65533;,"5&#65533;%(&#65533; [&#1297;&#65533;&#65533;C&#65533;&#65533;&#65533;|&#65533;&#65533;&@D&#65533;"B&#65533;&#65533;&#65533;C&#65533;&#65533;S&#65533;&#65533;]&#36919;x&#65533;&#1056;s&#65533;&#65533;
&#65533;&#1568;#&#65533;&#65533;\&#65533;&#65533;D&#65533;`l#&#65533;%&#65533;&#65533;x&#65533;&#65533;&#65533; ;R&#65533;&#65533;O#p&#65533;&#65533;d&#65533;7P&#65533;q!&#65533;d&#65533;S7&#65533;h/&#65533;&#65533;&#65533;&#65533;&#1041;l!&#65533;&#65533;i&#65533;&#65533;&&#65533;&#65533;#TkR'<&#65533;&#65533;&#65533;{U&#65533;&#65533;<D8&#65533;N*&#1034;&#65533;'&#65533;&#65533;
&#65533;^&#65533; &#65533;&#778;Edy\F&#65533;^!&#65533;@o&#65533;&#65533;G&#65533;'&#65533;E?&#65533;&#716;&#65533;1&#65533;/3&#65533; ;6&#65533;>&#65533;E&#65533;z &#65533;&#65533;4&#65533;p&#65533;N&#65533;&#65533;G&#65533;&#65533;).&#65533;&#65533;&#65533;&#65533;&#65533;5&#65533;iQ&#65533;&#65533;&#65533;Q&#65533;&#65533;c#B&#65533; P&#65533;F&#65533;2J&#65533;&#65533;Mh&#65533;&#65533;`&#65533;Te&#65533;&#65533;&#65533;&#65533;&#65533;M/8&#65533;j`&#65533;&#65533;&#65533;I#TZ&#65533;j&#65533;&#65533;&#65533;p&#65533;e"SGp&#65533;&#65533;&#65533;&#65533;@&#65533;V&#65533;2*&#65533;&#65533;3&#65533;&#65533;&#65533;;C.&#65533;&#65533;H&#65533;,&#65533;&#65533;&#65533; &#65533;D&#65533;&#65533;&#65533;o&#65533;054"&#65533;&#65533;&#65533;&#65533;F&#65533;&#65533;&#65533;2&#65533;&#65533;&#65533;&#65533;&#65533;&#65533;]&#65533;U9&#65533;&#65533;&#65533;e&#65533;&#65533;	,a
T&#65533;&#65533;e&#65533;@V&#65533;&#65533;&#65533;&#65533;A&#65533;"&#65533;&#65533;CX&#65533;v&#65533;2.&#65533;&#65533;&#65533;4&#65533;5&#65533;H&#65533;l>Q&#65533;H!8%&#65533;&#65533;q&#65533;&#65533;e&#65533;&#65533;Pv&#65533;&#65533;c\&#65533;odp5&#65533; &#1762;3a0@&#65533;0&#65533;&#65533;&#65533;#&#65533;&#65533;N&#65533;4b&#65533;h&#65533;&#65533;$&#65533;&#65533;&#780;&#65533;&#65533;Cn[2&#904;&#65533;&#65533;&#65533;`&#65533;K&#1440;M&#65533;&#65533;&#65533;.X&#65533;?&#65533;&#65533;&#65533;&#65533; &#65533;eO&#65533;&#65533;&#65533;	&#65533;)h&#65533;&#65533;n&#65533;&#65533;9&#65533;&#65533;p&#65533;a&#65533;C(&#65533;*0Qk&#272;&`&#65533;?Z&#65533;&#65533;&#65533;&#65533;@&#65533;$&#65533;6H&#65533;&#704;&#65533;3&#65533;p&#65533;&#65533;<@O8ED&#65533;&#1793;2&#65533;\&#65533; G&#65533;&#65533;u2=&#65533;L&#65533;=&#65533;"\&#65533;3&#65533;b*&#65533;&#65533;&#65533;&#65533;*&#65533;&#65533;!&#65533;&#65533;U&#1360;@&#1776;&#65533;)&#65533;+^&#65533;&#65533;c&#65533;&#65533;&#65533;&#65533;C&#65533;h!/&#65533;x&#65533;&#65533;&#65533;&#65533;n@Gx&#65533;H&#65533;
&#65533;<&#65533;&#65533;&#65533;&#65533;F&#65533;&#43022;44?&#65533;&#65533;&#1931;	{&#65533;&#65533;&#169;&#65533;&#65533;Y_&#65533;d&#65533;&#65533;&#256;&#65533;(^0&#65533;&#65533;E&#65533;p&#65533;!&#65533;fzd`&#65533;&#65533;&#65533;&#65533;&#65533;ed&#65533; D&#65533;&#65533;&#65533;[&#65533;9&#65533;l&#65533;&#65533; &#65533;
&#65533;&#65533;@5&#65533;&#65533;`s&#65533;;&#65533;&#65533;0&#65533;&#65533;&#65533;t&#65533;k&#65533;&#65533;:Q#L&#1505;&#65533;&#65533;&#65533;&#65533;&#65533;)"&#65533;&#65533;&#1135;&#165;&#65533;&#65533;i5&#65533;&#65533;&#65533;?
&#65533;&#65533;,d&#65533;Z&#65533;DD&#65533;5&#65533;D&#65533;&#65533;j&#65533;&#65533;&#65533;>&#65533;	&#65533;J#&#65533;XpGF&#65533;`X&#65533;m38&#65533;&#65533;&#65533;&#65533;&#65533;	&#65533;X&#65533;&#65533;1~&#65533;&#65533;&#65533;>i&#65533;r&#65533;&#65533;+5x&#65533;&#65533;&#65533;&#65533;;d&#65533; &#65533;cOb&#65533;&#65533;j&#65533;J&#65533;pG&#65533;&#65533;3)&#65533;'&#65533;}Df&#65533;&#65533;&#65533;&#65533;&#65533;&#65533;<&#65533;/Gb&#65533;&#65533;,gD&#65533;P2&#65533;iDe&#65533;hF&#65533;j6&#65533;&#65533;&#65533;e/A	)"2&#65533;b&#65533;&#65533;&#65533;&#65533;&#65533;&#65533;0s &#65533;:H&#65533;&#65533;&#65533;A*N&#65533;4&#65533;&#65533;J&#65533; 	&#65533;(&#65533;&#65533;VtP+ nH/&#65533;b <an*&#65533;|@ Xl&#65533;&#65533;&#65533; &#65533;pm1R 2&#65533;`3&#65533;-"&#65533;&#65533;&#65533;*2&#65533;&#65533;&#65533; &#65533;4&#65533;&#65533;4&#65533;&#65533;F#&#65533;
24"4p&#65533;)J&#65533;X&#65533;&#65533;&#525;`c6&#65533;&#65533;&#65533;M&#65533;lPxC#^&#65533;p`8&#65533;&#65533;^&#65533;&#65533;n&#2006;&#65533;&#65533;w2!&#65533;&#65533;&#65533;&#65533;&#65533;&#65533;&#65533;/&#65533;&#65533;&#65533;
^&#65533;&#65533;A<&#65533;;&#65533;=&#65533;j&#65533;h,k&#65533;{&#65533;&#15414;&#65533;
&#65533;G30&#65533;#R&#65533;8<&#65533;A&#65533; &#759;L!&#65533;&#65533;`&#65533;&#65533;&#65533;D&#65533;&#65533;#&#65533;!&#65533; 1Q?X+"`&#65533;#&#630;P&"&#65533; &#65533;&#65533;j8 &#65533;n&#65533;b 5&#65533;&#65533;u<&#65533;&#65533;th1&#65533;d1dH#&#65533;&#65533;jMPh&#65533;&#65533;AO*.&#65533;&#65533;*&#65533;D&#65533;h&#65533;b&#3804;&#65533;&#65533;&#65533;DL&#516;P&#65533;.&#65533;:&#65533;&#65533;n@J&#65533;&#65533;CL&#65533;&#65533;&#65533;&#65533;&#65533;T&#65533;#&#1960;&#65533;(&#65533;4"&#65533;&#160;126a&#65533;&#65533;&#65533;:BX4blm1&#65533; 8 &#65533;&#65533;&#65533;*LA&#65533;&#65533; L&#65533;+&#65533;ak&#65533;&#65533;0&#65533;&#65533; &#65533;,&#65533;&#65533;6P&#65533;&#65533;&#65533;
&#65533;a&#65533;&#65533;&#65533;&#65533;&#65533;&#65533;NT&#65533;&#618;A
-"&#65533;&#65533;&#65533;&#65533;! !&#65533;&#65533;&#65533;&"&#65533;)&#65533;&#65533;F&#65533; &#65533;9&#65533;&#65533;x&#65533;"!#13F&#65533;&#1580;&#65533;&#65533;O&#65533;&#65533;&#65533;"&#156;@d&#65533;&#65533;J&#842;&#65533;&#65533;&#65533;&#65533;d&#65533;&#65533;n&#65533;&#65533;&#65533; &#65533;}&#1703;m&#65533;jp&#65533;j&#65533;t&#65533;F&#65533;&#65533;B:&#65533; &#65533;D&#65533;Z"Q4&#65533;Np&#65533;&#65533; ~8` &#65533;fn&#65533;&#65533;#&#65533;&#65533;:$"R&#65533;&#65533;&#65533;!
!&#65533;XD&#65533;&#65533;&#65533;R#&#65533;#@#&#65533;`5bD4&#65533;&#65533;"&#65533;d`&#65533;&#65533;4P&#65533;t&#65533;DO&#65533;6&#65533;&#65533;6&#65533;&#65533;&#65533;b(P&#65533;:D<&#65533;&#65533; &#65533;&#65533;&#65533;&#65533;&#65533;&#65533;&#65533;b&#65533;&#65533;9&#65533;:&#65533;&#65533;!D&#65533;A&#65533;C&#65533;&#65533;J#n&#65533;g#"?"&#65533;2&#65533;[d&#65533;
&#65533;'E&#1712;8"&#65533;&#65533;:&#65533; &#65533;z&#65533;qJ&#65533;A&#65533;Nd:<"r2&#65533;&#65533;9&#512;H&#65533;:&#65533;
&#65533;&#65533;t&#65533;&#65533; X\&#65533;o&#65533;&#65533;*&#65533;&#65533;3&#896;(&#65533;&#65533;j0&#65533;#&#65533;&#65533;JTH5&#65533;&#65533;$&#65533;"bK&#65533;J&#1197;1&#65533;#Z1&#65533;dJ&#65533;hy@+Z&#65533;[&#65533;&#65533;&#65533;G&#65533;%&#65533;R&#65533;].&#65533;&#65533;&#65533;XF&#65533;
<L#&#65533;&#65533;9)&#65533;BM&#65533;U&#35341;&#65533;&#65533;&#65533; &#65533;&#65533;h`1&#65533;Ar$&#65533;&#65533;4&#65533;&#65533;p,&#65533;!
&#65533;?1`n &#65533;&#65533;jH N&#65533;B"H&#65533;&#65533;&#65533;6&#65533;&#65533; &#65533;t&#65533;&#65533;&#652;F#&#1025;'&#65533;&#65533;'z&#65533;&#65533;&#65533;&#1060;l&#65533;&#65533;&#65533;"Ra4b&#652;&#65533;|`;|:&#65533;&#65533;&#65533; &#65533;##B&#65533;&#65533;&&#65533;&#65533;%d&#65533;Z&#65533;&#65533; &#65533;:Bd&#1408;Dff\2&#65533;&#65533;&#65533;&#65533;)&#65533;!"&#65533;&#65533;&#65533;|&#65533;&#65533;z&#65533;&#65533;&#65533;&#65533; Mn&#65533;&#65533;&#65533;P&#65533;t0 &#65533;&#135;&#65533;&#65533;>(&#65533;\&#65533;,&#65533;n<&#65533;&#65533;-"	+b&#65533;V&#65533;r&#65533;F	&#65533;&#65533;n*@&#65533;@D&#65533;&#65533;4&#65533;57&#65533;&#65533;&#65533;;&#65533;-/&#65533;&#65533;@W&#65533;&#65533;.#&#65533;*/&#1234;.&#65533;&#65533;&#65533;&#65533;B4H&#65533;t&#65533;kh8I&#65533;P&#65533;1&#65533;&#65533;s^&#65533;@&#65533;&#65533;2E&#65533;&#65533;&#65533;A#&#65533;"*"x&#65533;&#65533;&#65533;4&#65533;&#65533;&#65533;&#65533;4&#65533;&#65533;&#65533;#&#65533;g&#65533;&#65533;#"&#65533;N&#65533;&#65533;&#65533;#
&#65533;1c~N &#65533;P$7S&#65533;&#65533;#&#65533;A !k4&#65533;&#65533;L&#65533;AB8@&#65533;J$N&#65533;V-&#65533;b1&#65533;Vk:q&#65533;:&#65533;e1&#65533;&#65533;&#65533; 9&#65533;&#65533;)&#65533;;&#65533;Yy@K&#65533;$&#65533;&#65533;$&#65533;j&#65533;eUH&#65533;&#65533;f&#65533;&#65533;MV&#65533;&#65533;D8&#65533;d&#65533;&#65533;&#65533;,&#65533;sO&#65533;SO&#65533;S>;b@&#1605;&#65533;&#65533;&#65533;]&#65533;&#65533;&#65533;&#65533;A&#65533;k&#65533;G&#65533;1c&#65533;Vk&#65533;&#65533;nE&#65533;T&#65533;&#65533;&#65533;&#65533;&#65533;&#65533;B4&#65533;&#65533;&#65533;&#65533;&#65533;K&#65533;&#65533;t&#65533;52&#65533;>blJP&#65533;Z&#65533;z &#65533;1&#65533;(&#65533;&#65533;j)"&#65533;p&#65533;h!&#65533;&#65533;!#"B&#65533;J&#65533;&#65533;h&#65533;_&#65533;&#65533;Y&#65533;&#65533;
@&#65533;&#65533;&#65533;&#65533;&#65533;&#65533;,&#65533;#&#65533;,&#65533;"!M#"W&#65533;$IA&#65533;&#65533;&#65533;Rr%&#65533;d&#65533;&#65533;&#65533;^&#65533;&#65533;&#65533;&#65533;&#65533;<"(&#65533;&#65533;&#65533;&#65533;&#65533;&#65533;htS#&#65533;A&#65533;8&#65533;j@gj[p`&#65533;&#65533;&#65533;T!"p&#65533;&#65533;|&#65533;&#65533;&#65533;`<&#65533;&#65533;&#65533;8~&#65533;&#65533;6&#65533;&#65533; &#65533;O3C&#1482;&#65533;7p1&#65533;W#>p}#b&#65533;&#65533;#
AV&#65533;@&#1528;`&#65533;&#65533;\&#65533;&#424;&#65533;&#65533;HC&#65533;&#65533;5&#65533;&#65533;&#65533;5\&#65533;U&#65533;h&#65533;Rqv&#65533;bI &#65533;*&#65533;P&#65533;&#65533;p9&#65533;lL&#65533;	&#65533; B:&#65533;&#65533;z&#65533;&#65533;&#65533;p^U&#65533;&#65533;x&#65533;&#65533;&#65533;@{&#65533;u3&#65533;1&#65533;&#65533;&#65533;&#17440;.&#65533;@&#1456;A&#65533;&#65533;DO&#65533;&#65533;&U	J&#65533;oHd&#65533;Y&#65533;&#65533;&#65533;&#65533;X?zi&#65533;&#65533;&#65533;&#65533;s1.&#65533;&#65533;b&#65533;h&#65533;D-:&#202;&#65533;&#65533;e;&#65533;<[hg&#65533;K^6M&#65533;K&#65533;b&#65533;d&#65533;&#16396;&#65533;&#65533;K&#65533;dO&#65533;D&#65533;D&#65533;&#65533;&#65533;y&#65533;[:	OP`fT@;&#65533;&#65533;&#65533;V&#65533;&#65533;&#65533;&#65533;pd&#65533;2&#65533;9&#65533;p&#65533;&#65533;&#65533;&#65533;&#65533;&#65533;pe&#65533;Q?6&#65533;;&#65533;!,A
&#65533;&#65533;&#65533;&#65533;&#65533;pt@j&#65533;tl&#65533;; &#65533;&#65533;>&#65533;&#65533;; &#65533;&#65533;&#65533;t&#65533;&#65533;&#65533;&#65533; &#65533;`&#65533;&#65533;*&#65533;JRqm&#65533;!C&#65533;&#65533;&#65533;&#65533;Dea&#65533;&#65533; &#65533;&#65533;&#65533;&#65533;\&#65533;&#65533;b&#65533;&#65533;#&#65533;&#65533;
&#65533;&#65533; t5cN&#65533;N&#65533;#&#65533;&#65533;uefZ%r&#65533;&#65533;&#65533;&&#65533;(A&#65533;&#65533;&#65533;&#65533;&#65533; &#65533;&#65533;	&#801;&#65533;&#65533;&#65533;)"&#65533;8&#65533;&#65533;&#65533;&#65533;&#918;j&#65533;f&#65533;~tF&#65533; &#65533;T&#65533;"&#65533;U &#65533;&#65533;D&#65533; -4"&#65533;B&#65533;@	&#65533;n&#65533;`&#65533;&#65533;`.YA#J&#65533;O&#65533;.&#65533;2&#65533;&#65533;#&#65533;.#&#136;&#65533;&#65533;&#65533;B4&#65533;u8G&#65533;&#65533;&#65533;&#65533;&#65533;&#65533;&#65533;[&#65533;&#65533;dx@&#65533;d4&#65533;G&#65533;&#65533;	;&#65533;&#732;&#65533;w&#65533;T	&#2026;"D!&#65533;5&#65533;
&#65533;&#65533;&#65533;&#65533;&#65533;'>&#65533;`~&#65533;&#65533;>6#&#65533;
&#65533;!&#1697;&#65533;&#65533;&#257;5B)"&#65533;&#65533;&#65533;&#65533;J#D&#65533;Ap&#65533;ma#B1&#65533;&#65533;&#33811;;&#65533;&#65533;"#nD&#65533;p&#65533;{&#65533;1&#65533;&#65533;9&#65533;]&#65533;#r&#65533; F&#65533;&#65533;&#65533;&#65533;.Z&#65533;&#65533;^ &#65533;&#65533;&#65533;O&#65533;27&#65533;&#65533;&#65533;&#1316;&#65533;&#65533;M&#65533;>&#65533;&#65533;n7&#65533;+&#65533;&#65533;&#65533;&#65533;k&#65533;&#65533;&#65533;3&#65533;ds:&#65533;O&#65533;1&#65533;nS&#65533;&#65533;i&#65533;6T&#65533;5T&#65533;D&#65533;nH&#65533;NA9&#65533;Lt&#65533;&#65533;&#65533;[&#65533;&#65533;&#65533;&#205;&#65533;#&#65533;&#65533; &#65533;I&#65533;2cl-B/&#65533;,&#65533;TmHyF?P_? &#65533;&#65533;&#1301;5&#65533;n&#65533;J&#65533;&#65533;&#65533;&#65533; &#65533;	V&#65533;&#65533;&#65533;&#65533;&#65533;J]&#65533;q&#65533;Yq&#65533;&#65533;tIK&#65533;&#65533;h!&#65533;&#65533;b&#65533;&#65533;b<S#!#.7"&#65533;&#65533;$L"B&#65533;&#65533;"&#65533;OM&#65533;$&#65533;O&#65533;#&#65533;&#65533;&#65533;H&#65533;&#65533; &#65533;&#65533;&#65533;&#65533;&#65533;&#65533;&#65533;`&#65533;L&#65533;&#65533;#&#65533;	&#65533;&#65533;
v&#65533;@6&#65533;&#65533;fj&#65533;&#65533;&#65533;R&#65533;&#65533;&#65533;&#65533;&#65533;d&#65533;2&#65533;&#65533;F X&#65533;6 &#65533;F&#65533;&#65533;)&#65533;F"&#65533;.&#65533;&#65533;&#65533;`&#65533;&#65533;724 &#65533;O&#65533;W&#65533;&#65533;&#65533;C&#65533;&#65533;&#65533;d&#648;O!Ys&#65533;G4&#65533;D&#65533;&#65533;.&#65533;
8\&#65533;&#65533;Y&#65533;*&#65533;&&#65533;$&#65533;I&#65533;&#65533;&#65533;G&#65533;&#65533;&#65533;n&#65533;g	;b&#65533;,&]5bx&#65533;&#65533;#&#65533;:2n&#65533;>4&#172;&#634;&#65533;:2&#65533;&#65533;3&#65533;A&#65533;&#65533;&#65533;)J}1*.	$"&#65533;d&#65533;&#65533;&#65533;<&#65533;17OvS&#65533;5BF&#65533;-&#65533;{&#65533;y&#65533;#![&#65533;};&#65533;d&#65533;h&#65533;&#65533;4"&#928;d&#65533;&#65533;#<&#65533;&#65533;&#708;K`&#65533;&#65533;&#65533;&#65533;q7&#65533;S&#65533;tH&#65533;&#65533;	^8&#65533;&#65533;&#65533;Jl&#65533;&#65533;&#65533;&#1615;&#65533;&#65533;g19&#65533;&#65533;&#65533;K&#65533;&#65533;7&#65533;$&#65533;&#65533;&#65533;P&#65533;&#65533;&#65533;rydFAtc&#65533;z&#65533;&#65533;Kk&#65533;442 &#65533;&#65533;EKd`r.&#65533;	,j&#65533;	@&#65533;&#65533;M(&#65533;,
&#65533;QO&#65533;>`SS&#65533;h&#65533;b4R&#65533;d&#65533;d%`V^/2&#65533;&#65533;&#65533;C&#65533;&#65533;&#65533;&#65533;Noa@&#65533;F&#65533;4a&#65533;.&#65533;"&#65533;b&#65533;&#65533;&#65533;y&#65533;#<e&#65533;&#65533;&#65533;Y&#65533;%&#65533;&#65533;f&#65533;&#65533;&#1113;M'&#65533;&#65533;  @&#65533;&#65533;&#65533;&#65533;\ &#65533;	&#65533;n&#65533;I#v&#65533;]t&#65533;&#455;&#65533;&#65533;*p 5l&#65533;&#65533;"&#65533;F&#65533;8&#65533;O&#65533;Z&#65533;&#65533;*&#65533;&#65533;!&#65533;&#65533;" &#65533;&#65533;E&#65533;&#65533;
&#65533;0n&#65533;&#65533;r&#65533;&#65533;Jn&#65533;/#&#65533;d&#65533;
&#65533;&#65533;	&#65533;@V7&#65533;TPt &#65533;&#65533;Z&#65533;#&#65533;&#65533;&#65533;&#65533;6&#65533;<P&#65533;&#65533;d&#65533;sja|&#65533;&#65533;
a&#65533;&#65533;&#65533;#&#65533;&#65533;&#65533;&#65533;&#65533;&#65533;&#65533;&#65533;&#65533;c&#65533;&#65533;&#65533;&#65533;&#65533;a&#65533;&#65533;&#65533;2+&#65533;&#336;_&#65533;_="&#65533;d &#65533;A@&#1200;@d&#65533;&#65533;`&#65533;&#65533;=&#65533;&#65533;<&#65533;p@&#65533;E&#65533;3Fn&#65533;^&#65533;&#65533;5&#65533;&#65533;|1 &#65533;NZ&#65533;&#65533;}&#65533;&#65533;3&#65533;4"
mF&#65533;&#65533; t`&#65533;&#65533;I"&#187; &#65533;&#65533;&#65533;&#65533;&#65533;?&#65533;*&#65533;W&#65533;	&#65533;&#65533;&#1360;3&#65533;!&#324;&#65533;&#65533;&#65533;@!G&#65533;&#134;&#65533;0&#65533;&#65533;&#65533;)U
&#65533;&#65533;&#65533;_F&#65533;&&#65533;&#65533;&#65533;&#65533;&#65533;&+&#65533;&#65533;&&#65533;&&#65533;(&#65533;Q&#65533;H&#65533;_ z&#65533;&#65533;'&#65533;i&#65533;!&#65533;&#65533;&#65533;'&#65533;&#65533;&#65533;z&#65533;&#65533;L&#65533;X&#565;&#65533;&#1519;`&#202;K&#65533;&#65533;&#1651;h&#1258;]&#65533;&#1452;&#65533;&#65533;"&#65533;{&#65533;&#65533;&#65533;BR&#65533;U&#65533;&#65533;&#65533;6&#65533;[&#319; &#65533;&#65533;8&#65533;&#65533;&#65533;&#65533;<Nt&#65533;`&#65533;&#65533;&#65533;PL&#65533;y&#65533;&#65533;&#65533;&#65533;u &#65533;cZ&#65533;&#65533;A"2&#65533;&#65533;&#65533;j	&#65533;	&#65533;&#65533;&#65533;&#1599;c&#65533;n&#1790;&#65533;0&#65533;&#65533;&#65533;&#65533;vCD&#447;,&#65533;0&#65533;3&#65533;&#65533;&#1211;@&#65533;2u[&#65533;&#65533;?M&#65533;&#65533;{&#65533;&#65533;&#65533;?&#65533;\&#65533;ZGa&#65533;&#65533;_&#65533;&#65533;&#65533;/&#65533;?R&#65533;X&#65533;g!&#65533;&#65533;D&#65533;$&#65533;&#65533;&#65533;  &#65533;&#65533;&#65533;p&#65533;&#65533;&#65533;3&#65533; hB&#65533; 	&#65533;C&#65533;?:&#65533;&#65533;&#197;C&#1824;&#65533;&#65533;&#65533;6$&#65533;H&#65533;	<p`>(&#65533;&#65533;p D
&#65533;'+&#65533;`&#65533;&#65533;c(0&#65533;&#389;&#65533;$&#65533;	&#65533;3\m&#1110;Yw$&#65533;d&#65533;\&#65533;IB&#65533;&#65533;X3($&#65533;O&#65533;&#65533;&#65533;&#65533;]#&#65533;6<&#65533;&#65533;OK&#65533;&#65533;&#65533;&#1120;&#65533;&#65533;N!SK,S&#65533;S&#65533;@/&#65533;B-&#65533;S&#65533;/&#65533;$&#65533;6&#65533;&#65533;!]W&#65533;&#65533;&#65533;&#65533;t&#65533;&#1044;&#65533;&#65533;&#65533;'o|5&#65533;B&#65533;&#65533;&#65533;&#65533;O
&#65533;&#65533;	(&#65533;&#65533;&#65533;?V&#65533;e&#65533;&#65533;pFX7|&#65533;JB&#65533;&&#65533;B&#65533;*&#65533;&#65533;?e&#65533;&#65533;&tA!&#65533;&#65533;@B	&#65533;?Fj&#65533;&#65533;)3\&#65533;&#65533;&#65533;F+&#65533;&#65533;&#65533;Vk&#65533;Y&#65533;&#65533;&#65533;W&#65533;l&#65533;l	e nB&#65533;&#65533; &#65533;P!p&#65533;&#65533;L&#65533;&#65533;)B5d&H}T&#65533;GB/Y&#65533;pQ&#65533;&#65533;&#65533;)&#65533;e&#65533;&#65533;k&#65533;K&#65533;&#65533;t&#65533;5\	&#65533;&#65533;&#65533;	!&#65533;T=L5&#65533;U&#65533;L&#65533;&#65533; &#65533;(&#65533;O6&#1510;&#65533;&#65533;&#65533;,&#65533;,&#65533;\&#65533;|5&#65533; 	&#1148;V
-&#65533; &#65533;&#65533;&#65533;'<Cg8&#65533;N&#65533;&#65533;&#214;&#1537;h&#544;"&#65533;(8j&#65533;j&#65533;1&#65533;le&#65533;!&#65533;&#65533;-&#65533;&#65533;r&#65533;?d&#65533;&#65533;O(i&#65533;&#65533;1}&#65533;c&#65533;q&#65533;&#65533;&#65533; &#65533;,&#65533;&#65533;\a&#65533;&#65533;!	u&#65533;O&#1991;'D&#65533;?&#65533;&#65533;z^&#65533;q_&#65533;-&#65533;GB&#65533;&#65533;1
)	0&#65533;?{4c&#65533;&#65533;&#65533; R&#65533; &#65533;&#65533;&#65533;V&#65533;O&#65533;&#65533;?&#65533;&#65533;w&#65533;!&#65533;&#65533;&#65533;&#65533;b&#65533;&#65533;&#65533;&#530;&#65533;&#65533;`&#65533;?>T&#65533;A,6b&#65533;&#65533;&#65533;&#65533;&#65533;&#65533;.&#65533;+&&#65533;Ao&#65533;P)&#65533;&#65533;&#65533;!	A'&#65533;?&#65533;\&#1045;&#65533;,&#65533;&#65533;w&#65533;?&#65533;)q&#65533;
&#65533;&#1008;&#65533;p&#65533;&#65533;/&#65533;&#65533;&#65533;`&#65533;o&#65533;y&#65533;P 5^&#65533;"(&#65533;0E&#65533;jQ
&#65533;&#65533;w&#65533;_B^@&#65533;T&#65533;`C &#65533;+&#65533;&#65533;&#65533;&#65533;&#65533;&#65533;R&#65533;2?`c&#65533;&#65533;&#65533;)&#65533;r&#65533;&#65533;&#65533;&#65533;.u)n(&#65533;&#65533;2	p 
P@0O&#65533;&#65533;
&#65533;1&#65533;Q&#65533;&#65533;"U&#65533; (&#65533;&#65533;*&#65533;y&#65533;&#532;Bn&#65533;&#65533;&#65533;#k&#65533;&#65533;UB&#65533;&#65533;W&#65533;#&#65533;&#65533;&#65533;&#65533;&#65533;c&#65533;&#65533;hL&#65533;&#1512;sx+&#65533;&#65533;&#65533;&#65533;&#65533;&#65533;-6lk\g&#65533;@;0P&#65533;&#65533;&#65533;K&#65533;	&#65533;e&&#65533;&#65533;&#65533;`8&#65533;Z&#65533;&#65533;&#65533;&#65533;L&#65533;4)dMB&#65533;,W!I&#65533;&#65533;B&#65533;<#&#65533;&#65533;&#65533;&#65533;&#65533;&#65533;$&#65533;&#65533;&#65533;
@1H&#65533;&#65533;+&#65533;&#65533;&#65533;&#65533;H&#65533;Z&#65533;&#65533;&#65533;(&#65533;?&#65533;&#65533;&#65533;LuQH&#65533;&#65533;
&#65533;t&#65533;HihB&#65533;&#8644;p&#65533;8&#65533;@M"&#65533;&#65533;&#65533;]&#65533;v &#65533;&#65533;$&#65533;YA31Mj&#65533;V&#65533; X0G5`#&#65533;k&#65533;-8e&#65533;M&#65533;xc&#65533;P,&#65533;m&#65533;,&#65533;3f&#65533;<&#65533;&#65533;D7&#65533;&#65533;&#65533;:AhY&#931;4&#65533;'+^!&#65533;}&#65533;&#65533;)&#65533;q D  &#65533;&#65533;0&#65533;?&#65533;&#65533;&#65533;`&#65533;&#65533;L&#65533;?&#65533;&#65533;&#65533;!&#65533;&#65533;&#65533;&#65533;&#65533;r&#65533;&#65533;8$&#65533;&#65533;jO&#193;Q&#65533;!A$8&#65533;&#65533;&#65533;&#65533;.	&#65533;	D&#320;&#65533;&#65533;"&#65533;p&#65533;zYz&#65533;@&#65533;&#65533;4Ke&#65533;3&#65533;V&#1239;&#65533;E&#65533;+VR&#65533;&#65533;&#65533;-=&#65533;&#65533;{&#65533;&&#65533;&#1125;&#65533;\&#65533;L&#65533;&#65533;&#65533;29,&#65533;b{&#65533;&#65533;p&#65533;	&#1410;&#65533;&#65533;%&#65533;&#65533;&#65533;&#65533;{2CG&#65533;&#65533;&#65533;&#65533;
iX&#65533;Jyb`1&#65533;&#65533;B.9&#65533;R&#65533;&#65533;&#65533;&#65533;&#65533;?|Xc&#65533;&#65533;a9U&#65533;0PEL7Xbl&#65533;&#65533;*&#309;&#65533;JHE&#65533;Y1&#65533;C&#65533;?C&#65533;&#65533;&#65533;&#65533;&#65533;M&#65533;r&#65533;&#65533;7&#65533;+[q&#65533;2]m&#65533;&#65533;&#1754;%4@&#65533;Wr&#65533;x6!2&#65533;-)d&#65533;&#65533;	b&#65533;&#65533;&#65533;X&#65533;]
9BY<&#65533;&#65533;J&#65533; "&#65533;&#65533;MR&#65533;&#65533;<,!&#65533;&#1569;A&#65533;&#65533;OB&#65533;b	Q&#65533;Rb&#65533;pL&#65533;&#65533;D_&#65533;0&#65533;8&#65533;
!s7&#65533;&#65533;{E&#65533;o&#65533;&#65533;&#65533;bb&#65533;&#65533;F#`&#65533;P&#65533;&#65533;"-~&#65533;&#65533;&#65533;&#579;ls&#65533;&#65533;.&#65533;Mc&#65533; j&#65533;%8&#65533;9!&#65533;&#65533;&#65533;P!&#65533;&#65533;&#65533;j&#65533;&#65533;64&#65533;n&#65533;&#965;&#65533;%7&#65533; N&#65533;&#65533;&#65533;9&#65533;&#65533;A\B&#65533;&#65533;1B&#65533; v&#65533;q8 ).!&#65533;[&#65533;y&#65533;&#65533;&#65533;&#65533;&#65533;&#65533;&#1027;~&&#661;Q&#65533;&#65533;<&#65533;&#65533;&#65533;6&#65533;&#741;&#65533;
&#65533;X &#65533;`7&#65533;t]&#65533;=&#1615;&#65533;'&#65533;r&#65533;#&#65533;HH&#65533;&#65533;&#65533;) &#65533;{&#65533;&#65533;l&#65533; &#65533;&#65533;>&#65533;@,&#65533;&#65533;&#65533;&#65533;EBPD=&#65533;&#776;&#65533;1&#65533;jS&#65533;!&#65533;&#65533;&#65533;\&#65533;&#65533;&#65533;2&#65533;y&#65533; &#65533;B>`&#65533;EYV	#&#65533;X&#65533;V0&#65533;U!&#65533;&#65533;$Sx&#65533;hm&#65533;&#65533;&#65533;&#65533;&#65533;T&#65533;&#65533;&#65533;H6~1TE*&#65533;&#65533;NtH&#65533;B&#65533;&#65533;&#65533;&#65533;N6&#65533;p&#65533;a\VS&#1195;&#65533;&#65533;&#137;)&#4150;S|UA&#65533;P,&#65533;&#65533;bE&#65533;wE&#65533;
&#65533;B6&#65533;&#65533;&#65533;
7&#65533;&&#65533;&#65533;GN&#65533;G&#717;qt&#65533;B&#65533;X]s&#65533;1\0&#65533;%&#65533;t]&#65533;/B+&#65533;~&#65533;:&#65533;$ &#65533;H&#65533;&#65533;&#65533;&#65533;&#65533;8&#65533;!\&#65533;*&#65533;&#65533;&#65533;&#65533;PR&&#65533;&#65533;&#65533;L&#65533;&#65533;&#65533;&#65533;4f:H&#65533;]1&#65533;&#65533;LI&#65533;&#65533;&#65533;&#65533;<P{&#65533;&#65533;&#65533;&#65533;&#65533;&#65533;&#65533;&&#65533;&#65533;&#65533;&#65533;&#65533;x&#65533;_&#65533;&#65533;+3NW&#65533;1
&#65533;(d
&#65533;3K&#65533;u4E&#402;&#65533;&#65533;&#65533;Q@&#65533;F4&#65533;&#65533;&#65533;&#65533;d&#65533;&#65533;1&#65533;&#65533;@&&#5808;&#65533;&#65533;&#65533;	&#65533;'o&#534;e&#65533;&#65533;&#65533;&#65533;&#65533;@&#65533;q&#65533;!&#65533;@\&#65533;&#65533;@&#65533;-^?&#65533; &#65533;+&#65533;&#65533;&#65533;&#1119;+&#65533;&#910;&#65533;
z &#65533;&#65533;)&#65533;&#65533;&#65533;B&#65533;p=&#65533;4!&#65533;&#65533;&&#65533;h=&#65533; &#65533;&#65533;&#65533;=&#65533;&#803;&#65533; )V&#65533;&#65533;w&#65533;\&#65533;&#65533;;&#65533;`A*&#65533;&#65533;C&#65533;_&#65533;&#65533;W&#65533;9&#65533;&#65533;*Z&#65533;&#65533;&#65533;&#65533;<$&#65533;&#65533;&#65533;!D=E&#65533;	!E_r%&#65533;F&#422;&#65533;&#65533;&#65533;[&#65533;>
?Q &#65533;0,p?&#65533;&#65533;%<&#65533; &#65533;&#65533;&#65533;V-*&#65533;&#65533;&#65533;&&#65533;!&#65533;&#65533;V&#65533;&#65533;@&#65533;&#65533;@&#65533;~R&#65533;X&#1568;&#65533;&#65533;&#65533;&#65533;&#65533;&#65533;d		&#65533;&#65533;&#65533;PX&#65533;&#65533; 
&#65533;BC g\Q)&#65533;&#65533;&#65533;&#65533; &#65533;D	a&#65533;&#65533;E&#65533;&#65533;r&#65533;p]Aq&#65533;bqL&#65533;&#65533;&#65533;i\&#65533;Q&#65533;T&#65533;&#65533;/`
&#1734;&#65533;&#65533;@
PE &#65533; &#65533;a$s&#65533;&#65533;|&#1543;t.P]&#65533;&#65533;>&#65533; 	&#65533;&#65533;&#65533;b&#65533;&#65533;&#65533;&#65533;"&#65533;H,R&#65533;&#65533;DGr&#65533;7!=&#65533;($$&#65533;&#65533;D"&#65533;>GI&#65533;&#65533;&#65533;&#65533;%!&#65533;I&#65533;u&#65533;&#65533;JA&#65533;P&#65533;`T&#65533;}/&#65533;<&#65533;&#65533;&#65533;&#65533;&#65533;Kr@&#65533;!&#65533;6&#488;N&#65533;ix	&#65533;	&#65533;&#65533;&#65533;%&#65533;&#65533;'&#65533;&#65533;&#65533;&#65533;4&#65533;&#1728;'`&#65533;&#65533;&#65533;&#65533;&#65533;4S&#65533;&#65533;&#65533;&#65533;zX&#65533;e &#65533;z&#65533;&#65533;&#65533;6@6&#65533;&#65533;w&#65533;e&#65533;&#65533;T&#65533;v &#65533;`|&#65533;82$sR&#1553;&#65533;qf&#65533;WU#&#65533;8w&#65533;PT@Wp \A&#65533;&#407;gM0:DBz&#65533;&#65533;&#65533;8 &#65533; &#65533;&#65533;h &#65533;&#65533;&#65533;&#65533;D0 &#65533;@|&#65533;7&#65533;i&#65533;&#65533;&#65533;&#65533;pAB@&#65533;&#65533;6sP;7&#65533;<+&#65533;j&#65533;.&#65533;&#65533;1&#65533;"&#65533;&#65533;	U&#1044;C&#65533;^D%&#65533;r&#65533;&#65533;3&#65533;&#65533;
&#65533;%&#65533;H'@&#65533; 8pZ&#65533;&#65533;&#65533;^	A@&#65533;p@qI&&#65533;&#65533;nwA2&#65533;8!C&#65533;&#65533;%&#65533;&#65533;&#65533;&#65533;a&#65533;R&#65533;$&#65533;L~ &#65533;5X&#65533;&#65533;n&#65533;&#65533;JC2$/vi&#65533;N%&#65533;rA&#65533;9	+&#65533;&#65533;?"B&#1282; 
&#65533;%&#65533;&#65533;	+&#65533;&#65533;I&#65533;k&#65533;
&#65533;&#65533;&#65533;&#65533;&#65533;G&#65533; &#65533;P\	Q&#65533;	F&#65533;8&#65533;&#281;Fv&#65533;rl&#65533;r&#65533;&#65533;&#65533;&#65533;)&#65533;&#65533;w&#65533;k&#65533;d&#65533;T&#65533;RQ&#65533;VdE&#65533;&#65533;(&#65533;a&#65533;(&#65533;&#65533;+&#65533;`x&#65533;&#65533;&#65533;w&#65533;4#"5P&#65533;$&#65533;a`&#65533;=`!&#65533;
&#65533;D 4&#65533;p&#65533;j&#1045;&#65533;Y&#65533;&#65533;9&#65533;P0&#65533;	!vr&#65533; &#65533;`&#65533;$&#65533;&#65533;:d&#65533;p&#13645;&#65533;&#65533;&#65533;&#65533;&#65533;>&#65533;(&#65533;?$&#65533; 5M&#65533;&#65533;&#65533;&#65533;&#65533;5W&#65533;x&#65533;0&#65533;d&#65533;6&#65533;&#65533;KU&#65533;&#65533;m&#207;l&#65533;R&#65533;zw`&#65533;b&#65533;A&#65533; &#65533;@2&#65533;3	&#65533;q &#65533;8&#65533;&#65533;&#65533;f&#65533;q&#65533;&#65533;h&#65533;q8\A&#65533;&#65533;&#65533;&#65533;9'&#65533;&#65533;&#65533;&#65533;&#65533;&#65533;2
&#65533;D
&#65533;@
&#65533;&#65533;&#65533;0&#65533;G
0&#65533;k0 `QD&#65533;	&#65533;`<9b>@ED T$$&#65533;
`.f&#65533;"&#65533;&#65533;?,&#65533;&#65533;*&#65533;~B&#65533;&#65533;s<&#65533;6#&#1139;&#872;&#1384;FO&#65533;\	h?8&#65533;Il&#65533;pU&#65533; _&#65533;_&#65533;&#65533;c&#65533;v5&#65533;I\ht&#65533;vUd
&#65533;r&#65533;W~&#65533;Y}&#1178;8&#65533;&#65533;&#65533;&#65533;@&#65533;&#65533;&#65533;	I&#556;&#65533;`?\&#65533;&#65533;&#65533;\10o&#65533;0v))&#65533;&#65533;	B&#65533;p0&#65533;&#65533;_&#65533;&#65533;&#65533;C&#65533;D&#65533;&#38509;&#65533;&#65533;&#65533;&#65533;&#65533;&#65533;
&#65533;&#65533;"&#65533;&#65533;&#65533;Y&#65533;Y&#65533;q&#65533;&#65533;&#65533;?&#65533;&#65533;]&#65533;&#65533;h&#65533; &#65533;m&#65533;rr.&#65533;&#348;&#65533;&#65533;} &#65533;&#65533;5&#65533;5uZ&#65533;/&#65533;&#65533;G&#65533;&#65533;&#65533;C&#1501;q&#65533;&#65533;p&#918;&#65533;&#65533;&#65533;p{	&#65533;&#65533;&#65533;LP*b!&#65533;&#65533;bcs&#65533;&#65533;	&#65533;&#65533;d`&#65533;&#65533;FPvzu&#65533;@+&#65533;&#65533;#&#65533;D;&#65533;&#65533;W3&#65533;&#65533;&#65533;&#65533;4&#65533;&#65533;	R&#65533;&&#65533;&#65533;H&#65533;&#65533;&#65533;&#65533;&#65533;J&#65533;2 &#65533;2"&#65533;a/pB5<&#65533;&#65533;`&#65533;&#65533;<@&`@&#65533;1:&#65533;&#65533;&#65533;e&#65533;d
&#65533;&#65533;&#65533;&#65533; 6&#65533;&#65533;&#65533;fS6&#65533;`9  &#65533;EBZJ&#65533;s&#65533;q&#65533;1:&#65533;&#65533;}K&#65533;U&#65533;V&#65533;|&#65533;&#65533;&#65533;`&#65533;&#65533;L&#65533;z&#65533;&#65533;0&#65533;@g$&#65533;"sR&#65533;x|	!&#65533;t0 &#65533;0&#65533;t&#65533;&#65533;+P&#65533;&#65533;&#65533;`&#65533;w0&&#65533;!7&#65533;&#65533;&#65533;&#65533;&#65533;&#65533;0&#65533;&#65533;*&#65533; &#65533;&#65533;#M9Tb&#65533;&#65533;&#65533;"A,r&#65533;&#65533;,SixX &#65533;Lh%w %^1&#65533;&#65533;J&#65533;A&#65533;&#65533;h&l&#65533;CFA&#65533;]&#65533;mu&#65533;/%n&#65533;s'&#65533;'&#65533;&#65533;j&#65533;&#65533;G&#65533;&#65533;&#65533;&#65533;UX&#65533;n7&#65533;J&#65533;B&#65533;0&#65533; p	q&#65533;&#65533;)&#65533;&#65533;Z&#65533;&#65533;&#65533;&#65533;j&#65533;&#65533;[`&#65533;&#65533;&#65533;X8E&#65533;&#65533;&#65533;&#65533;
&#65533;	&#65533;&#65533;&#65533;"&#65533;	d5&#65533;&#65533;&&#65533;_1,b!&#65533;E&#65533;&#65533;>&#65533;&#65533;-v&#65533;r{&#65533;&#65533;&#169;&3"&#65533;/&#65533;&#65533;&#65533;%&#65533;e&#65533;^
&#65533;^1&#65533;&#65533;f&#65533;9&#65533;&#65533;&#65533;&#65533;&#65533; *&#65533;<Up&#1033;6V&#65533;&#65533;*&#65533;&#65533;HB&#65533;%&#65533;]&#65533;`&#65533;M&#65533;!&#65533;!&#65533;C&#65533;]S&#65533;&#65533;~&#65533;a:&#65533;&#65533;&#65533;K(&#65533;Kz:a1L&#1082;`&#65533;i &#65533;_&#7517;&#65533;&#65533;[r&#65533;/&#65533;i&#65533;&#65533;&#65533;3&#65533;&#65533;< &#65533;&#65533;&#65533;&#65533;{"&#65533;&#65533;'Y&#65533;&#65533;G&#65533;&#65533;	&#65533;&#65533;&#65533;&#65533;&#65533;&#65533;&#65533;&#1399;4&#65533;K&#65533;&#65533;6s`	&#65533;O&#65533;3&#65533;7&#65533;&#65533;g0	&#65533;P&#65533;&#65533;W|&#65533;&#65533;0R
Q&#65533;&#65533;&#65533;&#65533; 9q	&#65533;&#65533;0Q&#65533;;&#65533;0&#65533;&#65533;|&#65533;E&#65533;&#65533;p&#65533;&#65533;`&#65533;&#65533;&#65533;&#65533;&#65533;0I&#65533;&#65533;&#65533;&#65533;Xp&#65533;@!w&#65533;f&#65533;~&#65533;&#659;7 A&#65533;&#65533;&#65533;:0p&#65533;L&#65533;&#65533;!&#65533;&#65533;S&#65533;&#65533;S#&#65533;&#65533;F#r\&#65533;&#65533;&#65533;>&#65533;=&#65533;p&#65533;0&#65533;`!_&#65533;%&#65533;l%O&#65533;?&#65533;&#65533;H&#65533;k@&#65533;RW&#65533;Qd&#65533;&#65533;&#65533;&#65533;@9&#65533;&#65533;=$&#65533;&#803;U&#65533;C&#65533;&#65533;&#65533;&#65533;<&#65533;*+&#65533;C&#65533;P&#65533;
q&#65533;!p&#65533;U
5E[&#65533;+p&#65533;&#65533;&#65533;&#65533;&#65533;B&#65533;	6&#65533;&#65533;t2&#65533;&#65533;`&#65533;Uu&c&#65533;
&#65533;&#65533;_&#65533;l<&#65533;z&#305;./&#65533;g&#1521;!.&#65533;&#65533;pWs &#1082;&#65533;&#1081;&#65533;&#65533;\&#65533;\Pc&#65533;s&#65533;r&#65533;&#65533;&#65533;Ku<w&#65533;&#1108; &#65533;*&#65533;W&#65533;^,v &#65533;&#65533;b&#65533;&#65533;&#65533;\AUV1U&#65533;	&#65533;l&#65533;v&#65533;&#65533;N&#65533;&#65533;	&#65533;&#65533;&#65533;&#840;&#65533;y &#65533;t&#65533;&#65533;6&#519;&#65533;&#65533;o&#65533;&#65533;K&#65533;w&#65533;&#65533;a&#65533;&#65533;^Q
 &#65533;	0,&#65533;&#65533;b&#65533;&#65533;&#65533;&#65533;R&#65533;&#65533;(&#65533;&#65533;8y":/&#65533;&#65533;&#65533;&#65533;&#65533;#&#65533;&#2544;&#65533;*B&#1451;L&#65533;&#65533;&#65533;&#65533;$6&#65533;G&#65533;&#65533;&#65533;&#65533;K&#65533;&#65533;&#65533;>&#65533;&#65533;&#65533;&#65533;8h@&#1452;&#65533;r&#1073;7&#65533;&#65533;8&#65533;&#65533;vq&#1082;q&#65533;&#65533;		&#65533;@&#65533;W&#65533;&#65533;	&#65533;g
q&#65533;
aQ&#65533;&#65533;&#65533;&#65533;&#65533;&#65533;&#65533;+&#65533;&#65533;P&#65533;&#65533;&#593;&#65533;&#65533;&#65533;	&#65533;&#65533;&#65533;` &#65533;&#65533;&&#65533;
-&#65533;&#65533;&#1710;&#65533;&#65533;B [>&#65533;`&#65533;CB&#65533;! &#1643;&#65533;6&#406;&#65533;&#65533;)n&#65533;&#65533;&#65533;&#65533;bl&#65533;
&#65533;&#65533;W&#65533;&#65533;E&#65533;bY&#65533;&#65533;4&#65533;&#65533;c!&#65533;&#65533;&#65533;&#65533;-8_|E&#65533;&#65533;&#65533;&#65533;0g&#65533;'&#65533;&#65533;&#65533;&#65533;&#65533;
&#65533;&#65533;&#65533;&#65533;&#65533;&#65533;!#&#65533;Z&#65533;&#65533; E9D"&#65533;&#65533;0<p&#65533;&#65533;&#65533;S&#65533;&#65533;&#65533; R-#>&#65533;
&#65533;G&#65533;Za&#65533;&#65533;&&#65533;D:&&#65533;%p&#65533;&#65533;&#65533;]a
&#65533;0&#65533;_&#65533;~&#65533;k&#65533; &#1844;&#65533;&#65533;r&#65533;&#1205;-&#65533;.&#65533;d&#65533;&#65533;o&#65533;&#65533;<&#65533;f&#65533; &#65533;&#65533;&#65533;&#65533;&#65533;&#65533;W&#65533;&#65533;&#65533;&#65533;
&#65533;&#65533;
A$~&#65533;p&#65533;Q&#65533;&#65533;&#65533;	&#65533;&#65533;&#65533;&#1341;	Yx&#65533;&#65533;&#501;^&#65533;k&#65533;&#65533;&#65533;&#65533;&#65533;aQ&#65533;&#65533;&#65533;Q&#65533;&#65533;kAx&#65533;&#65533;A&#65533;6up1n | 9v&#65533;&#65533;&#65533;&#65533;M8 &#65533;&#65533;'&#65533;P!B 2&#65533;D&#65533;y&#65533;&#65533;&#65533;&#65533;L&#65533;&#65533;` &#65533;&#65533;&#65533;&#684;&#65533;f&#65533;&&#65533;%O&#65533;&#65533;&#65533;&#65533;'&#65533;9
&#65533;&#65533;&#65533;Y1
&#65533;&#1809;&#65533;H&#65533;&#65533;&#65533;PqF$s&#65533;C&#65533;&#65533;^1&#65533;&#65533;&#65533;&#65533;&#65533;&#65533;&#65533;&#1126;&#65533;i&#65533;P&#65533;PU &#65533;7 &#65533;K&#65533;  j&#65533;M"&#65533;0:&#65533;&#65533;i&#65533;&#65533;#>&#65533;-&#65533;	&#65533;&#65533;!&#65533;&#65533;i&#65533;1&#65533;&#65533;Ae&#65533;&#65533;_&#65533;=?&#65533;@KM&#65533;&#65533;\!Q&#65533;.' &#65533;&#65533;F&#65533;R&#65533;&#65533;%a&#65533;&#65533;2&#65533;_&#65533;MY#&#65533;:&#65533;q&#65533;?@ &#65533;{Rn&#65533;&#65533;Z&#65533;&#65533;6&#65533;&#65533;&#65533;&#65533;,#~&#65533;)&#65533;&#65533;&#65533;&#1195;KML&#65533;[c&#65533;&#65533;J&#65533;&#65533;&#65533;&#65533;i&#65533;#&#65533;R&#1394;&#65533;$'<&#65533;y`C,&#65533;&#65533;R&#1435;&#65533;q
&#65533;Y&#65533;G0V&#65533;{c%&#65533;&#65533;~&#65533;~&#65533;&#65533;a&#65533;+&#65533;z&#65533;&#65533;CU&#65533;<&#65533;P&#65533;&#65533;&#65533;PP&#65533;&#65533;b/F&#65533;&#65533;&#65533;&#65533;&#65533;&#65533;&#65533;]a&#65533;*&#65533;&#65533;&#65533;[&#65533;&#65533; &#65533;&#65533;&#65533;#X&#65533;&#647;&#65533;&#65533;&#65533;&#65533;P&#65533; 2&#65533;&#65533;&#65533;&#65533;&#65533;&#65533;E&#65533;1n,8e&#1438;&#65533;&#65533;8&#65533;$Y&#65533;&#65533;I&#65533;)U&#65533;d&#65533;&#65533;&#65533;&#65533;&#65533;&#65533;&#65533;8&#65533;&#65533;&#65533;&#65533;6#&#65533;&&#65533;'&#920;&#65533;v&#65533;	!g&#65533;Na\&#65533;&#65533;dq&#65533;&#65533;&#65533;&#65533; &#65533;g&#65533;L82`&#65533;C&#65533;M&#65533;bg!&#65533;&#65533;&#65533;&#65533;&#65533;&#65533;!&#65533;&#2000;&#65533;&#65533;0a&#65533;A!&#65533;&#65533;3&#65533;&#65533;&#65533;&#1105;&#65533;&#1869;^&#65533;&#65533;fl&#65533;c/d&#65533;k&#65533;CQ&#65533;&#65533;&#65533;&#65533;&#65533;&#65533;&#65533;Aq
&#65533;GO&#65533;q&#65533;Xt&#65533;&#65533; &#65533;q&#65533;&#65533;J&#65533;&#65533;g&#65533;q&#65533;YE&#65533;J&#65533;H&#65533;&#65533;D&#65533;C<&#65533;&#65533;y&#65533;&#65533;]&#65533;7/]&#65533;<&#65533;&#65533;&#65533;&#65533;&#65533;z&#65533;&#65533;&#65533; P&#65533;J&#65533;&#65533;&#65533;"&#65533;&#65533;&#65533;!>:&#65533;2&#65533;&#65533;&#65533;&#65533;&#65533;&#65533;&#65533;E<&#65533;&#65533;&#65533;&#65533;w%2&#65533;M&#65533;&#65533;;|&#65533;&#65533;0&#65533;&#65533;G&#65533;
&#65533;
(&#65533;&#65533;&#65533;&#65533;`&#65533;x&#65533;&#65533;&#65533;0#&#65533;*&#65533;~H &#65533;&#65533;&#65533;(&#65533;&#65533;8yi&#65533;x&#65533;,EcR&#65533;&#65533;b&#65533;&#65533;&#65533;&#65533;&+&#65533;&#65533;9:@&#65533;!Sb4&&#65533;&#65533;jy&#65533;Z(&#65533;!&#65533;&#65533;d &#65533;O&#65533;P&#65533;&#65533;_&#65533;&#65533;!&#65533;Q&#65533;KEb&#65533;cx0H3&#65533;&#4512;3&#65533;4
 &#65533;&#65533;@Q .A&#65533; &#65533;&#65533;d&#65533;&#962;&#65533;&#65533;&#65533;?	5&#65533;&#65533;;&#65533;&#65533;;&#65533;&#65533;&#65533;&#65533;&#65533;&#65533; vb9&#65533;l&#65533;/E)(&#65533;&#65533;&#65533;&#65533;&#65533;&#65533;&#65533; &#65533;&#65533;B.8DXc&#65533;uVZk&#65533;&#65533;V6&#65533;&#65533;&#65533;&#65533;]u&#65533;'W&#65533;2`C&#65533;]&#65533;&#65533;&#65533;&#65533;P&#65533;&#65533;&#65533;H&#65533; {&#65533;&#65533;&#1417;*"h&#65533;&#65533;&#65533;&#65533;G&#65533;m
&#65533;&#65533;&#65533;!&#65533;
&#65533;&#65533;-isa&#65533;&#65533; 8&#65533;Vx&#65533;w^zU&#65533;I&#65533;&#65533;z&#65533;i&#65533;&#65533;&#1161;&#65533;&#65533;&#65533;&#65533;&#65533;kF(&#65533;&#65533;&#65533;&#65533;&#65533;&#65533;&#65533;,&#65533;&#65533;&#65533;@&#65533;y&#65533;&#65533;&#65533;7p&#190;ix)&#526;&#65533;P&#65533;&#65533;-&#65533;&#65533;&#65533;TP!0&T0C&#65533;&#65533;BD&#65533;@&#65533;E&#65533;!&#65533;&#65533;&#65533;	"!&#65533;&#65533;&#65533;&#65533;&#65533;&#65533;6&#65533;L~C&#65533;&#65533;&#65533;Yf&#65533;P&#1731;&#65533;Q&#65533;h&#65533;&#65533;&#1133;4&#65533;d+(&#65533;6Zk&#65533;&#65533;&#65533;$5&#8707;&#65533;&#65533;&#65533;&#65533;&#65533;&#65533;A&#65533;&#65533;&#65533;t&#65533;&#65533;C&#65533; `&#65533;&#65533;~ &#65533;&#65533;&#65533;&#65533;
&#1153;&#65533;&#65533;&#65533;#@&#65533;0c&#65533;&#65533;P&#65533;&#65533;&#65533;A\>F&#545;&#65533;&#65533;&#65533;#&#65533; 1	&#65533;&#65533;&#65533;Z0xP&#65533;iL&#65533;&#65533;:&#65533;&#65533; !Q&#65533;&#65533;&#65533;;L&#8352;&#65533; h&#65533;#&#65533;@&#65533;`&#65533;(&#65533;v.&#65533;y&#65533;e&#65533;&#65533;F&#65533;tD&#65533;&#65533;[&#65533;&#65533;E&#65533;J1&#65533;&#65533;$
&#65533;&#65533;&#65533;&#65533;.&#65533;&#626;K+&#65533;&#65533;RO&#65533;&#404;6&#65533;&#65533;&#65533;&#797;&#65533;/&#65533;LF&#65533;&#65533;&#65533;E&#65533;&#65533; r&#65533;@A
&#65533;&#65533;>P&#65533;&#65533;&#65533;A&#65533;'	*&#65533;&#65533;B&#65533;&#65533;&#65533;&#65533;&#65533; &#65533;&#527;&#900;A&#65533;|&#65533;?X&#65533;&#65533;&#65533;&#65533;\&#65533; &#65533;&#65533;&#65533;&#65533;\&#65533;B&#65533;&#1029;&#65533;&#65533;&#65533;eaKX1VU."&#65533;&#65533;&#65533;q=&#65533;"R&#65533; y&#65533;?&#65533;EQ&#65533;&#65533;&#2034;&#65533;&#65533;&#65533;Z&#65533;!Zy&#65533;C&#65533;&#65533;&2#[&#65533;"G&#65533;&#65533;&#65533;v&#65533;&#65533;K&#65533;kdc_&#65533;&#65533;_1!JL&#65533;q&#65533;&#65533;&#65533;&#65533;&#65533;&#65533;?Xa&#65533;&#1729;@U&#65533;(&#65533;C &#65533;@&#65533;&&#65533;`&#65533;!&#65533; 
&#65533;&#65533;v&#65533;&#65533;&#65533;&#65533;&#65533;
&#65533; &#65533;?&#65533;
&#65533;A&#65533;&#65533;`&#65533;L&#65533;A&#65533;@&#65533;&#65533;&#65533;0U&#65533;X&#65533;&#65533;@&#65533;Q &#65533;;>uB&#65533;&#65533;&#65533;&#65533;&#65533;W~B7
&#65533;H, 6&#65533;!&#65533;44b&#65533;&#65533;&#65533;3ysMo&#65533;aM&#65533;Pa&#65533;t&#65533;*<&#65533;U&#65533;&#65533;
&#65533;&#65533;Hqr&#65533;&#65533;&#65533;&#65533;&#65533;7W@&#65533;?&#65533;N&#65533;<&#65533;&#65533;&#65533;Ai&#65533;7 &#539;&#65533;&#65533; H&#65533; &#65533;!@[&#65533;C&#65533;&#65533; &#65533;&#65533;P:|p&#65533;l&#65533;&#65533;B&#65533;&#65533;&#65533;Ha u&#65533;&#65533;&#65533;A&#65533;lt&#65533;&#65533;&#65533; &#65533;!&#65533;&#65533;&#65533;&#65533;&#65533;D&#65533;C&#65533;&#65533;&#65533;&#65533;
)&#65533;&#65533; &#65533;&#65533;"&#65533;h&#65533;R&#65533;P&#65533;<&#65533;&#65533;(F50&#65533;&#65533;xa+&#65533;&#65533;S3j]&#65533;Hp&#65533;-IG&#65533;b&#65533;WD&#65533;u2&#65533;&#65533;&#65533;&#65533;&#65533;&#65533;+&#65533;&#65533;Kk5&#65533;&#65533;b&#65533;p#M&#65533;;S&#65533;&#65533;&#65533;&#65533;?&#65533;&#65533;@&#65533;:&#65533;?,&#65533;%&#65533;J&#65533;	$I&#65533; G&#65533;P&#65533;`&#65533;	&#65533;&#65533;g&#65533;)*k&#65533;Cx&#65533;&#65533;C.&#65533;BU9&#65533;&#65533;&#65533;&#65533;3&#65533;&#65533;F&#1318;V&#65533;m&#65533;&#65533;ih&#65533;&#65533;&#65533;W1&#494;&#65533;1+&#65533;8&#65533;6&#65533;-H&#65533;jc H&#65533;&#65533;	&#65533;w&#65533; &#65533; &#65533;5d6i5&#65533;&#65533;&#65533;&#65533;#&#65533;&#65533;&#65533;j&#65533;{]&#65533;D&9&#65533;&#65533;&#65533;&#65533;&#65533;u&#450;&#65533;&#65533;&?	A&#65533;G&#65533;&#65533;a|[&#65533;&#65533;&#65533;>DI&#65533;&#65533;n&#65533;&#65533;!&#65533;(X&#65533;Z&#65533;&#65533;d&#65533;&#65533;B&#65533;LP&#65533;0&#65533; x&#65533;&#65533; X&#65533;&#65533;(&#65533;&#542;&#65533;&#65533;28&#65533; &#65533;&#65533;&#65533; ~&#65533;2&#1136;&#65533;&#65533;$i&#65533;-&#65533;&#65533;&#65533;&#65533;5Mo&#65533;&#65533;L&#65533;&#65533;&#65533;&#65533;&#65533;&#65533;&#65533;	B&#65533;n$&#65533;&#65533;&#65533;tr&#65533;t&#65533;&#65533; &#65533;<&#65533;&#3897; 4@l&#65533;&#65533;2&#65533;&#65533;&#65533;e&#155;&#65533;&#65533;N&&#65533;0&#65533;&#65533;sI&#65533;*&#65533;&#65533;&#65533;@@&P &#65533;&#65533;&#65533;M&#65533;&#65533;%&#65533;_qP&#65533;B&#65533;L$8&#65533;&#65533;&#65533;#&#65533;4!&#65533;&#65533;&#65533;&#65533;E0&#65533;H\&#65533;[Pa6&#65533;&#65533;Y&#65533;y-JQ&#65533;&#65533;H0&#65533;&#65533;h&#65533; &#65533;&#65533;'&#65533;3&#65533;F;{&#65533;@&#65533;&#65533;.&#65533;&#65533;&#65533;Q&#65533;$&#65533;&#65533;&#65533;&#65533; &#65533;&#65533;&#65533;"&#310698;U&#65533;_r&#65533;?b!&#65533;6&#1384;&#65533;W&#65533;^,0X&#65533;&#65533;!&#65533;&#65533;/&#65533;&#65533;&#65533;Q&#65533;:dG;&#1704;[&#65533;&#65533;&#65533;&#65533;&#65533;"e&#1765;fcT&#65533;m[&#65533;e&#65533;&#65533;$[&#65533;	&#65533;&#65533; b&#65533;&#199;f0&#65533;:Dw&#65533;&#65533;&#65533;&#65533; )8`&#65533;&#65533;&#65533;w&#65533;S&#65533;+c&#65533;p&#65533;8&#65533;&#65533;C&#65533;&#65533;\A&#65533;Y&#65533;&#65533;&#65533;&#65533;&#65533;&#65533;&#65533;H
&#65533;&#65533;&#65533;&#65533;3:&#65533;&#65533;$&#65533;1&#65533;?&#65533;&#282720;&#65533; &#65533;JOE&#65533;Q(&#65533;&#65533;&#65533;w&#65533;m>&#65533;&#1828;_&#65533;&#65533;&#65533;v&#65533;/&#65533;Z&#65533;`p&#65533;R,b&#65533;&#65533;!&#65533;&#65533;7&#65533;&#65533;GB&#65533; &#65533;&#65533;&#65533;&#65533;(&#65533;&#65533;&#65533;i&#65533;&#65533;&#65533;&#65533;b&#65533;&#65533;&#65533;&#65533;&#65533;&#65533;n@s9E!`&#65533;}&#65533;g&#65533;`2&#65533;&#65533;&#65533;h&#65533;h&#65533;&#65533; &#65533;o&#134;&#65533;<Hm" .x p =&#770;&#65533;&#65533;P|c&#65533;&#65533; ;&#65533;n&#65533;	&#65533;	u:d7&#65533;1[&#65533;-&#65533;N$4Z^&#65533;&#1190;&#65533;O&#65533;&#257;&#65533;&#65533;&#65533;f&#65533;&#65533;&#65533;0T&#65533;&#65533; \) &#65533;&#65533;H&#65533;+&#65533;&#65533;&#65533;&#65533;&#65533;G&#65533;&#1125;&#65533;&#65533;t&#65533;&#65533;QJ&#65533;;8&#65533;&#65533;^6&#65533;<&#65533;&#65533;&#65533;J&#65533;&#65533;&#65533;#&#65533;A&#65533;&#65533;&#65533;"&#65533;&#65533;&#65533;3&#65533;&#1958;&#65533;&#65533;&#1967;&#65533;&#65533;&#65533;>	&#65533;o&#65533;T&#65533;&#1744;
&#65533;&#65533;W&#65533;&#65533;&#65533;&#65533;G&#65533;&#65533;=)O&#65533;5BI+&#65533;X&#65533;&#65533;&#65533;&#65533;&#65533;J&#65533;&#65533;6&#65533;!&#65533;7&#65533;&#65533;*&#65533;&#65533;&#65533;4&#65533;&#65533;&#65533;&#65533;&#65533;&#65533;&#65533;&#65533;@&#65533;&#65533;&#65533;&#65533;&#65533;d&#65533;&#65533;&#65533;&#65533;&#65533;&#65533;&#65533;&#65533;7&#65533;&#65533;5&#65533;wP&#65533;&#65533;&#65533;&#65533;&#65533;&#65533;)&#65533;B&#65533;&#65533;&#65533;&#65533;B!t&#65533;^!&#65533; &#65533;]&#65533;&#65533;&#65533;:&#65533;~1&#65533;&#65533;Q&#65533;"Q&#35605;&#65533;&#65533;&#65533;p&#65533;xs&#65533;7h&#65533;7&#65533;&#65533;.C&#65533;&#65533;&#65533;/&#65533;&#65533;x&#65533;&#65533;&#16008;N&#65533;&#65533;3(&#65533;h&#65533;84&#65533;-&#65533;&#65533;C9\&#65533;&#65533;&#65533;=&#65533;C3&#65533;&#65533;&#65533;84&#65533;(C?&#65533;&#65533;&#65533;&#65533;C&#65533;&#514;!\DFD	&#65533;&#65533;9&#65533;#&#65533;&#65533;&#65533;	&#65533;)0V&#65533;z&#65533; q`:&#65533;&#1540;&#65533;	bp&#65533;&#65533;h&#65533;&#65533;(&#65533;&#65533;&#65533;&#65533;
&#65533;;&#65533;&#65533;&#65533;&#65533;+@&#49169;	y
z&#65533;&#65533;&#65533;&#65533;$&#65533;&#65533;!&#65533;&#65533;&#65533;&#65533;&#65533; &#65533;	,&#65533;Q&#65533;Z`&#65533;&#65533;"x&#65533;&#65533;?&#516;L&#65533;&#65533;S&#65533;=&#65533;&#65533;&#65533;I&#65533;&#65533;&#65533;x&#65533;X=&#65533;&#65533;&#65533;&#579;&#65533;q&#65533;lB<"p&#65533;&#65533;1&#65533;!&#65533;n&#794;&#65533;&#65533;1&#65533; 'uR&#65533;&#1051;&#65533;&#65533;Y&#65533;e&#65533;&#65533;&#65533;&#65533;&#65533;'" &#65533;p$@p&#65533;h&#65533;i3kW*&#65533;9Pp&#65533;?0&#65533;9&#65533;&#65533;90&#65533;&#65533;b&#65533;&#65533;&#65533;&#65533;S7&#65533;&#65533; &#65533;"&#65533;&#65533;6&#65533;&#65533;(&#65533;&#65533;9x&#65533;&#65533;&#65533; D&#65533;&#65533;&#65533;8&#65533;x;&#65533;Q5&#65533;&#65533;&#65533;y&#65533;4&#65533;&#65533;&#65533;&#65533;	!)&#65533;mP5$!&#65533;T&#65533;&#65533;
pH&#65533;ep&#65533;&#65533;SOx&#65533;&#65533;&#65533;&#65533;&#65533;&#65533;&#65533;A&#65533;&#65533;+7i&#65533;0&#65533;ZX&#65533;&#65533;)h&#65533;d&#65533;&#65533;g&#65533;6&#65533;&#65533;K&#65533;&#65533;6&#65533;T5&#65533;&#65533;6;$n(&#65533;&#65533;	&#65533;&#65533;&#65533;&#65533;J&#65533;&#65533;&#65533;Q&#65533;&#65533;&#65533;P&#65533;F|L&#556;&#65533;&#65533;&#65533;&#65533;0&#129;&#65533;,&#65533;&#65533;&#65533;&#830;<&#65533;&#65533;&#65533;&#65533;&#65533;&#948;&#65533;`&#65533;.&#65533;&#65533;*&#65533;&#65533;7T ,&#65533;&#65533;&#65533;&#65533;&#65533;&#65533;5|I&#65533;&#1031;&#65533;&#65533; j&#65533;=&#65533;M&#65533;X&#65533;&#65533;&#65533;&#65533;<`<&#65533;&#65533;1&#65533;,@&#65533;&#65533;\N&#65533;d(&#65533;&#1059;&#65533;&#1081;&#65533;<B&#65533;&#65533;&#65533;#&#65533;&#65533;1 &#65533;hx&#65533;&#65533;x&#65533;X&#65533;gy&#65533;&#65533;&#65533;0 &#65533;&#65533;$&#65533;&#65533;&#65533;8>K&#65533;\&#65533;&#65533;&#65533;b&#65533;&#65533;&#65533;a&#65533;$>p&#65533;&#1242;9&#65533;#+>&#65533;/&#65533;&#65533;&#65533;&#65533;&#65533;&#65533;&#65533;=%x&#65533;nx&#65533;'( 4 &#65533;&#65533;'&#65533;0&#65533;&#1016;&#65533;&#65533;&#65533;-{&#65533;&#65533;&#65533;&#65533;Q&#65533;P&#65533;&#65533;&#65533;&#65533;&#65533;&#65533;0&#65533;&#65533;&#65533;&#65533;!&#65533;&#65533;&#65533;@v&#65533;&#65533;8(&#65533;&#65533;&#65533;&#65533;&#707;y&#65533;&"&#65533;&#65533;x'  G&#65533;0&#65533;(&#65533;&#1536;&#65533;&#65533;&#65533;&#65533;(H(3&#65533;&#65533;&#65533;9&#65533;&#232;&#65533;&#65533;&#65533;&#65533;A!&#65533;&#65533;&#65533;&#65533;&#65533; [&#65533;-&#65533;>&#65533;(9y&#65533;7&#65533;;&#65533;&#65533;0D&#65533;XL&#65533;&#65533;&#65533;&#65533;&#65533;&#65533;I&#65533;f&#217;m&#65533;&#628;m&#65533;4d8&#65533;N&#65533;&#65533;&#65533;&#65533;#I5&#65533;&#65533; pg&#65533;W&#65533;&#65533;%&#65533;&#65533;&#65533;&#65533;I&#65533;&#65533;&#65533;4&#65533;&#65533;r&#65533;&#690;&#65533;&#65533;P &#65533;h&#65533;&#65533;&#65533;&#65533;&#65533;q&#65533;
J&#65533;.&#65533; V&#65533;&#65533;,&#65533;X%&#65533;X&#65533;&#65533;:&#65533;&#65533;&#65533;&#65533;&#65533;9L&#65533;&#65533;&#65533;'xP&#65533;&#65533;&#65533;&#65533;&#65533;&#65533;$&#65533;\`NdMV&#65533;&#65533;L&#65533;8b&#597; p&#65533;T0&#65533;&#65533;&#65533;&#65533;&#65533;FA<A<&#65533;Vo}&#65533; &#65533;&#65533;@&#65533;&#65533;&#65533;&#65533;QIQ&#65533;]1*l&#65533;&#65533;&#65533;b&#65533;&#65533;i5&#65533;T{-}&#65533;V}%&#65533;i&#65533;&#65533;T&#65533;WwX&#65533;0&#65533;X
&#65533;2&#65533;91&#65533;&#65533; &#65533;&#65533;e&#65533;&#65533;}3&#65533;&#35010;&#65533;&#65533;{&#65533;&#257;&#65533;	&#65533;y&#65533;>&#65533;&#65533;&#65533;&#65533;&#65533;&#1608;BJ 8&#65533; h&#65533;&#65533;\&#65533;&#65533;!x&#65533;>&#65533;+&#65533;&#65533;)&#65533;&#65533;&#65533;&#65533;|&#65533;N&#65533;&#65533;&#65533;CP&#65533;&#65533;&#65533;Cp &#65533;
&#65533;&#65533;&#65533;&#65533;&#65533;/&#65533;&#1392;h&#1317;3&#65533;&#65533;&#65533; ]&#65533;&#65533;&#65533;=&#65533;&#65533;&#65533;&#65533;9&#65533;&#65533;&#515;&#65533;&#65533;=&#65533; X&#65533;UX&#65533;&#65533;&#1276;u&#65533;&#65533;&#65533;&#65533;%&#65533;&#65533;e&#65533;&#65533;&#65533;&#1043;&#1125;&#65533;&#65533;&#65533;&#65533;e=H&#65533;m<&#1136;&#65533;	x&#65533;Np &#65533;! &#65533;&#65533;&#65533;(`&#65533;333&#65533;&#65533;B&#65533;&#65533;&#65533;V&#65533;&#65533;A&#65533;!P&#65533;&#65533;3&#65533;&#65533;QO&#65533;4,&#65533;&#65533;&#65533;&#65533;-&#65533;&#65533;&#65533;&#65533;&#65533;`p9&#65533;(&#65533;x&#65533;&#65533;&#65533;&#65533;&#65533;i6&#65533;&#65533;&#65533;,&#65533;@&#65533;@&#65533;&#65533;&#65533;{&#65533;#&#65533;JT[&#65533;&#65533;1&#65533;(pW&#65533;&#65533;I&#20525;D&#65533;&#65533;&#65533;,&#65533;&#65533;&#65533;i&#65533;&#65533;&#1556;Nq&#65533; - &#65533;;&#65533;>&#65533;&#65533;U&#65533; 
&#65533;&#65533;S&#65533;K&#65533;&#65533;z&#65533;&#65533;&#1835;&#65533;d&#65533;&#65533;&#65533;)&#65533;&#65533;&#65533;&#65533;&#65533;AJS&#65533;C&#65533;&#65533;&#65533;9&#38142;&#65533;8&#65533;H&#65533;m`&#65533;&#1594;$<&#65533;$,8&#65533;&#65533;&#65533; &#65533;	&#65533;5&#65533;&#65533;W&#65533;(&#65533;&#65533;&#65533;&#65533;&#65533;&#65533;&#65533;&#65533;&#65533;&#65533;N&#65533;+R&#65533;&#65533;#&#65533;0&#65533;&#65533;&#65533;9&#65533;&#1474;pD(D&#514;&#65533;a&#65533;a&#65533;PDY	&#65533;,&#65533;K&#65533;&#65533;hu`%N&#65533;&#65533;&#65533;&#65533;&#65533;&#65533;&#65533;&#65533;&#215;&#65533;&#803;|1&#65533;h&#65533;&#65533;&#65533;1&#65533;&#65533;&#65533;&#65533;&#65533;o&#65533;58&#65533;_&#65533; )&#65533;&#65533;&#65533;&#65533;Wx&#65533;&#65533;7n&#65533;&#65533;&#65533;:OS&#65533;N!  xM`&#65533;
&#65533;&#1633;&#65533;&#65533;&#65533;h&#65533;&#1095;&#65533;&#65533;Os?&#65533;&#65533;W&#65533;&#65533;&#65533;8 &#65533;&#65533; G&#65533;&#65533;&#65533;&#65533;@i&#65533;&#65533;&#65533;&#65533;&#65533;'&#65533;YG&#65533;r&#65533;&#65533;&#739;&#65533;&#65533;&#65533;&#65533;&#963;&#65533;&#65533;1&#65533;&#65533;&#65533;&#65533;&#65533;(&#65533;&#65533;	&#65533;&#65533;&#65533;&#65533;e&#65533;&#65533;@&#65533;&#65533;&#65533; &#65533;&#65533;&#65533;9h&#65533;&#65533;&#65533;?&#65533; &#65533;&#65533;p%&#65533;&#65533;h&#65533;&#609;&#65533;&#65533;&#65533;R&#65533;&#65533;RM&#1775;&#65533;@	&#65533;&#65533;`&#65533; &#1853;&#65533;&#65533;&#65533;&#65533;)X&#65533;I&#65533;&#65533;&#65533;&#65533;&#65533;&#65533;79{&#65533;&#65533;s@&#65533;&#65533;&#65533;&#65533;$A&#65533;T;SS 76&#65533; )&#65533;^W&#1026;B&#65533; $&#65533;&#65533;I&#65533;&#65533;"&#65533;&#65533;&#65533;&#1601;Z	&#65533;@&#65533;&#1375;7&#65533;&#65533;m&#1031;(p&#65533;(X&#65533;&#65533;&#65533;&#65533;&#65533;j,C&#65533;&#65533;&#65533; &#65533; :)&#65533;&#65533;&#65533;&#65533;&#65533;&#65533;&#65533;C&#65533;7&#65533;JQ&#65533;hi&#65533;r&#65533;P?&#65533;84&#65533;&#65533;&#65533;&#65533;-&#65533;C&#65533;&#65533;&#65533;%>j&#65533;&#65533;_&#65533;&#65533;&#65533;}&#65533;&#65533;&#65533;/4&#65533;>&#65533;&#65533;&#65533;qI ?&#1030;W&#65533;F&#65533;Xa&#65533;x&#65533;9b&#65533;&#65533;L&#65533;&#65533;6k&#65533;H&#65533;&#65533;&#65533;&#65533; B&#65533;&#65533;$&#65533;&#65533; &#512;&#65533;&#65533;k&#65533;fV&#65533;&#65533;k&#65533;0&#65533;&#65533;&#65533;.A&#569;J,9&#65533;&#65533;
8&#65533;N&#65533;&#65533;k&#65533;#?r&#65533;&#65533;Q$&#65533;%P&#65533;&#65533;&#65533;Z&#65533;&#65533;i&#65533;&#65533;&#65533; 40&#65533;h&#65533;I&#65533;&#65533; &#65533;&#65533;U&#65533;&#65533;8&#65533;&#65533;C&#65533; &#65533;&#65533;&#65533;&#1614;*&#65533; &#65533;e&#65533;&#65533;&#65533;&#65533;&#65533;&#65533;S&#65533;&#65533;/&#1029;X&#65533;&#65533; *&#65533; &#65533; L&#65533;<&#835;&#65533;G:&#65533;G&#65533;&#65533;]=.&#65533;2 &#65533;&#65533;@&#65533;F&#65533;&#65533;@ &#65533;ez&#65533;p&#65533;M&#65533;&#65533;&#65533;<&#65533;\#3'*(&#65533;&#65533;@x   &#313;&#65533;lp&#65533; &#65533;&#65533;&#65533;&#65533;@&#65533;&#65533;&#65533;@&#65533;`&#65533;&#1064;l0&#65533;V&#65533;D&#65533;H&#65533;0&#65533;.&#65533;&#65533;$Q]&#65533; &#65533;K&#65533;f&#65533;P&#65533;3&#65533;&#65533;&#65533;&#65533;7C&#65533;C&#65533;&#65533;&#65533; &#65533;(p&#65533;7,&#65533;-&#65533;&#65533;&#65533;/&#1580;&#2025;&#65533;&#65533;&#65533;<%&#65533;G&#65533;0
&#65533;&#65533;5&#65533;L&#65533;#Q5P&#65533;J"&#65533;_p&#15856;&#65533;_&#65533;&#65533;&#65533;^&#65533;B&#65533;3&#65533;&#65533;x&#65533;&#65533;&#65533;&#65533;*&#65533;&#65533;&#65533;+&#65533;&#65533;D&#65533;y&#65533;
(&#65533;K.&#65533;(&#65533;>&#65533;&#65533;&#65533;&#65533;-%&#65533;p&#65533;AA&#65533;&#65533;)&#65533;F&#65533;&#65533;&#65533;&#65533;9&#1535;&#65533;&#65533;9r&#65533;rc( &#65533;&#65533;)&#65533;"&#65533;]&#65533;PUI&#65533;`4&#65533;{&#65533;00-C&#65533;&#65533;kJ?&#65533;
&#65533;&#65533;&#65533;&#65533;k&#65533; t&#65533;tN&#65533;tY&#65533;&#65533;t}0&#1079;&#65533;h&#65533;&#65533;]&#65533;&#65533;l&#65533;j"&#65533;&#65533;M&#65533;&#65533;&#65533;&#65533;&#65533;&#65533;&#65533;f&#65533;!&#65533; B(&#65533; ]a&#65533;Jv&#65533;&#65533;J&#65533;&#65533;!le&#65533;&#65533;&#65533;&#65533;X;*&#65533;$&#65533;&#65533;&#65533;bx&#65533;4&#65533;&#65533;&#65533;h
&#65533;&#65533;&#65533;&#24669;&#65533;1&#65533;&#65533;&#65533;&#65533;&#65533;x$@H&#65533;&#65533;y.&#65533;	&#65533; P >P&#65533;N&#65533;&#65533;&#65533; &#65533;&#65533;&#65533;pOfc>&#65533;ZlJ&#65533; &#65533;d&#65533;]&#65533;&#507;&#65533;&#65533;&#65533;&#65533;Q=&#65533;P&#1712;&#65533; &#65533;	<i&#65533;i&#65533;&#65533;(3Q&#65533;&#65533;&#65533;&#65533;F&#65533;p&#65533;M&#65533;H&#65533;&#65533;&#65533;S&#65533;&#65533;&#65533;&#65533;&#65533;P&#65533;&#389;>H&#65533;&#65533;&#65533;&#459;f6&#65533;?0&#65533;(&#65533;&#65533;z5&#65533;&#65533;&#65533;&#65533;&#65533;p&#65533;&#65533;&#65533;:&#65533;W&#65533;i&#65533;&#65533;&#65533;&#65533;&#65533;&#65533;]&#65533;[1&#65533;r6	9&#65533;-`&#65533; V&#65533;&#1049;&#65533;.&#592;&#65533;&#65533;0)&#65533;&#65533;&#65533;&#65533;"&#65533;&#65533; &#65533;&#65533;&#65533;X&#65533;&#65533;&#65533;b&#65533;_&#65533;&#65533;&&#65533;))@&#65533;3&#65533;&#65533;NY&#65533;&#65533;nCN&#65533;&#65533;x&#65533;&#65533;yS&#65533;(4y&#65533;:&#65533;<!
&#65533;&#65533;&#65533;&#65533;@a&#65533;;W&#65533;&#65533;}&#65533;&#65533;&#65533;&#1932;s<&#65533;&#770;&#65533;&#65533;&#65533;&#1183;N&#65533;&#65533;&#65533;&#1538;W&#65533;v&#65533;&#65533;(&#65533;0(b&#65533;&#65533;&#65533;&#65533;&#65533;&#1464;~jL&#65533;&#65533; v&#65533;&#65533;&#8649;j&#65533;&#65533;&#65533;W&#65533;&#65533;&#65533;Z&#65533;r&#65533;&#65533;&#65533;&#65533;&#65533;&#65533;&#65533;&#65533;D&#65533;(&#230;<&#148;&#65533;&#65533;YY&#65533;&#65533;/&#65533;0&#65533;X&#65533;&#65533;5&#65533;&#65533;&#65533;&#65533;&#65533;&#65533;o&#65533;:<b&#65533;&#65533;K&#65533;&#65533;&#65533;	&#65533;&#65533;A&#65533;Z&#65533;&#65533;&#65533;&#65533;&#65533;&#65533;C&#65533;&#65533;[&#65533;i &#385;	ty&#65533;!#&#65533;*&#65533;&#65533;&#65533;B&#65533;:|&#65533;{&#65533;&#65533;2&#65533;0&#65533;&#65533;&#65533;&#65533;&#65533;&#1120;A C$bQ&#65533;&#65533;&#65533;&#65533;V&#65533;&#65533;&#65533;&&#65533;&#500;&#65533;&#65533;
4&#65533;&#65533;&#65533;6c/&#65533;aP$&#65533;&#65533;&#65533; 8p@`&#65533;8G&#65533;&#65533;&#65533;&#65533;T&#65533;&#65533;Ke&#65533;D 2&#1651;&#65533;&#959;Q&#65533;&#65533;&#65533;&#65533;`&#65533;&#65533;@&#65533;Zxe a&#65533;&#65533;>&#65533;M&#65533;&#65533;H&#65533;$E&#65533;&#65533;f&#65533;&#65533;8hVa&#65533;&#65533;j&#65533;&#65533;N>t&#65533;c}'&#65533;&#65533;&#65533;}&#65533;&#65533;c&#65533;_U&#65533;"@&#65533;&#65533;&#65533;&#65533;-&#65533;3&#65533;&#65533;&#65533;>sZ&#65533;@ &#65533;&#65533;b&#65533;&#1546;&#65533;(^f&#51121;P&#65533;&#65533;&#65533;&#65533;&#65533;&#65533;[&#65533;&#65533;&#65533;&#65533;&#65533;&#65533;7c&#65533;&#65533;&#65533;&#65533;&#65533;#&#65533;U&#65533;&#65533;&#65533;&#65533;&#65533;&#65533;&#65533;~&#1744;&#65533;&#960;&#1248;&#65533;2v&#65533;1	Z&#65533;PK,-a&#65533;&#65533;&#65533;&#65533;B@c&#65533;`&#65533;&#65533;&#65533;TPA!&#65533;8&#65533;O!HT&#65533;)/&#65533;&#1153;M
&#65533;b&#65533;&#65533;&#65533;&#203;MYu&#65533;?&#65533;&#65533;&#65533;A!!(&#65533;&#65533;(
&#65533;&#65533;&#65533;&#65533;&#65533;&#65533;&#65533;
&#65533;s&#65533;?&#65533;)&#65533;T&#65533;R&#65533;PJ	
&#65533;FJI&#65533;@op3&#65533;;O&#65533;8&#65533;4:&#65533;C&#65533;'&#65533;&#65533;&#65533;O0b1&#65533;#s&#65533;'&#65533;}&#65533;&#65533;'&#65533;&#65533;
:(&#65533;e&#65533;g&#65533;:P5&#65533;&#65533;&#65533;9&#65533;TS&#65533;@&#65533;z&#65533;@`&#65533;&#65533;zsZU_w&#65533;&#65533;&#65533;&#65533;xg
&#65533;A-&#65533; &#65533;-&#65533;&#65533;&#65533;*|&#65533;|&#65533;&#65533;1&#65533;&#65533;&#65533;jk&#65533;}&#65533;&#65533;&#65533;9&#65533;&#65533;&#65533;&#65533;?&#65533;p&#65533;?&#65533;&#65533;O&#65533;%&#65533;&#65533;z&K)&#65533;&#65533;J;-&#65533;z&#65533;!&#65533;ne&#65533;&#65533;&#65533;e&#65533;&#65533;?#&#65533; \S&#65533;@&#65533;&#65533;A&#65533;v&#65533;+&#65533;-&#65533;1p&#65533;J&#65533;,#&#65533;/an>&#65533;&#65533;&#65533;	l&#65533;&#65533;v c&#65533;B&#65533;&#226;@(&#65533;A&#65533; &#65533;?|&#65533;3&#65533;Rc&#65533;K uBP&#65533;&#65533;P&#65533;2	&#65533;&#65533;&#771;1)&#65533;?&#65533;&#65533;&#65533;aiE&#65533;Fly&&#65533;i&#65533;	D&#65533;?&#65533;&#65533;&#65533;&#65533;bN-&#65533;2&#65533;&#65533;&#65533;&#65533;?{&#65533;&#65533;VF&#65533;u&#65533;&#65533;d>drH &#65533;x7&#65533;hX&#65533;&#65533;e&#65533;&#65533;&#65533;c&#65533;-&#65533;X &#65533;&#65533;!j&#65533;A&#65533;kw&#65533;[&#65533;v&#65533;`&#65533;*&#34179;@&#65533;lP&#65533;6&#65533;&#65533;s&#65533;&#65533;a&#65533;;&#65533;&#65533;&#65533;&#65533;&#65533;#&#65533;A&#65533;?&#65533;&#65533;&#65533;&#65533;&#65533; CC&#65533;@p&#65533;tF_&#65533;S&#65533;&#65533;&#65533;S&#65533;&#65533;&#65533;&#65533;7&#65533;@x&#65533;&#65533;)t&#65533;	&#65533;e&#65533;_u&#65533;&#65533;0&#65533;@"(&#65533;?r&#65533;B&#65533;/&#65533;R@x&#65533;&#65533;`&#65533;OcC&#65533;&#65533;&#65533;&#65533;?&#65533;&#65533;&#65533;?'&#65533;&#65533;&#65533;&#65533;&#1570;@5t&#65533;&#65533;&#65533;Q&#65533;?RHI&#65533;&#65533;Gf&#1316;&#65533;S &#65533;&#65533;&#65533;&#65533;%.M)HF&#65533;&#1170;&#65533;q@BI ]&#65533;&#65533;&#65533;b&nx&#65533;H&#65533;&#65533;0&#65533;9&#65533;	&#65533;C&#65533;&#65533;'&#65533;a&#65533;A&#65533;&#65533;2hP&#65533;&#65533;&#65533;&#65533;.|a&#65533;FP.m&#65533;'%&#65533;&#65533;R&#65533;&#65533;&#65533;"&#65533;&#65533;*&#65533; 
&#65533;X&#65533;&#322;>&#65533;&#65533;=t&#65533;;&#65533;&#65533;FQ&#65533;&#65533;&#65533;&#65533;&#65533;&#1063;'&#65533;@&#65533;&#307;&#65533;FM&#65533;`&#65533;a&#65533;S	&#65533;&#65533;|tj&#65533;(M&#65533;#&#65533;;&#65533;&#65533;q&#65533;&#65533;Q}&#65533;#)&#65533;A&#65533;I&#65533;&#65533;&#65533;&#65533;!#pHA R2<&#65533;z&#65533;&#65533;.s$^&#65533;&#65533;2(,&#65533;!&#65533;&#65533;&#65533;i&#65533;&#65533;9,K&#65533; &#65533;t0&#65533;&#258;QQ&#65533;&#65533;5&#65533;a&#65533;&#65533;|P(b<&#65533; &#65533;* &#256;&#65533;&#65533;&#65533;&#65533;7&#65533;6D\&#65533;&#65533;"&#65533;&#65533;&#65533;I&#65533;
&#65533;&#65533;&#954;&#65533;Q&#65533;&#65533;4P&#65533;&#65533;&#65533;Uu&#65533;&#65533;N]&#65533;@}]&#65533;1Q&#65533;G&&#65533;&#65533;	Dl&#65533;B7*&#65533;&#65533;\&#65533;j&#65533;&#65533;&#65533;&#65533;X3&#65533;@ &#65533;	N&#65533; &#65533; &#65533;l&#65533;&#65533;|&#65533;&#65533;&#65533;`&#233;&#65533;
`&#65533;&#65533;U"&#65533;6&#65533;D &#65533;G9&#65533;a&#65533;&#65533; &#65533;q&#65533;;&#65533;&#65533;&#65533;!&#65533;`&#65533;A\"t)&#65533;Sr&#65533;s\&#65533;@&#179;&#65533;/\ &#65533;&#65533;&#65533;&#65533;&#65533;&#65533;&#65533;&#65533;;&#65533;&#65533;&#65533;&#65533; &#65533; &#65533;=&#65533;P&#65533;N&#65533;8f&#65533;&#65533;\u&#65533;&#65533;&#65533;x	&#65533;
&#65533;&#1504;&#65533;&#65533;]&#65533;J&#65533;&#65533;&E&#65533; C+&#65533;/*&#65533;|H
Q&#65533;&#65533;&#65533;&#65533;r&#65533;&#65533;&#65533;*}3&#65533;)&#65533;&#65533;DAR&#65533;@&#65533;&#65533;&#65533;#9&#65533;I&#65533;&#65533;(&#65533; &#65533;&#65533;W&#65533;&#65533;&#1309;/	pHX"S1&#65533;&#65533;`&#65533;%{&#65533;&#65533;bZ?9O&#65533;&#65533;
	)&#65533;&#65533;&#1206;&#65533;a&#65533;!&#65533;p&#65533;[&#65533;&#1024;'e<&#65533;?&#65533;H&#65533;J&#65533;&#65533;&#65533;&#65533;;t&#65533;&#65533;&#65533;&#65533;T&#323;&#65533;s&#65533;&#65533;&#65533;X1#o&#65533;At&#65533;&#65533;&#65533;$&#65533;&#65533;&#65533;I&#65533;&#65533;z&#65533;&#65533;&#65533;&#65533;&#65533;}&#65533;&#65533;&#65533;&#65533;&#65533; 7&#65533;&#65533;	p&#20794;C8&#65533;&#65533;Q&#65533;?&#65533;&#65533;',F &#65533;-&#65533;-qq+\&#65533;&#65533;&#65533;&#65533;&#65533;5&#65533;#&#65533; )&#65533;w&#65533;&#65533;&#65533;)d 6&#65533;C4&#65533;&#65533;a&#65533;&#65533;&#65533;?&#65533;`@$&#65533;&#65533;vd&#65533;L&#65533;M&#65533;Ap8 '&#65533;&#65533;&#65533;&#65533;_Z" &#65533;0p&#65533;&#65533;e&#65533;TLaY3&#65533;&#65533;x{&#65533;G63&#65533;&#65533;l&#65533;&#65533;!&#65533;&#65533;&#65533;@2&#65533;&#65533;fJ[LX&#18607;Q&#65533;&#65533;iD&#65533;&#65533;(@4L#&#65533;&#65533;&#65533;&#65533;g&#65533;&#65533;&#65533;2W&#65533;=&#65533;&#65533;O&#65533;\-1&#65533;&#282;&#649;_&#65533;&#65533;&#65533;5&#65533;&#65533;&#65533;Xb7&#65533;&#65533;6&&#65533;&#65533;&#65533;&#1090;&#65533;P&#65533;v&#65533;6&#65533;&#65533;G&#65533;&#65533;k&#65533;&#65533;Z&#65533;&#65533;&#65533;@ &#65533;&#65533;&#65533;&#65533;&#65533;-0&#65533;&#65533;O&#944;&#65533;[&#65533;aO&#65533;&#65533;!&#65533;s7&#65533;&#1389;&#65533;w&#65533;A&#65533;&#65533;#T&#65533;&#65533;b&#65533;&#790;$&#65533;?&#65533;4&#65533;p d&#65533;5&#65533;[&#65533;1&#65533;&#65533;&#65533; Q&#65533;%&#65533;P&#65533;%X2Kh&#65533;q&#65533;]&#65533;P&#65533;&#65533;&#65533;&#65533;M&#65533;&#65533;g&#65533;T&#65533;|OiG&#65533;&#65533;&#65533;&#65533;o&#65533;&#65533;ele&#65533;!Y5=&#65533;&#2000;&#65533;F&#65533;&#65533;A&#65533;J)&#65533;AB &#65533;&#65533;&#65533;A&#65533;D7&#65533;&#65533;&#65533;&#65533;`&#65533;&#65533;:%&#171;&#65533;T&#65533;&#65533;&#65533;&&#65533;q&#65533;&#65533;^&#65533;&#65533;&#1483;&#65533;&#65533;&#65533;&#65533;&#65533;< 2&#65533;p&#65533;F&#972;&#65533;\i&#65533;&#65533;&#65533;&#65533;>-.&#65533;&#65533;&#65533;77&#65533;&#65533;(&#65533;C&#65533;9A{N&#65533;&#65533;&#65533;&#65533;&#65533;`&#65533;&#1381;&#65533;&#65533;W&#65533;bE&#65533;+p:&#65533;S&#65533;&#65533;d7&#65533;Nq&#65533;-[ &#65533;&#65533;&#65533;&#13243;&#65533;&#65533;'&#65533;;&#65533;&#65533;C&#65533;&#65533;0[Vd&#65533;Rp&#65533;f]&#65533;&#65533;&#65533;g2tm&#65533;H&#65533;&#65533;&#65533;!YP ;&#65533;q&#65533;a&#65533;&#65533;:8&#65533; t&#65533;'&#65533; &#65533;ikX&#65533;&#65533;3&#65533;&#65533;&#65533;&#65533;&#678;&#65533;&#65533;fj%&#65533;&#65533;F&#65533;<I`&#65533;&#65533;&#65533;AN(&#65533;0h94HX.&#65533;*P?&#65533;0&#65533;iHS&#65533;&#65533;#K&#65533;&#65533;&#65533;5&#65533;&#65533;&#65533;&#65533;w&#65533;s&#65533;&#65533;Q &#65533;&#65533;9A&#65533;&#65533;3&#65533;&#65533; `&#65533;&#65533;&#65533;j|&#65533;&#65533;E&#65533;@ &#65533;&#65533; &#65533;&#65533; &#65533;`Lw&#65533;B&#65533;Ap&#65533;@$&#65533; &#65533;FJ&#65533;JH&#65533;&#65533;&#297;&#65533;&#65533;@;&#65533;k&#65533;&#65533;\@&#65533;&#65533;&#65533;&#515;&#65533;&#65533;zd&#65533;	z&#65533;(&#65533;]FC&#65533;&#65533;)&#65533;&#65533;&#1653;&#65533;3&#65533;&#65533;)&#65533;iEVO&#65533;M&#65533;MX&#65533;&#432;	<&#65533;6&#65533;1d[&#65533;h&#65533;&#65533;X&#65533;&#65533;&#65533;[\mFT&#65533;&#65533;^&#65533;&#65533;1&#65533;H&#65533;&#65533;w&#65533;&#538;&#65533;L{&#65533;B&#65533;&#65533;@; A;TA&#65533;@U&#65533;&#65533;D&#65533;c&#65533;&#987;8\&#65533;&#65533;@,&#65533;e&#65533;ay&#65533;&#65533;&#65533; 7&#65533;&#65533;&#65533;&#65533;H,O-&#265;@d&#1886;&#1550;|&#65533;&#65533;0&#65533;!&#65533;C"0B&#65533;E&#65533;&#65533;$&#65533;&#65533;&#65533;&#65533;tG&#65533;&#65533;%f&#65533;@d&#65533;&f]|&#65533;x&#65533;&&#65533;"'z&#65533;&#1497;&#65533;?h&#65533;&#65533;d&#65533;|&#65533;+&#65533;&#65533;&&#65533;|&#65533;_&#65533;&#65533;&#65533;(]L&#65533;&#65533;u&#65533;&#65533;@&#65533;&#65533;,D!&#65533;")&#65533;&#65533;%&#65533;&#65533;(&#65533;&#65533;&#65533;u&#65533;3&#135;(&#65533;&#65533;&#65533;eD&#65533;u&#65533;(N&#65533;6F""u&#65533;&#65533;^&#65533;&#65533;KF&#65533;%e4t&#65533; dD=&#65533;&#65533;8&#65533;&#65533;E`&#65533;&#65533;&#65533;&#65533;`&#65533;&#65533;&#65533;&#65533;?P&#65533; L&#27668;<( &#65533;&#1934;&#65533;&#65533;&#65533;| BDV&#65533;-	&#65533;"`U&#65533;&#65533;&#65533;&#65533;&#65533;UD&#65533;!<&#65533;?&#65533;&#65533;&#65533;&#65533;f@&#65533;w&#65533;M&#65533;&#65533;&#65533;Y&#65533;b&#65533;H&#872;~MY&#65533;&#1619;&#65533;a|&#65533;8&#65533;&#65533;&#65533;&#384;&#65533;@&#65533;&#65533;&#65533;?&#65533;S tP&#65533;S&#65533;uC&t&#65533;,&#65533;&#65533;%@&#65533;?&#65533;`..&#65533;&#65533;`L&#65533;&#65533;&#65533;J&#65533;D5&#65533;,&#65533;&#65533;`&#65533;F &#65533;@"&#65533;&#65533;&#65533;T$&#65533;`&#65533;&#65533;&#65533;\&&#65533;&#65533;&#65533;p@w,&#14100;&#65533;&#65533;&#65533;	&#65533;&#65533;!$G
&#65533;&#65533;&#65533;&#65533;@,&#65533;|8a.&#65533;&#65533;&#65533;1 Hcf&#65533;&#65533;CH&#65533;&#393269;&#577;S&#512;C&#65533;d&#65533;&#65533;&#65533;,&#65533;&#65533;&#65533;&#65533;b&#65533;C*&#65533;&#65533;>&#65533;&#65533;&#65533;Ak&#65533;O&#65533;8QF&#65533;'|&#65533;E"&#65533;p@U&#65533;@,I&#65533;&#65533;O&#65533;&#65533;&#65533;@H&#65533;&#65533;&#65533;HI&#65533;&#65533;b&#65533;c-&#65533;&#65533;`&#65533;&#386;0&#65533;I&#65533;&#65533;&#1085;D fN&#65533;dD4&#65533;&#65533;|&#65533;0&#65533;#&#65533;&#65533;6&#65533;&#65533;&#65533;y&#65533;&#65533;&#65533;&#65533;&#65533;`N}A&#1541;F&#65533;
N&#65533;&#65533;+&#65533;	'&#65533;&#65533;x&#65533;&#65533;&#65533;&#65533;\.&#65533;&#65533;&#65533;9&#65533;&#65533;&#65533;R&#65533;&#65533;p&#65533;1&#65533;&#65533;&#65533;M&#65533;&#1047;}&#65533;8A&#65533;&#65533;~U&#65533;{&#65533;I&#1053;&#65533;&#65533;&#65533;&#65533; &#65533;&#65533;&#65533;&#65533; &#65533;@&#65533;J&#65533;%&#65533;&#65533;@F&#65533;&#65533;&#65533;x&#454;&#65533;&#65533;&#65533;X&#514;&#65533;&&#65533;&#65533;&#808;@`&#65533;&#65533;&#65533;&#65533;&#65533;&#65533;)&#65533;@&#65533;ES&#65533;Sb&#65533;" A&#65533;&#65533;~ S&#65533;Yr&#65533;"HA&8&#65533;?&#65533;_&#65533;B&#65533;$&#65533;&#65533;6&#65533;.$&#65533;&*&#65533;&#65533;4ec&#65533;&#65533;&#65533;&#65533;&#65533;<   &#65533;*&#553;C|&#65533;&#65533;e&#65533;&#65533;&#275;&#65533;&#65533;&#65533;ih&#65533;&#65533;$&#65533;YB&#65533;e&#65533;/&#65533;&#65533;V&#65533;X&#65533;&#65533;&#65533;&#65533;&#65533;!&#65533;B!T&#65533;&#65533;&#65533;C&#65533;Da&#65533;&#65533;&#65533;&#65533;&#65533;@`&#65533;&#65533;(&#65533;&#65533;&#65533;
p&#65533;@"&#769;&#65533;=&#65533;&#65533;M >&#65533;I&#65533;]&#65533;&#65533;?&#65533;@bzG&#65533;&#65533;&#621;&#65533;&#494;%&#65533;&#65533;&#65533;&#65533;&#65533;A&#65533;&#65533;&#65533;|&#65533;O9F4@0&#65533;&#65533;&#65533;hR&#65533; &#65533;``&#65533;d&#65533;@&#65533;eV&&#65533;&#65533;Lf&#65533;v[K,!&#65533;&#65533;T@cpOF8C!p &#65533;Ce&#65533;&#1691;&#65533;&#65533;&#65533;Ud&#65533;?&#65533;N&#65533;?&#65533;&#65533;&#65533; 	&#65533;9&#65533;o"	f,&#65533;	rf&#65533;z&#65533;&#65533;4&#65533;%&#65533;&#65533;9WD&#65533;&#65533;C-&#65533;HXM&#65533;wt`&#65533;&#65533;&#65533;&#65533;&#12686;,&#65533;&#65533;&#65533;&#65533;\}&#65533;l|&#65533;&#65533;99&#65533;&#65533;&#65533;&#65533;&#65533;&#65533;&#714;G|&#65533;&#65533;hO&#65533;!&#65533;fY&#65533;&#65533;GxB&#65533;x&#65533;h	J	pW&#65533;&&#65533;?0&#65533;&#65533;&#65533;&#1116;&#65533;&#65533;&&#65533;&#65533;&#65533;&#65533;&#65533;z-&#1446;&#65533;&&#1041;&#65533;&#65533;za&#65533;	&#65533;/&#65533;G	$&#65533;q&#65533;&#65533;&#65533;V&#65533;&#65533;&#65533;n&#65533;(B`$&#585;+h&#65533;&#65533;&#65533;C&&#65533;&#65533;&#65533;)|&#65533;hm&#65533;EJ&#65533;&#65533;@@&#65533;d&#65533;LQ&#65533;@&#65533;&#65533;&#65533;m&#1793;&#65533;&#65533;>`&#65533;jY&#65533;:&#65533;\	&#65533;+&#65533; 7PUq&#65533;&#65533;&#65533;`&#65533;&#65533;&#65533;F&#65533;&#65533;$&#65533;n&#65533;jC&#65533;j&#65533;iC&#65533;&#65533;&#65533;,&#65533;&#65533;&#65533;.]4jJ:_&#65533;&#65533;&#65533;&#65533;&#65533;&#65533;d~&#65533;A&#65533;&#65533;d&#65533;Y&#65533;T &#65533;6/&#65533;&#65533;&#65533;&#65533;&#65533;!hB &#65533;.&#65533;&#65533;&#65533;&#65533;&#65533;&#65533;&#65533;&#65533;&#65533;&#65533;d}&#65533;&#65533;o&#65533;&#65533;VO&#65533;/M&#1700;&#65533;&#65533;*&#65533; 
&#65533;&#65533;&#65533;*&#65533;&#65533;@&#65533;&#65533;F&#65533;&#65533;&#65533;*0&#65533;*&#65533;&#65533;*&#65533;@t&#65533;&#65533;&#65533;A&#65533;&#65533;K :&#65533;M&#65533;&#1856;&#65533;&#65533;E &#65533;X&#65533;N&#65533;	&#65533;&#65533;&#65533;&#65533;C&#65533;	&#65533;F&#65533;&#65533;w&#65533;?&#65533;C`vG&#65533;d&#307;&#65533;**&#65533;&#65533;&#65533;&#65533;&#396;G4&VWE&#65533;&#65533;P&#65533;&#65533;#p&#65533;U&#65533;&#65533;VP&#65533;&#65533;z&#65533;&#65533;&#65533;&#65533;\E&#65533;3DA;&#65533;&#65533;&#65533;&#65533;l&#65533;0&#65533;O&#65533;q&#65533;U8x&#1814;&#65533;&#65533;)&#65533;&#65533;~&#65533;u&#65533;c1Ipc9 -&#65533;sF,&#65533;=I&#65533;qrf&#273;H'F&#65533;F_1x&#65533;!z,F&#65533;&#65533;&#65533;&#65533;&#65533;&#65533;&#65533;&#65533;&#65533;&#65533;!&#65533;&#65533;&#65533;&#65533;&#65533;ACz&#65533;G&#65533;~m&#65533;I&#65533;&#65533;&#65533;&#65533;&#65533;&#65533;q&#65533;r5m&#65533; *xr&#1186;&#65533;?&#65533;2)&#65533;G8&#65533;B' c&#65533;2&#65533;z&#65533;bx&#65533;8&#65533;r&#65533;&#65533;&#65533;@&#65533;(&#65533;@&#65533;&#65533;%'>&#65533;&#65533;-&#65533;&#65533;/&#65533;&#65533;@p&#65533;'w&#65533;'&#65533;Q	&#65533;&#65533;/g&#65533;(&#1489;&#65533;t2&#65533;~&#65533;&#65533;5C&#759;t&#65533;&#65533;&#65533;8&#65533;&#65533;&#65533;&#65533;x\D&#65533;&#649;&#284;&#65533;4&#65533;&#65533;\&#65533;(;&#512;)D&#65533;4pN=&#65533;@&#65533;$K&#65533;&#1094; &#65533;>&#65533;&#61994;BZ:&#65533;%T@&#65533;,)Aw&#65533;A&#65533;&#65533;b %P&#65533;&#65533;Qv&#65533;%R&#65533;.&#65533;&#65533;&#65533;&#664;&#65533;&#65533;&#65533;2/u&#65533;&#65533;N-&&#65533;&#65533;Hwr O&#769;HoW#P&#65533;PB8&#65533;&#65533;&#65533;M&#65533;&#65533;&#65533;&#65533;&#65533;L&#65533;&#65533;7|&#65533;|&#65533;&#65533;&#65533;|2.h*XCQ&#65533;&#65533;G&#65533;&#65533;M#@8 &#65533;D@QG R&#65533;&#65533;",&#65533;Y" @@(&#1202;&#65533;&#65533;&#65533;&#65533;Vwh"&#65533;X>C@ &#65533;&#65533;o&#65533;&#65533;Z&#65533;DH&#65533;&#65533;\&#65533;&#65533;,B&#65533;&#65533;&#65533;&#65533;&#65533;	&#65533;&#65533;]&#65533;@$f
&#65533;&#65533;%&#65533;&#65533;D&#65533;&#65533;x&#65533;&#65533;z&#65533;&#65533;x0k
	&#65533;b{d&#1088;&#65533;c&#65533;&#65533;&#65533;&#65533;&#65533;&#65533;a&#65533;O&#65533;d&#65533;?d&#65533;J@k&#65533;?&#65533;&#65533;\)&#65533;1&#65533;&#65533;&#65533;&#65533;&#65533;%P&&#65533;B+`&#65533;&#65533;Cv&#65533;&#65533;	&#65533;&#65533;o&#65533;&#65533;&#65533;&#65533;B&#65533;&#65533;&#905;&#65533;+&#65533;&#65533;&#65533;&#65533;&#65533;&#65533;onI&#65533;9l"rN&#65533;&#65533;&#65533;&#461;&#65533;I&#65533;&#65533;h i&#65533;&#65533;?&#65533;&#65533;`R&#65533;]b&#65533;&#65533;&#65533;B.&#65533;&#65533;5&#65533;&#65533;m&#65533;&#65533;G&#65533;&#207;a&#65533;"&#65533;&#65533;&#65533;P'&#65533;	%&#65533;&#65533;(c2/&#65533;&#65533;&#65533;&#65533;Q0&#65533;Q&#65533;&#65533;XF&#65533;(g&#65533;&#65533;B&#65533;&#65533;XW&#65533;
'&#65533;	uuGm8&#65533;&#65533;2T&#65533;*@5&#65533;&#65533;8)G&#65533;1&#65533;*&#65533;4*&#65533;x&#65533;&#65533;&#65533;'G/S&#65533;;0s&#65533;'&#65533;&g&#65533;&#65533;@&#1848;&#65533;&#65533;7&#65533;&#65533;&#65533;#X&#65533;q38&#65533;&#65533;Vs&#65533;&#65533;L&#65533;&#65533;aYOfD&#65533;&#65533;	D:&#65533; &#65533;&#65533;&#65533;\&#65533;&#28425; A&#65533;P&#65533; &#65533;&#65533;Y&#65533;&#65533;&#65533;&#65533; &#65533;&#65533;&#65533;y&#65533;
&#65533;
&#65533;&#65533;V&#65533;&#65533;M/5R3&#65533;S?&#65533;V&#65533;9*`&#65533;L&#65533;&#65533;65Nc&#65533;Ga5M&#65533;&#65533;l&#65533;&#65533;&#65533;&#65533;N&#65533;&#65533;u&#65533;&#65533;&#65533;&#65533;&#65533;&#65533;@S+ &#65533;{&#65533;Z&#65533;&#65533;&#65533;&#65533;&#65533;&#65533;s&#65533;o&#65533;&#65533;:&#65533;&#65533;8&#65533;&#65533;8&#65533;&#65533;8&#65533;=&#65533;&#65533;UcZ9x&#65533;:&#65533;&#65533;&#65533;&#65533;:=&#65533;&#65533;&#65533;&#1274;&#65533;&#65533;:&#65533;&#65533;&#65533;&#65533;&#65533;:&#65533;{@9&#65533;&#65533;\&#65533;&#65533;&#65533;&#65533;&#65533;\&#65533;&#65533;o&#65533;z&#65533;?;F &#65533;?&#65533;u\&#65533;&#65533;&#65533;j"&#65533;&#65533;.&#65533;&#65533;^&#65533;`&#65533;8&#65533;&#65533;&#832;&#65533;]&#65533;5&#65533;&#65533;y&#65533;&#65533;&#65533;5p&#65533;&#65533;&#65533;	N&#65533;jw&#65533;;F&#65533;L&#65533;H&#65533;@<&#65533;&#65533;M&#65533;&#65533;E&#65533;&#65533;E&#65533;7&#65533;`&#65533;~($ &#65533;3(&#65533;&#65533;&#65533;!g&#65533;>&#65533;&#65533;fp (&#65533;&#65533;&#65533;6!&#65533;&#164;&#65533;#`5@&#65533;&#65533;c&#65533;`&#65533;m&#65533;&#65533;%&#65533;&#65533;?&#65533;r&#65533;Uxqe&#65533;&#65533;&#65533;du&#1028;&#65533;&#65533;&#65533;@	&#65533;*&#65533;s.&#65533;&#65533;v&#65533;&#65533;&#65533;&#65533;C&#65533;ZfP&#65533;&#65533;&#65533;&#65533;
&#65533;V&#65533;u&#65533;&#65533;&#65533;	7&#65533;
&#65533;9&#65533;&#65533;&#65533;G)&#65533;?&#65533;j&#65533;c&#65533;4&#65533;~&#65533;&#65533;&#65533;6&#65533;z(m&#65533;&#65533;5$&#65533;&#65533;D>t&#65533;?&#65533;C&#65533;/&#65533;&&#65533;&#65533;@#&#65533;2&#1891;B#@&#65533;&#65533;#8|&#65533;&#65533;&#65533;d&#65533;;&#65533;&#65533;&#65533;FPPWg&#65533;&#65533;&#65533;8/&#65533;(5&#65533;9*&#65533;@X&#65533;~o&#65533;@h&#65533;&#65533;#&#65533;~K&#65533;&#65533;&#65533;&#65533;+-&#65533;3&#65533;&#65533;Qr&#1226;&#65533;&#65533;W&#65533;&#65533;[&#65533;y&#711;*&#65533;&#65533;a&#65533;6k&#65533;5&#65533;r&#65533;yG=&#65533;&#65533;@l&#190;xG&#65533;N&#65533;D&#65533;&#65533;&#65533;P&#65533;&#65533;&#65533;	t@&#65533;LC&#65533;byJI&#65533;&#65533;&#65533;&#65533;` K&#65533; &#65533;.&#65533;F&#65533;*&#65533;&&#65533;&#65533;&#65533;&#65533;{&#65533;l@Z_F|&#65533;&#65533;O&#65533;&#65533;&#65533;&#65533;o&#65533;&#65533;&#65533;&#65533;D&#7743;&#65533;cD&#65533;cD&#65533;= &#319;&#65533;&#65533;#&#65533;&#65533;^&#65533;u&#65533;&#1421;&#65533;7n&#65533;&#65533;>&#65533;xQ`&#396;-V&#65533;&#65533;d&#524;&#65533;&#65533;&#65533;&#65533;&#65533;&#65533;%!&#65533;&#65533;U&#65533;&#65533;-&#65533;A&#65533;hB^t&#65533;&#65533;&#65533;#$ "3&#65533;&#65533;$H&#65533;Q|&#806;&#65533;&#65533;&#65533;!&#65533;
t&#65533;&#65533;V&#65533; &#65533;&#65533; &#65533;U&#65533;&#65533;y&#65533;&#65533;A&#65533;&#65533;Y&#65533;Hl3&#65533;v&#65533;&#528;&#65533;&#65533;?9&#65533;H&#65533;&#65533;B&#65533;_&#65533;&#65533;&#65533;&#65533;@&#65533; R'g&#65533;*(R&#65533;@HF!b&#65533;D&#65533;&#65533;A&#65533;L&#65533;Z1&#65533;wL&#1087;P&#65533;&#65533;&#65533;3&#65533;(&#65533;&#65533;&#65533;dh&#65533;&#65533;>$&#65533;&#65533;(&#65533;&#65533;&#65533;
&#65533;IE81&#65533;7&#65533;&#65533;p&#65533;")&#65533;&#65533;&#65533;9&#65533;&#1161;s&#65533;&#65533;'&#65533;&#65533;M&#65533;&#45090;&#65533;&#65533;&#65533;/L,EFf&#65533;&#65533;&#65533;&#65533;&#65533;&#65533;`3&#65533;j4&#65533;~&#65533;&#65533;&#65533;&#65533;&#65533;&#65533;&#65533; &#65533;&#65533;G&#65533;&#65533;*h*#5*!&#65533;wJ )&#65533;?*&#65533;&#65533;A3J"&#65533;#&#65533;P k>&#65533;T&#65533;&#65533;&#65533;SD%	TPA&#65533;(&#65533;&#65533;;&#65533;L)K&#65533;&#65533;&#65533;;&#65533;&#65533;>&#65533;&#65533;&#65533;&#65533;.&#65533;EhDE$&#65533;h&#282;&#65533;<&#65533;I&#65533;w^&#295;E&#65533;&#65533;DK|&#65533;&#65533;&#65533;/+&#65533;&#65533;M2&#65533;&#65533;B33&#65533;&#65533;B5&#65533;|&#65533;8&#22323;&#65533;&#65533;R&#65533;"(&#65533;<C&#65533;(&#65533;&#65533;`&#65533;&#65533;&#65533; #.&#65533;@&#65533;!&#65533;&#65533;&#65533;!&#65533;FHH&#65533;&#65533;S^`G&#65533;X {&#65533;&#65533;&#65533;@&#65533;
,&#65533;O&#65533;9p&#65533;e&#65533;E #du&#65533;rl&#65533;&#515;r&#65533;`&#65533;&#65533;UW&#65533;Z(&#65533;5Z&#65533;&#65533;qb(#&#65533;BRI&#65533;&#65533;"h&#65533;h?&#65533;H&#65533;l&#65533;V$&#65533;&#65533;h#j&#65533;&#11682;$&#65533;&#1367;o&#65533; &#65533;Ti!'y:}&#65533; C&#65533;"&#65533;4:&#65533;&#65533;&#65533;&#65533;&#65533;#&#65533;&#65533;&#65533;@&#1185;&#65533;&#65533;J&#65533;&#65533;
&#65533;$&#65533;B@&#65533;&#65533;&#65533;&#65533;p&#12397;m&#65533;"a&#65533;&#65533;B&#27576;&#65533;zD&#65533;&#65533;!&#65533;&#65533;&#65533;&#65533;&#65533;5&#65533;q&#65533;&#65533;&#65533;&#65533;y,#1&#65533;&#65533;&#65533;K8&#65533;&#65533;3&#65533;&#65533;	E&#65533;&#65533;d$&#65533;dq&#65533;t&#65533;&#65533;j&#65533;;ph&#65533;y&#65533;&#65533;D&#65533;!&#65533;.8:&#65533;&#65533;%&#65533;ap&#65533;&#403;R&#65533;&#65533;x&#65533;&#65533;&#65533;H&#65533; &#65533;&#65533;&#65533;&#65533;&#65533;f&#65533;B&#65533; &&#65533;&#65533;[&#65533;#&#65533;&#65533;&#65533;&#65533;?&#65533;&#65533;3&#65533;&#65533;&#65533; #
)&#65533;&#65533;&#1810;*H&#65533;$D&#1296;&#65533;	G&#65533;&#65533;AE&#65533;,$7|&#65533;C&#65533;N&#65533;&#65533;IEp&#65533;&#65533;FD&#65533;&#65533;NxxC&#65533;Zp&#65533;&#65533;&#65533; u&#65533;&#65533;&#65533;&#65533;qru*K,&#65533;I&#65533;q&#65533;&#65533;ED&#65533;F&#65533;Kx&#65533;z4&#65533;#S#3&#65533;&#65533;&#65533;&#65533;wS&#65533;&#65533;&#65533;?&#65533;2&#65533;!#&#65533;&#760;s&#65533;>&#65533;&#65533;SO&#65533;4&#65533;k&#65533;&#65533;G&#65533;&#65533;&#1352; XP@&#65533;&#65533;t&#65533;m&#65533;0&#65533;&#65533;iXA&#65533;p`22&#65533;N&#65533;*V&#1056;&#65533;&#65533;&#65533; &#65533;&#65533;El&#65533;&#65533;&#65533;U9&#65533;&#65533;\&#65533;&#65533;YY&#65533;B&#65533;&#65533;&#65533;_&#65533;P\Y&#65533;BxhC&#65533;D	"&#65533;&#65533;&#65533;&#65533;&#65533;Z&#65533;B_J&#65533;E&#65533;"&#65533;"Q&#65533;&#65533;U[@@&#65533;H&#65533;
Z&#65533;&#65533;B`&#65533;F&#65533;&#65533;6&#65533;e&#65533;&#65533;&#65533;<&#65533;&#65533;&#65533;}E&#65533;JV&#35349;&#65533;i&#65533;\&#65533;&#65533;#&#65533;&#65533;&#65533;s&#65533;0&#1430;&#65533;qL.&#65533;&#65533; ^&#65533;&#65533;G&#65533;7&#65533;y&#65533;&#65533;&#65533;&#65533;&#65533;`&#65533;`&#1432;&#65533;DH&#65533;&#65533;&#65533;1jtF&#65533;&#65533;&#65533;h&#65533;&#65533;\&#65533;"&#65533;D.&#65533;&#65533;&#65533;F6Q&#65533;m"5
&#65533;@H&#65533;$&#65533;Q
x(&#65533; 7&#1562;>&#65533;F&#65533;P&#473;iNs>&#65533;&#65533;&#65533;&#65533;c&#718;t&#65533;R&#65533;&#65533;&#65533;M/7&#65533;A&#65533;&#65533;p5&#65533;'?&#65533;H&#65533;Dw&#65533;&#65533;sJ&#65533;@:!0h&#65533;&#65533;&#65533;^&#65533;6&#65533;=&#65533;$	&#65533;P@&#65533;"&#65533;&#65533;F9&#65533;&#65533;1;&#65533;&#65533;N#&#65533;&#65533;&#65533;?&#65533;"&#65533;G&#65533;GNV&#65533;&#65533;
J$4#&#65533;S^CY&#65533;&#65533;&#65533;nt&#65533;&#65533;2&#65533;&#65533;&#385;&#65533;B&#65533;&#65533;O	&#65533;D&#65533;2&#65533;4#4&#65533;&#65533;&#65533;	&#65533;&#65533;&#65533;A&#65533;&#65533;DB?<&#65533;&#65533;Px*&#65533;3\&#65533;Mdd&#65533;H&#65533;@V&#65533;]&#65533;&#65533;BO6&#65533;&#65533;&#65533;T&#65533;&#65533;@&#65533;a&#65533;ilC &#2001;&#65533;%&#65533;&#65533;J&#65533;&#65533;&#65533;,A BHUJ B&#65533;`%,!X&#65533;_&#65533;&#1072;&#65533;B&#65533;bu&#65533;&#65533;&#65533;p&#65533;&#65533;&#65533;&#65533;;b&#65533;&#65533;&#65533;,&#65533;#&#65533;D&-&#65533;L$&#65533;F|&#65533;&#65533;&#65533;&#65533;l&#65533;&#65533;&#65533;&#65533;5&#65533;jY&#65533;Z&#65533;J&#1141;&#65533;&#65533;8 &#65533;&#65533;J1&#65533;&#65533;J,bk&#65533;C&#65533;&#65533;	s&#65533;&#65533;* @&#65533;&#65533;0H&#65533;&#65533;&#65533;Wy &#65533;&#943;d&#65533;O&#65533;&#65533;<4R0&#65533;(&#65533;o&#65533;F&#65533;&#65533;!u&#65533;&#65533;&#65533;&#65533;&#65533;&#65533;U m&#65533;&#65533;^P&#65533;&#65533;o&#65533;//&#65533;]-L&#65533;&#65533;&#65533;D&#65533;&#65533;&#65533;&#65533;/ &#65533;(&#65533;&#65533;&#65533;&#65533;(L1TA
&#65533;&#65533;&#65533;T&#65533;&#65533;&#65533;&#65533;EFT&#65533;&#65533;&#1292; J&#65533;&#65533;p8@&#65533;&#1288;^&#65533;&#65533;"&#65533;Q-&#65533;&#65533;&#1056;-&#65533;&#65533;&#65533;&#65533;&#65533;&#65533;&#65533;&#65533;tB&#65533;c!&#65533;&#65533;98&#65533;&#65533;G&#65533;&#65533;&#65533;&#65533;"&#65533;p&#65533;&#65533;&#65533;&#65533;\O&#65533;&#65533;Q p(&#65533;&#65533;&#65533;t&#65533;=V&#65533;&#65533;&#65533;&#65533;0&#65533;&#65533;&#65533;&#65533;L&#65533;J&#65533;!#H&#65533;+%&#65533;t&#65533;%&#65533;K3&#162;}&#65533;&#65533;rA&#65533;%}hI	5*^7;J&#65533;!	&#65533;&#65533;?8&#65533;&#65533;,@&#65533;0&#65533;&#65533;&#65533;&#65533;#&#65533;G &#65533;&#65533;*&#65533;Pg&#65533;&#65533;&#65533;+&#65533;c)LW&#65533;f&#65533;
dL6&#847;L1&#65533;\&#65533;&#65533;4&#65533;&#65533;y&#65533;&#65533;2&#65533;z&#65533;#8&#65533;F&#65533;'&#65533;Z&#65533;E&#65533;~&&#65533;?&#65533;L&#65533;q&#65533;&#65533;&#65533;c:&#65533;&#65533;&#65533;b&#65533;&#65533;&#65533;R&#65533;&#65533;^L&#65533;&#65533; &#65533;qU&#65533;/&#65533;&#65533;&#65533;0&#65533;| &#65533;W&#65533;&#65533;&#65533;2![o&#65533;&&#65533;&#65533;&#65533;a&#65533;o^&#65533;&#65533;&#2044;&#65533;mm&#65533;&#65533;Ce&#65533;&#65533;&#65533;&#65533;&#65533;&#65533;b&#65533;p&#65533;*&#65533;&#65533;8&#65533;&#65533;&#137;<&&#65533;&#65533;&#65533;-
&#65533;r&#65533;&#65533;&#65533; &#65533;&#65533;ch&#65533;7&#65533;5&#65533;&#65533;&&#65533;	8&#65533;&#65533;&#65533;&#1127;2<&#65533;&#65533;% &#43701;&#65533;~&#65533;87&#65533;q&#65533;a&#65533;&#65533;&#65533; Pu&#65533;E&#65533;&#65533;&#65533;J&#65533; &#65533;&#65533;&#65533;&#65533;&#65533;yP&#1138;&#65533;%c&#65533;
&#65533;&#65533;&#65533;m&#65533;@&#65533;&#65533;&#65533;MF&#65533;G|&#65533;&#65533;&#65533;&#65533;"&#65533;Xbg8&#65533;Q&#1060;&#65533;&#65533;vTA2&#65533;@*R&#65533;&#65533;;&#65533;&#65533;;D+[&#65533;
`&#65533;X0&#65533;#L 1&#65533;T&#65533;&#65533;2&#65533;Z**&#65533;R9C&#65533;&#65533;&#65533;7f,`(C^8&#65533;4&#65533;y&#65533;&#65533;tNs>B{&#65533;&#65533;&#65533;&#1609;u&#65533;V#aTp&#65533;&#65533;	&#65533;&#65533;,&#65533;S \~&#65533;s&#65533;k&#65533;?&#65533;|PiF$&#65533;&#65533;wD&#65533;t"&#65533;g&#35079;&#65533;]&#65533;&#65533; 5&#65533;B&#65533;P&#65533;z&#65533;&#65533;&#65533;^F&#65533;&#65533;Q&#65533; 0o2Gya&#65533;&#65533;&#1599;L&#65533;&#288;OT&#65533;N&#65533;#@BC&#65533;&#65533; [
&#65533;&#65533;&#65533;D&#65533;&#65533;&#799;&#65533;#&#65533;&#548;&#65533;&#65533;B&#65533;xJ&#65533;{&#65533;	&#65533;&#65533;&#65533;&#65533;&#65533;B#&#65533;B&#65533;h&#65533;A&#65533;#&#65533;!&#65533;>&#65533;&#1572;&#65533;ha6A&#65533;&#65533;&#65533;O	8&-(&#65533;&#65533;j8^`x(&#65533;a&#65533;&#65533;&#65533;-#>&#65533;c&#65533;&#65533;&#65533;HEL&#65533;&#65533;,&#65533;!U&#26635;&#65533;z&#65533;T&#65533;Ub&#65533;7nP&#65533;D&#65533;Dn~&#672;&#65533;&la&#65533;!&&#65533;&#65533;7N&#65533;&#65533;b&#65533;&#65533;&#65533;&#65533;aX&#65533;&#65533;-e&#65533;&#432;&#65533;-&#65533;&#65533;&#65533;&#65533;&#65533;&#65533;Mf&#65533;&#65533;&#65533;O&#65533;&#65533;e&#65533;q&#65533;&#65533;&#65533;\&#65533;&#65533;@&#65533;&#65533;&#65533;&#656;	p&#65533;&#65533;&#65533; &#65533;&#65533;&#65533;P&#65533;]&#65533; L &#65533; L&#65533; &#65533;&#65533;&#65533;&#65533;&#65533;@n&#65533;&#65533;L&#65533;&#65533;&#65533;A X&#65533;&#65533;&#65533;&#65533;@&#65533;&#65533;&#65533;8 d HP&#65533;&#65533;&#65533;f8rP#&#65533;`&#65533;%&#65533;M$&#65533;&#65533;&#65533;,&#65533; &#65533;2&#65533;a&#65533;+a&#65533;&#65533;&#65533;a)&#65533;=&#65533;&#65533;&#65533;&#65533;&#65533;&#65533;&#65533;&#65533;, &#65533;&#1826;&#65533;&#65533;&#65533;&#65533;/&#65533;H&#65533;j&#65533;(&#65533;&#65533;&#65533;-&#65533;&#144;&#65533;N<!0&#65533;"&#65533;8&#65533;&#65533;&#65533;&#65533;&#65533; &#65533;x&#65533;n&#65533;l&#1825;&#65533;(&#65533;&#65533;&#65533;X&#65533;&#65533;&#65533;nq"qL&#65533;2&#65533;n&#65533;&e8&#65533;&#65533;f&#65533;&#65533;H
&#65533;&#65533;&#65533;&#65533;&#65533;ArL#&#65533;i:&#65533;&#65533;&#65533;h&#985;&#65533;	8x&#65533;&#65533;Al.M&#65533;&#65533;P&#65533;&#65533;2&#65533;&#65533;&#65533;&#65533;&#65533;&#65533;&#65533;&#65533;=&#65533;o=Bp&#65533;I\&#65533;&#65533;+&#65533;&#65533;2&#65533;&#65533;&#65533;&#65533;&#65533; &#65533;p&#928;&#65533;&#65533;u&#65533;A4&#65533;s&#65533;L &#1842;&#65533;L$# 
E^g&#65533;>&#65533;&#65533;FH|&#65533;R2&#65533;(}&#65533;&#65533;&#65533;yn&#65533;x&#274;J&#65533; -&#65533;yN*t&#65533;O?&#65533;&#65533;Dm&#65533;T$~&#65533;d&#65533;&#65533;&#65533;3&#65533;G~FP&#65533;O&#65533;a&#65533;a&#65533;
&#65533;>&#65533;&#65533;&#65533;&#65533;&#65533;&#65533;&#65533;B&#65533;&#65533;0@&#65533; (&#65533;&#65533;:&#65533;6C"/&#65533;&#65533;&#65533;&#65533;&#65533;&#65533;&#65533;&#65533;T&#65533; 
&#1389;&#65533;&#65533;&#65533; &#65533;&#65533; Z@&#65533;@&#65533; :U&#65533; h&#65533;&#65533;Q|@&#65533;&#65533; &#65533;&#65533;:[&#65533;Z&#65533; &#65533;[Q?Q:&#65533;!Ta:&#65533;3;Y&#65533;&#65533;S:Gq:&#65533;&#65533;9M&#65533;`&#65533;&#65533;&#65533;&#65533;&#65533;a&#65533;;mQ&#65533;&#65533;&#65533;t4iL&#65533;t&#65533;&#65533;`|&#65533;&#65533;3+&#65533;&#65533;&#65533;&#65533;&#65533;&#65533;&#65533;|&#65533;Boq;oq&#65533;)2&#65533; tv.E&#1857; &#65533;&#65533;PEo&#65533;n&#65533;&#65533;&#65533;#&#65533;&#513;&#65533;-/&#65533;&#65533;&#1708;-rP
E &#65533;&#65533;	&#65533;ao-#
&#65533;H&#65533;(&#65533;&#65533;,&#65533;q`&#65533;&#65533;*&#65533;Ta&#65533;!#&%?$&#65533;(2"GLA	&#65533;&#65533;&#65533;&#65533;,&#65533;Bc&#65533;K.&#65533;(&#65533;&#65533;&#65533;1m&#65533;&#65533;&#65533;&#65533;2&#65533;dT&#65533;&#65533;n 3XF&#263;p&#65533;
&#65533;&#65533;.!&#65533;8c3o3&#65533;&#65533;&#65533; 6&#65533;t @&#65533;b&#65533;
&#65533;	8 b &#65533;&#65533;!X&#65533;8 8 &#65533;&#65533;&#65533;&#65533; a%i&#65533;%i&#65533;&#65533;kF,8@"&#65533;'}L2&#65533;	&#65533;t&#65533;9&#65533;i&#65533;&#65533;@&#65533;L&#65533;&#65533;&#65533;&#65533;(&#65533;H#&#65533;&#65533;3&#65533;Y&#65533;dD.&#65533;#,&#65533;&#65533;@J&#65533;0$&#65533;2&#1868;L^&#65533;zJ-#&#65533;&#65533;&#65533;&#65533;-&#879;ud&#65533;&#65533;2&#65533;&#65533;;&#65533;Q#~&#65533;&#65533;k:&#65533;DN&#65533;aP$&#1423;&#65533;&#65533;^&#65533;(&#65533;D$T&#65533;L&#65533;Uz&#65533;&#65533;&#65533;&#65533;&#65533;y(&#65533;(&#65533;?&#65533;&#65533;&#65533;&#65533;$Y&#65533;M&#65533;G @0&#65533;tMO&#65533;&#65533;3&#65533;&#65533;&#65533;LS$&#65533;&#65533;&#65533;!E&#65533;&#928;8&#65533;K&#65533;R&#65533;&#65533;&#1610;&#65533;(&#65533;M	&#65533;T&#65533;"&#65533;*&#65533; 9&#65533;T*&#65533; &#65533;t&#65533;8}&#65533;p&#65533;&#65533;FB9&#65533;CQh;&#65533;&#65533;I"&#65533;D	 g&#65533;SB;&#65533;E&#65533;&#65533;&#65533;@;&#65533;C&#65533;&#65533;&#65533;F&#65533;&#65533;L4E&#65533;;T,AkLj&#65533;&#65533;AUB&#65533;&#65533;8d&#65533;gcTk&#65533;a&(&#65533;&#65533;Vn&#65533;Sv&#65533;mCEL2&#65533;o&#65533;1T&#65533;oW&#65533;*&#65533;T&#65533;&#65533;&#65533;&#65533;b&#65533;^n&#65533;r.&#65533;&#65533;&#65533;C#&#65533;UH&#65533;&#65533;&#65533;1=
&#65533;N&#65533;>&#65533;H &#65533;k?
&#65533;&#65533;?&#65533;*&#65533;?4&#65533;&#65533;&#65533;&#65533;&#65533;,&#65533;C/&#65533;,&#65533;&#65533;&#65533;&#65533;L&#65533;&#65533;&#1058;0&#65533;1#&#65533;Q0&#65533;-&#65533;&#65533;<&#65533;T&#65533;&#65533;@&#65533;&#65533;&#65533;&#65533;&#65533; 	SS&#65533;&#65533;&#65533;F#@#4&#65533;&#65533;va4&#65533;&#65533; &#65533;&#65533;!P&#65533;2*&#65533;S&#65533;JS&#65533;&#65533;7RE&#65533;`L&#65533;N&#65533;TU&#65533;&#65533;U&#65533;,&#65533;vR&#65533;&#65533;&#65533;&#65533;h&#65533;&#65533; &#65533;&#219;&#65533;&#65533;&#65533;&#419;l&#65533;&#65533;&#65533;&#65533;&#65533;&#65533;&#65533;+&#65533;&#65533;qm&#65533;,V&#65533;(&#256;&#65533;*&#65533;`A&#65533;,E&#65533;&#65533;&#65533;`&#65533;&#65533;p&#65533;M&#65533;Nd&#65533;@&#65533;&#65533;	&#65533;u>&#65533;,l]&#65533;YoN(&#65533;q&#65533;I#&#65533;&#65533;'4B&#65533;&#65533;&#65533;0Y&#65533;^&#65533;U&#65533;&#65533; O*uD2&#65533;&#65533;"@@&#65533;~&#65533;x&#65533;&#65533;&#65533;@&#65533;b&#65533;GOT)&#65533;&#65533; 06   >.&#65533;&#65533;r&#65533;&#65533;M&#65533;&#65533;&#65533; &#65533;&#65533;&#65533;(E&#172;&#65533;RL&#65533;&#65533;&#65533;&#65533;&#65533;ycVx&#65533;#oF!tf&#65533;&#65533;p&#65533;&#65533;DQT#BE&#65533;&#65533;h7&#65533;Vkh&#&#65533;&#65533;&#65533;6kW&#65533;&#65533;#&#65533;9o&#1782;ow&#65533;&#65533;&#65533;h9&#65533;S7&#65533;&#65533;&#65533;&#65533;qC&#65533;&#65533;/Y8&#65533;NM&#65533;=&#65533;&#65533;&#65533;&#65533;&#65533;&#65533;j&#65533;R&#65533;&#65533;WTf&#65533;q&#65533;&#65533;3&#65533;e&#65533;x/t&#65533;d 2&#65533;&#65533;.&#65533;&#65533;&#65533;:&#65533;^&#65533;`*E&#65533;&#65533;&#65533;&#65533;&#65533;]&#65533;q&#65533;&#65533;&#910;@"Z&#65533;c&#65533;&#65533;)&#65533;&#65533;&#65533;&#65533;L&#65533;&#65533;&#65533;&#65533;&#65533;&#65533;^&#65533;v&#65533;&#65533;&#65533;k&#65533; &#65533;&#65533;&#65533;&#65533;a&#65533;&#65533;&#65533;&#65533;&#65533;|&#65533;!O3B&#65533;F &#65533;&#65533;&#65533;t&#65533;0&#65533;&#65533;&#65533;g&#65533;&#65533;&#65533;&#65533;{&#247;&#65533;&#65533;e* &#65533;&#65533;&#65533;&#65533;&#65533;C&#65533;4U8&#65533;&#65533; &#65533;&#65533;}]&#65533;T&#65533;At@&#65533;@&#65533;\U:V&#65533;&#65533;v&#65533;&#65533;t5#.&#65533;&#65533;(&#65533;*&#65533;&#65533;&#65533;&#65533;&#65533;&#65533;&#65533;&#65533;&#65533;&#65533;{YQH&#65533;&#65533;&#65533;&#65533;@
&#65533;&#65533;+&#65533; ?6&#65533;&#65533;yd&#65533;&#65533;y&#65533;g&#998;&#65533;x^_bv&#65533;;&#65533;&#65533;&#65533;,&#65533;&#65533;&#65533;fx&#65533;>&#65533;&#65533;"rx&#65533;D&#644;&#65533;z&#65533;5$&#65533;O&#65533; 6_&#65533;&#65533;1'&#65533;&#65533;&#65533;2c-#jm3A&#65533;&#65533;&#65533;&#1703;V}&#65533;&#65533;N&#543238;M&#65533;C&#65533;&#65533;bD&#65533;4&#65533;&#65533;b8&#65533;P&#65533;6&#842;&#65533;v&#65533;#&#65533;&#65533;y&#65533;8&#65533;v&,&#65533;&#65533;#&#65533;N&#65533;R=&#65533; 2&#65533;0&#65533;69&#65533;(&#65533;2&#65533;*&#65533;&#65533;j6&#65533;&#65533;&#65533;|)&#659;gn&#65533;D&#65533;&#65533;o&#65533;&#65533;O&#65533;s$&#65533;(&#568;]&#1621;&#65533;&#65533;=9&#65533;&#65533;&#65533;uy&#65533;{L&#65533;&#65533;&#65533;H&#65533;/+&#65533;c&#65533;&#65533;(7J&#65533;&#65533;&#65533;&#65533;a&#65533;X&#1019;m&#65533;&#65533;&#65533;&#65533;F&#1164;>&#65533;&#65533;&#65533;&#65533;
&#65533;&#65533;K&#65533;&#65533;&#65533;&#65533;n&#65533;#&#65533;&#65533;&#65533;&#65533;#&#65533; &#65533;&#65533;C &#65533;Q$&#65533;K#&#65533;t&#65533;&#65533; *&#65533;
&&#65533;;&#65533;)&#65533;C&#65533;D- -z&#65533;/*&#65533;c&#65533;&#65533;W&#65533; -^`&#65533;&#1190;&#65533;&#65533;&#65533;&#65533;"-p&#65533;*&#65533;A&#65533;G&#65533;&#65533;z&#65533;&#65533;&#65533;4Su&#65533;Ba|a~f&#65533;,LzGC Z6<&#65533;&#65533;&#65533;&#65533;\&#65533;&#65533; &#65533;n&#65533;&#65533;FA)&#65533;6 u}&#65533;&#65533;Tc&#65533;TQ&#65533;brT&#65533;V_&#65533;'&#65533;&#65533;hu:0&#65533;'&#65533;"/&#65533;&#65533;#X&#65533;&#65533;&#65533;!B&#65533;&#65533;X&#65533;&#65533;;3&#65533;&#65533;&#65533;X!&#65533;L
&#65533;2&#65533; *z&#65533;&#65533;?&#65533;&#65533;&#65533;&#65533;&#65533;
&#65533;&#65533;M.[&#65533;&#65533;&#65533;Z\A&#65533;Hz)#p&#65533;~&#65533;)8&#65533;&#65533;>&#65533;'&#65533;#&#65533;!&#65533;&#65533;&#65533;&#65533;&#65533;^&#65533;E&#65533;5&#65533;&#65533;&#65533;z^&#65533;`&#65533;&#65533;&#65533;u&#65533;&#65533;C&#65533;&#65533;CXmB&#65533;&#167;B&#65533;&#65533;Z&#65533;x&#65533;332"&#65533;&#65533;&#65533;&#1312;&#65533;&#65533;3&#65533;G&#65533;&#65533;4&#65533;'&#65533;d)b&#65533;$&#65533;&#65533;0*%&#1742;0-:&#65533;&#65533;;[&#65533;&#65533;
$&#65533;&#65533;&#152;&#65533;&#65533;6$-H&#65533;&#65533;k&#65533;&#65533;3(&#65533;&#65533;,&#65533;&#65533;&#65533;ay&#65533;9&#65533;K&#65533;.&#65533;_6&#65533;&#65533;/&#65533;&#65533;&#65533;&#65533;&#65533;I&#65533;G&#65533;;&#65533;&#65533;;&#65533; &#65533;&#65533;&#65533;{&#65533;&#153;c&#65533;&#65533;K%&#856;!W	&#65533;&#65533;&#65533;*&#65533;&#65533;+>&#65533;c&#65533;*&#65533;
8~&#65533;&#65533;*&#65533;&#65533;S&#65533;&#65533;&#65533;;&#65533;&#1786;.-x&#65533;&#1076;&#65533;>;#&#65533;C&#65533;&#730;&#65533;&#65533;*/t&#278;&#65533;&#65533;&#65533;&#65533; &#65533;g&&#65533;&#65533;&#65533;&#65533;&#65533;	&#65533;&#65533;#&#65533;&#65533;&#65533;A&#65533;C&#65533;&#65533;#&#65533;&#65533;>&#65533;*&#65533;1# $&#65533;/`>&#65533;A&#65533;@&#65533;&#65533;{&#65533;b&#65533;&#65533;-&#65533;&#65533;e;F&#65533;:&#65533;&#65533;C&#65533;@a&#65533;&#65533;&#65533;&#65533;&#65533;c&#65533;t&#65533;)@&#65533;&#65533;&#65533;c&#65533;.&#65533;b&#65533;{&#65533;&#65533;J&#65533;&#65533;&#65533;B&#65533;&#65533;)nd&#65533;&#65533;&#65533;&#65533;&#65533;&#65533;&#65533;&#65533; ~a &#65533;&2&#65533;&#65533;Ai&#65533;&#65533;&#65533;
&#65533;&#65533;@z&#65533;f
R&#65533;* &#65533;jt'&#65533;J&#65533;O?j!&#65533;&#65533;$;&#65533;I &#1190;&#65533;&#65533;mN&#65533;&#65533;&#65533;a&#1573;$&#65533;U&#65533;w&#65533;&#65533;&#65533;V&#65533;&#65533;Z&#65533;P&#65533;&#65533; &#65533;Xr&#65533;&#65533;&#65533;G&#65533;&#65533;&#65533;%&#65533;&#65533;&#65533;p&#65533;z0b\gg:O$(CN&#65533;&#65533;+&#65533;&#130;&#65533;Z&#65533;/&#1369;'&#1401;&#65533; C&#65533;2&#65533;	&#65533;&#65533;#&#65533;s&#1439;&#65533;@BMz&#65533;L&#65533;x&#1499;83A&#65533;	&#65533;&#65533;&#65533;&#65533;&#65533;<&#65533;0&#65533;&#133;:|&#65533;`&#65533;&#65533;&#65533;&#65533;&#65533;08Q&#65533;&#321;&#65533;	!&#65533;+W&#65533;-&#65533;&#65533;&#65533;"C1M&#65533;&#65533;&#65533;vP&#65533;&#65533;B+6&#65533;&#65533;$&#65533;&#65533;&#65533;)&#65533;<d&#65533;8z4(&#65533;i&#65533;N0&#65533; E&#65533;&#65533;n&#1713;c&#65533;d5O&#65533;&#65533;Y&#65533;&#65533;4SQQ&#65533;&#65533;*&#65533;&#65533;dV&#1718;&#65533;j&#65533;f&#65533;Z&#65533;&#65533;j&#30677;x&#65533;&#65533;&#65533;&#65533;&#65533;&#1645;n&#65533;U&#65533;a&#1253;&#65533;e&#65533;&#65533;6S&#65533;N&#65533;<N&#65533;'y 
0&#65533;&#65533;&#65533;b&#65533;<&#65533;}&#65533;&#65533;&#65533;&#65533;&#65533;&#65533;z&#65533;&#65533;&#65533;&#65533;&#65533; !&#65533;&#65533; 1&#65533;&#65533;&#65533;7w&#65533;)H&#65533;`q&#65533;&#65533;&#65533;&#65533;&#505;&#65533;&#65533;[&#65533;@&#65533;&#65533;&#65533;|&#65533;&#65533;&#65533;m&#65533;&#65533;&#65533;&#65533;&#65533;&#65533;&#65533;&#65533;}&#65533;&#65533;&#65533;&#291;/(&#65533;&#65533;&#1251;&#65533;?<j&#65533;z&#65533;1&#65533;&#1097;8&#65533;T&#65533;@&#65533;Y&#65533;p&#65533;T&#65533;&#65533;1&#65533;&#65533;"f"#Xl&#65533;a+&#65533;&#65533;	!^"D,&#65533;&#65533;'&#65533;"V &#65533;&#65533;t&#65533;2R(B&#65533;&#65533;b&#65533;A&#65533;xC2&#65533;P&#65533;)&#65533;@"&#65533;7&#65533;&#65533;&#65533;d>&#676;BA&#65533;Q
T&#65533;?4&#65533;?8&#65533;&#65533;O&#65533;l9;/&#65533;&#65533;KU}&#65533;UV#A[&#65533;&#65533;?&#608;g&#65533;r&#65533;Ig&#65533;v&#65533;Y&#65533;&#65533;&#65533;&#65533;@.&#65533;0P%&#65533;&#65533;&#65533;a&#65533;&#65533;&#65533;l	@P%8&#65533;&#65533;&#65533;N
&#65533;@&#65533;6Ji	&#65533;&#65533;&#65533;&#65533;&#65533;&#65533;r:*qvZP5"j&#65533;&#65533;&#65533;&#1224;&#65533;q&#65533;'&#65533;`s&#65533;&#65533;a&#65533;&#65533;B&#65533;&#65533;!A&#65533;&#65533;s&#65533;&#65533;&#65533;#**&#65533;6"P&#65533;&#65533;F*&#1063;It:i&#65533;&#65533;*&#65533;&#65533;X&#656;&#65533;&#65533;&#65533;&#65533;&#65533;&#65533;x&#65533;&#65533;?4&#65533; &#65533;BC &#65533;~&#65533;n&#65533;&#65533;;&#65533;E&#65533;
R&#65533;F&#65533; HE&#65533;&#65533;?jD&#65533;&#65533;&#65533;&#65533;&#65533;,gK]F&#65533;NwE&#65533;Zkx&#65533;&#336;&#65533;quBx&#65533;&#65533;$&#65533;?<Tf&#65533;&#65533;	MsA19&#65533;1B &#65533;&#65533;[AG&#65533;&#65533;@&#65533;&#65533;4\q&#65533;s&#1081;&#65533;t;&#65533;1Pr&#65533;&#634;&#65533;&#65533;&#65533;&#65533;&#65533;&#65533;7&#65533;y&#65533;&#65533;&#65533;&#65533;&#65533;&#65533;&#65533;&#65533;Q>!&#65533;L4&#65533;&#65533;&#65533;_&#65533;&#65533;&#65533;&#65533;&#65533;&#65533;&#65533;&#1617;E&#65533;&#65533;&#65533;&#65533;X&#65533; &#65533;;F&#65533;I?&#65533;I(&#65533;&#65533;&#65533;&#65533;.&#65533;#P(jH&#65533;;&#65533;&#65533;&#65533;$hICH&#65533;21FQ&#65533;&#65533;B&#65533;&#65533;&#65533;/&#65533;Xr&#65533;?C&#65533;8&#65533;/&#65533;pd&#65533;U &#65533;3&#65533;&#65533;4&#65533;t&#65533;&#65533;Y4&#65533;&#65533;q&#65533;%&#65533;&#65533;PPk&#65533;&#65533;&#65533;&#190;&#65533;|&#65533;&#65533;&#65533;&#65533;&#65533;?.&#65533;q&#65533;@}?P&#65533;z&#65533;&#65533;&#65533;D/&#65533;j&#65533;&#65533;&#65533;&#65533;&#65533;:;&#65533;&#65533;&#65533;&#65533;&#65533;&#930;&#65533;)*&#65533;d&#65533;&#65533;&#65533;+Tl&#65533;&#65533;&#65533;~B&#65533;&#65533;(P&#65533;s&#65533;&#321;%t&#65533;&#65533;=&#65533;&#65533;&#65533;N;&#65533;&#65533;Y&#65533;Q&#65533;#V&#65533;&#65533;@&#65533;q&#65533;&#65533;&#65533;C&#65533;5&#65533;&#65533;&#65533;&#65533;~&#65533;8&#65533;&"H'&#65533;&#65533;j&#65533;&#65533;&#65533;>B8ed e&#65533;WB" &#65533;@&#65533;&#65533;2!o&#65533;&#65533;&#65533;+&#65533; &#65533;&#65533;E&#65533;&#65533;&#65533;&#65533;&#65533;&#65533;&#65533;@ 0DA&#65533;&#65533;&#65533;&#65533;X&#290;"&&#65533;&#65533;&#65533;&#65533;&#65533;&#65533;h&#65533;VybC&#65533;&#65533; &#65533;&#65533;&#65533;&#65533;&#65533;&#65533;:O&#65533;&#65533;&#65533;1j&#65533;&#65533;	&#65533;?&#65533;$&#65533;h&#65533;Z&#65533;&#65533;&#65533;&#65533;&#65533;&#65533; (&#284;tP&#65533;&#65533;&#65533;>&#65533;&#65533;&#65533; D
$&#65533;H&#65533;B&#65533;&#65533;&#1232;d&#65533;&#65533;&#65533;L3^`>M&#65533;&#65533;&#65533;6&#65533;T&#65533;&#65533;&#65533;&#65533;&#65533;(&#65533;m>`&#65533;&#1766;&#65533;_x&#65533;q&#65533;&#65533;p&#65533;r&#65533;&#65533;&#65533; G(vL_&#65533;&#65533;&#65533;H&#65533;*&#65533;d&#65533;&#65533;@!&#65533; 	HtB
>&#65533;&#65533;1-&#65533;&#65533;&#65533;&#65533;H &#65533;&#65533;&#65533;&#65533;t&#65533;!&#65533;&#65533;&#65533;<&#65533;A&#65533;D&#65533;&#65533;&#65533;n&#782;K&#65533;&#65533;&#65533;&#65533;&#65533;&#65533;U&#65533;UB.&#65533;&#65533;&#65533;#7&#65533;&#65533;A&#65533;&#65533;;=&#65533; &#65533; &#557;&#65533;8**C &#65533;p&#65533;&#65533;J&#65533;-:r+&#65533;y_&#65533;H&#65533;$<k&#65533;&#65533;CB?&#65533;&#65533;N%&#65533;H&#65533;&#65533;&#65533;&#1102;&+T#  *Fp&#65533;&#65533;]$~&#65533;&#65533;&#65533;M-"&#65533;&#65533;&#65533;`&#65533;!**"`>&#65533;&#65533;/%.&#65533;&#65533;@$\&#65533;&#65533;T&#65533;&#65533;&t&#65533;\-H&#65533;u&#65533;|5&#65533;&#65533;&#65533; &#65533;R&#65533;&#65533;%&#65533;%h&#65533;&#65533;w&#65533;Y&#65533;!&#65533; &#65533;&#65533;&#65533;*d
&#65533;&#65533;_kc&#65533;&#65533;&#65533;&#65533; &#65533;&#65533;)&#65533;i&#65533;&#65533;XYA6!&#65533;@V &#65533;&#65533;J&#65533;d&#65533;3&#65533;&#65533;&#65533;&#65533;H&#65533;,b&#65533;M!FJ&#65533;$R k&#65533;&#65533;&#65533;&#65533;&#65533;&#65533;&#65533;&#65533;C&#994;#U
&#65533;him0&#65533;p&#65533;"&#65533;cg&#65533;&#65533;&#65533;&#65533;&#65533;&#65533;4S&#65533;&#65533;WP&#65533;5&#65533;5&#65533;&#65533;&#65533;&#65533;R]&#65533;&#65533;<&#65533;&#321;t&#1782;&#65533;M&#65533;&#65533;&#65533;&#65533;,c&#65533;~(&#65533;C`D.}&#65533;_
c&#148;&n@&#65533;&#65533;&#65533;&#65533;D7yT&#65533; K&#65533;&#65533;&#65533;&#65533;&#65533; X)B
&#65533;&#65533;&#1688;&#611;&#65533;A7&#65533;b&#65533;8&#65533;&#65533;&#65533;&#65533;&#65533;H&#65533;J&#65533;&#65533;@@Ab}&#65533;D&#65533; &#65533;?&#65533;`&#65533;$&#65533;&#65533;&#65533;B\o&#65533;&#65533;"&#65533;y&#65533;&#65533;5&#65533;&#65533;&#65533;FMQ$'&#65533;"iiK&#65533;&#65533;&#65533;&#65533;&#65533;&#65533;
AG&#65533;B\	D'=)&#65533;&#65533; &#65533;&#65533;Z~&#65533;&#65533;
&#65533; F&#65533;	OxB&#65533;T%.&#65533;y&#65533;&#65533;T&#65533;&#1849;w6&#542;b&#65533;<&#65533;&#65533;!&#65533;@&#65533;&#65533;@#&#65533;&#65533;z&#65533;&#65533;F%h&#65533;0*&#65533;&#817;&#65533;*&#65533;2&#65533;&#65533;&#65533;%&#65533;ARx&#65533;&#65533;LV &#65533;&#65533;&#65533;&#65533;&#65533;&#65533;^&#65533;Nfm&#65533;&6q&#65533;X&#65533;	&#65533;&#65533;&#65533;	 &#177;*s&#65533;dW6&#65533;&#65533;. +E&#65533;i5Z&#862;u (&#65533;f h&#65533;&#65533;&#65533;9-&#65533;h&#65533;&#65533;&#65533;&#65533;&#65533;&#65533;&#1666;&#65533;xN6&#65533;&#65533;&#65533;|6>&#1558;AN&#65533;V&#65533;&#65533;h&#65533;)hm&#65533;&#65533;&#65533;&#65533;W(M&#65533;X&#65533;&#65533;&#65533;S&#681;	&#65533;+&#65533;&#65533;Z|&#65533;&#1093;&#65533;&#65533;i&#65533; &#65533;1&#65533;pC&#65533;&#65533;&#65533;nUq&#65533;4&#65533;0/&#65533;&#65533;X&#65533;&#65533;&#1400;&#65533;&#1934;a7_
&`G~ca
&#65533;^&#65533; <&#65533;&#65533;&#65533;&#65533;h&#65533;&#65533;)&#65533;&#65533;,g9&#65533;&#65533;&#65533;A!@?(&#65533;&#65533;&#65533;&#65533;&#65533;&#65533;&#65533;&#65533;*&#65533;&#65533;&#65533;Uz&#65533;&#65533;&#1984;&#65533;&#65533;&#65533;&#65533;.&#65533;TD,7&#65533;&#65533;&#65533;?~&#65533;&{&#65533;z&#65533;l&#65533;&#1230;&#65533;&#65533;&#65533;&#65533;5T jr&#65533;+-&#65533;&#65533;&#65533;&#65533;r&#65533;&#1191;Co&#65533;}&#65533;"h;{&#65533;&#65533;q&#65533;&#65533;/&#65533;&#495;&#65533; &#65533;0&#65533;5&#65533;p&#65533;&#1282; &#65533;&#65533;&#65533;A&#65533;&#65533;*&#65533;&#65533;9"&#65533;X&#65533;?F&#65533;2&#65533;&#65533;&#65533; \&#65533;8&#1457;&#65533;5&#65533;>&#65533;&#65533;XG&#65533;m&#65533;&#65533;&#65533;/&#65533;&#65533;O&#65533;&#65533;&#65533;&#65533;&#65533;&#65533;4&#65533;)N&#65533;&#65533;\&#65533;&#65533;&#65533;gW&#65533;&#65533;&#65533;D 9HXA-&#65533;&#65533;&#65533;&#65533;iX&#65533;&#65533;&#65533;&#65533;O!&#65533;G&#65533;*BP&#386; &#65533;UvB
&#65533;&#65533;&#65533;3{&#65533;^ 1&#65533;Z&#65533;+;"&#65533;&#65533;c"aj&#65533;&#65533;&#65533;Vq&#65533;&#65533;Am1n&#65533;&#1046; .'&#65533;E&#65533;v[&#65533;&#65533;`Q&#65533;&#65533;1&#65533;&#65533;&#65533;Q&#65533;&#65533;&#65533;&#65533;&#65533;\&#65533;&#65533;pKQp&#65533;%&#65533;]&#65533;	&#65533;]G&#65533;8@q&#65533;&#65533;J&#65533;&#65533;&#65533;?&#65533;6&#65533;&#65533;&#65533;&#65533;&#65533;`&#65533;&#65533;&#65533;`&#65533;&#65533;&#65533;!&#65533;&#65533;&#65533;
& 'b"&#65533; s&#65533;L"&#65533;&#65533;s6#&#65533;&#65533;`&#65533;&#65533;&#65533;]&#65533;6&#65533;c	&#65533;&#65533; &#65533;|&#65533;a>pTu&#65533;&#65533;&#65533;N`&#65533;&#65533;'&#65533;&#65533;ds1W"\&#65533;v&#65533;dX~&#65533;&#65533;
&#65533;v&#65533;&#65533;,&#65533;&#65533;gu7=g&#65533;&#65533;f&#65533;&#65533;&#65533;&#65533;&#65533;x&#65533;&#65533;&#65533;&#65533;{&#65533;H&#65533;&#65533;&#65533;xr2y&#65533;7&#65533;&#65533;{&#65533;&#65533;&#65533;{q&#65533;&#65533;p00&#65533;P&#65533;6&#65533;&#65533;&#65533;{&#65533;g&#65533;x&#65533;&#65533;&#65533;&#65533;&#65533;px&#65533;P&#65533;&#65533;&#65533;&#65533;c~B	&#65533;&#65533;&#65533;&#65533;&#65533;@	'eA&#65533;_&#65533;S&#65533;&#65533;dCe&#65533;7|&#1520;&#65533;&#65533;&#65533;&#65533;&#65533;.&#1504;i&#65533;&#65533;}&#65533;}&#1270;R&#65533;&#65533;&#65533;&#65533;16j!&#65533;&#65533;#Y
&#65533;&#65533;(&#65533;H&#65533;&#65533;&#65533;&#65533;&#65533; 0D&#65533;&#65533;&#65533;Pl&#65533;&#65533;hj&#65533;00$l&#65533;&#65533;
9'm&#65533;j&#65533;c&#65533;	P&#65533;&#65533;f(P&#65533;Y&#65533;&#65533;m&#65533;&#262840;lr&#65533;x&#65533;&#65533;n&#65533;&#65533; &#65533;&#1846;\&#65533;%N&#65533;o'&#65533;K&#65533;'&#65533;U]&#65533;&#65533;&#65533;&#65533;&#65533;&#65533;]&#65533;&#65533;PqD&#65533; &#65533;&#65533;&#65533;$<(7&#65533;%&#65533;P&#65533;&#65533;&#65533;k&#65533;	w&#65533;&#65533;`&#65533;p"&#1840;&#65533;&#65533;CsQ&#65533;&#65533;s1&#65533;
F&#65533;>&#65533;&#65533;B&#65533;L&#65533;&#65533;&#65533;7tC&#65533;&#65533;&#65533;N&#59655;&#65533;IuxX#'&#65533;%&#65533;
&#65533;X&#65533;\&#65533;c[&#65533;)&#65533;&&#287779;	&#65533;&#65533;&#65533;H&#595;&#65533;/j&#65533;'&#65533;C	&#65533;S&#65533;&#65533;&#65533;&#65533;x&#65533;&#65533;&#65533;@	p&#65533;&#65533;I	.P<&#65533;(&#65533;&#65533; &#65533;&#65533;&#65533;<zR&#65533;&#499;&#65533;&#65533;'&#2016;&#65533;&#65533;&#65533;&#1656;&#65533;x&#65533;&#65533;&#65533;`h&#65533;&#65533;&#65533;urf&#65533;Y&#65533;@	&#65533;&#65533;e&#65533;LE	"p&#65533;&#65533;zZ&#65533;&#65533;]4&#65533;&#65533;&#65533;pb/&#65533;I&#65533;(&#65533;z&#65533;V&#65533;	V4&#65533;&#65533;Y&#65533;&#65533;&#65533;~*&#65533;&#65533;&#65533;&#65533;'Ai&#65533;&#65533;S &#65533;9&#65533;&#65533;&#65533;j&Ip~&#65533;&#65533;&#65533;&#65533;&#65533;l2PQ 	@P&#65533;&#65533;&#65533;&#1494; P&#65533;&#65533;+9&#608;v&#65533;&#65533;3 &#65533;&#65533;&#65533;&#65533;&#65533;&#65533;&#65533;&#65533;&#65533;&#65533;&#65533;Z&#65533;&#65533;3&#65533;0[C&#65533;9&#65533;&#65533;&#65533;H&#65533;E&#65533;&#65533;o!E&#1108;&#65533;&#65533;Z&#65533;QI&#65533;$6&#65533;]&#65533;<&#1557;&#65533;&#65533;6a&#65533;&#65533;pmc	&#65533;@;&#65533;\&#65533;w&#65533;&#65533;&#65533;}&#65533;&&#65533;_&#65533;&#65533;"&#65533;p"u&#65533;&#65533;"&#65533;G#jPf8=&#65533;#&#65533;&#326;&#65533;9:&#65533;&#65533;&#65533;
7pCp&#65533;0&#65533;@ &#65533;:B;&#65533;`;7 H!&#65533;&#65533;$ZyD&#65533;&#65533;9P&#65533;&#65533;&#65533;Y&#65533;&#65533;&#65533;U&#65533;&#65533;&#65533;&#65533;/&#65533;&#65533;
1UI6-;&#65533;<e&#65533;&#65533;T1&#65533;&#65533;,&#65533;sA&#65533;T&#65533;Y{&#65533;&#65533;&#65533;&#65533;{&#65533;&#65533;&#65533;'&#65533;&#65533; &#65533;&#65533; &#65533;Eq&#65533;@&#65533;&#65533;+!!e&#49774;UF&#65533;)&#65533;&#65533;>&#65533;&#65533;)&#65533;)&#65533;%@G&#65533;&#65533;.D]i&#65533;&#65533;&#65533;
&#65533;&#65533;B&#65533;&#65533;f}&#65533;&#65533;e&#65533;&#65533;&#65533;p &#65533;&#65533;i&#65533; &#65533;~&#65533;hi&#65533;&#65533;Q&#65533;&#65533;H	P&#65533;&#65533;m?&#65533;&#65533;<J&#65533;h&#65533;o2o&#65533;&#65533;&#65533;:&#65533;i&#65533;&#65533;&#65533;?&#65533;&#65533;&#65533;"&#65533;&#65533;"&#65533;HX &#65533;&#65533;8&#65533;"&#65533;&#65533;&#65533;&#65533;&#65533;&#65533;&#65533;&#65533;D&#1665;&#65533;3Qi&#65533;	&#65533;ho)P&#65533;&#65533;v&#65533;5&#65533;A5&#65533;&#65533;&#65533;&#65533;X&#65533;[&#65533;NQ&#65533;&#65533;&#65533;&#65533;&#65533;4&#31829;&#65533;s(|p&#65533;,L&#65533;&#65533; &#65533;&#65533;_n&#643;*&#65533;^&#65533;&#65533; ~3)t_&#65533;;~&#65533;&#65533;&#65533;&#65533;&#65533; R&#65533;#&#65533;E&#65533;`Q &#65533;|I v&#65533;&#65533;M@&#65533;a	&#65533;`&#65533;	&#65533;&#65533;&#65533;@&#65533;
&#65533;&#65533;&#65533;&#65533;N%&#65533;&#65533;`"5"8I&#65533;&#65533;N)&#1375;aG{&#65533;&#65533;&#65533;B&#65533;
d[V&#65533;&#65533;A&#65533;&#555;ZF&#65533;&#65533;S&#65533;&#65533;S&#65533;
e&#65533;e&#65533;&#65533;/u,&#65533;&#65533;R&#65533;&#474;&#65533;1&#65533;&#65533;'&#65533;&#65533;&#65533;&#65533;9'&#65533;[h&#65533;&#65533;q&#65533;Z&#65533;F&#65533;
&#65533;B>&#65533;&#65533;) &#65533;Q&#65533;&#65533;P&#65533;I&#65533;&#65533;&#65533;&#65533;&#65533;|a?&#65533;&#65533; &#65533;@d&#65533;K&#65533;&#65533;&#65533;&#65533;9&#65533;&#65533;&#65533;&#65533;~j+	&#65533;p&#65533;G&#65533;&#65533;l&#65533;&#65533;&#65533;p&#65533;~l&#65533;&$&#65533;?&#65533;&#65533;P!,&#65533;x&#65533;p&#65533;&#65533;,&#699;,&#65533;/&#65533;4L&#65533;
a&#65533;&#65533;6&#65533;	&#65533; o&#65533;&#65533;&#627;&#65533;)&#65533;&#65533;(&#65533;&#65533;(&#65533;0DG&#65533;u&#65533;&#65533;&#65533;&#65533;3&#65533;	&#65533;E<p&#65533;dSI&#65533;&#65533;&#65533;Z&#65533;$&#65533;&#65533;&#65533;&#65533;&#65533;&#374;&#65533;p&#65533;&#65533;)&#65533;`&#65533;&#65533;P
&#65533;&#65533;&#65533;0qF#Cp&#65533;U&#65533;&#65533;t~:8n&#696;&#65533;PN4&#65533;Al&#65533;M&#65533;&#65533;? &#65533;&#65533;{&#65533;&#65533;0a&#65533;`&#65533;6&#65533;,7&#65533;?
&#65533;VGu&#65533;Jb>&#65533;&#65533;5&#65533;&&#65533;&#65533;b&&#65533;G&#65533;&#65533;{g&#65533;&#65533;l0&#65533;Js&#65533;z&#65533;+D&#65533;&#65533;dQ>&#65533;&#65533;d&#1408;
&#65533;lB&#65533;?/%&#65533;&#65533;=&#47357;&#65533;A&#65533;&#65533;a&#65533;&#65533;Xg&#65533;&#65533;.&#65533;@G&#65533;	&#65533;&#65533;&#65533;M4=C&#65533;%&#65533;+&#65533;&#65533;S&#65533;&#556;&#65533;*&#65533;#&#65533;8U@&#65533;&#65533;)&#65533;	.&#65533;&#65533;@&#65533;i&#65533;&#65533;g.&#65533;&#65533;&#65533;&#65533;&#65533;&#65533;_&#65533;&#65533;v>&#65533;e&#65533;0&#65533;p&#65533;&#65533;!;&#65533;&#65533;&#65533;v1<?&#65533;&#65533;&#65533;&#1033;&#65533;&&#65533;&#65533;&#65533;&#65533;g&#65533;&#65533;&#65533;6&#65533;{oa&#65533;&#65533;&#65533;p&#65533;E&#65533;&#65533;&#65533;
&#65533; J&#65533;&#65533;&#65533;@H&#65533;e'&#65533;uF&#65533;+c&#65533;&#65533;&#65533;&#65533;(laQ)\#J
&#502;&#65533;aHpw{&#65533;&#65533;P
&#65533; &#65533;&#65533;&#65533;"!\2!a&#65533;^&#65533;&#65533;7&#65533;&#65533;&#65533;&#65533;&#65533;z&#65533;t&#65533;	
`	j&#65533;&#65533;&#65533;&#65533;4@&#65533;&#65533;&#65533;&#65533;z8P:8&#65533;&#65533;Z"	&#65533; <&#65533;M&#65533;
 b&#65533;&#65533;N&#65533;&#65533;&#1472;&#65533;&#65533;&#65533;CV&#65533;OKI8rV&#65533;&#65533;&#65533;u4=&#65533;&#977;&#65533;Pt&#65533;&#65533;b&#65533;&#65533;&#65533;&#65533;&#65533;)&#65533;2-&#1266;&#65533;&#1191;&#65533;&#65533;&#474;,&#65533;K&#65533;&#65533;K&#65533;Q&#65533;&#65533;&#65533;U&#65533;'&#65533;&#65533;A&#1546;Y&#65533;RJ +&#65533;-g&#65533;O&#65533;&#65533;
&#1135;&#65533;d&#65533;@&#65533;&#65533;&#65533;&#65533;&#65533;&#65533;R&#65533;P&#65533;&#65533;-'&#65533;]&#65533;,&#65533;&#65533;i&#65533;&#65533;Q&#65533;%t&#65533;G&#65533;7&#65533;<'}x&#65533;8f&#65533;D9'&#65533;&#65533;&#65533;&#800;']%<3&#65533;&#65533;&#65533;G4&#65533;&#65533;&#65533;	&#520;&#65533;-' &#65533;&#65533;&#65533;&#65533;w&#65533;1&#65533;_&#65533;bQ&#65533;~D&#65533;(&#65533;DjH@I'S;&#65533;#&#65533;X|&#65533;$&#65533;&#65533;<c&#65533;&#65533;c&#65533;&#65533;e<&#65533;&#65533;&#65533;&#65533;	q&#65533;Ff&#65533;Fql&#65533;Q&#65533;(_&#65533;&#65533;&#65533;v&#65533;p&#65533;`&#65533;xJ7&#65533;sb`&#65533;R@&#65533;P&#65533;&#65533;&#65533;p&#65533;0&#65533;&#65533;&#65533;9F&#65533;9&#65533;&#65533;&#65533;&#65533;s&#65533; &#65533;Z&#1494;&#65533;#&#65533;&#65533;M!&#65533;
bRvW&#65533;&#65533;&#65533;a&#65533;p!&#65533;*g)`&#65533;Lzv$&#1689;&#65533;W&#65533;&#65533;&#65533;&#65533;(&#65533;&#65533;&#65533;&#7094;&#65533;&#65533;&#65533;2S&#65533;&#65533;(&#65533;,>&#65533;r&#65533;[*IP&#65533;&#65533;2&#65533;&#65533;&#65533;$|-&#65533;&#65533;<^&#65533;&#65533;&#65533;&#65533;&#65533;b&#65533;&#65533;&#65533;A9&#65533;&#65533;A&#65533;R
&#65533;&#65533; &#65533;p&#65533;&#65533;i&#65533;Q&#65533;&#65533;&#65533;&#65533;&#65533;jM&#65533;&#65533;l7&#65533;6&#65533;[d&#65533;&#65533;C&#65533;j	&#65533;l&#65533;&#65533;&#65533;&#65533;&#65533;&#65533;v&#65533; S&#65533;j!&#574;&#65533;&#65533; &#65533;]m&#65533;V&#65533;&#65533;&#65533; w&#65533;x&#65533;.&#65533;&#65533;@&#65533;  P!&#65533;&#65533;,&#65533;&#65533;A&#65533;&#65533;FAp	F&#65533;&#65533;&#65533;&#65533;&#65533;3tRo&#65533;Fn&#65533;f&#65533;@&#1090;&#65533;Kq~2&#65533;	&#65533;&#6404;]@&#65533;&#65533;&#65533;p&#65533;*.&#65533;&#65533;B;&#65533;W&#65533;t&#65533;
&#65533;@!&#65533;&#3556;*&#65533;<&#65533;&#65533;&#65533;rn`&#65533;&#65533;9&#65533;&#65533;L&#65533;&#65533;G1#o&#65533;q&#65533;?&#65533;;V&#65533;&#65533;&#65533;C&#65533;J&#65533; &#65533; &#65533;&#65533;&#65533;;1bQ&#65533;}5&#65533;&#65533;8	-&#65533;&#65533;v&#65533;&#65533;&#65533;&#65533;pN&#65533;=&#65533;&#65533;&#65533;	&#65533;2&#65533;&#925;&#65533;^&#65533;&#65533;*&#65533;R&#65533;&#65533;&#65533; &#65533;&#65533;&#65533;&#65533;&#65533;s~+N&#65533;
&#65533;&#65533;A&#65533;&#65533;;V&#65533;&#65533;%x&#65533;&#65533;&#65533;&#65533;#LXf &#65533;of&#65533;f`&#65533;  &#65533;&#65533;C'41PKP&#65533;&#65533;Qk&#65533;Wt%&#65533;tUk&#65533;O
&#65533;@
w&#65533;M` &#65533;+0+&#65533;^&#65533;pr&#65533;Y&#65533;|&#65533;B&#65533;"s&#65533;&#65533;&#65533;Yaj&#65533;&#65533;(&#65533;&#1726;jhtX&#65533;P&#65533;(F&#65533;_&#65533;&#65533;&#65533;&#65533;F	&#65533;&#65533;Z(0&#65533;&#65533;&#65533;&#65533;E0&#65533;e&#65533;%&#65533;2&#65533;&#65533;4&#65533;&#65533;&#65533;X&#65533;='A c&#65533;&#65533;&#65533;&#65533;&#65533;1K&#65533;&#65533;&#65533;d&#65533;I &#65533;
$&#65533;&#65533;w&#65533;&#383;]x<B&#65533;&#65533;	:&#65533;&#65533;(Q&#65533;FH&#65533;&#65533;&#65533;Q &#65533;&#65533;!&#65533;<&#65533;&#65533;'D&#1135;,=&#65533;b&#65533;&#65533;&L&&#65533;&#65533;&#65533;&#1362;&#65533;&#65533;X&#65533;LyRT&#65533;&#65533;H&#65533;6n&#792;&#65533;&#65533;0,Y&#65533;&#65533;&#175;(R&#65533;9&#65533;E&#65533;"&#65533;S&#65533;Y&#65533;6#&#65533;&#65533;&#65533;&#65533;(H&#1287;V&#65533;D!b&#65533;&#65533;&#65533;&#65533;D^&#65533;P&#65533;&#65533;F"&#65533;!'&#65533;&#65533;\X&#65533;c&#65533;&#65533;-S&#65533;s%&#65533;&#65533;&#65533;&#65533;?&#65533;Y&#65533;d&#661;-_&#412;&#65533;&#65533;&#65533;j?&#65533;&#65533;&#65533;XZ&#65533;V&#65533;~&#65533;dI&#65533;K&#65533;&#65533;n&#1444;&#65533;&#65533;%&#65533;X&#65533;&#65533;2&#65533;&#65533;&#65533;&#65533;z&#65533;&#65533;&#65533;x&#832;5t&#65533;&#65533;p<7&#65533;&#65533;&#65533;#&#65533;1&#65533;&#65533;&#65533;D&#65533;&W&#65533;&#65533;8B&#65533;2&#65533;&#65533;&#65533;&#65533;&#1144;&#65533;D"[&#65533;8&#65533;R=&#1683;jBJb=&#65533;&#65533;&#65533;[&#65533;&#65533;K&#65533;&#65533; &#65533;YK&#65533; $&#65533;@D0&#65533;$&#65533;;A$&#65533;k"&#65533;&#65533;&#65533;&#65533;V&#65533;L&#65533;&#65533;&#65533;&#65533; &#65533;&#65533;,&#65533;&#65533;&#602;&#65533;&#65533;MRL03/2J&#65533;1b&#65533;&#65533;M+&#65533;&#65533;,&#1248;12&#65533;&#65533;d-8&#65533;&#65533;- &#65533;&#65533;B"&/&#65533;&#65533;&#65533;|&#65533;&#65533;&#65533;N&#65533;b-)	&#65533;2&#65533;&#706;Y&#65533;&#718;&#65533;H	)&#65533;&#65533;&#65533;%&#65533;0&#1037;;2z3&#65533;-&#65533;e0&#65533;1e-&#65533;x&#1542;&#65533;&#65533;:@dB&#65533;&#65533;&#65533;1f&#65533;&#65533;+!&#65533;
&#65533;	W&#65533;g&#65533;@B$&#65533;&#65533;j*&#65533;<&#65533;&#65533;$&#65533;&#65533;Eb&#65533;E,&#65533;Ln&#65533;e%&#65533;X&#65533;&#65533;&#65533;&#65533;&#65533;$,&#65533;&#65533;&#65533;&#65533;`Y	&#65533;!&#65533;`&#65533;*)&#65533;J*W&#65533;&#65533;
Y&#65533;<&#65533;&#65533;,&#65533;&#65533;&#65533;&#65533;x&#65533;&#65533;mo&#1025;&#65533;&#65533;&#65533;&#65533;kP&#65533;'&#65533;&#65533;&#65533;	&#65533;&#65533;&#65533;&#65533;!&#612;
y&#65533;*Z&#65533;_&#65533;&#65533;&#65533;&#65533;&#65533;&#65533;f&#65533;&#712;=&#65533;&#65533;&#65533;&#65533;&#65533;@""&#65533;`&#65533;&#65533;&#65533;5&#65533;&#65533;&#65533;&#65533;&#65533;&#65533;&#65533;&#13205;&#152;&#65533;&#65533;&#65533;d&#65533;ln&#65533;$p&#65533;&#65533;j&#65533;Hf&#65533;V&#65533;&#65533;d&#65533;6N
&#65533;+&#65533;&#65533;&#65533;=&#65533;l&#65533;&#65533;$#&#65533;&#65533;FZ"&#65533;##Ea&#65533;&#65533;&#65533;&#533;&#65533;&#65533;8k&#65533;&#65533;&#65533;N&#65533;2\+&#65533;k&#65533;&#65533;C&#65533;&#65533;&#65533;&#65533;&#65533;`&#65533;&#65533;&#65533;"&#65533;&#65533;&#65533;Q&#65533;&#65533;&#65533;&#65533;&#65533;&#65533;&#65533;Lu&#65533;c&#xK&&#65533;&#65533;&#65533;TJL&#65533;%:L.&#65533;"&#65533;&#65533;&#65533;&#65533;r&#65533;,&#65533;&#65533;&&#65533;&#65533;1&#65533;z&#1229;&#65533;&#65533;R&#65533;&#65533;%&#65533;&#65533;&#65533;:&#552;&#65533;E&#65533;&#65533;&#65533;;&#65533;P9
&#65533;&#26627;\&#65533;&#33860;&#65533;&#65533;&#65533;&#65533; S&#65533;&#65533;&#65533;&#65533;&#65533;&#65533;&#65533;J&#65533;&#65533;D&#65533;&#65533;,S&#1609;	&#65533;jd&#65533;i%!L&#1865;,nx&#65533;D&#65533;&#65533;U&#65533;&#65533;r&#65533;W&#65533;&#65533;MJ&#65533;*&#65533;&#65533;&#1292;&#65533;&#65533;&#65533;K&#65533;&#65533;&#65533;&#65533;&#65533;y&#65533;&#65533;k&#65533; &#65533;&#65533;H&#65533;0&#65533;?La; &#65533;<&#65533;&#374;$b&#65533;,q"&#65533;&#65533;&#65533;g:&#65533;&#65533;&#65533;B&#65533;aE&#65533;558&#65533;3A &#65533;&#65533;&#65533;&#65533;&#65533;ga&#65533;Q&#65533;k,&#65533;0&#848;&#65533;h	sX6&#65533;&#65533;e9J&#65533;/&#10324;!&#65533;E#L
/&#65533;AD&#65533;&#65533;@ q2&#65533;"&#65533;$J&#65533;&#65533;=&#65533;X&#65533;z&#65533;1&#65533;U&#65533;C&#65533;&#65533;&#65533;&#65533;p =L&#65533; &#65533;8&#65533;z&#65533;&#65533;g&#65533;&#65533;&#65533;sF&#65533;D:&#1457;2L &#1551;&#65533;&#65533;&#65533;&#65533;&#65533;C&#65533;J1&#65533;hG&#65533;)e8&#65533;!&#65533; &#65533;I&#65533;r&#65533;&#65533;&#65533;`&#65533;&#65533;8&#65533;&#65533;L.r&#65533;DIR&#65533;&#65533;&#65533;&#65533;qAsx\&a;&#65533;&#65533;&#65533;&#65533;*Mi&#65533;T&#65533;U&#65533;G&a&#65533;&#65533;Y*&#65533;
g`&#65533;-c>$&#65533;C"&#65533;&#65533;&#65533;&#65533;_6FR&#65533;&#65533;e&#65533; 0&#65533;Ia&#1471;&#65533;'&#65533;&#65533;&#65533;11H&#65533;D&#65533;&#65533;I2&#65533;S&#65533;5&#65533;&#65533;wiTF<&#65533;q@	*&#65533;&#689;&#65533;&#1513;y&#65533;
&#65533;&#65533;&#65533;'&#65533;S&#65533;c`&#65533;?0&#65533;&#65533;&#65533;&#65533;Jz&#65533;_K*@&#65533;
lErQ&#1415;&#65533;`&#65533;&#65533;}R&#65533;&#65533;1&#65533;2&#65533;&#65533;&#65533;E&#65533;b&#65533;&#65533;"&#65533;&#65533; JkA&#65533;&#65533;&#65533;&#65533;J&#65533;&#65533;c&#65533;&#65533;&#65533;.&#65533;a&#65533;&#65533;~&#65533;&#65533;l&#65533;L&#65533;&#65533;&#65533;&#65533;"8C &#65533;&#65533;!&#65533;&#65533;&#65533;&#65533;&#65533;&#65533;&#65533;&#65533;&#65533;?J &#65533;&#65533;$e&#65533;S&#65533;&#65533;H1&#65533;&#65533;G)&#65533;y&#65533;D&#65533;
&#65533;:b7&#65533;&#65533;&#65533;|&#65533;&#65533;=&#65533;g&#65533;a&#65533;&#65533;&#65533;&#65533;\`&#65533;S&#65533;e&#65533;x &#65533;&#65533;&#65533;&#65533;&#65533;D&#65533;&#65533;&#65533;rA&#65533;&#65533;&#65533;GY&#65533;&#65533;&#65533;&#65533;b3^&#65533;U~i&#65533;&#65533;k&#65533;&#65533;Y&#65533;&#65533;&#65533;&#65533;`&#65533;B&#1386;&#65533;T&#65533;"&#65533;k[+&#65533;&#65533;8&#1560;&#65533;&#65533;SJ
&#65533;&#65533;&#1717;!&#65533;&#65533;m'&#65533;3&#65533;r-g&#65533;&#65533;8 &#65533;&#65533; &#65533;&#65533;&#65533;/&#65533; L$(A&#65533;&#65533;0_F&#65533;&#1868;`J&#65533;&#65533;&#65533;Zt&#868;2Qx&#65533;&#65533;&#1868;&#65533;&#65533; &#65533;&#65533;B&#65533;]&#65533;C&#65533;&#65533;y%&#65533;&#65533;&#65533;&#65533;&#65533;&#65533;&#65533;&#367;&#1448;Y Jv`
\&#65533;7&#65533;&#65533;&#1681;S&#65533;&#65533;K&#65533;
&#1192;&#65533;&#65533;&#65533;"&#65533;&#65533;&#65533;&#65533;>
&#65533;&#65533;d&#65533;'&#65533;&#65533;9&#65533;&#65533;&#65533;&#65533;&#65533;&#65533;5`5*&#65533;&#65533;&#65533;&#65533;U&#65533;&#65533;&#65533;i*&#65533;*}&#65533;b&#65533;&#1360;&#65533;&#65533;d&#65533;Y&#65533;&#65533;IID&#65533;&#65533;+&#65533; 
&#65533;&#65533;&#65533;&#65533;]$&#65533;&#65533;&#65533;R"	(&#65533;c&#65533;&#65533;&#65533;&#65533;H&#65533;JID@K&#65533;e.&#65533;&#65533;P&#1856;D&#65533;q&#65533;&#65533;Q)X&#65533;&#65533;#&#65533;&#65533;&#65533;cn&#65533;3x&#65533;32(e&#922;TJ]&#65533;p&#65533;&#65533;&#65533;0&#65533;	2r&#65533;&#65533;&#65533;&#65533;$8&#65533;	&#65533;&#65533;&#65533;&#65533;o&#65533;&#65533;&#65533;:&#65533;ld&#65533;dl(V&#65533;2 #c&#65533;?6]=,&#818;Z&#65533;)R&#65533;j&#65533;&#65533;Y)/&#65533;@&#65533;u&#65533;&#65533;u&#65533;&#65533;x&#65533;f&#65533;&#65533;&#65533;4A&#65533;&#65533;&#65533;&#65533;N&#65533;&#65533;&#712;$&#65533;#&#65533;&#65533;G;&#65533;F)&#65533;2&#65533;&#65533;G{3B&#65533;T&#65533;#I&#65533;&#65533;{&#65533;bmyH{0!&#65533;&#65533;&#65533;&#65533;o'&#65533;J&#65533;FRL &#65533;&#65533;[)&#65533;]K$" &#65533;&#65533;&#65533;f@&#65533;w&#1426;ow&#65533;#e&#65533;&#65533;wMj&#65533;&#65533;l&#65533;&#65533;:&#65533;)x&#65533;&#1997;&#65533;uNq&#65533;&#65533;&#65533;6&#65533;&#65533;o&#65533;&#65533;&#65533;]&#65533;&#65533;&#65533;t&#65533;<p	q&#65533;&#65533;&#65533;VQq&#65533;%&#65533;e&#1006;&#65533;&#65533;T&#65533;&#65533;&#65533;&#65533;&#65533;r&#65533;vc&#65533;&#65533;&#65533;@,&#65533;7&#65533;&#65533;&#65533;|&#65533;ch&#65533;%rlE<-J&#65533;%&#65533;(&#65533;t+YIT&#65533;l&#65533;D&#65533;&#65533;rI&#65533;@&#65533;J&#65533;[&#65533;&#65533;;npS&#65533;.<AI&#65533;&#65533;&#65533;]&#65533;&#65533;&#65533;&#65533;#rpk&#65533;&#65533;&#65533;1 3d&#65533;&#65533;0kui&#65533;&#65533;Y&#65533;sS&#65533;&#65533;`a6Ph&#1484;&#65533;&#65533;&#65533;D&#65533;)&#250;J&#65533;&#65533;&#65533;&#65533;&#65533;&#65533;P`
t&#65533;\&#65533;k&#65533;f&#65533;f&#65533;P&#1301;&#65533;&#65533;ohCWK&&#810;U={&#65533;Z&#65533; E&#65533;KR&#65533;&#65533;l&#65533;&#65533;&#65533;19(&#65533;&#65533;-&#65533;GhF &#65533;n&#65533; &#65533;&#1112;u&#65533;&#65533;;0&#65533; 0&#65533;/3&#65533;&#65533;;Jq&#65533;D&#65533;&#65533;9\?&#65533;c&#65533;&#65533;#&#65533;}&#528;?)m&#65533;&#65533;&#832;&#65533;|K&#65533;h&#65533;&#65533;E&#65533;`&#65533;&#65533;&#65533;&#65533;&#65533;a&#65533;<c0&#65533;&#65533; &#65533;@&#65533;\s@&#65533;&#65533;{?t0&#65533;&#65533;&#65533;&#65533;s&#65533;&#65533;&#65533;&#65533;&#65533;&#1228;&#65533;r&#65533;$&#65533;&#65533;&#65533;&#65533;&#65533;G&#65533;&&#65533;&#65533;8q&#65533;&#65533;&#65533;cx&#65533;y&#65533;{c&#65533;t2&#65533;&#65533;&#65533;X&#65533;&#65533;P1&#65533;&#65533;&#65533;&#29812;&#65533;S
&#65533;&#65533;W&#65533;&#65533;&#65533;&#65533;&#65533;&#65533;	n8&#65533;&#65533;:ds9&#65533; &#65533;&#65533; 6&#65533;0pWp&#65533;&#65533;
&#1758;&#65533;&#65533;	b+)n&#1063;2&#65533;&#65533;Z&#65533;&#65533;&#65533;&#65533;&#65533;p!&#65533;&#65533;&#65533;&#1587;&#65533;&#65533;#[&#65533;&#65533; &#65533;&#65533;-&#65533;&#65533;(&#65533;&#65533;2&#65533;&#65533;C[s&#65533;2&#1536;?&#1586;&#394;&#65533;&#65533;;&#264;1D%!&#65533;Q
A{Hl@{&#65533;<aH&#712;a&#65533;&#65533;&#65533;&#268;&#65533;&#65533;mb<&#65533;x&#65533;:&#65533;&#65533;P[O+ p&#65533;Y E&#65533;&#65533;j&#65533;&#65533;X&#65533;J
&#65533;ZV&#65533;&#65533;&#65533;EN;&#65533;&#65533;k&#65533;&#65533;p&#65533;9
&#65533;&#65533;>&#65533;5&#65533;&#65533;&#65533;&#65533;&#65533;I&#65533;&#65533;P&#65533;e|U&#517;h\&#65533;f&#65533;&#65533;&#65533;&#65533;PF&#65533;!&#65533;&#65533;&#65533;S&#65533;&#65533;&#65533;8&#65533;&#65533;D&#65533;H&&#65533;pd&#65533;DG<R<&#65533;<&#65533;z&#65533;z&#65533;G,&#65533;?&#65533;&#65533;lh&#65533;&#65533;&#65533;&#65533;&#65533;9&#65533;&#65533;0|&#65533;&#65533;H@&#65533;&#574;u[&#65533;&#65533;&#65533;&#65533;8&#65533;&#65533;&#65533;H7&#65533;&#65533;&#65533;&#65533;&#65533;S
S o'&#65533;&#65533;&#65533;&#65533;&#36373;z&#65533;&#1798;=&#65533;&#65533;t&#65533;NQ&#65533;&#65533;j	!&#65533;&#65533;&#150;8! &#65533;&#65533;&#65533;&#65533;&#65533;&#65533;	c0Q&#65533;B&#65533;`E`bc&#65533;&%x&#65533;Bh&#65533;&#65533;tJ&#65533;@&#65533;04I&#65533;&#65533;c&#65533;&#65533;&#65533;&#65533;&#65533;K&#65533;F&#65533;B.&#65533; v&#65533;&#65533;&#65533;&#65533;p&#65533;&#129;n&#65533;&#65533;&#65533;&#65533; &#65533;`$Q&#65533;&#65533;(&#65533;t&#65533;Cd&#65533;-&#65533;#D&#65533;&#65533;&#65533;&#65533;(rY[&#65533;H=St&#65533;)&#65533;V&#65533;&#65533;&#65533;J&#65533;&#65533;S&#65533;0P"&#65533;<&#65533;&#65533;8&#65533;;&#65533;jJ(&#65533;F&#65533;*&#65533;P<&#65533;p&#268;&#65533;>&#65533;&#1668;&#204;&#65533;&#65533;&#65533;&#65533;O&#65533;&#65533;&#65533;&#65533;&#65533;0*&#65533;&#65533;&#65533;T&#1825;&#65533;BOcE&#65533;&#65533;4&#1243;&#65533;J&#656;&#65533;+Ts&#65533;&#65533;&#65533;&#65533;&#65533;H&#65533;&#65533;&#65533;~)&#65533;&#513;1&#65533;8&#65533;&#65533;D&#65533;&#65533;2&#65533;&#65533;&#65533;|&#65533;&#65533;&#65533;&#65533;hO&#65533;&#65533;A&#65533;O:>l&#283;w\&#65533;h|Go&#65533;&#65533;&#65533;5 |&#65533;&#65533;gh&#65533;g&#65533;&#65533;&#65533;G&#1919;&#65533;H&#65533;0&#65533;\&#65533;&#1028;&#65533;&#65533;90@&#65533;&#65533;8&#65533;&#65533;&#520;>&#65533;&#65533;&#65533;\&#65533;&#65533;&#65533;&#65533;i &#65533;X&#65533;r&#65533;B&#65533;&#65533;>c&#65533;m&#65533;F&#65533;8&#65533;;@+&#65533;x&#65533;x&#65533;QM
&#65533;&#65533;&#65533;Mz&#65533;7&#1052;&#65533;&#65533;-9JZ&#65533;7&#65533;&#65533;&#65533;.&#65533;&#65533;R;&#488;&#65533;"&#65533;&#65533;&#65533;R?&#65533;&#65533;W&#65533;/&#65533;=&#65533;&#1055;&#65533;&#65533;KH&#65533;&#65533;)&#65533;&#65533;&#65533;&#65533; &#65533;0&#65533;S))x&#65533;]&#65533;C&#65533;&#65533;)"&#65533;&#65533;0&#65533;&#65533;&#65533;S&#65533;r&#65533;?&#65533;*&#65533;&#65533;&#65533;&#65533;!"8&#65533;X&#65533;&#65533;(+&#2000;&#65533;E&#65533;&#65533;&#65533;X&#65533;O&#520;&#65533;b&#65533;R&#65533; &#65533;h&#65533;5&#65533;&#65533;f(&#65533;i&#65533;&#65533;&#65533;bH&#65533;[p&#65533;XU&#65533;&#65533;6&#65533;0&#65533;C&#65533;U&#65533;&#65533;&#65533;&#65533;&#65533;+&#131;"U&#65533;LU&#65533;&#1348;&#65533;&#65533;&#65533;&#1027;yV&#65533;p&#65533;#&#65533;A&#65533;eE&#65533;&#65533;9
&#65533;&#1320;&#65533;&#65533;j&#332;2&#65533;&#65533;&#65533;&#65533;Vl-Omm&#65533;l&#65533;VI&#65533;&#65533;&#65533;&#65533;&#65533;&#65533;&#65533;&#65533;4&#65533;&#65533;|O&#65533;&#65533;O&#65533;&#65533;&#65533;&#65533;&#65533;&#65533;G&#65533;&#65533;&#65533;hTvT&#65533;q&#291;y&#65533;H&#65533;&#65533;^&#65533;&#65533;&#65533;P&#65533;&#65533;&#65533;&#65533;&#65533;&#65533;D&#65533;&#65533;[&#65533; |&#65533;7z&#65533;&#65533;10&#65533;&#65533;&#65533;;x&#65533;&#65533;&#65533;&#65533;=&#65533;&#65533;-`K&#65533;`h&#65533;`&#186640;&#65533;]k&#65533;#h&#65533;a"&#65533;9&#65533;&#65533;&#65533;&#65533;&#65533;&#65533;0=&#65533;Wx&#65533;@+&#65533;&#65533;0}v&#65533;S&#65533;&#65533;(({>j8( '&#65533;&#65533;&#65533;&#65533;&#65533;m&#65533;8&#65533;&#65533; fH&#65533;&#65533;&#65533;&#65533;x;&#65533;&#65533;K&#65533;&#65533;&#65533;&#65533;&#65533;&#1458;&#65533;&#65533;&#65533;`&#65533;' 3&#65533;i=&#65533;PEC&#65533;!5#V&#65533;&#65533;r&#65533;&#65533;&#65533;3&#65533;&#65533;&#65533;&#65533;h&#65533;&#65533;&#65533;&#65533;h&#65533;&#65533;m&#65533;a&#65533;D.&#65533;&#65533;*U
&#65533;M
?&#65533;R&#456;\&#65533;&#65533;&#65533;&#65533;&#65533;&#65533;&#65533;&#65533;\&#65533;&#65533;&#65533;&#65533;X&#65533;&#65533;&#65533;t&#65533;2J&#65533;&#65533;&#65533;H&#65533;&#65533;5#&#65533; V&#65533;&#65533;&#65533;&#65533;&#23308;&#65533;&#65533;&#65533;&#65533;&#65533;&#65533; &#65533;!&#65533;&#65533;p&#65533;&#65533;Z&#65533;^&#65533;\&#65533;&#65533;V&#65533;4&#65533;p&#65533;x&#65533;&#65533;S&#65533;&#65533;BW&#65533;&#1842;y5&#65533;g`&#65533;gPm,&#65533;&#65533;&#65533;&#65533;W&#65533;&#65533;&#65533;&#65533;&#65533;PPH&#65533;LH&#65533;pH&#65533;,@L&#65533;&#65533;&#65533;|&#65533;>&#592;X&#65533;?&#65533;0&#65533;;&#65533;&#65533;1&#1636;&#65533;Hr;&#65533;;8&#65533;&#440;&#65533;&#65533;$&#65533;&#65533;&#65533;&#65533;&#65533;&#65533;0-&#65533; &#65533;&#65533;;,&#65533;*S
'&#65533;(k&#65533;&#65533;j&#65533;qwi4k&#65533;&#65533;&#65533;i@xp&#65533;'&#65533;&#65533;&#65533;&#65533;H&#65533;@ &#65533;&#65533;&#840;&#65533; &#65533;&#65533;&#65533;x&#65533;	&#65533;3ka&#65533; &#65533;=Z[~&#65533;. W&#65533;&#65533;^3&#65533;&#65533;&#65533;&#65533;(&#65533;Z&#65533;&#65533;W&#65533;&#65533;)FA&#1316;&#65533;&#65533;&#65533;C;B&#65533;]d,&#65533;&#65533;&#65533;&#65533;m&#65533;&#65533;xO&#65533;Dt&#65533;&#65533;&#65533;Z&#65533;b&#65533;&#1292;XT]&#65533;&#65533;&#65533; &#65533;&#65533;&#65533;;&#65533;&#65533;&#65533;H&#65533;&#65533;0pc&#65533;&#65533;&#65533;&#65533;x&#65533;&#65533;&#65533;&#1028;&#65533;Y&#65533;yd&#65533;(&#65533;&#65533;&#65533; *8&#65533;&#65533;U&#65533;&#65533;8 &#65533;&#65533;&#65533;&#65533;P&#65533;&#1645;&#65533;m8&#65533;&#65533;9&#65533;&#65533;&#65533;&#65533;	&#65533;QN&#1892;1&#65533;&#65533;(Vv!&#65533;;&#65533;C&#65533;j&#65533;&#65533;\&#65533;&#65533;&#65533;8&#65533;k8_&#65533;&#65533;2(&#65533;&#65533;k&#65533;&#65533;&#65533;Vn&#65533;&#65533;&#65533;&#65533;&#65533;fn&#65533;&#65533;;h&#65533;&#65533;&#504;&#1956;&#65533;P&#65533;&#65533;l&#65533;^&#65533;0 &#65533;&#65533;&#65533;4&#65533;!@0 3@H&#65533;&#65533;>}K&#1541;t&#65533;&#65533;&#65533;&#65533;z&#65533;g{&#65533;7w&#446;&#65533;&#65533;_&#65533;&#844;Q;z&#65533;&#65533;&#65533;x&#65533;&#65533; 8q&#65533;&#65533;RX&#65533;&#65533;=&#65533;!&#65533;&#4118;&#65533;RH&#65533;R&#65533;&#65533;&#65533;&#65533;&#65533;&#65533;&#65533;&#1811;&#65533;w&#65533;&#65533;'&#65533;&#65533;&#65533;&#65533;8&#65533;&#65533; &#65533; &#65533;0Z({&#65533;&#65533;&#65533;&#65533;>&#65533;&#65533;&#65533;p&#65533;&#65533;&#65533;&#648;&#65533;`&#464;&#65533;$&#65533;&#65533;A2&#65533;&#65533;0&#65533;&#65533;&#65533;iF&#65533;&#65533;&#65533;&#65533;ye&#65533;&#65533;&#65533;&#65533;&#65533;&#65533;&#65533;&#65533;x&#65533;&#65533;&#43574; /&#65533; &#65533;&#65533;&#65533;y&#65533;&#65533;hj&#65533;&#65533;&#65533;@&#65533;&#65533;&#65533;%&#65533;N\&#65533;&#65533;&#65533; H^ @ &#65533;&#65533;xe4&#65533;&#65533;	&#65533;h&#65533;J
&#65533;&#65533;&#65533;&#65533;&#65533; &#65533;&#65533;`&#65533;x&#65533; &#65533;I&#65533;d&#65533;=&#65533;]&#946;aI&#65533;&#65533;&#65533;@&#65533; &#65533;*&#65533;&#65533;&#65533;&#65533;U6l&#65533;&#65533;&#65533;i]&#65533;&#65533;AhS&#65533;E&#65533;&#65533;&#65533;&#65533;&#65533;$&#65533;\Nj&#65533;&#65533;u5&#65533;h>&#65533;&#65533;0&#65533;&#65533;&#65533;&#65533;&#773;&#65533;m&#65533;&#65533;mc&#65533;&#65533;&#1550;z&#65533;?&H_&#65533;&#65533;G,P~&#65533;&#65533;pn&#65533;&#65533;&#65533;Kn&#65533;@&#65533;r&#65533;n&#65533;hg&#65533;&#65533;&#65533;&#65533;&#65533;g&#65533;(8>&#65533;&#65533;&#65533;{&#65533;&#65533;&#65533;&#65533;Hj:&#65533;&#65533;&#65533;J&#65533;-&#65533;&#65533;`&#65533;&#416;&#65533;&#65533;&#65533;&#65533;U&#65533;&#65533;&#65533;)&#65533;r;&#65533;&#65533;&#65533;&#65533;&#65533;&#65533;&#65533;o&#65533;&#65533;&#65533;6&#65533;j&#65533;#n&#65533;&#65533;&#584;&#65533;&#65533;&#65533;&#65533;:q&#65533;&#65533;&#65533;D&#65533;4N&#65533;@&#65533;^&#65533;&#65533;&#65533;&#65533;&#65533;&#65533;9&#65533;S&#65533;q&#65533;M&#65533;&#65533;&#542;/&#65533;HqPN&#65533;&#65533;&#65533;&#65533;&#65533;&#65533;Ni&#214;&#65533;y` &#65533;&#65533;a0&#932;H&#65533;X&#65533;&#65533;&#65533;/h&#65533;h&#65533;M&#65533;&#65533;{&#65533;O&#1549;&#65533;&#65533;c&#65533;x&#65533;&#65533;s]O&#65533;&#65533;&#65533;&#65533;WF&#65533;ONC(&#65533;&#65533;&#65533;&#65533;&#65533;&#65533;A&#65533;&#65533;A&#65533;&#65533;`r&#222;&#65533;IH&#65533;&#65533;&#65533;&#65533;*&#1897;&#65533;&#65533;&#65533;&#65533;8 x&#65533;&#65533;&#65533;3&#65533;&#65533;5&#65533;&#65533;&#65533;	&#65533;&#670;&#65533;A&#65533;]&#40204;'p&#65533;0 &#65533;&#65533;+&#65533;?&#65533;m^n^&#65533;lf&#65533;&#65533;&#65533;lU
w]&#65533;&#65533;&#65533;f&#65533;&#65533;f&#65533;&#65533;&#65533;&#65533;k&#65533;&#65533;&#65533;n&#65533;&#65533;?,&#65533;?&#65533;}n&#65533;@3h,&#65533;&#768;&#65533;z&#65533;&#65533;&#65533;&#65533;&#65533;&#1583;&#65533;&#65533;%vN&#65533;&#65533;a&#65533;&#65533;&#65533;jp&#65533;&#65533;a&#65533;B&#65533;&#65533;8&#65533;E"&#65533;H &#65533; &#65533;&#65533;f&#65533;Swko&#65533;d&#65533;&#413;&#65533;!a&#65533;.&#65533; &#65533;&#65533;hG&#513;j&#65533;&#65533;Kg&#65533;&#65533;@<&#65533;&#65533;`3&#13760;&#65533;/H&#65533;I&#65533;k&#65533;I&#65533;4&#65533;q_&#65533;x&#65533;&#65533;&#65533;&#65533;&#65533;&#65533;R^&#65533;K&#65533;N0&#65533;&#65533;&#65533;&#1341;&#65533;&#65533;k&#1848;&#65533;fPr&#65533;(@&#65533;{&#65533;&#65533;&#65533;G&#65533;&(s&#65533;x&#65533;1&#65533;%0N&#65533;&#65533;&#65533;&#65533;&#65533;)X&#65533;)&#65533;&#65533;z&#65533;r&#65533;z&#65533;pPK0`&#65533; &#65533;y&#65533;&#65533;W&#509;&#65533;&#65533;Ws&#65533;N&#65533;..&#65533;O
@`&#65533;&#65533;&#65533;s=/&#65533;U&#65533;l&#65533;&#65533;4&#65533;J&#65533;r&#65533;s*@&#65533;z&#65533;&#65533;&#65533;&#65533;&#65533;&#65533;&#65533;v&#65533;&#65533;&#65533;}&#65533;e$&#65533;&#65533;w&#65533;&#65533;&#65533;&#65533;&#65533;&#65533;&#65533;&#65533;en&#65533;&#65533;t&#65533;wn&#65533;&#65533;&#65533;MnS&#65533;&#65533;U7r&#65533;&#65533;&#65533;&#65533;ou&#65533;@&#65533;&#65533;6&#65533;s&#65533;]&#65533;t&#65533;Z_|&#65533;&#65533;&#65533;&#65533;&#65533;&#65533;&#65533;p&#65533;&#65533;&#65533;&#65533;&#65533;&#65533;v&#65533;&#65533;u]O
d&#65533;v&#832;&#65533;&#65533;m&#65533;&#65533;]&#65533;vlw&#65533;'&#65533;&#65533;+&#65533;&#65533;&#65533;n$!&#65533;p&#65533;&#65533; &#65533;N&#65533;gl&#65533;&#65533;o5&#65533;|&#65533;~&#65533;~&#65533;d&#65533;&#65533;r&#65533;&#65533;jl&#65533;&#65533;&#65533; &#65533;TN&#65533;&#65533;N&#65533;1&#65533;&#65533;7&#65533;&#65533;&#65533;x&#65533;P&#65533;&#65533;Y\~&#65533;&#65533;&#1335;&#65533;c((lA&#65533;&#65533;^&#65533;&#65533;
S&#65533;&#65533;%&#65533;&&#65533;,&#65533;&#65533;I&#65533;&#392;&#1205;&#65533;l&#65533;&#65533;~&#65533;&#65533;'&#131009;&#65533; &#65533;&#65533;o&#65533;&#65533;I&#65533;&#65533;q"A&#65533;,&#560;&#65533;&#65533;r@&#65533;&#65533;D &#65533;F&#65533;&#65533;@&#65533;&#65533;'A&#65533;&#65533;&#65533;*&#65533;&#65533;'&#65533;&#65533;&#65533;&#65533;#&#65533;&#65533;&#65533;>*t(&#1122;F&#65533;"MJ&#65533;L&#65533;2&#65533;&#65533;l*&#65533;)&#1385;V&#65533;b&#65533;jU)&#1518;E&#65533;L|&#65533;&#755;&#65533;&#65533;E&#65533;&#65533;YX&#1822;e&#65533;]+&#65533;Z0&#65533;w&#65533;3&#65533;&#65533;5&#65533;S&#65533;&(s&#65533;&#65533;&#65533;&#198;&#62265;c&#65533;P&#65533;B}&#65533;&#65533;f&#65533;f&#65533;FE|&#65533;O&#1303;&#65533;&#65533;&#65533;3&#65533;&#65533;?&#65533;~&#65533;&#65533;&#65533;&#1711;.&#65533;&#65533;b
&#65533;?^&#65533;z&#65533;&#65533;&#65533;&#65533;4&#65533;&#65533;&#65533;@8&#65533;&#65533;&#65533;y8&#65533;+'V&#65533;&#65533;&#65533;@&#65533;.X &#65533;&#65533;x&#65533;&#673;o&#65533;&#65533;&#65533;3&#65533;&#65533;&#65533;&#65533;&#207;_&#65533;E&#65533;&#65533;&#65533;H&#65533;&#65533;^&#8838;&#65533;&#65533;H&#65533;^&#65533;A`y&#65533;&#65533;&#65533;&#65533;H)a&#65533;&#65533;?&#65533;L&#65533;&#65533;Ep&#65533;&#65533;&#65533;Di&#65533;&#65533;&#65533;&#65533;	E6&#65533;B&#65533;7"d&#65533;@+,&#65533;&#65533;h(&#65533;!K4&#65533;E^x1&#65533;<>&#65533;&#65533;&#65533;bJ$]&#65533;&#65533;&#65533;@T&#65533;BIH&#65533;B&#65533;&#65533;&#65533;CM&#65533;&#65533;&#65533;&#65533;y&#65533;@+	&#65533;&#65533;P+7&#65533;a&#65533;&#65533;&#65533;e&#65533;'&#65533;&#65533;k&#65533;&#1638;RR&#65533;&#65533;&#65533;&#65533;s&#65533;&#65533;&#65533;3X&#65533;PVZ&#65533;&#65533;&#65533;'Y&#65533;eYJ&#65533;YD&#65533;c&#65533;&#65533;&#65533;:f,Z&#65533; &#65533;`&#65533;?mV&#65533;cfcc&#65533;&#65533;&#65533;&#65533;BYF&#65533;?n&#65533;&#65533;&#65533;&#65533;E_l&#65533;&#65533;&#65533;v&#65533;&#65533;&#65533;&#65533;&#65533;P&#65533;	&#65533;3&#65533;!&#65533;&#65533;.~;&#65533;s&#65533;&#65533;c&#65533;.&#65533;
&#65533;&#65533;%0]7O &#65533;Rr	T&#65533;&#1007;&#65533;:&#1071;&#65533;&#65533;@&#65533;&#65533;&#65533;z&#65533;.&#894;&#65533;&#65533;D&#65533;&#65533;&#65533;n&#65533;&#65533;h&#65533;[&#65533;&#65533;&#65533;&#65533;]&#65533;&#65533;&#65533;&#1647;&#65533;&#65533;&#65533;&#65533;&#65533;?&#65533;&#65533;L&#65533;&#65533;Op&#65533;wC&#65533;&#65533;&#65533;?L&#65533;&#65533;$&#65533;8&#65533;B&#65533;&#65533;&#65533;1&#65533;q&#65533;&#65533;&#65533;&#65533;K&#65533;8&#65533;s&#65533;&#65533;6.a&#65533;D&#65533;x&#65533;H&#65533;&#65533;,a&#65533;OM&#65533;#D&#65533;&#65533;&#65533;&#65533;+4a&#65533;MH4&#974;&#65533;1&#65533;@8	T&#65533;&#65533;rTv&#65533;&#65533;&#65533;?&#65533;L&#65533;$D
A\P&#65533;&#65533;&#65533;&#65533;&#65533;&#65533;&#65533;@}&#65533;&#65533;GLt&#65533;@^z&#37847;&#65533;&#65533;JNLT&#65533;@&#65533;d&#65533;&#65533;#&#65533;fV&#65533;k&#376;&#65533;p&9|w&#65533;&#65533;V&#65533;&#65533;&#65533;Zc&#65533;&#65533;&#65533;w&#65533;Pf&#65533;i^&#65533;&#65533;&#65533;^E*&#65533;&#65533;B&#65533;&#65533;&#65533;&(&#65533;&#65533;1{W>hv&#65533;&#65533;&#65533;O&#65533;n&#65533;&#65533;5p<P&#65533;{&#367;&#65533;>%&#65533;&#65533;&#65533;&#65533;(&#65533;B&#65533;%&#65533;&#65533;&#65533;t;&#65533;&#65533;&#65533;/D&#65533;&#65533;&#65533;&#65533;&#65533;O0DO&#65533;2&#65533;&#65533;e:&#65533; &#65533;F%&#65533;?H&#65533;B&#65533;S2&#65533;&#65533;&#65533;JDB9&#65533;&#65533;&#65533;0f&#65533;&#65533;&#65533;IM&#65533;&#65533; +4@	&#65533;&#65533;&#65533;

t&#65533;&#65533;&#65533;&#65533; DlP&#65533;&#65533;&#65533;&#65533; 6R&#65533;?LA&#65533;)H&#65533;&#65533;&#65533;~4&#65533;	&#65533;k]&#65533;&#65533;CP"&#65533;-&#65533; &#65533;&#65533;&#65533;0B &#65533;&#1807;J&#65533;aE&#65533; &#65533;@&#65533;"&#65533;&#65533;
&#65533;'&#65533;&#65533;%&#65533;D&#65533;&#65533;&#65533;&#65533;/&#65533;&#65533;z&#65533;E&#65533;&#65533;&#65533;*Oy&#65533;&#65533;&#65533;&#65533;&&#65533; O&#65533;&#65533;3P&#65533;&#65533;I&#65533;sq&#65533;?&#65533;b&#65533;&#65533;.&#65533;h&#65533;@JgH	dQ&#65533;&#65533;@&#1367;&#65533;&#65533;R&#65533;&#196;&#65533;)PQv&#65533;&#65533;C$&#65533;&#65533;&#65533;&#65533;&#65533;&#65533;&#65533;&#65533;2Q&#65533; &#65533;C&#65533;&#65533;q<S&#65533;&#65533;"&#65533;H)O9JU&#65533;O&#65533;&#1099;&#65533;&#65533;&#65533;5]&#65533;"&#65533;2&#65533;:&#65533;5&#65533;&#65533;&#65533;v@ &#65533;G &#65533;&#65533;N&#65533;i&#65533;jp&#65533;@&#65533;&#65533;f+0&#65533;&#65533;0#7&#65533;&#65533;J&#65533;&#65533;&#65533;&#65533;?&#65533;PN&#65533;!&#65533;m&#65533;C&#65533;~&#65533;%DH&#65533;&#65533;Dr&#65533;&#65533;I&#65533;AH^F&#65533;&#484;	&#65533;lQ&#65533;&#213108;sE&#65533;&#65533;&#65533; &#65533;)X@b&#65533;&#65533;&#65533;D8&#65533;fl&#65533;&#65533;&#65533;&#65533;&#65533;&#65533;Q&#65533;4&#65533;&#65533;&#65533;&#65533;&#65533;`&#65533;x&-iE&#65533;&#65533;&#65533;&#65533;$(V&#65533;&#65533;&#65533;&#65533;6&#65533;%tcuc[A&#65533;&#65533;Y,G'&#65533;&#65533;?&#65533;*`$mi&#65533;H&#65533;&&#65533;&#65533;/em &#65533;1&#65533;x3&#65533;&#65533;&#65533;S&#65533;B&#65533;.b%NU1JW&#65533;J&#65533;&#65533;&#65533;&#65533;g&#65533;&#65533;YD&#65533;&#65533;&#65533;&#65533;PH&#65533;]&#65533;&#65533;HH=&#65533;&#65533;&#65533;&#65533;C"&#65533;
3&#65533;&x&#65533;@0UXNvT&#65533;&#65533;L$&#65533;&#65533;&#65533;	U&#65533;u,RPS?&#65533;&#65533;"&#65533;&#65533;&#65533;&#24923;_1cV&#65533;b&#65533;&#65533;&#65533;&#65533;bucY	&#65533;Ft&#65533;&#65533;&#65533;&#65533;&#65533;&#65533;mV~&#65533;&#65533;vV[&#65533; &#65533;&#65533;&#65533;&#65533;&#65533;&#65533;v"p&#65533;&#65533;D&#65533;S>&#65533;h&#65533;;&#65533;&#65533;zB&#65533;"{&#65533;&#65533;&#65533;&#65533;	*lb&#65533;&#65533;G&#65533;&#65533;&#65533;&#65533;<&#65533;KE&#65533;.&#65533;&#65533;&#65533;7g&#65533;5&#65533;&#65533;&#65533;&#65533;&#65533;&#65533;	V&#65533;&#65533;O&#65533;&#65533;&#65533;OE&#65533;&#65533;h=&#65533;&#65533;&#65533;-&#65533;'&#65533;!&#65533;,&#65533;&#2008;N'&#65533;&#65533;	2 &#65533;HE&#65533;&#65533;F&#65533;%@&#65533;A&#65533;HE&#65533;&#65533;4&#65533;E&#65533;&#65533;DTH&#65533;&#65533;&#65533;&#65533;&#65533;&#65533;``z&#65533;MB$&#65533;&#65533;&#65533;C&#65533;D< XnF&#65533;&#65533;&#65533;8%&#18248;&#65533;
LN&#65533;A&#65533;	U&#65533;&#65533;?&#65533; &#65533;&#65533;
&#65533;'&#65533;X/&#65533;&#65533;&#65533;&#65533;@*U&#65533;W&#65533;&#1849;<&#65533;&#65533;&#65533;tK&#65533;B&#65533;9&#65533;,J&#65533;&#65533;&#65533;&#65533;&#65533;&#65533;2&#65533;{$&#65533;@&#65533;GS&#65533;2&#65533;&#65533;I;O&#65533;&#65533;m&#65533;e~&#65533;&#65533;U&#65533;(_(&#172;-&#65533;&#65533;
D]&#325;Cu&#65533;9&#65533;4"&#65533;&#65533;&#65533;@@&#65533;&#65533;u
e=&#65533;&#65533;&#65533;?&#65533;1&#65533;&#65533;A&#65533;&&#65533;3&#65533;-&#65533;gh&#65533;P&#65533;Q#&#65533;&#65533;&#65533;%/ p&#65533;&#65533;.&#65533;&#65533;&#65533;X	1&#65533;&#65533;&#65533;&#65533;,&#65533;
&#65533;2&#65533;&#1515;&#65533;&#65533;Nd&`pI&#65533;V&#65533;&#65533;&#65533;&#1423;#&#65533;&#65533;,&#65533;O*Y@ 2&#65533;=b@&#65533;"&#1037;&#65533;&#65533;j*TK_&#65533;-R	
FS&#65533;>j&#65533;	+&#65533;&#65533;&#65533;mR&#65533;U&#65533; &#65533;@H&#65533;5&#65533;&#65533;' &#65533;D&#65533;g8	I,&#65533;+&#65533;R&#65533;Z&#65533;&#65533;/&#65533;i&#65533;AV^&#65533;&#65533;&#65533;
&#65533;N&#65533;t&#65533;ybq&#65533;|c&#65533;Y&#65533;$X&#65533;8D&#65533;)&#65533;f&#65533;&#65533;^LJ!'V&#65533;?&#65533;&#65533;&#65533;&#65533;&#65533;&#65533;t&#65533;&#65533;&#65533;-&#65533;&#65533;&#65533;O&#65533;&#65533;&#65533;&#65533;(*uv1]&#65533;&#50344;C`&#65533;f L&#65533;&#65533;&#65533;&#65533;&#1533;&#65533;0&#65533;&#65533;Ta&#65533;&#65533;&#65533;Q&#65533;v&#65533;&#65533;]&#65533;&#65533;&#65533;;&#65533;t&#65533;'G&#65533;&#65533;A&#65533;&#65533; &#65533;4(&#65533;&#563;8&&#65533;&#65533;&#65533;&#65533;N&#65533;&#65533;p&#65533;&#65533;6&#65533;9&#65533;>&#65533;&#65533;&#65533;&#65533;&#65533;Jg f&#65533;&#65533;&#65533;h &#65533;T&#65533;G&#1426;&#65533;&#65533;&#65533;:&#65533;&#65533;.&#65533;p&#65533;&#65533;&#65533;!:&#65533;&#65533;&#65533;	?&#65533;&#65533; &#65533;q&#65533;&#65533;{&#65533;^&#65533;&#65533;&#65533;&#65533;8P&#65533;&#65533;&#65533;&#65533;B&#65533;A*&#65533;&#65533;)&#65533;&#65533;&#65533;1&#65533;&#333;`&#65533;&#930;&#65533;&#65533;&#65533;&#65533;&#65533;	&#65533;&#65533;
D3i3&#65533;&#65533;A&#65533;&#65533;"&#65533;&#65533;&#65533;&#65533;&#65533;x&#65533;&#65533;&#65533;D8&#65533;C&#65533;&#65533;9?w2?&#65533; &#65533;&#65533;&#65533;&#65533;&#1556;&#65533;
h&#65533;;=&#65533;&#65533;}U&#65533;&#65533;l&#65533;&#65533;&#65533;&#1217;@&#65533;1_&#65533;&#65533;&#65533;&#65533;[J&#65533; &#65533;}	&#65533;T-DPM&#65533;&#65533;V&#65533;^
&#65533;D&#65533;&#65533;	W\YTh&#65533;
&#65533;&#65533;&#65533;&#1111;&#65533;\&#65533;&#65533;\&#1605;[&#65533;Q&#65533;]u&#65533;Y&#65533;&#65533;&#65533;&#1593;&#65533;!&#65533;_`1a`Q&#65533;q&#65533;b&#65533;&#65533;&#65533;La&#65533;$ZP8TpB&#65533;&#65533;ApA0&#65533;FP&#65533;
Pt&#65533;A&#65533;&#65533;&#65533;&#65533;F&#65533;&#65533;&#65533;B
&#65533;i&#65533;?$i`VhLD
&#65533;&#65533;P&#65533;@l&#65533;&#65533;O&#65533;!D&#65533;E0&#65533;A&#65533;&#65533; &#65533;D&#65533;&#65533;h&#65533;&#65533;'&#65533;&#65533;!'D0&#65533;&#65533;j"&#65533;$&#65533;P&#771;&#65533;@&#65533;$&#65533;&#65533;&#458;$ &#65533;&#65533;J`&#65533;DP:&#65533;&#65533;O&#332;&#65533;&#65533;e&#65533;&#65533;E&#65533;&#65533;&#65533;G&#65533;&#65533;&#65533;C:X@&#65533;&#65533;&#65533;&#65533;&#65533;t&#65533; &#65533;[&#65533;qE8P&#65533;1D&#65533;&#65533;D Dt&#65533;@tb)tb>P&#65533;&#65533;XD &#65533;xi&#65533;&#65533;&#65533;! &#65533;&#65533;&#65533;@&#65533;&#65533; &#65533;&#65533;&#65533;C&#65533;=)JxAZ&#65533;?=&#65533;+Dw&#65533;&#65533;&#65533;&#65533;F&#65533;u&#65533;&#65533;4&#65533;@\@&#65533;&#65533;&#65533;E&#65533;`&#65533;&nb&#65533;&#65533;1$W&#65533;&#65533;
&#65533;&#65533;&#65533;&#65533;[&#65533;&#1113;Y&#65533;&#65533;E]&#65533;`[E
&#65533;&#65533;Y|&#65533;&#65533;&#65533;&#65533;&#65533;c0&#65533;`9&#65533;&#65533;@&#65533;&#65533;&#65533;JF&#65533;PCKE&#65533;&#65533;@&#1449;\!PX&#65533;?&#65533;@PR&#65533;!'4 Q&#65533;I&#65533;0$&#65533;R"&#65533;RD&#65533;%&#896;&#65533;D&#65533;!SRNepx&#65533;Rh&#65533;&#65533;U&#65533;%&#65533;|&#65533;&#65533;Y&#65533;&#65533;AT&#65533;D&#65533;e&#65533;&#65533;P &#65533;&#65533;D&#65533;&#65533;MD<6&#65533;&#65533;&#65533;&#65533;B&#65533;&#65533;.&#65533;O&#445;&#65533;&#65533;W&#65533;H&#65533;Dd&#65533;QT&#65533;&#65533;&#65533;&#65533;M&#65533;(&#65533;&#65533;&#65533;&#65533;&#65533;&#65533; &#65533;%A&#65533;A7&#65533;&#65533;n&#65533;&#65533; &#65533;g&#65533; &#65533;zB!&#65533;&#65533;&#65533;&#65533;'&#65533;'&#65533;B &#65533;Ee
&#65533;&#65533;?(h&#65533;&#65533;&#65533;B&#65533; P&#65533;&#65533;&#65533;E&#65533;&#65533;&#65533;&#65533;&#65533;S<&#65533;#&#65533;E]ND&#65533;&#65533;&#65533;&#65533;M&#65533;&#65533;ADO&#65533;&#65533;[b&#65533;Q&#65533;&#65533;WyUvrE&#65533;N&#65533;Y&#65533;&#65533;&#65533;&#65533;{,&#65533;&#65533;d&#65533; R[&#65533;'&#65533;R&#65533;&#65533; &#601;a&#65533;&#65533;b&#65533;]&#65533;L&#65533;@&#65533;$c&#65533;&#65533;&#65533;K&#65533;&#65533;&#65533;&#65533;T\P`&#65533;&#65533;Pn&#65533;&#65533;@4(&#65533;
&#65533;(&#65533;&#65533;&#65533;@`&#65533;@&#65533;&#65533;RZ&#65533;T&#65533;&#65533;?4@Hh&#65533;&#65533;&#65533;%v&#65533;&#65533;PJ(&#65533;Z"&#65533;
E&#65533;&#65533;zE&#65533;Kp&#65533;&#65533;&#65533;h&#65533;&#65533;@T&#65533;&#65533;A[&#65533;&#65533;&#65533;&#65533;i
&#65533;i&#65533;h&#65533;i&#65533;&#65533;K&#65533;&#65533;KA&#65533; &#65533;&#65533;A&#65533;:&#65533;&#65533;?T&#65533;@D&#65533;?&#515;wz&#65533;&#65533;PL&#65533;E	=&#65533;MD-&#65533;,&#65533;b}&#65533;&#65533;bq2&#65533;&#296;&#65533;&#65533;&#65533;&#65533;&#65533;&#65533;v&#65533;&#65533;+&#65533;&#65533;&#65533;&#65533;&#65533;&#65533;&#65533;&#65533;8&#65533;'D&#65533;E<&#65533;&#65533;0&#65533;&#65533;&#65533;BD)&#65533;&#65533;OP&#65533;&#65533;	&#65533;&#65533;&#65533;?&#65533;&#65533;?$&#65533;E&#65533;B1&#65533;&#65533;',fP sF&#65533;&#65533;&#65533;,DT&#65533;@HLDItn&#65533;@&#65533;u&#65533;\J&#65533;@&#65533;&#65533;@&#65533;&#65533;L|&#65533;&#65533;*&#65533;p&#65533;`A&#65533;&#65533;&#65533;&#65533;&#65533;&#65533;&#65533;{&#65533;&#65533;O&#65533;&#65533;OR&#65533;FJ&#65533;&#65533; &#65533;
&#65533;|&#65533;&#678;L!&#65533;&#65533;x&#65533;&#65533;&#65533;I&#65533;)ET&#65533;&#65533;k&#65533;&#65533;@&#65533;&#65533;A&#65533;&#65533;`&#65533;&#65533;&#65533;(&#65533;&#65533;@p &#65533;&#65533;?&#65533;k&#65533;&#65533;kj&#65533;&&#65533;&#65533;&#65533;&#65533;i&&#65533;@&#65533;?`&#65533;&#65533;.j&#65533;&#65533;&#65533;&#65533;&#65533;C;&#65533;&#254;&#65533;ND;8&#65533;AHl&&#65533;&#65533;&#65533;ZDh&#65533;&#65533;&#65533;&#65533;D&#65533;~&#65533;@X&#65533;?&#65533;9E&#65533;&#65533;F&#65533;&#65533;&#65533;&#65533;&#65533;C&#65533;&#671;@h&#65533;8&#65533;&#65533;&#65533;,D&#65533;D(N&#65533;&#65533;2&#65533;&#65533;&#65533;&#65533;DKm&#65533;?&#65533;B'&#65533;&#65533;&#65533;j&#1198;&#65533;&#65533;&#65533;&#65533;0&#65533;J(&#263;&#65533;&#65533;&#65533;&#65533;&#65533;&#65533;HL&#65533;&#65533;H.&#65533;&#65533;&#65533;\\aN&#65533;&#65533;&#65533;&#65533;	(&#65533;Q I&#65533;&#65533;&#65533;0&#65533;&#65533;	&#65533; &#65533;P&#65533;A h&#65533;&#65533;BL&#65533;
D&#65533;M&#65533;L&#65533;&#65533;&#65533;.&#65533;(JL&#65533;&#65533;L&#65533;&#65533;&#65533;N&#65533;*&#65533;&#65533;p&#65533;c&#65533;&#65533;&#65533;R-E&#65533;&#65533;&#65533;a&#65533;ABt<&#65533;L&#65533;KP&#65533;&#65533;z&#65533;&#65533;&#65533;&#65533;&#65533;\&#65533;@&#65533;&#65533;Q&#65533;&#65533;&#65533;Y^4
&#65533;&#65533;&#65533;	&#65533;  &#65533;&#65533;?L&#65533;@ -E&#65533;&#65533;@l&#65533;%&#65533;d|&#65533;&#65533;&#65533;/&#65533;&#65533;&#1836;A &#65533; &#65533;&#65533;&#65533;PT&#65533;&#65533;N&#65533;* &#65533;F/&#65533;&#277;&#65533;Ato&#65533;Z&#65533;&#65533;o&#65533;^j&#65533;R&#65533;&#65533;AD&#65533;A&#65533;CX&#65533;&#65533;&#65533;?8 &#65533;&#65533;	&#65533;F&#65533;H&#65533;&#65533;,&#586;&#65533;&#65533;J&#65533;odY&#65533;h&#65533;&#65533;x&#65533;?&#65533;D&#65533;&#65533;&#65533;!B&#65533;&#65533;(&#65533;V&#65533;#	 M&#65533;#&#65533;'&#65533;
&#514;
0&#32944;WL&#65533;AM&#65533;&#65533;&#65533;&#65533;&#65533;)D<&#269;&#65533;W&#65533;&#65533;#>M&#65533;&#65533;&#65533;&#65533;&P&#65533;BQEh&#65533;&#65533;Qz&#65533;<&#65533;&#65533;P\&#65533;&#65533;&#65533;&#65533;QA9&#65533;-l&#65533;;&#65533;->&#835;&#65533;x>&#65533;&#65533;,Y;!&#65533;&#65533;&#65533;0&#2019;&#65533;&#65533;&#65533;&#65533;&#65533;&#65533;&#65533;&#65533;&#65533;&#65533;&#65533;dB&#65533;\&#65533;K&#65533;D&#65533;^\&#65533;p&#65533;&#65533;E&#65533;&#609;kFB&#1365;gQ&#65533;&#65533;&#65533;&#65533;@&#65533;&#65533;&#65533;g&#65533;&#65533;N&#65533;&#65533;&#65533;:&#65533;&#65533;&#65533;`	&#65533;&#65533;^&#65533;&#65533;&#65533;~&&#65533;&#65533;lF&#65533;ND*%&#65533;&#65533;/&#65533;&#65533;@ &#707;&#65533;@&#65533;0D&#65533;f&#65533;&#65533;A(o&#65533;&#65533;&#65533;&#65533;&#65533;)GV(&#65533;&#65533;&#65533;&#65533;&#65533;F&#65533;,#&#65533;&#65533;&#65533;Q&#65533;&#65533;@&#65533;BQ&#65533;*&#65533;&#65533;9&#65533;C&#65533;&#65533;1{F8&#65533;<&#65533;&#65533;&#65533;&#65533;&#328;&#65533;Ex&#65533;&#65533;MD&#65533;&#65533;p&#65533;&#65533;&#65533;&#65533;r&#65533;. &#65533;PL&#65533;x&#65533;&#65533;j<Y&#65533;l&#65533;+&#65533;&#65533;?`&#65533;Z&#65533;&#65533;&#65533;&#65533;,h&#65533;&#65533;&#65533;?&#65533;&#65533;h&#65533;&#65533;&#65533;&#65533;(&#65533;P<&#65533;OD@&#65533;SY&#65533;&#65533;X &#65533;&#65533;=~&#65533;&#65533;&#65533;A&#65533;&#65533;H1&#65533;&#65533;&#65533;C&#65533;0AC&#65533;&#65533;&#65533;&#65533;&#65533;9&#65533;MB	&#65533;,&#65533;&#65533;"&#65533;IOYI&#65533;&#65533;8&#65533;&#65533;I&#65533;&#65533;K&#65533;&#65533;8]&#65533;J#sMW&#65533;&#65533;&#65533;&#65533;&#65533;&#65533;&#65533;!&#65533;D&#65533;H&#65533;&#65533;&#65533;&#65533;1 &#65533;&#65533;&#65533;|&#291;2`!R`UJ`&#65533;&#65533;b)V&#65533;&#1806;d&#65533;O&#65533;&#65533;P&#65533; '&#65533;.&#65533;&#391;#&#65533;&#65533;.&#65533;&#65533;@&#65533;5QuW&#65533; &#65533;$0\&#65533;&#65533;@0&#65533;&#65533;&#65533;M&#65533;u{<&#65533;9?&#65533;&#65533;v&#65533;&#65533;<&#65533;JT(RD&#65533;N&#65533;>m&#65533;=&#65533;lD6&#65533;&#65533;D&#65533;'&#65533;PT*&#65533;&#65533;@&#65533;&#65533;Bf&#65533; &#65533;h6'\&#65533;9&#65533;&#65533;E|v&#65533;&#65533;&#65533;&#65533;jhWX,PHvCpH&#65533; &#65533;SYDM&#65533;@&#65533;&#65533;&#65533;&#65533;&#65533;QD.&#65533;A&#65533;&#65533;&#65533;&#65533;&#65533;L&#65533;&#65533;	&#65533;&#65533;@&#65533;&#65533;K&#65533;&#65533;K#@I/7, &#65533;?&#65533;&#65533;s&#65533;&#65533;tOY^[7&#65533;
\t&#65533;&#65533;&#65533;z&#65533;^&#65533;&#65533;^&#65533;&#65533;x`&#65533;&#65533;&#65533;&#65533;.";uU&#15259;5&#65533;Dt
~&#65533;'&#65533;D&#65533;Q&#65533;$T&#65533;8&#161;&#65533;wZ&#65533;&#65533;I/&#65533;&#65533;&#65533;&#65533;1D\O&#65533;&#65533;&#65533;2&#65533;|&#65533;uK&#65533;A&#65533;GR&#65533;&#65533;JL&#65533;x&#1728;&#65533;0&#65533;&#65533;&#65533;&#65533;&#65533;.j&#65533;&#65533;&#65533;&#65533;&#65533;B&#65533;&#65533;tl+&#65533;&#65533;&#65533;0&#65533;hQP&#65533;`&#65533;PrA&#65533;&#65533;&#65533;O&#512;h&#65533;&#65533;&#65533;&#65533;@&#65533;	b|&#65533;m&#65533;&#65533;&#65533;@y&#65533;"F&#65533;]nL4&#1799;&#65533;&#65533;6+&#65533;P&#65533;X&#65533;&#65533;N	(&#65533;Q&#65533;TQ&#65533;&#65533;&#65533;&#65533;rJ&#65533;NTw8&#65533;4&#65533;77u&#65533;As&#65533;&#65533;t#&#65533;?,wuO&#65533;&#65533;&#65533;GG&#65533;&#349;&#65533;&#65533;&#65533;&#65533;&#65533;&#65533;&#65533;U]m&#65533;\&#65533;.D&#65533;.^&#65533;.}&#65533;.R`&#65533;N&#65533;&#65533;l5D&#65533;&#65533;%qESs&#65533;&#65533;&#65533;&#65533;
&#65533;@]3&#65533;&#65533;&#65533;&#65533;&#65533;?8&#65533;&#65533;&#65533;UB&#65533;&#65533;&#65533;
&#65533;&#65533;OP&#65533;&#65533;&#65533;"%f&#65533;t&#65533;-&#65533;LT&#65533;)&#65533;B\&#65533;&#65533;&@&#65533;J&#65533;&#65533;j&#65533;U&#65533;'&#65533;I'&#65533;E&#65533;&#65533;A&#65533;&#65533;&#65533;&#65533;'&#65533;&#65533;3&#65533;&#65533;&#65533;&#65533;(&#65533;&#65533;|!&#65533;BDH&#65533;Q4&#65533;&#65533;`&#65533;+&#65533;t}&#65533;&#65533;"&#65533;I&#65533;&#512;&#65533;&#65533;9H&#65533;&#65533;&#65533;77_DQI&#65533;&#65533;&#65533;&#65533;w3&#65533;J&#65533;&#65533;&#158;;&#65533;&#65533;|&#65533;K&#65533;&#65533;s&#65533;ts7&#65533;DPwq&#65533;&#65533;q&#65533;t&#65533;&#65533;yLc|&#65533;{&#65533;R&#65533;UZ	&#65533;&#1281;&#65533;{&#65533;Ny&#65533;g&#65533;&#1557;O&#65533;&#65533;_=:"&#65533;&#65533;D8&#65533;&#65533;&#65533;DNR&#65533;&#65533;&#65533;IW&#65533;&A&#65533;&#65533;&#65533;M&#65533;&#65533;&#65533;&#65533;&#65533;.&#65533;&#65533;&#65533;j&#65533;3$&#65533;&#65533;|&#65533;&#65533;&#65533;&#65533;r&#65533;&#65533;OxRm&#65533;C&#65533;&#1934;&#65533;&#65533;&#65533;,&#65533;bJDE&#65533;&#1511;&#65533;M&#65533;&#65533;&#65533;A&#65533;T&#65533;D&#65533;AD&#65533;e&#869;&#65533;SC&#65533;o'&#65533;:&#65533;&#65533;&#65533;C;9&#65533;&#65533;O&#65533;a&#65533;&#65533;F&#65533;}W&#65533;;&#65533;  G&#65533;&#65533;&#1647; &#65533;S&#65533;&#65533;;m9D&#65533;=D+&#65533;&#65533;
_&#65533;&#65533;&#65533;&#65533;@0&#65533;&#65533;a^&#65533;&#65533;&#65533;J&#65533;t&#65533;7&#65533;"H&#65533;t?&#65533;"@<,&#65533;&#65533;&#65533;K7&#65533;&#65533;s&#61726;;&#65533;&#65533;8&#65533;&#65533;F&#65533;<Gb&#65533;&#65533;&#65533;wu&#1481;7 ?D&#65533;SO&#65533;!&#65533;.&#65533;E&#65533; &#65533;&#65533;
&#65533;&#65533;&#65533;K$&#65533;&#65533; &#65533;&#65533;&#39399;p&#65533;&#65533;&#65533;n&#65533;%&#65533;ET&#65533;{3&#65533;
$&#65533;?&#65533;&#65533;?<&#65533;u&#65533;?&#65533;.&#65533;XC&#65533;&#65533;T*Mh &#65533;&#65533;,E &@&#65533;&#65533;&#65533;&#65533;&#1994;&#65533;&#65533;$x&#65533;&#65533;&#65533;&#65533;4L&#65533;%&#65533;&#65533;y&#65533;&#65533;&#65533;aB&#65533;	 &#65533;P&#1343;&#65533;d
&#65533;&#65533;&#65533;-&#65533;F&#65533;&#65533; 0q~,&#65533;&#65533;_8>&#65533;&#65533;&#65533;&#65533;&#65533;&#65533;&#65533;&#65533;Y&#65533;&#65533;G&#65533;B]8&#65533;`&#205;&#65533;8z&#65533;&#65533;&#65533;&#65533;3blBP&#65533;&#65533;&#65533;&#65533;v&#65533;&#65533;f&#65533;&#65533;&#65533;&#65533;=&#65533;&#65533;?W&#65533;&#65533;,&#65533;&#65533;&#65533;"X}&#65533;&#65533;B&#65533;&#65533;&#65533;?&#65533;&#65533;p&#65533;&#65533;&#65533;&#65533;KL&#65533;&#65533;&#65533;&#339;&#65533;b&#65533;&#65533;sg&#991;A&#65533;=&#65533;ti&#1251;[`y&#65533;&#65533;
,&#65533;&#65533;nA&#65533; &#65533;o&#65533;&#65533;}&#65533;&#65533;f&#65533;&#65533;&#65533;w&#65533;&#65533;&#864;&#65533;g&#388;o&#731;?&#65533;&#65533;N&#65533;s&#65533;&#65533;&#65533;N&#65533;&#65533;&#1342;/&#65533;Cm<&#65533;&#65533;:&#65533;&#65533;q&#65533;g&#65533;&#65533;w&#65533;&#65533;&#65533;	m&#65533;&#65533;&#65533;&#65533;&#1707;/p&#65533;&#65533;y&#65533;&#65533;P@&#65533;r&#65533;&#65533;LP&#65533;&#65533;9&#277;'<k&#65533;#Ha &#65533;$4-&#65533;&#1538;&#547;&#65533;&#9259;&#65533;&#65533;&#2881;&#65533;0KC&#65533;&#65533;X&#65533;@
&#65533;&#65533;p)&#65533;&#65533;&#65533;&#65533;+&#65533;&#65533;&#65533;&#65533;&#65533;Y  AZe&#65533;6!&#65533;
*Z&#65533;&#65533;&#65533;q&#65533;%&#65533;i&#65533;&#65533;&#65533;8&#65533;&#65533; 	=J&#65533;&#65533;&#65533;&#65533;B0W&#65533;l&#65533;&#65533;&#65533;&#65533; &#65533;&#65533;|&#137;L\&#65533;&#65533;.)Z
g!&#65533;&#65533;&#65533;N&#65533;&#65533;q&#65533;/&#65533;"{&#65533;O&#65533; &#65533;2&#65533;=l!V|&#65533;n&#65533;G!&#65533;TR&#65533;i&#65533;&#65533;gT0@&#65533;J3&#1876; &#65533;.&#65533;Q&#65533;&#65533;h&#65533;6&#65533;[&#65533;PN &#65533;&#65533;&#65533;&#65533;7W&#65533;q&#65533;&#65533;&#65533;@&#65533;/&#65533;&#65533;&#65533;&#65533;&#65533;&#65533;j*&#65533;;"u>&#65533;&#65533;&#1469;&#65533;&#65533;cg9&#65533;&#65533;>&#65533;&#65533;i'&#65533;V&#65533;maR%oU&#65533;&#65533;[&#65533;&#65533;&#65533;As&#65533;MW&#65533;u9;&#65533;&#65533;>s&#65533;	j&#65533;{&#748;*&#65533;&#65533;&#65533;&#65533;H&#65533;&#65533;,&#65533;2&#65533;&#65533;&#65533;%h&#65533;&#65533;&&#65533;@K		bX"&#65533;&Hc&{&#65533;&#65533;&#358;n&#65533;&#65533;x&#65533;&#65533;&#65533;&#65533;q!i&#65533;3)&#65533;
&#65533;|Ae&#65533;A&#65533;&#65533;g&#65533;&#65533;T
&#65533;y&#410;&#65533;,&#65533;,jI+&#65533;&#65533;+g0w&#65533;$y[:3&#847; !&#65533;.&#65533;&#65533;	&#65533;&#65533;>L2&#65533;u&#65533;&#65533;&#65533;
&#65533;&#65533;&#65533;&#65533;&#65533;jB)[&#65533;&#65533;&#65533;M[&#65533;&#65533;)UM5&#65533;&#65533;&#65533;&#65533;4&#65533;&#65533;&#65533;gr&#65533;M&#65533;M]&#65533;&#65533;&#65533; &#65533;m&#65533;&#65533;W&#65533;&#65533;&#65533;^&#65533;&#65533;&#65533;:t/&#65533;G&#65533;&#65533;&#1093;&#65533;&&#65533;&#65533;u/&#65533;&#65533;&#65533;&#65533;l&#65533;k&#65533;&#65533;&#1679;&#65533;e&#65533;&#65533;&#65533;s&#65533;&#65533;oYw&#65533;&#65533;&#65533;=&#65533;\&#65533;i&#65533;&#65533;?k&#65533;p&#65533;&#65533;&#65533;p&#65533;&#65533;.&#65533;'&#65533;0T&#65533;)&#65533;j&#65533;-&#65533;*&#65533;L)&#65533;4+&#65533;&#65533;&#65533;&#65533;&#65533;M H2- 4 2$  &#65533;&#65533;&#65533;&#65533;$&#65533;
 &#65533;^&#65533;&#65533;&#65533;1&#65533;I&#65533;CZ2&#65533;&#65533;iN&#854;&#65533;&#65533;f&#65533;	&#65533;&#65533;&#65533;&#65533;b&#65533;&#65533;d&#65533;DS&#65533;@1U&#65533; 	&#65533;&#65533;&#65533;4UOMgZ&#65533;W&#65533;w&#65533;&#65533;&#65533;&#65533;I&#65533;qEdl&#65533;&#65533;&#65533;`&#65533;&#65533;&#65533;Y&#65533;0&#65533;&#65533;&#65533;&#65533;&#65533;k&#65533;&#65533;&#65533;q&#65533;&#65533;&#65533;S&#65533;&#65533;&#65533;GvS)V&#65533;U
&#65533;~&#65533;&#65533;L9&#65533;&#65533;q&#65533;0&#65533;&#65533;]&&#65533;&#65533;&#65533;&#65533;&#65533;l&#65533;&#65533;i&#65533;&#65533;&#65533;&#65533;q&#65533;>&#65533;&#65533;G&#65533;S&#65533;&#65533;gt9tc&#65533;&#65533;&#65533;&&#514;	a&#65533;&#65533;&#149;F&#65533;&#65533;o&#65533;&#65533;1&#65533;.7#pxZK&#692;&#65533;&#65533;@$^Y&#65533;&#65533;>&#65533;D&#65533;og&#65533;&#65533;&#65533;&#65533;&#65533;2@&#65533;/-I&#65533;&#65533;&#65533;0&#65533;H&#65533;&#65533;,e&#65533;&#65533;&#65533;&&#1426;&#65533;&#65533;LL&#65533;A\&#65533;AU&#65533;S&#65533;&#65533;&#65533;`&#149;4me&#65533;	W&#65533;&#65533; 6!_+p&#65533;
@&#65533;&#65533;Y&#651;I&#65533;&#65533;&#65533;&#65533;h&#683;Mp&#65533;&#65533;!&#65533; k&#65533;&#65533;p&#65533;b&#65533;X&#65533;p&#65533;&#65533;L9U&#65533;j&#65533;0h3!:Oy&#65533;&#65533;5&#65533;\M&#65533;&#65533;87O&#65533;&#65533;E&#65533;EsS&#65533;m	&#65533;&#65533; P&#65533;D&#65533;i&#65533;&#65533;xC&#65533;lk]&#610;&#65533;?&#65533;&#65533;&#65533;&#65533;&#65533;&#65533;;&#65533;!H}&#65533;x&#65533;6&#65533;&#65533;$&#65533;&#65533;<Qj&#65533;=&#65533;"\&#65533;&#65533;L&#65533;&#65533;X&#468;&#65533;&#65533;t&#65533;&#65533;G@'Ti	&#65533; V&#65533;$J&#65533;x&#65533;!&#65533;,&#65533;ZX&#65533;&#65533;%P&#65533;&#65533;H&#65533;&#65533;&#65533;0xA'&#65533;-&#65533;;&#65533;&#65533;$&#65533;&#719;&#65533;&#65533;
&#65533;&#65533;&#65533;\&#65533;&#65533;&#65533;A8&#65533;-&#65533;s&#65533;&#65533;&#65533;>&#65533;<&#65533;b&#65533;&#65533;A&#65533;&#65533;&#65533;AP&#65533;&#65533;&#65533;&#65533;&#65533;VI&#65533;L`jZ&#65533;&#741;Y&#65533;,V&#65533;UF3	*$iJy&#65533;!&#65533;P&#65533;&#65533;&#65533;&#65533;#&#65533;AF&#65533;q&#65533;#&#65533;g:&#65533;5?&#65533;&#65533;l45- 5EO&#65533;6&#65533;p[&#65533;\&#65533;~q&#65533;&#65533;1&#65533;&#65533;&#65533;&#65533;%&#65533;H(A`&#65533;&#65533;&#65533;&#65533;&#65533;$:N<M&#65533;&#1190;f&#65533;&#65533;&#65533;&#65533;&#65533;&#65533;hF&#65533;x4?&#65533;&#65533;i&#65533;+Y&#65533;c&#65533;&#65533;H&#65533;wA&#65533;:&#65533;#2&#65533;&#65533;y&#65533;&#65533;H&#65533;D&#65533;&#65533;&#637;&#65533;&#1308;&#65533;&#65533;&#65533;G&#65533;R1&#498;&#65533;DN&#65533;&#65533;&#65533;W&#46737;&#65533;&#65533;az&#65533;,`&#65533;	&UL&#65533;HL&#65533;&#65533;&&#65533;>&#65533;&#65533;&#65533;B&#65533;&#65533;&#65533;Q&#65533;&#533;<l&#65533;Na&#65533;\%2&#65533;1&#65533;&#65533;x_i&#65533;"{S&#65533;&#65533;O&#65533;:'g9KB&#65533;&#65533;O&#65533;9&#65533;&#65533;d&#65533;&#65533;&#65533;&#65533;&#65533;lsMC&#1385;z&#438;S&#65533;?&#65533;&#65533;D&#65533;,17&#65533;!U&#65533;x;R&#65533;&#65533;Zn&#65533;p&#65533;&#65533;&#65533;&#65533;0&#65533;&#65533;&#801;&#65533;i&#65533;H&#65533;&#65533;\&#65533;&#65533;d&#65533;&#65533;&#65533;&#65533;3/&#65533;%&#65533;(AX&#65533;&#65533;"&#65533;6&#65533;&#65533;`iZ&#65533;L>&#65533;&#65533;}&#65533;&#65533;&#65533;@&#65533;&#65533;[&#65533;&#65533;&#65533;&#65533;&#65533;FF&#65533;&#65533;&#65533;+U&#65533;H&#65533;A&#65533;&#65533;&#65533;&#65533;
H\&#65533;H	&N&#65533;&#65533;2	&#65533;&#65533;'&#65533;#&#65533;FD&#65533;h&#65533;n&#65533;&#65533;&#65533;&#65533;%&#65533;&#65533;~JK[E&#65533;`&#65533;{&#6463;N&#65533;`&#65533;&#65533;&#65533;K&#65533;&#65533;&#65533;^`z&#65533;&#65533;W&#65533;,&#65533;cIv$=&#65533;W&#65533;&#65533;&#65533;&#65533;%$f&#65533;&#65533;&#65533;&#65533;~d&#65533;&#65533;&#65533;q&#65533;&#65533;6&#65533;&#778;&#65533;&#65533;F&#65533;jx&#65533;yc&#65533; 2&#65533;&#65533;m&#65533;&#65533;z&#65533;o&#65533;&#65533;mk&#65533;&#65533;U&#65533;&#65533;[A{{&#65533;&#6282;4Qd&#65533;&#65533;&#65533;&#65533;&#65533;&#65533; #E&#1612;&#65533;nG &#65533;&#65533;&#65533;L&#65533;&#65533;&#65533;9&#65533;&#65533;g&#65533;&#65533;<$&#65533;%&#65533;	&#65533;r&#65533;&#65533;&#65533;<@7i&#65533;B&#65533;&#65533;&#65533;&#65533;}&#65533;&#65533;~&#65533;&#65533;&#976;&#65533;yi&#65533;(&#65533;&#65533;b&#65533;Xz}&6(&#65533;7&#65533;&#65533;&#65533;x&#65533;-&#65533;s&#65533;&#65533;&#65533;&#65533;&#65533;&#689;74c&&#65533;&#65533;+j1{&#65533;&#65533; b&#65533;&#65533;ZmB1&#276;&#65533;:&#65533;&#65533;I&#65533;N&#65533;q&#65533;&#65533;|&#65533;)&#65533;;=kNx&#65533;01&#65533;!&#65533;&#65533;&#65533;C=&#1116;&#65533;	&#65533;G&#65533;eMMn&#65533;q&#65533;=&#65533;i (_&#65533;%&#65533;&#65533;u&#65533;&#65533;&#65533;.&#65533;gU&#65533;&#65533;&#65533;*-G&#997;&#65533;&#65533;&#65533;&#65533;\&#65533;&#65533;&;&#65533;&#65533;}&#65533;E&#1891;&#65533;&#65533;!o	I&#65533;0&#65533;&#3569;&#65533;9&#65533;&#65533;id^|&#65533;&&#65533;d{&#65533;&#65533;>"&#65533;0&#65533;&#65533;&#65533;&#65533;_[&#65533;&#65533;&#65533;DL&#65533;g&#65533;k&#65533;&#65533;&#65533;UZ&#65533;^&#65533;&#65533;&#65533;h&#65533;4&#1351;&#65533;&#65533;&#65533;&#65533;&#65533;^&#65533;&#65533;wjP&#65533;&aaj&#65533;&#65533;@&#65533;,	)&#65533;h!&#1190;`	V`&#65533;&#65533;&#65533;*&#65533;&#65533;&#65533;V`&#65533;J&#65533;' #X&#65533; &#65533;&#65533;&#65533;ZJ@&#65533;&#65533;d&#65533;kT&#65533;&#65533;vL&#65533;0&#65533;k&#65533;)l&#65533;P&#65533;/9#&#65533;dJXp&#65533;&#65533;&#65533;m&#65533;l&#65533;R&#65533;n&#65533;&#65533;h&#65533;&#65533;3&#65533;&#12856;&#65533;6|C&#65533;&#65533;&#65533;q&#65533;&#65533;&#65533;L&#65533;&#1035;X.&#65533;&#65533;&#65533;p=2'&#65533;&#65533;&#65533;,G&#65533;&#65533;&#65533;9F*&#18821;&#65533;|Op&#768;&#65533;&#65533;&#65533;T&#65533;&#568;K&#65533;&#176;A&#65533;&#65533;&#65533;Bhn)&#65533;@l!&#65533;'&#65533;o&#65533;<#b"F&#65533;&#65533;&#65533;&#65533;&#65533;Gb&#1442;fJ-&#65533;&#65533;`!ji*d-F--&#65533;&#65533;w&#65533;&#65533;&#65533;&#65533;B)
&#65533;&#65533;&#65533;b
&#65533;^zJL,`?b&#65533;|&#65533;& a
&#65533; 
@&#65533;&#65533;&#65533; s&#65533;&#1668;#&#65533;	&#65533;&#65533;&#65533;&#65533;#>!'A&#65533;&#65533;&#65533;&#65533;&#65533;2&#65533;/E&#65533;nL&#65533;&#65533;m&#65533;&#65533;&#65533;&#65533;&#65533;&#816;&#65533; /n.e6&&#65533;*&#65533;&#65533;&5*&#65533;&#65533;V#oL&#65533;P#
'&#65533;N&#65533;&#65533;&#65533;3&#65533;&#65533;>B&#65533;&#65533;&#65533;0'&#65533;k&#65533;&#416;&#65533;&#65533;h&#65533;L&#65533;;&#65533;W&#65533;&#65533;&#33572;`&#65533;&#65533;]&#65533;&#65533;3&#65533;&#65533;%&#65533;(&#65533;q&#65533;&#65533; ,pBN&#65533;#KJ&#65533;	&#65533;&#65533;!&#65533;.-F&#65533;&#65533;&#1444;&#65533;&#65533;J&#65533;L&#65533;&#65533;:c&#65533;&#65533;,d $&#65533;*`P&#65533;JX	#- 'F!&#65533;&#65533;3&#65533;.,V.&#65533;Jji,&#65533;&#1070;&#65533;p,H,&#65533;.DJ&#65533;&#65533;&#65533;&#65533;j&#65533;
px&#65533;&#65533;&#65533;&#65533;a/&#65533;`!&#65533;&#65533;)&#65533;&#65533;.&#65533; #^&#1149;^"&#65533;&#65533;&#65533;2&#65533;w&#65533;lB0lP(&#65533;&#65533;i+&#65533; &#65533;&#65533;n&#65533;6&#65533;&#65533;&#65533;6p&#65533;4&#65533;,&#65533;H&#65533;&#65533;&#65533;&#65533;H&#65533;8&#65533;F&#778;&#65533;9c8&#65533;&#65533;&#776;L0Bs&#65533;&#65533;&#65533;#2J)<&#65533;&#65533;#;&#65533;&#65533;&#65533;&#65533;&#65533;&#65533;&#826;&#65533; &#65533;&#65533;,Mg&#65533;&#65533;&#65533;&#65533;Z.`&#65533;&#65533;&#65533;&#65533;0S&#65533; &#65533;&#65533;&#65533;/'&#65533;&#65533; &#65533;&#65533;1&#65533;4Fm
&#65533;"&#1858;&#65533;&#65533;&#65533;#&#65533; &#65533;&#65533;:#5m&&#65533; &#65533;@&#65533;&#65533;&#65533;&#65533;&#65533;gi&#65533; 5&#65533;&#65533;&#65533;&#65533; ,&#65533;9&#65533;S&#65533;&#65533;&#65533;&#65533; 
&#65533;$	"'-d &&#65533;e	8&#65533;&#65533;&#65533;&#65533; &#65533;J,&#65533;&#1262;&#65533;''?&#65533;&#65533;&#65533;#&#65533;&#65533;%&#65533;&#65533;&#65533;!&#65533; &#65533;Z&#65533;2rQ#&#196;
T@&#65533;&#65533;O.c&#65533;&#65533;n4&#65533;n&#65533;h-&#65533;q!&#65533;7@%&#65533;&#65533;m4&#65533;-&#65533;&#65533;&#642;pV@&#65533;&#65533;&#65533;2&#65533;q&#65533;&#65533;U &#65533;&#65533;&#65533;#&#65533;&#65533;0&#65533;&#65533; &#65533;E&#65533;*&#65533;&#65533;C&#65533;&#65533;&#65533;Ht&#65533;&#65533;@&#65533;1&#65533;'&#65533;H&#65533;$&#65533;&#65533;@`&#65533;G&#65533;&#65533;.n"&#65533; 6&#65533;&#65533;&#65533;&#65533;&#65533;&#65533;h!&#65533;V&#65533;&#65533;D&#65533;r&#65533;!&#65533;u&#65533; Z&#65533;J&#65533;&#65533;&#65533;&#65533;&#65533;&#65533;#&#65533;s%&#65533;7[b7a&#65533;&#65533;&#65533;M[&#65533;9&#65533;&#65533;&#65533;`!&#65533;@fA%&#65533;&#65533;*&#65533;#^r!Q&#65533;T&#65533;&#65533;J&#65533;4&#65533;` &#33265;&#65533;&#65533;!b&#65533;J&#65533;6&#65533;&#65533;&#65533;&#65533;&#65533;s!ha&#65533;t>;1&#65533;&#65533;K1uT7&#65533;(&#65533;&#65533;>S&#65533; 
0Br&#65533;.&#65533;&#65533;&#65533;&#65533;	 &#65533;?y1&#198;>'p&#65533;Pk"&#65533;&#65533;RI&#65533;&#65533;Z&#65533;&#65533;&#65533;o8&#65533;Y&#65533;,7&#65533;&#65533;&#65533;&#65533;&#65533;Lo&#65533;7&#65533;&#65533;&#65533;&#65533;&#65533;p&#65533;&#65533;&#65533;&#65533;&#65533;b&#65533;V&#65533;&#65533;U&#65533;&#65533;&#65533;&#65533;&&#65533;%j/&#65533;v&#355;|Et&#65533;#V&#65533;&#65533;7F&#65533;2&#65533;&#65533;X&#17304;&#65533;&#65533;&#65533;&#65533;#&#65533;&#65533;%&#65533;&#65533;HU&#65533;&#65533;&#65533;&#65533;`&#65533;4AS_&#65533;&#65533;  &#65533;ifaJK&#65533;"&#65533;&#339;!&#65533;3q-&#65533;N&#65533;&#65533;&#65533;:	"9EVd&#65533;t &#65533;a &#65533;TT?BNA&#65533;NI&#65533;T&#65533;fa:&#65533;a&#65533;4I!f?"I&#65533;D%&#65533;&#65533;&#65533;d&#65533;&#65533;&#1246;S&#18796;Z"&#65533;&U&#65533;&#65533;d&#65533;&#65533;&#65533;&#65533;&#65533;SE&#65533;&#65533;S5d&#65533;:#cA&#65533;&#65533; &#65533;&#65533;>&#65533;&#65533;Ua&#65533; 
! &#65533;t/i&#65533;&#1803; &#65533;!'E&#65533;@c&#65533;&#65533;&#65533;&#65533; &#65533;&#65533;a&#65533;5&#65533;&#65533;&#65533;&#1994;T<o-&#65533;&#65533;&#65533;:&#65533;TJ&#65533;&#694;u9&#65533;a&#65533;&#65533;&#65533;Vj%&#65533;&#65533;&#65533;&#65533;B&#65533;&#65533;VE&#65533;[&#65533;lrBsZ"17.t &#65533;>&#65533;?&#65533;&#65533;>|/_Jod&#65533;&#65533;+&#65533;
&#65533;&#65533;VP	B4Uw&#65533;&#65533;&#65533;&#65533;"&#65533;&#65533;:9CC4&#65533;<&#65533;	&#65533;&#65533;N&#65533;&#65533;&#65533;&#65533;&P&#65533;N&#65533;&#65533;&#65533;&#65533;#&#65533;&#65533;:M&#65533;#&#65533; &#65533;&#65533;%qN&#65533;&#65533;Pd v&#65533;&#65533;>&#65533;%&#65533;tg&#65533;4#&#65533;i-&R)&#65533;&#65533;&#65533;&#65533;V&#65533;+&#65533;"6&#65533;&#65533;,&#65533;&#65533;=I&#65533;&#65533;&#65533;&#65533;^&#65533;D)&#65533;&#65533;&#65533;r/
al1B?&#65533;I&#65533;W[&#65533;ONH&#65533;>&#65533;+?&#65533;&#65533;&#65533;P&#65533;&#65533;v&#65533;	nbJZ1&#65533;&#65533;7/Bw&#65533;3Fo&#65533;&#65533;o.-&#65533;&#65533;&#65533;&#65533;pu&#65533;&#1083937;>|s&#65533;&#65533;9^xp0&#65533;&#65533;.&#65533;s&#65533;"&#65533;L&#65533;&#65533;7n&#65533;&#65533;&#65533; &#65533;&#65533;&#65533;&#65533;h%A&#65533;u!B&#65533;<&#65533;g&#485;&#12008;&#65533;#\*&#65533;&#65533;&#65533;&#558;Rw&#65533;&#65533;&#65533;&#65533;)Ha&#65533;3&#65533;n&#65533;&#65533;$ECz0&#65533;&#65533;&#65533;#ws.&#65533;W#&#65533;!h[&#65533;y9&#65533;&#65533;:M&#65533;4O&#65533; k&#65533;&#65533;`$&#65533;0&#65533;u&#65533;Fa
&#65533;&#65533;&#65533;&#65533;&#65533;&#65533;B~X&#65533;&#65533;&#65533;&#65533;z&&#65533;&#65533;~(&#65533;7L*&#65533;&#65533;&#65533;&#65533;&#65533;&#65533;,&#1459;&#65533;s &#65533;4*&#65533;<&#65533;&#65533;"K&#65533;#&#65533;d/&#65533;wUA"/n&#65533;&#1564;&#65533;@&#65533;2&#65533;&#65533;&#65533;A&#65533;&#65533;&#65533;&#1449;&#65533;`&#65533;\ H4&#65533;sn2&#65533;3?BC7Gc&#65533;
&#65533;U&#65533;p&#65533;hpJ/&#65533;&#65533;Tw&#65533;Z&#65533;&#65533;C&#65533;\&#65533;[&#65533;&#65533;&#65533;&#65533;&#65533;^44&#65533;e&#65533;)G&#65533;&#65533;K:&#65533;&#1146;|e?v&#65533;?&#65533;h?&&#65533;&#65533;&#65533;4&#65533;8&#65533;&#65533;uae&#65533;&#65533;&#65533;KA&#65533;&#65533;#&#65533;/&#65533;&#65533;&#65533;&#65533;@&#65533;^GRFJ&#65533;#C&#65533;,&#65533;&#65533;Bx&#65533;4FB&#65533;&#65533;&#65533;&#65533;&#65533;&#65533;m&#65533;&#65533;LQ^<Mi'&#1456;	f&#65533;&#65533;fFM&#65533;&#436;"&#65533;ic&#65533;b.$&#65533;&#65533;&#65533;ffZe&#65533;.a&#65533;&#65533;&#65533;bxJ&#65533;&#65533;<&#65533; p&#65533;sr;&#65533;,&#65533;&#65533;2&#65533;y&#65533;&#65533;&#65533;&#65533;\&#65533;&#65533; *&#65533;&#65533;&#65533;&#65533;1&#65533;&#65533;nQ&#65533;@{&#65533;+&#65533;Z&#65533;A&#65533;@C&#65533;&#65533;9&#65533;sH&#65533;l&#65533;`b&#65533;>O[&#65533;&#65533;%&#65533;uU&#65533;&#65533;&#65533;{C&#65533;@&#65533;q&#65533;&#65533;CO&#65533;&#65533;&#65533;&#729;&#65533;3&#65533;E>t&#65533;&#65533;1&#65533;&#65533;&#65533;r&#65533;&#65533;>n2G&#65533;^y&#65533;&#65533;9&#13200;,4&#65533;1;&#65533;d&#65533;&#1110;sH!g&#65533;&#65533;<7&#65533;&#65533;&#65533;&#65533;&#65533;&#65533;&#65533;%&#65533;["&#65533;&#65533;#}
&&#65533;x&#65533;&#65533;$;28&#65533;&#65533;#&#65533;&#65533;"&#65533;&#65533;&#65533;&#65533; &#65533;&#65533;&#65533;
}a{&#65533;(&#65533;b&#65533;g &#65533;&#65533;n&#65533;&#65533;&#65533;&#65533;h&#65533;#29>&#65533;&#65533;S&#65533;*!h&#65533;=Y&#65533;&#65533;3&#65533;&#65533;fxV&#65533;&#65533; &#65533;&#65533;&#65533;&#65533;&#65533;&#65533;&#65533;&#65533;&#65533;&#65533;.vj*&#65533;&#65533;KFj&#65533;J&#65533;&#65533;&#65533;?&#65533;1&#65533;*&#65533;F&#65533;?&#65533;]8$&#65533;iST 6&#65533;&#65533;b&#65533;&#65533;&#65533;	&#65533;&#65533;	T@&#65533;`J&#65533;
&#65533;T&#65533;&#65533;A&#65533;5|&#65533;7&#65533;:|!r&#65533;.&#65533;%&#65533;@&#65533;bN&#65533; B&^&#65533; F`&#65533;g&#65533; &#65533;An<&#65533;!p&#65533; x&#65533;R&#65533;j<&#65533;V&#65533;|&#65533;&#65533;pX)&#65533;&#1351;&#65533;&#65533;&#65533;&#465;r&#65533;cW&#65533;&#65533;
&#65533;#&#65533;&#65533;&#65533;3&#65533;Y&#65533;h7&#65533;4&#65533;&#65533;&#65533;Jx&#65533;&#65533;<s&#65533;	&#65533;\>C&#65533;~&#65533;&#65533;&#65533;&#65533;9w&#65533;&#65533;&#65533;&#65533;&#65533;&#65533;h&#65533;&#65533;"JV&#65533;%&#65533;o&#65533;&#65533;e&#65533;j&#65533;&#65533;&#65533;]P9&#65533;&#65533;Zb&#903;&#65533;2&#65533;&#65533;&#65533;&#58537;&#65533;&#65533;&#65533;&#65533;"&#65533;&#65533;S7&zJ)rn&#65533;&#1116;>&#65533;&#65533;&#65533;&#65533;#&#65533;&#65533;&#65533;&#65533;&#65533;&#65533;&#65533;j&#65533;r&#65533;&#65533;Bd
&#65533;	&#65533;&#65533;mE0z&#65533;&#65533;&#65533;Q&#65533;&#65533;v" r=&#65533;A&#65533;!&#65533;x=- &#65533;&#65533;d &#65533;&#65533;=1&#65533;=&#65533;&#65533;&#65533;&~$&#65533;&#65533;#&#65533;]&#1539;&#65533; |#~=&#65533;Q&#65533;&#65533;p&#65533;&#1533;&#65533;&#65533;#&#65533;=&#65533;&#65533;|4{&#65533;&#65533;q&#65533;x&#65533;&#65533;c&#65533;&#65533;c&#1963;K2&#65533;^o=&#65533;&#65533;]F&#65533;F&#65533;B&#65533;\&#65533;k(qN&#65533;&#65533;8+@c&#65533;&#65533;&#65533;&#65533;&#65533;eH&#65533;&#65533;&#65533;x.&#65533;&#65533;&#65533;r&#65533;BRe3&#65533;A"&#65533;&#999;b&#65533;&#65533;&#65533;%W&#65533;&#65533;&#61035;&#65533;h&#65533;i&#65533;&#65533;pJ>&#65533;&#65533;8&#65533;&#65533;g&#65533;r&#65533;a"g|R&#65533;~$&#65533;&#65533;S&#65533;]mE&#65533;&#65533;&#65533;{!&#65533;&#65533;u94&#393;A&#65533;10O&#2035;&#65533;&#65533;&#65533;&#65533;I&#65533;>o=#1\`2l&#65533;#X`&#65533;>&#65533;]&#65533;&#65533;1b&#65533;m&#65533;&#65533;?&#65533;&#65533;%#^H&#65533;&#65533;=-r}! `&#65533;?&#65533;&#65533;&#65533; 4&#65533;&#65533;Uu&#65533;%&#65533;&#65533;&#157;yX&#65533;u;&#65533;&#65533;]&#65533;&#716;L&#65533;tQ&#65533;N&#65533;&#65533;?&#65533;&#65533;&#65533; &#65533;-I&#65533;J&#65533;&#65533;&#300;&#65533;&#65533;&#484;&#65533;&#65533;&#386;&#65533;Q&#65533;&#65533;X3&#65533;&#65533;<&#65533;&#65533;N&#65533;yJ6l&#65533;O&#65533;&#65533;4d&#65533;9&#65533;&#65533;&#65533;$&#65533;h&#65533;I22&#65533;&#65533;g&#65533;&#65533;&#44563;&#65533;&#65533;B*&#65533;J&#32258;&#65533;@K;&#65533;&#65533;M&#65533;K&#65533;&#65533;6,&#65533;9&#65533;&#65533;&#65533;%&#65533;&#65533;&#65533;	&#65533;JAP&#65533;&#65533;WC#+&#65533;t9&#65533;m&#65533;&#65533;!'&#65533;mX&#65533;&#65533;a&#65533;&#65533;D2&#65533;&#65533;%&#65533;_)&#65533;&#65533;&#65533;!&#65533;&#65533;&#65533;&#65533;&#65533;&#65533;&#65533;1 &#65533;E&#65533;6&#65533;&#65533;&#65533;#&#65533;Q&#65533;0&#65533;*&#65533;9J&#65533;H&#65533;&#65533;&#331;/&#65533;9&#65533;&#390860;M&#65533;&#65533;x&#65533;&#65533;	&#65533;&#65533;hcB&#65533;?3m&#65533;<&#1228;&#65533;8s&#65533;&#65533;&#627;&#65533;&#991;@&#65533;
J&#65533;&#65533;&#1123;?!&#65533;d&#65533;&#65533;&#65533;@&#65533;,!&#65533;&#65533;AMl&#65533;&#65533;
&#65533;]&#65533;MY&#65533;&#65533;E&#65533;b&#65533;f&#65533;jV&#65533;&#65533;mGY&#65533;2&#65533;&#65533;&#65533;Q&#65533;L1&#65533;v&#65533;&#65533;e&#1268;M&#65533;`&#65533;&#65533;&#65533;fI&#65533;5J&#65533;&#65533;ULq&#65533;&#65533;+&#65533;YXaA&#65533;g&#65533;-&#65533;&#65533;&#65533;&#65533;&#65533;&#65533;&#65533;&#65533;G!a&#65533;&#65533;&#65533;&#65533;4&#65533;&#65533;&#65533;&#65533;&#65533;6&#65533;&#65533;&#65533;u&#65533;^"&#65533;&#65533;	&#65533;&#65533;&#65533;&#65533;&#65533;&#691;&#65533;E&#65533;&#65533;3&#65533;&#65533;&#65533;pt&#65533;$&#787;&#65533;aG&#65533;O&#65533;X&#65533;"&#65533;k}{&#65533;&#65533;&#65533;&#65533;7&#65533;&#65533;&#65533;"&#65533;&#65533;&#65533;&#65533;&#65533;?&#65533;&#65533;r6 X&#65533;?6&#65533;&#65533;&#65533;&#65533;`&#65533;&#65533;&#65533;&#65533;&#65533;:&#65533;&#65533;EU8&#1029;#tP&#65533;p&#65533;&#65533;5v8B#&#65533;H"&#65533;4&#65533;}&#65533;I?&#65533;qF3&#65533;d&#65533; 1	`&#65533;K:&#65533;t&#65533;L3&#65533;(&#65533;Di&#65533;H"	&#65533;D&#65533;Q&#65533;&#65533;$vei&#342;Zb5&#65533;&#65533;Wq&#65533;XZe&#65533;b&#65533;e&#65533;&#65533;]t&#65533;ax&#65533;&#65533;&#65533;YS&#65533;&#65533;`&#65533;&#65533;v&#65533;&#65533;&#65533;M&#65533;&#65533;?aZ &#65533;&#65533;|&#65533;&#65533;GX&#65533;&#65533;&#65533;&#1633;&#65533;]&#65533;Wh&#65533;&#662;&#65533;n&#65533;v&#65533;$&#65533;S&#65533;&#65533;&#65533;TD&#65533;AuL&#65533;i&#65533;xAKp&#65533;&#65533;\E&#65533;I4BM,&#65533;&#169;E&#65533;&#65533;u&#65533;&#65533;&#65533;p&#65533;&#65533;&#65533;w&#65533;8A&#65533;?&#65533;M(&#65533;|&#65533;&#65533;&#65533;&#65533;&#65533;&#65533; F.|s&#65533;&#65533;-&#65533;&#65533;&#65533;4&#65533;A&#1262;'&#1140;&#65533;&#65533;mE@&#65533;&#65533;7&#65533;&#65533;'.&#65533;BnQ&#65533;&#65533;F&#65533;&#65533;&#65533;4&#65533;&#65533;J2&#65533;&#65533;&#65533;&#65533;&#65533;&#1215;6&#65533;H&#65533;&#65533;l&#65533;&#65533;&#65533;&#65533;A&#65533;&#65533;&#65533;&#65533;AA&#65533;&#65533;A{&#65533; 3FJX{=&#65533;&#65533;N&#65533;e&#65533;&#65533;&#489;&#65533;b&#701;6&#65533;^z&#65533;&&#65533;&#65533;@&#65533;&#65533; A1&#65533; &&#65533;&#65533;r&#65533;&#65533;&#65533;gE &#65533;S&#65533;&#65533;Q&#65533;4&#65533;Yw&#65533;c&#65533;?&#65533;I&#65533;&#65533;A&#65533;j&#1064;&#65533;T&#65533;&#65533;&#65533;+&#65533;JamM&#65533;&#65533;&#65533;&#65533;&#65533;&#65533;&#65533;Y&#65533;&#65533;&#65533;s&#65533;t]P&#65533;!&#65533;&#65533;&#65533;&#65533;(&#65533;O&#65533;&#65533;&#65533;mz&#65533;&,&#65533;&#65533;;9&#65533;&#65533;&#65533;{7(&#1091;&#65533;<&#65533;,E&#65533;[4&#65533;&#65533;&#65533; &#65533;&#65533;&#65533;&#65533;&#65533;&#34955;&#65533;&#65533;&#65533;]+&#65533;z&#65533;z;&#65533;|&#65533;@ &#65533;D&#1504;r&#65533;&#65533;&#65533;#&#65533;&#65533;&#65533;&#65533;&#65533;~>&#65533;&#65533;&#65533;&#65533;&#65533;{E&#65533;&#65533;c@&#65533;&#65533;o&#65533;&#65533;	/\&#65533;&#65533;&#65533;&0&#65533;Q5&#65533;U&#781;&#65533;V&#65533;V&#65533;4Z}&#65533;&#65533;i&#1334;&#65533;&#65533;&#65533;\'B=]2O&#65533;&#65533;Vs&#65533;&#65533;U&#65533;|JFd&#65533;i&#65533;&#65533;&#65533;&#65533;&#65533;&#65533;&#65533;&#65533;&#65533;&#65533;I&#65533; &#65533;4&#65533;X@R&#1091;pp#&#65533;&#65533;}l+&#65533;&#65533;&#65533;~*Z GK]Y&#65533;&#65533;&#65533;05&#65533; &#65533;5T&#65533;`?&#65533;j:&#65533;1H&#65533;t&#65533;&#65533;WP&#65533;&#65533;&#65533;&#65533;&#65533;<(/#&#65533;&#65533;ztH&#65533;&#1351;=|C&#65533;&#65533;U&#65533;&#65533;!&#65533;&#65533;&#65533;A9&#65533;&#65533;&#65533;&#65533;P&#65533;@%&#65533;&#65533;,1rr&#65533;&#65533;&#65533;(&#65533;&#65533;}&#65533;>&#65533;&#65533;DH&#65533;-&#301;&#65533; &#2010;&#65533;&#65533;(&#65533;&#65533;&#65533;v&#65533;&#65533;&#65533;&#65533;&#65533;'&#65533;&#65533;&#65533;&#65533;>&#65533;Z&#65533;{@&#65533;&#65533;&#65533;<&#65533;Pic&#65533;&#65533;D&#65533;&#1201;S&#65533;&#65533;&#65533;]&#65533;&#65533;&#65533;mQ!_[&#65533;&#1202;&#65533;&#65533; &#65533;
Z&#65533;&#65533;&#65533;(&#65533;1&#65533;9&#65533;&#65533;=&#65533;&#65533;&#65533;2&#65533;&#65533;Q&#65533;&#65533;&#65533;Q&#65533;&#65533;e-&#65533;&#65533;I&#65533;&#65533;{9qZ&#65533;&#65533;NA&#65533; &#65533;&#65533;_q&#65533;&#65533;&#65533; R!&#65533;&#65533;&#65533;&#65533;&#65533;&#65533;C
&#65533;i&#65533;?bh8&#65533;p"&#338;&#65533;&#65533;&#65533;&#65533;&#65533;&#65533;&#65533;&#65533;"&#65533;0&#65533;&#65533;i$)R&#65533; N&#65533;&#65533;A&#65533;&#65533;m&#65533;G&#65533;BBD &#65533;&#65533;y&#65533;*"0&#65533;<!&#65533;@&#65533;&#65533;R&#65533;>&#65533;&#65533;(>q&#65533;P&#65533;&#65533;F2&#65533;t&#65533;&#65533;:q	;W&#65533;&#65533;5V&#17321;;&#65533;a&#65533;&#65533;t&#65533;&#65533;E&#65533;&#65533; &#65533;&#65533;&#65533;8&#65533;i&#65533;&#65533;`=&#65533;n&#65533;&#65533;A*f&#65533;T&#65533;JZ!)&#1975;&#65533;&#65533;\d	c!&#65533;&#65533;*&#65533;&#65533;&#65533;	/t
MS&#65533;&#65533;&#65533;&#65533;P
!&#65533;&#65533;&#65533;&#65533;&#65533;&#65533;B&#65533;&#65533;&#65533;*&#65533;&#65533;W&#65533;	&#65533;r&#65533;&#65533;KC)&#65533;*&#1475;P&#65533;&#65533;  D&#65533;6M&#65533;&#65533;u&#65533;&#65533;&#65533;+0&#65533;&#65533;&#10538;6&#65533;&#65533;&#65533; &#65533;&#65533;&#65533;&#65533;S&#65533;&#65533;Y&#65533;&#5642;l&#65533;&#65533;&#65533;&#65533;&#65533;&#65533;q
&#65533;'&#65533;"&#65533;&#65533;D&#65533;0m-&#628;h&#65533;&#65533;9{&#65533;&#65533;&#65533;&#65533;&#65533;&#65533;<&#65533;E&#65533;&#65533;X&#246;-A.,2&#65533;&#65533;&b&#65533;&#65533;&#65533;D&#65533;&#1091;&#65533;&#65533;&#65533;(&#65533;&#65533;
&#65533;j&#65533;&#65533;@'&#65533;eT&#65533;&#65533;A&#65533;&#65533;&#65533;&#65533;I&#65533; &#65533;&#65533;t&#65533; &#65533;
H!b@&#65533;"&#1307;&#65533;3p !g&#65533;-R" &#65533;&#65533;VD&#65533;D&#65533;iC&#65533;&#65533;&#65533;&#65533; .&#65533;}&#65533;&#65533;L&#65533;&#65533;&#65533;D&#65533;&#679;&#65533;6ac~&#65533;@Y&#65533;(h+9[&#153;$&#65533;V&#836;&#65533;&#65533;&#65533;&#65533;&#65533;2&#65533;&#65533;Af2&#65533;j0&#471;&#65533;T&#65533;&#65533;"6;H&#65533;E&#65533;>&#65533;l&#65533;lf	&#65533;r&#65533;&#65533;&#65533;Xm"&#65533;)\&#65533;vbfN&#65533;"+8r0&#65533;&#65533;c&#65533;@&#65533;U&#65533;&#65533;&#65533;c&#65533;RY&#65533;&#65533;"&#65533;-&#65533;6&#65533;&#65533;&#65533;t&#1413;&#65533;&#65533;?&#65533;&#65533;&#835;4	&#65533; &#65533;&#65533;P&#65533;Z}&#65533;3&#65533;p>
H&#65533;<&#65533;t&#65533;&#65533;&#65533;A&#65533;&#65533;5&#65533;&#65533;Q&#65533;&#65533;%=h&#65533;T&#65533;&#65533;P&#65533;A*&#65533;&#65533;&#65533;&#65533; 
&#65533;&#547;&#65533;+&#65533;!T&#65533;&#65533;%&#65533;
&#65533;A&#65533;&#65533;  &#65533;%&#65533;K &#65533;'>&#65533;&#65533;?&#65533;&#65533;8&#65533;&#318;:&#65533;?e'&#65533;&#65533;&#65533;&#65533;&#65533;&#65533;u&#65533;&#65533;w&#65533;&#65533;&#65533;&#65533;ME&#65533;@&#65533;!&#65533;&#65533;Z!UH&#65533;=JM&#65533;3|9++&#1490;&#65533;&&#65533;&#65533;&#65533;&#65533;&#65533;&#65533;&#65533;@&#65533;(&#65533;g&#65533;!&#1995;W0&#65533;&#65533;&#65533;'+&#65533;vFVp&#65533;&#65533;&#65533;l3S8e&#65533;O&#65533;&#65533;&#65533; Z&#65533;A&#1496;QQ&#65533;e&#65533;B&#65533;g&#65533;{_&#65533;&#65533;E&#65533; &#65533;+W&#664;&#65533;&#65533;&#65533;&#65533;z\&#65533;t&#65533;u"&#1420;B&#65533;&#65533;&&#65533;"W&#65533;&#65533;&#65533;&#65533;&#65533;&#65533;pT&#65533;Xc&#65533;&#65533;&#65533;y&#65533;&#65533;P:'&#65533;F&#547;+&#65533;&#65533;&#65533;&#65533;&#65533;&#65533;|`&#65533;B}&#65533;&#65533;\\$&#65533;&#65533;&#65533;F7&#65533;&#65533;&#65533;h&#65533;&#65533;)&#65533;DT&#65533;|&#65533;&#65533;&#65533;&#65533;m9Hr&#65533;&#65533;\P%]hF0v&#65533;j&#65533;&#65533;hw&#65533;&#65533;)&#65533; &#65533;
&#65533;&#65533;&c&#65533;&#65533;u&#65533;	&#65533;E&#65533;&#65533;&#65533;&#65533;l/&#65533;&#65533;&#65533;$&#65533;w&#65533;.x)&#65533;[L&#65533;#&#65533;&#65533; &#1398;&#65533;=ug	&#65533;&#65533;fr&#65533;C&#65533;{&#65533;&#365;91Sf&#65533;&#65533;b&#65533;Rk&#65533;i&#65533;<&#65533;&#10719;M&#65533;&#65533;\&#65533;&#283;<&#65533;#&#65533;C&#65533; &#65533;c&#65533;I&#65533;&#65533;y&#65533;&#65533;&#65533;&#65533;D&#65533;<i&#65533;&#65533;&#65533;&#65533;[&#65533;&#65533;]%{B2T&#65533;&#65533;&#65533;-&#65533;Bsb&#65533;^&#65533;&#65533;m&#65533;3&#65533;!~&#14824;&#65533;9i&#65533;&#65533;&#65533;&#65533;&#65533;&#65533;TA&#65533;&#65533;?&#65533;S &#65533;$&#65533;W&#65533;@&#65533;&#65533;1 " &#65533;&#65533;Hv&#65533;w&#65533;yarc]&#65533;3&#65533;&#65533;&#65533;9&#65533;(A&#65533;&#65533;&#65533;&#65533;&#65533;*cqV{&#65533;&#65533;Qo&#65533;&#65533;6c3vLe2	&#65533;&#65533;&#65533;TJPoa&/6X&#65533;&#65533;@&#65533;d&#65533;&#65533;pA&#65533;&#65533;hu&#65533;e^&#65533;&#65533;@&#65533;	&#65533;{CMRO&#65533;&#1476;EA_&#65533;&#65533;g&#1255;Uh&#65533;0&#65533;&#65533;[&#65533;&#65533;
&#65533;&#65533;
Y7!bh&#65533;&#65533;h8~&#65533; ~&#65533;gl&#1540;&#65533;&#65533;O&#65533;N&#65533;bS&#65533;&#65533;&#65533;&#65533;&#65533;&#65533;&#65533;|&#1543;&#578;f&#65533;&#65533; &#65533;A&#65533;Q7KP1@Ua&#65533;s1R"w&#65533;@V7	hN&#65533;a6d5&#65533;0(VB&#65533;U!&#65533;&#4126;q &#65533;a&#65533;&#65533;?&#65533;&#65533;a&#65533;&#65533;n&#65533;G&#65533;G%&#65533;&#65533;3&#65533;&#65533;J9LgUa&#65533;!Wn%A&#65533;dB&#65533;pJFq&#65533;&#65533;`&#65533;&#65533;B_&#65533;Q&#65533;&#65533;+~X&#65533;&#65533;f_&#65533;S!&#65533;;B&#65533;.&#65533; \@Q&#65533;pY7&#65533;c &#65533;&#65533;&#65533;h~&#65533;7&#65533;`&#65533;&#65533;&#65533;&#65533;	&#65533;X{`t@T&#65533;(&#65533;&#65533;1
f8h&#65533;A{&#760;=&#65533;&#65533;=f&#65533;m&#65533;yb'v&#65533;&#65533;vd&#65533;ra&#65533;c&#65533;3Cx&#65533;]Q&#65533;&#65533;&#65533;ny&#65533;&#65533;#(U&#65533;&#65533;&#65533;>&#65533;T@@&#65533;&#65533;wp&#65533;&#65533;td&#65533;&#65533;5/(YW1&#65533;&#65533;&#65533;TBu&#65533;&#65533;&#1543;&#65533;/&#65533;C_&#1640;:&#65533;#&#65533;&#141;&#65533;5b7&#65533; d&#65533;&#65533;`*&#1030;&#65533;P&#65533;?	&#65533;&#65533;t% &#65533;&#65533;tO&#65533;t&#65533;&#65533;	-0&#65533;&#65533;&#65533;\P&#65533;&#1623;&#65533;l&#1622;&#65533;<&#65533;&#65533;&#65533;&#65533;&#65533;&#65533;vgT&#65533;4&#1510;=!wD0('&#65533;&#65533;p YExB>&#65533;&#65533;<&#65533;&#65533;qn&#65533;&#65533;&#65533;!c&#65533;cl8&#65533;&#65533;ob&#65533;=&#65533;v'(x@qW&#65533;p4&#65533;o&#65533;&#65533;&#65533;,9K&#65533;c.&#65533;&#65533;g&#65533;8&#65533;i&#65533;&#65533;&#65533;&#65533;L&#65533; =&#65533;&#65533;	&#65533; &#65533;@7&#65533;&#65533;gG&#65533;&#65533;.&#65533;y"	q`&#65533;&#65533;&#65533;&#65533;a&#65533;#&#65533;Rd&#65533;&#65533;&#65533;&#65533;&#65533;&#65533;GR`9'&#65533;&#65533;&#65533;&#26435;&#1437;&#1865;&#65533;y&#65533;&#65533;y&#65533;&#65533;"&#65533;&#65533;p=)7&#65533;&#65533;&#65533;&#65533;&#65533;Gw}	gRn&#65533;z&#65533;&#65533;*_&#4678;&#65533;'&#65533;&#65533;E&#65533;QnfR&#65533;&#65533;H:Q6*m&#1843;)RePe3&#65533;C&#65533;&#65533;	&#65533;&#65533;W'>gB&#65533;1X&#65533;&#65533;xD&#65533;nV&#65533;)^sd&#65533;pSS4&#65533;7G HhuC&#65533;	[&#65533;I&#65533;i&#65533;!&#65533;"9&#65533;&#65533;i&#65533;7Z|&#65533;h&#65533;vC j7g&#65533;I &#65533;&#65533;i/W&#65533;T
&#65533;&#65533;X+!*&#65533;&#65533;&#457;&#65533;&#399;G&#65533;&#65533;&#65533;&#65533;&#65533;'=0&#65533;&#65533;&#65533;&#65533;0
&#65533;&#65533;m B&#65533;vz&#65533;aq*{1Z&#65533;@P&#65533;J&#65533;f6&#65533;n&#65533;&#65533;&#65533;&#65533;K(z&#65533;&#65533;&#65533;&#65533;$0YV&#65533;YV&#65533;yq&#65533;YC5&#65533;ul&#65533;*L&#1321;&#65533;t&#65533;PK*&#65533;&#65533;&#65533;RHA&#65533;&#65533;&#65533;&#65533;&#65533;U&#65533;v&#65533;d&#1378;-vx&#65533;&#65533;&#65533;w(&#1386;,'u&#65533;uf&#65533;|&#65533;&#65533;&#65533;a}V&#65533;"W&#555;&#65533;zv&#65533;Br*&#65533;&#65533;&#65533;`WA&#65533;&#65533;2&#65533;&#65533;S&#65533;a&#65533;&#65533;Ty&#65533;`rq m&#65533;Jy&#1088;q&#65533;&#65533;&#65533;*&#65533;&#65533;H&#65533;zCH&#65533;@Y&#65533;&#65533;&#65533;V\b&#65533;~&#65533;&#65533;&#65533;aK&#65533;U&#65533;&#424;&#65533;BV&#65533;&#12378;&#65533;y&#65533;&#65533;@&#65533;&#65533;)&#65533;a&#65533;&#65533;W  &#65533;x&#65533;&#65533;&#2855;z&#65533;&#65533;&#65533;B&#65533;S{&#65533;v&#65533;&#65533;&#1682;kA_@&#65533;%&#739;FqG&#65533;&#65533;&#65533;&#65533;&#65533;gQ&#65533;&#65533;&#65533;&#65533;&#65533;P&#65533;&#65533;8k~q&#65533;&#65533;)o&#65533;&#65533;G&#65533;&#65533;&#65533;&#864;&#65533;&#65533; &#65533; &#65533;&#65533;T&#65533;1&#65533;&#1224;{&#65533;3&#65533;&#65533;1&#65533;&&#65533;J&#65533;&#65533;L&#65533;a%&#65533;d&gU_&#65533;&#65533;&#65533;n&#65533;&#65533;&4L&#65533;w&#65533;b&#65533;&#65533;BL
&#65533;V_&#65533;%QU39&#65533;&#65533;(A&#65533;>f&#65533;Q`3&#1694;Nl9&#65533;G&#65533;9&#65533;&#65533;@Jv&#65533;;!&#65533;79&#3598;&#46863;;&#65533;&#65533;&#65533;}&#65533;[E&#65533;&#65533;&#65533;K&#65533;&#65533;&#65533;k&#1075;&#1134;&#65533;&#65533;&#65533; q&#65533;I&#65533;'&#65533;0 C&#65533;T&#65533;&#65533;&#65533;&#65533;&#65533; aci&#65533;&#65533;&#65533;GxS&#1218;P&#65533;&#65533;&#65533;W&#65533;C&#1547;y&#65533;m&#65533;&#65533;vn&#65533;L&#65533;&#65533;2pB&#65533;&#65533;%&#65533;&#719;&#65533;:&#65533;P&#65533;@&#1515;&#65533;H&#65533;|k&#65533;&#65533;+&#65533;!4&#65533;&#65533;{<%&#65533;r!&#65533;&#65533;&#1278;&#65533;w!&#65533;;+R&#65533; &#65533;#@Q&#65533;&#65533;&#65533;G&#65533;&#65533;[&#65533;&#65533;}&#65533;"&#65533;&#1727;&#65533;_&#65533;&#65533; &#874;&#65533;al|:&#65533;&#65533;2V&#65533;opV&#65533;sa&#65533;F&Zq&#65533;i&#65533;y&#1146;W&#65533;\%P&#65533;&#65533;&#65533;k&#65533;gZ*&#65533;&#65533;&#65533;L&#65533;&#65533;&#65533;Q5&#65533;[&#65533;&#65533;&#65533;y/\&#65533;C&#65533;	&#65533;&#65533;s&#65533;&#65533;&#24972;Q
	/*&#65533;&#65533;&#65533;w&#65533;&#932515;_ &#65533;&#65533;I&#65533;&#65533;K&#65533;=J1v&#65533;&#65533;F&#65533;&#65533;Fb&#65533;=&#65533;P&#65533;&#65533;[fH&#65533;&#65533;&#65533;&#65533;&#65533;&#259;&#65533;|&#65533;&#65533;}0&#65533;|&#65533;&#65533;&#65533;]&#65533;&#65533;v<Rky&#65533;{<&#65533;{i&#65533;&#65533;&#65533;&#65533;&#65533;&#1635;&#65533;)mb&#65533;&#65533;Q&#65533;,&#65533;Vg%m< g&#65533;&#65533;xeVc&#65533;(&#65533;K&#1411;U(&#65533;&#65533;\&#65533;Pv&#65533;r&#65533;&#65533;D0q[&#65533;
	L&#65533;&#65533;&#65533;u&#65533;Eb_;:}&#665;&#65533;&#65533;&#65533;&#65533;W<&#65533;&#382;&#65533;&#65533;&#65533;IvodV|b&#65533;&#65533;&#65533;F&#65533;&#65533;&#65533;<&#65533;&#65533;&#65533;0&#65533;[&#65533;&#65533;&#65533;`Q2&#65533;&#65533;^&#65533;&#65533;&#65533;&#65533;&#65533;&#65533;,D&#65533;&#65533;&#65533;Ql&#65533;&#65533;&#65533;8&#65533;&#65533;&#65533;G&#905;&#65533;&#65533;{2&#65533;1&#65533;&#65533;&#65533;&#65533;&#65533;6&#65533;|&#65533;&#65533;&#65533;&#65533;&#65533;&#65533;>&#65533;jy&#65533;<y&#65533;E5&#65533;&#65533;'&#65533;k&#65533;=`R&#65533;&#65533;Qa&#65533;]&#65533;'&#65533;&#65533;&#841;&#65533;&#65533;dE&#65533;&#65533;&#65533;&#65533;&#65533;&#65533;&#65533;C&#65533;&#65533;c+O&#65533;$s&#65533;_&#65533;<_/&#65533;
&#65533;U.&#65533;w&#65533;Ul&#65533;<&#65533;!&#65533;	&#65533;&#65533;&#65533;1&#65533;k&#65533;&#65533;&#65533;!4&#65533;&#65533;&#65533;[&#29701;&#65533;+&#65533;a&#65533;`X&#65533;&#65533;[l&#65533;Q&#460;&#65533;P=/&#65533; &#65533;L&#170;&#65533;X0&#65533;&#65533;&#65533;&#65533;&#65533;P&#65533;>&#65533;n7U&#65533;&#65533;&#65533;&#65533;'&#65533;`1(pD&#65533;[&#65533;&#433;g&#65533;#&#65533;&#65533;&#65533;W&#65533;r&#65533;y&#65533;`&#65533;'&#65533;&#65533;8&#532;E&#580;&#65533;&#65533;&#65533;&#65533;L&#65533;&#65533;=&#65533;&#65533;&#65533;&#65533;J&#65533;zF&#65533;&#65533;$&#65533;&#65533;&#65533;z&#65533;@&#65533;!$&#766;u&#65533;P&#65533;&#65533;&#65533;UT;Hy!&#65533;-&#65533;&#65533;&#65533;7&#894;"&#65533;9&#65533;&#65533;4&#65533;&#65533;&#65533;&#1605;&#65533;M}r&#65533;&#65533;AQ&#65533;&#65533;&#65533;M/0;&#65533;3\^H}N=&#65533;&#65533;&#65533;&#65533;&#1343;&#65533;&#65533;,&#65533;D&#65533;&#485;&#65533;&#65533;&#65533;W$&#65533;&#65533;&#65533;&#65533;]&#65533;&#65533;>&#65533;3&#65533;&#65533;&#288;W}&#65533;\l&#65533;&#65533;&#65533;&#65533;&#65533;fM&#65533;&#65533;&#65533;9&#65533;C!&#962;Z&#1554;i&#1541;M&#65533;&#65533;&#65533;1&#65533;&#65533;&#65533;&#65533;&#65533;&#65533;&#65533;&#65533;am^ &#65533;&#65533;~k&#65533;&#65533;=&#65533;]&#65533;&#65533;&#65533;.S(.&#65533;;(].&#393;~&#65533;&#65533;.&#65533;:<&#65533;&#65533;B&#65533;7}&#65533;%&#65533;&#65533;&#65533;&#65533;G&#65533;&#65533;UKm&#65533;S&#65533;ua&#65533;&#65533;`x&#65533;n$s&#1797;&#65533;%&#65533;&#65533;[&#65533;P&#65533;;&#65533;>>0
n0&#65533;&#65533;&#65533;&#60205;&#65533;&#1955;&#65533;&#65533;&#65533;|&#65533;V2 &#65533;Yl&#65533;&#65533;&#65533;&#65533;&#65533;&#1474;&#65533;&#65533;JYZb&#65533;&#65533;#2a&&#65533;&#65533;&#65533;&#588;&#65533;&#65533;&#848;&#65533;A&#65533;g-&#65533;g-&#65533;Vba&#65533;=&#23783;&#65533;&#65533;"fL&#65533;&#65533;	?&#65533;&#65533;P&#65533;2&#65533;&#65533;}&#65533;&#65533;&#65533;&#65533;&#65533;\_.]R&#65533;&#65533;&#65533;&#65533;&#65533;&#65533;&#65533;c&#65533;&#65533;[&#65533;&#65533;'Q(^&#65533;C&#65533;&#65533;k&#65533;&#65533;y>0e&#65533;%&#65533;&#65533;K&#65533;&#65533;&#65533;&#65533;^&#65533;+&#65533;\&#65533;&#65533;&#65533;&#65533;&#65533;&#65533;j&#65533;?&#65533;&#65533;V&#65533;<&#65533;n&#65533;H@+&#65533;&#65533;&#65533;&#65533;&#65533;&#65533;&#1705;k&#65533;Ji &#65533;&#65533;TG&#65533;&#65533;&#65533; }&#65533;_U&#65533;l&#65533;&#1102;$&#65533;&#65533;&#65533;:&#65533;&#65533;$T&#65533;&#1758;q&#65533;?&#65533;OP&#65533;!&#65533;&#65533;&#65533;&#65533;s&#65533;&#65533;~&#65533;&#65533;&#65533;&#1150;V|&#65533;^,&#432;&#65533;&#65533;&#65533;Y&#65533;N&#65533;GQ&#65533;&#65533;"&#65533;&#65533;&#65533;&#65533;&#65533;1n&#65533;&#65533;n&#65533;&#65533;Q&#65533;g&#65533;&#65533;^&#1353;&#65533;&#65533;{&#65533;&#65533;&#65533;&#65533;&#65533;$&#65533;Hk&#65533;&&#65533;&#551;&#65533;=&#65533;%&#65533;&#65533;&#65533;&#65533;&#65533;'&#65533;&#65533;NeA&#65533;&#65533;&#65533;?&#734;&#65533;e&#65533;&#65533;6&#65533;&#65533;m^2M+[C5>&#65533;&#65533;&#65533;&#1682;&#65533;x&#65533;C&#65533;&#65533;!&#65533;Q~&#65533;&#1333;z&#65533;&#65533;R&#65533;&#65533;&#757;&#446;&#1800;&#65533;&#65533;~&#65533;&#65533;,&#65533;&#65533;&#65533;&#65533;&#65533;F&#65533;n&#65533;$&#65533;&#65533;7;]H&#65533;&#149;}6~&#65533;0&#65533;&#65533;&#65533;&#65533;&#65533;?&#65533;&#65533;Z&#65533;6&#65533;&#65533;/&#65533;&#65533;&#65533;P2Qu&#65533;&#65533;v&#65533;&#65533;&#65533;&#65533;&#65533;	&#65533;X&#65533;3&#65533;q&#1102;|&#65533;jM&#65533;|&#65533;b&#65533;&#65533;&#65533;=&#65533;a!I&#65533;&#65533;&#65533;&#65533;M&#65533;&#65533;Lq&#65533;1&#65533;:&#65533;&#65533;i&#29991;n#&#1824;=!L6Y5&#65533;'&#65533;c&#65533;!&#65533;&#65533;&#65533;&#65533;&#65533;&#65533;&#65533;R(P&#65533;r&#65533;%[&#370;m&#65533;&#65533;&#65533;&#65533;#&#65533;O&u&#65533;p&#65533;P &#65533;F2v&#65533;&#65533;&#65533;&#65533;&#65533;&#65533;&#65533;	&#65533;&#65533;P&#65533;g&#65533;&#65533;1&#65533;&#65533;g&#65533;&#65533;w_$s|&#65533;n&#65533;&#65533;.&#65533;&#65533;&#65533;[&#65533;>&#65533;&#65533;&#65533;~&#65533;m$6&#65533;&#65533;&#65533;&#65533;&#65533;&#65533;2&#65533;HE&#65533;p&#65533;\&#65533;\&#65533;&#65533;d=&#65533;&#65533;&#65533;h&#65533;&#65533;j&#65533;T&#1242;rK&#65533;\&#65533;	&#65533;)P&#65533;-&#65533;&#448;&#65533;C&#65533;%6&#65533;X&#65533;&#65533;E&#65533;&#65533;:,&#65533;1"&#65533;&#65533; 9&#65533;&#65533;&#65533;I&#65533;)U&#65533;diRD&#65533;D@&#65533;A&#859; &#65533;&#65533;&#65533;S&#65533;&#65533;&#65533;&#65533; &#65533;
&#65533;&#65533;&#65533;\ZqD&#65533;k"F\[&#65533;&#65533;I&#65533;.&#65533;&#661;*R&#65533;YcRM&#65533;&#65533;kK&#65533;IK&#65533;&#65533;WB&#1352;&#65533;&#65533;r&#65533;S&#65533;&#65533;n&#65533;&#65533;&#65533;&#65533;B&#65533;&#65533;&#65533;_&#65533;&#65533;nY&#65533;.&#65533;&#65533;K0,Q&#65533;1a&#529;%O&#65533;\&#65533;&#65533;e&#65533;&#65533;&#65533;]&#65533;&#65533;&#65533;N&#65533;&#65533;&#65533;v(1&#65533;C
+&#65533;&#65533;7&#65533;t&#65533;&#1317;B&#65533;&#65533;r&#65533;,&#65533;]&#65533;K&#65533;&#65533;&#65533;&#65533;&#65533;
74H&#65533;&#65533;&#65533;&#65533;n&#65533;&#65533;&#65533;&#65533;&/:a)P&#65533;&#65533;&#65533;iZ&#65533;&#65533;&#65533;w&#65533;;&#65533;&#65533;$Z&#65533;aO&#65533;F&#65533;/&#65533;	a&#65533;&#65533;g&#65533;^eZ&#2028;&#65533;&#65533;b&#65533;B&#65533;&#65533;&#65533;&#65533;&#65533;;&#43175;&#65533;o.&#65533;&#65533;&#65533;&#65533;&#65533;+&#65533;&#65533;&#65533;oB
+&#65533;&#65533;0&#65533;&#65533;*&#47204;F&#65533;.@CqDK4&#1122;&#65533;
&#16467;&#65533;&#65533;&#65533;y&#65533;4&#65533;>&#65533;&#65533;&#1872;&#821381;&#65533;&#65533;"G&#65533;"&#65533;&#65533;%&#65533;d&#65533;&#515;V(&#65533;H(Vx&#65533;#&#1562;&#65533;&#65533;f&#65533;&#1211;&&#65533;b%&#65533;&#65533;&#65533;! r&#65533; &#65533; 
&#65533;&#65533;$<qM&#65533;tr&#65533;&#65533;&#65533;&#65533;&#65533;&#65533;I&#65533;&#65533;&#65533;&#65533;i&#65533;&#65533;rO<&#65533;bz*)&#65533;&#65533;&#65533;&#1022;&#65533;t)&#65533;&#65533;;&#65533;&#65533;&#65533;*&#65533;&#700;&#65533;K&#65533;/&#65533;t&#65533;&#65533;&#65533;+&#65533;&#65533;&#65533;&#65533;&#65533;S&#65533;R&#65533;&#65533;&#65533;\&#65533;*&#65533;+;uUV[u&#65533;&#65533;Rz &#65533;&#65533;&#65533;&#65533;&#65533;&#65533;&#65533;&#65533;!+&#65533;&#65533;&#65533;&#65533;(&#65533;&#65533;&#65533;&#65533;|(&#65533;&#65533;&#65533;\&#65533; '&#65533;\&#65533;&#65533;&#65533;H&#65533;%&#65533;&#65533;&#65533;7&#65533;Sv5c&#65533;&#65533;&#65533;&#65533;&#65533;&#65533;&#65533;&#1288;&#65533;&#65533;&#65533;&#1370;q&#65533;&#65533;&#65533;(&#65533;&#65533;&X&#65533;IV&#1271;o&#1152;&#65533;&#65533;F&#65533;&#65533;&#65533;&#65533;4y&#65533;&#65533;&#65533;d&#65533;&#65533;<&#65533;^&#65533;&#65533;&#65533;&#65533;br&#65533;&#65533;&#65533;&#65533;&#65533;(&#65533;&#65533;&#65533;J&#65533;D&#65533;&#65533;&#65533;>&#65533;&#65533;c&#65533;?&#65533;&#65533;T&#65533;R&#65533;r&#65533;&#65533;/&#65533;&&#65533;kS&#65533;$xf&#65533;[,&#65533;&#741;&#65533;&#65533;&#65533;6&#65533;&#65533;*&#65533;f&#65533;&#65533;6&#65533;&#65533;Jx &#65533;&#65533;O&#65533;&#65533;&#65533;&#65533;+&#65533;&#65533;i&#65533;ZkZ&#65533;&#65533;&#1721;\b &#65533;n#B&#65533;&#65533;&#65533;&#65533;^I&#65533;|S2N"y&#2005;&#1928;f&#65533;&#65533;F&#65533; R&#65533;fJk&#65533;&#65533;&#65533;+&#65533;\&#626;&#65533;7&#65533;&#65533;Y&#65533;&#65533;'h&#65533;&#65533;:&#65533;&#65533;D:D&#65533;&#65533;:J<&#65533;Jj'&#65533;&#65533;&#65533;=&#65533;&#65533;)&#65533;&#65533;&#65533;@&#65533;&#65533;;&#65533;&#65533;&#65533;&#65533;"]&#65533;&#65533;&#65533;o>k&#65533;]D#lYBMy&#65533;yr&#65533;'w&#752;&#65533;*a&#65533;0vTQ%j&#65533;&#2263;~z&#65533;BA&#65533;&#65533;&#65533;U&#65533;#'&#65533;T&#65533;&#65533;&#65533;V &#65533;%&#65533;&#65533;{&#65533;&#65533;&#65533;&#65533;&#65533;&#65533;(&#65533;!&#65533;"&#65533;&#65533;&#65533;6)&#65533;n&#65533;|w	&#65533;#&#690;H%&#65533; ,V&#65533;:&#65533;b?[G&#65533;&#65533;j&#65533;&#65533;&#65533;&#852832;&#65533;V&#65533;&#65533;d&#65533;&#475;&#65533;M&#65533;k&#65533;&#65533;@&#65533;&#65533;@&#65533;#"$&#65533;$&#65533;&#65533;"&#65533;U&&#65533;3&#65533;&#65533;6W&#65533;&#65533;Ala&#65533;[&#65533;"&#849;.*&#65533;&#65533;&#65533;Xz&#65533;&#65533;5&#65533;,A&#65533;
&#22499;0&#65533;B&#65533;H&#65533;8&#65533;B(RI&#65533;[&#65533;W&#65533;
):k&#65533;EF&#65533;
%FQ&#65533;c$&#65533;&#65533; &#65533;4&#65533;&#65533;/#&#65533;&#65533;&#65533;&#65533;f"(&#65533;9&#65533;R,&#65533;&#65533;&#65533;&#65533;&#65533;p&#65533;&#65533; &#65533;&#65533;&#65533;e]&#65533;	&#1206;r8&#65533;"&#65533;&#65533;.&#65533;.&#65533;&#65533;HNZ&#183;&#65533;&#65533;&#519;@&#65533;&#65533; &#65533;Mx&#65533;&#1360;&#65533;&#65533;&#1097;P&#65533;TC&#65533;t>3&#65533;x 5&#65533;&#1041;&#65533;u&#65533;&#65533;
&#65533;hi;&#65533;1&#65533;cHW &#65533;&#65533;&#65533;$e.&#164;&#65533;v&#65533;&#65533;Q&&#65533;;SD&#613;&#65533;&#65533;&#327;&#65533;&#65533;JZ{I&#65533;]*S&#65533;&#1772;YI&#65533;&#65533;&#65533;N&#65533;/#x&#65533;&#65533;kr5&#65533;+%&#65533;B&#65533;&#65533;Q&#65533;"-&#65533;&#65533;`&#65533;&#65533;&#65533;&#65533;>2k&#65533;&#65533;d&#65533;&#65533;'I&#65533;&#65533;&#65533;k+q&#65533;A j&#65533;&#65533;~&#65533;&#1974;&#1200;&#65533;&#65533;&#65533;#&#65533;$&#65533;B&#65533; Z&#65533;_97	&#1572;=&#65533;	&#65533;&#65533;f&#65533;&#65533;&#65533;&#65533;"&#65533;yI&#65533;^H%&#65533;R)aa&#65533;T&#65533;&#65533;&#65533;`
e&#65533;&#65533;K&#65533;<&#65533;&#65533;&#65533;&#1541;&#65533;*&#610;4[V<Ry&#17137;&#65533;&P&#65533;&#65533;&#65533;&#65533;  &#65533;&#65533;CDP
q&#65533;&#65533; &#65533;?b&#1362;_&#65533;J&#65533;&#65533;&#65533;J!CR&#65533;&#65533;&#65533;&#65533;&#65533;'5/Lk&#65533;&#65533;&#65533;&#65533;?&#65533;YW&#65533;~&#65533;m^}\&#65533;V&#1077;&#65533;&#65533;&#65533;!^P&#65533;_&#65533;&#65533;&#65533;&#65533;&#65533;;+&#65533;&#65533;C>h&#65533;&#65533;>&#65533;mi&#65533;6MZ&#65533;&#65533;A (&#65533;&#65533;&#65533;fgr&#970;&#65533;<V&#65533;z&#65533;&#65533;&#65533;&#1517;&#65533;d&#65533;&#65533;&#65533;hW&#65533;B&#65533;&#65533;J&#65533;&#65533;L&#65533;6&#65533;!&#65533;&#65533;P&#65533;me&#65533;3&#65533;&#65533;&#65533;&#275;&#65533;^&#65533;[&#65533;&&#65533;D;&#65533;*&#65533;&#65533;q &#65533;"]&#65533;I
r&#65533;&#65533;&#65533;{&#65533;&#65533;`&#65533;J>&#65533;&#65533;5|&#65533;(&#65533;&#65533;&#41334;&#65533;&#65533;k&#65533;e\&#65533;&#65533;^&#65533;&#65533;&#65533;e&#65533;&#65533;&#65533;&#65533;&#65533;&#65533;m&#65533;&#65533;&#65533;&#65533;X&#65533;6&#65533;^c&#65533;Eh$\&#65533;D&#65533;&#37397;&#65533;U"'&#65533;p!hZI&#65533;&#65533;v&#65533;*&#65533;IKcbRW&#65533;<!&#65533;&#65533;&#65533;&#65533;TeNT&#65533;IT&#65533;"&#65533;&#65533;2&#65533;&#65533;&#65533;&#65533;Cj<&#65533;&#65533;&#65533;e&#65533;&#65533;1a$&#65533;&#1221;&#65533;,.W&#65533;&#65533;{|d$_&#65533;&5,0&#65533;&#65533;4&#65533;&#65533;#&#65533;Q&#65533;f&#65533;_3&#65533;&#224; /&#65533;&#65533;%9&#65533;&#65533;&#65533;N&#65533;&#65533;&#65533;)&#65533;m&#65533;&#65533;&#515;&#65533;&#65533;&#185;&#65533;"Ypg&#65533;&#65533;&#65533;8&#65533;
]hRJ&#65533;Q-&#65533;,m&#65533;A[&#530;RD&#65533;D&#1097;f4&#65533;L&#65533;RQ&#65533;&#65533;soraJ[&#65533;R&#65533;s3&#65533;I&#65533;&#65533;R&#65533;"n&#65533;,&#65533;+&#65533;$&#65533;&#65533;&#65533;&#65533;&#65533;&#65533;&#65533;&#65533;&#65533;Z&#1395;&#65533;&#65533;_nR&#65533;Vn&#65533;"dsE&#65533;`&#65533;__&#65533;&#65533;&#65533;E&#65533;&#17179;&#65533;&#65533;h9&#65533;^M&#65533;&#65533;l_ad&#65533;a&#65533;`psm&#65533;\&#65533;&#65533;&#65533;c&#65533;&#65533;(eHY&#702;
7b&#65533;&#65533;G&#65533;&#65533;a&#65533;Dp&#65533;&#65533;,Z&#1932;^&#65533;&#65533;f2&#65533;$&#225;&#65533;&#65533;.Ko'&#65533;"&#65533;&#65533;&#65533;3&#65533;a&#65533;<&#65533;&#65533;\&#65533;C&#65533;&#65533;&#65533;&#1578;&#65533;&#65533;a&#65533;r&#65533;Zg&#65533;h&#65533;K&#65533;&#65533;y&#65533;&#65533;&#1844;;&#65533;8&#65533;&#65533;&#65533;q&#65533;;U&#65533;i3+&#65533;&#65533;&#65533;E"\R_&#65533;&#65533; +&#65533;&#65533;&#65533;&#65533;C&#65533;&#65533;#qe;l
i&#65533;l&#65533;&#65533;&#65533;c&#65533;=7J&#65533;Wl&#65533;&#65533;!Z&#65533;K&#65533;&#65533;&#65533;&#65533;f$&#65533;&#65533;_&#65533;&#65533;&#65533;&#65533;&#65533;&#65533;N&#65533;&#65533;E^.&#65533;t&#65533;S&#65533;,C@&#65533;&#65533;&#65533;&#65533;&#65533;&pg4,-:&#65533;&#65533;&#1749;v&#65533;&#1053;&#65533;&#15394;D&#65533;&#65533;&#65533;a&#65533;H:&#65533;\&#65533;*&#65533;@^M&#65533;&#65533;&#65533;&#691;&#65533;&#65533;-O&#65533;%&#65533;!&#65533;&#65533;&#65533;&#65533;&#65533;	&#65533;c&#65533;X 
&#65533;&#65533;IJ&#65533;X_&#65533;_UO|&#65533;&#65533;&#65533;R&#65533;)&#65533;&#65533;nIG:&#65533;&#65533;&#65533;&#65533;=:&#65533;&#65533;=$&#65533;&#65533;&#65533;D&#65533;w|&#65533;&#65533;&#65533;&#65533;	E&#65533;#&#65533;&#65533;&#65533;t2&#65533;&#65533;&#65533;L&#65533;_C&#65533;&#65533;&#65533;&#1652;I`&#65533;|&#65533;&#65533;ns)&#65533;V&#65533;_p&#65533;,y&#65533;2<&#65533;&#65533;SD5&#65533;&#65533;&#65533;.|&#65533;&#248;&#65533;!@^H&#65533;&#65533;wS&#65533;&#65533;&#65533;&#65533;&#65533;S8Ec8&#65533;8X&#65533;*&#65533;(&#65533;Mx&#65533;&#65533;&#65533;9&#65533;&#65533;&#1643;&#65533;&#65533;&#65533;&#65533;J&#65533;Jb&#65533;&#65533;&#65533;&#535;&#65533;&#65533;&#65533;" ci&#65533;&q&#65533;6&#761;&#1651;&#65533;&#65533;$/&#65533;&#65533;cA&#65533;p&#65533;&#65533;&#65533;&#65533;&#65533;&#65533;4&#65533;&#65533;&#65533;&#65533; &#65533;z&#65533;&#65533;&#65533;&#65533;)&#65533;&#65533;&#65533;,&#65533;P&#65533;&#65533;[9&#65533;P&#65533;&#65533;&#65533;#8&#65533;&#65533;&#65533;-&#65533;&#65533;&#65533;&#65533;&#65533;&#65533;&#65533;~&#65533;-Wr>&#65533;p&#65533;&#65533;k&#65533;&#65533;&#65533;&#65533;&#65533;L&#65533;%&#65533;&#536;&#65533;&#65533;&#65533; &#65533;&#65533;@7,|&#65533;&|H&#65533;9T'z&#65533;!&#65533;&#65533;&#65533;{C>D&#65533;)&#65533;<&#65533;&#65533;	&#65533;&#65533;&#65533;&#65533;&#65533;&#65533;&#65533;&#65533;&#65533;&#65533;b&#65533;&#65533;x#&#65533;0&#65533;&#65533;&#65533;&#1160;&#65533;8&#65533;&#65533;8&#65533;&#65533;:&#65533;x&#65533;&#65533;&#65533;eY&#65533;&#65533;h&#65533;5&#65533;&#65533;tB&#65533;&#65533;&#65533;UL&#65533;D&#65533;@&#41533;&#65533;&#65533;l&#65533;&#65533;p&#65533;&#65533;X&#65533;0&#65533;{&#65533; 'y&#65533;&#65533;&#65533;&#65533;]\&#65533;&#142;&#65533;{7C&#65533;0&#65533;119>&#728;&#65533;&#1132;&#65533;A;"B&#65533;&#65533;7^j&#65533;&#65533;&#65533;
:iB(&#65533;&#65533;&#65533;H&#65533;&#65533;&#65533;&#65533;@&#65533;&#65533;tL&#65533;)&#467;&#65533;CxU&#65533;<&#65533;&#65533;&#65533;&#65533;&#65533;R&#1802;G~&#65533;&#65533;g<F&#65533;&#65533;&#65533;&#65533;&#65533;&#65533;z&#65533;/&#65533;:&#65533;$w&#65533;Dy&#65533;&#65533;&#65533;&#65533;&#65533;=^&#65533;'&#65533;&#65533;&#65533;&#65533;L&#65533;|&#65533;&#65533;&#65533;&#570;]&#65533;&#65533;:&#65533;&#65533;&#65533;&#65533;r&#65533;#&#65533;&#65533;&#65533;&#65533;&#65533;B&#65533;k&#65533;F&#65533;&#65533;&#65533;&#65533;&#65533;&#65533;&#65533;&#65533;Z&#65533;o&#65533;&#65533;I&#65533;)4|kn|I&#65533;&#65533;&#65533;&#65533;jD&#65533;&#65533;T&#674;&#65533;F&#65533;@&#65533;F&#65533;&#65533;F&#65533;J&#65533;&#65533;&#65533;&#65533;&#65533;r&#65533;&#65533;$h&#65533;&#65533;&#65533;G&#65533;d&#65533;8&#65533;&#753;(&#65533;}&#65533;2&#65533;&#65533;&#65533;l&#65533;&#577;&#65533;&#65533;s%%&#65533;&#65533;&#65533;&#65533;&#65533;EZrB&#65533;\Q&#65533;9&#65533;&#65533;&#65533;Y7&#65533;(0&#65533;)&#65533;&#65533;&#65533;+Z&#65533;&#65533; &#65533;&#65533;&#65533;O&#1582;&#65533;fc&#65533;t&#65533;&#65533;&#1557;[t f&#65533;&#65533;\7&#1459;*C&#65533;K&#65533;&#65533;&#65533;&#65533;r&#882;&#65533;w{I(&#65533;&#65533;&#65533;&#65533;&#681;DrD&#65533;6&#65533;1&#65533;&#65533;J&#65533;J&#65533;\&#65533;d&#65533;F&#65533;&#65533;&#65533;(,J&#65533;3&#65533;)&#65533;: N&#65533;)N&#65533;[&#65533;[@D&#65533;&#65533;&#65533;:X&#897;b &#65533;&#65533;&#65533;&#65533;w  ^sK&#65533;&#65533;Jy&#65533;&#65533;&#65533;-&#65533;&#65533;&#65533;4&#65533;&#65533;,O&#65533;98&#65533;&#1380;&#65533;	&#65533;&#65533;!&#65533;&#65533;&#1307;&#65533;A2&#65533;&#65533;&#65533;&#65533;&#65533;&#65533;'&#65533;$dy|&#65533;&#787;&#65533;&#65533;0'&#65533;&#65533;:N|&#65533;jI&#65533;&#65533;&#65533;QL&#65533; P&#65533;&#65533;&#65533;PG&#65533;:&#65533;&#65533;&#65533;&#427;&#65533;&#65533;&#65533;Lv\&#65533;w&#65533;&#65533;\&#65533;X	&#1098;&#65533;J&#65533;&#65533;&#65533;&#264;&#170;&#65533;b&#65533;&#65533;bx&#65533;&#65533;DN&#65533;&#65533;&#65533;&#65533;	 &#65533;&#65533; &#65533;/&#65533;$&#65533;&#65533;Q&#65533;$* &#65533;&#65533;$=&#65533;&#65533;P X&#65533;%=R&#65533;|R&#65533;0&#65533;&#65533;R*&#65533;&#65533;&#65533;,&#65533;(A&#65533;&0&#65533;D&#65533;&&#65533;&#65533;&#65533;DJ&#65533;&#65533;&#65533;t&#65533;Db&#65533;&#65533;i$X&#65533;&#65533;&#1947;A&#65533;&#65533;&#65533;&#65533;&#65533;&#65533;L&#65533;xQ<P01&#65533;&#65533;4&#65533;: 
J&#65533;&#65533;
Q&#65533;&#65533;&#65533;TQ&#65533;JN&#65533;&#65533;Q&#65533;0/ &#65533;&#572;&#65533;&#172;Tz&#65533;&#65533;&#65533;&#65533;&#65533;y&#65533;I&#65533;&#65533;P&#363;H&#65533;*&#65533;&#65533;D&#65533;*]&#1407; &#65533;&#65533;&#65533;&#65533;&#65533;&#65533;J<V&#65533;U
&#65533;&#1058;&#65533;&#65533;&#1162;&#65533;&#65533;&#65533;&#65533;&#65533;&#65533;&#65533;(&#65533;&#65533;&#65533;&#65533;H&#65533;^&#735;e&#65533;&#1279;,&#65533;^;&#65533;5J /+ &#65533;&#65533;A&#65533;&#65533;7&#65533;&#1238;&#65533;&#65533;{&#65533;&#65533;tSV&#65533;@Eu&#65533;&#65533;&#65533;#.&#65533;{2&#65533;O8+&#65533;L&#65533;&#476;'&#65533;&#65533;j&#65533;bxW&#65533;)L|&#65533;=&#370; `&#65533; Q%&#65533;I&#65533;&#65533;Je&#65533;&#65533;&#1345;e&#65533;]&#65533;pBX 8&#65533;pR&#65533;X&#65533;&#65533;@4HU&#65533;&#65533;X&#65533;8R&#65533;&#65533;U&#65533;M&#65533;&#65533;&#65533;w&#65533;X&#65533;&#65533;&#2819;OX&#65533;pXT&#65533;I&#1537;&#65533;&#1135;&#65533;/&#65533;&#65533;&#65533;i&#65533;'1&#65533;V&#65533;1$&#65533;c&#65533;<&#65533;&#65533;H&#65533;\&#65533;n&#65533;ok&#65533;*9&#65533;8
7&#65533;&#65533;&#65533;p&#65533;&#65533;)!&#1702;S&#65533;&#65533;&#65533;.[Dr&#1031;&#65533;e&#65533;&#65533;&#1534;B&#65533;&#65533;&#65533;&#1095;&#1750;&#65533; X*X&#65533;&#65533;&#65533;*8[&#65533;&#65533;&#65533;&#65533;&#65533; &#65533;&#65533;5&#65533;l&#1162;pX&#65533;m&#1164;]R&#65533;X 4&#65533;&#1744;\&#65533;(&#65533;&#65533;&#1156;)&#65533;&#65533;)&#65533;&#65533;m\&#65533;}&#65533;&#904;&#65533;xLZ&#65533;&#65533;&#65533;H&#1413;H`&#65533;\&#65533;3&#65533;&#65533;&#65533;&#1069;(&#65533;&#65533;/&#65533;u&#65533;&#65533;(&#65533;I?&#65533;&#65533;L&#65533;&#65533;x&#65533;p0[&#65533;&#65533;E&#65533;&#65533;&#65533;&#65533;&#243;o&#1224;&#65533;U&#65533;&#65533;uZt&#65533;&#65533;(7^&#65533;&#65533;'B&#65533;&#65533;&#1352;&#65533;&#65533;OoQ&#65533;)`&#65533;&#65533;&#65533;&#65533;V&#65533;&#65533;z/_&#65533;&#65533;^&#840;
R&#65533;&#65533;&#65533;&#65533;&#65533;&#65533;N&&#65533;&#65533;-&#1996;`R&#65533;&#65533;&#65533;E&#65533;&#65533;&#65533;&#65533;TE&#65533;&#65533;]_&#65533;&#65533;&#65533;&#65533;&#65533;_&#65533;&#65533;_&#65533;&#65533;_&#65533;&#65533;&#10433;&#65533;(&#65533;&#65533;&#65533;&#65533;w &#65533;&#65533;5&#65533;X&#65533;m`&#65533;ET&#65533;1&#65533;	(,&#65533;&#65533;`U&#65533;&#65533;&#65533;\&#949;&#65533;m&#65533;a\&#65533;&#65533;d&#65533;K,&#65533;&#65533;&#65533;`_&#65533;&#65533;&#65533;m]&#1445;]&#65533; I&#1781;Ld	&#65533;e&#65533;8 x&#65533;o&#65533;a&#65533;EZ(@&#65533;&#65533;ar&#65533;&#65533;&#65533;p&#65533;&#65533;3&#65533;[&#65533;&#518;P-q&#65533;&#65533;E&#65533;	&#65533;&#65533;&#65533;&#65533;&#1814;&#65533;A_&#65533;&#65533;T&#65533;&#65533;&#65533;I&#65533;&#1214;&#65533;+&#65533;}&#65533;&#65533;&#65533;[Y&#65533;@&#1275;X$]N&#65533;5	&#65533;}&#65533;[&#65533;&#65533;w&#65533;&#65533;&#65533;&#1736;&#65533;&#65533;<~c&#65533;m&#1556;&#65533;[ &#65533;&#65533;A6&#65533;S&#65533;&#65533;u`E&#65533;&#65533; 3&#65533;&#65533;&#65533;N `dJ&#65533;In&#65533;&#65533;TdM!M&#65533;&#65533;&#65533;N&#65533;b&#65533;&#65533;&#164;&#65533;&#65533;]&#65533;&#65533;~r<&#65533;&#1979;&#65533;V e&#65533;&#65533;"&#65533;&#65533;&#65533;&#65533;6&#65533;!^&#65533;&#65533;g&#65533;V&#65533;&#65533;3n&#65533;]&#65533;&#65533;]&#65533;%b7#Vr&#65533;&#65533;p]+&#65533;#t&#65533;g&#65533;}&#2000;^&#65533;9&#65533;&#65533;&#65533;&#65533;_&#65533;&#65533;&#65533;&#65533;c&#65533;&#65533;b/&#65533;&#16704;&#65533;$}&#65533;e&#65533;&#65533;\&#65533;&#65533;&#65533;9&#65533;&#1083;]&#65533;p&#65533;&#65533;N>&#65533;#&#65533;&#65533;|&#65533;&#65533;C&#65533;&#65533;|>&#65533;	H[&#65533;E&#65533;A&#65533;dOf&#65533;M&#65533;|&#65533;g&#65533; gp&#65533;&#65533;5&#65533;&#65533;&#65533;ct&#65533;X&#65533;&#65533;$_&#65533;&#65533;[&#65533;,g `h&#65533;&#65533;G&#65533;g&#65533;&#65533;"=&#65533;&#65533;&#65533;Ed"=h&#65533;&#65533;+-%&#65533;0I&#65533;.X0&#65533;(&#65533;&#65533;T&#65533; TU&#65533;f5&#65533;&#65533;(&#65533;&#65533;a&#65533;&#65533;&#65533;t&#65533; i&#65533;*&#65533;O&#65533;&#65533;6&#65533;&#65533;-&#65533;2ya&#65533; &#65533;q&#65533;VRD&#65533;S&#1843;&#65533;.&#65533;.&#65533;'&#65533;&#1352;&#65533;&#65533;O&#65533;=k&#65533;&#65533;&#65533;v[&#65533;&#65533;Q&#65533;&#65533;&#65533;&#65533;&#1206;^&#65533;!&#65533;&#65533;&#65533;=d&#65533;&#65533;&#65533;8[&#65533;R&#65533;&#65533;&#65533;A&#65533;g&#65533;g&#65533;&#65533;k*(R&#150;k&#262;&#65533;&#65533;g&#65533;&#65533;&#65533;&#65533;k9&#65533;&#65533;&#65533;f&#65533;&#65533;D&#65533;&#65533;M &#65533;&#65533;&#65533;6&#65533;&#65533;&#65533;&#65533;&#65533;&#65533;&#65533;&#65533;c&#65533;&#65533;[&#65533;.m&#65533;Shv6R&#65533;=&#1395;uR&#65533;&&#65533;&#65533;Qpvi&#65533;&#1093;(`= ,X&#65533;i&#65533;&#65533;bz d3?&#65533;'&#1603;&#65533;X^'&#65533;RE&#65533;p&#65533;k&#65533;9&#65533;&#65533;,&#65533;&#65533;&#65533;&#65533;&#65533;}&#65533;+&#65533;a&#65533;n&#65533;&#65533;T&#65533;&#1693;&#65533;&#65533;&#65533;*9P&#1509;AqAf:9[Zo&#65533;&#65533;t&#65533;&#65533;J|&#65533;,1&#65533;&#65533;^&#2040;&#65533;&#65533;&#65533;+&#65533;&#65533;&#65533;&#65533;&#65533;&#65533;Q&#65533;&#65533;&#65533;Q* &#65533;ul&#65533;&#65533;f&#65533;&#65533;&#904;]l&#65533;&#65533;N&#65533;&#65533;&#65533;R&#65533;&#65533;&#65533;kGd&#65533;m[&#65533;l&#65533;f&#65533;&#65533;k&#65533;&#65533;&#65533;&#1838;&#65533;&#65533;m&#65533;^&#65533;Mxmt&#65533;&#65533;*} &#65533;F&#65533;P&#65533; '= O&#65533;&#65533;.rw&#755;&#65533;&#65533;S]&#65533;#&#65533;&#65533;]&#65533;X&#65533;[?&#65533;q&#65533;&#65533;&#65533;&#65533;Z&#65533;&#65533;$&#65533;~&#65533;ziV&#65533;(yi&#65533;n&#65533;W&#65533;&#65533;iD&#65533;&#65533;&#65533;&#65533;&#65533;&#65533;&#65533;&#65533;&#684; &#65533;&#65533;&#65533;)&#65533;&#65533;v&#65533;]&#65533;&#65533;&#65533;Ua^1&#65533;[9&#65533;&#65533;:&#65533;Yv&#1661;&#65533;&#65533;&#65533;uf&#65533;e&#65533;&#1873;;g&#65533;&#65533;&#65533;3&#65533;&#65533;&#65533;`&#65533;'`&#65533;&#65533;i9&#65533;&#65533;&#65533;+&#65533;&#65533;&#65533;R&#65533;&#65533;kD.&#65533;-&#65533;&#65533;&#65533;&#65533;&#65533;"-h&#65533;N	D^N&#65533;&#65533;&#65533;&#65533;'(o&#65533;"&#65533;f[&#65533;&#65533;&#1145;]&#65533;&#65533;&#65533;m&#662;NboX#]r?&#65533;&#65533;s&#65533;@A!5&#65533;h&#1155;@&#65533;-gX&#65533;k&#65533;&#65533;$_U!r$_&#65533;\&#65533;v(u&#65533;}6vcwi&#65533;&#65533;m&#65533;$&#1349;&#65533; R&#65533;{&#65533;r0_A	b&#359;&#65533;&#65533;&#65533;/&#65533;oG&#65533;#&#65533;:sb&#65533;k&#65533;C&#65533;&#65533;PZ(&#65533;&#65533;D&#65533;&#65533;&#65533;v5x&#65533;qfgf&#65533;&#65533;&#65533;nUH]9jl&#65533;]&#1712;s&#65533;&#65533;&#65533;n	&#65533;?&#65533;#
&#65533;f&#65533;y&#65533;x[&#65533;=R&#65533;u&#310;Q&#65533;&&#65533;&#65533;dN&#65533;&#65533;0&#1169;&#65533;&#65533;NX7v&#65533;f&#65533;&#65533;&#65533;&#65533;N2[*`d&#65533;pd&#65533;e&#65533;iw&#65533;&#65533;&#65533;_&#65533;P_&#65533;&#65533;h&#65533;m_v&#65533;&#1991;&#65533;mr&#65533;"w&#65533;&#65533;X&#65533;&#65533;[&#65533;&#65533;&#65533;_<u^vpgz&#65533;&#65533;&#65533;&#65533;Qc_&#65533;'O&#65533;&#65533;&#781;&#65533;D&#65533;&#65533;J&#65533;&#65533;9&#65533;@&#65533;iI&#65533;&#65533;&#65533;#&#65533;|&#65533;&#1209;&#65533;f&#65533;&#65533;&#65533;S&#65533;&#65533;&#65533;&#65533;I&#65533;&#65533;&#65533;nx&#65533;&#65533;=7&#65533;&#65533;6o7&#65533;S&#65533;D&#65533;&#65533;A&#160;&#65533;&#65533;&#65533;&#65533;&#65533;C&#65533;&#1692;vp&#65533;v&#65533;G&#65533;u&#65533;Dz&#65533;5&#65533;ei&#222;N@=&#65533;Nw[&#65533;&#65533;m&#65533;GX&#65533;>z&#358;mp&#65533;&#65533;'&#65533;%]&#15231;&#65533;&#65533;&#65533;c&#65533;E&#65533;&#65533;&#65533;h&#65533;&#65533;&#65533;&#65533;GR
[&#65533; &#65533;&#65533;?&#65533;&#65533;&#65533;8
&#65533;&#65533;&#65533;@&#65533;j7&#65533;&#65533;&#65533;&#65533;_RX&#65533;&#65533;&#65533;&#65533;&#65533;&#1510;L>&#65533;z&#65533;v1&#65533;u&#65533;&#65533;&#65533;&#65533;&#65533;V&#65533;ga&#356;
N&#65533;&#65533;&#65533;&#65533;$
&&#65533;2&#65533;&#331;/.i&#65533;&#65533;#&#528;"G&#65533;,ir&#65533;&#65533;%&#65533;V&#65533;d&#65533;&#65533;	&#65533;*/&#396;&#65533;p&#65533;B&#65533;
&#65533;&#65533;&#65533;&#65533;s"&#65533;f&#65533;
2&&#65533;&B:k&#65533;&#1170;A&#65533;\&#65533;&#65533;&#784;W5B&#65533;wUe&#1504;W&#65533;j&#65533;&#1683;&#65533;%Xm&#65533;&#65533;&#65533;7e&#596;&#65533;L&#65533;&#65533;&#65533;&#660;&#65533;&#65533;&#65533;&#65533;0&#868;4'&#65533;&#65533;Q&#12556; M&#65533;X! &#65533;&#65533;&#65533; &#65533;&#65533;&#65533;c&#65533;&#65533;&#65533; &#65533;H&#65533;>&#65533;\&#65533;3d &#65533;?y&#65533;&#65533;E Zo&#65533;&#65533;&#65533;&#65533;&#65533;&#1658;e&#65533;&#65533;&#65533; &#65533;D&#65533;'&#65533;&#65533;&#65533;&#65533;[p&#65533;&#65533;&#65533;&#65533;&#65533;\&#65533;s&#65533;&#1191;S&#65533;n&#65533;:&#65533;&#65533;&#1719;s'i&#65533;&#65533;&#65533;&#65533;7F&#65533;&#65533;&#65533;wo&#65533;&#65533;k&#65533;&#397;x&#65533;[&#65533;&#65533;&#1263;o&#65533;>&#65533;&#65533;%x&#65533;&#65533;&#65533;&#65533;D	]&#65533;a&#65533;&#65533;B^&#65533;&#65533;F:&#65533;&#1284;M&#65533;)LA&#65533;&#65533;mi!]+$U&#65533;S@&#65533;7"HT1&#65533;td&#65533;R&&#65533;&#65533;@X&B"Z&#65533;TU[EPXm&#1356;U&#65533;4TC&#1379;&#65533;W&#65533;5&#65533;V"&#65533;&#65533;&#65533;E7*&#65533;&#65533;WHB	TP&#65533;&#65533;VVSN&#65533;H,&#65533;&#65533;B+,8]!=$&#65533;f&#65533;MD&#65533;E&#65533;&#65533;&#65533;mo&#65533;&#65533;eyF&'eu&#65533;&#65533;Yk|

&#65533;B&#65533;&#65533;&#65533; &#65533;&#65533;&#65533;h
Q&#65533;(H&#65533;&#65533;[l&#65533;=@)&#65533;&#65533;&#65533;G&#65533;&#65533;&#65533;&#65533;&#65533;&#65533;&#65533;i$\&#65533;
&#65533;&#65533;&#65533;r&#65533;*d\s&#65533;J&#65533;&#65533;&#65533;]&#65533;&#65533;?W&#65533;+&#65533;&#65533;&#1658;&#65533;s$&#65533;&#65533;+&#65533;&#65533;
{_&#65533;&#65533;~+&#65533;&#65533;&#390;&#65533;l&#65533;&#65533;y^H&#65533;j$&#65533;?&#65533;2,&#65533;&#65533;j&#65533;&#65533;~&#65533;MPD%&#65533;E&#65533;N&#65533;F!XWa(&#65533;Q&#65533;{-&#65533;&#65533;&#65533;&#65533;&#65533;&#65533;R:5!cH&#65533;H&#65533;$&#65533;&#65533;&#1447;&#1299;fac34 &#65533;&#65533;OD&#65533;&#65533;&#65533;`&#65533;&#65533; &#65533;R&#65533;&#65533;&#65533;&#65533;DEi&#65533; C&#65533;h&#65533;=6&#65533;&#65533;<e&#65533;%I<5S1q&#65533;&#65533;&#65533;&#65533;AR9&#65533;.&#65533;&#65533;e&#65533;&#364; &#65533;&#65533;~&#65533;&#65533;&#65533;&#65533;&#65533;%Z&#55067;&#65533;&#65533;hm&#65533;NTjk&#65533;&#65533;  &#1282;&#65533;&#1399;Q&#65533;^&#65533; &#65533;W&#65533;E&#65533;R&#65533;&#65533;&#65533;&#65533;&#551;&#1063;&#65533;&#65533;f&#65533;&#65533;&#65533;&#65533;[&#65533;n&#65533;&#65533;&#65533;&#65533;*t)ro&#65533;T&#65533;q&#65533;&#65533;&#65533;,s&#65533;m&#65533;&#65533;r&#65533;&#65533;&#65533;[y+&#65533;8&#13139;&#65533;[&#65533;&#65533;&#65533;&#65533;&#65533;&#65533;&#65533;&#877;&#65533;&#65533;&#65533;&#582; &#65533;s~&#65533;&#65533; R&#32078;&#65533;~:&#65533;&#1517;)&#65533;E&#65533;y&#65533; a^&#318;&&#65533;&#65533;&#65533;&#65533; &#65533;&#62388;\py&#65533;&#65533;&#65533;S@&#65533;`&#65533;&#65533;]|&#65533;&#65533;&#65533;O&#65533;&#65533;&#65533;&#65533;<&#1171;J*&#65533;&#65533;G&#65533;&#65533;?&#65533;&#65533;&#65533;&#65533;f9&#65533;=&#65533;&#65533;&#65533;&#65533;,bw&#65533;&#1020;&#65533;E&#65533;&#65533;&#65533;&#65533;h&#65533;]<O&#65533;&#65533;C&#65533;&#65533;&#65533;&#65533;k&#65533;&#65533;F&#65533;&#65533;f >&#65533;&#65533;P&#65533;i&#65533;&#65533;&#65533;V&#65533;&#65533;&#65533;&#65533;6y&#65533;l&#52662;&#65533;&#65533;M9&#65533;&#65533;&#65533;&#65533;5*h&#65533;&#65533;<u&#65533;&#65533;$&#65533;&#65533;PN9&#65533;&#65533;Tm0&#65533;) \&#65533;isK&#65533;r&#65533;f5&#65533;&#1136;&#65533;6$&#65533;&#65533;C8R&#65533;"&#65533;&#65533;a&#65533;&#1715;&#65533;&#65533;
1&#65533;n&#65533;&#65533;&#65533;pn&#65533;&#65533;&#65533;&#65533;* &#65533;)JO&#65533;xT&#65533;&#65533;&#65533;r&#65533;&#65533;#&#65533;]B&&#65533;&#65533;&#65533;&M*&#65533;J2$?!m'&#65533;&#65533;F &#65533;&#65533;K&#65533;K&#65533;>"Tl!&#65533;"u&#65533;hD&#65533;#k&#65533;&#558;8y&#65533;&#65533;X&#65533;$&#582;&#65533;&#65533;b&#65533;&#65533;J&#65533;&#65533;1&#65533;&#65533;J\&#65533;!&#65533;&#65533;>&#65533;2-g&#65533;KN4&#65533;&#65533;@&#65533;&#65533;&#65533;r&#65533;	&#65533;	P&#65533;&#65533;&#65533;-5xIA-8&#65533;97E-&#1636;m"&#65533;&#65533;&#65533;&#65533;TM&#65533;&#65533;u&#65533;-&#65533;&#65533;&#65533;r%)&#1383;0&#65533;B:&#65533;&#65533;&#65533;&#65533;V&#65533;&#65533;&#65533;&#65533;!&#65533;&#666;&!&#65533;&#65533;&#65533;&#65533;M&#41637;Z]I&#65533;&#65533;B9&#65533;&#65533;&#2044;'>I&#65533;r	&#65533;?&#65533;?T&#65533;I&#65533;]8&#65533;&#65533;&#65533;&#65533;u&#65533;&#65533;%'&#65533;IB&#65533;c!&#65533;DE&#65533;V>&#65533;&#65533;&#65533;&#143;&#65533;&#65533;&#65533;&#65533;X&#65533;D&#65533;&#65533;&#65533;&#65533;X(&#65533;s&#65533;&#65533;&#65533;@{N&#65533;&#65533;&#65533;'>&#65533;&#65533;H&#65533;0&#65533;&#65533;~"H&#65533; &#65533;&#65533;;KJ&#65533;I&#65533;&#65533;&#65533;rY#&#65533;&#1160;T&#65533;&#65533;&#65533;g?&#65533;H&#65533;&#65533;&#1039;h&#65533;&#65533;4&#65533;ny&#65533;,&#65533;3&#65533;2ZWa&#65533;&#65533;&#1532;&#65533;&#65533;&#65533;dfd&#65533;&#65533;&#65533;&#65533;&#65533;6&#65533;LYU&#65533;~&#65533;&#65533;&#65533;&#65533;f&#65533;&#65533;&#65533;?B&#65533;)2&#65533;&#65533;j&#65533;&#65533;g*&#65533;&#65533;tSb`&#65533;&#65533;&#65533;c&#65533;&#65533;&#65533; U&#65533;6>Vo.LN5?&#65533;&#65533;&#65533;Z':@4&#65533;&#65533;&#65533;&#65533;Db-'r6`&#65533;&#65533;6&#65533;&#65533;d&#65533;&#65533;WxZ&#65533;&#65533;&#65533;&#65533;,n&#65533;&#65533;X&#65533; &#65533;&#65533;-@&#1051;&#51561;1&#65533;\&#65533;&#65533;&#65533;&#65533;E'v&#65533;&#65533;&#65533;&#65533;5P&#65533;+S^=&#65533;;&#65533;&#65533;	Y	IH&#65533;&#65533;!=LI&#65533;2&#65533;I&#65533;T1&#65533;&#65533;&#1295;;=	{&#65533;&#65533;^&#65533;:&#65533;{g&#65533;&#65533;HI&#65533;&#65533;&#65533;&#65533;!&#65533;&#65533;E&#65533;&#65533;&#65533;&#65533;&#65533;&#65533;&#65533;&#65533;sW&#9339;\g&#65533;U&#65533;&#513;&#949;/&#65533;&#65533;0&#65533;&#65533;F2&#65533;&&#65533;.&#65533;!~eLd#&#65533;&#65533;a2kjT&#65533;h&#65533;8&#65533;&#65533;2j&#65533;&#65533;m&#65533;&#65533;&#65533;&#65533;&#65533;2k&#65533;&#65533;^5&#65533;&#1709;&#65533;O &#65533;&#65533;9&#65533;BB&#65533;3&#65533;*&#65533;&#65533;&#44469;&#1460;0&#65533;N~ru&#65533;S I&#65533;
&#65533;&#65533;j&#65533;v(&#65533;X5-N+&#65533;j&#65533;G&#65533;x&#65533;d&#433;&#65533;f)<&#1106;-n&#65533;,i	&#65533;9&#65533;4&#65533;!&#65533;&#65533;&#65533;C &#65533;f &#65533;&#65533;*%&#65533; 3&#65533;a/S@&#65533;D&#65533;h&#65533;&#65533;%M0!&#65533;E<!&#65533;M!):J&#65533;&#65533;2&#65533;&#65533;&#65533;&#65533;&#65533;N&#65533;&#65533;&#65533;R&#65533;1%&#65533;,Kc)u3&#65533;bN&#65533;T&#65533;\I&#65533;&#65533;%&#65533;&#65533;&#65533;y&&#65533;&#65533;&#65533;&#65533;&#65533;&#65533;&#65533;&#65533;IM&#65533;{X&#65533;lb&#65533;$$&#65533;<&#65533;(&#866;+0&#65533;&#1474;&#65533;&#1760;&#65533;&#65533;/&#65533;&#65533;q	m&#65533;&#65533;$&#65533;]&#1918;*4 \&#65533;&#65533;&#65533;&#65533;\T&#65533;%&#65533;bW&#65533;!~e&#65533;&#65533;&#65533;6-&#65533;&#65533;
t&#65533;b&#65533;&#65533;&#65533;&#65533;&#432;&#65533;1^&#65533;&#65533;Ne&#65533;&#65533;&#65533;5	&#65533;&#65533;&&#65533;0&#65533;&#65533;t~&#65533;=&#65533;&#65533;)O&#65533;
&#65533;&#65533;U&#65533;!	);|$&#65533;&#65533;G&#65533;&#65533;&#65533;&#65533;GUK!&#65533;[&#65533;&#65533;F&#65533;&#65533;&#1133;"&#65533;%&#65533;K&#65533;&#65533;/&#65533;&#65533;Q_&#65533;-&#65533;s&#65533;8&#65533;&#65533;&#65533;"&#65533;!`&#65533;&#65533;&#65533;W&#65533;dt&#65533;#&#65533;&#65533;&#65533;%_&#65533;&#65533;p&#65533;}&#65533;
&#65533;&#65533;I&#65533;\&#65533;'&#65533;&#65533;&#65533;bXT$&#65533;zNC&#65533;&#65533;H&#65533;&#65533;y;	&#65533;zA&#660;&#65533;&#65533;&#65533;&#65533;HXf&#65533;/&#65533;5i-*K&#65533;BJ&#65533;c&#65533;=$k&#65533;&#1887;&#65533;&#65533;&#65533;&#65533;j&#65533;{&#65533;&#1903;&#65533;B]i&#65533;L&#65533;&#65533;&#65533;-&#65533;/&#65533;,A/uA&#65533;B&#65533;&#65533;&#65533;&#65533;,Am&#65533;&#65533;&#65533;&#65533;&#65533;&#65533;0UU&#65533;`b	X<&#65533;[&#65533;&#65533;&#65533;%&#65533;`#&#65533;&#65533;&#65533;&#65533;N&#65533;R&#65533;&#65533;&#65533;&#65533;&#65533;&#65533;h2>&#65533;&#65533;
&#65533;&#909;&#65533;&#65533;V8L&#65533;M&#65533;,&#65533;"U&#65533;&#65533;&#931;/}&#65533;&#1794;JL&#65533;D&#65533;&#65533;&#65533;mn=k&#65533;9WW&#65533;&&#65533;&#65533;r&#65533;&#65533;O&#65533;~&#65533; &#65533; EW&#65533;u&#65533;{&#1115;P&#65533;&#65533;&#65533;&#65533;&#65533;&#65533;/"&#65533;&#65533;E&#65533;"8&#65533;?&#65533;P&#65533;&#65533;]&#65533;&#65533;d&#789;L&#65533;M&#281877;&#65533;^&#65533;iRxi&#65533;|A&#65533;V$&#65533;&#65533;1R&#65533;&#65533;&#65533;!U&#65533;&#65533;&#65533;&#65533;\&#65533;&#65533;X%&#65533;
Ru&#65533;L&#65533;&#65533;&#65533;&#65533;K&#65533;&#65533;$&#65533;i&#65533;TAC&#65533;xT&#65533;&#65533;&#65533;|[b&#65533; &#50443;`&#65533;<q&#65533;f&#65533;&#65533;+9&#698;&#65533;&#65533;!=A&#65533;b&#65533;.&#65533;&#65533;&#65533;&#65533;	m&#65533;W]Se&#65533;&#65533;-t&#65533;&#65533;&#65533;\&#65533;K&#1556;&#65533;&#65533;Q&#65533;w&#65533;MA&#65533;DGx&#65533;&#65533;&#65533;&#65533;&#65533;&#65533;&#65533;&#65533;&#7552;@7&#545;*D7LD7ddd&#65533;v&#65533;vd&#65533;&#65533;&#65533;p"x<&#65533;HJ  &#65533;?&#65533;8"r(""&&#65533;#"&#65533;&#65533;&#65533;f&#65533;t&#65533;&#65533;5V:}J&#65533;m&#65533;-&#65533;&#65533;&#65533; &#65533;&#65533;(D)&#65533;&#65533;V&#65533;b)&#65533;"&#65533;&#65533;&#65533;Y&#65533;&#65533;H&#65533;&#65533;'\%&#65533;&#65533;-~%x&#65533;DP&#65533;B&#65533;B-#-&#65533;"&#65533;&#65533;&#65533;?&#65533;"%|BH&#65533;&#65533;&#65533;3*D8@#%PB4&#65533;&#65533;E &#65533;D,&#65533;?,&#65533;/&#65533;&#65533;-N&#65533;0&#65533;&#1409;7&#65533;A#&#65533;b2Nc/j&#65533;7&#65533;?&#65533;"1jc;&#65533;&#65533;F,c#&#65533;c&#65533;9~c9&#65533;#<r&#65533;B&#65533;"9&#65533;#/nc=ND#@CA*<&#65533;" x&#222;&#65533;C*&#65533;D#\&#65533;&Dn&#65533;+RU)HM&#65533;<@)&#65533;&#65533;&#65533; HP&#65533;"z&"&#65533;G0""2bs&#65533;d&#65533;
#"G"2&#65533;L&#1933;#> $&#65533;ds<"r,_MJG&#65533;@&&#65533;D&#65533;D&#65533;!:AP.!j&#65533;&#65533;&#65533;P*DRNTj&#65533;P&#65533;@&&#65533;&#65533;=&#65533;&&#65533;V@  !&#65533;
 &#65533; ,]&#65533; &#65533; @&#65533; &#65533;	H&#65533;&#65533;&#65533;&#65533;*\&#560;&#65533;&#199;#J&#65533;h0&#65533;v&#65533;A&&#1038;&#65533;h&#65533;D&#65533;&#65533;bd4&#65533;&#65533;g%&#65533;?;(`f&#65533;,&#65533;L&#65533;k"&#65533;&#65533;&#65533;%G&#65533;.&#65533;&#65533;&#65533;9&#65533;e&#471;&#65533;&#65533;&#65533;W&#65533;&#65533;&#65533;rjL#Q&#65533;&#65533;X&#65533;j&#65533;&#693;&#65533;&#1519;`&#202;K&#65533;&#65533;&#1651;h&#1258;]&#758;&#65533;&#1776;2&#65533;&#65533;!p&#1673;m&#65533;$Hd`-&#65533;&#65533;y&#1143;&#65533;A'&#65533;&#65533;{"q&#65533;&#65533;r&#65533;&#65533; 8&#65533;]&#65533;&#65533;&#65533;&#65533;&#65533;<Y`&#65533;&#65533;	&#65533;&#65533;&#65533;G&#65533;!&#65533;e	a&#65533;&#511;Roc&#734;M&#65533;&#65533;&#65533;&#1784;s&#65533;&#65533;&#891;&#65533;o&#65533;1&#65533;LW&#65533;{&#65533;J &#65533;&#65533;`&#1986;&#65533;&#65533;F?&#65533;CB&#65533;&#65533;&#65533;&#65533;Z`&#65533;&#65533;2H&#65533;&#65533;&#65533;&#65533;&#65533;Td&#65533;_H&#65533;&#65533;&#65533;_&#65533;&#65533;&#65533;&#65533;1&#65533;&#65533;?!n&#65533;&#65533;&#65533;&#65533;&#65533; (&#65533;&#65533;h&#65533;&#65533;&x`=A"&#65533;?&#65533;&#65533;3&#65533;T&#65533;&#65533;|1W&#65533;&#65533;GFX&#65533;&#65533;@#V7vQ&#65533;PqDB\0&#65533;&#65533;a&#65533;&#65533;c&#65533;&#65533;&#65533;gD&#65533;&#65533;p&#65533;	&#65533;&#65533;
i&#65533;H&&#65533;&#65533;L6&#65533;U&#65533;P&#65533;=&#65533;&#65533;&#65533;?&#65533;dt&#65533; Y&#65533;&#5665;BFT&#65533;C&#65533;&#65533;&#65533;@&#65533;p&#65533;&#65533;?&#65533;$Cb&#1240;'&#65533;&#65533;&#65533;g|4_j!J&#65533;@&#65533;&#65533;&#65533;&#65533;,&#65533;Hs&#65533;&#65533;&#65533;6&#65533;&#35024;F*&#65533; &#65533;&T&#65533;@&#65533;&#65533;&#65533;5d&#65533;#&#65533;TU&#65533;@r&#65533;U&#65533;&#65533;P&#65533;aM&#65533;&#65533;&#65533;Hp&#65533;&#65533;BTf&#65533;&#65533;&#65533;&#65533;]&#65533;w&#65533;j(&#65533;hD&#65533;&#65533;&#65533;CM PPD &#65533;~&#65533;f&#65533;&#65533;&#65533;&#65533;v&#65533;&#65533;&#65533;I3&#65533;&#65533;!&#65533;\&#65533;&#65533;&#65533;g`C_@&#65533;ZjB5&#65533;Z/B&#65533;1&#65533;Be&#65533;&#65533;A^&#65533;yBeu&#65533;P&#65533;w2G&#140;&#65533;(A&#65533;&#65533;&#65533;?0`&#65533;,&#65533;T&#65533;&#65533;l&#65533;&#65533;@&#65533;O6&#65533;&#65533;l&#65533;&#65533;(&#65533;&#65533;&#65533;_&#65533;O8|W4&#65533;&#65533;&#65533;&#65533;+/&#65533;<&#65533;&#65533;/Ae&#58903;&#65533;	a&#65533;X]&#65533;&#65533;d=+&#65533;9b&#65533;@M&#65533;&#65533;&#65533;&#65533;?&#65533;&#65533;&#65533;8&#65533;"&#65533;&#65533;&#65533;&#65533;H&#65533;&#65533;EpopR&#65533;&#65533;&#65533;&#65533;&#65533;J&#65533;a&#65533;j&#65533;&#65533;7&#65533;yK&#65533;a	&#65533;H&#65533;P&#65533;O&#65533;j&#65533;&#65533;!&#65533;/N&#65533;&#65533;&#65533;&#65533;["&#65533;&#65533;&#65533;&#65533;oh^&#65533;?PNn&#65533;{&#65533;&#65533;&#65533;A&#65533;&#65533;x&#65533;c&#65533;?&#65533;&#65533;&#65533; &#65533;&#65533; &#65533;?&#65533;	&#65533;e"@&&#65533;&#65533;&#50836;&#65533;&#65533;&&#65533;D&#65533;&&#65533;d&#65533;A&#65533;W&#65533;&#65533;&#65533;&#65533;&#65533;r+&#65533;^>4&#65533;&#135;&#65533;`T&#65533;g(&#65533;&#65533;&#65533;&#65533;&#65533;ybDd&#65533;B&#65533;&#65533;/&#65533;&#65533;&#65533;&#65533;&#65533;&#65533;&#65533;	&#65533;&#65533;:Cu&#65533;&#65533;Ep&#65533;&#65533;&#65533;j&#1093;&#65533;&#65533;jU&#65533;&#65533;&#65533;&#65533;*#/&#65533;E&#65533; ]&#65533;AE&#65533;&#65533;&#65533;)ff&#65533;:3&#65533;i&#65533; &#65533;zfj&#65533;&#65533;&#65533;e&#65533;X&#65533;5Rc&#65533;!dk&#65533;&#65533;&#65533;4&#65533;&#65533;f@&#65533;&#65533; LD&#65533;&#65533;!&#65533;&#65533;GD&#65533;&#65533;$(&#65533;&#65533;4d&#65533;&#65533;iX&#65533;&#65533;&#65533;N`&#65533;&#65533;)&#65533;&#65533;O&#65533;&#65533;&#65533;h&#65533;&#65533;&#65533;&#65533;&#65533;&#65533;&#65533;&#65533;E&#65533;0w@&#65533;&#65533;Zx
&#65533;&#65533;&#65533;&#65533;(&#65533;&#65533;&#65533;QO8xAc&#65533;&#65533;&#65533;&#65533;1&#65533;l&#862;&#1315;GO&#65533;&#65533;&#65533;1&#65533;1&#65533;&#65533;FA&#65533;&#65533;
&#65533;&#65533;`&#65533;u&#65533;&#65533;&#65533;&#65533;:&#65533;&#65533;"zr,&#65533;p@ &#65533; *$&#65533;&#65533;db&#65533;&#65533;h&#65533;=&#65533;&#65533;&#65533;#j&#65533;&#65533;Z&#65533;&#65533;&#65533;0@+L&#65533;l	&#65533;W&#65533;&#65533;n&#65533;
&#65533; V6&#65533;J2&#1155;&#65533;&#65533;H @	N`'&#65533;&#65533;e&#65533;&#65533;&#65533;H`B&#65533; 5&#65533;&#65533;&#65533;2(&#65533;ck&#65533;&#65533;&#65533;?B&#65533;&#65533;&#65533;@&#65533;x&#65533;<&#65533;I&#65533;!&#65533;&#65533;&#65533;&#65533;@&#65533;&#65533;&#65533;I"&#65533;&#65533;DA&#65533;&#65533;X&#65533;&#65533; '&#65533;'&#65533;&#65533;&#65533;%&#65533;&#65533;&#65533;&#65533;&#65533;p2&#65533;&#65533;&#65533;b&#65533;&#65533;&#65533;]&#65533;"&#65533;`&#65533;&#65533;UQ&#65533;&#740; &#65533;IIZ&#1162;&#65533;&#65533;&#65533;z&#65533;&#65533;L&#65533;&#65533;F&#65533;&#65533;d&#65533;n&#65533;&#65533;P&#65533;@&#65533;&#65533;&#65533;&#65533;@&#65533;&#65533;&#65533;<&#65533;&#65533;@AI!P&#65533;8&#65533;M&#65533;&#65533;bVu &#65533;&#65533;&#65533;n5&#65533;&#65533;j&#65533;&#65533; -&#65533;&#65533;:x&#65533;\JAJ0&#65533;&#65533;!` &#65533;&#65533;\&#65533;bO a	!i&#65533;&#65533;&#65533;B&#65533;&#65533;&#65533;&#65533;tQ;@&#65533;V&#65533;&#65533; &#65533;&#65533;&#65533;?0&#65533;&#65533;&#65533;&#65533;&#65533;wh&#65533;@b&#65533;G&#65533;&#65533;f|&#65533;K0&#65533;&#65533;$&#65533;&#65533;&#65533;&#65533;y&#65533;c&#65533;J=&#65533;&#65533;	5&#65533;Q&#65533;b&#65533;&#65533;B	&#65533;&#65533;&#65533;&#65533;Pi!&#65533;&#65533;&#65533;&#65533;&#65533;&#65533;&#65533;&#65533;&#65533;&#260;&#65533;S&#65533;s&#65533;&#65533;,2rY&#65533;1&#65533;&#65533;r5h&#65533;p1@&#65533;&#65533;:&#65533;N
x&#65533;&#65533;)j&#65533;&#65533;.t&#65533;&#65533;%&#65533;'P&#65533;t``&#65533;&#65533;	x0Q&&#65533;`&#65533;&#65533;u&#65533;&#65533;&#65533;(&#65533;&#65533;4&#65533;.&#65533;&#65533;&#65533;&#65533;%W&#65533;9&#65533;3/B >&#65533;as0@&#65533;#,&#65533;
&#65533;0 :2&#65533;&#65533;&#65533;&#65533;&#65533;0&#65533;	&#65533;q&#65533;;&#65533;w&#1025;&#65533;&#65533;&#65533;&#1792;Qu&#65533;@&#65533;&#65533;&#65533;&#65533;.&#65533;)&#65533;&#65533;H&#65533;Z&#65533;1&#65533;&#65533;&#65533;(&#65533;.&#288;&#65533; q&#65533;@&#1920;Elr)v8D&#65533;&#65533;*+&#65533;p&#65533;+!&#65533;T
&#65533; &#65533;8
r&#65533;&#65533;a&#65533;M&#65533;B&#65533;&#1825;f&#65533;B&#65533;&#65533;&#1573;]&#65533;&#65533;c&#65533;&#65533;'&#65533;&#65533;&#65533;
A6&#65533;&#29028;&#627;2&#65533;f&#65533;C&#65533;it &#65533;3&#65533;Fd&#65533;&#65533;&#606;!&#65533;&#65533;&#65533;&#65533;&#65533;H&#65533; ^6H&#65533;&#65533;Ns&#65533;&#65533;_y&#65533;&#65533;D]&#65533;{R&#65533;&#65533;&#65533;&#65533;2&#65533;&#65533;5&#65533;&#65533;&#65533;&#65533;&#65533;J&#65533;&#65533;&#65533;&#65533;B| &#65533;&#65533;&#65533;&#65533;Y<&#65533;&#65533;&#1409;'JQ&#65533;G&#65533;&#65533;:&#65533;&#65533;iHe3&#65533;&#65533;U&#65533;-&#65533;,[*&#65533;8h4&#65533;nw&#65533;&#65533;&#65533;1t&#65533;+&#65533;Z1&&#65533;I<<b&#65533;&#65533;&#65533;2PO&#65533;&#65533;&#1247;&#65533;&#65533;"?ujT&#65533;

=&#65533;&#65533;&#65533;RuU&#65533;R`&#65533;Q&#65533;&#65533;Q&#65533;&#65533;&v0<&#65533; &#65533;&#65533;&#65533;&#65533;&#65533;O.&#416;/b^R&#65533;v&#65533;$#&#65533;&#65533;:@( s4&#65533;@B&#65533;d&#65533;&#65533;p$&#65533;H&#65533;&#65533;B@P&#65533;`<A&#65533;&#1666;&#65533;?&#1200;D&#65533;&#65533;&#65533;&#65533;H3zf&#65533;&#65533; &#65533;2&#65533;L@,G-&#65533;x&#65533;O&#65533;&#65533;R	&#65533;&#65533;y&#65533;&#65533;&#65533;&#65533;&#1322;&#65533;<&#131;84&#65533;<uM&#65533;&#1545;&#65533;;&#65533;&#65533;k&#65533;v&#65533;&#1832;X&#65533;i&#65533;jb[&!i &#65533;&#65533;2+Z&#257;pZ &#65533;&#65533;{+&#65533;&#65533;!<&#65533;%&#65533; &#65533;&#65533;Z&#65533; &#65533;.@' &#65533;]&#65533;&#65533;8C&#65533;}&#1026;&#65533;o&#65533;&#65533;B&#65533;&#65533;&&#65533;&#65533;QD&#65533;&#65533;c&#65533;>9<B&#65533;&#65533;02&#65533;&#65533;&#65533;&#65533;4&#65533;&#65533;-&#65533; T&#65533;&#65533;}&#65533;D60&#65533;&#65533;&#1882;&#65533;	&#65533;&#65533;&#65533;&#65533;a&#65533;{&#65533; &#65533;&#65533;A3&#65533;?2&#65533;&#65533;&#65533;&#65533;?&#65533;&#65533;&#65533;$&#65533;&#65533;$&#65533;&#65533;&#65533;&#65533;&#65533;&#65533;d&#65533;&#65533;%&#65533;&#65533;&#65533;K &#174;:@D&#65533;r&#65533;&#65533;(&[&#65533;`6&#65533;
&#65533;l0G&#65533;&#65533;"&#65533;oAM&#65533;ulqI8&#65533;#0>`&#65533;&#65533;0&#65533;&#65533;8&#65533; Cp&#65533;\&#65533;77:Gs57	&#65533;x&#65533;:'&#65533;N&#65533;&#65533;K&#65533;&#65533;2 &#65533;&#65533;&#65533;&&#65533;64}!!0D!0"2RUQ&#65533;&#65533;u&#65533;3o4vU!DM&#65533;2&#129;|+&#65533;@*7"&#65533;Y Y`&#65533;&#65533;&#65533; ,(&#65533;P=Q\&#65533;e&#65533;f&#65533;&#65533; P[&#65533;E`	 bP&#65533;&#65533;R&#65533; &#65533; ba7&#65533;&#65533;fxrD&#65533;10L&#65533;Dv&#65533;Y<H*N&#65533;0x&#65533;L@&#65533;&#65533;e`&#65533;N&#65533;&#65533;>&#65533;l&#65533;&#65533; ,P	 &#65533;&#65533;# f&#65533;|&#65533;&#65533;&#1482;&#65533;7 &#1207;K&#65533;- &#65533;51v5Yp&#65533;&#65533;&#65533;'&#65533;'&#65533;&#65533;&#786;zh&#65533;gC&#65533;wT#p@&#65533;E?/&#65533;q`Q&#65533;H&#65533;&#65533;&#65533;(&#65533;  |`&#65533;&#65533;&#65533;&#65533;&#65533;&#65533;`&#65533; &#65533;&#65533;%vR"Hx&#65533;&#65533;&#65533;
C&#65533;0Sk&#65533;&#65533;Q1Pg6e&#65533;3a/&#65533;&#65533;v&#65533;,&#65533;B&#65533;8R,&#65533;&#65533;g&#65533;&#65533;v&#65533;J0*&#65533;&#65533;h'r&#65533;b&#65533;&#65533;M&#65533;&#65533;&#65533;&#65533;#&#65533;=&#65533;U{&#65533;xQ\&#65533;w5&#65533;&#65533;M&#65533;B&#821;\&#65533;b_ 2&#65533;x&#65533;&#206;&#65533;;&#65533;A'&#65533;ek&#65533;&#65533;&#65533;`R&#65533;Q&#65533;@&#65533;1*S1U&#65533;&#65533;p|&#65533;8&#65533; &#65533;/&#65533;&#65533;'&#65533;&#65533;~&#65533;&#65533;.&#65533;&#65533;x]`&#65533;&#880;|&#65533; &#65533;&#65533;&#65533;&#65533;&#65533;@	Qi&#65533;&#65533;&#65533;" &#65533;'&#65533;P&#65533;w&#65533;&#65533;'&#65533;&#65533;7&#65533;&#65533;&#65533;&#65533;qY&#65533;&#65533;&#65533;&#65533;&#1547;&#65533;&#65533;$&#65533;&#65533;&#65533;e	!uC q&#65533;&#65533;z&#65533;Q&#65533;&#65533;&#65533;"&#65533;^&#65533; &#65533; &#65533;&#65533;&#65533;&#65533;&#65533;G\&#65533;)&#65533;PG@&#65533;@ &#65533;&#65533;1&#65533; &#65533; :wJp+&#65533;&#65533;&#65533;&#65533;} &#65533;R&#65533;  &#65533;&#65533;b&#65533;p&#65533;Q&#65533;Q @9&#65533;&#65533;*!Kq/&#65533;&#65533;3	&#65533;{&#65533;Z>&#65533;&#65533;&#65533;Q&#65533;tqqrF	CH2&#65533;2&#65533;m@&#65533;vr&#65533;&#65533;v&#65533;:&#65533;1 &#65533;#7&#65533;C&#65533;&#65533;&#65533;&#65533;Y2$&#65533;wc=&#65533;&#65533;@ 7&#65533;&#65533;"N&#65533;&#65533;&#65533;&#65533;PLa&#65533;|&#65533; &#65533;&#65533;n
d
5&#65533;&#65533;&#65533;<&#65533;*B@RO&#65533;'&#65533;	&#65533;$#&#65533;&#65533;&#65533;&#65533;<&#65533;&#65533;&#65533;P&#65533;&#65533;<&#65533;&#65533;y&#65533;&#65533;#&#65533;&#65533; &#65533;3[z&#586;a&#65533;I&#65533;&#65533;&#65533;&#65533;1&#65533;&#65533;&#65533;&#65533;BB !p&#65533;&#136;&#65533;&#65533;9&#65533;&0DbJ1-$&#65533;b&#1675;&#65533;&#65533;&#65533;H&#65533;a&#65533;&#65533;&#65533;1&#65533;&#65533;Q11&#65533;c^&#65533;&#65533;Xz&#65533;&#65533; &# "&#65533;  &#65533;&#65533;&#65533;&#65533;&#65533;  (&#65533;G&#65533;&#65533;"&#65533;&#65533;&#65533;:i)qQ~&#65533; 0PN&#65533;J	&#65533;vQ	&#579;
&#65533;&#65533;&#65533;uZ9K|&#65533;L7&#65533;0&#65533;&#1889;$&#65533;HNh&#65533;{k&#65533;@&#65533;a&#65533;B{xp&#65533;
eb&#65533;e&#65533;
&#65533;&#65533;([3&#65533;&#65533;&#65533;&#1120;~&#65533;&#65533;&#65533;xp&#1453;&#65533;:x&#65533;	&#65533;&#65533;&#65533;W&#65533;&#65533;&#65533; |&#65533;&#65533;&#65533;r&#65533;&#65533;&#163;`	&#65533;P&#65533;&#65533;4`|P&#65533;&#65533;@k0&#65533;]&#65533;5&#65533;!&#65533;&#65533;D#&#65533;&#65533;(A&#65533;` p&#65533;*&#65533;pX&#65533;&#65533;&#65533; 
e&#65533;&#65533;`@I&#341;P
&#65533;&#65533;Wa	&#65533;&#65533;<&#1299;X&#65533;GK&#1704;@&#65533;H&#65533;&#65533;=&#65533;&#65533;&#65533;&#227;&#65533;7}&#65533;+&#65533;~&#65533;Wb$Fb&#65533;I2&#65533;Bb&#41672;0&#65533;&#786;5&#65533;/&#65533;p!&#65533;i&#65533;V'&#65533;( &#65533;&#65533;&#65533;"&#65533;X?&#65533;&#65533;< j0| &#65533;&#65533;&#65533;>@&#65533;R&#65533;)b&#65533;&#65533;W>&#65533;&#65533;&#65533; &#65533;&#65533; &#65533;&#65533;&#65533;&#65533;#&#65533;A&#65533;
~&#65533;b &#65533;&#65533;(v%&#65533;&#1646;&#65533;&#65533;&#65533;|&#65533; &#65533; 31&#65533;&#65533; Z&#65533;&#65533;&#708;*Q(K&#65533;&#1642;&#65533;r*Q&#65533;d&#65533;&#65533;za&#65533;&#65533;#&#65533;&#65533;&#65533;!&#65533;&#65533;&#65533;9R~A&#65533;&#906;,=&#65533;#<&#65533;#7&#65533;&#65533;&#65533;&#65533;*&#65533;	&#65533;e]&#65533;&#65533;S&#65533;&#65533;
&#65533;&#65533;eH&#65533;&#65533;&#65533; &#65533;k6&#65533;b&#65533; &#65533; 8b&#248;e&#65533;0# S*&#65533;&#65533;[i@.&#65533;&#65533;};g&#65533;A&#65533;&#65533;&#65533;j&#65533;&#65533;`&#65533;9PB &#65533;&#65533;&#65533;&#65533;0&#65533;&#65533;_&#65533;E8`p&#65533;&#65533;&#65533;(`'&#65533;`*p7&#65533;&#65533;&#65533;&#65533;&#65533;0&#65533;G&#65533;f&#65533;&#65533;>P&#65533;{&#65533;;&#65533;&#65533;&#65533;k+; &#65533;&#65533;s=jP&#65533;4P&#65533;&#65533;&#65533;&#65533;I`&#65533;Q*&#65533;&#65533;&#65533;@	"&#65533;&#65533;&#65533;	1&#65533;11&#65533;5Ckb&&#65533;w&#65533;&#65533;,&&&#65533;&#65533;&#65533;pH&#331;&#65533;&#65533;/&#65533;]&#65533; B@&#65533;&#65533;P&#65533;&#65533;&#65533;&#65533;>&#65533;&#65533;<&#65533;e&#65533;&#65533;S>&#65533;&#65533;a0x&#65533;&#65533;z&#65533;&#65533;@&#65533;b&#65533; z&#65533;&#65533; `&#65533;&#65533;0<`&#65533;&#65533;&#65533;`&#65533;U!@&#65533;&#65533;&#65533;;n&#65533;&#65533;&#65533;+&#65533;\	!8J&#65533;AHtgMH&#65533;&#65533;&#65533;&#801;2&#675;&#65533;"&#65533;A&#65533;&#65533;!&#65533;&#65533;Sx&#65533;&#65533;&#65533;J{&#65533;K{&#65533;l&#65533;mg&&#65533;-&#65533;!&#65533;&#65533;&#65533;!x@&#65533;&#65533;mx&#65533;L4q'1Y@&#65533;01 W"&#65533;P&#65533;;D&#65533;k&#65533;&#65533;N	&#65533;iY&#65533;&#65533;P&#65533;`&#65533;a@:&#65533;P*&#65533;e@&#65533;&#65533;;&#65533;&#65533;@&#65533;a&#65533;&#65533;&#65533;&#65533;&#65533;;y&#65533;5&#65533;p&#65533;
I&#65533;&#65533;Q&#65533;C@:
p&#65533;F&#65533;&#65533;QE&#65533;`	&#65533;hV&#65533;N&#65533;@n&#65533;T1&#65533;6&#65533;&#65533;|k$@J&#65533;&#65533;&#65533;e&#65533;zI&#65533;1&#65533;?L	&#65533;&#65533;&#65533;V&#65533;&#65533;@=&#65533;&#931456;
&#65533;&#65533;A,A&#65533;$&#65533;|b&#65533;5b&#65533;U6&#65533;7Ne&#65533;w&#65533;&#65533;&#65533;&#65533;&#65533;K&#65533;U=&#65533;&#65533;o6&#65533;&#65533;&#65533;&#65533;DR&#65533;&#65533;&#65533;PzJ  4&#65533;&#65533;2&#538;s&#65533;;~&#65533;&#854;&#65533;?&#65533;b.Q`&#65533;&#65533;1&#65533; &#65533;U&#65533;&#65533;> &#65533;&#635;&#65533;&#65533;&#65533;:]> 
&#65533;`&#65533;"&#65533;}&#65533;&#65533;Q&&#65533;a&#65533;&#65533;&#65533;&#65533;&#922;#&#65533;kk&#65533;&#65533; &#65533;&#250;&#65533;&#65533;&#65533;&#65533;m&#65533;&#65533;&#65533;&&#65533;&#65533;&#65533;&#65533;)&#65533;5'Sy.&#65533;&#65533;JjTm&#65533;&#65533;0&#1956;9&#65533;!`&#65533;H&#65533;s&#65533;<&#65533;
&#65533;&#65533;~&#65533;&#65533;&#65533;&#65533;a&#65533;&#65533;C:&#65533;K&#65533;C&#20246;,p&#65533;e &#65533;&#65533;&#65533;&#65533;&#65533;&#65533;&#65533;&#65533;6+&#65533;LuP&#65533;&#65533;`(&#65533;z)R&#65533;.&#65533;S&#472;&#65533;&#65533; a &#65533;%E&#65533; lY&#65533;&#65533;&#65533;&#65533;&#65533;(`&#65533;a&#65533;&#65533;&#65533;&#1631;&#65533;&#1914;&#65533;]U&#65533;&#65533;&#65533;-&#65533;&#65533;z	&#65533;z></;s0[&#1424;&#65533;&#65533;:=&#65533;3&#1477;&#65533;&#65533;&#65533;&#65533;&#65533;W &#65533;&#65533;&#65533;1&#65533;&#65533;&#65533;&#65533;&#65533;d&#65533;f3N&#65533;&#65533;N&#65533;	&#65533;`O&#65533;(&#65533;&#65533;&#65533;0&#65533;ei&#65533;&#65533;T7@I&#65533;&#65533;+B%`'&#65533;&#65533;- $J&#65533;&#65533;&$~&#65533;&#65533;n]ps&#65533;bp9&#65533;&#65533;)p&#65533;j&#65533;&#1518;&#65533;&#1482;&#65533;&#65533; &#65533;3iB&#65533;],&#65533;k&#65533;&#65533;k&#65533;{U&#65533;M&#65533;&#65533;&#65533;eY&#65533;&#65533;&#65533;HM&#65533;4&#65533;&#65533;3	D*&#65533;&#65533;&8Q/&#65533;&#65533;&#65533;`j@&#65533;&#65533;&#65533;&#65533;'8N&#508;=P~&#65533;<&#65533;&#65533;	&#65533;&#65533;&#65533;&#894;&#65533;&#65533;&#65533;&#65533;&#65533;&#65533;&#65533;q&#65533;&#65533;&#65533;@&#65533;kl}&#65533;q&#65533;j=&#65533;8	&#65533;!&#65533;&#65533;&#65533;&#65533; ~&#65533;.&#65533;&#953;&#65533;&#65533;P&#65533;
&#65533;&#65533;>':2(w&#65533;&#65533;&#65533;U&#65533;@ &#65533;&#65533;&#65533;^&#65533;hE&#65533;+&#65533;F0&#65533;+J &#1950;er&#65533;&#65533;0&#65533;&#65533;&#65533;NL&#65533;`&#847;&` -p&#65533;A&#65533;&#65533;=;4-z&#1623;=
&#65533;&#65533;~ &#65533;8&#65533;&#65533;&#65533;&#65533;&#65533;q0&#65533;&#65533;&#65533;&#65533;@t&#65533;y&#65533;&#65533;&#65533;6&#65533;&#65533;&#65533;C8&#65533;aQ&#65533; &#65533;5b&#65533;&#65533;pr&#65533;"&#65533;&#65533;P
&#65533;&#65533;a&#65533;I&#65533;&#65533;10&#65533;4&#65533;&#65533;Cu&#65533;&#65533;&#65533;&#65533;&#65533;&#65533;o&#65533;&#65533;`xKIp;&#65533;&#65533;-&#65533;&#65533;0f&#65533;&#65533;&#65533;{&#65533;&#65533;"&#65533;&&#65533;&#65533;&#65533;&#65533;&#65533;&#65533;&#65533;z&#65533;=9&#809;"&#65533;{&#65533;@{V*&#65533;K*&#65533;4A!&#65533;&#65533;u&#65533;q.Rv&#65533;2ZU&#65533;AgD]@&#65533;5S&#1752;~&#65533; 2&#65533;	&#65533;C&#65533;&#65533;&#65533;i&#65533;6&#65533;&#65533;F&#65533;k7d&#65533;&#65533;P&#65533;&#65533;&#65533;
&#65533; &#65533;!@	&#65533;&#65533;&#65533;g8&#65533;&#65533;+&#65533;^&#65533;&#65533;&#65533;&#65533;l&#1903;&#65533;&#65533;^&#65533;&#65533; &#65533;S=&#65533;0&#65533;2Iq&#65533;&#2046;Q&#65533;&#65533;U'L!`Y&#65533;5 &#65533;&#65533;&#65533;]&#65533;&#65533;~&#65533;&#65533;&#65533;!&#65533;XL&#65533;}&#65533;&#65533;&#65533;`&#65533;&#65533;&#65533;_&#65533;7D3~j>4N&#375;[a	&#65533; &#65533;o&#65533;a&#65533;P&#65533;R&#65533;&#65533;&#65533;O&#65533;1 3{N&#65533;&#65533;&#65533;&#65533;&#65533;7&#65533;`&#65533;:!&#65533;[&#548;s&#65533;&#65533;Uc&#65533;&#65533;&#65533;?twt&#1824; &#65533;&#65533;?&#65533;&#65533;p&#65533;'&#65533;&#65533;0`&#65533;1M`S2&#65533;&#65533;&#65533;&#65533;&#65533;""&#65533;&#65533;&#65533;&#351;&#65533;Z&#65533;&#65533;g&#65533;&#65533;!&#65533;(&#65533;&#65533;"$JtN&#65533;Z&#65533;&#65533;Hp&#65533;nx&#65533;&#65533;W&#65533;a&#334;%[&#65533;&#65533;Y&#65533;i&#506;8H&#65533;&#65533;Q&#65533;&#65533;b&#65533;.&#65533;8&#65533;&#65533;!&#65533;&#65533;&#65533;&#1296;&#65533;&#65533;&#65533;&#65533;&#65533;&#65533;6&#824;&#436;:Y}T&#65533;&#65533;b&#65533;&#65533;&#65533;&#65533;$&#65533;&#65533;1@&#65533;&#65533;&#65533;t&#65533;<HL3&#65533;Xg&#65533;&#65533;@&#65533;I&#65533;&#65533;&#65533;H&#65533;&#65533;T!&#65533;e	&#65533;&#14298;Ri&#65533;&#778;&#65533;oA&#65533;j&#65533;&&#65533;&#65533;s&#65533;&#65533;	&#65533;#&#18234;u&#65533;&#65533;&#65533;e &#65533;&#65533;v[&#65533;&#134;&#65533;&#65533;,&#65533;&#65533;a&#65533;W&#65533;&#65533;&#65533;{&#65533;_G&#65533;&#65533;&#65533;@A&#65533;#&#65533;&#65533;pM&#65533;&#65533;\y&#65533;&#65533;4&#65533;U&#65533;&#65533;&#65533;&#65533;+tj&#65533;&#65533;* 	Od&#65533;&#65533;&#65533;&#65533;`&#65533;P@!5&#65533;P@&#65533;&#65533;&#65533;&#65533;&#65533;&#65533;&#65533;&#65533;0&#157;&#1906;&#65533;&#65533;&#65533;&#65533;&#65533;&#34763;1`&#65533;j*&#65533;k&#65533;&#65533;&#65533;&#65533;	&#65533;H&#65533;&#65533;&#65533;&#65533;l&#65533;&#65533;&#65533;&#65533;&#1571;&#65533;&#65533;&#65533;&#65533;&#65533;&#65533;&#65533;	&#65533;&#65533;`&#65533;&#65533;H&#65533;&#65533;&#65533; S'"&#65533;I&#65533;&#65533;5HS&#65533;t&#65533;Ig' &#65533;C&#65533;2(&#65533;&#65533;l&#65533; &#65533;v@e&#65533;&#65533;`&#65533;Zb&#65533;&#65533;&#65533;p&#65533;&#404;Np&#65533;&#65533;_9&#65533;<&#37635;
&#65533;&#65533;&#65533;&#65533;&#65533;&#65533;308&#65533;ODR"/&#65533;&#65533;&#65533;&#65533;&#65533;&#65533;&#1161;&#65533;N&#65533;y|p&#65533;&#65533;&#65533;&#65533;W`&#65533;vX&#65533;0&#65533;&#65533;&#65533;&#65533;&#65533;&#65533;&#65533;&#65533;(&#65533;*&#65533;&#65533;&#65533;&#65533;&#65533;c&#65533;i&#65533;5&#65533;k&#65533;V0&#65533; {&#65533;&#65533;d&#65533;j\&#65533;\i&#1897;&#65533;&#65533;A4H&#65533;
&#65533;N&#65533;a&#65533;lQ&#65533;&#65533;&#65533;&#65533;&#65533;&#65533;l6	&#65533;&#65533;#
&#65533;"&#65533;&#65533;'&#65533;&#65533;XF'H&#65533;&#65533; 2&#65533;&#65533;&#65533;&#65533;&#65533;X&#65533;&#61370;&#65533;rv&#65533;Gd&#65533; C &#65533;"&#65533;
=&#65533;*qa&#65533;&#65533;y&#65533;&#65533;&#65533;&&#65533;&#65533;&#65533;&#65533;>&#65533;&#65533;&#1225;&#65533;R&#65533;&#65533;&#65533;
&#65533;&#65533;&#65533;YV *t&#65533;E 3hh&#65533;&#65533;!&#65533;&#65533;&#65533;pd&#65533;&#65533;+P8!&#65533;&#65533;&#65533;&#65533;V&#65533;p&#65533;Q &#65533;D&#65533;&#65533;&#256;gz,&#65533;&#65533;&#1656;&#65533;":R&#65533;Pl&#65533;*&#65533;&#65533;&#65533;J&#65533;4&#65533;'&#65533;@&#65533;<\q&#65533;$&#65533;&#65533;&#65533;pk&#65533;8&#65533;&#65533;c&#65533;=&#65533;&#65533;j&#65533;9&#65533;&#65533;&#65533;&#65533;&#65533;&#65533;&#65533;&#1116;g nY`&#65533;[&#65533;J&#65533;2&#65533;&#65533;A&#65533;&#65533;R&#65533;&#29097;p'&#65533;&#65533;&#65533;T&#65533;&#65533;&#65533;pP&#65533;|&#65533;&#65533;Qp&#65533;!|&#65533;	&#65533;)g&#65533;,&#65533;&#41698;&#65533;&#65533;&#35394;&#65533;g&#65533;#tr"&#65533;hv&#65533;}&#65533;&#65533;&#65533;
u&#65533;C'&#65533;&#65533;y4&#65533;&#65533;YP+2&#65533;&#65533;Ia&#65533;-keK &#65533;B&#65533;&#65533;^&#65533;-@&#65533;Y&#65533;s&#65533;@x&#65533;&#65533; 4$L#&#65533;&#65533;&#1062;= &#65533;&#65533;&#65533;&#65533;&#65533;DsLK&#65533;?&#65533;&#65533;>&#65533;<&#65533;c[&#65533;N&#65533;f&%&#65533;&#65533;P&#65533;UA&#65533;&#65533;&#65533;?&#65533;&#65533;&#900;t&#65533;&#65533;&#65533;N4F&#65533;	&#65533; &#65533;{&#1033;&#65533;&#65533;2&#65533;&#65533;&#65533;&#65533;}S&#65533;P_b

(@< 
x&#65533;&#65533;&#65533;&#65533;&#65533;&#65533;&#65533;\&#65533;&#65533;&#65533;&#65533;&#65533;&#65533;&#65533;&#65533;$&#65533;&#65533; &#65533;Y&#65533;N&#65533;t 	p&#65533;&#65533;&#65533;&#65533;&#65533;LL&#65533; &#65533;;&#65533;&#65533;8+	&#65533;W0\ f&#65533;&#65533;&#65533;	&#65533;qb&#65533;&#65533;BE&#65533;&#65533;"bJ&#65533;&#65533;&#65533;&#65533;&#65533;[P&#65533;
&#65533;;&#65533;< h&#65533;&#65533;&#65533;&#65533;&#65533;"&&#65533;H'j&#65533;&#65533;W|&#65533;w&#65533;nw7P@&#65533;<R&#65533;&#65533;!&#65533;&#65533;L&#65533;&#65533;cT
&#65533;&#65533;_D&#65533;&#65533;&#65533;&#65533;AyIUH&#65533;&#65533;.Tq*?&#65533;&#65533;&#65533;R&#65533;Ct&#65533;S&#65533;g&#65533; &#65533;&#65533;&#65533;|&#65533;n@&#65533;q `&#749;&#65533;+Z&#65533;&#65533;A&#65533;P&#65533;%&#65533;Q&#65533;~&#65533;
&#65533;J&#65533;(&#65533;&#1197;5&#65533; &#65533;"&#65533;B&#65533;&#65533;&#65533;B&#65533;&#65533;&#65533;&#65533;&#65533;&#65533;T$&#65533;&#65533;&#65533; &#65533;&#65533;eU&#65533;@&#65533;EI1|&#65533;L&#65533;&#65533;&#65533;=#&#65533;!t'8&#65533;L&#65533;&#65533;DXb&#65533;&#65533;&#65533;A=&#65533;dj&#65533;F&#65533;&#65533;&#65533;&#65533;6&#65533;OF@D"&#65533;#H&#65533;&#65533;&#65533;?&#65533; 	<&#65533;W&#65533;&#65533;&#65533;IM&#65533;&#65533;&#65533;IF;&#65533; &#65533;&#1264;&#65533;&#65533;&#65533;a&#65533;&#1172;&#65533;Z(xc&#65533;j#&#65533;&#65533;a&#65533;?&#65533;`3&#65533;&#65533;qHy&#65533;#&#65533;&#1335;&#65533;&#65533;&#65533;&#65533;&#65533;2&#65533;&#758;&#65533;c&#37387;-7&#65533;&#65533;&#65533;&#65533;&#65533;&#65533;Iq&#65533;V9&#1294;&#65533;r&#65533;&#65533;J&#65533;&#65533;r?i&#65533;#q&#65533;.&#65533;&#65533;=&#65533;vrq&#65533;K&#65533;&#65533;4=&#65533;&#65533;pS3p&#65533;&#65533;&#65533;&#65533;Mi&#65533;&#65533;m&#65533;&#1036;b&#65533;@ &#65533; &#65533;@  &#65533;&#65533;b0&#65533;&#65533;G0@v&#65533;s&#65533;&#65533;G0&#65533;&#789;&#65533;CQ(&#587; !&#65533;/&#65533;&#65533;N&#65533;&#65533;@@&#65533;&#65533;&#65533;&#65533;&#65533;&#65533;YX&#65533;&#65533;&#65533;y'ZV&#65533;&#65533;&#65533;&#65533;&#65533;&#65533;&#65533;2V&#65533;0&#65533;T.X&#65533;&#65533;&#65533;&#1258;b&#65533;&#65533;t e&#65533;&#65533;_=&#65533;P&#65533;&#65533;&#65533;&#65533;V&#65533;&#65533;4Fl&#65533;&#1546;&#65533;+(&#65533;&#65533;=&#65533;B6&#65533;&#65533;w&#65533;X<ub&#65533;|&#65533;e&#65533;&#65533;&#65533;x<&#65533;&#65533;&#65533;G'&#65533;
&#65533;{d`=&#65533;?&#65533;&#65533;A"&#998;&#65533;d&#65533;XEY<.&#65533;>x&#65533;C0&#65533;
&#65533;$&#65533;D/@&#65533;P&#65533;&#65533;&#65533;1$&#65533;&#65533; v&#65533;F:&#65533;&#65533;?.&#65533;
&#65533;&#65533;@&#984; &#65533;q,@G&#65533;&#65533;
w&#65533; &#65533;&#252;&#65533;&#65533;2Kd&#65533;&#65533;&#65533;&#65533;&#65533;&#1072;Z	&#65533;s&#65533;&#65533;&#65533;&#65533;d&#65533;&#65533;\$&#65533;SOE&#65533;&#65533;D&#65533;g;&#65533;8&#65533;c&#65533;H5n&#65533;1R&#65533;&#65533;
&#65533;,&#65533;&#42022;&#65533;&#65533;`&#65533;P&#65533;N&#65533;"a"[$c&#65533;u#&#65533;nfH&#65533;@t&#65533;a&#65533;&#65533;&#65533;{W&#65533;&#65533;&#65533;$&&#65533;&#65533;b&#65533;-
&#65533;|h&#65533;T&#65533;&#65533;dx&#65533;&#65533;*&#65533;
&#65533;,`&#65533;&#65533;{+&#1632;
#&#65533;&#65533;&#65533;Z%&#65533;T`&#65533;&#65533;U&#1072;&#65533;H&#65533;'&#65533;&#65533;&#65533;(&#65533;&#65533;&#65533;+H&#65533;&#65533;&#65533;x&#65533;&#1911;j&#65533;&#65533;C &#65533;&#65533;F.&#65533;&#207;&#65533;&#65533;+&#65533;&#65533;&#65533;&#65533;Xg:&#65533;&#65533;&#65533;&#65533;&#65533;&#65533;=y&#508;,?&#65533;&#65533;|&#65533;&#65533;&#1371;&#65533;d?;&#65533;V&#65533;
&#65533;k &#65533;&#65533;&#65533;&#65533;&#65533;&#1378;	G&#1025;za&#65533;!&#65533;*&#65533;/&#65533;k&#65533;&#65533;@&#65533;&#65533;&#512;w>&#65533;n&#65533;3&#65533;Wp.&#65533;&#65533;+&#65533;&#65533;&#65533;&#65533;&#1028; &#65533;K4&#65533;$/&#65533;&#65533; &#65533;"&#65533;A' hP&#65533;&#65533;b&#65533;3&#65533;&#65533;&#65533;D&#65533;?0'|&#65533;&#65533;&#65533;S&#65533;
,.&#65533;&#65533;&#65533;&#65533;\A&#433;&#65533;&#65533;E&#65533;&#65533;\&#65533;&#65533;Y&#65533;&#65533;Ks&#1588;&#65533;&#65533;&#65533;2$&#65533;&#65533;C&#65533;u&#65533;&#65533;m3&#65533;&#65533;S&#65533;Uy&#65533;&#792;" &#65533;&#65533;&#65533;?t&#65533;&#65533;&#65533;n[b&#65533;&#354;^0&#65533;&#65533; &#65533;2@s&#65533;/&#65533;&#65533;NA
&#65533;q_&#65533;&#65533;r*n&#65533;ee&#65533;}a&#65533;(:&#65533;-&#65533;&#65533;&#290;R&#65533;QS'7&#65533;&#65533;{u&#65533;;&#65533;&#65533;&#65533;&#65533;C&#65533;n&#65533;&#65533;&#65533;&#65533;`&#65533;,u&#65533;&#65533;T!D@&#1904;&#65533;&#65533;&#65533;&#65533;(&#65533;&#65533;@8&#65533;T&#65533;&#65533;TP4&#1840;
&#65533;['&#65533; 0&#47640;  &#65533;j&#65533;&#65533;&#65533;~&#65533;	Sy;&#65533;P#?y&#65533;!&#65533;@,&#65533;&#65533; &#65533;&#65533;&#65533;&#65533;&#65533;
"
&#65533;&#65533;&#65533;&#65533;M(&#65533;&#65533;
Z&#65533;&#65533;&#1092;9 &#65533;&#65533;&#1225;x&#65533;&#65533;&#65533;P>&#65533;&#65533;e&#65533;&#65533;&#65533;&#65533;&#65533;@3&#65533;&#65533;&#65533;x&#65533;J&#65533;M&#65533;&#65533; 4s 03&#65533;:3I&#65533;&#65533;
&#129;#&#65533;&#65533;&#65533;&#65533;&#65533;Y&#65533;&#65533;i<&#65533;&#65533;&#65533;4 &#1581;&#65533;&#65533;	RX&#65533;&#65533;&#65533;X&#65533;&#65533;&#65533;A&#65533;&#65533;&#65533;&#65533;kp-&#65533;&#530;@&#65533;H&#65533;&#65533;D&#65533;&#65533;Q8 [&#65533;-&#65533;&#65533;&#65533;K96&#65533;&#65533;&#65533;;&#65533;&#65533;pp@ &#65533;&#65533;D~K&#65533;k&#65533;	&#129;&#65533;A
w&#65533;@&#65533;&#65533;&#65533; &#65533;X&#65533;&#65533;&#65533; ;&#65533;0&#65533;&#65533;'&#65533;4-RC&#65533;0&#65533;&#65533;&#65533;6&#65533;3A`&#426;&#65533;s?&#65533;&#65533;7&#65533;@F&#65533;&#65533;
E&#65533;(&#65533;@C&#65533;&#65533;&#65533;	&#65533;&#65533;c&#65533;$&#65533;
e&#65533;&#65533;&#443;&#65533;&#65533;&#65533;&#65533;&#65533;&#65533;&#65533;s&#65533;&#65533;r&#65533;&#65533;&#65533;
s8&#65533;tdG&#65533;`&#65533;&#65533;x&#65533;&#65533;&#65533;&#65533;%&#65533;&#65533;l&#65533;&#65533;7&#65533;O9&#65533;8&#65533;&#65533;&#65533;2a\&#65533;&#1679;&#65533;Hq&#65533;&#65533;&#65533;&#65533;&#65533;&#65533;r&#65533;&#65533;&#65533;&#65533;&#65533;A&#65533;X&#65533;&#65533;b&#65533;P&#1668;&#65533;`&#65533;3&#65533;
 &#65533;9h&#65533;&#147;&#65533;&#65533;&#65533;&#65533;&#65533;B;&#65533;&#65533;&#65533;&#65533;&#65533;&#65533;R t&#65533;&#65533;P 0&#65533;&#65533;#&#65533;0&#65533;&#65533;&#65533;p&#65533;&#65533; :&#65533;&#65533;
&#65533;D&#65533;&#65533;&#65533;
&#65533;&#873;&#65533;A =&#65533;&#65533;AX&#65533;&#65533;&#65533;&#65533;" &#65533;3q&#65533;&#65533;l&#65533;&#65533;&#65533;I&#65533;&#65533;&#65533;&#65533;&#65533;&#594;&#65533;c&#755;
&#65533;5Q&#65533;x&#65533;C&#65533;&#65533;^&#646;;&#65533;&#65533;&#65533;&#65533;>K&#19919;L&#65533;&#65533;&#65533; "
&#65533;&#65533;&#65533;&#65533;6h&#65533;&#65533;&#65533;p&#65533;&#65533;F&#65533;&#1056;v&#65533;
H7&#65533;&#65533;L&#65533;(]&#65533;
&#65533;&#65533;&#193;,&#65533;&#65533;p&#65533;0x&#65533;&#65533;L&#65533;&#65533;&#65533;L&#65533;(&#65533;&#65533;&#65533;&#65533; x&#65533;&#65533;&#65533;&#65533;&#1289;&#65533;&#65533;w3^&#65533;&#65533;_&#65533;&#65533;&#65533;&#65533;N&#289;&#65533;&#65533; )&#65533;&#65533;&#65533;&#65533;&#65533;&#65533;&#65533;&#65533;&#65533;&#65533;&#65533;-&#65533;&#65533;W(&#65533;-&#65533;&#65533;&#65533;&#65533;S&#65533;&#65533;W&#1538;S0&#65533;&#65533;&#65533;&#65533;/8&#65533;&#65533;&#65533;&#65533;#&#65533;&#65533;&#65533;&#65533;&#65533;W8&#1001;P&#65533;&#65533;D&#65533;&#65533;&#65533;&#65533;&#65533;/&#65533;&#65533;&#65533;&#65533;&#65533;&#65533;d&#65533;&#65533;47&#65533;&#65533;O1&#870;*&#65533;&#65533;&#65533;A&#65533;&#65533;=&#539;&#65533;A&#65533; Z+Q&#65533;&#65533;<
>&#65533;&#65533;!H&#65533;!&#65533;&#65533;X&#65533;&#65533;@#&#65533;&#65533;6
8&#65533;&#65533;&#65533; p x&#425;8&#65533;*&#65533;&#65533; P&#65533;&#65533;@&#65533;8&#65533;&#65533;X&#65533;&#65533;c$&#65533;&#1080;&#65533;S57&#65533;&#65533;+P&#65533; &#65533;&#65533;	)	&#65533;|&#65533;&#65533;&#65533;Q&#65533;8P%!&#65533;H&#65533;,~{&#65533;l&#65533;&#65533;&#65533;&#65533;&#65533;B&#65533;0&#377;&#65533;n( *&#65533;&#65533;&#65533;?@&#65533;&#65533;&#65533;M5P>0&#65533;&#65533;:&#65533;K&#65533;&#65533;,&#65533;&#65533;&#65533;;&#65533;S&#65533;>&#65533;? 3 Tt&#65533;&#65533;0&#65533;&#1627;
&#65533;&#65533;&#65533;@T&#65533;! p&#65533;l&#65533;&#65533;&#65533;!&#65533;Q&#65533;[&#65533;&#65533;&#1289;&#65533;PP&#65533;&#65533;DH&#65533;&#1033;RU&#65533;@&#65533;@&#65533;&#65533;VkHUT&#65533;@&#65533;Z&#65533;&#65533;Y&#65533;U&#65533;&#65533;&#65533;F&#521;&#65533;&#65533;U&#65533;JHU&#65533;y&#65533;7&#65533;G&#65533;Pn&#65533;&#65533;&#65533;yn&#65533;
FI&#65533;&#65533; [&#65533;&#65533;&#65533;T&#65533;V&#65533;X&#1391;(&#65533;W&#65533;SM|(UWmUq-&#65533;r|8&#65533;q&#327;@&#65533;$&#65533;
Gzwm$w5NMXW}=&#1389;&#65533;&#65533;K&#65533;&#65533;&#65533;&#65533;C&#1028;&#65533;&#65533;&#65533;&#65533;&#65533;
'&#65533;&#65533;&#1756;&#65533;j&#65533;	)p&#65533;N&#65533;
&#65533;&#65533;&#65533;9&#65533;&#65533;`&#65533;&#793;&#65533;&#65533;A&#65533;e&#65533;&#65533;CxP+&#65533;&#65533;&#65533;c)=&#65533;&#65533;\ &#65533;S&#65533;&#232; &#65533;&#65533;S &#65533;&#65533;8&#65533;&#65533;&#65533;;&#65533;=&#2043;30 s&#65533;!UP&#65533;&#65533;D&#65533;j&#65533;&#27716;
hZE&#65533;&#65533;&#65533;&#65533;&#65533;
&#65533;Z&#65533;mZK&#65533;0&#65533;Z?&#65533;&#65533;0&#65533;Z?&#65533;6&#65533;&#65533;&#65533;P*(&#65533;S&#65533; 5 `&#65533;&#65533;C&#65533;&#65533;[&#65533;&#65533;&#65533;&#65533;(&#65533;$&#65533;[&#65533;&#65533;&#1788;&#327;&#65533;&#1348;&#65533;V&#65533;p&#65533;&#65533;&#65533;&#65533;&#65533;&#65533;X&#65533;&#65533;}&#65533;(&#65533;\&#629;&#65533;X&#1865;&#65533;X\&#65533;u&#65533;J 2N&#65533;&#65533;&#279;a&#65533;r&#1536;Mt&#65533;E&#65533;&#65533;&#705;&#1665;&#65533;&#65533;&#65533;&#65533;&#65533;5&#65533;&#65533;U&#65533;k`&#65533;&#65533;u &#65533;&#65533;u&#65533;&#65533;&#65533; ^&#65533;(&#65533;&#65533;D&#65533;&#65533;&#65533;YX&#65533;&#65533;&#65533;&#65533;&#65533;4&#65533;&#65533;&#65533;B&#65533;&#65533;&#65533;_&#65533;X&#65533;&#65533;&#65533;x&#65533;&#65533;&#65533;
&#65533;&#65533;&#65533;&#65533;}&#1522;&#65533;&#65533;xe&#65533;xm&#65533;&#65533;}UTh&#65533;&#65533;&#65533;&#65533;V&#65533;&#65533;q&#65533;/&#65533;_&#65533;&#65533;+&#65533;&#65533;&#65533;&#65533;&#65533;&#65533;[@&#65533;:h_&#65533;p&#65533;0&#65533;]&#65533;^&#65533;&#65533;&#1971;H&#65533;&#65533;&#65533;~&#1532;&#65533;VG*UJ+&#65533;
&#65533;`&#65533;S&#65533;&#65533;&#65533; &#65533;&#65533;&#1097;+$X&#65533; XI	&#65533;
T&#65533;X&#65533; &#65533;&#65533;&#65533;^&#65533;&#65533;2&#65533;,P&#65533;&#65533;&#65533;&#65533;&#65533;2&#65533;&#65533;&#65533;&#65533;&#65533;<&#65533;1&#65533;&#65533;* f8&#65533;aoZ&#65533;gA&#65533;&#65533;&#65533;&#65533;	Z:&#65533;&#660;*&#532;&#65533;0d &#65533;&#325;&#65533;zLX8*M$^&#65533;&#65533;&#65533;u^&#65533;\&#65533;6&#65533;c&#2021;&#65533;&#65533;Xzh&#65533;&#65533;&#65533;&#65533;u&#65533;c&#65533;&#65533;&#65533;>&#65533;&#65533;&#65533;&#65533;&#65533;=&#65533;cC&&#65533;A&#65533;&#65533;<n&#65533;H&#65533;
IFdK&#65533;&#65533;)&#65533;&#65533;-&#65533;o&hPn&#65533;9hC>&#65533;&#65533;&#65533;&#65533;&#65533;T&#65533;&#65533;&#65533;&#65533;&#65533;&#65533;aY&#65533;^&#65533;&#65533;&#1532;&#2025;&#65533;&#65533;p&#1353;W&#65533;&#65533;&#65533;M&#65533;&#65533;&#65533;^&#65533;U&#65533;&&#65533;FH&#65533;Zu__&#65533;&#65533;&#65533;&#65533;`&#65533;&#65533;&#65533;
&#65533;&#65533;&#65533;<+&#65533;M&#65533;&#65533;p&#65533;&#65533;F&#65533;&#65533;&#65533;
[}&#65533;$`UT&#65533;^&#65533;e&#65533;U`T&#65533;&#65533;&#65533;&#65533;p=U]Wy&#65533;&#65533;w5&#65533;Ha&#65533;&#65533;&#1728;&#65533;&#65533;}&#65533;&#65533;-XV&#65533;&#65533;&#65533;
1&#65533;&&#65533;P&#65533;&#65533;&#65533;&#65533;v&#65533;P&#65533;Y&#65533;u&#1325;  )"&#65533;&#65533;@&#65533;`NY&#65533;H&#65533;&#65533;
E#4b	)D+&#65533;c&#65533;&#65533;2&#65533;IF&#65533;!&#65533;&#65533;!&#65533;8>P[&#65533;-TB&#65533;?&#65533;&#65533;9&#65533;&#65533;Pe&#65533;3&#65533;Sl&#65533;&#65533;95&#65533;&#65533;;&#65533;6j:&#65533;&#65533;9&#65533;&#65533;Q&#65533;gx&&#65533;jg&#65533;&#65533;^*j&#65533;y&#65533;&#65533;j&#65533;&#65533;^&#65533;6:&#65533;&#43942;]&#65533;&#65533;i&#65533;@
&#65533;&#65533;A5&#65533;^&#65533;lk&#65533;&#65533;>&#65533;&#65533;K&#65533;&#65533;&#65533;mr4&#65533;&#65533;=&&#65533;&#65533;Va?mCkm&#65533;k&#65533;&#65533;!&#65533;Zb&#65533;E`l1&#65533;&#65533;&#65533;&#65533;@3&#65533;&#65533;+&#65533;q&#65533; +&#65533;^&#65533;&#1538;B&#65533;&#65533;my&_u&#65533;[.&#65533;&#65533;u`.g&#1462;&#65533;xu&#65533;&#65533;=`V5``EJ&#65533;&#1449;&#65533;&#65533;H&#65533;&#65533;aa&#65533;&#65533;&#1617;&#2025;&#65533;&#874;`&#65533;R=f^>f&#65533;n_[gq&#65533;&#65533;w_&#65533;&#65533;&#65533;q&#65533;e\&[&#65533;&#65533;&#65533;&#65533;6&#65533;s}&#65533;
|FaI&#65533;&#65533;)X'xT&#65533;p&#65533;&#65533;&#65533;&#65533;&#25243;m`&#65533;&#65533;p&#65533;&#65533;f&#65533;&#65533;&#65533;X &#601;&#65533;&#65533;&#65533;&#65533;&#65533;&#65533;5R&#65533;
&#65533;2&#65533;0&#65533;0Lp&#65533;&#65533;&#65533;i@&#65533;&#65533;H&#65533;&#65533;
&#65533; &#65533;&#65533; R&#65533;&#65533;&#65533;p&#65533;10	'&#65533;&#65533;&#992;{9&#65533;&#65533; I1&#65533;dq|&#65533;&#35342;B&#65533;i&#65533;&#65533;&#65533;W4&#46136;S;&#65533;q+r+&#65533;&#65533;_&#65533;Y&#65533; &#65533;&#65533; &#65533;m&#65533; &#65533;$	&#65533;:6&#65533;&#65533;x&#65533;&#65533;Q0&#65533;r&#65533;&#65533;&#65533;i&#65533;i&#65533;+&#65533;&#65533;h&#65533;&#65533;h&#65533;&#65533;s&#65533;
&#65533;&#65533;^&#65533;&#65533;&#65533;z~&#65533;&#65533;&#65533;&#65533;&#65533;p&#65533;tgx&#1930;:wn&#65533;@V&#65533;;&#65533;( &#65533; n&#65533; 
&#65533;&#65533;hJ&#65533;fN]&#65533;]H&#65533;o&#65533;&#65533;G&#65533;&#65533;&#65533;&#65533;&#65533;&#1073;&#65533;
&#65533;&#1061;&#65533;&#65533;&#65533;&#65533;F&#65533; a&#65533;(&#65533;&#65533;&#65533;&#65533;E&#65533;&#65533;&#65533;&#65533;&#65533;X&#65533;&#65533;~&#65533;Wos&#65533;&#65533;!&#65533;&#65533;&#65533;&#65533;&#65533;A&#65533;&#65533;&#65533;&#65533;f&#65533;R&#65533;&#65533;*&#1024;&#65533;2\W2 Rh&#65533;I F&#65533;&#65533;&#65533;3&#65533;6!*K&#65533;&#65533;&#65533;&#65533;&#65533;&#35416;&#65533;4&#65533;*&#65533;&#65533;&#65533; &#65533;&#65533;@&#65533;&#65533;p@&#65533;
&#65533;0:( b&#65533;&#65533;&#65533;&#65533;&#65533;O&#1354; hw&#65533;&#65533;&#65533;&#65533;&#65533;\v&#65533;&#1449;&#65533;&#65533;`=&#65533;[E&#65533;o&#65533;&#65533;p&#65533;&#65533;&#65533; &#65533;&#65533;&#65533;VT&#65533;`!&#65533;&#1289;n&#65533;&#65533;_&#65533;~&#516;&#65533;-b&#65533;&#65533;&#65533;UoNx&#65533;w~&#65533;ns&#65533;&#3112;&#65533;&#65533;&#65533;&&#65533;n&#65533;b&#65533;M&#65533;&#1033;&#65533;&#65533;&#65533;&#65533;&#65533;&#65533;&#65533;&#65533;&#65533;&#65533;&#65533;&#65533;	&#65533;&#65533;&#65533;&#65533;4&x&#65533;&#65533;&#65533;&#65533;&#65533;&#65533;&#65533;(P&#65533;&#65533;
&#65533;\hh0&#65533;&#1080;&#65533;&#65533; *&#65533;&#65533;`$&#65533;&#65533;!&#65533;&#65533;P&#65533;iw&#65533;7F&#65533;&#688;H&#65533;S&#65533;x&#65533;
Q8&#65533;&#1024;&#65533;&#65533;&#65533;&#1034;&#65533;&#65533;&#65533;,&#65533;/&#65533;&#65533;Hs&#65533;&#65533;{&#65533;&#65533;r&#65533;&#65533; &#65533; &#65533;&#65533;P|&#65533;|&#65533;`&#65533;&#65533;&#65533;s&#65533;&#65533;&#65533;u&#65533;Y&#65533;
&#65533;&#65533;|&#65533;&#65533;cf&#65533;&#65533;&#1389;h&#65533;&#65533;Ktr&#65533;9&#65533;&#65533;/2&#65533;&#65533;PWy}E&#65533;}&#65533;W&#65533;&#65533;&#65533;&#65533;&#65533;&#65533;x&#65533;&#65533;W&#65533;`&#65533;&#65533;}&#65533;&#65533;&#65533;I&#65533;w &#65533;&#65533;e&#65533;&_\&#65533;&#65533;x&#65533;X&#65533;4)a&#65533;&#65533;`&#65533;H]&#65533;&#65533;~&#65533;qa&#65533;&#65533;&#65533;&#65533;&#65533;~&#65533;g&#65533;&#65533;vH&#65533;G&#65533;&#65533;&#65533;&#65533;y&#65533;&#65533; &#65533;0x&#65533;{b&#65533;w&#65533;R&#65533;&#65533;z&#65533;&#65533;&#65533;`e&#65533;&#65533;&#65533;&#65533;&#65533;1&#65533;Y2l&#65533;0&#65533;&#65533;&#65533;&#65533;&#65533;&#65533; &#65533;C&#65533;'<&#65533;&#65533;q!1@&#65533;&#65533;te&#65533;&#65533;&#65533;&#65533;-&#65533;8&#65533;&#191;'&#65533;&#65533;&#65533;i&#65533;&&#924;:w&#65533;&#65533;&#65533;&#65533;&#65533;DH&#65533;Id&#65533;&#65533;&#65533;&#65533;&#65533;d:Q)R"&#1057;&#65533;t&#65533;&#1190;X&#65533;y&#65533;&#65533;&#65533;&#65533;&#65533;&#65533;F&#65533;&#173;&#65533;l&#65533;&#65533;9&#65533;&#65533;xj&#65533;&#1673;B
&#65533;w&#63154;)g"5&#65533;&#35617;3&#65533;&#65533;&#65533;{&#65533;&#65533;8u&#65533;o&#65533;&#528;O&#65533;&#65533;&#65533;&#188;tI&#65533;jHj&#65533;Bg|<4&#65533;&#65533;"U;&#65533;&#65533;g&#65533;&#65533;J&#65533;g&#65533;vXf&#65533;&#65533;2&#65533;&#65533;^(&#65533;Zn,&#65533;&#1248;&#65533;&#1986;M&#65533;:&#65533;&#65533;IL&#65533;@b &#65533;&#65533;&#65533;:Cu	Z&#65533;&#65533;c&#65533;M&#65533;&#65533;&#65533;&#65533;&#65533;&#65533;"&#916;&#65533;&#65533;&#65533;`&#65533;>&#65533;&#65533;&#65533;5&#65533;&#65533;&#65533;&#65533;&#65533;&#65533;&#65533;o &#65533;&#65533;~&#65533;9$C01XU&#65533;&#961;&#65533;gt&#65533;&#65533;UH&#65533;&#1027;a&#65533;&#65533;!&#65533;8"C{,e"&#65533;$"EUc&#1601;&#65533;!l&#65533;&#65533;&#65533;	pbcq&#65533;P&#65533;Vt`&#65533;>&#65533;/=&#65533;&#65533;A&#65533;&#65533;X&#65533;&#65533;<&#65533;&#1035;M&#65533;&#65533;)E
I&#65533;|&#65533;DQu&#65533;&#65533;M|i&#65533;)S&#65533;&#65533;&#65533;By|&#65533;)j&#65533;Y&#1243;&#65533;r&#65533;C&#65533;&#65533;E0&#65533;&#65533;D&#65533;0&#65533;&#65533;"&#65533;&#65533;B&#65533;*&#65533;?&#65533;&&#65533;&#65533;&#65533;&#65533;0#&#65533;&#65533;&#65533;p&#1763;e<:&#65533;m&#65533;&#65533;&#65533;[m&#65533;&#65533;HC&#65533;&#65533;&#65533;&#65533;B*0&#65533;&#65533;@L&#65533;&#65533;&#65533;&#65533;%&#65533;&#65533;3L&#65533;&#65533;J&#65533;&#65533;:&#65533;
&#65533;<&#65533;&#746;&#65533;&#65533;&#65533;&#65533;&#65533;"&#65533;M&#65533;&#65533;+-&#65533;&#65533;
Cs&#65533;d@&#65533;*&#65533;
&#65533;&#65533;b&#65533;&#65533;&#65533;&#1071;&#65533;z&#65533;&#65533;BXDkX&#65533;&#65533;O&#65533;&#65533;&#65533;&#65533;&&#65533;.&#65533;&#65533;&#65533;&#65533;&#65533;&#65533;&#65533;&#65533;d&&#65533;&#65533;&#65533;?&#65533;&#65533;&#65533;/&&#65533;l:&#65533;&#65533;&#65533;	wdsG&#65533;K&#65533;-Dh&#65533;&#65533;b:&#65533;A&#65533;g5&#65533;j'&#65533;R&#65533;&#65533;&#65533;@&#65533;&#65533;t&#65533;&#65533;&#65533;&#65533;&#65533;[P&#65533;<&#65533;h&#65533;S&#65533;t&#65533;ca.4&#65533;?T&#65533;&#65533;&#65533;x1&#65533;M&#65533;&#65533;&#65533;Jk&#65533;&#65533;?=&#65533;GCuY:t&#65533;&#65533;+A&#65533;1PA&#34377;G&#65533;&#65533;c&#65533;&#65533;.&#65533;!&#65533;&#65533;?M&#65533;&#65533;&#65533;q&#65533;&#65533;&#65533;B&#65533;&#65533;6&#65533; m&#65533;}&#65533;n&#65533;m&#65533;J&#65533;=&#164;zN&#65533;J&#618;&#65533;.&#65533;.d@&#65533;&#65533;&#65533;&#65533;C&#65533;&#65533;F&#65533;&#65533;f8&#65533;&#65533;&#65533;&#65533;
&#65533;&#65533; &#65533;&#65533;?&#65533;74&#65533;?w&#65533;&#65533;G&#65533;&#65533;&#65533;G&#65533;>&#65533;&#65533;T&#65533;&#65533;C 2A&#65533;M&#65533;&#65533;&#65533;&#65533;&#65533;&#65533;&#65533;=P&#65533;T&#65533;`{OI&#65533;&#65533;/&#65533;&#65533;	&#65533;0&#65533;P&#65533;&#65533;&#65533;=K|&#65533; &#65533;&#65533;&#65533;&#65533;&#65533;&#65533;
xRSf$&#65533;&#65533;&#65533;&#1052;=? &#65533;,D&#65533;E&#1213;?&#65533;&#65533;&#65533;&#65533;6&#65533;Nk&#65533;&#65533;&#65533;&#65533;T2&#65533;&#65533;&#65533; &#65533;&#65533;C&#65533;&#65533;&#65533;Y&#65533; H&#65533;&#65533;8~&#65533;&#477;&#65533;&#65533;|-&#65533;&#65533;G&#65533;6&#65533;?&#65533;&#65533;&#65533;&#65533;"&#65533;&#65533;b&#65533;5&#65533;h7&#65533;&#621;&#65533;s&#65533;&#65533;&#65533;t(&#65533;!&#65533;&#65533; &#65533;&#65533;
&#65533;&#65533;.o%X&#65533;&#65533;&#65533;7"R&#65533;&#65533;'m(&#65533;?&#65533;`&#65533;+fqa615Z&#65533;&#65533;&#65533;&#65533;&#65533;C&#65533;`;&#65533;eow&#65533;&#65533;$&#65533;w4&#65533;&#65533;wq\&#65533;&#65533;7&#65533;4x!&#65533;&#65533;&#65533;&#65533;&#65533;&#65533;P&#65533;&#65533;p 5&#65533;&#65533;&#65533;H&#65533;,&#65533;&#65533;&#65533;&#65533;&#65533;&#65533;&#65533;&#65533;~&#65533;1&#65533;4&#65533;&#65533;87&#1156;&#65533;&#65533;&#65533;&#65533;<&#65533;&#65533;r&#65533;;&#65533;&#65533;Nx&#65533;Hd"x;&#65533;=&#65533;&#65533; h&#65533;?&#65533;74\&#65533;n2&#65533;K&#65533;@&#65533;`K&#65533;%&#65533;9C&#65533;&#65533;&#65533; <&#65533;	&#65533;k`&#65533;&#65533;P&#65533;&#65533;&#65533;5"&#65533;&#65533;&&#65533;f&#65533;	&#65533;&#65533;&#250;UJ&#65533;~cH&#65533;&#65533;V&#65533;o&#65533;.&#65533;&#65533;R&#65533;&#65533;&#65533;&#65533;lX&#65533;&#65533;&#65533;O&#65533;e&#65533;}&#65533;_&#65533;d&#65533;?;&#65533;&#65533;&#65533;K &#65533;&#65533;&#65533;?&#65533;8&#65533;+.&#65533;&#65533;&#65533;B&#65533;F&#65533;&#65533;&#65533;&#65533;&#53032;&#292;p&#65533; &#65533;q`&#65533;D&#65533;@  &#65533;
hB&#65533;&#65533;&#65533;&#65533;[Ad&#65533;G&#65533;&#65533;<&#421;l&#65533;ee&&#65533;S>NB&#65533;&#65533;a&#65533;&#65533;&#1036;%&#65533;ay&#65533;"j&#65533;&#65533;6&#65533;&#65533;&#65533;G&#65533;&#65533;&#65533;&#65533;$&#65533;h&#65533; f1&#65533;&#65533;x&#65533;!_SI&#65533;F&#65533;4
69e.L`&#65533;r!&#65533;&#65533;4&#65533;@&#65533;&#65533;&#389;&#1809;&#65533;T&#65533;&#65533;?&#65533;L&#65533;F&#65533;P+d'&#65533;&#572;*2&#65533;&#65533;B&#65533; B&#65533;eN&#65533;j8&#65533;&#65533;&#65533;	&#65533;&#65533;&#65533;&#65533;
&#65533;&#65533;&#65533;&#65533;p&#65533;&#65533;&#65533;le	&#65533;'&#65533;&#65533;D&#65533;<&#65533;SNt&#65533;&#65533;o&#65533;5&#65533;;&#65533;&#65533;&#65533;$.&#65533;&#65533;&#65533;'&#65533;0&#65533;p&#65533;&#65533;Y&#65533;U&#65533;&#65533;u/}&#1899;&#65533;E&#65533;&#65533;&#65533;&#65533;&#65533;&#65533;k_&#65533;&#65533;s&#65533;&#65533;&#65533;e1&#65533;*1D&#65533;&#1864;&#65533;&#65533;&#65533;!
&#65533;+&#65533;pB=-v +&#65533;&#65533;&#65533;&#65533;A&#65533;V&#65533;+&#65533;&#65533;?&#65533;8&#65533;$&#65533;&#65533;5&#65533;&#65533;~W&#65533;C&#65533; &#65533;>&#65533;B&#65533; &#65533;&#65533;&#65533;e!&#65533;p&#65533;1&#65533;&#581;&#65533;&#65533;\&#65533;&#65533;?&#65533;&#1364;.a&#65533;&#65533;=&#65533;&#65533;&#65533;&#65533;U&#65533;&#65533;F&#65533;*&#65533;&#65533;K&#65533;q&#65533;xd	%&#65533;&#65533;*'2&#65533;&#65533;&#65533;&#65533;c&#65533;&#65533;+_&#65533;_&#65533;"&#62526;&#65533;LS
G&#65533;&#65533;"y1+&#65533;p !&#1508;w&#65533;4&#65533;|&#65533;88s&#65533;&#65533;&#65533;@6&#65533;H3&#65533;&#65533;"&#65533;fi8&#65533;&#65533;&#65533;p&#65533;&#65533;l,&#65533;&#65533;&#65533;&#65533;0Q&#65533;=3&#65533;&#65533;<&#65533;&#65533;&#65533;S&#65533;&#1832;&&#65533;&#65533;*&#65533;d&#65533;&#65533;b&#1460;&#65533;&#65533;\3&#65533;k}&#65533;&#65533;MV:3L&#65533;&#65533;I&#65533;MPGQjT&#65533;&#65533;d&#65533;&#65533;,i&#65533;L&#65533;~(&#65533;M&#65533;K&#65533;7h&#65533;&#65533;Ni&#65533;&#65533;&#65533;&#707;i&#65533;&#65533;&#65533; &#1253;&#65533;S	&#65533;=&#65533;3&#65533;&#65533;&#65533;&#65533;X&#65533;'>&#65533;F4?&#65533;~8@!x&#65533;&#65533;P&#65533;J.$%(&#65533;G&#324;&#1842;!&#65533;&#65533;&#65533;&#65533;&#65533;6C&#65533;&#65533;Q&#65533; &#65533;&#65533;/&&#65533;C&#65533;&#65533;&#720;&#65533;&#65533;x&#65533;6u&#65533;Qj&#65533;&#65533;&#65533;x")&#65533;&#65533;~[&#65533;&#65533;&#65533;	w&#65533;q2&#65533;&#65533;Wf&#65533;gcT&#65533;af&#902;YPe&#65533;a&#65533;&#65533;l&#65533;@&#65533;&#65533;&#65533;5&#65533;&#65533;#.qZNT&#65533;&#1174;nI&#65533;&#65533;&#65533;7W_&#65533;&#65533;&#65533;&#65533;&#65533;&#65533;&#769;s&#65533;C4CL&#65533;]&#65533;iw H&#65533;&#65533;&#65533;:F&#65533;n &#65533;5 &#65533;HO&#65533;&#65533;*I&#65533;!rB&#65533;&#65533;c&#65533;)&#65533;&#65533;(!&#65533;t&#65533;&#65533;&#65533;	&#65533;&#65533;&#65533;&#65533;h<>&#177;&#65533;,&#1980;&#65533;&#65533;J&#65533;&#65533;T&#65533;&#65533;2&#65533;D pt&#65533;&#1229;&#65533;t#y&#65533;&#65533;&#65533;)&#65533;$&#65533;v&#65533;r&#65533;&#65533;~  &#65533;?&#65533; &#65533;:&#65533;c?d|&#65533;&#65533;&#65533;&#65533;}&#65533;&#65533;D*&#65533;_R&#65533;r	&#65533;&#65533;t&#65533;&#65533;&#65533;&#65533;Md&#65533;^7h&#65533;&#65533;a&#65533;'T&#65533;&#65533;=&#65533;	&#65533;&#65533;l&#65533;&#65533;fchC&#65533;&#65533;p&#65533;e&#65533;{&#65533;&#65533;#&#65533;&#65533;&#963;/|&#65533;|&#734;&#65533;lMq&#65533;&#65533;Vl&#65533;&#65533;l.&#65533;&#65533;&#65533;&#980;&#65533;&#65533;`&#65533;X&#65533;*&#65533;A&#65533;&#65533;aX&#65533;&#65533;&#65533;+*Q&#65533;&#65533;|&#65533;&#65533;QAl({Y&#65533;ZvQ&#65533;&#65533;&#65533;/&#65533;6&#65533;&#65533;&#65533;C&#65533;&#65533;&#65533;|&#65533;6&#65533;:&#65533;[&#65533;&#65533;9&#65533;&#65533;tZ.&#65533;&#65533;iC,&#65533;B8 &#848;&#65533;&#65533;*x&#65533;,,&#65533;|Q&#65533;&#65533;/M&#65533;&#65533;&#65533;&#65533;h&#65533;&#65533;C&#65533;I,I&#65533;MCP &#65533;&#65533;G|&#65533;&#65533;&#65533;,]&#17499;&#65533;d|&#65533;&#65533;&#65533; O&#65533;}&#65533;T%RM&#1097;&#65533;&#65533;2&#65533;4&#65533;M&#65533;&#65533;Z,JC&#65533;YNtV&#65533;$&#1814;9&#65533;&#65533;e&#65533;D&#65533;S&#65533;&#65533;&#744;,&#65533;&#65533;V&#65533;4&#65533;&#65533;&#65533;K&#65533;-&#65533;&#65533;&#65533;&#65533;s&#65533;D&#65533; &#65533;&#65533;&#65533;&#801;&#65533;&#65533;&#65533;&#65533;&#65533;l!&#65533;leI&#65533;&#65533;&#65533; be-
4-B&#65533;&#65533;&#65533;&#65533;
$&#65533;&#65533;&#65533;A\@&#65533;&#65533; &#65533;$&#65533;X-&#65533;&#448;&#65533;&#65533;&#65533;Px&#65533;N0L&#65533;W&#65533;X&#65533;XUN&#65533;&#65533;'&#65533;2&#65533;-&#65533;`&#65533;&#65533;Q '&#65533;D%&#65533;I&#65533;&#65533;&#65533;&#65533;-&#65533;&#65533;$&#65533;&#65533; -D&#65533;&#65533;
&#65533;b,&#65533;&#65533;&#65533;@&#65533;h&#65533;(&#65533;&#65533;(-&#65533;3&&#65533;c&#65533;&#65533;`vH&#1439;,&#65533;&#65533;&#65533;f&#1348;&#336;f=&#65533;&#65533;:&#65533;&#65533;&#65533;&#65533;V&#65533;-&#65533;&#65533;&#65533;!&#65533;&#65533;&#65533;&#65533;&#65533;3&#65533;&#65533;&#65533;A&#65533;M&#65533;&#65533;1&#65533;&#65533;&#65533;&#65533;&#65533;M&#65533;&#1611;&#65533;i.&#65533;&#65533;&#65533;&#65533;@&#65533;&#65533;#O&#65533;&#853;aJ6Qd51&#65533;&#65533;&#65533;&#65533; ,&#65533;\&#65533;B$&#65533;&#65533;&#65533;DV&#65533;&#65533;&#65533;&#65533;UA,&#65533;(&#65533;&#65533;3j"3&#65533;&#65533;&#65533;&#65533;@X&#65533;MKq&#65533;&#65533;L&#65533;&#65533;M"EFOJ&#65533;&#16473;&#65533;&#65533;J&#65533;IP|L=&#65533;C&#65533;BS&#65533;&#65533;<&#65533;?H&#65533;?lU|&#65533;&#65533;B&#65533;&#65533;,HC&#65533;U&#65533;Q&#65533;W&#65533;8&#65533;&@PP&#65533;L=&#65533;Z&#65533;&#65533;%&#65533;&#65533;&#65533;&#65533;&#65533;{y&#65533;3&#65533;T9&#65533;*&#65533;D2&#65533;&#65533;e&#65533;&#65533;HX&#65533;K&#65533;%B(&x&#65533;`@XK&#65533;&#65533;?&#65533;C&#65533;&#65533;5&#65533;&#65533;&#49763;&#65533;^9.Jg&#65533;#59&#65533;&#65533;h&#65533;&#65533;p$&#65533;=T&#65533;D&#65533;p&#65533;&#65533;j&#65533;&#65533;&#65533;&#65533;&#65533;G&#65533;\l&#65533;q&#65533;&#65533;B~&#65533;&#65533;d&#65533;	d&#65533;r}&#65533;B&#65533;&#65533;NC&#65533;&#65533;clY&#65533;&#65533;:&#65533;&#1943;&#65533;&#65533;&#65533;J7N&#65533;4&#129;5&#65533;HD &#65533;&#65533;^&#65533;&#65533; &#65533;G8]X 4v&#65533;x&#65533;[&#65533;&#65533;%Z&#65533;&#65533;&MAO&#65533;$N"^&#65533;H&#65533;X .&#65533;$&#65533;I$&#65533;bC tg&#65533;&#65533;&#65533;.&#65533;-&!$&#65533;[O&#65533;&#65533;~&#65533;B$&#65533;&#65533;&#65533;^%&#65533;&#65533;&#65533;}&#65533;b&#65533;&#65533;&#65533;M6&#65533;&#65533;&#65533;-eC&#1026;&#65533;&#65533;-&#65533;RC0&#65533;2&#65533;"&#65533;&#65533;')&#65533;y&#65533;&#65533;]&#65533;&#65533;&#65533;&#65533;C4&&#65533;&#65533;.D@B&#65533;5&#65533;L,D6&#65533;	f~Y8&#65533;&#65533;@)&#65533;&#65533;f5&#65533;'N4&#65533;q>i&#65533;x&#65533;&#1144;@&#65533;&#65533;Y&#65533;=>&#65533; &#65533;&#65533;&#65533;&#65533;JC&#65533;&#65533;&#65533;&#65533;&#65533;&#65533;&#65533;)&#65533;&#65533;&#65533;t&#65533;9J&#5254;&#65533; &#65533;ha&#65533;&#65533;Jhm4]&#65533;*&#65533;G$&#65533;@td&#65533;&#65533;0I&#65533;&#65533;x&#65533;gP&#65533;&#65533;M0c&#65533;&#65533;&#65533;u&#65533;&#65533;M&#65533;&#65533;O&#65533;&#65533;&#65533;(X@&#65533;&#65533;9(&#65533;&#65533;&#65533;2|&#65533;2&#65533;&#65533;A&#65533;$}
&#65533;&#65533;W&#65533;(&#65533;%z&#65533; T&#65533;?&#65533;&#65533;V&#65533;&#65533;m
^&#65533;~&#65533;&#65533;&#65533;p`CG&#65533;I&#65533;&#423;(&#65533;$&#65533;&#65533;F@&#65533;C&#65533;(j&#65533;&#65533;b&#65533;&#65533;Yr&#65533;%&#1448;&#65533;&#65533;A&#65533;.D!2&#65533;&#65533;&#65533;&#65533;4&#65533;#b&#65533;x&#65533;e&#863;7*i&#65533;.&#65533;G&#65533;&#65533;&#65533;&#65533;&#65533;6&#65533;&#46718;&#65533;M&#1536;&#65533;&#65533;&#65533;&#65533;k9x&#65533;&#65533;&#65533;km&#65533;&#65533;&#65533;k9t&#65533;A&#65533;5D&#65533;?&#65533;&#65533;F&#65533;&#65533;&#65533;&#65533; &#65533;&#65533;&#65533;&#65533;&#65533;&#65533;k&#65533;&#65533;@9&#1536;/&#65533;&#65533;&#65533;&#65533;.`&#65533;/Pl&#65533;&#65533;&#65533;Z&#65533;B9T&#65533;&#65533;	&#65533;r&#1424;&#65533;&#65533;g&#1680;&#65533;&#65533;&#65533;N&#65533;FF2MH&#65533;@&#65533;)&#65533;|&#65533;&#65533;*a&#65533;*|&e&#922;/&#65533;jC&#65533;e&#65533;&#65533; ,B&#65533;6&#65533;,&#65533;Ctg+&#65533;&#65533;%h&#65533;&#835;Z#&#65533;&#65533;&#65533;T&#65533;h.&#267;&#65533;TK&#65533;&#65533;dTRd&#65533;&#950;&#65533;@&#65533;&#1026;.#&#65533;D%B&#65533;.&#65533;0&#65533;g&#65533;&#65533;@H+&#65533;&#65533;AcNI&#65533;D&#65533;)&#65533;n&#578;&#65533;&#65533;<&#65533;B&#65533;,&#65533;F&#65533;&#65533;&#65533;J&#65533;&#65533;&#65533;D&#65533;&#65533;&#65533;&#65533;&#65533;&#65533;&#65533;&#65533;&#648;G&#65533;&#65533;l&#65533;&#65533;:&#65533;r&#65533;$&#65533;&#65533;&#65533;C&#65533;&#65533;7&#65533;&#65533;7&#65533;&#65533;&#65533;&#65533;&#65533;D &#65533;&#65533;  l&#65533;B0,*4l	&#65533;&#65533;&#65533;&#137;&#65533;B"&#65533;&#65533;?&#65533;B&#65533;&#65533;C"&#65533;.&#65533;&#65533;&#65533;@),&#65533;&#65533;"0&#65533;&#65533;.&#65533;"&#65533;99H/&#65533;&#65533;&#65533;?\/&#65533;&#65533;&#65533;1&#65533;M~&#65533;&#65533;&#6044;J&#65533;a&#65533;&#65533;l&#65533;)ie&#65533;MC&#65533;&#65533;?<&#65533;D&#65533;0H0 V&#65533;&#65533;H`&#65533;@t&#65533;&#674;y&#852;5&#65533;&#65533;@&#65533;&#65533;X&#65533;'&#65533;&#65533;&#65533;&#65533;|&#1161;&#65533;&#65533;&#65533;$&#65533;m]&#9305;&#65533;V~&#65533;&#65533;&#65533;H&#65533;&#65533;vg.}b&#65533;YX+mC&#65533;UM=^&#65533;C&#65533;&#65533;gM&#65533;&#65533;&#65533;&#65533;F&#65533;&#65533;&#65533;&#65533;u)	f1f&#65533;&#65533;&#65533;B@&#65533;&#65533;A&#1986;AcF&#65533;&#65533;&#65533;&#65533;&#65533;&#65533;&#65533;')&#65533;&#65533;&#65533;FGr$&#65533;&&#65533;&#65533;)&#65533;@ N&#65533;&#65533;Bx1&#65533;&#65533;&#65533;.$oM&#65533; .$&#65533;&&#65533;1.&#65533;C	&#65533;&#65533;9&#65533;&#65533;&#65533;&#65533;&#65533;&#65533;B&#65533;&#65533;&#65533;B.$&#65533;&#65533;&#65533;&#65533;&#65533;qC&#65533;J&#65533;&#65533;&#65533;&#65533;
&#65533;D&#65533;&(&#65533;"&#65533;Ch&#65533;O+t&#65533;?&#65533;&#65533;G&#65533;&#65533;&#65533;~&#1624;&#65533;&#65533;&#65533;"&#65533;&#65533;1&#65533;&#1182;&#65533;&#65533;7h&#65533;8&#65533;&#65533;&#65533;&#65533;,&#65533;&#65533;&#65533;&#65533;o&#65533;$&#65533;H&#65533;&#65533;Bl&#65533;)]fL^op&#65533;2&#65533;^n &#65533;E&#65533;(@&#65533;&#65533;O{&#65533;R&#65533;&#65533;&#65533;$h&#65533;&#65533;R&#65533;V9&#65533;,&#65533;&#65533;v&#65533;&#65533;H 
&#65533;&#65533;Jz&#28953;Z3:m&#65533;0L&#65533;Qe&#65533;Te&#65533;@+&#65533;&#65533;~&#65533;&#65533;&#65533;&#65533;;&#65533;e&#65533;&#65533;&#65533;U1R&#65533;4&#65533;&#65533;&#65533;2&#65533;9b&#65533;&#1668;&#65533;F&#65533;&#65533;D&#65533;&#65533;d&#65533;&#65533;hJ&#65533;l&#65533;B@&#65533;l&#65533;.&#65533;@C&#65533;&#65533;&#65533;&#65533;6t&#65533;&#65533;&#65533;t&#65533;BD/D.&#65533;.Cp&#65533;&#65533;&#65533;i&#65533;nI&#65533;*&#65533;@J&#65533;&#65533;&#1932;&#39508;&#65533;&#65533;D&#65533;AQ&#65533;&#65533;&#65533;&#65533;}&&#65533;E&#65533;D &#65533;&#65533;&#65533;B&#143;&#65533;&#65533;&#65533;&#65533;O5&#65533;&#65533;D0 Q{&#65533;&#65533;$&#65533;&#965287;&#65533;&#65533;&#65533;I#^Z&#65533;&#65533;0&#65533;_&#65533;&#65533;B&#65533;ds&#65533;&#65533;&#65533;Dw&#65533;&#65533;L&#65533;D)&#65533;%h<&#65533;&#65533;&#65533;)rgx.&#65533;&#65533;@&#65533;x&#65533;J&#65533;&#65533;&#65533;&#65533;&#65533;> P&#65533;C &#65533;A&#65533;D&#65533;&#65533;&#65533;&#65533;,@&#65533;&#65533;p&#65533;Lo&#65533;C&#65533;&#7685;&#65533;#&#65533;M&#65533;>*&#65533;&#65533;@-&#65533;l4qhr&#65533;&#65533;@&#65533;&#65533;&#65533;yYg6b&#65533;V&#65533;&#65533;vf&#65533;Bh	R;W6&#65533;.'0&#65533;jjO&#65533;,dURO&#352;&#65533;&#65533;&#65533;&#65533;&#65533;%]&#65533;K&#65533;D<W&#65533;dsXC&#65533;&#65533;&#65533;m&#65533;&#65533;&#65533;?&#65533;&#65533;q&#65533;5M&#65533;4M *L&#65533;&#65533;P&#226;&#65533;j&#65533;&#65533;D x&#65533;\&#65533;B&#65533;6lD'&#65533;&#65533;&#65533;&#65533;n&#65533;&#65533;R&#65533;i&#65533;d&#65533;{o7&#65533;&#65533;C	&#65533;nC&#65533;@o&#65533;@d;&#65533;d&#65533;Jxf7&#65533;&#65533;T&#65533;w&#65533;&#65533;b&#65533;E&#65533;~&#65533;;T&#65533;?x&#65533;O&#65533;Hm&#65533;&#65533;V5&#65533;U&#182;&#65533;&#65533;D4W&#65533;J&#65533;_&#65533;5C&#65533;Ve3R&#310;jo&#65533;G\&#65533;_&#65533;&#65533;Jk&#65533;WX&#65533;fb&#65533;&#65533;N&#65533;l&#65533;v&#65533;&#65533;$&#65533;O&#65533;b&#65533;#&#65533;)&#65533;&#65533;t&#65533;&#65533;&#65533;?v&#65533;&#65533;&#65533;k&#65533;&#65533;&#65533;'&#65533;GD&#65533;x3&#65533;y&#65533;&#65533;?$4&#65533;7&#65533;:&#65533;5&#65533;&#65533;&#65533;wG&#65533;&#65533;lF&#65533;w|k&#65533;&#65533;9&#65533;g4&#65533;&#65533;&#65533;&#65533;&#65533;&#65533;};>D&#65533; ~&#65533;.&#65533;&#65533;&#65533;?&#65533;1&#65533;&&#65533;@&#65533;&#65533;&#65533;&#65533;&#65533;9&#65533;Gt&#65533;&#65533;D\&#65533;&#65533;67&#65533;G4:&#65533;&#65533;&#517;&#65533;5&#65533;&#65533;W&#65533;&#65533;Y&#65533;&#65533;lG&#65533;Vm&#65533;U&#65533;q&#65533;5s&#65533;&#65533;^&#65533;.C&#65533;(&#65533;d&#65533;&#65533;-rO&#65533;&#65533;&#65533;rC&#65533;3&#65533;&#65533;CL&#65533;_;P&#65533;!&#65533;&`&#65533;i&#65533;y&#65533;@ Z04Z&#65533;#&#65533;zcG#@l&#65533;f&#65533;&#65533;&#65533;w&#65533;*&#65533;JX&#65533;&#65533;.4&#48302;yG@&#65533;_&#65533;5\7E&#65533;&#65533;&#65533;&#65533;y{&#65533;&#65533;&#65533;&#51608;;&#65533;&#65533;&#65533;:|&#65533;&#65533;&#65533;&#65533;|&#65533;&#65533;&#65533;&#65533;&#65533;&#65533;G &#65533;G&#227612;&#65533;&#65533;&#65533;&#65533;D&#65533;&#65533;&#65533;&#65533;D&#65533;&#65533;:&#65533; &#65533;&#20491;Lz&#65533;Q&#1728;&#65533;C&#65533;&#65533;DxO&#65533;&#65533;Z&#65533;d^&#65533;&#1696;&#65533;a|&#65533;zA>&#65533;s&#65533;&#65533;&#65533;D&&#65533;&#65533;&#65533;_JsQ/&#65533;]&#65533;&#65533;J&#65533;&#65533;&#65533;&#65533;&#65533;&#65533;z&#65533;C&#65533;&#65533;&#65533;&#65533;,4V&#65533;6&#65533;/&#65533;&#65533;K&#65533;22&#65533;l&#65533;W&#65533;eUO @<*c'&#65533;CB`&#65533;Vl;&#65533;&#65533;&#65533;&#65533;ocD&#65533;O&#65533;&#65533;&#65533;&#65533;J&#65533;&#65533;o&#65533;&#65533;&#65533;&#65533;3&#65533;Bo9&#1663;/&#65533;^&#65533;&#65533;&#65533;&#65533;&#65533;?&#65533;&#65533;W&#65533;&#65533;;&#65533;n&#65533;{D&#65533;&#65533;@_&#65533;5&#1079;&#65533;&#65533;.&#65533;&#65533;y&#65533;/D&#65533;&#65533;&#65533;&#65533;s&#677;&#65533;F&#65533;&#65533;&#65533;~'B&#65533;&#65533;&#65533;9&#65533;z&#65533;;r&#65533;G>&#65533; :&#65533;z>&#65533;&#65533;K&#65533;DV(l,4B&#65533;&#65533;&#65533;vG<@>&#65533;_j&#65533;&#1170;&#65533;&#65533;U&#65533;&#65533;D&#65533;>J&#65533;&#65533;5&#65533;\&#65533;y&#65533;&#65533;1VF&#65533;e&#65533;z:D&#65533;&#65533;	&#27123;&#65533;&#65533;:&#65533;8]\&#65533;&#65533;U&#65533;:&#65533;5C&#65533;&#65533;&#65533;&#65533;N&#65533;f&#65533;.D&#65533;&#65533;&#65533;&#65533;&#65533;&#65533;&#65533;}&#65533;t&#65533;[}co&#65533;J&#65533;@&#65533;&#65533;?EK;C&#65533; &#65533;g&#65533;N$4&#65533;w&#65533;&#65533;St&#65533;&#65533;&#65533;&#65533;&#65533;5&#65533;&#65533;&#65533;&#65533;&#65533;&#65533;&#65533;&#65533; &#65533;&#65533;5&#65533;)V&#65533;V&#65533;&#8714;&#65533;&#65533;&#65533;&#65533;&#65533;&#65533;?&#65533;Gb&#65533;H1&#65533;I&#65533;+Y&#65533;t&#65533;&#65533;&#65533; &#65533;&#65533;&#65533;&#65533;&#65533;GfN&#65533;;y&#65533;3&#65533;&#65533; &#65533;&#65533;s&#65533;b,&#65533;&#65533;&#65533;&#990;K&#65533;6u&#65533;&#65533;&#649;/$&#65533;x&#65533;&#65533;@&#65533;4&#65533;&#65533;# &#65533;^TBY&#65533;&#65533;&#65533;&#65533;f&#65533;&#65533;j&#65533; J&#65533;f&#65533;&#65533;&#65533;9`&#65533;=Q]&#65533;&#65533;b&#65533;&#2034;&#65533;&#65533;&#65533;&#544;I&#65533;%PX&#65533;j&#65533;x%&#65533;O&#65533;$&#65533;&#65533;o&#65533;&#820;&#65533;N&#65533;&#65533;&#65533;s&#65533;&#65533;&#65533;&#65533;V&#65533;&#65533;B&#65533;:&#65533;&#1520;&#65533;&#193;Q&#65533;&#65533;-&#65533;&#65533;f&#65533;V&#65533;&#65533;&#65533;&#65533;&#65533;&#1903;!&#65533;&#65533;&#65533;&#65533;&#617;Q&#65533;&#65533;&#65533;<*T&#65533;&#470;&#65533;/7v&#65533;&#65533;Ob&#65533;(1"&#450;.#X3&#65533;Jsz&#65533;&#65533;&#1651;&#65533;Q&#65533;&#65533;&#65533;&#65533;&#65533;WS_~{&#65533;&#65533;&#65533;&#65533;w&#65533;&#65533;&#65533;&#65533;&#65533;y&#65533;R&#65533;&#65533;&#65533;h&&#65533;?&#65533;0&#65533;B&#65533;ck&#65533;&#898;&#65533;"&#65533;[b&#65533;&#946;&#1068;%*&#65533;P%?&#65533;g&#65533;=d&#65533;C&#65533;)&#65533;&#65533;53QF&#65533;&#65533;&#65533;u&#65533;&#65533;&#65533;B&#65533;&#65533;q&#65533;&#65533;PQ&#65533;&t&#65533;B4+&#65533;*'&#65533;Dpr&#65533;&#1884;D J&#65533;L&#65533;&#65533;%&#65533;K&#65533;&#65533;0&#65533;&#1833;9&#65533;&#65533;D&#65533;&#65533;&#65533;&#65533;&#65533;&#789;&#65533;A&#65533;1&#65533;9&#65533;l&#65533;F&#65533;&#65533;Ja&#65533;:&#65533;&#275;&#65533;[t<Q&#65533;
&#65533;&#65533;E_* &#65533;D%&#65533;&#65533;&#1182;h&#65533;&#65533;&#65533;Jc&#65533;I&#1176; &#65533;&#65533;L&#65533;&#215;>&#65533;p&#65533;S/&#65533;&#65533;VE&#65533;U&#65533;ZJ1&#343;r4&#65533;D&#65533;ZaH aZ&#65533;(&#65533;5&#65533;)Ti4&#65533;!&#65533;@&#65533;&#65533;&#65533;&#65533;&#65533;&#749;&#65533;0Z&#65533;I&#65533;&#65533;+&#65533;&#65533;&&#65533;h.&#65533;&#65533;-&#65533;0&#65533;&#65533;X&#65533;&#65533;.%&#65533;&#65533;%&#65533;&#65533;=,f	x&#1133;&#65533;'&#65533;V E&#65533;&#65533;&#65533;I&#538;&#65533;3&#65533; &#1423;
&#65533;&#65533;&#65533;  ZR&#65533;)4^ &#65533;TZ &#65533;J-&#65533;&#65533;&#65533;L&#65533;* &#65533;=&#65533;l/&#65533;&#65533;&#1026;B&#65533;&#65533;P&#65533;&#65533;t&#65533;D{Y&#65533;&#65533;y&#65533;%bM@&#65533;fln&#65533;&#65533;a&#65533;&#65533;G&#1568;&#65533;&#454;f&#65533;a2&#65533;M&#65533;&#65533;a&#65533;&#65533;&#65533;&#65533;l	&#1718;%&#65533;&#65533;&#65533;&#65533;%&#65533;+&#65533;&#65533;&#1765;r&#65533;k&#65533;&#65533;&#65533;ll&#65533;&#65533;&#65533;&#65533;&#65533;`&#65533;N;C&#65533;&#65533;e&#65533;&#65533;&&#65533;`&#65533;-,y&#65533;D&#65533;&#65533;&#1232;C&#65533;&#65533;&#65533;&#65533;&#65533;&#65533;&#65533;3M[
&#65533;&#65533; A&#65533; %&#65533;q&#65533;&#65533;&#65533;&#65533;% &#65533;Q&#65533;a&#65533;&#65533;&#65533;|&#65533;&#65533;=&#65533;&#65533;&#65533;&#65533;&#65533; &0&#65533;&#65533;[<&#65533;s&#65533;&#65533;
&#65533;'x &#65533;&#65533;]a*p=,&#65533;^x&#65533;w&#307;&#65533;+&#65533;&#65533;&#65533;=&#65533;&#65533;&#65533;H&#65533;q&#65533;y&#22879;&#65533;&#65533;&#65533;&#65533;&#65533;	&#65533; &#65533;aJ&#65533;o&#65533;h&#65533;=f&#65533;v	.&#65533;&#65533;&#65533;0&#65533;%&#65533;&#65533;u&#65533;&d&#65533;&#65533;T&#65533;&#65533;:&#65533;[&#65533;51&#65533;+j"&#65533;&#65533;	&#65533;Ll&#65533;"Qz&#65533;&#65533;&#65533;&#65533;)&#65533;&#65533;Y&#65533;&#65533;2,&#65533;&#65533;lg?c&#65533;&#65533;@&#65533;\&#65533;.&#1208;&#65533;Q&#65533;
UdYZ&#65533;(R&#65533;&#65533;i
4"YBV&#65533;&#1614;u&#65533;; g&#65533;aT&#65533;&#65533;&#65533;g<Z&#65533;&#65533;&("C&#65533;&#65533;w&#65533;&#65533;&#65533; &#65533;&#65533;&#65533;	.t&#65533;&#65533;&#65533; &#65533; &#65533;&#65533;Cb&#65533;X&#65533;0&#65533;E/B&#65533;=
&#65533;&#65533;&#65533;X&#65533;1Jl&#65533;S&#65533;&#65533;&#65533;&#1229;&#65533;&#65533;&#65533;&#65533;J&#65533;1=9&#65533; &#65533;&#65533;&#65533;&#65533;&#65533;F?&&#65533;&#65533;&#65533;FJV&#65533;bDf&#65533;Q&#65533;d&&#65533;[]ju&#65533;&#65533;Z^&#65533;2&#65533;1&#1154;8s`&#65533;B&#65533;&#65533;&#65533;li&#65533;&#65533;&#65533;&#65533;5&#616;Dk&#65533;&#904;VJ&#65533;&#65533;&#65533;'&#65533;&#65533;&#65533;&#65533;65&#65533;&#65533;&#65533;&#65533;&#65533;L&#65533;.Ki3YB&#65533;"&#65533;J&#65533;*&#246;&#65533;O&#65533;d!&#65533;>&#65533;.~&#65533;&#65533;&#65533;I&#65533;&#65533;\h&#65533;&#65533;&#1858;&#65533;M&#65533;f&#65533;6AF&#65533;1&#795;&#65533;"A&#65533;&#65533;+&#65533;D&#65533;V&#65533;9	TE D&#65533;&#65533;&#65533;&#65533;!vN&#65533;&#65533;&#65533;&#65533;&#65533;&#65533;&#65533;&#65533; G1&#65533;$&#65533;&#65533;S&#65533;<&#65533;&#65533;&#65533;,&#1312;&#65533;&#65533;&#65533;&#65533;&#65533;&#65533;e&#65533;b&#290;JpP&#65533;&#65533;&#65533;%u&#65533;F&#65533;&#65533;&#65533;+,&#65533;Q&#65533;&#65533;	 U&#1166;&#65533;t=&#65533;&#65533;Et#&#1605;tqAp$7&#65533;1&#65533;&#65533;&#65533;&#528; &#532;KJ#&#65533;&#65533;&#65533;&#65533;YL&#65533;&#65533;&#65533;T3*&#65533;T`9_&#65533;&#65533;-l&#65533;&#65533;a~&#65533;&#65533;&#65533;&#65533;&#65533;g&#65533;&#65533;&#65533;-&#65533;v3N&#65533;g&#65533;f &#65533;
L&#65533;&#65533;&#65533;&#65533;&#65533;J&#65533;&#65533; i&#65533;t&#65533;+&#65533;&#65533;&#65533;&#65533;&#65533;&#65533;Q&#65533;N&#65533;&#65533;#&#65533;&#65533;J&#65533;!&#65533;2&#65533;&#65533;m*3&#65533;&#65533;&#65533;{&#65533;&#65533;&#65533;P&#65533;:&#65533;&#65533;b&#65533;&#65533;&#65533;&#65533;&#65533;k"&#65533;L&#65533;&#65533;[0.&#65533;&#65533;{!&#65533;&#65533;:  s&#65533;&#65533;K8&#65533;3zqbcT&#65533;9&#65533;&#65533;+H,&#65533;&#65533;B&#65533;0j&#65533;`&#65533;F&#65533;+&#65533;&#65533;&#65533;sc&#65533;&#65533;g&#65533;&#65533;9q|&#65533;&#65533;#&#65533;&#65533;&#65533;y}&#65533;#1&#65533;&#65533;<&#65533;&#65533;	(&#65533;x5CD&#65533;&#65533;@&#65533;H&#65533;?H`&#65533;i&#65533;&#65533;&#65533;&#65533;0&#65533;*&#65533;/&#65533;&#65533;&#65533;.&#65533;c &&#65533;&#65533;K&#512;' &#65533;&#65533;&#65533;K&#65533;&#65533;&#65533;&#65533;&#65533;&#65533;&#65533;L&#65533;%z&#65533;A&#65533;i&#65533;&#65533;&#65533;&#65533; &#65533;&#65533;&#65533;&#65533;t&#65533;&#65533; B-@&#65533;&#65533;&#65533; &#65533;&#65533;C&#65533;A^&#65533;&#65533;9&#65533;&#65533;y&#65533;cOO1&#65533;&#65533;)&#65533;`&#65533;&#65533;w')F&#65533;J&#65533;b&#65533;&#65533;7&#65533;&#65533;%&#65533;&#65533;&#65533;&#65533;&#65533;&#65533;"&#65533;&#65533;&#65533;?Np`&#65533;&#65533;&#65533;r&#65533;&#65533;{ab&#65533;&#65533;"&#65533;x&#65533;&#65533;?z`#&#65533;&#65533;a&#65533;*~\g;&#65533;&#65533;y&#65533;&#65533;&#65533;&#65533;&#65533;Qd&#65533;&#65533;&#65533;|_&#65533;&#65533;XGNt&#65533;yB_	&#65533;&#65533; kVI&#65533;l
h&#65533;X&#65533;r&#65533;&#65533;K<&#65533;#~A~&#65533;&#65533;&#65533;R&#65533;&#65533;&#65533;F&#65533;( &#65533;&#65533;@&#65533;@l&#65533;i]k[&#65533;&#1529;&#1461;&#65533;T&#65533;&#65533;&#65533;&#65533;Uv&#65533;{7=e&#65533;&#1815;&#65533;hV&#65533;J&#65533;i&#65533;&#1079;&#879;&#65533;&#554;]&#65533;^&#65533;&#65533;&#65533;Mo&#65533;&#732;b<H&#65533;14A&#65533;&#65533;"&#65533;p&#65533;n&#65533; %&#65533;s&#65533;&#65533;&#65533;&#65533;&#65533;]o{&#65533;&#65533;A&#65533;4L"l&#65533;&#1205;p&#65533;?M&#65533;e&#65533;&#65533;&#65533;$~&#65533;&#65533;.nrO[&#65533;&#65533;@6\`&#65533;(8&#65533;\&#1926;&#65533;&#65533;k&#65533;&#65533;.&#65533;p3~&#65533;|nT_"&#65533;&#65533;&#65533;&#65533;&#65533;&#65533;&#65533;&#65533;jp&#65533;&#65533;i^s&#65533;&#65533;&#65533;9&#65533;&#65533;)]&#65533;&#65533;'&#65533;G("&#65533;&#65533;&#65533;&#65533;,&#65533;xE&#1452;&#65533;&#65533;&#65533;&#65533;'x/(&#35083;&#65533;&#65533;#&#65533;&#65533;RN&#65533;,&#65533;&#65533;: H*Pd!{&#65533;c
&#65533;#&#65533;R&#65533;&#65533;&#65533;&#65533;&#65533;q&#65533;&#65533;&#65533;&#65533;~&#65533;4&#65533;Q
&#65533;MopPu&#65533;p&#65533;xA&#65533;N&#65533;&#65533;D&#65533;50&#65533;&#65533;M&#65533;&#65533;f&#65533;&#65533;&#65533;&#65533;?&#65533;&#65533;&#65533;*:&#65533;1A&#65533;&#65533;&#65533;&#65533;&#65533;&#65533;/|~&#65533;&#65533;r&#65533;8&#65533;&#65533;E~#l8D&#65533;^{&#65533;&#65533;&#65533;&#65533;&#65533;`&#65533;&#65533;{b&#65533;'H&#65533;&#65533;&#65533;c&#65533;&#65533;&#65533;&#65533;+&#65533;&#65533;&#65533;#&#65533;`v&#65533;&#65533;&#65533;s&#65533;c&#65533;&#65533;T&#448;&#65533;9j&#65533;.&#65533;&#65533;Iu0&#65533;&#65533;8&#65533;b&#65533;(t&#65533;"&#65533;?E&#65533;{&#65533;&#65533;&#65533;&#65533;&#65533;&#65533;?&#65533;a&#65533;&#65533;&#65533;&#65533; &#65533;@ ;0@N &#65533;&#65533;&#65533; &#65533;&#65533;
&#65533; Q&#65533;.&#65533;&#65533;k0&#65533;H&#65533;&#65533;&#65533;&#65533;&#65533;&#65533;d Fp1 0 Q&#65533;e&#65533;&#65533;;OPP&#65533;&#65533;b&#65533;S&#65533;&#65533;^`O&#65533;x0&#65533;An@n&#65533;&#65533;&#65533;&#65533;&#65533; t&#65533;&#65533;&#65533;&#65533;&#65533;`&#65533;A L&#65533;V&#65533;&#65533;&#65533;&#65533;&#65533;&#65533;T&#65533;&#65533;`&#65533;P&#65533;&#65533;@ &#65533;&#65533;(&#65533;p
M&#65533;	&#65533;`	}@	&#65533;&#65533;&#65533;&#65533;	&#65533;&#65533; &#65533;&#65533;&#65533;&#65533;&#65533;p&#65533;&#65533; &#65533;*&#65533;,&#65533;&#65533; &#65533;c&#65533;N `&#65533;&#65533;&#65533;&#65533;&&@&#65533;&#65533;&#65533;&#65533;&#65533;&#65533;n&#65533;o&#65533;B&#65533;&#65533;`&#54544;"*@~&#65533;&#37120;&#65533;&#65533;&#65533;&#65533;&#65533;"&#65533;&#65533;&#65533;&#65533;&#65533;&#65533;,&#65533;B&#65533;
8&#65533;$&#65533;&#65533;L&#65533;:&#65533;&#61839; &#65533;&#65533;j &#65533;
O&#65533;.&#65533;\&#65533;-&#942;&#65533;"&#65533;@&#65533;(B&#65533;x&#65533;&#65533;&#65533;&#65533;&#65533;&#65533;&#65533;&#65533;&#65533; &#65533;"&#65533;&#65533;&#65533;&#65533;&#65533;&#65533;&#65533;	("X&#65533;!&#65533;&#65533;&#65533;&#65533;&#65533;a&#65533;&#65533;&#65533;&#65533;&#65533;&#65533;Qx &#65533;q)&#65533;&#65533;&#65533;&#65533;&#65533;&#65533;a&#65533;&&#65533;q y&#65533;+&#65533;:&#65533;&#65533;&#65533;&#65533;&#65533;&#65533;"q &#65533;&#65533;M&#65533;0&#65533;b&#65533;|&#65533;$.$C&#65533;"&#65533;&#65533;"(@ %[&#65533;&#65533;&#65533;&#65533;#YFR#a&#65533;(&#65533;^&#65533;&#65533;&#65533;!+b'e&#65533;'&#65533;&#65533;.)&#65533;&#65533;&#65533;&#65533;Qp&#65533;(5&#65533;&#65533;&#65533;&#65533;kwM&#65533;&#65533;&#65533;){&#65533;&#65533;*-n%&#65533;&#65533;&#65533;&#65533;&#65533;&#65533;&#65533;&#65533;t@Dn@&#65533;!-$&#65533;&#65533;&#65533;&#65533;&#65533;&#65533;&#65533;&#65533;}&#65533;&#65533;&#939;&#248;L&#65533;6/&#65533;&#65533;&#65533;&#65533;N&#65533;&#790;&#65533;&#65533;&#65533;&#65533;&#65533;.&#65533;L`%&#65533;'&#65533;&#65533;1 &#65533;"&#65533;&#65533;]&#65533;&#65533;&#65533;&#65533;&#65533;3&#65533;3&#65533;&#65533;&#65533;~@0&#65533;^&#65533;,&#65533;"&#65533;(&#65533;&#65533;L!&#65533;&#65533;1 &#65533;0M&#65533;P'&#65533;$&#65533; &#65533;  !&#65533; &#65533;&#65533;&#65533;&#65533;&#65533;&#65533;&#65533;&#65533;&#65533;&#65533;&#65533;&#65533;&#65533;1&#65533; 2l"u$&#65533;'A&#65533;&#65533;TrAa&#65533;&#65533;	&#65533;&#65533;&#65533;&#65533;&#65533;&#65533;p&#65533;A<	 	u@	&#1779;*)&#65533;
&#65533;p&#65533;Vn&#65533;t&#65533;Y2$&#65533;&#65533;@0&#65533;:&#65533;7)&#65533;&#65533;)q@&#65533; &#65533;Q4&#65533;"&#65533;&#65533;$B&#330;&#65533;/&#65533;&#65533;&#65533;Pp&#65533;0&#65533;@&#65533;&#65533;&#65533;&#65533;Z&#65533;&#65533;1&32#&#65533;!&#65533;&#65533;&#65533;k&#65533;&#65533;&#65533;E+&#65533;&#65533;j!&#65533;d&#65533;,&#65533;&#65533;&#65533;&#65533;4&#65533;&#65533;(4&#65533;&#65533;&#65533;&#65533;&#65533;&#65533;H-&#65533; &#65533;2S&#65533;&#65533;&#65533;&#65533;&#65533;&#65533;4&#65533;v&#65533;C[&#65533;&#65533;:&#65533;$:&#65533;2&#2031;&#65533;V&#65533;2&#65533;&#65533;t&#65533;&#65533;@&#65533;&#65533;&#65533;&#65533; J 
ar&#65533;&#65533;L &#65533;&#65533;&#65533;D,	t&#65533;&#65533; &#65533;&#65533;"&#65533;t &#65533;&#65533;"&#65533;&#65533;Oa&#65533;M&#65533; &#65533;$(&#65533;&#65533; &#65533;P&#65533;&#65533;&#65533;\P_&#65533;&#65533;s$QQ&#65533;a&#65533;=&#65533;&#65533;&#65533;&#65533;<	 =&#65533;T&#65533;&#65533;S)&#65533;=&#65533;&#65533;SK&#65533;@1T	&#65533;-]U&#65533;
S&#65533;'&#65533;&#65533;(BP&#65533;P&#65533;&#65533;8 A&#65533;&#65533;d &#65533; &#65533;&#65533;'&#65533;%"&#65533;0&#65533;&#65533;&#65533;&#65533;&#169;\&#65533;&#65533;h/0&#65533;%&#65533;&#65533;(&#65533;&#65533;b@@&#65533;&#65533;&#65533;&#65533;"n (&#65533;P&#65533;&#65533;&#65533;@)&#65533;&#65533;^&&#65533;&#65533;1&#65533;
>&#65533;&#1131;&#65533;&#65533;&#65533;&#65533;&#65533;&#65533;&#65533;"&#65533;k.&#65533;&#65533;&#65533;O&#65533;&#65533;&#65533;F&#65533;&#65533; *&#65533;2&#65533;2&#65533;a63&#65533;&#65533;&#65533;1K&#65533;&#65533;Yy &#65533;&#65533;ZD&#65533;"&#65533;&#65533;<&#65533;(e&#65533;&#65533;&#65533;&#65533;XA:&#65533;M&#65533;A6&#65533;&#65533;x &#65533;&#65533;&#65533;e;@&#65533;D&#65533;&#65533;H&#65533;&#65533;T&#65533;"&#65533;+&#65533;&#65533;!$&#65533;&#65533;&#65533;&#65533;&#65533;&#65533;&#65533;`<&#65533;"aT&#65533;&&#65533;&#65533;&#65533;&#65533;&#65533;&#65533;&#65533;k&#65533;&#65533;6`&#65533;&#65533;j&#65533;k&#65533;&#65533;j&#65533;a&#65533;&#65533;k&#65533; D`Z&#65533;&#65533;a,&#65533;A&#65533;&#1793; &#1793;-7&#65533;"&#65533;&#65533;  Q&#526; &#65533;\LB@&#65533;7p5TC&#65533;.&#65533;!&#65533;!L&#65533;qu&#65533;FR%',&#65533;x &#65533;&#65533;&#65533;&#65533;)&#65533;3&#65533;0&#65533;@?&#65533;&#65533;*@	lQ: &#65533;O&#65533;&#65533;&#65533;N)&#65533;u&#65533;&#65533;*&#65533;b&#65533;L&`&#65533;&#65533;"&#65533;&#65533;&#65533;&#65533;&#65533;&#65533;&#65533;WA&#65533;&#65533;&#65533;a &#65533;-1U&#65533;&#65533;h2&#65533;d&#65533;&&#65533;&#65533;"&#397;&#65533;-&#65533;&#65533;&#65533;"(&#65533;w&#65533;&#65533;&#65533;&#829;N &#65533;-&#65533;!&#65533;&#65533;&#65533;j`&#65533;&#65533;+1&#65533;+&#65533;T&#65533;&#65533;$&#65533;#(#*Sa&#65533;c31&#65533;"&#65533;vi<&#65533;$&#65533;&#65533;&#65533;F&#65533;RM0&#65533;:&#65533;&#65533;&#65533;&#65533;0&#65533;j&#65533;&#65533;&#65533;&#65533;!&#65533;&#65533;&#65533;&#65533;B&#65533;<`&#65533;a&#545;0&#65533;&#65533;` &#1089;&#65533;&#65533;&#65533;&#65533;@T&#65533;&#65533;&#65533;8(i&#65533;a&#65533;`&#65533;)&#65533;&#1408; b&#65533;&#65533;&#1440;<&#65533;&#65533;&#65533; &#65533;`&#65533;!I=`D&#65533;&#65533;&#65533;>&#65533;r&#65533;&#65533;r,S&#65533;m&#65533;&#65533;a&#65533;&#65533;&#65533;$&#65533;&#65533;&#65533;&#65533;&#65533;&#65533;`@&#65533;&#65533;&#65533;&#65533;N&#65533; 2&#65533;+Wv&#65533;&#65533;&#65533;&#65533;&#65533;&#65533;&#65533;&#65533;&#65533;NO&#65533;&#65533;&#65533;b&#65533;&#1920;&#65533;&#65533; &#516; U&#65533;	&#65533;&#65533;=Z&#65533;&#65533;/'&#65533;&&#65533;&#65533;aoL&#65533;&#65533; ,`/T"0&#65533;&#65533;B&#65533;&#65533;+&#65533;&#65533;&#65533;&#65533;z&#65533;&#65533;&#65533;G&#65533;&#65533;$ (&#65533;&#1288;&#65533;"&#65533;O%&#65533;L&#65533;T&#65533;B&#65533;&#65533;j4&#65533;&#65533;&#65533;&#65533;&#65533;&#65533;j&#65533;&#65533;b&#65533;&#65533;~HO&#831;&#65533;&#65533;P/&#65533;&#65533;z |&#65533;l&#65533; &#65533;a.3bYBa&#65533;&#65533;?&#65533;&#65533;&#65533;m&#65533;cZk&#65533;b&#65533;&#65533;O	&#65533;@B~&#65533;&#65533;&#65533;T&#65533;&#65533;V&#65533;
6){&#65533;^&#65533;&#65533;&#65533;/&#65533;@&#65533;.&#1643;(&#65533;bX&#65533; P&#65533;"&#65533;&#65533;U1&#65533;T"]J&#65533; &#65533;&#65533;&#65533;&#65533;4DT$&#65533;&#65533;&#65533;x&&#65533;&#65533;m`	&#65533;&#65533;l *b&#65533;6i	&#65533;&#533; &#65533;&#65533;&#65533;&#65533;1&#65533;&#65533;=&#65533;&#65533;&#65533; q+&#65533;H&#65533;&#65533;&#65533;&#65533;H&#65533;&#65533;&#65533;ARL&#65533;&OH`&#65533;&#65533;">@ &#65533;X&#65533;&#65533;
&#65533;&#65533;(&#65533;&#65533;L&#65533;0&#1546;&#65533;%&#65533;&#65533;" &#65533;&#65533;\"&#65533;&#65533;`&#65533;&#65533;&#65533;&#65533;&#65533;Ga&#65533;!|@
&#65533;&#65533;1wy&#65533;&&#65533;w9&#65533;u&#65533;"&#65533;&#65533;&#65533;"&#65533;&#65533;$ M&#65533;&#65533;R&#65533;DNyc# &#65533;z7&#65533;Z&#65533;&#65533;&#65533;"H`B+&#65533;&#65533;&#65533;7&#65533;&#65533;&#65533;&#65533;&#65533;-&#65533;_ &#65533;&#65533;&#65533;&#65533;\&#65533;&#65533;&#65533;&#65533;o'&#65533;&#1114;&#65533;#&#65533;&#65533;&#65533;z&#65533;&#65533;H
&#65533;&#65533;&#65533;&#65533;+":A &#65533;\ #r&#65533;Xa&#65533;&#65533;&#65533;
^)&#65533;&#65533;&#172;&#65533;&#65533;S0&#65533;P&#65533;&#65533;&#65533;&#65533;&#855;&#65533;>&#65533;"X&#65533;"f&#65533;&#65533;}&#65533;"^&#65533;&#65533;&#65533;-}&#65533;&#65533;6&#65533;$	&#65533;&#65533;&#65533;&#65533;l&#65533;J&#65533;Y&#65533;=r&#65533;N*&#65533;P&#65533;)P&#65533;&#65533;&#65533;&#65533;=*"&#65533;?a*("&#65533;&#65533;Vp&#65533;VTz&#65533;)&#65533;&#65533;&#65533;&#65533;&#65533;&#65533;q&#65533;&#65533;mW&#65533;.&#65533;&#65533;pM &#65533;u ^&#65533;&#65533;Bm"&#65533;^  q&#65533;#&#65533;!&#65533;4
X&#65533;&#65533;&#65533;&#65533;*&#65533;&#65533;@0&#65533;B&#65533;&#65533;`,&#65533;&#65533;Lq!<b+Z&#65533;=	#&#65533;&#65533;&#65533;("&#65533;&#65533;B&#65533;T&#65533;&#65533;&#65533;?&#65533;(b&#65533;"&#65533;q"&#65533;&#65533;kG3x1 &#65533;&#65533;&#65533;o&#65533;&#65533;#&#65533;&#65533; &#65533;O&#65533;)&#65533;Dn&#65533;&#65533; @a* 	&#65533;.^&#65533;&#65533;o&#65533;&#65533;&#65533;&#65533;&#1270;&#65533;&#65533;F,&#65533;&#65533;&#65533;n\&#65533;N\&#65533;&#65533;z&#65533;-&#65533;|&#65533;&#65533;xWa&#65533;C'&#65533;b&#65533;Cva&#65533;&#65533;)&#65533;9&#65533;&#65533;cxw&#65533;V&#65533;d&#65533;&#65533;(&#65533;	h`&#65533;"&#65533;< &#65533;!
@.lN0&#65533;*Psq@ &#65533;t&#65533;MQ&#65533;@&#65533; 1&#65533;z&#65533;G	&#65533;&#65533;&#65533;	&#65533;&#65533;Ca2&#65533;p&#65533;&&#65533;&#65533;,&#498;&#65533;[ &#65533;&#65533;d&#65533;=4a&#65533;i@&#65533;&#65533;&&#65533;D&#65533;<8&#65533;&#65533;&#65533;
&#65533;&#187;&#65533;jp&#65533;l&#65533;!&#65533;=&#65533;n,M &#65533;q-&#65533;1&#65533;&#65533;&#65533;&#65533;&#65533;.&#65533;&#65533;]LS&#1613;&#1779;8r&#65533;&#65533;Q[&#65533;&#65533;T ]&#65533;P&#65533;&#65533;XW &#65533;0`&#665;&#65533;&#65533;&#65533;&#65533;&#1221;&#65533;p&#65533;&#65533;&&#65533;&#65533;&#65533;&#65533;&#65533;&#65533;A	&#65533;&#65533;&#65533; ,n&#65533;&#171;&#65533;&#65533;B~&#65533;&#65533;&#65533;*&#65533;&#65533;&#65533;c u&#65533;&#65533;Xb&#65533;+"&#65533;&#65533;z.&#364;&#65533;&#65533;&#65533;&#65533;&#65533;&#65533;X&#65533; &#65533;)&#65533;&#65533;&#65533;&#65533;&#65533;&#65533;~&#65533;U&#65533;R&#65533;&#65533;LM&#65533;&#65533;]y&#65533;n&#65533;!&#65533;&#65533;&#65533;&#65533;&#65533;&#65533;&#65533;,&#65533;&#65533;&#65533;@(E~u&#65533;I[&#65533;&#65533;&#65533;&#65533;	B&#65533;q&#65533;  &#65533;`&#65533;(Q&#65533;:!&#65533;K&#65533;&#65533;&#65533;v&#65533;`f&#65533;&#65533;&#65533;&#65533;"&#65533;>T&#65533;&#65533;&#65533;!	pA &#65533; &#65533;&#65533;d)&#65533;T&#65533;&#65533;&#65533;p&#65533;V&#65533;Q  0W&#65533;&#65533;&#1731;"r n&#65533;&#65533;&#65533;R,&#65533;a,Q&#65533;&#65533;&#65533;&#65533;n@n&#65533;&#65533;44&#65533;@&#65533;	&#65533;,&#65533;
!&#65533;&#65533;&#65533;&#65533;+"&#65533;&#65533;&#65533;&#65533;&#65533;&#65533;!%	&#420;j&#65533;&#65533;kS&#65533;&#65533;&#65533;&#65533;&#65533;&#1418;eZ&#65533;W&#65533;	b&#65533;&#65533;&#65533;&#65533;&#65533;n&#65533;&#65533;&#65533;L&#65533;C r&#1213;&#1675;&#65533; &#2015;&#65533;pO&#65533;&#65533;&#65533;&#65533;lq&#65533;@ &#65533;&#65533;&#65533;&#65533;&#65533;bI&#65533;/0&#65533;&#65533;&#65533;&#65533;
&#65533;(B&#65533;&#65533;1&#65533;R8&#65533;&#65533;&#1622;&#65533;&#65533;&#65533;&#65533;W&#65533;#&#65533;&#65533;t8&#65533;&#65533;C&#65533;K&#65533;4&#65533;k&#1724;&#65533;3&#65533;&#925;<{&#65533;&#65533;	4&#65533;P&#65533;>>&#65533;&#65533;&#65533;&#59589;e >&#65533;p&#65533;&#65533;_&#65533;*0p&#65533;&#65533;&#547;5@&#65533;&#65533;&#65533;(&#53232;&#65533;&#65533;u&#65533;&#65533;&#65533;h&#1502;e&#65533;H&#65533;Zm&#65533;&#65533;&#65533;h&#65533;=>&#65533;&#65533;i&#65533;&#65533;&#2046;{A&#65533;K&#65533;&#904;&#65533;=&#65533;R&#65533;7&#65533;\P&#65533;B&#65533;&#65533; &#65533;&#65533;&#65533;{&#65533;Mq&#65533;&#65533;&#65533;?Cy&#65533;&#65533;&#65533;&#65533;&#65533;&#65533;#d&#65533;Hs&#65533;iV&#65533;h&#65533;&#65533;&#65533;&#65533;&#65533;>J&#65533;&#65533;&#65533;&#65533;&#65533;0&#65533;[&#65533;>&#65533;<&#65533;&#65533;&#65533;#&#65533;&#65533;0&#65533;_&#65533;&#65533;&#65533;!&#65533;&#65533;&#65533;O&#65533;Mf &#65533;M&#65533;&#65533;&&#870;&#65533;&#65533;]p&#65533;j&#65533;&#65533;2&#274;&#65533;d&#65533;&#65533;&#65533;&#65533;#&#65533;p@B&#65533;&#65533;&#203;&#65533; 
&#65533;&#65533;#&#65533;)&#65533;"&#65533;	&#65533;&#65533;&#65533;L&#65533;&#65533;&#65533;:&#65533;&#65533;&#65533;p&#65533;&#65533;&#65533;>&#65533;&#65533;I	&#65533;4&#65533;*&#65533;&#65533;&#65533;&#65533;MI&#65533;&#65533;O>&#65533;$!&#65533;C&#65533;&#65533;C&#65533;?,R8&#65533;&#65533;&#65533;Cw &#65533;d&#65533;&#65533;dsG6&P&#65533;&#65533;GW:&#65533;M&#65533;e3&#65533;?&#65533;Y&#65533;
c&#65533;d&#65533;G:&#65533;P&#65533;6$&#65533;&#65533;&#65533;1&#65533;&#65533;&#195;&#65533;&#65533;4
"&#65533;
V&#65533;&#65533;&#65533;&#65533;&#65533;$&#65533; Q&#65533;&#65533; &#65533;&#65533;D&#65533;@&#1680;C`D&#65533;"61&#65533;S&#65533;tSL&#65533;&#65533;D@Q&#733;&#65533;j&#65533;&#65533;&#65533;&#65533;Sm?!&#65533;C9&#65533;&#65533;]&#65533;	&#65533;O&#65533;&#65533;K=&#65533;&#65533;&#65533;^&#65533;&#65533;+&#65533; &#4204;&#65533;aVM&#65533;U&#65533;&#65533;&#65533;&#1861;&#65533;&#65533;&#1086;&#65533;&#65533;6&#65533;l&#65533;[2&#65533;&#65533;&#65533;&#65533;$&#65533;@&#65533;&#65533;m&#65533;&#65533;t	&#65533;d&#65533;W*&#65533;&#1636;&#65533;?^&#65533;&#65533;j&#65533;R&#65533;&#65533;&#65533;&#65533;&#65533;?&#65533;&#65533;&#65533;Z &#65533;<&#65533;G&#65533;&#65533;&#262;P.&#65533;#&#65533;p.&#65533;&#65533;&#65533;?&#65533;&#65533;j&#65533;&#65533;Z&#65533; &#65533;E&#65533;PL&#65533;&#65533;5E&#65533;&#65533;?&#65533;|&#65533;YO@&#65533; &#65533;&#65533;D'&#65533;!&#65533;&#65533;&#65533;&#65533;(`&#65533;JLc~&#65533; cJ<&#1537;&#65533;(`0&#65533;4M[&#65533;&#65533;rLC&#65533;gua&#65533;C&#65533;&#65533; 'Hj	k&#65533;Ci&#65533;&#65533;*%&#65533;$H&#65533;&#65533;&#65533;P8J&#65533;&#65533;%s&#1220;&#65533;G4&#65533;s&#65533;?&&#65533;&#65533;J&#65533;&#65533;	&#65533; &#65533;&#1044;&#65533;&#2009;&#65533;dB&#65533;&&#65533;&#65533;&&f[	C&#65533;Tf&#65533;&#65533;&#65533;h&#65533;&#65533;0&#65533;&#65533;&#65533;C&#65533;4&#65533;&#65533;&#65533;l#C&#65533;&#65533;P &#65533;&#65533;&#65533; n&#65533;2&#65533;&#65533;&#65533;?Lw&#65533;&#65533;~`&#1026; &#65533;&#65533;&#65533;R&#65533;F1)H&#65533;&#65533;&#65533;&#65533;G&#1568;S&#65533;&#65533;lL}&#65533;&#65533;_ &#65533;&#65533;&#65533;&#65533;?&#65533;&#65533;&#65533;&#65533;&#65533;W`&#65533;&#65533;&#65533;&#65533;&#65533;&#65533;&#65533;t&#65533;b&#65533;&#65533;&#65533;W_&#65533;&#65533;E&#65533;&#65533;&#65533;&#65533;_&#65533;&#65533;OB&#65533;&#17568;-&#65533;&#65533;&#65533;&#65533;&#65533;&#65533;&#65533;Y&#65533; Oy&#65533;A&#65533; &#65533;*d&#65533;&#65533;&#65533;&#65533;&#65533;&#65533;u&#65533;WF&#65533;LH&#65533;cA&#65533;;&#65533;&#65533;E&#65533;\#~&#65533;&#65533;(&#65533;jP&#198;&#65533;&#65533;&#65533;?h&#65533;&&#65533;&#65533;Q&#65533;&#65533;&#65533;"V&#65533;&#65533;&#65533;&#65533;,&#1536;C0&#65533;&#65533;$j&#65533;9&#65533;&#65533;Xs&#65533;&#65533;1&&#65533;'&#65533;&#65533;&#65533;&#65533;&#35197;4&#65533;c<&#1540;, &#65533;&#65533;&#65533;;Z&#65533;&#65533;<&#65533;)&#65533;&#65533;a &#65533;&#65533;p &#65533;&#65533;q &#65533;9&#65533;&#2343;&#65533;9&#65533;&#65533;j&#1666;xA.&#65533;|&#65533;#&#65533;&#65533;H&#65533;&#65533;cuOM&#65533;&#65533;&#65533;&#65533;4&#65533;#(A>&#65533;
&#65533;&#65533;&#65533;&#65533;MJ&#65533;&#65533;&#65533;&#65533;&#65533;o+&#65533;&#65533;&#65533; !(@&#65533;&#65533;I&x&#65533;4"&#65533;&#65533;&#65533;C&#65533;&#65533;=&#65533;!q&#65533;&#65533;?&#65533;&#65533;&#1057;&#65533;&&#65533;C&#65533;@.K&#65533;@-0P
HSD&#65533;&#65533;&#65533;1Rg@8(8&#65533;&#65533;&#65533;&#65533;&#65533;A	&#65533;!U&#65533;A,Q&#65533;h&#65533;!&#65533;X&#65533;* &#972;0dR~0Ix&#65533;M<&#65533;^8&#65533;&#65533;K|p&#65533;M&#65533;-&#65533;A&#65533;r&#65533;&#65533;&#65533;&#65533;&#65533;3&#65533;&#65533;n&#65533;&#65533;DRFXx&#65533;@E&#65533;&#1349;mt&#65533;B&#65533;Cj&#65533;&#65533;v]&#65533;BL&#65533;&#65533;&#65533;y&#65533;/x&H&#65533;&#65533;<&#65533;&#65533;&#65533;FLq` 2&#65533;&#65533;&#65533;,&#65533;Qt&#65533;#k&#65533;&#65533;@&#1431;&#65533;&#65533;s!&#65533;&#65533;? 1"&#65533;$&#65533;P&#65533;&#65533;&#65533;&#65533;/&#65533; ,a&#65533;a&#65533;&#65533;&#65533;=4q&#65533;A&#1002;&#65533;&#32812;&(&#65533;&#65533;&#65533;L&#65533;A@&#65533;#&#1049;r&#65533;&#65533;&#65533;&#65533;R;&#20518;6Rv&#65533;&#65533;&#65533;&#65533;&#65533;&#65533;?&#65533;&#65533;c&#65533;l&#65533;&#65533;&#65533;J&#65533;c&#65533;&#65533;&#65533;=&#65533;&#65533;&#65533;-&#65533;&#65533;%&#65533;&#65533;&#65533;&#65533;!&#65533;n@38$t&#65533;Mh&#65533;&#65533;`&#65533;6o7&#65533;F&~&#65533;<&#65533;tCW&#65533;&#65533;$>&#65533;&#65533;&#65533;$&#65533;/&#65533;&#65533;&#65533;~d&#65533;CB&#65533;&#65533;&#65533;iF1&#65533;	&#65533;I&#65533;}@&#65533;&#170;C&#65533;&#65533;aL7xA0&#65533;&#65533; /&#65533;&#65533;&#65533;&#65533;&#65533;&#65533;Ov&#65533;8`&#65533;9&#65533;&#65533;&#65533;A&#65533;,eC)AJ&#65533;&#65533;&#65533;2&#65533;&#65533; $N&#65533;G L&#65533;&#65533;$O(D;h&#65533;&#65533;&#65533;&#65533;&#65533;&#65533;&#65533;,Z?&#65533;J&#65533;&#65533;&#1374;@&#65533;&#544;E/H&#65533;L_&#65533;Q&#65533;&#65533;&#163;\&#65533;F&#65533;P&#65533;&#65533;&#1092;&#65533;c)&#65533;kb.&#65533;`&#65533;#&#65533;&#65533;	N &#65533;`3\U&#65533;A&#65533;@*H&#65533;&#65533;&#65533;&#65533;&#65533;B&#65533;&#65533;&#65533;&#65533;&#65533;s&#65533;&#65533;&#1140;&#65533;4X&#65533;&#65533;O\&#65533;&#65533;&#65533;&#65533;$ d&#65533;&#65533;&#65533;#&#65533;&#65533;5&#65533;t.M!&#65533;&#65533;I&#65533;&#65533;%SE&#65533;8&#65533;&#65533;&#65533;&#65533;
&#65533;C&#65533;M&#65533;`
&#65533;&#65533;?&#65533;	&#1836;&#65533;&#65533;P&#65533;&#65533;d&#65533;&#65533;w&#65533;&#65533;7k&#65533;i+t&#65533;&#65533;&#65533;p, &#65533;&#65533;+D&#65533;60&#65533;D&#65533;H&#65533;&#65533;&#65533;&#65533;!&#1384;&#65533;&#65533;q&#65533;&#65533;:&#65533;&&#65533;`t&#65533;&#65533;!d&#65533;h&#65533;&#1101;+|&#65533;&#65533;&#65533;	 &#1072;&#65533;&#65533;:&#260;&#65533;&#65533;	)>B:&#65533;c{h&#65533;(&#65533;&#65533;&#65533;&#65533;&#65533;&#65533;&#65533;0&#65533;G&#65533;&#65533;g&#65533;`&#65533;>p(&#65533;&#65533;&#1935;A&#65533;&#65533;K-&#65533;&#65533;>&#65533;&#65533;&#65533;1P5+@mU&#65533;GU&#65533;&#65533; &#65533;&#65533;E&#65533;	^&#65533;C&#65533;&#65533;S7&#65533;&#252;&#65533;p&#65533;x&#65533;&#65533;&#65533;xP&#65533;&#65533;A,&#65533;&#65533;&#65533;6Hd+&#65533;&#65533;S&#65533;&#65533;j&#65533;Gt&#65533;;&#65533;&#65533;&#65533;&#65533;Ab'&#65533;
&#65533;&#65533;g&#65533;&#65533;Bj&#65533;,&#65533;!2&#65533;P&#65533;&#65533;&#65533;g&#65533;&#65533;2&#65533;&#65533;k&#65533;&#65533;o&#65533;&#65533;}q&#65533;&#65533;&#65533;U<&#65533;,&#65533;&#65533;U&#65533;&#65533;&#65533;&#65533;,&#65533; {VirUc;D6&#65533;&#65533;C&#65533;~&#65533;&#65533;&#65533;&jTH&#65533;X&#65533;9{|&#65533;<Y&#65533;&#65533;&#65533;&#65533;\&#65533;&#65533; q Rf&#65533;!
a&#65533;&#65533;|0E&#65533;7@&#65533;&#65533;
:&#65533;&#65533;U&#65533;4&#65533;I&#65533;&#65533;&#65533;&#65533;&#65533;&#65533;y&#65533;?&#1030;&#65533;&#65533;L&#65533;c&#65533;&#65533;&#65533;1B&#65533;P8$&#65533;&#65533;&#65533;&#65533;&#65533;q&#65533;&#1472;$t&#65533;P&#65533;C
&#65533;l&#65533;<8&#65533;&#65533;D&&#65533;&#65533;+t$&#65533;&#65533;G&#65533;?&#65533;K&#65533;&#65533;D&#65533;y&#65533;&#65533;GHqm&#65533;&#65533;&#65533;&#65533;&#905;r&#65533;M&#65533;p@`:L &#65533;nt&#65533;&#65533;j&#65533;6M,&#65533;&#65533;&#65533;~&#65533;#&#65533;&#65533;&#65533; &#65533;78&#65533;&#65533;@&#65533;0&#65533; 4! &#65533;@ &#65533; &#65533;_&#65533;P1&#65533;&#65533;a(&#65533; &#65533;&#65533;&#65533;`M&#65533;O&#65533; |&#65533;&#65533;&#65533;*&#65533;&#65533;v&#65533; &#65533;\&#65533;&#65533;x&#65533;2/&#65533;S1wA/&#65533;c\!&#65533;y&#65533; 8t&#65533;Gx&#65533;M&#65533;&#65533;o&#65533;$p5O&#65533;>&#65533;&#65533;P1T&#65533;&#65533;X< +KF!R6&#65533;c_AHT&#65533;&#65533;&#65533;T!&#65533;Q&#65533;&#65533; &#65533;,&#65533;/&#65533;Rv &#65533;&#65533;n&#65533;a0kX&#65533;&#65533;Z (&#65533;<&#65533;g&#65533;'2o&#65533;2&#65533;AM&#65533;2&#65533;&#65533;P&#65533;2!F&#65533;	&#65533;&#65533;u&#65533;P A&#65533;<p2&#65533;Js&#65533;#2&#65533;&#65533;&#65533;&#65533;V5&#65533;4&#65533;&#65533; zd=&#65533;&#65533;&#65533;&#65533;P&#65533; &#65533;x&#65533;&#65533;&#65533;&#65533;&#65533;z&#65533;{&#65533;:&#65533;&#65533;{v&#65533;&#65533;&#65533;&#65533;&#65533;&#65533;|q&#65533;p&#65533;&#65533;|&#65533;&#65533;&#65533;&#65533;&#65533;&#65533;&#65533;p&#1990;&#65533;&#65533;K1
&#1911;&#65533;z U&#65533;wK&#65533;&#65533;0 y`K@&#65533;&#65533;h &#65533;&#65533;&#65533;&#65533;M&#65533;&#65533;&#65533;0	a&#65533;&#65533;&#65533;:&#65533;.&#65533;=.A C&#65533;&#65533;&#65533;J&#65533;&#65533;?&#65533;b&#65533;R>0>`&#65533;^&#65533;"HUp&#65533;J&#65533;1&#65533;&#65533;~&#65533;-&#65533;&#65533;&#65533;&#65533;`i&#65533;u&#65533;`&#65533;s&#65533;	a&#65533;B6&#65533;\&#65533;&#65533;>&#65533;&X@&#2034;dp&#65533;s5&#65533;s6:fc6HB&#65533;&#65533; !,G&#65533;&#65533;@41S&#65533;'&#65533;t?&#65533;&#65533;9ae&#65533;&#65533;Tx0}3&#1152;&#65533;&#65533;Bvd&#65533;B&#65533;ad&#65533;UY&#65533;,&#65533;#&#65533;&#65533;&#65533;q`P]7&#896;w &#598;4!25&#65533;gq5(Cx&#65533;&#65533;k&#65533;
&#65533;0%&#65533;pAp&#65533;&#65533;&#65533;45' 'B
&#65533;<&#65533;&#65533; &#2018;'&#65533;&#65533;i22 &#65533;&#65533;&#65533;R&#65533;&#65533;{&#65533;&#65533;&#65533;&#65533;PC&#65533;&#65533;z&#65533;&#65533;kA{&#65533; &#65533;&#65533;!&#65533;>  &#65533;'&#65533;&#65533;l7&#65533;|&#65533;&#65533;<&#65533;&#65533;!m:&#1100;v&#65533;&#65533;A&&#65533;&#864;\zpmI&#65533;&#65533;&#65533;z0 @}&#65533;L&#65533;&#65533;&#65533;&#65533;A
0&#65533;&#65533;s 7&#65533;
&#65533;>&#65533;G 7p&#65533;vo&#65533;s&#65533;h &Bo&#65533;2 b?&#65533;	w&#65533;t&#65533;&#1536;&#65533;0mI&#65533;)C&#65533;&#65533;0&#65533;&#65533;B^%v&#65533;f"&#65533;&#65533;&#65533;&#65533;'&#65533;&#65533;?h&#65533;l1.Q&#65533;&#65533;08&#65533;"'&#65533;&#65533;8&#65533;l&#65533;&#65533;&#65533;u&#65533;{&#65533;&#65533;.&#65533;y&#65533;F}&#65533;&#65533;J
P)&#787;
&#65533;~&#65533;
C@ W$WD&#2024;&#65533;k&#65533;&#65533;v&#65533;Q&#65533;&#14629;Ve&#65533;f &#65533;C&#2032;&#65533;&#65533;&#65533;F&#65533;6P&#65533;&#65533;j&#65533;2&#65533;&#65533;&#65533;&#65533;xv&#65533;&#65533;$&#65533; Wjn&#65533;gV8&#65533;p7!F&#1699;WP2pG&#65533;S&#65533;&#65533;SB /P;<pMtt4O3oB&#65533;&#65533;D&#65533;&#65533;&#65533;&#65533;&#65533;&#65533;}&#65533;&#65533;!l@&#65533;e&#65533;}&#65533;e&#65533;0&#65533;&#65533;&#65533;P&#65533;H* )&#65533; &#65533;i&#65533;&#65533;&#65533;9&#65533;&#65533;&#65533;`&#65533; &#65533;&#65533;l&#65533;&#65533;&#65533;&#65533;&#1036;&#65533;)&#65533;&#65533;m &#65533;&#65533;q }y&#65533;&#65533;&#65533;&#65533;0&#65533; &#65533;&#65533;m&#65533;Y&#65533;ymk0 &#65533;d&#65533;t0 &#65533;&#65533;<B` &#65533;` &#65533;&#65533;vu&#65533;7&#65533;#&#65533;&#65533; Cpf&#65533;&#65533;&#65533;&#65533; &#65533;p&&#65533;j&#65533;&#65533;j^&#1135;&#592;&#65533;.Q&#65533;	 	&#65533;&#65533;w&#65533;&#65533;[=^&#65533;/{&#65533;	Z&#65533;&#646;&#65533;)&#65533;E&#65533;&#65533;&#1622;m5A&#65533;@$&#65533;m7A!&#65533;&#1872;513&#65533;&#65533;&#65533;'G'D&#65533;&#65533;(&#65533;D&#65533;&#1184;:aZ?&#65533;Z&#960;&#65533;e &#65533;lY&#65533;&S&#65533;u	q&#65533;&#65533;&#65533;&&#65533;&#65533;&#65533;&#65533;&#65533;&#65533; &#65533;&#65533;&#65533;&#65533;&#65533;&#65533;
&#65533;&#65533;&#65533;&#65533;0f&#65533;*&#65533;&#65533; 8&#65533;&#65533;&#65533;&#65533;&#65533;(&#65533;&#65533;U&&#65533;&#65533;&#65533;&#65533;&#65533;&#65533;&#65533;&#65533;&#65533;&#65533;#t&#65533;NfSX&#65533;&#65533;8&#65533;&#65533;E&#65533;A`	k&#65533;&#65533;m&#65533;ZyP&#65533;&#65533;&#65533;&#65533;&#65533;&#65533;&#65533;4!m&#65533;&#65533;&#65533;&#65533;|&#65533;&#65533;&#65533;&#65533;[!&#65533;&#65533;p &#65533;'&#65533;b$&#65533;&#65533;I&#65533;4&#65533;&#65533;&#65533;&#65533;C@&#65533;&#65533;K"&#65533;&#65533;&#65533;&#65533;;i&-Qs&#65533;&#65533;&#65533;>&#1038;&#65533;'&#65533;&#65533;&#65533;^&#65533;&#65533;^&#65533;&#65533;^&#65533;&#65533;i"_&#65533;h&#784;&#65533;&#65533;0&#65533;0aG&#65533;&#65533;V&#65533;B:QC0&#65533;&#65533;:&#65533; o&#65533;&#65533;&#65533;&#65533;&#65533;>&#65533;&#65533;`&#65533;&#65533;&#65533;&#65533;&#65533;&#65533;	2&#65533;	'&#65533; &#65533;K=`xb&#65533;PC2p&#65533;&#65533;{Qq+&#65533;@&#65533;&#65533;&#65533;p!d&#65533;&#65533;f{'&#65533;fGc0&#182;&#65533;&#65533;F&#65533;&#65533;F&#65533;&#65533;uF2%W&h&#65533;&#65533;16&#65533;&#65533;&#65533;k&#65533;D&#65533;(&#65533;&#65533;4AB Xw&#65533;*&#65533;  :`s`&#65533;&#65533;&8&#65533;/` &#65533;&#65533;E&#65533;&#65533;&#65533; &#65533;&#65533;&#65533;&#65533;&#65533;oh!>@ &#65533;&#65533;&#65533;i&#65533;&#65533;Wc!/@y:&#65533;.&#65533;{UO&#65533;l&#65533;:]1 &#65533;&#65533;!&#65533;&#65533;&#65533;&#65533;&#65533;&#65533;;]&#65533;w @Mq&#65533;&#65533;5
&#65533;&#65533;q m&#65533;&#65533; &#65533;&#65533;l7&#65533;&#65533;&#65533; 	&#65533;&#65533;|&#65533;&F&#65533;0K&#65533;5q&#65533;|5&#65533;&#65533;&#65533;0&#65533;&#1624;&#65533;p&#65533;p$&#65533;&#65533; &#65533;
s&#65533;Z&#65533;dF&#65533;-`f@&#65533;&#65533;&#65533;)&#65533;
 &#65533;M&#65533;&#65533;L&#65533;$&#65533;&#65533;:?X53&#65533;&#65533;&#65533;&#65533;[P&#65533;)7&#65533;9&#65533;&#65533;>!&#65533;&#2027;&#65533;a~&#65533;&#65533;&#65533;=&#65533;`e&#65533;vn&#65533;&#65533;&#65533;f6&#65533;&#65533;?a&#65533;<&#65533;{&#65533;Rv`&#65533;&#65533;,&#65533;0BwCf	,D&#65533;&#65533;&#65533;&#65533;gl2 &#65533;g#EP&#65533;V&#65533;h'&#65533;g=Q/&#65533;8A&#743;C&#65533;&#65533;&#65533;[>`&#65533;&&#65533;&#65533;8&#65533;J8`.&#65533;5j`*&#65533;	BP &#65533;&#65533;
2/&#65533; &#65533;&D&#65533;&#65533; z,&#65533;&#65533;Vq&#65533;@v&#65533;h&#65533;\&#65533;:&#65533;m6&#65533;
&#535;&#65533;y&#65533;m&#65533;&#65533;mT m&#65533;&#65533;K&#65533;X|K&#839;&#65533;x&#65533;&#65533;&#65533;%	&#65533;	&#65533;0&#65533;&#65533;7Kb&#65533;&#65533;qm &#65533;&#65533;
&#65533;:
0  |pem|&#65533;% &#65533;%f&#65533;#&#65533; `aD9LUR&#65533;ic& &#65533;&#65533;u&#65533;Jd&#65533;~&#65533;&#60115;P6&#65533; &#65533;&#65533;&#65533;&#65533;%7&#975;}&#65533;&#65533;&#65533;D&#1619;m&#65533;&#65533;&#65533;1"D&#65533;&#65533;<qd&#65533;&#65533;<&#65533;&#65533; &#65533;&#569;E&#65533;	8&#1399;AY8pmA#&#65533;y%g&#65533;g9!#&#65533;&#65533;&#65533;A&#65533;&#65533;p&#65533;C&#65533; &#65533;&#65533;	&#65533;&#65533;	&#65533;&#65533;&#65533;&#65533; 40/&&#65533;}&#65533;&#65533;&#65533;l&#65533;&#65533;L&#65533;&#65533;&#65533;1&#65533;&#65533;D&#65533;&#65533;&#65533;&#65533;|&#65533;&#65533;&#65533;o&#65533;uh4&#65533;&#65533;P&#65533;&#65533;X	0&#65533;&#65533;8@&#65533;[&#65533; ubS
b)_&#65533;#B&#65533; &#65533;x&#65533;&#65533;s&#65533;&#65533;&#65533;XEFt?&#65533;X5u&#65533;:C&#65533;&#2034;&#65533;&#65533;l&#65533;dr&#65533;&#65533;|&#65533;&#1285;&#65533;&#65533;	&#65533;&#1013;R&#65533;&#65533;&#65533;&#65533;&#65533;&#65533;&#65533;8)&#65533;&#65533;&#65533;&#65533;&#65533;[&#65533;WP&#1372;&#65533;&#65533;b&#65533;&#65533;P/N&#65533;&2e&#65533;a&#65533;&#65533;>&#65533;&#65533;&#65533;9U&#65533;=s&#65533;*&#65533;$L&#65533;
90&#65533;GD&#65533;&#65533;7:@&#65533;&#65533;&#65533;
&#65533;&#65533;&#65533;0&#65533;&#65533;$pF&#65533;&#65533;a&#65533;[@q7&#65533;&#18693;&#1517;&#26961;&#65533;&#65533;&#65533;
A@|&#65533;'&#65533;Q&#65533;j&#65533;`j&#65533;	x<&#65533;&#65533;4&#65533;y&#65533;&#65533;B&#65533;&#65533;,&#65533;i5&#65533;&#65533;1.&#208;&#65533;&#65533;&#65533; #&#65533;&#65533;&#65533;&#65533;8q&#65533;4&#65533;	&#65533;&#65533;&#38382;&#65533;&#65533;&#1735;P&#65533;AA&#65533;&#65533;7&#65533;&#65533;&#1817;&#65533;7&#65533;&#65533;7&#65533;-JC&#65533;	:&#65533;&#65533; &#65533;&#65533;6&#65533;RPO}8&#65533;k~=&#65533;&#65533;#P&#65533;&#65533;&#65533;&#65533;&#65533;g&#65533;&#65533;$&#65533;Z&#65533; &#65533;&#65533;h &#65533;&#65533;&#65533;&#65533;;}'$@&#65533;&#65533;&#643;vBC &#65533;&#65533;z}&#65533;&#65533;M&#65533;c&#65533;&#65533;^&#65533;K 4&#65533;&#65533;p&#65533;d&#65533;n&#65533;g&#65533;&#65533;&#65533;&#65533;&#1696;&#65533;&#65533;
f)!&#65533;&#65533;&#65533;s~&#65533; &#65533;&#65533;+&#65533;&#65533;&#65533;&#65533;&#65533;&#65533;&#65533;,&#65533;/ Y&#65533;&#65533;&#65533;&#65533;l&#65533;n)&#65533;&#65533;Nq)&#65533;&#65533;FS&#65533;&#65533;&#65533;&G&#65533;&#65533;&#65533;&#65533;&#65533;vu&#65533;YR&#65533;&&#65533;%9&#65533;%Q&#65533;&#65533;&#1417;&#65533;
&#65533;z&#65533;%b0&#65533;9&#65533;1&#65533;&#65533;w@&#65533;V;q!&#65533;&#65533;A&#65533;&#65533;&#28222;&#65533;% K&#65533;&#65533;&#65533;&#65533;&#65533;@&#65533;&#65533;;a&#65533;4&#65533;5&#65533;6&#65533;&#65533;&#65533;6b#&#65533;&#65533;6U&#65533;2&#65533;&#65533;&#1840;'`
&#65533;@&#65533;@ &#65533;*`&#65533;&#65533; &#65533;&#65533;
Oo?w&#65533;@&#65533;
%&#65533;u&#65533;&#65533;AQZ&#65533;&#65533;@2J&#65533;&#65533;
&#65533; $&#65533;&#65533;&#65533; &#65533;&#65533;I&#65533;&#65533;K&#65533;]}&#65533;&#65533;;&#65533;&#65533;!6&#65533;"&#65533; &#65533;z&#65533;&#65533;&#689;&#65533;&#65533;&#65533;D&#65533;&#65533;KW%\&#65533; &#498;&#65533;&#65533;&#65533;&#65533;&#65533;S
&#65533; "&#65533;&#65533;BP`&#65533;V&#65533;&#65533;-&#65533;&#65533; &#65533;.N&#65533;B&#65533;_50&#65533;&#1609;&#65533;&#65533;@&#65533;&#65533;?s)Z&#65533;&#65533;n&#65533;P&#65533;&#65533;&#65533;a&#65533;n&#65533;&#65533;fie&#65533;&#65533;&#65533;&#65533;&#65533;&#65533;&#65533;&#65533;&#65533;&#65533;&#65533;&#65533;&#65533;\&#65533;&#65533; &#65533;&#65533;&#65533;&#65533;q;&#65533;&#65533;;&#65533;&#65533;p&#65533;B&#65533;
6&#65533;Q&#65533;@&#65533;	N\(&#65533;"&#65533;q&#65533;<&#65533;ca&#65533;&#375;E"&#65533;h!&#65533;&#65533;2&#65533;Y&#65533;&#65533;``f	0<&#65533;/&#65533;@&#65533;&#65533;]&#65533;&#65533;&#65533;&#65533;M&#65533;E&#65533;E&#65533;T&#65533;R&#65533;I&#65533;9]&#65533;4I	&#65533;&#65533;&#65533;&#65533;@&#65533;&#1386;UTI&#65533;&#65533;&#65533;Z&#65533;&#65533;&#65533;$&#65533;&#65533;.D&#65533;&#65533;&#65533;F`E&#65533;2KI&#319;&#65533;-A&#65533;&#65533;&#65533;(
&#65533;V`&#65533;[&#65533;&#65533;&#65533;Fk&#1150;%{V*CkI&#910;e&#65533;&#65533;&#65533;&#1391;)&#65533;;0&#65533;@M7&#65533;\&#65533;&#65533;&#65533;44&#65533;&#65533;w(&#65533;5&#65533;&#65533;I&#65533;&#65533;R&#65533;q &#345;^&#1981;}&#65533;&#65533;Yf&#319;k&#65533;&#65533;D&#65533;AbA&#65533;&#65533;S&#65533;O&#255;tIW$&#65533;&#65533;&#65533;&#65533;&#65533;P&#65533;&#65533;&#65533;&#65533;&#1995;&#65533;8H&#65533;&#65533;&#65533;&#65533;|&#65533;d&#65533;&#65533;A&#65533;&#65533;&#65533;$bp&#65533;&#65533;`&#1798;&#65533;&#65533;&#65533;ZHd&#65533;&#65533;&#65533;&#65533;Y&#65533;&#65533;	%&#65533;&#65533;&#65533;
&#65533;aAB|&#65533;`&#65533;9&#65533;&#65533;&#65533;	C\&#65533;uN4QD	9<&#65533;&#65533;q&#65533;i&#65533;#;<&#65533;c&#65533;&#65533;&#65533;r<&#305;E'\1Dv&#65533;&#343;&#65533;&#65533;F$ 1t&#1046;c&#65533;)&#220;2&#65533;Q&#65533;'&#65533;<&#65533;IU&#65533;1&#65533;U&#664;R&#65533;k&#65533; s&#65533;9&#65533;&#65533;a&#65533;!&#65533;!`&#65533;
&#65533;0;L&#65533;&#65533;h&#523;)&8*'&#65533;&#65533;
8A%&#65533;P&#65533;Jx'*&#686;zjQ&#65533;{l"&#65533;&#65533;&#65533;+&#65533;&#65533;*&#556;&#65533;r&#65533;&#65533;L1&#65533;!n"&#65533;&#65533;&#65533;p&#65533;&#65533;&#65533;&#65533;":&#65533;&#65533;p&#65533;J&#65533;1&#65533;&#65533;j&#65533;&#65533;&#65533;JK&#65533;&#65533;&#65533;r&#65533;j&#65533;&#65533;*&#65533;&#65533;&#65533;&#65533;D[(Q&#65533;NC&#1460;&#65533;:d&#65533;&#65533;&#65533;&#841;&#65533;"&#65533;S&#65533;&#65533;&#65533;&#65533;TQ5&#65533;[o{kn1)Cq&#65533;&#65533;&#65533;&#65533;&#65533;&#65533;&#65533;r&#65533;&#65533;&#65533;&#65533;&#65533;&#65533;&#65533;Y&#65533;&#65533;&#65533;6&#65533;&#65533;&#65533;
xB&#65533;x&#65533;&#65533;&#65533;&#65533;&#65533;c&#65533;&#65533;&#1171;&#526;Hx&#65533;&#65533;th&#65533;0&#65533;&#65533;&#65533;+!&#65533;@&#848;&#65533;&#65533;&#65533;4&#65533;@!>V@&#65533;&#65533;&#65533;d&#128;&#65533;&#65533;&#65533;Y&#65533;&#65533;f&#1415;$&#65533;&#65533;O!&#65533;g&#25345;n&#65533;N&#65533;U^(^&#65533;&#65533;&#65533;Q&#65533;z!2&#65533;e&#65533;5&#65533;A&#65533;N&#65533;&#65533;h&#65533;&#1765;&#65533;&#726;&#65533;&#65533;&#65533;f[&#65533;&#65533;&#65533;&#65533;&#65533;j&#65533;&#65533;&#65533;z&#65533;&#65533;	V&#65533;S&#65533;&#65533;&#65533;;&#65533;&#65533;&#65533;&#65533;&#65533;unu&#65533;&#65533;&#65533;I&#65533;+".&#65533;&#65533; &#65533;h&#513;o'&#65533;&#65533;r&#65533;6&#65533;*s&#65533;,&#65533;&#1306;&#65533;2&#65533;*&#65533;&#65533;&#1042;-&#65533;NhU	?&#65533;&#65533;&#1157;(0&#65533;(&#222;&#1717;WY&#65533;rL+&#65533;&#65533;K&#65533;I%&#65533;&#65533;X&#65533;,&#65533;&#65533;&#1412;m&#65533;5gg&#65533;-&#65533;U&#65533;&#168;?&#65533;&#65533;&#65533;&#39663;~&#65533;&#65533;]&#65533;&#65533;x&#65533;&#65533;&#65533;&#65533;5&#60998;&#65533;&#65533;&#65533;&#65533;gH&#65533;&#65533;&#65533;&#65533;&#65533;B&#65533;&#65533;&#65533;&#65533;&#65533;2&#65533;D&#65533;30&#65533;CLV&#65533;&#65533;"&#65533;&#65533;&#65533;'81T` Qh&#65533;@H&#65533;S(&#65533;!&#65533;&#65533;V&#65533;rH0&#65533;J8F>8),$^	&#65533;&#65533;%&#65533;cMH&#65533;&#65533;&#140;-,d&#65533;`\D&#65533;0?&#65533;&#65533;{X&#65533;G$&#65533;5&#65533;&#65533;)"C&#65533;&#65533;@&#65533;"&#65533;&#65533;N&#65533;&#65533;&#65533;&#65533;%*&#65533;&#65533;*^E	&#65533;0$)FQJ&#65533;&#65533;&#65533;&#65533;z&#65533;&#65533;D&#65533;&#65533;D!&#65533;6xcm0&#65533;&#65533;&#65533;&#65533;&#65533;c&#65533;&#65533;&#65533;&#65533;&#65533;&#65533;9&#65533;pPa&#65533;&#65533; &#65533;&#65533;&#65533;?"&#65533;&#65533;E&#65533;&#65533;&%l&#65533;`&#65533;&#65533;&#65533;\&#65533;&#65533;[&&#65533;&#65533;Kv&#65533;!&#65533;&#65533;a("&#65533;&#65533;&#65533;9&#65533;p$&#65533;3&#65533;&#65533;X`"&#65533;&#65533;&@QBdXe&#65533;g&#65533;&#65533;&#65533;( 3&#175;&#65533; &#65533;X&#65533;&#65533;&#65533;q&#65533;&#65533;&#65533;D&#65533;D &#65533;*&#65533;;p Cr&#65533;>&#65533;l!;i&#65533;Hz&#592;l2e&#65533;&#65533;Dg:&#65533;&#65533;&#65533;$"3%&#65533;&#65533;&#65533;O&#65533;X&#65533;T$"&#65533;&#65533;&#65533;&#65533;%-&#65533;L&#65533;a&#65533;&#65533;&#65533;&#65533;f!M&#18494;-&#65533;&#65533;(K&#65533;&#65533;&#65533;JPB/&#65533;1h&#65533;f&#65533;&#65533;}&#65533;(&#65533;`&#65533;&#65533;&#65533;&#65533;&#65533;&#65533;(&#65533;&#65533;&#65533;H&#65533;&#1097;&#65533;&#65533;&#65533;)&#65533;&#65533;"&#65533;uN&#65533;}&#65533;d&#65533;q&#65533;AIb&#65533;C&#65533;&#65533;H&#65533;1&#65533;&#65533;b&#65533;&#65533;&#65533;&#65533;:&#65533;&#65533;&#1306;&#65533;&#65533;&#65533;J&#65533;?&#65533;&#65533;m\ &#65533;&#65533;CfpU&#65533;&#65533;&#65533;IIAC&#65533;&#65533;&#65533;2&#65533;&#65533;AV&#65533;&#65533;&#65533;&#65533;u6&#65533;?&#65533;&#65533;8&#65533;&#65533;q&#65533;i^&#65533;&#65533;&#65533;&#65533;&#65533;&#65533;&#65533;(F&#42025;&#65533;.&#65533;&#65533;&#65533;T#
&#65533;&#65533;!&#65533;)%V0&#65533;&#65533;~&#65533;-&#65533;D3&#65533;w&#65533;tM\D(q@&#65533;&#65533;&#65533;B&#65533;&#65533;H&#65533;&#65533;&#65533;c!0&#65533;B&#65533;&#65533;<&#65533;&#65533;&#65533;c&#65533;&#65533;&#65533;&#65533;&#65533;E&#65533;&#65533;&#65533;:&#65533;&#65533;&#65533;d D&#65533;r%r&#1797;a &#65533;`&#65533;q&#65533;&#65533;&#65533;&#65533;2&#65533;	z`&#65533;H1&#65533;.d&#65533;y&#65533;M&#65533;&#65533;>&#65533;]&#65533;&#65533;D&#65533;e)n&#65533; |&#65533;&#65533;^&#65533;[&#65533;k&#65533;+"&#65533;H&#65533;&#65533;k&#65533;0"P&#65533;%4&#65533;&#65533;&#65533;T&#65533;[&#65533;]&#65533;@&&#65533;_&#65533;&#65533;&#65533;  &#65533;&#65533;(&#65533;y&#65533;|q!&#65533;&#65533;&#65533;&#65533;u&#65533;'&#65533;&#65533;&#65533;&#65533;&#65533;Y=<&#65533;&#65533;"&#65533;&#65533;M&#65533;&#1616;-&#65533;&#65533;&#65533;H&#65533;q&#65533;&#65533;&#65533;|!&#65533;)x+C||&#65533;&#65533;&#65533;R&#65533;&#65533;|&#65533;&#65533;&#65533;&#42114;&#65533;&#65533;&#65533;'&#65533;&#65533;&#65533;~&#65533;&#65533;tX-C&#65533;&#65533;&#65533;Io!&#65533;C&#65533;R&#65533;:&#65533;p"&#65533;sC&#65533;&#65533;&#65533;&#65533;&#65533;&#65533;&#65533;B&#65533;'&#65533;&#65533; T&#65533;sfJ&#65533;&#65533;K&#65533;&#65533;&#65533;!M@&#65533;&#65533;&#65533;&#65533;~W&#65533;z&#65533;2C&#65533;&#65533;&#65533;$z!&#65533;&#65533;.v&#65533;&#65533;/ &#65533;z&#65533;?v5`"&#65533;&#65533;d&#65533;&#65533;'&#65533;L&#65533;&#65533;&#65533;&#65533;&#65533;&#18768;k|D1&#65533;RRp&#65533;&#65533;%!&#65533;u
&#65533;&#65533;]&#65533;a!g8&#65533;&#65533;&#65533;&#65533;"&#65533;&#65533;&#65533;&#65533;&#65533;&#65533;v,&#65533;SC&X&#65533;R&#65533;&#65533; &#65533;v&#65533;&#65533;&#65533;8Pg&#65533;&#65533;&#65533;&#65533;
&#65533;&#65533;D'&#65533;B>&#65533;,D!&#65533;Q&#1981;C&#65533;&#65533;C&#65533;HP&#65533;&#65533;0$&#65533;&#65533;&#65533;C&#65533;w&#65533;&#65533;$>8&#65533;Y&#65533;pAy&#65533;&#65533;&#65533;f&#65533;&#65533;&#65533;&#65533;&#65533;P&#65533;X&#65533;&#65533;C&#65533;&#1552;&#65533;.&#1068;&#65533;&#65533;G&#65533;k&#65533;)&#65533;XHh#2r&#65533;&#65533;<&#65533;&#65533;&#65533;&#65533;&#65533;&#65533;&#65533;&#769;&#65533;j&#65533;&#65533;&#65533;^&#65533;bf&#65533;&#65533;&#65533;'7&#65533;&#65533;2&#65533;&#65533;&#65533;8z"zhF&#65533;&#208;I&#65533;&#65533;&#65533;&#65533;w&#65533;!&#65533;&#65533;&#65533;OXH!4WdBZ&#1578;
&#65533;>y&#65533;M&#65533;&#65533;&#65533;&#65533;&#65533;{C&#65533;&#65533;&#65533;&#65533; &#65533;I!W&#65533;&#65533;U.qE&#65533;)W&#65533;&#65533;&#65533;j&#65533; &#1982;J9&#65533;N&#65533;&#65533;&#65533;&#65533;!&#65533;&#65533;"&#65533;&#65533;	&#65533;&#65533;&#65533;]<&#65533;&#65533;E>&#65533;F$9(C&#65533;&#65533;&#65533;&#65533;!&#65533;&#65533;&#65533;C&#65533;,&#65533;@&#65533;o&#65533;3T`&#65533;&#65533;&#65533;\z}&#65533;&#1154;XJ f0J&#65533;M  &#65533;P&#65533;&#399;&#65533;&#65533;M0&#65533;7&#65533;7P&#65533;&#65533;R&#65533;0&#65533;P_&#65533;&#65533;D&#1471;G&#65533;&#65533;&#65533;&#65533;&#65533;&#65533;&#65533;&#1092;&&#65533;"&#65533;iFf&#65533;;>&#65533;&#65533;V"&#65533;&#65533;&#65533;A
&#65533;+!&#65533;&#65533;5?&#65533;U&#65533;&#65533;&&#65533;*&#65533;%&#65533;8&#65533;&#65533;S&#65533;&#65533;d&#65533;	&#65533;  &#65533;jj&#65533;A@&#65533;8 &#65533;&#65533;I&#65533; &#65533;&#65533;&#65533;&#65533;4@&#65533;[&#65533;&#65533;&#65533;&#65533;"&#65533;&#65533;&#65533;&#65533;[8&#65533;&#65533;`A&#65533;&#65533;&#65533;&#65533;&#65533;&#65533;&#65533;C&#65533;&#65533;k&#65533;t&#65533;&#65533;&#65533;&#65533;S
t>&#62589;g&#65533;&#65533;#D&#65533;&#65533;k,0 #$&#65533;.&#65533;(&#65533;%th&#65533;c&#65533;V(
30&#65533;&#65533;L&#65533;/d&#65533;&#65533;[>&#65533;&#1569; DC&#65533;&#1027;&#65533;&#65533;&#65533;&#65533;&#65533;&#65533;S&#65533;\&#65533;&#65533;&#65533;&#65533;6&#65533;&#65533;4&#65533;0&#65533;C&#65533;&#193;&#65533;&#65533;9\&#65533;&#65533;&#65533;>&#65533;:&#65533;&#65533; N&#65533;&#65533;7D@&#65533;&#65533;OX&#65533;&#65533;&#65533;&#65533;&#65533;:&#65533;&#65533;&#65533;&#65533;&#65533;&#65533;&#65533;&#65533;03&#65533;h&#65533;%X&#65533;<&#65533;&#65533;R&#65533;a&#65533;&#65533;@&#65533;D&#65533;&#65533;&#65533;	8&#65533;&#65533;&#65533;8&#65533;&#65533;&#65533;	&#65533;>[&#65533;&#65533;>A&#65533;&#65533;?&#65533;0e&#65533;&#65533;	&#65533;&#65533;&#65533;e4&#65533;&#65533;&#65533;&#65533;0&#65533;&#65533;p&#65533;8&#65533;i;X@&#65533;?@ X&#65533;C&#1656;4,&#65533;4&#65533;&#65533;A&#65533;sGR&8B&#65533;&#65533;&#65533;&#65533;&#1411;&#65533;&l&#65533;#&#258;(&#65533;&#65533;X3&#65533;{&#65533;~"$
/4 &#65533;&#65533;&#65533;XC&#65533;&#65533;0&#65533;&#65533;&#65533;B&#65533;4&#65533;&#65533;&#65533;&#65533;&#65533;&#65533;93hH&#65533;k&#65533;&#65533;0&#65533;&#65533;l&#65533;&#65533;&#65533;&#65533;&#65533;&#65533;&#65533;tI&#65533;p&#65533;&#65533;.&#52922;&#65533;&#65533;&#65533;@&#65533;9L&#65533;&#65533;&#65533;C;<&#65533;&#65533;&#65533;&#65533;&#65533;H&#65533;<&#65533;&#216;T&#65533;&#65533;&#65533;Z&#65533;&#65533;@&#65533;&#65533;&#65533;&#65533;V&#65533;G\&#65533;0&#65533;&#65533;&#570;E|&#65533;s&#65533;&#65533;&#65533;J&#326;&#65533;&#65533;&&#65533;&#65533;&#1279;gd&#65533;4&#65533;&#65533;&#65533;c&#65533;&#1936;0.&#65533;Z&#65533;@&#65533;/Y&#65533;&#65533;&#65533;&#65533;@>&#65533;@C4&#354;&#65533;06DK&#65533;&#65533;E*&#65533;&#65533; &#65533;&#65533;&#65533;&#65533;K&#65533;&#65533;C@&#65533;&#65533;&#65533;&#65533;z&#65533;0 &#65533;&#65533;p/&#65533;&#65533;$P&#65533;&#65533;&#65533;L&#65533;&#65533;&#65533;&#419;&#65533;&#785;t&#65533;&#65533;&#65533;L&#65533;&#65533;&#65533;&#65533;M&#1267;&#65533;&#65533;c&#65533;&#65533;&#65533;&#65533;&#65533;4&#65533;&#65533;&#65533;L%C&#65533;v&#65533;[&#65533;X&#65533;&#65533;X&#65533;&#65533;}&#65533;&#456;&#65533;&#841;&#65533;B&#65533;&#65533;&#65533;V0 t0&#65533;&#65533;D&#65533;&#65533;4N&#65533;&#65533;H&#65533;&#135;&#65533;,&#65533;&#65533;&#65533;&#65533;.$>&#65533;&#65533;&#65533;&#65533;H&#65533;&#65533;&#65533;&#65533;&#65533;\&#65533;&#65533;&#264;&#65533;&#65533;&#65533;F&#65533;CpjI&#65533;&#65533;X&#65533;p&#65533;&#65533;&#65533;[&#65533;6l&#65533;&#65533;k&#65533;&#65533;&#1278;U&#65533;J=@&#65533;&#65533;&#65533;&#65533;S@&#65533;&#65533;&#65533;?&#65533;zK&#65533; &#65533;Z&#65533;K&#65533;ji&#65533;7h&#65533;&#65533;&#65533;0K
&#65533;&#65533;;&#65533;}&#65533;&#65533;&#65533;e&#65533;1&#713;XL&#65533;&#65533;O&#65533;&#65533;@&#65533;&#65533;O&#65533;&#48794;t&#65533;H&#65533;4&#65533; &#65533;&#51810;1&#65533;&#710;&#65533;&#1118;J&#777;&#65533;&#65533;&#1828;&#65533;&#65533;&#65533;&#65533;&#389;@&#65533;&#65533;&#612;&#65533;NB&#65533;&#65533;5&#62728;&#65533;&#65533;A&#65533;&#65533;Rq&#65533;R &#65533;&#65533;(%
,&#65533;RB!B&#65533;c&#65533;{&#65533;&#65533;&#65533;\.YH&#1812;%&#65533;G&#1932;5&#65533;4&#65533;&#65533;4N&#65533;B&#65533;@&#65533;9&#65533;&#902;&#65533;&#65533; t &#65533;&#65533;\0&#65533;&#520;I&#16067;2&#65533;;&#65533;&#65533;.M&#65533;0X&#65533;G&#65533;&#65533;O&#65533;&#65533;&#581;&#65533;4WZZ&#65533;E&#65533;&#65533;IV&#65533;&#65533;&#65533;sCH&#65533;&#65533;>&#65533;D&#65533;=&#65533;&#65533;&#65533;&#65533;&#65533;&#65533;&#65533;K&#65533;&#65533;&#65533;&#65533;x&#65533;h&#1089;&#65533;3.0 	]&#65533;ZS&#65533;&#65533;7&#65533;&#65533;`&#65533;&#65533;h U&#65533;P&#65533;8&#65533;7`&#65533;&#65533;&#65533;	&#65533;&#65533;UQX&#65533;&#65533;&#65533;l&#65533;&#65533;&#65533;&#65533;T&#65533;4&#65533;Ip%&#65533;&#65533;4X&#65533;&#65533;.&#65533; &#1350;&#65533;&#65533;8&#65533;ZT&#65533;&#65533;&#65533;&#65533;;0X&#65533;9J&#65533;&#65533;?&#65533;&#65533;!&#65533;$&#65533;&#65533;&#65533;@A&#65533;&#65533;F&#65533;&#65533;m&#65533;&#769;&#65533;LTXnT&#1285;eX&#65533;`=&#65533;$B&|&#65533;x&#65533;G&&#65533;&#65533;)&#65533;6&#65533;&#65533;&#65533;&#65533;&#833;N&#65533;&#65533;X&#65533;sH&#65533;&#65533;H3&#65533;&#137;&#65533;&#65533;&#65533;&#65533;S0&#65533;&#65533;&#65533;S&#65533;&#65533;&#65533;@&#65533;Nj&#65533;3<&#1286;m&#65533;o&#65533;&#65533; p&#65533;&#65533;&#65533;&#65533;&#65533;	&#65533;&#65533;&#65533;&#65533;&#65533;4&#65533;&#65533;&#65533;C&#65533;&#65533;J&#65533;r&#65533;&#65533;Tq&#65533;&#1437;&#826;&#65533;I&#65533;(&#65533;&#65533;b&#65533;y&#65533;0&#65533;`&#65533;&#65533;a&#65533;!&#65533;&#65533;&#65533;&#65533;J&#65533;&#65533;P&#65533;&#65533;&#65533; &#65533;&#65533;&#65533;&#65533;&#65533;&#65533; h&#65533;(&#65533;-&#65533;"&#65533;&#65533;&#65533;n&#65533;&#65533;WH &#65533;
&#65533;&#65533;V&#65533;&#65533;[&#65533;&#65533;&#65533;&#65533;S]&#65533;[&#65533;&#65533;<\Z&#65533;,&#65533;Z&#65533;J&#65533;;&#65533; &#65533;	X&#65533;&#65533;&#65533;&#1439;d&#65533;&#65533;&#65533;&#65533;&#65533;4&#65533;I/&#1592;%&#65533;&#65533;&#764;&#65533;&#65533;p&#65533;m&#65533;&#65533;%5Xm&#292;ld&#65533;%&#65533;&#65533;&#65533;&#1789;&#65533;}&#65533;&#65533;}&#65533;&#65533;&#65533;&#65533;5E
-&#65533;&#131;&#65533;&#65533;&#65533;N&#65533;&#219;&#65533;&#65533;&#65533;&#65533;H&#65533;&#65533;>>&#65533;Y&#65533;m&#65533;&#65533;4>j&#65533;&#65533;&#65533;&#65533;@&#65533;3&#65533;H&#1837;%M&#65533;rp$&#65533;]!&#65533;z&#65533;L`&#419;X&#65533;I{W&#65533;K\&#65533; 'P&#65533;I&#65533;&#65533;&#65533;&#65533;/&#65533;JX&#65533;&#65533;&#65533;_&#65533;\&#65533;&#1968;&#65533;&#1721;&#65533;&#65533;8&#65533;&#2011;H`&#65533;O&#65533;L&#65533;&#65533;&#65533;IY&#65533;Cmf&#65533;&#65533;&#65533;&#65533;&#469;&#65533;&#65533;&#65533;&#65533;SuC&#65533;&#65533;n&#65533;&#65533;h&#1710;&#65533;	^L&#65533;&#65533;&#65533;&#65533;%[&#65533;&#65533;&#65533;W1R&&#65533;F&#65533;5&#65533;m&#65533;am&#65533;&#65533;&#65533;(&#65533;&#65533;!X|&#65533;F~&#65533;&#65533;&#65533;&#65533;$F&#65533;&#1459;&#65533;&#1691;&#65533;'>&#65533;/&#65533;&#842;&#65533;B&#65533;&#65533;&#65533;($&#516;t&#1229;&#65533;&#65533;&#23417;&#65533;`&#923;&#65533;3&#65533;&#65533;~&#65533;lC&#65533;(C2&#65533;&#65533;B&#65533;Y%N
Rk&#65533;&#65533;{&#65533;9&#65533;ck&#65533;&#65533;E&#65533;&#1608;h|&#65533;'&#65533;&#65533;?&#65533;&#65533;&#65533;JE\]&#65533;&#65533;&#816;&#65533;&#65533;&#65533;Sd&#65533;Vh&#65533;&#65533;Y&#65533;)&#65533;J&#65533;&#65533;&#65533;&#65533;&#65533;&#821;&#65533;BF
&#65533;T@^&#65533;Q&#65533; X2&#65533;)&#65533;&#65533;4&#65533;dP&#65533;&L-&#65533;&#65533;,&#65533;&#717;&#65533;V&#65533;&#65533;_&#65533;}W&#65533;I\&#65533;&#65533;&#65533;4&#65533;Ua@daCV&#1096;&#3653;p&#65533;&#392;W&#65533;&#65533;&#65533;&#65533;]!&#65533;W&#65533;&#1537;hR&#1469;Lm&#65533;#F &#708;&#65533;n&#65533;&&#65533;=p&#65533;&#449;pB&#1524;&#65533;s&#65533;&#65533;&#65533;&#65533;4&#1620;&#65533;&#65533;&#65533;X/<N&#65533;\&#65533;N&#65533;&#65533;.&#65533;g.&#65533;g.&#65533;&#65533;}6@&#65533;&#65533;@&#65533;Yo&#65533;&#65533;&#65533;&#65533;&#388;F&#65533;6RL&#65533;&#65533;&#65533;&#1848;o0
8P&#65533;@8+&#65533;&#65533;J&#65533;&#65533;&#65533;&#65533;\I&#65533;[&#65533;&#65533;&#65533;&#65533;& &#65533;Of&#65533;&#65533;&#65533;&#65533;&#65533; t&#65533;Q&#65533;qa&#65533;&#1539;&#65533;(&#65533;&#65533;&#65533;&#65533;<&#65533;&#16464;&#65533;&#65533;&#65533;&#65533;%F&#65533;?&#65533;&#899;&#65533;"&#65533;&#65533;&#65533;p&#65533;/&#65533; &#65533;&#65533;&#65533;E&#65533;E&#65533;&#65533;&#65533;) &#65533;h&#65533;^&#65533;&#65533;&&#65533;X &#65533;&#65533;%X&#65533;&#65533;J&#65533;^&#41280;&#65533;&#338;&#65533;" Z&#65533;(&#65533;=&#65533;&#65533;Z&#1637;&#65533;8&#65533;&#24861;&#65533;^5&#65533;&#65533;&#65533;B&#65533;&#65533;y&#65533;&#65533;&#65533;&#65533;G&#65533;4&#65533;&#65533;&#65533;&#65533;&#2028;&#65533;&#65533;;&#65533;y&#65533;v&#65533;B&#65533;&#65533;S&#65533;&#65533;&#65533; >1L&#65533;&#697;&#65533;&#65533;&#65533;&#65533;&#46185;&#65533;y&#65533;&#65533;&#65533;&#65533;&#65533;&#65533;&#65533;l&#26760;&#65533;qJ&#65533;e'&#65533;e&#65533;&#65533;d&#65533;(&#65533;&#65533;i&#65533;&#65533;j&#65533;&#65533;i&#65533;&#65533;d;&#65533;TF&#21910;&#65533;QN&#65533;&#65533;n&#36952;&#65533;)n&#65533;&#65533;mR&#65533;&#65533; {p!Ak&#65533;&#65533;&#65533;"&#65533;&#65533;z0&#65533;`4&#65533;&#65533;&#65533;(&#65533;&#65533;&#65533;&#65533;r%T&#65533;&#65533;&#65533;&#65533;>&#65533;&#65533;n&#65533;&#65533;&#65533;j&#65533;`&#65533;{\ &#65533;&#65533;_&#1419; &&#65533;&#65533; &#65533;g&#65533;&#65533;&#65533;i9&#65533;&#65533;`f|&#65533;f&#65533;u&#65533;gX&#65533;&#65533;&#65533;&&#65533;&#24613;&#65533;j&#65533;&#65533;QX&#65533;fp&#65533;`=$&#65533;G&&#65533;XBi&#65533;&#65533;^&#1924;&#65533;Ny^&#65533;&#65533;&#65533;Ll&#65533;&#65533;b&#65533;&#65533;&#65533;1&#65533;op4&#65533;l&#65533;&#65533;b&#65533;&#65533;&#65533;}&#65533;q&#65533;&#65533;kTc'X&#65533;&#65533;&#65533;R@&#325; &#37288;&#65533;&#65533;&#65533;:&#65533;&#65533;&#65533;Q&#65533;&#65533;4=&#65533;mW&#65533;&#65533;&#65533;fE&#65533;V&#65533;e@W&#65533;&#65533;&#65533;e&#65533;&#65533;b&#65533;E&#65533;&#65533;zP:0n&#65533;d&#65533;0&#65533;u}&#65533;&#65533;T&#65533;&#65533;&#65533;	&#65533;&#65533;&#65533;Q&#65533;&#65533;&#65533;K+&#65533;	L&#65533;&#65533;&#65533;&#65533; w&#65533;&#65533;j(&#65533;j&#65533;&#1471;?&#65533;&#65533;&#65533;&#65533;&#65533;Vj&#65533;&#65533;&#65533;&#65533;?&#65533;&#65533;(&#65533;&#65533;-&#1729;&#65533;'&#65533;i&#65533;	&#65533;&#65533;k&#65533;E&#65533;i&#65533;&#28246;&#65533;M&#65533;&#65533;u&#65533;&#65533;&#65533;Aa&#65533;R7
&#65533;&#65533;U/&#65533;EPWf&#65533;u&#65533;&#65533;lRm&#65533;$&#65533;&#65533;$&#65533;0XO&#65533;&#65533;&#65533;jL/B&#65533;p&#65533;&#65533;&#65533;&#65533;&#65533;:t&#65533;~&#65533;"&#65533;r=&#65533;_&#65533;b&#65533;ru&#65533;&#65533;) &#65533;>@:&#65533;&#65533;$o2/&#65533;&#65533;&#65533;&#65533;&#65533;Jr&#65533;)&#65533;0&#65533;&#65533;&#65533;&#65533;JV&#65533;_@&#65533;&#65533;U&#65533;&#1327;\&#65533;c&#65533;&#65533;KnpeC&#65533;&#65533;=&#65533;&#65533;&#65533;v&#65533;&#65533;,h&#65533;/&#65533;f&#65533; o&#65533;	(&#65533;&#65533;Kvx'&#65533;(,&#65533;.&#65533;&#65533;&#65533;O&#65533;t8&#65533;"&#65533;&#65533;?&#65533;xP&#65533;&#65533;O'&#65533;oA&#65533;YG&#65533;Np&#65533;&#65533;&#65533;&#65533;[&#65533;&#65533;&#65533;&#65533;=
&#65533;&#65533;c&#65533;?&#2012;&#65533;&#65533;&#65533;&#65533;&&#65533;&#65533;&#65533;&#65533;&#65533;&#65533;&#65533;&#65533;&#65533;7&#65533;&#65533;&#65533;&#65533;o&#65533; H&#65533;&#65533;&#65533;&#65533;&#65533;&#65533; &#24070;&#65533;gp&#1600;]`&#65533;&#65533;#&#65533;JX &#65533;&#1400;&#65533;O]&#65533;&#65533;L&#65533;Up[_&#65533;9&#65533;&#65533;l>]&#65533;-&#65533;&#65533;T&#65533;xHX1&#65533;&#65533;&#65533;&#65533;>&#65533;&#65533;8:XR:G&#65533;&#65533;ypZ&#65533;&#65533;&#648;_Omm&#65533;4&#65533;&#65533;eD&#65533;z&#65533;&#65533;*d&#2046;`J&#65533;&#65533;qW&#65533;&#65533;&#65533;6&#65533;&#65533;^&#65533;&#65533;&#65533;&#65533;}&#65533;_RMaq5&#65533;&#65533;&#65533;0&#65533;&#65533;
cK&#65533;4&#65533;<&#65533;S5&#1700;&#65533;&#42988;&#65533;Df&#326;PK&#65533;&#65533;&#620;&#65533;o&#65533;n&#65533;7,&#65533;B`&#65533;{Fs&#65533;&#65533;8&#65533;a&#65533;&#65533;h&#65533;&#65533;&#65533;&#65533;&#65533;&#65533;x&#65533;o&#65533;c&#65533;!AyVC&#65533;k&#65533;&#65533;&#65533;&#65533;@|P&#65533;v*&#65533;zM&#65533;p&#65533;&#65533;p&#65533;`&#65533;&#65533;U?&#65533;&#65533;P&#65533;z&#65533;&#65533;&#65533;&#65533;&#65533;&#65533;?)-$`)&#65533;&#65533;
&#65533;&#65533;&#65533;&#65533;&#65533;&#65533;*\X&#65533;&#65533;?E0b&#65533;O&#65533;&#65533;&#65533;J&#65533;S F I&#65533;+E&#65533;T&#3138;K&#65533;0o&#65533;&#809;s'&#990;>uz&#65533;&#65533;\P8&#65533;&#65533;#&#65533;&#65533;hO_&#65533;<8&#65533;&#65533;K`T&#65533;&#65533;&#65533;.
%&#65533;&#65533;&#65533;&#65533;&#65533;&#65533;&#65533;&#65533;&#65533;&#65533;*&#65533;&#65533;"&#65533;\!&#65533;&#65533;&#65533;p&#65533;@&#65533;Hd&#65533;&#65533;`&#65533;3&#65533;&#65533;`&#65533;&#65533;&#65533;0&#65533;&#65533;X&#65533;&#65533;&#65533;<&#65533;&#65533;I&#65533;z)O&#65533;9KO&#65533;FIx&#65533;&#65533;yn&#65533;&#65533;&#65533;&#65533;B&#65533;+&#65533;&#65533;<iN&#65533;m&#585;9'&#65533;&#65533;&#65533;D2&#65533;&#65533;-P8&#65533;)+&#65533;&#65533;@&#65533;&#65533;&#65533;&#1315;&#65533;&#65533;&#65533;0&#65533;uc/&#65533;U&#65533;T&#65533;3gc&#65533;&#65533;wv_&#65533;&#65533;&#65533;/&#65533;6n&#65533;9q&#65533;&#65533;&#65533;m&#65533;&#65533;&#65533;&#65533;&#65533;&#65533;&#65533;cv&#65533;P&#65533;&#65533;&#65533;&#65533;&#65533;&#65533;&#65533;&#65533; &#65533;&#65533; &#65533;`&#65533;7&#65533;*%&#1287;&#65533;?#P&#65533;O"&#65533;&#65533;
"=&#65533;&#65533;3&#65533;&#65533;&#1057;&#65533;+&#65533;4+s&#65533;0<s8BC&#65533;&#65533;&#65533;&#65533;&#65533;&#65533;p&#65533;@n&#65533;&#65533;Za&#65533;4&#65533;@F
&#65533;Wf&#65533;&#65533;VXj&#65533;u_ &#65533;&#65533;%PN&#65533;&#65533;&Xb&#65533;&#65533;&#65533;&#65533;&#65533;&#65533;@b^&#65533;0&#65533;k&#65533;&#65533;&#65533;M 7&#65533;e&#65533;&#65533;&#65533;&#65533;MXf&#65533;&#65533;&#65533;&#65533;&#65533;&#65533;>y&#65533;&#65533;u&#65533;&#65533;)Rj&#65533;!&#65533;&#65533;}&#65533;&#65533;&#65533;&#65533;o&#65533;&#65533;&#1401;&#65533;&#65533;>A1&#65533;n&#65533;\w&#65533;A&#65533;&#65533;&#65533;&#65533;&#65533;&#65533;&&#65533;&#65533;&#65533;&#65533;&#65533;&#418;NK,&#65533;&#65533;dP&#65533;&#65533;&#65533;Nj&#65533;&#65533;@&#65533;<&#65533;H_&#65533;&#65533;X&#65533;_XD&#65533;z_.=E&#65533;&#65533;&#65533;&#65533;B&#65533;<M&#65533;t&#65533;&#65533;^&#65533;&#65533;&#65533;&#65533;&#65533;H&#65533;vA&#65533;&#65533;F&#65533;n&#65533;&#65533;&#1774;&#65533;*"9&#65533;Ye&#65533;SW&#65533;t`&#65533;1@&#65533;&#65533;&#65533;eN &#65533;&#65533; &#65533;
k3&#65533;4&#65533;Lb&#65533;&#65533;&#65533;ef6&#65533;pN&#65533;M&#65533;@&#65533;&#65533; &#65533;&#65533;K,*&#65533;li&#65533;&#1048;r!&#65533;G&#65533;&#65533;&#65533;'&#65533;?&#65533;A&#65533;&#65533;&#65533;P8&#65533;&#65533;+&#65533;&#65533;N&#65533;&#65533;&#65533;&#65533;&#65533;&#65533;	&#65533; sL&#65533;&#334;U&#65533;&#65533;&#65533;vZ&#65533;S&#65533;"*P&#65533;8&#65533;!:&#65533;&#65533;&#65533;=&#65533;\&#65533;[&#65533;6O&#2018;"&#65533;5&#65533;Z&#65533;&#65533;&#65533;&#65533;D&#65533;a&#65533;l&#65533;]&#65533;^3&#65533;&#65533;`&#65533;&#65533;&#65533;{&#65533;&#65533;&#65533;7%b&#65533;H@&#65533;&#65533;&#65533;@&#65533;&#65533;&#65533;n&#65533;&#65533;&#65533;8&#65533;C&#65533;OH&#65533;&#65533;L&#65533;&#65533;&#65533;\&#65533;&#65533;&#65533;<Y&#65533;S&#65533;/O&#65533;&#65533;{0Y|t&#835;yn&#65533;4/&#65533;&#65533;&#65533;u~S&#65533;?&#65533;&#65533;&#65533;M&#65533;&#65533;rb&#65533;Aa4&#863;CK&#916;ES &#65533;e&#65533;V[&#65533;&#65533;&#65533;`.&#65533;&#65533;&#271;&#65533;&#961;&#65533;c&#65533;=&#65533;&#65533;-*&#1262;-&#65533;&#65533;&#65533;on&#65533;mw~&#65533;&#4029;6&#65533;s&#65533;]&#65533;H&#65533;x&#65533;&#65533;;&#65533;&#65533;&#65533;..E)&#65533;C&#65533;D&#65533;8&#929;q&#65533;&#65533;&#65533;&#65533;&#65533;&#65533;xqOH&#65533;&#65533; N&#65533;&#65533;&#65533;&#65533;&#65533;j8!&#65533;&#65533;&#65533;0&#65533;&#65533;pEG&#65533;&#65533;&#65533;\s&#65533;&#65533;L&#65533;&#65533;;&#65533;m&#65533;&#1066;&#65533;&#65533;&#65533;.&#65533;LNX [&#65533;&#65533;KH&#65533;&#65533;&#65533;3&#65533;&#65533;RA&#65533;I|&#65533;&#65533;h@/N&#65533;&#65533;&#65533;&#65533;&#65533;&#65533; &#65533;&#1994;&#65533;&#65533;	"(&#65533;&#1698;&#65533;&#65533;&#65533;/zQ&#65533;&#795;!M&#65533;[2&#65533;&#65533;l-h&#65533;&#65533;&#65533;&#65533;&&#65533;&#65533;&#65533;&#65533;&#65533;"&#65533;&#65533;'&#65533;&#65533;&#65533;n&#65533;HP1&#65533;&#65533;&#65533;M &#65533;&#65533;&#1028;&#65533;&#65533;&#65533;&#65533;o&#65533;b&#65533;iIl&#65533;&#65533;@*&#65533;&#897;&#65533;&#65533;yR &#65533;&#65533;A&#65533;&#65533;H G0&#65533;-@%L8&#65533;&#65533;&#65533;4%-&#65533;&#1493;|&#65533;dz8i&#65533; &#65533;@&#65533;&#65533;0J&#790;&#65533;(&#65533;&#2021;&P&#65533;&#928; +&#647;6&#65533;&#65533;&#65533;&#65533;\(Ka&#1242;&#1516;&#65533;v&#65533;&#65533;&#65533;e&#65533;jK&#417;Mj4&#65533;&#1860;J&#65533;&#65533;&#421;&#65533;m&#65533;$o:&#65533;7&#65533;!HA7_&#65533;&#65533;h&#65533;k4&#65533;@&#65533;b&#1781;9PE&#65533;&#973;&#65533;'@&#65533;H7F&#65533;&#65533;&#65533;%$%&#65533;v&#457;&#65533;&#65533;o&#65533;&#65533;&#65533;G-q&#65533;o9&#552;NJ&#65533;?&#65533;(&#65533;&#65533;&#65533;Np&#312;&#309;&#65533;&#65533;1e&#65533;KE&#65533;"&#65533;&#11521;&#65533;@@8&#65533;8&#65533;F&#65533;Cx&#65533;&#65533;_n&#65533;&#65533;&#65533;&#65533;&#65533;7&#65533;&#65533;&#65533; x&#65533;K~->c&#65533;&#65533;f&#65533;&#65533;&#65533;Ak	&#65533;&#65533;&#65533;p&#65533;(&#65533;@&#427;&#65533;&#65533;Y&#65533;&#65533;L&#65533;&#1385;>b%M&#65533;v&#65533;Bfz&#65533;2t&#854;^&#65533;&#65533;&#65533;&#65533;l57&#65533;!L&#65533;&#65533;&#65533;@DQ&#65533;&#65533;&#65533;&#65533;&#65533;8-3&#65533;&#65533;@&#65533;&#65533;*&#65533;&#65533;&#65533;&#65533;&#65533;9&#65533;| kE&#65533;t[&#65533;&#65533;&#65533;?:.~&#65533;&#65533;&#65533;t&#65533;&#65533;&#65533;I&#65533;&#65533;&#65533;lM(N&#65533;w&#65533;&#65533;&#65533;&#977;&#65533;[&#65533;#O&#65533;7&#65533;&#65533;G&#65533;&#65533;F&#65533;#&#394;d&#65533;@&#65533;m&#65533;&#65533;
&#65533;&#65533;'&#65533;&#65533;IM&#1208;&#65533;&#65533;C&#65533;3&#65533;)u]i&#65533;Y&7&#65533;&#65533;,DP
`&#65533;%&#65533;9&#65533;W77&#65533;&#1673;&#65533;HM&#65533;&#65533;^&#65533;&#65533;&#65533;&#170;|&#65533;{g.&#65533;2&#65533;&#65533;&#65533;,&#65533;C&#65533;Z&#65533;&#65533;7&#65533;c&#65533;,F&#65533;&#65533;&#65533;	X&#65533;&#65533;&#65533;"Y&#65533;&#65533;&#65533;Z&#65533;&#1900;&#65533;&#65533;P5N&#65533;&#65533;&#65533;EA&#65533;&#65533;	i&#65533;&#65533;8Ac>&#728;O&#1146;&#65533;0&#65533;g&#65533;&#65533;&#65533;&#65533;&#65533;4KA&#65533;dc&#65533;&#65533;&#65533;i&#65533;S&#65533;&#65533;=(A%|F&#65533;&#65533;&#65533;y&#65533;&#65533;!9I&#65533;mh'm&#65533;v&#65533;&#65533;\&#65533;&#65533;2&#65533;&#1501;&#65533;&#65533;,&#65533;+Y2&#65533;M&#65533;2N&#65533;&#65533;S,&#65533;&#65533;'Z&#65533;K8&#65533;&#65533;/&#65533;@M u&#65533;@&#65533;*6&#65533;&#1143;7&#65533;2'&#446;&#65533;&#65533;e&#65533;s&#65533;I}&#1565;76&#65533;&#65533;&#65533;$1)&#65533;&#65533;
&#65533;&#65533;&#65533;&#1165;&#65533;v&#65533;iv&#65533;BZ=&#65533;&#1441;&#65533;&#65533;&#65533;&#65533;&#65533;&#65533;El&#65533;b=';&#65533;3&#65533;&#65533;&#65533;n&#65533;&#65533;&#65533;&#65533;&#65533;R&#65533;&#65533;g[-&#65533;&#757;&#65533;&#65533;&#65533;&#268;&#65533;&#65533;&#65533;
&#65533;&#65533;&#65533;[&#65533;&#65533;k&#65533;D&#65533;&#65533;&#65533;5J&#65533;&#65533;$aC&#65533;.&#65533;5DrfKC;@X&#65533;I t&#65533;k&#65533;qE&#65533;&#65533;K#&#65533;&#65533;(h&#65533;&#65533;da&#65533;&#1600;v(;I&#65533;N&#65533;&#65533;&#65533;N&#65533;y7(i&#65533;=7m&#65533;ZM&#65533;&#65533;$&#65533;	&#65533;&#65533;&#65533;&#65533;F&#492;{&#65533;&#65533;I&#65533;&#65533;&#65533;1&#65533;&#65533;&#65533;1&#65533;&#65533;+W&#65533;T&#65533;=&#65533;h&#65533;5Pa&#65533;$T<	&#65533;&#65533;I&#65533;u&#65533;&#65533;R&#65533;&#65533;&#65533;&#65533;&#65533;@&#65533;&#65533;u
&#65533;&#65533;8i&#65533;$&#65533;Fl&#65533;B&#65533;If&#65533;&#65533;b&#65533;&#65533;&#352;&#65533;wB[&#65533; &#65533;&#65533;I1l&#65533;s7A&#65533;&#1161;_&#65533;&#65533;T&#65533; Q&#65533;&#65533;'@L@&#65533;T &#65533;&&#65533;&#65533;Q&#65533; &#65533;  &#65533; ]a;&#65533;&#65533;	&#65533;&#65533;v&#65533;tC$o&#65533;G&&#65533;&#65533;&#65533;&#65533;;&#65533;dj: &#65533;D&#425;I&#65533;5bk*U&#65533; G&#65533;&#65533;&#65533;3&#65533;&#65533;&#65533;&#65533;@&#65533;&#65533;&#65533;sy&#65533;t&#65533;&#65533;&#65533;&#65533;a&#65533;; &#65533;S>6 &#65533;w&#65533;&#65533;&#65533;	u&#65533;&#65533;r&#189;&#65533;
DS&#65533;&#65533;&#65533;&#65533;&#65533;&#65533;&#65533;pg&#65533;&#65533;&#65533;tn"v&#65533;/&#65533;&$&#65533;=L&#65533;/&#65533; &#65533;&#65533;&#65533;&#65533;&#65533;W&#65533;&#65533;&#65533;&#65533;&#65533;&#65533;&#65533;&#65533;&#65533;A>&#65533;or &#65533;&#65533;x&#65533;&#65533;M&#65533;&#65533;&#65533;&#65533;s?&#65533;?&#65533;&#65533;&#65533;\	d&#65533;&#65533;&#65533;&#65533;&#65533;C&#65533;&#65533;n &#65533;f&#65533;^&#65533;E&#65533;v2&#1791;&#65533;&#65533;&#307;&#802;5&#1726;D^&#65533;&#65533;&#65533;u`&#65533;&#65533;&#65533;$&#65533;N &#65533;` :&#65533;&#65533;&#65533;&#65533;A&#65533; o4&#229;4`O&#65533;aD`&#65533;H&#65533;`TOp&#65533;|T&#65533;&#65533;,&#65533;H|d&#65533;Gi&#65533;Xu&#65533;l&#65533;&#65533;&#65533;_p&#65533;X&#487;|&#65533;C&#65533;	 L&#65533;?&#65533;&#65533;H &#65533;&#1381;
b&#65533;&#65533;&#65533;&#65533;&#65533;&#65533;&#65533;BG&#65533; &#65533;$aFtx&#65533;?&#65533;&#65533;?&#65533; DaR&#65533;x&#65533;^&#65533;%!L@&#65533;R&#65533;
 h_O&#65533;\&#65533;&#65533; &#65533;&#65533;&#65533;&#65533;!Lh&#65533;&#65533;&#65533;K&#65533;@&#65533;!&#65533;]&&#65533;&#65533;&#65533;&#349;H&#65533;
&#65533;&#65533;&#65533;&#1865;&#65533;cL&#65533;&#65533;OhL&#65533;\&#65533;&#65533;&#65533;1&#65533;Y&#65533;`&#65533;1&#65533;&#65533;&#65533;&#65533;7&#65533;&&#65533;&#65533;V&#65533;2&#65533;&#65533;&&#65533;L
&#65533;{&#65533;&#65533;&#65533;(&#65533;&#65533;&#65533;f&#65533;&#65533; &#65533;D&#65533;&#65533;&#65533;&#65533;Q &#65533;E .&#65533;&#65533;&#65533;N&#65533;&#789;dL&#1250;&#65533;C&#65533;}&#65533;&#65533; &#679;!N !&#65533;&#65533;\&#65533;2&#65533;.a&#65533;
&#65533;@a&#65533;&#65533;&#65533;7&#65533;F&#65533;O&#65533;
L$af!&#65533;&#65533;I&#65533;>&#65533;&#65533;&#327;<&#65533;&#65533;&#865;|(=&#65533;&#65533;l&#65533;&#65533;&#65533;D&#65533;&#65533;N\&#65533;&#65533;#&#65533;?&#65533;]O&#65533;&#65533;&#65533;%$!&#65533;&#65533;Ar&#1283;(&#65533;&#65533;&#441;}&#65533;&#65533;&#65533;&#65533;`&#65533;&#65533;&#65533;&#65533;&#65533;D&#65533;|&#65533;p&#65533;&#65533;F|&#1559;H&#65533;o&#65533;&#65533; &#65533;&#65533;&#65533;&#65533;&#65533;K&#65533; &#65533;WO, L&#65533;&#65533;M|`J&#65533;&#65533;F2&#65533;&#65533;&#65533;E&#65533;KR,VqH&#65533;@{&#65533;&#65533;D/&#65533;&#65533;&#1545;R&#65533;L&#65533;4 &#65533;&#65533;&#65533;a&#65533;&#65533;5&#65533;&#65533;F&#65533;&#65533;^&#65533;&#65533;&#65533;#&#65533;#Z&#65533;:&#65533;&#65533;&#65533;C@B_&#65533;&#65533;&#65533;;&#65533;&#65533;&#62045;&#65533;&#65533;
 &#1827;@, ]&#65533;e&#65533;&#65533;e&#65533;D\N&#65533;&#65533;H&#65533;Rjc;R&#65533;&&#65533;ad:&#65533;Y&#65533;[n&#65533;M&#65533;&#65533;^&#65533;DfB_&#65533;&#65533;&#65533;[&#65533;\&#65533;&#65533;&#65533;	&#65533;&#1661;&#65533;&#65533;&#65533;&#65533;&#65533;&#611;jz&#65533;&#65533;&#65533;&#1661;f&#65533;fi>&#65533;&#65533;a7&#65533;]_&#65533;]&#65533;f&#65533;&#65533;"&#65533;C_&#65533;&#65533;o&#65533;&#65533;.&#65533;.$&#65533;&#65533;.$"DBK^i&#482;&#65533;[[&#65533;&#65533;|r&#65533;&#65533;&#65533; &#65533;mx&#65533;d,J&#65533;&#65533;F&#65533;&#65533;1 &#65533;&#65533;&#65533;&#65533;0S&#65533;2&#65533;&#65533;&#65533;&#65533;&#65533;&#65533;0&#65533;&#65533;N&#65533;&#65533;g&#65533;M &#65533;T &#65533;&#65533;&#65533;&#65533;&#65533;&#65533;/&eS-`&#65533;&#65533; N&#65533;W	&#65533;K&#65533;&#65533;&#65533;&#65533;FB&#2201;&#65533;od&#65533;&#65533;U&#1980;(&#65533; /&#65533;&#65533;L3&#65533;d&#65533;	&#65533;K&#65533;&#65533;P(N&#65533;g*&#65533;{F&#65533;1U&#778;&#65533;XG&#608;&#481;&#65533;A&#65533;0]&#65533;=&#65533;&#65533;aN&#65533;J|&#65533;(&#65533;8BG^ar#&#65533;&#65533;&#65533;&#65533;-&#65533;&#65533;@(&#65533;6&#65533;&#65533;&#65533;!_c&#65533;ed^&Vi&#65533;&#1796;&#65533;&#65533;R&#65533;&#65533;&#65533;\&#65533;&#65533;&#65533;O&#65533;&#65533;@&#65533;&#65533;&#65533;&#65533;O&#65533;&#65533;?&#65533;i&#65533;?&#65533;)&#65533;&#65533;&#65533;&#65533;&#65533;)&#65533;&#65533;)&#65533;&#65533;DB^A &#65533;6&#65533;&#65533;i&#65533;&#65533;M&#65533;&#65533;8&#65533;&#1837;!&#65533;AB&#65533; &#65533; "&#65533;&#65533;?&#65533;J&#65533;&#65533; .*sb&#65533;&#65533;&#65533;&#65533;ML&#65533;	&#65533;&#65533;	l&#65533;?&#65533;N A- &#65533;O<B&#65533;&#65533;*&#65533;&#65533;Hl&#65533;?&#65533;&#65533;&#65533;&#65533;&#65533;	&#65533;&#65533;@&#810;&#65533;&#65533;&#65533;4&#65533;
&#65533;&#65533;&#65533;	&#65533;&#65533;4t&#65533;@t@&#65533;&#65533;&#65533;?&#65533; 	&#65533;&#65533;,&#65533;&#65533;
&#65533;6t&#65533;&#65533;&#65533;&#65533;&#65533;@-&#65533;B&#65533;C`&#65533;?&#65533;-d&#44482;k&#65533;&#65533;&#48658;k&#65533;vH&#65533;&#65533;&#65533;*	&#65533;&#65533;&#65533;&#65533;&#297;&#65533;&#296;&#65533;+H&#65533;?H&#65533;&#65533;v&#65533;? A&#65533;&#65533;&#65533;6&#65533;k&#65533;&#65533;*&#65533;&#65533;&#65533;&#65533;&#65533;&#65533;&#65533;&#65533;&#65533;+l*&#65533;N&#65533;&#65533;&#65533;?&#65533;&#65533;&#65533;&&#65533;4&#65533;&#65533;4(&#65533;#&#65533;D&#65533;J&#65533;&#65533;&#65533;B&#65533;\&#65533;?&#65533;&#65533;&#65533;&#65533;&#530;l&#602;&#65533;&#610;&#65533;v=@&#65533;+N&#65533;&#65533;)&#65533;&#65533;&#65533;&#65533;&#65533;k&#65533;&#43771;&#65533;&#65533;O&#65533;,&#65533;k&#65533;n&#65533;&#65533;~*&#65533;&#65533;&#65533;&#65533;*&#65533;J&#65533;&#282;&#65533;
D&#65533;
&#65533;^l&#65533;B&#65533;&#65533;
&#65533;&#65533;&#65533;?tld\&#182;
4xk&#642;m&#1546;&#65533;&#1554;m&#65533;&#65533;&#65533;&#65533;&#65533;T@&#65533;&#8498;~&#65533;6H&#65533;&#65533;N-L&#65533;+O&#1580;&#65533;-NH@&#65533;&#65533;&#43646;&#65533;&#65533;+&#65533;&#65533;&#65533;@4&#65533;M&#65533;j&#65533;&#65533;@$&#65533;&#65533;&#65533;C4&#65533;#&#65533;k&#65533;&#65533;&#65533;?&#65533;&#65533;&#65533;&#65533;@&#65533;&#65533;?&#65533;&#665;&#65533;&#65533;n&#65533;&#65533;&#65533;_H&#1322;H l&#65533;&#65533;&#65533;&#65533;&#65533;k&#65533;&#65533;-&#65533;&#65533;,L&#1324;&#65533;&#65533;&#65533;&#65533;&#65533;C&#65533;&#1451;>&#65533;&#65533;>&#65533;TA&#65533;&#65533;&#65533;&#65533;v&#65533;&#65533;?$&#65533;&#65533;&#65533;nj&#65533;&#65533;&#65533;1l&#65533;#&#65533; &#65533;Jk&#65533;V&#65533;@&#65533;&#65533;&#65533;&#65533;?\/+ &#65533;&#65533;&#65533;n&#65533;z&#65533;&#65533;&#65533;o&#65533;&#65533;$&#1109;r/ 8&#65533;D,-&#65533;"&#65533;&#65533;N&#65533;&#65533;&#65533;&#65533;&#65533;&#65533;&#926;j&#65533;&#65533;-&#65533;&#684;HLo&#65533;&#65533;n&#65533;&#65533;&#65533;&#65533;&#65533;)LC&#65533;&&#65533;&#65533;"o&#65533;&#65533;*&#65533;&#65533;&#65533;&#65533;&#65533;&#65533;Z&#65533;@&#65533;@*&#65533;&#65533;&#27010; &#65533;&#65533;&#1482;&#65533;sp{0&#1984;&#65533;&#65533;4&#65533;
D &#65533;Hx*&#65533;~&#65533;&#65533;-&#65533;&#65533;@D&#65533;@H&#65533;&#65533;&#65533;&#65533;&#65533;&#65533;&#65533;&#65533;&#65533;&#65533;&#522;&#65533;&#65533;n&#65533;&#65533;&#65533;&#65533;&&#65533;&#65533;o&#65533;"o&#65533;v&#65533;&#65533;&#683;&#65533;&#65533;/&#65533;R&#65533;TpD*&#65533;&#65533;[&#65533;cq&#65533;&#65533;&#65533;&#1437;\&&#65533;H&#65533;&#65533;y&#65533;&#65533;&#65533;
&#65533;&#65533;&#65533;&#65533;&#65533;oN&#65533;l&#65533;&#65533;&#65533;q&#65533;&#65533;0&#65533;N&#65533;&#65533;&#65533;&#65533;&#65533;&#65533;Wm pOl&#65533;&#65533;:&#65533;H0&#65533;?&#65533;&#65533;?&#65533; &#65533;&#65533;&#65533;qc+"\B*l.&#65533;&#65533;&#65533;&#1552;Sr%[&#65533;%'&#65533;&#65533;"DxA&#65533;otF &#65533;&#65533;&#1924;D,&#65533;0&#65533;&#65533;&#65533;&#65533;&#65533;+*&#65533;&#65533;&#65533;R&#65533;&#2033;@&#65533;&#65533;Hp&#65533;?&#65533;nN&#65533;&#65533;&#65533;&#65533;&#65533;&#65533;q&#65533;"2&#65533;&#65533;2W.&#65533;fA &#65533;&#65533;&#65533;H&#770;=H&#65533;&#65533;&#65533;^Dc&#65533;4Ss5[&#65533;&#65533;?^&#65533;,H&#65533;N&#65533;oN&#65533;&#65533;
D&#65533;b&#65533;&#65533;:&#60554;D8n80&#1970;&#65533;M&#1585;&#65533;&#65533;,&#65533;r-c  n&#65533;&#65533;?X&#65533;?&#65533; &#65533;&#65533;@&#65533;&#65533;o&#65533; &#65533;&#65533;qA&#65533;&#65533;d53&^&#661;A\&#65533;DStE[&#65533;}<AS&#65533;&#65533;$?,&#65533;&#65533;&#65533;&#65533;&#65533;r&#65533;3:&#65533;&#1280;&#65533;&#65533;&#65533;&#65533; &#65533;@K&#65533;&#65533;D-{&#65533;G&#65533;&#65533;.w&#65533;6&#65533;+&#65533;"&#65533;M&#65533;&#65533;&#65533;&#65533;kAc&#65533;Bk&#65533;@@Q&#65533;1_
&#65533;&#1792;\tS;&#65533;S?u=&#65533;&#65533;&#65533;?L&#65533;&#65533;n*&#65533;VAl&#65533;-3q&#65533;&#65533;&#65533;&#65533;I&#65533;&#65533;@&#65533;&#65533;&#65533;&#65533; 8.&#65533;B&#65533;&#65533;&#65533;1&#65533;D#AN&#65533;&#65533;G&#65533;*&#65533;&#65533;&#65533;-#&#65533;#&#65533;&#65533;&#65533;&#1710;C1&#65533;&#65533; `&#65533;%A&#65533;]
&#65533;&#65533;fL&#65533; :@&#65533;dSvecqk\f`&#65533;7&#65533;&#65533;-K+&#422;sI&#65533;tX&#65533;&#65533;H&#65533;&#65533;&#65533;&#65533;c&#65533;(&#65533;5 &#65533;D&#65533;&#65533;&#65533;4&#65533;@&#65533;3)+/&#65533;&#1200;S&#65533;[&#65533;@&#65533;&#65533;2&#65533;w&#65533;F&#65533;h&#65533;&#65533;:e&#65533;e#wr+7&#65533;A7&#65533;@D&#65533;d5&#65533;&#65533;-&#65533;C-&#65533;pI7.J&#65533;w&#65533;&#65533;&#65533;&#65533;k &#65533;6&#65533;D&#65533;n&#65533;&#65533;&#65533;Ck&#65533;&#65533;&#65533;&#65533;&#65533;jW&#65533; &#65533;&#65533;&#65533;&#132;&#65533;*4& 5H&#65533;?X&#65533;&#65533;Ti 8 d&#65533;d/w%_ Lg&#65533;|&#65533;?N0&#65533;?&#65533;&#65533;&#65533;D2&#65533;@$C&#65533;iCq&#65533;n&#65533;&#65533;&#65533;&#65533;_x|\x
&#65533;x&#65533;&#65533;|r&#65533;&#65533;&#65533; &#65533;&#65533;&#65533;H&#65533;H&#65533;&#65533;&#65533;&#65533;&#65533;D&#65533;&#65533;&#65533;(&#65533;@&#65533;&#65533;&#65533;&#65533;&#65533;x|&#65533;?4&#65533;&#65533;&#65533;@&#65533;B&#65533;g&#65533;&#65533;&#167;8&#65533;NP&#65533;&#65533;&#65533;V&#65533;DD&#65533;Z&#65533;sN&#65533;5w&#65533;*w&#65533;&#65533;>6&&#65533;w\D&#237;O&#65533; &#65533;&#65533;lc&#65533; &#65533;C&#65533;&#774;*&#65533;&#691;[s`B+&#65533;D0EcO&#65533;C @&#65533;&#65533;+9&#65533;&#65533;l'&#1796;XA&#65533;[&#65533;?,&#65533;| 2&#65533;&#65533;&#65533;H:?&#65533; &#65533;R@,&#65533; &#65533;@-&#65533;B-P ;&#65533; &#65533;&#1984;;&#65533; &#65533;@&#65533;&#65533;&#65533;&#65533;&#65533; &#570;&#65533;A&#65533;&#65533;H&#65533;&#65533;H&#1812;@$sI&#65533; &#65533;&#65533; &#65533;&#65533;&#65533;&#65533;&#65533;?&#65533;&#65533;d &#65533;'3&#65533;&#65533;?$&#65533; D&#65533;&#65533;S{&#65533;KW$B&#65533;&#65533; &#65533;&#65533;&#65533; &#1658;*&#65533;&#65533;9&#65533;&#65533;"&#65533;@9l&#65533;"&#65533;d;p!W&#65533;&#36526;#&#65533;&#65533;&#65533;&#65533;?&#65533;&#65533;&#65533; &#65533;&#65533;q&#521;&#769;	&#65533;&#65533;;&#65533;|&#65533;?&#258;&#65533; &#65533;w&#65533;z-&#65533;&#65533;&#65533;&#65533;VS&#65533;&#65533;Ny&#65533;B&#65533;5&#65533;I&#65533;5&#65533;&#65533;&#65533;Y&#65533;s&#9142;*&#65533;&#65533;M&#65533;+&#65533;&#65533;&#65533;&#65533;&#65533;=&#1778;&#742;+&#65533;&#65533;-.	<&#65533;&#65533;&#65533;k,c+&P&#65533;@&#65533;&#65533;m&#65533; :&#65533;&#65533;9&#65533;&#65533;&#65533;&#65533;&#65533;7&#65533;&#65533;F&#65533;N &#65533;T:&#65533;&#65533;
&#65533;/&#512;) :&#65533;7&#65533;@0&#65533; &#65533;&#65533;o&#65533;&#65533;'&#65533;&#65533;&#65533;&#1419;&#65533;&#65533;#&#65533;&#65533;#z&#65533;W=&#65533;S:&#1259;&#65533;&#65533;?z&#65533;[A<XA4&#829;&#1687;&#65533;&#65533;?z&#65533;&#65533;&#65533;&#65533;"k_o&#65533;&#65533;&#65533;x&#65533;&#65533;c  &#65533;&#65533;?&#65533;z&#65533;&#65533;&#65533;&#65533;&#65533;7&#65533;&#65533;&#65533;&#65533;&#65533;z&#65533;&#65533;0&#65533;&#65533;&#65533;&#65533;?&#65533;p>&#65533;+@&#65533;c/;&#65533;&#232;&#65533;&#65533;(&#65533;C&#65533;G&#65533;%&#65533;&#65533;&#65533;&#65533;|&#65533;S p&#65533;&#65533;&#65533;&#704;&#179;H&#65533;&#65533;\&#65533;&#65533;"<r&#65533;|H&#65533;&#65533;l&#65533;&#65533;&#65533;>BY3&#65533;&#65533;&#65533;&#65533;`/JP &#65533;&#65533;1&#65533;&#65533;i&#65533;&#65533;&#531;9&#65533;+W&#65533;v&#65533;&#65533;&#65533;>&#65533;3&#65533;j&#65533;&#65533;&#65533;&#65533;&#65533;N&#65533;&#65533;V&#65533;&#65533;6&#65533;S&#65533;&#959;P=x
d&#65533;&#65533;&#65533;&#65533;&#65533;C&#65533;&#65533;?@&#65533;&#65533;``A&#65533;&#65533;&#65533;&#65533;aC&#65533;!F&#65533;8&#65533;bE&#65533;1f&#1336;&#65533;cG&#65533;'&#1697;(&#65533;a<N&#65533;@&#65533;&#65533;!2;$d&#65533;&#65533;&#65533;_;&#65533;V"&#65533;&#144;$&#65533;.&#65533;&#65533;&#65533;)&#65533;%&#65533;&#65533;&#65533;>D&#65533;bDc&#65533;d4|&#65533;&#65533;&#65533;&#65533;&#65533;&#65533;Z&#65533;W&#65533;_&#65533;Zj&#65533;&#65533;&#65533;&#65533;`&#65533;&#65533;&#65533;&#65533;&#65533;&#1450;d&#65533;6&#65533;&#65533;&#65533;\&#65533;&#65533;^&#65533;&#65533;F&#65533;&#65533;S&#65533;y&#65533;U&#65533;&#65533;&#65533;&#65533;
2HL&#65533;&#65533;aq&#65533;&#65533;0T&#65533;c(&#65533;H&#65533;n&#65533;&#65533;rg&#991;A&#65533;=&#1697;&#65533; M&#65533;@&#65533;?QV&#65533;&#65533;U[&#65533;&#65533;&#183;&#447;.Re&#65533;s&#65533;&#1997;B@&#65533;S&#65533;k&#65533;cu&#65533;&#65533;&#65533;&#65533;&#1385;&#65533;d&#65533;	&#65533;&#65533;&#65533;0&#65533;&#65533;i&#65533;Z&#65533;&#65533;&#1734;&#65533;&#65533;&#65533;&#65533;&#65533;H&#65533;&#65533;/C&#65533;&#65533;&#65533;oD&#65533;&#65533;{  &#65533;&#65533;@:P!&#65533;( tZ&#65533;&#65533;	)&#65533;&#65533;&#65533;A&#65533;B&#65533;&#65533;&#65533;j&#586;Q&#65533;:X&#65533;!izmDc&#817;&#65533;:&#65533;e&#65533;&#1102;&#65533;a&#522;y&#65533;Q'&#65533;&#65533;&#65533;i&#477;2&#65533;^&#65533;&#65533;a&#65533;Yr*&#1510;&#65533;j*&#65533;&#65533;&#65533;&#747;&#65533;("K&#65533;(&#65533;&#65533;&#65533;&#65533;8v&#65533;Q&#65533;&#65533;!&#65533;c&#65533;!&#65533;&#65533;&#65533;+&#65533;&#65533;&#65533;&#43120;&#65533;z&#65533;*&#65533;&#65533;A&#65533;N&#650;/&#65533;D&#65533; *&#65533;B%&#65533;a3Dm&#65533;&#65533;G1&#65533;&#65533;&#65533;'&#65533;b"0&#65533;&#65533;&#65533;6&#65533;n&#65533;&#65533;&#65533;G&#65533;&#65533;&#65533;0&#65533;F&#65533;&#65533;&#65533; &#65533;&#65533;h&#65533;G^&#1350;&#65533;&#1038;!&#65533;r&#65533;!#&#65533;&#65533;&#65533;8@&#65533;5&#65533;"&#65533;&#65533;v&#65533;&#65533;&#65533;c&#65533;&#65533;&#65533;N&#65533;&#65533;#&#65533;&#65533;&#65533;&#65533;H&#65533;&#544;3&#65533;&&#65533;&#1086;-j&#65533;s&#65533;M&#65533;&#65533;/&#65533;&#65533;&#65533;X&#65533;&#65533;&#65533;&#65533;2
)+&#65533;
p&#65533;&#65533;;P8&#65533;&#65533;&#65533;&#65533;+6&#65533;i&#65533;1&#65533;c&#65533;&#1061;3vEd&#65533;8&#65533;&#65533;p&#65533;UU&#65533;&#65533;(YfJ&#65533;&#65533;&#65533;&#65533;&#65533;&#65533;!>2&#65533;!h&#65533;&#65533;&#65533;j&#65533;&#65533;Cv&#65533;&#65533;g>r&#65533;AR&#65533;
3&#65533;&#65533;&#65533;k&#65533;&#65533;&#65533;&#65533;&#65533;6mw&#65533;s&#65533;3o&#65533;zjvn E&#65533;5)&#65533;rX&#65533;0`&#65533;!&#65533;x&#65533;&&#65533;CE&#65533;&#65533;.&#1293;[&#65533;C;&#1365;m!&#65533; <&#65533;&#65533;e(&#65533;&#65533;(&#65533;#&#65533;&#65533;!&#65533;&#65533;9U&#65533;&#65533;&#65533;&#65533;&#199;_f&#65533;&#65533;K&#65533;&#65533;&#954;&#1842;&#1269;&#65533;&#65533;@&#65533;&#65533;&#1352;N&#65533;&#65533;/&#65533;Z&#65533;&#65533;m&#65533;&#65533;=&#65533;&#65533;&#65533;|Z#`g(&#65533;&#65533;`h&#65533;!i&#65533;G@&#65533;a&#65533;pAo?3HA&#65533;&#65533;\&#65533;&#65533;O^y&#65533;&#65533;&#65533;	&#65533;&#65533;&#65533;c0Cv&#65533; `&#65533;&#12558;&#65533;&#65533;%&#65533;&#65533;&#65533;o&#65533;&#65533;&#65533;&#65533;&#65533;&#65533;/c&#65533;@&#65533;&#65533;<~a&#65533;i&#65533;&#65533;&#65533;#&#65533;w&#65533;&#65533;&#1300;&#65533;&#65533;&#65533;&#65533;K&#65533;&#65533;
(v&#65533;B&#65533;&#65533;HNqR5&#65533;&#65533;&#65533;d&#146;&#65533;&#65533;&#65533;5&#65533; &#65533;![&#65533;`&#1601;5&#65533;,P&#65533;&#65533;&#65533;&#65533;&#65533;1DV!&#65533;&#65533;u;t@P J&#65533;&#65533;|&#65533;&#65533;&#65533;&#65533;&#65533;&#65533;y8&#65533;&#65533;X&#65533;D &#65533;7&#65533;T&#65533;Ym&#65533;l&#65533;pw &#65533;Z&#65533;0&#65533;?&#65533;&#65533;&#65533;&#65533;&#65533;9&#65533;*&#65533;?<&#65533;-&#1124;&#65533;&#65533;r&#65533;&#65533;&#65533; &#65533;i&#65533;&#65533;qH&#65533;h&#65533;&#65533;!&#65533;&#65533;K^ -&#65533;4$>=&#65533;#&#65533;d&#65533;&#65533;&#65533;"&#42424;<&#65533;E&#65533;A&#65533;4D	DIN24&#65533;&#65533;&#65533;&#65533;0> lB`*h`	De'&#65533;@&#609;&#65533;%&#65533;&#65533;&#65533;)&#65533;&#65533;	c2d&#65533;&#65533;&#65533; &#65533;J&#65533;&#65533;CF&#65533;&#65533;&#65533;I&#65533;&#65533;&#65533;&#65533;&#65533;))&#65533;/k&#65533;X&#65533;&#65533;&#65533;&#65533;&#610;F &#65533;f&#65533;&#65533;&#65533;	L`3&#65533;&#65533; x&#65533;
&#65533;&#65533;&#65533; &#65533;s@&#65533;	&#65533;&#65533;o^&#65533;&#65533;&#65533;&#65533;&#65533;y&#65533;;d&#65533;!&#65533;&#65533;	&#65533;&#65533;9&#65533;jUc&#65533;u&#65533;&#65533;&#65533;8D)qH-E&#65533;L&#65533;&#65533;&#65533;(3lf(/&#65533;&#65533; `%1&#65533;&#65533;&#65533;&#65533;M"i&#65533;@ J&#65533;F&#65533;&#65533;&#65533;1&#65533;&#65533;&#65533;t@&#65533;&#65533;&#65533;"&#65533;&#65533;p&#65533;&#14346;4&#65533;&#65533;&#65533;&#65533;
D+sg&#65533;\D&#65533;&#65533;7&#65533;&#65533;&#65533;&#65533;9&C`&#65533;h=&#65533;Y&#65533;&#65533;?&#65533;&#65533;^)(&#65533;&#65533;AE:q&#65533;F&#65533;@&#65533;&#65533;"5V&#65533;~dy&#65533;!1&#464;@8+&#65533;  Nz&#65533;Ev`&#65533;&#65533;N G&#65533;&#65533;|M	&#65533;&#65533;&#65533;&#65533;&#65533;$&#65533;C&#65533;C&#65533;b&#65533;&#65533;e'8	&#1166;&#65533;Y!9d&#65533;&#65533;)&#65533;&#65533;&#65533;Y9$&#65533;&#65533;a&#65533;@Z&#65533;0Dkd
!i={&#65533;NP&#65533;&#65533;BC&#65533;AzV&#65533;&&#65533;&#65533;6&#65533;r:`=$I^&#65533;&#65533;&#65533;&#65533;&#65533; &#65533;a&#65533;&#65533;*C&#65533;&#65533;"&#65533;rH&#65533;&#65533;&#780;&#65533;&#65533;&#65533;m&#65533;"2&#65533;&#65533;&#65533;&#65533;49&#65533;&#65533;F&#65533;!!&#65533;K&#65533;
&#65533;@LP&#65533;&#65533;d0&#65533;
&#65533;r&#65533;&#65533;U&#65533;~&#65533;5&#65533;&#65533;!&#65533;&#65533;M&#65533;&#65533;DGX:d&#65533;&#65533;y&#65533;{l&#65533;>&#65533;&#65533;&#65533;Y&#65533;A&#65533;B&#65533;GGX&#65533;!T&#65533;&#65533;&#65533;&#65533;r&#65533;>&#65533;h&#65533;L&#65533;&#65533;&#65533;5qu&#65533;&#65533;$&#65533;!Rp &#65533;vk&#65533;f&#1920;f&#65533;lr&#65533;i&#65533;a&#65533;?&#65533;+S&#65533;EK&#65533;0&#65533;&#65533;&#65533;
&#65533;,&#65533;~&#65533;C&#65533;&#65533;G(&#65533; &#65533;&#65533;  &#65533;3&#65533;-p+&#65533;I&#65533;9&#769;4`A&#65533;&#65533;y&#65533;p&#65533;&#65533;&#65533;3>&#65533;0&#65533;!tFg;&#65533;&#65533;4&#65533;&#65533;M&P&#65533; kj"4&#65533;&#65533;a)&#65533;&#65533;8&#65533;!&#65533;	&#65533;&#65533;~*&#65533;&#65533;&#65533;&#65533;&#65533;&#65533;Nx&#65533;(	*&#65533;&#65533;&#65533;r&#65533;b&#65533;&#65533;&#65533; w  |&#1050;N(&#65533;e&#65533; eDY&#65533;&#65533;&#65533;a	B&#65533;N&#65533;&#65533;I!59&#65533;,&#65533;0&#65533;&#65533;<Ml&#65533;w&#65533;&#65533;l&#65533;&#65533;T&#65533;A*&#65533;&#65533;&#65533;4&#65533;*y&#65533; &#65533;J&'&#65533;\&#65533;&#65533;&#65533;&#65533;&#65533;f&#65533;&#65533;&#65533;&t9&#65533;&#65533;&#65533;Gk&#65533;!&#65533;&#65533;j&#65533;q&#65533;,&#65533;&#65533;Ip&#65533;,&#65533;&#65533; &#65533;n&#518;&#65533;&#1901;&#65533;,$&#65533;&#65533;P&#65533;}w&#65533;&#65533;&#65533;&#65533;@&#65533;&#65533;&#65533;&#65533;h&#65533;&#65533;)&#65533;.&#65533;&#641;&#1660;&#65533;\&#65533;t` &#65533;&#65533;1&#65533;&#65533;&#65533;&#65533;`
&#65533;&#65533;&#65533;
,&#65533;&#65533;|;&#65533;G&#65533;E&#65533;{&#65533;A~&#65533;+<&#1031;!8&#65533;&#65533;&#65533;&#65533;&#65533;`&#65533;%"&#65533;Cl&#65533;0d P&#65533;&#65533;&#65533;&#65533;&#65533;,&#65533;kXCC&#65533;quT}c&#65533;D0&#65533;&#65533;huG*&#65533;&#65533;`&#65533;s&#65533;&#553;&#33672;&#65533;#&#65533;!&#65533;A&#65533;&#65533;&#65533;&#65533;&#65533;O&#65533;&#65533; &#65533;&#65533;u&#65533;i&#65533;&#65533;&#65533;$O&#65533;
3&#65533;d&#65533;&#65533;&#65533;&H&#65533;,!&#65533;M&#65533;&#65533;8&#65533;D&#65533;&#65533;&#65533;&#65533;&#65533;@>&#65533;'&#65533;e1G&#65533;
7&#65533;&#65533;	F!P&#65533;&#65533;&#65533;y` &#65533;0&#65533;&#65533;<&#65533;&#65533;&#65533;&#65533;k0&#65533;&#65533;&#65533;?&#65533;M0&#65533;}&#65533;&#65533;@:&#65533;lK&#2042;&#65533;&&#65533;&#1431;V@P&#65533;&#65533;Z&#65533;$&#65533;&#65533;&=&#65533;&#65533;&#65533;U&#65533;&#65533;l&#65533;&#65533;#&#65533;U&#65533;&#65533;&#65533;&#65533;Y&#65533;&#65533;?&#65533;&#65533;&#65533;:&#1315;&#65533;&#65533;8&#65533;&#65533;5&#65533;f&#65533;&#65533;&#65533;&#65533;7i&#65533;&#65533;|&#65533;\` &#65533;h&#65533; &#65533;f&#65533;&#65533;&#65533;&#65533;!.&#65533;&#65533;*@&#65533;	&#65533;&#65533; &#65533;C^PN&#65533;Lo1Z&#65533;
f1B&#65533;&#65533;&#65533;=#&#65533;vnW&#65533;X&#65533;&#385;v&#65533;&#65533;&#65533;A&#65533;&#65533;0&#65533;&#65533;&#65533; &#65533;&#65533;&#65533;&#65533;&#65533;&#65533;!&#142;!&#65533;	%&#65533;&#65533;&#65533;&#65533;&#65533;&#65533;&#65533;@&#65533;&#65533;&#65533;L&#65533;&#65533;&#65533;&#65533;B@&#65533;&#65533;#&#65533;R&#65533;!&#65533;&#907;&#65533;&#65533;nG&#65533;&#65533; &#65533;P&#65533;d&#65533;&#65533;&#65533;&#65533;&#65533;>g&#65533;V&#65533;$&#65533;&#65533;X&#65533;*(~&#65533;1&#65533;b|@ Z&#65533;d`S&#65533;&#65533;&#65533;8&#65533;6&#65533;&#65533;xL8&#65533;&#65533; c>&#65533;(&#65533;2"&#65533;@&#65533;&#65533;f "@
=]&#65533;&#65533;, &#65533;a
&#65533;`&#65533;|/&#65533;&#65533;&0&#65533;|&#65533;6&#65533;&#65533;&#65533; ",&#65533;&#65533;&#65533;&#65533;|c@&#65533;&#65533;rC&#65533;b>*&#65533;&#65533;c&#65533;6TT&#1101;C&#65533;&#65533;&#65533;&#65533;&#65533;&#65533;&#65533;^@;AW&#65533;&#65533;c&#65533;&#65533;&#65533;` &#65533; \&#65533;!&#65533;&#65533;!AA&#65533;&#65533;&#65533;&#65533;&#517;4d ?&#65533;h&#65533;&#65533;B&#65533; ,&#65533;&#65533;	Ta&#65533;&#65533;&#65533;y X"(&#65533;*%@&#65533;&#65533;EB&#65533;<&#65533;%&#65533;R&#65533;Y&#65533;&#65533;kB&#65533;v!&#705;&#65533;&#65533;&#65533;&#65533;&#65533;&#65533;&#65533;&#65533;l  &#65533;L"P6`&#65533;&#65533;&#65533;&#385;&#65533;&#65533;	 &#46256;!>&#65533;&#65533;&#65533;&#417;&#65533;a&#65533;&#65533;!&#65533;&#65533;G&#65533;&#65533;&#65533;&#65533;&#65533;ZL&#65533;G&#65533;&#65533;&#65533;&#65533;&#65533;h&#65533;&#1840;&#65533;&#65533;&#65533;+&#898;-&#65533;`j&#65533;E&#65533;e!&#65533;b b&#65533;d&#65533;&#65533; &#65533;`|&#65533;&#65533;F&#65533;&#65533;A&#65533;J,f&#65533;XA&#65533;&#65533;f"&#65533;&#65533;&#65533;$&#65533;3&#65533;&#65533;C&#65533;m"&#65533;&#65533;&#65533;b&#65533;&#1598;mZlE>B  &#65533;&#65533;VxC&#65533;KL&#65533;&#65533;3<'=Sb&#65533;&#65533;&#65533;&#65533;&#65533;&#65533;&#65533;!&#65533;@s&#65533;&#65533;&#65533;&#65533;&#65533;,&#65533;z &#1792;&#65533;@&#65533;&#65533;!X!&#65533;&#65533;"&#65533;&#65533;s8&#65533;
&#65533;&#65533;&#65533; z&#65533;!&#65533;&#65533;&#65533;&#65533;*d&#65533;&#65533;`&#65533;&#65533;@&#65533;Nc&#65533;@2&#65533;%&#65533;L&#65533;
&#65533;(&#65533;&#65533;&#387;|&#65533;&ule7@eO&#65533;&#65533;jA&#65533;!L&#65533;&#65533;!/ &#65533;&#65533;&#65533;a&#65533;&#65533;b&#65533;P&#65533;PR&#65533;&#65533; &#65533;>a&#65533;&#65533;!&#65533;.&#65533;l&#65533;&#65533;&#65533;\rb'm`4&#65533;&#65533;&#65533;&#65533;R
&#65533; &#65533;&#65533;(O&#65533;(&#65533;R&#1618;&#65533;!&#65533;g&#65533;&#65533;M&#65533;H&#65533;&#65533; &#65533;aD&#65533;e&#65533;&#65533;&#65533;&#65533;&#65533;(&#65533;&#65533;&#65533;@ &#65533;&#65533;&#65533;&#65533;A
&#65533;&#65533;UVI&#65533;H &#65533; &#65533;&#65533;&#65533;&#65533;6".&#65533;&#65533;k&#65533;&#65533;8&#65533;&#65533;#&#65533;&#65533;! &#65533;&#65533;&#65533;&#65533;&#65533;&#65533;&#65533;&#65533;&#65533;
F&#65533;&#1187;u&#65533; &#65533;&#65533;&#65533;d*&#65533;vj&#65533;tEW&#65533;"&#65533;&#65533;&#65533;~&#65533;V`"&#65533;&#65533;6&#65533;&#65533;&#65533;j&#65533;&#65533;&#65533;_j&#65533;)tc&#65533;&#65533;{ &#65533;)I&#65533;&#65533;&#65533;/b Bq#&#65533;&#65533;Q>&#65533;KE54p3"&#65533;,!
&#65533;4&#160;L3&#65533;/+`&#65533;I &#65533;&#65533;6&#65533;&#65533;
zh)2&#65533;Ez&#65533;&#65533;&#65533;&#65533;c:&#65533;&#65533;=C&#65533;Z@ &#65533;R8@&#65533;&#65533;3e&#65533;&#65533;>;&#65533;&#65533;4&#65533;Z&#65533;U&#65533;&#65533;Z!b&#65533;[)&#65533;&#65533;u	&#65533;&#65533;&#65533;0&#65533;\&#65533;!P&#65533;"&#65533;&#65533;&#65533;&#65533;(I&#65533;&#61731;q&#65533;6W4)&#65533;&#65533;r&#65533;&#65533;p&#65533;A&#65533;"O&#65533;&*`&#65533;&#65533;'&#65533;8&#65533;&#1294;	
D2F&#65533;DH&#65533;H&#65533;-kI&#65533;&#65533;&#65533;&#65533;9&#65533;!(E&#65533;4BK&#65533; ^kTQ&#65533;"ZU", &#65533;&#65533;46&#899;&#65533;+=&#65533;&#65533;&#65533;&#65533;2&#65533;&#65533;3&#65533;O}&#233;|%cY&#65533;!&#65533;*&#65533;&#65533;l&#65533;&#65533;B&#65533;&#65533;&#65533;*d&#65533;P&#65533;&#65533;H&#65533;&#65533;&#65533;&#65533;*P&#65533;&#65533;&#65533;&#65533;r&#65533;&#65533;&#65533;"/&#65533;&#65533;"V&#65533;&#65533;z&#65533;# .e&#65533;v&#65533;&#65533;43$&#65533;~&#65533;&#65533;T&#65533;&#65533;&#65533;&#65533;:&#65533;&#65533;$&#65533;<s{H@Kb&#65533;/j&#65533;( ?@EaG&#65533;&#65533;5
&#65533;!,A&#65533;&#65533;j&#65533;@&#65533;&#65533;&#65533;Pa!&#65533;QA&#65533;&#65533;A
&#65533;&#65533;&#65533;"&#65533;&#65533;>&#65533;!(&#65533;&#65533;&#65533;v&#65533;&#65533;&#65533;&#65533;!`v&#65533;&#65533;&B&#65533;0&#65533;R&#65533;/&#65533;&#65533;&#65533;&#65533;^&#65533;&#65533;@&#65533;pv&#65533;&#65533;&#65533;y&#65533;%`W&#65533;)FG&#65533;&#65533;^&#65533;`n&#65533;l&#65533;&#65533;&#65533;6&#65533;&#65533;&#65533;&#232;&#65533;x@&#65533;&#65533;4&#65533;&#65533;2&#65533;&#65533;b &#65533;&#65533;&#65533;N&#65533;&#65533;&#65533;&#65533;L"(&#65533;!&#65533;5p&#65533;9N&#65533;l&#886;&#65533;cT&#65533;B&#65533;&#65533;b&#65533;S>&#65533;&#65533;J&#65533;C&#65533;&#1064;!8&#65533;,&#65533;X7&#31332;,"j&#65533;&#65533;b&#65533;&#65533;7=f&#65533;<&#65533;&#65533;4/*z&#65533;PP:&#65533;//&#65533;B&#65533;Y&#65533;*&#65533;d&#65533;@&#65533;&#65533;&#65533;!&#65533;04&#65533;&#65533;3&#65533;&#65533;&#65533;&#65533;YV&#185;*B8 8&#65533;:!&#65533;&#684;Z&#65533;&#65533; &#65533;&#65533;&#65533;&#65533;z> W1&#65533;D&#65533;|&#65533;&#65533;l&#65533;!@%5&#65533;&#65533;=&#65533;j&#65533;8&#65533;&#65533;
&#12720;&#65533;!&#65533;a>&#1065;&#65533;!(&#65533;4&#65533;"@&#65533;&#65533;&#65533;@&#65533;&#65533;-u&#65533;!&#65533;&#65533;&#65533;&#65533;&#65533;au&#65533;&#65533;&#65533;m B&#65533;2!&#65533;D&#65533;&#65533;&#65533;&#65533;/?&#65533;&#65533;-&#65533;P&#65533;R&#65533;]&#1889;>j/6&#65533;&#65533;*&#65533;&#65533;"(zh'&#65533;&#65533;'&#65533;&#65533;b&#65533;&#65533;&#65533;<&#65533;dF&#65533;&#65533;&#65533;&#65533;T&#65533;&#65533;.&#65533;!&#65533;/7&#65533;9&#65533;&#65533;J+d&#1238;!&#65533;&#65533;&#65533;;}8e&#65533;&#65533;&#65533;&#65533;&#65533;@*l&#65533;&#65533;&#65533;&#65533;&#65533;;&#65533;&#65533;i&#65533;&#65533;&#65533;&#65533;78T&#65533;t)8&#65533;'&#65533;&#65533;&#65533;&#65533;l&#65533;K&#65533;d&#65533;&#65533;&#65533;1i&#65533;J3Y&#65533;&#65533;uT&#65533;&#65533;&#65533;&#65533;v&#65533;&#65533;&#65533;&#65533;&#65533;&#65533;&#65533;&#65533;g&#65533;!fA&#65533;6&#65533;&#65533;oX#r&#65533;&#65533;&#65533;4&#65533;&#65533;3 &#65533;&#65533;&#65533;lE"&#65533;O&#65533;&#65533;&#65533;,&#65533;}i@D D&#65533;&#65533;&#65533;&#65533;m&#65533;{&#65533;&#65533; &#65533;
&#65533;&#65533;@ZM&#65533;f&#260;&#65533;|P&#65533;/^&#65533;
oT^K&#65533;&#65533;I*H&#65533;&#65533;&#65533;&#65533;&#65533;&#65533;&#65533;&#65533;H&#65533;&#65533;&#65533;Z&#1326;"u7`uYuy&#65533;&#65533;&#65533;Z&#65533;Z&#65533;&#65533;5	&#65533;&#65533;! &#65533;!&#65533;&#65533;*&#65533;	L&#65533;&#65533;&#65533;&#65533;&#65533;o8[&#1552;y&#65533;&#65533;&#65533;&#19388;(&#65533;)z&#65533;L!*&#65533;&#65533;snDa]"|&#65533;a&#65533;&#65533;&#65533;`&#65533;D&#65533;&#65533;&#65533;8~&#65533;&#65533;&#65533;6/q&#65533;&#65533;F&#65533;!&#65533;&#65533;! &#65533;4 &#65533;"&#65533;&#65533;&#65533;&#65533;{&#65533;Tl&#65533;&#65533;&#65533;!&#65533;q,&#320;of3&#65533;9&#65533;&#65533;0&#65533;V&#65533;&#65533;!&#1369;"r&#65533;:&#65533;&#65533;ux%&#65533;IK&#65533;&#65533;`&#65533;&#65533;&#65533;bO&#65533;d&#65533;&#1293;+$&#65533;KU&#65533;&#65533;@&#65533;%&#65533;&#65533;n&#65533;h&#1220;!&#65533;L&#65533;K&#65533;&#65533;!3&#65533;#&#65533;&#65533;&#65533;B&#65533;! &#65533;7&#65533;w&#65533;&#65533;&#65533;*&#1716;QV&#65533; #TL&#65533;&#65533;\&#65533;&#65533;2l@@&#65533;&#65533;n&#65533;&#65533;9VZ&#65533;4&#65533;&#65533;pB&#65533;&#65533;&#183;&#65533;!xI&#65533;3&#65533;&#65533;&#65533;z &#65533;
&#65533;&#65533;ar&#65533;&#65533;V7&#65533;&#65533;&#65533;&#65533;&#65533;&#65533;!&#65533;&#65533;p&#128;&#65533;&#65533;,&#65533;&#65533;&#65533;@&#65533;&#792;!&#65533;&#65533;&#65533;|&#65533;!&#65533;u&#65533;52&#65533;&#65533;&&#65533;J&#65533;&#65533;DT&#65533;&#65533;&#65533;&#35410;&#65533;&#65533;7&#65533;%)&#65533;&#65533;&#65533;&#65533;&#65533;-&#65533;&#65533;&#65533;O&#65533;&#1889;&#65533;&PG &#65533;&}z(W&#65533;&#65533;<&#65533;Z{x&#65533;a&#65533;R	`&#65533; n&#65533; &#65533;FJ	$f	&#65533;@&#65533;&#65533;!&#65533;&#65533;&#65533;&#65533;0 &#65533;&#65533;&#65533;NCh&#65533;&#65533;&#65533;P&#65533;?&#65533;@t &#65533;&#65533;!\{&#65533;&#65533;4&#65533;&#65533;&#65533; s&#65533;&#65533;!".}&#65533;&#65533;&#65533;&#65533;&#65533;r&#65533;&#65533;rzcuvzO&#65533;y&#65533;U&#65533;&#65533; &#65533;&#65533;&#1679;&#65533;a>&#65533;,&#65533;&#65533;(x&#65533;&#65533;&#65533;Kwe&#1429;&#65533;!&#65533;Q&#65533;&#65533;&#65533;&#65533;;"r~&#65533;&#65533;  &#65533;&#65533;&#65533;&#65533;Z&#65533;!&#682;!4&#65533;&#65533;+&#65533; &#65533; &#65533;4:	~&#65533;&#65533;A&#65533;&#65533;
Y`&#65533;:&#65533;&#65533;_&#65533;ea&#65533;&#65533;lO!&#65533;'D&#65533;Yt&#65533;:&#65533;<`Z`&#65533;&#65533;^&#65533;&#65533;T&#65533;0&#65533;&#312;&#65533;&#65533;K&#65533;h&#65533;&#65533;&#2010;&#65533;B (&#65533;P&#65533;6 w&#65533;	m&#65533;p!&#65533;&#65533;(&#65533;U&#65533;]Q&#65533;&#1608;&#65533;&#65533;&#65533;&#65533;GeT&#65533;p&#65533;m&#65533;&#65533;/qb&#65533;&#65533;&#65533;&#65533;&#65533;#k&#65533;&#65533;L"&#65533;&#65533;&#65533;dG&#65533;-DT&#65533;v+(x@	&#65533;&#65533;^np&#65533;&#65533;&#65533;&#65533;&#65533;&#65533;`&#65533;&#65533;~!&#65533;*P&#1665;+&#65533;6&#65533;&#65533;&#65533;L&#65533;4&#65533;M&#65533;&#65533;&#65533;&#65533;J&#65533;&#65533;&#65533;&#65533;A&#65533;&#65533;&#65533;&#65533;&#65533;8&#65533;Uj&#65533;&#65533;"&#65533;&#65533;O&#65533;&#633;"z&#65533;H&#65533;jUg&#65533;:&#65533;&#65533;b&#65533;&#65533;oV&#65533;&#65533;k&#65533;&#65533;!&#65533; Mz&#65533;8d&#65533;&#65533;&#65533;&#65533;&#65533;&#65533;C *&#65533;W&#65533;L&#65533;&#65533;&#65533;&#65533;
V&#65533;3&#65533;&#65533;S!&#667;[,&#162;!&#65533;&#65533;!&#65533;&#65533;&#65533;&#65533;&#65533;&#65533;&#65533;Cr@&#65533;N&#65533;!&#65533;&#65533;B&#65533;#b&#65533;2#&#65533;&#65533;!,&#65533;&#65533;&#65533;&#65533;&#65533;&#65533;`@&#65533;R&#65533;	&#65533;&#65533;9h`s&#65533;&#65533;&#1344;g&#65533;&#65533;r&#65533;&#65533;&#65533;&#65533;&#65533;p&#65533;&#65533;d&#416;8O&#65533;JsO&#65533;&#65533;B&#65533;&#65533; F&#65533;&#65533;&#65533;R&#65533;"&#65533;&#1979;"*j&#65533;M&#65533;:f&#65533;&#65533; &#65533;&#65533;&#65533;&#65533;&#65533;	&#65533;&#65533;SA5|X&#65533;&#65533;&#65533;&#65533;J&#65533;>e&#65533;Hq	&#463;&#65533;&#65533;&#65533;&#65533;1&#767;lw
R&#65533;&#65533;&#2013;l'&#65533; 
bbv=nI&#65533;&#65533;&#65533;x^&#65533;&#65533;7&#65533;&#65533;4&#65533;a@&#65533;&#65533;&#65533;	&#65533;&#65533;c&#65533;a&#65533;&#65533;&#65533;vx(24&#65533;&#65533;"gp(&#65533;&#65533;&#65533;EH&#65533;&#65533;&#65533;&#65533; &#65533;[1&#65533;&#65533;(&#65533;&#65533;&#65533;&#65533;El&#65533;}&#65533;gb&#65533; @n&#65533;&#65533;`&#65533;<&#65533;$&#632;&#65533;&#65533;&#464;#K&#65533;L&#65533;&#65533;&#65533;&#717;3&#65533;C&#65533;&#1552; 8Z&#65533;(&#65533;_&#65533;U
&#65533;&#65533;P&#65533;L&#65533;&#65533;&#65533;&#65533;&#65533;&#65533;&#65533;&#65533;rj&#1854;M&#65533;K&#65533;&#65533;9&#65533;&#65533;&#65533;&#331;&#65533;&#65533;&#65533;&#65533;&#65533;_&#65533;Z&#65533;%P&#65533;&#65533;&#65533;&#65533;&#65533;&#65533;h7R&#65533;{&#65533;&#65533;wqg&#65533;G<
>&#65533;|&#575;Q&#65533;&#65533;&#65533;/&&#786;d &#65533;2&#65533;&#65533;&#65533;P G}Pd&#65533;&#65533;D&#65533;&#65533;1&#65533;&#65533;&#65533;P&#65533;&#65533;&#1989;f&#65533;&#65533;&#65533;&#65533;P&#65533; &#586252;-CLc}&#65533;&#65533;?'&#65533;&#65533;8p&#65533;?j&#65533;!&#65533;%&#65533;&#65533;@2&#65533;&#65533;AU&#65533;t R&#65533;u&#65533;&#65533;v&#65533;@&#65533;	LqdGArL&#65533;s&#1041;`&#65533;&#65533;&#65533;&#65533;&#65533;?9&#65533;&#65533;p&#65533;&#65533;&#65533;A&#65533;Q&#65533;!P&#65533; &#65533;B&#65533;;IP&#65533;&#65533;!&#65533;hRP#&#65533;&#65533;&#65533;&#65533;?{&#65533;IFLd&#65533;?&#65533;&#65533;&#65533;A)&#65533;RJ(&#65533;&#65533;	05v&#65533;L!&#65533;&#65533;&#65533;&#65533;&#65533;&#65533;(7&#65533;&#65533;&#65533;!&#65533;P&#65533;#OM&#65533;&#65533;5QTAZ&#65533;&#65533;&#65533;tp&#65533;T<(!@p&#65533;&#65533;'8``Q&#65533;&#65533;O&#65533;&#65533;QW&#65533;&#65533;&#65533;U&#65533;&#65533;&#65533;B&#1097;O&#65533;3?L&#65533;C!iP&#65533;&#65533;&#65533;g&#65533;&#65533;&#595;&#65533;a&#65533;k&#65533;&#65533;K&#65533;f0d&#65533;&#65533;!&#65533;&#65533;&#252;&#65533;&#65533;XH&#65533;&#65533;m&#65533;&#65533;&#319;@H &#65533;z&#65533;8G%&#65533;&#65533;[p-8G&#65533;&#65533;&#65533;&#65533;&#65533;&#65533;&#65533;8&#65533;G&#65533;&#65533;&#65533;&#65533;y&#65533;Q&#65533;1WP/&#65533;G*&a&#65533;I&#65533;Y&#65533;4&#65533;&#65533;&#65533;f&#65533;&#65533;&#65533;6&#65533;&#65533;f&#65533;&#65533;&#1752;r&#65533;&#65533;,&#65533;&#65533;&#65533;&#65533;H&#65533;K&#65533;?&#65533;L&#1332;&#65533;#&#65533;&#65533;3&#65533;&#65533;G&#65533;M&#65533;&#65533;&#65533; &#65533;1s&#65533;&#65533;&#65533;D'&#65533;s&#65533;&5&#65533;aI&#65533;:V&#65533;&#65533;@ySFN&#65533;&#65533;I&#65533;`&#65533;4&#1248;&#65533;B4M~4&#65533;&#65533;&#65533;&#65533;e&#65533;V&#1936;C9	24s&#65533;CE	I4&#65533;&#65533;I&#65533;P&#65533;&#65533;4&#65533;&#65533;&#65533;	&#65533;&&#65533;h&#65533;&#289;%&#65533;&#65533;*Z&#65533;F&#65533;&#65533;&#65533;I&#65533;&#65533;`{6&#65533;&#65533;&#65533;&#65533;D&#65533;&#65533;w&#65533;	)ZPO=&#65533;&#65533;H&#65533;&#65533;4&#65533;&#65533; &#65533;62&#65533;&#65533;&#65533;`&#65533;2&#65533;&#65533;t&#65533;&#65533;(&#544;W(!D&#65533;&#65533;iV&#65533;&#65533;&#65533;&#65533;&#65533;k3Fy1&#65533;6&#65533;%P&#65533;&#65533;&#65533;&#65533;&#65533;&#65533; &#65533;&#65533;&#1262;&#65533;,9&#65533;i8&#65533;&#65533;&#65533;a L&#65533; Eul&#65533;1&#65533;&#65533;&#65533;G&#65533;&8&#65533;&#65533;&#65533;A&#65533;x&#65533;&#65533;&#65533;z B&#65533;&#609;&#65533;&#65533;B&#65533;&#65533;&#65533;P@&#65533;Y
&#65533;C&#65533;m&#65533;$&#65533;&#65533;#&#65533;T&#65533;&#65533;p&#65533;&&#65533;XY&#65533;@&#65533;U<&#65533; -&#65533;G&#1552;&#65533;&#65533;&#65533;&#65533;f=&#65533;&#65533;&#65533;&#65533;D&#65533;5&#65533; &#65533;E8&#1240;E&#65533;@&#65533;H&#65533;&&#65533;>&#65533;,&#65533;&#65533;X&#65533;2$$&#65533;DB&#65533;P&#65533;j&#65533;&#65533;&#65533;&#65533;&#65533;#H&#65533;&#65533;S&#65533;tB.j&#65533;&#65533;&#65533;&#65533;>&#65533;B8&#65533;&b&#65533;&#65533;FB&#65533;
0&#65533;60&#65533;((&#65533;&#65533;:0&#65533;J&#65533;C&#65533;HmzcLepA&#65533;"&#65533;&#65533;DLDu &#65533;&#65533;,b&#65533;pp.&#65533;pGh) &#65533;i"&#65533;&#65533;&#65533;?&#65533;D&#65533;&#65533;&#65533;&#65533;1&#65533;&#65533;H&#65533;&#65533;&#65533;;t&#65533;&#65533;3&#1100;&#65533;L\&#65533;M&#65533;T&#65533;&#65533;06&#65533;&#65533;&#65533;Do8&#65533; x`&#65533;&#672;oM&#65533;&#65533;&#65533;&#65533;d&#65533;9@B8C&#65533;&#65533;~&#65533;&#65533;&#65533;&#65533;&#65533;&#65533;&#65533;&#65533;&#65533;&#65533;&#65533;&#65533;&#65533;&#65533;&#65533;&#65533;%&#65533;&#65533;0&#65533;'J&#1098;&#65533;&#265;YXc0}P&#65533;&#65533;&#65533;`Az&#65533;&#65533;&#65533;&#65533;;&#65533;&#65533;&#65533;?&#65533;CR&#52788;&#65533;&#65533;)&#65533;&#65533;&80&#65533;&#65533;`&#65533;Yr&#65533;&#65533;B&#2000;&#65533;&#1776;&#65533;W&#65533;&#544;W&#65533;d&#65533;&#65533;Lc6&#65533;q&#65533;&#65533;sS&#65533;&#65533; &#1825;&#65533;4&#65533;03tI1gUt&#65533;f8r3'&#65533;$c&#65533;G4&#65533;&#308;&#65533;Q2&#65533;Pi&#65533;&#65533;&#65533;&#65533;&#1122;x=&#65533;&#65533;&&#65533;&#65533;&#65533;`&#65533;R&#1032;:$&#65533;&#65533;B&#65533;/Yc&#65533;`&#65533;Mh&#65533;la&#65533;&#65533;'&#288;&#65533;HA&#65533;P&#65533;&#65533;&#65533; c"&#65533;8AH`L&#65533;C&#65533;&#65533;	
&#65533;2&#65533;09&#65533;!O'R&#65533;&#65533;b&#65533;&#65533;AN&#65533;&#65533;D&#65533;#&#65533;&#65533;*!&#65533;FS#&#65533;&#65533;FP&#65533;Z&#65533;!%&#65533;&#65533;&#65533;V&#65533;O&#65533;&#65533;s&#65533;&#65533;&#65533;&#65533;Ab&#1757;&#65533;1&#11977;`&H&#65533;?&#65533;&#65533;&#65533;,&#65533;&#65533;$&#1116;&#65533;5&#1105;&#65533;&#65533;&#65533;&#65533;H!@&#65533;&#65533;$z&#65533;;AA0y&#63328;
&#65533;&#65533;&#65533;*&#65533;&#65533;OTA&#65533;&#65533;&#65533;&#65533;G&#65533;&#65533;&#65533;.&#65533;f:,&#65533;&#65533;@&#65533;y&#65533;&#65533;+:&#65533;	&#1031;&#65533;&#65533;&#65533;t"&#65533;f&#65533;&#65533;&#65533;)&#65533;Js&#65533;&#1353;&#65533;&#65533;&#65533;&#65533;&#65533;?`&#542;&#65533;&#65533;&#65533;&#65533;r^&#65533;&#65533;&#65533;C&#65533;&#65533;AjO0&#65533;&#65533;E&#65533;51&#65533;Bx@+&#65533;c(8&#65533;q&#65533;&#65533;&#65533;R&#65533;&#65533;&#65533;$&P&#65533;&#65533;c&#65533;&#65533;&#65533;%&#65533;f%Nd&#65533;_&#65533;&#65533;c&#65533;'&#1689;&#65533;+&#65533;a&#65533;&#65533;&#65533;Ab&#65533;\&#65533;&#65533;&#65533;&#65533;l &#65533;F&#65533;&#65533;%3&#65533;2&#561;&#65533;}&#65533;&#65533;#X&#65533;N&#65533;&#65533;&#65533;	G&#65533;2$a&#1045;&#65533;?&#65533;&#65533; R&#65533;&#65533;&#65533;
&#65533;*v&#65533;&#65533;
&#65533;&#65533;&#65533;4&#65533;&#65533;=&#65533;&#65533;&#65533;&#65533;9&#65533;lG&#65533;w&#65533;&#65533;x2&#65533;G&#65533;&#38978;&#65533;&#65533;B&#65533;b&#65533;&#65533;U&#65533;&#65533;}"&#65533;&#65533;-H&#65533;9";&#65533;E&#65533;&#65533;&#65533;%!&#65533;&#65533;&#65533; &#65533;&#65533;&#65533;&#65533;&#65533;&#65533;@&#65533;&#65533;i&#65533;?&#65533; k&#65533;$&#65533;&#65533;&#65533;3&#65533;&#65533;&#65533;g&#65533;&#65533;&#65533;{pP&#65533;&#65533;C8&#65533;&#65533;q&#65533;&#65533;v&#65533;&#65533;&#65533;jcP&#65533;S&#65533;z&#65533;1-a&#65533;H&#65533;&#65533;U&#65533;C&#65533;U?QH&&#65533;&#65533;Ar&#65533;G&#65533;&#65533;\&#65533;&#65533;W&#65533;&#65533;&#1088;&#65533;&&#65533;&#65533;X&#65533;X:R&#51490;&#65533;+&#1368;Nt&#65533;B&#65533;&#65533;&#65533;&#65533;t&#65533;&#65533;+&#65533;&#65533;&#65533;MR&#65533;&#65533;&#1308;&#65533;&#65533;JmA&#65533;&#65533;3$&#65533;&#65533;&#1542;T&#65533;&#65533;&#65533;.&#65533;@&#65533;z D&#65533;&#65533;&#65533;"d6b&#65533;&#65533;<*&#65533;}"=3&#65533;&#65533;&#65533;64&#65533;@&#65533;&#65533;&&#65533;6B&#65533;&#65533;&#65533;A&#65533;0&#65533;&#65533;&#65533;&#65533;&#65533;n&#65533;&#65533;^&#65533;&#65533;&#65533;i7:&#65533;&#65533;&#65533;&#65533;5V8@YS&#65533;&#65533;&#65533;#&#65533;&#65533;&#65533;&#65533;` u&#65533;&#65533;&#65533;&#65533; P5&#65533;4&#65533;NS&#65533;&#65533;I&#65533;&#65533;&#65533;&#65533;&#65533;2&#65533;.<&#65533;8Tm&#65533;?j&#265;&#65533;&#65533;wH&#65533;]L&#65533;T &#65533;L&#65533;5X&#65533;&#65533;4&#65533;&#65533;&#65533;n&#65533;&#65533;aFXbO&#65533;&#65533;>&#65533;i&#388;{&#65533;&#65533;&#65533;?@&#65533;Q&#65533;Hfh7)&#65533;1&#65533;#&#65533;&#65533;3&#65533;0 !&#65533;&#65533;EU&#65533;L&#65533;!&#65533;EMa&#65533;&#65533;&#65533;A&#65533;&#65533;b$&#65533;u&#65533;SZ&#65533;&#65533;G&#65533;&#65533;e#&#65533;@j&#65533;,E&#674;k&#65533;,&#65533;s&#65533;	&#65533;p
b&#65533;&#65533;(xx,&#1538;&#65533;1)6&Ec&#65533;7&#65533;:qs7gR&#65533;&#65533;&#65533;p$A9&#65533;A&#65533;u?U:&#65533;P&#65533;=&#65533;&#65533;P&#65533;&#65533;FE/G&C!`!eE&#65533;CV&#65533;e!`W&#65533;D&#1296;@t&#65533;!&#1847;!o&#65533;v&#65533;&#65533;nU&#65533;&#65533;Y&#65533;gl&#65533;gl&#65533;&#65533;&#65533;Lp&#65533;6&#65533;1W~&#65533; &#65533;V4&#65533;&#65533;&#65533;+&#65533;W&#65533;'&#65533;&#65533; 
2G&#65533;&#65533;4&#65533;4&#65533;&#65533;yQR Y&#65533;,&#65533;Pz&#65533;&#65533; B0I&#65533;&#65533;O1vPZRA{&#65533;&#65533;d&#65533;Q&#1345;s&#65533;6<>&#65533;^&#65533;&#65533;Q&p&#65533;`&#65533;&#65533;&#65533;&#65533;:&#65533;&#65533;
L&#65533;&#65533;&#65533;&#65533;P\&#65533;r&#65533;-&#65533;&#65533;W&#65533;&#65533;&#65533;43
2&#65533;&#65533;7.9&#65533;&#65533;&#65533;}&#65533;X&#65533;&#65533;w&#65533;&#65533; c*&#65533;8 V"&#65533;SpR&#65533;Y&#65533;&$&#65533;&#65533;4`&#1794;&#65533;d &#65533;&#65533;P &#65533;&#65533;&#65533;&#65533;H&#65533;r&#65533;m&#65533;G&#65533; &#65533;P0&#65533;arn&#65533;&#65533;c&#65533;&#65533;&#65533;&#65533;y&#65533;s+&#65533;U8h/2&#65533;@&#65533;15&#65533;&#65533;&#65533;&#65533;&#65533;&#65533;Z ^GI8r&#65533; &#65533;P&#65533;d&#65533;&#65533;W&&#65533;=N&#65533;c;4V&#65533;u&#65533;&#65533;gG!&#65533;A&#65533;&#65533;  @&#65533;&#65533;P^&#65533;&#65533;x&#65533;Dp&#65533;nHEd&#65533;&#65533;0&#65533;&#1360;w&#65533;e4&#65533;&#65533; 1W&#65533;SR09g&#65533;&#65533;,&#65533;W&#65533;&#65533;&#65533;(i
" "}5&#65533;&#65533;&#65533;&#65533;W@&#65533;U&#65533;^&#65533;r&#65533;	Rp&#65533;
@R&#65533;&#65533;!&#65533;E &#65533;u&#65533;=&#65533;&#65533;$&#65533;&#65533;J&#65533;&#65533;&#65533;dr&#65533;&#65533;P&#65533;!&#65533;&#65533;N'&#65533;.&#65533;'&#65533;&#65533;&#65533;`L0&#65533;70p^&#65533;W&#65533;;A&#65533;2#&#65533;&#65533;	&#65533;&#65533;!	&#65533;w&#65533;	&#65533;nqA &#65533;&#65533;0&#65533;d@&#65533;A&#1784;&#65533;&#65533;	s&#65533;L "&#65533;@&#65533;&#65533;&#65533;&#65533;N0q&#65533;&#65533;&#65533;pB&#641;&#65533;&#65533;E6$&#65533;$<&#65533;C@ &#65533;eO>@ C0tB&#65533;&#65533; 
&#65533;qB@&#65533; &#65533;&#1810;&#65533;r&#65533;G&#65533;&#65533;"H&#65533;p&#65533;&#65533;&#65533;n &#65533;_tY&#65533;&#65533;g&#65533;r)&#65533;$&#65533;S(&#65533;u]pt&#65533;&#65533;&#65533;4z8&#65533;TJ)&#65533;JIX&#65533;%&#65533;A,&#65533;&#65533;&#65533;&#65533;&#65533;N&#65533;8k&#65533;&#65533;dF&#65533;&#65533;&#65533;k &#65533;{6&#65533;&#1280;9&#65533;	&#65533;&#65533;&#65533;PQY&#65533;&#65533;etV4Ygd&#661;p&#65533;}w&#65533;R&#65533;&#65533;n&#65533;>b'&#65533;g&#65533;*X	&#65533;&#65533;&#65533;&#65533;W&#65533;&#65533;4&#65533;&#65533;&#65533;%&#401;&#65533; A^ *^&#65533;@&#65533;T1`U&#65533;N&#65533;&#65533;&#65533;t$g%&#65533;&#65533;$V&#65533;0v+*1&#65533;w&#65533;q&#65533;&#65533;&#1360;xL&#65533;"R^&#65533;f&#65533;&#65533;&#65533;&#65533;0_&#65533;&#65533;&#1888;&#65533;&#65533;&#65533;&#65533;&#65533;]&#65533;&#65533;" A3&#65533;U&#1624;&#65533;a&#65533;&#65533;&#65533;d&#65533;&#1785;wQ&#65533;W&#65533; &#65533;rT&#65533;}` &#65533;&#65533;.7&#65533;h&#65533;qB&#65533;T&#416;&#65533;&#65533;&#65533;A&#65533;A2`<&#65533;	>0s&#65533;-| <&#65533;&#65533;&#65533;V&#65533;|"&#65533;&#65533;&#65533; &#65533;&#65533;&#150;&#65533;"&#65533;&#65533;~E@&#65533;&#65533;a&#65533;i&#65533;[Qy&#65533;T($/pRfX&#65533;&#65533;&#65533;&#65533;!4&#65533;&#65533;7&#65533;&#65533;&#65533;!&#65533;Q&#65533;FXI&#65533;&#65533;&#65533;CV&#65533;&#65533;1$a&#65533;&#65533;&#65533;=I&#65533;&#65533;&#65533;7&#65533;&#65533;&#65533;&#65533;3v=&#65533;!&#65533;Y&#65533;jP
.7
T&#65533;f&#65533;2VY9gb&#65533;fm&#65533;fc&#65533;eiS&#65533;&#65533;&#65533;n&#65533;mA&#65533;&#65533;f&#65533;s&#65533;F#&#65533;&#65533;&#65533;!&#65533;4&#65533;&#65533;)&#65533;*a&#65533;&#65533;8&#65533;&#65533;p$&#65533;&#65533;2P`(&#65533;*&#65533;h&#65533;CQk&#65533;&#65533;x0&#65533;&#65533;&#1600;&#65533;&#65533;E&#65533;&#65533;n} ePL&#65533;&#65533;N&#199;X&#65533;&#65533;|&#65533;&#65533;	&#65533;&#65533;&#1872;	&#65533;i&#65533;&#65533;@&#65533;&#65533;&#65533;iV@&#65533;9y@&#65533;0&#65533;&#65533;&#65533;&#65533;&#65533;&#65533;&#65533;&#65533;&#65533;&#65533;&#65533;&#65533;&#336;h&#65533;' &#65533;&#65533;(&#65533;&#65533; &#65533;&#65533;&#65533;R&#65533;&#1826;&#65533;&#65533;+&#65533;D$&#65533;&#65533;&#65533;	|&#65533;&#65533;&#65533;Rk#YW&#467;2&#65533;&#65533;&#65533;=&#65533;&#65533;&#65533;	&#65533;F&#65533;aY&#65533;Z5&#65533;&#65533;<+h&#65533;&#65533;&#65533;!i&#65533;RW&#65533;
&#65533;V{&#65533;&#65533;a,&#65533;e&#65533;2&#65533;J&#65533;&#65533;S&#65533;&#65533;A{Nu&#65533;&#65533;Q&#65533;&#65533;tJU/&#65533;&#65533;&#65533;&#1315;&#65533;&#65533;&#65533;&#65533;&#65533;W&#65533;N&#65533;ce&#65533;b&#65533;d&#65533; K<&#65533;&#65533;;&#65533;&#65533;&#65533;CL&#65533;&#65533;&#65533;`&#65533;g&#65533;S[R&#65533;&#65533;X&#65533;3&#65533;0V]&#65533;&#65533; f&#65533;&#65533;&#65533;&#65533;Vk&#65533;&#65533;qW?&#65533;&#65533;&#65533;bd(&#65533;P	&#315;&#65533;e&#65533;{&#65533;&#65533;l&#1782;
&#135;&#65533; -`Y&#65533;P
&#65533;&#65533;iq5&#65533;&#65533;5&#65533;10&#65533;&#65533;@&#65533;

`	&#65533;&#65533; &#65533;`&#65533;&#65533;m70>&#65533;B&#1043;R&#65533;=?"kTv&#65533;M8]&#65533;!&#65533;&#65533;&#65533;	&#65533;&#65533;3X&#65533;&#65533;&#65533;&#65533;&#65533;&#65533;`Gu&#65533;&#65533;&#65533;``&#65533;b&#65533;&#65533;n&#65533;&#65533;&#65533;&#65533;&#65533;Wp&#65533;&#65533;i&#65533;Z&#65533;&#65533;8&#742;&#65533;&#65533;&#65533;&#65533;&#65533;&#954;&#65533;&#65533;&#65533;&#65533;&#65533;~&#65533;[&#65533;&#65533;1z`z ~&#65533;&#65533; "&#65533;g&#65533;I&#65533;&#65533;&#65533;&#65533;&#65533;_7Pu7&#65533;@&#65533;&#1131;8&#65533;$`
$ @&#65533; /&#65533;&#65533;&#65533;&#65533;- &#65533;&#1038;&#65533;&#65533;\`dq&#65533;E&#65533;,&#65533;&#65533;)@3&#65533;A&#65533;P&#65533;&#65533;Z<&#65533;&#65533;#m&#65533;~@n&#65533;&#65533;&#65533;@1=z+eI&#65533;&#65533;ApI8&#65533;8Y&#65533;&#65533;R&#65533;&#65533;&#65533;T\H&#65533;&#65533;&#65533;;&#65533;&#65533;T&#65533;&#65533;&#65533;&#65533;ap&#65533;&#65533;&#65533;`7&#65533;r&#65533;/&#65533;Q&#65533;R;a&#65533;sD&#65533;&#65533;	j&#65533;l&#65533;&#1350;X&#65533;&#65533;AM&#65533;b&#65533;&#65533;&#65533;&#65533;&#65533;@&#65533;t&#65533;&#65533;@F&#65533;&#65533;&#65533;F&#65533;&#65533;&#65533;&#65533;&#65533;&#65533;&#65533;&#65533;&#65533;6&#65533;&#65533;pX&#65533;X d6&#65533; &#65533;&#65533;
-&#65533;&#65533;P&#65533;wp:&#65533;}&#65533;I&#65533;&#65533;&#65533;?&#65533;&#65533;p&#65533;FL&#65533;Z&#65533;&#65533;&#65533;Y&#65533;&#65533;&#65533;&#65533;g|&#65533;&#65533;&#65533;&#65533;&#65533;
&#65533;&#65533;!"&#65533;D&#65533;&#65533;c&#65533;&#65533;)&#65533;&#65533;'&#65533; q&#65533;&#65533;Wn&#65533;Z&#65533;&#65533;&#65533;&#65533;&#65533;i 1 {&#65533;U&#11853;&#65533;L&#65533;&#65533;I	&#65533;e&#65533;&#65533;l&#65533;&#269;f&#65533;&#65533;"&#65533;&#483;C&#65533;&#65533;&#65533;&#65533;&#65533;&#65533;Vr&#65533;&#65533;k&#65533;0&#65533;*PG[2
"&#65533;0`&#1056;r&#65533;+Y&#65533;b&#65533;&#65533;&#65533;W&#65533;&#65533;\&#65533;A@NP&#65533;&#65533;&#65533;&#65533;@-&#65533;>&#65533;&#145;y&#65533;G&#65533;P&#65533;&#65533;J6	&#65533;@&#65533;&#65533;T&#65533;T4:&#65533;	&#65533;&#65533;5&#65533;&#179;&#65533;&#65533;&#65533;&#65533;&#65533;!2&#65533;&#65533;SG&#169;A&#65533;&#65533;ZM+&#65533;wdVr&#65533;6&#65533;&#65533;&#65533;&#65533;&#65533;&#65533;BdXjr &#65533;&#65533;@&#65533;&#65533; N`L&#65533;Q&#65533;l&#65533;O4&#65533;@&#65533;gl7&#65533;&#65533;&#65533;DK}&#65533;L&#65533;!c&#1744;&#65533;&#65533;I&#65533;&#65533;Q(&#65533;=Q&#65533;&#65533;&#65533;#&#65533;NSGyY&#65533; &#65533;&#65533;&#65533;&#65533;A&#65533;a#&#65533;z>&#65533;&#65533;A&#65533;$@2FE&#65533;3+&#65533;&#65533;t&#65533;$&#65533;@Y&#65533;&#65533;&#65533;&#65533;+&#65533;Ms&#1617;&#839;&#65533;]&#65533;&#65533;&#65533;~^b&#65533;-&#65533;P&#65533;&#65533;0&#65533;&#65533;u&#65533;@&#65533;&#65533;&#65533;&#65533;i&#65533;ph&#65533;&#65533;&#65533;m&#65533;2&#65533;"+&#65533;&#65533;!&#65533;&#65533;:&#65533; &#65533;&#65533;af a&#65533;PW&#65533;&#65533;y&#65533;g'&#65533;&#65533;&#65533;Y&#65533;`)A &#65533;R&#65533;R&#65533;&#877;m&#65533;&#65533;<&#65533;&#65533;&#65533;J&#65533;&#65533;@~7&#65533;+ &#65533;&s&#65533;RsK&#65533;`O&#65533;&#65533;&#65533;&#65533;~ &#65533;&#65533;&#65533;&#65533;F&#65533;&#65533;-&#65533;N&#65533;-=&&#65533;a&#65533;&#65533;&#65533;&#65533;&#65533;&#65533;A8&#65533;#&#65533;&#65533;&#65533;a&#65533;`m&#65533;&#65533;&#65533; u&#65533;&#65533;e&#65533;&#65533;	dN&#65533;8&#65533;G&#65533;O&#65533;7Q2&#65533;x{'&#65533;&#65533;!&#65533;+N9<&#65533;&#65533;<&#65533;&#65533;F|&#65533;y&#65533;Ei&#65533;&#65533;c&#65533;&#65533;f&&#65533;^Qe&#65533;W &#65533;x{&#1608;}:~&#65533;4&#65533;0^A&#65533;&#65533;&#65533;&#65533;W
3&#65533;&#65533;; &#65533;
&#65533;&#65533;PL&#65533;U&#65533;&#65533;&#65533;7&#65533;&#65533;&#65533;&#65533;J&#65533;&#65533;7&#65533; 
u&#65533;&#1548;0 &#65533;&#65533;&#65533;@&#65533;W_G&#65533;-|
&#65533;<&#651;&#65533;&#65533;&#65533;&#2427;&#65533;}&#65533;{B&#65533;&#65533;&#65533;&#65533;&#65533;}v&#65533;	&#65533;&#65533;'k&#65533;&#65533;&#65533;&#65533;&#65533;&#65533;0&#65533; Ay`&#65533;[&#65533;&#65533;&#65533;&#65533;y 3M&#65533; &#65533;&#65533;?&#65533;&#65533;`&#65533;&#65533;&#65533;&#65533;&#65533;&#65533;N&#1993;&#65533;&#65533;$A &#65533;&#65533;[:&#65533;O&#65533;&#65533;&#65533;`&#65533;&#65533;&#65533;&#65533;&#65533;+&#65533;&#65533;oq>*&#65533;`&#65533;&#65533;%&#65533;[&#65533; ^3&#65533;F&#65533;&#65533;^t&#65533;&#65533;\b0&#65533;U &#65533;~T&#65533;hp&#65533;`
8&#65533;&#1159;&#65533;&#65533;&#65533;n&#65533;&#65533;&#1107;W=>eU&#65533;@%l&#65533;D&#65533;=	l&#65533;D&#65533;J\&#65533;&#65533;^&#65533;s&#1713;{4&#65533;-4oh&#65533;pH&#65533;&#65533;1&#65533;Z4&#65533;f&#65533;&#65533;&#65533;&#65533;&#65533;&#65533;6 &#65533;$&#65533;&#65533;&#1407; &#65533;&#65533;d&#65533;&#65533;&#65533;C&#65533;%N&#65533;X&#65533;&#65533;&#327;eF8A&#65533;5&#65533;&#65533;	&#65533;w&#65533;&#65533;@&#65533;WiX&#65533;&#65533;&#65533;&#65533;&#65533;N&#65533;R&#65533;&#65533;b&#65533;8&#65533;C&#65533;&#65533;&#65533;q&#65533;&#65533;&#65533;?c&#65533;x&#65533;A&#65533;&#65533;`&#65533;&#65533;&#65533;&#65533;&#65533;&#372;7`&#65533;&#65533;D&#65533;#6 K6<&#65533;&#65533;&#65533;&#65533;!&#65533;&#65533;U&#65533;&&#65533;&#65533;ij&#65533;&#65533;&#65533;[n&#65533;;$0P&#65533;&#65533;&#65533;4&#65533; h*&#65533;&#65533;&#65533;&#65533;D&#65533;&#65533;k8&#65533;&#65533; &#65533;&#65533;,&#65533;%&#65533;	&#65533;&#65533;&#65533;9&#65533;f&#65533;	L%p&#65533;?v&#65533;&#65533;rC&#65533;&#65533;(&#65533;&#65533;&#65533;&#65533;_&#65533;n&#65533;&#65533;q&#65533;&#65533;&#65533;&#65533;&#65533;)&#65533;&#65533;O&#65533;&#661;{&#65533;&#65533;S&#65533;g^	&#65533;&#65533;A&#65533;&#65533;R`$_&#65533;&#65533;y&#65533;&#65533;&#1391;&#65533;&#518;&#65533;C&#65533;&#65533;8E&#65533;&#65533;3&#65533;b&#65533;&#65533;&#65533;C&#65533;&#65533;&#65533;ij&#65533;&#65533;	<&#65533;@&#65533;&#65533;J&#65533;&#65533;N&#532; &#65533;&#37280;n&#65533;&#65533;&#65533;:&#65533;&#65533;J&#65533;h:&#65533;&#28968;x&#65533;&#65533;3&#65533;&#65533;n&#65533; M&#65533;&#1044;ix&#65533;aF&#65533;
&#65533;&#65533;A 	2&#65533;&#65533;,B&#65533;&#65533;!&#65533;&#65533;>&#65533;&#65533;L=&#65533;2h&#65533;B&#65533;&#65533; &#65533;&#65533;&#65533;s&#65533;&#65533;&#65533; '&#65533; Jt&#65533;2&#65533;&#65533;&#65533;&#65533;&#65533;@&#65533;3Yh!&#65533;&#65533;t&#65533;&#65533;7G&#65533;&#65533;9#&#65533;&#65533;;&#65533;&#65533;&#65533;&#65533;=&#65533;t(&#65533;6!H&#65533;&#65533;&#65533;Wb&#65533;&#65533;C	M$&#65533;&#65533;d@&#394;i&#65533;&#65533;&#65533;&#65533;&#65533;&#65533;4&#65533;id0f&#65533;i<&#65533;&#65533;&#65533;Z&#1793;&#65533;&#65533;&#65533;&#65533;N&#65533;&#65533;X&#748;P:K [ &#65533;%s0&#65533;A&#65533;,&#65533;'&#65533; `&#543;a&#65533;&#65533;&#65533;&#65533;4&#65533;D&#65533;w&#65533;(&#65533;QsHZ&#65533; &#65533;c &#65533;8&#65533;&#65533;#&#65533;Q&#65533;&#65533;`&#65533;IBK'R&#65533;&#65533;&#65533;g&#65533;2&#65533;L &#65533;&#65533;&#65533;&#65533;m&#65533;iF&#65533;&#65533;xG&#65533;&#1414;&#65533;&#65533;&#65533;&#65533;w&#65533;&#65533;@&#65533; &#65533;&#65533;)`G&#65533;&#65533;C
T 90&#65533;N ^o&#65533;:ON&#65533;x&#65533;&#65533;&#65533;&#65533;&#65533;&#65533;&#65533;&#65533;d&#65533;SV&#65533;j20'&#65533;\&#65533;&#65533;&#65533;-&#65533;&#65533;&#65533;&#65533;	r&#65533;!&#65533;jI&#65533;&#65533;&#63937;^&#65533;IpDP 9$H&#65533;&#65533;"&#65533;%,"&#65533;!&#65533;b&#65533;&#129;&#65533;nQ&#65533;JG&#65533;&#65533;&#65533;&#65533;&#65533;&#65533;&#65533;&#65533;$`[<z&#65533;@&#65533;G&#65533;R&#65533;&#65533;.z&#65533;I&#65533;&#65533;&#37072;>&#65533;&#65533;2&#65533;.&#65533;f&#65533;` 5	&#1701;4]&#65533;&#65533;&#65533;	&#65533;&#65533;9_&#65533;s&#65533;&#65533;,&#65533;<G&#65533;h &#65533;:"&#65533;c &#521;&#65533;&#65533;.O	N&#65533;{&#65533;&#65533;p8&#65533;dP&#65533;J&#65533;&#65533;&#65533;&#65533;&#65533;_H&#65533;&#65533;_&#65533;&#65533;
&#65533;&#578;+B&#65533;&#65533;y&#65533;2&#65533;&#65533;&#65533;6&#680;ft&#65533;M:K&#65533;c&#946;5&#65533;|#&#65533;+&#65533;&#65533;BX&#65533;(&#65533;&#65533;z&#65533;&#65533;d&#65533;yY&#65533;&#65533;&#65533;Z&#65533;&#1080;"&#65533;&#65533;4D]&#65533;LiB&#65533;&#65533;&#65533;>8 ,cR&#1291; M &#65533;?&#65533;0&#65533;k&#65533;ah&#65533;&#65533;&#65533;w&#65533;&#65533; 0C6&#65533;&#65533;t&#65533;&#65533;+d!;"F!&#65533;@f&#65533;&#65533;&#65533;
&#65533;&#65533;&#65533;60<&#65533;>&#65533; &#65533;A&#65533;b&#65533;H&#65533;&#65533;&#65533;&#65533;%Q&#65533;K&#65533;&#65533;&#65533;20&#65533;*&#65533;z&#65533;&#65533;?V!&#65533;&#65533;L	 &#65533;&#65533;B	D!&#65533;@&#65533;&#65533;&#65533;=d&#65533;&#65533;F &#65533;q&#65533;[&#65533; &#65533;&#65533;?&#65533;f@^4D	&#65533;&#65533;&#65533;?VdY&#65533;w<#(A	D+a&#65533;!%&#65533;&#65533;-L_:&#65533;%&#65533;.}&#65533;&#65533;?(&#65533;|B &#65533;&#65533;>&#65533;&#65533;&#65533;&#65533;&#65533;&#65533;&#65533;&#65533;&#65533;J&#65533;8Cs&#65533;`H&#65533;xK&&#65533;INz2&#65533;&#65533;H&#65533;&#1473;&#65533;&#65533;.&#65533;&#65533;&#65533;c&#65533;<"B&#65533;&#65533;d`&#65533;|"&#65533;&#65533;C&#65533;&#65533;&#65533;&#65533;&#65533;&#65533;B*LA2&#65533;&#65533;&#1824;7:&#65533;&#65533;;t&#65533;&#65533;&#65533;`&#65533;&#65533;VB&&&#65533;'1&#65533;&#65533;&#65533;&#65533;&#65533;j&#65533;t&#65533;&#65533;&#65533;&#65533;&#65533;&#65533;&#65533;Da-&#65533;&#65533;&#65533;&#65533;M&#65533;3&#65533;&#65533;2&#65533;&#65533;_ &#65533;&#65533;&#65533;&#65533;"&#65533;H`&#65533;&#344;P M&#65533;&#65533;&#65533;&#65533;&#65533;b|&#65533;&#65533;p&#65533;?&#44358;&#65533;&#65533;0&#65533;?&#57353;j&#65533;&#65533;&#65533;q&#65533;b&#65533;&#65533;&#65533;&#65533;5:&#65533;&#65533;Z`&#65533;&#65533;K&#65533;:H&#65533;&#65533;&#65533;1&#65533;Nl&#65533;&#65533;&#65533;&#65533;&#65533;<&#65533;O &#65533;&#65533; \&#65533;U&#65533;ke&#532;`&#65533;%&#65533;&#65533;L&#65533;&#65533;&#65533;R&#65533;B&#65533;40` &#1498;A&#65533;@&#65533;&#65533;t|Zb&#65533;&#65533;&#65533;d&#65533;&#65533;e_&#65533;7&#65533;>dp&#65533;(&#65533;A&#65533;&#65533;&#65533;@,&#65533;HD"P&#65533;&#65533;DV&#65533;&#65533;TG&#65533;&#65533;:=&#65533;&#65533;zr&#65533;&#65533;GN&#785;$&#65533;&#65533;&#65533;&#65533;H&#65533;&#65533;&#65533;&#65533;8hM|*&#65533;&#65533;&#23811;@&#65533;&#65533;&#65533;@|&#65533;&#65533;&#65533;1=m&#65533;	&#65533;l&#65533;.&#65533;`Gn^ &#65533;m E)2&#65533;n&#1092;&#65533;+0&#65533;X&#65533;&#65533;&#65533;&#65533;B&#65533;QPfy&#65533;C&#65533;&#65533;4,i &#65533;&#65533;2&#65533;&#65533;&#65533;8&#65533;&#65533;{&#65533;&#65533;&#65533;E&#65533;&#65533;c0&#65533;&#65533;&#65533; H&#65533;&#65533;&#65533;&#65533; &#65533;	&#65533;@V&#65533;&#65533;&#65533;&#65533;&#65533;7&#65533;&#65533;R	&#65533;&#65533;&#65533;&#65533;^&#65533;&#65533;&#65533;&#65533;&#65533;&#65533;&#65533;&h &#65533;&#65533;&#65533;4`(&#65533;&#65533;7&#65533;P&#65533;&#65533;&#65533;&#65533;j&#65533;&#65533;&!&#65533;&#65533;&#65533;&#65533;@&#42498;;&#65533;#&#65533;m&#65533;&#65533;l&#65533;&#65533;&#9006;1&#532;&#65533;@3,&#501;!&#65533;!&#65533;4,&#65533;{&#65533;&#65533;&#65533;d3A&#65533; X^&#65533;!g&#65533;`&#65533;&#65533;L&#65533;&#65533;""y&#65533;S<&#65533;{&#65533;&#65533;&#65533;&#65533;sE&#65533;:&#65533;=&#65533;&#65533;{&#65533;D&#65533;&#65533;)8S P&#65533; &#65533;&#65533;&#65533;&#65533;&#65533;v&#65533;&#65533;&#65533;&#65533;E&#65533;&#65533;&#65533;<&#65533;H&#65533;@&#65533;&#65533;&#65533;@&#65533;&#65533;&#611;>I&#65533;$&#65533;&#65533;S&#65533;&#65533;&#65533;C<&#65533;'&#65533;&#1074;P&#65533;&#65533;D"	&#65533;&#65533;CA&#65533;	&#65533;p&#65533;rL 3&#65533;&#65533; :@X&#65533;1@\;X&#65533;)&#65533;&#65533;1n`&#65533;!`70CZ&#65533;&#65533;&#65533;P &#65533;<&#65533;?&#65533;&#65533;
 &#7904;&#65533;&#65533;?H&#65533;!&#65533;&#65533;&#65533;&#65533;&#65533;!&#65533;&#65533;&#62166;@&#65533;p-m- N)A9?6P &#65533;&#65533;#&#65533;&#65533;H&#65533;"qPL&#65533;&#65533;Q&#65533; &#65533;&#65533;&#65533;&#65533;?&#65533;&#65533;&#65533;+&#65533;0&#1570;F&#65533;%&#65533;&#65533;g&#65533;&#65533;LK&#65533;&#65533;&#65533;V&#65533;
P&#65533;?&#65533;&#65533;&#65533;r&#65533;&#65533;r&#65533;py&#65533;}3 @&&#65533;C6&#65533;q]&#65533;E&#65533;6&#65533;&#65533;@r&#65533;&#704;<&#65533;Jq&#1156;z Q"&#65533;!&#65533;?&#65533;&#65533;&#65533;&#65533;&#65533;>&#65533;'u&#65533;&#65533;:W*dKQ{&#65533;&QK&#65533;&#65533;~&#65533;&#65533;&#1694;&#65533;n&#65533;&#65533;~&#65533;&#65533;&#65533;&#65533;7&#65533;"&#636;@,C&#65533;P&#65533;`<$)&#65533;&#65533;&#65533;:.&#65533;&#240;y&#65533;?&#1936;&#65533;&#65533;&#65533;o&#65533;<&#65533;n&#65533;&#65533;.&#65533;&#65533;&#65533;G&#65533; &#65533;T^'={ &#362;&#1278;&#65533;#&#65533;&#65533;mZ?&#65533;&#65533;ZH&#65533;* A81&#65533;#&#65533;&#65533;&#65533;6&#65533;&#65533;:h&#203;&#65533;qn`@T&#65533;S>@&#65533;&#65533;&#65533;&#65533;&#65533;e&#65533;@L&#65533;&#65533;&#65533; V&#65533;&#144;P(B&#1357;&#65533;&#65533;!x&#65533;!&#65533;&#65533;&#65533;&#65533;An&#1255;&#65533;&#65533;&#1603;&#65533;,CaaT[&#65533;V&#65533;W&#65533;?&#65533;&#65533;&#65533;P&#65533;PI &#65533;&#65533;&#65533;&#65533;0&#65533;8p/&#65533;   d&#65533;&#65533;&#65533;&#65533;&#65533;&#65533;uy)@8&#65533;!`&#65533;k*&#65533;h&#65533;9&#65533;)&#65533;P&#65533;&#65533;&#65533;&#65533;dd&#65533;&#65533;&#65533;A&#65533;&#589;0X&#65533;&#65533;&#65533;5&#65533;&#65533;&#65533;/8&#65533;/&#65533;&#65533;&#65533;&#65533;8&#65533;&#65533;&#65533;&#65533;&#65533;K&#180;r&#65533;*&#65533;&#65533;&#65533;&#65533;&#65533;&#65533;!&#65533;&#1448;&#65533;B&#65533;&#65533;&#65533;&#65533;&#65533;&#65533;&#65533;&#65533;&#65533;&#65533;&#65533;&#65533;y&#65533;&#65533;# &#65533;T&#65533;&#65533;&#65533;3&#65533;P(CP&#65533;&#65533;h9&#65533;&#65533;&#65533;&#65533;&#65533;C;&#65533;&#65533;84T'w&#65533;x&#65533;&#65533;&&#65533;.y&#65533;+&#1660;&#65533;&#65533;&#65533;&#65533;$t&#65533;hP5)&#65533;P&#65533;$&#65533;&#65533;&#1061;&#65533;&#65533;&#65533;&#620;&#65533;J&#65533;B&#65533;&#65533;&#65533; U&#65533;&#65533;&#65533;&#65533;&#65533;&#65533;&#65533;&#65533;=&#65533;&#65533;&#65533;(A&#65533;$&#65533;&#65533;`&#65533;&#65533;&#65533;!&#65533;&#65533;&#65533;&#65533;S&#65533;&#65533;&#65533;&#65533;
&#65533;#c&#65533;&#1905;&#65533;J).&#65533;0&#65533;&#65533; &#65533;5&#65533;0&#65533; &#65533;P@;p&#65533;x@F&#65533;
&#65533;&#65533;&#65533;x&#568;u!8R&#65533;&#65533;&#65533;&#65533;&#65533;&#65533;A&#65533;gy &#65533;&#65533;&#65533;S&#65533;&#65533;@&#65533;k	&#65533;&#65533;&#65533;&#65533;G&#65533;X@&#65533;&#65533;8&#65533;D&#65533;b&#65533;l&#65533;&#65533;&#65533;&#1027;z&#65533;=X&#65533;&#65533;&#65533;&#65533;&#65533;0&#65533;E&#65533;P&#65533;D0 &#1850;&#65533;&#65533;h3`&#65533;&#65533;&#65533;.D&#65533;&#65533;b&#65533;&#65533;&#65533;4&#65533;&#3138;&#65533;&#65533;&s&#65533;/&#65533;&#65533;I&#65533;D&#65533;&#65533;(&#65533;"&#65533;&#65533;&#65533;&#65533;!&#65533;&#65533;&#65533;&#65533;@&#65533;&#65533;&#65533;&#65533;Y&#65533;X&#65533;6&#65533;lp&#65533;d &#65533;h&#65533;,&#65533;&#65533;,8&#65533;&#65533;&#1099;&#65533;/&#65533;&#65533;$&#65533;&#65533;(2&#65533;&#65533;;D*AO"&#65533;&#65533;l@Bu&#65533;1&#65533;&#65533;&#65533;&#261;&#65533;&#65533;&#65533;&#65533;&#622;M&#65533;&#65533;&#65533;&#65533;&#65533;&#65533;&#65533;&#65533;)&#65533;&#65533;B5T&#65533;&#65533;&#65533; E&#65533;X &#65533;&#1732;:0&#65533;BQ&#790;&#65533;&#65533;0  &#65533;&#65533;&#30339;P&#65533;&#65533;'&#65533;&#65533;&#65533;9&#65533;L
&#65533;E&#65533; ;&#65533;
&#65533;&#65533;`&#65533;!&#65533;&#65533;&#1777;&#65533;	&#4168;&#65533;y&#65533;&#65533;&#65533;J'&#65533;H
&#65533;&#65533;p&#1285;+&#65533;(&#65533;&#65533;v&#65533; m&#65533;&#65533;&#632;+*@&#65533;&#65533;&#65533;&#65533;&#65533;&#65533;G&#65533;8&#65533;&#65533;&#65533;&#65533; @ &#65533;`&#65533;&#65533;&#65533;@+&#65533;"*&#65533;&#65533;8&#65533;	&#65533;h&#65533;&#65533;&#1984;*&#65533;&#65533;?&#65533;&#65533;a&#65533;&#65533;&#65533;&#65533;P&#65533;&#65533;O&#65533;A&#1736;&#65533;&#65533;&#65533;!&#65533;Y&#65533;&#65533;&#1242;`&#65533;&#65533;Rh&#65533;&#65533;&#65533;&#65533;&#65533;&#65533;:&#65533;|P%4&#65533;&#262; K&#65533;&#65533;G&#65533;&#65533;&#65533;&#65533;&#65533;&#65533;&#1242;d+.q&#65533;&#65533;2+&#65533;2)2;7&#65533;$C&#65533;L&#65533;&#65533;N&#65533;&#803;P&#65533; t &#65533;Q5&#710;&#65533;P&#65533;&#65533;&#65533;&#65533;C()`&#65533;&#65533;99&#65533;O,&#65533;"&#65533;DL&#65533;%&#65533;p=&#65533;&#65533;&#65533;&#65533;s&#65533;S&#1796;AB&#65533;E&#65533;&#65533;&#65533; &#65533;&#65533;?&#65533;&#65533; &#65533;&#65533;9&#65533;&#65533;j&#65533;&#65533;&#65533;*9H&#32830;&#65533;&#65533;&#18433;&#65533;&#65533;!00&#65533;&#65533;F7&#65533;&#65533;!P&#65533;&#65533;&#65533;0&#65533;&#65533;&#65533;&#65533;&#1550;~&#716;	&#65533;i&#1647;&#65533;R&#65533;Q&#65533;_i&#65533;&#65533;0&#707;&#65533;&#65533;&#65533;&#65533;&#65533;&#65533;&#65533;&#65533;G&#65533;8R&#65533;&#65533;&#65533;&#65533;n8@I@&#65533;UM&#1283;&#65533;0&#65533;&#65533;&#65533; &#65533;R8&#65533;&#1658;&#65533;c&#65533;&#65533;&#65533;"&#65533;j&#65533;j &#65533;&#65533;&#65533;;&#65533;&#65533;j&#65533;&#65533;x&#65533;D0.&#65533;!6&#65533;*&#833;8P&#65533;&#65533;p&#195;&#65533;&#65533;:$Rq=&#65533;&#65533; Q&#65533;p&#65533;&#65533;&#65533;&#65533;&#65533;'&#65533;X&#1483;&#65533;&#65533;&#65533;&#65533;&#65533;_&#65533;&#65533;&#65533;&#65533;&#65533;P&#65533;;&#1844;&#65533;&#65533;J
&#65533;`&#65533;Y&#65533;&#65533;C&#65533;=&#65533;D&&#65533;&#65533;&#65533;&#2002;|-&#65533;&#65533;&#65533;e&#65533;&#65533;&#65533;:&#65533;P&#65533;&#65533; &#65533;%&#65533;&#65533;&#65533;SG&#65533;5 B&#65533;&#65533;&#65533;q}&#65533;]b<Y=L&#65533;&#65533;&#1097;&#65533;&#1555;&#65533;c&#65533;&#65533;bbXT&#65533;,U&#65533;&#65533;&#65533;5&#65533; &#65533;9&#65533;&#65533;&#65533;&#65533;&#65533;X>k&#65533;&#1196;M&#65533; &#65533;&#65533;&#65533;&#65533;f&#193;&#65533;&#65533;&#65533;&#65533;&#65533;(/&#65533;A&#65533;&#65533;&#65533;
&#65533;A&#65533;;d&#65533;&#65533;&#65533;C&#518; &#65533;&#65533;h&#65533;Up&#65533;&#65533;&#65533;
&#65533;?&#65533;0&#65533;H&#65533;j#&#65533;&#65533;	&#65533;+&#65533;&#65533;%U&#65533;7&#65533; &#65533;&#65533;&#65533;&#65533;S&#65533;~+&#65533;&#65533;&#65533;&#65533;&#65533;>&#65533;V&#65533;&#65533;\^&#65533;)&#65533;&#65533;LU&#65533;&#1994; X&#65533;&#65533;|&#65533;|*i&#65533;&#65533;
1&#65533;&#65533; 5&#65533;>&#65533;&#65533;R&#65533;&#65533;&#65533;*&#65533;&#65533;&#65533;&#65533;&#65533;&#65533;&#65533;&#65533;&#65533;6&#1092;0^c&#65533;"&#65533;X&#65533;d&#65533;e&#65533;d`8fQ&#1928;x&#65533;&#65533;z&#65533;&#1292;&#65533;@&#65533;7&#65533;	y=&#65533;&#65533;k&#65533;k&#65533;Z&#65533;&#65533;&#65533;:&#65533;X4&#65533;8&#65533;@p&#65533;C&#65533;&#1561;&#2046;p&#65533;&#65533;&#65533;&#65533;Y)&#65533;?&#65533;&#65533;x&#65533;w?`&#65533;X7?(0P`&#65533;&#65533;&#65533;&#65533;&#65533;xS&#65533;0p&#65533;0&#1563;&#65533;I&#65533;'PY&#65533;!&#65533;&#65533;K&#65533;&#65533;&#65533;]&#65533;&#65533;&#65533;&#65533;&#65533;4&#65533;&#65533;3&#65533;&#65533;'8!&#65533;&#65533;&#1380;&#65533;!&#65533;v&#65533;&#65533;&#65533;&#65533;E&#65533;&#65533;&#65533; M&#65533;&#65533;&#65533;~&#65533;&#65533;&#65533;
X&#65533;0&#65533; &#65533;*&#65533;yI&#65533;CS(&#65533;P &#65533;h&#65533;&#65533;&#65533;&#65533;&#65533;"/@&#65533;C&#65533;`&#65533;&#516;0&#516;`)$&#65533;&#65533;x&#65533;U&#65533;eX&#65533;&#65533;&#65533;&#65533; &#65533;&#65533;_&#65533;>&#65533;&#65533;&#65533;p&#1025;&#65533;&#65533;&#65533;&#65533;&#65533;\&#65533;L&#65533;&#65533;"&#65533;L&#65533;&#65533;&#65533;0r&#65533;t&#65533;&#65533;&#65533;CO&#65533;&#65533;Q&#65533;&#65533;&#65533;&#65533;|O&#65533;f&#65533;&#65533;&#65533;&#65533;&#65533;h&#65533;P (&#65533;
H&#65533;&#65533;&#1538;&#65533;&#65533;&#65533;{&#65533;\,&#65533;a]n&#65533;-&#65533;&#65533;-xZ&#65533;&#65533;"&#65533;ep&#65533;"&#65533;&#65533;`&#65533;"(&#65533;&#1538;a~&#65533;&#65533;&#793;;f&#65533;&#65533;h.N8O&#65533;~Q&#65533;&#65533;a g%6&#65533; &#65533;f&#65533;H?`&#65533;&#65533;&#65533;w>`&#65533;&#65533;&#65533;&#65533;`&#65533;&#65533;&#65533; &#65533;e&#65533;&#65533;&#65533;x#&#65533;&#65533;fh&#65533;&#65533;X7!)@hK&#65533;&#65533;]9&#65533;&#65533;:&#65533;&#65533;"&#65533;&#65533;}h&#65533;5w$&#65533;)PL&#65533;pc&#65533;&#65533;
H&#65533;NaP&#65533;&#65533;&#65533;&#65533;!&#65533;&#65533;L&#65533;s&#65533;&#65533;jB&#65533;&#65533;@&#65533;&#65533;&#65533;
x&#65533;&#65533;	<eX&#65533;&#65533;&#65533;e&#65533;/&&#65533;$&#65533;xY7&#65533;&#65533;&#65533;&#65533;&#65533;&#315;&#65533;&#65533;Y$&#65533;&#65533;&#65533;B&#65533;G&#65533;c&#65533;&#65533;O&#65533;m.&#1332;&#65533;&#65533;Md&#65533;&#65533;&#65533;F&#65533;&#65533;_0&#65533;0&#65533;l&#65533;1P&#65533;
&#65533;&#65533;&#65533;&#65533;v.H&#65533;&#1793;&#65533;\&#65533;&#65533;d&#65533;.&#65533;&#65533;&#65533;l&#65533;dt&#65533;&#65533;&#65533;4BO6&#65533;?p&#65533;?&#65533;&#65533;D&#65533;u&#65533;*&#65533;P&#65533;&#65533;&#65533;y&#65533;&#65533;&#65533;1&#65533;&#65533;&#65533;3&#65533;nh&#838;&#65533;&#1995;u&#65533;&#1927;&#65533;^&#65533;^&#65533;&#1412; &#65533;&#65533;Pc&#65533;`&#65533;m&#65533;H&#65533;d&#65533;&#65533;&#65533;%.#h<q^n<&#65533;&#65533;&#65533;#*&#65533;&#65533;Fh&#65533;&#65533;&#65533;Vnk@&#65533;Nk&#65533;&#65533;$&#65533;b&#65533;X&#65533;&#65533;T(&#65533;N&#65533;&#65533;n&#65533;&#65533;&#65533;&#65533;&#65533;&#65533;&|@&#65533;&#65533;X&#65533;&#65533;n&#65533;:-&#65533;&#65533;l&#65533;&#65533;&#65533;&#65533;&#1628;v^0&#65533;&#65533;lV&#1160;&#65533;&#65533;V&#65533;&#65533;&#65533;&#65533;&#65533;&#65533;n&#65533;&#65533;	b&#65533;#aT&#65533;&#65533;&#65533;&#65533;K!&#65533;NQ &#65533;&#65533;&#65533;6E&#65533;&#65533;<&#65533;&#65533; I&#65533;*&#65533;&#65533;0 Cx&#1417;&#65533; &#65533;&#129;&#65533;&#65533;&#1615;
&#65533;l0&#65533;1&#65533;m&#65533;&#65533;&#65533;&#1478;&#65533;]&#65533; &#65533;&#65533;1x1&#65533;_ &#65533;&#65533;0X&#65533;%&#2039;&#65533;&#65533;&#65533;&#65533;&#65533;&#65533;&#65533;@&#65533;&#65533;%&#65533;&#65533; &#65533;&#65533;#Q/&#65533;CP|&#1478;&#65533;C8s&#65533;&#65533;_5p&#65533;Es4&#65533;8&#65533;V&#65533;&#65533;"n\&#65533;,\H&#65533;T&#65533;H1&#65533;s&#65533;&#65533;&#65533;N&#65533;\&#65533;&#65533;&#65533;g&#65533;Y&#65533;&#65533;8&#65533;8t&#65533;Y&#65533;E`H&#65533;XQ4&#65533;Kpw&#65533;h1p&#65533;4&#65533;&#65533;&#65533;&#65533;&#65533;Bx&#65533;hFf&#65533;l`#&#65533;o]>&#65533;&#65533;&#65533;&#65533;&#65533;n&#65533;mk&#65533;|p&#65533;&#65533;&#65533;&#65533;&#65533;&#65533;$&#65533;&#65533;&#65533;k(&#65533;&#65533;vT v@&#65533;&#65533;*A&#65533;@e'&#65533;(&#65533;(&#65533;61Np:&#65533;0&#1294;&#65533;OH&#65533;_Tf_n.>&#65533;hv&#65533;&#65533;&#65533;e&#65533;&#65533;&#65533;&#65533;u\gm&#65533;m&#65533;.&#65533;@&#65533;w&#65533;n|H&#65533;&#65533;&&#65533;x&#65533;&#65533;&#65533;&#65533;}&#65533;&#65533;{'&#65533;07&#65533;3&#65533;w&#65533;&#65533;~&#65533;gu&#65533;&#65533;&#65533;&#65533;0AXX&#65533;	=&#65533;Y&#65533;&#65533;&#65533;R&#65533; 4&#65533;&#65533;M&#1730;&#65533;&#65533;&#65533;&#65533;&#65533;.&#65533;&#65533;&#65533;Y&#65533;&#65533;!&#65533;*^&#1281;&((&#65533;&#65533;q9&#65533;4&#65533;&#676;&#65533;&#65533;p&#569;?(&#65533;UB&#65533;&#65533;&#65533;(V&#65533;X@&#65533;?X&#65533;Ur&#65533;J8&#65533;&#65533;&#65533;&#65533;&#1984;&#65533;7z&#65533;G%&#65533;	e8X&#65533;&#65533;&#65533;?4&#65533;&#65533;u&#65533;&#65533;&#65533;&#65533;z&#65533;{&#65533;j{zx{z&#65533;&#65533;_z&#65533;&#65533;{&#65533;&#65533;Xz&#65533;9&#65533;&#65533;q&#65533;{z&#65533;&#65533;&#65533;'|zX&#65533;u8&#65533;&#65533;/&#65533;&#65533;?&#65533;&#65533;&#65533;&#65533;r&#65533;&#65533;&#65533;&#65533; &#303;|&#679;|&#65533;&#65533;{2&#65533;{&#65533;&#65533;|&#527;&#65533;IG &#65533;A&#65533;\&#65533;&#65533;&#65533;gZ&#65533;V&#65533;H&#65533;k&#65533;&#65533;o&#65533;&#65533;Q&#65533;!-x&#65533;&#65533;&#65533;&#57768;nT&#65533;n&#65533;&#65533;bwO&#65533;&#65533;Wn&#65533;7&#65533;3 2iwqV&#65533;x&#65533;&#65533;&#129;&#65533;&#65533;&#65533;JH&#65533;&#65533;R&#65533;x&#65533;&#65533;F &#65533;&#65533;_n&#65533;&#65533;,&#65533;6&#65533;&#65533;Nz&#65533;~d&#65533;&#65533;vg&#65533;&#1671;u`&#65533;}&#65533;6&#65533;&#65533;Nm&#65533;&#1028;&#65533;no&#65533;&#65533;&#1348;&#65533;&#65533;_&#65533;w&#65533;x&#65533;&#65533;Y&#65533;&#65533;&#65533;&#65533;&#65533;.&#65533;$l&#65533;&#65533;!&#264;&#65533;'R&#65533;hqb&#65533;2&#65533;F&#65533;Tf&#65533;&#65533;k#tYR&#1087;#&#65533;&#65533;&#65533;&#65533;?Vj\&#65533;&#65533;6A&#65533;hgE&#65533;B&#65533;?&#65533;&#65533;pA&#65533;&#65533;&#65533;8&#65533;&#65533;&#65533;AA&#65533;?!&#65533;0&#65533;H&#65533;&#65533;&#65533;&#65533;X&#65533;&#65533;&#65533;&#65533;W
&#65533;80&#65533;&#65533;\&#65533;FD&#65533;&#65533;&#65533;&#65533;X&#65533;&#65533;!&#65533;&#65533;u&#65533;&#65533;&#1883;W&#65533;^&#65533;z&#1517;&#65533;W&#65533;0&#65533;&#65533;&#65533;p&#1850;&#65533;w88n&#65533;?&#793;5gv&#65533;&#65533;2e&#65533;9C&#65533;|&#65533;&#65533;E&#920;1&#65533;&#65533;&#65533;&#65533;W&#65533;o!#\&#65533;h&#65533; C`&#65533;1&#65533;&#308;hv&#1932;lDy>&#65533;&#65533;&#65533;w&#65533;&#65533;@7&#65533;&#65533;S&#65533;n&#65533;:v&#65533;I&#65533;mo&#65533;&#65533;&#65533;v&#65533;&#65533;&#65533;*&#65533;&#65533;&#65533;&#65533;&#871;&#65533;&#65533;&#65533;Z&#65533;$&#65533;&#65533;&#65533;&#65533;&#65533;&#65533;&#65533;&#65533;D&#65533;&#65533;/P&#65533;?&#65533;&#65533;&#65533;D'q&#65533;]C&#65533;&#65533;pZ"&#65533;b&#65533;ZD	w&#65533;&#1345;&#645;&#65533;$&#65533;&#65533;&#65533;%A}&#65533;MG&#65533;w%&#65533;g&#65533;C%&#65533;3P	&#65533;d&#65533;&#65533;&#65533;&#1034;.&#65533;&#65533;"&#65533;6DZ!&#65533;	B"&#65533;YI&#65533;@R8&#65533;dB*%&#65533;J9%&#65533;}&#65533;&#65533;C,&#65533;#L0	$&#65533;J(&#65533;H&#177;LB&#65533;&#65533;1] 2&#65533;&#65533;&#65533;B(%&#65533;r
&#65533;/&#65533;&#65533;)
&#65533;&#65533;B` Up&#65533;&#65533;?
X&#65533;&#65533;!&#65533;&#65533;&#65533;-&#65533;2[ &#65533;&#65533;"&#65533;.&#65533;B9&#65533;&#65533;&#65533;/|&#65533;:*&#65533;&#65533;%&#65533;&#65533;&#65533;z&#65533;@k&#65533;8&#65533;&#65533;&#65533;i&#65533;&#65533;s&#65533;j&#65533;&#65533;&#65533;&#65533;c&#65533;e&#65533;6&#65533;e&#65533;&#65533;:&#65533;d&#65533;&#65533;&#65533;&#65533;&#65533;:&#65533;&#65533;8&#65533;F[,&#65533;&#65533;&#65533;JX^&#65533;i&#65533;-&#65533;&#65533;&#65533;ZN9&#65533;jKjle&#65533;`&#65533; &#65533;&#65533;&#711;C&#65533;&#65533;W&#65533;0P&#65533;D&#65533;	&#65533;&#65533;T&#65533;/&#65533;,b&#65533;&#65533;|&#65533;&#65533;&#65533;&#65533;&#65533;&#65533;y\a}	iH^&#65533;&#65533;&#65533;&#65533;
&#65533;&#65533;&#65533;&#65533;?&#65533;&#65533;(HI &#65533;&#65533;5r&#65533;@&#65533;&#65533;_&#65533;&#1929;&#65533;]~&#65533;&#65533;7&#65533;&#65533;!Nt"&#65533;&#65533;q7#j-:&#65533;&#65533;&#65533;&#65533;&#65533;&#65533;&#65533;&#65533;&#65533;Xr&&#65533;Q&#65533;?&#65533;8 &#65533;B<5&#65533;i&#65533;&#65533;iy&#65533;5e&#65533;&#65533;H*&#65533;&#65533;LB L4&#65533;&#65533;&#65533;&#65533;&#65533;@'&#65533;&#65533;&#65533;>&#65533;&#65533;&#65533;&#65533;RV$&#65533;W"C&#65533;&#65533;&#65533;&#65533;&#65533;C&#65533;@X2&#291;&#65533;0G&#65533;-8&#65533;&#65533;*&#65533;&#65533;&#65533;&#65533;"&#65533;&#65533;t&#65533;
L&#65533;q&#65533;&#65533;[~&#65533;&#65533;&]S&#65533;7t&#65533;N&#65533;-&#65533;s&#65533;&#65533;5&#65533;S&#65533;&#1029;&#65533;1&#1520;Q&#65533;&#65533;&#65533;:&#65533;|&#65533;&#65533;5&#1348;&#65533;&#65533;9eX&#65533;&#65533;&#65533;^&#65533;&#65533;a&#65533;*&#65533;&#65533;{&#65533;&#65533;&#65533;as&#65533;&#1263;	f&#65533;&#65533;*<&#65533;L&#1563;a&#65533;>&#34819;w&#65533;aB&#65533;&#36751;&#65533;&#65533;C&#65533;&#65533;&#65533;&#65533;L&#65533;&#65533;&#335; &#65533;&#65533;&#65533;&#65533;&#65533;M8|R&#65533;M4$&#65533;&#65533;)&#65533;&#65533;q&#65533;&#65533;<&#65533;vB&#65533;&#65533;&#65533;&#65533;</:O&#65533;&#65533;&#65533;&#332;&#65533;b&#65533;}&#65533;&#65533;2&#65533; &#65533;&#65533;&#65533;P8a&#65533;&#65533;cb!,&#65533;&#65533;m8Ch&#65533;(&#1330;&#65533;&#65533;lfa&#65533;&#65533;&#65533;&#65533;"&#65533;IQa5a&#65533;N&#65533;&#65533;&#65533;&#65533;g%&#65533;4&#65533;1&#65533;&#65533;E&#65533; &#65533;&&#65533;t'i HB&#1170;&#65533;q&#65533;,&#65533;d&#65533;*%&#65533;0Dj&#65533;&#65533;i&#65533;+&#65533;dX&#65533;HB&#65533;&#65533;%&#65533;p&#65533;5" -&#65533;&#65533;!+pH&#65533;&#65533; &#65533;"!&#65533;H&#65533;1&#65533;&#65533;&#65533;GU&#65533;&#65533;&#65533;TE&#65533;&#65533;&#65533;6B/O` &#65533;&#65533;&#65533;&#65533;7&#65533;&#65533;,GX&#65533;?n&#65533;&#65533;`&#65533;&#65533;2&#65533;&#65533;L&#65533;F&#65533;&#65533;.-&#65533;(S&#65533;&#805;3&#65533;I&#65533;d&#65533;O&#65533;h&#65533;3&#65533;&#65533;K&#65533;-s&#65533;&#65533;&#65533;>&#65533;M&#65533;&#65533;&#65533;&#65533;0`(N&#65533;&#65533;1&#65533;b'&#65533;&#65533;&#65533;&#65533;&#65533;eTH~&#939;Q&#65533;8@}&#65533;&#65533;&#65533;y&B&#65533;Y&#65533;&#65533;4!&#996;'&#65533;p /&#65533;&#65533;2&#1031;&#65533;&#65533;&#65533;R&#65533;&#65533;(0&#65533;&#65533;&@&#65533;&#65533;&#65533;&#65533;?&#65533;&#65533;&#65533;&#65533;A&#65533;6&#65533;&#65533;M&#65533;C"&#65533;	&#65533;=&#65533;&#65533;"!f3:DKL&#65533;!&#65533;&#65533;1&#65533;9&#65533;&#65533;&#65533;&#65533;Dx!&#65533;&#65533;#R&#1231;~&#65533;&#65533;!*z(f@uH&#65533;b&#65533;U-ZG&#65533;Y&#65533;x&#65533;&#65533;3N&#65533;&#65533;<H&#65533;&#65533;F&#65533;M N&#65533;])&#65533;5h&#65533;I&#65533;N{&#65533;(&#65533;# 1	J>&#65533;%,&#65533;	Ll`SC2	&#65533;)&#65533;m&#65533;?!S&#65533;&#65533;L&#65533;&#65533;&#65533;&#65533;&#65533;&#65533;"&#65533;&#65533;&#65533;
E&#65533;&#65533;&#65533;b&#65533;&#65533;}&#65533;&#65533;&#65533; Jp&#65533;@&#65533;&#65533;T!!8&#65533;&#65533;:&#65533;&#65533;CE&#65533;&#65533;&#65533;&#65533;&#65533;o1&#65533;N&#65533;b&#65533;N&#65533;&#65533;&#36642;&#65533;*l&#65533;+&#65533;&#65533;.t&#65533;+&#65533;z&#65533;&#65533;&#700;d&#65533;'&#65533;r&#65533;7`&#65533;.&#65533;&#65533;t&#65533;&#65533;%X&#65533;&#65533;^&#65533;&#65533;&#65533;&#1240;F&#65533;!&#65533; B}&#65533;o~&#65533;&#65533;&#65533;&#65533;mN(&#1601;&#65533;:&#65533;&#65533;&#65533;&#65533;&#65533;2&#65533;&#65533;b@&#65533;&#65533;&#1756;&#65533;&#65533;&#65533;&#65533;&#65533;EBf&#65533;&#65533;&#65533;<M&#65533;&>&#65533;iP&#65533;&#1415;&#65533;hf&#65533;iu&&#65533;PD&#65533;&#65533;i&#688;&#65533;&#65533;&#256;&#65533;Tu&#65533;&#65533;&#65533;&#65533;&#65533;!&#65533;&#65533;GK&#65533;&#65533;&#65533;8&#65533;&#65533;@.C&#65533;&#65533;&#65533;,&#65533;1&#65533;&#65533;&#65533;V&#65533;&#65533;&#65533;4&#65533;&#65533;%&#65533;)&#65533;-_L&#65533;&#65533;&#65533;L&#65533;&#65533;&#65533;1jpB&#65533;(R&#65533; "X&#65533;?&#65533;=&#13903;(&#65533;&#425;!5&#65533;&#65533;&#65533;&#65533;-H$)&#65533;J&#65533;ci&#65533;&#65533;K&#65533;qY&#65533;&#65533;,&#65533;|&#549;aS^8L&#65533;p&#65533;!D&#65533;h&#65533;t&#65533;&#65533;d&#65533;T&#65533;dJd&#65533;&#65533;&#1372;n2>&#65533;&#65533;o&#65533;&#65533;&#65533;u&#65533;s&#65533;ZO&#65533;&#1533;&#65533;&#65533;D&#65533;+&#65533;&#65533;"&#65533;>
&#65533;&#65533;&#65533;&#65533;&#65533;(&#65533;C&#65533;&#65533; 8$
O&#65533;&#927;&#65533;&#65533;b&#65533;&#65533; &#65533;6S&#65533;wLn&#65533;&#65533;hf&#65533;&#65533;C
Bs&#65533;&#65533;:v&#65533;&#65533;&#65533;&#1630;&#65533;&#65533;&#65533;!&#65533;&#65533;p&#1808;&#65533;&#65533;<+&#65533;>&#65533;&#65533;&#65533;&#65533;x&#65533;&#65533;A&#65533;H&#65533;&#65533;&#65533;H&#65533;&#65533;&#65533;z5L&#65533;"jx&#65533;D&#65533;|&#65533;h&#65533;&#65533;xV&#65533;&#65533;&#65533;&#65533;&#65533;q&#65533;&#65533;&#65533;&#65533;#r&#65533;6&#65533;&#65533;p&#65533;@4p&#65533;^V&#65533;P&#65533;&#65533;&#65533;K&#65533;&#65533;y:P&#65533;G&#65533;&#65533;&#65533;&#65533;&#65533;&#65533;`&#65533;C&#65533;&#65533;&#65533;&#65533;&#65533;#!C&#65533;&#65533;-&#65533;f&#65533;&#65533;'&#65533;BO&#65533;`u&#65533;@<"&#65533;n&#65533; &#65533; &#65533;?&#65533;@^an6&#65533;?&#65533;&#65533;d&#65533;6&#65533;&#65533;&#65533;"o&#65533;&#65533;&#65533;q&#65533;S'.,&#65533;&#65533;t&#65533;"&#65533;&#65533;&#65533;w&#65533;&#65533;O&#65533;&#65533;.D{&#65533;C&#65533;a&D&#65533;&#65533;&#65533;kEZ&#65533;&#65533;58&#65533;0&#65533;&#65533;&#65533;= &#65533;&#65533; l&#65533;o&#65533;_4_'5&#65533;#0&#65533;@&#65533;"&#65533;;$&#65533;&#65533;&#65533;&#8379;&#65533;&#65533;&#65533;&#65533;&#65533;7&#65533;q&#65533;&#65533;Y&#65533;u&#65533;`G-&#65533;&#65533;dm&#65533;+I&#65533; &#65533;&#65533;6D&#65533;N&#218;:&#65533;&#65533;&#65533;w0&#65533;(NC.&#65533;tr&#65533;&#65533;t\&#65533;&#65533;&#65533;&#65533; &#65533;X&#65533;&#65533;&#65533;&#65533;&#65533;&#65533;&#65533;C&#65533;"&#65533;D&#65533;?&#65533;&#65533;t &#65533;OK&#65533;&#65533;&#65533;D&#65533; p&&#65533;D&#65533;&#65533;@&#65533;@&#65533;&#65533;&#65533;x@&#65533;L _0&#65533;&#65533; _`&#65533;DD z@&D9`&#65533;z `|`v8&#65533;C$E8F&#65533;9I&#65533;&#65533;&#65533;E1l@\&#261;C|&#65533;7&#65533;&#65533;7PB:&#65533;7&#65533;&#65533;7&#65533;&#65533;&#65533;&#65533;?!%&#65533;`&#65533; &#65533;Y*&#65533;&#65533;&#65533;&#65533;!&#65533;&#65533;
&#65533;&#65533;&#65533;&#65533;&#65533;=D6&#65533;~&#65533;0B&#65533;&#284;D&#65533;&#65533;U=	,X&#65533;&#65533;&#65533;U&#65533;0) &#65533;xDCtM&#65533;9R&#65533;&#65533;&#65533;YC&#65533;5&#65533;%D&#65533;D&#65533;&#65533;&#65533;&#65533;&#65533;y&#65533;&#65533;%&#65533;H&#65533;%&#65533;&#65533;&#65533;jX&#65533; &#65533;&#65533;&#65533;&#65533;&#65533;A_&#65533;&#65533;3lE@j&#65533;&#65533;&#65533;t &#65533;3&#65533;&#65533;&#65533;&#65533;&#65533;Y&#65533;&&#161;*&#65533;X^&#65533;iL&#65533;&#65533;Gp&#65533;&#65533;T#&#65533;Qi&#65533;&#65533;+&#674;&#65533;&#65533;&#65533;&#65533;6 	&#65533;AA$D1&#65533;ED&#65533;&#65533;3"%&#65533;&#65533;^E&#65533;&#65533;&#65533;X&#65533;&#1031;N5u&#65533;&#417;0&#65533;&#65533;&#65533;P&#65533; D'&#65533;&#65533;{&#65533;a&#65533;&#65533;&#65533;&#65533;&#65533;&#65379;;&#65533;&#65533;&#65533;&#65533;&#65533;&#65533;&#65533;*^H&#65533;Dmx&#65533;&#65533;|&#65533;O	&#65533;8@&#65533;&#65533;	&#65533;2h&#65533;$&#65533;&#65533;@&#65533;_B&#65533;M$@Bz(~P2<&#65533;% 3&#65533;"3XPF&#65533;&#65533;?&#65533;&#65533;E|&#65533;(^@2|&#65533;@$&#65533;.xdGZ&#65533;D^P2&#65533;&#65533;J6I&#65533;&#65533;KF&#65533;0&#65533;&#65533;&#65533;t$I&#932;C&#65533;@&#65533;3&#65533;dO&#65533;Ix&#65533;O&#65533;&#65533;#Rvb&#65533;-&#65533;&#65533;|cC&#65533;aD&#65533;GB&#65533;\SN&#65533;&#65533;&#65533;&#65533;&#65533;>&#65533;d&#65533;&#65533;&#65533;(&#65533;@&#65533;&#65533;Dl&#65533; h YV&#65533; &#65533;@B&#65533;X&#65533;m&#65533;&#65533;=%D&#65533;&#65533;R&#65533;&#65533;+&#392;&#65533;1&#65533;0D`:D&#65533;&#65533;&#65533;8&#65533;.&#65533;&#65533;`D>D'&#65533;A'&#65533;&#65533;&#65533;, &#65533;&#65533;_&#65533;e&g&#65533;&#65533;f&#65533;&#65533;cRN&#480;R&#65533;<&#65533;&#65533; ZcF&#65533;&#65533;'j&#65533;6&#65533;&#65533;&#65533;&#65533;!1&#65533;&#65533;&#612;u&#65533;&#65533;@\&#65533;(6&#65533;l&#65533;&#65533;Eh&#65533;&#65533;&D$&#65533;P&DL>&#65533;&#65533;9&#65533;&#65533;'&#65533;P&#65533;&#65533;

&#65533;'D&#65533;A&#65533;k&#65533;&#65533;&#65533;&#65533;)&#65533;&xR&#65533;;&#65533;&#65533;t&#65533;&#528;&#1608;Y5&#65533;&#65533;D&#65533;&#65533; &#202;&#65533;'7&#65533;FQ&#65533;&#65533;&#65533;[D9&#65533;&#65533;	DXVW&#65533;&#65533;RH&#65533;&#65533;5	p&#65533;&#65533;B&#65533;&#65533;?T&#65533;@Q&#65533;&#65533;&#65533;0A(u&#65533;D&#65533;',&#65533;&#65533;-&#65533;@`(&#65533;&#65533;C3,&#65533;&#65533;%&#65533;H^&#65533;?&#65533;B1xA&#65533;&#65533;&#65533;-&#65533; $&#65533;-&#65533;&#65533;v&#1663;9&#65533;V}&#65533;&#65533;D&#65533;&#65533;&#65533;&#65533;h&#65533;'j8_&#65533;Q&#65533; X@M&#65533;BbgP&#65533;&#65533;NMv
&#65533;&#65533;1&#65533;(iC&#65533;&#65533;mZ&#65533;%5 &#65533;&#65533;&#157;P&#65533;@x&#65533;'&#65533;&#65533;N3&#65533;&#65533;D$ &o~&#65533;@<g&#65533;A[&&#65533;&#65533;E bA@&#65533;?`&#65533;)&#65533;*E,&#65533;
&#65533;&#65533;@&#65533;&#65533;&#65533;&#65533; &#65533;AD(*&#65533;&#65533;&#65533;&#65533;iH&#65533;%$&#65533;i@&#65533;&#65533;&#65533;&#65533;&#65533;N&#65533;&#65533; &#65533;@&#65533;&#65533;Cd&#65533;@ BE&#65533;KE&#65533;&#65533;
&#291;:D&#65533;V&#65533;&#65533;&#65533;*&#65533;	&#65533; &#65533;E4]&#65533;&#835;&#65533;A&#65533;&#65533;&#65533;<&#65533;A&#65533;"jC&#65533;B&#65533;j&#65533;A&#65533;B&&#65533;&#65533;&#65533;f=&#65533;&#65533;gj&#65533;&#65533;v&#65533;a&#65533;g&#65533;&#65533;&#65533;V&#277;&#65533; &#65533;#a&#65533;&#65533;&#65533;&#65533;5&#65533;e&#65533;}&#1050;l&#65533;*p&#65533;&PAq&#65533;@&#65533;&#65533;&#65533;Z&#65533;&#65533;D&#65533;&#65533;&#65533;&#65533;k&#65533;&#65533;&#65533;$&#65533;&#65533;&#65533;&#65533;&#65533;&#65533;m&#65533;+ElA
 G5&#65533;P&#65533;&#65533;&#65533;&#65533;?&#65533;&#65533;?&#65533;B
hl&#65533;b&#65533;C4@0&#65533;&#65533;QJDl&#65533;@lX&#65533;&#65533;QrACo=&#65533;rA&#65533;t+&#65533;:&#65533;&#65533;)&#65533;&#65533;?&#65533;&#65533; &#65533;&#65533;&D&#65533;&#65533;&#65533;&#65533;CH&#65533;	&#65533;@&#65533;CE&#65533;^h`Y%&#65533;?&#65533;B&#65533;&#65533;&#65533;E&#65533;&#65533;`&#65533;@HU&#65533;J&#65533;|@&#65533;&#65533;I&#65533;5&#65533;&#65533;&#65533;0H&#65533;&#65533;A&#65533;&#65533;&#65533;&#65533;&#65533;D&#554;C&#65533;@&#65533;?&#65533;,)&#65533;C &#65533;C&#65533;mB&#65533;&#65533;&#65533;&#65533;C&#65533;=&#65533;D&#65533;MH&#65533;&#65533;&#65533;!:6&#65533;gW>&#65533;f&#65533;&#65533;Vn&#65533;&#65533;Y&#65533;UB]&#65533;ex&#65533;A&#65533;
&#277;0&#65533;&#65533;]$&#65533;&#65533;3&#65533;&#65533;&#65533;~&#65533;@&#65533;&#65533;&#65533;%D
&#65533;V&#65533;&#65533;rA0&#65533;nC&#65533;.&#65533;D&#65533;
&#65533;&#65533;n&#65533;&#65533;&#65533;&#65533;&#65533;&#65533;&#65533;&#65533;6&#65533;&#65533;&#65533;Tom&#65533;L-&#65533;?TA&#65533;Ao&#65533;C&#65533;&#65533;&#65533;X&#65533;&#65533;ZoLa&#65533;@h,p 0&#65533;@&#65533;eY"&#65533;Z&#65533;g &#65533; .&#65533;U&#65533;T@&#65533;^&#65533;&#65533;&#65533;N&#65533;&#65533;
D&#65533;"&#65533;Z&#65533;&#65533;&#65533;//t@&#65533;5D6&#65533;@mucB&#65533;'&#65533; '&#65533;&#65533;?<06DL&#65533;&#65533;)&#65533;&#1537;\&#65533;EP&#65533;CH&#65533;&#65533;m3A&#65533;&#65533;-E&#65533;&#65533;?&#65533;&#65533;
&#65533;
#&#65533;&#65533;D&#65533;&#65533;E&#65533;@&#65533;Qn&#65533;V&#65533;&#65533;^&#65533;&#65533;&#65533;)&#65533;]&#65533;&#65533;z.g&#279;&#65533;G&#65533;&#65533;G<&#65533;&#30598;7&#1105;<&#65533;&#65533;u &#65533;c&#65533;&#65533;&#65533;&#65533;C&#65533;cVqB&#65533;&#65533;/qqET1H&#65533;&#65533;&#65533;/&#65533;&#65533;sDs$&#65533;%4&#65533;%<qC&#65533;qB@&#65533;&#65533;&#65533;?PC6&#1793;	8S&#65533;&#65533;&#65533;&#65533;@+H&#65533;2u&#65533;@&#65533;&#65533;&#65533;$&`&#65533;C@2j&#65533;	&#65533;q6&#65533;&#65533;%&#65533;&#65533;/xj&#65533;&#65533;" O&#65533;0&#65533;&#1039;i-&#65533;@7&#65533;&#65533;&#65533;;(&#65533;&#65533;H&#65533;@p&#65533;&#65533;6&#65533;/(6&#818;&#65533;r&#193;&#65533;&#65533;'&#65533;&#65533;?&#65533;&#65533;h	&#65533;C&#65533;CD&#65533;VB&#65533;:D'&#65533;&#65533;?l]&#65533;&#65533;,&#65533;&&#65533;&#65533;B&#65533;&#2038;&#65533;&#65533;&#65533;&#65533;&#65533;&#65533;CX&#65533;&#65533;&#65533;+P&#1762;&#65533;&#65533;+&#65533;&#65533;&#65533;A&&#1813;0r&#65533;&#65533;&#65533;&#501;&#65533;;&#65533;3<_&#65533;Mk&#65533;T&#65533;&&#65533;C'&#65533;&#65533;&#65533;C&#65533;&#65533;&#65533;&#65533;??V^&#65533;&#65533;?\&#65533;&#1356;I&#65533;&#65533;c/&#65533;&#65533;&#65533;"m&#65533;&#65533;L&#65533;"Jh	&#65533;&#65533;!&#65533;B>s&#65533;38&#65533;G&#65533;kE&#65533;&#65533;?<<&#65533;"&#65533;&#65533;|&#65533;?`&#65533;DX&#65533;&#65533;&#65533;&#65533;?0&#65533;i&#65533;AM&#65533;&#65533;tP&#65533;8G&#65533;3&#65533;&#65533;4)&#65533;r&#65533;ZG	&#65533;0(&#65533;2O&#65533; &#65533;rB<u&#65533;mB&#65533;&#65533;4&#65533;&#65533;J^&#65533;pZ6&#65533;=@&#65533;E&#65533;2(&#65533;C&#65533;&#65533;
f&#65533;_	&#65533;gB&#65533;uC&#65533;&#65533;^K&#304;&#65533;&#65533;&#65533;&#65533;l&#65533;&#65533;@X&#65533;N&#65533;&#65533;&#65533;47&#65533;&#65533;CL&#65533;LB%R&#65533;vB&#65533;6&#65533;&#65533;M&#65533;&#65533;&#65533;&#65533;AH&#65533;=&#65533;3&#65533;&#65533;#&#65533;&#65533;,&#65533;2&#898;&#65533;>_&#65533;i&#65533;@5@D>&#65533;&#65533;@8#utA&#65533;&#65533;:&#65533;!q&#65533;qDm&#65533;E?%iV?&#65533;X&#65533;&#65533;@`AL&#65533;"&#65533;&#65533;?&#65533;tJ7&#65533;&#65533;&#65533;2n&#65533;tD&#65533;&#65533; Hw &#65533;&#65533;&#65533;?`7O&#65533;&#65533;	P&#65533;P&#65533;@&#65533;wB&#65533;&#65533;C&#65533;Ps&#65533;5&#65533;D&#65533;&#65533;
&#65533;L&#65533;$&#65533;C:&#65533;R^ss&#65533;$&#65533;T&#264;.&#65533;p5&#65533;!&#65533;C&#65533;&#656;9&#65533;T]&#65533;\BP&#65533; &#65533;&#65533;$dR&&#65533;I{&#65533;C&#65533;D%Z&#65533;{&#65533;"6&#65533;{&#65533;&#65533; &#65533;&#218;$&#65533;?&#65533;&#65533;bSxB(6b&#65533;&#65533;&#65533;R&#65533;`3&#65533;&#65533;:&#65533;&#65533;&#65533;9&#65533;p -Dfs_F&#65533;x&#65533;8&#65533;&#65533;&#65533;&#65533;3&#65533;&#65533;vA&#65533;x&#65533;&#65533;&#65533;@&#65533;6&#65533;P&#65533;@0&#65533;H&#65533;&#65533;&#65533;4&#65533;&#65533;&#65533;
`I&#65533;?L&#65533;&#65533;&#65533;t&#65533;&#65533;OJ&#65533;4N N;7#C&#65533;@&#65533;&#65533;&#65533;&#65533;&#65533;&#65533;&#65533;&#65533;t&#1300;&#65533;&#65533;$&#65533;CaW&#65533;L&#65533;<]BH&#65533;&5&#65533;&#65533;&#65533;&#65533;86) &#65533;}+&#65533;&#65533;X&#65533;&#65533;&#65533;&#65533;
x&#65533;_&#65533;l@2'&#65533;KsL&#65533;&#65533;&#65533;&#65533;&#65533;=@&#65533;&#65533;&#65533;
&#65533;&#65533;&#65533;5&#65533;&#65533;&#65533;$Ls^9DbO@&#65533;&#65533;?&#65533;k&#65533;&#65533;zC&#1863;&#65533;?,&#65533;&#65533;  @&#65533;&#65533;&#65533;&#65533;Q&#65533;&#65533;&#65533;z%&#65533;&#65533;{O@&#65533;s&#65533;&#65533;&#65533;&#834;&#65533;$&#65533;&#65533;&#65533;&#65533;:&#65533;@&#65533;s&#65533;&#65533;&#65533;&#65533;&#17991;=&#65533;&#65533;g&#65533;&#65533;&#65533;s&#65533;W&#65533;&#65533;;&#65533;&#65533;&#65533;@ yE&#65533;&#65533;C&#65533;x&#65533;{I3A&#65533;P&#65533;ID/|&#65533;I&#65533;&#65533;&#65533;&#65533;tK&#1787;J;&#65533;qgG&#65533;&#65533;&#65533;&#65533;&#65533; `B&#65533;$_&#65533;&#65533;;x
k&#65533;;&#1861;&#65533;&#65533;ydY&#65533;&#65533;W&#65533;&#65533;K&#65533;@&#65533;&#65533;&#65533;{A&#65533;&#65533;&#65533;&#65533;&#65533;&#65533;CL&#65533;&#65533;Z3&#65533;R&#65533;&#65533;&#65533;&#65533;&#65533;&#65533;&#65533;&#65533;&#65533;&#65533;=@&#65533;
4k&#65533;;D&#65533;5&#65533;&#65533;&#65533;<&#65533;H&#65533;"&#65533;&#65533;&#65533;?&#65533;C&#65533;|<%&#65533;&#65533;C&#65533;&#65533;CLB&#65533;;&#258;_&#65533;@&#65533;&#65533;@8&#65533;&#65533;(&#65533;&#65533;&#65533;&#65533;B&#65533;&#65533;&#65533;i nB&#65533; jDl;&#65533;&#65533;!&#65533;_G&#65533;&#65533;;&#1687;&#65533;=O9I?&#212;&#65533;}I&#65533;=&#65533;wq;9q&#65533;tB$&#65533;i$&#65533; 2v&#65533;&#65533;?@2&#65533;&#65533;y&#65533;&#65533;C&#65533;7v&#65533;4MQ&#65533;&#65533;}`&#65533;&#65533;&#65533;w&#65533;W&#65533;&U"&#65533;&#65533;M&#1796;&#443;&#65533;&e&#65533;&#65533;M&#156;g&#65533;&#65533;-&#65533;
&#65533;
&#65533;9&#65533;&#65533;&#65533;&#65533;&#65533;? &#65533;@&#65533;D&#65533;[&#65533;4&#65533;D}&#65533;wb/&#65533;@&#65533;p&#65533;P&#65533;&#65533;&#65533;DX@&#65533;GD,&#65533;/&#65533;&#65533;&#65533;8&#1404;&#65533;{K&#65533;&#1608;)&#65533;F?&#65533;_<b&#65533;&#65533;&#65533;&#1788;&#65533;[|C&#65533;z&#65533;K&#65533; &#65533;&#65533;&#65533;~Dd&#65533;&#65533;&#65533;&#65533;zCx}&#65533;&#65533;S,&#65533;=,T+&#65533;p{&#65533;&#65533;sB&#65533;&#65533;&#65533;&#65533;&#65533;&#65533;&#65533;;k;>&#65533; &#65533;3,*&#65533;xFP&#65533;&#65533;&#65533;&#65533;&#65533;&#65533;&#65533;3<&#65533;hbF&#65533;[AD&#65533;&#1088;&#65533;fBhERdFfRB43GdK&#65533;&&#65533;l&#65533;i"&#65533;&#65533;1&#65533;&#65533;&#65533;&#65533;S'&#909;C&#65533;5ziR&#65533;K&#65533;6u&#65533;4H&#65533;i&#65533;M&#65533;&#65533;E&#65533;&#65533;T Q&#65533;0i&#65533;<&#65533;i&A,&#65533;&#65533;&#65533;W&#65533;&#65533;&#65533;]&#65533;&#65533;&#1388;T&#65533;&#65533;&#65533;P&#65533;&#65533;&#1458;gA&#65533;&#65533;&#65533;T&#65533;&#65533;X(&#65533;L#%&#65533;&#65533;-&#65533;0&#65533;d&#14028;&#65533;&#65533;@&#65533; &#65533;_&#65533;&#65533;&#65533;6&#65533; F&#12413;&#65533;&#65533;&#65533;:&#65533;&#65533;p&#65533;&#65533;&#65533;:)&#65533; &#65533;&#65533;&#65533;KW&#65533;W&#65533;&#65533;&#65533;&#65533;&#65533;d4&#833;Xy&#65533;_&#65533;&#65533;&#907;2&#65533;a&#65533;&#65533;&#65533;&#65533;?M&#968; &#65533;&#65533;#8:}&#65533;&#65533;&#65533;&#65533;&#599;7&#65533;4G&#65533;&#65533;M&#65533;&#65533;X&#65533;~S&#65533;
l&#65533;&#65533;D,&#65533;a&#584;q#&#65533;(B*&#65533;&#65533;&#65533;&#65533;)#&#65533;:r)?&#65533;&rI&&#65533;&#65533;@'%tV2A(&#65533;&#65533;&#65533;&#38874;j&#65533;0&#65533;~&#65533;&#65533;j&#65533;&#65533;0&#65533;U\&#65533;E&#65533;&#65533;x&#65533;R&#65533;&#65533;`&#65533;&#65533; &#65533;&#65533;*&#65533;&#65533;"
 @&#65533;Z&#65533;&#65533;&#65533;&#65533;&#65533;&#65533;&#65533;Z&#65533;
&#65533;&#65533;#J&#65533;&#65533;&#65533;Q&#65533;4z&#488;+&#65533;&#65533;L(&#65533;&#65533;O&#65533;Z&#65533;&#65533;&#65533;&#65533;h&#65533;&#65533;Xb&#65533;%&#65533;&#65533;&#65533;&#65533;&#65533;\*&#65533;%X&#65533;0&#65533;")&#65533;&#65533;&#65533;6&#65533;V"&#65533;&#65533;IB'0-."&#65533;&#65533;&#65533;&#65533;&#65533;&#65533; U-&#65533;&#65533;&#65533;&#65533;k6&#65533;&#65533;[&#65533;M&#65533;&#65533;&#65533;&#65533;&#65533;&#65533;&#65533;&#65533;	8&#65533;AN#&#65533;#
:&#65533;&#65533;&#65533;&#65533;&#65533;W&#65533;X:&#65533;&#65533;&#65533;"\_m&#65533;W&#65533;&#65533;&#65533;&#65533;&#65533;`&#65533;6&#65533;&#65533;S&#65533;=&#65533;&#65533;M&#65533;^&#65533;}&#65533;&#65533;&#65533;o"&#65533;&#65533;[&#65533;
@&#65533;&#65533;KjA&#65533; &#65533;&#65533;Mj&#65533;Gz&#65533;#&#65533;8P$&#784;&#65533;&#65533;&#873;&#65533;&#65533;z&#65533;&#65533;~&#65533;&#65533;&#65533;&#65533;0&#65533;p &#65533;(t(z&#65533;q&#65533;&#65533;yt*&#65533;&#65533;(//&&#65533;&#130;%&#65533;m&#65533;&#65533;V &#45071;'I&#65533;+&#65533;&#65533;&#65533;a&#65533;
&#65533;3&#65533;&&#65533;&#65533;D#Sd J&#65533;t&#65533;&#527;$&#65533;&#65533;2=!&#65533;&#1378;&#65533;&#65533;&#1618;P&#65533;&#65533;h&#65533;5#&#65533;&#65533;(O&#65533;E	l&#65533;&#65533;&#65533;&#65533;#&#65533;t2v&#65533;&#65533;&#65533;D;&#65533;+&#65533;&#65533;&#65533;&#65533;HI!&#65533;y&#65533;L&#65533;&#65533;&#65533;F&#65533;&#65533;&#65533;&#65533;&#65533;m&#65533;B'&#65533;&#696;&#65533;J&#65533;&#65533;0\&#65533;&#65533;&#65533;&#65533;[UW&#65533;&#65533;&#65533;&#65533;Z&#65533;cNq&#65533;`&#65533;r&#65533;&#65533;<&#65533;2Z&#65533;&#65533;&#921;&#1679;"&#65533;&#65533;&#65533;&#65533;[&#65533;&#65533;&#65533;&#65533;A&#65533;Rg*\&#65533;-	%&#65533;&#65533;}&#65533;v&#65533;(&#65533;C#
W&#65533;w&#65533;&#1921;J&#65533;D&#65533;&#65533;&#65533;hx&#973;?&#65533;)S&#65533;&#65533;X&#65533;~S&#65533;4&#65533;1f&#65533;&#65533;&#65533;`^&#550;R&#65533;&#65533;e&#65533;&#1284;&#65533;&#65533;&#65533;&#1448;X&#65533;&#65533;5 &#65533;$&#65533;:&#65533;@&#65533;&#65533;8+&#65533;&#65533;&#65533;&#65533;/&#65533;6&#65533;&#65533;Y&#65533;&#65533;&#65533;&#65533;&#65533;&#536;62&#65533;&c&#65533;qJ&#65533;&&#65533;&#65533;&#65533;0&#65533;&#65533;&#65533;&#1740;r &#65533;&#1349;4T&#65533;&#65533;j&`&#65533;t*9K+&#65533;&#65533;&#65533;&#65533;&#65533;U&#65533;&#65533;&#65533;&#65533;&#65533;&#65533;hgW&#65533;&#65533;s&#65533;&#65533;&#65533;&#65533;y9TJ&#65533;t&#65533;C&#65533; !A&#258;}N&#65533;&#65533;&#65533;q<&#65533;2J&#65533;&#65533;;&#65533; &#65533;(&#65533;Q.&#355;&#65533;'c&#65533;O&#65533;&#65533;&#65533;.&#65533;&#65533;&#65533;C&#65533;&#65533;P&#65533;&#65533;
"a&#65533;
Q&#65533;&#65533;&#65533;e&#65533;,&#65533;Y&#65533;&#65533;&#65533;&#65533;Hpyf&#65533;&#65533;&#65533;4&#65533;=&#65533;1&#65533;Ei&#65533;?&#65533;&#65533;	&#65533;4 &#65533;J)&#65533;1&#65533;&#65533;&#65533;A	E&#65533;&#65533;;&#65533; Ef*X"&#65533;"B&#65533;&#65533;e&#272;E&#65533;&#65533;? &#65533;&#65533;5"&#65533;&#65533;c!&#65533;&#65533;9L&#65533;&#65533;
]<&#65533;&#65533;&#1125;&#65533;&#65533;&#65533;D  &#65533;*AP&#65533;\'&#65533;&#65533;C&#65533;&#65533;&#65533;b&#65533;&#245;0;&#65533;&#65533;U&#65533;RjG&#65533;*&#65533;6&#65533;&#65533;M&#65533;G"1H~&#65533;5&#65533;&#65533;s&#65533;)i&#65533;D&#309;&#65533;&#65533;&#65533;]&#65533;i&#65533;$&#65533;&#65533;&#65533;&#65533;kB2&#65533;&#65533;,&#65533;&#65533;&#65533;`qC&#65533;&#65533;5&#65533;Eo&#65533;WsR&#65533;&#65533;&#65533;&#21325;`&#65533;&#65533;&#65533;.8&#65533;&#65533;rd`&#65533;&#65533;&#65533;6&#65533;&#65533;P"&#65533;&#65533; j&#65533;&#65533;<a&#65533;?t&#65533;S&#65533;&#65533;&#65533;0E(&#65533;r&#65533;p&#65533;~&#65533;&#65533;?v:.&#288;m&#65533;&#65533;?&#65533;5#\&#65533;'DAS&#65533;&#65533;&#65533;6!&#65533;T&#1350;!&#65533;hm,KV &#65533;&#65533;N&#65533;a^&#65533;&#65533;&#65533;.&#65533; &#872;&#65533;&#65533;&#65533;/a&#65533;&#65533;N&#65533;&#65533;&#65533;8f2!&#65533;*g6G&#65533;&#65533;Z!4[EMj&#65533;;&#65533;&#65533;+B	[X&#65533;nd&#65533;&#65533;&#65533;~&#65533;&#65533;#&#65533;G&#65533;&#49964;a&#65533;N&#65533;&#65533;s&#65533;&#65533;H&#65533;E/&#65533;HqC&#65533;&#65533;
Q&#263;}&#65533;x=&#65533;j;&#65533;&#65533;1&#65533;d&#65533;e.c$&#65533;}Un&#65533;^Y>f&#65533;0&#65533;h&#65533;&#65533;pK#&#1320;.&#65533;3J)K&#65533;Hi&#65533;(N`_ &#65533;&#65533;&#65533;Nf&#65533;0JzT."ghSQ!&#65533;M&#65533;&#65533;9&#65533;P&#65533;&#65533;&#65533;w)&#65533;&#1060;F.0_&#65533;bL&#65533;&#65533;&#504;J"	&#65533;&#65533;aK&#65533;&#250;&#65533;&#65533;&#65533;1g%&#65533;&#65533;3&#65533;&#65533;f)9Ax&#65533;k!&#65533;P&#65533;&#65533;&#65533;&#65533;&#65533;&#65533;a&#65533;&#65533;E6;&#1665;&#65533;`!&#184;[&#65533;&#65533;&#65533;c&#65533;Y&#65533;&#65533;&#65533;&#65533;?H&#65533;OyR"&#65533;u&#65533;&#498;;PR^&#65533;&#1841;D#&#65533;&#65533;G&#65533;% &#65533;'&#65533;&#65533;&#65533;&#65533;&#65533;5<>&#65533;&#65533;&#65533;Qv&#65533;+,&#65533;&#65533;QA&#65533;&#65533;&#65533;&#65533;_&#65533;&#65533;G&#65533;&#65533;fd&#65533;F&#65533;&#65533;&#65533;k&#65533;&#65533;&#65533;q#&#65533;&#65533;%Qz&#65533;&#65533;t##+&#1352;
 &#65533;<@v&#65533;H&#65533;&#65533;&#65533;&#65533;&#65533;&#65533;&#1088;TzI&#65533;&#65533;&#65533;9#&#65533;&#65533;&#65533;&&#65533;&#65533;&#65533;&#65533;
 &#65533;&#65533;\&#65533;&#65533;&#65533;vi&#65533;<&#314;&#65533;&#65533;|&#65533;H&#65533;2&#65533;&#65533;&#65533;f&#65533;&#65533;6&#65533;&#65533;cIeQl&#65533;&#65533;	&#65533;TNh&#65533;&#65533;,&#65533;	e&#65533;A&#65533;&#65533;&#65533;&#65533;&#901;&#65533;&#9134;mE&#9084;&#735;RV&#65533;&#65533;!&#65533;-l&#65533;&#65533;?&#65533;);&#65533;e&#65533;&#65533;&#65533;&#65533;&#65533;&#65533;?a&#65533;.&#65533;&#65533;B&#65533;6&#65533;!&#65533;&#65533;}&#65533;'KF&#65533;&#65533;&#65533;E&3&#65533;&#65533;&#1257;DFH&#780;&#65533;0&#65533;p&#65533;&#65533;&#65533;#5j&#65533;&#65533;l&#65533;Z&#65533;i&#65533;WIl&#65533;&#65533;&#65533;&#65533;$=&#65533;a&#65533;MR*'&#65533;@&#65533;&#65533;&#65533;&#65533;&#65533;`R&#65533;&#65533;+@&#65533; W^/5 ]+&#65533;M&#15072;&#65533;&#65533;yt&#65533;&#65533;e&#65533;&#65533;&#65533;&#65533;)M&#65533;&#65533;Ueh>&#65533;Q&#65533;m&#65533;&#65533;b&#65533;i&#65533;Kf&#65533;&#65533;$&#65533;&#65533;&#65533;&#65533;&#65533;&#65533;FL&#65533;&#65533;&#65533;T&#65533;j&#65533;&#65533;&#65533;l&#349;`&#65533;2&#289;&#1469;3&#65533;b&#65533;;|MR&#65533;o&#65533;&#65533;}(&#1090;&#35493;&#65533;&#65533;&#65533;&#285;J&#65533;&#65533;f&#65533;Et&#65533;;#&#65533;$J&#65533;&#65533;&#65533;&#65533;d7&#65533;D$&#65533;H&#65533;&#1134;"]q&#65533;&#65533;N&#65533;U&#65533;re,&#65533;&#65533;Pz&#65533;&#65533;&#65533;&#65533;p&#65533;&#65533;;M\#q&#65533;&#65533;H&#65533;,&#252340;&#65533;d/&#65533;X&#65533;7&#65533;iDF&#65533; &#65533;&#1458;	*&#65533;&#65533;| Y&#65533;&#65533;&#65533;&#65533;&#65533;&#65533;&#65533;&#65533;L*&#65533;&#65533;&#65533;&#65533;"e&#65533;&#65533;h&#65533;+&#65533;G&#65533;&#65533;&#65533;5j&#65533;F&#65533;&#65533;&#65533;[&#2005;l&#344;&#65533;&#65533;&#65533;e&#65533;&#65533;&#65533;F&#65533;&#65533;DN;&#65533;l
a&#65533;b&#65533;&#65533;y-&#65533;&#65533;W&#65533;&#65533;&#65533;&#65533;}&#393;&#65533;&#65533;}&#65533;&#65533;s%&#65533;$2&#65533;v&#65533;&#65533;w|^0a&#65533;R$&#65533;>&#65533;&#65533;J&#65533;&#65533;9&#65533;&#65533;(&#65533;c&#65533;-#,/&#65533;&#65533; 3+,.&#65533;&#65533;G.&#65533;&#394;&#65533;42&#65533;2&#65533;&#65533;&#65533;D/&#65533;&#65533;&#840;"&#65533;:&#65533;2F&e&#65533;N&#65533;&#65533;&#65533;&#65533;no&#65533;&#65533;rP&#65533;lp&#65533;&#65533;,4hC&#1294;&#65533;&#65533;&#65533;4&#65533;(@&#65533;&.&#65533;&#65533;&#65533;&#65533;"&#65533;@&#65533;.&#65533;&#65533;2&#65533;
}&#65533;S&#65533;&#65533;l&#65533;-&#65533;&#65533;
&#65533;&#65533;-&#65533;&#65533;&&#65533;:&#65533;br\&#65533;&#709;&#65533;-&#65533;rm&#65533;R&#65533;&#65533;p&#65533;N'&#65533;#&#65533;H&#65533;&#65533;&#65533;&#65533;#@dL)&#65533;&#65533;&#65533;	&#65533;2&#65533;$&#65533;&#521;&#65533;&#65533;&#65533;
e&#65533;p=&#65533;'ND&#65533;&#65533;&#65533;o(&#65533;F&#65533;g&#65533;&#65533;
&#65533;"	&#65533;&#65533;(<&#65533;&#1228;&#65533;z&#65533;0)&#65533;O{clpVc&#65533;&#65533;&#65533;<V &#65533;n&#65533;4"l$N#&#65533;&#65533;`q-&#65533;&#65533;&#65533;a&#65533;*
&#65533;&#65533;&#65533;&#65533;&#65533;(&#65533;&#65533;- &#65533;5&#65533;&#65533;&#65533;&#65533;"M2&#65533;	p&#65533;1&#65533;g&#65533;&#65533;&#65533;V &#65533;&#65533;)&#65533;&#65533;VV&#65533;&#65533;jh:&#65533;j#&#65533;pq:&#65533;;&#65533;&#65533;&#65533;&#65533;n7{!?&#65533; &#65533;&#65533;&#65533;T$u&#65533;)&#65533;"&#65533;%&#65533; &#65533;&#65533;&#474;&#65533;("&#65533;&#65533;&#138;&#65533;&#65533;41&#65533;&#65533;U&#65533;&#65533;&#65533;&#65533;&#65533;&#65533;&#65533;&#65533;&#65533;<&#65533;4B&#1212;L
&#65533;G&#65533;&#894;&#65533;&#65533;HM
)&#65533;&#65533;&#65533;YH z&#65533;"Fe&#65533;Q)&#65533;q&#358;&#65533;2"r&#65533;(d)v&#65533;&#65533;&#65533;aF&#65533;&#65533; &#65533;&#65533;&#65533;&#65533;&#65533;L&#65533;d~RR#h&#65533;H&#65533;&#65533;N&#65533;&#277;&#65533;@&#65533;.&#65533;&#65533; &#65533;&#65533;&#65533;&#1092;&#65533;FO&#65533;)#&#65533;f&#65533;L&#924;@&#1992;&#65533;&#65533;@&#65533;(&#65533;/:X&#65533;&#65533;n%&#65533;*/=g&#65533;"&#65533;,&#65533;A&#65533;H&#65533;?&#65533;r@&#65533;&#65533;&#65533;cAq&#65533;
&#65533;Bdu"w&#65533;A*Q^r&#65533;&#65533;2)&#65533;&#65533;&#65533;3&#65533;&#65533;3&#65533;&#65533;9&#65533;&#65533;&#65533;&#65533;)&#65533;&#65533;&#898;W"Vp&#65533;&3*&#65533;+&#65533;(V&#65533;L&#65533;$+c24&#65533;&#65533;&#65533;&#65533;&#65533;&#65533;&#65533;&#65533;&#65533;c&#65533;~&#65533;.>"&#65533;)&#65533;q&#65533;a
*&#65533;&#65533;/&#65533;&#65533;&#65533;&#65533;&#65533;&#65533;&#65533;&#65533;0#&#65533;&#65533;)&#65533;;&#65533;b &#65533;&#65533;3#&#65533;&#65533;2H&#65533;75b&#65533;2&#65533;4
&#65533;&#65533;+&#65533;&#65533;N &#65533;}&#689;=&#65533;r)8&#65533;	&#65533;6ci#j&#65533;+M&#65533;&#65533; 
&#65533;4
&#65533;h(&#65533;C&#65533;&#65533;&#65533; &#65533;n&#65533;&#65533;)4&#65533;&#65533;&#65533;&#65533;;Z&#65533;V2lCW3?tE&#65533;&#65533; &#65533;Kg&#65533;&#65533;1'&#136;&#65533;("23B&#65533;Vb%&#65533;&#65533;((&#65533;x.D&#65533;&#65533;qG7&#65533;&#65533;|4rH&#65533;&#65533;PH&#65533;!&#65533;
M&#1921;3&#65533; &#65533;B3&#65533; 2&#65533;&#65533;J&#65533;&#1109;&#65533;D#&#65533;T	'&#65533;.&#65533;s&#65533;n&#65533;7&#65533;9GOF*&#65533;&#65533;&#65533;s&#65533;&#65533;;7&#65533;L7J&#65533;<&#65533;&#65533;8&#65533;A&#65533;@Fo&#65533;
&#65533;&#65533;)&#65533; &#65533;Ss&#65533;8&#65533;&#65533;&#65533;b0)&#65533;&#65533;2&#65533;&#65533;6&#65533;
?W&#65533;T
&#65533; R3U
U'&#65533;&#65533;&#65533;3m%&#1546;t)&#65533;&#65533;&#65533;&#65533;#&#65533;&#65533;&#65533;veGO&#65533;W&#65533;&#65533;&#65533;&#65533;<X&#65533;(&#65533;I#:&#65533;&#65533;\)&#65533;&#65533;&R&#1658;&#65533;.&#65533;&#65533;P&#65533;&#158;&#65533;&#65533;d&#65533;&#65533;&#65533;&#65533;r(<t#!&#65533;V
&#65533;&#65533;&#65533;6&#65533;&#65533;7&#65533;N]K&#65533;&#65533;1&#65533;&#65533;	v&#1089; &#65533;-&#65533;&#65533;7&#65533;@;&#65533;3&#65533;J&#65533;&#65533;"je&#1576;2f&#65533;&#65533;&#65533;&#65533;&#65533;)&#65533;&#65533;&#65533;&#65533;9&#65533;u2&#65533;tGO&#65533;&#65533;4&#65533; &#65533;40&#65533;	&#65533;he&#65533;&#65533;-H&MSI&#65533;&#65533;&#65533;l&#560;$&#65533;d&#65533;2+&#65533;$3&#65533;&#65533;{tr(&#65533;D&#65533;L&#65533;&#65533;J&#65533;&#65533;&#65533;P*&#65533;&#65533;J- a&#65533;&#65533;&#65533;$TB&#65533;T_&#65533;e5b&#65533;b&#1516;&#65533;Ws&#65533;@+?&#65533;PE&#65533;d&#65533;&#65533;&#65533;&#65533; _4&#65533;v&#65533;&#65533;&1-qC&#768;iu&#65533;Y&#65533;Vf&#65533;9^ET&#65533;OV&#65533;&#65533;C&#65533;"6&#65533;&#65533;&#65533;R$&#65533;&#65533;&#65533;&#65533;&#65533;BK5&#65533;Q&#65533;&#65533;?&#65533;,&#65533;U#&#65533;tL&#65533;Q&#65533;,&#65533;1rn&#65533;f&#65533;;l&#65533;&#65533;b&#65533;&#65533;0&#65533;&#65533;2`&#65533;&#65533;Z)P&#65533;&#65533;7&#65533;&#1151;69&#65533;_Ec&#65533;&#65533;*&#65533;&#65533;b&#65533;hK&#65533;&#65533;&#65533;&#65533;>eP,&#65533;H7b&#65533;S#&#65533; 9@&#65533;F&#65533;&#65533;&#65533;J"N&#65533;&#65533;B&#65533;"t.g&#65533;ja&#65533;v&#65533;&#65533;v=)&#65533;j{&#65533;(&#65533;&#65533;&#65533; bX&#65533;&#65533;" &#65533;x&#65533;Wy&#65533;&#65533;&#65533;&#65533;&#65533;(&#65533;""&#65533;(&#65533;y&#65533;&#65533;&#65533;&#65533;(&#65533;&#65533;W{}&#65533;&#65533;&#65533;	V&#65533;QW:&#65533;;&#65533;&#65533;&#65533;&#65533;Mk&#65533;&#65533;#&#65533;&#65533;`&#65533;k&#65533;&#65533;&#65533;p&#65533;2!&#65533;@y&#65533;2&#65533;3Jc2L&#65533;mY&#65533;&#65533;c-&#1045;'E&#65533;v&#65533;&&#65533;u-R&#65533;&#65533; &#65533;&#65533;&#65533;mu#&#65533;9&#65533;^&#65533;5#&#65533;&#65533;K&#65533;&#65533;i&#65533;p+L&#65533;	'&#65533;&#65533;pI&H&#65533;&#65533;*@&#65533;Z&#1602;&#65533;&#65533;26!c%&#65533;QK&#65533;q&#65533;<&#65533;2&#65533;_3&#65533;&#65533;|D
&#65533; &#65533;"&#65533;&#65533;t5&#65533;F"&/&#65533;
goWf&#65533;rq&#1295;S3&#65533;&#65533;k&#65533;7gY&#65533;&#65533;yX&#65533;<&#65533;&#1547;&#65533;p'&#65533;-&#286;cH&#65533;&#65533;&#65533;&#65533;T&#65533;>&#65533;&#65533;&#65533;U#&#65533;&#65533;&#65533;&#65533;`&#65533;$&#65533;&#65533;`~&#65533;g[]3>w?G&#65533;{&#65533;&#65533;2 CI&#65533;u{v?L&#65533;t&#65533;&#65533;A&#65533;&#65533;7&#65533;"f&#65533;&#65533;yr&#65533;&#1557;t&#65533;&#65533;b\&#65533;&#131;6z&`-&#65533;&#65533;(&#65533;,@,.&#65533;*&#65533;&#65533;o&#65533;u	&#65533;b&#65533;&#65533;&#65533;q&#65533;&#65533;&#65533;)&#65533;q&#65533;r&#65533;r#&#65533;tdEv#&#65533;d&#65533;&#65533;&#65533;&#65533;&#65533; I5B&#65533;&#65533;&#65533;&#65533;T&#65533;X&#65533;S&#268;&#707;&#65533;&#65533;Y#&#65533;&#65533;&#65533;&#65533;Y$&#65533;&#65533;{&#65533;&#65533;&#65533;&#65533;&#65533;&#65533;{&#65533;&#65533;x>&#65533;w&#65533;b}&#65533;U&#65533;P&#65533;:&#65533;j&#65533;&#65533;p&#65533;
Y&#65533;w}&#65533;j&#65533;&#1586;&#65533; &#65533;&#65533;&#65533;K&#65533;x(&#65533;&#65533;&#65533;L&#65533;&#65533;&#65533;Jc&#65533;o6e<8bN&#65533;a&#65533;&#65533;^1&#65533;&#65533;u:&#65533;`68&#65533;cM&#65533;1Q&#65533;zJ&#65533;&#65533;To9F&#65533;&#65533;GQ&#65533;&#65533;&#65533;&#65533;&#65533;0&#65533;&#65533;&#65533;&#65533; &#65533;W&#65533;*&#65533;(m7&#65533;&#65533;5&#65533;&#65533;&#65533;&#65533;?5&#136;&#65533;`&#65533;&#65533;&#65533;u&#65533;<&#65533;qBw&#65533;&#65533;Y&#65533;&#65533;&#513;&#65533;&#65533;&#65533;&#65533;)&#65533;&#65533;&#65533;7"&#65533;6&#65533;&#65533;:&#65533;3&#65533;&#65533;&#65533;&#65533;&#65533;A&#65533;&#376;(&#65533;&#65533;&#65533;E\&#65533;&#65533;Z<&#65533;c&#65533;&#505;&#65533;&#65533;&#65533;&#65533;&#65533;{&#65533;&#65533;&#65533;x&#65533;&#65533;&#65533;b&#65533;!&#65533;&#65533;F&#65533;&#65533;&#65533;&#65533;&#65533;&#65533;<`&#65533;&#737;vA&#65533;&#65533;p&#65533;,4;hY&#65533;&#1101;&#65533;o&#65533;.&#65533;&#65533;&#1118; *&#65533;v&#65533;7I&#65533;&#65533;0&#65533;aqkm7z&#65533;&#65533;6e&#915;<&#65533;S&#65533;&#65533;&#65533;\&#65533;p&#65533;&&#65533;&#65533;&#65533;&#65533;&#65533;&#65533;&#60742;&#65533;&#65533;r&#65533;&#65533;q3l&#65533;BHRR6a&#65533;"N&#65533;&#65533;t&#65533;Q&#1154;mf&#65533;-h&#65533;&#65533;!&#65533;tI	m&#65533;&#1046;&#65533;&#65533;&#65533;&#65533;s&#37139;&#65533;*.&#65533;&#65533;QTA&#65533;&#65533;T"<H&#1258;&#65533;yT&#65533;&#65533;<&#65533;#&#65533;&#65533;2&#65533;&#65533;&#65533;&#65533;&#65533;&#65533;:&#65533;&#65533;&#65533;&#65533;&#65533;v<U&#65533;a&#65533;&#65533;{&#65533;b&#65533;J 4&#65533;p&#65533;&#65533;"pZ&#65533;&#65533;E&#65533;(h&#65533;&#65533;H&#65533; &#65533;&#65533;@&#65533;&#65533;&#65533;&#65533;.#@#&#65533;@&#457;&#65533;&#65533;@
~&#65533;&#65533;&#65533;a&#65533;>&#65533;&#206;&#65533;VF3&#65533;s&#65533;&#65533;m&#65533;&#591;&#65533;&#65533;Ba&#65533;&#65533;&#65533;&#65533;!&#755;&#65533;&#65533;A=&#65533;&#65533;  V&#65533;&#65533;&#65533;KC&#65533;&#65533;._&#65533;9&#65533;[U&#65533;"< BY&#65533;&#65533;&#65533;X&#65533;)8&#65533;&#65533;&#65533;5&#65533;8y~nS&#65533;'C&#65533;yO&#65533;&#65533;&#65533;qH&#65533;"L8j&#65533;Dg&#65533;;!"p&#65533;Q65&#65533;&#65533;t&#65533;&#65533;&#65533;*W&#65533;='&#65533;b&#65533;&#65533;*&#65533;B&#65533;Ty0&#65533;jP&#1260;&#65533;Tq&#65533;`&#65533;|9&#65533;&#65533;=&#65533; &#65533;&#65533;&#65533;W&#65533;*&#65533;Q*&#65533;<&#65533;	fIU]&#65533;&#65533;g6>l&#65533;<&#65533;&#65533;Kn&#65533;(|@#t&#65533;&#65533;&#65533; &#65533;&#65533;&#65533;5&#65533;`&#547;@&#65533;&#65533;!,&#65533;*&#65533;&#65533; &#65533;`&#65533;&#65533;&#65533;&#65533;&#65533;&#65533;	&#65533;&#1713;=&#65533;7B&#1715;}(&#65533;&#65533;&#65533;&#65533;@&#65533;&#65533;&#65533;&#65533;&#65533;&#65533;(&#65533;@&#65533;&#65533;&#65533;]&#65533;3b&#65533;a&#65533;w&#65533;&#65533;&#65533;&#65533;3{&#65533;}&#65533;$>&#65533;&#65533;b&#65533;/^&#65533;&#65533;&#65533;~#&#9779;E&#65533;K&#65533;&#252;&#65533;B5&#65533;&#1492;B&#65533;&#65533;a&#65533;6&#65533;Y&#65533;x&#65533;&#65533;;:t&#65533;&#65533;d&#65533;&#65533;3&#65533;&#65533;2e&#65533;&#65533;&#65533;&#65533;/`&#65533;E7&#65533;&#65533;&#492;bn
&#65533;rL&#65533;7&#65533;U-&#65533;^&#65533;&#65533;8&#65533;/&#65533;&#65533;&#1028;&#65533;&#1811;9TJG&#65533;&#65533;#&#65533;&#65533;
L-&#65533;6/.&#65533;&#65533;&#65533;{)^&#65533;&#65533;T3I&#65533;c;&#65533;&#65533;W&#65533;F&#65533;
&#65533;q&#65533;&#65533;'&#65533;PY5B	&#65533;&#65533;=&#65533;w&#65533;&#65533;&#65533;eVw&#65533;#Z@&#65533;&#65533;&#65533;)&#65533;&#65533;(F&#65533;&#65533;&#177;&#65533;{Yd&#65533;&#65533;a&#65533;#`6&#65533;&#65533;&#65533;&#65533;K`&#65533;Av&#65533;%T #T&#65533;&#65533;A&#65533;`&#65533;[@,&#65533;	Z&#65533;b&#65533;0+&#65533;&#65533;&#65533;&#65533;&#65533;&#65533;:h%&#65533;&G&#65533;&#65533;(&#65533;{B&#65533;8T&#65533;qC3&#65533;&#65533;&#65533;&#65533;#&#65533;l[7#&#65533;a&#65533;&#65533;V&#65533;/&#65533;&#65533;&#65533;&#65533;&#65533;&#65533;f&#65533;&#65533;&#65533;&#65533;&#65533;(&#65533;&#65533;/&#65533;(p&#65533;&#65533;@&#65533;T8&#65533;&#1335;(F&#65533; ,&#65533;&#65533;&#65533;/&#65533;&#65533;+&#65533;(&#65533;`&#65533;&#65533;~&#65533;&#65533;+b&#65533;?&#65533;&#65533;,&#65533;;&#65533;&#65533;&#148;&#65533;@a&#65533;pJ&#65533;&#65533;i&#65533;M*x&#65533;&#65533;&#65533;&#65533;&#65533;z&#65533;&#65533;oBE&#65533;+@&#65533;<&#65533;&#65533;&#65533;&#65533;&K&#65533;&#65533;&#65533;d&#65533;G(M&#65533;&#65533;[&#65533;&#65533;&#404;&#65533;d&#1036;&#65533;P&#65533;&#65533;&#65533;=&#65533;&#65533;&#65533;&#65533;94Z$*&#65533;4&#1151;H&#65533;Z&#65533;&#65533;5&#65533;&#1453; !&#65533;p&#65533;k&#65533;#&#65533;={&#65533;&#1551;d&#65533;&#65533;a&#65533;?k#&#65533;&#1685;k&#65533;&#65533;&#65533;&#65533;J&#65533;&#1883;O&#65533;&#65533;&#65533;&#65533;wN&#65533;[&#65533;*&#65533;6&#65533;&#65533;&#65533;E&#65533;&#65533;XZ`Q&#65533;&#355;&#65533;g8{&#65533;^:&#65533;&#65533;
 +D&#65533;&#65533;@hK&#65533;xD&#65533;&#65533;E&#65533;"&#65533;&#65533;'&#65533;&#65533;?&#65533;g&#710;&#65533;&#65533;w&#65533;&#65533;} )e)&#65533;&#65533;q>&#65533;&#65533;O"&#65533;K&#65533;G&#65533;&#65533;&#388;7&#65533;K9&#65533;`&#65533;&#65533;M,0hR&#65533;&#65533;&#65533;<&#65533;[&#1184;&#65533;&#65533;?&#65533;&#65533;&#65533;&#65533;&#65533;&#65533;&#343575;&#65533;i&#65533;M&#65533;&#65533;OH&#65533;w&#65533;M&#65533;2&#65533; >&#65533;$&#65533;A&#65533;DPIA$KY&#65533;&#65533;A&#65533; &#65533;&#65533;Gl&#65533;H	t&#65533;AS&#65533;$&#65533;Q&#65533;)&#65533;&#65533;;&#65533;]&#65533;1&#65533;&#65533;a&#65533;&#65533; J&=`Uq&#65533;&#65533;&#65533;&#65533;m"&#65533;d&#65533;Jj&#65533;V[&#65533;UHc&#65533;&#65533;&#65533;P"I&#65533; h&#65533;&#65533;m	&#65533;&#65533;V9&#65533;Y&#65533;T&#65533;0&#65533;&#65533;jzT&#65533;Am&#65533;&#65533;&#65533;&#65533;&#65533;&#65533;m&#65533;&#65533;Fox&#65533;F&#65533;q)&#65533;&#65533;I&#65533;8&#65533;O)z&#65533;G>&#65533;2&#1297;&#65533;&#65533;<3&#65533;S&#65533;<&#65533;&#65533; JZ&#65533;&#65533;&#65533; M&#65533;RS&#65533;&#65533;&#65533;|&#65533;x&#65533;%yq&#65533;G,&#65533;7E&#65533;F&#65533;Ox<1 +DxA&#65533;D&#65533;&#1092;&#65533;A&#65533;&#65533;&#65533;&#65533;;&#65533;X&#65533;G&#65533;&#65533;&#65533;Q2&#65533;'&#65533;&&#65533;&#65533;&#65533;wL&#65533;&#65533;? yN&#65533;&#65533;&#65533;.O&#65533;E&#65533;n&#65533;&#65533;k,&#65533;{&#65533;"&#65533;&#65533;&#65533;&#65533;5`z&#65533;&#65533;Gi&#65533;&#65533;%&#65533;ce&#65533;&#65533;p&#65533;&&#65533;R&#1820;&#65533;&#65533;9&#1820;{5&#65533;&#65533;&#65533;k&#65533; &#65533;z&#65533;&#65533;&#65533;x<K3h&#65533;&#65533;I>&#65533;T&#65533;?R&#65533;&#65533;&#65533;O&#65533;&#65533;&#65533;Ai,&#65533;&#65533;&#65533;n&#65533;&#1188;&#65533;&#65533;&#65533;&#65533;&#1027;'=&#65533;&#65533;?&#65533;&#65533;&#65533;4&#974;7QJ&#65533;Z&#65533;,&#65533;&#65533;.&#65533;KX-&#65533;&#65533;b&#65533;&#65533;5a H&#65533;R&#65533;.zC&#65533;G&#65533;U%&#65533;$&#65533;?&#65533;&#65533;6Q&#65533;)&#65533;&#65533;?&#65533;&#65533;&#65533;z&#65533;}%[&#65533;&#65533;&#65533;&#65533;5q&#65533;M8&#65533;Tt8H&#65533;Sps9W{4&#65533;nwt&#65533;&#1908;&#582;@&#65533;&#65533;5&#65533;&#65533;`&#65533;u&#65533;&#65533;< J&#65533;/&#65533;&#65533;L&#65533;"&#65533;Q&#65533;B&#65533;&#65533;S&#65533;&#65533;&#65533;J&#65533;D0&#65533;$&#65533;@&#65533;&#65533;Q&#65533;!&#65533;&#65533;?4]=&#65533;Ma[{&#65533;Hih&#65533;U1	u&#65533;UU&#65533;&#1120;&#65533;$&#65533;&#65533;q&#65533;T&#1341;&#1423;O&#65533;bd&#65533;P%Y&#65533;C@&#65533;XW,&#65533;Gr]&#65533;&#65533;_^^s?&#65533;&#65533;&#65533;Ja&#65533;&#65533;P&#65533;&#65533;&#65533;I&#65533;JM&#1154;&#65533;!&#65533;&#65533;&#65533;h&#65533;#&#65533;&#65533;T.6&#65533;&#65533;R&#65533;&#65533;p&#65533;(&#65533;&#65533;n&#65533;&#65533;&#65533;&#65533;&#65533;&#65533;,&#65533;P(&#65533;NB&#427;f&#65533;&#65533;&#65533;P&&#65533;&#65533;&#65533;BVB&#65533;&#65533;&#65533;&#65533;&#65533; &#65533;0&#65533;&#65533;&#65533;g3&#65533;&#65533;&#65533;&#65533;g]A&#65533;xc#ZJh7;&#65533;E&#65533;w&#65533;&#65533;G&#65533;&#65533;&#65533;9&#65533;m\L&#65533;&&#65533;R&#65533;&#65533;),~&#9954;Q&#65533;
&#65533;&#65533;/,&#65533;&#65533;&#65533;X&#65533;&#65533;k&#65533;$&#65533;&#65533;&#65533;?&#65533;"8&#65533;&#65533;%u&#65533;H&#65533;&#65533;&#65533;$ <&#536;&#65533;&#533;:&#65533; 4&#65533;"g0<&#65533;&#65533;4J&#65533;f&#65533;&#65533;  &#65533;&#65533;D&#65533;M< &#65533;&#65533;&#65533;&#65533;&#65533;*yB&#65533;&#65533;&#65533;*%L&#65533;\&#65533;:[&#65533;.uk&#65533;	&#65533;A{&#65533;$&#65533;c&#65533;*&#65533;((VR(&#65533;&#65533;i&#65533;A.E6"&#65533;\&#65533;r&#65533;!x&#65533;C&#65533;C&#65533;&#65533;0&#65533;g&#65533;&#65533;&#65533;n|&#65533;&#65533;pzi&#65533;n&#65533;8&#65533;)8&#65533;&#65533;%&#65533;&#65533;4'&#65533;&#65533;$Ut)1&#65533;J=&#65533;Y&#65533;:.&#65533;SQ&#65533;&#65533;&#65533;&#960;&#65533;&#65533;&#65533;&#65533;&#65533;&#65533;BJ&#65533; )&#65533;K^&#65533;&#65533;&#65533;&#65533;)m&#65533;&#962;ICR2D&#65533;&#65533;Au&#1966;&#65533;&#65533; &#65533;y&#65533;[&#65533;4&#65533;&#65533;&#65533;&#65533;&#65533;&#65533;(EHJ&#65533;&#65533;hHh&#65533;&#65533;&#65533;%&#65533;]&#65533;%Ms&#65533;&#65533;Jr&#65533;jnN&#65533;&#65533;!&#65533;i=(&#65533; ^&#65533;&#65533;Z&#65533;
UDu&#65533;R&#65533;*U&#65533;jU&#65533;TS-&#1444;&#25720;&#65533;T&#65533;8&#65533;#ph&#65533;7&#65533;4&#65533;#&#65533;&#65533;K&#65533;X&#65533;&#65533;&#65533;xl&#65533;&#1492;&#1287;&#65533;wv&#65533;y,&#65533;&#65533;_&#65533;&#65533;/=&#65533;1&#65533;}&#65533;&#65533;[F&#65533;&#65533;&#65533;&#65533;%1]"&#65533;&#65533;
&#65533;?&#65533;"&#65533;&#65533;g?&#65533;&#65533;8&#65533;l&#65533;&#65533;&#65533;&#65533;gyr&#65533;&#65533;&#65533;&#65533; &#65533;&#65533;GB&#65533;&#65533;&#65533;&#65533;h&#65533;!km3VD&#65533;:&#65533;*a&#65533;&#65533;O&#65533; a1D@&#1082;&#65533;U&#65533;&#65533;K&#65533;&#65533;&#65533;x&#65533;Zq]&#65533;&#65533;&#65533;H&#65533;W"&#65533;II&#65533;&#65533;3W<&#65533;&#65533;&#65533;h&#65533;B&#65533;&#65533;P&#65533;D&#65533;&#65533;&#65533;&#65533;e&#65533;&#65533;Ie&#65533;VYBM&#65533;N&#65533;&#65533;`&#65533;fS&#65533;^&#65533;lu&#65533;&#65533;&#65533;+&#65533;i&#65533;j&#1262;Q2lY&#65533;&#65533;@&#65533;,&#65533;&#65533;&#65533;LT&#65533;&#65533;&#65533;u&#65533;&#65533;&#65533;&#65533;8.x&#65533;&#65533;I,b&#65533;&#65533;&#65533;A.&#65533;&#65533;&#65533;P&#65533;4?{}&#65533;c&#65533;{d&#65533;&#65533;&#65533;&#834;x&#352;&#65533;&#65533;&#65533;&#65533;&#65533;!%&#873;&#65533;.&#65533;&#65533;0&#65533;&#65533;$&#65533;B&#65533; t9&#65533;=|LQV&#65533;%&#65533;X&#65533;K&#65533;(&#65533;E&&#65533;&#65533;L&#1369;&#65533;v5!&#65533;&#65533;&#65533;&#65533;QK1&#65533;&#965;	u?&#65533;&#65533;dq{n&#65533;&#65533;&#65533;&#65533;&#65533;1&#65533;&#65533;&#65533;&#65533;*W&#65533;&#65533;&#65533;&#65533;&#65533;W,k&#65533;&Y&#65533;&#65533;&#431;&#1429;}jI#5	&#65533;&#65533;&#65533;w&#65533;p&#65533;&#65533;&#65533;&#65533;&#65533;5.&#65533;&#65533;&#65533;\+N;V&#65533;+&#65533;&#65533;&#65533;i&#65533;`L&#65533;>I=&#65533;3&#65533;&#65533;LZf&#65533;&#65533;&#65533;Y&#65533;&#65533;z&#65533;\&#65533;&#65533;&#65533;&#65533;P&#65533;&#65533;&#65533;#&#65533;&#174;U&&#1087596; md&#65533;.&#65533;|&#65533;&#65533;&#65533;V&4&#65533;5&#65533;&#65533;f&#65533;&#65533;&#65533;&#65533;&#65533;&#206;q)&#65533;&#65533;bSx&#65533;&#65533;r&#65533;x-0(&#65533;Ld&#65533;&#65533;&#65533;&#65533;"&#65533;M&#65533;$[$&#65533;&#65533;&#65533;x4C&#65533;6r+q&#65533;Z&#65533;&#65533;&#65533;D&#65533;&#65533;(I/&#65533;&#65533;&#65533;U7&#65533;%&#65533;&#65533;v&#65533;&#65533;
_7&#65533;&#65533;+&#65533;A&#65533;&#65533;&#65533;&#65533;7&#65533;&#65533;&#65533;&#65533;&#65533;&#65533;p7&#65533;&#65533;I&#65533;&#65533;&#65533;&#65533;&#65533;&#65533;&#1369;H&#65533;	&#65533;?&#65533;@&#65533;%9&#65533;8"&#65533;&#65533;F:&#65533;`<XgYs&#65533;&#65533;&#65533;&#65533;mY[;&#65533;&#65533;&&#856;&#65533;xbB6wo&#65533;.Lp{&#65533;]I&#65533;<B&#65533;	&#65533;&#65533;&#65533;&#65533;&#65533;&#65533;&#65533;WSw&#1135;&#65533;#&#65533;&#65533;aYa1iF&#65533;&#65533;wQ&#65533;&#65533;t-ui&#65533;N&#65533;Cp/&#65533;&#65533;&#65533;&#65533;`&#65533;s&#65533;&#65533;&#65533;s&#65533;&#65533;|&#65533;}&#65533;~u(c&#65533;JY&#65533;k&#65533;&#65533;&#65533;&#65533;&#65533;&#65533;&#65533;M&#65533;&#65533;&#65533;&#65533;rT&#65533;&#65533;&#65533;&#65533;g&#65533;!&#65533;&#65533;p&#65533;&#65533;'a&#65533;_%&#65533;J&#65533;1}&#65533;vz&#1230;&#65533;&#65533;&#65533;I&#65533;Y&#1319;&#65533;D&#65533;&#65533;&#65533;^&#65533;&#65533;&#65533;&#65533;&#65533; &#65533;&#65533;9Cm&#65533;&#204;&#65533;&#65533;&#65533;&#65533;&#65533;jK&#65533;&#65533;;&#65533;\&#65533;:hX&#42078;&#65533;&#65533;?&#65533;&#65533;&#65533;<Vp&#65533;M&#65533;j&#1053;&#65533;&#65533;{&#65533;&#65533;&#65533;F&#65533;/&#1838;&#65533;&#65533;&#65533;&#65533;#&#65533;&#65533;&#65533;&#65533;?bf&#65533;r&#65533;#Xm&#65533;U&#65533;&#65533;^&#65533;&#439;&#65533;&#65533;}&#65533;4Mro&#65533;H&#65533;&#65533;[&#65533;&#65533;&#65533;UXQUO&#65533;^&#65533;UU{&#65533;g&#65533;Gg&#65533;V&#65533;Mr&#65533;T&#65533;s$?~&#65533;Wt9%G&#65533;&#65533;
&#65533;&#1025;&#65533;&#65533;G~tO&#65533;f@&#65533;&#65533;j&#65533;&#65533;H&#65533;&#65533;8&#65533;4{&#65533;7/&#65533;Q&#65533;&#65533; &#65533;Pu&#65533;&#65533;&#65533;d"s5@s&#65533;&#65533;m&#65533;G|Y!3&#65533;{&#65533;Av/&#65533;|.u3Bv&#65533;a5K&#65533;&#1383;R&#65533;wU&#65533;J&#65533;&#65533;:&#65533;&#65533;&#65533;&#65533;&#65533;m&#65533;7e1&#65533;}<Q&#65533;&#65533;&#65533;&#65533;/v"W&#65533;&#65533;~&#65533;G&#65533;&#65533;T&#65533;w&&#65533;&#65533;4Z&#65533;T&#305;wu'g&#65533;&#65533;oWM_c&#65533;Vb!GNx&#65533;&#65533;os&#65533;M&#65533;&#65533;VZ&#65533;7&#65533;&#65533;FD&#65533;y&#65533;Xiv&#65533;p&#65533;&#65533;Dj#X>)Fb&#65533;(b&#65533;&#65533;H&#65533;T&#65533;&&#65533;z&#65533;{/&#1474;&#65533;&#65533;>&#65533;'R&#65533; Gr&#65533;&#65533;QU&#65533;&#65533;Af&#65533;&#65533;&&#65533;&#65533;&#65533;c[1BX&#65533;Kt&#65533;P&#65533;B&#65533;c&#65533;3&#65533;e&#65533; &&#65533;&#65533;L&&#65533;&#1228;$&#65533;1fV#E=&#65533;t)Q6x5&#65533;v&#65533; 	&#65533;s&#65533;&#65533;T}h&#65533;'g}&#65533;&#65533;&#65533;&#65533;{w$v&#65533;{&#65533;&#65533;&#65533;%'&#65533;w[&#65533;!U&#65533;6o	&#65533;mao&#65533;&#65533;f&#65533;&#65533;N&#65533;C&#65533;z&#65533;`&#65533;88&#65533;A40&#65533;&#65533;&#65533;&#65533;&#65533;&#65533;Y4&#65533;&#65533;&#65533;@s&#65533;&#466;&#65533;&#65533;&#34123;
&#65533;'(&#65533;p1c8~3]/&#65533;<&#1351;&#65533;G5&#65533;('&#65533;1&#65533;C)&#65533;5&#65533;RS&#65533;&#65533;WC&#65533;2&#65533;&#65533;BU&#65533;\&#65533;w-&#65533;4&#136;&#65533;%E&#65533;r&#65533;[&#65533;ByMd1&#65533;&#65533;r&#65533;39&#65533;=&#65533;&#65533;4&#65533;f&#65533;X&#65533;&#65533;&#65533;&#1544;Z&#65533;poZ5&#65533;&#65533;&#65533;$&#65533;&#65533;>&#65533;&#65533;Uyi&#65533;MR&#65533;&#65533;&#65533;&#65533;&#1368;&#65533;&#65533;&#65533; U&#65533;p&#65533;&#1560;&#65533;-r&#65533;&#65533;&#65533;&#65533;&#65533;&#65533;6E&#65533;	GuTgx.&#65533;&#65533;n&#65533;h&#1561;t&#65533;&#65533;&#65533;&#65533;&#65533;&#65533;f&#65533;&#65533;&#65533;t&#65533;&#65533;&#65533;i&#65533;&#65533;^&#65533;:a&#65533;&#65533;&#65533;N&#65533;+&#65533;i2&#65533;&#65533;ZS&#65533;&#675; A&#65533;&#65533;Z&#65533;Y+`x&#65533;G&#65533;&#65533;&#340; &#65533;&#65533;Sc&#65533;0Q&#65533;5Q&#65533;&#65533;R~6X&#65533;&#65533;P&#65533;&#65533;Jr&#1984; &#1984;P&#65533;&#65533;M&#65533;)&#65533;&#65533;&#65533;&#65533;)k&#65533;~&#65533;&#65533;Tn6W&#65533;i&#65533;&#65533;&#65533;Q"&#65533;Y&#65533;8
&#65533;&#65533;X&#65533;
&#65533;&#65533;&#1056;&#65533;&#65533; &#65533;y&#65533;&#65533;&#65533;&#65533;&#65533;):&#65533;:r&#65533;&#65533;p_Ea&#65533;&#65533;&#65533;Ri&#65533;Y&#65533;3F&#65533;4CQ&#65533;&#65533;#9CP^&#65533;|X&#65533;5&#65533;Ru&#65533;&#65533;:Ebs&#65533;&#65533;'uWw6&#65533;&#65533;}&#65533;e-Q&#65533;*-&#65533;$&#65533;&#65533;et/&#65533;&#65533;!&#65533;&#65533;i&#65533;w&#65533;#x&#65533;&#65533;IPbJ&#65533;&#65533;&#65533;I0&#65533;Z&#65533;&#65533;&#65533;%j&#65533;&#65533;&#65533;&#65533;PrJ&#65533; 1&#65533;wz:Q&#65533;&#65533;&#65533;~&#65533; &#65533;&#65533;pJ;&#65533;6&#65533;&#65533;&#65533; p  ;	&#65533;{&#225;Q &#65533;P  &#65533;#&#65533;z&#65533;&#65533;
&#65533;z&#65533;x3#&#65533;}&#65533;bl &#65533;'!25Q&#65533;3A]D3&#65533;DE&#644;&#65533;&#65533;&#65533;5@6AQe8%L*&#65533;Q-1&#65533;+&#1555;D+&#65533;&#65533;+4&#65533;Q&#65533;"B&#65533;*&#65533;E&#65533;&#65533;[&#547;&#65533;y&#65533;&#65533;P&#65533;F	&#65533;&#65533;	&#65533;@	&#65533;zp&#65533;&#65533;Y&#65533;U&#65533;&#65533;J&#65533;&#65533;&#65533;*&#370;&#65533;"&#65533;0	3&#65533;*an&#65533;*&#65533; &#65533;l	T&#65533;p&#65533;@&#65533;z&#65533;&#65533;&#65533;{&#65533;
 h&#65533;&#65533;&#65533;&#1385;)&#65533;&#65533;&#65533;	&#65533;Z S&#65533;*&#65533;o&#65533;i&#65533;-&#65533;l&#65533;"&#65533;&#65533;.Q8&#65533;b~1&#65533;L\1lQW&#65533;2a&#65533;HD)&#65533;c&#65533;<&#65533;i&#65533;(qB?&#65533;:c&#65533;1
B&#65533;K&#65533;Z;&#65533;&#65533;;&#65533;K&#65533;m&#65533;&#65533;lJ&#65533;t33*&#65533;&#65533;E)&#65533;%S#&#65533;R,&#65533;*8&#65533;{:)&#65533;% &#65533;@&#65533;&#65533;&#1520;&#65533;&#65533;$&#65533;&#65533;$&#65533;h &#65533;u r{p{v&#65533;&#65533;{&#65533;W&#1079;b&#65533;*&#65533;&#65533;&#65533;&#65533;-&#65533;r!Q(U&#554;0`&#65533;I&#65533;mD&#65533;&#244;&#65533;G&#65533;?&#65533;{6a@&#65533;CO&#65533;&#65533;)&#65533;<!&#65533;G&#65533;&#65533;&#65533;&#65533;CL&#65533;&#65533;CHbAD&#65533;v&#65533;$LF&#65533;+&#65533;&#65533;[&#65533;*8&#65533;;&#65533;&#65533;"&#65533;W&#65533;gn9~a+"m)}&#65533;&#65533;&#65533; 
$&#65533;-$&#939;&#65533;1&#65533;w&#65533;{&#65533;0k&#1691;&#65533;{&#65533;:kV T@&#65533;&#65533;&#65533;&#65533;C!&#65533;&#65533;&#65533;&#65533;K8&#65533;p&#65533;+&#65533;K&#65533;,V&#65533;k3&#65533;&#65533;[&#65533;&#65533;(&#380;O&#65533;Lk6&#65533;&#65533;Q&#65533;C&#65533;&#65533;&#65533;&#65533;F&#65533;L&#65533;&#65533;6&#65533;J&#65533;&#65533;KC&#65533;&#65533;	"&#65533;&#65533;&#65533;:&#65533;)F&#204;&#65533;JD)&#65533;&#65533;&#65533;&#65533;E+&#65533;&#65533;&#65533;Jf&#65533;C&#65533;<+&#65533;&#65533;&#65533;F&#65533;[&#65533;^&#65533;4S ,P&#65533;]{&#65533;&#65533;&#65533;&#65533;!&#65533;3&#65533;&#65533;I&#65533;&#65533;mi&#65533;&#65533;&#65533;&#65533;&#65533;i&#65533;l&#65533;&#65533;&#65533;&#65533;&#65533;3&#65533;
&#65533;&#65533;&#65533;J&#65533;&#65533;
&#65533;Z&#65533;q&#65533;&#65533;&#65533;&#65533;+&#65533;&#65533;&#65533;z&#65533;&#65533;&#65533;&#65533;h&#65533;&#65533;^L&#65533;&#65533;&#65533;	g&#65533;q&#65533;&#65533;k&#418;&#1150;<a&#65533;m&#65533;&#65533;&#65533;&#61609;&#65533;&#1769;&#65533;&#65533;&#65533;&#528;&#65533;&#65533;&#65533;&#65533;&#65533;`&#65533;\&#65533;&#65533;&#65533;&#65533;&#65533;&#65533;&#1794;*&#65533;e&#65533;&#65533;&#65533;$&#65533;&#65533;{&#65533;K&#65533;l&#65533;
\(uM@+&#65533;#!&#65533;&#65533;sH&#65533;(;&#65533;d&#65533;C6&#65533;&#65533;u&#65533;G&#65533;&#65533;&#65533;k8&#65533;Q4l4F&#65533;&#65533;=(&#65533;?&#65533;&#65533;<&#65533;L&#65533;&#65533;e&#65533;&#65533;s&#65533;;&#65533;?&#65533;&#65533;*D&#65533;&#65533;A=&#65533;&#65533;t&#65533;&#65533;|7&#65533;&#65533;J&#65533;&&#65533;3^pJc|&#65533;0&#65533; * &#65533;*+&#65533;g&#65533;&#907;zV&#65533;&#934;&#65533;&#65533;&#726;%&#65533;&#65533;&#65533;Y&#65533;{<&#523;&#65533;*&#65533;&#65533;&#65533;!!&#65533;c&#1840;&#51006;j&#65533;&#65533;-&#65533;?&#65533;&#65533;&#1451;P&#65533;&#11301;&#65533;-79&#65533;&#65533;&#65533;&#65533;j&#65533;&#65533;
&#65533;&#65533;&#65533;  &#65533; P&#65533;'&#65533;&#65533;&#65533;&#65533;3$&#65533;&#578;&#65533;,0]Ik&#65533;&#65533;&#65533;=&#65533;e2!&#65533;&#65533;e[&#65533;e6A!&#65533;S&#65533;&#65533;&#65533;F3&#65533;:&#65533;{&#65533;@&#65533;&#65533;[&#65533;r&#65533;9&#65533;u&#65533;	@3&#241;&#65533;&#65533;H&#65533;&#65533;&#844;&#65533;Aq5&#65533;&#65533;?c&#65533;9&#65533;&#65533;<4&#65533;&#65533;&#65533;\5&#65533;)&#65533;\&#65533;&#65533;&#65533;&#690;&#65533;&#65533;l&#65533;&#65533;&#65533;&#65533;!&#65533;&#65533;e&#65533;&#65533;}&#65533;&#65533;i&#65533;&#65533;&#65533;&#830;}"j&#752;&#65533;&#65533;%&#65533;&#65533;}]&#65533;{&#65533;&#65533;&#65533;<&#389;|&#65533;@&#65533;&#65533;?&#1207;w &#65533;M$&#65533;&#65533;&#1547;&#65533;&#65533;[&#65533;&#65533;&#65533;&#65533;zC&#65533;H&#65533;&#65533;&#65533;M>&#65533;&#65533;X&#65533;&#65533;;J&#65533;&#65533;R&#65533;&#65533;"&#65533;62&#65533;&#65533;C&#65533;2&#65533;C;&#65533;vE&#65533;&#65533;&#698;L&#65533;(&#1835;&#65533; &#2024;&#65533;&#65533;;&#65533;C&#65533;O-&#65533;&#1750;2&#65533;&#65533;&#830;\C&#65533;Lkl&#65533;&#65533;D&#65533;[<8l&#65533;=6&#65533;+3&#65533;&#65533;&#65533;V#&#65533;	2n*&#65533;&#65533;]L#&#65533;=h&#65533;&#65533;&#65533;&#65533;&#65533;&#65533;&#65533;=&#65533;g&#65533;&#1557;&#65533;!~l&#65533;&#65533;&#65533;&#65533;&#65533;M$&#65533; &#63549;w&#65533;f&#65533;&#65533;&#65533; &#65533;}&#65533;(1k&#65533;&#65533;&#65533;B&#65533;&#65533;&#65533;&#65533;(&#65533;&#1003;&#65533;8&#65533;&#65533;&#65533; &#65533;&#65533;&#65533;{&#65533;#>&#65533;&&#65533;&&#65533;&#65533;+n&#10781;&#65533;
&#594;\&#65533;.&#65533;0Bl&#65533;2&#65533;!T&#65533;&#65533;&#65533;&#65533;l-&#65533;&#65533;L&#65533;&#65533;&#65533;&#65533;:a&#65533;1&#65533;dC&#65533;m&#65533;&#65533;&#65533;@&#65533;&#65533;&#669;&#65533;&#65533;&#65533;(&#65533;CR&#65533;n4&#65533;&#65533;1&#65533;&#65533;c(&#65533;&#65533;&#65533;&#1790;&#65533;&#65533;6<&#65533;#&#65533;R&#65533;&#65533;&#65533;&#65533;94&#188;&#65533;6&#65533;&#890;G(W&#65533;R&#65533;}Ts#"&#65533;&#65533;&#65533;&#65533;,&#65533;d{&#65533;)&#65533;&#65533;w\&#65533;C1&#65533;)&#65533;@&#65533;	K&#65533;&#65533;n&#65533;&#65533;{&#65533;r&#65533;&#65533;&#65533;&#65533; &#65533;&#65533;&#65533;&#65533;&#65533;&#65533;-&#65533;&#65533;|&#65533;&#65533;+&#65533;&#65533;{&#65533;&#65533;&#65533;&#65533;'A&#1118;&#65533;&#65533;	~&#65533;`&#65533; &#65533;&#65533;&#65533;&#65533;&#65533;&#37356;&#65533;&#1970;&#65533;&#65533;-&#65533;&#65533;&#65533;9y&#65533;n&#65533;&#65533;9P +~&#65533;j&#65533;&#65533;&#65533;&#65533;M&#65533;&#65533;&#65533;.,&#65533;&#65533;&#65533;&&#65533;B&#65533;c&#65533;N&#65533;C&#65533;&#65533;3&#65533;&#65533;&#65533;&#328;K?&#65533;J&#65533;B&&#65533;&#873;&#65533;X&#65533;&#65533;CD&#65533;Z&#65533;&#65533;<&#65533;&#65533;]&#65533;&#65533;&#65533;&#65533;?&#65533;&#185;&#65533;&#65533;U&#65533;1&#65533;@&#65533;:t&#65533;c3&#65533;c&#65533;&#65533;:0b&#65533;.:&#65533;W&#612;&#65533;&#65533;k&#65533;L&#65533;{&#65533;&#65533;&&#65533;&#65533;#U&#65533;6Cv,&#65533;&#65533;&#65533;d&#329;&#65533;&#65533;&#65533;&#65533;&#65533;6&#65533;&#65533;&#65533;T &#65533;[&#65533;&#65533;&#65533;n[&#65533;*kl&#65533;&#65533;&#65533;&#65533;&#65533;&#65533;g&#65533;&#65533;R,&#334;zJ  &#65533;a&#65533;&#65533;CA&#65533;&#302;&#65533;~.&#65533;&#65533;&#65533;&#65533;&#65533;z&#65533;&#65533;&#65533;&#65533;&&#65533;&#7214;&#65533;&#65533;&#65533;&#65533;&#65533;&#65533;\q&#65533;&#65533; $&#65533;_&#65533;a&#65533;&#65533;&#65533;&#65533;&#1872; ']&#65533;	`&#65533;&#65533;.&#65533;b&#65533;&#65533;&#65533;D&#65533;&#65533;5l&#65533;&#65533;0# P&#65533;)4{]=&#65533;<q&#65533;&#65533;|Jz58&#65533;&#65533;xEc|O#&#65533;\&#65533;&#65533;z&#65533;Z&#65533;&#65533;J&#65533;&#65533;*&#65533;C&#65533;{&#65533;&#65533;&#65533;	B&#65533;&#65533;&#65533;BQx&#65533;R&#65533;&#65533;&#65533;L&#65533;&#65533;&#65533;&#65533;+E6`&#65533;&#65533;&#65533;&#65533;<T&#26159;2&#65533;3&#65533;&#65533;;`c&#65533;6&#65533;&#65533;0&#65533;&#65533;R&#65533;b#&#65533;&#65533;93&#65533;&#395;Re&#65533;&#65533;Q'&#65533;}'+&#65533;(1&#65533;&#65533;&#1918;w|&#65533;y&#854;&#65533;&#65533;&#65533;1&#65533;&#1567;&#65533;&#65533;&#1014;z&#65533;&#65533;&#65533;&#473;&#65533;&#65533;&#65533;*/$.&#65533;&#65533;(!&#65533;)&#65533;&#65533;7yY&#65533;&#65533;YD&#65533;0&#65533;q&#65533;Q  q&#65533;&#65533;?&#65533;&#65533;x&#65533;&#65533;B&#65533;>|8&#65533;@&#65533;Z\&#65533;_7&#65533;&#65533;&#65533;C&#65533; 1v&#65533;&#65533;/&#65533;&#657;&#65533;F&#65533;&#65533;K&#65533;5m&#65533;&#281;&#65533;&#65533;4^&#65533;L&#65533;&#1319;&#65533;=&#65533;&#65533;Y&#65533;&#714;K&#1260;XZp&#338;&#65533;&#65533;@a&#65533;&#65533;&#65533;&#65533;&#65533;tBY&#65533;&#65533;&#45040;Y&#65533;&#65533;&#65533;uaY&#65533;&#65533;:Bq&#65533;&#65533;&#65533;\&#65533;^&#65533;&#65533;&#65533;&#65533;]&#65533;m&#65533;k&#65533;m&#65533;f&#65533;&#65533;&#65533;#&#65533;k&#65533;{j&#65533;&#65533;&#65533;+\&#65533;n&#65533;"&#65533;&#65533;^X&#389;&#65533;I^&#65533;&#65533;&#65533;&#65533;&#65533;n&#65533;&#65533;+e&#65533;j&#655;[^[&#65533;?ZKh&#65533;&#65533;:&#65533;&#65533;&#65533;&#1719;&#65533;&#65533;.K&#65533;&#65533;&#65533;&#1908;&#65533;7&#65533;&#65533;&#65533;4&#65533;&#65533;Lx^&#65533;4&#65533;&#65533;&#65533;&#65533;&#65533;	&#65533;j&#65533;&#1949;&#65533;&#65533;	&#65533;&#65533;,&#65533;&#65533;&&#65533; &#65533;&#65533; &#65533;&&#65533;&#65533;&#65533;&#65533;o_
&#65533;&#65533;&#65533;&#65533;&#65533;&#65533;o&#65533;&#65533;&#65533;&#65533;&#65533;&#65533;&#65533;O&#65533;&#65533;&#65533;K&#65533;&#65533;&#65533;$&#34626;$Tp! X&#65533;|   (,hCX&#65533;@&#65533;4&#65533;&#65533;+4H"&#65533;lb1&#65533;+IQFW&#65533;&#65533; S&#65533;Ei&#65533;&#65533; Y&#65533;&#65533;F&#65533;&#65533;&#65533;&#65533;!&#65533;vL2&#65533;)'&#65533;dh"(a&#65533;"&#65533;&#65533;R&#65533;&#65533;&#65533;x&#65533;&#65533;,P&#65533;.K8&#65533;&#65533;&#65533;	0&#65533;&#65533;J7&#1988;3N9&#65533;|&#65533;&#65533;!a&#65533;P&#65533;g&#65533;&#65533;XP&#65533;&#65533;T&#65533;G"&#65533;&#65533;>&#65533;&#65533;AQd&#65533;&#65533;EOP&#65533; $%&#65533;&#965;:@&#65533;&#901;*]F&#65533;&#65533;a&#65533;>&#65533;&#65533;&#65533;ij&#65533;&#65533;A&#65533;q&#65533;	n&#65533;#@&#65533;A&#65533;&#65533;&#65533;&#65533;W_6Xa&#65533;%&#65533;Xc&#65533;E6Ye&#65533;e&#65533;Yg&#65533;&#65533;a&#65533;&#65533;1E&#65533;h	&#65533;l&#65533;&#65533;V $(H&#65533;p]&#65533;f&#65533;9!Z&#65533;&#852;R&#65533;&#65533;&#65533;F&#65533;&#1218; =&#65533;OQ&#65533;}&#65533;&#65533;h&#65533;&#65533;FS}d@_&#65533;6&#65533;Z$&#65533;&#65533;,B&#65533;&#65533;`&#65533;z&#65533;b&#65533;/&#65533;8&#65533;c&#65533;7&#65533;c&#65533;?&#65533;&#65533;&#65533;%(D&#65533;&#65533;tYw!ojyP&#65533;&#65533;(&#65533;&#65533;&#65533;!&#65533;&#65533;&#65533;&#65533;&#65533;K&#1149;&#65533;g&#65533;M&#65533;FOM/]&#65533;&#1986;&&#65533;&#65533;^`&#65533;&#65533;$ &#65533;B&#65533;y&#65533;f&#65533;&#65533;B;l&#65533;&#65533;&&#65533;l&#65533;&#65533;F;&#65533;b&#65533;M&#65533;&#65533;K&#65533;}Hj&#65533;&#65533;&#65533;vjm&#65533;&#65533;&#65533;&#65533;s&#65533;&#65533;4&#65533;LU&#65533;NkMv&#65533;&#1154;85&#65533;F&#65533;&#65533;&#65533;V&#65533;.&&#65533;jPz&#65533;&#65533;a#&#65533;&#65533;&#65533;?=t&#65533;G'&#65533;t&#65533;O&#65533;(&#65533;O&#65533;9!&#65533;Z&#65533;&#65533;&#65533;P&#1573;&#65533;une'&#65533;[p&#65533;E&#65533;xU&#65533;^%&#65533;t]&#65533;&#65533;uwZN&#65533;1ES&#65533;]&#65533; &#65533;]&#65533;&#65533;&#65533;&#65533;<&#65533;CA&#65533;&#65533;1&#65533;&#65533;'&#65533;&#65533;|&#65533;&#65533;G?}&#65533;i &#65533;
&#65533;&#65533;&#65533;h_&#65533;\&#65533;&#65533;&#65533;!&#65533;]&&#65533;&#65533;&#65533;&#1337;&#1845;&#65533;G&#65533;`p&#65533;&#65533;&#65533;&#65533;&#65533;'L)NS&#65533;*&#65533;&#65533;&W&#65533;&#65533;&#65533;=&#65533;A*&#65533;&#65533;&#65533;,l&#65533;!TP_E8B&#65533;&#1028;'&#65533;S&#65533;&#65533;5&#65533;n-$a.&#65533;&#65533;&#65533;"&#65533;&#65533;I&#65533;/&#65533;&#65533;
B8x&#65533;S&#65533;&#65533;&#916;&#65533;&#65533;&#65533;O&#65533;R&#65533;&#65533;&#65533;&#65533;&#65533; Q
&#65533;8E*V&#1098;W&#65533;!&#65533;&#8082;-$R&#65533;ca]&#1599;0&#65533;&#65533;v&#65533;k&#65533;&#65533;&&#65533;&#65533;&#65533;&#65533;&#65533;`&#65533;&#65533;u&#65533;E1OT&#65533;X!&#65533;&#65533;E&#65533;&#65533;&#65533;&#65533;P&#65533;&#65533;&#65533;B&#65533;&#65533;%B,M&#65533;&#65533;yx&#65533;EF6&#1169;&#65533;&#65533;d$o&#65533;E&#65533;&#779;&#65533;&#65533;&#65533;&#65533;^(&#65533;&#65533;Nah&#65533;&#65533;&#65533;$&#65533;F&#65533;&#65533;&#65533;&#65533;&#65533;&#65533;>&#65533;JJ&#65533;!&#65533;Z!A&#65533;D&#65533;&#65533;`x&#65533;&#65533;Bz &#65533;Z&#65533;"&#65533;0&#65533;&#65533;qI&#1240;&#65533;Df2&#65533;&#1534;&#65533;&#65533;&#665;&#46235;&#65533;d6&#65533;m&#65533;&#65533;&#65533;{a=yAfm!&#65533;&#65533;&#65533;%&#65533;&#65533;'&#65533;&#65533;&#65533;&#65533;x&#65533;&#65533;&#65533;&#65533;&#65533;A&#1410;LE'&#65533;&#65533;Lz&#65533;&#1246;&#65533;&#65533;g&#65533;p@@R&#65533;&#65533;x+&#65533;a&#65533;&#65533;&#65533;&#65533;&#65533;1d&#65533;.&#65533;&#65533;(%&#65533;9v&#65533;9A&#65533;&#65533;4&#65533;&#65533;x&#65533;`}4&#65533;7&#65533;&#65533;]j0&#65533;&#65533;&#65533;&#65533;,&#65533;9R&#65533;&#65533;&#1316;%&#65533;AvT{&#65533;&#65533; j&#65533;&#65533;b9P&#65533; &#65533;[5&#65533;B[6&#534;&#65533;,&#65533;F&#65533;`!&#65533;&#650;D&#65533;l&#65533;	&#1211;&#65533;a+f&#65533;&#65533;Z0&#65533;&#65533;T`W&#65533;&#65533;&#65533;I&#65533;&#65533;&#65533;U&#65533;v&#65533;&#65533;&#65533;GK&#65533;&#138;z
Q&#65533;&#227;&#65533;XX&#65533;MB&#65533;u;&#65533;&#65533;A{&#65533;&#1028;>&#65533;&#65533;1&#65533;5siN&#65533;&#65533;i`&#65533;P&#65533;&#65533;&#65533;u.T&#65533;&#934;&#65533;L&#65533;&#65533;B&#65533;B&#65533;&#65533;&#65533;W%;Y&#65533;VVt&#65533;&#65533;&#65533;2FF&#65533;&#65533;&#65533;U]2&#65533;&#65533;
.&#1669;&#65533; <&#1894;i&#65533;&#65533;&#65533;&#65533;L&#65533;&#65533;P%8&#65533;j3E9&#65533;uI&#65533;&#65533;ih&#65533;L&#65533;k&#65533;%&#65533;&#65533;a&#65533;&#65533;,`C&#65533;Enr&#65533;&#65533;&#65533;c!&#65533;l&#65533;{&#65533;&#65533;&#65533;&#65533; &#39488;,&#65533;z&#65533;&#65533;&#65533;j&#65533;&#65533;&#65533;_a&#65533;&#65533;&#65533;6&#65533;&#65533;O&#65533;3}T&#65533;
;&#65533;#&#65533;&#65533;&#65533;&#65533;&#65533;P&#65533; 	&#189;K&#65533;r&#65533;&#65533;&#65533;&#65533;fr\&#65533;&#65533;&#65533;F&#65533;&#65533;&#1041;&#65533;&#65533;#&#65533;&#65533;4k8e&#65533;0&#65533;nud&#65533;)&#65533;&#65533;&#65533;&#65533;ZBf&#65533;!&#65533;Z!&#65533;&#65533;V2x&#65533;s&#65533;&#65533;|&#65533;oS&#65533;&#65533;&#65533;&#65533;&#65533;I(
VD
B%&#65533;&#65533;7&#65533;q&#65533;< &#65533;g&#65533;E)&#515;&#65533;&#65533;]&#65533;Af&#65533;c&#754;	&#65533;&#65533;BD&#65533;&#65533;%dC8&#65533;&#65533;&#65533;&#65533; T&#65533;2&#65533;%&#65533;&#65533;0&#65533;&#65533;&#65533;T}&#65533;?&#65533;&#65533;&#65533;T&#65533;@ &#65533;`&#65533;&#65533;&#65533;&#65533;e&#65533;	&#65533;tG&#65533;&#65533;<g:&#65533;c"&#65533;&#65533;&#65533;,&#65533;&#65533;&#65533;R&#65533;	;&#65533;&#65533;dvkH^
&#1282;&#65533;&#65533;!&#65533;3k&#65533;&#65533;t<&#65533;O&#65533;\&#65533;Fku5&#65533;]&#65533;&#65533;&#65533;&#65533;
&#1724;&#65533;@&#65533;q&#65533;s&#65533;U&#65533;j{6&#65533;&&#65533;&#65533;kM&#65533;&#65533;&#65533;G&#65533;&#65533;&#1415;&#65533;5&#65533;^&#65533;&#65533;&#1138;&#65533;&#717;F?)&#65533;/<&#65533; &#65533;&#65533;&#65533;&#65533;e%r&#65533;&#65533;x &#65533;&#550;0&#65533;d&#65533;&#65533;eu&#65533;&#65533;&#65533;&#65533;f&#65533;&&#65533;&#15098;G&#65533;M&#170;&#65533;&#65533;C&#65533;z&#65533;1.&#65533; &#65533;&#65533;&#65533;)&#65533;&#65533;!"&c`&#65533;&#65533;A=A&#65533;_&#65533;Y&#65533;&#65533;:&#65533; '|&#65533;&#65533;&#65533;x&#65533;K&#65533;&#65533;F8&#65533;%&#65533;&#65533;b&#65533;0&#65533;&#65533;F&#65533;&#65533;?l&#65533;?&#65533;&#65533;&&#65533;&#65533;&#65533;s&#65533;6<&#65533;&#65533;R&#65533;7&#65533;&#65533;;&#65533;&#65533;P&#65533;[65`&#65533;;&#65533;x!&#1405;&#65533;	.q&#65533;&#65533;&#35011;&#258;&#65533;&#65533;&#65533;&#1134;!&#65533;H&#65533;=R&#65533;D&#65533;$ZZ~_&#65533;$u<&#65533;&#65533;r&#65533;&#65533;+&#65533;&#65533;_&#65533;&#65533;`&#65533;;q&#65533;s&#65533;&#65533;v&#65533;&#65533;d&#65533;&#65533;&#65533;B&#65533;[
&#65533;Q&#65533;&#65533;&#65533;*&#65533;<}&#1412;2em&#65533;&#65533;&#65533;&#65533;&#65533;&#65533;b&#65533;&#65533;&#65533;&#1791;Qr8w_&#65533;&#65533;&#65533;	2&#65533;R@%&#65533;&#65533;@CB&#65533;&#65533;w&#65533;&#65533;oVJ&#65533;I&#65533;&#65533;r&#65533;@&#65533;&#65533;Q&#65533;&#65533;&#65533;/d&#65533;&#65533;&#65533;:&#65533;&#1479;&#65533;j&#65533;&#65533;t&#65533;&#65533;&#348;&#352;Qx&#65533;&#65533;S&#65533;vBr&#65533; &#65533;&#65533;&#65533;&#65533;&#65533;L&#65533;i&#65533;D&#65533;&#65533;&#65533;A?}&#65533;W&#65533;M &#65533;N!&#65533;&#65533;&#65533;&#65533;d&#65533;&#65533;&#65533;&#65533;&#65533;&#1312;&#1412;&#65533;&#65533;&#65533;b{&#65533;&#65533;\&#65533;&#65533;&#65533;&#65533;&#65533;&#65533;&#65533;*\&#65533; &#65533;a&#65533;_&#65533;&#65533;&#65533;R# &#65533;&#65533;$H&#65533;	`&#65533;&#65533;&#65533;>&#65533;C&#65533;T@&#65533;&#65533;[&#65533;*&#65533;3 &#65533;*&#65533;BQ&#65533;t&#65533;@u&#65533;@v&#65533;8&#65533;[&#65533;4&#65533;&#65533;2&#65533;&#65533;`'c#&#65533;&#65533;*&#65533;&#65533;&#65533;&#65533;V9&#65533;Wi<x&#65533;&#65533;&#65533;&#65533;L&#65533;H&#65533;*&#65533; i&#65533;&#65533;	&#65533;+&#65533;4&#65533;#D&#65533;,.&#65533;&#1826;&#65533;C6&#65533;s=&#65533;&#65533;@v&#65533;8&#65533;{&#65533;&#65533;/lc&#65533;y&#65533;&#65533;&#65533;{&#65533;<Q&#65533;&#65533;hi&#65533;ixEyAi&#65533;&#65533;&#65533;&#65533;&#65533;&#65533;&#65533;&#65533;&#65533;>)&#65533;X &#65533;s8&#65533;@&#65533; &#65533;B$&#65533;&#218;&#65533;fH&#65533;7&#1093;'&#65533;&#65533;-h&#65533;/H&#65533;-&#65533;&#65533;&#65533;h&#65533;*&#65533;&#65533;W&#65533;C&#65533;&#65533;04'&#65533;"&#65533;y:&#65533;?&#65533;&#65533;@&#65533;;@	8L&#65533;&#65533;z&#65533;w&#65533;=r/&#65533;&#65533;&#300;&#65533;#j&#65533;&#1441;&#65533;VR&#65533;uZ(B&#65533;(n
T>&#65533;QB{&#65533;&#65533;4`&#65533;&#65533;?&#65533;C9&#65533;&#65533;&#65533;&#65533;@&#65533;&#65533;&#65533;h&#65533;&#65533;&#65533;&#65533;&#65533;&#65533;&#65533;f|	D&#65533;@&#65533;p&#65533;&#65533;&#65533;Q&#65533;D&#307;&#65533;@&#65533;&#65533;e&#65533;&#65533;`&#65533;H|D&#65533;hE&#65533;&#65533;/8&#65533;&#65533;&#65533;A&#65533;"&#65533;{$&#65533;"&#65533;Qx?p&#65533;/&#65533;D&#65533;&#65533;&#65533;&#65533;&#65533;"&#65533;G<[G&#65533;&#65533;&#65533; HD&#65533;Gxd&#65533;"&#65533;W&#65533;&#65533; &#65533;G%&#65533;&#65533;,Q&#65533;&#65533;&#65533;&#65533;I&#65533;&#65533;&#65533;&#65533; N'&#65533;&#65533;&#65533;&#65533;L&#65533;c&#65533;.&#65533;-&#65533;?X&#65533;B&#65533;&#65533;8&#65533;;&#65533;+&#65533;CQ#&#65533;&#65533;9&#65533;&#65533;<&#65533;#&#65533;$&#65533;-r&X&#65533;&#65533;Y&#65533;?IC&#65533;{2&#65533;&#65533;7&#304;,&#65533;W&#65533;&#65533;cq&#65533; &#65533;Cc&#1849;c4&#65533;@&#65533;&#65533;4;8&#65533;&#65533;;XN1&#65533;p&#710;&#65533; !&#65533; K &#65533;!&#1025;&#65533;&#65533;P&#65533;'&#65533;K&#65533;2C&#65533;&#65533;&#65533;&#65533;&#65533;&#65533;&#65533;&#65533;&#65533;&#65533;&#65533;&#65533;&#65533;X&#65533;&#65533;&#220;&#65533;9`&#65533;&#65533;&#65533;P80&#65533;J&#65533;&#65533;
&#65533;>0@&#65533;9M&#65533;&#65533;&#65533;$.> &#65533;9X&#65533;&#65533;4&#65533;&#65533;&#65533;HU&#65533;MUH&#65533;(&#65533;&#65533;&#65533;&#65533;&#65533;&#65533;M]&#65533;&#65533;&#65533;||P&#65533;0Np&#65533; &#65533;&#65533;&#65533;\&#65533;&#65533;&#65533;&#65533;M&#65533;&#1028;D`&#65533; &#65533;&#65533;lL&#1644;MU&#65533;&#65533; &#65533;&#65533;P&#65533;&#65533;4&#65533;&#65533;K&#65533;7P  &#65533;
&#65533; c&#65533; +p&#65533;&#65533;	&#65533;&#65533;&#65533;&#65533;&#65533;&#65533;"&#65533;&#65533;&#65533;=(<&#65533;4J{&#65533;&#65533;&#65533;x!&#65533;\&#65533;&#65533;&#65533;&#65533;p);R&#65533;^&#65533;=p?&#65533;&#65533;EF&#65533;&#65533;&#65533;C'5dC
&#65533;94j&#65533;,?[&#65533;	P&#65533;&#65533;&#65533;(&#65533;8&#65533;>&#1037;&#453;@&#65533;&#65533;&#65533;&#65533;&#65533;;&#65533;Qd&#65533;O&#65533;@&#65533;&#65533;&#65533; &#65533;'H&#65533;QiS&#65533;'xc&#65533;!&#65533;&#65533;*&#65533; }&#65533; !vP&#65533;&#65533;&#65533;&#65533;KK&#65533;y&#65533;&#65533;2-SC&#65533;&#65533;4&#65533;&#65533;!&#65533;?Y&#65533;&#65533;!&#65533;&#65533;2&#65533;&#65533;2% &#65533;&#65533;&#65533;
&#65533;K&#65533;&#65533;KX&#1276;&#65533;&#65533;5&#65533;?5SL&#1100;&#65533;&#65533;d&#65533;E5&#65533;0M0&#65533;90x&#65533;&#65533; U&#65533;MhG&#65533;&#65533;&#65533;&#65533;D&#65533;d&#65533;&#1204;*&#65533;L&#65533;T&#65533;L H&#65533;&#65533;&#65533;lM&#65533; &#65533;&#65533;_&#65533;Sa&#65533;&#65533;8&#65533;.!&#65533;&#841;Lp&#65533;_M&#65533;&#65533;"&#65533;*=&#65533;&#65533;7&#65533;&#65533;&#295;+9&#65533;;\&#65533;&#65533;&#65533; t<&#65533;&#65533;5B&#65533;hE&#65533;&#65533;Wd&#65533;mPJ&#65533;&#65533;XC$
&#65533;/+Q&#65533;&#65533;j2&#65533;&#65533;t8;9&#65533;&#1522;&#65533;CEF`&#1368;i&#65533;O&#65533;&#65533;&#65533;EK&#65533;R&#65533;&#65533;&#65533; #]J&#65533;d&#65533;W&#65533;eX &#65533;&#65533;MK;@&#65533;&#65533;&#1544;B&#65533;uKUY&#1186;&#65533;X&&#65533;&#65533;j&#65533;&#65533;<&#65533;X&#65533;&#65533; &&#65533;&#65533;&#65533;-&#65533;yi=&#65533;(9`8&#65533;R&#65533;&#65533;)&#65533;&#65533;&#65533;&#65533;R-&#65533; v&#65533;R`&#65533;&#65533;R>&#65533;&#65533;A&#65533;S T&#65533;&#65533;l&#65533;&#65533;&#65533;4&#1702;&#65533;S&#65533;&#65533;&#65533;&#65533;Tp&#65533;&#65533;&#65533;&#65533;t&#65533;=&#65533;&#1699;MS`&#1727;&#65533;P-&#65533; !&#65533;&#65533;!&#65533;^)IW(&#65533;&#65533;W&#65533;8&#65533;X&#65533;M &#65533;&#65533;&#65533;'{{/&#65533;&#65533;&#65533;&#65533;5,t&#65533;Li&#65533;&#65533;&#65533;&#65533;&#65533;5&#65533;a&#65533;~)<:b&#65533;&#65533;$&#788;?Z']&#65533;&#65533;)&#1090;`&#65533;&#65533;&#65533;&#65533;&#65533;&#65533;c&#65533;y%&#65533;&#65533;Q{&#65533;W&#65533;&#65533;&#1527;&#65533;5&#706;&#65533;&#65533;x&#65533;+&#65533;w&#65533;iHX&#65533;&#65533;X&#65533;&#65533;\&#1860;R&#65533;&#1090;&#65533;&#65533;&#65533;O&#65533;]&#65533;}&#65533;W&#65533;&#65533; &#65533;&#65533;Q&#65533;L&#65533;&#65533;&#65533;]&#65533;&#65533;D&#65533;&#65533;&#65533;&#65533;&#65533;)&#65533;&#65533;*&#65533;&#65533;&#65533;&#65533;^&#65533;&#65533; 
&#65533;&#65533;&#65533;B&#65533;&#65533;&#65533;&#65533;YT&#65533;&#65533;&#65533;==&#65533;&#65533;&#65533;&#65533;%&#65533;&#65533;;)&#65533;R)&#65533;V
&#65533;K.U8&#65533;&#65533;&#65533;F&#65533;F&#65533;&#65533;&#65533;&#65533;0&#1325;	&#442;&#65533;&#65533;&#65533;#&#65533;&#760;&#65533;&#854;s&#65533;82&#65533;c&#65533;&#65533;&#65533;/&#65533;&#65533;@&#65533;{:l9&#65533;&#65533;&#65533;&#65533;M\&#65533;j&#65533;q&#65533;&#65533;(	&#65533;&#65533;RDFj&#65533;&#65533;&#65533;&#65533;3&#65533;&#65533;&#1861;K&#65533;&#65533;&#65533;C&#65533;&#65533;4&#65533;K&#65533;a &#65533;a&#65533;&#65533;}&#65533;&#65533;&#65533;&#65533;&#65533;}&#1590;&#65533;&#65533;i&#65533;&#65533;&#65533;&#65533;&#1096;&#65533;&#65533;&#65533;&#65533;&#65533;W&#65533;m}&#65533;&#65533;&#65533;&#65533;O&#65533;&#65533;)&#65533;bK\#Z*U&#65533;&#65533;S&#65533;5&#65533;&#65533;*}&#65533;&#65533;@PX&#65533;&#65533;^&#65533;&#65533;/4f&#65533;&#65533;:&#65533;&#1959;1&#65533;D1&#65533;"&#65533;&#65533;&#65533;c&#810; !&#1575;F1>QU&#65533; &#65533; &#65533;&#65533;:P&#65533;@&#65533;"n&#65533;{&#65533;&#65533;"xq`|)&#65533;&#65533;&#65533;b?&#65533;`7&#65533;&#65533;'"pS&#65533;&#65533;&#65533;2?&#65533;$)t*&#65533;R&#65533;&#65533;6u&#65533;&#65533;&#65533;}bVxqP&#65533;&#65533;&#65533;&#65533;A&#65533;&#65533;&#1830;P&#65533;&#65533;S&#1388;a&#65533;&#65533;&#65533;&#65533;&#65533;a&#65533;i&#65533;&#65533;3] &#65533;fL&#65533;.&#65533;&#65533; &#65533;]&#65533; &#65533;;&#65533;&#65533;!%&#65533;&#65533;!&#65533; g&#65533;M&#65533;&#65533;&#65533;&#65533;&#65533;&#65533;&#65533;&#65533;]&#65533;-^~&#65533;&#65533;&#65533;&#65533;q&#65533;bOixdB&#65533;^e&#65533;c&#65533;&#65533;&#65533;)ue8n&#65533;&#65533;&#65533;&#65533;&#1925;>=&#65533;E%&#65533;m&#65533;X 
&#65533;=4&#65533;yu&#65533;(&#65533;&#65533;&#65533;&#65533;&#1621;>a&#65533;&#65533;;E&#65533;&#65533;&#1365;&#65533;XHm~&#65533;Tp&#65533;l&#65533;&#65533;&#65533;&#65533;}&#65533;&#65533;&#65533;y&#65533;s;&#65533;&#65533;&#65533;4&#65533;&#65533;&#65533; S E&#65533;&#1157;&#65533;&#65533;r&#65533;&#65533;&#65533;&#65533;s<*X&#65533; *I!&#65533;&#65533;y&#65533;	,&#65533;Ys&#65533;&#65533;68 &#65533;&#65533;&#205;h&#65533;&#65533;&#1794;`f&#65533;@&#65533;]&#65533;&#65533;"&#65533;f&#65533;&#65533;	`&#65533;*v&#65533;&#65533;UX&#65533;P&#65533;XD&#65533;}&#65533;&#65533;i&#65533;E8di&#65533;&#1158;=&#65533;&#65533;{&#65533;g&#65533;&#65533;&#65533;&#65533;m&#65533;&#65533;](&#65533;b0&#65533;;&#65533;&#1158;&#65533;&#65533;)&#65533;h&#50522;n&#65533;&#65533;&#1030;&#65533;,e&#65533;b&#65533;&#65533;.&#65533;h&#65533;^&#65533;&#65533;&#65533;&#1014;_&#65533;v&#65533;7&#65533;&#65533;&#65533;V&#812;&#65533;DK&#65533;Fj&#65533;&#65533;8&#65533;&#65533;vp>/	&#65533;&#1967;&#65533;&#65533;1&#65533;&#65533;&#65533;v&#65533;2&#65533;sn&#65533;u&#65533;&#65533;T&#65533;<L&#65533;&#65533;T&#65533;&#65533;&&#65533;)&#65533; vP&#65533;&#65533;%!&#65533;cXC&#553;&#65533;SL*@&#65533;#&#169;&#65533;&#65533;&#65533;+&#65533;q3&#65533;>z&#65533;&#65533;be#k&#65533;x&#65533;&#65533; P&#65533;&#65533;&#1735;&#65533; &#65533;~&#65533;&#1189;&#65533;iv&#65533;c,]!6n&#65533;&#65533;&#65533;XvR&#65533;r&#65533;}E&#65533;^>&#193;y&#65533;&#65533;&#65533;&#65533;&#65533;&#65533;q&#65533;j&#595;i&#65533;&#65533;Pj&#65533;&#65533;F&#65533;&#1547;&#65533;&#1547;MR&#65533;uR&#65533;=&#65533;&#65533;:>=0|KL_*U&#65533;`&#65533;+7&#65533;_
Xh!0&#65533;&#65533;_S&#65533;_.&#65533;%&#65533;X &#65533;*&#65533;&#32936;&#65533;&#65533;&#65533;&#65533;;>&#670;1&#65533;2K&#65533;&#65533;=&#320;&#65533;&#65533;&#65533;alp&#65533;`[ Ox1&#65533;#&#65533;!&#65533;&#65533;Cj0&#65533;h&#65533;&#65533;&#65533;&#65533;77&#65533;&#65533;k&#65533;&#65533;&#65533;&#65533;&#65533;@A&#65533;&#65533;I&#65533;&#274;&#65533;&#65533;S&#65533;j'TX&#65533;$&#65533;&#65533;6&#65533;N#&#65533;&#65533;\^&#65533;&#199;&#65533;&#457;x&#65533;W&#65533;&#65533;&#65533;&#65533;&#1474;P&#65533;&#65533;3?&#65533;'&#65533;&#65533;&#65533;&#65533;&#65533;O&#1597;p^d&#65533;mh&#65533;=&#65533;~&#65533;&#65533;`7&#65533;&#65533;&#65533;q&#222;]&#65533;&#65533;#&#65533;&#1202;&#65533;R-ee&#65533;F&#65533;
@j8ji&#65533;vi&#65533;v!`e&#65533;&#65533;>&#65533;&#65533;&#65533;&#65533;K&#65533;&#65533;$&#1708;&#65533;&#65533;.&#65533;&#65533;&#65533;"w&#65533;&#65533;0&#65533;3&#65533;&#65533;&#65533;Um&#65533;&#65533;R&#65533;]&#65533;&#65533;.&#65533;&#65533;&#65533;t&#65533;&#65533;-&#65533;&#65533;U&#65533;&#65533;&#65533;=r(&#65533;&#65533;&#65533;cn&#65533;mR&#1428;i &#65533;,s2&#65533;&#65533;8&#65533;&#65533;&#65533;8&#65533;:,&#65533;&#65533;~nE&#65533;&#65533;&#1481;&#65533;&#65533;&#388;6&#65533;S&#65533;&#65533;.&#65533;&#65533;&#1026;
`*&#65533;aPY&#65533;&#65533;&#65533;&#65533;`{/&#65533;&#65533;&#65533;&#65533;"&#65533;B&#65533;A*&#65533;&#65533;&#65533;f &#65533;jf&#65533;&#65533;'&#65533;J&#65533;E&#65533;&#65533;&#65533;WR'&#65533;&#65533;&#65533;&#65533;&#65533;&#65533;Op&#65533;&#65533;&#65533;n+&#65533;Od@#g&#65533;,&#65533;&#65533;n&#1970;G&#1970;G&#65533;&#65533;eX{nX&#65533;&#65533;&#65533;x&#65533;Q^&#65533;q&#2007;&#26708;&#65533;&#65533;'_&#65533;&#65533;7R&#65533;&#65533;=% &#65533;&#65533;&#65533;;}&#65533;&#65533;&#65533;1|&#65533;&#65533;@&#65533;4&#65533;T%(&#1314;|1&#65533;C&#65533;#&#65533;2&#65533;&#65533;&#65533;|"&#65533;}"y&#65533;O&#65533;&#65533;&#65533;&#65533;7&#65533;&#65533;E&#65533;QU9U&#65533;&#65533;&#65533;&#65533;1&#65533;&#65533;&#65533;&#65533;&#65533;&#65533;&#65533;d&#65533;X&#65533;3xOis&#65533;&#65533;&#65533;&#65533;&#65533;&#65533;:&#65533;&#65533;Ur&#65533;Um&#65533;&#65533;Vh&#65533;5&#65533;&#65533;;B&#65533;%B&#1108;v``'&#65533;&#65533;>&#65533;&#65533;h&#65533;PK;\&#65533;CEg;&#65533;&#1024;N`,&#65533;#&#65533;&#65533;&#1353;R&#65533;Jk&#65533;l&#65533;	&#65533;&#65533;f;&#65533;&#65533;&#65533;PX&#65533; &#65533;&#65533;i&#65533;S&#65533;?&#65533;0&#65533;a&#65533;?V&#65533;&#65533;@a&#65533;&#255;&#65533;&#65533;&#65533;&#65533;&#65533;&#65533;&#65533;hv
&#65533;&#65533;Fb&#65533;&#65533;i?~&#65533;&#65533;!&#65533;&#329;O:d&#65533;R&#65533;C;(:&#65533;&#65533;&#65533;&#65533;&#65533;Z8n&#1964;&#65533;&#65533;&#65533;C
&#65533;N&#1976;&#65533; (Q&#65533;&#65533;&#65533;&#65533;&#65533;n&#65533;&#1061;7&#65533;9:d&#65533;;&#65533;&#65533;:&#19086;C&#65533;
&#65533;kC!f&#65533;&#65533;h&#65533;A&#65533;4;V\&#65533;&#65533;&#65533;J&#65533;1&#65533;(&#65533;&#65533;&#65533;$&#702;~&#65533;,x0&#65533;&#134;#N&#65533;x1&#65533;&#384;Ch&#65533;h0&#65533;,W&#65533;P&#353;&#65533;x6L&#65533;&#65533;&#65533;3&&#65533;&#627;t&#65533;B<&#65533;{&#65533;&#65533;X&#65533;&#65533;<&#65533;R&#65533;_ PN&#65533;|&#65533;o$N;q&#65533;
16&#65533;&#65533;&#65533;&#65533;&#65533;.&#65533;{&#65533;3b&#65533;5&#65533;&#65533;&#65533;&#65533;~r&#1471;4Tv&#65533;
&#65533;a&#65533; &#65533;&#65533;&#65533;wR>&#65533; 0&#65533;k&#65533;&#65533;z&#65533;&#65533;&#65533;&#65533;&#65533;&#65533;&#65533;X&#65533;&#65533;&&#65533;?W&#65533;&#65533;GA&#65533;@&#65533;&#65533;&#65533;&#65533;1t`ED&#65533;p&#65533;)&#65533;p1T&#65533;2&#65533;`%^&#1314;K(4T&#65533;F&#65533;&#65533;&#65533;&#65533;8&#65533;&#65533;P,&#65533;&#193;>&#65533;#&#65533;?&#65533;&#65533;&#65533;&#65533;	r&#65533;$&#65533;Bv&#65533;&#65533;&#65533;O&#65533;uQA&#65533;&#65533;?&#65533;&#65533;&#65533;[ny&#65533;>x&#65533;:\&#65533;&#65533;&#65533;&#65533;1&#65533;&#65533;j&#65533;3QD&#65533;&#65533;&#65533;g&#65533;&#1346;h(&#65533;&#65533;(&#65533;&#65533;g;&#65533;&#65533;&#65533;M8&#65533;&#65533;B&#65533;&#65533;cqH&#65533;A&&#65533;&#65533;&#65533;z&#65533;$_b&#65533;&#65533;&#65533;&#65533;r&#65533;i_&#65533;<&#65533;&#65533;&#65533;	gjaye&#65533;&#65533;&#65533;O&#65533;&#65533;&#65533;?&#65533;`Q&#65533;	>8`&#65533;V&#65533;&#65533;a&#65533;I&#65533;&#65533;E&#65533; &#65533;o'&#65533;&#65533;f(&#65533;&#65533;?'&#65533;h&#681;&#65533;E&#475;n~&#65533;&#65533;]&#65533;&#65533;&#65533;]&#65533;&#65533;s&#65533;&#22628;&#65533;&#65533;^&#65533;&#65533;&#65533;C&#65533;t&#65533;&#65533;&#65533;&#65533;&#65533;&#65533;&#65533;&#9967;&#65533;(m&#65533;4@&#65533;&#65533;%&#65533;8&#65533;&#65533;<!@	4H&#65533;&#65533;)n!3M&#65533;{mh&#65533;&#65533;-&#65533;L&#65533;&#65533;&#65533;&#65533;K}&#65533;<R\dJr&#1240;r	&#65533;=&#65533;&#65533;&#65533;+'&#65533;&#65533;&#65533;&#65533;&#65533;&#65533;r9&#65533;&#65533;	&#65533;X&#65533;B|&#65533;&#65533;?w&#65533;a&#65533; &0- :f@&#65533;&#65533;&#65533;<&#65533;
&#65533;<&#65533;&#65533;&#65533;&#65533;O&#65533;a&#65533;&#65533;&#34320;&#65533;&#65533;:`&#65533;&#984;G&#65533;&#65533;%&#65533;f&#65533;&#65533;6m>e&#65533;&#65533;v*&#65533;&#65533;(&#65533;|Q&#65533;Y\&#65533;&#65533;:&#289;2h(&#65533;=&#65533;&#65533;$&#65533;&#65533;&#65533;R^&#65533;&#65533;&#65533;*&#65533;+(&#1559;&#65533;&#65533;&#65533;&#1002;&#65533;)&#65533;h&#65533;&#65533;&#65533;BH+&#65533;&#65533;v&#65533;V&#65533;&#65533;#&#270;&#65533;(b&#65533;k&#65533;&#65533;&#65533;n&#354;&#65533;&#65533;e=g&#65533;C_&#65533;l&#65533;t&#65533;&#176;Q&#65533;&#65533;?&#65533;&#65533;mC&#65533;&#65533;&#669;5}-&#65533;?&#65533;&#65533;&#65533;%'&#65533;&#65533;&#65533;&#65533;&#65533;&#65533;&#65533;&#65533;&#65533;.:&#65533;&#65533;&#65533;nC&#65533;^^&#65533;&#65533;&#65533;&#65533;&#65533;I`&#65533;&#65533;&#65533;k&#65533; &#65533;p@Wx&#65533;&#65533;&#65533; AFn$&#65533;&#65533;&#65533;q	&#65533;&#65533;&#371;&#65533;&#65533;&#65533;%.jI`&#65533;t&#65533;&#65533;L	F0*&#65533;4x6&#65533;&#65533;&#65533;o0&#65533;Xv&#65533;&#65533;N|Z
R&#65533;&#65533;&&#65533;t&#65533;i&&#65533;L&#65533;&#65533;4&#65533;K:SW&#1302;&#65533;1&#65533;-&#65533;^&#65533;Gk&#65533;6&#65533;&#65533;!BYJC|@&#65533;&#65533;&#65533;3&#65533;j&#65533;K&#65533;&#65533;&#384;8&#65533; C&#65533;&#65533;&#65533;&#65533;M#q&#65533;iJ&#65533; f&#65533;d&#65533;&#65533;#&#65533;&#65533;&#65533;|&#65533;!&#65533;&#65533; 8&#65533;P&#65533;?*
G
&#65533;J&#65533;&#1232;&#65533;&#65533;n&#65533;X&#65533;R(&#65533;n&#65533;&#65533;xQ %i&#65533;&#65533;8Dz&#314;xB&#65533;&#65533;&#65533;H&#65533;&#65533;&#65533;&#65533;&#65533;&#693;&#65533;&#65533; &#65533;&#65533;&#65533;#&#65533;PO;&#65533;&#65533;&#65533;%&#65533;`4&#65533;/  &#65533;!&#65533; z&#65533;k&#65533;&#1882;__&#65533;&#65533;&#65533;&#65533;&#65533;1&#65533;&#700;&#65533;&#65533;r<&#65533;&#65533;|P&#65533;&#65533;&#65533;&#65533;|&#65533;&#65533;&#65533;&#65533;t38&#65533;&#65533;?"&#65533;&#65533;GZu&#65533;&#65533;&#65533;p&#65533;&#65533;q&#65533;&#65533;.&#65533;&#65533;r&#65533;D!-&#65533; >&#65533;&#65533;O&&#65533;&#65533;%$`&#65533;&#65533;j&#65533;&#65533;&#65533;&#65533;	q&#65533;&#475;&#65533;RF*`)&#65533; &#65533;It&#65533;P7&#65533;&#65533;!&#57378;C~'&#65533;1*Ci&#65533;&#65533;g&#65533;s&#65533;+Zca&#65533; g8&#65533;&#65533;&#65533;'&#65533;&#65533;o&#65533;&#65533;p&#65533;R&#65533;&#65533;C&#65533;*Q&#65533;&#65533;c&#65533;D&#65533;&#65533;Q&#65533;fUX&#65533;&#65533;#s&#65533;*&#65533;T&#65533;M&#65533;{]C.&#65533;&#65533;&#65533;/&#65533;&#65533;&#65533;j!&#65533;&#65533;&#65533;&#65533;^&#65533;I&#65533;8K&#65533;&#65533;2&#65533;&#65533;&#1232;U>&#65533;7&#65533;&#65533;&#65533;&#65533;&#65533;&#65533;,da[4 f!&#65533;&#65533;&#65533;&#65533;1&#65533;*&#65533;&#65533;&#65533;@v=&#65533;+*e+&#65533;@&#65533;&#65533;$ih&#65533;$&#65533;&#65533;`bq&#65533;&#65533;&#65533;&#65533; &#65533;&#65533;&#65533;vx!Mb&#65533;S9
&#65533;:Qx&#147;&#65533;!
&#65533;&#65533;<&#65533;1&#65533;&#65533;DCLjs&#65533;&#65533;&#65533;&#65533;&#65533; g<&#65533;&#1744;&#65533;&#65533;&#65533;I&#65533;QLfr&#65533;XP&#65533;N&#65533;&#65533;X&#65533;*R=A&#65533;>Q (&#65533;P&#65533;&#65533;&#65533;&#65533;&#65533;&#65533;"yu&#65533;v&#65533;&#65533;&#65533;?!&#65533;C&#138;^G&#65533;@&#432;&#65533;$&#65533;&#65533;&#65533;r&#65533;&#65533;](&#65533;0*&#65533;j&#65533;&#65533;A&#65533;&#65533;&#65533;&#65533;$&#65533;&#65533;&#65533;&#65533;?.p&#65533;&#65533;_&#65533;&#65533;0&#65533;&#65533;&#65533;&#65533;&#65533;&#65533;&#65533;C4&#65533;&#1322;&#65533;`h	&#65533;&#65533;A&#65533;Y5&#65533;&#65533;aUKC&#65533;IE4&#448;&#65533;&#65533;&#65533;Q,&#65533;&#65533;$XR&#65533;S&#65533;W+!&#65533;g%&#65533;&#65533;[S9&#65533;&#65533;&#65533;R&#65533;&#65533;z&#65533;x&#65533;&#65533;&#65533;&#65533;=2&#65533;&#65533;&#65533;&#65533;!/L&#65533;&#65533;&#65533;&#65533;v8&#65533;j&#65533;&#65533;?&#65533;&#65533;R}&#65533;&#65533;&#65533;&#65533;F&#65533;,&#1792;&#65533;&#65533;&#65533;Z[&#65533;&#65533;&#65533;CY&#65533;@=&#65533;9&#65533;&#65533;&#65533;1&#65533;#&#65533;&#65533;&#65533;ZP&#65533;&#65533;A-$PiU&#65533;&#1141;&#65533;&#65533;&#65533;&#65533;%7%EB&#65533;&#65533;Y&#65533;&#65533;)&#65533;&#65533;|&#65533;&#65533;n&#65533;&#65533;&#65533;&#65533;&#65533;&#65533;&#65533;&#65533;&#65533;6bX&#65533;Z&#65533;/<&#1107;R&#65533;&#65533;&#65533;&#65533;U&#65533;?&#65533;L&#65533;&#65533;&#65533;&#65533;&#65533;i&#1200;&#65533;;&#200;&#1207;!&#65533;&#65533;&#65533;&#65533;&#65533;&#248;D!&#65533;&#65533;&#65533;&#65533;b&#65533;T ,&#65533;8&#65533;"h&#65533;@FI&#65533;!&#935;&#65533;&#65533;	&#65533;6&#65533;!)p&#346;&#65533;m&#65533;&#65533;4&#745;&N&#65533;&#65533;
#&#65533; &#476;5R&#65533;&#65533;.&#65533;<P&#65533;r&#65533;&#65533;M&#65533;&#65533;w&#65533;&#65533;$&#65533;6&#65533;m&#65533;&#65533;&#65533;SEW&#65533;</&#65533;Q&#65533;+&#65533;gex$&#65533;!&#65533;&#65533;&#65533;$:'&#65533; &#65533;=e&#65533;&#728;	4p&#65533;&#65533;~&#65533;&#65533;ye-&#65533; ]\&#65533;a0~&#65533;&#133;&#65533;@&#65533;&#65533;3&#65533;	<1&#65533;&#65533;&#65533;<&#1184;c&#65533;&#65533;&#65533;LX&#392;M&#65533;x&#65533;D@&#65533;&#65533;^[&#1754;c&#65533;@%"&#65533;D &#65533;&#65533;&#65533;E`w&#65533;&#65533;&#65533;'&#65533;&#65533;&#65533;&#65533;&#65533;"&#65533;;&#65533;&#193;
TXC&#65533;&#65533;{	&#65533;G&#65533;A &#65533;X&#1764;&#65533;&#65533;&#65533;&#65533;&#65533;xtlT&#65533;&#65533;&#65533;|&#65533;Go&#65533;T&#65533;~&#65533;j}*&#65533;+w&#65533;")&#65533;&#65533;&#65533;&#65533;A&#65533;&#65533;&#65533;H<[&#65533;&#65533;&#65533;&#65533;@m&#65533;`&#65533;3&#544; &#65533;/d -&#65533;:7&#65533;$l&#65533;>&#65533;c?&#65533;&#65533;&#65533;2,&#65533;&#65533;&#65533;&#65533; V&#65533;P"g&#65533;&#65533;+7&#65533;dC&#65533;&#65533;&#65533;&#65533;/ &#65533;E/&#65533;&#65533;&#65533;&#65533;J~&#65533;Sq&#65533;&#65533;-:&#65533;&#65533;4D1&#65533;?X&#65533;&#65533;&#65533;_&#65533;&#65533;&#65533;&#65533;?R`&#65533;+&#65533;&#65533;&#65533;8&#65533;&#65533;&#65533;&#65533;{&#65533;&#65533;&#65533;&#65533;&#65533;&#65533;?&#65533;r
&#65533;e_&#1400;T&#65533;&#65533;&#65533;3	A&#65533;&#65533;&#65533;&#65533;&#65533;`&#65533;&#65533;&#65533;&#65533;\&#65533;&#65533;0&#65533;&#65533;&#65533;&#65533;&#65533;&#65533;&#65533;&#65533;&#65533;?&#65533;S
Q&#65533;ld&#65533;&#65533;:B&#65533;&#65533;&#65533;&#65533;UC&#65533;-x&#65533;?x@9C&#65533;C0&#65533;&#65533;`&#65533;  &#65533;?&#65533;&#65533;&#65533;@34D3&#65533;&#65533;&#65533;&#65533;&#65533;!J&#65533;&#65533;x @Cx &#65533;&#65533;&#65533;&#65533;j&#65533;&#65533;&#1796;EZ&#65533;&#65533;e&#65533; Be"d&#65533;&#65533;&#65533;6&#65533;""J&#65533;A&#65533; &#65533;&#65533;#>&#65533;&#65533;&#65533;:L^&#65533;	IvQ&#65533;1&#65533;&#65533;L&#65533;ALP&#65533; &#65533;&#65533; &#65533;aI&#65533;&#65533;&#65533;&#65533;\TPC&#65533;&#65533;d8&#65533;?4U_&#65533;&#65533;"&#65533;8&#65533;?&#65533;&#65533;VCtO&#65533;&#65533;&#65533;&#8740;&#65533;f&#65533;&#65533;Q@X!5t&#65533;id&#65533;T&#65533;&#65533;&#65533;&#258;m&#65533;&#65533;_`&#65533;&#65533;Fa&#65533;&#65533;&#65533;)&#65533;&#65533;%&#65533;4&#65533;&#65533;&#65533;):&#65533;$&#65533;m&#65533;\vd&#65533;&#65533;9&#65533;&#65533;f&#65533;_tB_&#65533;O_&#65533;&#1793;<&#65533;0&#65533;&#65533;&#65533;&#65533;?&#1931;&#65533;&#65533;&#65533;
&#65533;&#65533;&#65533;&#65533;	&#65533;`&#65533;'p&#65533;&#65533;A&#800;&#65533;d&#65533;M&#65533;TPE&#65533;&#65533;nM&#65533;#8OC4&#1008;lZ&#65533;&#65533; v&#65533;&#65533;C&#65533;@5&#65533;&#65533;:H!9&#65533;A5T&#65533;3&#65533;:&#65533;&#65533;$&#65533;Cx&#65533;I&#65533;&#65533; &#65533;&#65533;?&#65533;AP&#65533;&#65533;eC&#65533;&#65533;C&#65533;&#65533;C&#65533;&#65533;%Qn&#65533;&#65533;&#65533;?&#65533;A&#65533;h&#65533;V&#65533;^W&#65533;!&#65533;"&#65533;W&#65533;a&#65533;&#65533;&#1625;&#65533;&#65533;&#65533;&#65533;"&#65533;C6&#65533;&#65533;	<!&#65533;&d&#65533;&#65533;;&#65533;IO&#65533;&#65533;?&#65533;Z&#65533;8&#65533;Mu &#65533;	&#65533;*|&#65533; &#65533;&#65533;0	&#168;&#65533; &#65533;+&#65533;&#65533;8 &#65533;&#65533;?&#65533;&#65533;_X&#65533;?D@Rf&#65533;X@&#65533;&#65533;C&#65533;&#65533;&#65533;l&#65533;&#65533;5&#65533;8UA&#65533;&#65533;&#65533;%`&#65533;w4D4!&#65533;&#1968;&#65533;e 	k&#65533;&#65533;&#65533;&#65533;t&#65533;Efh&#392;<&#65533;&#65533;]&#65533;&#65533;D&#1197;
O&#65533;&#247;&#65533;&#65533;&#65533;&#65533;I&#65533;F[a`&#65533;cC &#65533;&#65533;&#65533;?,t&#65533;?&#65533;&#65533;&#65533;&#728;&#65533;&#65533;&#65533;}&#65533;O&#65533;&#65533;&#65533;?Vfx &#65533;&#65533;8AT:(&#65533;_6 N&#201;D&#313;I<| Bx&#65533;4&#65533;D&#513;&#65533;(Iv&#65533;CJ&#65533; &#65533;y = &#65533;-`&#65533;&#65533;&#65533;&#65533;L&#65533;&#65533;&#65533;ID&#65533;I&#65533;$&#65533;%J$e`&#65533;AP&#65533;&#65533;'&#65533;C$&#65533;5&#65533;&#65533;&#65533;!j&#65533;V&#65533;Xb&#65533;b&#65533;&#65533;&#65533;&#65533;&#65533;&#65533;/&#65533;(::,h&#65533;d&#65533;&#65533;I&#65533;,&#65533;'&#65533;&#65533;&#65533;&#1414;&#1541; &#65533; &#65533;&#65533;&#65533;A&#65533;&#65533;&#65533;&#65533;p&#65533;&#65533;`&#65533; &#65533;	P&#65533;a&#65533;&#65533;&#65533;&#65533;&#65533;(&#65533;y6$ &#65533;_h&#65533;P]@; &#65533;x&#65533;)&#65533;4&#65533;s&#65533;&#65533;&#65533;&#65533;9v&#65533;Ta (&#65533;&&#65533;8&#65533;-eO&#65533;9D(&#1092;>&#65533;U__&#65533;u &#65533;&#65533;<&#65533;'E&#65533; 2TO&#968;&#65533;&#65533;&#65533;J<&#65533;(&#65533;&#65533;&#65533;z&#65533;rZ&#65533; &#65533;&#65533;9&#65533;tv&#65533;i&#65533;&#65533;&#65533;,d!hgc&#65533;Gw&#65533;E&#65533;X&#65533;&#65533;&#65533;&#65533;C@@&#65533;dz*$&#65533;B"&#65533;&#65533;a&#65533;X$F&#65533;%r&#65533;&#562;&#65533;&#65533;&#65533;&#65533;Gn&#65533;6lI&#65533;&#65533;C&#65533;$@&#65533;8&#65533;&#65533;&#216;a&#65533;1&#65533;&#651;aA0&#65533;&#65533;&#65533;Cl@C&#65533;= (&#65533;:&#65533;Qb(&#65533;&#65533;&#65533;&#65533;6&#65533; x&#65533;O&#65533;ARb&#65533;|Tb&#65533;&#1824;&#65533;&#65533;}&#65533;~&#1548;&#65533;&#65533;&#1108;%&#65533;&#65533;	Z&#65533;%&#65533;"B6&#65533;
&#65533;&#65533;C&#65533;F6&#65533;&#65533;AI&#65533;Q&#65533;FL@&#65533;8&#65533;'z&#65533;]&#65533;&#65533;&#65533;&#65533; <&#65533;&#65533;H&#65533;@&#769;!p&#65533;
6D&#65533;P`&#65533;&#65533;q&#65533;/8&#65533; &#65533;B&#65533;lJ&#65533; J&#65533;B&#65533;&#65533;&#65533;&#65533;&#65533;&#65533;&#65533;yX&#65533;0&#65533;C&#15619;&#65533;&#65533;&#65533;&#65533;&#65533;
v&#65533; &&#65533;>d&#65533;&#246;p&#65533;&#65533;&#65533;UC0&#65533;6D:j&#65533;_&#65533;(J&#65533;@f&#65533;&#65533;&#65533;&#65533;I&#65533;,&#916;&#65533;&#65533;&#65533;6|R&#65533;m&#65533;&#65533;&#65533;&#423;*&#65533;n&#65533;h&#65533;6&#65533;&#65533;&#65533;&#16120;&#65533;&#1827;&#65533;&#65533;2m&#65533;&#535;5&#65533;&#1024;!&#65533;&#65533;?&#65533;@CD&#65533;?&#65533;`&#544;\$&#65533;&#65533;Ap&#65533;&#65533;^D&#65533;]&#65533;&#65533;C<&#65533;Fu4&#993;&#65533;&#65533;K&#65533;&#65533;i&#65533;&#65533;$&#65533;A5&#65533;&#65533;&#65533;&#250;v.&#65533;&#65533;&#65533;&#65533;&#65533;&#65533;=&#65533;!=&#65533;&#65533;&#65533;&#65533;8D&#65533;&#65533;&#65533;&#65533;&#65533;&#65533;&#65533;&#65533;&#65533;&#65533;h&#65533;&#65533;6&#65533;!&#65533;&#65533;&#65533;d"\"&#65533;(YR,Z:&#65533;fA6&#65533; &#65533;\~dON&#65533;&#65533; %O&#65533;&#65533;E	5&#1309;&#65533;&#65533;&&#65533;&#65533;&#65533;&#32789;&#65533; .&#65533;,&#65533;&#65533; J&#65533;B6%BC&#65533;$&#65533; &#65533;&#65533;&#65533;&&#65533;&#65533;&#65533;c&#65533;&#65533;&#65533;j0a<&#65533;2&#65533;A<&#65533;&#65533;&#65533;C.&#65533;&#65533;p T&#65533;&#65533;P@J&#65533;m&#65533;&#65533;&#65533;&#65533;&#65533;&#65533;&#432;P&#483;&#65533;&#65533;X&#65533;:&#65533;&#65533;&#65533;-b`&#65533;8&#65533;X&#65533;e &#65533;)X&#65533;&#65533;&#65533;	0O:&#65533;+&#65533;&#65533;&#65533;b&#65533;&#65533; &#65533;&#65533;y&#65533;&#65533;&#65533;|&#65533;*&#65533;8&#65533;&#65533;G&#65533;n&#65533;;&#65533;&#162; &#65533;A&#65533;&#65533;?H&#65533;?@&#65533;&#65533;&#630;&#65533;&#65533;&#65533;7&#65533;&#65533;%&#65533;&#65533;@&#65533;&#65533;&#65533;&#65533;|RDC&#65533;&#65533;&#65533;N&#65533;&#65533;~&#65533; &#65533;&#65533;:&#65533;@dC&#65533;CW&#65533;)#C(&#65533;&#65533;?,B(,&#65533;&#65533;&#65533;&#65533;5t&#65533;&&#65533; .X&#65533;4CO6&#65533;8&#65533;&#65533;&#65533;&#65533;&#65533;&#65533;&#65533;|&#65533;Q&#65533;&#65533;&#65533;++4&#65533;&#65533;&#65533;&#65533;&#65533;e&#65533;&#65533;&#65533;X&#65533;&#65533;&#65533;#&#65533;&#65533;&#65533;=c&#65533;&#65533;:@~dC&#258;M&#65533;&#65533;CL
&#65533;&#65533;&#65533;&#65533;=XJ&#65533;T&#65533; &#65533;4&#65533;&#65533;&#512;\&#65533;k`@X&#65533;!&#65533;&#65533;C$&#65533;W&#65533;U&#65533;?4@&#65533;=  hJ&#65533;&#65533;)&#65533;E;&#65533;q>&#65533;&#65533;,&#215;#J<&#65533;sl&#65533;	;D8&#65533;&#65533;&#65533;#&#65533;&#65533;&#65533;}&#65533; :nr&#65533;At&#65533;&#65533;=&#1649;$&#65533;_&#65533;&#65533;H*&#65533;i&#65533;&#65533;&#65533;'&#65533;&#65533;qC&#65533;&#65533;F&#65533;&#65533;&#65533;n&#65533;J&#65533;-&#65533;`}5L&#65533;f&#65533; &#65533;vNF&#65533;r&#65533;&#65533;jb&#65533;>ub&#65533;J&#65533;&#65533;?x&#65533;&#65533;n&#65533;q &#65533;&#65533;&#65533; &#65533;!&#65533;&#65533;7&#65533;&#65533;E&#65533;\&#65533;&#65533;G&#1557;r&#65533;&#65533;&#65533;C` &#65533;
d2@X&#65533;	&#65533;&#65533;?HaC&#65533;@%;&#65533;&&#65533;C&#65533;6*8&#65533;*&#65533;&#65533; &#65533;&#65533;?&#65533;&#65533;&#65533;a:&#65533;&#198;&#65533;x&#65533;\e!&#65533;&#65533;"&#65533;&#65533;/!b&#65533;&#65533;*&#65533;: &#65533;6D&#65533;P&#65533;es~&#65533;?`&#65533;0&#65533;e&#65533;&#65533;Q 	&#65533;&#65533;A&#65533;J&#65533;&#65533;&#65533;T&#65533;&#1014;&#65533;ab&#65533; $Bta:;&#65533;&#65533;4&#65533;a&#574564; &#65533;*m Dfd&#65533;&#65533;XEP&#65533;3&#65533;]&#65533;_l&s&#65533;-&#65533;TA&#65533;b&#65533;o&#65533;&#65533;J&#65533;&#65533;&#65533;J X&#65533;&#65533;'	tA-T&#65533;&#1714;&#65533;_&#65533;mu\Fg&#65533;&&#65533;I&#65533;&#65533;&#65533;)z7&#65533;|&#65533;&#65533;$ 
h&#65533;.(&#65533;  &#65533;I&#65533;&#65533;Y&#65533;*x&#65533;&#65533;&#65533;{&#65533;&#65533;r+&#65533;_&#819;C&#65533;&#65533;Sx&#65533;/&#65533;&#65533; &#65533;(&#65533;L&#65533;&#65533;&#65533;1&#65533;&#65533;&#65533;;%H
O&#65533;o(&#65533;C0&#65533;&#65533;	@ ,&#65533;@&#65533;PE&#65533;&#65533;*&#65533;1&#65533;&#65533;[&#993;$^&#65533;C.&#65533;!4&#65533;&&#65533;&#65533;?P&#65533;R&#65533;&#65533;&#65533;Z&#65533;?l&#65533;&#65533;!O&#65533;+J<y&#65533;e&#65533;&#1112;&#65533;Vbd&#65533;h&#65533;&#65533;o&#174;&#65533;"&#65533;&#65533;z&#65533;&#65533;&#65533;&#65533;\ &#65533;&#65533;&#65533;	&#65533;[&#65533;D&#65533;6=m&#65533;&#65533; &#65533;%&#65533;l&#65533;V&#65533;4&#65533;NF@/&#65533;&#65533;&#65533;_LCDmbl&#65533;C &#65533;&#65533;kp/2&#65533;ae&#65533;y&#65533;C!<w(e&#65533;&#65533;&#65533;N&#65533;&#65533;J&#65533;&#65533;O&#65533;(&#65533;&#513;&#65533;&#65533;&#65533;v&#65533;&#65533;I&#65533;:_Q\C&#65533;&#65533;_&#65533;&#65533;&#65533;&#65533;&#65533; G&#65533;@J&#65533;ut&#65533;q&#65533;&#65533;X&#322;&#65533;CtYC&#65533;&#65533;*&#65533;&#65533;&#65533;jO/&#65533;N&#65533;C&#65533;3&#65533;&#65533;&#65533;E&#65533;&#65533;&#65533;+5&#65533;&#65533;&#65533;&#800;r4&#65533;8&#1863;&#65533;&#65533;&#803;&#65533;u&#65533;&#65533;^	&#65533;&#65533;&#65533;@ %-&#65533;j&#65533;&#65533;^Cd&#65533;&#65533;&#65533;I&#65533;C{#&#65533;&#65533;?&#65533;@&#65533;&#65533;lnCP&#65533;&#65533;&#65533;*7&#65533;9`%&#65533;&#65533; R&#65533;&#65533;&#65533;&#65533;5&#65533;C&#65533;&#65533;&#65533;v&#65533;W&#65533;&#65533;N^&#65533;6D.&#65533;&#65533;^&#65533;:W:[&#65533;6l&#65533;q&#65533;&#65533;&#65533;( 	$N&#65533;Uso1P&#65533;6&#65533;&#65533;&#65533;&#65533;&#65533;s&#65533;&#65533;J&#65533;&#65533;&#818;6@&#65533;Lr&#65533;&#65533;8HR&#65533;Xa&#65533;W$7&#65533;&#65533;,6	:&#65533;&#65533;&#65533;-&#65533;&#65533;[T&#65533;&#65533;p&#1201;&#65533;&#65533;&#65533;&#65533;{&#65533;m&#65533;&#532;z&#65533;&#65533;&#65533;&#65533;&#65533;&#65533;&#65533;&#65533;&#65533;&#65533;&#65533;&#65533;&#65533;&#65533;,&#65533;<P&#65533;&#65533;fT&#65533;&#65533;NC&#65533;#&#65533;&#65533;ZG-h&#65533;&#65533;|*`&#65533;@-lE&#65533;&#65533;&#65533;,&#65533;&#65533;#F&#65533;j&#65533;`&#65533;&#65533;K=Pg&#65533;<&#65533;&#65533;&#65533;&#65533;&#65533; &#65533;j&#65533;A'B'&#65533;&#65533;G^&#65533;&#65533;&#65533;&#65533;eHAX
&#65533;F'&#65533;&#65533;lP&#65533;&#1694;&#65533;&#65533;&#65533;&#65533;&#65533;&#65533;m@&#65533; &#65533;	`B&#65533;@@&#65533;5D.=&#65533;&#65533;h1&#65533;O&#65533;&#65533;&#65533;&#65533;&#65533;'&#65533;+&#65533;&#65533;&#65533;&#183;&#65533;N&#65533;&#65533;&#1795;_&#65533;&#65533;&#65533;&#65533;x&#65533;&#65533;&#65533;%&#65533;&#65533;I@v&#65533;:&#65533;&#65533;&#65533;YZ^&#65533;;&#65533;UgX&#65533;L&#65533;M&#65533;D|@&#65533;&#65533;H&#1142;&#65533;A4&#65533;@&#65533;&#65533;&#65533;C&#65533;|&#65533;&#65533;&#65533;&#65533;&#65533;?<d@&#65533;C&#65533;2f&#65533;&#65533;&#65533;A&#65533;&#65533;&#65533;dI&#65533;'Q&#65533;T&#65533;&#65533;eK&#65533;/a&#65533;,Y&#65533;&#65533;4{2&#65533;&#65533;&#65533;&#65533;&#65533;&#65533;`&#65533;W&#65533;'&#65533;3Dki&#65533;&#65533;G&#1782;&#65533;s&#65533;&#65533;K&#65533;52&#65533;#&#65533;&#65533;\3&#1606;&#65533;d&#65533;<H&#65533;35&#65533;D&#65533;16&#65533;!&#65533;_&#65533;&#65533;&#65533;1&#1155;/Px^&#65533;S&#65533;&#65533;?&#65533;WQY&#65533;&#65533;_6,342&#65533;d&#65533;&#65533;1g&#1468;&#65533;sg&#65533;/7m&#65533;&#65533;J&#65533;-h&#65533; &#65533;&#65533;N&#65533;N&#310;&#65533;Y1: Ca&#65533;4!d&#65533;&#696;M&#65533;&#65533;&#65533;&#65533;&#65533;m&#65533;&#65533;
&#65533;&#65533;$&#65533;&#65533;&#65533;&#65533;&#65533;c&#65533;&#65533;?&#65533;2&#65533;wHS&#65533;O&#65533;&#65533;W&#65533;7&#65533;E&#65533;F&#65533;d<&#65533;/&#1855;$&#65533;&#65533;Jd@&#383;&#65533;78&#65533;&#65533;&#65533;kH&#65533;t@$A&#65533;A&#65533;&#65533;&#65533;p&#65533;&#65533;&#65533;&#65533;#&#65533;&#65533;&#65533;&#65533;&#65533;,&#65533;&#65533;D.&#65533;&#65533;&#65533;&#65533;1&#65533;by&#65533;&#65533;&#65533;&#65533;#&#65533;&#65533;&#65533;M&#65533;N&#65533;A=&#65533;&#4934;d&#65533;@&#65533;p &#65533;&#454;b&#65533;&#65533;&#65533;&#65533;<J&#65533;&#65533;&#65533;D&#65533;&#65533;!&#65533;&#65533;#&#65533;fF&#65533;&#65533;i(&#65533;&#65533;&#65533;,&#65533;&#65533;3&#65533;&#65533;&#513;&#65533; &#65533;&#65533;&#65533;&#65533;&#65533;&#65533;&#65533;&B2&#65533;&#65533; &#65533;&#65533;&#174817;&#65533;&#65533;&#65533;k&#65533;@&#65533;&#65533;
&#1036;&#65533;&#65533;&#65533;bT&#65533;&#65533;K#&#65533;i&#65533;&#65533;&#65533;&#65533;&#65533;&#65533;A&#65533;&#65533;p&#65533;&&#1145;&#65533;&#65533;&#65533;&#65533;&#65533;.&#65533;&#65533;&#65533;&#65533;mb&#65533;&#65533;Y@&#65533;&#65533;&#65533;'2&#65533;&#65533;&#65533;&#65533;&#65533;~MS&#65533;a&#65533;-&#65533;&#1557;&#65533;&#65533;d&#65533;&#65533;&#65533;&#65533;&#65533;(&#65533;DX&#65533;&#65533;r2J&#65533;E&#65533;&#65533;+h&#65533; &#65533;&#65533;&#65533;&#65533;7&#65533;&#65533;&#872;D@yd&#65533;&#65533;&#65533;"!&#65533;(h&#65533;&#65533;!@&#65533;JC&#65533;&#65533;w&#65533;&#65533;&#65533;UP&#65533;&#65533;&#65533;&#65533;&#65533;&#65533;lh&#65533;K`&#65533;=T&#65533;p&#65533;&#65533;4jJ&#65533;&#65533;&#65533;&#65533;6&#58415;!j&#&#65533;&#65533;GwT&#65533;!#l&#65533;A&#65533;L&#65533;0&#65533;;DD;3&#65533;&#65533;A&#65533;&#65533;jy#: AXr&#65533;&#65533;&#65533;&#65533;1\d&#65533;&#65533;b&#65533;,q&#65533;&#65533;~&#65533;A*P&#65533;<&#65533;"lO8&#65533;I&#65533;&#65533;&#65533; &#65533;&#65533;DV&#65533;&#65533; &#65533;H&#65533;&#65533;&#65533;&#65533;&#65533;n8V&#65533;&#65533;V&#65533;)c#&#65533;,&#65533;&#65533;/5&#65533;CU&#1326;&#65533;&#65533;&#619;&#65533;&#65533;i&#65533;&#65533;&#65533;&#65533;&#660;M&#65533;4|&#65533;&#65533;Hp7#c&#65533;&#1288;&#65533;R&#65533;&#65533;&#65533;75Z%&#65533;&#65533;v-&#65533;2&#65533;2l(&#65533;&#65533;q&#65533;]w&#65533;&#65533;i&#65533;x
i&#65533;&#65533;`&#65533;&#65533;
v,ak&#65533;&#65533;Tia&#65533; &#65533;&#65533;&#65533;,7&#65533;m&#65533;&#65533;A3&#65533;"huCo&#65533;&#65533;Z&#65533;&#1490;z&#65533;&#65533;&#65533;Z259&#65533;9T&#65533;&#65533;&#65533;4&#65533;&#65533;@n&#65533;C&#25626;&#65533;&#65533;o`&)A&#65533;Z&#65533;
&#65533;&#65533;`&#65533; &#65533;F&#65533;&#65533;&#65533;`&#65533;	j&#65533;2&#1185;lt&#65533;1Yx56&#65533;&#65533;]&#65533;dAYCL&#65533;
&#65533;`s9&#65533;&#65533;&#65533;q&#65533;!M&#65533;
&#65533;g&#65533;&#65533;Tm|&#65533;[b0`&#65533;&#65533;&#65533;&#65533;
$B##HD&#65533;&#65533;
(&#65533;Y&#65533;Fh&#65533;&#65533;.!Kq&#65533;&#65533;&#65533;&#1591; `&#65533;1&#65533;CC&#65533;P&#65533;=&#65533;$&#65533;&#200;0&#65533;8&#65533;QjO&#65533;
&#65533;\ &#65533;&#65533;ZH Qr&#65533;&#65533;H&#65533;&#65533;>M&#65533;$&#65533; &#65533;0T&#65533;,&#65533;&#65533;	&#65533;$&#65533;82*&#65533;pTX&#65533;&#65533;=&#65533;&#65533;:&#65533;&#65533;&#65533;&#65533;&#65533;&#65533;4Hc&#65533;+&#65533;&#65533;?V&#65533; H&#65533;&#65533;%&#65533;
&#65533;+a&#65533;2B&#65533;&#65533;&#65533;	4&#65533;&#65533;T@&#65533;&#65533;`&#65533;(&#65533;&#65533;&#65533;A&#65533;&#65533;&#65533;Xa&#65533;CF&#65533;&#65533;&#65533;>T@&#65533;`V&#65533;a&#65533;G&#65533;&#65533;&#1744;&#65533;#^&#65533;L&#65533;A&#65533;Y_,&#65533;&#65533;x&#65533;&#65533;_%&#65533;&#65533;0&#65533;&#65533;&#65533;&#65533;&#65533; Z&#65533;&#65533;&#65533;&#65533;!#&#65533;O&#65533;6&#65533;&#65533;&#65533;&#65533;!&#65533;&#65533;*&#161;&#65533;&#65533;&#65533;&#65533;&#65533;&#65533;s&#65533;5&#65533;&#65533;&#65533;&#65533;&#65533;8D&#65533;l&#65533;0&#65533;Y&#65533;&#65533;G?TA&#65533;#&#65533;&#65533;&#65533;
-&#1616;&#65533;&#65533;&#65533;d&#65533;_&#65533;&#1697;&#65533;&#65533;@m&#65533;&&#65533;
i&#65533;gF&#65533;&#65533;&#65533;&#65533;A&#65533;h  )&#65533;n9&#65533;?&#65533;&#65533;M< &#65533;&#65533;DF8&#1350;&#65533;R#=&#65533;&#65533;W&#65533;&#65533;&#65533;&#1099;J&#65533;&#65533;?F&#1104;&#65533;q&#65533;&#65533;2h&#65533;"&#65533;J&#65533;l&#65533;Tr U&#65533;p&#1484;0&#65533;$L&#65533;&#65533;&#65533;!&#65533;&#65533;&#65533;&#65533;&#65533;z&#65533;&#65533;&#65533;E&#65533;,i&#65533;0&#65533;&#65533;<&#65533;&#65533;&#65533;&#65533;Zlv&#65533;&#65533;&#65533;@*&#65533;M(&#65533;&#65533;rI n&#65533;&#65533;]&#65533;vv&#65533;&#37102;&#65533;&#65533;&#1712;&#918;&#65533;1YE&#65533;r"&#65533;e&#65533;Cqs&#65533;A&#65533;&#65533;&#65533;&#65533;&#65533; |P&#65533;M&#65533;&#65533;i&#65533;9zC&#65533;a&#65533;IS8&#65533;@&#65533;&#65533;&#65533;&#65533;&#65533;&#65533;&#65533;J7Og&#65533;&#65533;&#65533; B&#65533;N&#65533;(&#65533;I5$&#65533;&#65533;&#65533;&#65533;&#65533;&#65533;&#65533;&#65533;db	&#65533;C	Llb!&#65533;&#65533;&#65533;M&#65533;,b&#65533;&#65533;Cm&#65533;	&#65533;&#65533;&#65533;&#65533;<&#65533;`p&#65533;&#65533; f1&#65533;GREA!pGa&#1889;3&#65533;(F&#65533;&#65533;&#65533;.&#65533;&#65533;p]&#65533;&#568;)M&#65533;&#65533;!&#65533;&#65533;P&#65533;&#65533;,"L|&#65533;&#65533;&#65533;Hf&#65533;&#65533;&#65533;A0&#65533;&#1040;Mh&#65533; O&#65533;R&#65533;fW&#1302;&#65533;U&&#65533;&#65533;&#65533;u&#65533;&#65533;&#65533;V&#65533;m&#65533;&#65533;&#1850;&#65533;*,F&#65533;\F&#65533;&#65533;&#65533;&#65533;5%s&#65533;&#65533;@&#65533;&#65533;&#65533;r`Qu2B&#65533;&#65533;&#65533;@8&#65533;w&#65533;b&#65533;(e&#65533;&#65533;&#65533;&#65533;&#65533;`%&#65533;&#65533;&#65533;&#65533;&#65533;&#1036;n&#65533;z"&#65533;&#65533;m&#65533;`%K\&#65533;&#65533;&#65533;l&#65533;&#65533;&#65533;&#65533;4fd&#65533;B&#65533;&#65533;&#677;6uC&#65533;&#65533;Tk&#65533;&#65533;P&#65533; F&#65533;&#65533;rH&#65533;&#65533;&#65533;&#65533;&#65533;e7G&#65533;&#65533;tM&#65533; &#65533;&#65533;&&#65533;&#761;NC&#65533;c&#65533;.(&#65533;!/ :@&#65533;!4~&#65533;&#65533;@&#65533;&#65533;&#65533;w< 	&#65533;&#65533;&#65533;}&#65533;&#65533;&#65533;c"G&#65533;&#65533;&#65533;&#65533;&#65533;&#65533;hD&#65533;R&#65533;M&#65533;3#Y&#65533;E@VRpA&#65533;Uc.&#65533;&#65533;&#65533;&#65533;L&#65533;Y&#65533;I3&#65533;	&#65533;&#803;!&#65533;&#65533;6&#65533;&#65533;)&#65533;&#65533;@&#65533;b&#65533;g&#65533;'&#65533;+&#65533;c &#65533;:&#65533; &#65533;8&#65533;qA.&#65533;!&#65533;`PCv&#65533;?*&#65533;&#65533; &#65533;&#65533;*J&#65533;p&#65533;S&#65533;&#65533;&#65533;8&#1645;8&#65533;&#65533;P'"5&#65533;&#774;	v&#65533;bG7&#65533;Y#&#65533;&#65533;+&#65533;&#65533;fA&#65533;&#65533;Qu&#65533;8@&#65533;Ee-&#776;&#65533;H&#1477;L&#65533;Q#xY&#65533;&kA&#65533;&#65533;#o&#65533;&#65533;&#65533;6&#65533;&#65533;J&#65533;&#65533;Ik+&#65533;Ro&#65533;&#65533;&#65533;&#65533;&#65533;&#65533;8&#65533;\nd%^.&#65533;&#65533;&#65533;
@X&#65533;&#65533;@>8@&#65533;&#65533;&#65533;&#65533;&#65533;&#65533;&#65533;i&#190;&#65533;&#65533;b

&#65533; &#65533;&#65533;5"3&#65533;`7&#65533;&#65533;&#65533;j!mAw&#65533;{K&#65533;M&#65533;&#65533;&#65533;&#65533;P&#65533;&#65533;pP&#65533;HMQ5&#1164;&#65533;&#65533;&#65533;~&#65533;&#65533;?&#65533;&#65533;&#65533;&#65533;&#65533;t0&#65533; ~&#65533;&#65533;6$$&#65533;`&#65533;&#65533;!^&#65533;&#65533;4&#65533;F&#65533;&#65533;;j&#65533;&#65533;&#65533;xK&#65533;KY&#65533;&#65533;&#774;&#65533;&#65533;?&#65533;'|&#65533;&#65533;
>&#65533;DP@&#65533;&#65533; &#65533;"&#65533;!Gl&#65533;t$4 &#65533;&#65533;&#65533;NbH&#65533;G&#65533;A&#65533;Ht&#65533; ,&#65533;<pX|&#420;JK#&#65533;a
&#65533;&#65533;4&#65533;d"&#65533;&#65533;-8&#65533;8 $&#65533;)&#65533;&#782;H"rN&#65533;&#65533;J&#65533;&#65533;*;&#65533;&#65533;+$&#65533;&#65533;&#65533;&#65533;H*Hg&#65533;&#65533;b&#65533;MU&#65533;&#65533;&#65533;.&#65533;&#65533;&#65533;/0&#65533;&#65533;&#65533;&#65533;%&&#65533;&#65533;4bJceB&#65533;&#65533;@&#65533;v4&#65533;&#65533;H&#65533;g4&#65533;&#65533;&#65533;&#65533;&#65533;&#65533;&#1872;L&#65533;x&#65533;a&#65533;P"p&#65533;!&#65533;@ *&#65533;p&#65533;&#65533;&#65533;pA &#65533;`&#65533;&#65533; L&#65533;h&#65533;66gSpj^&#65533;&#65533;&#474;j(x^@@&#65533; &#65533;&#65533; t ^^&#65533;&#65533;&#65533;"&#65533;&#65533;&#65533;&#65533;&#65533;&#65533;H&#65533;A&#65533;N&#65533;&#65533;&#65533;)&#65533;&#65533;&#65533;/|&#65533;&#65533;/#&#65533;>&#65533;jhBf&#65533;fpA&#65533;&#65533;&#65533;&#65533;c&#65533;D&J&#65533;&#65533;&#65533;d&$8&#65533;&#65533;a&#65533;>&#65533;4Bg4"oz&#65533;&#65533;&#65533;A&#1039;]P&#65533;&#65533;as`$&#65533;o!fj&#65533;I[&#65533;P&#65533;&#65533;&#65533;zl.&#65533;&#65533;&#65533;F&#65533;&#65533; &#65533;&#65533;&#65533;@	A2&#65533;~&#65533;$aK2"&#65533;&#65533;	4&#65533;&#65533;&#65533;&#65533;-P:&#65533;-&#65533;30&#65533;v&#65533;al%$&#65533;&#65533;N&#65533;&#65533;H&#65533;,O&#65533;&#65533;&#65533;a&#65533;&#65533;&#65533;8H&#65533;&#65533;J]&#65533;&#65533;O&#65533;)&#65533;&#65533;&#65533; b0U^	I&#65533;&#65533;&#65533;Uu4I&#65533;&#65533;a&#65533;&#65533;+&#65533;2k
&#65533;&#65533;&#65533;`L%&#65533;&#65533;z`&#65533;F&#65533;f&#65533;Z"X6-Q&#65533;&#65533;RK&#65533;.&#65533;N"W&#65533;&#65533;v&#65533;&#65533;FM&#65533;&#65533;&#65533;&#65533;"&#65533;23J!U&#65533;u&#65533;	|I*&#65533;4A&#65533;&#65533;&#248;&#65533;J&#65533;#h&#65533;&#65533;E &#65533;&#65533;Fd&#65533;z&#65533;&#65533;!x&#65533;&#65533;&#65533;[(&#65533;T `&#65533;*a< t&#65533;&#65533;jA<&#65533;`&#65533;&#65533;&#65533;^&#65533;&#65533;8&#65533;&#65533;&#65533;&#65533;'&#65533;&#65533;&#65533;(}`&#65533;nO&#65533;&#65533;&#65533;&#65533;$&#65533;&#65533;&#65533;&#65533;&#65533;`&#65533;&#65533;&#65533;Ad&#65533;C&#65533;&#65533;&#65533;(el&#65533;C&#65533;c&#65533;&#65533;&#65533;X	.&#65533;CNB&#65533;-W&#65533;LJ&#65533;&#65533;!&#65533;LkX&#65533;`&#65533;-f&#65533;&#65533;&#65533;F&#65533;&#65533;;&#65533;	&#65533;&#65533;&#65533;8&#65533;&#1834;a&#65533;&#65533;&#65533;&#65533;*@
&#65533;&#65533;H#&#65533;!&#65533;&#65533;&#65533;6&#65533;&#65533;J". &#65533;K&#65533;!&#65533;&#65533; 4#*r-&~&#65533;&#65533;&#65533;&#65533;	&#65533;$&#65533;0&#65533;&e(0&#65533;
&#65533;&#65533;pN&#65533;&#65533;L.l&#65533;e)&#65533;O&#65533;b.&#65533;&#65533;.&#65533;&#65533;]*)&#65533;H"0&#65533;(
&#65533;NRe&#65533;B/R!&#65533;8'&#65533;
o ,&#65533;@#&#65533;X|%$&#65533;&#65533;HyEW&#65533;$&#65533;&#65533;&#65533;&#65533;&#65533;&#65533;&#65533;aM&#65533;s &#65533;B>&#65533;f&#65533;&#65533;&#65533;uJ&#65533;?&#65533;!
h&#65533;&#65533;!	&#65533;&#65533;q&#65533;*&#65533;\jP &#65533;&#65533;&#65533;Fp &#65533;x@k(&#65533;a6H&#65533;&#65533;&#65533;&#65533;&#65533;&#65533; &#65533;@&#65533;&#65533;&#65533;&#1825;; @&#65533;M&#65533;J&#65533;&#65533;X&#65533;&#65533;#&#65533;)#4!&#65533;&#65533;&#65533;B&#65533; &#65533; 5F&#65533;&#65533;&#65533;&#65533;&#65533;@b $
&#65533;2&#65533;a5&#65533; &#65533;&#65533;f2&#65533;B4$f&#65533;&#65533;:$CB&#65533;!&#65533;&#65533;&#65533;!n&#65533;u&#65533;j&#65533;tbP@ &#65533; &#65533;)6&#65533;&#65533;&#65533;&#65533;!LA&#65533;1&#65533;&#65533;p&#546;N&#65533;k}&#65533;&#65533;!&#65533;@J&#65533;S	&#65533;Ga&#65533; &#65533; ZB A&#65533;nH&#65533;&#65533;}@&#65533;"&#65533;&#65533;^U&#65533;,3BQ&#65533;!li&#65533;&#65533;N&#65533;b$^&#65533;k'&#65533;.Pp%&#65533;J&#872;'Q&#65533;&#65533;]&#65533;&#65533;&#65533;*)(&#65533;-(&#65533;&#208;&#65533;)&#65533;&#65533;#X&#65533;DL((F&#65533;Fy&#65533;FI&#65533;S&#65533; #&`\5#I##+gvHbv&#65533;$F&#65533;$&#65533;&#65533;!&#65533;&#65533;_&#65533;r`&#65533;&#65533;w&#65533;g*&#65533;I4&#65533;
":&#65533;94A&#65533;&#65533;1&#65533;&#65533;&#65533;O&#65533;&#1920;Yo&#65533;&#65533;j
&#65533;&#65533; &#65533;&#65533;q!Z,&#65533;dPB&#65533;!&#65533;&#65533; .!&#65533;&#65533;&#65533;&#65533;! &#1480;&#65533;^@(n&#65533; L&#65533;4&#65533;&#65533;&#65533;R#|&#65533;&#65533;`&#65533;#&#65533;&#65533;C&#65533;&#65533;&#65533;b&#65533;&#65533;?J&#65533;>ar&#963;J 6(&#65533;&#65533;&#65533;f&#65533;&#65533;&#65533;&#65533;B&#65533;&#1123;6&#65533;d
kd&#65533;&#65533;ln@&#65533;&#65533;&#65533;&#65533;1&#65533;b!1c&#16038;ai&#65533;5#B	 H &#65533;&#65533;&#65533;&#65533;&&#65533;&#65533;&#65533;&#65533;&#65533;s>&#65533;&#65533;&#2035;\&#65533;^&#65533;!&#65533;@x&#139;"
&#65533;&#65533;!h&#65533;3&#65533; &#65533;+&#65533; &#65533;e&#65533;&#65533;|A" r%&#65533;HK"~(&#65533;1 &#65533;&#65533;&#65533;&#65533;&#65533;jr%&#65533;d&#65533;)&#65533;&#65533;&#65533;&#65533;W&#65533;&#65533;&#65533;N&#65533;&#1052;0^&#65533;@&#65533;&#65533;&#65533;&#65533;&#65533;,G&#65533;$&#65533;L83&#65533;dMV/&#65533;"&#65533;;U#P&#65533;P&#740;2&#65533;2&#65533;L&#65533;&#65533;0gK8%&#65533;!&#65533;4J&#65533;DJ&#65533;&#65533;&#65533;!"&#65533;&#65533;AF &#65533;&#65533;&#65533;&#65533;&#65533;&#65533;R58%&#65533;&#65533;$&#65533;@&#35991;&#65533;&#65533;	:AS}&#65533;&#65533;+x&#65533;/&#65533;p&#65533;F&#65533;&#65533;&#65533;&#65533;&#65533;-xA:&#65533;&#65533;Aj&#65533;Ao&#65533;&#65533; &#65533;( \  H&#65533;c_4&#65533;&#65533;&#65533;`&#65533;&#65533;&#65533;&#65533;S&#65533;:&#65533;A .&#65533;&#65533;&#65533;<D&#65533;=&#65533;=,7&#65533;3"@Bsc&#65533;@>&#65533;D.t7&#65533;V1&#65533;BX&#65533;t&#65533;&#65533;&#65533;&#65533;&#65533;+,&#65533;A&#65533;&#65533;&#65533;&#65533;]&#65533;|@&#65533;vsZ+Z&#65533;&#65533;d&#65533;&#65533;Z&#1011;'&#65533;#,	 &#65533; &#65533;&#65533;=&#65533;S&#65533;y2&#65533;&#65533;
&#65533;!&#65533;! &#65533;T&#65533;^&#65533;&#1359;&#65533;&#65533;&#65533;&#65533;_x22&#65533;&#65533;&#65533;&#65533;$&#65533;&#65533;-&#65533;&#65533;r&#65533;,&#65533;0`&#65533;j&#65533;MT&#65533; &#366;j&#65533;]&#65533;UB&#65533;E&#65533;24&#65533;&#65533;'&#65533;&#65533;&#1072;&#65533;Be&#65533;C#&#65533;$&#65533;&#65533;&#65533;&#65533;K&#65533;G&#65533; &#65533;&#178;4)0&#65533; $&#65533; &#65533;&#65533;&#65533;&#65533;>X+mg2&#65533;&#65533;g&#65533;RW&#65533;2&#65533;@&#65533;&#65533;)B
&#65533;`J&#65533;&#65533;IB2X&#65533;&#65533;&#65533;@&#65533;&#65533;&#65533;&#65533;Bb42&#65533;&#65533;&#65533;&#65533;2$`&#65533;!&#65533;	&#65533;h&#65533;&#65533;@
z*q=&#65533;&#65533;#%&#65533;&#65533;&#65533;8&#65533;&#145;!&#65533;f#T&#65533;&#65533;&#65533;b$0H&#65533;&#65533;)@X &#65533;l&#65533;&#65533;W&#65533;&#65533;85"&#1920;&#65533; &#65533;&#65533;&#65533;n&#65533;.H#B&#65533;"fb&#65533;&#65533;~&#65533;&#65533;&#65533;&#1027;&#65533;&#65533;?2&#65533;>a &#65533;R&A|`tQ&#65533;6(&#65533;;&#65533;C"&#65533;8
+#z`_B$BR&#65533;+Z(-d`H&#65533;g!dm&#65533;&#65533;l&#65533;&#65533;&#435;&#65533;&#65533;q&#65533;9&#65533;" &#65533;&#65533;&#65533;>&#65533;&#65533; &#65533;y&#65533;&#65533;&#65533;zA&#65533;&#65533;F% $"Up&#20547;D&#65533;h&#65533;&#65533;&#65533;d&#65533;&#65533; &#65533; 'X&#65533;&#65533;&#65533;'5&#964;&#65533;(&#65533;&#65533;P&#65533;&#65533;C&#65533;ya&#65533;&#65533;o&#65533;Cu&#65533;&#65533;'&#65533;;UR%)&#65533;&#65533;G&#65533;&#65533;&#65533;V&#65533;&#65533;Xe&#452;&#65533;x&#65533;&#65533;bO8&#65533;(`&#65533;&#65533;&#65533;&#65533;&#65533;&#65533;uVa&#65533;&#65533;;&#65533;k%&#65533;0 &#65533;N#&#65533;!&#65533;v&#65533;&#65533;&#65533;&#65533;&#65533;$&#65533;&#65533;&#65533;3&#65533;&#65533;&#65533;v;w61&#65533;*&#65533;$&#65533;&#65533;m^&#65533;h&#65533;	&#65533;@-a5&#192;&#65533;}**&#65533;&#65533;&#65533;/Q N@&#65533;&#65533;&#65533;&#65533;|&#65533;i&#65533;: 9&#18443;%9XrPL&#65533;c&#65533;@&#65533;J&#1793;^L :&#65533;&#65533;jM&#65533;&#65533;X&#65533;"&c&#65533;M&#65533;&#65533;&#65533;&#65533;:&#65533;&#65533;3b&#65533; $#(&#65533;&#65533;O;&#35184;%d&#65533;2&#65533;s$L&#65533;&#65533;e$&#65533; &#65533;)/&#65533;cB&#65533;&#65533;&#65533;Z&#65533;!&#65533;P&#65533;t&#65533;&#65533;l?1s&#65533;&#65533;&#65533;{b&#65533;U>&#65533;d>-!
L;y&#65533;$]	&#65533;&#65533;&#65533;&#65533;&#65533;a&#65533;2&#65533;"&#65533;.@&#65533; &#65533;Hb^'<&#1379;&#65533;_A&#65533;iS&#65533;'&#1665;&#65533;3&#9979; &#65533;&#1420;O&#65533;&u&#65533;&#65533;4b&#65533;&#65533;&#65533;\4)&#65533;&#65533;%&#65533;&#65533;&#65533;&#65533;&#65533;&#65533;&#65533;&#65533;+z&#65533;&#65533;A&#65533;&#65533;6&#65533;U&#65533;&#65533;&A&#65533;(B &#65533;&#65533;&#65533;&#65533;$&#65533;8`?&#65533;f-Z2:/&#65533;&#65533;$&#65533;D
4uUY@&#65533;T&#65533;Xf&#65533;&#65533;Ar&#65533;!\&#65533;0&#65533;L&#65533;^v&#65533;R*&#65533;gB&#65533;!>&#65533;tZFhL&#65533;x 3&#65533;X|!&#65533;U 0&#65533;8@&#65533;o&#65533;&#65533;&#65533;&#266;&#65533;D&#65533;w|-&#65533;(&#65533;e&#65533;&#65533;XOR3B &#65533;&#65533;&#65533;&#65533;5&#65533;QU&#65533;#	#MC&#65533;7?$4=&#65533;@&#65533;?&#65533;$&#65533;I&#65533;cd&#436;&#65533;n&#144;^&#65533;8&#65533;gZw&#65533;|&#65533;L&#65533;1D&#65533;V$ &#65533;&#65533;&#65533;@9#&#65533;&#65533;&#65533;F&#65533;&#65533;3&#65533;&#65533;V&#65533;o&#65533;=&#65533;&#65533;&#65533;-&#65533;&#65533;&#65533;[&#65533;D C"KR&#65533;M&#65533;B&#65533;&#65533;&#65533;"E&#65533;S&#65533;-&#65533;&#65533;&#65533;&#65533;&#65533;kj&#65533;A&#65533;mR&#65533;&#65533;&#65533;&#946;( ^&#65533;&#65533;&#65533;&#573;&#848;86&#65533;%&#65533;&#65533;&#65533;&#65533;) ?$&#65533;b&#65533;&#65533;r&#65533;&#65533;&#65533;-&#65533;&#65533;&#65533;&#65533;\&#65533;.G&#65533;z&#65533;&#65533;` B&#65533;&#65533;&#65533;xu&#65533;&#65533;&#65533;&#65533;&#65533;5&#161;&#65533;p3&#65533;[WbX &#65533;e&#65533;I&#184;!&#65533;&#65533;&#65533;&#65533;&#65533;]gi&#65533;&#65533;!&#65533;tL&#65533;+&#65533;&#192;>&#65533;&#65533;&#65533;K&#65533;&#65533;,"7&#65533;,d\&#65533;z7T&#65533;%&#65533;&#65533;&#65533;&#65533;&#65533;r\&#65533;&#65533;|j&#65533;&#65533;&#1446;p&#65533;&#65533;@;&#65533;~&#65533;.5&#65533;&#65533; &#65533;P
G&#65533;&#65533;O&#65533;&#65533;&#65533;W&#65533;_&#65533;&#65533;h,&#65533;&#65533;	&#1535;&#65533;D&#65533;&#65533;4&#65533;&#2015;&#65533;&#65533;&#65533;&#65533;&#65533;&#65533;D6%&#65533;4&#65533;r&#65533;B%a&#65533;&#65533;&#65533;&#65533;&#18245;&#65533;&#65533;!&#65533;B&#511;H&#65533;&#65533;&#65533;&#65533;&#1867;&#400;&#65533;&#65533; D$d&#65533;#&#65533;O&#65533;v&#65533;&#65533;&#65533;g&#65533;V&#65533;&#65533;&#65533;&#65533;&#65533;&#65533;:&#65533;$&#402;A)&#65533;&#65533;ZS&#65533;&#65533;t&#65533;&#65533;&#65533;&#11439;&#65533;@	&#1928;&#65533;P&#65533;?~+^&#824;&#65533;&#65533;&#464;#K&#65533;L&#65533;&#65533; &#65533;4`&#65533;C&#65533;80 ig&#1440;>$B&#65533;Q&#65533;&#65533;&#65533;oP&#65533;&#65533;&#65533;'&#65533;&#65533;l
x&#65533;&#65533;-(&#65533;&#65533;&#65533;&#65533;&#65533;&#1995;&#65533;&#65533;zL&#65533;&#1824;&#65533;Z{&#65533;&#65533;M&#65533;V&#65533;&#65533;/&#65533;l{D&#65533;j&#65533;&#1786;&#65533;D9&#65533;a`
!}&#65533;&#65533;&#65533;\&#65533;!i&#65533;q&#65533;&#65533;&#65533;aa&#65533;>&#65533;&#65533;&#65533;_&#65533;&#65533;&#65533;&#65533;,&#65533;_R8 &#65533;b>h&#65533;&#65533;Uh&#65533;6&H&#65533;	&#65533; &#65533;&#65533;&#65533;g&#65533;<&#65533;&#65533;"B&#65533;j&#65533;&#65533;
&#65533;&#65533;"&#65533;X&#65533;&#65533;B&#65533;&#65533;&#65533;
x&#65533;&#65533;``&#65533;V$&#65533;&#65533;VrLcP&#65533;L&#1252;&#65533;|G&#65533;T&#65533;&#65533;0&#65533;e&#65533;`&#65533;?&#65533;&#65533;aF&#65533;L&#65533;P	&#65533;&#65533;&#65533;H.&#65533;PA$g8&#65533;&#65533;&#65533;?|2&#65533;D5&#65533;&#65533;&#65533;&#65533;&#65533;RI&#65533;&#65533;c&#65533;+&#65533;d&#65533;J&#65533;&#65533;&#65533;M&i&#65533;&#65533;Yd&#65533;&#65533;%:&#65533;&#1250;%iz&#65533;&#65533;&#445; &#65533;&#65533;84&#65533;TU&#65533;pBWY&#65533;a&#65533;W&#65533;2&#65533;?J`&#65533;&#1438;&#65533;&#65533;E@o&#65533;W&#65533;&#65533;5&#65533;]wQG&#65533; &#65533;&#65533;<>&#65533;`&#65533;MVk&#65533;&#65533;&#65533;f&#65533;R]&#65533;&#65533;&#65533;&#65533;u1`&#65533;&#1017;Q@Al&#65533;5g&#65533;b&#65533;E&#65533;\r&#65533;&#156;r&#65533;&#65533;&#65533;mI&#65533;&#65533;j&#65533;&#65533;&#65533;.(&#65533;I`&#65533;u&#65533;mc&#65533;2x'%	&#65533;$&#1243;L&#65533;&#65533;&#65533;
&#65533;&#65533;&#65533;g&#65533;}y&#65533;&#65533;&#65533;&#65533;&#65533;W~&#65533;Df&#65533;&#65533;d2c&#65533;D\&#65533;F&#65533;n&#65533;&#65533;&#65533;<[&#65533;&#65533;_#&#65533;3&#65533;&#65533;&#65533;&#65533;A&#65533;I)P&#65533;&#65533;&#65533;B&#65533;&#65533;X&#65533;,&#65533;&#65533;&#65533;t&#65533;acp&#65533;&#65533;%pp&#65533;W&#65533;&#235;@"&#65533;&#784;&#65533;DiUvD&#65533;B&#65533;5&#65533;&#65533;&#65533;&#65533;S&#65533;&#65533;BywaL&#65533;=P&#65533;&#65533;*&#65533;p&#65533;_~2&#65533;Q&#65533;Q&#65533;%y&#65533;&#65533;&#65533;&#65533;&#65533;&#65533;&#65533;&#65533;j&#65533;D&#65533;&#65533;9&#65533;&#65533;&#65533;! .&#65533;&#65533;h&#65533;&#65533;&#65533;&#65533;}&#65533;e&#65533;&#65533;&#65533;}1&#65533;&#65533;&#65533;&#65533;#CR&#65533;a@A,/$&#65533;&#65533;'le&#65533;V &#65533;Apk&#65533;&#65533;&#65533;2&#65533;y&#65533;%&#65533;\Q&#65533;&#65533;]&#65533;&#65533;UY&#65533;&#65533;A&#65533;!f&#65533;&#65533;dX&#65533;&#65533;&#65533;>&#65533;6&#65533;&#65533;M&#65533;.&#65533;&#65533;&#65533;c&#65533;&#65533;&#65533;`&#65533;AFps&#65533;&#1219;&#65533;&#65533;o^&#65533;&#65533;&#65533;C&#65533;&#65533;&#65533;&#65533;:@&#65533;Nq&#65533;c&#65533;a&#65533;&#65533;&#65533;T&#65533;&#65533;*`&#65533;G8&#65533;UH &#65533;m;&#65533;1r&#65533;&#65533;j&#65533;o1&#65533;&#65533;d&#65533;&#65533;2&#65533;&#65533;?&#65533;&#65533;&#65533;/sC&#65533;LD%rL&#65533;&#65533;-$&#65533;(&#65533;&#65533;9&#65533;~&#65533;Y&#1094;v&#65533;&#65533;/1&#65533;7V@&#65533;&#65533;&#65533;1&#65533;&#65533;&#65533;&&#65533;f&#65533;&#65533;	j0&#65533;%&#65533;`&#65533;0(&#65533;5
&#65533;r&#65533;d&#65533;&#65533;mAz&#65533;&#65533;'u&#65533;n&#1112;&#65533;#&&#65533; &#65533; &#65533;4&#65533;"%@&#65533;&#65533;F0F&#1025;;&#65533;&#65533;&#65533;`ru&#65533;&#65533;&#65533;|b&#65533;&#65533;&#65533;B&#65533; :&#65533;&#65533;&#65533;H8&#65533;&#65533;B&#65533;&#65533;S&#65533;;&#65533;A&#1111;L&#65533;%Q&#65533;&#65533;M`&#65533;L&#65533;$S&#65533;&#706;&#65533;TBt&#65533;Au&!&#65533;T&#65533;@&#65533;&#65533;&#65533;80&#65533;BH&#65533;&#65533;hDi+&#65533;&#65533;A&#65533;Z@E`&#65533;i&#65533;&#65533;%&#65533;R&#65533;^$/C(&#65533;/&#65533;GN&#648;&#65533;&#65533;&#65533;&#65533;&#65533;<-&#65533;&#65533;,"X&#65533;u|c&#65533;&#1824;&#65533;&#65533;&#65533;&#65533;&#65533;&#65533;T&#65533;&#65533;&#65533;&#65533;|a_^&#65533;&#65533;,&#65533;_&#65533;)&#65533;Q&#65533;&#65533;&#65533;&#65533;&#65533;';&#65533;&#65533;&#65533;?&#65533;a&#65533;&#65533;CKN&#65533;&#65533;bp&#65533;&#65533;p*(u&#65533; U&#65533;B	4'&#65533;&#65533;&#65533;<&#65533;>&#65533;d/&#65533;&#65533;Nu&#65533;&#1246;&#65533;' =&#65533;X_ &#65533; &#65533;#e2KZ&#65533;&#65533;#.&#65533;,h&#65533;<&#65533;&#65533;&#65533;2D`!#&#65533;@=&#65533;&#65533;#&#65533;&#65533;?&#65533;&#65533;&#65533;%Pa1&#65533;Z&#65533;r&#65533;"&#2028;&#65533;&#65533;&#65533;@&#65533;9@A&#65533;&#65533;	p&#65533;G&#65533;&#65533;AB&#65533;A&#65533;&#65533;R&#65533;&#65533;&#321;&#65533;K&#46208;&#65533;&#65533; &#65533;d*xb^&#65533;&#65533;"&#65533;&#65533;&#65533;&#65533;6&#65533;&#65533;&#65533;N	1HA@2&#65533;DH&#65533;-)&#65533;&#17413;t&#65533;|j]&#65533;&#5301;&#65533;&#65533;&#65533;C&#576;&#1057;&#65533;Nv!&#65533;&#65533;~&#65533;`&#65533;&#65533;&#65533;&#65533;&#65533;&#65533;&#65533;I&#65533;&#65533;rr&#65533;`'&#65533;4&#65533;) by&#65533;
B&#65533;&#65533;?&#65533;",b	k!&#65533;/&#65533;UN&#728;	5&#65533;&#65533;a&#65533;U>&#65533;&#65533;&#65533;&#65533;&#65533;L&#65533;4&&#65533;w&#65533;&#65533;&#65533;&#65533;&#65533;&#65533;G/&#65533;&#65533;F0B*&#65533;&#65533;&#65533;&#65533;&#65533;&#65533;&#65533;	&#65533;#&#65533;%C&#65533;:&#65533;fGy&#65533;&#65533;Y&#65533;P&#65533;G&#65533;1S&#65533;&#65533;#-i}47&#65533;-do&#65533;q&#65533;&#65533;\&#65533;&#65533;d&#65533;H&#65533;?,&#65533;&#65533;&#65533;V&#65533;?EjcL&d&#65533;&#65533;&#65533;`&&#65533;d&#65533;&#65533;&#65533;y&#65533;h6^&#65533;l&#65533;&#65533;*~&#65533;,&#65533;	&#65533;D3H&#65533;&#65533;&#65533;&#65533;k,&#65533;e"&#65533;D&#65533;F&#65533;&#65533;Nd&#65533;$J&#1115;&#65533;&#65533;}S
j&#65533;B,&#65533;O&#65533;&#65533;&#747;A&#65533;S&#259;&#65533;Z&#1106;V&#65533;&#65533;Q^|'&#65533;&#65533;Y&#65533;&#65533;'B&#65533;L2':A&#65533;
J4Tx:&#65533;&#65533;&#65533;F&#65533;O&#65533;Z&#65533;&#65533; T	&#65533;&#65533;2&#65533;#&#65533;&#65533;&#65533;&#65533;9&#65533;0&#65533;e"W&#65533;&#65533;?1&#65533;t&#65533;d&#65533;&#1043;A&#65533;&#65533;:&#65533;&#65533;GR4Y: &#65533;&#65533;&#65533;$&#65533;=&#65533;?p &#65533;u=wR&#65533;&#65533;&#65533;&#65533;;-u`&#65533;&#65533;&#65533;&#65533;b&#65533;&#65533;&#65533;`Q^&#65533;&#65533;&#65533;!&#65533;B&#65533;xc&#65533;&#65533;R&#65533;&#65533;!&#65533;&#65533;c. &#65533;&#65533;&#65533;&#65533;&#65533;:@&#65533;%&#65533; .&#65533;&#65533;&#1667;_B&#65533;`&#65533;p&#65533;&#65533;qN &#65533;&#65533;T&#65533;'&#65533;&#65533;&#1533;&#65533;&#65533;&#65533;&#65533;Z&#65533;&#65533;&#65533;&#65533;T&#65533;D&#65533;&#65533;m&#65533;&#65533; &#65533;>&#65533;&#65533;Q&#65533;&#544;
,&#65533;&#1207;y&#65533;A&#65533;Va&#65533;$&#65533;4"&#65533;&#65533;.&#65533;&#65533;6!Ak&#65533;&#65533;&#65533;&#65533;#&#65533;i&#65533;B=&#65533;&#65533;&#65533;  &#65533;&#65533;O&#65533;&#65533;&#65533;&#65533;&#65533;P&#65533;&#65533;N&#65533;9&#1552;%&#65533;@^OQ&#1248;&#65533;&#65533;&#65533;fe&#65533;&#65533;7r&#386;&#65533;"&#65533;&#65533;~&#65533;*&#65533;&#65533;&#65533;&#65533;Z&#65533;&#65533;\]&#65533; &#65533;*&#65533;w&#65533;#&#65533; &#65533;'@&#65533;, j  &#65533;&#65533;71&#65533;L$&#65533;Xc\&#65533;p!&#1544;&#65533;F&#65533;N`&#65533;&#65533;&#65533;&#65533;mv&#65533;AP&#65533;&#65533;Y	&#65533;%&#65533;&#65533;`m2&#65533;&#65533;&#65533;&#65533;=&#65533;&#65533;V&#65533;V2&#65533;&#65533;Y&#65533;&#65533;&#65533;%;&#65533;&#65533;&#902;&#65533;q-0&#65533;&#65533;9&#65533;w"&#65533;}B72`-&#65533;&#65533;h&#65533;G&#65533;&#65533;t&#65533;&#65533;&#65533;&#65533;&#65533;&#65533;&#65533;&#65533;V&#65533;&#65533; &#65533;P&#65533;?H2 &<&#65533;&#65533;&#65533;&#788;jp@m
&#65533;&#65533;&#65533;/&#65533;&#65533;&#65533;x@&#65533;s&#65533;<@&#65533;&#65533;&#1532;&#65533;( W~& &#65533;@H &#65533;C&#65533;f&#65533;&#65533;&&#65533;d	R&#65533;,`"&#65533;Qgg&#65533;&#65533;&#65533;&#65533;w&#65533;w`&#65533;w"8&#65533;&#65533;qO&#65533;0!&#65533;Wq&#65533;
&#65533;P&#65533;&#65533;?&#65533;Sc&#65533;B&#65533;?&#65533;s@=&#65533;.&#545;@&#65533;aT&#65533;$;&#65533;7%gAptSqZ&#65533;m>Rb'&#65533;6`UPR!{&#65533;7DH1&#65533;p&#65533;&#65533;&#65533;`tp&#65533;&#65533;0
&#65533;
Us&#65533;s!B(#\@&#65533;BDe}&#65533;E$ef&#65533;|&#65533;3m&#65533;e$&#65533;p`f&#65533;WtUa&#65533;.q&#65533;&#65533;&#65533;fa&#65533;&#65533;V!&#65533; @&#65533;vOR&#65533;i&#65533;	Q#a&#65533;'&#65533;c;&#65533;yv&#65533;&#65533;b7P&#65533;&#65533;R[a&#65533;&#65533;%&#65533;&#65533;&#65533;&#65533;a&#65533;T&#177;&#65533;7{&#65533;&#65533;)q;7&#65533;d&#65533;`BsY#&#65533;
&#65533;Y&#65533;S&#65533;sZ&#65533;&#65533;	e"!k&#65533; &#65533;&#65533;bR&#65533;&#65533;&#65533;&#65533;}&#65533;&#1485;~&#65533;k&#65533;0q&#65533;&#65533;  &#65533; K&#65533;A&#65533;&#65533;2&#65533;:&#65533;&#65533;&#65533;&#65533;P\&#65533;ai&#65533;&#65533;.BR&#65533;%'&#65533;&#65533;sb&#65533;` &#65533;&#65533;$B&#65533;hNu&#65533;,,"&#65533;&#65533;n&#65533;n&#65533;|&#65533;&#65533;&#65533;}&#65533;A&#65533;&#65533;&#65533;&#65533;&#65533;&#65533;x&#65533;(&#65533; &#65533;&#65533;&#65533;&#65533;&#65533;&#65533;P88&#65533;S&#65533;&#65533;c@&#65533;
&#65533;qa;9Qzc&#65533;pX&#65533;y&#65533;&#65533;&#65533;aqsQbb&#65533;J&#65533;2&#65533;Sr3&#65533;&#65533;&#65533;$F&#65533; Y@&#65533;&#65533;c>&#65533;!m"s}&#65533;d&#65533;u&#1360;c&#65533;s7&#65533;3&#65533;#e5&#65533;eg	&#65533;&#65533;Xf&#65533;&#65533;&#65533;&#65533;&#65533;!W&#65533;aV4rUF1&#65533;&#65533;&#65533;&#65533;AiUg_fap&#65533;&#65533;&#65533;*:&#65533; @&#65533;&#65533;6&#65533;&#65533;6(0+&#65533;eb&fNbXT&#65533;&#65533;6&#65533;&#65533;?&#65533;7I?&#65533;J+!~aZa &#65533;&#65533;J&#65533;&#65533; &#65533;
&#65533;&#65533;&#65533;Y!:&#65533;u>0Not|.&#65533;&#65533;&}N&#65533;&#65533;&#65533;g&#65533;`&#65533;t`D&#65533;ty0
d&#65533;&#65533;pz@[&#65533;`"&#65533;&#65533;&#65533;[GV&#65533;&#65533;&#65533;&#65533;(&#65533;0I&#65533;&#65533;.&#1414;PAOx%\&#65533;*V&#65533;&#803;&#65533;&#65533;t&#65533;&#65533;&#65533;	o&#65533;&#65533;J&#65533;vA&#793;	T&#65533;&#65533;&#65533;!>.-}&#65533;-&#65533;&#65533;&#65533;)Yq/x@&#65533;s&#65533;c&#25764;&#65533;P&#65533;a/;&#65533;&#65533;&#65533;&#65533;1r&#65533;%&#65533;}Q&#65533;&#65533;,,&#65533;,&#65533;&#65533;&#65533; dR&#65533;&#65533;s&#1236;&#65533;=&#65533;AW@!&#65533;^&#65533;&#65533;&#65533;&#65533; &#65533;pK?V2&#65533;&#65533;q&#65533;&#65533;&#65533;F&#65533;Ts&#65533;k&#65533;s&#65533;e&#65533;T|&#65533;YF!jp0wBC&#65533;izU&#65533;	"&#65533;PE&#65533;y&#65533;]&#65533;E&#65533;&#65533;&#65533;`Kg&#65533;&#1060;&#65533;<6&#65533;R&#65533;&#65533;H&#65533;&#65533;&#65533;&#65533;g>&#1049;&#65533;&#65533;<&#65533;&#65533;&#65533;P&#1183;N8&#65533;&#65533;&#65533;&#65533;R&#65533;Qx0/&#65533;&#65533;<&#65533;&#65533;:X&#65533;
*&#65533;(&#65533;&#65533;}&#65533;&#65533;
&#65533;&#65533;&#65533;.1&#65533;2j&#65533;	"&#65533;Y&#65533;@k&#65533;&#65533;EUs"&#65533;&#65533;&#65533;@&#65533;&#65533;J&#65533;&#1125;1 
&#65533;y&#65533;{0 &#65533;&#65533;cj&#65533;}/&#65533;&#65533;&#65533;&#65533;&#65533;&#65533;&#65533;&#65533;:l&#1616;
&#65533;&#65533;~%&#65533;B.wbTab&#65533;&#65533;&#643;&#65533;j0|&#65533;&#65533;&#65533;s	&#65533;)&#65533;g	j&#65533;&#65533;&#384;&#65533;Hg&#65533;:&#65533;pg&#65533;$&#65533;	&#65533;`/d&#65533;&#65533;&#65533;
&#65533;&#65533;Pc&#65533;&#65533;a&t%&#65533;&#65533;&#65533;&#65533;5&#1050;&#65533;q%&#65533;&#65533;&#65533;&#65533;%9&#65533;#"eR6&#65533;%~s%EI&#65533;G:&#65533;[&#65533;Y 5&&#65533;&#65533;&#65533;T&#65533;&#65533;&#65533;&#65533;&#65533;&#65533;2<&#65533;&#65533;&#65533;&#65533;2C&#65533;d~at&#65533;|&#65533;
Q	&#65533;_"&#65533;_6Erw&#65533;X4p&#65533;pY&#65533;&#65533;
&#65533;&#65533;4b4`p1&#65533;&#65533;V&#65533;`y&#65533;&#65533;&#65533;X&#65533;&#65533;&#65533;9b]&#65533;&#65533; &#65533;0Xu&#65533;R&#65533;Q&#65533;&#65533;<&#65533;);&#489298;0`&#65533;&#65533;W&#65533;&#65533;&#65533;[&#65533;&#65533;&#65533;&#65533;&#65533;&#65533;&#65533;&#65533;&#65533;&#682;!K&#65533;&#65533;n!&#65533;&#65533;&#65533;&#65533;p&#65533; 	&#65533;p&#65533;&#65533;t&#65533;&#65533;oT0F&#65533;&#65533;}&#65533;D&#1061;&#13341;&#65533;A&#65533;&#65533;&#65533;p&#65533;0&#65533;&#65533;&#65533;&#65533;l@&#65533;&#65533;&#65533;&#65533;&#65533;&#65533;&#65533;&#65533;;&#65533;&#65533;X&#65533;D/&#65533;&#65533;&#65533;m&#65533;0+K"i&#65533;&#65533;&#65533;&#65533;&#65533;	>&#65533;jP&#65533;&#44704;o&#317;&#65533;Bp&#65533;&#65533;:&#65533;&#65533;p&#65533;&#65533;a>>-&#65533;&#65533;n&#1076;&#65533;;U&#65533;&#65533;&#65533;&#65533; kx&#65533;&#65533;.&#624;Vq&#65533;&#65533;qA&#65533;&#65533;&#65533;$5 zX&#65533;X&#65533;&#65533;&#65533;&#65533;E&#65533;>&#65533;U&#65533;'p&#65533;M&#65533;&#65533;/ws&#65533;m<1&#65533;&#65533;&#65533;?&#65533;p&#65533;&#65533;_yP&#65533;  y&#65533;B&#65533;&#65533;q&#65533;'C\'&#65533;&#65533;&#65533;@&#65533;&#187;&#65533;``p&#65533;a&#65533;&#65533;|&#65533; M5L[&#65533;&#65533;&#65533;!i&#65533;eavU1&#65533;&#1488;:6O3`&#65533;	1 N&#338;n&#65533;&#65533;\p&#65533;&#3494;@!&#65533;Z!&#65533;&#65533;&#65533;r %&#65533;&#65533;&#65533;7&#65533;&#65533;:&#65533;&#65533;&L5!&#65533;&#65533;&#65533;&#65533;cg&#65533;l&#65533;&#65533;2-!&#65533;&#65533;"&#65533;&#65533;&#65533;X&#65533;9&#65533;&#65533;&#65533;&#65533;&#65533;&#65533;&#65533;&#65533;&#65533;.&#65533;&#65533;k&#65533;LG
&#65533;:&#65533;;
&#218;&#1497;4p(D+&#65533;&#65533;&#65533;&#65533;H&#65533;C&#65533;&#65533;;&#65533;0&#426;a*KMUAMq<(&#65533;&#65533;&#65533;ZC&#65533; &#65533;26I&#65533;&#65533;&#1296;&#65533;V&#65533;&#65533;&#65533;F&#65533;g&#65533;`&#65533;&#65533;,&#65533;O&#65533;&#65533;0&#65533;&#930;&#65533;+&#65533;rc&#65533;&#65533;J&#65533;&#65533;&#65533;C&#65533;s&#65533;&#65533;&#65533;&#65533;`&#65533;$&#65533;&#65533;
&#65533;&#1681;R&#65533;&#65533;&#65533;QRDH&#65533;&#65533;@&#65533;&#65533;@	ir &#65533;%&#65533;&#65533;\&#65533;PR %r1 R&#65533;&#1034; &#65533;X&#65533;&#65533;N&#65533;7C&#65533;,u	&#65533;&#65533;S&#65533;&#65533;0
p&#65533;&#65533;5&#1312;5T&#65533;CfYu!&#65533;l0&#65533;&#65533;\w&#65533;7&#65533;&#65533;Yk&#65533;&#65533;jvUvk&#65533;&#65533;&#65533;Oe&#65533;&#65533;1c&#65533;&#65533;&#65533;&#65533;&#65533;p&#65533;&#65533; f&#65533;&#65533;,&#65533; `	&#65533;&#14717;MqC &#65533;&#65533;&#65533;$v&#65533;&#65533;&#65533;&#65533;msk&#65533;&#65533;&#65533;H{&#65533;&#65533;&#65533;'&#65533;K&#65533;}&#65533;&#65533;&#65533;!b&#65533; "&#65533;r&#65533;&#65533;l0&#65533;K&#65533;&#65533;}&#65533;&#65533;&#65533;&#65533;h &#65533;~q^0	&#65533;< &#65533;@&#65533;&#65533;x}A&#65533;&#65533;&#65533;&#65533;&#65533;&#65533;&#65533;9 k &#65533;&#65533;&#65533;!&#65533;&#65533;&#65533;&#65533;&#65533;&#65533;&#65533;f&#65533;&#65533;
&#65533;&#65533;&#65533;&#65533;&#65533;`&#65533;&#65533;&#65533;&#65533;R$&#65533;&#65533;h&#65533;Mq&#65533;#&#65533; &#65533;fE&#65533;&#65533;Q&#65533;  FTB&#65533;&#65533;g&#65533;+&#65533;o
P&#65533;&#65533;&#65533; &#65533;E&#65533;o. y
&#65533;&#65533;&#65533;Pp9=&#65533;&#65533;=4&#65533;&#65533;&#65533;&#1345;&#65533;&#65533;&#65533;yS&#65533;5 &#65533;&#65533;[&#65533;&#17265;W&#65533;&#65533;&#65533;L&#65533;L%&#65533;&#65533;>&#65533;&#65533;&#65533;&#65533;$&#65533;mRQZ"&#65533; /&#65533;Dh&#65533;@&#65533;&#65533;&#65533;t&#65533;=&#65533;
j@&#65533;&#65533;g&#65533;&#65533;&#65533;&#65533;"M&#1163;A&#65533;;&#65533;9&#65533;()S&#65533;&#65533;"&#65533;Z&#65533;&#65533;&#65533;J&#65533;8M&#65533;N&#65533;&#65533;;&#65533;d&#65533;waE?m&#65533;|&#65533;&#65533;&#65533;4&#65533;#&#65533;M&#65533;B&#65533;&#65533;W&#65533;9&#65533;&#65533;#&#65533;I&#65533;R&#65533;$&#65533;5&#65533;)>1&#65533;&#65533;& |&#65533;&#65533;[s&#65533;_&#65533;u?&#65533;&#65533;&#65533;2&#65533;~}&#65533;~&#65533;&#65533;zm~`W&#65533;}~q&#65533;5<F&#1625;&#65533;&#65533;;	&#65533;q&#65533;1&#65533;&#65533;&#65533;|&#65533;&#65533;s&#65533;&#65533;0 &#65533;P&#65533;&#65533;pd&#1226;dePL&#65533;&#65533;&#65533;&#65533;pB 
&#65533;#B&#65533;\K&#65533;%&#65533;&#65533;&#424;&#65533;H  &#65533;&#65533;c&#65533;&#65533;R&#65533;&#65533;&#65533;&#65533;>ebJI&#65533;g&#65533;&#65533;&#65533;&#65533;}A&#65533;&#65533;&#909;&#65533;>UT n&#65533;O&#65533;&#65533;&#65533;Q&#65533;f*/j&#65533;]B&#65533;&#65533;&#65533;&#65533;&#65533;&#65533;2j1z&#65533;S&#1967;H&#65533;&#65533;9&#65533;1`&#65533;(9jb	&#65533;&#65533;&#65533;&#65533;}&#65533;&#14421;&#65533;[)&#65533;Y&#65533;&#65533;d-F7{F&#65533;p&#65533;F2"&#65533;C>2;L&#65533;H&#65533;+&#65533;l,#&#65533;w&#65533;IskK&#65533;&#65533;O&#65533;&#65533;N\&#65533;Q+4]&#65533;U&#65533;
-&#65533;4&#65533;`m&#65533; &#65533; M`&#65533;&#65533;&#65533;R
&#65533;&#65533;aJCP&#65533;&#65533;C&#65533;&#65533;#&#65533;&#65533;&#65533;&#65533;<&#65533;I~&#65533;&#65533;&#65533;&#65533;&#65533;1I&#65533;'&#1092;<~&#65533;X&#65533;	R/&#65533;xl&#65533;&#65533;&#65533;	0&#65533;&#65533;u&#65533;&#65533;#P&#65533;&#25931;&#65533;|M&#65533;&#65533;5h&#65533;
&#65533;&#65533;4&#65533;0&#65533;[&#1586;&#65533;zi&#65533;&#65533;<z&#65533;&#65533;Lk@
&#65533;~&#65533;&#65533;d&#65533;~^g&#65533;^&#65533;&#65533;&#65533;&#65533;&#65533;J&#65533;&#65533;B&#65533;.D&#65533;~e&#65533;W2X"&#65533;&#65533;&#65533;&#65533;YF &#65533;e&#65533;`:XuU&#65533;@(e&#65533;
a`&#65533;&#65533;E	 &#65533;P'&#65533;&#65533;&#65533;o&#65533;uZC@&#1805;m&#65533;&#65533;E2&#65533;&#65533;&#65533;&#65533;CX&#65533;!E&#65533;Q&#65533;&#65533;&#654;&#65533;&#65533;&#65533;&#65533;&#65533;&#65533;&#65533;#&#65533;H&#1994;6<&e&#65533;.fs&#65533;\&#65533;B&#65533;Y&#65533;&#65533;l+@!&#65533;&#65533;&#65533;Fi0&#65533;&#65533;h&#65533;&#65533;&#65533;&#65533;&#65533;#=&#65533;C&#65533;2*&#65533;<T&#65533;:&#65533;&#65533;P&#65533;&#65533;&#65533;&#65533;A&#65533;f'&#65533;&#65533;&#65533;&#65533;&#65533;&#65533;&#65533;e&#65533;D(&#65533;&#65533;&#1727;&#65533;	&#65533;&#65533;&#65533;aCAN&#65533;G&#51192;-R|D&#65533;&#65533;&#65533;q@&#65533;&#65533;&#65533;
8&#65533;&#65533;&#65533;&#65533;?dvx&#65533;&#65533;&#65533;&#65533;&#65533;&#418920;&#65533;&#10325;h&#65533;&#65533;&#65533;&#65533;K&#65533;`4D&#65533;&#65533;a B&#65533;&#65533;0&#65533;&#1424;&#895;cj]x&#65533;&#65533;?L&#65533;&#65533;=v&#65533;&#65533;C&#65533;&#65533;&#65533;&#65533;&#65533;m&#246;&#65533;&#65533;&#65533;Hw&#1025;f&#65533;p|&#65533;&#65533;&#1280;d&#65533;&#65533;&#471;H&#65533;&#65533;&#65533;&#65533;&#65533;7&#65533;&#743;o&#65533;&#65533;&#65533;Z!3c&#65533;	a&#65533;s&#65533;
(&#65533;&#65533;A&#65533;4&#65533;&#422;&#65533;lx&#65533;>-&#65533;&#65533;&#65533;&#65533;	&#65533;H{&#65533;&#65533;&#65533;3&#65533;&#65533;(&#65533;&#65533;&#65533; &#65533;Fh&#65533; &#65533;&#65533;&#65533;&#65533;L11X&#65533;A&#65533;&#65533;q&#65533;&#65533;K&#65533;&#335;'_&#65533;&#65533;y&#65533;&#65533;&#1391;g&#2046;&#65533;&#65533;!_&#528;&#65533;&#65533;m&#65533;&#65533;,&#65533;&#65533;D&#65533;&#65533;&#65533;&#65533;a@9B&#65533;&#65533;&#65533;)P@9&#65533;&#65533;Gj&#65533;&#65533;Gi&#65533;&#65533;1&#65533;&#65533;&#65533;H&#65533;M&#65533;d&#65533;k&S&#65533;&#65533;&#65533;*&#65533;&#65533;&#65533;&#65533;i&#65533;&#65533;?&#65533;:&#65533;P&#65533;h&#65533;&#65533;&#65533;&#65533;
&#65533;,&#65533;&#65533;&#65533;5&#65533;9&#65533;&#65533;&#65533;&#65533;. &#65533;&#65533;l(&#65533;&#65533;TR&#65533;&#65533;Q*&#65533;2&#65533;L2&#65533;<(O
&#65533;&#65533;MpoL2&#65533;4&#65533;2I35	&#65533;(&#65533;kR&#65533;!A&#65533;A<*&#65533;D&#65533;&#65533;6yh#&#65533;&#65533;&#65533;hH&#65533;&#65533; 7&#65533;&#65533;&#65533;%x&#65533;a&#65533;nr&#586;&#65533;<&#65533;&#65533;'dPx$G&#65533;&#65533;,0&#65533;g&#65533;&#65533;&#65533;i&#22634;&#65533;&#65533;J&#65533;&#65533;&#65533;U&#65533;&#65533;2&#65533;&#65533;i&#65533;&#65533;(O&#65533;+$&#65533;h&#65533;&#65533;&#1251;<:&#65533;h&#65533;&#65533;&#65533;jh&#65533;t
G&#65533;2&#65533;b&#65533;&#65533;&#65533;&#65533;&#65533;&#65533;&#824;&#65533;v&#65533;L&#65533;&#65533;&#65533;A&#65533;&#65533;^&#65533;&#65533;IQ&#65533;&#65533;&#65533;&#65533;*P&#65533;C&#65533;#&#65533;C&#65533;7.&#65533;&#65533;!8&#65533;RB&#65533;&#65533;&#65533;\ &#65533;&#65533;&#65533;&#65533;!15&#65533;j&#916;xb&#65533;+&#65533;&#65533;&#65533;e&#65533;&#65533;&#65533;&#65533;&#65533;&#128;R,y&#65533;&#65533;&#65533;{&#65533;! 5&#65533;&#65533;EavQ\|&#65533;#!&#65533;p"'&#1680;#)"&#65533;&#65533;&#65533;OE&#65533;&#65533;;l&#65533;	&#65533;	&#65533;&#65533;Q&#482;z&#65533;&#65533;^#5&#65533;&#65533;S&#65533;\&#65533;&#65533;&&#65533;&#65533;&#65533;&#65533;&#65533;*l&#65533;&#65533;<&#1385;&#65533;&#65533;&#65533;&#65533;XmH&#65533;&#65533;&#65533;&#65533;K_&#65533;&#65533;2&#65533;J.&#65533;&#65533;o&#65533;&#65533;\&#1248;&#65533;&#65533;H6&#65533;&#65533;`&#65533;&#65533;G&#65533;	&Z &#65533;&#65533;*&#65533;&#65533;&#65533;&#65533;DD&#256;&#65533;s&#65533;&#65533;H&#65533;aR&#65533;\&#65533;&#65533;&#65533;&#65533;H0&#65533;&#65533;&#65533;.&#65533;AD&#65533;:&#65533;x'&#65533;&#65533;&#65533;&#65533;&#65533;&#65533;\&#65533;&#65533;&#65533;PB&#65533;G&#65533;ZaH&#65533;&#65533;[M&#65533;&#65533;n&#65533;oH&#65533;&#65533;y+{^wm&#65533;&#65533;&#65533;&#65533;`&#65533;&#65533;=&#65533;Hv&#65533;&#65533;&#65533;#&#65533;e&#65533;&#65533;&#65533;&#65533;&#65533;&#65533;x&#65533;t&#65533;&#1123;&#65533;b&#65533;&#65533;&#65533;	&#65533;&#809;&#65533;&#65533;&#65533;e#7 &#65533;:c.s)&#65533;!&#65533;q&#65533;&#65533;&#65533;H&#65533;P@&#65533;`&#65533;&#65533;	&#65533;&#65533;&#65533;n0&#65533;&#65533;&#65533;&#65533;Fd&#65533;*&#65533;&#65533;
&#65533;3&#65533;&#65533;&#65533;&#65533;6&#65533;:	(&#65533;?&#65533;&#65533;&#65533; p;&#65533;a&#65533;&#65533;&#65533;Md&#65533;&#65533;&#65533;&#65533;G?g(&#1661;JS&#65533;%&#65533;i
z&#65533;.D&#65533;&#65533;)&#65533;C7&#65533;P&#65533;,&#1285;&#65533;]&#65533;D&#65533;P&#65533;B&#65533;&#65533;&#65533;&#65533;&#65533;&#65533;+&#65533;LBt&#65533;&#65533;&#65533;E&#65533;&#65533;&#65533;#&#65533;vYA@&#65533;&#65533;&#65533;&#65533;SX&#65533;&#65533;&#65533;&#65533;&#1877;-=N
&#65533;&#65533;6&#65533;%&#65533;&#65533;M&#65533;J%&#65533;&#65533;&#65533;&#65533;d&#65533;*&#24612;&#65533;4y%&#65533;p&#65533;;&#65533;&#65533;)R	&#65533;&#839;&#65533;deC
&#65533;&#649;D"i&#65533;&#65533;A&#65533;&#57344;a&#65533;3&#65533;!P&#65533;&#65533;&#1094;C&#65533;&#65533;0!&#65533;&#65533;&#65533;r&#65533;&#65533;?&#65533;&#65533;!&#65533;4&#65533;'v&#65533;&#65533;&#65533;&#65533;&#65533;I2x&#65533;i&#65533;&#65533;&#65533;Xa%&#65533;H&#65533;&#65533;bY)&#65533;&#65533;&#65533;Y&b&#65533;z=&#65533;&#65533;Z&#65533;)&#65533;9&#65533;&#65533;&#65533;h&#65533;&#65533;i&#65533;&#65533;"=&#65533;j&#65533;a&#65533;&#65533;&#65533;&#65533;&#65533;o1&#65533;&#65533;C&#65533;&#65533;@&#65533;&#65533;&#65533;&#65533;&#65533;
&&#65533;E&#65533;&#65533;&#65533;R1
P@&#65533;H&#65533;&#1368;N>h&#65533;
T&#65533;D4&#919;>&#65533;&#65533; &#65533;&#65533; &#65533;&#65533;o&#65533;&#65533;&#65533;&#65533;&#65533;&#65533;d&#65533;&#65533;&#65533;&#65533;&#65533;&#65533;@&#65533;&#65533;:9&#65533;z|p	7&#65533;&#65533;&#65533;S&#65533;jU&#339;7L&#65533;
q&#65533;&#65533; &#8465; &#65533;U&#65533;i&#65533;Dc&#65533;Cb&#65533;H&#65533;X&#65533;!&#65533;&#65533;&#65533;!a&#65533;&#1722;&#1445;&#65533;5Y&#65533;?f&#65533;&#65533;&#65533;i<&#65533;[&#65533;&#65533;&#65533;):M&#65533;&#65533;Qc&#65533;&#65533;&#65533;dN&#65533;&#65533;&#65533;&#65533;?4D&#65533;&#593;d&#65533;#&#65533;D6&#65533;&#65533;-n&#65533;&#65533;&#65533;&#65533;:&#65533;I&#65533;h&#65533;|&#65533;&#65533;D&#65533;&#273;&#65533;&#65533;V&#65533;&#65533;&#2030;&#65533;&#65533;&#65533;&#65533;i q2V"&#65533;&#65533;@&#65533;HW&#65533; &#65533;&#65533;&#65533;&#65533;&#65533;&#65533;!&#65533;C&#65533;&#65533;HQ&#65533;5N&#65533;v&#65533;&#65533;KXGX&#65533;&#609;&#65533;pW-&#65533;2&#65533;&#65533;&#65533;&#65533;K&#65533;U&#65533;&#65533;q2o"&#65533;&#65533; }&#65533;i*t&#65533;s&#65533;H&#65533;ZQ&#65533;&#65533;X&#148;&#65533;&#65533;&#65533;?xu~&#65533;&#65533;)&#65533;6&#65533;h&#65533;O~&#65533;SVC&#65533;&#65533;&#65533;&#65533;bc&#65533;&#65533;&#65533;$&#65533;&#65533;I&#65533;O&#65533;&#65533;"&#65533;3&#65533;`&#65533;=&#226;&#65533;*hP&#65533;&#65533;f&#65533;&#65533;&#65533;&#65533;K&#65533;(&#65533;s&#65533;&#65533;&#65533;&#65533;O&#65533;`	*LR&#65533;&#65533;OP*E@&#1152;&#65533;\&#65533;&#65533;S&#65533;r&#65533;9r+R.`&#65533;S&#65533;&#65533;!&#65533;&#65533;-)&#65533;B&#65533;&#65533;V&#65533;m4hCk&#65533;k&#65533;f&&#65533;&#65533;&#65533;df &#65533;"&#954;@&#65533;*&#65533;&#65533;)&#65533;&#65533;&#65533;&#922;&#65533;&#1561;"h2&#65533;#	&#65533;i&#65533;&#65533;&#65533;Bv&#65533;Q~T&#65533;>F&#65533;!&#65533;Ce=&#1424;;&#65533;j&#65533;&#65533;a$g#&#593;MO&#65533;"&#65533;&#65533;H&#65533;06TcK<d&#65533;&#65533;&#65533;P&#65533;p	&#829;&#65533;&#65533;&#65533; M&#65533;2&#65533;.&#65533;r&#65533;&#65533;38&#1854;i&#65533;&#65533;&#65533;1"&#65533;G&#65533;&#65533;N&#1540;,&#849;ML`&#65533;&#65533;&#65533;
&#65533;&#65533;'@P&#65533;&#65533;&#65533;h&#65533;&#65533;&#65533;`&#65533;@&#65533;&#65533;\&#1193;&#65533;&#65533;`5&#65533;&#65533; &#65533;-&#65533;&#65533;u&#65533;&#65533;&#65533;&#429;&#65533;K&#65533;o&#65533;&#138;&#65533;&#138;&#65533;&#65533;&#65533;&#65533;&#65533;&#65533;!&#65533;`&#65533;&#65533;*&#65533;a&#65533;N&#65533;&#65533;&#65533;&#65533;&#65533;&#65533;&#65533;"&#65533;&#65533;?1&#65533;c&#65533;&#65533;{&#65533;?4l&#65533;&#65533;&#65533;/&#65533;0#&#65533;&#65533;OYMh&#65533;n&#65533;[@&#65533;e&#65533;&#65533; &#1592;m&#65533;&#65533;[&#65533;tu&#65533;!&#65533;F&#36017;&#65533;%&#65533;"8&#65533;&#65533;&#65533;!&#65533;<&#65533;0&#65533;&#65533;&#65533;&#65533;&#65533; B4&#65533;
XB&&#65533;a	K&#65533;&#65533;]< &#65533;.&#65533;&#65533;_&#65533;]&#65533;T&#65533;t8@&#65533;&#1383;&#65533;y&#65533;9&#65533;&#65533;I&#1133;LC&#65533;&#816;h&#65533;6D&#65533;&#65533;&#65533;&#65533;&#65533;l&#65533;&#65533;&#65533;&#65533;}R&#65533;&#65533;&#65533;!8&#65533;;T3&#65533;<D&#65533;N&#65533;Q$`W#&#65533;&#65533;&#65533;?B&#65533;?&#65533;!$&#65533;&#65533;\&#65533;&#65533;&#65533;$;[H&#65533;&#65533;&#65533;&#65533;@&#65533;&#65533;&#65533;&#65533;&#65533;&#65533;Y	g0a&#65533;&#65533; Yl &#65533;k'&#65533;y'&#317;r"&#65533;&#65533;&#65533;5D&#65533;B&#65533;@#&#65533;Y&#65533;&6&#65533;&#65533;&#65533;&#65533;|&#65533;&#65533;/&#65533;pF
&#65533;&#65533;&#65533;B<D&#65533;&#803;&#65533;&&#65533;&#65533;
P@<dq&#65533;&D&#65533;9&#65533;&#65533;&#65533;&#65533;y&#65533;&#65533;&#65533;&#65533;)&#65533;&#65533; -&#65533;&#65533;/&#65533;&#516;&#65533;&#65533;|0&#65533;&#65533;&#65533;&#65533;&#65533;0&#65533;A&#65533;&#65533;
{&#65533;&#65533;&#65533;dA&#65533;&#65533;`9@X&#65533; .&#65533;&#65533;V&#65533;V0&#65533;00&#65533;wx&#65533;wh.&#65533;;&#65533;&#65533;&#65533;r&#65533;:&#65533;&#65533;&#65533;&#65533;&#65533;1PC0&#1579;&#65533;"&#65533;!&#65533;&#65533;&#65533;&#65533;xj&#65533;J>2&#65533;&#1594;/H ]&#65533;&#65533;&#65533;`&#65533;h&#65533;&#65533;&#65533;&#65533;(>,&#65533;B3i
&#65533;&#65533;&#65533;&#65533;x3&#65533;&#65533;P&#65533;&#65533;1&#65533;&#65533;&#1148;<&#208;&#234;&#65533;&#65533;&#1779;&#65533;H&#65533;t&#65533;. &#65533;&#1104;&#65533;&#65533;A&#65533;i&#65533;&#65533;3&#65533;3&#65533;&#65533;&#65533;&#65533;&#65533;&#65533;&#65533;&#65533;&#65533;&#65533;&#65533;!&#65533;E&#65533;&#65533;&#65533;&#65533;&#65533;&#65533;&#65533;E&#65533;&#65533;AZ&#65533;&#65533;&#65533;&#65533; &#65533;&#65533;8&#65533;5&#65533;&#65533;&#65533;&#65533;&#65533;P&#65533;&#65533;3&#65533;h2&#65533;&#65533;^&#65533;&#65533;&#65533;&#65533;&#65533;!&#65533;&#65533;&#65533;-&#65533;E&#65533;H&#65533;&#65533;&#65533;&#65533;8Y8&#65533;rD&#65533;&#65533;x6&#65533;>&#65533;&#65533;&#65533;He&#65533;E&#65533; &#65533;&#65533;+&#65533;E?&#65533;&#65533;5&#65533;&#65533;&#65533;p&#65533;Ia&#65533;x3P&#65533;t&#65533;
P&#183;Y'&#65533;i&#65533;t
t&#65533;r<F&#65533;&#65533;&#65533;&#65533;x&#65533;&#65533;\)0&#65533;
|&#65533;|&#1028;30&#65533;&#65533;t&#3590;&#65533;&#65533;&#65533;&#65533;A &#65533;8"&#65533;&#232;&#65533;&#65533;C&#65533;&#65533;&#65533;&#65533; &#65533;&#65533;&#65533;&&#65533; &#65533;6>&#65533;&#65533;&#65533; &#65533;w&#65533;:&#65533;&#1217;T&#65533;w &#627;&#65533;A&#65533;vh&#65533;J+&#65533;&#65533;c&#65533;8&#65533;&#65533;$" &#65533;&#65533;&#65533;()&#65533; &#65533;
2&#65533;H&#65533;&#65533;&#65533;6&#65533;b&#65533;`)&#65533;E&#65533;\J&#65533;P&#65533;&#1255;z&#65533;&#65533;&#65533;1&#1587;C	&#65533;y&#65533;&#65533;:&#65533;&#65533;<dq&#65533;4&#65533;&#65533;&#65533;&#65533;&#65533;&#65533;&#65533;&#65533;&#65533;@&#199;(&#65533;&#65533;&#65533;x#6:&#65533;&#65533; &#65533;&#65533;37|&#65533;E&#65533;<&#65533;HH&#65533;&#360;&#65533;&#65533;&#65533;&&#65533;E&#65533;&#65533;&#65533;&#65533;&#65533;>&#65533;=&#1643;$&#65533;3&#65533;8&#65533;&#65533;p&#65533;&#65533;&#65533;/aJ&#65533;<&#65533;&#65533;&#65533;-&#65533;&#65533;\&#65533;`&#65533;&#65533;A&#65533;&#65533;Y&#65533;&#65533;g&#1253;&#65533; &#65533;&#65533;&#65533;x&#65533;&#65533;&#65533;#&#65533;g|&#65533;&#65533;y&#65533;&#65533;&#65533;&#65533;&#65533;#&#65533;&#65533;	&#65533;&#65533;v&#65533;&#65533;g&#65533;Z&#65533;&#65533;&#65533;&#65533;&#65533;:&#65533;&#65533;&#65533;
&#65533;&#65533;tb&#65533;Q&#65533;&#65533;&#65533;&#565;&#65533;&#734;'|&#65533;&#65533;x&#65533;@&#1028;C&#65533;&#65533;k&#65533;&#65533;N&#65533;&#65533;&#65533;&#65533;'&#65533;&#65533;#&#65533;"8&#65533;&#65533;&#65533;$&#65533;&&#65533;0 &#65533;J&#65533;&#65533;E&#65533;&#65533;0&#65533;&#65533;&#65533;5&#65533;&#65533;&#65533;&#65533;w&#65533;&#65533;&#65533;&#65533;X@&#65533;m&#65533;&#65533;&#65533;&#65533; C&#65533;&#65533;&#65533;&#65533;&#65533;!	&#65533;&#65533;}&#65533;+2DOP	>&#65533;D>q&#65533;0J&#65533;&#65533;L-&#65533;&#65533;@&#65533;&#65533;&#65533;&#65533;&#65533;+&#65533;&#65533;+&#65533;P&#65533; A&#65533;8&#65533;&#65533;&#65533;&#65533;#&#65533;|&#65533;}&#65533;(&#65533;/&#65533;&#65533;&#65533;yA&#193;&#65533;&#65533;E&#65533;@&#65533;>;&#65533;&#65533;	&#65533;&#65533;&#65533;&#65533;:&#65533;&#65533;Ft&#65533;&#65533;&#65533;&#65533; &#65533;gs&#65533;:&#65533;S&#65533;R&#65533;&#65533;&#65533;&#65533;&#65533;R&#65533;&#65533;$)&#65533;&#65533;&#65533;(&#65533;Rr&#65533;0x&#65533;(Be&#642;HX&#65533;-6a&#65533; .&#65533;Q&#65533;M&#65533;4&#65533;&#65533;&#65533;!J&#65533;&#65533;?&#65533;&#65533;&#65533;B&#65533;&#65533;D&#65533;&#65533;u&#65533; ;`&#1286;&#65533;&#65533;IE&#65533;m &#65533;l&#65533;&#65533;&#65533;?&#65533;&#65533;&#65533;&#65533;\&#65533;t2&#65533;p&#902;&#65533; B&#65533;&#65533;@\x|&#65533;+x&#65533;&#65533;N&#65533;&#65533;N&#65533;y4&#518; &#65533;&#1080;&#65533;0O&#65533;&#65533;&#65533;&#65533;8=H&#65533;&#1242;Q&#65533;e&#65533;6&#65533;&#65533;"&#65533;&#65533;'}&#65533;a&#65533;&#65533;@0&#65533;&#65533;&#65533;;@&#65533;!&#1057;&#65533;j&#1065;&#65533;&#65533;&#128;x&#65533;&#65533;Z&#65533;&#65533;&#65533;B&#65533;AB&#65533;&#65533;&#65533;&#65533;&#65533;&#20915;&#65533;2&#65533;&#65533;&#65533;&#65533;&#65533;S&#65533;&#65533;E&#65533;'x&#65533;	&#65533;"&#65533;a&#65533;&#65533;&#65533;&#65533;A&#65533;+&#65533;&#65533;J&#65533;&#65533;&#65533;&#65533;&#65533;H&#65533;&#65533;&#65533;&#65533;n&#65533;N&#65533;1c8&#65533;&#65533;&#65533;&#65533;9")&#65533;&#65533;)&#1625;&#65533;	&#65533;z&#65533;&#65533;&#65533;&#65533;&#65533;&#65533;&#65533;&#65533;&#65533;&#65533;qE(&#65533;D4&#65533;D39&#65533;&#65533;&#65533;
&#65533;&#804;IR/Q&#65533;'&#65533;
tx&#65533;nt&#65533;&#65533;X&#65533;S&#65533;Y&#8706;&#65533;&#65533;U&#65533;&#65533;@2)&#65533;&#65533;`&#65533;l&#65533;&#65533;E&#65533;	x&#65533;@F}&#65533;N&#37935;&#65533; 6z&#65533;p&#65533;Mc&#65533;&#65533;Xa&#65533;H&#65533;&#65533;&#65533;EX&#65533;&#65533;&#65533;&#65533;&#65533;w@Q&#65533;&#65533;y|&#65533;d8&#65533; A&#65533;&#65533;UK&#65533;&#905;&#65533;=(&#65533;cIR&#65533;&#65533;&#65533;&#65533;&#65533;&#65533;*&#65533;&#65533;y&#65533;&#65533;&#65533;= &#65533;x&#65533;gK&#65533;ci&#65533;c&#65533;H &#65533;d&#65533;&#65533;&#65533;&#65533;&#65533;(&#35360;c
&#65533;)&#65533;0&#65533;&#65533;u&#65533;s&#65533;&#65533;&#65533;&#65533;  &#65533;&#65533;&#65533;)?l&#65533;&#65533;&#65533;Z&#65533;&#65533;Bt`)8&#65533; &#18562;<&#65533;&#65533;&#65533;&#65533;W ?D&#65533;0T&#65533;&#65533;a&#65533;Y3x&#65533;&#65533;&#65533;&#65533;&#65533;&#65533;&#65533;5[&#21236;&#65533;&#65533;&#65533;&#65533;u&#65533;	&#65533;&#1971;r&#65533;0K&#65533;&#65533;d&#65533;&#65533;&#65533;&#1628;y4=j&#65533;&#65533;&#1606;X&#65533;&#65533;E&#65533;)&#65533;Q&#65533;$n&#65533;$15&#65533;L4(&#65533;&#65533;&#65533;T|&#65533;&#65533;U&#65533;^,\&#65533;&#65533;&#65533;&#65533; 8&#65533;&#65533;H&#30920;&#65533;&#65533;&#65533;B&#65533;RZ&#65533;&#65533;Q&#65533;&#65533;&#65533;&#65533;&#65533;[vX&#65533;&#65533; u9&#65533;H&#65533;F&#65533;&#65533;&#65533;y?kRUt&#65533;&#65533;&#65533;&#65533;&#65533;&#65533; &#65533;O&#65533;&#65533;&#65533;kN&#65533;c&#65533;&#514;z&#65533;&#65533; @&#11906;w&#65533;}B&#65533;&#65533;&#65533;&#65533;L&#65533; &#65533;&#65533;&#65533;h&#65533;]&#65533;'&#65533;&#65533;(&#65533;&#1136;ae R`&#65533;&#65533;&#1027;&8&#65533;&#698;*&#65533; bg&#65533;H&#65533;&#65533;&#65533;yx&#65533;C&#65533;&#65533;&#65533;&#65533;&#65533;&#65533;w  &#65533;v5)ta)&#65533;}(&#65533;
:#&#65533;
(&#65533;:&#65533; &#65533;$+&#65533;&#142;&#65533;&#65533;B&#65533;e&#788;+_&#65533;{&#65533;&#65533;&#65533;	4kD&#65533;"ED9&#65533;&#65533;&#65533;W&#65533;&#65533;&#65533;'&#65533;&#65533;W&#65533;&#65533;&#65533;&#65533;&#65533;@&#65533;2&#13024;&#65533;&#65533;8"&#1177;&#65533;:c&#65533;r`&#65533;&#65533;#&#65533;&#65533;&#65533;&#1697;&#65533;&#65533;&#65533;M3B@-&#65533;$A&#1222;03X&#65533;&#60417;a&#543;&#65533;`S6uS\&#65533;Z&#65533;&#65533;&#65533;9&#65533;;&#65533;&#330;8yHJ&#65533; &#65533;&#65533;p&#65533;&#65533;&#65533;O^) ^&#65533;x&#65533;&#65533;X&#65533;Wx&#65533;i0u&#65533;&#65533;&#65533;@&#65533;&#65533;4E&#65533;&#65533;&#65533;&#65533;p
B &#65533;a&#65533;&#65533;&#65533;q&#65533;&#65533;&#65533;&#65533;&#65533;pG&#65533;t&#65533;&#65533;!0&#65533; 4(&#65533;|@&#65533;&#65533;x9]&#65533;G&#245;&#1415;&#65533;A&#65533; &#65533;&#421;&#65533;&#65533;0#&#65533;8`&#65533;di&#65533;&#65533;	8&#65533;E9K&#1216;@Z&#65533;U&#65533;*&#65533;&#65533;E&&#65533;P&#65533;H\w&#65533;&#65533;;&#65533;&#65533;&#65533;z&#65533;s&#65533;&#65533;X&#65533; P.&#65533;9&#65533;!&#65533;&#65533;&#65533;&#65533;&#65533;@&#65533;&#65533;&#65533;0&#65533;&#65533;LFbh&#550;-MZ&#65533;*&#65533;&#65533;+&#65533;&#65533;)&#65533;&#65533;I&#65533;;&#65533;&#1267;&#65533;&#65533;&#65533;i&#65533;&#65533;|Qxl&#65533;&#65533;a&#65533;f&#65533;@S&#65533;+&#65533;p&#65533;%=&#65533;43:t&#65533;&#65533;Cn&#65533;1&#65533;&#65533;&#65533;i&#65533;&#65533;&#65533;&#65533;&#65533;&#65533;&#65533;&#65533;&#65533;&#65533;&#65533;&#65533;&#65533;&#65533;&#65533;b=m&#65533;&#65533;Q&#65533;n&#65533;c&#65533;&#970;&#65533;&#65533;)3&#65533;&#65533;C&#65533;&#65533;3&#65533;&#65533;&#65533;&#558;2o&#65533;-&#65533;6&#65533;&#65533;Y
'&#345;&#65533;&#65533;	M&#65533;&#65533;&#65533;H&#65533;P&#65533;&#65533;+&#65533;5&#65533;T&#65533;&#65533;&#65533;&#65533;q&#65533;	&#65533;J&#65533;	&#65533; &#65533;Zp&#65533;RY&#65533;{&#65533;i&#65533;&#65533;&#65533;&#65533;I&#65533;+8&#65533;&#65533;&#65533;&#65533;K8!\&#65533;&#65533;^D&#65533;&#65533;&#65533;&#65533;&#65533;&#65533;&#821;+ &#65533;I&#65533;t&#65533;&#65533;Kg&#65533;hO&#65533;$&#65533;E&#65533;&#65533;AH&#65533;&#65533;&#65533;}&#65533;Y&#65533;b&#65533;*X&#65533;&#65533;*(&#65533;l&#65533;`&#65533;Hw(&>&#65533;&#65533;T&#65533;!&#65533;&#1096;&#65533;b o&#65533;&#65533;
<&#65533;&#65533;
&#65533;PW&#65533; &#65533;&#65533;+&#65533;&#65533;Q&#65533;@)o5&#65533;6&#512;6os&#65533;AS&#65533;&#65533;&#65533;5&#950;&#65533;]&#65533;&#65533;p&#65533;-Z&#65533;&#65533;&#65533;3&#65533;(&#65533;&#65533;&#65533;&#65533;8ij^&#65533;&#65533;&#65533;&#65533;&#65533;&#65533;&#65533;p&#1787;+&#65533;&#65533;e&#65533;&#65533;y&#65533;&#219;&#65533;&#65533;<P ' &#65533;&#65533;I&#65533;@&#65533;&#65533;N&#65533;&#65533;[i&#65533;&#65533;&#65533;8&#65533;D(&#37783;&#65533;&#65533;E&#65533;&#65533;}&#65533;&#65533;&#65533;le&#65533;&#65533;5&#65533;&#65533;&#65533;&#65533;&#956;&#65533;U6&#65533;&#65533;Yr&#65533;&#65533;&#65533;RW&#65533;L&#65533;5&#65533;&#65533;&#65533;B&#65533;k&#65533;y&#65533;&#65533;TF5&#65533;0&#65533;&#65533;H+&#65533;
 
&#65533;P&#65533;j&#65533;&#65533;jp&#65533;&#65533;:Q&#65533;`Y&#65533;&#65533;&#65533;\&#65533;\&#65533;&#65533;[&#65533;%&#65533;&#65533;~]	$&#65533;(&#65533;(A&#65533;&#65533;&#65533;&#65533;&#65533;&#65533;&#65533;&#65533;`&#65533;c&#65533;0&#65533;8&#65533;`&#65533;&#65533;&#28213;n&#65533;
&#65533;q&#65533;UOR&#65533;&#65533;yh\&#65533;&#65533;Q&#65533;&#65533;&#65533;&#65533;&#65533;&#1872;&#65533; &#65533;,&#65533;&#65533;&#65533;&#65533;i&#65533;&#45472;&#65533;@&#65533;&#65533;&#65533;P&#65533;h&#65533;&#1538;@&#65533;?	&#65533;H&#65533;^/z&#65533;p/H&#65533;
77&#65533;7ws&#65533;N&#65533;H&#65533;,&#65533;&#65533;&#65533;0&#65533;&#65533;&#65533;&#65533;	J3)&#65533;&#65533;&#65533;&#65533;"9r&#65533;Ci&#65533;@t&#65533;&#65533;E_&#65533;&#1039;&#65533;	*4r&#65533;&#65533;0	j&#65533;&#65533;&#724;&#65533;&#65533;&#65533;&#65533;&#65533;1P&#65533;&#65533;&#65533;M&#65533;b.L"&#65533;&#65533;&#65533;&#65533;n&#65533;C-&#65533;&#65533;&#65533;&#65533;p&#559;&#65533;?&#65533;X@&#65533;]&#65533;&#65533;&#65533;&#65533;u)p&#65533; `&#65533;]&#65533;B&#65533;&#65533;&#65533;&#65533;&#65533;&#65533;{&#65533;&#65533;J&#65533;`x&#65533;'1&#65533; 4&#65533;&#65533;y&#65533;&#65533;&#65533;j&#65533;&#65533;v&#65533;@u&#65533;&#65533;vUum&#65533;&#65533;v&#65533;	&#65533;&#1953;&#65533;&#65533;&#65533;&#65533;&#65533;&#65533;&#65533;&#127104;&#65533;}c&#65533;&#65533;&#65533;[r&#65533;E&#65533;&#65533;Lh@&#65533;&#65533;>&#65533;&#65533;w(2&#65533;&#65533;&#65533;&#65533;U&#65533;&#65533;]&#65533;`&#65533;&#65533;~z&#65533;&#65533;b&#65533;&#65533;&#65533;&#65533;&#65533;b&#65533;&#65533;~&#1336;& "DH&#65533;&#65533;G&#65533;&#65533;,&#65533;&#65533;
&#65533;1&#65533;&#65533;&#65533;&#65533;:&#65533;3S&#65533;:&#65533;
&#65533;&#65533;&#325442;7BR&#65533;&#65533;9&#65533;kI&#65533;&#65533;!B0&#65533;&#65533;YP&#65533;&#65533;B8`&#65533;&#65533;&#65533; &#65533;&#65533;&#65533;&#65533;P&#65533;&&#65533;2m&#65533;&#65533;)&#1320;R&#65533;R&#65533;j&#65533;*&#1452;Z&#65533;V&#65533;&#65533;/&#65533;?sa9f`S&#65533;l5&#65533;O&#65533;&#65533;&#65533;o&#65533;2*&#65533;&#65533;9sF(Q&#65533;ghV&#65533;9&#65533;!&#65533;&#65533;?&#65533;&#65533;&#65533;&#65533;j&#65533;v&#65533;7cXA+&#65533;&#65533;b&#65533;&#65533;e&#65533;&#65533;&#65533;t&#65533;&#65533;B&#65533;!4$&#65533;&#65533;AZ&#1882;&#65533;&#65533;&#65533;!q|&#65533;&#1641;&#65533;	m]&#65533;;&#65533;oB&#65533;|&#65533;'&#65533;&#65533; &#329;3&#65533;&#65533;g&#223;?&#65533;\p&#65533;@&#65533;&#65533;&#65533;.&#65533;gwQ&#10196;0&#65533;&#65533;<]&#65533;&#65533;<&#65533;&#65533;&#65533;^&#65533;W&BAA&#65533;]&#65533;&#65533;&#65533;&#65533;Rb&#65533;t&#65533;&&#65533;MU@8&#65533;&#65533;&#65533;&#65533;&#65533;&#65533;@&#65533;
` G$&#65533;@
&#65533;c
&#65533;t&#65533;:&#1808;J*&#65533;(&#65533;&#65533;&#65533;&#65533;d&#65533;&#65533;R}&#65533;S}&#65533;&#65533;&#65533;}&#65533;A&#65533;&#65533;QF|l&#65533;w&#65533;?&8&#65533;O~&#65533;sEg&#65533;T:&#65533;&#65533;&#65533;?N-&#65533;&#65533;?q&#65533;4
S&#65533;&#65533;A&#65533;*VRY&#65533;$H6&#65533;GV&#65533;&#65533;&#65533;&#65533;TU&#65533;&#65533;&#65533;<&#65533;&#65533;&#65533;4 Gt@D&#65533;B&#65533;&#65533;S&#65533;&&#65533;&#65533;&#65533;&#65533;C&#65533;CH&#65533;&#65533;&#65533;HCp&#65533;&#984; &#65533;H71&#291;&#65533;&#65533;b&#1225;:&#65533;&#65533;&#65533;a&#65533;%&#65533;=&#65533;&#65533;R&#65533;&#65533;&#65533;&#65533;:+&#65533;V&#65533;&#65533;&#65533;Z:&#65533;&#65533;+&#65533;-*&#65533;&#65533;mP!&#1495;&#65533;&#65533;@S&#65533;VelU&#65533;&#65533;&#65533;&#65533;d$T&#65533;&#65533;V&#65533;fr`&#1367;-&#65533;&#695;&#1538;&#65533;-S&#65533;@&#65533;4T&#65533;r[M&#65533;&#65533;W&#65533;&#65533;&#65533;&#1788;&#65533;F&#65533;R`&#65533;/m@	t&#65533;u&#65533;&#65533;t&#65533;\&#65533;v&#65533;S+&#65533;;\&#65533;}&#65533;&#65533;3&#65533;|&#65533;&#65533;_&#65533;@p&#65533;L=&#65533;&#65533;R&#65533;P&#345;R?&#65533;3D<&#65533;p&#65533; &#65533;&#65533; &#65533;
&#65533;&#65533;&#65533;?&#65533;t&#65533;&#65533;&#65533;2&#65533;,x&#65533;
&#65533;p	&#65533;&#65533;p&#65533;&#65533;&#65533;&#65533;`&#65533;:&#65533;yUF55b&#65533;GsL<&#65533;b&#65533;3&#65533;&#65533; &#65533;D&#65533;&#65533;.&#65533; i&#385;%G&#65533;&#65533;&#65533;&#65533; (&#65533;O&#65533;i6&#65533;6GS&#65533;&#65533;%&#65533;a>e%Gzp&#65533;f&#65533;&#65533;&#65533;vD8&#65533;&#65533;x&#65533;-&#65533;&#65533;&#65533;&#65533;;&#65533;&#65533;-&#65533;Y&#65533;	lt&#65533;?s&#65533;&#65533;;B&#65533;&#65533;Gi&#65533;&#65533;|Tj(:&#65533;;&#65533;#&#65533;$&#65533;H(&#65533;&#65533;&#65533;&#65533;&#65533;#o&#65533;Q&#65533;&#65533;&#65533;@Ap4'&#65533;&#65533;F=<=&#65533;&#65533;&#986;#&#65533;&#65533;&#65533;cYYA1EA+TO=1P~V&#65533;&#65533;Ub&#65533;&#65533;ar2&#65533;t&#65533;(M}&#65533;LTdD&#65533;U&#65533;&#65533;&#65533;&#65533;y&#65533;g&#65533;&#65533;8_&#65533;&#65533;p&#65533;&#65533;|A&#65533;Q&#65533;p&#65533;&#193;&#1241;&#65533;'6&#65533;&#65533;&#65533;&#1290; &#65533;#E`&#65533;aA&#65533;1&#65533;&#65533;&#65533;F	&#65533;'&#65533;&#65533;< p&#65533;!p &#65533;&#65533;&#65533;&#65533;Uv&#65533; &#544;&#1606;&#65533;&#65533;(&#65533;>&#65533;@&#65533;V&#65533;&#65533;&#65533;&#65533;Do&#65533;,0&#65533;&#65533;&#65533;!0&#65533;&#65533;&#65533;&#65533;jq&#415;&#65533;&#65533;w/&#65533;G&#65533; ,&#65533;J&#65533;:&#65533;(&#9230;Q&#65533;mW&#65533;cA2AG&#65533;&#65533;&#65533;&#65533;|[&#65533;&#65533;&#65533;&#65533;8Dbn&#65533;[U&#65533;$<&#65533;&#65533;z&#65533;&#146;&#65533;&#65533; &#65533;<	YTX&#65533;&#1788;&#65533;	&#65533;n&#65533;8&#1638;&#65533;6uJ&#65533;.$q&#65533;&#65533;B&#65533;9&&#65533;&#65533; >&#65533;&#65533;|&#65533;&#65533;Mq$&&#65533;H#(&#65533;&#65533;&#65533;&#65533;&#65533;(D&#65533;(&#65533;?&#65533; 3>(&#65533;iR&#65533;)&#65533;&#65533;UA&#65533;&#65533;&#65533;]e&#65533;&#65533;&#65533;"G &#65533;&#65533;&#65533;O&#65533;&#65533;wm&#65533;j)&#65533;&#65533;d&#&#65533;T&#65533;)&#65533;&#65533; p&#65533;b&#65533;&#65533;&#65533;*&#65533;]"&#65533;2&#65533;&#65533;&#65533;&#65533;&#65533;&#65533;&#65533;}2&#65533;&#65533;&#65533;&#65533;&#65533;&#65533;{&#65533;&#1236;&#65533;,&#65533;L&#65533;@jJ&#65533;&#65533;&#1062;UR&#1092;!0 &#65533;Z&#65533;0*&#65533;&#65533;@&#65533; !&#65533;&#65533;&#65533;8&#65533;&#65533;&#65533;H&#65533;8&#65533;&#65533;&#65533;&#65533;?&#65533;A&#65533;@f "6&#65533;&#65533;SR&#65533;&#65533;&#65533;3&#65533;6
2&#65533;&#65533;/LA~&#65533;"&#65533;A
&#65533;\&#65533;&#65533;&#65533;p6D&#65533;&#65533;rMA&#65533;P&#65533;&#65533;r-N3&#65533;&#65533;LS&#65533;HDb&#65533;&#65533;&#65533;&#65533;"	&#65533;&#65533;-&#65533;&#65533;&#65533;&#65533; &#65533;v -`X&#65533;t&#65533;*<&#65533;*lk&#65533;0&#65533;%x&#65533;&#65533;&#65533;&#65533;|&#65533;	&#65533;&#65533;y&#65533;&#65533; H&#65533;&#65533;e&#65533;&#65533;&#65533;2&#65533;,@&#65533;&#65533;!tDw>&#65533;&#65533;&#65533;&#65533;&#65533;&#65533;&#65533;]
1 A&#22092;#&#65533;;(ns&#65533;&#65533;&#65533;4{&#65533;<&#65533;69&#65533;&#65533;&#65533;&#65533;&#65533;&#65533;[
&#65533;&#65533;&#593;&#65533;-&#65533;&#65533;K't&#65533;&#65533;\&#65533;p&#65533;_&#65533;BTH{(W&#65533;I&#65533;:&#65533;&#65533;&#65533;&#65533;S&#65533;&#65533;A&#65533;&#155;&#65533;	g&#65533;X&#65533;M&#65533;8Bt\&#65533;)&#65533;&#65533;*yt&#65533;&#65533;&#65533;$&#65533;b&#65533;&#65533;O&#65533;&#65533;3&#65533;&#65533;&#65533;)
&#65533;&#65533;&#65533;&#1097;&#65533;r&#65533;&#65533;Z
3&#65533;&#65533;&#65533;>&#65533; B&#65533;`&#65533;`A&#166;p&#65533;&#65533;&#65533; &#65533;~(&#65533;&#65533;|&#65533;&#65533;;&#65533;&#65533;&#65533;QG&#800;&#65533;T&#65533;<&#65533;&#65533;1d &#65533;&#65533;&#65533;&#65533;@&#65533;0&#65533;1&#65533;
LvX"&#65533;x6&#65533;&#65533;&#65533;0dBLh&#65533;&#65533;&#65533;&#65533;&#65533;	 &#65533;&#65533;X&#65533;D&#65533;$&#65533;A3Uj&#65533;&#65533;&#65533;&#65533;&#65533;F&#65533;&#65533;H1&#65533;[&#65533;QG-+)*ib&#65533;&#65533;&d&#65533;mTP&#65533;&#65533; &#65533;&#65533;j*H-p9b&#65533;'&#65533;P &#65533;+*D&#65533;&#65533;&#65533;b&#65533;4&#65533;&#65533;&#65533;&#65533;&#854;&#65533;	&#65533;@&#65533; &#65533;&#65533;8"&#65533;&#65533;	&#65533;=&#65533;&#65533;U&#13751;&#65533;Yr&#65533;MY?&#65533;U&#65533;&#65533;&#65533;&#65533;a&#65533;&#65533;&#65533;&#1768;2&#65533;&#65533;&#65533;)&#65533;&#65533;&#65533;R:@&#65533;'}&#65533;
V&#65533;&#65533;&#65533;&#65533;&#340; I&#65533;ZL`&#65533;&#65533;&#65533;&#65533;&#65533;&#65533;&#65533;^&#65533;&#65533;F<B%&#65533;&#65533;&#65533;Z&#65533;&#65533;	%&#65533;&#65533;&#65533;&#65533;W&#65533;&#65533;}Z&#65533;p&#260;&#65533;&#65533;&#65533;?V&#65533;&#65533;&#65533;;+&#65533;&#65533;D&#65533;&#65533; l&#65533; @&#65533;HD&#65533;!;&#65533;&#65533;/&#65533;&#65533;&#65533;EtL&#65533;HA#&#65533;V*&#65533;&&#1184; C&#65533; &#65533;a&#65533;&#65533;&#65533;M}&#65533;Ol&#65533;`y7&#394;&#65533;&#65533;-&#65533;m&#65533;&#65533;h&#65533;&#65533;&#65533;#&#65533;;&#65533;&#165;ErD&#65533;ae&#65533;S&#65533;&#65533;+&#65533;&#65533;&#65533;&#65533;&#65533;&#65533;&#65533;,t]&#65533;)&#2015;< &#65533;9&#65533;&#65533;&#65533;&#65533;H
&#65533;&#65533;&#65533;5&#65533;&#65533; &#65533;H&#65533;&#65533;T&#65533;,"&&#65533;eA&#65533;fJN&#65533;d&8x&#65533;&#65533;&#65533;c$&#65533;(h&#65533;&#65533;&#65533;&#65533;&#1893;&#65533;&#65533;&#65533;&#65533;?`&#65533;\zv#&#65533;&#65533;%&#65533;&#65533;-y&#65533;]&#65533;)&#1867;u&#65533;&#65533;&#65533;&#65533;+_4&#65533;\
X&#65533;D&#65533;&#65533;&#65533;&#65533;&#312;&#65533;N_&#65533;&#65533;&#65533;&#65533;&#65533;PS&#65533;`&#65533;NCS&#65533;&#65533;K&#65533;?&#65533;&#1863;z&#65533;&#65533;N{&#65533;&#1876;\e  	&#65533;&#65533;r&#65533;&#65533;{&#65533;&#911;&#65533;{T&#65533;&#65533;v&#65533;[S&#65533;&#65533;*&#65533;&#65533;&#65533;&#65533;b&#65533;M&#65533;D6&#65533;b&#65533;&#65533;&#65533;K&#65533;L(@pA) &#65533;4&#65533;&#65533;&#65533;&#65533;&#65533;&#65533;o&#65533; &#65533;d&#65533;&#65533;&#65533;Z&#65533;6&#65533;HJX&#65533;!&#65533;&#65533;/&#65533;S&#65533;l&#65533;1&#65533;X&#65533;&#65533;?&#65533;=&#65533;SH&#65533;?4)&#65533;L&#65533;&#65533;&#65533;?(&#65533;&#65533;&#65533;&#65533;&#65533; P&#65533;&#65533;XN&#65533;U&#65533;1Kt&#65533;j &#3349;&#65533;&#65533;&#65533;&#65533;,&#65533; &#65533;l&#65533;&#65533;&#65533;&#65533;?&#65533;&#65533;f&#65533;Q8&#65533;&#65533;&#65533;;&#65533; 8&#65533;&#65533;&#65533;&#65533;?&#65533;&#65533;R&#65533;_	&#65533;&#65533;&#65533;&#65533; c&#65533;&#65533;&#65533;&#65533;&#65533; &#65533;&#65533;N2&#65533;EEH&#65533;B lB-&#65533;&#65533;&#65533;&#65533;8&#65533;%X&#65533;=&#65533;&#65533;&#65533;m&#65533;a&#65533;&#65533;&#65533;&#686;&#65533;&#65533;HS&#65533;&#65533;c<&#65533;c4&#65533;0&#65533;&#65533;?bS4&#65533;0""R&#65533;T4&#65533;	4 '$&#65533;	$b`8b&#65533;H1U&#65533;db&&#65533;&#65533;?&#65533;"S&#65533;&#65533;&#65533;&#65533;&#65533;&#65533;&#267;&#65533;,&:&#65533;H&#65533;EG8@~&#1377;&#65533;&#65533;&#65533;&#65533;9&#65533;&#65533;Y_&#65533;&#65533;&#65533;&#65533;&#65533;&#65533;&#65533;,&#65533;+&#65533;&#65533;.g&#65533;mh&#65533;&#65533;i@8&#133;&#65533;_n&#65533;&#513;<&#65533;&#65533;&#65533;&#65533;MLi&#65533;4<&#65533;`&#65533;d&#65533;
t &#65533; &#65533;VAD&#65533;	&#65533;M&#65533;&#65533;D&#65533;&#65533;&#65533; &#65533;+l&#65533;?PK dB&#65533;@RAx&#65533;?&#65533;S&#65533;Q&#65533;&#65533;&#65533;9&#65533;&#65533;&#65533;)&#65533;(&#65533;B&#65533;&#65533;&#65533;-&#65533;&#65533;dB&#909;A&#65533; B&#65533;&#65533;&#65533;IR&#65533;2`I]Z&#65533;&#65533;&#65533;&#65533;-!.&#65533;A@%B&#65533; &#65533;A&#65533;|&#65533;&#65533;&#65533;DG&#65533;&#1891;` j&#65533;&#65533;|&#65533;?&#65533;S&#65533;&#65533;&#65533;L@&#65533;S S $&#65533;R4&#65533;&#65533;/f&#65533;&#65533;&#65533;&#65533;vpu&#65533;&#65533;&#65533;C-8`p&#65533; &#65533;P&#65533;Y&#65533;NY&#65533;eZ&#65533;@0DbT&#65533;&#65533;&#65533;RxHSH&#65533;-N&#65533;&#65533;BN,&#65533;_6&#65533;&#65533;&#65533;&#65533;&#65533;&#65533;G&#65533;(&#65533;^&#65533;ZU$&#65533;{!&#65533;S&#65533;&#65533;4&#65533;.&#65533;?8@&#65533;i&#65533;&#65533;A}p&#65533;&#65533;&#65533;&#65533;&#65533;D&#65533;&#65533;&#65533;&#65533;&#65533;C6&#65533;&#65533;&#65533;&#65533;[&#65533;&#65533;?L&#65533;&#65533;p&#65533;&#65533;g0&#65533;@&#65533;&#65533;&#65533;&#1562;&#65533;u&#65533;6&#65533;&#65533;&#65533;&#65533;=ZA&#65533;&#65533; &#65533;&#65533;C&#876;c&#884;cf&#65533;T&#65533;',&#65533;?&#65533;&#65533;R&#65533;&#65533;.&#65533;&#65533;>&#65533;@XW@R7\&#65533;&#65533;&#65533;&#65533;&#65533;`&#65533;X&#630;&#65533;?@&#65533;&#65533;&#65533;[h&#65533;S&#65533;&#65533;&#65533; &#1877;]YC.&#65533;$&#65533;&#65533; &#1169;&#65533;&#65533;&#65533;qD:&#65533;&#65533;&#65533;9&#65533;&#65533;&#65533;A6&#65533;$<&#65533;!$!;&#65533;.&#65533;&#65533;&#65533;CT-&#65533;A6&#65533;&#65533;	q&#65533;L&#65533;dy&#65533;&#65533;&#65533;&#65533;&#65533;/&#65533;VI&#65533;&#65533;6&#65533;&#65533;&#65533;q&#65533;+@eA&#65533;hmy&&#65533;Vqx&#65533;Th&#65533;&#65533;-&#65533;&#65533;e&#65533;&#65533;>H&#65533;>&#65533;&#65533;^2E&#65533;:f&#65533;&#65533;&#65533;>&#65533;
&#65533;$C<aE4E&#65533;&#277;JE&#65533;&#65533;C&#65533;&#146;&#65533;&#65533;R*&#65533;&#214;N&#65533;t&#65533;&#65533;yQ7&#65533;&#65533;r&#65533;&#65533;&#65533;)&#65533;NfA&#65533;)S(&#65533;.&#65533;bAIg&#65533;&#35461;f{PL&#65533;&#840;&#65533;,&#65533;q&#65533;D9&#65533;&#65533;G&#65533;&#65533; )<E	&#65533;&#65533;&#65533;Q&#65533;&#65533;&#65533;&#65533;&#65533;I&#65533;1&#65533;!&#65533;&#65533;&#1857;bAp&#65533;&#848;&#65533;>@j&#65533;X&#65533;LC`&#65533;D&#231;&#65533;-USm&#65533;a&#65533;&#65533;&#65533;&#65533; &#65533;I&#935;L&#65533;g&#517;\&#65533;&#65533; &#65533;&#65533;m&#65533;&#65533;R&#65533;U&#65533;0K&#65533;pD&<&#65533;F&#65533;&#65533;&#65533;&#26625;^&#65533;&#2024;MS&#65533;&#65533;R&#65533;&#65533;&#65533;u&#65533;[&#65533; B&#65533;&#65533;&#65533;&#65533;-&#65533;|x E&#65533;L	4aA @&#65533;&#65533;&#65533;`&#65533;;&#65533;]M`&#65533;&#65533;&#65533;(1&#65533;&#65533;&#65533;D&#65533; &#65533;S&#65533;&#65533;SXV&#65533;^%G&#65533;&#65533;&#65533;&#65533;&#65533;&#65533;W&#1802;Z&#1050;>E &#65533; &pQUd)&#65533;&#524;%^&#65533;&#65533;&#65533;&#65533;X&#65533;&#65533;&#65533;&#65533;J2t"`E B&#65533;@&#65533;&#65533;%&#65533;l&#65533;&#65533;l&#65533;&#65533;&#1212;&#65533;&#65533;&#65533;&#65533;R&#65533;5-&#367;&#65533;S 
&#65533;P(&#65533;?BHg: &#65533;>&#65533;A&#840; &#65533;}&#65533;iB&#65533;D&#65533;0b&#65533;?$&#65533;&#65533;Y&#65533;Z&#65533; &#65533;&#65533;8x&#65533;W&#65533;&#65533; O&&#65533;L&#65533;D&#65533;&#65533;&#65533;HJ&#65533;	A&#65533;-&#65533;:&#65533;&#65533;T&#65533;	&#65533;"&#65533;&#65533;1&#65533;\&#65533;&#65533;&#65533;&#65533;4&#65533;&#1420;&#65533;&#65533;C&#65533;y6P&#65533;&#65533; 	JEQ&#65533;&#65533;&#65533;&#65533;AE&#65533;&#1688;<&#1878;$E+F&#65533;&#850;@&#65533;&#65533;&#65533;?&#65533;M&#65533;hU&#65533;U&#65533;&#65533;	&#65533;\h{&#65533;&#65533;!&#65533;c&#65533;&#65533;&#65533;&#65533;&#1152;!&#65533;tH&#65533;&#65533;gY&#65533;JA&#65533;&#65533;&#65533;Z&#49942;&#65533;&#65533;&#295;&#65533;&#62464;&#65533;,&#65533;&#65533;&#65533;? 1$&#65533;&#65533;&#65533;&#65533;&#65533;M&#65533;P5,&#65533;n&#65533;T&#65533;&#65533;&#65533;V&#65533;r&#65533;&#65533;T&#65533;&#65533;?h,&#65533;P&#65533;&#65533;&#65533;&#65533;NE*&#65533;/T &`&#65533;&#65533;b&#65533;&#65533;&#65533;?&#65533;/U&#65533;@XF&#367;&#491;-_,&#65533;&#65533;^dZ&#65533;&#65533;rD&#65533;&#65533;S&#65533;&#65533;^"A&#65533;&#65533;X&#65533;R&#65533;X_&#65533;A&#65533;}&#65533;&#525;\&#65533;&#65533;X&#65533;&#65533;&#65533;0c&#65533;B&#65533;&#65533;&#65533;h &#65533;&#65533;&#65533;8&#65533;&#65533;&#65533;&#65533;I&#65533;&#65533;v&#65533;LA&#65533;	&#1572;* &#65533;&#65533;&#65533;&#65533;&#65533;O&#65533;w&#65533;X&#65533;)&#65533;&#65533;'&#65533;&#65533;&#65533;&#65533;&#65533;&#65533;&#65533;A&#65533;x*&#65533;&#65533;&#65533;&#65533;&#65533; p &#65533;&#65533;PnA&#65533;&#65533;&#65533;g&#1760;	&#65533;HxU`1E&#65533;&#65533;&#65533; ,&#65533;&#65533;X&#158;&#65533;&#65533;#B&#65533;pq&#65533;&#65533;&#65533;$8&#65533;A&#65533;&#1395;&#65533;&#65533;&#65533;A&#65533;.e&#65533;	@&#65533;f&#65533;c&#65533;&#65533;&#65533;U&#65533;"&#65533;&#65533;&#65533;&#65533;&#65533;F&#65533;a&#65533;&#65533;&#65533;m&#65533;&#65533;]0&#65533;&#1541;1&#65533;&#65533;&#65533;O)&#65533;&#65533;35&#65533;,S8&#65533;&#65533;A&#65533;&#65533;&#65533;r&#65533;&#65533;&#65533;&#65533;)n&#65533;F7&#65533;*6&#65533;&#65533;+4&#65533;d</S&#65533; &#65533;&#65533;U&#65533;E&#65533;&#1418;p&#65533;&#65533;&#65533;&#65533;.&#65533;&#65533;&#65533;:&#65533;&#65533;&#65533;&#65533;&#65533;&#65533;QZ&#65533;&#65533;U&#65533;)&#65533;	M&#65533;	E3i&#14306;&#65533;%&#65533;&#65533;&#65533;wp&#65533;&#65533;&#65533;&#65533;&@C@&#65533;&#65533;&#65533;&#65533;&#65533;\ O&#65533;&#65533; @&#65533;` &#65533;&#65533;&#65533;0&#65533;M&#65533;&#65533;&#65533;&#65533;c&#65533;%&#65533;.&#65533;f&#65533;&#65533;sA`&#65533;'&#65533;"/&#65533;AD&#65533;K&#65533;&#65533;?1&#65533;}&#65533;Np@&#65533;&#65533;&#65533;&#65533;&#65533;p`_&#65533;S|&#65533;#&#65533;&#65533;4&#65533;KH&#65533; &#65533;&#65533;R~-&#65533;&#65533;&#65533;&#65533;;&#65533;&#65533;`+Gt&#65533;$&#65533;&#65533;&#3349;&#65533;&#65533;&#65533; &#65533;g,&#65533;2 &#65533;I&#65533;28&#65533;](&#65533;&#65533;&#65533;#S&#65533;(Vf&#65533;	&#65533;(HpMx&#65533;&#65533;&#65533;@4t@Z&#65533;&#230;&#65533;&#65533;'&#65533;E&#65533;F&#65533;3&#65533;5n&#65533;hY&#65533;(&#65533;&#527;SH&#65533;&#65533;'&#65533;&#65533;sZ&#65533;9&#65533;&#65533;7=&#65533;.&#65533;ET&#65533;!&#65533;5Y&#65533;&#65533;&#65533;&#65533;&#65533;&#65533;&#65533;d &#65533;(&#65533;S&#65533;+T&#65533;&#1488;8&#65533;;&#65533;&#65533;&#1234;5&#65533;&#204;pA&#65533;W5s0&#65533;U&#65533;
&#65533;&h&#65533;&#65533;&#65533;&#65533;&&#65533;1&#65533;g&#65533;&#65533;&#65533;R(Q<&#769;&#65533;&#65533;Op!&#65533;&#65533;&#65533;4&#65533;&#65533;&#1698;&#65533;&#65533;&#65533;&#65533;:&#65533; &#65533; &#1024;&&#65533;&#65533;%&#65533;L.;&#65533;ls&#65533;v&#65533;&#65533;v.&#65533;v&#65533; ;U` &#65533;('&#65533;&#65533;V&#65533;B:&#65533;)`&#65533; &#65533;Kz&#65533;Cq&#65533;&#65533;&#65533;&#65533;&#65533;&#65533;b&#1125;	&#65533;&#65533;&#65533;&#753;&#65533;]A$\&#65533;&#65533;D&#65533;Vy	 &#65533;&#65533;\&#65533; &#65533; u.&#65533;@6`&#65533;&#65533;	&#65533;Q&#65533;&#65533;&#65533;I&#65533;R&#1536;t&#65533;&#65533;g&#65533;-mN"&#65533;&#1051;&#65533;NO&#65533;Rj]*V&#65533;,&#65533;S&#65533;&#65533;d&#65533;&#65533;&#65533;&#1077;&#65533;&#65533;uo&#65533;a&#65533;l&#65533;-~&#65533;U&#65533;J&&#65533;vS<&#65533;]">6T&#65533; &#65533;T&#65533;84&#65533;q&#65533;7C&#65533;&#65533;&#65533;p&#65533;&#65533;0T&#65533;&#65533;?&#65533;&#65533;9&#65533;&#65533;*&#65533;&#65533;&#65533;;yA2&#65533; &#65533;T&#65533;?UF&#65533;&#65533;?!&#65533;&#65533;&#65533;4E&#65533;@EX&#65533;0&#65533;R48&#65533;&#202;]/E&#65533;&#65533;&0J&#65533;&#65533;&#65533;9jN&#65533;*&#65533;&#65533;3>&#65533;`@J&#65533;&#65533;4&#65533;&#65533;6&#65533;&#65533;	&#65533;&#1089;,>&#65533; &#65533;&#65533;+&#65533;!&#65533;&#65533;?&#65533;(B&#65533;p&#65533;&#65533;&#65533;&#65533;&#65533;&#65533;C+UA&#65533;t'&#65533;@;&#65533;&#65533;	v;#!1$9[:&#65533;~&#65533;&#433;t1B.&#65533;&#65533;pu6&#65533;$&#65533;&#65533;8&#65533;&#65533;`&#65533;&#65533;&#65533;!I&#65533;V	&#65533;1P&#65533;&#65533;R&#65533;&#1874;8^ &#65533;&#65533;&#65533;&#65533; &#65533;C9T&#65533;&#65533;$B-&#65533;9&#65533;6&#65533;R&#65533;&#65533;/&#65533;&#65533;SD,&#65533;%&#65533;&#65533;&#65533;h@3-&#65533;]&#65533;)&#65533;&#65533;?D&#65533;R&#65533;&#1691;&#65533;&#65533;&#65533;&#65533;&#227;&#65533;B.&#65533;sT&#1301;&#65533;&#65533;b9U&#65533;@7_&#65533;)p7@E&#65533;47G&#65533;*r&#65533;)U,&#1793;&#65533;7&#65533;&&#65533;C&#65533;=&#65533;p&#65533; 0&#65533;<Uh>&#65533;&#767;&#65533;&#65533;&#458;&&#65533;&#65533;;&#65533;<G&#65533;&#65533;&&#65533;|&#65533;&#65533;<G&#65533;|&#65533;kB&#65533;C&#65533;b@'&#65533;&#65533;2&#65533;&#65533;&#65533;&&#65533;&#65533;&#65533;0&#65533;U&#65533;&#65533;f&#65533;{&#65533;t&#65533;&#65533;&#65533;Z&#65533;&#65533;_s&#65533;[&#412;&#65533;&#65533;&#65533;:&#65533;1-&#65533;1&#65533;vS(&#65533;&#65533;&#1568;%cE8&#65533;&#65533;4&#65533;&#65533;&#65533;&#65533;	&#65533;&#65533;/A&#65533;&#65533;&#65533;&#65533; &#65533;4&#65533; &#1154;&#65533;xB&#65533;&#65533;Q&#65533;&#65533;	 &#65533;1Y)&#208;=%x&#65533;&#65533;&#65533;&#65533;&#853;&#65533;&#65533;?@&#65533;&#65533;&#65533;h8&#65533;&#65533;&#65533;GS &#65533;&#65533;g&#65533;@&#65533;KK&#65533;!&#1562; &#65533;&#65533;&#65533;\&#65533;J(&#65533;r&#65533;{&#1248;Z&#65533;U&#65533;F &#65533;!&#65533;&#65533;&#65533;.&#65533;UN&#65533;&#65533;l&#309;&#65533;"&#65533;P&#65533;.upP9&#65533;&#65533;?&#65533;&#65533;&#65533;<&#65533;&#65533;C%&#65533;&#65533;&#65533;e&#65533;&#65533;P&#65533;&#65533;8&#65533;?DST&#65533;@\ @&#65533;<H&#65533;&#65533;70hB&#65533;&#65533;&#65533;? &#65533;S&#65533;?K&#65533;&#65533;w&#65533;C&#65533;|V$V&#65533;&#65533;gDG &#65533;0N&#65533;N&#65533;&#65533;&#451;&#511;7	6&#65533;&#65533;#&#65533;C&#65533;&#65533;&#65533;{WBb&#65533;&#65533;&&#1332;&#65533;&#65533;&#65533;w&#65533;&#65533;&#65533;&#65533;&#65533;+'2&#65533;&#65533;&#791;&#65533;&#65533;8&#65533;&#18721;&#65533;af&#65533;&#65533;e&#794;:Y&#65533;QJQ&#65533;K&#65533;6u&#65533;&#65533;&#65533;&#65533;2&#65533;&#65533;VtM&#65533;&#65533;W&#65533;R&#65533;P&#65533;k&#65533;k&#65533;"Z9&#10179;&#65533;&#65533;x&#65533;&#65533;&#65533;
&#65533;(&#65533;1&#65533; &#65533;&#65533;<Ht@&#65533;C,(&#65533;&#65533;`&#608;&#65533;!8&#65533;!khe&#65533;(&#65533;C&#65533;	&#65533;D&#1113;&#65533;&#65533;&#65533;*&#65533;Bi&#65533;&#65533;&#65533;&#337;&#480;&#65533;U&#65533;&#65533;&#676;&#65533;&#65533;&#65533;&#65533;&#65533;&#65533;n&#65533;?R&#65533;,X&#65533;0&#65533;A&#65533;&#65533;&#65533;&#65533;|"&#65533;Wv&#65533;>&#65533;`7&#65533;&#65533;&#65533;&#65533;^&#65533;&#65533;?||&#65533;(_^&#65533;&#65533;;&#65533;&#65533;`~g&#65533;x3&#65533;&#65533;&#65533;LE&#65533;&#65533;n0X&#65533;&#65533;&#65533;C&#65533;!&#65533;&#65533;&#65533;@&#65533;hPL&#65533;`&#65533;.H&#65533;&#65533;'V&#1698;&#65533;&#65533; &#65533;&#65533;&#65533;&#65533;&#65533;M<&#359; &#608;@4&#65533;	&#65533;&#65533;k&#65533;&#65533;&#65533;&#65533;&#65533;\&#65533;m&#462;\&#65533;1&#65533;;&#65533;&#65533;&#65533;8y&#212;7&R&#65533;&#65533; &#65533;8&#65533;&#65533;&#65533;R&#65533;W&#65533;0h&#65533;"Ny&#65533;/&#65533;z&#65533;S&#65533;&#65533;#"&#65533;&#65533;2&#65533;<&#65533;#&#65533;&#65533;&#65533;&#65533;&#65533;&#65533;"&#65533;ye&#65533;&#65533;&#65533;&#65533;*&#65533;&#65533;P&#65533;&#65533;&#65533;&#492;-&#65533;&#65533;2&#65533;&#65533;a&#65533;!&#65533;:&#65533;&#65533; :&#1810;&#65533;U&#65533;&#65533;D&#65533;&#65533;&#65533;&#65533;&#65533;P L&#65533;@Hh&#65533;^B&#65533;&#65533;l&#65533;XQ&#65533;+&#65533;q&#65533; &#65533;p&#65533;&#65533;5&#65533;@&#65533;d0&#65533;&#65533;@&#65533;&#65533;&#65533;Vm&#65533;14&#65533;&#65533;4&#65533;#%4X&#65533;$&#65533;4( &#65533;&#65533;p"p&#65533;)&#65533;&#65533;Xw&#65533;eh&#65533; &#65533;e&#65533;am&#65533;0x&#65533;&#65533;&#65533;&#65533;&#65533;9&#954;n&#65533;&#65533;&#65533;!&#65533;&#65533;&#65533;&#911;&#65533;&#65533;'?&#65533;g\5&#65533;0D&#65533;&#65533;&#795;&#65533;&#65533;&#65533;&#65533;l&#65533;&#65533;f9&#65533;L0&#65533;3&#65533;&#65533;g3:&#65533;&#65533; &#65533;&#65533;&#65533;&#65533;<uc&#65533;1&#65533; ba&#65533;3&#65533;&#49688;@&#65533;&#65533;&#34979;&#65533;@&#65533;^&#65533;&#1231;"
&#65533;&#65533;&#65533;%*&#65533;&#65533;&#65533;v&#65533; &#65533;v&#65533;&#682;&#65533;&#65533;j&#65533;jh!$_
H&#65533;b&#65533;nH|&#1705;&#65533;&#65533;f&#65533;&#646;
&#65533;&#65533;g,&#65533;&#914;&#65533;&#65533;>&#65533;J1&#65533;.O&#65533;~&#65533;&#65533;+&#65533;(&#65533;&#698;&#65533;&#65533;J&#65533;&#65533;t&#65533;&#65533; &#65533;&#65533;&#65533;
&#65533;&#65533;&#65533;&#65533;=&#65533;h+&#65533;&#65533;&#1899;&#65533;&#65533;&#138;,&#65533;P&#65533;&#65533;YV&#65533;&#65533;)&#65533;B^N5&#23841;Z&#65533;n&#65533;A
&#65533;&#65533;"A&#65533;ya&#65533;H&#65533;&#65533; C&#272;&#65533;&#65533;&&#65533;A&#65533;(&#65533;&#65533;"(&#1606;H8&#65533;!xg&#65533;&#65533;&#65533;&#65533;D&#65533;&#65533;&#65533;&#65533;b
x&#65533;`)f&#65533;&#65533;q'&#65533;&#65533;&#65533;V&#65533;t &#65533;_rl#*>&#65533;&#65533;&#65533;&#65533;W 8&#65533;@&#65533;%&#65533;&#37254;&#65533;&#65533;9KX&#65533;`&#65533;&#65533;&#65533;2a&#65533;|]&#65533;&#65533;&#65533;&#65533;B&#65533;&#65533;&#65533;&#65533; &#65533;r&#65533;s>|&#65533;!S&#65533;&#65533;Z&#65533;F&#65533;&#65533;,!	d&#65533;&#65533;&#65533;B&#65533;U&#65533;&#65533;\&#65533;N&#65533;&#65533;&#65533;D'N$o&#65533;&#65533;&#65533;E&#65533;]&#65533;)&#65533;&#65533;)&#141;&#65533;&#65533;!&#65533;&#65533;@&#65533;&#65533;0&#65533;&#65533;mK&#65533;I&#65533;`&#65533;&#65533;&#65533;'$r&#65533;&#65533;&#65533;&#65533;&#65533;d&#65533;q&#65533;P&#65533;&#65533;&#481;&#65533;(m&#65533;pB\A&#65533;W\&#65533;r(&#65533;Kx"&#65533;=&#65533;E&#65533;
&#65533;F`&#65533;LE+&#65533;&#65533;J&#65533;&#65533;&#626;|R+k
 &"/&#65533;h&#65533;!&#65533;&#65533;bd&#364;&#65533;&#65533;E &#65533;&#65533;4L&#65533;&#65533;!&#65533;@&#65533;&#65533;fd&#65533;!d(&#65533;&#65533;z9&#65533;&#65533;)&#65533;D&#65533;ABxp&#65533;f2&#65533;!&#65533;Cr&#65533;&#65533;IB&#65533; A7 l(&#65533;Q&#65533;D&#65533;&#65533;$&#65533;&E"&#65533;?P&#65533; '.9&#65533;>h&#65533;00&#65533;)&#65533;&#65533;&#65533;o&#65533;C
P&#65533;&#65533;&#65533;
(}&#65533;&#65533;&#65533;2&#65533;4&#65533;9&#65533;&#65533;&#65533;&#65533;>w0&#65533;a8&#65533;&#65533;&#65533;&#65533; &#65533;A 8i&#65533;`LH&#65533;yL0 
Rx&#65533;A&#65533;&#65533;J&#65533;i+&#65533;\$y&#65533;&#65533;@&#65533;&#65533;Q&#65533;&#65533;x&#65533;D&#65533;&#65533;&#65533;,J'<&#65533;?0d8&#65533;D<&#1382;T&#65533; &#65533;&#65533;H$U&#65533;Zd#a&#65533;&#65533;X5a&#65533;&#65533;C&#65533;&#65533;&#65533;&#65533;&&#1066;&#65533;w&#65533;&#65533;'&#65533;D&#65533;&#65533;`$&#65533; &#65533;QJq&#65533;&#65533;&#65533;;&#65533;9}Z&#65533;&#917;&#65533;!&#65533;&#65533;JC&#65533;b&#65533;&#65533;&#65533;S4&#65533;h&#65533;;&#65533;#&#65533;&#65533;&#65533;J&#65533;N&#65533;A&#65533;!
T`CHO&#65533;P&#65533;&#65533;IH&#65533;&#65533;&#65533;X&#65533;2&#65533;&#65533;&#65533;A&#65533;&#65533;&#65533;&#65533;X8&#65533;c&#288;!&#65533;&#65533; &#533;&#65533;6$&#65533;&#65533;H &#65533;&#1202;&&#65533;XW&#65533;R&#65533;&#65533;&#65533;&#65533;8!&#65533;&#65533;2&#65533;qf&#454; E&#65533;+&#65533;!:&#65533;e(gKHA&#65533;aR &#65533;&#65533;&#65533;&#65533;&#65533;&#65533;&#65533;&#65533;C&#65533;L&#65533;1XTfP0{&#1187;1&#65533;A?&#65533;1&#65533;K]j D8&#65533;&#650;*T&#65533;a&#278;&#65533;	&#1008;&#65533;L`&#65533;
8&#65533;H_C&#65533;&#65533;&#65533;&#65533;C^&#65533;&#65533;&#65533;&#65533;D&#65533;9v>&#65533;\&#65533;5RYkW&#65533;&#65533;&#1353;&#65533;&#65533;&#65533;&#65533;&#65533;H&#65533;`&#65533;$(Y&#65533;&#65533;0&#65533;A&#65533;&#1808;$\&#65533;D<(&#65533;,&#65533;&#65533;&#65533;4&#65533;RE&#65533;V%"&#65533;&#65533;X&#65533;&#65533;0&#65533;&#1292;
k&#65533;&#65533;)%@>P&#65533;U9&#65533;&#65533; %&#65533;&#65533;&#65533;&#65533;|&#65533;Y&#65533;z&#65533;&#65533;&#65533;&#65533;&#65533;&#65533;B&#65533;&#65533;"x&#65533;&#65533;&#65533;A&#65533;"3&#65533;z}&#65533;!&#65533;{/)X&#65533;&#65533;&#65533;nC&#65533;&#65533; &#65533;?&#65533;u\j&#65533;`E&#65533;dA&#65533;&#688;:B&#65533;&#65533;&#65533;&#65533;&#65533;&#65533;d&#7252;&#65533;6&#65533;
(&#65533;A&#65533;@&#65533;a&#65533;&#65533; &#65533;P)&#65533;9&#65533;j&#65533;&#65533;x&#65533;&#65533;&&#65533;a=$10&#65533;D$B@|&#65533;"&#65533;&#65533;oc&#65533;&#65533;&#65533;&#65533;9 1&#65533;&#65533;W&#65533;&#378;&#1661;&#65533;&#65533;&#65533;&#65533;&#65533;&#65533;FZ&#65533;&#65533;&#65533;+&#65533;U&#65533; &#65533;}&#65533;[&#65533;&#65533;&#65533;T< +&#65533;+M&#65533;TM&#65533;&#65533;&#65533;Of2*D &#65533;p4&#680;&#65533;&#65533;&#65533;Q&#65533;q&#65533;S|&#65533;$&#65533;H	He$&#65533;&#65533;&#65533;%H&#65533;G0E&#65533;&#65533;.&#65533;&#65533;s&#65533;&#65533;p&#65533;&#65533;&#65533;6&#65533;&#65533;&#65533;&#1090;,b&#65533;&#65533;&#1033;&#898;&#65533;&#65533;&#65533;A:H&#65533;3&#65533;8 &#65533;&#65533;q&#65533;'X&#65533;&#65533;GL&#65533;f&#65533;$o&#65533;16f&#65533;&#65533;&#65533;:&#65533;&#65533;&#65533;02&#65533;&#65533;E&#905;r&#65533;V&#65533;&#65533;&#65533;4&#65533;&#65533;!sC0&#65533;&#65533;Q&#65533;8PR&#65533;[&#65533;`&#65533;&#65533;&#65533;&#65533;_&#65533;&#65533;6&#65533;E&#65533;"`&#65533;V&#65533;&#65533;&#65533;bU&#65533;&#65533;3V&#65533;&#65533;&#65533;:Z"~&#65533;+"&#65533;&#1087;&#65533;&#65533;!g&#65533;Ri p&#65533;:&#28007;C&#65533;&#65533;s&#65533;A{E!u&#65533;y?&#65533;U7&#65533;ca5V&#65533;(&#65533;&#65533;:'&#65533;&#65533;&#65533;?n&#65533;&#1485;&#65533;!D&#65533;@&#65533;&#65533;&#65533;&#65533; &#65533;&#65533;C0&#65533;	&#65533;~A^ u&#628;&#65533;&#65533;&#65533;c&#65533;`&#65533; &#65533;B_D&#65533;`&#65533; &#65533;&#65533;PF&#65533;&#65533;&#65533;G&#65533;PpA&#65533;H&#65533;&#65533;&#65533;&#65533;#Fn Yn&#65533;:&#65533;&#65533;(&#65533;&#65533;&#65533;&#65533;*F&#65533;\`20+&#65533;7&#65533;2&#65533;\&#65533;&#65533;&#65533;F  3&#65533;l@=&#65533;&#65533;&#65533;=&#65533;6@m&#65533;&#65533;&#65533;&#65533;`np&#673;AF@*&#65533;XpX&#65533;[&#65533;&#65533;0&#65533;&#65533;&#65533;&#65533;&#65533;O&#65533;Fj&#65533;o&#65533;X` &#65533;&#65533;0	&#65533;&#65533; &#417;&#1441;!&#65533;!&#65533;&#65533;&#65533;
G `&#65533;p`Ux&#65533;&#65533;&#65533; &#65533;F"&#65533;!":&#65533;!&#65533;Ecx&#65533;&#65533;&#65533;&#65533;&#1921;&#65533;4"&#65533;a&#65533;&#65533;&#65533;&#65533;"&#65533;&#65533;&#65533;Q0&#65533;D&#65533;!&#65533;&#65533;%b&#65533;IN&#65533;&#65533;:%vkD,1&#65533;&#65533;Ls&#65533;&#65533;&#65533;N&#65533;&#65533;&#65533;&#65533;*OR&#65533;&#65533;&#65533;&#65533;l&#65533;\Q&#65533;&#1953;&#65533;&#65533;h&#65533;#&#65533;&#65533;&#65533;&#65533;"&#65533;&#65533;&#65533;j$&#65533;)Z;&#65533;^&#65533; )&#65533;K"&#65533;&#65533;!&#65533;&#65533;!&#65533;&#65533;&#65533;&#65533;*&#65533;P&#65533; kA&#65533;&#65533;&#1392;Q"
	$b8e&#1538;%@ ~&#65533;&#65533;0@T&#65533;&#65533;g|(&#65533;&#65533;@&#65533;d`P&#65533;&#18455;(@&#65533;&#65533;&#65533;=p !>&#709;6&#65533;&#65533;Q&#65533;!Z&#65533;dl&#65533;&#65533;-&#65533;&#65533;&#65533;`v!g&#65533; Z&#65533;&#673;&#65533;&#65533;v&#65533;e*&#65533;Y03pi&#65533;k&#65533;r&#65533;$=&#65533;&#65533;&#65533;&#65533;&#65533;%&#65533;Q&#65533;a&#65533;&#65533;&&#65533;&#65533;s&#65533;&#65533;&#65533;&#65533;p'w %&#385;&#65533;&#65533;&w&#65533;)x&#65533;(&#65533;&#65533;'&#65533;&#65533;&#65533;)('"*&#65533;&#65533;&#33678;&#65533;  &#65533;&#65533;@&#65533;%p&#65533;&#65533;H)&#65533;&#65533;* &#65533;">0&#65533;&#65533;2HR/&#65533;R&#65533;"&#65533;J.ON.&#65533;&#65533;!&#65533;&#65533;!&#65533;&#65533;&#65533;!	(Q"0&#65533;/q"&#65533;&#65533;!&#65533;&#65533;J&#65533;N&#65533;&#65533;&#65533; x&#65533;d &#65533; >`&#65533;&#65533;&#65533;q&#65533;&#65533;2&#65533;&#65533;&#65533;/&#65533;&#65533;/AE&#65533;R4&#65533;$&#65533;&#65533;&#65533;\Q&#65533;$&#65533;&#65533;EVs"H&#65533;&#65533;xD&#65533;&#65533;BJ&#65533;&#65533;SlO-&#65533;&#65533;-&#1230;t&#65533;B+&#65533;&#65533;Q@&#65533;,&#65533;o&#65533;&&#65533; %&#65533;`p&#65533;!& &#65533;&#65533;&#65533;P&#65533;p@&#65533; &#65533;H+A@^&#65533;@&#65533;&#65533;&#65533;&#65533;b(&#65533;Bn&#65533;&#1282;&#65533;`?&#65533;* `&#65533;F&#65533;`&#65533;&#65533;e:&#65533;%[&#65533;!^p"r&#65533;]pW&#65533;(O&#65533;!&#65533;&#65533;@'bv`A&#65533;&#65533;(u&#65533;(&#65533;&#65533;&#65533;A/&#65533;)&#65533;&#65533;)MdC7t)&#65533;&#65533; *&#65533;r&#65533;&#65533;!&#65533;&#65533;3T!&#65533;&#65533;0&#65533;U: &w&#65533;/4$&#65533;&#65533;&#65533;&#65533;,&#65533;&#65533; P-wHK&#65533;-&#65533;&#65533;&#65533;&#65533;.Y&#65533;&#636;&#65533;&#65533;P3&#65533;I&#65533;&#65533; (&#65533;9&#65533;3&#65533;&#65533;0Q&#65533;Y&#65533;&#65533;&#65533;te"N@A&#65533;&#65533;&#65533;&#65533;&#65533;&#65533;&#65533;&#65533;O&#65533;&#65533;!&#65533;l&#65533;M&#65533;:bH"&#65533;&#65533;&#65533;&#65533;&#65533;&#65533;N	.&#65533;&#65533;T&#65533;&#65533;D7&#65533;&#65533;~h//@"&#65533;1H{*Q-Vm&#65533;&#753;&#65533;&#65533;&#65533;&#65533;&#65533;A&#65533;&#65533;!dcD&#65533;&#65533;3&#65533;P&#65533;Y&#65533;Ag(@z&#65533;&#65533;&#65533;z&#65533;!20&#65533;&#65533;A&#65533;o;}&#65533;&#65533;XN&#65533;pA&#65533;P&#65533;&#65533;&#65533;&#65533;&#65533;A&#65533;@&#65533;$&#368;@b&&#65533;?G&#65533;%&#65533;X&#65533;r&#65533;aB&#65533;&#65533;Y&#65533;B'B2B&#65533;1D&#65533;&#65533;Z&#65533;&#65533;&#528;T&#65533;8L&#65533;&#65533;&#65533; 
Y&#65533;&#65533;:&#65533;J&#65533;&#65533;`&#65533;)&#65533;&#65533;&#65533;0*""&#65533;P&#65533;5*0&#65533;5&#65533;&#65533;&#65533;2&#856;&#65533;&#65533;V&#65533;"&#65533;&#65533;&#65533;/&#65533;r&#65533;&#65533;3&#65533;$&#65533;N&#65533;&#65533;b&#65533;&#65533;&#65533;'&#161;z&#65533;!&#65533;Y&#65533;&#65533;&#65533;(qa&#65533;Ra)&#65533;&#65533;l&#65533;&#65533;5&#65533;&#65533;4)&#65533;I&#65533;D.&#65533;&#65533;&#65533;e&#65533;&#65533;Ej&#65533;&#65533;A%H&#65533;&#1988;
a&#65533;h%&#65533;&#65533;&#65533; )L&#65533; p&#65533;w_&#65533;&#65533;&#65533;R&#65533;! &#65533;Q&#65533;i!&#65533;&#65533;&#65533;&#65533;)6&#65533;&#65533;,  &#65533;I&#65533;P&#65533;&#65533; &#65533;&#65533;+q`.&#915;C|^&#65533;&#65533;&#65533;0&#1203;t&#1818;&#65533;4&#65533;&#65533;&#65533;D&#65533;dZ&#65533;\&#65533;&#65533;>qHW+2@&#65533;?&#65533;&#65533;%a&#65533; &#65533;&#65533;X&#65533;?Or&#65533;AYqr'yRC&#65533;&#65533;Z&#65533;&#65533;A&#65533;Z&#65533;&#65533;B&#65533;d:w[5&#65533;)C&#65533;s&#65533;&#65533;s&#65533;q&#65533;0_2rO&#65533;&#65533;&#65533;	&L!&#65533;&#65533;\ V&#65533;UI&#65533;3"&#65533;  a&#65533;&G&#136;&bc&#65533;2i&#65533;W)&#65533;U5#&#65533;H&#1748;&#612;l&#65533;&#65533;&#65533;&#65533;V&#65533;l/&#65533;&#65533;&#65533;>6&#65533;(&#65533;&#1280;:`c&#65533;(E:`Y2V"&#65533;&#65533;%6&#65533;|&#596;&#65533;n&#65533;`Yb&#65533;P"&#65533;&#65533;R~WB~&#65533;&#65533;&#648;&#65533;e-&#1482;)&#65533;&#65533;N'&#65533;f.&#65533;&#65533;A&#65533;&#65533;&#65533;)&#65533;V&#65533;&#65533;&#65533;&#65533;>j5&#65533;6&#65533;,&#369;"&#65533;&#65533;&#65533;j;&#65533;
V&#65533; &#65533;&#65533;&#65533;&#65533;o&#65533;|x@&#65533;aT&#65533;yx&#65533;&#65533;&#65533;&#65533;x&#65533;&#65533;&#65533;&#65533;&#65533;6&#65533;UL&#65533;b&#65533;&#65533;&#608;&#65533;&#65533;&#65533;I &#65533;&#65533;TaR&#65533;3>	&#65533;
Y&#65533;&#65533;%@ &#65533;@&#65533;@g&#65533;X&#65533;P[Pu&#65533;&#65533;&#65533;&#65533;PB'&#65533;qG&#65533;%WB&#65533;)&#65533;5&#65533;&#65533;YM7t&#65533;&#65533;%_r&#65533;&#65533;&#65533;&#65533;8&#65533;&#65533;&#1545;&#65533;&#65533;[Y&#65533;l&#65533;&#65533;&#65533;&#65533;&#65533;&#65533;"&#65533;&#65533;0&#65533;&#65533;&#65533;&#65533;&#65533;jc&#65533;.P&#65533;&#65533;,&#23641;&#65533;^gt&#65533;&#65533;&#65533;&#65533;#R Bc&#65533;&#65533;&#65533;3&#65533;#&#65533;&#65533;&#65533;l.&#65533;,&#612;&#65533;&#65533;&#65533;3	a;&#65533;&#65533;&#65533;,&#65533;&#65533;!V""P&#65533;&#65533;Wx&#65533;)&#65533;,&#65533;&#850;&#65533;&#65533;l&#65533;YY)&#65533;&#65533;}&#65533;7&#65533;-~&#65533;&#65533;9&#65533;&#65533;_&#65533;T".b"&#65533;T&#65533;u&#65533;&#65533;&#65533;&#65533;&#65533;&#1562;B'&#65533;&#65533;!*&#65533;&#65533;&#65533;I-$&#65533;U&#65533;&#65533;HQ&#65533;&#65533;%B&#65533;&#65533;!&#65533;x,&#65533;b&#65533;&#65533;&#65533;b#&#65533;z4|&#65533;"&#65533;&#65533;&#65533;1<&#65533;Y&#65533;&#65533;zbW&#65533;&#65533; T21 &#65533;,&#65533;&#65533;&#65533;&#65533;&#65533;&#65533;&#65533;&#65533;&#65533;&#65533;&#65533;Z&#65533;D&#65533;&#65533;a&#65533;a&#65533;&#65533;&#65533;&#65533;xl&#65533;&#65533;&#65533;X&#65533;X&#65533;8&#65533;:z&#65533;}&#65533;&#65533;&#65533;[&#65533;.&#65533;&#65533;/&#65533;&#65533;&#65533;&#48655;&#65533;X&#65533;^:&#65533;=&#65533;&#65533;&#65533;A&#65533;&#65533;&#65533;&#65533;&#65533;F&#65533;&#65533;&#65533;&#65533;l&#65533;&#65533;&#65533;&#65533;&#65533;&#65533;&#65533;Dc&#65533;&#65533;&#65533;	&#65533;&#65533;&#65533;8&#65533;&#65533;&#65533;&#65533;&#65533;&#65533;@&#65533;&#65533;a>,&#65533;&#65533;&#233;C?&#65533;&#65533;&#65533; &#65533;&#65533;,&#65533;d&#65533;.Jh&#1488;&#65533;&#65533;&#65533;&#65533;&#65533;&#65533;|&&#65533;n&#65533;&#65533;&#65533;D&#65533;&#65533;_&#65533;"&#65533;,&#65533;L&#65533;&#65533;&#65533; 6&#65533;;3&#65533;&#65533;&#65533;&#65533;A&#65533;&#65533;w1&#65533;&#65533;&#65533;&#65533;D&#65533;#&#65533;&#65533;I&#65533;&#65533;&#65533;&#65533;&#65533;&#65533;.&#65533;#TI&#65533;YRHn&#65533;YB&#65533;8bfUs&#65533;F.7&#65533;&#65533;&#65533;(4&#65533;sj+&#65533;D&#65533;!vo&#65533;&#65533;:P&#65533;%&#65533;V,&#65533;3&#65533;8&#65533;&#65533;&#1312;&#65533;&#65533;S)^&#65533;	&#65533;&#65533;
<&#65533; &#65533;&#65533;(&#65533; (&#65533;z&#65533;^`&#65533;P%&#65533;&#65533;&#65533;:&#65533;b &#1796; &#65533;* &#65533;&#65533;&#65533;&#65533;L!/&#65533;&#65533;&#65533;?T&#65533;2)&#65533;&#65533;&#65533;&#65533;&#65533;u&#65533;&#65533;&#65533; &#65533;@&#65533;a\s&#65533;&#65533;&#65533;AD&#65533;&#65533;&#65533;&#65533;&#65533;"c&#65533;&#65533;&#65533;&#65533;O'R#&#65533;&#65533;&#65533;Z&#65533;L&#65533;&#65533;&#65533;;&#65533;&#65533;&#65533;&#65533;:\B,&#65533;?f>&#65533;:&#65533;
&#65533;&#65533;&#65533;z&#65533;XJd,L&#65533;/\ &#65533;&#65533;@&#65533;4&#65533;c&#65533;>&#65533;&#65533;&#65533;&#65533;&#65533;&#65533;.T*=&#65533;&#65533;&#65533;&#65533;.&#65533; T&#65533;Z&#65533;&#65533;Sk2&#65533;&#65533;gI&#65533;&#65533;&#65533; &#65533;&#65533;i&#65533;&#65533;"&#65533;&#65533;&#65533;y&#65533;&#65533;79R&#65533;&#65533;c=/&#65533;A&#65533;M&#65533;T0&#65533;M6&#65533;c?&#65533;&#65533;&#65533;&#65533;8&#65533;B&#65533;&#65533;rK&#65533;>A&#65533;%&#65533;&#65533;&#65533;&#65533;;na;&#65533;&#65533;&#65533;&#65533;W&#877331;&#65533;&#65533;.&#1998;&#65533;W&#65533;&#65533;&#65533;&#65533;N&#65533;w" &#65533;Gr&#245;&#65533;&#65533;~&#65533; &#65533;&#65533;&#65533;6&#65533;C]&#65533;&#65533;&#65533;D&#65533;&#65533;uQ&#65533;R
eR]&#65533;!L&#65533;(&#65533;`p&#65533;7&#65533;&#65533;&#65533;3&#65533;AvkLu/&#65533;&#65533;&#65533;%&#65533;U&#65533;E&#65533;&#65533;&#65533;
&#65533;&#581; &#65533;&#65533;&#65533;&#65533;&#65533;f&#65533;e&#65533;k&#65533; j&#65533;&#65533;&#65533;dLF `&#65533;&#65533;v&#65533;.&#65533;&#197;^&#65533;>&#65533;b/Xj&#1777;}&#65533;&#419;<R+&#65533;&#65533;c&#65533;&#65533;}<&#1699;&#65533;&#65533;.0&#65533;[&#65533;fR&#65533;&#65533;A&#1569;&#65533;&#65533;&#65533;&#571;=x&#65533;&#65533;&#65533;	&#65533;@&#65533;]&#453;<1&#65533;v&#65533;&#65533;&#65533;i&#65533;#d&#65533;j2&#65533;&#65533;&#1754;&#65533;&#65533;A&#65533;&#12648;&#65533;&#65533;-&#65533;&#352;&#65533;@&#65533;*6&#65533;Q&#65533;`&#65533;&#65533;&#65533;Z"0&#65533;&#65533;&#65533;\&#65533;&#1337;|&#65533;U&#65533;.?e&#65533;&#65533;MK&#65533;&#65533;3Oy&#65533;&#372;&#65533;&#65533;J;&#65533;N&#65533;8&#65533;&#65533;&#65533;|&#65533;&&#65533;<&#65533;$>&#65533;n&#65533;&#65533;&#129;&#65533;&#65533;\&#65533;&#65533;&#65533;d6&#65533;LV&#65533;&#65533;n&#65533;WM&#65533;&#65533;~&#65533;&#65533;y&#65533;&#65533;Lo&#65533;K&#65533;Q&#65533;%r&#65533;&#65533;"&#65533;&#65533;fs&#65533;%&#65533;&#65533;%&#65533;&#65533;&#65533;&#65533;&#65533;&#65533;&#65533;H&#65533;hG}&#65533;k~D&#65533;&#65533;&#65533;&#65533;&#65533;&#65533;&#65533;e&#65533;Z}"&#65533;&#65533;&#65533;b&#65533;&#65533;&#65533;wc &#65533;&#65533;&#65533;C\4&#65533;G"&#65533;aU:`&#65533;P&#65533;&#65533;6A&#65533;<&#65533;3&#65533;
o&#65533;&#65533;&#65533;&#1816;=&#65533;&#65533;&#65533; &#65533;m&#65533;@pV&#65533;=&#65533;&#65533;|&#65533;&#65533;&#65533;&#65533;&#65533;&#65533;&#65533;Q&#65533;&#65533;&#65533;B&#65533;&#65533;&#65533;~a&#65533;'&#65533;B#&#65533;&#65533;At&#65533;&#65533;&#65533;F&#65533;!&#65533;q&#65533;o&#65533;&#65533;&#65533;(&#65533;q&#65533;/&#65533;&#65533;q2t&#65533;&#65533;&#65533;!@^&#65533;s&#65533;&#65533;&#65533;!&#65533;/&#65533;%d&#65533;&#65533;&#65533;&#65533;&#65533;&#65533;&#65533;&#65533;&#65533;3&#65533;&#65533;?q&#65533;&#65533;&#65533;&#65533;&#65533;iPt&#65533;&#65533;/&#65533;&#264;V&#65533;&#65533;&#65533;&#65533;&#65533;&#65533;R4&#65533;&#65533;&#65533; &#65533;&#265;&#65533;&#65533;&#65533;&#65533;1&#65533;&#65533;&#65533;,[&#65533;|	3&#65533;&#793;4k&#1724;&#65533;&#65533;f&#65533;;&#65533;&#65533;&#65533;&#65533;&#65533;&#65533;$&#65533;&#65533;&#65533;&#65533;6&#65533;Q&#65533;F&#65533;&#65533;1U*&#65533;)S&#65533;6&#65533;$&#65533;&#65533;B&#65533;&#65533;&#65533;&#65533;ub&#65533;&#65533;&#65533;I&#65533;*>+&#65533;&#65533;&#65533;j&#65533;uP&#65533;&#65533;&#65533;&#65533;&#65533;&#1830;{&#65533;F&#65533;&#65533;&#65533;&#65533;Y&#65533;&#65533;q&#313;	&#65533;&#65533;IC&#65533;DM&#65533;%&#65533;&#65533;G#P&#65533;CN&#65533;D&#65533;L0&#65533;&#65533;&#65533;/&#65533;&#65533;?&#65533;[&#65533;~&#65533;&#65533;L&#65533;k&#65533;"F(S&#65533;v&#65533;&#65533;	&#65533; S&#1855;Q&#65533;H&#65533;72M&#65533;U&#65533;&#65533;S2MFD&#1250;ED&#65533;b#&#65533;&#65533;bN&#65533;&#65533;B&#65533;&#65533;!7&#65533;&#65533;8&#65533;_,&#65533;0&#65533;&#65533;&#65533;&#65533;&#65533;2$&#65533;Y&#65533;&#65533;&#65533;
&#65533;&#65533;&#65533;GVD&#65533;&#65533;'&#65533;h&#65533;D&#65533;&#65533;?&#65533;&#65533;&#65533;&#65533;F$&#195;&#65533;	AP&#65533;a&#65533;O&#65533;b&#65533;{&#65533;&#65533;&#65533;!>x`&#65533;&#65533;&#65533;&#65533;&#65533;P&#65533;	&#65533;(#&#65533;&#1240;2&#65533;4$&#65533;&#65533;&#65533;?&#65533;&#65533;&#65533;&#65533;B'&#65533;pd&#65533;=&#65533;&#65533;	&#65533;@&#65533;
V &#65533;Aw&#516;&#65533;&#65533;"&#65533;V4&#65533;&#65533;&#65533;-&#65533;4Q
] &#65533;<>&#65533;&#65533;f&#65533;n&#65533;	&#65533;\&#65533;0&#65533;as)V&#65533;_t&#65533;g#s=&#65533;SN&#65533;&#65533;&#65533;DY&#65533; &#65533;d&#65533;&#65533;&#65533;ID&#65533;&#65533;&#65533;"&#65533;!&#65533;&#65533;K&#65533;&#65533;DI&#65533;&#65533;c&#65533;&#65533;EO&#65533;&#65533;&#65533;aA&#65533;&#65533;Z&#65533;&#65533;N&#65533;&#65533;&#65533;S&#65533;&#65533;I&#65533;X&#65533;&#65533;(*Sd)&#65533;	0&#65533;&#65533;&#65533;&#65533;&#65533;]&#65533;&#65533;&#65533;x&#65533;LQ&#65533;F&#65533;+&#65533;&#65533;H&#65533;&#65533;&#65533;"&#65533;^&#65533;&#65533;L#&#65533;v&#65533;?&#65533;&#65533;$[D&#65533;&#65533;&#65533;&#65533;1&#65533;\cp&#65533;&#820;&#65533;HLt&#65533;&#264;&#1165;&#65533;?&#1917;tQD&#65533;&#65533;M&#65533;&#400; &#65533;1&#65533;S$&#65533;&#65533;f&#65533;Afd"&#65533;2>&#1569;&#65533;D&#392;P|&#904;C&#65533;&#65533;&#65533;&#65533;&#65533;9&#65533;&#65533;&#65533;&#65533; &#65533;&#65533;=>&#65533;b&#65533;	#&#65533;&#65533;	I&#65533;C&#1868;B&#65533;t&#65533;#D9&#65533;&#65533;B_&#18634;vtg&#65533;&#65533;[4D`}eE&#65533;`Y&#65533;)&#65533;l&#468;ug]XM&#65533;DAx&#65533;nD"&#65533;&#65533;&#65533;&#65533;&#65533;&#65533;&[&#1662;w&#65533;9&#65533;&#65533;&#65533;&#65533;j&#65533;DHMD7M&#65533;&&#65533;&#65533;&#65533;#&#65533;&#65533;&#1382;&#65533;0&#65533;&#65533;#y&#65533;&#65533;O&#65533;&#65533;Z&#65533;P|&#65533;&#65533;&#65533;&#65533;&#65533;&#65533;D&#65533;&#65533;&#65533;D&#1576;&#65533;JF&#65533;&&#65533;&#65533;^&#65533;&#65533;Qv+&#65533;&#65533;J&#65533;&#65533;&#65533;&#65533;&#65533;!j$&#65533;R&#65533;aH&#65533;&#65533;&&#65533;/-&#65533;&#65533;&#65533;/w&#65533;]&#65533;&#65533;?et+&#65533;&#65533;N&#65533;&#65533;?&#65533;&#65533;1&#65533;P1 &#65533;&#65533;ALR&#65533;&#65533;&#65533;&#65533;?&#65533;&#65533;&#1879;Q&#65533;&#65533;}e&#677;E&#65533;&#65533;6&#65533;&#65533;&#65533;%;	&#65533;iiH&#65533;&#65533;XP&#2248;&#65533;L&#65533;&#65533;&#65533;&#65533;&#65533;2&#65533;i@&#1753;&#65533;z&#65533;9&#65533;!&#794;Cv&A&#65533;Y&#65533;"BK&#65533;F&#65533;+&#65533;&#65533;;&#65533;&#65533;&#65533;u&#65533;G&#65533;{&#65533;P_+&#65533;&#65533;&#65533;"?&#65533;|%H&#65533;`
Y&#65533;%GMG _&#65533;&#65533;&&#65533;&#65533;z&#65533;`pp	&#65533;&#65533;&#65533;&&#65533;&#65533;m&#683;&#65533;&#65533;&#472;&#65533;&#65533;'&#65533;&#65533;&#65533;&#65533;&#65533;&#65533;&#65533;&#65533;e&#65533;yQ&#65533;?(&#65533;
&#1037;.y&#65533;0&#65533;&#65533;&#65533;=&#65533;Ni&#65533;&#65533;"&#65533;&#65533;&#65533; .y&#1620;&#65533;2&#65533;)&#65533;&#65533;N"}&#65533;&#65533;f&#65533;&#65533;&#65533;&#65533;*	&#65533;8&#1883;t&#65533;H&#65533;N"&#65533;&#65533;&#65533;&#65533;.)&#65533;&#948;D
&#65533;&#65533;D<&#65533;&#65533;@x&#65533; e&#65533;L9i&#65533;&#65533;ZWl%&#65533;&#65533;&#65533;&#65533;&#65533;&\&#1323;e&#65533;"&#65533;&#65533;&#65533;
&#65533;(&#65533;D&#65533;&#65533;&#65533;&#725;&#65533;&#65533;I&#1527;&#65533;X!v&#65533;F3&#1890;&#65533;&#65533;&#65533;/"&#65533;y&#65533;4&#65533;tG&#65533;N"&#1096;&#65533;&#65533;)&#65533;&#65533;&#65533;_&#65533;&#65533;&#65533;&#65533;\r&#65533;&L&#65533;]&#65533;I
&#65533;&#65533;&#65533;&#65533;&#65533;&#65533;&#65533;&#65533;M&#65533;&#65533;-&#65533;&#65533;'}&#65533;&#65533;H&#65533;Xk&#65533;Irt&#65533;TN&#65533;`8&#65533;&#65533;&#65533;&QB~F&#65533;&#65533;&#65533;&d&#65533;&#65533;&#65533;&#65533;OB.&#65533;&#65533;T9)&#65533;VJ7&#1225;&#65533;#iaQ&#65533;IJ&#65533;&#65533;9&#65533;enu&#65533;`&#65533;T&#65533;&#65533;&#708;&#65533;&#65533;;&#65533;&#65533;&#65533;%&#65533;&#65533;&#65533;&#65533;d&#65533;k&#65533;&#1182;&#65533;&#65533;&#65533;jr&#65533;&#65533;|&#65533;%&#65533;eD
&#65533;&#905; &#65533;l &#65533;G NN&#65533;&#65533;&#65533; `&#65533;&#65533;h&#65533;&#65533;;x4&#65533;)O;s&#65533;a&#65533;wO<&#65533;!&#65533;7&#65533;&#65533;&#65533;O&#65533;&#65533;+Z&#65533;&#1416;|&#65533;V- .&#65533;
W&#65533;b$N&#65533;D&#65533;b&#65533;&#65533;&#65533;%&#65533;&#1322;c&#65533;i&#1160;4&#65533;&#65533;&#65533;,Wu&#65533;&#65533;''&#65533;&2X&#65533;.'&#65533;BPA n&#65533;!&#65533;>&#65533;&#1701;&#65533;V-K&#65533;o&#65533;&#65533;&#65533;&#65533;8&#65533;&#65533;*Fp&#65533;PE&#65533;&#65533;&#65533;&#65533;5&#65533;&#65533;&#1736;$&#65533;-&#65533;Gsc&#65533;&#65533;&#65533;&#65533;j"&#65533;&#65533;sYg&#65533;,&#65533;&#65533;`5&#65533;&#65533;,XB<&#65533;&#65533;&#65533;&#65533;Z-kB&#1780;&#65533;&#65533;&#65533;CUG&#65533;TJ&#65533;W&#65533; BDV&#65533;&#65533;&#65533;A"t&#1583;M&#65533;!"&#65533;&#65533;z&#65533;&#576;#B&#65533;&#65533;""&#65533;&#65533;&#65533;&#65533;M&#65533;d8&#65533;Y&#65533;F&#65533;&#65533;&#65533;~}&#65533;D&#65533;	&#65533;<&#1391;#	_]Y2&#65533;&#65533;&#65533;x&#367;&#65533;&#65533;A&#65533;$X&#65533;v$"&#65533;@D @&#65533;"&#65533;F8&#65533;&#65533;V&#65533;&#65533;.&#65533;D&&#65533;&#1723;&#65533; #&#65533;&#65533;&#65533;: &#65533;N&#65533;&#65533;h&#65533;bb&#65533;r&#65533;&#65533;W&#65533;&#65533;&#65533;&#65533;&#65533;+k&#65533;&#65533;s&#65533;&#65533;<&#65533;.o9"&#65533;&#65533;qLpA&#1169;\&#65533;ua&#65533;?&#65533;&#65533;	>&#65533;&#65533;,&#65533;&#65533;&#65533;H&#65533;&#65533;@&#65533;x&#65533;4&#65533;&#65533;w&#1943;&#65533;&&#649;&#65533;&#65533;&#65533;_2L&#65533;
&#65533;&#65533;,&#65533;&#65533;&#65533;&#65533;"&#65533;&#65533;&#65533;&#65533;?&#65533;&#65533;&#65533;MTuh&#65533;"&#65533;&#65533;&#65533;&#65533; ^8&#65533;L &#65533;&#65533; &#65533;&#65533;&#65533;^ 6&#65533; 	&#65533;W&#65533;&#65533;\g|]&#65533;_&#65533;D&#65533;0&#65533;C&#65533;&#65533;X&#65533;&#65533;n&#65533;?&#65533;h&#65533;&#65533;&#65533;d&#65533;&&#65533;&#65533;z&#65533;&#65533;&#1792;D&#65533;\&#65533;/&#65533;&#65533;&#65533;&#65533;&#65533; &#65533;o&#65533;&#65533;x`U&#65533;G&#65533;a&#65533;&#65533;L&#65533;&#65533;&#65533;&#65533;&#65533;MT&#65533;
&#65533;&#65533;&#65533;*^&#507;&#65533;]v&#65533;&&#65533;6&#65533;L&#65533;=&#65533;&#65533;6*&#65533;IncF&#65533;&#65533;&#32388;w8&#65533;x&#65533;7&#65533;/&#65533;&#65533;[e)U)dn&#65533;&#65533;7&#65533;&#65533;&#65533;5j&#65533;&#65533;!&#65533;&#65533;&#270;&#65533;&#65533;[&#65533;F&#65533;&#65533;9&#364;p&#65533;?&#65533;X&#1476;&#65533; h&#65533;D*&#65533;&#65533;x&#65533;
"&#65533;1&#65533;&#65533;eGdGg	&#65533;c&#65533;0c"&#65533;h&#65533;&#65533;%r&#65533;&#65533;`"&#65533;&#65533;e&#65533;&#62060;!&#65533;&#65533;&#65533;&#65533;&#65533;&#65533;&#65533;='k&#65533;&#65533;8&#65533;&#65533;v&#65533;&#65533;=&#65533;&#1658;&#65533;;n&#65533;&#65533;d&#65533;&#65533;D<&#65533;	&#65533;&#65533;[&W>&#65533;D&#65533;,&#65533;&#65533;,(&#65533;7?|&#65533;&#65533;.&#65533;&#65533;K&#65533;!o&#65533;&#65533;E&#65533;-I&#65533;?i&#65533;&#65533;B&#65533;&#65533;%&#65533;&#65533;&#65533;b&#65533;p&#65533;&#65533;&#65533;&#65533;&#65533;z&#65533;?r&#65533;R&#65533;h&#65533;&#65533;.&#65533;&#65533;lT&#65533;&#65533;&#65533;&#65533;}&#65533;#_&#687;&#65533;&#65533;'g	mh&#65533;,&#65533;"|&#65533;&#65533;rd&#65533;&#65533;&#65533;
n&#65533;^&#65533;["}&#65533;L&#65533;&#681;&#65533;&#65533;A&#65533;V&#1583;iyL&#65533;qj&#65533;D&#65533;(a&#65533;&#65533;A2&#65533;&#65533;}C&#65533;(&#65533;&#65533;Pb&#65533;&#65533;&#65533;&#65533;&&#65533;&#65533;&#65533;&#65533;	&#65533;-&#65533;d&#65533;&#65533;7y&#65533;!&#65533;&#65533;&#65533;+&#65533;&#65533;&&#65533;@N#QmV&#65533;&#65533;5&#65533;`Z&#65533;&#65533;M&#65533;(&#65533;!x-&#65533;&#65533;O8&#65533;j&#65533;&&#65533;7&#65533;{F{Mv{A&#65533;{1&#65533;{&#65533;&#65533;{,Q&#65533;&#787;q.&#65533;&#65533;rp&#65533;	&#65533; l&#65533;&#65533;~.A~&#65533;dW$}T`&#65533;`&#65533;&#65533;
&#65533;&#65533;s&#65533;&#65533;&#65533;f(&#65533;&#65533;&#65533;&#65533;-&#65533;WdRt  &#65533;3&#65533;&#65533;&#65533;&#65533;s&#65533;uZ&#65533;)&#1030;\'&#816;fb&&#65533;&&#65533;r8n&#65533;&#65533;7&#65533;&#65533;y1&#65533;&#65533;&#65533;F&#65533;&#65533;y&#65533;X8&#65533;y!x&#65533;W&#65533;6&#65533;&#65533; `pRo&#65533;\&#65533;,&#65533;
&#352;&#65533;#ayj&#65533;F &#65533;z.aP&#65533;HH&#65533;%&#65533;w"9&#65533;8&#65533;$Y&#65533;&#65533;+&#65533;&#65533;&#65533;5'&#65533;&#65533;P;{&#65533;q6&#65533;{6&#65533;{?E&#65533;&#65533;&#65533;{<9&#65533;.q~'Ku.@\#q}&#65533;kLG &#65533; &#65533;&#65533; &#65533;fEkH&&#65533;i&#1634;&#65533;5d8i(d&#65533;&#65533;pm?&#65533;&#65533;&#65533;\x&#65533;q&#65533;?&#65533;b&#65533;x&#65533;)&#1039;,a&#65533;5&#65533;~p(&#65533;p&#65533;&#65533;X&#65533;&#65533;&&#65533;&#65533;&#65533;h3&#65533; &#1612;&#65533;&#65533;B1[y&#65533;!(&#65533;(&#65533;'&#65533;&#65533;&#65533;&#65533;')&#65533;&#65533;&#65533;s&#65533;1!&#65533;&#65533;&#65533;&#65533;b0&#65533;O&#65533;&#65533;&#65533;3&#65533;.&#65533;&#65533;P&#65533;&#65533;&#65533;8g&#65533;x&#65533;&#65533;I&#65533;I.2&#65533;{7&#65533;Ki&#65533;L<&#65533;&#65533;h&#65533;,A|&#65533;&#65533;&#65533;&#65533;6-XSH&#65533;K0a&#65533;&#65533;&#65533;  &#65533;~&#65533;Wt&#65533;U&#65533;&#65533;&#65533;&#65533;&#65533;&#65533;&#65533;(&#65533;f&#590;[&#65533;b&#65533;&#65533;&#65533;&#65533;&#65533;&#592;bz&#65533;&#65533;&#65533;&#65533;_&#65533;|	f2&#65533;&#65533;z&#65533;&#65533;u?@&#65533;8&#65533;&#65533;S	&#65533;&H[&#65533;\&#65533;&#65533;&#65533;&#65533;&#65533;&#65533;&#65533;&#65533;/&#65533;J&#65533;yJ&#1105;&#65533;I&#65533;&#65533;p&#65533;XJ?6)&#65533;&#65533;&#65533;-3A. o40r4&#65533;&#65533;(&#65533;&#65533;g&#65533;&#65533; &#65533;%,X&#65533;&#65533;u&#65533;F&#65533;i&#65533;&#65533;-{qA&#65533;[&#65533;tK&#65533;&#65533;+&#65533;g&#65533;&#65533;@){&#1029;S&#65533; `&#65533;I,A&#65533;&#65533;g&#65533;&#65533;&#65533;&#65533;^&#65533;&#65533;H&#65533;&#65533;&#65533;&#65533;&#65533;&#65533;]&#65533;)W9#@{&#65533;&#65533;'v)&#65533;&#65533;&#65533;&#65533;&#65533;&#65533;&#65533;UL&#65533;&#65533;J&#65533;7kY\H&#65533;0&#65533;&#65533;&#65533;&#576;&#65533;4&#65533; &#65533;kX&#65533;Z'ym&#65533;X8&#816;&#65533;m)&#65533;p~)&#65533;'J9&#873;^&#65533;h=&#65533;8!&#65533;&#65533;qQ(N&#65533;7&#65533;M&#65533;c-&#65533;&&#65533;&#65533;&&#65533;&#65533;&#65533;gar&#65533;&#65533;&#65533;&#65533;
&#65533;9r&#65533;&#65533;&#65533;&#65533;/&#65533;A/
&#65533;%&#65533;&#65533;&#65533;&#65533;Z&#65533;#{&#65533;&#65533;(&#65533;2&#65533;(5AR4&#65533;&#65533;&#130;&#65533;&#1474;&#65533;&#65533;R:&#65533;&#65533;EJ5&#65533;&#65533;&#65533;&#65533;q&#65533;&#65533;p&#652;&#65533;h&#65533;8'g&#65533;(&#65533;rI&#65533;X?`&#65533;QUO&#1751;u&#65533;g&#65533;#&#65533;~s&#65533;z&#65533;&#65533;/&#65533;.&#65533;k2&#65533;:{&#65533;&#65533;8&#65533;P &#1677;&#65533;&#65533;&#65533;&#65533;&#65533;&#65533;&#65533;*6&#65533;A&#65533;O=&#65533;7&#65533;w&#65533;BY<&#65533;H&#65533;&#65533;&#65533;>!:E&#65533;&#65533;g&#65533; &#65533;%&#65533;&#65533;&#65533;&#65533;&#65533;&#65533;U&#65533;&#65533;&#65533;,&#65533;J`b0 &#65533;&#65533;&#65533; &#65533;&#65533;b !E-&#65533;EIP
&#65533;&#65533;&#65533;79&#65533;&#65533;)u0&#65533;&#65533;Q&#65533;&#65533;&#65533;&#65533;E&#65533;&#65533;&#65533;8&#65533;P&#65533;@&#65533;-&#52800;&#65533;*&#65533;&#65533;&#65533;&#65533;j}&#65533;&#65533;&#65533;&#65533;&#18510;E&#65533;&#65533;&#65533;-&#65533; J&#65533;&#65533;}s&#65533;&#65533;&#65533;&#65533;%&#654;qh&#1174;&#65533;p&#65533;&#65533;X&#65533;&#65533;R&#1496;3!}
  m&#65533;&#65533;K~5&#65533;&#65533;&#65533;\&#65533;	&#65533;&#65533;9&#65533; &#65533;&#65533;:,K&&#65533;g&#65533;M&#65533;`&#65533;&#65533;P0x&#1522;%b7&#65533;&#65533;b&#65533;&#65533;x&#65533;&#65533;&#65533;&#65533;&#65533;f&#65533;&#65533;&#65533;s&#65533;Vk&#65533;&#65533;&#65533;&`&#65533;#`&#65533;f&#65533;&#65533;&#65533;&#65533;@
,Q&#65533;&#65533;(&#65533;	&b&#65533;&#65533;vjQ&#65533;&#65533;s&#65533;&#65533;H&#65533;&#65533;&#65533;&#65533;&#65533;&#65533;J48&#65533;&#65533;{&#65533;&#65533;{'T(&#65533;&#65533;&#65533;&#65533;&#65533;&#65533;T&#65533;&#304; T&#65533;h&#65533;	&#65533;&#65533;WOF&#65533;&#65533; &#65533; &#65533;%&#65533;&#65533;5s&#65533;r&#65533;	Epu&#65533;&#65533;M&#65533; &#65533;D&#65533;lW&#65533;"A&#65533;&#65533;H&#65533;}&#65533;&#65533;[&#1030;&#65533;&#1622;h&#65533;~&#65533;$O'k&#65533;&#65533;&#65533;+P&#65533;s&#65533;&#1081;-&#65533;&#65533;&#65533;&#65533;;&#65533;P &#65533;0 &#65533;&#65533;&#65533;&#65533;+&#65533;`g&#65533;* &#65533;0(&#65533;B&#65533;&#65533;@&#65533;vnlR&#65533;a}`#&#65533;0 &#65533;&#65533;&#65533;&#65533;l&#65533;&#65533;&#65533;&#1343;.&#65533;&#65533;A&#65533;m&#65533;&#65533;6g&#65533;N&#65533;`r;<&#65533;D
&#65533;g&#65533;&#65533;r&#65533;|%k&#65533; &#65533;v&#65533;`@{&#65533;{ch&#65533;gq&#611;x(.&#65533;-&#65533;&#65533;&#65533;&#65533;	&#65533;FT@l&#65533;T&#65533;K&#65533;X&#65533;&#65533;=^@&#65533;=&#65533;&#65533;.&#65533;~U &#65533;1U&#65533;&#65533;K&#65533;&#65533;&#65533;8KbGZ4&#65533;	X&#65533;&#65533;%&#65533;&#65533; &#65533;&#65533;Pm\W&#65533;,&#65533;^&#65533;^\&#65533;"Z&9:\&#65533;s&#65533;b&#65533; @ >&#65533;&#65533;&#65533;u&&#65533; &#65533;.&#65533;DP&#65533;{@&#65533;&#65533;t&#65533;&#65533;&#65533;&#65533;&#65533;&#65533;&#65533;&#65533;t&#65533;n&#65533;&#65533;&#65533;&#65533;n&#65533;|&#65533; &#65533;&#65533;&#65533;&#65533;&#65533;&#65533;&#65533;&#65533;A&#65533;#
&#65533;0&#65533;O&#1725;p:&#65533;#&#65533;/Q&#65533;&#65533;//&#65533;F,q&#65533;&#65533;&#65533;&#65533;&#65533;&#65533;+&#65533;<&#65533;&#65533;{&#65533;&#65533;&#65533;,&#65533;p &#65533;L&#65533;&#65533;&#65533;&#65533;&#65533;&#65533;j.'&#65533;
&#65533;z&#65533;&#65533; &#65533;&#65533;5	&#65533;;&#65533;&#65533;U&#65533;&#65533;&#65533;&#65533;]&#65533;<&#65533;&#65533;=8&#65533;&#65533;&#65533;a^&#65533;&#65533;-&#65533;&#65533;<&#65533;k&#65533;&#65533;$b&#65533;
A&#65533;J&#65533;&#20029;t&#65533;.&#65533;9&#65533;D&#65533;&#65533;X&#65533;&#65533;<&#65533;t&#65533;&#65533;Kf&#1585;o8x,&#65533;&#65533;-&#65533;&#65533;	&#65533;r&#65533;&#65533;3&#65533; 2p&#65533;4&#65533;&#65533;&#65533; 1&#65533; -&#65533;	&#65533;3&#65533;p&#65533;~\&#65533;&#1388;	l&#65533;f`2-&#65533;&#65533;&#65533;L&#65533;&#65533;&#65533;*&#65533;#r&#65533;/&#65533;$&#1088;r0&#65533;,Qx&#1835;&#65533;&#65533;1$&#65533;e&#65533;@&#65533;5!A&#65533;(&#65533;&#65533;,&#65533;/&#65533;e&#65533;&#65533;&#65533;v;&#65533;{0 &#65533;j&#65533;#&#65533;&#65533;@&#65533;a&#65533;-&#65533;zp &#65533;0	&#65533;Q&#65533;&#65533;&#65533;0n}&#65533;&#65533;<E&#65533;&#65533;&#65533;&#65533;&#65533;&#65533;&#65533;&#65533;&#65533;&#65533;	&#65533;&#65533;.&#65533;&#65533;*&#65533;t^( &#65533;&#65533; &#65533;&#65533;&#274;&#65533;&#1398;&#65533;,q&#65533;*&#65533;*&#65533;&#65533;=r&t,&#65533;&#65533;6&#65533;&#65533; p&\&#65533;&#1693;&#65533;&#1712;&#65533;&#65533;!&#65533;}&#1206;&#65533;UP&#1781;&#65533;U&#65533;&#65533;&#65533;}U&#65533;v&#65533;U0&#65533;2&#65533;H&#65533;&#65533;&#65533;&#65533;&#65533;&#65533;&#65533;/&#65533;&#65533;%&#1373;&#65533;R&#65533;
 &#65533;&#65533;'&#65533;0-/}j&#65533;0&#65533;&#65533;J&#65533;L&#65533;5&#65533;co7 &#65533;f&#65533;&#65533;&#65533;&#65533;&#65533;L&#65533;&#528;&#65533;&#65533;aVM&#65533;&#65533;deS&#65533;&#65533;C&#65533;&#65533; &#65533;7Mt&#65533;`a=&#65533;9<&#65533;&#65533;4&#65533;&#65533;u&#65533;c&#65533;A
&#65533;&#65533;&#65533;,z&#65533;>&#65533; &#65533;&#65533;a ;U,&#65533;"&#65533;d&#65533;&#1556;1&#65533;pJ&#65533;&#65533;&#65533;;&#65533;&#65533;8&#57545;&&#65533;&#65533;"&#65533;&#65533;&#65533;&#65533;p&#65533;Gp&#65533;G>l,7gv&#65533;&#65533;&#65533;&#65533;&#65533;&#65533;-&#65533;&#65533;&#65533;}&#65533;}&#65533;|x&#65533;&#65533;&#65533;HH&#1068;b&#65533;&#65533;&#65533;&#65533;]b &#65533;lGb&#65533;p&#65533;k>&#65533;&#65533;[s&#65533;,C|>L&y.&#65533;&#32814;`&#65533;&#65533;@ +a&#1076;&#65533;.&#65533;N&#65533;&#65533;&#65533;1&#65533;&#65533;&#65533;uf_&#65533;|h&#65533;&&#65533;7v&#65533;p&#65533;&#65533;9&#65533;i&#65533;&#65533;W&#65533;<&#65533;(P&#65533;$I3H&#65533;0o`&#65533;&#65533;80Q&#65533;&#586;&#65533;&#65533;1Q&#65533;&#65533;&#65533; >&#65533;&#65533;_&#382;&#65533;&#65533;&#65533;&#65533;&#65533;&#65533;yP&#65533;&#65533;N&#65533;&#65533;&#65533;~&#65533;a&#65533;.zNw&#65533;U&#65533;T&#902;-&#65533;}.9&#65533;&#65533;&#65533;` 5&#65533;&#65533;"&#65533;r&#65533;fJ&#65533;&#65533;&#65533;&#65533;y&#65533;&#65533;8&#65533;&#65533;I&#65533;5&#65533;n&#65533;0 / /&#65533;&#65533;&#65533;&#65533;,q	#&#65533;>&#65533;j&#65533;&#65533;0q1&#65533;?\;,&#65533;X&#65533;&#65533;&#65533;.&#65533;&#65533;Tkf`"&#65533;?&#687;&#65533;Ok&#65533;&#65533;&#65533;w&#65533;&#65533;&#65533;~h.r&#65533;p&#65533;&#65533;@&#65533;v&#65533;&#65533;U&#65533;&#65533;&#65533;&#65533;(q)S&#65533;<<&#65533;F=?NQ&#65533;Jf&#65533;F&#65533; F&#65533;&#65533;.&#65533;&#65533;4]&#65533;&#65533;l&#65533;&#65533;&#65533;&#65533;&#65533;&#65533;1&#65533;&#65533;&#65533;0&#65533;&#65533;\&#65533;&#65533;)&#65533;&#65533;qmqo&#65533;&#65533;p/&#1577;&#65533;&#65533;&#65533;W9&#65533;&#65533;&#65533;{/&#656;&#65533;.!&#65533;&#65533;&#65533;`m&#65533;&#65533;&#65533;og1&#65533;&#65533;&#65533;&#65533;&#65533;0am0&#65533;&&#65533;4AVc0&#65533;&#65533;&#65533;&#65533;&#65533;&#65533;&#65533;	Q&#65533;&#65533;K&#65533;)/R&#65533;6A&#65533;>&#960;&#65533;&#65533;p&#65533;&#65533;+&#65533;&#65533;&#65533;o Yk&#65533;_&#65533;S+&#65533;Z&#65533;	&#65533;&#65533;&#65533;+&#65533;/&#65533;`&#65533;2&#65533;b
&#65533;&#65533;4&#65533;@@o&#65533;&#65533;&#65533;&#65533;"&#65533;&#65533;?/&#65533;b
&#65533;`
&#65533;o
*2Q&#65533;&#65533;&#65533;&#65533;&#65533;&#65533;&#65533;	&#65533;>CR&#65533;&#65533;&#65533;  F &#65533;&#65533;)"&#65533;&#65533;#B&#65533;&#65533;B"(&#65533;p&#65533;R*&#65533;xPO&#65533;&#65533;&#65533;&#65533;3&#65533;`H&#65533;G,&#65533;1&#65533;3)&#248;R&#65533;D&#65533;&#581;&#65533;-&#65533;&#65533;s&#1151;&#65533;9y&#65533;&#65533;&#65533;&#65533;&#929;A&#65533;vtAS&#65533;R&#65533;M&#65533;J,&#65533;&#65533;_&#65533;&#65533;TM&#65533;(3&#65533;iF&#65533;&&#65533;&Z&#65533;&#65533;_&#65533;]s&#65533;&#65533;ju&#65533;&#65533;j9I&#1402;&#65533;5&#65533;&#65533;&#65533;&#65533;7&#65533;&#65533;BA9I&#65533;&#759;&#65533;&#1207;&#65533;ddt&#65533;&#65533;S&#65533;Oe%Rq&#65533;&#65533;DL*&#65533;&#65533;&#65533;X&#65533;&#65533;&#65533;0/&#65533;&#65533;&#65533;&#65533;&#65533;N&#65533;}&#65533;&#65533;&#65533;&#65533;&#65533;~&#65533;&#65533;&#65533;V&#65533;s&#65533;im&#65533;&#65533;&#1049;1&#65533;&#65533;&#65533;&#65533;7&#65533;&#65533;&#65533;&#65533;&#65533;&#729;&#65533;&#65533;&#65533;&#65533;&#65533;&#65533;;nh_&#478;]&#65533;v&#65533;&#65533;&#65533;&#65533;&#65533;&#65533;o@w&#65533;&#65533;&#65533;&#65533;_&#65533;&#65533;&#65533;&#65533;&#65533;&#65533;&#2011;~&#65533;&#65533;&#134;&#65533;&#65533;&#65533;&#1776;a&#65533;&#65533;&#65533;X(&#65533;&#65533;&#65533; JD&#65533;$&#65533;&#65533;&#65533;&#65533; &#65533; &#65533;"&#65533;&#65533; >&#65533;&#65533;&#65533;&#65533;6(&&#65533;6@e&&#65533;:&#65533;$J(&#65533;I&#65533;e!&#65533;0&#648;&#385;0&#65533;&#65533;&#398;Bj&#65533;&#65533;t\&#65533;&#65533;&#65533;P&#65533;#)&#65533;8&#521;&#65533;C&&#65533;$&#65533;i&#65533;D,&#65533;$&#65533;&#65533;&#65533;2K&#65533;&#65533;&#65533;+&#65533;&#65533;&#65533;TJ&#65533;&#65533;$s*A&#65533;$&#65533;&#65533;&#65533;:&#65533;.&#65533;&#672;&#65533;&#65533;&#65533;&#65533;
M;3&#65533;N:&#65533;h&#65533;4D&#65533;&#65533;&#65533;H*&#65533; &#65533;&#65533;#C&#65533;g0&#65533;&#65533;\&#65533;&#65533;&#65533;x&#65533;g&#65533;0&#65533;&#65533;&#65533;T&#65533;BRb&#65533;&#885;&#65533;&#65533;&#65533;&#65533;&#65533;N&#65533;m&#65533;9v3&#65533;&#65533;&#166;Z&#65533;$jL&#65533;&#65533;&#65533;l&#65533;&#570;&#65533;&#65533;&#65533;W_e
&#65533;&#65533;|M&#65533;<"&#899;H&#65533;a&#65533;&#230;&#65533;N&#65533;&#65533;5&#65533;&#65533;&#65533;Zj&#65533;&#65533;'&#65533;f&#65533;9&#575;f<&#65533;o&#65533;i&#65533;&#868;O\&#65533;&#65533;n&#65533;H&#65533;hP&#65533;&#65533;NX&#65533;
&#65533;&#65533;&#65533;dd %&#65533;&*R;=r&#65533;':`&#65533;&#65533;&#65533;'&#65533;&#65533;-8@""&#65533;*&#65533;&#65533;&#65533;&#65533;J@&#65533;&#1631;x6&#65533;?`&#65533;&#65533;&#65533;&#65533;O^&#65533;.&#65533;&#65533;&#65533;&#65533;&#65533;1&#65533;&#65533;&#65533;S&#65533;&#1125;&#65533;&#65533;Y&#65533;8&#65533;s&#65533;&#1932;&#65533;/?&#65533;
,K&#65533;&#65533;i&#65533;sE&#65533;)&#65533;&#65533;)&#65533;J{&#65533;&#65533;&#65533;&#65533;n&#65533;r&#65533;&#65533;I&#65533;V]5A&#65533;&#65533;&#65533;&#65533;&#65533;&#65533;&#65533;r&#13478;&#65533;f{&#65533;&&#65533;E;!&#65533;&#65533;1#&#65533;&#65533;&#65533;&#65533;+8q&#65533;&#65533;&#65533;&#65533;&#854;Z&#65533;&#65533;i&#65533;{F\b&#65533;:&#65533;&#65533;&#65533;<&#65533;&#613;&#65533;&#65533;&#17773;&#65533;1&#65533;&#397;$&#65533;&#65533;&#65533;ILj&#65533;&#65533;&Ig&#65533;&#65533;n&#65533;&#65533;&#65533;&#65533;&#65533;1&#65533;&#1443;aJ?&#65533;&#65533;&#65533;&#65533;&#65533;'t&#22486;&#65533;}&#65533;$@&&#65533;m&#65533;6 &#65533;&#65533;&#65533;]L&#65533;&#65533;&#65533;&#65533;N&#65533;C&#65533;&#808;&#65533;&#65533;
+&#65533;&#65533;T&#65533;&#65533;&#65533;T0 k&#65533;&#65533;VA&#65533;^&#65533;'&#2019;J&#65533;&#65533;R&#65533;&#65533;Wt&#65533;`~&#65533;&#65533;j&#65533;l&#65533;L&#65533;&#65533;&#65533;&#65533;&#65533; i&#171;&#65533;&#65533;>&#65533;&#65533;%&#65533;=&#65533;m!&#138;v&#65533;&#65533;&#65533;&#65533;X&#65533;S.x<&#65533;Lk?PX&#65533;&#65533;3&#65533;&#65533;&#65533;)3i SD&#65533;&#65533;4&#65533;&#65533;&#65533;&#65533;V&#65533;&#65533;&#65533;t6|&#65533;<&#65533;&#65533;9z&#65533;&#65533;&#65533;&#65533;&#65533;&#65533;>&#65533;0&#65533;&#65533;&#65533;a[H'p*Lb&#65533;&#65533;3&#65533;&#65533;Rg&#65533;&#65533;&#65533;.&#1117;I&#65533;@%&#65533;5md&#65533;K!&#680;2=&#65533;i&#65533;G&#65533;Vr&#65533;F&#65533;uOQa&#65533;f#&#65533;t&#65533;S&#65533;&#65533;&#65533;Z&#1242;N&#65533;j&#65533;&#65533;5&#1760;#V&#65533;&#65533;?yg)&#65533;&#712;	xzd&#65533;a&#292;&#65533;&#65533;&#65533;&#65533;&#65533;&#65533;X&#65533;&#65533;&#65533;&#144;&#867;	&#65533;&#288;D&#1301;&#65533;fXP!M&#65533;&#519;&#65533;&#65533;x&#65533;[=&#65533;eG2&#65533;&#65533;&8&#65533;&#65533;d[12*&#65533;#&#2009;&#65533;&#65533;&#65533;&#65533;	 S&#65533;3&#65533;!0]&#65533;D &#65533;&#65533;
=\&#65533;?&#65533;&#65533;D#&#65533;&#65533;&#65533;D&#65533;&#65533;&#31248;&#65533;	(&#65533;u&#65533;M&#65533;&#65533;L<3I&#65533;&#65533;&#65533;"&#65533;F&#65533;K&#65533;&#65533;&#65533;=G&#65533;&#65533;M&#65533;&#65533;&#65533;&#65533;26&#847;&QAQ3G&#65533;&#65533;&#65533;W&#65533;qJ"&#1102;&#65533;&#65533;h&#65533;t5P&#65533;&#65533;sK&#65533;&#65533;&#65533;&#65533;&#65533;0&#65533; &#65533;<i2&#65533;24a<&#65533;&#65533;&#65533;B&#65533;!&#65533;X&#65533;&#65533;&#65533;&#65533;&#65533;&#65533;&#65533;&#65533;&#65533;C4&#65533;&#65533;&#65533;&#65533;0Q&#65533;&#65533;# &#65533;&#65533;&#65533;>&#65533;&#65533;&#65533;0 &#65533;&#65533;&#65533;&T&#65533;)&#65533;	&#65533;&#65533;&#65533;	[bF>&#65533;&#65533;&#65533;&#65533;s^&#65533;j6&#65533;9V @"&#65533;*832&#65533;A,&#65533;&#65533; \&#65533;&#65533;&#65533;&#65533;&#65533;&#65533;$&#65533;&#65533;	,\&#65533;&#65533;.&#65533;"'&#65533;@&#65533;N ,&#65533;u4Kd&#65533;&#65533;&#65533;&#65533;&#65533;&#65533;|&#65533;&#65533;t2ld&#65533;c&#65533;K&#65533;&#65533;R&#65533;J&#65533;&#65533;fC&#65533;&#65533;&#785;;fX&#65533;j&#65533;&#221;&#65533;&#65533;9&#65533;dUYtr'&#65533;Y=H&#65533;&#65533;f&&#65533;&#65533;&#65533;&#65533;&#65533;T'&#65533;&#65533;&l&#65533;&#65533;PD &#65533;&#65533;&#65533;$f&#65533;&#65533;&#65533;>&#65533;&#65533;0Wt&#65533;&#65533;(&#65533;&#1025;a&#65533;p!KX&#65533;&#65533;`&#65533;	`&#65533;;&#65533;&#65533;x&#65533;Q&#65533;c6&#65533;&#65533;&#65533;&#65533;k\3rMf&#65533;S)&#65533;&5&#65533;z^s&#65533;&#65533;=kG&#1347;&#65533;&#65533;1&#65533;1&#65533;&#65533;&#65533;&#65533;:1&#65533;&#65533;&#65533;&#65533;.&#65533;@ k &#65533;]&#65533;`&#65533;&#65533;&#65533;&#1572;&#65533;7&#65533;	&#65533;&#65533;ta&#65533;pp&#65533;&#65533;r&#65533;?<b&#65533;Q
5&#65533;&#65533;c&#65533;/&#65533;&#65533;K&#65533;&#65533;&#65533;Q&#65533;D<K3G"&#65533;&#65533;h&#65533;&#65533;&#65533;	3&#65533;&#65533;&#65533;G&#65533;&#65533;c6&#65533;l&#65533;&#65533;G&#65533;&#65533;43&#65533;&#65533;u&#65533;	&#65533;&#65533;Ay&#65533;&#65533;tt-&#65533;B&#65533;H[./&#366;&q&#65533;&#65533;&#65533;&#65533;&#65533;&#65533;y&#65533;&#65533;=&#65533;'&#65533;&#65533;&#65533;&#65533;&#65533;@&#65533;&#65533;8&#65533;0&#65533;&#65533;x&#65533;&#65533;Yb3&#65533;Z&#65533;&#65533;&#65533;&#65533;$K&#65533;&#65533;? &#65533;&#65533;&#65533;W"&#65533;&#65533;&#65533;Y&#65533;*tw&#65533;&#65533;4!l&#65533;&#1385;&#65533;&#65533;&#65533;&#65533;&#65533;T&#65533;0p&#65533;O@0&#65533;&#65533;&#323;&#65533;u&#65533;R&#65533;&#65533;&#494;t&#65533;Uc&#65533;&#170;&#65533;"&#65533;&#65533;L&#65533;/)&#65533;&#1461;&#65533;&#65533;T5k^&#65533;&#65533;Ih&#65533;(&#65533;&#65533;&#65533;59&#65533;gj&#65533;'8&#65533;&#846;i%"QP&#65533;&#65533;UFl&#65533;?Z&#65533;!&#65533;&1r&#65533;&#65533;M&#1477;X`&#65533;&#65533;&#65533;&#65533;&#65533;YM&#65533;&#65533;&#65533;`_&#65533;&#65533;&#65533;g&#65533;I,&#65533;&#65533; &#65533;&#65533;&#65533;&#65533; D&#65533;`&#65533;r'%&#65533;&#65533;Y&#65533;g&#65533;&#65533;sMB&#65533;&#65533;&#65533;&#65533;
&#65533;H&#65533;&#1612;%.&#65533;G"k:&#65533;j&#65533;AS!&#65533;&#65533;j{&#65533;{&#65533;&#65533;)&#65533;&#65533;&#65533;&#65533;6&#65533;kG&#65533;&#65533;b&#65533;U&#644;+.&#65533;`E&#65533;R&#65533;U&#65533;&#65533;}k&#65533;&#65533;&#65533;,&#65533;&#65533;y&#965;t&#65533;}&#65533;&#65533;,k&#65533;>&#65533;&#65533;&#65533;R{Myj&#65533;&#65533;V&#65533;&#65533;&#65533;&#65533;&#883;u&#65533;&#65533;x9&#65533;&#65533;h&#65533;&#65533;s&#65533;1@&#65533;V&#65533;v&#65533;&#65533;&#65533;&#65533;&#65533;&#65533;&#65533; &#65533;D&M&#65533;&#65533;&#65533;&#65533;&#65533;&#65533;F&#65533;;&#65533;&#65533;&#65533;&#65533;&#65533;,q&#1024;&#65533; &#65533;&#65533;&#65533;&#65533;=ob&#65533;I!v&#65533;&#65533;
&#65533;&#65533;&#65533;r`(&#1572;&#65533;&#65533;&#65533;GV L%w&#65533;XBZ
&#65533;&#65533;&#65533;&#65533;/&#65533;R&#1040;&#65533;&#65533;(&#65533;8M&#65533;'&#65533;&#65533;&#65533;&#65533;&#65533;'&#65533;&#65533;&#65533;t&#65533;u&#65533;J&#65533;r&#65533;&#65533;O&#65533;}gdf}&#65533;B.&#65533;;?&#65533;	O`&#65533;&#65533;h22&#65533;H&#65533;&#65533;A&#65533;&#65533;1&#65533;&#65533;&#65533;|&#65533;&#65533;g;T&#65533;>~&#65533;f&#65533;&#65533;z&#65533;&#1151;&#65533;&#65533;70&#65533;&#65533;&#65533;T&#65533;Z&#65533;&#65533;&#65533;&#65533;&#65533;R&#65533;^uEn}T\g
&#1034;$&#65533;&#65533;&#65533;&#65533;&#65533;(&#65533;6Z&#65533;&#65533;&#65533;&#65533;k&#65533;&#1340;t&#65533;=&#65533;&#65533;I&#65533;&#65533;z;&#65533;&#65533;&#65533;&#65533;z&#65533;&#65533;&#179;&#1578;&#65533;&#65533;b2&#65533;s4&#65533;;&#65533;1&#65533;&#65533;R&#65533;&#65533;&#65533;&#65533;Q&#65533;&#65533;40&#65533;&#65533;@&#65533;&#65533;P&#65533;&#65533;&#65533;5S&#65533;&#65533;K*1H&#65533;) &#65533;_	&#65533;&#65533;X&#65533;&#65533;&#65533;&#65533;&#65533;&#65533;FK7&#65533;)'C&#65533;&#65533;&#65533;b&#65533;&&#65533;
l&#65533;&#65533;&#65533;&#65533;&#65533;7 &#65533;>x&#65533;P&#65533;&#65533;&#65533;&#65533;Z&#65533;U&#65533;&#65533;&#65533;0&#65533;0[&#65533;6\Y&#65533;&#65533;5&#65533;5$&#65533;:,&#65533;8&#65533;&#65533;;b&#65533;&#717;&#65533;p&#65533;&#65533;&#65533;e3	{&#65533;&#65533;cCl&#65533;&#65533;&#65533;&#65533;&#65533;Q$
&#65533;&#65533;;&#65533;X&#65533;&#65533;&#65533;&#65533;&#65533;0&#65533;&#65533;&#65533;(;N&#65533;&#65533;&#65533;&#65533;$<7&#4792;&#65533;3<&#65533;&#65533;&#65533;&#1851;L&O&#65533;=&#65533;3&#65533;&#65533;&#65533;&#65533;&#763;&#65533;;E&#65533;&#65533;!&#810;~k-&&#65533;&#65533;&#65533;9&#65533;&#65533;8&#65533;95&#65533;&#65533;2[&#65533;&#947;&#65533;w &#65533;&#65533;P&#133;h&#65533;&#65533;&#65533;3&#65533;+;&#65533;&#65533;I&#65533;&#65533;b&#65533;E;&#65533;nr&#65533;&#317;r&#12037;&#65533;7 X &#65533;:9T|&#65533;kB+&#65533;[&#65533;&#65533;*&#65533;&#65533;pO&#65533;&#65533;P&#65533;'@&#65533;-*5V&#65533;&#65533;k&#65533;2&#65533;&#65533; &#65533;(
&#65533;7&#65533;s&#65533;&#65533;&#65533;&#65533;Gi&#65533;&#65533;T,&#65533;CQl&#65533;&#65533;&#65533;L&#65533;&#65533;&#65533;&#65533;,&#65533; &#65533;&#65533; &#295;&#65533;?&#65533;`&#65533;k&#65533;&#65533;\&#302;&#65533;&#65533;&#65533;t&#65533;L&#65533;6&#65533;A&#65533;@&#65533;h&#65533;&#65533;&#65533;&#65533;O&#65533;&#65533;&#65533;&#65533;G&#65533;&#65533;-&#65533; <&#65533;&#65533;-t&#65533;&#65533;k&#65533;&#65533;+'
A&#65533;&#65533;L9'&#65533;&#65533;&#65533;&#65533;&#65533;&#65533;%&#65533;p&#65533;Ysc&#65533;&#65533;X&#648;F&#65533;&#65533;&#65533; &#65533;&#65533;y&#737;&#65533;\&#65533;;&#1234;@0&#65533;&#65533;&#65533;&#65533;c&#65533;&#65533;J&#65533;&#65533;+/&#65533;2&#65533;9&#65533;0&#65533;&#65533;&#65533;&#65533;&#65533;x4&#65533;S
t&#65533;+B&#65533;&#65533;&#65533;	&#65533;&#65533;&#65533;&#65533;$
&#65533;&#65533;9&#65533;@ &#65533;i&#65533;&#65533;&#65533;I&#65533;`&#65533;&#65533;&#65533;&#65533;H&#65533;&#65533;_&#65533;&#65533;J	&#65533;&#194;&#255;&#65533;&#65533;1&#65533;&#65533;&#65533;&#1640;&#65533;f3D&#65533;&#65533;:It&#65533;E&#65533;D&#65533;q&#65533;&#65533;&#65533;M;&#65533;&#65533;&#520;&#65533;&#306;&#65533;&#65533;1&#65533;&#65533;&#65533;0&#65533; &#65533;&#65533;p&#65533;&#65533;/&#65533;KE()&#65533;!yc&[&#65533;&#65533;&#65533;;&#65533;&#65533;4&#65533;%&#65533;&#65533;&#65533;1sMH&#65533;x&#65533;&#65533;&#65533; J@&#65533;h&#65533;&#65533;&#65533;:&#65533;&#65533;&#65533;)&#65533;W&#65533;8J&#65533;&#49208;3&#65533;F&#22317;<&#65533;K#L&&#65533;&#940;&#65533;&#65533;%;&#65533;&#65533;&#65533;Rl4q&#65533;&#170;&#65533;G&#65533;&#65533;&#65533;&#65533;&#65533;&#65533;	&#65533;"(&#65533;&#65533;&#65533;&#65533;&#65533;&#65533;&#65533;8&#53152;HC&#65533;&#65533;&#65533;&#65533;&#65533;&#65533;&#65533;	&#65533;b;&#65533;&#309;&#65533;&#65533;&#65533;&#65533;&#65533;&#65533;]&#65533;9&#65533;&#65533;J&#65533;&#65533;&#65533;\&#65533;&#65533;&#65533;&#65533;&#65533;U
 e
&#65533;&#65533;&#65533;&#65533;H&#65533;4Ig&#65533;D&#65533;&#65533;&#65533;V&#65533;&#65533;'&#65533;&#65533;+&#65533;H&#65533;	&#65533;&#65533;@]&#65533;&#65533;4&#65533;&#65533;K&#65533;$D&#65533;x &#53795;,E'r&#65533;w&#65533;w&#65533;&#65533;&#65533;&#65533;&#65533;&#65533;&#65533;&#389; &#65533;&#65533;&#65533;&#65533;&#65533;(l9&#65533;C&#65533;Oh(`&#65533;^&#43879;&#65533;&#65533;>&#65533;S&#65533; `H&#65533;@&#65533;*&#65533;&#65533;&#65533;&#65533; z9&#65533;&#65533;&#65533;,&#65533;Tl&#65533;	&#65533;&#65533;o&#1325;H&#754;&#65533;&#65533;2D[&#65533;&#65533;	@&#65533;/z&#65533;B #>*+&#65533;&#65533;&#65533;!&#323;&#65533;&#65533;+&#65533;&#65533;$	&#65533;'&#65533;&#65533;$H&#65533;*&#65533;&#65533;xL5&#65533;0&#65533;@5S&#65533;&#65533;&#65533;$&#1093;&#65533;@&#65533;'9,&#65533;&#65533;&#65533;Q,&#65533;=:&#65533;&#65533;&#65533;Q&#65533;q&#65533;&#65533;&#1413;&#65533;9&#43821; &#65533;"&#369;&#65533;:&#65533;H&#65533;&#1475;X&#65533;r&#1155;0$C&#65533;R&#65533;&#65533;&#65533;(&#65533;N&#65533; &#65533;6f&#65533;&#65533;y  L&#65533;,A*c&#65533;v&#65533;&#65533;M(&#65533;d&#65533;&#65533;IZ\OZL&#51598;&#65533;&#65533;&#65533;.&#65533;&#65533;&#65533;nX&#65533;f&#65533; &#65533;&#65533;&#65533;$X&#65533;tK&#65533;&#65533;&#65533;w&#65533;&#65533;x&#65533;H&#65533;R&#65533;&#65533;&#65533;&#65533;
x&#65533;h&#65533;Z
x h&#65533;&#1347;&#65533;&#65533;9&#65533;a&#65533;&#65533;&#65533;&#65533;&#65533;&#65533;&#65533;&#65533;4&#1827;7&#65533;&#65533;N$%'&#65533;A*\&#65533;&#65533;&#65533;L&#65533;&#65533;&#65533;}T+&#65533;&#65533;&#65533;&#65533;45h&#65533;+5X&#65533;&#65533;L
&#65533;&#65533;&#65533;(&#65533;C&#65533;5c&#846;&#65533;Yc&#65533;&#65533;\&#65533;W&#65533;k&#65533;,&#65533;<(&#1763;&#65533;PP&#65533;&#65533;!&#65533;K&#65533;"}&#65533;&#65533;&#65533;q&#65533;&#65533;&#65533;u&#65533;&#65533;d&#65533;&#65533;<&#65533;&#65533;&#65533;&#65533;&#65533;&#65533;&#949;&#65533;&#65533;&#65533;;&#65533;w&#65533;&#957;A&#65533;&#65533;&#65533;T2&#65533;&#65533;&#65533;{&#65533;N&#65533;&#65533;M&#65533;&#65533;j&#65533;&#65533;&#65533;KY&#65533;&#65533;&#65533;)h&#1870;&#65533;F&#65533;&#65533;&#65533;P&#65533;LX&#65533; t9&#65533;&#65533;&#65533;O&#65533;&#65533;9&#65533;Q&#65533;QP=&#65533;&#65533;3&#65533;\w&#65533;.8.&#65533;xQx&#65533;#&#65533;l 1&#65533;&#65533;m&#65533;&#65533;&#65533;<O-&#65533;&#65533;&#65533;&Lt&#65533;@&#65533;l&#65533;&#65533;&#65533;8t2+&#65533;kN&#65533;&#65533;\&#65533;[&#65533;"&#65533;&#65533;&#65533;&#65533;w&#65533;Z&#65533;&#65533;L7d5X&#65533;&#65533;&#65533;Y&#65533;&#65533;9
6|C&#629;H\[V&#65533;&#65533;&#65533;&#65533;eV
&#65533;&#65533;PY&#65533;&#65533;&#65533;&#65533;&#65533;&#65533;V&#65533;M&#65533;DW$&#65533;&#65533;E&#65533;&#65533;&#65533;&#65533; kI&#357;&#65533;&#65533;&#65533;&#65533;w5&#65533;;8&#65533;nKa[&#65533;\&#65533;&#65533;y&#65533;&#65533;&#65533;&#65533;&#694;&#65533;)&#65533;BPS<&#65533;};&#65533;&#65533;l
&#65533;k%&#65533;&#65533;	&#65533;&#65533;Y&#65533;&#65533;&#65533;&#65533;&#65533;5O&#65533;X22&#65533;&#65533;%Y&#65533;&#65533;q&#526;w(&#65533;m&#65533;KJ&#65533;&#65533;&#65533;9&#65533;	&#65533;&#65533;&#65533;&#65533;&#65533;&#65533;/X&#65533;&#65533;&#65533;&#65533;X&#65533;&#65533;&#65533;N&#65533;=>&#65533;[&#65533;&#65533;-&#65533;?3<K&#65533;B&#65533;&#65533;&#65533;"a*&#65533;H&#65533;&#65533;&#65533;&#65533; ,&#65533;&#65533;H&#65533;Z&#65533;&#65533;&#831;B&#65533;&#65533;&#65533;a&#65533;T&#65533;M6&#65533;&#65533;a&#65533;<B&#65533;&#65533;=&#65533;Ii1&#65533;`&#65533;3I&#65533;&#65533;s
&#65533; &#65533;X^&#65533;t&#65533;LtWLD;HRaj&#65533;6O&#65533;&#65533;&#65533;=8&#520;&#65533;&#65533;/&#65533;&#65533;&#65533;A&#1610;U&#65533;&#65533;N&#699;&#65533;9&#65533;"&#65533;&#65533;b&#65533;\&#65533;)&#65533;">&#465;M&#65533;A&#65533;{&#65533;/&#65533;&#65533;Y&#65533;&#65533;f`&#65533;&#1623;!&#65533;&#65533;&#65533;&#65533;j&#65533;t>&#65533;&#65533;&#65533;@YnD&#65533;&#65533;/&#65533;&#65533;e&#65533;&#65533;/A&#65533;&#65533;D&#65533;&#65533;1&#375;&#65533;j!K%dKP&#65533;#&#65533;&#65533;&#516; H=)&#65533;&#65533; &#65533;&#65533;i&#65533;&#65533;&#65533;&#65533;3&#65533;d&#65533;&#65533; &#65533;&#65533;?&#1435;&#65533;>_6	&#65533;1&#65533;.1&#65533;iT&#65533;&#593;D&#65533;&#65533;:D&#65533;&#65533;VF&#65533;Ui
X&#65533;&#1034;&#65533;+5&#65533;.;&#65533;6d&#65533;&#65533;/&#65533;&#65533;H"~&#65533;&#65533;&#65533;{;&#65533;:&#65533;t<&#65533;&#65533;&#65533;a&#65533;Zh&#65533;@&#65533;&#65533;&#65533;H&#1369;&#65533;k&#65533;&#65533;&#65533;ik&#65533;&#65533;&#65533;O&#65533;&#65533;[&#65533;&#65533;&#65533;`.7&#65533;%/&#65533;&#65533;pn&#65533;J&#65533;*B&#65533;&#65533;&#1934;h&#65533;O(&#65533;]
&#65533;S(*&#65533;0&#65533;&#65533;!$&#65533;&#65533;&#65533;-PR&#65533;&#65533;&#65533;&#65533;H&#65533;&#65533;&#65533;&#65533;<eZ&#65533;TLE&#65533;+_&#65533;P&#65533;S9&#65533;=&#65533;}&#65533; p&#65533;&#65533;&#516;&#65533;u&#65533;&#65533;k&#65533;{&#65533;&#580;&#65533;"i&#65533;&#65533;&#65533;^&#65533;&#65533;&#65533;&#65533;&#65533;>&#65533;&#1918;&#65533;&#666;&#37274;&#40629;`&#65533;@&#65533;&#65533;n&#65533;&#1955;&#65533;&#65533;TR\~&#65533;&#1732;R
i$&#65533; ;&#65533;>&#65533;&#65533;m&#65533;&#65533;&#65533;PWMP&#65533;&#65533;&#65533;d<&#65533;C&#65533;w$%O&#682;&#65533;&#690;&#65533;C&#65533;&#65533;&#65533;&#65533;&#65533;(&#65533; a&#65533;&#65533;&#65533;&#65533;&#65533;&#904;&#65533;&#65533;&#65533;&#65533;4XejX}&#65533;&#65533;&#65533;(&#65533;&#65533;&#65533;&#65533;H^&#65533;pT&#65533;&#65533;`<&#65533;&#65533; &#65533;-&#65533;&#65533;&#65533;&#65533;&#65533;&#65533;&#65533;&#65533;&#65533;&#13240;&#65533;-L&#65533;Ph&#65533;&#65533;&#65533;x&#65533;&#65533;$)&#65533;W&#65533;&#1676;I&#65533;&#65533;t&#65533;`^UC&#65533;&#65533;&#65533;E&#65533;&#65533;1d5&#65533;' &&#65533;&#65533;&#65533;&r`Q:&#65533;H(&#65533;&#65533;C&#1616;i&#65533;V&#65533;'&#65533;&#65533;-&#65533;&#65533;&#65533;re&#65533;FWL&#65533;j&#65533;&#65533;&#65533;]Y&#65533;y-&#65533;&#65533;q&#65533;&#65533;&#65533;&#65533;&#65533;&#65533;&#65533;&#65533;&#65533;[&#65533;)8X&#65533;&#65533;n&#65533;&#65533;&#65533;^&#65533;&#65533;&#65533;&#65533;(&#65533;&#65533;&#65533;&#65533;&#65533;}&#65533;&#65533;8&#65533;&#65533;&#65533;&#2010;&#65533;_&#65533;&#65533;D&#65533;9S&#65533;&#65533;&#65533;&#65533;@&#65533; ??;I_&#65533;J&#65533;Iop&#465;]I&#65533;	F?&#65533;&#65533;&#65533;p,Eb'?)&#65533;&#65533;&#65533;&#65533;&#65533;-&#65533;&#65533;&#65533;r&#65533;&#65533;P]&#65533; &#65533;B&#65533;^&#65533;&#536;&#65533;&#65533;&#65533;&#65533;&#65533;&#1999;`54Q4&#65533;&#65533;&#65533;&#65533;&#65533;`&#65533;1Wv`q&#65533;&#938;?&#65533;nr&#65533;&#65533;&#1747;&#65533;:&#65533;XM#&#65533;r&#840;&#65533;&#1631;V&#65533;v&#65533;t&#65533;&#65533;h@+&#65533;&#65533;^v&#65533;Q W
%*&#65533;87&#65533;&#65533;4&#65533;%R&#65533;T&#65533;&#65533;s&&#65533;&#65533;R&#65533;&#65533;
&#65533;M&#65533;&#65533;G&#65533;&#65533;7&#65533;gB&#65533;&#65533;&#65533;&#45840;&#65533;{K&#65533;p1&#65533;&#65533;&#65533;&#65533;&#1923;&#65533;O&#65533;h&#65533;&#65533;&#65533;&#65533;&#65533;`&#520;&#65533;&#65533;&#65533;&#65533;`&#65533;&#65533;:&#1036;h!'&#65533;*OM&#65533;:&#65533;&#65533;&#65533;p&#65533;&#65533;&#65533;&#65533;&#65533;v
&#65533;2&#65533;&#1588;&#65533;&#65533;g&#65533;>&#65533;&#65533;0&#65533;.:
&#65533;&#65533;m&#65533;&#65533;_&#65533;&#65533;d&#65533;&#65533;&#65533;1`bO&#65533;&#65533;&#65533;&#65533;S&#65533;&#65533;9&#65533;&#65533;@b&#65533;&#65533;&#65533;V0$&#65533;h3h&#65533;j&#65533;9pD&#65533;vKD&#65533;&#65533;p&#2015;&#65533;&#65533;6&#65533;K&#65533;s&#65533;o&#65533;&#65533;G&#65533; &#65533;&d&#65533;&#65533;:&#65533;&#65533;&#65533;&#65533;M&#65533;Ks&#65533;2&#65533;&#65533;<&#65533;&#65533;&#65533;{&#65533;q&#65533;  X&#65533;U4&#65533;~&#65533;&#65533;&#65533;&#65533;xT(&#65533;f0c&#65533;8&#65533;*&#520;&#65533;&#65533;&#65533;7h&#65533;&#65533;&#65533;&#65533;&#65533;&#65533;`(&#65533;`&#65533;x&#65533;&#65533;	&#65533;&#65533;&#65533;&#65533;0&#65533;&#1538;&#65533;xP0&#65533;l&#65533;&#65533;g&#65533;&#65533;&#65533;&#65533;&#65533;&#65533;&#65533;&#65533;&#65533;&#65533;	(&#1538;-L&#65533;9&#65533;&#65533; &#65533;&#65533;N#&#65533;&#65533;&#65533;1&#777;a&#65533;m?&#65533;&#65533;&#65533;&#65533;&#65533;`?X&#65533;&#65533;&#65533;4Q&#65533;&#65533;&#65533;&#65533;&#65533;&#65533;1P&#65533;H&#65533;K'/D&#65533;k6>M&#65533;&#65533;i&#65533;&#65533;&#65533;H&#65533;&#883;&#65533;&#65533;&#65533;n&#65533;&#65533;&#65533;o&#65533;&#65533;w&#65533;&#65533;c&#65533;&#959;&#65533;B&#65533;(q"&#330;/b&#808;q#&#454;N&#65533;	&#65533;0H&#65533;' &#65533;&#65533;&#65533;&#1988;&#65533;&#65533;&#65533;&#65533;01&#842;IxI&#65533;0&#65533;&#65533;k&#436;&#65533;&#65533;'&#278;-'y&#65533;&#65533;&#65533;KK&#65533;&#65533; <X&#65533;"6&#65533;&#65533;&#65533;&#65533;&#65533;&#65533;&#65533;Q~&#65533;&#65533;sB&#65533;&#65533;&#65533;&#65533;g&#65533;9&#65533;&#65533;&#65533;&#65533;"[^A&#65533;&#65533;&#65533;&#1303;`&#65533;&#65533;K&#65533;V&#65533;&#65533;"&#65533;tt&#65533;`&#65533;- &#65533;&#65533;&#65533;&#65533;&#65533;&#65533;C/+&#65533;h&#65533;&#353;&#902;J!&&#65533;8&#65533;N&#65533;&#65533;&#1152;&#65533;&#65533;&#65533;1&#65533;4&#65533;&#65533;&#65533;i&#65533;a&#65533;j&#65533;f&#65533;&#65533;&#65533;OD&#65533;?&#65533;&#65533;&#65533;&#65533; &#65533;mXl7&#65533;&#65533;[&#65533;p&#65533;&#65533;G&#65533;K&#65533;&#65533;&#65533;C&#65533;.}:&#65533;&#65533;&#1455;cl KC,&#1008;lh&#65533;&#65533;&#65533;&#65533;&#65533;oh&#65533;&#65533;V&#65533;&#65533;;,_&#1884;&#65533;&#65533;&#65533;@&#65533;&#65533; ~&#65533;&#65533;H$&#65533;	&#65533;&#223;C| &#65533;&#65533;A&#65533;1&#1568;&#65533;&#65533;&#65533;a&#65533;&#65533;PO4&#65533;M &#65533;QN1&#65533;S&#65533;P&#65533;q&#65533;XC"&#65533;1&#65533;N&#65533;&#65533;4&#65533;fl&#65533;&#65533;C|&#65533;&#65533;`O&#65533;U&#65533;TSI&#65533;&#65533;m&#65533;P&#65533;&#65533;&#65533;pMT j&#65533;&#65533;$&#65533;&#65533;&#65533;&#65533;P&#65533;CL&#65533;D&#65533;&#65533;&#852;]Qc8M6&#65533;i&#65533;&#65533;Ye!&#65533;3IdQ!&#65533;
&#65533;Y&#65533;&#65533;Dq&#65533;X&#65533;O&#65533;&#65533;e&#65533;&#65533;&a&#65533;N&#65533;&#65533;&#65533;D&#65533;&#65533;&#65533;&#65533;?&#65533;&#65533;(&#65533;&#65533;o&#65533;&#42395;q4&#65533;D# &#65533;&#65533;&#65533;&#65533;&#65533;&#65533;&#65533;>3&#65533;wy&#65533;&#65533;&#65533;5&#65533;&#65533;&#65533;Md&#65533;}hB}&tj&#65533;&#65533;&#65533;`&#65533;Fd 5&#65533;
&#65533;&#65533;&#65533;&#65533;"&#65533;,&#65533;>THC&#65533;<t&#65533;D0Egc*&#65533;&#281;&#65533;j&#65533;&#65533;SN-&#65533;&#65533;$>&#65533;&#65533;&#65533;&#65533;S&#65533;&#65533;C8&#65533;&#65533;DC&#65533;&#65533;<&#65533;&#65533;&#65533;\@/F&#65533;v&#65533;O7- @&#65533;&#65533;(&#65533;&#65533;&#65533;&#65533;&#65533;&#65533;&#65533;&#65533;R .&#65533;&#65533;C{F&#65533;&#65533;HM&#65533;&#282;+&#65533;4&#65533;dqz&#65533;TS%O{"&#65533;1&#65533;&#65533;&#65533;`|&#65533;C&#65533;d&#65533;D&#65533;F&#65533;&#65533;U&#65533;&#1446;iC&#65533;)
r&#65533;-&#65533;&#1826;&#65533;]&#65533;&#65533;"&#65533;*&#65533;&#65533;&#65533;q&#65533;C&#65533;R]&#65533;&#65533;WG&#65533;x&#65533;&#65533;&#65533;&#1899;&#1657;&#65533;&#65533;y&#65533;&#65533;&#65533;y&#65533;Bd&#65533;~&#65533;
&#65533;}k&#65533;gF&#65533;&#65533;&#65533;c&#65533;&#65533;&#65533;&#65533;W&#65533;C&#65533;8&#65533;&#65533;S&#65533;&#65533;&#65533;&#65533;&#65533;W&#65533;&#65533;&#65533;&#65533;&#65533;i&#65533;&#65533;d&#65533;{&#65533; jbd&#65533;I&#65533;&&#65533;&#65533;&#65533;d&#65533;4]&&#65533;9u&#65533;&#65533;&#65533;&#65533;&#65533;&#65533;2&#65533;[6&#65533;c7}
&#65533;O&#65533;&#65533;r&#65533;&#65533;&#65533;&#65533;D&#65533;?+QAZS0;&#65533;&#65533;e&#65533;=&#65533;{C&#65533;~&#65533; &#65533;P1&#65533;&#65533;Th&#65533;&#65533;&#65533;I&#65533;41D3V&#65533;&#65533;y&#65533;FwB&#65533;&#65533;&#65533;1C&#65533;@&87&#65533;&#65533;C&#65533;&#65533;Nm-m)&#65533;&#65533;=&#65533;oE#M8&#65533;&#65533;nn&#65533;&#65533;!0&#65533;
\&#65533;&#65533;&#65533;&#65533;<Hm&#65533;aO&#65533;&#65533;F&#65533;&#65533;&#65533;C?&#65533;&#65533;zH&#65533;&#1078;&#65533;N&#65533;A#	&#65533;@&#65533;&#65533;&#65533;T.h&#65533;
&#65533;Q	&#65533;&#65533;&#65533;&#65533;&#65533;&#65533;e&#65533;&#1070;Lc&#65533;I&#65533;&#65533;4&#65533;&#65533;&#65533;dL;&#65533;&#65533;&#65533;&#65533;T=&#65533;&#65533;&#65533;'+&#65533;&#65533;H&#65533;&#65533;m&#65533;M&#65533;Q&#65533;?4&#2948;eD&#65533;Y	&#65533;|G&#65533;<}&#65533;s&#65533;&#65533;&#65533;C&#65533;t&#65533;&#65533;%Y&#1628;h&#65533;&#612;a&#65533;&#65533;&#65533;R&#65533;H&#65533;LN"&#65533;k&#65533;X&#65533;>&#65533;&#65533;
}&#65533;&#65533;<&#65533;&#65533;-Q&#65533;)Z&#65533;U&#65533;F&#65533;cR&#65533;)&#65533;$&#65533;&#65533;&#65533;&#65533;,&#65533;&#65533;&#65533;$'&#65533;&#245;&#65533;&#65533;&#65533;:c[&#65533;xfU&#65533;&#929;&#65533;kc&#65533;F&#65533;c&#65533;+"&#65533;&#65533;&#65533;BR&#745;u2&#65533;QZC&#65533;&#65533;ET&#65533;+&#65533;&#65533;F&#65533;2'&#65533;d&ZK&#65533;fLc&#65533;&#65533;&#65533;Y&#65533;&#65533;
&#65533;&#65533;&#65533;Dcd&#65533;&#65533;l&#65533;E-&#65533;&#65533;{&#1118;L&#65533;&#65533;E&#1188;&#65533;"&#65533;&#65533;&#65533;M&#65533;&#65533;!&#65533;&#65533;$OihI&#65533;v&#1168;&#65533; y&#65533;&#65533;&#1284;&#65533;H&#65533;[&#65533;Q#P&#65533;&6qEa&#65533;&#65533;&#65533;&#65533;e&#65533;L&#65533;TX&#65533;C&#65533;&#65533;&#65533;&#65533;!J&#65533;o\`&#65533;D:'8&#65533;&#65533;D&#65533;&)&#65533;-'&#65533;&#65533;M&#65533;&#65533;&#65533;&#65533;2&#65533;2&#65533;&#65533;w&#65533;&#65533;`A&#65533;&#1129;>&#65533;&#65533;V&#65533;l&#46688;CH9+&#65533;u&#65533;y&#65533;+1&#65533;&#65533;&#65533;nD!q&#65533;Tgj&#1353;&#65533;&#65533;&#65533;&#65533;&#65533;E&#65533;M&#1452;&#65533;M&#65533;&#1552;&#65533;&#65533;&#65533;z&#65533;&#65533;&#65533;>&#65533;!5Vdm&#65533;C~&#65533;Li5d&#65533;$_CH&#65533;&#65533;Lc&#65533;&#65533;$&#65533;&#466;&#988;&#65533;F&#65533;I&#65533;&#65533;+&#65533;&#65533;&#65533;&#240;&#65533;&#65533;E&#65533;8&#65533;=&#1118;&#65533;&#65533;&#1240;&f&#458;&#65533;&#65533;&#65533;=&#65533;&#65533;&&#65533;&E~I&#65533;&#65533;&#65533;4&#65533;,*&#65533;$&#65533;*W_K&#65533;0&#65533;D&#65533;*o{K &#65533;8&#1385;pK&#65533;|<&#65533;)P;2&#65533;&#65533;&#642;&#65533;T)&#65533;L&#65533;&#1134;D&#65533;&#65533;&#65533;&#65533;6&#65533;&#65533;&#65533;&#65533;G_&#65533;&#370172;&#65533;-&#65533;&#65533;&#65533;&#65533;&#174;J$&#65533;&#65533;Y&#65533;e&#65533;s&#65533;uM&#65533;&#65533;&#65533;&#65533;B&#65533;&#65533;&#1016;H&&#65533;&#65533;&#1216;!"H&#65533; Nx&#65533;&#65533;Fd|&#65533;&#65533;R`&#65533;&#65533;&#65533;rs&#65533;KW}%&#65533;&#65533;&#65533;&#65533;&#65533;Mk&#65533;&#65533;`&#65533;&#65533;t&#65533;it&#1601;c&#65533;&#65533;&#65533;&#65533;&#65533;&#65533;&#65533;&#65533;.b&#775;4"&#65533;&#65533;&#65533;l)&#65533;&#712; 
h&#65533;&#65533;_x&#65533;l&#65533;&#65533;&#65533;<c&#65533;XhAN&#65533;SSm&#65533;]*t&#65533;f&#65533;F&#65533;>&#65533;*S&#65533;&#65533;&#65533;.&#1767;:&#65533;C6&#65533;z&#19154;#&#65533;K&#65533;$4&#1031;La	&#1875;^&#65533;R&#65533;&#65533;&#65533;&#65533;R7&#65533;%&#65533;d	q&#65533;M.&#65533;&#65533;&#65533;a&#65533;xv&#65533;&#65533;LIO&#65533;&#930;!&#65533;&#65533;&#65533;yV&#65533;T&#65533;2J&#65533;qD>&#65533;=65&#65533;&#204;k &v:&#65533;&#65533;"&#65533;@&#65533;dFT&#65533;&#65533;&K&#65533;5&#65533;5AF[q&#65533;&#65533; &#65533;6S&#65533;~&#65533;&#65533;1&#65533;&#65533;&#65533;&#65533;J&#65533;&#65533;&#65533;&#65533;&#65533;9&#65533;gNrp&#65533;&#65533;S&&#65533;&#65533;Oy0&#65533;\&#65533;&#65533;j&#65533;&#65533;D&#768;&#65533;&#65533;A&#65533;&#65533;&#65533;C&#65533;&#65533;&#65533;&#65533;&#1810;o&#65533;&#65533;$,\&#65533;&#65533;_V&#65533;1&#65533;&#65533;1&#65533;&#65533;&#65533;V&#65533;&#65533;&#65533;c&#65533;?I&#65533;`&#65533;W&#65533;/:&#65533;&#65533;Y&#65533;&#65533;&#65533;&#65533;8x
&#65533;;fF^&#65533;UZ&#65533;&#65533;&#65533; &#65533;/@&#65533;M&#65533;&#65533;&#65533;&#65533;*qA&#65533;&#65533;&#65533;i&#65533;
&#65533;h&#65533;&#1228;&#65533;H4`-1&#65533;&#65533;&#65533;C&#65533;&#65533;&#65533;"m&#65533;{|&#65533;2*&#65533;&#65533;&#65533;U}&#65533;&#65533;6D&#65533;&#65533;n`C&#65533;&#65533;\&#65533;H&#65533;=	&#1399;M&#65533;	&#65533;&#65533;=s8%t&#1603;&#65533;~&#65533;>Mm*&#65533;p&#1616;2&#1898;&#65533;&#65533;p1&#65533;&#65533;!&#65533;eBk&#65533;l&#65533;&#65533;g&#65533;&#65533;&#328;&#65533;d&#65533;&#65533;^|p&#65533;&#65533;o
&#65533;_celq&#65533;&#65533;D&#65533;&#65533;N=&#65533;	&#65533;&#65533; Hh?&#65533;%&#65533;&#65533;r"&#65533;&#65533;N&#65533;&#65533;a &#65533;&#65533;&#65533;Edi&#65533;i&#65533;&#909;&#65533;&#65533;&#65533;&#65533;Vi&#65533;A&#484;&#65533;&#65533;&#65533;{MrM&#65533;&#65533;&#65533;6y&#65533;&#65533;&#65533;O&#65533;&#773;&#65533;tH6
&#65533;*&#65533;&#65533;&#65533;&#65533;t[&#65533;&#65533;&#65533;vY&#65533;&#65533;&#65533;&#65533;&#65533;&#65533;&#65533;7&#65533;&#65533;&#65533;&#65533;&#65533;B&#65533;&#65533;8"5&#65533;NS&#65533;4i&#65533;e&#65533;&#65533;cE`&#65533;&#65533;A&#65533;&#65533;&#65533;&#65533;&#65533; &#65533;&#65533;[&#65533;&#65533;]&#65533;D&#65533;&#65533;ML&#65533;&#65533;	&#65533;&#65533;P&#65533;N&#65533;&#65533;f8&#65533;C(`&#65533;9`&#65533;I&#65533;X&#65533;5!T&#65533;`&#65533;&#65533;8&#65533;$AF@&#65533;@D&#65533;&#65533;_$&#65533;e&#65533;E&#65533;J=D&#65533; $u_&&#65533;wlGN_Dp&#65533;&#65533;5y0&#65533;p&#1770;&#65533;&#65533;C&#65533;&#65533;R&#65533;[u&#586;&#65533;&#65533;&#65533;0&#5661;bLEHs&#65533;P
F&#65533;&#65533;&#65533;h2q^&#65533;A&#65533;&#65533;&#65533;CX-&#65533;2&#65533;E&#65533;&#65533;&#65533;$&#65533;&#65533;(X&#65533;R&#65533;&#65533;&#260;&#65533;&#65533;&#65533;=D=&#65533;&#65533;hV&#65533;i&#65533;=a1&#65533;0 &#65533;LxL&#65533;e`&#65533;&#65533;&#65533;?YS&#65533;E&#65533;&#65533;Yd&#65533;D5&#65533;&#65533;d&#65533;&#65533;&#65533;NVHAV&#65533;,NDN&#65533;A&#65533;GX&#65533;EP&#65533;l&#65533; &#65533;&#65533;&#65533;QJ&#65533;&#65533;&#65533;&#65533;&#65533;&#65533;&#65533;?&#65533; -&#65533;t&#65533;&#65533;sa&#65533;C&#65533;`BfP+(&#1403;&#594;&#65533;|&#65533;S9&#1367;)K&#65533;&#65533;&#65533;&#65533;I#R&#65533;CL&#65533;k5D&#65533;NDd&#65533;&&#65533;&#65533;R&#65533;&#65533;f&#65533;!L&#65533;Y&#65533;&#65533;)&#65533;&#65533;&#65533;<&#65533;&#65533;&#65533;&#65533;&#65533;CP&#65533;&#65533;(taG&#65533;_>b&#65533;4&#65533;&#65533;\XC&#65533;_=D4&#65533;&#65533;&#65533;BN&#65533;&#65533;D&#65533;&#65533;t&#65533;B&#65533;ZC8`@&#65533;ad&#65533;&#65533;D@&#65533;l&#65533;?8&#65533;&#1805;&#65533;&#65533;&#65533;Qd&#65533;&#65533;e9&#65533;'V&#65533;+T&#65533;j&#65533;&#65533;?&#65533;Cnp#&&#65533;T&#65533;&#65533;Q&#65533;m)R6&#65533;3
&#65533;&#65533;&#65533;wy|R&#65533;=&#65533;&#1543;U&#65533;/J&#65533;&#65533;&#65533;&#65533;&#65533;&#65533;Q&#586;~&#65533;R&#65533;A&#65533;U&#65533;3%&#65533;&#65533;&eU&#65533;&#65533;e4&#65533;&#65533;k&#65533;eV&#65533;&#65533;"&#65533;&#65533;?|&#65533;q&#65533;X&#65533;A8&#65533;4&#65533;,&#65533;&#65533;&#65533;}3&#65533;&#65533;O&#65533;&#65533;&#213;&#65533;&#65533;59\Fn &#65533;&#65533;&#65533;&#65533;U&#65533;&#65533;&#65533;(&#65533;HS&#65533;&#65533;&#65533;_&#351;@&#65533;&#65533;C&#65533;&#65533;B&#65533;Bf&#65533;!B~&#65533;&#65533;?DZCH&#65533;(&#65533;C&#65533;U=a&#65533;L&#65533;&#65533;&#65533;8&#65533;A&#65533;f&#65533;?&#65533;&#65533;L)L&#65533;t&#65533;&#65533;&#65533;&#65533;&#65533; B&#65533;J&#65533;a.b#&#65533;MfF&#65533;&#65533;Cl&#65533;&#65533;E&#65533;`&#65533;&#65533;e&#65533;ATgC&#65533;&#65533;&#65533;T&#65533;&#65533;`t&#65533;&#65533;X&#65533;A &#1316;X&#65533;\n]&#65533;E &#65533;q(&#654;&#65533; &#65533;	&#65533;W&#65533;&#65533;8]&#65533;Ey0&#65533;z8&#65533;{&#65533;&#65533;&#65533;X&#65533;&#65533;G&#1856;{`%3&#1682;&#65533;d&#65533;2b&#65533;W&#65533;g]c&#65533;Xc5:h&#65533;&#65533;&#65533;&#65533;=&#65533;&#65533;&#65533;D&#65533;W&#65533;&#65533;C8g&#65533;Q&#65533;
 &#65533;I~&#65533;%J&#65533;&#65533;&#1860;C&#65533;&#65533;&#65533;e&&#65533;&#65533;cC&#65533;&#65533;<A&#65533;hJhF&#65533;=&#65533;&#65533;b&#65533;&#65533;&#65533;fB:&#65533;4&#65533;_&#65533;&#65533;&#65533;?&#65533;&#65533;&#65533;&#65533;,H&#65533;f&#65533;e: &#65533;U&#65533;HD&#65533;&#65533;AAC6$6Q&#65533;&#65533;	8&#65533;5&#65533;&#65533;&#65533;	t&#65533;&#65533;F&#1434;C&#65533;&#65533;)&#65533;.b&#65533;:\G&#65533;A':&#283;N&#65533;&#65533;&#65533;B&#65533;&#65533;C	&#65533;&#65533;r&#65533;"e#*N&#65533;&#65533;&#65533;N&#65533;&#1294;e|"*t&#65533;x&#1058;FD&#65533;t&#65533;&#65533;&#65533;lT&#65533;P&#65533;&#65533;2!&#1557;[A&#1518;&#65533;GVr{p_W&j&#65533;&#65533;G&#65533;&#65533;&#65533;&#65533;&#65533;&#65533;z&#65533;bE&#65533;Xd&#157;&#65533;&#65533;&#65533;tH"B&#65533;&#65533;&#65533;X&#65533;&#65533;&#65533;"^&#65533;&#266;&#65533;&#65533;E&#65533;Z&#65533;ZlZ&#65533;A&#65533;fr&#65533;E&#65533;^&#65533;u&#65533;&#65533;D&#65533;lf&#65533;e&#65533;hF&#65533;&#65533;&#65533;!G&#65533;A&#65533;&#65533;&#65533;C8fg&#65533;f&#65533;@&#65533;&#65533;&#65533;!6D18&#65533;&#65533;>&#65533;&#65533;f`8V&#65533;"&#65533;&#65533; &#65533;&#65533;L&#65533;&#65533;&#65533;&#65533;K&#65533;&#65533;PC&#65533;b&#65533;&#65533;&#65533;m&#65533;&#65533;&#65533;&#65533;&#1952;.&#65533;&#65533;&#65533;
&#65533;&#65533;&#65533;&#65533;&#65533;V&#65533;R,G&#65533;J&#65533;I&#65533;,Z&#65533;&#65533;&#51349;M&#65533;&#1377;&#1628;[&#65533;F&#65533;|&#65533;VzWA&#1549;w&#65533;G&#65533;R&#65533;TlE&#65533;%p&#65533;\Vq&#65533;&#65533;z&#65533;&#65533;D&#65533;VX<&#65533;C&#65533;&#65533; $&#65533;&#65533;&#65533;IDrJ&#65533;R&#65533;~&#65533;&#65533;&#65533;u`&#65533; &#65533;&#65533;C&#65533;&#65533;.&#65533;&#65533;h>*D!&#1693;&#65533;cL\>&#65533;iFZ&#65533;b0@gF&#65533;&#65533;"^x&#970;&&#1847;
&#65533;D&#34152;&#65533;&#65533;&#65533;8d&#65533;&#65533;&#65533;&#65533;&#65533;o\&#65533;&#65533;&#65533;c&#65533;Fj&#65533;VS` &#65533;6&#65533;'&#65533;)vA&#527;wv'&#65533;&#65533;&#65533;E&#65533;J&#65533;&#65533;&#65533;&#65533;&#1264;gp@&#65533;D&#65533;&#65533;T&#65533;&#65533;@&#65533;&#65533;&#65533;:D&#65533;&#65533;&#65533;NuGO9u&#51542;G&#65533;I&#65533;U&#65533;~&#65533;F&#65533;&#65533;2&#65533;	`W&#65533;e&#65533;&#65533;&#65533;&#1072;&#65533;V&#65533;&#65533;0&#65533;&#65533;"+&#65533;&#65533;&#65533;[&#65533;&#65533;C&#65533;&#65533;1&#65533;&#65533;&#65533;i30&#65533;&#65533;&#65533;&#65533;&#65533;&#620;&#65533;hDl$@=&#65533;&#65533;E&#65533;&#557;&#65533;&#65533;&#65533;zE&#65533;De&#65533;&#65533;&#65533;hZFT&#65533;&#65533;&#65533;o&#65533;&#65533;&#1850;(&#65533;&#65533;m&#65533;&#65533;&#65533;&#65533;&#65533;&#65533;?&#65533;D&#65533;&#65533;&#65533;^&#1906;( 20&#65533;<'f&#65533;&#65533;
&#1281;p&#65533;&#65533;OSF&#65533;D&#65533;&#65533;Z?-&#65533;..D&#65533;&#65533;?h&#30410;&#65533;&#65533;TTgn&#65533;&#65533;&#65533;&#65533;n&#65533;yn&#65533;&#1568;&#65533;E&#65533;.&#65533;.&#65533;*&#65533;Z&#65533;1VB&#65533;&#65533;&#65533;&#65533;&#65533;~&#65533;&#1379;B%}&#65533;[Y&#65533;,rH&#65533;&#65533;@/&#65533;e&#65533;D&#65533;&#65533;&#65533;ZH&#65533;lB3hr&#65533;.&#65533;"^&#65533;&#201;&#1920;9&#65533;&#65533;&#65533;&#65533;&#65533;&#65533;D&#301;K&#65533;-&#65533;f&#65533;&#65533;&#65533;&#420;&#65533;&#65533;VD&#65533;&#65533;&#2016;&#65533;h&#65533;\&#47417;m&#1926;&#65533;N$&#65533;B&#1950;l&#65533;|X&#65533;&#65533;&#65533;&#65533;&#65533;/&#65533;]&#65533;NtK=&#65533;&#65533;&#65533; &#65533;D&#65533;.,'F&#65533;^&#65533;&m&#65533;u&#38713;&#65533;&#65533;&#65533;j,&#923;&#65533;iC&#65533;X@&#65533;|ME	&#65533;&#65533;{*&#65533;&#65533;&#65533;r/&#65533;0&#65533;*l0'G&#65533;Rq|&#65533;.~&&#65533;&#65533;Fw0&#65533;F&#65533;4C&#65533;CH&#65533;4CDLD&#65533;&#65533;7k&#65533;4D&#65533;&#65533;8K&#65533;l
6ss1&#65533;&#65533;yR&#65533;&#65533;:&#65533;&#65533;n1M&#65533;D&#65533;*D8&#65533;&#65533;&#221;X&#65533;V&#65533;YD&#65533;E:a&#65533;&#65533;&#65533;&#65533;+6&#65533;&#65533;CA&#65533;N&#65533;hk&#65533;&#65533;&#746;M&#65533;&#65533;&#1833;&#65533;&#65533;]&#65533;&#65533;&#266;&#65533;&#65533;c&#65533;&#65533;&#65533;&#65533;/&#65533;&#65533;#&#65533;&#65533;nh&#65533;&#1015;p&#65533;>bF&#65533;E&#65533;&#65533;&#65533;*&#65533;x&#65533;A"&#65533;&#65533;&#65533;&#65533;&*NCp"u&#65533;s&#65533;&#65533;Iw~w&#65533; &#65533;mn&#65533;A&#65533;&#65533;*uR&#65533;&#65533;0&#65533;&#65533;3/&#288;&#65533;Pu6B L&#65533;C@&#65533;1 &#65533;1XXgUG@Tk&#65533;Z&#65533;W&#950;&#65533;nUuz&#65533;&#65533;s&#65533;,&#65533;&#65533;@.?D &#65533;&#65533;&#65533;Gv&#65533;% ?&#65533;a&#65533;&#65533;&#65533;(&#65533;G&#65533;cB&#65533;K&#65533;X&#65533;2k&#65533;toB&#65533;Ch&#65533; &#65533;&#65533;4&#65533;&#65533;m&#65533;&#65533;/&#65533;&#65533;&#65533;dS&#65533;&&#65533;Dt&#65533;&#65533;.&#65533;&+O,C&#65533;0M iL&#65533;e&#65533;&#65533;E&#65533;&#65533;&#65533;:N D&#65533;&#65533;!&#1178;G&#65533;&k&#65533;>&#65533;&#65533;&#65533;p&#65533;&#65533;C&#65533;&#65533;&#65533;6&#65533;j&#65533;u"&#65533;R3&#65533;.&#65533;&#65533;&#65533;.&#65533;&#1049;5&#763331;&#65533;&#65533;"\&#65533;
&#883;D&#65533;d&#65533;&#65533;&#65533;v&#65533;VS5&#65533;n&#65533;7 &#65533;UO7&#65533;&#65533;&#65533;MN*&#65533;z&#65533;&#65533;V5&#65533;&#65533;}&#65533;NCx#&#65533;@&#65533;?4CD&#65533;&#65533;I&#65533;K0&#65533;_&#65533;&#65533;&#65533;Q&#733;`&#65533;MX&#65533;@OX&#65533;&#65533;D&#65533;6&#65533;L(&#65533;KL "&D&#65533;&#65533;BN&#748;&#65533;dC"&#65533;XO8%\&#65533;&#65533;&#65533;i&#1129;iv&#65533;&#1801;&#65533;8&#65533;&#65533;/E&#65533;]C&#65533;B&#65533;a&#65533;&#65533;&#65533;^&#65533;&#65533;\&#65533;NS&#65533;2&#65533;C&#65533;vp&#65533;A&#65533;p&#65533;&#65533;&#65533;C<@&#65533;H&#65533;+&#65533;&#65533;&#65533;PD&#65533;&#65533;wDP&#65533;z?&#65533;&#290;V[&#65533;5P&#65533;5&#65533;5&#65533;_M&#65533;&#65533;+&#65533;&#65533;%&#65533;r&#65533;[&#65533;j&#65533;D&#65533;TH&#65533;&#65533;&#65533;&#65533;O&#51392;w&#65533;C:&#735509;&#65533;&#65533;&#65533;&#1721;&#65533;h&#65533;&#65533;&#65533;.&#65533;4)e&#65533;-&#65533;|&#65533;&#65533;&#65533;&#65533;&#65533;&#65533; Nf&#65533;&#65533;?&#65533;&#65533;&#65533;&#65533;LO&#65533;&#65533;;.&#65533;-&#65533;EL&#65533;&#65533;&#65533;&#65533;`&#65533;?4&#65533;~&#65533;&#65533;&#65533;+I
&#65533;&#65533;&#65533;&#205;&#65533;G&#65533;z'N''R&#65533;&#65533;B	&#65533;g]&#65533;&#65533;o&#65533;&#65533;&#65533;&#65533;&#65533;O&#65533;N&#65533;&#65533;&#65533;&#65533;W&#65533;@9D&#65533;&#65533;&#65533;v&#65533;&#65533; &#65533;_{wWM&#65533;9&#65533;&#65533;sC&#65533;&#65533;?ps&#65533;w&#1021691;&#65533;?;&#65533;&#65533;&#65533;Dwq&#65533;&#65533;&#65533;&#65533;za&#65533;{J/D&#65533;_#hB&#65533;&#65533;wzQiJz&#65533;&#65533;&#65533;O&#65533;&#65533; 2&#65533;F&#65533;&#65533;&&#65533;k&#65533;7A&#65533;/&#65533;&#65533;&#65533;G&#65533;C(6c&#65533;c&#65533;&#65533;;DIb&#65533;&#65533;&#65533;&#65533;B^>NO&#65533;n&#65533;Fp&#65533;>&#65533;H&#65533;4&#65533;&#65533;&#65533;EP&#1241;&#65533;&#65533;&#65533;&#65533;8&#65533;I&#65533;s&#65533;&#65533;E&#65533;y$&#65533;&#65533;F&#65533;pCD&#65533;&#65533;&#65533;@K]:D &#65533;&#65533;;&#65533;&#65533;&#65533;z/L&#65533;&#65533;["&#65533;78;zb=&#65533;&#65533;+&#65533;e&#65533;&#65533;9E&#65533;&#65533;Ed}DD&#65533;zG}`@&#65533;&#65533;&#65533;&#65533;*&#65533;&#65533;&#65533;&#65533;p&#65533;Z&#65533;&#65533;m&#65533;u$&#65533;&#65533;< X&#65533;&#65533;&^&#65533;&#65533;M&#65533; &#65533; *&#65533;D&#65533;ob&#65533;N&#65533;&#65533;&#1129;&#65533;&#26504;OF&#65533;&#65533;b&#65533;&#65533;ufn&#65533;&#65533;&#65533;a&#1224;hi&#65533;&#65533;&#65533;&#65533;&#533;&#65533;G&#65533;&#65533;F&#65533;h8&#65533;H&#65533;~9&#65533;<p&#65533;&#65533;&#65533;$&#65533;&#65533;&#65533;c&#65533;d&#65533;|&#65533;&#65533;&#1782;&#65533;{a &#65533;&#65533;&#65533;&#393;:&#65533;&#65533;&#65533;&#65533;r!&#65533;9&#65533;(&#65533;}&#65533;\&#65533;C&#65533;&#65533;&#65533;&#65533;.&#65533;&#65533;&#65533;&#65533;}&#65533;&#65533;vG&#65533;ch&#65533;&#65533;&#65533;;D&#65533;&#65533;c&#65533;8D&#65533;o &#65533;&#65533;&#65533;wC&#65533;?&#65533;&#65533;&#65533;&#65533;&#65533;&#65533;[&#65533;&#65533;&#65533;&#65533;[B&#65533;7&#65533;&#65533;&#65533;&#65533;?&#992;&#65533;5\@&#65533;&#65533;&#65533;&#65533;?&#65533;&T&#65533;&#65533;aC&#65533;!F&#65533;8"&#65533;&#65533;`-B&#65533;&#65533;&#65533;,&#65533;@d&#65533;E&#65533;yp&#65533;AX]&#65533;<x&#34835;~8)&#65533;fD &#1700;&#65533;&#65533;D&#65533;\qJDil:&#65533;a&#65533;&#65533;&#65533;&#65533;JQ!&#65533;)E&#65533;X&#65533;Z/&#65533;AM&#65533;l&#65533;"&#842;&#65533;l&#65533;Yp&#65533;6&#65533;&#65533;4M&#65533;&#65533;K3&#65533;&#65533;Tn|0/&#65533;&#65533;&#65533;.]&#65533;&#65533;B&#1667;~&#65533;&#65533;&#65533;t&#65533;&#65533;&#65533;&#65533;&#65533; 2X&#65533;&#65533;&#65533;&#65533;MV\~8&#65533;&#65533;&#1522;M&#65533;&#65533;k&#65533;&#65533;o&#65533;`&#65533;&#65533;&#65533;&#65533;&#65533;a&#65533;&#65533;D&#65533;&#65533;AT/;&#65533;!y&#65533;#&#65533;&#65533;&#65533;sUn&#65533;Hr,&#65533;&#65533;Z>&#65533;zu&#65533;&#1521;;,&#65533;&#65533;&#65533;&#65533;&#65533;&#65533;G&#65533;A&#65533;&#65533;&#65533;&#65533;&#65533;W_&#65533;&#65533;&#65533;&#65533;&#65533;&#1651;h&#65533;&#65533;&#65533;&#65533;&#1535;!&#65533;or&#65533;E&#65533;&#65533;kF &#65533;@&#65533;
&#65533;&#65533;&#65533;&#65533; &#65533;P&#65533;	&#65533;n&#65533;&#65533;&#65533;&#65533;&#65533;PB($&#65533;>&#65533;h&#65533;RZ.#&#65533;&#65533;	&#65533;l2&#65533;5&#65533;&#65533;c "&#65533;&#65533;&#65533;&&#65533;2&#65533;&#65533;&#65533;*&#801;&#1300;&#65533;&#65533;&#65533;Q&#65533;r&#65533;&#65533;&#65533;c
RT#&#65533;&#65533;	&#65533;&#203624;&#65533;j&#65533;	&#65533;2&#65533;&#65533;f9&#65533;&#65533;&#65533;)&#1810;&#43780;&#65533;&#65533;&#65533;&#65533;&#65533;&#65533;2&#65533;.&#65533;&#65533;b+K&#65533;&#65533;22&#65533;&#65533;&#65533;&#65533; /&#65533;Jc'&#65533;`	&#65533;&#65533;&#65533;3&#65533;&#65533;:W{&#65533;&#65533;&#65533;`&#65533;B&#65533;&#65533;B"&#65533;l&#65533;&#65533;&#65533;&#65533;xi#M&#65533;&#65533;%
*&#65533;&#65533;oB&#65533;&#65533;SQ&#65533;&#1083;&#65533;&#65533;&#65533;&#65533;&#65533;&#65533;&#65533;&#61140;&#65533;Zr!&6&#65533;&#65533; _&#65533;&#65533;D&#65533;&#65533;XF&#65533; &#65533;&#65533;UvT&#65533;}&#65533; &#65533;)&#65533;Z&#65533;&#65533;v&#65533;&#65533;&#65533;T&#65533;&#1440;DpI&#65533;&#65533;&#65533;&#65533;5h&#65533;eeV&#65533;&#65533;#&#65533;y&#65533;&#65533;:&#65533;&#65533;SH:&#65533;*&#65533;&#65533;!&#65533;<2hMX8A	S&#65533;;&#65533;&#609;&#65533;Z&#65533;j&#65533;&#65533;&#65533;Y&#65533;&#65533;gG&#65533;4v&#65533;I&#65533;Dh&#65533;
!&#65533;F&#65533;b&#65533;*&#65533;|+&#65533;&#65533;L31&#65533;&#65533;e&#65533;D&#65533;&#65533;&#65533;D&#65533;J4!<[&#65533;Y!h&#65533;&#65533;M6 i&#65533;&#65533;d0&#65533;&#65533;&#65533;K&#65533;&Y&#1248;&#65533;#ZB19!*&#65533;!0{&#65533;9Z&#65533;B&#65533;&#65533;&#65533;&#65533;B:&#374;&#65533;68&#65533;&#65533;&#65533;&#65533;&#65533;8&#65533;!&#65533;vX[&#65533;;&#65533;&#65533;r&#65533;&#65533;W&#65533;&#65533;Om&#65533;`&#65533;F&#65533;&#65533;5&#65533;&#65533;&#65533;&#65533;&#65533;Q&#65533;m&#65533;&#65533;&#65533;&#65533;&#65533;6&#65533;D4Y&#65533;MZ@h&#65533;&#65533;&#65533;&#65533;N:&#65533;&#65533;&#65533;]C&#65533;@&#65533;p&#65533;w&#65533;q`&#65533;F+&#65533;&#65533;
&#65533;&#65533;G&#65533;QB$&#65533;_&#65533;!&#65533;&#65533;@&#65533;&#65533;88!&#65533;~:&#65533;Z&#65533;&#65533;&#65533;&#65533;[!B&#65533;erJ\&#65533;I&#65533;$&#65533;&#65533;#&#65533;`=
&#65533;&#65533;D&#65533;pU&#65533;Y&#65533;?!`d-&#65533;F<&#65533;&#65533;&#550;&#65533;HG
qC&#65533;b&#65533;#&#65533;&#65533;S&#65533;&#65533;&#65533;&#65533;``&#65533; |&#65533;&#65533;?&#65533;&#65533;&#65533;&#65533;o &#65533;&#65533;&#1061;&)dL>3S&#65533;L&#65533;&#65533;&#65533;I-&#65533;&#65533;]&#65533;&#65533;&#65533;&#65533;0mWJ&#65533;\&%(Q&#65533;&#65533;I&#65533;B<&#65533;&#65533;&#65533;&#65533;i"E&#65533;&#65533;&#65533;6&#65533;&#65533;&#65533;&#65533;&#1096;&#65533;&#65533;,&G&#65533;&#65533;&#65533;v&#65533;&#65533;=1&#65533;Q&#65533;&#65533;:&#65533;#h&#65533;.&#65533;&#65533;u&#65533;K&#65533; fg&#65533;(&#65533; &#65533;&#65533;&#65533;?&#65533;!0&#65533;y&#65533;A&#65533;&#65533;&#65533;?&#65533;&#65533;&#65533;}&#65533;&#65533;A,1&#65533;!X"&#65533;Y&#65533;&#65533;&#65533;H&#65533;H&#65533;&#65533;&#65533;?xg;&#65533;&#65533;&#65533;v&#65533;&#65533;&#65533;A&#65533;&#65533;&#65533;!vd4&#65533;&#65533;&#65533;>&#65533;&#65533;2#'&#65533;9&#65533;&#65533;&#65533;&#65533;&#65533;r!&#65533;L&#65533;&#775;&#65533;R&#65533;&#65533;X&#65533;p&#65533;&#65533;&#65533;,~&#65533;#&#65533;I&#65533;cbz$$q&#65533;_HN&#65533;&#65533;&#65533;2O2&#65533;.&#65533;&#65533;F&#65533; &#65533;h&#65533;&#65533;f&#65533;&#65533;"9&#65533;L\<&#65533;%M&#65533;HTYFT&#1168;&#65533;&#65533;D&#65533;JQ&#65533;&#65533;@&#476;&#65533;!K&#65533;Bv62!	&#65533;0~&#65533;&#65533;Ts&#65533;&#65533;&#65533;&#65533;0-&#65533;  &#65533;(&#65533;<%&#65533; $L\&#65533;$&#65533;	0&#65533;d&#65533;I&#65533;A &#65533;&#65533;p&#65533;&#65533;&#65533;KD&#65533;S&#65533;]b&#65533;&#65533;&#65533;`JOAh&#65533;1&#65533;Mq*&#65533;&#65533;@rxQ&#65533;&#65533;&#65533; &#65533;&#65533;&#65533;D&#65533;&#65533;&#65533;2i&#65533;9&#65533;&#65533;&#65533;T Uy&#65533;u&#65533;rZ&#65533;&#65533;&#65533;&#65533;+&#65533;&#65533;hpV&#65533;&#65533;&#65533;&#65533;S><&#65533;&#65533;&#65533;&#65533;&#65533;&#65533;hkZs&#65533;*&#39968;&#65533;&#65533;&#65533;A&#65533;&#65533;C:&#65533;&#65533;&#65533;?&#65533;&#65533;&#65533;&#65533;&#65533;&#65533;5&#65533;A&#65533;&#65533;&#65533;j&#65533;
!&#65533;jJL&#65533;)&#65533;f&#65533;X&#65533;&#65533;&#65533;,&#1188; -&#65533;4&#65533;&#65533;&#296;&#65533;&#65533;4&#65533;A2&#65533;M&#65533;&#65533;p&#65533;y1&#65533;D&#65533;&#65533;z&#65533;H[y&#65533;X&j&#65533;&#65533;&#65533;,c&#65533;hB&#65533;O&#65533;l)4y&#65533;?&#65533;$&#65533;.A.qq&#65533;\&#65533;&#65533;'&#65533;.&#65533;) &#65533;&#65533;CbV%&#65533;D)&#65533;F&#65533;LG&#65533;(&#65533;C2f&#65533;&#65533;A&#65533;6^&#65533;42&#65533; `C&#65533;X&#65533;&#65533;&#65533;&#65533;C&#65533;&#65533;&#65533;&#65533;&#65533;4&#65533;q&#65533;&#65533;&#65533;&#65533;&#65533;&#65533;-G&#65533;&#65533;k&#1952;&#65533;,&#65533;9K&#65533;&#65533;&#65533;BJ&#65533;&#65533;&#65533;&#65533;@&#65533;j"&#65533;
&#65533;<&#65533;[k}&#65533;Z&#65533;&#65533;&#65533;&#65533;&#65533;8&#65533;&#910;|&#65533;&#65533;&#65533;&#65533;&#65533;&#65533;=&#65533;&#65533;&#65533;K$&#65533;&#65533;&#65533;2&#65533;I_&#65533;&#65533;%&#65533;&#65533;&#65533;1m&#65533;&#65533;&#65533;&#65533;&#65533;_o&#65533;&#65533;&#1980;WF{&#65533;ft&#65533;c&#65533;&#65533;&#65533;<&#65533;&#65533;,&#65533;&#65533;&#65533;-S&#65533;b&#65533;&#184;&#65533;G&#65533;&#65533;<&#65533;B&#65533;(Q	*RB&#65533;&#65533;&#65533;B)&#65533;&#65533;	&#65533;&#65533;&#65533;&#65533;#&#65533;$w!&&#65533;&#65533;&#65533;&#65533;P&#65533; &#65533;.U3&#65533;&#65533;4s'&#65533;&#65533;%t&#65533;K^ &#65533;#&#65533;&#65533;!&#65533;*bv&#65533;6&#65533;:&#2041;!&#65533;&#65533;&#65533;&#65533;3&#65533;&#65533;:&#65533;&#65533;&#65533;&#65533;&#65533;J&#65533;&v&#65533;M&#65533;k&#65533;&#65533;R&#65533;&#65533;&#65533;&#65533;/DA&#65533;&#65533;&#65533;r~&#853;&#65533;&#65533;	yF&#65533;&#65533;&#65533;&#65533;c#{&#239;&#65533;W9&#65533;&#65533;X&#65533;&#65533;U&#65533;&#65533;Y&#65533;&#65533;J&#65533;&#65533;~&#65533;YD&#65533;K{0	&#65533;`%&#65533;&#65533;&#65533;&#65533;&#65533;#Dna&#294;&#65533;Z&#65533;&#65533;&#65533;&#65533;&#65533;&#65533;&#65533;&#65533;9e&#65533;&#65533; k)&#65533;B&#65533;&#65533;4&#65533;&#65533;8a&#65533;F&#65533;$YP&#65533;j&#65533;-a&#65533;&#65533;&#65533;&#65533;&#65533;dA&#65533;sB&#65533;P&#65533;&#65533;w!&#65533;Y&#65533;&#65533;&#65533;&#65533;&#65533;&#65533;&#351;&#65533;&#65533;.h"}Q&#65533;j/^&#65533;&#65533;&#65533;&#65533;]&#65533;&#65533;&#65533;&#65533;&#65533;&#65533;&#65533;&#65533;R&#65533;&#65533;v&#65533;rn&#65533;&#65533;Mb&#65533;B7:&#65533;D0,&#65533;&#65533;&#65533; R&#512;u&#65533;$&#65533;&#65533;&#65533;p."&#65533;&#65533;&#65533;&#65533; &#65533;&#65533;a&#129;&#65533;S&#65533; &#65533;6&#65533;3&#65533;&#65533;&#65533;gg&#65533;a&#65533;r&#65533;e&#65533;&#65533;&#65533;&#65533;'1&#65533;&#65533;U&#65533;[.&#65533;V&#65533;f&#65533; "&#65533;&#65533;&#65533;(&#65533;$Bo&#65533;&#65533;y&#65533;&#65533;1&#65533;b&#65533;&#65533;&#65533; T&#65533;&#65533;&#65533;?~A&#65533;,&#65533;h7&#65533;ee&#65533;&#65533;A&#65533;,&#1036;&#65533;&#65533;M&#65533;!&#65533;q2&#65533;&#65533;pA&#65533; &#65533;	&#65533;N&#65533;h&#65533;Y&#65533;'&#65533;&#65533;&#65533;&#65533; &#65533;&#65533;7&#65533;&#65533;&#65533;&#65533;#&#65533;&#65533;&#65533;xC\&#65533;w&#65533;&#65533; 	[&#65533;&#65533;&#65533;&#65533;c&#65533;}&#65533;&#1887;&#65533;&#65533;&#65533;e&#65533;&#65533;X*&#65533;&#65533;"&#65533;&#65533;&#65533;B&#65533;8&#65533;5t&#65533;&#65533;-(&#65533;&#1558;&#65533;&#65533;~&#65533;|&#65533;&#65533;T&#65533;6U&#65533;CL&#65533;T`&#1660;&#65533;B&#65533;J!&#65533;!&#65533;&#65533; &#65533;&#65533;w"&#65533;&#65533;&#65533;29&#65533;&#626;:$&#65533;X&#65533;&#65533;R&#65533;n&#65533;&#65533;&#65533;&#65533;E&#65533;&#1952;&#65533;&#65533;.&#65533;K&#65533;,c&#65533;P&#65533;#&#65533;`&#65533;Bjd&#65533;j, &#65533;&#65533;&#65533;&#65533;&#65533;k&#65533;(&#65533;&#632;&#65533;"D&#65533;&#65533;No &#65533;l&#65533;&#937;&#65533;If&#65533;LV&#65533;+&#65533;&#65533;,&#65533;"*&#65533;&#65533;v&#65533; pj&#65533;L-&#65533;D&#65533;'G&#65533;k2&#65533;&iN&#65533;J&#65533;&#65533;&#65533;&#65533;&#65533;	&#65533;&#241;(&#65533;&#65533;&#65533; &#65533;p!&#175;&#65533;&#65533;?"@&#65533; &#65533;&#65533;B&#65533;&#65533;&#65533;nB" ,EA"&#65533;&#65533; &#65533;$&#65533; T&#65533;Z&#65533;&#65533;:dp&#65533;&#65533;&#65533;ET&#65533;	&#65533;&#65533;/q&#65533;&#65533;<Q&#65533;&#65533;!B&#65533; :a&#65533;&#65533;&#65533;&#1035;&X&#65533;)&#65533;lC4dV&B&#65533;&#65533;B&#1953;0&#65533;&#50884;&#65533; &#65533;bGHa)B&#65533;Xp&#65533;&#65533;bd&#65533;"Gn$&#65533;&#65533;,!&#65533;B&#65533;>h&#65533; &#65533;&#47006;&#65533;/&#65533;&#65533;&#65533;N"&#65533;&#65533; &#65533;!&#65533;&#65533;&#65533;D&#65533;&#65533;&#65533;&#934;`&#65533;j&#65533;&#65533;r! &#65533;&#65533;&&#65533;&#678;&#65533;&#65533;&#65533;&#65533;&#65533;&#65533;&#65533;&#65533;b&#65533;M,&#65533;&#65533;"&#65533;!&#65533;M"F$&#65533; 91!!&#65533; &#65533;YD&#65533;&#65533;/&#65533;T&#1807; ,r&#65533;&#65533;&#65533;&#65533;.&#65533;"Q!!b&#65533;Z&#65533;&#65533;D &#65533;&#65533;$Y&#65533;S&#65533;%S&#65533;&#65533;F&#65533;l&#65533;&#65533;%&#65533;&#65533;'&#65533;(f&#65533;&#65533;h&#65533;c&#65533;@&#65533;4h(&#65533;(&#65533;&#65533;&#65533;J&#65533;*&#65533;&#65533;H"&#65533; &#65533;&#65533;*&#65533;&#65533;0m&#65533;&#65533; &#1154;,&#65533;&#15730;i&#65533;q&#65533;&#65533;&#65533;&#65533;&#16474;&#65533;3&#528;-&#65533;f&#1172;&#65533;&#65533;&#65533;&#65533;|&#65533;.&#65533;1UH&#65533;L.c&#1192;&#65533;N@j&#65533;&#65533; \&#218;@&#65533; &#65533;&#65533;	$&#65533;!&#65533;&#65533;%&#65533;e"=&#65533;1MD&#65533;&#65533;&#65533;3BB&#655; 2r#&#65533;A6&#65533;&#65533;&#65533;s:Z`@4Is4&#65533;.1a&#421;&#65533;i&#65533;H$&#65533;#"B&#65533;&4`&#65533;|&#65533;!fa&#65533;O&#65533;z&#65533;	&#65533; &#65533;
&#65533;&#65533;&#65533;Ce&#65533;l&#65533;&#65533;&#65533;&#65533;i{&#65533; <&#65533;2&#65533;p&#970;&#65533;)&#65533;&#5&#65533;&#65533;&#65533;&#65533;l -KV &#65533;&#65533;"gr	wSp<&#65533;0&#65533;+&#65533;! &#65533;&#65533;&#65533;  &#65533;'l&#65533;l&#65533;0Y"2,?&#65533;?PAr`Ar@&#65533;&#65533;?'&#65533;tN&#65533;44A&#65533;@&#65533;MCbR~j&#65533;!&#65533;&#65533;\l&#65533;b&#65533;f!bd&#65533;Pp}2&#65533;>&#65533;!p&#65533;<b&#65533;&#65533;&#65533;P&#65533;&#65533;,&#65533;"d&#65533;$+&#65533;o&#65533;&#65533;1&#65533;/&#65533;&#65533;5<&&#65533;l&#1060;Sd&#65533;-'&#227;&#65533;jN-&#65533;&#65533;&#65533;&#910;
&#65533;&#65533;-&#65533;sL&#65533;&#65533;B{&#65533;&#65533;Ol,&#65533;m&#65533;&#65533;P&#65533;&#65533;i&#65533;IE&#65533;&#65533;k&#65533;&#65533;&#65533;8&#65533;&#65533;&#65533;F&#65533;?&#65533;M`,&#65533;&#65533;&&#65533;AL@&#65533;3&#65533;!&#65533;3S%@&#65533;&#65533;?&#65533; &#65533;O&#65533;
PBP&#65533;t&#65533;&#65533;$ &#65533;&#65533;(!&#65533;&#65533;!&#65533;7&#65533;&#65533;"&#65533;t&#65533;RUO&#65533;&#65533;&#65533;R&#65533;&#65533;2&#65533;&#65533;)&#65533;bG&#65533;k&#65533;LJ&#1964;N&#65533;B/BG9&#65533;&#65533;&#65533;&#65533;&#65533;&#65533;&#65533;+R&#65533;&#65533;<	&#65533;"&#65533;I3&#927;BCW/cD&#65533;&#65533;&#65533;&#65533;&#65533;pz"&#65533;+&#65533;&#65533;18J!&#65533;@L&#65533;&#65533;"&#65533;&#65533;&#65533;&#65533;&#65533;&#1972;P&#65533;P3&#65533;4#33YQ&#65533;&#65533;\@+&#65533;[&#65533;&#65533;ZbB&#65533;&#1429;&#65533;&#65533;u&#65533;#&#65533;&#65533;fQ&#65533;&#65533;Z&#65533;(!R&#65533;.&#65533;93U,&#65533;&#65533;&#65533;,-:&#65533;UG&#65533;S&#65533;KJI&#65533;&#65533;fJ/&#1038;&#65533;3&#65533;&#65533;&#65533;&#65533;5((u&#65533;O&#656;/b&#65533;&#65533;&#65533;kb5(&#65533;&#937;GD&#65533;d&#65533;&#65533;l&#65533;&#65533;&#65533;&#65533;\&#65533;V&#65533;&#63132; l&#65533;L&#65533; J@2&#65533;O&#65533;&#65533;&#65533;.3&#65533;$&#65533;!&#65533;#A&#65533;N1i&#65533;5i	&#65533;&#65533;n^&#65533;s&#65533;5\BO&#65533;&#65533;g&#65533;&#65533; &#65533;4$I&#65533;g&#65533;jgO86"&#65533; fZAP&#65533;D&#65533;B&#65533;+`m#u_&#65533;&#65533;&#65533;/7&#65533;&#65533;+&#65533;aK&#65533;V&#65533;4U/&#65533;oom16b7&#65533;.&#65533;&#65533;&#65533;U&#65533;c&#65533;&#65533;&#65533;N&#65533;&#65533;F&#65533;&#65533;&#65533;1FNd&#65533;n&#65533;,&#65533;iR!&#65533;&#65533;&&#1394;'Mc&#65533;k]MN&#65533;&#65533;&#65533;&#65533;q&#65533;&#65533;"&#65533;a &#65533;&#65533;]7[	&#65533;iS%jK&#65533;&#65533;&#65533;%@&#65533;&#65533;\&#65533;5k&#65533;w&#65533;]Dw&#65533;&#65533;'&#448;i&#65533;".T!&#65533;&#65533;&#1334;:&#65533;6S)&#65533;K&#65533;AzQ&#65533;f&#65533;&#65533;D&#65533;C&#65533;&#65533;_&#65533;Im&#65533;&#65533;p"V&#65533;0	&#65533;&#65533;&#65533;&#65533;	&#65533;Wk@#&#65533;&#65533;W&#65533;q&#65533;&#65533;&#65533;+&#65533;&#65533;&#65533;!2Fb4@7&#65533;L&#65533;ss&#65533;UgU1Z&#65533;(&#65533;&#65533;?&#65533;&#65533;&#65533;&#65533;X&#65533;&#65533;&#65533;&#65533;+Q&#65533;?Y&#65533;u&#65533;&#65533;&#65533;A&#65533;vA&#65533;.A|&#65533;:&#65533;&#897;&#65533;&#65533;j&#65533;&#65533;]	&#65533; &#65533;U]&#65533;N]&#65533;&#65533;&#65533;&#65533;$:B&#65533;&#65533;#6a&#65533;&#65533;&#65533;&#65533;&#65533;&#65533;Yi s&#65533;y&#65533;
&#65533;d&#65533;
fV&#65533; &#65533;L&#65533;bI&#65533;	&#65533;q&#65533;;&#65533;'-&#65533;UH,&#65533;&#65533; oU&#65533;y=&#65533;	U&#65533;&#65533;&#65533;P&#65533;&#65533;2&#65533;&#65533;Q&#65533;&#65533;&#65533;H&#65533;&#65533;"&#65533;x&#65533;&#1956;S&#65533;iEhv7@&#65533;L5&#65533;&#65533;
&#65533;&#65533;&#65533;X8{&#65533;&#1023;.S!Tw&#65533;&#65533;"&#65533;e&#65533;qu&#65533;i[&#65533;)&#65533;&#65533;$$[&#165;u&#65533;Z&#65533;&#65533;ka&#65533;&#65533;J]&#65533;!&#65533;6&#65533;ML&#65533;&#65533;+l &#65533;&#65533;/!H
&#700;&#64836;&#1543;(5&#65533;&#65533;F&#65533;"&#65533;F&#65533;&#65533;&#65533;` &#65533;@_U&#65533;&#65533;&#65533;cg&#65533;k&#65533;J&#65533;b&#65533;Xtsp)&#258;O.T&#65533;fu&#65533;&#65533;&#65533;&#65533; &#58899;&#65533;&#65533;W&#65533;q&#65533;&#65533;h&#65533;&#65533;&#65533;&#65533;o&#65533;i&#65533;&#65533;&#65533;n[cW&#65533;N&#65533;[&#65533;j&#65533;w$&#1323;&#65533;&#65533;OKX&#65533;[&#65533;?&#65533;/l&#65533;&#65533;.4y&#65533;y&#65533;&#65533;b&#65533;D!&#65533;&#18425;&#65533; O&#65533;&#65533;&#65533;
&#65533;Kx&#65533;&#1978;&#65533;&#65533;yx&#65533;0.U&#65533;,2.&#12418;G&#65533;&#65533;`Gt(&#65533;1&#65533;5&#65533;&#65533;pCz	<z&#65533;&#65533;&#65533;d:&#65533;!&#65533;tE&#65533;T7&#65533;&#65533;@&#65533;(&#65533;&#832;&#65533;xX&#65533;S&#65533;#&#16451;V&#65533;[&#65533; &#65533;&#1424;&#65533;Z&#65533;&#65533;Y\&#65533;/x&#65533;#&#65533;&#65533;&#65533;[&#65533;&#65533;!tww&#65533;V]&#65533;&#65533;F34q&#65533;&#1390;&#65533;bS&#65533;&#65533;&#65533;g&#65533;>)&#65533;`K/&#65533;&#65533;&#65533;W&#65533;,rD&#65533;&#65533; &#65533;&#627;+&#65533;&#65533;_B`w4n&#65533;&#1556;&#65533;-4Wh&vh&#65533;.uOX&#65533;&#65533;&#65533;&#65533;k&#65533;se&#65533;&#65533;&#65533;r.&#65533;BEx&#65533;0&#65533;w&#65533;n&#65533;xq&#65533;&#65533;?4;&#65533;9{&#65533;=&#65533;&#65533;A&#65533;&#65533;7&#65533; j&#65533;$&#65533;&#65533;&#65533;3{qh:&#65533;&#65533;&#65533;&#65533;y&#65533;&#65533;&#65533;&#65533;&#65533;&#65533;&#65533;|&#65533;N&#65533;%&#65533;/&#1576;+&#65533;&#65533;&#65533;y[&#65533;9&#65533;&#65533;A&#65533;u"&#65533;&#65533;&#162;6\$&#65533;TOG &#65533;[|&#65533;1&#1625;k&#1657;!&#65533;&#65533;4&#65533;:&#65533;]m&#65533;=&#65533;_&#65533;&#65533;&#65533;b&#65533;&#65533;&#65533;R#&#65533;R&#65533;XB&#65533;)&#65533;&#65533;&#65533;O&#1154;Wku"&#65533;Lp&#65533;&#65533;&#65533;h&#65533;&#65533;&#65533;$5&#65533;&#65533;&#65533;;&#65533;7&#65533;&#65533;cN&#65533;&#65533;$/*&#65533;O.&#65533;2X&#65533;^&#65533;&#65533;)&#65533;&#65533;?&#65533;&#65533;C&#65533;&#65533;j&#65533;&#65533;&#65533;&#65533;qB&#65533;&#65533;E&#65533;E&#65533;&#65533;&#65533;&#65533;Y;!&#65533;"B;&#65533;P"&#65533;P#&#65533;YjM&#65533;&#65533;!&#65533;&#65533;&#65533;&#65533;&#258;&#65533;Z&#65533;&#65533;u&#65533;[}[&#65533;&#65533;z&#65533;&#65533;3&#65533;;R9&#65533;[&#65533;&#899;1g[&#65533;9xC2P&#65533;\&#65533;G3&#65533;&#65533;EP&#13947;q&#699;U&#65533;!J&#65533;&#65533;4!&#65533;A&#65533;&#65533;7" &#65533;m&#65533;6U-U&#65533;UO&#65533;&#65533;{"&#65533;&#65533;&#65533;&#65533;&#440;&#65533;&#65533;&#1233;:&#65533;&#65533;X&#65533;,&#65533;&#65533;0Fem5"<&#65533;4vu&#65533;&#1384;&#65533;(X&#65533;Gj&#65533;Vd&#65533;&#65533;3b2&#65533;&#65533;l&#65533;&#65533;n&#65533;T\&#65533;&#65533;EX&#65533;8&#65533;8&#65533;&#65533;N&#65533;$&#65533;!J&#65533;&#1241;%&#65533;&#65533;k&#343;.@&#65533;&#1616;&#65533;qB&#65533;O=g\N'&#65533;w&#65533;u{&#65533;&#65533;N&#65533;y&#65533;&#65533;&#65533;&#65533;&#65533;;x&#65533;&#65533;&#65533;g&#65533;&#65533;!J&#65533;&#65533;K&#65533;t&#65533;&#65533;A &l!nrB&#65533;^&#809;&#65533;n,&#65533;&#65533;)*&#65533;&#65533;&#48894;&#65533;&#65533;F1.&#65533;&#65533;T;iN=#o&#65533;&#65533;G&#65533;&#65533;JHk&#65533;&#65533;&#65533;&#65533;&#65533;(&#777;{&#65533;&#65533;@&#1676;-&#65533;&#65533;
.tf[d&#65533;&#65533;]"J;&#65533;&#65533;&#65533;&#65533;P&#65533;&#65533;kX&#65533;&#370;>&#65533;/&#65533;qb;&#65533;g&#65533;&#65533;&#65533;P"dr&#65533;&#65533;!&#65533;6!&#65533;t&#37302;&#65533;#&#65533;&#65533;&#65533;T&#65533;9&#65533;{&#65533;uy&#65533;(&#65533;&#65533;&#65533;&#65533;&#65533;&#65533;&#65533;"Ta&#65533;&#65533;U&#65533;K&#65533;&#65533;1&#65533;&#65533;&#1322;&#65533;&#65533;&#65533;?3&#65533;&#65533;p&#65533;8&#65533;z9&#65533;&#65533;a&#65533;&#65533;KV)qs!&#65533;DaKZ"&#65533;];&#65533;G(&#65533;p&#65533;&#65533;o&#65533;]&#65533;&#65533;&#65533;lH&#65533;"f0&#65533;'!&#65533;9&#65533;&#65533;4&#65533;R&#65533;&#65533;&#65533;&#65533;&#65533;	&#65533;&#65533;3&#65533;&#65533;6"&#65533;&#65533;Na&#65533;t&#65533;gY&#65533;pue[&#65533;&#65533;&#65533;]=&#65533;&#65533;&#65533;&#65533;93&#2023;s|&#65533;&#65533;e&#65533;&#65533;!
&#65533;:q&#65533;D&#65533;!@&#65533;v&#65533;&#65533;z&#65533;a&#65533;&#842;w&#65533;j&#65533;&#65533;&#65533;Z&#65533;&#65533;&#65533;&#65533;&#65533;5&#65533;r&#65533;&#65533;&#65533; &#65533;f&#65533;&#65533;&#65533;&#65533;!&#65533;&#65533;:&#65533;&#65533;kF"&#65533;&#65533;&#65533;&#809;&#65533;W"&#65533;&#65533;+p&#65533;&#65533;&#65533;&#65533;1&#65533;O6&#1414;&#65533;&#65533;&#62161;tJ&#65533;DW&#65533;&#65533;&#65533;T&#65533;	S>ygU]&#65533;6B&#65533;Q&#65533;&#65533;)p&#1323;#&#65533;~&#65533;&#65533;&#65533;&#65533;&#65533;&#65533;&#65533;N&#65533;&#65533;&#65533;j&#65533;&#65533;%2@g&#65533;&#65533;p&#65533;
  &#65533;&#65533;p-&#136;&#65533;&#65533;D&#65533;_A&#65533;&#65533;B&#65533;&#65533;&#130;&#65533;]&#1320;1&#4615;&#65533;P&#65533;&#65533;`H&#65533;	9&#65533;\&#626;%&#65533;#r&#65533;T)s&#65533;L&#65533;&#65533;f&#65533;&#65533;&#627;&#65533;&#981;&#65533;&#65533;&#65533;&#65533;g@&#65533;P&#27928;&#65533;t&#65533;&#999;P&#65533;J&#65533;J&#65533;&#65533;&#1386;&#65533;T&#65533;z&#65533;&#65533;&#1343;&#65533;&#65533;u&#65533;
&#65533;&#65533;.&#65533;rd&#65533;&#65533;&#65533;&#65533;f&#65533;&#65533;BY&#65533;&#65533;&#1579;M&#65533;-&#65533;B&#65533;&K &#65533;sZ}U.&#65533;&#65533;w&#65533;&#8075;&#65533;A&#65533;[&#65533;n]&#65533;.&#65533;&#65533;&#65533;&#65533;&#65533;n&#65533;&#65533;f/&#65533;&#65533;\&#65533;&#65533;&#65533;-&#65533;&#65533;&#65533;W&#65533;)&#65533;a&#65533;&#65533;&#65533;&#65533;?8&#65533;&#65533;&#65533;m&#65533;m&#65533;&#65533;5&#65533;Z	&#65533;?&#65533;E@8U&#65533;&#65533;T&#65533;|&#65533;&#65533;&#65533;"@&#65533;'&#1082;&#65533;&#65533;&#65533;&#65533;9G&#65533;
&#65533;g&#65533;>}A&#65533;
)2|H?b&#65533;&#65533;&#23503;&#65533;&#65533;&#65533;&#65533;XDQp&#65533;&#1828;L&#65533;TS&#65533;-&#65533;D&#65533;&#65533;<9&#65533;S&#65533;BP*%&#65533;v&#65533;ap&#65533;s&#65533;J&#65533;&#65533;&#65533;^&#65533;&#65533;&#65533;&#65533;J&#65533;&#65533;&#65533;u&#65533;DK^&#65533;R&#65533;&#65533;?5z&#65533;Ob&#65533;T&#65533;PhE=AN&[M1&#65533;&#65533;&#65533;&#65533;$W\F6&#65533;&#65533;d&#65533;}&#65533;&#65533;&#65533;&#65533;4 &#65533;&#1170;h&#65533;&#65533;&#65533;[U&#65533;&#65533;`S,a&#65533;?&#65533;&#65533;A &#65533;hd&#65533;nN&#65533;&&#65533;T&#65533;!&#65533;&#65533;B&#525;g&#65533;vOU&#65533;&#65533;u.e&#65533;@&#65533;&#65533;&#65533;x&#65533;W&#65533;@=&#670;F&#65533;&#65533;&#65533;z&#1143;&#65533;Ju&#65533;RJ)q&#65533;&#65533;~&#65533;D&#65533;B&#65533;&#65533;&#65533;H&#65533;%x &#65533;
&#65533;W&#65533;&#65533;*&#65533;z'&#65533;f8&#65533;&#65533;K%&#1364;RL&#65533;&#65533;u&#65533;&#65533;&&#65533;,&#65533;8&#65533;-+&#65533;EY&#65533;&#65533;Z&#65533;;.QLcK$&#65533;-&#65533;&#1122;Q&#65533;&#65533;F&#65533;&#65533;LY:&#65533;a&#65533;&#65533;e&#65533;&#65533;$K{&#26108;H&#65533;fZ`&#65533;&#65533;&#721;&#65533;,5&#65533;&#65533;&#65533;j&#916;&#65533;<&#65533;H[&#65533;Z&#65533;&#65533;&#65533;8%@&#65533;&#65533;"&#65533;&#65533;F&#65533;9g&#65533;r&#65533;U&#1488;T{&#65533;&#65533;i&#65533;&#1177;&#65533;&#65533;&#65533;u&#65533;(&#65533;&#65533;f&#65533;7&#65533;&#65533;&#1516;g]&#65533;M&#65533;1&#65533;*&#65533;`&#65533; &#65533;&#65533;&#65533;&#65533;X&#65533;H&&#65533;&#65533;P&#65533;1&#65533;&#65533;&#65533;?&#65533;&#65533;&#1154;7&#65533;z&#65533;T&#65533;*e,G&#65533;&#65533;&#65533;&#174;&#65533;&#65533;&#65533;W&#65533;m6p0&#65533;U&#65533;&#65533;&#65533;v&#65533;D&#65533;&#65533;Jn&#65533;=^&#65533;&#65533;&#65533;&#65533;&#65533;&#1618;&#65533;&#65533;+DU_M&#65533;&#850;&#65533;&#65533;&#65533;[&#65533;&#65533;&#65533;7&#65533;&#65533;&#65533;50&#65533;:rd&#65533;	&#65533;&#65533;&#65533;U<y&#65533;&#65533;&#65533;&#65533;r1C&#65533;O&#65533;U(&#65533;&#65533;A&#65533;&#65533;x&#65533;G
&#65533;&#65533;7W&#65533;Q&#65533;&#65533;G&#65533;|M&#65533;*&#65533;&#65533;&#65533;*&#65533;&#65533;&#65533;&#65533;&#1130;&#65533;&#65533;)&#65533;K&#65533;Ze`L&#65533;&#65533;u&#65533;&#65533;&#65533;&#65533;&#1315;K5&#65533;PdGH&#65533;&#65533;[&#65533;&#65533;&#1895;&#65533;>K#&#65533;&#65533; &#247;L&#593;=,5&#65533;FHz&#65533;&#65533;&#65533;&#32405;7U&#65533;&#1539;&#65533;&#65533;&#65533;&#65533;cMb&#65533;[&#65533;6&#65533;#&#65533;X`GTLb
&#65533;6&#65533;d/&#65533;P&#65533;&#65533;d&#65533;&#621;&#65533;E+&#65533;&#65533;c&#1200;&#65533;4&#65533;M&#65533;J&#65533;&#65533;&#65533;N:&#65533;&#65533;V&#65533;&#65533;hl9&#65533;&#65533;&#65533;&#65533;&#65533;&#65533;&#65533;)6,&#65533;O&#65533;&#65533;C!&#1168;#&#65533;[O&#65533;&#65533;1N='%L&#65533;]&#65533;|2E&#65533;$&#65533;TKk	&#65533;>&#65533;&#65533;;%b&_\&#65533;&#65533;&#65533;&#65533;&#65533;%B&#65533;)&#65533;&#65533;r&#65533;F&#65533;&#65533;oCC&#1114;&#65533;&#65533;&#65533;&#65533;:&#65533;+&#65533;&#65533;7J&#65533;&#65533;ClE7&
&#65533;f&#65533;&#65533;5&#65533;,&#65533;&#65533;i&#1586;&#65533;&#65533;u&#65533;*&#65533;&#65533;&#65533;&#65533;h#q&#65533;c&#65533;0&#65533;&#65533;r&#65533;5&#65533;&#65533;&#65533;&#65533;U2&#65533;Q.&#65533;&#65533;&#65533;&#65533;?h&#65533;&#65533;&#65533;%<&#65533;G&#65533; 	@&#65533;&#65533;9"G&#65533;&#65533;(&#65533;&#65533;&#1047;&#65533;&#65533;&#65533;x&#65533;s&#65533;&#65533;TL&#65533;;&#613;&#65533;&#65533;&#65533;_&#65533;:0&#65533;&#65533;&#65533;#&#1969;&#65533;!&#65533;&#65533;&#65533;&#65533;&#65533;&#65533;&#65533;#3&#65533;&#65533;&#65533;&#65533;&#65533;*&#65533;dD}&#65533;&#65533;Md&#65533;&#65533;&#65533;r'Ni&#65533;&#65533;&#65533;5&#65533;kW&#65533;&#65533;;&#65533;y&#65533;<&#65533;&#65533;)E&#65533;\&#65533;&#65533;&#65533;&#65533;`3&#1178;&#65533;YB&#65533;%D.&#65533;uiWT&#65533;&#65533;B&#65533;&#65533;;&#65533;&#65533;+3ZB&#65533;p&#65533;1u%U&#65533;&#65533;&#65533;J&#65533;(&#65533;&#65533;BJE&#65533;&#65533;&#65533;&#65533;/r&#65533;&#65533;&#65533;&#65533;&#65533;:&#65533;&#65533;}&#65533;&#65533;&#65533;n4&#65533;&#65533;\F&#65533;<&#65533;z&#65533;u&#65533;&#65533;&#65533; &#65533;&#65533;A&#65533;[&#65533;&#458;&#65533;&#65533;&#65533;Q&#65533;~&#65533;&#65533;&#65533;TR&#65533;&#1185;n&6K]&#65533;^&#65533;;%V&#65533;;]&#65533;&#65533;&#65533;&#65533;&#65533;kLU&#65533;;&#65533;&#65533;&#65533;&#65533;<v&#65533;&#65533;&#65533;t&#65533;c&#65533;F&#65533;&#65533;%&#65533;g&#65533;&#65533;G&#65533;K&#65533;wl&#65533;&#65533;&#65533;8&#65533;a&#65533;-V4&#65533;&#65533;&#65533;Enfy&#65533;!&#65533;&#65533;&#65533;&#65533;m
&#65533;&#65533;h&#65533;4&#65533;&Uj&#65533;r&#65533;&#65533;&#65533;J&#65533;&#65533;&#65533;y&#65533;1s)&#65533;`&#65533;&#65533;&#65533;0&#65533;&#65533;aIN{&#65533;&#65533;|P&#65533;;>&#65533;J&#65533;d8L&#65533;&#65533;&#65533;&#65533;&#65533;&#65533;&#496;&#605;&#65533;&#65533;c&#65533;9&#65533;&#50363;&#65533;,&#65533;!&#65533;r&#65533;&#65533;83&#65533;PJ;&#65533;a.&#65533;&#65533;D&#65533;f3R&#65533;2+Y&#65533;&#65533;&#65533;&#65533;9&#65533;e+&#65533;&#65533;&#65533;x&#65533;3P&#65533;&#65533;&#65533;D)=5&#65533;y&#65533;&#65533;|{&#65533;&#65533;~U,&#65533;&#65533;&#65533;C&#65533;&#65533;@&#65533;Q&#65533;&#65533;@&#65533;+0\&#65533;D:&#65533;&#65533;Y&#65533;&#65533;&#65533;&#65533;Xa
c&#65533;&#65533;Z`{a&#65533;&#65533;K41&#65533;	X&#65533;&#65533;&#65533;rv*1K&#65533;T&#65533;&#65533;i&#65533;*&#65533;X[NiP&#803;&#10873;&#517;&#65533;&#65533;&#65533;Ka&#65533;5&#65533;V&#65533;&#65533;&#65533;v&#65533;\?m9&#65533;%&#65533;&#65533;&#65533;[&#65533;hl&#65533;M&#65533;T&#65533;K&#65533;v&#65533;&#65533;t&#65533;x&#65533;mj&#65533;&#65533;&#65533;&#65533;&#65533;v&#65533;&#65533;9%v&#65533;&#65533;j&#65533;[&#65533;`9el&#2043;&#65533;&#65533;&#65533;+5&#65533;7u<&#65533;&#65533;&#65533;&#65533;&r&#65533;D^A&#65533;F(&#65533;p&#65533;&#65533;m&#65533;l&#65533;?&#65533;&#65533;&#65533;&#65533;&#65533;N2&#65533;dHy&#65533;Y&#65533;&#65533;&#65533;r&#65533;&#65533; &#65533;&#65533;&#1560;J&#65533;\u&#65533;&#1785;>&#65533;&#65533;GF%&#65533;&#65533;&#1549;JJ`&#65533;&#65533;5&#65533;&#65533;*zl&#65533;^&#65533;&#65533;v@\&#65533;&UE&#65533;d&#65533;P&#65533;c&#897;&#65533;Q&#65533;&#65533;&#65533;&#65533;)%&#65533;z&#65533;@&#65533;&#65533;&#65533;&#65533;d&#65533;&#65533;-&#65533;&#65533;&#65533;&#65533;&#65533;yX&#65533;O&#65533;&#65533;&#65533;&#65533;&#65533;&#65533;&#65533;&#65533;&&#65533;&#65533;M&#65533;o&#65533;&#65533;&#65533;&#36282;&#65533;b&#1302;'&#65533; &#415;&#65533; @<  &#65533;X@)&#65533;In&#65533;&#65533;&#65533;Tk.&#65533;&#65533;
KS
&#65533;&#65533;u6M&#1995;&#65533;`&#65533;-&#65533;g&#65533;L&#65533;&#65533;&#65533;j&#65533;&#65533;&#65533;&#65533;&#65533;EHt&#65533;&#65533; 0&#65533;&#65533;[&#65533;&#65533;&#65533;&#65533;6&#65533;O&#65533;0&#65533;&#65533;au@u&#65533;&#65533;A&#65533;&#65533;<3&#65533;@(b
&#65533;&#65533;&#65533;v&#65533;&#65533;3w&#65533;&#65533;B&#65533;&#1233;.syf$B&#65533;&#65533;&#1457;&#65533;&#65533;~2d&#65533;&#65533;L#&#65533;2&#1295;&#65533;&#65533;&#65533;&#65533;h@.I&#65533;&#65533;&#65533;'&#65533;&#65533;&#65533;&#65533;4&#65533;&#65533;&#65533;&#65533;&#65533;	j@&&#65533;&#65533;'&#65533;&#65533;&#65533;&#65533;E&#65533;U&#65533;&#65533;#&#65533;n&#65533;&#65533;&#65533;D 7&#65533; &#65533;&#65533;A&#65533;&#65533;&#65533;e&#65533;{&#65533;&#65533;[&#65533;z
&#65533;&#65533;&a&#65533;&#65533;h&#65533;&#65533;&#65533;.&#65533;<F2}&#65533;&#65533;	J&#65533;^&#65533;&#65533;&#785;T&#65533;&#65533;&#65533;[*/5UZ&#65533;&#65533;A&#65533;&#65533;&#65533;r&#65533;&#65533;C&#65533;$&#65533;&#1001;&#65533;&#65533;.&#65533;R&#65533;&#65533;&#65533;d&#65533;D&#1099;&#65533;&#65533;&#65533;&#65533;u&#65533;u	&#65533;&#65533;&#65533;&#65533; &#65533;gRA&#65533;EF`&#65533;&#65533;s&#65533;&#65533;%&#65533;&#1979;&#65533;9&#961;&#65533;a3&#1969;&#65533;\&#65533;&#65533;&#65533;&#65533;Y&#65533;"&#65533;&#65533;H&#65533;&#65533;&#65533;&#65533;\&#65533;F&#65533;&#65533;t&#65533;?&#65533;!?&#65533;&#65533;SB&s&#65533;r!0&#65533;[&#65533;%n1 &#65533;d&#65533;6&#65533;q&#65533;&#65533;&#65533;-&#65533;&#65533;a1J&#65533;{Q&#65533;H<&#65533;tjc6&#65533;&#65533;\&#65533;r&#65533;T&#65533;D&#65533;&#65533;&#65533;GuS&#65533;]&#65533;:,&#65533;|&#65533;s["&#65533;
?&#65533;&#65533;0C&#65533;u*a&#65533;`I0I&#65533;&#65533;J&#65533;j&#65533;I&#65533;&#65533;6&#65533;&#65533;w&#65533;XHvP&#65533;[&#65533;&#65533;Q(R^&#65533;J&#65533;&#65533;$&#65533;V.&#65533;X8A&#65533;hU&#65533;Q&#65533;P%&#65533;U28{&#65533;Pl[MP&#65533;&#65533;&#65533;&#65533;&#65533;&&#65533;sq&#65533;"&#65533;&#65533;0&#65533;C&#65533;g:8&#65533;&#65533;D2#:TAe&#341;k&#790;1U&#65533;&#65533;g&#65533;(- 1&#65533;3,&#65533;&#65533;&#65533;&#65533;:&#65533;&#65533;&#65533;&#65533;&#65533;m&#65533;&#65533;>&#65533;&#65533;I&#65533;&#65533;&#65533;&#65533;&#65533;&#65533;V &#65533;&#65533;=Al<&#65533;
&#65533;&#65533;r&#65533;$.&#1040;-u5j1Q&#65533;r&&#65533;&#65533;&#65533;yr&#65533;# K,&#65533;B+#.&#65533;#&#368;<&#65533;-&#65533;&#65533;&#65533;8&#65533;&#65533;&#65533;A&#65533;'8i&#65533;>45u&#65533;q&#65533;A*!&#65533;m&#65533;d&#65533;&#65533;L{BD&#65533;&#65533;1=q&#65533;3&#65533;\FgLzB&#65533;&#65533;!&#65533;RhH&#65533;?h&#65533;+a&#65533;&#1099;,&#65533;&#65533;&#65533;&#65533;&#65533;&#65533;&#65533;&#65533;&#65533;P&#65533;&#65533;&#65533;&#65533;&#65533;.#0r&#65533;*!K1&#65533;&#65533;*cY&#65533; &#65533;&#65533;'&#65533;&#65533;!&#65533;&#65533;5	&#65533;8&#65533;&#65533; }+*&#65533;A&#65533;&#65533;EQQ}&#65533;HHRQ{&#65533;A&#65533;&#558006;wB&#65533;r&#65533;B&#65533;&#65533; &#65533;0&#65533;g&#65533;<QiX-D&#65533;lQ&#65533;&#65533;rDp}&#65533;$&#65533;|&#65533;A6&#65533;&#65533;&#65533;&#65533;D&#65533;D&#65533;#~&#65533;%&#65533;&#65533;.&#65533;&#65533;	&#65533;&#65533;2&#65533;&#65533;&#65533;&#65533;Hy&#65533;&#65533;y&#65533;R&#65533;&#65533;&#65533;&#65533;.&#65533;"-&#65533;JQ&#65533;&#65533;T&#65533;&#65533;&#65533;&#65533;# &#65533;&#65533;x&#65533;9&#65533;&#65533;x&#65533;&#65533;o&#65533;    &#65533;f&#65533;9y52&#65533;&#65533; &#65533;&#65533;&#65533;&#65533;5)&#65533;&#65533;&#1626;&#65533;i&#65533;0"J}&#65533;&#65533;By+&#65533;&#65533;&#65533;&#65533;&#65533;&#65533;?Y&#65533;&#65533;hQ&#65533;!%D&#65533;&#65533;$/&#65533;-&#2040;A=&#65533;&#65533;#/&#1705;J&#65533;x5&#65533;&#65533;&#65533;&#65533;aA"&#65533;3&#65533;@,1&#65533;&#65533;@	&#65533;&#65533;&#65533;&#65533;9&#65533;&#65533;&#65533;&#65533;&#65533;&#65533;&#65533;u&#65533;&#65533;Qa&#65533;3&#6119;A#&#65533;-&#65533;&#65533;;&#65533;&#65533;&#65533;J&#65533;&#65533;&#65533;&#65533;&#65533;&#65533;@(&#65533;&#65533;)&#65533;&#65533;@&#65533;&#65533;(&#65533;/&#65533;&#65533;&#65533;&#65533;&#65533;H&#65533;*&#65533;&#65533;&#65533;&#65533;&#65533; &#65533;)&#65533;Y&#33825;J
d&#65533;&#65533;I-&#65533;$&#1166;:&#65533;".!&#65533;^&#65533;#&#65533;&#65533;&#65533;e&#65533;&#65533;!&#65533;yz&#65533;&#65533;&#65533;&#65533;&#65533;,&#65533;P&#65533;&#65533;&#65533;&#1570;&#65533;&#65533;Q-&#65533;qrZ&#65533;ypqeS\&#65533;,&#65533;ay&#65533;?+&#1096;>&#65533;8&#65533;&#65533;'&#65533;"l&#65533;J&#65533;&#65533;	&#368;"yJ&#65533;&#65533;J&#1746;"$H&#58509;&#65533;#r&#65533;:&#164;:1	&#65533;&#65533;#&#288;8JWq &#65533;&#65533;{&#65533;'&#65533; @&#65533;G>&#65533;x&#65533;&#65533;
,&#65533;&#65533;&#65533;z&#65533;&#65533;&#65533;h&#65533;oh&#65533;&#65533;U&#65533;3Q &#65533;&#65533;v(*&#65533;&#65533;&#1561;&#65533;9&#65533;&#65533;&#65533;&#65533;&#65533;&#65533;&#65533;&#1105;&#65533;&#65533;#\&#65533;#&#65533;yIj{&#65533;&#65533;-&#65533;&#65533;%&#65533;y&#65533;-&#65533;xb-&#65533;b;ai%&#65533;,&#65533;"&#65533;i&#65533;&#65533;&#65533;%&#65533;[&#65533;&#65533;i&#65533;8M&#65533;&#65533;-&#65533;Q-ej&#65533;H&#65533;&#65533;&#65533;#&#65533;c&#1113;,&#65533;AJJ&#65533;-&#1505;  &#65533;&#65533;&#65533; &#65533;&#65533;&#65533;&#65533;&#65533;&#65533;&#65533;j&#65533;*&#65533;&#65533;:q&#65533;*&#65533;-&#65533;&#65533;&#524;&#65533;&#65533;&#65533;p /&#65533;>g&#65533;&#65533;~&#65533;P&#65533;&#65533;&#65533;T&#65533;$&#65533;8&#65533;&#65533;9H&#65533;&#65533;^Ji&#65533;0d&#65533;X&#65533;&#65533;b$'&#65533;#'&#65533;>9&#65533;&#65533;&#65533;Iq&#65533;.03&#65533;#S`&#65533;&#65533;k&#65533;&#65533;(&#65533;)UB&#65533;&#65533;&#65533;&#65533;3A{,'/&#65533;o&#65533;:&#65533;&#65533;&#65533;&#65533;R&#1129;&#65533;&#65533;&#65533;&#65533;x&#65533;&#431;&#65533;&#1711;&#65533;&#65533;S&#65533;&#65533;Q&#65533;&#65533;&#65533;&#1653;q &#65533;[&#65533;f&#65533;^s&#65533;&#65533;9&#65533;&#65533;&#65533;&#29360;&#65533;&#65533;&#65533;&#1200;&#65533;&#65533;8N&#65533;'&#65533;9iXh&#65533;:r&#65533;&#65533;&#65533;&#65533;.pAHa&#65533;P:q&#65533;Pq#&#65533;&#65533;TQw&#65533;$&#65533;(&#65533;&#65533;B&#65533;4&#743;r&#65533;&&#65533;/&#65533;A-&#65533;&#65533;&#30382;^&#65533;&#65533;&#65533;&#1504;&#65533;j&#65533;KK&#65533;&#65533;?&#65533;o&#65533;J&#65533;&#65533;?&#65533;&#65533;&#65533;&#65533;&#65533;K&#722;&#65533;[&#65533;&#65533;*&#65533;&#65533;&#65533;&#65533;
&#65533;&#65533;&#65533;`&#65533;&#65533;w&#65533;zC&#65533;;!&#65533;6&#65533;&#65533;&#65533;&#65533;&#65533;nK&#65533;&#65533;&#65533;@&#65533;&#65533;/&#65533;&#1271;=&#1144;&#65533;;-&#65533;[&#65533;K&#65533;&#65533;vPaA&#65533;`&#65533;&#65533;j:&#65533;&#65533;Q&#65533;S&#65533;&#65533;&#65533;+&#65533;&#65533;K&#65533;S&#65533;&#65533;&#65533;2i&#65533;{&#65533;&#65533;S^Y&#65533;&#65533;)?C%&#65533;&#640;N&#65533;d&#65533;&#65533;N&#633;*q&#65533;&#65533;
&#65533;&#65533;z&#65533;G&#1788;=&#1130;&#65533;&#65533;&#65533; !&#65533;&#65533;&#1723;&#65533;&#65533;&#65533;&#65533;&#65533;&#65533;&#65533;&#65533;&#65533;&#65533;&#65533;&#65533;&#65533;&#65533;&#65533;&#65533;&#65533;A&#65533; &#65533;@&#65533;T &#65533;&#65533;*&#65533;&#65533;
&#65533;4&#65533;1&&#65533;&#65533;&#65533;&#65533;&#65533;c(9n;&#65533;c&#65533;Y&#65533;@L&#65533;&#65533;&#65533;&#65533;,A&#65533;&#65533;	&#65533;&#1878;99&#65533;s 6&#65533;\L&#65533;&#65533;Q&#65533;&#65533;/&#65533;p&#65533;&#65533;8>1&#65533;6#gX&#65533;&#65533;;%&#65533;[?&#65533;&#65533;&#65533;&#65533;i%7&#65533;[&#65533;&#65533;&#65533;H"Kr`!S%&#65533;&#65533;x< &#65533;,s,r&#65533;&#65533;?&Kr1&#65533;6v&#65533;&#65533;Y-&#65533;&#65533;@w&#65533;y&#65533;&#65533;Qj&#65533;,&#460;&#65533;D&#737;F&#65533;
&#65533;(I7<&#65533;E&#65533;3q&#291;I&#65533;&#65533;;&#65533;E&#1838;&#65533;&#801;&#65533;&#65533;r&#65533;&#65533;&#65533;z{&#65533;&#65533;r&#65533;&#65533;&#660;&#65533;&#227;&#65533;&#701;&#1825;:&#317;,&#65533;6L&#65533;&#65533;&#65533;Y&#65533;&#652;&#65533;SA&#65533;&#956;7&#65533;&#65533;`&#65533;Wc&#65533;&#1820;&#65533;&#65533;I&#65533;$&#65533;&#65533;&#65533;&#65533;J&#65533;t \&#65533;p0:&#65533;&#268;&#65533;&#65533;#&#65533;&#65533;8&#65533;z6&#65533;&#65533;n&#65533;&#65533;*&#65533;&#65533;_&#65533;&#65533;+&#513;+&#1040;&#461;+&#65533;+&#65533;}&#65533;&#65533;&#65533;%&#65533;&#65533;6&#65533;+&#65533;0&#65533;&#1250;/qL&#65533;m|&#65533;&#65533;&#65533;&#65533;},-%&#455;&#65533;&#65533;;:q.&#65533;&#65533;c&#65533;#p&#65533;c8&#65533;|{&#65533;c&#65533;&#65533;&#65533;&#65533;&#65533;D&#828;&#65533;9&#810;&#172;xCL&#65533;&#65533;&#65533;&#65533;o=&#65533;&#65533;
&#65533;9<&#65533;4&#65533;&#817;&#65533;j&#65533;|&#65533;?\&#237;L&#65533;&#65533;&#65533;&#65533; &#65533;&#65533; &#65533;&#65533;"&#815;&#65533;|,&#65533;&#65533;&#65533;cm&#65533;Q&#65533;&#65533;&#65533;&#65533;)&#65533;amGc(&#65533;M&#65533;&#65533;&d
{&#65533;&#65533;0&#65533;&#65533;v&#65533;&#65533;![: qs7l&#65533;&#65533;&#65533;&#65533;J&#65533;&#65533;&#65533;&#65533;&#65533;&#65533;&#65533;y&#65533;&#65533;MJ&#65533;&#65533;&#65533;&#65533;x&#65533;j
&#65533;&#65533;;p&#65533;&#65533;X&#65533;&#65533;&#65533;&#848;z&#65533;&#65533;&#65533;o&#65533;:&#65533;&#65533;&#65533;Q&#65533;&#65533;6&#65533;&#65533;n&#65533;z	&#65533;8&#65533;a&#65533;&#65533;&#65533;&k&#65533;&#65533;p;&#65533;jB&#1832;4&#65533;&#65533;C&#65533;&#207;&#65533;&#65533;&#65533;&#65533;&#65533;&#65533;&#1484;&#65533;E<7&#65533;&#232;&&#65533;*&#65533;&#65533;&#65533;,&#65533;&#65533;&#65533;&#65533;*&#65533;FL&#65533;9&#65533;8&#65533;&#65533;&#395;&#65533;&#65533;cZ&#65533;&#411;&#65533;W&#65533;,&#65533;&#65533;M&#65533;&#65533;&#65533;o&#65533;&#65533;&#65533;&#65533; &#65533;&#890;mm&#65533;<&#65533;&#2028;-&#65533;&#65533;*:&#65533;	&#65533;	 &#65533;]&#65533;&#1859;&#65533;n&#1747;&#65533;k;&#65533;&#65533;#&#65533;}1&#65533;9D&#65533;H{&#478;&#65533;J&#65533;&#65533;p&#65533;v&&#65533;&#65533;@&#65533;h/&#65533;;%:&#65533;&#65533;Uh&#65533;!{jZ&#65533;&#65533;#n&#65533;!]?&#65533;z&#65533;&#65533;7&#65533;A&#65533;}J+&#65533;r,&#480;&#65533;&#65533;&#65533;&#65533;&#65533;M&#65533;&#65533;&#65533;&#1268;G&#704;&#65533;&#65533;1&#65533;7|&#65533;&#810;X&#65533;&#65533;A<&#269;&#65533;&#65533;2&#65533;&#65533;&#65533;,&#65533;E&#65533;&#65533;,y&#65533;&#572;U&#65533;&#65533;&#65533;&#65533;<&#65533;&#65533;_S&#65533;<A&#155;J&#65533;&#65533;&#65533;&#65533;&#883;&#65533;&#65533;&#65533;s&#65533;l&#65533;^&#65533;q&#65533;,D&#65533;&#65533;&#65533;&#65533;&#65533;<&#65533;&#65533;#&#65533;/&#65533;&#65533;&#65533;!&#65533;P#&#65533;&#65533;.&#65533;&#65533;&#65533;y!&#65533;&#65533;a&#65533;&#321;'&#65533;&#1567;=&#65533;,>&#65533;&#65533;&#65533;&#65533;&#1244;&#65533;&#65533;&#1105;M-&#65533;M-&#265;p&#65533;&#65533;Bk(&#65533;N&#65533;&#65533;=&#65533;&#65533;&#65533;:&#65533;&#65533;5&#65533;9&#65533;&#65533;Z&#65533;K&#65533;&#1225;&#65533;&#65533;c&#65533;&#65533;&#1289;w&#65533;&#65533;&#65533;&#65533;C-&#65533;&#65533;&#65533;&#65533;&#65533;&#65533;x=&#65533;&#65533;Q&#65533;`_&#65533;&#65533;&#65533;&#65533;l&#65533;!h&#65533;&#65533;&#65533;&#65533;&#65533;W&#65533;&#65533;>&#65533;&#65533;&#65533;&#65533;O0,&#65533;-&#65533;&#65533;)&#65533; &#65533;,&#65533;k&#65533;&#65533;&#1222;&#65533;&#65533;U&#65533;="&#65533;&#65533;&#65533;W&#65533;&#65533;&#60489;&#65533;	(&#65533;	/&#65533;7K*Z&#65533;&#65533;&#62088;&#65533;`"?&#65533;&#65533;&#65533;&#65533;!&#65533;=&#65533;0+y&#65533;Z&#65533;=%w&#65533;q&#65533;&#65533;&#65533;&&#65533;&#65533;,+&#65533;CQ&#65533;Rz&#65533;&#65533;97&#65533;&#65533;&#65533;&#65533;&#65533;?&#65533;&#65533;:&#65533;N{*&#65533;&#65533;&#65533;&#65533;&#65533;&#65533;M|&#65533;&#65533;y&#65533;>&#65533;,I&#1404;&#65533;&#65533;N&#65533;x&#65533;&#65533;&#65533;Q&#65533;&#65533;^&#65533;&#65533;F&#65533;$lW{+&#65533;&#65533;&#65533;.&#65533;&#65533;&#65533;&#65533;$&#65533;&#65533;T&#65533;&#65533;&#65533;&#65533;&#65533;h&#65533;.&#65533;O&#65533;&#65533;9&#65533;m&#65533;&#65533;X&#65533;&#65533;&#65533;&#65533;&#65533;&&#65533;,yw&#65533;&#1543;&#65533;&#65533;a&#65533;&#65533;&#65533;1&#65533;&#65533;2&#65533;&#2005;&#65533;=&#65533;-&#65533;&#65533;&#65533;&#65533;&#65533;YXZ&#65533;'2-&#65533;&#65533;&#37297;YO&#65533;.&#65533;kQ&#65533;&#65533;2&#65533;&#65533;&#65533;A,&#189;&#65533;&#65533;&#65533;&#894;&#65533;o>&#65533;&#65533;L&#65533;>&#65533;&#65533;A,&#1326;&#65533;o&#65533;&#65533;E&#65533;&#65533;-&#65533;&#65533;0&#65533;&#65533;&#65533;&#65533;:&#65533;&#65533;&#65533;&#65533;&#65533;-&#65533;3&#65533;&#65533;&#1705;&#65533;&#65533;&#2043;o&#65533;&#65533;&#65533;<&#65533;c&#65533;W&#65533;&#65533;&#65533;o&#65533;&#65533;?&#65533;&#65533;&#65533;&#65533;?&#65533;&#65533;&#65533;&#65533;mM&#65533;@&#65533;O&#65533;]&#65533;`&#65533;,f&#798;&#65533;&#65533;)d&#65533;b&#65533;8&#65533;&#65533;&#65533;&#65533;&#65533;,&#65533;XX&#65533;&#65533;&#1470;{&#65533;&#65533;S&#65533;k&#65533;`&#65533;&#65533;2&#65533;&#65533;,&#65533;&#65533;&#65533;4;8&#65533;&#65533;F&#65533;X&#65533;&#65533;@&#65533;&#65533;&#65533;\8&#65533;bD&#65533;&#65533;49 &#65533;H&#65533;!#N&#65533;&#65533;&#65533;&#65533;G&#65533;n&#1336;&#65533;&#65533;&#140;+63&#65533;&#65533;&#65533;&#65533;%&#65533;.&#65533;&#65533;&#65533;aP&#65533;7&#65533;V\&#65533;&#65533;_&#65533;N?Z&#65533;&#1129;&#65533;&#65533;&#65533;F&#65533;&#65533;&#65533;"@  &#65533;&#65533;&#65533;&#65533;&#65533;&#65533;&#65533;&#65533;5l&#1738;&#65533;(&#65533;-&#65533;&#65533;&#65533;\&#65533;&#65533;M}&#65533;&#1454;&#65533; &#65533;&#65533;&#65533;&#1518;W&#65533;}W\&#65533;&#65533;p&#65533;&#65533;&#65533; &#65533;&#65533;2&#65533;{)W&#65533;l&#65533;&#65533;&#65533;*&#65533;&#65533;x&#65533;&#65533;&#16328;)^&#65533;z&#65533;&#65533;&#65533;`&#65533;&#65533;&#65533;&#65533;&#65533;E&#65533;m&#65533;V&#65533;&#65533;&#65533;o&#65533;&#65533;&#65533;#Q D&#65533;&#65533;&#65533;g&#65533;&#65533;&#65533;s&#65533;&#1143;N&#65533;&#1572;bN&#65533;M,4&#65533;Jq&#65533;u&#65533;S	&#65533;w&#65533;&#65533;E&#65533;&#65533;$&#65533;&#65533;&#65533;&#525;/w&#65533;&#65533;&#65533;D&#65533;"&#65533;L&#65533;&#65533;z&#65533;>&#65533;&#65533;+&#65533;&#65533;%&#65533;&#65533;&#65533;H&#65533;&#65533;&#65533;&#14882;&#65533;&#65533;&#65533;i&#65533;&#65533;l&#65533;1:&#65533;&#65533;'&#65533;&#65533;`&#65533;%>qj	&#65533;"&#65533;&#65533;*&#65533;&#65533;&#65533;&#65533;&#65533;4&#65533;&#65533;b&#65533;#&#65533;*F&#1402;&#65533;&#65533;"*&#65533;1&#65533;&#65533;&#65533;1&#65533;6;K&#65533;&#65533;&#65533;\+&#65533;&#65533;&#65533;,"&#65533;&#65533;z`&#65533;&#65533;8&#65533;&#65533;"&#65533;;l1&#532;&#786;"&#65533;&#65533;&#65533;&#65533;K&#65533;4H&#65533;>&#65533;&#65533;&#65533;D&#65533;&#65533;&#65533;&#65533;(J&#65533;.&#65533;&#65533;zg&#65533;&#65533;&#65533;<&#65533;2%&#65533;J&#65533;9&#65533;&#65533;&#65533;4&#65533;(3&#65533;&#65533;&#65533;&#65533; "M&#65533;L&#65533;&#65533;&#65533;&#65533;&#65533;"&#65533;&#65533;&#65533;+
X&#65533;&#65533;&#65533;	&#65533;&#65533;&#1996;&#65533;TRPCu&#1290;`i&#65533;&#65533;&#44104;&#65533;&TJ&#359;&#65533;&#14911;&#65533;L&#65533;b&#65533;&#65533;
&#65533;&#65533;
u&#65533;&#65533;&#1479;&#65533;kn o&#65533;&#65533;@&#65533;&#65533;oa&#65533;&#65533;&#65533;	%&#65533;P&&#65533;&#65533;S&#65533;&#65533;&#65533;&#65533;Y&#65533;)&#65533;&#65533;&#11510;&#65533;&#65533;&#65533;	?&#65533;&&#65533;&#65533;*c%jD&#312;&#65533;1"&#65533;&#65533;h/Z&#65533;j&#65533;`&#17901;&#65533;&#65533;_&#65533;&#65533;&#65533;-&#65533;,8&#662;&#65533;3&#65533;;/&#65533;2&#65533;&#592;\&#65533;&#65533;>&#65533;&#65533;-7&#65533;&#65533;&#65533;&#65533;&#65533;&#65533;2&#65533;s4&#65533;!%52&#65533;)}L&#65533;&#65533;&#65533;&#65533;&#754;<&#65533;y/&#65533;8&#65533;N&#65533;&#65533;&#65533;&#65533;6R&#65533;&#65533;&#65533;&#65533;&#65533;{&#65533;n@Z&#65533;n&#65533;#:"]&#65533;Z&#65533;&#65533;&#65533;j&#65533;&#65533;&#65533;V&#65533;V&#65533;pU&#65533;&#65533;&#65533;&#65533;&#65533;	`&#65533;&#65533;&#163;&#65533;&#65533;&#65533;&#65533;&#1794;<&#65533;&#65533;7&#65533;%m&#65533;X&#65533;&#65533;&#65533;6Ym|6&#65533;&#65533;&#65533;&#65533;&#65533;&#65533;&#65533;~&#65533;&#65533;\&#1883;&#65533;&#65533;&#65533;&#65533;OY&#65533;8&#65533;&#65533;'&#65533;&#65533;&#65533;Yf&#65533;f&#966;&#65533;0&#65533;&#65533;b&#65533;&#65533;H&#335;&#65533;X
1&#65533;&#65533;X!&#65533;&#65533;&#65533;&#65533;jua&#65533;&#65533;&#65533;i&#65533;.&#65533;#k&#65533;&#65533;&#186;H.&#65533;&#18059;1&#65533; L&#65533;o	X,&#65533;L&#65533;N&#65533;d PN&#65533;&#65533;[&#65533;&#65533;&#65533;J&#65533;&#65533;&#65533;"&#65533;&#65533;&#65533;&#1676;,&#65533; &#65533;&#65533;.&#65533;O3L&#65533;&#65533;&#65533;&#65533;1&#65533;&#65533;&#65533;&#65533;&#776;&#65533;O2}&#65533;,&#1426;&#65533;&#65533;&#65533;&#65533;8k&#65533;{!&#65533;&#65533;E&#65533;j&#65533;  &#1166;C&#65533;~Di&#65533;&#65533;r&#65533;&#65533;@V$$M&#65533;x&#65533;v&#65533;&#65533;m&#65533;&#65533;)&#65533;MV &#65533;&#65533;M8"&#65533;@&#65533;&#65533;j8{&#65533;&#65533;`&#65533;B&#65533;&#65533;&#65533;9	JH&#128;&#65533;&#65533;*!)&#65533;&#147;&#65533;&#65533;F&#65533;&#65533;a&#65533;Z&#65533;M&#65533;&#65533;VE&#65533;0&#65533;&#65533;]&#65533;"&#65533;&#65533;&#65533;l &#65533;pnVq&#65533;&#65533;&#65533;F&#65533;\0*&#65533;&#65533; &#65533;@&#1369;&#65533;&#65533;"&#65533;K#&#65533;&#65533;&#65533;"&#65533;&#65533;F-&#65533;&#575;&#65533;&#65533;,;&#65533;&#65533;&#65533;&#65533;&#534;>&#65533;G&#65533;&#65533;&#65533;b&#65533;&#65533;L&#65533;,7&#65533;&#65533;Xy#&#65533;e&#65533;&#65533; #&#65533;G&#65533;9/&#65533;&#65533;&#65533;$&#65533;22&#65533;l&#65533;72L&#65533;&#516;&#65533;&#65533;m&#65533;4v1&#65533;&#65533;h&#65533;&#65533;&#65533;M&#65533;&#65533;h>A&#65533;9&#65533;:N&#65533;V&#65533;&#65533;8SiZE&#65533;&#65533;"i&#65533;l 2&#65533;&#65533;&#65533;P&#65533;&#65533;&#65533;e5#&#65533;&#65533;L&#65533;^&#1969;&#65533;H&#65533;&#873;l&#65533;&#65533;a&#65533;&#65533;&#65533;&#65533;&#65533;8&#65533;B&#65533;UF&#65533;B=&#65533;&#65533;&#65533;&#557;*&#256;[&#65533;&#65533;&#65533;J@2&#65533;&#65533;&#65533;SC&#65533;i&#65533;db8&#65533;&#65533;&#65533;oY&#65533;*D&#65533;&#65533;01'r&#65533;M J&#65533;&#65533;}&#711;9"&#65533;&#65533;O&#65533;&#65533;&#65533;&#65533;\&#65533;|!d94&#65533;7!&#65533;EZJ&#65533;0&#65533;&#65533;:&#65533;&#65533;o&#65533;&#65533;&#873;&#65533;&#65533;&#65533;&#65533;sQ&#65533;&#65533;F&#65533;&#65533;&#65533;v&#65533;E&#65533;#&#65533;&#65533;1G&#65533;&#65533;Z&#65533;BT&#65533;D&#65533;G	&#65533;X\0&#65533;=&#65533;no{lAjsF	(-F5&#65533;&#65533;&#65533;i&#65533;&#65533;F&#65533;F&#65533;&#65533;)Mnh)&#65533;&#1800;f&#65533;&#65533;	&#65533;&#65533;J&#65533;&#65533;>&#65533;8 &#65533;&#65533;?HM&#65533;t&#65533;&#65533;yp&#65533;V&#65533;&#65533;8&#65533;" &#65533;
&#65533;&#65533;&#65533;&#65533;&#65533;femJ&#65533;Q&#65533;&#65533;&#65533;&#65533;&#32441;&#65533;t&#65533;^&#65533;]&#65533;
&#65533;i&#65533;&#65533;E$&#65533;OqI&#65533;V{5(%&#65533;3&#65533;&#65533;&#65533;e[&#65533;&#65533;&#1461;&#65533;&#65533;&#65533;d&#65533;Z&#65533;&#65533;k%&#65533;&#65533;F&#661;&#65533;&#65533; 	m&#65533;O&&#65533;&#65533;d&#65533;&&#65533;&#65533;&#65533;&#65533;&#720;f&#1287;&#65533;&#65533;E&#65533;&#966;G8&#65533;:&#65533;&#65533;M&#65533;r&#65533;&#65533;fN&#65533;
&#1160;&#65533;&#65533;&#65533;&#65533;d&#65533;!q[LU&#65533;&#65533;mr&#65533;&#65533;[1&#65533;&#65533;Vp &#65533;&#65533;&#65533;_&#65533;&#65533;p&#65533;U0@
2&#65533;	&#65533;Z&#65533;&#65533;&#560;&#65533;&#65533;&#65533;Tm$&#65533;&#65533;B&#1386;&#65533;F.&#65533;&#65533;jT&#65533;&#65533;=&#65533;Y&#65533;&#65533;&#65533;Y&#65533;*}#&#1483;$&#65533;6sMmV&#65533;&#65533;8"&#65533;&#65533;H Z&#65533;b&#1752;Rx&#65533;&#65533;&#65533;-@]RD&#65533;B&#65533;{&#65533;&#65533;L i&#65533;&#65533;&#65533;&#65533;&#1571;5&#654; "kd,Sd
&#65533;-'u&#65533;Ap&#65533;&#65533;&#65533;i&#65533;LYE&#65533;&#65533;
&#65533;&#65533;T&#65533;&#65533;r&#65533;&#65533;&#65533;&#65533;d#&#65533;H&#65533;&#65533;fS&#65533;&#65533;T&#65533;T	I&#65533;&#65533;&#65533;b4W&#65533;:C&#65533;]&#631;<"&#65533;F&#65533;<&#65533;b&#65533;@H&#65533;V&#65533;&#65533;&#65533;&#65533;'&#65533;&#65533;&#65533;WJ7I&#65533;T$&#65533;$&#65533;A&#65533;&#1994;&#65533;&#65533;^iQgl&#65533;6&#65533;&#65533;&#65533;+&#65533;#4&#65533;&#65533;&#65533;<r&#65533;&#65533;qV)&#458;&#65533;e,&#65533;&#65533;%&#65533;&#65533;&#65533;n&#65533;&#65533;{$W&#514;;&#65533;h&#65533;2mA PF&#65533;&#65533;&#65533;&#65533;&#65533;&#65533;&#65533;&#1206;-&#65533;&#65533; &#65533;4&#65533;	&#65533;n&#65533;&#65533;JZ&#65533;I&#65533;n&#65533;&#65533;i&#1341;&#65533;[&#65533;&#65533;A&#65533;&#65533;?&#65533;&#65533;&#65533;X6&#65533;&#65533;&#65533;&#65533;&#65533;)&#65533;S3&#65533;&#65533;&#65533;+&#65533;&#65533;&#65533;&#65533;&#65533;&#65533;8xD;p&#65533;&#65533;&#65533;P`&#65533;&#65533;&#65533;M`\&#65533;D)&#65533;Z&#65533;^&#65533;&#65533;&#16238;&#65533;T+R&#65533;F&#65533;&#65533;"&#65533;&#65533;DE&#65533;@&#65533;&#65533;S&#65533;*&#65533;&#457;&#65533;&#65533;&#65533;&#65533;4&#65533;&#65533;7x&#65533;&#65533;:x&#65533;&#65533;>&#65533;9&#65533;#R&#65533;&#65533;_D&#65533;-&#65533;
&#65533;S&#65533;&#65533;&#65533;<C7&#65533;oZ&#65533;&#65533;&#65533;&#65533;(-&#65533;&#65533;'(&#65533;u&#65533;l&#65533;(a?zD&#65533;&#65533;t&#1356;&#65533;&#65533;W&#65533;z&#1281;&#58211;&#65533;&#65533;&#65533;O&#65533;&#65533;&#1643;&#65533;&#65533;&#65533;&#65533;&#65533;&#65533;&#65533;&#65533;[&#65533;&#65533;&#65533;v&#65533;H&#65533;&#65533;&#65533;&#65533;&#65533;&#65533;X&#65533;&#65533;S&#65533;o$&#65533;&#28711;y&#65533;S&#65533;&#65533;?&#65533;&#65533;&#65533;Q#&#1714;y&#65533;6&#65533;&#65533;&#65533;&#1994;&#503;&#65533;3&#65533;&#65533;&#65533;/&#65533;&#65533;&#65533;YJQ
!y\2&#65533;&#65533;&#65533;&#61859;&#65533;B&#440;&#65533;Gx&#65533;&#65533;@&#65533;^4&#65533;q&#65533;&#65533;{&#65533;&#65533;&#65533;}&#1088;d&#65533;;&#65533;"&#65533;&#65533;)&#45320;0&#65533;&#65533;q&#65533;&#65533;&#65533;&#65533;@&#65533; &#1943;1&#65533;#R '&#65533;&#65533;"&#65533;J2&#65533;&#463;)&#65533;&#65533;S&#65533;e&#65533;|~&#65533;&#65533;&#65533;&#65533;&#65533;&#65533;?&#65533;l}&#27668;O&#65533;)+&#65533;n&#65533;&#65533;3&#65533;8@&#65533;J&#296;8!&#65533;&#65533;x&#65533;&#65533;H&#65533;@? &#65533;&#65533;?H ?&#65533;&#65533;&#65533;&#65533;'&#65533;&#65533;&#65533;@&#65533;$&#65533;&#65533; !&#65533;
 &#65533; ,]&#65533; &#65533;!@&#65533; &#65533;	H&#65533;&#65533;&#65533;&#65533;*\&#560;&#65533;&#199;#J&#65533;H&#65533;&#65533;&#331;!:&#65533;&#65533;fE&#399; C&#65533;I&#65533;&#65533;&#595;(S&#65533;\&#626;&#65533;&#727;0c&#65533;D&#65533;&#65533;&#65533;?(&#65533;&#65533;&#65533;&#65533;S&#65533;&#65533;$&#65533;&#65533;&#65533;!P&#65533;@ &#65533;T&#65533;T&#65533;?&#65533;I&#65533;2&#65533;&#1509;&#758;m&#65533;Hh*P&#65533;W'&#65533;&#65533;z&#65533;&#65533;i&#65533;L&#65533;&#65533;&#65533;b&#65533;	&#65533;Dyf]&#65533;&#65533;&#767;@&#65533;&#65533;&#65533;RK&#65533;&#65533;&#65533;eA&#65533;&#65533;&#65533;&#65533;&#65533;,&#65533;&#632;&#65533;&#65533;&#464;#K&#65533;L&#65533;&#65533;&#65533;&#728;Mn*8&#65533;_&#65533;r&#65533;&#65533;%qb,&#65533;&#65533;IO&#65533;Rku&#65533;&#1454;&#65533;:&#1539;vQ	j&#65533;~&#65533;&#65533;E&#65533;>c&#65533;&#65533;'&#65533;Z&#65533;&#65533;&#65533;&#65533;3(&#65533;Wa&#65533;&#65533;&#65533;v#&#65533;C&#65533;J&#141;@/&#65533;2&#65533;&#65533;O&#65533;&#65533;&#65533;&#65533;&#65533;&#1259;_&#65533;&#65533;@&#65533;&#65533;B&#65533;&#65533;&#65533;F&#65533;o&#65533;4=[&#65533;@&#65533;&#65533;&#65533;O&#65533;VPF!&#65533;&#65533;&#65533;fT&#65533;v&#65533;	&#65533;$&#65533;&#65533;[&#65533;IX&#65533;&#65533;&#65533;Um&#65533;iXa&#65533; B&#65533;@&#65533;&#65533;&#65533;&#65533;,&#65533;&#65533;&#65533;0&#65533;(cA7&#65533;c&#65533;?&#65533;&#65533;Ai$Wm&#65533;p&#65533;&#65533;_AJ &#65533;AF=&#65533;&#1858;b&#65533;(a&#65533;&#65533;@<&#65533;E&#65533;[i&#65533;&#65533;qX&#65533;@Bx&#65533;P^G&#65533;b&#65533;&#65533;&#65533;&#65533;\&#65533;O#&#65533;x1K&#65533;3&#65533;&#65533;|&#65533;&#65533;&#65533;2&#128;AA&#65533;&#65533;&#65533;&#65533;&#65533;&#65533;R]<R&#65533;Ar&#65533;)A5<b&#65533;&#65533;&#1411;&#65533;D&#65533;A&#65533;a&#65533;G&#65533;[&#65533;&#65533;&#65533;&#1261;&#65533;&#65533;!QR&#65533;e&#65533;&#65533;&#65533;&#65533;r^b&#65533;&#65533;D&#65533;{&#65533; &#65533;&#65533;&#65533;+&#65533;&#65533;B&#65533;C&#65533;&#65533;S&#65533;@8T&#65533;&#65533;M*&#65533;&#65533;=&#65533;&#65533;&#65533;&#65533;&#65533;p&#1042;&#65533;`'em&#65533;\y%&#65533;&#65533;=&#65533;O&#65533;<\>m&#65533;W&#65533;J6&#65533;&#65533;`eQ&#65533;r&#65533;&#65533;N&#65533;s&#65533;&#65533; &#65533;&&#65533;&#65533;&#65533;&#65533;&#65533;&#65533;&#65533;&#65533;1\&#65533;&#65533;G,&#65533;&#65533;&#65533;$&#65533;-;&#65533;&#65533;&#65533;&#65533;
&#65533;(&#65533;=&#65533;-&#65533;|&#65533;!T&#65533;&#65533;v,&#65533;c%&#65533;	&#65533;$&#65533;X&#65533;<&#1477;S&#10665;&#65533;&#65533;&#65533;HM&#65533;G=&#65533;t&#65533;@&#65533;@&#65533;&#65533;&#65533;G}&#65533;&#65533;SW&#65533;&#65533;y[$&#65533;&#65533;O8&#65533;&#65533;]&#65533;ah&#65533;O&#65533;?	&#65533;&#65533;?i&#65533;&#65533;&#65533;G &#65533;&#65533;J&#65533;s&#65533;&#65533;&#65533;G}&#65533;&#65533;&#65533;&#65533;&#65533;&#65533;&#65533;&#65533;&#65533;&#65533;&#65533;&#65533;!&#65533;?&#65533;?&#65533;@}7&#65533;&#65533;&#65533;L^&#65533;+~t&#65533;&#65533;&#65533;_>&#65533;AE .&#65533;&#65533;w-&#65533;zw}&#65533;?&#65533;&#65533;&#65533;+&#65533;&#65533;&#65533;&#65533;&#65533;7q!&#65533;+]7&#65533;'
qba&#65533;#&#65533;&#1465;&#65533;&#65533;&#65533;&#65533;	
7&#65533; 4&#65533;OU4&#65533;=&#65533;&#65533;&#65533;&#65533;r$&#65533;P&#65533;&#65533;&#65533;&#65533;>&#65533;PPe.2T&#1832;'&#65533;6\Dmu&#65533;&#65533;EYRX&#1450;P&#65533;&#65533;&#65533;?&#65533;&#65533;w&#65533;&#65533;`&#65533;&#65533;#&#65533;5&#65533;8lj&#65533;&#65533;,H&#65533;R&#65533;&A&#65533;&#65533;&#65533;+&#65533;P v&#65533;WL&#65533;+|&#65533;&#65533;"&#65533;
f8&#65533;&#65533;&#65533;
&#65533;@&#65533;@L&#65533;C+&#65533;&#65533;&#65533;9&#65533;&#65533;&#65533;2&#65533;"&#65533;&#65533;'4&#65533;E&#65533;&#65533;t&#65533;&#65533;0&#65533;1Pe&#65533;&#65533;X&#65533;7&#65533;&#65533;@,&#65533;&#65533;&#65533;W&#65533;M{F0&#65533;&#65533;&#65533;&#65533;&#65533;/zQ [|&#65533;1&#65533;&#65533;&#65533;m&#65533;8&#65533;&#65533;*p&#65533;J+j&#65533; O&#65533;&#65533;J&#65533;"M"&#65533;&#65533;$M &#65533;&#65533; &#65533;&#65533;&#65533;&#65533;&#65533;&#65533;e&#65533;&#65533;&#65533;1&#65533;b&#65533;&#65533;&#65533;:`j&#65533;&#65533;&#65533;&#65533;&#65533;&#65533;e&#65533;8&#65533;Q&#65533;y&#65533;&#65533;&#65533;%hq&#65533;J&#65533;	&#65533;&#65533;&#65533;&#65533;&#65533;&#65533;E8x&#65533;E|&#65533;&#65533;(&#65533;M&#65533;&#65533;&#65533;&#65533;T'/&#65533;
&#65533;&#65533;W'e&#65533;&#65533;"	<X &#65533;&#65533;mn3!&#65533;L&#65533;"&#65533;v&#65533;&#65533;&#65533;&#65533;ET&#65533;&#65533;0&#65533;&#65533; "
x&#65533;1u`&#65533;<&#65533;Aq&#65533;&#65533;&#65533;}&#65533;&#65533;]&#256;@9 &#65533;X`&#65533;(&#65533;&#65533; sp &#1030;:&#65533;&#320;JQ&#65533;&#65533;&#65533;`&#65533;Fy`&#65533;*&#65533;&#65533;&#65533;&#65533;&#65533;&#65533;!P B@&#65533;>Z&#1167;*@&#65533;0&#65533;(II&#65533;!&#65533;t %E)H&#65533;&#65533;&#65533;&#65533;&#65533;>&#65533;#(&#65533;Q&#65533;&#65533;Q&#65533;B0&#65533;_jJ&#65533;&#65533;~&#65533;Yi&#65533;|r&#65533;.&#65533;&#65533;&#65533;A<*&#65533;
&#65533; &#65533;&#65533;kF &#65533;&#65533;D&#65533;&#65533;:5&#65533;&#65533;`@:&#65533;!&#65533;&#65533;
&#65533;&#65533;i&#65533;1&#65533;&#65533;S&#65533;Z&#65533;:&#65533;@d&#65533;&#65533;&#65533;S&#65533;&#65533;[&#65533;D&#65533;D'U&#65533;:JU>&#65533;`B0&#65533; &#65533;vT&#65533;j &#65533;&#65533;@D+5j&#65533;jXK&#65533;7&#65533;:&#65533;&#65533;&#65533;2&#65533;&#65533;h&#65533;&#65533;C&#65533;(&#65533;v&#65533;&#65533;&#65533;&#65533;&#65533;P&#65533;8&#65533;*
&#65533;O&#65533;t&#65533;&#65533;&#65533;&#65533;&#65533;&#65533;&#1045;&#65533;&#65533;&#65533;8&#65533;&#681;d&#65533;OT8c9&#65533;v)&#65533;&#65533;&#65533;*W&#65533;2l&#65533;q&#65533;&#65533;<O &#65533;&#65533;^3&#65533;&#65533;&#65533;s&#65533;&#65533;0&#65533;&#65533; &#559;~&#65533;&#65533;3&#65533;&#65533;&&#65533;F&#65533;&#65533;P&#65533;@&#57385;H&#1873;
w&#65533; :&#65533;&#65533;&#65533;u0&#65533;T&#65533;M&#65533;&#65533;&#65533;E&#65533;&#65533;&#65533;,-&#65533;&#65533;qK&#65533;&#65533;p`0E<&#65533;+&#65533;L&#65533;&#65533;&#65533;&#65533;EF&#65533;4&#65533;&#65533;&#65533;SX+&#577;&#65533;&#65533;&#65533;&#65533;&#65533;&#65533;e}&#65533;&#65533;>
d&#65533;&#65533;"PC&#65533;&#65533;)]x&#1317;\Ie&#65533;,;v&#65533;&#416;&#65533;%<r&#65533;B&#65533;&#65533;\&#65533;&#65533;*&#65533;&#65533;E {I&#65533;z6a&#65533;-cE)&#65533;&#65533;&#65533;&#65533;&#65533;&#65533;"H5r&#851;&#65533;V &#65533;\&#65533;&#65533;&#65533;T
+&#65533;&#65533;&#65533;&#65533;(&#65533;&#65533;&#65533;&#65533;)b&#65533;	%&#65533;C8&#65533;Y:`&#65533;?V@&#65533;&#65533;&#65533;&#65533;&#65533;r)&#65533;&#65533;f&#65533;&#65533;&#65533;&#65533;|&#65533;^&#65533;&#65533;&#65533;&#65533;&#65533;Z7&#65533;&#65533;&#877;&#65533;9&#65533;\&#65533;&#65533;&#65533;&#65533;V_q&#412;&#65533;2&#65533;&#65533;&#65533;PM&#65533;j&#1187;R&#65533;&#65533;&#65533;&#65533; Q&#65533;&#65533; &#65533;S)5iQA
T&#65533;t&#65533; "e&#65533;l*&#65533;&#65533;&5&#65533;Z
t&#65533;&#65533;&#65533;&#65533;0&#65533;&#65533;H&#65533;[z&#65533;&#65533;&#544; S&#65533;%&#65533;2BQ&#65533;&#65533; /,	&#65533;6&#65533;&#65533;&#65533;&#65533;A+&#65533;|v&#65533;&#65533;&#65533;?&#65533;&#65533;&#65533;M@'&#37959;;&#65533;&#65533;&#65533;(_&&#65533;&#65533;e&#65533;`&#65533;X&#65533;&#65533;&#65533;&#65533;2HI&#65533;L&#65533;&#65533;&#65533;*&#65533;&#65533;.5&#65533;X&#65533;\&#65533;&#65533;"&#65533;U&#65533;&#65533;v&#65533;+&#65533;
2/&#65533;&#818;0h&#65533;?&#65533;&#1104;&#65533;>&#65533;&#65533;tH0&#65533;t&#65533;@&#65533;&#65533;{&#65533;HA&#65533;V&#65533;n&#65533;N&#65533;8C&#65533;&#65533;&#65533;O(&#65533;"@p=&#65533;&#65533;Q&#65533;&#65533;$0&#65533;4F&#65533;&#65533;R&#65533;+&#65533;&#65533;&#65533;&#65533;,&#65533;c&#65533;&#65533;/p5&#65533;&#65533;&#65533;V&#65533;X=&#65533;
B&#65533;&#65533;&#65533;&#65533;e&#65533;&#65533;&#65533;2@&#65533;6&#65533;&#65533;&#65533;&#65533;&#65533;&#65533;&#65533;&#65533;&#65533;&#65533;&#65533;?l z:&#1027;&#65533;&#65533;T?&#65533;5&#65533;&#65533;A"&#65533;`&#65533;;&#65533;&#65533;5&#65533;&#65533;3( N&#65533;&#65533;}&#65533;&#65533;&#65533;{&#65533;dP&#65533;&#65533;"&#65533;&#65533;;0&#65533;Y&#65533;&#65533;@Z&#65533;@&#65533;&#65533;Y&#65533;&#65533;&#65533;jUH&#65533;&#65533;{&#65533;Y&#65533;&#65533;&#65533;&#65533;w&#65533;&#65533;Y&#65533;&#65533;8&#65533;S	Y&#65533;&#65533;&#65533;&#65533;<&#65533;&#65533; &#65533;H&#1776;&#65533;&#65533;>S&#65533;
&#65533;
q}&qO&#65533;5&#65533;&#65533;p&#65533;%u&#65533;&#65533;>N&#65533;/A&#65533;hq1`&#65533;c&#65533;&#65533;c"F&#65533;0!&#65533;-IQvQX&&#65533;@ @&#65533;&#65533;&#65533;R&#65533;&#65533;&#65533;1&#65533;?<D&#65533;K4<&#65533;$s&#65533;&#65533;?&#1506;&&#65533;%!&#65533;fY`&#65533;p&#65533;pg
qqN&#65533;pg&#65533;DZ&#65533;1ZGg&#65533;&#65533;  a&#65533; &#65533;`s&#65533;-  :&#65533; 20j&#65533;&#65533;&#65533;%V C&#65533;A!`&#65533;P&#65533;&#65533;J&#65533;&#65533;&#65533;uAXd&#65533; &#65533;P&#65533;`&#65533;&#65533;-c&#65533; r&#65533;&#496;&#65533;&#65533;P6&#65533;&#65533; &#65533;"P&#65533;&#65533;
&#65533;^&#65533; &#65533;`6&#65533;zt&#65533;z1 6&#65533;&#65533;&#65533;&#65533;&#65533;&#65533;&#65533;&#65533;&#65533;`d0&#65533;&#65533;&#65533; &#65533;k&#65533;&#65533;A&:&#65533;&&#65533;&#65533;{&#65533;&#65533;|&#65533;&#65533;|:&#65533;&#65533;#w@/&#65533;&#1536;Y&#65533;|&#65533;8(&#65533;&#65533;f&#65533;` &#65533;@&#65533;@"S&#65533;7`8 j#o@&#65533;Bo&#65533;B&#65533;V80&#65533;0]&#65533;]1&#65533;o>`	 &#65533;##&#65533;&#65533;&#65533; &#65533;$&#65533;C&#65533;	&#65533;&#65533;&#65533;c&#65533;U&#65533;	H@} q	&#65533;&#65533;4&#65533;h&#65533;P&#65533;&#65533;&&#65533;'A]UB?@v&#65533;&#65533;>&#65533;v)x&#65533;x&#65533;&#65533;$&#65533;E&#65533;I.&#65533;A&#65533;&#65533;2j&#65533;Q6&#65533;,g&#65533;,[QT-&#65533;&#65533;&#65533;&#65533;&#65533;p{&#65533;&#65533;&#65533;#T&#65533;
&#65533;&#65533;G)W&#65533;&#65533;{2&#65533;&#65533;H|&#65533;4@&#65533;&#65533;  %`&#321;&#65533;pk&#65533;6#B8&#65533;al&#65533;&#65533;&#65533;x&#65533;(5@{&#65533;(QEB0`&#65533;&#65533;&#65533;G)5J&#65533;r&#65533;&#65533;&&#65533;&#65533; p&#65533;&#65533;&#65533;&#65533; &#65533;&#65533;tbI&#65533;/j&#65533;&#65533;0%@'&#65533;P"@	&#65533;	&#65533;&#65533;&#65533;I&#65533;&#65533;H	"&#65533;
#&#65533;&#65533;&#65533; 6@&#65533;&#65533;&#65533;&#65533;y&#65533;%@|&#1291;JW|&#65533;7&#65533;&#65533;w&#65533;&#65533;8`x|&#65533;X|&#65533;7(&#65533;&#65533;|&#65533;:0JS&#65533;i&#65533;`0j&#65533;&#65533;<&#65533;&#65533;C-i`<&#65533;R&#65533;>&#65533; x&#65533;&#65533;EO\&#65533; (iD&#65533;(&#65533;FI&#65533;&#65533;&#65533;5&#65533;&#65533;#&#65533;&#65533;9X	>`Su&#65533;M&#65533;y&#65533;&#65533;00&#65533;&#65533;4&#65533;C$&#65533;,JP"C&#65533;3&#65533;S>$&#65533;=`&#65533;&#65533;"%Y&#65533;&#65533; &#65533;p*&#65533;&#65533;1)&#65533;s&#65533;&#65533;OUJ&#65533;&#1431;P&#65533;w&#65533;q&#65533;!w!&#65533;&#65533; &#65533; &#65533;`&#65533;0&#752;p&#65533;W98&#65533;&#65533;&#65533;6&#65533;3&#65533;&#65533;R&#65533;&#65533;  a@ U&#65533;&#65533;&#65533;&#65533;tD&#65533;&#65533;[M&#65533;D/0C&#65533;s&#65533;D&#65533;&#1187;wQE&#65533;yF `	
&#65533;&#65533;&#65533;&#65533;7p`&  s@&#65533;&#65533;&#65533;&#65533;&#65533;&#65533;&#65533;&#65533;&#65533;	#%&#65533;p&#65533;:"&#65533;&#65533;&#65533;&#65533;I0&#65533;&#65533;K&#65533;&#65533;&#65533;&#65533;#@&#65533;&#65533;y&#65533;s&#65533;&#65533;&#65533;uf&#65533;&#65533;&#65533;s&#65533;&#65533;&#65533;{&#65533; |&#65533;&#65533;&#65533;&#65533;}&#65533;&#491;r&#65533;&#1292;&#65533;0&#65533;"'&#65533;&#65533;&#65533;&#65533;`o&#65533;&#65533;!@{&#65533;7&#65533;j&#65533;&#65533;&#65533;iBB&#65533;&#65533;&#65533;C-$"&#65533;U`	suP&#65533;&#65533;&#65533;6&#65533;`&#65533; #0@ &#65533;g&#65533;O&#65533;)&#65533;&#65533;kV&#65533;&#65533;r&#65533;&#65533;M&#65533;&#65533;Y&#65533;&#65533;7&#65533;pQ&#65533;1&#65533;&&#65533;&#65533;)P&#65533;,&#65533; )&#65533;u-2&#65533;>	Q>.Wew8r&#65533;qR&#65533;&#65533;&#65533;&#1009;WYa[&#65533;U&#65533;&#65533;Q)) IB&#65533;&#65533;G~&#65533;&#65533;&#65533;$&#1473;7`F&#65533;LNzq&#65533;P8&#65533;T&#65533;p1y
&#65533;&#65533;&#65533;&#65533;p&#65533;&#65533;&#65533;&#65533;&#65533;&#65533;
j(1y&#65533;&#65533;!&#65533;[ Q@% &#65533;&#65533;#&#65533;	&#65533;4&#65533; &#65533;&#65533;i&#1754;B &#614;&#65533;&#65533;&#65533;&#65533;&#65533;JBL&#65533;&#65533;`&#65533;P&#65533;&#65533;`&#65533;&#65533;:P&#65533;a&#65533;&#65533;&#65533;UUG{Ev	&#65533;% &#65533;&#65533;	&#65533;&#65533; &#65533;&#65533;&#65533;	&#65533;&#65533;g)&#65533;c&#65533;&#65533;0|&#65533;k0&#65533;&#65533;&#65533;9z&#65533;&#65533;&#65533;@L7&#65533;&#65533;&#65533;&#65533;&#65533;&#65533;&#880;! &#65533;`&#65533;w&#65533;&#65533;&#65533;|&#65533;&#65533;&#713;&#65533;&#65533;&#65533;&#65533;H&#65533;!p&#65533;xx0&#65533;&#65533;&#65533;`/ 22pb
`
GBsgB"l&&#65533;b<&#65533;&#65533;&#65533;&#65533;
|&#65533;J&#65533;&#65533;	2&#65533; &#65533;&#65533;&#65533;
&#65533;?"\(b&#65533;&#65533;+&#65533;&#65533;;&#65533;6&#65533;&#65533;R&#65533;c	&#65533;&#65533;&#65533;X&#65533;	&#65533;Y&#65533;WA&#65533;}&#65533;&#65533;&#65533;&#65533;&#65533; &#65533;&#65533; P9J(&#65533;YJ&#65533;uc&#65533;1eQ)&#65533;&#65533;&#65533;C)&#65533;&#65533;&#65533;&#65533;=z&#65533;2X!&#65533;}&#65533;&#65533;&#65533;>&#65533;&#65533;&#65533;QR#&#65533;&#65533;&#65533;&#65533;&#65533;&#1649;&#65533;&#65533;*=&#65533;`h&#65533;&#65533;4@&#65533;X&#65533;q&#65533;Jl&#65533;&#65533;O&#65533;&#65533;&#65533;&#65533; &#65533;&#65533;&#65533;&#65533;# &#65533;&#65533;&#65533;# ]&#65533;&#65533;p&#65533;&#65533;&#65533;PfU&#65533;&#65533;&#65533;	&#65533;&#65533;a C@ &#65533;&#65533; &#65533;&#65533;o&#65533;&#65533;U#&#65533;&#1264;G&#65533;1^&#65533;l3$&#65533; &#65533;`L&#65533;
&#65533;P"U&#65533;&#65533;&#65533;&#65533;6&#65533;|px&#65533;ZD%&#65533;>&#65533;b&#65533;&#65533;&#65533;&#65533;c&#65533;&#65533;&#65533;&#65533;^&#65533;&#65533;&#65533;c&#65533;p&#65533;&#65533;[&#65533;&#1050;%P&#65533;&#65533;P&#65533;I&#65533;&#65533;&#65533;&#65533;:&#65533;&#65533;&#65533;+&#65533;L&#65533;&#65533;{&#65533;P&#65533;&#65533;&#65533;Q
w&#65533;&&#65533;&#65533;&#65533;9&#65533;&#65533;&#65533;	
&#65533;&#65533;t&#65533;p&#65533;Bws	&#65533;2&#65533;$0bBj&#65533;>-v
 &#65533;0J&#65533;)o0&#65533;&#65533;/&#65533;&#65533;&#65533;P&#65533;&#65533;&#65533;Pb&#65533;&#65533;&#65533;&#65533;d&#65533;&#65533;&#65533;7!:!>`&#65533;:&#65533;H&#65533;'&#65533;Z,&#65533;&#65533;pS&#65533;]&#65533;E&#65533;&#65533;0
&#65533;k&#65533;X&#662;c]ZX&#65533;H&#65533;B&#65533;(&#65533;(&#65533;&#65533;&#65533;.&#65533;D&#65533;&#1210;W&#65533;"4WR&#65533;3&#65533;&#65533;&#65533;&#65533;&#65533;&#65533;Z&&#65533;3p&#65533;f&#1063;LEhS&#65533;&#65533;)&#65533;&#65533;M&#65533;&#65533;&#65533;jp{&#65533;&#65533;&#65533;&#65533;&#65533;
!0&#65533;&#65533;&#65533;&#65533;P
&#65533;&#65533;1&#65533;L&#1620;&#65533;v8g &#65533;{j&#65533;R&#1039;&#65533;@|&#65533;&#65533;O&#65533;&#65533;'pO&#65533;&#65533;&#65533;A&#65533;\A&#65533;w&#65533;R&#65533;&#65533;&#65533;6&#65533;]Bw&#65533;&#65533;:&#65533;{&#65533;-&#65533;&#65533;&#65533;&#65533;@&#65533;&#65533;&#1610;
&#65533;&#65533;&#65533;&#65533;&#1631;&#65533;&#65533;&#65533;t&#65533;Y&#65533;&#65533;@&#65533;
&#494;[c&#65533;&#65533;&#65533;&#65533;"&#65533;&#65533;&#65533;(}&#65533;&#65533;&#65533;&#65533;&#65533;&#1001;&#65533;r &#65533;&#65533;&#65533;Z`&#65533;&#65533;V&#65533;&#65533;&#796;&#65533;&#65533;&#65533;Fw&#65533;E &#65533;&#65533;N&#65533;&#65533;g1jv \&#65533;&#65533;b&#65533; &#65533;&@ &#65533;\O&#65533;&#65533;&#65533;q}#Oc	R`	&#65533;&#197;&#65533;MA&#65533;|c&#65533;7
 &#1376;L|q&#1068;e&#65533;e&#65533;Z 0&#65533;&#65533;`Rp{&#65533;l&#65533;!&#65533;&#65533;&#65533;&#65533;&#65533; &#65533;'&#65533;6K&#65533;S&#65533;&#65533;7&#65533;A&#65533;-&#65533;&#65533;&#65533;&#65533;&#65533;-8\&#65533;&#65533;>.)t&#65533;&#65533;&#1276;ah&#65533;&#65533;.*H&#65533;<&#65533;QO&#65533;PX&#65533;&#65533;(&#65533;A&#65533;&#65533;&#65533;,&#65533;0&#65533;&#65533;fm&#65533;&#65533;@&#65533;'&#65533;&#65533;T&#65533;&#65533;tN&#1952;&#65533;Z{&#432;Qg&#65533;)&#65533; &#65533;,&#65533;, &#65533;b<&#65533;e_L&#65533;&#65533;&#65533;&#376;&#65533;Z<&#65533;q&#65533;&#65533;&#65533;&#65533;&#65533; &#65533;&#65533;&#65533;J&#65533;&#65533;,a`@P&#65533;&#65533;
&#65533;&#65533;&#65533;n&#65533;1&#65533;&#65533;&#65533;&#1510;@P&#65533;tw&#65533;S@&#65533;&#65533;0&#65533;G&jr"%&#65533;m&#1163;&#328;	&#65533;#&#65533;&#360;&#65533;&#65533;0&#65533;&#65533;&#49836;I'&#65533;=&#763;&#1818;&#65533;&#65533;f&#65533;&#65533;&#65533;
&#65533;&#65533;&#65533;Ii&#65533;&#65533;&#65533;&#65533;&#65533;Y&#65533;&#65533;Sqh`&#65533;&#65533;&#65533;&#65533; &#65533;0h&#65533;W&#65533; p&#65533;WMVsM&#65533;&#65533;@&#65533;&#652;&#1600;&#65533;&#65533;&#65533;pM&#65533;&#65533;&#65533;7P&#390;&#65533;&#65533;&#65533;|&#65533;,q&#65533;&#65533;oo&#65533;U&#65533;&#65533;&#65533;&#65533;O&#65533;@&#65533;7&#1157;\&#65533;&#65533;&#65533;&#65533;?&#65533;#]xNp&#65533;&#65533;&#65533;)pm&#65533;&#65533;&#65533;&#65533;&#65533;q1}&#65533; R&#65533;>` 	[yu&#65533;p&#65533;&#65533;&#65533;SzHTP&#65533;m&#65533;&#65533;&#65533;1"&#65533;&#65533;q&#65533;A&#65533;2&#65533;&#65533;&#65533;&#65533;F@&#65533;6&#65533;-4&#65533;&#65533;"&#65533;&#65533;?m[&#65533;(&#65533;&#65533;&#65533;T&#65533;l;&#65533;&#785;%&#65533;!B$Y&#65533;&#65533;c&#65533;(uh)&#65533;&7O@&#65533;P&#65533;&#65533;p&#65533;&#65533;@g&#65533;+&#65533;L&#65533;W&#65533;&#65533;V&#65533;
&#65533;&#65533;&#65533;0&#65533;V>&#65533;&#65533;w&#65533;&#65533;Y&#65533;&#65533;&#65533;	. &#65533;c&#65533;&#65533;&#65533;&#65533;fl&#65533;h&#65533;_,&#65533; m&#65533;#&#65533;&#65533;&#4059;&#65533;!&#65533;&#65533;#O&#65533;&#65533; &#65533;p,&#65533;Z&#65533;t&#65533;.&#65533;&#65533;&#65533;&#65533;M&#65533;B&#65533;0lBk3&#65533;I$YS&#65533;&J&#65533;!p&#65533;&#65533;|&#65533;@0&#65533;'y&#65533;_&#65533;`&#65533; &#65533;&#65533;"`&#65533;P&#65533;&#65533;&#65533;%0&#65533;&#65533;&#65533;&#65533;&#65533;&#43721;
&#65533;J&#65533;&#65533;)b&#65533;&#65533;&#65533;9&#65533;&#65533;&#65533;&#65533;&#65533;&#65533;&#65533;`&#65533;&#65533;P(&#65533;p&#65533;&#65533;D&#65533;&#65533;0	;2Q&#65533;&#65533;&#65533;@&#65533;&#65533;&#65533;&#65533;&#65533;&#65533;&#65533;e&#65533;g&#65533;p&#65533; &#65533;0&#65533;&#65533;&#65533;&#65533;P7&#65533;P&#65533;&#65533;a&#65533;i<NDf&#65533;+&#65533;dT84&#65533;&#65533;&#65533;p&#65533;Pd&#528;%1&#65533;&#65533;U cPeEH&#65533;(&#65533;re&#65533;#&#65533; Y0&#65533;&#65533;&#65533;&#65533;&#65533;"&#65533;O&#65533;&#65533;&#65533;:.&#65533;&#65533;&#65533;OQ&#65533;Q&#65533;N&#65533;Z&#65533;&#65533;&#1385;&#65533;&#65533;m(&#65533;`&#65533;BQ&#65533;&#65533;&#65533;`&#65533;&#65533;&#65533;2&#65533;&#65533;&#65533;&#65533;&#65533; E&#65533;N&#65533;&#65533;&#65533;&#65533;O&#65533;&#65533;&#65533;&#65533;_&#65533;FR&#65533;H&#65533;&#65533;&#65533;&#297;&#1797;&#65533;a
&#65533;$&#65533;&#65533;&#65533;&#65533;#&#65533;2&#1496;V&#65533;gf&#65533;&#65533;&#65533;&#65533;&#65533;Q&#65533;.5F&#65533;&#65533;,&#65533;k&#65533;&#65533;&#65533;`&#65533;C&#65533;&#65533;	'x&#520;&#65533;p"&#65533;&#65533;z&#65533;c&#65533;A&#798;Yg&#65533;&#65533;H&#65533;&#65533;C`&#65533;Q&#65533;&#65533;&&#65533;&#65533;L&#65533;&#65533;&#65533;&#65533;&#1780;s&#65533; &#65533;&#65533;g\&#65533;&#65533;&#65533;&#65533;P&#65533;&#65533;&#65533;&#65533;l&#65533;&#65533;&#65533;/&#65533;&#65533;`&#65533;&#65533;&#65533;o&#2016;&#65533;&#65533;zr&#65533;;4&#65533;@&#65533;&#65533;A"(&#65533;kz*&#1544;@&#65533;&#65533;&#480;Y~&#65533;%&#65533;&#65533;&#65533;&#65533;D&#65533;
,1D &#65533;&#65533;@E&#65533;&#65533;&#65533;w&#65533;&#65533;a&#65533;p&#65533;&#65533;&#65533;&#65533; &#65533;i B&#65533;iP@&#65533;&#65533; &#65533;&#65533;Bp&#65533;A&#65533;&#65533;'&#65533;lL&#65533;L&#65533;!&#65533;,&#65533;&#65533;j&#65533;&#65533;&L&&#65533;y&#65533;>&#65533;&#65533;'&#65533;&#65533;&#65533;M&#65533;L&#65533;GN&#65533;&#65533;&#65533;'&#65533;&#65533;&#65533;&#65533;&#65533;&#65533;&#65533;&#65533;'I&#1032;j/&#65533;`&#65533;&#65533;=&#65533;&#65533;&#65533;t&#65533;&#65533;R&#65533;!(:&#65533;Yc &#65533;&#65533;&#65533;&#65533;3&#65533;&#65533;6&#65533;&#65533;&#65533;&#65533;g&#65533;)&#65533;L@&#65533;;&#65533;d&#65533;P&#65533;&#65533;&#65533;&#65533;&#65533;&#65533;&#65533; H&#1162;0 `&#65533;DF"!&#65533;h&#65533;&#65533;a&#65533;&#65533;`&#65533;	&#65533;&#65533; $%&#65533;&#65533;&#65533;R&#65533;'&#65533;M&#65533;y&#65533;&#65533;&#65533;&#65533;G&#1890;&#65533;&#65533;&#65533;|&#65533;&#65533;(&#65533;&#65533;^{]&#65533;&#65533;&#65533;&#65533;b&#65533;&#2018;&#65533;h&#65533;';&#65533;j&#65533;&#65533;&#65533;b&#65533;,&#65533;nk*&#65533;&#65533;2&#35767;&#65533;&#65533;A
<{&#65533;&#65533;C&#65533;fdx&#65533;&#65533;*&#65533;&#65533;&#65533;&#65533;L&#65533;5&#65533;L&#65533;A[&#65533;&#65533;5&#1492;&#65533;'&#65533;r>-5&#65533;&#65533;p&#65533;&#65533;h&#65533;&#65533;&#65533;&#6115;&#65533;&#65533;&#65533;&#65533;&#65533;&#65533;&#65533;b&#65533;Mh&#65533;&#65533;&#1715;2{&#65533;&#65533;&#65533;&#65533;	$&#65533;!&#65533;B&#65533;G&#65533;&#65533;&#65533;;&#65533; &#65533;dt6P&#65533;&#65533;&#1314;.B"&#65533;&#65533;&#65533;&#65533;`&#65533;&#673;&#665;&#65533;&#65533;&#65533;&#65533;p&#65533;U|q&#65533;&#65533; #d&#65533;k"&#65533;AA&#65533;&#65533;&#65533;"&#65533;I&#65533;MVY&#65533;:&#65533;&#65533;.&#65533;* &#65533;&#65533;'&#65533;P&#65533;
O&#65533;&#65533;&#65533;OBf&#65533;&#65533;>&#65533;&#65533;+"&#65533;&#65533;&#65533;&#65533;AfG9&&#65533;&#65533;Px&#65533;&#65533;&#346;&#65533;3&#65533;&#65533;&#65533;{K&#65533;S6&#65533;&#65533;&#65533;A6&#65533;'&#65533;&#65533;&#65533;&#65533;s&#65533;\&#65533;0Q/&#65533;,&#65533;&#65533;&#65533;+&#65533;&#65533;&#1248;?&#65533;&#65533;H&#65533;Y`m&#65533;0&#372;&#65533;I&#65533;$&#65533;&#65533;&#481;&#65533;?2&#65533;&#65533;R&#65533;&#65533;&#65533;8&#65533;H&#65533;c&#65533;&#65533;&#65533;&#65533;q&#65533;k&#65533;&#65533;L&#65533;&#65533;&#65533;&#65533;&#65533;&#65533;:&#65533;;&#65533;P@C("&#65533;cV&#65533;x&#65533;&#65533;2p&#65533;|&#65533;&#65533;?<&#65533;&#65533;&#65533;v(&#65533;&#1312;&#65533;	&#65533;q&#65533;&#65533;&#65533;&#65533;R &#65533;h&#65533;&#65533; &#65533;?&#65533;1N4&#65533;&#65533;>9EO&#65533;#&#65533;;&#65533;&#65533;qc$&#65533;?&#65533;&#65533;&#65533;l&#65533;&#65533;&#65533;J%&#65533;a &#65533;p_4C&#65533;&#65533;&#65533;&#65533;&#65533;&#65533;t&#65533;&#65533;|2&#65533;0&#65533;C>>&#65533;&#65533;O0q	C&#65533;&#65533; 3&#65533;&#65533;:&#65533;&#65533;&#65533;`6Up&#65533;p&#65533;X&#65533;&#65533;&#65533;,h&#65533;&#1636;&#65533;&#65533;&#65533;&#1084;ff1&#65533;&#65533;OFs&#65533;&#65533;&#65533;51&#65533;4&#65533;C&#65533;&#65533;&#65533;!9&#65533;&#65533;x5&#65533;&#65533;&h&#65533;&#65533;&#65533;)|&#65533; Fl]A&#65533;&#65533;lh
X_&#65533;&#65533;j&#65533; }sSK\&#65533;6&#65533;&#65533;&#65533;&#65533;&#65533;`?&#65533;&#65533;O&#65533;&#65533;G&#65533;%&#65533;(;&#65533;G#&#65533; &#65533;&#65533;&#65533;?&#65533;&#65533;~&#65533;!&#65533;&#65533;K_e&#65533;g=&#65533;&#381;&#533;&#65533;s&#65533;&#65533;\&#65533;&#65533;c&#65533;&#65533;&#65533;QY4&#65533;1&#65533;&#65533;&#65533;P&#65533;&#65533;"&#65533;9&#65533;&#65533;Ys&#65533;&#65533;&#65533;&#65533;>&#1792;&#243;Cr&#65533;x &#65533;R-"&#65533;&#65533;RZ&#65533;&#65533;T&#65533;Ar&#65533;&#65533;0&#65533;&#65533;&#65533;g&#65533;&#65533;|&#65533;&#65533;&#65533;&#65533;>"nq[&#1238;&#65533;&#65533;Ld&#65533;~y&#65533;R&#65533;&#65533;&#65533;&#65533;W&#65533;&#65533;&#65533;&#65533;t&#65533;&#65533;'&#65533;&#65533;&#65533;&#65533;&&#1128;A&#65533;c&#65533;&#65533;&#65533; &#32809;&#65533;V&#65533;D&#65533; [&#65533;?&#65533;&#65533;|&#65533;&#65533;:e&#65533;gTo&#65533;:pG*&#65533;&#65533;&#65533;!&#290;7p&#65533;q&#65533;(&#65533;&#65533;&#65533; ^P&#65533;&#65533;
&#65533;&#65533;t&#65533;TOX&#65533;?&#65533;&#65533;&#65533;&#65533;&#65533;&#65533;&#65533;&#65533;&#65533;v+a!&#65533;~&#65533;E{&#65533;v&#65533;k&#65533;	m&#65533;&#65533;&#65533;(. &#65533;&#65533;S&#65533;n&#65533;&#65533;`&#65533;&#65533;&#65533;&#65533;&#65533;&#65533;Kx&#65533;(&#65533;P&#65533;&#65533;X#&#65533;hG&#65533;&#65533;gn&#65533;&#65533;UN&#65533;g8&#65533;	lPvNp&#65533;'&#65533;&#65533;&#65533;&#65533;&#65533;&#65533;&#1382;&#65533;?&#65533;nl&#65533;&#65533;&#65533;&#65533;&#65533;j&#65533;!j&#65533;`$&#65533;}-l&#65533;1L*&#65533;4LA&#65533;&#65533;S&#65533;&#65533;&#65533;+&#65533;&#995;7&#65533;&#65533;&#65533;@&#65533;-&#65533;3&#65533;&#65533;&#65533; &#65533;D&#65533;&#65533;p&#65533;!&#65533;A&#65533;&#65533;&#65533;&#65533;&#65533;$'>&#65533;D=YE&#65533;&#65533;&#65533;&#65533;&#65533;&#65533;&#65533;a&#65533;O&#65533;&#65533;&#65533;&#65533; &#65533; &#65533;;n&#65533;&#65533;'&#65533;&#65533;Z&#65533;&#65533;&#65533;&#65533;
d&#65533;&#65533;h
$&#65533;hj&#65533;+&#65533;&#65533;&#65533;&#65533;4&#65533;e1&#65533;gU&#65533;`B	n&#65533;) \!V&#65533;&#65533;&#65533;z|&#65533;C&#65533;&#65533;-&#65533;,U&#65533;&#65533;&#65533;E&#65533;&#65533;&#65533;=&#65533;&#65533;'zH&#65533;&#65533;@"0&#65533;M&#65533;	 &0&#65533;&#65533; &#65533;&#65533;&#65533;?&#65533;&#65533;&#65533;t&#65533;C&#65533; &#65533;&#65533;	CXV:`&#65533;;&#65533;&#65533;&#1483;&#65533;&#65533;&#65533;&#65533;B-R&#65533;`@>&#65533;A<B &#65533;` 8&#65533;&#65533;&
A[ 6&#65533;&#65533;&#1563;0&#65533;t>I&#65533;&#65533; qyX&#1715;&#65533;&#65533;?l[&#55208;q,&#65533;&#646;&#65533;&#65533;58 mbBp&#65533;&#65533;H&#65533;2&#65533;s&#65533;&#65533;&#65533;&#65533;Sx&#65533;e&#65533;?&#65533;2%&#65533;1&#65533;&#65533;!&#65533;5Nz]&#65533;\&#65533;j&#65533;&#65533;lN&#65533;]&#65533;&#65533; &#65533;&#65533;/&#65533;&#65533;4%&#65533;dOlc&#65533;&#65533;&#65533;i&#65533;&#65533;&#65533;&#65533;&#65533;br5>&#65533;&#65533;0&#65533;dtL&#65533;&#65533;`[:ao&#65533;&#65533;&#22137;Oh&#65533;Gu.y&#65533;cO&#65533;aW&#65533;`[&#65533;s&#65533;v&#1101;.&#65533;&#65533;&#65533;&#65533;&#65533;&#65533;&#65533;O\&#65533;?u&#65533;at^&#65533;&#65533;.&#65533;&#65533;&#65533;&#65533;&#65533;&#65533;&#65533;&#65533;&#65533;d&#65533;&#65533;/ &#65533;w'R;h&3Ab&#65533;&#65533;jX&#65533;}&#65533;&#65533;  &#65533;&#65533;&#65533;&#65533;{&#65533;&#540;L&#65533;&#65533;w&#65533;."lx&#65533;	&#65533;&#65533;kK&#65533;&#65533;
 &#65533;&#65533;?&#65533;&#65533;&#65533;&#65533;&#65533;{&#504;,&#65533;&#65533;{E&#65533;>&#65533;CV&#65533;&#65533;&#65533;&#65533;E&#65533;&#65533;0&#65533;&#612;&#65533;&#1036;&#65533;a&#65533;W&#65533;$"&#65533;Dy&#1027;&#65533;P/L &#65533;&#65533;&#65533;`&#65533;&#65533;&#65533;&#65533;"&#65533;&#65533;&#65533;&#65533;&#65533;&#65533;)&#65533;&#65533;RZ!V:&#65533;&#65533;do&#65533;_&#65533;&#65533;&#65533;&#65533;U&#65533;A&#65533;&#65533;&#65533;:[&#65533;&#65533;&#65533;&#65533;.]&#65533;e&#65533;&#65533;&#65533;&#65533;] o&#65533;M&#65533;@Q&#65533;p&#65533;&#65533;&#65533;&#65533;&#65533;&#65533;&#65533;A
&#65533;&#65533;&#65533;&#65533;Hf&#65533;&#65533;&#65533;&#65533;&#65533;&#65533;&#65533;&#65533;&#65533;&#65533;&#65533;&#65533;&#65533;&#65533;&#65533;&#65533;-&#65533;&#65533;Q&#65533;&#65533;&#65533;;&#65533;&#65533;
*X&#65533;M&#65533;&#65533;&#65533;&#65533;&#65533;@&#65533;&#65533;3&#65533;&#65533;&#65533;m"?&#65533;&#65533;&#65533;&#65533;	&#65533;&#65533;&#65533;&#65533;X&#65533;P&#65533;&#65533;&#65533;O&#65533;&#65533;O&#1559;&#65533;&#65533;&#65533;&#65533;&#65533;&#65533;6&#1906;JX?#4B~&#65533;&#65533;&#65533;&#65533;&#65533;'&#65533;&#65533;;&#65533;)&#65533;Y&#65533;&#65533;K&#65533;&#65533;X&#65533;&#65533;&#65533;m&#65533;&#65533;&#65533;&#65533;;&#65533;!h,P c@&#65533;;&#1565;&#65533;hP)xQ&#65533;&#184;&#65533; ,\C&#65533;&#65533;!&#65533;V&#65533;;&#65533;s&#65533;0&#65533;j8:&#65533;/!&#65533;2&#65533;?&#65533;A&#65533;&#65533;&#65533;&#65533;E&#65533;&#65533;I&#65533;&#65533;&#65533;&#65533;&#65533;"gz&#65533;&#65533;&#65533;&#65533;<4&#65533;&#65533;U&#65533;3?&#65533;	4&#65533;&#65533; &#65533;t &#65533;Hi&#65533;&#65533;&#65533;&#65533;kC&#65533;8 &#65533;Z&#65533;t&#65533;&#65533;:&#65533;&#65533;  &#65533;&#65533;&#65533;R&#65533;&#65533;P&#65533;9&#65533;&#65533;l0X&#65533;&#65533;2&#65533;Z2p&#65533;85P&#65533;@T&#65533;&#48168;&#65533;&#65533;&#65533;&#1031;X&#1031;][&#65533;&#65533;r.&#65533;@'&#65533; 8&#65533;"f8By&#65533;&#65533;?&#65533;-&#65533;0&#65533;N&#65533;?&#65533;&#65533;G&#65533;@7&#65533;&#65533;&#65533;&#455;&#65533;&#65533;y&#65533;	&#65533;&#65533;7A&#65533;&#65533;A&#65533;A&#65533;&#1552;&#65533;&#65533;)&#65533;&#65533;)&#515;,
W&#65533;
&#65533;N&#65533;&#65533;&#65533;d&#65533;d0&#65533;&#65533;&#65533;!&#65533;	;&#65533;@&#65533;1&#65533;B&#65533;8x<&#65533;4h@&#65533;&#65533;&#65533;&#65533;&#65533;*&#65533;&#65533;&#65533;&#65533;&#65533;&#65533;o&#65533;&#65533;&#65533;&#65533;&#65533;,&#65533;&#65533;@&#65533;&#65533;G&#65533;,&#65533;&#65533;&#65533;&#65533;&#65533;'&#65533;;&#65533;&#65533;i&#65533;&#65533;^&#65533;&#65533;&#65533;&#65533;&#65533;&#65533;&#65533;&#65533;&#65533;&#513;\&#65533;CY&#65533;!&#65533;(;&#65533;&#65533;x&#65533;&#65533;@&#65533;C3 q&#65533;&#65533;K&#65533;&#65533;&#65533;4
&#65533;&#65533;&#65533;&#65533;&#65533;p0!&#65533;&#65533;&#65533;&#65533;5&#65533;&#65533;&#65533;&#65533;&#65533;Z&#65533;&#65533;)&#65533;W&#1538;"&#65533;n&#65533;&#65533;\ A!&#65533;O&#65533;&#65533;<X&#65533;fX&#65533;X&#65533;<&#65533;&#65533;&#65533;&#65533;q(F2&#65533;QL&#65533;U&#65533;&#290;&#65533;8&#65533;H@&#65533;3>&#65533;3@&#65533;+&#65533;&#65533;&#65533;\&#65533;&#65533;&#65533;&#65533;&#1631;&#65533;&#65533;&#65533;&#65533;x
fA &#65533;D &#65533;&#65533;;`&#65533;lHX&#65533;&#65533;&#65533;;0&#65533;l&#65533;&#65533;%)S&#65533;&#65533;T0!&#65533;&#65533;&#65533;&#490;&#65533;&#65533;y&#65533;[&#65533;&#65533;&#1061000;&#65533;h+J&#65533;,&#65533;N0&#65533; &#65533;&#65533;
t&#65533; .&#65533;X&#516;&#65533;
m&#65533;&#65533;Z&#65533;	 }P} &#65533;X!
P&#65533;F 
}&#65533;&#65533;_&#65533;&#65533;
&#65533;&#65533;	1&#65533;&#65533;H6&#65533;&#65533;&#65533;d&#65533;&#65533; &#65533;	&#65533;&#65533;&#235;&#1129;0w&#65533;%Qw&#3070;&#65533;&#65533;&#65533;&#65533;6	&#65533;&#65533;&#65533;&#65533; &#65533;j&#65533;&#65533;&#65533;Q&#65533;P)P&#65533;&#65533;&#65533;&#65533;&#65533;&#65533;&#65533;<&#65533;q&#65533;l1&#65533;	&#65533;&#65533;&#65533;;&#65533;&#65533;&#65533;&#65533;ui1&#65533;X&#65533;pv)&#65533; &#65533;&#65533;`&#129;&#65533;&#65533;&#65533;!&#65533; &#65533;c&#65533;&#65533;X;&#1589;^i&#65533;&#65533;&#65533;CPxaK&#65533;&#65533;[
&#65533;&#65533;H&#65533;9E&#65533; &#65533;&#65533;;LZQ&#65533;	&#65533;&#65533;n&#516;&#65533; &#65533;&#65533;&#65533;4&#65533;x&#65533;&#65533;&#65533;&#65533;&#65533;&#65533;[&#65533;)&#65533;&#65533;&#65533;&#65533;e&#1066;&#65533;;&#65533;&#65533;[ R&#65533;&#65533;C&#516;
&#380;&#1308;&#65533;@&#65533;V&#65533;&#65533;R&#65533;TS&#65533;G&#835;&#65533;&#65533;&#65533;&#65533;w8>5_u&#65533;@&#65533;&#65533;&#65533;r&#65533;&#65533;9&#65533;&#65533;&#65533;1H300x&#65533;&#65533;b&#65533;&#65533;Z&#65533;&#65533;&#227; &#65533;&#65533;$&#65533;&#1442;&#65533;0#
&#65533;&#65533;&#65533; H&#65533;&#65533;&#65533;&#65533;u&#65533;'&#65533;&#65533;&#1386;&#65533;'&#1029;Wp&#65533;&#65533;&#65533;yW&#65533;(H&#65533;0&#65533;&#65533;&#65533;>0?&#41180;&#65533;G&#65533;L&#65533;&#65533;&#65533;&t&#65533;&#65533;)
&#328;
d&#1679;(&#65533;	&#1871;&#65533;rW&#65533;&#65533;&#65533;X&#65533;}b&#65533;qJ&#65533;&#295;1&#65533;h&#65533;&#65533;*"&#65533;&#65533;P3(C&#65533;&#65533;&#65533;$ &#65533;&#65533;&#65533;_&#65533;#K;&#65533;&#65533;C&#65533;&#65533; &#65533;&#65533;&#65533;!6 &#65533; ?&#1356;i&#65533;SXC&#65533;:c&#65533;&#65533;%x&#65533;&#65533;L@&#65533;&#65533;H&#65533; 0&#65533;&#65533;&#65533;8&#65533;RH4B&#65533; &#1024;`&#65533;&#65533;&#643;&#65533;I&#65533;<8 J5g*&#65533;&#65533;&#65533;*=&#65533;&#65533;5&#65533;&#65533;&#979;>&#65533;[W&#65533;&#65533;@qU&#65533; 4&#65533;M<&#65533;8X*&#65533;&#65533;8y&#65533;%!&#65533;l&#65533;(_&#65533;&#65533;4&#65533;9&#65533;,a&#65533;&#65533;&#65533;&#65533;D&#65533;+>h&#65533;l&#65533;&#65533;Y&#65533;9&#65533;&#65533;&#65533;C!&#65533;&#65533;&#65533;&#65533;.&#65533;&#65533;&#65533;&#65533; &#65533;&#65533;&#65533;6&#65533;E&#65533;52&#65533;5  0&#65533;&#65533;&#65533;,&#65533;&#65533;K[&#65533;&#65533;&#65533;P&#1960;x M&#65533;LM&#65533;-&#65533;9&#65533;^&#65533;&#65533;L:+&#65533;&#65533;	&#65533;G=|)!x&#65533;7&#65533;&#65533;&#65533;	l&#65533;&#65533;&#65533;&#65533;&#65533;&#65533;&#65533;&#65533;&#65533;a&#65533;&#715;&#65533;
?&#560;&#65533;*&#65533;_&#65533;&#65533;&#65533;&#65533;&#65533;"&#65533;_&#65533;&#65533;&#65533;"&#1538;W&#65533;&#65533;&#65533;&#65533;&#65533;W8&#65533;/&#34986;8&#65533;-8&#65533;p&#65533;&#65533;W&#65533;&#65533;6&#65533;#&#65533;&#65533;&#65533;#&#65533;&#65533;H&#65533;&#2200;&#65533;.
&#65533;&#65533;&#65533;o&#65533;X&#65533;E&#65533;&#65533;y&#65533;&#65533;1&#65533;&#65533;&#65533;&#65533;SB'&#65533;&#65533;&#65533;&#65533;(&#343;l&#65533;.&#65533;K&#65533;&#65533;]K&#65533;X&#65533;8&#65533;&#65533;&#65533;&#65533;&#65533;i&#65533;&#65533;&#65533; 8&#65533; &#65533;&#1757;&#65533;S&#65533;!)&#65533;0	&#65533;k_&#65533;p&#1696;&#65533;bH&#65533;&#65533;&#65533;k&#65533;b &#1822;&#65533;&#65533;&#65533;t&#65533;&#65533;&#65533;&#1322;&#65533;4&#65533;&#65533;&#65533;H&#65533;@X &#65533;&#1088;&#65533;1&#65533;f"@:&#65533;Q`&#65533;Q&#65533;Ee&#65533;&#65533;O &#65533;&#65533;H&#65533;[&#65533;6&#65533;&#65533;&#65533;&#65533;FvL?&#1619;n&#65533;?x&#65533;'H&#65533; &#65533;`&#65533;&#65533;&#65533;&#65533;&#65533;&#65533;&#65533;&#730;&#1854;&#65533;&#65533;&#65533;0&#65533;9Z &#65533;&#65533;&#65533;T&#65533;&#65533;?&#65533; &#65533;&#65533;X&#65533;9yNR&#65533;&#65533;9&#65533;&#65533;&#65533;&#65533;&#65533;&#65533;&#65533;&#65533;v&#65533;&#65533;xd&#65533;&#65533;(Jae&#65533;&#65533;]r&#65533;
)&#1502;&#65533;&#65533;&#65533;2^M(&#65533;l&#65533;&#65533;H|&#65533;&#65533;&#65533;&#65533;$&#65533;&#65533;&#65533;
TH&#65533;r&#65533;TP&#65533;g&#65533;X&#65533;$&#65533;v&#65533;&#65533;&#65533;&#1503;J&#65533;j&#65533;7&#65533;&#545;&#65533;&#65533;&#65533;&#65533;$&&#65533;O&#65533;&#65533;Xg&#65533;AyF&#65533;XgTT@h&#65533;&#65533;g&#65533;&#65533;@&#65533;t&#65533;|&#65533;&#65533;&#65533;$&#65533;&#65533;w&#65533;hu&#391;&#65533;&#65533;.&#65533;83^&#65533;&#65533;&#65533;w&#65533;hhI&#65533;qN&#65533;mN_&#65533;&#1028;&#65533;&#65533;3'p&#65533;0&#65533;&#65533; H&#65533;k&#65533;&#65533;
&#65533;	)&#65533;T&#65533;&#65533;js&#65533;z\f&#65533;l&#65533;&#65533;QRA &#1637;&#65533;J&#65533;xx&#65533;&#65533;.m$&#65533;H?(&#65533;&#65533;Y &#65533; &#65533;S&#65533;^i
&#65533;&#65533;&#65533;&#65533;R,0&#65533;90&#65533;;&#65533;j&#65533;5a &#65533;P&#65533;&#65533;_&#65533;&#65533;&#65533;	&#65533;&#405;&#65533;&#65533;P?H ] ]PI&#1030;&#65533;&#65533;&#65533;Xlm&#65533;]&#65533;?&#65533;&#65533;W&#65533;&#65533;&#65533;Wq&#65533;&#65533;0&#65533;&#65533;&#65533;V&#65533;&#65533;6&#65533;R&#65533;&#65533;l'&#65533;&#65533;@&#65533;E'&#65533;&#65533;>&#65533;C&#65533;&#65533;=&#65533;&#65533;&#65533;&#1638;m&#65533;&#65533;mM&#65533;^|&#65533;&#65533;&#65533;&#65533;&#65533;&#65533;&#65533;CP&#65533;&#65533;&#65533;Lp&#65533;n&#1510;&#65533;^n&#65533;n&#65533;&#389;DH&#65533;pe&#65533;&#65533;Tq&#65533;g&#65533;&#65533;&#65533;l&#65533;t&#65533;&#65533;&#65533; &#65533;$&#65533;&#65533;9&#65533;&#65533; &#65533;&#65533;N&#65533;&#65533;Ex&#65533;&#65533;&#65533; A8&#518;Q&#65533;*p&#65533;4f&#65533;&#65533;	&#65533;	&#65533;&#65533;n&#65533;i&#65533;&#65533;G&#65533;&#65533;	&#3486;(g)&#65533;&#65533;0&#65533;o&#65533;@g&#65533;&#65533;&#65533;&#65533;&#65533;p&#65533;&#65533;FH&#65533;q/&#65533;s&#65533;Fh&#65533;&#65533;&#65533;$&#65533;&#1566;&#65533;&#65533;6: &#65533;"&#65533;F@&#65533;FPg&#65533;
wv&#65533;Ag &#65533;&#65533;w&#65533;h"&#65533;	&#65533;.g&#65533;&&#65533;&#65533;&#65533;(&#65533;&#65533;&#65533;&#65533;&#65533;
&#65533;>&#65533;)&#65533;m&#65533;&#65533;	}&#65533;0&#65533;&#65533;&#65533;	T8jf.&#65533;#\&#65533;ha&#65533;&#65533;&#65533;&#65533;&#65533;2y&#65533;0&#65533;X:&#65533;Z&#65533;
K&#1408;&#65533;&#65533;`!v&#65533;%&#65533;s|S&#65533;&#65533;&#65533;CH!0&#65533;0t&#65533;l_P Kp&#65533;a&#65533;D(*&#65533;Ep&#1906;t(&#65533;r&#65533;&#65533;&#65533;&#65533;&#65533;a&#65533;&#65533;uX&#65533;&#65533;&#65533;&#65533;&#65533;uP_S&#65533;	
3&#65533;u&#65533;&#65533;q&#65533;up&#65533;X&#65533;&#65533;Y7&#65533; &#65533;q&#65533;&#65533;&#65533;&#65533;&#65533;\&#65533;u&#65533;&#65533;&#65533;_&#65533;vr&#65533;&#65533;a&#65533;c&#65533;&#65533; &#65533;e7^&#65533;&#65533;xub&#65533; 'T[&#65533;y&#65533;&#65533;&#65533;&#65533;b&#65533;&#65533;&#65533;&#65533;`9&#65533;&#65533;e1&#65533;&#65533;j&#65533;&#65533;&#65533;{&#65533;&#65533;qv q&#65533;	&#65533;5&#65533;&#65533;&#65533;w&#65533;p &#65533;&#65533; i"&#65533;&#65533;/&#65533;s>g/&#65533;$&#65533;h&#65533;&#65533;&#65533;&#65533;&#65533;v&&#65533;u&#65533;q&#65533;q&#65533;r&#65533;&#65533;&#65533;&#65533;&#65533;&#65533;&#65533;
AU&#65533;_&#65533;:&#65533;&#65533;"&#65533;&#65533;&#65533;&#65533;&#65533;	&#65533;w&#65533;xiW&#65533;&#65533;&#65533;Oy&#65533;&#65533;&#65533;&#65533;f)&#65533;&#65533;&#65533;U&#65533;&#65533;&#65533;&#65533;&#65533;;&#65533;&#65533;o!&#65533;XlCw0/&#65533;{%&#65533;&#678;&#65533;&#65533;&#65533;'&#65533;&#65533;&#65533;gWp-&#65533;
&#65533;**&#65533;Z.&#65533;&#65533;&#65533;(&#65533;7-&#65533;&#65533;&#65533;b&#65533;&#65533; +&#65533;&#65533;&#65533;&#65533;&#65533;&#65533;&#65533;&#65533;#&#65533;&#65533;K&#65533;,&#65533;>&#65533;e&#65533;r&#65533;PU&#65533;'&#65533;V&#65533;c&#65533;[&#65533;&#65533;&#65533;&#65533;&#65533;&#65533;)&#65533;&#65533;&#65533;&#65533;o`&#65533;E&#65533;&#65533;&#65533;&#65533;O&#65533;&#65533;&#65533;j&#65533;f&#65533;L&#65533;&#65533;Lg&#65533;&#65533;&#65533;)&#65533;&#65533;](&#65533;&#65533;&#65533;M[&#65533;j6&#65533;6&#65533;{[&#65533;t&#1383;|&#65533;&#65533;*&#65533;G}&#65533;&#65533;{&#65533;&#65533;&#65533;k8&&#65533;+&&#65533;&#65533;&#65533;(,&#65533;&#65533;}U1P&#65533;g8U&#65533; /&#65533;&#65533;&#65533;6e&#65533;&#65533;>&#65533;VnetpN&#1533;&#65533;&#65533;~&#65533;7>&#65533;2&#65533;&#65533;&#65533; &#65533;8&#65533;H&#65533;&#65533;P&#65533;; w&#65533;&#65533;&#65533;K7t&#65533;&#65533;x&#65533;&#65533;&#65533;&#65533;&#65533;&#65533;&#65533;G&#65533;&#65533;&#65533;&#65533;&#65533;,W&#65533;&#65533;hr&#65533; &#65533;&#65533;&#65533;&#65533;&#65533;&#65533;&#65533;A&#65533;&#65533;2l&#65533;a&#65533;&#65533;&#65533;P&#65533;&#65533;8&#65533;!%&#65533;=&#65533;&#65533;&#65533;&#65533;B+X&#65533;'&#65533;C+&#65533;=l&#65533;&#65533;&#65533;?Y1&#65533;&#65533;&#65533;QD&#65533;9&#65533;<&#65533;p!&#65533;&#65533;&#65533;RdX&#65533;&#65533;&#918;A	&#65533;'&#65533;&#770;-&#65533;.&#65533;	U&#65533;C\5&#65533;`&#65533;WM&#65533;&#65533;&#65533;&#65533;&#65533;&#65533;&#65533;Y&#65533;j&#65533;8&#65533;&#65533;)j&#65533;i	C&#65533;&#65533;y]&#65533;&#65533;&#65533;/&#65533;&#65533;&#65533;.&#65533;&#65533; &#65533;&#65533;[&#65533;
&#65533;&#65533;P&#65533;#j&#65533;&#65533;w`0&#65533;8&#65533;:&#65533;&#65533;2&#65533;&#65533;&#65533;&#65533;&#65533;&#65533;?<^&#65533;&#65533;&#65533;&#65533;lv&#65533;@&#65533;&#65533;a&#65533;v&#65533;q`&#65533; D&#65533;"!*(&#65533;&#65533;&#65533;1lc&#65533;O&#65533;&#65533;&#65533;&#65533;'&#465;&#65533;ws&#65533;&#65533;cq&#65533;&#65533;&#65533;n&#65533;&#65533;&#65533;&#65533;&#65533;C&#65533;&#65533;&#857;&#65533;n/&#65533;&#65533;&#65533;&#65533;o&#65533;&#65533;&#65533;&#65533;&#1289;&#65533;&#65533;&#1151;&#65533;&#963;D~2&#65533;&#65533;&#65533;&#65533;F&#65533;&#1240;&#65533;&#65533;6<L&#65533;
(t&#65533;&#65533;4&#65533;4&#65533;>(!&#65533;&#65533;&#65533;&#65533;j&#65533;jYQ&#65533;B&#65533;\L(&#65533;"&#65533;1&#65533;&#65533;&#65533;&#1559;^5:t&#65533;C<&#65533;&#65533;K&#65533;&#65533;&#65533;&#65533;&#65533;&#65533;B&#65533;&#65533;NAX&#65533;&#65533;&#65533;@&#65533;$5c	&#65533;PQ1r&#65533;&#65533;K&#65533;&#65533;&#65533;*E &#65533;&#65533;&#65533;&#65533;&#65533;&#716;/f&#65533;*#&#65533;	&#65533;dm&#65533;&#65533;E&#65533;&#65533;&#65533;5&#65533;&#65533;&#65533;"P&#65533;cC&#65533;&#65533;'E&#65533;&#65533;&#65533;`]&#65533;&#65533;&#65533;\U&#65533;&#65533;&#65533;<&#65533;Q&#65533;(&#65533;&#65533;j&#65533;PJ6Y,&#65533;X&#65533;j-DEC &#65533;&#65533;C&#65533;&#65533;&#65533;&^&#65533;&#65533;M&#1976;&#65533;	-&#65533;|&#358;&#65533;&#65533;&#65533;Y&#65533;&#65533; &#65533;&#65533;&#65533; D$[&#65533;B&#65533;&#65533;&#65533;Cz4,&#65533;0&#65533;&#65533;&#65533;84KK&#65533;&#65533;D &#65533;&#65533;Y&#65533;&#65533;A".C&#65533;&#65533;&#65533;P&#65533;&#65533;&#65533;+&#65533;&#65533;&#65533;x/_;2d&#65533;&#65533;&#65533;&#65533;!C&#65533;c&#65533;\5&#65533;&#65533;&#65533;$&#65533;&#65533;&#65533;IC&#65533;&#65533;&#65533;&#65533;l&#65533;&#65533;S2q&#65533;&#65533;&#65533;&#589;@&#65533;&#65533;C{}C&#65533;7&#65533;|&#65533;&#65533;`&#65533;&#65533;A&#65533;&#65533;j&#272;/&#65533;&#65533;&#65533;B&#65533;0&#65533;&#482;&#65533;&#65533;T&#65533;&#65533;&#65533;&#65533;&#65533;PFEQ&#65533;
&#65533;&#65533;i&#65533;&#65533;&#65533;&#65533;&#65533;&#65533;&#65533;E%&#65533;&#65533;&#65533;K&#65533;P&#65533;&#65533;&#65533;Z&#65533;&#65533;5&#65533;[3&#65533;5&#65533;=:}&#65533;&#65533;e\3&#65533;&#65533;I&#65533;&#65533;B&#65533;&#65533;&#65533;MC&#65533;&#65533;&#65533;&#65533;-&#65533;&#65533;&#65533;h&#65533;&#65533;&#65533;&#65533;&#65533;&#65533;&#65533;&#65533;&#65533;O&#65533;ip&#65533;_&#65533;&#65533;BK &#65533;$&#65533;`&#65533;&#65533;&#65533;3.%&#65533;&#65533;&#65533;m&#65533;R2&#65533;7&#65533;E&#6755;&#65533;&#65533;&#65533;.&#65533;&#65533;&#65533;&#65533;&#65533;&#65533;&#65533;B&#65533;|5&#65533;&#65533;H&#65533;&#65533;d%&#65533;p&#65533;&#65533;~&#65533;*O&#65533;&#776;>D|M"4&#65533;|M&#65533;8?}#~&#65533;SuC&#65533;bZi&#65533;j&#65533;&#65533;&&#65533;KQQ&#65533;&#65533;&#65533;&#65533;q&#65533;+&#65533;&#65533;&#65533;)&#65533;Op&#65533;&#65533;&#65533;S&#65533;;&#65533;&#1047;[E&#65533;&#65533;&#65533;P>I0R&#65533;&#65533;eJ`Q&#65533;&#65533;&#65533;&#65533;&#65533;&#65533;&#65533;&#65533;&#65533;&#65533;&#65533;*&#65533;=&#65533;xm!&#65533;Z_.&#65533;&#65533;&#65533;q&#65533;k&#65533;S2*<%&&#65533;.&#65533;&#65533;&#65533;0S&#65533;&#65533;&#65533;&#65533;9mt&#65533; &#65533;a&#65533;p&#65533;x&#65533;C&#65533;C&#65533;&#65533;&#65533; &#65533;aFjX&#65533;&#65533;&#65533;&#65533;r&#65533;&#65533;!a~&#65533;Hn &#194;\2RP&#65533;rQp7&#65533;&#65533;&#65533;&#65533;&#65533;&#65533;1&#65533;&#65533;&#65533;&#65533;B&#65533;&#65533;&#65533;0dB&#65533;!E&#65533;&#65533;y8&#65533;Z&#65533;&#65533;&#65533;&#65533;<&#65533;a }|&#65533;&#65533;&#65533;&#65533;&#65533;&#65533;&#65533;&#65533;&#65533;:&#65533;C&#65533;&#65533;&#65533;@&#65533;&#65533;!7&#65533;@&#65533;l0%w B/&#65533;&#65533;C&#65533;&#65533;c\&#65533;!&#65533;C-$@L&#65533;D&#65533;:"&#65533;JdA&#65533;&#65533;r&#65533;C&#1488;L&#65533;&#65533;&#65533;&#65533;&#65533;&#65533;?@KZ:&#65533;&#65533;&#65533;e`H!&#65533;&#65533;)
b&#65533;K0&#65533;K&#65533;,&#65533;.&#65533;E&#65533;e&#65533;&#65533;&#65533;&#65533;&#65533;&#65533; &#65533;&#65533;&#65533;`a!&#65533;h&#65533;B4&#65533;&#65533;&#65533;mU&#65533;&#65533;V&#65533;&#65533;lbn&#65533;q&#65533;\&#65533;
&#573;&#65533;0&#65533;&#65533;B&#65533;&#135;XF&#65533;6&#65533;gK&#65533;&#65533;&#65533;6d&#65533;I&#65533;?]b&#65533;d&#65533;N&#65533;&#65533;B&#944;.&#65533;&#65533;&#65533;&#65533;j&#65533;!&#65533;`,*&#65533;&#65533;&#65533;&#65533;&#65533;KN&#65533;&#65533;&#65533;&#65533;&#65533;|i&#65533;&#65533;&#65533;22&#65533;qA&#65533;*&#65533;'&#65533;A
&#65533;&#65533;0&#65533;&#65533;<F&#65533;&#65533;&#65533;&#65533;*[&#65533;&#65533;&#65533;0a&#519;&#65533;@&#65533;&#65533;&#65533;h!R&#65533;J>&#65533;&#65533;HU\&#65533;j+&#65533;&#65533;R&#65533;u&#65533;&#65533; &#65533;Y&#65533;&#65533;;&#65533;X&#65533;i&#65533;Y&#65533;&#65533;&#65533;&#693;WyxH B'0&#65533;&#65533;&#65533;&#65533;&#65533;_&#65533;&#65533;=fRP&#65533;&#65533;,b&#65533;&#65533;n*eX,CQ&#65533;lNF&#65533;#\&#65533;2&#65533;=d&#65533;&#65533;&#65533;B&#65533;  &#65533;
`&#65533;&#65533;&#65533;?&#65533;&#65533;&#1114;a!fh&#65533;k]&#65533;3&#65533;&#65533;&#65533;1&#65533;X1&#65533;a-m<&#65533;&#65533;&#65533;&#65533;u&#65533;hc&#65533;_Q&#65533;!&#65533;&#65533;&#65533;0q[&#65533;&#65533;5&&#65533;&#65533;&#65533;&#65533;Jw!&#65533;&#65533;?&#65533;&#720;VlW0&#65533;&#65533;&#65533;&#65533;p^&#65533;<&#65533;!&#65533;%&#65533;2{&#65533;&#65533;7&#65533;&#65533;&#65533;&#65533;m&#65533;&#65533;&#65533;&#65533;&#65533;%&#65533;`,&#65533;&#65533;%&#65533;&#65533;&#65533;/.`&#65533;&#65533;j&#65533;&#65533;&#205;/i&#65533;ai/&#65533;.&#65533;Fm,&#65533;a"0&#65533;0&#65533;&#65533;&#65533;KD&#65533;&#65533;&#65533;Y&#65533;&#65533;?&#65533;&#65533;{4b&#65533;&#65533;A3L&#65533;&#65533;&#65533;&#65533;K&#65533;z&#65533;K&#65533;&#65533;&#65533;&#65533;dp[2&#65533;&#65533;X &#65533;&#65533;h&#65533;&#13732;&#65533;!&#65533;&#65533;g&#65533;(&#65533;&#65533;C:p&#65533;00dH<pCXP`0&#65533;&#65533;&#65533;&#65533;&#65533;B&#65533;f&#65533;:&&#65533;53&#65533;&#65533;&#65533;9&#65533;&#65533;&#838;a&#65533;C&#65533;&#1641;A&#1113;&#65533;&#40175;z&#65533;&#65533; &#65533;P&#65533;?Z&#65533;&#65533;&#65533;@&#65533;&#65533;ct&#65533;3&#65533;&#65533;&#65533;&#65533;&#65533;S&#65533;&#65533;&#65533;&#65533;&#65533;nz!&#65533;&#65533;?>M&#1814;&#65533;&#65533;&&#65533;&#65533;	&#65533;0&#65533;;&#65533;&#65533;&#65533;&#65533;&#65533;.&#65533;&#65533;K&#65533;&#65533;&#65533;&#65533;3&#65533;>&#65533;&#65533;&#65533;&#65533;&#65533;l&#65533;&#65533;O]&#65533;&#65533; H!&#65533;0&#65533;?&#65533;K-c&#65533;\&#65533;&#65533;&#65533;'0&#65533;lM"&#65533;&#65533;&#1200;f&#65533;c9&#65533;&#65533;&#65533;&#65533;&#65533;&#65533;r&#65533;&#65533;&#65533;G&#65533;&#65533;F&#65533;,a&#65533;p&#65533;l&#65533;3&#65533;G~6C&#65533;1	s+&#65533;&#65533;x&#65533;[&#65533;&#65533;),a
+X &#65533;&#65533;&#65533;Tp8.&#65533;&#65533;&#65533;I&#65533;&#65533;fH&#65533;&#65533;&#65533;S &#65533;&#65533;[&#65533;n&#65533;p&#65533;LB[K^&#65533;&#65533;b9&#65533;K&#65533;&#65533;%&#65533;Pu&#713;Saw\2&#65533;&#65533;O&#65533;!O`&#65533;&#65533;&#65533;@JG&#65533;Z,&#65533;9&#1582;Q&#65533;R[&#65533;&#65533;&#1243;&#65533;.&#65533;&#65533;&#65533;&#65533;&#65533;&#65533;&#65533;&#65533;5s=&#65533;]&#65533;&#65533;&#65533;&#65533;&#65533;&#65533;&#65533;&#65533;W&#65533;&#65533;&#65533;&#65533;&#65533;Bw&#65533;&#65533;&#65533;~Ff&#65533;&#65533;J&#65533;&#65533;&#65533;&#65533;m&#65533;&#65533;K_&#65533;&#65533;&#65533;&#65533;&#65533;_&#65533;Qj4&#65533;&#65533;0|s&#65533;rV_&#65533;&#1452;>&#65533;&#65533;|&#65533;&#65533;}Y&#65533;&#65533;&#65533;iK\&#65533;`&#65533;.# AnH&#65533;&#65533;i&#65533;D&#65533;&#982;&#65533;&#563;&#65533;&#65533;j&#65533;&#65533;&#65533;f&#65533;d&#65533;&#65533;x{&#65533;&#65533;BUC&#65533;1&#65533;&#65533;!Vp&#65533;zyKs&#65533;&#65533;`&#65533;&#65533;	&#65533;&#65533;&#65533;5&#65533;	&#65533;TZ&#65533;:&&#65533;!&#65533;&#65533;9C&&#65533;p&#65533;xk&#65533;_&#65533;&#549;&#65533;K&#65533;&#65533;&#65533;/ }.&#863;&#730;S&#65533;&#65533;&#65533;&#65533;&#65533;x&#65533;@&#65533;?!&#65533;g&#547;`&#65533;2V*&#65533;&#65533;&#65533;&#65533;9&#65533;E&#65533;`A^&#65533;&#65533;4-&#65533;5`&#1613;&#65533;&#65533;&#65533;&#65533;&#65533;1 :&#65533;&#65533;a&#65533;q&#65533;B&#65533;&#65533;&#65533;&#65533;` Ct&#65533;CP&#65533;KTW&#1973;Bf&#65533;V&#65533;e
&#65533;A&#65533;`y&#65533;&#65533;?&#65533;Aku&#65533;o&#65533;&#65533;m&#65533;&#65533;?C,&#65533;&#65533;C&#65533;&#65533;&#65533;Cs%&#65533;K&#65533;&#65533;&#65533;&#65533;&#65533;&#65533;&#65533;T&#65533;&#65533;C&#65533;rP&#65533;|&#65533;&#65533;&#65533;MF%&#65533;TK&#65533;&#65533;!&#65533;&#65533;&#65533;\:&#65533;&#1790;}&#65533;&#677;&#65533;&#65533;L&#65533;$l&#65533;&#65533;&#65533;&#65533;&#65533;9Y&#65533;&#65533;&#1820;&#65533;y&#65533;&#65533;Y&#65533;K&#65533;\h&#65533;?P&#65533;C&#65533;&#65533;?&#65533;&#65533;?PB3x&#65533;)&#65533;U&#65533;}B&#65533;-4&#65533;&#65533;&#65533;&#65533;&#65533;&#65533;54A#>D&#65533;L&#65533;&#65533;C"G&#65533;&#65533;&#65533;B,(bC &#65533;&#65533;B,5&#65533;!&#65533;&#65533;|!&#65533;&#65533;&#65533;&#65533;i&#65533;&#65533;&#65533;&#65533;9D&#65533;&#65533;aC$&#953;&#65533;\~ |a&#65533;&#65533;&#65533;x&#65533;&#65533;&#65533;&#65533;&#65533;&#65533;B&#65533;Bd&#65533;+&#65533;&#65533;!X<
9&#65533; 5&#41317;  &#65533;&#65533;&#65533;R&#65533;
&#65533;&#65533;&#1868;x]82&#65533;cuc4eV{&#65533;&#65533;.D&#65533;1&#65533;&#65533;	&#1949;&#65533;&#65533;:F+&#65533;&#65533;C&#1953;W+&#65533; &#65533;&#65533;|&#65533;ue&#1446;i&#65533;w}m&#65533;.:&#65533;&#65533;jWC.Dw&#65533;&#65533;g&#584;&#65533;Z&#65533;&#65533;C@&#65533;&#264;M&#65533;D&#65533;_0L^&#65533;&#65533;K&#65533;&#65533;&#65533;&#65533;&#65533;&#65533;&#65533;e&#65533;&#65533;&#65533;&#65533;}&#65533;&#65533;-&#65533;
&#65533;&#65533;&#65533;&#65533;&#65533;&#65533;&#65533;C&#65533;&#65533;Lb&#65533;e&#65533;&#65533;&#65533;f_K&#65533;&#65533;&#65533;&#65533;M2&#65533;(X@DC&#65533;&#65533;? &#65533; K&#600;K&#65533;L,A3H"&#65533;uCL"U&#1435;K8_4W&#65533;l&#65533;&#65533; &#65533;&#65533;&#65533;	'b&#65533;Y&#65533;&#65533;&#5881;&#65533; &#65533;&#65533;K &#65533;&#65533;&#65533;&#65533;&#958;&#65533;&#65533;&#65533;u&#65533;C&#65533;&#65533;Z&#65533;.%&#65533;&#65533;=&#65533;&#65533;&#65533;&#65533;i1&#65533;&#65533;=&#65533;&#65533;[&#65533;V&#65533;,&#65533;2&#65533;C&#65533;&#65533;&#65533;_&#65533;&#65533;f"]Cl&#65533;&#65533;B(!@&#65533;i&#65533;F&#65533;d&#65533;&#65533;&#65533;&#65533;k&#65533;D&#65533;!Z/&#65533;3`&#65533;|a&#65533;?6&#65533;:&#419;&#65533;&#65533;&#65533;v&#65533;&#65533;o&#65533;v&#65533;K&#65533;w&#65533; mm&#1512;&#65533;ZB&#65533;&#65533;g&#65533;&#65533;&#65533;	C<^&#65533;&#65533;&#65533;-&#65533;%e&#65533;k&#65533;&#65533;H&#65533;,&#65533;&#65533;I&#65533;&#65533;&#65533;$C&#65533;&#65533;&#65533;&#65533;&#65533;M\*&#65533;&#240;&#65533;&#65533;C\_&#65533;&#65533;&#65533;_2&#65533;&#65533;&#65533;&#65533;B&#65533;&#65533;?&#65533;"&#65533;&#65533;\]&#65533;&#65533;&#65533;&#65533;}&#519;&#65533;?&#65533;&#65533;A&#65533;&#65533;&&#65533;&#65533;C&#65533;&#65533;1H,&#65533;JF&#65533;&#65533;F&#65533;&#65533;&#262;
&#65533;&#65533;&#65533;P`&#65533;?&#65533;BC&#65533;'&#65533;&#65533;0&#65533;K&#65533;&#65533;&#65533;&#65533;&#65533;&#65533;7&#65533;aC&#65533;_&#65533;&#65533;'&#65533;y&#65533;,2&#65533;|NK&#65533;^a&#65533;^&#65533;&#65533;e.&#65533;&#65533;?h&#65533;<&d&#65533;&#65533;&#343;&#65533;&#65533;&#65533;&#65533;g&#65533;&#65533;B&#65533;?&#65533;&i&#65533;&#65533;&#1424;&#65533;&#65533;}&#65533;v~)&#65533;r&#65533;N&#65533;&#65533;&n&#65533;&#65533;:&#65533;&#65533;>&#65533;c|&#65533;)z&#65533;&#65533;
&#65533;6&#65533;~5&#65533;r-DB
@&#65533;&#65533; ,&#65533;K&#65533;&#65533;D&#65533;&#65533;&#65533;&#65533;H&#65533;&#65533;&#65533;B&#65533;v.aj~&#65533;GF&#65533;4N*&#65533;&#65533;&#2046;&#65533;C&#65533;&#65533;5,&#65533;&#65533;&#65533;&#65533;&#65533;&#231;&#650;&#65533;&#65533;_x&#65533;&#65533;&#65533;'}B&#1779;&#65533;&#65533;&#65533;b&#65533;&#65533;&#65533;C&#65533;&#65533;&#65533;N&#65533;h&#65533;&#1121;&#65533;>&#65533;\1\&#65533;&#65533;&#65533;&#764;,&#65533;&#65533;&#65533;&#65533;&#65533;aK&#65533;A&#65533;&#65533;&#65533;B, &#932;&#65533;&#65533; &#65533;Xk&#65533;Y&#949;6D;m=U&#947;>&#65533;&#65533;&#65533;"a&#65533;h|&#65533;${&#65533;Z &#65533;&#65533;&#65533;M&#65533;@X@&#65533;&#1444;&#65533;&#65533;&#65533;'M&#65533;&#65533;>&#65533;&#65533;)/	F&h&#65533;g*]&#65533;j&#65533;J&#65533;f&#65533;&#65533;&#65533;*&#65533;&#65533;)&#65533;&#65533;z&&#186;+&#65533;@&#65533;&#65533;&#65533;&#65533;^,L``&#1773;&#65533;
&#65533;]:&#65533;cm&#65533;&#1837;&#65533;&#65533;eJ>&#65533;&#65533;
&#65533;y&#65533;>:&#65533;&#65533;q&#65533;&#65533;ui&#65533;~&#65533;&#65533;6&#65533;&#65533;TlC&#65533;&#65533;&#65533;&#65533;	aK&#65533;&#65533;&#65533;&#65533;Z&#65533;&#65533;&#65533;&#65533;&#65533;YRK(&#65533;9
&#65533;&#65533;Va%&#65533;e.J\@\&#65533;&#65533;+&#65533;&#65533;&#65533;&#65533;"&#65533;6&#65533;0&#65533;&#65533;&#393;&#65533;&#65533;&#65533;&#65533;0&#65533;K&#65533;&#65533;N&#65533;&#65533;C&#65533;&#65533;~&#65533;&#65533;&#65533;&#65533;&#65533;&#65533;&#65533;]R&#65533;&#65533;>&#65533;\
&#65533;.	&#65533;Y&#65533;&#424;&#65533;,D&#65533;&#1701;&#65533;!{&#65533;&#65533;4&#65533;&#65533;&#65533;+&#65533;&#65533;ku&#65533;$\K&#65533;&#65533;&#65533;&#65533;! xA&#65533;&#65533;&#65533;&#65533;&#65533;L&#65533;S&#65533;&#65533;&#65533;&#65533;&#65533;\&&#65533;&#65533;&#1001;Q&#65533;&#65533;&#65533;&#65533;&#65533;&#65533;&#65533;&#65533;hj&C&#65533;&#65533;h>,&#65533;&#65533;&#65533;&#65533;r&#65533;&#65533;N-&#65533;&#65533;n&#65533;`7eV7=&#65533;ljlz&#65533;l&#65533;&#1894;C&#65533;&#65533;`&#65533;&#65533;?&#65533;]p&#65533;&#65533;u'L&#65533;Ww&#65533;]K&#1836;&#65533;&#65533;&#65533;l&#65533;_ !v"-&#65533;&#65533;&#65533;?X&#65533;<&#65533;&#65533;&#65533;&#65533;<&#65533;&#65533;&#65533; V&#65533;&#65533;*`z&#65533;&#65533;&#65533;&#65533;:&#65533;&#65533;-D&#65533;9N&#65533;&#65533;&#65533;&#65533;jC&#65533;&#65533;&#65533;.f&#65533;/&#65533;&#65533;&#65533;@&#65533;NMb&#65533;&#65533;&#65533;&&#65533;&#65533;`&#65533;&#65533;?&#65533;L&#65533; &#65533;K&#65533;&#1809;Mm0L&#65533;&#65533;&#65533;&#65533;_x-&#65533;!&#65533;&#65533;&#65533;&#65533;&#65533;4&#65533;&#65533;&#1776;&#65533;&#65533;&#65533;&#65533;g&#65533;B"C&#65533;&#65533;W&#132;BDL&#65533;hbj&#65533;&#65533;2&#65533;f~f&#65533;J&#65533;&#65533;i&#65533;.f&#65533;&#65533;>q&#65533;&#65533;&#65533;? &#65533;&#1713;#&#65533;q&#65533;&#1677;im&#65533;&#65533;&#65533;&#65533; &#65533;&#65533;&#65533;&#65533;&#26342;,@R&#65533;l1&#65533;&#65533;,D&#65533; &4'&#65533;1&#65533;t&#65533;Pg&#65533;&#154;&#65533;o&#65533;Z*&#65533;&#65533;&#65533;k>&#65533;&#65533;
r&#65533;23Ei&#65533;l
&#65533;&#65533;&#300;6&#65533;Kl&#65533;?dm$&#65533;0&#65533;&#65533;`&#65533;&#65533;d&#65533;&#65533;&&#65533;KXp]&#65533;(&#65533;&#65533;?&#65533;&#65533;,&#65533;C=&#65533;2&#65533;p&#759;&#65533;S(&#65533;2,q&#757;&#65533;&#65533;]&#65533;&#65533;,&#1892;&+&#65533;&#65533;A= K*K&#65533;)A&#65533;&#65533;rx2&#65533;2&#65533;&#65533;&#65533;.&#65533;
d-&#65533;&#65533;&#65533;2&#65533;&#65533;$&s&#65533;&#65533;$&#65533;&#65533;[5CWFrQ&#65533;&#65533;%&#65533;&#65533;A!pY!&#65533;C!T&#65533;N5&#65533;e@=&#65533;	&#65533;5V&#65533;^&#65533;&#65533;&&#65533;`&#65533;Bq&#65533;&#65533;^41&#65533;!&#65533;&#65533;B1@&#65533;&#1634;&#65533;&#65533;&#65533;nq7&#65533;{&#65533;&#65533;:&#65533;&#65533;&#65533;&#1163;&#65533;`&#65533;&#65533;&#65533;l&#343;x&#65533;&#65533;&#1705;&#65533;&#65533;l&#65533;"&#65533;#dx&#65533;&#65533;3&#65533;&#65533;&#65533;&#65533;1&#65533;&#65533;o&#65533;&#65533;&#65533;%&#65533;&#65533;?&#65533;%&#65533;&#65533;:H:&#65533;&#65533;&#65533;.?3l&#65533;4&#65533;A&#65533;&#65533;&#65533;'w&#65533;%3&#65533;7&#65533;/{p(O&#65533;&#65533;r,&#65533;&#65533;&#880;&#65533;&#65533;o&#65533;LA&#65533;&#65533;r/&#65533;&#65533;(&#65533;+.&#65533;h&#65533;Mu&#65533;&#65533;&#65533;(LMR&#65533;&#65533;&#65533;&#1231;&#65533;&#65533;* O0&#65533;&#65533;p&#65533;&#65533;CuK
&#65533;&#65533;?<s$/&#65533;&#65533;&#65533;D&#65533;&#65533;0&#65533;&#65533; &#65533;?HA&#65533;32&#65533;\\&#65533;&#27972;ABA&#65533;E>&#2035;<k&&#65533;R&#65533;W&#65533;&#65533;Jv&#65533;&#65533;.&#65533;z&#65533;&#65533;g&#65533;T.&#65533;q@&#65533;v&#65533;d`&#65533;&#65533;D&#65533;k&#65533;&#65533;3&#65533;t&#65533;iy&#65533;&#65533;&#65533;&#65533;?jWk&#65533;&#65533;&#65533;Zkg&#65533;&#65533;&#65533;vR&#1701;&#65533;h7,"W&#65533;&#65533;1&#65533;z)7&#65533;&#65533;&#65533; 	&#65533;
&#65533;&#65533;UsO&#65533;&#65533;&#65533;0.&#65533;&#65533;h&#65533;_Cp&#65533;-&#65533;&#65533;%5&#65533;NAX&#65533;u&#65533;-&#65533;&#65533;-
&#65533;P&#65533;C)3@=l&#65533;&#65533;dr&#65533;&#65533;&&#65533;5{N&#65533;_P0#?R&#65533;p&#65533;R0&#65533;I&#65533;&#65533;&#65533;}&#65533;7&#65533;k&#65533;G2&#65533;p&#65533;I&#65533;0&#65533;k\7DaO8 S&#65533;bC&#65533;&#65533;8&#65533;&#65533;&#65533;&#65533;&#65533;??&#65533;&#65533;s&#65533;
gJ&#65533;&#65533;qV&#65533;&#65533;&#65533;&#65533;&#65533;H9&#65533;&#65533;&#65533;\&#65533;0,&#65533;5&#65533;xCD@&#65533;&#65533;B&#65533;x&#65533;&#65533;&#65533;  &#65533;&#65533;O`&#65533;&#65533;&#65533;&#65533;&#65533;&#65533;3Ld&6R&#65533;&#65533;
&#65533;&#202;&&#65533;F&#65533;"&#65533;&#65533;`\K&#65533;&#65533;&#65533;]W&#65533;7&#65533;W&#65533;&#65533;&#65533;.&#65533;&#65533;-&#65533;&#65533;&#65533;''&#65533;&#65533;23&#65533;&#65533;&#65533;&#65533;&#65533;R{&#65533; &#65533;B&#65533;t&#65533;&#65533;&#65533;U&#65533;{&#65533;&#65533;&#65533;-`j[}&#65533;&#65533;&#65533;&#392;&#65533;&#65533;/-&#65533;.&#65533;R&#32889;q&#65533;&#65533;B&#65533;C&#65533;0&#65533;\&#65533;&#65533;&#65533;0&#65533;&#65533;D&#65533;8x53&#65533;u7Dc`vC`x&#1804;J6&#65533;C&#65533;&#65533;&#65533;E &#65533;r&#65533;&#65533;ev&#65533;&#65533;&#65533;_&#65533;&#65533;&#65533;x&#65533;uiK&#65533;8&#65533;&#65533;C&#65533;3&#65533;x&#65533;/9&#65533; 9<&#305;;&#65533;&#65533;&#65533;8&#65533;&#65533;&#65533;B4;L&#65533;&#204;&#65533;D&#65533;K&#65533;&#65533;D&#65533;66@&#65533;&#65533;&#65533;&#65533;_C&#65533;S&#65533;&#65533;I&#65533;&#65533;&#882;&#65533;, ,&#1153;&#65533;&#65533;&#65533;_&#65533;,&#1538;&#65533;&#65533;;9&#1538;&#65533;;&#65533;&#65533;;&#65533;BC &#65533;?&#65533;Yh7iJ#rgPe&#65533;&#65533;&#65533;&#65533;&#65533;&#65533;*&#65533;&#65533;&#65533;t\&#65533;\9n*&#65533;&#65533;
h&#65533;&#65533;&#65533;&#65533;&#65533;A{>&#65533;&#65533;&#65533;]R&#719;&#65533;&#65533;%&#65533;&#65533;e&#65533;K&#65533;&#65533;7&#65533;&#65533;&#65533;&#65533;7&#65533;&#65533;&#65533;&#65533;z&#65533;B&#65533;&#65533;7&#65533;&#65533;&#65533;&#19390;&#65533;&#65533;ZnK&#65533;&#65533;&#65533;&#65533;&#65533;^s&#65533;T&#65533;C&#65533;&#65533;?h&#65533;&#65533;&#65533;&#65533;K6^1&#65533;u&#65533;WH&#65533;E&#65533;w&#65533;dgvGS&#65533;{&#65533;&#65533;&#566;&#65533;;&#65533;&#65533;&#65533;%D&#65533;&#65533;CT@&#65533;&#65533;:&#65533;&#65533;0D&#829;&#65533;G&#65533;?&#65533;&#65533;7D&#317;&#65533;&#65533;&#65533;]FhC\&#65533;&&#65533;C&#65533; 1D"&#65533;C&#65533;C&#65533;g~&#65533;&#65533;&#65533;&#65533;_&#65533;&#65533;&#65533;C&#65533;&#65533;&#65533;&#65533;&#65533;&#65533;&#65533;&#65533;d&#65533;&#65533;C&#65533;Z6&#65533;5&#65533;e3D&#65533;&#65533;&#65533;+&#65533;A&#65533;$K&#65533; &#65533;&#32688;Y&#65533;&#65533;`&#65533;6&#65533;(/&#65533;+&#65533;&#65533;&#65533;r&#65533;O&#65533;&#65533;p&#65533;W0&#65533;;&#65533;&#65533;_&#65533;BP%h9&#65533;&#65533;p&#65533;&#65533;&#65533;&#65533;J&#65533;&#65533;&#65533;&#65533;&#65533;A&#65533;&#65533;R&#65533;&#65533; &#65533;&#65533;ZB&#65533;a6D&#65533;cp&#65533;&#65533;&#65533;&#65533;b&#65533;K&#65533;\7D&#65533;&#2041;&#65533;{|C&#65533;&#65533;&#65533;&#65533;4&#65533;&#65533;&#65533;?q%
&#65533;&#65533;&#65533;&#65533;&#65533;A&#65533;)V&#65533;xc&#65533;&#65533;"!&#65533;&#65533;&#65533;&#65533;&#65533;&#65533;[D&#65533;dF&#65533;+Y&#65533;t&#65533;r%&#65533;eF&#65533;p&#65533;&#65533;k:o&#65533;&#65533;Is&#65533;Ag&#65533;&#65533;qDG&#65533;&#65533;&#65533;
a&#65533; kIaV&#65533;ZP&#65533;U&#65533;-Tpm&#65533;&#65533;&#48329;*&#65533;e&#65533;zm&#339;&&#1270;&#65533;&#65533;C&#65533;&#65533;&#65533;&#65533;&#65533;k&#65533;&#65533;&#65533;&#1462;&#65533;&#65533;_&#65533;Y&#65533;&#65533;c@&#43013;&#65533;6)&#65533;x0FM&#65533;(&#65533; &#65533;&#65533;XX&#65533;/&#980;z&#65533;/&#65533;&#65533;4&#65533;x&#65533;&#65533;F&#65533;&#65533;Y&#65533;16&#65533;\J3(&#65533;X&#65533;&#65533;&#65533;&#65533;A&#65533;iz&#65533;&#65533;&#65533;&#65533;_l&#65533;&#65533;&#65533;L&#65533;hAt&#65533;&#65533;&#65533;Ni"&#65533;&#65533;)&#65533;[&#65533;NQ&#65533;&#65533;K&#65533;&#65533;&#65533;&#65533;&#65533;y&#65533;&#65533;&#65533;&#65533;&#65533;B&#65533;&#65533;&#65533;&#65533;&#65533;>&#65533;&#65533;
&#65533;&#223;&#65533;&#65533;"&#65533;&#557;&#65533;&#39810;d2&#65533;&#65533;l&#65533;$&#65533;2&#65533;&#65533;l	&#65533;&#65533;&#65533;0&#65533;
&#65533;&#65533;@&#65533;<E&#65533;&#65533;g&#65533;9Z|&#65533;c\1&#65533;m&#65533;.&#65533;r4h&#65533;&#65533;Z$/
&#65533;G&#65533;{i kf&#65533;&#65533;&#65533;&#65533;g &#65533;.K22&#65533;&#65533;+h0&#65533;&#65533;&#65533;b
((&#65533;*%&#65533;&#65533;<(&#65533;0&#65533;K/&#65533;b 2&#65533;&#65533;&#65533;&#906;O&#65533;&#65533;&#65533; .&#65533;n&#65533;&&#65533;&#65533;&#65533;F&#65533;r+HN?%&#65533;&#65533;&#65533;[
&#65533;/@&#65533;&#65533;H&#65533; H+J0&#1027;&#65533;&#65533;&#65533;&#65533;L5Up"&#65533;f&#65533;p&#65533;&#65533;&#65533;&#65533; &#65533;n&#65533;h&#65533;&#65533;pJ5[&#65533;i&#65533;L,H&#65533;k&#65533;&#65533;uV&#65533;p&#137;V&#65533;T)A&#65533;T	&#267;&#65533;-H&#65533;D6E&#65533;j&#1440;&#65533;btd&#65533;j&#65533;=(&#65533;&#65533;&#65533;&#65533;&#65533;Jgl&#65533;&#65533;f&#65533;GL&#65533;&#65533;&#65533;&#65533;&#65533;fi&#65533;I(&#65533;0p&#65533;&#65533;J1&#65533;&#65533;g&#65533;&#65533;]&#65533;&#65533;&#65533;&#65533;&#1801;&#65533;&#1293;`%&#65533;&#820;&#65533;<&#65533;.kb&#65533;&#65533;&#65533;`	&#65533; &#65533;&#65533; &#65533;&#65533;F9&#65533;H&#65533;&#65533;\E&#65533;	&#65533;&#65533;0y&#65533;I^&#65533; T&#65533;&#65533;e&#65533;l&#65533;#^tY&sQ&#65533;WG&#65533;U&#65533;k&#65533;DYe5&#65533;*&#65533;&#65533;&#65533;&#65533;_&#65533;&#65533;&#65533;L&#65533;&#65533;"eQf&#65533;&#65533;&#65533;kh&#65533;&#65533;&#65533;&#65533;&#65533;{S&#65533;&#65533;&#65533;&#65533;&#65533;&#65533;f&#65533;&#65533;&#65533; (&#65533;D&#65533;&#1582;S&#65533;*&#65533;&#65533;&#65533;m&#65533;&#65533;&#65533;&#65533;&#65533;&#65533;6&#65533;;9&#65533;&#65533; &#65533;q&#65533;@0&#65533;&#65533;$<$&#65533;ZJF&#65533;&#65533;eB &#65533;Ge9&#65533;&#65533;#&#65533;(C&#65533;G&#65533;T&#65533;&#65533;I&#65533;QE&#65533;&#65533;uoRJ&#65533;Ug&#65533;&#26635;&#65533;&#65533;&#65533;EXU&#1441;Zm&#65533;V&#65533;[&#65533;*&#65533;X_%&#65533;&#65533;&#65533;&#65533;q&#65533; aK8G&#65533;&#65533;&#65533;&#65533;D&#65533;&#65533;Y&#65533;]j&#65533;&#65533;9&#65533;*&#65533;k&#65533;F&#65533;&#65533;_&#65533;&#65533;&#65533;&#65533;v&#65533;&#65533;&#65533;&#1876;&#65533;m.&#65533;&#65533;&#65533;L&#65533;&#65533;&#65533;&#1047;G&#65533;6&#65533;&#65533;&#1552;c&#65533;&#65533;8&#65533;%x&#65533;&#65533;p&#65533;&#65533;44&#65533;&#65533;Jf&#65533;&#717;&#65533; &#65533;&#65533;&#65533;KL&#65533;&#65533;Ydd8&#65533;M2$&#65533;$f&#65533;&#65533;	&#65533;T&#65533;B&#65533;h&#65533;w&#65533;&#65533;HR&#65533;7&#65533;&#65533;&#1388;(&#65533;&#65533;&#65533;&#65533;4&#65533;<W)MW<&#65533;&#65533;D4+&#65533;+#&#65533;&#65533;^A&#65533;&#65533;&#65533;dmo"N&#65533;&#65533;&#65533;E>&#65533;}Y&#65533;&#65533;G&#65533;+&#65533;&#65533;a&#65533;&#65533;|&#65533; Zx&#65533;7hD&#65533;$V&#65533;F7:g1&#65533;i&#65533;&#65533;X/d&#65533;1&#65533;oz&#65533;&#65533;]&#270;bl&#65533;o&#65533;(h&#65533;1^XMr
Y&#65533;&#65533;x&#65533;q&#65533;$H|&#65533;%	&#65533;\&#65533;:&#65533;&#593;&#65533;S&#65533;zH(d&#65533;"Z&#65533;&#65533;d&#65533;AW&#65533;&#65533;&#65533;`\>&#65533;&#65533;&#65533;&#65533;v8&#65533;&#65533;&#65533;H&#65533;&#65533;&#65533;&#65533;&#65533;&#65533;*&#65533;D~&#65533;*&#65533;Y&#65533;=&#65533;&#65533;&#900;86fZEj&#1683;&#65533;&#65533;F&#65533;&#65533;&#65533;&#65533;&#65533;&#65533;&#65533;"i	&#65533;&#65533;&#65533;T&#65533;&#65533;&#65533;r
k&#65533;R:&#65533;&#65533;6-U&#65533;&#65533;9H:&#1653;.']&#65533;M&#65533;&#65533;&#65533;&#65533;:&#65533;&#65533;&#65533;&#65533;i&#65533;&#65533;Y&#65533;t&#65533;{&#65533;&#65533;b&#65533;2&#65533;d&#65533;(&#65533;&#65533;&#65533;'&#65533;-&#865;&#65533;.	&#65533;d)&#65533;yjf&#65533;&#65533;&#65533;&#65533;&#65533;}rh0&#65533;A@&#65533;&#65533;&#65533;!&#326;&#65533;C&#65533;n&#65533;&#65533;&#65533;d*&#65533;&#65533;i[A&#65533;C&#769;c@eEO&#65533;&#65533;S&#65533;&#65533;&#65533;I&#65533;&#65533;&#65533;&#65533;&#65533;	&#65533;/&#65533;2K&#65533;&#65533;D&#65533;
O&#65533;|&#65533;O$&#65533;c&#65533;&#65533;-A7Mh&#65533;&#65533;4#V4&#65533;&#65533;x&#65533;R1&#65533;&#65533;?&#65533;	~MX&#65533;h&#65533;&#210;<b&#65533;';I&#65533;$%a&#65533;A7&#65533;&#65533;&#65533;&#65533;&#802;*&#65533;I	K&#65533;&#65533;&#65533;&#65533;&#65533;&#65533;:b&#130;Xv&#65533;&#65533;m&#65533;&#65533;\&#65533;X&#65533;&#65533;&#15464;&#65533;&#65533;c&#65533;&#65533;&#65533;&#65533; PQ&#65533;i&#65533;&#65533;V&#1522;D?&#65533;&#65533;&#65533;l&#65533;&#65533;&#460;&#65533;&#65533;Azk&#65533;ng&#65533;&#65533;&#65533;K&#65533;&#65533;Z+r&#65533;&#1702;&#65533;&#65533;F&#65533;&#65533;'&#65533;M&#65533;&#65533;&#65533;M&#65533;&#65533;j&#65533;5&#65533;II&#65533;y&#65533;a&#65533;K&#65533;&#65533;&#65533;8&#601;&#65533; %B&#65533;O,&#65533;9o1>A&#65533;&#65533;~&#65533;w&#65533;G!-&#65533;^&#65533;8&#65533;&#65533;+&#65533;o{&#65533;&#65533;G&#65533;&#65533;h,|&#65533;&#65533;U&#65533;&#65533;O&#65533;&#65533;&#65533;$&#65533;&#65533;&#65533;I&#65533;&#65533;*p&#65533;&#65533;?$B*P&#65533;%&#65533;8 &&#65533; ,&#65533;&#65533;&#65533;&#65533;' 4&#65533;&#65533;>I1&#65533;i&#65533;&#65533;n`0&#523;&#65533;b&#65533;&#65533;"c&#65533;&#65533;s&#65533;&#1164;&#65533;sK&#18279;A&#65533;&(&#65533; 0&#65533;A&#65533;&#65533;L&#65533;&#1864;&#65533;`&#1069;&#65533;&#65533;&#1638;0&#65533;*&#65533; &#65533;9Rn&#65533;&#65533;&#65533;&#740;	&#65533;h&#65533;&#65533;&#65533;J&#65533;&#65533;&#65533;X&#65533;i&#65533;&#65533;4g&#65533;)H&#65533;Y&#210;	H&#65533;I&#65533;@&#65533;&#65533;< &#65533;&#65533;?&#65533;&#65533;a&#65533;)&#65533; X&#65533;a&#65533;(
 VK  C&#65533;
&#65533;&#65533;d&#65533;&#65533;&#65533;&#65533;#&#65533;#5X R_&#65533;&#1308;&#65533;p$'q&#65533;L w&#65533;&#65533;?f&#65533;c&#1602;&#65533;2&#65533;&#65533;&#65533;k&#65533;[&#65533;&#65533;&#392;y&#65533;?&#65533;@V%&#65533;B&#65533;\&#65533;&#65533;&#65533;JV&#65533;8&#65533;&#65533;&#65533;&#65533;1r&#65533;&#65533;&#65533;&#65533;"&#65533;'&#65533;:&#65533;f&#65533;`&#65533;&#65533;2&#65533;e&#65533;D&#65533;"&#1562;&#65533;&#65533;p&#65533;I&#65533; 9&#65533;	&&#65533;&#65533;&#65533;M&#65533;U&#65533;&#65533;&#65533;&#1752;)&#65533;Y&#65533;v{N&#65533;&#65533;&#65533;`W&#65533;f&#65533;&#65533;5&#65533;!&#65533;&#65533; &#65533;&#65533;&#65533;&#65533;&#65533;&#65533;L&#65533;&#65533;&#11574;H&#65533;%k&#65533;d&#65533;&#65533;x$=&#65533;p&#65533;?&#65533;&#1174;&#65533;4&#65533;+MjMc&#65533;&#65533;&#65533;&#65533;J&#65533;a@&#65533;&#65533;&#65533;&#65533;&#65533;|J&#65533;h7&#65533;*@&#65533;&#65533;A&#65533;&#65533;z&#65533;1:&#65533;A&#65533;\&#65533;/.&#65533;&#65533;&#65533;&#65533;$&#65533;&#65533;P/&#65533;&#65533;&#65533;&#65533;}:&#65533;&#65533;l&#65533;)rB&#65533;M&#65533;I&#1559;lCV&#65533;>&#65533;&#646;&#65533;c&#65533;&#65533;&#65533;%p&#65533;&#65533;^mb&#65533;=r&#65533;&#65533;&#65533;&#65533;&#65533;QR2&#65533;&#65533;&#65533;nd^&#65533;k&#42066;&#65533;&#65533;&#65533;&#65533;&#65533;&#65533;&#65533;{&#65533;&#65533;&#65533;&#65533;H&#65533;MQ&#65533;&#65533;&#65533;&#65533;}y&#65533;&#65533;{K`]B&#65533;r&#65533;&#65533;&#65533;&#65533;&#65533;&#65533;&#65533;j>&#65533;;&#65533;&#65533;5&#65533;&#65533;&#65533;#[&#65533;a*|&#65533;&#65533;&&#65533;&#65533;&#65533;;]j&#65533;&#65533;?&#65533;.&#65533;&#65533;>&#65533;&#65533;&#65533;&#65533;&H&#65533;E\&#65533;&#65533;y&#65533;&#65533;&#65533;&#65533;&#65533;gC&#65533;&#65533;>&#65533;&#65533;&#65533;&#65533;-&#65533;&#65533;px&#65533;UY&#65533;&#65533;C~?q&#65533;;H}r&#65533;&#65533;&#65533;&#1523;&#65533;g&#65533;_&#65533;&#65533;&#65533;&#65533;+&#65533;&#65533;&#65533;&#65533;&#65533; b&#65533; tm"0 0P&#901;M&#65533;n&#65533;^b]&#65533; &#65533;&#65533;/&#65533;&&#65533;&#65533;&#65533;&#65533;%I&#65533;&#65533;&#65533;tC&#65533;&#1412;""&#65533;&#65533;M`B&#65533;6&#65533;%&#65533;&#65533;&#65533;.&#65533;&#65533;&B&#65533;Zp"&#65533; &#65533; &#65533;&#65533;&#65533;nP&#65533;,&#65533;&#65533;&#65533;&#65533;&#65533;vk&#65533;"&#65533;&#313;c
&#65533;*b&#65533;&#65533;"&#65533;(&#65533;&#65533;&#65533;5 &#65533;2&#65533; Vc&#1152;&#65533;B&#65533;&#65533;5ZO&#65533;&&#65533;&#65533;L&#65533;&#65533;&&#65533;n&#65533;&#65533;<n&#65533;b&#65533;%&#65533;&`&#65533;,N&#65533;&#65533;p&#65533;dN&#65533;2&#65533;&#65533;&#65533;&#65533;\&#65533;&#65533;&#65533;p&#65533;*&#65533;&#65533;&#65533;p&#65533;2&#65533;&#1156;&#65533;">&#65533; TmQ"&#65533;&#65533;`Q&#65533;n&#65533;&#65533;&#65533;&#65533;&#65533;&#65533;&#65533;
'&#65533;&#65533;&#65533;4&#65533;&#65533;"bcdP&#65533;0&#1514;&#65533;&#65533;&#65533;&#65533;ZB)&#65533;&#65533;&#65533;&#65533;&#65533;&#65533;t!rQp&#65533;&#65533;&#65533;&#65533;&#65533;|&#65533;&#65533;&#65533;Q&#65533;&#65533;%&#65533;&#65533;&#65533;&#65533;&#65533;&#65533;&#65533;&#65533;&#65533;&#65533;(&#65533;&#65533;q&#65533;K&#65533;P&#65533;&#65533;&#65533;>&#65533;/&#65533;&#65533; &#65533;q&#65533;&#65533;&#65533;&#65533;%&#65533;Q">&#65533;&#65533;&#1297;&#65533;&#65533;(&#65533;&#65533;&#65533;&#65533;&#65533;Q"&#65533;I&#65533;!&#913;"&#65533;&#65533; h&#65533;&#65533;1&#65533;1&#65533;&#65533;&#65533;&#65533;R&#65533;&#65533;&#65533;k&#65533;&#65533;Q&#65533;q&#65533;&#65533;#&#65533;&#65533;&#65533;&#65533; &#65533;&#1140;&#65533;&#65533;&#65533; &#65533;&#65533;$&#65533; P&#65533;M&#65533;!&#65533;$&#65533;&#65533;"&#65533;%e&#65533;&#65533; P&#65533;%J!&#65533;x&#65533;'&#65533;&#65533;&#65533;a&#65533;J&#65533;6&#65533;&#65533;
b&#65533;2(	&#65533;&#65533;V&#65533;&#65533;D1#h&#65533;&#65533;&#65533;&#65533;0q*&#65533;r &#65533;&#65533; &#65533;u&#65533;+&#65533;24&#65533;+	&#65533;,&#65533;Oq&#65533;oQ&#65533;#&#65533;@&#65533;&#65533;3&#65533; &#65533;.0&#65533; &#65533;&#65533;.M1/&#65533; &#65533; 3Rt&#65533;.&#65533;@&#65533;J"3&#65533;&#65533; &#65533;!&#65533;.&#65533;&#65533;Q&#65533;$&#65533;2&#65533;2&#65533;&#65533;|m3&#65533; &#65533;&#65533;	&#65533;&#65533;'"&#65533;B&#65533;1&#65533;&#65533;&#65533;&#65533;h1R&#65533;|&#65533;@&#65533;|q6B6/&#65533;6"d6[&#65533;7&#65533;.&#65533;&#65533; &#65533;&#65533; &&#65533;*&#65533;A
bLa&#65533;&#65533;&#65533;&#65533;$&#65533; $ ";&#65533; ;%&#65533;:b;&#65533;^&#65533;^&#65533;H&#65533;N`&#65533;s9e@N&#65533;&#65533;&#65533;H`:O&#65533;>&#65533;&#65533;9y&#65533;9'b>&#65533;&#65533;&#65533;&#65533;&#65533;s9&#65533;A&#65533;a&#65533;<&#65533;&#65533; &#65533;&#65533;<&#65533;j&#65533; @!
"&#65533;&#65533;
W ]&#65533;&#65533;C;&#65533;C?DC&#65533;}&#65533;&#65533;&#65533;,"?&#65533;&#65533;&#65533;SB&#65533;&#65533;&#65533; &#65533;&#65533;:%&#65533;"`&#65533;;%&#65533;;&#65533;&#65533;&#65533;`<&#65533;sH&#65533;:&#65533;a&#65533;&#65533; &#65533;s?B&#65533;&#65533;&#65533;?&#65533;&#65533;?&#65533;&#65533;b`@&#65533;&#65533;&#65533;:&#65533;&#65533;T<k&#65533;;&#65533;&#65533; .!&#65533;&#65533;*&#65533; 4LD&#468;L&#65533;&#65533;L&#65533;M-b&#292;&#65533;&#65533;S:&#65533;&#65533;&#65533;SH&#65533;<i&#65533;J&#65533;F&#65533;SO&#65533;&#65533;E)&#65533;&#65533;&#65533;:%&#65533;&#65533;&#65533;O&#65533;#&#65533;s:@&#65533;4:&#65533;&#65533;9&#65533;4>&#65533;$"O&#65533;&#65533;&#65533;!R&#65533;B#t&#65533;&#65533;TCUTG&#65533;Te&#65533;&#65533;!b&#65533;E)&#1344;H&#65533;4N&#65533;x Not"&#65533;&#65533;J&#65533;&#65533;O&#65533;&#65533;O&#65533;@.&#65533;"&#65533;:&#65533; X&#65533;&#65533;@&#65533; &#65533;  5H&#65533;4Q":&#65533;4x`&#65533;&#65533;&#65533; ^ *&#65533;W"&#65533;&#65533;z&#65533;&#65533;@:&#65533;&#65533;`&#65533; &#65533;T&#1493;]&#65533;&#65533;]&#2005;A,!&#65533;`B&#65533;&#65533;V&#65533;sVBb&#65533;J&#65533;&#65533;"&#65533;N&#65533;sO&#65533;&#65533;F[&#65533;W&#65533;&#65533; @0&#65533;&#65533;5&#65533;&#65533;Q&#65533;&#65533;H&#65533;&#65533;&#65533; "&#65533;&#65533; [&#65533;<&#65533;&#65533;G&#65533;BC`PS!.&#65533;X%B
&#65533;&#65533;ae&#65533;Ufg&#65533;fk&#65533;])Qq&#65533;&#65533; x`9$b9V"&#65533;j&#65533;"j&#65533;h&#65533;&#65533;&#65533;h&#65533;:&#65533;@%U&#65533;&#65533;P9&#65533;"&#65533;&#65533;b&#65533;&#65533;&#65533;sH=vJ&#65533;&#65533;b&#65533;i&#65533;&#65533;[&#65533;&#65533;K&#65533;@eu&#65533;&#65533;&#65533; 8&#65533;f&#65533;n&#65533;Vn;4,"Q
&#65533;&#65533;"8&#65533;
,bQ&#65533;&#65533;p&#65533;&#65533;hwpbRBKa JV"b&#65533;jA&#65533;&#65533;o&#65533;&#65533;Q&#65533;&#65533; &#65533;&#65533;&#65533;5Ye`@&#65533;T;g&#65533;[&#65533;Ra &#65533;!&#65533;&#65533;&#65533;!&#65533;@'b&#65533;&#65533; &#65533;&#65533; `  h&#65533;t&#65533;&#65533;"J7 &#65533;w{&#65533;w&#65533;j&#65533;D%&#65533;&#65533;v"&#65533; &#65533;&#65533;~G&#65533;iBp&#65533;Ap&#65533;&#65533;"&#65533;fw%&#65533;s&#65533;&#65533;x&#65533;&#65533;I&#65533;S"d&#65533;g&#65533;&#65533;&#65533;
&#65533;s9&#65533;WE&#65533;O&#65533;5u+&#65533;"6&#65533;&#65533;L&#65533; vwwbwij&#65533;mw"j&#65533;&#65533;xC&#65533;&#65533;> &#65533;&#65533;&#65533;&#65533;&#65533;&#65533;&#65533;&#65533; &#65533; hp&#65533;P&#65533;&#65533;&#65533;5&#65533;
&#65533;!&#65533;x&#65533;&#65533; &#65533;&#65533;;&#65533;4Q&#65533;&#65533;&#65533;sV[&#65533;=_&#65533;p&#65533;p ^X&#65533;&#65533;ZT|ib&#65533;a)&#65533;&#65533;i&#65533;&#65533;]x&#65533;&#65533;&#65533;&#65533;&#65533;(&#65533;&#65533;@&#65533;A&#65533;&#65533;&#65533;&#65533;*`@t&#65533;&#65533;@ L&#65533;| &#65533;}&#65533;&#65533;&#65533;&#65533;A \&#65533;&#65533;X&#65533;}&#65533;L&#65533;&#65533;&#65533;&#65533;&#65533;&#65533;`&#65533;&#1547;}&#65533;&#65533;&#65533;&#65533;&#65533;&#65533; `t&#65533;&#65533;&#65533;&#65533;&#65533;&#65533;&#65533;}@L &#65533;&#65533;t`&#65533;&#65533;&#65533;&#65533;&#65533;&#65533;XT	&#65533;Rs(/Bs&#65533;Wy&#65533;UOUP&#65533;h&#851;
&#138;&#65533;a&#65533;&#65533;t&#65533; &#65533;j ;aY&#65533;f&#65533;&#65533;TY&#65533;&#65533;"&#65533;&#65533;937b&#65533;&#65533;&#65533;I&#65533;h&#65533;ThA&#65533; &#65533;&#65533;J&#65533;&#65533;&#65533; 6&#65533; 4&#65533;U&#65533;e&#65533;% w&#65533;iw&#65533;&#65533;W"l7&#65533;&#65533;)Y&#65533;6A&#65533;
&#65533;P&#65533;"&#65533;&#10307;&#65533;&#65533;:&#65533;>Q&#65533;&#65533;'&#65533;&#65533;&#65533;d &#65533;*@p`2&#1566;&#65533;&#65533;5&#65533;&#65533;&#65533;&#1539;&#65533;&#65533;&#65533;Z"&#65533;*&#65533;"x&#65533;d`&#65533;&#65533;&#65533;s&#65533;/&#65533;|gx&#65533;k$tY&#65533;X&#65533;M&#65533;&#65533;&#65533;Lz&#65533;)@BW&#65533;&#65533;&#65533;o&#65533;&#65533;WYN&#65533;b&#65533;&#65533;WY&#65533;&#65533;u&#65533;{&#1573;1&#65533;&#65533;&#65533;&#65533;&#65533;^`&#65533;e&#65533;&#65533;&#65533;&#65533;&#65533;Y&#65533;XIe@&#65533; &#65533;&#65533;&#65533;&#65533;A&#65533;&#65533;&#65533;"&#65533;jy V%B?&#65533;c&#65533;&#65533;0&#65533;.A|&#65533;&#65533;&#65533; &#65533;V0 &#65533;&#65533;&#65533; $&#65533;N&#65533;&#65533;y&#65533;&#65533; &#65533;&#65533;&#65533;e&#65533;
&#65533;&#65533;!Y'N&#65533;&#65533;<5&#65533;o5vR'&#1368;%&#65533;&#65533;SK7&#65533;&#65533;z/&#65533;!(&#65533;&#65533;:&#65533;"2@&#65533;_B&#65533;u&#65533;&#65533;x&#65533;&#65533;&#1627;C&#65533;&#65533;&#65533;&#65533;t&#65533;&#65533;fU&#65533;@*&#65533;&#65533;;&#65533;&#65533;Z&#65533;g&#65533;&#65533;x&#65533;gOX&#65533;&#65533;*&#65533;a&#65533;&#65533; &#65533;&#65533;)&#65533; &#65533;&#65533;&#65533;&#1784;&#65533;{&#65533;&#65533;{&#65533;&#65533;&#65533;&#65533;&#65533;X&#65533;{&#65533;&#65533;@&#65533;&#65533;8&#65533;o&#65533;n`&#65533;&#65533;&#65533;&#65533;&#1546;&#65533;&#65533;&#65533;&#65533;&#65533;&#65533;&#65533;&#65533;x&#65533;u&#65533;&#65533;&#65533;&#65533; ,!&#65533;&#65533;&#65533;&#65533;&#65533;x&#65533;}&#65533;&#65533;&#65533;-&#65533;&#2451;x@0&#65533;: &#65533;N&#65533;&#65533;?&#65533;&#65533;;&#65533;&#65533;0&#65533;&#65533;&#1780;&#65533;4(q5&#257;"&#65533;&#65533;jc&#65533;&#65533;&#65533;W&#65533;C &#65533;&#65533;&#65533;&#65533;"&#65533;&#65533;A&#65533;&#65533;&#65533;&#65533;&#65533;&#65533;&#65533;&#65533;&#65533;&#65533;&#65533;JW;&#65533;&#65533;&#65533;f%&#65533;&#65533;&#65533;
&#928;
&#65533;7|1v&#65533;&#65533;&#65533;gc&#65533;G&#65533;&#65533;&#65533;&#65533;tRq&#65533;OI&#65533;[!&#65533;[&#65533;a"V&#65533;&#65533;&#65533;&#65533;&#65533;&#65533;< &#65533;&#65533;&#65533;/"/&#65533;&#65533;&#65533;&#65533; &#65533;W&#65533;&#65533;w&#65533;'<&#65533;^&#65533; &#65533;@@b&#65533;&#65533;F |L&#65533;d&#65533;&#65533;&#65533;&#65533;&#65533;`&#65533;k&#65533;&#65533;&#65533;&#65533;&#65533;&#65533; :`&#65533;G&#1589;&#65533;&#170;&#65533;&#65533; &]&#65533;&#65533;!&#65533;&#65533;{[&#65533;;&#65533;&#65533;a&#65533;A&#65533; <&#65533;K&#65533;u&#65533;X&#65533;&#65533;&#1594;&#65533;&#65533;n`&#65533;&#65533;&#65533;&#65533;_]&#65533;&#65533;&#65533;&#65533;m&#1915;&#65533;&#65533;&#1463;[&#65533;&#65533;&#65533;&#65533;&#65533;&#65533;u&#65533;&#65533;]&#65533;&#65533;&#65533;&#1381;xj&#65533;&#65533;&#65533;&#65533;&#65533;	&#65533;V&#65533;|&#65533;&#65533;&#65533;=O&#65533;&#65533;&#65533;&#65533;&#65533;9NS[&#65533;&#65533;&#65533;c&#65533;&#65533; &#1177;&#65533;W&#131;&#65533;&#65533;&#65533;}&#65533;&#65533;~3 &#65533;&#65533;&#65533;&#65533;&#65533;&#65533;v&#65533;&#65533;&#65533;3&tY"&#65533;@&#65533;u&#65533;ZaB!&#65533;|cag&#65533;j&#65533;["l&#65533;"&#65533;6tax&#65533;a&#65533;Y&#65533;&#65533; |&#65533;&#65533; &#65533;1&#65533;&#65533;&#65533;[;&#65533;`&#65533;&#65533;&#65533;`&#65533;d-&#65533;&#65533;D&#65533;&#2045;"2-2&#65533;&#65533;&#65533;]&#65533;&#65533;&#65533;S&#65533;p&#65533;&#1817;3&#65533;&#65533;&#65533;u@Yp&#65533;&#1971;4&#65533;&#65533;&#65533;&#65533;&#65533;k&#65533;T&#65533;&#65533;aR&#627;J;&#65533;@&#65533;&#65533; &#65533;&#65533;!<`&#65533;`&#65533;&#65533;G &#65533;&#65533;&#65533;`&#65533;&#65533;&#65533;a6 &#65533;l&#65533;&#65533;7&#65533;&#65533;&#65533;&#65533;>&#65533;&#65533;&#65533;&#65533;_&#65533;_&#65533;] " &#26635;&#65533;RA"&#1825;&#65533;!?&#65533;(_&#65533;&#65533;: &#1583;&#65533;&#65533;&#65533;AB&#65533;&#65533;C&#65533;&#65533;/.!&#65533;!&#65533;&#65533;&#65533;&#65533;[_@&#65533;&#65533;aYca&#65533;97Z&#65533;=&#65533;&#1630;&#65533;>&#65533;O&#65533;&#65533;[&#65533;,A&#65533;&#65533;&#65533;L&#65533;#&#65533; \&#65533;%b&#65533;&#65533;e&#65533;-X^&#65533;&#65533;&#65533;&#65533;\&#65533;'&#65533;&#1911;&#65533;&#65533;&#65533;= &#65533; &#65533;"&#65533;&#65533;)&#65533;&#65533;&#65533;&#1658;I&#65533;VK1&#65533;&#65533;&#65533; &#65533;&#65533;&#65533;&#65533;X"~V^&#65533; &#1343;&#65533;	&#65533;&#65533;&#65533;!&#65533;G&#65533;&#65533;5&#65533;&#65533;&#65533;_&#65533;$bT&#65533;P&#65533;`'
&#65533;&#65533;!c&#65533;E&#438;d&#65533;HA	FZ&#65533;0&#65533;&#65533;F&#65533;&#65533;&#65533;&#65533;`&#65533; &#65533;&#65533;e&#65533;&#65533;3(&#65533;~=&#65533;&#65533;&#65533; &#65533;&#65533;&#65533;3R&#65533;&#1257;T&#65533;Z&#65533;&#65533;5&#65533;&#1453;\&#65533;z-x``&#65533;&#65533;F\4b&#65533;&#65533;!f&#65533;&#65533;q&#65533;	;&#65533;8&#65533;&#65533;#
;V&#65533;t&#65533;A&#65533;T&#65533;&#65533;&#65533;Q&#65533;!C&#65533;&S&#1450;&#65533;&#65533;t&#65533;&#1425;&#65533;&#65533;&#65533;&#65533;&#65533;,0&#65533;pF&#65533;&#65533;A&#65533; :}l&#65533;&#65533;&#65533;k&#65533;&#65533;&#922;qdh&#65533;&#65533;f&#65533;&#65533;f6&#65533;m&#65533;p&#65533;w&#65533;&#65533;&#65533;&#65533;.&#65533; :&#1829;r&#65533;&#989;&#65533;:tH&#65533;&#65533;(&#1791;,u&#65533;&#65533;j&#1915;w&#65533;&#65533;&#65533;&#65533;rG&#65533;&#65533;&#65533;w&#65533;e&#65533;lb ht:&#65533;&#65533;&#193;&#65533;&#65533;&#65533;&#65533;`&#65533;6MA&#65533;t`&#65533;?V&#65533;S&#65533;v&#65533;&#65533;&#65533;&#65533;&#65533;&#65533;&#65533;r&#65533;@&#65533;&#65533;	
&#65533;&#65533;&#65533;/<&#65533;q&#65533;&#65533;T&#65533;"&#65533;!&#65533;&#65533;BAP|&#65533;b&#65533;.&#65533;#&#65533;d&#65533;GQ&#65533;&#65533;qc C&#65533;DHQ6.&#65533;QqGi&#65533;&#65533;Ai&#65533;&#65533; A!&#65533;Pr&#65533;?$&#65533;Q:B&#65533;&#65533;@&#65533;&#65533;&#65533;x&#1792;G-&#65533;PD&#65533;&#65533;K&#65533;1` &#65533;?&#1609;&#65533;F&#65533;&#65533;	 &#65533;SE8&#65533;3	&#65533;l&#65533;PI4K&#65533;&#65533;&#65533;O*!`&#65533;	&#65533;\r &#65533;d&#65533;
 &#65533;0&#65533;&#65533;BNET&#65533;?&#440;#&#65533;&#65533;&#65533;&#65533;j&#65533;&#65533;jHNc&#65533;&#65533;b&#65533;&#65533;%&#65533;(&#65533;&#65533;<-&#65533; &#65533;&#65533;&#65533;&#65533;A]&#65533;&#1601;)&#65533; c&#65533;4< HQ-&#65533;&#65533;]<R	&#65533;j[&#65533;:&#65533;&#65533;Z&#65533;|!&#65533;~Bt&#65533;&#65533;0&#65533;i&#65533;x&#1051;&#65533;$&#65533;;&#65533;PB	Y&#65533;HC	&#65533;Xs&#65533;'K&#65533;0&#65533;q&#65533;-&#65533;I&#65533;&#65533;&#65533;&#65533;?l&#65533;&#65533;?&#65533;&#65533;&#65533;&#65533;?&#65533;N	&#65533;pCw&#65533;&#65533;&#65533;1u,U{&#65533;&#1873;&#65533;{*&#65533;az&#65533;g]y&#65533;&#65533;&#65533;I6:P&#65533;&#65533;&#65533;P&#65533;&#65533;&#65533;`2}&#65533;eG<&#65533;k&#65533;^ &#1217;&#65533;&#65533;&#65533;&#65533;&#65533;&&#65533;&#65533;-&#65533;&#65533;.jY"&#65533;@O&#65533;&#65533;&#65533;&#65533;`~dDL&#65533;&#65533;&#65533;v&#65533;TRcU8.&#65533;&#65533;Ps&#65533;&#853;RSM&#65533;&#65533;?|&#65533;&#65533;&#65533;&#65533;b&#65533;&#65533;@L&#65533;%*&#65533; G&#65533;0&#65533;&#65533;hV;DO&#65533;&#65533;&&#65533;9&#65533;P'AU&#65533;P&#65533;&#65533;!&#65533;&#65533;'2T&#65533;&#65533;&#65533;&#65533;&#65533;#$$&#65533;&#65533;@f!&#65533;&#65533;]&#65533;)&#65533;)F)&#65533;$Y&#65533;*&#65533;MQB&#20791;&#65533;&#65533;/&#65533;|&#65533;N &#850;&#65533;0P&#65533;&#65533;&#65533;&#65533;&#65533;&#65533;H&#65533;&#65533;`y&#65533;U2'&#65533;&#65533;C&#65533; &#65533;	t&#65533;0
&#65533;&#65533;P`+	i&7@C8`
&#65533; (&#65533;3Q&#65533;&#65533;&#65533;&#65533;&#65533;
T&#65533;@&#65533;HB	h&#65533;	M4&#65533;+A'&#65533; &#65533;%b&#65533;&#65533;h&#65533;?J&#65533;&#65533;O,&#65533;&#65533;&#65533;&#65533;&#65533;&#65533;9`&#65533;&#65533;o&#65533;1kX&#65533;a6&#65533;.&#65533;&#65533;&#65533;4g &#65533;&#1025;&#65533;&#65533;&#65533;&#65533;G;&#65533;i&#65533;&#65533;&#65533;D&#65533;&#65533;&#65533;;#O&#65533;&#65533;&#65533;&#65533;/ 	&#65533;&#65533;B&#65533;0
:@6d&#65533;
&#65533;A&#65533;&#65533;&#65533;:&#65533;1&#65533;&#65533;P&#65533;'&#65533;wO&#65533; &#65533;T&#65533;7&#65533;&#65533;> F ,&#65533;&#65533;p&#65533;&#65533;&#65533;&#65533;&#65533;&#65533;$`z&#939;&#65533;%&#65533;b&#65533;"T&#65533;O|T&#65533;N&#65533;&#65533;(&#65533;&#65533;&#65533;&#65533;&#65533;8&#65533; &#65533;&#550;FA&#65533;8&#65533;N1xA&#65533;&#65533;@&#65533; ]JL&#65533;&#1168;&#65533;e&#65533;0UQBX&#10754;&#65533;&#65533;&#65533;&#65533;@."(&#65533;j e&#65533;#&#65533;a(&#65533;&#65533;&#65533;1&#65533;&#65533;C7&#65533;&#65533;M3&#65533;&#65533;&#65533;B&#65533;)&#65533;&#65533;&#65533;A&#65533;&#65533;2&#65533;&#1508;&#65533;x&#65533;>&#65533;dAL&#65533;&#65533;QU&#65533;(}&#65533;>/	&#1024;
&#65533; &#65533;&#65533;&#65533;&#65533;&#65533;&#65533;(&#65533;l&#65533;l &#65533;&#65533;.|&#65533;&#65533;i&#65533;&#65533;
&#65533;b&#65533;b0&#65533;YAB2&#65533;&#65533;&#65533;&#65533;&#65533;&#65533;`&#65533;&#65533;&#65533;9&#65533;/&#65533;&#65533;&#65533;a&#65533;X&#65533;&#65533;jA&#65533;&#65533;&#65533;&#65533;&#65533;z&#65533;!&#65533;s0&#65533;&&#546;&#65533;_&#65533;&#65533;Q&#65533;C<&#65533;a&#65533;1&#65533;&#65533;7Vh&#65533;&#65533;c&#65533; NH&#65533;&#65533;&#65533;&#65533;q&#65533;[Sa&#65533;%&#65533;gH&#65533;&#65533;5&#65533;`&#65533;d&#65533;J&#65533;&#65533;&#65533;&#65533;&#65533;&#65533;&#65533;=&#65533;&#65533;P&#65533;&#65533;&#65533;Z&#65533;.&#1224;A*&#65533;S&#65533;A0"&#65533;&#65533;'6&#65533;&#65533;&#65533;&#65533;s*&#65533;+&#65533; p &#65533;&#65533;&#65533;>&#65533;&#65533;o&#65533;&#65533;&#65533;&#65533;&#65533;&#65533;&#65533;@&#65533;&#65533;t&#65533;ns&#65533;?&#65533;&#65533;T&#65533;&#65533;sT&#65533;&#65533;Q(I&#65533;O&#65533;nEG&#65533;&#65533;Y&#65533;b&#65533;&#65533;&#65533;&#655;&#65533;&#65533;&#65533;@ &#65533; tIH&#65533;eA&#65533;&#65533;&#65533;&#65533;@&#65533;5&#1070;&#65533;&#65533;&#65533;&#65533;P<0&#65533;?&#65533;&#65533;j&#65533;1&#65533;&#65533;&#1428;&#65533;&#65533;&#65533;%&#65533;0BS&#65533;&#65533;>*&#65533;8k+&#65533;&#65533;)&#65533;&#65533;x1&#65533;&#65533;?&#65533;bO&#65533;&#2616;N&#65533;X8&#65533;&#65533;)8@&#243;&#19271;j&#65533;N Ej[&#65533; &#65533;&#65533;&#65533;&#65533;D&#65533;-&#65533;&#65533; &#65533;C&#65533;&#65533;&#65533;I&#65533;&#65533; &#65533;Axb@&#65533;e#&#439;dLCC&#65533;&#65533;&#65533;&#65533;4;DC~&#65533;0F-n&#65533;	A&#65533;:x&#65533;&#65533;jj A<C
&#65533;YH^@Pt&#65533;(&#65533;!&#65533;&#65533;&#1319;&#65533;&#65533;P&#65533;| g>&#65533;&#65533;@&#65533;S/H&#65533;4b&#65533;&#65533;&#65533;C&#65533;
&A&#65533;&#65533;A>A&#65533;p&#65533; b#{t&#65533;&#65533;2*&#65533;9K&#65533;{(&#65533;"&#65533;&#65533;'d &#65533;G&#65533;9&#65533;T1&#65533;&#65533;4L1&#65533;T$&#65533;&#65533;&#65533;4&#65533;&#65533;)&#65533;	B&#65533;`&#65533;w<Adh	1&#65533;3&#65533; 0&#65533;A&#65533;&#65533;&#65533;&#65533;$&#65533;&#65533;&#65533;&#65533;&#65533;&#65533;&#65533;M&#65533;c&#65533;H&#65533;&#65533;&#65533;Y&#65533; &#65533;&#65533;R&#65533;&#65533;&#807;P&#65533;a&#65533;&#65533;&#65533;oT&#65533;,&#65533;&#65533;&#65533;D
^&#65533;&#65533;&#65533;d&#65533;&#65533;3&#65533;.%&#65533;=&#65533;?&#65533;K&#65533;&#65533;1&#65533;).&#65533;&#65533;&#65533;&#65533;&#65533;&#65533;&#65533;&#65533;&#65533;&#65533;&#65533;((&#65533;&#65533;&#65533;K&#65533;0X&#65533;H&#703;&#65533;h&#65533;@&#65533;+&#590;Z&#65533;&#65533;?f&#65533;&#65533;&#65533;<&#65533;&#65533;
@qu&#65533;n&#65533;&#65533;&#65533;9aC5b~#&#65533;&#65533;&#65533;&#65533;&#65533;52&#65533;&#65533;pD&#65533;&#65533;&#1975;&#65533;&#65533;"&#65533;&#65533;&#65533;4S&#65533;&#65533;2&#65533;r&#65533;m&#65533;&#65533;
&#65533;`p@p&#65533;a&#65533;&#65533;&#65533;g&#65533;&#65533;&#65533;D:XaY$&#65533;&#2035;R&#65533;&#65533; &#65533;&#65533;&#65533;&#65533;&#65533;&#65533;N9&#65533;&#65533;~&#65533;`&#65533; &#65533;rQ&#65533;\C&#65533;&#65533;&#65533;1&#65533; &#65533;p&#65533;&#65533;&#65533;&#65533;&#65533;$&#65533;&#1540;I&#1578;&#65533;&#65533;&#65533;`&#65533;&#65533;3&#65533;&#65533;&#65533;O$&#65533;!kz&#65533;2,&#65533;`&#65533;Mt&#65533;&#65533;&#65533;&#65533;,fT&#65533;N&#65533;f&#65533;&#65533;&#65533;tF&#65533;&#65533;\&#65533;&#65533;	~&#65533;,Y/H&#65533;A&#65533; &#65533;]{&#65533;
&#65533; &#65533; %&#65533;[
&#65533; &#1417;&#65533;&#65533;c&#65533;&#65533;&#65533;b&#65533;@&#65533;&#65533;&#65533;?&#65533;BF&#65533;P&#65533;&#65533;c&#65533;&#65533;G&#65533;@+&#65533; 
&#65533;:&#65533;:G&#65533;&#65533;&#1101;~&#65533;_1n&#65533;&#65533;t&#65533;j&#65533;&#65533;Q&#65533;&#65533;&#65533;0aVN&#65533;i&#65533;&#65533;_NV&#65533;&#65533;M&#65533;&#65533;&#65533;&#65533;&#65533;i&#65533;4&#65533;'S N&#65533;i&#65533;eN&#65533;B&#65533;@&#1748;;&&#65533;&&#65533;-&#65533;1&#65533;&#65533;&#65533;&#65533;(&#65533;&#65533;F@x&#65533;&#65533;{`&#65533;&#65533;*9a<K&#65533;`A&#65533;<.&#65533;#&#1665;s@&#65533;sWn&#65533;&Keu&#65533;&#65533;&#65533;GQ&#65533; ?'Jg1K&#65533;&#65533;&#65533;&#65533;$&#65533;}C^+ js`	j&#65533;lcvB>&#65533;&#65533;Q&#65533;&#65533;4`Z$?&#65533;?&#65533;?&#65533;&#65533;?&#65533;&#65533;?&#65533;&#65533;&#65533;&#65533;&#65533;&#65533;T?7&#65533;
&#65533;a f0-&#65533;59aB&#65533;B&#65533;&#65533;&#65533;&#65533;&#65533;&#65533;/!#&#65533;5fFU`@&#65533;=&#65533;H&#65533;&#65533;	fa&#65533;z&#65533;@5&#65533;|&#65533;0W&#65533;1z& &&#65533;&#392;&#65533;&#65533;X4*C$&#65533;&#65533;&#65533;`&#65533;Hf! 
&#65533;&#65533;:9c%7&#65533;&#65533;&#65533;{&#65533;F&#65533;&#65533;b&#65533;'b&#65533;>2P&#65533; l&#65533;o0tl&#65533;d	&#65533;W} Q`	&#65533;&#65533;}&#65533;&#65533;lN&#65533;G1~@&#65533;\!&#65533;&#65533;~_&#65533;[&#65533;&#65533; &#65533;"AHU&#65533;#>&#65533;&#65533;4&#65533;G#V&#65533;U&#65533;s&#65533;&#1969;J&#65533;bq&#65533;&#65533;(&#65533;"8&#65533;&#65533; `6&#65533;&#65533;2&#65533;H!rAr&#65533;U$P&#65533;&#65533;&#65533;&#65533;E&#65533;&#65533;ZO"&#65533;&#65533;&&#65533;( &#65533;:&#65533;&#65533;Kg&#65533;&#65533;&#65533;&#65533;!&#65533;&#65533;&#65533;F &#65533;0&#65533;&#65533;N&#65533;&#65533;&#65533;d&#65533;*aIO&#65533;S7&#65533;&#65533;7`&#65533;P)$Y&#65533;s&#65533;0&#65533;Xh&#65533;&#65533;&#65533;&#65533;!.&#65533;
&#65533;m&#65533;P&#65533;e&#65533;f1&#65533;p&#65533;s &#65533;s&#65533;&#65533;&#65533;&#736;&#65533;&#65533;P&#1203;	@ = &#65533;mQ[[&#65533;&#65533;&#65533;laR&#65533;&#65533;"&#65533;&#65533; <&#65533;Q&#65533;1@,&#65533;p$0&#65533;B(&#65533;(&#65533;?&#65533;E&#65533;&#65533;&#65533;&#65533;&#65533;q&#65533;W&#1313;&#65533;&#65533;wP&&#65533;@de&#65533;&#65533;=31t/&#65533;&#65533;&#65533;X&#65533; &#65533;&#65533;&#65533;B# &#65533;L&#65533;&#65533;5XWW7h@&#65533;&#65533;&#65533;Y&#65533;&#65533;&#65533;&#65533;0
z&#65533; &#65533;f&#65533;&#65533;&#65533;&#65533;r	&#65533;&#65533;&#992;L@&#65533;&#65533;&#65533;`Et\&#65533;@&#65533;&#65533; &#65533;3$&#65533;^p&#65533;&#65533;&#65533;a#4&#65533;(U&#65533;&#65533;&#65533;C&#65533;	&#65533;&#65533;H&#65533;G&#65533;Gl&#65533;&#65533;&#65533;&#358;l&#65533;&#65533;$&#65533;&#65533;bqNQ&#65533;&#65533;&#65533;&#65533;&#65533;&#65533;&#65533;S	t&#65533;H&#65533;&#65533;f&#65533;&#65533;9a&#65533;uO&#65533;il&#65533;TJ&#65533;GK&#65533;4&#65533;@&#65533;&#65533;&#65533;&#65533;&#65533;&#65533;)`&#65533;q&#65533;UX&#65533;VNir&#65533;&#65533;:3&#65533;(&#164;(&#65533;&#65533;G^&#65533;c(f&#65533;y&#65533;5O&#65533;'&#65533; `T%2&#65533;v&#65533;378&#65533;&#65533;&#65533;&#65533;&#65533;_&#65533;1)&#65533; W&#65533;0&#65533;&#65533;&#65533;&#65533;2P0s0&#65533;`.&#65533;&#65533;o	}pN&#65533;l&#65533;&#65533;@&#65533;&#65533;`&#65533;&#65533;fQ&#65533;	&#65533;&#65533;&#65533;&#65533;b&#65533;&#65533; &#65533;&#65533;&#65533;
1&#65533;&#65533;9&#65533;5Q&#65533;&#65533;&#65533; H&#550;&#65533;{&#65533;`	<&#65533;F&#65533;&#65533;&#65533;cJ&#65533;6(pj&#65533;3&#65533;/&#65533;&#65533;!~&#65533;(&#65533;E&#65533;&#65533;&#65533;&#65533;
&#65533;d &#65533;D3&#65533;`&#65533;&#984;&#65533;&#65533;
J9&#65533;&#65533;&#1629;d&#65533;	&#65533;&#65533;&#65533;&#65533;&#65533;&#65533;&#65533;[Q&#65533;&#65533;5&#65533;0Y:&#65533;&#65533;@&#65533;@dp'F{@&#65533;^&#65533;-&#65533;&#65533;&#65533;a &#65533;&#65533;&#65533;}&#65533;X0a&#1368;W&#65533;w%]C&#65533;&#65533;>&#65533; <&#65533;&#706; &#65533;b!&#65533;&#65533;&#65533;&#65533;&#65533;&#1314;.&#65533;H&#65533;&#65533;&(&#65533;l&#65533;6&#65533;}&#65533;P&#65533;N1I&#65533; &#65533;&#483;#&#65533;>p	&#65533; I&#65533;&#65533;/R&#65533;	&#1683;&#65533;&#65533;CJ,&#65533;&#65533;&#1395;/Dw4&#65533;M&#65533;I &#65533;&#65533;&#65533;&#65533;8&#65533;&#65533;&#65533;T:L&#65533;P&#65533;H&#65533;&#65533;&#65533; r&#65533;&#65533;M&#65533;0&#65533;&#65533;C(&#65533;&#65533;]&#65533;8&#65533;&#65533;'M&#65533;&#65533;2&#65533;&#65533;&#65533;%&#65533;w&#65533;&#596;&#65533;%&#65533;&#65533;Ev&#65533;56&#65533;
:1&#65533;3&#65533;84&#65533;&#65533;8NY&#65533;-Q;0!p&#65533;&#65533;4	{*MX<>q*&#65533;JK&#65533;I3G<&#65533;N&#1099;&#65533;&#65533;\T&#65533;&#65533;&#65533;&#65533;y&#1653;&#1958;t&#65533;&#65533;&#65533;
9&#65533;&#65533;&#65533;4&#65533;&#65533;0&#65533;&#65533;K&#65533;&#65533;&#65533;@=&#65533;U&#65533;+Q&#65533;B&#65533;&#65533;&#65533;&#65533;0'&#1068;LC&#65533;a&#65533;&#65533;ntF&#65533;&#65533;&#65533;&#65533;&#65533;&#65533;(&#65533;&#65533;&#65533;JD&#65533;&#65533;W&#65533;&#65533;0&#65533; K&#65533;&#65533;&#65533;l e&#65533; &#65533;s&#65533;P}@&#65533;&#65533;&#65533; *=&#65533;&#65533;&#65533;&#65533;c&#65533;&#65533;&#65533;cA&#65533;uh0q0&#65533;Ih  &#65533;0	+&#65533;&#65533;&#65533;&#65533;&#65533;Jz@D&#65533;&#65533;&#65533;&#65533;&#65533;{ &#65533;&#65533;1 &#65533;&#65533;P]h&#65533;PiY&#65533;@&#65533;ePX&#65533;&#65533;&P&#65533; ,E&#65533;p]&#65533;M&#65533;S8&#65533;&#65533;&#65533;&#65533;	 &#65533;&#65533;
&#65533;|&#12446; &#65533;&#65533;C&#65533;+>&#65533;IV&#65533;J&#65533;&#65533;  &#65533;_&#65533;$8:,7B&#65533;&#65533;&#65533;&#65533;&#65533;&#65533;&#65533;&#1763;=.0&#65533;c;&#65533;&#222;G&#65533;ISa&#65533;J&#65533;&#65533;&#65533;Wz&#65533;&#65533;3&#65533;&#65533;{&#65533;&[&#65533;&#65533;9&#65533;&#185;&#65533;o^&#65533;&#65533;&&#65533;w&#65533;&#1274;&#65533;&#65533;8]&#65533;(&#1570;&#65533;g&#65533;Ku&#65533;8&#65533;5(I&#65533;3kjp&#65533;&#65533;&#65533;&#65533;'rG&#65533;*&#65533;mRY&#65533;`KR>K&#65533;+&#65533;G&#65533;/&#65533;Ox&#65533;&#65533;&#65533;r&#65533;Es&#65533;&#65533;&#65533;&#65533;&#65533;P&#65533;&#65533;>&#65533; N&#65533;a9&#65533;&#65533;&#65533;&#65533;&#65533;&#65533;&#65533;[Jw?&#65533;9@&#65533;X&#65533;"&#65533;&#65533;&#65533;&#65533;~ &#65533; @&#65533;F&#65533;{D&#65533;f` > 3K:}&#65533;F&#65533;y&#65533;&#65533;`
 4&#65533; &#65533;Px&#65533;.G&#65533;&#65533;&#65533;&#900;&#65533;lP&#65533;&#65533;	&#65533;&#65533;&#65533;&#65533;&#65533;&#65533;LP7=&#65533;Q&#65533; ~&#1991;uWu*L&#65533;&#65533;&#65533; &#65533;&#65533;&#65533;&#65533;t&#65533;<&#65533;&#65533;&#65533;:< ;&#65533;&#65533;I&#65533;&#65533; &#65533;&#65533;0	[=&#65533;	&#65533;&#65533;&#65533;&#65533;P&#65533;&#65533;&#65533;L`L0&#65533;&#65533;&#65533;V&#65533; xn%X;%B&#65533;R&#1800;>c-p5&#65533;&#65533;
|&#65533; #b"&#65533;Qd&#65533;f&#65533;\@8g H
&#65533;&#65533;g&#65533;G&#65533;a~&#65533;:&#65533;&#65533;&#65533;J&#65533;&#65533;&#65533;&#65533;&#65533;{&#65533;&#65533;C&#65533;&#1640;&#65533;&#65533;&#65533;&#65533;+X!&#65533;&#65533;&#65533;&#615;dn&#65533;&#65533;&#65533;&#65533;&#65533;I:p&#611; <FU  &#65533;&#65533;&#65533;&#65533;&#65533;K_p&#65533;&#65533;v&#65533;&#65533;  2&#65533;&#65533;&#65533;%{'>&#65533; &#65533;&#65533;&#771;&#65533;91(&#65533;C&#65533;`U&#65533;c&#65533;&#65533;&#65533;&#65533;89&#65533;&#65533;8)0&#65533;&#563;&#65533;&#65533;&#65533;"Fa&#65533;&#65533;S*=&#65533;&#65533;&#65533;&#65533;TA&#65533;&#65533;q1&#65533;tu&#65533;!t&#65533;&#65533;&#65533;&#65533;&#65533;Q&#65533;&#65533;9&#65533;&#65533;&#65533;)&#65533;&#65533;<g&#65533;&#65533;	&#65533;&#65533; &#288;&#65533;&#65533;&#65533;&#65533;M_ P&#54497;]WI&#65533;{&#65533; &#65533;&#65533;&#65533;&#65533;&#65533; &#65533;&#908;0&#65533;&#65533;s.M&#65533;0&#65533;&#65533;
5~7&#65533;l@&#65533;&#65533;a &#65533;&#65533;&#65533;&#65533;	&#65533;&#65533;W@&#65533;=&#65533;&#65533;&#65533;&#65533;&#65533;&#65533; &#65533;Wp&#65533;&#65533;H=UN&#65533;6&#65533;G&#65533;&#65533;0@\&#65533;{0&#65533;&#65533;At&#65533;D@Mp @p&#65533;u 0&#65533;&#65533;&#65533; &#65533;&#65533;&#65533; S>	&#65533;yy&#65533;V&#65533;!&#1393;S&#65533;&#65533;S&#65533;P7 &#65533;+&#65533;w>@RC.&#65533;&#65533;p!&#65533;P.&#65533;&#65533;9`j&#65533;t~&#65533;a1I&#65533;&#65533;&#65533;&#65533;&#65533;&#65533;&#65533;&#65533;&#65533;,p&#65533;V&#65533;&#65533;&#65533;fu&#65533;&#65533;&#65533;Qj&#65533;&#65533;&#65533;9p&#65533;o&#65533;IMJ&#65533;3&#65533;&#1648;N &#65533;@&#65533;y0&#65533;7&#65533;x&#65533; q&#65533;`&#65533;2&#65533;M&#65533;fj&#65533;cj&#65533;&#65533;&#65533;&#65533;;?&#65533;pKQ&#65533;PF&#65533;&#65533;&#65533;&#65533;t&#65533;v&#65533;:&#65533;
&#65533;v&#65533;E&#65533;u&#65533;&#65533;&#65533;!_&#65533;?K&#65533;(&#65533;Z;n&#65533;pf'w`&#65533;&#65533;&#65533;&#65533;eO&#65533;&#65533;&#65533;&#65533;&#65533;&#65533;1&#65533;&#65533;H&#65533;./9&#65533;aAP&#65533;~y&#65533;>G&#65533;&#1240;&#65533;&#1642;z&#65533;t9&#65533;
B&#65533;&#65533;B&#65533;r&#65533;&#65533;.&#65533;G &#65533;&#65533;c
<&#65533;&#65533;B@|v@/&#65533;R,&#65533;&#65533;&#65533;-&#65533;&#65533;&#65533;&#65533;Y:&#65533;&#65533;&#65533;P&#65533;S&#65533;&#65533;0]&#65533;!&#65533;bx,&#65533;&#65533;&#65533;`&#65533;`L_ &#65533;	s&#65533;T 0 &#65533; ;&#65533;S^&#65533;&#65533;A&#65533;Ou\&#2014;&#65533;&#65533;&#65533; j&#65533; h@&#65533;?&#65533;&#228; A
h>
&#65533;&#65533;&#65533;P&#65533;[&#65533;&#65533;u?&#65533;&#65533;&#131;&#65533;`&#65533;`^n{&#65533;$&#65533;&#65533;&#65533;A;&#65533;1&#65533;&#65533;f&#65533;&#65533;V# :`R&#65533;0&#65533;&#65533;&#65533;1&#65533;\&#65533;7]3&#1532;&#65533;&#65533;g&#65533;	&#65533;&#65533;/P&#65533;~&#65533;&#65533;&#65533;&#43952;&#65533;&#65533;&#65533;&#65533;&#65533;&#65533;&#65533;G&#65533;&#65533;&#65533;-&#65533;o&#65533;&#65533;U&#534;V&#662;&#65533;<pp&#65533;@&#65533;lU&#65533;&#65533;2&#65533;&#65533;`&#65533;E&#65533;&#65533;&#65533;&#1848;mw^BW2&#65533;V1&#65533;&#65533;&#65533;jt&#65533;&#65533;&#65533;&#65533;K&#59284;&#65533;j}b:A:&#65533;&#65533;-&#65533;&#65533;&#65533;&#65533;p+&#65533;_!&#65533;
 b$Y&#65533;&#65533;&#65533;&#65533;&#65533;&#65533;&#65533;Fn&#65533;}# &#65533;'C&#65533;
`&#65533;&#65533;&#2039;?\&#65533;{h&#65533;&#994;?.X(&#65533;W&#65533;`&#65533;&#65533;&#65533;xt&#65533;/&#65533;&#65533;0M&#65533;D&#65533;R&#65533;J&#65533;-]&#65533;&#65533;&#626;&#65533;&#65533;k&#65533;D(S&#65533;$&#65533;]=X&#65533;&#65533;&#65533;&#65533;.&#65533;[ &#65533;&#65533;&#65533;	'Wq&#65533;C&#65533;i<d&#65533;3e&#65533;&#1995;!&#65533;Y&#65533;#&#65533;4;> &#65533;&#65533;C-/^l#qu&#65533;<&#65533;0&#65533;&#65533;&#65533;&#65533;O5F&#65533;&#65533;&#65533;)&#65533;&#65533;&#65533;5A&#65533;&#65533;&#65533;tL&#65533;&#65533;&#65533;&#65533;\;&#65533;&#65533;X"&#65533;&#65533;d&#65533;&#65533;t 4&#65533;&#65533;Ig&#65533;&#65533;t&#65533;&#65533;&#65533;
&#65533;&#65533;&#1410;A&#65533;&#65533;08&#65533;`&#65533;&#1652;&#65533;A&#65533;&#65533;$4&#65533;J&#65533;&#65533;G!h&#65533;&#65533;L&#65533;&#65533;7&#65533;&#65533;Qz&#65533;&#65533;@&#65533;&#1984;&#840;@g&#65533;?:&#65533;&#65533;&#65533;7&#65533;&#65533;N&#65533;1b&#65533;O&#65533;&#65533;w&#65533;&#65533;@A(
bQ&#65533;&#65533;&#65533;&#2000;;s&#65533;qg&#65533;T`w `P@&#65533;&#65533;E!8&#65533; &#65533;0&#65533;&#288;R&#65533;&#65533;&#65533;C?1D&#65533;&#65533;"A&#65533;&#65533;&#65533;&#65533;/&#65533;k&#65533;&#65533;&#65533;&#65533;&#65533;F&#65533;dThF>I&#65533;4&#65533;&#65533;#2Dl&#606;6x&#65533;#]&#65533;&#65533;E]&#65533;&#65533;&#65533;l&#65533;&#65533;&#65533;<i,;$d&#65533;f\&#65533;&#65533;&#65533;&#65533;0&#65533;B&#1124;&#65533;&#65533;d&#65533;M7C&#65533;@&#65533;h&#65533;S&#65533;&#65533;p&#65533;&#65533;&#65533;&#65533;"Fq6&#65533;&#65533; b&#65533;&#65533;&#65533; 8&#65533;(&#65533;&#65533;&#65533;K&#65533;;r&#545;&#65533;!&#65533;&#65533;&#65533;!&#65533;&#65533;&#65533;&#65533;$&#65533;@&#65533;,p&#65533;A >pg&#65533;V0&#65533;&#65533;9T&#65533;=A'VL&#65533;&#65533;&#65533;<(`&#65533;&#65533;x&#65533;&#472;m&#65533;za&#65533;&#65533;0&#65533;&#65533;2&#65533;&#65533;&#65533;#&#65533;:&#65533;&#65533;&#65533;h&#65533;M&#65533;&#65533;&#65533;e 2&#65533;&#65533;WM6&#65533;&#65533;&#65533;&#14945;l+(&#65533;&#65533;"7&#65533;+r&#65533;-4&#65533;&#864;y&&#65533;&#65533;&#65533;\d&#65533;&#65533;6[&#65533;4&#65533; *&#65533;Bc&#65533;&#65533;=&#65533;&#65533;y&#65533;p&#65533;&#65533;&#65533;G Wu&#65533;A&#65533;c{&#65533;&#65533;)V&#65533;Kt@Y&#65533;)m&#65533;Bj&#65533;&#65533;Bd&#65533;A&#65533;B
p&#65533;8@&#65533;&#65533;7:h #&#65533;&#65533;yIFq&#65533;R&#65533;&#65533;N)&#65533;,&#65533;&#65533;y&#65533;)[&#65533;&#65533;&#65533;:HI&#65533;DI&#65533;&#65533;7&#65533;h&#65533;&#65533;&#65533;|Cm&#65533;8&#65533;^&#65533;.&#65533;W^&#65533;&#65533;&#65533;m&#65533;&#65533;,&#65533;6&#65533;E["&#65533;&#65533;&#65533; 28&#65533;&#65533;&#65533;&#65533;	 &#65533;I&#65533;&#65533;*0h$&#65533;/&#65533;&#65533;&#222;&#65533;S&#65533;F(&#65533;N;&#65533;&#65533;&#65533;k"&#1033;Pq&#65533;"F\&#65533; * 00&#65533;&#65533;&#65533;$&#65533;&#65533;*v0 aH&#65533;&#65533;d&#65533;&#65533;b&#65533;&#65533;&#65533;n&#65533;&#192;Tp ~pP&#65533;K*&#65533;&#65533;&#65533;&#65533;&#65533;@LA&#65533;&#65533;&#735;&#65533;&#65533;&#128;&#65533;Y&#65533;&#65533;F&#65533;g.&#65533; IA&#65533;&#65533;A&#65533;B&#65533;&#65533;&#65533;&#65533;AZ	&#65533;&#65533;>3&#65533;#&#65533;&#65533;M&#65533;r&#65533;}=&#65533;6&#65533;&#65533;DA$&#1101;n`&#65533;&#65533;&#65533;&#65533;U&#65533;~&#450;&#65533;!EF&#65533;&#65533;<&#65533;S &#65533;p&#65533;&#65533;@fh&#65533;?p1&#65533;&#65533; &#65533;&#65533;T&#65533;C&#65533;@-&#65533;4&#65533;&#65533;&#65533;&#65533;&#65533;
&#133;&#65533;&#65533;+xS&#65533;\&#65533;&#65533;%&#65533;&#65533;#,q&#65533;&#65533;^&#65533;&#65533;&#65533;)%f4&#65533;&#65533;&#65533;&#34244;(&#65533;o-y#L&#9746;&#65533;&#65533;&#65533;h&#65533;I&#65533;]&#65533;&#65533;?&#65533;F&#65533;^&#65533;1&#65533;`" &#65533;&#65533;&#65533;`&#65533;H&#65533;&#65533; %&#65533;$%&#65533;P&#65533;%&#65533;&#65533;&#65533;&#65533;&#65533;&#65533;&#65533;uq&#65533;&#65533;&#65533;&#65533;%&#65533;&#65533;&#65533;q-&#65533;~
&#65533;&#65533;8&#65533; D&#65533;b,c9&#65533;&#65533;&#65533;+H&#65533;fB&#65533;&#65533;uv*&#65533;&#65533;jb&#65533;<9&#65533;P*Y 1&#65533;-&#65533;&#65533;u&#65533;0H&#65533;5&#65533;i&#65533;@B&#65533;&#65533; Xa&#65533;9&#65533;&#65533;f&#65533;&#65533;*c&#65533;&#65533;&#65533;&#65533; v@Ax T&#65533;4&#65533;&#65533;&#65533;0&#65533;&#65533;S'(_n&#29580;) &#1324;&#65533;?&#65533;!&#65533;&#65533;&#65533;@b&#65533;&#65533;+&#65533;p&#65533;&#65533;3z8&#65533;&&#65533;&#65533;&#65533;&#65533;k4&#1119;t
&#65533;@&#65533;<`3=&#65533;&#65533; (~&#65533;DA&#65533;&#65533;&#65533;&#65533;&#65533;\&#65533;&#65533;&#65533;nzs&#65533;D&#65533;&#65533;&#65533;&#65533;&#65533;2&#65533;&#65533;&#65533;84'&#65533;x,&#65533;X&#65533;|&#65533;&#65533;&#65533;P&#65533; &#65533;&#65533;?&#65533;&#65533;C&#65533;&#65533;&#65533;&#65533;EA"&#65533;&#65533;&#65533;0Q=	bG1E!` X(&#65533;&#65533;&#65533;&#65533;&#65533;(E&#65533;o&#65533;&#65533;K!&#65533;&#65533;C
&#65533;FN&#65533;&#65533;&#65533;&#65533;%&#65533;+FpQ&#65533;D$b&#65533;&#65533;E	&#65533;&#65533;\0&#65533;&#65533;&#65533;(&#65533;c1&#65533;&#65533;P&#65533;&#65533;&#65533;&#65533;&#65533;AK&#65533;&#65533;"&#65533;&#65533;'L&#65533;5&#65533;(&#65533;&#65533;&#65533;Zb&#65533;Z&#65533;!&#65533;-&#65533;D4A&#65533;&#65533;&#65533;&#65533;&#65533;&#65533;l&#65533;j&#65533;&#65533;&#65533;&#65533;& &#65533;&#65533;&#65533;&#65533;&#65533; &#65533;Q	4Q&#65533;wl&#65533;&#65533;&#65533;t&#65533;k&#65533;&#65533;&#65533;&#65533;=Ie&#65533;N5"(Z&#65533;&#65533;&#65533;&#65533;&#65533;D
&#65533;&#65533;kz&#65533;&#65533;&#65533;&#65533;&#65533;&#65533;&#65533;{&#65533;&#2011;&#65533;&#65533;t&#65533;&#65533;V&#65533;=bs&#65533;&#65533;j&#65533;~&#65533;&#65533; &#65533; 
&#65533;&#65533;&#65533;uR&#65533;x&#65533;J'0`	C&#65533;&#65533;&#65533;&#65533;&#65533;?2&#65533;&#65533;RN	8&#65533;&#65533;	&#65533;r&#65533;&#65533;&#65533;&#65533;$8&#65533;&#65533;&#65533;>&#65533;&#65533;mQ&#65533;&#65533;&#65533;&#65533;[&#65533;&#65533; &#20127;md3&#65533;&#65533;&#65533;&#65533;
 &#65533;NW&#65533;&#65533;&#65533;8&#65533;&#65533;&#65533;&#65533;&#65533;<&#65533;&#65533;&#65533;XFnD&#65533;&#65533;[`&#65533;&#65533;D&p&#65533;&#65533;d&#65533;&#65533;&#65533;L &#65533;&#65533;&#65533;e&#65533;&#65533;&#65533;B&#65533;n&#65533;&#65533;A&#65533;d&&#524;45&#65533;&#65533;@8&#65533;&#65533;)K&#65533;z&#65533;&#65533;1&#65533;&#65533;&#65533;w&#65533;&#65533;	T&#65533;&#65533;&#65533; ,&#1536;2&#65533;<&#65533;b&#65533;{r q&#65533;&#65533;&#65533;E0&#65533;&#65533;0&#65533;PlUo&#65533;V"&#65533;&#65533;&#65533;&#65533;9I&#65533;`R&#65533;&#65533;
U(F`]&#65533;-&#65533;&#65533;&#65533;&#65533;C&#65533;&#65533;&#65533;kV&#65533;&#65533;&#65533;E&#1589;&#65533;w&#65533;&#65533;%&#65533;&#65533;&#65533;`&#65533;{&#65533;V!wT&#65533;,&#65533;!.y&#65533;p&#65533;&#65533;Kd&#65533;&#65533;08a&#65533;Q&#65533;&#65533;nr{&#65533;&#65533;&#65533;I&#65533;&#65533;
&#65533;"&#65533;&#65533;\P&#65533;&#38236;&#65533;u&#65533;&#65533;DK&#65533;&#65533;&#1175;3a&#65533;?@&#65533;K_&#65533;)N&#65533;s&#65533;&&#65533;&#65533;(d
W&#65533;&#65533;`K&#65533;&#65533;+&#65533;%|&#65533;&#65533;&#65533;&#65533;CXvWd&#65533;&#65533;&#65533;N&#65533;(&#65533;&#65533;Y&#65533;t&#65533;
 &#65533;&#65533;&#65533;&#65533;ff7&#65533;&#65533;nWi&#65533;?&#65533;&#65533;&#65533;C&#65533;&#65533;&#65533;,&#65533;%!&#65533;+ 	&#65533;&#65533;/*`	|O&#65533;&#65533;&#65533;&#65533;m&#65533;!&#65533;T3W&#65533;&#65533;&#65533;&#65533;V&#65533;&#65533;ZNij&#65533;!f&#65533;Z"&#65533;&#65533;&#65533;D7&#65533;&#65533;l(An&#65533;&#65533;"&#65533; w0X&#65533;a&#65533;&#65533;&#65533;j&#65533;l&#65533;!cKP&#65533;l&#65533;&#65533;2<4&#65533;}&#519;;&#65533; G-|6&#65533;&#1474;&#65533;.b@&#65533;Z`&#65533;&#65533;&#65533;@4T&#65533;*&#65533;&#65533;&#65533;&#65533;	(T
2?}&#65533;&#65533;C&#65533;&#65533;&#65533;&#65533;Q&#65533;&#65533;&#65533;@&#65533;`&#555;&#65533;gl&#65533;$(&#65533;&#65533;&#65533;}G&#65533;}&#65533;&#65533;$&#65533;&#65533;&#65533;OB>&#65533;&#65533;|&#65533;&&#65533; &#159;&#65533;&#970826;&#65533;BAlDAD &#65533;F\&#65533;&#65533;&#65533;&#65533;&#65533;H&#65533;&#65533;g?&#65533;&#65533;M&#65533;V&#65533;&#65533;&#397;X&#65533;C&#65533;W<A,&#65533;&#65533;&#65533;&#65533;7	*&#65533;ok&#65533;c&#65533;&#65533;G&#65533;@&#65533;&#65533;"?&#65533;&#65533;>&#65533;8@&#65533;H&#65533;&#65533;*&#65533;&#65533;l.&#65533;S,|&#65533;.
&#65533;=&#16558;X.&#8905;C&#1028;tS	y&#65533;)&#65533;7)&#65533;&#65533;0A&#65533;(&#65533;&#65533;p&#65533;D&#65533;]8`Z	&#65533;&#65533;&#65533;&#65533;&#65533;6&#65533;3&#65533;&#65533;&#65533;&#65533;&#65533;*&#65533;eP&#65533;&#65533;&#65533;i&#65533;5&#65533;&#65533;`&#65533;&#65533;x!&#65533;&#65533;&#65533;&#65533;&#4162;" '>&#65533;
	&#733;g0&#65533;gP&#65533;&#65533; `&#513;9&#65533;&#65533;CX*V.T&#65533;&#65533;&#65533;C&#65533;8&#65533;&#65533;9&#65533;Cp&#65533;&#65533;&#65533;<&#65533;>&#65533;C&#65533;&#65533;&#65533;&#65533;@t&#811;C;&#65533;(&#65533;r&#65533;&#65533;E\&#65533;&#65533; `&#65533;rx&#65533;I&#65533;r&#65533;&#65533;&#65533;D&#65533;&#65533;I\X&#65533;N\z&#65533;&#65533;N&#65533;&#65533;u&#65533;&#65533;q0&#65533;S4Ez&#65533;&#65533;H4I$ET,&#65533;T&#65533;R\T&#65533;&#65533;S&#65533;&#65533;\\&#65533;]&#65533;DI&#65533;&#65533;]&#65533;&#65533;_&#65533;&#65533;q&#65533;S4&#65533;q GL&#258;&#65533;E&#572;D0C&#65533;K&#65533;&#65533;&#65533;H&#65533;@f8
OK&#65533; &#65533; &#65533;3&#65533;S8	&#65533;q&#65533;q<&#65533;;&#65533;?|&#65533;=T	&#33022;@&#65533;&#65533;[&#65533;w&#65533;=w&#65533;G&#562;G&#65533;ZA&#65533;&#65533;3&#65533;&#65533;&#65533;&#65533;&#65533;>TH&#65533;&#65533;,&#65533;&#65533;|\&#65533;`&#65533;&#65533;&#65533;&#65533;&#65533;	&#65533;&#65533;>(&#65533;&#65533;&#65533;ud&#65533;$&#65533;x&#65533;&#65533;xl	&#65533;|G&#65533;R	&#65533;d&#65533;&#65533;.&#65533;D	&#65533;&#65533;3&#65533;C &#65533;ps	&#65533;Y&#65533;? &#473;&#65533;/&#65533;k&#65533;H&#65533;&#65533;&#65533;c &#65533;9&#65533;6&#65533;&#65533;&#65533;-1&#65533;t
&#65533;i&#65533;&#65533;1+&#65533;08&#65533;&#65533;&#65533;&#65533;
&#65533;!&#65533;&#65533;&#65533;3&#65533;&#65533;&#65533;&#65533;#&#65533;
&#65533;&H&#65533;&#65533;*&#65533;&#65533;Cg\1&#65533;D_&#65533;DG&#65533;`KJ&#65533; G&#65533; `\&#65533;&#65533;E&#65533;\&#65533;&#65533;&#65533;K&#65533;&#65533;KTSL&#65533;FS&#65533;&#65533;b&#65533;&#65533;+&#65533;E&#65533;<&#65533;8L&#65533;t&#65533;&#65533;tLb4L&#65533;L&#65533;&#260;&#65533;&#65533;&#65533;&#65533;&#65533;&#65533;&#65533;&#65533;&#65533;&#65533;b,Fp&#65533;K`&#65533;]&#65533;Z\&#65533;G,_&#65533;&#378;\&#65533;LM_`&#65533;c`*&#65533;p+E&#65533;&#65533;&#65533;&#65533;\&#65533;&#65533;&#65533;I&#65533;&#65533;I&#65533; 5&#65533;x&#65533;S5&#65533;8 ?&#65533;&#459;$>w&#65533;,&#65533;G&#65533;&#65533;&#65533;&#65533;K&#65533;&#65533;&#65533;N~&#65533;=&#65533;&#65533;&#65533; 2&#65533;&#65533;&#65533;&#65533;&#65533;30&#65533;&#65533;&#65533;:&#65533;&#65533;t&#65533;[8&#65533;&#43715;&#65533;K@$?&#65533;&#65533;&#65533;&#65533;&#65533;O&#65533;&#65533;&#524;&#65533;G&#65533;|&#65533;&#65533;T	d&#65533;&#65533;T	&#65533;&#65533;&#65533;&#65533;*&#65533;&#65533;&#65533;@&#65533;C0&#65533;&#65533;T-&#65533;&#65533;&#65533;&#65533;(&#65533;&#65533;&#65533;/&#65533;"&#65533;&#65533;&#65533;&#65533;h&#65533;&#65533;1	&#1177;&#65533;&#65533;&#65533;P&#65533;x&#65533;Y&#65533;{&#65533;&#65533;2&#65533; &#65533;MX&#65533;&#65533;u&#65533;%&#65533;^&#65533;}&#65533;S(&#65533;@&#65533;&#12366;&#65533;0&#65533;&#65533;&#65533;&#65533;&#65533;&#65533;&#65533;
&#65533;&#65533;&#65533;&#65533;&#65533; P &#65533;Q&#65533;!&#65533;;4&#65533;RH&#65533;+&#65533;&#65533;3@4&#65533;&#1176;&#1940;&#65533;&#65533;;4&#65533;;@&#65533;&#65533;d&#65533;
HB0&#65533;6](R&#65533;&#65533;0e<-M&#65533;8S&#65533;D4T&#65533;7M(&#65533;&#65533;&#65533;&#65533;&#65533; )+#&#65533; &#65533;&#65533;\	&#65533;3&#65533;&#65533;&#65533;(<T	&#1095;
!&#65533;N}&#65533;O&#65533;	&#65533;"J&#65533;&#65533;&#65533;&#65533;&#65533;&#65533;&#65533;q&#65533;&#65533;&#65533;&#65533;89&#65533;'&#65533;&#65533;&#65533;&#65533;&#65533;(N&#65533;&#65533;P&#65533;&#65533;U&#65533;&#34963;&#65533;*pA&#65533;8&#65533;m&#65533;&#65533;&#65533;4I&#65533;&#65533;H&#65533;P&#65533;&#65533;&#65533;&#65533;&#1428;Pi&#65533;O&#65533;DH&#65533;<&#65533;&#65533;&#264;&#65533;Qn0&#65533;;J&#65533;[&#65533;7a&#532;0O&#65533;&#65533;?&#65533;[A&#65533;#&#65533;H&#65533;&#1708;$&#65533;&#65533;&#65533;&#65533;g&#1388;&#65533;&#65533;N,PT&#65533;&#65533;E?&#65533;-&#65533;&#65533;:xz l&#65533;&#65533;&#65533;4	WjXn&#65533;- k&#65533;P&#65533;&#65533;&#65533;&#65533;`&#65533;U,!&#65533;&#65533;h&#65533;&#65533;&#65533;A0&#65533;}&#65533;&#65533;&#65533;&#65533;L&#65533;'&#65533;X-&#65533;&#386;@;&#65533;;&#65533;&#65533;;&#65533;h8&#65533;&#65533;c	&#65533;s&#65533;&#65533;&#65533;tJ&#65533;i&#65533;Y&#65533;&#65533;&#1621;&#65533;&#65533;0&#65533;Z&#65533;&#65533;&#348;&#65533;&#65533;Z&#65533;&#65533;&#65533;&#65533;&#1575;&#1431;&#1026;&#65533;:/&#65533;B&#65533;&#65533;&#65533;G&#65533;&#65533;&#213;&#65533;DT&#258;&#65533;&#65533;&#65533;&#65533;L&#50233;&#65533;&#65533;M&#1806;&#65533;X&#65533;q&#65533;&#1783;&#65533;;HH&#65533;j&#65533;&#65533;&#65533; &#65533;@&#65533;(R&#65533;&#65533;&#65533;&#65533;&#1378;&#65533;&#65533;[L&#1794;X&#1814;p[&#65533;&#65533;D&#65533;=	&#65533;&#65533;&#65533;LT&#65533;D	&#65533; &#65533;C&#65533;&#263;D&#65533;&#65533;s&#65533;&#65533;&#65533;Y&#65533;&#65533;&#65533;=]&#1365;&#65533;p]^=&#1869;&#65533;&#65533;Ad&#65533;&#65533;&#65533;&#65533;&#65533;&#65533;&#65533;&#65533;&#65533;9&#65533;&#65533;&#65533;5&#65533;4&#662;&#65533;&#65533;	X2 &#65533;&#65533;X2&#65533;&#65533;)&#65533;%&#65533;&#65533;M)&#65533;&#65533;A1&#65533;!EYB&#5333;&#65533; &#65533;8&#65533;&#65533;&#65533; 8 _&#65533;&#65533;&#65533;&#65533;E&#65533;&#65533;S&#65533;	&#65533;&#65533;&#65533;&#65533;&#65533;&#65533;&&#65533;&#65533;&#1986;&#1538;p	&#65533;],&#65533;&#65533;-G&#65533;&#65533;X&#65533;5&#65533;&#65533;&#65533;Xs&#65533;&#65533;OH	&#65533;&#65533;.3&#65533;&#65533;L	,&#65533; &#65533;&#65533;&#65533;&#65533;&#65533;&#65533;=	&#65533;&#65533;&#65533;&#65533;&#65533;&#65533;&#65533;<&#65533;&#65533;?&#65533;&#65533;&#318;&#65533;&#65533;O&#65533;?&#65533;&#65533;&#65533;&#65533;K)&#65533;&#65533;&#65533;b&#575;&#65533;&#65533;&#65533;&#65533;&#65533;&#65533;G&#65533;&#65533;&#65533;&#65533;&#65533;&#65533;&#65533;kV&#65533;&#200;&#65533;&#65533;w&#65533;&#65533;&#1156;!V&#65533;&#65533;A\]&#65533;0'.(&#65533;)&#65533;&#65533;^&#65533;&#9496;&#65533;&#65533;}&#65533;&#65533;8&#65533;`JH7eO&#65533;%z#&#65533;H&#65533;&#65533;&#65533;45.&#65533;dHAJ	m&#65533;&#65533;&#1029; &#65533;&#65533;&#65533;Arc&#65533;&#65533;m8&#65533;=&#65533;A&#65533;&#65533;<&#65533;&#65533;8N&#65533;Cv&#65533;<&#65533;F-vd 6&#65533;&#65533;&#65533;&#65533;&#65533;f&#65533;,&#65533;]&#65533;`&#65533;J&#65533;M`&#65533;&#65533;P&#65533;B&#65533;&#65533;&#65533;&#65533;S,&#65533;&#65533;z&#65533;|&#65533;w@&#65533;H&#65533;Uf&#65533;R`	.&#65533;&#65533;3&#65533;-&#65533;
~&#65533;&#65533;&#65533;&#65533;&#65533;&#65533;&#65533;Z`w &#65533;0t8f@&#65533;eNft0&#65533;1jO.&#65533;h&#65533;h&#65533;0&#65533;kN	Rh&#65533;n&#65533;&#65533; &#65533;oV&#65533;&#65533;&#65533;&#65533;&#65533;&#65533;y(/0&#65533;@&#65533;&#65533;&#65533;re^&#65533;&#65533;'&#65533;&#65533;zv]&#65533;&#65533;&#65533;)&#65533;}&#65533;g~v&#65533;}~&#65533;&#65533;&#65533;Gn&#65533;&#65533;&#65533;&#65533;`*&#65533;&#65533;ie&#65533;&#65533;&#65533;&#65533;&#65533;e&#65533; (&#65533;&#65533;&#65533;}&#65533;&#65533;&#65533;&#65533;&#65533;&#65533;&#65533;f"a&#65533;^"	^&#65533;&#65533;2&#65533;:i&#65533;pQ:&#65533;&#65533;&#426196;&#65533;g&#65533;_f&#65533;_&#12617;A&#65533;&#65533;&#65533;&#65533;c&#65533;&#65533;&#65533;m	u0&#65533;j&#65533; 8&#65533;^&#65533;&#65533;&#65533;&#65533;&#65533;/&#65533;&#65533;6&#65533;qN&#65533;&#65533;b&#65533;&#65533;s&#65533;$&#65533;6&#65533;pg&#65533; R&#65533;Ai9	ii&#65533;V&#65533;&#65533;(&#65533;N	
&#65533;&#65533;5&#65533;&#65533;&#65533;&#65533;+&#65533;&#65533;&#392;&#65533;&#65533;^H%=&#65533;&#65533;+:&#526;&#65533;&#65533;&#65533;h r&#65533;&#65533; n&#65533;&#65533;)@&#65533;B&#65533;r&#65533;@&#65533;&#65533;&#65533; &#65533; =xh&#65533;&#1027;&#65533;	-&#65533;&#65533;U&#65533;5A&#65533;&#1261;b{6&#65533;(&#65533;&#65533;&#65533;>m&#65533;&#65533;&#65533;G&#65533;&#65533;	[j&#65533;&#65533;%&#65533;(&#65533;&#65533;X	y+&#65533;&#65533;&#65533;&#65533;&#65533;&#65533;&#65533;Pk&#65533;n&#65533;8&#65533;`8&#65533;&#65533;&#392;;
&#65533;6&#65533;`&#65533;&#65533;q	.&#65533;&#65533;>M&#65533;&#20664;n&#65533;&#65533;&#65533;v&#65533;&#65533;*&#65533;n&#65533;&#65533;&#1076;v&#65533;&#65533;&#65533;&#65533; &#65533;&#65533;;$&#65533;&#65533;&#65533;1`o&#65533;b&#65533;&#65533;.&#65533;&#65533;=$&#65533;&#65533;*5&#65533;!&#65533;&#65533;
#&#65533;>	&#65533;&#65533;&#65533;&#65533;&#65533;&#65533;&#65533;(H&#1236;&#65533;&#1154;&#65533;&#65533;&#65533; $Q&#65533;&#65533;R&#65533;	&#65533;
'&#65533;&#65533;&#65533;&#65533;f&#65533;&#65533;je&#65533;&#65533;&#65533;j&#65533; &#65533;C&#65533;wC	x&#65533;L&#65533;=h &#65533;`&#1111;p?&#65533;&#65533;&#65533;l&#65533;dw2&#65533;f&#65533;&#65533;f&#1536;f&#65533;r&#65533;&#65533;:&#65533;&#65533;:&#1028;4&#65533;#&#65533;C&#65533;&#65533;&#65533;&#65533; &#65533;&#65533;p&#65533;&#65533;_&#65533;q&#65533;&#65533;?&#65533;O&#65533; */J&#65533;&#65533;&#65533;L^&#65533;JL&#65533;Pq&#65533;&#65533;lR` 2&#65533;A&#65533;l&#65533;&#65533;l&#65533;&#65533;l"&#65533;Rx&#65533;H!&&#65533;&#65533;T&#65533;m&#65533;qeU&#65533;zvZ&#65533;I]&#65533;&#65533;&#65533;p/&#65533;&#65533;p&#65533;&#65533;~m&#65533;`/&#65533;P	Z&#1692;&#65533;&#65533;&#65533;/&#65533;&#521;&#65533;&#65533;&#65533;F&#65533;&#65533;&#65533;&#65533;&#65533;&#65533;&#513;&#65533;&#65533;&#65533;M&#65533;t&#65533;&#65533;&#65533;N&#65533;&#65533;hm&#65533;&#65533;&#65533;`&#65533;DH&#65533;U&#65533;,x&#65533;&#65533;&#65533;&#65533;g&#65533;Y&#450;g&#65533;u,8&#65533;&#65533;R&#65533;.4.,Y/&#65533;(&#65533;&#65533;&#65533;&#65533;b7&#65533;9&#65533;Rvpr&#65533;(*A&#65533;!&#65533;&#65533;&#65533;&#483;&#65533;&#65533;&#65533;&#65533;&#65533;;p&#65533;&#65533;v@w	&#65533;EN&#1613;&#65533;&#65533;.&#65533;/&#65533;&#65533;x&#65533;Kq_^8&#65533;&#65533;&#65533;&#65533;&#65533;xh/&#65533;lh&#65533;x&#65533;&#65533;-&#65533;&#65533;k&#65533;oV	E&#65533;&#65533;j^&#65533;4&#65533;#&#65533;&#65533;&#65533;0&#65533;x	&#65533;&#65533;-&#65533;y&#65533;6	.}&#65533;A&#65533; *&#65533;&#65533;	&#65533;&#65533;	0&#65533;&#65533;x&#65533;&#65533;&#65533;&#65533;4Hy&#65533;&#65533;&#65533;&#65533;~Q  &#65533;i&#65533;&#65533;&#65533;`y&#65533;8 &#65533;&#65533;y&#65533;&#65533;&#65533; !&#65533;&#65533;&#65533;&#65533;W&#65533;0&#65533;'H&#65533;O)&#65533;b&#65533;&#65533; X(uo&#65533;kp&#65533;&#65533;u&#65533;&#65533;t~3&#65533;&#513;&#65533;_&#65533;&#65533;(&#65533;M&#65533;&#65533;&#65533;&#65533;&#65533;&#517;3&#65533;",P\&#65533;u&#65533;&#65533;u&#65533; &#65533;-!&#65533;p&#65533;fWe&#65533;!3`&#65533;&#65533;&#65533;{&#65533;&#65533;l&#65533;<>&#65533;;&#65533; &#65533;&#65533;&#65533;&#65533;;(|&#65533;W&#65533;q&#65533;Z&#65533;&#1365;&#65533;d&#65533;d&#65533;U&#65533;&#65533;&#65533;t&#65533;&#65533;&#1490;&#65533;_	8 8&#65533;&#65533;;&#65533;&#65533;7&#65533;&#65533;&#65533;G}&#65533;  &#65533;&#65533;&#65533;F	&#65533;O&#65533;-&#65533;^/py&#65533;^&#65533;&#65533;f(&#65533;&#65533;&#65533;&#33591;&#65533;%X&#65533;&#65533;u&#65533;^&#65533;%&#65533;q&#65533;&#65533;{&#65533;&#65533;&#65533;&#65533;&#65533;&#65533;^&#65533;&#65533;7	&#65533;)&#65533;k&#65533;&#65533;&#65533;&#65533; &#65533;&#65533;&#65533;o
&#65533;&#65533;&#65533;&#65533;&#65533;&#65533;?	&#65533;&#65533;&#65533;&#65533;&#65533;&#65533;&#65533;&#65533;&#65533;&#65533;&#65533;9&#65533;P&#65533;&#65533;U3z&#65533;`&#1602;&#65533;;4	&#65533;X&#65533;&#65533;E&#65533;g&#65533;&#65533;'p &#65533;&#65533;t&#65533;p!&#198;B&#65533;&#65533;&#65533;L&#65533;&#65533;&#65533;&#65533;1#&#461;;&#65533;&#65533;&#65533;q&#65533;E&#65533;9&#65533;&#65533;&#65533;&#65533;r%&#726;.b&#65533;g@&#65533;@,&#65533;T&#65533;|&#65533;&#65533;@=e&#65533;&#65533;N&#65533;&#65533;E&#65533;%j&#65533;&#65533;&#65533;&#65533;&#864;&#65533;&#65533;&#65533;?M&#65533;&#65533;&#65533;&#65533;&#65533;]&#65533;YV&#65533;&#65533;&#65533;&#65533;v-K&#65533;)&#65533;Ve&#65533;&#65533;s&#65533;
B&#1039;&#1926;&#65533;&#65533;&#65533;&#705;&#65533;V&#65533;d&#65533;&#65533;$/&#65533;&#65533;;@x&#65533;&#65533;&#65533;&#65533;&#65533;qL&#65533;&#65533;$&#65533;&#65533;&#65533;hRp&#65533;@&#65533;4&#65533;ha&#65533;&#65533;S&#65533;=(&#176;&#65533;&#65533;&&#65533;&#65533;~&#33032;&#65533;&#65533;:&#65533;&#65533;b&#65533;v&#16704;&#65533;&#65533;&#65533;2&#65533;
&#16477;Bn&#65533;&#65533;&#65533;?&#65533;&#65533;&#65533;k~&#65533;&#65533;&#65533;&#65533;T  H&#65533;&#65533;&#65533;0&#65533;&#65533;&#65533;&#65533;&#65533;IW&#65533;P!&#65533;&#6327;&#65533;&#65533;&#65533;&#65533;_ &#65533;&#65533;&#65533;&#65533;&#65533;&#65533;&#65533;C&#65533;U`P"&#65533;&#65533;&#65533;I&#65533;&#65533;G$%&#65533;&#65533;GRX&#65533;&#65533;2&#6402;N-&#65533;K1=&#65533;S+5&#65533;Rf&#65533;&#65533;TR2&#65533;&#65533;&#65533;&#65533;&#65533;&#65533; Q&#65533;a&#65533;3
P&#65533;VY&#65533;h&#65533;VS&#65533;1V&#65533;`QS&#65533;J>\&#65533;&#65533;?n &#65533;&#65533;O&#65533;&#65533;&#65533;|&#65533;Qi&#65533;[]i&#1045;qE&#65533;&#65533;?&#65533;&#65533;&#65533;&#65533;0&#65533;&#65533;  &#65533;t&#65533;o&#65533;<&#65533;  Lp&#65533;$i&#65533;\c&#65533;	&#65533;Fg&#65533;)]&#65533;X`X&#65533;&#65533;1&#65533;S&#65533;r&#65533;@d&#65533;@&#65533;&#65533;&#65533;3&#65533;&#65533;&#65533;J7&#65533;&#1292;k &#65533;&#65533;&#65533;&#65533;A&#65533;x"&#677;&#65533;&#65533;&#65533;&#65533;p&#65533;&#65533;&#65533;&#65533;1p&#65533;	&#65533;&#65533;&#427;&#65533;&#65533;"&#65533;&#65533;&#65533;ZD`&#65533;&#65533;B&#65533;)&#65533;&#65533;@&#65533;1&#65533;'&#65533;q:Gfe &#65533;&#65533;IC&#65533;&#65533;	&#65533;$`{r&#65533;	&#65533;C&#65533;T	~&#65533;7P}8P&#65533;&#65533;/,&#65533;&#65533;&#65533;&#65533;H &#65533;P\0C&#65533;&#65533;R&#65533;)L&#1027;&q&#65533;&#65533;&#65533;L;&#65533;&#65533;SA<&#65533;A&#65533;D&#65533;1%: &#65533;&#65533;&#65533;E&#65533;qS&#65533;H&#65533;$&#65533;`U&#65533;&#65533;&#65533;h&#65533;Ua&#65533;Q&#65533;wPtYEF&#65533;&#65533;B&#65533;&#65533;&#65533;&#65533;&#65533;&#65533;&#65533;&#65533;&#65533;p&#65533;&#65533;&#65533;+ &#65533;qq	 &#65533;\&#65533;#&#65533;&#65533;&#65533;&#65533;!P!&#65533;<&#65533;&#65533;&#65533;C&#65533;n&#65533;mv+&#65533;&#65533;
&#65533;&#65533;&#65533;&#65533;^`&#65533;&#65533;Af&#65533;&#65533;XAi&#65533;v &#65533;Q&#65533;	&#65533;&#65533;I &#65533;&#65533;&#65533;aS&#65533;p}1&#279;b&#65533;&#65533;&#65533;?&#65533;&#261;&#65533;&#47899;&#65533;L&#65533;&#65533;&#65533;&#65533;Q&#65533;&#65533;&#65533;1&#65533;&#65533;&#65533;uF&#65533;b&#65533;&#65533;}&#65533;&#65533;&#65533;&#65533;&#65533;Z&#789;&#65533;@A&#65533;&#65533;&#65533;l&#722;&#65533;Op&#65533;&#65533;O	"&#65533;,T\o}&#65533;&#65533;&#65533;&#65533;&#52989;A&#65533;&#65533;k%A3]&#65533;&#65533;&#65533;opLX&#65533;Es8&#65533;&#65533;L&#65533;&#65533;&#65533;d&#65533;&#65533;&#65533;&#756;&#65533;&#65533;L&#65533;cIA&#65533;bf&#65533;&#1864;F&p&#65533;Afv&#65533;&#65533;P&#65533;k&#65533;&#65533;Y&#65533;D&#65533;$%IIJK&#65533;&#65533;B-&#65533;R&#65533;&#65533;\ &#65533;*&#65533;-&#65533;&#65533;C%&#65533;By&#65533;_&#65533;G&#65533;\q&#65533;&#65533;mn&#65533;&#65533;@Kv&#65533;&#65533;a&#65533;F&#65533;&#65533;0&#65533;&#65533;d&#65533;%&#65533;reG k&#65533;&#65533;&#65533;*Hy&#65533;X&#65533;9&#65533;&#65533;Lh&#65533;&#65533;`H&#65533;&#65533;&#65533;`&#65533;&#65533;&#65533;&#65533;B&#65533;&#65533;&#65533;q &#65533;(&#65533;2&#65533;&#65533;#|&#65533;IA
&#65533;&#65533;&#65533;>.dz\	&#65533;&#65533;q&#65533;&#65533;E&#65533;2&#65533;&#65533;#D&#65533;x!<&#65533;&#65533;2&#65533;qZz;&#65533;#b-&#65533;@f&#65533;&#65533;&#65533;&#65533;C&#65533;&#65533;&#65533;?&#65533;
&#65533;&#65533;`&#65533;&#65533;&#65533;2&#65533;&#65533;&#65533;A&#65533;&#65533;&#65533;&#1874;^&#65533;%/{&#65533;&#65533;&#65533;&#65533;b&#65533;&#65533;L&#65533;gb&#65533;&#65533;#SIRVT&#65533;&#65533;&#65533; lHT&#65533;i&#65533;HfQ&#65533;U&#65533;y&#65533;&#65533;&#65533;&#65533;\gYh!&#65533;&#65533;ci:&#65533;&#65533;/y&#65533;&#65533;T&#65533;&#65533;&#65533;&#65533;|X&#65533;.k &#65533;lp(%&#65533;&#65533;&#65533;9k0+&#65533;a&#65533;D&#65533;&#65533;13&#65533;("%9&#65533;&#65533;*&#65533;&#65533;&#65533;&#65533;&#65533;zg&#65533;&#65533;!&#65533;3&#65533;X&#65533;&#65533;04&#65533;&#65533;&#65533;9&#65533;q&#65533;&#65533;&#1089;&#65533;&#65533;4hB&#65533;&#65533;"&#65533;&#65533;>M M&#65533;&#65533;t&#65533;r&#485;&#65533;yHo&#65533;&&#65533;&#65533;c+&#65533;`j&#65533;O&#65533; Q&#65533;1j&#65533;&#65533;&#65533;&#65533;r &#65533;&#65533;G&#65533;&#65533;ap&#65533;&#65533;&#65533;&#1213;[&#65533;_	&#65533;+&#65533;&#65533;UV&#65533;&#65533;&#65533;j]+[!BS&#65533;7&#65533;&#65533;
&#65533;&#65533;q&#65533;&#65533;&#65533;&#65533;O&#65533;9&#65533;g&#65533;+&#65533;&#65533;?h2&#65533;&#65533;&#65533;F6&&#65533;&#65533;M&#65533;&#65533;&#65533;1A9Y&#65533;&#65533;TV &#65533;T&#65533;:&#65533;&#65533;&#675;&#65533;&#65533;%H&#65533;T&#65533;&#65533;&#65533;f&#65533;b*S&#65533;&#65533;&#65533;J&#65533;&#65533;&#65533;&#65533;&#65533;&#65533;h&#65533;&#65533;&#65533; &#65533;&#65533;2&#65533;&#65533;&#65533;5q&#65533;&#65533;&#65533;!f1&#65533;&#65533;u&#65533;q&#65533;&#65533;&#65533;uf&#65533;&#65533;&#65533;Ap[]>&#65533;&#65533;&#65533;]O&#65533;&#65533;&#65533;&#65533;dyS-y&#65533;y&#65533;&#1357;&#65533;K&#65533;&#65533;D&#65533;fg&#65533;&#65533;B-TC&#65533;P&#65533;d=&#65533;&#65533;&#65533;&#65533;$&#65533;&#65533;&#65533;&#65533;&#65533;PY`&#65533;&#65533;&#65533;&#65533;?&#65533;>\~u&#65533;-&#65533;+&#65533;&#920;&#65533;&#65533;&&#65533;&#65533;&#65533;B&#65533;)&#65533;&#65533;&#65533;&#65533;1Q+^&#65533;PE&#65533;&#65533;Y&#65533;&#65533;&#65533;XCd,&#65533;&#65533;&#65533;&#5170;M&#65533;J:&#65533;t&#65533;&#65533;tn&#65533;&#65533;&#65533;&#65533;&#65533;/#&#65533;g^VJ&#65533;l&#19538;&#65533;`us&#65533;&#65533;&#65533;&#65533;&#65533;&#65533;f	M&#65533;2DD&#65533;&#65533;&#65533;H&#65533;&#65533;y&#65533;Q`&#65533;Q&#65533;Y-&#65533;m"&#65533;L!!B=\Rg&#65533;&#65533;&#65533;Z&#65533;i)$&#65533;&#65533;&#65533;l&#65533;5p&#65533;&#65533;i&#65533;&#65533;Ly S8&#65533;?&#65533;&#65533;&#65533;%&#65533;@&#748;a&#65533;A&#65533;,&#65533;'h&#65533;X)&#306;f&#65533;%'x&#65533;N&#65533;&#65533;&#65533;3V&#65533;&#65533;&#65533;&#65533;B5W&#65533;&#65533;`&#65533;9&#65533;?&#1723;e&#1284;l&#65533;[&#65533;&#65533;&#65533;zr&#65533;&#65533;&#65533;~&#65533;&#65533;&#65533;&#65533;@\L&#65533;&#65533;D)&#65533;Y+ &#65533;&#65533;`"f/b&#65533; b6&#65533;R&#65533;&#65533;&#646;81+&#65533;P&#65533;!&#65533;5&#65533;&#1168;Fn
&#65533;C&#65533;&#65533;H&#65533;&#65533;mk&#65533;QKd&#65533;&#65533;&#65533;&#65533;<&#65533;_&#65533;6&#65533;`&#65533;h&#65533;&#65533;H&#65533;&#65533; `&#65533;&#65533;&#1894;&#65533;fOVtS&#525;&#65533;&#65533;&#65533;6&#65533;&#65533;5t&#65533;C=&#65533;&#1808;=&#65533;c&#65533;s&#65533;&#65533;<9&#1475;&#65533;x&#65533;B,.&#65533;Q\t|&&#65533;&#65533;,&#250;9j&#65533;&#65533;&D:&#65533;&#65533;r&#65533;~:&#65533;&#65533;&#65533;@&#65533;P&#65533;Y&#65533;tAF-&#65533;@@"&#65533;&#65533;$J &#65533;	8&#65533;]m0-Q]dX&#65533;&#65533;&#65533;:&#65533;&#65533;&#48355;&#65533;'y&#65533;&#460;i&#65533;`&#65533;&#65533;)&#65533;?&#65533;>l&#65533;&#65533;+&#65533;&#65533;&#65533;r&#65533;h&#65533;&#65533;$&#65533;&#65533;&#65533;;&#65533;&#65533;&#65533;,iI&#65533;J4&#65533;x&#65533;Y ;>&#527;	&#65533;&#65533;&#65533;&#65533;o!W&#65533;&#65533;X&#65533;/&#65533;&#65533;R&#65533;&#65533;&#1167;&#65533;&#820;K&#65533;&#65533;6&#65533;&#65533;&#65533;&#65533;b&#65533;&#1961; kn&#65533;&#65533;4&#65533;&#65533;7W&#65533;&#65533;&#65533;&#65533;&#65533;&#65533;&#65533;&#953;&#65533;&#65533;k&#65533;@&#65533;|&#65533;L!&#65533;&#65533;&#65533;&)&#65533;g&#65533;&#409;6i&#65533;&#65533;&#65533;&#65533;&#65533;&#1154;0&#941;"M79&#65533;2&#65533;27&#65533;&#65533;
ha&#65533;&#65533;7&#65533;&#65533;&#65533;&#65533;j&#65533;&#65533;&#65533;&#65533;N&#65533;&#242;&#65533;&#65533;i&#65533;	&#65533;&#65533;t&#65533;&#65533;&#65533;||M&#65533;&#1538;u&#65533; &#65533;&#65533;~&#65533;&#1409;&#65533;&#65533;K&#65533;9&#65533;&#65533;&#962;=@ D&#65533;@@&#65533;1,&#65533;&#65533;1X&#65533;2M&#65533;F &#65533;&#65533;@&#65533;&#65533;	&#65533;&#65533; &#65533;&#65533;5&#65533;&#65533;5@&#65533; D &#65533;`

&#65533;5@`[&#65533;W%N&#65533;~&#65533;`&#65533;}\&#65533;&#65533;h&#65533;&#65533;[A&#65533;&#65533;&#65533;&#65533;5A&#65533;&#861;l&#65533;&#65533;&#65533;&#65533;&#65533;&#65533;&#65533;,C&#65533;,\&#65533;&#65533;kL&#65533;&#65533;&#65533;&#65533;&#65533;&#65533;=&#65533;	D=&#65533;&#157;&#65533;C&#65533;X&#65533;@&#65533;VmA&#65533;&#65533;&#65533;&#65533;9&#65533;&#65533;&#65533;ED&#65533;x&#65533;B&#65533;Y&#65533;&#65533;\&#65533;1D&#65533;&#65533;&#241;&#65533;$K&#65533;&#65533;&#65533;&#65533;$&#65533;X]&#65533;&#65533;R&#65533;,&#65533;&&#65533;&#257;u&#65533;&#65533;I&#65533;A&#65533;C9&#65533;@&#65533;&#65533;/&#65533;&#65533;&#65533;&#65533;&#65533;&#65533;&#65533;7&#65533;"|&#65533;HD,Z-&#65533;
&#65533;.6&#65533;&#65533;*&#65533;`	&#65533;&#65533;/m&#65533;@&#65533;@9&#65533;&#65533;&#65533;9&#65533;D&#65533;&#65533;&#65533;&#65533;&#65533;r^(FO&#65533;m&#65533;Z&#65533;&#65533;AA&#849;B&#65533;1 &#65533;&#65533;8R&#65533;@i&#65533;D&#65533;E!z&#65533;&#65533;&#65533;&#65533;&#65533;-
)_&#65533;&#65533;&#65533;A&#65533;?@A!&#65533;%1&#65533;&#65533;l&#65533;#&#1090;&#65533;}&#65533;&&#65533;&#65533;&#65533;D&#65533;kL&#65533;&#65533;&#65533;g&#65533;M&#65533;&#65533;A8J&#65533;&#65533;a:Z&#65533;&#65533;&#65533;&#65533;C&#65533;T&#65533;"]&#65533;<&#1686;5]&#65533;]&#65533;"&#65533;&#65533;&#65533;K&#65533;&#65533;!@"$&#65533;&#65533;&#65533;C&#65533;&#65533;&#65533;&#65533;&n&#65533;&#65533;Z&#65533;&#65533;$&#65533;&#65533;&#65533;&#65533;&#65533;@cA&#65533;&#65533;/&#65533;&#65533;1z&#65533;)&#65533;&#65533;&#65533;&#65533;7d&#65533;&#65533;"*@*D&#65533;V&#65533;*XC&#65533;`	8&#65533;B&#65533;&#65533;$&#65533;(&#65533;!&#65533;&#65533;!&#65533;&#65533;&#65533;[&#65533;&#65533;&#549;&#65533;&#65533;&#65533;A&#65533;AX&#65533;?T &#65533;(&#65533;"&#65533;(&#65533;&#65533;%p&#65533;AT&#65533;&#65533;/x&#65533;?&#65533;&#65533;?8ed:f9x&#65533;c&#65533;&#65533;&#65533;&#65533;&#65533;V&#65533;(N&#65533;+&#65533;&#65533;&#65533;&#65533;(&#65533;B&#65533;D8&#65533;@&#65533; &#65533;@&#65533;,&#65533;c&#841;&#65533;l&#65533;&#65533;&#65533;i&#65533;D=&#65533;&#65533;&#65533;&#829;&#65533;x&#65533;&#65533;&#65533;&#65533;R&#65533;%)&#65533;&#65533;&#65533;&#65533;CX!&#65533;&#65533;>&#65533;#&#65533;&#65533;&#65533;Ig &#504;&#65533;fL !Q&#65533;<&#65533;6&#65533;D&#65533;&#65533;PF}	"C&#65533;u&#65533;&#65533;&#65533;&#65533;&#65533;&#65533;W&#65533;&#677;&#65533;&#65533;@&#65533;&#65533;1D%=5#&#65533;d&#65533;d&#65533;&#65533;["&#65533;!&#65533;&#65533;&#65533;&#65533;?&#65533;&#65533;&#65533;2&#65533;/Q&#65533;&#65533;&#65533;@@j&#65533;&#65533;``&#65533;?\&#65533;D&#65533;*X&#65533;&#65533;BK&#65533;eK&#65533;A0A&#65533;1A<&#65533;&#65533;&#1859;>&#65533;2&#65533;&#65533;&#65533;(&#65533;+&#65533; &#65533;&#65533;$B&#65533;&#65533;,&#65533;K&&#65533;&#65533;~O&#65533;&#65533;&#397;&#65533;&#1638;>&#65533;PF{	&#65533;6F!&#65533;&#65533;T=&#65533;No&#65533;&#65533;&#65533;&#65533;&#65533;&#65533;&#65533;B5ao&#65533;&#65533;K&#65533;'A0&#65533;&#65533;&#65533;?<&#65533;0&#65533;&#65533;&#1094;b&#65533;&#65533;#Yv&#65533;^&#65533;&#65533;\R&#65533;&#65533;I&#65533;x&#65533;&#65533;&#65533;B&#65533;1&#65533;&#65533;&#65533;cw&#65533;&#65533; Be&#65533;&#65533;A0&#65533;P&#65533;G&#65533;	&#65533;&#65533;&#65533;D  5&#65533;hY&#65533;&#65533;&#65533;&#65533;NJX&#65533;&#65533;&#65533;/&#65533;&#65533;C&#65533;`&#65533;&#65533;.r&#65533;&#65533;&#65533;>&#65533; &#65533;`&#65533;
D
&#65533;`&#65533;&#1440;&#65533;&#65533;&#43506;j&#65533;&#65533;*&#65533;n&#65533;A&#65533;O&#65533;&#65533;&#65533;&#1962;&#65533;y&#65533;&#65533;&#610;,&#65533;&#65533;,&#65533;6&#65533;,+Bk30 82&#65533;&#65533;Bj&#65533;&#1843;2@j&#65533;&#1816;&#65533;&#65533;&#65533;&#65533;"gB~&#65533;E&#65533;	&#65533;E&#65533;&#65533;&#65533;[>2 &#65533;
D&#65533;A&#65533;&#65533;d&#65533;&#65533;CA&#40208;k&#65533;&#65533;&#65533;n&#65533;?V&#1684;_&#770;&#65533;k&#65533;&#65533;2&#65533;&#65533;&#65533;&#65533;gjq&#65533;D{~&#303;n&#65533;.&#65533;*&#65533;@&#65533;5XjDhh&#65533;b&#65533;&#65533;&#65533;n&#65533;?&#65533; &#65533;v(F&#65533;&#65533;B&#65533;*xh	&#65533;l&#366;&#65533;&#65533;&#65533;&#65533;&#65533;&#65533;&#65533;&#65533;
&#65533;8c&#65533;&#65533;b8&#1834;&#65533;&#65533;&#65533;&#65533;q&#65533;#t>n&#65533;s&#65533;$&#989;&#65533;Bl#&#65533;&#65533;j&#65533;&#65533;>&#65533;d&#65533;&#65533; t&#65533;\P&#65533;_&#65533;&#65533;k&#65533;)&#65533;Z5&#65533;&#65533;Ba:&#65533;&#65533;kt&#65533;}R&#65533;@] &#65533;$<@%&#1572;&#65533;R&#65533;&#65533;b&#65533;&#65533;,[&#65533;`
&#65533;-&#65533;tl&#65533;&#65533;&#65533;@h%`&#65533;&#65533;&#65533;**&#65533;"*`&#65533;@d&#65533;&#65533;&#65533;&#43534; >&#65533;&#65533;z&#65533;&#65533;:nN.&#558;&#65533;&#65533;&#65533;&#65533;z(&#65533;6C&#65533;&#65533;&#65533;*&#65533;&#65533;*&#65533;@L&#1774;&#897;&#65533;f&#65533;?L&#65533;&#65533;V&#65533;&#65533;!&#65533;&#65533;&#65533;l&#65533;I&#65533;!&#65533;&#65533;~YI&#65533;&#65533;&#65533;I :D&#65533;&#65533;&#15982;&#65533;o&#65533;&#65533;&#22776;rR&#65533;&#65533;&#65533;a4&#65533;&#65533;#&#65533;&#65533;&#65533;&#65533;&#65533;T&#65533;>I&#65533;&#65533;&#65533;-&#65533;D&#65533;&#65533;&#65533;&#65533;&#65533;&#65533;! &#65533;&#65533;&#65533;@ &#65533;&#65533;&#65533;&#65533;&#65533;Z`&#65533;&#65533;&#65533;&#65533;&#65533;o&#65533;&#65533;/&#65533;F&#65533;&#65533;&#65533;o&#65533;&#65533;oA&#65533;&#65533;C&#65533;bP&#65533;`&#65533;B&#65533;&#65533;&#65533;V&#65533; 	2n
"&#65533;&#65533;&#65533;&#65533; &#65533;^,&#65533;&#65533;&#65533;&#65533;z,&#65533;r(&#65533;F.&#65533;j(&#65533;&#65533;
Zp&#65533;&#65533;&#65533;&#65533;&#65533;&#65533;J&#65533;&#65533;b&#65533;@&#65533;&#65533;9h&#65533;&#65533;Z&#65533;I&#65533;B$B&#65533;&#65533;&#65533;&#65533;&#65533;Y&#65533;&#65533;;&#65533;&#65533;&#65533;&#65533;&#762;,&#65533;qO&#65533;&#65533;&#65533;&#65533;&#65533;#qA&#550;CH&#65533;&#65533;JkD&#65533;&#65533;&#65533;[>Fm&#65533;lK&#65533;&#65533;&#65533;n&#65533;"&#65533;&#65533;b&#65533;&#65533;I1K,N &#65533;&&#1710;&#65533;&#65533;thAX 0&#65533;&#65533;1K&#65533;&#65533;&#65533;&#65533;B
"@&#65533;Rh&#65533;&#65533;1A&#65533;&#65533;o&#65533;&#65533;&#65533;P&#65533;&#65533;&#2018;&#65533;2Vr.&#65533;Vr&#65533;&#65533;&#65533;-A&#65533;`&#65533;zp$&#65533;&#65533;&#65533;&#65533;	k&#65533;#g&#65533;o&#65533;&#65533;&#65533;&#65533;B&#65533;
&#65533;0[&#65533;@&#65533;&#65533;&#65533;D"&#65533;&#65533;*&#65533;&#65533;&#2032;A&#65533;%*S&#65533;&#65533;C&#65533;&#65533;&#65533;&#65533;l&#65533;&q/&#65533;r&#1278;DD{&#65533;c&#65533;&#65533;n8&#65533;oP&#65533;&#65533;&#65533;&#65533;&#65533;&#65533;&#65533;&#65533;@&#65533;cD&#65533;+&#65533;&#65533;&#65533;ZZ&#65533;X&#65533;&#65533;^e&#65533;&#65533;&#65533;B
&#296;&#65533;1$&#65533;&#65533;?&#1024;&#65533;V#&#65533;&#65533;&#65533;CDK&#65533;0<&#65533;G&#1874;&#65533;	&#57634;&#65533;2&#2042;o&#65533;&#65533;&#65533;&#65533;
&#65533;&#65533;&#65533;`&#65533;"&#65533;^&#65533;B&#65533;p%D&#65533;ZpD&#65533;*'C&#65533;&#65533;&#65533;(S
&#65533;&#65533;&#65533;&#65533;&#65533;&#65533;&#65533;BB|&#65533;A&#65533;0&#65533;11&#65533;&#65533;B&#65533;&#65533;&#65533;.&#65533;H&#65533;nI&#65533;rL&#65533;&#65533;,&#65533;&#65533;Zl/&#65533;-&#65533;&#65533;&#65533;&#39129;m&#65533;&#65533;&#65533;'M&#65533;+As&#65533;,J&#65533;,&#65533;&#65533;&#65533;D3&#65533;&#65533;&#65533;%-&#65533;>@&#65533;&#65533;$0&#65533;&#65533;&#65533;&#1967;&#65533;ru	BOk;;&#65533;Xk&#65533;&#65533;&#65533;&#65533;&#65533;&#65533;@&#65533;&#65533;&#9141;;&#65533;/=&#65533;&#65533;&#65533;i&#65533;Z&#65533;eA&#65533;* t&#65533;`&#65533;&#65533;"\&#65533;&#1962;1&#65533;o&#65533;3<0_&#31569;&KtC&#65533;&#65533;E&#65533;4&#65533;&#65533;&#65533;&#65533;&#65533;&#65533;K&#65533;&#65533;
&#308;&#65533;&#65533;fG&#65533;g&#65533;&#65533;&#65533;&#65533;<&#65533;a&#65533;&#65533;eq&#65533;D&#65533;93&#65533;1Z&#65533;&#65533;\&#65533;f\>&#65533;&#65533;0&#65533;&#65533;g&#65533;If&#65533;4&#65533;&#65533;&#65533;d&#65533;&#65533;@&#65533;C&#65533;&#65533;&#65533;&#65533;&#65533;5A&#65533;&#65533;Z#&#65533;
&#65533;&#65533;.&#65533;=7D'7/&#65533;&#65533;J8&#65533;A&#65533;`	t&#65533;B&#65533;&#65533;&#65533;&#65533;&#65533;/ &#65533;&#65533;:&#65533;1w&#65533;52&#65533;.&#65533;&#65533;3&#65533;*>5&#65533;&#65533;&#65533;@	&#65533;7hW&#65533;9/&#65533;9;$&#65533;w&#65533;4&#65533;&#65533;i&#65533;m&#65533;r&#65533;`&#65533;Bep&#65533;&#65533;"&#65533;A&#65533;&#65533;&#65533;+RG&#65533;&#65533;mS&#65533;IZ&#65533;Yd&#65533;+n0o&#65533;&#65533;Ff$C&#65533;&#65533;Wz%{+2&#65533;&#65533; V&#65533;&#65533;&#65533;&#65533;lY"0&#65533;&#65533;D(&#65533;&#65533;8&#65533;ZC# D&#65533;&#65533;&#65533;'A&#65533;4&#65533;&#65533;&#65533;D#P&#65533;D(x|&#65533;g&#65533;&#65533;*oP&#65533;&#65533;&#410;&#65533;Ce &#147;&#65533;C`&#521;z&#65533;w;&#65533;A&#65533;@7|&#65533;?&#65533;&#65533;?&#65533;9&#65533;p&#662;&#65533;9&#65533;9uA&#65533;&#65533;&#65533;&#65533;&#65533;&#65533;&#65533;&#65533;5&#65533;&#65533;0&#65533;9&#65533;&#65533;&#65533;&#65533;&#65533;&#65533;j6C&#65533;~-&#65533;6&#65533;}&#65533;&#65533;&#65533;~m&#65533;&#65533;&#65533;T&#65533;-B&#65533;k&#65533;&#65533;]&#65533;&#1449;o$-E&#65533;AAxe&#65533;gt&#65533;C|&#65533;A!&#65533;8G ,&#65533;&#65533;k&#65533;@p&#745;&#65533;&#65533;&#65533;&#65533;&#65533;&#65533;:B&#65533;:&#65533;SQ&#65533;&#65533;&#65533;&#617;&#65533;zA&#65533;:&#65533;&#65533;&#65533;I&#65533;:&#65533;_A&#65533;&#65533;y&#65533;&#65533;&#65533;&#65533;I&#65533;D&#65533;::Xk&#65533;Z&#65533;&#65533;&#65533;&#65533;?u&#65533;&#65533;&#65533;k2D&#65533;z&#65533;9&#65533;z;&#65533;_{>&#65533;&#65533;&#65533;;&#65533;>&#65533;&#65533;>&#65533;&#65533;&#65533;G:l:&#65533;&#65533;&#65533;&#65533;&#65533;0&#65533;&#65533;&#65533;&#65533;&#65533;&#65533;m&#65533;;q&#65533;&#65533;&#65533;&#65533;&#65533;k&#65533;&#65533;&#65533;9)O&#65533;&#65533;&#65533;!f&#65533;IF&#65533;&#65533;&#65533;D&#65533;#wx&#65533;Jxd&#65533;D&#65533;`\&#474;T9w&#65533;&#65533;&#65533;t&#65533;&#65533;&#65533;&#65533;&#65533;I&#65533;_9w&#65533;?&#65533;Ir&#65533;<u&#65533;q&#65533;I&#551;&#65533;E&#65533;&#65533;BzK&#65533;3&#65533;#{&#65533;&#65533;y&#65533;&#899;@&#65533;&#280;&#65533;y&#971;&#65533;&#65533;&#65533;&#65533;&#65533;|&#1203;&#65533;&#65533;){&#65533;&#65533;&#65533;I&5J.&#65533;z&#65533;&#65533;R&#65533;&#65533;&#65533;&#65533;z5&#65533;!&#65533;o}mh&#65533;&#65533;R1t&#65533;T&#65533;&#65533;+m&#65533;}&#65533;/z&#65533;V&#65533;&#65533;&#65533;&#65533; &#65533;&#65533;v&#65533;b{&#65533;&#65533;&#65533;.&#65533;&#65533;&&#65533;&#65533;K&#65533;S&#65533;=&#65533;&#65533;}&#2301;&#65533;&#65533;&#65533;&#65533;@&#65533;&#65533;&#65533;&#65533;=&#65533;&#65533;&#65533;&#65533;&#1500;&#65533;j&#1798;&#65533;THZ&#65533;ch>km&#65533;oK&#65533;w&#65533;FxL&#65533;&#65533;#&#65533;&#65533;&#65533;&#65533;&#65533;&#37372;$!Dw<&#65533;&#65533;K<r&#65533;~&#65533;S&#65533;&#65533;&#65533;;&#65533;&#65533;&#65533;E&#65533;:&#65533;&#65533;:&#65533;&#65533;&#65533;&#65533;, &#65533;&#65533;&#65533;&#65533;&#65533;&#65533;+=&#65533;&#65533;&#65533;&#65533;K&#65533;}&#65533;?&#65533;&#65533;&#65533;&#65533;&&#65533;A +&#65533;^&#65533;A&#65533;&m;m&#65533;&#65533;C&#65533;&#65533;&#65533;&#65533;?&#65533;&#65533;&#65533;&#65533;`{&#65533;&#65533;&#65533;A&#65533;+&#65533;S&#65533;&#65533;7&#65533;&#65533;&#65533;&#65533; &#65533;-&#65533;{;@&#65533;8p`3&#65533;B1x&#65533;!A&#65533;P&#65533;-lQ&#65533;&#65533;m\&#65533;S&#65533;OK>&#65533;H(&#65533;&#65533;iN\rp&#65533;&#65533;I+,&#65533;K&#65533;fC/%N 4&#65533;&#65533;&#65533;&#65533; &#65533;@e   8&#65533;
|&#65533;&#65533;&#65533;Q&#65533;I	.  U&#65533;? K&#65533;&#65533;{7u&#65533;&#1347;Uv0v&#65533;&#65533;&#65533;^&#65533;;{&#65533;&#65533;T B&#65533;&#65533;&#65533;
5)&#1542;G&#65533;&#65533;x&#65533;&#65533;@&#65533;|&#65533;}&#65533;&#65533;&#49126;y6&#65533;U&#65533;&#1187;&#65533;.]&#65533;`&#65533;&#65533;@&#65533;&#65533;f&#1468;&#65533;s_&#65533;&#65533;&#65533;&#65533; D7&#1190;K&#65533;,0&#65533;&#65533;&#1443;Gw&#65533;=&#65533;vm&#1783;q&#65533;&#65533;uI&#65533;+&#65533;A&#65533;Qx&#319427;&#65533;&#65533;&#65533;b &#65533;^&#65533;&#65533;Y!>&#65533;&#65533;&#65533;&#258;&#65533;H&#65533;&#65533;&#65533;?&#65533;&#65533;BpqaB&#65533;&#65533;N&#65533;>x&#65533;&#65533;&#65533;&#65533;D>&#65533;&#65533;&#65533;&#65533;"&#65533;&#1075;&#7954;&#65533;&#744;>&#65533;&#201;&#65533;:k"&#65533;)|[&#65533;&#65533;&V&#65533;&#55256;&#65533;&#65533;&#39314;j&#65533;&#587;4&#65533;b&#65533;&#65533;I&#65533;&#65533;&#65533;E&#65533;x&#65533;IF&#65533;&#65533;2&#65533;'&#65533;&#65533;&#65533;&#65533;(&#65533;&#65533;&#65533;&#65533; &#65533;Q&#65533;[r<&#65533;'&#65533;&#65533;&#65533;&#65533;&#65533;&#65533;Zl&#65533;M&#65533;T&#1199;&#65533;&#65533;&#65533;/!&#65533;&#65533; &#65533;&#65533;4&#65533;&#65533;K&#65533;&#65533;&#65533;.&#65533;&#65533;&#65533;1&#65533;&#1140;&#65533;+
&#65533;L3&#65533;	&#65533;K8&#65533;&#52352;<w&#65533;-N&#65533;(P&#65533;
 &#65533;&#65533;C	&#65533;	&#65533;
%&#65533;&#65533;&#65533;8&&#65533;	K?&#65533;&#65533;(E&#65533;&#65533;OAU&#65533;Nh&#65533;H&#65533;&#65533;&#65533; &#65533;&#65533;.&#65533;zd&#65533;GHHu&#65533;H&#65533;&#65533;d &#65533;&#65533;S&#65533;9&#65533;&#1473;R&#65533;TS;&#65533;U&#65533;x&#65533;&#65533;&#65533;BZcwH&#65533;&#65533;v&#65533;p&#65533;&#65533;&#65533;.R}&#65533;&#65533;j&#65533;A #&#65533;&#65533;ihFm&#65533;&#65533;w&#65533;W&#65533;y&#65533;&#65533;&#65533;{&#65533;&#65533;W&#65533;}&#65533;]&#65533;e&#65533;&#65533;aYf&#65533;f&#65533;U&#65533; &#65533;^ua	&#65533;&#65533;X&#65533;V&#65533;&#65533;v&#65533;mH&#65533;&W^&#65533;&#65533;YaK=a&#65533;!&#65533;&#65533;yH&#1364;i&#65533;&#65533;&#65533;N&#65533;&#65533;[M&#5508;G&#65533;^&#65533;&#65533;UX%&#65533;&#65533;#.&#65533;"s5&#65533;&#65533;&#65533;&#65533;MZ&#39257;n&#65533;&#39393;&#65533;Z&#65533;&#65533;&#65533;d&#65533;D&#65533;&#65533;&#65533;fN&#65533;&#65533;m"&#65533;&#65533;&#65533;&#65533;&#65533;ZB[ &#65533;[lV&#65533;&#65533;mN8&#65533;&#65533;&#65533;&#65533;&#65533;n&#65533;&#65533;&#65533;TS&#65533;&#65533;&#65533;I&&#65533;&#65533;G&#65533;ya&#1372;W&#65533;E&#65533;&#1913;&#65533;,&#65533;&#65533;F @&#65533;&#65533;&#65533;&#65533;9&#65533;&#65533;&#65533;&#65533;A]&#65533;&#1115;>&#65533;&#65533;>&#65533;d&#65533;jYUa&#65533;&#65533;^&#65533;a&#65533;&#1614;Xv&#65533;&#65533;&#65533;&#65533;&#65533;&#65533;8&#65533;j	&#65533;&#65533;Y&#65533;;&#65533;TcO.V YR\&#65533;&#65533;!&#65533;KBHE&#65533;KX&#65533;F&#1209;&#65533;&#65533;&#65533;&#65533;&#65533;_&#65533;&#65533;&#65533;&#65533;C&#65533;&#65533;a&#65533;o&#65533;&#65533;]&#4673;&#65533;&#65533;&#65533;&#65533;&#65533;nv&#65533; &#65533;&#65533;s&#65533;&#65533;&#65533;*&#65533;&#65533;&#65533;&#65533;&#65533;&#65533;B&#65533;J&#65533;i<&#65533;&#65533;*V&#65533;&#65533;&s&#65533;&#65533; ("&#1491;&#65533;&#65533;&#65533;&#65533;&#65533;&#65533;AB>m&#65533;C* &#65533;&#65533;&#65533;X$&#1757;&#65533;n&#65533;&#65533;&#65533;&#65533;&#65533; x&#65533;&#65533;&#65533;&#65533;f&#65533;&#65533;&#65533; b:&#65533;]0p7&#65533;&#65533;l&#65533;r&#65533;V&#65533;>#nV&#65533;rw&#65533;d&#65533;7&#65533;A*&#65533;G&#65533;F&#65533;&#65533;&#65533;]&#65533;&#65533;&#65533;&#65533;0R!&#65533;;&#65533;?*p&#65533;2d2&#65533;&#65533;&#65533;'?&#65533;5&#65533;&#65533;<4B&#65533;&#65533;&#65533;&#65533;&#65533;&#65533;8&#65533;L&#65533;(0&#65533;V&#65533;m&#65533;q@&#65533;&#65533;?&#1302;;sM&#65533;&#65533;;B&#65533;V&#65533;a&#65533;b&#65533;&#65533;'AJQ&#65533;RT&#65533;A
0&&#65533;lb}2&#65533;	V&#65533;&#65533;&#65533;A&#65533;qj&#195;@t&#65533;;&#65533;&#65533;&#65533;&#65533;&#65533;.&&#65533;
&#65533;&#65533;&#65533;H80&#65533;r&#65533;F&#65533;&#65533;@b&#65533;Hl&#65533;\o{a&#65533;n89&#65533;&#65533;&#65533;&#65533;k&#65533; R&#65533;`&#65533;&#65533;&#65533;4&#65533;9&#1113;N&#65533;&#65533;&#65533; 0&#65533;&#1849;&#65533;a&#65533;EA%f$&#65533;,&#1095;&#65533;&#65533;&#65533;ad&#65533;&#65533;&#65533;&#65533;&#65533;&#65533;&#65533;&#65533;&#65533;&#65533;&#65533;&#65533;&#1521;4&#65533;f&#65533;T^&#65533;H0.&#65533;&#65533;&#65533;m&#65533;&#65533;&#65533;&#65533;
&#65533;I&#65533;&#65533;&#65533;	&#65533;q&#65533;&#65533;E&#65533;&#65533;&#65533;&#1305;R&#65533;&#65533;&#65533;&#65533;-}&#65533;&#1204;&#65533;&#65533;,%f&#65533;b&#65533;&#65533;&#65533;:V&#65533;q&#65533;H|&#65533;&#65533;Q4&#65533;&#65533;&#65533;1
&#833;&#65533;&#65533;TV&#65533;d&#65533;&#65533;&#65533;I&#65533;c&#65533;$&#65533;p&#65533;K&#65533;&#65533; e&#65533;QR&#65533;&#65533;&#65533;&#65533;e5&#65533;Yq&#65533;&#65533;&#65533;&#65533;!&#65533;&#65533;&#65533;&#65533;&#65533;&#65533;6&#65533;>%&#65533;&#65533;]&#65533;&#65533;&#65533;&#65533;&#65533; &#65533;&#65533;&#65533;-&#65533;&#65533;&#65533;\2&#65533;
&#65533;G2&#65533;I&#65533;&#65533;Z&#65533;&#65533;&#65533;'&#65533;&#65533;&#65533;&#65533;5&#65533;U&#65533;&#65533;&#65533;-&#65533;+EK(&#65533;i&#65533;h5&#65533;iQ&#65533;Z&#65533;``&#65533;1OV&#65533;&#65533;&#65533;k^&#65533;zn&#65533; &#65533;&#65533;&#65533;N&#65533;6L&#65533;&#65533;1&#65533;7&#65533;b
&#65533;lY&#65533;&#65533;&#65533;{&#65533;Cvf&#65533;r[&#65533;&#65533;Hb&#65533;e&#154312;@:&#65533;&#65533;&#65533;&#1358;&#65533;&#65533;&#65533;5&#65533;&#65533;&#65533;(&#65533;0&#65533; <a&#65533;k_{L&#65533;&#65533;$&#65533;&#1899;]&#65533;&#65533;w&#65533;$&#65533;(&#65533;&#65533;X&#65533;9Sc|&#65533;A&#65533;[1&#437;&#895;@&#65533;.u)&#65533;&#65533;K4B&#65533;8&#65533;Fx &#65533;o&#65533; &#65533;yAb&#65533;X^j&#65533;&#65533;&#65533;&#65533;X&#65533;-&#65533;)A&#65533;&#65533;z&#65533;&#1559;&#65533;&#65533;%&#65533;_&#65533;&#1094;&#65533;&#65533;\&#65533;&#65533; q(W&#65533;	&#65533;T&#860;&#65533;&#65533;87Z&#65533;o&#65533;n&#65533;&#65533;@&#65533;&#65533;&#65533;&#581;&#65533;&#65533;&#65533;&#65533;=&#65533;&#65533;U &#65533;&#65533;`H&#65533;&#65533;&#65533;&#65533;h&#65533;&#65533;&#65533;&#65533;I&#65533;fO&#65533;&#65533;&#65533;h&#65533;t&#65533;f&#65533;&#65533;	 H&#65533;q&#1216;&#65533;&#65533;j&#65533;` 4&#65533;J&#65533;&#65533; A&#65533;&#65533;\=q&#65533;&&#65533;u6&#1850;_&#65533;K&#65533;&#65533;&#65533;&#65533; &#65533;,I4v+&#65533;E&#65533; _&#65533;&#65533;Z&#65533;_fs&#65533;&#1309;&#65533;&#21888;b3>&#65533;a`:&#268;f&#65533;&#65533;:&#65533;&#65533;&#65533;Uj;&#65533;&#65533;v&#65533;&#65533;&#65533;:&#65533;&#65533;#&#65533;c&#65533;&#65533;:&#65533;+^&#65533;&#65533;&#320;&#65533;m(&#65533;&#65533;B&#65533;08&#65533;&#65533;&#65533;&#65533;!&#65533;&#65533;&#65533;&#65533;&#65533;&#65533;f+&#65533;&#65533;&#65533;k+&#65533;&#1083;&#65533;*&#65533;>&#65533;&#65533;&#65533;&#65533;&#65533;&#65533;oo&#65533;&#65533;AW&#65533;&#65533;{&#65533;&#65533;&#65533;&#65533;!. V&#769;-px4&#65533;&#65533; 4&#65533;&#65533;&#65533;&#65533;m&#65533;g&#65533;`&#65533;&#65533; &#65533;$&#65533;&#65533;sx8.&#65533;&#65533;&#65533;&#65533;-&#65533;&#65533;Nn@&#65533;&#65533;&#65533;&#65533;~&#65533;&#65533;&#65533;&#65533;77&#65533;&#65533;1&#65533;iAC&#65533;&#65533;q0&#65533;]`7&#65533;&#65533;&#65533;&#65533;&#65533; &#65533;X&#65533;DN2l&#65533;&#65533;r&#65533;&#65533;&#65533;&#65533;1&#65533;)6&#65533;&#65533;\b&#1736;&#65533;2&#65533;&#65533;1S&#65533;@`K-&#65533; &#65533;0a&#65533;w&#65533;&#1288;tR::&#65533;v&#65533; &#65533;&#65533;u&#65533;&#65533;f&#1018;&#65533;O&#65533;&#65533;jp&#65533;&#65533;b&#65533;C&#65533;&#65533;r,P`d &#65533;V&#65533;&#65533;@>&#65533;&#65533;W&#65533;&#65533;&#528;&#65533;&#65533;=&#65533;&#65533;&#65533;&#65533;&#65533;&#65533;&#65533;&#65533;'&#65533;&#65533;-z&#65533;O>&#65533;&#65533;&#65533; &#65533;Ez&#1467;&#65533;&#65533;(@A&#65533;p&#65533;&#65533;&#65533;&#65533;&#65533;'&#65533;&#65533;k&#65533;f&#65533;"&#65533;0@&#65533;A&#65533;&#65533; ;&#65533; 
!&#65533;&#65533;
&#65533;&#65533;&#65533;o&#65533; &#65533;K?&#65533;&#65533;&#65533;&#65533;AA}&#65533;O_&#65533;
&#65533;&#65533;_|&#65533;?&#65533;&#65533;&&#65533;%&#65533;p!` &#65533;/><&#65533;,&#65533;c&#65533;-C&#65533;<t&#65533;&#65533;%&#1072;&#65533; T&#65533;
p@e&#65533;&#65533;d&#65533;\&#65533;&#65533;&#65533;B[&#65533;&#65533;&#65533;&jA&#65533;x&#65533;&#65533;&#39386;&#65533;[&#65533;aP
bR%&#65533;&#65533;,f&#65533;&#65533;W&#65533;n&#65533;b e'U&#65533;!&#646;&#1190;&#65533;&#65533;X&#268;&#65533;&#65533;(&#65533;&#65533;&#65533;&#65533;&#65533;&#65533;p" &#65533;&#65533;&#65533;i&#65533;&#65533;!&#65533;0 Ah&#65533;(&#65533; <O &#65533;O&#65533;:@W&#65533;A&#65533;2&#65533;
Q&#65533;&#65533;M0@&#65533;&#65533;&#65533;,&#65533;&#65533;8&#65533;&#65533;p&#1476;&#65533;!&#65533;n_&#65533;&#65533;H&#65533;&#65533;*F&#65533; &#65533;&#65533;&#65533;x&#65533;&#65533;NW&#65533;&#65533;,&#65533;}/&#65533;&#65533;&#65533;j&#65533;&#65533;&#65533;O&#65533;'g&#65533;&#65533;&#65533;&#65533;g0&#65533;l&#65533;&#65533;Q&#65533;b&#65533;1&#65533;&#65533;d&#65533;-pq &#65533;&#65533;6&#65533;&#560;[:&#65533;p@*@&#65533;&#65533;	AI  &#65533;H&#356;&#65533;lj9&#65533;`,Mb&#65533;[&#65533;&#65533;.&#65533;&#65533;&#65533;A&#65533;&#65533; &#65533;&#65533;n&#65533;&#65533;&#65533;&#65533;bx&#65533;&#65533;n%&#65533;&#870;&#65533;&c)XLfY\&#65533;&#65533;&#65533;&#65533;&#65533;&#65533;&#65533;&#65533;H&#65533;&#65533;&#65533;&#65533;&#65533;&#65533;&#65533;@ &#65533;&#65533;&#65533;`&#65533;d&#65533;6c&#65533;&#65533;,	O	&#65533;&#65533;&#65533;jm&#65533;&#65533;&#65533;&#65533;i&#65533;&#65533;&#65533;&#65533;&#65533;&#65533;&#65533;P Vo &#65533;&#65533;&#65533;&#65533;&#65533;
&#65533;&#65533;H 
J&#65533;&#65533;&#65533;V&#65533;&#65533;~&#65533;T&#65533;&#65533;&#65533;lo&#65533;l&#65533;&#65533;&#65533;@&#65533;"O!&#65533;Y&#65533;&O%&#65533;.(&#65533;&#65533;b&#65533;x&#65533;&#65533; &#65533;!.&#65533;]&#65533;g&#65533;&#65533;&#65533;&#65533;'K&#65533;&#65533;z&#65533;&#65533;"&#65533;&#65533;&#65533;&#65533;B&#65533;&#65533;&#65533;&#65533;&#65533;&&#65533;&#65533;R&#65533;x&#65533;n&#65533;A&#65533;&#65533;jEcH&&#65533;p&#65533;|&#65533;ed@&#65533; H &&#1180;&#808;!R&#628;q&#65533;&#65533;&#65533;|&#65533;ZA L` &#65533; &#65533;O(&#65533;O&#65533;&#65533;&#28130;1&#65533;&#65533;&#65533;8 &#65533;&#65533;Q`&#65533;%XN &#65533;&#65533;&#65533;*&#65533;B&#65533;4+&#65533;&#1329;&#65533;&#65533;4&#65533; &#65533;"2)&#65533;&#65533;&#65533; 2&#65533;&#65533;&#65533;B	&#65533;:&#65533;&#65533;,&#65533;&&#256;Bq&#65533;
i&#65533;R&#65533;&#65533;&#65533;`W: "U&#65533;f&#65533;&#65533;&#65533;TF&#65533; &#65533;FR${-<r#928)&#976;&#65533;+WreW^@&#65533;-&#65533;&#65533;"q&#65533;
&#65533;&#65533;&#65533;'&#65533;N &#65533;&#65533;'&#65533;m&#65533;&#65533;&#65533;&#65533;
&#65533;<&#65533;3=&#65533;-&#65533;&#65533;S	&#65533;=&#65533;&#65533;&#65533;&#65533;3&#65533;&#65533;&#65533;-&#1857; &#65533;!&#65533;&#65533;s?&#65533;&#65533;&#65533;/@&#65533;O&#65533;&#65533;&#65533;!n&#65533;&#65533;&#65533;V&#65533;L&#65533;Td&#65533;&#65533;d@&#65533;,&#65533;R5&#65533;&#65533;&#65533;&#65533;(D-&#65533;e&#65533;&#65533;&#65533; &#1062;&#65533;4K.N &#65533;&#65533;;&#65533;&#65533;&#65533;&#65533;&#65533;\&#65533;&#65533; &#65533;0q&#65533;&#65533;G&#896;&#65533; &#65533;&#65533;J`i&#65533;	f&#65533;RV&#65533;JU$&#65533;U&#65533;&#65533;&#65533;&#9508;,&#65533;E&#65533;3d- 2&#65533;S&#65533;&#65533;&#65533;3g&#65533;	14i&#65533;&#65533;(@&#65533;!&#65533;l=&#65533;
y&#65533;&#65533;&#65533;&#65533;`M&#65533;\U&#65533;E6#&#65533;8&#65533;&#65533;#A&#65533;&#65533;&#65533;&#65533;2&#65533;/P{C2&#65533;&#65533;&#65533;J&#65533;&#65533;&#65533;&#65533;n&#65533;(r&#65533;&#65533;&#65533;&#65533;&#65533;&#65533; &#65533;&#65533; &#65533;&#65533;&#65533;&#65533;&#65533;&#65533;RAu&#65533;&#65533;&#65533;&#65533;(&#65533;&#65533;&#65533;&#65533;&#65533;&#65533; &#65533;&#65533;o&#65533;&#65533;H 
w&#65533;S&#65533;N@&#65533;&#65533;^Q%W&#65533;KAH&#65533;\&#65533;,&#65533;&#65533;&#65533;&#65533;A&#65533;Gx&#65533;H&#65533;ez.&#65533;B&#65533;t`&#65533;./&#65533;&#65533;&#65533;&#65533;&#65533;\x&#65533;Vx&#65533;BY&#65533;&#65533;X&#65533;.&#65533; H`&#65533;ey&#65533;Q&#65533;&#65533;&#65533;unHh` / &#65533;$&#65533;&#65533;t&#900;!8&#65533;3m&#65533;&#65533;&#60692;&#65533;L &#65533;&#65533;W&#65533;fI& x&#65533;t&#65533;&#65533;&#65533;&#65533;@&#65533;| 4A&#65533; N&#65533;&#65533;&#65533;T&#65533;4v&#65533; 8S&#65533;&#65533;&#65533;&#65533;&#65533;:&#65533;!&#65533;P&#65533;h5[h&#65533;8;&#65533;&#65533;`6f&#65533;,#&#65533;	Z&#65533;!&#65533;&#65533;d&#65533;EW&#65533;&#65533;&#65533;N<u hu&#65533;&#65533;&#65533;&#65533;f&#65533;&#65533;&#65533; &#65533;&#65533; &#65533;vi&#65533;&#65533;&#65533;V &#65533;&#65533;&#65533;&#65533;&#65533;&#65533;&#65533;h&#65533;&#65533; L &#65533;&#65533;-h&#65533;n?MU&#65533;&#65533;ot`|fY,&#65533;[&#65533;&#65533;#&#65533;&#65533;:@8@p&#65533;dJ&#65533;x`Z&#1411;&#65533;L&#65533;&#65533;&#65533;&#65533;s&#65533;&#65533;&#65533;.&#65533;&#65533;l&#65533;&#65533;&#65533;A 2Ul&#65533;~&#65533;&#65533;P
Vx &#65533;&#65533;&#65533;.&#65533;/&#65533;:&f&#65533;&#65533;W&#65533;Q]&#65533;&#65533;&#65533;$&#65533;&#674;6&#65533;>K &#65533;&#65533;G&#932;b&#65533;&#65533;6&#65533;&#65533;&#1426;&#65533;&#65533;_&#65533;o&#65533;&#65533;]B	^&#65533;b; &#65533;&#65533;&#65533;` /cqS7-&#65533;&#1474;&#65533;&#65533;5H]&#65533;&#65533;&#65533;
e&#65533;&#65533;P2B&#1136;&#65533;>O%&#65533;&/&#65533;9OQ9&#65533;&#65533;&#65533;&#65533;b2~&#65533;IW&#65533;&#65533;&#65533;*&#65533;&#65533;'&#65533;@&#65533;o&#65533;&#65533;&#65533;&#65533;&#65533;&#1569;&#65533;&#65533;&#1581;&#65533;65&#65533;M&#65533;&#65533;&#1775;&#65533;&#65533;&#65533;&#65533;&#65533;&#65533;SyrE&#65533;&#65533;&#65533;2:&#65533;&#65533;V4oQ&#65533;d&#65533;@h&#65533;&#65533;&#65533;,&#65533;&#65533;o&#65533;&#65533;&#65533;*&#65533;B&#65533;_&#65533;&#65533;J&#65533;&#65533;&#65533;u&#65533;&#65533;&#65533;&#65533;&#65533;&#65533;C&#65533;&&#65533;X0\c@OJ&#65533;&#65533;@&#65533;&#65533;B&#65533;&#65533;&#65533;&#65533;&#65533;&#65533;,&#65533;&#65533;&#65533;Ss&#430;&#65533;5W IYg&#65533; LW&#65533;l&#65533;(&&#65533;&#65533;&#65533;"FJ&#65533;&#1206;&#65533;:x&#65533;$v)h87&#65533;Px&#65533;&#65533;4c&#65533;^|&#65533;4&#65533;&`5&#65533; &#65533;tW&#65533;&#65533;&#65533;`@Snq3e&#65533;&#65533;&#65533;&#1496;&#65533;!&#65533;&#65533;&#65533;&#65533;w&#65533;&#65533;E\z&#62028;&#65533;&#65533;&#65533; &#65533;&#65533;&#65533;&#65533;&#65533;&#65533;&#65533;&#65533;6&#65533; &#65533; rA&#65533;&#65533;Z H&#65533;&#65533;"&#65533;H&#65533;&#65533;&#65533;&#65533;&#65533;&#65533;&#65533;&#65533;&#65533;&#65533;&#65533;&#65533;&#65533;&#65533;&#65533;&#65533;&#65533;&#65533;|@&#65533;&#65533;&#65533;&#65533;/&#65533;&#65533;&#65533;g&#65533;&#65533;&#65533;A&#65533;&#65533;L&#65533;T&#65533;/&#65533;&#65533;o&#65533;	&#65533;&#65533;
&#65533;R&#65533;&#65533;&#65533;&#65533;&#633;'&#65533;&#65533;
&#65533;<&#65533;V
&#65533;W.V%&#65533;&#1582;0&#65533;Tu|@ &#65533;&#65533;&#65533;Y&#65533;&#65533;n{m&#65533;&#65533;&#65533;&#65533;M~&#65533;Ah&#65533;&#65533;&#65533;&#65533;J&#1132;&#65533;&#65533;&#65533; &#65533;&#65533;a &#65533;&#65533;t&#65533;&#65533;g&#65533;p	&#65533;&#65533;I}&#65533;&#65533;U&#65533;&#65533;&#65533;'&0&#65533;.b&#65533;f&#65533;N&#65533;&#65533;&#65533;feH&#65533;o&#65533;@&#65533;"&#721;fTvf(&#65533;&#65533;`w &#65533;&#65533;&#65533;&#65533;aC &#65533;&#65533;&#65533;&#65533;J	&#65533;J&#65533;u&#65533;q&#65533;&#65533;&#65533;R&#65533;&#2021;CM&#65533;'&#65533; &#65533;&#65533;\&#65533;&#896;0@&#65533; &#65533;bOo&#65533;&#65533;6y&#65533;&#65533;&#65533;&#65533;&#65533;S+&#65533;79&#65533;%*g&#65533;	&#1414;f&#65533;&#65533;&#65533;a&#1408;&#65533;a&#65533;&#65533;&#65533;&#65533;	 &#65533;&#65533;&#65533;&#65533;&#65533;AA&#65533;al&#65533;"#&#65533; @&#65533;!#`8&#65533;&#65533;&#65533;&#65533;<<`&#65533;&#65533;&#65533;3&#65533;&#65533;&#65533; aP&#65533;?o &#65533;&#65533;&#65533;G(E"C@&#65533;P&#65533;&#65533;y&#65533;x[r"&#65533; &#65533;&#65533;q&#65533;&#65533;&#65533;a&#65533;#&#65533;$&#65533;WR&#65533;V&#65533;(&#65533;&#65533;&#65533;z&#65533;<&#65533;&#65533;&#65533;t&#65533;.i&#65533;&#65533;&#65533;&#65533;&#65533;n&#65533;*d&#65533;[ &#65533;eobI&#65533;&#65533;&#65533;3&#65533;&#65533;&#65533;&#65533;&#65533;_&#65533;&#65533;&#65533;&#65533;&#65533;g&#65533;J&#65533;&#65533;&#65533;Kb&#65533;	&#65533;&#65533;u&#65533;
&#65533;t1&#65533;&#65533;&&#65533;.&#65533;&#468;&#65533;&#65533;&#65533;&#65533;&#65533;(g&#65533;&#984;&#65533;2m&#65533;FM&#65533;E&#65533;&#65533;&#65533;&#65533;&#65533;HwcbK`&#65533;&#65533;v(FU&#65533;&#65533;g6k&#65533;C &#65533;&#65533;&#65533;L &#65533; hm&#65533;&#65533;&#65533;&#65533;[7"-5&#65533;&#65533;&#65533;&#65533;&#65533;^~&#65533; *@&#65533;  &#65533;pM]&#65533;&#65533;&#65533;j&#65533;
&#65533;&#65533;7w&#65533;!&#65533;
q&#65533;&#65533;&#65533;&#65533;V&#326;$)&#65533;&#65533;`&#65533;&#65533;&#65533;l;&#65533;&#1025; &#65533;&#65533;&#65533;&#65533;l&#65533;&#65533;&#65533;&#65533;&#65533;`&#65533;#[@&#65533;&#65533;&#1408;&#65533;<&#987;!&#65533;#&#65533;&#65533;&#65533;` 6&#65533;F&#65533;L &#65533;&#65533;&#65533;&#65533;|{&#65533;5} ~&#65533;=&#65533;&#65533;&#65533;.&#65533;&#65533;&#65533;&#65533;&#65533;&#65533;!&#65533;&#65533;&#65533;aEq&#65533;&#65533;,&#65533;W&#65533;&#65533;
i}GR%&#65533;&#65533;@ 6nL&#65533;'&#65533;&#65533;
:&#65533;@ *&#65533;oJ&#65533;&y&#65533;&#65533;&<&#65533;&#65533;&#65533;&#970;Z4&#65533;&#65533;&#65533;&#65533;&#65533;J&#65533;5&#800;5 &#65533;}&#65533;@&#65533;o&#65533;&#65533;q&#65533;r\ &#65533;&#65533; f\& &#65533;8&#65533;\q&#65533;@&#65533;&#65533;&#65533;z&#65533;&#65533;&#456;	&#65533; .&#65533;E&#65533;&#65533;R&#65533;&#65533;&#65533;I&#65533;&#65533;&#65533;&#65533;ff&#65533;&#65533;&#65533;f1M&#65533;&#65533;e0o&#65533;+&#65533;&#65533;&#65533;&#65533;z&#65533;&#65533;)&#42559;&#65533;]&#790;&#65533;&#65533;q&#65533;&#65533;&#1747;&#65533;E&#65533;&#65533; &#65533;@&#65533;&#65533;"@ TA|&#65533;m&#65533;&#627;&#65533;c&#65533;&#65533;&#65533;&#65533;Z&#65533;&#328;&#65533;ja&#65533;4&#65533;Rl&#65533;%&#65533;&#65533;a&#65533;= &#65533;!&#65533;&#65533;0)&#65533;&#65533;&#65533;B!&#65533; `!&#65533;"&#65533;F@>&#65533;@8&#65533;&#65533;&#65533;&#65533;}b&#65533;&#65533;a&#65533;`>!&#65533;&#65533;&#385;&#65533;#&#65533;>A&#65533;&#65533;&#65533;&#65533;i &#65533;Q .&#65533;&#65533;&#65533;&#65533;Q2&#65533;&#65533;&#65533;&#65533;&#65533;&#65533;@&#65533;?&#65533;&#65533;'&#504;&#65533;&#65533;&#65533;1&#65533;n&#65533;gz&#65533;&#65533;&#65533;0`&#65533;&#65533;&#65533; GO&#65533; &#65533;&#65533;&#65533;N&#65533;&#65533;&#65533;!&#65533;(&#65533;c&#65533;@,&#65533;X&#65533;&#65533;\&#65533;&#65533;F`r &#65533;A&#65533;8&#65533;&#65533;Q&#65533;/&#65533;&#65533;_o&#65533;&#65533;&#65533;&#65533;&#65533;&#65533;=&#65533;&#65533;&#65533;+:&#65533;&#65533; &#65533;&#65533;&#1072;q *\&#65533;` B&#65533;{&#65533;k&#65533;&#65533;a&#1574;&#65533;&#65533;&#65533;F&#65533;d&#65533;&#65533;@&#65533;&#65533;)UL&#65533;\P]A&#65533;&#65533;xJ&#65533;.J&#65533;&#65533;h&#65533;&#65533;&#65533;J+)"&#65533;&#65533; &#65533;&#65533;0&#65533;`&#65533;*\&#65533;a &#65533;}J&#65533;H&#65533;&#65533;&#331;3j&#65533;&#561;&#65533;&#463;&#65533;4&#65533;&#65533;&#65533;J*&#65533;A&#65533;`&#65533;CnX21D&#65533;&#65533;:&#65533;&#65533;q&#65533;&#65533;4+&#65533;PL&#65533;i&#42993;Z&#65533;&#65533;&#65533;y&#65533;&#65533;?&#65533;$&#65533;&#65533;#&#65533;&#65533;;&#65533;l@p&#65533;&#65533;7&#1797;&#65533;] ,&#65533;&#65533;&#65533;&#65533;&#65533;&#65533;&#65533;p%&#65533;5j&#65533;&#65533;!&#65533;Xi&#65533;&#65533;&#2023;&#65533;&#65533;&#65533;7&#65533;&#65533;&#65533;~?m&#65533;Qx&#65533;'&#65533;&#65533;&#65533;&#65533;o0&#65533;&#65533;Z&#65533;!&#65533;.&#65533;X	u }&#65533;_i&#65533;w&#65533;.&#65533;-[&#65533;l&#65533;&#65533;~;v&#65533;0&#65533;&#65533;Bg";&#65533;m&#225;&#65533;&#65533;x&#556;&#1585;&#65533;&#65533;_&#65533;&#65533;&#65533;&#65533;&#65533;&#65533;&#65533;?o*&#65533;&#65533;&#65533;CH&#65533;&#65533;`&#65533;(&#65533;&#65533;#&#65533;+&#65533;c&#65533;	&#65533;&#65533;YOx$! &#65533; @&#65533;&#65533;&#1023;&#65533;&#65533;)t&#65533;&#65533;=tQ6&#65533;&#65533;&#65533;&#65533;&#65533;?S 4&#65533;?R$&#65533;Ca&#65533;	a@&#65533;9&#65533;&#65533;B=t1&#65533;#&#65533;t&#65533;0&#1442;"B&#65533;&#65533;&#65533;PF$&#65533;&#65533;?9&#65533;&#65533;&#65533;<&#65533;&#65533;&#65533;?1&#65533;&#65533;&#65533;&#65533;1 &#65533;$	'L&#65533;&#65533;	2&#65533;&#65533;aU&#65533;@&#65533;&#65533;Q&#65533;X#B]&#65533;hD&#65533;F&#65533;&#65533;	&0&#65533;&#65533;O'&#65533;&#65533;&#65533;}4`B&#65533;&#65533;&#1051;r&#65533;i&#65533;x&#65533;Yg7`D!E
&#65533;s&#65533;&#65533;&#65533;'pa
t&#65533;&#65533;&#65533;4 &#65533;Qv &#65533;4&#65533;|H&#65533;#$&#1296;&#65533;&#65533;&#65533;P @&#65533;&#65533;&#65533;&#65533;&#65533;p &#65533;7&#65533;CR:&#65533;&#65533;E&#65533;0A%6&#65533;&#65533;I#&#65533;&#65533;&#65533;%&#65533;&#65533;&#65533;&#65533;&#65533;&#65533;&#1440;R&#65533;;&#65533;&#65533;&#65533;&#65533;&#65533;&#65533;&#65533;'&#65533;4&#65533;%l&#1036; &#65533;&#65533;k&#65533;1b&#65533;&#65533;&#65533;[4&#65533;0&#65533;?&#65533;3&#1723;&#65533;&#65533;&#65533;RBY&#65533;Q&#65533;i&#65533;&#65533;&#65533;&#65533;i&#65533;&#65533;S&#65533;%&#65533;&#65533;fd&#65533;&#65533;&#65533;&#65533;$Di&#65533;&#65533;I&#65533;s&#65533;Y&#1089;u&#65533;t&#65533;s$&#65533;B&#65533;a&#65533;&#65533;D&#65533;80EI&#65533;
&#65533;&#65533;r&#65533;{o(&#65533;&#65533;&#65533;&#65533;&#65533;&#65533;<sD&#65533;?&#65533;A}&#65533;)&#65533;	E&#65533;&#65533;Aq&#65533;C0$BQ&#65533;!&#65533;g`p&#65533;&#65533;&#65533;&#65533;]&#65533;McJ)&#278;	&#65533;h&#270;&#65533;&#65533;2p(&#65533;BE&#65533;P&#65533;&#65533;&#65533;&#65533;&#65533;&#65533;Tb&#65533;BY6$&#65533;BF&#65533;`(&#65533;T&#65533;&#65533;&&#65533;&#818; &#65533;c:HCq&#65533;&#65533;&#65533;&#65533;w&#65533;&#65533;&#1064;&#65533;&#65533;?&#65533;&#65533;J &#65533;D&#65533;#&#65533;3&#65533; &#65533;Q&#65533;&#65533;@&#65533;&#65533;&#65533;&#65533;&#65533;	(&#65533;	&#65533;0M&#65533;&#65533;&#65533;pC&#65533;&#65533; GTTQ%&#65533;&#65533; Q&#65533;&#65533;!&#65533;&#65533;&#65533;SK-/&#65533;&#65533;&#65533;/ec&#65533;?&#65533;&#65533;&#65533;&#65533;&#65533;&#65533;I#&#65533;8&#65533;&#65533;!>&#65533;&#65533;H	&#65533;&#65533;B	&#65533;&#65533;&#65533;&#65533;&#65533;@&#65533; w@	>&#65533;&#65533;&#65533;@&#65533;@&#65533; l &#60931; qGB&#65533;w%&#65533;&#65533;&#65533;`i&#65533;&#65533;&#65533;&#65533;&#65533;&#65533;&#65533;D&#65533;&#65533; &#65533;x&#65533;1&#65533;&#65533;7`&#65533;B&#65533;@r&#65533;&#65533;<&#65533;b&#65533;&#65533;
f&#385;&#65533;O&#54337;&#65533;n&#65533;&#65533;*`GE&#65533;&#65533;D&#65533;`HC&#65533;&#65533;&#65533; &#65533;Y&#65533;&#65533;1&#65533;E&#65533;&#65533; &#65533; JCH&#65533;&#528;&#65533;&#65533;&#65533;&#65533;&#65533;v&#65533;&#65533;Cr&#65533;&#65533;?&#65533;4&#65533;&#65533;a!wLH-j &#65533;%m	&#65533;QIH	&#65533;H!U&#1031;&#65533;T&#65533;I	QR&#65533;&#65533;&#65533;` J5X&#65533;&#65533;?Z4&#65533;N&#65533;p&#65533;CR&#65533;&#65533;"&#65533;&#65533;L&#65533;
l&#65533;&#65533;&#65533;&#1552;&#65533;&#65533;&#65533;i&#65533;#gI&#65533;Z.dB&#65533; &#65533;&r&#65533;&#65533;z&#65533;`ti&#65533;p&#65533;&#65533;&#65533;H&#65533;*&#65533;&#65533;13 &#65533;$&#65533;ut&#65533;&#65533;t (x&#65533;*&#65533;&#65533;&#65533;&#839;*]&#65533;cTa&#65533;l&#65533;w&#65533;&#65533;L&#65533;a&#65533;!P HAH&#65533;&#65533;&#65533;;&#65533;-(*Pa&#65533;&#65533;&#65533;&#65533;&#65533;'(&#65533;&#65533;C&#65533;
&#65533;&#65533;A_&#65533;PP&#65533;&#65533;&#65533;A&#65533;&#65533;&#65533;&#65533;,\0"@&#65533;?&#65533;@\&#65533;&#65533;&#65533;?&#65533;&#1305;	&#1953;^&#65533;@&#65533;B2&#65533;&#65533;&#65533;/&#65533;" &#65533;&#65533;)7l(&#65533;B&#65533;&#65533;$&#65533;&#65533;!&#65533;&#65533;&#65533;&#65533;&#65533;V&#65533;u.&#65533;&#65533;&#65533;af
&#65533;&#65533;&#65533;&#65533;&#65533; x&#9354;&#65533;&#65533;E>&#65533;&#65533;&#65533;SzF&#65533;G<&#65533;&#65533;@H
&#65533;&#65533;&#65533;&#65533;&#65533;-&#65533;:WC&#65533;A&#65533;@c&#65533;?&#65533;YmhJ3P_&#65533;W2d&#65533;H&#65533;&#65533;"EI&#65533;&#65533;&#1834;&#65533;=&#65533;d&#1166;&#65533;&#65533;&#65533;Bj&#65533;Y&#65533; &#65533;GPd&#65533;G'b&#65533;
ltP&#1784;&#65533;M&#65533;&#65533;)_&#65533;^-&#1798;&#65533;%&#65533;)h&#65533;?&#65533;&#65533;\j&#65533;&#65533;&#576;a&#65533;&#65533;&#65533;&#65533;&#65533; !,]&#65533;&#65533;&#1821;1N!Q&#65533;B&#65533;&#65533;&#65533;A#h&#65533;pQ*>&#65533;&#65533;8&#65533;&#65533;M&#65533;c&#65533;&#65533;0
&#65533;0&#65533;n&#65533;!&#1248;&#65533;Q&#65533;&#65533;5x&#65533;&L&#65533;&#65533;&#65533;8&#1699; =o@ &#65533;`-&#65533;:!&#65533;&#65533;&#65533;"8&#65533;@@U&#65533;B&#65533;@&#373;4&#65533;	4cZ&#65533;&#65533;c&#65533;&#1024;&#65533;L&#65533;&#65533;&#65533;&#65533;(&#65533;&#65533;u&#65533;	@|&&#65533;0u&#65533;&#65533;\&#65533;j&#65533;&#65533;&#65533;A5&#65533;Q&#65533;,&#65533;0^&#65533;&#65533;&#65533;&#65533;&#65533;&#1336;#&#65533;
&#65533;&#65533;&#65533;&#65533;"R9&#65533;u&#65533;L&#65533;i &#65533; &#65533;&#65533;D &#1369;&#1004;>&#65533; {x2&#65533;&#65533;&#65533;&#65533;&#65533;@ &#65533;r&#65533;&#65533;x&#1436;!"K&#65533;	&#65533;g&#65533;M&#65533;r&#65533;T&#65533;&#65533;&#65533;A&#65533;PcB&#65533;&#65533;&#65533;&#65533;@&#65533;&#65533;:&#65533;&#65533;JOd&#1174;N&#65533;iH&#65533;&#65533;&#65533;@U&#65533;&#65533;&#65533;&#65533;S&#65533;&#65533;6&#65533;&#65533;&#65533;m&#65533;x&#65533;B&#65533; &#65533;&#65533;&#65533;h&#65533;&#65533;0\&#65533;&#1825;&#65533;D&#65533;q&#65533;&#65533;&#65533;*@2&#65533;&#65533;&#65533;&#65533;"&#65533;&#65533;H&#785;&#65533;f;&#65533;#&#65533;&#65533; B&#65533;&#65533;&#468;I@!&#65533;&#65533;l&#65533;k&#65533;@%&#65533;&#65533;t&#65533;I&#1225;&#65533;N&#65533;p&#65533;&#65533;&#65533;
(&#65533;&#65533;&#65533;&#65533;&#65533;&#65533;&#65533;&#65533;0&#65533;0&#65533;&#65533;&#65533;&#65533;&#65533;(&#65533;&#65533;&#65533;&#65533;A&#65533;&#65533;&#65533;&#65533;&#1699;)p&#65533;&#65533;48&#65533;?&#1280;&#65533;&#65533;&#65533;&#65533;0B&#65533;&#65533;&#65533;&#65533;""hD	DZ&#65533;&#65533;&#65533;a&#65533;&#65533;&#65533;&#65533;<&#65533;&#1092;5&#65533;&#65533;DD&#65533;3&#65533;H&#65533;hL&#65533;{e&#65533;&#65533;C&#65533;&#65533;&#65533;rR&#65533;\&#65533;]%m&#65533;&#65533;&#65533;z&#65533; &#65533;x&#65533;&#65533;&#65533;"T`&#65533;0&#65533;5&#65533;&#65533;T&#65533;X&#65533;JE&#65533;	&#65533;:T %B&#65533;&#65533;&#65533;&#65533;|'&#65533;&#65533;8&#65533;	&#65533;&#65533;(&#65533;H 2&#65533;&#65533;&#65533;&#65533;&#65533;&#1011;&#65533;2&#65533;T!_&#65533;
&#65533;?&#65533;&#65533;N}&#65533;&#65533;F`0&#16968;.r\+R^&#65533;$&#65533;e&#1173;&#65533;&#65533;7b&#65533;&#65533;&#65533;&#65533;L&#65533;T&#65533;&#65533;H^{&#65533;6&#65533;&#259;m&#65533;zFs&#65533;&#65533;]-<&#65533;LO&#65533;&#65533;&#65533;&#65533;tP&#65533;GA&#65533;u&#65533;r&#65533;&#65533;&#65533;W&#65533;r	Z&#65533;&#65533;&#65533;&#65533;&#65533;&#65533;&#422;&#65533;T4B&#65533;!&#65533;&#65533;&#65533;!&#65533;K&#65533;&#65533;&#1237;q&#1446;&#65533;H&#65533;1&#65533;_&#65533;&#65533;J@&#65533;!&#65533;yL&#65533;8&#65533;&#65533;&#65533;&#65533;	dH&#65533;i&#512;&#65533;&#65533;&#65533;P
&#65533;	&#65533;c)He&#1088;2&#65533;:`&#65533;A6&#65533;pR&#65533;:&#65533; &#65533;P&#65533;&#65533; &#65533;#&#65533;&#65533;&#65533;s:`*&#65533;> qw&#65533;&#65533; &#65533;&#65533; &#65533;`*Ga&#65533;%&#65533;&#65533;	&#65533;06 &#65533;&#65533;Q&#65533;&#65533;r&#65533;&#65533;	I@Eb&#65533;pL"&#65533;	J&#65533;V&#65533;&#65533;&#65533;s&#65533;08&#65533;A0SF62t&#65533;Qcc1k&#65533;&#65533;d:&#1876;91B0o&#65533;d&#65533;Bq1^&#65533;I5M&#65533;&#65533;
@2&#65533;&#65533;;B0&#65533;&#65533;&#65533;`j&#65533;&#65533;` b&#65533;&#65533;P&#65533;&#65533;&#65533; `&#65533;&#65533;~3&#65533;w!m&#65533;W&#65533;
Q	&#65533;Q&#65533; A&#65533;P&#65533;&#65533;4&#65533;W&#65533;4&#65533;K&#65533;W&#65533;f&#65533;&#65533;&#65533;0l&#65533;&#65533;&#65533;{&#65533;C&#65533;GSRZAi&#65533;Y@&#65533;j&#65533;&#65533;{&#65533;G&#65533;&#65533;{s&#65533;
&#65533;P&#396;&#65533;&#65533;{xp|=&#65533;d>&#65533;6F&#65533;F&#65533;
!&#65533;|&#65533;&#65533;&#65533;&#65533;#c&#65533;&#65533;&#65533;[	q&#65533;&#65533;'&#65533;g&#65533;E~&#65533;}&#65533;&#65533;p{&#65533;&#65533;f&#65533;&#65533;&#65533;&#65533;0&#65533;@!&#65533;PC:&#65533; &#65533;&#65533;&#65533;&#65533;V\P&#65533;P%&#65533; &#65533;&#65533;@1&#65533;1BTo&#65533;1i< )&#65533;&#65533;&#65533;r_&#65533;p	 9&#65533;f&#65533;d&#65533;0&#384;Ne&#65533; &#65533;!H^&#65533;&#65533;B"%q&#65533; &#65533;Pbjxa&#65533;&#65533;&#65533;  H) >&#65533;
j&#65533;C&#65533;&#65533;r&#65533;r?&#65533;&#65533;	&#65533;&#65533;a&#1348;Q&#65533;&#65533;&#65533;_1&#65533;&#65533;&#65533;AD&#65533;FV/'e/&#65533;&#65533;&#65533;&#65533;QS|=pf"O&#65533;7!	T&#65533;&#65533; B&#65533;7&#65533;&#65533;$&#65533;&#65533;T&#65533;;&#1025;<&#65533;j&#65533;:&#65533;&#65533;&#65533;CU&#65533;&#65533;`	&#65533;&#65533; &#65533;&#65533;+&#65533;&#65533;&#65533;&#65533;&#65533;&#65533;&#65533;&#65533;p&#65533;w&#65533;&#65533;3UDOp[&#65533;V
&#65533;&#65533;&#65533;&#65533;(&#65533;&#65533;&#65533;y&#65533;&#65533;&#65533;Q}&#65533;W&#65533;&#65533;W&#65533;&#65533;&#65533;0P&#65533;&#65533;&#65533;&#65533;h\&#65533;&#65533;GY#G&#65533;&#65533;&#65533;&#65533;y4i&#65533;&#65533;&#65533;&#65533;"&#65533;&#65533;&#65533;'p&#65533;4J.&#65533;j&#65533;&#65533;t&#65533;&#65533;&#65533;&#65533;&#65533;&#65533;&#65533;&#65533;p&#65533;q&#65533;f&#65533;&#65533;&#52830;&#65533;&#65533;&#65533;&#65533;&#65533;&#65533;&#65533;&#1671;&#65533;y&#65533;4&#65533;&#65533;E&#65533;F&#1392;}V4&#65533;9&#65533;`&#65533;&#65533; }&#65533;P!&#65533;&#65533;)&#65533;&#65533;&#65533;&#65533; &#65533;&#65533;bi&#65533;&#65533;&#65533;&#65533;~	!&#65533;&#65533;
WP [&#65533;&#65533;"q&#65533;Q&#65533;&#65533;&#65533;&#65533;	&#1476;&#65533;&#65533;0&#65533;MRo@A&#1732;(0&#65533;V&#65533; &#65533;(@&#65533;s/`N&#65533;&#65533;|d:P&#65533; &PU8P>>&#65533;>&#65533; j  &#65533;&#65533;	j@ &#65533;P`H9&&#65533;%&#65533;u&#65533;FI%&#65533;s&#1107;?&#65533;P&#65533;"Q|&#65533;	@	s&#65533;Q6&#65533;q&#65533;&#65533;&#65533;&#65533;QY&#517;Qdd&#65533;s80&#65533;u&#65533;&#65533;*&#65533;`:5&#65533;&#65533;C&#151;/&#65533;C&#65533; 2 T&#65533;QW&#65533;T&#65533;C&#65533;&#65533;&#65533;e&#65533;&#65533;c&#65533;YH	&#65533;b&#65533;&#65533;&#65533;&#65533;&#65533;&#65533;&#65533;9&#65533;&#65533;+&#65533;
&#65533; &#65533; g15&#65533;&#65533;!Rn&#65533;&#65533;S	&#65533;&#65533;Fzu&#65533;&#65533;&#65533;&#65533;&#65533;&#65533;	1&#65533;&#65533;P&#65533;&#65533;E51 =&#65533;5XC$]bz&#65533;	qzLa&#65533;&#65533;&#65533;] &#65533;
W<2&#65533;
&#65533;5z&#65533;&#65533;3JP&#65533;=&#65533;&#65533;{:2&#65533;=0&#65533;&#65533;$l3&#65533;8&#65533;%&#65533;0H&#65533;&#65533;!&#65533;&#65533;j&#65533;e|&#65533;0R&#65533; A&#65533;&#65533;&#65533;&#65533;'&#65533;9&#65533;&#65533;&#65533;&#65533;&#65533;&#65533;&#65533;&#65533;&#65533; &#65533;&#65533;&#65533;&#65533;,Q&#65533;:x&#65533;p&#65533; 
	S&#65533;&#65533;&#65533;&#65533;&#65533;&#65533;&#65533;\_&#65533;U0aj&#1044;aPPD|&#65533;&#65533;&#65533;V@)=QoMEW&#65533;N&#65533;&#65533;
&#65533;;!) &#65533;Gy&#65533;?&#65533;S&#65533;`&#65533; ns C0&#65533; &#65533;&#65533;0H&#65533;&#65533;H&#65533;PI&#65533;&#65533;s>sA&#65533;jk-	q&#65533;=&#1619;&#65533;&#65533;%&#65533;O&#65533;e&#65533;&#65533;Q&#65533; s,5c~+93&#65533;&#65533;/W&#65533;R&#65533;&#65533;&#65533;A&#65533;A&#65533;!&#65533;&#65533;PSdc&#65533;&#65533;0_&#65533;8&#65533;v2p%j&#279;&#65533;&#65533;u&#65533;&#65533;T<&#65533; &#65533;&#65533;$&#65533;*<&#65533;&#65533;&#65533;&#65533;&#65533;:E` &#65533;~(&#65533;&#65533;&#65533;&#65533;`&#65533;y&#65533;&#65533;j&#65533;&#65533;&#65533;w&#65533;&#65533;P	&#65533;&#65533;&#65533;i&#65533;&#65533;&#65533;&#65533;&#65533;J&#810;}&#65533;0
1
&#65533;#&#65533;
!U&#65533;C&#65533;&#65533;hx&#65533;&#65533;&#65533;H&#65533;[&#65533;&#65533;=&#65533;!&#65533;&#65533;!0|&#65533;&#65533;z&#65533;"&#65533;&#65533;ooYk#&#65533;j7L7&#65533;&#65533;&#65533;&#65533;&#65533;"[.b{&#65533;&#65533;%&#65533;"$&#65533;#&R&#65533;f&#65533;&#65533;Y&#65533;&#65533;&#65533; }xB&#65533;7'&#65533;7~
a&#65533;l&#65533;&#65533;P&#65533;q&#65533;&#65533;&#65533;a`s&#65533;&#65533;&#65533;&#65533;U&k&#65533;&#65533;	&#65533;&#65533;Am&#65533;	&#65533;&#65533;&#65533;&#65533;Jm &#65533;&#65533;&#1300;R&#65533;=&#65533;
&#65533;&#65533;61&#65533;&#65533;&#65533;&#65533;D&#65533; W"^Ia(zQ&#65533;v&#65533;&#65533;&#65533;)4b&#65533;P&#65533;&#65533;Qd&#65533;:,&#65533;&#65533;&#65533;,&#65533;D&#65533;&#65533;u&#65533;~a&#65533;&#65533;B	sa-n[-&#65533;dV Ea&#65533;&#65533;
(&#65533;"@	&#65533;&#65533;
&#65533;&#65533;&#65533;;&#65533;9&#65533;
,90&#65533;R9&#65533;RAfB&#65533;&#65533;R&#65533;&#65533;&#65533;&#65533;ad)&#65533;&#1600;C&#65533;&#65533;&#65533;&#65533;&#65533;/&#65533;PZ&#65533;B&#65533;&#65533;F&#65533;&#42075;
&#65533;&#65533;k&#231;&#65533;*sba&#65533; .&#65533;i&#65533;&#65533;&#65533;&#40598;9t&#65533;3&#65533;&#65533;p&#65533;&#65533;H&#65533;&#65533;&#65533;&#65533;&#65533;&#65533;"&#65533;3&#65533; &#65533;	&#65533;&#65533;&#65533;&#65533;b&#65533;&#65533;&#65533;g&#65533;&#65533;ddh&#65533;&#65533; )&#65533;&#65533;G&#65533;&#65533;&#65533;*&#65533;zk&#65533;T8&#65533;#&#65533;k&#65533;&#65533;k&#65533;i&#65533;
&#65533;o&#65533;6;&#65533;&#65533;+&#65533;&#65533;U&#65533;p&#65533;`&#65533;&#65533;&#65533;0kdIQ2$&#65533;8&#65533;&#65533;[&#65533;w"0&#65533;F&#65533;Az&#65533;&#65533;&#65533;&#65533;&#283;@&#65533;n&#65533;4&#65533;E&#65533;&F&#65533;&#65533;A&#65533;*&#65533;a&#65533;p&#65533;[&#65533;sE&#65533;&#65533;&#65533;&#65533;&#65533;&#65533;as&#912;F&#65533;0&#65533;&#65533;&#65533;&#65533;@
,;
 	&#65533;\&#65533;a&#65533;`&#65533;!
@=&#65533;&#65533;&#65533;&#65533;&#65533;aTC<&#65533;&#65533; &#65533;r)&#195;K!J&#65533;5&#65533;([&#65533;|&#65533; 
&#65533;&#65533;Qf&#65533;&#65533;&#65533;i&#65533;Ol<z&#65533;&#65533;&#65533;&#65533;
!&#65533;&#65533;&#65533;-&#65533;L &#65533;
&#65533;+&#65533;sz&#65533; s t{&#65533;	&#65533;&#65533;&#65533;&#65533; &#65533;&#1334;w&#65533;&#65533;&#65533;&#65533;&#65533;&#65533;&#65533;&#1560;&#65533;&#65533;XxR&#65533;&#65533;&#65533;&#65533;` &#65533;&#37512;&#65533;0	A_&#65533;&#65533;&#65533;L)&#65533;r1&#65533;&#65533;&#65533;&#65533;?&#65533;&#65533;&#65533;Q&#65533;&#65533;&#65533;+&#65533;&#65533;}"&#746;&#65533;&#65533;*Q&#65533;p&#65533;&#65533;&#65533;!&#65533;&#65533;"%&#65533;J &#65533;%&#65533;:s&#65533;&#65533;&#65533;%8>A&#65533;&#65533;&#65533;1&#65533;&#715;&#65533;&#65533;a&#65533;&#65533;	&#65533; &#65533;"&#65533;#&#65533;&#65533;k&#65533;#J&#461;K&#1922;$&#65533;&#65533;6&#65533;&#65533;&#65533;<&#65533;&#65533;6&#65533;j&#65533;TJ/&#65533;&#65533;w&#65533;&#65533;&#65533;&#586;&#65533;7&#65533;&#65533;
q2&#65533;R&#65533;j\2"&#65533;&#65533;6_"&0&#65533;s&#65533;&#65533;&#65533;&#65533;&#65533;&#65533; &#65533;E&#65533;&#65533;&#65533;4&#309;&#65533;l&#65533;&#65533;&#65533;&#65533;0&#65533;&#65533;&#65533;&#783;i&#65533;&#65533;&#753;&#65533;mE$\&#65533;$K&#65533;(]&#65533;b6&#65533;&#65533;W@ &#65533;&#217;Op<(>-@(&&#65533;&#65533;H]&#65533;?&#65533;:!D&#65533;&#65533;S/cG&#65533;%G&#65533;$"L&#65533;|>&#65533;*&#54440;&#65533;A&#65533;&#65533;&#65533;&#65533;&#65533;r@&#65533;&#65533;j&#1796;u&#65533;6&#65533;$r-&#65533;&#65533;&#65533;d&#65533;{&#65533;L&#65533;&#65533;
&#65533;&#65533;&#65533;&#65533;&#65533;&#65533;&#65533;W&#65533;&#65533;&#65533;&#65533;&#16909;&#65533;&#65533;&#65533;&#65533;&#65533;&#65533;@9&#65533;l&#65533;&@L`&#65533;Z&#65533;&#65533; &#65533;8OG7P&#65533;&#65533;0&#65533;&#65533;&#65533;v&#65533;$iu&#65533;&#65533;igUC@j`	&#65533;&#65533;&#65533;&#777;&#65533;:&#65533;&#65533;&#65533;_&#65533;&#65533; A&#65533;	P  &#65533;&#65533;	&#65533;&#65533;&#65533;K,A
&#65533;&#65533;>&#1067;wp&#65533;1~'&#65533;&#65533;&#65533;N &#65533;0H |&#65533;(&#65533;&#65533;K&#65533;
&#65533;&#65533;&#65533;l&#65533;&#65533;&#65533; &#65533;:^&#65533;#&#1688;&#65533;&#65533;(&#65533;&#65533;&#65533;#&#65533;a&>&#65533;#&#65533;CH&#65533;&#65533;|&#65533;*O&#65533;&#65533;&#65533;8>&#65533;&#65533;>%6&#65533;p&#65533;&#279;{&#65533;D&#65533;_&#65533;&#65533;yDR<&#65533;&#65533;S&#65533;2]R"&#65533;&!@y=&#65533;J * &#65533;n&#65533;&#65533;&#65533;#&#65533;&#65533;NX&#65533;.&#65533;&#65533;+&#65533;&#65533;&#65533;&#65533;&#65533;&#65533;0>&#65533;C&#65533;&#65533;%&#65533;&#65533;Q&#65533;<&#65533;&#65533;&#65533;	S&#65533;&#65533;,&#65533;&#65533;&#65533;&#65533;KG&#65533;&#184;t;&#65533;&#65533;a&#65533;&#65533;K.<&#65533;&#1156;A&#65533;Z&#65533;2&#65533;&#65533;&#65533;&#65533;&#65533;(X&#65533;^&#65533;6@ "&#65533;&#65533;&#65533;&#65533;$&#65533;A-eB	1c-P&#65533;&#65533;a&#65533;C&#65533;6&#65533;&#65533;&#65533;&#65533;|&#65533;+n&#65533;a- \)&#65533;&#65533;&#65533;&#65533;H&#65533;b&#65533;&#65533;1&#65533;&#65533;pXh&#65533;D&#65533;&#65533;&#65533; &#65533;&#65533;&#65533;&#65533;0 &#65533;w&#65533;G&#65533;@x5~&#65533;&#65533;X&#65533;L&#65533;&#65533;&#65533;R6&#65533;=&#65533; 7&#65533;&#65533;&#65533;&#65533;&#599;&#65533;(S11&#65533;1&#65533;{t8H&#65533;5&#65533;&#65533;	&#65533;@&#65533;&#65533;&#65533; &#65533;&#65533;&#65533;b&#65533;&#65533;&#65533;&&#65533;&#65533;&#65533;
&#65533;&#65533;o&#65533;&#65533;&#65533;	&#65533;&#65533;&#65533;&#65533;&#65533;&#65533;`&#65533;&#65533;&#65533;a&#65533;r&#65533;*&#65533;&#65533;A&#65533;r9&#65533;h&#65533;W4=&#65533;&#65533;&#65533;&#65533;&#65533;&#65533;&#65533;&#65533;&#65533;&#65533;#&#65533;&#65533;
1H&#65533;&&#65533;	Fn&#65533;#&#65533;&#65533;F&#65533;&#65533;&#65533;&#65533;&#65533;_&#65533;Z/"&#65533;xd[&#65533;&#65533;eT(&#65533;`&#65533;&#65533;&#65533;&#65533;A&#65533;<d&#296;&#65533;O&#65533;	&#65533;&#65533;&#65533;hI&#65533;&#65533;&#65533;Hp&#65533;&#65533;&#65533;HB&#65533;B&#65533;3b$DL0R&#65533;8&#65533;&#65533;UO&#65533;N&#65533;&#65533;_&#65533;T&#65533;&#65533;&#65533;J&#65533;*U6\&#65533;r&#65533;&#65533;A&#65533;&#65533;&#1139;&#65533;&#1345;&#65533;&#65533;XR&#65533;&#133;&#1901;y&#65533;&#65533;&#65533;&#65533;&#65533;&#65533;_&#65533;&#65533;F(&#65533;@0B&#65533;&#1502;BD^&#65533;e&#65533;&#65533;&#65533;#m&#65533;MS&#65533;h&#65533;&#65533;@%
&#65533;&#65533;	&#65533;&#65533;!4f"&#65533;@&#65533;J&#65533;&#65533;vPt&#65533;&#65533;a&#65533;&#65533;<&#65533; a'&#65533;&#65533;&#65533;&#65533;&#65533;O<F&#1849;&#65533;OGs&#65533;&#65533;dC&#65533;&#65533;&t&#65533;Z&#65533;&#65533;&#65533;&#65533;DuL&#65533;&#65533;&#65533;&#65533;&#65533;5&#65533;9&#65533;&#65533;'&#65533;&#65533;_8&#65533;&#65533;8fr@&#65533;&#65533;&#65533;8>&#65533;&#65533;&#65533;&#65533;&#65533;g&#65533;t&#65533;'&#65533;y&#65533;&#65533;&#65533;&#65533;&#65533;&#65533;P&#65533;<(`R&#65533;&#65533;G&#65533;9&#65533;C&#65533;&#65533;&#65533;&#65533;2&#65533;&&#65533;`"&#65533;g&#65533;&#65533;&#452;,t&#65533;
J&#65533;H
p&#65533;AT&#10307;h&#65533;A&#65533;;&#65533;@&#65533;18&#65533;&#65533;
8&#65533;&#65533;&#65533;*&#65533;&#65533;_&#65533;AB	$&#65533;@E&#65533;P&#65533; EQH&#65533;fP&#65533;&#65533;&#65533;&#65533; &#65533;c*&#65533;&#65533;y s&#65533;M8&#65533;&#1802;&#65533;8zK
&#65533;&#65533;H &#65533;"$&#65533;?	&#65533;&#65533;&#65533;&#65533;&#65533;*&#65533;&#65533;&#65533;&#640;&#65533;E&#65533;(&#65533;43Qh&#65533;G&#65533; `&#65533;qG!#22"&#65533;:u&#65533;&#1250;Ri&#545;&#65533;
 &#65533;h&#65533;G&#65533;&#1609;&#65533;&#65533;	&#65533;V&#65533;&#65533;S&#65533;0&#65533;j&#65533;J&#65533; &#65533;&#65533;`r)&#65533;&#65533;%&#65533;&#65533;&#65533;%&#65533;&#1549;0&#181;&#65533;G&#65533;&#65533;5(&#65533;&#65533;
!&#65533;&#65533;&#65533;&#65533;D!",&#65533;Q&#65533;&#65533;tt*2&#65533;&#65533;&#65533;&#65533;r&#65533;&#65533;&#65533;&#65533;&#65533;&#65533;(&#65533;&#65533;&#65533;{+&#65533;&#65533;&#65533;"()&#65533;R&#517;qx`7&#65533;0A#H&#65533;2&#65533;)&#65533;&#65533;&#65533;&#65533;C&#65533;&#65533;&#65533;*&#65533;&#65533;Y&#65533;&#65533;L&#65533;h&#65533;&#65533;*-Q&#65533;!&#65533;8&#65533;&#65533;&#65533;iLAV6&#65533;&#65533;&#65533;7&#65533;jy^&#65533;&#65533;&#65533;&#65533;&#65533;(&#65533;tp&#65533;&#65533;&#65533;&#65533;&#65533;&#65533;&#65533;&#65533;&#65533;&#65533;&#290;&#65533;>&#65533;&#65533;&#65533;,&#65533;&#65533;&#65533;&#65533;&#65533;.&#65533;&#65533;&#65533;&#65533;&#65533;&#65533;`h&#65533;&#65533;&#65533;&#65533;D&#65533;L&#65533;&#65533;&#65533;&#65533;&#65533;&#65533;B&#65533;+&#65533;Z&#65533;&#65533;I&#65533;&#65533;&#65533; e&#65533;&#65533;I&#65533;p= T&#65533;A&#65533;&#65533;Y&#65533;&#65533;f&#65533;@E&#65533;A&#65533;&#65533;j&#65533;&#526;jv&#65533;&#65533;&#65533;&#65533;&#65533;E!&#65533;&#65533; 
(B&#65533;`&#65533;y&#65533;E&#65533;X&#65533;m68&#65533;&#65533;&#65533;&#65533;Q&#65533;0&#65533; ,AB&#65533;JE&#65533;t&#65533;&#65533;&#65533;&#65533;&#65533;
 &#65533;&#65533;&#65533;&#65533;H!&#65533; &#65533;q&#65533;S&#65533;&#65533;!M&#65533;L &#65533;`&#65533;&#65533;&#65533;&#65533;&#65533;&#65533;UH0&#65533;P&#65533;&#65533;&#65533;&#65533;@^&#65533;2(+&#65533;B&#65533;:4&#65533;&#65533;&#65533;QK&#65533;?R&#65533;&#65533;&#65533; &#65533;hU-&#65533;&#65533;&#65533;.G$O&#65533;&#65533;j6\&#65533;&#65533;V&#65533;&#65533;p&#65533;&#65533;&#65533;dD(&#65533;&#65533;h&#65533;&#65533;m&#65533;&#65533;U(&#65533;&#65533;&#65533;&#65533;&#65533;b	q&#65533;md'&#65533;&#65533; &#65533;"&#65533;&#65533;&#65533;0&#65533;T'6&#65533;*&#65533;)&#65533;&#65533;&&#65533;&#65533;&#65533;&#65533;+
&#65533;W&#65533;&#65533;&#65533;&#65533;&#65533;~&#65533;&#65533;&#65533;^&#65533;&#65533;
\b*&#65533;&#65533;&#65533;?&#65533;&#65533;/&#65533;&#65533;Q&#65533;A &#65533;&#65533;&#65533;D &#65533;T&#65533;@&#65533;&&8, S&#65533;&#65533;V&#65533;&#65533;&#65533;@ 4(&#65533;Z`&#65533;&#65533;
|$f&#65533;&#65533;v&#65533;kP&#65533;&#65533;&#65533;&#65533;&#65533;$D
q&#65533;0G!&#65533;&#65533;&#65533;t&#65533;&#65533;&#65533;L`&#314;"&#65533;2&#65533;&#65533;&#65533;CY&#65533;&#65533;&#65533;&#65533;&#329;&#65533;/%L&#65533;&#65533;mk[72&#65533;&#65533;&#65533;&#65533;|JB&#65533;C*&#65533;&#65533;&#65533;A=("&#65533;&#65533;&#65533;<&#65533;&#65533;&#1892;&#65533; &#65533;&#1036;&#65533;`&#65533;1 @&#65533;&#65533;1&#65533;&#65533;&#65533;x&#65533;&#1025;	&#65533;&#65533;P&#65533;>&#65533;&#65533;&#65533;&#65533;@&#65533;@&#65533;X&#65533;&#65533;Z&#65533; g&#65533;&#65533; 
d&#65533;&#65533;&#65533;&#65533;#&#65533; ;&#65533;A&#65533;&#65533;6&#65533;&#65533;"&#65533;VD&#65533;Q&#65533;@&#65533;&#65533;q&#65533;<!R&#65533;^F &#65533;	$@
&#65533;OF&#65533;t	7&#65533;&#65533;&#65533;0&#65533;}
&#65533;J&#65533;`&#65533;*&#65533;&#65533;&#65533;&#65533;&#65533;t+&#65533;"&#65533;&#65533;&#65533;w&#65533;D0&#65533;&#65533;&#65533;V&#65533;&#65533;(F&#65533;E&#65533;&#65533;&#65533;*q &#65533;&#65533;&#65533;R&#1044;)&#65533;&#65533;Pd&#65533;&#65533;&#65533;^Yi&#65533;&#65533;1&#65533;*&#65533;&#65533;Z&#65533;&#1390;&#65533;nN&#65533;+&#65533;LK8!&#65533;&#65533;G&#65533;&#65533;&#65533;&#65533; U&#65533;&#65533;BbH&#65533;&#65533;&#292;&#65533;z&#65533;X&#65533;&#1501;&#65533;$&#65533;&#65533;*&#65533;?z  &#65533; (&#65533;S=&#65533;0&#1448;&#65533;C
&#65533;
&#65533;&#65533;&#65533;(&#65533;&#65533;)_I&#65533;&#65533;&#65533;E&#65533;Z1 W5&#65533;R&#65533;&#8972;&#65533;>H&#65533;&#65533;&#65533;&#65533;S&#65533;&&#65533;*#&#65533;ea
&#65533;0&#65533;&#65533;9Fa!&#65533;&#65533;m&#65533;&#65533;  &#65533;&#65533;@ &#65533;&#65533;)8&#65533;)&#65533;)&#65533;+,A&#65533;&#65533; &#65533;K&#65533;&#65533;K&#65533;&#65533;-#!A:&#65533;<&#65533; hY&#65533;&#65533;?&#65533;&#65533;4&#65533;]&#65533;&#65533;&#65533;&#65533;+&#65533;&#65533;##a&#65533;F&#65533;&#1249;C&#65533;&#65533;N&#65533;H&&#65533;F&#65533;a&&#65533;&#65533;&#65533;&#65533;q&#65533;)&#65533;
hxfF&#273;&#65533;@A'G&#65533;N!y&#65533;&#65533;tL
&#65533;&#65533;&#65533;.&#65533;x'A&#65533;&#65533;&#65533;2T&#65533;&#65533;%&t&#65533;&#65533;}2&#65533;B&#65533;&#65533;P&#65533;&#65533;C&#65533;^P#4T&#65533;&#65533;L0R&#65533;&#1907;2&#65533;&#65533;&#65533;Cp&#65533;!&#65533;&#65533;<aM&#65533; &#65533;&#65533;f&#65533;&#65533;IA&#65533; !S&#65533;&#65533;//&&#65533;&#1172;&#65533;&#65533;5&#65533;C&#65533;&#65533;=&#65533;&#65533;&#65533;&#65533;<OH&#65533;-&#65533;&#65533;&#65533;&#65533;&#65533;&#65533;&#65533;&#65533;&#65533;&#65533;?&#418;&#65533;&#65533;f&#65533;hSF!&#65533; &#65533;	&#65533;K0&#65533;#&#65533;&#65533;Y&#65533;U	&#65533;&#65533;&#65533;&#65533;V&#65533;&#65533;
&#65533;BX+_&#65533;&#65533;&#65533;&#65533;&#65533;x'&#65533;&#65533;&#65533;f&#65533;}&#65533;Kx&#65533;&#2041;V&#65533;#&#65533;g&#65533;R@&#65533;&#65533;@&#65533;x@&#65533;1&#65533;&#65533;&#65533;v/X&#65533;&#65533;&#65533;&#677;&#65533;&#65533;&#65533;&#970;e&#65533;&#65533;T&#65533;&#65533;s&#65533;&#65533;z&#65533;p&#65533;&#65533;&#65533;"F&#65533;t&#65533;=&#65533;!&#65533;1&#65533;@&#65533;T&#65533;&#65533;N&#65533;*DTo^&#65533;B&#65533;&#65533;V&#65533;E]&#65533;P&#65533;&#65533;&#65533;&#65533;&#65533;&#65533;^`m&#65533;&#65533;&#65533; &]&#65533;&#65533;&#65533;r&#65533;&#65533;B&#65533;&#65533;ld&#65533;;W&#65533;&#65533;*&#65533;!".>&#65533;&#65533;t&#65533;;!&#65533;=&#65533;h&#65533;9&#65533;s&#1002;Vg&#1367;&#65533;XF&#65533;&#65533;X&#65533; W&#65533;&#65533;AX&#65533;&#65533;&#65533;&#65533;x&#65533;[&#65533;&#203;&#65533;=p&#65533;&#65533;&#65533;&#65533;$&#65533;J&#65533;a&#65533;&#65533;9B"s&#563;&#65533;:p&#65533;&#65533;>&#65533;`*R@&#65533;o vat&#65533;&#65533;j&#65533;&#65533;&#2025;&#65533;&#65533;&#65533;0@C8&#65533;Hn&#65533;&#145;&#65533;&#65533;f&#14681; JE&#65533;&#65533;&#65533; &#65533;\ &#65533;CAZ&#65533;j&#65533;&#65533;&#65533;&#65533;P&#65533;T&#65533;U&#65533;S)*&#65533; &#65533;/&#65533;&#65533;\S&#65533;S&#65533;J&#65533;&#65533;&#65533;,&#65533;Ux&#65533;&#65533;3A&#65533; bW&#65533;&#65533;&#65533;Q&#65533;&#65533;&#1316;&#65533;&#65533;h&#65533;6peXMf&#1776;&#65533;&#65533;]&#65533;W&#65533;$&#65533;&#65533;r&#65533;&#65533;&#870;&#65533;B\&#65533;&#65533;$&#65533;p&#65533;bh
&#65533;.&&#65533;e6b1(^&#65533;#&#65533; &#65533;&#65533;,&#65533;TP&#65533;&#65533;&#65533;&#65533;!&#65533;&#65533;	v&#65533;&#65533;(&#65533;&#65533;v&#65533;&#65533;&#65533;-&#65533;&#1698;{&#65533;&#65533;0&#65533;&#65533;y&#65533;&#65533;&#65533;&#65533;&#65533;+&#65533;&#65533;&#65533;48&#65533;&#65533;[A5&#65533;.&#65533;z
9b&#65533;&#65533; &#65533;&#65533;&#65533;&#64576;	x@&#65533;X&#65533;&#65533;&#65533; 8;&#65533;&#65533;&#65533;&#65533;&#65533;&#1089;;&#65533;&#65533;!&#65533; 0&#65533;	&#65533;&#1041;&#65533;i&#65533;c&#65533;&#65533;&#65533;&#65533;&#65533;&#65533;&#65533;&#65533;LP%sXAx&#65533;&#65533;&#65533;&#65533;{'	&#65533;&#65533;{'[X:2,&#65533;>&#65533;{&#65533;&#65533;&#65533; &#65533;g&#65533;I!&#65533;&#65533;&#65533;&#65533;&#65533;&#65533;&#65533;+1&#65533;&#65533;&#65533;&#65533;U&#65533;g&#65533;>&#65533;&#65533;1 &#65533;A&#65533;t &#65533;&#65533;K&#65533;y&#65533;pz1 &#65533;A &#65533;:@&#65533;cH&#65533;#3&#65533;&#65533;a&#65533;&#65533;3 3&#65533;H&#65533;&#65533;@E"tw&#65533;# w<`&#65533;Z&#65533;Z&#1031;&#65533;L&#65533; &#65533;&#65533;(&#65533;\&#65533;&#65533;%&#65533;0&#65533;&#65533;&#65533;&#65533;;&#65533;'&#1106;-&#65533; x $&#65533;'&#65533;&#65533;&#65533;&#65533;x=&#65533;F&#65533;&#65533;=&#65533;+.&#65533;&#65533;&#65533;od&#65533;J&#65533;&#65533;:!&#776;T|&#65533;@&#65533;&#65533;v$&#65533;&#65533;
v9&#65533;&#65533;&#1675;&#579;)&#65533;&#65533;z,d&#65533;	&#65533;&#65533;?[a&#65533;&#65533;&#65533; &#65533;&#65533;&#65533;e&#65533;&#65533;&#65533;6[&#65533;&#65533;.x&#65533;-&#65533;Q&#65533;^+Hf&#65533;&#65533;7&#65533;&#65533;&#65533;&#65533;&#65533;&#65533;&#65533;&#65533;?&#65533;@&#65533;b6&#65533;*@&#65533; @&#65533;&#514;TH&#65533;&#65533;&#643;=&#65533;&#65533;&#65533;p&#65533;	&#65533;&#65533;
A!&#65533;P&#65533;@&#65533;&#65533;j&#65533;~&#637;$8n<J9q&#65533;&#65533;i&#65533;b&#65533;&#65533;&#65533;&#65533;&#65533;[8&#65533;(7&#65533;&&#65533;&#65533;&#65533; &#65533;&#65533;*	P&#65533;&#65533;BLJ&#65533;&#1800;&#1617;&#65533;&#157;&#65533;&#65533;#&#65533;m&#65533;&#65533;,&#65533;&#65533;&#65533;&#65533;&#809;	&#65533;	3&#65533;&#65533;&#65533;&#65533;@&#65533; &#65533;&#65533;&#65533;&#65533; &#65533;^&#65533;B&#513;&#65533;&#65533;&#65533;d"13&#65533;&#65533;&#1156;&#65533;&#65533;&#65533;&#65533;&#65533;+&#65533;&#65533;&#65533;D &#65533;g&#65533;&#65533;PqI"&#65533;1&#65533;&#65533;I&#65533;"&#1539;&#65533;&#753;J&#65533; X i&#65533;&#65533;&#65533;&#65533;&#65533;&#65533;>&#65533;&#65533;08&#65533; &#65533;8&#65533;s8E&#65533;&#65533;sE&#65533;&#65533;&#65533;ZPB
&#65533;&#65533;Z`&#1660;&#65533;&#65533;8!8<&#65533;&#65533;&#65533;&#65533;&#65533;j&#65533;%&#65533;)y&#65533;&#65533;&#65533;&#65533;&#65533;&#65533;k&#65533;&#65533;&#65533;3&#65533;&#65533;'(&#65533;\O&#65533;0.p&#65533;J&#65533;
}Q&#446;&#65533;&#65533;@&#65533;&#65533;P7&#778;&#65533;85&#65533;x>&#65533;&#65533;&#65533;&#65533;&#65533;&#65533;&#65533;&#65533;&#65533;&#65533;*H&#65533;&#65533;&#65533;H&#65533;&#65533; _#?&#65533;l&#65533;&#524;&#65533;/&#65533;&#65533;S&#65533; &#65533; &#65533;4{&#65533;T
*!9H&#65533;&#65533;Z!&#65533;&#65533;iC&#65533;&#65533; &#65533;&#65533;&#65533;	&#65533;8&#65533;&#65533;4&#65533;&#65533;&#65533;,&#65533; &#65533;&#65533;K@@y&#65533;C&#65533;&#65533;&4&#65533;&#65533;tD&#65533;&#65533;v&#65533;&#65533; "&#65533;>&#65533;
&#65533;&#65533;"&#65533;&#65533;&#65533;&#65533; &#65533;&#65533;g&#65533;Q;!#&#65533;&#65533;R8A7&#65533;&#65533;8Z&#65533;|&#65533;&#65533;&#65533;&#65533;&#65533;&#65533;&#65533;&#65533;4&#65533;&#65533;X=&#65533;&#65533; &#65533;&#1024;?&#1757;f&#65533;:&#65533;&#525;&#65533;x?8&#65533;ip$&#1617;&#65533;&#65533;&#65533;&#65533;@&#65533;&#65533; &#65533;j&#65533;'8b&#65533;&#65533;&#65533;0	S&#65533;E%&#65533;&#65533;&#65533;TGB&#65533;%&#65533; &#65533;>!&#65533;t&#65533;&#65533;&#65533;w&#65533;<T1 &#65533;T&#65533;&#65533;&#65533;Q&#65533;&#65533;Hp&&#65533;$&#65533;`&#65533;Q&#65533;&#65533;<&#65533;k&#65533;
QI "&#65533;&#65533;5=&#65533;$&#65533;&#65533;&#65533;Y   V   &#65533;&#65533;&#65533;IP&#65533;L&#65533;8&#65533;M&#65533;&#65533;&#65533;&#65533;!&#65533;;W&#65533;2&#65533;T&#65533;XP >&#65533;&#65533;9@&#65533;&#1273;5-[&#65533;&#65533;K&#65533;&#65533;&#65533;!xd&#65533;!&#65533;Cp&#65533;=L&#65533;&#65533;&#65533;+&#65533;&#1484;&#65533;&#65533;&#65533;3*&#65533;)&#1498;&#65533;&#65533;7P&#65533;&#65533;v&#65533;@v&#65533;*(R&#65533;&#65533; 8&#65533;}&#65533;>E[&#1036;x&#65533;&#65533;&#65533;&#65533;&#65533;+&#65533;&#288;&#65533; &#551;@&#65533;b t&#65533;&#65533;wp&#65533;&#65533;&#65533;&#65533;&#65533;P&#65533;&#65533;&#65533;gs&#65533;&#65533;&#65533;?&#65533;&#65533;9S8&#65533;&#65533;&#65533;`&#65533;ip&#1034;%@&#65533;&#65533;&#65533;O! '&#65533;"&#65533;&#65533;&#65533;&#65533;7y&#65533;&#65533;&#65533;&#65533;?YZ&#1226;-Z0&#65533;&#65533;8&#65533;R{&#65533;&#1727;&#65533;&#65533;&#65533;&#65533;&#1159;&#65533;&#65533;&#65533;H&#65533;&#65533;&#65533;Z8&#65533;ZL#&#65533;&#65533;&#65533;&#65533;&#65533;
@&#65533;A&#65533;&#65533;<PWb99&#65533; &#65533;&#65533;L&#65533;`&#65533;;&#1553;&#1456;L&#141;&#65533;&#65533;B&#65533;	&#65533;&#65533;P%&X&#65533;&#65533;:&#65533;{T&#65533;&#65533;01&#65533;[&#65533;&#65533;&#501;68&#65533;3 M@V&#65533;y&#65533;&#65533;[|&#65533;&#65533;=&#65533;&#65533;&#65533;&#65533;&#873;@Vu&#65533;&#65533;&#65533;&=h&#65533;&#65533;" &#65533;<;&#65533;&#65533;&#65533;&#65533;>&#65533;&#65533;&#65533;&#600;$&#1027;e%&#65533;x &#65533;#&#65533;&#65533;hE&#65533;&#65533;!&#65533;E&#65533;&#1953;&#65533;Z@&#65533;&#65533;0$(&#65533;)<!h&#65533;&#65533;"E&#65533;&#65533;&#65533;9&#65533;&#65533;O&#65533;&#65533;&#65533;&#65533;&#65533;x
/&#65533;W&#65533;&#65533;*&#65533;W|&#65533;Wq4&#65533;}&#65533;
5p&#65533;&#65533;&#65533;&#65533;&#65533;&#65533;%&#65533;&#65533;&#65533;q&#65533;&#65533;u&#65533;*&#65533;p&#65533;&#65533;&#65533;&#65533; &#65533;&#65533;G&#65533;&#65533;&#65533;&#65533;j&#65533;dY	&#65533;&#24467;&#65533;X&#65533;&#65533; &#65533;&#65533;&#65533;B&#65533;&#65533;)&#65533;P&#65533;a&#65533;?
}&#65533;Y&#65533;|&#65533;&#65533;|,&#65533;&#65533;!&#1960;H&#65533;&#9503;)&#65533;&#65533;: #&#65533;``5*>&#65533;8&#65533;g&#65533;@yx&#65533;-&#65533;"&#65533;T&#65533;&#65533;&#65533;h&#65533;f8G&#65533;g&#65533;&#65533;u_*&#65533;&#65533;8r#9&#65533;I&#65533;&#65533;&#679;p&#65533;&#65533;%&#65533;M&#65533;&#1916;&#65533;%&#65533;&#65533;%K&#65533;&#65533;  !@d&#65533;cx&#65533;F&#65533;&#65533;&#65533;&#65533;$?&#65533;m0&#65533;?9&#65533;Z@&#65533;^&#65533;&#65533;&#65533;C&#65533;&#65533;&#1316;&#65533;&#65533;&#65533;&#65533;E&#65533;&#65533;&#65533;&#65533;&#194;l&#65533;&#65533;&#65533;'&#65533;&#65533;&#65533;@&#792;&#1901;d}&#65533;x&#65533;&#65533;w&#65533;&#65533;K&#65533;&#316;p&#65533;&#1738;y &#65533;C$&#65533;&#65533;K&#65533;tP]&#65533;h&#65533;e&#65533;?"&#65533;&#65533;  =&#65533;V4X&#65533;U  8&#65533;F$Gl&#65533;&#65533;&#65533;&#65533;&#65533;M&#65533;&#65533;~&#65533;&#65533;&#65533;i&#65533;&#65533;h&#65533;9xV&#65533;Ej&#65533;_<E&#65533;+&#65533;&#65533;&#65533;!&#65533;&#65533;&#65533;/&#65533; x&#65533;*&#65533;F&#65533;5*&#65533;3J&#65533;P5h&#65533;y&#65533;5p&#65533;&#65533;&#65533;9D&#65533;*&#65533;|&#65533;zlw&#65533;Fa&#65533;&#65533;)&#65533;K&#65533;b&#65533;&#65533;5m&#65533;d,&#65533;k&#65533;&#65533;&#65533;&#65533;#&#65533;&#65533;&#65533; &#65533;h&#65533;&#1291;w&#65533;:&#65533;&#65533;+&#65533;&#65533;Xrh&#65533;ufc&#65533;b&#65533;Z&#65533;&#65533;&#65533;&#65533; 	&#65533;&#65533;&#65533; "&#65533;H&#65533;&#65533;&#65533;&#65533;&#65533;&#65533;&#65533;zd&#65533;&#65533;
&#65533; &#65533;&#65533;8&#65533;&#65533;@&#65533;:a&#1541;$&#65533;&#65533;&#65533;A&#65533;Xg&#65533;&#1418;&#65533;a&#65533;&#192;#&#65533;u&#65533;&#65533;`&#65533;&#65533;qq&#65533;&#65533;&#65533;&#65533;"&#65533;8&#65533;&#65533;.ZP&#65533;Z&#65533;.&#65533;&#65533;i &#65533;i&#65533;&#65533;}&#65533;&#65533;Nj&#65533;&#65533;8KLR&#65533; &#65533;k&#1775;ZS%vq#6XJ-&#65533;&#65533;cX&#65533;&#65533;&#65533;5&#65533;_=&#65533;&#65533;V*H&#65533;&#65533;&#1318;&#65533;!&#508;&#65533;&#65533;&#1284;&#65533;TC&#65533;&#1397;&#1349;&#65533;HX I&#65533;&#65533;&#65533;&#1841;&#65533;&#65533;&#65533;HD&#65533;x&#65533;kb  &#65533;&#65533;Q&#65533;=&#539;&#65533;i&#65533;f em&#65533;&#65533; &#65533;&#65533;&#65533;&&#65533;&&#65533;&#65533;0&#65533;3Bk&#65533;&#65533;&#65533;&#65533;2&#65533;*&#65533;&#65533;&#65533;jV&#65533;P B  "&#65533;2ii&#65533;^q&#65533;O=/&#65533;&#65533;j&#65533;m&#65533;9&#1098;0&#65533;g&#65533;&#65533;OzT&#65533;&#65533;&#65533;GS&#65533;&#65533;&#65533;&#65533;j&#65533;Ov&#51367;8&#65533;&#65533;&#65533;&#488;&#65533;&#65533;v&#65533;>.x&#65533;&#65533;*&#65533;&#65533;x&#65533;*8&#65533;&#65533;PP	&#65533;&#1591;z&#65533;&#65533;&#65533; &#65533;&#65533; +&#65533;&#65533;&#65533;&#65533;&#65533;W{&#65533;/&#65533;i&#65533;&#65533;cU&#65533;&#65533;&#65533;&#65533;&#65533;&#65533;.&#65533;x&#65533;&#65533;&#65533;&#65533;&#65533;&#65533;&#65533;&#65533;,z"&#65533;x&#65533;&#65533;q&#65533;&#65533;-!&#65533;(.&#65533;&#65533;yR&#65533;{O&#65533;&#65533; &#65533;&#65533;(Jp0pW&#65533;Z&#65533;&#65533;b&#65533;&#65533;j&#65533;J&#65533;7&#65533;&#65533;D&#65533;W&#65533;&#65533;X 61&#65533; &#65533;#&#65533;&#65533;&#1924;&#65533;&#65533;&#65533;B
&#65533;2/s&#65533;&#65533;!&#65533;Kr&#65533;&#1936;/`&#65533;!`} &#65533;T0P &#65533;&#65533;L&#65533;&#65533;&#65533;jh&#65533;u&#635; &#65533;&#65533;X2&#65533;&#65533;&#65533;K&#65533;&#65533;:&#65533;&#65533;a&#65533;&#708;&#65533;8@m&#65533;&#65533; 01L&#1816;A&#65533;L&#65533;}&#65533;&#65533;a&#65533;&#65533;&&#65533;AI&#65533;1&#65533;&#65533;&#65533;=He&#65533;&#65533;dl&#65533;=8 g&#65533;&&#65533;h k&#65533;b&#65533;&#65533;XoR&#65533;@x  0&#65533;V&#65533;%&#65533;30&#65533;&#65533;&#65533;&#65533;1tC&#65533;'w  hx&#1408;B&#65533;&#65533;EX$&#65533;&#65533;&#65533;&#65533;p-+&#65533;p&#65533;>&#1589;,&#65533;j&#65533;&#904;:9&#65533;}&#65533;4xR{&#65533;p&#65533;&#65533;v&#65533;&#545;
&#65533;&#65533;o&#65533;&#65533;o&#65533;&#65533;f&#65533;&#65533;hxQ&#65533;C&#1024;c&#65533;%&#65533;&#65533;&#65533;&#65533;&#65533;&#65533;`&#65533;z&#65533;&#65533;&#65533;&#65533;{&#65533;&#65533;&#1093;&#65533;&#65533;&#65533;dx&#65533;&#65533;[iV:&#65533;1&#65533;8&#65533;Y&#65533;&#65533;O.&#65533;&#65533;W#&#65533;Z&#65533;.&#65533;&#65533;_z &#65533;&#65533;&#65533;o8&#65533;@&#65533;O&#65533;{&#65533;&#65533;8&#65533;&#65533;&#65533;&#1670;&#65533;&#1196;&#65533;&#65533;&#65533;&#65533;&#65533;D&#65533;5&#65533;q&#65533;&#65533;3&#65533;K&#65533;&#65533;&#65533; &#65533;nP&#65533;&#65533; ]T &#65533;&#1105;!&#65533;&#65533;q&#65533;&#65533;&#65533;`A&#65533;&#65533;&#65533;&#65533;&#65533;&#65533;&#65533;cE&#65533;&#65533;{&#65533;#3|2&#65533;&#65533;&#706;K&#65533;;T&#65533;&#65533;&#65533;&#65533;&#1177;sKHg<,&#65533;U_&#65533;&#65533;C&#65533;X%&#65533;8 D&#65533;X&#65533;N&#65533;&#65533;I&#65533;*&#65533;e&#1606;&#65533;L~@Z&#65533;L&#65533;N}&#65533;&#65533;&#65533;kn&#65533;&#65533;8&#65533;&&#65533;&#65533;U&#65533;&#65533;UX &#65533;V&#65533;&#1472;&#65533;&#65533; &#65533;:8&#959;Kfg&#65533;&#65533;'c&#65533;&#65533;N&#65533;s&#65533;&#65533;&#897;0 &#65533;&#65533;M&#65533;&#1089;d&#65533;&#65533;d&Bvh&#65533;D(&#1209;&#65533;&#65533;3&#1996;O&#65533;&#65533;&#65533;D#&#65533;&#65533;a&#65533;p >`.&#65533;&#65533;&#65533;&#65533;&#65533;F15&#65533;&#65533;&#65533;&#65533;p&#65533;&#65533;&#65533;x&#65533;&#29346;&#65533;&#65533;&#65533;	,(&#65533;&#65533;?2&#65533;!\h&#65533;&#65533;&#65533;:,&#65533;&#65533;&#65533;d&#65533;&#65533;&#65533;&#65533;O&#325;t&#65533;,iP&#65533;I&#65533;#G
$i&#65533;a&#65533;<&#65533;&#65533;&#65533;iS`Bn.D&#65533;&#65533;&#65533;O&#65533;&#65533;(&#65533;&#65533;?5<&#65533;2m&#65533;&#65533;)T&#65533;&#65533;&#65533;&#65533;A&#65533;&#65533;&#65533;"h&#65533;z-&#65533;VA5&#65533;HL&#65533;f&#65533;&&#65533;&#65533;&#65533;&#65533;8&#65533;&#65533;Q&#65533;&#65533;&#65533;
&#65533;|(&#65533;&#65533;&#65533;&#65533;d&#65533;?&#65533;C&#65533;&#65533;&#65533; n&#65533;&#65533;S-&#65533;^Xr&#65533;0p&#477;;&#65533;&#65533;3&#387;&#65533;18^&#65533;0Fb&#65533;?<^&#65533;(HaH&#65533;&#65533;`&#132;&#65533;&#65533;&#65533;&#65533;4&#65533;&#65533;,K&#65533;/N&#65533;<{I&#65533;@`&#65533;&#1132;&#65533;&#65533;&#65533;&#65533;&#2047;&#65533;&#65533;&#65533;N1&#938;HW&#65533;&#65533;&#65533;&#65533;7&#65533;h&#65533;&#65533;]&#65533;&#65533;&#65533;&#65533;&#65533;&#65533;&#65533;&#65533;&#65533;&#642;UT&#65533;&#65533;.0&#65533;&#65533;&#65533;W&#65533;&#65533;&#65533;?&#65533;O
D&#65533;s&#277;
&#65533;@:&#65533;`B"@&#1026;	&#65533;&#65533;&#65533;&#65533;&#65533;1&#65533;dF&#65533;&#65533;Q&#65533;2&#65533;&#65533;8`@&#65533;\l&#65533;A)%&#65533;9&#65533;#&#65533;&#65533;&#65533;!S&#65533;DQ5&#65533;&#65533;&#1233;&#65533;&#65533;NH6&#65533;Kt&#65533;?n-uE~9 PY&#65533;&#65533;pS2 &#65533;&#65533;&#65533;&#65533;&#65533;&#65533;=&#65533;&#65533;&#628;&#65533;&#65533;?n&#65533;B&#65533;&#65533;&#65533;gAJ&#65533;c&#65533;&#65533;6&#65533;&#1287;N&#65533;&#65533;@Ad`(N&#65533; hI|&#65533;&#65533;(&#65533;&#65533;&#65533;&#65533;UX\d&#65533;?&#65533;&#65533;&#65533;U&#65533;j&#65533;X&#65533;&#65533;O'!&#65533;
i&#65533;Q&#65533;u&#65533;&#65533;&#65533;7&#65533;&#65533;&#65533;:&#65533;&#65533;&#65533;B&#65533;`G&#65533;Y&#65533;&#65533;&#65533;L&#65533;&#65533;P"&#65533;L&#65533;&#65533;(&#65533;f`Bp&#65533;K&#65533;&#65533;&#65533;?&#65533;&#65533;&#1067;@&#65533;LC&#65533;1&#1768;H&#65533;&#65533;J~&#65533;*w&#65533;&#65533;n&#65533;14@&#65533;&#65533;&#65533;&#65533;&#65533;&#65533;O:&#65533;1&#65533;TDq&#65533;&#65533;PE&#65533;&#65533;w&#65533;db&#65533;y&#65533;q&#65533;&#65533;x&#65533;&#65533;y&#65533;a&#65533;&#65533;D&#65533;[H&#65533;&#65533;S]%/3&#65533;a&#65533;&#65533; ;7&#65533;h&#65533;@-&#65533;&#65533;K"&#65533;&#65533;&#65533;*-kF&#65533;0&#65533;	|&#65533;0&#65533;fy(&#65533;BA&#65533;V&#65533;<&#65533;&#65533;&#65533;)&#65533;Z}5&#65533;K&#65533;&#65533;&#65533;&#65533;\&#65533;&#65533;&#65533;e&#65533;I&#65533;&#1235;7&#65533; C&#65533;P&#65533;&#65533;&#65533;LU&#65533;&#65533;!!&#1123;>8&#65533;&#65533;(&#65533;C(&#65533;N&#65533;k&#65533;&#65533;&#65533;Bx&#65533;&#65533;&#65533;&#65533;@P&#65533;&#65533;I&#65533;&#65533;&#65533;'&#65533;C
&#65533;&#65533;B&#65533;&#65533;&#65533;R&#65533; )&#65533;&#65533;&#65533;~&#65533;M&#65533;2&#65533;@[&#65533;&#65533;i\&#65533;&#65533;z&#65533;b4B&#65533;&#65533;&#65533;&#65533;&#65533;?&#65533;<&#65533;?&#65533;$L&#65533;2S&#65533;BJ`&#65533;w0&#65533;2&#65533; ;&#65533;f&#65533;&#65533;&#544;&#65533;&#65533;48&#65533;@&#65533;&#65533;&#65533;&#65533;&#65533;?p&#65533;&#65533;&#65533;8`I&#65533;p&&#65533;&#65533;(&#65533;&#65533;&#65533;&#65533;&#65533;Q&#65533;!Z&#65533;&#65533;&#65533;&#65533;Lt&#65533; &#65533;)&#65533;?&#65533;#R4a&#65533;&#65533;&#65533;?&&#65533;{&#65533;2!)d"&#65533;&#65533;#` `&#65533;&#65533;F&#1438;&#65533;&#65533;B78a &#65533;T&#65533;@&#65533;B7&#65533;&#65533;y v&#65533;\L /&#65533;&#65533;B&#65533;S&#65533;"&#65533;&#65533; &#65533;&#65533;@&#1056;CCpG&#65533;&#65533;&#1026;&#65533;&#65533;&#65533;&#65533;&#198;
&#65533;&#65533; &#65533; -0&#65533;&#65533;&#65533;&#65533;&#65533;&#65533;CC`Y&#65533;j&#65533;<
,m4R3j&#65533;f&#65533;3&#65533;&#65533;&#65533;n\H&#65533;&#65533;Q&#65533;&#65533;&#65533;jB!&#65533;&#65533;!O&#65533;cA&#774;&#65533;&#65533;&#65533;  0&#65533;&#65533;&#65533;
b&#65533;&#65533;l-:HE#E&#65533;&#65533;&#145;&#65533;&#65533;#&#65533;<:&#65533;|oh&#65533;	<2&#65533;8&#65533;&#65533;&#65533;x&#349;&#65533;&#65533;&#65533;&#65533;d&#65533;|&#65533;+K&#65533;&#65533;&#65533;!&#65533;&#65533;-B(EQ&#65533;s&#65533;\HbF&#65533;&#65533;[E-&#65533;&#65533;1&#65533;&#65533;?r&#65533;&#65533;T&#65533;7Rk&#65533;H&#65533;0&#65533;mjsT&#65533;R6&#65533;&#65533;D %@I40&#65533;t&#65533;	7&#65533;&#65533;B&#65533; &#65533;&#65533;h&#65533;&#65533;D&#65533;a &#65533;&#65533;K&#65533;&#65533;&#65533;cL&#65533;|&#65533;
:@&#65533;&#515;j&#65533;&#65533;&h&#65533; &#65533;&#65533;&#65533;;&#65533;&#65533;&#65533;?&#65533;&&#65533;&#65533;&#65533;ap&#65533;	(&#65533;&#1593;&#65533;8&#65533;a&#65533;M&#65533;&#65533;&#65533;B&#65533;&#65533;?&#65533;Mu&#65533;C&#65533;&#65533;C&#65533; &#65533;3
R&#65533;+a'T&#65533;&#65533;&#65533;&#65533;a&#65533;&#1889;i&#65533;e&#65533;&#65533;L&#65533;Mw31&#65533;&#65533;&#65533;9&#65533; pFa&#65533;	&#65533;&#65533;&#65533;&#65533;*W&#65533;Ed&#65533;(&#65533;p&#65533;&#65533;&#65533;&#65533;&#65533;&#65533;A&#65533;&#65533;&#65533;&#65533;o&#65533;&#65533;&#65533;_:"%&#65533;p&#65533;&#65533;&#65533;&#65533;{&#65533;i&#65533;&#65533;7&#65533;&#65533;	&#65533;&#65533;?4&#65533;&#65533;&#65533;V&#65533;&#65533;&#65533;&#65533;H4&#65533;&#2586;&#65533;P&#65533;U&#65533;&#65533;&#65533;&#65533;> &#65533;!@&#65533;.&#65533;q&#65533;&#65533;"&#232;&#65533;I&#65533;]&#65533;&#65533;)&#65533;D&#65533;&#13366;&#65533;M&#65533;`&#65533; Kb&#65533;&#65533;J*&#65533;'i&#65533;&#65533;R&#65533;&#65533;&#65533;&#65533; (Ym &#65533;m&#65533;O &#65533;(&#65533;&#65533;r&#65533;&#65533;&#65533;H,&#65533;r&#65533;w&#65533;I&#65533;M&#334;*X&#65533;8#&#65533;&#65533;&#65533;H&#65533;4d&#65533; >&#65533;&#65533;&#65533;&#65533;L&#65533;&#65533;.&#65533;w3/@&#65533;j&#65533;&#65533;@&#65533;&#65533;Di`&#65533;&#65533;&#65533;&#65533;5&#65533;&#65533;&#65533;v&#65533;&#65533;>&#65533;&#65533;&#65533;&#1072;&#65533;&#65533;&#65533;&#65533;&#65533;&#65533;+&#65533;>&#65533;&#65533;$&#1153;&#1364;&#65533;kt&#65533;(n
&#1307;&#65533;&#65533;]5^1P&#65533;0<&#65533;
&#65533;&#65533;z&#65533;&#65533;[(&#65533;&#65533;4&#65533;&#65533;$&#65533;!&#65533;&#65533;|d&#65533;&#65533;&#65533; &&#65533;  &#65533;0&#65533;  &#65533;7&#65533;B&#65533;p&#65533;&#65533;&#65533;&#65533;&#65533;`&#65533;&#65533;l   &#65533;&#65533;	&#65533;pW3&#65533;#i&#65533;&#43715;/&#65533;Hq
&#65533;,&#65533;H&#65533;&#65533;&#65533;&#65533;5&#65533;&#65533;&#65533;&#65533;E&#65533;N
&#65533;]&#65533;+W&#65533;>SI!aC5&#65533;`&#65533;#U&#65533;!&#65533;M&#65533;&#65533;F&#65533;xd&#65533;!&#65533;&#442;b&#65533;&#290;$&#2032;&#65533;@&#65533;!j&#65533;@&#65533;&#65533;&#65533;&#65533;?&#65533;&#65533;]&#65533;&#65533;+&#65533;v&#65533;*F&#65533;&#65533;s&#65533;&#65533;&#65533;(&#65533;{&#1282;&#65533;&#65533;cE&#65533;&#65533;sM&#65533;&#65533;*h&#65533;C&#65533;dA`KH&#65533;4-n&#65533;|eu&#65533;C&#65533;X&#65533;&#65533;&#65533;&#65533;._&#65533;J&#65533;V&#65533;U &#65533;`&#65533;&#65533; T&#1026;;&#65533;7&#65533;&#65533;@{<_&#65533; &#65533;&#65533;&#65533; W&#65533;8&#65533;'
`&#65533;@&#65533;&#65533;N `+t&#65533;&#65533;Q&#65533;&#65533;&#647;A&#65533;CE2&#65533;FI&#65533;&#65533;&#65533; B?&#65533;pp|&#65533;&#65533;EY &#65533;&#65533;&#65533;(&#65533;QS&#65533;&#65533;\&#65533;@&#65533;&#65533;[&#65533; &#65533;p&#65533;R3! &#65533;&#65533;&#65533;&#65533;&#1977;&#65533;mr/&#65533;(&#65533;&#65533;A&#65533;$&#65533;Z&#65533;&#65533;|l?&#65533;8&#65533;!&#65533; &#65533;G&#65533;&#65533;K]&#65533;b&#65533;%t>&#65533;a-HD"F&#65533; :z&#65533;6&#65533;
 &#65533;l&#1825;&#65533;lo&#65533;&#65533;Y&#65533;&#65533;p?&#65533;B&#65533;Uaq&#65533;&#65533;&#65533;,&#65533;~&#65533;&#65533;J &#65533;
h&#65533;&#65533;&#65533;&@&#65533;&#65533;q-&#65533;Dt!T&#65533;&#65533;&&#65533;&#65533; &#65533;&#65533;&#65533;D	P_&#65533;g&#65533;
&#65533;7&#1974;&#65533;+B&#65533;&#65533;&#65533;?&#65533;p&#65533;7&#65533;&#65533;&#65533;[&#65533;&#65533;kR&#65533;w&#65533;&#65533;&#65533;7~H&#65533;&#65533;^&#65533;&#65533;xG&#65533;S&#65533;&#65533;;$&#65533;&#65533;8&#65533;&#65533;&#65533;&#65533;&#65533;&#65533;	&#65533;&#65533;R&#65533;&#65533;'<L &#65533;7H&#65533;3o&#65533;&#65533;SD&#65533;&#65533;&#65533;f&#65533;&#65533;&#1247;uU&#65533;&#65533;uo*&#65533;&#65533;]&#65533;&#65533;&#65533;&#65533;&#65533;&#65533;p&#65533;t&#65533; ( &#65533;&#65533;&#65533;`&#65533;ih2&#65533;&#65533;&#65533;$Bu&#65533;8&#65533;&#65533;A( &#65533;&#65533;LT&#65533;%T@p&#65533;?}&#65533;g&#65533;Fj&#65533;&#65533;=&#65533;&#65533;&#1320;&#65533;@&#65533;@&#65533;Ky&#65533;&#65533;C&#65533;&#458;&#65533;1dB&#65533;&#65533;&#65533;&#65533;&#65533;&#65533;&#775;&#65533;vX&#65533;q\A&#65533;&#65533;F B&&#65533;:&#271;=&#65533;@t&#65533;RQU&#65533;&#65533;&#65533; u&#65533;l	lI&#65533;F|IA@&#535;d&#65533;d&#65533;&#65533;X&#1559;&#65533;&#65533;&#65533;&#65533;&#65533;&#65533;?&#65533;&#65533;[&#797;&#65533;&#65533;&#65533;&#65533;U&#65533;&#65533;&#65533;&#65533;|	&#65533;&#65533;&#65533;l &#65533;&#65533;b,MAd&#65533;@l&#65533;@ H
&#65533;%&#65533;D%D%&#65533;&#65533;"&#65533;&#65533;%&#65533;^&#65533;B&#1553;&#65533;&#65533;QH&#65533;&#65533;&#65533;,EJ&#65533;&#65533;&#65533;&#65533;&#65533;A&#65533;&#65533;?&#65533;&#65533;(&#65533;K).D&#65533;&#65533;b-RV-&#65533;&#65533;,BE&#65533;^A&#65533;&#65533;B&#65533;@()&#65533;&#65533;&#65533;G&#65533;&#65533;A70+&#65533;Z&#65533;&#65533;,&#65533;&#65533;C&#65533;&#65533;@&#65533;&#65533;?P&#65533;I&#65533;$&#65533;&#65533;C&#65533;6&#65533;&#65533;7&#65533;&#65533;T&#65533;4&#65533;A*.&#65533;IcI&#65533;&#65533;P&#65533;l&#65533;A&#65533;&#65533;;&#65533;&#65533;+P&#65533;@&#65533;&#65533;&#65533;&#65533;	&#65533;Tb&#65533;&#65533;&#65533;WdJW&#65533;&#65533;&#65533;BXJ&#65533;&#65533;H=@&#65533;?&#65533;&#65533;&#65533;=&#65533;&#65533; &#769;p~&#65533;&#65533;>,&#65533;&#65533;`&#65533;&#65533;
&#65533;@&#65533;&#1024;%&#65533; 
&#65533;&#65533;@X
&#65533; &#65533;Ol&#65533; D&#65533;@&#65533;=M&#65533;	&#65533;`g&#65533;&#65533;tB&#65533;&#65533;&#65533;&#65533;&#65533;,D$H&#65533;&#65533;&#65533;4&#65533;&#65533;$U&#65533;Am&#65533;&#65533;UId-D&#65533;G&#65533;*  R}a}yI&#65533;&#65533;]e&#65533;&#65533;%&#65533;&#65533;X] t&#65533;&#1377;&#65533;?l	&#1313;%&#65533;&#65533;%R`X&#65533;3&#65533;&#65533;%&#65533;&#65533;!@&#65533;Y&#2021;]&#65533;m&#65533;B&#65533;L&#65533;&#65533;&#65533;&#65533;&#65533;a&#65533;&#65533;"&#65533;&#65533;4&#1115;&#65533;@&#885;|$;&#65533;&#65533;&#65533;&#65533;&#205;&#65533;I!8D0&#65533;#h&#65533;&#65533;A\"&#65533;&#65533;"(&#65533;D?&#65533;_&#65533;&#65533;&#65533;&#65533;D&#35329;k&#65533;&E&#65533;&#65533;&#65533;m&#65533;kz^A&#65533;&#65533;m.&#65533;
&#65533;&#65533;q&#65533;&#65533;&#65533;2D&#65533;&#65533;'&#65533;&#65533;G&#65533;2&#65533;@&#65533;&#65533;)&#65533;D#&#65533;5&#65533;D&#65533;&#65533;u&#65533;Cvn'v&#65533;&#65533;&#65533;}&#65533;w&#65533;'&#65533;=&#65533;&#65533;&#65533;&#65533;&#65533;i&#65533;&&#65533;&#65533;&#65533;-{&#65533;&#65533;A&#65533;&#65533;&#65533;?&#65533;&#65533;@S&#65533;'&#65533;&#65533;M|&#65533;&#65533;l_&#65533;R&#65533; ch&#65533;_&#1561;MP&#65533;&#65533;&#65533;&#65533;q&#65533;y&#65533;zA&#65533;5&#1567;C8&#65533;T:&#65533;C&#65533;&#65533;
&#65533;t&#65533;A&#65533; M&#65533;&#65533;&#65533;&#65533;T e&#65533;&#65533;C,&#65533;H?IOAM&#65533;H&#65533;&#65533;&#65533;@&#65533;&#65533;&#65533;`OA&#65533;^&#65533;&#65533;&#65533;F,&#65533;B,&#65533;"&#65533;J&#65533;$&#65533;&#65533;.\&#65533;.t`&#65533;"(&#65533;&#65533;&#65533;m&#65533;S&&#65533;&#65533;&#65533;F h&#65533;Q&#65533;, &#997;&#65533;
i&#65533; 	 &#65533;|&#65533;!|%&#65533;Vaz&#65533;fY&#65533;%&#65533;(B&#65533;&#65533;&#65533;&#65533;&#65533;&#65533;&#65533;&#65533;&#65533;&#65533;]&#65533;&#65533;&#65533;ZX&#65533;&#65533;&#65533;&#65533;?&#65533;O&#281;&#65533;f&#65533;e&#65533;	&#65533;&#65533;&#65533;8j&#65533;E&#65533;&#65533;&#65533;&#65533;&#65533;@.&#65533;&#65533;&#65533;t&#65533;&#65533;V&#65533;3&#65533;&#65533;4M@&#65533;-&#65533;=&#65533;\&#65533;&#65533;&#65533;&#65533;&#65533;&#65533;u(w&#65533;\&#65533;&#65533;!&#65533;C%l&#65533;?&#65533;C'HAh&#65533;?&#65533;"E&#65533;^}&#935;vFE	&#65533;&#65533;|&#65533;N	&#65533;&#2024;H&#65533;5$*T'*&#65533;@uJ&#65533;?&#65533;&#65533;?&#65533;&#65533;&#65533;&#65533;
&#308;v&#65533;&#65533; cU&#65533;T&#65533;&#65533;'`@r>&#65533;D *&#65533;&#65533;&#65533;&#65533;U&#65533;L+&#65533;
&#65533;5&#65533;vb&#65533;*lk	&#65533;&#65533;|&#65533;&#65533;^+O&#65533;&#65533;&#65533;&#65533;&#65533;>&#65533;&#65533;&#190;&#65533;B&#65533;gJ&#65533;'&#65533;u^&#65533;|^o>&#65533;/&#65533;@&#65533;jM&#65533;&#65533;.&#65533;&#65533;&#65533;&#1731;f&#322;&#65533;&#65533;v&#65533;!&#65533;&#65533;&#65533;&#65533;&#65533;B E(&#65533;l&#65533;	&#65533;$&#65533;&#65533;&#960;&#65533;&#65533;n	&#65533;&#65533;a&#65533;&#65533;&#65533;&#65533;]	&#65533;	&#65533; &#65533;B&#65533;&#65533;",&#65533;&#65533;#&#65533;&#65533;&#65533; &#65533;* &#65533;Z\&#65533;R&#65533;P&#65533;I7&#65533;&#65533;]&#65533;IS&#65533;I&#65533;&#1158;&#65533;&#65533;&#65533;&#65533;&#65533;X&#65533; D&#65533;'&#65533;+.&#65533;&#65533;&#65533;u&#65533; .&#65533;&#65533;&#65533;&#65533;&#180;&#65533;@8&#65533;&#65533;&#65533;&#65533;!n@c&#65533;A&#65533;
&#65533;|&#65533;&#65533;6n&#65533;&#65533;&#65533;&#65533;m9&#65533;&#65533;  &#65533;n&#65533;Z.&#65533;@&#65533;&#65533;@9Y&#65533;"h&#65533;&#65533;LQ9&#65533;A<&#65533;&#808;@"&#65533;U&#17191;>C"@&#65533;x&#65533;&#65533;&#65533;:x&#65533;&#65533;&#1710;&#65533;&#65533;&#65533;&#65533;?&#65533;&#65533;&#65533;C9&#65533;&#1230; &#65533;&#65533;&#65533;&#65533;O&#1776;,&#65533;\&#65533;&#65533;\&#65533;&#65533;n&#65533;&#65533;Da~,we"&#65533;C'&#65533;&#65533;(&#222;D&#65533;Z&#65533;B&#65533;@ &#65533;&#65533;&#65533;&#65533;ygAx&#65533;uf'&#65533;&#65533;ng&#65533;D#&#65533;vNg&#65533;&#65533;&#65533;&#65533;o&#65533;&&#65533;&#65533;&#65533;R&#65533;&#65533;&#65533;&#65533;&#65533;&#65533;&#65533;2Z&#65533;S&#65533;&#65533;t&#65533;Co&#65533;&#65533;6pu*&#65533;&#65533;	v&#65533;'&#65533;&#65533;&#254;&#65533;*&#65533;C_'{J&#65533;}&#65533;#+z&#65533;'&#65533;&#679;I|^&#65533;&#1894;T:&#65533;3J&#65533;.&#65533;@lL&#65533;&#65533;&#65533;&#65533;w&#65533;6&#65533;8Y
&#65533;&#65533;4&#65533;E&#65533;&&#65533;&#65533; @&#256;@;&#65533; &#65533;&#65533;)&#65533;&#65533;k&#65533;u&#65533;d4&#65533;&#65533;1&#65533;&#65533; &#65533;&#65533;Ct&#65533;H&#65533;!Ld&#65533;U&#65533;&#65533;&#588;*&#65533;]&#65533;}.&#65533;"&#65533;.&#65533;&#65533;&#65533;&#65533;&#1664;&#65533;&#65533;B9&#65533;&#65533;&#65533;&#65533;&#65533;&#65533;&#65533;?&#1027;@&#1565;&#65533;&#65533;&#65533;?&#65533;AA&#65533;1"&#65533;&#65533;&#65533;?&#65533;&#65533;?&#65533;&#65533;@&#65533;&#65533;"&#65533;"C&#65533;%/&#65533;8&#65533;&#65533;%g2$&#65533;&#65533;%&#65533;&#65533;&#65533;D(&#65533;&#65533;&wrA&#65533;&#65533;&#1582;&#65533;-&#65533;&#65533;&#1162;&#65533;5&#65533;&#65533;* L&#65533;J
D)&#65533;*&#65533;nfH0SA|I&#65533;&#65533;USN&#65533;UHxl&#65533;o?&#65533;#&#65533;&#65533;J&#65533;3S&#65533;&#65533;:&#65533;&#65533;/4K&#1983;b'&#65533;Zg&#65533;&#65533;/E&#65533;&#65533;t6sS&#1315;&#65533;At&#65533;D/.&#65533;&#65533;48&#65533;&#65533;&#65533;&#65533;&#65533;&#65533;B&#65533;+&#65533;nsM &#65533;B&#65533;&#65533;c&#65533;5&#65533;g&#65533;&#65533;&#65533;B&#1063;&#65533;&#65533;x&#65533;D&#65533;< DQ	&#65533;B&#65533;m&#65533;&#65533;I E@S&#65533;s&#1105;&#65533;s5h@"&#65533;U&#20197;6&#65533;&#65533;@&#65533;&#65533;	&#65533;
P&#65533;&#65533;&#65533;C&#65533;A&#65533;&#65533;BA&#65533; \&#65533;&#65533;&#65533;B&#65533;Z&#65533;n&#65533;d?&#65533;P V&#65533;&#65533;&#65533;@&#65533;
A8@^&&#65533;&#1773;&#65533;-&#65533;!&#65533;&#65533;&#65533;&#65533;&#65533;&#65533;.!/DUW&#65533;@0&#65533;:2=&#65533;&#65533;UD&#65533;&#65533;q$;&#65533;C&#65533;&#65533;W&#65533;(k&#65533;(&#65533;&#65533;Z&#65533;&#65533;#&#65533;'&#65533;*&#65533;5Z&#65533;rZ&#65533;*&#65533;&#65533;^&#65533;5=@&#65533;\&#65533;8&#65533;C9&#65533;&#65533;5&#65533;&#65533;3&#65533; &#65533;L]@&#65533;&#65533;&#65357;8&#65533;&#65533;Sq&#65533;&#65533;&#65533;I&#65533;?D&#65533;A&#774;@X&#65533;R$&#65533;i^&#65533;6W&#65533;4&#65533;&#65533;5o+&#65533;&#65533;+&#65533;&#65533;&#65533;<&#65533;&#65533;&#2031;&#65533;6p&#65533;&#65533;3;&#65533; *P8&#1782;M&#65533;F&#65533;&#65533;HA&#65533;s&#65533;&#65533;U#&#65533;%&#65533;&#65533;-&#65533;&#65533;M&#65533;6@&#65533;gj&#65533;&#65533;3&#1779;3;&#65533;&#65533;&#65533;t&#65533;'6&#65533;/&#65533;&#65533;&#65533;&#65533;^&#65533;
&#65533;A$&#65533;b&#65533;a&#65533;C&#65533;&#65533;&#65533;_H&#65533;A&#65533;&#65533;c?&#65533;&#65533;R&#65533;e&#38851;R@&#654;&#65533;Ux&#65533;&#65533;:&#65533;&#65533;&#65533;&#65533;&#65533;>&#65533;&#65533;B-&#65533;2t &#65533;&#65533;"&#65533;&#65533;&#65533;4lO|q&#65533;&#65533;	&#688;!\&#65533; &#65533;&#65533;&#812;&#65533;&#32411;&#65533;B&#65533;7&#65533;&#65533;TK&#65533;&#93705;&#65533;x&#65533;&#48202;&#65533;&#65533;&#65533;q&#65533;&#65533;Y&#65533;&#65533;&#65533;&#65533;&#203;&#65533;`&#65533;88&#65533;&#65533;&#65533;&#65533;&#65533;Y&#65533;8&#65533;&#65533;&#65533;r&#65533;&#65533;&#65533;&#1437;/&#65533;x&#65533;&#65533;/&#65533;-&#65533;&#65533;T&#65533;n&#63160;-|\&#65533;1&#65533;&#65533;&#65533;&#1684;&#65533;&#65533;&#65533;&#65533;90&#65533;9&#65533;&#65533;5\&#65533;&#1685;&#65533;Z0&#65533;&#65533;XB%&#65533;&#65533;B&#65533;]&#65533;&#65533;&#65533;&#65533;&#65533;M6|&#65533;H&#65533;9&#65533;{&#65533;*O&#65533;o&#65533;&#65533;*r&#65533;sJ&#65533;&#65533;4&#65533;&#65533;@@+}&#11517;fvA4&#65533;&#65533;b&#65533;&#65533;&#65533;&#65533;&#65533;&#65533;&#65533;&#65533;&#65533;LqS&#65533;)&#65533;V&#65533;&#65533;^&#65533;&#65533;p&#65533;ET%&#65533;&#65533;p&#65533;&#65533;W&#65533;u&#65533;k&#65533;&:tg&#65533;&#65533;&#65533;&6&#65533;t&#65533;v&#65533;&#65533;}f'&#65533;&#65533;&#65533;v&#65533;w4B&#65533;?<&#65533;x'O&#65533;jhA&#65533;El&#65533;&#65533;&#65533;j&#65533;K&#65533;G;QWp&#65533;&#65533;&#1772;&#65533;+&#65533;&#65533;2&#65533;JMX&#65533; &#65533;&#65533;&#65533;@&#65533;&#65533;&#65533;&#65533;\&#65533; J&#60676;&#65533;&#2709;&#65533;&#65533;X&#65533;&#46912;h&#65533; &#65533;	&#65533;&#65533;@RcQ&#65533;N&#65533;8&#65533;&#65533;&#65533;&#65533;3&#65533;&#65533;&#65533;&#65533;&#65533;&#1377;~Y&#65533;D&#65533;6><&#65533;&#65533;A&#65533;&#65533;2&#65533;Cl||&#65533;3T&#65533;~&#65533;&#65533;&#65533;g<#l&#65533;&#65533;3&#65533;&#65533;lH&#65533;&#65533;3&#65533;&#65533;30&#65533;3&#1313;H*&#65533;M&#65533;&#65533;!&#65533;{&#65533;&#65533;&#65533;9&#65533;L&#65533;&#65533;K&#65533;&#65533;dCa&#65533;&#65533;&#65533;&#199;L&#65533;&#65533;H&#65533;d&#65533;&#65533;&#65533;&#65533;&#65533;&#65533;P&&#65533;9[&#135;p&#65533;<&#65533;e}&#65533;<a&#65533;&#65533;&#65533;&#65533;&#65533;&#65533;dA&#65533;&#65533;\&#65533;&#65533;&#926;&#65533;&#65533;Fk4&#65533;Dc&#65533;&#65533;B&#65533;d&#65533;&#65533;&#65533;&#65533;R&#65533;&#65533;@&#65533;&#65533;i_3=&#65533;&#65533;:&#65533;v6&#65533;&#65533;&#65533;:m&#65533;s@&#65533;&#65533;"`&#493;&#65533;&#65533;@x&#65533;&#65533;&#799;&#65533;D&#65533;7;&#65533;v&#65533;&#65533;&#65533;&#65533;?z&#65533;&#65533;&#65533;rSs&#65533;G&#65533;&#65533;SvGE&#65533;}w&#65533;&#65533;&&#65533;&#65533;&#65533;&#65533;&#65533;&#65533;_g&#65533;&#65533;AD&#65533;&#65533;@&#65533;&#65533;&#65533;_&#65533;&#65533;RDy&#65533;X&#65533;&#65533;&#65533;&#65533;&#65533;1&#65533;Wl&#65533;Y&#65533;&#65533;@@AAE&#65533;&#65533;@&#65533;F&#65533;\`&#65533;&#65533;&#65533;n&#65533;&#65533;B&#65533;(e&#65533;&#65533;?V&#65533;&#65533;&#65533;&#65533; iAx}&#65533;~&#65533;&#65533;&#65533;&#65533;@]&#65533;a)&#65533;&#65533;&#65533;"&#65533;&#65533;&#65533;u&#65533;&#258;&#1507;(&#65533;R&#65533; &#65533;&#65533;&#65533;&#65533;&#65533;&#65533;&#65533;!	t&#65533;&#65533;?&#65533;
&#65533;1&#65533;@&#65533;
%&#8705;&#65533;&#65533;
&#65533;&#65533;&#65533;&#65533;&#65533;Xp&#528;R!}i&#65533;l&#65533;&#65533;&#65533;L6Y&#65533;&#65533;&#65533;&&#65533;&#65533;/&#65533;
u9&#65533;eQ&#65533;8^&#65533;\*&#65533;GT&#65533;:&#65533;&#65533;g'&#65533;?&#65533;&#65533;H&#65533;!&#65533;&#65533;&#65533;#{mZ&#65533;k&#1654;u&#65533;n&#1847;.&#65533;&#65533;&#65533;&#65533;G"&#1976;&#65533;U&#65533;&#65533;&#65533;&#65533;0&#65533;X&#65533;W&#831;0&#1372;-&#65533;/&#65533;&#65533;&#65533;r&#65533;>&#65533;\"&#65533;&#65533;&#808;&K&#65533;&#822;&#65533;&#65533;&#65533;&#65533;v@&#65533;F&#65533;&#65533;&#65533;>&#65533;&#65533;{&#65533;Q&#65533;["&#65533;&#65533;&#65533;|;Ig&#1169;KpN&#65533;;&#65533;D&#65533;m'[&#65533;&#65533;3&#65533;&#65533;&#65533;&#65533;,3&#65533;&#65533;&#65533;&#65533;&#65533;&#65533;&#65533;&#65533;&#65533;D&#65533;&#65533;&#65533;&#65533;&#65533;:Qs&#65533;-a&#65533;Z&#65533;&#65533;&#65533;g^&#65533;Ew&#65533;W&#65533;u|&#65533;&#65533;[&#65533;&#65533;P&#437;&#65533;&#65533;$&#65533;&#65533;&#65533;*&#65533;M&#65533;J`&#65533;&#65533;X&#65533;P@&#65533;h&#65533;&#65533;a&#65533;&#65533;&#65533;&#65533;:&#65533;&#65533;&#65533;&#65533;L&#65533;&#65533;&#233;<&#65533;&#65533;&#65533;iN&#65533;G&#296;&#65533;&#616;&#65533;&#65533;"&#65533;D&#65533;&#65533;z	*4&#65533;Ac&#65533;&#65533;&#65533;F&#65533;&#65533;&#65533;&#65533;DN`H&#65533;&#65533;e&#65533;&#65533;D9&#65533;&#65533;B3&#65533;f&#65533;%/&#65533;&#65533;&#65533;&#65533;DA,;&#65533;BK-&#65533;	&#65533;*+&#65533;&#65533;JLd&#65533;&#65533;&#65533;"&#65533;&#65533;.&#65533;&#65533;&#65533;&%:&#65533;&#65533;&#65533;&#65533;8&#65533;&#65533;rK&#65533;&#65533;+&#835;$&#65533;&#65533;(E&#65533;Y&#65533;&#65533;&#65533;F&#65533;K&#65533;&#65533;&#44683;.&#65533;&#65533;p&#65533;R&#65533;*I&#65533;K&#65533;&#65533;:&#65533;&#65533;Shh&#65533;,&#780;&#65533;&#65533;&#65533;&#65533;L&#65533;,&#65533;&#1862;;+&#65533;&#748;&#621;&#65533;&#65533;j&#65533;,&#65533;W&#65533;A&#65533;t&#65533;&#65533;-&#65533;$&#65533;Qp&#65533;&#65533;-&#65533;n&#65533;m-V&#65533;JN4Tz&#65533;&#65533;T&#65533;&#65533;&#65533;&#65533;&#1034;&#65533;[&#65533;},[\>&#65533;n-ri&#65533;&#65533;M&#1173;&#65533;	&#65533;K&#65533;&#65533;&#65533;"m&#65533;&#65533;&#65533;{&#65533;|&#65533;&#65533;k&#65533;-&#65533;$&#65533;&#65533;&#65533;Q&#65533;&#1938;&#65533;&#65533; x`&#65533;)P$F&#65533;c&#65533;
&#65533;&#65533;
&#65533;&#65533;&#65533;&#65533;w%&#65533;@&#65533;(&#65533;0&#65533; &#65533;&#65533; )N&#65533;&#65533;5Hk1v&#740;1&#65533;&#65533;D"&#65533;&#65533;"&#65533;&#65533;&#65533;}+&#65533;&#65533;-&#65533;TD&#65533;q&#65533;&#1410;d&#65533;&#65533;&#65533;R&#65533;,H&#65533; 6&#15157;&#65533;&#65533;/L&#65533;B>&#65533;%&#65533;&#65533;k&#65533;&#65533;&#65533;&#65533;&#65533;&#65533;%r&#65533;&#65533;F@%&#65533;)&#65533;Tq&#65533;:&#65533;u_&#65533;&#65533;F"\p&#65533;"!&#65533;G&#65533;&#65533;&#65533;%&#65533;p&#65533;Ap&#65533;&#65533;,&#65533;&#65533;&#65533;&#65533;&#65533;&#65533;b&#65533;&#65533;&#65533;"&#65533;&#755;|X&#65533;-&#65533;&#65533;Q&#65533;,&#65533;U&#65533;&#65533;hw&#65533;-$b&#65533;u&#65533;`&#65533;}w&#65533;&#598;(&#65533;J F&#1782;|VCf&#65533;&#65533;&#65533;&#65533;&#65533;&#65533;^z&#65533;&#65533;o&#1965;&#65533;&#65533;oA&#65533;!&#65533;&#65533;&#65533;oKb&#65533;Pk&#1140;&#65533;@&#65533;&#65533;Y&#1186;&#222;&#65533;&#602;e
(&#65533;k&#130;&#65533;&#65533;Z&#65533;&#65533;&#65533;a`
KH &#65533;2&#65533;&#65533;L&#65533;h&#65533;&#65533;&#65533;  &#65533; &#65533;&#65533;&"&#65533;?&#65533;Hp- (&#65533;$&#65533; &#65533;ai)[&#65533;P&#65533;&#129;2 &#65533;&#65533;	U&#65533;&#65533;'&#65533;$@~1&#65533;L&#65533;&#50345;&#65533;&#65533;/6^^&#65533;&#65533;=&#65533;B1Z &#65533;2 c&#65533;l&#65533;h^\t&#65533;ux`Nl&#65533;&#65533;&#65533;&#65533;@q&#65533;X&#65533;:&#65533;&#65533;,&#65533;e&#65533;&#65533;Dtw&#65533;@&#65533;3&#65533;&#65533;B 
&#65533;&#65533;&#65533;u&#65533;\Z&#65533;5&#65533;&#65533;u,&#65533;&#65533;&#65533;&#65533;&#65533;&#65533;~&#65533;#Y6&#65533;J|&#65533;&#65533;&#65533;t&#65533;!#&#65533;&#65533;W~s&#65533;&#65533;D&#15927;&#65533;&#65533;8&#65533;J&#65533;INJ&#65533;&#65533;&#1124;Z&#65533;&#65533;&#65533;&#65533;&#65533;
`iq@Z&#65533;&L2z&#65533;r&#65533;,&#65533;&#1374;Z&#65533;R"&#65533;D^&#65533;&C_&#65533;&#65533;_&#65533;(&#65533;(&#65533;&#65533;&#65533;y&#65533;&#65533;qKZ&#65533;4&#65533; hb&#65533;I4W&#65533;jF&#65533;&#65533;D&#65533;&&#65533;)\&#65533;a&#1732;K$B&#948;LA&#65533;"pX&#65533;
dA&#65533;&#65533;&#65533;&#65533;&#65533;@&#65533;
%C&#65533;&#65533;&#65533;&#65533;m&#65533; 3&#65533;A&#65533;-|&#65533;&#65533;(&#65533;&#65533;U)&#65533;'-5TK&#65533;&#946;&#65533;?&#65533;#{&#65533;&#65533;&#65533;X&#65533;j-&#65533;&#65533;&#65533;Ew&#65533;&#65533;&N"&#65533;J&#65533;&#65533;(&#65533; &#65533;&#65533;&#65533;qf8=&#65533;HFu&#65533;&#65533;qA8&#65533;&#65533;&#65533;7x5&#65533;&#65533;;n&#65533;[<&#65533;-$&#65533;,Q&#65533;+&#65533;&#65533;%3&#65533;Q&#65533;g&#65533;&#65533;T&#660;&#65533;&#65533;&#65533;9&#65533;u&#65533;)&#65533;ke&#65533;&#65533;&#65533;&#932;$Y~5&#65533;&#65533;&#65533;WX&#65533;(V&#65533;&#65533;&#65533;.&#65533;&#65533;&#65533;F&#65533;&#65533;&#65533;&#65533;`&#65533;(f>G(&#65533;e&#65533;&#65533;X&#65533;:&#65533;j`T(Z&#65533;&#65533;/s&#65533;&#65533;&#65533;t&#65533;g
pX&#65533;&#65533; &#65533; &#65533;
&#65533;)u-&#65533;&#65533;?&#65533;&#285988;&#65533;&#65533;&#65533;E&#65533;f%&#65533;Y&#1496;V.&#65533; -Y Y&#65533;&#65533; -&#65533;]&#65533;l&#65533;s&#65533;&#65533;0&#65533;_C(W{&#65533;&#65533;fhgiL'&#65533;&#676;&#65533;E&#65533;&#65533;&#65533;'O)&#65533;&#65533;=&#1492;z#&#65533;h"@]TT&#65533;&#65533;&#65533;A&#65533;&#65533;+&#65533;&#65533;W&#65533;&#65533;&#65533;&#65533;	&#65533;&#65533;kh&#65533;&#65533;&#16591;&#65533;&#65533;e MX&#65533;&#673;&#65533;&#65533;&#65533;&#65533;Z&#65533; &#310;&#65533;&#65533;,IXJ&#65533;r]&#65533;5&#65533;}[&#1958;&#65533;&#65533;Nv&#65533;&#65533;B&#65533;op&#65533;qQF&#65533;s)&#65533;L-&#65533;&#65533;&#65533;^&#65533;&#65533;&#65533;&#65533;`=&#65533;I&#65533;-&#1603;=&#65533;&#65533;z&#65533;K1i&#65533;5&#65533;lR`&#65533;&#65533;&#1007;&#65533;v&#65533;&#65533;&#65533;&#65533;&#65533;&#65533;m&#65533;66&#65533;&#65533;&#65533;+&#65533;&#1704;1Y.@&#65533;DV"&#1712;'Y&#65533;&#65533;&#1310;&#65533;B&&#65533;&#65533;&#65533;&#65533;&#65533;&#65533;&#65533;&#65533;_-	&#65533;&#65533;&#65533;&#65533;&#65533;KV&#65533;[&#65533;)&#65533;&#65533;rl<&#65533;%&#151;&#65533;+&#65533;&#65533;p&#65533;[x&#65533;V9&#65533;&#65533;N=.tXe&#65533;&#65533;Pk2&#65533;H&#1938; &#1204;( d[&#65533;t&#65533;Q*-&#65533;CZ&#65533;D&#65533;|&#65533;r&#65533;&#65533;&#65533; &#65533;&#65533;H	&#65533;P0&#65533;1&#1792;;&#65533;dJ1&#65533;[&#65533;%	&#65533;&#65533;u&#65533;e&#1238;:&#65533;&#65533;&#65533;A&#65533;3q&#65533;&#65533;X&#65533;&&#65533;&#65533;H&#65533;j&#65533;f&#65533;&#65533;4^&#65533;&#65533;&#65533;&#65533;/&#65533;&#65533;&#65533;&#65533;k&#65533;`\&#65533;Q xn/&#65533;&#65533;v\&#65533;&#65533;bHpu%&#65533;8&#1298; u<A"ZF&#65533;Q&#65533;@6>&#65533;3&#65533;,Y&#65533;P&#65533;@Y&#65533;2Y&#65533;&#65533;&#65533;lA&#65533;&#65533;wZ*&#65533;&#886;&#65533;'Y4&#65533;&#65533;&#65533;&#65533;&#65533;&#65533;&#65533;hI&#65533;&#65533;&#65533;&#65533;qZ&#65533;<&#65533;2&#65533;&#65533;[J&#65533;&#65533;3&#65533;M&#65533;;~&#65533;xA"&#65533;h&#65533;D&#65533;&#65533;&#65533;&#65533;7C"&#65533;XB3&#65533;&#65533;s&#65533;&#65533;C&#65533;9 &#65533;&#65533;b&#65533;&#65533;4c m&#65533;&#65533;Z&#65533;&#65533;l&#65533;h&#65533;&#1618;&#65533;g&#65533;&#65533;&#65533;&#65533; &#65533;9&#65533;Q&#65533;&#65533;k]"&#65533;`&#65533;?49&#65533;&#65533;&#65533;L`z&#65533;&#65533;&#65533;&#65533;&#65533;&#65533;>z&#65533; )&#65533;&#65533;R&#65533;&#65533;	z&#65533;&#65533;&#65533;&#65533;q&#65533;&#65533;&#65533;F=LF&#594;&#65533;?&#65533;\k&#65533;&#65533;FP&#65533;9&#1977;&#65533;&#65533;qR&#65533;
qlb&#65533;&#65533;& A -&#65533;Ag&#65533;&#65533;@l&#65533;&#65533;Sp&#65533;D&#65533;A&#65533;M&#65533;&#65533;&#494;9&#65533;?&#65533;&#53570;&#65533;&#65533;&#65533;&#65533;&#65533;&#65533;Z&#65533;&#65533;u.-&#65533;^&#65533;'f&#65533;&#1763;&#65533;&#65533;&#65533;O&#65533;c%&#65533;&#65533;&#65533;&#65533;R&#65533;&#65533;H@6&#65533;&&#65533;&#10181;&#65533;&#65533;&#65533;%r&#65533;L-&#1986;&#65533;&#65533; &#65533;&#65533;&#65533;h&#65533;&#65533;&#1151;x&#65533;&#453;&#65533;'o&#65533;&#65533;&#65533;!?Ha&#65533;i&#1147;D&#65533;&#65533;w&#65533;&#1245;&#65533;/&#65533;&#65533;._H&#65533;&#65533;&#65533;b&#65533;&#65533;&#65533;&#65533;@&#65533;&#65533;"&#65533;&#65533;&#65533;&#65533;&#65533;H&#65533;x&#65533;&#1698;&#578;&#65533;"KP&#65533;$&#65533;A>c&#65533;&#514;$b V&#65533;V&#65533;-`&#65533;` P&#65533;N&#65533;b&#65533;&#65533;&#65533; &#65533;!&#65533;&#65533;a&#65533;&#65533; v&#65533;:%&#65533;b1&#65533;&#65533;&#65533;`&#65533;	_&#65533;	]
W,-&#65533; |&#1935;>&#65533;&#1692;&#65533;&#65533;$/&#1730;F&#65533;A &#65533;&#65533;&#65533;b&#65533;&#65533;"&#65533;&#65533;b&#65533;&#65533;&#65533;&#65533;"&#65533;&#65533;&#65533;&#65533;&#1164;-R&#65533;&#65533;&#65533;&#65533;&#65533;NA)#&#65533;B&#65533;&#65533;&#65533;&#65533;&#65533;&#65533;/.&#1455;&#65533; &#65533;b@-b` Q%&#65533;&#65533;&#65533;&#65533;&#65533;&#65533;&#65533;&#65533;!&#65533;0&#65533;&#65533;&#65533; &#65533;&#65533;&#65533;&#65533;&#65533;&#65533;%B%&#65533;HKQ.&#65533;&#65533;&#65533;&#65533;S--&#65533;&#65533;&#65533;&#65533;j&#65533;&#65533;&#65533;p&#65533;!M&#65533;$&#65533;&#1324;P&#65533;&#65533;3&#65533;&#65533;&#65533;&#65533;E&#1622;-j&#65533;&#65533;Gk&#65533;&#65533;-&#65533;`&#65533;&#65533;&#65533;bV&#65533;-&#65533;K|&#65533;&#65533;L&#65533;g&#65533;&#65533;L#&#65533;V&#65533;x&#65533;GN&#65533;4&#65533;-&#65533; 5&#514;x s&#65533;bD^&#65533;&#65533;-&#65533;` `&#65533;-P"&#65533;&#65533;&#65533; &#65533;&#65533;&#65533;&#65533;&#65533;&#65533;p-&#65533;&#65533; &#65533;&#65533;&#65533;&#65533;-jF$&#65533;&#65533;&#65533;&#65533;&&#65533;1>&#65533;&#65533;#&#65533; &&#65533;>&#65533;&#65533;A&#65533;&#65533;&#65533;&#65533;d&#65533;&#65533;&#65533;Q&#65533;&#65533;&#65533;%&#610;"&#1890;&#65533;*1&#65533;"1&#65533;Bm&#65533;"eF&#65533;,6'mo&#65533; 
&#65533;2-&#65533;&#65533;&#65533;`D&#65533; t&#65533;)&#65533;&#65533;,NG-&#65533;,&#65533;&#65533;*?CDG-&#65533;&#65533;tt&#65533;DG&#65533;&#65533;&#65533;&#65533;N&#65533;&#514;&#65533;"-M&#65533;&#384;-&#65533;&#65533;-7.&#65533; .g&#65533;,&#65533;R &#65533;&#65533;,&#65533;&#65533;T&#65533;/&#65533;&#65533;&#65533;&#65533;-&#65533;&#65533;0A&#65533;.L &#65533;R"&#65533;2-&#65533;&#65533;+9R{&#65533;&#65533;<&#65533;O&#65533;&#65533;&#65533;&#65533;&#65533;/&#65533;
-h"&#65533;J&#62862;2&#65533;-:&#65533;49&#65533;KP&#65533;L!k(a&#65533;Z&#65533;59a&#65533;&#65533;8al&#65533;P&#65533;6&#65533;&#65533;b&#290;&#65533;&#514;&#65533;&#65533;&#65533; &#839;4&#65533; g&#65533;&#65533;&#65533;&#65533;&#65533;&#65533;&#65533;.&#65533;-&#65533;._$8#&#65533;8&#65533;&#65533;&#65533;&#65533;jF&#65533;&#65533;&#65533;n	<&#65533;&#150;&#65533;s&#65533;&#403;&#65533;&#65533;3-&#65533;M2&#65533;"&#65533;
&#65533;&#65533;,&#65533;&#65533;{&#65533;c&#65533;b##o-A&#65533;&#930;r |&#65533;3-?&#65533;>&#65533;&#65533;BR"&#65533;$&#65533;,r@6&#65533;{4-d!-r&#65533;&#65533;&#65533;?&#65533;&#65533;5!T&#65533;-:4T&#65533;B&#65533;S":T&#65533;@&#65533;<T"&#65533;&#65533;C=&#65533;	&#65533;&#65533;,`T"&#65533;&#65533;&#65533;H&#65533;-d&#65533;&#65533;&#65533;&#65533;&#65533;G[&#65533;&#65533; -&#65533;TH&#65533;&#65533; &#800;H&#65533;H&#65533;&#65533;&#65533;&#65533;&#65533;I&#65533;&#65533;01&#65533;0&#65533;T&#65533;&#65533;&#65533;L&#65533;1&#65533;bK&#65533;2%"2&#65533;S{lk
&#1474;&#65533;&#65533;F&#65533;\&#65533;<&#1312;;&#65533;B4&#65533;e &#65533;&#65533;H&#65533;3&#65533; &#65533;&#65533;N&#1602;&#65533;;-[&#65533;&#65533;@&#65533;&#65533;Tup&#65533;&#65533;Av&#65533;bl 
6&#65533;M&#65533;&#65533;&#65533;`I&#65533;&#65533;,&#65533;!&#65533;&#65533;&#65533;&#1428;*-&#65533;&#65533;&#65533;&#65533;,&#65533;&#65533;&#65533;g&#65533;&#65533;-(-&#65533;&#65533;, !&#65533;AU[&#65533;&#65533;S!&#65533;G&#65533;|&#65533;5&#65533;]&#65533;&#65533;DS0&#65533;^8S_&#65533;&#65533;LL&#65533;&#65533;&#65533;3&#65533;5A&#65533;&#65533;>&#65533;&#65533;,&#65533;?&#65533;5D&#65533;A%&#65533;&#65533;Z&#65533;i&#65533;A&#65533;|&#1830;A&#65533;Q&#65533;&#65533;&#65533;&#65533;,&#65533;F"&#65533;3&#65533;!|&#65533;&#65533;n&#65533;G&#65533;&#65533;\&#65533;B&#65533;&#65533;G%&#65533;&#65533;&#65533;&#65533;`&#65533;H&#65533;&#65533;|	j
.&#65533;&#65533;.%"/&#65533;&#65533;-&#65533;aK%ba&#962;+&#65533;@*&#65533;u>&#65533;.&#65533;J&#65533;p&#65533;<&#65533;&#65533;k&#65533;T&#65533;O"&#65533;&#65533;j&#65533;9&#65533;&#65533;&#65533;&#65533;&#65533;.I&#65533;&#65533;&#65533;&#65533;&#65533;&#65533;&#1065;Q&#65533;&#65533;A>&#65533;R&#1506;&#65533;N&#65533; &#65533;P&#65533;&#65533;R&#65533; &#994;&#65533;&#65533;	~-p&#65533;-&#65533;&#65533;&#65533;&#65533;O",`&#65533;b&&#65533;&#65533;&#65533;i&#65533;!&#65533;|p`&#898;&#65533;&#65533;&#65533;&#65533;&#65533;&#640;&#65533;&#65533; &#65533;&#65533;& &#65533;z0$&#65533;"&#65533;&#65533;&#65533;-P&#65533;1|F&#65533;&#65533;&#65533;0E&#65533;$V>&#65533;S_ F&#65533;F&#65533;&#65533;p&#736;p&#65533;!$&#341;?]&#65533;[&#65533;&#65533;&#65533;&#65533;pI]&#65533;-r@a{Z&#65533; T@H&#65533;Fa&#65533;sU&#65533;G&#65533;UH[&#65533;G&#65533;GH&#30734;&#65533;r&#65533;T&#65533;&#65533;&#65533;.e&#65533;.&#65533;&#65533;6&#65533;&#65533;&#65533;o&#65533;&#65533;<&#65533;,{J>&#65533;&#65533;,xf&#65533;vj&#65533;oe&#65533;&#65533;$&#65533;&#65533;`V&#65533;&#65533;&#65533;w&`z&#1346;&#65533;&#1666;&#65533;#&#65533;&#65533;,&#65533;&#65533;&#65533;&#65533;,&#65533;lgN5&#65533;&#65533;|&#65533;&#65533;T&#65533;&#65533;&#65533;i&#65533;,&#1716; 'A&#65533;&#65533;&#65533;}&#65533;&#65533;&#65533;`&#65533;&#65533;k&#65533;7&#65533;&#65533;,&#512;&#65533;`&#65533;&#65533;&&#65533;&#65533; &#65533;&#65533;  &#65533;V"&#65533;7-&&#65533;
,&#65533;&#65533;&#65533;7x&#65533;k&#65533; @&#1539;&#65533;&#65533;&#65533;7&#65533;`&#65533;&#214;`Vxk&#65533;&#65533;w&#65533;&#65533;&#65533;F&#65533;$&#65533;?o8|$&#65533;&#65533;&#4230;cX&#880;@&#65533;&#65533;F%BFg&#65533;&#65533;G&#65533; &#65533;&#65533;Z&#65533;H&#65533;#K&#65533;4&#65533;vJ&#65533;"w&#65533;-&#65533;&#65533;,&#65533;&#65533;&#59403;}&#65533;&#65533;&#65533;o&#65533;&#65533;O&#65533;&#65533;&#65533;/&#65533;v&#65533;\&#65533;	\&#65533;&#65533;&#65533; &#65533;Q&#65533;&#65533;l&#65533;&#65533;z'&#65533;&#65533;@V&#65533;@&#1321;y&#65533;&#65533;i&#65533;b&#65533;&#65533;7-&#65533;&#65533;`&#65533;&#65533;
&#65533;&#65533;i&#65533;&#65533;y&#65533;&#65533;`&#65533;e&#65533;
pV&#65533;,`&#65533;`&#65533;&#65533;0&#65533;0&#65533;&#65533;q&#65533;G/&#65533;&#65533;&&#65533;&#65533; 1-&#65533;&#65533;,&#65533;~X&#65533;%&#65533;&#65533;i&#65533;,$&#65533;~&#65533;&#65533;&#65533;&#65533;}&#65533;-&#65533;A&#65533;&#65533;wi&#65533;&#65533;~oy-&#65533;&#65533;-x&#65533;-&#65533;&#1600;5/&#65533;=&#65533;&#54378;G&#65533;&#65533;&#65533;&#65533;&#65533;&#65533;&#65533;?&#65533;q&#65533;C%&#987;&#65533;er&#65533;&#65533;5&#65533;&#65533;&#65533;&#65533;&#65533;&#65533;&#65533;H&#65533;X"&#65533;X-&#65533;&#65533;2&#1057;&#65533;&#137;&#65533;&#65533;v?&#65533;J&#65533;-&#65533;R"&#65533;-&#65533;&#65533;.&#65533;&#65533;6&#65533;w&#65533;&#65533;&#65533;&#1547;Z&#65533;/&#65533;p&#65533;b/S&#65533;5&#65533;&#912;&#65533;	\&#65533;K&#65533;&#65533;&#65533;&#65533;&#65533;,&#65533;m&#65533; &#65533;^&#65533;&#65533;&#1602;&#65533;a&#65533;&#65533;&#65533;&#65533;&#65533;x`&#65533;&#65533;Az&#65533;&#65533;y)&#65533;&#65533; &#65533;$&#65533;&#65533;&#65533;)&#65533;7&#65533;~k&#65533;7&#65533;&#65533;j'&#65533;&#65533;&#65533; Yw&#65533;&#65533;&#65533;&#65533;
8&#65533;,&#65533;&#65533;3&#65533;&#65533;`
.yy&#65533;&#65533;&#65533;&#65533;&#65533;i&#65533;!&#65533;!-pA&#65533; &#65533;&#65533;g&#65533;&#65533;,nh&#65533;=X&#65533;&#65533;}&#65533;&#65533;&#65533;&#65533; &#65533;w&#65533;z&#65533;&#65533;&#65533;&#65533;&#65533;&#1314;~o&#65533;oi+&#65533;&#65533;&#65533;}@&#65533;&#65533;&#65533;j9&#65533;&#65533;"&#65533;&#65533;&#65533;@-&#1667;&#65533;&#65533;&#217;&#65533;&#65533;j&#65533;&#65533;J&#65533;3;&#65533;&#65533;>&#65533;u&#65533;&#65533;&#65533;=q&#65533;&#65533;H&#1734;O&#1780;S&#1779;?#_U&#65533;\[E&#65533;&#65533;_&#65533;!&#65533;w&#65533;&#65533;&#65533;"&#65533;&#65533;&#65533;&#65533;y&#65533;&#65533; &#1849;/&#65533;&#65533;-&#65533;-&#65533;&#65533;&#65533;-&#65533;&#65533;v&#65533;&#65533;&#65533;R&#65533;%"&#65533;&#65533;&#65533;-&#1792;+&#65533;&#65533;&#65533;W{&#65533;&#65533;W&#65533;&#65533;.$&#65533;c&#65533;&#65533;X1&#65533;@&#65533;&#65533;&#65533; &#65533;j&#65533;&#65533;&#65533;&#65533;k&#65533;z&#65533;7&#65533;I&#65533;,Y"0&#65533;&#65533;'8&#65533;&#65533;&#65533;&#65533;:&#65533;&#610;ms&#65533;&#65533;-DY&#65533;&#65533;}G|&#65533;b}i&#65533;&#65533;@"@9&#65533;&#65533;z|Y6&#65533;&#65533;h&#65533;U&#65533;B&#65533;&#65533;:&#65533;a&#65533;
Y&#65533;&#65533;6m&#65533;&#65533; `&#65533;&#65533;b&#65533;&#930;&#65533;&#65533;oi&#65533;M&#65533;&#65533;&#1666;&#65533;&#65533;&#8471;&#65533;,J&#65533;-&#65533;&#65533;&#318;&#65533;&#65533;&#65533;&#65533;&#65533;Z&#65533;&#65533;[&#65533;<&#65533;&#65533;Q&#65533;&#65533;S&#65533;=&#65533;-&#65533;&#65533;&#539;<&#65533;&#65533;"&#65533;&#65533;&#65533;5&#65533;&#65533;G&#65533;&#65533;&#65533;&#65533;&#65533;G&#65533;&#65533;&#65533;\&#65533;&#65533;&#65533;2&#65533;&#65533;&#65533;}&#65533;&#65533;&#65533;&#65533;/&#65533;&#65533;&#65533;&#65533;&#65533;IU&#65533;v&#65533;&#65533;a&#65533;&#65533;&#65533;&#65533;&#65533;a&#61471;]&#65533;&#65533;,}&#65533;&#65533;&#65533;+&#65533;&#65533;&#65533;R&#65533;&#65533;FoZ.&#65533;&#65533;&#65533;|f&#65533;&#65533;Z&#65533;&#65533; &#65533;+&#65533;~o&#65533;&#65533;&#65533;&#65533;&#1572;&#65533;&#65533;kM&#65533;~$j&#65533;&#65533;j'X&#65533;O:&#65533;&#65533;&#65533;["&#65533;{-&#65533;qD8&#65533;&#65533;&#65533;&#65533;^Rp&#65533;Q&#65533;%&#65533;&#65533;&#65533;&#65533;Y6&#65533;i&#978;&#65533;"&#65533;0&#186;"&#65533;&#65533;Dk%&#65533;&#65533;&#65533;B&#65533;&#65533;B&#65533;'&#65533;&#65533;&#65533;7&#65533;K&#65533;&#65533;&#65533;&#65533;Iy&#65533;I&#65533;&#65533;&#65533;&#65533;lG&#65533;&#65533;&#65533;z&#65533;H:&#65533;&#65533;Y&#65533;&#745;?=h&#65533;&#65533;n&#65533;&#65533;&#65533;-&#65533;&#65533;;&#65533;&#65533;&#65533;&#65533;.Rl&#65533;9&#65533;&#603;&#65533;Yo,&#663;&#65533;&#65533;&#65533;&#65533;&#65533;&#65533;&#65533;\_&#65533;&#65533;^U&#1333;i&#65533;&#649;&#65533;,&#65533;&#65533;-&#65533;\-&#65533;8&#65533;&#65533;&#65533;,&#65533;&#65533;H'~I&#65533;/&#65533;5`&#65533;Y"&#65533;&#65533;&#889;&#65533;&#65533;?&#65533;&#65533;&#65533;&#65533;&#65533;-q&#65533;>&#65533;2b&#65533;&#65533;;n,&#1378;&#65533;]>&#65533;b	&#65533;&#65533;&#65533;/J &#65533;&#65533;&#65533;&#1800;&#65533;&#65533;&#65533;&#65533;Gl&#65533;&#65533;&#65533;:&#65533;&#65533;M&#65533; &#65533;jK&#65533;&#65533;S&#65533;&#65533;&#65533;&#65533;G&#65533;l)&#65533;kW&#65533;&#65533;gU&#65533;&#65533;T&#65533;`&#65533;&#65533;&#1344;R&#65533;&#65533;&#65533;t&#65533;&#1026;&#65533;&#1570;M>&#65533;&#65533;&#65533;&#65533;&#65533;&#65533;&#65533;!AY-&#65533;WyF-&#65533;&#65533;&#65533;&#65533;&#65533;A&#65533;&#65533;7{e&#65533;&#65533;&#982;&#65533;&#65533;&#65533;&#65533;&#65533;&#65533;&#65533;&F&#65533;&#65533;z&#65533;oA&#65533;?&#65533;W&#65533;&#65533;&#65533;O&#65533;&#65533;"&#65533;@j&6&#65533;&#1331;z&#650;&#65533;&#65533;&#1241;&#65533;&#666;S&#65533;ml&#65533;&#65533;b&#65533;&#65533;&#65533;&#65533;}&#65533;&#65533;&#65533;&#65533;%bt&#65533;<H&#65533;&#65533;&#65533;&#65533;Hs;&#65533;cT&#65533;&#65533;&#65533;&#65533;}&#65533;&#65533;&#65533;&#65533;&#65533;}[&#65533;&#65533;&#65533;&#65533;&#65533;y/a&#65533;v&#1372;`&#65533;&#65533;&#65533;%&#11815;0&#65533;Ra&#65533;Ra&#65533;&#250;Q>&#65533;u &#65533;&#1999;&#65533;&#65533;c&#65533;&#65533;U.,&#65533;&#65533;&#65533;?Nx&#65533;&#65533;&#65533;z&#65533;&#834;-&#65533;-^Ym&#65533;&#65533;&#65533;w&#65533;&#65533; "&#65533;?/&&#65533;&#65533;0&#65533;&#65533;&#65533;ib&#65533;&#65533;
&#65533;F&#65533;Q(&#21341;&#65533;YJ&#65533;I&#65533; &#65533;#3&#65533;&#2023;$&#65533;D"&#65533;&#65533;&#65533;B`2&#65533;&#65533;&#65533;OI&#65533;&#65533;&#1941;JX&#65533;&#65533;?&#65533;%q*Y&#65533;&#1028;&#65533;h[&#65533;i"0&#65533;&#65533;&#65533;jfA&#65533;&#65533;&#65533;&#65533;"L3I &#65533;T&#65533;(&#65533;p&#65533;&#1410;&#65533;&4L(!  sR&#65533;&#65533;&#65533;`&#65533;;K&#65533;&#65533;&#65533;0&#65533;$&#65533;&#65533;&#65533;&#65533;&#65533;&#65533;'4&#65533;@&#65533;&#65533;&#65533;?&#65533;&&#65533;&#65533;&#65533;&#65533;&#65533;`&#65533;&#65533;&#65533;&#65533;&#65533;g&#1055;5g&#65533;&#65533;7&#65533;&#65533;&#1388;[&#65533;~&#65533;:G&#65533;&#65533;h&#65533;NX&#65533;&#65533;&#1916;{&#65533;F&#65533;%ap&#65533;&#1008;&#65533;&#65533;B`a&#65533;&#65533;&#65533;V&#65533;&#65533;&#65533;&#65533;.&#65533;u3&#65533;&#65533;	&#65533;&#1083;	3&&#65533;}&#65533;&#65533;&#65533;Bc&#65533;&#65533;&#391;Z{&#65533;&#65533;&#65533;&#65533;&#65533;&#65533;G&#65533;&#65533;&#65533;s-D e&#65533;E&#65533;&#65533;&#65533;)$&#65533;e&#65533;&#65533;P&#65533;N&#65533;&#65533;&#65533;&#65533;Tx&#65533;D&#65533;&#261;&#65533;$o&#65533;&#65533;&#1350;	M&#65533;&#65533; &#65533;`PC^&#65533;&#65533;Z&#65533;6?&#65533;&#65533;;&#1906;&#65533;&#65533;&#65533;P&#65533;(4&#65533;+3&#65533;
^&#65533;	oM$&#65533;M_&#65533;h&#65533;j&#65533;(&#65533;'g$4OV/&#65533;&#65533;&#65533;D&#65533;&#65533;PAXp&#65533;&#65533;&#65533;OVXN"&#65533;\T rXq &#65533;&#65533;B&#65533;&#65533;&#65533;[u&#65533;&#65533;&#65533;@X&#65533;+&#65533;&#65533;&#65533;B&#65533;V&#65533;g&#65533;)&#65533;&#65533;g&#65533;i&#65533;&#65533;`&#65533;&#65533;B&#65533;&#65533;&#65533;i&#65533;&#65533;&#65533;&[&#65533;&#65533;&#65533;J*&#65533;&#65533;pXD&#65533;\_&#65533;&#65533;&#65533;&#65533;u&#65533;&#65533;*&#65533;B&#65533;qg&#65533;s&#65533;&#65533;&#65533;x&#65533;%$&#65533;&#65533;&#65533;&#65533;&#65533;^{&#65533;&#65533;&#65533;&#65533;}&#65533;)&#65533;&#65533;:&#65533;S*&#65533;&#65533;)`B&#65533;&#65533;&#65533;)B&#65533;R	,&#65533;%&#65533;&#65533;&#65533;>&#65533;&#65533;&#65533;&#65533;(&#65533;?^!4Bj&#65533;TgB&#65533;&#65533;&#65533;DzM&#65533;&#65533;[;&#65533;K&#65533;_%Q&#65533;&#65533;u&#65533;I&#65533;&#65533;&#287;&#65533;&#65533;QR&#65533; d
'&#65533;&#65533;PR&#65533;'&#65533;&#65533;F&#65533;V&#65533;	&#65533;#1&#65533;+&#1281;&#65533;&#65533;1&#65533;	u`E&#65533;5&#65533;& &#65533;%!X &#65533;&#65533;OY&#65533;o&#65533;i&#65533;&#65533;&#65533;&#65533;&#65533;%	&#1466;\&#65533;&#65533;&#65533;&#65533;&#65533;&#65533;&1&#65533;&#65533;&#65533;&#65533;&#20100;@&#65533;&#65533;&#65533;R&#65533;e&#65533;E6h&#65533;z&#65533;&#65533;&#65533;@&#65533;d^S
&#65533;NF&#65533;v&#1756;&#65533;&#65533;&#65533;&#65533;r&#65533;&#65533;&#65533;3&#65533;$&#65533;&#65533;?*&#65533;&#65533;?&#65533;&#65533;B&#65533;&#65533;f]u&#65533;^]+&#65533;&#65533;&#65533;&#65533;j&#65533;&#65533;P&#65533;&#65533;W&#65533;&#65533;%&#65533;&#65533;&#65533;&#65533;	&#65533;w&#65533;&#65533;&#65533;&#65533;&#65533;n\&#65533;&#65533;?&#65533;]&#65533;&#65533;}	&#65533;&#65533;&#65533;&#1822;vM;&#65533;Z'4&#65533;&#1419;&#65533;&#65533;&#65533;&#65533;&#65533;&#65533;	U&#65533; &#65533;&#65533;G!%e%a&#65533;&#65533;&#65533;&#65533;&#65533;
/&#65533;Vs&#65533;&#43176;.&#65533;&#65533;&#27970;&#65533;K&#65533;&#65533;\&#65533;J&#1574;Btm&#65533;Y
&#65533;&#65533;0;&#65533;qHM &#65533;V&#341;	y&#65533;&#65533;[&#65533;&#65533;&#65533;&#65533;&#65533;p!5&#65533;A0&#65533;@&#65533;&#65533;O&#65533;!|&#65533;B&#65533;q&#65533;/&#65533;d%&#65533;&#731;R"&#65533;D$&#65533;&#65533;&#65533;r&#65533;&#65533;&#65533;&#65533;{&#65533;D4&#65533;&#65533;&#65533;L`/bq&#729;\&#65533;&#65533;&#65533;p%0)&#65533;B&#65533;&#65533;&#65533;&#65533;d&#65533;a&#65533;Lf&#65533;&#65533;5 &#65533;&#65533;Qb#&#65533;e.u5G&#65533;&#65533;QZ&#65533;&#65533;&#65533;(J&#65533;m&#65533;{&#65533;s&#65533;6&#65533;D&#65533;T&#65533;&#65533;v&#65533;&#65533;&#65533;Cr
&#65533;"k&#65533;3&#65533;&#65533;}&#65533;<&#65533;B&#560;&#65533;&#249;&#65533;&#65533;<&#65533;@{&#65533;j&#65533;C&#65533;&#65533;!]jt0&#65533;&#65533;&#65533;pQ&#65533;&#65533;&#65533;IHD&#65533;&#65533;[.&#65533;&#65533;J"<'&#65533;&#134;&#65533;CIr6&#65533;s&#363;	&#65533;&#65533;&#466;&#65533;&#65533; &#65533;&#65533;2&#65533; E5&#208;&#1046;&#485;&#65533;	&#65533;DA&#65533;n.&#65533;&#65533;&#65533;&#65533;$&#65533;&#65533;G&#65533;&#65533; &#65533;&#65533;&#65533;&#65533;&#65533;&#65533;B,&#65533;&#65533;B&#65533;&#65533; p`&#65533;3&#65533;&#65533;&#65533;`&#65533;\&#65533;&#65533;	&#65533;&#65533;&#65533;

) %"!&#65533;&#65533;&#65533;m&#65533;&#65533;&#1446;Rz%]	&#65533;&#65533;&#65533;&#65533;&#65533;_&#65533;&#65533;Y&#65533;V&#65533;&#65533;&#65533;&#65533;&#65533;&#65533;&#1673;&#65533;&#65533;&#65533;L4&&#65533;&#65533;f&#950; ~&&#65533;&#65533;
"i eD&#65533;&#65533;&#65533;&#65533;&#65533;E/*&#65533;g&#65533; :X&#65533;h&#65533;&#65533;&#65533;&#1148;U&#65533;9&#65533;q F&#65533;&#810;/fTM&#65533;VJ&#65533;'X&#65533;1&#65533;&#65533;&#65533;G&#65533; d&#65533;u&#65533;&#65533;j&#65533;&#65533;G&#1496;n'&#65533;X&#65533;B&#65533;&#65533;&#65533;&#65533;&#1582;v&#65533;[&#65533;S&#65533;
U&#65533;x&#65533;[&#65533;&#65533;&#65533;&#65533;&#65533;-&#65533;&#65533;p! &#65533;&#65533;4=&#1956;aEd&#65533;;&#65533;e&#65533;&#65533;&#65533;.&#65533;&#65533;$,&#65533;"6MD&#65533;iX&#65533;&#65533;&#65533;&#65533;&#65533;\.@&#65533;	&#65533; &#65533;4w&#1165;l&3&#65533;&#65533;
&#65533;n. T) )$&#65533;	&#65533;_&#65533;R!&#65533;&#65533;&#65533;&#65533;&#65533;Ep&#65533;&#65533;&#65533;eg&#65533;&#65533;&#65533;&#65533; R0&#65533;&#65533;D&#65533;
NY"&#65533;	&#65533;|E&#65533;/}}0tb&#65533;[Fa&#65533;&#65533;$ax&#65533;Hxh&#65533;$A&#65533;&#65533;&#65533;&#65533;&#65533;P%^&#65533;4U&#65533;Ld$&#65533;&#65533;@&#65533;ZI&#65533;&#65533;w&#65533;[TgU&#65533;8NqT@&#1938;n18}&#65533;&#65533;&#65533;&#65533;^&#65533;)n;&#65533;i&#65533;Nn&#65533;&#65533;|g&#65533;&#65533;\6&#65533;h&#1245;&#1841;&#65533;u&#65533;i}HG&#65533;euu&#65533;x&#65533;TmE&#65533;v&#65533;&#65533;~\&#65533;&#65533;&#65533;&#65533;H&#65533;igj&#65533;'B&#65533;&#65533;&#65533;Y&#65533;&#65533;"&#65533;&#65533;&#65533;%&#65533;^&#65533;&#65533;uY&#65533;!&#65533;&#523;'&#65533;&#65533;5&#65533;	b&#65533;-c&#65533;&#65533;&#65533;&#65533;&#65533;Nmr&#65533;7&#65533;.&#65533;&#65533;&#65533;&#65533;SHcR&#65533;h&#65533;]&#65533;mDZ&#65533;&#65533;~&#65533;e&#65533;&#65533;d^&#65533;&#65533;NQ&#65533;&#65533;KB{+&#65533;7d4&#65533;&#65533;&#65533; &#65533;&#65533;&#65533;&#65533;&#65533;&#65533;&#65533;(F!a&#65533;&#65533;&#65533;&#65533;b&#65533;3{FHu&#65533;&#65533;&#65533;)Q&#65533;*&#65533;&#65533;&#65533;D&#65533;&#65533;8E/z&#65533;V&#65533;$&#65533;&#65533;o&#65533;c1&#65533;w9&#65533;&#65533;MM3&#65533;&#65533;`&#65533;W15&#65533;yc&#65533;&#65533;f&#65533;&#65533;&#65533;I]&#65533;VH&#65533;&#65533;ZHM&#65533;&#65533;&#65533;B&#65533;&#65533;p8z&#65533;=&#65533;&#65533;&#65533;&#65533;&#65533;p&#65533;]rm&#65533;&#65533;`[ &#65533;s!,KC&#65533;/&#65533;4&#65533;hJ&#65533;@'w&#65533;>*&#65533;ly&#65533;q1&#65533;&#65533;-&#65533;&#65533;,O&#65533;&#65533;&#65533;&#65533;&#65533;&#65533;&&#65533;E&#65533;&#65533;&#65533;&#65533;D&#65533;DK&#65533;);+@&#65533;i]<V&#65533;&#65533;&#65533;
a&#65533;A&#65533;&#65533;W&#65533;$ N&#65533;&#65533;0&#65533;&#1796;&#65533;&#989;a&#65533;&#65533;&#65533;v6X&#65533;&#65533;d&#65533;&#1658;v&#65533;k|n&#65533;BR&#1346;&#65533;J&#65533;V&#65533;&#65533;&#65533;&#65533;&#65533;&#65533;0&#65533;q.U&#65533;&#65533;FQ&#65533;z&#65533;1&#65533;&#65533;nR&#65533;&#65533;eC&#1399;Y&#65533;}`&#65533;&#65533;&#65533;&#65533;:x&#65533;&#415;&#65533;&#65533;&#65533;-"[mk&#65533;&#65533;&&#65533;.v&#65533;&#65533;HB&#65533;-8&#65533;I&#65533;&#65533;H{H&#65533;&#65533;?&#65533;l&#65533;&#65533;&#65533;&#65533;CCs&#65533;1&#65533;
&#1650;/`/&#65533;&#65533;_d&#65533;&#65533;`
&#65533;\HAzS&#65533;&#65533;&#65533;au&#65533;&#65533;&#65533;ne4AHZW&#1463;2&#65533;&#65533;&#65533;&#65533;P&#65533;Rk&#65533;&#65533;@X&#65533;&#65533;&#65533;z.&#65533;&#65533;)&#65533;W&#65533;&#65533;&#65533;&#65533;&#65533;&#65533;G}&#65533;&#65533;_&#65533;p&#65533;&#65533;&#1500;&#65533;w&#65533;{&#65533;[u,&#65533;&#65533;&#65533;o&#65533;&#65533;}&#65533;Pj&#65533;V|:!&#65533;&#65533;N&#65533;&#65533;&#65533;&#65533;]?s&#65533;"&#65533;&#65533;&#65533;x&#65533;&#65533;*&#65533;M6>&#65533;&#65533;&#1045;&#65533;5FH~T&#65533;&#65533;&#65533;&#1445;&#65533;e5&#65533;&#65533;Jh&#65533;&#65533;&#65533;$&#65533;&#684;#;&#65533;}6&#65533;X&#65533;&#65533;&#65533;&#65533;%&#65533;Y^&#65533;D2
oS&#65533;SG^H=t&#65533;&#65533;&;&#65533;&#65533;3[	&#65533;Z_g#'&/&#65533;&#1072;'Kb#+&#65533;s&#65533;Y&#65533;$Kb[8x	&#65533;
.>&#65533;&#65533;&#65533;&#65533;`<&#65533;&#65533;{&D&#65533;&#65533;gqx&)&#65533;Rq`c&#65533;&#65533;Q]N&#65533;};&#65533;}'&#65533;&&#65533;!8&#65533;&#65533;z&#65533;8"'r}3{&#65533;A&#65533;8	&#65533;_x&#65533;+&#65533;&#65533;s0|&#65533;&#65533;|&#65533;QsR&#65533;;&#65533;&#65533;j@7tC&#65533;s]Ht&#65533;Bk<\&#65533;5M&#65533;&#65533;&#65533;&#65533;m&#1542;G&#65533;.&#65533;t:&#65533;)&#65533;7&#65533;&#65533;&#65533;u&#65533;&#65533;&#65533;&#65533;b&#65533;a&#65533;&#65533;&#65533;u&#65533;&#65533;.&#65533;&#65533;m&#65533;&#65533;&#65533;{&#65533;&#65533;&#65533;&#65533;D&#65533;Dp&#65533;Y&#65533;&#392;&#65533;&#65533;&#1152;&#65533; D&#65533;.z v&#65533;&#65533;0V&#65533;&#65533; &#65533;6&#65533;IP&#65533;P M@&#65533;Q:&#65533;&#65533;&#65533;&#65533;a&#65533;O#L&#65533;PxF}&#65533;P&#1125;y&#65533;W)fS&#65533;&#65533;]&#65533;&#65533; &#65533;!~<h&#65533;&#65533;7&#65533;&#65533;r&#65533;18VD&#65533;&#65533;)"E+&#65533;&#65533;&#65533;|&#65533;cft&#65533;&#65533;&#65533;WS&#65533;`&#65533;&#65533;|&#65533;S&#1207;d&#65533;F&#65533;:&#65533;&#65533;,Hu&#65533;&#65533;H&#65533;v&#65533;&#65533;&#65533;g&#1346;)&#1426; &#65533;(&#65533;a&#65533;r#x&#65533;&#65533;@&#65533;|&#65533;|hb|H&#65533;t&#65533;n2
&#65533;&#65533; Z&#65533;&#65533;&#65533;&#65533;&#65533;&#65533;&#65533;&#65533;&#65533;&#65533;&#65533;&#65533;&#65533;{&#65533;vl;&#65533;{&#65533;v	Q&#65533;WW&#65533;&#65533;&#65533; &#65533;&#65533;@&#65533;y&#65533;z&#65533;v&#65533;&#65533;v+&#1608;y#&#65533;p&#65533;&#65533;&#402;&#65533;Wb&#65533; &#65533;&#65533;&#12975;&#65533;~&#65533;C	a&#65533;}&#65533;g&#65533;K N`&#65533;<&#65533;` Qb&#65533;
&#65533;`p&#65533;&#65533;&#65533;&#65533;z/X5&#65533;&#1424;2&#65533;&#65533;c&#65533;D&#65533;&#65533;2)&#65533;x&#65533;&#65533;&#65533;`&#65533;&#65533;*G&#65533;&#65533;&#65533;!8&#65533;&#65533;&#65533;&#65533;&#65533;R&#65533;&#65533;rZ&#65533;&#65533;E+&#65533;&#65533;R/&#65533;Re&#65533;+&&#65533;++&#65533;Y8*8&#65533;&#65533;&#65533;&#65533;Q&#65533;&#65533;FG &#65533;&#65533;
GgH&#65533;&#65533;&#65533;g4&#65533;&#65533;&#65533; KgQXv&#65533;I&x&#65533;&#65533;I\&#65533;x&#65533;4&#65533;&#65533;&#65533;I&#65533;l&#65533;&#65533;&&#65533;&#65533;&#752;BA&#65533;&#65533;&#65533;6&#65533;gOA&#65533;&#65533;3&#65533;&#65533;&#65533;9&#65533;&#65533;&#65533;&#217;g&#65533;m&#65533;&#65533;%&#65533;&#65533;&#65533;g&#65533;.&#65533;)B&#65533;K`#gW&#65533;BS&#65533;_9K0&#65533;&#65533;9MP
&#65533;L&#65533;&#65533;<`Pi&#65533;&#65533;&#65533;0&#65533;&#65533;&#65533;T}&)
&#65533;&#65533;6z&#65533;&#65533;i&#65533;p{V5YD&#65533;&#65533;TH&#65533;H"ei>H*&#65533;A+&#65533;&#65533;8&#65533;&#65533;&#65533;&#65533;&#65533;9,z&#65533;&#65533;	f&#65533;&&#65533;|5jj&#65533;&#65533;&#65533;&#65533;&#65533;&#65533;<&#65533;&#823;A&#65533;]f  &#65533;&#65533;&#65533;&#65533;&#65533;&#65533;&#65533;A&#65533;~&#65533;&#65533;b#a&#65533;&#65533;;LWQ&#65533;g&#65533;;&#65533;w&#65533;x&#65533;JVw&#65533;&#65533;v&#65533;	&#65533;&#65533;H&#65533;&&#65533;n&#65533;&#65533;;&#65533;d&#65533;1 hG[&#65533;6&#65533;P&#65533;)&#65533;-&#65533;,&#65533;&#65533;;A&#65533;&&#65533;&#65533;&#65533;&#65533;&#649;&#65533;`h&#65533;&#65533;&#65533;&#65533;B'u&#681;&#65533;n&#65533;A&#65533;&#65533;&#65533;&#65533;H^P&#65533;&#65533;&#65533;&#65533;W&#65533;Kr&#65533;H&#65533; &#65533;&#65533;E&#65533;&#65533;k&#65533;#&#65533;z&#65533;y&#65533;&#65533;&#65533;&#682;&#1514;
6&#39027;ZQ&#65533;*&#65533;&#65533;q&#65533;&#65533;&#65533;^L&#65533;&#65533;&#65533;z&#65533;&#65533;&#250;&#65533;7&#65533;}!&#65533;0e&#65533;&#65533;&#458;q3&#65533;&#65533;&#65533;&#65533; &#65533;&#65533;*q&#65533;&#65533;&#65533; &#65533;G&#65533;&#65533;w &#65533;&#65533;&#65533;&#65533;&#65533;&#65533;DDTHl8&#65533;&#65533;A&#65533;&#65533;#&#65533;&#65533;&#65533;3f&#65533;&#65533;&#65533;&#838;&#65533;&#1629;&#65533;&#65533;&#65533;=,&&#65533;&#65533;&#65533;!b:y&#65533;3+$n&#65533;&#65533;&#65533;&#65533;&#65533;r*&#65533;84&#65533;'"&#65533;&#65533;.&#65533;&#65533;&#65533;Y1&&#65533;&#65533;&#65533;&#65533;3n&#65533;dBV(V&#65533;"&#65533;o&#65533;&#65533;
1&#65533;&#65533;&#65533;KR$&#65533;&&#65533;9&#65533;S 9&#65533;&#65533;&#65533;A &#65533;
&#65533;b&#65533;&#65533;E&#65533;&#65533;U
a&#65533;%q)K&#65533;y&#65533;&#1120;J&#65533;&#65533;1]&#65533;J&#65533;&#65533;\,&#65533;&#16437;.&#65533;&#65533;&#65533;&#65533;J&#65533;KT*&#65533;&#65533;&#65533;&#65533;5&#65533;&#65533;%&#65533;&#1078;&#65533;&#65533;	&#65533;&#1069;
&#65533;&#65533;&#1472;&#65533;&#65533;&#65533;&#65533;&#65533;P&#65533;&#65533;&#163;&#65533;&#65533;]&#65533;&#65533;Q&#65533;&#65533;&#65533;&#65533;D'F[6&#65533;&#65533;&#1593;&#65533;&#65533;&#65533;&#65533;D&#65533;1&#65533;&#65533;&#423;&#65533;&#65533;&#65533;&#65533;b,&#65533;&#65533;&#65533;&#1621;&#65533;&#65533;&#65533;&#65533;&#65533;&#65533;(i&#65533;&#65533;&#65533;&#65533;&#65533;&#65533;&#65533;&#65533;!k
&#65533;!'&#65533;&#65533;&#65533; &#65533;^Pz&#65533;q&#65533;&#65533;&#65533;<&#518;&#65533;&#65533;&#65533;u&#65533;?&#65533;R&#65533;
&#65533;u<&#65533;&#65533;&&#65533;"&#65533;H&#65533;&#65533;H&#65533;&#65533;&#65533;&#65533;gh&#65533;p&#65533;&#65533;
&#634;&#65533;&#65533;&#65533;&#30462;&#35582;&#65533;&#49083;&#65533;+&#65533;a&#65533;&#65533;p &#65533;&#65533;&#65533;&#65533;
&#65533;
1&#65533;0
Q&#65533;Z&#65533;&#65533;A&#65533;&#65533;Q&#65533;tD7&#65533;-2&#65533;Kq&#65533;H&#65533;)^&#65533;vD &#65533;&#65533;Ke&#65533;&#65533;
&#65533;&#65533;ZI&#65533;i![&#65533;&#65533;.&#65533;&#65533;.&#752;&#65533;&#65533;X&#65533;\"&#1192;&#65533;&#65533;ZOS&#65533; 8<&#65533;&#65533;&#65533;&#229;&#529;&#65533;"&#65533;&#65533;#s&#65533;.&#65533;&#65533;&#172;A&#65533;Vi5	}&#65533;&P&#65533;NR&#65533;.&#65533;J&#65533;`~W&#65533;&#65533;&#65533;&#65533;&#65533;k;A[&#65533;&#65533;&#65533;&#65533;.&#65533;s&#65533;u &#65533;#s&#65533;&#65533;%&#65533;0&#65533;["1&#65533;&#65533;&#65533;&#65533;&#65533;&#65533;&#65533;
&#65533;5,&#65533;&#65533;&#65533;&#65533;,&#65533;&#2032;k&#65533;]&#65533;&#65533;ck&#65533;
&#1141;&#65533;&#65533;&#65533;kQ&#65533;&#65533;&#65533;&#65533;&#65533;  &#65533;&#65533;8&#65533;&#65533;&#65533; U#&#65533;%q&#65533; &#65533;&#65533; &#65533;p&#65533;,&#65533;~|Q&#65533;[Z&#65533;&#65533;Q&#600;g&#65533;&#65533;&#65533;%~&#65533;&#65533;&#65533;m&#65533;ZLi&#65533;&#65533;M&#65533;&#65533;&#65533;u&#65533;&#65533;&#65533;~_7[	&#65533;&#65533;&#65533;#&#65533;&#65533;y&#65533;l.yd&#1014;J&#65533;&#65533;~R&#65533;v#&#65533;&#65533;&op1l&#65533;1&#65533;-&#932;D'<&#65533;&#65533;VD~&#65533;5&#187;&#65533;%&#65533;&#940;&#65533;&&#65533;*&#65533;&#65533;&#65533;nE&#65533;&#65533; &#65533;
&#65533;&#65533;Ug&#65533;a&#65533;&#65533;W6&#65533;&#65533;p&#65533;s\&#65533;`S	|&#65533;&#65533;&#65533;&#65533;&#65533;&#65533;&#65533;`&#65533;q&#65533;&#65533;&#65533;&#65533;&#65533;&#65533;T@&#65533;&#65533;`&#65533;&#65533;&#1147;&#65533;&#65533;%&#65533;-&#65533;&#65533;&#65533;&#65533;q&#65533;s3&#344;-]&#65533;%&#65533;
&#65533;&#65533;5]&#65533;.&#65533;&#65533;@9&#65533;X&#65533;40>=&#65533;&#65533;l&#65533;\&#65533;&#65533;
'q;&#65533;&#65533;&#65533;&#65533;M&#65533;&#65533;	Qa#]M&#65533; &#65533;6L&#65533;(&#65533;&#65533;]&#65533;A&#65533;[&#65533;v&#65533;um&#65533;K
&#65533;&#65533;$[&#65533;B&#65533;H[u&#65533;&#65533;	1
&#65533;&#65533;K&#65533;&#65533;z@oj"&#65533;&#65533;\&#65533;&#65533;&#65533;|c}(&#65533;&#48288;&#65533;[A&#65533;&#65533;r&#65533;&#65533;&#65533;!&#65533;&#65533;&#65533;=&#65533;&#65533;&#65533;&#256;&#65533;&#38592;&#65533;&#65533;&#65533;R&#65533;&#65533;)!&#65533;&#65533;K &#65533;#&#65533;&#33529;v&#65533;I&#65533;&#65533;&#65533;&#65533;u&#65533;&#65533;yO&#65533;)w<&#1329;&#65533;&#65533;BG&#65533;&#65533;&#65533;
&#65533;	9&#65533;&#688;>&#65533;&#65533;&#65533;6&#65533;&#65533;&#65533;&#65533;C&#65533;&#65533;&#65533;&#65533;&#65533;Q&#65533;&#65533;1&#65533;P&#65533;C@ &#65533;&#65533;&#65533; &#65533; &#65533;&#65533;:> &#65533;	A&#1970;&#65533;&#65533;,&#65533; &#65533;&#65533;&#65533;&#65533;&#65533;&#65533;&#65533;&#65533;,&#65533;&#65533;&#65533;k&#65533;&#65533;@&#65533;&#65533;&#65533;	&#65533;&#65533;&#65533;P&#65533;&#65533;&#65533;&#65533;&#65533;&#65533;&#38935;1&#65533;&#65533;u&#65533;sh&#748;&#65533;Nt&#65533;&#65533;&#65533;&#65533;&#65533;&#1380;0&#65533;l&#65533;&#65533;!3[$&#65533;e&#65533;_&#65533;&#65533;&#39316;&#65533;dJ&Y&#65533;&#65533;&#65533;&#65533;&#65533;j"&#65533;@O&#65533;&#65533;j&#65533;&#65533;&#65533;_<&#171;qbt&#65533;&#347;&#65533;f&#65533;
&#65533;&#65533;'&#65533;&#65533;Rl&#65533;q&#65533;3)&#65533;&#65533;k(&#65533;%q~&#65533;&#342;&#65533;k&#65533;&#65533;&#65533;&#65533;&#65533;&#65533;!l&#65533;&#65533;!&#65533;&#1824;r&#65533;&#1712;&#65533;6&#65533;\&#65533;@y&#65533;,&#65533;
&#65533;&#65533;
&#65533;Xi&#65533;&#1972;&#65533;&#65533;@&#65533;r&#65533;&#65533;&#65533;&#65533;,E1&#65533;#P&#31617;&#65533;p74M{&#65533;&#65533;
&#65533;X&#65533;-&#65533;&#65533;0&#65533;-&#65533;&#65533;3&#65533;&#65533;&#65533;&#554;&#65533;%&#65533;I&#65533;&#65533;&#65533;H&#65533;&#65533;,&#65533;}&#1420;}&#65533;&#65533;&#65533;&#65533;C{&#65533;&#65533;vy&#65533;&#65533;T : 6I&#65533;< &#65533;&#65533;&#65533;&#65533;
&#65533;DP&#65533;&#65533;ve&#65533;&#65533;&#65533;X&#65533;If&#65533;AN&#65533;2&#65533;v&#65533;y*/&#65533;&#65533;&#65533;&#65533;&#65533;&#65533;8&#65533;&#65533;[
&#65533;&#65533;0 &#1481;&#65533;&#65533;l&#65533;&#65533;Fw&#65533;>&#65533;J&#65533;&ym'[&#65533;AS&#65533;&#65533;&#65533;&#65533;?&#65533;P&#65533;~Mga?X&#65533;&#65533;R&#65533;
&#65533;\`&#65533;`&#65533;!&#1961;&#65533;	&#65533;&#65533;n&#65533;&#65533;&#65533;&#65533;&#65533;&#65533;!&#65533;	&#65533;&#65533;mcx;s&#65533;p&#65533;	&#65533;
/;2&#65533;*&#65533;&#65533;&#65533;&#65533;{&#65533;p&#65533;&#1105;&#65533;&#753;&#65533;&#65533;&#65533;&#65533;&#65533;&#65533;Q&#65533;&#65533;&#65533;B&#65533;:&#1456;&#65533;B&#65533;	&#65533;&#65533;^6d&#65533;&#65533;&#65533;5&#65533;\&#65533;<&#65533;7&#65533;&#65533;\&#65533;&#65533;&#65533;Jp&#153;&#65533;.>&#65533;&#65533;&#65533;&#65533;&#65533;&#65533;&#65533;l&#65533;&#65533;%&#65533;&#65533;&#65533;&#65533;p&#65533;&#65533;v&#65533;P/&#65533;&#65533;s&#65533;&#65533;ds&#65533;&#65533;3&#65533;&#65533;o&#65533;.a&#65533;>&#65533;c`&#65533;&#65533;_7lo&#65533;&#65533;	&#65533;&#65533;&#65533;&#65533;U&#65533;k%&$&#623;g&#65533;&#65533;&#1148;&#65533; 	&#65533;&#65533;&#65533;y+&#65533;]%&#65533;&#65533;&#8983;&#65533;*&#65533;&#2000;&#65533;&#65533;s&#65533;&#65533;&#65533;r&#65533;&#65533;	Q&#65533;&#65533;J&#65533;&#65533;+&#65533;~&#65533;&#65533;&#65533;&#65533;&#65533;&#65533;&#65533;/=&#65533;&#65533;6&#65533;s&#65533;&#65533;&#65533;1&#65533;4&#65533;&#65533;&#65533;&#65533;&#65533;&#2017;"&#65533; " M&#65533;	b&#65533;J)&#65533;&#65533;&#65533;rP&#65533;&#65533;Y&#65533;&#65533;&#65533;&#65533;&#65533;&#65533;&#724;&#65533;&#65533;3&#65533;%E&#65533;&#65533;Z)x&#65533;&#65533;O&#65533;&#65533;Jv S&#65533;IDY&#65533;S`&#65533;&#65533;l&#65533;&#65533;"?S&#65533;4H&#65533;&#65533;%1&#65533;&#65533;OfC&#943;C#!,&#65533;d&#65533;>&#65533;%q&#65533;_wv&#65533; &#65533;O&#65533;@&#65533;,&#65533;&#65533;&#65533;B&#65533;&#65533;0`&#65533;&#65533;&#65533;KV&#65533;C(pR&#65533;&#65533;x@AH&#65533; 	&#65533;&#65533;*P&#193;&#65533;&#65533;dS&#65533;L&#65533;!&#65533;&#65533; &#65533;N&#65533;0&#1964;T&#65533;P&#65533;E&#65533;E*(A&#65533;
&#65533;&#65533;&#181;&#65533;&#65533;zU&#3433;&#65533;y&#65533;:&#65533;X&#65533;c&#65533;&#65533;E&#65533;&#1408;&#65533;9l&#1910;MW&#65533;&#65533;\&#65533;&#65533;&#65533;Ytw&#65533;&#65533;?v_&#65533;MK&#65533;&#2014;&#65533;
l&#65533;p&#65533;Y&#65533;7kr3&#65533;Ni&#65533;`&#65533;B&#65533;Dfu&#65533;Y&#65533;&#65533;0&#65533;k2&#65533;A/&#65533;&#65533;&#65533;K&#65533;#A&#65533;&#65533;S&#65533;T(p	&#65533;&&#65533;&#65533;Q&eI&#65533;&#65533;-&#65533;&#65533;&#65533;f&#65533;l&#65533;&#535;&#65533;^&#65533;&#65533;&#65533;&#65533;M0+&#65533;2&#65533;wE&#65533;M, &#65533;&#65533;:&#65533;&#65533;tk&#65533;&#65533;p	&#65533;&&#65533;&#65533;g^&#65533;&#65533;&#65533;&#65533;N&#65533;,t&#65533;&#65533;'&#65533;s&#65533;"X$/&#65533;&#65533;ra&#65533;&#65533;D&#65533;(&#65533;&#65533;&#65533;
&#65533;&#65533;&#65533;L&#65533;r(*&#65533;
7d&#65533;&#65533;2&#65533;C&#65533;&#65533;D&#65533;&#65533;&#65533;/&#65533;&#65533;&#65533;/&#65533;\&#65533;p&#65533;H&#65533;&#65533;&#65533;&#65533;&#65533;Z&#65533;&#65533;&#65533;HL&#65533;&#65533;xC&#65533;&#65533;Y&#65533;&#65533;"&#65533;&#65533;&#1612;&#65533;&#65533;z&#65533;&#65533;&#65533;&#65533;&#65533;&#65533;&#65533;&#65533;h"r&#65533;&#65533;|kf;&#714;&#65533;&#65533;,&#65533;h&#65533;(&#65533;&#65533;$&#570;&&#65533;&#65533;&#65533;&#65533;Ndi&#65533;%>S&#65533;&#1558;[&#65533;&#65533;&#65533;&#65533;)%&W&#65533;	&#65533;hH"&#65533;]&#65533;&#897;FP&#65533;QG&#65533;r
&#65533;&#65533;(&#65533;*}&#65533;*&#65533;.&#65533; BO;5B-&#65533;t&#65533;&#65533;&#65533;Z&#65533;Q&#65533;&#65533;&#65533;gUTJ&#65533;T&#65533;'ZE&#65533;&#65533;0&#65533;]q6X&#65533;&#65533;&#65533;&#65533;?$VX&#65533;&#65533;&#1128;fg2!&#65533;6&#65533;&#65533;g&#65533;R  B&#65533;&#65533;0&#65533;
&#65533;&#65533;&#65533;f&#65533;&#472;&#65533;SV&#65533;so+&#36245;4(I&#65533;C5	&#1046;B &#65533;D&#65533;@|&#65533;J7`&#65533;PH&#65533;T*&#65533;&#65533;&#65533;&#65533;&#65533;&#65533;&#65533;**P&#65533;&#1684;&#65533;&#65533;&#65533;*5&#65533;&#65533;&#65533;&#65533;XUX&#65533;&#65533;(UJ8&#65533;&#65533;n&#65533;I&#65533;Dr&#65533;U&#65533;t&#65533;G&#258;&#65533;&#1045;&#65533;&#1762;&#65533;D&#65533;w>&#65533;&#65533;&#65533;I&#65533;e&#65533;Ar&#65533;a &#65533;r&#65533;&#1334;&#65533;&#65533;
&#65533;&#1796;(+&#65533;5&#65533;&#65533;&#1666;&#65533;LK<s&#65533;&#65533;&#65533;|Sh&#65533;&#65533;Z&#65533;&#65533;,`W&#65533;&#65533;r&#65533;my&#65533;&#65533;7&#65533;&#65533;&#65533;_&#65533;&#65533;&#65533;&#1510;n&#65533;@o&#65533;&#65533;a&#65533;!&#65533;FK&#65533;&#65533;&#65533;&#65533;&#65533;	u+&#65533;=B&#65533;36&#65533;&#1329; &#65533;&#65533;=&#65533;pd&#65533;Z&#65533;&#65533;V&#65533;UF&#65533;&#65533;te}&#65533;9&#65533;&#65533;&#65533;u&#65533;U&#65533;)&#65533;a&#65533;QkOJj$b&#65533;&#65533;4K&#65533;(SHk&#65533;&#65533;N&#65533;&#288; &#65533;&#65533;&#65533;&#65533;&#65533;5Z&#1070;(&#65533;)&#18217;&#65533;o7&#65533;&#65533;&#758;&#65533;&#65533;H&#65533;&#65533;&#65533;&#65533;&#65533;&#1080;=&#65533;v&#65533;&#65533;W*&#65533;t&#65533;?'&#65533;&#65533;&#65533;&#65533;~&#65533;&#65533; "&#65533;&#65533;&#65533;&#65533;&#65533;?&#65533;P'&#65533;0 &#65533;&#65533;&#65533;D&#65533;)&#65533;&#65533;&#65533;"1&#65533;1&#65533;&#65533;&#65533;&#65533;T&#65533;&#65533;&#65533;R&#65533;&#643;_&#65533;T&#65533;z0r!#
>&#65533;&#65533;Wyn&#65533;&#65533;&#65533;@r&#65533;&#65533;&#65533;&#65533;V&#65533;&#65533;&#65533;&#65533;&#65533;:&#65533;jv3{&#65533;&#65533;x7&#290;&#65533;l&#65533;/9"{G&#65533;h&#65533;:&#65533;9&#65533;q&#65533;&#1270;&#65533;&#65533;&#65533;iL&#65533;VM&#65533;3&#65533;&#65533;&#65533;M&#65533;&#65533;Nj&#65533;G&#65533;&&#65533;NnZAj&#65533;(&#65533;"$&#65533;3I&#65533;&#65533;&#65533;y
oQ&#65533;&#65533;&#65533;8$@&#65533;&#65533;&#65533;&#65533;`U&#65533;@ 
&#65533;~,Y&#65533;qR&#65533;&#65533;	&#65533;`79&#65533;T&&#65533; &#65533;%&#65533;A%t&#65533;&#65533;&#65533;B&#65533;&#65533;&#65533;&#65533;Q&#65533;&#65533;-&#65533;9Rj&#65533;*&#65533;z!&#65533;Ve&#65533;U!&#1643;^u:Z&#65533;P&#65533;	Kv&#65533;&#65533; &#65533;&#1175;&#65533;&K&#65533;t&#321;hM<Bb&#65533;CLqDzr&#65533;&#65533;&#65533;&#65533;i&#65533;&#65533;&#65533;A&#591;&#65533;2/`&#65533;&#65533;2ONb&#65533;*&#65533;?|&#65533;$8)FN&#65533;o&#65533;$+&#65533;@>&#65533;&#8271;&#65533;dA8&#65533; ~&#65533;2d&#65533;&#65533;8(*O&#65533;0*&#65533;&#65533;T&#65533;
&#65533;I&#65533;`&#65533; 9&#65533;&#65533;L`&#65533;&#65533;D&#65533;&#65533;&#65533;Q&#65533;B4&#65533;:&#65533;&#65533;J $&#65533;%&#65533;&#65533;&#65533;&#65533;4&#65533;'EiJ&#65533;&#65533;t7&#65533;X&#65533;&#65533;&#65533;)&#65533;&#65533;,!P&#65533;Ho&#65533;EE,&#65533;&&#65533;T&#65533;@ &#65533;k&#65533;!m&#65533;&#65533;&#65533;&#65533;&#65533;'^sC&#65533;&#65533;Bv&#65533;J&#65533;)&#65533;
:	&#65533;B@@^P&#65533;@	&#65533;R&#65533;I8&#65533;5&#65533;_&#65533;&#201;&#314;R&#65533;&#65533;NR&#65533;&#65533;&#65533;(4&#65533;&#65533;&#65533;&#65533;TaU&#65533;U&#65533;VlT]&#65533;(&#65533;hh&#65533;&#65533;&#65533;&#65533;&#65533;&#65533;+&#65533;f5&#65533;J%;&#65533;&#65533;&#65533;@&#65533;&#65533;o&#1555;&#65533;&#65533;D&#65533;!<Moz&#65533;2&#65533;	-e4J&#65533;#&#65533;&#65533;PSX&#65533;z&#65533;j&#65533;'&#65533;&#65533; &#65533;x@I&#3090;8&#65533;"&#65533;W^&#65533;e-&#65533;&#65533;&#65533;W&#65533;&#65533;7&#65533;&#65533;t&#65533;S&#65533;&#65533;6R&#65533;&#65533;kk&#65533;&#65533;"|"&#65533;&#65533;&#65533;dX&#5906;8&#65533;&#65533;S&#65533;&#65533;)F&#1594;&#65533;&#65533;s&#65533;%C&#65533;r&#65533;&#65533;AT &#65533;J,|-T&#65533;Ze4&#65533;&#1640;&#65533;&#65533;&#65533;&#1132; f&#65533;H	&#65533;&#65533;&#65533;&#65533;u&#65533;l&#65533;%\&#65533;&#65533;j&#65533;&#65533;g&#65533;&#152;V0&#65533;L&#65533;"&#65533;&#65533;<&#65533;6&#65533;4&#65533;"1!RE&#65533;&#1036732;&#65533;f&#65533;EX&#65533;&#65533;&#65533;&#65533; l#H &#65533;&#65533;@8&#65533;$>&#65533;[7&#65533;&#65533;@&#65533;&#65533;+~&#65533;&#1823;b&#65533;&#65533;D&#65533;_ g&#65533;b\&#65533;2&#65533;&#65533;&#65533;9&#65533;&#65533;AB&#65533;&#65533;&#65533;$&#65533;&#65533;&#65533;z&#65533;!&#65533;D&#65533;Ao	C&#65533;*&#65533;&#65533;%s&#65533;(AhEK&#65533;&#1442;e&#65533;@**+&#65533;2f6&#65533;&#65533;<&#65533;>D;&#65533;&#65533;Q&#65533;G/&#65533;&O&#65533;&#65533;&#65533;&#65533;q&#65533;&#1255;6&#65533;H&#65533;&#65533;$I'z ^`t&#65533;A&#65533;&#65533;\/&#65533;1&#65533;&#65533;&#65533;jV&#65533;&#65533;&#65533;&#65533;t&#65533;&#65533;X&#65533;&#794; &#65533;`&#65533;?4&#65533;&#402;&#65533;D&#65533;0&#65533;rM
&#65533;N:&#65533;&#65533;z&#65533;{&#65533;&#65533;Vq"&#65533;p@&#65533;f&#727772;&#65533;.G&#65533;&#65533;eJ&#65533;&#65533;&#65533;&#65533;&#65533;&#65533;Mq&#65533;&#65533;S"X&#65533;&#65533;3&&#65533;S&#1063;&#65533;S&#65533;w&#65533;&#65533;&#65533;&#65533;*&#65533;&#65533;3&#65533;.&#289;'%&#65533;@
L`&#1597;&#65533;-a&#65533;	=p&#65533;e1&#65533;&#65533;&#1105;&#65533;U&#65533;&#65533;&#65533;IW<&#65533;&#65533;U{&#65533;Y4&#65533;!&#65533;&#65533;&#65533;&#65533;&#65533;R &#65533;-[&#65533;1J&#65533;&#65533;S&#65533;&#65533;z ?n&#65533;&#191;&#65533;&#65533;o&#65533;7qr&#65533;&#65533;@&#65533;*y&#65533;N&#65533;&#2009;&#65533;	*r@&#65533;&#65533;&#65533;&#65533;x&#65533;=&#65533;!&#65533;B&#65533;&#65533;G&#65533;&#65533;&#65533;`&#65533;v.K&#65533;~&#65533;&#65533;&#65533;&#65533;&#65533;X&#65533;# &#65533;O^CR&#65533;;s&#65533;&#65533;&#65533;K&#65533;&#65533;L&#65533;iAb'&#261;&#65533;E&#65533;ob&#275;&#65533;&#65533;&#65533;X&#65533;&#65533;k&#65533;Qs&#65533;i&#65533;x&#65533;&#1099;&#65533;Q&#65533;w&#65533;&#65533;&#65533;&#65533;x&#65533;tl&#65533;8&#65533;N&#65533;&&#65533;5&#65533;~&#65533;&#65533;&#673;&#65533;<&#65533;&#65533;C &#65533;c`t&#65533;&#65533;&#65533;I9~&#65533;
$&#65533;&#65533;&#65533;&#65533;&#65533;3&#65533;y&#65533;R&#65533;&#29933; &#65533;q&#1837;&#65533;#%s&#1135;&#65533;>?&#65533;&#65533;	u&#65533;*C+&#65533;%&#65533;&#65533;C&#65533;	jh&#65533;@2&#65533;&#65533;dB &#65533;8&#65533;&#65533;&#65533;M&#65533;w&#65533;&#65533;&#65533;PR&#65533;&#65533;&#65533;
&#65533;G&#65533;&#65533;B&#65533;F&#65533;@x>*&#65533;L&#65533;>&#65533;4&#65533;Qm&#65533;A&#65533;L&#65533;&#65533;\&#65533;}&#65533;&#65533;&#65533;y&#65533;ns &#65533;&#65533;9&#65533;&#65533;
M&#65533;	
&#65533;6'&#65533;?E&#65533;	L&#65533;2&#65533;&#65533;'uB6c&#731;&#65533;T&#65533;&#65533;p&#65533;&#65533;&#65533;k@&#65533;)T&#65533;&#65533;$&#65533;$ ,&#65533;&#65533;&#65533;A&#65533;&#65533;&#65533;&#65533;&#65533;*Q&&#1338;&#65533;&#65533;,&#65533;&#65533;&#65533;&#65533;`&#65533;&#65533;&#65533;&#244;&#65533;j&#65533;bX$&#65533;&#65533;&#64629;6&#65533;&#65533;&#65533;&9&#1147;&#65533;&#65533;&#65533;&#65533;&#7874;h&&#65533;&#65533;+&#65533;&#65533;&#65533;.?j:yg#&#218;&#65533;&#159;0&#65533;a6&#65533;:'&#65533;&#65533;&#65533;&#65533;h&#65533;&#65533;&#65533;&#198; &#65533;<&#65533;8&#65533;Cd&#65533;p&#65533;&#65533;9Jp5@&#65533;:(&#65533;+&#65533;B&#65533;&#65533;&#65533;&#65533;&#65533;&#65533;-4&#65533;<&#65533;I&#65533;JH&#65533;D8y&#1848;A&#65533;&#65533;&#65533;M&#65533;&#65533;&#65533;&#65533;K&#65533;&#65533;@&#65533;&#65533;C&#65533;R\&#65533;PE&#65533;&#65533;;[&#65533;+JgJ&#65533;z&#65533;&#65533;Q*7&#65533;9&#65533;&#65533;>&#65533;h&#65533;alJH&#65533;d$9L&#65533;FxF&#65533;&#65533;:h&#65533;>9JxD&#65533;{D&#65533;&#65533;&#65533;&#65533;&#65533;E\&#262; B"&#65533;	&#65533;k&#65533;x&#65533;4/8&#723;&#65533;&#65533;p&#65533;&#65533;&#65533;&#65533; {&#65533;z&#65533;&#65533;&#65533;&#65533;{&#65533;&#65533;z&#65533;&#65533;X&#65533;&#65533;&#65533;-]&#65533;L&#65533;&#65533;&#65533;XH&#65533;&#65533;&#65533;x&#65533;&#65533;I&#65533;&#65533;'@&#523;t&#65533;n&#65533;&#130;`&#65533;DL&#65533;$&#65533;:I&#65533;@&#65533;&#65533;3:I&#65533;&#65533;&#65533;i&#65533;l!m&#1613;&#65533;,S&#65533;)&#65533;Y)L&#65533;&#65533;&#65533;&#65533;h&#65533;&#65533;ky&#65533;&#65533;J&#65533;!3&#65533;&#65533;&#65533;"d&#65533;U&#65533;&#65533;T$&#65533;J&#65533;&#65533;F&#65533;&#65533;bh&#65533;&#65533;&#65533;&#449;&#65533; @(&#65533;&#65533;&#673;&#65533;&#65533; *  &#65533;&#65533;TK*(&#512;&#65533;-&#65533;&#65533; X &#65533;&#65533;&#763;&#568;&#65533;&#65533;l&#65533;&#65533;&#65533;H&#674;&#65533;&#65533;$LD&#65533;p?&#65533;&#65533; &#65533;&#428;&#65533;&#65533;&#65533;j&#65533;&#65533;#&#679;&#65533;&#65533;&#65533;I&#65533;&#65533;&#65533;x&#65533;s&#65533;&#65533;&#65533;MD&#65533;&#65533;d	&#65533;T&#65533;Hy&#65533;"iJ&#65533;&#65533;&#65533;&#65533;&#65533;&#65533;G&#65533;&#65533;&#65533;&#65533;@<&#65533;H&#65533;O[/&#65533;&#65533;I&#65533;M&#65533;&#65533;|&#65533;8&#65533;&#65533;&#65533;&#65533;&#65533;&#65533;&#65533;	&#65533;l&#65533;&#65533;,&#65533;&#65533;
&#65533;-&#65533;&#65533;&#65533;|T&#65533;&#65533;&#65533;~&#65533;N~&#65533;&#65533;&#65533;,&#65533;G&#65533;D&#65533;x&#65533;J&#65533;&#65533;&#65533;,&#65533;&#65533;c&#65533;X&#65533;l&#65533;&#65533;&#52767;|&#65533;mI&#961;&#65533;gJ&#65533;&#65533;&#65533;&#65533;&#65533;\&#65533;&#65533;&#65533;4J&#65533;@8&#65533;Q-&#65533;?&#65533;<&#65533;y&&#65533;@&#65533;&#65533;&#65533;&#768;&#65533; &#65533;&#65533;&#65533;&#65533;&#65533;CP&#65533; &#6768;'&#65533;&#65533;&#65533;	&#65533;&#1432;y<<&#65533;&#65533;G&#1892;&#65533;&#65533;J&#65533;8&#1112;&#65533;&#65533;	&#65533;@pK@&#65533;G&#65533;&#65533;J@&#65533;&#65533;t&#65533;M&#65533;<Q&#65533;*&#65533;G=&#65533;|&#65533;&#65533;z&#65533;Q&#65533;{&#65533;&#1138;Q &#65533;N&#65533;&#65533;N&#65533;LQmQ-&#65533;'&#65533;&#65533;DKH&#65533;$&#65533;&#65533;&#65533;&#740; K,&#65533;	+u&#65533;0&#1860;0&#65533;&#65533;M&#1540;2&#65533;M  5&#65533;&#65533;PH&#65533;&#65533;J&#65533;&#1222;t&#65533;;5&#65533;&#65533;&#65533;&#2032;&#65533;"&#65533;&#65533;&#65533;&#65533;&#65533;&#1116;&#65533;CE&#65533;&#65533;&#65533;&#5555;&#65533;&#65533;K&#65533;&#65533;F&#65533;&#65533;z&#1001;i&#65533;.Y&#65533;&#144;O&#65533;{&#65533;|E&#65533;&#1554;&#65533;`&#772;&#1553;&#65533;&#65533; !&#65533;.&#65533;&#65533;[&#65533;	&#65533;<&#65533;<&#65533;&#65533;&#65533;&#65533;B&#65533;&#65533;&#65533;"ST&#65533;H&#65533;X&#65533;&#65533;0F&#65533;&#65533;&#65533;&#65533;M&#65533;&#65533;}&#65533;&#946;&#65533;R&#65533;&#65533;&#687; +&#65533;&#65533;h&#65533;0/K#&#65533;G@p&#65533;[&#65533;R&#65533;\&#65533;mQ&#65533;TR&#65533;G}&#65533;&#65533;uK&#65533;&#65533;R E&#752;&#65533;&#65533;&#65533;&#65533;&#65533;&#65533;	xNX y&#65533;&#65533;&#65533;{&#65533;W&#65533;| |&#65533;&#1273;&#65533;&#1222;&#65533;S&#65533;X&#514;&#65533;&#520;L H&#65533;&#65533;;&#65533;&#1479;&#65533;&#65533;+&#65533;&#65533;&#1210;&#65533;i-W4B&#65533;K&#65533;&#65533;"K&#65533;&#65533;&#65533;]&#65533;&#65533;&#65533;,&#65533;\&#65533;01&#866;&#65533;&#65533;&#65533;pC&#65533;.&#65533;&#65533;&#65533;d&#65533;A]L&#65533;M&#65533;&#65533;&#809;&#65533;&#65533;&#65533;t&#65533;&#65533;#&#65533;x&#65533;&#65533;&#65533;&#65533;7&#65533;?&#2028;&#65533;}&#65533;M=&#65533;&#227;&#65533; m&#65533;&#65533;&#65533;a&#65533;Q&#65533;l&#65533;]&#65533;&#65533;e]&#65533;6&#65533;&#65533;&uKb&#65533;Z&#65533;&#65533;&#65533;m&#65533;&#1409;&#65533;N&#65533;| w%&#65533;]N&#65533;d&#1743;PN&#65533;&#65533;&#1196;&#65533;&#65533;&#65533;}&#1729;&#65533;&#748;&#65533;&#1734;&#65533;W&#65533;&#65533;&#65533;&#65533;&#65533;\&#65533;%\&#65533;&#65533;&#65533;&#65533;d&#65533;&#65533;H&#65533;%&#65533;&#65533;&#65533;&#65533;&#65533;&#65533;&#65533;5\7-&#65533;&#65533;&#214;&#65533;P&&#536;&#65533;&#65533;T&i*U&#65533;&#65533;&#516;&#65533;&#1077;&#1005;&#65533;&#65533;&#65533;&#65533;&#65533;8mq&#65533;P&#65533;&#65533;&#65533;&#65533;A&#65533;&#65533;&#65533;Td&#65533;&#640;&#65533;&#65533;&#65533;Se&#1304;&#65533;A&#65533;&#65533;&#65533;M&#65533;T&#65533;&#65533;&#65533;&#65533;&#65533;I&#65533;&#692;\&#65533;4+&#65533;LS&#65533;O&#65533;&#65533;&#65533;&#1956;&#65533;ruQ&#65533;$Wf&#65533;Z@&#65533;KnKf]&#1511;]&#65533;s&#65533;^&#65533;E&#1999;&#65533;&#499;&#65533;&#65533;zQ&#65533;&#65533;[&#65533;]&#728;pW{&#65533;xm&#257;&#65533;B&#65533;&#65533;&#65533;&#25353;&#65533;4&#65533;y&#65533;&#1729;&#65533;W&#65533; L\&#65533;E`N&#65533;&#65533;&#65533;~&#65533;x&#65533;	&#65533;&#65533;	.&#65533;&#65533;5&#301;	9&#65533;&#1217;P&#65533;&#65533;5Ovi&z&#65533;&#65533;&#65533;&#65533;&#65533;&#65533;&#65533;&#65533;&#65533;&#65533;}L 9a\D
&#65533;L]&#65533;&#65533;8&#65533;,&#65533;f)&#65533;&#65533;&#65533;&#65533;O&#65533;D&#1028;8P&#65533;{&#65533;bbIV&#65533;&#65533;5&#65533;&#65533;&#65533;&#65533;b&#65533;[&#1792;X&#65533;&#65533;2&#65533;&#65533;&#65533;}&#65533;&#1584;^&#1812;	/&#65533;&#65533;uZ&#65533;TS&#65533;&#65533;	&#65533;k\&#65533;>&#65533;K&#65533;L&#65533;&#65533;_&#65533;}&#65533;&#65533;d*&#65533;4`&#65533;&#65533;&#65533;\c#&#65533;]&#65533;&#65533;uW;&#65533;[&#65533;,Hw&#65533;&#65533;[&#65533;K&#65533;|&#65533;&#65533;	|=HF~&#65533;G6`&#65533;@&#65533;&#65533;&#65533;;N;&#65533;[6&#65533;&#65533;&#1754;c&#65533;d&#958;&#65533;&#65533;&#65533;&#65533;W &#65533;d&#65533;b&#65533;7&#65533;&#1473;&#65533;&#65533;UV&#16441;&#65533;\&#65533;$&#65533;&#65533;f&#65533;&#65533;&#65533;&#65533;d&#65533;*&#65533;TgI&#65533;&#65533;&#65533;&#2005;&#65533;&#65533;!.&n&#65533;0&#65533;&#65533;&#65533;&#65533;&#65533;O&#65533;&#65533;a"~&#65533;V&#65533;&#65533;&#65533;&#65533;&#2032;&#65533;R&#65533;Y&#980;OXM]&#65533;&#1317;Y&#65533;&#65533;$&#65533;&#65533;&#65533;&#65533;&#65533;&#65533;&#65533;#&#65533;&#65533;^&#65533;&#65533;X+&#65533;&#65533; &#65533;&#65533;`&#1884;&#65533;&#65533;&#65533;g&#65533;&#65533;H]&#65533;K0&,&#65533;Z&#65533;5&#65533;&#65533;Z&#65533;e5&#65533;&#65533;&#65533;&#1786;&#65533;d?f&#65533;e%R0&#65533;&#65533;^Vg&#65533;&#711;&#65533;&#710;&#65533;&#1999;&#65533;&#65533;8^K&#65533;TK&#65533;&#65533;_&#65533;&#65533;R&#65533;MWn&#65533;&#65533;-&#65533;7N&#1744;`&#1220;.&#65533;&#65533;&#65533;&#65533;9&#65533;&#65533;&#65533;&#65533;lcLVN&#65533;[&#65533;V&#65533;&#65533;>&#589;H;}&#516;&#1349;&#65533;&#65533;&#65533;&#65533;L\&#65533;UX&#65533;&#65533;\&4&#65533;!&#65533;&#26208;&#65533;h&#65533;&&#65533;&#65533;&#65533;0&#65533;&#65533;&#65533;x&#65533;Eub&#65533;^&#65533;&#849;&#65533;lI&#65533;FkQbs6gN&#65533;&#1302;f&#65533;f&#65533;&#65533;&#65533;/&#65533;&#65533;&#65533;9U&#65533;A&#65533;&#65533;&#65533;+&#65533;u&#65533;&#65533;&#65533;u&#11830;&#65533;&#65533;&#65533;F&#65533;&&#65533;iNP&#65533;&#65533;&#42656;&#65533;iYa&#65533;
*&#65533;&#65533;M&#65533;&#65533;[F&#65533;0.&&#1089;&#65533;M.&#65533;	v&#65533;&#65533;}R&]m&#65533;&#65533;ZMR&#65533;&#65533;&#1419;>hk&#65533;&#709;^[&#65533;&#65533;-&#65533;&#65533;&#1159;v&#65533;&#65533;&#65533;&#460;&#65533;&#720;&#65533;K&#65533;&#65533;&#65533;i&#65533;&#65533;&#65533;&#65533;f&#65533;U&#65533;KF&#65533;`]&#65533;&#65533;^`&#65533;&#65533;f&#65533;I&#65533;@x&#65533;&#65533;&#65533;&#65533;&#65533;&#65533;SZ&#65533;`[
&#65533;f&#65533;&#65533;]\&#65533;m&#65533;' &#65533;&#65533;H&#65533;&#65533;&#65533;&#65533;&#65533;	&#65533;&#65533;>&#65533;&#65533;&#65533;&#1889;a&#65533;&#65533;&#65533;&#65533;#&#65533;&#65533;	&#1903;&#65533;&#65533;&#65533;i&#65533;q&#65533;DM&#65533;&#65533;pG}&#65533;&#632;&#65533;YU&#65533;f&#1816;	&#65533;Aa&#65533;&#65533;&#65533;a&&#65533;&#65533;88Vu&#65533;PfMM]j&#65533;y&#65533;.A&#65533;H&#1912;&#65533;H1&#65533;&#65533;&#65533;&#65533;r&#65533;M&#1884;M&#65533;&#65533;&#65533;g.&#65533;&#65533; 5&#65533;&#65533;&#65533;VK&#65533;&#65533;Ro&#65533;R&#65533;u&#65533;Q&#65533;&#65533;mg&#65533;&#889;e&#65533;&#65533;F&#65533;&#65533;d&#1522;,&#65533;&#65533;&#65533;&#65533;)&#65533;&#65533;&#65533;0\&#65533;&#65533;`E&#65533;&#1733;&#65533;&#65533;4'&#65533;3&#65533;W&#65533;&#65533;&#65533;&&#65533;&#65533;DF`It&#65533;F&#65533;
I`7&#65533;&#65533;&#65533;&#65533;I&#65533;X&&#65533;9&#65533;&#65533;@&#65533;n&#65533; A&#65533;F&#65533;s&#65533;&#65533;8&#65533;&#65533;I&#65533;e&#65533;&#65533;>J&#65533;&#65533;&#65533;&#65533;&#65533;&#65533;&#65533;&#65533;x&#65533;d R&#65533;8&#65533;h&#65533;&#65533; u&#65533;@&#65533;h@;u;&#65533;&#65533;PG+&#65533;&#65533;&#65533;u&#65533;&#65533;uZ&#65533;&#65533;&#65533;&#65533;Z&#65533;;&#65533;P'd&#65533;V&#65533;Z/&#65533;h&#65533;^&#65533;u&#65533;&#65533;hHu &#65533; &#65533;P&#65533; &#65533;&#65533;&#65533;o&#65533;p&#65533;q*&#65533;&#408;0&#65533;i&#65533;&#65533;	 &#65533;x&#65533;w&#65533;&#65533;p&#65533;x &#65533;&#65533;c&#65533;&#1542;&#65533;&#65533;&#65533;&#65533;&#65533;&#65533;&#65533;?&#65533;&#65533;0x&#65533;O&#65533;&#65533;&#65533;&#65533;&#65533;7&#65533;&#65533;&#65533;&#65533;i&#65533;x&#65533;&#65533;x&#65533;09&#65533;x&#65533;m&#65533;}&#65533;&#65533;&#65533;Z&#65533;T&#65533;&#65533;&#65533;"$&#65533;&#65533;&#65533;&#65533;&#65533;&#65533;&#65533;&#65533;-s&#65533;&#65533;&#65533;&#65533;&#65533;8&#65533;&#65533;w &#65533; &#65533;&#65533;&#65533;z7yy&#65533;ww&#65533;}}&#65533;&#65533;&#65533;&#65533;w8&#65533;&#65533;y(x&#65533;&#65533;&#65533;&#65533;&#65533;&#65533;x&#65533;&#65533;z&#65533;&#65533;&#65533;&#65533;&#65533;&#65533;&#65533;i&#65533;&#65533; &#65533;&#65533;&#65533;i&#65533;&#65533;U&#65533;&#65533;G&#65533;&#65533; &#65533;.&#65533;w	&#65533;&#65533;&#65533;&#962;0&#65533;A&#65533;&#65533;&#65533;&#65533;&#65533;&#65533;&#65533;&#65533;&#65533;&#65533;  X&#65533;&#65533;8w&#65533; &#65533;&#65533;?&#65533;&#65533;'&#65533;g	&#65533;&#65533;w&#431;&#65533;&#65533;&#65533;w&#65533;&#1990;m'hx&#65533;&#65533;z{&#65533;&#65533;&#65533;&#65533;&#65533;&#65533;&#65533;z&#65533;&#65533;&#65533;&#65533;&#65533;x&#65533;&#65533;&#65533;&#65533;&#65533;i&#65533;v&#65533;&#65533;&#65533;&#65533;z&#65533; P0&#65533;K&#65533;{#&#65533; &#65533;&#65533;&#65533;&#65533;&#65533;&#65533;&#65533;~E	&#65533;h&#65533;= m&#65533;&#65533;&#65533;_&#65533;mHw&#65533;&#65533;&#65533;w&#65533;w&#65533;o|x_&#65533;&#65533;&#65533; w&#65533;&#65533;&#65533;&#65533;&#1990;&#65533;&#65533;&#65533;&#65533;&#65533;&#65533;&#65533;O|&#65533;&#65533;&#65533;8&#65533;&#65533;&#65533;&#65533;&#65533;&#65533;&#65533;7&#65533;&#65533;&#65533;&#65533;&#65533;&#65533;w&#65533;&#65533;.&#65533;&#65533;&#65533;y&#65533;&#65533;&#65533;&#1719;}D&#65533;&#65533;&#65533;&#65533;&#65533;&#65533;"L&#65533;p!&#198;B&#65533;(q"&#330;/b&#808;q#&#462;?&#65533;)r$&#594;&O&#65533;i&#65533;&#1994;&#65533;&#65533; S&#65533;&#65533;1j&#65533;#1m&#65533;&#65533;&#65533;"&#65533;P&#65533;&#65533;&#65533;E)A	C&#65533;&#65533;&#65533;&#65533;&#2038;m$N\&#65533;IPF&#65533;<d&#520;A&#65533;&#65533;US&#65533;:&#65533;&#65533;7&#65533;&#65533;&#1438;ks>&#65533;:&#65533;&#65533; ?&#65533;&#65533;&#65533;&#65533;/U&#65533;,Y.&#65533;Fp&#65533;&#65533;&#65533;#N&#65533;x1&#65533;&#398;C&#65533;,y2e&#65533;B&#65533;&#65533;&#65533;&#65533;`&#65533;ny&#65533;&#65533;"&#65533;)&#65533;&#65533;>I&#65533;:M05&#1283;CG&#65533;N&#65533;&#65533;&#65533;m9&#65533;&#65533;67&#65533;&#65533;t(z&#65533;&#1666;$%&#65533;kW&#65533;<{&#65533;&#65533;&#65533;/&#65533;.&#65533;&#65533;Ry;&#65533;&#65533;&#1983;&#65533;/~<&#65533;&#65533;)Wu.&#65533;f &#155;&#65533;&#65533;>&#65533;&#65533;&#1824;M&#65533;2t:&#65533;&#65533;cU&#65533;&#65533;&#65533;&#65533;Mb&#65533;E&#65533;Zh&#65533;&#65533;V[p1&#65533;]I&#65533;&#65533;!&#65533;&#65533;&#65533;t&#1177;&#65533;&#65533;&#65533;r&#1569;&#65533;&#65533;&#65533;w+q&#65533;P&#65533;X&#65533;e%S&#65533;$&#65533;TO5u&#65533;P&#65533;A&#65533;O&#65533;&#65533;&#65533;&#65533;&#65533;&#65533;&#1187;>U&#65533;&#65533;Ll&#65533;Z&#65533;&#65533;a&#65533;	&#65533;&#65533;&#65533;MUg&#65533;QN&#65533;Ua&#65533;&#65533;&#65533;&#65533;&#1573;&#65533;_&#65533;&#65533;&#65533;c&#65533;&#65533;&#65533;K&#65533;v_P]DUP&#65533;j:&#65533;cAF&#65533;&#65533;&#65533;O&#65533;H&#65533;	fu&#65533;$&#65533;Zy\&#65533;N&#65533;V&#65533;&#65533;a&#65533;<:w	&#65533;&#65533;W&#65533;&#65533;&#65533;b&#65533;&#65533;&#65533;&#65533;r*z&#65533;&#65533;&#65533;l&#65533;&#65533;&#65533;?&#65533;*&#65533;BE&#65533;7&#65533;q$'A&#65533;<&#65533;&#65533;&#65533;&#65533;p&#1425;&#65533;&#65533;&#65533;Xo&#1606;\?&#65533;&#65533;\&#65533;&#65533;UJ-x&#65533;&#1065;&#65533;&#65533;B&#65533;&#65533;&#65533;nZ@ &#65533;&#65533;&#65533;&#65533;,&#65533;&#65533;W&#65533;!&#65533;g &#65533;8&#2027;&#65533;&#376;&#65533;&#65533;&#65533;&#65533;5&#65533;&#65533;k&#65533;(z&#65533;&#65533;A$&#65533;c

&#149;JP=&#65533;K&#65533;T&#65533;uc&#65533;!DG'&#65533;!&#65533;&#65533;J&#65533;R&#65533;&#65533;S\&#65533;&#65533;)m&#65533;&#65533;&#65533;,&#65533;&NT&#65533;'A&#65533;]UrR&#65533;&#65533;&#65533;&#65533;sM&#1880;#&#65533;&#65533;IgS&#65533;&#65533;&#65533;&#65533;"&#65533;&#65533;A&#65533;&#65533;UV&#65533;P&#65533;&#65533;N&#65533;_&#65533;8|&#65533;&#65533;OC&#65533;&#65533;O&#65533;C&#1049;&#65533;&#65533;[$&#65533;]&#65533;&#65533;&#65533;&#65533;O^&#65533;&#65533;:&#65533;j&#1040;&#65533;d&#65533;{&#65533;&#65533;J&#65533;m&#65533;&#65533;\s;&#65533;&#65533;&#65533;%Y&#65533;J*&#65533;&#65533;&#65533;?&#65533;M]&#65533;&#65533;#&#65533;&#65533;wFC&#65533;8&#65533;O&#65533;j&#65533;[?&#65533;X&#65533;OIi&#65533;(&#65533;x&#65533;&#65533;&#65533;^&#65533;&#65533;&#1603;&#65533;q`&#65533;V}&#640;&#65533;&#65533;Y&#65533;/	$&#65533;&#65533;&#65533;&#65533;&#65533;W:d&#65533;&#65533;&#65533; &#65533;&#65533;q&#65533;A(^&#65533;&#65533;&#65533;#&#65533;&#65533;E:>q-&#65533;&#65533;&#65533;q&#65533;9&#65533;&#65533;+[8'&#65533;*~O&#65533;f&#1083;&#65533;&#65533;7'&#65533;&#65533;2:+&#65533;`&#65533;z&#65533;&#65533;&#65533;`&#65533;&#65533;j&#65533;&#65533;&#65533;{R	<&#65533;RA&#65533;O&#65533;&#65533; &#236; &#65533;3t&#65533;&#65533;&#65533;
h&#65533;"&#65533;i&#65533;&#65533;&#65533;&#65533;
&#65533;#(&#65533;&#65533;&#65533;g&#65533;e&#65533;M&#65533;@=&#65533;&#65533;&#65533;&#65533;&#65533;&#65533;&#65533;e&#65533;&#65533;AL&#494;&#65533;&#65533;o} #&#65533;N&#65533;$?&#261;M&#65533;&#65533;&#65533;&#65533;&#65533;@&#65533;	&#65533;N{&#65533;&#65533;&#65533;S`&#65533;D&#65533;&#65533;&#65533;c&#65533;&#681;5 &#65533;)"$
&#65533;&#65533;U&#65533;x&#65533;tgc&#1532;0&#65533;>&#65533;Dd=1&#65533;Z&#65533;&#65533;&#65533;&#1410;62d&#65533;P&#65533;&#65533;F&#65533;%&#65533;H&#65533;2&#65533;d&#65533; &#65533;&#65533;&#65533;;&#65533;&#65533;&#65533;&#65533;?2&#65533;&#65533;q\&#65533;A&#65533;4&#65533;cc&#65533;&#65533;&#65533;A&#840;)m&#65533;&#65533;#*&#65533;&#65533;&#65533;gF&#65533;&#65533;OCd
/&#65533;&#65533;&&#65533;j&#65533;&#65533;&#65533;x&#65533;&#65533;<&#65533;.?&#65533;&#65533;&#65533;&#65533;&#65533;F&#65533;Y&#37256;&#65533;S&#65533; &#65533;&#65533;  N&#1571; {&#65533;&#65533;_s$~1&#65533;
&#65533; &#65533;&#65533;&#65533;&#65533;Ap&#65533;1&#65533;(SAAjp&#65533;$U&#65533;&#65533;&#65533;S8&#65533;H"i-n&#65533;	&#65533;&#65533;&#65533;&#65533;bT
&#65533;&#65533;Ta|&#65533;G &#65533;D.&#65533;&#65533;&#65533;'?&#65533;&#65533;&#65533;&#65533;N&#65533;C&#65533; &#65533;&#65533;&#65533;su&#65533;,&#65533;Q&#65533;h&#65533; &#65533;&#65533;&#65533;?&#65533;i&#65533;z.V&#65533;;B&#65533;&#65533;o&#1964;^:&#65533;&#65533;8&#65533;)?&#65533;&#65533;X&#65533;
&#65533;&#65533;F&#65533;&#65533;&#65533;i|&#65533;A#2&#65533;&#65533;&#65533;&#1247;:&#65533;)O&#65533;&#65533;B2&#65533;&#65533;&#65533;&#65533;&#65533;aI&#65533;R!5H&#65533;5&#65533;i&#65533;V&#65533;N&#65533;9"&#65533;7U&#65533;H|&#65533;q'&#65533;_B&#65533;a&#65533;&#65533;4&#65533;F&#65533;&#65533;&#65533;&#65533;Bp&#65533;&#65533;&#65533;&#65533;&#65533;&#65533;	B&#65533;&#65533;#&#65533;=&#65533;+]&#65533;S!&#65533;&#546;&#65533;&#65533;H&#65533;bE&#65533;XqqOV&#65533;	N&#65533;Urr&#65533;&#65533;M]&#65533;&#65533;8&#65533;&#65533;0&#65533;eX&#65533;V&#65533;d&#65533;&#553;\&#65533;&#65533;&#65533;&#962;jO&#65533;4f&#65533;&#65533;[&#65533;&#65533;&#65533;&#65533;^&#65533;&#65533;&#65533;$&#65533;Y&#65533;^k@&#65533;&#65533;&#900;	&#65533;&#65533;&#65533;&#65533;Z&#65533;&#65533;&#49539;'&#65533;&#65533;8O&#65533;&#65533;(&#65533;&#65533;,W&#65533;Xf&#65533;&#65533;&#65533;&#65533;/FP&#65533;A8&#65533;\&#65533;&#65533;	@h&#65533;&#65533;&#65533;&#65533;	&#65533;B&#65533;P&#65533;&#65533; k;Cl&#65533;(&#65533;R&#65533;4&#65533;&#65533;&#65533;+A":&#65533;*&#65533;q&#65533;(&#65533;\&#65533;&#65533;&#65533; &#65533;~&#65533;&#65533;&#65533;&#65533;)&#65533;u&#65533;s	2&#65533;&#65533;&#1953;&#65533;&#65533;&#65533;&#65533;&#65533; &#65533;&#65533; &#65533; 8&#65533;&#65533;&#65533;&#65533;&#65533;&#65533;/&#65533;Klb&#65533;B!/&#65533;LP&#65533;3&#65533;&#65533;&#65533;K&#65533;h|&#65533;M&#65533;&#1160;!&#65533;59``&#65533;&#65533;og9&#65533;IXp&#65533;&#65533;J&#65533;eF3Z&#65533;0&#65533;?&#65533;`K&#65533;e0Lw8&#65533;X&#65533;&#65533;&#65533;/+&#65533;&#65533;*fOHr&#65533;/"d&#65533;I&#65533;meK&#65533;&#65533; &#65533; &#65533;&#65533;>&#65533;&#624;n&#65533;&#65533;V&#65533;"&#65533;&#65533;&#65533;kvqA&#65533;&#65533;&#65533;&#65533;,P&#65533;&#65533;QfIA&#65533;&#65533;&#65533;T&#65533;&#65533;&#65533;p&#65533;&#65533;|etlY&#65533; 3&#65533;;&#65533;&#65533;&#65533; &#752;`&#65533;
&#65533;&#346;x&#65533;&#65533;&#65533;D&#65533;&#65533;&#65533;&#65533;"5&#65533;&#65533;&#65533;>&#65533;g&#65533;&#65533;&#1357;\[n&#65533;&#40365;h&< &#1632;&#65533;&#558;&#65533;&#65533;&#65533;&#624;&#65533;A&#65533;z'&#65533;&#65533; &#65533;&#65533;&#65533;B&#65533;MZb	&#65533;&#65533;
 &#65533;o&#65533;&#65533;( 1R&#65533;d$ &#65533;&#65533;&#65533;?&#65533;q&#65533;$&#65533; 3P&#567;&#65533;&#65533;&#65533;&#65533; &#65533;&#65533;7A&#65533;&#65533;&#65533;&#65533;&#65533;~&#65533;&#65533;(&#65533;&#65533;&#65533;[&#65533;&#65533;wBR@]0&#65533;!&#65533;&#65533;&#65533;&#65533;&#65533;&#827;&#65533;yEA&#65533;N$d&#65533;&#65533;&#65533;&#65533; &#65533;l{&#65533;g H&#65533;&#1191;/&#65533;&#65533;&#65533;&#65533;M&#65533;&#65533;&#65533;*g&#65533;&#65533; ;>&#65533;&#65533;&#65533;Q^&#65533;&#22333;&#65533;&#65533;&#65533;&#65533;Z&#65533;&#65533;&#65533;6&#65533;YT&#65533;&#65533;Ojd[&#65533;&#1604;m&#65533;r&#65533;&#65533;&#65533;A4&#65533;r1&#65533;&#65533; '&#65533;&#65533;JN&#65533;q&#65533;&#65533;&#65533;'&#65533;&#1710;%p&#65533;&#65533;b &#65533;1wK&#65533;&#65533;&#65533;sC&#65533;&#65533;w0&#65533;Aj&#65533;&#65533;.x&#65533;;&#65533;&#65533;"&#65533;
r&#65533;D	+&#65533;`	&#65533;&#65533;R&#65533;&#65533;%&#65533;&#65533;K&#65533;&#65533;'H&_&#65533;&#65533;&#65533;&#65533;!X&#65533;&#65533;o}&#65533;&#65533;&#65533;&#65533;}&#65533;Pz&#65533;^&#65533;&#65533;D	4&#65533;	&#65533;(&#65533;&#65533;@' &#65533;&#65533;&#65533;&#65533;>&#65533;j(&#65533;Px&#65533;&#65533;&#65533;7&#65533; phb&#65533;&#65533;&#65533;&#65533;&#65533;&#65533;&#65533;&#65533;&#65533;P&#65533;8&#65533;7&#65533; V&#65533;&#65533;&#65533;p&#65533;&#65533;&#65533;&#65533;_/	&#65533;&#65533;&#65533;m hG&#65533;
&#65533;&#65533;&#65533;&#65533;&#65533;Z^c&#65533;A&#65533;m	&#65533;&#65533;Q&#65533;&#1148;&#65533;6&#65533;&#65533;!&#65533;V&#65533;	&#65533;X&#65533;q&#65533;OS&#65533;&#65533;SL&#65533;&#65533;!&#65533;ZeA&#65533;?X B&#65533;&#65533;&#65533;&#65533;m&#65533;&#863;&#65533;&#65533;A|A)!2X&#65533; A&#65533;_&#65533;&#65533;&#65533;&#65533;`&#65533;&#65533;b&#576;&#65533;&#1537;&#65533;&#65533;
&#65533;&#65533;&#65533;l&#65533;&#65533;&#65533;1&#65533;&#65533; ,a,` A*&#65533;V&#65533;&#65533;d!@(&#65533;8aa&#65533;X&#65533;&#65533;&#65533;&#65533;%h!~&#65533;( ;`a&#65533;@&#65533;!&#65533;&#65533;&#65533;@&#65533; &#65533;A&#65533;&#65533;&#65533;&#65533;A&#65533;?&#65533;&#65533; &#65533;@6&#65533;(&#65533;<&#65533;*@@&#65533;&#65533;*&#65533;&#65533;a&#65533;@@$&#65533;*&#65533;&#65533;?&#65533;  V&#65533;!&#65533;	&#65533;&#65533;!&#65533;A6dC)&#65533;#&#65533;&#65533;3P&#65533;	$&#65533;3&#65533;A6&#65533;&#65533;V&#65533;&#65533;&#1889;&#65533;@4|&#65533;	jt&#65533;&#65533;pC&#65533;&#65533;_{TA&#65533;D&#65533;4&#65533;D&#65533;&#65533;p&#65533;\Ei&#65533;k&#65533;A&#65533;L&#65533;&#65533;`e&#65533;&#65533;b-&#65533;bD&#65533;5&#65533;^(A&#65533;@&#65533;&#65533;@9&#65533;Ch&#1508;M&#65533;da&#65533;&#65533;e&#65533;	&&#65533;d]&#65533;/z&#65533;0*&#65533;C&#65533; ?
&#65533;&#65533;@&#65533; 
X&#65533;D&#65533;C&#65533;&#65533;B&#65533;A&#65533;&#65533;_FCJd&#65533;&#65533;DV&#65533;Z$F&#65533;F&#65533;@4d&#65533;`HN
t FF&#65533;&#65533;&#65533;&#65533;&#65533;&#65533;&#65533;&#65533;1	 &#65533;(&#65533;`@,P &#1282;&#65533;&#65533;R 
;La^!&#65533;&#65533;&#65533;;&#65533;&#65533;&#65533;eS
&#65533;&#65533; n&#65533;P&#65533;&#65533;&#65533;U~&#65533;f&#65533;&#65533;&#65533;&#1920;d&#65533;UF!&#65533;>|!&#65533;Hp&#65533;=&#65533;\&#65533;&#65533;<&#65533;B&#65533;? #CD4&#65533;YA&#65533;%|!	}&#65533;G&#65533;0P@  W&#65533;&#146;&#65533;&#65533;&#65533;Y&#65533;X&#65533;&#65533;I&#588;&#65533;&#65533;&#65533;&#65533;&#65533;a&#65533;:&#264;e]fn&#65533;&#65533;e;&#65533;c=&#65533;e&#65533; &#65533;&#65533;&#65533; 	&#65533;
 &#65533;&#65533;&#65533;DZ&#65533;k:dCB&#65533;&#65533;?&#65533;"k&#65533;fn&#65533;&#65533;m&#65533;fo&#65533;&#65533;m&#65533;&#65533;n
'n&#65533;GzaKn&#65533;1&#65533;&#65533;r2&#65533;&#65533;&#65533;&#65533;N&#65533;&#65533;s&#65533;,&#65533;s&#65533;dN&#65533;&#65533;MR@t*!tf'N&#65533;'w&#65533;$O&#65533;$v*&#65533;:&#65533;O*@&#65533;(&#65533;&#65533;o&#65533;d&#65533; t@&#65533;3&#65533;fH&#65533; DH&#65533;7&#65533;&#65533;j	kI]&#65533;VE%&#1406;L6&#65533;@&#33540;&&#65533;S&#65533;&#65533;		&#65533;&&#65533;`&#65533;&#65533;&#65533;DO&#65533;&#65533;&#65533;L&#65533;LE&#846;&#65533;,&#65533;S&#65533;hA&#65533;Z)&#65533;APh&#65533;;\K&#65533;J&#65533;;&#65533;v&g&#65533;&#65533;&#65533;n&#65533;&#65533;&#65533;&#65533;&#65533;&#65533;&#387;&#65533;&#65533;C&#65533;&#65533;&#65533;4p&#65533;j&#65533;&#65533;A&#65533;d&#65533;&#65533;&#65533;}dJ&#65533;cCVi:&#65533;A&#65533;&#65533;&#65533;&#65533;`A&#65533;&#65533;b)Z2$)jz&#1369;&#65533;iM&#65533;&#65533;&#65533;gz~'u&#65533;C,&#1061;LD6'8'N*],v&#65533;&#65533;tB'&#65533;&#65533;L&'s~&#65533;
&#65533;&#65533;&#65533;&#65533;	&#65533;&#65533;"( &#65533;&#65533;&#65533;&#65533;&#65533;&#65533;&#65533;? &#65533;-9A&#65533;&#65533;^&#65533;&#65533;&#65533;&#65533;&#65533;&#65533;&#65533;B&#65533;@&#65533;V&#65533;&#65533;H&#65533; r&#65533;Hqhn,&#65533;&#65533;&#65533;S&#65533;b&#65533;&#65533;&#65533;DP&#65533;	&#65533;&#65533;&#65533;&&#65533;&#65533;&#65533;5&#65533;t &#65533;&#181;p&#65533;Bh&#65533;A&#65533;&#65533;&#65533;#&#65533;J&#65533;Z&#65533;&#65533;&#65533;&&#65533;h &#65533;&#65533;L&#65533;l&#65533;&#65533;&#65533;9d&#65533;&#65533;&#65533;&#65533;bB&#65533;'(&#65533;(&#65533;&#65533;&#65533; k&#65533;&#65533;A&#65533;`&#65533;&#65533;&#65533;&#65533;&#65533;B&#65533;&#28446;+C&#288;>&#65533;&#65533;&#65533;&#65533;K&#65533;
A|Cz&#65533;b%&#65533;&#65533;&#233;&#65533;&#65533;NF&#65533;&#65533;>'&#65533;&#65533;&#65533;vFaO&#65533;g&#65533;&#65533;&#65533;MN'N&#65533;e&#65533;f,&#65533;&#1158;&#65533;&#65533;&#65533;&#65533;&#65533;&#65533;HjE&#65533;&#65533;?&#65533;&#65533;V)B&#65533;&#65533;~Zkx&#65533;&#65533;&#65533;a&#65533;A &#65533;?<&#65533;&#65533;&#65533;Y&#65533;$&#65533;6=&#65533;A&#65533;&#65533;A&#65533;BA(&#65533;l&#65533;m1D&#65533;4WC&#65533;&#415;X&#65533;Q}&#65533;D&#1430;&#65533;t,&#65533;Y&#267;&#65533; @N&#65533;C4&#65533;fr]&#65533;&#65533;&#65533;&#65533;&#65533;&#65533;&#65533;&#65533;&#65533;&#65533;Gl&#65533;&#65533;&#65533;&#765;&&#65533;Az&#65533;Z`&#65533;'&#65533;&#65533; D!X'&#65533;&#65533;D&#65533;&&#65533;&#65533;&#65533;-?riB:&#65533;&#65533;&#65533;`dD&#65533;kA&#65533;&#65533;&#65533;"&#65533;W%'N&#804;bi&#65533;v&#65533;&#65533;&#65533;6l&#65533;n&#65533;&#65533;&#65533;&#65533;P^%V&#65533;;&#65533;&#65533;&#65533;&#65533;$&#65533;&#65533;&#65533;&#65533;B&#65533;&#65533;>!&#65533;&#65533;in&#65533;&#608;&#65533;0&#65533;LJ"&#65533;xX&#65533;&#65533;&#1918;me&#65533;&#65533;\&#65533;A&#65533;&#65533;K&#65533;#&#1062;&#65533;#4#m,&#65533;^;x&#65533;&#65533;/D;&#65533;&#65533;Q&#65533;&#65533;Z&#65533;&#65533;P(&#65533;&#65533;`&#65533;ar&#65533;M&#65533;#P&#65533;&a&#65533;&#65533;&#65533;&#65533;&#65533;5<&#65533;&#65533;&#65533;&#65533;&#65533;"&#65533;&#65533;&#65533;V&#65533;&#65533;&#65533;&#65533;f&&#65533;&#65533;c&#65533;Dt$&#65533;&#65533;&#65533;k&#65533;.&#65533;?&#65533;&#65533;&#65533;fB&#65533;@&#65533;l	X&#65533;&#65533;&#65533;	&#65533;0	[g
&#65533;@I&#65533;&#65533;V&#65533;J&#65533;pc&#376;&#65533;D&#65533;&#65533;&#65533;N&#65533;Z&#65533;&#65533;&#65533;&#65533;E&#65533;&#65533;w~&#65533;ur&#65533;&#65533;gATlO&#65533;.&#65533;&#65533;&#65533;B&#65533;&#65533;A&#65533;W&#65533;C%&#65533;%&#65533;nl&#65533;dM&#65533;&#65533;&#65533;L~U&#65533; &#65533;W&#65533;&#65533;&#1910;&#65533;&#65533;8 &#65533; &#65533;J&#65533;wX&#65533;&#65533;(kB&#65533;iA&#65533; kX&#65533;T4!&#65533;&#65533;#yA&#65533;a&#65533;D=T5&#1419;&#65533;&#65533;&#65533;m&#65533;&#65533;j\0&#65533;&#65533;Me-&#65533;&#65533;K&#65533;&#65533; &#65533;f&#65533;OBd&#65533;G&#65533;A`&#65533;d)D&#65533;^Y;&#65533;qE<&#65533;/`@A&#65533;&#65533;k.&#65533;&#65533;&#65533;&#65533;6&#65533;L&#65533;&#65533;0I&#65533;&#65533;&#65533;UW&#65533;9&#65533;
j~X !X&#65533;p&#65533;JM&#65533;&#65533;Js&#65533;&#65533;GEa*&#65533;5K&#65533;&#65533;a&#65533;B!5&#65533;@R&&#65533;<&#65533;&#65533;D&#65533;&#65533;&#65533;8&#65533;&#65533;P&#65533;!&#65533;&#65533;^!V&#1920;&#65533;n{
&#65533;7K<[e{~&#65533;&#65533;&#65533;&#65533;&#65533;?&#65533;$&#65533;&#65533;)~b&#65533;&#65533;j&#65533;4&#65533;&#65533;h&#65533;$(&#65533;&#65533;&#65533;c&#65533;@,&#65533;N@ H&#65533;=R&#65533;&#65533;5&#65533;&#65533;?&#65533;&#65533;%&#65533;&#65533;'&#65533;FC&#65533;&#65533;L +&#65533;A&#65533;&#1515;H&#65533;6&#65533;&#65533;&#65533;#12&#65533;&#65533;&#65533;1P&#65533;&#65533;&#65533;&#65533;KI&&#65533;N&#65533;d&#65533;A&#65533;&#65533;MV&#65533;&#65533;D&#65533;CD+CD)W4C&#65533;&#65533;&#65533;d,T&#65533;&#65533;@Cv&#65533;&#65533;&#65533;A&#65533;0&#65533;*&#65533;&#65533; 9u J&#65533;p&#65533;&#65533;&&#65533;&#65533;n*&#65533;&#65533;v&#65533;DCH&#65533;&#65533;&#65533;&#65533;&#65533;&#65533;Y&#65533;&#65533;0&#65533;&#65533;&#65533;&#65533;&#65533;&#65533;W&#65533;&#65533;/v&#65533;%&#65533;&#65533;&&#65533;pe&#65533;R:6&#65533;W&#65533;Tvc&#65533;!&#65533;&#65533;&#65533;l6W&#65533;&#65533;R.&#65533;W&#65533;&#65533;&#65533;R&#65533;&#65533;&#65533;&#65533; &#65533;XA<X&#65533;V&#65533;d&#1703;"&#65533;vO&#65533;d&#65533;&#65533;&#65533;&#65533;'D&#65533;~&#65533;2	q(VQ &#65533;&#65533;&#65533;&#65533;-&#65533;j,&#65533;&#65533;&#65533;;&#65533;&#65533;F&#65533;4Uy&#65533;&#65533;Lpl&#65533;&#65533;&#65533;6U&#65533;=&#65533;DYe&#65533;&#65533;B&#65533;Ah&#65533;&#65533;&#65533;R&#65533;&#65533;r&#65533;7&#65533;T&#65533;6B\&#65533;&#65533;&#65533; &#65533;&#65533;&#65533;T&#65533;R0W[&#65533;&#65533;n&#65533;.&#65533;&#65533;&#65533;&#65533;"&#65533;\$&#65533;&#65533;-GdD&#65533;&&#65533;&#65533;&#65533;&#65533;&#65533;&#65533;c$&#65533;&#65533;uZ&#65533;&#65533;8&#640;r&a&#142;&#65533;O&#65533;&#65533;v&#65533;&#65533;O^&#65533;<&#65533;@`&#65533;S&#65533;&#65533;C&#65533;&#65533;8&#65533;8;&#65533;&#65533;`_&#65533;;&#65533;B"&#65533;V&#65533;UZe&#65533;&#65533;C&#65533;&#302;&#65533;&#65533;&#65533;jol&#65533;$&#65533;?&#65533;$&#65533;m&#65533;wd\&#65533;<&#65533;3M&#65533;&#65533;&#1388;N&#65533;I&#65533;&#65533;%&#65533;&#65533;D&#65533;&#65533;&#65533;?B2&#65533;&#65533;!&#65533;&#65533;&#1760;Y&#65533;QW&#65533;#&#65533;&#480;U^&#65533;hM&#65533;&#65533;?`&#65533;&#65533;&#1299;A&#65533;&#65533;2 D&#65533;&#65533;(/&#65533;F@&#65533;&#65533;UZ&#65533;.D&#65533;GyC$&#65533;&#65533;A&#65533;` j&#65533;&#65533;&#65533;)&#65533;Y&#65533;C&#65533;,&#65533;v&#65533;&#65533;&#65533;	&#65533;)&#65533;mN&#65533;@&#65533;&#65533;5&#65533;N&#65533;&#65533;&#65533;N&#65533;qE3~&#41193;j&#65533;5+&#65533;MY&#65533;&#65533;&#65533;&#65533;nC&#65533;&lR&#65533;F&#65533;p&#65533;&#1060;X!2;&#65533;A&#65533;&#65533;F&#65533;&#65533;&#65533;@&#65533;e&#65533;b&#65533;&#65533;x&#65533;&#65533;dA&#65533;x&#65533;O1A&#65533;&#65533;&#65533;&#65533;n&#65533;v&#65533;O&#65533;&#65533;Q@&#65533;k&#65533;&#65533;Y&#65533;`&#65533;'&#65533;&#65533;&#65533;N&#59683;&#65533;aH &#65533;&#65533;AX  \a&#65533;[&#65533;9"&#65533;&#65533;?&#65533;&#65533;H&#65533;&#217;&#65533;X&#65533;Xv&#65533;&&#65533;bI3L#&#65533;S1&#65533;&#65533;&#65533;&#65533;}&#65533;&#65533;&#1317;&#65533;&#1796;V&#65533;&#65533;N&#65533;&#65533;&#65533;U}&#581;|,&#65533;_&#65533;(&#65533;fm&#65533;w&#65533;&#65533;1z&#65533;a&#65533;*;&#65533;w&#65533;&#65533;G&#65533;"A{&#65533;rH&#65533;W@&#65533;&#65533;(&#65533;	&#65533;&#65533;n&#65533;&#65533;&#65533;&#65533;k&#65533;A&#65533;&#65533;7&#65533;J&&#65533;(H&#65533;&#65533;k&#65533;&#65533;&#65533;&#65533;]&#65533;&#65533;a&&#65533;i&#65533;&#65533;A&#65533;&#65533;Z&#65533;&#65533;&#1575;_pp=/&#65533;l%V!&#65533;&#65533;*&#65533;3<&#65533;
&#65533;&#65533;*&#65533;A&#65533;&#65533;5&#65533; &#65533;0"&#65533;&#65533;?&#65533;&#65533;&#65533;)6&#65533;Rn&#65533;&#65533;d&#65533;&#65533;&#65533;&#65533;ce&#65533;&#65533;j-&#65533;&#65533;r&#740;	&#1988;&#65533;&#65533;J&#507;&#65533; &#65533;&#65533;4&#65533;&#65533;&#65533; &#65533;8E&#65533;{H&#65533;&#65533;&#65533;&#65533;Al4&#65533;<&#1241;I&#65533;&#65533; &#65533;&#1576;&#65533;cA&#65533;&#65533;&#65533;&#65533;9A0[&#65533;2?&#65533;&#362;>&#65533;&Y&#65533;&#65533;< I&#65533;&#65533;t&#65533;}&#65533;EY&#65533;&#65533;&#65533;k&#65533;&#65533;&#65533;&#65533;+D&#65533;D&#65533;*&#65533;(&#2044;&#65533;&#65533;=u&#65533;&#65533;>C&#65533;&#65533;?&#65533;GAl&#65533;&#65533;) &#65533;&#65533; @&#65533;!&#65533;&#65533;&#65533;&#65533;8&#65533;&#65533;VN&#65533;&#65533;q&#65533;N&#65533;>&#65533;&#65533;x&#65533;&#65533;&#65533;?S&#65533;:&#65533;&#65533;&#65533;&#162;&#65533;v4&#65533;D&#65533;1%&#723;/Q&#65533;H&#65533;bdG&#65533;BN&#65533;I&#65533;cH:&#65533;&#65533;&#65533;	&#65533;&#65533;4<p&#65533;&#65533;@A;!7&#1848;&#65533;nH&#65533;!:&#65533;&#65533;&#65533;&#65533;&#65533;&#65533;&#65533;&#65533;w&#65533;m&#65533;&#65533;&#65533;&#65533;e}`&#65533;A&#65533;cZ&#65533;o&#65533;n&#65533;&#65533;&#65533;&#65533;wu;&#65533;&#65533;&#65533;&#65533;&#65533;Z
2&#65533;&#65533;x&#65533;Q	&#65533;V&#65533;&#65533;&#65533;o!E/:XA&#65533;&#65533;G&#65533;y&#65533;&#1404;&#65533;&#65533;d&#927;A&#65533;=&#65533;ti&#1255;Q&#65533;V&#65533;&#65533;u&#65533;&#65533;0&#17014;&#65533;1&#65533;?y&#65533;t&#65533;Cb&#65533;&#65533;&#65533;&#65533;&#65533;f&#65533;)&#65533;B!&#65533;?OB~)&#65533;&#65533;&#65533;&#65533;5&#65533;`&#65533;&#65533;&#575;&#65533;&#65533;;J&#65533;B9&#65533;&#65533;*1(sIB&#65533;&#65533;wyd&#65533;&#65533;G&#65533;&#65533;&#65533;&#65533;OB&#65533;&#65533;Y&#65533;&#65533;$&#65533;&#65533;4&#65533;&#65533;)&#65533;&#65533;&#65533;&#65533;&#65533;D&#65533;C&#65533;0&#65533;&#65533;4&#65533;&#65533;#&#65533;	 &#65533; &#1049;&#65533;#	]Q&#65533;I,&#65533;&#65533;7&#65533;&#65533;&#65533;I&#65533;&#65533;&#65533;&#65533;b"(&#65533;&#65533;DZ&#65533;&#65533;
tZ&#65533;&#65533;&#65533;l&#65533;&#65533;&#65533;&#65533;;L9&#65533;&#65533;&#65533;@&#65533;)!&#65533;&#65533;&#65533;"&#65533;(%&#65533;&#65533;J&#65533;:&#65533;'&#65533;x&#65533;&#65533;rJ+&#65533;ZI&#65533;1_*&#65533;N"&#65533;&#65533;{&#65533;Z&#65533;&#65533;&#65533;
&#65533;c&#65533;)v&#65533;E<A&#65533;3*&#65533;8&#65533;J*P&#65533;b&#65533;C&#65533;&#48635;~&#65533;.O?&#65533;Q&#65533;)&#65533;&#65533;&#65533;&#65533;&#65533;&#792;&#65533;B:2&#65533;&#65533;&#65533;&#65533;P&#65533;&#65533;&#65533; &#65533;V:&#65533;K,&#65533;i &#65533;Yi&#65533;&#65533;&#65533;[g&#65533;-4&#65533;&#65533;H&#65533;30(&#65533;<&#65533;nH&#65533;&#65533;&#65533;&#65533;$&#65533;&#65533;V&#65533;&#65533;&#65533;:j&#65533;&#65533;p&#65533;&#65533;J&#65533;&#65533;N&#890;&#65533;.&#65533;&#65533;&#65533;&#65533;K&#65533;mH&#65533;
&#65533;&#820;#&#65533;:&#8260;&#65533;&#65533;C&#65533;*&#65533;&#65533;a&#65533;&#65533;j&#65533;&#65533;G&#65533;&#65533;&#65533;&#65533;&#65533;&#65533;&#65533;XC&#35348;&#65533;&#65533;&#65533;(&#65533;&#65533;&#65533;#C\9&#65533;BTB	1&#65533;X&#65533;9&#65533;&#1588;	6K@	J&#65533;A&#65533;(&#65533;&#65533;&#65533;Tx&#32803;i&#65533;&#552;&#65533;&#65533;&#65533;A&#65533;&#65533;"3&#65533;&#65533;&#65533;&#65533;H&#65533;&#65533;&#65533;hj&#65533;&#65533;&#65533;hT"&#65533;
.&#65533;t&#65533;
&#65533;&#65533;&#65533;r%-;&#65533;l2d&#65533;&#65533;&#65533;&#65533;&#65533;&#65533;&#65533;j&#65533;&#65533;&#65533;zM&#65533;&#1132;&#65533;t&#65533;&#65533;s&#65533;&#65533;&#65533;b&#65533;&#65533;&#65533;&#65533;&#65533;&#65533;&#65533;O&#65533;&#65533;|T&#65533;H}&#65533;&#65533;7&#65533;&#65533;&#65533;&#65533;<&#65533;&#65533;&#65533;-W&#65533;&#718;
&#65533;j&#65533;F
&#65533;&#65533;8 #&#65533;&#65533;0*&#65533;tj&#65533;>&#65533;J&#65533;A]t&#65533;&#544;&#65533; &#65533;0}&#65533;,HKc&#65533;&#65533;'&#65533;`e&#65533;!&#65533;E&#260;e1!$/cO&#65533;&#1724;*&#65533;6Z&#65533;&#65533;&#65533;N&#65533;&#65533;:&#65533;!<r+&#65533;&#65533;&#65533;&#65533;&#65533;&#65533;x}&#65533;w&#65533;&#65533;J&#65533;;&#65533;&#65533;s^&#65533;&#65533;&#65533;&#65533;#&#65533;&#65533;&#65533;/&#65533;&#65533;&#65533;:&#65533;&#65533;&#65533;N7&#65533;&#65533;&#65533;M&#65533;9B&#65533;&#65533;1&#65533;&#65533;&#65533;&#65533;&#65533;4`i@&#65533;,&#65533;S`QG&#65533; &#65533;L&#65533;22&#65533;&#65533;&#65533;@ &#65533;B-&#65533;&#65533;H*C&#65533;'M&#65533;
?)&#65533;b&#65533;!&#65533;i&#65533;&#65533;kb&#65533;&#65533;j&#1091;T&#65533; /&#65533;W-p &#65533;0&#65533;&#65533;&#65533;t0&#65533;TXeO
&#65533;&#65533;$eD%&#65533;IM&#65533;>G8)&#65533;U&#257;>&#65533; 
&#65533;'R R&#65533;YNr&#65533;&#65533;i&#65533;Mmr&#65533;J&#65533;&#65533;V&#65533;,&#65533;MR}
_&#65533;b(B&#65533;o&#65533;y&#65533;r&#65533;&#284;v&#65533;)l&#65533;&#65533;&#65533;	.&#65533;&#65533;Ou&#65533;qqz&#65533;0>&#65533;R&#65533;&#65533;Bx A;p&#65533;HS&#65533;RE&#65533;&#65533;`&#65533;&#65533;&#65533;&#65533;dG2&#1031;d C&#65533;&#65533;?&#65533;&#65533; &#65533;&#65533; &#65533;&#65533;&#65533;jG&#65533;`&#65533;m&#65533;&#65533;]^Z e&#65533;m0U|&#65533;6&#65533;%'l&#65533;-_&#65533;&#65533;H&#65533;&#65533;&#65533;	,&#65533;FAO&#65533;z#,&#65533;$(a|&#65533;&#65533;&#65533;# &#65533;~&#65533;&#65533;&#65533;&#65533;`!0+6#V&#65533;&#65533;&#65533;sg&#65533;j&#1377;=&#65533;&#65533;&#65533;''&#65533;&#65533;L&#65533;&#65533;&#65533;&#65533;&#65533;?R&#65533;*&#65533;Pf&#65533;&#65533;&#65533;A2u&#65533;&#65533;t&#65533;&#65533;vXH&#65533;L"%&#65533;t&#65533;`&#65533;5&#65533;
&#65533;#&#65533;.l&#65533;F&#65533;&#65533; &#65533;&#65533;&#65533;!@DB &#65533;j&#65533;&#65533;&#65533;&#65533;"&#65533;&#65533;&#65533; &#65533;&#65533;
r&#65533;XC&#65533;&#65533;C8&#65533;!&#65533;&#65533;"&#65533;Pa&#65533;&#65533;&#65533;"H**&#65533;
&#65533;N&#65533;#(&#65533;pd`E&#65533;&#65533;z&#65533;&#65533;&#65533;&#65533;(w&#65533;5&#65533;&#65533;XC&#65533;&#65533;&#65533;&#65533;/eu&#65533;[&#65533;:&#1464;&#65533;&#65533;&#65533;:@&#65533;Z&#2018;&#65533;;&#65533;^k&#65533;&#507;:&#1577;&#65533;&#65533;&#65533;e&#65533;T&#65533;@ "&#65533;Cq&#65533;&#65533;!`&#65533;7&#65533;&#65533;J&#180;N&#65533;&#65533;#&#65533;&#65533;gAk+x&#65533;n&#65533;y&#65533;[ &#65533;&#65533;,&#65533;&#65533;&#65533;I&#65533;mdG&#65533;t]&#65533;x&#65533;&#1757;fq&#65533;&#65533;&#65533;`9&#65533;&#65533;&#65533;?&#166;&#65533;lu&#65533;&#65533;Q&#65533;w@3&#65533;&#65533;&#65533;U&#65533;W^bP&#65533;&#65533;&#65533;&#65533;&#128;e&#65533;&#381;o&#65533;&#65533;?&#65533;)i&#65533;&#665;&#65533;6&#65533;%a
L g&#65533;Y?&#65533;&#65533;&#65533;D&#65533;&#779;<&#65533;&#65533;&#65533;&#65533;&#65533;&#65533;&#65533;&&#1200;&#65533;00&#65533;,&#65533;&#65533;&#65533;&#1980;Ao&#65533;n&#65533;&#65533;a"&#1339;HF*A&#65533;&#548;s&&#65533;HP:&#65533;&#65533;mnX&#65533;&#65533;_5&#65533;&#65533;&#65533;&#65533;&#65533;&#65533;&#65533;&#65533;1v&#65533;z&#65533;T-V&#65533;3&#768;L<&#65533;&#65533;&#65533;&#65533;'6p&#1568;#&#65533;&#65533;&#65533;&#65533;1&#65533;4&#65533;&#65533;&#65533;`&#65533;5`H&#65533;?&#1456;&#65533;9P&#65533;&#65533;J&#65533;!&#65533;fea&#65533;GZ&#65533;q&#1474;&#65533;u&#65533;&#65533;K*&#1162;&#65533;&#65533;&#65533;&#65533;&#65533;jv&#65533;%&#65533;&#65533;,d&#65533;B&@&#477;&#442621;%GNx&#65533;&#65533;&#65533;&#65533;&#65533;?&#65533;&#65533;3&#65533;&#65533;&#65533;&#65533;&#65533;&#65533;&#65533;&#65533;&#65533;&#65533;&#65533;tb2&#65533;&#65533;&#65533;IHB&#65533;&#65533;LW&#65533;p &#65533;}AM_&#65533;&#65533;&#65533;&#65533;&#65533;T&#65533;(?D&#65533;&#65533;&#65533;&#65533;&#65533;&#65533;&#65533;R&#65533;a&#65533;[&#65533;6/ &#65533;&#65533;&#1617;&#65533;&#65533;&#65533;&#65533;&#65533;\r&#65533;&#65533;K3r&#65533;C^&#65533;E&#65533;&#30599;]&#65533;&#65533;o&#65533;&#734;&#65533;p&#65533;&#65533;&#65533;&#65533;x&#65533;&#65533;&#65533;&#65533;&#65533;&#65533;F &#65533;&#65533;B &#65533;w&#65533;a&#65533;&#65533;]&#65533;OIJU&#65533;&#65533;y&#65533;&#65533;26&#65533;P&#987;&#65533;yY&#65533;6&#65533;@\&#65533;&#65533;6b&#65533;	.p@w&#65533;&#65533;	&#65533;&#65533;&#65533;&#65533;j$&#65533;&#65533;&#65533;&#65533;W&#65533;&#65533;>&#65533;&#65533;O&#65533;&#65533;&#65533;&#65533;X&#65533;8&#65533;&#65533;A`&#65533;&#65533;`&#65533;&#65533;&#65533;&#65533;	&#65533;&#65533;&#65533;v&#65533;d'G9&#65533;B~r3&#65533;&#65533;&#65533;qt&#65533;&#65533;&#65533;p&#65533;&#65533;&#65533;&#65533;l&#65533;?$B&#65533;&#65533;_&#65533;&#65533;w&#65533;&#1390;a&#65533;"&#65533;&#1815;6&#65533;&#65533;/i&#57881;$u&#65533;&#65533;&#65533;1&#65533;&#65533;&#65533;(&#65533;8m&#1221;I&#65533;L.Y%&#65533;Uaf1&#65533;d&#65533;G@:T&#65533;&#65533;&#65533;	>2P&#65533;U&#65533;e.&#65533; J&#65533;&#1678;&#65533;&#65533;&#1925;&#65533;&#65533;D	&#967;&#65533;&#65533;&#65533;&#65533;Lm&#65533;&#65533;r&#65533;	 `&#65533;f&#65533;&#65533;g&#65533;RN&#65533;L^&#65533;&#65533;P&#65533;7U"&#65533;6&#65533;w&#65533;Zk(&#65533;-&#65533;l&#65533;[&#65533;&#65533;&#753;7#&#65533;&#65533;Hd7&#65533;;&#65533;)&#65533;&#65533;
&#65533;&#65533;2&#65533;Zf7&#65533;&#65533;&#65533;9/&#65533;&#65533;&#65533;&#65533;&#65533;&#65533;w3&#65533;C&#65533;&#65533;$?+&#65533;&#65533;b&#674;&#65533;&#65533;&#65533;_&#65533;4 &#65533;#&#65533;&#65533;&#65533;U*&#65533;&#65533;9&#65533;*`&#65533;a"U&#65533;&#65533;4&#65533;&#65533;&#65533;:&#65533;
&#65533;&#65533;L&#65533;&#65533;&#387;&#8365;;&#65533;&#65533;&#65533;i?<&#65533;v&#65533;&#65533;&#65533;&#65533;T&#65533;|&#65533;&#356;X' &#65533;Ch&#65533;&#65533; &#65533;x4&#65533;&#65533;&#65533;&#65533;&#65533;&#65533;&#512;&#65533;&#606;&#65533;&#65533;xn&#65533;&#65533;Z`wn&#65533;&#65533;
Z&#65533;N&#866;N4&#65533;&#65533;f&#65533;&#65533;&#946;&#65533;&#65533;&#65533;&#65533;&#65533;&#65533;A&#65533;(/&#65533;&#65533;&#65533;&#65533;&#65533;H&#65533;(J&#65533;K&#65533;&#417;p@L`&#65533;&#65533;&#65533;&#65533;~&#65533;E &#256;8&#65533;2&#65533;&#65533;8k&#65533;"z&#65533;&#175;5F&#65533;P&#65533;&#65533;&#65533;&#65533;J	&#65533;&#65533;Tm&#1485;&#65533;:&#65533;
@#&#65533;&#65533;p&#65533;]:b&#65533;&#65533;&#65533;&#428;A&#65533;&#65533;3.&#65533;pN$@&#65533;&#65533;C&#65533;&#65533;&#65533;&#65533;@&#65533;)S&#65533;e^x/S&#65533;&#65533;#&#65533;"&#65533;&#65533;&#65533;&#65533;&#65533;&#65533;&#65533;{4#&#65533;-&#65533;H&#65533;u&#139;&#65533;&#65533;}&#65533;&#65533;&#65533;&#65533;@#&#65533;F&#65533;&#65533;4&#65533;N&#65533;&#65533;&#65533;;i&`&#65533;3F&#65533;#&#65533;&#65533;$K &#65533;x&#65533;&#65533;o&#65533;>Q&#65533;&#65533;oc$&#65533;_!l&#65533;^ &#65533;&#65533;z &#65533;&#65533;&#65533;!&#65533;&#65533;0R&#679;&#19488;&#65533;&#65533;&#65533;&#65533; ``@&#65533;&#65533;P&#65533;K0/2&#1472;:&#65533;&#65533;&#65533;&#65533;:b&#65533; &#65533;&#65533;`b&#65533;&#65533;.:&#65533;X&#65533;,&#828;8&#65533;n&#65533;&#65533;A&#65533;&#65533;&#65533;2r&#952;&#65533;&#65533;u&#65533;&#65533;| &#65533;&#65533;&#65533;:&#65533;d)&#65533;&#65533;n&#65533;0VT&#65533;QJ<&#65533;&#65533;J&#65533; &#65533;aL &#65533;k&#65533;`T&#65533;	&#65533;&#65533;$]&#65533;$&#65533;&#65533;&#65533;>&#65533;&#65533;&#65533;&#65533;*S&#65533;6C&#65533;&#65533;&#65533;0&#65533;&#65533;&#65533;a&#65533;p&#65533;&#65533; / Xm
&#65533;&#65533; &#65533;&#65533;x#N^	&#65533;:&#65533;&#1958;`&#65533;&#65533;&#65533;:}&#65533;&#65533;.z@&#65533;&#534226;&#65533;;&#65533;{&#65533;C3&#65533;m?$&#65533;?&#65533;g<"&#65533;<6#7.c&#65533;j&#65533;F&#1145;&#65533;&#65533;_Z&#65533;l//&#65533;&#65533;&#65533;&#65533;-&#65533;&#65533;&#65533;&#65533;A &#65533;;&#65533;&#65533;&#65533;&#65533;B&#65533;&#65533;&#65533;EZ&#65533;&#65533;26C&#65533;&#65533;@ A4&#65533;`&#65533;&#65533;kH2B#&#65533;&#65533;L&#1571;(,"$&#65533;4&#65533;&#65533;&#65533;&#65533;&#65533;&#65533;&#65533;a<&#65533;|&#65533;&#673;&#65533;&#65533;N
@P&#65533;&#65533; B&#65533;<C   &#65533;&#65533;x&#65533;&#65533;&#65533;&#65533;&#65533;!w&#65533;&#65533;6&#65533;&#65533;>&#470;@&#65533;&#1408;2&#65533;6@Z -&#65533;.&#65533;,/&#65533;&#65533;&#65533;&#942;t&#65533;"&#65533;&#65533;&#65533;&#65533;0$&#65533;N&#65533;HV&#65533;!&#65533;^&#65533;M&#65533;n&#65533;b&#65533;&#65533;/'JK&	HL&#65533;q G&#65533;8&#65533;&#65533;L!H&#65533;&#65533;*&#65533;
&#65533;#&#1952;
&#65533;v&#65533;&#65533;&#65533;h&#65533;8d&#65533;HU&#65533;&#65533;2$&#65533;J&#65533;I&#65533;&#65533;I&#65533;R&#65533;&#65533;K3&#65533;R&#65533;&#65533;r&#65533;4c&#65533;&#1317;Z&#65533; .	&#65533;@&#65533;X&#65533;&#65533;&#1752;&#65533;j&#65533;&#65533;&#65533;E3&#65533;%yV&#65533;&#65533;&#65533;kv&#65533;&#65533;=r&#65533;>{&#65533;&#761;&#65533;&#65533;7&#65533;#X&#65533;_&#65533;&#65533;&#65533;&#65533;&#65533;:&#65533;&#65533;&#65533;h@4X!&#65533;Du&#65533;pD&#65533;&#65533;I)&#65533;&#65533;&#1184;	&#65533;`6^&#65533;&#65533;&#65533;,&#65533;4T&#65533;&#65533;&#65533; ]H&#65533;&#65533;&#65533;L=&#65533;&#65533;=&#65533;&#65533;&#65533;&#65533;%&#204;&#65533;_&#65533;'l&#65533;&#65533;L&#65533;@&#65533;&#65533;Z
&#65533;@&#65533;t&#65533;&#65533;&#65533;C&#65533;*&#65533;&#65533;A&#65533;*`&#65533;&#65533;nS&#65533;|&#65533;!&#608;&#65533;|.&#618;U!&#65533;s\`&#65533;&#65533;&#65533;5"E&#65533;"&#65533;&#11086;&#65533;&#65533;&#65533;&#65533;&#65533;+&#65533;&#65533;$TB&#65533;l^'48&#65533;l8Z!&#65533;&#65533;( >&#65533;&#65533;0&#65533;&#65533; b&#65533;'&#65533;j&#65533;fE7&#65533;&#65533;!F9&#65533;gf&#65533;&#65533;&#65533;<&#65533;*`T&#65533;h &#65533;A &#65533; &#65533;l8#*5e&#65533;"&#65533;&#65533;&#65533;&#65533;p&#65533;$&#65533;&#65533;&#65533;'J&#65533;PAi3&#65533;&#65533;:b,&#65533;&#65533;8c&#65533;&#65533;&#65533;&#65533;&#65533;2&#65533;&#65533;MC&#65533;`
&#65533;]&#65533;&#65533;&#354;^ &#788;3&#65533;o4
&#65533;_&#65533;&#65533;&#65533;&#65533;=<q&#65533;L&#65533;Ng	=&#65533;&#65533;_&#65533;&#65533;l&#65533;CX&#65533; &#65533;$0&#65533;&#65533;r&#65533;&#65533;VVe&#65533;R5   K&#65533;aL&#65533; &#65533;&#65533;*&#65533; F&#65533;CNUf
,(&#65533;&#65533;&#65533;&#354;H@:&#65533;A43?&#65533;&#65533;9&#65533;i_&#65533;&#65533;&#65533;&#65533; &#65533; @L&#65533;&#65533;&#65533;.&#65533;&#65533;C&#65533;&#65533;x&#805;6 F&#65533;&#65533;PAh&#65533;&#65533;&#65533;&#65533;(&#490;&#65533;R&#65533;<`!m`	6`	&#65533;&#65533;>&#65533;x&#65533;v`&#65533;!&#65533;&#65533;F&#65533;|&#65533;&#65533;&#65533;&#65533;A&#1612;B&#65533;&#65533;&#65533;&#692;&#65533;n^&#65533;c^&#65533;*&#65533;L&#65533;&#65533;B&#65533;&#65533;&#65533;.&#65533;p&#65533;HVB&#65533;:&#65533;!V&#65533;H&#65533;&#65533;*@ &#65533;&#65533;)&#65533;~&#65533;&#65533; dE&#65533;&#65533;C2E"/n&#65533;#&#1552;&#65533;V6E	]v+_&#65533;# D&#65533;5'o4FA40&#65533;&#65533;Ov&#65533;6<4#&#65533;` &#65533;&#65533;y"&#65533;H`b&#65533;&#65533;v&#65533;&#65533;&#65533;3&#65533;#&#65533;&#65533;)&#65533;&#65533;:&#65533;&#65533;&#65533;#>&#65533;.&#65533;&#65533;&#65533;=&#65533;&#65533;9&#65533;&#65533;9&#65533;@_&#65533;a&#65533;/&#521;m;&#65533;&#65533;:bF&#65533;
&#65533;`&#65533;A~&#65533;	&#65533;5&#65533;Q&#65533;&#65533;&#65533;-`&#65533;@ &#65533;&#65533;3t&#65533;&#65533;@&#896;o&#65533;@
*@~a@&#65533;ZJf&#65533;&#65533;&#65533;&#65533;(&#65533;&#65533;b&#65533;H@3&#65533;&#65533;9U&#65533;k`&#65533;&#65533;r "`.AR&#65533;B&#65533;5&#65533;&#65533;&#65533;a&#65533;L&#65533;&#65533;F&#65533;&#65533;&#65533;&#65533;&#65533;@J&#65533;n&#65533;>&#65533;&#65533;&#65533;&#65533;7?}L&#65533;&#65533;aPa&#65533;`:&#65533;&#65533;&#65533;D &#65533;e/&#65533;!4&#65533;&#1548;AFB/&#65533;$&#65533;&#65533;&#65533;l^Y&#65533;z&#65533;&#1368;&#1388;&#65533;&#65533;&#65533;A&#65533;L&#65533;	)&#65533;A}&#65533;&#65533;H&i&#65533;&#65533;&#65533;P&#65533;H"&#65533;&#65533; F&#65533;&#65533;(&#65533;ATq&#65533;B&#65533;8&#65533;&#65533;|&#65533;%$j2d%/&#65533;&#65533;4 &#65533;&#65533;tR&#65533;t4&#65533;!x3&#65533;&#65533;QEC&#65533;&#65533;&#65533;A`|V&#65533;&#65533;Y3&#65533;&#65533;&#65533;%&#65533;&#65533;&#65533;K&#65533;&#65533;&#65533; &#65533;&#65533;&#65533;4OyM4N&#65533;@<&#65533;	?&#65533;B/7C P&#65533;&#65533;;&#65533;&#1061;K&#65533;4)&#65533;&#65533;v&#65533;&#65533;D&#65533;;&#65533;r&#65533;&#356;&#65533;&#65533;&#65533;
&#65533;&#65533;RA&#65533;&#65533;#&#65533;a&#65533;&#65533;&#65533;&#65533;&#65533;&#65533;&#65533;&#65533;mq&#65533;&#65533;&#65533;&#65533;C&#65533;&#65533;3&#65533;`T+&#65533;@&#65533;&#65533;OT,A "&#65533;6(&#65533;&#65533;!z&#65533;z\f&#65533;&B&#65533;"&#65533;&#65533;&#65533;(&#65533;(&#65533;&#65533;yMj&#65533;6s!&#65533;	&#65533;&#65533;&#65533;&#65533;Pn &#65533;z@`&#65533;&#65533;&#65533;B&#65533;&#65533;&#65533;&#65533;&#65533;n&#65533;h@
,&#65533;PG`&#65533;&#65533;&#65533;&#65533;&#65533;S[&#65533;<&#65533;&#65533;&#65533;&#65533;"&#65533;&#65533; /v.&#65533;xL&#65533;Pa|c&#65533;B$&#65533;U#'&#65533;&#65533;&#65533;avg&#65533;&#1653;B&#65533;y&#65533;&#65533;&#65533;~Y&#65533;&#65533;&#65533;&#65533;L}`}&#65533;P%&#65533;&#65533;!n&#65533;sf&&#65533;&#65533; r@&#65533; @&#65533;&#65533;&#65533;a&#65533;C&#65533;%&#65533;&M(&#65533;&#65533;T &#65533;>&#844;&#65533;&#65533;&#65533;&#65533;w2&#65533;e&#65533;r&#65533;$&#65533;&#65533;&#65533;O5&#65533;`@C&#65533;&#65533;7C&#65533;r&#65533;&#65533;&#65533;0?:<&#263;&#65533;>&#65533;&#65533;(`<p&#65533;6&#65533;y&#65533;y4c&#65533;]X&#65533;ck&#65533;&#65533;0b&#65533;(d&#65533;&#901;&#65533;&#65533;c&#65533;L&#65533;&#65533;xz8&#65533;l1/&#65533;&#65533;&#65533;&#65533;[5&#65533;&#65533;V&#65533;&#65533;&#65533;U&#65533;5&#65533;z3&#65533;&#65533;
&#65533;&#65533;&#65533;&#65533;.G&#65533;&#65533;&#65533;@&#65533;`&#65533;7"&#65533;:U&#65533;#$Lx&#65533;&#65533;(&#65533;h&#65533;j@&#65533;&#65533;&#65533;H&#65533;&#65533;|&#65533;&#65533;&#65533;&#65533;&#65533;)`O&#65533;&#65533;n@w&#65533;&#65533; &#65533;8&#65533;&#65533;&#65533;!	nw	J@&#65533;&#65533;:"	;?7 ?=&#65533;&#65533;&#65533;&#65533;&#65533;&#65533;&#65533;E&#65533;TL&#652;&#65533;&#65533;~&#65533;Z&#65533;&#1570;&#65533;&#65533;&#65533;&#65533;N$&#65533;L&#65533;8&#15790;&#65533;]&#65533;&#1390;&#65533;&#65533;&#65533;v't'0&#65533;&#65533;&#65533;| &#65533;&#65533;&#65533;&#65533;{2&#65533;&#65533;&#65533;&#65533;&#65533;`&#65533; ]
X!&#65533;&#65533;pD?&#65533;&#65533;&#65533;&#65533;(&#65533;&#65533;,&#65533;\Z3<k&#65533;W&#1854;&#65533;&#65533;&#65533;&#65533;2 ,&#65533;&#65533;&#65533;9&#65533;5&5/&#65533;4z&#65533;&#65533;;7&#65533;6\&#65533;T&#65533;v0=l<j@2404Pz&#65533;&#65533;`d&#65533;sOv&#65533;&#65533;ej&#65533;#"Zv&#65533;y&#65533;<&#65533;m&#65533;'z`&#65533;2&#65533;<d&#65533;&#65533;&#65533;VR<&#65533;>4<k&#65533;&#65533;&#65533;V&#65533;V@&#65533;&#65533;&#65533;&#65533;&#65533;c[@&#65533;&#1312;|@&#65533;b&#65533;&#65533;&#65533;#&#65533;\'&#65533;F&#65533;2;&#65533;&#65533;&#65533;&#65533;%&#1519;&#65533;&#65533;&#65533;&#65533; &#65533;&#65533;&#65533;\&#65533;&#65533;$&#65533;p&#65533;%&#65533;&#65533;^&#65533;u&#65533;&#65533;&#65533;!&#65533;&#65533;&#65533;>&#65533;&#65533;&#65533; &#65533;&#65533;{3(A&#65533;7&#65533;&#65533;Z &#65533;m` 6 pL&#65533;"&#65533;&#65533;-&#65533;&#65533;&#65533;&#65533;b&#65533;&#65533;!;&#65533;&#702;;&#65533;P$5&#65533;{&#65533;&#65533; B&#65533; v~&#65533;q&#65533;`%&#65533;"&#65533;&#65533;&#65533;'&#65533;&#65533;&#65533;&#65533;B&#65533;Y&#65533; &#65533;&#65533;eXz&#482691;&#65533;c3<] G	&#65533;&#65533;#&#65533;
~&#65533;CKfA&#65533;&#65533;&#65533;u&#65533;&#65533;OM&#65533;MK&#1216;
&#65533;(:NZ&#1754;&#65533;	&#1608;&#65533;&#65533;&#1731;&#65533;0Ec&#65533;&#65533;&#65533;^&#65533;&#417;&#65533;S^&#65533;r&#65533;&#65533;:)&#65533;&#65533;&#65533;&#1772;C&#916;4&#65533;A5SC&#65533;T&#65533;&#65533;5&#65533;&#65533;Y&#65533;f4&#65533;a&#65533;&#65533;a&#65533;|&#65533;%&#65533;T&#65533;L!&#65533;&#65533;&#65533;x&#65533;&#65533;t&#65533;#&#65533;&#65533;&#65533;z&#65533;&#65533;ALA&#65533;&#65533;&#65533;&#1047;)~ &#65533;1D}b&#1386;&#65533;&#65533;&#65533;&#65533;&#65533;0&#65533;"&#65533;k&#65533;&#65533;&#65533;;&#65533;OS&#65533;Ot6&#65533;P&#65533;C@&#65533;"(5jD&#65533;&#1023;p&#65533;&#65533;m&#65533;&#65533;&#65533;N&#782;4L&#65533;&#65533;(&#1798;f"d&#65533;&f&#65533;&#65533;t&#65533;r&#65533;&#65533;_D1&#65533;A&#65533;&#65533;lwn&#65533;&#65533;F-&#65533;&#1321;&#65533;&#65533;&#65533;&#65533;*U&#65533;T&#65533;&#65533;&#65533;&#65533;&#65533;6&#65533;H&#65533;&#65533;o&#65533;?dP&#308;&#65533;&#65533;&#65533;&#65533;&#65533;&#65533;=&#65533;C&#65533;*&#272;&#65533;f&#65533;'&#65533;&#65533;&#65533;&#65533;&#65533;OUbb&#65533;&#65533;A&#65533;&#65533;!&#65533;&#65533;&#65533;&#1060;)&#65533;&#65533;&#65533;&#65533;^&#890;&#65533;&#65533;&#1520;c&#734;M&#65533;&#65533;&#65533;&#1780;d`M&#65533;P&#65533; }2&#65533;&#65533;-&#65533;&#65533;?&#65533;&#65533;w&#65533;&#65533;Z&#65533;&#65533;Qi6&#1876;&#65533;&#65533;&#65533;?Ub&#65533;<&#65533;&#65533;{&#65533;.7&#65533;&#1812;#uy	1&#65533;t&#65533;Vu&#65533;&#65533;=$&#65533;&#32890;&#65533;&#65533;&#65533;&#65533;_&#65533;&#65533;&#65533;
&#65533;&#65533;&#65533;Yg&#65533;?&#1244;&#65533;1T&#65533;&#65533;[$&#65533;P	&#65533;&#65533;&#65533;/t&#65533;&#65533;?]lS&#65533;&#436;&#65533;O&#65533;&#65533;s&#65533;&#65533;&#65533;&#65533;!&&#65533;`&#65533;n&#65533;1&#65533;o&#65533;e&#65533;!&#65533;&#65533;h&#65533;8&#65533;&#65533;<&#65533;V&#65533;?&#65533;MS&#308;jC&#65533;&#65533; +&#65533;&#1844;&#65533;1&#65533;" 
&#65533;&#65533;_wx
(t`
&#65533;!&#65533;&#65533;&#65533;E&#65533;&#65533;&#65533;&#65533;{>&#65533;\]P&#65533;&#65533;7&#65533;C&#65533;?C(&#65533;&#65533;Bi2D&#65533;7&#65533;&#65533;ME&#65533;D &#65533;?&#65533;&#65533;K	%Pb&#65533;'&#65533;&#65533;&#65533;&#65533;T$L1&#65533;&#65533;&#65533;'&#65533;l&#65533;%&#65533;4&#65533;&#65533;?&#65533;&#65533;&#65533;&#65533;&#65533;d&#65533;&#65533;&#65533;&#65533;G3E5N	1-&#65533;O&#65533;&#65533;&#65533;&#65533;%&#65533;dC"2f&#65533;V2&#65533;&#65533;&#65533;N1&#584;&#65533;T&#65533;&#65533;"d&#65533;&#65533;;&#65533;&#65533;cB*l&#65533;&#1232;&#65533;&#65533;!B&#65533;&#65533;O^{&#65533;&#65533;&#65533;&#65533;&#65533;&#65533;ea&#65533;&#65533;T&#65533;do&#65533;&#65533;&#65533;!(&#129;T`&#65533;>&#65533;!&#65533;&#65533;ZS&#65533;&#65533;&#65533;QL&#65533;&#65533;&#65533;&#65533;&#65533;&#65533;G&#794;|&#65533;Sr&#65533;&#65533;H&#65533;q&#65533;&#65533;&#65533;p&#65533;,&#65533;m&#65533;&#65533;UkE&#65533;&#65533;&#65533;&#65533;&#65533;&#65533;v&#65533;&#65533;Ax&#65533;E&#65533;&#65533;&#65533;&#65533;&#65533;^y&#65533;&#65533;&#65533;&#65533;?&#65533;&#65533;f&#65533;C&#65533;G}&#65533;&#65533;WU&#388;e&#65533;Uw&#65533;?v{`&#65533;&#65533; W&#65533;&#65533;DX&#65533;1&#65533;&#65533;w&#65533;&#65533;MQ&#65533;&#65533;&#65533;C&#65533;*&#65533;&#65533;c&#65533;&#65533;&#65533;%&#65533;V&#65533;l&#65533;!&#65533;&#65533;x&#65533;w&#65533;K&#65533;3&#65533;&#65533;1&#65533;1&#65533;7&#65533;&#65533;&#65533;p&#65533;CtrH'jR&#65533;:&#65533;&#65533; 	|Y&#65533;&#65533;]~&#65533;&#65533;Q&#65533;`&#65533;&#65533;7&#65533;&#65533;&#65533;<b&#65533;61&#65533;P&#65533;j&#65533;0&#65533;C[h&#1410;(&#65533;f&#65533;-&#65533;&#65533;&#65533;&#65533;&#65533;Zj&#65533;$A&#65533; &#65533;&#65533;d"&#65533;&#65533;&#65533;<i4&#65533;&#65533;&#65533;?.&#65533;&#65533;OB&#6281;5"&#65533;R&#65533;&#65533;&#65533;&#1712;&#65533;&#65533;&#65533;J&#65533;&#65533;&#65533;4&#65533;&#65533;&#65533;&#65533;~L*
&#65533;lTaU&#65533;;c1%Q6!`\&#65533;"&#65533;(&#65533;z)&#65533;&#65533;a&#65533;&#65533;&#65533;0&#65533;:p%B &#65533;&#65533;&#65533;?*0&#65533;
&#65533;R-&#65533;&#65533;F&#65533;&#65533;$&#65533;1&#65533;&#65533;&#65533;&#65533;&#65533;&#65533;&#65533;&#65533;I&#65533;&#65533;!&#65533;&#65533;&#65533;8&#65533;ahn&#65533;&#65533;&#65533;%9<,NX&#65533;&#65533;,&&#65533;&#65533;2`c&#65533;&#65533; &#65533;2S}&#65533;&#65533;&5&#65533;Y{r&#1438;G &#65533;&#65533;&#65533;m&#65533;2&&#832;
@Bu&#65533;&#65533;e&#65533;S#&#65533;\&#65533;(&#65533;&#325;&#65533;O&#65533;&#65533;4]&#65533;la@&#65533;V@&#65533;M  &o&#717;&#65533;2&#65533;#BT#&#65533;&#65533;&#65533;&#65533;$'&#65533;.&#65533;&#65533;|&#65533;&#65533;&&#65533;&#65533;!&#65533;&#65533;&#65533;&#65533;&#65533;&#65533;&#65533;&#65533;&#65533;@-*&#65533;21&#65533;L&#65533;(O&#65533;X&#65533;&#65533;&#1405;&#65533;&#65533;R&#733;,Q
&#65533;&#65533;8&#65533;&#65533;(&#65533;`- &#65533;h <&#65533;,&#65533;&#65533;8&#65533;2&#65533;&#65533;B4a&#65533;'>A	P&#65533;&#65533;Q&#65533;*.BHZ&#65533;o&#65533;@&#65533;'&#65533;g&#65533;b&#65533;|&#65533;
&#65533;N&#65533;&#65533;b&#65533;&#65533;&#194;>&#65533;&#65533;&#65533;&#65533;e&#65533;&#65533;&#65533;&#691;b&#65533;#&#65533;&#65533;&#65533;&#65533;t&#65533;&#65533;&#65533;&#65533;&#65533;&#65533;:`&#65533;ix&#65533;&#65533;&#65533;E&#65533;b|&#65533;$&#65533;	&#65533;&#65533;t&&#65533;&#65533;!*&#65533;&#256;&#65533;&#65533;&#65533;cLN`&#600;&#65533;(& (&#65533;?TC&#606;&#65533;&#65533;6>0&#65533;&#65533;s&#65533;&#65533;'8&#473;[3p&#65533;1&#65533;F*&#65533;&#65533;8B&#65533;	&#65533;&#65533;e&#65533;&#65533;&#65533;&#65533;&#280;T&#65533;&#65533;&#65533;&#65533;&#65533;&#65533;R7V1&#65533;r &#65533;jj F&#65533;&#65533;&#1100;&#65533;AB&#65533;pg&#65533;'&#65533;&#65533;)&#65533;Bl&#65533;`&#65533;F:&#65533;&#65533;&#65533;x&#65533;)pF
(&#65533;5{0&#65533;?		&#65533;5sY&#65533;&#65533;&#1543;#&#65533;&#65533;&#65533;&#65533;&#65533;d&#65533;n&#65533;&#65533;&#65533;&#65533;&#65533;&#65533;&#65533;&#65533;	1&#65533;@&#65533;&#65533;&#65533;&#65533;T"&#65533;&#65533;D&#65533;&#65533;&#901;&#65533;7&#65533;]x&#65533;Eq&#65533;&#65533;S&#65533;$h&#709;&#65533;f&#65533;&#65533;v&#65533;&#65533;:&#65533;`&#65533;B&#65533;e&#65533;&#65533;9&#65533; x&#65533;<&#65533;!&#65533;&#65533;&#65533;9&#769;&#65533;%x&#65533;T&#65533;E\&#65533;&#65533;*&#65533;&#65533;&#65533;P&#65533;&#65533;v&#65533;j&#65533;&#65533;IL&#649;&#65533;&#769;&#65533;&#65533; &#65533;F&#65533;&#65533;&#65533;&#65533;jJY&#65533;&#65533;c&#65533;&#863;&#65533;&#706;&#65533;&#65533;9&#65533;K&#65533;,&#65533;K&#65533;&#65533;p&#65533;&#65533;&#65533;&#65533; (CI&#65533;&#65533;.M&#65533;n+&#65533;Q"&#65533;&#65533;&#65533;X&#65533;H&#65533;&#65533;!&#65533;kf&#65533;/&#65533;&#65533;&#65533;c>&#65533;@&#65533;&#65533;]&#65533;&#65533;&#65533;&#544;&#65533;&#65533;
&#65533;&#65533;&#65533;	&#65533;&#65533;&#65533;g}&#65533;Y&#65533;(4b&#65533;?&#65533;\&#65533;-&#65533;&&#65533;&#65533;&#65533;&&#65533;&#65533;&#65533;&#65533;&#65533;&#1860;&#65533;P&#65533;c&#65533;&#65533;d&#427;&#65533;h&#65533;k&#65533;d&#1648;&#65533;&#65533;7A&#65533;|&#65533;s&#408; &#65533;Q &#65533;M&#65533;&#65533;p&#65533;{&#65533;	&#65533;&#65533;&#65533;&#65533;&#65533;GwPlb&#65533;]<&#65533;G&#65533;&#65533;T&#65533;6&#65533;&#65533;6#&#65533;n&#65533;&#65533;&#65533;&#65533;h5Ju*m8&#65533;")&#65533;&#65533;&#65533;=:-&#65533;PS b&#65533;&#65533; &#65533;&#65533;&#65533;h &#65533;`(&#65533;"&#65533;
&#65533;&#65533;18&#65533;)t&#65533;&#65533;R&#65533;&#65533;&#65533;&#65533;F&#65533;&#65533;U&#65533;S~&#65533;&#65533;&#65533;&#65533;%R&#65533;&#65533;.tM&#65533;%!X&#65533;&#65533;V&#65533; &#65533;I;&#65533;&#65533;&#65533;4/I&#65533; &#65533;&#65533;W&#65533;MEr @&#65533;&#65533;&#65533;&#65533;&#65533;?&#65533;Y&#65533;&#65533;w&#65533;"&#65533; P&#65533;:&#65533;D&#65533;&#661;R&#65533;"-cm&#65533;&#65533;&#65533;I?&#65533;&#65533;&#65533;&#65533;&#65533;&#65533;&#65533;&#65533;0&#65533;z&#65533;&#65533;&#65533;&#65533;&#706;;^ &#65533;&#65533;&#65533;&#65533;2&#65533; &#65533;Q&#65533;&#65533;KV&#65533;&#65533;&#65533;&#65533;&#65533;A&#65533;&#65533;&#65533;B&#65533;<&#65533;&#65533;*&#65533;&#65533;:&#65533;&#65533;m&#65533;&#65533;@E(&#65533;1y&#65533;&#65533;&#65533;d&#65533;&#65533;z&#65533;&#65533; &#65533;&#65533; 4&#65533;rQ/2&#65533;v&#65533;&&#65533;&#65533;&#65533;m&#65533;9Y&#1316;yVm&#65533;f&#65533;X&#65533;&#65533;&#65533;aM&#65533;&#65533;#&#65533;&#65533;&&#65533;&#65533;&#65533;&#65533;jR&#65533;&#65533;&#65533;&#65533;@/&#65533;KM8)&#65533;x&#65533;?$&#65533;X&#65533;Z&#65533;>&#65533;O*&#65533;&#65533;rep&#65533;&#65533;7*u/&#65533;&#65533;&#65533;o:`@&#65533;G&#65533;&#65533;Z&#65533;&#65533;&#65533;ks&#65533;&#65533;f&#65533;h&#65533;&#65533;&#65533;&#65533;D&#65533;b&#65533;&#65533;h&#65533;&#65533;&#65533;&#65533;]&#65533;nQ)2&#65533;s
Pqc&#65533;&#65533;&#65533;M&#65533;f`B5`&#65533;&#65533;&#65533;&#1768;&<&#65533;&#65533;@&#65533;&#65533;?bA&#65533;&&#65533;&#65533;&#65533;&#65533;&#65533;&#65533;&#65533;&#65533;&#65533;C&#65533;&#65533;&#65533;C&#65533;` &#65533;`>&#65533;x&#65533;`f&#65533;@&#65533;p^&#65533;`&#65533;&#65533;+&#65533;&#65533;2r&#65533;;&#65533;&#65533;OY&#65533;Ova&#65533;$&#65533;&#65533;+&#65533;x`e&#65533;rv&#65533;%]"&#65533;!r&#65533;&#65533;A&#65533;b&#65533;q&#65533;`&#65533;`@&#65533;fB&#65533; @&#65533; &#65533;&#65533;t&#65533;&#65533;H&#65533;b&#65533;&#65533;&#65533;&#65533;B&#65533;b&#65533;&#65533;`{1Q P&#65533;N &#65533;&#65533;w&#65533;&#65533;&#65533;uF&#65533;C^&#65533;eD2\&#65533;T&#65533;A8&#65533;	l7uD&#65533;1E7&#65533;`&#65533;3b&#65533;w&#65533;&#65533;@pgux&#65533;}v4&#65533;Q&#65533;K&#65533; 6&#65533;&#65533;&#65533;&#65533;&#65533;&#65533;&#65533;&#65533;m&#65533;y&#65533;
&#65533;
oei%&#65533;g&#65533;yu&#65533;Jt6i&#65533;&#65533;&#65533; &#65533;fj7&#65533;&#65533;Vz[vz!f&#65533; *&#65533;&#65533;1&#65533;vjX&#1546;&#65533;&Y&#65533;&#65533;&#65533;&#65533;pp&#65533;&#65533;&#65533;&#65533;&#65533;&#65533;&#65533;n4p[&#65533;b&#65533;s&#935;s&#512;8&#65533;B1@b&#65533;&#65533;pX0 &#65533;`&#65533;Pxd&#65533;'>@&#65533;GX 
&#65533;&#65533;&#65533;&#65533;<MN&#65533;j  &#65533;&#65533;&#65533;a&#65533;C&#65533;&#65533;#&#65533;M0N60d0Fp&#65533;`&#65533;&#65533;&#65533;&#65533;L&#65533;&#65533;$&#65533;E&#65533;&#65533;^"&#65533;&#65533;+a&#65533;&#65533;C&#65533;&#65533;R&#65533;xa&#65533; &#65533;rG%&#65533;?&#65533;&#65533;&#65533;&#65533;J&#65533;s`	&#65533;SQ&#325;&#65533;J&#65533;&#65533;8.e&#65533;j&#65533;&#65533; 3\&#65533;
&#65533;&#65533;  &#65533;  &#17610;&#65533; Cy&#65533;b&#1028;&#65533;&#65533;8	`u7QpPY&#65533;X&#65533;&#65533;Q=&#65533;&#65533;&#65533;r&#65533;Y&#65533;Qjch&#65533;qTIue.&#65533;	s&#65533; OXZ&#65533;1&#65533; &#65533;6&#65533;AhStx&#65533;&#65533;1V&#65533;aV&#65533;&#65533;&#65533;!&#65533;!F_&#65533;m&#65533;&#65533;&x&#65533;1&#65533;&&#65533;&#65533;&#65533;6y&#65533;&#65533;g&#65533;&#65533;X&#65533;0v&#65533;&#65533;y#&#65533;1&#65533;21w1a&#65533;&#65533;T&#65533;&#65533;z&#65533;7 &#65533;&#65533;X`&#65533;&#65533;IQp&#65533;s&#65533;&#65533;&#65533;&#65533;&#65533;&#65533;&#65533; &#65533;J&#65533;&#65533;p&#65533;Y4&#65533;&#65533;&#65533;1&#65533;&#65533;@&#65533;&#65533;W\&#65533; m@&#65533;[B&#65533;&#65533;&#65533;$P&#65533;7pL &#65533;&#65533;*&#65533;&#65533;&#65533;f&#65533; &#65533;&#65533;n&#65533;&#65533;&#65533;qK1'w&#65533;&#65533;&#65533;7&#65533;L&#65533;  &#65533;&#65533;&#65533;&#65533;|pAs&#65533;&#65533;&#65533;Ck`&#65533;&#65533;	&#65533;&#65533;(&#65533;&#65533;(&#65533;M3!p&#65533;&#65533;L1P&#65533;r&#65533;&#65533;,P&#65533;&#65533;>K&#65533;x&#65533;&G-&#65533;&#205;&#65533;1&#65533; s5v9x&#65533;&#65533;'@Q0&#65533;J&#1014;[&#65533;&#65533;5i&#65533;&#65533;B&#65533;&&#65533;&#65533;&#65533;&#65533;&#65533;>&#65533;b &#65533; &#65533;Q&#65533;AC&#65533;J&#65533;&#65533;&#65533;i&#65533;7&#65533;n&#65533;&#65533;&#1114;&#65533;&#65533;Y&#65533;&#65533;1]&#65533;es&#65533;e3D&#65533;&#65533;&#65533;&#65533;F&#65533;&#65533;AjfY|N&#65533;v&#65533; n93Q33&#65533;&#65533;&#65533;&#65533;V6xxIm%&#65533;&#65533;&#65533;9Sn&#65533;&#65533;&#65533;x&#65533;&#65533;:&#65533;&#65533;&#65533;i&#65533;pyF&#65533;y&#65533;7|f&#65533;&#65533;&#65533;&#65533;N&#65533;&#65533;&#65533;
&#65533;znUp&#65533;j\&#65533;b&#65533;@j`&#65533;&#65533;&#65533;1!^&#65533; ,&#65533;&#65533;R&#65533;&#65533;&#65533;&#65533;&#65533;1&#65533;PZ&#65533;&#65533;&#65533;&#65533;@&#65533;&#65533;&#65533;[&#65533;;&#65533;(&#65533;%@&#65533;&#65533;&#65533;.&#65533;.&#65533;&#65533;&#65533;&#65533; *&#65533;&#65533;}&#65533;J%~w &#65533;&#65533;p	`&#65533;w&#65533;&#65533;&#65533;7&#65533;&#65533;&8&#65533;]&#65533;3&#65533;q0&#65533;&#65533;&#65533;&#65533;&#65533;u&#65533;y&#65533;&#65533;&#65533;^&#65533;&#65533;<	*@	?&#65533;&#65533;`&#65533;*&#65533;&#65533;&#65533;@&#65533;&#65533;&#65533;&#1168;7?&#65533;&#65533;>&#65533;,&#65533;&#65533;&#65533;Bf,&#65533;&#802;a&#65533;%x&#65533;&#65533;a$I&#65533;'j&#65533;$&#65533;Q&#65533;9v'&#65533;l/&#65533;zq.4&#65533;<C&#65533;\&#65533;RC&#65533;	&#65533;&#65533;RH &#65533;&#65533;F&#1604;&#65533;&#65533;&#65533;&#65533;J 
&#65533;&#65533;d&#65533;&#65533;S&#65533;!t&#65533;@ '#&#65533;&#65533;&#65533;&#65533;P	1&#65533; ;d	&#65533;F&#65533;&#65533;HDIev&#65533;8vsv&#65533;&#65533;"g&#65533;&#65533;2T&#65533;4&#65533;&#65533;Awo(&#65533;}&#65533;Eu&#65533;:c&#343;&#65533;n&#65533;&&#65533;&#65533;1&#65533;&#65533;A&#65533;&#65533;y&#65533;uF&#65533;&#65533;X&#65533;P&#65533;)&#65533;GF`&#65533;&#65533;&#65533;&#65533;&#65533;+&#65533;j&#65533;c0&#65533;&#65533;&#65533;f$rHw&#197;jG&#65533;&#65533;&#65533;&#65533;&#65533;&#65533;&#65533;&#65533;&#65533;j&#65533;\&#1754;&#65533;&#65533;&#65533;&#65533;&t&#65533;0&#65533;&#65533;&#65533;&#65533;&#65533;
+p$&#65533;&#65533;&#65533;&#65533;1A&#65533;Q&#65533;&#65533;C&#65533;&#65533;s0&#65533;`&#65533;	&#65533;&#65533;U&#1068;&#65533;w&#65533;Fs&#65533;E&#65533;&#65533;lUmVz&#1874;
&#1946;sp:p/`&#65533;p9P&P&#65533;Eq]&#65533;p]w&#65533;	&#65533;&#65533;^&#65533;&#65533;u&#65533;&#65533;/t&#65533;@&#65533;o>&#65533;%&#65533;&#65533;&#203;&#65533;&#65533;,A	&#65533;&#65533;&#65533;&#65533;&#65533;&#65533;4A	0&#65533;
&#65533;&#65533;,!&#65533;++&#65533;&#65533;&#65533;OXqa&#65533;2&#65533;&#65533;(&#65533; &#65533;P`&#65533;W&#65533;&#65533;
 ( &#65533;U&#65533;&#65533;@["&#65533;<&#65533;<F p&#65533;A &#65533;B&#65533;L+&#65533;G&#1732;E(&#65533;,%N;&#65533;&#65533;q
&#65533;&#65533;@e&#65533;&#65533;Y\w&#65533;&#65533;&#65533;&#65533;&#65533;&#65533;T&#65533;6&#65533;i,&#65533;&#65533;	&#65533;is&#65533;m&#65533;f&#65533;37&#65533;ft	Vm&#65533;&#65533;3&#65533;!FqH&#65533;#F*X&#65533;E6`&#65533;:&#65533;@6&#65533;86&#1765;g&#65533;&#65533;&#65533;%i~v&#65533;&#65533;&#65533;{&#65533;&#65533;+&#65533;&#65533;&#65533;&#65533;'&#65533;;ZpS&#65533;Y&#65533;VfU&#65533;0&#65533;H&#65533;&#65533;Aj&#65533;&#65533;d&#1722;7&#65533;&#65533;&#65533;a&#65533;&#65533;&#65533;Z0&#65533;V&#65533;&#65533;&#65533;PP&#65533;&#65533;&#65533;&#65533;&#65533;&#65533;f~&#1056;&#65533;&#65533;&#65533;7&#65533; G&#65533;0U!&#65533;T=P\&#65533;&#65533;@&#65533;k&#65533;v&#65533;&#65533;@&y&#65533;&#65533;&#65533;%&#65533;u\/&#65533;>&@&#65533;&#65533;/&#65533;&r&#65533;&&#65533;&#65533;E&#65533;!L7 >@e^&#65533;2&#65533;&#65533;&#65533;&#65533;&#65533;<&#65533;c&#1050;0*0Q&#65533;&#65533;	&#65533;&#65533;&#65533;M&#65533;&#65533;&#65533;&#65533;j|&#65533;&#65533;&#1170;aRA&#65533;^&#65533;&#65533;H,&#65533;&#65533;,.<e&#65533;&#65533;0&#65533;70&#65533;w@&#65533;g%V"P;&#65533;Wb
-&#65533;b&#65533;&#65533;l~&#65533;9&#65533;P&#65533;&#1075;&#65533; &#65533;&#65533;&#65533;H@&#65533;1A&#65533;>&#65533;&#65533;&#65533;`&#65533;C	8pP 	&#65533; &#65533;&#65533;M	T&#65533;b&#65533;&#721;&#65533;^W&#65533;[9vb&#65533;1z1&#65533;j&#65533;f`	&#65533;'&#65533; jI&#65533;!kN&#65533;&#65533;&#65533;&#65533;&#65533;T&#65533;&#65533;[:9&#65533;wYx8!t&#65533;m&#65533;+6h&#65533;m&#65533;&#65533;&#1549;&#65533;&#526;&#1616;&#65533;X&#65533;&#65533;&#65533;&#65533;&#65533;&#598;;&#65533;H&#65533;7&#65533;&#65533;&#65533;&#65533;=&#65533;&#858648;&#65533;&/&#65533;aK&#65533;&#65533;&#65533;&#65533;#&#65533;:&#65533;&#65533;Yv&#65533;&#65533;7&#65533;&#65533;@&#65533;&#65533;H+&#65533;&#65533;&#65533;&#65533;&#65533;M"&#65533;W8&#65533;&#65533;&#65533;&#65533;p&#1773;V&#65533;6&#65533; &#65533;&#65533;&#65533;Z&#65533;v8&#65533;$jp&#65533;=y&#838;&#65533;C&#65533;&#65533;-&#65533;H)&#65533;&F&#65533;&#65533;Vr&#65533;-&#65533;C&#65533;&#65533;&#65533;=`6&#65533;-&#65533;&#65533;\&#65533;&#65533;&#65533;/&#65533;&#65533;C&#65533;Y|@&#65533;%! &#65533;p&#65533;I&#65533;&#65533;&#65533;&#65533;&#65533;&#65533;&#65533;&#65533;1!<&#65533;u&#65533;&#65533;&#65533;&#65533;x0A&#65533;)0&#1136;#`1#&#65533;&#176;&#65533;q&#65533;s&#65533;(?'&#65533;&#65533;&#65533;?&#65533;&#65533;&#65533;&#65533;`&#65533;V17&#65533;68&#65533;G&rG-j&#65533;S:&#65533;< <v&#65533;&#65533;&#65533;  &#65533; E8&#65533;S}7&#65533;&#65533;?y&#65533;`PQ	:eC&#1083;7q
&#65533; a&#65533;&#65533;p2am&#65533;xS	P	.!&#65533;av&#65533;&#65533;&#65533;.&#65533;&#65533;7q &#65533;&#65533;&#65533;0@&#65533;&#839;7&#65533;z&#65533;w&#65533;a&#65533;3w&#65533;3&#65533;~&#65533;&#65533;mF&#65533;]X&#65533;VX|&#65533;r&#65533;!&#65533;&#65533;z&#65533;a&#65533;&#65533;&#603;
&#65533;*&#65533;=&#65533;i75&#65533;&#65533;&#65533;E&#65533;w&#65533;T&#65533;&#65533;&#661;&#65533;&#65533;z&#65533;&#65533;s&#65533;&#992;7Q&#65533;&#65533;&#65533;ZH&#65533;g&#65533;bk&#65533;L&#65533;&#65533;&#46124;a&#65533;&#65533;&#65533;&#65533;&#228;&#65533;&#65533; &#65533;&#65533;&#65533;&#1694;I&#65533;&#65533;8(&#65533;&#65533;R&#65533;&#65533;&#65533;&#65533;&#65533;&#65533;b&#65533;&#509;-&#65533;V&#65533;A<&#65533;&#65533;&#65533;&#65533;&#65533;p&#933;&#65533;r&#65533;W;c&#65533;&#65533;7 &#65533;&#65533;
T&#65533;aC0'&#65533;pT&#65533;n&#65533;&#65533;&#65533;*&#65533;=&#65533;	&#65533;&#65533;=	J+	:*&#65533;&#65533;&#65533;M&#65533;&#65533;K&#65533;&#482;"&#65533;&#65533;&#65533;&#65533;&#65533;n#?X,&#65533;+/<qu"&#65533;&#65533;&#65533;&#65533;p&#65533;;m&#65533;x&#65533;d&#65533;>@'@s:&#65533;&#65533;C&#65533;&#65533;&#65533;&#65533;C&#65533;CN&#65533;s&#65533;&#65533;&#65533;&#65533;R &#65533;`@&#65533;Q&#65533;&#65533;
7Q I&#65533;&#1388;&#65533;&#1396;&#65533;&#65533;s&#65533;&#65533;&#65533;~C&#65533;P&#65533;&#65533;&#65533;[&#65533;1&#65533;n&#65533;"&#65533;&#65533;YP|#2
&#65533;a&#65533;M&#65533;&#65533;w&#65533;&#65533;nw&#65533; ~&#65533;Er&#65533;&#65533;&#590;\&#65533;y&#65533;&#65533;&#65533;&#1432;&#65533;&#65533;&#65533;q&#65533;x&#65533;&#65533;]r&#65533;N&#65533;&#65533;!_&#65533;;= &#1687;&#65533;&#65533;&#65533;&#65533;p&#65533;{0&#65533;&#65533;&#47207;&#65533;k&#65533;1&#65533;w&#15021;&#65533;,&#65533;,0&#65533;&#65533;eB1!&#65533;&#65533;[<P&#65533;&#65533;&#65533;m&#65533; V&#65533;cU 	&#65533;\&#65533;&#65533;&#65533;g*&#65533;&#65533;C@j&#65533;(&#65533;&#65533;&#284;-&#65533;@&#65533;I&#65533;&#65533;WyA&#65533;s&#65533;q3&#65533;&#65533;&#65533;&#65533;&#1920;uL&#65533;&#65533;&#65533;
&#65533;&#65533;/&#65533;q&#65533;&#65533;<&#65533;i0&#65533;`&#65533;&#1155;&#65533;)11&#65533;&#65533;&#65533;&#65533;V=&#65533;	&#65533;&#65533;"(&#65533;&#65533;W&#65533;;&#65533;&#65533;&#65533;0&#65533;&#65533;&#65533;&#65533;&#65533;&#65533;I&#65533;&#65533;0&#65533;&#65533;]&#65533;&#65533;&#65533;!
&#65533;Hh&#65533;&#65533;&#65533;&#65533;&#1362;&#65533;&#65533;&#65533;
&#65533;&#65533;1&#65533;&#65533;yt&#65533;&#65533;&#65533;	;&#65533;>&#65533;&#65533;&#65533;+&#65533;&#65533;x:&#65533;c&#65533;N&#65533;&#256;&#65533;&#65533;KR&#65533;Y&#65533;7&#831;
&#65533;&#65533;|-"JW&#65533;	 @$&#65533;&#65533;oF&#65533;&#65533;q&#659;[&#65533;&#65533;]&#65533;y&#65533;&#65533;&#65533;&#65533;7n%&#65533;6&#65533;+&#65533; W&#65533;|&#65533;&#65533;&#65533;'C&#65533;>&#65533; &#65533;&#65533;&#65533;&#65533;~!VF'&#65533;B[@r&#65533;&#65533;&#65533;p&#217;&#65533;&#65533;&#65533;&#65533;&#65533;&#65533;&#65533;$&#65533;&#65533;]&#65533;_-
&#65533;$P&#65533;&#65533;&#65533;Zu&#65533;&#65533;3&#65533;o	&#65533;&#65533;&#65533;{Q&#65533;&#65533;&#65533;=n&#49223;&#65533;&#65533;=&#65533;g&#65533;!&#65533;zr&#65533;/&#65533;l+&#1573;&#65533;&#65533;f&#65533;#&#65533;&#65533;&#65533;&#65533;~&#65533;&#65533;Q&#65533;?By3&#65533;\&#65533;&#65533;}&#65533;2`&#65533;-&#65533;B&#65533;.&#65533;0&#65533;&#65533;X &#65533;A#&#65533;@AF&#65533;&#65533;A"(CC&#65533;&#65533;&#65533;0&#65533;&#65533;&#65533;&#65533;&#65533;&#65533; &#65533;&#65533;&#65533;&#65533;3%a&#65533;C&#65533;PC
E&#65533;xJ&#65533;&#65533;&#65533;&#65533;&#65533;&#65533;&#65533;a&#65533;&#65533;&#65533;&#65533;n&#65533;&#65533; &#65533;&#65533;&#65533;PPR&#65533;&#65533;Aa&#65533;i&#65533;&#65533;&#468;&#65533;&#65533;&#65533;c&#65533;&#65533;&#192;&#65533;!&#65533;90c&#65533;&#65533;J&#65533;&#65533;45&#65533;&#65533;&#65533;&#65533;&#65533;p(&#65533;3&#65533;>)&#65533;&#65533;F&#65533;&#65533;h&#65533;>&#65533;Q&#65533;&#65533;&#65533;&#65533;G&#65533;4!&#65533;Jh&#65533;FP&#65533;&#65533;;&#65533;&#65533;&#65533;&#65533;
&#65533;&#1313;&#65533;&#65533;&#65533;&#65533;&#65533;&#65533;`&#65533;T&#65533;l8*5&#65533;&#65533;>)"&#65533;&#65533;Q)8^&#65533;&#65533;!&#65533;&#65533;&#65533;H&#65533;A&#65533;&#65533;&#65533;&#65533;J(&#65533;&#65533;&#65533;&#65533;Ob &#65533;&#65533;C &#65533;&#65533;0&#65533;&#65533;*
&#65533;&#186;&#322;&#65533;&#65533;+&#65533;-
&#65533;&#65533;.y|&#65533;Gs'Tw]v&#65533;&#65533;d&#65533;*I&#65533;(,&#65533;&#65533;0th(2&#65533; {&#65533;?&#65533;&#65533;&#65533;&#65533;&#224;!&#65533;&#65533;
j&#65533;}V&#65533;&#65533;6<&#65533;&#65533;&#65533;b&#65533;.&#65533;&#65533; &#65533;-F&#65533;bP&#65533;&#65533;C&#65533;&#65533;0&#65533;&#53570;&#65533;&#65533;..&#65533;C&#65533;<@&#65533;M&#65533;&#65533;&#65533;&#1734;&#65533;G&#65533;&#65533;&#65533;&#65533;.
jm6&#65533;

&#65533;&#65533;&#65533;&#1690;e&#65533;&#65533;&#65533;0&#65533;&#1518;&#65533;(&#1775; &#65533;&#65533;&#65533;&#65533;&#65533;&#65533;j&#65533;&#65533;&#65533; &#65533;.&#65533;&#65533;&#65533;&#65533;

&#65533;&#65533;&#65533;&#65533;&#65533;&#834;Xp&#65533;]&#65533;&#65533;v;.A&#65533;A&#65533;2,&#65533;C&#65533;&#65533;)&#65533;R&#65533;
&#65533; b
(h&#65533;&#65533;K	&#65533;P&#65533;&#65533;i&#65533;@&#65533;!X&#65533;&#65533;"&#65533;DI&#65533;&#65533;S&#65533;I&#65533;'Q&#65533;c&#65533;&#65533;&#65533;K&#65533; &#65533;&#65533;b&#65533;&#65533;&#65533;&#65533;&#65533;@&#65533;&#65533;&#65533;'&#65533;&#65533;&#65533;&#65533;p&#65533;$<&#65533;&#65533;&#65533;&#65533;&#65533;&#65533;pP&#65533;&#65533;3e&#65533;V&#65533;&#65533;&#65533;g&#65533;Q&#65533;&#824;D!&#65533;&#65533;&#65533;&#65533;&#65533;z&#516;O&#65533;&#65533;4t2&#65533;&#65533;&#65533;J&#65533;#&#65533;&#65533;=B&#65533;3&#65533;&#65533;&#65533;P8gV&#65533;&#65533;?p&#65533;]1iW&#65533;zC&#65533;&#65533;a&#65533;&#65533;&#65533;
&#65533;CyC&#1280;,(&#65533;8&#65533;&#65533;SA&#65533;&#65533;d&#65533;*`&#65533;VX&#65533;&#65533;_&#65533;&#65533;&#65533;_.P&#65533;&#65533;&#65533;&#65533;1H&#65533;&#65533;&#65533;&#65533;&#65533;m;&#65533;a^$&#65533;&#260;&#65533;y&#65533;Z&#65533;&#65533;5&#65533;#&#65533;#&#65533;&#65533;&#65533;]&#65533;&#65533;l&#65533; &#65533;A0 1!&#65533;&#65533;)H&#482;&#65533;&#65533;&#65533;&#65533;&#65533;&#624;&#65533;&#65533;&#65533;f&#65533;b[&#65533;S&#65533;&#65533;&#65533;&#65533;&#65533;q&#65533;&#65533;mc/&#65533;	N&#65533;%&#65533;&#65533;g&#65533;&#65533;A&#65533;&#65533;,&#65533;:&#65533;A&#65533;&#65533;&#65533;&#65533;O&#65533;&#65533;&#65533;&#65533;&#65533;&#65533;&#65533;m&#65533;&#65533;&#65533;&#65533;&#65533;@&#65533;.&#65533;O&#65533;&#65533;V6&#65533;&#65533;&#65533;a+]y&#65533;
&#65533;&#65533; &#1528;&#65533;&#65533;&#65533;&#65533;&#65533;
0&#65533;e\&&#65533;&#65533;G&#65533;&#65533;\&#65533;BUb&#65533;0(&#65533;&#65533;&#65533;\tT9;&#288;&#65533;@&#65533;&#65533;x &#65533;&#65533;&#65533;"]&#65533;xf&#65533;.&#65533;&#65533;9&#65533;&#65533;Z&#65533;&#65533;&#65533;7= ;z&#65533;D$&#65533;-HD"F&#65533;&#65533;$&#65533;	R&#65533;@EA&#65533;&#65533;'&#65533;=&#65533;N	&#65533;A=&#65533;&#65533;aQ&#65533;BT	D&#65533;'=&#65533;&#65533;H&#65533;	&#65533;g>&#65533;&#65533;*&#65533;&#65533;G&QX&#65533;3&#65533;&#65533;:&#65533;	t&#65533;&#65533;}&#65533;c&#65533;&#65533;1<#&#65533;&#65533;&#65533; Y&#65533;&#65533;X`@7&#65533;&#65533;H &#65533;&#65533;1 &#65533;&#65533;&#65533;q&#65533;X&#65533;
v&#65533;&#65533;:A&#65533;d-&#65533;&#65533;O&#65533;J~K&#65533;,TQ!XT&#65533;&#65533;ak.1W_yVW&#65533;/c&#65533;Kd&#65533;V&#65533;&#65533;&#65533;'?0&#518;Y&#65533;&#65533;&#65533;,>b+&#556;&#65533;&#219;9&#65533;&#65533;m&#65533;|&#65533;h&#65533;&#65533;&#65533;&#65533;b&#65533;N&#65533; &#65533;&#1672;&#65533;7&#65533;&#65533;sZC3&#65533;b&#65533;9/&#65533;&#65533;&#65533;
&#65533;&#1218;&#65533;&#65533; 2x&#65533;&#65533;&#65533;-&#65533;5&#65533;O&#65533;V4&#65533;&#65533;&#65533;m&#65533;&#65533;Z&#1226;X&#65533;e ?u&#65533;)%S&#65533;&#65533;&#65533;c@&#65533;^&#65533;r&#642;X&#65533;-.PZ&#65533;&#65533;&#1794;&#65533;C&#65533;&#390;F`&#706;@ C&#65533;&#65533;?&#65533;8\am1\[&&#65533;*&#65533;	G&#65533;&#65533;"&#65533;&#65533;L&#65533;@40&#65533;3w&#1315;*&#65533;&#65533;;&#65533;&#65533; &#65533;(&#65533;&#65533;I5&#65533;&#65533;rY&#65533;&#65533;D6&#65533;)&#65533;&#65533;
rw&#65533;#"HS.$%)P&#65533;&#65533;&#65533;4P<&#1323;+%&#65533;&#65533;{&#65533;.%a&#65533;&#65533;	&#65533;&#591138;&#65533;@&>E&#65533;*&#65533;eJ&#65533;B~J&#65533;v`&#65533;9&#65533;Eo&#65533;&#65533;,1&#65533;&#65533;M&#65533;dT&#65533;K&#65533;&#65533;&#65533;&#65533;&#65533; N*&#65533;&#65533;WQV&#65533;&#65533;&#65533;&#65533;`-&#65533;
"8&#65533;<&#65533;v&#65533;&#65533;?&#65533;l&#65533;tAW&#65533;&#65533;&#827;&#65533;%/`&#65533;&#65533; C&#65533;3&#65533;&#65533;0\&#65533;<F`E\&#65533;f&#65533;&#1689;:"Dh&#65533;&0&#65533;&#65533;X$&#65533;;m#&#65533;&#65533;&#65533;1&#65533;&#65533;&#65533;&#65533;&&#65533;:&#65533;&#65533;N&#65533;&#1756;&#65533;&#65533;D&#65533;&#65533;,'sj&#65533;Y=&#65533;&#65533;<&#65533;!&#65533;)&#65533;4p&#65533;
9&#65533;J&#65533;&#65533;&#65533; &#65533;&#65533;b_+H&#65533;&#65533; TX `&#65533;P&#65533;e&#65533;&#65533;&#65533;_&#65533;&#65533;&#65533;&#65533;%+&#65533;&#65533;&#65533;A&#65533;rm{f7&#65533;bIK&#65533;M7&#65533; .\&#65533;&#65533;"&#65533;&#65533;1&#65533;&#4418;&#65533;m&#65533;5&#565;&#14468;
JA+a 00_&#65533;&#65533;&#65533;&#65533;x`Q@M!c8&#65533;&#65533;&#65533;&#65533;&#65533;&#65533;6&#65533;9&#65533;m8vF#d&#65533;&#65533;u&#65533;s(&#65533;l&#65533;&#65533;&#65533;&#65533;Pq&#65533;&#65533;AP&#65533;C&#65533;&#65533;&#65533;&#65533;&#65533;`&#65533;s0C&#65533;&#65533;&#65533;&D&#65533;&#65533;|P&#65533;p&#1024; tA&#65533;p4`]&#65533;&#65533;;4a&&#65533;}&#65533;(r&#65533;&#65533;&#65533;&#65533;&#65533;&#65533;L&#65533;&#65533;&#65533;$&#65533;&#65533;[&#65533;&#65533;&#65533;&#65533;&#65533;&#65533;<&#65533;&#65533;&#65533;&#515;
&#65533;LhXp@ |PW=a&#65533;&#65533;&#65533;(&#65533;&#65533;),H&#65533;P7&#65533;&#65533; &#65533;&#65533;&#65533;&#7319;<&#65533;&#65533;\&#65533;&&#65533;&#65533;&#65533;&#65533;zY&#65533;0|&#65533;v[&#65533;&#65533;&#65533;&#65533;&#65533;&#65533;&#65533;c&#65533;h&#65533;&#65533;&#65533;w&#65533;&#65533;6=&#65533;&#65533;G:_TuAJ&#65533;&#65533;N+&#65533;&#65533;&#1569;&#65533;&#65533;v&#65533;&#65533;tIv&#65533;&#65533;&#65533;&#65533;(&#65533;&#65533;
W7&#65533;	&#65533;&#65533;$`&#65533;&#65533; &#521;ARW&#65533;,&#65533;&#65533;&#65533;)&#974;k}2C"&#65533;lK&#65533;&#65533;B&#65533;&#65533;L&#65533;&#65533;&#65533;P]ZO&#65533;&#65533;3&#65533;&#65533;&#65533;>8&#65533;&#522;&#65533;&#65533;&#65533;&#65533;&#65533;`.`&#65533;&#1163;@
)A&#65533;
&#65533;\*&#65533;&#65533;&#65533;| 10&#65533;4&#65533;!7&#65533;8+)&.&#65533;&#65533;&#65533;&#65533;&#65533;&#65533;&#65533;&#65533; y&#65533;]&#65533;&#65533;&#65533;
&#65533;2 &#725;j&#65533;9 0A&#65533;&#65533;&#65533;&#65533;&#65533;5#p&#65533;0&#65533;Q3&#65533;&#65533;&#65533;&#65533;&D&#65533;&#65533;D(&#65533;&#65533;&#65533;&#65533;x&#65533;&#65533;&#65533;&#633;&#65533;T(&#65533;2&#65533;\&#65533;`&#65533;{@0(!h&#65533;j&#65533;&#65533;&#65533;&#1027;&#65533;&#65533;&#65533;&#65533;&#65533;&#65533;!K),&#65533;s&#65533;&#65533;&#65533;&#65533;a&#65533;+ &#65533;D&#65533;&#65533; h2
&#65533; !&#65533;&#65533;!&#65533;&#65533;&#65533;&#65533;&#65533;&#65533;&#65533; &#65533;&#65533;&#65533; &#65533;c K&#65533;&#65533;bbCp<%0!&#483;&#65533;EP&#65533;&#65533;l&#65533;&#65533;&#65533;&#65533;<&#65533;k&#65533;&#65533;&#65533;k&#65533;3&#65533;;&#65533;@_&#65533;<&#65533;&#65533;h&#65533;>(.&#65533;&#65533;&#65533;&#65533;e&#65533;&#65533;o&#65533;-&#65533;@&#65533;&#65533;&#65533;&#65533;*C&#1597;&#65533;`&#65533;R{0&#65533;2J&#65533;T&#65533;T&#65533;Q&#65533;4&#65533;0&#65533;&#65533;&#65533;&#1976;&#65533;a&#65533;&#65533;!&#65533;&#65533;&#65533;&#65533;-&#65533;&#65533;&#1177;&#65533;&#65533;"&#64722; *&#1130;&#65533;+&#65533;X&#65533;I?&#65533;&#65533;&#65533;2>&#65533;&#65533;&#65533;&#65533;&#65533;&#65533;&#65533;&#65533;&#65533;&#65533;&#65533;&#65533;&#65533;&#65533;&#1163;&#65533;&#527; &#65533;&#386; &#65533;&#65533;`&#65533; ,.&#65533;2k1&#65533;&#65533;a&#65533;&#65533;&#65533;&#65533;&#65533;x@&#65533;&#65533;u&#65533;E&#65533;l&#65533;%&#65533;&#65533;&#65533;&#65533;&#65533;&#65533;&#65533;%&#65533;&#65533;&#65533; h 8&#65533;&#65533;&#65533;4h*A&#65533;&#65533;&#65533;&#65533; )P.10<!`&#65533;&#65533;&#65533;A&#65533;CO&#65533;&#65533;+&#562;(q&#65533;\&#65533;&#65533;h&#65533;&#65533;q2 &#65533;&#65533;&#65533;p&#65533;&#65533;Yx&#65533;&#65533;&#65533;&#65533;&#65533;;0&#65533;(&#65533;8&#65533;&#65533;S&#65533;&#1328;&#65533;&#65533;&#65533;&#65533;&#65533;`4A&#65533;$&#65533;:&#65533; E&#65533;!&#65533;&#65533;&#65533;&#33206;p&#826;&#65533;&#65533; :&#65533;+&#65533;L&#65533;8&#65533;&#65533;tH&#65533;A &#65533;@&#65533;&#65533;&#719;A$&#276;&#646;@&#65533;&(2&#65533;A&#65533;&#65533;H&#65533;R&#65533;JD &#65533;&#65533; &#65533;&#65533;&#65533;M!&#65533;&#65533; &#65533;	N&#65533;&#65533;&#65533;E!&#65533;&#243;RDL5K!&#65533;&#65533;&#65533;V&#65533;&#65533;&#65533;(&#65533;&#65533;&#65533;&#65533;&#65533;E[<bx&#65533;R &#65533;h$h&#65533;&#65533;=&#65533;p&#65533;L&#65533;I&#65533;&#65533;&#65533;`+&#65533;&#65533;&#65533;&#65533;$&#65533;&#65533;=&#65533;pO A4&#65533;&#65533;l&#65533;E5&#65533;&#65533;&#65533;&#65533;)&#65533;&#65533;w0&#65533;p&#468;&#65533;&#65533;qD&#65533;&#65533;:&#65533;#d,&#65533;[&#65533;&#65533;+&#65533;Rc&#65533;&#65533;h&#65533;&#65533;`&#65533;&#65533;"a&#1281;&#65533;mP@&#65533;&#46402;(?*&#65533;	mH&#65533;&#65533;&#65533;Z&#65533;&#65533;H&#65533;8	h-&#65533;`&#65533;T&#65533;)z&#65533;H&#65533;M0&#65533;H&#65533;&#65533;&#65533;&#65533;$&#65533;&#585896;c&#65533;&#962;&#65533;&#65533;a&#65533;&#65533;z0B&#65533;&#65533;&#65533;P&#65533;D&#65533;&#65533;P&#65533;!O+5&#65533;&#65533;&#65533;&#65533;
&#65533;%,&#65533;
&#65533;&#65533;&#65533;&#65533;&#65533;&#65533;&#65533;&#65533; &#65533;&#65533;&#65533;&#65533;4&#65533;&#65533;Z&#65533; q(/&#65533;8&#65533;8&#65533;&#65533;&#65533;(1*&#65533;&#65533;&#65533;&#65533;&#65533;&#65533;&#65533;&#65533;&#65533;&#65533;&#65533;&#65533;*&#65533;Dt9K&#65533;0&#755;4&#65533;H&#65533;Tp&#65533;&#65533;&#65533;&#65533;&#65533;K&#65533;Pz3P&#65533;&#65533;&#65533;I&#65533;D&#65533;&#65533;{&#65533;I@1&#65533;&#65533;1&#65533;[bE1&#65533;&#65533;&#65533;&#65533;7&#65533;&#65533;t&#65533;&#65533;f(:&#65533;4&#65533;&#65533;&#770;&#65533;&#65533;<&#65533;&#65533;&#65533;9ht&#527;V&#65533;&#65533;&#1773;&#65533;`;F&#65533;&#65533;g(CtE&#65533;v8 !&#65533;&#65533;&#65533;8&#65533;&#65533;*&#65533;&#65533;&#65533;&d&#65533;&#65533;
&#65533;&#65533;b
&#65533; &#65533;(&#65533;&#65533;&#65533;&#65533;S&#65533;D&#65533;V&#1834;&#65533;&#65533;&#65533;Y&#65533;&#65533;&#65533;&#65533;&#65533;&#1147;R~mX0&#65533;1&#65533;&#65533;  y00F&#65533; &#65533;&#65533;&#65533;S&#65533;&#65533;Q&#65533;&#65533;&#65533;&#65533;&#65533;&#572;&#65533;O&#65533;P&#65533;10>&#65533;K	1&#65533;&#65533;=,wGP>&#65533;&#65533;&#65533;L&#65533;&#65533;&#65533;,&#65533;0&#65533;&#65533;P-5&#65533;m&#65533;5PXC&#65533;`Y&#65533;&#65533;&#65533;&#65533;&#65533;&#65533;a&#65533;Y&#65533;&#65533;&#65533;H6&#65533;&#65533;&#65533;cT&#65533;&#324;E&#65533; X&#65533;S&#65533;&#65533;&#65533;$&#65533;p&#440;0&#65533;0&#65533;&#65533;\&#65533;VR&#65533;@I&#65533;qRt&#65533;W&#65533;&#65533;&#1180;&#65533;i&#65533;y&#65533;{&#65533;1&#65533; &#65533;&#65533;&#65533;&#65533;8/&#65533;x@0h&#65533;0P&&#65533;&#65533;=&#65533;&#65533;x&#65533;]&#65533;&#65533;j&#65533;&#65533;)&#65533;&#1193;&#65533;j2&#65533;)&#65533;&#65533;
&#65533;&#65533;&#65533;&#65533;&#65533;0&#829;&#65533;2
+:&#65533;T3x&#65533;@&#65533;&#65533;D&#65533;&#65533;+U&#65533;5&#65533;&#65533;&#65533;c&#65533;p&#65533;&#65533;?&#65533;&#65533;&#65533;&#65533;8&#65533;j&#65533;:&#524;7&#65533;&#65533; &#65533;&#65533;:&#65533;&#65533;&#65533;4&#65533;&#65533;&#65533;&#65533;[&#65533;&#65533;+&#65533;&#65533;&#65533;\&#65533;`R&#65533;&#65533;B&#65533;&#65533;&#65533;2&#65533;i
0J&#65533;&#65533;K&#65533;&#65533;&#65533;&#65533;&#65533;&#65533;V&#65533;&#65533;!&#65533; &#65533;s5&#65533;!hx}&#65533;&#65533;S &#65533;m0x<W&#65533;&#65533;&#65533;d&#1019;&#65533;&#65533;&#65533;7&#65533;&#65533;WsY&#65533;&#65533;&#65533;&#372;&#65533;E&#65533;$&#65533;6&#1291;&#65533;r&#65533;$r&#1547;&#65533;&#1667;X&#65533;R&#446;x$ &#65533;&#65533;&#65533;&#664;f&#65533;&#65533;&#65533;&#65533;qT&#144;5,v*&#65533;Mc'&#65533;&#65533;&#65533;&#65533;&#65533;&#65533;u&#65533;&#65533;&#65533;*} &#65533;&#65533;&#65533;&#65533;*&#65533;&#65533;i&#65533;Yz&#65533;#MTQ&#65533;5m&#65533;Cz?F*m&#65533;&#65533;y&#65533;&#65533;&#65533;$N
 t I&#65533;&#65533;&#65533;ls0&#65533;i&#65533;&#65533;2&#65533;&#65533;&#65533;?p&#65533;*=`&#65533;&#65533;&#65533;&#65533;%4&#65533;&#65533;&#65533;7&#65533;&#65533;	IR&#65533;%&#65533;8&#65533;&#65533;&#65533;Sl&#65533;;&#65533;&#65533;&#65533;&#65533;-&#65533;h0\?&#65533;&#65533;)&#65533;5&#65533;Y&#65533;i&#65533;,K6 x&#65533;&#65533;G&#464;&#65533;&#65533;&#65533;&#65533;&#65533;1b&#65533;1l&#65533;&#65533;&#65533;e&#65533;{&#65533;`&#65533;S&#65533;'&#65533;C&#65533;w&#65533;&#65533;n8&#65533;&#65533;]I&#65533;&#65533;47&#65533;&#65533;	&#65533;%]m&#65533;Z&#65533;&#65533;&#3403;&#65533;&#1603;Y /&#65533;&#65533;q&#65533;&#65533;&#65533;1Bx,`&#65533;&#65533;&#65533;&#65533;"&#65533;&#1978;J&#65533;&#65533;0&#65533;&#65533;&#65533;^c0&#65533;Y&#65533;	&#793;&#65533;&#65533;@&#65533;M&#65533;&#65533;&#65533;!&#65533;&#65533;)S_>p VlV&#65533;NxML%@&#65533;t<WT&#65533;&#65533;&#65533;&#65533;&#65533;&#1084;&#65533;&#65533;&#65533;&#65533;&#65533;!&#65533;Nt1cv#&#65533;&#36272;&#65533;&#65533;(&#65533;&#65533;2&#65533;0&#65533;&#65533;b&#65533;sF&#488;&#65533;&#65533;&#65533;&#65533;&#65533;&#65533;E&#604;&#65533;e&#65533;+.G5q&#65533;&#65533;q&#65533;5aP&#65533;&#65533;&#65533;&#65533;&#65533;x&#65533;p&#65533;
&#65533;P&#65533;@-&#65533;i&#65533;&#65533;&#60162;&#65533;"&#65533;&#65533;>&#65533;&#65533;&#65533;*z&#1333;
-H&#65533;{&#65533;&#65533;8&#65533;&#65533;&#65533;!&#65533;M&#65533; i&#65533;&#65533;U`&#65533;&#65533;&#1898;)n&#65533;j&#65533;&#65533;&#65533;&#65533;P&#65533;&#65533;l&#65533;&#65533;_&#65533;&#65533;&#65533;/&#65533;&#65533;`&#65533;&#65533;&#65533;&#65533; 8&#65533;&#65533;&#65533;#&#65533;O&#65533; &#65533;&#65533;&#65533;y8&#65533;&#65533;J&#65533;\&#65533;&#65533;&#65533;&#65533;&#65533;,*&#65533;8;&#65533;&#65533;C9&#65533;h9&#65533;&#65533;&#1807;&#65533;&#65533;&#65533;&#65533;0&#65533;A,&#65533;bD&#65533;&#65533;)&#1224;&#65533;&#65533;&#65533;&#1562;c&#65533;U0M8&#65533;&#65533;&#65533;P.I&#65533;&#65533;xe&#65533;&#65533;&#65533;&#65533;&#65533;&#65533;@8 J+&#924;UR&#65533;&#65533;<&#65533;&#65533;&#65533;m&#65533;h&#65533;bH&#65533;9P&#65533;&#65533;&#65533;B4 &#65533;5& &#65533;&#65533;A&#65533;gvh&#65533;&#65533;&#65533;Y&#54130;&#65533;&#321;X&#65533;&#65533;&#65533;&#65533;2d8E8
8&#65533;*&#65533;!p &#65533;&#65533;EP!PP&#65533;&#65533;&#65533;4&#65533;oW&#65533;_&#65533;X&#65533;H '&#65533; 8&#65533;&#65533;&#65533;&#65533;$&#65533;O&#65533;&#65533;&#65533;&#65533;&#65533;&#65533;&#65533;&#918;a&#65533;&#65533;&#65533;=	&#65533;"U"&#65533;&#65533;&#65533;&#65533;&#65533;x"&#1860;wP&#65533;&#65533;c&#65533;G&#65533;	&#65533;&#65533;&#65533;&#65533;BY&#65533;h&#65533;c&#203;P&#65533;&#65533;D&#65533;&#65533;&#601;-1&#65533;&#1473;&#65533;)&#65533;&#65533;&#284;&#65533;&#1062;&#65533;6>&#153;pz&&#164;>b&#65533;&#65533;%38&#65533;"&#65533;&#65533;&#65533;&#65533;?&#65533;&#65533;$&#65533;Z&#972;&#65533;*&#65533;&#65533;j&#65533;&#65533;&#65533;&#1355;9&#1592;&#65533;1'M%&#65533;&#65533;&#65533;E&#65533;<k&#65533;&#65533;&#65533;&#1552;&#65533;>T&#65533;&#65533;R&#65533;&#65533;&#65533;&#65533;&#65533;&#65533;b&#65533;&#65533;}&#65533;&#65533;&#65533;W&#65533;&#65533;&#65533;&#65533;&#65533;0&#65533;]&#65533;S&#65533;5&#65533;ey&#65533;&#65533;&#65533;&#65533;o,9&#65533;&#65533;j&#65533;yLPs&#65533;H&#65533;&#65533;`&#65533;d&#65533;&#65533;&#65533;g&#65533;&#65533;j(FR:&#65533;>0 &#65533;&#65533;Ra&#65533;&#65533;&#65533;Q)&#65533;gh4)&#65533;L&#65533;U&#65533;&#65533;&#65533;H(&#65533;&#65533;&#65533;&#65533;&#65533;&#65533;[&#65533;/&#65533;]n!&#65533;&#65533;&#65533;8v[&#65533;&#65533;d&#963;&#65533;%&#65533;&#65533;^]&#65533;&#65533;bx&#65533;R*&#65533;&#65533;n&#65533;4&#65533;jHM#3	wXCv8&#65533;-Dg&#65533;&#65533;z&#65533;&#65533;&#65533;mT&#65533;R y&#65533;9H&#65533;2&#65533;KP K&#65533;&#65533;c)NEx&#65533;&#65533;o&#65533;&#65533;W&#65533;&#65533;&#65533;&#65533;`&#65533;&#65533;1&#65533;&#65533;'1&#65533;E &#65533;/&#65533;K&#65533;&#65533;K&#65533;7&#65533;&#65533;4?+y&#65533;O&#65533;&#65533;&#65533;/&#65533;&#65533;,&#65533;&#65533;&#65533;
7N
.&#65533;&#65533;&#65533;	&#65533;&#65533;&#65533;&#65533;&#65533;&#65533;&#65533;&#65533;&#65533;;p&#65533;&#65533;&#65533;&#65533;U&#724;&#65533;&#65533;&#1832;,&#65533;&#1926;&#65533;&#1665;&#65533;&#65533;&#65533;&#65533;-&#65533;&#65533;&#65533;&#65533;q D?&#65533;&#65533;&#65533;&#65533;&#65533;&#65533;&#65533;&#1018;&#65533;&#65533;&#65533;&#65533;(&#65533;&#20608;<-&#65533;2rF&#65533;&#65533;q6Lh&#754703;&#65533;^g&#65533;?&#65533;&#65533;?&#65533;&#65533;&#514;&#65533;&#65533;*&#65533;)&#65533;&#65533;`&#65533;&#65533;&#65533;&#65533;&#65533;&#65533;&#65533;&#65533;&#65533;&#65533;&#65533;
&#65533;I7&#65533;&#634;&#65533;k&#65533;&#65533;s&#65533;&#65533;&#1538;&#65533;&#65533;W&#65533; 0&#65533;c&#65533;&#65533;&#65533;Q E&#65533; &#65533;c  &#65533;&#65533;&#65533;t&#65533;&#65533;&#65533;&#65533;&#65533;&#65533;G&#65533;&#65533;&#65533;&#65533;U)&#65533;&#65533;lNVX&#65533;&#65533;v&#65533;&#65533;(&#65533;2 .$&#65533;-&#65533;grQ&#65533;Qi=&#65533;&#65533;&#444;uK&#65533;&#65533;Lp&#65533;+&#65533;]&#65533;a&#65533;&#65533;&#65533;){&#65533;&#65533;&#21451;&#65533;e&#65533;&#65533;(&#65533;&#65533;~&#65533;&#65533;f&#65533;&#65533;&#65533;&#65533;cD&#65533;&#65533;&#65533;gp&#65533;l  v&#65533;YvXC&#65533;]&#65533;&#65533;E,&#65533;&#65533;&#1670;&#65533;&#65533;S&#65533;cH@ &#65533;&#65533;&#65533;&#65533;&#65533;C@&#65533;&#65533;&#65533;Z&#65533;`&#513;&#65533;!(R$&#65533;"Eg&#65533;&#65533;&#65533;`&#65533;G&#65533;&#65533;&#29336;&#65533;H&#65533;&#65533;&#13455;K&#65533;.&#65533;s&#65533;$&#924;:w&#65533;&#65533;&#65533;&#65533;g&#65533;J&#65533;6&#65533;&#65533;&#65533;b&#65533;&#65533;&#65533;&#65533;VbQ&#65533;ES&#65533;&#65533;`s&#65533;O&#65533;0Q|&#65533;&#65533;&#65533;&#988;&#1489;^&#65533;$&#65533;&#65533;&#65533;X&#65533;bK&#65533;e6'&#65533;=&#65533;&#65533;3B&#65533;^&#65533;=@&#65533;&#65533;U&#65533;o&#65533;/&#65533;l{&#65533;&#65533;&#65533;rj,n<&#65533;1c&#65533;5&#65533;&#65533;&#65533;Fe&#216;-&#65533;&#65533;&#65533;BN&#65533;&#65533;8&#65533; H&#65533;&#65533;&#65533;2N&#65533;&#65533;&#65533;G&#65533;1&#65533;&#65533;@L&#65533; &#65533;k&#65533;x&#65533;&#65533;&#65533;!z 'S&#65533;&#65533;&#65533;&#65533;&#65533;w&#65533;&#2026;)&#65533;J0&#65533;&#65533;&#65533;9&#65533;s&#65533;&#1053;&#65533;&#65533;&#65533;G&#65533;}g&#65533;&#65533;"hb&#65533;3I&#65533;R&#65533;&#65533;&#65533;S&#65533;:&#65533;&#65533;&#65533;&#65533;&#65533;&#65533;_FP#E@R&#65533;&#65533;i0R&#65533;t&#65533;?&#65533;L&#65533;O7:&#65533;A&#65533;/T&#65533;' &#65533;&#65533;?V&#65533; &#65533;	&#65533;&#65533;&#65533;&#966;(t0&#65533;4&#65533;t&#65533;A&#544;&#65533;&#65533;=&#65533;N&#65533;&#65533;&#65533;%&#65533;d&#65533;M6&#65533;P&#65533;H}0QM5
&#65533;&#65533;?H&#65533;d&#65533;&#65533;&#65533;&#591;Q&#65533;:?&#65533;bBP&#65533;&#65533;&#65533;&#65533;]&#65533;D&#65533;HD&#65533;?&#65533;&#65533;O$&#65533;1&#65533;?&#65533;&#65533;QfI{&#65533;&#65533;&#65533;&#65533;Y&#65533; &#65533;PB&#65533;?,,&#65533;&#65533;HEX&#65533;`F6:&#65533; &#65533;?&#65533;( ;
q/&#65533;PKi&#65533;`&#65533;$&#65533;&#1537;V&#65533;&#65533;&#65533;!&#65533;&#65533;&#65533;&#65533;<>&#65533;a&#65533;&#65533;&#65533;&#65533;I&#65533;,&#65533; "D`&#65533;%&#65533;B&#65533;Cp&#65533;O#&#65533;&#65533;&#65533;&#65533;&#65533;&#224;&#65533;$N0&#65533;&#65533;&#65533;&#65533;&#65533;&#65533;&#65533;VK&#65533;HG&#65533;P	RB&#65533;&#65533;T&#65533;Oy&#65533;#a&#65533;&#65533;`E&#65533;	&#65533;&#65533;dId&#65533;u&#65533;we&#65533;s^&#65533;^&#65533;&#65533;VIR&#65533;<-&#65533;&#65533;;n
({&#65533;A`&#65533;&#65533;&&#65533;&#65533;!6&#65533;b&#65533;)&#65533;&#65533;/v1I&#65533;uv&#65533;f:&#65533;&#65533;&Y&#65533;2&#65533;&#65533;)A<&#65533;&#65533;bMCBl1&#65533;f&#65533;?)&#65533;&#65533;4&#65533;&#65533;&Apx&#65533;L50&#65533;0Ay4G,&#65533;&#65533;!&#65533; I&#65533;~&#65533;g&#65533;U&#1499;&#1231;&#65533;%_&#65533;&#65533;&#65533;5&#65533;a&#65533;&#65533;_&#65533;&#65533;wI&#65533;\S Nj&#65533;B&#65533;3M@"&#65533;2Ni@&#65533;&#65533;&:&#65533;0&#65533;?p@
p&#65533;L'&#65533;0&#65533;#&#65533;&#65533;	&#1260;&#546;&#65533;&#65533;aL&#65533;&#65533;&#65533;&#65533;&#65533;K=D&#65533;H&#65533;<ihB&#65533;S&#65533;5lC&#65533;&#65533;YM&#65533;f=&#65533;&#65533;$&#65533;I&#65533;~&#65533;&#65533;G&#65533;f&#65533;;9E7&#65533;HM&#65533;r&#65533;&#65533;Hz&#65533;2&#1177;&#65533;&#65533;q'If&#65533;&#65533;&#65533;&#723;&#65533;&#65533;<^|&#65533;1&#65533;&#65533;&#65533;H&#65533;H&#65533;&#65533;3&#65533;&#65533;*&#65533;&#65533;?&#65533;&#65533;&#65533;7P&#65533;&#65533;&#258;`P&#65533;1&#65533;q&#737;@&#65533;&#65533;&#65533;0B&#65533;(&#65533;&#65533;c&#65533;&#65533;&#65533;?X1&#65533;&#65533;b&#65533;&#65533;G	&#65533; &#65533;&#65533;a$#,IJr
$,kl.|!~&#65533;E&#65533;)D&#65533;&#65533;&#1534;f.H&#65533;\&#4734;&#1570;|&#65533;|&#65533;JR&#65533;&#65533;&#65533;<!N{&#65533;sh0
&#65533;a2&#65533;&#65533; &#65533;n&#65533;$&#65533;iYdF"&#65533;1f&#65533;&#65533;evR&#65533;.d&#65533;e#s&#65533;?dPT&#65533;5v&#65533;&#65533;Xf&#65533;M6&#65533;&#65533;XF9&#65533;&#65533;7&#65533;&#65533;xf&#65533; &#65533;s&#65533;&#65533;2@&#65533;Y&#65533;c`
J&#65533;	&#65533;D&#65533;&#65533;MM'PI&#65533;&#65533;&#65533;&#594;&#65533;( ]&#65533;F&#65533;&#801;s&#65533;&#65533;h&#65533;	|&#65533;&#65533;X&#176;&#65533;&#65533;[&#65533;&#65533;#W&#65533;&#65533;l&#65533;+&#65533;6&#65533;&#65533;o}S&#65533;H &#65533;d&#65533;D8&#65533;A;&#65533; R&#65533;:&#65533;&#65533;H&#1336;&#65533;!&#65533;&#65533;&#65533;&#65533;&#65533;Hp&#65533;1&#65533; &#65533;&#65533;&#65533;&#65533;0&#65533;&#65533;daZ&&#65533;&#65533;q&#65533;q&#65533;+@HF&#65533;&#65533; &#65533;q6s$`j&#65533;+&#65533;rJ&#65533;G6xw&#65533;+&#65533;&#263;&#65533;&#65533;D&#65533;&#65533;&#65533;D"&#331;&#65533;&#65533;&#65533;7&#65533;&#65533;&#65533;Lp&#65533;	&#65533;|b&#65533;4c  )&#65533;&#65533;O,B&#65533;&#65533; &#65533;&#65533;&#65533;a>B&#65533; &#65533;Z&#65533;	"Pa&#65533; P&#65533; T&#65533;U&#65533;x&#65533;&#65533;,&#65533;
^-&#65533;&#65533;@&#65533;y&#65533;!o&#65533;*A&#65533;zO&#65533;F&#65533;&#65533;%&#65533;&#65533;&#65533;&#65533;&#65533;')(A|&#65533;,&#65533;&#65533;&#65533;n &#65533;n)W&#65533;&#560;[&#1714;aO&#65533;E&#65533;0@
R&#65533;
I&#65533;&#65533;&#65533;',]&#65533;&#65533;ZrD&#65533;(&#65533;]X&#65533;[&#65533;3&#593;8&#65533;&#65533;&#65533;&#65533;&#65533;&#65533;:&#65533;&c&#65533;&#65533;1:4&#65533;4&#65533;%s&#65533;`&#65533;0&#65533;&#65533;hPK&#65533;9R&#65533;&#65533;!&#65533;j&#65533;&#65533;&#65533;&#65533;&#65533;d2&#65533;&#65533;I2&#65533;&#65533;&#65533;.?&#65533;&#65533;&#65533;&#65533;&#65533;X&#65533;&#899;&#65533;?&#65533;y&#65533;RkS&#65533;&#65533;(s&#65533;I&#65533;m&#65533;&#65533;&#65533;&#65533;X&#65533;&#65533;]UV&#65533;&#65533;&#65533;f)&#65533;X: ]s}/|&#65533;c&#65533;s@# P&#65533;&#65533;]&#65533;G')!&#65533;H&#65533;&#65533;&#65533;)&#65533;&#65533;/8&#65533;&#65533;P@ C&#65533;A9Y&#65533;&#474;enD&#65533;&#65533;&#65533;*7&#65533;s&#65533;&#1442;6&#65533;&#65533;&#65533;&#65533;&#65533;x}&#65533;&#65533;&#65533;&#65533;&#65533;b&#65533;&#65533;&#65533; 	&#65533;*Q&#65533;&#65533;>I6!&#65533;v&#65533;w&#65533;&#65533;&#65533;&#65533;7I0&#65533;
&#65533; &#65533;&#65533;f&#65533;E&#65533;&#65533; &#65533;`'&#65533;&#65533;iy#a&#65533;&#65533;1&#65533;Ix&#65533;-&#65533;&#65533;&#65533;`&#65533;1&#65533;&#65533; &#65533;P&#65533;&#65533;?P&#65533;#&#65533;&#65533;;&#65533;&#65533;&#65533;	&#41162;&#424;"p`&#65533;C"&#65533;t&#65533;F&#65533;*P&#65533;&#65533;y&#65533;U&#65533;&#65533;0&#65533;&#65533;nD&#65533;A&#65533;(&#65533;$&#65533;9II&#65533;&#65533;&#65533;`&&#65533;/&#65533;uRWm&#65533;[&#65533;!y&#65533;B&#65533;&#65533;,&#65533;Ieb&#65533;&#65533;&#65533;,&#65533;_G&#65533;N&#65533;&#65533;{&#65533;&#65533; &#65533;&#65533;l&#65533;F&#65533;&#65533;&#65533;&#556;$&#65533;&#65533;&#65533;bR&#1738;&#65533;lc&#65533;&#65533;j?F1&#65533;&#65533;&#65533;&#65533;&#65533;)&#65533;c&#65533;~&#65533;&#469;&#65533;&#65533;&#65533;&#65533;-&#65533;S&#65533;&#65533;"&#65533;&#65533;yv&#65533;&#65533;&#65533;@#&#65533;B&#65533;&#65533;I&#65533;&#65533;  &#65533;Iv&#65533;&#65533;&#65533;&#65533;;&#65533;&#65533;&#1535;HLbJ_&#65533;K&#65533;GR&#65533;&#65533;&#65533;a&#65533;&#38757;&#65533;&#65533;&#65533;-&#65533;&#65533;&#65533;r&#65533;/&#65533;t2 A&#65533;7&#65533;-&	&#65533;rb,&#65533;&#65533;h&#65533;?&#65533;`	&#65533;&#65533;4&#192;&#65533;s( &#65533;&#65533;)Dd&#65533;&#65533;`&#65533;&#65533;0&#65533;?&#65533;&#65533;&#65533;i&#1282;F:&#65533;&#65533;&#65533;@,0aH&#65533;C&#65533;&#65533;&#65533;vbN&#65533;O&#65533;&#65533;^w$F"w&#65533;&#65533;&#65533;?&#65533; -&#65533;Lt$&#644;%x7&#65533;n0&#65533;$h&#65533;D&#65533;"&#65533;&#65533;&#65533;['&#65533;k&#65533;?&#65533;Q&#65533;&#65533;Xyy&#65533;&#65533;;)&#532;&#65533;I&#65533;c&#79876;Bq&#65533;2&#65533;/uM&#65533;&#65533;&#65533;?&#65533;~w$&#65533;i&#65533;&#65533;q&#65533;&#65533;a&#65533;u~&#65533;&#65533;h&#65533;!&#65533;dB&#65533;z&#65533;@.&#65533;@&#65533;*&#65533;6"&#65533;&#65533;)A&#65533;2&#65533;&#65533;$&#65533;H@&#65533;&#65533;V&#65533;?[5&#65533;aQhx&#65533;&#65533;&#65533;'&#65533;&#65533;&#65533;IU|&#65533;$	&#65533;N&#65533;T&#65533;&#65533;&#65533;%A&#65533;	&#65533;&#65533;&#65533;9&z4&#65533;&#65533;YI&#65533;[9&#65533;qcd&#65533;&#65533;k&#65533;F&#65533;<&#65533;&#65533;&#65533;A&#65533;&#65533;i&#65533;$68s&#65533;&#65533;l&#65533;m%&#65533;&#65533;&#65533;HP&#65533;&#900;@&#65533;&#65533;&#65533;B\&#65533;&#65533;h&#65533;&#65533;&#65533;D&#65533;i&#65533;&#65533;&#65533;Rv&#65533;vlW&#65533;&#65533;&#264;&#65533;*&#65533;&#65533;?pI|&#65533;^&#65533;-]ENP\&#65533;&#65533;&#65533;&#65533;&#1152;&#288;N&#65533;&#65533;0&#65533;AH$&#65533;^&#65533;XB&#65533;!X&#65533;&#65533;&#65533;&#65533;&#65533;&#65533;d&#65533;&#1573;&#65533;&#65533;
2l&#65533;?&#65533; 	&#65533;&#65533;&#65533;/| 	P@* &#1185;C=	&#65533;|&#65533;&#65533;&#65533;?&#65533;)^&#65533;L&#65533;j]TG&#1424;!&#65533;&#65533;!<T&#1617;&#1677;D&#65533;]&#65533;$&#65533; O&#65533;&#65533;$&#65533;?&#65533;&#604;&#65533;A8OH&#65533;&#65533;Fq&#65533;&#65533;	&#65533;&#521;=`A&#65533;&#65533;&#65533;&#65533;&#65533;L&#65533;?&#65533;,&#65533;&#65533;C&#65533;=C&#65533;MA&#65533;&#65533;h^*&#65533;&#65533;&#65533;@*&#65533;@O&#65533;@&#65533;<J`X&#65533;&#65533;&#65533;&#65533; &#65533;@R&#65533;&#65533;?&#65533;@&#65533;&#65533;@&#65533; &#65533; <&#1249;E&#65533;(&#65533;&#65533;&#65533;&#65533; I\ N&#65533;&#65533;V&#65533;N&#65533;&#1488;6&#65533;}&#65533;&#65533;&#65533;&#65533;E{&#65533;&#65533;&#65533;&#65533;Wd&#65533;a)&#1469;$&#65533;&#65533;&#65533;&#65533;&#65533;&#65533;N&#65533;|\&#65533;*&#65533;&#65533;2&#65533;A&#65533;\jZ&#65533;T&#65533;QN<d&#65533;&#65533;<&#65533;&#65533;&#65533;V&#65533;&#65533;_&#65533;`qy	&#65533;k&#65533; e&#65533;&#65533;lk|[ &#390;iX&#65533;A&#65533;&#65533;H&#65533;p&#65533;&#65533;]&#65533;$9&#557;&#129;&#65533;\	UK&#65533;	&#65533;b&#65533;&#65533;^X&#65533;)&#65533;&#65533;&#65533;&#65533;y&#65533; N4&#65533;&#65533;i&#65533;5&#65533;q}&#65533;&#65533;&#65533;+&#1088;!&#65533;$&#65533;&#65533;N4WNL&#65533;2&#65533;&#65533;?&#65533;&#833; @&#65533;&#65533;	@-x&#65533;&#65533;&#65533;&#65533;4!&#989;	&#65533;B&#888;F4&#65533; (&#65533; !&#593;&#1047;&#65533;&#65533;R&#1461;&#65533;&#1401;&#65533;&#65533;&#65533;&#65533;^&#65533;S&#65533;&&#65533;&#65533;&#65533;&#65533;&#65533;&#65533;X7&#65533;&#65533;=&#65533;C&#65533;&#65533;&#65533;&#65533;HV &#65533;&#65533;I&#1309;&#65533;&#65533;&#65533;&#65533;A"&#65533;4G-&#65533;&#65533;<`&#65533;&#65533;&#65533;-&#65533;&#65533;&#65533;&#1038;&#65533;&#65533;&#65533;3<C&#65533; &#65533;d&#65533;&#65533;&#65533;&#65533;)&#65533;&#65533;L&#65533;O]J&#65533;`&#65533;@&#65533;1&#65533;z &#65533;&#65533;&#65533;B&#65533;&#65533;H(A&#65533;I&#65533;(A&#65533;&#65533;D
&#65533;&#65533;&#65533;BP#Q~gI&#65533;&#65533;qK1&#65533;Oh&#65533;U&#65533;K&#65533;&#65533;H&#65533;&#65533;&#65533;D&#65533;&#65533;	&#65533;Zy&#65533;&#65533;&#65533;&#65533;	&#65533;A
&#65533;&#65533;,&#65533;&#65533;&#1804;&#65533;R&#65533;Q$t&#65533;d&#65533;&#65533;EFu&#65533;A:dg &#413;}&#65533;G&#65533;&#65533;&#65533;[&#65533;&#65533;F&#65533;&#65533;&#65533;F&#65533;&#65533;k&#65533;%o	&#65533;a&#65533;&#65533;qq&#65533;#&#65533;@*H&#65533;H"&#65533;&#65533;&#65533;RKx&#65533;&#65533;Oh&#65533;QOx&#65533;N&#65533;&#65533;_&#65533;&#65533;&#65533;&#65533;I4&#65533;tx&#65533;u nA&#65533;&#65533;~&#65533;&#65533;&#65533;&#65533;&#65533;DU&#65533; Al&#148;R&#65533;?&#65533;&#65533;G0&#65533;&#65533;&#65533;&#65533; &#65533;`&#65533;i&#65533;HY.&#905;T&#951;&#65533;D&#65533;@d!&#65533;&#65533;&#65533;&#65533;&#65533;^&#65533;&#65533;?&#65533;B&#65533;&#1666;&#65533;&&#65533;&#928;V:&#65533;?&#65533;N&#65533;@T&#65533;&#65533;&#65533;&#65533;&#65533;C&#65533;-&#65533;&#65533;&#65533;&#65533;?&#65533;XfN&#65533;&#65533;&#65533;&#65533;D"&#65533;&#65533;&#65533;&#65533;&#65533;&#65533;&#65533;,&#989;0&#65533;M&#65533;? &#65533; @D&#65533;&#65533;!&#65533;&#65533;&#65533;p&#65533;	&#65533;&#65533;;&#65533;&#65533;&#65533;&#65533;&#65533;KP&#65533;;&#65533;&#65533;T&#65533;a-&#65533;&#65533;&#65533;h&#65533;J&#65533;&#65533;(@&#65533;&#785;&#65533;?&#65533;&#65533;&#65533;D9l &#65533;B"&#65533;JV@FP'&#65533;&#65533;&#65533;&#65533;&#65533;&#65533;C0\g&#65533; &#65533;&#65533;nc&#65533;&#65533;&#65533;P$_&#65533;&#65533;&#65533;O&#65533;A9&#65533;&#65533;{&#1675;ZXN&#65533;&#65533;e &#65533;&#65533;&#65533;(&#65533;&#65533;U0&#65533;*<A&#65533;(&#65533;&#65533;&#65533;n9I&#65533;&#1137;)&#65533;cT&#65533;h&#65533;(
LF&#65533;&#198;jd&#65533;Q&#65533;d&#65533;&#65533;&#65533;<	&#65533;&#65533;Sm(n&#65533;F&#65533;&#65533;kh&#65533;b&#65533;&#65533;&#65533;tA&#65533;&#65533;&#65533;(R&#65533;[*0K&#65533;4&#65533;&#65533;&#65533;&#65533;&#875;&#65533;&#1595;x(&#65533;&#491;Bw&#65533;&#65533;'&#65533;&#65533;<&#65533;&#65533;h&#65533;?P&#65533;U&#65533;E&#65533;&#65533;&#65533;&#65533;&#65533;&#65533;&#65533;&#65533;.&#65533;uT%N,&#65533;$ $@&#65533;&#65533;Ct&#65533;?jP&#65533;&#65533;&#65533;&#65533;&#65533;&#65533;@&#65533;&#65533;6&#65533;&#65533;&#65533;&#65533;&#567;&#65533;;&#65533; &#65533;e50&#65533;&#65533;&#65533;N>&#65533;^&#65533;&#65533;&#65533;&#65533;i&#1421;&#65533;&#65533; &#65533;&#65533;q&#65533;&#532;D *h&#65533;&#65533;&#65533;D L&#65533;&#65533;C &#65533;&#65533;?\&#65533;?&#65533;A&#65533;C&#65533;4&#65533;&#65533;&#65533;D&#65533;&#65533;Cd&#65533;j&#65533;&#65533;IG9&#65533;&#1945;&#65533; JY&#65533;? &#65533;&#65533;&#65533; L@&#65533;&#65533;AdB <&#65533;- &#65533;-&#65533;	&#65533;b)L&#65533;&#65533;&#65533;&#65533;",&#65533;b&#65533;&#65533;B&#65533;&#65533;8 $&#65533;a&#65533;)A`&#65533;tR&#65533;!&#65533;&#65533;&#65533; &#65533;&#65533;xC&#65533;&#65533;$&#65533;$!3\&#65533;&#65533;D0&#65533;C
$@J&#65533;am&#65533;&#65533;~&#65533;}&#65533;&#65533;P&#65533;D&#65533; )~&#65533;;&#65533; I&#65533;Z&#153;&#65533;&#65533;U&#65533;&#65533;t&#1199;&#65533;4&#65533;	&#65533;&#65533;&#65533;&#65533;,X&#65533;&#65533;H&#65533;&#65533;l&#65533;&l9h&#65533;<&#65533;&#712;&#65533;?A&#1537;&#65533;&#65533;'&#65533;&#65533;x&#65533;&#65533;<&#65533;&#65533;&#65533;h&#65533;_&#65533;&#65533;l&#65533;&#65533;&#65533;
&#65533;&#65533;&#65533;V&#65533;&#65533;&#65533;
&#65533;&#65533;&#65533;A&#264;$R&#65533;, &#65533;:&#65533;8&#65533;I &#65533;\&#65533;&#65533;Z|&#65533;w&#65533;)&#65533;&#65533;'A&#844;&#65533;G&#1430;{&#65533;&#65533;&#65533;&#65533;&#65533;&#65533;Qr&#65533;&#65533;&#65533;&#65533;&#65533;	&#65533;&#65533;H&#65533;Nl&#65533;4AN&#65533;2i@&#65533;&#65533;X&#65533;1&#65533; 	[&#65533;&#65533;&#65533;i&#65533;&#65533;	&#65533;@&#65533;&#65533;&#65533;&#1801;&#65533;&#65533;&#160;&#65533;%&#65533;&#65533;&#65533;I&#65533;N&#65533;&#65533;&#1469;&#65533;K=&#65533;&#65533;LM&#65533;&#65533;&#65533;=&#65533;Q&#65533;&#65533;&#65533;&#65533;&&#65533;&#65533;n&#65533;&#65533;&#65533;&#65533;&#65533;&#65533;&#65533;&#65533;eZ&#65533;&#65533;&#65533;f&#65533;&#65533;l&#1957;	g&#65533;&#65533;sy&#65533;I=&#515;h&#65533;&#65533;-    &#65533;&#65533;&#65533;\&#65533;X&#65533;<&#65533;f &#65533; LK&#65533;&#65533; &#65533;&#65533;d&#65533;`&#65533;&#65533;=
&#65533;&#65533;lJPB&#65533;
 L&#65533;F&#65533;&#65533;&#65533;^&#65533;j&#65533;&#65533;&#65533;&#65533;HT&#65533;&#65533;&#65533;&#65533;&#65533;&#65533;&#65533;\&#65533;1|m&#65533;}$&#65533;&#65533;&#65533;&#65533;SpN&#65533;A&#65533;&#794;L&#65533;Z|	&#65533;&#1882;;&#65533;&#65533;|Z&#65533;(&#65533;N&#65533;Dh &#65533;&#65533;&#65533;&#65533;&#65533;&#65533;&#65533;&#607;Br&#65533;&#65533;)&#65533;H&#65533;@&#65533;#&#65533;C8&#65533;&#233;q&#65533;h&#65533;&#65533;&#65533;G&#140;?V&#65533;F&#65533;&#65533;m&#65533;[F&#65533;p&#65533;B&#65533;&#65533;Yh&#65533;&#65533;AHq&#910;&#65533;&#65533;d&#65533;&#65533;&#65533;W&#65533;&#65533;'y&#65533;wAML&#65533;G
&#65533;&#65533;? /A&#65533;5N&#65533;@.	&#65533; >&#65533;A SNl&#65533;2&#65533;'%U&#65533;&#65533;&#1622;L q&#65533;j&#65533;&#65533;&#65533;&#65533;m&#65533;rH&#65533;Q&#65533;=&#65533;H&#65533;&#65533;&#65533;*&#65533;&#65533;&#65533;&#65533;&#65533;&#65533;&#65533;&#65533;&#65533;&#65533;&#1047;&#65533;&#65533;&#65533;&#65533;&#65533;&#65533;NkA &#65533;V&#65533;-&#65533;&#65533;H&#65533;nh3&#65533;&&#65533;r-&#65533;&#65533;-&#65533;&#65533;&#65533;&#385;e>&#65533;&#65533;&#65533;&#283; O&#65533;	&#1307;&#2017;	$&#65533;Ts&#65533;q&#65533;&#65533;&#65533;Gx&#65533;?P&#65533; &#65533;&#65533;&#65533;$&#65533;&#65533;X&#65533;AR^&#65533;|&#65533;*&#65533;b&#65533;&#65533;&#1316;&#65533;3&#65533;B&#65533;&#65533;t&#65533;<S)<K&#65533;'&#65533;&#65533;&#65533;&#65533;?<&#65533;&#65533;&#65533;D&#65533;&#65533;u&#369;&#65533;4C&#65533;&#65533;D&#1362;&#65533;D&#65533;O|&#65533;y&#295;,&#65533;&#65533;6&#65533;&#65533;P&#65533;>&#65533;0I&#65533;&#65533;@&#1934;&#65533;&#65533;p&#378;4I &#65533;?&#65533;4AD4&#65533;HbO &#65533;&#65533;&#529;S&#65533;D&#65533;&#65533;5k&#65533;&#65533;&#65533;N&#65533;2q?q"&#65533;@*&#65533;([Y1k&#65533;&#65533;x|RE&#65533;&#65533;w}u&#1544;5&#65533;|&#65533;x&#65533;@0&#65533;&#65533;ZG&#65533;&#65533;&#65533;1&#65533;	&#65533;&#65533;&#65533;5&#65533;&#1891;d&#845;&#65533;&#65533;&#240;&#65533;4N(X&#65533;&#65533; 	&#65533;&#65533;;&#65533;&#65533;Da&#864; &#65533;"C4PN&#65533;&#1271;&#65533;cg&#65533;=&#65533;&#842;&#65533;&#65533;&#65533;!1)&#65533;e&#65533;&#65533;&#38908;&#65533;@&#65533;!&#65533;&#65533;;LihKT&#65533;&#65533;6A(&#65533;!h&#65533;&#65533;&#65533;&#65533;H&#65533;vI&#65533;&#65533;?0SN&#65533;<HA&#65533;!N&#65533;P% D3L&#65533;V&#65533;(&#65533;q7"&#65533;&#65533;&#65533;&*&#65533;&#65533;&#65533;&#65533;r&#65533;&#65533;8k&#65533;&#65533;&#65533;&#65533;&#65533;&#421;&#65533;&#65533;?&#65533;&#65533;&#65533;&#65533;&#65533;?&#65533;y&#65533;t&#65533;&#65533;&#65533;&#65533;4&#65533;FU&#65533;&#65533;?P&#65533;w&#65533;&#65533;&#65533;J&#65533;u&#65533;x&#65533;&#65533;7&#65533;BR&#65533;&#65533;&#1552;x&#1848;c&#65533;F&#65533; I&#65533;&#65533;&#65533;&#65533;&#65533;`y&#65533;`&#65533;Ds&#65533;M&#234;&#65533; &#65533;&#1139;Rh&#65533;&#65533;&#446;l&#65533;2&#65533;&#65533;',&#65533;&#65533;&#65533;&#65533;Xx&#65533;&#65533;&#65533;&#65533;&!i&#65533;&#65533;&#65533;3&#65533;&#65533;&#65533;&#65533;F&#65533;&#65533;x&#65533;&#65533;t&#65533;p$&#65533;&#65533;V&#65533;&#65533;&#65533;&#1082;&#65533;&#65533;&#65533;:&#65533;(&#65533;&#65533;@O&#65533;G&#65533;&#65533;MK;A&#65533;&#65533;&#65533;&#65533;&#65533;rr~)y&#65533;SI&#65533;A`OY&#65533;C&#65533;\ &#65533;&#65533;A&#65533;#rl`&#65533;&#65533;@&#65533;3xa&#65533;&#65533;&#65533;&#65533;&#65533;N&#65533;k&#65533;@&#65533;&#65533;&#65533;&#65533;&#65533;&#65533;.Q&#65533;&#65533;^eO&#65533;&#65533;&#1666;&#1651;&#65533;-&#65533;&#65533;dM*@&#65533;&#65533;&#65533;&#65533;!&#65533;2s'&#65533;DiB &#65533;&#65533;&#65533;q&#65533;D&#65533;  &#65533;&#65533;&#65533;&#65533;&#65533;.&#65533;.&#65533;Bb&#65533;&#65533;&#65533;%N &#65533;&#65533;&#65533;l&#1306;&#65533;C&#65533;q@@H&#65533;&#65533;< &#65533;{&#65533;!&#65533;&#65533;)f&#65533;&#65533;U&#65533;&#65533;?&#1282;&#65533;`
P9 +&#65533; :|7,&#65533;&#65533; 3N&#65533;&#65533;&#65533;&#1839;&#476;&#65533;&#65533;3&#660;&#312;J&#65533;D&#65533;&#65533;&#65533;4&#65533;&#65533;{4&#65533;&E&#65533;[&#65533;3&#65533;Y{pNx&#65533;~{&#65533;w&#65533;{&#65533;$&#1931;&#65533;&#65533;Z&#65533;&#65533;II&#1779;R%!I&#65533;&#65533;&#65533;K&#65533;{&#65533;&#65533;&#65533;P&#65533;D&#65533; &#65533;M&#65533;)U&#65533;Q&#65533;D&#65533;&#65533;&#65533;4E&#65533; 	n&#65533;7&#65533;Q&#65533;$j&#65533;&#65533;W&#65533;&#65533;F$lDh&#65533;&#575;&#65533;8A8aJ&#65533;+Y&#65533;DH(C&#65533;&#65533;&#65533;&#65533;$&#65533;&#65533;&#1843;&#65533;1m &#65533;&#65533;J.&#65533;y&#65533;&#65533;&#65533;(Kga&#65533;&#65533;t&#65533;j&#65533;T&#65533;S&#65533;V&#65533;&#65533;r&#65533;&#65533;E (&#65533;Z&#65533;k&#498;&#65533;&#65533;/&#872;M&#65533;&#65533;+PD&#65533;&#65533;i'd&#65533; q&#65533;B:|&#65533;&&#502;V>|&#65533;&#65533;&#65533;&#65533;$xLC&#65533;pZ&#65533;i/t&#65533;&#65533;T&#65533;I&#65533;2&#65533;@8&#65533;&#65533;g&#65533;
"x&#65533;&#65533;1&#1377;&#65533;-&#65533;&#65533;]&#65533;l&#65533;&#65533;&#65533;`&#65533;&#65533;AW&#65533;DC&#65533;&#2047;&#65533;&#65533;iz@0B&#65533;&#65533;&#65533;v&#65533;&#65533;&#65533;&#65533;+&#65533;&#65533;&#65533;N&#65533;'%)&#65533;&#65533;&#65533;&#65533;&#1171;&#65533;&#65533;&#65533;M 8I&#65533;?"&#65533;&#65533;@&#65533;&#65533;&#65533;&#65533;&#1299;bp~B&#65533;C:&#65533;s7&#65533;?&#65533;np&#65533;0&#65533;&#65533;
&#65533;`&#449;9@&#65533;!n&#65533;&#65533;&#65533;
nP@!&#65533;&#65533;G&#65533;&#1648;C!D&#65533; &#65533;3
"&#65533;&#65533;Z&#65533;&#65533;Y&#65533;&#65533;&#65533;&#65533;*&#65533;'&#65533;f&#65533;qF&#65533;6&#65533;&#65533;&#65533;X&#65533;g&#65533;\A&#533;0&#65533;PC&#65533;2&#65533;&#65533;&#65533;&#65533;&#65533;&#65533;&#65533;&#608;'&#65533;&#65533;&#65533;s&#65533;&#65533; J&#65533;L&#65533;#&#65533;CX&#65533;N'&#296;b&#65533;*p&#65533;&#65533;&#65533;
&#65533;&#65533;mH&#65533;&#65533;&#65533;&#65533;A&#65533;&#65533;&#65533;sO&#65533;&#65533;z!;&#65533; &#65533;&&#65533;!N&#65533;$&#65533;@2
&#65533;G,&#65533;&#65533;&#969;zD&#65533;@
)&#65533;R!h&#65533;&#65533;'&#65533;&#65533;&#65533;''&#65533;&#65533;&#65533;IVir&#65533;&#65533;f})&&#65533;&#65533;AgV30&#65533;%&#65533;!&#65533; 	jJ&#65533;d&#65533;]&#65533;&#1622;&#65533;1-A&#65533;&#65533;&#65533;Y&#65533;&#65533;&#65533;V&#65533;X'%@&#65533;&#65533;#N&#65533;f.&#65533;Z,&#65533;&#65533;:@&cp8d;&#782;&#65533;&#65533;&#65533;9&#65533;Zt@&#65533;L&#588;A&#65533;xV5&#65533;T&#65533;!&#65533;RM[[&#65533;&#65533;&#65533;;&#65533;&#65533;gK2&#65533;&#65533;&#65533;&#65533;g&#65533;&#65533;&#65533;&#65533;&#65533;4Y&#65533;|&#65533;D8p$&#65533;8&#65533;&#65533;g&#65533;R&#65533;&#65533;&#65533;Jg&#65533;f&#65533;`=&#65533;&#65533;IU&#65533;&#65533;&#65533;* 8`&#65533;&#65533;:` y&#65533;[&#65533;  &#65533;&#65533;X&#65533;&#65533;&#65533;&#65533;&#65533;&#1937;&#65533;Qu&#65533;cw`G&#65533;&#65533;&#65533; 
T&#65533;vt&#65533;c&#65533;lt&#65533;&#65533;n&#65533;&#65533;&#65533;+&#65533;P&#65533;0TdD!8&#65533;&#65533;O&#65533;"&#65533;&#65533;&#65533;&#65533;da&#65533;&#65533;F&#65533;q$&#65533;&#65533;&#65533;&#65533;{X&#65533;q&#65533;&#65533;&#65533;$&#65533;&#65533;J&_}&#65533;&#65533;*&#65533;&#65533;&#65533;(c&#65533;}K&#65533;&#65533;d&#65533;&#65533;&#65533;
Ah&#65533;5e&#65533;j&#65533;&#65533;f%?Q&#65533;&#65533;Oe&#65533;&#65533;&#65533;&#65533;&#65533;&#65533;&#65533;3b`s&#65533;FS&#65533;@.I	&#65533;&#65533;9&#65533;7&#65533;"&#65533;4&#65533;&#65533;&#65533;&#65533;&#65533; P&#65533;I&#356;&Z&#65533; &#65533;:q&#65533;cb&#65533; &#65533;&#65533;&#65533;i51OZu&#65533; ,%*&#65533;&#65533;.&#65533;b&#65533;&#65533;#Rp@*WAZpZ&#65533;J&#65533;&#65533;%&#65533;&#65533;Dk4&#65533;)&#65533;?&#65533;n&#65533;c)&#65533;DKJ&#65533;R&#65533;0%8&#65533;&#65533;2.{&#65533;&#65533;&#65533;X
d&#65533;&#1569;0&#65533;&#65533;&#65533;	&&#65533;&#65533;<&#65533;&#65533;&#65533;?L@&#65533;>h,&#65533;&#65533;&#65533;a&#65533;&#65533;3cA&#65533;5&#65533;&#65533;[HLL&#65533;&#65533;lL8!K	}&#65533;&#65533;1&#65533;be&#65533;H&#65533;?&#65533;&#65533;&#65533;&#65533;&#780;h2#ZJ&#65533;c&#65533;&#65533;!&#65533;&#65533;A&#65533;3&#65533;&#532;&#65533;&#65533;	&#65533;h&#65533;V!&#65533;Q&#65533;b
&#65533;!&#65533;&#65533;&#1092;f&#65533;&#65533; &#65533;&#65533;&#65533; &#65533;&#65533;f&#65533;b &#65533;&#65533;&#65533;&&#65533;&#65533;&#65533;:p;(&#65533; !&#65533;&#65533;k&#65533;&#65533;t`&#65533;&#65533;Yb@
 ;&#65533;F _&#65533;M&#65533;&#65533;&#65533;2&#65533;!&#65533;&#65533;&#65533;R&#65533;>&#65533;.&#65533;&#65533;&#65533;2G&#65533;&#65533;&#65533;:&#65533;&#65533;SR&#65533;&#65533;APap&#65533;Pg,&#65533;&#65533;I.&#65533;K&#65533;d&#65533;X&#65533;&#65533; YB&#534;r'&#65533;&#65533;&#65533;&#65533;&#65533;&#65533; &#65533;&#1083;&#65533;-&#65533;LE`AR&#65533;&#65533;&#65533;IR80&#414;,&#65533;'&#65533;8&#65533;!&#65533;&#65533;?&#65533;p
&#65533;&#1794;%&#65533; &#65533;FR&#65533;&#65533;a&#65533;&#65533;&#65533;T&#65533;C~&#65533;\$&#65533;FEr&#65533;GtA%P&#65533;<#&#65533;	0&#65533;&#65533;&#65533;@&#65533;&#65533;&#1380; &#65533;U&#65533;&&#65533;c4&#65533;@ D&#65533;9m&#65533;&#65533;&#65533;&#65533;&#65533;%&#65533;0&#65533;9&#65533;j4&#65533;&#65533;&#1386;l&#65533;4&#65533;JJ:8&#65533;&#65533;&#65533;&#65533;p@H
&#1906;8&#65533;&#65533;&#65533;&#65533;&#65533;2&#65533;&#65533;pR&#65533;&#65533;_0&#65533;&#65533;/&#65533;	&#65533;h}&#65533;&#65533;&#65533;0&#65533;&#65533;L&#65533;&#338;@&#65533;&#65533;Xf&#65533;Q6&#65533;&#65533;V4&#65533;&#65533;2&#65533;&#368;b&#65533;a&#65533;:F&#65533;&#65533;&#65533;~&#65533; &#65533;y&#65533;x@&&#65533;&#65533;&#65533;&#65533;8&#65533;q&#65533;&#65533;&#65533;iw\I&#65533;R	4&#65533;,<&#65533;YB&#65533;&#65533;M&#65533;&#65533;h&#65533;&#515;v&#65533;&#65533;T&#65533;g&#65533;]k&#65533;%&#65533;&#65533;:tm&#65533;mF&#65533;&#65533;w&#65533;&#65533;2&#65533;&#65533;&#65533;)&#65533;&#65533;J&#65533;&#65533;&#65533;&#65533;&#65533;@,&#65533;9w&#65533;&#65533;& &#65533;$&#65533;&#65533;&#65533;&#65533;&#65533;&#65533;&#65533;B0&#65533;!&#65533;a&#65533;M&#65533;,&#65533;
&#65533;Z&#65533;N&#65533;F&#65533;&#65533;fJv&#65533;&#65533;&#65533;%&#65533;8&#65533;&#65533;&#65533;&#65533;&#65533;,)&#65533;&#65533;"&#533;&#65533;&#65533;.]X&&#65533;S&#65533;:&#65533;&#65533;|&#65533;d &#65533;&#65533;0&#1082;l&#65533;{<0&#65533;&#65533;z&#65533;&#65533;&#65533;	OP&#65533;)&#65533;&#65533;&#137;&#65533;h&#65533;&#65533;&#65533;?L'&#65533;&#65533;	jp&#65533;3&#65533;$&#65533;H&#65533;&#65533;*&#199;A!&#65533;
CC&#65533;FnP6-&#65533;&#65533;&#65533;0D&#65533;&#65533;V&#65533;0k'&#65533;&#1759;&#65533;l&#65533;X&#65533;&#65533;&#65533;g&#65533;\&#65533;#T&#65533;G(&#65533;&#145;&#65533; &#65533;n&#65533;Y&#65533;&#65533;	]&#65533;&#65533;c+)&#65533;&#65533;r&#65533;&#65533;&#65533;NxOV&#65533;b&#65533;=&#65533;QI&#65533;&#65533;3L&#65533;&#65533;(&#65533; ]p&#65533;C&#65533;&#65533;&#65533;0E4&#65533;&#65533;&#65533;"&#65533;&#65533;&#65533;P-D&#65533;&#65533;Zx(&#65533;&#65533;g&#65533;!3&#65533;&#65533;F5&#906;YF&#1778;`&#65533;&#65533;&#65533;@&#65533;&#978;&#65533;&#65533;&#65533;F&n&#65533;V40-&#65533;)Z&#65533;&#65533;&#65533;&#65533;&#65533;[h&#65533;Y&#65533;&#65533;&#1689;&#65533;&#65533;ld&#65533;"&#65533;3I&#65533;;&#65533;&#65533;&#65533;s&#65533;1&#65533;&#65533;&#65533; &#65533;F&#65533;H&#65533;&#65533;&#65533;&#65533;&#65533;&#65533;&#65533;&#65533;I&#65533;4&#65533;&#65533;x&#65533;a3T&#65533;:&#65533;&#65533;  t&#65533;V&#65533;&#65533;&#65533;&#65533;&#65533;@&#65533;&#65533;`&#65533;@o&#65533;&#65533;&#65533;&#65533;&#65533;&#65533;a&#65533;&#65533;X&#65533;&#65533;0&#65533;.&#65533;C&#65533;&#65533;y&#65533;\&#65533;C8%&#65533; ]K&#65533;ib	&#65533;&#18991;	&#65533;J&#65533;~&#65533;.Q	'X&#65533;
M.A&#65533;&#65533;&#65533;%&#65533;&#65533;&#65533;:T&#65533;$&#65533;&#65533;&#65533;&#65533;\$&#65533;&#65533;&#65533;%_8&#65533;&#65533;B&#65533;&#65533;&#65533;T&#65533;&#65533;&#65533;&#65533;J?&#65533;&#65533;6%&#65533;&#65533;*4&#65533;&#65533;&#65533;&#157;%0&#65533;J&#65533;&#65533;l&#65533;J&#65533;&#65533;U&#65533;a&#65533;&#65533;&#65533;%0V&#65533;>&#65533;&#65533;o&#65533;;
R&#65533;&#65533;L$&#65533;P0%j&#65533;&#65533;&#65533;+&#65533;&#65533;V&#65533;&#65533;&#65533;&#65533;@&#65533;&#65533;:@&#65533;hY H&#65533;&#65533;Dr&#65533;@	
U&#65533;&#65533;&#65533; C&#65533;A&#65533;&#65533; X&#65533;B&#65533;Y&#65533;4
K)!`mk:(@1&#65533;&#65533;&#65533;Y&#65533;&#65533;&#65533;&#65533;g&#65533;&#65533;_&#65533;&#65533;&#65533;Y,=+&#65533;&#65533;  B&#65533;&#65533;  M>1&#65533;Y&#65533;&#65533;3G9&#65533;!&#65533;s.&#65533;\&#65533;&#65533;t;G%&#65533;%&#65533;x&#65533;&#65533;&#65533;&#65533;&#28252;&@f&#65533;c&#65533;&#65533;(&#65533;&#65533; &#65533;&#65533;&#65533;&#65533;&A&#65533;A &#65533;&#65533;&#65533;&#65533;@o&#65533;`Z &#65533;&#65533;fm&#65533;&#65533;&#65533;F&#65533;<&#65533;R&#637;&#65533;&#65533;"&#65533;&#65533;&#65533;o&#65533;&#65533;&#65533;CD$&#65533;0&#65533;p&#65533;&#65533;&#65533;&#65533;	&#65533;&#65533;8&#65533;&#65533;&#65533;&#65533;)sp&#65533;&#65533;*O%&#65533;&#65533; 4!&#65533;&#65533;%`&#65533;&#65533;n&#65533;&#65533;&#65533;i>&#65533;&#65533;&#65533;&#65533;&#65533;"&#65533;j&#65533;&#65533;&#65533;&#65533;&#65533;:&#65533;&#65533;&#65533;h
&#65533;x&#65533;&#65533;&#65533;&#65533;n&#65533;B&#65533;&#65533;T&#65533;]by\&#65533;	mV^&#65533;&#65533;*(&#65533;	&#65533;&#65533;:&#65533;
&#65533;&#51784;&#65533;%&#65533;&#65533;&#65533;rm&#1146;&#1146;&#65533;=H%&#65533;&#65533;+&#132;Tbp&#65533;&#65533;&#65533;&#65533;&#65533;*%  &#65533;&#65533;&#65533;&#65533;<p&#65533;&#65533;&#65533;&#65533;&#65533;&#65533;&#65533;P&#65533;&#65533;&#51247;,l@.&#65533;t&#65533;&#65533;K@&#65533;`&#65533;0&#65533;W(+_&#65533;	&#65533;&#65533;	&#65533;&#65533;$L&#65533;&#65533;!&#65533;&#65533;&#65533;K &#65533; &#65533;(&#65533;a&#65533;#:&#65533;m&#65533;o &#65533;&#65533;
t&#65533;T&#65533;&#65533;&#65533;&#65533;R&#43054;&#65533;&#65533;At&#65533;&#65533;&#65533;h&#65533;`&#65533;F&#65533;@fP&#65533;#=&#65533;&#1256;&#65533;&#65533;\&#65533;=&#65533;
@&#65533;&#65533;` &#65533; &#65533; mH&#65533; "dM`&#65533;@
&#65533;C.F&#65533;&#65533;&#65533;!&#1057;&#65533;.&#65533;K&#65533; &#65533;&#65533;gm&#65533;&#65533;%cI&#65533;&#65533;Q&+HS&#65533;&#65533;A%&#65533;&#65533;H0&#65533;&#65533;0%&#65533;&#65533; &#65533;2&&#65533;$V&#65533;&#65533;P%&#65533;&#65533;K&#65533;J&#65533;&#65533;=&&#65533; zg &#65533;&#65533;&#65533;&%&#65533;&#65533;(&#65533;'&#65533;Bbf&#65533;%f&#65533;f&#65533;%2,	&#65533;&#65533; &#65533;&#65533; %&#65533;A&#65533;&#65533;Z&#65533;&#65533;r&#65533;,&#65533;rr2h,&#65533;*,&#65533;-Z&#65533;E&#65533;&#65533;j%&#65533; &#65533;&#65533;N&#65533;)p&#65533;r&&#256;d@&#65533; $1a&#65533;^q&#65533;P&#65533;P t@ &#65533;+$&#65533;&#65533;&#65533;&#864;!,&#201;&#65533; R)n &#1195;&#65533;b&#65533;@nx(@&#65533; &#65533; ,&#65533;:  d`&#65533;:&#65533;&#65533;&#65533;FA<&#65533;9&#65533;&#65533;9L&#65533;&#65533;&#65533;("d~&#65533;:XB&#65533;X"fT&#65533; &#65533;h&#515;&#65533;&#65533;7&#65533;C&#65533; &#65533;&#65533;&#65533;nc&#65533;&#65533;@&#65533;n&#65533;	Z0&#65533;`&#65533; &#65533; v&#65533;o&&#65533;d&#65533;|`r&#65533;@&#65533;w&#65533;$O&#65533;?&#65533;&#65533;1&#65533;&#1290;G&#65533;b&#65533;*%&#65533;&#65533;	&#65533;&#65533;&#1204;&#65533;&#65533;&#65533;B&#65533;bsT"H&#65533;&#65533;:aE&#65533;o%&#65533;&#65533;I>&#65533;vBl&#65533;D	B&#65533;&#65533;&#65533;&#65533;r%&#65533;F&#65533;&#65533;%&#65533;&#65533;Fo+Y&#65533;F&#65533;%t&#65533;%`&#65533;&#65533;r&#65533;`BF&#65533;&#65533;&#65533;a%f&#65533;&#65533;&#65533;l&#65533;&#65533;&#65533;&#65533;&#65533;&#65533;Jh%l&#65533;B&#65533;4*M+&#65533;O&#1144;"Z"&#65533;4*&#65533;+X&#65533;x&#65533;,V&#65533;&#65533;&#65533;&#65533;#&#65533;&#65533;^@L &#65533;ZQt@2SP&#65533;P^: 4&#65533;#L &#65533;@Z&#65533;r@@.&#65533;@&#65533;b&#65533;&#65533;&#65533;P,&#65533;&#65533;S&#65533;,&#65533;&#65533;&#65533;&#65533;&#65533;r&#65533;6&#65533;(&#65533;`=&#65533;`&#65533; &#65533;>&#65533; &#65533;&#1165;h&#557;&#65533;:&#65533;f&#65533;"!&#65533;q&#65533;B&#65533;rf%&#65533;&#65533;&#65533;  &#1331;&#65533;&#65533;`&#65533;7~#&#65533;&#65533;&#65533;L&#65533;&#65533;&#65533;&#65533;B&#65533;&#65533;n&#65533;&#65533;B&#65533;J&#65533; R&#65533;$}&#65533; " NP&#65533;fC&#65533;Ti&#65533;|)B&#65533;&#65533;_&#65533;6q@&#65533;^&#65533;R&#65533;&#65533;&#65533;L&#65533;&#65533;&#65533;_W&#65533;s&#65533;&#65533;&#65533;uFp&#65533; &#65533;&#65533;'&#65533;&#65533;`&#65533;&#65533;&#65533;I&&#65533;&#65533;&#65533;D&#264;&#65533;&#65533;&#65533;) &#65533;E&#65533;&#65533;&#65533;&#65533;GS&#65533;&#65533;&#65533;cUb&#65533;rcRRbRbN&#65533;Vz&#65533;&#65533;h&#65533;X&#65533;-&#65533;` &#65533;f&#65533;`&#65533;N&#65533;&#65533;V@&#65533;V`
`
&#65533; fb	&#65533;&#65533;	&#65533;#8&#65533;&#65533;&#65533;&#65533;&#65533;&#65533;&#65533;R4%&#65533;&#65533;&#65533;&#65533;LM&#65533;&#65533;K&#65533;"+&#65533;o&#65533;&#65533;O,Lc"`Z&#65533;&#65533;L!&#65533;X"&#65533;&#65533;&#65533;[&#65533;01&#65533;E	"2@&#65533;&#65533; 0@&#65533;&#65533;&#65533;z&#65533;&#65533;
&#65533;@^&#65533;A&#65533;P&#65533;&#65533;-d&#65533;&#65533;@&#65533;&#65533;&#65533;&#65533;n ,&#65533;Rp@At&#65533;&#65533;&#65533;z&#65533;M&#65533;&#65533;&#65533;&#65533; &#65533;&#65533;&#65533;&#65533;AX &#65533;&#65533;&#65533;&#65533;&#65533;4`&#1699;:B&U&#65533;5<M9	"f|&#65533;&#65533;&#65533;&#65533;&#65533;&#65533;3%&#65533;&#65533;&#1901;c&#65533;&#65533;u;f~&#65533;:&#1741;&#65533;&#65533;`&#65533;C<&#65533;n7&#65533;&#65533; &#65533;&#65533;&#65533;2!&#65533;`+&#65533;&#65533;D`+.&#65533;v&#65533;L`&#65533;&#65533;K&#65533; &#65533;"&#65533;z&#65533;"'&#65533;|^KM&#65533;p&#65533;&#65533;b
f&#65533;&#65533;&#65533;&#65533;&#65533;B&#65533;&#65533;&#65533;`&#65533;&#65533;j&#65533;%(C&#65533;vO&#65533;(6&#65533;&#65533;&#65533;&#65533;&#65533;E&#1075;M&#65533;&#65533;&#951;&#65533;q*N&#65533;&#65533; R&#1411;[&#65533;"&#65533; &tr@&#65533;&#1886;&#65533;&#43406; X&#65533;t!2&#65533;&#65533;
l&#65533;&#65533;6 &#65533;&#65533;&&#65533;bV&#65533;&#65533;&#65533;&#65533;&#65533;x&#65533;&#65533;&#65533;8&#65533;&#65533;6%F&#65533;Z$&#65533;&#65533;%%&#916;%zn&#65533;n*6&#65533;/&#65533; &#65533;&#65533; T&#65533;&#65533;.S2&#65533;1&#65533;6P&#65533;&#65533;,a[&#65533;`6u&#65533;Z5#oP&#65533;&#65533;&#65533;&#65533;&#65533;&#65533;&#65533;&#65533;\th2&#65533;6W,&#65533; &#65533; ^&#65533;
&#65533;&#65533; &#142;&#65533;&#847;&#65533;&#65533; 7&#65533;&#830;g&#65533;i&#65533;&#65533;Tj&V&#65533;W?&#65533; R+%|Uv&#65533;&#65533;R&#65533;&#65533;&#65533;&#65533;&#65533;&#65533;:]y"&#65533;-R&#65533;&#65533;&#65533;&#65533;hVa&#65533;p&#65533;mw&#65533;&#65533;	&#65533;&#65533;&#65533;&#65533;&#65533;Z&#864;T!l#&#65533;&#65533;&#65533;&#65533;A&#65533;#`&#65533;&#65533;&#65533;|&#463; &#65533;#&#65533;F&#65533;&#65533;&#65533;&#65533;^&#170;V &#65533;ao_&#65533;&#65533;&#729;&#65533;&#65533;*&#65533;
&#65533;&#285;XB&#65533;&#65533;I&#65533;[" *0L*&#65533;&#65533;H&#65533;E@&#65533; bR*D!&#65533;&#65533;0&#65533;A%b&#65533;@&#65533;&#65533;&#65533;%R %&#65533;Af N&#65533;&#65533;&#65533;&#65533;&#65533;&#65533;.:&#65533;b&#65533;&#65533;&#65533;!&#65533;&#2016;*&#65533;!@ &#65533;W&#65533;&#65533;
&#65533;&#65533;["&#65533;
V~&#65533;&&#65533;'K&#65533;9&#65533;M#&#65533;&#65533;&#65533;%*qZ&#65533;r%&#65533;&#1034; VA&#65533; &#65533;=&#304;%&#65533;&#65533;=
@p n` OkaN+&#65533;P@&#65533;h&#65533;o&#65533;&#65533;3)&#65533; &#65533;F&#65533;!&#65533;(@$2&#495;&#65533;&#65533;@a&#65533; w{&#65533;&#65533;&#65533;1&#65533;&#65533;&#65533; &#65533;&#65533;&#65533;&#65533;JU&#65533;&#65533;&#65533;-%N%,6&#65533;&#65533;&#65533; B&#65533;
>&#65533;@i&#65533;&#65533;&#65533;[p9&#65533;&#65533;K&#1926;&#65533;&#65533;&#65533;&#61879;&#65533;P&#65533;z&#65533;&#65533;9&#65533; >&#65533;:&#65533;&#65533;&#65533;S<&#65533;&#65533;h&#65533;v&#65533;&#65533;6!,&#65533;&#65533;4&#65533; .e&#65533;5&#65533;&#65533;l) &#65533;&#65533;&#65533;I&#65533;&#65533;&#65533;'&#65533;&#65533;&#65533;b.&#65533;,`&#998;&#65533;{0&#65533;&#65533;C&#65533;@Z+&#65533;D=l(&#65533;&#65533;%
&#65533;Y&#164;&#65533;&#65533;&#65533;8&#65533;+&#65533;%d&#65533;&#65533;&#65533;&#65533;)&#65533;&#65533;!&#65533;&#65533;+g@&#65533;&#65533;&#65533; y&#65533;b!&#65533;g&#65533;&#65533;&#65533;&#65533;W&#65533;&#65533;jQ&#65533;X&#65533;\&#65533;MB &#65533;2&&#65533;&#65533;&#65533;`"&#65533;b&#65533;V&#65533;&#65533;&#65533;&#65533; &#1052;[&&#65533;` &#65533;)z&#65533;ZHob&#65533;&#65533;&#65533;S&#65533;VB&#65533;X&#65533;&#65533;Z&#65533;^&#65533;&#65533;@&#65533;`^&#65533;1smSy &#65533;'&#65533;`ba&#65533;&#65533;&#65533;&#65533;x&#65533;&#65533;&#65533;&#65533;&#65533;&#65533;&#65533;&#65533;,!&#65533;D&#65533;&#65533;:!&#65533;&#65533;&#65533;@&#65533;&#65533;&#65533;&#65533;&#65533;&#65533;&#65533;I&#65533;
NWu&#65533;&#65533;&#65533;m&#65533;.%&`&#65533;&#65533;a&#65533;&#65533;&#65533; ;&#65533;Ai&#65533;&#65533;&#65533;&#65533;&#65533;SW9&#65533;7&#65533;cc&#65533;&#65533;B~&#65533;&#65533;&#65533;&#65533;&#65533;&#65533;w&#65533;&#65533;WukNU&#65533;&#841;&#65533;U&#65533;@l&#65533;5&#65533;k!F&#65533;Q[&#65533;&#65533;A&#65533;&#65533;,l&#65533;&#65533;K&#65533;&#65533; &#65533;j7&#65533;&#65533;@J&#65533;.&#65533;
&#1322;|&#65533;%\&#65533;&#65533;&#65533;x!&#65533;-&#65533;&#65533;b&#65533;Xb&#65533;sGDI&#65533; &#65533;&#65533;B&#65533; v&#65533;_B&#65533;	&#65533;&#65533;%l&#65533;p&#65533;&#65533;&#6368;&#65533;qT&#65533;&#65533;&#1283;_&#65533;G&#65533;&#65533;%H&#65533;&#65533;Y&#65533;z@6o @&#65533;R&#65533;&#1223;q&#65533;&#65533;&#65533;g%v&#65533;%&#65533;&#65533;&#65533;^}&#65533;a&#65533;&#65533;l(&#65533;&#65533;I&#65533;,Wn&#65533;	&#65533;&#65533;Y&#170;-&#65533;&#65533;l&#65533;W&#65533;&#65533;&#65533;4&#65533;&#65533;L&#842;&#65533;*K+&#65533;6&#65533;S"&#65533;&#65533;&#65533; &#65533;&#65533;,&#65533;N&#65533;
!&#65533;&#65533;6&#65533;IS&#65533;
&#65533;Z	ZI|@ &#65533;@&#65533;(&#65533;1d&#65533;1&#65533; &#65533;bd&#65533;&#65533;&#65533;SE&#65533;L&#65533;&#65533;&#65533;&#65533;&#65533;&#65533;7&#65533;"_&#65533;&#65533; cN&#65533;&#65533;&#65533;&#65533;&#65533;&#65533;~@&#65533;&#65533;-
`F\=&#65533;k&#65533;&#65533; &#65533;&#65533;
T;N&#65533;&#65533;`&#65533;&#65533;&#65533;sY&#65533;&#1898;&#65533;-&#65533;&#65533;H&#65533;&#923;C&#65533;1gHW&#65533;&#65533;&#65533;v&#65533;ww&#65533;&#65533;Ql&#65533;lyf&#796;&#65533;@`&#65533;&#65533;&#65533;Z &#65533;Ta(?N"`4"&#65533;AL &#65533;6&#65533;?r&#65533;&#65533;&#65533; C( 0&#65533;&#65533;{&#65533;&#2039;&#65533;_&#65533;&#65533;@&#65533;&#65533;&#65533;1&#65533;)&#65533;&#65533;&#65533;0%&#65533;&#65533;&#65533;&#65533;&#65533;%&#65533;=&#65533;&#65533;-&#65533;`T.dT&#65533;&#65533;n&#65533;LB~&#65533; &#65533;&#65533;<&#65533; &#65533;}&#65533;&#65533;&#65533;&#65533;&#65533;&#65533;S&#65533;!&#65533;&#65533;b&#65533;'r*B&#340;&#65533;B&#65533;&#65533;&#65533;&#65533;&#65533;_$t`4&#65533;&#65533;&#65533;U&#135;7/&#65533;	BWb&#65533;&#65533;@&#65533;&#65533;	"6R8 &#65533;&#65533;&#65533;&#1337;&#65533;&#65533;&#65533;&#65533;+0|+6! "&#65533;?&#65533;&#65533;

"X&#65533;Z&#65533;&#65533;R&#65533;&#65533;&#30662;&#65533;&#65533;&#65533;&#65533;&#65533;g&#130;&#65533;`(`&#65533;0D&#65533;&#65533;x&#65533;&#65533;" &#65533;&#65533;4&#65533;&#65533;0%Cp&#65533;&#65533;&#65533;&#65533;&#65533;)r&#65533;G&#65533; &#65533;&#65533;8&#65533;#&#65533;4&#65533;&#65533;&#65533;\&#1537;	/&#65533;bP&#65533;G&#1515;YA\&#65533;&#65533;&#65533;&#65533;(&#65533;&#65533;P&#65533;&#65533;&#65533;`&#65533;&#65533;h , 0&#65533;J:&#65533;&#65533;&#577179;'OX&#65533;&#65533;Z&#65533;&#65533;&#65533;Uh>(&#65533;&#65533;_b&#65533;&#65533;F&#65533;r7W&#65533;I&#65533;'	&#65533;f&#65533;q&#65533;&#65533;'R&#65533;&#65533;cK&#65533;9@z&#65533;$@&#65533;&#1849;&#65533;&#65533;u&#65533;&#65533;Fl&#65533;P&#65533;OUM&#65533;&#65533;v&#65533;DA$2 &#65533;&#65533;&#65533;:&#65533;r&#65533;}&#65533;0&#65533;B&#65533;&#65533;&#65533;Pt8&#65533;&#65533;TH&#65533;&#731;?&#65533;>&#65533;&#65533;&#65533;&#65533;&#1787;/&#65533;&#65533;&#65533;&#65533;&#65533;&#18679;&#318;&#65533;B&#65533;&#65533;&#65533;&#65533;g&#65533;&#65533;ld&#65533;&#65533;&#65533;&#65533;&#65533;&#65533;z!P&#65533;H>&#65533;y&#65533;#&#65533;&#65533;&#65533;#'&#65533; &#65533;5&#65533;JA%&#65533;L2&#65533;a	&#65533;&#65533;!&#65533;BY&#65533;0&#65533;{&#65533;e&#65533;&#65533;4&#65533;&#65533;&#65533;&#65533;6&#65533;&#65533;&#65533;&#65533;-@E&#65533;&#1986;&#65533;,&#65533;C&4&#65533;?8&#65533;&#65533;?&#65533;&#65533;&#65533;&#65533;8&#65533;&#65533;&#65533;@~	f&#65533;b&#65533;'H&#65533;Q&#65533;&#65533;&#65533;)&#65533;&#65533;\&#65533;&#65533;eF gA&#65533;&#65533;B&#65533;&#1030;3N&#65533;wVA&#65533;1t&#65533;B&#65533;&#65533;8l&#65533;	'&#65533; &#65533;&#65533;c&#65533; |(G &#65533;b&#65533;C&#65533;&#65533;
&#65533;&#65533;#&#65533;?&#1276;&#65533;&#65533;!&#65533;,&#65533;<t&#65533;&#65533;	&#65533;&#138;&#169;&#65533;A-&#65533;L3&#65533;RMe&#65533;8&#65533;&#65533;M&#65533; &#65533;&#65533;2&#65533;&#65533;&#65533;&#65533;&#65533;&#65533;&#65533;&#65533;&#53357;4D1&#65533;?&#65533;&#65533;h&#65533;&#65533;&#65533;O &#65533; &#65533;M&&#65533;.&#65533;&#65533;&#65533;]QPd&#65533;&#65533;	Eh&#65533;&#65533;&#65533;BqX&#65533;&#65533;?T&#65533;u&#65533;&#65533;f	&#65533;&#1739;&&#65533;&#65533;&#65533;&#65533;&#65533;8I&#65533;&#65533;&#65533;ns\&#65533;&#1017;3&#65533;B&#65533;&#65533;&#1597;`&#65533;:&#65533;z&#65533;?&#65533;:f&#65533;2&#65533;L&#65533;zRX"&#65533;&#65533;&#65533;@F&#65533;&#65533;z&#65533;`C 2D &#65533;&#854;c&#65533;&#352;1&#1281;&#65533;r&#65533;.&#1692;&#65533;^&#65533;&#65533;<HQ>&#65533;&#65533;&#65533;E&#607;&#65533;jY&#65533;&#65533;C&#65533;&#65533;vCG
&#65533;&#65533;t&#65533; !q/4[6DAAU&#65533;C&#65533;&#65533;&#65533;&#65533;eN/&#65533;x&#65533;e&#65533;&#65533;G&#65533;&#65533;&#65533;n&#65533;&#65533;&#65533;&#65533;&#65533;y'BuB&#65533;0B.&#65533;&#65533;&#65533; $&#65533;l&#65533;&#65533;&#65533;&#65533;`&#681;B&#65533;0)&#1624;&#65533;&#65533;*&#65533;`&#65533;f&#65533;`&#65533;&#50192;&#65533;?8&#65533;&#65533;&#65533;&#65533;&#65533;^&#65533;&#65533;&#65533;&#65533;'&#65533;47&#65533;&#65533;&#65533;&#1748;&#65533;?&#65533;&#65533;lAB &#65533;&#65533;+_ &#65533;&#65533;z&#65533;&#65533;0/&#65533;&#65533;B&#65533;&#65533;&#65533;&#65533;?&#1073;Fq &#65533;&#65533;D&#65533;S&#65533;&#65533;F&#65533;5v&#65533;&#65533;#]&#65533;&#65533;V&#65533;3(&#65533;&#65533;&#65533;&#65533;
r&#65533;DB3lh&#9238;U`&#65533;4X&#65533;&#65533;&#65533;&#65533;A9&#65533;1&#65533;&#65533;&#65533;&#65533;pT&#65533;Ju&#65533;w@&#65533;B,&#65533;x;&#65533;0Yt&#65533;&#65533;* &#65533;*&#65533;?@&#1080;$*q&#65533;&#65533;G -&#65533; ?&#65533;Y[y&#65533;&#65533;%!%&#65533;=wS&#65533;#"&#65533;(Ae&#65533;&#65533;?t&#65533;?&#65533;&#65533; V&#65533;2&#65533;&#65533;&#65533;&#576;1G[&#65533; &#65533;&#65533;mf>"&#65533;&#65533;&#65533;&#65533;&#65533;&#65533;&#65533;=q&#65533;"E&#65533; )&#65533;I0`&#65533;;&#65533;&#65533;&#65533;Z&#1282;!^&#65533;&#65533;&#65533;&#65533;&#65533;Lj&#65533;1&#65533;3&#65533;&#65533;&#65533;96=&#65533;L
&#65533;&#65533;B&#65533;&#65533;
&#65533;5&#65533;&#65533;H&#65533;C&#65533;&#1101;pV&#65533;n`&#65533;@!&#65533;&#65533;&#65533; &#65533;&#65533;A'&#65533;&#65533;&#65533;40`&#65533;IiB&#65533;&#65533;&#65533;2GO&#288;%D&#65533;
b&#65533;L&#65533;2&#1606;1dP&#65533;&#65533;\&#65533;_&#65533;&&#65533;&#65533;,`&#65533;+&#65533;Z&#65533;&#65533;&#65533;mm4ny&#65533;&#65533;&#65533;'&#65533;=Hc, &#65533;&#65533;u&#65533;s&#65533;!&#65533;Wc4&#65533;&#65533;wT&#65533; W&#65533;L7`&#65533;z&#65533;&#65533;
&#65533;k&#65533;:W&#65533;&#65533;&#65533;&#65533;&#65533;,&#65533;x&#65533;!t&#65533;&#65533;&#65533;&#65533;5w &#65533;r&#65533;38&#65533;!@&#65533;&#65533;&#65533;>&#65533;a&#65533;&#65533; q&#1154;&#1925;&#65533;"K&#65533;F&&#65533;i&#554; &#65533;D&#65533;&&#65533;&#65533;&#65533;&#65533;#&#65533;&#65533;&#65533;3&#542;&#65533; &#65533;&#65533;B&#65533;8&#65533; &#65533;&#65533;=&#65533;YOW&#65533;&#65533;:E&#65533;G&#65533;QA&#65533;&#390;c&#65533;5&#65533;&#65533;8&#65533;{&#65533;&#65533;&#65533;&#693;<&#65533;D&#65533;Vr&#65533;&#65533;&#65533;y&#65533;_r&#65533;&#65533;&#65533;<&#65533; &#65533;a&#65533;&#65533;$&#65533;!&#65533;E&#65533;&#65533;I&#65533;a!0&#65533;5&#65533;&#65533;&#65533;1&#65533;Irb&#65533;&#65533;&#65533;&#1601;&#65533;	r&#65533;KC&#65533;&#65533;,&#65533;C&#65533;C&#65533;|&#65533;]&#65533;&#65533;&#65533;&#65533;AKP@&#65533;&#65533;u&#65533;N!&#65533;4x&#65533;&#65533;&#65533;&#65533;&#65533;L&#65533;x&#65533;P&#65533;&#65533;D&#65533;&#65533;&#65533;Z&#65533;)
"&#65533;&#65533;U&#65533;(B&#65533;&#65533;@ &#65533;5j)&#65533;&#65533;&#65533;0&#65533;t&#65533;e&#65533;CD<&#65533;&#65533;&#65533;!&#65533;&#65533;B&#65533;&#65533;OuV&#65533;&#65533;IL:C&#65533;[&#65533;^Wh&#65533;B&#65533;	F&#65533;P&#65533;A&#65533;:&#65533;&#65533;M,&#65533;&#65533;p&#65533;&#65533;&#486;&#65533;"&#65533;ap&#65533;0&#65533;:L&#65533;&#65533;X&#65533;XP&#769;R&#65533;&#65533;&#65533;*&#65533;&#65533;&#65533;
$9&#1081;Os&#65533;&#65533;&#65533;&#65533;&#65533;32&#65533; SDg&#65533;&#65533;&#65533;
&#65533;"/&#65533;aL5&#65533;&#65533;&#65533;>`&#65533;&#65533;\&#65533;&#1478;\&#65533;&#652;yC&#65533; &#65533;&#65533;&#65533;y&#65533;C&#65533;&#65533;'&#65533;&#65533;&#65533;&#65533;&#65533;&#65533;&#195;G.&#65533;&#65533;&#65533;@ p&#65533;&#65533;&#65533;g
&#65533;3&#65533;&&#65533;&#65533;&#65533;&#65533;"&#65533;&#65533;&&#65533;&#1282;C&#65533;g&#65533;&#65533;&#65533;&#65533;&#65533;W5&#65533;U5&#65533;&#65533;#.&#65533;&#65533;s%&#65533;xI&#540;&#65533;&#65533;&#65533;&#65533;>&#65533;C!V&#65533;i&#65533;d&#65533;&#357;&#65533; p &#65533;&#784;&#65533;&#65533;&#65533;&#65533;&#65533;&#65533;&#391;
&#65533;&#65533;%nD&#65533;a&#65533;&#65533;V&#65533;6&#65533;!p&#65533;Vu &#65533;&#65533; &#65533;P&#65533;_ &#65533;&#65533;4&#65533;&#65533;&#65533;&#65533; &#65533;h]I&#65533;&#65533;&#65533;$Nx&#65533;;&#65533;
|1d4&#65533;bK&#65533;&#65533;&#65533;&#65533;X&#65533;|&#354;"&#65533;o&#1608;~&#65533;U>dB]&#65533;` d
&#65533;&#65533;3&#65533;
&#65533;&#65533;&&#65533;@&#65533;&#65533;{&#65533;&#65533;/&#65533;&#65533;'&#65533;&#65533;&#1249;&#65533;u&#65533;&#65533;&#65533;P&#1640;TJU&#65533;&#65533;D&#65533;@aa9Z&#65533;g &#65533;$4C"&#65533;&#65533;r&#65533;&#65533;8&#65533;# ;00I&#65533;&#65533;cj&#65533;@&#65533;&#65533;&#65533;&#65533;&#65533;N+=&#65533;x"*.1&#65533;#&#65533;EA&#65533;&#65533;`h&#65533;&#65533;:0&#65533;A\&#65533;+:=&#65533;(A&#65533;&#510;&#65533;C&#65533;&#65533;&#65533;`;&#1427;&#65533;&#65533;&#65533;&#65533;&#65533;=A&#65533;&#65533;&#65533;&#65533;\&#65533;Z&#566;&#65533;3&#65533;X&#65533;@M&#65533;^H&#65533;&#65533;&#65533;&#65533;&#65533;&#65533;`&#65533;X|	&#65533;&#65533;&#65533;&#65533;C~&#65533;&#65533;o&#65533;?&#65533;&#65533;A/N&#65533;)&#65533;&#65533;yF&#65533;4{S&#65533;N&#65533;C&#65533;&#65533;0&#65533;z&#65533;P&#65533;M/}&#65533;&#65533;A&#65533;g&#65533;&#65533;&#65533;&#65533;&#65533;&#38183;&#65533;&#65533;A:'&b$-&#65533;e&#65533;
|p&#65533;&#65533;&#65533;&#65533;0 <a"&#65533;&#65533;#C&#65533;N&#65533;H,&#65533;`	&#65533;&#65533;&#65533;D#z
x&#65533;sc&#65533;&#65533; &SrKH&#65533;&#65533;&#65533;:&#65533;O&#65533;&#65533;O}&#65533;_\&#65533;+&#65533;U`&#65533;dA&#65533;&#65533;&#65533;&#65533;Q.&#65533;&#65533;@Tp&#65533;&#65533;&#65533;Ppw&#65533;p&#65533;P&#65533;/p&#65533;	z&#65533;&#65533;&#65533;j&#65533;&#65533;&#65533;q"&#65533;d#&#65533;"EBw&#65533;`s&#65533;&#65533;&#65533;P&#65533;&#65533;&#65533;/&#65533;B&#65533;sP0)Hs>`B&#65533;. &#65533;  &#65533;S&#65533;A&#816;&#65533;p&#65533;TH{YH&#65533;&#65533;1&#65533;&#65533;&#65533;,&#65533;&#65533;&#65533;&#65533;M&#65533;T&#65533;qh&#65533;&#65533;&#65533;&#65533;&#65533;yq8vl&#65533;&#65533;&#65533;2t&#65533;2&#65533;yId&#65533;&#65533;&#65533;!&#65533;bfP&#65533;	t7fB&#65533;&#65533;&#65533;*&#65533;&#65533;v&#65533;hFxj&#65533;'&#65533;&#65533;&&#65533;a&#65533;	a&#65533;&#65533;&#65533;z`~&#65533;%~ &#65533;&#65533;&#65533;&#65533;&#65533;&#65533;&#65533;w&#65533;U`0&#65533;&#65533;I&#65533;p&#65533;i4Y&#65533; {&#65533;a&#65533;
&#65533;&#329;&#65533;f&#65533;&#65533;&#65533;!V&#65533;DZ&#524;&#65533;59u9AZ&#65533;&#65533;&#65533;h'&#65533;5&#65533;&#65533;&#65533;:>&#65533; 7&#65533; F2&#65533;~&#65533;sm&#65533;5<&#65533;&#65533;%&#65533;(&#65533;~:=&#65533;"&#65533;P&#65533;M&#65533;+&#65533;p]+Qd&#65533;&#65533; &#65533;
I &#65533;1A&#65533;!Q&#65533;&&#65533;&#65533;N&#65533; &#65533;jaO&#65533;&#65533;U&#65533;&#65533;`q&#65533;&#65533;	&#65533;" &#65533;&#65533;&#65533;&#65533;pH&#65533;&#65533;&#65533;!X X p&#65533;	O`	E&#65533;&#65533;&#65533;w&#65533;&#65533;&#65533;&#65533;!&#65533;02)&#65533;&#65533;&#65533;&#65533;-p&#65533;&#65533;/g-5BHs:&#65533;a/&#65533;# "0&#65533;4&#65533;N&#65533;&#65533;8&#65533;&#65533; ?&#65533;kp&#1036;c&#65533;$&#65533;^Hb&#65533;az&#65533;&#65533;&#376;O&#65533;&#65533;(&#65533;&#65533;&#65533;z&#65533;&#65533;fO&#65533;	&#65533;Xw	{O~Y&#65533;n&#65533;&#65533;z	&p&#65533;F&#65533;<d&"&#65533;&#65533;&#65533;!1&#65533;05!"&#65533;&#65533;~ &#65533;&#65533;	&#65533;&#65533;&#65533;&#65533;a,EP"&#65533;Y[&#65533;
}W[&#65533;c&#65533;cEp&#65533;i&#65533;&#65533;&#65533;&#65533;&#65533;Gp
&#65533;&#65533;5q&#65533;i"q"-&#65533;%&#65533;&#65533;&#19739;&#65533;&#65533;&#65533;&#65533;[P&#65533;&#65533;&#65533;&#65533;&#65533;QJP&#65533;&#65533;d9{#0J&#65533;&#65533;i&#65533;js&#65533;eg&#65533;3&#65533;&#65533;&#65533;&#65533;B8&#65533;p&#65533;&#65533;/&#65533;&#1728;&#65533;A8&#65533;&#65533;&#65533;cL8&#65533; kh&#65533;&#244;C&#65533; Y&#65533;C&#65533;&#65533;@&#65533;'@&#1910;&#65533;@fdVs&#65533;lA&#65533;&#65533;`&#65533;RG/ &#65533;&#65533;&#65533;.&#65533;X.&#65533;&#65533;&#65533;b-&#65533;&#65533;
&#65533;W.&#65533;&#65533;&#65533;| p*&#641;&#65533;qW@&#65533;&#65533;&#65533;&#65533;	&#65533;~&#65533;&#65533;:&#1687;a5&#65533;7#4B &#65533;&#65533;#&#65533;4|#&#65533;&#65533;%gV@YS&#65533;,T1t)D&#65533;0&#65533;&#65533;Y&#65533; &#65533;4t&#65533;PIw?V&#65533;&#65533;I&#65533;[X;H_&#65533;&#65533;&#65533;&#65533;&#65533;I'">&#65533;&#65533;&#65533;QN&#65533;&#65533;t&#65533;&#65533;&#65533;&#65533;&#65533;Q&#65533;&#65533;b&#65533;&#65533;&#65533;&#65533;&#65533;w~&#65533;&#65533;&#65533;"&#65533;&#65533;&#65533;&#889;&#65533;&#65533;%v&#65533;&#65533;&#65533;&#65533;&#65533;t'
T&#65533;&#65533;&#65533;	&#65533;&#1048;&#65533;&#65533;0&#65533;&#65533;y]?&#1175;&#65533;q&#65533;&#65533;&#552;&#65533;&#65533;&#65533;&#65533;A A`&#65533;&#65533;&#587;&#65533;&&#65533;&#65533;&#65533;&#65533;&#65533;&#65533;&#65533;&#65533;&#65533;
&#65533;&#65533;{Z^r&#65533;N$&#65533;&#65533;Z&#65533;&#65533;f&#65533;&#65533;&#65533;&&#65533;X&#65533;&#65533;&#65533;&#65533;&#65533;
9&#65533;&#65533;S&#65533;&#65533;&#65533;	&#65533;dZ&#65533;!|&#65533;0)> L&#65533;&#65533;!&#65533;K!!&#65533;%&#65533;s)&#65533;&#65533;+< &#65533;
 L&#65533;&#65533;:&#65533;!`	\"&#65533;&#65533; "S&#65533;]Z1!S&#65533;%% &#65533;A&#65533;&#65533;`&#65533;&#65533;&#65533;pT  p&#65533;8C8&#65533;^&#65533;'&#65533;&#65533;?iQQ&#65533;&#65533;n&#65533;&#337;u&#65533;&#65533;&#65533;	&#65533;f 7&#65533;&#65533;&#65533;&#65533;&#65533;.&#65533;&#65533;&#65533;B,`&#65533;J V~8&#65533;%0&#65533;&#65533;&#65533;"R&#65533;Q1&#65533;&#65533;&#65533;1&#65533;!;&#65533;&#1124;(c&#65533;B#C3&#65533;&#65533;0&#65533; &#65533;'208n&#65533;bZ&#65533;&#65533;W	i&#65533;1&#65533;&#65533;&#65533;&#65533;&#65533;&#65533;&#65533;P&#65533; i&#65533;J&#65533;Gf&#65533;&#65533;f&#65533;&#1622;&#65533;(&#65533;&#65533;x8&#65533;&#65533;&#65533;A&#65533;
&#65533;&#65533;&#65533;&#65533;&#65533;&#65533;&#65533;&#65533;&#65533;&#65533;h&#65533;{k8N&#65533;&#65533;2#V&#65533;&#65533;Il&#65533;&#65533;P\0&#65533;&#65533;&#65533;	&#65533;&#65533;z&#65533;&#65533;@&#65533;K&#65533;&#65533;k&#65533;&#65533;&#65533;&#65533;{&#65533;&#65533;&#65533;K&#65533;k&#65533;&#65533;Q&#65533;&#65533;&&#65533;zH&#65533;&#65533;%N&#65533;	&#65533;&#65533;&#65533;&#65533;k&#65533;&#65533;&#65533;&#65533;&#65533;&#65533;Y&#65533;&#65533;ZJ&#65533;&#477;s&#65533;&&#65533;%&#65533;&#65533;&#65533;&#65533;_&#65533;
S&#65533;JT&#65533;Lv=P&#65533;(&#65533;!=: W2*&#65533;}"sv&#65533;~&#65533;k&#65533;&#65533;@&#65533;"s&#65533;&#65533;!n&#65533;&#65533;&#65533;&#65533;&#65533;	&#65533;&#65533; &#65533;b pK&#65533;&#65533;&#65533;!Y&&#65533;Np&#65533;&#65533;&#65533;&#65533;&#65533;&#65533;&#65533;&#65533;  ?&#65533;1>@@gv.&#65533;&#65533;&#65533;&#65533;&#65533;Q&#65533;&#65533;&#65533;&#65533;&#65533;&#65533;+&#65533; &#210;&#354;&#65533;1&#65533;#$R&#65533;5&#65533;*S&#65533;&#65533;&#65533;<&#65533;CR&#65533;a1Q	&#65533;&#65533; &#65533;&#65533;&#65533;C&#65533;qC&#65533;a&&#65533;&#65533;&#65533;y&#65533;PH&#65533;&#65533;0<&&#65533;&#219;&#65533;&#65533;Q	&#65533;pQ&#65533;D9S&#65533;&#150;Q&#65533;i&#65533;&#65533;&#65533;&#65533;%&#65533;&#65533;xZ70&#65533;00&#65533;+&#65533;t&#463;&#65533;t&#65533;x&#65533;&#65533;v&#65533;1G&#65533;&#65533;&#65533;3&#65533;&#65533;dv&#65533;8&#65533;&#65533;%a#&#65533;P&#65533;P&#65533;&#65533;&#65533;&#65533;&#65533;&#65533;
&#1408;
&#65533;&#65533;&#65533;pY&#65533;&#1120;&#65533;&#65533;&#598;&#65533;%&#65533;&#526;&#65533;&#65533;&#65533;@&#676;&#65533;&#65533;&#65533;&#65533;L&#679;&#65533;x&#65533;&#65533;y!h&#65533;ph&#65533;&#65533;&#65533;&#65533;x&#65533;7&#65533;&#65533;`zA&#65533;,&#715;&#65533;&#65533;&#65533;&#65533;&#65533;&#508;{&#65533;&#65533;&#65533;&#65533;9x&#65533;&#65533;I&#65533; &#65533;1
SP&#65533;&#65533;Dp$ +&#65533;8 8 28W;&#65533;@ C2&#65533;5&#65533;&#65533;r&#65533;&#65533;&#65533; &#65533;&#65533; &#65533;`&#65533;10%&#65533;&#65533;;G&#65533;~&#65533;	&#65533;u$	&#65533;&#65533;&#65533;&#1082;&#65533;&#65533;Z&#65533;E&#65533;b`d&#65533;P0,&#65533;&#65533;&#1545;'h&#65533;>&#65533;&#65533;&#65533;?&#65533;$_&#65533;&#65533;&#65533;&#65533;&#65533;**&#65533;l&#65533;&#1174;&#65533;&#65533;Ro(:p&#65533;7&#65533;D&#65533;(7}&#65533;'&#65533;&#65533;/&#65533;
s&#65533;&#65533;s &#65533;&#65533;!&#65533;0&#164;4b&#65533;#sEz&#65533;cs&#65533;D&#65533;;&#65533;b)u;L&#65533;
90Y]&#65533;#&#65533;&#65533;Pe&#65533;&#65533;cPFT&#65533; &#65533;PZ&#65533;&#65533;&#460;Y`,&#65533;d[&#1078;m&#65533;I.&#1206;T$vo&#65533;{&#65533;
T&#65533;
#&#65533;&#65533;m&#65533;&#65533;1&#65533;Lx&#65533;
I&#65533;r&#65533;&#65533;&#65533; &#65533;,&#65533;1&#65533;&#65533;p&#1622;|&#65533;?R&#65533;&#65533;&#65533;&#1651;&#65533;0&#65533;&#65533;&#65533;K3&#65533; " &#871;&#65533;&#65533;&#65533;&#65533;&#65533;&#65533;&#65533;&#65533;&#65533;&#1120;&#65533;&#65533;&#65533;l&#65533;&#65533;&#65533;&#65533;v&#65533;&#65533;&#450;V&#706;&#1440;&#65533;&#65533;&#65533;0h&#65533;=&#65533;&#65533;}h&#65533;&#65533;&#65533;&#65533;&#65533;v(&#65533;
W&#65533;A&#65533;8qdq&#65533;&#65533;&#65533;i	&#1498;d&#65533;q'&#65533;y&#65533;&#65533; &#65533;&#65533;&#65533;{y&#65533;0@&#896;&#65533;H&#65533; &#65533;&#65533;@[&#65533;&#65533; &#65533;&#65533;$&#65533;;T&#65533;}z+&#65533;&#65533;&#65533;  L&#65533;L&#65533;;&#65533;&#65533; )D&#65533;
|p&#65533;&#65533;&#65533;5&#65533;	8&#65533;	U&#65533;&#65533;&#65533;
~&#65533;&#65533;&#1888;&N&#65533;&#65533;&#65533;&#65533;&#65533;]`&#65533;&#65533;8&#65533;&#65533;>}&#65533;&#65533;&#65533;+]&#65533;jP&#65533;5&#65533; &#65533;&#65533;&#14152;l&#65533;&#65533;&#65533;&#65533;&#493;\&#65533;0&#65533;I&#1081;&#65533;p&#381;&#65533;F&#65533;&#65533;&#65533;
@&#65533;L&#65533;@ykg&#65533;W&#65533;&#65533;&#65533;%&#65533;^#&#65533;&#65533;&#65533;9&#65533;
&#65533;]&#65533;e&#65533;&#65533;`&#65533;!Cf&#65533;&#65533;s&#65533; &#65533;s&#65533;&#65533;-&#65533;s&#65533;,&#65533; &#65533;` &&#65533;&#65533;P&#65533;&#65533;&#65533;p&#65533;	&#65533;X&#65533;c9&#65533;&#65533;&#65533;b*t&#65533;P|&#1078;Q&#65533;&#65533;&#65533;&#65533;&#65533;&#65533;F&#65533;m&#65533;&#65533;&#65533;&#65533;0&#65533;&#65533;&#65533;&#65533;lw&#65533;#&#65533;&#65533;}&#620;&#65533;P&#65533;&#599;U&#1628;|&#1614;&#601;&#65533;&#65533;&#65533;&#65533;[&#65533;&#65533;:oV&#65533;$&#65533;]&#65533;^&#65533;]&#65533;&#65533; &#65533;&#1773;&#692;&#65533;&#65533;%&#672;&#65533;&#65533;&#65533;.&#65533;&#65533;&#65533;&#65533;&#1918;&#65533;&h~&#65533;&#65533;F>&#65533;&#65533;&#65533;&#65533;&#65533;&#425;K&#65533;&#65533;&#65533;&#65533;&#1258;&#65533;&#1547;&#65533;Te Zg2jv&#1181;&#1256;&#65533;&#1147;&#65533;0&#65533;&#65533;1&#65533;	iA&#65533;&#65533;&#65533;&#65533;o&#65533;[1&#65533;N,% 1 }.qm&#65533;&#65533;@&#65533;&&#65533;s&#65533;&#65533;&&#65533; 6&#65533;r^gKi&#985;B&#65533;`l|&#65533;&#1181;&#65533;&#65533;&#65533;&#65533;&#65533;&#65533;
&#65533;p<&#65533;i&#65533;&#65533;&#65533;9&#65533;&#65533;Pv&#65533;@&#65533;fG&#65533;[=T&#65533;&#65533;&#65533;.&#65533;&#65533;0&#65533;&#65533;&#65533;&#65533;<&#65533;&#65533;N&#65533;&#65533;^&#65533;&#65533;M&#65533;QjW&#65533;6&#65533;&#65533;[_=&#65533;&#65533;\&#65533;&#65533;0&#65533;e&#65533;&#65533;p&#65533;&#65533;a&#65533;&#65533;Y&#65533;6PO&#65533;&#65533;&#65533;&#65533;[&#65533;&#65533;0&#65533;&#65533;&#65533;Z&#65533;&#65533;G&#65533;{&#65533;&#65533; &#65533;y.&#65533;&#65533;&#65533;&#65533;&#65533;&#65533;&#65533;&#65533;w&#65533;z&#65533;&#65533;&#65533; _&#65533;M(/0NqL&#65533;q&#65533;&#65533;&#65533;&#65533;&#65533;!&#65533;G&#65533;&#65533;P	&#65533;^j[n&#65533;Q&#65533;&#65533;nx&#65533;&#65533;&#499;&#65533;xQ&#65533;.&#671;~&#65533;&#65533;&#65533;&#65533;O.&#42828;&#1625;&#65533;&#65533;,W&#65533;`&#65533;&#65533; &#600;&#65533;&#624;&#65533;Ka
&#65533;&#65533;&#65533;&#65533;&#65533;&#65533;&#65533;%&#65533;&#65533;&#602;&#1648;\&#65533;&#65533;&#1540;g&#65533;n&#65533;_"&#65533;m&#65533;&#65533;&#65533;&#1952;~&#65533;
&#65533;&#65533;~&#65533;&#65533;&#65533;&#65533;&#65533;l&#65533;&#65533;EN&#54727;&#65533;&#65533;&#65533;A\&#65533;&#65533; FJ&#65533;&#65533;&#65533;H)&#65533;a&#65533;0&#65533;>&#65533;&#65533;P&#65533;D&#65533;-^&#280;Q&#65533;F&#65533;&#65533;F&#65533;&#65533;&#65533;Q&#65533;&#65533;2J
&#65533;p&#65533;H&#65533;&#65533;&#65533;i&#65533;i&#65533;&#65533;M	&#65533;L&#65533;8s&#1346;&#65533;Jp&#65533;1&#65533;&#65533;&#65533;x&#65533;PpC&#65533;<L&#65533;@A&#65533;
Ct&#65533;&#65533;&#65533;&#65533;&#65533;i&#65533;(0aB&#65533;&#65533; ,&#65533;&#65533;&#960; &#65533;lY&#65533;&#65533;&#65533;K&#65533;
&#1717;&#65533;&#65533;&#65533;?&#65533;&#65533;&#1584;&#65533;&#1798;r&#65533;&#65533;&#65533;&#65533;&&#65533;&#65533;&#65533;&#65533;&#65533;&#65533;a&#65533;&#65533;&#65533;k&#65533;&#65533;&#65533;.&#65533;u&#65533;8Kmy&#65533;z&#65533;J&#65533;&#65533;z&#65533;iz&#65533;&#1441;&#1969;z&#65533;&#1106;&#1532;N&#65533;P&#65533;&#65533;&#65533;y&#65533;&#65533;&#65533;{&#65533;u&#65533;}&#65533;&#65533;&#65533;pGo&#65533;&#65533;=&#65533;*&#65533;B&#65533;"F&#65533;`&#65533;C&#65533;h&#65533;/dT&#65533;&#65533;&#959;;Y&#65533;wD&#65533;^&#65533;z&#65533;&#65533;&#65533;Tr&#65533;&#1855;J+&#65533;&#65533;&#65533;&#65533;&#65533;('j&#65533;&#65533;R&#65533;y'&#65533;&#65533;4&#65533;&#65533;)A&#65533;$J0p&#65533;$y&#65533;T&#65533;0&#65533;&#65533;&#65533;&#65533;&#65533;	Q&#65533;&#65533;&#65533;"&#65533;&#65533;&#65533;y&#65533;=&#65533;L9&#65533;7h)C'&#65533;q&#65533;
9,&#65533; U$&#65533;&#65533;&#65533;y&#1061;&#65533;&#65533;%j&#65533;!5)&#65533;w&#65533;dP&&#65533;&#65533;&#65533;"Mh&#65533;G&#65533;C&#65533;&#65533;&#585;&#160;&#575;&#65533;&#65533;P&#713;&#65533;R1M5&#65533;&#51724;&#65533;)&#65533;&#65533;B&#65533;H&#65533;&#65533;J&#65533;($&#65533;&#65533;&#65533;G'&#65533;d&#65533;&#65533;4&#65533;&#65533;z&#65533;@&#65533;&#65533;&&#65533;U&#65533;&#65533;!&#65533;!&#65533;&#65533;`&#65533;&#65533;Jc&#65533;&#65533;&#65533;;Px&#65533;(&#65533;&#65533;!(&#65533;&#65533;&#65533;&#65533;&#65533;&#65533;r&#65533;>&#65533;&#65533;%&#65533;D&#65533;!&#65533; &#65533;~&#65533;&#65533;&#65533;&#65533;&#65533;,!&#65533;&#65533;Q&#65533;X&#65533;$&#65533;&#65533;&#65533;.CL3&#1744;&#65533;&#65533;&#65533;&#65533;&#65533;&#65533;4k&#65533;-(&#65533;&#65533;
&#65533;-7&#28565;h&#65533;&#65533;&#65533;&#65533;]6uc&#65533;&#65533;&#65533;*"&#65533;&#65533;ni&#65533;&#65533;&#65533;&#65533;:"H&#65533;&#65533; @&#65533;;@&#65533;
&#65533;&#65533;&#65533;4&#65533;Cd]&#65533;^&#1477;?&#1963;(&#65533;\J&#65533;&#770;&#65533;&#65533;TL!Ld&#65533;L2&#585;&#65533;qD&#65533;/&#65533;p&#132;(&#1808;B&#65533;]Q&#65533;UT&#65533;Zx&#65533;:&#65533;&#65533;D&#65533;+2p&#65533;v&#65533;h&#65533;B&#65533;&#463;%zB&#65533;.&#65533;&#713;&#65533;&#65533;+&#65533;,&#33834;&#65533;N&#65533;&#65533;&#65533;&#65533;A&#65533;!&#65533;&#65533;b&#65533;&#65533;Vs$&#65533;&#65533;&#65533;&#65533;&#65533;*J&#729;&#65533;A&#65533;&#65533;"f&#65533;(%&#65533;S0(HT&#65533;A&#65533;&#65533;&#65533;*&#65533;Xp(&#65533;p&#65533;&#65533;&#65533;0&#65533;@KbUC&#65533;9hH$&#65533;x&#65533;c\&#65533;&#65533;&#657;&#65533;&#65533;l&#65533;&#65533;&#65533;ul%&#65533;v6&#1593;&#65533;&#65533;&#65533;&#65533;&#65533;W"p
&#65533;&#65533;&#65533;oy&#65533;&#65533;[&#65533;>&#65533;&#65533;s&#65533;=75&#65533;&#641;&#65533;&#65533;2&#65533;A&#65533;&#65533;&#65533;!*Lq&#65533;&#65533;&#65533;'&#65533;&#65533;&#65533;&#65533;c&#65533;&#65533;&#65533;&#65533;D"1
B&#65533;&#65533;9G&#65533;&#65533;?d&#65533;,&#65533;B&#65533;&#65533; &#65533;F<&#1343;&#65533;f5[&#65533;1>^&#65533;&#65533;&#65533;B:&#65533;&#65533;&#65533;&#65533;`Q4&#65533;&#65533;0&#65533;
&#65533;Qi2&#65533;&#65533;2&#65533;2&#65533;Q&#65533;!V&#65533;_E&#65533;	&#65533;&#65533;L[&#65533;&#65533;&#65533;d&#65533;")&#65533;&#65533; &#65533;&#65533;|&#65533;&#65533;3_&#65533;8&#65533;&#65533;&#65533;$n&#65533;&#65533;D"&#65533;&#65533;&#65533;&#65533;&#65533; 2&#65533;&#65533;Hq"	&#65533;&#65533;&#65533;&#65533;&#65533;&#65533;&#65533;U&#65533;z&#65533;&#65533;H&#65533;3&#401; )&#65533;&#65533;8&#65533;!(&#65533;8&#65533; &#65533; &#65533;
8&#65533;j0[h&#1026;&#65533;&#65533;W&#65533;&#65533;&#65533;L&#65533;&#1461;&#65533;2&#65533;<&#65533;&#65533;&#65533;U&#65533;&#1232;&#65533;4)&#65533;&#65533;vG&#65533;q/6&#65533;	&#65533;V&#252;&#65533;$&#65533;\&#65533;&#1729;&#65533;*"J&#65533;&#65533;&#1172;&#65533;T&#65533;)Mi&#65533;S&#65533;r&#65533;;&#65533;&#65533;g83&#65533; &#65533;y&#65533;(C0&#65533;]bO{
BA&#65533;&#65533;&#1112;&#65533;&#65533;H&#65533;$&#65533;>&#65533;&#65533;&#65533;O$&#65533;I&#1508;&#65533;&#65533;&#65533;	5 ^&#65533;$&#65533;&#65533;
""&#65533;&#6684;&#65533;&#65533;D&#65533;
Jh&#65533;&#65533;0	x&#65533;@d>&#65533;&#65533;&#65533;(&>&#65533;&#65533;&#65533;&#65533;&#65533;&#65533;&#65533;h4&#65533;&#65533;b&#65533;,&#65533;&#65533;D&#65533;&#65533;&#65533;0Iz&#65533;Ph&#65533;&#65533;eW&#65533;&#65533;?@&#65533;&&#65533;&#65533;H&#65533;2&#65533;&#65533;&#65533;8@
:&#65533;a=U:&#65533;8&#65533;&#65533;#&#65533;D  &#65533;&#65533;&#65533;d&#65533;KLHH&#65533;&#65533;&#65533;&#65533;A#8&#65533;
rd&#65533;T&#65533;&#65533;b!&#65533;&#65533;&#65533;V&#65533;&#65533;d@&#65533;&#65533;&#65533;&#65533;R}&#65533;1Np!&#65533;Gu&#65533;!&#65533;(&#65533;&#65533;&#65533;j&#65533;&#1685;z&#65533;B&#65533;0&#65533; _
R_84&#65533;&#65533;L&#65533;&#65533;U&#65533;&#65533;'3&#65533;&#65533;sT&#65533;W&#65533;6&#65533;&#65533;&#65533;d%U&#65533;&#896;&#13455;&#356;j&#65533;XU&#1682;6&#65533;&#65533;&#65533;s&#65533;&#65533;&#65533;Y&#65533;3(&#65533;-&#65533;&#65533;&#1074;&#65533;&#65533;&#65533;&#65533;&#65533;-&#65533;q[&#65533;Vn&#65533;&#65533;&#65533;7 p&#65533; +>&#522;&#65533;&#65533;=\U&#65533;&&#306;q&#65533;&#65533;#i;F\p&#65533;&#65533;k&#65533;T&#65533;?&#65533;y&#65533;&#65533;&#65533;&#65533;fv&#65533;&#65533;&#1063;!%&#1552;&#65533;T&#65533;&#65533;&#65533;&#65533;C!r&#65533;k&&#65533;uZ&#65533;9
&#65533;T&#65533;@&#65533;&#65533;&#65533;f j-&#65533;1&#65533;&#65533;E&#65533;&#65533;A&#65533;&#1745;&#65533;E&#65533;~I&#65533;&#65533;FVX2&#65533;\)!&#65533;(6
&#65533;&#65533;)#&#65533;XJ)B4&#65533;&#65533;&#65533;&#65533; >R&#65533;&#65533;&#65533;4&#65533;&#65533;HIAP&#1220;X&	&#65533;&#65533;E,P&#65533;&#65533;L&#65533;&#65533;< d&#65533;&#1282;ME
&#65533;&#65533;);,&#65533; O&#65533;&#65533;&#65533; &#65533;&#65533;
&#65533;&#65533;&#65533;%6&#65533;X&#65533;{&#65533;&#65533;*&#65533;&#65533;&#65533;&#65533;&#65533;&#65533;&#65533;e&#65533;t&#65533;,&#1102;&#65533;&#65533;&#65533;&#65533;&#65533;[a&#65533;&#65533;z&#65533;uul&#65533;+h&#65533;&#65533;7&#65533;U3w&#65533;]&#65533;V&#65533;nV2s&#65533;L&#65533;8&#65533;&#65533;&#65533;h&#65533;7&#65533;,&#65533;C&&#65533;&#65533;:&#65533;p&#65533;j\&#65533;gV&#65533;l/]&&#65533;,&#65533;xD&#836;s&#65533;cz&#65533;P&#65533;3&#65533;a3&#65533;&#65533; &#65533;&#65533;&#65533;3&#65533;K>&#65533;`7&#65533;G* &#802;&#65533;
&#65533;x&#65533;8&#65533;6e&#65533;&#65533;&#65533;&#65533;&#65533;#D&#65533;&#65533;0!&#65533;&#65533;]n&#65533;&#65533;&#65533;s&#65533;&#65533;&#65533;.&#65533;F&#65533;P&#65533;@&#65533;@&#65533;&#65533;&#65533;&#65533;>&#65533;&#65533;uR&#65533;f&#65533;&#65533;&#65533;&#65533;&#65533;"r&#65533;&#65533;&#65533;&#65533;{&#65533;I&#65533;&#65533;&#65533;&#65533;2&#65533;Ao&#65533;7&#65533;&#65533;&#65533;RF&#65533;no;!	na
O&#65533;&#65533;&#65533;l&#65533;&#65533;&#65533;pHz&#65533;&#65533;bz6&#65533;&#65533;&#65533;&#65533;&#65533;&&#65533;&#65533;DL&#65533;Ki
&#65533;&#65533;k&#65533;&#65533;!i&#65533;&#65533;Q&#65533;8&#65533;&#65533;#3&#65533;&#65533;*VQ&#65533;$&#65533;&#65533;#\R&#65533;&#65533;&#65533;&#65533;2HQzN&#65533;_3nT&#65533;&#1585;&#65533; &#65533;_a&#65533;&#65533;[&#65533;0u&#65533;&#65533;&#65533;	\V&#65533;&#65533;G &#65533;k@&#65533;]&#65533;&#65533;&#65533;&#929;&#65533;9&#65533;E&#65533;&#65533;)h&#65533;&#65533;1A&#65533;&5&#65533;~i&#65533;{&#65533;YoA&#65533;+M&#65533;ch&#65533;(&#65533;9d&#65533;&#65533;g&#65533;&#65533;&#65533;u&#65533;z&#1759;at0&#65533; *0&#65533;&#65533;&#65533;x&&#65533;z&#65533;|&#65533;&#65533;&#65533;&#65533;W&#1018;&#65533;f0&#65533;t0&#65533;;&#65533;&#65533;&#65533;aA}6D&#65533;&#65533;&#65533;`&#65533;>&#65533;C&#65533;e&#65533;zv(`&#65533;> &#65533;D&#65533;&#65533;&#65533;&#65533;{I&#65533;&#65533;0&#65533;d|&#65533;&#65533;k&#65533;&#65533;&#1091;&#65533;&#65533;m&#65533;&#65533;zG&#65533;&#767;&#65533;B&#65533;98&#65533;&#65533;&#65533;W&#65533;&#65533; %,&#65533;.&#65533;&#65533;&#65533;&#65533;&#65533;&#65533;	x&#65533;&#65533;Z)&#65533;&#65533;&#65533;P&#65533;&#65533;_Y@&#65533;?&#65533;&#65533;&#65533;P&#65533;6&#65533;&#65533;&#65533;&#65533;(&#65533;.R&#65533;t&#65533;(&#65533;s8&#65533;&#65533;!&#65533;q5&#65533;&#65533;&#65533; )&#65533;&#1569;
&#65533;&#65533;0&#1026;,&#65533;&#65533;&#65533;&#65533;9&#65533;&#65533;e:>&#65533;;"S1=Q&#65533;&#65533;a&#65533;&#65533;&#65533;&#65533;&#65533;&#65533;&#65533;M&#65533;&#65533;&#65533;&#65533;&#65533;&#65533;x&#65533;&#65533;
&#65533;*&#65533;&#65533;x&#65533;#&#65533;d&#65533;L&#65533;
&#65533;&#65533;&#65533;&#65533;#O&#540;&#65533;z:&#65533;#>&#65533;&#65533;(&#65533;&#65533;&#65533;&#65533;=&#65533;h&#65533;&#65533;&#1765;V&#65533;&#1075;5&#65533;s=>@&#65533;&#65533;&#65533;=&#65533;&#1217;*4=&#65533;&#65533;:3 &#65533;=&#65533;&#65533;lC3XC&#65533;&#65533;
p&#65533;;C0&#65533;-C>y&#65533;&#65533;&#65533;&#65533;
&#1810;&#65533;3&#65533;[&#65533;!&#65533;B&#65533;=&#65533;# y&#1773;&#65533;&#65533; &#65533;&#65533;<t&#65533;Ll#}&#65533;&#65533; &#65533;&#65533;&#65533;&#65533;&#65533;P&#65533;`&#65533; P&#65533;
&#65533;&#65533;O&F\
&#65533;&#65533;	&#65533;&#65533;{&#65533;I&#65533;&#65533;&#65533;&#65533;&#65533;3&#65533;^l&#65533;&#65533;0A&#65533;&#65533;&#65533;&#65533;&#65533;&#65533;&#65533;&#65533;&#65533;[&#65533;Z(i&#65533;&#65533;&#65533;/&#65533;&#65533;&#65533;&#65533;&#65533;&#65533; &#65533;&#65533;K&#65533;&#65533;&#65533;+&#65533;7&#65533;&#65533;*&#65533;&#65533;?&#65533;&#65533;&#65533; &#65533;&#65533;mS&#65533;&#65533;>g&#65533;&#65533;&#65533;5Y&#65533;&#65533;&#65533;(,&#65533;&#65533;	&#65533;&#65533;&#65533;&#65533;g&#65533;@A&#65533;&#65533;&#65533;]DH&#65533;1&#65533;&#65533;Z&#523;X&#65533;&#65533;&#1257;&#65533;&#65533;&#65533;&#65533;A{&#65533;&#65533;xQ&#65533; &#65533;&#65533;&#65533;&#65533;&#65533;&#65533;&#65533;9&#65533;Z!&#49826;"&#65533;&#65533;2W&#65533;

&#65533;&#65533;3&#65533;&#65533;&#65533;&#65533;&#65533;s&#65533;E&&#65533;J&#65533;&#65533;pEB&#65533;&#65533;H&#65533;=&#65533;&#65533;&#65533;&#65533;&#65533;}&#65533;c#&#65533;&#65533;&#65533;[.K
/&#65533;L,E&#65533;&#65533; F&#65533;&#65533;H&#1822;6&#65533;&#65533;&#65533;1&#65533;&#65533;J`&#65533;`j&#600;,&#65533;`WT&#65533;&#65533;EUiE&#65533;&#65533;D&#65533;l&#65533;K*F&#256;&#65533;&#65533;&#65533;&#65533;&#65533;K&#641;&#65533;&#65533;&#766;&#19569;&#65533;K&#65533;&#65533;&#593;&#65533;&#1938; &#65533; &#65533;j D&#65533;&#65533;h&#65533;&#65533;&#65533;8eR&#65533;<&#65533;&#65533;&#65533;&#65533;&#65533;&#65533;@&#65533;N&#65533;&#65533;&#65533;&#65533;&#65533;{&#65533;z&#65533; &#65533;&#65533;>qC A&#461;EH&#65533;2&#65533;p,E&#65533;&#65533;!z + 0)&#65533;F&#65533;&#65533;2&#65533;&#65533;&#65533;
&#65533;&#65533;&#65533;&#65533;&#65533;1Nf&#65533;6zF&#65533;&#65533;A&#65533;&#65533;b&#65533;&#65533;&#65533;&#65533;&#65533;&#65533;&#65533;(:&#65533;&#65533;	t&#776;005&#65533;&#65533;P>&#65533;&#65533;&#65533;&#65533;&#65533;2&#65533;&#65533;3"S&#65533;&#65533;&#65533;&#65533;&#65533;&#65533;&#65533;9&#65533;&#1540;G&#65533;	c&#65533;&#65533;&#65533;&#65533;&#65533;&#65533;&#65533;J#CI#<
v&#65533;[&#65533;P&#65533;J&#65533;QB|&#65533;&#65533;ST&#65533;
u:x&#65533;J&#65533;&#732;&#65533;&#65533;&#65533;[&#65533;&#65533;(&#65533;&#65533;&#65533;I&#65533;l&#65533;\&#65533;&#1087;tEW&#65533;&#65533;&#825;&#65533;&#65533;&#65533;V&#65533;K&#65533;&#295;&#65533;&#65533;K
&#65533;&#65533;&#65533;lI&#65533;&#65533;K&#164;&#895;&#792;$&#65533;&#65533;&#1649;&#65533;!L&#657;*&#65533;&#65533;&#65533;y&#65533;8&#65533;*&#65533;&#65533;&#65533;&#65533;&#65533;&#65533;&#65533;&#65533;$&#65533;R)eR'&#65533;&#65533;,m&#65533; &#162;+&#65533;&#65533;H&#65533;a:;@!T&#65533;]L&#65533;&#65533;4&#65533;_&#65533;&#65533;D&#65533;&#65533;&#65533;&#65533;&#65533;N &#65533;&#65533;K@&#65533;&#65533;S&#65533;kN&#65533;&#65533;&#65533;&#661721;&#65533;<&#65533;&#65533;?&#65533;+&#65533;&#65533;j&#65533;&#1092;&#65533;&#65533;&#65533;&#65533;&#65533;&#65533;|&#65533;&#65533;&#65533;&#65533;&#65533;!&#65533;&#65533;&#65533;&#65533;&#65533;&#65533;|&#65533;k&#65533;G&#65533;&#65533;&#65533;&#65533;J&#65533;&#65533;&#1704;&#65533;	)58&#65533;&#65533;&#65533;&#65533;&#65533;,&#65533;&#65533;:H&#65533;X&#65533;`LScz)&#65533;&#65533;A8&#65533;&#65533;&#65533;&#65533;&#65533;\)X&#65533;32&#65533;z&#65533;&#65533;&#65533;&#65533;&#65533;&#65533;&#65533;&#65533;z&#65533;&#65533;&#65533;&#65533;&#65533;V&#65533;&#65533;V!&#65533;&#65533;)&#1210;$J&#65533;&#65533;K-&#65533;!EQ&#65533;&#65533;&#188;&#65533;%R"=&#65533;&#65533;&#65533;M&#65533;&#65533;&#65533;c&#65533;&#65533;A&#65533;{&#65533;&#65533;A#&#65533;&#614;&#65533;&#65533;eMW&#65533;4&#65533;$&#65533;Rx&#65533;&#65533;&#65533;6'}'&#65533;&#65533;&#65533;&#65533;&#65533;"B	&#65533;
&#65533;&#65533;&#65533;&&#65533;P&#65533;&#65533;&#65533;X &#65533;&#65533;Y&#65533;!&#65533;Q&#65533;&#65533;&#65533;&#65533;&#1571;&#65533;&#1154;&#65533;&#1548;&#65533;&#65533;8&#1244;&#65533; &#65533;&#65533;&#65533;x&#65533;<&#65533;&#65533;h&#65533;[&#65533;0&#65533;&#65533;Ug&#65533;8&#65533;&#65533;[&#65533;&#1602;&#65533;&#65533;V&#65533;)0&#388; `&#65533;&#65533;H&#65533;&#65533;&#65533;&#65533;&#65533;:M&#65533;J&#65533;&#1680;A&#65533;&#65533;&#65533;&#65533;9&#65533;&#65533;&#65533;MRe&#65533;J&#65533;&#65533;&#65533;&#65533;&#65533;&#65533;&#65533;8lT&#65533;pj(o&#65533;&#65533;&#65533;x$>8&#65533;|d&#65533;&#65533;&#65533;uk8}&#65533;N
t&#1355;&#65533;&#65533;&#65533;&#65533;ZE&#65533;E&#65533;&#1736; &#65533;Y&#65533;&#65533;5&#65533;&#981;&#65533;Y&#65533;p&#65533;&#65533;&#65533;!&#65533;&#65533;&#65533;&#1819;&#65533;&#65533;&#65533;&#65533;B&#65533;c&#65533;0&#328;&#65533;;S+&#65533;&#65533;3]&#1141;&#65533;$K&#65533;_&#65533;$&#65533;&#65533;"d]&#65533;&#65533;&#65533;&#65533;&#65533;$k&#65533;&#65533;M&#65533;%&#65533;+&#65533;&#65533;&#65533;m&#65533;$+]%;&#1895;&#65533;&#65533;]&#65533;u&#65533;&#65533;u&#65533;3=&#65533;&#65533;&#65533;A&#65533;#^&#65533;-&#1922;0&#1036;&#65533;&#1931;&#65533;&#65533;&#65533;&#65533;&#65533;&#1929;0&#65533;&#65533;&#65533;&#65533;&#65533;QY&#1922;&#65533;&#65533;&#1539;&#65533;-&#65533;&#65533;Y4Y&#1226;&#584;&#65533;&#65533;9Z&#65533;&#65533;&#65533;&#65533;_&#65533;iZ	Tg&#65533;&#65533;&#65533;&#65533;&#65533;&#65533;&#65533;/&#65533;8&#65533;&#65533;&#65533;&#65533;x8&#65533;a&#65533;&#65533;~&#1184;&#65533;&#65533;&#65533;&#65533;C&#65533;S z(&#65533;k&#65533;9&#65533;.&#65533;-	&#65533;&#65533;&#12831;&#65533;&#65533;&#65533;U&#65533;-a&#65533;U&#65533;Z%&#65533;&#65533;]&#65533;\&#65533;&&#65533;&#65533;;&#65533; V&#65533;&#65533;&#65533;!&#65533;&#1930;H&#65533;&#65533;]&#65533;&#65533;&#65533;&#65533;P`Q`&#65533;&#65533;$&#65533;3@&#8488;&#65533;m&#65533;&#65533;*&#65533; &#65533;&#65533;&#65533;&#65533;
&#65533;&#777;&#65533;0&#65533;0&#65533;&#65533;&#65533;S&#65533;'&#65533;&#65533;&#65533;&#65533;+^c&#65533;&#65533;0p((&#65533;&#65533;&#65533;e&#65533;&#65533;L&#65533;&#65533;L&#65533;s&#1226;X&#65533;eJ0q&#65533;&#65533;K&#65533;>Vhd&#65533;&#65533;&#65533;S&#65533;&#65533;&#65533;&#65533;8&#65533;&#65533;}&#65533;&#65533;&#65533;~7&#65533;&#65533;'&#65533;&#65533;&#65533;P9&#65533;aX&#65533;&#65533;&#65533;a&#65533;&#65533; <U&#65533;e&#65533;&#65533;FN}&#65533;&#65533;DP!"&#65533;S&#65533;u&#65533;}&#65533;&#65533;x&#65533;&#65533;0&#1050;&#65533;8&#65533;&#65533;e&#65533;&#65533;&#65533;&#65533;&#65533;8F&#65533;y&#65533;&#65533;&#712;&#65533;xA&#65533;H&#65533;&#65533;( u`&#65533;&#65533;&#65533;d&#65533;+H&#65533;&#65533;&#65533;x&#65533;9&#65533;sR&#65533;v&#143;&#65533;&#65533;&#65533;&#65533;&#65533;&#65533;&#65533;bX&#65533;8&#65533;(&#65533;&#65533;X/&#65533;&#65533; &#65533;h&#65533;&#65533;&#65533;&#65533;X&#65533;CyZ&#65533;&#65533;e&#65533;&#65533;Yx0f&#65533;&#65533;&#65533;H&#65533;&#1540;&#65533;&#65533;&#450;&#65533;	&#65533;&#1344;&#65533;&#1796;h`&#65533;&#65533;&#65533;m&#1244;&#65533;&#65533;:&&#65533;_&#65533;&#65533;&#65533;.)0&#65533;*&#65533;&#65533;G&#65533;U&#65533;&#65533;&#65533;&#65533;.k@[<5&#65533;&#65533;&#65533;b&#65533;&#65533;&#648;u&#57902;&#65533;&#65533;6&#65533;&#65533;&#65533;c&#65533;&#65533;&#65533;{&#65533;o&#65533;&#65533;I&#65533;&#65533;&#65533;&#65533;!j&#65533;&#65533;&#65533;&#65533;F&#1804;&#65533;GZ&#65533;&#65533;&#65533;&#65533;&#65533;&#65533;&#65533;&#65533;A&#65533;&#65533;e&#65533;&#65533;&#65533;&#65533;j&#65533;&#65533;(&#65533;kh&#964;H9&#65533;&#65533;&#685;&#65533;&#65533;&#65533;(&#65533;&#65533;&#65533; &#65533;&#65533;&#41449;&#65533;&#65533; &#65533;f &#65533;&#65533;&#65533;&#65533;&#119042;h&#65533;&#65533;&#65533;	H&#65533;&#65533;&#65533;&#65533;&Xk&#65533;  @&#65533;O&#65533;@h&#65533;@l&#65533; &#65533;&#65533;&#65533;&#65533;&#65533;l&#65533;}&#65533;&#65533;&#65533;@ 8( 8 &#65533;.&#65533;&#65533;&#65533;&#65533;~k5&#65533;&#65533;g{Sg*m&#65533;9&#65533;&#65533;Dm&#65533;0&#65533;&#65533;=N79a&#65533;&#65533;&#65533;&#65533;~&#65533;_a&#1994;(j&#65533;Y&#65533;&#65533;&#65533;@&#65533;E&#65533;&#65533;&#65533;&#65533;&#65533;bi&#65533;&#65533; &#65533;(b&#65533;k&#65533;P&#65533;`&#65533;&#65533;&#65533;&#65533;jY&#65533;&#65533;(c&#65533;n&#65533;&#65533;&#65533;P&#65533;&#65533;0&#65533;&#65533;X&#65533;C&#65533;&#65533;&#65533;&#65533;\M\&#65533;9h&#65533;&#65533;&#65533;F&#65533;j&#65533;j].g&#65533;&#65533;&#65533;V&#65533;&#65533;&#65533;&#65533;t&#62475;&#65533;&#65533;-&#65533;xg[&#65533;4H&#65533;&#65533;z &#65533;&#65533;&#65533;&#65533;&#65533;g&#65533;-l&#65533;H&#65533;e~&#65533;&#65533;	*x&#61959;&#65533;H&#65533;( b&#65533;&#65533;&#65533;&#65533;+&#65533;&#65533;&#65533;&#65533;&#65533;&#65533;qb&#65533;&#65533;&#382;l~h&#65533;Ib&#65533;&#459; m&#65533;&#65533;l&#65533;x &#65533;&#65533;k&#65533;&#65533;&#65533;c&#65533;f6&#65533;&#65533;&#65533;&#65533;3&#65533;j&#65533;Ae&#65533;6&#65533;(&#65533;&#65533;&#65533;n&#65533;I&#65533;&#65533;&#65533;zp$&#65533;@&#65533;507&#65533;w&#65533;O&#65533;8&#65533;&#65533;&#65533;&#65533;&#65533;&#65533;&#65533;&#65533;(&#65533;-?&#65533;&#65533;&#65533;n&#872;r&#65533;p&#65533;r&#1547;&#65533;&#65533;&#65533;&#65533;&#65533;&#65533;o&#65533;&#65533;&#65533;&#65533;(&#65533;&#65533; T&#65533;&#65533;LND&#65533;K&#65533;FG&#65533;C&#65533;i&#65533;&#65533;Vm&#65533;&#65533;&#65533;&#65533;&#65533;o&#65533;~6&#65533;&#65533;&#65533;&#65533;t"W&#65533;&#65533;\;&#65533;>f&#65533;&#65533;&#65533; &#65533;&#65533;&#65533;&#65533;A&#65533;Wh&#65533;&#65533;&#65533;Yb&#65533;&#65533;&#65533;&#65533;&#65533;\O&#65533;|p&#28393;&#65533;&#65533;Pf &#65533;&#65533;u&#65533;&#65533;ha&#65533;&#65533;&#65533;!&#65533;E&#65533;&#65533;}&#65533;&#65533;&#65533;~d/8&#65533;&#65533;&#65533; mO&#65533;&#65533;^&#65533;&#65533;&#65533;@&#65533;M>&#65533;&#65533;c&#65533;&#65533;&#65533;&#65533;&#65533;i&#65533;&#65533;P5&#65533;&#65533;&#65533;`h&#65533;&#65533;&#65533;h&#65533;&#65533;&#65533;s>&#65533;&#65533;&#520;&#65533;&#65533;&#65533;&#65533;&#65533;&#65533;&#65533;`&#65533;>&#65533;&#65533;1x&#65533;&#65533;>W&#65533;r@e&#65533;&#65533;&#65533;&#65533;&#65533;&#65533;n&#1032;&#65533;H&#65533;&#65533;&#65533;&#65533;&#65533;&#65533;8&#65533;&#65533;&#65533;}J&#65533;v&#65533;&#65533;&#65533;&#65533;&#65533;o1&#65533;&#65533;&#65533;&#65533;&#65533;&#65533;&#65533;i&#65533;&#65533;&#65533;&#65533;&#65533;m&#65533;i&#65533;&#65533;&#65533;Qo&#65533;&#65533;&#65533;f&#65533;\&#1348;N&#65533;&#65533;&#65533;&#65533;&#65533;Q&#65533;xX&#65533;&#65533;&#65533;j&#65533;Y6&#65533;>w&#65533;p&#65533;ak&#65533;&#65533;&#65533;&#65533;&#65533;&#65533;&#65533;P&#65533;&#65533;l&#65533;&#65533;U&#65533;&#65533;W&#65533;&#65533;&#65533;@&#65533;Mh__&#65533;&#65533;4&#65533;&#65533;\X&#65533;	X&#65533;	h&#65533;&#65533;&#65533;&#65533;&#65533;&#65533;&#65533;&#65533;&#65533;](&#65533;pu&#65533;&#65533;"&#65533; mq{r&#65533;&#65533;&#65533;v&#65533;&#1538;&#65533;&#65533;&#65533;&#65533;x|&#65533;&#65533;&#65533;&#65533;&#65533;&#65533;/&#65533;&#65533;c=nm;&#1968;&#1390;&#65533;&#65533;&#65533;&#65533;&#65533;&#65533;(&#65533;p &#65533;&#65533;y&#65533;THT&#65533;[&#65533;p`'&#65533;}&#65533; t~s&#65533;&#65533;&#65533;JB&#65533;&#65533;&#65533;&#65533;xi&#65533;0&#65533;q&#65533;&#65533;&#6603;it&#65533;h/&#65533;&#65533;&#65533;&#65533;W&#65533;&#65533;&#65533;&#65533;VN&#65533;&Y&#65533;&#65533;&#65533;`HJ0&#65533;&#65533;&#65533;[v/&#65533;&#65533;F&#65533;V&#65533;7&#65533;&#65533;&#65533;P	<a&#65533;&#65533;@&#65533;	_&#65533;&#65533;&#65533;&#1480;4 &#65533;&#65533;@&#65533;&#65533;
",x0!&#198; &#65533;&#65533;!E&#65533;&#65533;*6$&#65533;&#65533;@*5,&#65533;0&#1663;nd&#65533;&#65533;K2&#65533;&#65533;0&#65533;&#65533;P&F&#65533;,S&#65533;&#65533;A&#65533;`&#65533;[&#65533;&#280;gM&#65533;D&#65533;"M&#65533;t)S&#65533;.&#65533;&#65533;&#65533;&#65533;&#65533;&#65533;&#65533;S&#65533;&#65533;{&#65533;&#65533;*&#65533;J.&#65533;BE&#65533;&#65533;&#65533;&#65533;a&#140;eLBT&#65533;&#65533;<,1")&#1735;&#65533;&#65533;&#65533;&#65533;&#65533;&#65533;&#65533;&#65533;&#65533;&#65533;&#65533;&#65533;&#65533;Mf&#65533;&#65533;&#65533;&#65533;&#65533;&#65533;Z
&#65533;&#65533;S&#65533;u)&#65533;&#65533;&#65533;&#65533;&#65533;&#65533;5&#65533;&#65533;P&#65533;&#65533;&#65533;&#65533;&#65533;6]&#65533;D&#65533;o&#65533;&#65533;>&#65533;L&#65533;?`&#65533;hh&#65533;}&#65533;&#65533;&#455;&#65533;&#65533;E&#65533;&#65533;&#65533;EQ&#65533;&#65533;&#65533;&#65533;&#65533;&#65533;&#65533;&#725;7?&#65533;&#1066;&#65533;&#65533;&#1455;+4B&#65533;5&#65533;e&#65533;&#65533;!((&#65533; &#65533;&#65533;&#65533;'&#65533;a"&#350;2&#65533;"&#65533;&#65533;&#65533;&#65533;&#65533;O&#65533;&#65533;&#65533;&#65533;L&#65533;&#65533;&#65533;D]&#65533;3iC&#65533;&#65533;&#65533;&#65533;&#65533;?&#65533;P&#65533;K%3C&#65533;&#65533;Q
	&X)&#65533;&#65533;u&#65533;&#65533;&#65533;+&#1959;&#65533;V[5&#65533;Vq&#65533;UX/"&#65533;&#65533;d&#65533;B&#65533;5&#65533;&#65533;&#65533;P	&#65533;&#65533;&#65533;O^r&#65533;&#65533;&#65533;&#65533;&#65533;&#65533;*K&#65533;&#65533;O&#65533;&#65533;O#I&#65533;&#65533;[&#65533;X&#65533;&#65533;&#65533;Tb&#65533;&#65533;C"lPP3&#65533;5&#65533;
>&#65533;dbdR&#65533;I&#65533;Vl&#62997;&#65533;-&#65533;<&#65533;	.KeY&#1045;&#65533;&#65533;&#1039;S6d&#65533;&#65533;j&#65533;%1i&#65533;V&#65533;k&#65533;&#65533;&#65533;&#65533;R&#65533;:&#65533;&#65533;&#65533;&#65533; &#65533;-&#65533;&#65533;&#65533;*&#65533;&#65533;&#65533;v&#65533; &#65533;C&#65533;L&#65533;&#65533;&#65533;&#65533;&#65533;&#65533;. TH&#65533;6&#65533;&#65533;&#159;.6t&#65533;N&#65533;1&#65533;N&#65533;&#65533;&#65533;&#65533;iB&#65533;&#65533;H&#1033;&#65533;S+&#65533;&#65533;Yx&#65533;?"-&#65533;&#65533;&#65533; }&#65533;&#65533;(5&#65533;&#321;&#65533;&#912;b&#65533;&#65533;&#65533;&#1024;&#65533;&#65533;{&#1547;W&#65533;8\A&#1285;&#65533;&#65533;&#65533;&#1048;kc&#65533;&#65533;&#65533;!~.&#65533;&#65533;&#65533;H*&#65533;&#65533;\S&#65533;b&#65533;P85&#65533;&#65533;E&#65533;l&#65533;&#65533;ak&#65533;&#65533;I	.X&#65533;&#65533;&#65533;&#65533;Q&#65533;&#65533;I&#65533;?&#65533;8&#257;*s&#65533;&#65533;"!1&#65533;?`a&#65533; I1I&#65533;s)&#65533;kK&#693;3CM&#65533;m&#65533;Q&#65533;&#65533;H&#65533;&#65533;h&#65533;&#65533;q&#65533;&#65533;GC&#65533;&#65533;T&#65533;A&#65533;ut&#65533;n&#65533;us^?&#65533;r&#38029;&#65533;&#65533;&#65533;s&#65533;&#65533;&#65533;&#65533;c&#862;]&#65533;&#65533;l"&#65533;e'&#65533;&#65533;&#65533;&#65533;&#65533;&#65533;M&#65533;&#65533;^Q&#65533;&&#65533;3{'&#65533;M	&#65533;p-C?&#65533;&#65533;-S&#65533;7&#65533;+&#65533;	&#65533;[P!&#65533;&#65533;B&#65533;x&#65533;&#65533;&#65533;&#65533;.&#65533;&#65533;&#65533;F5/T&#65533;&#65533;&#65533;=&#65533;h&#65533;JCc&#65533;&#65533;&#65533;k&#65533;&#65533;&#65533;T&#65533;&#65533;&#65533;P&#65533;f&#65533;'S}&#65533;&#65533;Pg&#65533;)&#65533;K>&#65533;&#65533;Z84l
A>HZ&#65533;&#65533;p&#65533;2A&#65533;&#65533;&#65533;&#65533;J(&#65533;&#65533;?&#65533;&#65533;S&#65533;&#65533;&#65533;&#65533;&#65533;;p&#65533;&#65533;&#65533;?&#65533;@&#65533;&#65533;&#65533;&#1375;?B&#65533;<@'0&&#65533;&#65533;~&#65533;C&#65533;k&#65533;U&#65533;0&#65533;a&#65533;p:&#65533;@&#65533;80k&#65533;`K&#65533;&#65533;&#65533;!&#65533;&#65533;2&#65533;Q&#65533;&#65533;&#65533;!&#65533;&#65533;&#65533;&#65533; &#65533;&#65533;$#5&#65533;vb&#65533;)	&#65533;&#65533;|&#65533;&#65533;&#65533;&#65533;&#65533;&#65533;*&#65533;Q&#65533;&#65533;P?&#65533;C{&#65533;&#65533;vkB&#65533;3~"&#65533;-$&#65533;&#65533;&#65533;&#65533;&#65533;?fA@&#65533;&#65533;&#65533; =&#65533;&#1928;tTyCjT&#65533;Jl`*&#65533;(&#65533;o&#65533;R&#65533;&#65533;%&#65533;i0J@9&#65533;~o&#65533;&#65533;&#65533;&#65533;v&#65533;
|&#65533;&#65533;&#65533;?n6&#65533;s	!<&#65533;&#65533;1&#65533;St&#65533; &#65533;&#65533;A&#65533;W&#65533;_&#65533;&#65533;&#65533;h&#65533;H@&#65533;5c&#65533;?lW@&#65533;O)F(Q&#65533;%&#17775;&#65533;&#65533;,aI&#65533;f&#65533;(k,W&#65533;&#65533;b&#65533;&#65533;"I&#65533;&#65533;!&#65533;	&#65533;&#65533;\*&#65533;&#65533;&#65533;%&#65533;v1t&#65533;A&#65533;&#65533;\&#65533;&#1437;&#65533;&#65533;&#65533;#W&#65533;B&#65533;&#65533;&#65533;":&#65533; &#65533;&#65533;aAp&#65533;pb:\&#65533;&#65533;P&#65533;[&#65533;&#65533; H&#65533;?&#1817;t$&#65533;&#65533;EB&#65533;&#65533;&#65533;0)&#65533;&4&#65533;S&#65533;cIN"&#65533;$@&&#65533;
&#65533;at&#65533;&#65533;xn}&#65533;8&#65533;&#847;&#65533;h*8rQ&#65533;V&#65533;&#65533;&#65533;&#65533;&#524;&#65533;&#65533;TXJ&#65533;&#65533;&#65533;I8&&#65533;@&#65533;Uz&#65533;u8&#65533;1	R@&#65533;&#65533;&#65533; *R&#65533;J	&#65533;2&#65533;&#352;Ee&#65533;&#65533;&#65533;&#65533;c	&#65533;$&#65533;y&#65533;&#65533;&#65533;&#65533;'(7@&#65533;&#65533;"&#65533;X
&#65533;&#65533;9h&#65533;& &#65533;Z)&#65533;V"0&#65533;&#65533;&#65533;&#65533;H&#65533;=X&#65533;zh&#65533;^2&#65533;&#65533;&#65533;&#65533;R&#65533;kA(60z5&#65533;K&#65533;&#65533;x&#65533;&#65533;iMjZ#S&#65533;A&#65533;&#65533;p&#65533;&#65533;&&#65533;L- &#65533;&#962;X&#65533;:&#65533;(R&#1201;&#65533;<&#65533; H&#65533;-AO&#65533;@
&#65533;x@ &#65533;&#65533;&#348;v BJ&#65533;&#65533;`&#65533;EJ&#65533;pH&#65533;T&#65533;A&#20872;&#65533;l&#65533;!&#65533;&#65533;&#65533;P&#1863;d.\&#65533;&#65533;nC\&#65533;Ez&#65533;&#65533;&#65533;&#65533;`Q\P&#65533;&#65533;8_&#65533;%&#65533;&#65533;&#65533;&#65533;%X&#65533;&#65533;y[&#65533;&#65533;":&#65533;v)t&#65533;2j&#65533;.R&#65533; w@J6&#65533;&#65533;&#65533;d&#65533;!B`&#65533;&#65533;$/	k&#65533;o~&#65533;Z&#65533;`&#65533;&#65533;&#65533;j5,&#65533;&#65533;&#65533;C&#65533;&#65533;?&#65533;Ab&#65533;&#65533;xx&#65533;)&#65533;*_&#65533;&#65533;"&#65533;MXB&#65533;B0`&#65533;kZ&#65533;Z&#65533;z&#65533;&#65533;&#65533;&#65533;\&#65533;&#65533;&#688;&#65533;#&#65533;#<lKry&#65533;&#65533;&#65533;sUDDR&#65533;&#65533;R&#65533;&#65533;&#65533;H&#65533;6A&#1626;,&#65533;&#65533; &#65533;*6Q&#65533;0&#65533;&#65533;&#65533;)&#65533;Rf*&#65533;Y&#65533;&#65533;&#65533;H&#65533;B&#65533;C#7&#65533;-DRb&#65533;&#65533;!&#65533;&#65533;&#65533;&#65533;&#65533; `&#65533;_8&#65533;Or&#65533;&#65533;&#65533;&#65533;&#65533;^&#65533;&#65533;	&#65533;T&#65533; &#65533;&#65533;H&#65533;&#65533;&#65533;Nc$&#65533;BD&#65533;Us9&#65533;0jW&#65533;B^&#65533;&#65533;W
&#65533;F&#65533;W&#65533;!&#65533;&&#65533;]&#65533;W&#65533;&e&#65533;m&#65533;&#65533;?&#65533;0 c&#65533;c&#65533;&#65533;/B&#65533;&#65533;<8&#65533;$ ,`&#1282;&#65533;&#65533;&#65533;&#65533;&#65533;m&#65533;&#65533;r@H&#65533;&#65533;-nr&#65533;&#65533;&#65533;p&#433;&#65533;
&#65533;({&#65533;&#65533;2&#65533;&#65533;^&#65533; $&#65533;&#298;&#65533;&#65533;o)&#65533;&#65533;xnMHF|@g&#65533;C
&#65533;&#65533;&#65533;`&#65533;.&#65533;&#65533;&#65533;,P&#65533;ur@%'9&#65533;&#65533;?&#65533;&#65533;&#65533;0$&#65533;&#65533;&#65533;I6&#65533;//c&#65533;XE&#65533;5P&#65533;&#65533;!x&#25182;i&#65533;&#65533;&#65533;&#65533;J&#65533;\A&#65533;[&#65533;m&#65533;&#65533;?Gd&#65533;s	&#65533;&#65533;k)&#65533;&#65533;&#65533;&#65533;bjQ&#736;Q&#65533;$A&#65533;&#65533;*&#65533;&#65533;X&#65533;B&#65533;&#65533;&#65533;k]^&#65533;z"H&#65533;&#65533;);&#65533;&#1758;&#65533;V&#65533;+`&#65533;&#65533;?&#65533;&#65533;d&#954;&#65533;&#65533;&#65533;uA&#65533;J&#65533;7&#2043;&#65533;/&#65533;&#65533;C#d&#65533;&#65533;oB&#65533;&#65533;^xU&#65533;V@&#65533;R&#65533;@+&#65533;&#65533;&#65533;<&#65533;&#65533;a&#65533; c&#65533;o2:&#65533;&#65533;04b &#1968;&#65533;&#65533;&#65533;&#65533;&#65533;	!6_&#962;&#65533;;&#65533;&#65533;&#65533;&#65533;{&#65533;&#65533;7O`&#65533;3&#65533;r@&#634;:&#65533;_{ &#65533;%&#65533;&#65533;&#65533;K0&#65533;&#65533;+S.&#1838;&#65533;&#65533;&#643;&#65533;(&#65533;&#65533;&#65533;f&#65533;$&#65533;&#65533;Ft&#65533;&#65533;&#65533;^&#65533;&#808;&#65533;&#65533;A4&#65533;&#65533;c&#65533;!&#65533;NQ0R&#65533;&#65533;L3&#65533;&#65533;	&#65533;?vR&#65533;&#65533;&#65533;&#65533; &#65533;`&#65533;&#65533;]0`]&#1713;&#65533;&#65533;&#65533;&#65533;U! T&#65533;U&#65533;&#65533;rA\U&#65533;]U;X&#65533;D6&#65533;&#65533;&#65533;&#65533;C&#65533;&#65533;C&#756;C&#65533; A&#65533;&#65533;&#65533;?&#65533;&#65533; &#65533;&#65533; A&#65533;`&#65533;C&#65533; ( (&#65533;`M&#65533; ST&#65533;&#65533;&#65533;&#65533;u&#1102;eE&#65533;NMH&#65533;W<&#65533;&#65533;&#65533;A&&#65533;A&#65533;+C&#65533;A &#65533;u&#542;&#65533;LX2&#65533;-e|&#65533;-XBR&#65533;&#65533;4&#65533;t&#65533;&#65533;a@BX&#65533;"Y&#65533;)L&#65533;&#65533;lUCCA0^&#65533;!&#65533;C&#65533;^&#65533;&#65533;&#65533;&#65533;\&#65533;eaA&#65533;B&#65533;A&#65533;QD!"&#65533;&#65533;"B8DA&#65533;)AC&#65533;&#65533;q&#65533;&#65533;y"9_(N&#65533;p!Sh&#65533;&#65533;mB&#65533;G8BAh`Q&#65533;C;&#65533;&#65533;+v&#65533;&#65533;,&#65533;"Q&#65533;&#65533;&#65533;&#65533;&#65533;&#739;-&#65533;&#65533;&#65533;\U&#65533;&#65533;&#65533;m&#65533;"	&#65533;&#65533;"&#65533;6&#65533;*&#65533;&#65533;&#65533;B&#65533;OB(&#65533;&#65533;xc*&#65533;&#65533;&#65533;OA&#65533; &#65533;&#65533;L*&#65533;R*<D ;"&#65533;D<V&#65533;?&#65533;cA&#65533; C&#65533;&#65533;C&#65533;&#65533;<&#65533; Y&#65533;&#65533;?6&#65533;&#65533;&#65533;8&#256;&#65533;A6&#65533;&#256;yJ&#65533;&#65533;&#1793;D&#65533;Jd)&#65533;&#65533;H&#65533;Hu,&#65533;&#65533;H&#65533;@&#65533;&#65533;&#65533;!&#65533;BA&#65533;&#65533;HFV&#390;1&#65533;la&#65533;([*&#65533;&#65533;A&#1789;BMl&#65533;2D$=D&#65533;&#65533;?&#65533;&#65533;$=&#65533;UCla3&#65533;)&#65533;B&#65533;!&#65533;Q6%&#65533;!&#65533;"^A\K&#65533;G&#65533;DPc&#65533;&#506;p&#65533;&#65533;&#65533;&#65533;X&#65533;X&#65533;&#65533;XWL&#65533;YdB`_[&#65533;&#65533;&#349;bx&#65533;&#65533;&#65533;h\]"&#65533;&#65533;&#65533;EA&&#65533;<&#65533;&#65533;(&#65533;_D&#65533;&#65533;&#65533;c&#65533;&#65533;A&#65533;XA&#65533;eCdD&&#65533;,&#65533;?&a&#65533;@&#65533;hA"&#65533;&#65533;!&#65533;&#65533;&#65533;C:&#65533;%&#65533;i&#65533;:&#65533;%_&#65533;%&#65533;fC&#65533;&#65533;dAi&#65533;fl:d8$D&#65533;&#65533;1&#65533;	`o&#65533;&#65533;&#65533;Pp&#65533;&#65533;gp&#65533;&#65533;&#65533;p&#259;9&#65533;p'A'p&#65533;A&#65533;:`Br&#65533;s>D&#65533;&#65533;&AXB&&#65533;(&#65533;Z&#65533;&#65533;&#65533;&#1706;M&#65533;!&#65533;&#65533;&#65533;IaAT&#65533;&#65533;&#65533;C&#65533;&#65533;&#65533;R:D3&#65533;'F&#65533;&#65533;C&#65533;d&#65533;SC&#65533;gMt &#65533;E&#65533;&#65533;&#65533;C(CX&#65533;t 
&#65533;&#65533;&#65533;&#65533;&#1301;}&#65533;&#65533;C0&#65533;RD&#65533;^&#65533;&#54600;&#65533;&#65533;}>D&#65533;)&#65533;U&#65533;XBH&#65533;d&#65533;&#65533;$&#65533;V(v"(&#65533;h&#65533;9&#65533;Z&#65533;g&#65533;Y&#65533;*f_|P5&#65533;]&#65533;
0E<&#65533;&#65533;&#65533;&#65533;&#65533;0s.&#65533;`&#65533;3(&#65533;3&#65533;04D&#65533;@&#65533; &#65533;@"\i<&#65533;>C"`i&#65533;C/0&#65533;&#65533;@&#65533;`&#65533;&&#65533;)&#65533;"&#65533;&#65533;&#65533;i+&#65533;"Ep)&#65533;&Dq2D+@+D&#65533;)t&#65533;&#65533;:&#65533;&#65533;&#65533; !0&#65533;&#65533;=&#210;.&#65533;?@i&#65533;V&#259;)&#65533;
j&#65533;&#65533;&#65533;"&#65533;W&#65533;i&#65533;&#65533;&#65533;t&'& &#65533;&#65533;Rgo&#65533;&#65533;>&#65533;u
&#65533;xv&#65533;^&#65533;&#65533;&#65533;&#65533;S&#65533;T	8{&#65533;&#65533;&#65533;&#65533;%&#65533;"M&#65533;&#65533;ZR&#65533;Q&#65533;REp&#65533;N&#65533;AD*&#65533;a&#65533;&#65533;(&#65533;&#65533;0&#65533;B&#65533;CXB?$&#65533;}&#65533;&#65533;&#65533;&#65533;&#65533;C&#65533;ZCL&#65533;A&#65533;&#65533;%&#264;&#65533;&#65533;]5"E&#65533;h&#65533;&#65533;`&#65533;E&#65533;@&#65533;s<S&#65533;&#65533;&#65533;2&#509;&#65533;q&#65533;&#65533;&#313;jM&#65533;"]&#65533;&#65533;[6&#65533;&#65533;&#65533;uG&#65533;9&#65533;&#65533;&#65533;M&#65533;&#65533;&#65533;&#65533;D&#65533;ydPQt_&#65533;wD&#65533;&#65533;t&#65533;&#65533;l&#65533;&#65533;ul*.&#65533;&#65533;G&#497;&#65533;&#65533;"]&#65533;MYE)&#65533;&#65533;UQHi&#65533;2&#65533;n&#65533;R&#65533;q:&#65533;&#65533;&#65533;&&#65533;&#65533;h'E&#65533; 5d5&#65533;&#65533;2A&#65533;&#28654;HJ&#65533;b&#65533;&#65533;W${"&#65533;{&#65533;&#65533;&#65533;&#65533;&#65533;{a-&#65533;+&#65533;&#135;aD$&#65533;"&#65533;&#65533;'&#65533;$A4Ah&#65533;&#65533;&#65533;l&#65533;&#65533;&#65533;&#65533;b&#65533;&#65533;&#65533;B&#65533;IA&#557;&#1810;&#65533;0&#1804;eg,&#1024;4C&#65533;&#65533;&#65533;+&#65533;Z&#65533;t&#65533;&#65533;&#65533;&#65533;X&#65533;&#65533;5&#65533; &#65533;Z]&#65533;M&#65533;U&#65533;&#65533;C&#65533;&#1354;&#65533;&#65533;&#65533;+&#65533;&#65533;+&#65533;&#65533;&#65533;E	&#65533;NxA&#65533;~&#65533;&#65533;(,xK&#65533;(&#65533;:&#65533;vdP&#65533;Q&#65533;&#65533;&#65533;&#65533;j&#65533;h_S&#65533;&#65533;v(	C&#65533;&#65533;&#65533;4}&#65533;&#65533;&#65533;&#65533;&#65533;x &#65533;C&#65533;&#65533;&#65533;LoAp\p&#65533;R&#65533;&#65533;&#65533;&#65533;"&#65533;&#65533;(A&#65533;&#65533;9&#65533;*&#65533;&#65533;?&#65533;o&#65533;"&#65533;*&#65533;@"&#65533; &#65533;"&#65533;&#65533;!&#65533;&#65533;B&#65533;&#65533;B&#65533;
D)&#65533;6&#65533;&#65533;&#65533;)&#65533;N*&#65533;&#65533;&#65533;&#65533;-F &#65533; (&#65533; &#65533;&#65533;6&#65533;&#65533;&#65533;5&#65533;&#65533;&#1774;&#65533; &#65533;t&#65533;wW&#65533;&#65533;B&#65533;WQ &#65533;&#65533;&#65533;R+&#60004;Q&#65533;&#65533;2&#321;&#65533;mf*|B&#65533;m3&#65533;m&#65533;&#1938;C&#65533;|&#65533;=,&#65533;,A&#1822;&#65533;j-&#65533;*&#65533;(&#65533;/dD&&#65533;H@!B(&#1685;&#65533;)&#65533;&#65533;&#65533;:&#65533;&#65533;&#65533;&#65533;UB&#65533;&#65533;&#65533;&#8638;S&#65533;&#1223;&#65533;<&#65533;&#65533;&#65533;&#65533;&#65533;&#65533;&#65533;mnB&#65533;$AH&#65533;&#65533;dE&#65533;&#65533;E&#65533;&#65533;KY&#65533;[&#65533;&#65533;[&#65533;[&#65533;&#65533;u&#65533;&#65533;C&#65533;b&#65533;&#65533;&#65533;qo&#65533;&#65533;e!7&#65533;\&#65533;&#65533;f&#65533;!s&#65533;&#65533;&#65533;&#65533;X&#65533;Z&#65533;"&#65533;%&#65533;oE&#65533;/&#65533;&#65533;/B&#65533;&#65533;~&#65533;o&#65533;6&#65533;&#65533;&#65533;&#65533;.O7g&#65533;&#65533;&#65533; p&#65533;&#65533;&#892;&#65533;+&#65533;&#65533;&#65533;&#65533;&#65533;c&#65533;&#65533;^&#65533;?&#65533;iFpQ|&#65533;&#65533;T0&#65533;&#65533;&#65533;C&#65533;&#1893;&#1346;k[}&#698;\&#65533;&#65533;CThSt &#65533;&#65533;P&#65533;&#65533; &#65533;F&#65533;?|B&#65533;&#65533;&#65533;!&#65533;(AGSXB1&#792;&#65533;&#65533;G&#65533;[B &#65533;B&#65533;&#65533;&#65533;AL&#65533;$x&#65533;&#65533;&#65533;DW&#65533;&#65533;&#65533;&#65533;M&#65533;?&#65533;
&#65533;X&#65533;!&#65533;!&#1959;&#65533;&&#65533;&#65533;&#65533;Cf&#65533;'&#65533;&#65533;,n&#65533;&#65533;&#65533;F&#65533;1&#65533;2]&#65533;&#65533;&#65533;\&#65533;%&_\G&#65533;$&#65533;G+V0&#65533;K&#65533;&#65533;&#65533;<&#65533;&#65533;&#65533;
H&#65533;&#65533;&#65533;&#65533;&#65533;&#63070;i(&#65533;r&#65533;*r&#65533;&#65533;*&#65533;C&#65533;&#65533;n&#65533;3C2&#65533;C.&#65533;C&#65533;2BDu/?&#65533;#&#65533;wI&#65533;Gf&#65533;z&D&#65533;lq_&#65533;&#65533;B4A&#65533;&#65533;&#65533;&#65533;&#65533;u&#65533;&#65533;&#65533;&#65533;QQ&#65533;&#65533;&#65533;XL8?D*&#65533;pB&#65533;g&#65533; &#65533;C&#65533;$A&#65533;&#65533; &#65533;&#65533;&#65533;&#65533;&#65533;u&#65533;>&#65533;sA&#65533;jA&#65533;C&#65533; &#65533;&#65533;_&#65533;sC&#65533;[&#65533;MLBAYa3&#65533;+&#65533;&#65533;&#65533;d&#65533;[00[&#65533;"d&#65533;&#65533;q&#65533;i&#65533;1&#65533;<&#65533;*nB&#65533;M&#65533;rU#&#65533;&&#65533;'&#65533;&#65533;&#65533;&#65533;&#65533;M&#65533;/g&#65533;jBd&#65533;&#65533;&#65533;&#65533;p&#65533;j&#65533;*Pk'*S&#65533;Q&#65533;&#65533;(&#65533;Q&#65533;&#65533;&#65533;&#65533;LuA&#65533;L&#65533;l&#65533;&#65533;X&#65533;&#65533;0&#65533;vo&#65533;&#65533;&#65533;&&#65533;$:{5B&#65533;	&#65533;W&#65533;z&#65533;nvA&#65533;&#65533;$&#65533;A@&#65533;X&#65533;&#65533;C\&#65533;&#65533;6&#65533;-<&#65533;<&#65533;s&#65533;&#65533;N&#65533;q&#65533;&#65533;}7&#65533;_BB&#65533;&#65533;<&#65533;:?D_{&#65533;A&#65533;&#65533;&#65533;Se6&#65533;"&#65533;$ &#65533;V&#65533;'&#65533;? &#65533;&#65533;&#65533;&#65533;&#65533;&#65533;kA6_s8_D:&#65533;s&#65533;&#65533;<&#65533;&#65533;$A&#65533;H&#1649;&#65533;mP&#65533;vQ&#65533;&&#65533;&#65533;&#65533;&#389;&#65533;IoM&#65533;&#65533;&#65533;
&#65533;&#65533;&#65533;4&#65533;&#65533;(t*&#65533;&#65533;)&#65533;&#65533;&#65533;&#65533;.&#65533;f'q&#65533;&#65533;C&#65533;&#65533;?l&#65533;&#65533;&#65533;&#65533;?x9R0dt&#65533;&#65533;&#65533; 5T_&#128;U7/c&#65533;i&#65533;&#65533;h&#65533;D&#65533;4J&#65533;&#65533;&#65533;&#65533;&#65533;@#&#65533;=3&#65533;?<&#65533;&#65533;k&#65533;&#65533;&#65533;x&#65533;&#65533;&#65533;>&#65533;&#65533;&#65533;6&#65533;&#65533;@&#65533;yC&#65533;&#65533;&#65533;6&#65533;=@Ac&#65533;&#65533; x &#65533;&#65533;p&#65533;&#65533;x&#65533;[&#65533;
 &#65533;]&#65533;&#65533;&#206;&#65533;{A&#65533;&#1749;&#65533;'&#65533;&#65533;&#65533;&#65533;&#65533;&#65533;&#65533;&#65533;&#65533;&#65533;L&#65533;G&#65533;zE&#65533;&#702;MV&#65533;&#65533;&#65533; &#65533;&#65533;+&#65533;AC&#65533;&#65533; 6&#65533;&#65533;&#65533;&#65533;&#65533;&#689;'&#65533;&#65533; &#65533;M&#65533;;B&#65533;&#65533;W&#65533;dB;&#65533;&#65533;9&#65533;&#65533;A&#308;9&#65533;&#65533;8m2o&#65533;&#65533;{&#1647;&#65533;>&#65533;
&#65533;&#65533;?&#65533;&#65533;&#65533;B&#65533;&#65533;0A&#65533;C&#65533;&#65533;&#65533;|(&#1558;&#65533;&#65533;nD&#65533;&#65533;+&#65533;t&#65533;riV&#65533;&#65533;&#65533;c7&#65533;&#65533;W&#65533;!R&#65533;y&#1917;g&#65533;&#65533;d&#65533;~&#65533;s7M@{&#65533;&#65533;{{&#65533;7A&#65533;?<&#65533;>'TAXV&#65533;&#65533;&#65533;&#65533;&#65533;&#65533;&#65533;&#65533;&#65533;</&#65533;&#65533;&#65533;&#65533;&#65533;&#65533;&#65533;{3D@-A &#65533;BE&#65533;WA&#65533;zB8&#65533;&#65533;FC&#65533;&#65533;?&#65533;&#65533;&#65533;#'Xs&#65533;&#65533;&#65533;ki&#65533;]vB	:`&#65533;?$&#65533;&#65533;&#65533;e&#65533;&#65533;3&#65533;&#65533;}&#65533;?vE&#65533;&#65533;?PA_7&#65533;&#65533;!&#65533;W&#65533;ZC&#65533;W&#65533;&#65533;&#65533;q >&#65533;&#65533;&#65533;&#65533;&#65533;C&#65533;(J+>j3>Jw/!&#65533;o&#65533;K&#65533;&#65533;&#65533;&#802;&#65533;Nc&#65533;M&#65533;t&#65533;D&#65533;n&#65533;&#65533;n&#65533;smQ&#65533;&#65533;&#65533;27p*<&#65533;7|&#65533;&#65533;&#1522;&#65533;&#65533;&#65533;,3&#65533;&#65533;;D&#363;9&#65533;&#65533;[|sE&#65533;Z~&#65533;&#65533;&#65533;jo5&#65533; :&#65533;&#65533;&#65533;{[&#65533;&#65533;b}A&#65533;>C&#65533;&#65533;&#65533;&#65533;&#65533;x&#65533;W&#65533;d&#65533;&#1583;&#65533;$&#65533;.&#65533;&#65533;uC&#65533;wA&#65533;&#65533;&#65533; n&#65533;&#65533;&#65533;&#65533;VA&#65533;{&#963;-&#65533;^&#65533;A&#65533;y&#65533;x&#65533;&#65533;a&#65533;C6&#65533;8@&#65533;&#65533;7&#65533;&#65533;@&#65533;9H&#65533;Q9&#65533;&#65533;&#65533;&#257;&Y&#65533;q&#65533;&#65533;&#65533;&#65533;H&#355;&#385;%M.&#65533;2&#65533;?*-&#65533;&#65533;&#65533;D&#65533;&#65533;L&#65533;&#65533;0	k&#65533;XL:&#65533;hQ&#65533;G&#65533;&%&#65533;&#65533;S&#65533;M&#65533;>&#65533;&#65533;&#65533;T&#65533;U&#65533;^&#1370;&#65533;R&#65533;_&#65533;&#65533;&#65533;L&#65533;&#65533;&#65533;[`QA&#65533;&#65533;3,&#65533;b&#65533;b@&#65533;3&#65533;&#65533;0C7&#65533;?f&#65533;&#65533;&#65533;&#65533;&#65533;&#65533;6MhLL-&#65533;&#65533;1&#65533;&#2017;f&#65533;&#1181;n&#60985;&#1303;s&#65533;.&#65533;&#65533;sa1&#65533;&#65533;&#65533;OuQi&#65533;&#65533;0&#65533;&#65533;&#1320;&#30661;&#65533;&#65533;&#65533;d$:i&#65533;$i&#65533;&#65533;&#65533;4A&#65533;A/&#65533;d&#65533;&#65533;&#65533;&#65533;i&#65533;,&#65533;|#E&#65533;&#65533;o&#65533;o8u8&#65533;}{&#65533;-&#65533;[&#65533;&#65533;&#1606;&#1568;&#65533;-&#65533;&#65533;&&#65533;8&#65533;&#65533;K&#65533;&#65533;o"&#65533;&#65533;J&#65533;&#65533;&#65533;&#65533;&#65533;&#65533;&#136;
&#65533;&#65533;&#65533;"&#65533;&#65533;)n&#65533;&#65533;J&#1197; &#65533;
B&#65533;&#65533;&#65533;:&#65533;8&#65533;Z&#65533;&#65533;&#65533;&#65533;&#282;&#65533;&#65533;&#65533;&#65533;y&#10203;&#65533;&#65533;&#65533;&#65533;&#65533;?A&#65533;`&#65533;&#65533;4&#65533;&&#65533;&#65533;#&#65533;&#65533;(&#65533;&#65533;2h&#65533;'&#65533;zR&#65533;%&#65533;&#65533;&#65533;&&#65533;&#65533;RK&#65533;&#65533;Z&#65533;&#65533;&#65533;&#65533;&#65533;-&#1330;&#736;&#65533;&#65533;&#65533;'&#835;&#65533;&#65533;&#65533;&#65533;&#65533;/&#65533;jN&#65533;&#65533;&#65533;&#65533;&#65533;&#65533;=&#65533;
&#65533;&#65533;&#164;&#65533;&#65533;r&#65533;&#65533;&#65533;H&#65533;&#65533;&#596;&#65533;&#65533;7.&#65533;l&#65533;-1&#65533;&#65533;&#65533;&#65533;LM #&#65533;J&#65533;&#65533;\q&#65533;&#65533;&#65533;7=&#65533;&#65533;7&#65533;&#1124;I^&#1864;&#65533;&#65533;.L&#65533;&#65533;&#65533;&#744;&#1415;&#65533;&#65533;*&#65533;&#65533;&#65533;!P&#65533;h&#65533;&#65533;a&#65533;&#65533;&#65533;&#65533;&#65533;&#65533;&#65533;y&#65533;&#65533;&#65533;D(&#65533;Z&#65533;&#65533;&&#65533;&#65533;	R&#65533;y,@&#1506;y&#65533;	&#65533;$&#65533;&#65533;#&#65533;@&#65533;0&#65533;&#65533;&#65533;&#65533;&#65533;[k3&#65533;Ba!&#65533;&#65533;&#65533;p=&#128;M&#65533;&#65533;8&#65533;&#65533;&#292;'&#65533;X&#65533;&#65533;&#65533;z&#65533;'&#65533;@&#65533;l&#65533;L9&#65533;)&#65533;&#65533;&#683;&#65533;&#65533;r&#590;QN&#65533;&#65533;$&#65533;&#65533;R&#65533;&#65533;1&#65533;&#65533;,&#65533;&#65533;1 M&#65533;&#65533;l&#65533;&#800;&#65533;4&#65533;&#65533;&#65533;
&#1664;V&#65533;9&#65533;t&#65533;&#65533;9&#65533;)Z1L=&#1097;&#65533;&#65533;&#65533;&#65533;Z(&#65533;*&#65533;T3&#65533;&#65533;&#65533;&#65533;&#65533;&#65533;Q(O&#65533;VJ&#65533;&#65533;P&#65533;&0&#65533;&#65533;&#65533;&#65533;&#65533; &#65533;&#65533;&#65533;"&#65533;|{#'&#65533;&#65533;&#65533;&#65533;,&#65533;&#65533;&#65533;&#65533;&#65533;&#65533;&#65533;i&#65533;&#65533;!&#65533;%&#65533;,&#65533;W &#65533;&#65533;M&#65533;4V&#65533;Bs&#65533;&#65533;&#367;&#65533;{&#65533; &#65533;\&#65533;VxG&#65533;LyC&#65533;%&#65533;&#65533;&#65533;&#65533;H&#65533;]t&#65533;&#65533;&#65533;&#65533;=&#65533;%&#65533;&#65533;&#65533;&#65533;&#65533;	&#65533;=1Vao#&#65533;x&#1880;;&#65533;&#65533;&#965;&#65533;&#161;;v&#65533;	v&#65533;&#65533;&#65533;&#65533;&#65533;&#65533;&#65533;&#65533;)b&#65533;L&#65533;&#1120; &#65533;Y&#65533;|&#65533;xd_&#65533;O&#65533;&#65533;1~&#65533;z&#65533;&#65533;&#65533;&#65533;&#65533;&#65533;Td&#65533;K&#65533;*&&#65533;g&#65533;&#65533;&#65533;,(W"`&#65533;H&#65533;&#65533;&#65533;&#65533;,tIK&#65533;&#65533;&#279;&#65533;&#65533;&#65533;-}&#65533;S&#65533;&#65533;;Qh&#65533;&#65533;E&#65533;&#65533;4&#65533;&#65533;"$&#65533;&#65533;c&#65533;(&#65533;&#65533;&#65533;2F&#1100;&#65533;|p&#65533;K%ee;H&#65533;>&#65533;&#65533;($8&#65533;&#65533;&#65533;P&#65533;&#65533; &#65533;&#65533;&#65533;D&#65533;&#65533;@&#65533;r&#65533;&#65533;F&#65533;&#65533;&#65533;&#65533;s&#65533;
&#65533;@&#65533;&#65533;+&#65533;&#65533;&#65533;:D&#65533;A0&#65533;&#65533;&#65533;&#65533;z&#265548;"&#65533;2u&#65533;3W4'.&#65533;&#65533;$&#65533;&#65533;&#65533;w&#65533;a&#65533;&#65533;&#65533;U&#65533;9^A^&#65533;D/&#65533;m8&#65533;A\&#65533;,&#65533; &#65533;z&#763;I'&#65533;xEh0&#65533;6&#65533;&#65533;&#65533;_&#65533;3H&&#65533;0D&#65533;x&#65533;~&#65533;l&#65533;$&#65533;&#65533;&#65533;&#65533;Q+i&#65533;&#65533; &#65533;RJ&#65533;; &#474;K]&#65533;i-]j &#65533;&#1954;&&#65533;&#1125;M&#65533;`&#844;&#1162;7&#1093;N	Z^:&#65533;A=Y&#65533;/& Lb&#65533;f&#65533;&#65533;%ka&#65533;W.&#65533;&#65533;&#65533;S&#65533;*&#65533;&#65533;&#65533;r&#65533;C =|&#65533;5&#65533;&#65533;<N&#65533;`K\"&#65533;rZ&#65533;FWW&#65533;o(dY!/)aX&#65533;A4&#65533;&#65533;&#65533;+(h4&#65533;'&#65533;b&#65533;&#65533;&#65533;\&#1584;&#65533;&#1156;)&#65533;&#65533;t	&#65533;&&#65533;&#65533;3&#65533;d&#65533;9&#65533;HgU&#65533;&#65533;T&#65533; &#65533;&#65533;"&#65533;X&#65533;&#65533;&#65533;d&#65533;&#65533;&#65533;&#1310;Kb&#65533;&#65533;M&#65533;"(E&#65533;&#65533;&#65533;0&#65533;&#65533;{	&#65533;&#65533;&#65533;&#65533;$&#65533;&#65533;&#65533;s&#65533;&#65533;,R?&#65533;&#65533;&#65533;b@1
,&#65533;&#65533;Zb&#65533; W &#65533;>V&#65533;&#65533;&#65533;UK.[K0&#65533;t&#65533;&#65533;s&#65533;q1&#65533;1&#65533;&#65533;&dmh&#65533;&#65533;S&#65533;&#65533;Q&#65533;8&#65533;O}&#65533;&#65533;_&#65533;6k6-i&#65533;(L&#65533;kX&#65533;V &#65533;:
!u&#65533;&#65533;"&#65533; &#65533;PX&#65533;&#65533;!&#65533;&#276;&#65533;M&#65533;Avt&#65533;ET&#65533;H&#65533;&#65533;IBJ%* &#65533;H8&#65533;,&#65533;tK&#65533;&+&#65533;H&#65533; &#65533;6&#65533;+&#65533;s&#65533;&#65533;	&#65533;Y&#65533;i&#65533;&#65533;%&#65533;/\&#65533;>P0I14&#65533;r&#65533;Y&#65533;&#65533;&#65533;&#65533;&#65533;!)&#65533;?J OB#u&#65533;?&#65533;&#65533;(&#65533;n&#65533;v&#65533;Hr&#65533;G&#65533;&#65533;@a&#65533;&#65533;NI&#65533;=&#65533;&#65533;s"&#65533;P&#65533;&#65533;G&#65533;&#65533;&#65533;&#65533;&#65533;*&#65533;&#65533;0&#65533;&#65533;&#65533;&#65533;&#65533;kn2X&#65533;s&#65533;&#65533;&#65533;&#65533;&#1703;#&#65533;6&#65533;;%TG{YY&#65533;&#65533;&#65533;+]&#65533;R&#65533;Mv&#65533;%yU&#65533;"&&#65533;Z3&#65533;&#65533;&#365;5&#65533;Y&#65533;&#65533;T&#65533;M &#65533;&#65533;&#65533;;&#65533;A!{PO~&#65533;	 E5<!j&#65533;&#65533;E!
&#65533;Y&#65533;lF&#65533;-6&#65533;er&#65533;&#65533;&#65533;J5}&#65533;&#65533;&#65533;&#65533;&#65533;T&#65533;m
&#65533;`	&#65533;('2&#65533;L$+(&#1731;ms&#25691;2>&#65533;&#65533;&#65533;?&#65533;&#14023;&#65533;!&#65533;&#65533;s&#65533;&#65533;Dqt+b&#65533;&#65533;H&#65533;&#65533;&#65533;U&#65533;I&#65533;0&#65533;&#65533;&#65533;X&#65533;?&#65533;!&#65533;&#65533;&#65533;&#65533;G&#65533;&#65533;@&#65533;&#1036;(&#65533; &#65533;p&#65533;&#65533;&&#65533;ELdB&#65533;Eo3p;&#65533;&#65533;`]C&#65533;&#1926;4I&#65533;&#65533;&#65533;B&#65533;&#1224;&#65533;&#65533;&#65533; 1&#65533;&#65533;&#65533;&#65533;&#65533;&#65533;M$#&#65533;xp;cT&#65533;Pf"b&#65533;@&#65533;i:<&#65533;&#898;&#65533;&#65533;&#65533;&#65533;&#65533;&#65533;&#65533;:&#65533;m&#65533;~&#65533;|V6&#65533;I&#65533;&#65533;%&#65533;d%;w,&#65533;&#151;&#65533;&#65533;&#1196;m&#65533;q](H&#65533;&#65533;&#65533;d&#65533;&#966;&#65533;&#65533;&#65533;&#65533;K&#65533;&#1574;&#65533;&#584;Y!
W&#65533;5&#512;&#65533;&#65533;&#65533;&#65533;&#65533;&#2029;$-&#65533;/&#65533;`7:&#65533;)uzE[F&#65533;&#65533;&#65533;&#65533;d&#65533;f; D&0!&#65533;&#65533;7&#65533;IJx&#65533;_q_&#65533;&#65533;>&#65533; &#65533;C&#65533;>&#65533;E&#65533;g&#65533;&#65533;&#65533;&#65533;&#65533;-&#65533;Q&#38944;)&#65533;&#65533;&#65533;&#65533;&#65533;K &#65533;&#65533;&#65533; '&#65533;X&#65533;&#65533;=&#65533;+^&#65533;&#65533;_&#65533;&#65533; &#65533;+&#65533;&#65533;&#65533;&#65533;&#65533;j&#65533;&#65533;8&#65533;=&#65533;&#65533;&#65533;&#65533;&#65533;&#65533;
&#65533;S>&#65533;_%	d&#65533;`0&#339;&#65533;	4	B&#65533;W&#65533;2&#65533;Q&#65533;&#65533;&#65533;&#65533;&#65533;&#65533;&#65533;W&#65533;G&#65533;&#65533;&#65533;?&#65533;&#65533;&#65533;&#65533;&#65533;^9 &#65533;E&#65533;?&#65533;&#65533;&#65533; va&#65533;Y&#65533;&#1302;{[$&#65533;&#65533;=&#65533;k&#65533;
e&#65533;)h&#65533;&#65533;&#65533;&#65533;A&#65533;&#65533;&#65533;>3&#65533;&#65533;&#65533;&#65533;&#65533;Pk&#65533;&#65533;8c&#65533;q&#65533;&#65533;: &#65533;&#65533;&#1856;p&#65533;h6&#65533;&#65533;r&#65533;&#65533;F
&#65533;&#65533;&#65533;aP&#65533;q&#65533;&#65533;&&#65533; &#65533;&#65533;&#65533;&#65533;&#1679;w[&#65533;?7&#65533;s&#65533;&#65533;&#65533; &#65533;&#65533;@I&#65533;` &#65533;.&#65533;&#65533;&#65533; L!x&#65533;&#65533;*&#65533;&#65533;&#65533;d&#65533;&#1952;&#65533; (&&#65533; &#65533;&#65533;D&#65533;N&#65533;&#65533;&#65533;$&#65533;&#65533;&#65533; &#65533;&#928;&#65533;&&#65533;&#65533;&#65533;!&#65533;&#65533;a&#65533;":j&#65533;&#65533;&#65533;_
'VZ&#65533;8&#65533;&#65533;&#65533;J&#65533;&#65533; &#65533;7&#65533;co&#65533;7&#65533;,A&#65533; &#65533;r&#65533;&#65533;Z&#851;&#65533;&#65533;&#65533;&#65533;fD tB :&#65533;&#65533;0,&#65533;&#65533;&#65533;}&#65533;&#65533;	&#65533;-&#65533;R,P&#65533;&#65533;&#65533;dh"&#65533;K&#65533;&#65533;&#65533; H/iH^l"&#65533;&#65533;&#65533;8M&#1316;.&#65533;&#65533;&#65533;	/z&#65533;.|&#65533;&#65533;&#65533;J(&#65533;&#65533;&#65533;&#65533;&#65533;&#65533;&#65533;&#65533;&#65533;&#65533;&#65533;L&#65533;2&#65533;A2"&#65533;&#65533;&#65533;6&#65533;&#65533;t&#65533;2&#65533;&#65533;a5&#65533;&#65533;8n~&#65533;O&#65533;:&#65533;pD#&#65533;&#65533;&#65533;$\&#65533;m&#65533;&#65533;pj &#65533;E&#65533;$b&#65533;&#65533;[&#65533;&#65533;7&#65533; l&#65533;V o@L&#65533;&#65533;H &#65533;`Jj"&#65533;H&#65533;	d'&&#65533;(&#65533;&#1408;&#65533;&#65533;&#65533;?b&#65533;;?&#65533;a(faD&#65533;>m" /	 &#65533;O J yb &#65533;&#65533;Z"	VM 
)&#65533;]&#65533;&#65533;&#65533;&#1478;&#65533;jk&#65533;##
-&#65533;r&#65533;&#65533;8T V$&#65533; _&#65533;&#65533;x&#65533;+&#65533;"&#65533;&#65533;"&#65533;@TP&#65533;.&#65533;"Ti~&#65533;&#65533;&#1722;H&#65533;&#490;:,rAr"n)$&#65533;&#65533;.&#65533;&#65533;&#65533;fL&#65533; &#65533;&#65533;&#65533;<C/z&#65533;&#65533;&#65533;P D((&#65533;&#65533;i1&#65533;&#65533;&#65533;(&#65533;&#65533;Q#&#65533;,(0C3bH&#65533; -&#65533;@&#65533;&#65533;	&#65533;M&#65533;.,T&#268;&#65533;D#4*!&#65533;\ &#65533;&#65533;O'^&#65533;
!(|&#65533;&#65533;&#65533;&#65533;9&#65533;&#65533;,&#65533;C&#65533;&#65533;s*&#65533;&#65533;&#65533;&#65533;B&#65533;&#65533;L&#65533;&#65533;&#65533;a-&#65533;"Xv&#65533;k)&#65533;&#65533;&#65533; &#65533;&#65533;&#65533;v&&#65533;$ v&#65533;&#65533;&#1352;&#65533;&#65533;2]&#65533;&#65533;W&#65533; &#65533;1&#65533;aI"&#65533;%#,&#65533;wzl&#65533;:S$P&#65533;9&#65533;x&#65533;2&#1602;4@&X&#65533; R&#65533;5&#65533;&#65533;&#65533;<&#65533;&#65533;n(~&#65533;'&#65533;<&#65533;G&#65533;&#65533;G0&#65533; *&#65533;&#65533;cH2$&#65533;p9w&#65533;$&#65533;&#65533;,&#65533;q&#50702;&#65533;v/;&#65533;)&#65533;&#65533;j&#65533;&#65533;&MB&#65533;&#65533;$&#65533;&#65533;O &#65533;&#65533;-&#65533;1&#65533;&#65533;&#65533;R Z&#65533;(bH#t >&#65533;2&#65533;&#65533;0&#65533;&#1732;"&#65533;&#65533;-&#65533;t&#65533;2K4&#65533;&#65533;(lc&#65533;&#65533;`&#65533;_0&#65533;q
g&#65533;&#65533;_&#65533;!f&#65533;!F&#65533;&#65533;&#65533;&#65533;\&#65533;&#65533; 8@#naA&#65533;&#65533;&#65533;&#65533; &#65533;&#65533;&#65533;&#65533;"&#65533;&#65533;J&#65533; 6&#65533;&#65533;1)&#65533;&#65533;&#65533;LB	 O &#65533;0(PM &#65533;&#65533;+&#65533;<J&#65533;#
&#65533;&#65533;&#65533;iN5_ss&#1839;5YG&#65533;
F\&#65533;&#65533;&#65533; &#65533;&#65533;H
&#65533;&#65533;T	}&#65533;&#65533;&#65533;&#65533;&#65533;4&#65533;&#65533;b.&#65533;9&#65533;&#65533;L&#65533;&#65533;&#65533;bMz&#65533;,Zr:&#65533;3&#65533;j0x&#65533;&#468;I&#65533;`&#65533;&#65533;&#65533;<'P&#65533;&#65533;<K&#65533;/&#65533;&#65533;&#65533;  2&#1075;3&#65533;)&#65533;&#65533;2&#65533;3?&#65533;&#65533;S&#65533;&#65533;4&#65533;&#65533;&#178;&#65533;DqT\!&#65533;&#65533;&#65533;&#65533;A&#65533;*$:&#65533;){F&#65533;0o&#65533;x
&#65533;st&#65533;	 
=&#65533;'AN&#65533;&#65533;\&#65533;#&#65533;(&#1604;&#65533;2-B	&#65533;&#65533;-B&&#65533;A&#65533;&#65533;&#65533;(v&#65533;"N&#65533;&#65533;&#65533;$&#65533;&#65533;&#65533;u&#65533;#!N&#65533;N@&#65533;&#65533;&#65533;8Z&#65533;,!h4&#65533;B&#65533;p&#65533;&#65533;(*&#65533;&#65533;
&#65533;pFS_Q#f&#65533;&#65533;(&#65533;&#65533;&#65533;ARn,&#65533;&#157;&#65533; &#65533;&#65533;|~&#65533;&#65533;:&#65533;&#65533;xS#+&#65533;'~&#65533;&#65533;&#65533;'0L#&#65533;$&#1008;aS&#65533;,&#65533;-g&#10369;&#65533;&#65533;&#65533;"&#65533;&#65533;tc&#65533;j/&#65533;&#65533; &#65533;&#65533;i&#65533;&#65533;&#65533;jr&#65533;&#65533;&#65533;&#65533;r&#65533;eP&#65533;&#65533;&#65533;($&#65533;R&#65533;&#65533;&#65533;&#65533;S (&#65533;&#65533;&#65533;&#65533;)&#65533;DA&#65533; &#65533;'XcZ&#65533; &#65533;Q t3(&#65533; &#65533;\&#65533;%X&#65533;s@&#65533;Axu&#65533;&#65533;^&#65533;Fq&#65533;&#65533;?B&#65533;C&#65533;E&#65533;"&#65533;%*b&#65533;<&#65533;x&#65533;&#65533;Y&#65533;@&#65533;&#65533;&#65533;&#65533;&#65533; 4a/-"!&#65533;&#65533;z&#65533;m&#65533;u"L&#65533;&#65533;&#65533;&#65533;&#65533;b&#65533;&#65533;&#65533;b p'0	&#65533;ZB&#65533;A[&#191;X&#65533;&#65533;z&#65533;&#65533;&#65533;&#1295;P&#65533;4C&#65533;9&#65533;-]&#65533;&#65533;&#65533;lc&#65533;j&#37832;&#65533;&#65533;&#1490;J#r3&#65533;&#65533;S&#65533;$H&#65533;&#65533;b&#65533;2&#65533;bBC&#65533;&#65533;&#65533;u;O&#65533; &#65533;vm&#65533;3L&#65533;&#65533;&#65533;fN&#65533;&#65533;&#65533;&#65533;&#65533;T&#65533;&#65533;&#65533;&#65533;&#65533;O'&#65533;W&#65533;
P_6&#65533;&#65533;&#65533;&#65533;&#65533;&#65533;(.3*&#65533;$&#65533;Itv&#65533;|&#65533;{&#65533;3*?&#65533;&#65533;&#65533;&#1319;&#65533;@&#65533;St3m&#65533;&#65533; Xu @&#65533;
&#65533;|&#65533;}&#65533;uZn_&#65533;t&#65533;#\Z&#65533;&#65533;&#65533;$7o&#65533;G&#65533;6&#65533;!:&#65533;&#65533;[[$&#65533;&#65533;l&#65533;`m&#65533;"&#65533;&#65533;&#896;&#928;
0&#65533;:T <!&#65533;&#65533;&#65533;&#65533;A&#65533;&#65533;&#65533;50-BX'&#65533;&#65533;&#65533;&#65533;6&#65533;&#65533;&#65533;&#65533;&#65533;&#65533;zZ&#65533;D9&#65533;?F&#65533;6&#65533;c&#65533;&#65533;e4&#65533;&#24856;&#65533;Zj&#65533;&#65533;&&#65533; [$G&#65533;3V&#65533;}&#65533;&#65533;~x&#65533;&#65533;
(zD&#65533;</v&#65533;&#65533;K&#65533;&#65533;v&#65533;&#65533;&#65533;&#65533;B-"&#65533;b&#65533;f&#65533;MMv&#65533;M&#65533;&#65533;&#65533;N&#65533;&#65533;;&#65533;&#65533;O4&#65533;&#65533;&#282;&#65533;&#65533;y[V&#65533;&#65533;&#65533;=5&#65533;&#65533;]&#65533;f&#65533;-&#65533;&#65533;&#65533;>A&#65533;&#65533;'&#65533;+&#19764;&#242;&#65533;&#65533;&#65533;&#65533;@&#65533;&#65533;*6&#65533;&#65533;&#65533;&#65533;&#65533;8r&#65533;&#65533;esu&#65533;&#65533;&#65533;,s&#65533;&#65533;&#65533;6 &#65533;q@DoXM"
&#65533;&#65533;&#65533; &#65533;E2A7&#65533;(&#65533;aGGJ&#65533;&#65533;&#65533;uuuB&#65533; j&#65533;&#65533; (ht&#65533;&#65533;R &#65533;B&#65533;rt&#65533;l_J&#65533;_&DW(&#65533;<~qs&#65533;@&#65533;}mN6&#65533;#,zBW&#65533;!&#65533;h1(<L&#65533;&#65533;&#65533;P&#65533;S&#65533;j&#65533;R	&#65533;;&#1193;&#65533;&#459;z&#65533;Q&#65533;e&#65533;j&#65533;&#65533;i&#65533;&#65533;/&#35097;r&&#65533;&#65533;{&#65533;b&#65533;&#65533;OQ&#65533;&#65533;&#65533;>(1&#65533;wz&#65533;&#65533;&#65533;&#591;&#65533;BfM&#65533;&#65533;&#65533;A{&#65533;&#65533;|1o&#65533;&#65533;&#65533;&#65533;=&#724;&#65533;
+&#65533;R?&#65533;|&#65533;D&#65533;&#65533;vS&#65533;jaZ&#65533;"&#65533;h&#65533;&#65533;&#65533;r&#65533;C&#65533;&#65533;ufN&#65533;\QxhZ&#65533;&#65533;&#65533;&#65533;-&#65533;_C&#65533; NT(*&#65533;:&#65533;&#65533;`}&#171;&#65533;5F &#65533;&#65533;&#65533;&#65533;:&#65533;&#65533;z
a&#65533;&#65533;+c&#65533;	&#65533;`&#65533;B&#65533;bC&#65533;&#65533;	 naC
ir&#65533;.&#65533;yxp&#65533;x\~&#65533;s8&#65533;A&#65533;s&#65533;&#65533;D$&#65533;&#65533;&#65533;&#65533;&#65533; D&#65533;8#&#65533;*3&#65533;&#65533;&#65533;a&#65533;4G&#65533;&#65533;HTw&#65533;I&#65533;L]&-&#65533;&#1303;^f:&#65533;p.&#65533;-&#65533;&#65533;&#65533;O&#65533;S&#65533;4"&#65533;&#65533;"&#65533;T&#65533;(&#65533;&}&#65533;h&#65533;/tr&#65533;&#65533;QQ&#65533;&#65533;S&#65533;&#65533;&#65533;(&#65533; P:&#65533;&#65533;|&#65533;7R!&#1364;F#&#65533;'&#65533;4&#65533;!"	 A&#1146;&#65533;\&#65533;&"w&#65533;U#>&#65533;68&#65533;&#65533;j&#65533;&#65533;B]&#65533;f&#65533;&#65533;&#65533;8&#65533;B&#65533;3&#65533;&#65533;"
 
&#65533;6&#65533;&#65533;'&#65533;~&#65533;$@@&#65533;<( &#65533;WBVD&#65533;b<(&#65533;W#\&#65533;z
:|M&#65533;4&#65533;&#65533;G&#65533;]&#65533;o&#65533;s~&#65533;N&#65533;&#65533;&#65533;<&#65533;?@d;&#65533;8T&#65533;&#65533;Db.5B7&#1344;&#65533;'b&#65533;&#65533;&#65533;"}"a&#65533;Xa&#65533;&#65533;v&#65533;6&#65533;&#65533;hX&#65533;&#65533;&#65533;<&#65533;&#1154;%&#65533;K&#65533;&#65533;&#65533;v&#65533;:&#65533;)&#65533;d&#65533;|L&#65533;rO&#65533;D(&#649;<y	&#65533;'&#65533;&#1015;&#1137;&#65533;&#65533;=&#65533;&#143;&#65533;&#65533; (K&#65533;&#431;3&#1671;@3o"D&#65533;+&#65533;h&#65533;&#1050;&#65533;+D&#65533;"&#65533;3G&#65533;&#65533;&#65533;&#31735;&#65533;&#1726;-"9&#65533;&#65533;9D&#65533;s&#65533;r |M b%&#65533;&#65533;&#65533;&#65533;&#65533;A&#65533; n&#65533;D|u&#65533;&#65533;  &#65533;&#65533;b&#65533;&#65533;@&#65533; 
 f V{.&#65533;&#65533;&#65533;;&#65533;&#65533;&#65533;&#65533;&#65533;(,@\2GsD&#65533;$v&#65533;}bvF&#65533;&#65533;&#65533;9&#65533;&#65533;!&#65533;L&#65533;&#65533;&#65533;	l&#65533;&#65533;"&#65533;&#65533;H`&#65533;}z&#65533;LQ&#65533;K7r#&#65533;4&#65533;&#65533;&#65533;&#569;&#65533;&#65533;&#65533;d&#65533;x&#65533;e&#65533;D&#65533;&#65533;&#1036;)&#65533;+&#65533;&#65533;&#65533;&#65533;4&#65533;&#65533;x&#65533;&#65533;t&#65533;&#955;&#65533;&#65533;&#65533;&#65533;&#65533;/b&#65533;&#65533;&.)&#65533;&#65533;&#65533;&#65533;Q&#65533;&#65533;&#65533;&#65533;&#65533;T &#65533;&#65533;H&&#65533;FE&#65533;sS	/?d0&#65533;km&#65533;;&#65533;&#65533;U&&#65533;?88&#65533;c?&#65533;h9&#65533;7&#1042;[t&#49029;&#65533;&#65533;F&#65533;@4&#65533;
`&&#65533;SY$&#65533;+\&#65533;Z&#65533;
VA&#65533;YbE&#65533;&&#1679;i&#65533;k"&#65533;&#65533;8xK&#1321; l`0&#65533;&&#65533;&#65533;c&#65533;&#282;A&#504;&#65533;KvT&#65533;&#65533;cj&#65533;&#65533;#h&#65533;&#1543;&#65533;#&#65533;}Br4U([&#65533;sd&#172;J#&#65533;&#65533;&#65533;V&#65533;&#65533;^&#65533;&#65533;&#65533;x&#65533;#&#65533;&#65533; &#65533;&#65533;&#65533;&#65533;^&#65533;&#65533;&#65533;-&#65533;j&#65533;&#65533;&#65533;.&#65533;x:&#65533;&#65533;&#65533;X&#65533;6&#65533;g&Z#&#65533;&#65533;&#65533;K&#65533;&#1965;i&#2001;&#65533;Q&#65533;&#65533;&#65533;Q&#65533;}"&#65533;&#65533; &K&#65533;}&#65533;=}&#65533;&#65533;Y&#65533;&#65533;&#65533;&#65533;&#65533;7`v&#65533;1&#65533;&#65533;7&#65533;&#65533;7&#65533;#,&#65533;e&#65533;H:B8rN@&#65533;&#65533;?&#65533;&#65533;>&#65533;&#65533;	&#65533;&#65533;K&#65533;_8W&#65533;M&#65533;&#65533;*&#65533;&#65533;&#65533;f&#65533;Z&#65533;6&#409;9&#405;H&#65533;g  &#65533;^&#65533;&#65533;&#65533;%6&#65533;&#65533;&#65533;&#65533;0&#65533;&#31267;sPy"&#65533;W &#65533;J&#65533;&#65533;R&#65533;&#65533;Pb&#65533;&#65533;AybZ
%r4&#65533;k$	&#65533;&#65533;}* `!&#65533;&#65533;@ A&#65533;&#65533;&#65533;&#65533;[&#65533;@X&#65533;,&#65533;&#65533;`b&#65533;&#65533;B\$Q&#65533;&#143;&#65533;0&#65533;I&#65533;&#65533;&#595;(S&#65533;\&#626;&#65533;&#727;0c&#644;&#65533;&#65533;
,*&#65533;x&#65533;&#65533;&#65533;g7o.l&#65533;&#65533;&#65533;B5g&#65533;4`f&#65533;&#65533;&#65533;Je&#65533;&#65533;&#65533;&#65533;9GG&#65533;&#65533;ij&#65533;&#65533;&#65533;_&#65533;&#65533;3&#65533;Lw&#65533;&#65533;K&#65533;&#1444;n@^&#65533;&#65533;/.]&#65533;xY&&#65533;&#65533;&#65533;&#463;&#65533;&#65533;0&#65533;&#131;&#65533;&#65533;y&#65533;&#65533;&#65533;VL&#65533;2&#65533;&#725;M&#65533;&#65533;|&#65533;c&#65533;&#65533;&#65533;&#65533;&#65533;m&#65533;SV4Y&#65533;&#65533;&#65533;B(a&#65533;&#65533;&#65533;P&#65533;	^&#65533;&#65533;&#65533;&#65533;&#65533;R$ao&#65533;2|&#132;&#65533;it&#732;&#65533;&#65533;&#65533;&#65533;id{~~`&#65533;&#65533;&#65533;&#65533;T&#65533;&#65533;&#65533;&#65533;&#65533;&#65533;&#1028;&#65533;&#65533;&#65533;&'}&#65533;&#65533;9&#65533;^&#65533;K&#65533;&#65533;&#65533;h&#65533;&#65533;&#65533;t&#65533;$&#65533;&#1537;&#65533;$&#65533;&#65533;RC8&#65533;P&#65533;&#65533;&#1296;&#65533;&#65533;4A
&#65533;QFye&#65533;&#65533;v&#65533;&#65533;)&#65533;&#65533;&#65533;?@!&#65533;&#65533;3X&#65533;&#65533;HP%&#65533;W++&#65533;:$m5&#65533;&#65533;15&#65533;&#65533;"&#65533;VSd&#65533;Zk&#65533;&#1302;&#65533; &#65533;&#65533;%&#65533;&#65533;&#65533;&#65533;#&#65533;&#65533;T&#65533;&#65533;$R&#65533;&#65533;&#65533;H&#65533;&#65533;s&#65533;&#65533;&#65533;&#65533;k&#65533;&#65533;Zw&#65533;A&#65533;&#65533;h&#65533;|I&#65533;k&#65533;&#65533;&#65533;k&#65533;}&#65533;&#65533;07 &#65533;&#65533;&#65533;$y&#65533;6&#65533;q&#65533;8&#65533;&#65533;(/U&#65533;\f &#1622;Ft#&#65533;qfo#&#65533;&#65533;n&#65533;&#65533;'}&#65533;&#65533;&#65533;S&#65533;g'&#65533;&#65533;&#65533;]g&#65533;]&#65533;l&#65533;&#65533;&#65533;&#65533;?&#65533;&#65533;&[&#65533;o&#65533;&#65533;I&#65533;t&#65533;&#65533;&#65533;&#65533;D)Xl&#65533;=HXE4&#65533;AV&#65533;&#65533;Vkm&#65533;9-&#65533;&#65533;&#65533;&#65533;("&#65533;S&#65533;&#65533;&#65533;"W&#65533;&#65533;TI8&#65533;&#65533;$&#65533;&#65533;&#65533;H;&#65533;h&#65533;&&#65533;&#1571;&#65533;e&#65533;&#65533;YD&#65533;tG&#65533;\&#65533; &#65533;&#65533;&#65533;&#65533;&#65533;&#65533;6L&#65533;&#65533;&#65533;&#65533;&#65533;8&#65533;&#65533;4&#65533;&#65533;&#65533;&#65533;e(yq&#65533;e&#65533;&#65533;j&#65533;&#65533;K&#65533;&#65533;&#65533;&#65533;W&#65533;g&#65533;=&#65533;L&#65533;&#65533;&#65533;&#65533;d&#65533;-&#65533;H&#65533;&#65533;&#65533;&#65533;Qa&#65533;?/kv&#65533;)&#65533;&#65533;B&#65533;&#65533;&#65533;x&#65533; K*o&#65533;hv.&#65533;_g&#65533;Z&#65533;_&#65533;&#65533;-a&#65533;&#65533;&#65533;I&#65533;&#65533;&#65533;&#65533;&#65533;Y&#65533;&#65533;&#65533;&#65533;~&#65533;iY&#65533;&#65533;=FQa&#65533;"&#65533;`&#65533;w;&#65533; H-&#65533;&#1091;&#65533;R&#65533;&#65533;&#65533;&#65533;n&#65533;I@&#65533;&#65533;*|&#65533;-&#65533;1&#65533;&#65533;&#65533;TUyT =uy&#65533;(&#65533;+ &#65533;&#65533;&#1739;9&?&#65533;&#65533;.Lf&#65533;&#65533;V&#65533;(&#65533;&#65533;&#65533;&#65533;M&Y0&#65533;&#65533;,T&#65533;&#65533;J&#65533;&#65533;&#65533;~O&#65533;&#65533;&#65533;'&#65533;&#65533;&#65533;&#65533;&#65533;I,&#65533;&#65533;&#65533;RS&#65533;&#65533;&#65533;&#65533;&#65533;&#65533;&#65533;s&#65533;}ju&#65533;!#]H&#65533;&#65533;&#1882;VG]jI&#65533;&#65533;&#65533;[eh&#65533;7&#65533;I&#65533;?^&#65533;:C&#65533;e&#65533;&#65533;&#65533;I&#65533;&#65533;&#1524;zQ&#65533;s&#1017;&#65533;&#65533;&#65533;&#65533;]-&#65533;y^&#65533;&#65533;x&#65533;WHe&#65533;	MX&#65533;<&#65533;'5&#65533;&#65533;&#65533;	OXH?&#65533;&#65533;`&#65533;w!&#65533;G&#51639;)k$ja&#65533;&#65533;&#65533;&#65533;&#65533;&#65533;*&#65533;&#65533;O&#65533;&#65533;&#65533;&#65533;d'X&#65533;&#65533;QV&#65533;-s=\$bU@B&#65533;&#65533;&#65533;&#65533;&#65533;3 &#65533;&#65533;b&#65533;$&#65533;*R9&#1869;&#1445;t|._&#65533;&#65533;W&#65533;&#65533;h/y)&#65533;-k&#65533;&#65533;Z&#65533;&#403;I$A&#65533;\&#65533;&#65533;0&#65533;1!&#65533;&#65533;&#65533;!&#1084;&#576;H&#65533;W&#65533;>&#65533;Y&#65533;U*&#65533;Z&#65533;N&#65533;&#65533;&#65533;oh&#65533;&#65533;>&#65533;&#65533;&#65533;&#65533;d|(&#65533;_KV&#65533;&#65533;&#367;%&#65533;a&#65533;K<&#65533;&#65533;&#65533;&#65533;$&#65533;&#65533;j@&#65533;&#65533;&#65533;Y&#65533;d&#65533;&#65533;l$&#65533;&#65533;8&#65533;&#65533;+&#65533;&#65533;B&#65533;p8\ $&#65533;&#65533;G&#65533;&#65533;&#65533;&#813; &#65533;&#65533;E&#65533;&#65533;?&#65533;Aa&#65533;0&#65533;&#65533;&#65533;f:&#65533;a&#65533;[H4G&#65533;&#65533;U&#65533;(&#65533;fMPd&#65533;&#65533;t&&#65533;jb-&#355;&#65533;+FV!	V&#65533;&#65533;&#941;&#65533;&#65533;#&#65533;c&#638;^RF1&#65533;!u+&#65533;K\&#65533;x~&#65533;&#65533;&#65533;&#65533;&#65533;3K2&#65533;&#65533;"&#26631;I&#65533;`&#65533;E0tJ&#65533;&#65533;_kC54#I&#65533;&#65533;#;&#65533;$:e&#65533;&#65533;&#65533;*u&#65533;&#65533;&#65533;}&#65533;Y`&#65533;&#65533;K&#65533;oP&#65533;dI`&#65533;&#65533;&#65533;1$7#I&#65533;&#65533;&#1028;&#65533;$&#65533;&#65533;&#65533;&#1390;&#65533;&#65533;]&#65533;&#65533;&#65533;&#65533;j@&#65533;X&#65533;	&#65533;&#65533;&#65533;-(!'&#65533;&#65533;&#65533;&#65533;&#65533;&#762;&#65533;Dp&#65533;&#65533;&#65533;J&#65533;&#65533;&#65533;h&#65533;&#65533;4?&#65533;1&#65533;'.&#65533;&#65533;[&#65533;&#65533;&#65533;&#65533;&#65533;$&#65533;4&#586;6&#32294;&#65533;$|&#65533;;&#65533;q&#65533;u&#65533;d_&#65533;WT&#65533;2&#65533;&#65533;&#65533;&#65533;&#65533;&#65533;R2&#65533;#%i.&#65533;c&#65533;>"&#65533;&#65533;Ii]&#65533;&DZ&#65533;q&#65533;&#65533;&#65533;&#65533;iy&#65533;&#65533;&#65533;&#65533;C&#65533;h&#65533; &#65533;]&#65533;&#65533;	P&#65533;FW&#65533;&#1748;&#65533;&#65533;>A&#212;I&#65533;t&#65533;&#65533;&#65533;~&#65533;!&#65533;T&#65533;&#65533;&#65533;&#65533;#&#65533;%&#65533;&#65533;F&#65533;&#1807;0-&#65533;#&#65533;&#65533; K&#65533;V.a	&#65533;e&#65533;P&#65533;41&#65533;#&#65533;&#65533;&#65533;+Cu&#65533;&#65533;:&#65533;1	HtI&#65533;'&#65533;b&#65533;&#65533;&#65533;)&#65533;7&#65533;&H&#65533;&#65533;#+	&#65533;V&#65533;H#'|mh&#65533;`&#65533;&#65533;&#65533;&#65533;A&#65533;IMR&#65533;&#65533;N&#65533;&#65533; &#65533;&#65533;&#65533;fR&#65533;':&#65533;rL&#65533;&#65533;&#65533;&#65533;&#65533;w&#65533;&#65533;&#65533;&#9076;&#65533;X&#65533;4&#65533;tx&#65533;&#65533;J&#65533;x&#65533;;\VaLr]&#65533;&#65533;&&#65533;N&#65533;]&#65533;jS&#65533;"&#65533;V&#65533;&#65533;s&#65533;0A&#65533;5
>d)Y+O^&#65533;&#164;L&#65533;&#65533;&#1104;3&#65533;&#65533;({&#65533;&#65533;4&#65533;&#65533;&#65533;&#65533;a&#65533;&#877;&#65533;?&#65533;&#65533;&#65533;&#65533;N&#65533;&#65533;&#65533;a&#65533;L[&#65533;1&#65533;0`&#65533;#&#65533;&#65533;Z&#65533;vT&#65533;&#371;iZY)H&#65533; 9&#65533;&#65533;&#65533;&#65533;w$&#65533;jB
L
EH&#65533;&#65533;E&&#65533;&#65533;&#65533;&#65533;BYr&#65533;GMj&#65533; &#65533;IA
&#65533;R4.I&#65533;(&#65533;&#65533;e&#65533;&#65533;Y&#65533;&#65533;J&#65533;1i&#13592;&#65533;&#65533;&#65533;sJ&#65533;&#306;&#65533;yfhu(&#65533;1I\&#65533;&#65533;&#65533;n.&#65533;=X&#65533;;P&#1058;&#65533;&#65533;&#758;&#65533;&#65533;&#65533;mm&#65533;&#65533;w.hHC&#65533;&#65533;&#65533;&#65533;L&#65533;&#65533;&#65533;v&#65533;&#65533;&#65533;$&#65533;Q/nOR&#65533;&#65533;~&#65533;&#65533;&#65533;HDU&#1285;xyd&#65533;&#65533;&#65533;J&#65533;&#65533;&#65533;5&#65533;am&#65533;.&#65533;z3&#65533;,d{&#65533;&#65533;4&#65533;&#65533;f&#65533;&#65533;g
g&#65533;&#65533;?&#65533;\&#65533;5&#1475;&#65533;!&#65533;&#65533;&#65533;&#65533;&#65533;&#829;q&#65533;I"h&#65533;&#1026;{&#65533;e&#65533;j&#65533;'&#65533;&#65533; &#65533;*P&#65533;
&#65533;&#65533;&#65533;qE&#65533;&#65533;&#65533;#ZUH&#65533;&#65533;6,&#65533;`&#65533;&#65533;&#65533;&#65533;C&#65533;&#65533;Ucz:&#65533;&#65533;&#954;&#65533;I4"5.&#1398;.W&#65533;&#65533;&#65533;UN*HdIN&#825;&#65533;&#65533;Fa&#65533;&#65533;B&#65533;&#65533;&#65533;&#65533;(&#65533;_#&#65533;;Il&#65533;l(&#65533;&#65533;: 2]n&#65533;&#1470;l&#65533;&#65533;&#65533;K|&#65533;&#65533;m3&#65533;&#65533;t,\ &#65533;V:&#65533;&#65533;*&#65533;p&#65533;c&#65533;&#65533;&#65533;&#1209;x&#65533; &#65533;F&#65533;9&#65533;&#65533; Gx&#65533;P&#65533;&#65533;&#65533;&#65533;&#65533;&#65533;Y&#65533;&#65533;p&#65533;&#770;&#65533;&#65533;&#65533;<&#65533;S&#65533;&#65533;#&#65533;&#65533;&#65533;s&#65533;Iu*8&#65533;&#65533;B&#940;&#65533;&#65533;&#65533;#&#65533;m/z&#21692;$x&#65533;&#65533;x&#65533;&#65533;&#65533;d&#65533;Q &#65533;&#65533;&#65533;&#65533;&#65533;&#65533;&#65533;&#65533;B&#65533;&#65533;~&#65533;&#65533;&#65533; &#65533;&#65533;&#65533;n&#65533;&#65533;0+#&#65533;&#65533;[X&#65533;&#65533;&#65533;&#65533;&#2009;81D&#65533;b*RD.+b 	&#65533;-dGvEt&#65533;D9u$6&#65533;b&#65533;&#65533;v'&#65533;baE&#65533;&#65533;W&#65533;&#65533;&#65533;!&#65533;T%&#65533;w-&#65533;;&#65533;&#65533;Y&#65533;&#65533;;Fm&#65533;w&#65533;&#65533;&#65533;P&#65533;&#65533;m.4s&#65533;&#65533;1&#65533;&#65533;Hr&#65533;r&#65533;az&#65533;B&#65533;f&#65533;&#65533;q&#65533;1H&#65533;p*a&#65533;U&#183;q{ bV)$W&#65533; |&#887;/s&#65533;&#65533;4&&#65533;q&#65533;B&#65533;&#65533;&#65533;SV&#65533;P@y2ae&#65533;&#65533;r&#65533;&#65533;&#65533;&#65533;1&#65533;&#65533;V&#65533;&#65533;&#65533;j j&#65533;&#65533;%%&#65533;	r%&#65533;,)&#65533;7{s&#65533;&#65533;L&#65533;&#65533;&#65533;Zu&#65533;"wEv&#65533;&#65533;&#1892;&#65533;69iW&#65533;9&#65533;l(&#65533;M&#65533;N$&#65533;RFL&#65533;wObc)&#65533;&#65533;&#65533;$r&#65533;&#65533;
;&#65533;
&#65533;uZJ&#65533; !&#65533;Z"j~&#65533;,&#65533;u-&#65533;&#65533;<&#65533;aQ&#65533;A&#65533;GHaz&#65533;G)&#65533;&#65533;e&#65533;&#65533;e&#65533;&#65533;(&#65533;&#65533;|K&#65533;&#65533;0 &#65533;1p&#65533;1&#65533;fP]y&#65533;fK&#65533;[&#65533;&#65533;2&#65533; z&#65533;X&#65533;&#65533;|7$'\53^U&#65533;5&&#65533;=p*&#65533;5&#65533;7`&#65533;oU}[&#65533;`&#65533;zh&#65533;n&#65533;i\&#65533;7&#434;7&#65533;R,&#65533; &#65533;&#33341;cL&#65533;&#1553;.&#65533;&#65533;&#65533;by%k&#65533;.4R9&#65533;&#65533;
&#65533;&#65533;k&#65533;DsO-9bU&#65533;&#65533;S&#65533;WN&#65533;k&#65533;#&#65533;&#65533;&#65533;b&#65533;F&#65533;&#65533;&#65533;$q0>&#65533;&#65533;&#65533;m&#65533;Vw&#65533;&#65533;IF8&#65533;rr&#65533;&#65533;S&#65533;n(&#65533;&#65533;ao&#65533;x &#65533;@&/c&#65533;&#65533;p&#65533;q ^V*&#65533;5 Nx@E&#65533;S&#65533;'+&#65533;#&#65533;Q&#65533;d2
h&#65533;u &#65533;&#65533;
p|&#65533;&#65533;&#65533;&#65533;H?* &#65533;q> r64I&#65533;&#65533;r*7K+&#65533;%&#65533;&#65533;&#65533;X2&#65533;&#65533;S^&#65533;&#65533;A&#65533;hR b&#65533;x&#65533;r&#1227;&#65533;&#65533; P7&#65533;$&#65533;&#65533;&#65533;iy&#65533;&#65533;&#65533;&#65533;&#1626;C&#65533;&#65533;X#I&#65533;&#65533;P&#65533;9&#65533;&#65533;DK&#65533;&#65533;X&#65533;&#65533;O&#65533;v:^&#1297;*y&#65533;f&#65533;&#65533;&#65533;&#65533;&#65533;&#65533;Bm@&#65533;0- &#739;m$a&#65533;&#65533;;IVP
&#65533;0K&#65533;r(Q&#65533;&#1287;3&#65533;RW&#65533;f&#65533;4&#65533;=r&#65533;&#65533;&#65533;&#65533;&#65533;yM8*&#65533;&#65533;WpKC*5e]&#65533;&#65533;o&#65533;&#65533;4Fx&#65533;' yY&#65533;&#65533;\~4&#65533; &#65533;&#65533;&#65533;&#65533;Q&#65533;&#65533;&#2033;}&G+&#65533;&#65533;r&#65533;&&#65533;n&#65533;&#65533;3`&#65533;&#65533;&#65533;&#65533;9&#65533;t&#65533;F&#65533;U&#65533;&#65533;&#65533;&#65533;&#65533; /&#65533;&#65533;0zL&#65533;&#65533;6z-&#65533;&#65533;"&#65533;Y&#65533;B.?&#65533;j&#65533;&#65533;&#65533;tj&#1572;*&#65533;;&#65533;V&1MLPM&#65533;uO&#65533;&#65533;&#65533;&#65533;g&#65533;m&#65533;&#65533;&#65533;g&#65533;&#65533;m5:8+&#65533;[=&#65533;2&#65533;H&A*&#65533;g&#65533;&#65533;x&#65533;&#65533;1)&#65533;x&#65533;I&#65533;&#65533;>+&#1101;wJ&#65533;o&#65533;G&#65533;4ZCS&#65533;#:&#65533;(/3&#65533;q&#65533;&#65533;&#65533;y&#65533;yay&#65533;s &#65533;!2%q&#65533;Ud&#11608;,&#65533;}&#65533;ee&#65533;X&#65533;&#65533;!&#65533;&#65533;
&#65533;7&#65533;p~)A &#65533;&#65533;&#65533;&#65533;i&#65533;$`&#65533;`&#65533;9&#65533;&#65533;z<My&#65533;&#65533;j-&#65533;&#65533;9P&#65533;Je&#65533;&#65533; &#65533; a&#65533;&#65533;&#65533;&#65533; &#65533;&#65533;&#65533;&#65533;&#65533;&#65533;&#65533;&#65533; &#1226;&#762;`&#65533;&#1708;&#65533;&#65533;p&#65533;
&#65533;&#65533;:&#65533;&#65533;*&#65533; &#65533;&#1386;&#65533;&#65533;&#65533;&#65533;&#65533;&#65533;@8&#65533;&#65533;&#65533;&#65533;*,V&#65533;a&#65533;@V&#65533;&#65533;dHvBG	"&#65533;u@&#65533;[&#65533;&#65533;G&#65533;Ai&#65533;	&#65533;&#30822;G&z&#65533;A&#1230;&#65533;b)&#65533;A)1UwQy{&#65533;2&#65533;&#65533;\&#65533;([&#65533;!(&#65533;&#65533;"&#65533;&#65533;&#65533;#R&#65533;&#65533;6&#65533;*(CH5^&#65533;&#65533;y]&#65533;IS&#65533;&#65533;$&#65533;?&#65533;h`&#65533;&#65533;&#65533;&#65533;&#65533;&#35306;#&#65533;&#65533;&#65533;B&#65533;&#65533;&#65533;&#65533;iQ&#65533;7X&#65533;LN&#730;&#65533;&#65533;&#65533;&#65533;R&#65533;)&#65533;&#65533;:qd&#65533;#\&#65533;&#65533;&#65533;&#65533;&#65533;&#65533;
&#65533;&#65533;&#65533;j&#65533;(o&#749;#&#65533;&#65533;&#65533;&#65533;&#65533;&#65533;!9&#65533;&#65533;&#65533;&#65533;:Z&#65533;wKi&#65533;&#65533;gL&#65533;&#65533;&#65533;&#65533;Z&#820;;&#65533;?&#65533;85&#65533;FT%&#65533;&#65533;&#65533;&#65533;&#65533;&#65533;H&&#1361;&#65533;&#65533;&#65533;y&#65533;Q&#65533;&#65533;&#65533;&#65533;&#65533;&#65533;p&#65533;BpW&#65533;&#65533;f&#65533;&#65533;pK E&&#65533;&#1119;&#65533;&#65533; (&#65533;&#471;&#65533;&#65533;&#65533;&#65533;q(#@&#65533;!&#65533;,&#1763;R *	&#65533;'&#65533;!&#65533;u@&#65533;&#65533;g&#65533;&#65533;&#65533;&#65533;vh&#65533;9&#65533;E&#65533;h` J&#65533;Z"(1&#65533;&#65533;K7&#65533;&#65533;(n|&#65533;&#65533;R,&#65533;&#65533;&#65533;&#65533;&#65533;<&#65533;&#1790;&#65533;;&#65533;'&#65533;J&#65533;&#65533;&#65533;&#65533;m&#65533;&#65533;&#684;21&#65533;J{&#65533;&#65533;&#65533;P&#65533;&#65533;&#65533;0&#65533;&#65533;&#65533;7&#65533;Vu%L&#65533;&#65533;&#65533;sdE&#65533;P&#65533;&#65533;&#65533;5Fe^v&#65533;&#65533;Qy&#65533;&#65533;&#65533;]&#65533;&#65533;&#65533;&#65533;{'&#65533;h]r6&#65533;Q&#65533;.1&#65533;3&#65533;&#65533;px?&#65533;&#65533;&#65533;&#1310;&#65533;&#65533;&#65533;&&#65533;E3	I#R'&#65533;n&#65533;{&#65533;}&#65533;]
;^&#65533;&#65533;&#65533;%v&#65533; !&#65533;k&#65533;&#1467;hb` r&#65533;&#65533;F&#490;&#65533;7B&#65533;&#65533; &#65533;&#65533;&#65533;&#290;L&#65533;&#65533;&#65533;&#65533;&#65533;&#65533;6&#65533;&#65533;g&#65533;&#65533;{&#455;&#65533;&#65533;#&#65533;&#65533;&#65533;&#65533;\#&#65533;&#65533;@&#65533;
\&#65533;&#65533;&#65533;'Q&#65533;#&#65533;rL%|&#65533;&#65533;K&#65533;&#65533;6&#65533;tA,E&#65533;d&#339;&#65533;Ub)e3&#65533;TIpc&#65533;3&#65533;\k&#65533;&#65533;(&#65533;&#65533;&#65533;Y3&#65533;"&#65533;7&#65533;`&#65533;&#65533;&#65533;R&#65533;&#65533;jB+&#65533;&#65533;&#65533;-&#65533;&#65533;&#65533;&#444;sj&&#65533;&#65533;&#65533;P&#65533;&#65533;n&#65533;;K&#65533;&#65533;)3&#65533;vb(k&#65533;Pp&#65533;R	&#592;&#65533;&#65533;&#65533;N _$!&#65533;#&#65533;&#65533;&#65533;&#386;&#65533;R&#65533; &#65533;&#1611;&#65533;P&#65533;%&#65533;&#65533;&#65533;&#65533;&#65533;&#65533;&#65533;&#65533;&#65533;&#65533;&#65533;&#65533;$&#65533;&#1674;&#65533;&#65533;J&#65533;&#778;&#65533;&#65533;<PRG&#65533;&#65533;&#65533; &#65533; &#65533;&!&#65533;1!&#65533;D&#65533; &#65533;&#65533;<&#65533;D&#65533;&#65533;&#65533;&#65533;&#65533;wIo&#65533;R&#65533;EC&#65533;&#65533;!&#65533;&#65533;t&#65533;&#65533;&#65533;zd&#65533;3&#65533;S\1&#65533;3&#65533;&#65533;S&#65533;&#65533;&#65533;&#65533;&#65533;&#65533;&#65533;)&#65533;&#65533;&#65533;&#65533;\?l>&#65533;&#65533;&#65533;&#65533;H&#65533;&#716;&#65533;&&#65533;3&#65533;&#65533;=&#65533;v}&#65533;&#65533;&#65533;&#65533;vFQ'zh&#65533;&#65533;&#65533;&#65533;j j`&#911;&#65533;+&#65533;&#65533;i&#65533;j&#65533;&#65533;&#65533;i&#65533;&#65533;&#65533;&#65533;`&#65533;o&#65533;&#65533;&#1031;s&#65533;&#65533;&#65533;&#65533;&#65533;&#65533;`<&#65533;&#65533;~&#65533; &#65533;&&#65533;&#1475;m&#65533;&#65533;F&#65533;T2&#1536;&#65533;&#65533;)&#65533; &#65533;&#65533; X&#65533;&#778; l&#65533;t}-&#65533;`&#65533;D&#65533;&#65533;_&#65533;B&#65533;F&#65533;&#65533;7&#65533;&#65533;&#65533;-1 &#65533;&#65533;{&#65533;\J3&#65533;&#65533;s&#65533;&#65533;&#65533;&#65533;&#65533;&#65533;X)&#65533;@&#65533;&#65533;X&#65533;&#65533;&#65533;RM&#65533;&#65533;mV&#65533;&#65533;&#65533;&#65533;s"&#65533;j&#1190;&#65533;Tj&#65533;8&#65533;}&#65533;!&#65533;&#65533;I/G&#65533;&#65533;;5&#65533;|&#65533;P&#65533;4e&#65533;D&#65533;&&#65533;v&#65533;&#65533;&#65533;%}&#1371;&#65533;&&#65533;&#65533;%Qt&#65533;	,&#65533;Le\&#65533;W&#65533;L&#65533;&#65533;G&#630;l]u<&#65533;&#563;, &#65533;&#65533;<&#65533;&#65533;&#65533;&#65533;R&#65533;&#65533;&#65533;&#65533;&#65533;&#65533;&#65533;&#65533; &#65533;&#65533;&#65533;&#65533;&#482;C&#65533;3&#65533;(&#1610;&#65533;&#65533;o&#65533;&#65533;&#43816;&#65533; &#65533;&#65533;&#65533;&#65533;
&#65533;&#65533;0&#65533;&#65533;&#65533;'&#65533;&#2046;&#65533;&#65533;0&#65533;&#65533;6&#65533;u&#65533;&#65533;&#65533;l&#65533;)1uT7&#65533;&#65533;xqB4X<&#65533;`&#65533;1&#65533;A&#65533;7:y&#65533;&2&#65533;&#65533;}h&#65533;&#65533;S&#1446;&#65533;&#65533;&#65533;&#65533;H&#65533;&#65533;|V&#65533;&#65533;\8&#65533;yQ&#65533;&#65533;r,&#65533;&#65533;&#65533;'2&#65533;	*+[&#65533;K&#65533;&#65533;&#65533;'&#65533;G&#65533;'+&#65533;&#65533;&#65533;&#65533;+&#65533;\&#65533;qQ&#65533;!&#65533;X&#65533;&#65533;&#65533;&#65533;&#65533;&#65533;+&#65533;Z&#65533;&#65533;f&#65533;&#65533;&#65533;&#65533;&#65533;M&#65533;&#65533;&#65533;&#65533;q&#65533;&#65533;&#65533;&#65533;A&#65533;&#3446;&#65533;&#65533;^&#65533;&#65533;&#65533;.&#65533;!n=&#65533;6&#65533;&#2030;&#65533;&#65533;+&#65533;&#65533;&#65533;l&#65533;<&#65533;n&#65533;&#65533;&#65533;&#65533;! &#65533;j&#65533;&#65533;&#65533;&#65533;p&#65533;>&#65533;%Q&#65533;%&#65533;&#65533;&#65533;
&#65533;&#65533;^&#65533; &#592;D&#65533;&#65533;&#65533;%&#65533;nm6&#65533;&#65533;?nL&#65533;&#593;&#65533;(
&#65533;3&#1727;&#65533;&#65533;)Q
&!&#65533;Pr&#65533;p&#65533;Er&#65533;^3&#65533;&#65533;C&#65533;2&#65533; &#65533;-&#65533;2&#65533;&#65533;;&#65533;2&#65533;&#65533;zr&#65533;=&#65533; &#65533;&#65533;&#65533;2+&#65533;	&#65533;&#65533;   &#65533;B@&#65533;&#65533;&#65533;&#65533;a'u&#65533;&#65533;a&#65533;
@&#65533;)^&#65533;&#791;Zr&#65533;&#65533;G&#65533;^&#65533;?3%&#65533;&#65533; j(&#65533;PD[_&#65533;&#65533;&#65533;O&#65533;&#65533;&#65533;A&#65533;&#65533;ZpK&#65533;e|&#65533;J&#65533;&#65533;&&#65533;&#65533;&#2032;&#65533;&#65533;&#65533;GL_&#65533;@&#65533;T&#65533;&#65533;N&#65533;hL&#65533; Y/&#65533;&#65533;)^-=&#65533;&#65533;&#65533;Dspg&#65533;&#65533; &#65533;&#65533;&#65533;&#49606;&#65533;&#65533; &#65533;&#65533;&#65533; I&#65533;R&#65533;z,&#65533;&#65533;&#65533;&#65533;&#65533;&#65533;,&#65533;&#65533;#&#65533;&#65533;&#65533;&#65533;&#1529;&#65533;&#65533;j&#65533;&#65533;U&#65533;G&#65533;G&#65533;]&#65533;!&#65533;&#65533;&#65533;&#65533;&#65533;&#65533;r&#65533; &#65533;&#65533;u@.*w&#65533;Q&#65533;b)&#65533;;&#65533;&#65533;2&#65533;,r&#1461;&#65533;`&#38441;,]-&#65533;S&#65533;3&#65533;&#65533;&#65533;<&#65533;&#65533;D&#65533;x4>W9&#449;&#65533; +p)&#65533;5&#65533;&#65533;+@+O+&#65533;W&#65533;&#65533;&#65533;3&#65533;&#65533;&#65533;TK&#65533;p8W7&#65533;[t&#65533; &#65533;&#65533; 7$&#65533;&#65533;2&#65533;@,B&#65533;x&#65533;&A&#65533;&#65533;&#65533;&#65533;p&#65533;{8&#65533;&#65533;&#65533;%&#65533;&#65533; &#65533;J$&#65533;+&#65533;?&#65533;&#65533;.&#65533;&#65533;&#65533;&#65533;&#133;&#65533;:&#65533;&#65533;X&#65533;&#65533;E&#65533;+X&#65533;&#65533;&#463;C6Ah	&#65533;/&#65533;&#65533;*&#65533;QP&#65533;&#65533;&#65533;&#726;bq&#65533;&#65533;&#65533;&#65533;
&#65533;&#65533;A&#65533;&#65533;BO&#65533;&#65533;%Z&#65533;&#65533;&#1100;&#65533;&#65533;Z&#65533;B&#65533;aE&#65533;&#65533;&#65533;&#65533;&#65533;E&#65533;&#65533;.
&#65533;&#65533;&#65533;V[Y&#65533;B@(&#65533;
&&#65533;\,&#65533;&#65533;[&#65533;J&#65533;&#65533;(&#65533;R&#65533;O+&#65533;E&#65533;&#65533;#&#376;&#65533;&#65533;K&#65533;`&#65533;&#65533;&#65533;5Aha&#65533;B/-@A8e!&#65533;&K*&#65533;&#65533; qT&#65533;,&#35944;&#499;&#65533;&#65533;&#65533;Ns&#65533;&#1988;&#65533;F)g&#65533;2J&#65533;B&#65533;&#65533;|Y&#65533;e&#65533;+&#65533;{&#65533;&#65533;&Mf&#65533; &#65533;&#65533;&#65533;x&#65533;&#65533;&#65533;&#65533;7&#65533;&#65533;&#139;q&#65533;&#65533;Kc&#65533;14&#65533;&#1880;&#65533; &#65533;&#65533;?&#65533;&#65533;&#65533;9&#65533;&#65533;&#65533;&#575;B;+&#65533;Y&#65533;&#65533;&#65533;&#65533;B&#65533;&#65533;&#65533;y&#65533;@X<&#65533;0&#65533;*&#65533;&#65533;=(G&#65533;+&#65533;&#65533;B3&#65533;&#65533;&#65533;&#65533;"&#65533; (*
H&#65533;"&#65533;5J
&#65533;&#65533;&#65533;+2&#65533;&#65533;XHP&#65533;&#65533;&#65533;&#65533;h&#65533;R&#358;&#65533;j*#&#65533;&#65533;*+&#65533;&#65533;j&#65533;[&#65533;&#65533;&#26123;&#65533;&#65533;G&#65533;+&#65533;E.&#65533; &#65533;@&#65533;*&#65533;&#65533;&#65533;\h&#65533;&#65533;&#65533;&#65533;&#65533;$&#65533;&#65533;RC&#65533;&#65533;,&#65533;G&#65533;&#65533;&#411;,=&#65533;v[a
&#65533;&#65533;%"<&#65533;&#65533;Q&#65533;Yf!&#65533;d&#65533;&#65533;&#65533;{&#65533;&#65533;C&#65533;&#65533;@&#965;$C(&#65533;<&#65533;&#65533;&#65533; &#65533;P&#65533;0*-&#65533;&#65533;E&#65533;&#65533;&#65533;C&#65533;R&#65533;6)&#65533;&#65533;.&#65533;@;/j&#65533;&#65533;T&#65533;&#65533;&#65533;&#65533;&#65533;&#65533;&#65533;&#65533;&#65533;h3&#392;Co!&#65533;&#65533;&#843;YE]&#65533;	@&#65533;&#65533;&#65533;E)&#65533;H&#65533;&#65533;' A(W&#65533;&#65533;$&#65533;&#65533;jkL&#65533;5P&#65533;&#65533;&#65533;L&#65533;&#65533;&#65533;&#65533;&#65533;&#65533;&#65533;&#65533;2&#65533;&#65533;&#65533;_&#65533;&#65533;:1
)&#65533;&#1360;&#65533;A&#65533;l&#65533;&#65533;&#65533;h&#65533;&#65533;! &#65533;&#65533;M&#65533;&#65533;b	&#65533;G&#65533;&#65533;J"&#65533;jA&#65533;&#65533;U&#65533;e&#65533;&#65533;&#65533;&#65533;&#65533;`xf&#65533;l(&#65533;fzp&#65533;&#65533;yg&#65533;|&#65533;&#1623;r&#65533;&#392;h&#65533;&#65533;>ZB&#65533;&#65533;S/3&#65533;&#65533;-&#2034;0y/,&#65533;	&#65533;&#65533;yS&#65533;9cLP&#65533;J#&#65533;&#65533;&#256;&#930;&&#65533;VE&#65533; &#65533;<&#65533;&#1346;&#1718;&#65533;t(>3Z&#65533;7&#65533;@&#65533;	&#65533;>&#65533;&#65533;S&#65533;&#65533;&#65533;S4N&#65533;o&#65533;ms6&#65533;&#65533;&,Z&#65533;&#65533;!v	;&#65533;*&#65533;&#65533;%&#65533;X&#65533;&#65533;n&#65533;:&#65533;&#65533;&#65533;&#65533;&#65533;&#65533;:&_&#65533;&#65533;&#65533;&#65533;?&#65533;&#65533;&#65533;&#65533;/&#65533;E&#65533;&#65533;u&#65533;vW&#65533;bV&#65533;&#65533;&#65533;?&#65533;&#65533;&#65533;(BHy&#65533;&#65533;w&#65533;&#65533;|Jp>k"&#65533;&#65533;&#65533;&#65533;z&#65533;&#65533;T&#65533;&#65533;&#65533;U&#65533;'&T^H&#65533;gTi&#65533;&#65533;gV~&#65533;&#65533;&#65533;&#65533;&#65533;	=&#65533;?&#65533;r&#65533;&#65533;&#161;x&#65533;g&#65533;&#65533;h&#65533;U&#65533;,&#65533;{&#665;&#65533;&#65533;&#65533;1%/ma&#65533;T&#65533;&#65533;&#65533;vI&#65533;Y&#65533;&#65533;&#65533;&#1205;&#65533;&#65533;&#65533;1 &#65533;,H&#65533;&#65533;8&#65533;&#65533;N&#65533;&#65533;UE&#65533;&#65533;&#65533;&#65533;0'T&#65533;&#65533;&#65533;&#1184;&#65533;D!dQ&#65533;&#65533;&#65533;&#65533;f7&#65533;&#65533;;&#65533;&#65533;p8&#65533;,i!&#65533;F&#65533;0&#65533; nS&#65533;&#877;&#65533;&#65533;&#65533;&#65533;
7&#977;&#1316; )L&#65533;f(D&#65533;!b&#65533;&#1169;&#65533;&#65533;Khef&#65533;&#65533;f&#65533;&#65533;&#65533;&#65533;B&#65533;&#65533;a&#65533;Z&#65533;&#1571;&#65533;&#65533;b?&#65533;&#65533;D&#65533;&#65533; IR&#65533;
&#65533;D&#65533;X&#65533;EX&#65533;&#65533;&#65533;&#65533;&#65533;" d%&#65533;&#65533; &#65533; &#65533;&#65533;d&#65533;&#65533;w=T&#65533;&#65533;&#65533; &#65533;%3r&#65533;&#65533;&#65533;A&#65533;dBZ&#65533;&#65533;&#65533;&#65533;~y&#65533;L	&#65533;|@&#65533;&#65533;B&#65533;&#65533;%4&#65533;&#65533;JI&#65533;/&#65533;&#65533;.+]&#65533;.&#65533;&#65533;&#65533;&#65533;&#65533;;&#65533;B1&#65533;&#65533;&#65533;&#65533;"@&#65533;_&#65533;bN8&#65533;;Mjo&#65533;;&#192;RI&#390;&#65533;Y&#65533;2&#65533;q&#65533;&#65533;x;&#65533;&#65533;Bi&#65533;&#1576;&#65533;Wj#&#65533;=&#65533;Y4ckRc&#65533;&#554;G&#65533;&#65533;&#65533;z&#65533;o<&#249;Vyq&#65533;&#65533;&#65533;&#65533;&#65533;&#65533;&#65533;	R&#1897;tV&#906;x&#65533;&#65533;&#65533;&#65533;"&#65533;&#1155;F&#65533;&#65533;n!r\&#65533;1&#8645;&#65533;&#65533;&#65533;x&#65533;1&#65533;["&#65533;&#65533;B.&#433;&#65533;&#65533;&#65533;"&#1472;* Jw&#65533; &#65533;K&#65533;W&#65533;&#65533;WJ&#65533;&#65533;R&#65533;&#65533;&#65533;j&#65533;&#65533;'UJ&#65533;B&#65533;&#65533;PT&#65533;&#65533;`&#65533;&#65533;*&#65533;&#65533;&#65533;&#554;&#65533;je+S&#65533;
&#65533;&#65533;bcF&#65533;4&#65533;&#65533;	&#65533;	CQ&#65533;d&#807;&#65533;%A`&#65533;&#1174;&#65533;&#65533;@"&#65533;	&#65533;[A!&#65533;&:E"&#5895;&#65533;&#65533;`&#389;&#65533;"m&#65533;a!:&#65533;&#65533;&#65533;&#65533;0;&#65533;&#65533;&#1830;&#65533;W&#65533;*&#65533;&#65533;Z&#65533;n,&#65533;)&#65533;h&#65533;&#65533;&#65533;1)&#65533;m:&#65533;p&#65533;&#65533;lB&#65533;v&#65533;MM!&#65533;&#65533;&#65533;N&#65533;\u /&#65533;&#418;&#65533;4r&#1387;&#65533;.&#65533;r&#65533;&#54602;T
&#65533;&#2032;&#65533;"&#65533;1&#65533;&#65533;q&#65533;[?&#65533;#&#65533;&#65533;&#65533;[&#65533;2&#65533;&#65533;&#65533;&#65533;Xo_&#65533;&#65533;&#65533;&#65533;W&#65533;&#65533;&#65533;^&#65533;&#65533;&#65533;&#65533;@ &#65533;&#65533;&#65533;?&#65533;&#65533;k@&#65533;&#65533;&#65533;&#65533;{&#65533;fd&#65533;&#65533;(&#65533;'&#65533;&#65533;&#65533;&#65533;,&#65533;&#388;&#65533;&#65533;2U
}&#65533;&#65533;&#65533;&#65533;&#65533;&#65533;&#65533;&#65533;&#65533;&#65533;&#65533;(P&#65533;C&#65533; &#65533;X#K&#180;&#65533;_&#65533;&#807;&#65533;e@&#65533;&#65533;0U4&#65533;&#65533;=&#65533;1c&#65533;&#65533;	K3Qa&#65533;i&#65533;&#65533;&#65533;f&#65533;h&#65533;&#65533;&#65533;f&#65533;v+&#65533;j+C&#65533;o&#65533;&#65533;&#65533;&#65533;0&#65533;&#257;z&#65533;&#65533;Q&#65533;
&#65533;N&#65533;3T&#65533;]&#65533;$&a l &#65533; 6a&#65533;&#65533;&#65533;&#65533;QKF&#65533;>=&#65533;&#5905;&#65533;Y&#65533;0;&#65533;&#65533;&#65533;&#65533;*1B&#65533;&#65533;&#1228;`p&#65533; &&#65533;'&#65533;hLcd&#65533;&#65533;&#65533;	&#65533;{&#1705;d!j&#65533;	,&#65533;&#65533;:fI0&#65533;G`a&#65533;	"{&#65533;&#65533;4B&#65533;&#65533;V&#65533;&#65533;&#65533;&#65533;b&#65533;X&#65533;&#65533;z&#65533;vD&#65533;fI&#65533;&#65533;&#65533;|Q&#65533;&#65533;gi&#65533;&#65533;j,&#65533;&#65533;T&#65533;&#65533;b&#538;&#65533;y	C5&#65533;&#65533;
&#65533;&#65533;&#65533;&#65533;&#65533;&#65533;8?S
;8&#65533;@O&#65533;&#65533;&Q&#65533;&#65533;2&#65533;&#65533;$7&#65533;R&#65533;y&#65533;Q&#65533;&#65533;Y&#65533;l&#479;&#9988;+2&#65533;MP&#65533;&#65533;&#65533;,&#65533;dDU&#65533;+&#65533;&#65533;"+&#65533;&#42892;&#65533;&#65533;J&#65533;&#65533;d&#65533;&#65533;&#65533;q&#65533; 	&#65533;&#65533;^&#65533;&#65533;#<&#65533;&#65533;&#65533;%&#65533;v&#65533;.NZLP1_~s&#65533;&#65533;{25&#65533;6&#65533;&#65533;&#65533;&#65533;&#65533;&#65533;&#65533;B&#65533;Kj&#65533;W&#65533;&#65533;B&#65533;&#65533;&#65533;q^&#65533;&#65533;c?"&#370175;&#65533;.&#65533;
j	j&#65533;>&#65533;+&#65533;lW&#65533;&#65533;&#65533;&#65533;6!rBn&#65533;Q&#65533;&#65533;w&#65533;&#65533;)R&#65533;m&#65533;\.BzX&#65533;<&#65533;so&#65533;&#65533;Ns*&#65533;%1&#65533;->&#65533;&#65533;8&#65533;&#65533;&#65533;&&#65533;&#65533;p&#65533;4@&#65533;&#10530;L&#65533;&#65533;&#65533;&#65533;&#65533;&#65533;
&#65533;&#65533;&#65533;&#65533;&#65533;o&#65533;Hq&#65533;&#65533;&#65533;&#65533;&#65533;D&#65533;&#65533;t&#65533;&#65533;&#65533;h&#65533;h'&#65533;L&#65533;q&#65533;&#65533;&#65533;@&#65533;>\N&#65533;&#65533;d&#41276;&#65533;&#65533;1oW(&#65533;&#65533;ihK&#65533;{K&#65533;&#65533;S&#65533;&#65533;&#65533;&#65533;7&#65533;jV&#65533;&#65533;W}}Z&#65533;&#65533;PU&#65533;&#65533;&#65533;`&#65533;&#65533;v_&#65533;&#65533;q_&#65533;4A&#65533;&#1089;&#65533;&#65533;%&#65533;y&#65533;&#65533;&#65533;&A&#65533;&#65533;riF@&#65533;&#65533;&#65533;@&#65533;&#65533;&#65533;Li&#65533;&#65533;&#65533;R&#65533;8&#65533;&#65533; &#65533;&#65533;&#65533;&#65533;6[&#65533;&#65533;j)&#65533;&#65533;&#65533;P!&#65533;C&#65533;&#65533;P&#65533;L&#65533;&#65533;&#65533;&#65533;&#65533;&#65533;) &#65533;\(&#65533;A~[&#65533;N&#1143;&#65533;&#65533;&#65533;&#65533;&#65533;&#65533;a&#65533;&#65533;8&#65533;&#65533;&#65533;&#65533;C&#65533;&#65533;&#1540;Mx&#65533;&#65533;&#17802;&#65533;i&#65533;L&#65533;$!&#65533;9"4&#65533;&#507480;&#65533;&#65533;
&#65533;&#65533;k&#65533;&#65533;&#65533;&#65533;&#65533;&#65533;[3&#65533;&#65533;&#624;#&#65533;&#65533;.&#65533;00&#65533;&#65533; &#65533;&#65533;&#65533;&#65533;+?5&#65533;&#65533;&#65533;&#65533;p&#65533;&#65533;&#65533;&#65533;w&#65533;&#65533;"&#65533;&#65533;R"nb?&#65533;"<&#65533;&#65533;8&#65533;p&#65533;L&#65533;p&#65533;&#65533;-2&#65533;&#65533;&#65533;8V&#65533;=&#65533;x&#65533;%H&#65533;&#65533;y&#65533;&#65533;K&#65533;&#65533;X@&#65533;I&#65533;H&#65533;B&#65533;&#65533;&#65533;&#65533;}&#65533;&#65533;&#1442;&#65533;&#65533;
&#65533;&#65533;&#1748;&#65533;6r&#65533;&#65533;&#65533;3&#65533;&#65533;x&#65533;&#65533;=&#65533;&#65533;)1&#65533;&#65533;&#65533;&#65533;&#176;CC_&#65533;&#65533;&#65533;&#422;c&#65533;kX0`&#65533;>&#65533;&#65533;_&#1296;0D&#65533;f&#65533;&#65533;3&#65533;&#65533;9&#65533;&#65533;et&#65533;5,/&#65533;&#65533;&#65533;
&#65533;6&#65533;&#65533;&#65533;XB&#621;&#65533;b?&#65533;&#65533;>TA&#65533;[&#65533;&#65533;&#65533;&#65533;tL&#65533;&#65533;h&#65533;'&#136;7E&#65533;.{2&#65533;Za&#65533;<&#65533;&#65533;&#65533;Cv&#65533;I$&#65533;<&#65533;K&#65533;)&#65533;(&#65533;&#65533;&#65533;&#65533;&#65533;&#65533;&#65533;&#65533;x!}
&#65533;t&#65533;b&#65533;&#65533;eI&#65533;&#533;&#65533;
&#65533;8&#65533;&#65533;1]&#65533;F&#65533;&#65533; &#65533;&#65533;&#1711;&#65533;
&#65533;&#65533;&#65533;/&#65533;X0&#65533;&#65533;R&#65533;I&#65533;c:&#65533; c)d&#65533;:
-\&#65533;&#65533;	&#65533;1l&#65533;/&#65533;&#146;&#65533;&#65533;k&#65533;l&#65533;9 &#65533;&#65533;i&#65533;&#65533;&#65533;Y&#65533;&#712;sd&#65533;vL&#448;&#65533;&#65533;&#65533;@4
&#456;&#65533;&#65533;RO&#65533;"j&#65533;&#65533;&#65533;&#319;i&#65533;&#624;-&#65533;b&#65533;&#65533;&#65533;@&#65533;M&#65533;D&#65533;+&#65533;&#65533;x"&#65533;&#65533;4&#65533;0&#65533;&#65533;&#65533;K'&#65533;&#65533;&#65533;E&#65533;>l<J&#65533;&#65533;0&#65533;$*&#65533;/&#65533;&#65533;&#65533;M"&#65533;&#65533;&#65533;&#65533;&#65533;0&#65533;\0&#65533;I 3F&#65533;5&#65533;(&#65533;&#65533;Bd&#65533;s&#65533;&#65533;&#65533;)&#65533;&#65533;Y&#65533;&#65533;$&#664;y&#389;0J0&#65533;&#65533;(&#65533;&#244;&#65533;&#65533;$&#65533;&#1812;&#65533;&#65533;&#65533;&#65533;%`&#681;f&#65533;&#65533;dGA$&#65533;&#65533;&#665;&#65533;"&#65533;&#65533;&#65533;&#65533;7&#65533;@&#65533;4&#65533;&#65533;-&#65533;H&#65533;&#65533;&#65533;&#65533;@&#1195;&#65533;&#65533;HE&#65533;&#65533;J9j"&#65533;+&#65533;&#65533;H@&#65533;&#65533;&#65533;&#65533;&#65533;&#65533;C&#65533;&#65533;$hC&#65533;d&#65533;&#1212;&#65533;J&#1199;&#65533;&#65533; &#65533;&#65533;O&#65533;&#65533;&#65533;&#65533;4&#65533;k@&#65533;&#65533;
&#65533;&#65533;Z&#65533;&#65533;&#65533;&#65533;&#65533;L&#716;&#65533;(d&#65533;&#65533;4&#1050;&#65533;&#65533;&#65533;&#65533;8MQ"&#65533;&#65533;&#65533;&#65533;/t&#65533;0&#65533;&#65533;i&#65533;G&#65533;&#65533;&#65533;&#65533;]{&#65533;&#65533;&#65533;
"Q&#65533; (&#65533;&#65533;Y&#65533;&#65533;&#65533;<@)&#65533;z|&#65533;C$&#65533;&#65533;8&#458;&#65533;&#65533;&#65533;&#65533;&#65533;&#65533;&#65533;2&#65533;&#65533;D&#920;&#65533;7y&#917;
H&#65533;&#10675;4&#65533;G!&#65533;&#65533;&#65533;)&#65533; &#773;&#65533;&#65533;@8`&#65533;Oc&#65533;&#65533;&#65533;&#65533;4&#65533;&#65533;&#65533;&#65533;&#65533;&#65533;:0mI&#65533;:&#65533;CI&#65533;&#65533;&#65533;&#65533;&#65533;&#65533;aP&#65533;&#65533;L&#65533;&#65533;L&#65533;&#65533;&#65533;&#65533;I&#65533;&#65533;&#65533;Q&#65533;&#65533;&#65533;&#65533;&#65533;i&#65533;_l&#65533;&#65533;&#65533;i$&#65533;Y&#65533;&#65533;b#&#65533;/}+&#65533;,&#2017;&#65533;&#65533;"I&#65533;j,r&#65533;&#65533;&#65533;&#65533;&#65533;&#65533;&#65533;p(,&#65533;G#&#65533;d&#65533;&#65533;X&#65533;5&#65533;&#65533;X&#65533;&#65533;`&#65533;&#65533;&#65533;&#65533;&#65533;&#65533;&#65533;+=R&#65533;&#65533;-]U&#65533;&#65533;Z&#65533;&#65533;&#65533;&#65533;&#65533;&#65533;&#65533;&#65533;i&#65533;&#65533;)%&#65533;C8&#65533;,&#65533;&#65533;R&#65533;Mj&#65533;i&#611;#P&#65533;&#65533;&#65533;&#65533;&#65533;&#65533;&#460;&#65533;&#65533;&#65533;&#65533;&#65533;:&#65533;&#65533;&#65533;;&#65533;S&#65533;t&#65533;b&#65533;&#65533;&#65533;&#65533;&#65533;&#65533;\&#65533;(&#65533;IM&#65533;8&#65533;&#65533;&#65533;0t&#65533;0C&#65533;!&#65533;{&#65533;P&#1540;&#65533;&#65533;Jl&#65533;Fp,I/&#65533;&#65533;&#840;UX&#65533; 2&#65533;`&#1349;&#65533;W
R&#65533;3&#65533;&#65533;&#65533;D&#65533;&#65533;&#65533;&#65533;&#65533;7&#65533;(&#65533;&#65533;&#65533;Hb5V&#65533;p&#65533;eM&#213;1:LR*%h&#601;&#65533;$7&#65533;MjI1&#65533;&#1635;C/&#65533;&#65533;;&#65533;8F&#65533;&#65533;&#65533;&#65533;DWc&#65533;s0ue&#65533;
-&#65533;&#65533;	&#65533;&#65533;&#65533;I&#65533;&#65533;.&#65533;&#65533;%&#65533;&#65533;~&#65533;&#65533;&#65533;&#1304;&#65533;C6&#65533;&#65533;&#65533;p&#65533;.&#65533;-/k&#65533;&#65533;&#65533;&#65533;A&#65533;&#65533;&#65533;&#65533;R}?,&#65533;@$G&e&#65533;&#65533;E
M$4`]KU@&#65533;PK&#65533;cK&#65533;<&#65533;sA&#65533;`&#65533;<&#65533;H}
H&#65533;R&#65533;d&#65533;&#65533;&#1252;&#65533;&#65533;Z&<&#65533;k&#65533;/&#65533;&#65533;O&#65533;pI&#65533;&#65533;&#65533;D&#65533;&#65533;cZ&#65533;&#65533;d0s&#65533;I&#65533;&#65533;95&#1317;&#65533;7&#65533;&#65533;w&#65533;&#1866;&#65533;&#161;HU&#65533;]&#65533;U&#65533;y%&#619;%T&#65533;?&#65533;m4&#65533;|T&#65533;k&#1327;&#1108;R3{&#65533;&#65533;*&#65533;&#65533;&#65533;34c"&#65533;L&#65533;d&#65533;&#65533;&#65533;&#65533;&#65533;&#65533;&#65533;&#65533;&#65533;&#65533;&#65533;Pd&#65533;?&#65533;.&#65533;(4&#65533;&#65533;&#65533;&#65533;&#65533;X&#65533;&#961;K&#65533;&#65533;&#65533;#&#65533;&#65533;&H@Y&#65533;&#65533;5&#65533; &#65533;&#65533;YL&#65533;_%` `&#65533;.&#65533;&#65533;&#65533;L&#65533;&#65533;\&#65533;B&#65533;&#65533;%&#1956;&#2033;Y!&#65533;&#65533;&#65533;Y&#65533;&#65533;&#65533;&#65533;&#65533;4&#65533;&#65533;&#65533;&#65533;$S&#65533;<&#65533;&#949;L&#65533;U&#1060;&#65533;L&#65533;;&#65533;b:c:&#65533;&#65533;|&#65533;*&#65533;%e&#65533;&#65533;&#65533;&#65533;&#65533;&#65533;]&#1452;&#65533;&#65533;&#65533;BCB%C&#65533;&#65533;&#65533;&#65533;-^&#65533;&#65533;&#65533;F&#65533;&#65533;`?L&#65533;/R&#65533;A&#717;&#233;&#764;,
&#810;H&#65533;&#65533;HB[H&#65533;&#2026;bSB1&#65533;D&#65533;&#65533;bu\&#65533;&#65533;&#65533;]&#65533;`&#65533;&#65533;&#65533;1`8&`9&#65533;c6&#65533;G&#751;&#65533;L"&#1316;N&#65533;%	&#904;&#65533;M`&#65533;&#65533;V&#65533;&#65533;j&#65533;V&#65533;&#65533;I&#65533;4&#65533;&#65533;&#65533;RS8a&#65533;m0&#65533;&#65533;L&#65533;I&#65533;=&#1506;m&#65533; &#65533;&#1255;&#65533;&#65533;&#1877;&#65533;&#65533;&#65533;&#1878;&#65533;&#65533;&#65533;STU>6&#65533;?&#65533;!&&#65533;"&#65533;OY.^&F&#65533;&#65533;&#65533;&#65533;%v&#65533;&#65533;&#380;&#65533;E&#65533;0=q&#65533;&#65533;&#65533;&#65533;=&#65533;&#65533;cnz",~&#65533;&#65533;&#65533;&#65533;6&#65533;&#65533;,&#65533;&#1024;bE&#65533;ECY&#621;5)&#65533;&#65533;&#65533;&#65533;&#65533;L&#65533;&#65533;c&#65533;&#65533;?v&#65533;&#65533;k&#65533;&#65533;&#65533;k&#65533;&#65533;&#65533;jg&#65533;&#65533;&#65533;&#65533;-]&#65533;&#65533;&#65533;&#65533;4&#65533;&#653;L&#65533;O&#65533;&#65533;a&#65533;d&#65533;I&#65533;&#65533;L:&#65533;&#65533;jZ&#65533;&#65533;aTZ&#65533;e&#65533; &#65533;&#65533;0yEe&#65533;&#65533;&#65533;z&#65533;&#65533;&#65533;&#65533;&#65533;h&#65533;W&#65533;e&#65533;&#65533;&#65533;&#65533;#2&#65533;(&#65533;7&#65533;&#65533;Je&#65533;&#153;Q>A&#1345;&#65533;X&#65533;&#65533;{&#65533;[&#65533;&#65533;&#65533;s\&#65533;]&#65533;&#65533;%=
&#65533;&#65533;#o&#65533;&#65533;&#65533;&#65533;F&#65533;&#162;&#65533;VgAVg;]&#65533;ug&#65533;
&#65533;&#65533;&#65533;/L&#65533; &#65533;&#65533;g&#65533;&#65533;&#65533;&#65533;i&#65533;&#982;&#65533;V&#65533;Oyn0&#65533;dk&#5628;I&#65533;&#1051;4hN&#65533;J&#65533;&#65533;+%,|&#47653;h&#65533;&#65533;&#65533;\&#65533;&#1878;&#65533;&#65533;&#65533;4&#65533;&#65533;ki&#65533;&#65533;y&#65533;c&#65533;&#1679;.l&#212;i&#65533;`&#1135;&#65533;&#209;&#65533;U&#65533;^&#65533;&#65533;&#65533;&#1354;&#65533;XK&#65533;&#65533;&#65533;&#65533;i$m?&#12120;&#65533;&#65533;&#65533;&#65533;P&#65533;&#65533;&#24625;&#65533;[g<^g&#65533;&#65533;&#65533;&#65533;	%k&#65533;&#65533;&#65533;Y&#65533;>j&#65533;>k&#65533;mI&#65533;&#1310;.&#65533;P"&#65533;&#65533;Ld&#65533;&#408;4nK^aKh&#65533;)&#65533;&#65533;&#65533;&#65533;^6&#65533;&#65533;&#65533;&#65533;&#65533;&#65533;&#65533;>&#65533;&#65533;&#65533;&#65533;&#65533;36&#65533;&#65533;4l&#65533;&b_&#65533;'&#65533;e&#65533;&#65533;&#65533;&#65533;&#65533;C_&#65533; &#65533;&#65533;!&#65533;&#65533;N&#65533;8&#65533;}&#65533;&#65533;&#65533;&#65533;|9&#65533;&#65533;&#65533;&#65533;&#65533;s\&#65533;&#65533;&#65533;&#65533;&#65533;n/Y v~~&#1629;&#65533;$&#65533;j&#65533;E&#65533;x&#65533;/&#65533;zp3*&#65533;&#65533;&#1635;&#65533;Y&#65533;v&#65533;&#65533;n&#65533;&#65533;]da&#65533;&#65533;Mg&#65533;&#771;V&#65533;%)<q&#1164;&#65533;&#65533;&#65533;&#65533;&#65533;&#65533;&#65533;&#65533;n&#65533;&#65533;&#65533;&#65533;&#65533;k&#65533;&#65533;nL&#65533;&#1483;ne&#65533;ogo"oO.+Zp(&#65533;k&#65533;&#65533;&#65533;&#65533;-&#65533;&#65533;&#931;+&#65533;^y&#65533;&#65533;&#65533;&#65533;&#65533;[j&#65533;;&#65533;3&#65533;&#65533;*}&#65533;&#65533;&#65533;&#65533;S&#65533;sF
g5m1&#65533;`&#65533;Qmw6&#65533;&#65533;&#65533;`&#65533;S&#65533;&#65533;&#65533;&#65533;O&#65533;L`G~Bn&#65533;&#65533;&#801;C&#65533;RZPz&#65533;&#65533;R:q&#65533;n&#65533;&#65533;&#65533;&#65533;&#65533;]&#65533;&#65533;&#65533;&#65533;k&#65533;&#65533;&#65533;@Ti|M/,rO&#65533;!RIl9&#65533;&#65533;&#65533;vK6&#65533;DU&#65533;&#65533;[Z&#65533;&#376;K+&#65533;&#65533;Wd&#65533;&#65533;&#65533;&#65533;&#65533;&#65533;#&#1971;)'&#65533;&#65533;&#65533;&#65533;Oc\&#65533;:N&#65533;_&#65533;G3&#65533;pn&#65533;^vkS&#65533;C&#65533;P&#65533;&#1631;#&#65533;&#65533;=&#65533;j&#65533;&#65533;3&#65533;~&#65533;&#65533;l&#65533;E&#65533;g&#65533;^P=&#65533;&#65533;gW&#65533;&#65533;&#65533;n&#65533;&#65533;&#65533;&#65533;&#65533;&#65533;J&#65533;&#65533;&#65533;h&#65533;&#65533;a 	r&#65533;&#65533;t&#65533;k&#65533; &#65533;O&#65533;w&#65533;A&#65533;4&#65533;&#65533;+'&#65533;XD&#65533;tH&#65533;&#65533;&#65533;&#65533;&#65533;&#65533;&#65533;&#65533;ST&#65533;&#65533;&#65533;&#65533;&#65533;Q!dy=V1&#65533;&#65533;G&#65533;&#65533;&#65533;j&#59602;&#65533;f&#65533;1&#65533;&#65533;&#65533;&#65533;}W"$&#65533;&#65533;&#926;&#65533;n>F&#65533;&#65533;&#228;g&#65533;Y&#65533;&#65533;vN{&#65533;2&#65533;`N&#65533;&#65533; %:&#65533;{v&#65533;&#65533;>&#65533;wq	5&#65533;&#65533;q&#65533;FO&#65533;&#65533;&#65533;&#65533;&#65533;&#65533;B?]&#65533;~&#65533;&#65533;V&#65533;ah&#65533;h&#65533;v&#65533;&#65533;&#65533;Mx&#65533;&#65533;M&#65533;&#65533;ZP&#65533;c&#65533;&#65533;&#65533;A&#65533;(r"Z7*wx&#65533;hf&#65533;\_&#65533;2&#65533;IqDb&#65533;li:&#65533;&#65533;&#65533;AW&#65533;Wvu~c&#65533;]viI&#65533;M&#65533;&#65533;&#65533;&#65533;&#65533;%&#65533; &#65533;j&#495;sG&#65533;n&#65533;C&#65533;4&#65533;yyP&#660;&#65533;;&#65533;&#65533;&#65533;$&#65533;&#65533;+h&#65533;Yz&#65533;v&#47631;t&#65533;.%&#65533;VU&#1290;&#65533;&#65533;GGCj4&#65533;^0&#65533;h&#65533;&#65533;&#65533;W{&#65533;&#65533;Y&#65533;&#65533;&#446;&#65533;&#65533;&#65533;&#65533;&#2957;&#65533;&#65533;u3&#65533;&#65533;&#65533;h&#65533;&#993;&#65533;/&#65533;&#65533;&#65533;GI&#65533; &#65533;&#65533;&#65533;R&#65533;&#65533;&#65533;8.&#65533;&#65533;$t&#65533;<v&#65533;`s&#65533;X >v&#65533;w&#65533;N&#65533;7&#65533;%&#65533;T&#239;&#65533;t&#65533;P&#65533;A&#65533;&#65533;&#65533;&#65533;"&#65533;<&#65533;
!&#259;	R&#65533;h&#65533;&#2037;&#65533;#&#65533;@&#65533;&#65533;&#65533;D&#65533;)fi&#65533;&#65533;&#65533;&#65533;riL&#65533;&#65533;&#65533;&#65533;&#65533;T&#65533;T&#65533;&#65533;&&#924;:wZ4&#65533;&#65533;&#65533;&#65533;&#65533;CqNQ&#65533;Dy2m&#65533;&#65533;)&#1320;R&#65533;R&#65533;zr&#65533;?(S&#65533;&#65533;&#65533;&#65533;&#65533;&#65533;&#65533;&#1084;&#65533;&#65533;B&#65533;Y/+&#65533;V&#65533;&#65533;+&#1847;+&&#65533;&#65533;&#1046;&#65533;F&#65533;V&#65533;&#65533;&#65533;&#65533;&#65533;&#65533;MV~&#1751;&#65533;I@&#65533;&#65533;&#65533;&#65533;&#65533;A(&#65533;&#1812;&#65533;&#65533;2C@&#65533;&#65533;&#65533;&#65533;&#982;E|&#65533;&#65533;`&#65533;&#65533;&#65533;'z&#65533;(&#65533;2e&#857;c&#65533;&#65533;&#65533;&#65533;&#65533;f&#874;+#&#65533;L&#65533;b&#49593;5Dza&#24914;J&#52080;&#65533;n&#65533;CR&#65533;6"&#65533;5&#65533;&#1307;S,C&#65533;c&#399;&#65533;WL&#65533;&#65533;c$&#779;&#65533;&#65533;&#65533;]&#65533;&#65533;&#65533;?&#65533;-
&#65533;&#65533;=&#65533;&#65533;&#65533;&#65533;&#65533;&#65533;&#65533; P&#65533;&#65533;T]&#65533;SXE&#65533;&#65533;e&#65533;E`}&#65533;&#1219;&#1138;&#65533;&#65533;A&#65533;&#65533;-&#65533;&#65533;&#65533;h`X&#65533;&#65533;_~P4&#65533;Q&#65533;Yu&#65533;&#65533;Z0&#65533;I&#65533;&#65533;&#65533;cA&#65533;E&#65533;&#65533;&#65533;&#65533;;&#65533;&#65533;H&#65533;&#65533;&#65533;&#65533;&#65533;q&#65533;Ph1'de&#65533;YV&#65533;P6&#65533;A&#65533;d&#65533;?&#65533;&#65533;E1&#65533;&#65533;pIW&#65533;&#65533;QD]&#65533;U&#65533;&#65533;_v&#1525;&#65533;v&#65533;&#65533;Ek&#65533;H&#65533;*w65&#65533;O|"&#65533;&#65533;#@&#65533;_Q&#65533;P(R&#65533;&#65533;&#65533;&#65533;&#65533;,&#65533;'&#65533;&#65533;J:)&#65533;'1&#65533;&#65533;A&#65533;`&#65533;&#1382;Y &#65533;AqiV&#65533;&#65533;&#1257;&#65533;&#65533;&#65533;d*JK@&#65533;D&#65533;)V&#65533;T3&#65533;&#65533;43&#65533;&#65533;&#65533;&#65533;&#65533;?&#65533;&#298;EM`&#65533;&#65533;M&#65533;&#65533;H &#65533;R&#65533;&#65533;&#65533;&#65533;&#65533;>&#65533;&#65533;&#65533;&#65533;&#65533;&&#65533;e&#65533;IV&#65533;*sN&#65533;mH&#65533;)&#65533;DdZK&#65533;&#65533;&#65533;aI&#65533;B&#65533;E&#65533;&#65533;&#65533;T&#65533;F&#1678;&#65533;&#65533;&#65533;#&#65533;&#65533;V&#65533;&#1624;&#65533;&#65533;&#65533;&#65533;&#65533;I9&#65533;u'x&#65533;&#65533;&#65533;&#65533;&#65533;:&#65533;&#2017;>&#65533;&#65533;h|&#65533;Z,q&#65533;3&#65533;&#65533;&#65533;{&#65533;&#65533;^&#65533;&#65533;&#65533;=t&#65533;j&#65533;,&#65533;&#65533;&#65533;R$&#65533;I.&#65533;H&#65533;,,&#65533;*3&#65533;P&#65533;&#65533;&#65533;^&#65533;V#E`)&#65533;&#65533;AN2&#65533;&#65533;&#65533;M&#65533;&#65533;&#65533;&#65533;Y+&#65533;kF&#65533;&#65533;&#65533;&#65533;&#65533;&#65533;&#65533;&#65533;k"&#65533;6&#65533;d&#65533;&#65533;x&#65533;&#65533;CB]&#65533;&#65533;&#65533;&#363;&#1680;&#65533;\&#65533;&#65533;l&#65533;M&#65533;A&#65533;&#65533;s&#65533;p&#65533;}0&#65533;q&#65533;&#65533;v&#65533;9&#65533;&#65533;4&#65533;&#65533;&#65533;&#65533;&#65533;@&#65533;P4(^8&#65533;&#65533;K>9&#65533;~&#65533;|&#65533;&#65533;&#65533;m&#65533;&#65533;I&#65533;]z"&#65533;7AQ&#65533;I&#65533;&#65533;+&#43938;^&#65533;_]&#65533;1]m&#65533;3A&#65533;m&#65533;&#65533;I=Rh`F&#65533;oC&#65533;&#65533;&#65533;5&#65533;&!&#65533;O^[K&#65533;vD&#65533;&#65533;&#65533;H&#65533;&#65533;D*&#65533;=&#65533;&#65533;$w&#65533;&#65533;&#1273;&&#65533;&#65533;^&#65533;Fe&#65533;J&#65533;l7'&#65533;&#65533;S&#65533;4Ed&#65533;!8&#65533;&#65533; K&#65533;/? &#65533;&#65533;&#65533;g &#65533;&#930;" &#172;C&#65533;PW&#65533;&#65533;!&#65533;lH&#65533;$L&#65533;:$ &#65533;&#65533;&#65533;':&#1609;x&#65533;	H&#65533;V9&#65533;&#65533;&#65533;0&#65533;&#65533;P&#65533;h &#65533;
+	&#65533;&#65533;&#65533;&#65533;," &#65533;|a&#65533;`g&#65533;&#1414;&#65533;&#65533;8&#65533;5&#65533;O&#65533;&#65533;u&#65533;&#65533;&#65533;&#65533;0%&#65533;z&#65533;&#65533;&#309;)&#65533;xX{g8c&#65533;&#65533;0k&#65533;&#65533;&#65533;e&#65533;&#65533;&#65533;&#65533;i"&#65533;3&#604;&#65533;Q&#65533;q'&#65533;&#65533;!&#65533;&#65533;&#65533;8.MiI&#65533;_E&#65533;G'&#65533;&#65533;&#65533;~&#65533;O&#65533;2g&#65533;&#65533;@[Y]&#65533;&#65533;b-!u&#65533;PN|e&#65533;S5&#195;L&#65533;&#65533;y&#65533;&#65533;&#65533;&#65533;n&#65533;; 
/R
&#65533;HI]&#321;[&#65533;H&#65533;&#65533;J&#65533;1U&#65533;&#65533;&#65533;&#65533;Q&#65533;&#65533;;&#1736;&#65533;X&#65533;x&#65533;&#65533;&#65533;&#770;&#65533;Q7&#65533;1H&#65533;&#65533;k&#65533; #&#65533;&#65533;&#1874;0i&#65533;C&#65533;&#65533;L&#65533;2&#65533;M&#65533;$+F&#65533;&#65533;&#65533;6&#65533;)N&#65533;&#65533;&#65533;*&#65533;&#65533;`^&#65533;N&#65533;&#65533;V&#65533;&#1385;(&#65533;&#65533;yV&#65533;&#65533;&#65533;T&#155;&Xd&#65533;&#65533;&&#65533;&#65533;!&#65533;`&#65533; M&#65533;&#65533;]v&#65533;&#65533;b&#65533;&#65533;&#65533;C&#65533;gj&#65533;5&#65533;&#65533;&#65533;&#65533;I(j&#65533;Cl=&#65533;6T4IC&#65533;&#65533;&#65533;"&#65533;hk QbD&#65533;&#65533;RtMD#X&#65533;@^&#1712;&#65533;e&#65533;;&#65533;tH3&#65533;Yl&#65533;T&#65533;IH&#65533;N&#65533;)T&#65533;\&#65533;$&#65533;f&#65533;
0&#1317;
Tz&#65533;_`&#65533;"&#65533;&#65533;X&#65533;4	&#65533;&#65533;&#65533;&#65533;&#65533;&#65533;"&#65533;&#65533;j&#65533;<&#65533;&#65533;&#65533;&#65533;&#65533;D&#65533;&#65533;]$&#65533;(&#65533;
^&#65533;v<&#65533;N&#65533;^&#65533;&#65533;M&#65533;Js&#65533;&#65533;dLi&#65533;s&#65533;#&#65533;&#65533;&#65533;)\&#658;b&#65533;&#65533;*&#65533;&#65533;R#,&#65533;k&#65533;&#65533;&#65533;&#65533;Fb#k&#65533;jV!&#65533;h&#65533;@;J4&#65533;&#65533; -EJ[&#1693;&#65533;&#65533;&#65533;D&#65533;&#65533;&#65533;&#65533;+(&#65533;&#65533;7&#65533;R&#65533;e&#65533;&#65533;&#65533;&#65533;&#65533;T5C&#65533;9&#65533;&#1010;&#65533;&#65533;+DkKl&#65533;Q&#65533;&#65533;&#65533;&#65533;])&&#1257;&#65533;&#682;&#65533;&#65533;N&#65533;&#65533;U&#65533;&#65533;&#939;&#65533;T&#65533;g&#65533;}&#65533;UL&#65533;r,&#65533;KWq&#65533;KmI,e&#65533;y&#65533;&#65533;bs/&#65533;&#65533;&#65533;}5&#65533;&#65533;&#65533;V&#65533;&#65533;&#65533;H(Q&#65533; &#65533;&#65533;&#65533;00&#65533;yR/0&#65533;/~pl/&#65533;&#65533;h|&#65533;B(y?T&#65533;-&#65533;A &#65533;$&#65533;>q&#65533;0&#65533;&#65533;&#65533;&#65533;*&#65533;&#65533;Z&#65533;&#65533;V&#65533;HK&#338;&#65533;T?&#65533;&#65533;\&#65533;&#65533;&#65533;C&#1685;&#65533;&#65533;IhX)&#65533;&#65533;!%&#65533;e&#65533;#\&#65533;&&#209;&#65533;&#65533;&#65533;&#65533;&#65533;/PQQ_&#65533;&#65533;q$%HB)JP
`P&#65533;X&#65533;cE(&#65533;&#65533;&#65533;V&#65533;&#65533;(&#65533;#&#65533;&#65533;&#65533;&#65533;&#931;&#65533;	l&#65533;a&#65533;&#65533;&#65533;]&#65533;r&#65533;&#65533;&#65533;A&#65533;0&#65533;=n^&1&#65533;&#65533;QD&#65533;&#65533;&#65533;? = &#65533;&#65533;&#65533;&#65533;&#65533;? AMG&#65533;&#1173;&#65533;&#65533;&&#65533;&#65533; O&#65533;xp&#65533;&#65533;R&#65533;A&#65533;S&#65533;&#65533;&#300;fu&#65533;c=&#65533; k$@&#65533;&#65533;dA&#65533;&#65533;&#65533;D&#65533;&#65533;&#65533;w&#65533;&#65533;O&#65533;,&#65533;D&#65533;&#1457;4,&#65533;&#65533;&#65533;&#65533;}K`&#65533;AaW0&#65533;&#65533;v&#65533;&#65533;{&#65533;&#65533;J&#65533;&#35427;&#65533;&#65533;&#65533;&#1028;)0 &#65533;&#65533;&#65533;&#65533;&#65533;}PuC2&#65533;j.p>A	ZPB&#65533;&#958;&#65533;&#65533;/&#1784;6e-&#65533;&#65533;'&#65533;&#65533;l&#65533;cB&#65533;&#65533;&#65533;&#65533;"a&#65533;&#1029;&#65533;&#65533;&#65533;\&#65533;&#65533;&#65533;FS&#65533; &#65533;KMiK&#65533;&#149;&#65533; &#65533;PaJS&#65533;&#1302;&#65533;&#65533;I]&#65533;&#65533;&#65533;+&#65533;&#65533;&#65533;rYS&#65533;&#65533;&#621;&#65533;&#65533;P&#65533;&#1276;&#65533;&#65533;I8&#65533;&#65533;&#65533;&#1281;u@t&#65533;L&#65533;%0&#65533;U&#65533;.&#65533;'(&#65533;>&#65533;@!&#65533;v&#65533;.&#65533;&#65533;&#65533;&#65533;&#65533;&#65533;%LcL&#145;&#65533;3ge&#65533;&#65533; &#65533;! AnT	<V&#65533;eu&#65533;&#65533;"&#330;&#65533;`&#65533;l&#65533;&#65533;&#65533;
&#65533;&#65533;-&#65533;	7[&#65533;&#65533;Pq&#1346;a&#65533;0&#65533;&#65533;0Z\&#65533;0Z&#65533;t&#65533;&#65533;GHo>&#65533;&#65533;&#65533;C?~&#65533;&#65533;&#65533;&#65533;v9&#65533;U&#65533;s&#65533;&#65533;\'&#65533;^=&#65533;&#65533;&#65533;&#65533;&#65533;!&#65533;qv_&#65533;d&#65533;5r&#65533;&#65533;&#517;&#65533;&#65533;&#65533;}&#65533;&#65533;&#65533;&#65533;&#65533;&#65533;&#65533;n&#65533;]'&#65533;b&#65533;&#65533;n&#65533;v\}0&#65533;&#65533;&#65533;9sbn&#65533;}&#65533;&#65533;&#65533;&#65533;&#65533;&#65533;&#65533;&#65533;&#65533;&#65533;`4&#65533;q&#65533;&#65533;&#65533;lB1&#65533;h? B&#65533;&#65533;&#65533;d&#65533;&#65533;&#65533;EF&#65533;&#65533;&#1295;$&#65533;&#65533;&#65533;&#65533;M&#65533;&#65533;?`E`E\&#65533;U&#65533;iS7-&#65533;F&#65533;&#65533;&#65533;&#65533;&#65533;&#65533;A&#65533;&#65533;%&#1118;aJ&#65533;&#65533;&#65533;&#65533;D&#65533;	&#65533;&#65533;)R&#65533;&#65533;&#65533;&#65533;&#65533;^&#65533;&#65533;`W&#65533;a&#65533;&#65533;e&#65533;&#65533;&#65533;
&#65533;&#65533;_EL&#65533;[m&#65533;Mx&#65533;'QDW,H&#65533;Dw&#65533;&#65533;&#65533;&#65533;&#65533; < &#65533;yd &#65533;`&#65533;P&#65533;N<&#65533; &#65533;&#65533;&#65533;i!EpaNx&#65533;&#65533;u&#65533;n&#65533;&#949;&#65533;&#65533;a~p&#65533;&#381616;&#65533;&#65533;<_&#65533;&#65533;f J&#65533;&#65533;&#65533;&#65533;&#65533; &#65533;&#65533;&#65533; &#65533;&#65533;&#65533;&#65533;8&#65533;"v&#65533;&#65533;&#815;&#65533;Z&#65533;&#65533;&#65533;E&#65533;&#65533;&#65533;&#65533;]&#65533;
&#65533; &#65533;&#65533;&#65533;@&#65533;ax&#65533;
y&#65533;
M\6&#65533;'V&#65533;&#65533;)&#65533;i &#1160;&#65533;A&#65533;b&#65533;Q&#65533;&#65533;;&#65533;&#65533;&#65533;&#65533;-,@k&#65533;&#65533;-&#65533;&#65533;1!&#65533;ijD&#65533;&#65533;b&#65533;&#65533;&#65533;&#65533;&#65533;ElF
&#65533;&#65533;&#65533;&#65533;D3&#4&#65533;&#65533;&#673;I&#65533;&#934;&#65533;S&#65533;&#65533;a5^UE&#65533;&#65533;6j&#65533;">&#65533;"&#65533;&#65533;&#65533;&#65533;&#65533;AA&#65533;a&#65533;Ex&#65533;	&#65533;&#302;&#65533;#<zLR&#65533;&#65533;H&#65533;&#65533;H&#716;&#65533;&#65533;,b%]&#65533;<&#65533;V&#65533;D&#65533;&#65533;?&#65533;&#65533;&#65533;&#65533;$p&#65533;'bX.&#65533;&#65533;	&#65533;&#65533;&#65533;&#65533;&#65533;&#65533; &#65533;D&#65533;&#65533;-PZ.&#65533;-nd&#65533;a&#65533;&#65533;&#65533;H&#65533;&#65533;H&#65533;E &#65533;?pEV&#65533;&#65533;)F&#65533;&#65533;D&#65533;&#166;e&#65533; &#65533;_&#65533;i&#65533;ER&#65533;G&#65533;#&#65533;"JL&#65533;&#1092;"Pe4J&#65533;&#65533;&#65533;&#65533;Q&#65533;a&#65533;%S&#65533;&#497;q&#65533;^D&#65533;AE"_ &#65533;&#65533;Fh#=&#65533;&#65533;&#65533;&#65533;>&#65533;&#65533;&#65533;x&#65533;&#664;J&#65533;#&#65533;m%V&#65533;G&#65533;!&#65533;#&#65533;&#65533;&#65533;	j&#65533;&#266753;&#1309;%6&#65533;? d&#65533;d&#65533;O&#65533;&#65533;I&#65533;&#65533;P*FJ&#65533;&#65533;&#65533;-&#65533;&#65533;c&#493;&#65533;
&#65533;&#65533;&#573;&#65533;
m&#65533;E&#65533;b&#65533;dE&#65533;Pm&#65533;MffIzZKn&#65533;F&#65533;&#65533;&#65533;KZ&#65533;1R&#294;Q&#65533;&&#65533;Z&#65533;&#65533;&#65533;&&#65533; &#65533;fSR&#65533;&#65533;&#1628;R&#65533;Xn&#1958;&#65533;&#65533;f&#65533;&#65533;&p&#65533;Z&#65533;&#65533;"&#65533;D&#65533;c;Q&#1190;&#65533;RR<&#65533;&#65533;!&#65533; <~&#65533;&#65533;M'?ze6_Z&#65533;a?&#65533;X&#65533;#O&#65533;&#65533;x&#65533;#&#65533;&#65533;&#1261;b7Z&#65533;&#65533;&#65533;L&#65533;&#65533;c3&#65533;'f	TVHP&#65533;&#65533;&#65533;&#65533;QP&#65533;&#65533;&&#65533;&#65533;L&#65533;^2&&#65533;&#65533;&#65533;IH&#1703;&#65533;d&#65533;N&#400;bd\&#65533;&#6437;UXJ*&#65533;&#65533;&#65533;E&#65533;&#65533;&#65533;M@&#65533;&#18897;&K&#65533;M&#65533;&#65533;&#65533;D&#65533;D.&#65533;df&#65533;&#65533;&#65533;*> +&#65533;x(&#65533;&#65533;eo&#65533;&#65533;&#65533;e&#65533;A&#65533;&#65533;=#&#65533;&#65533;hVP&#65533;&#1811;&#65533;&#65533;w2&#65533;&#65533;4]&#65533;&#65533;&#65533;&#65533;X&#65533;]H9%&#65533;?&#65533;U&#65533;c&#65533;=g"Z&#65533;E&#65533;&#65533;&#65533;&#65533;`&#1750;V6*&#65533;&#65533;iET&#65533;&#65533;!&#65533;H&#65533;L&#65533;Yj'=&#65533;?"&#65533;&#65533;	&#65533;LAs&#65533;&#65533;8\B&#65533;&NB&#65533;bb&!PRdec&#910;M&#65533;&#65533;Nr&#1830;&#65533;$2&#65533;&#65533;q&#65533;&#65533;&#65533;&#902;&#65533;&#1030;V&#65533;E&#65533;&#65533;&#65533;P&#65533;L&#65533;PO&#65533;hH&#65533;$&#65533;&#65533;&#65533;&#65533;&#65533;@F&#65533; 8&#65533;\&#65533;&#65533;&#65533;&#65533;&#65533;&#65533;Z&#65533;&#65533;R&#65533;-&#65533;&#65533;5&#65533;&#65533;&#65533;$ &#65533;B$@&#65533;&#65533;jUm&#65533;?&#65533;#v&#65533;&#65533;&#65533;&#65533;&#65533;8Y&#65533;}%*&#65533;TvE&#65533;8&#65533;&#65533;`&#65533;&#736;&#65533;&#65533;2&#341;&#65533;&#65533;&#65533;&#65533;&#65533;T&#65533;&#65533;&#65533;&#65533;&#65533;&#65533;U&#65533;&#65533;&#65533;d[&#65533;&#65533;2&#65533;"&#65533;&#65533;p&#65533;&#65533;&#65533;&#65533;&#65533;&#65533;&#65533;&#65533;U"&#65533;&#1029;&#65533;eE&#65533;&#65533;ad&#65533;&#65533;&#65533;&#65533;c*&#65533;&#65533;b&#65533;E&#65533;E$*&#65533;Z$&#65533;Rjf&#65533;&#65533; &#65533;&#65533;Y,ETX&#65533;B&#65533;E4&#65533;&#65533;= &#65533;5&#65533;A&#65533;,&#606;&#65533;D&#65533;&#65533;&#65533;&#65533;&#65533;&#65533;(NP&#65533;&#65533;&#65533;,&#42954;&#65533;&#65533;&#65533;Sp&#65533;&#18993;&#65533;&#65533;&#65533;^D3&#65533;Z&#65533;kE&#65533;&#65533;&#65533;&&#65533;)&#1624;&#65533;$Y?rc&#65533;X&#65533;W&#65533;Zk&#65533;&#65533;pq&#65533;&#1177;H&#65533;&#65533;&#65533;V&#65533;&#65533;6&#65533;&#65533;&#65533;W&#65533;&#65533;q&#65533;&#65533;*&#65533;&#65533;x&#65533;g|~&#65533;&#65533;`&#65533;fH&#1766;g7
&#65533;\&#65533;&#65533;&#1205;U=Yq.&#65533;<&#65533;&#331;x&#65533;Bl'6$`&#65533;&#65533;/&#65533;f&#65533;&#65533;&#200;&#65533;&&#65533;*,&#65533;%&#65533;&#65533;&#65533;c&#65533;_E&#65533;&#65533;vf&#65533;&#65533;&#65533;I&#65533;*&#65533;&#65533;&#65533;&#65533;QZ&#65533;&#65533;D&#958;&#65533;S&#65533;&#65533;&#65533;\&#65533;&#1708;E&#65533;,ELa&#818;b&#65533;&#65533;&#65533;&#65533;&#65533;&#65533;&#65533;&m&#65533;6&#65533;o&#65533;.&#65533;F%:&#65533;5&#65533;&#65533;>&#65533;S&#65533;e&#65533;a&#65533;&#65533;&#65533;&#65533;.):&#65533;k}&#65533;g&#65533;&#65533;k&#65533;Z|*&#65533;&#896;J&#65533;&#65533;&#65533;~&#65533;&#65533;&#65533;&#65533;&#65533;y&#65533; &#650;&#65533;&#65533;&#65533;&#65533;~ x&#65533;&#65533;&#65533;ba$R&#44296;F&#65533;H&#65533;Ek%V&#65533;d&#65533;&#65533;9d&#65533;&#65533;&#65533;`>&#65533;K&#65533;&#24746;&d&#65533;Np&#65533;&#65533;`>p&#65533;v&#65533;&#65533;T&#65533;k*&#65533;r&#65533;&#65533;&#65533;&#65533;&#65533;&#298;&#65533;,&#65533;&#172;I&#65533;&#65533;V&#65533;&#1838;F &#65533;?&#65533;&#65533;E&#65533;&#65533;&#65533;!&#65533;\&#65533;&#65533;&#1705;e&#65533;&#65533;&#65533;J&#65533;&#65533;&#65533;&#65533;&#65533;&#65533;&#65533;&#65533;i7r+&#65533;&#65533;&#65533;&#65533;&#65533;&#65533;&#65533;F&#65533;TR=&#65533;&#65533; &#65533;&#65533;y&#1449;&#65533;&#65533;&#65533;&#65533;`&#65533;V {&#65533;$&#65533;/&#65533;y&#1570;g&#65533;*R&#65533;
"&#65533;&#65533;i&#65533;&#650;~-7&#65533;`&#65533;&#65533;|&#188;b[&#65533; &#65533;&#65533;Z&#65533;&#65533;1J&#65533;&#65533;	&#65533;Ml&#65533;-n(&#65533;R&#65533;C&#65533;&/J&#65533;&#65533; &#65533;A&#1062;k&#65533;&#65533;m2!"&#65533;&#65533;x&#65533;&#65533;&#40092;.&#65533;;&#65533;n,&#65533;&#65533;?&#65533;&#65533;&#1134;&#65533;&#65533;C,B*&#65533;&#65533;&#789;&#65533;
k&#65533;&#65533;p&#65533;&#65533;&#65533;?(&#65533;&#65533;&#65533;nQi&#65533;,&#65533;&#65533;
&#65533;2.&#65533;2.&#65533;0R&#65533;o&#65533;f/&#65533;2&#65533;&#65533;L&#65533;^N&#65533;&#65533;&#65533;yq&#65533;&#65533;&#65533;m&#65533;&#65533;S&#65533;Z&#65533;6EVDJ_&#65533;F&#65533;	&#65533;&#65533;4_qE&#65533;L{v&#65533;&#65533;I'&#65533;&#1922; &#1705;&#65533;&#26711;&#65533;#[]&#65533;&#65533;i&#65533;&#65533;&#776;!Ve&#65533;&#65533;D&#65533;&#65533;jP*r&#65533;^&#65533;$K&#65533;Fdrzh&#50562;%&#65533;hE&#65533;l&#65533;&#65533;&&#65533;l+&#65533;&#65533;&#65533;&#65533;&#65533;&#65533;j-N!F&#65533;&#65533;*&#65533;&#65533;T&#65533;n
&#65533;&#65533;)?!E&#65533;&#1803;&#65533;jE&#65533;&#65533;S&#65533;&#65533;R m&#1622;m&#65533;&#65533;/&#218;0&#65533;a&#65533;o&#65533;&#65533;&#65533;N&#65533;&#65533;&#65533;&#65533;pe&#65533;&#65533;&#65533;I&#65533;&#65533;Y^D9bN&#65533;`&#65533;?&#65533;&#65533;E05&#65533;&#65533;&#65533;"&#65533;4&#26667;Q&#65533;&#65533;Qw)&#65533;&#65533;&#65533;7&#65533;&#65533;9&#65533;&#65533;"&#65533;&#65533;Y^3&#65533;&#65533;&#65533;R"E&#65533;&#65533;&#65533;&#65533;&#65533;b&#65533;H('&E hNj&#65533;@s0N&#65533;&#65533;&#65533;.Dk4 &#65533;&#65533;&#65533;z&#65533;&#65533;l &#65533;&#65533;&#65533;E34&#65533;&#1634;&#65533;&#65533;&#65533;-ra`WdF&#65533;\`&#65533;&#65533;E8aS6@&#65533;&#65533;N&#65533;f&#65533;j^&#65533;\&&#65533;,&#65533;&#1130;&#65533;&#1388;&#65533;&#65533;&#65533;&#65533;&#65533;0&#65533;&#65533;nh@k&#65533;4Ls0&#65533;L3e&#65533;&#65533;&#65533;&#65533;
&#65533;&#65533;)&#65533;T'oK&#65533;oO&#65533;&#65533;&#65533;&#65533;g&#65533;&#65533;T&#65533;?&#65533;&#65533;R_&#65533; w &#65533;&#65533;oc&#65533;&#65533;<qRs35&#65533;\5&#65533;$&#65533;&#65533; &#65533;&#65533;5{&#65533;&#65533;x&#65533;&#65533;&#65533;&&#65533;&#65533;&#65533;=&#65533;&#331;&#65533;w&#65533;&#65533;&#65533;!F&#65533;&#65533;&#65533;It&#65533;=&#65533;!wa&#65533;r&#65533;&#65533;f&#65533;r&#65533;E &#65533;%CaE2&#65533;&#65533;&#65533;n&#65533;`_`In&#65533;&#65533;5nN2al&#65533;&#65533;&#65533;Z&#65533;?&#65533;,(&#65533;&#65533;ar&#65533;&#65533;.C&#65533;&#65533;Bc&#65533;&#65533;&#65533;&#65533;_&#65533;&i&#476;&#65533;$&#65533;chv8&#65533;\&#65533;&#65533;&#65533;&#65533;&@7-E&#65533;&#65533;&#65533;?+&#65533;-&#65533;&#65533;&#65533;8&#65533;&#65533;$7W&#65533;~L&#1161;&#65533;&#65533;?&#65533;&#65533;&#65533;&#65533;5s{&#65533;F&#65533;&#65533;u'&#65533;&#65533;&#65533;&#65533;;&#65533;3=:9R&#65533;W
&#65533;;cQW&#65533; 8&#65533;R&#1172;&#65533;&#65533;t#7&#65533;*&#65533;H8m?&#65533;aAM}&#65533;`&#65533;&#65533;E&#65533;'&#65533;&#65533;&#65533;&#65533;&#65533;r&#65533;W &#65533;&#65533;5z3&#65533;I202&#65533;D&#65533;d&#65533;=&#65533;W&#65533;j?[&#65533;z&#65533; f&#65533;&#65533;ZDe&#65533;P&#65533;&#65533;j*&#65533;.&#65533;&#65533;Er&#65533;G&#65533;_)L$&#65533;M&#65533;&#65533; 4 pv&#65533;&#65533;&#65533;&#65533;lf&#65533;l&#65533;&#65533;&#65533;E&#65533;&#65533;E&#65533;&#65533;&#65533;&#65533;h&#65533;xT&#65533;&#65533;&#65533;&#65533;.&#65533;&#65533;&#65533;&#504;&#65533;&#65533;X&#65533;&#65533;&#65533;&#65533;&#65533;&#65533;n&#65533;95&#65533;&#65533;
&#65533;0&#65533;<u1&#65533;&#65533;SwK&#65533;&#65533;&#65533;&#65533;e&#65533;&#65533;O&#65533;8&#65533;&#65533;&#65533;&#65533;&#65533;&#65533;3&#65533;377&#65533;&#65533;:"&#65533;p&#65533;)W&#65533;
r_5fN&#65533;K&#65533;UgH9&#65533;i&#65533;&#65533;&#65533;&#796;"&#65533;&#65533;nE&#65533;1&#65533;&#65533;&#65533;JW&#65533;&#65533;&#65533;X"&#65533;&#65533;^b
&#65533;ZQF&#65533;C&#65533;frZ&#65533;Nh|g&#65533;&#65533;R&#65533;D&#65533;&#65533;&#1088;$il@&#65533;&#65533;&#517;&#65533;EV&#65533;/&#65533;h&#746;&#65533;A&#65533;&#65533;d&#65533;l&#65533;x*&#65533;`&#65533;"
&#65533;&#65533;j&#65533;.+&#65533;r
+` \A&#1067;&#65533;&#65533;$&#65533;l&#65533;&#65533;A&#65533;X2#&#65533;}X-&#65533;-&#65533;&#65533;x&#65533;&#65533;&#65533;#&#65533;	&#65533;q&#65533;vi&#65533;m&#65533;&#65533;V&#65533;&#65533; z&#65533;9V&#65533;m&#65533; &#65533;q[&#65533;#2&#65533;)Z&#65533;&#65533;{{&#65533;#_`d&#65533;>&#65533;q&#65533;{RwP7&#65533;VB&#65533;&#65533;!&#65533;|y&#65533;&#65533;&#65533;&#65533;&#65533;&#65533;&#65533;&#65533;SE$Y&#65533;&#65533;&#65533;`0&#65533;zW&#65533;XuR&#65533;`"&#65533;#&#65533;&#65533;.n\&#65533;PcZ.&#65533;.&#65533;_,g&#65533;&#65533;&#65533;nn&#65533;&#1444;&#65533;&#65533;d&#65533;Sm@,6&#65533;&#65533;zZ#w&#65533;S:&#65533;&#65533;&#65533;b&#65533;2O&#65533;&#65533;*&#65533;&#65533;&#65533;
?Q&#65533;&#65533;&#65533;D&#65533;U&#65533;&#65533;&#65533;<&#65533;0K[&#65533;&#65533;&#65533;t&#65533;&#65533;&#65533;l&#65533;&#65533;E&#65533;t&#65533;3T&#65533;&#65533;&#65533;/&#65533;e&#65533;&#65533;&#297;&#65533;pX&&#65533; &#65533;&#65533;a=&#65533;&#65533;&#65533;H&#65533;&#65533;t&#65533;p&#65533;
&#65533;&#65533;&#65533;&#65533;&#65533;E&#65533;&#65533;q[C&#65533;(&#65533;&#65533;AaP&#65533;&#65533;&#65533;P&#65533;!&#65533;&#65533;p&#65533;&#195;&#65533;2&#65533;&#65533;&#65533;f&#65533;&#65533;o AI&#65533;&#65533;,$&#641;!/&#65533;&#65533;&#65533;&#65533;&#65533;&#727;Pf&#65533;Y&#65533;$I&#65533;	z&#1305;&#65533;&#65533;&#223;-G202&#65533;?A3v&#65533;4)&#590;7AV&#65533;&#65533;&#65533; &#65533;&>F&#65533;Jp&#703;M&#65533;&#65533;&#65533;&#65533;&#65533;&#65533;Y/i&#65533;NB&#65533;V&#53556;'&#65533;&#65533;@&#65533;]&#65533;{	R&#65533;&#65533;&#61756;&#65533;&#65533;&#65533;&#65533;_&#320;h&#65533;&#65533;1A&#65533; &#65533;&#65533;&#1848;q_&#65533;$&#65533;&#65533;&#65533;&#65533;&#65533;M&#65533;&#65533; &#65533;.&#65533;&#30493;&#65533;#&#65533;&#65533;?&#65533;&#65533;|&#65533;=&#65533;&#65533;&#65533;&#65533;&#65533;&#65533;&#65533;&#65533;OC&#65533;&#65533;&#65533;h&#65533;M0Pq&#65533;&#65533;&#65533;/&#65533;[9&#65533;&#65533;&#65533;&#65533;&#65533;&#65533;:q&#65533;&#65533;qw&#65533;&#65533;&#65533;z&#65533;&#65533;&#65533;&#65533;w&#65533; &#65533; &#65533;&#65533;&#65533;&#65533;$}&#65533;&#65533;O&#65533;&#65533;&#65533;&#65533;&#65533;&#65533;&#65533;&#65533;&#65533;&#65533;&#65533;&#65533;@&#65533;2&#65533;%p"I&#65533;	p&#65533;&#65533;|&#8918;&#65533;b&#65533; &#65533;&#65533;)&#65533;&#65533;&#65533;H (l0'&#65533;l&#65533;&#65533;&#65533;:&#65533;C(&#65533;&#65533;&#65533;A	<&#65533;{&#65533;&#65533;OV&#65533;&#65533;\Dmdq&#65533;{&#65533;&#65533;I&#65533;mD0&#65533;&#65533;<Di&#65533;&#65533;(iYb*&#65533;&#65533;J&#65533;hY!B&#65533;&#65533;i./ &#65533;+&#65533;:L&#65533;&#65533;&#65533;&#65533;&#65533;:&#65533;-'5A&#65533;&#65533;/&#65533;&#65533;&#65533;L&#65533;:&#65533;rl&#65533;&#65533;Hzg&#65533;w &#65533;&#65533;&#65533;[&#65533;&#65533;&#65533;4&#65533; &#65533;&#65533;&#65533;ln)&#65533; ;&#65533;&#65533;&#65533;E&#65533;$&#65533;5E&#65533;ygLP&#65533;&#65533;^&#65533;&#65533;&#65533;O+%&#65533;&#65533;&#65533;M&#65533;&#65533;k&#65533;/&#65533;2.9Z&#65533;H&#65533; ^5&#953;&#65533;d]&#65533;&#65533;&#65533;~%(&#65533; &#65533;&#65533;*&#65533;&#65533;&#65533;;&#65533;&#65533;'@p&#65533;>&#65533;&#65533;m&#65533;Y&#65533;&#65533;H&#65533;&#65533;&#65533;&#65533;]&#65533;>h&#65533;I&#65533;&#65533;g&#65533;	 !&#65533;
 &#65533; ,  &#65533; &#65533; @&#65533; &#65533;	H&#65533;&#65533;&#65533;&#65533;*\&#560;&#65533;&#199;#J&#65533;H&#65533;&#65533;&#331;3j&#65533;&#561;&#65533;&#463; %&#65533;&#65533;&#65533;_4;&#65533;&#65533;,)&#484;I&#65533;H&#65533;kYa&#65533;h&#65533;&#65533;C)&#65533;;V&#65533;	E&#65533;_&#65533;v&#65533;&#65533;&#793;R O&#65533;*&#65533;Y0*&#65533;&#65533;0aFC1&#65533;&#2019;
!&#202;K&#65533;&#65533;&#1651;h&#1258;]&#758;&#65533;&#1783;p&#65533;&#669;K&#65533;&#65533;&#1915;x&#65533;G&#65533;B&#65533;2&#65533;&#65533;&#65533;&#65533;&#65533;&#65533;&#4166;JH&#65533;/r&#65533;&#65533;&#65533;&#65533;&#65533;&#65533;|&#65533;&#65533;`&#65533;2&#65533;;qt&#65533;&#65533;e&#65533;(&#65533;&#65533;&#65533;&#65533;K&#65533;&#65533;'&#65533;&#319;i5&#65533;&#65533;&#65533;&#65533;&#65533;&#1995;&#65533;@j&#65533;H&#65533;&#65533;&#65533;&#65533;&#65533;h&#65533;&#65533;&#65533;&#65533;&#65533;&#1059;K&#65533;N&#65533;&#65533;&#65533;&#65533;&#1587;k&#65533;&#925;&#65533;i&#65533;=&#65533;&#65533;&#65533;,&#65533;&#65533;&#65533;&#65533;&#65533;4&#65533;/1e&#521;&#65533;&#65533;7&#65533;^`&#65533;&#65533;&#65533;&#1223;A&#65533;w&#65533;&#65533;LC&#65533;k'&#65533;&#1049;`&#65533;=&#65533;&#65533;@&#65533;&#65533;pXc&#65533;&#65533;a_PP&#65533;A&#65533;&#1862;v&#65533;&#65533; &#65533;(&#65533;$&#65533;h"vL&#65533;&#65533;!bC`&#65533;`m&#65533;,&#65533;&#65533;z&#65533;&#65533;&#333;I&#65533;~&#65533;&#65533;$&#65533;=&#65533;&#65533;b&#32976;j&#65533;Q5j&#65533;&#65533;&#65533;&#834;&#65533;&#65533;&#65533;&#65533;F)&#65533;&#65533;'&#65533;i&#65533;h&#65533;&#65533;&#65533;@J&#65533;&#65533;b&#65533;)&#65533;\&#65533;&#65533;@o&#65533;&#65533;b&#65533;R&#65533;&#65533;I8&#65533;&#65533;&#65533;?&#65533;&#65533;&#65533;&#65533;iIp&#65533;&#65533;&#65533;&#193;&#65533;Z*i&#65533;BH&#65533;U&#1695;&#65533;&#65533;&#65533;d&#65533;&#65533;&#65533;&#65533;B &#65533;&#2024;&#65533;&#65533;&#65533;&#65533;&#65533;?&#65533;C&#65533;&#65533;*&#65533;&#65533;*&#65533;&#65533;w+A&#65533;$(&#65533;&#65533;&#65533;lB&#65533;C&#65533;H&#65533;&#65533;`
&#65533;&#65533;s&#65533;?&#65533;
4&#65533;&#65533;&#65533;&#65533;0&#65533;&#65533;E&#65533;&#65533;p&#245;a&#65533; A{&#65533;&#65533;&#65533;@b&#65533;&#65533;	&#65533;&#65533;&#65533;`e&#65533;7&#2006;&#65533;&#65533;^A&#65533;	)&#65533;I&#65533;
(&#65533;&#22844;&#65533;f&#65533;k&#65533;4XoaI~B&#65533;JYdq&#65533; &#65533;Tm&#65533;&#65533;&#65533;(&#65533;&#65533;&#65533;&#65533;&#65533;B&#65533;&#65533;&#65533;&#65533;8&#65533;P&#65533;1$&#65533;	&#1824;&#65533;&#65533;&#65533;&#65533;J\&#65533;&#65533; &#65533;&#65533;
&#1499;12&#65533;P&#65533;&#65533;g\C&#65533;[P&#65533;K&#65533;&#65533;&#65533;*d5(\s]P&#65533;d&#65533;m&#65533;&#65533;&#65533;=6&#65533;&#65533;q&#65533;Z&#65533;7&#65533;&#65533;/&#65533;&#65533;&#65533;(&#65533;&#65533;FA&#65533;&#65533;N,"&#65533;Q&#65533;
&#65533;5&#65533;h&#65533;V&#65533;W&#65533;B5&#529;&#65533;&#65533;&#65533;&#65533;P&#65533;#IH!&#65533;UZ&#65533;&#65533;}6Mi&#65533;&#65533;?&#65533;&#145;Aj,P&#65533;%&#65533;&#65533;?+&#65533;&#65533;&#65533;&#65533;&#65533;&#65533;&#65533;$&#65533;&#65533;B&#65533;&#65533;s&#65533;&#65533;&#65533;&#65533;?PS3&#65533;i6
r&#65533;&#65533;&#65533;&#65533;4L&#65533;m5&#65533;H&#65533;&#65533;b/F&#65533;&#65533;B&#65533;m&#65533;YS-&#65533;&#65533;dT&#65533;`/T&#65533;&#65533;	&#65533;M&#65533;&#65533;i&#65533;&#65533;&#65533;>e)YUS&#65533;&#65533;h&#362;Zv0lH&#65533;&#65533;&#65533;&#65533;/&#65533;&#65533;&#65533;q<&#65533;0&#65533;&#65533;&#65533;&#65533;&#65533;&#65533;&#65533;#&#65533;K&#65533;s&#65533; $,DLQ&#65533;&#65533;gP&#65533;&#65533;`f &#65533;H&#65533;:&#65533;&#65533;&#65533;l.&#65533;:&#65533;&#65533;&#65533;&#65533;&#65533;"&#65533;!&#65533;&#65533;@&#65533;&#65533;4$&#65533;l&#65533;&#65533;&#65533;&#65533;&#65533;&#65533;h&#65533;z&#65533;$&#65533;&#65533;&#65533;&#65533;&&#65533;&#65533;&#65533;&#65533;&#65533;k T@H&#65533; 6&#65533;&#65533;&#65533;&#1736;8&#65533;&#65533;x&#65533;#A6(&#65533;#d]&#65533;A&#65533;r%&#65533;&#65533;Z&#65533;&#65533;&#65533;&#1139;&#65533;&#65533;&#65533;r&#65533;&#65533;p&#65533;CJ&#65533;7N#&#65533;&#65533;&#1462;6&#65533;y&#65533;&#65533;&#65533;&#65533;7&#65533;&#65533;V&#65533;&#65533;&#65533;&#65533;x&#65533;?&#65533;&#65533;&#65533;!BhL&#65533;4Y&#65533;&#65533;L&#65533;&#65533;C&#65533;Pb@&#65533; &#65533;1<&#65533;&#65533;bN'[&#65533;&#65533;KAF&#65533;&#65533;&#65533;&#65533;&#65533;&#65533;w(&#65533;&#65533;&#65533;&#65533; ! "A&#65533;I&#65533;#f3=&#65533;:&#65533;j6E&#65533;4&#65533;	&#65533;#&#65533;#LHb&#65533;&#65533;%
b&#65533; ` .DDA&#65533;&#65533;G&#65533;&#65533;&#65533;qc&#65533;I&#1034;&#65533;` w&#65533;A&#65533;$&#65533;&#65533;&#65533;'&#65533;&#65533;?&#65533;&#65533;?r&#65533;o&#65533;&#65533;C)&#65533;:Og8&#65533;&#65533;%&#1033;&#65533;&#65533;0iH&#65533;TR>
bH&#65533;/&#65533; 0(&#65533;%&#65533;&#475;&#65533;'0XB
&#65533;&#65533;iP&#65533;>&#65533;|R&#65533;&#65533;&#65533;&#1190;*AR%&#229;&#65533;&#65533;&#65533;&#65533;&#65533;R&#65533;&#65533;&#65533;L&#65533;&#65533;&#65533;&#65533;&#65533;&#65533;7KX"b&#65533;&#65533;`&#65533;C&#65533;U jP\&#65533;*W5&#174;&#65533;?&#65533;&#65533;&#65533;&#65533;&#65533;&#65533;&#65533; &#65533;+X"
f&#65533; &#65533;j&#65533;U |0&#291;*@&#65533;&#65533;T
&#65533;(&#65533;P6&#65533;$&#65533;x&#65533;iR&#65533;&#65533;=j/&#65533;&#65533;HR&#65533;M&#65533;S&#65533;&#65533;&#65533;&#65533;&#65533;&#65533;&#65533;f&#65533;0F-&#65533;&#1432;&#65533;&#65533;V #a&#65533;&#65533;&#65533;w&#65533;&#65533;G&#65533;^&#65533;_&#65533;&#65533;S&#65533;W&#65533;&#65533;E&#65533;&#30979;&#65533;Xbc[s&#1590;&#65533;&#65533;*Y&#65533;B(SF&#65533;H&#65533;&#65533;A&#153;&#65533; 3@&#65533;?g&#1602;&#65533;$&#65533; &#65533;&#65533;&#65533;\&#65533;
&#65533;&#65533;&#65533;&#65533;&#65533;&#258;&#65533;&#65533;r-&#65533;
j`&#65533;&#65533;&#65533;&#65533;6&#65533;&#65533;\j 
&#65533;&#65533;1&#65533;&#65533;&#65533;&#65533;&#65533;5&#65533;&#65533;4@&#65533;&#65533;&#65533;t&#65533;[&#65533;)&#65533; 3&#65533;7&#65533;x&#65533;Fx&#65533;  &#65533;w$$&#65533;&#65533;&#1992;c&#65533;D&#65533;o&#65533;&#65533;}&#65533;Ebs &#65533;0&#65533;?V&#65533;* &#65533; &#65533;&#65533;RJ&#65533;&#65533;&#65533;X&#65533;&#1232;Q4>&#65533;e&#65533; &#65533;+8&#65533;*&#65533;&#65533;Q&#65533;&#65533;f&#65533;"&#65533;&#65533;L&#65533;&#65533;)&#65533;&#65533;?&#65533;f.#&#65533;B&#65533;&#65533;&#65533;&#65533;&#65533;&#65533;FV&#65533;&#65533;@&#65533;&#65533;&#65533;&#65533;&#65533;f2&#65533;&#65533;d&#65533; &#65533;&#1102;^&#65533;t&#65533;&#65533;S&#354;&#65533;&#65533;@-&#65533;\H&#65533;&#65533;&#65533;t&#65533;&#65533;i
&#65533;B&#1035;&#65533;&#65533;&#65533;Dm&#65533;&#65533;^&#65533;	0!&#65533;&#65533;z?&#65533;I&#65533;N02w&#65533;*&#65533;&#65533;&#65533;&#65533;&#1190;&#65533;&#65533;j&#65533;&#65533;USj>s&#65533;&#65533;&#65533;^m&#65533;&#65533;&#65533;&#65533;&#65533;&#65533;&#65533;]=&#65533;&#65533;&#223;&#65533;p&#65533;@HE!
b8E;&#65533; `&#65533;&#65533;>A&#65533;&#65533;]#o&#65533;&#65533;'&#65533;A;&#65533;;&#65533;8&#65533;Q&#65533;&#65533;&#65533;&#65533;&#65533;&#642;&#65533;/&#65533;&#65533;"&#65533;&#1640;@W&&#65533;&#65533;+4&#65533;vE1&#65533;bXOX&#65533;@&#65533;	($&#65533;&#65533;&#65533;;&#65533;&#65533;(&#65533;&#65533;	 &#65533;`&#65533;?&#65533;5@0&#65533;/&#65533;<&#65533;O&#65533;l&#65533;&#65533;&#65533;kO*&#65533;&#65533;
L&#65533;&#65533;
x&#65533;A&#65533;&#65533;&#65533;]A*\&#65533;|&#65533;&#65533;&#644;&#65533;&#65533;B&#65533;&#65533;&#65533;;&#65533;W&#65533;&#65533;&#65533;a&#65533;A&#65533;<&#65533;&#65533;&#65533;`F&#65533;&#65533;&#65533;
&#65533;X&#65533;&#65533;}&#65533; &#65533;Q&#65533;p\&#65533;Ax\&#449;&#65533;x&#65533;&#1433;&#65533;?&#65533;&#65533;6&#65533;5y&#65533;&#51113;&#65533;&#65533;;#&#380;8&#65533;&#65533;$&#65533;o;&#65533;&#1040;&#65533;/&#65533;&#65533;&#65533;d&#65533;&#65533;n|&#65533;&#65533;&#65533;i<&#65533;&#65533;&#65533;&#65533;g&#809;&#65533;&#65533;LO&#65533;/ T&#65533;W&#65533;)&#65533;&#65533;8&#65533;&#65533;.8Z&#65533;:&#65533;&#65533;&#65533;a}&#65533;2&#65533;&#65533;&#65533;&#65533;&#65533;&#65533;&#65533;O &#65533;&#65533;&#65533;>~&#65533;&#65533;&#65533;&#65533;?&#65533;<~&#65533;|&#65533;[&#65533;&#65533;&#65533;&#185;&#65533;.&#65533;&#65533;}&#65533;&#65533;u&#65533;&#65533;kc&#65533;+&#65533;&#65533;]&#65533;Cx@K&#65533;pf&#65533;&#65533;7&#65533;/&#65533;s&#65533;_&#65533;&#65533;j&#65533;7@&#65533;`[Q&#65533;&#65533;&#65533;c&#65533;&#65533;3&#65533;&#65533;5@&#65533;&#65533;H&#65533;g  I&#65533;4#&#65533;dM&#65533;a
3q&#65533;&#65533;&#65533;E&#65533;&#65533;o&#65533;o&#65533;P&#65533;&#65533;&#65533;Q&#65533;e&#65533;&#65533;\&#65533;?&#65533;@5`M&#65533;&#65533;+&#65533;&#65533;&#65533;&#65533;&#65533;&#65533;&#65533;YA8!Lxw&#65533;m&#65533;MHai0&#65533; &#65533;&#65533;a&#65533;&#65533;&#65533;&#65533;7`:.X`&#65533;&#65533;&#65533;'`&#65533;W>&#65533;t&#65533;&#65533;i&#65533;7*;BalD&#65533;A$]`1&#65533;U@^#aY&&#65533;U&#65533;&#65533;`@@1&#65533;&#65533; 7r#FY@&#65533; &#65533;&#65533;r	P&#65533;w;&#65533;F
G&#65533;&#65533;&#65533;&#1393;&#65533;&#65533;J&#65533;7&#65533;"  &#65533;<`f&#65533;o&#65533;~<&#65533;	x&#65533;f&#65533;g
'&#65533;&#65533;&#65533;&#65533;(!I&#65533;&#65533;k&#65533;&#65533;&#65533;&#65533;&#65533;&#65533;o oy3&#65533;&#65533;&#65533;y1 r&#65533;8z &#65533;aN8&#65533;*BpC&#65533;7C&#65533;|&#65533;'||``f` s &#65533;&#65533;h `&&#65533;&#65533;h &#992;&#65533;&#65533;&#65533;?w&#65533;(|&#65533;&#65533;|&#65533;&#65533;&#65533;e|&#65533;&#65533;&#65533;3&#65533;w&#65533;w,&#65533;@ w@ 8`&#65533;=&#65533;&#65533;&#65533;&#65533;(&#4836;Gk&#65533;k8 h">0} &#65533;'&#65533;&#65533;~ &#65533;P&#65533;6#&#65533;&#65533;9&#65533;CAS&#65533;,&#65533;&#65533;5&#65533;uR35&#65533;&#65533;4&#65533;&#65533;&#65533;'0oA&#65533;]a&#65533;&#65533;&#65533;N78#&#65533;&#65533;#&#65533;&#65533;!XzX&#65533;&#65533;oq
UP&#65533;&#65533;oU&#65533;N&#65533;iT9o[>&#65533;!3&#65533;nr0&#65533; &#65533;,&#65533;&&#65533;0&#578;&#1058;7&#65533;w @&#65533;&#65533;A&#1106;&#65533;&#65533;	-`&#65533;H&#65533; &#65533;} &#65533;&#65533;&#65533;&#65533;&#65533;*2S`&#65533;&#65533;&#65533;1*&#65533;2&#65533;F&#65533;:&#65533;ca&#65533;&#65533;&#65533;j&#65533;b&#65533;d&#65533;D&#65533;0&#65533;bppN&#65533;&#65533;&#65533;&#65533;bN3&#65533;L&#65533;p%&#65533;Q7&#65533;aC"&#65533;&#65533;&#1560;!&#65533;F&#65533;	&#65533;&#65533;&#65533;OA.&#65533;e&#65533;&#65533;:&#65533;&#65533;&#65533;$ &0@&#65533;&#65533;\veo&#65533;n&#65533;&#65533;k\&#65533;~&#65533;&#65533;&#65533;&#65533;9&#65533;&#65533;&#65533;&#65533;F&#65533;&#65533;@&#1812;$]&#65533;$&#65533;&#65533;&#65533;&#65533;&#65533;8&#65533;&#65533;x&#65533;gs04&#65533;4 &#65533;Z&#65533;:&#65533;&#65533;X&#65533;	&#65533;&#65533;&#65533;&#65533;"* &#65533;&#65533;&#65533;|&#65533;{:&#65533;
&#65533;&#65533;&#65533;^&#65533;&#65533;&#65533;
&#65533;w.5v&#65533;0j&#65533;p&#65533;7j-@z-&#65533;bc7&#65533;&#65533;g&#65533;&#65533;&#65533;)yS&#65533;!4%*&#65533;&#65533;|&#65533;{&#65533;&#65533;|n%g`N&#1368;&#65533;hkh&#65533;&#65533;Yp&#65533;&#65533;!H&#65533;&#65533;&#65533;&#65533;&#65533;&#65533;	&#65533;&#65533;OPG&#65533;3&#65533;^|Tl5P&#65533;hR3&#65533;&#65533;`:I5$@m&#65533;&#65533;&#65533;P!K&#65533;&#65533;4&#65533;&#65533;4]0&#65533;&#1507;P&#65533;&#65533;Xy&#65533;&#65533;J\WA9&#65533;Uh&&#65533;0UP&#65533;V&#65533;8!&#65533;&#65533;6,&#65533;5&#65533;&#65533;t+&#65533;R}Hi&#65533;3\&#65533;q6w	
H&#65533;+#&#65533;o&#65533;&#65533;&#65533;+7&#65533;jAA=Ct&#65533;&#65533;	&#65533;U&#65533;&#65533;+&#65533;q&#65533;8&#65533;&#65533;&#65533;&#65533; &#65533;&#65533;P&#65533;&#1069;&#65533;J&#65533;&#65533;*&#1546;J6
&#65533;L&#65533;&u&#65533;&#65533;&#65533;	0@&#65533;)&#65533;b&#65533;&#65533;&#65533;m&#65533;&#65533;&#65533;&#65533;>x	:&#65533;&#65533;tf&#65533;a&#65533;AC&#65533;)/&#65533;&#65533;&#65533;Q3W&#65533;b#B&#65533;&#65533;1$&#65533;!.&#65533;P&#65533;&#65533;&#65533;&#65533;u&#65533;On&#65533;w'&#65533;&#65533;a2Lh&#65533;&#65533; &#65533;&#65533;"J&#65533;TB&#65533; # 
&#65533;Q&#65533;&#65533;&#65533;&#560;~&#65533;&#65533;kC&#65533;o&#65533;V&#65533;=
b&#65533;&#12798;&#65533;x&#65533;M0P0&#65533;&#65533;&#65533;&#65533;&#65533; F0.Y&#65533;	&#65533;&#65533;L&#65533;&#65533;Pe &#65533;&#65533; &#65533;&#65533;&#65533;`AA$&#65533;k&#65533;l&#758;k@k0 6&#65533;&#65533;&#65533;uk&#65533;&#1142;&#65533;&#65533;0s&#65533;@&#65533;5&&#65533;$&#65533;&#65533;&#65533;s&#65533;;&#65533;&#65533;1w&#65533;?&#65533;=&#65533; &#65533;&#65533;;&#65533;&#65533;{Y&#65533;&#65533;&#65533; v&#65533;p-&#65533;6&#65533; &#65533;&#65533;X&#65533;&#65533;~&#65533;&#65533;1&#65533; &#65533;&#65533;`&#65533;6&#65533;&#65533;C  &#65533;Do&#65533;o'&#65533;&#65533;o &#65533;2&#65533;Ps&#65533;
O&#65533;v*[<qP&#65533;g1&#65533;&#65533;&#65533;]&#65533;&#65533;a&#65533;*31&#65533;l&#65533;q&#65533;&#65533;55x&#65533;&#65533;&#65533;&#1430;=&#65533;&#65533;K&#65533;43&#65533;&#65533;9Q&#65533;&#65533;V9&#65533;&#65533;u&#65533;&#65533;8&#65533;&#65533;c?&#65533;'&#65533;&#65533;!&#65533;
!7&#65533;p
2&#65533;`]!&#65533;`&#65533;&NB5?&#65533;m&#65533;Bnt&#65533;&#65533;&#65533;&#65533;h&#65533;&#696;&#65533;2K&#65533;B&#65533;&#65533;&#65533;&#800;&#65533;^&T&#65533; HNP&#65533;&#65533;$&#65533;&&#65533;P&#65533;&#65533;	G&#65533; &#65533;* &#65533;&#65533;J&#65533;&#65533;&#65533;&#65533;&#1594;&#65533;&#65533;i&#65533;&#65533; a &#65533;&#65533;$a:LD(>&#65533;&#65533;BD&#65533;!&#65533;M&#65533;&#65533;90&#65533;&#65533;*&#65533;&#995;Z&#65533;Q&#65533;{&#65533;D&#65533;o(&#39937;:&#65533;	:;"&#65533;d&#65533;p&#65533;&#65533;&#65533;&#65533;&#65533;qT&#65533;s&#65533;&#65533;x&#65533;&#65533;&#65533; @+0&#65533;
C PS&#65533;&#65533; &#65533;c|>&#65533;0&#65533;&#65533;&#65533;`' C'&#65533;xAkNCI&#65533;&#65533;&#65533;&#65533;J&&#65533;&#65533;&#65533;-p	u&#65533; &#65533;ac!&#65533;W&#65533;&#65533;&#65533;&#65533;&#65533;&#65533;&#65533;l %P&#65533;&#65533;&#65533;P&#65533;&#65533;X&#65533;&#65533;
&#65533;`"@	&#65533;&#65533;v&#65533;&#65533;nk&#65533;&#65533;	&#828;&#65533;&#65533;&#65533;
&#65533;&#65533;0|&#65533;6`"&#65533;&0&#65533;!&#65533;&#65533;&#65533;! &#65533;?&#65533;d&#65533;&#65533;t&#1632;&#65533;&#65533;L&#65533;&#922;{&#65533;&#65533;&#65533;&#65533;\&#968;&#65533;&#65533;&#65533;&&#65533;=7)3&#65533;&#65533; 8&#65533;kRje^&#65533;V0&#65533;&#65533;&#65533;  .  2&#65533;10p#0&#65533;&#65533;&#65533;&#65533;p&#65533;
0(&#65533;+z&#65533;&#65533;S &#65533;n&#65533;&#65533;`&#65533;n&#65533;&#486;&#65533;&#65533;G&#65533;&#65533;4&#65533;&#65533;&#65533;&#65533;&#65533;3&#65533;&#65533;&#65533;&#65533;"4v`mA	5&#65533;&#65533;qZ&#65533;&#65533;u&#65533;&#65533;Z&#65533;Y9&#65533;FV&#65533;N&#65533;z&#65533;7XM&#65533;&#65533;ZQ&#65533;Z&#65533;
Z0_b&#65533;&#65533;&#65533;&#65533;&#65533;=&#65533;h&#65533;&#65533;P&#65533;&#65533;?&#65533;&#65533;p&#65533;&#65533;+&#1397;>f&#65533;h&#65533;$yS^&#65533;A&#65533;p3&#65533; 	_ 	G&#65533;^&#65533;dp&#65533;^&#65533;&#65533;8vl&&#65533;&#65533;&#65533;&#65533;&#65533;0&#65533;4\&#65533;8,&#197;&#65533;'&#65533;wNH&#65533;&#65533;&#65533;0&#65533;b:&#65533;&#65533;/&#65533;/&#65533;3&#65533;a1bB$G4$ S] &#1126;"F&#65533;&#65533;&#65533;&#65533;`&#65533;"@m&#65533;&#65533;#;"=PD&#65533;TD&#65533;&#65533;&#65533; zw&#65533;&#65533;#;&#65533;i2&#65533;&#65533;&#65533; &#65533;@KV< &#65533;&#65533; &#65533;M8&#65533;&#65533;-a&#65533;s&#65533;&#65533;qL>`&#65533;&#65533;8&#65533;&#65533;&#65533;&#65533;;&#65533;f&#65533;(&#65533;&#65533;&#65533;3S&#65533;LS&#65533;3&#1705;{&#65533;5&#65533;P&#65533;&#65533;4M3i=&#65533;=&`&#65533;&#65533;&#65533;I&#65533;4&#65533;	&#65533;`&#65533;k |&#65533; &#65533;@&#65533;0"&#65533;@	"@&#65533;&#65533;&#65533;L	&#65533;&#65533;&#1936;&#65533;@) %&#65533;&#65533;6&#65533; &#65533;&#65533;$c&#65533;&#65533;|&#1058;:&#65533;7&#65533;\&#65533;&#1827;&#65533;&#65533;&#65533;&#65533;|	&#65533;&#65533;s&#65533;(.&#65533;H&#65533;<>&#65533;&#65533;$&#65533;&#3845;&#65533;ls&#65533;e=C&#65533;&#65533;&#65533;f&#65533;@y&#65533;&#65533;&#65533;&#65533;&#65533;&#65533; &#65533;L10&#65533;1
 b"&#65533;h&#65533;&#65533;&#65533;&#65533;	 rB@8&#65533;&#65533;|t&#65533;0L	&#65533;&#65533;&#65533;&#65533;e!R&#65533;&#65533;A&#65533;&#65533;A<E&#65533;&#65533;P[&#65533;&#65533;&#65533;&#65533;&#65533;a=&#65533;CA&#65533;q=B&#1130;R"&#65533;&#65533;&#65533;i4T&#65533;&#65533;&#65533;{&#65533;&#65533;&#65533;&#65533;&#65533;9i78'&#65533;)9&#65533;&#65533;# z#e&#65533;1aM1 kS&#65533;&#65533;U&#65533;+&#65533;C&#754;,&M&#65533;gTa
&#65533;&#364;q<&#65533;&#65533;  &#65533; &#288; P)p<m&#65533;&#65533;!&#65533;{&#65533;&#65533;&#65533;&#65533;&#65533;&#65533;&#65533;&#65533;&#65533;:&#65533;&#65533;y&#65533;Ac&#65533;&#65533;&#65533;&#65533;Vi&#65533;'r9C->&#65533;&#65533;&#65533;S$&#65533;vAi&#65533;"&#65533;"&u<&#65533;z`d&#65533;&#65533;&#65533;QSq&#65533;z/&#65533; Z&#65533;d&#65533;0&#65533;Lt|w&#65533;&#65533;&#65533;&#65533;&#65533;! &#65533;&#65533;&#65533;o&#65533;w&#65533;	&#65533;@&#65533;P&#65533;&#65533; &#65533;&#65533;&#65533;
2&#65533;0Ccg `(0&#65533;AA&#65533;&#65533;BQg&#65533;&#65533;$p3Y&#65533;&#65533;&#65533;&#65533;Y&#65533;D>&#65533;&#65533;I&#65533;U&#65533;&#65533;&#65533;&#65533;&#65533;@nu&#65533;&#65533;&#65533;&#65533;&#65533; &#65533;pzE&#65533;0&#65533;&#65533;&#65533; &#65533;6&#65533;&#65533;&#65533;ln&#65533;&#65533;2O*&#65533;Ps  &#65533;&#65533;&#65533;&#65533;&#65533;&#65533;&#65533;	&#65533;,&#65533;`c&#65533;_&#65533;F&#65533;&#65533;&#46905;&#65533;&#975;&#65533;`&#65533;&#65533;d&#65533;d$&#65533;&#65533;&#65533;sX&#65533;&#65533; 
&#65533;gM(&#65533;k&#65533;&#65533;&#65533;I1&#65533;M&#65533;&#65533;
&#65533;&#65533;=&#65533;&#65533;.&#65533;&#65533;&#65533;&#65533;L&#65533;[^&#65533;&#65533;&#65533;&&#65533;&#65533;&#65533;&#65533;>&#65533;!&#65533;&#65533; `&#65533;&#65533;h&#65533;&#65533;G&#65533;&#65533;&&#65533;&#65533;&#1164;F&#65533;&#65533;a=&#1491;&#65533;B&#65533;D&#65533;&#65533;ZG&#65533;&#65533;$&#65533;&#1607;&#65533;&#65533;&#65533;j&#65533;xh&#65533;X&#638;&#65533;o6&#65533;&#65533;&#65533;&#65533;]A&#65533;&#65533;&#65533;y#&#65533;Y}x&#65533;&#65533;v&#65533;<&#65533;&#65533;&#65533;&#65533;&#65533;&#65533;0aCP!R&#65533;+!<&#65533;&#378;&#65533;&#65533;&#65533;&#65533;Mi&#65533;&#65533;_&#65533;&#65533;&#65533;&#65533;&#65533;&#1061;&#65533; N&#65533;9{Y&#65533;&#65533;M&#65533;9u&#65533;&#65533;&#65533;&#65533;&#65533;O&#65533;A&#65533;&#65533;P&#65533; &#65533;&#65533;&#65533;&#65533;>I&#65533;fH&#65533;O&#65533;&#65533;Cf&#65533;i&#65533;&#65533;&#65533;/b&#65533;&#65533;Q&#65533;?g&#65533;UyY&#65533;&#65533;&#65533;&#65533;s{sn[ 5&#65533;&#65533;&#65533;&#65533;&#65533;@#F&#65533;&#65533; &#65533;&#65533;`n&#65533;Gb&#65533;#&#65533;&#65533;uy&#65533;c-
x&#65533;&#65533;&#65533;G&#65533;&#65533;3&#65533;&#65533;&#65533;&#61841;&#65533;nJ3p&#1471;	&#65533;V&#65533;&#65533;T&#65533;&#65533;R&#65533;T>&#65533;&#65533;&#65533;m&#65533;&#65533;&#65533;'^&#1848;&#65533;ke^(&#65533;&#65533;W&#65533;&#65533;x&#65533;S&#65533;&#65533;&#65533;	&#65533;:&#65533;&#65533;&#65533;C&#65533;h&#65533;&#65533;&#65533;	>XAq&#65533;&#65533;?;v&#65533;!&#65533;&#65533;&#8549;
$&#65533;&#65533;&#65533;&#65533;&#65533;N&#65533;mj! &#65533;2 &#65533;&#65533;6(&#65533;j&#65533;@l0&#65533;
&#65533;@L&#65533;&#65533;&#65533;&#65533;&#65533;a&#65533;C&#65533;&#65533;C&#65533;&#65533;&#65533;&#65533;&#65533;r&#65533;CH&#65533;9A%E@`&#65533;&#65533;&#1456;a&#65533;X&#65533;&#65533;>)M&#65533;&#65533;MJ!&#65533;O\&#65533;&#65533;&#65533;Pae&#65533;T
A&#65533;&#65533;&#65533;&#65533;d&#65533;,&#65533;HHKD&#65533;&#65533;&#65533;KD&#65533;&#65533;B&#65533;!5v"b&#65533;{&#65533;%2L&#65533;f0&#65533;&#65533;&#65533;&#65533;i&#65533;&#394;>&#65533;&#65533;&#65533;&#65533;I&#65533;>O&#65533;A&#65533;&#65533;0&#65533;&#65533;|H&#65533;0&#65533; &#65533;&#65533;
&#65533;TE C&#65533;)"! J&#65533;&#65533;'%&#65533;&#65533;&#65533; \&#65533;g&#65533;o&#65533;&#65533;7:&#65533;*&#65533;'
&#161;Nq&#65533;&#65533;^8C&#65533;&#1606;&#65533;&#65533;iP?^&#65533;&#65533;"&#65533;&#65533;&#65533;&#65533;&#65533;&#65533;&#65533;1&Cc&#65533;&#65533;@&#65533;&#65533;B&#65533;&#65533;U&#65533;]x&#1741;W^z&#65533;&#65533; &#65533;u&#65533;M&#65533;@&#65533;VZ9&#65533;}&#65533;&#65533;h&#65533;&#65533;&#65533;!+&#65533;!\&#65533;&#65533;%!&#65533;G&#905;]&#65533;h&#65533;&#65533;&#65533;&#1573;&#65533;&#65533;&#65533;%&#65533;&#65533;^&#65533;&#65533;&#65533;&#65533;g&#65533;&#65533;R('h&#65533;&#65533;&#65533;&#65533;j&#65533;&#65533;f&#65533;sj&#324;,q&#65533;&#65533;&#65533;lB&#65533;&#1948;&#65533;&#65533;)&#65533;&#65533;h&#644;&#65533;&#1126;M&#65533;K&#65533;
&#65533;&#65533;&#65533;&#65533;&#65533;&#65533;&#65533;&#65533;&#65533;r&#65533;~&#65533;&#65533;&#31834;j&#65533;&#1517;&#65533;c&#65533;m&#65533;}6&#65533;.
7&#65533;p&#65533;G	&#65533; &#65533;&#65533;&#65533;A&#65533;&#65533;"2&#65533;&#644;R1"&#65533;&#235;&#65533;TBh&#65533;J&#65533;&#65533;&#65533;@jZ&#65533;`&#65533;9&#33024;&#65533;&#65533;s&#65533;C=(&#65533;"pN8*&#65533;`&#65533; &#65533;8&#65533;5&#65533;P&#65533;VpA=&#65533;&#65533;A&#65533;=N&#65533;/PdH&#65533;&#65533;&#65533;+&#65533;a/!9HP!&#65533;^x&#65533;&#65533;C3a		&#65533; &#65533;k&#65533;|&#65533;&#208;1&#65533;N&#65533;C>`&#65533;&#65533;Ib&#65533;&#65533;&#65533;(
&#65533;J&#65533;?	`*&#65533;&#65533;&#65533;P
&#65533;B&#65533;?P"&#65533;&#65533;*&#65533;`&#65533;ll&#65533;[&#65533;J6,8&#65533;;D&#65533;+&#1802;C.(&#65533;&#65533;K B&#65533;l&#1153;;&#65533;1w,&#65533;l&#65533;A-&#65533;g&#65533;`>&#65533;:00&#65533;&#65533;2&#65533;&#65533;+&#65533;&#65533;PC8@<&#65533;@p&#65533;&#65533; &#65533;&#65533;	&#65533;@,&#65533;(V&#65533;SEx&#65533;?RR 8<a%		&#65533;K&#65533;&#65533;&#65533;
&#65533;&#65533;!>&#65533;&#65533;&#65533;&#65533;7&#65533;&#65533;gl&#65533;&#65533;&#65533;#&#65533;2&#65533;$!18&#65533;F&#65533;&#65533;q&#65533;E&#65533;XH d8&#65533;&#65533;&#65533;&#65533;&#65533;&#65533;o&#65533;&#389;u3d&#65533;&#65533;G9&#65533;!&#65533;&#65533;&#65533;&#65533;O&#65533;&#65533;&#65533; C&&#65533; l&#65533;*8&#65533;&wB0Xb&#65533;&&#65533;/6MZ&#65533;PcB&#65533;3&#65533;&#65533;#bS@DP&#65533;&#65533;&#65533;'&#65533;)&#1205;&#65533;&#1828;3(&#65533;&#65533;P&#65533;#&#65533;&#65533;N&#65533;&#65533;&#65533;f&#65533;XP&#65533;T&#65533;&#65533;&\&#8415;&#65533;&#65533;*J&#65533;&#65533;n&#65533;&#65533;N&#65533;&#65533;&#65533;f&#65533;p	t"&#344;-g`8&#65533;&#65533;&#65533;&#65533;@ B&#65533;r&#65533;\&#65533;[&#65533;YhB]R	@&#65533;nw&#65533;VX&#65533;&#65533;Zl&#65533;%&#65533;&#65533;fB&#65533;7&#65533;&#65533;&#65533;x I*=&#37189;2&#65533;&#65533;@&#65533;L`"n&#65533;&#65533;@&#65533;&#65533;&#65533;&#65533;
&#65533;s5)N&#65533;&#65533;M&#65533;U&#65533;)CL7&#65533;bJJ&#65533;&#65533;&#65533;&#65533;&#65533;!&#65533;HHvR&#65533;C&#1024;;&#65533;&#65533;I&#65533;	&#65533;&#65533;&#65533;&#65533; &#65533;0&#65533;&#65533;&#65533;&#65533;&#65533;&#65533;AId -&#65533;&#65533;&#65533;&#65533;&#65533;P({&#65533;&#65533;&#65533;!k`&#65533;G&#65533;&#65533;&#65533;<&#65533;&#65533;?&#65533;` sh&#65533;&#65533;&#65533;&#65533;&#65533;$&#65533;&#65533;&#65533;kDe&#65533;Q&#65533;p<&#65533;&#65533;"&#65533;D#Dp&#65533;F&#65533;&#65533;&#65533;&#65533;MB"+ &#65533;D&#65533;Sg&#65533;&#65533;T&#65533;&#65533;!Z&#65533;`+&#65533;t&#65533;&#65533;%&S!&#65533;4&#65533;&#65533;C&#65533;&#65533; &#65533;&#65533;3&#65533;&#65533;&#133;&#65533;?&#58378;&#65533;@2&#65533;&#65533;^&#65533;ad},<0&#65533;&#1601;&#65533;UPD&#65533;&#65533;"JB&#65533;_&#65533;&#65533;&#65533;&#65533;&#65533;&#65533;,&#65533;M)X&#156;&#65533;&#65533;bM^&#65533;1&#65533;&#65533;Qp&#65533;<&#65533;8&#65533;L3)#`&#65533;c&#65533;r&#65533;&#65533;&#65533;u&#65533;D&#65533;&#65533;&#65533;1&#65533;&#1098;Z&#65533;K&#65533;&y&#65533;H%&#65533;A&#65533;&#65533;T&#65533;'.e
g&&#65533;&#65533;x&#65533;0^&#65533;O&#65533;&#65533;&#65533;EHF&#65533;&#65533;&#65533;&#65533;&#65533;&#65533;&#65533;+b&#65533;&#65533;+&#65533;.	&#65533;b &#1240;&#65533;&#65533;1$&#65533;(W&#65533;#s&#65533;&#65533;tL1s&#65533;	&#65533;&#65533;&#65533;&#65533; ]&#65533;&#496;B&#65533;`p&#65533;M\&#65533; &#65533;Y&#65533;j&#65533;&#65533;77&#65533;&#65533;{&#65533;,&#65533;&#65533;@&#65533;;&#65533;&#65533;!&#1400;&#65533;&#65533;t#&#961;(&#65533;&#65533;?aCM47&#65533;L&#65533; &#65533;y&#65533;&#1018;&#65533;Q&#65533;&#65533;4&#65533;&#65533;&#65533; &#65533;&#65533;F&#1220;q&#65533;j&#65533;
&#65533;Q&#65533;&#65533;&#65533;&#65533;&#65533;B&#65533;&#65533;R&#65533; azZ5c&#65533;&#65533;&#65533;Dkk&#65533;&#65533;&#65533;-&#65533;
t&#65533;}&#65533;&#65533;`&#65533;&#65533;&#65533;d&#65533;9f&#65533;9&#65533;&#65533;7:&#65533;M&#65533;&#65533;&#65533;9B&#65533;&#65533;&#65533;&#65533;0&#474;&#65533;}m&#65533;,&#65533;L&#65533;&#65533;s&#65533;&#65533;&#65533;&#65533;'R&#65533;&#65533;S+&#65533;&#65533;&#65533;,&#65533;&#65533;"C&#65533;&#65533;&#65533;&#65533;&#65533;a&#65533;&#65533;?&#65533;a&#65533;&#65533;y&#65533;x &#65533;\&#65533;&#65533;s&#65533;&#65533;&#65533;G,&#65533;P&#65533;~T0&#65533;&#65533;&#65533;&#65533;&#65533;&#65533;+-N&#65533;&#65533;&#65533;!nT&#65533;&#65533;OZ&#65533;@B&#65533;:4b&#65533;P2`8PQ&#65533;&#65533;&#65533;"&#65533;&#65533;&#65533;"&#65533;&#65533;$J&#65533;&#65533;,a&#65533;@&#65533;D:hp&#65533; x> &#65533;&#65533;p&#65533;n1&#65533;&#65533;V&#65533;X`:&#768;[h&#65533;&#65533;`&#65533;?&#65533;M\3E&#65533;&#65533;(&#65533;0&#65533;&#65533;`&#65533;&#65533;4N&#65533;CG&#65533;&#65533;&#65533;01&#65533;
("&#65533;&#65533;&#65533;!X&#65533; E&#65533;&#65533;S&#1339;+P&#65533;Tq H&#65533;@q2&#65533;&#65533;&#65533;45&#65533;&#65533;?&#65533;&#65533;4&#65533;!_ &#65533;?x&#65533;&#65533;dC)&#65533;&#65533;&#65533;&#65533;DC&#65533;&#65533;&#65533;k&#65533;&#65533;&#65533;&#65533;&#65533;&#65533;&#65533;Y&#65533;k&#65533;&#65533;Q&#65533;L#&#65533;&#65533;D&#65533;&#65533;&#65533;%&#65533;&#65533;=&#65533;&#65533;q&#65533;&#65533;&#4733;&#65533;XA0&#65533;'8&#65533;$&#65533;5&#65533;&#65533;&#65533;7&#65533; >&#65533;&#65533;dO`&#65533;;&#65533;$9f1&#65533;i&#65533;&#65533;&#65533;i &#65533;1e=&#65533;&#65533;&#65533;a&#65533;2	&#65533;"&#65533;#P^(G(D&#65533;B3l&#65533;_&#65533;&#65533;&#65533;&#65533;@&#65533;&#65533;&#65533;
&#65533;&#65533;!p &#65533;&#65533;g&#65533;&#1864;&#65533;&#65533;&#65533;@{
&#65533; &#65533;v*&#65533;&#65533;@7&#65533;&#65533;&#65533;M&#65533;&#65533; &#65533;q8K+&#65533;J&#65533;&#65533;&#65533;<J#&#65533;&#65533;
 &#65533;&#65533;&#65533;&#65533;S{&#65533;&#65533;i&#65533;&#65533;&#65533;&#65533;&#65533;}&#65533;K&#65533;&#65533;&#65533;=&#65533;&#65533;&#65533;&#65533;&#65533;&#65533;A&#65533;&#65533;&#65533;&#1205;G&#32898;Z&#65533;X	j&#65533;a;&#65533;&#977;
&#65533;@fk'&#65533;P&#65533;&#65533;&#65533;&#65533;&#65533;&#65533;&#65533;3*&#65533;&#65533;&#65533;1p&#711;&#65533; f&#65533;&#65533;M&#65533;&#65533;)h&#65533;q&#65533;&#65533;&#65533;I&#65533;(E&#65533;&#65533;vOX">`h&#65533;&#65533;&#65533;d1	&#65533;&#65533;0BY>&#65533;&#65533;E8&#65533;&#65533;&#65533;&#65533;&#65533;&#65533;&#65533;&#514;l&#65533;&#65533;&#65533; &#557;&#65533;&#65533;&#65533;D&#65533;C9T&#65533;\H&#65533;pCk&#65533;J&#65533;7&#65533;p K&#65533;"E&#65533;&#65533;nH&#65533;+&#65533;&#65533;[&#65533;8z&#65533;&#65533;y"&#1539;&#65533;^,&#65533;&#1539; =&#65533;&#65533;w&#65533;&#65533;Ll&#65533;K$.&#65533;B8@&&#65533;l&#65533;&#65533;w&#65533;h&#65533;
a&#65533;@&#65533;5&#65533;
/E&#65533;&#65533; b;&#65533;kJ&#65533;&#65533;&#65533;
XK&#65533;YTE&#65533;P&#65533;;$%&#65533;"1&#573;x&#65533;`I&#65533;/H&#65533;<J&#65533;&#65533;&#65533;	y&#65533;3&#65533;&#65533;&#65533;{&#65533;&#65533;&#65533;&#65533;&#65533;&#65533;&#65533;&#65533;&#65533;&#65533;&#65533;&#65533;&#65533;&#65533;&#65533;&#65533;&#65533;q9&#65533;Z&#238;&#65533;&#65533;&#392;D&#65533;&#65533;&#65533;)=&#65533;&#65533;&#65533;&#65533;&#65533;
`&#65533;T&#65533;*&#65533;>&#65533;&#65533;&#65533;K&#65533;D&#65533;&#65533;{&#65533;&#65533;?&#65533;? &#65533;@0%&#65533;&#65533;QP&#65533;&#1736;&#65533;&#65533;&#65533;k>&#65533;8&#65533;&#65533;&#65533;1\&#65533;	&#65533;&#65533;sa&#65533;e&#65533;	Pp8&#65533;&#65533;&#65533;&#65533;&#65533;Ej&#65533;&#65533;2&#65533;&#559;&#65533;&#1538;UQ5&#65533;&#65533;&#65533;&#65533;A&#517;&#65533;&#65533;B&#65533;&#65533;&#730;`&#65533;&#65533;VL&#65533;0p )  s&#65533;&#65533;&#65533;x&#65533;&#65533;&#65533; wz&#65533;&#65533;h&#65533;@&#65533;&#65533;&#65533;B&#65533;&#65533;&#65533;&#65533;&#65533;eX4>&#65533;#P&#65533;Tx&#65533;&#65533;L&#65533;T(b&#65533;#&#65533;&#65533;&#42433;x&#65533;&#65533;&#65533;&#65533;&#65533;q	&#65533;&#65533;A&#65533;8K&#65533;8&#65533;&#65533;%=&#65533;!&#65533;&#65533;&#65533;&#65533;&#65533;h>&#1141;&#65533;&#65533;.X&#65533;$D&#65533;&#65533;&#65533;'&#65533;c&#65533;&#65533;7&#1280;&#65533;&#65533;-&#65533;&#65533;?&#65533;&#794;8&#65533; &#65533;6B&#65533;N&#65533;T@t P&#65533;Bcs(&#65533;&#65533;6&#65533;|&#65533;&#65533;&#65533;&#65533;0$&#65533;&#65533;&#65533;O&#65533;&#65533;&#65533;&#65533; ?&#65533; &#65533;)&#65533;&#65533;&#65533;pA&#65533;&#65533;'&#65533;&#65533;&#65533;@&#1835;&#65533;(&#65533;B&#65533;G&#65533;L[.&#65533;/&#65533;,&#65533;&#65533;&#65533;0 Bx&#65533;3F&#65533;>+68@C&#65533;icL&#65533;N&#65533;&#65533;&#557;0%&#65533;&#65533;&#65533;&#65533;&#65533;Z&#65533;&#65533;&#65533;&#65533;&#65533;&#65533; R
&#65533;&#65533;I&#65533;RH&#65533;= &#65533;Q&#65533;&#65533;&#65533;&&#65533;< &#65533;&#65533;q&#65533;&#65533;&#65533;&#65533;[&#65533;&#65533;9&#65533;68&#65533;j0v&#65533;3&`&#65533;g0 <s`&#65533;&#65533;&#65533;&#65533;&#65533;&#65533;v&#65533;&#65533;p&#65533;&#65533;&#65533;&#65533; }&#65533;&#65533;X1  h&#65533;p@&#65533;&#65533;@&#65533;E&#65533;X&#65533;&#65533;&#65533;&#65533;&#65533;TH,&#65533;&#65533;8P8hC&#65533;H '(&#65533;'8Y&#65533;3\&#65533;&#65533;&#65533;K&#65533;R&#65533;j &#65533;&#65533;&#65533;#&#65533;P&#65533;&#65533;&#65533;&#65533;#H&#65533;&#65533;s2b&#65533;R&#65533;Z8&#65533;&#65533;&#65533;r&#65533;&#65533;	&#65533;E
&#65533;39&#1043;&#65533;a&#65533;&#65533;q&#65533;&#65533;!&#65533;_`&#65533;n z&#65533;+&#569;&#65533;&#65533;Q?@&#65533;&#65533;&#65533;L&#65533;&#65533;&#65533;?&#65533;&#65533;&#65533;&#65533;W&#65533;&#65533;&#65533;y&#65533;&#65533;&#65533;&#65533;Dr&#65533;&#65533;&#65533;J&#65533;t&#65533;O&#65533;&#65533;&#65533;&#65533;1&#65533;&#65533;8?&#65533;K&#65533;&#65533;v&#1138;&#65533;H&#65533;&#65533;&#65533;&#65533;J&#65533;6&#65533;&&#65533;0&#65533;&#65533;&#65533;(F&#65533;&#65533;&#773;&#513;&#65533;&#65533;O&#65533;&#65533;Jppr&#65533;p&#65533;&#65533;&#1628;'&#65533;&#65533;p 0&#65533;&#65533;&#65533;x&#65533;&#1888;&#65533;&#65533;d&#65533;&#65533;&#155;H&#65533;&#65533;
	d'&#1025;&#65533;cR&#65533;&#65533;RQ&#65533;{0&#65533;&#65533;`0&#65533;&#65533;&#65533;hq&#65533;&#1595;+&#65533;sMt&#65533;&#65533;&#890;&#65533;Z&#1428;^&#65533;&#65533; I&#65533;&#65533;7=&#1643;&#65533;I%:&#65533;i0$h&#65533;&#65533;&#65533;p&#65533;&#65533;&#65533;$&#65533;I&#65533;z&#65533;&#65533;&#65533;&#65533;N&#65533;N&#65533;
&#65533;H
g&#65533;&#65533;&#65533;B&#65533;&#65533;&#65533;&#64826;&#65533;j&#809;&#65533;&#65533;X&#65533;&#65533;&#65533;X&#65533;&#65533;&#1796;&#65533; &#65533;RQ&#65533; &#65533;c&#65533;&#65533;&#65533;&#65533;UI&#65533;V&#65533;!&#65533;&#65533;S;`&#65533;&#65533;M|)&#65533;x&#65533;&#65533;&#65533;2&#65533;:&#65533;&#65533;-L\:&#1965;6&#65533;&#65533;&#65533;c(4A&#65533;&#65533;&#65533;6&#65533;>&#65533;&#65533; @&#65533;&#65533;#&#65533;u`&#65533;&#65533;&#45838;h&#65533;&#65533; &#1502;&#65533;&#65533;&#65533;A&#65533;F&#65533;&#65533;#&#65533;&#65533;&#65533;&#65533;f:&#65533;R&#65533;&#65533; &#65533;&#65533;&#65533;#&#65533;&#65533;I&#65533;	&#65533;&#65533;&#65533;&#65533;`LQmd'3&#65533;&#65533;&#65533;&#65533;&#65533;&#65533;&#65533;h` ;
&#65533;&#65533;&#65533;E J8"!:&#65533; &#65533;E1(	&#65533;.p&#65533;}&#65533;R&#65533;&#65533;A&#65533;&#65533;&#65533;fp&#65533;&#65533;XH&#65533;&#65533;&#65533;&#65533;&#65533;&#65533;&#1827; &#65533;H?(&#675;&&#65533;&#65533;&#65533;&#65533;-&#65533;<I&#65533;&#65533;ZKz&#65533;&#65533;iI&#65533;a&#65533;M&#65533;J0&#65533;&#65533;&#65533;&#65533;I&#65533;TQ &#65533;L%&#65533;&#65533;I?&#65533;&#65533;n&#65533;&#65533;Z&#65533;nH&#65533;T"&#65533;&#65533;ah&#65533;X&#65533;6fc6&#65533;&#65533;&#65533;M&#65533;&#14024;&#65533;E&#65533;&#65533;qK&#65533;&#65533;&#65533;&#65533;c&#65533;&#65533;2*&#1736;&#65533;&#65533;7S&#65533;50&#65533;@&#65533;'&#393;(&#65533;me&#65533;&#65533;S&#65533;&#65533;&#65533;K&#65533;|\M&#921;&#65533;}&#65533;&#65533;&#65533;&#65533;t&#65533;&#65533;	CP&#65533;&#65533;D3&#65533;u&#65533;&#429;&#65533;&#65533;mL>	d&#65533;&#65533;&#897;&#65533;H-&#65533;t&#65533;eH&#65533;&#65533;&#65533;&#65533;l&#65533;{&#65533;&#65533;&#65533;)&#65533;&#65533;a&#65533;&#65533;m&#65533;&#65533;}&#65533;&#36955;&#65533;&#65533;&#65533;b~[&#65533;&#65533;&#65533;&#65533;|&#65533;&#65533;&#65533;+&#65533;&#65533;&#65533;p	d>&#1408;&#65533;&#65533;&#65533;h)M&#65533;Te&#65533;&#65533;&#65533;&#65533;&#65533;HH@&#65533;&#65533; &#65533;vr&#65533;&#65533;&#65533;&#65533;&#189;&#65533;z&#65533;3&#65533;&#65533;&#65533;jh&#65533;M&#34512;&#65533;&#65533;&#65533;B&#65533;8&#65533;&#65533;&#65533;5&#65533;&#65533;xgu&#65533;&#65533;&#65533;U&#65533;&#65533;75h&#65533;Dh&#65533;;&#65533;&#1256;4&#65533;&#65533;&#65533;i&#65533;&#65533;&#65533;&#65533;&#65533;&#1167;&#2004;&#65533; D.&#65533;F&#65533;Xh&#65533;M&#65533;P&#65533;&#65533;P8&#65533;>&#65533;i&#65533;&#65533;&#65533;cp&#65533;&#1810;Qi{Q&#65533;&#1220;D&#65533;Vn&#65533;N&#65533;=&#65533;&#65533;9&#65533;`R]&#65533;E M&#1988;&#65533;R)&#65533;&#1988;`RR&#65533;R"8R)&#65533; " &#65533;Y &#65533;I&#65533;X &#65533;&#65533;&#65533;c&#65533;g`&#65533;1&#65533;R&0&#65533;lp&#1936;&#65533;&#65533;q l&#65533;&#65533;&#848;X8h&#65533;?&#65533;&#65533;!(!P&#65533;Zq&#65533;&#65533; (&#65533;&#65533;H&#65533;`&#335;&#65533;q&#65533;&#43849;&#65533;d&#65533;`i&#65533;&#65533;q&#65533;;pU&#65533;&#149;&#65533;Q9&#65533;;&#65533;/&#65533;a&#65533;bx &#65533; %J)&#65533;R&#65533;g&#65533;&#65533;d9&#65533;&#65533;&#65533;cm&#65533;q&#65533;(<HA&#65533;&#65533;nA`&#1256; lH%0POPE&#65533;b&#65533;&#65533;&#65533;n&#326;W`WN&#65533;g&#65533; &#65533;&#65533;%&#65533;q&#65533;5No&#65533;&#65533;8&#65533;d&#65533;&#65533;&#1417;x&#65533;=&#65533;&#65533;&#65533;&#644;&#65533;&#65533;&#65533;&#65533;&#65533;&#65533;&#65533;oTi:&#1864;&#65533;Q&&#65533;&#65533;	$(&#65533;0s&#65533;p&#65533;@<&#65533;%h
&#1510;Q&#65533;&#65533;&#65533;w&#65533;&#65533;0Y&#65533;	&#65533;&#65533;x6&#65533;&#65533;&#65533;&#65533;&#65533;\&#65533;t&#65533;&#65533;&#65533;&#65533;^N&#65533;&#65533;&#65533;&#65533;{&#65533;&#65533;&#65533;&#65533;&#65533;hy&#65533;&#65533;)d&#65533;&#65533;{&#1161;mMf&#65533;B&#65533;&#65533;&#65533;&#65533;&#65533; =Y1&#65533;&#65533; &#65533;x&#65533;&#65533;&#65533;=1&#65533;&#65533;5&#65533; &#65533;&#65533;&#65533;]&#65533;&#65533;Y&#65533;&#65533;X58&#65533;&#65533;&#65533;&#65533;&#420;&#170;8&#65533;h&#65533;&#65533;&#65533;&#65533;g5w_&#65533; _p&#65533;p9w&#65533;2&#65533;6&#65533;L*&#65533;a&#65533;m&#223;&#65533;&#65533;&#65533;N&#65533;4&#1540;&#65533;&#1540;Y&#65533;&#2011;&#65533;&#65533;&#65533;&#1029;&#65533;&#65533;~[&#65533;&#65533;&#65533;&#65533;&#65533;H&#65533;&#65533;&#65533;&#1485;&#65533;&#65533;0S&#65533;w&#65533;6&#65533;&#65533;B&#65533;/uao&#65533;1^[(&#1946;^&#65533;V/&#65533;&#65533;&#65533;PM  &#65533;&#65533;[X&#65533;n&#65533;&#65533;n&#65533;&#65533;+&#65533;&#65533;\&#65533;@&#65533;|&#65533;&#65533;@&#65533;9H &#1193;v'&#65533;j&#65533;&#1156;H&#65533;Hjw&#65533;t&#65533;j"0&#65533;Q&#65533; /&#65533;R&#65533;&#65533;&#65533;	&#65533;*&#65533;&#65533;&#65533;&#65533;A&#65533;&#65533;"5&#65533;&#65533;&#65533;E&#65533;W&#65533;&#65533;T`&#65533;Z&#1089;K&#65533;&#65533;pA&#65533;
&#65533;9@&#65533;9&#65533;w&#65533;S &#65533;&#65533;&#65533;&#65533;&#65533;_P&#65533;&#65533;&#65533;&#65533;&#65533;&#65533;&#65533;&#65533;8&#65533;&#65533;&#65533;&#65533;`&#65533;&#65533;n&#65533;(&#65533;&#65533;0&#65533;&#65533;&#65533;-&#65533;21&#65533;H&#65533;&#65533;&#65533;8&#65533;-&#65533;&#65533;&#65533;&#65533;&#65533;&#65533;&#65533;<&#587;&#65533;C&#65533;.&#65533;80&#65533;&#65533;<uI&#65533;xX&#65533;&#65533;i@1&&#65533;&#65533;zp&#65533;&#65533;;&#65533;6a!&#65533;&#65533;&#65533;&#65533;Lx&#65533;&#65533;H&#65533;@&#65533;&#65533;&#65533;&#65533;P}|s&#65533;&#1761;&#65533;&#65533;&#65533;&#1278;&#65533;&#65533; &#65533;&#65533; p&#65533;i&#65533;&#65533;&#65533;4Q&#65533;&#65533;&#65533;	&#65533;	&#65533;&#355;KK&#65533;&#65533;&#1485;1&#65533;(N&#65533;z$h&#65533;&#65533;&#1922;&#65533;&#65533;&#65533;&#65533;&#65533;&#65533;9?&#65533;&#65533;&#65533;&#65533;&#65533;q&#65533;p&#65533;&#65533;&#65533;p&#65533;&#65533;&#65533;&#65533;0p&#65533;&#65533;&#65533;&#65533;&#65533;vr&#65533;u*&#65533;Hq6xe&#65533;EqE&#65533;,&#65533;&#65533;p\v&#65533;&#65533;'&#65533;o&#65533;>&#65533;&#65533;%&#65533;'&#65533;&#65533;+&#65533;&#65533;e$&#65533;9H&#65533;M&#65533;&#65533;&#65533;&#65533;l&#65533;Q&#65533;&#65533;w&#65533;~&#1124;&#65533;8&#65533;&#65533;&#65533;*&#65533;A&#65533;@&#1679;B&#65533;w&#65533;&#65533;K&#65533;&#65533;"&#65533;&#65533; &#65533;&#65533;)&#65533;&#65533;&#65533;&#65533;U&#65533;
&#65533;L3&#65533;&#65533;gh&#65533;z&#65533;&#65533;5_&#65533;&#65533;&#65533;]&#65533;&#65533;r&#1541;r&#65533;&#65533;&#65533;&#65533;,h&#65533; &#132;
2l&#65533;&#65533;!&#262;#M,CQ&#65533;&#65533;2]&#65533;Z&#65533;#&#65533;;&#65533;@)&#65533;4&#65533;D&#65533;
 &#65533;	~,&#65533;&#65533;&#65533;&#65533;R&#65533;Aq&#65533;&#65533;&#65533;:&#65533;&#8196;;$j&#65533;Ca&#65533;@dvPt !&#65533;_CQ&#65533;#*L&#65533;T+s&#65533;&#65533;?6&#1486;	b&#65533;&#653313;l&#16261;&#662;&#65533;cX&#65533;&#65533;&#65533;&#1007;&#65533;&#65533;&#65533;70&#65533;$&#65533;&#65533;&#65533;&#65533;&#65533;&#65533;OS&#65533;&#65533;%0&#65533;&#65533;q&#65533;-C&#65533;&#65533;_"&#65533;&#65533;&#65533;&#65533;&#65533;N&#65533;&#65533;&#65533;&#65533;AC&#65533;&#65533;&#65533;^ 8J&#65533;=z&#65533;&#65533;&#65533;&#65533;?*&#65533;4!E$u&#65533;&#65533;&#459;&#65533;&#65533;&#65533;&#65533;ww\r&#65533;:t&#65533;Q&#65533;&#65533;&#65533;b&#65533;&#65533;?&#65533;C&#65533;&#65533; &#65533;&#65533;&#65533;y&#65533;*(R`_&#65533;!2K&#65533;&#65533;&#65533;&#65533;&#65533;BA&#65533;DD&#65533;&#65533;&#65533;U&#65533;&#65533;0T&#65533;B@&#65533; &#65533;1<&#65533;&#195;1&#65533;lC	5L&#65533;aS&#65533;&#65533;2&#65533;@C&#65533;&#65533;&#967;&#65533;&#65533;&#65533;S&#65533;&#65533;&#65533;u&#65533;&#65533;&#65533;Jz7&#65533;A,&#65533;&#65533;&#65533;/&#65533;&#65533;&#65533;?&#65533;	&#65533;'Bx"&#65533;TH&#65533;O&#65533;s&#65533;)
t"&#65533;&#65533;&#65533;&#65533;&#65533;?&#65533; (&#65533;	&#65533;%;B`&#65533;&#65533;&#65533;&#65533;&#65533;&#65533;7&#65533;&#65533;&&#65533;&#65533;t&#65533;&#65533;2&#65533;&#65533;?&#65533;&#65533;&#65533;&#861;u
tC,[e&#65533;%;>
&#65533;?4tA%Z &#65533;&#65533;:&#65533;(&#65533;&#65533;J&#1680;&#65533;&#65533;&#65533;?&#65533;&#65533;&#65533;&#65533;&#65533;&#65533;&#65533;&#65533;@,(d&#65533;+&#65533;:&#65533; e&#65533;G&#65533;&#65533;:Z&#65533;E&#1067;U#&#1069;&#602;&#1454;&#65533;&#65533;*P&#65533;&#65533;FT&#65533;
gT,c&#65533;&#65533;&#65533;&#1075;!c&#65533;t&#65533;&#65533;@y(T&#65533;4u&#1773;@&#65533;~&#65533;&#65533;@&#65533;zK&#65533;&#65533;&#65533;d&#1452;C&#65533;&#65533;JH&#65533;o&#65533;P&#65533;"&#65533;:&#65533;&#65533;&#65533;/&#65533;<&#65533;&#65533;$&#65533;S&#65533;H7&#65533;5&#65533;&#65533;A^&#65533;#&#65533;,&#65533; 1&#65533;&#65533;&#65533;@1&#544;&#65533; f&#65533;q8&#65533;&#65533;Yu`&#65533;&#65533;@&#65533;&#65533;C&#65533;&&&#65533; J&#65533;&#65533;X&#65533;]a&#65533;&#65533;L&#65533;&#65533;F&#65533;&#65533;&#65533;9&#1392;QF5&#65533;0&#65533;&#65533;&#65533;}`&#65533;&#65533;%&#65533;@X_q&#65533;?&#65533;&#65533;A&#65533;f&#65533;#X &#65533;q&#65533;uB&#65533;&#305;L&#1567;&#65533;&#65533;Jh&#317;J$&#65533;	&#65533;F&#65533;v#&#65533;)&#65533;&#65533;&#65533;k^&#2022;&#65533;ik&#465;&#65533;T  &#65533;-&#65533;hp1Pa)&#65533;&#65533;)&#65533;h&#65533;w&#65533;w&#65533;&#65533;2&h&#65533; :&#1824; ;1&#65533;&#65533;>&#65533;&#65533;&#65533;&#65533;?&#65533;	$&#65533;{&#65533;&#65533;&#65533;&#65533;&#65533;Aw&#65533;(R&#65533;p&#65533;#&#65533;&#65533;	A	<&#65533;&#65533;	&#65533;&#65533;&#65533;?Q(!&#65533;	&#65533;pJ
%_P&#65533;&#65533;&#197;&#65533;p&#65533;@>B&#135;$&#65533;&#1586;(P&#65533;&#1353;$&#65533;b&#65533;&#65533;&#65533;&#65533;&#65533;&#65533;&#65533;*&#65533;&#65533;N8 $&#65533;&#65533;&#65533;$E &#65533;XR&#65533;&#65533;#!	&#65533;0&#65533;&#65533;&#65533;(	$]&#65533;@&#65533;@&#65533;N&#65533;B &#65533;	"B&#65533;p&#65533;)\&#65533;?PC&#65533;&#65533;pL&#65533;`&#65533;gH&#65533;&#65533;&#65533;0&#65533;A&#65533;G,b&#65533;&#65533;a&#65533; &#65533;&#329;&#65533;2&#65533;&#65533;&#65533;&#65533;X&#65533;A.p&#65533;|O 3&#65533;&#65533;&#65533;-r&#65533;&#65533;\&#65533;&#65533;=&#65533;&#290884;k1cBV&#65533;*&#65533;&#65533;jVi&#65533;&#65533;&#65533;B+6&#65533;*V&#65533;CA&#65533;&#65533;L&#65533;
&#65533;&#1585;&#65533;&#65533;&#65533;<b&#65533;&#65533;*>&#65533;&#65533;-"&#65533;&#65533;0&#65533;IC&#65533;&#65533;$&#1724;XD&#65533;&#65533;F7&#144;	M$^&#65533;0e&#65533;&#1797;0&#65533;|%,2&#65533;&#65533;&#65533;&#65533;&#65533;#&#65533;&#65533;HGp&#65533;&#65533;&#65533;a&#65533;&#65533;3&#65533;&#65533;M &#65533;Q&#65533;&#65533;&#65533;	z&#65533;&#65533;x&#65533;&#65533;&#65533;&#65533;&#65533;;X&#65533;e]@&#65533;+&#65533; LDT@&#65533;&#65533;&#258;6&#128;~'V&#65533;&#65533;B&#65533;&#65533;&#65533;8D&#65533;&#65533;&#65533;&#65533;D^!0X&#65533;&#1019;&#65533;&#65533;	de&&#65533;Y&#65533;j &#65533;&#65533;   ":&#65533;8 l&#65533;&#65533;&#65533;&#65533;0&#1690;D&#65533;c&#65533;&#65533;hG1:&#65533;&#65533;&#65533;#A&#65533;%&#65533;&#65533;&#65533;&#65533;&#33617;!EWf&#65533;6d&#65533;'u&#65533;&#65533;&#1443;&#65533;&#65533;a&#65533; &#65533;&#65533;us&#65533;&#65533;&#65533;3&#65533;&#65533;&#65533;&#65533;&#65533;&#65533;&#65533;&#65533;&#65533;&#65533;&#65533;<&#65533;&#65533;Sd&#65533;?&#65533;&#65533;B&#65533;&#65533;G2&#65533;S4$&#65533;&#65533;.!&#65533;pA G&#65533;&#65533;@&#65533; &#65533;&#65533;&#65533;&#65533;ZM&#65533;V&#65533;&#65533;!&#65533;&#513;&#65533;&#65533;&#65533;&#65533;&#65533;9&#1807;&#65533;&#65533;G&#65533;?&#65533;&#65533;&#65533;&#65533;0
0&#65533;&#65533;N&#65533;B
Q&#65533;&#65533;&#65533;P&#65533;&#65533;&#65533;&#65533;&#65533;&#65533;&#65533;oJ&#65533;@W,&#65533;PD&#65533;:(dGa&#65533;&#65533;&#65533;x&#65533;;^&#65533;~&#65533;&#65533;&#65533;&#65533;0&#65533;&#65533;=!&#65533;$Mu T&#65533;
A$H&#65533;,&#65533;c&#65533;&#65533;HH0b)&#65533;&#65533;RwR&#65533;&#65533;&#65533;u	R&#65533;k&#65533;&#65533;BP9&#65533;\&#65533;&#65533;t</&#65533;tEGW&#65533;&#65533;0`H&#65533; &#65533;&#65533;=&#65533;&#65533;I&#65533;&#65533; &#65533;iO
a&#65533;@&#65533;jS0o3x&#65533;?^!IC&#65533;2&#65533;R&#65533;&#65533; "!:("B&#65533;&#65533;gx&#65533;&#65533;A&#65533;;,&#65533;$&#65533;&#65533;{&#65533;&#65533;.&#65533;&#65533;^&#65533;@&#65533;ZE&#65533;&#65533;&#65533;X&#65533;?0aVU&#65533; &#65533;&#452;&#65533;+&#65533;U&#65533;$&#65533;&#65533;?&#65533;&#65533;,&#65533;"iX&#65533;&#65533;K(&#65533;2!&#65533;&#65533;@&#65533;[&#65533;4L&#65533; St&#65533;&#65533;&#65533;C&#65533;&#65533;^;M&#65533;'&#65533;&#65533;&#65533;&#65533;&#65533;(&#65533;&#65533;P&#65533;&#65533;p&#65533;!&#65533;&#65533; GJ'&#65533;&#65533;;&#65533;&#65533;\&#65533;&#65533;&#65533;^&#65533;&#65533;Z&#65533;Pb &#65533;<&#65533;&#65533; &#65533;&#65533;&#65533;p2&#65533;Af&#65533;&#65533;&#65533;?H*&#65533;&#65533;X%H&#65533;&#65533;&#65533;&#65533;&#65533;&#65533;&#65533;c#j&#1524;zk&#65533;&#65533;&#65533;?$&#65533;F&&#65533;&#65533;&#65533;mBM"!3&#65533; &#65533;&#65533;&#65533; >\X&#65533;N&#65533;Z@&#65533;ul@&#65533;&#65533;&#65533;?&#1066;<J&#65533;.&#65533;@"&#65533;&#65533; &#65533;l&#65533;t&#65533;&&#65533;Uo&#65533;%&#65533;	&#65533;P&#65533;<xf@&#65533;&#65533;+&#65533;:>&#65533;&#65533;Q&#65533;sH&#65533;&#65533;-'&#65533;&#65533;&#65533;&#65533;$&#65533;cC&#65533;2&#65533;&#65533;&#65533;o/&#65533;E&#65533;&#65533;&#65533;&#65533;&#65533;B&#65533;G{,1&#65533;/HQpF&#65533;&#65533;q&#65533;3l&#65533;Z#&#65533;&#65533;&#65533;&#65533;&#65533;aDV&#65533;j&#65533;&#65533;&#65533;&#65533;Mc&#65533;p&#65533;?&#65533;,	&#65533;$&#65533;kC&#65533;[r&#65533;L&#65533;yz&#65533;&#17637;&#65533;m)K0&#65533;
WHO&#65533;o I&#65533;]cU&#65533;&#65533;&#65533;l&#65533;&#65533;bA&#65533;&#65533;&#65533;&#65533;A
a&#65533;&#65533;&#65533;.&#65533;&#65533;'D&#65533;&#65533;c&#65533;&#65533;&#65533;q&#65533;&#9744;&#65533;] &#65533;&#65533;&#65533;!&#65533;&#65533;)dV&#65533;%&#65533;b
&#65533;
!j&#65533;&#1294;&#65533;p&#65533;&#65533;&#65533;$&#65533;&#65533;&#65533;1"&#65533;&#65533;&#65533;&#65533;,
)&#65533;9&#65533;l&#65533;?&#65533;&#65533;Y&#65533;&#65533;&#65533;J&#65533;!&#65533;!A&#65533;gB&#65533;L&#65533;&#65533;#$.UI&#65533;5"&#65533;&#65533;i&#65533;#p&#1608;&#65533;&#65533;&#65533;&#65533;&#65533;h&#65533;&#65533;L&#65533;&#65533;*&#65533;e&#65533; J&#65533;&#65533;&#65533;0&#65533;;!I&#65533;&#65533;G&#65533;@&#65533;`&#65533;&#65533;$&#65533;5]&#65533;&#65533;&#65533;&#65533;"x&#65533;&#65533;&#65533;&#65533;2&#65533; &#65533;&#65533;B&#65533;&#65533;b&#65533;&#65533;&#65533;\&#65533;Vy&#65533;+&#65533;A&#65533;&#65533;@T&#65533;f\&#65533;&#65533;&#65533;&#65533;f&#65533;&#65533;&#65533;&#65533;&#65533;2&#65533;&#65533;&#65533;&#65533;&#65533;-&#65533;`4&#65533;(&#65533;&#65533;@&#65533;&#65533;g&#65533;&#65533;&#65533;c&#65533;&#65533;J&#65533;T7X&#65533;$&#65533;&#65533;&#65533;Z&#65533;&#1626;HE&#65533;$&#65533;*&#65533;&#65533;0&#65533;@&#65533;@8[&#65533;D6&#65533;&#65533;$&#65533;@&#65533;&#65533;C&#65533;&#65533;&#65533;&#65533;?&#65533;&#65533;?4&#65533;@&#65533;&#65533;&#65533;&#65533;?&#65533;&#65533;0&#1756;&#65533;&#65533;&#65533;H&#65533;KM&#65533;A4 \%&#270;)&#65533;&#65533;A &#65533;&#65533;t1&#65533;aA&#65533;<&#65533;&#65533;VD&#193;&#65533;&#65533;&#65533;@&#65533;Mr&#65533;&#65533;l&#65533;&#65533;?<&#65533;&#65533;&#65533;&#477;&#65533;w&#65533;GX&#65533;&#65533;AT@!D&#65533;&#65533;f&#65533;&#65533;p&#65533;&#65533;D&#65533;&#65533;i&#265;`&#979;&#65533;&#65533;p@HuG&#65533;&#65533;uG&#65533;&#65533;V&#65533;q&#65533;&#65533;&#65533;&#65533;&#65533;P&#65533;&#65533;"-&#65533;&#65533;&#65533;&#1865;&#65533;E&#65533;qr&#65533;@&#65533;&#65533;&#65533;&#65533;@&#65533;&#65533;36&#65533;iJ%T&#65533;fJD8&#65533;@d&#65533;<&#65533;&#297;&#65533;&#65533;A&#65533;&#65533;?l#A&#65533;O&#65533;9zc:&#65533;8&#65533;c&#65533;p&#65533;@&#65533;&#65533;?d&#65533;<&#65533;&#65533;&#65533;c'l&#65533;<&#65533;CCD&#65533;@&#65533;s5&#65533;2&#65533;@H&#65533;&#65533;+&#65533;&#65533;&#65533;&#65533;@&#65533;&#65533;H&#65533;D&#65533;CA\A&#65533;[%&#65533;&#65533;Fv&#65533;F&#65533;G~AG&#65533;BC~&#65533;@`$B(&#65533;A*&#65533;$$&#65533;(&#65533;&#65533;&#271;&#65533;&#65533;5P&#65533;&#65533;8&#65533;&#65533;!&#785;A&#65533;?&#65533;P
_&#65533;&#65533;&#65533;.&#65533;&#65533;%A &#65533;?&#1796;Ax&#65533;K&#65533;K<&#65533;&#65533;&#65533;&#65533;&#65533;&#65533;&#65533;` 1&#65533;&#65533;w( &#65533;&#65533;T&#65533;&#65533;8 &#65533;&#153;&#65533;&#65533;&#65533;'T&#65533;&#65533;I&#65533;/p@&#65533;h=&#65533;4&#65533;&#65533;&#65533;&#65533;U&#65533;  &#65533;-&#65533; &#65533;ZI&#65533;I&#65533;T&#65533;E&#65533;&#65533;,R$h@ddj&#65533;z&#65533;&#1822;`D&#65533;&#65533;p&#65533;&#65533;&#65533;A&#65533;BED &#65533;&#65533;Z&@&#65533;&#65533; K&#65533;&#65533;&#65533;&#65533;Xc&#65533;&#65533;&#65533;Y&#65533;.t&#65533;&#65533;Z7 &#65533;5&#65533; &#65533;X&#65533;&#65533;9&#65533;?<:T&#65533;[&#65533;%&#65533;	&#65533;&#65533;4&#65533;&#65533;5&#65533;&#65533;&#65533;&#65533;&#65533;&#65533;x
S&#65533;[&#65533;	&#65533;&#65533;@"$B&#65533;&#65533;&#65533;p&#65533;Jz&#65533;&#65533;&#257;DAP&#1023;1J4@t&#65533;&#65533;@dO&#65533;&#65533;&#65533;&#65533;&#65533;6&#65533;&#1350;&#65533;&#65533;&#65533;&#65533;&#65533;&#65533;&#65533;<5&#65533;&#65533;&#65533;&#65533;&#65533;&#65533;&#65533;&#525;\zT&#65533;/&#65533;&#65533;&#65533;&#585; &#65533;&#65533;&#65533; &#65533;` &#65533;pV&D&f&#65533;&#150;T p&#65533;&#65533;&#65533;&#65533;h
1&#65533;	&#65533;&#65533;&#65533;Pq&#65533;&#647;&#65533;&#65533;&#65533;&#65533;&#65533;&#65533;-
&#65533;&#1297;]<&#65533;&#65533;pq&#65533;T&#65533;1D,(AAB&#65533;D!&#65533;&#65533;?h$OF&#65533;&#65533;F&#65533;&#65533;,&#65533;4D&#65533;&#65533;?&#65533;C&#65533;&#65533;p&#65533;&#65533;B	&#65533;)&#65533;"*&#65533;&#65533;CX*&#65533;&#65533;&#65533;B&#65533;&#425;5&#809;&#65533;&#65533;BN&#65533;&#65533;&#65533;&#65533;&#65533;&#65533;
D8D9&#65533;&#65533;&#65533;=:&#65533;=V&#65533;&#65533;&#65533;&#65533;&#65533;&#65533;&#65533;D&#65533;&#65533;Z&#65533;B&#65533;&#65533;&#65533;$*L&#65533;^j&#65533;
D	&#65533;)w&#65533;&#65533;@&#65533;C	p&#65533;&#65533;*>&#65533;&#65533;@&#65533;&#65533;&#65533;C&#65533;&#65533;&#65533;>&#65533;&#65533;?&#65533;&#65533;2c&#65533;&#43810;)&#65533;>>@&#65533;A&#65533;&#65533;A&#65533;U&D:&#65533;]&#65533;&#65533;8
J&#65533;&#65533;&#65533;&#65533;&#1108;&#65533;Rb&#65533;&#65533;9&#65533;G&#65533;&#65533;_&#65533;#&#65533;B7:U&#65533;&#65533;&#320;&#65533;Q&#65533;w&#65533; &#65533;&#65533;	&#65533;&#65533;&#65533;&#65533;1`&#65533;"&#65533;&#65533;&#65533;C6T&#65533;]wtG~\&#65533;8&#65533;&#65533;&#65533;p@&#65533;&#65533;/z&#65533;&#65533;&#65533;&#65533; T&#65533;" `7&#65533;C&#65533;i&#65533;$H&#65533;&#65533;&#65533;j&#65533;:h&#65533;.\&#65533;.t&#65533;+&#65533;&#65533;&#65533;$&#65533;&#65533;?I&#65533;&#1785;6:&#65533;:A& &#65533;&#65533;&#65533;h&#65533;, &#886;&#65533;@Bh&#65533;&#65533;,&#65533;&#65533;&#65533;&#65533;&#65533;&#65533;G&#65533;Gi&#65533;&&#65533;&#65533;&#65533;&#65533;&#65533;6m&#1002;&#65533;&#65533;B&#65533; &#65533;&#65533; t&#65533; \&#65533; 4g`&#65533;&#65533;[Se&#65533;	&#65533;r2&#65533;&#1498; eCS&#65533;&#65533;&#65533;&#65533;&#65533;&#65533;*&#65533;-&#65533;*&#65533;@&#65533; H@ |&#65533;"&#65533;&#65533;?&#65533;@9&#65533; @@<&#65533;	&#65533;@@&#65533;@&#65533;?&#65533;]96J*8&#65533;@&#65533;g&#65533;T&#65533;&#65533;&#65533;t&#959;}&#1487;DK&#65533;&#65533;A&#65533;BL&#65533;&#65533;&#65533;&#65533;&#65533;6t&#65533;&#65533;
D2&#65533;`VWb .&#65533;~v&#65533;@, &#65533;8$(&#65533;3)&#65533;&#65533;&#65533;&#65533;IA;` &#65533;&#65533;%`&#514; l&#65533;?&#65533;C(&#65533;&#65533;1&#65533;D@(8&#65533;@+&#65533;&#65533;\l&#1029;&#65533;&#65533;AD&#65533;<&#65533;&#65533;&#1495;H&#65533;mD&#65533;&#65533;&#65533;&#65533;
&#65533;p&#65533;&#65533;&#65533; &#65533;&#65533;q}&#65533;@&#65533;B&#65533;&#65533;@&#65533;dt&#65533;CB&#65533;&#65533;&#1907;.0&#65533;&#65533;&#65533;&#65533;N&#65533;&#65533;J &#65533;%x&#65533;@$A	h&#65533;b&#65533;&#65533;&#65533;&#65533;Vp#&#65533;s&#65533;&#65533;0&#65533;&#65533;@4&#65533;
&#65533;&#65533;7B&#65533;i4&#65533;&#65533;&#65533;@&#65533;)&#65533; &#65533;&#65533;&#65533;B &#65533;&#65533;B&#1792;&#65533;6&#65533;&#65533;'&#65533;1#&#65533;&#65533;&#65533;p&#65533;&#65533;B&#65533;is*&#65533;&#65533;0A&#65533;&#65533;;l0&#65533;weq;
&#65533;&#65533;c0< &#65533;&#65533;B`(&#65533;&#65533;
&#65533;&#65533;6&#65533;&#65533;@t&#65533;H LYG&#65533;&#65533;&#517;R&&#65533;,&#65533;Cj<&#65533;&#65533;
&#65533;&#1614;p&#65533;&#65533;N&#65533;| 2,r-&#65533;&#65533;&#65533;&#65533;@P&#65533;@&#65533;&#65533;&#65533;&#65533;Y&#65533;rg"&#65533;-I&#65533;&#65533;mnJ9&#65533;&#65533;&#65533;&#65533;&#65533;?&#65533;&#65533;&#65533;&#65533;&#818;@&#65533;&#65533;&#65533;A,&#65533;&#65533;:&#65533;&#65533;?&#65533;r/&#65533;C/&#65533;0D/&#65533;&#65533;8&#65533;&#65533;&#65533;@0&#65533;2/&#65533;3&#65533;8&#65533;&#65533;?0&#65533;57sC03&#65533;hsAp3AP35&#65533;5s&#65533;@&#65533;&#65533;|D&#65533;:&#65533;&#1963;&#65533;B&#65533;1&#65533;&#65533;A&#65533;[C&#65533;@&#65533;4&#65533;z D&#65533;^&#65533;?c&#65533;P?D&#65533;&#65533;4&#65533;<^@;60=&#65533;&#65533;&#65533;&#65533;<&#65533;68&#65533;&#65533;&#65533;_&#65533;&#65533;&#65533;(	&#65533;P@-&#65533;&#65533;O &#65533;.(&#65533;/&#65533;&#65533;&#65533;&#65533;  &#65533;)&#65533;du<t&#65533;&#65533;&#65533;U&#65533;&#65533;&#65533;B*&#65533;%&#65533;tN&#65533;~&#65533;&#65533;&#65533;&#65533;A&#256;&#65533;&#65533;/&#65533;&#65533;&#65533;?&#65533;&#65533;2&#65533;C>x&#65533;7&#65533;T{+]&#65533;&#65533;o!&#65533;&#65533;t&#65533;&#65533;&#65533;&#65533;&#65533;(]&#65533;
$	@&#65533; &#65533;|&#65533;&&#65533;
&#65533;o&#65533;D0<&#65533;2&#65533;&#65533;sI,&#65533;&#65533;&#65533;b&#65533;&#65533;]&#65533;+D&#65533;&#65533;A\&#65533;+&#65533;{&#65533;a&#65533;&#65533;as1&#65533;)*tjh0&#65533;&#65533;W6W0&#65533;.1&#65533;&#65533;&#65533;&#65533;=&#931;)p&#65533;%&#65533;&#65533;jQ&#65533;>D&#65533;&#65533;&#65533;-,&#65533;`ov#&#65533;a&#65533;C6&#65533;q&#65533;6AH1w&#65533;&#65533;B&#65533;&&#65533;0&#65533;&#65533;&#65533;d&#65533;q&#65533;&#65533;&#65533;L&#65533;&#65533;9&#65533;H&#65533;&#65533;1^K&#65533;t&#65533;u^_7]7&#65533; &#65533;2A(&#65533;G&#65533;&#65533;H,&#65533;&#65533;,A8eSF&#65533;&#65533;yI:Q &#65533;%T4	&#65533;$&#65533;&#65533;@D&#65533;?HjE&#65533;_T&#65533;&#65533;9 &#65533;2+lg"&#65533;Bw&#65533;OA&#65533;"@&#65533;7&#65533;"&#65533;H&#65533;&#65533;~&#65533;-\&#65533;-,&#65533;I&#65533;ZX&#65533;&#65533;~8&#65533;
&#65533;-&#65533;1xx9&#65533;&#65533;9&#65533;&#202;n&#65533;[&#65533;&#65533;&#65533;x9&#65533;&#65533;&#65533;x&#65533;&#65533;&#65533;&#65533;C@&#65533;&#65533;&#65533;/&#65533;x&#65533;&#65533;-<&#65533;I&#65533;&#65533;&#65533;C&#65533;&#65533;&#65533;&#65533;?8&#65533;&#65533;^5\&#65533;&#65533;&#65533;&#65533;&#65533;&#65533;_C50A&#65533;&#65533;3&#65533;Y\C0M&#65533;&#65533;4&#65533;&#1674;:&#65533;-&#65533;\9:&#65533;&#65533;&#21433;&#65533;,&#65533;&#65533;j!R&#65533;&#461;&#65533;@&#65533;1A<&#65533;&#65533;PW&#65533;&#65533;&#65533;v&#65533;?h&#65533;&#1053;&#65533;&#65533;D!$&#65533;&#832;&#65533;&#65533;<]E &#65533;t&#65533;&#65533;'&#65533;&#65533;n&#47232;L&#65533;&#65533;ltpu&#65533;$VW&#65533;&#65533;?t0&#65533;8t0I&#65533;"&#65533;&#65533;/&#1103;&#65533;&#65533;&#65533;B(&#65533;&#65533;.&#65533;&#65533;&#65533;&#65533;&#65533;\&#65533;&#65533;&#65533;&#65533;&#65533;a&#65533;X&#65533;(V &#65533;M&#65533;D&#65533;&#65533;&#65533;&#65533;&#65533;&#65533;&#65533;&#65533;&#65533;&#65533;A A!&#65533;nSCD50("W&#65533;WK&#65533;l&#65533;V&#65533;&#65533;&#65533;"&#65533;0x_&#65533;i&#65533;&&#65533;'&#65533;&#65533;:&#65533;]v&#65533;{&#65533;y&#65533;&#65533;P&#65533;&#65533;&#65533;&#65533;]o&#65533;'Dve&#65533;NN&#65533;@&#65533;&#65533;J&#65533;!\&#65533;'Da&#65533;6Bl0pD&#65533;Bql&#65533;vl&#65533;31&#65533;&#65533;&#65533;&#65533;J<%&#65533;&#65533;?&#65533;&#65533;&#65533;%&#65533;&#949;&#65533;&#65533;&#65533;&#65533;i8&#65533;&#65533;&#65533;&#65533;'&#1417;!l0*&#65533;&#65533;p#&#65533;&#65533;_qOq	&#65533;&#65533;&#65533;&#65533;&#65533;&Dc&#65533;@&#999;0&#65533;&#1024;&=&#65533;&#65533;k&#65533;:Ar/-&#65533;%S*&#65533;8&#65533;/&#65533;a&#65533;@h=&#65533;g}_&#65533;{&#65533;l&#65533;#YA %&#65533;&#65533;&#65533;)&#65533;&#65533;	&#65533;lzk&#65533;4&#65533;\~/&#65533;U8&#65533;}&#65533;TT&#379;F&#65533;&#65533;;&#65533;I&#65533;&#65533;&#65533;&#65533;4&#65533;&#65533;&#65533;S&#65533;&#65533;&#65533;&#65533;&#65533;&#65533; &#65533;&#65533;&#65533;&#65533;lX?~&#65533;&#65533;C~&#65533;&#65533;&#65533;>T~&#65533;"&#65533;&#65533;&#65533;C&#65533;f&#65533;&#65533;u&#65533;M&#65533;&#65533;_&#65533;~XOP(Z&#65533;&#65533;&#65533;&#958;/&#65533;&#65533; Z&#65533;&#65533;&#65533;&#65533;&#65533;]M<&#65533;&#65533;6&#65533;~P,z &#65533;&#65533;&#65533; &#65533;&#65533;&#65533;e&#65533;&#65533;<q&#519;&#65533;&#65533;P&#65533;&#65533;&#65533;,&#65533;&#65533;E&#756;n~&#65533;&#65533;&#65533;I&#65533;
D2J&#65533;z&#1089;`.&#65533;&#65533;@&#65533;DByQO&#65533;&#65533;v&#65533;&#65533;&#65533;~&#245;&#65533;V&#65533;&#65533;HGg\G&#65533;&#65533;?H&#65533;D&#65533;&#65533;&#65533;&#65533;&#65533;&#65533;X&#65533;&#65533;!CE&#65533;by&#65533;&#65533;O&#65533;;&#65533;v&#65533;&#65533;&#65533;OX&#65533;&#65533;v&#65533;d&#65533;&#65533;N?E&#65533;q&#224;&#65533;&#65533;_C&#65533;t&#65533;&#65533;	&#65533;&#65533;O&#65533;&#65533;_&#65533;&#65533;WaHEb&#272;&#65533;Jg&#65533;&#65533;y&#65533;E&#65533;['&#65533;ja&#65533;Z&#65533;&#65533;&#65533;?
&#590;&#65533;E&#65533;&#65533;&#65533;b&#65533;&#65533;&#65533;&#65533;&#65533;(:&#65533;&#65533;Q&#65533;Ed&#65533; &#65533;&#65533;&#65533;-&#65533;~&#65533;KP a
&#65533;&#65533;7v&#65533;rd&#595;)W&#65533;|3B&#65533;&#65533;!&#65533;&#65533;&#65533;&#992;=3.&#65533;&#65533;E%&#65533;&#65533;;&#65533;&#65533;&#65533;&#65533;&#1551;K&#65533; &#65533;&#65533;&#65533;&\&#65533;K&#65533;&#65533;&#65533;&#65533;7eT%&#65533;H.1<	*&#2036;&#65533;gF&#65533;a&#65533;@&#1884;&#65533;eGB&#65533;N&#65533;&#65533;&#1757;l&#65533;&#65533;&#65533;&#65533;!&#65533;&#65533;|&#65533;"&#65533;;&#65533;&#65533;&#1541;&#65533;o&#65533;m>]&#65533;&#65533;&#65533;&#65533;4r&#65533;5&#208;0&#1304;-&#65533;&#65533;&#65533;c&#65533;<mA&#65533;"\&#65533;B&#65533;,&#65533;&#65533;&#65533;&#688;&#886;&#684;al&#65533;hl(f&#65533;&#65533;&#65533;&#65533;!!:&#65533;&#65533;&#65533;(&#65533;e&#65533;&#65533;&#65533;&#65533;&#65533;&#65533;F&#65533;&#65533; &#65533;Y0&#65533;1&#65533;y&#65533;&#65533;&#65533;&#65533;&#65533;X&#65533;&#65533;H&#65533;&#65533;f&#65533;X&#65533;&#65533;I&#65533;&#65533;!V8&#65533;&#65533;	&&#65533;&#65533;&#65533;&#65533;i&#65533;,&#65533;&#65533;&#65533;J&#65533; &#65533;B &#65533;+&#65533; &#65533;8,{&#65533;,8&#65533;127&#65533;&#65533;&#65533;&#65533;&#65533;0&#65533;@3&#65533;&#65533;`b@h&#65533;x@&#65533;H&#65533;Acd&#65533;axA&P&#65533;t&#65533;D&#65533;&#65533;c&#65533;1!c&#65533;!&#65533;&#65533;Q&#65533;&#65533;&#65533;&#65533;	&#65533;&#65533;fk(V&#65533;~&#65533;E&#65533;~T&#65533;&#65533;K&#65533;&#65533;&#65533;`&#65533;&#260;bM&#65533;&#65533;&#65533;&#65533;&#65533;,2j1Y&#65533;&#65533;&#65533;g&#65533;Q&'&#65533;XJ&#65533;&#65533;*&#65533;&#65533;&#65533;~dE&#545;&#65533;&#65533;&#65533;&#65533;&#65533;!|&#65533;&#65533;&#1577;&#65533;z)&#65533; &#65533;{&#65533;&#65533; &#65533;&#65533;&#65533;&#65533;X&#65533;&#65533;x&#65533;&#65533;&#65533;&#65533;0@&#521;&#65533;tg&#65533;&#65533;&#970;-&#65533;c&#65533;&#65533;&#65533;&#65533;DC&#65533;>&#65533;@CK&#65533;gu@
&#65533;&#1312;&#65533;,J&#65533;9&#65533;1TDA9&#65533;&#65533;C&#65533;&#65533;]^&#65533;,&#65533;b&#65533;&#65533;&#65533;&#65533;&#65533;9&#65533;&#65533;&#1507;yf&#65533;d^&#65533;&#65533;0&#1729;&#65533;%nY&#65533;?0&#65533;&#65533;O,&#65533;1&#65533;#`O9&#65533;y&#65533;gi&#65533;}6&#65533;BT&#65533;clm&#65533;&#65533;&#65533;M&#65533;FK`~&#65533;&#65533;p&#65533;N@&#65533;/c&#65533;Q&#65533;,&#65533;&#65533;&#65533;+&#65533;&#65533;&#65533;&#65533;&#65533;M&#65533;s&#65533;	,xl&#65533;&#65533;8 &#65533;&#65533;&&#65533;&#65533;&#65533;e*&#1265;"&2*d*  @&#65533;&#65533;B&#65533;|&#65533;U &#65533;&#65533;H&#65533;&#65533;&#65533;&#65533;z&#65533;&#65533;&#65533;!&#65533;HG1&#65533; &&#65533;d&#65533;H&#65533;&#65533;&#65533;&#65533;&#65533;&#65533;&#65533;&#65533;`L&#65533;&#65533;&#65533;&#65533;&#65533;&#65533;0&#65533;&#65533;&#65533;&#65533;&#65533;@&#65533;&#2047;o &#65533;dX&#788;&#65533;&#65533;R&#65533;!a&#65533;h&#65533;&#65533;&#65533;S&#65533;P&#65533;&#65533;&#65533;&#65533;^ u&#65533;#:a&#65533;&#65533;x&#65533;&#65533;&#65533;&#65533;K!&#65533;&#65533;Z&#65533;0&#65533;B&#65533;u)&#65533;&#65533;`&#65533;1&#65533;&#65533;&#65533;T&#65533;:;&#65533;&#65533;&#65533;hqCR&#65533;KQ
`"&#65533;&#65533;&#65533;~!&#65533;&#65533;&#65533;C*&#65533;&#65533;$&#1312;K(`/&#65533;%j&#65533;&#65533;s!&#65533;WC&#65533;&#65533;X&#65533;&#65533;/[*&#65533;&#65533;&#65533;&#65533;F&#424;&#65533;&#65533;cQ|&#65533;&#65533;b&#65533;&#65533;D&#65533;O&#65533;Z:&#65533;=7&#65533;1p#[&#65533;2&#65533;plpv&#65533;&#65533;N&#65533;&#65533;&#65533;-;#K&#65533;&#65533;T(&#65533;m&#65533;&#1735;&#65533;&#65533;F8&#65533;2&#65533;&#65533;i&#65533;&#65533;r&#65533;#&#65533;&#65533;QD.&#65533; &#65533;&#65533;9&#65533;`P&#65533;&#65533;&#65533;(a/J&#65533;?P&#65533;&#65533;^&#65533;1&#65533;!&#65533;&#65533;&#65533;w&#65533;8&#65533;(&#65533;.uI&#65533;&#65533; .&#65533;&#65533;t/w&#65533;`&#65533;&#65533;md&#65533;%.uT&#65533;&#65533; C9z&#65533;L&#65533;&#65533;HMY&#65533;Ad&#65533;&Z&&#65533;&#65533;L~&#65533;,&#65533;&#65533;?&#65533;&#65533;&#65533;2&#65533;c&#65533;&#65533;\&#65533;&#65533;&#65533;&#65533;i&#65533;&#65533;&#65533;?&#25174;z"DY&#65533;&#65533;&#65533;h#0&#65533;&#65533;cH&#65533;&#65533;&#65533;&#65533;&#607; -&#65533;&#65533;&#65533;gP&#65533;8w&#65533;@&#65533;&#65533;Y&#65533;u&#65533;&#65533;&#65533;&#65533;&#65533; u&#65533;
&#65533;&#65533;&#65533;M &#65533;. &#65533;&#65533;L!0&#65533;&#65533;`&#65533;@&#65533;&#65533;Y&#65533;&#65533;b&#65533;&#65533;&#65533;r&#65533;C!$z&#65533;yZ&#65533;&#65533;&#65533;it@~&#65533;&#65533;&#65533;&#65533;4\&#65533;P&#65533;&#65533;&#65533;C&#65533;?&#65533;GS&#65533;&#65533;&#8224;V!&#65533;
W8H&#65533; VI&#65533;_xZ&#65533;&#65533; Bz&#65533;&#65533;;`&#65533;&#65533;&#65533;&#65533;"&#65533;xox&#65533;&#65533;R)8&#65533;9&#1130;Vw&#65533;U&#65533;@D$&#65533;/r(&#65533;(E&h&#65533;Yb&#65533;!&#65533;,b&#1132;Y&#65533;&#65533;/&#65533;&#65533;&#65533;&#65533;&#65533;&#1456;&#65533;&#65533;&#65533;&#65533;&#65533;&#1019; B4&#1688;"&#65533;e7&#65533;&#65533;&#65533;l+F&#65533;&#65533;>&#65533;&#65533;&#65533;b&#65533;&#65533;0W&#65533;&#65533;&#65533;pX &#65533;@&#65533;)5Ad!Ed&#65533;`&#65533;&#65533;,&#65533;@&#65533;&#65533;0&#65533;)MiGhqQt&#65533;&#65533;]&#65533;q@&#65533;X&#65533;&#65533;&#65533;&#65533;.&#65533;&#65533;Br&#65533;&#65533;fT&#65533;&#65533;0j&#65533;&#65533;Z&#65533;&#65533;1&#1144;L&#65533;&#65533;&#65533;&#65533;&#65533;~	&#65533;d&#65533;&#65533;&#65533;&#65533;&#65533;A&#65533;&#65533;!&#65533;&#65533;&#65533; $&#65533;:F&#65533;M&#65533;&#65533;1&#65533;L&#65533;&#65533;a&#65533;0B&#65533;t&#65533;t&#65533;&#65533;4&#65533;&#65533;6G&#65533;9&#261;K':&#65533;&#1121;s
&#65533;0fBf6A&#1261;Bt&#65533;&#1088;&#65533;O&#65533;&]LZ&#65533;&#65533;"&#65533;y&#65533;_&#65533;&#65533;@&u&#65533;c&#65533;L&#65533;&#65533;T&#65533;_&#65533;2e&#65533; &#65533;&#65533;1&#65533;rj&#65533;&#65533;&#65533;Y_FH0VAQpv&#65533;&#65533;&#65533;&#65533;&#65533;&#65533;&#65533;U@&#65533;&#65533;&#65533;38!z&#65533;&#65533;&#65533;&#65533;&#65533;&#65533;>/f&#722;&#65533;WXEVYj<&#65533;
&#65533;&#65533;&#65533;z&#65533;r &#65533;&#65533;(i&#65533;p&#65533;}/
&#65533;%+K&#65533;z&G&#65533;&#65533;"&#65533;&#65533;&#65533;&#65533;&#65533;&#65533;&#65533;&#65533;&#65533;&#65533;@-&#65533;&#65533;+&#65533;x&#65533;&#65533;%&#65533;k\&#65533;&#65533;&#65533;&#65533;1&#65533;![&#65533;,Y&#65533;&#65533;1 d&#65533;AvL&#65533;&#65533;&#65533;X&#65533;_&#65533;&#65533;^&#65533;u&#65533;&#65533;T&#65533;&#65533;&#65533;?&#49200;&#65533;&#65533;@`&#65533;)&#65533;&#65533;&#65533;Z&#65533;&#65533;&#65533;h&#65533;`&#65533;&#65533;]o&#65533;4&#65533;&#65533;&#65533;e&#65533;&#65533; !&#65533;%&#65533;&#65533;K&#65533;&#65533;@&#65533;	dy&#65533;d&#65533;&#65533;M&#65533;&#65533;&#65533;&#65533;nu4&#65533;&#644;&#65533;1&#23939;\&#65533;`&#65533;&#65533;&#65533;&#65533;r&#65533;O&#221;&#65533;&#65533;.&#65533; &#65533;&#65533;U^&#65533;F&#65533;y&#65533;&#65533;?f&#65533;&#65533;<@&#65533;7O&#65533;&#65533;t&#65533;#o&#65533;&#65533;&#65533;&#65533;&#65533;L&#65533;m&#65533;&#65533; &#65533;&#65533;&#65533;&#65533;5Z&#65533;&#65533;&#65533;hA\&#65533;2&#65533;&#65533;<&#65533;&#65533;O&#65533;&#65533;
&#65533; W&#65533;VGH"&#65533;&#65533;U&#65533;&#65533;	hW&#65533;*T@v&#65533;`&#65533;&#65533;b'&#65533;&#65533;&#65533;&#65533;.&#65533;&#65533;&#65533;hi&#65533;&#65533;#&#65533;g&#65533;!h&#65533;c&#65533;&#65533;
G&#65533;&#65533;&#65533;p&#65533;&#65533;&#65533;&#65533;tB &#65533;`&#65533;3&#65533;&#65533;&#65533;>`&#65533;&#65533;w&#65533;&#1503;!w&#65533;C&#65533;&#65533;X&#65533;&#65533;c&#65533;` 38&#65533;&#65533;&#65533;&#65533;G&#65533;&#832;&#65533;&#65533;c&#65533;&#65533;&#65533;&#65533;&#65533;&#65533;&#65533;&#65533;&#65533;1&#65533;&#65533;i&#65533;|z&#65533;&#65533;&#65533;B&#65533;&#65533;&#65533;p&#65533;&#65533;&#65533;A.&#701200;x&#65533;%&#65533;8B^k5&#420;!AX&#65533;?&#65533; S&#65533;\?	D&#65533;&#65533;&#65533;&#65533;1&#65533;&#65533;?&#65533;&#65533;&#403;&#459;!?Z6&#65533; /&#65533; &#65533;E&#65533;&#65533;$&#65533;!"J&#65533;&#65533;K&#65533;&#65533;&#65533;&#65533;f*&#65533;p&#65533;&#65533;&#65533;&#65533;&#65533;#cdJ#;cp2&#65533;?&#65533;&#65533;	&#65533;&#65533;1&#65533;&#65533;.&#65533;"&#65533;&#65533;`&#65533;hnn1`&#65533;c&#65533;&#1058;&#65533;&#65533;&#65533;&#65533;&#65533;&#65533;&#65533;&#65533;&#65533;&#65533;9&#65533;&#65533;&#65533;&#65533;&#65533;&#65533;l`	l&#65533;<&#65533;bD&#65533;' &#65533; &#65533;&#65533;&#65533;	2&#65533;&#1122;&#65533;&#65533;&#65533;2&#65533;-&#65533; &#65533;&#65533;&#65533;2&#65533;&L&#65533;a>&#65533;&#1950;`&#65533;&#65533;&#64864;&#65533;&#65533;&#65533;&#65533;H&#65533;1"!&#65533;&#65533;&#65533;&#65533;!?C&#65533; &#65533;C&#1161;&#65533;.#6$/cC&#65533;q&#65533;&#65533;1&#65533;nq&#736;!Qq&#65533;&#65533;	&#65533;*T`&#65533;&#65533;&#65533;&#65533;.-&#65533;@ N&#65533;1`&#65533;L&#65533;L@ X&#65533;,&#65533;&#65533;&#65533;&#65533;&#65533;d&#65533;&#65533;&#65533;&#1958;&#65533;,^a1D&#65533;&#65533;&#1982;&#65533;&#65533;&#65533;2&#65533;-&#1292;,&#65533;1b&#65533;-&#65533;&#65533;&#65533;y&#65533;1&#65533;!{&#65533;&#65533;&#65533;&#65533;!&#1136;&#65533;&#65533;&#65533;&#65533;q2R &#65533;,&#65533;&#796;#@@'&#65533;j1 &#65533;&#65533;A&#2001;&#65533;&#65533;&#65533;>&#65533;4&#65533;&#65533;:&#65533; &#65533;&#65533;	2&#65533;,c&#65533;- &#65533;&&#65533;K&#65533;!&#65533;&#65533;&#65533;b&#65533;`&#65533;&!2&!c&#65533;&#65533;&#65533;&#65533;&#65533;&#65533;&#65533;,8A&#65533;&#65533;26 &#65533;&#65533;G>&#65533;&#65533;&#65533;$!K&#65533;`&#65533;&#65533;&#65533;s&#65533;&#65533;s&#65533; +!&#65533;&#65533;%&#65533;!&#65533;&#65533;&#65533;&#65533;&#65533;"N&#65533;&#65533;&#65533;~ .&#65533;M#&#65533;&&#65533;`&#65533;!&#400;(&#65533;'&#65533;!)&#65533;&#65533;)&#65533;&#65533;LG+&#65533;&#65533;&#65533;&#65533;1&#1024;1&#65533;`T&#65533;1&#175;&#65533;&#65533;j&#65533;&#65533;	&#1192;&#65533;>&#65533;,`A2&#65533;PB&#65533;p&#65533;	)c&#65533;2&#65533;&#65533;,&#65533;&#65533;/&#65533;&#65533;/&#65533;/	&#65533;0!$Q&#65533;&#65533;0&#65533;0	3//F@&#65533;&#65533;&#65533;'&#65533;#&#65533;1@&#65533;"&#65533;&#65533; 4G&#65533;X&#65533;A4m&#65533;&#65533;a&#65533;$&#65533;.&#65533;.&#65533;&#65533;`5/&#65533; &#65533;&#65533;&#65533;&#65533;&#65533;@&#65533;1/&#65533;q1&#65533;&#65533;7G&#65533;Bc&#65533;&#65533;&#65533;&#65533;0&#65533;,&#65533;C~ &#65533;&#65533;)0C&#65533;&#65533;&#65533;z@&#65533;&#65533;&#65533;&#65533;&#65533;b
-&#65533;&#65533;X&#65533;3&#65533;c&#65533;.&#65533;(=;-&#65533;3&#65533; \A&#65533;,&#65533;&#65533;-&#65533;B&#65533;P&#65533; 	!&#65533;&#65533;'!&#65533;&#65533;&#65533;&#65533;KRL-&#65533;t&#65533;&#65533;L*K&#65533;&#65533;L~r&#65533;'&#65533;&#65533;1&#65533;#&#65533;bV`,&#65533;(&#65533;&#65533;&#65533;B&#65533;l 
&#65533;2&#65533;&#65533;&#65533;&#65533;!&#1282;,d2^&#65533;nJ&#65533;&#65533;&#65533;&#65533;@#&#65533;&#65533;,&#65533;/M2,&#65533;&#65533;&#65533;&#65533;M&#65533;r &#65533;&#65533;)&#65533;K&&#65533;L:&#65533;+&#65533;&#65533;H&#65533;b&#65533;&#65533;(&#65533;&#65533;*1&#65533;A&#65533;&#65533;&M'rC &#65533;5&#65533;&#65533;&#65533;&#65533;&#65533;&#65533;r4&#65533;@.&#65533;SM'&#65533;#c&#65533;1&#65533;M'0&#1524;b&&#65533;&#65533;&#65533;&#65533;>&#65533;&#65533; O&#65533;FOM&#65533;V&#65533;&#65533;&#65533;&#65533;>&#65533;&#65533;&#65533;`P_qQ&#65533;&#65533;X&#65533;Q'&#65533;&#65533;.&#65533;5s&#65533;
uD&#65533;8T&#65533;1f&#65533;S}&#65533;&#65533;4&#65533; &#65533;d&#65533;c0&#65533;&#65533;a&#65533;&#65533;"&#65533;&#65533;O&#65533;`&#65533; t&#65533;1d&#65533;tq&#65533;f&#65533;{&#65533;&#65533;0^+2&#65533;C1VK&#65533;&#65533;V&#65533;&#65533;&#65533;@&#65533;H&#65533;&#65533;&#65533;&#65533;7&#65533;&#65533;1&#65533;&#65533;&#65533;&#65533;&#65533;T[#PF 6&#65533;B&#65533;)&#65533;dB&#65533;S=A&#65533;:&#65533;&#207;\&#65533;	&#65533;&#65533;&#65533;+&#65533;&#65533; &#65533;B &#65533;2D&#65533;uwbu&#65533;r"'&#65533;,`&#65533;
&#65533;K&#65533;&#65533;K&#65533;&#65533;,&#65533;dK4,`'L&#65533;&#65533;	&#65533;d#B(&#65533;&#65533;,>&#65533;Gz&#65533;,&#65533;&#65533; &#65533;2,&#65533;&#65533;gga!&#65533;!b@&#65533;&#65533;&#65533;xP&#65533;&#65533;&#65533;26K#&&#65533;*&#65533;&#65533;)/+&#65533;r &#964;I&#65533;!&#65533;r1 &#65533;q&#65533;&#65533;B3,M'@+c&#65533;"#&#65533;&#65533;&#65533;B5`.&#65533;2&#65533; <Claa\/c&#65533;&#65533;O&#65533;2&#65533;m&#65533;&#65533;&#65533;&#65533;Vm3I&#65533;(&#65533;&#65533;.&#65533;&#65533;&#65533;&#65533;J&#65533;&#65533;&#65533;"&#65533;P&#65533;45YB&#65533;4&#65533;&#65533;5&#65533;.aq-&#65533;O2U&#65533;
0 &#65533;&#65533;&#65533;&#65533;M&#65533;-S&#65533;&#65533;&#65533; SBs&#65533;&#65533;12&#65533;s1&#65533;[&#65533;-
&#65533;kuq&#65533;"
@!&#65533; &#65533;`6N&#65533;
&#65533;P CA&#65533;w&#65533;AAl2L&#65533;d@ X&#65533;<&#65533;S2a&#65533;&#65533;hn&#65533;&#65533;1r&#65533;3&#65533;&#65533;.&#65533;vc&#65533;&#65533;"P&#65533;b	&#65533;&#815;&#65533;&#65533;L&#65533;!&#65533;&#65533;*&#65533;&#65533;&#65533;TJ&#65533;DL 2a-&#65533; E&#65533;g9&#65533;h&#65533;&#65533;72&#65533; -&#65533;	!r&#65533;&#65533;&#65533;0!\!4&#65533;|34&#65533;,r&#65533;&#65533;5&#65533;&#65533;&#65533;*
&#65533;	k&#65533; *8D&#65533;A`'&#65533;g&#65533;&#65533;6&#65533;*'2D&#65533;&#65533;H&#65533;@@&#65533;.!&#65533;7*&#65533;K&#65533;&#65533;&#65533;&#2007;,&#260;h&#65533;L&#65533;s&#65533; &#65533; V&#340;,&#65533;&#65533;1D&#822;&#65533;&#65533;i\)&#65533;l&#65533;Xldlal&#65533;X&#65533;&#65533;8&#65533;a&#65533;&#65533;B&#65533;&#65533;&#65533;&#65533;T&#65533;&#65533;&#65533;2&#65533;&#65533;&#65533;(/&#65533;&#65533;P&#65533;v&#65533;p&#65533;@PWqmmPY &#65533;'cPK!&#65533;&#65533;:&#65533;1W&#65533;A&#65533;I 5/U&#65533;z&#65533;&#1617;&#65533;n&#47747;	&#65533;&#65533;&#65533;d&#65533;	0&#65533;&#65533;&#65533;r&#65533;Ta&#65533;&#65533;X&#65533;GA&#65533;k]&#65533;&#65533;&#65533;!	 !&#65533;&#65533;&#65533;&#65533;&#65533;&#65533;-&#65533;&#65533;&#65533;U2V`rK*&#65533;J"`u&#65533;&#65533;D&#65533;YJ&#65533;t+o&#65533;!&#65533;&#65533;K&#65533;j##Ct&#65533;#&#65533;&#65533;&#65533;&#65533;1&#65533;1&#65533; &#65533;,&#65533;&#928;
8&#65533;&#65533;o&#65533;&#65533;&#65533;&#65533;&#65533;&#65533;&#65533;&#65533;&#65533;:&#65533;&#65533;l1&#65533;&#65533;&#65533;&#65533;&#65533;&#65533;&#65533;@	&#65533;&#65533;&#65533;E&#65533;&#65533;
&#65533;, I&#65533;*&#65533;&#65533;_i&#65533;J&#65533;B&#65533;&#65533;?&#65533;&#65533;_&#65533;RK&#65533;&#65533;JC&#65533;&#65533;4~xi&#65533;&#65533;i5&#65533;)&#65533;&#65533;9&#65533;@
^&#724;{&#65533;!&#65533;xA&#19611;&#65533;X.Q&#65533;&#65533;3&#65533;8Mc&#65533;&#65533;o&#65533;&#65533;O&#65533;&#65533; /&#65533;v&#65533;&#65533;R&#65533;&#65533;:&#65533;&#65533;Xu&#65533;&#1122;QIs&#65533;E4&#65533;&#65533;gSRB&#65533;_&#65533;t&#65533;59q9C`&#65533;,`&#65533;&#65533;&#65533;MS&#65533;&#65533;&#65533;&#65533;&#538;&#65533;&#65533;&#65533;&#2917;&#65533;z&#65533;&#65533;&&#65533;&#65533;&#65533;&#65533;1&#65533;&#65533;&#65533;&#65533;&#65533;Z&#65533;&#65533;:&#65533;&#65533;&#65533;[&#65533;s&#65533;&#65533;o&#65533;A&#65533;&#65533;&#65533;B&#65533;&#65533;&#65533;&#65533;&#65533;6>Ny&#65533;&#65533;D&#65533;&#65533;-&#65533;`6&#65533;&#65533;&#65533;	TJG&#65533;L&#514;}&#65533;&#65533;|#&#65533; -&#65533;C)&#65533;6"&#65533; &#65533;=&#65533;!W;"`!&#65533;&#65533;g2*-g&#65533;&#65533;,&#65533;&#65533;&#65533;c&#65533;&#65533;3&#65533;!z1&#65533;`&#65533;&#65533;&#65533; &#65533;&#65533; &#65533;
6!J&#65533;M&#65533;&#312;/&#65533;&#65533;-&#65533;V&#65533;c&#65533;&#65533;	H&#65533;!&#65533;&#65533;!&#65533;&#65533;&#65533;{&#65533;&#65533;F[&#65533;&#65533;w?-&#65533;J&#65533;r@&#65533;&#65533;a&#65533;2&#65533;M&#65533;x&#65533;`&#65533;l`A&#65533;&#65533;&#1515;1&#65533;8B&#65533;&#65533;&#65533;&#65533;3&#65533;2?&#65533;&#65533;&#65533;Z&#65533;&#65533;&#65533;<&#65533;!&#65533;`h/&#65533;O/R&#65533;Z&#65533;qoPQ&#65533;&#65533;E3&#65533;#&#65533;Q&#65533;&#65533;2&#65533;f&#65533;q&#65533;-t&#65533;&#65533;u&#65533;[q4&#65533;&#65533;u&#65533;!&#65533;&#65533;Y{&#65533;&#65533;&#65533;N&#65533;c&#65533;5&#65533;;&#65533;/3&#65533;&#65533;&#65533;&#603;\[&#65533;&#65533;0&#65533;Q&#65533;M;K&#65533;&#65533;,(&#65533;&#65533;,&#65533;&#65533;&#65533;&#65533;{L&#1179;&#65533;&#65533;;`##a}&#65533;1D&#1334;&#65533;&#65533;e!&#65533;&#65533;F[G4&#65533;1&#65533;i &#65533;[2h8&#65533;7X&#65533;h&#65533;b
&#65533;{&#65533;)#s&#65533;`&#804;&#1467;;t&#65533;&#65533;&#65533;S&#65533;&#65533;Ri)&#65533;&&#65533;&#65533;&#65533;&#219;(&#65533;&#65533;&#65533;_&#65533;&#65533;&#65533;&#65533;&#65533;?&#65533;&#65533;&#1323;&#65533;&#65533;&#65533;S&#65533;3s&#65533;7&#65533;&#65533;9&#65533;&#65533;b&#65533;&#65533;2<&#65533;&#65533;N&#65533;$o1&#65533;&#65533;c&#65533;&#65533;b&#65533;&#65533;VY&#65533;&#65533;,(\+R%#6B-rJ&#65533;&#65533;&#65533;&#65533;`Q&#65533;&#1122;aq&#65533;&#65533;&#65533;&#65533;@&#65533;KQ&#65533;u|&#65533;&#65533;&#65533;&#65533;&#65533;&#501;&#65533;&#65533;.&#65533;&#65533;&#65533;|&#65533;&#65533;Z&#65533;K]&#65533;&#65533;&#65533;&#65533;t&#65533;&#1076;W@Gw&#65533;&&#65533;d&#65533;&#65533;&#877;|G&#65533;d@cr6G&#65533;3&#65533;rDtr&#65533;-&#65533;R&#65533;+&#65533;&#65533;"&#65533;&#65533;&#1414;&#1348;(3&#65533;1&#65533;<!&#65533; &#65533;`D^&#65533;&#65533;&#65533;&#65533;-VL&#65533;&#65533;&#65533;&#65533;&#65533;&#65533;&#65533;p	*&#65533;&#65533;KP&#65533;&#65533;&#578;&#65533;{
&#65533;|1&#65533;&#65533;&#65533;I{&#65533;&#65533;a	&#1332;&#65533;@&#65533;n&#65533;&#65533;"#!&#65533;k&#1830;B.&#65533;&#65533;&#65533;&#65533;&#65533;&#65533;U&#65533;&#65533;Q&#65533;&#65533;&#65533;&#65533;}&#65533;S&#1874;&#350;&#65533;-y&#65533;&#65533;|&#65533;&#65533;&#65533;T&#65533;&#65533;&#65533;t&#65533;&#65533;&#65533;2&#65533;z&#65533;y=&#65533;o_&#65533;1&#65533;&#65533;1&R&#65533;1b&#65533;P&#65533;&#65533;t&#65533;&#65533;&#65533;R&#65533;&#65533;u@&#65533;[c&#65533;zp_Q&#65533;&#65533;ZQQ&#65533;I&#65533;&#65533;&#65533;&#65533;y1&#65533;&#65533;&#65533;&#65533;&#65533;&#65533;]&#65533;&#65533;JOA2&#65533;&#65533;O&#65533;e&#65533;	&#65533;&#65533;&#65533;&#65533;D&#65533;~&#65533;&#65533;#&#65533;>!n-&#65533;|	&#65533;!x&#65533;&#65533;1&#65533;cN&#65533;22&#65533;(&#65533;d
&#65533;+gn
f2R&#65533;&#65533;'CHf&#65533;&#65533;`
0'L&#65533;&#65533;L&#65533;B&#65533;&#65533;&#65533;&#65533;&#65533;(&#65533;|1&#65533;&#25120;&#1087;&#65533;-&#65533;&#65533;s9~>3&#65533; &#65533;-:&#65533;&#65533;FT&#65533;FB&#65533;&#65533;o&#1972;&#703;&#65533;R&#65533;s0
&#65533;:&#65533;&#65533;&#65533;&#65533;C8N&#65533;&#65533;TB&#65533;D&#65533;&#65533;h\&#65533;1d&#65533;?`&#65533;YT&#65533;$I&#65533;)A&#65533;|	3&#65533;&#793;4&#65533;k&#1724;&#65533;3&#65533;&#925;4Ul1&#65533;&#65533;?&#65533;X&#65533;&#65533;&#65533;&#65533;>&#65533;b&#65533;L&#65533;&#1256;PyZ&#65533;&#65533;o&#65533;&#65533;&#65533;sL&#65533;&#65533;j&#427;	&#65533;&#65533;0i4&#65533;U&#65533;&#65533;;"&#1482;&#65533;d&#65533;&#65533;u&#563;&#65533;&#65533;!&#1851;&#65533;&#65533; &#65533;*m&#65533;10	&#65533;4&#65533;O@bm&#65533;k&#65533;&#65533;@&#65533;m&#65533;v$&#65533;&#65533;&#65533;O&#65533;j(&#65533;_/,z&#65533;>j@Ej,-&#65533;&#65533;;&#65533;&#65533;&#1652;k&#1790;&#65533;&#65533;&#65533;&#65533; &#65533;&#65533;'&#65533;F"-4&#65533;&#65533;I&#65533;K,4&#65533;&#65533;&#65533;&#65533;&#65533;%&#65533;hLc&#65533;&#65533;&#65533;i$&#65533;&#65533;&#65533;\&#65533;&#65533;Q&#65533;&#65533;&#65533;&#65533;&#65533;(&#65533;&#65533;&#65533;&#65533;&#65533;&#65533;&#65533;t&#65533;&#65533;W&#65533;0&#1082;&#65533;&#65533;&#65533;&#1291;&#65533;&#65533;z&#65533;54 &#65533;&#65533;7|&#65533;7&#65533;&#65533;L&#65533;&#65533;y&#65533;&#65533;&#65533;?T4&#65533;^&#65533;Ma&#65533;&#65533;&#65533;&#65533;&#724;&#65533;&#65533;$&#65533;hbC&#892;&#65533;&#65533;&#65533;&#65533;-+@&#65533;&#65533;D0.&#65533;&#65533;5&#65533;&#65533;|&#65533;m&#65533;&#65533;r5A&#65533;H+&#65533;&#65533;P&#65533;&#65533;&#65533;&#65533;&#65533;+&#65533;@rH+5&#65533;?&#65533;&#65533;&#65533;]&#65533;e&#65533;Zr9&,[r&#65533;enj&#65533;&#65533;f&#65533;!&#65533;&#65533;OQQZCt&#65533;&#65533;gCX0&#65533;&#65533;~vRSy&#65533;&(g&#65533;0A&#65533;	!):&#65533;&#65533; &#65533;am0&#65533;L&#65533;&#65533;&#65533;U&#65533;_m&#65533;&#65533;&#65533;&#65533;FZP&#65533;&#65533;f&#65533;&#65533;&#65533;Qo&#65533;j&#65533;&#65533;&#65533;
k&#65533;9&#65533;CQ&#65533;tD`M0&#65533;&#65533;r&#65533;-&#65533;&#65533;
M;_&#65533;i$&#65533;A&#65533;&#65533;&#65533;&#65533;1&#65533;D&#1549;&#65533;zS`K&#65533;F&#557;&#65533;O&#65533;z&#65533;&#65533;3&#65533;y&#65533;y8&#65533;&#65533;$j&#65533;&#65533;,&#65533;@_C&#65533;&#65533;&#65533;?&#65533;&#65533;8&#65533;&#65533;&#1313;&#65533;&#65533;v&#1502;&#65533;"M 0&#65533;&#65533;6X0&#65533;&#65533;aC
&#65533;D&#65533;&#65533;&#65533;xQ&#65533;&#65533;4&#65533;&#65533;~&#65533;.&#65533;&#65533;&#190;h&#65533;&#65533;!&#375;&#65533;qQ&#65533;9Y&#65533;)&#65533;A&#65533;L&#65533;S&#65533;6&#65533;T&#65533;&#65533;b&#65533;If&#65533;>&#65533;|&#65533;6x&#65533;&#65533;&#65533;	&#65533;t9I4m@pMOMuC&#65533;&#65533;&#65533;HS&#65533;$&#65533;u&#65533;\&#65533;$&#65533;a&#65533;@&#65533;$O&#65533;&#65533;&#65533;U&#65533;w&#65533;r&#65533;&#65533;n&#65533;X&#65533;&#65533;!/YD,&#65533;2M&#65533;&#65533;r&#65533;&#65533;&#65533;#&#65533;S'l|!{&#65533;O&#65533;"&#65533;K&#65533;( &#919;&#65533;D&#65533;z(&#65533;v&#65533;>lCs.&#65533;&#65533;0B&#65533;m&#65533;&#443;&#65533;
&#65533;)r&#65533;&#65533;&#65533;^&#65533;&#65533;8 &#65533;&#774;d"&#65533;&#65533;6&#65533;&#65533;?.&#65533;&#65533;&#65533;:&#65533;^, k&#65533;-&#65533;&#65533;&#65533;&#65533;2&#65533;&#65533;&#65533;!&#65533;&#65533;6&#65533;$&#65533;O*)&#65533;&#65533;&#65533;&#65533;&#65533;@ec9PIc&#65533;y&#65533;&#65533;&#43999;&#65533;&#65533;&#65533;c&#65533;&#65533;4&#65533;?&#65533;&#65533;?&#65533;&#65533;l&#65533;>N"\3&#65533; 
&#65533;&#65533;&#65533;9Jp@UdkXK&#65533;*&#65533;&#65533;&#65533;Ip'&#65533; `F&#65533;&#65533;&#65533;Y#&#65533;'&#65533;ExD&#65533;&#65533; &#65533;	O&#65533;&#65533;Mp&#65533;,l&#65533;UT&#65533;&#65533;8!&#65533;&#65533;D3&#65533;&#65533;&#65533;&#65533;p&#65533;&#65533;A
&#65533;&#65533;!&#65533;$z&#65533;9&#65533;DgGB&#65533;y&#65533;%&#65533;&#65533;a(<&#65533;&#65533;&#65533;@&#65533;&#65533;jy&#65533;E
Sr&#65533;&#65533;z1o
+@&#912;&#65533;&#65533;&#65533;DC&#65533;&#65533;&#65533;&#65533;^$&#65533;#&#644;
&#65533; &#65533;&#65533;&#65533;4&#65533;z!&#65533;&#65533;G?~&#65533;y&#1635;&#65533;&#65533;&#65533;&#65533;&#65533;&#65533;&#65533;&#65533;&#65533;X&#65533;F&#65533;&#551;|3$r&#65533;4S&#65533;bB&#65533;&#65533; "&#786;&#65533;&#65533;&#65533;T&#65533;&#65533;|&#65533;t&#65533;+&#65533;V&#65533;H!
&#65533;&#65533;&#65533;2&#199;Wj&#65533;&#65533;``H&#65533;&#65533;&#65533;"&#65533;&#1061;1eb&#65533;`p&&#65533;&#65533;&#65533;P!&#65533;&#65533;"$&#65533;&#65533;4&#65533;1Mk&#65533;&#65533;&#65533;&#65533;&#65533;+K)&#65533;&#65533;&#65533;7yB.":&#65533;{&#65533;&#65533;@x&#65533;&#65533;
q&#65533;2N&#65533;&#65533;&#65533;!&#65533;Hb&#995;8&#65533;&#65533;kA&#65533;)\&#65533;&#65533;&#65533;MaM&#65533;C&#65533;&#65533;!!
b&#65533;&#65533;@:V$&#65533;90Zc$&#65533;C&#65533;&#65533;&#65533;n"&#65533;&#65533;&#65533;^&#65533;&#65533;.&#65533;&#65533;vRL&#65533;&#65533;G#&#1186;&#65533;&#65533;f&#65533;b&#65533;4-b&#65533;O]u6&#65533;&#65533;&O{Z&#1292;Z&#65533;&#65533;&#65533;&#65533;lP&#65533;&#65533;HT&#65533;&#65533;B&#1385;T&#841;&#65533;6&#65533;D&#65533; &#65533;&#65533;&#65533;C&#65533;L^'c&#65533;&#65533;6r&#65533;&#65533;&#65533;u&#65533;?{G(m2&#65533;=&#285;&#65533;&#65533;z7R4c`&#65533;&#65533;&#65533;w&#65533;x!'<&#65533;4v\&#1314;&#65533;&#65533;y&#65533;&#65533;@hD$y&#65533;&#65533;&#65533;&#65533;	&#65533;&#65533;&#1260;&#65533;g>+M(&#65533;>6H&#65533;&#65533;F&#65533;&#65533;Hd&#65533;&#65533;&#65533;2&=V&#480;&#65533;&#65533;H&#65533;cxe&#65533;&#65533;&#65533;(&#990555;.Pal &#65533;w&#65533;<&#65533;qr&#65533;&#65533;fp&#65533;&#65533;m&#65533;H&#65533;y&#65533;&#65533;&#65533;i&#65533;&#65533;4&#65533;&#65533;T&#65533;M&#65533;&#1236;fG &#65533;&#65533;f&#65533;l&#65533;&#65533;&#65533;D&#65533;j&#65533;&#65533;&#65533;!&#65533;&#65533;&#65533;&#65533;w&#65533;&#65533;&#65533;W&#65533;&#65533;&#65533;|C"&#65533;&#65533;&#65533;&#65533;&#65533;&#65533;&#65533;O&#65533;&#65533;&#65533;&#24878;&#65533;&#65533;&#65533;H&#65533;&#65533;&#65533;Ye&#65533;`&#65533;H&#65533;U&#65533;0&#1959;&#65533;/&#65533;[Cb*&#65533;@&#65533;&#65533;PP0&#65533;g&#65533;&#65533;&(&#65533;&#65533;&#65533;&#109656;0&#65533;&#65533;b&#65533;i&#65533;&#65533;&#65533;&#65533;&#65533;&#65533;p~(KcG&#65533;:&#65533;&#65533;Ux&#65533;>&#65533;&#65533;g.GD &#65533;&#65533;WK&#65533;e&#65533;~&#65533;\Q&&#65533;&#65533;&#65533;E2p&#65533;&#65533;&#65533;6$&#65533;R&#65533;D&#65533;&#65533;j9&#65533;T&#65533;&#65533;&#65533;&#65533;&#2034;I3&#65533;Z&#65533;&#65533;)&#65533;&#65533;&#65533;j&#65533;&#65533;?&#65533;&#65533;f<&#65533;&#65533;&#65533;|&&#65533;w3&#65533;&#65533;`p &#65533;&#65533;m&#65533;DH7&#65533;&#65533;T4K&#65533;pu&#65533;&#65533;&#65533;%ua&#65533;L&#65533;>&#65533;&#65533;&#65533;t&#65533;&#1531;gl^p&#65533;&#65533;&#65533;@&#171;_&#65533;J9&#65533;&#65533;&#65533;o&#65533;&#65533;&#65533;j"&#65533;&#65533;m5C&#65533;&#65533;WX&#65533;w4&#65533;&#65533;&#65533;&#65533;fWd&#65533;q0&#65533;%&#65533;O5&#898;&#65533;.p&#65533;&#65533;=&#65533;Kd&#65533;&#142;&#65533;?h&#65533;&#65533;H2/&#65533;>&#65533;I&#65533;x&#65533;-&#65533;&#65533;&#1936;&#65533;<&&#65533;&#65533;&#65533;($&#65533;&#65533;	l&#65533;&#65533;xO&#65533;&#1697;&#758;ub&#65533;n&#1435;&#65533;&#65533;&#65533;&#65533;&#65533;<&#65533;&#65533;w&#65533;E&#65533;j)o9&#65533;IN8"&#65533;&#23717;&#65533;V&#65533;G&#65533;&#65533;M&#65533;`&#65533;&#65533;O&#65533;&#65533;y5&#65533;f/o&#65533;&#65533;PS&#65533;&#65533;<&#65533;k&#65533;&#65533;l&#1725;&#65533;K&#65533;&#65533;y&#65533;.&#65533;9{?&#65533;&#65533;6&#65533;&#65533;&#65533;1!&#65533;&#65533;(&#65533;&#65533;&#65533;&#65533;W1&#65533;UfJ&#314;&#65533;.5&#65533;&#65533;&#65533;ij&#65533;&#65533;&#65533;=[4&#65533;w&#65533;f&#65533;Z&#65533;&#65533;]/&#65533;&#65533;+'<&#65533;"82&#65533;7Rv&&#65533;]&#65533;E.{&#65533;&#65533;Nd&#65533;&#65533;:&#65533;>&#65533;;ODP
&#65533;&#65533;&#1413;=&#65533;&#65533;K#m&#65533;&#65533;]&#65533;&#65533;h&#65533;#xi&#65533;&#65533;&#1462;&#65533;Cg&#65533;&#65533;DX&#65533;a&#65533;&#65533;&&#65533;&#65533;&#65533;&#65533;&#65533;5V&#65533;}N&#65533;\&#65533;&#65533;&#65533;y&#65533;&#65533;&#45331;>&#65533;&#65533;T&#65533;q&#65533;&#65533;e&#65533;&#65533;y|&#65533;&#65533;=&#65533;&#65533;,>l&#65533;&#65533;C&#65533;&#65533;|&#65533;&#65533;m&#65533;f&#65533;&#65533;&#65533;&#65533;;h&#700;&#65533;3&#65533;4&#65533;&#65533;&#65533;t&#65533;K&#65533;&#65533;&#65533;&#65533;%&#65533;&#65533;U&#65533;
Z#c&#65533;~L&#65533;
&#65533;&#65533;&#65533;P&#65533;/&#65533;&#65533;&#65533;&#65533;&#65533;DM&#65533;&#65533;&#65533;&#65533;&#65533;&#65533;w&#65533;%i&#65533;&#65533;&#65533;&#65533;1&#65533;&#65533;&#65533;&#65533;&#65533;{&#65533;&#65533;w&#65533;v_&#65533;7}Tu"&#65533;	&#65533;&#65533;B&#65533;R&#65533;Q<&#24580;72&#65533;&#65533;!&#65533;5&#65533;ua&#65533;&c2&#65533;+&#65533;&#65533;&#65533;'&#65533;1&#65533;&#65533;x"&#65533;&#65533;&#65533;x7Y,&#65533;&#65533;n &#65533;.&#65533;&#65533;R&#65533;S,&#65533;Ve&#65533;W>!1p;&#65533;zgreZ&#65533;{a&#65533;e"&#65533;~&#65533;&#65533;q&#65533;%{@fp&#65533;~H&#65533;{J&#65533;zqvr&#65533;sV&#65533;&#65533;i&#65533;&#65533;s&#2021;\w&#65533;&#65533;Ds&#65533;7s{&#65533;i&#65533;&#65533;gYX&#65533;g&#65533;J&#65533;tZ&#65533;h&#65533;&#65533;Uo(i&#65533;FG&#65533;&#65533;A~&#65533;]w8e%~DxMlvu&#65533;U_W'T(w_&#65533;&#65533;\&#65533;^&#65533;td&#65533;d[&#65533;vQ&#65533;gB&#65533;&#65533;H&#65533;&#65533;&#65533;&#65533;Xz^&#65533;V&#65533;Fk9&#65533;&#65533;+&#65533; &#65533; %&#65533;4&#65533;&#65533;&#65533;w &#65533;m
&#65533;c+&#65533;b&#65533;FYM`&#65533;c>&#65533;31i b111&#65533;2&#65533;q$&#65533;R
H&#65533;&#65533;up1lo&#65533;(o&#65533;"b&#65533;&#65533;&#65533;&#65533;<&#65533;&#65533;?&#65533;&#65533;e&#65533;&#65533;VC&#65533;_Y&#65533;u&#65533;p&#65533;fu&#65533;{&#65533;WT&#65533;HzOcqT&#65533;f[6wg6r&#65533;&#65533;^&#65533;}<&#65533;LKehxH&#65533;&#65533;&#65533;g&#65533;X&#65533;&#65533;H&#65533;&#65533;&#1350;&#65533;GDtE'#P&#65533;@@&#65533;&#65533;6&#65533;
&#65533;t]&#65533;&#65533;i&#65533;`&#65533;w&#65533;]Zv7Qwj&#65533;A&#65533;u&#65533;&#65533;qf&#65533;&#65533;w(&#65533;X&#65533;v&#65533;&#65533;^D&#65533;@&#65533;&#65533;0J\&#65533;vDq]W&#65533;D\Yf&#65533;Z&#65533;&#65533;&#65533;&#65533;&#65533; 3&#65533;&#65533;/52&#65533;x&#65533;&#65533;W$X&#65533;&#65533;X&&#65533;.&#65533;&#65533;n^&#65533;x&#65533;u&#65533;&#65533;&#65533;Q&#65533;[3&#65533;w&#65533;UmA&#65533;^PG&#65533;3qi&#65533;rAe&#65533;&#65533;/&#65533;^&#65533;w&#65533;_&#65533;&#65533;&#65533;O&#65533;z&#65533;PMY&#65533;]j&#65533;q31>m&#65533;^Y&#527;I&#65533;J&#65533;&#65533;&#65533;yh%&#65533;@&#65533;0&#65533;&#65533;&#65533;d&#65533;&#65533;y&#65533;90&#65533;&#65533; &#65533;&#65533;A&#65533;*&#65533;_Y&#65533;&#65533;ifzO&#65533;~Z&#65533;ex&#65533;VgB&#65533;&#65533;&#65533;&#65533;&#65533;&#65533;Ak&#65533;9&#65533;&#65533;CX3.1/&#65533;&#65533;)&#65533;&#65533;_(v&#65533;&#65533;_<&#65533;&#65533;&#65533;a&#65533;"&#65533;I&#65533;*&#498;&#65533;Y&#65533;&#65533;h&#65533;Y,&#65533;Y&#65533;&#65533;F
&#65533;'&#65533;fQ&#65533;&#65533;c&#65533;v&#65533;q&#65533;&#65533;&#65533;k4&#372725;&#65533;gwV&#65533;w>`&#65533;&#65533;8w&#65533;gv&#65533;'&#65533;&#65533;
&#65533;&#65533;Aw&#65533;&#65533;
I&#65533;&#65533;1&#65533;]"&#65533;j&#65533;&#65533;&#65533;&#65533;&#65533;&#65533;&#65533;&#65533;&#65533;&#65533;&#65533;&#1057;&#65533;u&#65533;5&#65533;&#65533;&#65533;&#65533;'&#65533;h@&#65533;&#65533;P&#608;y&#1552;&#65533;Xiq&#65533;&#65533;L&#65533;
&#1424;&#65533;;&#65533;&#65533;s&#65533;A9z^&#65533;M&#65533;&#65533;u&#65533;&#65533;LC5q&#65533;i&#65533;6&#65533;x&#65533;&#65533;d&#65533;q&#65533;&#65533;&#65533;&#53602;nr&#65533;&#65533;&#65533;&#65533;)&#65533;&#65533;&#65533;&#65533;&#65533;;&#65533;z&#65533;G&#769;#&#162;Q&#65533;&#65533;#-&#65533;F(&#65533;CHK&#65533;"f&#65533;5&#65533;#[0&#65533;&#65533;U&#65533;a4V&#65533;c&#65533;a&#65533;Q`&Xx&#65533;&#65533;O&#65533;&#65533;&#65533;9&#65533;/	&#65533;&#65533;&#65533;&#65533;&#65533;<K&#65533;	6&#65533;&#65533;&#65533;&#65533;&#65533;&#65533;<&#65533;@H&#65533;J8&#65533;&#65533;b&#1624;&#65533;&#65533;&#4493;\$0	&#65533;0&#65533;&#65533;8&#65533;&#65533;&#65533;S&#65533;&#65533;&#65533;&#65533;&#65533;H&#65533;H&#65533;p!T&#1067;2a;5Q&#65533; h&#65533;r&#65533;&#65533;Zw&#65533; &#65533;
&#65533;&#65533;p&#65533;&#65533;&#65533;  &#65533;&#65533;&#65533;  &#65533;&#1834;&#65533;&#65533;k&#65533;*&#65533;&#746;k&#20140;q&#65533;&#65533;&#762;w&#65533;&#65533;&#65533;Z!&#65533;*  &#65533;&#65533;&#65533;0&#65533;&#65533;0&#65533;&#65533;0 &#65533;&#65533;&#65533;&#65533;J&#65533;&#65533;&#65533;&#65533;&#65533;&#65533;&#65533;&#1710;&#65533;J.&#65533;
!&#65533;&#235;&#65533;;&#65533;&#65533;&#65533;3	T&#65533;J&#65533;&#65533;&#65533;&#65533;
&#65533;&#65533;2&#65533;&#65533;3&#65533;&#65533;k&#65533;&#65533;:&#65533;&#65533;&#65533;uDG34KGR&#65533;2[&#65533;&#65533;&#65533;&#65533;&#65533;=;&#65533;H&#65533;D&#65533;QZ&#65533;/&#65533;&#65533;R&,&#65533;&#65533;iV&#65533;9c&#65533;7&#65533;&#65533;&#65533;y&#65533;Vc&#65533;`&#65533;?&#65533;&#65533;a&#65533;a3f&#65533;&#65533;1u&#65533;e&#65533;3&#65533;&#65533;Z&#65533;s&#65533;&#65533;"6 &#65533;&#65533;&#65533;0&#65533;yc&#65533;.&#65533;DQ4&#65533;&#65533;&#65533;UZ&#65533;&#65533;&#65533;&#65533;&#65533;;&#65533;&#65533;Gez3&#65533;0&#65533;G&#65533;&#1710;&#65533;*&#65533;&#65533;&#65533;&#65533; p&#65533;&#65533;&#65533;&#65533;k&#65533;&#65533;&#697;[&#65533;&#65533;&#1785;&#810;&#65533;&#65533;&#10972;;&#65533;2{3&#65533;k!&#65533;;&#65533;&#65533;&#65533;7&#65533;0 ;&#65533;&#65533;+$E&#65533;&#19259;[UW@&#65533;6q&#65533;&#65533; &#65533;:&#65533;K&#65533;&#65533;[;&#65533;&#65533;0&#65533;&#65533;&#65533;&#65533;&#65533;&#65533;&#65533; 0&#65533;&#65533;;r&#65533;&#65533;J&#65533;&#1915;&#65533;&#65533;&#65533;&#379;&#65533;&#65533;k&#65533;&#65533; @&#65533;&#65533;&#65533;&#65533;&#65533;KG&#65533;&#65533;&#65533;[&#65533;&#65533;&#1777;&#65533;A&#65533;&#65533;&#65533;&#65533; &#750;&#65533;&#65533;&#65533;t&#65533;&#65533;:}uD;L&#65533;&#65533;&#65533;&#65533;[.&#65533;&#65533;;&#65533;&#65533;=G$G&#65533;#"sZ&#65533;Y&#65533;&#65533;!,&#65533;&#65533;b&#65533;V#&#65533;9&#65533;&#65533;)n7b,&#65533;&#65533;;&#65533;A,(&#65533;&#65533;&#65533;&#65533;&#65533;"&#65533;&#65533;&#65533;a&#65533;&#65533;:&#65533;&#65533;+r&#65533;&#65533;6&#65533;X1&#65533;S&#65533;&#220;&#65533;"5&#65533;c&#65533;&#65533;3&#65533;DL&#65533;C,&#65533;&#65533;.&#65533;8q:&#65533;&#65533;&#65533;.&#689;R&#65533;&#65533;&#65533;3=&#65533;*&#65533;&#65533;{&#65533;&#65533;&#65533;&#65533;&#65533;[&#65533;&#65533;&#65533;&#65533;&#755;&#65533;`&#65533;q!;;&#65533;&#65533;+&#65533;o|&#65533;&#472;[&#65533;&#65533;&#65533;&#24236;&#65533;9p&#65533;&#65533;*&#65533;7&#65533;&#65533;&#65533;&#65533;&#684;&#490;&#65533;&#635;&#65533;&#65533;J&#65533;&#65533;&#577;&#827;&#65533;&#65533;W&#65533;&#65533;`&#65533;W&#65533; &#65533;[&#65533;&#529;&#65533;&#65533;
&#65533;&#65533;&#65533;3&#65533;&#65533;&#1149;&#65533;&#65533;&#65533;&#65533;&#65533;&#65533;u&#65533;&#65533;&#65533;&#1195;&#65533;&#65533;&#65533;2&#65533;&#65533;`|&#65533;0&#65533;&#65533;&#65533;P&#65533;&#65533;z&#65533;&#65533;&#186;&#65533;&#65533;'&#65533;&#65533;&#65533;&#65533;&#65533;&#65533;&#65533;&#65533;&#65533;&#811;a&#65533;&#65533;lu&#65533;5!&#65533;_|&#65533;PG&#65533;:&#65533;>c&#65533;?&#65533;&#65533;&#14136;&#65533;B&#65533;&#65533;\&#1139; H&#65533;&#65533;/&#65533;&#65533;&#65533;G*,	&#65533;&#65533; +eZ`I4R&#65533;Y{&#65533;Q&#65533;aa[c&#65533;&#65533;&#65533;&#65533;w&#65533;l&#65533;0 w6&#65533;M&#65533;"0Q&#65533;&#65533;x&#65533;(&#65533;s&#65533;&#65533;0&#65533;&#65533;i&#65533;q&#65533;&#65533;
&#65533;&#65533;&#65533;&#65533;r&#65533;&#65533;&#65533;`&#65533;Z&#65533;%-&#65533;r+&#65533;nKW,}&#65533;&#65533;
&#65533;&#65533;&#65533;4&#65533;aV&#65533;y&#65533;&#65533;&#65533;sHN&#65533;:pT,&#65533;G"aH&#65533;&#819;&#65533;;&#65533;"&#65533;&#65533;&#1774;&#65533;&#65533;P!~|&#65533;0&#65533;&#65533;&#65533;&#65533;&#65533;"&#1133;&#65533;&#65533;&#65533;"a&#65533;&#65533;Z&#65533;UM;q&#65533;&#65533;&#65533;\&#1446;&#65533;&#65533;&#794;&#65533;^m;&#65533;* &#65533;&#65533;l;&#65533;<v&#65533;&#65533;&#65533;&#65533;`&#65533;x&#65533;rM&#65533;&#65533;Z &#65533;&#65533;Q &#65533;=&#65533;&#65533;p&#65533;&#1551;&#65533;&#627;&#65533;&#583;&#65533;&#65533;/&#65533;&#65533;&#65533;&#65533;&#65533;&#65533;&#65533;&#186;&#65533;3&#746;&#755;&#65533;&#65533;&#65533;< p&#65533;v&#1854;&#65533;&#65533;&#1644;&#65533;&#65533;&#65533;&#65533;4&#65533;&#65533;\5)+&#65533;&#51956;&#65533;&#65533;&#65533;&#1836;&#376;&#65533;&#65533;&#65533;l&#65533;&#65533;&#65533;?&#65533;&#65533;2&#65533;&#65533;R4&#65533;&#65533;&#65533;+`".r &#65533;} =R&#65533;&#65533;&#65533;:&#65533;&#65533;&#65533;=&#65533;S$Ez&#65533;C&#65533;X&#65533;&#65533;,&#65533;2P&#65533;q,k&#65533;&#65533;&#65533;&#65533;&#65533;&#65533;&#65533;le&#65533;a)g9m&#65533;x&#65533;&#65533;&#65533;&#65533;h&#65533;&#65533;&#65533;W&#65533;&#65533;6&#65533;&#65533;&#65533;&#1959;[&#65533;a&#65533;aj[m&#65533;&#65533;&#65533;"&#65533;Zx&#65533;	&#65533;&#1126;"&#65533;$=o5q&#65533;&#65533;
&#65533;&#65533;&#65533;&#65533;&#65533;&#65533;&#65533;X&#65533;&#65533;&#65533;&#65533;&&#65533;VX8P&#65533; R$&#65533;&#65533;&#65533;:&#65533;;&#1537;&#65533;;&#65533;&#65533;&#65533;&#65533;&#65533;&#65533;&#65533;=&#65533;&#65533;&#65533;l&#65533;;&#65533;f,&#65533;&#65533;{&#65533;&#65533;&#65533;&#1323;&#65533;&#65533;R~&#65533;j&#65533;&#65533;9&#65533;u&#1360;;&#65533;&#65533;<&#65533;&#65533;*&#65533;X&#65533;&#65533;kvm&#1603;&#65533;&#65533;m&#65533;&#65533;o&#65533;&#65533;!2&#65533;<&#65533;$`
&#65533;0t.!@ &#65533;&#65533;&#65533;.&#65533;~N&#65533;]&#65533;&#65533;&#65533;A$&#65533;t>2 '&#65533;&#65533;&#65533;&#65533;'pv&#65533;>&#65533;x&#65533;&#65533;&#65533;&#65533;&#65533;>&#65533;>&#65533;2@50&#65533;&#65533;&#65533;$&#65533;&#65533;]`&#65533;"!`p&#65533;w&#65533;7H&#65533;&#65533;&#65533;&#65533;&#65533;&#65533;&#65533;&#65533;'1&#65533;&#65533;&#65533;&#65533;&#65533;&#65533;^@ }&#65533;&#65533;&#65533;&#65533;>&#65533;&#65533;&#65533;&#65533;&#65533;&#65533;&#65533;&#65533;&#65533;&#65533;&#65533;@&#65533;/&#65533;&#65533;n&#65533;&#65533;&#65533;.&#65533;~&#65533;&#65533;(&#65533;&#65533;&#65533;'&#65533;&#65533;&#65533;5@&#65533;&#65533;&#65533;&#65533;^@&#65533;&#65533;}&#65533;F`&#65533;&#65533;Y@z&#65533;&#65533; &#65533;	&#65533;&#65533;&#65533;&#65533;&#65533;&#65533;&#65533;JR&#65533;@ &#65533;&#65533;&#65533;&#65533;$p&#65533;^&#65533;3&#65533;&#65533;&#65533;&#65533;&#65533;&#65533;x0=&#65533;&#65533;&#65533;&#65533;>&#65533;&#65533;&#59614;&#65533;&#65533;^&#51774;$&#65533;&#65533;&#65533;&#65533;&#65533; &#65533;&#65533;N&#65533;&#65533;&#65533;`&#65533;&#65533;&#65533;&#65533;CO&#65533;Eo&#65533;&#65533;sG&#65533;&#65533;&#65533;a	4&#65533; &#65533;&#65533;&#65533;&#65533;^&#65533;1A&#65533;&&#65533;&#65533;&#65533;~&#65533;&#65533; &#65533;a&#65533;\&#65533;$o
P&#65533;(&#65533;s>.&#65533;&#65533;.&#65533;`]P&#65533; &#65533;&#65533;&#65533;!&#65533;!&#65533;&#65533;&#65533;
!p	y&#65533;&#65533;0&#65533;&#65533;K&#65533;&#65533;&#65533;o&#65533;E&#65533;
~p&#65533;&#65533;&#65533;&#65533;~&#65533;&#65533; `p&#65533;&#65533;@&#384;&#512;(0&#65533;n/p&#65533;&#65533;@&#65533;&#65533;7o&#65533;&#65533;&#65533;&#65533;`@g&#65533;&#65533;&#65533;&#65533;&#65533;&#65533;/B0B 
&#65533;&#65533;&#65533;&#65533;&#65533;?&#65533;&#65533;/&#65533;&#65533;&#65533;/&#65533;&#65533;&#65533;&#65533;z&#65533;&#65533;/&#65533;&#65533;K&#1546;&#65533;&#65533;O&#65533;	&#65533;	#W?&#65533;&#65533;]&#65533;&#65533;&#65533;5P&#65533;&#65533;&#65533;&#65533;/&#65533;&#65533;^&#65533;&#65533;&#65533;e&#65533;&#65533; &#65533;&#65533;N&#65533;*_&#65533; &#65533;&#65533;_&#65533;&#65533;d<&#65533;&#65533;o&#65533;&#65533;&#65533;&#65533;&#65533;#D&#65533;&#65533;&#65533;0&#65533;#&#65533;&#65533;&#65533;Q&#65533;_&#65533;<&#65533;G&#65533;&#65533;J&#65533;-]&#65533;&#65533;S&#65533;L&#65533;5m&#65533;&#281;S&#65533;N&#65533;=}&#65533;T&#65533;P&#65533;E&#65533;E&#690;&#703;	|&#1362;&#1279;%&#65533;04&#65533;&#65533;B&#65533;M&#65533;&#65533;&#65533;	
&#65533;t&#65533;@D&#65533;
d(PL#a&#65533;E&#65533;ZJ:&#65533;&#65533;E&#250;B`&#65533;&#65533; &#65533;&#65533;&#65533;~A1<L3q&#65533;&#65533;~&#65533;&#65533;@&#65533;&#65533; >*&#65533;&#65533;&#390;&#65533;Mf&#65533;&#1518;&#65533;&#65533;&#65533;&#65533;&#65533;&#65533;?v+&#65533;&#65533;&#65533;&#65533;&#1161;K+&#65533;&&#349;[&#65533;n&#1981;yn:0ke&#65533;(1x&#65533;&#65533;&#65533;T&#65533;j&#65533;&#65533;J&#65533;XC&#65533;&#65533;&#1067;&#1528;.&#65533;ys&#65533;R&#1553;&#65533;x&#65533;&#65533;p(&#65533;`&#65533;&#65533;Md&#65533;&#65533;&#65533;&#65533;&#65533;#boQB&#65533;,&#65533;&#65533;&#65533;!yX&#65533;&#65533;&#65533; &#65533;&#29717;`&#65533;A&#65533;0B	'&#65533;&#65533;B/&#65533;&#65533;Q&#65533;y&#65533;^&#65533;m&#65533;@&#65533;&#65533;#&#65533;(B&#65533;3`3f&#65533;&#65533;&#65533;&#41283;HKc&#65533;:&#733;Z&#65533;&#65533;E,&#65533;H&#65533;G.&#65533;@&#65533;&#65533;&#65533;&#65533;&#65533;
&#65533;2%kl&#65533;&#65533;$k&#65533;&#65533;&#65533;*c&#65533;,W&#65533;&#65533;&#65533;@&#65533;J&#65533;&#65533;1&#65533;&#65533;&#65533;!nd&#65533;%&#65533;&#65533;&#65533;&#212;L!&#65533;*(&#65533;&#65533;Bb&#65533; !f&#65533;&#65533;IA&#65533;1D4QE5&#1317;	H&#65533;&#65533;4&#65533;T&#65533;&#65533;*p&#65533;"&#65533;&#65533;[&#65533;&#65533;&#39339;&#65533;% f&#65533;&#65533;R&#65533;B&#65533;&#65533;R&#65533;i: &#65533;b&#65533;U&#65533;&#65533;j&#65533;&#65533;&#65533;.&#65533;U&#65533;&#65533;6&#65533;(#&#65533;`&#65533;&#65533;,t&#65533;&#65533;&#65533;&#65533; (&#65533;&#65533;`&#65533;Z&#65533;&#1065;6[j&#65533;&#65533;Qo&#65533;7\q&#65533;%&#65533;&#1818;&#65533;`h&#65533;&#65533;j&#467;&#65533;&#65533;!FH&#65533;q9&#65533;&#65533;&#65533;&#65533;&#1044;&#65533;&#17958;&#65533;&#44267;&#65533;Qa&#65533;2(&#65533;TRJ&#65533;
&#65533;R&#65533;.&#65533;,&#65533;%b&#65533;%*&#65533;Dl&#65533;&#65533;&#65533;lb&#65533;&#65533;&#65533;2+&#65533;&#65533;&#65533; Y&#65533;&#65533;e&#65533;!yH&#65533;I&#65533;&#65533;&#65533;!t&#65533;&#65533;%q&#65533;)&#65533;\&#65533;&#65533;&#65533;R&#65533;&#65533;&#65533;=e&#65533;B&#65533;*h&#65533;^&#65533;&#65533;&#65533;9O&#65533;&#65533;P[&#65533;(&#65533;8b&#65533;;&#65533;J&#65533;&#65533;k2fH&#65533;&#65533;&#65533;&#65533;&#65533;U&#65533;&#65533;5!&#65533;ue&#635;(&#65533;(&#65533;&#65533;&#65533;&#293;Ub&#65533;&#65533;&#65533;&#65533;p&#65533;&#65533;&#65533;&#65533;&#65533;&#65533;&#65533;G&#65533;'^B&#65533;;\&#65533;&#65533;N@&#65533;&#65533;&#65533;&#65533;&#65533;
&#65533;0&#65533;@s+4&#65533;
dF'&#65533;td.G&#65533;&#65533;Pg]&#65533;&#65533;_g}u&#65533;go&#65533;&#65533;&#65533;&#65533;q&#49009;x&#65533;,&#65533;&#65533;5&#65533;wzI&#65533;A&#65533;&#65533;&#65533; &#65533;&#65533;&#65533;E&#65533;&#65533;1&#65533;&#65533;&#65533;&#65533;qh&#65533;&#65533;&#65533;&#65533;&#65533;y
b&#65533;{&#65533;&#65533;&#65533;&#65533;&#65533;ky&#65533;z&#65533;P`&#65533;&#65533;P &#65533;&#65533;&#65533;:8&#65533;!p&#65533;&#65533;&#65533;&#65533;&#65533;&#65533;#
=C&#65533;p&#65533;/^&#65533;&#65533;&#65533;E&#65533;P&#65533;:&#65533;&#65533;1&#65533;&#1110;&#65533;&#65533;&#65533;&#65533;1<4d.]&#65533;?L&#65533;%2lL
P@*&#65533;S&#65533;&#65533;&#65533;h&#65533;&#65533;&#1038;S&#65533;BH&#65533;&#65533;>&#65533;Qg8#

&#65533;&#65533;>*&#65533;%&#65533;P&#65533;0bY&#65533;@&#65533;&#65533;/E)JM&#65533;&#65533;>X4&#65533;&#65533;&#65533;a[&#65533;&#65533;&#65533;\&#65533;%pP&#65533;&#65533;&#65533;A&#65533;&#65533;ggD&#65533;&#65533;B&#65533;)0DP%!	 &#65533;Q&#65533;&#65533;&#512;=3H&#65533;Tg&#65533;&#535;J.&#4306;T&#65533;&#65533;P "K&#65533;&#33578;@&#65533;ZE&#65533;&#65533;5_e&#65533;8*&#65533;Y&#65533;`NYYr&#65533;&#65533;G<&#65533;&#65533;&#65533;&#65533;C&#65533;	&#65533;o&#65533;&#65533;@&#65533;*&#65533;C &#546;&#65533;&#65533;&#65533;-&#65533;&#65533;D[wcP&#65533;9&#65533;&#65533;&#65533;x&#65533;&#65533;&#65533;&#65533;9&#65533;-&#65533;&#65533;&#65533;&#65533;u`lC&#65533;&#65533;	x&#451;&#65533;&#65533;&#65533;&#2020;&#65533;)|G&#65533;LC&#65533;p&#65533;&#65533;p&#65533;/&#65533;&#65533;&#65533;-&#65533;l'<Q`&#65533;h8&#65533;&#65533;&#65533;&#65533;&#65533;+&#65533;&#1247;&#65533;&#65533;&#65533;&#65533;v<&#65533;&#65533;&#65533;`/&#65533;;&#65533;&#65533;&#65533;&#65533;p&#65533;&#65533;-&#65533;&#65533;&#65533;_(&#65533;(d;&#65533; &#65533;&#65533;&z&#1259;&#1812;$&#65533;&#65533;)6YH&#65533;&#65533;&#65533;6;&#65533;t&#65533;&#65533;,!hn&#65533;E	`&#65533;&#304;&#65533;&#65533;&#65533;m`&#65533;&#65533;[H&#65533;/wP&#65533;t&#65533;H&#65533;&#65533;&#65533;&#65533;&#65533;xM&#65533;`I F&#65533;E&#65533;&#65533;&#65533;&#65533;	&#65533;&#65533;&#65533;; &#65533;&#65533;)"&#65533;&#65533;&#65533;&#65533;&#65533; &#65533;(&#65533;&#1142;PW"
R<&#65533;@&#65533;%&#65533;&#65533;&#65533;1&#65533;&#65533;\)3&#65533;w&#65533;&#65533;.&#65533;s&#65533;q&#65533;$&#65533;&#65533;l%	 U&#65533;&#65533;&#65533;&#1329;&#65533;%J&#65533;&#65533;
&#65533;P!&#65533;&#65533;#&#65533;&#65533;&#65533;&#65533;&#65533;.&#65533;&#65533; hSa&#65533;&#65533;&#65533;wH	aVc$&#825;&#65533;JI&#65533;=&#65533;j_&#65533;	x&#65533;.&#65533;&#65533;6>h&#65533;\d&#65533;&#65533;&#65533;H]pN&#65533;J^&#65533;Rkvcj&#65533;&#65533;&#65533;p&#65533;|&#65533;&#65533;&#65533; nuW[&#1477;lx&#65533;&#65533;F&#65533;&#65533;@\&#65533;|`&#65533;02&#65533;'3O&#65533;&#65533;Q&#65533;'&#65533;&#65533;	`5Od&#65533;b&#65533;#H&#65533;&#65533;;&#65533;&#65533;"&#65533;8y06&#65533;mT&#65533;&#65533;G&#65533;7&#65533;&#512;r&#65533;ki&#65533;	l:&#65533;}&#65533;V'&#65533;&#65533;&#65533;&#65533;&#65533;\&#65533;&#65533;A&#65533;U&#65533;&#65533;&#65533;X &#65533;&#65533;&#65533;b|Q/&#65533;4]ha2&#65533;b&#65533;&#65533;4&#65533;d&#65533;=&#65533;&#65533;&#65533;2&#65533;fK&#65533;0&#65533;&#65533;"&#65533;~1&#65533;x&#65533;8&#65533;&#1574;&#65533;&#65533;@Sf&#65533;&#65533;&#65533;&#65533;+B&#65533;|$7&#65533;&#65533;..u&#65533;ZP0<&#65533;&#65533;ez&#65533;K&#65533;&#65533;"&#65533;tI&#65533;8l&#65533;&#65533;&#65533;)&#65533;&#65533;&#65533;&#65533;X&#65533;%0N&#65533;&#65533;&#65533;&#65533;Xr&#65533;&#65533;&#65533;&#65533;&#65533;;&#65533;&#65533;(&#65533;&#65533;&#65533;L&#65533; [l1&#65533;&#65533;&#65533;&#65533;&#65533;&#65533;&#65533;&#65533;&#65533;"$K&#65533;	&#65533;&#65533;&#65533;&&#65533;&#65533;&#65533;&#65533;}ZI!~ &#65533;&#65533;&#65533;&#65533;b&#65533;xu&#65533;k&#65533;&#65533;)-I&#65533;&#65533;&#65533;&#65533;&#65533;&#65533;&#65533;&#65533;&#65533;&#65533;R&#65533;K&#65533;&#65533; D+ba9&#65533;&#65533;&#65533;"&#65533;&#307826;&#65533;&#65533;&#65533;&#65533;&#65533;j&#65533;&#65533;'=U@&#65533;|&#65533;4&#65533;&#65533;f'`&#1381;B]&#65533;=&#65533;2&#65533;)wG`&#65533;&#65533;,P&#65533;!M&#65533;&#65533;&#65533;q&#65533;&#65533;>%&#65533;&#65533;O&#65533;&#65533;]&#65533;&#65533;%&#65533;&#65533;%&#65533;C &#65533;`&#65533;J&#65533;&#65533;-&#65533;&#65533;&#65533;&#65533;!h&#65533;&#65533;9&#65533;/&#65533;&#65533;Q&#65533;&#65533;%&#65533; &#65533;&#65533;&#65533;&#65533;&#65533;>X&#65533;&#65533;5&#65533;D&217&#65533;&#65533;&#65533;t&#65533;&#65533;9&#65533;R&#65533;&#65533;&#65533;&#671;C&#65533;M=G&#65533;&#65533;v+	&#65533;&#729;&#65533;&#65533;=&#65533;	&#65533;@&#65533;&#65533;&#65533;O| .Qy&#65533;&#65533;[&#65533;u&#65533;}*6{&#65533;;&#65533;Q&#65533;?6&#155;&#65533;i&#65533;);&#65533;&#65533;&#65533;'&#65533;/&#65533;0&#65533;~&#65533;'a&#65533;&#65533;&#65533;5&#65533;&#65533;/Q&#65533;?[&#65533;&#65533;&#65533;&#65533;.Q&#65533;}Y&#65533;&#65533;P&#65533;!&#65533;e&#65533;^&#65533;#&#65533;&#65533;6Dr&#65533;kZ]ZC&#65533;&#65533;&#65533;&#65533;R&#983;&#65533;&#65533;U&#65533;A&#65533;&#65533;*1&#65533;&#65533;&#65533;kID&#65533;&#65533;&#65533;&#1452;#H4&#65533;F&#65533;&#65533;%y&#65533;W&#65533;&#65533;(&#65533;&#65533;&#1379;Gr"kX&#65533;&#65533;*}&z&#65533;iM&#65533;@1&#1539;&#65533;i%&#65533;]\&#65533;/.b&#65533;x&#65533;&#65533;y&#1863;ne&#65533;p	g&#65533;%&#65533;8&#65533;&#65533;#&#65533;G&#65533;S&#65533;&#65533;&#65533;&#65533;&#65533;P&#65533;w&#65533;&#65533;&#65533;&#65533;&#65533;&#65533; "7&#65533;"&#65533; &#65533;&#65533;&#65533;H&#65533;&#65533;Sj	&#65533; &#65533;X&#65533;&#65533;HZ%3+&#65533;:&#65533;Jc8.&#660;&#65533;y&#65533;&#65533;H%j&#65533;7&#65533;&#65533;|X&#65533;Q&#65533;&#65533;A&#1194;	&#65533;&#65533;%&#65533;&#65533;AT&#65533;&#65533;&#65533;R &#65533;&#1688;&#65533;)&#65533;ae)	&#65533;&#65533;.&#65533; &#65533;D!x$;;(<h&#1203;g"&#65533;&#65533;&#65533;&&#65533;r&#65533;&#65533;z&#65533;&#65533;&#65533;	&#65533;&#65533;,&#65533;&#65533;&#65533;$&#65533;&#65533;[&#65533; zXB&#65533;B&#65533;&#65533;l&#65533;t@&#65533;<&#258;2&#65533;&#65533;?&#65533; &#65533;&#65533;&#65533; B$D &#65533;&#65533;&#65533;&#65533;XD&#65533;5&#65533;I\&#65533;5&#65533;HDHL&#65533;8&#65533; H&#65533;&#65533;&#65533;" w&#65533;&#65533;c	X#fD0ESA&#65533;&#65533;&#65533;@&#65533;[&#65533;EUD&#65533;K&#65533;D&#65533;<&#65533;B0 B&#65533;t@&#65533;&#65533;&#65533;h&#65533;rO&#65533;&#65533;&#65533; +&#65533;;S&#65533;&#65533;&#65533;!&#65533;&#65533;Dp &#65533;&#65533;&#65533;&&#65533;&#554;&#65533;&#65533;&#65533;&#65533;&#65533; .&#65533;&#65533;L&#65533;&#65533;X&#65533;Dy&#65533;&#65533;2&#65533;&#65533;x
&#65533;p&#65533; 1&#65533;Z&#65533;&#65533;z&#65533;&#65533;&#65533;zS&#65533;+&#65533;73&#65533;&#65533;&#864; &#65533; (&#65533;H0&#65533;&#65533;&#65533;>&#65533;Q&#65533;&#65533;G&#65533;=r	 &#65533;=B&#65533;>Fk&#65533;&#65533;&#65533;B&#65533;H t&#65533;&#65533;&#65533;&#65533;&#65533;J{&#65533;=&#139;&#65533;&#65533;&#65533;&#65533;$&#65533;&#65533;&#65533;p&#65533;cR&#65533;&#338;&#65533;&#65533;0&#33364;&#65533;&#65533;8&#65533;&#65533;8fh&#65533;`&#65533;&#1538;`&#65533;<&#65533;&#65533;dJ&#65533; &#65533;[&#65533;&#65533; &#65533;&#65533;&#65533;&#65533;&#65533;&#680;d&#65533;&#65533;s?&#65533;&#65533;&#65533;n&#65533;E&#65533;(&#65533;&#65533;&#65533;zX&#65533;Rh#&#65533;&#65533;&#65533;&#65533;&#65533;&#65533;&#65533; &#65533;&#65533;&#65533;&#65533;&#65533;&#65533;3&#65533;z&#65533;&#65533;P&#65533;&#65533;E&#65533;&#65533;,&#65533;Zx &#65533;&#65533; &#65533;Y	x&#65533;&#65533;)&#65533;&#676;&#65533;&#65533;&#65533;&#65533;&#65533;&#65533;&#65533;&#65533;&#65533;&#65533;&#65533;,h&#65533;&#65533;"\&#65533;&#65533;y	&#65533;c	&#65533;
th&#65533;&#65533;k&#65533;&#65533;t&#65533;MHD&#65533;&#65533;&#65533;L`\&#65533; &#65533;h&#65533;H!@2&#65533;&#65533;&d8&#65533;7&#65533;y&#65533;&#65533;y&#65533;&#65533;| `.&#65533;H&#65533;&#65533;3<&(&#65533;u&#65533; [0&#65533;Tp#&#65533;&#65533;@ &#65533;j&#65533; [ &#65533;J`&#65533;X&#65533;k&#65533;&#65533;&#65533;&#65533;9&#65533;\&#65533;{&#65533;&#65533;D2&#65533;D:&#65533;&#65533;D h&#65533;d&#65533;&#65533;&#65533;O&#65533;&#65533;7&#65533;&#65533;&#65533;&#65533;&#65533;&#65533;9&#65533;X6&#65533;&#65533;&#65533;dE&#65533;&#65533;&#65533;Z&#65533;&#65533;K&#518;l@-d&#65533;&#65533;;&#65533;&#65533;,&#65533;D&#65533;T&#65533;E&#1298;&#65533;l&#65533;6=&#774;4&#65533;!&#65533;y&#65533;i&#65533;&#65533;&#65533;&#65533;&#65533;&#65533;&&#65533;&#65533;&#65533;{&#65533;
  0 &#65533;k&#65533;;hR `KX;&#129;3P Bj&#65533;DP&#65533;\&#65533;DV&#65533;&#65533;\&#65533;&#65533;&#65533; &#65533;h&#65533;&#65533;&#65533;<)&#65533;S&#65533;&#65533;&#65533;&#65533; &#65533;&#65533;/(&#65533;z&#65533;&#65533;"&#65533;!&#65533;&#65533; &#65533;&#1291;Q&#65533;&#65533;&#65533;&#65533;&#65533;&#65533;+&#65533;&#65533;#&#65533;w&#65533;Qs7 iN&#65533;&#65533;&#65533;&#65533;PLF&#65533;=&#65533;&#65533;H&#1747;&#43126;&#65533;, &#65533;;&#65533;&#65533;&#65533; &#65533;(I&#65533;&#65533;?J&#65533;y</&#588;&#65533;h&#65533;&#65533;&#65533;&#65533;I&#65533; &#65533;c&#65533;0&#65533;38&#65533;G&#65533;&#65533;&#65533;S&#65533;Xm&#65533;`?&#65533;&#65533;&#684;&#65533;&#1366;&#65533;&#65533;&#65533;	W&#65533;&#65533;e0B&#65533;&#65533;&#65533;&#65533;&#65533;&#65533;&#65533; &#65533;&#65533;&#65533;&#65533;L&#65533;8		p&#65533;&#65533;3&#65533;A&#65533;rDe&#65533;&#65533;rk	&#65533;.&#65533;L t&#65533;S}&#65533;&#65533;&#65533;L&#65533;&#65533;+	&#65533;b. &#65533;R&#65533;Eb&#65533;&#65533;)&#65533;&#65533;&#65533;&#65533; &#1172;&#65533;}&#65533;$4&#65533;&#65533;&#65533; &#65533;0&#65533;&#65533;0&#65533;&#65533;_&#65533; C&#65533;x&#65533;&#65533;:&#65533;&#1773;rB&&#881;&#65533;&#65533;&#65533;i&#1542; c&#65533;&#65533;>K&#65533;Z&#65533;&#65533; &#65533;&#65533;
P&#65533;&&#65533;1v&#65533;P@L@LxA&#65533;&#65533;@&#65533;&#65533;$&#1028;H&#65533;F&#65533;&#65533;O&#65533;&#65533;w&#65533;85 \Th&#65533;&#65533;&#65533;&#65533;&#65533;&#65533;h&#65533; &#65533;&#65533;&#65533;&#65533;Y&#1856;?&#65533;@ G&#65533;&#65533;EP&#65533;&#65533;&#65533;p&#65533;>Hks&#65533;&#65533;4E&#65533;&#65533;%&#65533;&#65533;
&#65533;&#65533;2&#65533;&#65533;X&#65533;&#323;&#65533;E&#65533;A&#65533;,@(*&#65533;B&#65533;&#65533;&#65533;_&#65533;;&#65533;*&#65533;&&#65533;&#65533;Ck&#65533;&#65533;&#65533;&#65533;&#1628;&#65533;%&#65533;
&#65533; &#65533;P0C&#65533;H&#65533;~&#65533;&#65533;&#65533;&#65533;x&#65533;[ &#65533; &#65533;&#65533;	&#65533;j&#65533;P	&#65533;&#65533;&#65533;n&#65533;3M&#65533;h&#65533;&#65533;(&#65533;WH3&#65533;&#65533;&#65533;8&#65533;&#65533;&#65533;5&#65533;:=&#65533;X&#65533;&#65533;R&#65533;3S&#65533;&#65533;&#1056;=&#330;\5&#65533;	t&#65533;&#65533;	&#65533;	&#65533;&#65533;&#65533;&#65533;P&#65533;7d]
}@&#65533;Y9&#65533;&#65533;W	&#65533;B[	&#65533;&#65533;&#65533;84[	&#65533;&#65533;j&#65533;cPP&#65533;&#65533;`&#65533;&#65533;&#65533;&#65533;&#65533;&#65533;&#65533;eSWC34Y3&#1858;Yk&#65533;&#65533;Y&#65533;&#1664;&#65533;&#65533;)&#65533;V&#65533;&#65533;&#65533;&#65533;&#65533;\	&#65533;&#65533;&#65533;&#65533;[}J&#65533;&#65533;&#65533;&#65533;J&#65533;/-	"&#65533;&#65533;&#65533;8&#65533;RM&#65533;!9&#237;&#65533;&#65533;9c&#65533;
&#65533;_&#65533;&#65533;a	H&#65533;&#2018;&#65533;pA d}&#65533;&#65533;L&#65533;e$^y @&#65533;&#65533;&#65533;&#65533;&#65533;	i`&#65533;e&#65533;t&#65533;&#218;&#65533;&#670;&#65533;Wn&#65533;\&#65533;5&#65533;&#65533;e&#1088;&#65533;&#65533;&#65533;&#65533;&#65533;@&#65533;&#65533;Nh&#65533;&#65533;@&#65533;E&#65533;&#65533;H0&#65533;!0*+D&Z&#65533;&#65533;&#65533;E&#65533;&#65533;>&#65533;&#65533;&#65533;$&#65533;&#65533;  &#65533;&#65533;&#65533;(&#65533;&#65533;&#65533;h&#65533;&#46321;&#65533;3&#65533;&#65533;&#65533;T&#65533;&#65533;&#65533;&#65533;&#65533;&#65533;&#65533;N&#65533;dJ(&#65533;&#65533;D&#65533;&#65533;?&#65533;&#65533;&#65533;z&#65533;&#65533;F&#65533;&#65533;XD&#65533;ck&#65533;&#65533;&#65533;&#65533;p@&#65533;DZ&#65533;@D&#65533;&#65533;9&#65533;\&#65533;N\:8&#65533;&#65533;l&#65533;`&#65533;&#65533;~&#65533;`fd![&#65533;8&#368;E&#65533;@&#65533;&#65533;&#65533;P&#65533;&#65533;&#65533;p&#65533;&#1063;X&#65533;&#65533;&#65533;&#65533;&#929;  &#65533;@&#65533;! &#65533;
&#65533;&#65533;&#65533;eh|@OT&#65533;&#65533;&#65533;m&#65533;N&#65533;&#65533;X&#65533;&#258;&#65533;x&#65533;<I&#65533;&#65533;a&#65533;8]&#65533;(h&#65533;]&#314; &#65533;-&#65533;&#65533;&#65533;&#65533;&#65533;&#65533;&#65533;&#65533;&#65533;)&#65533;0&#65533;Q >c&#65533;&#65533;&#65533; &#65533;>&#65533;&#65533;$1&#65533;I&#65533;1&#65533;&#65533; &#65533;r&#65533;N)&#65533;&#65533;&#65533;D=&#65533;&#65533;&#2030;R^&#65533;&#65533;=/&#65533;&#65533;J%&#65533;&#65533;&#65533;&#65533;0&#65533;[#&#65533;&#65533;&#65533;&#65533;&#65533;&#65533;&#65533;&#65533;&#65533;.&#65533;&#65533;&#65533;&#1762;&#65533;@?&#65533;H &#65533;&#65533;1&#65533;Fc&#65533;&#65533;&#65533;Ntb'6&#65533;&#65533;&#65533;\&#65533; B`&#65533;nQ&#65533;&#65533;&#65533;^&#65533;%&#65533;	&#65533;&#65533;&#65533;W&#65533;+	b&#65533;&#65533;b=&#1429;&#65533;V&#65533;&#65533;&#65533;(&#65533;.+&#65533;&#65533;I&#65533;&#1429;H!Ua&#65533;b&#65533;&#65533;H0Wy@&#65533;a&#65533;&#65533;&#65533;Z&#65533;-	 _&#65533;&#65533;&#65533;&#65533;&#65533;&#65533;&#65533;&#65533;e&#65533;&#65533;	&#65533;A<`^ _&#65533;J&#65533;&#65533;&#65533;&#65533;&#65533;&#1389;&#65533;&#65533;A&#65533;&#65533;&#1080;&#65533;&#65533;?&#65533;pDSF &#65533;&#65533;&#65533;&#1263;&#1737;&#65533;&#236;;9&#65533;&#65533;i&#65533;&#65533;&#65533;&#14642;5&#65533;&#65533;;0&#1025;&#65533;&#65533;b&#65533;T&#65533; &#65533;&#65533;(!@&#65533;7&#65533;&#1281;l0V`&#65533;C&#1028;&#65533;&#65533;bC0&#65533;(&#65533;0&#65533;&#65533;[\3&#65533;&#65533;&#65533; &#65533;hD&#65533;2`&#65533;Oe1&#389;&#65533;d&#65533; &#65533;&#1444;&#65533;&#65533;&#65533;P\&#65533;TP&#65533;E&#65533;;&#65533;&#1234;&#65533;	&#65533;
Q&#65533;VD&#65533;T0aT=<&#65533;&#65533; &#65533;%+X&#65533;Kp&#65533;&#65533;0&#65533;e\F&#65533;&#2006;b&#65533;&#65533;>(/2&#65533;&#65533;&#65533;)4&#65533;7`O&#65533; ?&#65533;3&#65533;&#65533;!W&#65533;x@	&#65533;\&#65533;&#65533;.&#65533;&#65533;"k&#65533;Q&#65533; $&#65533;x&#65533;&#65533;&#65533;
N@rZc&#65533;SHL&#65533;&#65533;&#65533;&#65533;&#65533;
z&#65533;V}&#65533;&#65533;h&#65533;7+&#65533;$&#4804;&#65533;&#65533;P+wC&#65533;&#65533; &#65533;</{!+&#1897;<&#65533;&#65533;&#65533;H>>*&#65533;&#65533;T&#65533;&#65533;&#65533;HF6gs&#65533;&#65533;&#65533;&#65533;&#65533;&#65533;+2&#65533;>J/&#65533;&#65533;&#65533;&#65533;&#65533;&#65533;&#65533;&#65533;&#65533;&#65533; &#65533;~	&#65533;Vm&#65533;&#65533;&#65533;&#65533;&#65533;&#65533;m	&#65533;&#65533;?&#65533;^&#10996;&#65533;&#65533;U&#65533;&&#65533;	]&#1153;&#65533;&#65533;&#65533;&#65533;&#65533;MX&#65533;&#65533;`&#65533;&#65533;I&#65533;k&#65533;&#65533;&#65533;&#65533;k&#65533;(&#65533;hb&#65533;f&#65533;Gb&#65533;S*%&#65533;k&#65533; (d&#65533;Q&#65533;l&#65533;&#65533; &#65533;&#65533;&#65533;l5&#65533;&#65533;&#65533;e3&#65533;&#65533;_`&#65533;R&#65533; &#65533;fI
^&#65533;&#65533;&#65533;]&#65533;&#65533;2&#65533;&#65533;?&#65533;	'A&#65533; Q&#65533; 8&#65533; '&#65533;&#65533;H&#65533;v Vh&#65533;$7&#65533;i&#65533;&#65533;)&#65533;&#65533;&#65533;!&#65533;)&#65533;&#65533;/v&#65533;&#65533;&#65533;&#65533;2`3&#65533;&#65533;$&#65533;&#65533;&#65533; &#65533;&#65533;&#65533;&#65533;%&#65533;&#65533;!p&#65533;p &#65533;&#65533;&#65533; 50>&#65533;&#65533;&#65533;&#65533;&#65533;Yze&#65533;&#65533;@J&#65533;&#65533;&#65533;J8zOPJh&#65533;W&#65533;&#65533; eD&#65533;&#65533;0&#65533;;03&#65533;E^NE&#65533;P[&#65533;*@&#65533;&#65533;\&#65533;K&#65533;&#65533;U&#65533;&#65533;&#65533;<PCU,&#65533;&#65533;&#65533;&#1937;&#65533;!  X&#65533;w&#65533;B&#65533;&#65533;&#65533;m&#65533;&#65533;&#65533; O0T E g&#65533;QHCPE&#65533; 0&#65533;1 S0&#65533;Ep&#65533;&#65533;&#65533;P&#65533;H&#65533;&#65533;!&#65533;&#65533;&#65533;S(&#65533;H]	k&#65533;ry&#65533;&#65533;&#65533;	B2}&#65533;&#1993;u&#65533;&#65533;e<&#65533;hGc(&#65533;I&#65533;&#65533;&#65533;G&#65533;i&#863;&#65533;&#65533;&#65533;b &#65533;&#65533;&#1610;&#65533;	&#65533;n&e*
&#65533;&#65533;G6G&#65533;&#1927;&#65533;J&#65533;c&#65533;&#65533;H&#65533;&#65533;^@&#65533;&#65533;v&#65533;j*&#65533;b&#65533;&#65533;&#65533;7I&#65533;&#65533;P&#65533;1&#65533;&#65533;&#65533;ts&#65533;>9?&#65533;i&#65533;wW&#65533;&#65533;&#65533;?&#65533;&#65533;&#65533;&#65533;Z&#65533;&#65533;&#65533;&#65533;jZ&#65533;&#65533;&#65533;'p&#65533;@*&#65533;f	&#65533;&#65533;&#65533;@9&#65533;T&#65533;&#65533;/&#65533;&#65533;Q&#14300;rn$&#65533;Q&#65533;G],&#65533;&#65533;&#65533;&#65533;&#65533;,_
R&#65533;&#65533;
&#65533;&#65533;&#65533;y&#65533;GN&#65533;&#65533;&#65533;&#65533;0"&#65533;H&#65533;&#65533;C&#65533;&#65533;&#65533;	&#65533;(<3&#1450;%a&#65533;&#65533;&#65533;T&#65533;&#65533;u+&#65533; &#65533;&#65533;+v,&#1650;f&#994;M&#65533;6&#65533;&#65533;2#&#65533;&#65533;A&#1077;2p#&#65533;xl&#65533;&&#65533;&#65533;1A&#65533;&#703;4i&#65533;*&#65533;&#65533;_&#65533;0a&#65533;&#65533;c&#65533;C&#65533;&#65533;&#65533;&#65533;&#65533;&#65533;?dN&#65533;8&#65533;Ng+/&#65533; &#65533;1&#65533;&#1343;&#65533;&#65533;&#65533;&#65533;A&#65533;&#65533;_&#65533;&#65533;M}&#65533;&#538;&#65533;&#65533;.&#65533;Zx&#65533;&#65533;7b&#784;
Ct&#1817;3&#65533;&#65533;?Vj8&#65533;aH&#65533;@&#65533;&#65533;(&#65533;&#65533;&#1151;$&#65533;&#65533;qo&#65533;h&#65533;&#65533;&#65533;&#65533;&#65533;&#65533;&#65533;L&#65533;&&#54546;&#65533;&#1038;JD8J&#65533;|&#65533;h"&#1791;&#65533;&#65533;	&#65533;&#65533;_~&#65533;&#65533;&#65533;O&#65533;&#65533;d&#65533;5&#65533;0&#65533;E&#65533;&#65533;&#65533;&#65533;":&#65533;&#65533;&#65533;;&#65533; &#65533;_6R&#65533;&#65533;?8&#65533; &#65533;Bt&#65533;&#65533;)2&#65533;0&#65533;?2&#65533;&#65533;2&#65533;&#65533;&#65533;
Vl&#65533;&#65533; &#65533;"Bp&#65533;B8&#65533;&#65533;b&#65533;a&#65533;aHa&#65533;&#65533;XF`&#65533;&#65533;$&#65533;&#65533;&#65533;1&#65533;&#65533;)&#65533;,&&#65533;d&#611;&#65533;a
&#65533;&#65533;?d&#65533;c&X&#65533;&#1280;X&#65533;p&#65533;	&#65533;&#65533;@&#65533;t&#65533;&#65533;&#65533;0&#65533;lr&#65533;&#65533;&#65533;?(&#65533;2&#65533;4&#444;P&#65533;K&#65533;l&#65533;&#65533;&#65533;"3P&#65533;&#65533;&#65533;&#65533;&#137;&#1536;&#65533;`&#65533;&#65533;&#65533;'8&#65533;p&#65533;)&#65533;&#65533;&#65533;	6&#65533;&#65533;&#65533;*6&#65533;&#65533;&#65533;&&#65533;`&#65533;&#65533;&#65533;&#65533;&#65533;d&#65533;M&#65533;&#65533;
&#65533;&#65533;&#65533;8P&#65533;!Z&#65533;&#65533;&#65533;nc&#65533;6.&#65533;&#65533;&#65533;1q3&#65533;&#65533;&#65533;\(k&#65533;0&#65533;V)&#65533; 1:k&#65533;&#65533;&#65533;&#65533;&#65533;&#1774;&#65533;U&#65533;&#65533;"&#65533;qdX_&#65533;&#65533;&#65533;}&#65533;@&#65533;&#65533;.\I#&#65533;C2&#257;&#65533;&#65533;`&#65533;((&#65533;<&#65533;SQ&#65533;&#65533;&#65533;7&#65533;GQ&#65533;tN=%q&#65533;o&#65533;&#65533;?OQ&#65533;&#65533;I Q&#65533;b&#65533;&#65533;6KBH&#65533;&#65533;@BI] A&#65533;!5!\&#65533;&#65533;2&#65533;&#65533;!&#65533;&#65533;&#65533;be&#65533;&#65533;@Q&#65533;&#65533;R{E&#65533;HW&#65533;+!&#65533;|M:&#65533;]&#65533;&#65533;g&#65533;&#65533;@&#65533;e&#65533;.&#65533;&#65533;&#65533;?}&#65533;&#65533;j8&#65533;&#65533;x"&#65533;!spp2&#65533;&#65533;c&#65533;	(&#65533;&#65533;&#65533;vP '&#65533;&#65533;	$&#65533;&#65533;4$<b&#65533;1'q&#65533;&#65533;@|&#65533;L&#65533;
;&#65533;&#65533;&#1027;&#65533;&#65533;&#65533;*&#65533;SB.&#65533;&#65533;&#65533;w&#65533;}&#65533;O}&#65533;q7P}&#65533;P2&#65533;\-&#519;@&#65533;&#65533;"&#1027;&#65533;	&#65533;@&#65533; "&#65533;&#65533;	A&#65533;Bu&#65533;&#65533;3&#65533;&#65533;&#1955;&#65533;&#65533;&#65533;&#65533;S&#65533;	0 &#65533;`Y&#65533;&#1226;&#65533;&#65533;C&#65533;K&#65533;&#65533;&#65533;8-&#65533;&#65533;j&#65533;&#65533;&#544;&#65533;&#65533;&#65533;VT@&#65533;A| &#65533;/E&#65533;K&#65533;&#65533;&#65533;*&#65533;$P&#65533;&#65533; &#65533;&#65533;&#65533;&#65533;u&#65533;	&#65533;@b )&#65533;&#65533;I/&#65533;&#65533;&#65533;&#65533;1&#65533;i&#65533;&#65533;r$&#65533;&#65533;!&#65533;&#65533;&#65533;r&#65533;P&#65533;^-c&#65533;&#65533;&#65533;&#65533;&#65533;PpK4&#65533;&#65533;P&#65533;LQ&#65533;&#65533;X&#65533;&#65533;&#65533;)&#65533;&#65533;
?&#65533;Co&#65533;&#65533;@
E&#1468;A '&#65533;iv&#65533;
$5&#65533;U&#65533;B&#65533;&#65533;&#65533;p&#65533;&#65533;&#65533; &&#65533;&#65533;
&#65533;&#65533;&#65533;B&#65533;v&#65533;O&#65533;J&#65533;).&#65533;&#65533;B&#65533;-&#65533;&#65533;\$#&#65533;/&#65533;DA >&#65533;9&#1568;&#65533;&#65533;&#65533;_&#65533;&#1060;&#65533;&#65533;&#65533;&#617;&#65533;&#65533;k_a&#65533;&#65533;&#65533;&'&#65533;&#65533;F &#65533;&#65533;&#65533;&#672;&#65533;nc#&#65533;&#65533;+&#65533;&#465;&#65533;2c&#65533;&#65533;&#228;B&#65533;&#65533;L&#65533;&#65533;&#65533;
&#65533;6&#65533;,&#65533;&#132;r&#65533;A&#65533;V&#65533;&#65533;L&#65533;&#652;AL8&#65533;&#65533;y&#65533;&&#65533;$&#65533;3#&#65533;&#65533;,&#1280;AL &#65533;&#65533;&#65533;i&#65533;&#65533;&#65533;&#65533;y&#65533;&#65533;i&#65533;&#65533;&#65533;&#65533;&#65533;9L&#65533;&#65533;{&#65533;m&#65533;N&#65533;B&#65533;&#65533;$/&#65533;&#65533;F&#65533;&#962;&#65533;n&#65533;&#65533;&#65533;&#65533;@@P&#65533;&#65533;@C$+&#65533;  &#65533;i&#65533;\&#65533;&#65533;
=&#65533;&#65533;&#65533;&#65533;b&#65533;&#245;H&#65533;&#65533;&#65533;&#65533;&#346;i&#65533;&#65533;x&#65533;J&#65533;&#1029;&#65533;i&#65533;&#65533;&#65533; &#65533;;&#65533;&#65533;&#65533;	a&#65533;P&#65533;s&#801;#H&#65533;F&#65533;&#65533;&#65533;y&#65533;&#65533;z&#65533;&#65533;&#65533;$A&#65533;N&#65533;&#65533;(&#65533;A&#65533;"&#65533;&#1130;\&#65533;z&#65533;&#65533;D 24&#65533;h)&#65533;&#65533;&#65533;8"&#37379;@&&#65533;b&#65533;&#65533;&#65533;&#65533;&#65533;&#1482;&#65533;&#65533;+&#65533;&#1450;a&#65533;>&#65533;&#65533;3"n@"&#65533;4&#65533;&&#65533;&#65533;^&#1068;YQ&#65533;E4&#65533;&#65533;g
tB&#65533;P&#65533;&#1984;&#65533;!8&#65533;QP&#65533;&#65533;&#65533;1&#65533;&#65533;Q&#65533;&#65533;s&#65533;&#65533;_&#65533; &#65533;&#65533;@&#1701;&#65533;c&#65533;&#65533;>D&#65533;&L&#65533;>&#65533;&#195;R!&#65533;I&#65533;&#65533;4&#65533;&#65533;`H&#65533;&#65533;pZ!Z&#65533;&#65533;&#65533;C9&#65533;l&#65533;&#65533;&#1375;l39D%&#65533;)-&#65533;H-n&#65533;
&#65533;w&#65533; @2&#65533;&#1409;|&#65533;&#65533;&#65533;&#65533;&#65533;a	KxB	&#65533;i&#65533;^1'&#65533;&#65533;;b&#65533;S&#65533; &#65533;1&#65533;&#65533;(\y8W&#65533;"&#65533;4&#65533;(&#65533;(&#65533;t&#65533;X&#65533;&#65533;P+&#65533;`G&#65533;X&#65533;+n$Lk+W@ &#65533;'dK	&#65533;@:&#65533;&#65533;##9&#65533;jaA%X&#65533;&#65533;B&#65533;&#65533;C&#65533;Pe3&#65533;&#850;&#65533;g&#65533; v&#65533;N~&#65533;,&#65533;2A&#164;V&#65533;d&#65533;&#65533;lI&#65533;&#1313;(&#65533;&#65533;@&#34618;&#65533;5&#65533;QM&#65533;Mb&#65533;&#65533;.D&#65533;&#65533;6&#65533;@h&#1669;Z$r&#65533;HKu&#65533;&#65533;D&#65533;FX5c&#65533;&#65533;WE:&#65533; &#65533;B@&#65533;&#65533;l}c&#65533;&#65533;@&#65533;@2&#65533;&#65533;&#1340;&#65533;j&#65533;i&#65533;]&#65533;;EIJ%&#65533;:&#65533;&#65533;&#65533;K*&#65533;c\c&#65533;\&#65533;&#178;&#65533;&#65533;tc JxR<@5&#65533;&#65533;&#65533;P(&#65533;&#65533;#&#65533;4&#65533;&#65533;j&#65533;9&#65533;&#65533;d&#65533;S]Z&#65533;&#65533;l&#65533;&#65533;|&#65533;CGb&#65533;Aw'vl&#65533;P&#65533;?`pDL&#65533;&#65533;&#65533;&#65533;&#65533;&#65533;g<&#65533;&#65533;(X&#65533;&#65533;&#65533;B&#65533; &#65533;&#65533;&#65533;&#65533;$q&#65533;\A&#65533;&#65533;&#65533;&#65533;1	S&#65533;&#65533;&#65533;&#65533;&#65533;<DB2&#1025;&#65533; &#65533; &#65533;&#65533;	d &#65533;h&#65533;'D&#65533;3&#65533;&#65533;0&#65533;&#65533;n&&#65533;}x&#65533;&#65533;&#65533;4N&#65533;;&#65533;(&#65533; @:&#65533;L&#65533;&#65533;&#65533;&#65533;&#65533;&#65533;<&#65533;&#65533;k&#65533; AJ@&#65533;@&#65533;&#65533;%<*B	&#65533;&#65533;G[5p.up&#65533;&#65533;R"9I&#65533;c&#65533;:pC&#65533;"&#65533;0Mr&#65533;k!&#65533;?R&#65533;&#65533;s$)8&#65533;&#65533;;a&#65533;2&#428;&&#65533;9	D&#65533;&#65533;&#65533;&#65533;:&#65533;&#220;	Q&#65533;&#65533;?(&#65533; w$&#65533; >`k &#65533;q&#65533;&#65533;"&#65533;]+&#65533;*&#65533;&#65533;&#65533;U&#65533;&#65533;&#65533;0<!
l&#65533;&#65533;&#65533;&#65533;&#65533;&#65533;0|&#65533;&#65533;a&#65533;	&#65533;&#65533;&#65533;Z&#65533;u#`@&#65533;b&#613;V&#65533;!}&#65533;u7P&#65533;5&#65533;F!-&#65533;'+&#65533;A&#65533;".&#65533;^?&#65533;&#65533;&#65533;H&#65533;l&#65533;&#65533;&#65533;&#65533; &#65533;&#65533;3Yx&#65533; &#65533;@ &#65533;#&#65533;&#65533;I&#1468;&#65533;&#65533;=}&#382;`R)&#65533;&#65533;V|R5L&#65533;&#65533;K &#65533;M&#1993;&#65533;D*&#65533;@&#65533;Y&#65533;&#65533;K M&#65533;HHdS&#65533;&#65533;FtDGLCnZ&#65533;&#65533;&#65533;#lM&#65533;H&#65533;&#65533;&#65533;T&#65533;?8&#300;xK	&#65533;&#65533;&#65533;P&#65533;?X&#65533;tD&#65533;&#65533;D>&#65533;@&#65533;&#65533;&#964;@9e&#65533;H&#65533;&#65533;*\&#65533;&#65533;&#65533;&#65533;P&#65533;Y (y&#65533;V&#65533;&#65533;&#1555;@&#65533;C &#65533; &#65533;&#65533;&#65533;&#65533;&#65533;!A&#65533;\&#65533;W&#65533;&#65533;&#65533;: ^&#65533;&#65533;&#65533;&#65533;C@CDV$ &#65533;q &#65533;	&#65533;h&#65533;@X&#65533;&#65533;&#65533;&#65533;&#65533;&#65533;F&#65533;&#532;)&#65533;&#65533;&#65533;U
t&#65533;&#65533;;&#65533;"&#65533;H&#65533;&#65533;O &#65533;&#65533;3T&#65533;(
&#65533;&#65533;?@ *&#65533;(j&#65533;V&#65533;?PG $&#65533;&#65533;C-&#65533;A&#65533;&#65533;@&#65533;&#1649;!&#65533;&#65533;&#65533;&#65533;&#65533;&#65533;D:d&#65533;&#557;&#65533;@&#65533;&#65533;N&#65533;&#65533;&#65533;c&#65533;5&#65533;<L&#65533;&#65533;,&#65533;-&#65533;&#65533;&#65533;&#65533;&#65533;&#65533;&#65533;9 &#65533;&#1793;;&#65533;&#65533;&#65533;X&#65533;	&#65533;mD&#65533;&#65533;&#65533;" P&#65533;&#65533;&#65533;Q&#65533;YYD&#65533; &#65533;&#65533;&#65533;@"&#65533;&#65533;K&#65533;&#65533;	&#65533;&#149;&#65533;&#65533;&#65533;&#65533;&#323;&#65533;&#65533;<&#65533;Y &#65533;D!&#65533;&#65533;'pF&#65533;&#65533;A&#65533;&#65533;J&#65533;H&#65533;E&#65533;	&#65533;P&#65533;&#65533;&#65533;@&#65533;Hlt&#65533;&#65533;	&#65533;&#65533;&#904;&#65533;S&#65533;&#820;P&#65533;-U&#65533;0&#65533;J&#65533;&#65533;ZYO7&#65533;
&#65533;&#1378;t-&#65533;U7&#65533;&#65533;`_&#65533;&#65533;&#65533;0&#65533;'&#65533;C&#65533;D&#65533;&#549;X
gXe&#65533;D<&#65533;&#65533;&#65533;Z&#65533;B*&#65533;ATK&#65533;	]&#65533;i&#65533;&#33550;&#65533;&#65533;O\ 3&#65533;A&#65533;&#65533;A&#65533;&#65533;?&#65533;P&#65533;&#65533;&#65533; &#65533;&#65533;a`f%&#65533;&#65533;?&#65533;_a&#651;&#65533;f%&#65533;&#65533;&#65533;&#65533;&#65533;&#65533;&#65533;W<Cn&#65533;D&m&#65533;)9`p&#65533;?@&#65533;&#1683;\&#65533;*&#65533;&#65533;&#65533;&#65533;?&#65533;C&#65533;&#65533;C|d&#65533;&#65533;&#65533;&#65533; 5&#65533;@&#65533;&#65533;PH&#65533;&#65533;F&#65533;G&#65533;&#65533;
&#65533;G&#65533;M&#65533;T&#65533;&#65533;H&#65533;H&#65533;P&#65533;4!&#65533;T&#65533;3&#65533;l&#65533; o&#65533;&#65533;&#65533;&#65533;&#65533;&#65533;&#65533;ToJ 7&#65533;&#65533;O&#65533;@&#1921;&#65533;&#65533;#,&#65533;&#65533;P&#65533;&#65533;|&#65533;Y&#65533;&#65533;:]&#65533;&#65533;K&#65533;W&#65533;&#65533;@|M&#65533;&#65533;Wh7v&#65533;'U&#65533;@ &#65533;`
&#65533;>&#1605;@&#65533;&#65533;&#65533;&#65533;&#65533; &#65533;@@@*&#65533;&#65533;&#65533;al&#65533;B&#65533;&#65533;O8&#65533;!&#65533;(&#65533;&#65533;&#65533;&#65533;&#65533;&#793;&#65533;	&#65533;&#65533;&#65533;	&#65533;&#65533;?&#65533;&#65533;x&#65533;Qm&#65533;	H&#65533;;$H&#65533;0Bg&#65533;C5&#65533;&#65533;&#65533;&#65533;&#65533;7&#65533;&#65533;&#65533;&#65533;-&#65533;B&#65533;
&#65533;&#65533;&#65533;&#65533;`&#65533;G&#65533;"&#65533;	&#65533;&#65533;8&#65533;@0&#65533;@8&#65533;&#65533;&#65533;\&#597;&#65533;&#65533;&#65533;&#1112;&#65533;&#65533;&#65533;&#1164;AX&#65533;&#65533;&#65533;&#65533;&#65533;&#65533;&#65533;A&#621;)&#65533;&#65533;&#65533; &#65533;&#65533;&#65533;@LB\M&#65533;&#65533; &#65533;!&#65533;3@!&#65533;@&#65533;&#65533;&#1856;;A&#65533;P&#65533;&#65533;&#65533;;,J-8&#65533;X&#65533;&#65533;&#65533; D.&#65533;&#65533;?&#65533;&#65533;!&#65533; tX&#65533;&#65533;	a T*&#65533;&#65533;&#65533;&#65533;&#65533;&#65533;&#65533;&#65533;W
&#65533;^&#65533;$A&#65533;&#65533;x&#65533;H
&#65533;IjG&#65533;&#65533;&#262;&#65533;&#65533;&#65533;#$J&#38732;&#65533;]&#65533;1&#65533;&#65533;-)&#65533;"&#65533;&#65533;%`CY&#65533;A&#65533;&#65533;W&#65533;1&#65533;]&#65533;&#65533;&#65533;1&#65533;S:eT&#65533;&#65533;&#297;<&#65533;lT&#65533;&#65533;&#65533;&#65533;&#65533;&#65533;&#65533;I&#65533;&&#1653;&#65533;(@9D&#65533;n&#65533;&#65533;m&#65533;&#65533;<Q4&#1379;&#65533;B<&#65533;q&#65533;@0&#65533;w&#65533;1,&#65533;rh&#65533;*lXf&#65533; &A&#34812;&#65533;&#65533;&#65533;&#1443;&#65533;mE&&#65533;&#65533;N&#65533;9&#65533;&#65533;Wl&#65533;&#450;&#65533; &#65533;|&#65533;8&#65533;&#65533; &#65533;8&#65533;&#65533;)&#65533;&#65533;^^&#65533;Ln^^&#65533;D
^'9&#65533;&#65533;D&#65533;9Zz&#65533;DL"&#65533;&#65533;@&#65533;&#65533;&#65533;Hk@"&#65533;&#65533;&#65533;&#65533;]&#65533;l|&#65533;u&#65533;LJ@l&#65533;&#65533;B\&#65533;&#65533;&#65533;/&#65533;&#65533;&#65533;A&#65533;hMZ&#551;=&#65533;g&#65533;&#923;N&#65533;g &#65533;&#65533;&#65533;&#65533;&#65533;&#65533; &#65533;&#65533;&#65533;&#65533;&#65533;(&#65533;&#65533;*&#65533;.I)&#65533;X&#65533;C= a&#248;&#65533;D&#65533;&#65533;&#65533;&#65533;&#65533;&#65533;&#65533;&#65533;B4&#842;zqgX&#65533;&#65533;H$&#65533;	&#1282;&#65533;&#65533;`A5&#65533;h&#65533;&#65533;5&#65533;&#65533;1&#65533;&#65533;&#65533;@&#65533;@)&#65533;D(D&#65533;&&#65533;b%&#65533;w&#65533;&#65533;&#65533;?&#65533;&#65533;-&#65533;&#65533;;h>&#65533;-`i&#65533;j&#65533;&#65533;4&#65533;&#65533;&#65533;O&#65533;A:p&#65533;@&#65533;)&#65533;&#65533; &#65533;&#65533;\&#65533;&#65533;)X&#65533;L  h@V0A&#65533;,&#65533;?L&#65533;<&#65533;&#65533;&#1024;	L&#65533;&#65533;@`"&#65533;&#65533;;&#65533;&#65533;&#1543;P&#65533;&#65533;&#65533; &#65533;&#65533;|&#65533;q&#65533;&#65533;&#65533;&#65533;,&#1863;(S&#65533;i&#65533;?8B"&#65533;&#65533;&U&#65533;?&#65533;&#65533;&#65533;~&#65533;&#65533;8&#65533;&#65533;&#65533;&#65533;&#65533;&#65533;&#65533;	&#65533;&#65533;&#65533;&#65533;&#65533;!&#65533;&#65533;&#65533;&#65533;&#65533;&#65533;A4&#65533;l&#65533;&#65533;&#65533;&#65533;&#65533;?&#65533;&#65533;K&#65533;&#65533;F4TJ&#65533;r&#65533;P&#65533;&#65533;&#65533;E&#65533;&#65533;&#65533;YRF+T6&#65533;X&#65533;&#65533;&#65533;2&#65533;q
6&#65533;U&#189;J&#65533;&#65533;D]&#65533;	'T&#65533;CR&#65533;D&#65533;&#228;h&#65533;@&#65533; &#65533;&#65533;Q.QA&#1559;}&#65533;&#65533;&#65533;@&#65533;
AxH&#65533;&#65533;F &#65533;F^ &#65533;&#65533;&#65533;
&#65533;&#65533;&#65533;&#65533;&#65533;&#65533; !&#65533;&#65533;7&#65533;E8Cd@&#65533;"&#65533;&#65533;zvleZ&#65533;&#65533;h&#65533;@pl&#65533;|&#65533;W&#65533;!&#65533;"Z&#65533;
&#65533;@&#65533;&#65533;&#65533;@)&#65533;&#65533;&#65533;z&#734;&#65533;&#65533;&#65533;x	&#1452;m@&#65533;@<&#65533;H&#65533;Wd4%4&#65533;&#65533;&r&#65533;
D&#65533;&#65533;H&#65533; 	&#65533;2&#65533;&#65533; &#65533;U&#65533;&#65533;&#65533;7&#65533;&#65533;v&#65533;&#65533;&#65533;C&#65533;&#65533;r&#65533;&#65533;]}f@=&#65533;&#65533;&#65533;&#65533;&#65533;;=&#65533;&#65533;&#65533;NG9 &#65533;9&#65533;E^&#65533;&#65533;&#65533;E;"&#65533;*&#65533;@,&#65533;&#65533;&#65533;
&#65533;B&#65533;&#65533;&#65533;f&#65533;
&#65533;@"&#65533;	`&#65533;4&#65533;&#292;&#65533;HN&#65533;&#65533;&#65533;@&#65533; &#65533;&#65533;	&#65533;&#65533;C&#65533;&#65533;&#65533;&#65533;&#65533;^&#65533;&#65533;^&#65533;&#65533;>9h*&#65533;E*&#65533;B(&#65533;&#65533;"p4&#65533;&#65533;[&#65533;,  &#65533;?&#65533;&#65533;?&#65533;.&#65533;&#65533;&#65533; o&#65533;B&#65533;&#65533;&#65533;C&#65533;&#65533;L/&#65533;O&#65533;&#692;H&#65533;&#65533;&#65533;,&#65533;(&#65533;YOO&#65533;?  P&#65533;$&#65533;A]&#65533;A&#65533;&#25960;SAL&#65533;&#65533;A:X&#65533;\T&#65533;>&#65533;!&#65533;/&#65533;&#65533;X&#65533;&#65533;&#65533;&#65533;QKHj&#65533;&#65533;&#65533;&#65533; :&#1327;&#65533;&#65533;&#65533;&#1455;X&#65533;&#65533;&#65533;&#65533;&#65533;k)&#65533;_&#65533;Tr	A&#65533;H&#65533;&#65533;&#65533;&#65533;&#65533;@&#65533;&#65533;D&#65533;&#65533; bW&#65533;&#65533;&#65533;_4&#65533;&#65533;W&#65533;J&#65533;&#1548;&#65533;&#65533;
&#65533;&#65533;&#65533;9moZ&#65533;ME&#65533;O&#65533;BR&#65533;&#65533;&#65533;(;(&#65533;/P&#65533;/@I&#65533;D&#65533;&#65533;0pC&#65533;&#65533;A&#65533;&#65533;\&#65533;N@Z&#65533;&#65533;c.Y&#65533;Z&#65533;&#65533;f&#65533;&#65533;&#65533;D*&#65533;q&#65533;&#65533;&#65533;{7d&#65533;'&#1540;&#65533;&#65533;&#1589;i&#65533;-&#65533;&#65533;&#65533;@A &#65533;	&#65533;6:&#65533;7#&#65533;a&#65533;&#65533;#5,}&#65533; +&#65533;q&#65533;&#65533;&#65533;+&#65533;&#65533;&#65533;&#65533;<D5$&#65533;Ot&#65533;&8Ah7&#65533;&#65533;&#65533;<&#65533;&#65533;&#65533;B&#65533;X&#65533;@XP.&#65533;6&#65533;&#65533;@&#65533;A&#65533;&#65533;&#832;&#65533;-&#1601;'8).&#65533;C1&#65533;.A&#65533;rU
&#65533;<a  &#65533;@&#1829;+8&#65533;Q&#65533;N&#65533;&#65533;"X&#65533; &#65533;"&#65533;&#65533;&#65533;!E*&#65533; &#65533;&#1623;<\&#65533;?&#65533;&#65533;&#65533;?&#65533;&#65533;&#65533;'&#65533;&#65533;|&#65533;!&#65533;&D&#1546;&#65533;&#65533;&#65533;&#65533;&#65533;"&#65533;w|&#65533;]&#65533;E[&#65533;&#65533;&#1692;&#65533;]&#65533;&#65533; &#65533;,&#65533;-&#65533;D&#65533;&#65533;6L&#65533;; &#65533; P&#65533;&#65533;g&#65533;&#65533;6(&#65533;&#65533;&#796;4&#65533;&#65533;&#65533;( &#65533;	h&#65533;&#65533;&#43534;Z&#65533;&#65533;[Rg
&#65533;%iYl&#65533;?&#65533;&#65533;&#65533;&#65533;%&#65533;&#65533;<|&#65533;&#65533;&#65533;A&#65533;&#65533;&#65533;&#65533;^55&#65533;^&#65533;&#65533;&#65533;ti&#65533;(&#65533;&#65533;@&#65533;&#1389;&#65533;C$&#65533;<&#65533;@ &#65533;&#65533;m&#65533;@&#65533;&#65533;&#65533;&#65533;&#65533;.&#65533;&#65533;&#65533;n&#65533;&#65533;mpu&#65533;6C&#65533;2&#65533;&#65533;$#&#65533;&#65533;))x&#65533;&#65533;&#65533; &#65533;&#65533;&#65533; &#65533; &#65533;&#14530;&#65533;&#65533;&#65533;&#65533;&#65533;@&#65533;P&#517;&#65533;&#65533;&#65533;/&#32803;&#42442;&#65533;6&#65533;) >&#65533;&#65533;&#65533;wasEF&#65533;A&#65533;	qB&#65533;&#65533;&#65533;@,G-&#65533;&#65533;&#1068;&#65533;&#65533;5]&#65533;&#65533;&#65533;0/&#65533;&#65533;nx&#65533;&#65533;&#65533;&#65533;$<|&#65533;&#306;&#65533;&#65533;&#65533;&#65533;2t&#65533;` &#65533;p&#200;&#65533;U&#65533;&#65533;&#65533;C,t77D'o&#65533;0&#65533;&#65533;&#65533;LL~&#65533;&#65533;k&#65533;&#1145;&#65533;&#65533;&#65533;
=&#65533;&#65533;&#65533;&#65533;&#65533;X&#65533;&#65533;&#65533;@j&#65533;&#65533;Q&#65533;pSV&#65533;	Ae&#65533;&#65533;dm&#1084;&#743; &#65533;-&#65533;&#65533;eEn&#65533;&#65533;&#65533;&#1583;&#65533;&#65533;&#65533;Da~B.<!Z@r&#65533;j&#1624;yh&#65533;!X&#65533;d&#65533;&#65533;a&#65533;&&#65533;&#65533;&#65533;&#65533;&#513;&#65533;V&#65533;&#65533;&#1027;&#65533;&#65533;&#65533;&#65533;}&#65533;&#1217;=l&#65533;&#65533;&#65533;H &#65533;&#65533;&#65533;&#65533;'}&#65533;&#65533;&#65533;&#65533;&#65533;p&#65533;&#65533;&#65533;&#65533;&#65533;=&#65533;&#182;E?&#65533;&#65533;&#65533;
&#65533;&#65533;&#65533;-&#65533;&#65533;&#65533;+6X&#65533;&#65533;&#65533;&#65533;@\&#65533;&#65533;&#65533;q&#65533;&#65533;&#65533;8]I&#65533;&#65533;@[_&#65533;%&#65533;A&#301;&#65533;
&#65533;&#65533;&#65533;&#65533; "&#65533;O&#65533;U&#65533;&#65533;&#65533;<&#65533;
&#65533;&#803;&#1282;&#65533;d&#65533;F&#65533;d[&#65533;&#65533;?&#65533;&#65533;&#65533;&#65533;(&#65533;Z&#65533;&#65533;({&#65533;
i&#405;RM&#65533;-&#65533;&#65533;:A&#65533;&#65533;&#65533;<&#65533;&#65533;&#65533;U&#65533;&#65533;k&#65533;@&#65533;&#65533;&#65533;&#65533;@&#65533;7&#65533;@&#65533;Q&#65533;&#65533;&#65533;we&#65533; T&\H,&#65533;?4&#65533;&#65533;PY&#65533;&#65533;&#65533;!:t)R&#65533;>&&#65533;&#65533;s&#455;&#65533; &#1877;4&#65533;&#65533;&#65533;l&#65533;&#1849;I`&#65533;&#65533;&#65533;!&#65533;&#65533;Ba&#65533;&#65533;/&#65533;a&#65533;&#65533;o&#65533;&#65533;R40&#65533;8&#65533;&#65533;&#65533;&#65533;*&#65533;&#65533;&#65533;jW&#65533;V&#65081;&#65533;U&#65533;&#65533;&#65533;d&#65533;&#65533;wDm&#65533;&#65533;<&#65533;&#65533;&#65533;w&#65533;1&#65533;&#65533;&#65533;&#65533;&#65533;&#65533;&#65533;v&#65533;&#65533;B&#65533;BN&#65533;&#65533;L&#65533;&#65533;k&#65533;&#65533;@&#65533;&#65533;&#65533;{&#65533;7F&#65533;&#65533;N&#65533;&#65533;I&#65533; &#65533;&#65533;&#65533;7&#65533;px&#65533;H&#65533;&#1162;&#65533;HLk)&#65533;&#65533;$L&#65533;&#65533;/&#65533;b&#65533;20&#65533;&#65533;;&#65533;wo&#65533;r~O.|&#65533;`9&#65533;'WN&#65533;&#65533;q&#65533;&#65533;; &#65533;&#65533;&#65533;&#65533;&#65533;&#65533;&#65533;&#65533;&#65533;oivH&#65533;&#65533;&#65533;&#65533;a&#65533;G&#65533;&#65533; &#65533;c &#65533;`&#65533;&#407;?&#65533;~}&#65533;&#65533;&#65533;&#65533;&#1535;&#65533;&#65533;TK&#65533;B&#146;&#65533;&#41964;&#1560;*&#65533;2&#65533;gA&#65533;R&#65533;&#65533;&#65533;7&&#65533;&#65533;&#65533;&#65533;&#65533;&#65533;7&#65533;&#65533;&#65533;&#65533;N&#65533;D&#162;@,1-&#65533;$2e/&#65533;D&#65533;&#65533;/DIf&#65533;&#65533;0&#65533;&#65533;b&#65533;&#65533;>&#65533;<&#65533;&#65533;&#65533;l !&#65533;J+&#65533;`&#65533;&#65533;?B&#65533;"$'&#65533;|2&#65533; &#65533;&&#65533;Rc )&#65533;p@&#65533;/&#65533;S&#65533;&#65533;&#65533;&#65533;&#65533;&#648;&#65533;A&#65533;"(&#65533;&#65533;&#65533;&#65533;&#65533;6&#65533;R&#65533;&#65533;U&#65533;Ye&#65533;4&#65533;&#65533;f?%d&#65533;ee*%(&#65533;&#192;9t&#65533;&#65533;3&#65533;&#65533;a&#65533;&#65533;P&#65533;&#65533;KI&#65533;&#65533;&#65533;&#65533;L&#65533;&#65533;&#65533;i&#65533;#&#65533;!&#65533;&#65533;&#65533;&#65533;
&#65533;G&#65533;&#65533;$B&#65533;i3&#65533;&#65533;@&#591;WH&#65533;&#65533;2	&#65533;&#65533;&#555;hf&#65533;&#65533;&#65533;&#65533;g &#65533;&#65533;"&#65533;&#65533;&#65533;=&#65533;&#65533;&#65533;&#1558;&#65533;&#65533;&#65533;c &#65533;Bc&#65533;&#65533;'&#65533;n&#1981;&#65533;A&#65533;Ew!&#65533;&#65533;&#65533;&#65533;
4&#65533;A#]4&#65533;&#65533;&#65533;<&#65533;1&#65533;&#65533;8&#65533;'&#65533;q&#65533; &#65533;	@h&#65533;$Pj!&#65533;&#65533;` P&#65533;&#65533;Q&#65533;&#65533;9L&#65533;&&#65533;@&#1153;&#65533;!nP&#65533;e
r;&#65533;&#65533;&#8263;&#65533;&#65533;&#570;&#65533;&#65533;c*>$&#65533;I?7&#65533;!&#65533;+~jG-N&#65533;RKG&#65533;zA&#65533;&#65533;Bj&#65533;&#65533;:,&#65533;&#65533;&#65533;8&#65533;1) &#65533;B&#65533;&#65533;&#65533;&#65533;&#65533;&#65533;&#65533;,&#65533;&#65533;(&#65533;Q&#65533;g&#65533;&#65533;Bbx&#212;&#65533;&#65533;&#65533;&#65533;&#65533; &#65533;&#65533;&#65533;jO&#65533;&#65533;y!&#1852;&#65533;1&#65533;&#473;&#65533; E&#65533;$v&#65533;&#65533;| &#65533;`G&#65533;%gG&#65533;&#65533;"}>P(&#65533;&#65533;&#65533; &#65533;P&#65533;&#65533;&#65533;&#65533;&#65533;wd&#65533;&#65533;&#65533;&#65533;0>u&#65533;&#65533;y&#65533;/&#65533;&#65533;R&#65533;&#65533;O^&#65533;&#65533;&#65533;#@
0&#65533;&#65533;&#65533;I'&#65533;l0&#65533;>&#65533;k&#65533;+&#65533;&#65533;&#544;&#65533;&#65533;&#65533;&#65533;&#65533;Q&#65533;.$&#65533;&#65533;+l&#65533;B&#65533;&#65533;2&#65533;$&#65533;&#65533;!&#65533;$&#65533;~*&#65533;&#65533;J&#65533;7%&#65533;&#65533;&#65533;+&#65533;&#65533;&#65533;&#65533;*&#65533;O-V"D &#65533;&#65533;&#65533;&#65533;&#65533;&&#65533;&#65533;&#65533;&#65533;&#65533;&#65533;&#65533;!
	&#65533;&#65533;&#65533;R&#65533;3d#,&#65533; &#65533;4&#65533;2&#65533;Ps&#65533;&#65533;&#65533;&#65533;&#65533;5&#65533;)&#65533;&#65533;&#65533;4&#65533;&#65533;Q&#65533;T&#65533;1h&#65533;  H S&#65533;Z@ 4&#65533;&#65533; &#65533;&#65533;k&#65533;`&#65533;&#65533;&#65533;*r`&#65533;!&#65533; v&#65533;Um%!b &#65533; &#65533; &#65533;&#65533;&#65533;&#65533;7Ea&#65533;O&#65533;@ 
&#65533;&#65533;$&#65533;&#65533;1&#65533;a&#65533;&#65533;q@Ex&#65533;?.&#65533;&#65533;+Pa&#65533;&#65533;&#65533;$&1&#65533;&#65533;&#65533;#aS&#65533;2.&#65533;&#65533;a&#65533;\&#65533;C&#65533;&#65533;sMe&#65533;&#65533;&#65533;!>&#65533;$_&#2034;J:&#65533;q&#65533;}l_&#65533;&#65533;&#65533;&#65533;R&#65533;&#65533;]q&#65533;&#65533;&#65533;&#65533;u&#65533;Q&#65533;b&#65533;&#65533;x&#65533; &#65533;0&#65533;&#65533;&#65533;&#65533;&#65533;&#1026; `&#65533;&#65533; "&#65533;hL&#65533;&#65533;P&&#65533;&#65533;3&#65533;-&#65533;Hn&#1074;&#65533;&#65533;8(&#65533;&#65533;&#65533;&#65533;&#65533;&#65533;,&#65533;&#65533;Z&#65533;&#65533;&#65533;T&#65533;&#65533;@N&#65533;C<&#65533;|!O8&#65533;&#65533;b 5L&#65533;4K&#65533;?&#65533;f&#65533;&#65533;&#65533;&#65533;y&#65533;R&#65533;X&#65533;&#65533;G/&#65533;K^&#65533;YB&#65533;? D&#65533;
&#65533;&#65533;R(D;x&#65533;7N&#65533;g &#65533;&#65533;&#65533;&#65533;&#65533;>&#65533;&#65533;&#65533;'0&#65533;8P&#65533;&#65533;&#1103;&#65533;&#65533;&#65533;
&#65533;&#65533;w&#65533; J&#65533;&#65533;&#65533;S&#65533;yer&#65533;*&#65533;&&#65533;T&#1205;uS5*x&#289;&#65533;&#65533;n*P]R&#65533;&#65533;4e&#65533;(&#176;@&#65533;V&#65533;&#65533;&#65533;&#65533;[&#65533; }&&#65533;Hd%&#65533;&#65533;&#65533;5&#65533;M&#65533;C&#65533;&#65533;&#65533;&#65533;^i&#65533;W&#65533;u>{&#65533;.J&#65533;X&#65533;&v &#65533;&#65533;bA&#65533;>&#65533;&#65533;&#65533;a_  &#65533;+&#65533;&#65533;
&#1248;ZW&#65533;ZM&#65533;@&#65533;&#65533;x&#65533;hK&#65533;&#65533;U&#65533;&#65533;]&#65533;?\[&#65533;&#1174; &#65533;m(k&#65533;&#1409;&#65533;&#65533;,&#65533;&#65533;&#65533;!&#138;&#65533;H&#65533;+&#65533;&#65533;&#65533;G&#65533;&#65533;&#65533;&#65533;&#65533;s&#65533;&#65533;&#65533;4&#65533;&#65533;L&#65533;&#65533;uUx&#65533;2&#65533;&#65533;Nm&#65533;&#65533;5>f&#65533;e
&#65533;&#65533;&#65533;&#65533;0!` s&#65533;&#65533;&#65533;cd|`&#65533;"&#65533;&#65533;I&#65533;&#65533;&#65533;&#65533;!,&#65533;&#65533;i\&#65533;&#65533;PD&#65533; &#65533;H&#65533;T&#65533;g&#65533;6&#65533;&#543584;&#65533;&#65533;&#65533;&#65533;qiu&#65533;`&#65533;CEn9&#65533;&#65533;&#65533;!&#65533;\&#65533; &#65533;&#65533;v&#65533;S"X&#65533;2&#65533;&#1201;0mik^&#65533;&#65533;&#65533;&#65533;&#65533;+&#65533;+&#53927;&#65533;&#65533;&#65533;+lv!&#65533;&#65533;&#65533;?&#65533;U4H&#65533;&#65533;H&#65533;H$&#65533;!	&#65533;&#65533; <, &#65533;`&#65533;z&#65533;d+(+	"\B b&#929;&#65533;&#65533;&#65533;&#65533;fn`&#65533;&#65533;&#65533;?&#65533;PL&#65533;D'& &#65533;&#65533;X&#65533;&#65533;&#65533;&#65533;!&#65533;&#65533;&&#65533;&#65533; M	&#65533;&#65533;&#65533;)&#65533;-&#65533;G*&#65533;y&#65533;&#65533;mLZ1&#65533;A&#65533;&#65533;&#1269;&#65533;DW&#65533;&#65533;#&#65533;b&#65533;	a&#65533;&#65533;&#65533;^&#65533;&#65533;&#65533;nH&#65533;B&#65533;*&#65533;7h&#65533;&#65533;&#65533;&#65533;U8&#65533;&#65533;&#65533;:H|&#65533;@
uC5jOUTd&#65533;&#65533;&#65533;&#65533;s&#65533;D0&#1530;&#65533;DHs&#65533;c&#65533;&#20522;9|&#65533;3&#65533;&#65533;&#65533;&#65533;bq&#65533;&#65533;&#65533;&#65533;&#65533;&#65533;(&#65533;&#65533;&#65533;nu&#65533;{>.p&#65533;@&#65533;m&#65533;x&#65533;&#65533;&#65533;&#563;&#65533;&#65533;n5 &#65533;?&#65533;|&#65533;D&#65533;&#65533;&#65533;&#65533;&#65533;&#65533;G&#65533;&#65533; &#65533;X&#65533;&#159;&#65533;pbK"&#65533;&#65533;&#65533;&#65533;&#65533;&#65533;&#65533;0d&#65533;&#65533;P&#65533;&#359;&#65533;&#65533;&#65533;&#65533;)y}~1&#1652;+(&#65533;&#65533;&#65533;A5&#65533;i5}$H&#65533;;&#65533;&#65533;W=&#65533;&#65533;&#65533;&#65533;&#65533;}&#65533;&#65533;&#65533;C&#65533;(z&#973;n&#65533;&#65533;&#1248;&#65533;&#65533; &#65533;&#65533;}>&#65533;&#65533;~&#65533;^Az`&#65533;&#65533;W&#65533;&#65533;&#65533;&#65533;N&#65533;&#65533;T&#65533;7&#65533;&#65533;;A&#65533; &#65533;J&#65533;&#65533;B&#65533;&#65533;+&#65533;f&#65533;&#65533;&#852;3&#65533;&#65533;L8&#65533;
&#65533;d&#65533;&#65533;&#65533;&#65533;0&#65533;&#539;&#65533;&#1981;;]&#65533;bW6q&#65533;&#65533;+ TW&#65533;@ &#65533;&#65533;&#65533;&#65533;H&#65533;&#65533;@&#65533;&#65533;i&#1537;7&#1025;G"E*S&#65533;&#65533;v&#65533;&#65533;&#65533;?&#65533;&#65533;&#65533;a&#65533;&#65533;&#65533;@8&#65533;&#65533;&#65533;&#65533;}u&#65533;&#65533;@h6<  &#65533;&#65533;
,ci&#65533;&#65533;^~(&#65533;"&#65533;)&#65533;&#65533;&#65533;e&#65533;&#65533;&#65533;&#65533;&#65533;K&#65533;&#65533;&#65533;&#65533; f7&#65533;Lh,@&#65533;8&#65533;&#65533;&#65533;&#65533;&#65533;$&#65533;&#65533;D7&#65533;&#65533;?`&#65533;gP$1 _&#65533;&#65533;&#65533;1&#63538;n&#65533;&#65533;d7&#65533;	&#65533;&#65533;)L`&#65533;4f&#65533;&#65533;I &#65533; %&#65533;i&#65533;&#65533;$b!&#65533;`6&#65533;`&#65533;P%|&#65533;'&#65533;&#65533;`&#65533;&#65533;&#65533;&#65533;@g&#65533;&#65533;&#65533;
y&#65533;,&#65533;&#65533;&#65533;8A=&#65533;&#65533;&#65533;&#65533;&#65533;&#65533;p&#65533;**&#65533;1&#65533;b.&#65533;&#65533;6&#65533;&#65533;8 &#65533;kl&#65533;&#1228;aDm&#65533;".&#65533;F&#65533;@&#65533;@
&#65533;&#65533;U&#65533;&#65533;A&#65533;w&#65533;n8 	 L&#65533; Z&#65533;&#65533;{&#65533;&#65533;&#65533; t &#65533;&#65533;L 0&#1840;.!$&#65533;&#65533;&#65533;x&#65533;N@l(&#65533;&#65533;&#65533;*`&)NG&#65533;&#65533;&#65533;P&#489;&#65533;-u(&#65533;&#65533;&#65533;c @c B&#65533;j&#65533;&#65533;Gp&#65533;&#65533;&#65533;&#65533;C*&#1826;&#65533;j@&#65533;.Ey&#65533;&#65533;&#65533;&#65533;&#65533;&#1914;&#65533; &#65533;&#65533; &#65533;`&#65533;A"N+&#65533;$"	&#65533;&#65533;&#65533;!	p&#65533;&#65533; &#65533;J 	l&#65533;ak l&#65533;&#65533;&#65533;x&#65533;P&#65533;AcQ&#65533;&#65533;&#65533;"B&#65533;q (&#65533;$&#65533;b&#65533;&#65533;?n&#65533;&#65533;"&#65533;&#65533;&#65533;,&#65533; PA&#610;&#65533;1	&#65533;&#65533;&#65533;&#65533;q&#65533;B&#65533;#&#65533;q*&#65533;&#65533; &#65533;&#65533;h&#65533;y&#65533;mB&#65533;v&#65533;&#65533;*&#65533;|&#65533;Fk &#65533;&#65533;n>&#65533;oX&#65533;&#65533;*&#65533;&#65533;&#65533;F&#65533;#&#65533;&#65533;&#65533;&#65533;+@R&#65533;D2&#65533;&#65533;M$&#65533;p&#65533;&#65533;g&#65533;&#65533;Z&#65533;b|&#65533;G r0v&#65533;0@&#65533;/0 &#65533;n&#65533;&#65533;n&#65533;f&#65533;T&#65533;&#929; &#65533;&#673;&#65533;n&#65533;&#65533;&#65533;#&#65533;`SXB&#430;J F &#894;&#65533;D&#65533;o(,G &#65533;&#65533;,E@ &#65533;&#65533;`-&#65533;i.&#65533;	&#1292;7&#65533;6&#65533;l&#65533;/&#65533;&#65533;/}&#65533;<`0&#65533;a&#65533;r&#65533;&#65533;/&#65533;&#65533;s&#65533;&#65533;&#65533;r0s&#65533;&#65533;2&#65533;&#65533;2&#65533;&#65533;\ .a/33&#65533;asHs&#65533;35=`&#65533;a4GS5&#65533;a6Y&#65533;)&#65533;6&#65533;a&#65533;&#65533;6&#65533;&#65533;&#65533;a &#65533;&#65533;7}s~5&#65533;&#65533;&#65533;&#673;6;&#65533;A |@&#65533;&#65533;p&#65533;&#65533;g&#65533;&#65533;&#65533;&#65533;%&#65533;&#65533;&#65533;&#65533;+ &#65533;Z&#65533;&#65533; <Wb<Of *&#65533;
pf .&#65533;&#65533;$&#65533;&#65533;&#65533;&#65533;.&#65533;(D*&#65533;}&#65533;&#65533;<&#65533;&#65533;	j0&#65533;&#65533;&#65533;8"&#65533; &#65533;(&#65533;0kH&#65533;$R~Ar&#65533;\A&#65533;F<!,

&#65533;&#65533;@<dA!D4&#65533;aB&#65533; D/T&#65533;t@c@|H&#65533;0H@&#65533;ZF&#65533;@&#289;&#65533;!:&#65533;"&#65533;&#65533;P&#65533;&#65533;H&#65533;&#65533;&#65533;&#65533;+Q&#65533;&#65533;*md&#65533;p&#65533;&#65533;B&#65533;!$"qn&#65533;<&#65533;&#65533;ilp*&#65533;&#65533;=2L&#65533;TI&#65533;&#65533;**&#65533;&#65533;X&#65533;L&#65533;&#65533; &#65533;>&#65533;&#65533;&#65533;&#65533;B&#65533;&#65533; &#65533; &#65533; u1	&#65533;~&#65533;k&#65533;*&#65533;&#65533;&#65533;4	AO&#65533;q &#65533;Q&#1777;&#65533;q ~&#65533;&#65533;&#65533;<&#65533;C&#65533;Cwh&#65533;+&#65533;K&#65533;&#1314;F&#65533;&#65533;&#65533;q&#65533;b,&#65533;&#65533;CP%BN&#65533;&#65533;O&#65533;QUk&#65533;&#65533;&#65533;&#65533;&#65533;c&#65533;B&#65533;&#65533;&#65533;&#65533;&#65533;"&#65533;&#759;&#65533;&#65533;&#65533;XL-2hKh&#65533;&#65533;l &#65533;u*&#65533;uL&#65533;&#65533;&#65533;M&#65533;&#261;&#65533;&#65533;N&#65533;&#65533;nHM&#65533; A&#65533;&#65533;L!&&#65533;%&#65533;B.&#65533;~&#65533;jfj&#65533;:>&#65533;H&#65533;&#65533;D&#65533;&#65533;&#65533;&#65533;sdO	8`^&#65533;|@&#65533;H &#65533;,&#65533;&#65533;&#1158;&#65533;i6&#65533;&#65533;&#65533;|6	&#65533;`&#65533;&#65533;&#65533;4&#65533;&#65533;7I&#65533;&#65533;7M&#65533;a&#65533;~&#65533;b~S8}v&#65533;c&#65533;&#65533;c&#65533;Sd&#65533;&#65533;8w`&#65533;&#65533;dS&#65533;dQ&#65533;8WVe&#65533;&#65533;eevfi&#65533;e&#65533;&#65533;dk&#65533;f&#65533;Sc568&#481;g}&#65533;5v5&#65533;&#65533;b&#65533;&#65533;&#65533;&#65533;&#65533;!&#65533;&#65533;9	 ^A&#65533;+&#65533;D"&#65533;SL&#65533;J&#65533;&#65533;s&#65533;&#65533;&#65533;h&#65533;&#65533;j"&#65533;&#65533;*L0&#65533;}&#65533;.$"&#65533;&#65533;3&#65533;&#65533;&#65533;?&#65533;&#65533;k&#294;j&#65533;&#65533;&#65533;&#65533;&#65533;&#65533;&#65533;&#65533;wR&#65533;1&#65533;&#65533;&#65533;@&#65533;&#65533;&#65533;&#65533;8 &#65533;T.&#65533;&#65533;F&#65533;&#65533;&#65533;v&#65533;B&#65533;r&#65533;&#1793;d&#65533;&#65533;&#288;&#65533; 
&#65533;&#65533;@&#65533;&#65533;;0&#65533;&#65533;	&#65533;&#65533; !&#65533;&#65533;h
h&#65533;p;&#65533;i&#65533;&#680;|j&#65533;&#65533;b&#65533;|g\%&#65533;P'Bqf&#65533;&7t&#65533;(&#65533;h*p`;.>L&#65533;j&#65533;&#65533;z&#65533;&#65533;&#65533;{&#65533;-{&#65533;&#65533;&#65533;B&#65533;$&#65533;^&#65533;+6r&#65533;&#65533;Ne&#1142;&#65533;COK PAOm&#65533;&#65533;q &#65533;P&#65533;P&#65533;&#65533;+>u &#65533;Q
&#65533;&#65533;+&#65533;&#65533;H&#65533;G>&#65533;&#65533;&#65533;&#65533;y&#65533;T&#65533; &#65533;&#65533;&#65533;&#65533;q|&#65533;,&#17665;O&#65533;eK &#65533;TW&#65533;N"&#65533;j&#65533;&#65533;&#65533;&#65533;&#65533;&#65533;x5&#65533;&#65533;&#65533;X&#65533;KX&#65533;L"&#65533;&#65533;z&#65533;&#45356;&#65533;&#65533;&#65533;K&#65533;$"M&#65533;B&#65533;&#65533;N&#65533;&#65533;&#65533;&#65533;&#65533;&#65533;b&#65533; Z&#65533;&#65533;&#65533;f&#65533;(.&#65533;Vl&#65533;0&#65533;6TD<&#65533;cj&#65533;b^&#65533;&#65533;F&#65533;}&#65533;<&#65533;%&#65533;&#65533;#X&#65533; J&#65533;*Q%R&#65533;*&#65533;&#65533;
?&#1036;&#65533;&#65533;$Nb&#65533;Wf$&#920;&#65533;X&#65533;&#65533;eP&#65533;Ob&#65533;&#65533;X$&#1816;WJ&#65533;$X&#65533;#&#65533;&#65533;]U&#65533;&#1338;Se&#824;&#65533;s&#65533;B)&#65533;U&#65533;&#65533;o`&#65533;&#65533;l&#65533;0 R>&#65533;]=&#65533;s@y&#65533;$B8g&#65533;My&#65533;q&#65533;&#65533;5T&#65533;`&J%50@&#65533;jD:O&#65533;WI&#65533;&#1112;g&#65533;&#65533;C=$"8&#65533;f&#65533;)&#65533;&#65533;U.:&#65533;.&#65533;&#65533;-&#65533;A&#65533;&#65533;R&#65533;&#1422;0jn&#65533;n&#65533;&#65533;&#65533;&#65533;&#65533;&#65533;&#65533;p&#65533;2&#65533;+&#65533;&#65533;n&#65533;b@Z&#65533;w&#65533;&#65533;4A0D	[!&#65533;[&#65533;&#65533;E&#65533;0v&#65533;&#65533;&#65533;&#65533;F
B/&#65533;&#65533;0&#65533;5TW~&#65533;&#65533;*&#65533;8&#65533;&#1386;&#65533;&#65533;&#65533;&#65533;\Af&#65533;hav&#65533;A^&#65533;&#1550;j (@,&#65533;n1J&#65533;y)&#65533;&#65533;m*H&#65533;B&#65533;D&#65533;B&#65533;e&#65533;&#65533;&#65533;nX&#65533;&#65533;{&#65533;&#65533;X&#65533;&#185;&#65533;&#65533;&#65533;a\ UX>^&#65533;O&#65533;}&#65533;#O&#65533;W&#65533;I&#65533;&#65533;&#65533;O&#65533;&#1320;&#65533;w&#65533;P#&#65533;&#65533;q&#65533;&#65533;L&#65533;CD!xL&#65533;&#65533;&#65533;&#65533;+&#65533;QO&#65533;1&#65533;&#1089;&#65533;&#65533;&#65533;1O&#65533;&#65533;O&#65533;#&#65533;>28&#65533;&#65533;g&#65533;N&#65533;1&#65533;&#65533;N"&#65533;"&#65533;&#65533;&#65533;&#65533;&#65533;+
&#65533;&#65533;b&#65533;&#65533;%B&#65533;[&#65533;&#65533;7|&#65533;&#65533;Xa&#65533;>&#65533;&#65533;&#65533;&#65533;N&#65533;&#65533;p(N&#65533;&#65533;N&#65533;, &#65533;&#65533;&#65533;&#65533;&#65533;&#65533;&#65533;}&#65533; C&#65533;i&#65533;&#65533;&#65533;&#65533;&#65533;#6VD"H&#65533;&#65533;b(oq&#65533;G&#65533;&#65533;&#65533;&#65533;
0 &#65533;&#65533;&#65533;&#65533;&#65533;8 Bt&#312;&#65533;H8@"b&#65533;0&#65533;F&#65533;c>XAK
a&#65533;&#65533;C&#65533;&#65533;&#65533;&#65533;*&#65533;@ &#65533;&#65533;`$"&#65533;&#65533;A&#65533;&#65533;x&#65533;B<&#65533;`m%&#65533;QD&#65533;Vl&#65533;|Y&#65533;b =&#65533;B	%B&#65533;&#65533;YRP&#65533;?W(&#65533;l&#65533;0lf&#65533;&#65533;&#65533;&#65533;K|&#65533;&#65533;&#65533;&#65533;"<&#65533;,~&#65533;&#65533;&#65533;&#65533;A&#65533;	H4s&#65533;AD&#65533;&#65533;&#65533;&#65533;&#65533;@L&#65533;&#65533;4&#65533;x&#65533;>j &#65533;&#65533;&#65533;
B!:A
F#5&#65533;
&#65533;
!G"`&#65533;(k&#65533;^W&#65533;&#65533;n&#65533;&#65533;&#65533;&#65533;&#65533;&#132;,,&#65533;a&#65533;h&#65533;d&#65533;&#65533;h<t*&#65533;&#65533;&#65533;A"&#65533;&#65533;k&#65533;C&#65533;&#65533;=&#65533;"&#65533;y&#65533;&#65533;&#65533;K&#65533;T{#&#65533;%&#65533;&#65533;&#65533;&#65533;b&#65533;&#65533;q&#65533;&#65533;$Bca&#2018;&#65533;&#65533;/&#65533;c1&#65533;+v &#65533;+&#65533; 2}&#65533;25s&#65533;@&#65533;&#65533;&#65533;8{&#65533;&#65533;)&#65533;&#65533;&#1091;&#65533;7&#65533;L"P&#65533;c&#65533;&#65533;&#1153;saMS"&#65533;H]&#65533;[&#65533;,3&#65533;%s&#65533;m&#65533;/&#65533;&#65533;&#65533;&#65533;&#65533;&#65533;"&#65533;&#65533;WM&#65533;r-y&#65533;IT)x&#65533;&#65533;&#65533;&#65533;&#65533;&#65533;&#65533;;|&#1701;&#65533;,&#65533;&#65533;&#65533;&#65533;b&#65533;&#65533;&#65533;&#65533;F&#65533;*&#65533;l \&#65533;	&#65533;&#65533;&#65533;aj&#65533;&#65533;&#65533;&#65533;b&#65533;&#65533;+o6A&#65533;&#65533;c&#65533;&#65533;&#65533;&#65533;&#65533;5&#65533;+&#65533;&#65533;&#65533;&#1827;O>{>6AO&#65533;&#841;&#65533;+&#65533;a&#65533;&#1795;4&#65533;&#65533;I&#65533;+&#2055;&#65533;&#65533;&#65533;&#65533;a&#65533;W&#65533;&#65533;&#65533;b&#65533;&#65533;}*&#65533;J&#65533;&#65533;&#65533;"&#65533;&#65533;&#1795;>,@&#65533;B&#65533;&#65533;&#14786;.@&#65533;&#175;&#65533;&#65533;&#65533;&#65533;*<&#65533;&#65533;+&#65533;i*:H?&#65533;&#65533;&#65533; 14U/C&#65533;{&#65533;&#65533;R&#65533;0:&#65533;&#65533;An&#54690;d&#65533;@&#65533;H&#65533;L&#65533;&#65533;-<&#65533;&#65533;|4KA&#65533;M<&#65533;B&#65533;&#65533;&#65533;&#65533;ZAre&#65533;&#65533;&#65533;&#65533;k&#65533;x &#65533;&#65533;&#65533;&#65533;&#65533;&#65533;&#65533;m$B&#65533;&#65533;n&#65533;&#65533;:!&#65533;&#65533;"$&#65533;A&#65533;m&#65533;a@&#65533;&#65533;X&#65533;&#1947;2&#65533;&#65533;Z'&#65533;&#65533;&#65533;&#65533;*u1&#65533;p'}&#65533;&#65533;6z z&#65533;&#65533;&#65533;*>^&#65533;/&#65533;&#65533;=?>d&#65533;#&#65533;&#65533;&#1520;m&#65533;&#65533;J&#65533;J.&#65533;&#65533;&#65533;LQx &#65533;&#65533;+m&#65533;,&#1751;&#65533;iK&#65533;&#65533;&#65533;W"&#65533;&#65533;&#65533;&#65533;E&#65533;&#65533;	2&#65533;q*&#65533;1&#1545;}*&#65533;A"&#65533;&#65533;&#65533;^?(A&#65533;e&#65533;VL&#65533;&#65533;&#65533;a&#65533;aTq&#65533;&#1243;N>&#65533;&#1900;{&#65533;*&#65533;&#65533;&#65533;&#65533;&#65533;U&#65533;&#65533;V&#65533;J&#65533;x&#65533;&#65533;,&#65533;&#65533;*&#65533;&#1859;`&#65533;&#65533;&#65533;L&#65533; "&#65533;&#194592;&#65533;&#65533;*&#65533;&#65533;&#65533; &#65533;&#65533;K&#65533;&#65533;J&#194; t&#65533;&#65533;&#65533;&#65533;.m&#65533;.&#65533;cB]C&#65533;"jc&#65533;/Y&#65533;*a&#65533;d&#65533;M3&#65533;)[&#65533;&#65533;y1&#65533;&#706;(y2L&#65533;&#65533; K&#65533;}&#65533;y&#65533;'Km2&#65533;7&#65533;&#65533;L&#65533;Bg&#65533;H&#65533;&#65533;W&#65533;S&#65533;&#65533;&#65533;&#811;K&#65533;)f&#65533;\&#65533;&#65533;&#65533;&#65533;d[.&#65533;K&#65533;&#65533;&#65533;&#65533;o&#65533;bx&#65533;a0&#65533;&#65533;&#65533;&#65533;&#65533;?$:DCf&#65533;$&#65533;6&#65533;&#65533;_&#65533;&#65533;&#438;=&#65533;&#65533;&#65533;&#1140;&#65533; &#65533;W*&#65533;&#65533;&#1262;&#65533;X&#65533;&#65533;&#65533;&#1279;X&#65533;~&#65533;&#65533;&#65533;&#65533;&#65533;&#65533;&#65533;&#65533;&#65533;&#65533;&#65533;%v&#65533;&#65533;V&#65533;&#65533;&#1755;&#65533;&#65533;t:}&#65533;t&#65533;Cj&#172;&#65533;5&#65533;&#2000;
&#65533;*&#65533;&#65533;&#65533;&#65533;_j)&#65533;EV&#65533;$&#65533;8&#65533;&#65533;&#65533;&#464;C,
&#65533;(&#65533;&#65533;#&#65533;&#65533;&#65533;x&#65533;)&#65533; &#65533;F1T@GB&#65533;wR&#65533;&#65533;P]6&#65533;&#65533;&#65533;F&#65533;&#65533;&#1104;&#65533;&#65533;`h&#65533;D&#65533;<U&#65533;&#65533;TBa	&#65533;,&#65533;Ui`&#65533;&#65533;&#65533;?&#65533;&#65533;&#65533;H24c&#65533;&#65533;&#65533;&#65533;&#492751;C&#65533;
4&#65533;S&#65533;'&#65533;,!&#65533;&#65533;&#65533;q&#65533;k&#65533;p&#65533;&#65533;&#65533;6@&#65533;&#65533;.6&#65533;&#4164;&#65533;C&#65533;?&#65533;&#65533;&#65533;Rl4tM&#65533;`4 op&#65533;&#65533;&#65533;I')rD'&#65533;D&#65533;CJ3&#65533;&#1220;&#65533;&#65533;Z@
m6&#65533;&#65533;^&#65533;&#65533;"MZ)&#65533;b&#65533;&#65533;&#65533;&#65533;v&#65533;)&#65533;&#65533;DP&#65533;N-U&#65533;X- &#65533;DiL&#65533;P&#65533;&#65533;y6&#65533;&#65533;
A&#65533;GA&#65533; &#65533; 1Qt&#65533;&#65533;&#65533;\&#65533;E\TOAh&#65533;&#65533;-&#65533;.&#65533;e]&#65533;&#65533;jN&#65533;b&#65533;&#65533;&TD1&#65533;IApH&#65533;&#65533;&#65533;&#65533;&#1273;Xm&#65533;&#65533;?&#65533;&#65533;&#65533;W<&#65533;&#65533;EQmQDC&#65533;&#65533;&#65533;)Ow\0CBp&#65533;&#65533;4&#65533;&#65533;&#65533;?<&#65533;&#65533;0	&#65533;&#65533;&#65533;&#65533;/&#65533;&#65533;0&#65533;4&#65533;&#65533;PX&#145;&#65533;&#65533;f$&#65533;&#65533;H &#65533;H&#65533;YRy&#65533;X2&#65533;&#65533;Q&#65533;'&#65533;&#65533;&&#65533;?&#65533;&#65533;&#65533;&#65533;&#65533;!K5&#65533;&#65533;K,&#65533;1&#1295;'&#65533;&#65533;!&#65533;&#1601;&#65533;vb&#65533;&#65533;&#65533;$&#65533;&#65533;&#65533;&#65533;&#65533;u"&#65533;8&#65533;`pi&#65533;&#65533;j&#65533;&#65533;G[,&#65533;&#65533;GA-&#65533;7zpcP78@Y"u`&#65533;~&#65533;&#65533;gwJs&#65533;&#65533;oC	&#65533;c/C&#65533;&#65533;&#65533;oA&#65533;&#65533;+&#65533;&#65533;W&#65533;&#65533;B&#65533;a&#65533;R&#65533;P&j&#65533;&#65533;&#65533;&#65533;&#65533;?&#906;&#65533;gAS&#65533;D)&#65533;&#65533;&#65533;&#65533;HkXN&#65533;&#65533;b0&#65533;2&#65533;DC&#65533;7&#65533;a&#65533;&#65533;>XLK$16Xw0&#65533;&#65533;&#65533;?&#65533;0O'&#65533;rB&#65533;t 5 r&#65533;&#65533;&#65533;g&#65533;M&#65533;&#65533; )y &#65533;&#65533;&#65533;&#65533;O&#65533;3&#65533;&#65533;&#65533;7&#65533;&#65533;`&#65533;&#65533;X&#65533;Nj&#65533;"&#65533;&#65533;&#65533;?&#65533;&#65533;&#65533;&#65533;&#65533;&#65533;&#65533;?JpS&#65533;0d&#65533;^&#65533;&#65533;&#65533;&#65533;&#65533; &#65533;T&#65533;.&#65533;&#65533;)&#65533;&#65533;&#65533;`d&#65533;,&#65533;&#65533;&#65533;&#65533;h&#65533;_&#65533;p&#65533;&#65533;&#65533;&#65533;&#65533;"&#65533;aC2xd&#65533;&#65533;H&#65533;!&#65533;&#65533;&#65533;&#65533;&#65533;0'H&#65533;&#65533;G;
 K* &#1097;I,HSQ&#65533;&#65533;:9&#65533;"C. &#65533;]&#65533;&#65533;?&#65533;&#65533;E&#65533;@&#65533;&#65533;&#65533;4&#65533;%&#65533;&#65533;x&#65533;H&#65533;&#65533;l&#65533;&#65533;t,H&#38021;&#65533;&#65533;``u&#65533;&#65533;&#65533;H&#65533;&#65533;&#65533;&#65533;I&#65533;&#65533;&#65533; 1{&#65533;&#300;&#65533;&#65533;t@&#65533;&#65533;&#65533;e^`&#65533;&#65533;&#65533;&#65533;X&#65533;x&#65533;7!&#65533;&#65533;!&#65533;&#65533;)E&#65533;	)q&#65533;&#297;&#65533;"D&#65533;3&#65533;&#65533;CP&#65533;&#65533;&#65533;F&#65533;p&#65533;<hM*W"&#65533;Jx&#65533;H&#65533;p&#65533;"\&#65533;A&#65533;&#65533;?&#65533;&#65533;
1(&#65533;i&#65533;TZ&#65533;&#65533;p#8`H&#65533;Nb&#65533;&#65533;"&#65533;&#65533;&#65533;&#65533;&#577;&#65533;E$)&#65533;&#65533;&#65533;&#65533;$&#65533;&#65533;3&#65533;>&#65533;&#65533;&#980;0&#65533;&#65533;&#65533;&#1296;	C6&#65533;&#65533;c&#65533;&#65533;r&#168;f,&#65533;"e :>&#65533;&#65533;(&#65533;	%>&#1104;Dji&#65533;l &#65533;ZE&#65533;&#65533;`EA&#65533;W;&#65533;&#65533;&#65533;!6&#65533;H&#65533;1&#65533;&#65533;&#65533; &#65533;)i&#65533;&#65533;&#65533;:=&#65533;&#65533;&#65533;_A&#65533;&#65533;&#65533;J}&#65533;&#65533;&#65533;&#65533;@P&#65533;B`A&#65533;&#65533;@&#65533;P&#65533;&#65533;&#65533;j@9&#65533;&#65533; &#65533;&#65533;&#65533;`2&#65533;6&#556;i&#65533;&#65533;&#65533;JA&#65533;&#65533;`Te&#65533;&#65533;&#65533;!&#65533;k&#65533;&#65533;.j&#65533;&#65533;&#65533;
&#65533;&#65533;&#65533;&#65533;&#65533;&#65533;+B&#65533;&#65533;(U&#65533;&#65533;	&#65533;PA"&#1744;`&#65533;*x&#65533;?&#65533;^H&#65533;S-0@&#65533;&#65533;PS&#65533;&#65533;!&H	5&#65533;Z&#65533;&#65533;%R&#65533;9e0&#65533;w&#65533;SN&#65533;&#65533;E&#65533;Y&#65533;@\+&#65533;s&#65533;n&#65533;u1&#65533;!&#65533;&#65533;?&#65533;&#65533;&#65533;&#65533; &#65533;#O@WJz[&#65533;$&#65533;&#65533;yB&#65533;Y&#65533;D&#65533;m&#65533;&#65533;.&#65533;,&#65533;(.I@&#65533;. &#65533;&#289;&#65533;Z&#65533;PJ
&#65533;u&#1482;$q?/<&#65533;&#65533; {5Nt&#65533;&#879;~%&#65533;9&#65533;hN$&#65533;M	&#65533;"%&#65533;0&#1078; &#65533;8TA&#65533;`&#65533;&#65533;&#65533;"U(^&#65533;&#65533;&#65533;0&#65533;OB(i&#65533;&#65533;E&#65533;`&#65533;y&#65533; &#65533;0DBI&#65533;b&#65533;!&#65533;J1&#65533;`&#65533;&#65533;&#65533;,A&#65533;1&#65533;&#65533;,`&#65533;sz&#65533;&#65533;G1*l&#65533;&#65533;&#65533;YC.Ltk&#65533;&#65533;&#65533;&#65533;?rR&#65533;&#65533;&#65533;cE&#65533;&#1425;r&#65533;0$YI.&#65533;&&#65533;&#65533;y`&#65533; &#65533;?&#65533;<&#65533;2?&#65533;P&#65533;&#470;&#65533;1	*L &#65533;m1&#65533;&#65533;[&#65533;B8&#65533;&#65533;&#65533;&#65533;&#65533;^&#65533;&#65533; &#65533;&#1388;&#1706;&#65533;~T&#65533;p&#65533;_&#65533;|&#65533; &#65533;z&#65533;&#65533;&#65533;&#65533;WH&#65533;&#65533;&#65533;c&#65533;k&#65533;&#65533; i&#65533;&#65533;5# u&#65533;R&#65533;&#65533;&#65533;&#65533;&#1293;&#65533;&#65533;d&#65533;,L)&#65533;(&#65533;~&#65533;&#65533;Z&#65533;&#65533;0&Z&#65533;&#65533;&&#65533;C&#65533;yr&#65533;K&#65533;&#65533;&#65533;&#65533;@6"?U&#65533;HI&#65533;-&#65533;_^&#65533;B&#65533;|&#65533;&#65533;&#65533;&#65533;&#65533;&#65533; ?p&#65533;!&#65533;N&#65533;?&#65533;&#65533;&#65533;og&#65533;&#65533;&#65533;7O&#65533;&#65533;p&#65533;_&#65533;v&#65533;&#65533;&#723;&#65533; .IwBo|&#48889;&#65533;&#65533;7&#65533;v2&#65533;d&#65533;&#65533;&#65533;N&#65533;:&#65533;&#65533;&#65533;a&#65533;WI&#65533;&#65533;`&#65533;T[&#65533;&#65533;&#65533;0C"&#65533;OY&#65533;&#65533;rN&#65533;&#65533;'&#65533;&#65533;%'&#65533;&#65533;b&#65533;&#65533;&#65533;+<&#65533;	DX&#65533;&#65533;&#65533;?&#65533;5&#65533;I&#65533;`v9&#65533;&#65533;0&#65533;&#65533;91TA&#65533;!&#65533;D&#65533;Xl&#65533;&#65533;?&#65533;&#65533;&#65533;%&#65533;&#65533;Y&#65533;D&#65533;2&#65533;&#65533;,a]:&#65533;&#65533;q=&#65533;7&#65533;&#65533;[g&#65533;&#65533;&#65533;P&#65533;4&#65533;A.&#65533;&#65533;&#65533;&#65533;cVn&#65533;&#65533;S&#65533;s	&#65533;<'5W:&#65533;&#65533;\&#65533;n&#65533;&#65533;&#65533; &#65533;&#65533;*'T&#65533;&#65533;&#2044;&#65533;&#65533;&#65533;&#65533;&#65533;&#65533;T;P&#65533;?&#65533;X&#65533;<&#65533;%xjN{&#65533;&#65533;&#65533;&#65533;&#65533;C&#65533;&#65533;&#65533;>&#65533;&#65533;&#65533;&#65533;S&#65533;X,<&#65533;&#65533;&#65533;&#65533;&#65533;eW&#65533;&#65533;6&#65533;&#65533;m&#65533;5&#65533;w_&#65533;1&#65533;Z$&&#65533;Fh&#65533;7;&#65533;&#65533;O$&#65533;&#65533;p&#65533;&#65533; 2p&#65533;P&#65533;&#65533;z&#65533;&#65533;[(&#65533;eH&#65533;&#65533;&#65533;8&#65533;9%&#65533;&#65533;G &#65533;&#65533;&#65533;&#65533;Z&#65533;E&#1400;P'&#65533;&#65533;~)TX?C&#65533;&#65533;&#65533;	lb\^H &#65533;&#65533;&#6026;EAg&#65533; &#65533;._&#65533;@/G{&#65533;h&#65533;&#65533;q""#U&#65533;a`a?p&#65533;&#65533;eJ&#65533;|'f\&#65533;c&#65533;v"g[&#65533;ar0&#65533;&#65533;&#65533;w3gs$wBW&#65533;A&#65533;pv&#65533;&#65533;+eR60 _&#65533;&#65533;&#65533;+Ew&#65533;/05&#65533;&#65533;bS>)&#65533;e?4&#65533;&#65533;`0&#65533;`&#65533;a4V&#65533;R&#65533;&#65533;&#65533;&#65533;`wn7?7f`vdp&#65533;&#65533;.&#65533;&#65533;-&#65533;e^x)&#65533;&#65533;&#65533;&#65533;tQ6e&#65533;rG&#65533;	e&#65533;i&#65533;A&#65533;gw&#65533;&#65533;&#65533;("&#65533;&#65533;7y&#65533;&#65533;)&#65533;&#65533;&#65533;&#65533;&#65533; &#65533;`!&#65533;&#65533;&#65533;O&#65533;Vz&#65533;wz&#65533;&#65533;&#65533;7&#65533;&#65533;H*&#65533;Y&#65533;&YX` &#65533;&#65533;&#65533;&#1353;a&#65533;' &#65533;&#65533;kmP&#65533;&#65533;&#65533;&#65533;&#65533;{ac&#65533;k&#65533;'t	>&#65533;U&#65533; &#65533; &#65533; %&#65533;$^&#65533;q&#1175;@%&#65533;R8&#65533;&#65533;&#65533;&#65533;0&#65533;8&#65533;!&#65533;	&#65533;&#65533;&#65533;&#65533;&#65533;&#65533;&#65533;7&#65533;}ya&#65533;&#65533;&#65533;o&#65533;&#65533;&#65533;\&#65533;y!%RR,T\`&#65533;&#65533;P&#65533;g&#65533;&#65533;,&#65533;D&#65533;&#65533;b&#65533;6"@t&#65533;&#65533;S)u	!&#65533;w`B&#65533;!'awo&#65533;r6&#65533;f&#65533;^ ,YU&#65533; &#65533;2&#65533;&#65533;'&#65533;p&#65533;)&#65533;	8&#65533;&#65533;&#65533;&#65533;]2&#65533;&#65533;<`r&#660;;HAV&#65533;~&#65533;]&#65533;&#65533;*&#65533; &#65533;&#65533;g&#65533;&#1031;yi&#1025;wGe*7aw&#65533;+&#65533;Bs8sW&n&eLY&#65533;^y:OeU&#65533; TU		yDhB&#65533;D&#65533;l)&#65533;;!i&#65533;W_5js&#65533;@&#65533;&#65533;i&#65533;&#65533;&#65533;&#65533;r&#65533;_X&#65533;&#65533;&#65533;&k&#65533;V&#65533;&#65533;7&#65533;&#65533;5&#65533;&#65533;&#65533;Y&#65533;gy&#65533;pk&&#65533;Y!&#65533;b| |&#65533;hF&#65533;&#65533;&#614;&#65533;&#65533;l&#65533;&#65533;&#65533;&#65533;F:@ &#65533;)&#65533;&#65533;h&#65533;&#65533;&#65533;&#65533;<A&#65533;9|&#65533;&#65533;&#65533;&#65533;&#65533;(&#65533;&#65533; &#65533;&#65533;&#65533;&#65533;&#65533;&#65533;&#65533;&#65533;y&#65533;&#65533;&#65533;)&#65533;!&#65533;&#65533; &#65533;&#65533;5[}&#65533;&#65533;@)&#1473;+&#65533;v4&#65533;,&#65533;u&#65533;&#65533;ve&#65533;&#65533;vo&#65533;e&#65533;am(a ,&#65533;&#65533;&#65533;x&#65533;&#65533;&#65533;Lqb&#65533;&#65533;&#65533;&#65533;&#65533;&#65533;7)At&#65533;&#65533;a&#65533;=&#65533;&#65533;&#65533;&#65533;&#65533;p=&#65533;&#65533;&#65533;S"&#65533;}&#65533; &#65533;pHw&#1497;eX&#65533;*&#65533;s;ge&#65533;@Y&#65533;Q&#65533;)&#65533;p $s)&#65533;&#65533;VV O&#65533;]&#65533;&#65533;&#65533;x&#65533;IhUq&#65533;P&#65533;&#65533;&#65533;a&#65533;&#65533;P&#65533;n&#65533;&#1059;B&#65533;&#65533;yq|&#65533;&#65533;&#65533;DY&#65533;F&#65533;&#65533;&#65533;&#65533;&#65533;Y&#65533;&#65533;&#65533;7&#65533;`&#65533;&#65533;&#65533;i&#65533;&#65533;&#65533;&#65533;Yk&#65533;uk`!|&#65533; l1ZXal&#65533;&#65533;l>&#1049;!&#65533;&#65533;H&#65533;&#65533;&#65533;&#65533;k&#65533;&#65533;k&#65533;)&#65533;)&#1381;&#65533;V*&#65533;&#65533;*&#65533;&#65533;&#65533;&#65533;&#65533;&#65533;jX&#65533;P&#65533;`&#65533;X&#65533;&#65533;&#65533;&#65533;&#65533;&#18712;&#65533;&#65533;mB!i)@&#65533;&#65533;&#65533;&#65533;&#65533;&#65533;&#65533;!&#65533;&#65533;&#65533;&#65533;!X:y&#65533;&#65533;&#65533;/&#65533;5	&#65533; &#65533;o&#65533;&#65533;&#65533;P&!g+0a+ws*	r&#65533;&#65533;&#65533;b&#65533;a(&#65533;&#65533;)2&#65533;}<&#65533;	 x&#65533;&#65533;#&#65533;vM&#65533;&#65533;~&#65533;m` &#65533;&#65533;R[p
&#65533;&#65533;&#65533;4&#65533;<a&#65533;\8s+&#65533;a&#65533;&#65533;&#65533;&#1369;a7'+&#65533;*&#65533;:	%&#65533;"F&#64148;&#65533;&#65533;&#65533;&#65533;QY&#65533;I&#65533;&#65533;&#65533;&#65533;s:A&#65533;"p&#65533;F&#65533;)&#65533;Bh&#65533; &#65533;&#65533;&#65533;)&#65533;&#65533;&#65533;&#65533;&#65533;F&#65533;&#65533;&#65533;&#65533;&#65533;&#65533;&#1777;*0&#65533;&#65533;%{S:&#65533;a &#65533;G&#65533;&#65533;&#65533;&#65533;&#65533;&#65533;&#65533;&#65533;&#65533;&#65533;&#65533;&#65533;k&#65533;0&#65533;&#65533;{&#65533;6&#65533;c
&#65533;&#65533;w&#65533;j&#65533;{&#65533;&#65533;&#65533;0ZJ
&w
&#65533;&#65533;Y&#65533;&#65533;(&#65533;&#65533;&#65533;(&#65533;&#65533;&#65533;{&#65533;&#65533;&#65533;&#65533;@&#65533;&#65533;&#65533;&#65533;X&#65533;Y&#65533;&#65533;P&#65533;;&#65533;&#65533;Y&#65533;c&#65533;&#1777;j&#65533;&#65533;&#65533;&#65533;b@&#65533;&#65533;&#65533;8&#65533;pK&#65533;e)`X&#65533;pN&#65533;
&#65533;B:@&#65533;&#65533;J
M&#65533;c&#65533;7&#65533;&#65533;l&#65533;r!&#1489;9(&#65533;i &#65533;&#65533;u+ &#65533;$+&#65533;&#65533;)&#65533;&#65533;z&#65533;&#65533;b&#65533;}&#65533;&#65533;&#65533;-&#65533;;&#65533;&#65533;z&#65533;"&#65533;&#65533;&#65533;&#65533;&#65533;&#65533;<1eS&#65533;T@K&#65533; &#65533;Uf&#65533;&#65533;:&#65533;:"A&#65533;&#65533;&#65533;&#65533;&#1753;&#65533;&#65533;aa*&#65533;[&#65533;&#65533;q &#65533;&#65533;<1&#65533;&#65533;&#65533;&#65533;g&#65533;&#1562;p@%&#65533;&#65533;H&#65533;&#65533;&#65533;O&#65533;&#65533;&#65533;&#65533;=j&#65533;&#65533;&#65533;@4hl&#1790;&#65533;&#65533;z&#65533;&#65533;gkYc+Y&#65533;z&#65533;%[&#65533;&#65533;j&#65533;&#65533;&#65533;H&#65533;&#65533;'&#65533;&#65533;"llZ|&#65533;&#65533;:&#65533;I[&#65533;&#65533;&#34413;&#65533;(&#65533;8&#65533;&#65533;h&#65533;&#65533;&#65533;&#65533;&#65533;&#65533;' m&#65533;&#65533;^&#65533;U[\9^Y$&#65533;$&#65533;zB&#65533;&#65533;%k&#65533;&#65533;.&#65533;&#65533;&#65533;&#65533;&#65533;,&#65533;&#65533;&#65533;[&#65533;&#65533;&#65533;{&#65533;&#65533;gw&#65533;&#65533;&#65533;&#65533;I&#1468;1s&#65533;S&#65533;G|t#x&#65533;LHwVV&#65533;&#65533;+&#65533;+&#65533;&#65533;eB&#65533;;q,&#65533;s&#65533;$&#65533;Q~H&#28370;&#65533;&#65533;[4R&#65533;r&#65533;&#65533;&#65533;&#65533;>&#65533;{&#65533;J&#65533;&#65533;K&#65533;&#65533;&#65533;&#65533;&#65533;&#65533;&#65533;&#65533;l&#65533;`&#65533;&#65533; &#65533;&#65533;')@&#65533;[&#65533;n&#65533;&#65533;&#65533;&#65533;Oe)K&#65533;&#65533;l&#65533;&#65533;&#65533;&#65533;0<&#589;&#65533;&#65533;L&#65533;&#65533;&#65533;%&#65533;f&#65533;&#625;gY*&#65533;&#65533;&#65533;7&#65533;&#65533;&#65533;Y&#65533;&#65533;jy{&#65533;	&#65533;k&#65533;&#65533;&#697;f&#65533;k&#65533;{&#65533;v&#65533;H10x&#65533;	&#65533;&#65533;&#65533;&#65533;@&#65533;&#65533;&#65533;&#65533;&#65533;c&#65533;&#65533;R&#65533;{S&#65533;&#65533;a{&#65533;'&#65533;]&#1781;&#65533;&#65533;)&#65533;&#65533;&#65533;&#65533;x&#65533;&#65533;&#65533;|-L&#65533;&#65533;&#65533;&#874;&#65533;T&#65533;&#65533;Pv:&#65533;&#65533;i&#65533;$&#65533;&#65533;b&#1182;2','&#65533;&#65533;&#65533;T0&#65533;{&#65533;&#65533;w%Z&#65533; &#65533;&#65533;&#65533;By&#65533;:&#65533;<&#65533;z0zP>+&#65533;&#65533;&#65533;&#65533;&#65533;:H&#1365;&#65533;&#65533;&#65533;>+&#65533;&#65533;S&#65533;M >P&#65533;&#65533;s<&#65533;&#65533;&#1697;&#65533;t_g,&#65533;&#65533;&#65533;V&#65533;`&#65533;\`&#65533;9!&#65533;A:Ap&#65533;&#65533;*`+[&#65533;&#65533;&#65533;?&#65533;&#65533;&#65533;&#65533;B&#65533;&#65533;&#65533;&#65533;&#65533;&#153;&#65533;&#1304;&#65533;&#65533;&#1820;&#583;&#65533;&#65533;91&#65533;&#65533;&#65533;&#65533;W&#65533;&#65533;z&#65533;&#65533;)q&#659;&#65533;Y\
&#65533; &#65533;&#65533;Pk&#65533;CH<q&#65533;9qo&#1305;s:&#65533;&#65533;&#65533;lhD&#65533;r&#65533;&#65533;)S`&#1204;&#65533;&#65533;&#65533;&#65533;<&#51574;8&#65533;&#65533;&#65533;&#65533;&#65533;l&#65533;&#65533;&#65533;`5&#65533;&#65533;&#65533;&#65533;&#65533;&#65533;I&#65533;&#1552;&#65533;_"&#65533; &#65533;&#65533;	P&#65533;	&#65533;&#65533;r&#65533;&#65533;;H&#65533;;&#65533;&#65533;&#65533;&#391;K&#65533;&#65533;&#65533;=&#65533;6
4&`&#65533;2 &#65533;P&#65533;S&#65533; P&#65533;0&#65533;R&#65533;]&#65533;t1&#65533;X &#65533;^&#65533;&#65533;Q&#65533;)*a+&#65533;>&#65533;&#65533;u&#65533;L*&#65533;&#65533;B&#1694;&#65533;&#65533;iW&#501;&#65533;#4&#65533;>v4&#65533;&#65533;&#65533;P%&#65533;H&#65533;&#513;F&#65533;&#65533;&#65533;&#65533;-&#65533;&#65533;&#237;g&#65533;&&#65533;zL &#65533;&#65533;&#65533;&#65533;F&#65533;&#65533;v&#1384;&#817;&#65533;&#65533;k&#65533;&#433;r&#65533;j-p&#65533;&#65533;2&#65533;&#65533;p&#65533;&#65533;&#65533;&#65533;&#65533;&#65533;&#65533;l&#65533;h&#65533;&#65533;f` s&#65533;&#65533;&#65533; &#65533;&#65533;&#65533;"&#65533;&#65533;#&#65533;&#65533;&#65533;}&#65533;(&#65533;(&#65533;r&#65533;&#65533;&#65533;&#65533;&#65533;`&#65533;&#65533;&#65533;)&#65533;P&#65533;c&#65533;&#1597;&#65533;*&#65533;&#65533;&#65533;)&#65533;:&#65533;&#1838;-&#65533;&#65533;&#65533;&#65533;"&#65533;&#65533;&#65533;<&#65533;&#65533;&#65533;`&#65533;i&#65533;&#65533;C&#775;M&#65533;S&#65533;&#65533;&&#65533;&#65533;;&#65533;&#65533;&#65533;&#65533;&#65533;&#1109;&#65533;s,'&#65533;YsdL;&#65533;P}&#65533;&#65533;&#65533;&#1821;&#65533;&#65533;&#65533;2&#65533;&#65533;&#65533;N&#65533;c&#65533;&#65533;	T&#65533;&#65533;&#65533;x&#65533;F
&#65533;&#65533;=&#65533;&#65533;6&#32894;&#1920;&#65533;&#65533;!)&#206;|&#65533;&#65533;H&#65533;&#65533;G
E
U&#65533;&#65533;&#65533;&#65533;&#65533;&#65533;q&#284;&#65533;&#65533;&#65533;&#65533;&#65533;&#65533;&#65533;&#65533;&#716;&#65533;*&#65533;&#65533;&#65533;>&#65533;&#65533;&#65533;~&#65533;&#65533;0&#65533;&#65533;&#842;&#65533;&#65533;$n &#65533;\&#65533;&#65533;9Y&&#65533;j&#65533;&#65533;&#1549;^&#65533;&#65533;&#65533;
&#65533;&#65533;;'&#65533;=&#65533;&#65533;@E&#65533;&#65533;&#65533;3N&#65533;&#65533;Z&#65533;&#65533;&#65533;&#65533;&#362;a&#65533;K&#65533;t&#65533;'&#65533;C~&#65533;&#65533;&#65533;be&#65533;| D&#65533;t&#1369;&#65533;"1y&#65533;&#65533;F&#65533;)A&#65533;&#65533;&#65533;&#65533;&#1723;9&#65533;aG&#65533;v[&#65533;&#65533;BQ&#65533;Cl&#65533;a&#65533;&#58608;r&#65533;[aj&#65533;>2&#65533;9&#65533;<B^&#65533;&#65533;E&#65533;&#65533;&#65533;&#65533;&#200;+&#65533;&#1250;&#65533;&#65533;4&#65533;x &#65533;80&#65533;&#65533;&#65533;&#65533;BA&#65533;U&#65533;&#65533;~&#65533;&#65533;&#65533;&#65533;&#1936;&#65533;&#65533;&#65533;&#65533;&#65533;5&#65533;&#65533;&#65533;&#65533;&#65533;&#65533;>&#65533;&#65533;=&#2033;@&#65533;&#65533;D_&#65533;3&#65533;q&#65533;&#65533;&#65533;&#65533;&#65533;Gj&#65533;&#65533;X_b&#65533;P&#65533;u&#65533;U&#65533;Z&#65533;&#873;Z&/[p@:,&#65533;=&#65533;&#65533;R&#65533;&#65533;D;&#65533;&#65533;&#65533;Dx&#65533;&#65533;n&#65533;&#65533;&#65533;&#65533;&#65533;&&#65533;Q>&#65533;3&#65533;&#410;&#65533;6w&#65533;e|&#65533;&#65533;&#65533;&#65533;&#65533;&#65533;5.o&#65533;%P&#1028;u&#65533;a&#65533;>&#65533; ?&#65533;a&#65533;[s&#65533;&#65533;&#65533;&#65533;j&#65533;:x&#65533;&#65533;I&#65533;
&#65533;F&#1185;9&#65533;&#65533;b&#65533;&#65533;u &#65533;&#65533;&#65533;fF&#65533;&#65533;&#65533;b&#65533;&#65533;&#65533;a	&#65533;/&#65533;U &#65533;	&#65533;&#513; 	&#65533;&#65533;&#579;&#65533;&#65533;&#65533;&#65533;.&#65533;&#65533;&#334;
#&#65533;
&#65533;&#65533;&#65533;p&#65533;P%0&#65533;_&#65533;&#65533;&#65533; &#65533;&#65533;2&#65533;2+C6&#65533;&#65533;4!
P&#65533;D&#65533;&#65533;%&#65533;&#65533;&#65533;&#65533;Iu&#65533; &#65533;&#65533;&#65533;<m&#65533;&#65533;&#65533;&#65533;&#65533;3RP&#65533;&#65533;6&#65533;&#65533;&#456461;r&#65533;D&#65533;&#65533;&#65533;C&#65533;!N&#65533;X&#65533;&#65533;E&#65533;5n&#65533;&#65533;&#65533;&#65533;G&#65533;!E&#65533;$Y&#65533;&#65533;HX&#65533;P,q&#960;&#65533;&#65533;"&#160;&#65533;?&#65533;6&#65533;#&#65533;&#65533;&#65533;&#65533;&?&#65533;&#65533;&#65533;&#65533;&#65533;N&#65533;&#65533;&#65533;Ks&#65533;&#65533;(&#65533;&#65533;8&#65533;&#65533;g&#65533;S&#65533;Q&#65533;6&#65533;0)MQ]&#65533;&#65533;&#65533;B&#65533;&#1479;&#65533;*N&#65533;&#65533;&#65533;DP*Bi&#65533;&#1249;Q&#65533;Y&#622;x&#65533;&#65533;&#65533;&#65533;JuH&#65533;&#65533;	_'d$&#65533;&#65533;&#65533;FZ&#65533;Z&#65533;&#65533;&#65533;?@&#65533;&#65533;&#65533;&#65533;k&#684;f&#65533;&#65533;&#65533;&#65533;R&#65533;i&#1321;U&#65533;f&#65533;&#65533;" &#65533;&#65533;&#65533;&#65533;&#65533;oCiMc&#65533;&#65533;&#65533;1&^&#65533;&#65533;&#65533;&&#65533;q&#65533;&#65533;&#65533;&#65533;
&#65533;4g]a&#65533;&#65533;&#65533;C,E&#65533;&#65533;_K&#65533;&#65533;g&#65533;&#65533;&#65533;&#65533;&#65533;&#65533;;\&#65533;&#65533;r&#65533;&#65533;&#65533;&#999;O?_&#65533;&#65533;b&#65533;&#65533;%"&#65533;&#65533;g&#65533;&#65533;x&#65533;H&#65533;&#65533;"&#65533;&
j&#65533;&#65533;0rj&#65533;&#65533;9 =8&#65533;*&#65533;&#65533;&#65533;Hc&#65533;&#65533;J&#43496;&#65533;&#65533;&#558;&#65533; &#43821;&#65533;&#65533;&#65533;&#65533;'&#65533;&#65533;&#65533;&#65533;/&#65533;&#65533;&#65533;"&#65533; #&#52361; y&#65533;M&#65533;&#65533;&#65533;&#1216;&#417;&#65533;.Z&#65533;(&#65533;&#65533;&#65533;&#338;&#65533;2&#65533;&x&#65533;1 P3&#884;&#65533;&#65533;&#65533;&#65533;K&#65533;xsmL25&#65533;-&#65533;K&#65533;!&#65533;&#188;L8&#13619;&#65533;**&#65533;&#65533;J&#65533;%&#65533;&#65533;&#65533;P&#65533;&#65533;O&#65533;p&#65533;3TD&#65533; &#65533;6scS&#1095;p&#65533;&#65533;MH&#65533;tH&#65533;Fa&#65533;&#65533;1&#65533;&#65533;&#65533;SPC&#65533;(&#65533;z&#65533;&#65533;&#65533;f&#65533;&#65533;&#65533;Tb 4&#65533;&#65533;i"&#65533;&#65533;&#65533;&#1462;&#65533;XB&#65533;&R&#65533;h&#65533;&#65533;nd&#65533;(9t&#65533;+&#65533;6&#65533;U-B&#65533;&#376;\m&#65533;fV&#65533;hJ&#65533;,&#65533;p&#65533;&#65533;&#65533;j&#65533;,n+*&#65533;(&#65533;K2su&#65533;}KV&#65533;n&#65533;&#65533;!&#65533;&#65533;&#65533;&#65533;&#65533;Q&#65533;&#65533;_\&#65533;2&#65533;DC&#65533;&#65533;&#65533;&#65533;u&#65533;&#65533;^&#65533;MN&#65533;i&#65533;S&#65533;:&#65533;&#65533;aPY&#65533;&#65533;&#65533;|&#65533;&#65533;kxKs&#65533;6#&#65533;&#65533;@&#65533;&#65533;&#65533;&#65533;9&#65533;&#65533;F&#65533;&#65533;d&#65533;[v&#65533;e&#65533;&#65533;&#65533;sfBUC&#65533;f&#65533;dVx&#65533;7'&#65533;taHv&#65533;#&#129;&#65533;h&#65533;&#65533;F-L[&#65533;i&#65533;&#65533;&#65533;&#65533;_&#65533;|5&#65533;&#65533;&#65533;1&#1121;&#65533;&#65533;&#65533;&#65533;&#65533;&#65533;&#65533;"&#65533;VU&#65533;&#998;&#65533;g&#65533;&#65533;&#1574;&#65533;r&#65533;&#65533;&#65533;&#65533;n&#65533;&#65533;&#65533;f&#65533;b &#65533; <&#65533;&#65533;&#65533;&#1761;&#65533;W<&#65533;&#65533;5
-q&#65533;&#65533;k2y#&#65533; (&#65533;&#65533;&#65533;w&#65533;&#65533;x&#65533;&#65533;6&#65533;j&#65533;&#65533;s&#65533;mK&#65533;_h&#65533;-6&#65533;is&#65533;u&#65533;_&#65533;&#65533;S&#65533;C&#65533;&#65533;M&#65533;2&#65533;&#1589;E&#65533;&#65533;&#65533;&#65533;&#1044;&#65533;cANsQ&#65533;&#65533;{SRX~&#65533;&#65533;&#65533;Fe&#21803;&#65533;>&#65533;kB6d&#65533;&#65533;&#65533;&#65533;&#1118;/&#65533;Y&#65533;&#65533;&#65533;7_>&#65533;&#65533;Y&#65533;r&#1139;&#65533;A&#65533;&#23039;&#986;1
&#65533;"A&#65533;&#65533;OT&#65533;)S&#65533;&#65533;&#65533;W<&#65533;&#65533;@g)&#65533;Y_&#65533;&&#65533;hJ&#65533;&#65533;&#65533;&#65533;vS&#65533;H&#65533;f&#65533;&#65533;&#65533;&#65533;&#65533;&#65533;&#65533;P&#65533;&#65533;)&#65533;4&#65533;&#65533;l;&#65533;&#65533;Dn&#65533;.&#65533;&#65533;_&#65533;Y&#65533;&#65533;&#65533;&#65533;&#65533;&#65533;&#65533;&#65533;^&#65533;&#573;D&#65533;C&#65533;hK^6&#65533;&#65533;NB&#1314;&#65533;&#65533;95&#65533;&#65533;E&#65533;e&#65533;&#65533;&#65533;&#65533;&#65533;&#65533;b&#65533;X&#65533;&#65533;Upu&#65533;&#65533;}v;&#1920;&#65533;a\&#65533;"&#65533;&#65533;3&#65533;&#65533;`&#65533;&#65533;&#65533;&#65533;&#1848;&#65533;&#19817;g&#65533;&#859;&#65533;d&#65533;&#65533;&#65533;&#65533;z&#65533;RH2&#65533;io{(;&#65533;GxHD&#1161;#&#65533;&#65533;&#65533;t&#65533;&#521; p#&#65533;sH&#65533;$I@I&#65533;d&#65533;b$p&#65533;&#1796;27&#779;&#1304;v;&#65533;U&#65533;s&#65533;!+3&#65533;&#65533;Kyp&#65533;&#65533;&#65533;+g9A)&#65533;r&#65533;&#65533;t&#65533;-&#65533;K&#65533;@&#65533;#MXV&#65533;%T&#65533;	OZf3&#65533;d-&#65533;GO&#65533;&#65533;&#65533;&#65533;&#65533;'&#65533;#_&#65533;&#65533;Gl&#65533;ff&#65533;-&#65533;	&#569;&#65533;&#65533;&#65533;s@&#1380;KQ&#65533;&#65533;&#65533;l&#65533;D&#65533;&#65533;&#65533;&#65533;6&#65533;&#65533;b3&#65533;O&#65533;&#65533;w&#65533;&#65533;&#65533;&#65533;&#65533;&#65533;&#65533;&#65533;$&#65533;W&#65533;:*&#65533;&#65533;&#1875;(E&#65533;(&#65533;&#65533;I&#1295;&#65533;^&#65533;B&#65533;M:&#270;&#65533;$iI&#65533;s&#65533;&#65533;<$u&#65533;&#65533;&#65533;&#65533;&#65533;R&#65533;&#335;&#65533;#&#65533;hF@&#65533;Aa2&#65533;&#65533;$ 5&#65533;&#65533;ws`{gT
&#65533;&#65533;&#65533;b&#1677;+&#65533;:&#65533;T:J&#65533;&#65533;`-&#65533;&#65533;&#65533;&#1670;&#65533;&#65533;&#65533;&#65533;,Y&#65533;&#65533;[&#65533;&#65533;c&#65533;&#65533;D&#65533;j&#65533;y&#65533;.&#65533; ("L&#65533;hFO`&#65533; &#65533;&#65533;&#65533;nSZAd&#65533;&#65533;$&#65533;`D[eq&#65533;6&#65533;9 J&#65533;EMD&#65533;X&#65533;&#1125;xrs,&#65533;T&#65533;&#65533;`X)/V2&#65533;6&#65533;O&#65533;uph&#65533;*]#&#65533;&#65533;(&#65533;&#65533;&#65533;}MR&<4&#65533;3adSm&#1465;&#65533;@&#65533;g&#843;^&#65533;&rG&#65533;X&#65533;M&#65533;&#65533;=F&#65533;&#65533;=$&#65533;hens&#65533;C&#65533;&#65533;)~&#65533;`_L&#65533;&#65533;&#65533;&#65533;]&#65533;&#65533;$O&#65533;+=u&#65533;
3&#65533;&#65533;>Y&#65533;&#65533;j&#65533;R&#65533;&#65533;g.&lhI&#65533;&#65533;&#65533;rYK&#65533;j&#65533;[&#65533;&#65533;~;&#65533;&#65533;&#65533;V&#1355;&#65533;%&#65533;E&#65533;&#1032;:&#65533;?iD&#65533;&#65533;	&#65533;&#65533;5sv&#65533;+&#65533;Ta&#65533;&#65533;qp&#65533;K]E&#65533;cf&#65533;&#65533;E&#65533;&#65533;&#65533;
&#65533;8&#65533;Nn!&#65533;&#65533; Q&#65533;&#65533;#&#65533;^z&#65533;&#65533;&#65533;J&#65533;A&#275;{n&#65533;&#65533;	&#65533;fl&#65533;T&#65533;&#65533;&#65533;0&#1432;aam&#65533;ZcF&#65533;&#440;%(&#65533;4&#65533;&#65533;dYx5#&#65533;x&#1681;&#20916;&#65533;c&sj&#65533;D?&#65533;&#65533;9hvqT!?&#65533;&#65533;B&#65533;9&#65533;HF`g;&#65533;7&#65533;&#65533;&#65533;&#948;&#65533;&#65533;&#65533;S&#462;bon25V&#65533;>&#65533;&#65533;&#65533;b&#65533;T&#65533;&#1723;&#65533;&#65533;&#65533;&#65533;&#65533;d&#1280;&#65533;<f&#1956;D&#65533;x&#65533;D&#65533;&#65533;#&#704;&#65533;&#65533;&#65533;&#1796;&#65533;|&#65533;	,&#65533;&#65533;(;&#65533;&#65533;F&#65533;"%fX&#65533;6&#65533;5S6&#65533;&#65533;u &#65533;&#65533;U&#65533;/}i&#1993;&#65533;gYNl&#65533;|l&#65533;a&#65533;`&#65533;ToKG&#1476;y&#65533;&#65533;&#65533;r&#65533;&#305;&#65533;y&#65533;Sv&#65533;v&#65533;&#65533;@&#65533;&#1487;D&#65533;5vj&#65533;0	&C&#65533;C&#65533;&#65533;_&#65533;[&#65533;qs&#65533;&#1575;f|&#65533;&#65533;P&#65533;7|B&#65533;&#65533;>Yc{6&#65533;}&#65533;U&#65533;&#65533;&#65533;R
&#65533;&#65533;P&#65533;&#65533;+y&#65533;&#65533;&#65533;'X;&#65533;&#65533;&#65533;d;&#65533;_&#65533;N&#65533;IB&#65533;&#65533;@=&#65533;-q&#65533;&#65533;&#65533;&#65533;&#1622;&&#65533;&#65533;8R&#65533;6&#65533;&#65533;&#65533;vfI"yW1^T&#65533;&#65533;mE&#65533;ZB7=&#65533;&#65533;o&#65533;&#65533;`&#65533;&#65533;`&#65533;&#65533;&#65533;&#65533;k&#65533;Ih&#65533;&#65533;&#65533;&#65533;n&#65533;&#65533;"	&#65533;&#65533;&#65533;10@@b%1&#1701;(q&#65533;C&#65533;^l&#65533;&#65533;Ka&#65533;&#65533;4&#65533;%nO&#65533;&#65533;5r&#65533;: &#65533;&#65533;'&#65533;G&#65533;&#65533;w&#65533;&#65533;&#65533;&#65533;}&#65533;%&#65533;X&#65533;@&#65533;G^X&#65533;&#65533;xT&#65533;&#65533;h^&#65533;&#296;32&#65533;&#65533;
&#65533; &#65533;&#65533; P&#65533;G&#65533; &#65533;r&#1319;"4&#65533;&#65533;[&#65533;z&#65533;&#65533;&#65533;&#65533;	[&#65533;&#65533;&#65533;&#65533;&#65533;"&#65533;&#65533;DNX{&#65533; #&#65533;&#65533;0&#65533;&#65533;{&#65533;&#65533;&#65533;&L&#65533;&L&#65533;&#65533;g$	&#65533;&#65533;t|DY&#628;c&#65533;&#65533;i*&#65533;>&#65533;&#65533;&#65533;&#65533;:D&#65533;&#65533;Z&#65533;I`&q&#65533;&#65533;P&#65533;&#65533;Ii&#65533;c&#65533;a&#65533;&#65533;&#65533;?IKN&#65533;&#65533;%s&#65533;`&#65533;&#65533;&#65533;&#65533;&#65533;&#65533;&#65533;&#65533;&#65533;&#65533;r"&#65533;&#65533;&#65533;0Y&#65533;Ua&#65533;1&#65533;&#65533;&#65533;y&#65533;5&#65533;5&#65533; &#65533;T&#65533;&#65533;&#65533;&#65533;&#65533;&#274;&#65533;&#65533;(&#65533;&#65533;&#65533;(&#65533;Lq&#65533;&#65533;&#65533;&#65533;( &#65533;>&#65533; &#65533;&#65533;&#65533;&#65533;&#65533;[&#65533;<&#65533;&#65533;A&#65533;&#65533;&#65533;&#1243;&#65533;&#65533;\&#65533; &#65533;&#65533;$B&#65533;&#65533;&#65533;?&?&#65533;&#65533;&#65533;(t&#65533;)&#65533;&#65533;A(&#65533;B&#65533;&#65533;A&#65533;&#65533;$&#65533;&#65533;"&#1800;%&#65533;0&#65533;A2|&#65533;&#65533;0B4&#65533;1&#65533;&#65533;&#65533;$&#65533;&#65533;.$CxC&#65533;&#65533;&#65533; &#65533;&#65533;<&#65533;3&#65533;,9=@&#65533;&#65533;C+&#65533;&#65533;&#65533;&#65533;C*&#65533;&#65533;A4=&#816;CB&#65533;<E&#65533;&#65533;8&#199;&#65533;&#65533;&#65533;&#65533;;"&#376;&#65533;&#65533;&#65533;&#65533;&#65533;'&#65533;!nI&#65533;d"&#65533;^i(a&#65533;&#65533;&#65533;&#65533;&#65533;&#65533;^&#65533;&#65533;&#65533;&#65533; \9&#65533;	&#65533;&#65533;q&#65533;&#65533;&#65533;@9&#65533;;'r&#65533;&#65533;&#65533;Z&#65533;)&#65533;8&#65533;4'u&#65533;&#65533;jy&#65533;v&#65533;t&#65533;9&#441;H&#65533;q&#65533;(&#65533;_|&#65533;&#65533;`@V{&#65533;&#65533;&#65533;&#65533;&#65533;&#65533;&#65533;&#65533;&#65533;&#65533;&#65533;&#65533;Pl&#65533;~&#65533;M&#65533;&#65533;&#65533;&#65533;&#65533;X&#65533;	&#65533;<>&#65533;&#65533;G&#65533;+&#65533;+&#65533;D&#65533;&#65533;G&#65533;&#65533;&#65533;[&#65533;&#65533;GP&#65533;&#65533;&#65533;<&#65533;=&#65533;=L&#65533;&#65533;~&#65533;<L&#65533;   @0&#65533;&#65533;cH&#65533;sY&#65533;&#65533;A&#65533;&#65533;&#199;&#65533;B&#65533;8B&#65533;lB&#65533;4&#65533;&#65533;&#65533;&#65533;,&#65533;&#65533;&#65533;&#65533;'&#65533;&#65533;+&#65533;&#65533;&#65533;|&#65533;'&#65533;&#142;@&#65533;C$B&#65533;&#65533;%&#65533;I&#65533;lC6&#65533;.t4&#65533;&#65533;>t&#65533;|&#65533;&#65533;[I&#65533;&#65533;C&#65533;=&#65533;&#65533;&#655;&#65533;C&#65533;xCG&#65533;J&#65533;&#65533;D&#65533;HE&#65533;&#65533;&#65533;&#65533;}&#65533;&#65533;,&#65533;&#65533;&#65533;&#65533;&#65533;&#65533;A&#65533;H&#65533;&#65533;&#65533;&#65533;&#65533;G&#65533;,&#307;&#65533;&#65533;&#65533;/&#65533;&#254;&#65533;&#65533;&#65533;	&#65533;&#65533;&#65533;<&#212;&#65533;&#65533;
&#65533;8&#65533;{&#587;&#65533;&#65533;&#65533;&#65533;&#65533;&#65533;PL&#65533;
1&#65533;[&#65533;&#1448;&#65533;&#65533;&#440;x&#65533;&#65533;&#65533;F&#65533;A&#65533;v2
V3&#65533;&#65533;&#378;h&&#65533;$&#65533;y&#65533;]&#65533;&#908;&#65533;Rc@h&#65533;D&#65533;f&#65533;vi&#65533;&#65533;fQ&#65533;ej'aFlZ&#65533;LN&#65533;tF&#65533;tNmrN&#65533;t&#65533;|&#65533;?&#65533;&#65533;&#65533;&#65533;i?&#65533;X&#65533;&#65533;<&#65533;<IOJ&#65533;I&#65533;D&#65533;P&#971;&#65533;&#516;T&#65533;|&#65533;&#1012;&#65533;<&#851;&#65533;&#65533;&#65533;B,&#65533;&#65533;&#65533;&#65533;&#65533;B&#65533;&#65533;,&#40213;|O&#1104;A4&#65533;AX&#650;xB6&#65533;&#65533;l&#65533;I	}-&#1800;&#65533;B&#65533;.\&#65533;*&#65533;&#65533;*d&#1036; J4&#65533;A4@&#65533;&#65533;&#65533;&#65533;C Q/t&#65533;&#65533;&#65533;1&#65533;&#65533;U&#65533;Q}&#65533;Up&#65533;U8&#65533;J&#65533;Q&#65533;&#65533;&#65533;-&#65533;&#65533; &#65533;	&#65533;&#65533;&#344;&#65533;JDO&#65533;&#65533;&#65533;&#65533;&#65533;0#%&#65533;!'&#65533;&#65533;<&#65533;&#65533;&#65533;&#336;G&#65533;&#65533;&#65533;I&#65533;&#65533;%]R&#65533;&#65533;&#65533;,&#65533;.&#65533;&#65533;&#65533;<$MR&#65533;&#65533;&#65533;&#65533;&#65533;&#65533;a&#65533;0&#65533;&#65533;S0&#65533;&#65533;v&#65533;I,&#65533;&#65533;,&#65533;&#65533;&#65533;&#464;&#65533;&#65533;&#65533;x&#65533;p(&#65533;&#372;h&#65533;&#65533;:&#65533;d&#65533;	1&#65533;&#65533;c1&#297;3&#65533;t&#65533; &#439;&#65533;&#65533;y&#65533;]&#65533;&#65533;&#65533;Q&#65533;TR&#65533;&#65533;&#65533;h&#65533;&#65533;&#65533;TRU&#65533;SM&#65533;H%od&#65533;&#65533;&#65533;&#65533;1&#65533;&#65533;&#65533;&#65533;&#1836;EV&#65533;&#65533;v&#65533;a&#65533;&#65533;V&#65533;&#65533;&#65533;&#65533;(A&#65533;&#65533;}&#65533;jG&#65533;HKN&#65533;&#65533;=&#65533;&#65533;&#464;&#65533;;&#65533;&#65533;4t&#65533;&#65533;;=-I&#65533;%&#65533;&#295;&#65533;&#65533;&#65533;<&#65533;D&#65533;&#65533;[&#65533;&#65533;&#268;&#65533;$&#713;&#1540;&#65533;$CI&#65533;&#65533;&#65533;&#238;\&#65533;wX&#673;&#65533;W%&#65533;X&#65533;X&#65533;&#65533;	eBI &#65533; &#65533;&#65533;&#65533;&#65533;&#65533;n( &#65533;&#65533;&#65533;&#65533;&#65533;&#65533;&#65533;&#65533;+&#65533;&#1561;, I&#65533;&#65533;&#65533;P&#65533;X&#65533;&#65533;J&#65533;&#65533;&#65533;2&#65533;<&#65533;&#65533; LQ~]J&#65533;<I&#1099;D&#65533;&#65533;&#65533;M&#65533;&#65533;&#65533;K&#65533;%tD*H%&#1404;&#65533;&#65533;<&#65533;&#65533;&#226;&#65533;V&#65533;`R&&#65533;L&#65533;<&#65533;&#65533;&#65533;&#1240;&#967; R&#240;&#65533;|\&#65533;P9&#65533;&#65533;]&#65533;&#65533;h&#65533;4&#65533;Gx&#49839; &#65533;
d&#65533;&#65533;&#929; A&#65533;&#65533;&#65533;p'l&#65533;&#65533;^&#65533;&#65533;&#65533;&#65533;&#65533;BE&#65533;&#65533;nl&#65533;tFb&#65533;&#65533;j2	&#65533;&#65533;L
&#65533;&#65533;&#910;&#65533;&#65533;&#65533;S&#65533;Y&#65533;|&#65533;&#65533;l@g&#65533;&#65533;&#65533;&#65533;&&#65533;F&#65533;&#65533;M_&#65533;Gu&#1337;&#65533;&#65533;k]&#65533;<&#65533;&#65533;&#65533;f_|&#1849;"&#65533;&#65533;&#65533;M&#65533;Y&#65533;&#65533;1&#65533;(&#65533;&#65533;&#391;&#65533;&#65533;_l&#65533;&#65533;5&#65533;&#65533;&#65533;&#65533;&#65533;&#1371;&#1307;&#65533;&#1776;&#65533;&#65533;T&#65533;L&#65533;&#65533;&#65533;j&#65533;&#65533;L&#65533;&#65533;^&#65533;&#65533;&#65533;&#65533;&#65533;5&#65533;GI&#65533;&#1660;d&#65533;F&#65533;&#65533;&#65533;5&#1019;&#1656;&#65533;Hy&#65533;Y&#65533;&#65533;%&#65533;G&#65533;&#65533;}&#65533;&#65533;4W#D*&#65533;I&#65533;&#65533;&#65533;&#65533;&#65533;&#65533;,&#65533;P&#65533;&#65533;&#65533;&#65533;_&#65533;pP&#65533;&#65533;&#65533;&#65533;&#65533;*&#1280;[X^`n`&#65533;&#65533;e@&#65533;&#65533;&#65533;&#65533;&#65533;&#65533;&#65533;	&#65533; x	&#65533;`&#65533;&#65533;&#65533; &#65533;&#65533;` x&#65533;.&#65533;@&#65533;m&#65533;`&#65533;&#65533;&#65533;&&#65533;&#65533;&#65533;m8&#65533;m&#65533;`&#65533;&#65533;8~
>&#65533;`&#65533;&#65533;&#65533;&#65533; &#65533;i&#65533;&#65533;i&#65533;Gx&#65533;.&#65533;&#65533;.x&#65533;&#65533;&#65533;P&#65533;,&#514;18!&#65533;{`.&#65533;b/&#65533;b0c1c&#65533;h&#65533;&#65533;
&#65533;&#65533;&#65533;&#65533;&#65533;&#65533;&#65533;&#65533;pc&#65533;&#65533;&#65533;9&#65533; 	x&#65533;8&#65533;&#65533;.8&#65533;&#65533;a&#65533;a5na&#65533;&#65533;&#65533;&#65533;h&#65533;3~&#65533;~&#65533;i@&#65533;i&#65533;i0d&&#65533;&#65533;d&#65533;&#65533;d)&#65533;&#65533;6~b&#65533;&#65533;
&#65533;&#65533;+&#65533;s!cS>eTNeU^eV&)&#456;&#65533;&#65533;
&#65533;a&#65533;86&#65533;c8&#65533;&#65533; &#65533;&#65533;Z&#65533;&#65533;^v&#65533;_&#65533;&#65533;&#65533;_&#65533;&#65533;6v&#65533;a&#65533;4&#65533;&#65533;CF&#65533;B&#65533;dS@H&#65533; e~&#65533;A&#65533;&#65533;&#65533;&#65533;&#65533;=~&#65533;Z&#65533;&#65533;p&#65533;H&#65533;T&#65533;0&#65533;&#65533;&#65533;h&#65533;&#65533;V~gx&#65533;gy&#65533;gz&#65533;&#65533;&#65533;CP&#65533;&#65533;&#65533;eC&#65533;a
&#65533;`8v8&#65533;`(a&#65533;&#65533;e&#65533;&#65533;qg&#65533;c~&#65533;&#65533;&#65533;	&#65533;efn&#65533;&#65533;9&#65533;j&#65533;&#65533;e&#65533;&#65533;J>&#65533;6&#65533;hc]&#65533;&#65533;r6&#65533;&#65533;&#65533;&#65533;>`&#65533;&#65533;g&#65533;&#65533;i&#65533;&#65533;i&#65533;&#65533;i&#65533;&#65533;&#65533;Q&#65533;ad>&#65533;m&#65533;&#65533;&#65533;c=&#65533;`&#65533;&#65533;&#20526;&#13176;&#65533;;~&#65533;0r&#65533; P&#65533;&#65533;*&#65533;&#65533;#v&#65533;&#65533;&#65533;Z~&#65533;&#65533;dx&#65533;J&#65533;&#65533;c~<x&#65533; &#65533;&#65533;`@8&#65533;^k&#65533;nk&#65533;~k&#65533;&#65533;&#65533;B &#65533;&#65533;`K&#28680;C&#65533;&#65533;va&#65533;&#65533;&#65533;L&#65533;&#14622;&#65533;&#65533;l&#65533;0	Pl&#65533;v&#65533;~&#65533;j&#65533;xam&#65533;k&#65533;&#65533;h&#65533;&#2942;&#65533;66&#65533;'&#65533;c#&#65533;0&#65533;T&#1025;K&#65533;&#65533;6 w&#65533;k&#65533;nm&#65533;~m&#1550;m&#65533;q&#65533;;&#65533;&#65533;&#65533;fa6a&#65533;&#65533;&#65533;`&l&#65533;~c&#65533;&#57444;j&#65533;^&#65533;&&#65533;&#65533; &#65533;&#65533;&#65533;&#65533;&#65533;&#65533;n&#65533;G&#65533;e`a&#65533;c&#65533;d<&#65533;&#65533;Z&#65533;Fl&#65533;N&#65533;&#65533;T&#65533;&#65533;:HS&#65533;^o&#65533;&#65533;&#65533;W&#65533;&#65533; x&#65533;x&#65533;&#65533;B&#65533;6	?&#65533;&#65533;-&#1538;&#65533;x&#65533;&#65533;o&#65533;&#65533;&#65533;"&#65533; &#65533;&#65533;.&#65533;&#65533;h&#65533;&#65533;&#65533;&#65533;#8&#65533;x&#1480;&#65533;p&#65533;x.p&#65533;00&#65533;&#65533;Oh&#65533;&#65533;&#65533;&#65533;.&#65533;&#65533;/&#65533;x&#65533;Xn&#65533;&#65533;&#65533;g&#65533;&#65533;&#65533;L&#65533;&#65533;1&#65533;&#65533;4&#65533;1(d&#65533;aF&#65533;X&#65533;&#65533;;N&#65533;c7.j&#65533;k&#65533;&#904;&#65533;^lr&#65533;&#65533;&#65533;&#65533; &#65533;Fd6&#65533; &#65533;&#65533;&#1774;`&#65533;&#65533;(.&#65533;7&#65533;e&#65533;&#65533;&#65533;&#65533;,&#65533;&#65533;^&#65533;&#65533;&#65533;mq5_s&#24839;&#65533;f~&#65533;?n&#65533;0
&#65533;p&#65533;&#65533;c@d&#65533;h%&#65533;&#65533;-&#65533;&#65533;&#65533;&#65533;&#65533;^&#65533;b&#65533;&#65533;Z&#65533; &#65533;`tP&#65533;&#65533;G&#65533;P`tF&#65533;G&#1992;O&#65533;&#65533;I&#65533;&#65533;&#65533;&#65533;Lw&#65533;O&#65533;G&#65533;&#65533;Ftv&#65533;tTG&#65533;O~&#65533;H&#65533;&&#65533;d
`C&#65533;&#65533;&#65533; &#65533;(&#65533;`&#65533;1&#65533;&#65533;'H&#65533;@s&#65533;p&#1738;&#65533;`4&#65533;&#65533;&#65533;`&#65533;i&#65533;&#65533;&#65533;9~v&#65533;&r&#65533;&#65533;&#65533;v&#65533;&#65533;~&#65533;*&#65533;&#65533;X&#65533;&#65533;Z&#65533;n"&#65533;c&#1542;v&#65533;^f&#65533;^&#65533;&#65533;&#65533;#&#65533;PCsb&#65533;uz&#65533;w&#65533;&#65533;&#65533;)&#65533;&#65533;f&#65533;#N&#65533;J&#65533;sw&#65533;s
 ?&#65533;&#65533;i&#65533;j&#65533;&#65533;&#65533;E&#65533;Z&#65533;wc&#65533;cx&#65533;E&#65533;&#65533;xV&#65533;G&#65533;&#65533;T&#456;Q&#65533;&#65533;U&#65533;G&#65533;xZ&#65533;tN&#65533;&#65533;F&#65533;&#65533;&#65533;7&#65533;J&#65533;&#65533;0&#65533;J~vHx&#65533;p&#65533;B`&#65533;&#65533;&#65533;&#65533;w	&#65533;D&#65533;o8&#65533;&#65533;M8&#65533;&#65533;&#65533;_&#65533;+&#65533;r&#65533;&#65533;~&#65533;&&#65533;&#65533;&#65533;&#65533;&#65533;&#65533;h&#65533;&#65533;&#65533;h&#65533;&#65533;hl<&#65533;&#65533;z&#65533;&#384;'&#65533;h&#65533;_q&#65533;l&#65533;nD&#65533;&#65533;&#65533;&#65533;&#65533;&#898;&#65533;&#65533;&#65533;&#65533;uG&#65533;&#65533;n&#65533;4&#65533;&#65533;yz&#65533;&#65533;&#65533;&#65533;i&#65533;h>&#65533;&#65533;&#65533;&#65533;#&#65533;?&#65533;w`c=Nt&#65533;&#65533;&#1926;%F 
x&#65533;t&#65533;G&#65533;O&#65533;Gx&#65533;&#65533;Ggx&#65533;&#65533;&#65533;Ln&#65533;KO&#65533;VG&#65533;&#65533;&#65533;&#65533;Qg&#65533;&#65533;&#65533;O&#65533;t&#65533;w&#65533;&#65533;&#65533;t&#65533;&#65533;&#65533;&#1687;}&#65533;&#65533;&#65533;u&#1655;u&#65533;&#65533;F&#65533;F&#65533;&#65533;0&#65533;&#65533;P&#65533;0p?&#65533;&#65533;&#65533;&#65533;&#65533;w&#65533;$&#65533;&#65533;&#65533;~&#65533;g&#65533;'&#65533;&#65533;p&#1788;fz&#65533;&#65533;7~&#65533;&#65533;w&#65533;&#65533;&#65533;z&#65533;&#65533;&#65533;&#65533;&#65533;&#65533;&#65533;z&#65533;&#65533;&#65533;g&#968;k&#1479; $0&#65533;+&#65533;/&#65533;&#65533;&#65533;<Ht(xb&#1727;&#65533;&#65533;e&#65533;x&#65533;&#65533;&#65533;&#65533;{&#65533;&#65533;_&#65533;,&#65533;`&#65533;&#65533;&#65533;oE({&#65533;M&#65533;`&#65533;&#65533;Cg&#1196;i&#65533;&&#924;:w&#65533;&#65533;&#65533;&#65533;'&#1056;B&#65533;-j&#65533;(&#1188;J&#65533;2m&#65533;&#65533;)&#65533;'85h&#65533;&#65533;&#65533;-1&#65533;&#65533;&#65533;&#20849;/d&#65533;HH&#65533;&#65533;4(Qp&#65533;&#65533;
&#418;&#65533;A!g	c/j&#1378;&#65533;&#65533;&#65533;&#65533;Z_&#65533;&#65533;&#65533;(&#65533;&#65533;(&#65533;2&#65533;q&#65533;&#65533;&#65533;$]l&#65533;&#65533;&#65533;&#65533;&#1009;cP&#65533;6w&#65533;8&#65533;&#65533;&#65533;&#65533;q&#65533;0&#65533;&#65533;_,&#65533;&#65533;4La&#65533;0N&#65533;&#65533;I&#65533;/&#65533;&#65533;&#65533;f&#65533;8&#65533;&#65533;&#663;3o&#65533;&#65533;9&#65533; &#65533;pV&#65533;B&#65533;u&#65533;*1&#65533;&#65533;&#65533;G&#65533;&#65533;&#65533;&#65533;'S&#65533;&#65533;G&#65533;&#65533;&#65533;O&#475;F&#65533;&#65533;`&#65533;&#65533;A&#65533;A&#65533;e&#65533;&#65533;&#65533;oEm&#65533;&#65533;6@&#65533;"&#65533; &#65533;A@&#65533;&#1027;&#65533;}&!&#65533;PJF&#65533;&#65533;3 &#65533;@A&#1612;&#65533;%&#65533;x"&#65533;)&#65533;&#65533;"&#65533;-&#65533;HT0G`&#65533;&#65533;&#65533;p&#65533;&#972;}&#65533;omc&#65533;^d	&#65533;	r&#65533;&#65533;&#65533;6m&#65533;`&#65533;&#65533;D&#65533;Vx&#65533;&#65533;&#65533;`0d&#65533;U&#65533;&#65533;b&#65533;A&&#65533;b&#65533;aF(&#65533;e&#65533;X&#65533;7I&#65533;&#65533;A&#65533;aF&#65533;f]&#65533;&#613;&#65533;\&#65533;&#398;Ap$Y,i$D-<&#65533;&#65533;BC&#65533;&#65533;&#65533;BfE&#65533;&#268;Ah&#65533;&#65533;&#65533;&#65533;8)&#65533;&#65533;ZZ&#65533;i&#65533;Q&#65533;&#65533;Y&#65533;Ag&#65533;ZK&#65533;WP&#65533;J&#65533;z3A8&#65533;Ae&#65533;F&#65533;_A~FD&#65533;)M&#65533;B1&#65533;&#65533;G&#65533;?&#65533;4&#65533;GE&#65533;Af&#65533;C&#65533; &#65533;Z&#65533;&#65533;&#65533;&#65533;j{)&#65533;&#65533;z&#65533;-&#65533;&#65533;;.O&#65533;A&#65533;&#1652;&#65533;?a&#65533;U&#65533;kc&#65533;e&#65533;6&#65533;&#65533;;&#65533;89&#65533;4&#65533;&#1296;&#65533;Wbe&#279;`mJFAi&#65533;&#65533;pF&#65533;uYbuF<&#65533;&#65533;&#65533;f&#65533;h&#65533;&#65533;fM`j&#65533;&3&#65533;&#65533;bC&#65533;P&#65533;&#65533;T&#65533;&#65533;UP:i&#65533;&#65533;8&#65533;r&#65533;9&#65533;&#65533;L&#65533;&#65533;&#65533;43E&#65533;w&#65533;&#65533;`tv&#65533;&#65533;Z&#65533;F&#65533;&#65533;&#65533;^&#65533;&#65533;&#65533;&#65533;{&#65533;&#65533;&#65533;&#65533;&#65533;&#65533;`&#65533;.&#65533;&#65533;v &#65533;4'&#560;&#65533;&#65533;2C&#65533;#lo&#65533;&#65533;\d&#65533;&#65533;`&#65533;&#65533;?&#65533;htA&#65533;hpH&#65533;&#65533;&#904;X}S&#65533;&#65533;&#65533;3&#65533;w&#65533;&#65533;&#65533;? &#65533;&#65533;K&#65533;3&#65533;&#65533;&#65533;&#65533;&#931;%&#65533;&#65533;&#65533;G&#65533;&#65533;o&#65533;`&#65533;o&#65533;|&#65533;&#65533;:fD&#65533;?	&#65533;n&#65533;&#65533;^&#65533;&#65533;`&#65533;&#65533;(&#65533;&#65533;h&#65533;&#65533;<&#65533;&#65533;&#65533;&#65533;3$S&#65533;.&#65533;&#65533;~&#65533;6&#65533;&#65533;&#65533;F=t&#65533;A9&#65533;8C3&#65533;&#65533;&#65533;&#65533;&#65533;E&#1899;&#65533;&#65533;Vq &#65533;1&#65533;Q&#65533;&#65533;&#65533;&#65533;&#65533;n&#65533;&#65533;]&#65533;&#65533;&#65533;&#65533;&#65533;&#65533;%a&#65533;i&#65533;&#65533;e&#65533;&#65533;&#1060;&5&#65533;&#65533;f&#65533;4&#65533;5d&#65533;j(&#65533;0&#624;&#65533;2&#65533;whB&#65533;&#65533;t'#&#65533;&#65533;&#65533;L&#65533;&#65533;&#65533;M@&#65533;&#65533;&#65533;
S&#65533;"D D}+&#65533;j&#133;&#65533;&#65533; &#65533;3&#65533;&#65533;4&#65533;*&#65533;H &#65533;&#65533;&#65533;&#65533;0p>&#65533;$!&#65533;)&#559;&#65533;Xb&#65533;T	&#65533;&#555;&#65533;&#65533;&#65533;&#65533;&#65533;`"o?+&#65533;=&#65533;&#65533;nq&#65533;2&#65533;T(&#65533;1"&#65533;&#65533; &#65533;`;&#65533;&#65533;
&#65533;X#}E&#65533;&#65533;mT#2&#65533;G5&#65533;&#65533;.uQK I(Bu`l&#65533;&#65533;&#65533;!O@E&#65533;&#65533;&#65533;$&#65533;&#65533;&#563;&#65533;E-(&#65533;$&#65533;Q&#65533;&#65533;g!&#65533;&#65533;&#65533;&#65533;H&#65533;&#65533;&#65533;`&#65533;H)k&#65533;&#65533;X``&#65533;&#65533;
&#65533;&#65533;p&#65533;&#65533;CX&#65533;|&#65533;K]&#65533;&#65533;&#65533;&#774;	&#65533;  &#65533;&#65533;&#65533;&#65533;&#65533;&#65533;&#65533;L>&#65533;&#65533;&#65533;&#65533;&#65533;t@&#65533;^&#65533; &#65533;t&#65533;4}&#65533;L&#65533;&#65533;&#65533;&#65533;A&#65533;!`@&#65533;&#1025;P`F2&#65533;&#65533;&#65533;H&#65533;&#65533;&#65533;=&#65533;y&#65533; +&#65533;`(i$c &#65533;S4
&#65533;P?&#65533;&#65533;/&#65533;&#65533;&#65533;&#65533;D&#65533;&#65533;&#65533;&#65533;2$k&#65533;&#65533;
X&#65533;=AFc;Q&#65533;ATY0>F2&#65533;h&#65533;*&#65533;<&#65533;&#65533;a^&#65533;&#65533;&#65533;\&#206;p&#65533;W1&#65533;c*@b&#65533;&#65533;7!F&#856;&#65533;&#65533;&#65533;S&#65533;&#65533;);&#65533;*T&#65533;&#65533;@
&#65533;&#65533;&#65533;M&#65533;PC&#65533;&#65533;h8 HE&#65533;&#65533;&#65533;&#65533;M&#65533;i&#65533;;M$&#65533;&#65533;&#65533;$&#65533;]}&#65533;&#65533;&#65533;&#65533;&#65533;%&#65533;]:&#65533;j&#65533;&#65533;&#65533;&#65533;~Kt&#65533;&#65533;&#65533;S&#65533;&#65533;&#65533;&#65533;&#65533;?6&#65533; 5+ &#65533;+&#65533;_5b&#65533;mi&#65533;&#65533;_\&#65533;P&#65533;&#65533;M&#65533;&#65533;8X&#65533;,faBbl"'ylYA&#65533;&#65533;F\&#65533;&#65533;@?pYB&#65533;+-l&#65533;GA&#65533;&#65533;&#65533;&#65533;&#65533;Q&#65533;&#65533;U&#65533;Uk&#65533;&#27765;otmQ&#65533;&#65533;&#65533;&#65533;&#65533;m.&#65533;NA&#65533;&#65533;6M&#65533;&#65533;&#65533;&#65533;&#65533;+&#65533;c&#65533;W,/.)_`&#65533;R7^&#65533;&#65533;&#65533;kL9&#65533;&#35250; &#65533;<eoy@JU
&#65533;CP@Y&#65533;H`&#65533;&#65533;&#65533;@&#65533;&#65533;&#65533;*&#65533;&3&#65533;B&#65533;`&#65533;x&#65533;&#65533;J&#65533;&#65533;v&#65533;B&#65533;&#65533;&#65533;~&#65533;&#225;(?w&#65533;j&#65533;&#767;&#65533;&#480;&#65533;&#65533;&#65533;J&#65533;A&#65533;$&#65533;&#65533; N4N( bT@&#65533;&#65533;&#65533;=&#65533;&#65533;&#65533;&#65533;&#65533;E?F&#65533;4&#65533;&#65533;4&#65533;9&#65533; R&#388;&#65533;&#444;&#65533;&#65533;&#65533;j&#65533;>&#65533;&#65533;
&#65533;x&#65533;&#65533;prB&#65533;&#65533;&#65533;&#65533;N~&#65533;M,$&#65533;L&#65533;
&#65533;@&#65533;&#430;*&#65533;@;^N&#65533;&#65533;RE&#65533;&#65533;`&#65533;+&#65533;&#65533;&#65533;[M-<O&#65533;&#65533;?&#65533;\	H&#65533;T&#65533;9&#65533;gRG&#65533;&#65533;&#65533;lG&#65533;&#65533;2R&#65533;GtW2|&#65533;&#65533;fC+0H=&#65533;&#65533;&#65533;p&#65533;&#65533;	b&#65533;&#65533;W&#65533;h+&#65533;3I&#65533;C&#65533;&#65533;&#65533;5
&#65533;yEM&#65533;&#65533;&#65533; &#65533;e&#65533;&#65533;&#65533;:&#65533;&#65533;j+LP&#65533;L9 &#65533;&#65533;1&#65533;&#65533;&#65533;&#65533;Ck&#1098;V&#65533;o&#65533;&#65533;:?&#65533;e&#65533;Q#f&#65533;HX&#65533;&#65533;&#65533;&#65533;&#65533;+!&#65533;Ue&#65533;B&#65533;&#65533;X&#65533;&#65533;;&#65533;&#65533;6&#65533;1 K&#65533;&#65533;&#65533;
P3&#65533;C&#65533;@
&#258;;&#65533;}A&#65533;ac+&#65533;L&#65533;"&#65533;&#65533;6&#65533;&#65533;:&#65533;&#65533;&#65533;vPy1`
&#1610;Z#&#65533;*&#65533;jjz&#932;&#65533;Z&#65533;D&#65533;.lP&#65533;h0/.I&#65533;&#65533;&#65533;Jx&#65533;&#65533;A&#65533;&#65533;a&#1747;&#65533;&#65533;&#65533;B&#65533;\&#65533;hG;&#65533;&#65533;@&#65533;&#65533;&#65533;<&#65533;&#65533;&#65533;&#1697;&#65533;S8&#65533;&#65533;&#65533;&#65533; &6&#65533;8#b&#65533;&#65533;V&#65533;&#65533;EP&#65533;&#65533;-Ku&#65533;&#65533;&#65533;'&#65533;PN&#65533;Q>E&#65533;&#65533;N&#65533;&#65533;v&#65533;&#65533;,&#65533;&#65533;\qMS&#65533;%&#65533;&#65533;&#65533;&#65533;7&#1025;&#65533;t&#65533;&#65533;&#65533;&#65533;&#65533;&#65533;&#65533;"&#65533;&#65533;&#65533;r&#65533;	&#65533;&#65533;&#65533;!&#65533;&#65533;lHti&#65533;p&#65533;&#65533;m&#65533;m3&#65533;&#65533;&#65533;&#1400;udB&#65533;C#h1(&#65533;c%LG&#65533;&#65533;f&#65533;&#65533;#&#65533;&#65533;&#65533;&#65533;&#65533;&#65533;&#65533;:&#65533;&#65533;&#65533;&#65533;u{&#65533;&#65533;&#65533;4&#65533; kZ&#65533;oP6&#65533;I&#65533;&#65533;&&#65533;&#65533;&#448;'Z&#65533;&#65533;&#1500; &#65533;< K+9`+r&#434;&#65533;&#65533;&#65533;&#65533;&#65533;&#65533;&#65533;S?&#65533;&#65533;&#65533;>&#65533;&#65533;|&#65533;&#65533;,P -&#65533;lns&#65533;&#65533;&#65533;@&#65533;&#65533;&#65533;>KZ&#65533;&#65533;&#29605;&#65533;&#65533;&#65533;&#65533;&#65533;&#65533;&#65533;&#65533;@&#65533;&#65533;&#65533;[8&#65533;I&#65533;&#65533;&#1657;&#65533;&#65533;&#65533;&#65533;&#65533;FD&#65533;&#65533;&#65533;&#65533;LC &#65533;^&#65533;Q&#65533;&#65533;&#65533;	&#1047;&#1493;&#65533;L&#65533;UA&#65533;&#65533;&#65533;&#65533;&#65533;&#65533;P&#65533;x&#65533;YL&#65533;&#65533;L&#65533;1&#65533;B&#65533;&#65533;@&#65533;&#65533;&#65533;t&#573;&#65533;a&#65533;^  &#65533;\L*&#65533;&#65533;)&#65533;&#65533;&#65533;{Y&#1155;&#65533;&#65533;]&#65533;&#65533;TY&#65533;	TA!BFD&#65533;?8&#65533;3T&#65533;&#65533;PGI&#65533;&#65533;X&#65533;@P&#65533;5&#65533;hLa&#65533;X&#65533;&#65533;0&#65533;Z&#65533;C&#65533;&#65533;RN$&#65533;?@&#65533;&#65533;&#65533;&#65533;zO*8&#65533;~&#65533;&#65533;*h&#65533;(hDk0&#65533;LP&#65533;Q&#65533;&#65533;P&#65533;&#65533;&#65533;jd&#65533;(&#65533;G&#65533;]&#65533;&#65533;&#684;(&#65533;&#65533;q &#65533;S&#65533;
&#65533;&#65533;&#65533;
&#65533;PZ&#65533;oK&#65533;&#836;&#65533;dM{&#65533;&#65533;5ZM   h@'&#65533;&#65533;&#65533;]!&#65533;)N-rQ&#65533;&#65533;a&#65533;&#1089;O&#65533;&#65533;&#65533;&#65533;`&#65533;&#65533; {&#65533;&#65533;j&#65533;B&#65533;&#65533;&#65533;u&#65533;&#65533;u /&#65533;K&#65533;&#65533;VO(&#65533;&#65533;!C<&#65533;&#65533;&#37996;&#65533;&#65533;7~#8&#65533;hq&#65533;62&#65533;BqEC&#65533;_&#536;Y&#65533;&#1792;&#65533;&#65533;&#65533;&#65533;&#65533;&#65533;)&#65533;&#65533;&#607;>&#65533;@&#65533;&#65533;&#65533;>
&#65533;4e&#65533;I&#65533;&#65533;?&#65533;C&#65533;&#65533;.]/&#65533;&#65533;}-) W&#1553;&#65533;&#65533;&#65533;&#65533;&#65533;&#65533;	` ( 	h/.&#65533;M(AFA"&#65533;&#65533;J&#65533;&#65533;?&#65533;&#65533;@48XZ&#65533;X&#65533;9Wa`&#65533;F&#1363;> A&#65533;&#65533;	Rx&#65533;x&#65533; &#65533;&#65533;A&#65533;xh&#65533;K&#65533;&#465;&#65533;@&#65533;&#65533;&#65533;H&#65533;A ^&#65533;&#65533;&#65533;D&#65533;xIN&#65533;&#65533;&#65533;&#65533;&#65533;&#65533;B&#65533;&#1350;2&#65533;SA&#65533;&#65533;&#65533;,&#65533;A&#65533;&#65533;&#973;$\&#65533;L8@ZRA&#65533;&#65533;cBtw&#65533;&#65533; &#65533;A&#65533;A+&#65533;&#65533;	&#65533;?&#65533;&#65533;&#65533;T&#65533;&#65533;&#65533;eD&#65533;&#65533; P&#65533;&#263;%&#65533;@&#65533;p&#65533;Lt&#65533;A&#65533;&#65533;l&#65533;&#65533;UFx&#65533;D&#65533;&#65533;&#65533;&#65533;&#65533;DX&#65533;F\ZRd&#65533;,&#65533;&#65533;?&#65533;f.~Z&#65533;&#65533;%&#65533;ACM&#65533; &#65533;&#65533;&#37893;t&#65533;;&#65533;&#65533;&#65533;@ &#65533;qf&#65533;#2&#65533;&#65533;k&#65533;&#65533;4&#65533;hECC&#65533;@#I&#65533;N !&#65533;&#65533;&#65533;^t$=&#65533;&#65533;Q&#65533;&#65533;Q$&#65533;5&#65533;|&#65533;&#65533;&#785;'&#65533;M&#65533;&#65533;&#65533;&#65533;C$&#65533;k(&#65533;&#65533;p&#65533;&#32822;&#65533;&#65533;&#65533;3 &#65533;3<&#65533; &#65533;.&#65533;6&#32930;:&#65533;@&#65533;&#65533;&#65533;&#65533;&#65533;XS&#65533;&#65533;&#1213;AIX&#1222;&#65533;K-&#65533;&#65533;xM,F&#65533;1&#65533;`&#65533; 1]&#65533;Z&#65533;&#65533;&#65533; &#65533;&#65533;&#65533;lu&#65533;&#65533;&#65533;&#65533;>&#65533;&#65533;&#245;&#65533;
r&#65533;&#1600;&#65533;s&#65533;&#65533;&#65533;&#65533;#&#65533;&#65533;1^Rm&#65533;&#65533;y&#65533;&#65533;\e& &#65533;&#216;&#65533;\&#65533;R&#65533;&#65533;&#65533;'&#65533;&#65533;)XUFT&#65533;&#1333;&#65533;T&#1412;T&#65533;@aiM&#65533;&#65533;5`_A&#65533;E&#65533;l&#65533;BiT&#65533;&#65533;O&#65533;&#65533;itG&#65533;A&#65533;&#65533;^&#65533;o0GFh&#65533;&#65533;&#65533;&#65533;&#65533;v&#65533;&#65533;&#65533;&#65533;@&#65533;&#65533;i&#65533;&#65533;&#65533;8(UBTA&#65533;&#65533;U&#65533;e&#65533;&#65533;&#65533;1Y&#65533;A(&#65533;Ax&#65533;&#65533;yV&#65533;Yxl}(&#65533;j&#1296;&#65533;&#65533;&#65533;F&#65533;&#65533;&#65533;pYW&#65533;J&#65533;&#65533;&#65533;z&#65533;b&#65533;&#65533;U&#65533;P&#65533;HP0&#65533;&#65533;4&#65533;=&#65533;&#65533;A&#65533;&#65533;o&#65533;bAxZ_]&#65533;m&#65533;MT&#65533;&-&#65533;&#65533;&#65533;&#65533;(WA&#65533; .&#65533;@cb&#65533;v&#65533;^u&#65533;&#65533;&#512;'&#65533;)&#65533; 3"&#65533;&#65533;&#65533;&#65533;&#65533;4&#273;If&#65533;dF&#65533;F&#65533;&#65533;1&#65533;&#65533;z&#65533;&#154;&#65533;&#1681;Z@,!&#65533;XH&#65533;&#65533;}Fg&#65533;&#65533;&#394;&#65533;&#65533;O*&#65533;-&#65533;&#65533;5]S-&#65533;&#1874;&#65533;&#65533;,&#65533;&#65533;?&#65533;&#65533;&#65533;&#65533;>&#1682;A&#65533;&#65533;&#65533;V&#65533;&#65533;-&#65533;&#65533;p{V`&#881;&#1533;r&#65533;D&#65533;&#65533;&#65533;q&#65533;&#65533;I&#65533;N&#65533;&#65533;Y&#65533;&#65533;&#65533;`&#65533;:&#65533;a&#65533;@&#65533;S
&#65533;
YeW&#65533;P&#1185;&#65533;&#65533;&#65533;Z&#65533;)&#65533;&#1740;&#65533;`&#65533;&#65533;F}&#65533;&#65533;&#65533;&#2006;&#65533;CZ&#1215;`&#65533;&#65533;DI&#65533;&#65533;`&#257;&#65533;],aA&#65533;m&#65533;&#65533;&#65533;&#65533;&#65533;)&#65533;S&#65533;9&#65533;&#65533;&#65533;r&#65533;I&#1760;&#65533;Y&#65533;&#65533;6&#65533;&#65533;&#65533;p&#65533;&#65533;-B&#65533;&#65533;ha&#65533;&#65533;K&#65533;&#65533;M&#1294;F&#65533;PDr|&#65533;&#65533;V
&#65533;nM&#65533;&#65533;U&#65533;&#894;u&#65533;&#65533;?dCeD+`&#65533;X&#1925;&#65533;&#283;'x&#65533;W&#65533;&#65533;zX&#65533;&#65533;&#65533;&#65533;j&#65533;"Zi&#65533;&#65533;t&#65533;&#65533;&#65533;g&#1656;)`VAo&#65533;$&#65533;&#65533;&#65533;&#65533;f&#65533;
&#65533;&#65533;&&#65533;/&#65533;&#65533;2&#65533;m"&#65533;&#65533;&#65533;.&#65533;&#65533;|&#65533;&#65533;&&#65533;&#65533;&#65533;&#65533;I&#65533;L&#65533;&#65533;&#65533;&#65533;&#65533;&#65533;q&#65533;p&#65533;&#65533;&#65533;
&#65533;QK&#65533;&#65533;&#65533;&#65533;&#65533;(R&#65533;&#65533;Z&#65533;&#65533;&#65533;&#65533;Yx.Z&#65533;&#65533;&#65533;&#65533;&#65533;l&#65533;#&#65533;m&#65533;~&#65533;!}R&#65533;&#65533;k&#65533;!&#65533;&#65533;!&#65533;RE&#65533;&#65533;*q&#65533;&#65533;!W=5W&#65533;eD=&&#65533;<&#65533;&#65533;&#65533;&#65533;&#65533;&#65533;&#65533;@&#65533;A&#65533;hM&#65533;(&#65533;&#65533;He&#65533;A&#65533;G&#65533;*&#65533;Zy&#65533;&#1681;&#65533;6Rl &#65533;&#65533; |&#65533;@&#65533;&#65533;&#65533;[&#65533;y M&#65533;&#65533;&#65533;T&#65533;A&#65533;<&#65533;@&#65533;U@&#65533;&#65533;o&#65533;&#65533;?d&#65533;+&#65533;&#65533;F &#65533;&#65533;wX&#65533;BL&#65533;#&#65533;&#65533;_t&#65533;9&#65533;Am&#65533;d&#65533;&#65533;&#65533;&#65533;&#65533;x e &#65533;^&#65533;
ZD	&#65533;"1&#65533;%&#65533;KVE&#65533;&#65533;&#65533;M&#65533;B0V-q;&#65533;&#65533;dXT.&#65533;&#65533;E&#65533;&#65533;&#65533;W1hx&#65533;D&#65533;&#65533;&#65533;k&#65533;h&#65533;&#65533;A8V&#65533;&#65533;0&#65533;&#1322;&#65533;&#65533;&#65533;/1&#65533;Ht&#65533;?s2kDQ&#65533;RM&#65533;hDq&#65533;&#65533;&#65533;j&#65533;dD&#65533;&#1549;F$f&#65533;o&#65533;&#65533;&#65533;&#65533;O&#65533;G|&#65533;&#65533;&#65533;&#65533;&#65533;&#65533;&#65533;'>&#2031;V&#65533;&#65533;&#65533;&#65533;D8H&#65533;/58B&#1557;AX mv&#65533;s&#65533;n&#65533;&#65533;f1{4Ls&#65533;&#65533;&#65533;NA&#65533;$	&#65533;&#65533;&#65533;&#65533;A"&#65533;#&#65533;&#65533; &#65533;&#65533;@]&#65533;&#65533;A&#65533;,D&#65533;&#65533;&#65533;)&#65533;&#65533;A5&#65533;B&#65533;<*f&#65533;&#65533;&#65533;.x&#65533;&#65533;B5D&#65533;&#65533;:@D  &#65533;|&#65533;&#65533;&#1795;5QuQo&#65533;&#65533;&#65533;l&#65533;$u3&#1536;T5U;&#65533;P&#65533;&#65533;$B&#65533;&#65533;&#65533;n&#65533;&#65533;&#65533;&#253;tDcZ&#65533;&#65533; "&#65533;&#364;&#65533;&#65533;&#65533;&#65533;uY/&#65533;&#65533;X\d"\"dC6&#65533;&#65533;	`&#65533;	dC"&#646;>&#65533;RY&#65533;&#65533;!&#65533;&#65533;	&#65533;UZ&#65533;&#65533;&#1094;)&#256; &#65533;&#65533;,&#833;T&#65533;"(&#65533;H&#65533;h&#65533;%&#65533;&#65533;&#65533;j&#65533;agvA&#65533;&#65533;Md&#65533;D&#65533;&#65533;N3MtA&#65533;&#65533;&#65533;v&#65533;&#65533;9&#65533;E_&#65533;	L&#65533;&#65533;&#65533;&#65533;&#1602;&#65533;&#65533;R	&#65533; &#65533;&#65533;%T&#65533;j&#65533;z&#65533;MA+&#65533;&#65533;&#65533;G&#65533;&#65533;
pr&#65533;&#65533;&#65533;i;<DA&#65533;Ti&#65533;}&#65533;}<&#65533;&#65533;Wf&#65533;&#65533;&#65533;I&#65533;%&#65533;&#65533;&#65533;pa&#65533;8;&#65533;&#65533;!J&#65533;&#65533;&#51246;F&#65533;&#65533;@&#65533;wN@&#65533;2Bxn&#65533;wN&#65533;i[@&#65533;LAF&#65533;&#65533;&#65533;&#65533;D6c&#65533;&#64647;A&#65533;&#65533;&#1801;e&#65533;,DxkD&#65533;Y&#65533;&#65533;&7&#65533;&#65533;sYw&#65533;&#65533;)ij&#65533;&#65533;i&#65533;vV&#65533;&#65533;|&#65533;D`&#65533;`&#33024;{kF&#65533;xPL&#65533;~&#65533; P&#65533;!M&#65533;kA&#65533;?&#65533;x&#65533;8&#65533;?x&#65533;<&#65533;B&#65533;&#65533;&#65533;E&#65533;&#65533;&#65533;Y4&#65533;4-
&#65533;&#889;&#65533;4&#65533;6X0M&#65533;H &#65533;&#65533;GkV&#65533;&#65533;&#65533;8&#65533;_&#65533;o&#1416;&&#65533;@6&#65533;4#D%4&#65533;&#65533;&#65533;tA&#65533;&#65533;&#65533;&#65533;&#65533;:=&#65533;C&#65533;&#65533;&#65533; D&#65533;&#65533; &#65533;&#65533;&#65533;&#65533;&#65533;&#65533;&#65533;,&#65533;K&#65533;5[&#65533;&#65533;,&#65533;&#65533;&#65533;&#65533;C&#65533;\&#65533;uA&#546;&#65533;&#65533;&#65533;&#197;d&#65533;&#65533;!&#65533;."&#65533;&#1325;&#65533;k&#65533;&#65533;v&#65533;F&#65533;&#65533;r&#65533;%&#65533;!&#65533;&#65533;&#65533;&#65533; &#65533;!D MX&#65533;&#65533;&#65533;h;&#65533;hN&#65533;4p&#65533;&#65533;&#65533;?&#65533;&#65533;&#1604;&#65533;&#65533;6&#65533;&#65533;&#65533;&#1313;&#65533;&#65533;U&#65533;sM&#65533;XlD&#65533;&#65533;&#65533;&#65533;&#65533;m&#65533;&#65533;&#65533;0&#65533;&#65533;-_&#1808;1&#65533;&#65533;'%&3M&#65533;X&#65533;[&#65533;&#65533;&#65533;&#65533;B&#65533;p&#65533;&#65533;Vwp&#65533;\ Rn7m&#65533;	ch&#65533;lF&#438;&#65533;,7&#777;&#65533;X&#65533;&#65533;7&#65533;&#65533;F&#800;M(oA&#65533;)OM1&#65533;&#65533;`&#65533;&#65533;|Fd@A&#65533;&#65533;&#65533;<&#65533;&#65533;8b&#65533;&#65533;?&#65533;|A&#65533;&#65533;&#65533;?&#65533;&#65533;Ll&#65533;(D3M$&#487;&#65533;&#65533;5C&#65533;&#65533;C+\M&#65533;&#65533;G &#65533;G&#65533;&#65533;}<U&#65533;L&#65533;&#65533;F&#65533;M&#65533;&#65533;s`&#65533;_&Da&#65533;Cm&#65533;&#65533;&#65533;&#65533;YG<HG&#65533;&#65533;&#65533;?&#65533;&#65533;&#65533;2&#65533;&#65533;+
&#65533;&#65533;&#65533;&#65533;M&#65533;<&#65533;&#374;&#65533;<&#65533;&#65533;4&#1732;p&#65533;&#65533;F&#65533;&#65533;?l5T&#65533;/ ;&#65533;PG&#65533;&#65533;#u&#38004;&#1711;&#65533;&#65533;&#65533;&#65533;x&#65533;&#65533;&#65533;<&#65533;&#65533;&#65533;&#65533;&#65533;`&#65533;@5x&#65533;8&#65533;&#65533;:&#65533;5"&#65533;=&B5B(&#65533;,,&#65533;1&#65533;1 &#65533;D&#65533;X&#65533;&#65533;A&#65533;:&#820;/&#65533;&#65533;&#65533;&#65533;&#65533;&#65533;Gu3&#65533;'|&#65533;=X&#65533;8&#65533;&#65533;8X&#65533;&#65533;*&#65533; ,Ic&#65533;I|&#65533;&#65533;&#65533;&#65533;M&#1793;H&#65533;z6&#65533;&#65533;&#65533;&#65533;&#65533;]?&C&#65533;5"&#65533;AZ&#65533;&#65533;&#65533;D&#65533;lY`&#65533;3&#65533;&#65533;&#65533;&#65533;&#65533;&#65533;&#65533;&#65533;&#63486;_&#65533;x&#65533;Cqb&#65533;P&#1585;&#65533;&#65533;dv:&#65533;&#65533;&#65533;D&#65533;E|b&#65533;8&#65533;q&#65533;C`x&#65533;&#65533;D&#65533;yB&#65533;&#65533;K>&#65533;H&#65533;&#65533;&#65533;gRb&#65533;4H
&#65533;S&#65533;S&#65533;V&#65533;zF&#65533;&#65533;[
&#65533;&#65533;!U&#1343;O&#65533;@|&#65533;&#10188;8&#65533;&#65533;&#65533;Fb&#1699;&#65533;(Pxa*&#65533;&#65533;H&#541;K(<j&#65533;&#65533;i&#65533;&#319;i<&#65533;&#65533; &#65533;X&#65533;#&#65533;&#1740;%&#65533;&#65533;(&#65533;&#65533;&#65533;5&#65533;M3%gZ4&#65533;&#65533;&#65533;*&#65533;*&#65533;&#65533;SUP&#65533;F&#65533;&#65533;U&#65533;&#1910;&#65533;V&#65533;Bx&#65533;J&#65533;(v&#65533;o&#65533;&#65533;&#65533;[C&#65533;n8&#65533;q&#65533;&#65533;&#65533;&#65533;&#65533;MA4%&#65533;&#65533;&#65533;"V&#65533;A$1&#65533;&#65533;GR&#65533;4&#65533;&#65533;jz&#65533;&#65533;&#1655;w&#65533;~|&#65533;&#65533;&#65533;&#65533;&#65533;@&#65533;&#65533; &#65533;2&#65533;&#2015;&#65533;?&#65533;&#65533;&#65533;&#65533;&#65533;&#65533;&#65533;K*&#65533;4&#65533;g&#65533;&#65533;&#65533;G
}&#65533;b&#65533;&#65533;*8H&#65533;
z&#65533;(L&#65533;!#x2&#65533;j1&#65533;&#65533;m Z&#1130;&#65533;3"&#65533;&#65533;&#65533;L&#65533;6&#65533;
&#65533;&#65533;3&#65533;3&#65533;&#65533;&#65533;&#65533;&#65533;&#65533;&#65533;&#65533;j&#65533;" &#65533;&#65533;!&#65533;$&#65533; &#65533;,&#65533;&#65533;&#65533;1&#65533;ao?&#65533;&#65533;
?&#65533;&#65533;oL&#65533;&#684;&#65533;4&#65533;\&#65533;&#65533;6&#65533;&#65533;n&#65533;p&#65533;K*&#65533;I&#65533;9&#65533;&#65533;&#65533;&#910;&#65533;&#65533;&#65533;&#65533;p&#65533;&#65533;&#65533;x&#65533;&#65533;H&#65533;L&#65533;&#65533;&#65533;&#65533;&#65533;&#65533;y&#65533;-&#65533;j1&#65533;vY&#65533;3r'wh$B&#65533;9&#65533;&#65533;]&#65533;&#65533;&#65533;&#65533;fkJ&#1028;5&#65533;\D&#65533;d&#65533;f<`&#65533;5 Z&#198;f&#65533;&#65533;&#65533;&#65533;%6p&#65533;&#65533;l&#65533;&#65533;&#65533;&#65533;a&#65533;q&#544;"&#65533;(aR&#65533;&#65533;rC&#65533;&#65533;&#65533;s&#65533;[&#65533;K&#65533;&#65533;&&#65533;;y&#65533;Jx&#65533;7&#65533;y&#65533;W&#65533;}i7t0!R!,&#65533;&#65533;&#65533;&#65533;@&#65533;:@&#65533;;F&#65533;&#458;D&#65533;&#65533;&#65533;&#65533;0P&#65533;&#65533;&#65533;&#65533;xP&#65533;> &#65533; L`e&#65533;&#65533;`&#65533;&#65533; &#65533;7|&#65533;J&#65533;&#65533;H&#65533;&#65533; &#65533;&#65533;&#868;|&#65533;G&#65533;&#65533;<&#65533;&#65533;&#65533;8&#65533;&#65533; &#65533;&#65533;&#65533;!y&#65533;&#152;&#65533;&#65533;b&#65533;&#65533;&#65533;7&#65533;^-&#65533;&#65533;H&#65533;&#65533;f&#65533;Z&#65533;l&#65533;&#146;2f&#65533;&#65533;&#65533;A&#65533;&#65533;&#65533;&#65533;n&#65533;e&#65533;&#65533;&#65533;&#65533;&#65533;[*&#65533; &#65533;F&#65533;&#65533;&#65533;Q&#65533;&#65533;P&#65533;&#65533;&#65533;vd&#65533;M&#65533;&#65533;:&#65533;&#65533;*}xS&#65533;&#65533;mv&#65533;&#65533;
@&#65533;&#65533;s!>&#65533;&#65533;s&#65533;;&#65533;X&#65533;&#65533;&#65533;X(pG:&#65533;&#65533;&#684;&#65533;.&#65533;g&#65533;&#65533;b&#65533;&#65533;X &#65533;/N&#65533;
"5&#65533;>&#65533;&#65533;_&#65533;M&#65533;&#65533;&#65533;&#65533; &#65533;&#65533;&#65533;L&#65533;&#132;&#65533;z&#43770;&#65533;&#65533;[O&#682;m&#199;&#65533;&#65533;&#65533;)!R_*&#65533;{'&#65533;}&#65533;&#1635;q&#695;d`n&#65533;&#65533;&#65533;&#65533;'YLu&#65533;&#65533;3&#65533;&#65533;cU0Rb&#65533;&#65533;&#65533;=&#65533;@&#65533;B&#65533; &#65533;&#65533;JW&#65533;&#65533;&#65533;Q&#65533;z&#65533;)=_
&#65533;&#65533;&#65533;WB&#65533;&#65533;)|
4 &#65533;&#65533;&#65533;&#65533;Q&#65533;&#65533;&#65533; 1&#65533;&#65533;P&#65533;&#65533;&#65533;&#65533;&#608;&#65533; &#65533;b&#65533;&#65533;&#65533;Xa$$&#65533;&#65533;g&#65533;&#65533;P&#65533;1&#65533;&#65533;&#65533;c &#65533;w #&#65533; &#65533;&#65533; !<70&#1095;&#65533;&#65533;>0&#65533;&#65533;`&#65533;?<&#65533;Fh&#65533;&#65533;h%>&#65533;&#65533;4&#65533;&#65533;&#65533;&#65533;&#65533;F&#1281;&#65533;&#65533;&#65533;&#65533;&#65533;&#65533;pP&#65533;&#65533;&#65533;&#65533;&#58440;{&#65533;C[&#65533;@&#65533;&#65533;&#65533;tT&#268;'&#65533;&#65533;t&#65533;.&#65533;D&#65533;&#65533;&#958;r&#65533;&#65533;2&&#65533;O&#65533;&#65533;&#65533;&#65533;&#65533;A(a&#65533;&#65533;&#65533;&#65533;0l&#65533;&#65533;pLC/&#65533;@&#65533;H&#65533;&#65533;AJ$&#65533;&#65533;&#65533;&#65533;&#65533;`E&#65533;&#65533;\&#300;&#65533;&#65533;&#65533;&#65533;&#65533;L&#65533;&#65533; &#65533;bR&#1604;&#62610;&#65533;&#65533;&#65533;&#65533;!7&#65533;&#65533;&#65533;|&#65533;4&#65533;&#65533;	"&#65533;U&#65533;&#65533;&#65533;&#65533;&#65533;&#65533;\0K&#1458;&#65533;&#65533;&#65533;&#65533;k&#1248;&#65533;#&#65533;c&#65533;&#65533;{!&#65533;1&#65533;&#65533;&#65533;&#65533;&#65533;1&#65533;4&#65533;&#65533;-&1&#65533;&#65533;&#65533;&#65533;&#65533;&#65533;K%&#65533;ILz&#65533;&#65533;&#65533;&#65533;&#65533;*&#65533;&#65533;&#1090;2 &#65533;&#65533;&#65533;&#65533;&#65533;&#65533;&#65533;&#65533;b&#1242;&#65533;&#65533;&#65533;'1&#65533;&#65533;&#65533;\d:&#65533;&#65533;&#65533;s&#65533;&#65533;(D&#65533;
!&#65533;&#65533;`&#65533;cp.v&#65533;&#65533;&#65533;6&#65533;&#65533;H&#65533;&#65533;3n&#65533;'&#65533;N&#65533;a&#65533;X&#65533;&#659;&#65533;&#65533;?&#65533;!&#65533;&#65533;*&#65533; &#65533;&#65533;L&#65533;&#65533;{&#65533; 	&#65533;=e
&#65533;J&#65533;&#65533;a&#65533;v&#65533;F&#48351;kQ&#65533;&#65533;+&#65533;@-DJZP*2&#65533;I&#65533;&#65533;&#65533;&#65533;cG&#65533;&#65533;&#65533;&#65533;&#65533;&#65533;a&#65533;&#65533;2g;A!&#65533;I&#65533;&#65533;`&#65533;`&#65533;&#65533;C@di&#65533;^Yi[[&#1742;&#65533;&#65533;&#65533;8'&#65533;44&#65533;&#65533;&#65533;&#65533;&#65533;&#65533;&#65533;8&#65533;!`\&#65533;&#65533;&#65533;1	U&#65533;&#65533;H&#65533;&#65533;&#65533; :S&#65533;&#65533;ys f&#65533;B&#65533;*&#65533;&#65533;1@&#65533;&#65533;&#1410;-&#65533;9W-&#65533;0&#65533;&#65533;!&#65533;&#65533;;&#65533;&#65533;&#65533;F|bYq &#65533;&#65533;J&#65533;Q&#65533;Ld1&#65533;%G9&#945;I&#65533;E&#24587;F&#65533;`XX&#65533;&#65533;@&#65533;5l &#65533;$ &#65533;&#65533;r%E&#65533;&#65533;&#65533;&#511;t&#65533;&#65533;;&#65533;r&#65533;&#1280;&#65533;&#65533;&#65533;&#65533;JW&#65533;r&#65533;&#65533;&#65533;L&#65533;&#755;&#65533;3|8&#65533;bbe&#65533;&#65533;I&#792;C&#65533;p!&#65533;&#65533; |P s&#65533;&#65533;i&#65533;@-#&#65533;&#65533;vr&#65533;&#65533;d%G  9&#65533;H&#65533;&#65533;&#65533;P>aV &#8686;<&#65533;	 ('&#65533; &#65533;&#65533;&#65533;%k&#65533;&#65533;Z&#65533;&#65533;&#65533;&#517;!$Xr&#65533;P&#1047;Z80&#65533;&#65533;&#65533;&#65533;&#65533;&#65533;e=&#65533;&#65533;*U&#65533;F&#65533;&#65533;@&#65533;&#65533;&#65533;@&#65533;&#65533;yD&#65533;/I&#65533;,&#65533;&#65533;&#65533;D#&#65533;e&#65533;\&#1552;&#65533;&#65533;'&#65533;&#65533;&#65533;o<w&#65533;&#65533;&#65533;&#65533;y&#65533;>&#65533;&#7058;&#665290;&#65533;Av&#65533;&#65533;&#65533;t&#65533;w`%&#65533;Vco&#65533;A&#65533;&#65533;&#65533;&#65533;&#65533;&#65533;Y&#65533;>p&#65533;C&#65533;&#65533;=&#65533;&#1387;O&#65533;&#65533;&#65533;&#65533;S
&#65533;&#65533;W@&#65533;O&#65533;&#65533;&#65533;&#65533;#&&#65533;&#65533;&#65533;m&#65533;&#65533;&#65533;\U$&#1027;~&#65533;o*-`&#65533;&#65533;r&#65533;&#65533;#>2 &#65533;^&#65533;&#65533;P*)&#65533;&#65533;(&#65533;&#1923;&#65533;H&#65533;&#425;&#65533;h&#65533;t&#65533;'@&#65533;&#65533;^&#65533;I^r&#65533;&#65533; &#648;DX&#65533;&#65533;f&#65533;&#65533;;&#65533;&#65533;&#65533;$V&#65533;&#65533;AD&#65533;X&#65533;&#65533;&#65533;&#65533;&#65533;&#65533;X&#65533;?&#65533;`G&#65533;&#65533;&#65533;&#65533;P&#269;d<&#65533;&#65533;&#65533;i&#65533;&#65533;r&#65533;Hsu*@&#65533;p&#65533;~A&#65533;&#65533;fE&#65533;&#65533;&#65533;LP&#65533;Z&#65533;7	&#65533;&#133;&&#65533;&#65533;?(&#65533;&#65533;&#65533;b&#65533;&#65533;&#65533;"}&#65533;&#15332;&#65533;j!2	&#65533;h&#65533;&#65533;iP&#65533;_&#65533;A&#65533;&#65533;H&#65533; &#65533;&#65533;&#65533;]:&#65533;&#65533;-9&#623;y&#65533;&#65533;W:e&#65533;V&#65533;&#65533;uu&#65533;&#65533;&#65533;'W'&#65533;&#65533;;&#65533;&#65533;"&#65533;Bxp&#65533;`,c#	&#65533;&#65533;&#65533;`
p&#65533;.`&#65533;"&#65533;T@ &#65533;&#65533;&#65533;C&#65533;&#65533;	&#65533;p@B&#65533;&#65533;&#65533;&#65533;@&#65533;&#65533;	O&#65533;&#65533;&#65533;&#65533;&#65533;c\&#65533;#&#65533;&#65533;N&#65533;#&#65533;&#65533;&#65533;&#65533;&#65533;;&#65533;&#65533;9|&#65533;&#65533;L|&#65533;,&#65533;&#65533;&#65533;H&#65533;&#65533;&#65533;&#65533;l&#65533;6&#65533;p&#65533;&#65533;&#65533;&#65533;&#65533;Fn&#65533;c*$c&#65533;F
&#65533;&#65533;f&#1831;3&#65533;f/N&#65533;&#65533;!C&#65533;axd@&#65533;&#65533;&#65533;"&#65533; &#65533;,&#65533;*|&#65533;6&#65533;&#65533;&#65533;~&#65533;&#65533;x&#65533;&#65533;R&#65533;&#1366;&#65533;*>i&#65533;>&#65533;&#65533;Av&#65533;&#170;&#65533;#&#65533;`xLNw0&#65533;|&#65533;&#65533;.?&#65533;&#65533;&#1698;&#65533;*&#65533;&#65533;?&#65533;&#65533;&#65533;&#65533;L&#65533;&#65533;h&#65533;b &#65533;&#65533;pB&#65533;A&#65533;*&#65533;&#65533;&#65533;&#65533;&#65533;BC&#65533; &#65533;j&#65533;&#65533; B&#65533;p&#65533;x&#65533;~*%r&#65533;D&#65533;&#65533;&#65533;d&#65533;}&#65533;B&#65533; 	&#65533;&#65533;&#65533;&#65533;#f&#65533;&#65533;&#65533;LCp&#65533;&#65533;&#65533;&#65533;2&#65533;k .&#65533;&#60225;^@A*&#65533;K&#65533;&#65533;&#65533;=&#65533;J&#65533;&#65533;d&#65533;b	yP'Q="@&#65533;A&#65533;l*fa &#65533; "&#65533;&#65533;*& &#65533;@&#65533;&#65533;&#65533;&#65533;&#65533;&#65533;&#65533;&#65533;&#582;&#65533;0 $>&#65533;&#65533;i#&#65533;L&#65533;@1&#65533;&#65533;'
&#65533;&#65533;n(&#65533;z &#65533;t&#65533; &#65533;&#65533;&#65533; &#65533;&#65533;.z`&#65533;`'&#768;&#65533;44Ap&#65533;&#65533;Z&#65533;&#65533;"L&#1280;h xB&#65533;!"&#65533;D&#65533;&#65533;&#65533;l&#65533;&#65533;&#65533;&#65533;J&#65533;&#65533;&#65533;&#65533;&#65533;&#65533;&#65533;&#64293;&#65533;h&#65533;&#65533;!]&#65533;e&#65533;&#65533;&#65533;&#65533;")D&#65533;]` &#65533;x&#65533;Jj,&#65533;&#65533;\&#65533;DL&#65533;&#296;_&#65533;&#65533;2&#65533;/p`&#65533;v"Q&#21004;i&#65533;L!QD&#65533;&#65533;c8r&#65533; (@ &#65533;&#65533;F`"&#65533;"@ &#65533;a&#65533;i&#65533;h&#65533;&#65533;) &#65533;&#65533;`&#65533;&#521;'8&#65533;'!bq b&#143;yt#)R`&#65533;&#65533;!&#65533;&#65533;D&#65533;&#65533;0m2&#65533;Okz&#65533;2&#65533;5H&#65533;"J6&#65533;&#614;&#65533;&#65533;&#65533;"E0&#65533;&#65533;o:&#65533;&#65533;&&#65533;&#47010;&#65533;&#1842;* &#65533;8cn&#65533;2#lJr@&#65533;r^&#65533;#f&#65533;*.&#65533;,&#65533;a&#65533;&#65533;sx&#65533;&#65533;7@&#65533;&#65533;&#65533;AF&#65533;s&#65533;&#65533;p&#65533;9&#65533;&#65533;4&#65533;+&#65533;&#65533;'!&#65533;|n*&#65533;L*&#65533;&#65533;&#65533;(&#65533;4O3M&#65533;@ Z!AHHA&#65533;P@&#65533;D&#65533;&#65533;c&#65533;&#65533;0&#65533;'!\N&#65533;&#65533;&#65533;&#65533;B&#65533;&#65533;lgp p&#65533;&#65533;F&#65533;&#1190;&#65533;n g=&#65533;-)>D&#65533;&#65533;&#65533;@&#65533;&#65533;
&#65533;&#65533;&#65533;&#65533;-&#65533;&#65533;x&#65533;&#65533;&#65533;2&#1922;&#65533;&#65533;BE&#65533;&#65533;$ 0}&#65533;.&#65533;T&#65533;&#65533;'f&#65533;&#65533;&#65533;L`M&#65533;d&#65533;P?)qa&#65533;&#65533;f&#65533;!$&#65533;BV&#65533;&#65533;&#65533;&#65533;&#65533; &#65533;* a,&#65533;'&#65533;&#65533;&#65533;4@D&#65533;&#65533;&#65533;ZD&#65533;fh 0&#65533;P,fPL&#65533;4&#65533;!&#65533;N&#65533;#x&#65533;&#65533;"&#65533;|&#65533;R&#65533;&#65533;&#65533;&#65533;&#65533;&#65533;A&#65533;&#65533;a&#65533;j-&#65533;&#65533;XQ5c&#65533;h &#65533;&#65533;&#65533;&#65533;&#65533;&#65533;&#65533;&#65533;&#65533;%E&#65533;[r&#65533;&#65533;&#65533;&#65533;X&#65533;&#65533;&#65533;Q&#65533;H&#65533;&#65533;&#65533;[&#65533;&#65533;&#65533;&#65533;&#65533;&#65533; &#65533;T&#517; Hi &#65533;e&#65533;"&#65533;A!&#65533;E&#65533;&#65533;e^&#65533;E&#65533;&#65533;E&#660;,&#65533;z&#65533;\z&#65533;k6B#&#65533;&#65533;|&#65533;#&#65533;@#fJb,&#65533;"&#65533;p@&#65533;r&#65533;&#65533;Y&#65533;&#398; V&#65533;<&#65533;&#65533;&#65533;"&#65533;&#65533;&#65533; 6&#65533;4&#65533;A &#65533; &#65533;J*&#65533;&#65533;&#65533;&#65533;&#65533;\"&#65533;&#65533;N*&#65533;*R n&#65533;)&#65533;&#65533;(c&#65533;&#65533;,-&#65533;3&#65533;&#65533;&#65533;&#65533;&#65533;,&#65533; e&#1315;\3032&#674;"&#65533;F9&#65533;-meJ1&#65533;0&#65533;&#65533;&#65533;&#65533;|1)&#65533; x!f&#65533;d\&#65533;u:&#65533;)&#65533;)J&#65533;]#&#65533;2&#65533;&#65533;-&#65533;&#65533;bp= &#65533;&#7098;*)&#65533;'?V`&#65533;"("&#800;&#65533;&#65533;zxb&#65533;h&#1260;&#65533;&#65533;y&#65533;&#65533;&#65533;pB&#65533;&#65533;G&#65533;&#65533;:&#65533;fH&#65533;s*&#65533;&#65533;F$C&#65533;@&#65533;)"E&#65533;*&#65533;&#65533;D&#1063;$&#65533;'&#65533;!|D-J&#65533;yS+Y&#65533;3E0NAa&#65533;T$ERVFn&#65533;L&#65533;&#65533;!&#65533;&#65533;&#65533;d&#65533;)>&#65533;*&#301;&#65533;>Vj&#65533;&#65533;&#65533;D&#26914;w.&#65533;&#65533;!6&#65533;[h`&#65533;&#65533;p,P&#65533;&#65533;&#65533;P&#65533;P &#65533;&#65533;&#994;&#65533;#&#65533;L&#65533; r&#65533; r@ (&#65533;&#65533;R< L&#65533;&#65533;Ap&#65533;&#65533;.&#65533;&#65533;&#65533;&#65533;W&#65533;4K&#65533;&#65533;x&#65533;@&#65533;&#65533;&#65533;(&#65533;&#65533;&#65533;qD &#65533;D&#65533;&#65533; &#65533;&#65533;&#65533;&#206;&#65533;p&#65533;h W&#65533;&#65533;&#65533;1&#65533;&#65533;&#65533;&#65533;&#65533;X&#65533;&#1825;\Jv@)&#65533;V&#65533;&#65533;v7&#65533;hL_V&#65533;&#65533;&#65533;%&#65533; &#65533;p&#1478;OC j&#65533;&#65533;&#65533;&#65533;2&#65533;9Fb&#65533;&#65533;m&#65533;&#65533;%&#65533;&#65533;b:&#65533;A@<&#65533;&#65533;i&#65533; 8@	 B&#65533;@ &#65533;&#288;&#65533;&#65533;|uH	N&#65533;&#65533;4 R&#65533;;&#65533; j0)N&#65533;xc\&#65533;&#65533;&#65533;F&#1417;=&#65533;&#65533;\&#65533;'&#65533; )&#65533;A+&#65533;l,8&#65533;&#65533;&#65533;	&#65533;a&#65533;&#65533;a&#65533;&#65533; *y&#65533;W&#65533;&kd k&#65533;r&#65533;"xa$
mp &#65533;T&#65533;m6&#65533;0&#65533;3&#65533;a&#65533;3~4(&#65533;r<c&#65533;8&#65533;r,-/&#65533;&#65533;L&#65533;36H<#obx/&#65533;R0&#65533;Bn&#65533;	&#65533;J&#65533;ox&#65533;&#65533;&#65533;&#65533;~&#679;&#65533;U&#65533;@Ab&#65533;Vgg|&#65533;:x&#65533;:ba&#65533;xb_&#65533;&#65533;T&#65533;&#65533;(&#65533;&#65533;&#65533;In&#65533;!&#65533;#&#65533;^3{$&#65533;&#65533;&#65533;acS>t a&#65533;'&#65533; i&#65533;'rw&)&#65533;o&#65533;&#65533;&#432;*yn&#65533;dI&#65533;m~$en&E2&eJ&#65533;&#65533;n&#65533;E&#65533;&#65533;2(,&#65533;",-E|#E &#65533;\mm&#65533; e&#65533;&#65533;z`\*R&#65533;&#65533;&#65533;	&#65533;&#1412;&#65533;V&#65533;&#1559;Qh?gR&#65533; &#65533; &	&#65533;&#1536;*V "G&#65533;v*
  &#65533;&#65533;&#65533;J 	&#65533;&#65533;&#65533;&#65533;x&#65533;$-fc&#65533;|&#65533;&#65533;ap&#65533;}I`#0f&#65533;&#65533;n&#65533;&#65533;&#65533;|&#65533;&#65533;&#65533;&#65533;L`&#65533;p1`&#65533;&#65533;&#65533;@a&#65533;E:,"p&#65533;&#65533; U&#65533;`!W &#65533;`WXw&#65533;X&#65533;4&#65533;`&#65533;Y&#65533;qN`"l&#65533;&#65533;&#65533;&#65533;&#65533;&#65533;6 &#65533; /f^)&#65533;j&#65533;)&#65533;a&#65533;r &#65533;&#65533;&#65533;&#65533;&#65533;&#65533;&#65533;E&#65533;&#65533;&#65533;&#65533;&#65533;&#65533;&#65533;_n&#65533;&#891;&#65533;(S1  &#65533;P&#65533;&#65533;$%&#65533;D&#65533;0@&#65533;&#65533;flB&#65533;	&#65533;&#65533;}&#65533;*&#65533;&#65533; B
p"&#65533;&#65533;&#65533; ~&#65533;&#65533;&#65533;N	~i&#65533;&#157;x=&#65533;F&#65533;>&#65533;RJA*&#65533;j&#65533;&#1922;&#65533;&#65533;9~&#65533;k&#65533;4&#65533;&#65533;X&#65533;&#65533;&#65533;0&#65533;2&#65533;&#65533;&#65533;Nrdcr^&#65533;&#65533;&#65533;-&#65533;&#65533;q&#65533;=g#&#65533;:[6&#65533;['&#65533;f&#65533;=&#65533;&#65533;\&#65533;"LxP>&#65533;8KG*&#65533;j7LG8&#65533;&#65533;9V&#65533;u4fc&#65533;&#65533;&#65533;&#65533;;?&#65533;a&#65533;&#65533; &#65533;O&#65533;&#65533;&#65533;&#65533;A&#65533;&#65533;&#1840;&#65533;&#65533; &#65533;&#65533;P&#65533;&#65533;&#65533;6	"^+)&#65533;87kG&#65533;&#65533;49c&#65533;nB6=.&#193;&#65533;&#65533;<#&#65533;&#211;e&#65533;6&#65533;-VD&#65533;_}&#65533;V&#65533;CL&#65533;R&#65533;&#65533;&#65533;C&#65533;&#65533;T&#65533;G}&#65533;{\\z&#65533;0&#65533;&#65533;"B&#65533;&#65533;&#65533;"&#65533;&#65533;Mr&#65533;?&#65533;&#65533;&#1624;&#65533;&#65533;&#65533;s@= &#65533;&#65533;&#65533;B&#65533;&#65533;&#65533;&#65533;&#65533;&#65533;&#65533;&#1312;,!&#65533;&#65533;y&#65533;&#65533;&#65533;"&#65533;&#65533;H"cH *@&#65533;"&#65533;&#65533;l&#65533;&#65533;j&#65533;&#65533;&#65533;N&#65533;&#65533;O) &#65533;&#65533;G&#65533;&#189;&#65533;N&#65533;u@|&#65533;&#65533;&#65533;&#65533;4x&#65533;&#65533;N&#65533;$7KseP&#241;&#65533;&#65533;&#65533;&#65533;q&#65533;&#65533;&#65533;&#65533;&#65533;
)v&#65533;&#65533;&#65533;&#65533; &#65533;_Lh,^ &#65533;&#65533;&#65533;OI!B&#65533;^&#65533; w&#65533;&#65533;2&#65533;8&#65533;&#1127;&#65533;&#65533;j&#65533;K*k&#65533;&#65533;x@#&#566;T&#65533;b&#65533;`#&#65533;&#65533;O&#65533;&#65533;&#65533;+A p&#65533;A	&#65533;* &#1333;z&#65533;&#65533;@&#65533;&#65533;3&#65533;&#65533;YhJ&#65533;&#65533;&#65533;M&#65533;&#65533;&#413;&#65533;&#65533;'|M*&#65533;&#65533;&#591;&#65533;Ux>&#65533;&#65533;*&#65533;&#65533;G&#65533;&#65533;;&#65533;"-&&#65533;-b&#65533;/&#65533;`&#65533;&#65533;&#65533;l&#65533;&m&#65533;u&#65533;&#210;&#65533;&#65533;&#65533;&#65533;&#1625;=&#65533;&#65533;&#65533;&#65533;\&#65533;O&#65533;&#65533;)&#65533;I&#1809;&#65533;&#65533;&#765;\&#65533;&#65533;l&#65533;}6&#65533;U*^c&#65533;"{&#65533;&#65533;&#65533;X&#65533;&#1392;W;>&#65533;)&#65533;&#65533;]_&#65533;&#65533;D&#29369;&#65533;-:<&#65533;:|&#63968;&#65533;j&#65533;&#65533;&#65533;)\&#65533;&#65533;V*r&#65533;4&#65533;+&#65533;xZ&#65533;&#65533;&#1683;&#65533;bL&#65533;&#65533;&#2026;&#65533;&#65533;$j]&#65533;=&#65533;
&#65533;	5 &#65533;&#65533;&#65533;Pik&#65533;C&#65533;&#65533;6&&#65533;d-&#65533;&#65533;&#65533;d&#65533;{&#65533;&#65533;++'&#65533;f&#65533;2&#1030;&#65533;&#65533;,&#65533;q&#65533;&#65533;Sd&#65533;&#65533;~&#65533;&#65533;'&#65533;&#65533;/}T+&#65533;&#65533;&#65533;&#65533;&#65533;&#65533;CZ9-&#65533;b&#65533;&#65533;y&#65533;G?,^&#65533;M&#65533;/q=&#65533; &#65533; BUy&#65533;
@"&#65533;&#65533;
&#65533;	&#65533;&#65533;~"u&#65533;&#65533;U&#65533;&#65533;&#65533;+6&#65533;&#1741;aC&#65533;&#65533;<cP&#65533;aP&#65533;&#65533;&#65533;e&#65533;&#65533;&#65533;&#65533;&#65533;Zr!&#543;/&#65533;X&#65533;&#65533;&#65533;&#65533;R&#65533;G&#65533;&#65533;f&#65533;2&#65533;&#65533;&#23055;&#65533;<&#641;!&#65533; &#65533;'&#65533;"l&#65533;&#65533;&#144;(&#5182;&#65533;&#65533;<&#65533;&#65533;&#65533;&#65533;&#65533;>q^&#65533;&#65533;&#65533;&#65533;&#65533;u^\&#65533;&#65533;&#65533;_t&#65533;v&#65533;&#65533;&#65533;\f|&#65533;&#65533;#3&#65533;&#65533;&#65533;N&#65533;Hb
&#65533;$&#65533;l7B&#65533;&#65533;&#65533;&#65533;A *&#65533;&#65533;r&#65533; &#65533;L,&#65533;(V&#65533;&#65533;&#65533;}&#65533;V&#65533;'&#65533;&#65533;	&#65533;)p&#65533;<&#65533;&#65533;&#65533;0&#65533; B&#65533;<&#65533;
&#65533;&#65533;WPG&#65533;&#65533;&#65533;l1b&#65533;#&#65533;@vb&#65533;1/
&#65533;0&#65533;&#65533;#	&#65533;&#65533;&#65533;&#65533;G&#65533;2d&#65533;x&#65533;&#65533;F&#65533;X&#65533;(&#65533;&#65533;P&#65533;E&#65533;&#65533;&#65533;D&#65533;2"2&#65533;D&#65533;Bv&#65533;&#65533;&#65533;&#65533;E&#65533;"&#65533;fg!
&#65533;SF&#65533;&#65533;"ZK&#65533;v:&#65533;&#65533;&#65533;p&#1791;Z&#65533;&#65533;c
-&#1666;&#65533;&#65533;a&#65533;_&#65533;&#65533;M&#65533;&#65533;&#38872;&#65533;&#65533;
D&#65533;&#65533;	&#65533;2|>&#65533;8&#65533;&#65533;&#332;;Nl&#65533;&#65533;>&#1352;f&#65533;&#65533;&#65533;2&#65533;&#65533;&#65533;&#65533;&#65533;8&#65533;&#65533;&#65533;h&#65533;&#65533;`&#65533;&#65533;8
r8&#65533;&#65533;&#65533;3U^ &#65533;&#65533;&#65533;&#65533;5=&#65533;&#65533;8&#65533;.&#65533;&#65533;&#65533;,&#1585;&#65533;&#924;&#65533;&#65533;:/&#65533;,&#65533;&#1781;$&#65533;i&#65533;&#65533;:&#65533;&#65533;_&#65533;a&#65533;&#525;&#65533;)H&#65533;&#65533;&#65533;`&#65533;&#65533;=R&#65533;&#722;J&#767;eW&#65533;_&#65533; &#65533;&#65533;&#65533;&#65533;&#65533;&#65533;	x!&#65533;&#65533;_&#65533;
.&#65533;`&#65533;&#65533;	2&#65533;?
&#65533;&#65533;5&#65533;#QA&#65533;aA&#65533;\&#65533;	&#65533;8&#65533;&#65533;!`Q&#65533; &#65533;(B&#65533;&#65533;L<&#65533;p&#65533;Q}`&#65533;Bp &#65533;4&#65533;t0R4V&#1537;BU&#65533;&#65533;&#65533;I&#65533;&#65533;t&#65533;r&#65533;d&#65533;l&#65533;&#65533;&#65533;&#65533;&#65533;s&#65533;P0&#65533;hr4h"&#65533;%&#65533;&#65533;H8&#65533;&#65533;&#65533;k.D	Cj.D&#65533;&#65533;&#65533;&0%&#65533;	&#65533;&&#65533;X&#65533;J#&#65533;&#65533;PP"&#1873;&#65533;?&#1624; C&#65533;&#65533;&#65533;?&#65533;"j&#162;0&#65533;`&#65533;?&#34304;I6&#65533;J&#65533;"&#65533; &#65533;&#65533;!(&#65533;O&#65533;w\&#65533;N&#65533;&#1434;C&#65533; )&#65533;PP<&#65533;LW&#65533;&#65533;&#65533;) &#65533; 
&#65533;D8T`j&#65533;&#65533;&#65533;!&#65533;BR&#65533;1&#65533;?`&#65533;SAA&#65533;&P ]P&#65533;3&#65533;a&#65533;jQ&#65533; &#65533;&#65533;&#65533;_&#65533;&#65533;`u&#65533;&#65533;Fu4&#65533;4(&#65533;&#65533;RPD&#65533;D&#65533;LdiG&#65533;q/<bpP&#65533;RL&#65533;F&#65533;(&#65533;&#566;Jx&#65533;&#65533;?~d&#65533;_A&#65533;&#65533;&#65533;
75&#65533;&#65533;TC&#65533;MVU-&#65533;&#65533;U*%&#65533;&#65533;&#65533;&#65533;Z&#65533;&#65533;B&#65533;&#65533;tF?'Q&#65533;&#65533; gJM&#65533;&#65533;+Q&#65533;&#65533;/&#65533;&#65533;&#65533;WA[&#65533;&#65533;oA&#65533;&#65533;&#65533;`&#65533;b&#65533;Mv&#65533;&#65533;&#65533;P&#65533;i3&#65533;?X&#65533;%8&#65533;&#65533;&#65533;0Q&#65533;g&#65533;y&#65533;B&#65533;&#65533;&#65533;N&#65533;2C&#65533;y&#65533;&#65533; &#65533;C&#65533;&#65533;Ou@H`&#65533;&#65533;s&#65533;&#65533;&#65533;Qn&#65533;&#65533;&#65533;r&#65533;&#65533;&#65533;&#65533;&#65533;&#34715;&#1942;&#65533;&#65533;IW&#65533;vqW&#65533;xx&#65533;&#65533;]&#26031;&#65533;S&#65533;&#36749;XuA\A=BY&#65533;@Mn0&#65533;&#65533;&#65533;&#65533;&#65533;&#65533;~&#65533;`&#65533;&#65533;&#65533;&#65533;&#65533;&#65533;&#65533;&#65533;5&#65533;}&#65533;&#1371;~&#65533;&#65533;;V&#65533;VHXc 04uA&#65533;,D&#65533;&#65533;&#65533;&#65533;&#65533;&#65533;`&#65533;Fg&#65533; L&#65533;&#65533;&#65533;&#65533;<&#1557;&#65533;&#65533;&#65533;B&#65533;&#65533;A&#65533;&#65533;&#65533;&#65533;G(y&#65533;&#65533;Q&#65533;&#65533;7y&#65533;0&#65533;&#65533;&#65533;A#&#65533;&#65533;2&#1346;D&#65533;b!%HBA&#65533;A&#65533;PP&#65533;&#65533;!&#65533;&#65533;&#65533;O&#65533;&#65533;h&#65533;	35&#65533;&#65533;&#769;)&#65533;?&#65533;TC&#65533;&#65533;
Q&#1648;&#65533;&#65533;@&#258;dJQ&#65533;&#65533;&#65533;&#65533;	t&#65533;!&#65533;&#65533;&#65533;T&#65533;&#65533;&#65533;lh&#65533;&#65533;PTt`&#65533;&#65533;&#65533;Bq8&#65533;&#65533;&#65533;&#65533;&#65533;&#65533;@&#65533;&#1135;>#&#65533;&#65533;X
P&#65533;&#65533;b&#65533;&#65533;&#65533;b&#65533;&#65533;&#65533;&#65533;&#23362;r[&#65533;&#65533; 6&#65533;6&#65533;&#65533;K"&#65533;Z&#65533;|&#65533;'&#65533;&#65533;kP&#65533;G>&#65533;Ic&#65533;&#65533;`$9I&#65533;h&#65533;&#65533;&#65533;&/&#65533;	&#65533;#&#65533;&#65533;&#65533;&#65533;b&#65533;&#65533;?\"%`&#65533;'&#65533;6&#65533;&#65533;&#65533;7&#65533;&#65533;i^&#65533;&#65533;&#65533;<&#65533;&#65533;W(b&#65533;&#65533;/:&#1025;p&#65533;&#65533;&#65533;&#65533;&#65533;T&#65533;&#65533;&#65533;L)Z&#65533;&#65533;&#836;&#65533;d&#65533;&#65533;&#65533;&#65533;&#65533;i&#65533;r&#65533;%&#65533;&#65533;G95X&#902;p&#65533;5q&#65533;G&#65533;&#65533;&#65533;&#1893;&#65533;!&#65533;&#65533;&#65533;b&#65533;&#65533;8&#65533;m&#65533;+&#65533;A:&#65533;4&#65533;&#65533;&#65533;&#65533;&#65533;&#65533;P&#65533;&#65533;!&#65533;&#65533;G&#65533;J&#65533;p&#65533;`YNX'<&#65533;&#65533;&#65533;&#65533;&#65533;&#65533;?&#65533;&#65533;&#65533;i'u&#65533;+I_w9&#973;&#65533;tYnZ&#1218;&#65533;&#65533;scA&#65533;N&#65533;&#65533;&#65533;m&#65533;`&#65533;1&#65533;B^ &#65533;L#&#65533;&#65533;,tFw&#1157; &#65533;x }&#65533;&#1148;&#65533;NQ&#65533;{&#65533;&#65533;&#65533;&#65533;= i&#65533;!&#65533;+:@&#65533;2&#65533;&#65533;lm&#65533;&#65533;&#65533;p>&#65533;I(e&#65533;&#65533;"&#65533;&#65533;cD&#65533;|&#65533;&#65533;&#65533;&#65533;B
P x&#65533; &#65533;@4P&#65533;&#65533;&#65533;&#65533;&#65533;L!&#65533;AB &#65533; &#65533;q&#65533;&#65533;(&#65533;&&#65533;p&#65533;#:&#65533;'&#65533;&#65533;m&#65533;&#65533;-&#65533;r&#65533;3&#65533;L&#65533;#&#65533;&#65533;=:&#514;H(&#65533;&#65533;P/,H&#65533;&#65533;&#65533;i&#65533;R&#65533;&#65533;&#65533;BV,&#65533;&#65533;&#65533;[&#65533;&#65533;v]&#65533;!W@CA&#65533;;&#65533;@B&#65533;&#65533;&#65533;TA&#65533;&#65533;&#65533;e&#65533;&#65533;&#65533;,&#65533;&#65533; &#65533;&#65533;A6&#1064;&#65533;&#65533;&#65533;&#65533;C`&#65533;x&#65533;&#65533;&#65533;&#65533;`&#65533;*AF>]&#65533;auB&#65533;&#65533;"&#65533;,C&#65533;41&#65533;~&#65533;&#65533;&#65533;&#65533;[&#65533;(&#65533;?&#65533;&#65533;V&#65533;A&#65533;O@&#65533;&#65533;&#65533;p&#65533; &#65533;&#65533;/G<	J(U$PRy&#65533;'&#65533;&#65533;&x&#65533;h&#268;&#65533;&#65533;&#65533;e&#65533;&#65533;&#65533;&#65533;18&#65533;&#65533; &#65533;&#65533;&#65533;&#65533;'&#65533;&#65533;&#65533;&#65533;&#65533;&#65533;&#65533;d&4&#65533;(&#65533;`&#65533;&#65533;g&#65533;"&#65533;m.&#65533;V&#65533;&#65533;B&#65533;&#65533;&#65533;&#65533;&#65533; &#65533;&#65533;C&#65533;"&#65533;2&#65533;&#1628;$@&#65533;&#65533;&#65533;&#65533;L&#65533;.&#65533;0&#65533;?&#65533;&#65533;&#65533;t&#65533;&#65533;n&#65533;&#65533;&#65533;&#65533;&#65533;&#65533;je&#65533;Qp&#65533;&#65533;&#65533;`&#65533;&#65533;&#65533;@&#65533;)&#2022;&#65533;&#65533;&#65533;&#65533;a&#65533;?,&#1872;&#65533;&#65533;C0D&#65533;pb&#65533;&#1317;&#65533;})lI&#65533;&#42298;6"&#65533;&#65533;&#65533;&#65533;c&#65533;&#65533;X&#65533;P&#65533;M&#65533;c1&#65533;&#65533;&#65533;$&#65533;6&#65533;&#65533;&#65533;&#1576;o&#65533;&#65533;:&#65533;fr&#65533;1&#65533;&#1683;&#65533;h&#65533;&#65533;&#65533;+
&#65533; &#65533;&#65533;0&#65533;+H&#65533;&#65533;
&#60398;&#65533;&#65533;Ck&#65533;
&#65533;t&#65533;&#65533;({&#65533;+\#$W&#65533;A\#Z&#65533;&#65533;8C")&#65533;&#65533;&#65533;0$&#65533;&#65533;&#65533;R&#65533;&#1461;8&#65533;4&#65533; &#65533;x&#65533;&#65533;!&#65533;&#65533;I&#65533;M&#65533;#;&#65533;&#65533;7&#65533;1&#65533;m(&#65533;&#65533;f&#65533;&#65533;#_Z*L^*I!&#65533;N4A
&#65533;&#65533;&#65533;&#65533;IH*|&#65533;$&#65533;i&#286;&#65533;&#65533; 9&#65533;&#65533;&#65533;&#65533;&#65533;&#65533;Z&#65533;D&&#65533;k&#65533;&#65533;d&#65533;&#65533;(&#65533;&#65533;&#65533;A&#65533;&#65533;0C&#65533;&#65533;KU&#65533; &#65533;&#65533;A&&#65533;A&#65533;d&#65533;&#65533;LJ
&#65533;Q&#65533;U r&#65533;&#65533;&#65533;&#65533;q&#65533;V&#65533;pB.&#65533;&#65533;  Kp@&#65533;h$#&#65533;&#65533;$(&#65533;&#65533;n&#65533;_0&#784;`&#65533;E&#65533;&#65533;C&#65533;8E&#65533;&#65533;&#65533;	&#65533;&#65533;&#65533;&#65533;&#65533;4&#65533;d`&#65533;IH&#65533;9&#65533;jpI&#512;&#65533;B&#65533;]&#65533;&#65533;'&#65533;)&#65533;O,V9&#65533;&#65533;ap&#65533;~&#65533;	N&#65533;&#65533;P6&#65533;?8&#65533;&#789;&#65533;&#65533;&#65533;&#65533;:&#65533;&#65533;gZ&#65533;&#65533;x&#65533;&#65533;&#65533;&#65533;m&#396;&#65533;&#65533;X&#65533;&#65533;&#65533;&#65533;&#65533;&#65533; &#65533;'&#65533;{&#65533;&#65533;&#65533;&#65533;3&#65533;&#65533;&#65533;)t6Z&#1480;&#65533;!n&#830;&#65533;&#65533;]&#65533;&&#65533;&#65533;P&#65533;PQ/&#65533;P&#65533;C&#65533;h&#65533;P&#65533;!i&#65533;EN&#65533; 0&#65533;AR&#65533;&#65533;&#65533;&#65533;&#65533;&#65533;&#65533;e&#65533; '&#65533;Z&#65533;&#65533;R(&#65533;:&#65533;c6&#65533;{&#65533;&#65533;*&#65533;T(&#65533;;/`&#65533;&#65533;&#65533;@@&#65533;&#65533;&#65533;&#65533;Q&#65533;&#65533;3E&#65533;FuT&#65533;&#65533;k*&#65533;A&#65533;!&#65533;`!@&#65533;v&#65533;P&#65533;&#65533;&#65533; b&#65533;V&#65533;&#24919;&#65533;&#65533;&#65533;=gE&#65533;eh&#65533;M&#65533;W{U&#65533;&#65533;W&#65533;P-1&#65533;O@V&#65533;	&#65533;&#65533;[&#65533;&#65533;&#65533;a&#65533;6`&#65533;#&#65533;E&#65533; @v&#65533;o`0&#65533;@`&#65533;&#65533;W&#65533;$&#65533;&#65533;19x&#65533;&#371;&#65533;KcO
&#65533;&#65533;R&#65533;hed&#65533;&#65533;"@tm&#65533;
%&#65533;B&#65533; s0':wD&#65533;&#65533;&#65533;&#65533;&#65533;&#65533;	0a&#65533;&#65533;`&#65533;H&#65533;&#65533;&#65533;&#65533;}&#65533;A
&#65533;z&#65533;puA
&#65533;&#65533;u&#65533;@ &#65533;@&#65533;P&#65533;&#65533;&#1347;v&#65533; e&#65533;L&#65533;^&#65533;r&#65533; 
 &#65533;p&#65533;x
@8&#65533;&#65533;&#65533;?@D,&#65533;&#65533;&#65533;&#65533;	&#65533;&#65533;G&#674;`&#65533;PH&#65533;T&#65533;&#65533;H&#65533;&#65533;8&#65533;'a1M [&#65533;&#65533;V&#65533;XJ&#65533;&#65533;&#65533;q	&#65533;&#65533;&#65533;"&#65533;&#65533;t&#65533;5&#65533;G&#65533;Qo6J8&#65533;f&#65533;7&#65533;A&#65533;a
+Q$q0&#65533;6c&#65533;:E_&#65533;&#65533; &#65533;X&#65533;&#65533;t&&#65533;d	&#65533;&#65533;7&#65533;B &#65533;0&#65533;W&#65533;&#65533;&#65533;&#65533;0LV&&#65533;XYM&#65533;&#65533;&#65533;3&#65533;C!N1 &#65533;`Rh	&#65533;&#65533;s&#65533;&#65533;aAS&#65533;&#65533;'&#65533;J.&#65533;&#65533;&#65533;&#65533;&#65533;A.&#65533;Rf?&#65533;&#65533;&#65533;&#65533;WgH&#65533;&#65533;&#65533;m&#65533; RPyy&#65533;&#65533;&#65533;&#65533;&#65533;&#65533;|ai&#65533;i&#65533;f&#947;	&#65533;&#65533;N&#65533;&#65533;aR&#65533;&#65533;&#65533;
&#65533;a&#65533;K#/&#65533;&#65533;YR&#65533;&#65533;,&#65533;uS:<&#65533;&#65533;&#65533;&#65533;qK&#65533;$J&#65533;S&#65533;&#65533;&#65533;1 )&#65533;E&#65533;+&#65533;&#65533;1<&#65533;1&#65533;&#65533;1 T&#65533;1{J@@R0&#65533;&#65533;&#65533;3&#65533;Y`&#65533; &#65533;&#65533;&#65533;&#65533; }&#65533;MAna&#65533;M&#65533;h&#65533;&#65533;YPtEomX&#65533;p2&#65533;&#65533;xX 0y&#65533;xx&#65533;a $&#65533;	|&#65533;
&#65533;&#65533;pX&#65533;2&#65533;@&#65533;&#65533;#>b0D&#65533;&#65533;$&#65533;&#65533;&#65533;x*&#65533;&#65533;&#65533;&#65533;&#65533;&#65533;pv&#65533;&#65533;
&#65533;h &#65533;&#65533;]&#65533;&#65533;&#65533;&#65533;uALP>&#65533;E&#65533;.&#65533;2`&#65533;y&#65533;	&#65533;&#65533;&#65533;.&#65533;&#65533;&#65533;&#65533;@
Aa&#65533;@t&#65533;D&#65533;&#65533;M:^&#65533;&#65533;&#65533;%&#65533;)&#65533;&#65533;&#65533;&#65533;&#65533;H&#65533;&#65533;x&#65533;d&#65533;&#65533;&#65533;&#65533;Rg6Qg
&#65533;0/&#65533;&#65533; .&#65533;7,&#65533;p&#65533;&#65533;#&#65533; U&#65533;&#65533;Q&#65533;&#65533;J yb&#65533;~&#65533;g&#65533;z&#65533;&#65533;y&#65533;&#65533;5&#65533;&#65533; &#65533;&#65533;&#65533;W&#65533;.&#65533;&#65533;C0I&#65533;>&#65533;&#65533;&#65533;&#65533; &#65533;w.&#65533;-Jb&#65533;T0&#65533;@&#65533;U&#65533;$0&#65533;A&#65533;&#65533;D&#65533;0[&&#65533;
7&#65533;E&#65533;&#65533;&#65533;&#391;&#65533;&#65533;1&#65533;&#65533;H&#1666;(c2&#65533;0b&#65533;&#65533;&#65533;&#65533;&#65533;&#65533;` &#65533;0L&#1274;&#65533;&#65533;3#3M!#p&#65533;&#65533;,&#65533;&#65533;~q&#65533;&#65533;&#65533;oPe&#65533;cRq&#65533;Jt3&#65533;r&#65533;&#65533;&#65533;&#65533;&#65533;&#65533;&#65533;&#65533;&#65533;&#65533;&#65533;&#65533;&#65533;n&#65533;&#65533;6
&#65533;&#65533;&#65533;/o&#65533;&#65533;&#65533;&#65533;&#65533;h{&#65533;|1&#65533; YP&#65533;&#65533;A&#65533;&#65533;p&#65533;&#65533;%[&&#65533;&#65533;&#65533;j5&#65533;S&#65533;9k)q$&#65533;q&#65533;HH5p]&#65533;&#65533;&#65533;/[:&#65533;1&#65533;&#65533;&#65533;Y&#65533;`&#65533;Fe&#65533;&#65533;&#65533;T&#65533;!! &#65533;&#65533;&#65533;Y`<c&#65533;&#65533;T@&#65533;&#65533;&#65533;1_=&#65533;M&#65533;UhEn&#65533;&#65533;&#65533; R[lP&#65533;&#65533;e[6&#65533;@!&#65533;	&#65533;&#65533;p&#65533;&#65533;JPoCx&#65533; :xPY2"E&#65533;&#65533;&#65533;#?2A&#65533;&#65533;q$&#65533;&#65533;&#65533;!&#65533;&#65533;.&#65533;2*&#65533;x)&#65533;&#65533;i&#65533;&#65533;7&#65533;`}&#65533;&#65533;&#65533;X0^e&#65533;&#65533;CE&#65533;&#65533;]&#65533;&#65533;&#65533;e&#65533;^&#65533;&#65533;K&#65533;&#65533;&#65533;&#65533;&#65533;-~ &#65533;&#65533;&#65533;<*&#65533;&#65533;&#65533;&#65533;0!&#65533;&#65533;&#65533;&#65533;&#65533; &#65533;&#65533;&#65533;&#65533;@&#65533;&#65533;&#65533;@&#65533;{&#65533;&#65533;&#65533;&#65533;`D&#65533;`&#65533;&#65533;&#65533;&#65533;&#65533; ^&#65533;x7&#65533;Kv&#65533;E+6!6&#65533; &#65533;&#65533;Fc1J&#65533;&#65533;F&#65533;Yv0&#65533;   -&#65533;&#65533;  &#65533;0pt&#65533;d	
&#65533;&#65533;,&#65533;&#1215;~&#65533;&#65533;0&#65533;_@.&#65533;&#65533; &#65533; &#65533;&#65533;O&#65533; &#65533;&#65533;/&#65533;&#65533;&#65533;&#65533;y&#65533;C@ &#65533;:&#65533; [&#65533;&#65533;&#65533;C&#65533;I4&#65533;S@&#65533;@&#65533;g&#65533;&#65533;&#65533;&#65533;{&#65533;&#65533;J &#1363;&#65533;&#65533; 'w&#65533;&#65533;&#65533;
&#65533;&#65533;&#65533;&#65533;k2&#65533;
&#65533;(&#65533;,&#65533;&#65533;&#65533;H&#65533;&#65533;&#65533;&#65533;&#65533;Y@&#65533;&#65533;eKMA$':8&#65533;&#65533;a&#65533;jI&#65533;&#65533;8&#65533;&#65533;3&#65533;$PO|&#65533;G&#65533;g&#65533;x&#65533;&#65533;&#65533;&#65533;&#65533;&#65533;%d&#65533;q&#65533; 
U	&#65533;&#65533;6.&#65533;P.P	z&#65533;&#65533;g&#65533;u&#65533;&#65533;&#65533;&#65533;&#65533;&#65533;&#65533;&#65533;+&#65533; &#65533;~C&#65533;&#65533;&#65533;&#65533;&#65533;i&#65533;I:`&#65533;&#65533;'(x&#65533;&#65533;~%8<&#65533;:%&#65533;]&#65533;4&#65533;$%QJ&#65533;&#65533;&#65533;&#65533;&#65533;&#65533;'&#65533;I&#65533;C&#65533;&#65533;&#65533;&#65533;&#65533;&#65533;B&#515;o&#65533;&#65533;&#65533;&#65533;&#65533;;&#65533;&#65533;19s&#65533;l&#65533;&#65533;&#65533;F&#65533;&#65533;y&#65533;&#65533;L&#65533;>&#65533;@V&#65533;!=&#65533;&#65533;	&#65533;Vn&#2040;d&#65533;&#65533;&#65533;&#65533;)&#65533;&#65533;\&#15878;i&#559;b&#65533;&#65533;\>P&#65533;'Q&#65533;&#65533;&#65533;3&#65533; P&#65533;/&#65533;'&#65533;&#65533;T3&#65533;&#65533; &#65533;&#65533;&#65533;&#65533;(Y&#65533;&#65533;vX&#65533;&#65533;pul &#65533;y&#65533;P&#65533;&#65533;|^Y&#65533;(0&#65533;	_&#65533;#&#65533;|&#65533;2:&#65533;&#65533;0&#65533;Au&#65533;&#65533;Q&#65533;D&#65533;&#65533;&#1048;AZk@&#65533;qu@GZ&#65533;&#65533;&#65533;^p" &#65533;&#65533;&#65533;p&#65533;&#65533;&#65533;&#65533;&#65533;;Q&#65533;~&#65533;&#65533;&#65533;i&#65533;&#65533;j&#65533;f*&#2027;&#65533;CU@&#65533;p
's&#65533;&#65533;&#65533;p[&#65533;pW&#65533;&#65533;&#65533;&#65533;&#65533;&#65533; "`Wg&#65533;&#65533;&#65533;&#65533;P&#65533;/&#65533;h&#65533;&#65533;cv&#65533;&#65533;&#65533;&#65533;)	&#65533;~%
&#65533;b&#65533;QqD/&#65533;&#65533;&#65533;&#65533;&#65533;G&#65533;A&#65533;Z$&#65533;$&#65533;&#65533;&#65533;`&#65533;&#65533;{4q&#65533;j2N&#65533;&#65533;&#65533;&#65533;&#65533;	&#65533;&#65533;&#65533;'s2&#65533;S&#65533;&#65533;&#65533;&#65533;&#65533;pd&#65533; 
&#65533;0&#65533;&#65533;&#65533;&#65533;&#65533;&#65533;&#65533;Pe&#65533;ZG&#65533;"1&#65533;f2&#65533;&#65533;*Z\&#1220;UVO=&#65533;'!N@r y&#65533;&#65533;&#65533;|&#65533;&#65533;&#65533;&#65533;mK&#65533;&#65533;&#65533;{\k&#65533;6.&#65533;&#65533;&#65533;&#65533;&#65533;{-&#65533;&#65533;E&#65533;c&#65533;&#65533;&#65533;\&#65533;Ii&#65533;&#65533;h&#65533;&#65533;&#65533;&#65533;>&#65533;/&#65533;&#65533;$&#65533;D0&#65533;|&#65533;+V&#65533;9Z2&#65533;D173f`&#65533;&#65533;&#65533;&#65533;;&#65533;+&#65533;&#65533;|&#65533;^&#65533;9&#65533;&#65533;&#65533;q&#65533;&#65533;%h<& &#65533;&#65533;ypm&#65533;&&#65533;U&#65533;m&#1088;&#65533;&#1408;a&#65533;m&#65533;&#65533;
&#65533;&#65533;l&#65533;G&#65533; &#65533;&#65533;2&#65533;&#65533;&&#65533;F&#65533;&#65533;&#65533;&#65533;&#65533;y&#65533;&#65533;m&#65533;&#65533;p&#65533;D&#65533;$&#65533;&#65533;s&#65533;.R>#<0qS&#65533;&#65533;&#1696;&#65533;P~r&#65533; [:&#65533;r&#65533; &#65533;&#65533;h&#65533;^]&#65533; &#65533;V&#65533;&#65533;[&#65533;0&#65533;`&#65533;h&#1656;&#65533;&#65533;i&#65533;&#141;&#65533;&#65533;&#65533;m&#65533;&#65533;&#1579;&#65533;&#65533;&#65533;u]&#65533;&#65533;<&#808;&#65533;&#65533;&#65533;&#65533;&#65533;&#799;@&#65533;&#65533;&#65533;&#65533;F&#65533;&#65533;W&#65533;&#65533;J[&#65533;&#65533;01&#320; &#65533;&#65533;`iL&#65533;&#65533;P&#65533;&#65533;&#65533;&#33806;h&#1133;&#65533;^&#65533;&#65533;&#65533;&#65533;C&#65533;&#65533;&#65533;&#65533;r+&#65533;
0&#65533;&#65533;U&#65533;	
p,&#65533;p@8&#734;&#65533;1&#65533;\&#65533;&#65533;&#1539;U&#65533;&#1789;8&#65533;qH&#65533;&#65533;&#65533;&#1482;&#65533;u&#65533;&#65533;&#65533;q&#65533;&#65533;&#65533;&#65533;&#65533;z&#65533;&#65533;%&#65533;T$&#65533;NX&#65533;S&#65533;&#65533;g
#&#65533;&#65533;&#65533;&#65533;CP+o&#65533;&#65533;&#65533;&#65533;&#65533;&#65533;M?&#65533;&#65533;&#65533;*3p&#1904;&#65533;&#65533;^&#65533;o&#65533;&#65533;m&#65533;&#65533;&#65533;&#65533;&#65533;&#65533;&#65533;&#65533;&#65533;&#65533;eL&#65533;&#65533;&#797;A&#65533;	Q&#65533;}8`ga_`5 &#65533;WS&#65533;&#65533;&#65533;GO&#65533;&#65533;&#65533;{&#65533;&#65533;B!&#65533;&#65533;&#1500;&#65533;&#525;I&#65533;&#65533;L&#65533;|&#65533;&#65533; ~i&#65533;&#65533;&#65533;X &#251;XU&#65533;&#756;&#65533;&#65533;&#65533;QU@&#65533;/&#65533;b&#65533;yl&#65533;&#65533;&#65533;.l&#65533;&#65533;T&#65533;A/&#65533;&#65533;&#65533;ql&#65533; :&#65533;&#65533;&#65533;&#65533;&#65533;&#65533;Q&#65533;8?&#65533;$&#65533;&#65533;&#65533;<:&#65533;&#65533;R&#339;w&#65533;&#65533;&#65533;&#65533;X&#65533;&#65533;nB&#65533;&#65533;&#65533;&#65533;Yn&#65533;&#65533;&#65533;,i&#65533;&#65533;&#65533;&#65533;&#65533;&#65533;&#65533;&#65533;F/o&#65533;&#65533; 	&#65533;!Q&#65533;a&#65533;&#65533;&#65533; !.&#65533;&#65533;&#65533;b	H&#65533;Z&#65533;
P&#65533;@&#65533;gn+&#1444;&#65533;V&#65533;'@&#65533;OYa$P7P[&#65533;&#65533;&#65533;&#65533;\&#65533;&#65533;lP&#65533;P&#65533;&#65533;n&#65533;@&#65533;&#65533;&#65533;&#65533;&#65533;&#65533;&#65533;&#65533;&#65533;C&#65533;tW &#65533;W&#65533;&#65533;&#65533;&#1210;&#65533;#&#65533;&#65533;&#65533;&#65533; &#65533;f&#1087;I&#65533;&#65533;Cd&#65533;&#65533;y$e&#65533;&#65533;?:(R&#65533;&#65533;&#65533;&#65533;E&#65533;&#65533;&#65533;&#65533;+h&#65533;X#&#65533;&#65533;&#65533;&#37061;!&#65533;&#65533;&#65533;#d&#65533;&#65533;&#65533;@&#65533;s&#65533;&#65533;&#65533;:&#65533;&#65533;&#65533;yc&#528;&#65533;(&#65533;w&#65533; &#65533;&#65533;>(&#65533;A&#65533;&#65533;h&#65533;&#65533;&#65533;&#65533;&#2011;U<a&#65533;&#65533;&#65533; J*&#65533;y&#65533;V&#65533;&#65533;`[&#1470;&#65533;&#65533;&#967;&#65533;&#65533;&#65533;q&#65533;&#65533;g&#65533;&#65533;&#65533;&#65533;&#65533;&#65533;&#65533;ky&#193;&#65533;&#65533;Vc2o#Ab&#1727;GQ &#65533;&#65533;49&#65533;&#65533;E6&#65533;&#65533;&#1995;Z&#65533;&#65533;0&#65533;&#65533;&#65533;&#65533;&#65533;<&#65533;&#65533;&#65533;&#65533;[&#65533;&#65533;2=&#65533;&#65533;&#65533;O&#65533;&#65533;&#65533;&#65533;&#65533;&#65533;&#65533;ao&#65533;|&#65533;&#65533;&#65533;7':&#65533;&#65533;&#65533;&#65533;&#65533;&#65533;&#65533;O&#65533;k&#329;*Hn~&#65533; &#65533;&#65533;A!7&#65533;&#65533;&#65533;{ZnZ&#65533;&#65533;z&#65533;&#65533;&#65533;&#65533;&#65533;&#65533;x"A&#65533;S&#65533;8&#65533;&#65533;&#65533;r&#65533;g&#65533;<.Ad&#65533;A&#65533;B*1&#517;&#65533;&|&#65533;&#65533;&#65533;&#65533;C&#65533;&#65533;G
&#65533;&#65533;g20&#65533;2 &#65533;&#65533;x&#65533;>TLq-6b#&#65533;&#65533;2&#65533;&#65533;&#65533; &#65533;U&#65533;&#65533;!&#65533;&#65533;&#65533;&#65533;
$&#65533;&#65533; &#65533;&#65533;&#65533;&#65533;*&#65533;&#65533;&#65533; 9j&#65533;&#65533;98&#65533;&#65533;J&#65533;&#65533;<&#65533;&#65533;i&#65533;&#65533;&#65533;&#65533;&#65533;!&#65533;.&#65533;&#65533;&#65533;&#A8PK(y0&#352;&#65533;&#65533;&#65533; ;&#65533;&#65533;lK9&#65533;|H&#65533;&#65533;@&#1288;CS&#65533;&#65533;N&#65533;
D&#65533;&#65533;&#65533;'&#65533;&#65533;&#65533;&#65533;t&#65533;J+e&#1120;C=EB2&#65533;&#65533;&#65533;&#65533; sh&#65533;4VYg&#65533;&#65533;V&#65533;&#65533;D&#65533;k&#65533;&#65533;u&#1475;&#65533; $&#65533;&#65533;&#65533;Q&#65533;	&#65533;RC&#65533;&#65533;&#65533;&#65533;&#65533;&#65533;&#65533;!j&#65533;&#65533;&#65533;x&#65533;&#65533;&#65533;>&#65533;x&#65533;&#65533;&#65533;(&#65533;@&#65533;,L@&#485;j&#65533;8&#65533;6r&#65533;&#65533;&#65533;:F&#65533;cl&#65533;&#65533;Pl&#65533; &#65533;r5&#65533;RL`0th&#65533;&#65533;&#65533;&#65533;&#65533;&#65533;&#65533;-	C&#65533;n&#65533;9&#65533;&#65533;&#65533;#&#65533;"&#65533;4^&#65533;&#65533;&#65533;,J&#65533;c&#65533; "&#65533;&#65533;&&#65533;&#65533;i$&#65533;&#65533;`	&#65533;V&#65533;&#65533;@'&#65533; &#65533;&#65533;o&#65533;&#65533;t`*&#65533;&#65533;&#65533;&#180;08J&#65533;&#65533;&#65533;@U"&#65533;,&#65533;&#65533;p&#65533;&#65533;
X&#65533;G	!&#65533;v0&#65533;&#65533;&#65533; &#65533;&#65533;&#65533;&#65533;&#65533;;&#65533;&#65533; &#1178;A-&#65533;&#65533;&#65533; &#65533;&#65533;&#65533;NcF&#65533;2&#65533;m&#65533;&#720;&#65533;#&#65533;&#65533;,5&#65533;&#65533;z&#65533;&#65533;V&#65533;G!&#65533;&#65533;0&#65533;&#65533;-6&#65533;z3&#65533;7&#65533;&#65533;!]8&#1542;1&#65533;8&#1335;Jk&#65533;`;&#532;=y&#65533;&#65533;n&#65533;&#65533;d&#65533;&#65533;&#65533;(X&#65533;&#65533;^&#65533;&#65533;&#419;@&#65533;&#65533;p`&#65533;PLc&#65533;&#65533;^)&#65533;Mb&-u&#65533;&#65533;&#65533;b
&#65533;&#65533;&#65533;&#65533;&#65533;&#65533; F&#65533;m;}&#65533;&#65533;g_&#65533;-<h&#65533;&#65533;7h&#65533;(&#65533; 4&#65533;D&#65533;`m&#1354;X#V&#65533;V&#65533;&#65533;G52&#65533;&#65533;&#65533;j-T0&#65533;&#65533;4`%&#65533;)]&#65533;&#65533;&#65533;&#65533;&#65533;&#65533;Lc&#1301;&#65533;&#65533;AQ&#579;&#65533;q&#65533;&#65533;b&#65533;!&#65533;&#65533;&#65533;&#65533;&#65533;&#65533;=&#65533;-&#65533; O&#65533;&#65533;<3&#65533; )&#65533;g&#65533;$."&#65533;`M@&#65533;&#65533;&#65533;z&#65533;&#65533;&#65533; QY&#65533;&#65533;&#65533;&#65533;`b&#65533;"&#65533;V&#65533;E.&#65533;d--
@1u&#65533;&#65533;f/i_&#1400;&#65533;&#65533;!&#65533;&#65533;&#65533;"&#65533;F7&#65533;&#65533;!&#65533; DT&#65533;&#65533;8&#65533;&#65533;&#65533;&#65533;&#65533;!&#65533;&#65533;apJ&#65533;&#65533;7&#65533;&#65533;<@&#65533;&#65533;C&#65533;o&#65533;&#65533;
&#65533;&#65533;&#65533;:&#65533;&#65533;#O(&#65533;&#65533;&#65533;n&#65533;&#65533;&#65533;=&#65533;&#65533;&#65533;G&#65533;p&#65533;w&#65533;W&#65533;&#1557;&#65533;&#65533;c&#65533;&#65533;&#65533;&#65533;&#65533;&#65533;AdIJ&#65533;&#65533;`&#65533;b&#65533;&#65533; &#65533;&#65533;0&#65533;&#65533;EZ(&#65533;&#65533;<l&#65533;&#65533;&#65533;&#65533;&#65533;2&#65533;Z&#65533;d&#65533;&R&#65533;&#65533;&#65533;d&#65533;&#65533;&#65533;&#65533;  &#1826;&#65533;P&#65533;&#65533;&#65533;&#65533;&#65533;&#65533;&#65533;A~&#65533;&#65533;D@&#65533;	&#65533;r&#65533;&#65533;5&#65533;&#65533;&#65533; Z&#65533;&#65533;D&#65533;@CP&#65533;&#65533;&#65533;&#65533;&#65533;)&#65533;C&#65533;&#65533;&#65533;&#65533;C#H&#65533;2&#65533;v&#65533;&#65533;!3&#65533;&#65533;
&#1149;	>&#65533;G&#65533;r&#65533;R&#65533;&#65533;&#65533;&#65533;&#65533;&#65533;&#65533;A&#65533;&#800;o&#65533;&#65533;&#65533;&#65533;&#65533;	5&#65533;;&#65533;4&#65533;&#65533;+df3&#65533;!AjjA< &#61777;3H-zfd.7&#65533;&#65533;&#65533;Ue&#65533;&#65533;&#65533;&#65533;&#65533;7&#65533;xC:&#65533;	&#65533;&#65533;&#65533; &#65533;&#65533;&#65533;&#65533;&#65533;	&#65533;'u&#65533;S^&#65533;&#65533;&#1089;&#544;x&#65533;#$&#65533;&#65533;|@:	&#1683;&#65533;n&#65533;&#65533;T&#65533;&#65533;q&#65533;Aa&#65533;&#65533;&#65533;&#65533;p<&#65533;A&#65533;s&#65533;&#65533;&#65533;X &#65533;&#65533;&#65533;?R&#65533;C&#65533;&#65533;&#65533;q)E;Z&#65533;J&#65533;B&#65533;&#65533;&#65533;&#65533;?&#65533;&#65533;&#65533;&#65533;&#65533;&#65533;+1&#65533;TW&#65533;&#65533; &#881;&#65533;&#1890;hG;j&#65533;Z&#65533;p&#65533;&#65533;S&#65533;Z&#65533;?&#65533;&#65533;&#65533;&#65533;&#65533;v&#65533;dB&#65533;j&#65533;J&#65533;&#65533;v"&#65533;&#65533;&#65533;8&#65533;'e&#65533;&#65533;'&#558;&#65533;&#65533;#&#65533;&#65533;&#65533;i2&#65533;ac&#65533;&#65533;&#65533;liq&#65533;A*&#65533;D&&#65533;J4O:&#65533;=&#65533;&#65533;1&#65533;&#65533;(F&#65533;&#65533;&#65533;E&#65533;rp&#65533;&#65533;&#1570;&#65533;&#65533;C-(m&#65533;5&#65533;2&#65533;&#65533;&#65533;&#65533;&#65533;&#65533;A&#65533;X&#65533;D&#65533;^I&#65533;xt=&#65533;&#65533;JX&#65533;&#65533;tS&#65533; &#65533;'&#65533;
&#65533;&#65533;D&#1199;&#65533;&#65533;$&#65533;&#65533;&#65533;'&#65533;"&P#&#65533;&#65533;.W&#65533;&#65533;$&#65533;&#789;Iq&#65533;\&#587;_&#65533;&#65533;&#65533;"l!&#65533;&#65533;&#65533;# &#65533;&#65533;&#65533;;&#65533;&#65533;&#65533;&#65533;&#65533;E&#65533;&#65533;q&#65533;"&#65533;&#65533;mmVF&#65533;[&#65533; &#65533;&#65533;&#65533;A&#65533;`&#65533;g&#65533;&#65533;&#65533;&#65533;&#65533;&#65533;&#65533;&#65533;&#65533;&#65533;%#&#1572;H&#65533; &#65533;P&#65533;h&#65533;&#65533;@&#65533;P&#65533;+&#65533;?n'&#65533;C>&#65533;I*&#65533;y&#65533;&#65533;l'&#65533;T p&#65533;&#1253;a@?B&#65533;&#65533;B&#65533;_$*BP&#65533;"a9O&#65533;&#65533;!_!&#65533;&#65533;&#65533; h&#65533; ?&#65533;&#65533;&#65533;&#65533;&#65533;&#65533;&#65533;O&#65533;&#65533;p&#65533;?Z
m&#65533;&#65533;5}&#65533;&#65533;l&#65533;&#65533;&#65533;h@R&#65533;7c|&#65533;1&#65533;j&#65533;$3&#65533;(&#65533;3XJ&#65533;R&#65533;J&#65533;&#65533;&#65533;@3&#65533;n8&#65533;]s@&#65533;&#65533;Do&#65533;|&#65533;&#65533;#~&#65533;\V#
E&#65533;8&#65533;+&#65533;?&#65533;qO&#65533;&#65533;{&#65533;`&#65533;q&#65533;P&#65533;&#65533;&#65533;K42YWNU-=c&#65533;M6&#65533;&#65533;``<&#15436;d&#142;
&#65533;&#65533;&#65533;&#65533;6
&#65533;mo&#65533;&#65533;?&#65533;&#65533;&#65533;R&#65533;Z
&#65533;&#65533;.&#65533;_k&#1734;&#65533;&#65533;EF&#65533;?z{&#65533;hGPw`&#65533;&#65533;W&#65533;&#65533;20w&#65533;&#65533;&#65533;&#65533; 4&#65533;&#65533;R&#65533;&#65533;&#65533;&#65533;&#65533;n-&#65533;?&#65533;&#65533;&#65533;&#65533;)4&#65533;t&#65533;&#65533;;&#65533;&#65533;)&#65533;U&#65533;&#65533;g&#65533;&#65533;&#65533;&#65533;M&#65533;&#65533;&#65533;&#65533;~&#65533;&#1285;&#65533;&#65533;&#65533; &#65533;&#65533;A*h&#65533;H&#65533;&#65533;&#65533;&#357;m&#65533;&#65533;&#65533;&#65533;&#65533;&#65533;&#65533;&#65533;&#65533;^&#65533;&#65533;&#65533;&#65533;0&#65533;-\ &#65533;&#65533;&#65533;_&#65533;E\&#65533;(&#65533;q&#65533;x&#65533;&#65533;&#65533;(D&#65533;&#65533;&#65533;&#65533; 'r&#65533;	PAmO8&#65533;	.(&#65533;8Cp&#65533;&#465;&#1089;rO&#65533;v&#65533;&#65533;_&#65533;&#65533;&#65533;&#65533;H&#1452;$&#65533;@(e &0S&#65533;&#65533;,&#65533;&#65533;&#65533;&#65533;F&#65533;:&#574;B&#65533;-&#65533;&#65533;&#65533;s&#65533;r&#65533;nd&#65533;*&#65533;w&#65533;&#65533;&#65533;8&#65533;&#1784;&#65533;Y&#65533;G;&#65533;&#65533;&#65533;&#65533;&#3271;&#65533;&#65533;&#65533;<C&#65533; &#65533;@#&#65533;f&#65533;@&#65533;&#65533;&#65533;8&#65533;h&#65533;8&#65533;I&#65533; \&#65533;!Y&#65533;&#65533;&#65533;&#65533;&#65533;&#65533;&#65533;&#65533;&#65533;&#65533;&#65533;p2' 5&#65533;&#521;|&#65533;&#65533;h&#65533;!(,&#65533;X&#65533;&#65533;1!&#65533;&#65533;&#65533;9X
&#65533;R&#65533;&#65533;X
KX
  &#65533;&#65533;5!&#65533;5&#65533;&#65533;&#65533;&#65533;z&#65533;:%h&#65533;&#65533;i)>&#65533;&#65533;#0&#65533;&#65533;&#65533;*&#65533;&#65533;&#65533;&#65533;B&#65533;&#65533;&#65533;&#625;&#65533;(&#65533; 9&#345;&#65533;&#65533;&#65533;J&#65533;x!&#65533;&#65533;*&#65533;&#65533;&#65533;9&#65533;&#65533;&#65533;&#65533;&#65533;5&#65533;&#580;&#65533;&#65533;&#65533;18K&#65533;_&#65533;&#65533;_&#65533;&#65533;_&#65533;1&#65533;E8&#65533;&#65533;&#65533;<&#65533;&#65533;y&#65533;&#65533;&#65533;&#65533;H&#65533;{&#65533;&#65533;,P&#65533;&#840;;&#65533;+&#65533;8&#65533;#I
&#65533; &#65533;RE&#65533;&#65533;&#65533;i&#65533;&#65533;1&#65533;&#792;+>&#65533;A&#65533;&#65533;&#65533;&#65533;H&#65533;&#65533;&#65533;,&#65533;&#65533;&#65533;x)&#65533;c&#65533;f&#65533;&#65533;;-)&#65533;&#65533;I&#65533;&#65533;&#65533;&#65533;&#65533;Q385p-0&#65533;&#65533;&#65533;&#65533;s&#65533;&#65533;&#65533;&#1898;:&#65533;:A&#65533;&#65533; &#65533;&#65533;@0&#65533;0&#65533;&#65533;&#65533;&#65533;3&#65533;&#65533;'&#65533;&#65533;&#65533;&#65533;&#65533;&#31372;&#65533;&#65533;.A&#65533;!&#65533;S;&#65533;(&#65533;8&#65533;&#65533;&#65533;Q&#65533;n&#65533;&#65533;&#65533;p&#65533;WL&#65533; &#65533;{&#65533;!?9&#65533;&#65533;&#65533;;:&#65533;&#65533;&#65533;&#65533;I&#65533;59E	IE	y0&#65533;&#65533;&#65533;e&#1084;Y&#65533;Qi0&#65533;"Y	sx&#65533;&#65533;&#546;0&#65533;"TQ&#65533;Ig&#65533;&#65533;CAp#&#65533;#J&#65533;&#65533;A8&#65533;|y.<u8/`&#65533;&#1550;7&#65533;>&#65533;>K&#65533;&#65533;i&#65533;&#65533;&#65533;H&#65533;d&#65533;&#65533;&#65533;&#65533;&#217;&#65533;<&#1636;&#65533;&#65533;0&#65533;j&#65533;&#65533;&#65533;&#65533;9&#65533;&#65533;&#65533;i&#65533;'3|1&#65533;j&#65533;&#65533;{&#65533;&#65533;&#65533; . l&#65533;;[&#65533;X&#65533;d:&#65533;[8&#65533;&#65533;x&#65533;5&#65533;&#65533;&#65533;@&#65533;&#65533;&#65533;A&#65533;&#65533;&#563;<g&#65533;&#65533;|<&#65533;& &#65533;c&#65533;&#65533;&#65533;&#65533;4&#1280;@&#1024;X&#65533;U&#65533;4 &#65533;f&#65533;&#65533; &#65533;M= &#65533;Cp&#65533;&#65533;&#65533;&#65533;&#65533;'&#65533; 
&#65533;&#65533;&#65533;&#65533;jv  3t&#65533;'&#65533;&#65533;&#65533;&#65533;X
0(}&#65533;&#65533;&#65533;NE&#565;[;&#65533;-&#65533;9&#65533;&#65533;97&#65533;gK1&#65533;&#65533;&#387;X6&#65533;&#65533;.&#65533;&#65533;&#65533;&#65533;&#65533;&#65533;&#65533;m0&#65533;&#65533;:D&#65533;&#65533;C&#65533;0&#65533;2&#65533;&#65533;&#1208;&#65533;&#65533;]&#65533;&#65533;DK8&#65533;&#65533;0PaL&#65533;PO&#65533;&#65533;+n&#65533;MT&#65533;70&#65533;7p&#65533;&#65533;G&#65533;B&#65533;&#65533;h&#903;8&#65533;YT&#65533;&#65533;&#1497;9&#65533;8VL&#65533;&#65533;&#65533;/8Q(&#223;&#65533;&#65533;]hD&#65533;h4l&#65533;&#65533;&#65533;&#65533;Y`H0Os5&#65533;Fk&#65533;&#65533;&#65533;p&#65533;&#65533;&#65533;s&#65533;&#65533;K&#65533;&#65533;&&#65533; Q&#65533;&#1914;-&#65533;&#65533;&#65533;&#65533;&#65533; yY&#1290;&#65533;&#65533;&#65533;&#65533;&#65533;/&#65533;&#65533;.&#65533;2&#65533;&#65533;Y&#65533;d&#65533;&#65533;&#65533;;&#65533;&#65533;&#65533;>&#65533;&#65533;&#65533;&#65533;!&#65533;+&#65533;&#65533;&#34042;3&#38030;&#65533;/&#65533;&#65533;&#65533;&#65533;&#65533;&#65533;&#65533;
8F#-&#65533;tI&#65533;&#65533;B0&#65533;E&#65533;I&#65533;&#65533;{&#65533;&#65533;Km&#65533;&#65533;&#65533; &#65533;&#65533;&#65533;N&#65533;&#65533;&#65533;T*1S&#65533;&#65533;&#65533;Np '(&#65533;&#65533;$&#65533;#&#785;Q&#65533;H&#65533;&#65533;J&#65533;E&#65533;&#65533;  &#65533;&#65533;&#65533;&#65533;1&#65533;&#65533;&#65533;&#1798;-q&#65533; &#65533;@&#65533;l&#65533;B&#65533;%&#65533;8&#65533;#&#65533;&#65533;&#65533;&#65533;K&#65533;&#65533;%\&#65533;&#65533;&#65533;r&#65533;&#65533;&#65533;0&#65533;0&#65533;&#65533;L&#65533;+ &#65533;&#65533;&#65533;&#65533;t&#65533;H&#65533;&#65533;&#65533;&#65533;M31$=0&#65533;&#65533;&#1843;&#65533;x@&#65533;&#65533;&#65533;&#65533;4&#65533;&#65533; &#65533;&#65533;&#65533;&#65533;&#65533;@&#65533;h&#65533;8xA<&#65533;&#65533;&#65533;&#65533;&#65533;&#65533;&#65533;&#65533;I &#65533;&#65533;X&#65533;&#65533;A/H&#65533;9&#65533;	&#65533;&#1025;&#65533;i&#65533;&#65533;&#65533;&#65533;&#65533;`&#65533;&#65533;&#65533; 3&#65533;&#65533;g&#65533;hN&&#65533;Y&#1448;&#65533;ZS&#65533;&#65533;&#65533;&#65533;&#65533;&#65533;&#65533; &#65533;&#65533;&#65533;j)&#63286;&#65533;h&#65533;'9&#65533;2&#1794;`&#65533;4O&#65533;u&#65533;&#65533;&#65533;8&#65533;o&#65533;&#65533;=m&#65533;&#65533;@&#65533;h(&#65533;q&#635;&#65533;&#65533;&#65533;&#65533;&#65533;&#65533;PPH&#65533;&#65533;P !(&#65533;U&#65533;&#65533;&#65533;&#65533;H&#65533;&#65533;)D&#21061;&#65533;&#65533;`5&#65533;&#65533;&#763;&#65533;0&#65533;&#65533;&#65533;&#65533;&#65533;&#65533; &#1448;&#323;&#65533;E&#210;&#65533;&#65533;@L&#65533;&#65533;&#65533;&#65533;Z,,S4&#65533; &#65533;&#65533;&#65533;&#1776;&#65533;&#65533;&#65533;&#65533;&#65533;y&#65533;_&#65533;&#746;8}&#65533;&#65533;:/&#65533;&#65533;&#65533;&#65533;I%:&#65533;Z&#65533;&#65533;l&#65533;&#65533;&#65533;#-&#65533;&#65533;{&#65533;uL&#65533;s&#65533;:&#65533;&#65533;&#65533;+K&#1611;d\ *H&#65533;&#65533;H uX&#65533;&#1039;&#65533;&#65533;&#65533;8&#437;&#65533;S`En&#65533;3c3M&#65533;]&#65533;&#65533;y^P%(&#65533;&#65533;e&#65533;U&#65533;U&#65533;&#65533;B&#65533;\&#65533;&#65533;&#1280;&#65533;&#1860;&#65533;&#65533;&#1997;&#65533;*&#65533;Ag:&#65533;&#65533;|# &#65533;"&#65533;&#65533;_&#65533;&#1536;O&#65533; &#65533;&#65533;&#65533;U:&#65533;u&#65533;&#65533;v&#65533;I1)M&#65533;&#65533;L&#65533;H(h4|&#65533;&#65533;&#65533;&#65533;L&#65533;&#440;&#65533;&#65533;!&#65533;m&#65533;+&#65533;&#65533;&#65533;&#65533;K&#65533;&#65533;z&#65533;\&#65533;&#65533;&#65533;h&#65533;&#65533;&#65533;[2&#65533;?&#65533;&#65533;&#65533;2&#65533;"f&#65533;2@ '&#65533;&#65533;20&#65533;	&#65533;&#65533;Z&#65533;&#65533;&#65533;v&#65533;&#784;&#65533;&#65533;x&#65533;A&#65533;&#65533;&#65533;&#65533;T&#65533;!&#652;&#65533;8@h&#65533;Ix&#65533;}&#65533;G&#65533;H&#65533;&#65533;]&#65533;&#65533;&#65533;@=`&#65533;&#65533;b&#65533;IX&#65533;f(F&#65533;f &#65533;5&#65533;&#1545;U&#65533;2;&#65533;,&#65533;0&#65533;&#65533;&#65533;l &#65533;&#65533;&#65533;d&#65533;&#65533;A0&#65533;&#65533; &#65533;	&#65533;&#65533;&#65533;&#1603;B(&#65533;&#65533;
&#65533;&#65533;&#65533;U_&#65533;H&#65533;&#899;H&#65533;ec&#65533;&#65533;61 Z)Zj&#65533;N&#65533;&#65533;8&#65533;W6&#65533;3|e&#65533;176;&#65533;@<&#65533;x&#65533;&#65533;q&#65533;&#65533;A&#65533;c[&#65533;R&#65533;&#65533;7&#65533;  y&#65533;&#65533;Rv&#65533;&#65533;_&#65533;*&#65533;a+D&#65533;Q&#65533;&#65533;&#65533;&#65533;&#65533;>y&#65533;&#65533;&#65533;&#65533;S&#65533;
&#65533;Y>&#65533;X&#65533;*&#65533;&#65533;&#65533;&#65533;&#65533;&#65533;ES{&#1847;&#1080;&#65533;&#65533;\&#65533;y&#65533;&#65533;&#65533;&#65533;q&#1619;>&#65533;&#65533;8&#65533;&#65533;&#65533; &#65533;&#65533;&#65533;&#758;&#65533;&#65533;&#65533;&#65533;6}&#65533;N&#65533;0P&#65533;0`&#65533;oL&#65533;UI&#65533;Va%&#65533;&#65533;]&#65533;&#65533;&#65533;&#65533;:jR&#1850;58&#65533;&#65533;&#65533;&#65533;&#65533; &#65533;&#65533;a&#65533;&#65533;]0&#65533;&#65533;&#65533;&#65533;20&#65533;&#65533;`i&#65533;&#65533;&#1186;0&#65533;&#65533;&#65533;3U8&#65533;&#65533;&#391;&#1621;&#65533;>T&#65533;T&#65533;&#65533;^&#65533;9&#65533;=&#65533;&#65533;=:R&#65533;  Y_&#65533;&#65533;_BZ%x&#65533;&#65533;5}&#65533;&#65533;&#65533;&#65533;&#65533;&#65533;+&#65533;&#65533;v&#65533;>P$&#65533;&#65533;T&#65533;3&#65533;6&#65533;&#65533;Xd@&#65533;,&#65533;&#65533;>&#65533;&#65533;g0&#65533;,&#65533;&#65533;p&#65533;&#65533;8
z[*&#65533;&#1229;&#65533;&#516;&#65533;&#65533;4xL&#65533;&#65533;8x&#65533;AH&#65533;&#65533;&#65533;!A&#65533;<&#65533;bB&#65533;&#65533;&#65533;&#65533;&#65533;HH&#65533;&#65533;&#65533;4&#65533;&#65533;&#65533;v&#1474;}&#65533;&#65533;ApWx&#65533;c&#65533;\&#65533;&#1280;&#65533;T&#65533;&#65533;&#65533; &#65533;&#65533;M.R &#65533;&#65533;'&#65533;&#65533;&#65533;&#65533;&#65533;Z&#1616;&#65533;'&#65533;Y&#65533;p&#65533;&#65533;&#65533;3`x&#65533;;&#65533;&#65533;&#65533;&#65533;&#65533;!&#65533;&#65533;&#1545;&#65533;&#65533;&#65533;]&#65533;U3&#65533;A&#65533;"&#65533;&#65533;N&#65533;/p&#1667;x&#65533;"@&#65533;/4)&#65533;?&#65533;&#65533;pm&#65533;&#65533;&#65533;3P&#65533;7<&#65533;&#65533;+7&#65533;&#65533;&#44684;n&#65533;!+KO&#65533;&#65533;>&#65533;f&#65533;&#65533;&#65533;&#65533;,l&#65533; &#65533;&#65533;&#65533;B&#1333;&#65533;&#65533;&#65533;]S&#65533;X&#1589;&#65533;&#65533;&#65533;n0&#65533;&#65533;&#571;&#65533;83yf&#65533;&#65533;&#65533;1&#65533;}&#65533;	t&#65533;&#65533;&#65533;&#65533;&#65533;)&#65533;&#65533;p&#65533;&#65533;zr!&#65533;&#65533;&#65533;&#65533;u&#65533;&#65533;
V&#65533;,&#65533; &#65533;PQd|&#65533;:&#65533;&#65533;&#65533;3wF&#65533;&#65533;	&#65533;&#1121;3&#65533;&#65533;&#65533;0&#65533;&#65533;[&#1159;&#65533;]&#65533;<&#65533;&#65533;&#529;&#1105;&#65533;V&#65533;N{x:&#65533;&#65533;&#65533;>B&#65533;B&#65533;:@t&#65533;&#65533;i&#65533;&#65533;&#65533;&#65533; &#65533;P&#65533;&#65533;@&#1143;&#65533;&#65533;Y&#65533;&#65533;#&#65533;&#65533;Mi?&#65533;&#65533;&#65533;&#65533;&#65533;&#65533;`&#65533;;&#65533;)&#65533;&#65533;)(j&#65533;&#65533;&#65533;"$&#65533;&#65533;&#65533; 3&#65533;mD&#65533;U%A&#65533;&#65533;&#65533;&#65533;&#65533;y#&#65533;U&#65533;&#65533;<z&#65533;&#65533;_D&#65533;g7&#65533;3&#65533;k3P&#65533;dG&#65533;&#65533;&#65533;&#65533;&#65533;*&#65533;&#65533;&#65533;&#65533;&#65533;&#65533;L0#F&#65533;&#513;0&#65533;;pl&#65533;&#65533;>&#65533;&#65533;&#65533;&#65533;&#65533;&#65533;&#65533;&#65533;i^*v5X?0&#65533;0&#65533;K&#65533;&#65533;&#65533;U&#65533;&#65533;&#65533;&#1318;&#65533;e 8v  X 4#xTm&#65533;c=K^&#1444;L&#692;&#65533;+( 4sm=&#65533;&#65533;&#65533;&#65533;&#65533;&#65533;&#65533;=&#65533;&#65533;&#65533;8&#65533;&#65533;|&#65533;!&#65533;&#65533;=&#65533;U$b&#65533;&#65533;*e&#65533;@P&#65533;N&#65533;hN&#65533;j&#65533;&#65533;&#65533;&#65533;&#65533;&#65533;>F L.U0&#65533;&#65533;&#65533;&#65533;l&#65533;&#65533;&#65533;w&#65533;'@[v&#65533;a&#65533;x&#65533;&#745075;&#65533; &#65533;&#65533;R&#65533; ' pZ&#65533;&#65533;&#65533;p&#65533;a&#65533;&#65533;&#1927;h&#65533;&#65533;8&#29852;&#65533;&#65533;p&#65533;&#65533;&#65533;&#1038;&#65533;Y&#65533;&#65533;&#65533;&#65533;&#65533;&#65533;G&#65533;&#65533;X&#65533;x}p&#65533;H&#65533;g&#65533;&#65533;<Q&#65533;&#65533;&#65533;_&#65533;f!&#65533;D&#65533;&#1717;&#65533;qa&#65533;s&#65533;&#65533;&#65533;=&#65533;.&#65533;)&#65533;%&#65533;&#1542;&#65533;g&#65533;&#65533;W&#65533;m&#65533;)&#65533;G&#65533;7}t&#65533;d&#65533;xc&#65533;}&#65533;G7c8&#65533;_&#65533;	&#65533;&#65533;&#65533;&#65533;&#65533;&#65533;&#65533;&#65533;`vk&#65533;H&#247;&#65533;&#65533;&#65533;&#65533;&#65533;&#65533;4C&#65533;&#65533;A&#65533;;&#65533;&#65533;~&#65533;R&#65533;s&#65533;P&#455;CE&#65533;n&#65533;&#65533;&#65533; ?&#65533;&#1784;&#65533;&#65533;d&#65533;&#65533;a&#65533;KR&#65533;S&#65533;&#65533;&#65533;&#65533;MC&#65533;I&#65533;^n&#65533;&#12801;&#65533;&#65533;h&#65533;o &#65533;&#65533;(8P`B&#65533;B&#65533;&#65533;&#65533;&#65533;&#258;(J&#65533;&#65533;P &#65533;	V&#65533;(r$&#594;&O&#65533;T8&#10208;&#65533;&#65533;=&#65533;&#65533;&#63136;elF&#65533;9&#65533;&#65533;&#65533;&#65533;&#65533;&#65533;&#65533;&#65533;&#65533;&#65533;+&#65533;&#65533;&#65533;P&#65533;&#65533;&#65533;&#65533;!/p&#65533;&#65533;&#65533;&#65533;PX&#65533;0&#65533;&#65533;>,a&#65533;&#65533;&#65533;#,&&#65533;	16&#65533;&#65533;!*p&#65533;OM4p&#65533;1&#65533;&#65533;@&#65533;$H|JA&#65533;?0&#65533;^&#65533;&#65533;m`7W4DBCpe&#65533;tN&#65533;B&#65533; Q &#1169;&#675;&#65533;&#65533;&#65533;&#65533;&#65533;&#65533;Cp&#65533;#&#65533;[h&#65533;&#65533;8%&#65533;&#65533;&#17376;&#65533;+h&#65533;&#65533;&#65533;&#65533;_&#65533;&#65533;&#65533;&#1566;&#65533;l&#65533;qlS5P &#65533;&#65533;&#65533;&#65533;&#452;&#65533;&#65533;K&#65533;O&#65533;L&#65533;&#65533;[D&#65533;u&#832;&#65533;;w|$&#65533;OCnT&#65533;!&#65533;&#191;&#65533;&#65533;&#65533; CgHE&#65533;DLD&#65533;(t&#65533;G&#65533;&#65533;&#65533;A&#65533;A((<&#65533;#C#&#65533;6M&#65533;&#65533;	&#65533;L&#65533;2&#65533;&#1537;&#65533;?|&#65533;b&#65533;_&#65533;&#65533;`&#65533;?&#65533;&#65533;&#65533;P&#65533;>
&#65533;&#65533;J'&#65533;&#65533;"\J&#65533;&#65533;&#65533;	&#65533;@&#65533;B(&#65533;'q&#205;1&#65533;`#	&#65533;D&#1281;)'&#65533;&#65533;&#65533;`&#65533;P&#65533;A-&#65533;&#65533;R&#65533;&#65533;&#65533;&#65533;&#65533;f&#65533;g&#65533;YK&#65533;O&#65533;S&#65533;r&#1673;g&#65533;x&#65533;Y&#65533;&#65533;{&#65533;&#65533;'&#65533;v&#65533;8&#65533;&#1852;Q&#65533;AUAB&#65533;&#65533;&#65533;CA$&#65533;&#65533;	UP>q&#1705;&#65533;&#65533;&#65533;&#65533;&#65533;>I&#65533;BR&#65533;gBJ&#65533;Z&#65533;&#65533;&#65533;
&#65533;BP-U&#65533;&#65533;&#65533;Bj&#65533;&#65533;D`HPY2P&#65533;&#65533;b'o&#65533;&#65533;&#65533;(&#65533;&#65533;&#65533;&#65533;&#65533;$&#65533;&#65533;&#65533;`&#65533;&#65533;&#65533;&#65533;&#65533;PP7&#65533;&#65533;.&#65533;7&#65533;&#65533;.(&#65533;T&#65533;&#65533;;&#65533;&#65533;&#65533;&#65533;@&#65533;p&#65533;O&#65533;:&#65533;E 0&#65533;&#65533;<p&#65533;
yDP&#170;&#65533;Aj80&#65533;&#65533;F&#1839;&#65533;&#65533;&#65533;S&#65533;&#1844;&#65533;5w&#817;M-&#65533;S&#65533;@&#65533;$SA\&#65533;r.&#1977;B&#65533;&i@&#65533;4@E&#65533;]p>&#65533;a/ 6&#65533;p&#65533;&#65533;`E&#65533;C!&#303;&#65533;&#65533; &#65533;@k&#65533;&#65533;&#65533;b	LJ-&#65533;4v&#65533;&#65533;b&#65533;.&#65533;&&#65533;&#65533;&#65533;a\&#65533;&#65533;&#65533;&#65533;&#65533;&#65533;&#65533;f&#65533;b&#65533;$&#65533;P1&#65533;2&#65533;&#305;&#65533;@&#65533;&#65533;&#65533;(&#65533;&#65533;i lf&#65533;?z&#305;r&#65533;8&#65533;@&&#65533;&#569;Q&#65533;`&#65533;}&#65533;&#65533;&#65533;E&#65533;#&#65533;$&#65533;&#65533;9r&#65533;&#65533;\s&#65533;&#65533;Q&#65533;@{0&#65533;
&#65533;t&#65533;A>&#65533;&#65533;&#65533;&#65533;&#65533;&#65533;&#65533;?&#65533;a&#65533;&#65533;"@&#65533;R&#65533;&#1117;	&#1660;&#65533;&#65533;&#65533;&#65533;&#1888;&#65533;&#65533;&#65533;&#65533;&#65533;&#65533;&#65533;&#65533;D?<&#65533;i|'&#65533;&#65533;&#65533;&#65533;w&#65533;&#65533;S&#65533;"q&#1088;&#65533;&#65533;d&#65533;&#65533;A&#65533;&#307;"
&#65533;&#65533;C2&#1102;&#1247;.&#65533;&#65533;7&#65533;&#65533;%&#65533;g&#65533;B&#920; \b&#65533;&#65533;t&#65533;E(01&#556;&#65533;&#65533;K&#65533;&#65533;&#65533;B.&#65533;&#65533;&#65533;&#65533;@&#65533;&#65533;
!&#65533;B.&#65533;&#65533;i&#65533;Z&#65533;C&#1851;&#65533;?&#65533;
&#65533;&#65533;8&#65533;&#65533;&#65533;&#194;&#65533;&#65533;&#65533;&#65533;1nx&#65533;!&#65533;&#65533;)&#65533;&#65533;&#65533;D	AX&#65533;&#65533;&#65533;&#65533;$ 
&#65533;&#65533;@&&#65533;&#65533;3&#65533;1&#65533;j&#65533;T%\@&#65533;6&#65533;&#205;&#65533;If%&#65533;&#65533;&#1585;a&#65533;X&#65533;+&#65533;&#65533;&#65533;U&#65533;&#65533;#&#65533;2&#65533;&#65533; B!&#65533;A"&#65533;8&#65533;FB2"&#65533;a&#65533;B&#65533;$&#65533;&#65533;!Kr&#65533;&#65533;&#65533;&#65533;W$Z&#65533;(&#65533;PP?&#65533;d#Y&#65533;&#65533;*&#65533;&#65533;&#65533;,8&#65533;&#65533;&#65533;&#65533;+Y&#65533;&#65533;P&#1617; )&#65533;.	&#65533;&#65533;K&#65533;&#65533;&#65533;"&#65533; &#65533;cI&#65533;b&#65533;\&39f2&#65533;&#65533;&#65533;d&#65533;,&#65533;?V&#65533;&#65533;&#65533;2AYAT&#65533;&#65533;0D&#65533;&#65533;&#65533;C&#65533;&#65533;Aj&#65533;` Icaq&#65533;2&#65533;&#65533;1&#65533;&#65533;&#65533; &#65533;&#65533;&#65533;!&#1739;x &#65533;A &#65533;&#65533;* &#65533;&#65533;E|&#65533;@&#65533;&#65533;6&#65533;&#65533;&#65533;H&#65533;9z&#65533;8&#65533;?&#65533;&#65533;q&#65533;E&#65533;&#65533;8&#65533;1&#65533; &#65533;&#65533;&#65533;ZW&#65533;&#65533;&#65533;&#1200;&#65533;h&#65533;B&#65533;&#65533;&#65533;&#65533;IQ\ s.4|&#65533;&#65533;&#65533;b&#65533;&#65533;=d&#65533;&#65533;&#65533;S&#1528;&#65533; &#65533;&#65533;*&#65533;&#65533;L&#65533;&#65533;&#65533;&#65533;&#65533;&#1811;U&#1857;f&#65533;&#65533; D@&#507;&#65533;&#65533;
&#65533;@ h&#65533;&#65533;&#65533;&#65533;Y&#65533;>&#65533;S&#65533;~&#65533;&#65533;&#65533;&#65533;	&#65533;&#65533; &#65533;&#65533;/.%&#65533;&#65533;&#65533;!$&#65533;-&#65533;&#65533;g&#65533;_D*.dCO&#65533;A&#65533;&#65533;c&#65533;0&#1224;&#65533;&#65533;P0&#65533;&#65533;l&#65533;)~&#65533;>t&#65533;&#65533;R@> @?&#65533;0<0&#65533;DB&#65533;&#65533;&#65533;X&#65533;V/&#65533;Q\^&#65533;lvn&#65533;x&#65533;&#65533;&#65533;&#65533; &#65533;/@&#65533;&#65533;&#65533;&#65533;^r&#65533;av{&#543;&#65533;PI,&#65533;&#65533;&#176;&#65533;0Io&#65533;&#65533;&#65533;-&#65533;&#65533;&#65533;&#65533;!&#65533;&#65533;u&#65533;ZT&#65533;.rH
&#65533;&#65533; &#65533;*&#65533;&#65533;"&#65533;6&#65533;&#65533;"&#65533;&#65533;&#65533;
^0&#65533;&#65533;R&#65533;U&#65533;p&#65533;|&#65533;&#65533;&#65533;&#65533;&#65533;&#65533;&#197;&#65533;&#65533;&#65533;>&#65533;&#65533;&#65533;xlp&#65533;)&#65533; E%p2&#65533;&#65533;&#65533;&#65533;
v&#65533;&#65533;?bP@&#65533;&#65533;&#65533;U&#65533;&#65533; 	&#65533;&#65533;1a	 :&#65533; &#65533;
&#65533;&#65533;@z0&#65533;4&#65533;ap&#65533;&#65533;	&#65533;+c&#65533;c"c&#65533;ND2/&#65533;D&0&#65533;&DJ&#65533;-&#65533;&#65533;!&#65533;0&#65533;*D&#65533;&#65533;$
&#65533;:&#65533; &#65533;&#65533;&#65533;&#65533;&#65533;`&#526;8&#65533;EU&#65533;~&#65533;&#65533;&#65533;&#65533;&#65533;A&#65533;&#166;P&#65533;/vtp&#65533;x&#65533;H&#65533;4&#65533;p&#65533;&#65533;&#65533;&#65533;h&#65533;&#65533;&#65533; @&#65533;t@$9&#65533;&#65533;HtB&#65533;=&#65533;f35#&#65533;rX&#65533;&#65533;Q,C&#1389;#&#65533;9&#65533;&#65533;&#65533;&#65533;]a&#65533;X&#65533;?~zs&#65533;&#65533;7&#65533; &#65533;k&#65533;	&#1588;u&#65533;	v&#65533;\9&#65533;&#65533;&#65533;&#65533;&#65533;7&#65533;&#65533;sHD&#65533;P&#548;&#65533;&#65533;1&#65533; m&#65533;<&#65533;&#65533;}&#65533;&#65533;! 0	&#65533;&#65533;`&#65533;AN&#65533;0&#65533;$&#65533;s&#65533;b?rIW&#65533;B&#65533;A&#65533;&#65533;!O&#65533;@&#65533;&#65533; &#65533;&#65533;&#65533;d0&#884;$&#65533;Q&#65533;ba+&#65533; &#65533;&#65533;&#65533;&#65533;l-&#65533;,&#65533;Sbx&#65533;3&#65533;Q&#65533;v$&#65533;d&#65533; &#65533;j&#65533;\&#65533;9&#65533;&#65533;#&#65533;&#65533;	b&#65533;s0U&#65533;&#65533;&#65533;&#65533;&#65533;&#65533;&#65533;]"q?3&#65533;'&#65533;w&#65533;&#65533;D&#65533;C&#65533;xB^&#65533;Q&#65533;=&#65533;C&#65533;&#65533;?&#65533;&#65533;&#65533;&#65533;&#65533;&#65533;e&#65533;&#65533; Q&#65533;!V&#65533;2&#65533;&#65533;&#65533;v&#65533;&#65533;q b&#580;&#65533;&#65533;&&#65533;"X&#65533;&#65533;=F&l&#1033;&#65533;&#65533;&#65533;o&#65533;&#65533;3&#65533;&#65533;&#65533;;U&#1426;p&#65533;.&#65533;&#65533;0&#65533;&#65533;+tn$&#65533;A&#65533;&#65533;&#65533;o~c &#1472;&#65533;&#65533; rkZs 9PIx>&#65533;M&#65533;f&#65533;%&#65533;&#65533;&#65533;&#65533;&#65533;
&#65533;]&#65533;&#65533;B&#65533;3&#65533;&#65533; &#65533;Py&#65533;k;&#65533;%&#65533;&#850;&#65533;$&#65533;&#65533;&#65533;&#65533;M&#65533;M&#65533;&#65533;&#65533;'&#65533;&#65533;&#65533;Hpv&#898;L&#65533; &#65533;&#65533;&#65533;p&#65533;&#65533;C&#65533;&#65533;&#65533;![&#65533;*@X&#65533;&#65533;40&#65533; &#65533;&#65533;&#65533;U&#65533;,! &#65533; +&#65533;&#65533;&#65533;4&#65533;&#65533;&#65533;&#65533;"&#65533;&#65533;	&#65533;&#65533;E&#65533;&#65533;&#65533;^L&#65533;)&#65533;&#65533;im&#65533;x&#65533;&#65533;<&#65533;&#65533;O&#65533;&#65533;II&#65533;&#65533;&#65533;T&#65533;NU&#65533;F$xF&#65533;C&#65533;-&#65533;d&#65533;&#65533;&#65533;&#65533;j&#65533;&#65533;?&#65533;CD&#65533;C&#65533;&#65533;wEo&#65533;&#49537;|NT&#65533;&#65533;@,[n\&#65533;$|&#65533;o&#65533;Nq&#65533;&#65533;*,@:&#65533;!d&#65533;B}&#65533;W&#65533;OXq&#65533;&#65533;@"&#65533;&#65533;?&#65533;&#65533;&#65533;&#65533;&#65533;&#65533;\&#65533;L&#65533;{&#1793;	&#65533;Y&#65533;&#65533;l A&#65533;&#65533;l&#65533;&#65533;P&#65533;|M
&#65533;P0&#65533;OP&#65533;D&#65533;D&#65533;&#65533;D&#65533;$&#65533;@XVA&#65533;`&#65533;B&#65533;G>&#65533;&#1088;&#65533;?\&#65533;&#65533;e&#1803;&#65533;&#65533;6l&#65533;t&#65533;1 P`&#65533;;&#65533;&#65533;?X&#65533;&#65533;&#65533;&#65533;/&#65533;(&#65533;"&#65533;&#65533;&#65533;&#65533;&#65533;&#65533;&#65533;C&#65533;sD&#65533;\fU&#65533;(&#65533;?_X&#65533;&#65533;0&#65533;)&#65533;&#65533;&#1157;&#65533;&#65533;&#65533;{&#1354;&#65533;
a&#65533;Bv	v&#65533;&#65533;2R@,&#65533;WA&#65533;&#65533;&#65533;\UL AA&#65533;&#65533;&#65533;[&#65533;c9&#65533;:&#65533;QU&#65533;"TTBD.&#65533;A%&#65533;D &#65533;B&#65533;&#65533;&#65533;iB?&#65533;&#65533;?<@@$0(&#65533;h&#65533;&#65533;DB&#65533;B*$C&#65533;&#65533;0HdI&#65533;&#65533;; F&#65533;&#65533;MA\&#65533;?8&#21072;&#65533;DG&#65533;")D<&#65533;&#65533;&#65533;Vi&#65533;B &#292;G.TD&#65533;&#65533;dH&#65533;AHf&#65533; &#65533;B<I&#65533;A&#65533;&#65533;PFQ&#65533;&#65533;@$FaAQ6&#65533;&#65533; 8&#65533;b(&#65533;B&#65533;AR~&#65533;&#65533;$&#65533;A$&#65533;?&#65533;&#65533;9&#65533;e&#65533;&#1860;&#33868;B&#65533;M,&#65533;&#65533;iK&#65533;&#65533;&#65533;AB&#65533;H(&#65533;&#65533;&#65533;&#65533;x&#65533;<P&#65533;E2&#1311;>&#65533;&#65533;&E&#65533;&#369;&#65533;^&#65533;@4hE&#1648;EXT&#65533;T&#65533;&#65533;,	&#65533;&#65533;&#65533;&#65533;l&#594;LC
&#65533;&#65533;`&#65533;&&#65533;&#65533;&#65533; D[&#65533;IU&#65533;&#65533;&#65533;&#65533;&#65533;&#1896;Z&#65533;&#65533;&#65533;@,&#65533;&#65533;&#65533;?&#65533;&#65533;C&#65533;y&#65533;Ffm&#65533;&#239;&#65533;dl&#65533;Qtc&#65533;&#65533;q&#65533;&#434;9pH&#65533;B&#65533;H[u&#65533;lA^q&#65533;]&#65533;@Xe&#65533;&#65533;&#65533;&#65533;@x&&#65533;*&#65533;&#65533;&#65533;&#65533;&#289;&#65533;3 &#65533;&#65533;&#65533;z&#65533;&#65533;&#65533; &#65533;&#65533;&#65533;a	XXDVA4&#65533;&#65533;I@&#741;&#65533;O"&#65533;&#65533;A&#65533;&#65533;H&#65533;g&#65533;O &#65533;&#65533;%&#65533;&#65533;~]&#65533;|&#65533;&#65533;&#65533;|V&#65533;=ET&#65533;@&#65533;&#65533;b&#65533;&#65533;&#65533;&#65533;&#65533;@T@!T &#65533;&#65533;&#65533;&#65533;&#65533;&#65533;&#65533;->&#65533;&#65533;&#1815;&#65533;@;&#65533;&#65533;p&#65533;&#65533;&#65533;&#65533;&#65533;P?-]#5&#65533;3>&#65533;&#65533;i&#65533;iA@cwq&#65533;q&#65533;&#65533;	&#65533;&#65533;&#65533;]5&#65533;e&#65533;j)&#65533;U&#65533;@&#65533; 9&#65533;&#65533;?t)A&#65533;=&#65533;C&#65533;D&#65533;&#65533;&#65533;&#65533;H&#65533;CH&#65533;C&#65533;&#38638;)A&#297;&#65533;&#65533;
X&#65533;)&#65533;&#65533;#D`E&#65533;&#65533;"&#65533;&#65533;&#65533;&#65533;&#65533;&#65533;	pA&#65533;&#65533;(&#65533;&#65533;C&#1537;&#65533;XD&#65533;TjE`&#65533;&#65533;A!&#65533;&#1705;&#65533;H&#65533;&#65533;V&#65533;&#65533;&#65533;?&#65533;+D&#65533;&#65533;&#65533;&#65533;m&#65533;G\@&#65533;&#65533;&#65533;XA&#65533;&#65533;!K&#65533;AD&#65533;n)&#65533;&#65533;&#65533;Jd5&#65533;&#65533;6i&#65533;&#65533;U&#65533;K&#1284;ZjS4I&#65533;(&#65533;&#65533;A&#65533;A&#65533;:&#65533;(&#65533;&#65533;&#65533;&#65533;&#65533;}&#65533;"&#65533;&#65533;<u&#65533;,@T&#65533;&#65533;!&#65533;@'(X2(
&#65533; 2&#65533;D&#65533;&#65533;&#65533;@t&#65533;@
m&#65533;?&#65533;&#65533;&#65533;&#65533;&#246;&#65533;S&#65533;C,&#1778;&#65533;Fq<p&#65533;&#65533;&#581;A&&#65533;&#65533;&#65533;JYQ&#65533;&#65533;@&#65533;A&#65533;&#65533;&#65533;f&#65533;8&#65533;Oq&#65533;@&#65533;&#65533;&#65533;OrN7&#65533;BQh&#65533;&#65533;!A@8'&#1852;H&#65533;A&#894;6$&#65533;&#65533;&#65533;&#65533;&#65533;oV&#65533;ufC&#65533;]&#65533;| &#65533;v&#65533;&#65533;@&#65533;&#65533;	&#65533;&#1202;&#65533;B&#65533;[J&#65533;&#65533;<~S&#65533;O&#65533;&#65533; &#65533;}&#65533;&#65533;&#65533;&#65533;C&#65533;Q&#65533;&#65533;&#65533; &#65533;OA&#65533;OJ&#65533;*&#65533;&#65533;&#65533;AP&#1421;&#65533;&#65533;&#65533;6L&#65533;\&#324;. 1&#65533;i&#65533;&#65533;|V&#65533;D@&#65533;&#65533;&#65533;)&#65533;&#65533;/&#65533;&#65533;&#65533;&#65533; &#65533;&#65533;>D$J,&#65533;s&#65533;&#65533;q&#65533;1&#65533; T@&#65533;&#640;)&#65533; &#65533;&#65533;&#65533;v&#65533;&#65533;&#1708;M&#65533;&#65533;&#65533;cA&#65533;WvQApO0&#65533;K&#65533;K3#&#65533;4&#65533;(&#65533;&#65533;&#65533;&#65533;!M&#65533;&#65533;z&#65533;'&#65533;i&#65533;&#65533;&#65533;&#62346;}&#65533;D&#65533;V&#65533;)&#65533;B&#65533;&#65533;Be^]@ &#65533;$&#65533;P$E&#65533;&#65533;&D&#65533;D&#65533; 0L&#65533;&#65533;j&#65533;;`o&#65533;r&#65533;&#65533;&#65533; F&#65533;;$&#65533;&H&#65533;&#65533;&#65533;l&#65533;&#65533;>Axy&=&#65533;&#65533;:DX6BI&#65533;&#65533;&#65533;&#65533;oD&#65533;%X&#65533;C&#65533;e&#65533; * 0A0>&#65533;&#65533;&#65533;&#65533;'A&#65533;o'> Z&#65533;>`&#65533;&#65533;&#222;&#65533;&#65533;&#65533;&#65533;&#65533;@T&#65533;D&#65533;d&#65533;&#65533;M&#305;&#65533;Q&#65533;&#65533;:&#65533;|&#65533;&#65533;&#65533;Q|&#65533;&#1729;M&#65533;&#65533;&#65533;&#65533;&#65533;&#65533;&#65533;D&#65533;&#65533;&#65533;&#65533;&#65533;3@&#65533;&#65533;&#65533;&#65533;@P&#65533;?&#65533;&#65533;&#65533;V
&#65533;&#65533;V#A_&#65533;H&#65533;A}&#65533;&#65533;y&#1711;D	D	&#65533;&#65533;z9&#65533;%T&#65533;"p&#65533;'&#65533;&#65533;I&#65533;&#65533;r&#65533;>&#65533;&#65533;B8&#65533;r&#65533;&#65533;6(&#65533;&#65533;&#65533;$&#65533;&#65533;.t&#65533;&#65533;&#65533;&#65533;baHA&#65533;&#65533;&#65533;N&#65533;&#65533;j&#65533;<&#65533;&#65533;B#&#65533;&#65533;&#65533;Lf&#65533;&#65533;&#65533;&#65533;&#65533;&#65533;%&#65533;A&#65533;,&#65533; [7&#138;!&#65533;%&#65533;j&#842;&#65533;/&#65533;&#65533;(B)&#65533;&#65533;/&#65533;&#65533;Y&#65533;&#65533;&#65533;!\r&#65533;e&#65533;v&#65533;&#65533;&#65533;-&#65533;l&#65533;W	&#65533;&#65533;&#65533;&#1202;&#65533;[0/&#65533;vp&#65533;&#65533;&#65533;W)&#65533;&#65533;$&#65533;&#65533;^"<C&#65533;$s/&#65533;2&#65533;DA!&#65533;B30C&#65533;&#65533;&#65533;? H&#65533;&#1386;&#65533;&#65533;G&#65533;!
h&#65533;&#65533;A&#65533;H0lA#&#65533;&#65533;&#65533;-&#65533;&#65533;u&#65533;)i&#65533;L&#65533;&#65533;&#65533;&#65533;U&#65533;~&#65533;j&#65533;mhE&#9060;&#65533;>T@&#65533;&#65533;&#65533;&#65533;h&#65533;&#65533;&#65533;&#65533;Fp &#1792;d&&#65533;&`&#65533;<1\&#582;ln&#65533;&#1829;&#65533;&#65533;&#1792;&#65533;"&#65533;dM&#65533;&#65533;#D&#65533;&#65533;Ht&#65533;&#65533;&#65533;&#65533;w&#65533;&#65533;&#65533;&#65533;&#65533;&#65533;4&#65533;&#65533;ML&#65533;&#65533;&#65533;~qp&#20501;D&#65533;A&#65533;L3&#65533;X&#65533;@&#65533;&#65533;9&#65533;i&#65533;&#65533;@L&#65533;~XA&#65533;&#65533;&#65533;ID&#65533;n&#65533;&#65533;&#65533;&#65533;&#65533;&#65533;	pW&#65533;&#65533;D&#65533; [&#65533;5&#65533;&#65533;?tu\&#65533;GX&#65533;\&#65533;C#&#65533;u&#65533;BD`&#65533;P&#65533;I&#65533;X&#65533;&#65533;kD`&#65533;'HI&#65533;&#65533;&#65533;6&#65533; *&#65533;&#65533;c+D&#516;Z+D	 0f&#65533;&#65533;dCDX&#65533;&#65533;&#65533;&#65533;C&#65533;&#65533;&#65533;Yp	X&#65533;&#53059;&#65533;&#65533;&#65533;&#65533;&#65533;&#65533;~D&#65533;&#65533;H&#65533;C&#65533;&#65533;@&#65533;6&#65533;6&#65533;&#65533;&#65533;&#65533;n{N&#65533;&#23690;&#65533;&#65533;%1A&#65533;n.gAlA&#65533;&#65533;&#65533;|&#65533;&#65533;h&#301;&#1282;&#65533;&#65533;&#65533;&#65533;&#65533;3&#65533;&#65533;~g&#65533;&#769;*D&#65533;+&#65533;&#65533;"&#65533;1&#65533;b{W&#65533;?&#65533;&#65533;&#65533;&#65533;1H&#65533;q}&#65533;&#65533;}&#65533;0H&#65533;&#65533;!&#65533;&#65533;&#65533;&#65533;!&#1828;B)&#65533;&#65533;&#65533;>&#1669;&#65533;"x&#65533;S/0&#65533;&#65533;&#65533;8&#65533;5f7p&#65533;6&#65533;B8&#65533;%&#65533;A&#65533;&#65533;C8&#65533;@8P&#65533;&#65533;&#65533;&#65533;'l&#65533;l@&#65533;&#65533;8&#65533;&#65533;*&#65533;&#65533; @8  &#65533;&#65533;x&#65533;&#65533;8&#65533;&#65533;x&#65533;&#65533;Y-&#65533;,&#65533;"&#65533;&#65533;,L&#65533;*&#65533;gK03\yZ1A<&#65533;*&#65533;l&#65533;&#65533;&#65533;:H&#65533;&#65533;&#65533;z&#65533;&#65533;b&#65533;?&#65533;&#65533;&#65533;&#65533; &#65533;&#65533;&#1575;&#65533;	&#65533;&#65533;B&#65533;aA&#768;&#65533;D&#65533;D&#65533;U&#65533;)F&#65533;&#65533;&#1831;|A&#65533;&#65533;XM&#65533;&#65533;&#65533;&#65533;&#1344;?&#65533;&#65533;&#65533; &#65533;F&#65533;&#65533;k&#65533;&#1439;D&#65533;+&#65533;],t&#65533;*&#65533;&#65533;p&#65533;\B+`A&#65533;1&#65533;N&#65533;1&#65533;@+B(&#65533;&#65533;a&#65533;%&#65533;d.&#65533;&#65533;~#0V&#65533;0qJ&#65533;&#65533;&#65533;&#65533;&#65533;&#65533;T&#65533;&#65533;&#65533;&#65533;&#65533;&#65533;&#65533;:A&#65533;&#65533;D&#65533;&#65533;&#65533;&#65533;&#65533;<&#65533;&#65533;&#65533;&#65533;&#65533;S&#65533;AUT&#65533;t&#65533;*&#65533;U&#65533;&#65533;p&#65533;~5F&#65533;k&#65533;g;&#65533;&#650;&#65533;H4&#65533;&#65533;&#65533;&#65533;&#65533;{&#65533;o^D&#65533;e#&#65533;;_&#65533;`sA&#65533;9&#65533;&#65533;GHD.c?&#65533;p&#65533;&#65533;C&#65533;&#65533;o&#65533;&#65533;o&#65533;&&#65533;&#65533;?&#313;&#65533;&#65533;&#65533;0&#65533;* pjp&#65533;&#65533;&#283;F&#65533;,A&#65533;o&#65533;&#65533;&#65533;ro&#65533;_v&#65533;z&#65533;?F&#65533;k&#65533;&#65533;BT&#65533;&#65533;:&#65533;
&#65533;0&#65533;&#65533;&#65533;&#65533;&#65533;&#65533;E_&#65533;&#65533;%&#65533;]&#65533;5&#65533;&#65533;B&#65533;,&#65533;D&#65533;&#65533;q&#65533;M&#228;u&#65533;&#65533; 
DE&#65533; @}&#65533;&#65533;&#1584;&#65533;\m,@&#65533;&#65533;*&#65533;]AO&#65533;&#65533;2&#65533;z&#675;&#65533;&#65533;&#65533;&#65533;&#65533;&#65533;?&#65533;&#65533;&#65533;&#65533;&#65533;/`&#65533;z&#65533;==&#65533;&#1683;&#65533;&#1536;&#65533;&#65533;&#65533;=\y&#65533;&#65533;:&#65533;A\98&#65533;&#65533;&#65533;8&#65533;&#65533;&#65533;K&#65533;&#65533;&#65533;8@&#65533;?@&#65533;&#65533;&#65533;&#65533;G&#65533;&#65533;KD&#65533;G~&#65533;
&#65533;&#65533;&#65533;&#65533;?&#65533;&#65533;D|>&#65533;&#65533;P~&#65533;o&#65533;7&#65533; &#65533;x&#65533;@"`k&#65533;&#65533;a&#65533;&#65533;|&#65533;&#65533;?&#65533;&#65533;"&#65533;&#65533;&#65533;&#65533;%&#65533;Ad&#65533;A&#65533;&#65533;?&#65533;@!&#65533;&#65533;C&#65533;[&#65533;&#65533;A$&#658;&#65533;&#65533;6&#65533;&#65533;&#65533;&#65533;h&#65533;&#992;&#65533;&#65533;&#65533;&#65533;8&#65533;_(:T( 8&#65533;2&#65533;BD&#65533; &#65533;_;p&#65533;&#65533;	0&#65533; 4&#65533;?&#65533;&#65533;.&#65533;&#65533;?&#65533;@`Q!(&#1343;&#65533;r`1s&#65533;H&#65533;&#65533;&#65533;&#65533;&#65533;&#65533;?8&#65533;QP&#65533;&#65533;Y'`&#65533;&#19555;@}&#65533;P&#65533;T&#65533;&#65533;&#65533;T&#65533;d&#65533;&J
&#65533;`bP&#65533;&#65533;&#65533;?&#65533;&#65533;&#65533;u&#65533;&#65533;o(&#65533;&#65533;>&#65533;&#65533;BIlf&#65533;_RI&#1108;jU&#65533;W&#65533;f&#1402;&#65533;kW&#65533;_&#65533;VrQ&#65533;&#65533;?.&#61032;&#65533;&#65533;&#65533;&#65533;IJ&#65533;L&#65533;r.]&#65533;&#65533;&#65533;&#65533;&#65533;[J&#65533;x&#65533;&#65533;E&#65533;&#65533;&#65533;FIFy&#65533;ja&#65533;&#65533;&#65533;	@yb&#65533;#(&#65533;&#65533;&#65533;JK^&#65533;b&#65533;&#65533;$&#65533;_&#65533;[&#65533;&#65533;^&#65533;Op&#1900;&#65533;&#65533;&#65533;&#65533;[7.&#65533;pq&#2046;&#65533;&#65533;_m&#65533;&#65533;z&#65533;&#65533;&#65533;&#65533;?`&#327;&#65533;&#65533;&#65533;P&#65533;&#65533;T&#65533;&#65533;*%L&#65533;&#224;tkP&#65533;&#65533;(&#65533;k?&#65533;|&#65533;2#&#65533;IA}&#65533;(]&#65533;&#65533;]%&#65533;&#65533;S:s5^&#65533;?0&#65533;&#65533;x@&#65533;&#65533;0&#65533;d>@i&#65533;0&#65533;EtH&#65533;&#65533;&#65533;,q&#65533;5&#65533;&#65533;F!Iq&#65533;Z&#65533;_<&#65533;gW&#65533;qF&#65533;l\c&#65533;5j&#65533;&#65533;F&#65533;g&#65533;u&#65533;&#65533;QF#Ug&#65533;&#65533;g&#65533;q&#65533;y&#65533;I(&#65533;A&#65533;&#65533;(&#65533;\	J(&#65533;&#65533;&#65533;&#660;&#65533;&#65533;K%&#65533;&#65533;r&#65533;3&#65533;\&#65533;&#65533;D&TQ&#65533;&#65533;9&#65533;&#65533;&#65533;QI0PJ&#65533;&#65533;&#65533;&#65533;&#65533;&#65533;h&#65533;&#65533;&#65533;&#65533;f8&#65533;*@&#65533;&#65533;&#65533;&#1108;Nx&#65533;d&#65533;&#65533;&#65533;&#65533;g&#65533;K=%&#65533;P&#65533;&#65533;3R&#65533;&#65533;&#65533;cj&#65533;%&#65533;Z^0&#65533;Mg&#65533;&#65533;c<bE<&#65533;@&#65533;(&#65533;q&&#65533;
*&#65533;"

&#65533;&#65533;
&#65533;b&#65533; PR&#65533;Gj0&#65533;F&#65533;Zr&#65533;E&#65533;5&#196;&#65533;0h&#65533;vp0&#360;d&#65533;@&#65533;  q&#65533;&#65533;&#65533;k&#65533;&#65533;b&#65533;gG&#44518;&#65533;d&#65533;	%&#65533;n&#65533;	'&#65533;mr&#65533;&#65533;P&#65533;&#65533;X&#65533;q&#65533;&#65533;x&#65533;&#65533;&#65533;&#65533;@&#65533;&#65533;"X&#65533;&#65533;@T&#65533;I.&#65533;d&#65533;&#65533;&#65533;'&#65533;&#65533;&#65533;&#65533;&#65533;&#65533;&#65533;a&#65533;&#65533;&#65533;V&#65533;j&#65533;&#65533;&#65533;&#65533;&#1653;&#65533; &#65533;&#65533;&#65533;`&#65533;k&#65533;&#65533;&#65533;2&#65533;4&#65533;n&#65533;&#65533;0&#65533; +-&#65533;&#65533;&c)&#65533;Nv+VJ&#65533;&#65533;FTBE&#65533;v&#65533;K&#65533;&#65533;&#65533;y&#34671;&#65533;98&#65533;y&#65533;j&#65533;&#65533;&#65533;&#65533;&#65533;&#65533;&#65533;y &#65533;&#65533;Q#5&#65533;&#65533;&#65533;:&#65533;&#65533;K&#65533;&#65533;*&#65533;g&#65533;&#65533;&#65533;{&#65533;k&#65533;&#318;&#65533;kII&#65533;&#65533;&#65533;&#65533;&#65533;;x&#1280;&#65533;	F&#65533;&#65533;
&#65533;&#65533;Y&#65533;&#65533;&#65533;4&#65533;
&#65533;&#65533;N&#65533;&#65533;&#65533;i&#65533;&#65533; &#65533;x:0F&#65533;Q;&#65533;Uy aSN&#65533;&#65533;&#65533;&#13416;&#65533;&#65533;0|0&#65533;X1&#65533;DF&#65533;/&#65533;&#65533;#&#65533;`X(&#65533;&#65533;&#65533;&#65533;|=(&#65533;|5=&#65533;&#65533;&#65533;&#65533;l&#65533;}5&#65533;Op&#417;_&#65533;&#65533;&#65533;q?}&#65533;&#65533;&#65533;&#65533;&#65533;&#65533;&#65533;7?&#65533;&#65533;&#65533;}&#65533;`=Pax&#65533;&#65533;&#65533;_&#65533;&#65533;&#65533;o&#65533;&#65533;&#65533;&#65533;&#65533;&#65533;^&#65533;&#65533; &#65533;Q&#65533;k&#65533;&#65533;&#65533;&#65533;&#65533;B&#1289; p&#65533;&#65533;&#65533;&#65533;Lc(Pb&#65533;&#65533;M &#65533;&#65533;+&#65533;Q(&#65533;&#65533;&#65533;D4"&#65533;&#65533;&#65533;A&#65533;@&#65533;2&#65533;&#65533;/"d+I@!&#65533;&#65533;;&#65533;&#544;S&#65533;&#65533;Jd&#65533;)&#545;T&#65533;&#65533;F&#65533;`c&#65533;&#65533;&#65533;G&#65533;^&#65533;)c&#65533;&#65533;&#65533;2&#65533;~&#65533;+!x9&#65533; &#65533;&#65533;&#65533;&#65533;|&#65533;&#65533;R&#65533;@2E&#65533;ie&#65533;w&#65533;D+Z&#65533;	I>&#65533;Z&#65533;&#65533;d6&#59395;T&#65533;"AU0&#65533;&#65533;)&#65533;&#65533;+%@&#65533;C/o&#1026;&#65533;&#65533;&#65533;<p!&#65533;&#65533;&&#65533;|	N
v0&#65533;,%8&#1125;&#65533;&#65533;&#65533;&#65533;&#65533;&#65533;(&#65533;
3>V&#65533;&#65533;-&#65533;&#65533;&#65533;tfS&#65533;&#65533;U%.`QJ&#65533;&#65533;&#65533;&#65533;%l	&#65533;&#1190;&#65533;&#65533;&#65533;m&#65533;q&#589;^h&#65533;&#65533; f&j&#65533;&#65533;a&#65533;F&#65533;p&#65533;k&#65533;A&#65533;hj&#65533;NT&#65533;(&#65533;)&#65533;&#65533;<+&#65533;&#65533;ZRR&#65533;&#65533;&#65533;&#65533;&#65533;&#65533;I	&#65533;H&#65533;&#65533;&#65533;&#65533;&#65533;&#65533;mO&#65533;np&#246;&#65533;&#65533; j+&#65533;&#65533;;&#65533;&#65533;6&#65533;&#772;&#65533;(ish &#65533;C&#65533; ,&#347;&#65533;C&#65533;;ZU&#65533;&#65533;&#65533;&#65533;,&#65533;&#65533;=&#65533;&#65533;$w&#65533;A&#65533;p&#65533;S	&#65533; &#65533;&#65533;&#65533;p&#65533;*&#65533;&#65533;&#65533;&VG%P S:&#65533;	x&#1120;&#65533;&#65533;S&#65533;&#65533;U&#65533;1&#1537;&#65533;&#65533;&#65533;&#1797;Eld&#65533;A&#65533;&#65533;73&#769;&#65533;xFZ`&#65533;<C98O&#65533;&#65533;X&0&#65533;0&#65533; L`3<&#65533;L8&#65533;*k&#65533;&#510;)&#65533;&#65533;&#65533;]U!&#65533;&#65533;&#65533;0&#65533;e`&#65533;k&#65533;2!&#65533;&#65533;3&#65533;`&#65533;aq	 pl`ak&#65533;&#65533;6&#65533;w&#65533;&#65533;b&#65533;&#65533;&#65533;&#1456;&&#65533;&#65533;t&#65533;&#65533;;`&#65533;&#65533;&#65533;:&#65533;&#65533;&#65533;p&#65533;C&#65533;&#65533;$&&#65533;&#765;&#65533;q&#65533;&#65533;.W&#65533;&#65533;np	p&#65533;d&#65533; &#65533;ha&#65533;&#65533;^! &#65533;&#65533;M
T&#1177;i &#65533;	&#65533;P	t&#65533;-$&#65533;qw&#65533;&#65533;&#65533;"&#65533;&#65533;P&#65533;&#65533;&#65533;?&#1713;&#65533;x&#65533;&#65533;&#65533;JJf&#1044;l%&#65533;&#65533;&#65533;&#65533;&#65533;!F&#65533;&#65533;j&#65533;&#65533;	&#65533;&#65533;&#407;&#65533;o&#65533;12l&#65533;A&#65533;R&#65533;"&#65533;&#65533;x&#65533;&#65533;&#65533;&#65533;2&#65533;R&#65533;b&#65533;8&#65533;ZA&#65533;]&#65533;&#65533;*9`ddF`&#65533;&#65533;0F&#65533;Pgh&#65533;P b&#65533;&#65533;&#65533;&#65533;B&#65533; <)eq&#65533;&#65533;^P&#65533;&#65533;q&#65533;!&#65533;&#65533;Y&#65533;b(D&#65533;&#65533;&#65533;&#65533;&#65533;&#65533;-i&#65533;&#65533;&#65533;|&#65533;4=JMx&#65533;&#65533;&#65533;D	N&#65533;&#65533;&#65533;P&#65533;&#65533;&#65533;&#65533;&#65533;&#65533;v&#65533;&#65533;&#65533;SM&#65533;E&#65533;*C&#65533;L&#65533;&#65533;&#65533;&#65533;&#65533;2K	&#65533;PB&#65533;&#65533;L&#65533;&#65533;&#65533;M&#65533;&#65533;Bk&#65533;:l(1&#65533;C&#65533;FC&#65533;&#65533;&#65533;G&#65533;2&#65533;C&#65533;&#65533;Mk&#65533;g&#65533;0&#65533;Y71IP(;&#65533;RT&#65533;%6&#65533;i&#65533;9&#65533;&#65533;l&#65533;&#65533;&#65533;&#65533;V	H&#65533;6&#65533;&#65533;&#65533;731&#65533;ISB&#65533;&#65533;i8&#65533;V&#65533;R&#65533;&#65533;t%Rp&#65533;lZi&#65533;-b&#65533;&#65533;&#65533;&#65533;&#65533;]oHC&#65533;W	&#65533;{6&#65533;9&#65533;&#65533;&#65533;+&#65533;H	X&#65533;1&#65533;&#65533;'$&#65533;&#65533;V&#65533; &#65533;&#65533;M	6	^@&#65533;&#65533;@$$9@.P/&#65533;&#65533;&#65533;h.z&#65533; &#65533;m&#65533;&#65533;&Oo&#65533;[&#65533;r&#65533;"H
&#65533;&#65533;&#65533;&#65533;&#65533;&#65533;&#65533;&#65533;
&#65533;&#65533;&#65533;&#65533;8&#65533;&#65533;I&#65533;BkI&#65533;p&#65533;&#65533;&#65533;&#65533;E&#65533;	&#65533;{^&#65533;&#65533;r&#65533;&#65533;&#65533;&#65533;&#65533;U/&#65533;.&#65533;s&#65533; 	&#242;&#65533;&#65533;W&#65533;B ;&#65533;&#65533;&#65533;&#65533;&#65533;2&#65533;:&#65533;&#65533;v&#65533;&#317;&#65533;GG{&#65533;'&#65533;&#65533;&#65533;&#65533;A&#65533;&#65533;&#65533;&#65533;&#65533;&#65533;)!&#65533;^&#504;A&#65533;dP&#65533;]&#65533;&#65533;h&#65533;<A%3&#65533;@&#514;!al&#65533;&#65533;&#65533;&#812;:F&#65533;&#65533;wr&#65533;&#65533;#^&#65533;&#401;&#65533;&#65533;c:&#65533;*!H&#65533;&#65533;$J\Q&#65533;&#65533;&#65533;&#65533;&#65533;?&#65533;&#65533;n&#65533;B5&#65533;A&#65533;&#65533;&#65533;DR%&#65533;&#258;,!L&#65533;@8&#65533;&#65533;&#65533;&#65533;HtB&#65533;&#65533;&#65533;&#65533;\&#65533;Cy&#65533;&#65533;"8P&#65533;*&#65533;&#65533;
R&#65533;&#65533;7&#65533;afZx&#65533;7I-\&#65533;&#65533;&#65533;&#65533;&#65533;2&#65533;&#65533;&#65533;&#65533;@%&#65533;&#65533;a@#&#65533;&L&#65533;&#65533;J@&#65533;A&#65533;
%(o&#65533;&#65533;-&#65533;&#65533;g&#65533;TF&#65533;Vf&#65533;i&#65533;x&#65533;E\ R
%&#65533;&#65533;XB4a&#65533;j.,J&#65533;p&#65533;(
m&#65533;&#419;&#65533;&#861;&#65533;i&#1396;B6P"&#65533;X&#65533;)p%&#65533;"&#65533; &#65533;NfQ&#65533;r&#65533;&#65533;&#65533;4&#65533;&#65533;&#65533;&#65533;&#65533;&#65533;&#65533;/Tb&#65533;`&#65533;g2&#65533;%&#65533;&#65533;&#65533;&#65533;nzcn&#65533;P&#65533;&#65533;)J&#65533;J*&#65533;m&#65533;M&#65533;&#65533;&#869;bJ&#65533;&#65533;*&#65533;&#65533;%x
%&#65533;)&#65533;;&#65533;&#65533;&#163;/&#65533;q`F&#65533;*f*G%&#65533;%&#65533;J&#65533;A)%&#65533; +&#65533;d&#65533; &#65533;	%8,%&#65533;&#65533;:&#65533;*&#65533;&#65533;
&#65533;&#65533;P&#65533;&#65533;&#65533;&#266;T&#65533;&#65533;&#65533;&#65533;Eq&#65533;&#65533;&#65533;&#65533;b&#65533;A^%l&#65533;M&#65533;(R&#65533;&#65533;po&#65533;U1&#65533;&#65533;
&#65533;&#65533;&#65533;&#65533;IE+&#65533;&#65533;&#65533;&#65533;&#65533;&#65533;A&#65533;&#65533;:&#65533;1&#65533;3&#65533;
>Q&#65533;&#65533;&#65533;&#65533;&#65533;QmGEF&#65533;&#65533;&#65533;&#65533;B&#65533;Q%&#65533; &#65533;&#65533; |&#65533;&#65533;fM&#65533;&#65533;(&#65533;o+&#65533;&#65533;
a*"E%&#65533;@cT&#65533;S&#65533;HS4&#65533;&#65533;&#65533;&#65533;6&#65533;Gq&#65533;X&#65533;U&#65533; &#65533;@ c&#65533;"d X&#65533;a?@Mf|`%@&#65533;&#65533;&#65533;&#65533;A&#65533;&#65533;&#65533;valA&#65533;!B![&#65533;&#65533;&#65533;<A&#65533;&#65533;&#65533;&#65533;-&#65533;X&#65533;A &#65533;&#420;&#65533;&#65533;z&#65533;&#65533;~&#65533;	5&#65533;&#65533;^lYb <	X&#65533;&#33109;&#65533;:&#65533; p&#65533;_n&#65533;_F&#65533;%@!&#65533;&#600;&#65533; n&#65533;&#65533;&#65533;S&#65533;$&#65533; fb%&#65533;&#65533;1&#65533;2.&#65533;&#65533;p&#65533;<(&#65533;&#65533;&#65533;.S&#484;&#65533;&#65533;&#1388;&#65533;Z0m&#65533;B&#65533;v&#65533;&#65533;n6&#65533;p0&#65533;&#65533;5&#65533;r/H#6~&#65533;i&#65533;&#65533;/&#65533;&#65533;&#65533;&#65533;Bc&#65533;&#65533;3&#65533;&#65533;&#65533;q%N&#65533;RV&#65533;2&#65533;0P&#65533;&#65533;%:
&#1446;*\&#65533;5&#65533;9V&#65533;9&#65533;&#65533;n&#65533;j&#65533;&M&#65533;S&#65533;&#65533;&#65533;&#65533;VfS&#65533;8&#65533;&#65533;;G-&#65533;&#65533;pVF/&#65533;<&#65533;qF+\&#65533;4&#65533;
&#65533;t&#65533;&#65533;4 -%&#65533;A
&#807;&#65533;&#65533;tp+&#65533;>&#65533;*&#65533;`>&#65533;(a	l&#65533;&#940;=&#65533;&#65533;a	ha&h&#65533;>&#65533;&#65533;a?&#65533;&#65533;&#65533;&#65533;@U@&#65533;&#65533;&#65533;&#65533;&#65533;&#65533;&#65533;&#65533;b Tb&#65533;A%,@+&#65533;&#2646;&#65533; &#65533;&#65533;&#65533;;&#65533;&#65533;%@&#65533;	. &#65533;&#65533;!(0%&#65533;&#65533;c&#65533;&#65533;V,&#65533;&#65533;^ S&#65533;&#65533;&#65533;PU&#65533;!&#65533;&#65533;H 0&#65533;&#65533;(&#65533;4&#65533;~%%&#65533;&#65533;T&#65533;#&#65533;&#65533;N&#65533;x&#65533;&#65533;&#65533;AFR&#65533;&#65533;NR&#65533;,&#65533;&#65533;L (&#65533;a&#65533;l&#65533;HH&#65533;&#65533;X&#65533;&#65533;~R&#65533;&#65533;&#65533;&#65533;}&#65533;P&#65533;&#65533;x&#65533;~&#65533;&#65533;&#65533;&#65533;&#65533;&#65533;&#65533;A&#65533;&#65533;&#65533;F&#65533;$l&r&#65533;a.C&#65533;&#65533;&#65533;&#65533;&#65533;&#65533;
%L&#65533;jB&#65533;&#65533;&#65533;"<-&#65533;&#65533;O>&#65533;R}&#65533;U"S"&#65533;&#65533;&#65533;3&#65533;&#1192;i,&#65533;RB&#65533;&#65533;:@&#65533;&#65533;&#65533;&#65533;gB&#65533;&#65533;&#65533;&#65533;B&#65533;&#65533;B&#65533;&#65533;cEX&#65533;VY&#65533;&#65533;B2u&#65533;&#65533; ,&#65533;&#65533;&#65533;l%:0&#65533;f&#65533;G&#65533;&#65533;&#65533;`td%&#65533;Zu&#65533;&#65533;&#65533;%&#65533;&#65533;Z&#65533;b&#65533;5F&#65533;&#65533;[cd[&#65533;#Vmtpj&#65533;b&#65533;&#65533;&#65533;%$eR&#65533;&#65533;p&#65533;P&#65533;&#65533;8&#65533;3^-u&#65533;XU%r`&#65533;R".%   (4&#65533;Va%6a&#65533;*%&#65533;aTBFaB&#65533;&#65533;&#65533;a&#65533;a&#65533;B&#65533;b
&#65533; %.t
H!&#65533;&#65533;&#65533;a
&#65533;d&#65533;&#65533;&#65533;R&#65533;BQ+V&#65533;uv&#65533;`&#65533;&#65533;W&#65533;u&#65533;u&#1938;%&#65533;&#65533;v6&#65533;&#65533;*&#65533;&#65533;Ip&#65533;&#65533;VBR&#65533;A@ -/ &#65533;R&#65533;&#65533;N&#65533;&#65533;1%&#65533; %f&#65533;&#65533;&#65533;c6S%H4&#65533;`&#65533;a%j&#65533;]&#65533;AS&#266;EQD&#65533;&#65533;rVB&#65533;D&#65533;VZ,,&#65533;H&#65533;-f&#65533;%&#65533;&#65533;!4&#65533;t&#65533;t@&#65533;E&#65533;&#65533;W&#65533;&#65533;&#65533;&#65533;&#65533;&#65533;b&#65533;&#65533; &#65533;%x&#65533;%&#65533;%X\&#65533; A&#65533;&#65533;Wj&#65533;&#65533;P&#65533;~&#65533;T&#65533;HoW&#65533;&#65533;N 
dL@&#65533;O &#65533;Ov&#65533;b&#65533;&#65533;ACtBf&#65533;lU"R<f-y&#65533;7&#65533;&#65533;&#65533;0_&#65533;&#65533;d&#65533;S&#65533;&#65533;&#65533;S&#65533;&#65533;&#65533;*&#65533;B,P&#65533;V&#65533; &#510;p&#65533;`&#65533;D&#65533;>&#65533;a&#65533;)x&#65533;T&#65533;x&#65533;&#65533;&#65533;&#65533;l&#65533;}&#65533;&#65533;a~&#65533;&#65533;&#65533;}&#65533;%&#65533;W+&#65533;&#65533;}&#65533;%bd%6  D<G+&#65533;A<&#65533;dz&#65533;c\&#65533;lUVWB-&#65533;a&#65533;&#65533;&#65533;,&#65533;&#65533;TB&#65533;&#65533;&#65533;Q&#65533;
&#65533;&#65533;&#65533;&#65533;I|-+&#65533;&#65533;+bs&#65533;R&#65533;b5F`5&#65533;&#65533;&#65533;l&#65533;&#65533; &#65533;5&#65533;&#65533;c^&#65533;&#65533;^&#65533;r&#65533;7zE&#65533;<&#65533;): a&P6%&#65533;B&#65533;O`6!iU"aWaf%&#65533;8%6&#65533;*6&#65533;Y&#65533;fQ&#65533;f&#65533;&#65533;t&#65533;&#65533;*&&#65533;T&#65533;)&#65533;x&&#65533;x&&#65533;&#65533;Wa&#65533;  .&#65533;&#65533;Ag&#65533;%&#65533;%4&#65533;&#65533;&#65533;&#65533;hWb&#65533;&#65533;&#65533;&#65533;eS&#9263;&#65533;j&#65533;&#65533;gG&#65533;&#65533;%&#65533;&#65533;k&#65533;QRO&#65533;F&#65533;c>&#65533;&#65533;&#65533;&#65533;&#65533; &#65533;<0/&#65533;&#65533;AEe &#65533;&#65533;&#65533;"&#65533;&#65533;V&#65533;&#65533;V&#65533;&#65533;&#65533;&#65533;GQUBVR&#65533;&#65533;0&#65533;"fET7;:&#65533;HUWu?D &#65533;Op=&#65533;r&#65533;&#65533;&#65533;&#65533;n&#65533;&#65533;&#65533;&#65533;e&#65533;kw&&#65533;or&#65533;&#65533;Z&#65533;&#65533;&#65533;4%6&#65533;M&#65533;s?7F&#65533;]P&#65533;(&#65533;
%T&#65533;V&#65533;o&#65533;&#65533;&#65533;&#65533;+Z&#65533;!,&%fjzB&#65533;P(u%jB	&#65533;`&#65533;U&#65533;QM%&#65533;&#65533;&#65533;&#65533;/&#65533;x&#65533;&#65533;#{'S-zq q&Z&#290;&#65533;5f&#65533;&#65533;&#65533;`&#1434;&#65533;\&#65533;/xx&#65533;[&#65533;2o8%&#65533;&3&#65533;&#65533;&#65533;F02siD@&#65533;&#65533;&#65533;&#65533;fz&#65533;&#65533;!3]Z~&#65533;&#65533;+&#65533;&#65533;&#65533;&#65533;&#65533;Vs&#65533;n&#65533;&#65533;@o
%&#65533;A&#65533;&#65533;F&#65533;!(!Rb&#65533;C&#65533;{&#1696;&#65533;&#65533;1gb&#1644;&#65533;\&#65533;&#65533;Cl8&#65533;&#65533;cI&;&#65533;&#65533;I8&#65533;&#65533;&#65533;3e&#65533;&#65533;&#65533;&#65533;5&#65533;&#65533;&#65533;S),&#65533;&#65533;rB=&#65533;s&#65533;:A&#65533;+u&#65533;
&#65533;)$a&P&#489; |&#65533; &#65533;B&#65533;[&#65533;t@&#65533; &#65533;<&#65533;&#65533;uN&#65533;)&#65533;&#65533;jYBjuA&#65533;&#65533;&#65533;yU"T&#65533;&#65533;&#65533;?&#65533;&#65533;&#65533;My&#65533;S"&#65533;&#65533;l&#65533;t&#65533;&#65533;!&#65533;S&#65533;&#65533;&#65533;ld&#853;&#65533;&#65533;i&#65533;bQ&#65533;$&#65533;K&#65533;&#65533;&#9421;&#65533;&#65533;&#65533;+f&#65533;&#65533;DO&#65533;&#65533;&#65533;&#65533;(R&#65533;(Bow&#65533;&#65533;T&#65533;UP&#65533;Z&#65533;_R%2l&#65533;VLu&#1344;J`=&#65533;&#65533;&#65533;,&#1338;&#65533;W&#65533;&#65533;&#65533;&#65533;&#65533;	o&#65533;&#65533;l&#65533;&#1536;%&#65533;&#65533;&#65533;&#65533;&#65533;&#65533;	=A&#65533;p@&#65533;&#65533;;&#65533;:T7&#65533;&#65533;M+&#65533;y&#65533;&#65533; &#65533;,Ar&#65533;&#65533;	&#65533;Y3Wbo7&#65533;lb&#65533;P&#65533;!@&#65533;W&#65533;&#65533;3&#65533;m)&#65533;'X&#65533;r[-&#65533;&#65533;&#65533;&#65533;&#65533;b&#65533;&#65533;y|<&#65533;s&#65533;&#65533;&#1168;&#1251;&#65533;&#65533;e6:%&#65533;c&#1235;5&#65533;A&#65533;5&#65533;&#65533;&#65533;&#65533;&#65533;&#65533;k|&#1063;G&#65533;&#65533;&#65533;&#681;B&#65533;Gp&(&#65533;&#65533;,&#65533;&#65533;Z&#65533;|5&#65533;OR&#65533;R&#168;&#65533;&#65533;&#26752;&#591;&#65533;8@	&#65533;+|&#65533;5&#65533;&#65533;7V&#65533;
&#65533;&#65533;`F/T&#65533;&#65533;j#\&#65533;&#65533;&#65533;g&#65533;&#65533;GUY&#8767;&#65533;8&#65533;&#65533;%]8#&#65533;&#1167;&#65533;+_{&#65533;&#65533; G&#65533;&#65533;Q+,&#65533;&#65533;&#65533;u&#65533;A3&#65533;!&#65533;&#65533;&#65533;&#65533;UB&#65533;gBX&#65533;%T=+\}&#65533;?&#65533;&#1610;c}%&#65533;&#65533;+^%&#65533;a&#65533;[jQ%&#65533;7P&#65533;dj=+<F&#65533;6;&#65533;Ub&#65533; &#65533;&#65533;&#65533;&#65533;jC9&#65533;]&#65533;I&#65533;j&#65533;6PlR&#1541;%&#65533;&#65533;]&#65533;(&#65533;&#65533;&#65533;TL&#65533;&#65533;<%Gq&#65533;&#65533;R&#65533;&#65533;p &#65533;C&#65533;&#65533;&#428;&#65533;Q&#65533;C)t-&#65533;Wzb&#65533;A&#65533;W&#65533;&#65533;%&#65533;%,i&#65533;&#65533;&#65533;Y&#65533;&#65533;Ah&#65533;&#65533;}&#65533;8|&#65533;Q&#65533;&#65533;%x2Xn,&#65533;uQ"uSW&#65533;&#65533;&#65533;('&#65533;%x&#65533;&#65533;t&#65533;$B%d&#1823;q&#1119;&#65533;wrg&#65533;(/&#65533;!&#65533;&#65533;&#65533;&#65533;P&#65533;[R&#65533;7=&#65533;/X9Z&#65533;&#65533;X&#65533;&#65533;&#65533;&#65533;e&#65533;&#65533;&#65533;&#65533;*&#65533;&#65533;F]=
&#65533;@&#65533;&#65533;&#65533;8&#65533;&#65533;*&#65533;&#65533;&#65533;&#65533;c&#65533;Q&#65533;&#65533;f&#65533;v\
dCZ&#65533;nb?&#65533;&#65533;d&#65533;D+H&#65533;(0&&#65533;S?&#65533;&#65533;SB&#65533; 7,m&#65533;&#65533;&#65533;A&#65533;&#65533;&#65533; >&#65533;&#65533;&#65533;&#65533;?&#65533;&#65533;?%&#65533; &#65533;%&#65533;a	y?&#65533;n!%&#65533;a.&#318;<&#65533;&#65533;X&#65533;&#65533;&#65533;A&#65533;+&#65533;&#65533;&#65533;Z&#65533;M?&#65533;']&#1221;~+D(0&#65533;Q&#65533;<&#65533;&#65533;QbB&#65533;B&#65533;&#65533;&#1449;f"&#65533;)&#65533;) &#65533;$u&#65533;&#65533;&#65533;&#65533;_&#65533;&#65533;k&#65533;eU&#65533;&#65533;&#65533;Q&#65533;cQb
yj&#65533;+&#65533;O&#908;%&#65533;
ZG&#65533;&#1106;&#65533;m}%Z<&#1042;&#65533;&#65533;&#65533;&#65533;&#65533;&#65533;u&#65533;(&#65533;?F&#65533;&#65533;g&#65533;&#65533;c&#65533;&#65533;&#65533;&#65533; &#65533; d( &#65533;&#65533;G&#65533;&#65533;&#65533;&#65533;t&#65533;&#65533; &#195;&#65533;5&#65533;7#&#1599;"	&#65533;&#65533;&#65533;&#244;$@&#65533;&#65533;OH&#65533;!&#65533;&#65533;4&#1782;&#65533;&#65533;g&#65533;Mc4	n#A&#148;g&#65533;&#277;2(&#65533;($W&#65533;&#65533;E&#65533;U&#65533;&#65533;/O&#65533;&#65533;y&#65533;&#65533;&#65533;&#65533;'!&#65533;t`&#65533;&#65533;&#580;&#65533;&#65533;b9U&#65533;&#65533;&#65533;7&#65533;Y
)hQq&#65533;A:&#65533;&#385;&#65533;!w&#65533;&#65533;&#345;&#65533;&#65533;b~)&#65533;Z&#65533;^K&#65533;^&#65533;&#1072;`,!&#65533;P&#65533;&#65533;&#65533;;&#65533;&#65533;&#65533;&#65533; &#65533;Q&#65533;&#65533;O&#65533;]&#65533;&#65533;&#65533;&#511;	@&#65533;&#65533;&#145;`&#65533;&#65533;e&#734;M&#65533;&#65533;&#65533;&#1784;s&#65533;N&#65533;&#65533;E&#65533;&#1980;}N&#65533;&#65533;?&#65533;&#65533;&#65533;#&#65533;&#65533;	&#65533;Cp
:'&#65533;&#65533;&#65533;&#65533;&#65533;&M7#&#65533;o@w&#65533;&#65533;&#65533;3&#65533;;m&#65533;?&#65533;6i&#65533;*&#65533;&#65533;lx&#65533;g>&#65533;B&#65533;&#65533;|  ]BD&#65533;$&#65533;:&#65533;&#65533;p&#65533;!h&#65533;y&#65533;&#65533;&#65533;>XA&#65533;t&#65533;$&#65533;&#65533;s&#65533;&#65533;&#65533;&#65533;X0&#65533;".&#65533;PS&#65533;&#65533;&#65533;&#65533;&#65533;X&#65533;&#65533;&#65533;&#65533;"&#65533;1&#65533;8&#65533;&#65533;+&#65533;H&#65533;&#65533;<&#65533;(&#65533;e&#65533; Hl#&#65533;&#65533;A&#65533;&#65533;&#65533;&#65533;&&#65533;&#65533;&#65533;li &#65533;
A&#65533;&#65533;&#65533;W>Y&#65533;,B&#65533;&#65533;&#65533;&#65533;1An,&#65533; &#65533;&#65533;*Z&#65533;2&#65533;&#65533;Z]x&#65533;&#156;hjpPu*&#65533; 3u&#65533;O!&#65533;&#65533;g&#65533;R&#65533;k=&#65533;&#65533;1*[0PJ&#65533;l2L&#65533;D&#65533;&#65533;&#1280;&#65533;qAP&#65533;\Tq&#65533;B&#65533;&#384;&#258;&#65533;*AwT&#65533;l3&#65533;A&#65533;&#1281;B<l#$L&#65533;/VD&#203;/&#65533;d&#65533;6=B&#65533;#&#65533;&#65533;B!&#65533;$%ES(*R&#65533;?&#65533;!6&#65533;"&#65533;MUUAXQS#&#65533;&#65533;&#65533;(B;&#65533;&#65533;&#65533;7T%&#65533;&#65533;&#65533;+m&#65533;&#65533;\p&#65533;3&#65533;!vU&#65533;&#65533;?&#904;!Y&#65533;&#1364;%&#65533;tK&#65533;B&#65533;Cc&#65533;B&#65533;&#65533;a&#65533;~
Y&#65533;&#65533;?v&#65533;C&#65533;&#65533;z&#65533;B_&#65533;6&#65533;&#65533;&#65533;&#65533;&#65533;4&#65533;l&#65533;&#65533;&#65533;`&#65533;}j&#65533;Q&#65533;a&#65533;&#65533;)&#65533;&#65533;&#65533;O&#65533;m)&#65533;&#65533;&#65533;&#65533;M&#65533;&#65533; k&#65533;&#65533;&#65533;&#65533;EC&#65533;&#65533;5&#65533;&#65533;&&#65533;&#65533;n"&#65533;|P&#65533;&#65533;&#65533;&#65533;2&#65533;m&#65533;?&#65533;#&#65533;FF&#1400;ExP&#65533;&#27060;AE'&#65533;G:$n_j&#65533;&#65533;&#65533;&#65533;&#65533;&#65533;8&#65533;&#65533;&#65533;8&#65533;'&#65533;o&#65533;G\%,&#65533;S$&#924;&#65533;V&#65533; F&#65533;3&#65533;&#65533;2&#65533;&#65533;.&#65533;0&#65533;3&#65533;k&#65533;zA&#65533;&#65533;:A?&#65533;&#65533;&#65533;&#65533;&#65533;&#65533;&#65533;&#60123;&#65533;GG&#65533;&#65533;Z
&#65533;&#65533;pG5&#65533;&#65533;B&#65533;t)B&#65533;r&#65533;&#65533;?&#65533;&#65533;&#65533;X1XD&#65533;?&#65533;lZE&#1887;&#65533;&#65533;&#65533;&#65533;:&#65533;&#65533;&#65533;&#65533;&#65533;&#65533;&#65533;&#65533;&*Qb&#65533;&#65533;&#65533;&#65533;74&#65533;?&#65533;O&#65533;&#65533;Q&#65533;&#65533;&#65533;&#65533;1&#65533;&#65533;&#65533;7( &#65533;be&#65533;&#65533;b"&#65533;&#65533;f&#131;e&#65533;*X(P&#65533;Z&#65533;+9&#65533;d&#65533;&#65533;IHtB&#65533;.&#65533;@&#65533;&#65533;!&#65533;-&#65533;X&#65533;aL&#65533;&#65533;&#65533;&#65533;q&#65533;&#65533;*&#65533;  &&#65533;&#65533;t&#65533;&#65533;&#65533;&#65533;
Y&#65533;&#65533;AL&#1611;A&#65533;0&#65533;
(_R JQ&#65533;&#7104;uaJlWb\&#65533;&#170;!P&#65533;E-j&#65533;Z`&#65533;&#65533;&#65533;xA-p&#65533;p&#65533;&#65533;f&#65533;&#65533;e
b	&#65533;&#65533; &#1211;UA&#65533;W&#65533;&#65533;&#65533;O&#65533;&#65533;R&#1050;&#65533;&#590380;&#65533;&#908;S&#65533;&#65533;&#65533;6%p&#65533;&#65533;"I&#65533;&#65533;^ H&#65533;4&#65533; &#65533;p&#65533;j&#65533; @IJ&#65533;&#65533;j&#65533;R&#65533;q5&#65533;&#65533;%,yQ2&#65533;x&#65533;6h&#65533;&#65533;&#65533;p&#65533;&#65533;IH0g&#65533;&#65533;t`&#65533;&#65533;&#65533;[A&#65533;P&#65533;&#65533;0&#65533;i&#65533;&#65533;2&#65533;I&#65533;h&#934;By&#65533;&#65533;$&#65533; &#65533;&#1543;q&#361;\&#65533;(G&#65533;&#1720;`&#65533;&#65533;E"&#65533;I&#65533;&#65533;	t&#65533;E&#65533;&#65533;&#65533;v#&#65533;h&#65533;&#65533;&#65533;&#65533;=&#65533;&#65533;&#65533;{&#65533;&#65533;Zp&#65533;&#65533;&#65533;&#65533;!&#65533;(hAJ&#65533;&d&#65533;X3&#65533; &#65533;&#65533;|&#65533;&#65533;&#65533;0DB	&#65533;&#65533;&#419;&#65533;'A.&#65533;&#65533;K&#65533;&#65533;&#65533;&#65533;?b&#65533;&#65533;&#65533;D&#65533;&#774;	&#65533;&#1158;l%<s0A`&#65533;c?-&#65533;N&#65533;S&#65533;&#65533;s&#65533;&#65533;P&#65533;&#661;&#65533;&#65533; &&#65533;&#65533;V&#65533;3&#1222;&#65533;45]g&#65533;&#65533;I &#65533;bW!1&#65533;A&#65533;&#65533;m&#65533;BX&#65533;H[K6&#65533;&#65533;&#65533;&&#65533;
IH@&#65533;gq&#65533;&#65533;&#65533;&#65533;&#65533;&#65533;7&#65533;D&#65533;s&#65533;'&#65533;&#65533;&#65533;("7&#65533;A+0&#65533;v&#65533;&#65533;&#65533;-K&#65533;&#65533;&#65533;&#65533;VE&#65533;&#65533;f&#65533;j&#1544;D)m&#65533;&#65533;?\&#65533;&#65533;ca&#65533;&#65533;&#65533;"&#65533;&#65533;p&#65533;K&#65533;&#65533;&#65533;1&#1718;&#65533;c&#65533;(&#65533;b&#65533;&#65533;u&#65533;&#65533;&#65533;&#65533;&#11970;&#3000;&#65533;c&#65533;r&#65533;&#65533;&#65533;o>&#65533;6&#65533;&#65533;&#65533;^b&#65533;bhrf&#65533;H&#65533;m,0	=L&#65533;6 &#65533;v2 &#65533;&#65533;&#65533;&#65533;yA&#65533;{|&#1536;&#65533;&#65533;&#65533;ea&#65533;&#65533;Lpf&#65533;U&#65533;&C&#576;&#65533;&#65533;&#188;&#65533;&#65533;@A&#65533;&#65533;]D&#65533;&#65533;[A&#65533;&#65533;HW&#65533;!&#1249;&#65533;&#65533;&l#
&#65533;&#65533;&#65533;6&#1177;&#65533;&#65533;Q&#65533;&#65533;*t&#65533;&#65533;G&#65533;d&#65533;2D`&#65533;&#65533; N&#65533;b&#65533;]#&#65533;xq&#65533;A&#65533;9&#65533;&#65533;&#65533;@A&#65533;&#65533;&#65533;_Ct1&#65533;&#65533;b&#65533;&#65533;&#65533;&#65533;Y&#65533;&#65533;d&#1808;&#65533;&#618;hrm&#65533;*&#65533;&#65533;&#65533;A&#65533;&#65533;&#65533;&#65533;t&#65533;GX&#65533;&#65533;&#65533;0&#65533;9&#65533;4&#65533;&#65533;&#65533;)&&#65533;P&#65533;&#65533;P&#65533;w&#65533;s&#65533;&#65533; W&#65533;&#65533;|pCM	&#65533;*O4`G&#65533;Yn&#65533;&#65533;l*7'`oc8q&#65533;&#65533; &#65533;&#65533;GD&#65533;&#65533;MU&#65533;zx&#65533;&#65533;D&#65533;&#65533;<&#65533;&#65533;V	&#65533;;&#65533;&#65533;;&#65533;&&#65533;&#65533;&#65533;&#65533;FB&#65533;&#65533;P&#65533;@K&#65533;tB]&#65533;h&#65533;	B\&#65533;&#65533;&#65533; &#65533; &#65533;!Hj&#65533;&#65533;b&#65533;f&#65533;a&#65533;&#65533;i&#65533;&#65533;&#65533;&#65533;&#65533;&#65533;;&#65533;<S&#65533;&#65533;&#65533;&#65533;A&#65533;F&#65533;t!&#65533;%&#65533;&#65533;mm7&#65533;&#65533;&#65533;-&#65533;1&#65533;f&#65533;&#65533; &#65533;&#65533;[u&#65533;&#65533;{4cK&#1536;&#65533;Q&#65533;b&#1281; &#65533;&#65533;KA&#65533;!&#65533;Cd&#65533; &#65533;&#65533;&#259;&#65533;_&#65533;b&#65533;i4A&#25296;^&#65533;C	!&#65533;&#65533;&#65533;&#65533;RL&#65533;	F&#65533;B&#65533;&#65533;&#65533;&#1990;&#65533;C&#65533;&#65533;!1tW&#65533;a A&#65533;&#65533;?&#65533;&#65533;`8D&#1553;&#65533;&#65533;&#65533;`&#65533;&#65533;c&#65533;&#65533;s&#65533;,&#1171;k3$&#65533;5$6OF&#65533;&#24740;9#&#65533;Xf:.&#1160;&#65533;N&#65533;&#65533;&#65533;@&#42627;:&#65533;y4&#65533;&#65533;&#65533;;AT&#65533;U&#65533;&#65533;-&#65533;&#65533;}^&#65533;6&#65533;fhC
" &#65533;&#65533;@ w&#65533;&#65533;L&#65533;&#65533;7&#65533;&#65533; sVHVy&#65533;&#65533;(&#65533;"	5nm&#65533;'&#65533;&#65533; &#65533;D&#65533;&#65533;@&#65533;&#65533;V&#65533;pM&#65533;Ld(N:&#65533;-B&#65533;&#32798; &#65533;&#65533;?^&#65533;&#65533;&#65533;dBh&#65533;y2&#65533;&#65533;7&#65533;)r&#65533;&#65533;j&#65533;&#65533;&#65533; &#65533;&#65533;$ w&#65533;&#65533;4&#65533;	&#65533;&#65533;G&#65533;&#65533;a&#65533;&#65533;$&#65533;x
&#65533;&#65533;&#65533;&#65533;&#65533;&#65533;&#65533;&#65533;&#65533;&#65533;&#461;&#65533;&#65533;&#65533;&#65533;&#65533;&#205;	&#65533;&#65533;&#195;&#65533;p&#65533;C&#65533; &#65533;&#65533; &#65533;0&#65533;!&#65533;&#65533;M&#503;m&#65533;a&#65533;,nI0H(&#65533;&#65533;{
&#65533;6`]Qr&#65533;&#65533;&#65533;%&#65533;a&#65533;` &#65533;&#65533;&#65533;&#65533;!T&#65533;&#65533;q +P&#65533;M&#65533;2x&#65533;0	&#65533;&#65533;$&#65533;h&#65533;&#1089;&#65533; r4&#65533;&#65533;4@&#65533;&#65533;&#65533;&#65533;\&#65533;&#65533;3&#65533;&#65533;}1b@XA8&#65533;BDXEH&#65533;#&#65533;c&#65533;c&#65533;$B7O&#65533;&#65533;Nb&#65533;$bI&#65533;&#65533;J&#65533;&#65533;\&#65533;&#65533;S&#65533;#RfH*PX&#65533;&#65533;*&#65533;e>eTa *&#65533;Sa&#65533;\@5&#65533;fPw&#65533;&#65533;&#65533;fy&#65533;f|hlvu&#65533;,E&#65533;R&#65533;th&#65533;h&#65533;Q+&#65533;Q+&#65533;_ )&#65533;&#65533;&#576;&#65533;&#65533;+&#65533;&#65533;&#65533;H;q&#65533;&#65533;q3P+&#65533;&#65533;&#65533;&#65533;i&#65533;	 H&#65533;T.&#65533;&#65533;	&#65533;&#65533;Hv&#65533;&#65533; &#65533;&#65533;=~&#65533;j&#65533;#>&#1547;&#65533;H&#65533;&#65533;":&#65533;&#65533;&#65533;9&#65533;&#65533;&#65533;78	V
&#65533;&#65533;0	^0	c"&#65533;&#65533;p&#65533;i&#65533;y&#65533;y&#65533;%&#65533;&#65533;i0&#65533;&#65533;	&#65533;!&#65533;&#1025;&#65533;&#65533;&#65533;&#1521;I#&#65533;&#65533;5&#65533;h	&#65533;o&#65533;&#65533;&#65533;&#65533;U&#65533;&#65533;	&#65533;&#65533;&#65533;&#65533;h&#65533;'`&#65533;&#65533;w&#65533;&#65533;q&#65533;&#65533;PE&#65533;&#65533;&#65533;P&#65533;&#1090;	&#65533;&#65533;&!&#65533;%X&#65533;&#65533;&#65533;)x &#65533;z&#65533;AoR{&#65533;1T&#1038;&#65533;&#65533;&#65533;&#65533;-Xpa@l&#65533;&#65533;&#65533;&#65533;&#65533;a#;&#65533;s1&#65533;V#&#65533;&#65533;&#65533; ]X&#65533;@&#65533;&#65533;A&#65533;NMFb&#65533;&#65533;u=&#65533;C&#65533;&#65533;P&#65533;jGi&#65533;&#65533;&#65533;&#65533;e&#1655;&#65533;&#65533;&0w_)&#65533;w&#65533;&#65533;&#65533;$u	z&#65533;O&&#65533;&#65533;&#65533; \&#65533;Gp&#65533;&#65533;&#65533;&#65533;+C&#65533;3&#65533;&#65533;&#65533;X{&#65533;&#65533;&#65533;&#65533;&#65533;&#65533;&#65533;&#65533;&#65533;&#65533;f?&#65533;&#65533;&#65533;&#65533;&#65533;&#65533;&#65533;:&#65533;X&#65533;&#65533;q'qj&#65533;&#65533;&#65533;h&#65533;@&#65533;F&#65533;&#65533;|&#65533;1'&#65533;&#65533;|&#65533;)&#65533;3&#65533;2&#65533;e&#65533; &#65533;&#65533;yH:&#65533;s9#4&#65533;l&#65533;&#65533;
!&#65533;&#65533;y&#65533;&#65533;X&#65533;&#65533;&#65533;&#65533;  &#65533;&#65533;{&#65533;X`&#65533;&#65533;&#65533;T&#65533;&#65533;x&#65533;&#1101;&#1880;&#65533;&#1944;&#65533;	&#65533;&#65533;&#65533;+$a `&#65533;&#65533;I&#65533;^&#65533;&#65533;&#65533;4 HP`b&#65533;&#65533;&#65533;G&#65533;&#65533;q &#65533;&#65533;&#65533;&#65533;&#65533;&#65533;&#65533;P&#65533;QKA&#65533;o&#65533;g&#65533;Yh&#65533;T`&#65533;&#65533;&#65533;Q&#65533;&#65533;&#65533;&#65533;Zj&#65533;TR&#65533;&#65533;&#65533;
q&#65533;&#65533;|&#65533;p2H]&#65533;&#65533;&#65533;p&#65533;1&#65533;&#65533;&#65533;3"&#65533;):&#65533;&#65533;&#65533;92c&#65533;0&#65533;1:&#65533;2Z&#65533;]&#1570;4&#65533;&#65533;:&#65533;&#65533;c&#65533;U&#65533;lx}j&#65533;w^&#1621;&#65533;w&#65533;&#65533;&#65533;1&#65533;fdIeigw&#65533;&#65533;kI3q&#65533;S+Q)&#65533;&#65533;V&#65533;&#65533;&#65533;&#65533;&#65533;2&#65533;s&#65533;&#65533;1}&#65533;&#65533;&#65533;&#65533;2&#65533;xx&#65533;z&#65533;(	&#1111;&#65533;&#65533;tZ&#65533;&#65533;i&#65533;vj&#65533;&#65533;&#65533;&#65533;;&#65533;(&#65533;4m&#65533;8Z&#65533;<&#65533;}
A&#65533;V&#65533;	&#1091;
&#65533;
&#65533;Uw &#65533;c4&#65533;&#65533;&#65533;8&#65533;&#65533;	P&#65533;&#65533;&#65533;&#65533;&#65533;&#65533;Z{&#1560;I&#65533;&#1500;2&#65533;c"&#65533;&#65533;&#65533;$&#65533;&#65533; 8&X&#65533;T&#65533;!)&#65533;3&#65533;&#65533;&#65533;~Qb`MR&#65533;K&#65533;&#65533;v6p&#65533;P&#65533; &#65533;&#65533;!&#65533;&#65533;L&#65533;]&#65533;&#65533;&#65533;&#65533;&#65533;&#65533;&#65533;1&#65533;+&#35539;&#1026;T&#65533;{&#65533;&#65533;*h~z&#65533;+&#65533;&#65533;&#65533;!A$I&#65533;!&#65533;&#65533;/9%(&#65533;&#65533;	7&#65533;z&#65533;%~&#65533;&#65533;v&#65533;i&#65533;5c&#65533;K&#65533;Bb_h&#65533;>&#65533;:
&#65533;n&#65533;&#65533;nX[&#65533;&#65533;&#65533;&#65533;dC&#65533;T&#65533; &#65533;Iz[&#65533;&#65533;3&#356;N&#65533;&#65533;&#65533;&&#65533;&#65533;w);1&#65533;&#65533;&#65533;&#65533;w&#65533;&#65533;&#65533;&#65533; g &#65533;aZX
&#65533;&#65533;&#65533;&#65533;a&#65533;&#65533;&#65533;&#65533;E3)lq;&#65533;&#65533;x" @&#65533;&#65533;&#65533;)&#65533;&#65533;A&#65533; &#65533;&#65533;&#65533;&#65533;&#65533;&#65533;k&#65533;	&#65533;&#65533;p
;&#65533;;&#65533;8;R&#65533;&#65533;&#65533;&#65533;&#65533;`&#65533;E&#65533;&#65533;&#65533;$Q&#65533;&#65533;&#65533;%&#65533;&#65533;&#65533;&#589;&#65533;H&#65533;&#65533;&#65533;&#65533;&#65533;&#65533;&#65533;&#65533;&#65533;&#65533;
&#65533;&#65533;)!R&#682;i&#65533;&#65533;&#65533;~
A5&#6134;a&#65533;	a&#65533;K&#65533;&#65533;Q&#65533;&#65533;&#65533;&#65533;&#65533;&#65533;&#65533;J&#65533;&#65533;&#65533;M&#65533;& P&#65533;&#65533;Y&#65533;&#65533;&#65533;&#65533;:&&#65533;&#65533;&#65533;&#65533;&#65533;&#65533;&#65533;zQk&#65533;'&#65533;&#65533;z&#65533;*&#65533;_B &#65533;	&#65533;k~&#65533;X&#65533;`&#65533;hO&#65533;z
Q&#65533;&#65533;09&#65533;&#65533;9&#65533;@&#65533;&#65533;&#65533;&#65533;&#65533;F2&#65533;&#65533;&#65533;;&#65533;k>&#65533;vZ&#65533;e&#1149;&#65533;2&#65533;&#65533; 1wsWE&#65533;&#65533;w&#65533;2w&#1074;&#65533;&#65533;&#65533;&#65533;&#65533;X3&#65533;Bb&#65533;&#65533;3&#65533;(&#65533;&#65533;&O&#65533;&#65533;&#65533;&#65533;ib&#65533;&#65533;k&#65533;y&#65533;V &#65533;$&#65533;yz&#65533; &#65533;&#65533;z p 0C&#65533;&#65533;&#65533;	&#65533;&#65533;|&#65533;N&#65533; &#65533;&#65533;&#65533;&#65533;p&#65533;&#65533;&#65533;	&#65533;&#65533;_&#65533;x[Pj&#65533;&#65533;P&#65533;&#65533;M&#1499;&#65533;&#65533;&#65533;N&#65533;&#65533;#&#65533;K&#65533;g&#65533;&#65533;&#1091;`#&#65533;&#65533;
R&#65533;xN&#65533;&#65533;&#65533;]&#1065;&#65533;G%j&#65533;o"&#65533;%R&#65533;$Y&#65533;&#65533;h&#65533;&#65533;&#1537;&#65533;j&#65533;&#1644;&#65533;9&#65533;&#65533;(&#65533;^0&#65533;z&#65533;"A0!+&#65533;!
&#65533;Q&#65533;&#65533;&#65533;k+&#65533;&#65533;&#65533;&#65533;
&#65533;&#65533;z,`&#65533;&#65533;&#65533;&#65533;sE&#65533;&#65533;&#1094;&#65533;A&#65533;M &#65533;&#65533;3&#65533;&#65533;&#65533;H&#65533;P&#65533;	&#65533;&#65533;&#47157;w&#65533;^&#65533;&#513;&#65533;i  &#65533;&#65533;&#65533;&#65533;&#65533;j&#65533;z&#65533;T&#65533;x&#65533;&#65533;g(&#65533;"&#65533; &#65533;k&#65533;&#65533;!Nn&#65533;&#245;1uIi&#65533;&#65533;{$a&#65533;F&#775;&#65533;&#65533;>z&#65533;&#65533;&#65533;Si g&#65533;.&#65533;&#65533;?&#65533;sxh&#65533;&#65533;x&#65533;&#65533;&#65533;Nx*;&#65533;*&#65533;&#65533;q&#65533;8&#65533;Q&#65533;Y&#65533;&&#65533;&#24768;Iq&#65533;!
&#65533;E&#65533;|&#65533;	^j&#65533;&#65533;~&#65533;&#1014;&#65533;&#65533;1&#65533;&#65533;i
&#65533;<&#65533;&#51535;&#65533; &#65533;&#65533;&#65533;3p&#65533;
&#65533;K&#65533;&#65533;d&#65533;&#65533;W#8&#65533;87ND&#65533;l&#65533;&#65533;s&#65533;gI&#65533;&#65533;&#65533;&#65533;&#65533;q&#65533;&#65533;&#65533;r&#65533;&#65533;&#65533;0&#65533;&#1496;&#65533;&x&#65533;&#65533;9&#65533;&#65533;&#65533;(&#65533;	&#65533;&#65533;&#65533;&#65533;&#65533;%r&#65533;Po&#65533;	%&#65533;hdq&#65533;&#65533;&#65533; h&#65533;G&#65533;A	KP.4k&#65533;a	A`	~&#65533;&#1402;	&#65533; _&#65533;&#65533;1&#65533;&#65533;&#65533;&#65533;D&#65533;&#65533;u&#65533;&#65533;a&#65533;&#65533;&#65533;&#65533;k~&#65533;&#65533;&#65533;k&#65533;&#65533;&#65533;&#65533;&#65533;&#65533;&#1278;&#65533;&#65533;&#65533;9&#693;Q&#1507;[&#65533;&#65533;&#65533;jVm&#65533;!]&#65533;)#&#65533;&#65533;&#65533;&#763;&#65533;&#65533;mHEY&#65533;7s&#793;&#65533;#&#65533;&#65533;>&#1725;X &#65533;e&#65533;&#65533;&#65533;&#65533;&#65533;{}xx&#65533;v8&#65533;xgw&#65533;&#832;&#65533;w+&#766;&#65533;&#65533;*&#65533;&#65533;&#65533;&#65533;&#1756;#q	&#65533;hp&#65533;{l&#65533;F=&#65533;&#65533;&#65533;&i&#65533;a=&#240;)&#65533;&#65533;&#1813;&#65533;&#65533;&#65533;&#65533;"*&#65533;#J`> )&#65533;*C?*C &#65533;&#65533;?&#65533;&#65533;!Q&#65533;U&#65533;M T&#65533;U&#65533;5&#65533;&#65533;*K&#1759;m&#65533;&#65533;&#65533;s&#65533;&#65533;&#65533;@l@&#65533;#&#65533;&#65533;&#65533;i+&#65533;&#65533;e8\&#65533;y"&#1641;&#65533;$c&#65533;p&#65533;&#65533;W&#65533;&#65533;hb&#65533;a&#65533;&#1504;&#65533;&#65533;TR~&#49614;1
S&#65533;&#65533;TKW&#65533;5&#848;&#467;&#65533;xI`&#65533;T&#65533;t&#12344;&#65533;&#65533;1&#65533;J&#65533;@7&#65533;&#65533;t&#65533;&#65533;&#65533;&#65533;&#65533;&#65533;J:Kg)`Mbw&#65533;&#65533;T2&#65533;*&#65533;&#65533;&#65533;&#65533;&#65533;&#65533;&#65533;&#65533;T&#65533;&#65533;&#65533;&#65533;&#65533;&#65533;&#65533;&#65533;&#65533;&&#65533;&#65533;Qb0&#441;8&#65533;&#65533;&#65533;F&#65533;&#65533;&#65533;&#761;&#65533;"&#65533;&#65533;&#763;&#65533;&#65533;&#65533;,N&#65533;&#65533;vP&#65533;&#65533;&#65533;8&#65533;K&#65533;F&#65533;e&#65533;\&#65533;&#65533;&#65533;&#65533;&#65533;&&#65533;wu&#65533;3x&#65533;+o&#65533;&#65533;&#65533;1&#65533;3{	:&#65533;&#65533;&#65533;k: R>&#65533;?d+RX#X&#2020;&#65533;'UP&#65533;&#65533;^&#65533;&#65533;	&#65533;&#65533;&#65533;&#65533;D&#65533;n&|&#65533;&#65533;wWp&#65533;
&#65533;&#65533;
s &#65533;&#65533;av~&#65533;&#65533;A&#65533;@&#65533;&#65533;+z&#65533;&#65533;&#65533;&#65533;q@&#65533;&#65533;&#65533;&#65533;&#65533;+&#65533;&#65533;&#65533;&#65533;&#65533;&#668;^0&#65533;&#65533;*&#65533;~&#65533;&#65533;&#65533;&#65533;
&#65533;&#65533;&#65533;N.`\&#65533;&#65533;lI^&#65533;&#65533;5z&#65533;&#65533;V&#65533;h&#65533;&#65533; &#65533;&#65533;&#65533;P
&#65533;	WZ&#65533;&#65533; &#65533;&#65533;&#65533;i&#65533;&#65533;5L7gsQ&#1421;&#65533;&#65533;_B&#65533;&#577;&#65533;Z&#65533;&#65533;&#65533;&#65533;x&#65533;&#65533;i &#65533;&#65533;&#65533;]q;&#351;Z&#65533;k|Ob&#65533;&#65533;&#237;&#65533;`N&#65533;&#65533;&#65533;Q&#65533; &#65533;"&#65533;"y&#65533;s&#65533;&#65533;"&#65533;"&#65533;&#65533;"&#1019;8<&#65533;L&#65533;&#65533;F&#65533;&#65533;e&#65533;&#65533;&#65533;i&#65533;e&#1180;&#65533;&#65533;sI&#65533;&#65533;:5T~&#65533;&#65533;OUU&#65533;&#883;&#65533;&#65533;I:S&#65533;^&#65533;>&#65533;&#65533;&#65533;&#1734;t&#65533;!&#1762;Z&#65533;&#65533;H&#65533;c&#65533;&#65533;p&#65533;&#65533;&#65533;&#65533;&#65533;N&#65533;L`H&#65533;&#65533;y&#65533;o&#65533;&#65533;#&#65533;A&#65533;&#65533;&#65533;&#65533;&#65533;&#65533;&#65533;&#65533;&#65533;
&#65533;&#491;'9&#65533;&#65533;&#65533;&#1338;&#65533;
&#65533;&#65533;&#65533;&#65533;&#65533;&#1474;+p&#65533;}&#65533;t&#65533;&#65533;Z&#65533;N&#65533;3l
&#65533;&#65533;&#502;&#65533;k&#65533; &#65533;0\&#65533;&#65533;h&#65533;&#65533;!&#1850;O&#65533;&#65533;&#65533;}i&#65533;Xio&#65533;)&#65533;XM&#65533;OR&#65533;&#65533;&#65533;&#65533;&#65533;&#65533;u&#65533;&#65533;x&#65533;o&#65533;sm&#65533;&#65533;&#65533;&#1325;&#65533;Nmn&#65533;8&#65533;Kw&#65533;&#65533;]q~&#65533;&#65533;&#65533;T&#65533;>&#65533;&#65533;o&#65533;L&#65533;e&#65533;fj&#65533;&#65533;Qo&#65533;[&&#800;3&#65533;&#65533;_A&#65533;&#65533;	0&#65533;&#65533;&#65533;C&#65533;c":&#65533;w&#65533; 5&#65533;!Z&#65533;x&#589;&#396;>.&#65533; Y&#65533;&#65533;&#65533;m0&#65533;&#65533;g&#65533;&#65533;&#65533;&#816;&#65533;&#65533;&#65533;&#65533;M&#65533;[&#65533;&#65533;&#65533;&#65533;&#65533;&#65533;-&#65533;&#65533;P%&#65533;&#65533;&#1121;9&#65533;P&#65533;KV.&&#65533;&#65533;*&#65533;Z&#65533;&#65533;U&#65533;Y&#65533;n&#65533;&#65533;&#65533;&#65533;&#65533;&#65533;]&#65533;o&#65533;X&#65533;d&#1250;=[&#65533;A&#65533;e]&#65533;uA&#65533;f&W&#65533;
&#65533;7# *&#65533;&&#65533;&#65533;&#1060;&#65533;&#65533;&#65533;4NJ&#65533;&#65533;Kc&#65533;&#65533;&#65533;&#65533;&#65533;x&#65533;F?|&#65533;Ec` &#65533;&#65533;&#1588;&#65533;&#1987;&#65533;&#65533;j&#65533;&#65533;;&#65533;&#1481;FM&#65533;A&#65533;i&#65533;&#65533;&#65533;&#65533;&#65533;&#65533;&#65533;&#65533;&#65533;o&#65533;&#65533;A1&#1599;&#65533;&#65533;K&#65533;&#65533;m&#65533;&#65533;&#65533;`3P&#65533;&#65533;t&#65533;&#38019;&#65533;L&#65533;&#65533;&#714;&#65533;&#65533;-&#65533;&#65533;~&#65533;d&#65533;MzOL&#1660;&#65533;&#65533;H3&#65533;&#65533;&#65533;&#65533;&#65533;&#65533;&#65533;&#62036;&#65533;&#65533;&#14332;&#65533;y$&#65533;&#65533;&#65533;&#65533;(&#65533;A&#65533;`&#65533;X&#65533;@&#65533;&#65533;
&#65533;A&#65533;Ba	&#65533;&#65533;
/&#65533;jDK4&#65533;DS|HT&#65533;&#65533;&#65533;X&#65533;&#65533;x&#65533;f&#65533;&#1120;&#65533;B&#365;d&#65533;i &#65533;2&#65533;&#65533;bB"B&#65533; &#65533;&#65533;(&#65533;0&#65533;&#65533;+&#65533;&#65533;$ "&#65533;+*52&#65533;&#65533;&#65533;&#65533;&#65533;&#65533;$&#65533;&#65533;
(&#65533;v&#65533;&#65533; TH
N6qJ$&&#60681;5&#65533;&#65533;&#65533;&#65533;O@5&#65533;&#65533;z&#65533;-C&#65533;*4&#65533;&#65533;2&#65533;&#65533;C+y&#65533;&#65533;F)&#65533;"&#65533;&#65533;&#65533;3&#65533;&#65533;&#65533;<&#65533;&#65533;&#65533;&#65533;&#65533;>/&#65533;&#65533;;&#65533;
&#65533; ${l&#65533;&#65533;#&#65533;1&#65533;6&#65533;(&#65533;&#65533;^dD&#65533;&#65533;$&#65533;)&#65533;&#65533;n*&#65533;&#65533;@4&#65533;&#65533;&#65533;b&#65533; ;&#65533;&#65533;&#65533;&#65533;g&#65533;0 *JJcVM&#65533;&#65533;<&#65533;&#65533;&#65533;g&#65533;&#65533;&#65533;s&#65533;&#65533;Xa	&#65533;&#65533;&#65533;&#65533;4V&#65533;&#65533;$&#65533;&#1168;?[&#65533;&#65533;('&#65533;{o&#688;&#65533;&#65533;&#65533;P&#65533;?4QC]&#65533;&#65533;C&#65533;PbA3&#65533;xc&#65533;A&#65533;&#65533;&#65533;gz&#65533;Gm&#65533;&#65533;&#65533;I&#65533;&#65533;&#65533;ZBg#&#65533;&#65533;&#20682;\h&#65533;&#65533;(3L&#65533;&#65533;&#65533;&#65533;&#65533;&#65533;,&#65533;K&#65533;&#65533;&#65533;&#65533;!$&#65533;MxR&#65533;6&#65533;&#65533;&#65533;1@jG&#65533;&#65533;&#65533;!&#65533;&#65533;&#65533;Ek,\&#65533;&#65533;&#65533;}&#65533;3+U&#65533;&#65533;se&#65533;&#65533;V{e&#65533;&#65533;jk&#65533;&#65533;&#65533;{&#65533;K&#65533;&#65533;\&#65533;&#65533;kq&#65533;	&#65533;,W#OW&#65533;&#65533;\&#65533;85&#65533;[&#65533;&#65533;o=t&#65533;C&#65533;U&#65533;&#65533;C&#65533;&#65533;P&#65533;z&#65533;3h&#65533;e*&#65533;&#65533;D&#65533;G&#1735;A&#65533;U&#65533;&#65533;&#65533;&#65533;&#65533;6&#65533;&#1533;&#65533;&#65533;&&#65533;&#65533;&#65533;&#65533;&#65533;I&#65533;&#65533;&#65533;!x]&#65533;&#65533;PI&#65533;g&#65533;WM&#65533;%&#65533;&#65533;&#65533; {GU&#65533; *&&#65533;&#65533;&#65533;&#65533;&#65533;&#65533;??&#65533;&#65533;CJj&#1580;?,&#65533;&#65533;&#1031;<&#65533;C	!&#65533;&#307;&#65533;0&#245;&#65533;&#65533;~&#65533;Z &#65533;E{&#65533;&#65533;E,&#65533;&#65533;G4&#1614;&#65533;f&#65533;!0#&#65533;h&#1618;&#65533;&#65533;&#65533;,&#65533;&&#65533;i&#65533;	&#65533;&#65533;$><&#65533;g9q&#65533;.!~&#65533;!:pIF&#65533;&#65533;K&#65533;C(J&#65533;C&#65533;T&&#65533;$iLA&#65533;&#65533;&#65533;&#865;G<1&#65533; y2&#65533;&#65533;&#65533;C$bQ&#65533;&#65533;&#65533;mo&#65533;&#65533;&#65533;A^s&#65533; +2J&#65533;WI&#65533;&#65533;&#420;&#65533;V&#65533;&#65533;D&#3396;&#65533; &#65533;<&iL&#65533; R&#65533;Mu&#65533; &#65533;&#65533;&#65533;0&#65533;0@#&#65533;&#65533;&#65533;&#65533;&#65533;2&#65533;&#65533;
&#65533;&#65533;D&#65533;0&#65533;&#65533;&#65533;&#65533;^&#65533;L&#65533;@&#65533;)&#65533;=&#65533;#&#65533;&#65533;@&#65533;E>rF#&#65533;&#65533;&#65533;Hu&#65533;&#65533;&#65533;J;&#65533;&#65533;c&#65533;g&#65533;&#65533;&#65533;dCf&#65533;&#645;`&#65533;&#65533;&#65533;&#65533;&#65533;,&#65533;[&#1029;0fDX&#65533;2E`&#1247;&#65533;BV&#65533; &#65533;md6&#65533;e.&#65533;!&#65533;&#65533;2#f&#65533;&#65533;@ b&#65533;&#65533; S &#65533;&#65533;&#65533;IA&#65533;a&#65533;;&#65533; 9&#65533;&#65533;&#65533;@&#65533;fS$$&#65533;
5&#65533;&#65533;&#65533;@"O&#65533;&#65533;&#65533;t4&#65533;&#65533;LPs&#65533;&#65533;&#65533;w&#65533;&#65533;!=&#1825;F&#65533;#&#65533;E&#65533;&#65533;&#65533;b$L&#65533;T&#65533;&#65533;c&#65533;\&#65533;&#65533;&#65533;&#65533;&#65533;	&#65533;"&#65533;&#65533;B&#65533;&#65533;<&#65533;;&#65533;
#%/&#65533;&#65533;%&#65533;Q2S`dx^&#65533;&#65533;&#65533;&#65533; &#65533;&#65533;&#65533;&#65533;&#65533;=&#65533;&#206;&#65533;&#65533;&#65533;&t&#65533;&#65533;A&#65533;1'&#65533;&#65533;]L&#65533;+&#65533;&#65533;&#65533;X&#65533;&#65533;&#65533;aDu\%&#65533;_&#65533;&#65533;2y&#65533;&#65533;&#65533;+T&#65533;&#65533;b&#1699;&#391;&#65533;k<&#65533;b&#65533;I&#65533;&#65533;&#65533;Q&#65533;DI&#65533;DtJ&#65533;u(&#65533;&#65533;&#65533;&#65533;z&#65533;XF&#65533;	@&#65533;%&#65533;`&#65533;&#65533;\&#65533;H&#65533;&#65533;&#65533;&#65533;&#65533;#7&#1864;G&#65533;D&#65533;	&#725;&#65533;&#65533; &#65533;&#273;&#65533;&#65533;&#145;iJ&#65533; &#1228;&#65533;M&#65533;&#70756;0&#65533;&#65533; &#65533;?&#65533;DY?&#65533;P &#65533;LHAl&#65533;4}6%&#65533;$-K&#65533;&#65533;&#65533;&#65533;*X&#65533;Nr&#65533;&#65533;l&#54763;&#22989;&#65533;"&#65533;&#65533;V&#65533;&#65533;&#65533;J&#65533;X &#65533;&#65533;fD&#65533;U5&#65533;D&#65533;#=&#65533;&#65533;*^&#65533;&#65533;E+	&#65533;&#65533;&#65533;&#65533;p$&#65533;KWZ&#65533;1&#65533;&#289;g&#65533;)W&#65533;{&#65533;?&#65533;'&#65533;&#65533;&#65533;b&#65533;&#65533;&#65533;4&#65533;&#65533;w&#65533;&#65533;8&#65533;u&#65533;$&#65533;&#65533;1Z&#65533;&&#65533;k&#65533;&#65533;&#65533;&#65533;&#65533;Oc.F&#65533;h&#65533;>&#65533;	&#65533;&#65533;O(&#65533;(&#65533;&#65533;P&#65533;D&#65533;&#65533;D&#65533;&#65533;&#65533;&#65533;&#65533;aj&#65533;$$1&#65533;&#65533;V&#65533;+S&#65533;T&#65533;&#166;&#65533;}M0Z&#1101;&#65533;&#65533;&#1362;&#65533;!`&#65533;`&#65533;&#65533;@!$&#65533;&#65533;&#65533;&#65533;c+&#65533;&#65533;&#65533;&#65533;&#65533;D&#65533;&#65533;%	I&#65533;	&#65533;1&#65533;&#65533;II&#65533;&#65533;&#65533;&#65533;4&#65533;&#1584;&#65533;&#65533;<E&#65533;&#65533;&#65533;&#65533;'$&#1737;&#65533;&#65533;&#65533;&#65533;6&#65533;oq&#65533;&#65533;|&#65533; "&#65533;2&#65533; GI&#65533;gu&#65533;&#65533;{&#65533;j&#65533;%&#65533;'`&#65533;nHI.@&#65533;*&#65533;&#65533;&#65533;-;&#65533;&#65533;+6-	GG&#65533;&#65533;&#65533;&#65533;CT&#65533;b&#65533;I&#65533;&#65533;Q&#65533;C&#65533;&#65533;&#65533;&#65533;&#65533;~Q&#65533;^&#65533;&#65533;|&#65533;&#65533;]&#65533;&#65533;&#65533;&#65533;R&#65533;]&#65533;&#65533;&#1281;&#65533;&#65533;&#65533;O&#65533;&#65533;8
&#65533;=&#65533;A&#65533;IN	&#65533;Tn&#65533;AjP&#65533;&#65533;&#65533;l&#65533;&#65533;U&#65533;r&#65533;SF&#65533;&#65533;&#65533;|-&#65533;`c&#65533;>	&#65533;&#65533;&#65533;&#65533;3&#65533;:&#65533;&#65533;&#65533;{&#65533;W&#65533;&#65533;&&#65533;`1[&#65533;&#65533;$&#65533;6&#65533;&#65533;H&#65533;T&#65533;&#65533;&#65533;F&#65533;*&#65533;&#1169;Q&#65533;$&#65533;)J2&#65533;YL(&#65533;+*&#752;&#840;k{&#65533;&#65533;&#65533;fdklb+&#65533;&#65533;}q&#65533;&#65533;	&#65533;&#65533;&#65533; "&#65533;y&#65533;&#65533;&#65533;&#65533;{&#65533;&#65533;h8&#65533;!o&#65533;.HV&#65533;j&#65533;L&#65533;&#65533;&#65533;&#65533;&#65533;w&#65533;&#65533;k&#65533;&#648;&#65533;&#65533;i&#65533;p&#65533;&#65533;4H&#65533;&#65533;&#396;b
y&#65533;&#65533;,&#65533; &#65533;&#65533;&#65533;y O&#65533;&#65533;&#65533;P}R&#65533;zF&#65533;>&#65533;PQ&#65533;*yv(&#65533;&#65533; &#65533;3&#65533;]&#65533;3&#65533;X&#65533;&#65533;&&#65533;&#65533;&#65533;(D&#65533;&#65533;~&#65533;3&#65533;&#65533;b	"?&#65533;&#65533;B&#65533;1&#65533;#\1!^br&#65533;x&#65533;G&#65533;&#65533;&#65533;a&#65533;F.&#65533;|&#65533;&#65533;T&#65533;&#65533;&#1904;T7L&#65533;d&#65533;D&#65533;0	l&#65533;+&#65533;&#65533;&#65533;%&#65533;&#65533;&#65533;o&#65533;&#65533;C&#65533;&#65533;Y!&#1144;&#65533;d&#65533;&#65533;fK6&#65533;b&#65533;&#65533;&#65533;6&#65533;)&#65533;&#65533;|&#65533;&#65533;&#65533;j&#65533;g~&#65533;&#65533;&#65533;&#65533;@ &#65533;	&#65533;&#65533;&#65533;}5&#65533;&#65533;&#65533;&#65533;w&#65533;&#65533;T&#65533;&#65533;&#65533;&#65533;&#65533;`"&#65533;H&#65533;sb&#391;L&#65533;xT&#1603;F&#65533;&#65533;&#65533;@&#65533;&#65533;Dx&#65533;&#65533;%]t&#961;D&#65533;%9&#65533;&#65533;&#65533;&#65533;
n&#65533;>=x?&#65533;&#65533;z`:&#65533;?&#65533;&#65533;&#65533;&#65533;&#201;h&#65533;&#65533;h99r(>&#65533;&#65533;*&#65533; &#65533;" &#65533;&#65533;L	&#65533;&#65533;&#65533;&#65533;'P(&#65533;&#65533;&#65533;&#65533;&#65533;&#65533;&#65533;p>&#65533;
&#65533;'&#65533;'&#65533;&#65533;<`&#65533;&#65533;z&#65533;&#65533;h&#65533;<&#65533;&#65533;(,&#594;&#65533;&#65533;&#65533;&#65533;xK=&#1531;,&#65533;pB&#65533; 	&#1025;T&#65533;&#65533;&#65533;&#65533;&#65533;&#65533;&#65533;'&#65533;&#65533;@&#65533;&#65533;&#65533; &#65533;&#65533;s	&&#65533;&#65533;&#65533;-&#65533;&#65533;&#65533;&#1722;&#65533;&#15608;&#65533;C9&#65533;@('@&#65533;	%k&#65533;&#65533;&#65533;"&#65533;P&#65533;&#65533;>R&#65533;/&#65533;&#65533;?&#65533;&#65533;GR &#65533;&#65533;&#220;L3?&#65533;&#65533;4R	}&#65533;8&#65533;(?*	{h&#65533;&#65533;p4&#65533;j8&#65533;4L&#65533;&#65533;&#65533;&#65533;|y&#65533; &#65533;A&#65533;&#65533;&#65533;&#65533;&#761;&#65533;x&#65533;&#289;&#65533;&#65533;Y&#65533;<3&#65533;&#65533;[&#65533;%x&#65533;w&#585; &#65533;<&#744;&&#65533;&#65533;W&#65533;&#65533;&#65533;&#65533;&#65533;&#65533;&#65533;&#65533;W.6&#65533;0b&#65533;0&#272;&#65533;&#65533;&#65533;&#65533;rAa3&#65533;&#65533;&#65533;&#65533;{&#65533;9&#65533;&#65533;Z&#65533;&#65533;y&#65533;&#65533;&#65533;1&#65533;s&#65533;8&#65533;&#65533;23&#65533;V&#65533;Gy&#65533;&#490;X&#170;&#544;&#65533;&#65533;B)&#65533;&#65533;=/&#65533;&#65533;0&#65533;&#65533;u2&#65533;&#65533;!&#65533;!u&#65533;&#65533;&#65533;&#65533;&#65533;&#65533;&#65533;&#65533;Y&#65533;s&#273;&#65533;h&#65533;&#65533;G&#65533;&#65533;H&#65533;&#65533;c3&#65533;9&#65533;&#65533;i&#65533;&#65533;&#687;&#65533;3&#65533;&#65533;80w&#65533;&#65533;&#65533;&#65533;&#65533;7[&#65533;&#65533;Dx?&#65533;Z&#65533;&#65533;&#65533;&#65533; ?KT&#65533;&#65533;&#65533;&#65533;&#400;E&#65533;&#65533;=(&#65533;RS&#65533;B&#65533;&#65533;&#65533;G&#65533;&#65533;&#65533;E&#65533; )&#65533;&#65533;&#65533;&#65533;&#65533;&#65533;&#65533;9?&#65533;&#65533;&#65533;&#65533;&#65533;&#65533;&#65533;$[&#65533;&#65533;89L2&#65533;{&#284;C&#65533;&#65533;&#65533;&#65533;&#65533;5&#65533;&#65533;&#65533;3&#65533;e&#65533;@&#65533;()xH&#65533;F&#65533;&#65533;&#65533;n&#65533;K&#65533;&#65533;0&#65533;G&#65533;`6&#65533;&#65533;A&#65533;&#65533;&#65533;&#65533;PF(&#65533;(&#65533;&#65533;&#65533;`L&#65533;&#1288;0&#65533;s&#65533;&#65533;&#65533;.&#65533;&#65533;&#65533;&#65533;$&#65533;B&#65533;&#65533;&#65533;&#65533;,&#65533;&#65533; -&#65533;&#65533;
R&#65533;&#65533;!&#65533;&#65533;5&#65533;&#65533;-&#65533;+
L&#1628;M&#65533;&#65533;&#65533;&#65533; &#65533;g&#65533;&#65533;'&#65533;8&#65533;R&#65533;&#65533;&#65533;&#65533;&#65533;&#65533;9&#65533;&#65533;&#65533;&#12387;&#65533;&#686;&#65533;P@&#65533;P&#65533;.&#65533;&#65533;
C[&#65533;#&#65533;&#65533;&#65533;A&#65533;J 9&#65533;&#65533;7&#65533;&#65533;&#65533;&#65533;&#65533;I&#65533;D&#65533;I&#65533;#&#65533;&#914; &#65533;N&#65533;&#65533;&#65533;9&#65533;r&#65533;&#65533;&#65533;&#65533;PK&#65533;{Z&#65533;&#65533;:&#65533;OCL; &#755;rA&#65533;&#728;&#65533;.8&#65533;&#65533;f&#65533;&#65533;&#65533;1(&#65533;&#65533;&#65533;*&#65533;0&#65533;&#65533;&#65533;&#402;&#65533;&#65533;QB&#65533;G&#1724;&#65533;&#65533;&#65533;(&#65533;&#65533;&#65533;-&#65533;{&#65533;E&#65533;&#65533;&#65533;&#65533;P &#65533;G&#65533;&#65533;&#65533;&#1149;&k&#65533;$&#65533;&#65533;8&#65533; &#65533;3&#65533;&#1100;&#65533;&#65533;&#65533;&#65533;h{R&#65533;&#65533;&#65533;%&#65533;AR&#65533;+4&#65533;sQ(&#65533;&#65533;|&#65533;&#65533;&#65533;&#65533;l&#65533;Y&#65533;.&#65533;&#65533;&#65533;&#51823;&#65533;58&#65533;F&#65533;\&#65533;&#65533;&#65533;&#65533;&#65533;&#65533;&#65533;&#65533;&#65533;K:&#65533;{?Hkp&#65533;&#65533;&#65533;&#65533;I&#65533;N&#65533;&#65533;&#65533;9&#65533;&#65533;&#65533;z&#65533;&#65533;&#65533;RT$&#65533;&#65533;&#65533;&#65533;J&#65533;8&#65533;&#1081;&#65533;A&#65533;9Nz&#65533;&#65533;"$&#65533;*	x&#65533;&#65533;&#65533;&#65533;&#65533;&#65533;S&#65533;&#65533;&#65533;&#65533;Z#5B&#65533;9&#65533;E&#65533;&#65533;&#65533;&&#65533;&#65533; &#65533;&#65533;&#65533;&#65533;e$&#65533;&#65533;	8x &#65533;&#65533;&#65533;&#65533;&#65533;F[]&#65533;l&#65533;&#65533;P)1&#841;I)&#65533;k&#65533;&#65533;a&#65533;&#65533;b&#65533;&#65533;^]&#65533;&#65533;B*I&#65533;)3-3&#65533;&#65533;&#1044;&#65533;&#65533;+&#65533;9&#65533;!3&#65533;&#65533;&#65533;x"5&#65533;&#65533;"&#1610;87&#65533;&#65533;&#694;#MVtm&#65533;Ex&#65533;:4&#65533;i&#65533;&#65533;&#65533;&#65533;N&#65533;&#65533;,E&#600;c&#65533;)&#65533;<&#65533;)&#65533;@&#65533;[&#65533;*&#663;&#65533;y&#65533;A&#65533;.&#65533;&#65533;H&#14122;&#65533;&#65533;&#65533;|&#65533;&#65533;|&#65533;WI&#65533;F&#65533;&#65533;&#65533;&#32361;&#921;&#65533;&#65533;&#65533;&#65533;&#65533;&#19577;I&#65533; &#65533;I&#65533;&#65533;R&#65533;&#65533;R&#65533;L&#65533;X3&#65533;&#65533;;&#65533;h.P&#65533;(&#65533;@&#65533;0@ &#65533;&#12595;V&#65533;&#967; &#65533; )&#65533;{1&#65533;&#65533;C &#65533;x&#65533;S&#65533;&#65533;[&#65533;
&#65533;&#65533;t5"Q&#65533;&#65533;U&#65533; &#65533;&#65533;&#65533; &#1132;&#65533;&#65533;2&#65533;&#65533;yZ&#65533;i&#65533;&#65533;4&#65533;=&#65533;&#65533;&#65533;&#65533;&#65533;&#65533;&#65533;
X&#65533;&#65533;W[&#65533;&#65533;&#1763;V&#65533;&#65533;6&#1731;=&#65533;&#65533;&#1224;&#65533;&#65533;9&#65533;&#65533;&#65533;T&#65533;WY5 0&#65533;&#65533;T&#65533;&#65533;E&#65533;&#1257;S&#65533;K$&#65533;M&#65533;oI&#65533;&#34574;O&#65533;3&#1048;5&#1036;&#65533;3=&#65533;R&#65533;ASR&#65533;X,z&#65533;&#65533;S#&#1000;&#65533;+&#65533;&#65533;&#65533;&#65533;&#65533;&#65533;&#65533;)&#65533;`&#65533;&#65533;q&#65533;q&#65533;D\&#65533;&#65533;T@p&#1607;&#65533;>&#65533;3/ /&#65533;&#65533;	&#65533;&#65533;$&#65533;K&#65533;&#65533;;&#65533;5&#65533;(&#65533;@&#65533;&#65533;U&#840;k&#65533;Pm&#65533;^&#65533;&#65533;&#65533;r&#1536;&#65533;-_&#65533;&#1704;&#65533;&#65533;&#65533;&#65533;@&#65533;p@ &#65533;&#65533;&#65533;&#65533;&#65533;V&#65533;_`&#65533;P&#65533;_C CPC&#65533;>&#65533; &#65533;L&#65533;&#65533;m&#65533;&#1842;&#65533;&#1541;(&#65533;]&#65533;&#65533;&#65533;`&#65533;%`&#65533;&#65533;I&#65533;&#65533;&#65533;p&#65533;w}&#65533;R &#65533;&#65533;&#65533;&#1594;&#65533;&#65533;#&#65533;&#65533;&#65533;]9&#65533;&#65533;&#917;c&#65533;&#65533;&#65533;Q&#65533;9=&#65533;&#65533;E@Au4RT&#65533;&#65533;&#65533;z&#65533;Ty&#65533;&#65533;=&#65533;&#65533;)&#65533;><cO&#65533;&#65533;&#65533;A&#65533;
&#65533;I&#65533;&#65533;&#65533;&#65533;&#65533; &#65533;m/&#825;&#65533;|&#65533;G&#65533;	 vOL&#65533;&#65533;&#201;&#65533;]G&#65533;O&#65533; 8&#65533;&#716;&#65533;&#65533;&#65533;55&#65533;&#65533;C`0^&#65533;h_&#65533;&#65533;Po&#65533;&#65533;&#65533;&#65533;&#65533;M&#65533;&#65533;?&&#65533;g&#65533;&#452;&#65533;>P&#65533;&#65533;>6&#65533;&#65533;h&#65533;}d&#65533;`L&#65533;"(&#65533;&#65533; &#65533;dM&#65533;L&#65533;dX_&#65533;]dQ&"&#65533;&#65533;&#1557; (&#65533;&#65533; &#65533;&#65533;=&#65533;&#65533;&#65533;&#65533;?&#65533;&#65533;>}&#65533;&#65533;1a	&#65533;&#4729;&#65533;>&#528;D&#65533;&#65533;&#65533;J&#1679;|&#65533;&#704;&#65533;&#65533;-&#65533;&#965;&#65533;&#65533;&#65533;(&#65533;0&#65533;&#65533;I&#65533;J&#65533;&#65533;&#65533;&#65533;0&#1292;0&#65533;&#65533;:&#65533;AR&#65533;N[&#65533;&#456;&#65533;(&#65533;&#65533;2&#65533;v&#1651;&#65533;&#65533;&#65533;&#65533;&#65533;&#65533;cG&#65533;E&#65533;e)/h&#65533;@&#65533;&#65533;8&#65533;L&#65533;&#65533;	h,&#65533;Q&#65533;<&#65533;Fp&#65533;*&#65533;\&#65533;x&#65533;&#65533;&#65533;&#65533;G&#65533;	&#65533;&#65533;d&#65533;6k&#65533;d&#65533;6h&#65533;&#65533;	&#65533;a&#65533;&#65533;-&#65533;?p&#65533; i&#65533;9	&#65533;&#65533;M&#65533;&#65533;&#1563;P&#65533;n&#65533;!&#65533;&#65533;z&#65533;&#65533;z&#65533;= a&#65533; &#65533;&#65533;Y&#65533;ze&#65533;&#65533;&#65533;&#65533;y D&#11337;&#65533;&#65533;Y&#65533;v&#65533;&#65533;&#65533;G&#65533;&#65533;x&#65533;&#65533;|.R&#65533;JJ&#65533;&#65533;,g&#40585;&#65533;2b&#65533;&#65533;>&#65533;K&#65533;&#65533;&#65533;^z&#65533;&#65533;A&#65533;&#65533;2&#65533;&#65533;-&#65533;&#65533;
&#65533;U&#65533;&#65533;&#65533;&#65533;h&#45880;&#339;&#750;pZ&#65533;>3&#65533;$&#1459;&#65533;&#65533;k l&#65533;6&#65533;F&#65533;&#65533;&#65533;&#253;&#65533;N&#65533;&#65533;&#65533;&#65533;&#65533;&#711;hl&#65533;&#65533;&#65533;P&#65533;Nx&#65533;&#65533;ulEF	
bl&#65533;Nl&#65533;S&#65533;&#65533;&#905;&#65533;&#65533;&#1181;n;&#65533;&#65533;&#65533;Q
&#65533;4&#65533;&#65533;&#65533;&#65533;&#263;X&#65533;@&#65533;&#65533;&#65533;J&#65533;@&#65533;.l.&#65533;&#65533;&#65533;j&#65533;l&#65533;K&#65533;t&#65533;]DI&#65533;&#65533;\{-S&#65533;{&#65533;&#65533;&#65533;]4&#65533;M&#65533;&#65533;*&#65533;&#65533;WA&#10008;&#65533;@;O&#65533;&#65533;&#65533;&#65533;&#65533;g&#65533;&#65533;&#65533;&#65533;&#65533;&#65533;&#65533;&#65533;&#65533;&#65533;&#65533;d&#65533;]o&#65533;n&#775;&#65533;Lb&#65533;C&#65533;<&#65533;>&#65533;C&#65533;,C`>0e&#65533;&#65533;2&#65533;&#65533;&#65533;F&#65533;l&#65533;&#65533;&#65533;&#65533;&#65533;&#65533;&#65533;\p&#65533;&#65533;&#65533;	\8&#65533;&#65533;p?&#65533;&#65533;7&#65533;:&#65533;&#1766;&#65533;e&#65533;i&#65533;Y &#65533;&#65533;C&#65533;H&#65533;RQ&#65533;&#65533;&#1205;&#65533;&#65533;5&#65533;M[&#65533;&#65533;R&#65533;L&#65533;&#65533;&#65533;&#65533;&#752; 7	&#65533;W&#65533;&#65533;0&#65533;&#65533;&#65533;&#65533;S&#65533;~&#65533;&#65533;&#65533;E&#65533;EE&#65533;<&#65533;)EN&#65533;&#65533;&#65533;Z&#65533;&#65533;<&#65533;3&#65533;m&#65533;]&#65533;&#65533;.&#65533;&#1181;&#65533;X&#65533;&#65533;1o/&#65533;o&#65533;&#65533;?s2&#65533;Z1/s47&#65533;4&#65533;hSjsf{&#65533;0&#65533;E&#65533;&#65533;9A&#65533;&#65533;&#65533;&#65533;r=&#1480;H&#65533;&#65533;&#65533;6&#65533;@&#65533;&#65533;\(&#65533;&#65533;&#65533;6&#65533;A&#65533;	Th&#65533;&#65533;F&#65533;G&#65533;&#65533;h&#65533;&#65533;tK_&#65533;&#65533;t&#65533;h&#65533;6&#65533;N&#65533;=u&#65533;P&#65533;w&#65533;&#65533;_&#65533;&#1499;&#65533;&#65533;&#65533;&#65533;Nz}&#65533;=&#65533;&#65533;Yh&#65533;X/&#1077;&#65533;&#65533;&#65533;/&#65533;&#65533;&#313406;)&#65533;&#65533;&&#65533;:S&#65533;J&#65533;&#65533;&#1038;&#65533;&#65533;(&#65533;E&#65533;o&#65533;K&#65533;6^&#65533;&#65533;>&#65533;1&#65533;(&#65533;E&#65533;&#65533;&#65533;&#65533;z&#65533;&#65533;?v&#65533;l3(N&#65533;`&#65533;f0ws?nOQ&#65533;Zk0Z&#65533;&#65533;&#65533;&#65533;YZQW&#65533;&#65533;wV`&#65533;&#65533;k~&#65533;t&#65533; d&#65533;&#65533;xGn&#65533;&#65533;&#65533;z&#65533;&#65533;;&#65533;U0&#65533;&#65533;&#65533;&#65533;&#65533;&#65533;8&#65533;F&#65533;&#65533;Hw&#65533;.x&#65533;&#65533;&#65533;&#65533;7&#65533;&#65533;&#65533;G&#65533;&#65533;&#65533;&#65533;&#65533;&#65533;&#65533;*nQS&#65533;*&#65533;O`&#65533;&#65533;_P&#1488;Nx~S&#65533;~&#65533;&#65533;&#65533;&#65533;&#65533;&#65533;&#65533;&#65533;XO&#65533;8"&#65533;&#65533;&#65533;u&#65533;W
]&#65533;~m&#65533;V+&#65533;a\wZ&#65533;	(&#65533;5e&#65533;Vk(&#65533;z&#65533;9&#65533;^,r&#65533;&#65533;e&#65533;&#65533;&#65533;mO?Y&#65533;	&#65533;r&#65533;&#65533;&#65533;&#65533;
>Kn?&#65533;PG &#65533;&#65533;&#65533;u&#65533;|&#1787;_yI&#65533;&#65533;&#65533;D&#65533;&#65533;&#65533;&#65533;4e&#65533;xc&#65533;&#65533;&#65533;gL&#65533;oQ&#65533;?xc%VH&#1411;&#65533;|&#65533;x&#65533;/&#65533;D&#65533;&#230;y&#65533;Mh&#65533;&#65533;E&#458;I&#65533;tL7&#65533;'}&#65533;|MO}&#65533;&#65533;_&#65533;(&#65533;&#65533;&#65533;&#65533;&#65533;l&#65533;&#65533;&#65533;&#1744;.	&#65533;&#65533;|6Z&#65533;&#65533;k&#65533;&#65533;((:?&#65533;"~9&#65533;Yog&#65533;Y&#65533;	&#65533;/&#65533;&#65533;&#65533;&#65533;H~&#65533;<&#65533;&#65533;K&#65533;&#65533;v&#65533;`&#65533;V&#65533;&#65533;q&#65533;&#65533;Ur&#65533;&#65533;q&#65533;&#65533;~&#65533;&#65533;&#1278;&#65533;z&#65533;&#65533;#&#65533;h/%&#65533;&#65533;A&#65533;&#65533;y&#1471;P&#65533;o&#1733;&#65533;&#65533;&#65533;S`m[&#65533;7&#65533;&#65533;&#65533;&#65533;D@ 8&#65533;&#65533;&#65533;C&#65533;&#65533; &#65533;&#65533;&#65533;&#65533;0BT!hD&#65533;&#65533;&#65533;E&#65533;&&#65533;&#65533;&#261;#E\cQ&#65533;&#138;)&#65533;4&#65533;o&#65533;B&#65533;&#65533;F&#65533;QS&#65533;&#65533;3w&#65533;:&#65533;(&#1188;J&#65533;2m&#65533;&#65533;)&#1320;R&#65533;R&#65533;j&#65533;*&#65533;&#65533;H&#65533;&#65533;k&#65533;\%&#65533;-:u*&#65533;&#65533;4&#65533;E&#65533;S N&#65533;2'&#65533;DW-&#65533;s&#65533;V&#65533;&#65533;&#65533;&#65533;/&#227;&#65533;.l&#65533;0&#65533;&#266;WE&#65533;&#65533;&#65533;pZ&#65533;=H&#65533;&#65533;[&#65533;7&#988;&#65533;&#65533;&#65533;&#65533;zE&#964;&#65533;&#65533;i&#65533;{&#65533;6&#65533;&#65533;&#65533;&#65533;&#65533;5t&#65533; p &#65533;&#185;&#65533;&#65533;=
&#65533;&#1895;&#65533;&#65533;&#65533;u&#65533;&#65533;&#65533;3?
e&#65533;q&#27457;#?:&#65533;&#65533;&#65533;%)&#65533;&#65533;&#65533;&#65533;}&#65533;&#65533;&#65533;&#65533;q&#65533;l^&#65533;&#65533;P&#65533;&#65533;&#65533;&#65533;=A&#65533;&#65533;"&#65533;&#65533;&#65533;&#65533;?&#65533;b_ &#65533;&#65533;A .$&#65533;}&#65533;Q&#65533;D)&#65533;&#65533;&#65533;DL,&#65533;&#65533;&#1093;	q4SE0&#65533;D&#65533;F3&#65533;&#65533;M=E&#65533;H!&#65533;&#65533;&#65533;zo&#65533;%&#1033;&#65533;&#65533;&#65533;y5&#65533;x#&#65533;9&#65533;&#65533;O	&#65533;&#65533;hY\q&#65533;J	]&#65533;D&#65533;?H2&#65533;Zf&#65533;&#65533;dO!&#65533;&#65533;I&#65533;&#65533;"&#65533;^:8Q&#65533;U&#65533;&#65533;&#65533;Q&#65533;&#65533;&#65533;idfC;&#65533;&#65533;&&#65533;q&#65533;&#65533;&#65533;?&#65533; &#65533;&#65533;;&#65533;&#65533;sfr>&#65533;[j3M&#65533;&#65533;&#65533;S&#65533;4&#65533;?S41&#65533;x&#65533;QZSP&#65533;&&#65533;v&#65533;"&#65533;&#65533;"U&#65533;L&#65533;.&#65533;&#65533;?^&#65533;&#65533;&#65533;
&#65533;`&#65533;B&#65533;M&#65533;&#65533;w&#65533;&#65533;&#65533;&#65533;v~N&#65533;D&#65533;+ &#65533;&#65533;&#65533;8&#1472;7F &#65533;{&#65533;&#65533;PA&#65533;&#65533;&#65533;!&#65533;&#65533;7&#65533;!E&#65533;L9&#65533;&#65533;}0J&#65533;%E4&#65533;&#65533;0&#65533;&#65533;{#N&#65533;&#65533;z'&#65533;x&#65533;,&#65533;&#65533;bO&&#65533;dn&#65533;&#65533;&#65533;;/&#65533;Ny&#65533;&#65533;&#65533;E&#65533;u&#65533;M&#65533;&#65533;H&#65533;Z&#65533;r&#65533;&#65533;"&#65533;[*&#65533;%&#65533;T^&#65533;&#65533;EM&#65533;&#65533;&#65533;Z&#65533;&#65533;E&#65533;U&&#65533;k&#65533;z,&#65533;&#65533;Y/&#65533;)&#65533;\&#65533;c&#65533;%&#65533;&}&#65533;&#65533;@#+SU&#65533;&#65533;&#65533;e&#65533;RP4Q\3&#65533;&#65533;&#65533;,&#65533;V<3ukx&#65533;#x&#65533;9=&#65533;U&#65533;-a&#65533;&#65533;J&#65533;T&#65533;&#65533;Kh-Uq7&#65533;&#65533;svS#e&#65533;&#845;&#65533;(l`6&#65533;&#65533;
&#65533;&#65533;A&#65533;Y&#65533;Q&#65533;po&#65533;JYD&#65533;&#65533;&#65533;4&#65533;"&#1124;{&#65533;&#65533;&#65533;N&#65533;&#65533;&#65533;2&#65533;&#65533;&#65533;&#65533;jEnn&#65533;ik&#65533;9&#65533;W&#65533;&#65533;T&#65533;<&#65533;n&#65533;7U&#65533;&#65533;&#65533;V&#65533;Xb&#65533;e&#65533;&#65533;
&#65533;:&#65533;\Z\&#65533;&#65533;4&#65533;&#65533;&#65533;&#65533;evL&&#65533;wl2&#65533;&#65533;o2]&#65533;;&#65533;&#65533;S&#65533;&#65533;&#65533;&#65533;)&#65533;&#65533;uI&#65533;&#65533;,&#65533;4&#65533;t&#65533;g&#65533;i&#65533;&#65533;v&#65533;D&#65533;Nt4&#65533;I&#65533;&#65533;&#65533;[J&#65533;Q&#65533;U&#65533;3&#65533;~&#65533;&#65533;%W&#65533;&#65533;Ww&#65533;5&#65533;&#65533;&#65533;&#65533;&#65533;*&#65533;F&#65533;&#65533;`&#65533;X&#65533;&#65533;P{,&#65533;@	BKJ&#65533;&#65533;&#983;$"&#65533;&#65533;&#65533;h"5&#65533;V&#65533;.&#65533;&#65533;&#65533;&#65533;$&#65533;K&#65533;&#65533;&#65533;&#65533;D	^H&#65533;V c(&#65533;&&#65533;sc&#65533;I.&#65533;$&#65533;&#65533;E\	c&#65533;&#9627;0iuR&#65533;&#65533;&#48804;:&#65533;,(C&#65533;&#65533;&#65533;&#65533;R&#65533;&#65533;&#65533;j)&#65533;[&#65533;&#65533;&#65533;+/xk&#65533;b&#65533;D&#65533;f&#65533;%ym*Y8(&#65533;,&#65533;&#1136;&#65533;&#65533;)EJ&#65533;&#65533;\&#65533;1;&#65533;I
w&#65533;&#65533;)@A<I&#65533;@&#65533;&#65533;&#65533;>j&#65533;gPHZ&#65533;V&#65533;&#65533;M&#65533;&i=&#65533;$&#65533;&#181;&#65533;&#65533;&#65533;:S&#65533;&#65533;f~F6&#65533;i&#65533;i&#65533;&#65533;T&#65533;&#65533;&#65533;&#65533;'>&#65533;&#65533;O&#65533;B&#1439;&#65533;&#65533;	!&#65533;&#65533;&#65533;&#65533;zD@z&#65533;\&#65533;U&#65533;&#65533; )&#65533;&#65533;H&#65533;A&#65533;p&#65533;AA&#65533;&#65533;lB.w&#65533;&#65533;E'z&#65533;P&#65533;&#65533;:R&#65533;&#65533;&#65533;&#65533;E"&#65533;&#65533;&#65533;l&#65533;(&#65533; &#65533;&#65533;&#65533;&#193;&#65533;&#65533;(<!L&#65533;f'1&#65533;&#65533;&#65533;KA&#65533;&#65533;B&#65533;;&#65533;u	wZ&#65533;&#65533;&#65533;&#65533;&#65533;&#65533;&#65533;w&#65533;,&#65533;&#65533;V&#65533;;2t&#65533;MI&#65533;&#65533;&#65533;&#65533;&#65533;&#65533;&#1099;&#65533;&#65533;g&#65533;&#65533;h&#841;&#65533;I&#65533;&#65533;&#65533;&#65533;TZc&#65533;&#65533;&#65533;g&#65533;&#65533; M.*QA&#65533;@&#65533;&#65533;&#65533;p*)&#65533;{UJ&#65533;&#65533;%&#65533;&#65533;;&#65533;)[z3L&#65533;&#65533;&#65533;&#65533;&#65533;|f&#65533;&#65533;!e&#65533;F&#65533;T&#65533;C&#65533;&#65533;T&#65533;S&#65533;&#9825;,&#65533;&#65533;&#65533;
&#65533;1D&#65533;&#65533;x&#65533;&#1869;)&#482;&#65533;C>&#65533;&#65533;7_:&#65533;XjFB&#65533;&#65533;}^&#65533;p&#65533;'G&#65533;%&#65533;&#65533;&#65533;='Y&#65533;&#65533;&#65533;*&#892;&#65533;%&#1228;\&9w&#65533;D&#65533;J&#65533;&E&#65533;X&#65533;&#65533;&#65533;)6&#65533;&#65533;X&&#65533;/qv%tA&#65533;aR&#65533;&#65533;Ui&#65533;&#65533;U&#65533;&#1817;&#65533;&#65533;`T"&#65533;&#65533;E&#65533;u7`!&#65533;@l$@T&#65533;45&#65533;&#65533;&#65533;=(&#65533;&#65533; ,&#65533;&#65533;deLD[&#842;\PA*R&#65533;1 "@o&#65533;3&#65533;$4&#65533;p&#65533;&#65533;N&#65533;T&#65533; v'&#65533;&#65533;IL&#65533;i&#65533;U&#65533;K&#65533;&#1301;&#65533;&#65533;&#65533;J&#65533;.&#65533;ha&#1387;&#65533;&#65533;0&#65533;]&#65533;v&#65533;;&#65533;&#65533;&#65533;&#65533;3)&#65533;D @&#65533;&#65533;$n&#65533;&#65533;&#65533;&#65533;&#671;&#65533;&#65533;,Av3&#65533;|&#65533;S&S&#65533;&#65533;>&&#65533;&#65533;G-.	sB&#65533;
mS&#65533;zL&#65533;&#65533;F3)&#65533;&#65533;!&#65533;6+&#65533;&#65533;x^&#65533;&#65533;&#65533;d&#65533;&#65533;&#65533;&#65533;&#65533;H&#65533;&#65533;R&#65533;B&#65533;&#65533;&#65533;&#65533;&j&#65533;&#65533;&#65533;z&#65533;x&#65533;&#65533;&#65533;1>M&#65533;&#65533;&#65533;&#65533;VY&#65533;]A&#1352;[&#65533;2&#65533;&#65533;l&#65533;&#65533;mO&<f&#65533;Q&#65533;%~^EP>=&#65533;&#65533;&#65533;-&#65533;s)&#65533;&#65533;&#65533;K &#65533;O15>Kj&#958;SU/u&#65533;&#65533;F&#65533;7)&#65533;=&#65533;tW&#65533;&#65533;1&#65533;&#65533;v<&#65533;K&#65533;,&#65533;;&#65533;^&#65533;5O&#65533;t&#65533;&#65533;> &#65533;8&#65533;0&#65533;`&#65533;n&#65533;&#65533;@&#65533;Jc&#17758;&#65533;&#65533;D&#65533;&#65533;]&#65533;&#65533;&#65533;&#65533;&#65533;&#65533;:&#65533;&#65533;&#65533;S&#65533;&#65533;J&#65533;&#65533;H&#65533;7&#65533;(&#65533;&#65533;s&#65533;k&#65533;H&#65533;>&#65533;W&#65533;&#65533;&#662;S*nI&#65533;&#65533;&#65533;&#1006;%vP&#65533;R_&#65533;x&#284;D&#65533;&#65533;xc&#1077;	R7*&#65533;VA&#65533;.g&#65533;&#65533;P&#65533;~lLV&#65533;&#65533;!p&#65533;lMDJ&#65533;&#289;&#65533;&#65533;{D&#65533;}&#65533;&#65533;&#65533;a&#65533;&#65533;&#770;{&#65533;.&#65533;q&#65533;r&#65533;&#65533;&#65533;o*&#65533;&#65533;\&#65533;&#65533;3DG9C&#65533;S&#65533;&#295;8!4&#65533;&#1216;&#65533;)&#65533;&#65533;y&#65533;Y;&#1796;&#65533;&#65533;&#65533;$a%7&#65533;&#65533;&#65533;<&#375;v&#65533;&#468;!&#65533;&#65533;Z5&#65533;X&#65533;b&#253;"&#65533;>&#65533;&#65533;&#65533;>&#65533;&#65533;`i&#65533;5s8&#65533;V&#65533;&#65533;&#65533;&#65533;&#65533;fb*Y&#65533;IS&#65533;VZ&#65533;&#65533;&#65533;G&#65533;)&#65533;&#65533;v&#65533;m&#65533;Y&#65533;[&#65533;&#65533;=k&#65533;&#65533;&#65533;l&#65533;@&#65533;&#65533;l7b&#65533;&#65533;&#65533;a"&#65533;X@e&#65533;wL&#65533;O&#65533;/x&#65533;&#65533;&#65533;&#400;&#65533;&#65533;&#65533;
&#65533;&#65533;L1&#65533;;g&#65533;&#65533;#&#65533;S"&#65533;B7U4}o&#65533;&#65533;&#65533;&#65533;L&#65533;&#65533;8&#65533;&#65533;N &#65533;&#65533;&#65533;&#65533;,A&#65533;)&#65533;&#65533;D&#4363;&#65533;
/(&#65533;&#65533;~&#1766;a!&#65533;e>	$ie&#65533;K&#65533;
K&#65533;b&#65533;&#65533;&#65533;&#65533;KAQS&#65533;&#65533;&#65533;3&#65533;&#65533;&#65533;&#65533;&#65533;&#65533;U&#65533;+H&#65533;M&#1283;N&#65533;&#65533;F&#65533;T&#65533;&#65533;&#65533;&#65533;h]&&#65533;&#65533;q&#1007;&#65533;&#65533;&#65533;&#65533;mj&#65533;I><&#65533;h&#65533;&#65533;&#65533;&#65533;_&#65533;&#65533;gQ=-&#65533;&#65533;vJPM&#65533;s&#65533;yh&#65533;R@R&#65533;(&#65533;&#65533;`&#1196;|&#65533;R&#65533;&#65533; &#65533;&#65533;Dx&#65533;&#65533;l&#65533;o&#65533;&#65533;&#65533; &#65533;}&#65533;&#65533;qN&#65533;MC&#65533;&#65533;+&#65533;ID&#65533;&#65533;?&#65533; &#65533;&#65533;B-&#65533;&#65533;S&#65533;F&#65533;&#65533;DT~&#65533;&#65533;
&#65533;&#65533;U&#65533;,&#65533;&#65533;&#945;\XC&#65533;	$&#65533;&#65533;&#782;&#65533;&#65533;&&#65533;@P&#65533;5!>Lf&#65533;D&#65533;&#65533;N!&#65533;m&#65533; !&#65533;!U&#65533;]&#1415;/&#65533;Z&#65533;t&#65533;\&#65533;&#65533;&#65533;U&#65533;Y&#65533;&#65533;:_Y&#65533;1&#519;B&#65533;@-x&#65533;	&#65533;(^&#65533; u0`r&#65533;&#65533;&#65533;(&#65533;Q&#65533;R&#65533;YU&#65533;axA#2&#65533;@&#65533;Y1R,A1\&#65533;
\"&#65533;@&#65533;&#65533;&#65533;q|bt&#65533;&#65533;&#65533;&#65533;&#65533; 1F5&#65533;D&#65533;&#65533;Z&#65533;&#65533;<&#65533;Q&#65533;@&#65533;bRX&#65533;F&#1058;5$&FhD&#65533;&#65533;,%&#65533;%DR&#65533;]J|&#65533;? c2N"~y
1&#65533;)&#65533;?&#65533;L&#65533;@&#65533;Wf#&#65533;&#65533;&#719;&#65533;K&#589;&#65533;&#65533;&#65533;C&#65533;&#65533;#[XCP&#65533;&#65533;2&#65533;&#65533;,YJ&#65533;&#65533;2&#65533;&#65533;&#857;&#65533;&#50104;5&#369;(&#65533;>&#65533;&#65533;&#65533;&#65533;&#1998;&#65533;&#65533;&#65533;}\&#65533;i#&#65533;&#65533;&#65533;?&#34281;&#65533;
}&#65533;&#65533;T&#1623;&#65533;&#65533;TS&#1108;&#65533;&#65533;&#65533;&#65533;&#65533;&#65533;&#1553;&#65533;&#65533;&#985;&#65533;b&#65533;&#65533;O	M G&#65533;D|)&#65533;&#65533;@2&#65533;&#65533;=&#65533;&#65533;f&#65533;&#65533;J9&#1186;
&#65533;t&#482;&#1828;&#65533;X&#65533;&#65533;&#65533;&#65533;Q&#65533;%P&#65533;2F4&#65533;C#&#65533;W) =#&#65533;L&#65533;'(&#65533;?-|BT&#42590;A&#65533;x%&#65533;!&#65533;L&#65533;
&#65533;&#65533;Vn&#65533;xL&#65533;T&#65533;&#65533;|a&#65533;
&#65533;%&#65533;(&#65533;&#65533;w	&#65533;&#281;&#65533;&#65533;D&#65533;&#65533;&#65533;&#65533;QP&#65533;?&#65533;&#65533;&#65533;&#65533;% `&#65533;_. A&#65533;Ch. C	&#65533;BR0&#65533;76&#65533;y&#65533;&#65533;V&#65533;&#65533;&#736;B&#65533;>&#65533;&#65533;$&#65533;$A	!.&#65533;&#65533;Ch
.&#65533;+~&#65533;Z&#65533;-&#65533;&T4B/%l*&#65533;k&#65533;f,&#65533;C6F&#65533;A"n&#65533;&#65533;DT&#65533;F&#65533;&#65533;,&#65533;&#65533;/'*&#65533;D&#65533;&#65533;@4&#65533;SL uMB&#549;@gwe&#65533;|&#65533;&#65533;x@&#65533;M&#65533;K&#65533;h
%J&#65533;&#65533;&#65533;&#65533;&#65533;&#65533;yi&#65533;r&#65533;&#65533;&#65533;LGr&#65533;&#65533;s&#295;&#65533;&#65533;&#65533;@&#65533;&#65533;&#65533;&#65533;\q bJU !&#65533;&#65533;L&#65533;
&#65533;&#65533; &#65533;Y&#65533;&#65533;?&#65533;&#65533;&#65533;&#65533;YN"u&#65533;&#65533;b  P&#65533;RTh&#65533;N&#65533;? &#65533;&#65533;n&#65533;f&#65533;%6V&#65533;_N&#65533;`NE&#65533;&#65533;&#65533;_&#65533;R&#65533;hT  &#65533;&#65533;&#65533;&#65533;&#424;@,@`&#65533;(S,&#65533;&#65533;&#65533;r&#65533;p&#65533;h@&#65533;&#65533;$&#65533;P&#65533;U&#65533;	&#273;^&#65533;- &#65533;-xRjFR0i&#65533;&#65533;&#274;&#65533;&#65533;&@&#65533;;,&#65533;AN&#65533;Ri)&#65533;])d&#65533;&#65533;ji&#65533;
D&#65533;&#65533;f &#65533;&#65533;6&#65533;~&#65533;(&#65533;&#1345;?&#65533;&#65533;]&#65533;&#65533;i&#65533;$E&#65533;^a&#65533;&#65533;^%&#65533;^&#65533;SN@&#65533;M&#65533;&#65533;R&#65533;v=&#65533;t&#65533;&#65533;L&#1379;<&#65533;&#65533;T&#65533;&#65533;
(&#65533;
!&#65533;G&#65533;&#65533;T(WK&#65533;&#65533;&#65533;,&#65533;&#65533;-&#486;&#65533;&#65533;&#65533;=&#65533;``&#65533;(&#65533;&#65533;&#65533;&#65533;&#65533;,&#65533;&#65533;Q&#509;)&#65533;s(KF&#65533;RG(v`&#65533;&#65533;s(y&#65533;&#65533;&#65533;M&#65533;H&#65533;U&#65533;&#65533;&#65533;&#65533;%}-&#65533;DXg&#65533;V&#65533;Q&#65533;&#65533;?X&#65533;uM&#65533;u&#65533;e&#65533;E&#65533;&#65533;`> &#65533;&#65533;hJ&#65533;&#65533;`.@&#65533;:&#65533;&#65533;&#65533;kT&#65533;h&#65533;&#65533;&#65533;e&#65533;&#65533;_ &#65533;&#65533;&#65533;&#57908;&#65533;&#65533;&#65533;Z&#65533;B&#65533;^A&#65533;&#65533;@\e&#65533;(e&#65533;&#65533;,&#65533;&#65533;L&#65533;n&#65533;. &#65533;&#65533;&#65533;&#65533;&#65533;+c&#297;T&#65533;+&#65533;6&#326;&#65533;C&#65533;ND_&#65533;&#65533;_&#65533;e_&#65533;k&#65533;&#65533;%_&#65533;lJ&#65533;&#410;,^2E^&#65533;i&#65533;
&#65533;N  &#65533;&#65533;&#65533;%&#65533;
&#666;&#65533;4&#65533;&#65533;J&#65533;&#65533;&#65533;)&#338;&#65533;&#65533;Z&#65533;&#65533;&#65533;&#65533;,&#65533;R(&#65533;f&#65533;Q&#65533;,&#65533;&#65533;&#65533;d_&#65533;(&#65533;J&#65533;:&#65533;v]W&#65533;N&#45238;eH&#1384;(hT\v&#65533;&#65533;Dp&#65533;&#65533;&#65533;&#65533;@x&#65533;&#65533;*&#65533;!&#1377;=&#65533;&#65533;&#65533;|&#65533;&#65533;&#65533;&#295;&#65533;&#65533;-K&#65533;|&#65533;(G&#65533;&#65533;&#65533;mh&#65533;{b &#65533;&#1926;|&#65533;&#65533;L&#65533;'&#65533;&#65533;&#65533;f&#65533;D@&#65533;&#65533;&#65533;a&#65533;M&#65533;x&#65533;
&#65533;Bg&#65533;&#65533;ium&#65533;6&#65533;&#65533;B-&#65533;&#65533;%&#65533;N+&#65533;&#65533;%w&#65533;Y&#65533;
D&#65533;m&#65533;&#65533;&#65533;&#65533;W^r&#65533;4&#65533;,&#65533;&#65533;n&#65533;&#65533;. &#65533;&#65533;Ar&#65533;&#65533;&#65533;&#65533;&#65533;^&#65533;L(&#65533;5V&#65533;&#65533;&#1068;&#65533;n&#65533;&&#65533;+&#65533;&&#65533;.&#65533;&#65533;D&#65533;>&#65533;T&#65533;(&#65533;J&#65533;&#65533;&#1960;&#65533;&#65533;&#65533;j&#65533;D  f&#65533;&#65533; &#187;&#65533;&#65533;&#65533;&#65533;&#65533;&#65533;&#65533;&#61994;(&#65533;&#826;&#65533;U&#65533;&#65533;&#65533;j,&#65533;&#65533;K&#65533;&#65533;&#65533;v&#65533;&#65533;B&#65533;&#65533;o&#65533;&#65533;&#65533;V&#65533;&#65533;V&#65533;&&#65533;4&#65533;nJTg&#65533;&#919;&#1636;&#65533;X&#65533;$L&#65533;L&#65533;$&#65533;w,&#65533;
&#65533;&#65533; &#65533;&#65533;&#65533; xy&#65533;r,&#65533;Oq"&#65533;&#65533;Lf&#65533;&#65533;T
s&#65533;v`*y|&#65533;J&#1136;Mq,` ~&#65533;O&#65533;ju&#65533;&#65533;&#65533;&#65533;0'&#65533;-bG&#65533;1E'V
JN&#65533;&#65533;&#65533;&#65533;m4.R&#65533;&#65533;q1(&#65533;0&#65533;&#65533;&#904;&#65533;L&#65533;dJX&#65533;&#65533;&#65533;e&#65533;&#65533;$*&#65533;"E_&#940;&#65533;&#65533;&#65533;R&#65533;&#65533;n&#65533;r&#65533;5&#65533;&#65533; &#65533;&#65533;&#65533;h&#65533;&#65533;&#65533;m&#65533;&#65533;&#65533;&#65533;&#65533;,&#65533;j,6&#65533;+&#65533;nh&#65533;/RH&#65533;&#65533;.&#65533;&#65533;Fl&#65533;ZE&#65533;b+&#65533;NDe,l&#65533;z+%&#65533;&#65533;&#65533;6/'o&#65533; &#65533;&#65533;&#65533;^oJ ,&#65533;&#65533;&#784562;)kr&#65533;~&#65533;&&#65533;&#33094;o&#65533;&#65533;&#65533;.&#65533; , &#65533;&#65533;.&#65533;h&#65533;&#65533;&#65533;&#65533;&#65533;&#65533;&#65533;&#65533;&#65533;#&#65533;&#65533;0&#65533;k"&#65533;&#65533;&#65533;&#65533;&#65533; _!'E&#65533;&#65533;n&#65533;,&#65533;&#65533;&#65533;&#65533;nB^&#65533;&#65533;&#65533;N&#65533;&#65533;
&#65533;&#65533;&#65533;+&#65533;&#65533;&#65533;&#65533;&#65533;,&#65533;N&#65533;4&#65533;&#65533;5&#65533;/&#65533;&#65533;D&#65533;&#65533;,&#65533;n3&#65533;&#65533;e4&#65533;&#65533;-&#65533;&#65533;&#65533;&#947;:/&#65266;&#65533;&#65533;.&#65533;Z&#65533;L&#65533;&#65533;Y.&#65533;&#65533;&#65533;)&#65533;&#65533;-|=&#65533;b&#65533;&#685;xb&#65533;9&#65533;sq&#65533;<&#65533;wB&#65533;{&#65533;GR	&#65533;!i"&#65533;&#65533;!&#65533;'z&#65533;&#65533;H38&#1503;&#65533;&#65533;&#65533;s&#65533;QH'q&#65533;0nK_drxt'*\&#65533;t L&#65533;&#65533;&#65533;&#65533;&#65533;&#65533;I&#65533;JM"&#65533;&#65533;^u&#65533;nJ&#65533;&#65533;&#65533;&#65533;n&#65533;*&#65533;&#65533;&#65533;,&#65533;FmQ&#65533;&#65533;i~&#65533;&#65533;&#65533;&#65533;&#65533;&#65533;5&#65533;.&#65533;&#65533;r3&#65533;&#65533;l^:-&#65533;nrS`&#65533;:k2&#65533;&#65533;&#65533;`&#65533;&#65533;2&#65533;&#65533;&#65533;&#65533;&#65533;&#44022;&E&#65533;&#65533;2&#65533;j@]O&#65533;\w&#65533;^_&#65533;(&#65533;&#65533;&#65533;&#65533;h+&#65533;&#65533;]G/&#65533;.&#65533;&#65533;
oZ&#65533;&#65533;&#65533;&#65533;2[&#65533;&#65533;&#65533;&#65533;:o(&#65533;&#65533;&#65533;C&#65533;&#65533;.6&#65533;)&#65533;&#65533;&#65533;W&#65533;,&#682;&#65533;&#65533;:&#65533;]Rs&#65533;&#65533;&#65533;&#65533;N4&#65533;l&#65533;&#65533;&#65533;&#40374;j&#65533;&#65533;&#65533;%&#65533;5S&#65533;1&#502;&#60670;qJ&#65533;.Rk&#65533;&#65533;&#65533;V&#65533;6&#1637;&#65533;&#65533;&#65533;&#65533;&#65533;e&#65533;v&#1410;&#65533;B:0(5&#65533;NN&#65533;&#65533;&#65533;T&#65533;)&#65533;H%&#381;1&#65533;&#65533;*n&#65533;rw&#65533;&#65533;*rx&#65533;&#65533;
.&#65533;&#65533;g&#65533;>&#65533;&#65533;>&#65533;U&#65533;&#65533;&#65533;gC&#65533;&#65533;&#65533; &#65533; \&#65533;&#65533;&#65533;&#65533;&#65533;m\&#65533;&#65533;&#65533;&#65533;Tx&#65533;&#65533;Cv&#65533;&#65533;r&#65533;p&#65533;\&#65533;&#65533;&#65533;&#65533;Ir&#65533; O&#65533;&#65533;&#65533;j&#65533;a&#473;q&#65533;xh&#65533;&#65533;`.BG&#65533;&#65533;T\v&#65533; &#65533;@UoB&#65533;&#65533;&#65533;/ &#65533;?&#65533;&#65533;b&#65533;b82%&#65533;h&#65533;b&#65533;#w&#65533;&#65533;&#65533;&)\g&#65533;Y@`N2$&#65533;&#65533;&#65533;&#65533;]#&#65533;@y&#65533;&#27153;_A&#65533;&#65533;&#65533;&#65533;&#65533;&#65533;S&#65533;&#65533;&#65533;5&#65533;O&#65533;&#65533;&#65533;&#65533;S&#65533;?&#65533;&#65533;&#65533;&#65533;&#65533;&#65533;S&#65533;&#65533;&#65533;26&#65533;n&#65533;Y&#65533;oZ&#65533;&#65533;&#65533;~&#65533;* &#65533;*E&#65533;&#65533;&#65533;fl7&#65533;TH+&#530;&#65533;^&#65533;l^&#65533;&#65533;@pm&#65533;nj&#1775;&#65533;S&#65533;&#65533;&#65533;&#65533;&#65533;:&#65533;&&#65533;Z&#65533;n&#65533;&#65533;i&#65533;V&#65533;&#65533;6&#65533;&#606;1&#65533;&#65533;._&#65533;&#65533;8&#65533;QX&#65533;r'&#65533;Yb&#65533;&#65533;dz&#65533;IJ[&#65533;q1 i&#266;&#65533;(&#65533;#&#65533;&#65533;D&#65533;7K
z&#65533;&#65533;&#65533;.&#510;q&#65533;&#1822;&#384;O&#65533;o&#1341;&#65533;{&#65533;&#65533;6&#65533;%=qaX&#65533;~&#65533;P&#65533;F&#65533;gT&#65533;&#65533;&#65533;O&#65533;&#65533;j&#65533;&#65533;D}&#65533;&#65533;&#65533;&#65533;&#65533;*&#65533;&#65533;&#65533;&#836;m&#65533;gR &#65533;&#65533;&#65533;^&#65533;&#65533; }&#65533;&#65533;&#65533;~R}&#65533;&#65533;&#65533;i&#65533;#&#65533;&#65533;oJ&#65533;5&#65533;k: C,&#65533;&#65533;b&#65533;&#65533;&#65533;+&#65533;&#65533;&#65533;2&#65533;&#65533;&#65533;h&#65533;&#65533;&#65533;-,&#65533;&#306;&#65533;&&#65533;&#65533;b&#65533;&#65533;&#65533;&#65533;&#585;.6&#65533;&#65533;&#65533;:G2a@&#65533;Xg&#65533;&#65533;Ca&#65533;yU&#65533;&#65533;&#691;i&#518;&#65533;&#65533;*pTd:A[&#65533;r&#65533;Z>&#65533;L&#65533;&#65533;&#65533;<[&#65533;{\&#65533;&#65533;"&#65533;P&#65533;&#65533;&#65533;&#65533;$k&#65533;&#65533;&#2019;&#65533;6r&#65533;JR\&#65533;&#65533;&#65533;&#65533;\B&#65533;&#65533;&#65533;&#65533;&#1782;S&#65533;-R@&#65533;&#2025;@,&#65533;&#65533;r&#65533;&#65533;sF&#65533;*&#65533;&#65533;'y&#65533;&#65533;QM3k&#65533;0
 &#65533;T&#65533;&#65533;&#65533;T&#65533;L&#65533;&#65533;rpJ&#65533;;&#65533;&#1878;&#65533;&#65533;O`G&#65533;&#65533;?&#65533;=&#65533;&#65533;jLD&#65533;&#65533;zv&#65533;&#65533;&#65533;-&#65533;&#65533;+&#65533;&#65533;T &#65533;&#65533;p&#65533;7L_&#361;
.&#65533;&#65533;F &#65533;&#65533;&#65533;&#65533;&#65533;&#65533;t&#65533;W&#65533; &#65533;j&#65533;&#1243;&#65533;&#65533;&#65533;&#1780;&#65533;j&#65533;&#2023;&#65533;&#65533;&#65533;C&#65533;&#1520;ol&#65533;J&#65533;&#65533;&#65533;8&#65533;w&#65533;&#65533;&#65533;	Dt&#65533;&#65533;r3&#65533;&#65533;&#65533;1&#65533;d&#65533;K&#65533;R`&#65533;S&#65533;6&#65533;G&#65533;&#65533;&#65533;%&#65533;l&#65533;z3&#65533;&#65533;Wlo&#65533;7&#65533;&#65533;<&#750;&#65533;&#65533;&#65533;Qr&#65533;&#65533;&#65533;Z_,d&#65533;&#65533;&#65533;o&#65533;&#65533;hU&#65533;&#65533;${+&#65533;&#683;&#65533;&#65533;&#65533;_Y7 &#65533;$&#65533;&#65533;+P&#65533;&#65533;&#65533;&#65533;"\&#65533;&#65533;&#2005;&#65533;%J"&#65533;&#65533;b&#261;.&#65533;&#65533;dH&#65533;"&#65533;&#65533;Y0&#65533;  * >&#65533;S&#65533;&#65533;&#65533;&#65533;&#65533;+&#65533;&#65533;t9&#65533;K&#65533;/k&#65533;&#65533;&#65533;&#65533;gAT&N T0&&#65533;J&#65533;M&#65533;@td&#65533;&#551;&#65533;dJ-8i&#65533;&#65533;	B'T&#65533;&#65533;&#65533;&#65533;&#1417;^
&#65533;&#65533;&#65533;ElT&#65533;[L&#65533;4&#65533;m&#1583;j'&#65533;{oQ&#65533;i&#65533;&#65533;;j&#65533;&#65533;?&#65533;#&#1126;&#65533;1&#1715;v&#65533;&#65533;)&#65533;&#65533;i,&#65533;[q&#65533;1&#24723;'&#65533;]Q&#65533;&#65533;&#65533;+&#65533;-Y&#65533;_&#65533;)P&#65533;\2&#370;&#65533;-&#65533;n2{d3&#65533; u&#65533;k6q&#65533;&#65533;Y"&#65533;#^&#65533;	&#1325;&#65533;&#65533;\&#65533;N&#65533;f&#65533;3	e&#65533;o&#65533;w&#65533;.&#928;&#65533;o&#65533;&#1211;&#65533;&#65533;2&#65533;&#1984;&#65533;!&#65533;~&#1975;&#65533;&#65533; &#65533;&#65533;&#65533;&#65533;&#65533;&#65533;&#65533;&#65533;&#167;_&#65533;=&#65533;&#795;&#518;&#65533;tk/=&#65533;D&#65533;&#65533;&#65533;&#65533;.&#65533;&#65533;&#65533;&#65533;.&#65533;&#65533;(&#779;&#65533;&#65533;`n&#65533;%d&#65533;&#65533;&#65533;&#65533;d&#65533;&#65533;&#65533;&#65533;&#65533;&#65533;(/&#65533;0k$&#65533;&#65533;&#65533;r&#65533;/&#65533;L&#65533;&#65533;X&#65533;
@r&#65533; 1j&#65533;&#65533;&#65533;&#65533;%G&#65533;&@H&#65533;~J&#65533;&#65533;&#65533;&#65533;b&#65533;'&?&#65533;&#65533;&#65533; &#65533;&#65533;+&#65533;&#65533;J&#65533;4X&#65533;&#65533;&#1312;&#65533;1&#65533;&#65533;2"&#65533; &#65533; /&#65533;&#65533;H&#65533;&#65533;i&#65533;&#65533;:&#65533;&#65533;&#65533;<&#65533;&#1811;&#975;@ 	&#65533;n&#65533;&#65533;"A/&#65533;&#65533; &#65533;)&#936;
&#65533;&#65533; H%z&#65533;>&#1276;b&#65533;8&#65533;l4"0&#65533;l3NN'Z@"R=%&#65533;. &#65533;&#65533;&#65533;Xe&#65533;0W&#65533;&#65533;&#65533;=7&#65533;&#39381;V&#65533; ^}j$&#65533;&#65533;&#65533;&#65533;(]&#65533;|&#65533;(&#65533;h&#65533;&#65533;8'&#65533;r&#65533;W&#65533;~&#65533;&#65533;#@6&#65533;%l&#65533;E&#65533;&#65533;&#65533;u&#65533;k&#65533;&#1169;YKC&#65533;&#1196;&#65533;&#65533;j&#1915;&#65533;h&#65533;x&#65533;Jl&#65533;8&#65533;&#1929;L&#65533;3M&#65533;&#65533;&#65533;&#65533;
G
&#65533;&#65533;&#65533;&#65533;7`&#65533;z["&#65533;&#65533;&#1459;&#65533;?B&#65533;&#65533;&#65533;&#65533;A&#65533;z&#65533;&#30594;&#65533;&#36377;&#65533;&#65533;&#65533;a&#65533;&#65533;&#65533;&#65533;b&#65533;:F&#65533;&#65533;&#65533;9^&#65533;&#65533;O&#65533;&#65533;&#65533;&#65533;OP&#65533;&#65533;7&#65533;i&#65533;y&#65533;]C&#65533;c(*f&#65533;&#65533;&#65533;&#65533;&#373;&#65533;&#65533;i&#65533;&#65533;&#65533;&#65533;fhF&#65533;&#65533;&#65533;&#65533;&#65533;&#65533;@&#65533;)I@&#65533;&#65533;&#65533;&#65533;&#65533;&#65533;&#65533;&&#65533;&#65533;I J&#7584;[&#65533;&#65533;h&#65533;w&#65533;&#65533;&#65533;[&#65533;u&#65533;&#65533;&#65533;&#65533;&#65533;&#1191;&#65533;&#65533;&#65533;&#1767;n&#65533;&#65533;G&#65533; &#65533;&#65533;&#65533;\&#65533;&#65533;Zk&#65533;&#65533;&#841;j	&#1218;*U&#65533;&#65533;@&&#65533;B&#65533;&#26891;LF5&#65533;&#65533;&#65533;&#65533;T3N55'&#65533;&#65533;4w&#65533;&#65533;&#65533;&#65533;&#65533;&#65533;&#65533;m&#65533;&#65533;&#65533;u&#2013;&#65533;&#65533;}&#65533;&#65533;&#65533;&#65533;~&#65533;md&#65533;(&#65533;&#65533;i:&#65533;&#65533;&#65533;i&#65533;&#1638;&#65533;.
&#65533;&#65533;&#65533;&#65533;&#65533;&#65533;&#65533;>&#65533;&#65533;&#65533;y&#65533;&#65533;m&#65533;y$&#65533;i&#65533;!&#65533;d&#65533;&#65533;&#65533;;h>yN&#65533;&#65533;&#65533;&#65533;O&#65533;gS&#65533;o&#65533;&#65533;&#65533;_$ A&#65533;&#65533;&#65533;<&#65533;&#65533;(&#65533;	1&#65533;&#65533;a&#65533;&#65533;&#65533;G*B`&#65533;&#65533;&#65533;&#65533;x&#65533;&#65533;9&#65533;A~&#65533;!&#65533;IXB&#65533;&#65533;)T!&#65533;&#65533;&#65533;~&#65533;+&#65533;$&#65533;&#65533;&#65533;H&#65533;&#65533;&#65533;&#65533;&#65533;&#65533;'&#65533;Pz&#65533;&#65533;6H&#1087;&#65533; &#65533;_&#65533;&#65533;>&#65533;q}y&#65533;&#65533;WD&#65533;L&#65533;&#65533;&#65533;bx&#3849;&#65533;&#65533;{&#65533;(&#65533;@R&#65533;Z&#65533;@Y&#65533;&#65533;?h l&#65533;q&#65533;&#65533;&#65533;XG;&#65533;&#65533;y&#65533;&#65533;&#65533;&#65533;G?"&#1099;'8^m8&#65533;&#65533;&#65533;&#65533;&#65533;&#65533;&#65533;pHV&#65533;&#65533;&#65533;#"&#65533;&#65533;&#65533;E(&#65533;&#970;&#65533;XbA^&#65533; Q&#65533;&#54497;&#65533;&#65533;&#65533;&#65533;LQ&#65533;&#65533;&#65533;&#65533;V&#65533;&#65533;&#65533;x&#65533;@&#65533;5&#1921;&#65533;&#65533;&#65533;?&#65533;&#65533;G_&#65533;&#65533;&#65533;&#65533;0&#65533;YLc&#65533;t&#288;&#65533;&#65533;?A&#1200; <&#65533;&#65533;&#65533;&#65533;&#65533;BJ&#1233;&#65533;&#65533;^&#65533;&#263;&#65533;&Zr}Yc&#65533;&#65533;8E-&#65533;&#65533;S'&#65533;&#65533;I$&#65533;&#65533;&#65533;&#65533;&#65533;&#65533;&#65533;\K	&#65533;2&#65533;&#65533;0&#65533;&#65533;&#65533; &#65533;d&#65533;&#65533;&#65533;@	ZP&#65533;&#65533;zB&#65533;H>9&#65533;"&#65533;&#65533;2p&#65533;D&#65533;M&#65533;^&#1286;&#65533;&#65533;wX=&#65533;&#65533;&#65533;&#65533;&#65533;&#65533;@&#65533;&#65533;}Fl^A&#65533;hIs:t&#65533;&#1563;&#65533;&#65533;z&#1027;&#65533;4&#65533;&#65533;F&#65533;Q
h&#65533;&#65533;-&#65533;A&#65533;P&#65533;ZT&#65533;&#65533;I&#65533;Paz&#65533;&#65533;6&#65533;ad!u&#65533;&#65533;:&#65533;&#65533;&#65533;&#65533;&#65533;>x&#65533;	&#65533;DL&#65533;ISf&#65533;&#65533;&#65533;c&#65533;&#65533;&#65533;Y<&#1042;&#65533;Y&#1063;H&#65533;&#65533;T&#65533;&#65533;&#65533;y&#65533;&#65533;^&#65533;&#65533;W&#65533;&#65533;&#65533;&#65533;6&#65533;Qj&#65533;&#65533;&#65533;!9,F7J&#65533;&#65533;&#1045;&#65533;&#65533;9&#65533;(&#65533;&#65533;&#65533;&#65533;+&#65533;	y<&#65533;&#65533;|&#65533;&#65533;?R&#65533;Z&#65533;&#65533;&#65533;&#65533;&#65533;DAv&#65533;W&#1534;&#65533;&#65533;&#65533;&#65533;li[P&#65533;8A&#65533;&#65533;n&#65533;'&#65533;"v"Adl-p&#65533;&#65533;&#65533;>&#65533;7&#65533;&#65533;Mkz&#65533;&#65533;&#1036;f&#65533;0pJ&#65533;&#65533;&#65533;
t&#65533;L	&#65533;&#65533;&#65533;&#65533;&#65533;i&#65533;Z#&#65533; &#65533;0&#65533;%&#65533;	@,&#65533;&#65533;&#65533;&#65533;|&#65533;[_&#65533;&#65533;&#65533;x&#65533;eD]&#65533;\&#65533;z&#1296;&#65533;&#65533;&#65533;&#65533;b	a"6&#65533;&#65533;>
&#65533;`)N&#65533;&#65533;&#65533;l&#65533;&#65533;&#65533;[&#65533;&#65533;O&#65533;	s&#65533;&#65533;
&#65533;@&#65533;hS&#65533;[b&#65533;&#65533;)V&#65533;R&#65533;U&#65533;N&#65533;&#65533;&#65533;&#65533;D&#1346;MR&#65533;w&#65533;&#65533;M?b&#65533;&#65533;&#65533;&#65533; &#65533;	&#65533;&#65533;q@/&#65533;&#978;&#65533;-bxa)A<&#65533;a"6&#65533;@&#65533;&#65533;c&#65533;+&#65533;&#65533;&#65533;e/Y&#65533;TXF=j]X&#65533;&#65533;&#65533;T&#65533;&#65533;&#65533;&#65533;&#1590;N&#65533;	&#65533;&#65533;&#65533;&#65533;&#65533;>&#65533;&#65533;= r&#65533;u+&#65533;&#65533;&#65533;B&#65533;&#65533;&#65533;qAxR&#65533;M&#65533;z5\&#65533;&#65533;&#65533;&#65533;&#65533;C&#65533;&#65533;(&#65533;)]iK_&#1241;&#65533;&#65533;2&#31567;,C,bH"&#65533;&#1751;&#65533;A&#65533;&#1616;&#65533;&#65533;q&#65533;&#65533;&#65533;x&#65533;>&#65533;&#65533;&#65533;
G&#65533;&#65533;&#65533;&#65533;&#65533;&#65533;a#v&#65533;&#65533;&#65533;&#65533;y<e
&#65533;Y&#65533;r#n&#65533;ig?&#65533;&#1110;v}&#65533;&#65533;"&#65533;&#65533;&#65533;# "&#65533;&#65533;U&#65533;&#65533;&#65533;<&#65533; &#65533;&#65533;&#65533;H&#65533;&#65533; tv&#65533;X&#65533;&#65533;&#65533;]&#65533;&#65533;f=	y&#65533;F&#65533;:X&#65533;Y&#65533;&#65533;o&#65533;&#65533;(;&#65533;&#65533;&#65533;l&#65533;	&#65533;<+;&#65533;&#65533;n&#65533;J&#65533;&#65533;&#1771;&#65533;&#65533;&#65533;g&#65533;&#65533;&#65533;&#65533;&#65533;&#65533;&#65533;?0&#65533;&#65533;&#65533;&#65533;&#65533;&#65533;S&#65533;c&#65533;Y&#65533;I&#1080;T&#65533;r-C&#65533;&#65533;&#65533;&#65533;&#65533;&#65533;4@S&#65533;&#65533;J&#65533;9&#65533;&#65533;PgP&#65533;#&#65533;e &#65533;&#65533;&#65533;$&#65533;&#65533;&#65533;AN&#65533;&#65533;&#65533;(&#65533;&#34035;&#65533;h&#65533;&#65533;&#65533;I&#65533;(R&#65533;&#65533;"b&#65533;&#65533;&#65533;G0&#65533;1&#65533;&#65533;xZ`&#65533;D?&#849;$w&#65533;X&#65533;8eX&#65533;$&#65533;N&#65533;D&#65533;&#65533;&#65533;&#65533;&#65533;&#65533;&#65533;&#65533;&#65533;w`}k&#65533;Dco&#65533;&#65533;&#65533;?Z~&#65533; &#65533;&#65533;@)>2&#1540;&#65533;&#65533;&#65533;&#65533;?&#65533;&#65533;Q&#65533;&#65533; E &#65533;?&#65533; &#65533;&#65533;$&#65533;/&#65533;&#65533;0l&#65533;\&#65533;&#65533;&#65533;?&#65533; &#65533;!a0&#65533;
&#65533;&#65533;"p&#65533;&#65533;W&#65533;8=z%&#65533;&#65533;&#65533;P&#65533;&#65533;&#65533;&#65533;Jh&#65533;8&#65533;&#65533;&#65533;&#65533;`&#65533; &#65533;&#65533;&#65533;&#65533;&#65533;&#65533;g&#65533;Dp&#65533;$T &#65533;&#65533;@&#65533;&#65533;&#65533;!$&#65533;!&#65533;uA&#1967;~&#65533;v)&#65533;&#65533;&#65533;}x"&#65533;N &#850;&#65533;&#65533;To&#65533;&#65533;&#678;FoNpn"`&#65533;
M&#65533;<&#65533;&#65533;rH&#65533;&#65533;&#65533;N&#65533;f-&#65533;n
0&#65533;
&#65533;.$&#65533;&#65533;&#65533;&#65533;&#1490;l&#65533;^&#65533;z&#65533;Iz&#65533;&#65533;&#65533;&#65533; R&#65533;&#65533;M @B&#65533;o&#65533;&#65533;8 &#65533;&#65533;&#65533;&#65533; P&#65533;&#65533;&#65533;&#65533; &#65533;a&#65533;&#65533;}&#65533;G&#65533;p&#65533;&#65533;&#65533;&#65533;Ljd&#65533;&#65533;&#65533;d z&#65533;&#65533;@A&#65533;&#65533;&#65533;&#65533;&#65533; (&#65533;&#65533;(&#65533;&#65533;&#65533;&#65533;&#65533;&#65533;&#65533;&#65533;&#65533;@&#65533;&#65533;&#65533;&#65533;&#65533;&#65533;&#65533;&#65533;0b&#1000;p"&#65533;a&#65533;&#65533;&#1034;R&#65533;&#65533;&#65533;&#65533; >&#65533;.&#65533;&#65533;&#65533;&#65533;&#65533;I&#65533;&"` &#65533;n 2!$z&#65533;D&#65533;A&#65533;&#65533;
&#65533;c&#65533;&#65533;:L&#65533;&#65533;j&#65533;K&#65533;&#65533;&#65533;x&#65533;&#65533;.P&#65533;&#65533;&#65533;&#65533;&#65533;@&#65533;&#65533;&#65533;J&#65533;Vj&#65533;&#65533;&#65533;U&#65533;{&#65533;*&#65533;p(-bP&#1792;D&#65533;&#65533;j&#65533;0&#65533;&#65533;Q&#65533;B&#65533;&#65533;&#65533;&#65533;&#65533;&#65533;d&#65533;&#65533;&#65533;An&#65533;^ &#65533;!2&#65533;&#65533;$&#652;( &#65533;$&#65533;&#65533;&#65533;&#65533;&#65533;&#65533;p&#65533;&#65533;0&#65533;'B&#65533;QO&#65533;&#65533;&#65533;&#65533;1&#65533;P&#65533;&#65533;&#65533;&#65533;&#65533;&#65533;p&#2032;&#65533;&#65533;&#65533;&#65533;xbA&#65533;p&#65533;&#65533;^ B&#65533;$&#65533;&#65533;
&#65533;&#65533; dg8>N&#65533;&#65533;&&#65533;&#1378;{&#65533;@&#65533;
&#482;*&#65533;
&#65533;&#1444;l&#65533;f&#65533;&#65533;2&#65533;yx&#65533;&#65533;^	P&#65533;p&#65533;i"&#65533;Ra^
b
n&#65533;U&#65533;&#65533;6&#65533;)&#65533;&#65533;w&#65533;&#65533; q-&#65533;&#65533;&#65533;&#65533;`>LB&#65533;H&#65533;1&#65533;&#65533;&#65533;&#65533;(&#65533;d)_&#65533;&#65533;rc&#65533;&#65533;d&#65533;#&#65533;C&#65533;&#65533;&#65533;&#65533;=&#65533;&#65533;&#65533;#&#65533; [&#65533;&#65533;&#65533;&#65533;(`&#65533;&#65533;&#65533;p &#65533;|@0&#65533;.&#65533;*&#65533;#&#65533;'bNh&#65533;&#65533;l&#65533;xH(&#65533;&#65533;a&#65533;B&#65533;B&#65533;&#19015;&#65533;&#65533;&#65533;&#65533;&#65533;&#65533;>&#65533;&#65533; &#65533;<&#65533;&#65533; &#65533;x&#65533;H&#65533;&#65533;m&#65533;&#65533;&#65533;Z&#65533;(&#65533; B@&#65533;&#65533;c&#65533;&#65533;&#65533;8&#65533;&#65533;NP&#65533; &#65533;$&#65533;&#65533;&#65533;^`{&&#65533;
&#65533;&#65533;&#65533;A&#65533;&#65533;+&#65533;xA&#65533;&#65533;&#65533;a,k&#65533;=&#65533;,&#65533;&#65533;8n-&#65533;&#65533;-Eb&#65533;&#2035;&#65533;&#65533;P>A&#65533;-&#65533;!&#65533;&#65533;&#65533;P &#65533;a?&#65533;&#65533;&#65533;&#65533;&#65533;&#65533;&#65533;&#65533;&#65533;&#65533;&#65533;&#65533;!&#1601;&#65533;&#65533;O	1&#65533;A&#65533; &#65533;&#65533;  &#65533;&#65533;
Bv&#65533;&#65533;x&#65533;#&#65533;@&#65533;&#65533;&#284;&#1169;&#65533;8&#65533;3EBj&#65533;D&#65533;BS&#65533;n&#65533;&#65533;j&#65533;&#65533;&#65533;&#65533;&#65533;	V3&#65533;N&#65533;r&#65533;&#65533;\&#65533;X&#65533;&#65533;&#65533;&#65533;7&#65533;&#65533;&#65533;&#65533;!u&#65533;&#65533;&#65533;B$&#65533;.&#65533;&QC&#65533;&#65533;IG&#65533;a*&#65533;!&#65533;&#65533; &#65533;&#65533;&#1056;&#539;&#65533;(@&#65533;&#65533;&#65533;+Q&#65533;&#65533;hH<&#65533;&#65533;&#65533;&#65533;<iS<&#65533;&#65533; &#65533;&#65533;M&#65533;&#65533;=&#65533;R$&#65533;2$&#65533;@G&#65533; &#65533;>&#65533;?&#65533;&#65533;&#65533;&#65533;&#65533;$&#65533;&#65533;/&#65533;&#65533;n&#65533;N&#65533;Xj"A!&#65533;\!$
A&b&#65533;aF&#65533;I&#65533;)>r&#65533;
$&#65533;&#65533;&#65533;>&#10602;&#65533;&#65533;&#65533;&#65533;JE&#65533;&#65533;T&#65533;J&#65533;#&#65533;i{\MSm(A	htG"&#604;'&#65533;>&#65533;&#65533;&#533;&#65533;&#65533;V&#65533;L(&#65533;/&#65533; &#65533;,&#65533;,V&#65533;&#65533;jb&#65533;&#65533;$&#65533;S&#65533;&#65533;)&#65533;&#65533;&#65533;&#65533;&#65533;&#65533;&#65533;&#65533;"&#65533;&#65533;5c&#65533;&#65533;&#65533; &#65533;&#65533;&#1080;&#65533;&#65533;&#65533;|&#65533;&#65533;&#65533;+&#65533;L&#65533;M&#65533;&#65533;h&#65533;&#65533;&#65533;&#65533;.&#65533;P&#65533;&#65533;M&#65533;3*&#65533;&#65533;?&#65533;0.&#65533;&#65533;#&#65533;3.&#65533;&#65533;&#65533;&#65533;1
U.&#65533;0
&#65533; &#65533;h&#65533;&#65533;&#1809;&#65533;&#65533;&#65533;@ &#65533;&#65533;&#65533;(&#65533;&#65533;"&#65533;q&#65533;&#65533;&#65533;$&#65533; 9&#65533;@B&#65533;&#65533;&#65533;&#65533;E$GOK&#65533;&#65533;2q&#65533;&#65533;d&#65533;UQ&#65533;Ua4YI&#1944;&#65533;&#65533;&#65533; &#65533;`&#65533;&#65533;X&#65533;|l&#65533;&#65533;9&#65533;(C&#65533;&#65533;&#65533;
&#65533;&#65533;&#65533;
&#1540;1`&#65533;k7&#65533;h9!&#65533;&#65533;9&#65533;A	h&#65533;&#65533;<&#65533;&#65533;&#65533;&#65533;&#65533;&#65533;&#65533;&#65533;&#1589; b&#65533;AL&#65533;&#564;&#65533;&#65533;t<I&#65533;&#1074;&#65533;&#65533;&#65533;>&#65533;&#65533;>R.&#65533;b_&#65533;t&#65533; &#65533;N?&#65533;&#65533;/&#65533;&#65533;lb&#65533;&#65533;&#65533;&#65533;&#65533;O&#65533;.&#65533;p'&#65533;&#65533;!wp&#65533;&#65533;g"	&#65533;"ABe-&#65533;R'B9/ &#65533;&#65533;hY&#65533;&#65533;k&#65533;&#65533;B&#65533;&#65533;2)$&#65533;.&#65533;R$t&#65533;g)Jzhi&#65533;*&#65533;&#65533;jq"&#65533;UX!&#65533;~&#65533;&#65533;&#65533;&#65533;H&#65533;4&#65533;&#65533;&#65533;&&#65533;0&#65533;7-&#65533;E&#65533;Rf&#65533;&#65533;vv&#65533;7&#65533;&#65533;&#65533;&#65533;&#65533;B&#65533;e;/x&#65533;&#65533;&#65533;1|^@G&#65533;&#65533;3n&#65533;&#65533;&#252;2&#65533;3o%&#65533;e&#602;hp&#65533;&#65533;&#65533;&#65533;&#65533;`&#65533;&#65533;p&#65533;&#65533;/&#65533;O&#65533;PV&#65533;&#65533;3
&#1779;@&#65533;!C&#65533;&#65533;&#65533;&#65533;o&#65533; &#65533; &#65533;&#65533;&#65533;N6$4&#65533;Lo&#65533;S|&#65533;&#65533;[&#1346;TG&#65533;
&#65533;&#65533;4&#65533;#xVEu&#65533;Dwx"F&#65533;&#65533; &#65533;7cqxC"1&#65533;h-s&#65533;Rj&#65533;La}<&#65533;&#65533;&#65533;Gl&#65533;(&#65533;&#65533;{$&#65533;&#65533;W&#548;)'&#65533; &#65533;&#65533;!&#65533;&#65533;! &b&#65533;[X&#65533;+&#65533;&#65533;
n$
&#65533;T&#65533;&#65533;&#1078;&#65533;~G&#65533;*&#65533;&#65533;y&#65533;&#65533;~k&#65533;&#65533;&#65533;&#65533;&#65533;&#65533;&#65533;	&#65533;\	&#65533;&#65533;&#65533;?AO&#65533;&#65533;&#65533;&#65533;s$&#65533;s&#65533;1p&#65533;&#65533;O&#65533;&#65533;!&#65533;&#65533;0b&#65533;O&#65533;&#65533;"\&#65533;&#65533;&#65533;&#65533;&#65533;&#65533;`&#65533;. &#65533;&#65533;&#65533;B#&#65533;&#65533;'&#132;&#65533;8&#65533;aY&#65533;&#65533;&#65533;FB&#65533;&#65533;@&#65533;&#65533;&#65533;&#65533;8Vtgy&#65533;&#65533;#&#65533;&#65533;&#65533;v&#65533;&#65533;&#65533;&#65533;	&#65533;ia&#65533;&#65533;&#65533;&#65533;<&#65533;.Lz&#523;&#65533;|hH&#65533;Wd1&#65533;X&#65533;&#65533;&#65533;Y'B&#65533;&#65533;&#65533;q&#1629;&#65533;&#772;&#65533;&#65533;X&#65533;&#65533;&#65533;Z|&#65533;|&#1751;&#65533;&#1558;&#65533;&#65533;r&#65533;AuH&#65533;@&#65533;&#65533;guH<&#65533;)&#65533;jh?&#65533;!&#1185;yqx&#65533;&#65533;&#54273;8&#65533;	V&#65533;&#1554;!:p=&#65533;.&#1490;g&#65533;&#65533;&#65533;&#65533; t&#65533;&#65533;T&#65533;&#65533;&#65533;&#65533;XX#/&#65533;#&#65533;dO&#65533;&#65533;9&#65533;Z&#65533;#&#65533;&#65533;&#65533;&#65533;&#65533;&#65533;h&#65533;&#65533;&#65533;&#65533;X&#65533;&#65533;&#65533;&#65533;]&#65533;&#65533;z7&#1384;&#65533;&#282137;&#65533;&#65533;&#65533;&#65533;@&#65533;9&#65533;&#65533;&#65533;&#65533;w&#672;&#65533;'&#65533;&#65533;&#65533;&#65533;&&#65533;&#65533;(o",&#65533;&#65533;B"&#65533;&#65533;&#65533;&#65533;&#65533;9$&#65533;Z&#65533;&#65533;&#65533;&#65533;&#65533;>&#65533;&#65533;&#65533;#4&#65533;#&#65533;@&#65533;&#65533;
&#65533;v}&#65533;&#65533;&#65533;p@x&#65533;&#65533;&#1290;&#65533;&#65533;<	&#594;&#65533;pP&#65533;&#65533;'&#65533;&#65533;p&#65533;W&#65533;>&#65533;&#65533;K&#65533;=;[&#65533;&#65533;R$ &#65533;&#65533;/&#65533;r&#65533;2&#65533;&#65533;&#65533;&#65533;p&#65533;C&#65533;&#65533;&#65533;&#65533;N&#65533;Q&#65533;&#65533;A&#65533;@&#197;,&#65533;W-s&#65533;&#65533;Vwx&#65533;&#65533;9*VIz&#65533;&#65533;&#65533;'7o&#65533;2&#65533;&#1722;&#65533;5&#65533;y&#65533;y&#682;&#65533;&#65533;&#65533;&#65533;(&#65533;nLxW&#65533;&#65533;&#65533;`&#65533;&#65533;&#65533;I&#65533;m&#65533;&#65533;&#65533;&#65533; &#65533;&#65533;&#65533;&#65533;&#65533;#&#65533;z&#65533;&#65533;&#65533;&#65533;d&#65533;O&#65533;R&#65533;"&#951;9n&#65533;&#65533; k&#65533;&#65533;&#65533;&#65533;&#65533;&#65533;&#65533;:*&#65533;&#65533;X&#15839;&#65533;A&#65533;R&#1825;: &#871;L'&#65533;&#65533;&#65533;M&#65533;pP#O&#65533;&#65533;&#65533;&#65533;`&#65533;&#65533;=&#65533;N&#65533;&#65533;&#65533;&#65533;&#65533;&#65533;&#65533;P&#65533;&#65533;q&#65533;&#65533;q-&#65533;&#65533;&#65533;:{"&#65533;&#65533;&#65533;&#65533;'2$&#65533;!d&#65533;Tn&#65533;&#65533;~&#65533;&#65533;&#65533;{&#65533;&#65533;&#65533;2u&#1786;,3&#65533;'gI&#65533;ws&#65533;&#65533;&#65533;&#65533;&#65533;Y&#617;&#65533;&#65533;.d&#65533;&#65533;E&#65533;&#790;&#65533;@&#65533;.&#65533;3/j&#65533;&#65533;&#65533;0.0&#65533;/&#65533;*O&#65533;Va"&#65533;&#65533;&#65533;&#65533;Y&#65533;y$&#1433;&#65533;&#65533;|w&#65533;&#65533;^6$&#65533;&#65533;&#65533;2!N&#65533;&#65533;  &#1041;&#65533;R`&#65533;&#65533;	@&#65533;&#65533; &#65533;&#65533;S&#65533;&#65533;{&#65533;&#65533;&#65533;&#65533;&#65533;g`&#65533; Q&#65533;/@&#65533;!&#65533;&#65533;&#65533;&#65533;.&#65533;r<&#65533; &#65533;N&#65533; q&#65533;
&#65533;&#65533;&#65533;aDA&#65533;Af &#65533;&#65533;&#65533;&#65533;&#65533;&#65533;&#65533;&#65533;&#65533;A&#65533;&#65533;&#65533;^&#65533;&#65533; &#65533;&#65533;&#65533;}&#65533;I}&#65533;&#65533;&#65533;N&#65533;e;&#65533; &#65533;&#65533;j}&#1195;]9&#65533;&#65533;&#65533;~&#65533;&#65533;&#65533;&#65533;I&#65533;&#65533;`&#65533;D&#65533;&#65533;NO&#65533;&#65533;h&#65533;z&#65533;&#65533;&#65533;8&#65533;&#65533;&#65533;&#65533;8&#65533;&#20997;&#65533;;&#65533;&#65533;R`J&#1173;&#65533;~&#1654;&#65533;&#65533;;&#65533;&#65533;&#65533;&#65533;&#65533;&#65533;&#65533;H@,&#65533;&#65533;&#65533;&#1838;&#65533;C&#65533;!&#65533;&#65533;&#65533;&#65533;2rx&#65533;&#65533;&#65533;>7&#65533;q&#65533;0r&#65533;P +W&#65533;)&#65533;&#65533;A&#65533;`&#65533;&#682;&#65533;&#65533;&#65533;&#65533;Xt.&#65533;1&#65533;&#65533;&#65533;&#65533;&#65533;&#65533;\&#65533;
&#65533;d&#65533;#&#65533;&#65533;&#65533;9)h&#65533;V&#65533; H3/&#65533;&#65533;UAbYa&#65533;I&#65533;$&#65533;&#65533;&#65533;(&#65533;&#65533;&#65533;&#65533;L&#65533;$m4&#65533;
W&#65533;&#65533;&#65533;&#65533;HK&#65533; &#65533;6&#65533;Y$&#65533;z&#65533;&#65533;v&#65533;E"&#65533;m~v4&#65533;&#65533;&#65533;&#65533;#&#65533;&#65533;&#65533;y&#65533;&#65533;}N&#65533;&#65533;&#65533;&#65533;&#65533;G	&#65533;&#65533;}&#65533;&#65533;LA~&#65533;G &#65533;*}&#65533;G&#65533;o&#65533;&#65533;&#65533;&#65533;&#65533;&#65533;@&#65533;@&#65533;&#65533; &#65533;p&#65533;&#65533; &#65533; &#65533;@&#65533;&#65533;&#65533;&#1069114;ba&#65533;I_&#65533;&#1135;&#65533;&#65533;&#65533;	@&#65533;&#65533;@ j_ &#65533;&#65533;&#65533;}@&#65533;&#65533;&#65533; &#65533;&#65533;&#65533;&#65533;X&#65533;&#65533;i_ &#65533;&#65533;&#65533;o&#65533;&#65533; &#65533; &#65533;&#65533;&#65533;&#65533;&#65533;&#65533;&#65533;&#65533;@&#65533;} &#65533;u&#65533;&#65533;&#65533;&#65533;&#65533;&#65533;&#65533;&#65533;&#65533;&#65533;~&#65533;`&#65533;&#65533; &#65533;&#65533;*&#65533;W&#65533;&#65533;{"x&#65533;&#65533;&#65533;&#65533;\&#65533;(&#65533;7&#65533;&#65533;! &#65533;;&#65533;^&#561;&#65533;B&#948;$HtyQ&#65533;&#1471;&#65533;^&#65533;&#65533;(q"
&#65533;@	&#65533;&#65533;&#65533;;
B@&#65533;&#65533;&#65533;&#1123;&#591;(A&#65533;&#65533;&#65533;&#65533;&#793;4k&#65533;&#65533;I&#1188;&#846;Tn&#65533;&#65533;&#65533;%P&#65533;D1L&#65533;A&#65533;1&#65533;p&#65533;4Eb&#65533;!`&#65533;&#516;&#65533;XuY&#65533;A&#65533;&#65533;&#22495;B&#65533;&#65533;&#65533;<&#65533;6&#65533;&#1717;l&#1786;}7&#65533;&#1849;t&#65533;] rM)Uh&#65533;1&#65533;J&#65533;&#65533;&#65533;&#65533;!&#65533;&
&#65533;&#65533;'>&#65533;&#65533;d&#65533;j%&#65533;&#65533;&#65533;L&#65533;&#65533;xt&#65533;f&#65533;&#65533;?&#65533;Go#&#65533;&#438;&#65533;@&#65533;I&#65533;&#65533;&#65533;_&#65533;Fz&#65533;&#65533;i_&#65533;K3&#65533;N@&#65533;&#65533;&#65533;&#65533;0&#65533;P&#65533;&#65533;&#65533;i6n7&#65533;&#65533;&#65533;&#1323;[&#65533;&#65533;6lMdv&#65533;L&#65533;&#65533;&#65533;&#65533;&#65533;d&#65533;&#65533;&#65533;&#65533;zdV&#65533;&#65533;&#65533;&#65533;2&#65533;&#65533;&#65533;&#1583;_&#65533;z&#65533;&#65533;&#1779;&#65533;&#65533;_wv&#65533;&#478;&#65533;X&#65533;a&#65533;&#65533;&#1585;&#65533;}&#65533;}&#65533;2(|6	HC&#65533;4&#65533;Yh&#65533;&#65533;l&#65533;C&#65533;Y&#65533;C-%b@IB(pC&#65533;7&#65533;&#526;&#65533;8&#65533;1D&#65533;,&#65533;&#65533;&#65533;&#65533;x#&#65533;9&#65533;&#65533;&#65533;:&#65533;#D&#65533;3!&#65533;>&#65533;@&#65533;H&&#65533;&#65533;'2(@&#65533;&#65533;af&#65533;&#65533;$ 
HaiP'5&#65533;!&#65533;],&#65533;&#65533;y&#65533;uH&#65533;
=R;&#65533;&#65533;
&#65533;$&#65533;PC]D&#65533;Y&#65533;QE&#65533;T&#65533;K&#65533;&#65533;RH&#65533;&#65533;O&#65533;RZ&#65533;>EQ-D&#65533;)S&&#65533;&#65533;!&#65533;&#65533;&#65533;G&#65533;&#65533;*&#1189;&#65533;vT&#65533;I&#65533;&#65533;t&#65533;&#65533;c&#65533;)L&#65533;&#65533;??&#65533;T1&#65533;p$&#65533;SH
&#65533;&#65533;S&#306;&#65533;&#65533;%f&#65533;&#65533;N&#65533;Km&#65533;&#65533;&#900;&#65533;[&#65533;&#65533;&#65533;f6Qb&#65533;&#65533;&#65533;X&#5819;&#65533;Y&#65533;&#65533;@YlF&#65533;6Q=&#65533;&#65533;&#65533;I&#65533;&#65533;-gGM(im&#65533;#&#65533;u&#65533;Ek &#65533;&&#65335;a&#65533;I&#65533;&#65533;4&#65533;?&#704;&#65533; &#65533;7s&#65533;H&#65533;Awm&#65533;"&#65533;Lr[&#65533;n&#65533;|&#65533;H&#65533;&#65533;&#65533;&#65533;`&#65533;&#65533;	&#65533;&#65533;&#65533;&#65533;G&#65533;&#65533;'&#65533;|&#65533;At&#65533;&#65533;&#65533;~&#65533;&#65533;<4&#65533;B/=t|&#65533;i8&#65533;R&#65533;hXaC6&#65533;#&#65533;HQ&#65533;'&#65533;K-a&#65533;0&#65533;E&&#65533;&#65533;)&#65533;^C&#19815;'&#65533;M6&#65533;&#65533;&#743;&#65533;&#65533;}"&#65533;&#65533; D&#65533;Xw0a&#65533;AC`@&#65533;%/>&#65533;3=p&#65533;&#65533; &#65533; `&#444;p&#65533;y&#65533;&#195;&#65533;
&#65533;&#65533;&#65533;&#65533;;&#65533;(&#65533;&#65533;(&#65533;&#65533;D&#65533;(&#65533;&#1362;RO&#65533;&#65533;i&#65533;&#65533;&#65533;RIC&#65533;&#65533;&#65533;2yM&#65533;&#65533;; &#65533;4&#65533;&#65533;&#65533;T&#39718;&#65533;&#65533;&#65533;&#65533;&#65533;M,&#65533;^T&#65533;"6a&#341;&#65533;&#65533;@&#65533;&#65533;W2&#65533;x&#65533;&#26575;&#65533;\RdR&#65533;&#65533;&#65533;%X&#65533;1h&&#65533;E&#65533;&#65533;K&#65533;L_Nc&#65533;D	&#65533;&#65533;&#65533;&#65533;$&#65533;&#1673;&#65533;x0&#65533;`~&#65533;&#65533;&#65533;jj@s=&#65533;`4&#65533;Mm&#65533;&#65533;&#65533;E&&#65533;&#65533;&#65533;@b&#65533;&#65533; &#65533;1&#65533;r&#65533;q&#65533;tL&#65533;2Y&#65533;q@2&#65533;o&#65533;4&#65533;&#65533;?@ &#65533;lb&#65533;&#65533;w23&#65533;&#65533;;&#65533;&#65533;gb&#65533;4+&#65533;&#65533;&#65533;&#65533;&#65533;H&#65533;&#65533;&#65533;&#65533;;&#65533;b<pE3&#65533;&#65533;$B&#65533;Q&#65533;L&#27869;&#65533;&#65533;&#65533;Q&#65533;3&#65533;C,",&#65533;&#1670;&#65533;&#65533;5&#65533;8#a&#65533;&#65533;&#65533;&#65533;A6&#65533;&#65533;&#65533;"NQH&#65533;&#65533;6&#65533;]&#65533;r&#65533;&#65533;&#65533;&#65533;,&#65533;c(&#65533;D(&#145;"&#65533;&#65533;2,&#65533;&#65533;38&#65533;&#65533;b&#65533;%N+&#65533;x&#65533;'&#65533;&#65533;K&#65533;f&#65533;('&#65533;&#65533;J&#65533;( &#65533;l&#65533;t(8]&#65533;&#65533;&#401;CA$#&#1608;OT&#65533;L&#65533;&#65533;U&#65533;;^GV&#65533; &#65533;&#65533;S&#65533;&#65533;&#65533;0EU*c/&#65533;&#65533;&#65533;LT&#337;&#65533;i$U&#65533;&#65533;&#65533;&#65533;<\&#65533;$&#65533;P&#65533;&#65533;&#65533;&#65533;t&#65533;&#282;&#65533;Wlb&#65533;(hr&#65533;&#65533;&#65533;guR!&#65533;0&#65533;c &#65533;&#65533;Y8&#65533;&#65533;9&#65533;&#65533;&#65533;C&#65533;@&#760136;m"&#65533;&#65533;Zg&#65533; &#65533;@&#65533;&#65533;IEi&#65533; &#65533; &#65533; &#65533;&#65533;L&#65533;eUp&#65533;&#65533;f&#65533;&#65533;^&#65533;q&#65533;^zj4&#65533;&#65533;&#65533;Gj&#65533;&#65533;d&#65533;&#65533;5	Npd8&#65533;0&#65533;&#65533;&#65533;&#65533;s&#65533;S&#65533;&#65533;(U&#65533;&#65533;l&#65533;S&#65533;N&#65533;2&#65533;&#65533;!&#65533;.&#65533;'AOHp&#65533; h&#65533;&#65533;&#65533;(a&#65533;&#65533;&#65533;&#65533;3&#1457;&#65533;l?&#65533;&#65533;&#65533;&#65533;&#373;&#65533;U&&#65533;Y&#65533;W&#1249;&#65533;s/x&#1767;@&#65533;P &#65533;]&#65533;FP&#65533;&#65533;&#65533;9s#B`&#65533;&#65533;&#65533;&#65533;6v#&#65533;&#65533;&#65533;Q
&#65533;&#65533;&#65533;}J&#65533;&#65533;&#65533;R&#65533;QX!&#65533;I&#65533;x:!T &#65533;P&#65533;S&#65533;&#65533;&#65533;S&#65533;&#65533;	i&#65533;)E&#65533;&#65533;3&#65533; &#65533;5&#65533;&#1382;&#65533;9&#65533;	&#65533;/(&#1887;&#65533;&#1488;]n&#65533;P&#65533;&#65533;
&#65533;/I&#65533;&#65533;i&#65533;Jx&#65533;&#65533;&#65533;?P&#65533;&#65533;&#65533;!
&#65533;8NQ&#65533;&#65533;"&#65533;&#65533;&#65533;&#65533;e&#65533;&#65533;&&#65533;j&#65533;&#594;&#65533;EU&#65533;&#65533;&#65533;7k&#142;X#4 9&#65533;1>"&#65533;W&#65533;r'&#65533;x&#65533;m&#65533;&#65533;&#65533;&#65533;&#65533;>&#65533; &#65533;&#65533;&#65533;&#65533;&#65533;W&#65533;&#65533;A&#65533;&#65533;&#65533;&#65533;&#65533;&#65533;&#65533;&#65533;T&#65533;(&#65533;A'2&#1097;&#65533;d6&#65533;&#65533;f>&#1817;&#65533;t&#65533;_'&#65533;&#65533;d&#65533;&#65533;e&#65533;&#65533;&#65533;&#65533;l`*j&#65533;d
2y &#65533;&#65533;&#65533;&#65533;&#65533;&#289;&#65533;&#65533;&#65533;&#65533;&#65533;T&#65533;\&#65533;g&#65533;v&#65533;&#65533;&#65533;Z&#65533;[q&#65533;#&#65533;h&#65533;!0&#65533;<f&#65533;&#65533;&#65533;"&#65533;&#1181;h&#65533;VA&#65533;&#65533;&#892;#&#65533;&#65533;Q=*&#65533;}&#65533;|&#65533;1&#65533;&#65533;;$d&#65533;&#65533;&#65533;6&#65533;qv&#65533;?Y&#65533;8*&#65533; &#65533;W&#65533;&#65533;&#65533;t&#65533;L&#65533;E&#65533;&#65533;&#65533;g9R&#65533;&#65533;N&#18716;&#65533;
i&#65533;(&#65533;&#65533;t&#65533;<&#65533;&#65533;@&#65533;&#65533;&#65533;&#65533;	&#65533;&#65533;(A&#65533;a&#65533;<D&#65533;&#65533;&#65533;r+&#65533;&#65533;&#65533;(@&#415;&#65533;0=&#65533;&#65533;au&#65533;E@&#65533;"Y&#65533;j"&#65533;&#65533;&#65533;`&#65533;&#65533;&#65533;F&#65533;&#65533;(w;&#65533;&#65533;&#65533;'&#65533;A;&#65533;K$ !
&#65533;p&#371;*&#65533;&#1949;&#1303;&#65533;&#65533;&#65533;]4c&#65533;`&#65533;N&#65533; IJ&#65533;&#65533;h&#65533;&#65533;&#65533;$*&#65533;&#65533;M&#65533;:8?&#65533;&#65533;&#65533;/^Cz&#65533;&#65533;  &#65533; i&#65533;%&#65533;&#65533;&#65533;&#65533;_@&#65533;cja&#65533;&#65533;J&#65533;B&#65533;e&#65533;eN{&#53388;a,&#65533;&#65533;c&#65533;&#65533;U&#65533;&#65533;&#65533;V&#65533;&#65533;&#65533;M&#65533;&#65533;&#65533;&#65533;s&#65533;!W&#65533;0+}&#65533;Y&#65533;0&#65533;zl&#65533;
&#65533;
&#65533;b&#65533;il&#65533;K&#65533;I&#1525;C&#65533;&#65533;&#65533;&#65533;&#1689;&#65533;&#65533;&#65533;V&#65533;&#65533;&#65533;&#65533;&#65533;P7
&#65533;&!7c&#65533;3&#65533;G9&#65533;&#65533;&#65533;&#65533;yO&#1173;&#65533;&#65533;9&#65533;}&#65533;B
,|&#65533;d&#65533;&#65533;&#65533;&#65533;`&#65533;&#65533;	@&#65533;&#65533;&#65533;&#65533;jB&#65533;&#65533;e&#65533;P&#65533;&#65533;&#65533;&#65533;&#65533;];&#65533;&#65533;RD&#65533;Jo&#65533;31
&#65533;t&#65533;$e&#1952;E&#738082;'&#65533;&#414;&#65533;&#65533;&#65533;f&#65533;&#65533;&#65533;&#65533;IQ&#65533;O&#65533;&#65533;&#65533;ZB &#65533;x &#65533;G&#65533;4&#65533;&#65533;?&#65533;T&#65533;&#65533;I&#65533;CG.&#65533;!"&#65533;&#65533;&#65533;&#65533;&#1639;C&#65533;&#65533;B2m^&#65533;r&#65533;&#65533;_	&#65533;&#1171;%&#65533;Q(w!N&#65533;&#65533;&#65533;[p&#65533;&#65533;&#65533;&#65533;&#65533;&#65533;=&#65533;Y&#65533;&#65533;zi&#65533;;&#65533;&#65533;6&#65533;r]&#65533;j91)&#65533;&#65533;&#65533;&#65533;MOt3B&#1571;+Q3J&#65533;g!U&#1634;&#65533;[&#65533;&#65533;h&#65533;X&#65533;C qS&#65533;&#65533;SR2&#65533;@&#65533;Q&#65533;&#65533;J/&#65533;:&#65533;	&#65533;f"&#65533;"#1&#65533;&#65533;6wQ1FP,E&#65533;*t@&#65533;&#65533;&#65533;&#65533;@&#65533;5P&#65533;&#65533;D&#65533;p&#65533;&#65533;0JV41T&#65533;&#640;br&#65533;,&#65533;u[&#65533;uU&#65533;e&#65533;qTe&#65533;o8S1+&#65533;JPX&#65533;3&#65533;Qh&#65533;Vr%!f%&#65533;g!&#65533;&#65533;x&#65533;bv&#65533;H5&#65533;&#65533;xaDY&#65533;!O8&#65533;qt&#65533;&#65533;$&#65533;&#65533;]B&#65533;&#65533;P1s&#65533;&#65533;z&#65533;8&#65533;p&#65533;&#65533;$
&#65533;$&#65533;@`	N&#65533;&#65533; %>`	&#65533;&#65533;&#65533;H&#65533;&#65533;H&#65533;&#65533;&#65533;&#65533;&#523;8b#8&#65533;"&#65533;&#65533;"C&#65533;78&#65533;r&#65533;&#65533;"-$.&#65533;"B&#65533;"&#65533;&#65533;;&#65533;6{&#65533;GW&#65533;&#65533;Py&#65533;&#65533;V!R@ 
&#65533;w&#65533;o&#65533;8&#65533;p &#65533;5r2H&#65533;a}&#65533;&#65533;\&#65533;f:&#65533;&#65533;&#65533;br&#1478;&#65533;&#65533;_>&#65533;*&#65533;&#65533;~&#65533;&#65533;V&#65533;&#65533;&#65533;wl!./&#65533;&#65533;&#65533;gPn Q&#65533;&#65533;,R&#65533;b&#65533;+ L&#65533;&#65533;*&#65533;&#65533;&#65533;=&#547;M&#65533;&#65533;&#65533;&#65533;+&#65533;&#65533;(@`&#65533;cR	pC &#65533; 8D&#65533;&#914;&#65533;A)&#65533;m&#65533;[&#65533;_&`P&#65533;s&#65533;/&#65533;q,U&#65533;p&#65533;&#65533;&#65533;P&#65533;&#65533;&#65533;m&#65533;Ls&#65533;;2&#65533;-c5&#65533;&#65533;.&#65533;&#65533;&#450; G&#65533;&#65533;cFi)05P0F&#65533;&#65533;&#65533;.&#65533;&#65533;&#1296;&#65533;0Pu^WXv&#65533;]7kX&#65533;Va7&#65533;&#65533;y&#65533;P&#65533;~P&#65533;C0[&#65533;&#65533;U&#65533;aLt&#65533;&#65533;i&#65533;@pE&#65533;&#65533;VLc&#65533;2&#65533;2VGC &#65533;a&#65533;&#65533;0Sy&#65533;$x"y&#65533;&#65533;U&#65533;gD8&#65533;&#65533;$&#65533;&#65533;#&#65533;(&#65533;5&#65533;&#65533;&#65533;0>&#65533;&#65533;9&#65533;&#1052;&#65533;&#65533;$&#65533;8&#65533;&#65533;h&#1385;&#65533;)&#65533;w&#65533;&#65533;&#65533;&#587;&#65533;&#65533;#
Pi&#65533;d&#65533;8`
0&#65533;&#65533;^%`|&#65533;&#65533;r&#65533;&#65533;&#65533;&#65533;&#65533;"'x&#65533;RK&#1216;'&#65533;&#65533;&#65533;&#65533;@&#65533;3&#65533;&#65533;5Q&#65533;&#65533;c&#65533;&#65533;:&#65533;&#65533;1&#65533;~&#65533;&#65533;G3&#65533;&#65533;
&#65533;?&#65533;. &#65533;2&#65533;&#65533;&#65533;&#65533;`o&#65533;&#65533;E&#65533;-A&#65533;&#65533;&#65533;&#65533;&#65533;$&#65533;&#65533;&#65533;&#65533;;T&#534;ZI&#65533;|&#65533;&#65533;q&#65533;k4&#65533;&#65533;&#65533;-q#&#65533;Ej&#65533;aDPKIx2&#65533;Pqw&#65533;&@&#65533;"&#65533;G0&#65533; &#65533;&#65533;%Pc5!&#65533;&#65533;@F&#65533;54&#65533;b
L4&#1746;&#65533;b&#65533;R%F&#65533;&#65533;0&#65533;&#65533;6&#65533;WeVF`wl&#65533;Gj&#65533;2Q4&#65533; AZ&#65533;5&#65533;B&#65533;&#65533;&#65533;V&#65533;8Vl&#65533;&#65533;&#65533;&#65533;&#65533;Dt<cy&#1777;&#65533;A&#65533;&#65533;&#65533;'&#65533;gD$ "&#65533;&#65533;&#65533;5XC5&#65533;7&#65533;&#65533;U&#65533;a&#65533;&#65533;&#65533;&#65533;&#65533;mi&#65533;X&#65533;Ei&#65533;&#65533;""1{I";&#65533;&#65533;&#65533;)"&#65533;=&#65533;C&#65533;&#65533;%P&#1196;&#65533;Z&#65533;C&#65533;~&#65533;T*w&#65533;&#65533;3&#65533;UD80&#471;|&#65533;j&#65533;[&#65533;6@&#598;N4f&#65533;y:x2# &#65533;g&#65533;F&#65533;&#65533;C\&#65533;S&#65533;&#65533;i4&#65533;Lb&#65533;U&#65533;x_&#65533;b.&#65533;vl&#65533;&#65533;&#65533;+ &#65533;&#65533;n&#65533;*Y&#65533;<&#65533;%Mm1z&#65533;&#65533;&#65533;&#65533;+&#65533;&#65533;/@`C&#65533;&#65533;&#65533;=&#65533;C&#65533;&#65533;&#65533;&#65533;&#65533;&#65533;&#65533;\v	&#65533; &#65533;&#65533;&#65533;H
K	&#65533;&#38318;3q&#65533;&#65533;	f&#65533;d 1z1B >&#65533;&#65533;&#65533;G&#65533;&#65533;KSQdyQ&#65533;&#65533;=G&#65533;p&#65533;&#1126;F'&#65533;&#65533;&#65533;&#65533;tF8&#65533;&#65533;q&#65533;&#65533;&#65533;&#65533;PTE&#65533;0&#65533;&#65533;&#65533;&#65533;d&#65533;3&#65533; 1eY&#65533;&#65533;/K&#65533;&#65533;y&#65533;&#65533;&#65533;&#65533;pp&#65533;`&#65533;&#65533;	RPK4&#65533;&#65533;&#65533;&#65533;P&#65533;&#65533;&#65533;&#65533;&#65533;&#65533;!fG&#65533;&#65533;Wy&#65533;&#65533;xBt&#65533;&#65533;Q&#65533;&#65533;V&#65533;&#1593;&#65533;%f'8&#65533;8wV3&#65533;&#65533;&#65533;8&#65533;d`N&#65533;&#65533;&#65533;;&#65533;O&#65533;w&#65533;&#65533;+&#65533;&#65533;:&#65533;r&#65533;&#635;&#65533;K&#65533;&#65533;72&#65533;7&#65533;")&#65533;+>&#65533;"/&#65533;&#728;#'&#1643;bs%&#65533;G2&#65533;&#65533;ID&#65533;&#65533;&#65533;&#65533;&#65533;&#65533;	V&#65533;!&#65533;e&#65533;&#65533;&#65533; 3q&#65533;p&#65533;JN&#65533;D&#65533;&#65533;&#65533;&#65533;'7&#65533;$&#65533;&#65533;0&#65533;r&#65533;&#65533;&#65533;um&#65533;&#65533;c&#65533;<i#[&#65533;&#65533;]T&#65533;&#65533;&#65533;c
{l&#65533;&#65533;$`&#65533;&#65533;&#1714;?)o&#65533;)&#65533;&#65533;&#65533;&#65533;u*&#65533;&#65533;&#65533;VL"58&#65533;M	<f&#65533;&#65533;RpC5&#1123;X&#65533;C)K&#65533;3<v1T&#65533;J&#65533;@8&#65533;-+8N&#65533;= 
:`ac&#65533;&#65533;&#65533;r&#65533;`	&#65533;&#65533;d&#65533;&#65533;&#65533;ru&#65533;XK&#65533;V/;g!&#65533;2&#65533;Ag&#65533;D&#65533;-&#65533;&#65533;&#65533;E0&#65533;AdEh&#65533;&#65533;&#65533;0&#65533;&#65533;Tk[D&#344;&#65533;T;C4L&#65533;&#65533;:<T &#65533;D
@&#65533;p&#65533;0&#65533;&#65533;a&#65533;{&#65533;&#65533;&#65533;}&#1216;D&#65533;n&#65533;h
&#65533;(t&#65533;4!kZ&#65533;&#65533;&#65533;&#65533;&#65533;&#65533;wm&#65533;&#65533;&#65533;7&#65533;*&#65533;av&#65533;&#65533;&#65533;&#65533;&#65533;<&#65533;?&#65533;&#65533;&#65533;$|@&#65533;&  f`3&#65533;&#65533;&#65533;&#65533;-&#65533;&#65533;&#65533;
&#65533;&#65533;&#236;
`s&#65533;&#65533;X&#65533;L` &#65533;`&#65533;&#1083;&#65533;&#65533;&#65533;&#65533;&#65533;&#65533;|0&#65533;&&#65533;wp	&#65533;&#65533;&#65533;&#65533;&#65533;Y&#65533; %&#65533;7}Y&#65533;_&#65533;|&#65533;V&#455;3&#65533;1&#65533;	gg&#65533;&#65533;&#65533;&#65533;T&#65533;&#65533;&#65533;&#65533;&#65533;&#65533;&#65533;&#65533;&#65533;:&#65533;~RK\!n&#65533;d<o&#65533;KL&#65533;
&#65533;&#53255;&#65533;	A/&#65533;&#65533;sl&#1796;&#65533;&#65533;&#65533;&#65533;;&#65533;lR&#65533;&#65533;&#65533;&#65533;&#65533;&#1181;Y*&#65533;3i"e&#675;W!&#1732;2&#65533;Xq&#65533;&#65533;&#65533;-\3&#65533;&#65533;?a&#65533;&#65533;6L6&#65533;&#65533;7[&#65533;&#65533;/m&#1182;"q&#65533;!p	YP&#65533;X&#65533;0Tz&#65533;&#65533;P&#65533;U&#65533;dIN&#65533;r&#884;&#65533;b0&#65533;.1p&#65533;sN&#65533;xB&#65533;&#65533;&#65533;&#65533;0l]&#65533;a&#65533;t9g3Y u&#65533;&#65533;&#65533;&#65533;&#65533;G]Je&#65533;Ae&#65533;G&#65533;Br,&#65533;@&#65533;|<<&#65533;9&#65533; &#65533;
&#65533;"@&#65533;&#65533;&#65533;|&#65533;&#65533;&#65533;+3v&#1054;&#18504;&#65533;!&#65533;&#65533;1&#65533;&#65533;tg&#65533;/&#65533;E4cg&#65533;&#65533;&#65533;&#65533;8&#65533;<Nk&#65533;&#65533;+8&#65533;&#65533;%&#65533;&#65533;"&#65533;&#65533;&#65533;*&#65533;&#65533;[&#892;&#65533;&#65533;&#781;&#65533;&`&#65533;O&#65533;5&#65533;&#65533;ZM )F&#65533;&#65533;&#65533;Z&#1900; &#65533;&#65533;&#65533;7P&#65533;C Z'Y&#65533;wF&#1889;&#65533;&#65533;&#65533;&#65533;&#65533;&#65533;&#65533;@n&#65533;&#65533;&#65533;E&#1093;&#65533;4&&#65533;	&#65533;`&#65533;M&#65533;4&#65533;|?'x&#65533;&#65533;&#65533;&#65533;h&#65533;&#65533;&#65533;[K5&#65533;\&#65533;d&#65533;&#65533;&#65533;&#65533;S&#65533;l&#65533;&#65533;b0&#65533;cK&#65533;s&#65533;&#65533;?&#65533;&#65533;&#65533;Sc'&#65533;&#65533;\l&#65533;&#65533;;1&#65533;&#65533;{&#65533;&#65533;H&#65533;;&#65533;&#65533;&#65533;&#65533;"&#65533;&#65533;&#65533;&#65533;&#65533;/&#65533;&#65533;r&#65533;%U&#65533;&#65533;&#65533;&#65533;&#65533;"*Z&#65533;&#65533;ONC&#65533;&#65533;h&#65533;U&#65533;@&#65533;&#65533;&#1874;{1&#65533;f.Ya& X@&#65533;&#65533;.&#65533;$)&#65533;;a0a:&#65533;&#65533;?&#65533;&#65533;[&#65533;s&#65533;&#65533;@&#65533;&#65533;Z"r&#65533;&#65533;}@`&#65533;&#65533;<X&#65533;&#65533;{Y411}&#65533; &#65533;&#65533;?&#1398;o&#65533;&#65533;Ae&#1539;~&#65533;W&#65533;1l&#65533;&#65533;	W&#65533;&#65533;p&#65533;&#65533;&#65533;&#65533; _p&#65533;&#65533;&#65533;&#65533;&#65533;&#65533;	&#65533;`C&#65533;&#65533;&#65533;D 3&#65533;&#65533;	&#65533;x&#65533;n%yM&#65533;&#65533;&#65533;$I&#65533;33&#65533; &#65533;&#65533; ,&#65533;2&#65533;n&#65533;M3&#65533;&#65533;^&#65533;&#65533;>f&#65533;Wl;01i&#65533;&#1667;&#65533;c$/r&#65533;&#65533;+#&#1486;&#65533;&#65533;&#556;70$92)wY&#65533;&#65533;#
&#65533;/&#65533;j&#65533;@s&#65533;&#65533;&#65533;&#65533;&#65533;31 ` \P[&#65533;]&#65533;q&#65533;[p&#65533;&#65533;2&#65533;I&#65533;&#65533;&#65533;6Q&#65533;&#65533;P& q
GP&#65533;&#65533;hZd&#65533;&#65533;&#287;&#65533;&#65533;@&#65533;&#65533;S&#65533;}&#65533;&#1727;&#65533;q9&#65533;&#65533;)Q]&#65533;&#65533;&#65533;&#65533;".&#65533;T!
Ql&#65533;(5&#65533;&#65533;&#65533;}
i&#65533;&#65533;%&#65533;&#65533;n&#65533;&#65533;4&#65533;_&#65533;*AZ&#65533;Fqb&#65533;5&#65533;&#65533;ZeS&#65533;9&#65533;&#65533;KQN/	4&#65533;PEi&#65533; &#65533;&#65533;:[p &#65533;~&#65533;e>N&#65533;|3&#65533;Aik?w% fB0&#65533;Y&#65533;
&#65533;&#65533;c&#65533;cX&#65533;&#65533;s+s&#65533;&#65533;&#65533;bZ&#65533;&#65533;A&#65533;&#65533;&#65533;"G&#65533;&#65533;/t&#65533;[.DA&#65533;&#65533;&#65533;!@0&#65533;&#65533;Y&#65533;&#65533;p&#65533;z&#65533; &#65533;&#201;&#65533;BE&#65533;2TV&#65533;n{&#65533;.d&#65533;A)&#65533;~&#65533;&#65533;4&#65533;g`&#65533;&#65533; a&#65533;&#65533;&#65533;,&#65533;&#65533;o&#65533;3&#65533;&#65533;	&#65533;&#65533;&#65533;~&#65533;m}&#65533;&#65533;4&#65533; b[&#65533;v&#1994;&#65533;&#65533;&#65533;&#65533;&#65533;&#65533;q &#65533;&#65533;&#65533;&#65533;W&#65533;2#5X&#65533;&#65533;;-&#65533;&#65533;&#65533;m&#65533;c&#65533;&#65533;&#65533;B&#65533;&#65533;4&#65533;7 
/Bp&#65533;&#65533;<&#65533;#&#65533;&#65533;L
p&#65533;B&#65533;)&#65533;d&#200;Hq q&#65533;C4;v:&#65533;w&#8460;!&#65533;&#65533;&#429;&#65533;5&#65533;b&#1585;&#65533;,&#65533;?&#65533;=~&#65533;&#65533;&#65533;NG.;&#65533;0&#65533;&#65533;&#65533;&#65533;-]&#65533;&#65533;&#65533;c&#65533;&#65533;\f{&#65533;B&#447;&#65533;j&#65533;&#65533;!&#65533;&#65533;i&#65533;^&#1314;&#65533;&#65533;&#65533;h&#65533;j&#65533;6&#65533;	cGk&#65533;|&#65533;&#758;((P&#65533;&#65533;]&#65533;vP&#65533;&#65533;&#65533;&#65533;&#65533;Z&#65533;kI&#1296;*gZS5&#65533;4%&#65533;,
9'&#65533;zy&#65533;&#65533;&#65533;&#65533;;&#65533;&#65533;Q&#65533;&#65533;Yel&#65533;:M&#65533;&#65533;&#65533;RI&#65533;&#65533;&#65533;&#65533;&#65533;^)&#65533;&#65533;J4&#65533;Z/&#65533;&#65533;0&#65533;&#65533;&#65533;?
Myl&#65533;&#65533;&#65533;<&#65533;K&#65533;&#65533;#&#65533;-?&#65533;tt&#65533;&#1089;L&#65533;&#333;G&#65533;\&#65533;r&#65533;&#861;?&#65533;~<&#65533;&#65533;,L&#65533;ha&#65533;&#65533;&#65533;0&#65533;&#65533;&#65533;&#65533;&#65533;&#65533;*8&#65533;&#65533;&#65533;&#65533;&#65533;&#65533;%L	&#65533;je&#65533;z&#65533;B:&#65533;&#480;H&#65533;"&#65533;&#65533;&#65533;&#65533;&#65533;&#65533;z&#65533;@@&#65533;&#65533;b&#65533;&#65533;&#65533;(o&#65533;i&#65533;1e&#65533;&#65533;xJ&#65533;&#65533;&#65533; &#65533;&#65533;	&#65533;&#65533;&#65533;&#65533;&#65533;&#65533; &#65533;,`&#65533;&&#65533;,&#65533;1I&#65533;&#65533;1)&#65533;&#65533; &#65533;&#65533;`&#65533;&#65533;&#65533;h&#65533;G2H!&#65533;$&#65533;&#65533;\&#65533;`&#65533;
x&#65533;&#65533;$|&#65533;&#65533;&#65533;&#65533;N&#65533;A$&#65533;&#65533;&#65533;&&#65533;P&#65533;+&#65533;&#65533;@&#65533;i&#65533;<&#754;&#65533;&#65533;z&#65533;+<t&#65533;&#65533;
6&#65533;	&#65533;Z&#65533; L&#65533;&#199;Tn &#65533;(&#65533;&#65533;+&#65533;&#65533;BD&#65533;G&#65533;&#65533;QT&#65533;R*-&#65533;!4v Q&#65533;bk&#65533;P&#65533;&#65533;&#65533;TMSE&#65533;&#65533;SP8&#179;&#65533;nx&#65533;&#65533;OiU&#65533;&#65533;T&#65533;P&#65533;&#65533;&#65533;F#e&#65533;&#65533;&#65533;a&#65533;i&#65533;&#65533;&#65533;dP0e!nJ,&#65533;&#65533;008&#65533;&#65533;d&#65533;d&#65533;uv\&#65533;&#65533;&#65533;&#1623;PJ&#65533;&#65533;-&#65533;+&#65533;H&#65533;&#65533;'
&#65533;.&#65533;&#65533;8&#65533;i&#65533;&#65533;&#65533;(C&#65533;&#65533;&#65533;&#65533;&#65533;&#488;&#65533;(`&#65533;Y&#65533;&#65533;"&#65533;&#65533;&#65533;&#65533;&#65533;(&#65533;.&#65533; 	1&#65533;*&#65533;&#65533;&#65533;2&#65533;&#65533;z
d&#65533;&#1930;&#65533;&#65533;&#65533;&#65533;b&#65533;&#65533;&#65533;QW&#65533;v &#65533;g<:&#65533;K&#65533;
&#65533;	T&#65533;((-9<.&#65533;&#65533;&#65533;&#65533;&#65533;&#1486;^}uiPu&#65533;n&#65533;&#1237;&#65533;.&#65533;&#65533;Y9zB&#65533;&#65533;&#65533;&#65533;&#65533;)&#65533;&#65533;&#65533;&#65533;E;m&#65533;&#65533;f&#65533;&#65533;3&#65533;&#65533;&#65533;&#65533;n&#65533;&#65533;X&#65533;&#65533;M8&#65533;&#65533;4&#65533;&#37820;&#65533;3&#65533;&#65533;&#65533;&#65533;&#196;&#65533;&#65533;&#65533;3%c`&#65533;&#65533;&#65533;&#65533;n&#65533;&#65533;&#65533;&#65533;<s&#65533;&#65533;&#65533;C&#65533;&#65533;&#65533;&#65533;<&#65533;A&#65533;i"&#65533;&#65533;
/&#65533;f&#65533; 3&#1840;&#65533;%&#65533;v&#1011;H`&#65533;5	&#65533;&#65533;&#65533;pon&#65533;&#65533;&&#65533;&#65533; e&#65533;HF&#65533;&#65533;f&#65533;y&#65533;&#22883;w&#65533;,&#65533;h
*&#65533;N&#65533;#J&#466;&#65533;&#65533;&#65533;&#65533; S&#690;B&#65533;d&#49674;(S&#65533;&#65533;&#65533;&#65533;&#65533;&#65533;
<&#65533;B&#65533;&#65533;&#65533;1!B&#65533;5&#65533;&#65533;&#65533;`DQ& &#65533;A&#65533;&#65533;&#65533;{l&#65533;&#65533;&#65533;&#65533;&#65533;4&#65533;	Lp&#65533;&#65533;&#65533;&#65533;&#65533;Ol&#65533;&#65533;&#65533;`8D &#65533;$&#65533;f0&#65533;t&#65533;'@&#65533;&#65533;&#65533;z&#65533;&#65533;#&#65533;#&#65533;&#65533;&#65533;v&#65533;C&#65533;&#65533;j&#65533;;&#65533;&#65533;x&#65533;&#65533;0&#65533;z&#65533;&#65533;&#65533;a+&#65533;&#65533;#&#65533;&#65533;&#595;&#65533;&#65533;&#65533;d&#65533;&#65533;,&#65533;Z&#65533;ab  P@}r@&#65533;`	O&#65533;
&#65533; &#65533;d`&#65533;&#65533;&#65533;&#270;1&#65533;?8&#65533;&#65533;&#65533;&#65533;#e&#65533;&#65533;&#65533;&#65533;6&#65533;&#65533;^&#65533;&#65533;&#65533;?P&#65533;Sx&#65533;O&#65533;H&#65533;L2:&#65533;&#65533;&#65533;&#65533;&#65533;Et2&#65533;Q D$&#65533;&#65533;&#65533;\f
&#65533;!^&#65533;&#65533;j&#65533;Rp#&#65533;&#65533;S&#65533;B&#65533;&#65533;&m&#65533;X&#65533;&#65533;&#65533;q$3k&#65533;&#65533;N!&#65533;q&#65533;.&#65533;b&#65533;0*&#65533;p&#65533;1\)&#65533;h &#65533;P&#65533;&#65533;U&#65533;I	h&#65533;&#65533;7x&#65533;JyGLA?&#65533;&#65533;&#65533;y&#65533;Dg:&#1385;6&#65533;&#65533;MFu3&#65533;<&#65533;&#65533;&#65533;ud&#65533;&#65533;y&#65533;&#65533;(&#65533;&#65533;$8\{8&#1162; &#65533;+W&#65533;?g&#290;&#65533;&#65533;&#1226;I&#65533;&#65533;G$&#65533;s&#65533;b|&#65533;&#65533;t&#65533;&#65533;&#65533;4R&#65533;QT!K&#65533;Pb&#465;&#1605;!RQ0&#65533;&#1945;d &#65533;&#65533;&#65533;&#65533;Q<&#65533;&#653;H&#65533;	&#65533;&#65533;9T&#65533;&#65533;&#65533;
&#65533;&#65533;&#65533;<&#65533;&#65533;|&#65533;<2&#65533;AI00&#65533;&#65533;@&#65533;&#65533;AY@&#65533;&#65533;&#65533;&#65533;e	S&#65533;&#65533;e
&#65533;&#65533;&#65533;e$&#65533;G^&#65533;R&#65533;&#65533;&#65533; l&#65533;B&#65533;&#65533;&#65533;&#65533; &#65533;?*!&#65533;j&#65533;&#65533; &#65533;@G`&#65533;&#1118;@&#65533;&#65533;&#65533;&#65533;A3&#65533;&#65533;&#65533;`&#65533;&#65533;h&#65533;6&#65533;&#65533;l&#65533;&#65533;&#65533;]&#65533;?&#1424;&#65533;pD&#65533;&#65533;m&#65533;'D&#65533;&#65533;9&#65533;2&#65533;R&#65533;&#206;&#65533;# l-&#65533;"\&#65533;&#65533;&#65533;&#65533;&#65533;Gd&#65533;&#1730;f#&#65533;&#65533;&#65533;	&#65533;BVP#b&#65533;&#65533;D&#65533;WZ&#65533;^&#65533;&#65533;t`&#65533;>P Z&#65533;!pA&#65533;`	$L&#65533;mVz&#65533;&#65533;&#65533;x&#65533;#8mu<2&#65533;|5&#65533;-&#65533;^ &#65533;&#65533;zd_&#65533;J&#65533;2&#65533;eu&#65533;L&#65533;&#65533;&#65533;8R&#65533;&#65533;&#65533;4&#65533;&#65533;JcZ&#65533;&#65533;t&#65533;}kAK&#65533;&#65533;&#65533;&#65533;&#65533;DdR&#65533;-]vL&#65533;4&#65533;&#65533;&#65533;&#65533;&#65533;&#65533;&%g@&#65533;6P&#65533;&&#65533;&#65533;[ktLMR1&#65533;Ro&#65533;&#65533;&#65533;&#65533;&#65533;&#65533;&#65533;&#65533;CK&#65533;&#65533;&#65533;&#65533;&#65533;AQ&#65533;<e*&#65533;&#65533;n;]\G6q&#65533;4&#65533;#}&#65533;NJ&#65533;&#65533;}gD25&#65533;z&#65533;&#65533;3&#65533;P`&#65533;Yb(&#65533;(&#465;G&#65533;Ts&#65533;s&#65533;&#65533;&#65533;&#65533;a&#65533;&#65533;'&#26704;&#65533;&#65533;)R``u&mS&#65533;8b&#65533;E&#1230;@0&#65533;&#65533;&#65533;/0&#65533;$T8j'&#65533;&#65533;S &#65533;#&#65533;&#65533;Pw*&#65533;*&#65533;&#65533;&#65533;&#65533;&#65533;&#65533;&#65533;&#210;&#65533;&#65533;S&#1912;&#65533;+8PO8&#65533;PE&#65533; &#65533;&#65533;&#65533;O}]%Ku&#65533;e&#65533;&#65533;@&#65533;&#65533;D&#65533;&#65533;"*&#65533;Z&#65533;H&#65533;x&#65533;&#65533;&#65533; &#65533;&#65533;&#65533;&#65533;B&#65533;@&#65533;"B&#838;	&#65533;&#65533;rd k &#65533;f&#65533;&#65533;&#65533;&#65533;:6%&#65533;&#65533;lG<p&#65533;y{&#65533;&#65533; .&#65533;`&#65533;;qS&#65533;&#65533;&#65533;8&#65533; &#65533;#G&#65533;n&#65533;p &#65533;&#65533;&#65533;&#65533;&#65533;k%&#65533;&#1730;'&#65533;&#65533;&Lp\lR&#65533;X,N&#65533;	NG&#65533;&#65533;&#65533;pd&#65533;"Y&#65533;@ &#65533;@8&#530;@Pp&#65533; &#65533;MH&#65533;9&#65533;&#65533;&#65533;&#65533;&#65533;_&#65533;&#65533;-6&#65533;$&#65533;&#65533;&#65533;$Lv&#65533;j;&#65533;&#65533;"&#65533;&#65533;.9&#65533;&#65533;L&#65533;\3&#65533;!&#65533;&#336;&#65533;&#65533;5E&#65533;j&#65533;&#65533;h&#65533;&#65533;U~wY&#65533;&#65533;e1M"2:w&#65533;$&#380;&#774;]&#65533;&#65533;ht`f&#928;&#65533;<]&#65533;&#65533;e&#65533;&#65533;&#65533;&&#65533;n;:&#627604;f&#65533;&#65533;Ok(&#65533;co&#65533;W&#65533;2I7O&#337;ZB1&#65533;^&#65533;&#65533;%N&#65533;&#65533;*&#65533;&#65533;#&#65533;8u&#65533;U?&#1337;&#65533;ys{&#65533;&#65533;&#65533;6n&#65533;&#65533; ]N&#65533;&#65533;C&#590;&#65533;o'&#65533;&#65533;;dj&#65533;&#65533;&#65533;?T&#65533;j&#65533;&#65533;M&#65533;1>6&#65533;	&#65533;&#65533;&#65533;&#761;&#65533;&#65533;^z*H#4&#65533;&#65533;n&#65533;C&#586;&#65533;&#65533;&#65533;&#65533;&#65533;&#65533;D&#65533;S&XQ&#65533;&#65533;&#65533;&#65533;i&#65533;G<&#65533;p&#65533;%&#65533;&#65533;Q&#65533;W&#65533;&#65533;3&#65533; h&#65533;WP&#65533;3&#65533; %&#65533;3!&#1025;\&#65533;&#65533;&#65533;&#65533;_&#65533;.+&#65533;&#65533;&#65533;y%q&#65533;&#65533;i&#65533;
&#65533;H&#65533;;&#65533; < 	A&#65533; [&#65533;6t;L&#65533;&#65533;H&#65533;&#65533;&#65533;&&#65533;&#65533;Ep&#65533;J&#65533;&#65533;w&#65533;&#65533;R&#65533;&#65533;&#65533;&#32876;z 07&#65533; &#65533;b&#65533;&#65533;&#65533;p&#65533;&#65533;;&#65533; &#65533;&#65533;3	&#65533;3&#65533;&#65533;s&#65533;&#65533;B&#65533;&#65533;X*&#65533;-&#65533;R&#65533;C&#65533;&#65533;"&#65533; &#65533;3&#65533;
&#65533;&#40529;&#65533;;&#65533;&#65533;&#65533;0&#65533;0&#65533;{&#65533;c&#65533;!&#65533;h#&#65533;&#65533;,&#594;n:&#65533;fy&#65533;}&#65533;@&#65533;)&#65533;1&#65533;'&#65533;&#65533;&#65533;p&#65533;(P &#65533;&#65533;&#65533; &#65533;	K&#65533;`&#65533;?X&#65533;`&#65533;I&#65533;$&#65533;C&#65533;I&#65533;&#65533;	%&#65533;&#65533;&#65533;2&#65533;&#65533;&#65533;&#400;0&#65533;8&#65533;&#65533;{&#65533;&#65533;&#65533;x&#65533;K&#65533;bZ&#65533;eI&#65533;&#65533;q&#65533;&#65533;&#65533;&#65533;&#65533;8T&#65533;&#65533;&#65533;&#65533;8&#65533;[&#65533;&#65533;&#65533;&#65533;[&#65533;&#65533;1	&#65533; &#65533;i<(&#65533;&#1033;7&#65533;&#65533;&#65533;X&#65533;)&#65533;02&#65533;J
 &#65533;G&#65533;&#65533;&&#65533;|a&#65533;&#65533;&#65533;&#65533;&#65533;&#65533;x&#65533;&#65533;s'&#65533;
&#65533;&#65533;&#65533;&#65533;q&#65533;),3	&#65533;S&#65533;&#65533;&#65533;&#65533;&#65533;&#65533;&#65533;&#65533;(?&#65533;(&#65533;L&#65533;&#65533;&#65533;&#65533;&#65533;&#65533;&#65533;W&#65533;KQ(&#65533;(E&#65533;3	&#65533;I	&#65533;&#65533;&#65533;&#65533; &#65533;2J&#65533;&#65533;A)&#1353;&#65533;3H&#65533;&#65533;&#65533;&E&#852690;&#65533; &#65533;K&#65533;Vx&#65533;&#65533;&#65533;&#65533;&#65533;Y&#65533;&#65533;&#65533;&#65533;}t&#65533;&#65533;R&#65533;&#480;J&#65533;&#65533;	@	&#65533;J&#65533;0K&#65533;E@&#65533;&#65533;&#65533; 9&#65533;	S&#65533;@&#65533;&#65533;*&#65533;"&#65533;&#65533;#&#65533;&#65533;(&#65533;x&#65533;G0&#65533;\&#65533;&#65533;&#65533;h&#65533;&#65533;  &#65533;uz`&#65533;j&#65533;)&#65533;&#65533;B&#65533;>&#65533;A&#65533;c&#65533;KA&#65533;A&#65533; &#65533;&#65533;5&#65533;z&#65533;x3L&#65533;#&#65533;&#65533;O&#65533; &#65533;Z2&#65533;&#65533;&#65533;&#65533;&#65533;D&#65533;&#65533;&#65533;!&#65533;&#65533;&#876;-&#1474;K&#65533;p&#65533;,,&#65533;;P8&#65533;K8&#65533;&#65533;o+&#65533;&#65533;&#65533;-&#65533;&#1169;&#65533;&#65533;8&#65533;&#65533;&#65533;H S&#65533;&#65533;@/;&#65533;&#65533;&#65533;0&#65533;K&#65533;&#65533;;h 
&#530;&#65533;&#65533;  >|&#65533;(&#65533;*x/&#65533;OpP&#65533;$&#65533;&#65533;[&#65533;?b&#65533;5&#65533;x &#65533;&#1538;#`&#65533;&#65533;i &#65533;&#65533;&#65533;Bp*&#65533;:&#65533;&#65533;s&#65533;&#65533;8&#65533;(&#65533;b1&#65533;&#65533;&#65533;&#65533;&#65533;&#65533;&#65533;&#65533;&#65533;&#65533;c&#65533;&#65533;S&#65533;<&#65533;		&#65533;&#65533;8&#65533;&#65533;&#65533;&#65533;&#65533;0&#65533;T\d&#65533;&#65533;E&#65533;z&#65533;&#65533;&#65533; &#65533;&#65533;&#65533;B&#65533;*0&#445;8F&#65533;&#65533;&#65533;Q&#65533;&#65533;&#65533;K&#65533;`i&#65533;jd&#65533;&#65533;&#65533;&#65533;&#65533;&#65533;&#65533;&#65533;&#65533;1!&#65533;&#65533;&#65533;&#65533;H 8&#65533; H&#1037;v&#65533;?
&#65533;&#65533;&#65533;&#65533;&#65533;&#65533;4&#65533;#%&#65533;&#65533;&#65533;?~&#65533;&#65533;&#65533;&#65533;&#65533;X&#65533;&#65533;&#65533;&#65533;0&#65533;&#65533;q&#65533;&#65533;0&#1737;1'&#65533;$}&#65533;&#65533;&#65533;&#65533;&#65533;D&#65533;&#65533;*rb)&#65533;&#1162;&#65533;&#65533;&#65533;G &#65533;1)O@k>&#65533;&#65533;%&#65533;H&#65533;F&#65533;,(&#65533;&#65533;&#65533;6H&#65533;	|&#65533;C&#65533;&#65533;|&#65533;)*&#65533;&#65533;	 O&#65533;$&#65533;&#65533;*{&#65533;)&#65533;l	&#65533;P&#65533;&#1583;X&#65533;&#65533;&#65533;&#65533;&#65533;H&#65533;&#65533;&#65533;7x@0&#65533;&#1542;;&#65533;;&#65533;&#65533;.&#65533;H&#65533;&#65533;J&#65533;&#65533;&#65533;&#65533;c&#65533;&#65533;XA@A5&#65533;&#65533;&#65533;c8[`&#65533;J8&#65533;&#65533;&#65533;H&#65533;D&#65533;&#65533;&#65533;Lx#L &#65533;&#65533;:7&#65533;Z&#65533;O(&#65533;O8&#65533;q&#65533;z &#65533;qX&#65533;&#65533; &#65533;7H5kB&#65533;"o&#65533;K&#65533;B&#65533;&#65533;&#65533;&#65533;&#774;;&#65533;l&#65533;o#M&#65533;&#65533;&#65533;&#65533;&#65533;&#65533;lh:. &#65533;!h@4&#65533;##&#65533;&#65533;&#65533;b&#65533;&#65533;!0>(N>&#65533;9&#65533;:&#65533;3b&#65533;&#65533;D&#65533;P&#65533;&#65533;&#65533;&#641;D`5&#65533;&#65533;&#65533;RP,&#65533;&#65533;&#65533;&#65533;?&#65533;k&#65533;&#65533; &#65533;&#65533;}IL&#65533;&#65533;&#12818;P&#65533;m&#65533;&#65533;KR&#1680;&#65533;&#65533;&#65533;&#65533;&#65533;&#65533;^&#65533;O9 &#65533;6&#65533;
&#65533;&#65533;&#536;&#65533;S&#65533;`&#65533;&#65533;&#65533;EA&#65533;&#342;&#65533;&#65533;&#65533;8&#65533;'&#65533;&#65533;@&#65533;XDC1&#65533;&#65533;&#65533;T%&#65533;&#65533;
j&#65533;&#411;1&#65533;&#65533;&#65533;j&#65533; w&#65533; &#65533;3&#65533;&#65533;)`&#65533;&#65533;&#65533;v&#65533;&#65533;/R"&#65533;&#1275;&#65533;&#65533;&#65533;&#65533;&#65533;qs&#65533;YB &#65533;M&#65533;Q&#65533;&u	+&#65533;&#65533;&#701;&#65533;[&#65533;&#65533;&#1219;&#65533;j&#65533;&#65533;&#65533;&#65533;2&#65533;&#65533;&#65533;&#65533;h &#65533;&#65533;&#65533;&#65533;#&#65533;1m+&#65533;]&#65533;&#65533;m&#65533;J&#65533;&#360;&#36738;L&#65533;&#65533;&#332;\&#65533;&#65533;	g#&#65533;,&#65533;&#65533;&#65533;6 &#65533;&#65533;&#65533;&#65533;&#65533;qs&#1172;&#65533;&#65533;&#1986;&#65533;&#65533;&#65533;M'&#65533;&#65533;&#65533; 0)&#65533;9h&#65533;D8&#65533;0&#65533;
&#65533;&U	+@&#65533;&#65533;x&#65533;&#65533;@&#65533;&#752;&#720;&#65533;G T&#65533;{&#65533;&#65533;&#65533;p&#65533;&#65533;]&#65533; &#65533;&#65533;&#65533;&#1697;i&#65533;6L&#65533;j8r&#1541;r&#65533;rp&#65533;&#65533;Vk` > &#65533;T(&#65533;f&#65533;&#65533;&#65533;&#65533;&#65533;M&#65533;,qM,&#65533;&#65533;&#65533;&#1664;&#65533; &#65533;&#1537;&#180;&#65533;ph2&#65533;=&#65533;&#65533;&#65533;W&#1356;&#65533;&#65533;&#65533;&#65533;&#65533;&#1473;%&#65533;BM&#65533;&#65533;J&#65533;&#65533;&#65533;&#65533;&#65533;ht0&#157;M	&#65533;!P &#65533;.&#65533;&#65533;q&#65533;q&#65533;&#65533;N&#65533;&#65533;&#65533;9P&#65533;&#65533;&#65533;&#65533;`&#65533;&#65533; &#65533;40&#65533;&#65533;t	&#1166;(&#65533;&#65533;&#65533;&#65533;|r&#65533;n&#1699;&#65533;&#65533;/&#65533;xd&#65533;(&#65533;gb(&#65533;5K&#65533;&#65533;&#65533;&#65533;
&#65533;&#65533;Z&#65533;
&#65533;8&#65533;&#65533;&#65533;&#65533;&#65533;&#65533;m&#65533;Y&#65533;&#65533;&#65533;&#65533;&#1668;A&#1672;1&#65533;&#65533;&#65533;	5&#65533;&#65533;8g&#65533;&#65533;&#65533;&#65533;`&#793;&#65533;k&#65533;&#65533;t&#65533;&#65533;&#65533;)Q&#65533;i&#65533;&#65533;&#65533;W&#65533;&#65533;I&#65533;&#65533;I&#65533;&#65533;&#65533;&#65533;&#65533;&#65533;=&#65533;PW&#65533;QGJ&#65533;r&#65533;-10V &#65533;&#65533;&#65533;\@&#65533;t.5&#12413;&#65533;a&#65533;r&#65533;&#1539;&#65533;],&#65533;,H#&#65533;I&#65533;e&#65533;&#65533;z&#65533;&#65533;e&#65533;&#65533;&#65533;Dp&#65533;&#65533;&#1830;&#1697;&#65533;&#65533; &#65533;&#65533;J&#65533;9&#65533;&#65533;&#65533;&#65533;	&#1746;&#65533;\&#65533;:_&#41548;&#65533;Sc&#65533;&#65533;&#65533;,&#65533;&#65533;&#65533;E&#65533;I&#65533;&#65533;&#65533;&#65533;)(&#65533;&#65533;&#65533;1(RM&#65533;	&#65533;)&#65533;_N&#65533;&#65533;%mO&#65533;8&#65533;T&#65533;.&#65533;%@*&#65533;X&#65533;&#65533;&#65533;&#65533;x01 K &#65533;
&#65533;3&#65533;&#65533;&#65533;9 &#65533;4&#65533;&#65533;&#65533;&#65533;&#65533;g&#65533;&#65533;&#65533; %e&#65533;<K&#65533;\&#65533;g|&#65533;0(r`&#65533;&#65533;8A&#65533;&#65533;&#65533;#&#65533;>&#65533; &#65533;&#65533;&#65533;F@&#65533;&#65533;0&#65533;&#65533;&#65533;$&#65533;&#1792;fX&#65533;&#65533;&#65533;&#276;&#65533; &#65533;& &#65533;&#65533;&#65533;&#65533;&#65533;&#65533;ax&#65533;&#65533;&#65533;(&#65533;)R&#65533;&#65533;&#65533;&#1474;[&#65533;&#1404;&#65533;!&#65533;&#65533;
.&#65533;,&#65533;&#65533;cm*dX&#65533;"&#1834;&#65533;&#65533;&#65533;0F&#65533;qa&#65533;6&#65533;&#65533;&#65533;&#65533;&#65533;&#65533;(4>&#65533;&#65533;(Y&#65533;/6*I&#65533;&#65533;&#65533;!&&#65533;
CKY&#65533; &#65533;&#65533;&#65533;#?&#65533;&#65533;&#65533;&#65533;&#65533;A&#65533;y&#65533;&#65533;m&#65533;&#65533;M	Q&#65533;&#65533;&#65533;&#65533;	&#65533;HK&#906;&#65533;@&#65533;&#65533;&#65533;&#65533;&#65533;&#19173; < &#65533;&#65533;&#65533;&#65533;&#65533;&#1012;cZ&#65533;&#1061;&#65533;0&#65533;&#65533;K&#65533;I`&#65533;&#65533;&#65533;&#65533; &#65533;&#65533;&#65533;B&#65533;&#65533;%&#65533;&#1041;&#65533;	$&#65533;&#65533;&#65533;O&#65533;c&#65533;Qy(&#65533;3#Yi&#65533;&#65533;&#65533;<&#65533; 5&#230;&#65533;0&#65533;&#65533;I&#65533;&#65533;&#1538;lv&#65533;E4&#65533;'&#65533;8p' &#65533;&#65533;\&#65533;&#65533;&#65533;&#65533;>zn&#65533;P&#65533;G&#65533;)z&#65533;&#65533;&#65533;&#65533;&#291;&#65533;	&#65533;"[&#65533;&#65533;h&#65533;6&#65533;&#1692;'&#65533;&#744;]i	&#65533;	&#65533;&#65533;}Z&#65533;&#65533;&#65533;&#65533;]&#65533;&#65533;&#65533;&#65533;H&#1513;&#65533;e&#65533;&#65533;q&#65533;&#65533;^&#65533;{j&#65533;(&#1998; ryH&#65533;&#65533;&#65533;X&#65533;&#65533;&#65533;&#65533;h&#65533;&#65533;&#65533;
&#65533;_ &#65533;&#65533;&#52867;7&#65533;&#65533;j&#65533;&#65533;*&#65533;8&#65533;&#65533;@&#65533;.&#65533;&#65533;&#65533;&#65533;[&#65533;&#65533;&#65533;(,&#1473;&#65533; !&#1409;A1#v&#65533;&#65533;{AB`&#65533;&#65533;&#65533;v&#65533;`&#65533;F&#65533;J&#65533;M0p&#65533;CH&#65533;@&#65533;F&#65533;J&#65533;&#65533;f&#65533;h&#65533;*&#65533;O&#65533;&#65533;&#258;&#65533;(&#65533;&#65533;&#65533;"&#65533;#&#65533; b]Q&#65533;&#65533;&#65533;&#1674;&#65533;&#65533;&#65533;&#65533;&#65533;-&#65533;X&#65533;&#65533;&#65533;,HMm-&#65533;&#65533;-&#65533;,&#157;&#65533;,&#65533;&#65533;
&#65533;&#65533;i&#65533;md&#65533;m&#65533;&#65533;&#65533;&#65533;&#65533;P0N
&#65533; &#65533;n&#65533;&#65533;90&#65533;&#65533;&#65533;&#65533;3&#65533;&#65533;&#65533;&#65533;&#65533;+&#65533;&#1024;&#65533;i:&#65533;&#65533;&#65533;&#65533;($V1Q0Z&#65533;:&#65533;P&#65533;&#65533;2&#65533;aH&#65533;<(9&#65533;&#65533;^&#65533;d&#65533;
&#22945;&#65533;&#65533;P&#65533;g&#65533;&#65533;8&#65533;&#65533;o	&#65533;s&#21505;&#65533;}&#65533;&#65533;&#65533;&#65533;.&#65533;&#65533;`L&#996;O&#65533;*&#65533;<O&#65533;p&#65533;&#65533;&#65533;&#65533;=H&#65533;A&#65533;&#65533;p&#65533;&#65533;&#65533;&#65533;*J&#65533;c&#65533;&#65533;W&#65533;&#65533;	
 &#65533;&&#65533;1&#65533;&#65533;&#1112;@&#65533;&#65533;&#65533;<G&#65533;&#65533;&#65533;&#65533;>&#65533;&#65533;tr&#65533;&#65533;{&#65533;!&#65533;&#65533;&#1523;&#65533;IP&#2004;P&#65533;&#65533;&#65533;3&#65533;&#1684;&#65533;&#65533;&#65533;&#65533;&#65533;&#65533;&#65533;&#65533;&#65533;O
&#65533;&#65533;&#65533;&#65533;&#65533;h&#65533;&#65533;&#65533;&#65533;=&#65533;&#65533;K&#65533;&#65533;>&#65533;&#65533;[&#65533;&#65533;;s&#65533;&#65533;t&#65533;&#65533;&#65533;&#65533;I?&#65533;,&#65533;&#65533;&#65533;&#30602;&#65533;&#65533;*&#65533;v&#65533;&#65533;&#65533;+&#65533;q?H&#65533;`J1&#65533; P&#65533;&#65533;&#65533;&#65533;&#65533;&#65533;UM&#65533;&#65533;&#65533;f!&#65533;&#65533;&#65533;=&#65533;&#65533;&#65533;&#65533;&#65533;8&#65533;&#65533;&#65533;&#197;!&#65533;&#65533;cp
&#65533;!<&#65533;&#65533;&#65533;B,&#65533;,&#65533;&#65533;&#65533;&#65533;?H`&#1028;w&#65533;&#65533;O&#65533;u5&#65533;>&#1028;\@kH@h&#65533;%H,&#65533;Rv&#65533;&#65533;$&#65533;&#1191;&#65533;l&#65533;&#65533;3&#65533;&#986;&#65533;&#65533;&#65533;&#65533;&#65533;o&#65533;&#65533;5D&#65533;&#65533;&#65533;&#65533;;:6&#65533;&#65533;&#65533;&#65533;&#65533;u &#65533;&#65533;&#65533;_&#65533;;wZf&#65533;&#65533;%&#65533;K$&#65533;&#65533;qcD&&#1049;pG&#459;2&#65533;&#65533;&#65533;W&#65533;&#65533;)d &#65533;&#1585;&#65533;&#65533;&#65533;v&#65533;!&#65533;&#195;&#65533;>m&#26137;&#65533;OE>|&#65533;aI&#65533;&#65533;*o@^&#65533;&#65533;N\.A4&#65533;&#65533;W&#65533;X&#1982; /&#65533;&#65533;&#65533;/&#65533;&#134;+&#65533;{&E&#65533;[
&#65533;&#65533;w&#65533;p&#65533;2d&#65533;&#65533;q&#65533;&#65533;?$P&#65533;&#1734;&#65533;&#65533;$xECQ&#65533;D&#65533;&#65533;(&#65533;&#65533;&#65533;&#65533;&#65533;7n&#65533;\&#65533;&#65533;n&#65533;$&#65533;&#65533;&#65533;Mb&#1763;&#65533;&#203;&#65533;&#65533;h&#65533;x&#65533;i5&#65533;&#65533;hW&#65533;&#1663;&#65533;Z&#65533;Q&#65533;^e&#65533;?9&#65533;@&#65533;&#65533;&#65533;&#65533;&#65533;b&#65533;&#65533;b&#65533;&#65533;&#65533;&#65533;&#590;O&#1343;&#65533;eI!?HO &#65533;&#65533;&#65533;&#65533;7&#65533;&#65533;1&#65533;&#65533;&#65533;D&#65533;&#65533;&#65533;&#65533;lB^&#65533;&#65533;p&#65533;&#65533;b&#65533;&#65533;&#65533;r&#1569;&#65533;&#65533;&#65533;&#65533;f&#65533;G^&&#65533;&#65533;a:&#65533;&#65533;&#1587;&#65533;&#65533;&#65533;%C&#65533;&#65533;p&#65533;F&#65533;U&#65533;?tQ &#65533; &#65533;I&#65533;&#65533;&#65533;&#65533;o>&#65533;&#65533;&#65533;&#65533;U&#65533;W}&#65533;U&#65533;&#65533;&#65533;oU&#65533;&#65533;&#65533;?7&#65533;&#65533;&#65533;4&#65533;&#65533;&#65533;&#65533;4'&#528;&#1933;&#65533;&#65533;j&#65533;<&#65533;]&#65533;=D!&#65533;&#65533;&#65533;&#65533;`B0b^&#65533;&#65533;&#65533;&#65533;A &#65533;&#65533;&#65533;"&#65533;&#65533;2&#1704;&#65533;&#65533;B&#65533;&#65533; lT al&#65533;&#65533;&#65533;&#65533;&#65533;?j&#65533;!&#65533;?|&#65533;&#65533;<&#65533;&#65533;2ld&#65533;&#65533;'&#65533;b&#65533;S&#65533;&#65533;&#65533;&#65533;4&#65533; ]x&#65533;&#65533;&#65533;jc&#65533;PCq]&#65533;p&#65533;Y>&#65533;a&#65533;Z&#65533;2&#65533;&#65533;&#65533;;,ecF&#65533;&#65533;&#65533;=&#65533;X&#65533;&$A&#65533;&#65533;&#65533;cH'&#65533;$&#65533;Q#&#65533;&#65533;C	%&#65533;&#65533;'&#65533;&#65533;rK#u&#65533;+B&#65533;&#65533;64dCA6&#65533;&#65533;'&#65533;&#65533;S*&&#65533;J:&#65533;&#65533;&#65533;M,&#65533;&#65533;&#65533;?&&#532;M&#65533;&#65533;0J&#65533;DR&d&#65533;&#65533;eL&#65533;A&#65533;SX]e&#65533;TU&#65533; &#65533;&#65533;&#65533;&#785;H*&#65533;q8&#65533;&#65533;&#65533;	8!&#65533;=&#752;&#65533;xg&#65533;&#65533;&#65533;o&#65533;X&#65533;&#65533;d&#65533;<&#65533;&#65533;&ze&#65533;&#65533;&#65533;E&#65533;&#65533;NNvc%&#65533;&#65533;&#65533;&#65533;X&#65533;cm$L#&#65533;?&#65533;&#65533;&#65533;&#65533;1r&#65533;&#65533;+k&#65533;&#65533;
(x&#1078;Qmo{&#65533;&#1839;&#65533;&#65533;F&#65533;&#65533;&#381;m\q&#65533;u&#65533;tm&#65533;&#195;t&#65533;E&#65533;&#65533;&#65533;&#65533;J!U&#65533;0&#65533;4&#65533;&#65533;&#65533;&#65533;&#65533;&#65533;&#65533;{L&#65533;7&#65533;&#65533;&#65533;&#65533;'D|BPP&#65533;a8&#65533;HB1&#65533;O&#65533;m&#65533;H^&#27968;8&#65533;&#65533;J&#65533;&#65533;#&#65533;&#65533;&#65533;&#65533;{xh &#65533;&#65533;}<_&#65533;&#65533;&#65533;&#65533;&#65533;&#65533;&#65533;&#65533;<&#65533;&#65533; &#65533;I&#65533;`;&#65533;p&#65533;&#65533;?U&#65533;"&#65533;&#65533;F&#65533;c&#65533;&#65533;o&#65533;w&#65533;>^X&#65533;Wy&#65533;F&#65533;_iJ&#65533;M&#65533;&#227;&#65533;&#65533;&#65533;K8&#65533;A&#65533;&#65533;2&#65533;&#65533;&#256;GIs&#65533;6&#65533;.tv&#65533;&#65533;S&#65533;t	`&#65533;&#65533;&#65533;Z&#65533;&#65533;a&#65533;U&#65533;&#65533;
 &#65533;&#65533;_&#65533;&#508;&#65533;0&#65533;2|T&#65533;p5&#65533;0`#+ &#65533;.&#65533;V&#65533;&#65533;&#128;M&#65533;&#65533;F&#65533;j&#65533;e`%&#65533;h&#65533;@0&#65533;&#65533;:#P&#65533;&#65533;5&#65533;UgW&#65533;&#65533;T&#65533; |&#65533;&#498;(&#65533;hE&#65533;&#65533;&#65533;&#65533;?&#65533;&#65533;&#65533;&#65533;@&#65533;H0q&#65533;4&#65533;6hF#&#65533;&#65533;Vl&#65533;!%&#65533;&#65533;O&#65533;d^&#65533;h&#65533;F&#65533;P&#65533;!s@&#65533;&#65533;&#65533;&#65533;&#65533;&#65533;&#65533;&#65533;l&#1032;9x&#65533;#9&#65533;a86&#65533;&#65533;&#65533;$YP&#65533;&#65533;&#65533;&#65533;&#65533;|dcl&#65533;z&#65533;&#65533;&#65533;&#65533;m&#65533;&#65533;Sx&#65533;&#65533;&#65533;t&#65533;
@Fd&#65533;&#65533;&#65533; _&#65533;&#65533;	&#65533;&#65533;!ARLZ&#65533;&#65533;&#1311;&#65533;'/W+ &#65533;&#65533;&#65533;F3&#65533;d6&#65533;&#65533;v4&#65533;0&#65533; g_j&#65533;&#65533;&#65533;&#65533;Goktj&#65533;&#65533;D#5&#1065;&#65533;kb&#65533;&#65533;D&#65533;6sR&#65533;pr8&#65533;&#65533;0	&#65533;M&#9875;9LC&#65533;8&#65533;@&#65533;&#65533;&#65533;U&#65533;A&#65533;P &#65533;(&#65533;&#65533;y&#65533;&#65533;x&#65533;&#65533;&#65533;Z&#65533;`&#65533;&#65533;}&#65533;#&#65533;&#1329;.>&#65533;&#65533;&#65533;&#65533;b&#65533;&#65533;X&#65533;.m&#65533;&#65533;t&#65533;S,G^&#65533;3&#65533;R&#65533;&#65533;!S}&#65533;&#65533;&#65533;&#65533;!&#65533;B5&#65533;R&#65533;a&#65533;&#65533;&#65533;%&#65533;z&#65533;&#65533;^&#65533;@&#65533;&#65533;&#65533;&#65533;P_&#65533;PR&#65533;1&#65533;Q&#65533;&#65533;&#65533;&#65533;K&#1399;&#65533;&#65533;N~~&#65533;&#65533;?&#65533;&#65533; t&#65533;W&#65533;&#65533;P&#65533;(&#65533;P&#65533;<&#65533;&#65533;&#65533;R&#65533;&#65533;&#65533;s&#65533;0&#65533;&#65533;&#65533;&#65533;&#65533;T&#65533;2@&#65533;&#65533;&#65533;B&#65533;&#65533;Taa&#65533;Pf)&#65533;&#65533;=R&#65533;&#65533;&#65533;D6`&#65533;&#65533;&#65533;&#65533;/&#65533;&#65533;*k[&#65533;&#65533;&#65533;&#65533;$;&#65533;&#65533;&f&#65533;(L$_&#65533;&#65533;&#65533;&#65533;l&#65533;&#65533;&#65533;bp&#65533;7L&#65533;&#65533;&#65533;J&#65533;&#1729;`f&#65533;
&#65533;&#65533;&#65533;@3&#65533;GP&#65533;&#65533;(H&#1498;&#65533;&#65533;0&#65533;&#65533;&#65533;,&#65533;&#65533;&#65533;p&#65533;&#65533;e&#65533;D&#65533; "hD	4AM&#65533;&#65533;&#65533;i&#65533;!|`&#65533;7&#65533;"a&#65533;&#65533;7&#1164;O&#65533;&#65533;&#65533;&#65533;FL Cn %&#65533;&#65533;6&#65533;&#65533;'B :`/&#65533;!&#65533;&#65533;&#65533;&#65533;$&#65533;&#65533;&#65533;_&#65533;&#656;&#65533;&#65533;/s&#65533;N&#65533;#&#65533;mr&#65533;&#65533;&#65533;&#65533;TEV&#65533;&I&#65533;	&#65533;p@ &#65533;&#65533;x&#65533;4&#65533;&#65533;&#65533; p&#65533;&#65533;&#65533;&#65533;A&#65533;F@&#65533;b<&#65533;0`&#65533;F.&#65533;&#65533;&#65533;&#65533;o&#65533;K^&#65533;' &#65533;/\(&#65533;&#65533;.S&#724;&#65533;&#65533;m$pMgPP7$&#65533;5|&#65533;&#65533;?&#65533;&#65533;7:&#65533;q&#65533;Y&#65533;_
3&#65533;&#65533;&#65533;&#65533;A&#1697;&#65533;(T&#65533;&#65533;H&#65533;&#65533;4&#65533;&#65533;*<&#65533;
N`R&#65533;&#65533;=&#65533;`}&#65533;&#65533;R&#65533;z#&#65533;;5}6&#65533;:&#65533;&#1582;&#65533;y&#65533;)x&#1495;&#65533;&#65533;m!&#65533; H&#65533;6&#65533;&#65533;&#65533;&#65533;&#65533;&#65533;&#65533;&#65533;&#65533;&#65533;AQj&#65533;
"&#65533;&#65533;H&#65533;yY&#65533;
&#65533;&#65533;65$8C&#65533;&#1591;&#65533;!&#65533;&#65533;6nB(&#65533;bS&#65533;&#660;$&#65533;&#65533;&#65533;&#65533;b&#65533;6/]HSz&#65533;f&#860;&#65533;&#65533;q\l.8`&#65533;m&#65533;Ju&#65533; &#65533;]	&#65533;S=L&#65533;&#65533;,&#65533;B&#65533;&#65533;&#65533;&#65533;&#65533;&#65533;H&#65533;_E&#65533;c&#1845;&#65533;&#65533;G'&#65533;`&#65533;R&#65533;a&#65533;&#65533;GgA&#65533;&#65533;&#65533;K&#65533;H6&#65533;8n&#65533;,p&#65533;?&#65533;
C&#1824;U&#65533;EAs&#65533;&#65533;;| <`KuE&#65533;,>&#65533;&#65533;Iz&#65533;t &#65533;T&#65533;  &#65533;&#65533;&#65533;&#65533;&#65533;&#65533;&#65533;5&#65533;T&#65533;&#65533;\&#65533;&#1105;&#65533;&#65533;D"pQ&#65533;&#65533; {"a&#65533;y9&#1214;&#65533;H&#65533;Fl&#65533;&#65533;O&#65533;7&#65533;(&#65533;&#65533;n&#65533;&#65533;C&#65533;&#65533;&#65533;&&#65533;QVhd0&#65533;{k&#65533;&#65533;l&#65533;Dc&#65533;&#65533;X&#65533;Xb&#65533;v0%7&#65533;M&#65533;&#65533;&#65533;&#65533;&#65533;:
H&#65533;4K!i&#65533;&#65533;&#65533;&#65533;vL&#65533;&#65533;&#65533;2P&#65533; &#65533;&#65533;&#65533;&#65533;&#65533;&#65533;&#65533;'&#65533;A&#65533; &#65533;~	&#65533;!X&#1090; H|&#65533;&#65533;&l$&#708;)DR&#65533;&#65533;r0&#65533;&#65533;-&#65533;&#65533;&#65533;A&#137;&#65533; ~&#65533;&#65533;&#65533;@b6&#65533;&#65533;&#65533;2p&#65533;&#65533;&#65533;|O;&#65533;&#419;$0F?[mO?w7w&#65533;)&#65533;BW&#65533;:&#943;&#65533;	o&#65533;&#664;&#65533;@;@PT&#65533;&#65533;&#65533;&#65533;&#65533;&#65533;&#65533;G&#65533;&#65533;&#65533;&#65533;&#65533;?&#65533;&#65533;F&#65533;	&#65533;@&#65533;&#65533;N^l&#65533;}&#276;&#65533;&#65533;H&#65533;&#65533; f&#65533;&#65533;FT H,&#65533;?(H&#65533;@&#65533;F@&#65533;FC&#65533;&#65533;&#65533;F:\&#65533;&#361;V  &#65533;&#65533;HP&#1799;8&#65533;F &#65533;&#65533;&#65533;&#65533;&#65533;8<&#65533;&#65533;&#65533;&#65533;&#1000;&#65533;<&#65533;&#841;_&#65533;&#65533;&#65533;l&#65533;&#65533;l&#65533;G&#65533;EN&#597;&#65533;&#1019;&#65533;&#65533;_&#1621;&#65533;&#65533;&#65533;&#65533;E&#65533;&#65533;&#65533;&#65533;5&#65533;a@r&#65533;&#65533;&#65533; &#65533;L&#65533;&#65533;rpGblD=&#65533;&#65533;
&#65533;B&#65533;pHX&#65533;`&#65533;`!&#65533;&#65533;5lD&#65533;&#65533;_@&#65533;&#65533;4&#65533;
&#65533;A_&#65533;!&#65533;h&#65533; +&#65533;Xh&#65533; u)W&#65533;&#1965;&#65533;LP&#65533;)&#65533;&#65533;`&#65533;-&#65533;1&#65533;&#604;&#65533;&#65533;}&#65533;%8&#65533;(&#65533;&#65533;mi&#65533;&#65533;&#1445;&#65533;&#65533;&#65533;&#65533;&#1621;@	&#65533;C"&#65533;@2&#65533;&#65533;&#65533;i&#65533; &#65533;&#1769;@"&#65533;;&#65533;0&#65533;H&#65533;"9&#65533;?&#65533;&#65533;&#65533;?&#65533;@"8B&#65533;@_|*&#1024;&#65533;&#65533;G8&#65533;F&#65533;&#65533;LU&#65533;?&#65533;V&#65533;&#65533;&#65533;I&#65533;&#65533;&#65533;&#65533;&#65533;&#65533;?&#65533;&#65533;&#65533;%M&#65533;L&#65533;&#65533; &#65533; /&#65533;b&#65533;H&#65533;r&#65533;&#65533;U&#65533;&#1052;&#65533;&#65533;&#65533; P @Sx&#65533;&#65533;&&#65533;&#65533;&#65533;2&#1152; &#65533;&#65533;T&#65533;&#65533;&#65533;&#65533;F$&#65533;&#65533;H&#65533;F4&#65533;&#65533;&#65533;&#65533;&#65533;`&#65533;9&#65533;&#65533;&#65533;D-&#65533;pCf&#65533;&#65533;1&#65533;h&#65533;&#65533;&#1696; 2&#65533;t&#65533;&#65533;&#65533;&#65533;&#65533;&#1615;,
G&#65533;&#65533;&#65533;a&#65533;&#65533;&#353;s<T&#65533;&#65533;@LCBWB;8Z&#65533;ADA&#65533;^h&#65533;&#65533;&#65533;S&#65533;&#65533;G_&#276;&#65533;Z&#65533;&#65533;E6T&#65533;]&#65533;O&#65533;&#65533;D&#65533;&#65533;C
&#65533;&#65533;b`
&&#65533;a&#65533;&#65533;!bn&#65533;&#65533;8&#65533;P$!&#65533;Cn&#65533;&#65533;3&#65533;&#65533;&#65533;&#65533;p&#65533;&#65533;&#65533;&#1504;&#65533;&#65533;F&#65533;p&#4424;!e&#65533;&#65533;Z&#65533;IX&#65533;[qI&#65533;9NDU&#65533;&#65533;&#65533;&#65533;&#603;&#65533;1T&#65533;&#2016;&#65533;&#65533;&#65533;&#65533;&#65533;hA&#65533;HC&#65533;&#65533;lHX&#65533;&#65533;&#65533;&#65533;r&#65533; &#65533;&#65533;?TNa&#65533;A^&#65533;&#65533;?@F
&#65533;&#65533;&#65533;A'&#65533;8&#65533;"( &#65533;4 %&#65533;&#65533;&#65533;&#65533;&#65533;4H	&#65533;b&#65533;"h&#65533;"D{&#65533;M&#65533;&#65533;@<&#65533;x&#65533;% &#65533;&#1286;&#65533;&#65533;&#65533;(&#65533;&#65533;&#65533;&&#65533;&#65533;@&#65533;E"&#65533;&#65533;#&#1088;!&#65533;C&#948;]"&#1595;P&#65533;A4&#248;TR3&#65533;H&#65533;B&#65533;&#159;x&#65533;# &#65533;&#65533;u&#65533;&#65533; .<]G&#65533;&#65533;`&#65533;&#65533;K&#65533;&#65533;Ft&#65533;&#65533;5d&#65533;	&#65533;@Lh&#65533;&#65533;&#65533;MK&#1792;?&#65533; (&#65533;;\&#65533;&#65533;F&#65533;&#65533;&#65533;8&#65533;,&#65533;B&#65533;\U(&#65533;&#65533; &#65533;&#65533;V&#65533;&#65533;<&#65533;&#65533;*&#65533;A9&#1536;DD@"&#65533;&#65533;y&#65533;&#65533;&#65533;&#65533;&#1617;m&#280;YHHH&#65533;&#65533;&#65533;?&#65533;$H&#65533;&#65533;]*&#65533;`&#65533;AdpB
&#65533;&#65533;&#65533;E;&#65533;P&#65533;&#65533;r&#65533;&#65533;eg&#65533;&#65533;&#65533;8E&#65533;&#65533;&#65533;{&#65533;S&#1670;1&#1816;gXe&#65533;T&#65533;aZ&#65533;&#65533;&#65533;j<G&#65533;x&#65533;tNxX&#65533;X&#65533;&#65533;w\&#65533;y&#65533;&#65533;&#65533;TA&#65533;T&#65533;B~&#65533;&#65533;a&#65533;[&#65533;G&#65533;&#65533; ;F&#65533;C^fH7Q&#65533;9AY1&#65533;2&#65533;a&#65533;&#65533; X&#65533;y&#1393;-[&#65533;&#65533;}UU&#65533;&#65533;PA:&#65533;C&#65533;&#65533;&#65533;8&#65533;&#65533;&#65533;Ea\=T_&#65533;&#65533;#&#65533;UHM a&#65533;&#965;&#65533;|P&#65533;E&#65533;&#65533;:&#65533;2&#65533; &#65533;(&#65533;6l&#65533;m&#65533;&#65533;k T&#65533;&#65533;&#65533;]&#65533;(xJ%z&#65533;&#65533;\&#65533;&#65533;B&#65533;f&#65533; &#65533;j-&#65533;j5&#65533;&#65533;r,aT"&#65533;5\_&#65533;\&#557;&#65533;@$&#65533; * &#65533;,I&#65533;  M&#65533;8&#65533;L&#65533;'&#65533; &#65533;t 2 &#65533;4P&#65533;&#65533;B&#65533;]&#65533;&#65533;@Qm&#65533;<&#65533;&#65533;&#65533;M&#65533;@6`A+&#65533;C&#65533;)&#65533;&#65533;&#801;&#65533;j&#65533;#&#65533;&#65533;&#65533;&#65533;!t&#65533;X&#65533;;B'&#65533;&#65533;&#65533;W&#65533;&#65533;&#65533;&#1559;p&#65533;&#65533;&#65533; 4D8&#65533;&&#65533;2
@X&#65533;?4&#65533;4&#312;dGlXO&#65533;&#65533;&#65533;&#65533; 5d&#65533;&#65533;5&#65533;&#65533;=&#65533;c&#65533;)G`&#65533;&#65533;&#65533;))&#65533;&#65533; &#65533;&#65533;&#65533;: @E&#65533;&#682;]&#65533;&#65533;
&#65533;&#65533;&#65533;&#65533;o&#65533;&#65533;&#65533;X&#65533;&#65533;2&#65533;&#65533;&#65533;&#65533;!H&#65533;n&#65533;p&#65533;?&#548;&#65533;&#65533;.&#65533;Ua&#65533;LF dY&#65533;&#65533;&#1703;1&#65533;&#65533;&#65533;&#1624;&#65533;Mw&#65533;Lj8&#65533;&#65533;&#65533;&#65533;&#65533;&#65533;!&#65533;Gr&#65533;[T&#65533;&#65533;&#65533;D&#65533;&#65533;!NB&#65533;F&#65533;8&#65533;s0&#65533;U^&#65533;&#65533;&#65533;&#65533;UG&#65533;/a&#65533;B&#65533;&#65533;H&#65533;&#65533;&#65533;K&#65533;E&#65533;&#65533;`/&#1684;&#65533;7xBq`_ &#65533;&#65533;&#65533;C&#65533;)+H &#65533;_\@!&#65533;&#65533;+&#65533;&#65533;&#65533;&#65533;C/tl&#65533;FtWMH&#65533;&#65533;X=&#65533;}U&#65533;\&#65533;&#65533;&#65533;X&n&#65533;&#65533;&#65533;&#65533;&#65533;lFf&#65533;I&#65533;&#65533;&#65533;Y&#65533;T&#65533;&#65533;&#65533;f^T&#65533;&#65533;&#1749;&#65533;p^&#65533;>&#65533;&#65533;?&#65533;&#65533;&#65533;&#65533;k&#65533;&#65533;&#65533;&#65533;&#65533;q&#1810;&#65533;&#1619;&#65533;&#65533;&#65533;&#65533;&#65533;?&#65533;K&#65533;l&#65533;&#65533;M&#65533;&#65533;m$P,&#65533; &#65533; zU_0f^l&#65533;s&#65533;	p&#65533;&#65533;1&#65533;&#65533;F&#65533;&#65533;&#65533;n&#65533;&#65533;&#65533;8 @9x&#65533;&#1536;M&#65533; Y8&#65533;L&#65533;pCxt@<|&#65533;{&#65533;&#65533;&#65533;&#261;&#65533; ;&#65533;&#65533;%&#65533; &#65533;&#65533;&#65533;G&#65533;\&#65533;&#65533;&#65533;&#65533; &#65533;/z&#307;&#65533;+&#65533;&#65533;&#65533;&#65533;&&#65533; &#65533;&#65533;&#65533;"&#65533;&#1481;#%&#65533;&#65533;&#65533;m&#65533;t&#65533;&#65533;&#65533;@	 &#65533;&#65533;n&#65533;#&#65533;&#65533;&#1749;&#65533;&#65533;&#65533;A	<&#65533;?(S*&#65533;&#65533;&#65533;h&#65533;"&#65533;&#65533;M^6n&#428;R>&#65533;I|&#65533;?&#65533;\&#65533;&#65533;F&#240;&#65533;i&#65533;&#65533;V&#65533; 8 &#65533;X&#65533;x&#65533;&#65533;&#65533;y.&#65533;&#65533;&#65533;0$X&#65533;#X&#65533;3&#65533;&#65533;&#65533;B&#65533;'H&#65533;e83&#65533;&#65533;@&#65533;&#65533;?,  fH;&#65533;+&#65533;AnD&#65533;&#65533;E&#65533;&#65533;&#161;&#65533;&#65533;&#65533;b&#425;\&#65533;r&#65533;&#65533;&#65533;&#65533;	y&#65533;&#65533;S&#65533;
t&#65533;&#65533;&#65533;&#65533;z&#65533;&#65533;4N&#65533;-]q`&#65533;G/&#65533;&#65533;&#65533;j&#65533;t@T&#65533;&#65533;=&#65533;&#65533;VB`&#65533;&#65533;GM`4&#65533;j|s1EN&#65533;&#65533;&#65533;&#65533;)&#65533;{&#65533;7&#65533;&#65533;&#677;&#65533;&#65533;[93&#65533;F0H<UK5&#65533;&#65533;&#65533;&#65533;H+&#65533;i&#65533;&#65533;lq_4&#65533;2L&#65533;?&#1229;`&#65533;[&#65533;z&#65533;&#65533;&#65533;|&#65533;a&#65533;A&#65533;&#65533; &#65533;
g&#65533;&#65533;&#65533;&#65533;` &#65533;&#65533;Hs&#65533;FT&#65533;l#l-$&#65533;F6@&#65533;|&#65533; &#65533;&#65533;?&#65533;&#65533;F&#65533;&#65533;Fx&#65533;u&#65533;TS&#65533;&#65533;&#65533;H\&#65533;&#65533;&#65533;\#&#65533;H
&#65533;&#65533;+\ $,&#65533;&#65533;&#65533;&#65533; y!&#65533;&#65533; 
(WVx&#65533;p&#65533;&#993;"P]&#65533;&#65533;U8	&#65533;P&#65533;	0&#65533;
&#65533;&#65533;h&#65533;"&#65533;&#65533;4l&#65533;;@&#65533;.0pC&#65533;&#65533;pi&#65533;&#65533;X&#65533;	<]'&#65533;&#65533;	&#65533;}&#65533;W&#65533; &#65533;&#65533;q&#65533;\&#557; &#65533;&#65533;&#1922;&#65533;&#1025;E`&#65533;^c&#65533;nr~&#65533;&#65533;?&#65533;]^&#65533;&#488;&#65533;+&#65533;C&#65533;&#65533;X&#65533;&#65533;}&#65533;R&#65533;wH&#65533;))0&#65533;5&#65533;&#65533;kAFi&#65533;@&#65533;s&#65533;TT\i39&#65533;(b&#65533;!&#65533;&#65533; A&#65533;)&#65533;D&#65533;&#65533;'l&#65533;&#65533;(&#65533;(&#151;&#65533;&#65533;"&#65533;&#65533;&#1065;c&#65533;$&#65533;&#65533;&#381;z&#65533;2&#65533;&#65533;<&#65533;+&#65533;&#65533;4H A&#65533;&#65533;H&#65533;_DF&#65533;&#65533;B&#65533;dC&#65533;&#65533;t	&#65533;&#65533;j&#65533;FQ&#65533;t&#65533;&#65533;k &#65533;&#65533;&#65533;&#65533;}&#65533;&#65533;Att/&#65533;!&#65533;	&#481;&#65533;&#65533;&#65533;&#65533;&#65533; &#65533;&#65533;&#65533;	)&#65533;T&#65533;x&#65533;&#65533;F&#65533;G
+=&#65533; &#65533;&#65533;&#65533;
k/&#65533;&#65533;P&#65533;&#65533;F7&#553;&#65533;&#65533;&#330;)lC&#65533;&#65533;&#65533;R&#65533;&#65533;F&#65533;@0D&#65533;F$0&#65533;V&#65533;&#65533;GUBp^d0&#65533;&#65533;&#65533;X)&#65533;)&#1778;&#65533;&nr &#65533;&#65533;L&#65533;B$&#65533;F&#65533;&#65533;
&#464;&#65533;&#65533;&#65533;&#65533;p_&#65533;&#65533;&#65533;|(&#65533;&#65533;&#65533;&#65533;wd9s&#65533;n&#65533;_&#65533;&#65533;&#65533;&#65533;&#65533;&#65533;&#65533; e&#65533;?&#65533;2Z&#65533;&#65533;&#65533;&#65533;4&#65533;q*&#65533;a8[Sz&#65533;&#65533;&#65533;9&#65533;&#65533; 8&#65533; &#65533;\&#65533; &#65533;&#65533;_<&#65533;?h@&#65533;&#65533;&#65533;&#65533;&HH!Dc	&#65533;&#65533;4+L&#65533;r&#65533;&#65533;&#65533;6&#65533;&#65533;U&#65533;b&#65533;M&#65533;&#65533;m[A< 
4&#65533;	&#65533;&#65533; pU&#65533;q/t 	&#65533;@x&#65533;`&#65533;@J&#65533;&#65533;h<&#65533;X-dHW'&#1745;&#65533;&#360;&#65533;&#65533;&#65533;&#65533;{&#65533;&#65533;&#65533;&#65533;r&#65533;l&#65533;,&#65533; &#223;hB&#1330;(3&#65533;&#65533;R&#65533;&#65533;&#65533;q&#65533;&#65533;m&#65533;+=&#65533;&#65533;&#65533;&#65533;*&#65533;&#65533;&#65533;7Nh&#65533;&#65533;p&#65533;&#65533;&#65533;&#65533;&#65533;&#65533;&#65533; ;&#65533;&#65533;&#28678;6&#65533;"%9&#65533; &#65533;&#65533;j[&#65533;t  *&#65533;&#65533;&#65533;s&#65533;&#65533;a&#65533;&#65533; &#65533;&#65533;;W&#65533;(&#65533;T &#65533;&#65533;^&#65533;}&#65533;':HdY&#65533;&#65533;)&#65533;&#65533;?&#1592;&#65533;&#65533;&#65533;G&#65533;x&#65533;&#65533;&#65533;&#65533;&#65533;L&#65533;&#65533;&#291;&#65533;l&#1631;&#65533;&#65533;;E&#65533;&#65533;d&#65533;}>&#65533;&#934;F&#65533;&#65533;F&#65533;g,&#65533;%co&#1153;&#65533;v&#472;pW&#65533;BG 2&#65533;oX&#65533;&#65533;&#65533;C9&#65533;&#65533;~w|hxG&#65533;&#65533;&#65533;FjT&#65533;y&#65533;I&#65533;&#65533;&#65533;&#65533;&#65533;&#65533;&#65533;e&#65533;&#65533;N&#65533;&#65533;&#65533;1,&#65533;&#65533;N&#65533;pQA&#65533;&#65533;&#65533;&#65533;lA&#65533;&#65533;&#65533;&#65533;&#65533;U&#65533;iz&#65533;<O&#65533; &#65533;W&#65533;H&#65533;az&#65533;k&#65533;&#65533;&#65533;Da`
H&#65533;k&#65533;h@&#65533;&#65533;&#65533;&#65533;JkT8&#65533;&#65533;B&#65533;&#65533;&#65533;Pa&#65533;&#65533;5&#65533;`&#65533;&#65533;&#65533;_&#65533;$&#65533;{&#65533;B&#65533;6c&#65533;Ln&#65533;&#65533;%&#65533;&#597;#k&#65533;&#65533;&#65533;@<&#65533;<&#65533;&#65533;&#42961;&#65533;S&#65533;P&#65533;&#65533;&#65533;@{&#65533;&#65533;m&#65533;&#65533;a&#65533;8&#65533;&#65533;ta&#65533; L&#65533;f&#1402;&#65533;kW&#65533;_&#65533;&#65533;;&#65533;&#4609;i&#65533;&#65533;&#65533;  &#65533;&#65533;	'&#65533;i&#65533;L&#65533;shp&#65533;q&#327;&#65533;&#65533;&#65533;L&#65533;&#65533;&#65533;&#65533;V>&#65533;&#65533;1&#18409;i(PXAm&#65533;Z&#65533;L&#65533;D&#65533;_t&#65533;&#65533;&#65533;y&#65533;&#65533;:&#65533;P&#65533;@r
7&#65533;&#65533;P(&#65533;&#65533;yi&#65533;q&#65533;&#65533;G>	&#65533;&#65533;+	*k%&#65533;&#65533;&#65533;&#65533;z3&#65533;&#65533;&#65533;&#65533;&#1019;&#65533;&#65533;7&#65533;&#65533;o&#255;O&#65533;&#65533;H&#65533;3&#65533;&#65533;?&#65533;&#65533;@&#65533;&#65533;&#65533;&#65533;&#65533;g&#65533;&#65533;&#65533;~&#65533;&#65533;&#65533;P&#65533;&#65533;t&#65533;&#65533;&#65533;&#65533;&#65533;1&#157;t&#65533;&#65533;&#65533;&#65533;&#65533;1&#65533;&#65533;&#65533;g0&#65533;9&#65533;&#65533;>&#65533;&#65533;A&#65533;&#65533;@E &#65533;&#65533;D&#65533;0 &#65533;&#65533;N,QE*&#65533;&#65533;)j&#65533;
&#65533;(&#513;&#65533;(&#65533;&#65533;qb)b&#65533;8E&#65533;&#65533;(&#65533;)&#65533;&#65533;&#65533;&#1808;&#65533;#&#65533;&#65533;&#65533;&#65533;&#65533;#8J&#65533;B&#65533;d0&#65533;p&#65533;H&#65533;F&#65533;&#65533;&#65533;^&#65533;&#65533;&#65533;&#950;y&#65533;&#65533;Z(&#65533;'&#65533;5z&#65533;c&#65533;yd&#65533;&#65533;&#65533;&#65533;&#65533;&#65533;&#65533;s&#65533;&#65533;&#65533;&#65533;a&#65533;.&#65533;&#65533;&#65533;K%&#65533;4S&#65533;4m&#65533;SM%&#65533;&#65533;&#65533;3&#65533;&#65533;P&#128;&#65533;@&#65533;&#65533;!&#65533;m!
@Q&#65533;6r&#65533;&#65533;&#65533;c0&#65533;G&#65533;&#65533;&#4231;&#65533;&#65533;8&#65533;Y&#65533;&#65533; &#554;&#65533;&#65533;k&#65533;&#65533;V&#65533;m9&#65533;&#848;&#65533;&#681;&#65533;R&#65533;B2&#65533;#&#65533;&#65533;*&#65533;&#65533;e&#65533;\&#65533;&#1033;&#65533;%&#65533; &#65533;&#65533;d &#65533;M&#65533;&#65533;<&#65533;&#65533;Z&#65533;+&#65533;&#65533;&#65533;$x&#65533;&#65533;&#65533;)&#65533;&#65533;&#65533;&#65533;&#65533;b&#65533;!A%&#65533;
&#65533;&#1041;D2&#65533;O	&#65533;&#65533;&#65533;&#65533;i &#65533;|2&#65533;&#65533;&#65533;z:&#65533;&#65533;_&#65533; d
&#65533;&#65533;&#65533;d&#65533;`&#65533;V!&#65533;&#65533;&#65533;&#30657;Zh&#65533;F&#65533;&#65533;&#65533;&#65533;2k+&#65533;&#65533;h&#65533;&#65533;&#65533;&#65533;&#65533;')!&#65533;$J&#65533;F|&#65533;&#65533;&#65533;:&#65533;&#65533;&#65533;
&#65533;C0B&#65533;i:&#65533;&#65533;l+0&#65533;&#65533;
t`&#65533;&#65533;&#65533;&#65533;8k0&#65533;3rx-!08&#65533;
&#1593;!&#65533;&#65533;&#65533;&#65533;&#65533;C&#65533;y&#65533;r&#65533;:D&#65533;&#65533;&#65533;&#65533;\&#65533;o&#65533;&#65533;&#65533;&#65533;&#65533;MP&#65533;&#65533;&#65533;>i&#65533;&#65533;1&#65533;&#65533;FTg&#65533;6&#65533;&#65533;J&#65533;(	&#65533;&#65533;&#1892;&#65533;&#65533;&#65533;&#65533;B>&#65533;l&#65533;&#65533;&#65533;&#65533;&#65533;C!Dta&#65533;zr&#65533;q&#1048;&#65533;&#65533;&#65533;
&#65533;!&#65533;x&#65533;&#65533;C;&#65533;	&#65533;&#1743;&#65533;C&#65533;&#65533;&#65533;&#65533;3dx&#65533;41D&#65533;&#65533;1T&#65533;F&#65533; &#65533; x,%(a p&#65533;&#65533;R,&#65533;&#65533;'Ei &#65533;&#65533;&#65533;<&#65533;GA&#65533;&#65533;K&#65533;&#65533;\&#65533;5&#65533;-&#65533;&#65533;C1F&#65533;xeB&#65533;@Q&#65533;F&#65533;&#65533;+&#65533;&#65533;}&#65533;&#65533;&#65533;d&#65533;Cju&#65533;&#1244;&#65533;`
J&#65533;o"{&#65533;&#65533;$&#65533;&#65533;9qHn&#65533;&#65533;&#65533;: E(&1&#65533;&#65533;&#65533;M5EI-$&#65533;&#65533;B>A&#65533;&#65533;!&#65533;"&#65533;?h(P(&#65533;&#65533;o X&#65533;&#65533;S&#65533; &#65533;&#65533;&#65533;8B#&#65533;&#65533;}&#65533;&#65533;&#370;X8&#65533;FC&#65533;q&#65533;W&#65533;&#65533;+=KTY.F&#65533;&#65533;]`!D &#65533;&#65533;{-  &#65533;8&#65533;&#1252;U,&#65533;p&#65533;Xg[H&#11308;<&#65533;`&#65533;+&#65533;&#65533;$PH bk&#65533;#z&#65533;&#65533;7&#65533;Q*&#65533;!G&#65533;1&#65533;&#65533;D!*SHR&#65533;&#65533;&#65533;$)&#65533;x&#65533;z&#65533;cPX&#65533;@h`&#65533;z&#65533;l\&#65533;&#65533;&#65533;7&#65533;&#65533;-&#65533;&#65533;&#65533;@&#65533;@&#65533;&#65533;\de&#65533;&#65533;&G&0R(&#65533;a&#65533;Ao&#65533;B) 0&#65533;&#65533;&#65533;A&#65533;&#65533;@V&#65533;&#65533;&#65533;&#65533;6&#65533;&#65533;NV&#65533;&#65533;c&&#65533;
0!&#65533;0&#65533;	&#65533;&#65533;&#65533;&#65533;&#65533;&#65533;&#65533;k05%&#65533;q
&#65533;&#65533;!&#65533;AM">&#65533;&#65533; `
&#65533;N&#65533;/4`&#65533;!p&#65533;&#65533;$&#1070;W&#65533;ZOg7&#65533;?&#65533;G!&#65533;3&#65533;@l&#65533;&#65533;&#65533;!&#65533;&#65533;}&#65533;<&#65533;(&#65533;&#65533;&#1171;^&#65533;&#65533;&#65533;&#65533;l&#65533;&#65533;O&#65533;^|&#65533;+v&#65533;&#65533;=Y@&#65533;;@&#65533;&#65533;7QM7  .3G&#65533;t&#65533;C&#65533;K&#65533;s"lMXLrT(	&#65533; C;&#65533;	PW&#65533;&#241;&#65533;&#65533;&#65533; &#65533;&#65533;&#65533;N&#65533;$@O&#65533;&#65533;&#65533;&#65533;I{i&#65533;&#65533;Y&#65533;*&#65533;&#65533;6,G8&#65533;&#65533;&#65533;B\`&#65533;U&#65533;L"&#65533;6&#65533;+M&#65533;&#65533;;s&#65533;5&#65533;$0&#65533;&#65533;\5F&#65533;&#65533;&#65533;-&#65533;&#65533;w&#65533;&#65533;&#968;&#65533;&#65533;&#65533;&#65533;L&#65533;&#65533;&#65533;&#65533;I&#65533;&#65533;&#65533;.u&#65533;)&#65533;M&#65533;S&#65533;&#65533;C&#65533;&#65533;&#65533;I!&#65533;&#65533;&#65533;4N@-d&#65533;&#65533;&#65533;&#65533;q&#65533;&#65533;&#65533;/V,C,&#65533;&#65533;&#65533;!	 &#65533;&#65533;&#65533;&#65533;Y&#65533;&#65533;!&#65533;Zg8!a	&#65533;&#65533;FQ8&#65533;&#65533;&#849809;k&#65533;Sa&#65533;"w&#65533;&#65533;&#65533;&#65533;&#65533;&#65533;&#65533;T&#65533;&#700;&#65533;'pr!OH &#65533;&#65533;W&#65533;,&#65533;L(&#65533;&#65533;&#65533;&#65533;JQ&#65533;!&#65533;V.&#65533;&#65533;&#65533;E&#65533;&#1561;x&#65533;&#65533;(&#65533;!&#65533;&#65533;BRb&#65533;'&#65533;&#65533;&#65533;&#65533;&#65533; ,&#65533;z&#65533;&#65533;1&#448;&#65533;&#65533;&#65533; &#65533;&#65533;&#65533;Ns
&#65533;&#65533;(&#65533;C&#65533;&#65533;\t,.V&#65533;5&#65533;rV&#65533;X&#65533;!&#65533;2&#65533;&#65533; 	&#65533;&#65533;&#65533;&#65533;@m$&#65533;A8&#1025;H&#65533;
&#65533;^&#65533;&#65533;&#65533;&#65533;"&#65533;Hp&,>)&#65533;p&#65533; &#65533;&#65533;&#65533;L&#65533;oVX&#165;&#65533;X&#65533;&#65533;4Q&#65533;h&#65533;&#65533;s h`&#65533;&#65533;%&#65533;&#65533;0&#65533;;&#65533;!l&#65533;&#65533;&#65533;AO#h &#65533;&#65533;&/x&#65533;x&#65533;U&#65533;&#65533;&#65533;D&#65533;g&#65533;&#65533;&#65533;&#65533;&#65533;?L&#65533;&#65533;&#65533;M&#39678;z&#1602;.&#65533;&#65533;l&#65533; &#65533;8nIN&#65533;j!&#65533;`O:a s&#1080;&#65533;&#1579; &#65533;&#65533;&#65533;`~&#65533; &#65533;c&#65533;&#65533;
&#65533;&#11279;U&#65533;Y&#65533;c&#65533;H&#65533;&#65533;&#65533;&#65533;&#65533;&#65533;^i &#65533;tC"&#65533;&#1678;&#65533;%A&#65533;&#65533;&#65533;1	&#65533;Bg&#65533;-I~Br&#65533;3dS/&#65533;&#65533;BC&#65533;&#65533;	&#65533;&#65533;^`&#65533;m&#65533;I&#65533;&#65533;j/G&#1851;&#65533;&#65533;w&#65533;C&#65533;&#25639;&#65533;&#65533;&#35403;2l&#65533;A&#65533;*X&#65533;W&#65533;z&#65533;~&#65533;k&#65533;&#65533;$&#65533;
&#65533;&#65533;B($&#65533;m&#65533;}1x\	&#65533;&#65533;&#65533;C&#65533;P&#65533;Br&#65533;&#65533;&#65533;&#65533;&#65533;&#65533;}&#65533;f&#65533;E&#65533;n.d&#65533;6W&#65533;5&#65533;B`&#65533;1&#266;&#65533;&#65533;&#65533;B,d1&#65533;8&#65533;H&#65533;R&#65533;&#65533;&#65533;"
bD&#65533;T&#65533;ml&#65533;%'y&#65533;I&#65533;~&#65533;_NL$	&#65533;&#65533;(&#65533;&#65533;R&#434;&#65533;x&#65533;2&#65533;A&#65533;=]VH3{&#65533;2&#65533;&#65533;D&#65533;3[&#65533;&#838;&&#65533;H&#65533;&#65533;&#65533;w&#65533;&#65533;"&#65533;&#65533;&#65533;)m,&#65533;T&#65533;&#65533;&#65533;&#65533;H&#65533;&#65533; &#65533;&#65533;&#65533;!&#65533;&#65533;P4J&#65533;
\(B(&#65533;&#65533;A&#65533;&#65533;M=&#65533;P&#65533;&#65533;&#65533;&#65533;Z(&#65533;x +&#65533;jG\&#65533;$&#65533;&#65533;@rf\|&#65533;t&#65533;B~j 4&#65533;&#1280;7xM&#65533;&#65533;&#65533;&#65533;4&#65533;&#65533;&#65533;w(a<>&#65533;>&#65533;vD&#65533;P&#65533;&#65533;-&#1760;&#65533;&#65533;L`&#65533;&#65533;J&#65533;`0y&#65533;-&#65533;&#65533;*&#65533;.A>&#65533;'&#65533; G&#65533;&#65533;&#65533;FB<&#65533;@&#65533;^`La&#65533;&#65533;&#65533;&#518;&#65533;&#65533;ED&#65533;&#65533;&#65533;&#65533;&#65533;,&#65533;+&#65533;&#65533;&#65533;&#65533;&#65533;&#512;h. _&#65533;B&#65533;&#65533;&#65533;g&#65533;AK,H&#65533;&#65533;&#65533;&#65533;&#65533;8&#65533;VK&#65533;&#65533;&#65533;Kb_&#65533; &#65533;&#65533;N&#65533;&#65533;&#65533;_XM&#65533;y&#65533;&#65533;DN&#65533;&#65533;&#65533;&#65533;1&#65533;K&#65533;&#65533;$P&#65533;&#65533;P&#65533;&#65533;&#65533;D&#65533;H&#65533;&#65533;F!R%U&#65533;&#65533;+&#65533;&#65533;&#65533;&#65533;&#907;TQU&#65533;k &#65533;&#65533;N&#65533;&#65533;}&#189;&#65533;&#65533;&#65533;&#518;#&#65533;D&#65533;&#65533;&#65533;h)&#65533;&#65533;!&#1920;&#1952;M &#65533;Ab&#65533;&#65533;D&#65533;8&#1826;&#65533;"&#65533;\&#65533;&#65533;&#65533;&#65533;g /+o\&#65533;E&#65533;&#65533;&#65533;&#65533;&#65533;Z&#65533;&#65533;`&#65533;&#65533;&#65533;o &#65533;g&#65533;&#65533;&#65533;&#65533;L)&#65533;b&#65533;<&#65533;&#65533;R&#65533;h&#65533;&#65533;DOb&#65533;`&#65533;$fcZO%&#65533;&#65533;&#65533;&#65533;F&#65533;dH&#65533;&8&#65533;&#666;&#65533;&#65533;&#65533;&#65533;'&#65533;'R&#65533;!&#65533; 'n"$b J!_|&#65533;&#65533;`*&#65533;&#65533;Er$&#65533;"&#65533;&#65533;&#65533;` &#65533;q)&#65533;&#65533;&#65533;&#65533; 
&#65533; &#65533;@&#65533;O&#65533;&#65533;}&#550;&#65533;b&#65533;CPE$&#65533;Ap&#65533;R&#65533;pN&#65533;&#65533;3&#65533;&#36696;&#65533;&#65533;&#65533;aA &#65533;&#65533;&#65533;&#960;&#65533;`&#65533; u&#65533;&#65533;^&#65533;7&#1921;&#65533;&#65533;P&#65533;&#65533;"&#65533;Ja&#65533;&#65533;F!t&#65533;;&#65533;&#65533;wD&#65533;l&#65533;<&#65533;j t'2L&#65533;&#65533;!g&#65533;!&#65533;rf&#65533;&#65533;&#65533;my&#65533;-z&#65533;*&#65533;&#65533;&#65533;&#65533;Wt&#65533;u@&#65533;:&#65533;P\E&#65533;a(&#65533;&#65533;&#65533;MLU&#65533;&#65533;&#65533;
&#943;b bd&#65533;@+&#65533;,&#65533;&#65533;&#65533;&#65533;&#65533;Pk&#65533;f` &#65533;&@&#65533;&#65533; &#65533;"Z&#65533;%NAt+t@&#65533;&#130;:&#65533;&#482;&#65533;&#65533;&#65533;&#65533;&#65533;Qd&#65533;`&#65533;*&#65533;;C4&#65533;A&#65533;O.q &#65533;&#65533;&#65533;Fb&#65533; D3&#65533;&#65533;&#65533;}t&#65533;=9"C2&#65533;&#65533;&#65533;&#65533;&#139;&#65533;&#65533;&#65533;&#65533;&#65533;|P&#65533;!v1&#65533;&#65533;&#65533;&#65533;&#65533;B9"PL&#65533;t&#65533;p&#65533;~&#65533;s)&#65533;&#65533;$&#65533;$-&#65533;B&#65533;b*&#65533;&#65533;a+&#65533;ag&#65533;E&#65533;(i)&#65533;q,zb0b@&#65533;&#65533;d&#65533;&#65533;&#896; 0&#65533;
&#928; &#65533;b&#65533;&#65533;Re&#65533;j &#65533;th$&#65533;Q&#65533;
R&#65533;!FB Sia"!&#65533;&#65533;#&#65533;I"'NJ&#65533;q&#65533;&#65533;&#65533;&#65533; $&#65533;&#65533;V&#65533;&#65533;q):&#65533;g&#65533;&#65533;!&#65533;&#65533;&#65533;e&#65533;0&#65533;M&#65533;&#65533;!-&#65533;&#65533;Z^T&#65533;"6!,&#65533;&#65533;. `&#65533;RC p&#65533;}&#65533;}^&#65533;>&#65533;&#65533;&#65533;&#65533;@p&#65533;3&#65533;2J)&#65533;K&#65533;&#65533;&#65533;&#65533;&#65533;jA\&#65533;6 &#65533;`&#65533;0&#65533;&#65533;i&#1344;&#1280;&#65533;*&#65533;J&#65533;&#65533;du<B&#65533;D`vaw&#65533;F&#65533; #&#65533;&#65533;&#65533;&#65533;j&#65533;C&#65533;Rw&#65533;a=&#65533;z^0&#65533;&#65533;m!&#65533;5&#65533;&#65533;&#1760;gy^0&#65533;Pty&#65533;&#65533;&#65533;&#65533;C>S!0j&#65533;&#1793;&#1700;&#65533;$! q&#65533;d &&#65533;&#65533;'31&#65533;0C&#65533;*&#65533;NS&#65533;&#65533; &#65533;x&#65533;G&#65533;&#65533;&#65533;&#65533;&#65533;#&#65533;N!f &#65533;&#65533;9&#65533;8b&#65533;P+&#65533;&#65533;&#65533;&#65533;&#65533;&#65533;p!&#65533; &#65533;B:5&#16688;&#65533;_&#65533;D&#65533;~+&#65533;3C&#65533;N`P&#65533;&#65533;&#65533;Nb:!$&#65533;&#65533;=Kq &#65533;A&#65533;&#65533;`|&#65533;&#65533;l+x&#65533;&#65533;&#65533;f)&#65533;&#65533;&#65533;&#65533;&#65533;&#65533;!0 &#65533;D&#65533;d&#65533;&#65533;A&#65533;&#1416;&#910;&#65533;&#65533;-X&#65533;&#65533;3m&#65533;&#65533;"Z(t)&#65533;&#65533;&#65533;&#65533;&#65533;X&#65533;M&#65533;&#65533;B&#65533;` &#65533;`,&#1925;&#65533;&#65533;&#65533;&#65533;&&#65533;Zbp!&#65533;&#65533;&#2025;H0&#65533;_b&#65533;o&#65533; &#65533;&#65533;QXI!rlq9&#65533;!&#65533;Q&#65533;&&$ #&#65533;`&#65533;&#65533;&#65533;&#65533;&#1433;:&#65533;&#65533;K&#65533;'&#65533;&#65533;s{&#65533;&#65533;&#65533;^&#65533;p&#65533;`&#65533;&#65533;&#65533;&#65533;&#65533;B 9&#65533;&#65533;&#65533;a&#65533;&#65533;&#65533;&#65533;*x&#65533;\J&#65533;muh&#65533;$&#226;Y&#65533;&#65533;&#922;&#65533;H&#65533;&#65533;4' M@&#65533;&#65533;&#65533;&#550;3;d&#65533;&#65533;'&#65533;o&#65533;&#759;UO8d&#65533;&#65533;dS&#65533;&#65533;j&#65533;)uN&#65533;l Z t`=&#65533;&#65533;/&#65533;"&#65533;&#65533;~*&#65533;&#65533;V&#963;Vf&#65533;wz&#65533;&#65533;U ^jmG&#65533;x&#65533;&#65533;&#65533;&#65533;&#65533;&#65533;&#65533;Y30&#65533;&#65533;&#65533;&#65533;&#65533;^&#65533;s&v1!v&#65533;&#65533;[&#65533;&#65533;@&#65533;&#65533;>Tp&#65533;&#65533;
b!]&#65533;@&#65533; &#65533;p&#65533;+}4&#65533;?&#65533;&#65533;&#65533;H&#65533;&#65533;&#65533;p &#65533;&#65533;M&#65533;pG&#65533;`c3n#n&#65533;.@E3v&#65533;,2v)&#65533;P&#65533;.h!&#65533;&#65533;u&#65533;&#65533;&#65533;"&#65533;`Pn! &#65533;&#65533;&#1188;_Jv&#65533;4&#65533;&#65533;DmfhO^&#65533; /W&#65533;&#65533;&#65533;&#65533;h&#65533;!&#65533;Se&#65533;&#65533;&#65533;<&#65533;&#65533;&#65533;&#65533;&#65533; &#65533; &#65533;2!&#65533; <&#65533;&#65533;&#65533;+&#65533;dh&#65533;oq.OO&#65533;&#65533;&#65533;&#65533;Xlh f&#65533;&#65533; 9&#65533;$Y&#65533;&#65533;&#65533;j&#65533;&#65533;&#65533;(&#65533;&#65533;kA&#1995;Bh&#65533;&#65533;&#65533;&#65533;&&#65533;&#65533;&#65533;B&#65533;B&#65533;&#65533;6&#178;&#65533;@F'&#65533;v&#65533;&#65533;&#65533;iCwAC&#65533;&#65533;!&#65533; \t Z&#65533;b&#65533;/$&#65533;B&#65533;&#65533;&#65533;&#65533;&#65533;^T&#65533;&#65533;&#65533;&#65533; f&#65533;&#65533;a&&#65533;fb&#65533;&W!$ &#65533;j&#65533;#%&#65533;&#65533;s&&#65533;&#65533;#&&#65533;e&#65533;&#65533;8w)z`&#65533;&#65533;&#65533;Ksb&#65533;&#65533;&#65533;t&#65533;&#65533;&#65533;<_`WB%&#65533;$&#65533;&#65533;9V|/&#65533;Q&#1864;9[&#65533;&#65533;&#65533;@&#65533;g.&#65533;l&#65533;&#65533;&#65533;E&#1932;,ZR!"&#65533;&#65533;b&#65533;b&#65533;5&#65533;&#65533;z&#65533;	&#65533;&#65533;&#65533;&#65533;X&#65533;>sl&#65533;&#65533;B&#65533;&#65533;Q&#65533;&#65533;j!&#65533;x&#65533;z&#65533;${&#65533;&#65533;,ESL&#65533;R&#1941;&#65533;L&#65533;&#65533;j&#65533;&#65533;!6&#65533;"`&#65533;`Z t&#65533;w|jWw&#65533;&#65533;&#65533;V&#65533;cv&#65533;&#65533;W&#65533;c&#65533;ap&#65533;&#65533;&#65533;x&#65533;&#65533;`&#65533;w&#419;w&#65533;&#65533;"&#1774;j&#65533;&#65533;v &#65533;&#65533;&#65533;&#65533;&#65533;[&#65533;^bw&#65533;a &#65533;&#65533;&#65533;x&#65533;&#65533;&#65533;&#65533;^  &#65533;eVn&#65533;]WH&#65533;5d&#65533;Cq&#65533;aX A * &#3123;!8`	v ,&#65533;&#65533;p&#65533;&#65533;bc&#65533;B&#65533;P7&#65533;x!,&#65533;m&#65533;P,&#65533;&#65533;&#65533;"@&#65533;!&#65533;&#65533;&#65533;&#65533;&#65533;&#65533;&#1221;>M=&#65533;&#65533;&#65533;&#65533;U&#531;cL(&#65533;iV>&#65533;&#65533;b&#65533;&#65533;@&#65533; &#65533;&#65533;<&#65533;&#65533;g&#65533;a&#65533;&#65533;!&#65533;!&#65533;&#1593;&#65533;K=&#65533;v &#65533;&#65533;f&#65533;6&#65533;YRBq?&#65533;d&#65533;0&#65533;&#65533;I&#65533;P8&#65533;&#65533;E&#65533; &#65533;&#65533;&#65533;&#65533;@(&#65533;$&&#65533;2B	q!j&#65533;&#65533;&#65533; &#1570;&#65533;P&#65533;c&#65533;&#1057;&#65533;v&#65533;4&#65533;&#65533;&#65533;C&#65533;e &#65533;&#65533;#&#65533;v)&#65533;&#65533;n/&#65533;]l7[&#65533;y >i!&#65533;9b!0@&#65533;!6d&#65533;&#65533;&#65533;&#65533;,$~&#65533;&d&#65533;K&#65533;KR!m&#65533;Ie&#65533;J&#65533;'{&#65533;&&#1721;Kcb&#65533;i&#65533;&#65533;*&#65533;Q&#65533;&#65533;&#65533;&#65533;&#65533;`&#65533;&#65533;'&#65533;9&#65533;@b&#65533;&#65533;
&#65533;`%&#65533;&#65533;M=,&#65533;8&#65533;&#65533;&#65533;Mb&#65533;&#65533;&#65533;y|&#823;&#65533;i&#65533;&#65533;+@&#65533;N&#65533;rN&#65533;&#65533;&#65533;&#65533;a&#65533;F&#65533;&#65533;&#65533;&#65533;@&#65533;&#65533;L2:s0&#1967;&#65533;&#65533;x n&&#65533;b&#567;(&#65533;&#65533;&#167;N&#65533;y&#514;&#65533;b!d&#65533;62&#65533;
Z &#65533;&#65533;&#65533;&#65533;zW&#65533;&#65533;i&#65533;&#65533;A<>&#65533;Z&#65533;&#65533;T`L &#65533;a&#65533;&#65533;vY&#65533;&#65533;wGZ&#65533;w&#65533;2x2&#65533;[Vu &#65533;R&#65533;&#65533;&#65533;Uvcw&#65533;&#65533;!&#65533;&#65533;Z&#65533;G&#65533;&#65533;&#65533;]&#65533;&#65533;;&#65533;+&#65533;&#65533;A(&#65533;:	;}&#65533;$Ml&#65533;E&#129;*&#65533;~b&#65533;&#65533;&#65533; &#65533;Gv&#65533;&#65533;&#65533;j&#65533;&#65533;&#65533;G&#65533;0B&#65533;"n&#65533;&#65533;>&#65533;g!*&#65533;&#65533;&#65533;&#65533;g\&#65533;&#65533;I"&#65533;E&#65533;d&#65533;hfO&#65533;&#65533;&#65533;&#65533;j&#65533;&#65533;c&#65533;<&#65533;&#65533;.#&#65533;&#65533;[&#65533;&#65533;[	f2H<&#65533;gT&#65533;&#65533;A	&#65533;&#65533;&#65533;&#65533;&#65533;X&#65533;r&#65533;O&#65533;&#65533;+&#65533;&#65533;>B&#65533;&#65533;&#65533;&#65533;&#65533;qQ&#65533;&#65533;%^ cx~&#65533;b&#65533;!0k=&#65533;iL!$&#65533;2~~)&#65533;+&#65533; &#65533;a(&#65533;<&#65533;&#65533;H&#65533;&#65533;&#215;&#65533;&#65533;&#14683;&#65533;&#65533;&#812;&#65533;\&#65533;Bo&#65533;Qx&#65533;&#65533;_&#65533;&#371;R&#65533;&#65533;&#65533;)&#65533;_f&#65533;`&#65533;x&#65533;s]fJmb&#65533;&#65533;&#65533;&R)&#672;&#65533;&B&#65533;&#65533;&#65533;t&#65533;I&#65533;&#65533;/f&#65533;&#65533;d&#65533;&#65533;&#65533;"X&#65533;b&#65533;&#1115;[&#65533;0&#65533;&#65533; &#65533;b&#65533;&#65533;V&#65533;?2&#65533;,&#421;&#65533;w& .IM&#65533;b&#65533;8^@v&#65533;&#65533;&#65533;"&#65533;&#1452;&#65533;+zY+&#65533;&#65533;&#65533;`G&#65533;@,A	&#65533;&#65533;&#65533;=&#65533;`B&#65533;&#65533;&#65533;> &#65533;h(}&#65533;+&#65533;&#65533;8#&#65533;SP$&#65533;&#65533;@F&#65533;'to@&#65533;&#65533;&#65533;TaT&#4141;P&#65533;k} &#65533;&#65533;yG!&#65533;?E@&#65533;&#65533;m}&#65533;@&#65533;&#65533;&#65533;&#65533;|C&#65533;&#65533;#&#65533;&#65533;&#65533;&#65533;R!&#65533;@E&#65533;
&#65533; &#65533;  &#65533;&#65533;&#65533;tH &#65533;0L&#65533;&#65533;g&#65533;&#4039;&#65533;B&#65533;	&#65533;lY&#65533;e&#594;-&#65533;&#65533;&#65533;&#1049;&#550;&#65533;&#139;8ja&#65533;%&#65533;!2H&#528;&#65533;&#65533;&#65533;P &#65533;&#192733;&#550;qn&#65533;/$Jp&#296;&#65533;@@&#65533;&#65533;P-UxXL&#65533;&#65533;&#65533;&#65533;&#65533;'&#65533;&#65533;`&#202;&#65533;O&#65533;?&#65533;&#65533;&#65533; &#65533;&#65533;&#65533;C&#65533;&#65533;&#65533;&#65533;&#65533;&#365;&#1915;O&#65533;&#65533;F&#65533;c2^&#65533;&#65533;h&#1716;&#65533;$t"&#65533;&#65533;N4&#65533;&#65533;^&#1322;E&#65533;a&#65533;'v!&#65533;&#65533;CdPQL&#65533;&#65533;&#65533;0&#65533;&#65533;)&#65533;&#269;&#65533;	S&#65533;&#65533;:&#65533;&#65533;6Q&#65533;`&#65533;&#65533;&#65533;k&#65533;&#65533;oL&#65533;&#65533;z&#65533;&#65533;V?TN&#65533;&#65533;&#65533;&#65533;&#65533;&#65533;&#65533;&#65533;&#65533;maM$}	&#65533;&#65533;|&#65533;#&#65533;&#416;v0&#65533;&#65533;OJ>&#65533;&#65533; &#65533;&#65533;/&#65533;&#65533;T&#65533;^P&#65533;&#65533;^h&#65533;&#65533;&&#65533;&#65533;&#65533;6h&#65533;.&#65533;l&#65533;u&#65533;&#65533;%q&#65533;E`&#65533;&#65533;GPu&#65533;&#65533;&#65533;]&#65533;  e&#65533;H@=&#65533;cF&#65533;s&#65533;&#65533;&#65533;&#65533;&#65533;O1&#65533;&#65533;C4&#65533;&#65533;&#65533;&#65533;<$HR0&#65533;e&#65533; &#65533;d-/H)&#65533;/l&#65533;&#65533;t&#1205;T8&#560;&#65533;C5p&#65533;&#65533;#]t&#65533;&#65533;:>&#65533;E&#65533;&#65533;&#65533;C&#65533;&#65533;2&#65533;* ,&#65533;O6 &#65533;h` $&#65533;	&#65533;&#65533;&#65533;&#65533;&#65533;#"!0*&#1415;&#65533;(&#39188;Vj&#65533;]&#65533;&#65533;&#65533; &#65533; &#65533;5&#65533;\#H&#65533;n
&#65533;[&#65533;&#65533;c@&#65533;"&#65533;&#65533;Vb&#65533;FR(&#65533;&#65533;&#65533;&#65533;&#65533;);=d&#65533;	2&#65533;0&#65533;v&#65533;aN&#65533;
L&#65533;&#65533;?5t&#65533;&#65533;`I&#65533;-Tx&#65533;&#65533;c&#65533;7&#65533;&#65533;;P&#65533;&#65533;&#65533;	&#65533;0&#65533;?&#65533;X&#65533;5&#65533;&#65533;@&#65533;C"&#65533;N#&#65533;&#65533;&#65533;/%&#65533;&#65533;&#65533;&#892;&#65533;P&#65533;&#65533;&#65533;-&#65533;&#65533;&I&#65533;&#65533;&#65533;?&#65533;E&#65533;&#65533;PB&#65533;B&#65533;`&#65533;&#65533;]&#65533;&#65533;!f&#65533;:&#65533;&#65533;#!&#65533;&#65533;&#65533;&#65533;&#65533;&#65533;L&#65533;L&#65533;H:&#65533;&#65533;&#65533;e&#65533;#&#65533;C(&#65533;b&#65533;v&#65533;M>&#65533;&#65533;P%+&#65533;J&#65533;A&#65533;V&#65533;UkVYq&#65533;&#65533;&#1543;`P&#65533;&#65533;&#65533;i&#65533;U`&#65533;&#65533;&#65533;&#65533;E
&#65533;M&#65533;&#65533;'&#65533;`&#65533;&	rX&#65533;L4(L&#65533;&#65533;1&#65533;&#65533;b&#65533;?N&#65533;&#65533;f9!&#65533;&#65533;&#65533;&#65533;@&#65533;&#65533;&#65533;&#65533;j&#65533;&#65533;&#65533;&#65533;k&#65533;&#65533;f
'&#65533;&#65533;&#65533;&#65533;&#278;&#65533;n&#65533;&#65533;3p'&#65533;ah&#65533;&#65533;&#65533;X4&#65533;&#65533;&#65533;~&#65533;t&#65533;A&#65533;;&#65533;5DwX53&#65533;0&#65533;Iec&#65533;2&#65533;$&#65533;`&#65533;!&#65533;<u&#65533;&#65533;&#65533;Wo&#65533;&#65533;d&#65533;PIX&#65533;E&#65533;Yw&#65533;V%&#65533;iX &#65533;&#65533;A&#65533;_&#65533;(&#65533;lM&#65533;e&#65533;&#65533;&#65533;3&#65533;C&#65533;&#65533;
&#65533;`9&#65533;?j$P&#65533;IJzQ&#65533;&#65533;&#65533;t&#65533;&#65533;]&#65533;F&#65533;&#65533;XPK&#65533;&#65533;&#65533;ut&#65533;&#65533;U,1&#65533;w&#65533;<&#65533;	*&#65533;&#65533;_&#65533;&#65533;&#65533;,P&#65533;&#65533;&#65533;4&#65533;&#65533;&#65533;&#65533;&#65533;$
"&#65533;C@&#65533;(&#65533; &#65533;Cb)&#65533;&#65533;H&#65533;"NJ&#65533;&#65533;&#65533;&#65533;O]#&#65533;"&#65533;X&#65533;0&#65533;H &#65533;&#65533;0p@&#65533;&#1711;&#65533;5;b&#65533;&#65533;Y&#65533;&#65533;&#65533;H`&#65533;&#200;&#65533;0&#65533;&#65533;&#217;&#65533;&#65533;kE&#65533;2I&#65533;&#65533;&#65533;E.v&#65533;+&#65533;J&#65533;B&#65533; w@&#65533;*&#65533;&#65533;&#65533;&#65533;u&#65533;+	&#65533;X&#65533;!&#583;&#65533;&#65533;&#65533;&#65533;F"&#65533; &#65533;9h&#65533;&#65533;#b	&#65533;(BX&#65533;P)&#65533;*&#65533;J:&#1024;&#65533;y&#65533;&#65533;&#65533;&#65533;AB0&#65533;&#65533;(&#65533;EX&#65533;&#65533;&#65533;&#65533;&#65533;	&#65533;h&#377;&#65533;!&#65533;"%&#65533;&#65533;xv&#65533;&#65533;L'6$&#65533;&#65533;&#65533;&#65533;(&#65533;@ [&#65533; 00C W\&#65533;U~&#65533;0@e+&#65533;&#65533;&#65533;.&#65533;,&#65533;&#65533;	 &#65533;&#65533;X&#65533; &#65533;&#65533;l&"&#65533;%&#65533;"&#65533;&#65533;`&#65533;P&#65533;z*H7&#65533;f:y[&#65533;&#65533;p2H&#65533;E&#65533;&#65533;&#65533;&#1091;7&#65533;&#65533;&#65533;8&#65533;&#65533;,&#65533;K&#65533;a5&#65533;&#65533;&#65533;?x&#65533;&#65533;&#65533;&#65533;!o&#65533;&#65533;W>&#65533;&#65533;&#65533;&#65533;&#65533;1&#65533;bg &#65533;&#65533;N,Vx&#65533;6z&#65533;X&#65533;p&#65533;&#65533;&#65533;_R&#65533;9&#65533;&#65533;%&#65533;`&#65533;C(&#65533;S&#65533;p:S&#65533;(&#65533;y&#65533;`@%F&#65533;X&#65533;&#65533;]l@BS&#65533;&#65533;V9"&#65533;&#65533;/Q:d&#65533;?&#65533;w(&#1925;$&#65533;&#65533;&#65533;&#65533;fB&#65533;3tUYz&#65533;-"&#65533;G&#65533; &#65533;&#65533;&#65533;&#65533;"F&#65533;# &#65533;&#65533;&#65533;#%)&#65533;X&#65533;&#65533;&#65533;&#65533;lC0&#65533;&#65533;	&#65533;4&#65533;&#65533;&#65533;0&#65533;&#65533;T&#65533;D&#65533;&#65533;m&#65533;{&#65533;&#65533;&#65533;&#65533;&#65533;&#65533;l
A`p	j&#65533;S&#65533;&#65533;&#65533;>}&#65533;AvUT&#65533;~&#65533;(^&#65533;E&#65533;a&#65533;9&#65533;J&#65533;&#65533;ROS&#65533;Z&#65533;&#65533;&#65533;D`SRF&#65533;&#65533;8&#65533;`a&#65533;?&&#65533;&#65533;Pa&#65533;&#65533;&#65533;&#65533;&#65533;\&#65533;&#65533;&#65533;&#65533;S*&#65533;	`&#65533;&#65533;&#65533;&#65533;@&#65533;h&#65533;&#65533;":;	&#65533;&#65533;&#65533;e&#65533;i &#65533;&#65533;N&#65533;&#65533;!&#65533;&#65533;&#65533;&#65533;!x&#65533;&#65533;q&#65533;&#65533;&#65533;&#65533;@&#65533;&#65533;&#65533;&#65533;&#65533;;dc&#65533;(&#65533;&#65533;J&#65533;&#65533;&#65533;&#65533;&#336;LB(I|&#65533;&#65533;&#65533;B&#65533;?&#65533;&#65533;$&#65533;K&#65533;TN&#65533;&#65533;d&#65533;&#65533;X&#65533;+&#65533;&#65533;@&#65533;5D&#65533;&#65533;&#65533;&#65533;c&#65533;EB&#65533;&#722;&#65533;$!&#65533;&#65533;%#&#65533;&#65533;&#65533;&#65533;P$w&#65533;e&#65533;Gi&#65533;&#65533;&#65533;&#65533;&#65533;ic&#65533;,&#65533;A+&#65533;&#65533;&#65533;@'&#65533;&#65533;p &#65533;`&#65533;!,&#65533;Et&#65533;S&#586;U&#65533;&#65533;$(&#65533;+`@)&#65533;&#2032;&#65533;,z&#65533;&#678;&#65533;]&#65533;$&&#65533;&#65533;&#65533;P&#65533;&#65533;G0T&#65533;w&#65533;&#65533;k&#65533;&#65533;}&#65533;&#65533;:P&#65533;b4&#65533;q>&#65533;&#65533;w&#65533;&#65533;&#65533;>D/PD&#65533;Z&#65533;W&#65533;&#65533;&#65533;i&#65533;&#65533;a&#65533;&#11231;k]PR&#65533;&#1213;&#65533;&&#65533;&#65533;5&#65533;b 
&#65533;&#65533;F&#65533;&#65533;&#65533;&#65533;
@&#65533;{&#65533;&#65533;1&#65533;T&#65533;RQ&#65533;&#65533;&#65533;&#65533;B&#65533;z&#65533;|*&#65533; &#65533;? &#65533;&#65533;&#65533;&#65533; &#65533;&#65533;&#178;JK|&#65533;&#65533;&#65533;X&#695;&#65533;D&#629;P
&#65533;^&#65533;&#65533;W&#65533;&#65533;d&#65533;&#65533;?&#65533;&#65533;Xw&#65533;&#65533;&#65533;@
&#65533;lD@&#65533;pG&#65533;K&#65533;z&#65533;$&5Kc&#65533;&#65533;?&#65533;&#65533;&#65533;Z&#65533;C&#65533;&#65533;h&#65533;&#1431;&#65533;&6<Pm&#65533;$&&#437;&#65533;0!m%P&#65533;&#1778;&#65533;M&#65533;&#65533;&#65533;?&#65533;&#65533;&#65533;Q@&#65533;&#65533;&#65533;J&#65533;&#65533;&#1192;&#65533;&#65533;L&#65533;&#65533;F&#65533;&#65533;Nv}&#65533;&#65533;&#65533;&#65533;&#65533;p&#65533;(@&#65533;+XT&#65533;&#65533;1i@&#65533;C&#65533;&#65533;@T&#65533;&#65533;4&#65533; &#65533;~o&#65533;0`&#65533;&R&#65533;&#65533;&#65533;y&#65533;5&#65533;&#65533;Y&#65533;I0&#65533;&#65533;&#65533;&#928;&#65533;oe&#65533;p&#65533;,S?&#65533;#&#65533;&#65533; &#65533;&#65533;&#65533;&#65533;!	CZP&#65533;&#65533;&#65533;&#65533;E"&#65533;&#65533;&#65533;&#65533;&#65533;&#65533;&#65533;&#65533;&#65533;{{AR&#65533;(0pq&#65533;HE.&#65533;&#65533;&#65533;O&#65533;? Nve,I&#65533;&#65533;#&#65533;&#65533;2XF&#65533;<@s@}&#65533;0&#65533;K,&#65533;&#65533;&#65533;&#65533;x#&#65533;P&&#65533;9$&@D*&#65533;&#65533;&#25072;&#65533;&#65533;&#65533;&#65533;MzrFX&#65533;'G&#65533;I# &#65533;  &#65533;g1&#65533;&#65533;j@h&#65533;&#65533;hb&#65533;&#65533;i&#65533;&#65533;N&#65533;&#65533;Mpw&#65533;&#65533;<1&#65533; &#65533;&#65533;&#65533;`&#65533;bS&#65533;n&#65533;p"&p&#65533;&#65533;&#65533;U&#65533;&#65533;iP&#65533;&#65533;'&#65533;Tt&#65533;Z8&#65533;7&#65533;P;&#65533;gQ&#65533;a$&#65533;&#65533;Q&#65533;&#65533;&#65533;,(&#65533;C&#65533;	UR&#65533;&#65533;98&#65533;&#65533;&#65533;&#65533;pF&#65533;&#65533;	&#65533; 
~&#65533;	~&#65533;	<&#65533;l>&#65533;Rv :UU&#65533;&#65533;&#65533;	:&#65533;Sv&#65533;x+;&#65533;&#65533;Z&#65533;&#65533;U  &&#65533;&#65533;&#65533;&#65533;8&#65533;Os  @o_&#65533;Pv&#65533;X&#65533;Et q!@ T&#65533;p!Sq`At5"7W&#65533;>Z7>&#65533;h|&#65533;F&#65533;
!&#65533;?6&#65533;?CBr&#65533;C.&#65533;&#65533;r;&#65533;?&#65533;&#65533;?= 
F&#65533;$&#65533;REEA2&#65533;r&#65533;r&#65533;4a2Z5&#65533;10tD#T&#65533;&#65533;_&#65533;%/p&&#65533;&#65533;Zeb-x&#65533;&#65533;GT[&#65533;q&#65533;w&#65533;\xb):&#65533;\&#65533;&#65533;&#65533;&#65533;!B&#65533;'&#65533;&#65533;'&#65533;e&#65533;&#44558;w&#65533;v&#65533;U^`&#65533;r&#65533;	&#65533;
&#65533; &#65533;&#65533;'&#65533;&#65533;
`&#65533; &#65533;O` &#65533;Ux&#65533;&#65533;+&#65533;&#65533;&#65533;g@yid&#65533;&#65533;Z&#65533;&#65533;7&#65533;&#65533;&&#1554;TzDH&#65533;&#65533;&#65533;&#65533;`aq&#65533;- &#65533;&#65533;&#65533; M&#65533;bQ^2/&#65533;b&#65533;&#65533;0p&#65533; IPR&#65533;&#2019; &#65533;&#65533;_&#65533;z&#65533;&#65533;x}`QCAD&#65533;&#65533;&#65533;&#65533;7eV&#65533;P6&#65533;@&#65533;&#65533;\&#65533;f^g&#65533;L&#65533;Gf &#65533;Gd&#65533;d&#65533;
p&#65533;gA:7&#65533;&#65533;<&#65533;7&#65533;g&#65533;$ &#65533;&#65533;S&#65533;H`	&#65533;&#65533; &#65533;T[Q&#65533;&#65533;hJ&#65533;p&#65533;&#65533;&#65533;&#65533;&#65533;&#65533;&#65533;&#65533;8W&#65533;i1&#65533;&xAf1=&#65533;&#65533;&#65533;1x&#65533;sT&#65533;&#65533;7\&#65533;&#65533;T~3k&#65533;,&#65533;PrS&#65533; 
&&#65533;&#65533;a
0l&#65533;&#65533;&#65533;p;cbq&#65533; 8&#65533;&#65533;&#65533;&#65533;&#65533;:&#65533;&#65533;:`[8UU&#65533;&#65533;s&#65533;Q&#65533;s1P&#65533;&#65533;&#65533;?&#65533;&#65533; ?&#65533;&#65533;.&#65533;&#65533;	&#323;6b$&#65533;&#65533;|c
&#65533;&#65533;o&#65533;U&#65533;&#65533;&#65533;04P^&#65533;&#142;&#65533;&#65533;&#65533;R	4&#65533;J&#65533;DJe&#65533;da&#65533;&#65533;(s%t&#65533;&#65533;caW&#65533;8P&#65533;&#65533; W#&#65533;&#65533;?=&#65533;#2@ &#65533;X &#65533;$7rL&#65533;TK&#65533;Q&#65533;&#65533;P&`&#65533;7&#65533;&#65533;%&#65533;&#65533;g}14a&#65533;=&#65533;E&#65533;&#1310;)&#65533;ZF&#65533;&#65533;&#65533;B4&#65533;[&#65533;4&#65533;wa&#65533;pC%&#65533;>&#65533;N&#1700;n&#65533;>&#65533; v&#65533;Y&#65533;&#65533;&#65533;%&#65533;i &#65533;&#65533;w`1&#65533;`0&#65533;)H &#65533;]&#65533;1F4&#65533;	:&#65533;x(`&#65533;&#65533;Q -&#65533;q`&#65533;&#65533;,&#65533;&#65533;&#65533;R&#1698;G&#65533;76!&#65533;aqHY&#65533;&#65533;'>&#65533;&#65533;&#65533;&#65533;*&#65533;
&#65533;&#65533;-&#65533;&#65533;wv&#65533;&#65533;H&#65533;E&#65533;&#65533;/G	I&#65533;&#65533;"S&#65533;&#1856;qP&#65533;&#65533;'&#65533;&#65533;'&#65533;&#65533;&#65533;PA}&#65533;&#65533;&#65533;@c&#65533;&#65533;D&#65533;&#65533;D&#65533;&#65533;&#65533;&#65533;&#65533;&#65533;&#65533;&#65533;	&#65533;GXpL}&#65533;%c4SY-&#65533;&#65533;@7&#65533;C8N5&#65533;&#65533;&#65533;A&#65533;:&#65533;4&#65533;4~h&#65533;&#65533;@&#65533;&#65533;5&#65533;&#65533;H&#65533;|E&#65533;N&#65533;&#65533;c1.X >@6,&#65533;&#65533;&#65533;I=G`_&#65533;&#65533;%&&#65533;V3a&#65533;1&#65533;&#65533;;rp&#65533;|?&#65533;@$&#65533;Pu&#65533;p&#65533;&n&#65533; 
Cp+&#65533; +a&#65533;&#65533;i	>`&#65533;@&#65533;!&#65533;&#65533;&#65533; 
J&#65533;&#65533;&#65533;&#65533;&#65533; :&#65533;&#65533;&#65533; B&#65533;&#65533;9bq&#65533;&#65533;&#65533;x&#65533;:&#65533;C&#65533;&#65533;&#65533;#P1&#65533;&#65533;&#65533; &#65533;U&#65533;`&#65533; 0&#65533;&#65533;&#1052;.a.`k&#65533;ei2j&#65533;&#65533;0V&#1717;^h&#65533;V&#65533;$&#65533;&#65533;V&#65533;c :W&#65533;p&#65533;&#65533;pl&#65533;(&#65533;{%&#65533;&#65533;U&#65533;*&#65533;	`&#65533;&#65533;r&#65533;&#65533;#&#65533;&#65533;5@&#65533;&#65533;#D&#65533;&#65533;5&#65533;&#65533;TG&#65533;Ag&#65533;d&#65533;#D-&#65533;&#65533;&#65533;&#65533;3a&#65533;&#65533;~&#65533;t&#65533;&#65533;<4&#65533;[4a;&#65533;&#65533;%&#65533;b[&#65533;[&#65533;[1E&#65533;K	&#65533;&#65533;&#65533;&#65533;'&#65533;v!v{ex&#65533;&#65533;&#65533;{=e&#65533;{*&#65533;Dj&#65533;d&#65533;uBO9d&#65533;EG8&#65533;x&#65533;@&#65533;,&#65533;t&#65533;&#65533;&&#65533;&#65533;&#65533;h"%&#65533;J#&#65533;G.&#65533;
&#65533;&#65533;&#65533;q\&#65533;C2&#65533;&#65533;Y&#65533;H|b -`2a~&#65533;:/8&#65533;^&#65533;&#65533;s&#65533;&#65533;&#65533;p&#65533;&#65533;1&#65533;!+&#65533; &#65533;g&#65533;1	&#1591;t0t`&#65533;P1 {&#65533;{&#65533;&#65533;D&#65533;&#65533;&#65533;&#320;
9&#65533;&#65533;3SL&#65533;&#65533;&#65533;&#65533;&#65533;~&#65533;Pfay:p&#65533;qQ&#65533;&#65533; &#65533;&#65533;&#65533;x&#65533;T&#65533;|&#65533;8&#65533; [J&#65533;&#65533;&#65533;&#65533;&#65533;&#65533;&#260;YhX&#65533;&#65533;&#65533;P&#65533;&#65533;p&#65533;6&#65533;&#65533;i&#65533;&#65533;b&#65533;=b&#65533;)&#65533;&#406;B&#65533;0j&#65533;&#65533;3!B
&#65533;&#65533;&#65533;(&#1035;&#65533;&#65533;TT`&#65533;&#65533; &#65533;n7&#65533;a&#65533;<&#65533;&#65533;&#65533;&#65533;&#65533;B&#65533;|`&#65533;&#65533;&#377;&#65533;9:&#65533;&#65533;gb:&#65533;R[&#65533;&#65533;&#65533;Q&#65533;9&#65533; k&#65533;&#65533;c!&#65533;&#65533;&#65533;mc&#7462;Pna&#65533;&#65533;&#65533;&#65533;`&#65533;&#65533;&#65533;&#65533;c&#65533;&#65533;&#65533;&#65533;&#65533;`Q&#65533;&#65533;9&#65533;&#65533;&#65533;&#65533;&#65533;&#65533;o&#65533;&#65533;&#65533;=&#65533;&#65533;  &#65533;&#65533;| &#65533;
j&#65533;B&#65533;&#65533;&#65533;)P&#65533;&#65533;d1qr+$AiPq &#65533;&#65533;&#65533;&#65533;&#65533;&Y&#65533;&#65533;&#65533;&#65533;r4&#65533;?b&#65533;x&#65533;$KeA]&#1058;&#65533;1&#65533;#&&#65533;&#1378;&#65533;P!~&#65533;Z&#65533;&#65533;Q&#65533;&#65533;&#65533;&#65533;(=&#65533;Z&#65533;5B
mB;&#65533;a&#65533;tAA&#65533;&#65533;Z&#65533;p{(B&#65533;&#65533;&#65533;(*&#65533;u&#65533;Cq&#65533;&#65533;&#65533;&#1459;.R&#65533;p&#65533;b&#65533;s&#65533;&#65533;^x)Rq&#65533;3C&#65533;&#65533;&#65533;&#65533;2>q,;&#65533;&#65533;C[&#65533;&#65533;1>&#65533;$4&#65533;&#65533;gH"b!&#65533;&#65533;&#65533;2/S2d&#65533;L&#65533;c&#65533;&#65533;a&#65533;&#65533;&#65533;q&#65533;'|&#65533;&#65533;,&#65533;-@!&#65533;q_&#65533;N&#65533;\&#65533;	&#65533;`E&#65533;he&#65533;5	&#65533;&#65533;&#65533;}&#65533;G}\&#65533;d@&#65533;&#65533;d&#65533;{&#65533;&#65533;&#65533;j}&#65533;P&#65533;&#65533;"&#65533;2&#65533;P1#&#65533;&#65533;&#65533;&#65533;"&#65533;&#65533;&#65533;-&#65533;7 &#65533;/0N&#65533;&#65533;&#1673;&#65533;&#65533;2&#65533;&#65533;34&#65533;=#&#65533;9'J&#1084;P&#65533;J&#65533;Vh&#65533;i&#65533;K&#65533;p	&#65533;*	&#65533;P&#65533; N&#65533;O`l"m&#65533;&#65533;&#65533;&#65533;`&#1312;&#65533;c&#65533;6&#65533;&Tp&#65533;&#65533;&#65533;&#65533;P&#65533;,|&#65533;&#65533;&#65533;;&#65533;@a~&#65533;P'Q&#65533;H6&#65533;P&#65533;X&#65533;&#65533;
&#65533;P&#65533;&#65533;P~0R&#65533;	&#65533;&#65533;G!&#65533;&#65533;&#65533;7&#65533;	R[z&#65533;&#65533;A &#65533;<2P&#65533;LYp&#65533;&#308;P&#65533;3&#65533;0j&#65533;&#65533;&#65533;8&#65533;&#65533;&#65533;R&#65533;>&#65533;v&#65533;7&#65533;0^V&#65533; &#65533;a&#65533;QP&#65533;&#65533;&#65533;&#65533;p&#65533;r>&#65533;>&#65533;"qt&#65533;lg&#65533;%&#65533;In&#65533;8&#65533;<
I&#65533;<MA&#65533;&#65533;Z&#65533;C&&#65533;p-ZN&#65533;B&#65533;&#65533;A&#65533;p&#65533;&#65533;8Q:2&#65533;&#65533;&#65533;&#65533;eb&#21643;&&#65533;|[1&#65533;aq	& 	v&#65533;0y	&#65533;0&#65533;'D	&#1188;@&#18694;B&#65533;(-(&#65533;&#65533;C	&#65533;W&#65533;U&#65533;1&#65533;&#65533;&#65533;&#65533; *&#65533;S&#65533;0&#65533;&#65533;W
&#65533;Ji&#65533;3&#65533;,3&#65533;p&#65533;w*|&#65533;5P?Uz&#65533;m&#65533;W{&#65533;!&#65533;K&#65533;&#1681;"ve@&#65533;&#65533;&#65533;&#65533;d	q&#65533;+C~&#65533;&#65533;0a&#65533; &#65533;P&#65533;?&#65533;&#65533;1&#65533;>&#65533; &#1588;&#65533;&#65533;-&#65533;&#65533;&#65533;L&#65533;&#65533;&#65533;&#65533;&#65533;WI  f&#65533;&#65533;p`&#65533;
&#1676;0]1s.3L8&#65533;*&#65533;&#65533;3B`8&#65533;j8P&#65533;&#65533;&#65533;,&#65533;"&#65533;  -0"&#65533;&#65533;-&#65533;v&#65533;|&#65533;@PJ&#65533;&#65533;}&#65533;&#65533;&#65533;xu*_&#65533;p&#65533;&#65533;&#65533;|b&#65533;v&#65533;&#65533;&#65533;&#65533;=6c&#65533;&#65533;&#65533;&#65533;o&#65533;y&#65533;&7a&#65533;&#65533;A&#65533;&#65533;FWU{kz&#65533;&#65533;&#65533;&#65533;&#1944;&#65533;&#65533;&#65533;q&#65533;j&#65533;&#65533;&#65533;&#65533;&#65533;&#65533;&#65533;&#65533;&#65533;&#65533;d	&#65533;&#65533;&#65533;&#65533;	&#65533;&#65533;
&#65533;3&#65533;`&#690;&#65533;R&#65533;&#65533;o&#65533;&#65533;&#65533;sd&#65533;&#65533;Q&#65533;FY
&#65533;&#65533;&#65533;&#65533;v&#65533;$P&#65533;&#65533;i&#65533;&#65533;	\&#65533;+.&#65533;/.&#65533;|o),0&#1859;b@&#65533;&#65533;&#65533;&#65533;&#65533;k&#65533;&#65533;<&#1334;	
)
w>w1&#65533;2
T&#65533;&#65533;&#65533;&#65533;&#65533;&#65533;X&#65533;#&#65533;&#65533;$&#65533;&#65533;&#65533;X&#65533;&#65533;&#1227;&#65533;O-=[&#65533;a&&#65533;2&#65533;&#65533;&#65533;&#65533;&#65533;&#65533;b&#65533;;&#13388;8:iN&#65533;&#65533;&#65533;&#65533;&#65533;&#65533;a[n[&#65533;&#65533;W&#65533;&#1168;S w&#65533;&#65533;&#65533;&#65533;&#65533;&#65533;&#65533;&#65533;\&#65533;&#65533;&#65533;<&#65533;!&#65533;&#65533;(&#65533;:&#65533;>&#65533;&#65533;&#65533;&#65533;/&#65533;^`&#65533;)c1J2	GOR&#65533;
&#65533;&#65533;
#0>@ &#65533;&#65533;x&#65533;&#65533;x.&#65533;r&#65533;1&#65533;&#65533;(:&#65533;&#65533;gE	=&#65533;&#65533;p&#65533;&#65533;&#65533;&#65533;w&#65533;&#65533;&#65533;&B&#65533;&#65533;&#65533;X&#65533;&#65533;&#65533;&#65533;&#65533;&#65533;&#65533;&#65533;&#65533;&#65533;&#65533;=&#65533;&#65533;&#65533;&#65533;&#65533;?tW&#65533;3&#65533;%l6f&#65533;&#65533;O&#65533;&#65533;x8i&#1343;=&#65533;&#65533;'T&#65533;&#65533;t&#65533;&#65533;&#65533;3&#65533;&#831;JV&#65533;&#65533;oDR&#65533;&#65533;%&#65533;fk&#1137;&#65533;A2&#65533;&#65533;&#18393;&#65533;n&#65533;%&#65533;&#65533;vCn&#65533;&#65533;&#65533;&#65533;/&#65533;&#65533;&#65533;&#65533;	'H&#65533;@&#65533;UsT&#65533;&#65533;&#65533;&#65533;&#65533;&#65533;&#65533;&#1453;&#65533;&#65533;a&#65533;&#65533;&#65533;&#65533;a&#65533;_&#65533;&#65533;&#65533;&#65533;&#65533;&#65533;&#65533;&#65533;&#65533;&#65533;&#65533;&#65533;J&#65533;&#65533;>~&#65533;&#65533;&#65533;F&#65533;%7&#65533; &#65533;&#65533;A&#1799;o&#65533;&#597;/&#65533;&#65533;&#65533;&#65533;S&#65533;&#65533;&#65533;&#65533;&#65533;#0&#65533;&#65533;2d&#65533;0&#65533;&#65533;&#436;$&#65533;&#65533;&#65533;&#65533;+
r&#65533;O3&#65533;&#65533;_&#65533;/j&#65533;zX&#45425;@I5&#65533;&#65533;&#65533;0	&#65533;&#65533;
&#65533;2&#65533;&#399;&#65533;rz&#564;&#65533;02&#65533;'	eO^E&#65533;&#65533;AinP&#65533;&#65533;&#65533;&#65533;&#65533;&#65533;&#65533;Jd&#65533;h:8!P&#65533;S vb&#65533;Q&#65533;&#65533;&#65533;0&#455;&#1569;%&#65533;P %?XQ&#65533;/&#65533;x&#65533;&#65533;&#65533;$Ar9rJ*&#65533;&#65533;&#65533;J,&#65533;&#65533;r&#65533;#]&#65533;&#65533;?*q&#65533;]*&#65533;&#65533;&#65533;?r@
)&#65533;\.B &#65533;&#65533;&#65533;2&#65533;(&#65533;&#65533;8&#65533;&#65533; &#65533;s&#65533; ]16&#65533;$$ jtp&#65533;&#697;&#65533;&#65533;&#65533;Q#@&#65533;
&#65533;&#65533;.&#65533;y&#65533;!&#65533;&#65533;&#65533;9@&#65533;&T&#65533;@E&#65533;&#65533;jx&#65533;&#65533;@&#65533;'&#65533;X&#65533;&#65533;*0&#65533; &#65533;&#65533;G&#65533;&#65533;&#65533;Ci1&#65533;&#65533;&#65533;!^&#65533;!&#65533;&#65533;Z&#65533;xh&#65533;G&#65533; B&#65533;B&#65533;H&#65533;.&#578; &#65533;&#65533;&#65533;&#65533;Y`'&#65533;&#65533;.&#65533;&#65533;&#65533;&#65533;&#65533;Mw&#65533;>&#65533;$$&#65533;t=&#65533;'t&#65533;&#65533;^|&#65533;&#65533;w_|&#65533;|&#34450;"H&#65533;9U&#65533;lM&#65533;I &#65533;&#65533;,&#65533;&#65533;&#65533;5p@&#65533;&#65533;&#65533;&#65533;1+&#65533;&#65533;D&#1563;=&#65533;&#65533;@&#5188;&#65533;GDxc&#38986;V"&#65533;&#65533;&#65533;&#65533;9&#65533;B&#65533;9&#65533;&#65533;cvf&#65533;&#65533;>&#65533;Dg&#65533;&#65533;&#517;I&#65533;&#65533;V&#65533;G&#65533;&#65533;&#65533;&#65533;&#65533;&#65533;Hn &&#65533;&#65533;&#65533;&#65533;xH&#65533;&#65533;Pzj+&#65533;&#65533;&#1162;&#65533;5&#65533;&#65533;&#65533;&#65533;&#65533;&#65533;	g&#65533;El9&#26247;N:&#65533;&#65533;B&#65533;&#65533;&#65533;&#65533;(&#65533;&#65533;&#65533;)P &#65533;JqxA&#65533;]&#65533;PCp&#65533;K&#65533;!&#65533;oQ>x&#65533;&#65533;DF&#65533; &#65533;&#65533;&#65533;&#65533;&#65533;Q&#65533;8&#65533;&#65533;R&#65533;&#65533;&#65533;&#65533;p&#1604;K&#65533;!&#65533;&#65533;tC&#65533;8&#1902;&#1826;&#65533;f&#65533;)&#65533;`D&#65533;&#65533;]w&#65533;a&#65533;&#65533;e0&#65533;N&#65533;&#65533;&#65533;&#65533;&#65533;&#65533;&#65533;&#65533;@yc=&#65533;F>&#65533;&#65533;&#65533;ZH&#65533;&#65533;0&#65533;@&#65533;\p&#65533;&#65533;&#65533;	&#65533;&#65533;	&#65533;l<&#65533;&#65533;E&#65533;C&#65533;&#65533;xh&#65533;7&#65533;&#65533;&#65533;&#65533;/Nt@&#65533;Hv&#65533; &#65533;&#65533;&#65533;#&#65533;%&#65533;X<&#65533;&#65533;&#65533;V$&#65533;&#65533;. &#65533;%N&#65533;Dr@~&#65533;P&#65533;+d&#65533;&#65533;6 &#65533;&#65533;&#65533;1&#65533;&#65533;0%8&#65533;)&#65533;HI&#65533;&#65533;&#65533;{&#65533;&#65533;!}&#65533;a&#65533;e&#65533; >&#65533;t &#65533;B&#65533;&#65533;M&#65533;&#65533;=&#65533;&#1316;( &#65533;K&#65533;G&#65533;&#65533;&#65533;&#65533;&#65533;&#65533;&#65533;!&#65533;"&#65533;&#65533;*V=&#65533;dU&#65533;ZU&#65533;N+0*&#65533;!8&#65533;&#1390;N&#65533;&#65533;&#65533;&#65533;S&#699;c&#65533;d@,&#65533;a&#65533;i#	&#65533;&#65533;&#65533;&#65533;&#65533;G"&#65533;,&#65533;&#65533;&#65533;8&#65533;4&#65533;&#65533;&#65533;&#1793;\q&#65533;&#65533;<&#65533;.PN&#65533;
 '&#65533;&#65533;T#&#65533;7ka+]&#65533;J:I`PD&#65533;b@&#65533;i&#65533;&#65533;l&#65533;&#65533;	&#65533;&#65533;&#65533;H&#65533;p&#65533;&#65533;
(&#65533;&#65533;&#65533;@&#65533;!E&#65533;>&#65533;+&#65533;l&#65533;&#65533;&#65533;&#65533;`9&#65533; &#65533;p&#65533;Z&#65533;&#65533; &#65533;0&#65533;?&#65533;B`&#65533;&#65533;bIz&#65533;&#65533;&#65533;	h&#65533;B&#65533;&#65533;`&#65533;&#65533;(&#65533;!p&#65533;&#65533;&#65533;&#65533;q&#65533;n&#65533;&#65533;|&#65533;&#65533;&#65533;&#65533;"&#65533;&#65533;&#65533;bXC
V&#65533;&#65533;=dL&#65533;&#65533;?&#65533;&#65533;Q&#65533;f"&#65533;&#1152;&#65533;D&#65533;&#65533;IL&#65533;&#65533;X&#65533;Y&#65533;f3,0&#65533;-&#65533;p!Lp&#65533;&#65533;&#65533;;&#65533;&#65533;&#65533;Bv(&#65533;y&#65533;\&#65533;&#65533;&#65533;@&#65533;&#65533;&#65533;"&#385;@5&#65533;H&#65533;	p&#65533;	p&#65533; &#65533;@&#65533;C&#65533;&#65533; ^`&#65533;?6&#65533;K&#65533;&#65533;%	&#65533;D &#65533;-&#65533;&#65533;!&#65533;&#65533;R&#65533;&#65533;&#65533;|&#65533;&#65533;C&#65533;)&#65533;&#65533;*XG/ L|&#65533;&#1245;!UoH&#65533;4&#65533;)bE=&#65533;"<&#65533;&#65533;^`&#65533;C&#65533;&#65533;&#65533; C&#65533;&#65533;&#647;&#65533;w&#65533;&#65533;&#65533;&#65533;&#65533;N&#65533; &#65533;F~&#65533;P&#65533;&#65533;&#65533;&#65533;?&#65533;x&#65533;C&#65533;&#65533;&#65533;0@@S`&#65533;)2Q&#65533;";&#65533;&#65533;&#65533;\&#65533;&#65533;&#65533;&#65533;&#65533;&#65533;C7&#627;G%R&#65533;H[(&#65533;CRP0H&#65533;9&#65533;&#65533;&#65533;&#65533;	a&#65533;]&#65533;&#65533;&#65533;^_&#65533;r&#683;0D&#65533;^(&#65533;S&#65533;D?%qOo&#65533;S&#65533;&#1536;D&#65533;&#65533;&#65533;&#65533;&#65533;&#65533;&#1444;&#65533;&#65533;e<&#65533; &#65533;&#65533;&#65533;x&#65533;&#65533;&#65533;&#65533;
&#65533;&#65533;&#65533;&#65533;&#65533;A&#65533;&#65533;&#65533;&#65533;C&#296;FUY"k&#65533;0&#65533;^&#65533;&#65533;d&#65533;!&#65533;y&#65533;|%&#65533;i&#65533;
0&#146;A &#65533;&#65533;EV&#65533;*!a&#65533;C&#65533;&#65533;&#65533;k&#65533;&#65533;[&#65533;	&#65533;2L@.<i)&#65533;&#65533;T&#65533;Q&#65533;s^8&#65533;&#65533;9&#65533;&#65533;c&#65533;W&#65533;Sfa-Cr&#65533;`9`:&#65533; P&#549; &#65533;
&#65533;&#65533;&#65533;p&#65533;&#65533;&#65533;L&#65533;&#900;&#65533;4\&#65533;\&#65533;&#65533;!3&#65533;6&#65533;W&#65533;&#65533;&#65533;&#65533;&#65533;&#65533;&#65533;&#65533;&#65533;ubb&)&#65533;&#65533;?&#65533;&#1031;j&#65533; &#65533;2&#65533;&#65533;&#65533;G&#65533;&#65533;*1!&#65533;0&#65533;&#65533;L&#65533;&#65533;@PB&#65533;qC&#65533;$&#65533;(&#65533;&#65533;&#65533;&#65533;&#65533;S&#65533;&#65533;l&#585;&#65533;?&#65533;"&#1195;&#65533;&#65533;Z&#65533;&#65533;?&#65533;@&#65533;4#&#65533;P&#65533;J!`&#65533;&#65533;&#65533;x&#65533;&#65533;&#65533;, w&#65533;Aw&#65533;&#65533;&#65533; o&#65533;&#1035;&#65533;G&#65533;P&#65533;o/8&+(A&#65533;
&#65533;&#65533;&#65533; V&#65533;OT(&#65533;&#65533;&#65533;&#65533;zOp&#65533;&#65533;Qd&#65533;&#65533;6&#65533;&#65533;&#65533;Mu!&#65533;&#65533;nE5&#65533;]&#65533;&#65533;&#65533;&#65533;;&#65533;&#65533;&#65533;&#65533;&#65533;&#65533;m&#65533;?&#65533;#7WE&#65533;&#65533;&#65533;&#65533;&#65533;&#65533;"&#65533;&#65533;&#65533;&#65533;&#65533;&#236;O&#65533;#?&#65533;&#65533;&#65533;h&#65533;&#65533;&#65533;<&#65533;!&#65533;&#65533;&#581;&#65533;!&#65533;y&#65533;B@&#65533;&#65533;&#65533;&#65533;&#65533;&#65533; E&#65533;&#65533;&#65533;oW&#65533;k)&#65533;5&#65533;?&#65533;&#65533;&#65533;&#566;G8&#65533;&#65533;&#65533;&#65533;&#65533;&#65533;&#65533;V#&#65533;&#65533;u&#65533;O&#65533;3&#65533;&#65533;&#65533;&#65533;&#65533;i&#65533;DA
&#65533;CJ&#65533;cJ9&#65533;WP}0&#65533;{&#65533;,&#65533;&#65533;&#65533;&#65533;&#65533;I&#65533;g&#65533;&#65533;	~&#65533;c&#65533;P&#65533;Z&#65533;
W&#65533;~A&#65533;c&#65533;E&#65533;&#65533;&#65533;&#65533;&#42108;&#65533;V&#65533;&#65533;Vq"&#65533;zB,&#65533;&#65533;XX&#65533;&#65533;&#65533;d&#65533;&#65533;f&#289;&#65533;y&#65533;[&#65533;&#65533;&#65533;e&#65533;0&#65533;&#65533;7N$&#65533;&#65533;
J&#65533;#S &#65533;&#65533;&#65533;%v&#1111;&#65533;D&#65533;O&#65533;u$&#65533;&#65533;&#65533;&#65533;@&#1565;&#65533;&#65533;#	&#65533;&#793;&#65533;?&#65533;&#65533;-&#65533;|k9&#65533;&#408;B&#65533;&#65533;"QPD`e&#65533;&#65533;!&#65533; &#65533;Axru&#65533;&#65533;v&#65533;0&#65533;T&#65533;&#65533;1&#65533;Z&#65533; &#65533;&#65533;?&#65533;EhCk&#65533;H4&#65533;&#65533;G&#65533;&#65533;&#65533;G&#65533;G&#65533;&#65533;;&#65533;~*%&#65533;&#65533;?&#65533;&#65533;&#65533;@&#65533;&#1090;&#65533;&#65533;&#65533;I&#65533;H&#65533;$T&#65533;&#65533;y "8&#65533;&#65533;&#65533;(R&#65533;&#65533;&#65533;&#65533;&#65533;(A[&#65533;
|"&#65533; &#65533;"&#65533;&#65533;I&#65533;&#65533;:&#65533;o@&#65533;&#65533;x&#65533;&#65533; &#65533;H6&#65533;p&#65533;&#65533;&#1035;r&#65533;&#65533;f+'&#65533;lc&#65533;&#65533;!C&#65533;&#65533; EX&#65533;8&0&#65533;&#65533;&#65533;8&#65533;-s&#65533;e&#65533;x&#65533;	y&#65533;aJ |&#65533;	&#65533;A8&#65533;[&#65533;#&#65533;?&#65533;&#65533;.)&#65533; &#65533;&#65533;y{&#65533;/@&#65533;&#65533;&#65533;ju&#65533;&#193;&#65533;&#65533;&#65533;H&#65533;&#65533;l&#65533;8&#65533;&#65533;&#65533;:&#65533;e&#65533;&#65533;&#65533;&#65533;J&#65533;&#65533;(&#65533;&#65533;7x&#65533;&#65533;&#65533;&#65533;J&#65533;&#65533;X&#65533;&#65533;R&#65533;&#65533;L&#65533;&#65533;@(&#65533;&#65533;&#65533;&#65533;&#65533;&#65533;&#65533;&#65533;&#65533;7&#65533;E&#65533;&#65533;&#65533;^0&#65533;i&#65533;-&#65533;[&#65533;&#65533;&#65533;*&#65533;&#65533;,a&#65533;&#65533;&#65533;&#65533;&#65533;&#65533;&#65533; &#65533;{&#65533;X&#65533;&#65533;`&#65533;8&#65533;b&#65533;&#65533;8&#65533;`&#65533;&#65533;&#65533;45`&#65533;DH&#65533;\&#65533;2&#65533;;Gt&#65533;&#65533;&#65533;1&#65533;&#65533;&#65533; &#65533;v\&#65533;&#65533;&#65533;C&#65533;!b
&#65533;"~&#65533;;t;&#65533;&#3017;B
&#65533;z'&#65533;&#65533;&#203;&#65533;*X&&#65533;$&#65533;-&#277;&#65533;+&#65533;&#65533;$4z0&#65533;0KL&#65533;P+&#65533;&#65533;&#65533;&&#65533;*&#52238;&#65533;&#65533;Bh&#65533;&#65533;&#65533;&#13663;&#65533;"&#65533;0$e&#65533;&#1555;&#65533;KF&#1779;&#65533;&#65533;&#65533;&#65533;Q8 &#65533;i&#65533;-Q&#65533;&#65533;K&#65533;";&#65533;&#65533;H2N&#65533;S&#65533;x&#65533;	?&#65533;&#65533;&#65533;t&#65533;&#688;&#65533; Y6&#65533;&#65533;&#65533;&#65533;&#65533;&#65533;&#65533;&#65533;J&#65533;&#65533;;&#65533;&#65533;&#65533;&#65533;&#65533;'&#65533;/&#65533;$X&#65533;&#65533;&#569;30X?8&#65533;k&#65533;&#65533;A&#65533;&#65533;&#65533;8&#65533;@&#65533; &#65533;ZpD&#514;l@L&#65533;&#65533;&#65533;F&#65533;&#65533;&#65533;P4Ap4&#65533;&#65533;&#452;4`&#65533;c&#65533; }&#65533;&#65533;~J>&#65533;&#65533;&#153;K
a&#65533;&#65533;&#65533;&#65533;&#65533;&#65533;&#65533;J&#65533;|&#65533;&#65533;&#65533;ZC&#65533;Zs&#65533;&#65533;&#65533;5&#65533;x&#65533;&#65533;&#65533;&#65533;&#65533;
"&#65533;(&#65533;&#65533;&#65533;(
&#65533;&#897;&#65533;>B&#65533;)BxK&#65533;*&#65533;&#65533;&#65533;i# h&#65533;P &#65533;&#65533;
&#65533;&#65533;H&#65533; /&#65533;&#65533;&#65533;!&#65533;&#65533;&#65533;.@.4&#65533; E&#65533;	#&#65533;&#65533;&#722;&#1689;-&#65533;8&#65533;`&#65533;&#65533;&#65533;&#65533;&#65533;(&#65533;&#65533;FB&#65533;&#65533;v &#65533;&#65533;6&#65533;a&#65533;&#65533;&#65533;&#65533;A&#65533;md&#65533;&#65533;hI&#65533;0&#65533;x&#65533;M$&#65533;&#65533;&#65533;&#65533;&#65533;,&#65533;"&#65533;&#65533;&#65533;&#65533;n&#65533;!&#65533;&#65533;9O&#65533;E b&#65533;&#65533;:Z&#65533;7&#65533;-^ :&#2010;&#65533;9&#65533;*@P&#65533;)&#65533;&#65533;i&#65533;&#65533;&#65533;Q&#65533;&#65533;Q&#65533;v&#65533;&#65533;&#65533;&#65533;&#65533;
&#65533;h&#967;H %&#65533;D&&#65533;g0&#65533;N&#65533;J&#65533;&#65533;&#65533;2&#65533;&#65533;&#65533;-;w&#65533;!@&#65533;&#65533;&#65533;J&#1536;{x-&#65533;Eq&#65533;0&#65533;&#455;&#65533;&#461;&#65533;!&#65533;"&#65533;&#65533;&#65533;}&#65533;&#65533;~&#65533;)&#65533;&#65533; uK&#65533;`&#65533;&#65533;&#65533;O&#65533;&#65533;L&#65533;&#65533;0&#65533;[&#65533;Oi&#65533;h&#65533;\\A@\&#65533;&#65533;x&#1044; x&#65533;&#65533;B&#65533;c&#65533;&#1595;&#65533;Q&#65533;=q&#65533;&#65533;z&#515;Z&#65533;&#65533;&#65533;5&#65533;&#65533;&#65533;{Y|&#65533;&#65533;8	&#65533;
"SZ&#65533;:u2~t2_&#65533;&#65533;Ra/&#65533;>A&#65533;Jd&#65533;2&#65533;|&#65533;c&#65533;&#647;&#65533;&#65533;48&#65533;&#65533;Q&#65533;MH&#65533;&#65533; &#65533;&&#65533;l;/7&#65533;&#65533;&#65533;&#65533;&#65533;&#65533;&#65533;N&#870;&#65533;&#65533; d&#65533;&#65533;!&#65533;&#65533;&#65533;&#65533;"
&#65533;l&#65533;&#65533;&#65533;'&#65533;&#65533;&#65533;p&#65533;&#65533;G&#65533;Ll&#65533;&#65533;&#65533;&#65533;PX&#65533;&#65533;p4s&#65533;L&#65533; &#65533;&#65533;A&#65533;&#65533;&#65533;&#65533;&#65533;4	a&#65533;&#65533;4&#65533;I&#65533;&#65533;
T&#543;&#515;&#65533;
&#65533;t&#65533;&#65533;&#65533;&#65533;&#65533;&#65533;&#65533;&#65533;&#65533;M&#65533;x&#65533;y&#65533;&#65533;&#65533;A&#65533;&#65533;&#65533;0&#65533;&#135;x&#65533;&#65533;&#582;
&#65533;&#3271;PNrz&#930;&#65533;N
&#65533;
&#65533;&#65533;9&#65533;@&#65533;&#65533;&#65533;&#65533;&#65533;P&#65533;`> &#65533;&#65533;_@&#65533;&#65533;&#65533;v&#65533;*&#65533;@1&#65533; &#65533;:&#65533;@8&#65533;p&#65533;&#65533;&#65533;&#65533;&#65533;&#65533;&#65533;&#65533;&#65533;-x&#65533;n$&oL&#65533;o&#65533;&#65533;E&#65533;&#65533;&#65533;N&#65533;&#65533;&#65533;x&#65533;&#65533;&#65533;p,&#65533;0c&#65533;	&#65533;&#65533;&#65533;&#65533;&#65533;&#762;P!P6&#65533;&#65533;&#65533;5&#65533;&#65533;2&#65533;	I(? &#65533;P&#65533;&#65533;&#65533;&#65533;&#360;&#65533;&#65533;&#65533;X&#65533;&#65533;&#65533;lR &#65533;U&#65533;`&#65533;Qu&#65533;&#65533;&#65533;&#65533;&#65533;H:&#65533;&#65533;,O&#65533;&#65533;&#65533;	&#65533;F9&#65533;&#34823;&#65533;&#65533;&#1538;&#65533;&#65533;8K&#65533;h&#65533;>&#65533;&#65533;^&#65533;W+&#65533;&#65533;a&#65533;&#65533;s|Gr&#65533;J&#65533;&#65533;\PXP&#65533;.&#65533;	&#65533;&#1242;&#65533;/:&#65533;"S&#65533;&#65533;&#65533;/&#65533; &#65533;&#65533;:&#65533;&#65533;p&#65533;P&#65533;Z&#65533;&#65533;&#65533;B&#65533;&#65533;&#65533;&#65533;&#65533;<4&#65533;H&#65533;{P&#65533;T&#65533;&#65533;8Z&#65533;|7&#65533;&#65533;4&#578;&#65533;&#65533;SIa9&#65533;&#65533;&#65533;*&#65533;&#65533;&#65533;&#65533;&#65533;03*z*&#65533;&#65533;K8&#65533;&#65533;D&#839;0<&#65533;;+&#65533;H&#65533;&#65533;&#65533;v128i<&#65533;S&#65533;&#65533;Y&#65533;&#65533;^&#65533;2&#65533;&#65533;&#65533;&#65533;2H&#1452;L&#65533;&#65533;&#65533;&#65533;V}&#65533;&#65533;&#65533;&#65533;*&#65533;&#65533;%&#65533;&#65533;\&#65533;N&#1025;&#65533;&#65533;&#65533;c&#65533;&#65533;h&#65533;8&#65533;&#65533;Z&#65533;&#65533;&#65533;&#65533;n"&#65533;m&#65533;D0]e&#65533;`&#65533;~}&#65533;&#65533;&#65533;L&#65533;d&#65533;c8t4&#65533;&#65533;;n&#65533;2&#65533;Oc&#65533;L&#65533;c&#65533;&#65533;(V&#65533;H&#65533;&#65533;D&#65533;&#65533;&#65533;&#65533;&#65533;&#65533;i
Rhd&#1588;&#65533;U#{&#65533;(" &#65533;&#65533;&#65533;&#65533;	   X  xT0	&&#65533;466c+&#65533;lX:BB&#65533;&#65533;X&#65533;&#65533;yNjS&#65533;&#65533;x&#65533;X 
 &#65533;9@&#65533;&#65533;bh;&#65533;@ /)&#65533;V(&#65533;
@&#65533;*8&#65533;&#549;)&#1088;&#65533;|&#65533;(xOr&#65533;E	~&#65533;&#65533;&#65533;
D&#65533;X&#65533;'&#65533;&#65533;h&#65533;y3?n&#65533;&#193;&#65533;mh&#65533;GU&#65533;&#65533;A&#65533;K&#65533; &#65533;G&#65533;&#65533;&#65533;&#65533;&#65533;&#65533; &#65533;Ny&#65533;W&#65533;	l&#65533;P&#65533;&#65533;\O&#65533;&#65533;&#65533;&#1673;!&#1095;&#65533;\ &#65533;E&#1205;&#65533;x&#65533;`&#65533;&#65533;&#65533;&#65533;-:&#65533;x&#65533;&#65533;*&#65533;&#65533;&#384;Z&#65533;&#65533;#&#65533;&#65533;&#65533;9&#65533;&#65533;&#65533;:&#65533;&#65533;H&#65533; !`&#217;3|K&#65533;&#65533;&#65533;ldR&#65533;&#65533;&#65533;&#65533;&#513;&#65533;i&#65533;+//&#65533;!&#65533;jb&#65533;2&#65533;^4&#65533;&#65533;&#65533;E	8&#65533;9i&#65533;8&#65533;&#65533;&#65533;&#161;&#65533;s&#65533;&#65533;{&#65533;&#65533;&#65533;>&#65533;&#65533; &#65533;&#65533;&#65533;&#65533;&#65533;&#65533;21b&#65533;&#65533;&#65533;SaA2&#65533;S&#65533;R&#65533;HB}&#65533;&#65533;&#65533;U1`&#715;0P1&#65533; &#65533;&#65533;x`u&#65533;&#65533;&#65533;&#65533;H&#65533;p&#65533;&#65533;T&#65533;&#65533;&#65533;,&#4584;&#65533;&#711;w&#9377;H&#65533;&#65533;"&#65533;&#1378;&#65533;>@J&#934;S&#65533;&#65533;&#65533;&#65533;&#65533;AV&#65533;>&#65533;{&#65533;&#65533;Y&#65533;,&#65533;&#65533;c&#65533;&#65533;<&#65533;&#65533;&#338;MX &#65533;&#65533;&#65533;,&#65533;`;&#65533;&#65533;&#65533;&#65533;&#65533;&#65533;A&#65533;&#65533;{P&#65533;&#1139;,&#65533;&#65533;&#65533;Zca&#65533;'&#65533;)&#65533;(k&#65533;&#65533;'&#65533;	&#65533;xL&#2326; &#65533;w*&#65533;C`&#65533;&#65533;&#65533;&#65533;&#65533;@&#65533;&#65533;&#65533;B6&#65533;A
D~&#65533;CF&#65533;E&#394;&#65533;P&#65533;`&#65533;t(&#65533;FVY&#65533;L
&#65533;&#65533;M&#65533;R&#65533;OeR&#65533;[&#65533;&#65533;K&#65533;C&#1028;&#65533;&#65533;&#65533;90&#65533;f&#65533;)w&#65533;&#65533;&#65533;b&#65533;&#65533;l;&#65533;&#65533; &#65533;N$&#65533;p&#65533;&#65533;!&#65533;:q&#65533;~&#65533;_&#65533;U&#65533;&#65533;E&#65533;&#65533;@&#65533;&#65533;&#65533;E1&#65533;&#65533;x&#65533;&#65533;&#65533;&#65533;&#1624;[&#65533;h&#65533;&#65533;V&#65533;f&#65533;@&#65533;&#65533;h&#65533;v&#65533; @&#65533;&#65533;&#65533;&#65533;y#&#65533;&#65533;x&#65533;&#65533;u&#65533;v&#65533;&#65533;h&#65533;&#65533;&#65533;&#65533;&#65533;&#1040;9&#65533;8&#65533;}~&#65533;l h&#65533;n9&#65533;=E&#65533;8&#65533;[&#65533;[,&#65533;&#65533;-&#65533;Z&#65533;:&#65533;SQS`.&#1341;&#65533;&#65533;RW&#65533; &#65533;h&#65533;&#65533;#&#65533;&#65533;&#65533; &#65533;]
&#65533;&#65533;&#65533;&#65533;&#65533;&#65533;&#65533;,&#65533; &#65533;&#65533;xV&#65533;]80G;&#65533;&#65533;&#65533;&#65533;+/0&#65533;!&#65533;&#65533;2&#65533;&#65533;`&#65533;&#65533;	+Y&#65533;&#65533;:&#65533;SR_&#65533;4&#65533;B&#65533;GW&#65533;<(H%r&#65533;&#65533;&#65533;^&#65533;Cb=&#65533;&#1392;&#507;09R&#33409;&#65533; 
&#65533;&#65533;&#65533;)&#65533;&#65533;e9&#65533;&#65533;H&#21612;:&#65533;&#65533;[l&#65533;x&#65533;P&#65533;&#65533;^#&#65533;\&#65533;&#65533;3&#65533;T&#514;,0q8&#65533;z&#65533;>}`&#919;&#65533;K&#65533;&#65533;}&#65533;&#65533;{N&#65533;4&#65533;\K{O&#65533;&#65533;+	&#65533;&#65533;&#65533;J&#65533;C	&#65533;q4&#65533;&#65533;(&#65533;&#65533;	8&#65533;&#65533;&#65533;.&#65533;a&#65533;p7&#65533;#0&#65533;&#65533;&#65533;&#65533;x&#65533;&#65533;&#65533;&#65533;&#65533;&#65533;&#65533;&#65533;@&#65533;&#65533;&#65533;&#65533;"&#65533;p&#65533;lx&&#65533;:&#65533;P&#65533;&#65533;&#65533;4A&#1561;&#65533;&#65533;PP&#65533;[0&#65533;aS&#65533;TH&#65533;&#65533;&#65533;&#65533;&#65533;	&#65533;|&#65533;&#65533;B&#65533;@&#65533;&#65533;v_z&#65533;c&#65533;t&#1027;F
&#65533;&#65533;&#65533;&#65533;&#65533;&#522;HVx x x&#65533;H&#65533;&#65533;!&#65533;y &#65533;w&#65533;&#65533;z6w&#65533;&#65533;!&#65533;&#65533;6&#37647;&#65533;1&#65533;&#2022;&#65533;?(q+&#65533;yP&#65533;3+C&#65533;&#65533;*&#65533;&#65533;0&#65533;&#65533;@&#65533;H|&#65533;&#65533;&#1865;[r&#65533; r&#65533; &#65533;#&#65533;f&#65533;&#65533;F&#65533;&#65533;q(7&#65533;]&#65533;r&#65533;Y&#65533;`,7&#65533;h0&#65533;&#65533;3&#65533;P
&#65533;&#65533;#&#65533;0&#65533;&#65533;E&#65533;&#65533;W`&#65533;&#1719;&#65533;IE&#65533;&#65533;Y\&#65533;&#65533;S&#65533;&#65533;&#65533;f&#1045;:&#65533;w&#65533;&#65533;&#65533;&#65533;&#65533; S&#65533;&#65533;&#65533;iQy&#65533;Wy&#65533;v &#65533;+QF&#65533;&#65533;&#65533;w &#65533;Z0&#65533;#yOQ!&#65533;&#65533;?&#65533;&#65533;8&#65533;&#65533;&#65533;&#65533;&#65533;&#65533;&#65533;&#65533;&#65533;&#65533;&#65533;p&#65533;&#65533;&#65533;w&#65533;/3&#65533;*&#65533;&#65533;+h&#65533;&#65533;&#65533;
F)&#65533;e!D&#65533;&#65533;
&#65533;)&#65533;&#65533;O&#65533;&#65533;&#65533;*j&#65533;X&#65533;G&#65533;3j,x@&#65533;&#65533;b&#65533;&#65533;!C&#447;1&#65533;\X&#65533;&#319;i5&#65533;&#65533;&#65533;)&#65533;g&#65533;i&#65533;j&#17699;P&#65533;0NvL&#65533;&#133;SI&#65533;&#1254;&#65533;&#65533;&#65533;&#65533;$&#65533;L&#65533;u&#65533;&#65533;&#65533;W&#65533;(&#65533;N%[&#65533;&#65533;? &#65533;&#65533; &#18372;!&#65533;\r &#65533;@=iS
&#65533;Z&#65533;&#65533;O&#65533;&#65533;
'$&#65533;a&#65533;a&#65533;&#65533;H*&#65533;&#65533;'@B&#65533;	 ,&#65533;&#65533;&#65533;2"]&#65533;&#65533;&#65533;3&#65533;&#1058;G&#65533;tMP&#65533;O_&#65533;p&#65533;_A&#65533;!h\&#65533;D&#65533;MT(&#65533;&#65533;&#65533;oxL&#65533;1&#65533;	d&#65533;&#65533;L&#65533;z&#65533;&#65533;
Z&#65533;&#195;8
&#1266;&#65533;&#65533;&#65533;&#65533;!&&#65533;&#65533;&#65533;&&#65533;&#65533;&#895;c&#65533;&#65533;:&#65533;OP&#65533;&#65533;&#65533;5&#65533;VAs&#65533;&#65533;&#65533;&#65533;_&#65533;;&#65533;&#65533;&#65533;N7&#65533;&#65533;A&#65533;&#65533;O &#65533;&#65533;s&#65533;?&#65533;<(aTh8&#65533;Bt&#65533;&#65533; &#65533;@&#65533;{4&#65533;&#65533;i&#65533;)+x8&#65533;?h`&#65533;&#65533;&#65533;&#65533; 3N&#65533;&#65533; &#65533;?&#65533;&#65533;&#65533;&#65533;(4&#65533;;&#65533;&#65533;&#65533;&#65533;H&#65533;@&#65533;/l#S-B&#65533;@-&#65533;@&#65533;7&#65533;&#65533;
&#65533;#&#65533;&#65533;p&#65533;8&#65533;L&#65533;!&#65533;&#65533;&#65533;D=
&#65533;bP
&#65533;&#65533;&#65533;i&#65533;&#65533;&#65533;&#990;&#65533;&#65533;Q
&#65533;$`&#1056;O\p&#65533;&#65533;&#65533;&#65533;`Lp5&#65533;&#65533;&#65533;&#65533;&#65533;&#65533;&#65533;&#65533;&#65533;/&#1625;2&#65533;)$<&#65533;&#65533;&#65533;G-&#65533;&#65533; SA&#65533;&#65533;&#65533;&#65533;&#65533;`&#65533;&#65533;&#65533;(&#129;"&#65533;&#65533;&#65533;&#65533;&#65533;A&#65533;&#65533;&#65533;&#65533;&#65533;&#65533;&#65533;&#65533;t&#65533;&#65533;B&#65533;&#65533;1&#65533;?&#65533;W&#1073;o,&#65533;S&#65533;&#65533;&#65533;PP&#65533;&#65533;&#400;&#65533;/&#65533;L&#65533;P&#65533;
Y&#65533;&#65533;	&#65533;&#65533;&#273;G&#65533;&#65533;	7&#65533;xRl&#65533;(tz&#65533;?`&#65533;&#65533;?G&#800;&#1056;&#65533;&#65533;&#65533; 1&#65533;&#65533;&#65533;y|0&#65533;	+&#65533;0D.T&#65533;&#65533;&#65533;&#65533;&#65533;G&#65533;G	&#65533;&#65533;EqdPE!{&#65533;z|&#65533;QI*&#65533;b&#65533;W&#65533;&#65533;K&#65533;&#65533;CM<&#65533;4&#65533;;	E&#65533;AFQp&#65533;&#65533;&#65533;&#65533;Bt&#65533;&#65533;&#65533;&#65533;&#65533;&#65533;2\&#65533;&#65533;B,=&#65533;Ss&#65533;T&#65533;W<t &#65533;4\&#65533;&#65533;?&#65533;$A[o&#65533;`D*!\"&#65533;B{tE &#65533;&#65533;`0c&#65533;-&#65533;!y&#65533;&#65533;Pe&#65533;E&#65533;&#65533;&#65533;&#65533;&#65533;&#65533;&#65533;~8&#8663;&#65533;A&#65533;&#65533;x&#65533;&#65533;A&#1050;FTlB&#65533;0U&#65533;&#65533;&#65533;&#65533;r(<&#65533;&#65533;s&#65533;}&#65533;&#65533;(&#65533;@&#65533;&#65533;M&#65533;:&#65533;0&#65533;#&#65533;,&#65533;|&#65533;&#65533;&#65533;&#65533;&#65533;F{&#65533;c&#65533;{&#65533;&#65533;&#65533;&#65533;&#65533;	!&#65533;&#65533;N&#65533; @h&#65533;^q&#65533;&#65533;Q!&#65533;a%&#369;JA&#65533;$&#65533;?{&#65533;aP:'&#65533;q&#65533;&#65533;&#65533;8 &#65533;L^H  &#65533;&#65533;&#65533;&#65533; &#65533;&#65533;&#65533;&#65533;&#65533;&#65533;&#65533;&#65533;&#65533; qB&|@$"	I&#65533;p&#65533;n&#65533; w&#65533;HK:&#65533;&#65533;E!&#65533;&#65533;"&#65533;&#213;&#1061;(B&#65533;E&#65533;&#65533;&#65533;&#65533;\&#65533;Bp!&#65533;&#65533;s&#65533;Cx@If&#65533;&#65533;B	&#65533;&#65533;&#65533;&#65533;!&#65533;&#65533; &#65533;&#65533;&#65533;
i&#65533;&#65533;Bla!&#65533;&#65533;&#65533;b&#65533;&#65533;S&#65533;`f&#65533;0&#65533;<&#65533;&#65533;<bvPN4PP&#65533;&#65533;&#65533;&#65533;&#65533;?J5&#65533;P&#65533;&#65533;&#1554;&#65533;`&#65533;Ex"L&#65533;&#65533;D&&#65533;&#65533;n&#65533;&#65533;&#65533;&#65533;0&#65533;%&#65533;7@&#65533;XqV &#65533;'&#65533;&#65533;AM&#65533;?&#65533;&#65533;m&#65533; 	&#65533;?&#65533;&#65533;&#65533;&#288;
&#65533;n 
Q	&#65533;&#65533;,&#65533;(&#65533;&#65533;S&#65533;&#65533;&#65533;4Rp &#65533;&#65533;,"_&#65533;&#65533;&#65533; &#65533;&#65533;&#4681;&#65533;%0&#65533;)&#65533;&#65533;X&#65533;0?f&#65533;&#65533;yl&#65533;&#65533;`&#65533;3&#65533;&#65533;&#65533;T&#65533;&#65533;x&#65533;G6|&#65533;&#65533;]&#65533;&#65533;&#65533;I
&#65533;d8&#65533;&#65533;P|6&#734;&#65533;&#65533;ib\&#65533;&#65533;&#65533;f&#65533;&#65533;XB&#65533;&#65533;X&#65533;c&#65533;<&#65533;&#65533;&#65533;Qp&#65533;d%&#65533;
&#65533;&#65533;4:&#65533;&#65533;&#65533;&#65533;jYd&#65533;F&#65533;<&#65533;-ki&#65533;A&#65533;`&#65533;&#65533;&#65533;E&#65533;[&#65533;&#65533;a&#712;&#&#65533;\&#65533;&#65533;6&#65533;&#65533;e -&#65533;LA*;&#65533;h&#65533;&#65533;&#65533;&#65533;&#65533;&#65533;&#1245;
35&#65533;Y&#65533;Bb#&#65533;&#65533;A`&#65533;P&#65533;mVq&#65533;&#65533;Ee&#65533;0`A&#65533;.&#65533; &#65533;a&#65533;&#65533;x&#65533;\&#65533;&#65533;&#65533;2&#65533;&#65533;&#65533;&#65533;&#65533;&#65533;&#65533;4(L&#65533;X&#65533;&#65533;y&#65533;q&#1062;=&#65533;&#65533;m^&#65533;&#65533;&#65533;&#65533;"&#65533;1^A&#65533;&#65533;&#65533;`&#65533; &#65533;&#65533;1=	!:dT&#65533;y&#65533;c&#65533;&#65533;&#65533;	4&#65533;!&#1924;&#65533;&#1815;&#65533;t&#65533;b &#65533;&#65533;CA@D&#65533;&#65533;&#65533;&#65533;F4&#65533;&#65533;&q&#65533;&#65533;p  &#65533;B&#65533;&&#65533;B&#1024;&#65533;&#65533;T&#65533;CH&#65533;(&#65533;&#65533;&#1553;$ &#65533;@&#65533;&#65533;j&#65533;v&#515;&#65533;&#65533;&#65533;&#65533;&#65533;-q&#65533;&#65533;CP&#65533;""$&#778;p&#65533;p@&#65533;F| )@&#65533;E&#65533;&#65533;@&#65533;&#65533;*'Y&#65533;&#65533;iD&#65533;
V&#65533;&#65533;&#65533;@&#65533;&#65533;Q&#65533;T&#65533;o@ $Y~&#65533;&#65533;"&#65533;KWq&#65533;G&#65533;&#65533;0XB!&#65533;&#65533;&#65533;&#65533;bg)d+'&#65533;+`\&#65533;&#65533;+U&#1738;&#65533;e`&#65533;&#65533;x&#65533; &#65533;xpAf&#65533;&#65533;\1L&#65533;@0&#65533;u&#65533;0&#65533;Q/O&#65533;,&#65533;)#&#65533;&#65533;&#65533;L2&#65533;1R&#65533;XI2&#65533;X#{cf4AB&#65533;d =#&#65533;fybJ&#65533;&#65533;6&#65533;&#65533;@>&#65533;8!i&#65533;&#65533;J&#65533;j&#65533;&#65533;&#65533;&#65533;&#65533;g:q]A&#65533;&#65533;3&#65533;	&#65533;(^&#65533;&#65533;	&#65533;P&#65533;&#65533;&#65533;[T9hq&#65533;&#65533;&#65533;3SHj
9&#65533;&#65533;i&#65533;&#65533;P
MQ&#65533;&#65533;&#65533;p&#65533;G&#65533;"&#65533;&#65533;ltm!&#65533;&#65533;w&#65533;&#65533;&#65533;&#65533;"&#984;&#27543;)l&#65533;&#65533;-"(&#65533;Mm&#65533;S*3&#65533;&#1631;)&#65533;O#&#65533;&#65533;&#65533;&#65533;5&#65533;&#65533;&#65533;&#65533;c&#1282;p&#65533;M&#65533;J&#8641;)&#65533;&#65533; 'q&#65533;s&#65533;Za/&#65533;AB&#65533;&#65533;&#65533;-&#65533;&#1689;%	&#65533;&#65533;&#65533;&#65533;)C&#65533;t&#1528;&#65533;&#65533;&#65533;w&#65533;q&#65533;{B&#65533;&#65533;&#1159;#&#65533;&#65533;&#65533;,&#65533;A@(n&#65533;&#65533;&#65533;&#65533;&#65533;! &#65533;"&#65533;&#65533;&#65533;&#65533;$d&#65533;+&#65533;Ef3n&#65533;&#65533;ADD"&#65533;n&#65533;&#65533;" ~()&#65533;&#65533;1*Lb&#65533;&#65533;G_&#65533;&#65533;&#65533;&#65533;&#65533;&#65533; &#38599;&#65533;'!&#65533;I&#65533;,j(H&#65533;&#65533;dH&I&#65533;L&#65533;`-&#65533;&#65533;A&#65533;s&#65533;R&#65533;&#65533;4,&#65533; :&#65533;&#1713;&#1922;&#65533;P/&#65533;&#65533;&#65533;&#65533;l"*&#65533;On D&#65533;&#65533;&#65533;/&#65533;&#65533;$&#65533;&#65533;&#65533;&#2028;&#65533;&#65533;&#65533;&#65533;"E&#65533;&#65533;&#65533;q&#65533;Q&#65533;0&#65533;N&#65533;j&#65533;&#65533; M&#65533;&#65533;&#65533;?&#65533;&#65533;ng&#65533;%,&#65533;a&#65533;a(&#65533;"&#65533;0&#65533;&#65533;(&#65533;&#65533;Ud&#65533;&#65533;&#65533;r&#65533;A`&#65533;&#65533;:&#65533;&#205;n\&#65533;&#65533;&#65533;En)"&#65533;&#1466;AX%dT&#65533;HBz&#65533;qc&#65533;O8&#65533;&#65533;&#65533;&#65533;&#65533;1&#65533;&#65533;J4&#65533;&#65533;^q&#65533;&#65533;&#65533;&#65533;&#65533;?&#65533;&#65533;&#65533;&#65533;0&#65533;&#65533;b&#65533;&#65533;0h!&#65533;B8&#1201;&#65533;(&#65533;<&#65533;&#65533;&#65533;&#65533;&#65533;&#65533;&#65533;6&#1117;A&#65533;B&#65533;(&#65533;D&#65533;(&#65533;K(
9&#576;&#65533;&#65533;&#65533;&#65533;&#65533;&#65533;&#65533;DDp&#65533;&#65533;Q&#65533;&#65533;&#65533;&#65533;&#65533;&#65533;&#65533;L&#856;&#65533;#&#332;K&#65533;&#65533;,)&#65533;&#65533;|L&#65533;&#964;&#65533;ZAA&#65533;Z&#65533;&#65533;?&#65533; &#65533;(&#65533;%&#65533;b&#65533;&#65533;5FF&#65533;&#65533;b&#65533;&#65533;D9([N&#65533;&#65533;&#65533;j&#65533;&#65533;-Dk&#65533;F&#65533;&#65533;&#65533;5&#65533;Q&#65533;&#65533;< &#65533;&#65533;&#65533;=p&#65533;\&#65533;	&#65533;&#65533;)&#65533;hs&#65533;&#65533;[A&#65533;	 &#65533;v&#65533;@&#65533;&#65533;&#65533; :&#782;&#65533;&#65533;&#65533;\&#65533;&#65533;B&#65533;&#65533;{&#65533;&#65533;az&#1813;-O&#65533;B &#65533;&#1793;( @&#65533;	H7 &#65533;&#65533;8&#512;d'^&#65533;&#65533;\&#65533;&#65533;bEj&#65533;)&#65533;j&#65533;&#65533;B&#65533;&#65533;(&#771;&#65533;&#65533;n &#65533;&#65533;O&#65533;&#65533;&#65533;&#65533;B&#65533; L)&#65533;")0@AL&#65533;;8&#65533;&#65533;D&#65533;&#65533;	&#65533;&#65533;&#65533;P&#65533;&#65533;&#65533;h&#65533;L&#65533;uUw&#65533;&#534;X&#65533;&#65533;i&#65533;X&#65533;T 6vI&#65533;&#65533;&#65533;&#65533;?l&#65533;&#274;i&#278;&#65533;)&#926;&#65533;&#65533;B&#65533;I`4&#65533;-D&#65533;4&#65533;?$&#65533;K&#65533;&#65533;&#65533;&#65533;u&#65533;&#65533;6&#65533;&#65533;u&#65533;eJ&#65533;m
&#65533;tJ&#65533;Q&#65533;Y^&#65533;		&#65533;&#65533;&#171;|	&#65533;&#65533;B&#65533;&#65533;&#65533;&#1241;&#65533;?l&#65533;&#65533;Y&#65533;T&#65533;&#65533;&#763;(&#65533;&#65533;EN&#65533;7&#258;&#65533;T&#65533;&#65533;&#65533;&#65533;&#65533;&#65533;5&#65533;*]&#65533;&#65533;&#65533;&#65533;&#65533;Q&#65533;A&#65533;)&#65533;&#65533;)&#65533;&#65533;tAW&#65533;&#1489;&#65533;&#65533;&#1537;Wu&#65533;B&#65533;&#65533;A
&#65533;@&#65533;&#65533;&#65533;E&#65533;&#65533;W&#65533;T&#65533;Y&#65533;&#65533;&#65533;&#65533;_AL&#65533;B D&#65533;E&#65533;+&#65533;&#1622;&#65533;A&#65533;&#65533;&#65533;\&#65533;cd&#65533;&#65533;EI4b#&#65533;`&#65533;&#65533; f`&#65533;~&#65533;&#65533;&#65533;&#65533;k&#65533;&#65533;C>6E&#65533;LB&#65533;D&#65533;`&#65533;t&#65533;O&#65533;&#65533;F&#65533;&#65533;B<DA&#65533;&#65533;&#65533;&#65533;D&#65533;	&#65533;&#65533;&#1156;K&#65533;DM,&#65533;U&#864;uN&#65533;&#65533;Z&#65533;&#65533;&#65533;F&#65533;&#65533;p&#599;(&#65533;&#65533;8&#65533;2&#65533;&#65533;5%c&#65533;Id&#65533;9FJ	[&#65533;E&#65533;.&#65533;C=)&#65533;H'Z^'O&#65533;F&#65533;&#65533;&#65533;t&#65533;?8&#65533;8&#65533;&#65533;&#65533;&#65533;&#22788;`H	^G?q&#65533;q&#65533;&#65533;@u&#65533;M&#65533;%q&#65533;&#65533;lG&#65533;&#65533; B&#65533;&#65533;[&#65533;A&#65533;&#65533;\&#65533;|&#65533;&#65533;1&#65533;&#65533;&#65533;&#65533;&#65533;-&#65533;10:&#1793;Y&#65533;d&#65533;,@&#65533;I&#65533;&#65533;&#65533;&#65533;`&#65533;-&#65533;&#65533;HVAh&#65533;&#65533;a&#65533;?&#65533;&#65533;&#65533;(&#65533;&#65533;d&#65533;t&#65533;&#65533;&#65533;?&#65533;VA&#1043;i&#354; &#65533;\&#65533;&#65533;C,D/&#65533;-&#65533;" ,&#65533;- &#65533;&#65533;1"&#65533;&#65533;&#65533;&#65533; 4C<@4F&#65533;&#1793;hI&#65533;}W&#65533;` l&#65533;'&#65533;5&#65533;&#65533;e&#65533;B &#65533;&#65533;:&#65533;&#65533;&#65533;x) &#65533; A&#65533;D&#65533;]I$&#65533;A=2@&#151;F&#65533;&#65533;&#65533;$}&#65533;-&#65533;W&#65533;8ML&#65533; C&#65533;&#65533;6h:uQ%!&#65533;E&#65533;Sp
N&#65533;Frd-&#65533;RS"I&#65533;&#65533;&#65533;U J&#65533;&#65533;?(&#65533;&#65533;y&#65533;g&#65533;&#65533;'(&#65533;&#1705;&#65533;+&#65533;&#65533;&#65533;0&#65533;AxH&#65533;4*&#65533;&#65533;c&#65533;&#65533;&#65533;)m&#65533;)Y(&#65533;	*W&#65533;&#65533;7\&#65533;;&#65533;P&#65533;A`&#65533;&M(&#65533;8&#65533;F&#65533;&#65533;&#65533;&#65533;&#65533;Kb'&#65533;vkD&#65533;%&#65533;	&#65533;&#65533;iY<&#65533;+8&#65533;?&#65533;&#65533;&#65533;&#65533;PD&#1888;L&#65533;&#65533; &#65533;M&#65533;&#65533;ZD&#65533;&#65533;&#65533;&#1350;c6&#65533;S*MT&#65533;&#65533;(&#65533;&#972;Z&#65533;LAp&D&#65533;C1&#65533;&#203;.&#65533;~j&#65533;i&#65533;	&#65533;&#65533;Ll&#65533; W&#65533;	&#1036;&#65533;&#65533;&#65533;&#65533;&#65533;Y&#65533;&#65533;Z !DtP&#65533;&#65533;Ra&#65533;&#65533;&#65533;&#65533;&#65533;&#65533;a,&#65533;bL&#303;&#65533;&#65533;&#65533;*hA&#65533;&#65533;.&#65533;CuV&#65533;M&#65533;&#17655;mi \j(&#65533;&#65533;&#65533;&#65533;P!"&#65533;&#263;B8C&#65533;&#65533;&#65533;!.&#65533;&#65533;?&#65533;&#65533;B&#65533;&#65533;.&#65533;&#65533;&#65533;t&#65533;&#65533;x&#1792;&#65533;&#65533;&#65533;&#65533; h&#65533;&#65533;MG&#65533;d_&#1642;&#65533;T&#65533;&#65533;g&#65533;"&#65533;F&#65533;&#65533;G&#65533;&#65533;A&#65533;!.~&#65533;&#65533;1<&#65533;p&#65533;?<A&@&#65533;Z&#65533;H&#65533;&#65533;e&#65533;aA&#65533;&#65533;&#65533;&#1856;&#65533;<&#65533;(&#65533;v&#65533;&#65533;&&#65533;B&#65533;&#65533;H&#65533;**&#65533;&#65533;&#65533;6C2&#65533; &#65533;j&#65533;&#65533;o@f&#65533;"4&#65533;4=&#65533;0 &#65533;&#65533;&#65533;&#65533;b&#65533;V&#65533;&#65533;T&#65533;&#65533;Ph-&#65533;&#65533;C&#65533;T&#65533;&#65533;I&#65533;Av&#65533;mW&#1625;&#1881;V@&#65533;&#65533;*&#65533;&#65533;&#65533;&#65533;&#1035;&#65533;&#65533;(/QkT&#65533;&#65533;&#65533;&#65533;&#65533;&#65533;&#65533; &#65533;AdY*&#65533;D+&#65533;&#65533;!&#65533;&#65533;&#65533;&#65533;&#65533;v\
/&#65533;&#65533;NE&#65533;Z*D&#65533;H&#65533;Ad	&#65533;zBx&#65533;I&#65533;&#65533;&#1963;`C&#65533;H&#65533;&#65533;&#65533;&#65533;0&#65533;'&#65533;&#65533;&#65533;	{nE&#65533;tIA&#65533;&#65533;&#65533;&#65533;&#65533;&#65533;&#65533;j&#65533;&#65533;&#65533;&#65533;-&#303;>&#65533;B&#65533;&#65533;&#65533;S&#65533;&#65533;&#65533;&#65533;&#294;&#65533;@7*@&#65533;^F&#65533;&#65533;&#65533;?&#65533;#&#65533;>&#65533;u&#65533;&#65533;A&#65533;k`&#65533;&#65533;&#805;+&#65533;ec&#65533;_G&#65533;+D|D#&#65533;&#316;&#65533;a.&#65533;+&#65533;&#65533;D&#65533;IV,&#828;&#65533;&#65533;&#65533;&#65533;9!Z&#65533;&#65533;&#65533;e&#65533;L&#65533;&#65533;B`&#65533;AC&#65533;fZAtK&#65533;&#65533;*&#438;&#65533;&#65533;&#233;i,:&#65533;S&#65533;N&#65533;&#65533;M<r&#65533;=Bh&#300;&#65533;&#65533;?&#65533;&#65533;!D +
&#65533;&#65533;&#65533;EF&#65533;R&#65533;&#65533;.&#65533;z&#65533;&#65533;&#65533;&#65533;&#65533;&#65533;&#65533;D% &#1536;&#65533;}&#65533;&#65533;e&#65533;j4-&#65533;&#65533; |h&#65533;l&#65533;&#65533;BH&#65533;xN&#65533;2L &#65533;&#65533;i&#65533;*4hD&#65533;&#65533;vl&#1560;&#65533;X&#65533;&#65533;U|&#65533;? &#65533;XA&#65533;m
&#65533;q&#65533;! &#65533;&#65533;&#65533;&#65533;&#65533;,NA@&#65533;y&#65533;&#65533;`&#65533;C&#65533;&#65533;3&#65533;=&#65533;u&#65533;&#65533;V&#1411;&#65533;&#65533; &#65533;.&#65533;i&#65533;&#65533;4&#65533;PH:i&#65533;&#65533;BGEDB$&#65533;/&#674;,&#65533;&#65533;nHA&#540;&#65533;P&#65533;&#65533;Z&#65533;4&#65533;&#65533;&#65533;()x&#65533; h&#65533;&#65533;&#1436;i&#65533;&#65533;h&#65533;`BaQ&#65533;&#65533;A6D;l&#65533;(&#65533;&#65533;;&#65533;*5&#65533;&#65533;&#65533;:&#1028;EwMX&#65533;&#145;&#65533;&#65533;P
	A&#65533;%&#65533; 4,@&#65533;&#65533;o!&#65533;/&#65533;W&#65533;*Dp&#65533;'&#65533;@m&#65533;Y&#65533;&#65533;<J&#65533;&#65533;&#65533;&#65533;M0&#65533;&#65533;&#65533;B&#65533;&#65533;&#65533;5&#65533;A&#65533;I&#65533;R:/&#65533;u&#65533;&#44894;&#65533;&#65533;F&#65533;&#65533;"x&#3068;&#65533;&#65533;&#65533;&#31434;"&#322;&#65533;&#65533;&#65533;&#65533;p&#65533;M#*%I&#65533;I]D$&#65533;:&#2001;,&#65533;&#65533;&#65533;0&#65533;0&#65533;SiD&#65533;&#65533;%1B}&#65533;&#65533;&#65533;%D&#65533;A&#65533;0.&#65533;&#65533;&#65533;I1&#65533;FE\&#65533;Ak&#65533;F &#65533;E&#65533;D&#65533;&#65533;n&#65533;&#65533;&#65533;9&#65533;&#65533;&#65533;U&#65533;|&#65533;B&#65533;&#65533;.&#65533;&#65533;i7&#65533;S&#65533;&#65533;&#65533;&#65533;&#65533;&#65533;&#65533;&#65533;W&#65533;&#65533;&#65533;b*D~&#841;(p&#65533;'`&#65533;%AD..&#65533;l&#65533;A.&#65533;&#65533;&#65533;&#65533;&#65533;&#65533;B&#65533;@&#65533;i&#65533;&#65533;A&#65533;&#65533;7$t$&#1024;8&#65533;&#65533;&#65533;&#65533;A&#65533;H6$&#65533;&#65533;4&#65533;B$)GD&#65533; Ug`Y&#65533;l&#65533;&#65533;6&#65533;+&#65533;.&#65533;&#65533;i&#65533;rj&#65533;&#65533;j(&#65533;P	&#65533;B&#65533;&#65533;?lr.D)h&#65533;A4&#65533;&#65533;t&#65533;&#635;5&#65533;&#65533; ddtL
`&#65533;(@te	&#65533;&#65533;&#65533;&#65533;&#65533;&#65533;&#65533;[&#65533;U&#65533;\&#65533;&#65533;&#65533;:&#65533;|9&#65533;0\8@&#65533;&#65533;&#65533;&#65533;&#65533;&#65533;&#65533;&#65533; i&#65533;v&#65533;l&#65533;&#65533;&#65533;&#65533;&#65533;&#65533; t&#65533;Dn&#65533;&#65533;fi&#65533;B&#65533;&#65533;f4e&#65533;@'&#65533;(&#65533;&#65533;zw&#65533;&#65533;&#65533;&#65533;@LB&#65533;&#65533;&#65533;&#65533;h&#65533;&#65533;< B B'&#65533;&#65533;&#65533;@5`:&#65533;&#65533;&#65533; dW&#65533;56>&#65533;&#1561;@D&#65533;&#65533;&#65533;&#65533;&#65533;&#65533;&#65533;&#65533;V/6&#1614;&#65533;&#65533;&#65533;Kp1p&#65533;&#65533;&#65533;B&#65533;)&#65533;&#65533;&#65533; &#65533;&#65533;D$T&#547;&#65533; &#65533;B&#65533;&#65533;&#65533;o)&#65533;#&#65533;&#65533;T&#65533;5&#65533;0&#65533;V S&#65533;&#65533;&#65533;-&#65533;@&#65533;&#65533;d	(&#65533;SE0_&#65533;u&#65533;&#1297;&#65533;&#65533;C,&#65533;&#65533;8&#65533;&#65533;&#65533;&#761;-&#65533;	&#65533;&#65533;&#65533;)9o7"&#65533;b+@N3&#65533;e&#65533;&#65533;R
&#65533;&#65533;&#65533;p&#65533;&#65533;&#65533;B&#65533;DA<P[+&#65533;	y&#65533;&#65533;&#65533;&#65533;\&#65533;.&#65533;7&#65533;W8&#65533;S&#65533;l&#65533;Fw&#65533;&#65533;u&#65533;n&#65533;1H&#65533;+&#65533;e&#65533;7&#65533;RD&#65533;&#65533;&#65533;AD&#65533;&#65533;D&#65533;mC_&#282;C&#65533;T&#65533;&#65533;&#65533;Ap&#65533;B$CT*&}&#65533;n,&#65533;&#683;y`&#65533;n-UD@&#65533;*&#65533;Fj	&#65533;?&#65533;&#65533;h&#65533;&#65533;&#464;&#65533;&#65533;&#65533;,F&#65533;&#65533;&#65533;D&#65533;k&#65533;@&#65533; DB&#65533;&#65533;&#65533;W&#65533;k&#65533;2l,&#65533;vr&#65533;g&#65533;&#65533;&#65533;m&#65533;e&#65533;&#65533;2l&#65533;z&#65533;&#65533;&#65533;C&#1693;&#65533;&#65533;A-&#65533;	&#65533;&#65533;	h3
|&#65533;h&#65533;	&#65533;&#65533;]&#65533;&#65533;&#1401;&#65533;&#65533;&#65533;[&#65533;&#65533;&#1950;h:&#65533;&#65533;x&#65533;&#65533;C&#65533;&#65533;&#65533;e&#65533;&#65533;b1&#65533;A&#65533;&#65533;L '. &#65533;&#65533;&#65533;&#65533;&#65533;(f]&#65533;&#449;&#65533;}&#65533;C&#65533;&#65533;?&#65533;$`&#65533;&#65533;&#65533;hFOV7#&#805;&#65533;&#65533;AJx&#65533;&#65533;&#65533;~1P&#147;V&#65533;o&#65533;&#65533;7<&#65533;!&#65533;&#65533;@1&\&#65533;&#65533;&#65533;&#65533;P&#65533;(	N&#65533;&#65533;&#65533;&#65533;|z&#65533;&#516;Q&#65533;&#65533;&#65533;<`&#65533;]S &#65533;?&#65533;&#65533;c<B8n$&#65533;:&#65533;&#65533;27@ &#65533;)&#65533;%(T&#65533;_B&#65533;6t&#65533;&#65533;a&#260;i&#65533;0E&#65533;&#65533;&#65533;0&#65533;&#65533;&#65533;&#65533;&#65533;i&#65533;H&#65533;&#65533;&#65533;&#65533;&#65533;(:&#65533;{9&#65533;K&#65533;^&#65533;&#65533;WK&#65533;&#65533;7R&#65533;&#65533;C&#65533;&#65533;
&#65533;p&#65533;&#65533;&#65533;&#2031;_&#65533;*$&#65533;&#65533;'&#65533;&#65533;by&#65533;&#65533;&#65533;&#65533;&#65533;b&#65533;:&#65533;M&#65533;&#1604;&#65533;p&#65533;At!(vB@%&#65533;P&#65533;&#65533;&#65533;@&#65533;&#65533;W&#65533;!`&#65533;&#65533;V&#65533;j&#65533;_w&#65533;&#65533;&#65533;&#65533;&#65533;&#880;&#65533;&#65533;&#65533;&#65533;&#65533;I&#65533;_&#65533;&#65533;&#65533;!&#65533;&#65533;&#65533;&#65533;H4}uj&#1387;Y&#65533;v&#65533;6k&#65533;&#65533;f&#65533;&#65533;&#65533;&#65533;&#65533;&#65533;\l&#65533;na5a&#65533;&#65533;nH&#65533;&#65533;>2o&#65533;&a&#65533;&#65533;&#65533;0&#65533;N&#65533;&#65533;s&#65533;&#65533;:&#65533;&#65533;&#65533;&#1988;&#65533;&#65533;M&#65533;W&#65533;&#2028;Y&#65533;&#65533;H&#65533;&#65533;^&#65533;Bi{L[Y&#65533;M&#65533;&#65533;n&#65533;&#65533;o&#65533;!!^,&#65533;j!:&#65533;&#65533;&#65533;@{bk&#65533;&#65533;&#65533;&#65533;&#65533;g&#65533;tM&#65533;&#65533;&#65533;.&#65533;>&#65533;#$&#65533;>.&#65533;&#65533;4&#65533;&#65533;&#837;O6&#1568;&#65533;	]|&#65533;aD&#65533;2"&#65533;A"(&#65533;w4&#65533;&#65533;$W8M&#65533;&#65533;6i&#65533;&#65533;&#65533;&#65533;&#65533;9Z0`!j9J&#65533;&#65533;hB&#65533;d &#65533;F|P&#65533;Lx&#708;tX&#65533;wt&#65533;&#65533;1&#65533;&#65533;jj&#65533;&#65533;&#65533;&#65533;&#65533; &#65533;&#65533;&#65533;,&#65533;&#65533;K&#65533;&#65533;?,&#65533;"&#65533;&#65533;nA*&#65533;cR&#65533;&#65533;Hh&#65533;&#65533;Y&#65533;&#65533;&#65533;&#65533;L&#65533;&#65533;&#65533;LBc&#65533;K&#65533;&#65533;#&#65533;U"&#65533;&#1284;"q(&#65533;&#65533;&#1177;g&#65533;At&#65533;4&#65533;8&#65533;y&#65533;A&#65533;&#65533; GH&#65533;
X&#65533;&#65533;t&#65533;g&#65533;f&#65533;	&#65533;&#65533;p&#65533;&#1698;p&#455;&#65533;&#65533;&#4513;&#65533;V!1P&#65533;g&#65533;X&#65533;&#65533;!@!&#308;V
&#65533;&#65533;&#65533;&#65533;@&#65533;
4R&#65533;&#65533;&#65533;N&#65533;&#65533;@Z&#65533;4.&#65533;L!8b&#65533;&#65533;&#65533;N"&#65533;&#65533;&#65533;&#65533;&#65533;mb&#65533;&&#65533;&#65533;i&#65533;&#65533;;&#65533;f&#65533;&#65533;&#65533;&#65533;&#65533;Z&#65533;&#65533;&#487;Z@AL7&#65533;Q&#65533;x&#65533;A&#65533;&#65533;&#65533;&#65533;J&#65533;&#65533;&#65533;&#65533;&#659;&#65533;&#65533;2&#65533;,&#65533;&#65533;&#65533;J&#65533;ev7"2{&#65533;&#65533;.
&#65533;QH&#65533;&#65533;&#65533;&#65533;
&#65533;P&#65533;f&#65533;&#65533;&#65533;&#65533;&#65533;k&#65533;&#65533;&#65533;l2)&#65533;&#65533;&#65533;ab@&#65533;&#65533;&#65533;&#65533;&#65533;S0#&#65533;2&#65533;&#65533;h &#65533;8&#65533;;&#65533;&#65533;&#65533;6&#65533;&#65533;&#65533;?q&#65533;\&#65533;M&#65533;&#65533;&#1304;.!s&#65533;&#1136;B&#65533;&#65533;.&#65533;&#65533;5O&#65533;&#65533;&#65533;&#65533;&#65533;&#65533;&#65533;0IhPkp&#65533;b&#65533;&#65533;5&#65533;9&#65533;&&#65533;t&#65533;&#65533;&#65533;]O&#65533;5&#65533;yw(B&#65533;&#65533;&#65533;5&#65533;a&#65533;&#65533;J&#65533;&#65533;&#65533;7&#65533;&#65533;#H&#65533;y&#65533;H&#65533;H&#65533;&#1288;<&#65533;&#65533;1&#65533;!b9&#65533;&#65533;h&#65533;&#65533;,!/m&#65533;&#65533;&#65533;P&#65533;L5&#65533;0&#204;h&#65533;&#65533;&#65533;&#65533;&#65533;&#65533;h&#65533;	.PP &#65533;&#65533;P &#65533;&#65533;@&#65533;P`*&#65533;&#65533;G&2&#65533; &#65533;a&#65533;Z&#65533;&#65533;&#65533;1&#65533;t&#65533;&#65533;y&#65533;E&#65533;p&#65533;@t&#65533;S&#65533;@	&#65533;0&#65533;L&#65533;*!&#65533;&#65533; CPu&#65533;&#65533;]A&#65533;&#65533;B&#65533;&#65533;I&#65533;c&#65533; &#65533;&#65533;&#65533;1&#65533;U}0!T@&#65533;8&#65533;&#65533; bQ&#65533;1l&#65533;&#65533;e&#65533;&#65533;&#65533;x&#65533;!|&#65533;!1C&#65533;|&#1069;w%&#65533;]^\&#65533;&#65533;`U,B&#65533;@c6&#65533;&#65533;w&#65533;K^&#65533;&#65533;&#65533;;&#65533;&#65533;&#65533;&#65533;&#65533;&#65533;. H&#65533;&#65533;O&#65533;3&#503;&#65533;8 qiH&#65533;Q&#65533;&#65533;$&#65533;4		F
&#65533;&#65533;&#65533;3(L$2&#65533;&#65533;I.&#65533;&#65533;&#65533;&#65533;&#50492;&#65533;&#65533;&#65533;&#65533;&#1025;V&#65533;&#65533;&#65533;8YO~&#65533;.&#65533;&#65533;k&#65533;H&#65533;^@&#65533;&#65533;y&#65533;)Q&#65533;&#65533;"&#1569;&#65533;&#65533;1&#65533;*&#65533;&#65533;BRB&#65533;&#65533;&#65533;&#65533;h<&#65533;&#65533;&#65533;6&#65533;$$k=&#65533;6&#65533;&#65533;&#65533;&#65533;&#65533; &#1788;&#65533;&#65533;&#65533;q&#65533;&#65533;`&#65533;k&#65533;d_&#65533;U&#65533;&#65533;Qf8&#65533;&#65533;&#65533;&#65533;&#65533;PF	&#65533;I&#65533;h
&#65533;0&#65533;|&#65533;&#65533;@	&#65533;&#65533;J&#65533;&!XH'$&#65533;C&#65533;!y
&#1104;&#65533;&#65533;j`s&#65533;&#65533;u.&#65533;&#65533;U("&#65533;9&#65533;&#65533;B&#65533;vdP&#65533;B\w &#65533;)&#65533;XI&#65533;0.&#65533;Hd&#65533;f&#65533;&#65533;&#65533;r&#65533;&#65533;5&#65533;t
&#65533;p&#65533;x'<Mn5&#65533;:&#65533;z!&#65533;&#65533;&#65533;&#65533;&#65533;TG&#65533;&#65533;&#65533;&#65533;&#65533;F8&#65533;G&#65533;nT&#65533; ){&#65533;*C&#65533;D8(R&#65533;L N&#65533;&#65533;O&#1025;00&#65533;&#65533;c&#65533;&#65533;&#65533;} D&#65533;A~&#52739;	&#65533;(F&#65533;B&#65533;&#65533;&#65533;&#65533;&#65533;, &#65533; &#65533;z&#65533;1&#65533;&#65533;&#65533;&#65533;&#65533;X&#1431;$&#65533;&#65533;&#65533;&#65533;&#65533;Z&#65533;CQ&#65533;&#65533;
&#65533;j4bU&#65533;)"&#65533;&#65533;{&#1027;xN&#65533;"&#65533;	&#65533;&#65533;`&#65533;U&#65533;a&#65533;&#1696;B&#65533;&#65533;+U]jW&#65533;&#65533;&#487;&#65533;&#65533;&#65533;c&#65533;Za:&#65533;&#65533;j&#65533;&#65533;&#65533;&#65533;&#65533;&#65533;cV\&#65533;m&#65533;PF|11n&#8404;F0&#65533;D&#65533;!&#65533;0&#65533;&#65533;&#65533;g&#65533;&#65533;@iJa&#65533;&#65533;&xy&#65533; &#65533;&#65533;97+&#65533; &#65533;&#65533;$&#65533;&#65533;#-&#65533;&#65533;&#65533;&#65533;z
Aa&#65533;GFs&#65533;\$!&#65533;&#65533;&#65533;&#65533;=K^$&#65533;&#65533;4&#65533;H&#65533;&#65533;&#65533;&#65533;&#65533;&#1224;&#65533;Mg&#65533;&#65533;&#513;,,AOn&#65533;&#65533;[&#65533;&#65533;3s^b
&#65533;=&#65533;&#65533;WC21&#65533;&#65533;&#65533;&#65533;&#65533;&#65533;,$ &#334;&#65533;K&#65533;%k&#1284;^&#65533;&#65533;&#65533;&#65533;&#65533;&#65533;&#65533;&#65533;&#65533;&#65533;qzS\hS3;&#65533;l5&#65533;(&#65533;1&#65533;&#65533;&#65533;&#65533;q&#65533;&#65533;&#65533;n&#65533;&#65533;(&#65533;E:&#65533;&#65533;C29UC&#65533;A(C6&#1080;Cb!&#65533;&#65533;$&#65533;&#65533;&#65533;T&#65533;!&#65533;&#65533;&#65533;&#65533;&#65533;&#65533;&#65533;-&#65533;s&#65533;c&#65533;S3S/&#65533;A&#579;&#65533;&#65533;!&#65533;U3&#259;&#65533;mk&#65533;!&#65533;P&#65533;&#65533;&#65533;/&#65533;&#1232;p&#65533;&#65533;&#65533;]&#65533;A &#65533;Vn&#65533;&#65533;!&#65533;&#65533;&#65533; uB&#65533;hk'GU-C&#65533;&#65533;jU&#65533;LH&#1480; &#65533;&#65533;&#65533;MW"&#65533;`k&#65533;&#65533;&#65533;&#65533;&#65533;@&#65533;&#65533;`X!&#65533;A&#65533;&#65533;H0>`BH&#65533;%L&#65533;&#65533;&#65533;&#65533;&#65533;&#65533;@&#65533;&#1569;&#65533;&#65533;e&#65533;  p`J_&#690;'2&#65533;&#65533;&#65533; &#65533;D&#65533;&#65533;`P&#65533;&#65533;&#1769;&#65533;F&#65533;@&#65533; &#65533;!D&#65533;&#65533;b-&#65533;&#65533;I&#65533;nBz&#65533;&#65533;^
R&#65533;&#65533;&#65533;*&#65533;q[&#65533;(&#264;&#65533;&#65533;&#65533;?r&#65533;+H&#65533;
W0&#65533;?&#65533;&#65533;#f&#65533;&#65533;&#65533;BT'&#65533;K11&#65533;&#65533;&#65533;&#65533;&#65533;&#65533;58&#65533;&#1530;&#65533;`&#65533;@`qHD&#65533;&#65533;g &#65533;0&#65533;	`&;^:&#65533;&#65533;&#65533;&#65533;p&#65533;2&#65533;&#65533;p&#65533;z&#65533;G5&#65533;(&M&#65533;Aj!>&#65533;&#65533;|cC&#65533;'&#65533;&#65533;&#65533;|Rp&#65533;Nna{	yC(I&#65533;&#65533;&#360;&#65533;&#65533;y&#65533;&#65533;&#65533;&#65533;A&#65533;O&#65533;R
&#65533;@&#65533;PFH02x&#65533;&#65533;&#65533;&#1546;&#65533;&#65533;&#65533;&#65533;&#65533;&#65533;*^Y&J&#65533;&&#710;&#65533;&#65533;&#65533;@&#65533;&#65533;&#65533;L}&#65533;_&#65533;&#65533;&#65533;s-0`&#65533;rN_&#65533;&#65533;&#65533;~-&#65533;&#65533;&#65533;?&#65533;o&#65533;3W&#65533;L&#65533;v#&#1232;&#65533;&#65533;&#1280;@!&#65533;.&#65533;zm&#65533;&#65533;&#65533;&#65533;&#65533;8X&#65533;@&#65533;9&#65533;&#65533;:&#65533;s6xB l!&#65533;&#65533;,5&#65533;&#65533;`&#65533;!
&#65533;S&#65533;&#65533;&#65533;&#65533; 20!,&#65533;4j&#65533;58&#65533;&#65533;g!&#65533;AT&#65533;&#65533;&#65533;5&#65533;&#65533;&#65533;-&#65533;3JC&#65533;&#65533;&#65533;C&#65533;2&#65533;&#65533;&#65533;'FF&#65533;4&#65533; &#65533; &#65533;]&#65533;zr&#65533;!&#65533;5&#65533;&#65533; &#65533;&#65533;Xa!&#65533;&#65533;!&#65533;`
&#65533;&#246;&#65533;M!&#65533;&#65533;j&#65533;Z&#65533;L@0&#65533;|&#65533;&#1972;&#65533;K&#65533;&#65533;&#65533;L@0&#65533;e&#1025;	&#65533;&#65533;x&#65533;&#65533;^&#65533;-&#65533;&#65533;&#272;*&#65533;4&#65533;(p&#65533;V"'Zb'&#65533;&#65533;&#65533;&#65533;&#65533;&#65533;&#65533;&#65533;&#65533;&#65533;&#65533;d&#65533;&#65533;|&#65533;!&#65533;`    &#65533;&#65533; j&#65533;
rk&#65533;&#65533;>^&#65533;&#65533;&#65533;t&#65533;S&#65533; ?n&#65533;b.&#65533;`V&#65533;&#65533;&#65533;&#65533;#&#65533;R E!"&#65533;U<e/e&#65533;@q&#65533;&#65533;&#65533;@&#65533; &#65533; &#65533;&#65533;k&#65533;&#65533;a&#65533;`T &#65533;
&#65533;&#65533;&#65533;&#65533;&#65533;&#65533;a&#65533;&#65533;&#65533;[&#65533;&#65533;&#65533;&#65533;&#65533;X&#65533;e^`&#65533;p #B&#65533;o&#65533;&#65533;&#65533;&#65533;.&#65533;&#65533;&#65533;42&#65533;4&#65533;&#65533;&#65533;\&#65533;&#65533;A&#65533;6&#65533;b,&#65533;%ad&#65533;
Z&#65533;&6%2&#65533;x&#65533;P(|&#65533;P`&#65533;@
:&#65533; 	&#65533;d`N&#65533;&#65533;&#65533;"&#65533;&#65533;&!&#65533;i.&#65533;F&#65533;&#65533;a&#65533;&#65533;$&#65533;I!&#65533;&#65533;J&#65533;d5P&#65533;dr&&#65533;&e&#65533;&e2f"&#65533;&#65533;R&#65533;N"&#65533;"\z`,,C&#1000;&#65533;8&#65533;&#65533;&#65533;4&#65533;J!&#65533;C&#65533;&#65533;*&#65533;&#65533;y&#65533;@
Z&#65533; W&#65533;r&#65533;&#65533;&#1278;,#b&#65533;&#65533;&#65533;&#65533;&#65533;h&#65533;&#65533;L&#65533;&#65533;q!&#65533;`-&#65533;2!b&#65533;&#65533;&#65533;&#65533;&#65533;!&#65533;Hp"$Ba"&#65533;)&#65533;!&#65533;&#65533;P&#65533;d`-&#65533;4&#65533;1!&#65533;&#65533;&#65533;
&#65533;&#65533;C&#65533;&#65533;&#65533;^D"B&#65533;  &#65533;&#65533;*C&#65533;!&#65533;&#65533;&#65533;t&#65533;4&#65533;&#65533;&#65533;&#65533;tD":&#65533;&#65533;@L&#65533;&#65533;&#65533;a&#65533;!&#65533;&#65533;!&#65533;&#65533;&#65533;&#65533;&#65533;&#65533; &#65533;`9&#65533;&#65533;&#65533;u&#65533;&#65533;n&#65533;x`L&#65533;&#65533;`&#65533;t &#65533;L&#65533;d&#1666; &#65533;&#65533; &#65533;&#65533;`zo!V%F"/&#65533;G
&#65533; &#65533;!&#65533;&#65533;y&#65533;&#65533;">&#65533;`&#65533;&#65533;&#65533;	~&#65533;&#65533;&#65533;,q&#65533;` &#65533;&#65533;2&#65533;Xle&#65533;&#65533;&#65533;&#65533;s&#65533;&#65533;S&#65533;&#65533;N&#65533;&#65533;&#65533;&#65533;b.&#65533;p:C&#65533;&#65533;&#65533;lUf&#65533;TED&#65533;RFADG&#65533;?&#65533;&#65533;&#65533;&#65533;4&#65533;Z&#260;&#65533;L`&#65533;N!&#65533;&#65533;JD&#65533;&#65533; " T&#65533;&#65533;&#65533;&#65533;&#575;t [&#1922;L&#65533;&#65533;#&#65533;I&#594;bpB#&#65533;`I&#65533;&#65533;`B&#65533;$&#65533;&#65533;&#65533;3S	b 0"L&#785;&#65533;/&#65533; S3b&#65533;&#65533;&#398;F|&#65533;&#65533;&#65533;&#1410;&#623;&#65533;Ac0 
\t&#65533;&#65533;&#65533;&#65533; ,~&#600;&#65533;&#152;&#65533;&#65533;&#596;	-&#65533;&#65533;h"&#65533;-&#65533;byezed&#65533;OORy`(&#65533;R1&#65533;L&c&#65533;a$T=&#65533;&#65533;<UTK&#65533;&#65533;.&#65533;&#65533;B&#65533;(C&#65533;&#65533;j&#65533;hBL&#65533;&#65533;$"&#65533;&#65533;&#65533;DSWwuB8&#65533;! &#65533;&#65533;+"0M:8jA0sBM!&#65533;!&#65533;Yb 1BZ&#65533;L!d&#65533;V&#65533;&#65533;&#65533;&#65533; &#1665;!~&#65533;!>&#65533;&#65533;!G&#65533;I&#65533;@!]&#65533;/!&#65533;B&#65533;&#65533;&#65533;&#65533;&#65533;.&#65533;&#65533;&#65533;&#65533;'&#65533;2&#65533;# &#65533;&#65533;&#65533;DGt03a&#65533;&#65533;&#65533;1+y54G&#65533;4&#65533;&#65533;FxDG&#65533; z&#65533;J&#65533;&#65533;&#65533;&#65533;&#65533;4o&#65533;&#65533;&#65533;&#301; +!A>&#65533;&#65533;C7|'<P&#65533;?&#65533;&#65533;&#65533;&#65533;&#65533;0@$&#65533;&#65533;&#322;r"&#65533;&#65533;K&#65533;&#65533;&#65533;&#922;&#65533;b,P&#65533;B&#65533;(B
,&#65533;8`/ba"k&#65533;&a&#65533;^&#65533;jt&#65533;G&#65533;&#65533;&#65533;?&#65533; &#65533;#I&#65533;+!P&#65533;&#65533;H<x&#65533; &#65533;
&@b &#65533; mW&#65533; &#65533;&#65533;&#65533;~&#65533;V&#65533;T&#65533;!&#65533;MCO&#65533;0&#65533;:e4( &#24066;&#65533;D[&#65533;&#65533;&#65533;@k&#65533;v&#65533;&#65533;&#65533;&#65533;hM&#65533;FUazZ&#65533;[&#65533;&#65533;[&#65533; "&#65533;`F`J&#65533;&#65533;G%&#65533;&#65533;&#65533;&#65533;&#65533;&#65533;&#65533;fN"&#65533;&#65533;4&#65533;` &#65533;50&#65533;&#65533;avO&#65533;&#65533;5:&#65533;R`0&#65533;&#65533;4F&#65533;&#65533;&#65533;&#65533;Pui\B&#65533;z2!&#65533;&#65533;.&#65533;&#65533;&#65533;'x&#65533;V&#65533;e( &#65533;&#65533;&#65533;T&#65533; 
*@	<&#65533;N&#65533;,&#65533;&#65533;&#65533;&#65533;+4#Q&#65533;&#65533;BJb0&#65533;k&#65533;/&#65533;&#65533;&#65533;&#1685;&#65533;&#65533;&#65533;&#65533;5!&#65533;b&#830;l&#65533;&#65533;i!&#65533;7&#65533;&#65533;+B2(&#65533;&#65533;A("o&#65533;I&#65533;6bp&#65533;!&#65533;&#65533;&#65533;385&#65533;&#65533;*"&#65533;$5&#65533;&#65533;9&#65533;&#65533;&#65533;&#65533;+=*t&#65533;s&#65533;&#65533;2&#65533;&#65533;&#65533;]&#65533;U&#1301;&#65533;&#65533;	&#65533;"k&#65533;&#65533;b&#65533;&#65533;A&#65533;uSc+X&#65533;1"&#65533;&#65533;&#65533;&#65533;&#65533;5&#65533;0V#&#65533; &#65533;&#4711;X&#65533;&#65533;&#65533;&#65533;&#65533;&#138;&#65533;&#1541;&#65533;&#65533;&#65533;&#65533;@&#65533;9&#65533;&#65533;B&#65533;CD'3B_b &#65533;!&#65533;`5&#65533;&#65533;&#65533;&#65533;b&#65533;z&#65533;&#65533;GV&#65533;p&#65533;&#65533;&#65533;X!&#65533;pz6&#1462;F&#65533;PV!>P!&#65533;Q!D&#65533;|`&#65533;&#65533;y&#65533;&#65533;z&#65533;%:&#65533;d&#65533;&#65533;&#65533;L&#65533;U$B&GF&#65533;|&#65533; I*&#65533;1&#65533;k&#65533;&kR'
&#65533;M&#65533;@^&#65533;#t&#65533;2&#65533;&#65533;&#65533;TV&#65533;m-`&#65533;&#328;&#65533;KR&#65533; H!A[h!&#65533;`XhnYS&#65533;X  p&#65533;QN&#65533;Q&#65533;&#65533;R&#65533;B&#65533;a&#65533;&#203;p&#65533;m!LEU&#65533;&#65533;&#65533;&#65533;`&#65533; h&#65533;r&#65533;a1&#65533;&#65533;&#65533;l T&#65533;&#65533;&#65533;&#65533;T&#65533;D@&#65533;Z`&#772;&#65533;&#380;&#65533;Et&#65533;&#65533;&#65533;&#65533;I`&#65533;&#65533;&#65533;"J'M&#65533; e&#65533;&#65533;J&#65533;J&#65533;&#65533;UC1S&#65533;V&#65533;&#65533;&#65533;b&#65533;R&#980;H&#65533;lB&#65533;v-!&#65533;&#65533;%&#65533;'|b&#65533;&#65533;&#65533;&#65533;&#65533;zI&#65533; 
&#65533;&#65533;&#65533;&#65533;&#65533;h&#65533;&#65533;gc&#65533;iN&#65533;&&#65533;&#65533; &#65533;&#65533;&#822;&#38414;&#65533;&#617;&#65533;&#44508;&#556;~&#65533;&#65533;&#65533;&#65533;&#65533;&#65533;L&#65533;&#65533;&#65533;&#65533;&#65533;z&#65533;&#65533;u&#65533;-XU!d&#65533;j&#65533;&#65533;&#65533;&#65533;0!&#65533;w&#65533;:"&#65533;&#65533;&#65533;&#65533;&#65533;&#65533;7G"&#65533;&#65533;&#65533;Cxrx&#65533;4&#65533;&#196;p;,&#65533;  0&#65533;!^&#65533;&#65533;&#65533;(t &#65533;($;&#65533;'&#65533;B &#65533;]&#65533;m&#65533;&#65533;j&#65533;/g&#65533;B&#65533;&#65533;zY&#65533;&#65533;9x5&#65533; 6T&#65533;.!`;b;!b;&#65533;&#65533; &#65533;`AQ&#65533;&#65533;&#65533;)n&#65533;&#65533;&#65533;,&#973;&#65533;&#65533;&#65533;~$Grdz&#65533;&#65533;&#65533;&#65533;&#1578;&#65533;{&#65533;&#65533;&#65533;X&#65533;&#65533;r!6&#65533;a	4&#65533;
@	^&#65533;&#65533;p&#65533;I &#65533;"u]&#65533;&>&#65533;b&#272;#&#65533;&#65533;Um"&#65533;&#65533;&#65533;A,&#65533;bd&#65533;i,&#65533;K&#65533;D&Y&#65533;i&#65533;&#65533;bA	J,!@C
  n&#65533;@&#65533;&#65533;H>7hVa*&#65533;2&#65533;D&#65533;&#65533;&#65533;&#65533;&#65533;E&#65533;z&#46787;qb&#65533;I% &#65533;BB%&#65533;&#375;9&#65533;(eo_\&#65533;\&#536;7&#65533;&#65533;
&#65533;&#65533;Z&#1796;&#65533;&#65533;&#65533;r7&#65533;6`&#65533;j&#65533;&#1701;&#65533;&#65533;&#65533;`"`|zP&#65533;H&#65533;&#65533;&#65533;Z&#65533;&#65533;f:R &#65533;&#65533;&`I&#65533;q!,L&#65533;&#65533;&#65533;u&#65533;q5<&#65533;&#821;&#65533;V&#65533;b&#65533;&#65533;)&#65533;&#65533;&#65533;Sz'&#65533;F'xB!jA(&#65533;&#1494;&#65533;&#65533;( &#65533;*@
&#65533;&#65533;&#65533;&#65533;&#65533; 	&#65533;&#65533;&#65533;}R@h&#65533;&#65533;n&#65533;&#65533;[&#65533;&#65533;&#65533;0&#65533;&#65533;&#65533;H @&#65533;b&#65533;&#1932;j&#65533;L&#65533;B!&#65533;&#65533;&#65533;r&#65533;i&#65533;b/&#65533;/&#65533;&kR&#65533;j`=&#65533;&#65533;-&#65533;6&#65533;&#65533;v&#65533;g&#65533;&#65533;8@&#65533;&#65533;"&#65533;&#65533;&#65533;&#65533;"8"+&#65533; &#65533;&#65533;&#65533;&#65533;&#65533;&#65533;&#65533;&#65533;V&#65533;&#65533;Y&#65533;F&#65533;&#65533;N&#65533;;m!&#65533;&#65533;!"s5\&#65533;5&#65533;!&#65533;)"b V&#65533;&#65533;&#65533;1! &#65533;}!&#65533;0&#65533;M&#65533;&#65533;&#65533;=2;5{&#65533;|&#65533;4z[!&#65533;&#65533;&#65533;&#65533;&#65533;&#65533;'0&#65533;&#65533;&#65533;8 +!&#65533;&#65533;&#65533;&#65533;Ba&#65533;!&#65533;&#65533;F&#65533;(c&#65533;J!&#65533;&#65533;	&#65533;&#65533;&#65533;&#65533;5Qbs	B4T@@	|i%&#65533;*~@ &#65533;@&#65533;H^|&#65533;Go&#65533;&#65533;&#1428;&#1191;&#65533;&#65533;9X&#65533;&#65533;8&#65533;v&#65533;&#65533;$h&#65533;&#65533;}&#65533;&#65533;&#65533;{%&#65533;TRyA&#65533;&#65533;&#65533;t&#65533;
&#65533; &#65533;V&#65533;	&#65533;&#65533; (t>&#65533;v&#65533;&#65533;>D&#65533;|'I&#438;+#0!`e&#1698;y&t&#65533;&#65533;.&#65533;`&#65533;&#57965;&#65533;`&#65533;,e&#65533;+ &#65533;:&#65533;&#65533;&#65533;\^&#65533;Y&#65533;0&#65533;&#65533; &#65533;j&#65533;&#65533;&#65533;[&#65533;@&#65533;! F&#65533;&#65533;M&#65533;&#65533;&#65533;%&#65533;&#65533;i&#65533;&#65533;&#65533;&#65533;V&#65533;4&#65533;&#65533;&#65533;&#65533;Sc] &#65533;0&#65533;! &#65533;`&#65533;&#65533;[&#65533;2B5&#65533;Y9&#65533;&#65533;&#65533;<!&#65533;&#65533;
&#65533;!&#65533;`%&#65533;&#65533;&#65533;B&#65533;&#65533;W((@&#65533;&#65533;&#65533;&#65533;*&#65533;@&#65533;=>o7&#65533;c&#65533;'&#65533;Z&#65533;n~2@&#65533;&#65533;&#65533;&#1575;h2}&#65533;&#65533;&#65533;+@.&#65533;B.&#65533;F&#65533;U&#65533;G=&#766;f&#65533;&#65533;f&#65533;&#65533;Fn&#65533;&#65533;1&#65533;&#65533;k&#65533;%%&#65533;!&#65533;&#65533;&#65533;&#65533;Z! &#65533;&#65533;&#65533;3&#65533;
<X0&#65533;&#65533;&#65533;]&#1554;"&#65533;&#65533;&#65533;&#65533;H)&#65533;(&#141;;z&#65533;2&#65533;&#529;$K&#65533;<&#65533;2&#65533;G0,]&#65533;!@&#793;}T"dc0&#65533;}j&#65533;`!&#65533;&#65533;1~I&#65533;&#65533;&#65533;c&#65533;&#65533;6&#65533;&#65533;&#331;(&#65533;d&#65533;5+&#555;Y&#65533;&#65533;1&#65533;&#374;]&#65533;&#65533;5&#65533;&#1717;&G*&#65533;LA&#65533;&#65533;&#65533;u&#65533;&#65533;&#65533; &#65533;&#65533;&#65533;F0A&#65533;_&#65533;G&#65533;Sp&#65533;Ab>H&#65533;!&#65533;&#65533;&#65533;&#65533;&#65533;@@&#65533;>|&#65533;&#65533;&#65533;&#65533;@&#65533;9f&#792;0&#65533;	&#65533;(&#65533;L&#65533;,&#65533;&#65533;&#65533;&#65533;&#65533;&#65533;&#65533;b&#65533;?8N$&#65533;&&#65533;f&#65533;&#65533;&#65533; &#65533;&#459;&#741;&#10757;&#65533;&#65533;&#65533;W&#65533;.&#65533;&#65533;t`&#65533;&#65533;	 &#65533;M&#65533;M&#65533;<&#65533;&#65533;1&#65533;gY&#65533;&#65533;&#65533;Q|A4&#65533;&#65533;	&#65533;&#65533;&#65533;&#65533;
&#65533;&#65533;? &#65533;&#65533;&#65533;\&#65533;&#65533;&#65533;D&#65533;F$&#65533;4&#65533; 
&#65533;&#65533;&#65533;
q&#65533;2&#65533;(iL&#65533;&#65533;!|&#65533;P&dc&#65533;&#65533;&#65533;O&#65533;Q&#65533;6l&#65533;&#65533;&#65533;W&#65533;i0A&#65533;t":&#65533;0&#65533;;
&#65533;&#65533;J*@(&#65533;IA \&#65533;&#65533;&#65533;th&#65533;x&#65533;&#65533;&#65533;"H&#65533;D&#65533;A&#65533;&#65533;|QH2$&#65533;&#65533;&#65533;)&#65533;$&#65533;i
&#65533; &#65533;
&#65533;&#65533;f&#65533;&#65533;&#1282;&#65533;Tu&#65533;g8&#65533;C&#65533;h)&#65533;OH&#65533;3&#65533;8E&#65533;&#65533;p&#65533;)&#65533;&#65533;&#65533;&#65533;X&#65533;&#65533;&#65533;X1&#43549;&#65533;&#65533;Q&#65533;&#65533;\V&#65533;2RTP&#65533;B&#65533;NA&#65533;&#65533;&#65533;&#65533;&#65533;&#65533;b(7&#65533;s&#65533;&#65533;&#65533;&#65533;[&#65533;&#65533;&#65533;&#52209;pcY&#65533;&#65533;ZP&#65533;&#65533;s-&#65533;aP0"mq&#65533;+&#65533;8&#65533;!4&#65533;&#65533;V&#65533;&#65533;&#65533;n&#65533;$E&#65533;A$~ !&#65533;[/P}&#65533;oH\&#65533;d&#65533;?&#65533;&#65533;&#65533;SG&#65533;&#65533;T&#65533;&#65533;8&#65533;t&#65533;IY&#65533;&#65533;'&#65533;&#65533;&#65533;R&#65533;&#65533;Ti\&#65533;	o&#65533;MU)&#65533;&#65533;U&#65533;&#65533;!@4pA&#65533;&#65533;:&#65533;`RP6Yx&#65533;&#65533;;&#65533;&#65533;&#1681;&#65533;Z&#65533;>&#65533;tr&#65533;F#&#65533;&#65533;`&#65533;&#65533;&#65533;\z&#357;te&#65533;&#65533;#&#1348;Q}M&#65533;&#65533;&#65533;#G]G&#65533;&#65533;8&#65533;A1&#65533;G&#65533;&#65533;&#65533;?@&#65533;(pC&#65533;&#65533;6/h&#65533;dkV@&#65533;n2P&#65533;&#65533; 4hB&#65533;!&#65533;&#65533;&#65533;	<&#256;&#65533;n&#65533;<&#65533;&#65533;68`@8&#65533;&#65533;#&#65533;}67&#65533;E&#65533;R TLPP}#&#65533;W&#65533;(y&#65533;D&#65533;r&#65533;*5f|y&#65533;#&#65533;(T&#65533;&#65533;  &#65533;}|&#65533;&#65533; &#65533;&#65533;w&#65533;;Wx&#65533;&#65533;$(I7&#65533;Ib&#65533;|6F&#65533;?&#1726;aT &#65533;&#65533;&#65533;&#65533;]&#1040;&#65533;;&#65533; f&#65533;0.&#65533;&#65533;&#65533;?6&#65533;&#65533; h&#65533;&#65533;&#65533;&#65533; &#65533;&#65533;&#65533; &#65533;&#65533;&#65533;&#65533;~u&#65533;(&#65533;x&#65533;&#65533;&#65533;&#65533;&#65533;&#65533; &#65533;3P&&#65533;&#65533;&#65533;*&#65533;`H&#65533;&#65533;nd$Y	&#65533;&#65533;dN&#65533;)Hk&#65533;i&#65533;&#65533;/xN-b!(&#65533;j9&#65533;&#65533;&#65533;&#65533;&#65533;!&#65533;&#65533; (D&#65533;&#65533;&#65533;L&#65533;*{U&#65533;H&#65533;DT&#65533;Z'&#65533;O&#65533;
8&#65533;Q&#65533;&#65533;A&#65533;&#65533;+\&#65533;V`&#494;&#65533;+P&#65533;j&#65533;&#65533;P &#65533;&#65533;h&#65533;4&#1920;h&#65533;y&#420;g&#65533;&#65533;HE&#65533;&#65533;l2%)H
&#65533;
) &#65533;h&#65533;l&#65533;#i&#65533;(Q&#65533;OBR&#65533;&#65533;U&#65533; &#65533;l&#65533;1
&#65533;o&#65533;&#65533;c&#65533;*&#65533;0&vh&#65533;m&#65533;&#65533;-X`Q&#65533;&#65533;9&#65533;&#65533;&#65533;&#65533;O^C&#65533;&#65533;&#65533;&#65533;M<r|&#65533;&#65533;&#65533;&#65533;a&#65533;&#65533;G s&#65533;GiJ&#65533;&#65533;&#65533;1&#65533;?&#65533;&#65533;H&#65533;
&#65533;&#65533; &#65533;&#65533;&#65533;g&#65533;&#65533;#&#1001;&#65533;&#65533;&#65533;-&#65533;)]&#65533;b&#65533;&#65533;5&#65533;j&#65533;&#65533;aX&#65533;8(&$&#65533;)&#65533;&&#1331;	&#65533;R&#65533;AZ`!&#512;rC  g&#65533;`&#65533;2&#1556;&#65533;&#65533;B&#65533;(&#65533;&#65533;&#65533;.X&#65533;&#65533;B&#65533;0p&#65533;&#65533;$&#65533;	&#65533;&#65533;&#65533;bkN&#65533;&#65533;1&#65533;a&#65533;3&#65533;&#65533;   &#65533;&#65533;C$qj&#65533;G=A&#65533;8&#65533;*&&#65533;&#65533;&#65533;&#65533; t&#65533;&#65533;?&#65533;0&#65533;=&#65533;&#65533;D&&#65533;&#65533;&#65533;w&#775;>	&#65533;&#65533;&#65533;&#65533;(AW&#65533;P$&#65533;7=&#65533;&#65533;><&#65533;&#65533;&#65533;5t}@t&#65533;;&#65533;J"&#65533;o-&#65533;AD&#65533;&#65533;&#65533;&#65533;&#65533;@"Fc&#65533;&#65533;&#65533;&#65533;s&#65533;&#65533;?&#65533;QD &#65533;> &#65533;&#65533;0&#467;&#65533;&#65533;e&#65533;&#65533;? b8&#65533;$w&#65533;&#65533;G&#65533;&.&#65533;&#65533;$(&#65533;P[&#65533;&#65533;2Ps&#348;8c-t&#65533;&#65533;i&#513;v&#65533;S&#65533;rh&#65533;&#65533;va9Ij&#65533;?<&#65533;&#65533;_T@o&#65533;)u&#65533;d&#65533;&#65533;E&#65533;&#65533;[&#65533;P&#65533; &#65533;4&#344;&#65533;&#65533;8$D&#65533;UH#H&#65533;!&#65533;[D[t,&#65533;Gc&#65533;Wn4&#65533;H-=&#1082;&#65533;&#65533;@9&#65533;&#65533;)B@&#65533;&#65533;/&#65533;dG :?&#65533;&#65533;D&#65533;&#65533;$&#1026;&#65533;&#65533;&#65533;Q&#65533;&#65533;#&#65533;HApQ&#65533;\&#65533; !.&#65533;&#524;a&#65533;&#65533;&#65533;$B;&#65533;1BTq&#65533;&#65533;&#65533;&#65533;<	>jL&#65533;R&#65533;&#65533;&#65533;&#312;&#65533;d&#65533;&#65533;i5&#65533;EHZ&#65533;	i"&#65533;&#65533;&#65533;r&#65533;&#65533;&#65533;,&#65533;&#65533;&#730;&#65533;&#65533;l<&#65533;&#65533;d$&#65533;i>&#65533;l
&#65533;&#65533;&#65533;h&#65533;&#65533; *E/&#65533;\$&#65533;&#65533;&#65533;E&#65533;2?z$&#65533;&#65533;&#65533;^&#65533;"&#65533;C&#65533;AjY&#65533;&#65533;&#65533;&#65533;\&#65533;8&#65533;\&#65533;%t&#65533; &#65533;k]&#65533;
B&#65533;\&#65533;`d&#65533;<&#65533;&#65533;&#65533;bM(@&#65533;LAR&#1537;c&#65533;&#65533;`5&#65533;&#65533;|8h&#65533;kn+`
7&#65533;8&#65533;&#1746;C&#65533;&#65533;[&#65533;fsj'<&#65533;?&#65533;x&#65533;&#53424;&#65533;&#65533;k&#65533;&#65533;&#65533;&#65533;&#65533;?&#65533;@&#65533;?&#65533;&#65533;l$&#65533;1&#65533;?&#65533;Z&#65533;Lbbb}&#65533;a&#65533;&#65533;(&#65533; ZP&#65533;b&#65533;+\(W F&#65533;pbh a&#65533;&#65533;A&#65533;&#65533;&#65533;&#65533;E^q_T&#65533;&#65533; n&#65533;&#1600;p&#65533;f&#65533;&#65533;&&#1036;*&#65533;W&#65533;J&#65533; sh&#65533;d_&&#65533;O&#65533;pZ &#1742;&#65533;6%3 a&#65533;&#65533;&#65533;4!&#65533;U&#65533;1p&#65533;&#65533;8u&#65533;N&#65533;FA4&#65533;&#65533;)=&#65533;c&#65533;}&#65533;&#65533;A&#65533;&#65533;&#65533;&#65533;&#65533;B>\&#65533;&#65533; E(Bb&#65533;B
&#65533;&#65533;&#65533;&#65533;&#65533; &#65533;&#65533;&#65533;&#65533;&#65533;&#65533;T&#65533;&#65533;(PN&#65533;&#65533;~u&#65533;&#65533;/jk&#65533;&#65533;j&#65533;&#65533;b&#65533;&#65533;&#65533;V&#65533;&#65533;&#65533;&#65533;H-Z|tkjm&#65533;+'9&#65533;&#65533;A0=&#65533;&#1035;^&#65533;f& 8B ?&#65533;K9+\&#2001;&#65533;&#65533;p4&#65533;&#65533;jOgPwD&#65533;&#65533;=&#65533;&#65533;5&#65533;y&#65533;%k	4Q&#65533;&#65533;&#824;$|&#65533;&#437;>f&#65533;a&#65533;&#65533;f:&#65533;&#65533;g&#65533;$&#65533;&#65533;H&#65533;K1&#65533;$&#65533; &#1853;A&#65533;&#65533;M&#65533;U&#65533;&#65533;g&#65533;Gjo4&#65533;d&#65533;&#65533;&#65533;&#65533;&#65533;O&#65533;g&#65533;Vhy	9G&#65533;H5O&#65533;4&#65533;hK&#65533;u&#65533;&#65533;&#65533;&#65533;&#65533;&#65533;&#65533;e&#65533;&#65533;u&#65533;%	&#65533;g&#65533;0&#65533;bs&#65533;B&#65533;&#1248;'&#65533;6&#65533; &#65533;&#65533;7,&#65533;@"j`	0&#65533;C+&#65533;(&#65533;&#65533;jWEnb}&#65533; C&#65533;`
-Uz7Q&#65533;&#65533;&#65533;&#65533;qm&#65533;&#65533;!p&#65533;P '&#65533;V&#65533;!Uq&#65533;n&#65533;3 W&#65533;&#65533;#V&#65533;V&#65533;v& &#65533;p&#65533;&#65533;&#65533; W`=&#65533;&#65533;&#65533;j&#65533;o&#65533;c=P(%&#65533;S &#65533;&#65533;a&#65533;3/:&#65533;&#65533;p>&#65533;>&#65533;Er&#65533;&#65533;&#960;q90&#65533; &#65533;Q&#65533;X  )r&#65533;Xrs&#65533;4&#65533;&#65533;&#65533;r7&#65533;(&#65533;pqA&#65533;a&#65533;r&#65533;p
&#65533;&#65533;[&#65533;dl&#65533;)8&#65533;9&#65533;&#65533;t$`&#65533;1&#645;P&#65533;'!C}&#65533;&#65533;'&#65533;&#65533;X&#65533;u&#65533;&#65533;3[2&#65533;"va&#65533;fw
&#65533; s&#65533;&#65533;vnEpg&T&#65533;^<&#65533;&#65533;Z &#65533;&&#65533;&#65533;E|&#65533;7~s&#65533;_&#65533;3&#65533;&#65533;&#65533;Fp&#65533;x&#65533;&#65533;&#65533;J&#65533; -F&#65533;b-&#65533;&#65533;J&#65533;i&#65533;"hA&#65533;V	&#65533;fB&#65533;g{4p{@89&#65533;&#65533;P&#65533;&#65533;&#65533;hu&#24966;&#65533;Z#&#65533;&#65533;B&#65533;R&#65533;o&#1623;&#65533;&#65533;&#65533;&#65533;&#65533;&#65533;A&#65533;&#65533;&#65533;&#65533;&#65533;&#65533;!&#65533;S&#65533;&#65533;SA&#1619;as[&#65533;
&#65533; ."q&#65533;&#65533;XI&#65533;-I&#65533;&#65533;&#65533;G&#65533;
Gp&#65533;&#65533;yX&#65533;&#65533;"B*Q&#65533;&#65533;&#65533;N.a	&#65533;0&#65533;.`N)hSc*f&#65533;&#65533;N&#65533;Fi#pLA&#65533;pA&#65533;	&#65533;&#65533;
&#704;W&#65533;/0&#65533;U+>Dj&#65533;$ w$&#65533;&#65533;&#65533;&#65533;&#65533;3&#65533;
p2XvP&#65533;&#65533;`&#65533; &#65533;t&#65533;&#65533;&#65533;&#65533;&#65533;&#65533;l&#65533;v&#993;&#65533;&#65533;3&#65533;&#65533;&#65533; U&#65533;u&#65533;m&#65533;&#65533; &#65533;&#65533;yH&#65533;&#65533; >&#65533;a`>@>&#65533;&#65533;!&#65533; ;&#65533;&#65533;;MF&#65533;&#65533;6ojcg	R &#65533;lp&#65533;&#65533;V W~&#65533;SX  &#65533; &#65533;&#65533; &#65533;&#65533;~&#65533;z&#65533;v>&#65533;X&#65533;C2$&#65533;&#65533;&#65533;9r&#65533;-2&#65533;!&#65533;.`6`N-`|p>&#65533;A&#65533;&#65533;>&#65533;&#65533;&#65533;&#65533;
&#65533;5b0&#65533;'3:&#65533;s\R&#65533;&#65533;&#65533; G&#65533;_p
j}&#65533;&#65533;&5&#65533;92&#65533;9&#65533;(&#65533;&#65533;hz&#65533;$S&#65533;&#65533;&#65533;&#65533;&#65533;&#65533;&#65533;8RqS&8&#65533;T&#65533;&#65533;E&#65533;a&#65533;Ebp)o }&#1704;)&#65533;`^og&#65533;&#291;U&#65533;1Pb&#65533;(&#65533;8<&#65533;+}'&#65533;+&#65533;&#65533;7&#65533;
C&#65533;&#65533;&#65533;x&#65533;&#65533;3&#162; &#65533;B`&#354;xv&#65533;&#65533; }&#65533;&#65533;F&#65533;&#65533;`^&#1410;Sj&#65533;&#65533;l&#65533;o&#65533;&#65533;&#65533;&#65533;@&#65533;&#65533;	i&#65533;T&#65533;wT&#65533;S[&#65533;Ay?YaQL&#1446;<)&#65533;&#65533;&#65533;s&#65533;&#65533;&#65533;~ &#65533;&#65533;|*&#65533;g&#1528;&#65533;Xw&#65533; &#65533;&#65533;&#65533;&#65533;&#65533;B&#65533;&#65533;
&#65533;&#65533;&#65533;&#65533;2&#65533;&#65533;`s&#65533;&#65533;!&#65533;&#65533;&#65533;&#65533;Zm&#65533;&#65533;mJIa&#65533;H&#65533;&#65533;`&#65533;$1&#65533;A&#65533;&#65533;pR&#65533;
&#65533;Uk	&#65533;&#65533;45?rLKS#&#65533;&#65533;rY~&#65533;4&#65533;Vi	&#65533;&#65533;i1 &#65533;&#65533;&#65533;&#65533;&#65533;&#65533;i&#65533;&#65533;"R&#65533;&#65533;&#65533;6t#$P&#65533;C&#65533;!C
08&#65533;,%|@&#65533;&#65533;&#65533;)u58&#65533;T&#65533;&#65533;&#65533;VE&#65533;B&#65533;f
  &#65533;p&#65533;vL&#65533;m&#65533;&#65533;	&#65533;&#65533;p&#65533;a&#65533;"&#65533;&#65533;H &#65533;&#65533;T0Z&#65533;!&#65533;&#65533; b&#65533;|  &#586;V&#65533;@&#65533;&#65533;hpp&#65533; &#65533;P &#65533;p&#65533;~&#65533;?&#65533;g&#65533;&#65533;&#65533;"&#65533;s>&#65533;&#65533;^&#65533;3&#65533;M&#321;#&#65533;` .&#65533;P	&#65533;&#65533;&#65533;&#65533;&" m+ |`&#65533;@-C&#65533;$&#65533;|&#65533;&#65533;'&#65533;&#65533;&#65533;&#65533;\&#65533;&#65533;&#358;9(Da;'&#65533;&#65533;j&#65533;RWr&#65533;2&#290;&#65533;`&#65533;&#65533;'&#65533;2&#65533;&#65533;$&#65533;&#65533;]c&#65533;&#65533;b &#65533;l1&#65533;&#65533;o&#65533;^&#65533;B*&#65533;&#65533;&#65533;&#65533;)D&#655;HP&#65533;&#65533;&#65533;&#65533;&#65533;0MJFd&#65533;+ &#65533;&#65533;x&#65533;&#65533;&#65533;g&#65533;&#65533;2&#65533;&#65533;G&#65533;a`&#65533;2&#65533;&#65533;&#65533;&#65533;&#65533;&#65533;&#65533;)ORJV&#65533;&#65533;A&#65533;E&#65533;4&#65533;&#65533;&#65533;&#65533;Y	qb}*&#65533;	&#65533;&#65533;Z&#65533;Z&#65533;&#65533;J&E0&#65533;&#65533;&#65533;&#65533;?&#65533;&#65533;	&#65533;t&#65533;.&#65533;&#65533;&#65533;ziE&#65533;y&#65533;&#65533;&#1207;&#65533;[&&#65533;&#65533;&#65533;&#65533;.N@&#65533;$&#65533;Z&#65533;&#65533;j0&#65533;&#65533;&#65533;PVa&#65533;&#65533;&#65533;&#65533;:&#65533;8	&#65533;&#65533;&#65533;&#65533;&#65533;&#65533;D&#65533;&#701;&#65533;&#65533;bS&#65533;N&#65533;&#65533;&#65533;&#1325;&#65533;5&#65533;&#65533;K&#65533;&#65533;&#65533;t&#65533;Y&#65533;z@j&#384;:&#65533;_@&#65533; &#65533;@&#65533;&#65533;&#65533;&#65533;&#65533;&#65533;0ekC&#1075;&#65533;&#65533;j3(&#65533;1 Q&#65533; -&#1136;&#65533;&#65533;&#65533;3&#65533;&#65533;&#65533;04P@&#65533;&#65533;&#65533;&#65533;k&#65533;&#65533;&#65533;&#65533;&#65533;VQA `&#65533;&#65533;&#65533;&#65533;i&#65533;&#65533;
&#65533;
&#65533;&#65533;?&#65533;p&#65533;11&#65533; Y>0"&#65533;&#65533;d&#65533;or&#65533;&#65533;01x&#634;&#65533;&#65533;A&#1536;&#1765;&#65533;&#65533;~&#65533;p&#65533;&#1439;: qy&#65533;&#65533;&#65533;x>&#65533;&#65533;&#65533;&#65533;x&#65533;5$&#65533;c5c&r&#1675; &#65533;3?A&#65533;&#1823;>@$&#65533;&#65533;+&#65533;H &#65533;g&#65533;&#65533;&#1890;.&#65533;&#65533;&#65533;&#65533;0[&#65533;`&#65533;&#65533;'&#65533;&#65533;&#65533;9&#65533;&#65533;t&#65533;&#65533;&#65533;#&#65533;&#65533;&#65533;&#65533;R|B&#65533;&#520;S5&#65533;u&#65533;@ &#65533;`	&#65533;&#65533;a&#65533;F&#65533;&#65533;&#65533;&#65533;w&#65533;&#65533;&#65533;o&#65533;&#65533;&#65533;mH<w&#65533;F&#65533;I&#65533;[&#65533;&#65533;|x&#65533;&#65533;E&#65533;u&#65533;&#65533;XF&#65533;,&#65533;&#65533;&#65533;e&#65533;F]Z[jF[&#65533;E&#65533;&#65533;&#65533;|&#65533;7p&#65533;&#65533;r-&#65533;+&#65533;&#65533;&#65533;)L&#65533;%&#65533;&#65533;k&#65533;&#65533;&#65533;DN&#65533;&#65533;\&#65533;	&#65533;&#65533;Q&#65533;"I<&#65533;&#65533;e%&#65533;L8A QJ&#65533;&#65533;1&#65533;&#65533;&#65533;&#65533;&#65533;&#65533;&#65533;-d!}|&#65533;*&#65533;&#65533;&#65533;&#65533;0~&#65533;&#65533;}*Q&#65533;&#65533;&#65533;&#65533;&#580;&#65533;W&#65533;&#65533;~&#65533;Po&#65533;&#65533;~&#65533;&#65533;fb&#65533;f&#65533;q|&#65533;&#65533;|`&#1469;|&#65533;&#65533;&#65533;&#65533;0&#65533;A&#65533;h&#65533;&#65533;&#65533;&#65533;&#65533;&#65533;g&#65533;E&#65533; R&#65533;&#65533;&#65533;&#65533;&#65533;k&#65533;&#65533;&&#65533;9 &#65533; &#65533;&#65533;&#65533;4!i&#65533;N!&#65533;8&#65533;&#65533;t&#65533;;&#65533;&#65533;&#65533;&#65533;&#65533;-&#65533;'U>&#65533;j&#65533;&#65533;&#65533;&#65533;pR&#65533;&#65533;&#65533;2&#65533;&#65533;&#65533;V&#65533;$$&#65533;%&#65533;&#65533;&#65533;*&#65533;8&#65533;\&#65533;b	j&#65533;&#65533; &#65533;&#65533;m,	 &#65533;&#65533;&#65533; &#65533;ad)&#1405;%{&#65533;=&#65533;&#65533;&#1673;&#65533;&#65533;&#65533;&#65533;	f&#65533;>&#65533;&#65533;&#65533;&#65533;&#65533;&#65533;&#65533;&#525;l	~&#65533;&#65533;&#65533;&#65533;&#65533;&#65533;@&#65533;b&#65533;b'ul	aPPk;"&#65533;&#65533;;&#65533;&#65533;$&#10219;7h&#65533;&#65533;?&#65533;&#65533;k{(&#65533;&#1480;&#65533; 7&#65533;&#65533;&#65533;D2$q&#65533;}&#65533;&#65533; &#65533;&#65533;a&#65533;&#65533;&#65533;8w&#65533;&&#1296;&#65533;ZABi&#65533;&#65533; CFw&#862;&#65533;&#374;&#844;&#65533;&#885;V&#65533;AS&#65533;&#65533;&#65533;&#65533;c0j	&#65533;+D&#65533;|&#65533;G&#65533;&#65533;(Qp
H&#65533;h,8o&#65533;vm&#65533;&#65533;Ie2P&#65533;&#65533;&#65533;`&#65533;&#65533;C9&#65533;b_ddF|&#65533;&#65533;&#65533;&#65533;&#65533;&#65533;&#65533;k&#65533;&#65533;&#65533;+WJ+o&#65533;E&#65533;&#65533;&#65533;1&#65533;&#65533;Q&#65533;<&#65533;&#65533;)a&#65533; &#1601;b(&#65533;&#65533;&#65533;m&#65533;&#65533;&#65533;&#65533;&#65533;&#65533;~&#65533;W&#65533;&#65533;&#65533;&#65533;g&#65533;&#65533;j6|&#65533;|v&#65533;I&#65533;&#65533;`=~I&#65533;&#65533;&#65533;`Z&#65533;&#65533;
[}&#65533;&#65533;W&#65533;&#65533;&#65533;&#65533;&.a&#65533;G&#65533;6&#65533;Tm4&#65533;&#941;&#65533;&#65533;&#65533;0c&#65533;&#65533;L&#65533;N&#65533;]&#65533;&#65533;g_&#65533;&#65533;t}&#65533;&#65533;&#65533;Z]&#65533;&#65533;&#65533;&#65533;&#846;L&#65533;&#65533;&#65533;*A&#65533;!_&#65533;&#65533;&#1131;&#65533;&#65533;&#65533;&#65533;T&#65533;.&#65533;ES&#65533;2&#65533;N&#65533;&#65533;h&#65533;&#65533;4&#65533;z&#65533;*&#65533;&#65533;T&#65533;*~#B&#65533; &#65533;n&#65533;&#65533;&#65533;BR
$qC&#65533;Y&#65533;rRH&#65533;&#65533;&#65533;b&#65533;&#65533;Gb9R.&#65533;&#65533;&m&#65533;&#65533;6VO&#65533;&#65533;-	&#65533;W&#65533;&#65533;/	&#65533;&#65533; &#65533;&#65533;p&#65533;&#65533;&#65533; &#65533; 
&#65533;v&#65533;|&#65533;j@&#65533;|&#65533;	,&#65533;&#461;px=&#65533;&#65533;!&#65533;&#65533;&#65533;&#65533;pjp&#65533;&#65533;ag!&#65533;&#65533;1&#65533;5/&#65533;H&#65533;&#65533;&#1994;&#65533;&#65533;&#65533;j&#65533;&#65533;&#65533;j &#65533;&#65533;&#65533;IO&#65533;&#65533;&#65533;&&#65533;Z&#65533;&#65533;?&#65533;q&#65533;&#65533;&#65533;g?&#65533;@oo &#65533; ="&#65533;Vie&#65533;
L` &&#65533;J&#65533;ZQ}&#65533;KBX&#65533;]i&#65533;A&#1703;&#65533;&#65533;;&#65533;&#1655;9&#65533;\\$ v&#65533;&#846;&#65533;&#65533;&#65533;&#65533;&#65533;<0&#65533;&#65533;&#65533;&#65533;&#65533; @ E&#953;&#65533;u&#1400;rv&#65533;&#65533;Hpp	wp	&#65533;&#65533;7&#65533;&#65533;0^w&#65533;&#65533;'pt&#65533;&#65533;&#65533;&#65533; G&#65533;v&#65533;&#65533;&&#65533;&#65533;&#65533;&#65533;&#65533;&#65533;_P&#65533;&#65533;o&#65533;+&#65533;FM&#65533;]&#65533;p&#65533;F&#65533;'&#65533;&#65533;7E&#65533;&#65533;-B,&#65533;&#1938;$&#65533;&#65533;&#65533;%&#65533;p5&#65533;&#65533;E&#65533;&#65533;t:?wZ	&#65533;P&#640;b&#65533;&#65533; &#65533;O&#65533;@`&#65533;4&#65533;&#65533;&#65533;_	&#65533;>&#65533;&#65533;&#65533;&#65533;Z&#65533;&#65533;
#*&#65533;&#65533;a&#65533;*&#20433;"&#65533;5("cCy&#65533;&#65533;1Q&#65533;<L&#65533;@hJ&#28630;;}>&#65533; U&#65533;!&#65533;Z&#65533;R`&#65533;&#65533;&#65533;&a&#65533;0	&#458;S:TX"&#65533;@&#65533;&#65533;&#65533;c&#65533;&#65533;&#65533;&#65533;w&#65533;&#65533;{6mY|"&#65533;!&#65533;&#65533;&#65533; &#65533;&#65533; &#65533;;&#65533;A&#65533;&#65533;s&#65533;V&#65533;`&#133;&#65533;&#65533;&#65533;L&#65533;&#65533;&#65533;1v&#65533;X&#65533;5&#65533;&#65533;#L&#65533;p-&#65533;@'v&#65533;X&#65533;pA&#65533;7v&#65533;&#65533;&#65533;&#65533;&#65533;&#65533;&#65533;x&#65533;"&#500;i/(&#65533;&#65533;B&#65533;eZ&#65533;g&#65533;>t&#65533;'&#65533;&#65533;>XR&#65533;&#65533;8p&#312;&#65533;&#65533;u%E.|&#1509;-&#65533;xm&#65533;u&#65533;&#65533;&#65533;&#65533;&#65533;"&#65533;&#65533;&#65533;?&#65533;%)&#65533;&#65533;&#65533;&#65533;F&#65533;&#65533;CN&#65533;&#65533;/@&#65533;&#65533;;$&#65533;@8&#65533;?&#1124;A,A&#65533;&#65533;&#65533;pB|&#65533;AC9&#1680;&#65533;&#65533;&#65533;&#65533;B
E&#65533;\4&#65533;&#65533;&#65533;OLdk"`l&#65533;DTQ&#65533;&TP&#65533;	&&#65533;&#65533;&#65533;&#65533;&#65533;&#65533;#8&#65533;i&#65533;&#1632;&#65533;rX`&#65533;&#65533;%&#65533;dA %&#65533;d23U&#65533;&#65533;!&#65533; &#65533;&#65533;&#65533;&#65533;&#65533;@(&#65533;&#65533;&#65533;&#65533;&#65533;&#65533;&#65533;!&#65533;!~&#65533;q&#65533;N&#65533;
&&#65533;#z#&#65533;p&#65533;&#65533;c&#65533;1F&#65533;m&#1862;&#65533;GH@&#65533;h&#65533;A&#65533;4&#65533;&#65533;&#65533;&#65533;A&#65533;&#65533;&#65533;:4S&#1890;P#&#65533;!,&#65533;&#65533;&#65533;&#65533;&#65533;U!&#65533;&#65533;&#65533;v&#65533;&#65533;&#65533;&#65533;&#65533;&#65533;B&#65533;&#65533;&#65533;&#65533;V0&#65533;&#65533; v(`&#65533;RqG&#65533;T&#65533;&#65533;&#65533;X	l&#65533;(&#65533;&#65533;&#1670;&#65533;}!&#65533;&#65533;Zl&#65533;&#65533;g[n)&#65533;&#65533;e&#65533;[v&#65533;&#65533;&#65533;&#65533;p&#65533;&#65533;&#65533;&#65533;&#65533;&#65533;&#65533;O:&#65533;&#65533;&#65533;!&#65533;&#65533;&#65533;&#1026;&#65533;D8a&#65533;&#65533;f&#65533;a&#65533;+Y&#65533;&#65533;(&#65533;&#65533;&#65533;&#65533;&#65533;&#65533;H &#65533;<&#65533;&#65533;&#65533;D.&#65533;&#65533;G&#1450;&#65533;$&#65533;&#65533;g&#65533;&#65533;'&#65533;h%&#65533;<&#546;Fl&&#65533;&#65533;t&#65533;F$&#65533;B(&#65533;7xhHnp&#65533;&#590;&#65533;8&#65533;i&#65533;}&#65533;&#65533;&#65533;&#65533;3&#65533;(#&#65533;J"&#65533;F&#65533;j&#65533;&#65533;&#65533;p+&#65533;C^h&#65533;wh6&#1644;w&#65533;&#65533;&#65533;Q>+&#65533;%&#65533;&#65533;&#65533;&#65533;"&#65533;&#65533;&#65533;&#65533;0&#65533;(,&#65533;&#65533;&#65533;&#65533;r8q&#65533;&#65533;&#65533;[&#65533;&#65533;&#534;&#65533;<3&#65533;g h&b`&#65533;B&#65533;x&#65533;A&#65533;!&#1956;@&#65533;&#65533;&#65533;&#65533;+P &#65533;&#65533;l&#65533;a&#65533; u`Lx&#65533;&#65533;k[&#65533;&#65533;r&#65533;A &#65533;9!&#65533;&#65533;p&#65533;C&#65533;&#65533;&#34887;&#65533;V&#65533;&#65533;&#65533;&#65533;YP{&#65533;i &#65533;W&#65533;0&#65533;	&#65533;&#65533;p&#65533;&#65533;DA&#65533;&#65533;&#65533;E&#65533;G &#65533;?\p!&#65533;?DA}T&#65533;&#65533;&#65533;6p&#65533;&#65533;&#65533;&#65533;6&#65533;&#65533;(@&#65533;#&#65533;k&#65533; &#65533;0Al&#65533;#(
\&#65533;&#65533;&#65533;,&#65533;\&#65533;&&#65533;Sz&#65533;"&#65533;&#65533;U&#65533; &#65533;&#65533; F&#514;E@ 38&#65533;&#65533;A&#65533;q&#65533;p&#65533;&#65533;:&#65533;&#65533;&#65533;&#65533;L&#65533;_T1>&#65533;2&#65533;&#65533;&#65533;&#65533;&#65533;&#65533;&#65533;&#65533;	c&#65533;&#65533;C&#65533;&#65533;(pL q&#1673;&#1190;&#65533;&#65533;	1L&#65533;ILpBJ&#65533;&#65533;T&#65533;,&#1384;G&#65533;#&#65533;@&#65533;*&#65533;&#65533;A&#65533;&#65533;&#65533;8&#65533;&#65533;x&#65533;&#65533; &#65533; &#65533;&#65533;PE&#65533;K &#65533;&#65533;G&#65533;&#65533;S&#65533;p@&#65533;&#65533;&&#65533;&#65533;
\	&#65533;r&#65533;`&#65533;%L&#65533;A&#65533;&#65533;&#65533;&#65533;&#65533;&#65533;.q! &#65533;bx&#65533;N&#65533;!-
&#1330;&#65533;&#65533;@K&#65533;&#65533;Kl&#65533;1&#65533;&#65533;0&#65533;%r	&#65533;[&#65533;&#65533;&#65533;0p&#65533;&#65533;X&#65533;B &#65533;&#65533;bx&#65533;&#65533;&#65533;&#65533;(&#65533;&#65533;&#800;Q+7Nr&#65533;&#1244;sA%&#65533;!&#65533;l&#65533;e&#1227;@&#1104;R0"&#65533;>&#65533;f&#65533;&#65533;qlP&#65533;I&#65533;&&#65533;&#65533;&#65533;l &#65533;&#65533;J&#65533;n&#65533;5kP"&#65533;'&#65533;&&#65533;&#65533;&#65533;d R,&#65533;&#1032;@&#65533;&#65533;]&#65533;&#65533;&#65533;>R&#65533;P!(AJ&#65533;Rk$&#65533;]&#65533;8A&#65533;6&#65533;XD%S&#65533;@&#65533;&#65533;O|:&#65533; &#65533;&#65533;a4&#65533;@pR &#65533;@&#65533; $&#65533;!	&#65533;9&#65533;:&#1345;&#65533;V&#65533;j&#65533;:&#65533;>&#65533;&#65533;&#65533;&#65533; .s&#65533;\&#65533;#Zp&#65533;O&#65533;&#65533;	b &#65533;@&#65533;&#65533; z	&#65533;<&#65533;nPj&#65533;v&#65533;&#65533;^&#65533;
@z&#297;&#65533;L!v&#65533;&#65533;f&#65533;&#65533;T&#65533;2&#65533;`&0&#65533;&#65533;<V&#65533; &#65533;&#65533;&#65533;@&#65533;&#65533;*&#65533;&#65533;C&#65533;&#65533;X&#65533;&#65533;"&#1028;&#65533; &#65533;A&#65533;v&#65533;XGm&#65533;!&#65533;&#1408;&&#65533;&#65533;:v8&#65533;q&#65533;&#65533;&#65533;?&#65533;&#65533;&#65533;&#65533;6&#65533;B&#65533;!B&#65533;&#65533;\&#65533;&&#65533;!@\.=z&#65533;&#65533;u&#1531;&#357;&#65533;?v@&#65533;&#65533;&#65533;&#65533;&#65533;&#65533;&#65533;&#65533;&#65533; &#65533;d&#65533;d&#65533;&#65533;L&#65533;40~Qaq&#65533;&#65533;&#65533;&#65533;=&#65533;#L2&#65533;&#65533;B&#65533;^&#65533;7P&#65533;"&#65533;&#65533;0&#65533;)MMC&#65533;&#65533;Z4%&#65533;&#65533;&#65533;f&#65533;2X$h&#65533;&#65533;&#65533;B&#65533;V&#65533;ED&#65533;H&#65533;n&#65533;&#65533;N
$U&#65533;Dcn\&#65533;&#65533;&#65533;&&#65533;(0&#65533;&#65533;W&#402;P&#65533;&#65533;&#65533; L[&#65533;&#65533;&#65533;	&#65533;&#65533;&#777;&#1251;&#65533;&#65533;;v&#65533;k&#65533;&#65533;&#65533;&#1702;@&#65533;4&#65533;&#65533;&#65533;_QS8&#65533;&#65533;f6&#65533;&#65533;a&#65533;k&#65533;r&#65533;&#65533;D&#65533;!*&#65533;&#65533;i&#65533;&#65533;&#65533;*&#65533;	J\:h&#65533;zd&#65533;&#65533;&#65533;&#65533;&#65533;&#65533;&#65533;!~B&#65533;&#65533;T&#65533;&#65533;| j.&#65533;Cw&#65533;R&#65533;&#65533;t&#65533;+&#65533;&#65533;&#65533;&#65533;5&#65533;&#65533;h#&#65533;YB(&#65533;Ml&#65533;"2q&#65533;$4&#65533;&#65533;&#65533;z &#65533;&#65533;&&#65533;&#65533;&#65533;b.i&#65533;&#65533;&#65533;%"&#65533; &#65533;&#65533;&#65533;&#65533;&#65533;-U&#469;&#65533;q&#65533;&#65533;*c*&#65533;q&#65533;&#65533;
&#65533;X&#65533;&&#65533;&#65533;:b&#65533;qj&#65533;&#65533;}&#65533;&#65533;e&#65533;`&#65533;v&#65533;&#65533;&#65533;xp`@Cp@q&#65533;&#227;&#65533;5F0&#65533;&#65533; P?*&#65533;)"&#65533;"&P&#65533;AHm&#65533;Az&#65533;C&#65533;&#65533;&#65533;'&#65533;&#65533;&#65533;g\&#65533;;&#65533;8@&#65533;&#65533;&#65533;&#65533;&#65533;E&#65533;wpr&#65533;&#65533;&#65533;#ytI&#58581;<&#65533;;&#65533;	Y`&#65533;o&#65533;2z&#65533;&#65533;<z&#65533;3
cF&#65533;&#65533;cM&#65533;0&#65533;&#65533;&#65533;W&#65533;!&#65533;8&#65533;&#65533;&&#65533;&#65533;5&#65533;p4&#65533;&#65533;^&#65533;@&#65533;&#65533;"B<l&#65533;Aj&#65533;PB&#65533;&#65533;W&#65533;8:
X&#1398;Z&#65533;&#65533;&#65533;&#65533;&#65533;`&#65533;&#65533;&#625;&#65533;pR&#65533;&#65533;L&#65533;&#65533;`'&#65533;	Q&#65533;&#65533;M&#65533;&#65533;
&#65533;&#58378;d&#65533;-o&#65533;&#710;u&#65533;[&#65533;&#65533;G=&#65533;/x&#65533;C&#1330;(
:0&#65533;8&#65533;w&#1702;{&#65533;&#65533;e&#65533;&#65533;&#65533;&#65533;&#65533;*&#65533;&#1375;&#65533;*&#65533;&#65533;D&#65533;&#65533;&#65533;<7&#65533;"^L]&#65533;&#65533;&#65533;
%&#65533;7&#65533;04&#65533;!&#65533;j/&#65533;;N&#65533;Is v&#65533;&#65533;JL&#65533;:xz%&#65533;V
&#132;?&#65533;&#65533;TE&&#65533;&#65533;=&#65533;p:k&#65533;&#65533;&#65533;o&#65533;&#65533;P&#65533;&#65533;&#65533;&#65533;&#65533;c.&#65533;P&#65533;@*&#65533;(&#65533;j&#65533;&#65533;&#1979;&#65533;$&#65533;&#65533;Y&#65533;&#65533;x&#65533;p&#65533;k&#1036;&#65533;&#3165;&#65533;m&#65533;)p"@&#65533;i&#65533;&#65533;&#65533;&#65533;F)d@v&#65533;	&#65533;&#65533;&#65533; &#65533;  5&#65533;h\&#65533;&#65533;@&#65533;E&#65533;&#65533;&#65533;2&#65533;&#65533;)&#65533;&#65533;&#1208;!&#65533;-&#65533;SB&#65533;.!&#1720;&#65533;&#65533;8&#65533;&#65533;&#65533;q&#65533;.&#65533;&#43905;&#65533;&#65533;&#65533;z&#65533; &#65533;&#65533;9&#65533;*/&#65533;
&#193;x&#65533;&#65533;C7[&#65533;5&#65533;&#65533;H&#65533;&#65533;p8![8&#65533;&#65533;&#65533;Uh&#65533;&#65533;&#65533;!P &#65533;4&#65533;&#65533;&#65533;	x&#65533;sb&#65533;2&#65533;&#65533;:&#65533;&#65533;&#65533;2&#65533;yp&#65533;h&#65533;3&#65533;&#65533;&#65533;B&#65533;&#65533;&#65533;`;&#65533;&#65533;m&#65533;K&#65533;0&#65533;"&#65533;$>&#65533;&#65533;&#65533;&#65533;&#65533;<&#65533;x&#65533;XX&#65533;
&#65533;;5Pg&#65533;&#65533;&#65533;&#65533;&#65533;&#65533;&#65533;(h&#65533;K`&#65533;c8&#65533;Pr<&#65533;@%&#65533;&#65533;A&#65533;h&#65533;&#65533;Z&#65533;&#65533; ;&#65533;q&#65533;!&#65533;`%!&#65533;&#65533;N&#65533;&#65533;|&#65533;P2&#891;&#65533;&#65533;&#65533;&#65533;&#65533;&#65533;2a&#65533;a&#65533;%&#65533;=&#65533;&#65533;i&#65533;&#65533;b&#65533;0^(:&#65533;&#65533;&#65533;j&#65533;&#65533;#x&#65533;+&#65533;&#65533;,&#65533;&#65533;c&#65533;&#65533;$&#514;&#65533;&#65533;{&#65533;&#65533;y&#65533;C&#65533;2&#65533;&#65533;+
(&#65533;&#65533;&#65533;LT&#1034;&#65533;&#65533;&#65533;&#65533;
&#65533;b>&#65533;&#65533;H&#65533;&#1588;&#65533;&#65533;a&#65533;&#65533;&#65533;Z&#65533;C&#65533;&#65533;k&#65533;&#65533;0?&#65533;p&#65533;&#65533;8&#65533;RS5&#65533;&#65533;'&#65533;\&#65533;H&#65533;&#65533;&#65533;5&#65533;*&#65533;y&#65533;&#65533;&#65533;&#65533;&#65533;&#65533;&#65533; t&#65533; ,6&#65533;&#65533;)pJ&#65533;&#65533;&#65533;2&#555;t\&#65533;2Pi&#65533;&#65533;	&#65533;&#65533; K&#65533;&#65533;+&#65533;;&#65533;P=&#65533;&#42013;&#65533;{)&#65533;i1&#1592;>,&#65533;[&#65533;nt 5&#65533;,&#65533;&#65533;&#65533;&#65533;&#65533;&#65533;A&#65533;%q&#65533;&#65533;S8r&#65533;&#65533;&#65533;-l&#65533;5&#65533;&#65533;&#65533;&#65533;8(&#65533;&#65533;&#65533;{C.&#65533;&#65533;&#65533;sC&#65533;+&#65533;&#65533;C&#65533;&#65533;K6&#65533;&#65533;[&#65533;&#65533;DM&#1292;&#65533;&#65533;&#65533;&#65533;r&#65533;&#65533;8&#65533;&#65533;0&#65533;<&#65533;,x&#65533;E&#65533;/&#65533;&#65533; &#65533; &#65533;&#65533;y8&#65533;&#65533;&#65533;c&#65533;&#65533;&#65533;9A&#65533;&#65533;	&#65533;;&#65533;3&#65533;@&#65533;BIE&#65533;&#65533;DM!&#65533;&#65533;H);&#65533; &#65533;&#65533;(C&#65533;T$K&#65533;E&#65533;&#65533;|&#65533;&#65533;S&#65533;d&#65533;(&#65533;&#65533;3&#65533;X&#65533;Z&#65533;Y`&#65533;R"&#65533;P&#65533;&#65533;&#65533;S
Ph&#65533;;  PA$&#65533;&#65533;&#65533;FS0xa&#65533;sQ &#65533;|&#65533;&#65533;o&#65533;6 &#65533;&#65533;&#1276;&#65533;&#65533;&#65533;^B&#65533;m	&#65533;&#65533;b&#65533;&#65533;&#65533;gj&#65533;79&&#65533;&#65533;&#65533;%00&#65533;P8&#65533;Q&#65533;&#65533;&#65533;U&#1875;&#65533;!&#65533;&#65533;&#65533;&#65533;(6&#65533;&#1183;&#65533;&#65533;#%>&#65533;q&#524;&#65533;&#65533;|&#65533;&#65533;
&#65533;:&#65533;P&#65533;&#65533;X4T&#65533;&#65533;Q
&#65533;lI[I&#65533;&#65533; S&#65533;&#65533;&#65533;0&#65533;&#65533;&#65533;&#65533;&#65533;8&#1222;&#65533;&#65533;SS&#65533;&#65533;&#65533;7]5'&#65533;&#65533;?[5R;5&#65533;&#65533;&#65533;&#65533;I&#65533;!>&#65533;&#65533;&#1141;@&#65533;5 &#65533;(T&#65533;&#65533;$&#65533;&#65533;&#65533;AD&#65533;&#65533;&#65533;G&#65533;Qe&#65533;&#682;z6&#864;i&#65533;&#65533;R&#65533;&#65533;PW&#65533;&#65533;&#65533;I&#65533;&#65533;&#65533;&#65533;Ax&#65533;&#65533;l&#65533;hx&#65533;n&#65533;&#65533;S&#65533;/d&#65533; d&#65533;&#65533;&#65533;&#65533;&#65533;&#65533; &#65533;&#65533;\&#65533;&#65533;&#65533;kb&#65533;i&#65533;9h&#65533;&#65533;A&#65533;&#65533;&#65533;#	%!"&#65533;&#65533;"&#65533;&#1698;&#65533;&#65533;&#65533;.!&#65533;Z&#65533;k&#65533;-,&#65533;9&#65533;V&#65533;9&#65533;&#65533;p&#65533;.r%W&#65533;M&#65533;&#65533;&#65533;su&#65533;&#65533;\&#65533;&#65533;&#65533;&#65533;&#65533;&#65533;oWx]&#1946;V&#65533;9&#65533;r&#65533;%&#65533;&Q&#65533;iM&#65533;i&#1913;c &#65533;&#65533;&#1068;&#65533;r&#65533;!&#65533;&#65533;&#65533;&#65533;&#65533;_&#65533;&#65533;&#65533;X@('1&#65533;:&#65533;&#65533;:&#65533;&#65533;&#65533;&#65533;xD&#65533;8&#65533;&#65533;h 5b#Bi&#65533;My
&#65533;&#65533;i&#65533;&#65533;Gy&#65533;<&#65533;&#65533;?&#65533;&#65533;UdEP&#65533;!P
&#65533;&#65533;V&#65533;gPg&#65533;&#65533;&#65533;&#65533;E)&#65533;&#65533;(&#65533;Z &#65533;&#65533;&#65533;%L&#65533;&#65533;&#65533;3&#65533;&#65533;;&#65533;c&#65533;Z&#65533; g&#65533;&#65533;0&#65533;\uEv&#65533;Yq(o&#65533;(&#65533;&#65533; x8Pr&#65533;&#65533;%m&#65533;ur&#65533;&#65533;X&#65533;n&#65533;&#65533;bQJ&#65533;&#65533;@&#65533;&#65533;>4&#1602;I&#65533;&#65533;N8&#65533;&#65533;&#453;\&#65533;xT&#1939;T&#65533;x&#65533;O&#65533;&#65533;B&#65533;&#65533;&#65533;"5R&#65533;]:&#65533;'&#65533;k&#65533;&#65533;X&#65533;<&#1902;!&#65533;A&#65533;&#65533;k&#65533;@&#65533;&#65533;&#243;,&#65533;NpQ&#65533;j&#65533;\4&#65533;&#65533;&#65533;&#65533;&#65533;J&#65533;&#65533;;&#65533;3}>&#65533;&#65533;&#65533;&#65533;&#65533;&#65533;&#588;&#65533;&#65533;>&#65533;	%&#65533;I<5&#65533;&#65533;&#65533;&#65533;>&#65533;&#65533;&#65533;&#65533;&#65533;E&#65533;	&#65533;&#38049;&#65533;k&#65533;\&#297;&#65533;&#65533;&#281;&#65533;&#533;&#65533;&#65533;A&#65533;&#65533;&#65533;J	&#65533;@&#657;&#65533;&#65533;`&#65533;O}b&#65533;&#65533;&#65533;@&#65533;&#65533;6&#65533;&#65533;&#65533;3`&#65533;myiy&#65533;@&#65533; &#65533;i&#65533;>&#65533;&#65533;&#65533;&#1185;&#65533;U&#65533;p&#65533;bm&#65533;c&#65533;C;&#289;&#65533;&#65533;9(&#65533;&#65533;r(&#65533;=&#65533;|5&#65533;&#65533;&#65533;&#65533;^B&#65533;2&#65533;rH/N z}a&#65533;&#65533;&#65533;&#65533;&#65533;Ra@Lv&#65533;&#65533;U[&#65533;W[X&#65533;&#65533;](&#65533;&#824;&#65533;c&#65533;&#65533;o&#65533;9"a:&#65533;&x&#65533;2&#65533;b-f
,sh&#65533;&#65533;2 &#65533;&#65533;s0&#65533;2`s&#65533;0&#65533;&#65533;&#1257; &#65533;;A&#65533;	&#65533;&#65533;-*&#65533;&#1024;&#65533;*&#65533;&#65533;c&#65533;C&#65533;9&#65533;x=&#65533;H &#65533;5&#65533;{&#65533;&#65533;&#65533;7&#65533;&#65533;A&#1620;L&#65533;&#65533;&#65533;&#65533;+Zm&#65533;&#65533;{&#1768;&#65533;Z&#65533;#&#65533;+E&#65533;
&#65533;X`&#37381;x&#256;
&#65533;-q&#65533;gh&#65533;&#65533;L2@j&#65533;Q2&#65533;;&#65533;&#65533;M&#65533;T &#65533;w&#65533;&#65533;&#65533;&#65533;*&#65533;&#65533;y3&#65533;&#65533; &#65533;&#65533;Vg&#65533;q&#65533;PZ&#65533;f&#65533;U&#65533;&#65533;&#65533;P\&#65533;&#1724;q9&#65533;p&#65533;ft&#65533;&#65533;&#65533;p&#65533;&#65533;&#65533;&#65533;&#65533;&#65533;z&#65533;Q.&#65533; p&#65533;&#65533;R&#65533;uf&#65533;&#65533;=&#65533;&#65533;dk&#65533;&#65533;&#65533;&#65533;6}5&#65533;]&#65533;&#1395;&#65533;&#65533;&#65533;&#65533;,&#65533;&&#65533;&#65533;PS>Ds)O&#65533;&#65533;I	,&#65533;>&#65533;&#65533; &#65533;&#65533;(N(&#65533;&#65533;&#65533;)'&#1536;&#65533;N&#65533;RT(?&#65533;&#65533;
&#65533;&#65533;&#65533;&#65533;&#65533;&#65533;'&#989;S}&#65533;=&#65533;p&#65533;>#&#65533;&#65533;&#65533;\c&#65533;&#65533;&#65533;?&#65533;`&#65533;p &#65533;g&#65533;P&#65533;&#65533;=_&#65533;0&#65533;vV&#65533;&#65533;i6&#65533;&#65533;&#65533;&#65533;T&#656;&#607;= &#65533;*hb#&#65533;&#65533;&#65533;&#65533;&#65533;C&#65533;&#65533;&#65533;cp&#65533;&#65533;j&#65533;&#65533;z&#65533;]&#65533;&#65533;&#65533;&#65533;W&#65533;&#65533;Q&#65533;`(Vc&#65533;&#65533;&#65533;&#65533;&#65533;&#376;&#65533;'&#65533; 'v&#11234;@A8&#65533;gP&#65533;&#65533;&#65533;k&#65533;&#65533;&#65533;&#816;&#65533;&#65533;^&#65533;k&#65533;o&#65533;&#65533;&#65533;&#65533;&#65533;>&#65533;e&#65533;o&#65533;&#526;&#65533;c&#65533;&#65533;4&#65533;&#65533;c8l(&#65533;&#65533;c&#65533;l&#438;b2V&#65533;&#65533;n&#65533;&#65533;&#65533;2&#65533;k@1~&#65533;s&#65533;&#65533;yUx&#65533;g0 &#518;;&#65533;02c&#1374;66&#65533;l0X`&#65533;&#65533;\&#65533;&#65533;8w(n&#65533;,&#65533;&#65533;&#65533;&#726;&#65533;&#65533;&#65533;&&#65533;&#1024;&#65533;&#65533;q*N&#65533;0&#65533;0C&#65533;K&#65533;&#65533;-&#1704;&#65533;DW&#1538;oj&#65533;&#65533;7&#65533;&#65533;&#65533;&#65533;&#65533;O&#65533;&#65533;&#65533;{&#65533;=O
&#65533;&#65533;&#65533;&#65533;E&#65533;M&#65533;&#65533;_&#65533;Ef&#65533;$H&#65533;|&#65533;e&#65533;&#65533;&#65533;i&#612;V0 \&#65533;&#65533;j`F&#65533;&#65533; FA&#65533;,&#65533;&#65533;U&#65533;&#65533;&#65533;&#65533;v(&#65533;*&#65533;&#65533;gJ&#65533;[&#65533;&#65533;&#65533;(p&#65533;U[&#65533;&#65533;o -&#65533;C&&#65533;%u&#65533;[`&#65533;qqY&#65533;[J&#65533;2&#65533;&#65533;[&#65533;xsQJA&#65533;3&#65533;&#65533;fr&#65533;&#65533;&#65533;&#65533;mT&#65533;h&#65533;B&#65533;&#65533;h{&#65533;&#65533;R&#65533;V3&#65533;<&#65533;&#65533;`&#65533;}(&#65533;l&#65533;&#65533;!i&#65533;&#65533;S)&#65533;HE&#890202;&#1159;81&#65533;	&#65533;&#1751;.;&#65533;NNC&#65533;T{&#65533;&#65533;I6-s&#65533;	>&#1301;	:5&#65533;:&#65533;&#65533;&#65533;5Y{&#534;&#65533;&#65533;GT&#65533;P&#65533;&#65533;&#65533;&#65533;&#65533;=&#65533;&#65533;&#65533;9&#65533;&#65533;D@8&#65533;T&#65533;&#65533;&o&#65533;jA`&#2028;&#65533;&#65533;b&#65533; U&#65533;@:&#65533;x&#65533;M  *&#1345;p&#65533;\A&#65533;&#65533;U&#65533;&#65533;&#65533;&#65533;	&#65533;&#65533;&#65533;&#65533;8&#65533;&#1193;&#65533;_m&#65533;&#65533;&#439;&#65533;&#65533;,0&#65533;yvg&#65533;g&#65533;&#65533;&#65533;&#1716;v&#65533;&#65533;&#65533;2&#65533;X&#65533;&#65533;~&#65533;&#65533;&#65533;&#65533;l_<&#890;&#65533;o7&#65533;&#65533;~&#65533;&#65533;v&#65533;8wo&#65533;m3Pw&#65533;&#65533;&#65533;{ww(&#65533;g&#65533;p&#65533;&#65533;; &#65533;&#65533;xGn&#65533;}ww&#65533;&#65533;&#65533;&#65533;&#65533;3&#65533;&#65533;&#1025;&#65533;D&#65533;x&#65533;t7&#65533;&#65533;&#65533;&#65533;7&#65533;&#65533;!&#1788;&#65533;&#65533;&#65533;&#65533;_&#65533;&#65533;e&#65533;;&#65533;d&#65533;&#65533;#&#65533;|&#65533;ANf@&#65533;r&#65533;m>&#65533;X&#65533;&#65533;/&#65533;&#65533;s03&#65533;NH&#65533;&#65533;&#65533;	&#65533;M$Ov&#65533;&#65533;#&#65533;	&#65533;&#65533;&#387;&#65533;&#65533;&#65533;&#65533;&#65533;#HO!p&#2007;
p <&#65533;xHX=
&#65533;,&#65533;&#65533;c&#65533;&#65533;]@{_&#1541;P`&#65533;&#65533;&#179;&#65533;`LH&#65533;'&#65533;&#65533;&#65533;&#46796;&#65533; i.&#65533;[&#65533;&#65533;&#65533;v`fg&#65533;fZ&#65533;qx&#65533;&#65533;_&#65533;&#65533;&#65533;&#65533;t&#65533;&#65533;&#65533;lv&#65533;&#65533;&#65533;"/r&#65533;&#65533;&#65533;^&#65533;&#65533;(&#65533;H&#65533;&#65533;|Q&#65533;r&#65533;]N&#65533;T@&#65533;`&#65533;"&#65533;Np4&#65533;&#65533;&#65533;&#65533;&#65533;&#65533;@t=#&#65533;&#65533;&#65533;&#65533;)&#65533;P	&#65533;&#65533;	|x}+&#65533;N&#65533;?&#65533;&#65533;&#65533;&#65533;&#65533;v&#65533;-&#65533;>&#1882;aS&#29913;&#65533;#&#1862;&#65533;&#65533;&#65533;&#65533;&#65533;&#65533;&#65533;&#65533;&#65533;~&#65533;&#65533;&#65533;&#65533;&#65533;&#65533;&#65533;&#65533;&#65533;V{&#65533;&#1087;0&#65533;&#65533;S&#65533;&#65533;&#65533;Au&#65533;&#65533;i&#65533;y&#65533;tx&#65533;&#65533;N}J&#65533;_&#65533;&#65533;'p&#65533;&#65533;2&#65533;&#65533;&#65533;!(&#65533;@&#65533;i&#65533;&#65533;p&#65533;&#65533;&#65533;&#65533;&#65533;&#65533;&#65533;&#65533;o&#65533;D&#65533;&#65533;0&#65533;&#65533;&#65533;?dvH&#65533; &#65533;&#65533;
&#65533;&#65533;&#65533;E(/d&#65533;&#65533;&#65533;!c&&#65533;&#65533; Q&#65533;@&#65533;&#65533;!&#65533;8&#65533;&#65533;&#1168;Bo(0&#65533;&#65533;&#1386;>t&#65533;&#65533;&#65533;O&#65533;?
&#65533;1J&#65533;@&#1393;Cle&#65533;&#65533;&#65533;Xd&#65533;8&#65533;U!`&#65533;^&#65533;g*&#65533;&#65533;&#65533;&#65533;4&#65533;ZEP&#65533;&#65533;&#65533;P7&#65533;Y&#65533;7&#65533;@&#65533;W&#65533;&#65533;&#65533;
&#65533;!C&#65533;+d&#65533;
&#65533;&#65533;&#65533;&#65533;&#65533;8(&#1127;Z&#1450;&#13324;Y&#65533;&#65533;&#65533;1&#65533;&#65533;&#65533;0m&#65533;!&#65533;N&#65533;`E&#65533;	)&p&#65533;|9&#65533;n&#65533;}&#65533;>&#1310;?w&#65533;e &#65533;&#65533;p&#65533;+&#65533;a
&#65533;1&#65533;H&#65533;&#65533;Ab&#65533;&#65533;&#65533;&#65533;P&#65533;B&#65533;&#65533;&#65533;i&#65533;&#65533;&#65533;&#65533;E&#65533;@
&#65533;^ h&#65533;6&#65533; &#65533;"&#65533;T0&#65533;&#65533;@2$ZTA&#65533;(&#65533;7&#65533;&#65533;&#65533;	&#65533;&#65533;&#65533;&#65533;&#65533;.&#65533;&#65533;"&#65533;.&#65533;&#65533;#&&#65533;&#65533;&#65533;LT&#65533;&#65533;+&#65533;&#65533;Rm\	!Z]&#65533;&#65533;&#65533;hU Q&#65533;+&#65533;&#65533;&#65533; i0&#65533;4
&#65533;@&#597;&#65533;P&#65533;&#65533;?V
&#65533;&#65533;[}&#65533;Wl&#65533;&#65533;&#65533;I,u0P&#65533;&#65533;&#65533;&#65533;K_L^so&#65533;&#65533;&#65533;s&#65533;Y&#65533;&#65533;w&#65533;&#65533;&#65533;&#65533;&#65533;&#65533;&#65533;&#65533;&#65533;?&#65533;&#65533;&#1639;&#65533;&#65533;}&#65533;&#65533;r&#65533;&#65533;&#65533;%&#65533;&#65533;&#65533;s&QB&#65533;&#65533;$&#65533;i&#65533;&#65533;.&#65533;D#&#65533;|JP&#65533;&#65533;&#65533;i&#65533;&#65533;&#65533;D	*%&#65533;1&#65533;p&#65533;&#65533;@&#65533;&#65533;)	GR&#65533;&#65533;D&#65533;&#65533;hE&#1049;&#65533;&#65533;-&#65533;&#65533;&#65533;&#65533;&#65533;%&#1132;@%&#65533;r&#65533;&#65533;&#65533;6-&#65533;&#65533;Z
-A&#65533;V&#65533;&#65533;&#65533;&#65533;&#65533;&#65533;&#65533;&#65533;f&#65533;;&#65533;&#65533;&#65533;>i&#65533;&#65533;B&#65533;	A&#65533;&#65533;&#65533;@4hB&#65533;!&#65533;j&#65533;4<&#65533;&#65533;&#65533;&#65533;&#65533;&#65533; N&#65533;&#65533;&#65533;D`8&#65533;@&#65533;<&#65533;&#65533;&#65533;&#65533;&#65533;&#544;Odh&#65533;c&#65533;qB&#65533;&#65533;f&#65533;	&#65533;&#65533;&#65533;&#65533;&#667;&#65533;&#65533;?Th&#65533;&#65533;t&#65533;&#65533;(&#65533;C&#65533;p:&#65533;&#1490;r&#544;&#65533;
&#65533;C&#65533;;P&#65533;&#65533;X-&#65533;q&#65533;4H=&#1621;&#65533;N&#65533;%R&#65533;f&#65533;P`&#65533;&#65533;&#65533;i&#65533;&#65533;f&#65533;]E&#65533;&#65533;A=i6fHM&#65533;]&#65533;`h&#65533;4j&#65533;&#65533;Tw&#65533;.&#65533;DY_&#65533;Mv&#65533;N3Q&#65533;&#65533;i&#65533;&#65533;&#65533;i1&#65533;$&#65533;&#65533;9&#65533;&#65533;&#65533;N9&#65533;&#65533;&#65533;;&#65533;^&#65533;81~&#65533;J(&#65533;a&#65533;&#65533;&#65533;(Kv&#65533;S&#65533;&#65533;l23&#65533;Y]v&#65533;&#65533;&#65533;1?]!r&#65533;&#65533;O3&#65533;&#65533;C$&#65533;&#65533;N&#65533;&#65533;&#65533;&#65533;1&#65533;&#65533;&#65533;?(&#65533;&#65533;&#65533;6&#65533;&#4167;&#65533;x&#65533;R&#65533;&#65533;&#65533;3&#65533;B&#1066;0D
&#65533;&#65533;@D!&#65533;op&#65533;&#65533;O&#65533;&#65533;&#65533;1&#65533;&#65533; &#65533;0&#65533;HX02&#65533; &#65533;&#1039;&#65533;p7&#65533;&#65533;&#65533;&#65533;&#65533; &#65533;DA&#65533;&#65533;M,H&#65533;#vPH&#65533;&#65533;&#65533;H&#65533;&#65533;&#1056;&#337;&#65533;&#65533;&#65533;N&#65533;&#65533;I^aWFh&#65533;&#65533;p &#65533;@&#65533;D&#65533;&#65533;&#65533;2u&#65533;V&#65533;&#65533;?^&#65533;&#65533;&#65533;.&#65533;:&#65533;!{'&#65533;&#65533;&#65533;arr&#65533; &&#65533;J&#65533;&#65533;&#65533;&#65533;!&&#65533;&#65533;&#65533;&#65533;"&#570;0&#65533;&#65533;qa1N&#65533;&#65533;&#65533;&#65533;&#65533;Ekdld&#65533;A#D JL&#65533;+|")&#65533;p&#65533;&#65533;1&#65533;r&#65533;k)KY&#65533;&#65533;&#1317;4&#65533;fIjU&#65533;zV&#65533;&#65533;&#364;:&#65533;\&#65533;D&#65533;&#65533;&#65533;9&#65533;&#65533;][d&#65533;&#65533;5&#65533;LB {&#65533;!&#144;&#65533;N*&#65533;b|&#65533;&#65533;"&#65533;PJ&#65533;&#65533;RO&#65533;!+w&#65533;1At&#65533;&#65533;|&#65533;A6&#65533;&#65533;&#65533;&#65533;!&#65533;&#65533;2&#19714;&#65533;	&#65533;n&#65533;&#65533;&#65533;$&#65533;1	&#65533;x&#65533;&#65533;&#65533;&#65533;&#65533;&#65533;inb8&#65533;&#65533;dm::[M&#65533;AC&#65533;&#65533;-1&#65533;IHd&#65533;&#1220;&14&#65533;y G&#65533;w&#11085;&#65533;d&#65533;L&#41593;i&#65533;&#65533;q.*&#65533;&#65533;0&#65533;LC7&#65533;&#65533;	
&#65533;iL&#65533;9Bj
&#65533;t&#65533;L5&#65533;:&#65533;<t &#65533;&#65533;M@3&#65533;Q;p&#65533; &#65533;hFb&#65533;&#65533;fTy&#65533;@K&#65533;&#65533;&#1724;`7&#65533;J&#65533;?&#65533; &#65533;&#65533;&#65533;&#65533;&#65533;tx:jD&#65533;&#65533;&#65533;H&#65533; 7g `N&#459230;6O@&#579;	F&#65533; &#65533;H&#65533;x&#65533;&#65533;&#65533;' &#65533;&#65533;&#65533; &#65533;?:a&#65533;&#65533;1&#65533;(&#65533;&#65533;&#65533;V&#526;&#65533;&#65533;X&0a&#65533;&#65533;&#65533;&#65533;&&#65533;G+&#65533; T&#65533;&#65533;`&#65533;P&#65533;&#65533;&#65533;P@H@BX &#65533;&#65533;&#1443;!X&#65533;B(\&#65533;&#1038;(8&#65533;H&#65533;&#65533;F&#65533;y(&#65533;+&#1172;&#65533;&#1130;W&#65533;&#65533;&#65533;&#65533;l&#65533;dR&#65533;&#65533;&#1224;ij]&#65533;&#65533;4H&#65533;Q&#290;&#65533;&#65533;&#65533;&#65533; ?H&#65533;N&#65533;k&#65533;&#65533;&#65533;P&#65533;&#65533;&#65533;&#65533;@&#65533;&#65533;A!q"&#65533;r&#65533;ZB]&#65533;&#65533;&#65533;&#65533;"&#65533;&#65533;uEBr&#763;&#65533;&#65533;&#65533;&#65533;&#65533;6E&#65533;h&#65533;&#65533;!"HA&#65533;R&&#65533;|&#65533;;&#65533;(&#65533;!&#65533;&#65533;L&#65533;&#65533;&#1394;&#65533;&#1921;2T&#65533;&#65533;&#1462;2&#65533;*O&#65533;\&#65533;&#65533;&#65533;@&#65533;&#65533;0^&#65533;&#65533;&#65533;&#65533;&#65533;5&#65533;H&#65533;c&#65533;&#65533;&#65533;&#65533;!&#65533;%a'(G&#65533;&#65533; &#65533;ZE&#65533;&#65533;&#65533;&#65533;S*&#65533;&#65533;JS&#65533;&#65533;&#65533;&#65533;E.&#65533;&#65533;&#65533;1&#65533; D9&#65533;T&#65533;.2&#65533;&#65533;L TX&#65533;nH'bH&#65533;&#65533;J&#65533;&#65533;H&#65533;&#65533;&#65533;&#65533;$&#1136;&#212;&#65533;&#65533;*&#65533;&#65533;6&&#665;&#65533;I&#65533;l[&#65533;ty&#65533;Z&#65533;@h'&#65533;&#65533;&#65533;&#65533;bS&#65533;&`u&#65533;u&#65533;^&#65533;&#65533;&#65533;&#1129;&#65533;&#65533;m;&#166;&#65533;&#65533;@s&#65533;^&#65533;d`<&#65533;&#65533;&#65533;%&#65533;&#65533;&#65533;U&#65533;
&#65533;&#65533; [&#65533;&#65533;6&#65533;VyI Zp&#65533;Zk&#65533;&#65533;X&#65533;&#65533;&#65533;&#1093;&#574;;0&#65533;&#65533;D5&#65533;&#65533;&#65533;a!&#65533;&#65533;&#65533;&#65533;( &n&#65533;&#65533;G&#65533;&#65533; f]&#65533;&#65533;$&#1025;\QDQ"&#65533;#&#65533;T!&#702;&#65533;3&#65533;$(x&#65533; &#65533;Dh%+)&#65533;,,&#65533;'&#65533;"v&#65533;"&#65533;&#65533;&#65533;?&#65533;&#65533;&#65533;?&#65533;&#65533;9&#65533;Go&#65533;&#65533;&#65533;w&#65533;&#1544;&#65533;"H&#65533;&#65533;&#65533;J&#65533;O&#65533; H&#65533;H&#65533;F=dS&#65533;5&#65533;"&#65533;`&#65533;|w"&#65533;2x&#65533;8UklqS&#65533;&#564;F&#65533;&#65533;Qk"&#65533; &#65533;"[i&#65533;&#65533;*&#65533;&#65533;&#65533;&#65533;&#65533;&#65533;l&#65533;&#65533;&#65533;&#65533;&#65533;&#65533;"a&#65533;&#65533;^4&#65533;}5A_&#65533;lr&#65533;&#65533;&#65533;&#65533;&#65533;&#65533;X&#641;&#65533;&#65533;9&#65533;&#65533;&#65533;r&#65533;&#65533;&#65533;X&#65533;&#65533;&#65533;&#777;@&#532;&#65533; &#65533;\A&#65533;&#65533;yG&#65533;	&#65533;&#65533;@(&#65533;&#65533;>&#65533;R&#65533;0F&#65533;!
`&#65533;&#65533;?&#65533;(&#65533;
&#65533;&#65533;s&#1312;05&#65533;X&#65533;x&#65533;&#65533;4&#65533;&#65533;&#65533;&#65533;x&#65533;8D&#65533;R c"&#65533;&#65533;&#65533;&#65533;&#65533;&#65533;$&#233;&#65533;&#65533;
&#65533; &#65533;&#65533; &#65533;u&#65533;&#65533;s&#65533;q19&#65533;&#65533; &#65533;&#65533;&#65533;6&#65533;&#65533;&#65533;&#65533;&#65533;&#65533;&#65533;$&#65533;&#65533;&#65533;&#65533;&#65533;zE&#65533;&#65533;&#65533;?&#65533;Wi&#65533;*&#65533;&#65533;&#65533;&#65533;u&#65533;&#65533;uQ&#65533;@&#65533;&#65533;E?~!&#65533;&#65533;&#65533;b&#65533;&#65533;.BA&#65533;&#65533;&#65533;&#194;	&#65533;rkx&#65533;&#65533;	BP&#65533;&#65533;0v&#65533;&#65533;&#65533;&#364;&#65533;&#65533;	N&#946;&#65533;&#65533;i&#65533;(&#65533;&#65533;+&#65533;&#65533;-A&#65533;M&#65533;r&#65533;&#65533;&#65533;}!
&#65533;&#65533;&#65533;&#65533;&#65533;?&#65533;-&#65533;/&#65533;y&#65533;` 6G&#65533;,Ws&#65533;X&#923;&#65533;5&#65533;KT&#65533;XW&#65533;Q&#1115;@&#65533;&#65533;<&#65533;&#65533;	&#65533;E&#65533;&#65533;&#523;&#65533;W&#65533;,&#65533;&#65533;s&#287;&#65533;]z&#65533;@&#460;*&#65533; |&#65533;?&#65533;&#65533;&#65533;&#65533;I&#1673;&#65533;&#65533;@&#65533;&#65533;&#65533;&#65533;4G&#65533;^*&#65533;Xi&#65533;&#893;&#65533;C&#65533;&#65533;&#65533;&#65533;&#65533;@P&#65533;=&#65533;&#65533;&#65533;&#65533;, ]&#65533;&#65533;&#65533;&#65533;&#65533;)&#65533; *&#65533;&#65533;&#65533;&#65533;(M&#65533;P&#65533;&#65533; &#65533;F&#65533;&#65533;&#65533;?@C4B&#65533;-&#65533;&#65533;&#65533;&#65533;7&#1281;&#65533;&#65533;?&#65533;&#65533;&#65533;A&#65533;T&#65533;&#65533;@&#65533;@D&#65533;	)4)&#65533;&#65533;?L)&#65533;Bs&#1556;"ja&#65533;&#65533;&#65533;&#65533;?Hr&#65533;T&#65533;L&#65533;&#1033;&#65533;&#65533;&#65533;&#65533;&#65533;&#256;&#65533;N&#65533;&#65533;?&#65533;{XY4&#1031;U&#65533;Gj&#65533;b~&#65533;C&#65533;&#65533;&#65533;<&#65533;&#65533;&#65533;E&#65533;%X&#65533;&#65533;&#65533;@&#65533;&#65533;X&#65533;0&#65533;&#65533;?&#65533;&#65533;&#1792;0&#65533;&#65533;&#65533;?&#1993;&#65533;&#65533;&#65533;`V,P A&#65533;/0J&#65533; T_'t&#65533;|&#65533;V&#65533;&#1669;SLp&#65533;&#65533;U&#65533;iV&#65533;i(L&#65533;G<&#65533;>&#65533;[9DlL&#65533;;&#65533;~&#65533;T&#65533;	&#280;&#65533;&#65533;&#65533;D&#65533;]&#65533;:&#65533;?&#65533;&#65533;QU&#65533;Cj&#65533;&#65533;&#65533;&#65533;(&#65533;&#65533;r&#65533;&#65533;&#65533;X&#776;}&#65533;I&#65533;&#65533;&#65533;&#65533;&#65533;C"l &#65533;	&#65533;&#65533; &#65533; &#65533;z&#65533;&#65533;&#65533;4&#65533;K&#65533;&#65533;C0&#65533;&#65533;R&#65533;&#65533;&#65533;&#65533;C&#65533;&#65533;s&#65533;<&#65533;a&#65533;&#65533; &#65533;&#65533;C&#244;&#65533;FY&#65533;ApG&#65533;P9(G9&#65533; T&#65533;I&#65533;!U>TZ&#65533;?He&#65533;&#763;&#65533;&#65533;?&#65533;&#65533;&#65533;&#65533;&#65533;&#65533;&#65533;e&#65533;&#65533;N&#65533;Z
*&#65533;%D&#65533;X^&#65533;*&#65533;sL&#65533;&#65533;&#65533;r&#65533;&#65533;&#65533;=&#65533;@D&#65533;
f&#65533;@A$&#57437;&#65533;&#65533;_&#65533;&#65533;4!
&#65533;_>f&#65533;@&#65533;/&#65533;&#65533;A A@&#65533;hfh&s&#65533;F &#65533;&#65533;@&#65533;p&#65533;&#65533;,&#65533;&h@&#65533;&#65533;&#65533;&#65533;&#65533;&#65533;&#65533;&#65533;A@&#65533;r&#65533;&&#65533;y&#65533;?&#65533;&#65533;&#65533;&#65533;&#65533;w&#65533;&#65533;C!&#65533;&#65533;l&#65533;L&#65533;9&#65533;@@&#65533;N&#65533;{x,&#65533;	&#65533;&#65533;~u&#65533;&#65533;bA&#65533;&#65533;)Ce&#65533;&#65533;Z&#65533;1&#65533;&#65533;&#65533;&#65533;&#65533;1F_?(&#65533;&#65533;-4C&#65533;A&#65533;?`&#65533;8;&#65533;&#65533;ico&#65533;oX&#65533;9&#65533;2`&#65533;2H&#65533;xB&#65533;&#65533;&#65533;/&#65533;&#65533;p&#65533;,&#65533;G A`P&#65533;&#65533;&#65533;V-&#65533;
&#65533;&#65533;C&#65533;&#65533;&#409;&#65533;A=D,G2&#65533;&#1329;&#65533;&#65533;&#65533;(F&#65533;&#65533;&#65533;&#65533;&#65533;&#65533;(5&#65533;s&#65533;&#65533;]F&#65533;&#65533;&#65533;&#65533;?&#65533;t&#65533;Hu9@Hb&#65533;r&#65533;&#65533;?&#65533; W&#65533;&#65533;&#65533;&#65533;&#65533;V)AP&#65533;TN&#65533;j&#65533;C&#65533;&#65533;&#65533;&#65533;:&#65533;&#65533;&#65533;1I&#65533;Ae&#65533;&#65533;&#65533;C&#65533;a"&#65533;&#65533;F)&#65533;:&#65533;&#65533;&#65533;&#65533;i&#65533;x&#65533;&#65533;&#65533;@&#65533;)&#65533;&#65533;P"&#65533;`&#65533;n&#65533;|L	&#65533;Q&#65533;&#65533;Y&#65533;&#65533;!&#65533;&#65533;r(W&#65533;X[Z*&#65533;&#65533;\&#65533;
&#65533;q*&#65533;&#65533;T&#65533;\&#65533;&#65533;l&#65533;&#65533;P&&#65533;&#65533;&#65533;2&#65533;&#65533;@&#1283;#D&#65533;&#65533;*&#408;&#65533;tf&#65533;:&#65533;* &#65533;&#65533;&&#65533;&#65533;@,&#65533;j&#65533;&#65533;&#65533;5&#65533;&&#65533;SNI&#65533;&#1739;&#65533;&#65533;?4&#65533;C@&#65533;-&#65533;&#65533;\&#65533;?\+&#65533;&#65533;f&#65533;.&#65533;&#65533;	&#65533;&#938;&#65533;&#65533;&#305;&#65533;Irx+&#65533;OM&#65533;&#65533;&#65533;&#65533;p&#65533;C&#65533;&#65533;@&#65533;@&#65533;&#65533;@0&#65533;?p&#65533;7&#592;&#65533;&#65533;N&#65533;	L&#65533;ub'&#65533;t&#65533;1X&#65533;&#65533;&#65533;&#65533;&#65533;&#65533;&#65533;x
&#65533;/&#65533;&#65533;y&#65533;&#65533;&#65533;&#65533;&#65533;&#65533;&#65533;E&#65533;&#65533;&#65533;&#65533;&#65533;&#1602;&#65533;&#65533;g&#65533;&#65533;[)B,D&#65533;/
&#65533;C&#65533;7&#65533;b&#65533;&#65533;,&#65533;&#65533;&#516;p_&#65533;DXT&#65533;&#65533;&#65533;&#65533;&#65533;&#65533;&#1793;;&#65533;&#65533;h&#65533;j&#65533;V&#65533;6
&#65533;;&#65533;@?&#65533;&#65533;I-&#65533;x&#65533;_&#65533;&#65533;&#65533;&#65533;&#65533;q&#65533;k0&#65533;&#65533;@.xj&#65533;&#65533;&#65533;&#65533; &#65533;&#65533;&#65533;&#65533;&#65533;&#65533;&#65533;. &#65533;ItMDH"&#65533;'&#65533;&#65533;?X&#65533;&#65533;&#65533;'8`V&#65533;&#223;&#65533;i&#2042;&#65533;&#65533;&#65533;:&#65533;&#65533;&#65533;&#65533;?&#65533;
&#65533;)&#65533;,n&#65533;&#1705;uC \&#65533;l&#65533;>C&#65533;.&#65533; &#65533;M&#65533;&#65533; |&#65533;h%VN&#65533;&#65533;@9&#65533;&#65533;@&#65533;.T~&#65533;" &#312; %|&#65533;|C8&#65533;.D8&#65533;LN&#65533;&#65533;&#65533;&#65533;I&#65533; &#65533;t&#65533;&#65533;&#65533;Ct*&#65533; &#65533;&#65533;X&#65533;Zj&#65533;VjZ.`&#65533;-&#65533;B&#65533;&#65533;r$lr&#65533;=&#65533;&#640; &#65533;e&#65533;@l&#175;n&#303;&#65533;D&#65533;&#65533;*h Gd&#65533;*&#65533;&#65533;k>&#65533;&#65533;&#65533;&#65533;&#65533;	G, 1D]&#65533;&#65533;&#65533;.G&#65533;&#65533;&#65533;rP&#65533;&#65533;&#65533;&#65533;Y&#65533;&#65533;l&#65533;D0&#65533;&#65533;&#65533;&#65533;&&#65533;\b&#65533;&#65533;&#65533;Cl&#65533;&#65533;I/U]o]&#65533;O&#65533;&#65533;&#65533;%
3&#811;&#65533;&#65533;&#65533;&#65533;tH&#65533;K&#65533;&#904;&#65533;&#65533;D&#65533;ps&#65533;&#65533;?&#544;&#65533;&#65533;&#65533;G&#65533;L/&#259;&#65533;b&#976;@w&#65533;&#158;"&#65533;&#65533;@>)d&#65533;&#65533;rL&#65533;&#65533;y&#258;"&#65533;&#65533;&#65533;A]&#65533;&&#65533;&#65533;&#65533;&#65533;5&#65533; &#461;	7&#65533; (&#65533;/&#65533;Z&#65533;2
&#65533;9C&#65533;B&#65533;&#65533;&#65533;:(&#65533;&#65533;g&#65533;&#1361;&#65533;b &#256;"&#65533;&#65533; &#65533;&#65533;&#65533;>&#65533;Di&#65533;V,|&#65533;&#65533;D&#65533;&#65533;xT&#65533;x&#65533;?&#65533;&#65533;1G
$&#65533;&#65533;A&#65533;&#65533;d&#65533;rr&#420;-&#65533;.&#65533;&#65533;&#65533;&#65533;&#65533;l&#65533;D&#65533;|&#65533;<&#65533;@8&#65533;'&#65533;&#65533;'&#65533;&#65533;C&#65533;&#65533;Q&#65533;&#1978;&#65533;&#65533;A&#65533;7&#65533;&#65533;7Q&#65533;n&#65533;.W&#65533;,&#65533;&#65533;&#65533;&#65533;'&#65533;rs}-&#65533;&#51345;Rn&#65533;&#65533;&#65533;$A&#65533;&#5900;C5Dt&#65533;@l3&#396;A|C1&#65533;&#65533;7&#65533;$&#58506;&#65533;,&#65533;&#65533;&#65533;&#65533;a&#65533;&#65533;0&#65533; <I&#65533;&#65533;&#65533;&5*&#65533;&W'&#65533;&#65533;5&#65533; B&#549;K &#65533;DL&#65533;&#65533;!A&#65533;o&#65533;*&#65533;2l&#65533;&#65533;@#v&&#65533;X&#65533;?&#65533;&#65533;D&#65533;C&#65533;&#65533;I:&#65533;BE&#65533;DE?&#65533;&#65533;C&#65533;$&#65533;&#65533;&#65533;&#65533;BS&#65533;&#65533;&#65533;@d0&#65533;/&#65533;L  &#65533;&#65533;?HH&#65533;&#65533;N&#65533;_&#65533;@q)GO&#65533;r\&#65533;&#65533;t&#65533;&#65533;r&#65533;&#65533;&#65533;&#65533;B&#65533;
&#65533;(T&#65533;R&#65533;S2&#65533;&#65533;&#65533;&#65533;&#65533;&#65533;4X3&#65533;&#65533;&#65533;}tF&#65533;t.2l&#65533;&#65533;u&#65533;&#65533;&#65533;Lld&#65533;&#258;&#65533;&#65533;{&#65533;	V`&#65533;&#65533;]&#65533;&#65533;%&#65533;,&#65533; #&#682;&#65533;[BS&#256;R&#65533;&#65533;$&#65533;&#65533;p&#65533;&#65533;!&#65533;6&#65533;&#65533;E&#65533;!8 &#65533;&#65533;A6&#65533;&#65533;ch&#595;x&#65533;&#65533;l&#65533;O&#65533;VM&#65533;	&#65533;!c&S.&#65533;&#65533;4A&#65533;&#65533;@&#65533;N&#65533;&#65533;&#65533;k&#65533;&#65533;[(!&#65533;&#65533;vs&#65533;&#65533;4?&#65533;&#65533;J&#65533;&#65533;XF&#65533;!&#65533;&#65533;r(&#65533;
&#65533;&#65533;K&#65533;dK*
&#65533;&#65533;@&#65533;&#65533;zA&#65533;&#564;$&#65533;&#65533;&#65533; &#65533;&#65533;&#65533;&#65533;&#65533;&#65533;Ib&#65533;@&#65533;6&#65533;&#65533;'  +(@{&#65533;&#65533;&#65533;iB *&#65533;&#65533;K&#65533;B8&#65533;&#65533;&#65533;7&#65533;4&#65533;rX&#65533;&#65533;&#65533;x&#65533;\&#65533;@&#65533;&#65533;iX&#65533;&#65533;q5*)ML&#65533;C&#65533;&#65533;#x&#65533;Z&#65533;&#1568;&#65533;-l&#65533;	&#65533;&#65533;R4&#65533;r&#65533;&#65533;6&#65533;2&#65533;&#65533;&&#65533;&#65533;
&#65533;&PM5&#65533;D(&#65533;D&#65533;&#65533;@&#65533;aL&#65533;&#65533;&#65533;&#65533;&#65533;&#65533;&#65533;&#65533;BB&#65533;&#1325;4A&#65533;&#65533;&#65533;($&#65533;&#65533;I&#65533;&#65533;&#65533;q$ &#65533;&#65533;3&#65533;8&#65533;&#65533;PD2%u&#65533; &#65533;&#65533;&#65533;&#65533;.Gp&#65533;&#65533;R&#65533;0x&#65533;&#65533;&#65533;P'
Du8A&#65533;s&#65533;&#65533;&#65533;&#65533;n&#65533;&#65533;D&#65533;	&#65533;{5m&#65533;&#65533;-&#65533;vC$,	&#65533;@&#65533;/&#65533;&#65533;&#65533;*&#189; &#65533;!Bd&#65533;&#65533;O&#65533;&#65533;{&#65533;\ul&#65533;4#`B&#65533;.hi&#714;&#65533;,S&#65533;&#65533;#&#65533;&#65533;CC&#65533;&#65533;&#65533;A&#65533;&#65533;_O&#65533;&#65533;AV&#65533;&#65533;?&#65533;&#65533;&#65533;A&#65533;M&#65533;&#65533;z*&#65533;&#65533;&#65533;5P&#65533;l&#65533;&#65533;`&#65533;mT&#65533;&#65533;&#65533;d&#65533;?&#65533;r&#65533;&#65533;&#65533;&#65533;B/&#65533;@58x&#65533;&#65533;	E&#65533;2s5xE2&#65533;r&#65533; &#65533;&#65533;&#222;z&#65533;zR&#65533;&#65533;&#65533;X&#65533;&#65533;&#65533;&#65533; &#65533;`B(&#65533;&#65533;&#65533;&#65533;y;L*&#65533;KzJ&#65533;&#65533;A&#65533;t&#65533;&#65533;;?&#65533;&#65533;&#65533;&#221;`&#65533;&#65533;u&#65533;I&#65533;&#65533;s1&#65533;A4&#218;"&#65533;@T&#65533;zD}SJshK&#65533;&#65533;&#65533;&#65533;&#563;<0LR&#65533;SN&#65533;,\a&#65533;&&#65533;&#65533;&#65533;&#65533;&#65533;&#65533;1+;s&#65533; &#65533;f&#65533;D&#65533;&#65533;&#65533;+H0A&#65533;&#65533;.&#65533;&#65533;:&#65533;&#65533;60k&#65533;n&#65533;n2&#807;&#65533;&#65533;&#65533;&#65533;|&#65533;+G4&#65533;Q&#65533;&#65533;6&#65533;&#65533;'&#65533;8&#65533;@&#65533;&#65533;&#65533;3&#65533;&#65533;9&#65533;&#65533;&#65533;&#65533;+ys\&#65533;6&#65533;C&#65533;&#65533;&#65533;&#65533;&#65533;3`=&#65533;4@2$}&#65533;G}&#65533;@uOC&#65533;$&#65533;S^Y&#65533;&p&#65533;T(&#65533;&#65533;0&#65533;&#65533;&#65533;&#65533;n&#1802;M&#65533;*&#65533;Gm!&#65533;|0&#65533;?\&#65533;,~&#65533;&#65533;&#65533;&#65533;&#65533;&#65533;&#65533;&#65533;q*0&#65533;B&#65533;@&#65533;f&#65533;*&#65533;,&#65533;&#65533;&#65533;&#65533;&#65533;;&#65533;B&#65533;N&#65533;_&#65533;e&#65533;&#65533;p&#65533;{&#65533; &#65533;&#65533;&#65533;3&#65533;&#65533;&#65533;k,P&#65533;B&#65533;&#65533;CV?&#65533;&#1385;&#65533;&#65533;/j4&#65533;&#65533;g;I&#65533;7P,&#65533;&#65533;?&#65533;z&#65533;&#65533;&#65533;4&#65533;D&#65533;=3&#65533;&#65533;&#65533;&#65533;C&#65533;&#65533;S&#65533;&#65533;&#65533;&#65533;D&#65533;m:;&#65533;&#65533;&#65533;&#65533;W'&#65533;&#65533;&#65533;e#d&#65533;&#65533;&#65533;.&#65533; >&#65533;&#65533;&#65533;+&#65533;;&#65533;d<&#65533;&#65533;}u&#65533;Q&#65533;KW}&#65533;&#65533;9&#65533;.@&#65533;&#65533;&#65533;&#65533;&#65533;&T&#65533;&#65533;&#65533;BT!FL&#65533;F&#65533;&#65533;PiXl&#65533;D&#65533;&#65533;(*t&#65533;0&#65533;F"
|!%&#65533;&#65533;&#65533;t&#65533;jD&#730;&#65533;F$Q&#65533;8&#65533;&#65533;&#65533;&#1599;&#65533;&#65533;~.&#65533;UBS"&#65533;O&#65533;: #%&#65533;5.&#65533;&#65533;Q&#65533;G&#65533;?^&#65533;y+&#65533;&#65533;&#1522;c&#65533;&#65533;-V V&#65533;o&#65533;&#405;;W&#65533;&#65533;e"&#65533;&#65533;a^&#65533;	&#65533;!\ &#65533;B&#65533;
&#65533;	<&#65533;&#65533;&#65533;&#65533;&#65533;Cd&#65533;0&#65533;&#65533;d&#65533;FF8Y`b&#65533;&#65533;9FX&#65533;i&#65533;&#65533;PxZb
&#65533;)4&#65533;&#65533;x&#65533;&#65533;&#1714;&#65533;&#65533;7&#245;&#65533;/tT1&#65533;&#65533;-&#65533;&#65533;&#65533;A&#65533;&#65533;s&#65533;&#65533;&#65533;&#65533;&#65533;&#65533;aD<dl3Fb&#65533;d&#65533;x&#65533;Hh&#65533;E&#65533;Z_4fl8&#65533;&#65533;(&#65533;&#65533;Z&#65533;&#1084;&#65533;&#65533;WJ\>&#65533;jP&#275;X<Q&#65533;&#65533;&#65533;&#65533;	E!,t"&#65533;&#65533;!&#65533;&#65533;pP&#257;C &#65533;&#65533;&#65533;C:	&#210;!FT&#65533;*&#65533; g&#65533;Q&#405;N&#65533;B!&#65533;&#65533;m&#65533;D&#65533;&#65533;&#65533;&#65533;&#65533;&#65533;&#65533;~&#65533;&#65533;&#65533;&#65533;e&#65533;&#65533;&#65533;@<S&#65533;&#65533;&#65533;&#516;B&#65533;&#65533;&#65533;X&#65533;&#65533;&#65533;&#65533;&#65533;&#65533;/&#65533;&#65533;H+&#65533;\H+&#65533;&#65533;&#772;&#65533;-&#65533;&#65533;&#65533;'&#65533;:YH&#65533;C&#65533;&#65533;i'&#65533;Z&#65533;G&#65533;&#65533;AeO&#65533;&#65533;&#65533;&#65533;AE 4&#65533;B&#65533;&#65533;hOP&#65533;0J*L&#65533;&#65533;&#65533;B&#65533;n&#65533;'&#65533;&#65533;\&#65533;&#65533;&#65533;&#65533; &#65533;PBB*&#65533;Q!&#65533;&#65533;&#65533;O&#65533;M&#65533;U&#65533;&#65533;4a
&#65533;j&#65533;H#&#65533;r&#65533;&#65533;&#65533;W^K8
!]%&#65533;&#65533;&#65533;0)@&#65533;\ K&#65533;3rV&#65533;h&#980;VZ&#65533;&#65533;JZH&#65533;&#65533;&#65533;F.b&#65533; f&#65533;&#65533;&#65533;H&#65533;R&#65533;&#65533;]&#65533;0&#480;&#65533;,&#65533;&#65533;"S&#65533;&#65533;&#65533;(&#65533;&#65533;&#65533;h&#65533;&#65533;* ^&#65533;	&#65533;&#65533;a8]&#65533;&#65533;W&#65533;&#65533;&#65533;&#65533;B&#65533;&#65533;&#65533;g&#65533;d&#65533;,0&#65533;&#65533;&#65533;&#65533;&#65533;(&#65533;&#65533;&#65533;N&#65533;-&#65533;&#65533;A7&#65533;&#65533;&#65533;&#65533;&#65533;L&#65533;&#645;&#65533;3&#65533;=S&#65533;&#65533;<&#65533;N&#65533;.&#65533;;/&#65533;&#65533;A&#65533;=X&#65533;/&#65533;R&#65533;&#615;?&#65533;&#65533;&#65533;/@O&#65533;&#65533;&#65533;&#65533;~Nd'&#65533;;&#65533;&#65533;F&#1650;w$L(n&#65533;&#528;&#65533;C&#65533;&#65533;Q&,&#65533;e&#65533;&#65533;&#65533;&#338;U&#65533;&#65533;g\Q&#65533;Q&#65533;&#65533;&#65533;_N&#65533;@&#65533;&#65533;&#65533;&#65533;&#65533;&#711;&#65533;!%=&#65533;\&#65533;4_(&#65533;)"&#65533;5{&#65533;*&#65533;T&#993;&#65533;&#65533;a&#65533;]63&#65533;&#65533;6!&#65533;&#65533;&#65533;w&#65533;&#65533;*&#65533;&#1232;&#65533;*&#65533;&#65533;&#65533;zjUSI:&#65533;U&#65533;Z5>&#65533;M&#65533;I"&#65533;w&#26878;&#65533;&#65533;&#65533;MTdu@&#65533;L&#65533;&#65533;&#65533;&#65533;&#65533;&#65533;()f&#65533;b&#65533;&#65533;&#65533;&#65533;&#65533;OQ&#65533;TEL&#65533;&#65533;&#65533;&#65533;&#65533;Cn&#65533;&#65533;&#65533;&#65533;IB)&#65533;pY-&#65533;&#65533;&#65533;&#65533;}&#65533;P&#65533;F&#65533;&#65533;u@%&#65533;&#65533;&#65533;&#65533;&#65533;cnq&#1943;F&#65533;&#65533;b!kJ&#65533;&#65533;&#65533;&#65533;Bj&#65533;i1!&#65533;`(&#65533;\C&#65533;&#65533;&#65533;n&#65533;&#65533;ML@ +&#65533;\tA&#65533;&#65533;3&#65533;&#65533;&#65533;?&#65533;	 &#65533;&#65533;	&#65533;Y&#65533;&#65533;c8HH7&#65533;2 lb!V\&#65533;:0&#65533;&#65533;A&#65533;&#65533;&#65533; 1&#65533;x.q&#65533;&#65533;Rp&#65533;%$c&#65533;3&#65533;d~&#65533;&#65533;CKH&#65533;D&#1828;Q M&#65533;&#65533;M&#65533;&#65533;&#65533;Q!&#65533;8&#65533;)`&? &#65533;&#65533;&#65533;&#65533;?H &#65533;L&#65533;#g&#65533;$
P &#65533;h&#65533;`&#65533;|&#65533;&#1058;T&#65533;h&#65533;&#1737;&#65533;2&#65533;&#65533;LM&#65533;&#65533;A&#65533;8&#65533;a)&#65533;Y&#65533;D[SD,&#1793;	A&#65533;&#65533;&#65533;&n&#65533;y&#65533;<&#65533;&#65533;&#65533;&#65533; K&#65533;&#65533;&#65533;&#65533;D&#65533;H&#65533;&#65533;&#65533;&#65533;R&#65533;+ &#65533;)(Bq5H&#65533;7&#65533;&#65533;hF&#65533;&#65533;&#65533;&#65533;B&#65533;&#65533;&#65533;H>&#65533;&#65533;&#1809;8&#65533;&#65533;P&#65533;&#65533;&#65533;H&#65533;l&#65533;e
&#65533;&#65533;&#65533;@TC&#65533;.Tv&#65533;+&#65533;?^&#65533;&#65533;4&#65533;*g&#65533;&#65533;r&#65533;&#65533;O"5&#65533;;8
&#65533;&#65533;&#65533;u|&#65533;#r&#65533;T"&#65533;C&#65533;&#65533;&#65533;&#65533;&#65533;&#65533;R<&#65533;N\&#65533;d&#65533;SJ&#65533;@&#65533;~&#65533;&#65533;&#65533;A4M&#65533;)&#65533;&#65533;"U&#65533;i&#65533;@&#65533;&#65533;"&#65533;c L%&#65533;S&#65533;J&#65533;&X&#65533;	+&#65533;&#65533;&#65533;&#1092;b&#65533;&#65533;S	II&#65533;H&#65533;&#65533;&#65533;&#65533;Yl&#842;[&#65533;&#65533;-&#65533;&#65533;p&#65533;oe&#65533;]&#65533;&#65533;&#65533;+"&#65533;x 5&#65533;&#65533;&#65533;&#65533;-"&#65533;&#65533;&#65533;&#65533;P&#65533;&#65533;:@&#65533;R"&#65533;&#1024;8&#65533;E&#65533; &#65533;&#65533;&#65533;B&#65533;&#1553;&#65533;x!P&#65533;`&#65533;*d &#65533;&#65533;&#65533;&d&#65533;
&#65533;9&H&#65533;9&#65533;Aq&#65533;&#65533;&#1583;#&#65533;
&#65533;M&#65533;&#65533;2&#65533;(&#65533;A0&#65533;?&#65533;&#65533;&#65533;&#65533;~&#65533;&#65533;y&#65533;u&#65533;	&#65533;&#1798;`&#65533;&#65533;^&#65533;&#65533;&#65533;&#65533;	>&#65533;&#65533;&#65533;&#65533;&#65533;&#65533;y&#65533;A&#65533; a&#65533;&#65533;x0&#65533;X&&#65533;&#65533;&#65533;$\!&#65533;(X&#65533;8x&&#65533;|&#65533;!&#65533;#&#65533;h&#65533;@&#65533;&#65533;

x&#65533;F&#65533;`&#65533;'&#65533;&#65533;(B
j&#65533;&#65533;%&#65533;	5\3o&#65533;DG&#65533;\&#65533;&#65533;~&#65533;Q&#65533;&#65533;A&#65533;&#65533;&#65533;&#65533;&#65533;)&#65533;&#65533;~&#65533;&#65533;&#1809;&#65533;@3&#65533;&#65533;,!&#65533;&#65533;m&#65533;&#65533;&#65533;&F$&#65533;xu&#65533;&#65533;&#65533;&#65533;&#65533;n&#65533;c&#65533;&#65533;&#65533;&#65533;&#65533;&#65533;&#65533;R&#65533;v&#65533;&#65533;&#65533;*&#65533;W&#65533;&#65533;R&#65533;i&#65533;Q/|&#65533;hV&#65533;&#65533; &#65533;8&#65533;1jV&#65533;&#65533;&#65533;&#65533;&#65533;&#244;P&#65533;&#65533; &#65533;&#65533;&#65533;.d&#1028;^&#65533; &#65533;@&#65533;&#1033;o	Q&#65533;@d&#65533;I&#65533;&#65533;&#65533;&#65533;&#65533;&#65533;-&#65533;I&#65533;&#65533;H6&#65533;i&#65533;&#65533;&#65533;&#65533;&&#65533;@&#65533;&#65533;&#65533;\C&#1387;f&#65533;5 P&#65533;2<&#65533;&#65533;&#65533;&#65533;&#65533;TESh&#65533;*&#1477;&#65533;&#65533;<~&#65533;C&#65533;&#65533;&#65533;zh&#65533;b&#65533;vK&#65533;YF	#&#65533;&#65533;
D&#65533;qa&#65533;ZC&#65533;"\&#65533;I&#65533;A&#65533;hi&#65533;@c%&#65533;6*d
&#65533;&#65533;  Y&#65533;pL [7Bt&#65533;sA &#65533;&#65533;&#65533; &#65533;&#65533;&#65533;&#65533;&#65533;&#65533;&#65533;-&#65533;?&#65533; &#65533;@&#65533;&#65533;&#65533;3&#65533;&#1538;&#65533;&#65533;X<L&#65533;&#65533;L&#65533;&#65533;&#65533;=&#65533;(@&#65533;&#65533;&#65533;\&#65533;{&#65533;&#65533;&#65533;<"H&#65533;&#65533;@&#65533;&#65533;&#65533;!&#65533;}&#65533;{&#65533;&#65533;&#65533;&#65533;&#65533;&#65533;&#65533;&#65533;?&#65533;_&#65533;&#65533;r;&#65533;&#65533;&#65533;&#65533;&#65533;&#65533;&#65533;&#65533;&#65533;_&#65533;*&#65533;qA&#65533;d&#65533;0&#65533;uHxB	&#65533;&#65533;'&#65533;Y&#65533;}&#1599;&#1188;&#65533;@&#65533;q]&#65533;)Z&#65533;&#65533; &#65533;&#417;h&#65533;&#65533;q&#65533;&#65533;!&#258;&#65533;&#65533;(&#65533;$&#65533;@I&#65533;	&#65533;&#65533;?&#65533;p&#65533;&#65533;&#65533;&#65533;&#65533;&#65533;&#65533;rPlO&#65533;&#65533;r&#65533;&#65533;&#65533;g&#65533;&#758;{&#65533;&#28791;d&#65533;&#278;xF6\&#65533;0&#65533;=h&#65533;h&#65533;i]&#65533;z&#65533;&#65533;&#65533;&#65533;&#65533;&#65533;Bh&#65533;&#65533;5&#65533;a&#65533;&#65533;&#65533;!r&#65533;4#O&#65533;&#65533;	&#65533;W.@H&#65533;&#65533;&#65533;&#65533;	&#65533;(|Dx/{&#65533;a&#65533;&#65533;&#65533;&#65533;k&#65533;[ &#65533;8 B&&#65533;&#65533;&#65533;&#65533;&#65533;&#65533; lHA"X&#65533;&#65533;S&#65533;=-j&#65533;&#65533;&#65533;<&#65533;Mu&#65533;&#65533;B!&#65533;&#65533;&#65533;a&#65533;&#65533;O6&#65533;(&#65533;&#65533;m&#65533;&#65533;&#65533;&#65533;b&#65533;-.V&#65533;&#65533;&#65533;&#65533;&#65533;zH00!:P&#65533;(&#65533;&#65533;%&#65533;Ca#^&#65533;B&#65533;&#65533;&#65533;&#164;&#65533;&#65533;9&#65533;B&#65533;C&#65533;j&#65533;d&#65533;&#65533;# x&#65533;5&#65533;&#65533; hP&#65533;Cvt "&#65533;&#65533;P":&#65533;&#65533;/&#65533;&#65533;k!n&#65533;&#65533;4,=pN&#65533;&#65533;J&#65533;^&#65533;&#65533;&#65533;$M &#65533;&#65533;&#65533;&#65533;&#65533;&#65533;&#65533;\&#65533;&#65533;&#65533;LEqr$&#65533;$&#65533;N&#65533;&#65533;&#65533;&#65533;A&#65533;	.&#65533;&$q6&#65533;&#65533;`&#65533;&#65533;&#65533;~* 
&#65533;C&#65533;&#65533;&#65533; dD&#65533;&#65533;&#65533;A&#65533;&#65533;&#65533;&#65533;&#65533;&#65533;6&#65533;&#65533;Bj,.&#65533;N b&#65533;&#65533;o:x&#65533;R&#65533;:|&#65533;&#65533;&#65533;&#65533;%&#65533;Zf&#65533;P&#65533;
&#65533;&#65533;bK&#65533;oy&#65533;.0&#63612;&#65533;&#65533;("&#65533; &#65533; "&#65533;&#1548;&#65533;&#1552;&#65533;&#65533;&#65533;m&#65533;4"&#65533;@ hj&#65533;&#65533;&#65533;&#65533;@<&#65533;!"&#65533;&#65533;)Z&#65533;B&#65533;&#65533;Jv."&#65533;"P <&#65533;`!&#1425;x!&#65533;Q &#65533;&#65533;-m&#65533;Z&#65533;&#65533;b&#65533;!&#65533;&#992;&#65533;&#65533; B &#65533;-&#65533;&#65533;&#65533;&#65533;&#65533;A&#65533;dC
&#65533;&#65533;&#65533;#&#65533;(&#65533;&#65533;&#65533;/zR&#65533;@\j#B&#65533;$0&#65533;!&#65533;&#65533;$!&#65533;+!B&#65533;&#65533;&#65533;(na&#65533; 4n&#65533;&#65533;&#65533;@&#65533;&#65533;&*&	&#65533;\&#65533;^0&#65533;&#65533;&#65533;q*&#65533;&#65533;&#65533;&#65533;&#65533;R &#65533;!&#65533;&#65533;3X*XJ &#65533;&#65533;
T&#65533;&#65533;&#65533;.8&#65533;&#65533;&#65533;8 	&#65533;r!&#519;&#65533;Nd&#65533;.%!&#65533;D&#65533;F&#65533;'A&#65533;&#65533;,a(e&#65533;N&#65533;)<."fF :&#65533;9&#636;&#1931;;&#65533;&#65533;&#65533;HI|&#65533;X)&#65533;&#65533;&#766;&#65533;&#65533;d&#65533;G9&#65533;F&#65533;&#65533;&#65533;6&#65533;q,A0&#65533;2&#65533;D&#65533;R@&#65533;&#65533;&#65533;I t&#65533;@&#65533;&#65533;@&#65533;&#65533;&#65533;lD &G8`E^&#65533;&#65533;N!aQ&#65533; &#65533;"5m&#65533;	A(&#797;l&#65533;&#65533;i8&#65533;k&#65533;D!&#65533;&#65533;&#65533;&#65533;&#65533;&#65533;x`&#65533; J f :~ &#65533;R&#65533;0f`*!&#65533;&#65533;aK&#65533;,#&#65533;s<!*&#65533; &#65533;&#65533;D&#65533;&#65533;&#65533;&#65533;O!R &#65533;&#65533;)&#65533;"Ro&#65533;&#65533;1v&#65533;q&#1074;&#65533;&#65533;&#65533;bOh&#65533; B&#65533;&#65533;,a&#65533;&#65533;&#65533;&#65533;.&#65533;&#65533;&#65533;Q V/.&#65533;&T&#65533;&#65533;&#65533;&#65533;&#65533;&#65533;B&#65533;&#65533;#"HD9T"&#65533;&#65533;&#65533;7&#65533;,&#65533;&#65533;&#65533;K&#10925; &#65533;&#65533;&#65533;<q&#65533;#9R/&#65533;"<&#65533;".QG]A&#65533;*&#65533;'&#65533;7zCH&#65533;&#65533;&#65533;&#65533;&#65533;&#65533;tI&#65533;&#65533;.(&#65533;*&#65533;JJ&#65533;AJ&#65533;&#65533;<&#65533;*&#65533;r.&#2018;X&#65533;
&#65533;r.&#65533;&#65533;S&#65533;	&#65533;|&#65533;&#65533;f,"&#65533;	^&#65533;&#65533;&#65533;^QNYL4&#65533;`&#65533;&#65533;!
&#65533;&#65533;&#65533;&#65533; &#65533;&#65533;O!"PE&#65533; &#65533;&#65533;P&#65533; &#775;[&#65533;}NF.&#65533;&#65533;Kb &#65533;&#65533;$&#65533;&#65533;&#65533;r&#65533;DI<&#65533;fZ)&#976;&#65533;0S&#65533;&#65533;7&#65533;&#1140;iDHDF2&#65533;R&#65533;&#65533;*&#65533;&#65533; d&#65533;t =&#65533;r@NS2&#65533;&#65533;F&#65533;&#65533;X&#65533;&#65533;&#65533;cS&#65533;&#65533;@&#65533;&#65533;5)$-H&#65533;dL:'&#65533;H&#65533;$J&#65533;j&#65533;sp`&#65533;n@&#65533;S/&#65533;n
K&#65533;0&#65533;&#65533;~&#65533;6&#65533;eT&#65533;u$OF&#65533;&#65533;&#65533;&#65533;&#65533;u&#65533;$&#65533;!v?&#65533;&#65533;t!t&#65533;&#65533;T!&#65533;&#65533;&#65533;*&#65533;g&#65533;&#65533;&#65533;&#65533;q.D&#65533;&#65533;*&#65533;K9)&#65533;N d1&#65533;.#&#65533;&#65533;&#65533;&#65533;&#65533;&#65533; &#65533;L6&#65533;&#65533;&#65533;&#65533;=q&#65533;p&#65533;&#65533;&#65533;&#65533;fB&#65533;`&#65533;Bt>E&#65533;&#65533;&#65533;&#65533;&#1640;".pG,&#65533;&#65533;h]4i&#65533;&#65533;&#65533;&#65533;e+bt_&#65533;F&#65533;a#U&#65533;\G&#65533;&#65533;{N&#65533;^&#65533;L&#65533;&#65533; l&#65533;t!TP&#65533;&#65533;b&#1254;UE&#65533;T!qm&#65533;P&#969;P	&#65533;&#65533;&#65533;&#65533;&#65533;&#65533;V BH `u		@&#65533;.R!W!&#65533;&#65533;R&#65533;p&#65533;p&#65533;&#65533;B|@| qU &u.(&#65533;L@9&#65533;&#65533;&#65533;A @W&#65533;&#65533;&#65533;(M!&#65533;
JW TtUW 0&#65533;0&#65533;d7!f&#65533;0wAM"@W&#65533;&#65533;&#65533;~w&#65533;X&#65533;'&#65533;&#65533;&#65533;&#65533;:2	J&#1276;&#1539;&#65533;&#65533;gxa&#65533;&#65533;A.&#65533;&#65533;Cg&#65533;K &#65533;&#65533;4&#65533;&#65533;@E61&#65533;Brld[5Sq&#65533;&#65533;8&#65533;&#65533;&#65533;0a^&#65533;@&#65533;&#65533;D&#65533;&#921;TG~A&#65533;&#65533;&#65533;&#65533;!&#65533;C&#65533;&#65533;&#65533;&#65533;I :&#65533;MG&#65533;T!d[&#65533;&#16505;&#65533;&#65533;&#65533;p&#65533;&#65533;&#65533;&#65533; !&#65533;&#65533;0&#65533;s&#65533;"&#65533;,&#65533;&&#65533;r@&#65533;6&#65533;&#65533;v&#65533;&#65533;&#65533;cc&#65533;&#65533;]&#1410;&#65533;K&#65533;&#65533;Z&#65533;>&#65533;B&#1530;&#65533;&#65533;&#65533;9&#65533;&#65533;u0h.|&#65533;&#65533;q:&#65533; &#65533;&#65533;X"&#65533;&#65533;eC&#65533;h&#65533;&#65533;/&#65533;.h!fVf&#65533;sD&#65533;&#65533;m"&#65533;O&#65533;&#65533;&#65533;Z&#65533;&#65533;
P&#65533;&#65533;b#G&#65533;j&#65533;v &#65533;&#65533;&#65533;N7t&#65533;@ P.&#65533;v#&#65533;&#65533;"KB&#65533;Ya&#65533;J z
&#65533;&#65533;a&#65533;tOwF"&#65533;8!&#65533;x&#65533;&#65533;&#65533;&#65533; .*"&#65533;v&#65533;a0&#65533;&#65533;Twvf&#65533;&#65533;ui7&#65533;HY &L&#65533;A  !Z&#65533;. &#65533;Y&#65533;&#65533;&#65533;k&#65533;p&#65533;Y!@xA7x&#65533;&#65533;v&#1484;!S&#65533;;d &#65533; &#65533;;&#65533;TK	&#65533;&#65533;0{&#65533;&#65533;&#65533;&#65533;&#65533;&#65533;{&#65533;&#65533;D&#65533;&r&#151;o&#65533;F&#65533;@&#65533;&#65533;&#65533;&#65533;.&#65533;&#1266;@&#65533;&#65533;~&#65533;@&#65533;7&#65533;&#65533;&#65533;&#65533;&#65533;&#65533;jD&#256;=&#65533; &#65533;\!&#65533;.&#65533;&#1648;&#65533;&#65533;&#65533;$&#65533;#&#65533;3&#65533;Gk,XqM&#65533;&#65533;&#65533;&#65533;&#65533;8&#65533;A$&#65533;HI8&#65533;h&#65533;&#65533;i&#65533;&#65533;&#65533;A&#65533;K:O[&#65533;&#65533;&#65533;q&#65533;(6V
8Z &#1036;&#65533;&#65533;&#65533;&#65533;.&#65533;J \&#65533;&#65533;&#65533;oW&#65533;&#65533;&#65533;&#65533;&#164;p&#65533;7&#65533;&#65533;9&#65533;L&#65533;&#65533;&#65533;x&#65533;K&#65533;&#65533;&#65533;X &#65533;C&#65533;&#65533;&#65533;&#65533;&#65533;*&#65533;&#65533;&#65533;&#65533;&#399;&#65533;|!&#65533;m
v>&#65533;!D&#65533;&#228;$"&#65533;Q4*r&#65533;&#65533;.&#65533;5&#65533;%"/&#65533;-L&#65533;&#65533;-TA!&#65533;"TGu$&#65533;&#65533;]"!&#65533;B&#65533;&#65533;&#65533;"\'&#65533;i&#65533;
!P&#65533;)r&#65533;?CT&#65533;)&#65533;Z &#65533;b&#65533;e!@&#65533;&#65533;&#65533;&#65533;&#65533;	$[ @&#65533;	@R &#65533;&#65533;}O;&#65533;Q&#65533;&#65533;&#65533;K^y!&#65533;&#65533; Z *&#65533;&#65533; &#24597;9"&#1057;&#65533;&#65533;J L@&#65533;&#65533;w%&#147;&#65533;&#65533;&#65533;`x!%s&#65533;7n&#65533;f&#65533;&#65533;&#65533;y&#65533;&#65533;?&#195;&#65533;&#1067;h&#65533;&#65533;=&#65533;&#65533;&#65533;@;8)&#65533;Y5S&#65533;D&#65533;&#65533;B&#65533;i}	&#65533;Q&#65533;`v&#65533;&#65533;&#65533;,E@&#65533;Bx&#65533;(Z&#65533;BD&#65533;gN&#65533;@&#65533;Eg&#65533;&#65533;&#65533;&#65533;GU*`Ne&#65533;s&#65533;&#65533;&#65533;Kp &#65533;&#65533;N&#1155;&#65533;9I&#65533;&#65533;&#65533;&#65533;	h.!(&#65533;F1&#65533;"&#65533;&#65533;%_&#65533;&#65533;&#65533;&#65533;d[v&#453;p&#65533;&#65533;@\&#65533;&#65533;&#65533;&#65533;j&#65533;. Rg&#65533;D&#65533;$&#65533;&#65533;z&#65533;mc!&#65533;&#65533;N&#65533;&#65533;M&#65533;&#65533;&#65533; &#65533;&#65533;b&#65533;"}&#65533;d\:J Q&#65533;(aO&#65533;&#65533;&#65533;&#65533;&#65533;9L&#65533;&#65533;fu&#65533;>&#65533;&#65533;>&#65533;g !b&#65533;&#65533;&#65533;("&#65533;&#65533;&#65533;j&#65533;9!&#65533;m &#65533;%&#65533;&#229;&#65533;&#65533;|&#65533;&#65533;&#65533;&#65533;8&#65533;&#1272;.T'&#65533;=hh&#1145;D&#65533;nh#&#65533;&#65533;&#65533;b&#65533;&#65533;j&#896039;.T!&#59058;&#65533;	4;!&#65533;&#65533;&#65533;&#65533;&#65533;}A&#65533;&#65533;&#65533; Z;Ld&#65533;3l&#65533;&#65533;k&#65533;v&#65533;&#1551;&#65533;Bt&#65533;&#65533;t#&#65533;&#65533;&#65533;&#65533;v}&#1519;&#65533;[I&#65533;&#65533;&#65533;s!&#65533;&#65533;.&#65533;&#65533;&#65533;c&#65533;&#65533;&#65533;&#711;&#65533;] N&#65533;&#65533;&#65533;c&#65533;&#65533;p&#65533;#:&#65533;:!`&#65533;&#65533;&#65533;R	&#65533;&#65533;:&#482;X:&#65533;&#65533;JbfT&#65533;b&#65533;c!&#65533;.&#65533;&#65533;h&#1931;&#65533;8&#65533;o&#65533;&#65533; &#65533;A&#65533;&#1658;&#65533;&#65533;&#65533;&#65533;<1!&#65533;@&#65533;uD &#65533;!&#65533;&#65533;]&#65533;,&#65533;JF7.&#65533;!&#65533;&#65533;&#65533;X&#65533;9R&#65533;&#65533;<E&#65533;&#65533;..&#65533;\6&#65533;&#681;.&#65533;&#65533;&#65533;O&#65533;,&#65533;&#65533;&#65533;&#862;&#65533;b&#65533;&#65533;b&#65533;A!&#65533;g (V4&#65533;&#65533;&#65533;M&#65533;&#65533;&#65533;->!}B"t&#65533;F h&#65533;&#65533;5&#65533;xZ!&#65533;&#65533;&#65533;&#65533;"2t&#65533;&#65533;:&#65533;e&#65533;&#65533;&#65533;
&#65533;&#65533;M&#65533;&#65533;e&#65533;&#65533;\&#65533;&#65533;:^"&#65533;%&#65533;&#1534;&#65533;%B &#65533;L| &#65533;&#65533;7&#65533;&#65533;&#65533;&#65533;&#65533;'&#65533;,&#65533;&#65533;&#65533;	&#65533;j&#65533;&#65533;&#65533;b\&#65533;&#65533;q&#65533;&#65533;&#65533;&#65533;=&#65533;&#65533;!Z&#65533;TAu&#65533;&#65533;&#65533;&#65533;A&#65533;5?V&#65533;&#65533;=]&#65533;&#65533;a&#65533;g[&#65533;&#65533;WF&#65533;J&#65533;&#65533;&#65533;&#65533;C&#65533;%&#65533;	&#65533;&#65533;#B&#1593;&#65533;dN&#65533;P&#2016;D&#65533;8^*n&#65533;{&#65533;&#65533;K&#65533;&#65533;&#65533;vaB&#65533;R &#65533;&#65533;&#65533;&#65533;l&#65533;&#65533;5&#65533;C&#65533;&#65533;&#65533;&#65533;&#65533;&#1941;&#65533;&#65533;&#65533;xW&#65533;&#65533; &#65533;&#65533;&#65533;&#65533;&#65533;&#65533;A`&#65533; &#65533;&#65533;&#65533;&#65533;Fj!"+.N!&#65533;&#65533;6Hx&#65533;jC^o&#65533;&#65533;`&#65533;&#65533;&#65533;&#65533;~&#65533;% &#65533;&#65533;HP&#65533;?\&#560;!&#65533;N&#65533;Et&#528;&#575;P&#65533;8&#65533;&#1300;&#65533;9&#65533;qH&#65533;&#65533;?"&#65533;Para&#65533;&#65533;%&#65533;&#1842;&#273;&#65533;&#65533;&#65533;&#858;&#65533;&#65533;&#65533;'K&#65533;-&#1657;S&#65533;&#397;&#65533;&#65533;'&#65533;a&#65533;aM&#65533;&#65533;&#65533;&#65533;O<j.&#65533;&#65533;&#65533;&#65533;IK&#65533;&#65533;&#65533;g`&#65533;&z,t&#65533;X3&#1916;&#65533;S&#65533;o^\&#65533;x)N&#65533;&#65533;&#65533;I&#65533;&#65533;j&#65533;a&#65533;&#65533;&#65533;&#65533;&#65533;*^Lp,&#400;#Kv(&#65533;A&#65533;G&#65533;Q&#65533;&#65533;&#65533;&#65533;Gt&#65533;<&#65533;&#65533;&#65533;&#65533;*&#65533;&#65533;\&#65533;u&#1502;&#65533;&#65533;.#Z3&#65533;&#1208;'&#65533;&#65533;&#65533;Q&#65533;&#65533;XZ&#65533;h&#65533;&#65533;O&#65533;&#65533;^&#65533;&#65533;SD7&#65533;9s3&#65533;&#65533;nB@u&#65533;&&#408;&#65533;&#65533;&#65533;&#920;&#65533;&#65533;&#65533;&#65533;&#65533;#&#65533;&#65533;_&#65533;6(f&#65533;&#65533;"$&#65533;&#65533;&#65533;&#65533;&#65533;&#65533;]/li&#65533;&#65533; 8&#65533;&#65533;A$&#65533;&#65533;8&#65533;&#65533;$&#65533;&#65533;&#65533;&&#65533;RJ  N&#65533;Q}&#65533;< &#65533;&#65533;O (&#65533;C&#65533;d&#65533; &#65533;&#65533;"AT&#65533;&#65533;&#65533; &#65533;_C%R@&#65533;&#65533;&#65533;O&#65533;&#65533;$	2&#65533;&#65533;&#65533;5&#65533;&#65533;~&#65533;&#65533;w39&#65533;&#1811;PF)%o)T&#65533;B.&#65533;&#65533;A&#65533;	&#65533;P`t&#65533;&#65533;_&#65533;n&#65533;&#65533;&#65533;]&#65533;&#65533;P&#65533;&#65533;&#65533;X&#65533;8&#65533;O&#65533;p&#65533;&#65533;lP&#65533;?&#65533;?/-&#65533;&#65533;.&#1299;&#876;1h]&#65533;:X&#65533;&#65533;.Q&#65533;hM&#65533;&#65533;	CM&#65533;t)C&#65533;&#65533;B&#65533; &#65533;5X&#65533;&#65533;0&#65533;[x&#65533;&#65533;&#65533;uY k&#65533;]&#65533;J&#65533;&#65533;&#65533;&#65533;}N&#65533;&#65533;&#65533;"&#65533;&#65533;&#65533;e&#65533;,&#65533;&#65533;&#65533;&#65533;&#65533;&#65533;&#65533;]&#65533;lx&#65533;&#65533;&#65533;i&#65533;q&#65533;&#65533;g&#65533;j&#65533;&#65533;h&#1986;6&#65533;&#65533;o&#65533;&#65533;&#65533;&#65533;BL&#65533;&#65533;?&#65533;+&#65533;BX&#65533;&#65533;&#65533;&#65533;&#65533;[&#65533;-&#315;.Cf,A&#65533;Qg&#65533;	CW0E&#65533;-v&#1983;b,&#65533;
A&#65533;&#65533;@&#65533;&#65533;>a&#65533;&#65533;2&#65533;S&#65533;&h&#65533;E&#65533;?&#65533;>Z&#1224;&#65533;&#65533;&#65533;&#65533; &#65533;&#65533;&#65533;&#65533;`&#65533;&#65533;&#65533;;&#65533;&#65533;&#65533;&'&#65533;&#65533;?Ln&#65533;&#65533;?[&#65533;&#65533;&#65533;-<14^9&#65533;$E>&#65533;U0&#65533;]&#65533;&#65533;@7&#65533;&#65533;4AE&#65533;&#65533;&#65533;&#65533;&#65533;d&#65533;&#65533;BXye&#65533;h&#65533;vMp&#65533;Pa&#65533;]")G&#17499;&#65533;XiL&#65533;&#65533;@&#65533;&#65533;&#65533;G&#65533;&#65533;j&#65533;&#65533;&#65533;&#65533;@&#65533;d&#65533;&#771;8&#65533;&#65533;&#65533;&#65533;o6C&#65533;&#65533;R.&#65533;*&#65533;cx&#65533;&#65533;&#65533;&#65533;p&#65533;C%,D&#65533;&#65533;&#65533;3&#65533;&#65533;&#65533;U&#65533;<u&#65533;P1nBEC^L0I&#65533;>|&#65533;&#65533; &#65533;0O&#65533;?&#65533;.&#65533;&#65533;$&#65533;u&#65533;&#65533;&#681;e&#65533;?A&#65533;&#65533;&#65533;&#65533;&#65533;Wn&#65533;&#65533;&#65533;&#65533;f&#65533;&#65533;B.f&#65533;&#65533;&#65533;b&#65533;]&#65533;&#65533;&#65533;&#65533;OZ^&#65533;&#65533;v&#65533;F&#65533;=&#65533;&#65533;&#65533;&#65533;&#65533;v&#65533;&#65533;3&#65533;&#65533;&#65533;&#65533;&#65533;%&#65533;~&#65533;&#65533;}Y&&#65533;	&#65533;l&#65533;&#65533; C&#58381;&#65533;i&#65533;&#65533;p&#65533;%&#65533;$He!G&#65533;&#65533;&#65533;&#65533;&#65533;11&#65533;&#65533;&#65533;)&#65533;&#65533;S&#65533;-&#65533;&#65533;>&#65533;AC&#65533;V5&#65533;d?_&#715;&#65533;b&#65533; &#65533;l!3&#65533;&#145;(&#65533;&#65533;`!&#65533;?~pD&#65533;$C&#65533;`&#65533;?n&#65533;N&#65533;b&#65533;X'T&#65533;&#65533;H&#65533;#&#65533;&#65533;&#65533;&#65533;&#65533;(&#621;moC&#65533;&#65533; &#65533;	n &#65533;&#65533;&#65533;6&#65533;&#65533;,x,;&#65533;&#65533;&#65533;2	&#65533;&#65533;&#65533; &#65533;Q&#65533;&#65533;&#65533;j &#65533;&1	&#65533;&#65533;&#65533;QA&#65533;&#65533;8&#65533;$+t&#65533;&#65533;?(!&#65533;O0d&#65533;&#65533;&#65533;ZD&#65533;&#65533;&#65533;$hy&#65533;&#65533;&#65533;\&#65533;C	7a&#65533;&#65533;&#170;&#65533;&#65533;n &#65533;&#65533;$e&#65533;T&#65533;e&#65533;$&#65533;&#1660;A,&#65533;!x&#65533;&#65533;&#65533;&#65533;&#65533;1&#65533;	&#65533;*!&#65533;c	KX&#65533;@ E&#65533;&#65533;U&#65533;a&#732;&#65533;H:&#130;62&#65533;\&#65533;&#65533;&#65533;m&#65533;G&#65533;oE&#65533;&#65533;V&#65533;&#65533;&#65533;~&#65533;&#65533;&#65533;&#65533;@&#65533;&#65533;&#65533;
&#65533;&&#65533;(A0&#65533;b&#65533;0&#65533;A&#65533;&#65533;&#65533;&#65533;&#65533;@%$&#65533;&#65533;&#65533;"&#65533;Z&#65533;,W.&#405;cM&#65533;HF&#65533;&#65533;&#65533;at&#65533;FL&#693;36&#65533;e&#65533;&#65533;BZ&#65533;&#65533;@&#65533;N&#65533;&#65533;@f&#65533;&#326;`.9&#65533;&#65533;&#860;1&#65533;N&#65533;e`&#65533;B&#65533;JU&#65533;&#65533;-1&#65533;Z&#65533;U&#65533;&#65533;&#65533;&#65533;&#65533;aLY&#65533;#g&#347;C&#65533;*x&#65533;(&#65533;&#65533;&#498;&#65533;3y&#65533;&#65533;&#65533;
5+&#65533;&#65533;J&#65533;&#65533;<&#65533;&#65533;2&#65533;@&#65533;&#65533;&#65533;&#65533;N.&#65533;~B&#65533;I&#1435;&#65533;&#65533;&#65533;&#65533;q&#65533;&#65533;&#65533;U&#3332;),&#65533;&#65533;&#65533;&#65533;&#614;&#65533;&#65533;&#65533;&#65533;HR!&#65533;&#65533;:&#65533;[
 &#1153;x&#65533;&#65533;de\&#65533;R&#65533;&#65533;5&#65533;&#65533;&#65533; &0I&#65533;&#65533;v/&#65533;K-C:Fa z&#65533;&#65533;!&#1592;5d&#65533; &#65533;I&#65533;A&#65533;&#65533;&#65533;j&#65533;&#65533;-&#65533;t&#65533;&#1578;2&#65533;\&#1541;&#65533;&#65533;y&#65533;~&#65533;&&#65533;&#65533;&#851;&#171;&#65533;&#65533;f&#65533;&#65533;&#65533;&#65533;|C&#65533;g&#65533; ^}r&#65533;P&#65533;V&#65533;!&hCM4H&#65533;1x&#65533;&#65533;5&#65533;F9
&#65533;v&#65533;#	&#65533;@h&#65533;&#65533;0&#65533;t&#65533;&#65533;&#65533;)Ex&#65533;S&#65533;4%1L&#65533;&#65533;&#65533;&#65533;&#65533;&#1029;Kr&#65533;&#65533;&#65533;@&#65533;&#65533;0&#65533;&#65533;&#65533;<AG&#65533;&#65533;n&#65533;&#65533;&#65533;-H&#65533;Hr&#65533;#&#65533;&#65533;&#65533;&#65533;Jr[&#65533;A&#65533;&#65533;6&#65533;&#65533;&#65533;E&&#65533;&#65533;@&#65533;&#65533;&#65533;u2&#65533;&#65533;&#65533;&#65533;&#65533;&#65533;&#65533;&#65533;o#&#65533;&#65533;2$)&#65533;&#65533;  z|&#65533;-&#65533;&#65533;&#65533;%l`&#65533;!&#65533;@&#65533;&#65533;&#1541;8&#65533;Qt	&#65533;&#11841;&#265; {&#65533;&#65533;n&#65533;%&#65533;&#65533; &#65533;{^&#65533;b&#65533;&#65533;&#921;&#65533;&#65533;&#65533;gk&#65533;&#65533;ty &#65533;]oe&#65533;=o&#65533;&#65533;&#65533;F&#65533; &#65533;IS&#65533;&#65533;&#65533;&#65533;&#65533;dM2jK.G&#65533;&#65533;&#65533;&#65533;&#1244;>.z&#65533;&#65533;&#65533;&#1084;&#65533;&#65533;5>B^]&#65533;:&#65533;&#65533;&#65533;ur&#65533;E&#65533;&#65533;TXP&#65533;&#65533;l&#65533;.l \&#65533;wL&#65533;&#65533;h&#65533;&#65533;&#65533;&#65533;`&#65533;`&#65533;&#65533;&#65533;&#65533;&#65533;&#65533; Pl&#65533;&#65533;iC&#65533;&#65533;"N&#65533;N7&#65533;&#65533;&#65533;&#65533;:d&#65533;&#65533;&#65533;&#65533;&#65533;\&#65533;&#65533;&#65533;&#65533;&#65533;`&#65533;$m&#65533;'&#65533;;K&#65533;&#65533; 5&#65533;&#65533;C&#65533;p &#65533;B T&#65533;&#65533;V&#65533;j[LQ}&#65533;&#65533;&#65533;M|l&#65533;&#65533;nS&#65533;D&#65533;'&#526;&#65533;&#65533;&#65533;&#65533;&#65533;|&#65533;RM&#65533;&#65533;&#65533;}UP&#65533;Z&#65533;&#65533;&#65533;Hv&#65533;&#65533; &#65533;&#65533;&#65533;&#65533;&#65533;v&#65533;&#65533;)&#65533;&#65533;&#65533;-&#65533;Eg&#65533;&#580;&#65533;Kh&#65533;rve&#65533;&#65533;,Pe&#65533;3&#65533; &#65533;&#65533;&#65533;&#1026;"&#65533;[&#65533;&#65533;T&#65533;M&#65533;&#65533;!&#65533;&#65533;&#65533;V&#65533;@t&#65533;#&#65533;&#65533;L&#65533;&#850;&#65533;&#65533;Nz&#65533;&#65533;&#65533;&#65533;&#1847;&#65533;d&#65533;!&#65533;&#65533;32	R&#65533;&#65533;&#65533;&#65533;&#65533;C<&#885;H&#65533;&#65533;~&#65533;&#65533;&#65533;&#65533;&#65533;%X|/&#65533;&#65533;&#65533;9E&#65533;&#897;&#65533;&#65533;&#65533;&#65533;&#65533;@&#1317;&#65533;e&#65533;&#65533;&#65533;&#65533;&#65533;&#65533;w &#65533;&#822;.t&#65533;&#65533;_h&#65533; &#1633;vC&#65533;&#65533;&#65533;#&#65533;&#65533;&#65533;&#65533;&#65533;&#65533;&#65533;&#65533;#&#65533;9&#65533;&#65533;t1-&#65533;c&#65533;yY&#65533;&#65533;&#65533;&#65533;&#65533;&#1105;&#65533;z8&#65533;*
&#65533;"{1&#65533;&#65533;&#65533;&#65533;&#65533;)ZC&#65533;1&#65533;&#65533;&#65533;C&#65533;6~&#65533;f&#65533;&#65533;&#65533;D3&#800;&#65533;&#65533;@F&#65533;?@~\&#65533;&#65533;!TA&#65533;7&#65533;&#770;6m&#65533;UXuUYedy&#65533;y-bj&#65533;u&#65533;&#65533;g,&#65533;&#65533;&#65533;w<&#65533;g#yatE&#65533;g&#65533;u]&#65533;d&#65533;&#65533;i&#65533;&#65533;6&#65533;4	/&#65533;	G&#65533;S&#65533;w&#65533;X&#65533;&#65533;s+&#65533;d&#65533;)&#65533;&#65533;&#65533;&#65533;`JKU&#65533;G&#65533;U&#65533;E&#65533;&#65533;&#65533;&#65533;&#65533;&#65533;&#65533;4K&#65533;J-&#65533;[&#65533;&#65533;i&#65533;t(&#65533;x&#65533;tg&#65533;i&#65533;&#65533;*&#65533;&#65533;2r&#65533;L&#532;gr8;&#65533;&#65533;5&#65533;V&#65533;&#65533;7&#65533;&#65533;ap3&#65533;&#65533;&#65533;r&#1456;Mk&#65533;&#65533;-&#65533;z&#65533;'&#65533;&#65533;&#65533;&#65533;k&#65533;&#65533;&#65533;U/&#65533;H&#65533;&#65533;l&#65533;P &#65533;1A&#65533;&#65533;&&#65533;A&#65533;&#423;&#65533;&#65533;Q|&#1921;Q5&#65533;Q6nR&#65533;&#65533;`s&#65533;&#65533;n&#65533;!a&#65533;1&#65533;&#65533;&#65533;0&#65533;EYD&#65533;&#65533;&#65533;xnQbHt&#65533;&#65533;H&#65533;HG&#65533;&#65533;1o&#65533;0&#65533;U&#65533;&#65533;&#65533;&#65533;&#65533;&#65533;&#65533;&#65533;&#1549;&#65533;Q%&#65533;s/WzgSRP&#65533;C&Pg&#65533;&#65533;ix&#65533;g'&#65533;wq &#65533;SH`&#65533;&#65533;&#65533;&#65533;S&#65533;y&I'eq&#65533;&#65533;sg&#65533;PW&#65533;&#65533;"He&#65533;&#65533;Xa':;&#65533;&#65533;u&#65533;t1	9S@9a&#65533;&#65533;q8B&#65533;R8&#65533;a&#65533;i&#65533;hx&#65533;G8-^&#65533;Z&#65533;&#65533;&#65533;Z&#65533;;&#65533;6UWu!+,b!5!6&#65533;&#65533;&#65533;&#65533;y&#65533;66&#65533;&#65533;&#65533;P&#65533;@&#65533;kJy.&#65533;A.F9&#65533;QP&#65533;&#65533;&#65533;&#65533;/&#65533;R_&#65533;55c&#65533;&#65533;m&#65533;&#65533; &#65533;A&#65533;&#65533;_& &#65533;&#65533;&#65533;&#65533;&#65533;0l&#65533;$
p2&#65533;R&#65533;CA&#65533;|[XUY&#65533;U&#65533;&#65533;%D&#65533;&#65533;&#65533;&#65533;&#65533;&#65533;Pr%&#65533;R" P g$5 c&#65533;T&#65533;&#65533;RDR&#65533;&#65533;&#65533;I,&#65533;&#65533;&#65533;y&#65533;M&#65533;+~&#65533;&#65533;&#65533;hz`L>&#65533;i&#65533;@u&&#528;&#65533;&#65533;O&#65533;[+&#65533;t,yx{Qi&#65533;&#65533;&#65533;&#65533; &#65533;&#65533;I|&#65533;&#65533;&#65533;&#65533;(&#65533;R]&#65533;&#65533;a&#65533;1&#65533;8&#65533;IqrgJ8&#65533;o&#65533;&#65533;Qh&#65533;8qQ&#65533;|&#65533;2&#65533;EV&#65533;+&#65533;h&#259;i&#65533;;)y&#65533;&#65533;2v&#65533;2&#65533; &#65533;Y&#65533; q&#65533;&#65533;#&#65533;&#65533;+&#65533;&#65533;z&#65533;4%P&#65533;&#65533;&#65533;OJ&#65533;&#65533;&&#65533;&#65533;r/&#65533;b U_Z)l&#65533;P&#65533;_&#65533;&#65533;&#65533;&#65533;&#65533;w&#65533;&#65533;&#65533;&#65533;&#65533;A&#65533;#t	&#65533;&#65533;U`1F&#65533;&#65533;&#65533;FUU&#65533;$Ob&#65533; Gr4	&#65533;B&#128;CsFK&#65533;&#65533;rG!&#65533;!&#65533;&#65533;qQ2&#65533; &#65533;&#65533;&#752;	T &#65533;S20&#65533;"
&#65533;2&#65533; &#65533;!&#65533; #@&#65533;>&#65533;&#65533;gn&#1702;&#65533;x&#65533;l&#65533; &#65533;&#65533;a+&#1093;+&#65533;g&#65533;F&#65533;i&#65533;7&#65533;cG&#65533;&#65533;d&#65533;&#65533;7&#65533;W^8&#65533;h[*yJ^&#65533;&#65533;&#65533;C&#65533;&#22391;&#65533;	&#65533;&#65533;u&#65533;&#65533;u@	&#65533;&#65533;&#65533;@R&#65533;&#65533;&#65533;&#65533;&#65533;z&#65533;&#65533;&#65533;y&#65533;S&#65533; M0&#65533;.#&#65533;t&#1576;5(=&#65533;&#65533;p&#1131;7&#65533;G&#65533;u-&#65533;r&#65533;"}i&#65533;)WD't?&#1255;&#65533;J&#65533;rDb3N&#65533;y&#1939;&#65533;f%&#65533;1,&#65533;G&#65533;,&#65533;&#65533;&#65533;&#65533;j N&#65533;4&#65533;&#65533;A&#409;K&#65533;k&#1733;L&#65533;x{&#65533;&#65533;
/&#65533;BP&#65533;@>&#65533;&#65533;e	&#65533;a&#65533;&#65533;e&#65533;&#65533;{&#65533;&#65533;{|Pm&#65533;&#65533;&#65533;&#65533;0&#65533;nI&#65533;pA3=&#65533;&#65533;yq3&#65533;&#65533;4F&#65533; &#65533;&#65533;!&#65533;1#3p&#65533;&#65533;&#65533;"&#65533;&#65533; '&#65533;&#65533;TKj&#65533;&#65533;P&#65533; &#65533; 3&#65533;u&#65533;&#65533;`#"2yAD&#65533;&#65533;
E L%&#65533;L;sqJ&#65533;B&#65533;V&#65533;&#65533;&#65533;)&P&#65533;U&#65533;&#65533;(u&#65533;&#65533;Jo&#65533;G&#65533;dZ&#65533;&#65533;t&#65533;&#65533;wX*i&#65533;&#65533;&#65533;&#65533;5W&#65533;&#65533;B9U8&#65533;p&#65533;)vQ&#65533;&#65533;&#65533;&#65533;+&#65533;G9&#65533;|&#65533;
RA	&#65533;tK&#65533;&#65533;W&#65533;&#65533;f&#65533;&#65533;&#65533;Ju&#65533;&[&#65533;&#65533;V4It&#65533;&#65533;iU&#65533;z&#65533;!-r2&#596;g%&#65533;&#65533;&#65533;S&#65533;&#65533; 8&#65533;h&:&#65533;M&#65533;q&#65533;S&#65533;$&#65533;&#65533;&#65533;&#65533;&#65533;N&#65533;&#65533;&#65533;&#65533;&#65533;&#65533;{M&#65533;&#65533;&#65533;hk&#65533;&#1717;z&#65533;&#65533;k&#65533;^&#65533;K,&#65533;&P&#65533;/&#65533;b&#65533;&#65533;&#65533;&#65533;&#65533;&#65533;lSi] &#65533;aA&#65533;&#65533;e&#65533;&#65533;&#65533;&#65533;&#65533;&#4&#65533;
&#65533;&#65533;&#65533;&#65533; &#65533;
&#65533; &#65533;&#65533;&#65533;"&#65533;a~/c&#65533;&#65533;&#65533;w:&#65533;!&#65533;3D&#65533;&#65533;b[	&#65533;!"&#65533;r&#65533; Q &#65533;&#65533;&#65533;1=&#65533;~'&#65533;:&#192;&#65533;&#65533;GC"&#806;U&#65533;;&#65533;h&#65533;&#65533;&#65533;zN&#65533;&#65533;	&#65533;&#65533;&#65533;\As&`u\&#65533;&#250;&#65533;f2Bg&#65533;`&#65533;G&#65533;&#65533;q8~t&#65533;g&#65533;&#65533;'y&#65533;&#65533;Ze&#65533;&#65533;&#65533;zZh&#1977;)&#65533;&#65533;HvAQKPfx&#65533;)&#65533;&&#65533;&#65533;M eL(&#65533;
VS&#65533;I'&#65533;Ar&#65533;W&#65533;&#65533;'p&#65533;&#65533;@
j&#65533;x&#65533;z%&#65533;&#65533;>&#65533;&#65533;0&#65533;t&#65533;ZHn&#65533;-&#65533;7'&#65533;&#65533;v[U&#32414;&#65533;1&#65533;&#65533;=&#65533;&#65533;&#65533;&#65533;o&#65533;&#65533;X&#12974;&#65533;7&#65533;A&#65533;)&#65533;&#65533;&#65533;+&#65533;&#65533;&#65533;Z&#65533;&#65533;/&#65533;:j&#65533;&#65533;KZ&#65533;T&#65533;&#65533;|&#65533;
&#65533;&#65533;&m$b&#65533;w&#4020;(%r	&#65533;&#65533;S&#65533;`&#65533;T&#65533;CIt&#65533;&#65533;&#65533;&#65533;(&#65533;&#65533;@C&#65533;&#65533;n!&#65533;&#65533;S|	C75}P&#65533;S74y&#65533;&#65533;&#65533;N$
&#65533;&#65533;&#65533; &#65533;S*&#65533;Db&#65533; V1&#65533;&#65533;&#65533;&#65533; Ge`&#65533;&#65533;&#65533;=&&#65533;&#65533;UW&#65533;\2&#65533;&#65533;&#65533;#_5&#65533; &#65533;&#65533;CGe&#65533;t&#65533;1%Ce-&#65533;Uf=,&#65533;-i&#65533;*&#552;T6"G&#65533;JsQz&#65533;:&#65533;B&#65533;&#65533;pu0&#65533;&#65533;&#65533;o&#65533;0ik0t :&#65533;v&#65533;&#65533;@&#65533;5&#65533;&#65533;&#65533;|& &#65533;
R&#65533;&#65533;<@&#65533;&#65533;	&#65533;)#Sw&#819;,&#65533;Ht&#65533;B&#65533;&#65533;&#65533;&#65533;&#65533;Ex(C&#65533;>&#65533;&#65533;&#65533;!&#65533;&#1315;K&#65533;&#65533;&#1426;&#20122;&#65533;&#65533;&#65533;+1&#65533;&#65533;&#65533;&#65533;.&#65533;&#65533;|&#65533;&#1504;|,&#65533;:s&#65533;&#65533;&#65533;&#65533;&#65533;&#65533;&#65533;&#65533;&#65533;>&#65533;=&#65533;{&#65533;7P&#65533;&#65533;&#65533;k/Q&#65533;&#65533;As&#65533;&#65533;&#65533;&#65533;&#225;
&#65533;Am4&#65533;&&#688;&#65533;&#65533;[&#65533;	'0&#65533;&#65533;&#65533;T5&#1008;&#65533;S?Ea3&#65533;a&#65533;&#65533;&*&#65533;S&#65533;\&#65533;&#65533;&#65533;&#65533;&#65533;&#65533;=F&#65533;&#65533;M&#65533;&#65533;B&#65533;&#65533; &#65533;&#65533;g&#951;&#1585;W&#65533;&#65533;*z/\&#65533;&#65533;2&#65533;&#65533;&#65533;++&#65533;&#65533;#&#65533;&#65533;+&#65533;&#65533;IG&#1156;s&#1449;&#144;v&#65533;v&#65533;Wj1
&#65533;&#65533;
(aI&#65533;R&#65533;P&#65533;~`s|f&#65533;&#65533;A\&#65533;	&#65533;&#1255;&#1468;&#65533;&#65533;p\ [&#65533;&#1058;pM&#65533;
s&#65533;U&#65533;&#65533;&#65533;|0=j&#65533;&#65533;9&#65533;2	&#65533;8&#202;L!&#65533;&#65533;&#65533;*&#65533;&#65533;&#65533;&#65533;c&#65533;&#65533;&#65533;6y&#65533;&#65533;&#65533;&#65533;]aM&#65533;	&#65533;&#65533;	&#65533;&#65533;&#65533;yC&#65533;E>&#65533;&#65533;\&#65533;&#65533;/&#65533;&#65533;&#65533;&#65533;$&#65533;&#65533;H&#65533;&#65533;y&#65533;&#65533;^&#65533;a{&#65533;
&#65533;&#65533;
&#65533;
&#65533;0f&#65533;&#760;&#65533;&#65533;&#65533;_&#1862;&#65533;i&#65533;&#65533;&#65533;!&#65533;&#65533;&#65533;&#1122;&#65533;a&#65533;&#65533;&#65533;	@&#32317;Fo&#65533;	?&#65533;o &#65533;P &#65533;fs
F&#65533;!&#65533;&#65533;&#65533;&#65533;&#65533;&#65533;p&#65533;P&#65533;&#65533;&#65533;``&#65533;&#65533;&#65533;&#65533;&#65533;&#65533;J&#65533;b&#65533;Q&#65533;&#65533;&#65533; &#65533;&#65533; &#65533;&#65533;T&#1051;&#65533;&#65533;&#65533;&#65533;&#65533;&#65533;
zX&#65533;Mq&#65533;&#65533;&#10200;
u&#65533;9	<&#65533;T&#65533;&#65533;:H&#65533;&#65533;&#65533;$&#65533;qLWg&#65533;9&#65533;S&#65533;&#65533;J9&#65533;&#65533;&#65533;&#65533;&#65533;B&#65533;&#65533;ZL&#65533;&#65533;&#65533;_Ja &#65533;&#65533;^&#65533;u&#65533;X&#65533;&#65533;&#65533;D&#65533;&#65533;u_&#65533;&#65533;"&#65533;*&#65533;V&#65533;d&#65533;Uf&#65533;&#65533;&#65533;&#65533;&#65533;&-&#65533;&#65533;&#65533;&#65533;7&#65533;&#65533;&#65533;s&#65533;*&#65533;3
&#65533;&#65533;&#1561;+&#65533;&#65533;;v&#65533;\&#65533;z&#65533;
&#65533;&#65533;N&#65533;&#65533;&#65533;P&#65533;&#65533;&#65533;R&#65533;F.&#65533;&#65533;&#65533;&#65533;I9&#65533;"&#65533;Oj{&#65533;&#65533;&#65533;&#65533;&#719;=&#65533;&#65533;%&#65533;l&#65533;_&#65533;&#65533;6Q&#65533;&#65533;&#65533;&#65533;: %
&#65533;&#65533;&#65533;'4&#65533;&#65533;D&#65533;&#65533;~&#65533;&#65533;&#65533;&#65533;g`&#65533;x&#65533;&#65533;&#65533;&#65533;&#54574;&#65533;&#65533;&#65533;N&#65533;&#65533;>&#65533;&#65533;&#65533;b &#65533;[&#65533;&#65533;&#65533;5QQ@ Q &#65533;R&#65533;Q &#65533; j4&#65533;&#65533;&#65533;&#65533;a&#672;&#65533;0|&#65533;1~_&#65533;-&#65533;&#65533;&#65533;&#65533;M&#65533;&#65533;F.&#65533;Gh&#65533;&#65533;&#65533;:&#65533;
&#65533;&#65533;mgd}&#65533;&#335;&#65533;;&#65533;&#65533;&#65533;&#65533;E&#65533;O&#1487;0&#65533;&#65533;Te&#65533;&#65533;&#65533;&#65533;&#65533;[&#65533;&#270;v6
&#65533;Nw&#65533;	k&#65533;/J$2&#65533;(&#65533;'p&#1310;&#65533;&#65533;o&#65533;&#65533;4&#65533;!B&#65533;&#65533;&#65533; &#65533;2+1&#65533;B&#65533;G{5&#65533; &#65533;G&#65533;&#65533;A&#65533;t&#65533;&#65533;&#65533;&#65533;&#65533;G&#65533;3<&#65533;&#65533;w&#65533;hhH&#65533;o &#65533;E&#65533;&#65533;&#65533;#2&#65533;&#65533;yaN&#65533;z&#65533;o&#65533;&#65533;&#65533;&#65533;&#65533;&#65533;ON&#65533;&#65533;@&#65533;&#65533;&#65533;k&#65533;&#65533;$X&#65533;&#65533;A&#65533;	.d&#65533;&#65533;&#65533;C&#65533;[`1&#65533;&#65533;&#65533;&#65533;`h`&#65533;3&#65533;=~&#65533;X&#65533;$AtL&#65533;YiB&#65533;K&#65533;c&#65533;P&#65533;w&#65533;&#65533;A&#65533;|&#65533;&#65533;&#65533;&#987;	T&#1320;&#65533;
&#65533;&#65533;*&#65533;&#65533;&#65533;B&#65533;ZPJ&#65533;&#65533;R&#65533;	&#65533;&#10282;&#65533;&#65533;L&#65533;&#65533;r&#65533;&#65533;&#65533;&#65533;&#65533;&#65533;Q&#65533;v&#65533;&#65533;1&#65533;&#65533;s&#65533;P@As&#65533;&#65533;5&#65533;&#65533;
YL&#65533;&\&#65533;p&#1986;T&#65533;x&#65533;&#65533;?]DnXB&#65533;&#65533;'&#65533;a&#65533;$A&#65533;+&#65533;H&#65533;  &#65533;VX&#65533;&#65533;&#65533;&#65533;@&L&#65533;&#65533;&#65533;?/&#65533;z&#65533;&#65533;%&#65533;&#65533;&#65533;WL&#65533;|&#65533;&#65533;&#65533;X\.p&#65533;&#65533;)z &#65533;&#65533;&#65533; &#65533;&#65533;z8a&#65533;&#65533;LC&#65533;e&#65533;&#65533;&#65533;	&#65533;&#65533;&#65533;&#65533;u&#65533;&#65533;B&#65533;&#65533;&#65533;&#65533;&#65533;&#65533;@z7&#65533;&#65533;#h&#65533;4n&#65533;&#65533;@&#65533;&#65533;&#65533;6&#65533;,P&#65533;IDm!*<n&#65533;&#65533;c&#65533;&#65533;&#65533;Lc(&#65533;&#65533;&#65533;2XA&#65533;1&#65533;P&#65533;&#65533;1X`9q&#65533;&#65533;`&#65533;&#65533;EX&#65533;q12X&#65533;&#65533;k&#65533;&#65533;0 &#65533;R&#65533;2r(&#65533;&#65533;!&#65533;T"&#65533;h"&#65533;Zp&#65533;&#65533;&#65533;&#65533;&#65533;&#65533;&#65533;&#65533;&#65533;i&#594;&#65533;&#65533;G /U2&#65533;3`&#39291;&#65533;&#65533;&#65533;2&#65533;&#65533;&#65533;&#65533;t&#65533;&#65533;&#65533;&#65533;t&#65533;i&#65533;!R&#65533;s&#65533;&#65533;r0&#65533;&#65533;"k &#65533;r&#15106;&#65533;&#65533;3!&#65533;&#65533;&#65533;.&#65533;&#65533;&#388;I&#65533; 3Z&#65533;&#65533;OPC&#65533;(&#65533;
&#65533;Q&#65533;Sy&#65533;Q&#65533;Ue&#65533;&#65533;&#65533;&#65533;&3&#65533;&#65533; .&#65533;	&#65533;&#65533;&#65533;&#1057;	&#65533;`_'&#65533;&#843;&#65533;&#65533;&#65533;;&#65533;&a&#65533;&#1998;UmW&#65533;&&#65533;B&#65533;#&#65533;&#65533; &#65533;T-&#65533;&#65533;j&#65533;&#65533;&#65533;,y "QCp&#65533;&#65533;#&#65533;u&#65533;&#65533;%&#65533;w lZW&#65533;W&#65533;W Q&#65533;&#65533;o&#65533;#&#65533;&#65533;_&#65533;^9&#65533;Q&#65533;&#65533;7&#65533;	&#65533;&#65533;b&#65533;
	 q&#65533;&#65533;&#65533; &#65533;P&#65533;tp&#65533;&#65533;&#65533;X&#65533;6&#65533;f&#65533;`&#227;1&#65533;&#65533;&#65533; /W&#65533;yB&#65533;g&#65533;&#65533;_5(&#65533;&#65533;_$&#65533;&#65533;&#65533;&#65533;&#65533;&#65533;&#65533;FXGUzi&#65533;&#65533;&#65533;<&#65533;&#65533;'!&#65533;&#65533;i&#65533;&#65533;&#65533;2S"&#65533;&#65533;&#65533;&#65533;&#65533;Z&#65533;`2&#583;|&#65533;&#65533;&&#65533;&#65533;&#65533;!&#65533;&#192;"&#65533;m&#65533;&#65533;&#65533;&#65533;9&#65533;h&#65533;G&#65533;p&#65533;&#65533;K&#65533;i%S3&#65533;&#65533; M&#65533;&#65533;&#65533;d&#65533;	&#65533;&#65533;&#65533;&#65533;r&#65533;*&#65533;1&#65533;S|&#65533;&#65533;&#65533;	&#65533;&#65533;R&#65533;&#65533;!g6{&#65533;&#65533;&#65533;&#312;&#65533;&#65533;&#65533;&#65533;&#65533;	=&#65533;Y&#65533;q&#65533;&#65533;^&#65533;&#65533;&#65533;&#65533;&#65533;&#65533;a&#65533;&8&#65533;&#65533;&#65533;!N
zBf&#65533;j&#65533;'&#65533;8&#65533;&#65533;&#65533;7&#65533;zN&#65533;?&#65533;&#65533;&#65533;	
_&#65533;&#65533;&#65533;&#65533;&#65533;&#65533;&#65533;o&#65533;&#65533;b&#65533;&#65533;&#65533;_&#65533;z+:&#65533;^&#65533;  &#65533;C&#65533;w&#65533;&#65533;c&#65533;F@&#65533;a&#65533;
T&#65533;&#65533;&#65533;m&#65533;@yA&#65533;u &#65533;0&#65533;
*&#65533;?&#65533;P)&#65533;&#65533;eIA&#65533;l&#65533;3U&#65533;TA;&#1102;xTB! UD&#65533;
	&#130;&#65533;&#336;0G&#641;m8&#65533;&i&#65533;#&#65533;&#65533;R&#65533;&#65533;&#1425;&#65533;pa&#549;&#65533;r/&#65533;@ld3L&#65533;$&#65533;&#65533;&#65533;R3)&#65533;O&#65533;p&#65533;&#65533;&#65533;<&#65533;&#65533;@&#65533;x&#65533;I&#65533;&#65533;&#65533;&#65533;&#65533;vC&#65533;&#65533;&#65533;&#65533;H"r&#65533;)&#65533;T#!F&#65533;&#65533;9jxU&#65533;&#65533;&#65533;A&#65533;&#65533;&#65533;G@&#65533;02&#65533;,<&#65533;&#65533;&#65533;au&#65533;{&#184;L&#9859; &#65533;9&#65533;!Yp8&#65533;&#65533;&#65533;
b&#65533;&#65533;&#65533;
&#65533;	&#65533;El!o&#65533;(&#65533;&#65533;	&#65533;&#65533;&#65533;&#65533;*&#65533;'&#65533;CN&#65533;&#65533;&#65533;"XB<a&#65533;7&#65533;&#65533;&#65533;(&#65533;?&#65533;!&#65533;&#65533;}&#65533;#`g@1&#65533;3p&#65533;&#65533;:H&#65533;&#65533; &#65533;bx&#65533;o|&#65533;&#65533;&#65533;&#65533;>&#538;&#65533;j&#65533;&#65533;&#65533;W&#65533;=9<&#65533; G6Q&#65533;&#65533;6S&#65533;&#65533;&#65533;&#65533;&#65533;&#65533;x&#65533;&#65533;&#65533;%&#65533;|Q
Y&#1395;&#65533;0U&#65533;$hA&#65533;%&#65533;$t$ &#65533;&#65533;@&#65533;&#65533;&#194;&#65533;&#65533;kI"&#1598;&#65533;6&#65533;&#65533;&#65533;M&#65533;r&#65533;L&#65533;&#65533;&#65533;GU&#65533;_&#65533;&#65533;@&#65533;&#1588;2&#65533;&#65533;LfbE{&#65533;$#0&#65533;&#65533;`&#65533;h&#65533;\$L&#65533;c&#65533;r 9&#65533;U&#65533;&#65533;r9&#65533;v&#515;"f&#1019; A&#65533;&#65533;&#65533;
&#65533;$Cr7&#65533;&#65533;v&#65533;&#65533;&#65533;Vb@d&#65533;&#65533;&#205;n&#65533;)&#65533;&#65533;&#65533;&#65533;z&#65533;
&#65533;&#65533;@H&#65533;	&#65533;8*n!&#65533;&#65533;&#65533;&#65533;&#65533;&#65533;4&#65533;@&#65533;&#65533;&#65533;&#65533;1&#65533;&#65533;aX&#65533;&#280;g@&2	R&#65533;Y&#65533;&#65533; &#65533;?&#65533;&#65533;l&#65533; Vh&#65533;+&#65533;)&#65533;[&#65533;Ub&#65533;Xo&#65533;&#65533;&#65533;&#65533;A&#65533;C&#65533;&#65533;&#65533;&#65533;&#65533;x&#65533;&#65533;&#65533;y&#65533;4&#65533;lW&#65533;&#1133;@&#65533;&#65533;<{A&#65533;A&#65533;4&#65533;2F&#65533;83
&#65533;&#65533;3&#65533;HU.Z&#65533;
S#&#65533;&#65533;p&#65533;&#65533;&#65533;.&#1264;&#65533;&#65533;+	&#65533;"ZjhC&#65533;&&#65533;&#65533;&#65533;L9&#65533;J&#65533;&#65533;&#308;&#65533;&#65533;&
&#65533;RR!&#65533;&#65533; &#65533;&#65533;]&#65533;D&#65533;&#65533;&#65533;I |&#65533;\&#65533;nJ&#65533;&#65533;&#65533;Lh&#65533;*&#65533;&#65533;&#65533;&#65533;	&#65533;`&#65533;&#65533;&#1343;&#65533;t&#65533;&#65533;i&#65533;9&#820;&#65533;vW&#281;&#65533;Q&#65533;`d&#65533;&#432;
&#65533;&&&#65533;?&#65533;
&#65533;[&#65533;c&#65533;&#65533;&#65533;;&#65533;9&#65533;&#65533;'W&#65533;h&#65533;!k-pC&#65533;&#65533;j&#65533;&#65533;@g&#65533;N&#65533;3Y&#65533;&#65533;&#65533;p&#65533;y	Da$;Y`&#65533;&#65533;&#65533;&#65533;A^&#65533;&#65533;hV GH&#65533;/&#65533;&#65533;2&#65533;!&#65533;&#65533;FB@&#65533; &#65533;&#65533;"cU&#65533;&#65533;5Gv&#65533;e&#65533;w&#65533;DZiC&#65533;&#65533;0&#65533;	&#729;&#65533;f&#720;&#1830;&#65533; (&#65533;&#65533;?&#65533;9"&#65533;HafNP&#65533;&#65533;V&#65533;&#65533;&#65533;&#65533;G!&#65533;v&#65533;#&#65533;&#65533;&#65533;G&&#65533;&#65533;F|jT&#65533;"&#65533;&#65533;&#65533;E6r&#65533;&#65533;Pdq&#65533;=&#181;"&#65533;!&#65533;f&#65533;h#&#65533;&#65533;&#65533;l&#65533;iM&#65533;a&#65533;b&#65533;m&#65533;&#65533;
R1&#65533;`&#65533;&&#65533;KB\&#65533;&#65533;&#65533;&#65533;S&#65533;&#65533;H":%p;&#65533;&#65533;Q&#65533;*&#65533;=&#65533;B&#65533;&#65533;&#65533;f&#65533;w&#65533;&#65533;"x.&#65533;0&#65533;&#65533;L&#65533;&#65533;{&#65533;&#65533;t&#65533;z&#65533;+&#65533;&#65533;.w&#65533;Ux&#65533;P&#65533;@
 \W&#65533;&#65533;7&#65533;&#65533;-&#65533;VK&#65533;<m&#65533;&#65533;S&#65533;g&#65533;D&#65533;k&#65533;&#65533;&#65533; &#65533;r&#65533;@$&#65533; &#65533;y	&#65533;&#65533;?^&#65533;
&#65533;
&#65533; &#65533;( 
&#65533;|V 	 &#65533;&#65533;&#65533;6&#65533;&#237;`oH&#65533;&#65533;W&#65533;&#65533;k&#65533;\&#65533;&#65533;&#65533;	&#65533;&#65533;lG&#65533;&#65533;&#65533;&&#65533;6&#65533;j&#65533;&#65533;&#65533;	&#876;.&#65533;H	&#65533;&#128;>W&#65533;%&#65533;'
K&#65533;\Q&#65533;P&#65533;=&#167;&#65533;&#65533;}&#65533;SC&#65533;J*&#65533;&#65533;&#65533;&#1124;&#65533;%&#65533;"&#65533;_hA~&#65533;9t&#65533;A&#65533;D&#65533;h&#1624;(&#65533;&#65533;&#65533;Z&#1551;O&#561;or&#323;d&#65533; '&#65533;&#65533;&#65533;&#1700;&#65533;6&#65533;&pAo&#65533;&#65533;&#65533;&#65533;yd"&#65533;x)^&#1680;&#65533;&#65533;&#65533;!&#65533;n&#65533;&#65533;1a&#65533;&#65533;&#65533;&#65533;}&#65533;D8j&#65533;&#65533;^&#65533;&#65533;&#65533;&#65533;@&#65533;=&#65533;{&#65533;&#65533;&#679;&#65533;,=&#65533;&#65533;[&#65533;A&#65533;?&#65533;&#65533;&#65533;&#65533;&#65533;&#65533;Y 8O{Zya&#65533;&#65533;&#65533;&#65533;&#65533;!&#65533;7M&#65533;8D+&#65533;+0<''&#65533;&#65533;&#65533;&#65533;  &#65533;n&#65533;&#65533;&#65533;&#65533;
 X`&#65533;&#65533;T&#65533;q&#65533; &#65533;&#65533;-&#65533;&#1101;&#65533;d&#65533;A&#65533;&#65533;]&#65533;^Y&#65533;X&#65533;A[&#65533;&#65533;&#65533;&&#65533;&#65533;9&#65533;&#65533;&#65533;-_I&#65533;&#65533;>&#65533;'J&#65533;&#65533;&#65533;#&#65533;V&#65533;&#65533;&#65533;+j.V)!&#65533;}&#65533;&#65533;&#65533;&#65533;&#65533;&#65533;&#65533;&#65533;&#65533;6&#65533;&#65533;&#65533;xVc&#65533;&#65533;&#65533;8<&#65533;&#65533;P&#65533;&#65533; &#65533;&#65533;&#65533;(&#65533;<&&#65533;&#65533;2&#65533;&#65533;&#65533;d*:&#65533;;&#65533;<,&#1161;&#65533;@&#65533;:
&#65533;&#65533;&#65533;6I1&#65533;&#65533;h&#65533;4&#65533;,p&#65533;SN&#65533;C&#65533;&#65533;;&#65533;0/&#65533;87&#65533;C&#65533;&#65533;7&#65533;C|&#65533;@&#65533;&#65533;!&#65533;&#1591;&#65533;;&#65533;&#65533;+&#65533;&#65533;Q&#65533;&#1824;&#65533;&#65533;&#65533;>&#65533;k&#65533;[&#65533;&#65533;[@&#65533;&#65533;&&#65533;&#65533;&#65533;&#65533;&#296;*&#65533;%+&#65533;&#65533;M&#65533;&#65533;&#65533;x&#65533;&#65533;&#65533;b &#65533;n&#65533;9&#65533;{&#65533;&#65533;&#65533;&#65533;{&#65533;8&#65533;&#65533;3&#65533;\&#65533;E&#65533;AX&#65533;ib&#65533;&#65533;&#65533;&#65533;&#65533;#]&#65533;k&#65533;&#65533;&#65533;&#65533;8&#65533;h4B&#65533;&#65533;k&#612;N2&#65533;&#65533;k&#65533;F&#65533;&#65533;(&#65533;p&#65533;&#961;;&#65533;&#65533;&#65533;&#65533;&#65533;P;&#65533;@&#281;&#65533;&#65533;'>|G&#65533;&#65533;&#65533;&#65533;	&#65533;W&#65533;&#65533;BB4:&#65533;&#65533;*&#65533;&#65533;x&#65533;&&#65533;&#65533;B(&#65533;G&#65533;&#65533;(6&#65533;3	+&#65533;&#65533;@&#65533;&#65533;&#65533;&#65533;&#65533;&#65533;&#65533;;7&#65533;&#65533;:&#65533;&#65533;Sp&#65533;&#65533;&#65533;&#65533;&#65533;&#65533;&#65533;&#65533;[#&#65533;&#65533;C&#65533;&#65533;:&#65533;G&#65533;LI&#65533;&#65533;&#65533;AlI&#65533;&#65533;7&#65533; X&#65533;&#65533;&#65533;&#65533;j'&#65533;&#65533;0&#65533;&#65533;&#65533;&#65533;&#65533;&#65533; &#65533;&#65533;B:&#65533;&#65533;&#65533;4&#65533;&#65533;&#65533;&#65533;S&#65533;D&#65533;&#65533;&#65533;&#65533;@n!&#65533;C&#65533;J&#65533; %L&#65533;&#65533;&#65533;U@&#65533;&#65533;&#65533;&#65533;x 4&#65533;&#65533;&#65533;&#65533;&#65533;&#65533;A&#65533;&#65533;&#65533;*&#65533;3_&#65533;&#65533;N&#65533;E&#65533;&#65533;t&#65533;g	&#65533;cd8&#1425;&#65533;Z&#65533;&#65533;&#269;&#65533;@	l&#65533;i<&#65533;F&#65533;&#65533;L'&#65533;&#65533;9[&#65533;&#320;A&#65533;Y.&#65533;&#65533;&#65533;449&#65533;&#65533;5Q&#1745;&#65533;RI&#65533;\&#65533;	&#65533;h(&#65533; B&#65533;0B&#65533;&#65533;&#65533;K9]3D&#65533;h#&#65533;&#65533;*&#65533;&#65533;&#65533;B&#65533;h&#65533;&#65533;M0l&#65533;(&#65533;K&#1546;;1&#65533;#&#65533;&#65533;&#65533;&#65533;&#65533;p&#65533;/&#65533;Q&#65533;&#65533;z=&#65533;=&#65533;&#65533;N&#65533;&#65533;&#65533;N>T&#65533;&#65533;[&#65533;&#65533;&#65533;N&#65533;O&#65533;b&#65533;&#65533;<&#65533;{K&#65533;&#65533;&#65533;>&#65533;&#65533;&&#65533;l&#647;K&#65533;&#65533;L?&#65533;C&#65533;b&#65533;F;&#65533;&#65533;&#65533;&#65533;&#17331;t &#65533; J&#65533;&#65533;&#1625;&#65533;&#65533;n&#65533;&#65533;A&#65533;&#65533;&#65533;)H&#65533;)&#65533;&#65533;l&#65533;A&#65533;&#65533;&#65533;`&#65533;)`&#65533;&#65533;p&#65533;p&#65533;s&#65533;&#65533;&#65533;j&#65533;	HJ&#65533;k&#385;X&#1664;&#65533;M&#65533;&#65533;"&#65533;&#65533;X&#65533;&#65533;&#65533;&#1092;&#65533;I&#65533;G&#65533;[&#65533;&#65533;&#65533;B&#1198;&#65533;Sk&#65533;~&#65533;&#65533;Y&#65533;&#65533;A&#65533;\R!&#65533;6
&#65533;:l5&#65533;x&#65533;K&#65533;}&#65533;#&#65533;2&#65533;M&#65533;0&#65533;;&#65533;&#65533;l&#65533;	&#65533;&#65533;	&#65533;L&#65533;9&#585;e&#65533;y&#65533;&#547;H&#953;&#65533;&#65533;'&#65533;;#j&#65533;H21&#65533;60&#65533;6 &#65533;%&#65533;&#65533;&#65533;&#65533;&#65533;b*y=&#65533;dRDM&#65533; &#65533; &#65533;&#65533;&#65533;&#65533;&#65533;\&#65533;&#65533;&#65533;8p2&#65533;&#65533;&#65533;@&#65533;&#65533;1&#2680;&#65533;&#65533;&#65533;&#65533;@&#65533;RO&#65533;&#17413;&#65533;&#65533;;alP&#65533;$u&#65533;nA&#65533;`&#65533;&#65533;&#65533;*&#65533;P&#65533;&#65533;&#65533;&#65533;&#65533;&#65533;>&#65533;&#65533;\iK&#1848;	&#65533;J&#65533;U&#65533;&#65533;&#65533;&#65533;Y:&#65533;&#65533;&#65533;A&#65533;N&#65533;&#65533;(&#65533;VM`8x&#65533;&#65533;Q&#65533;&#65533;Nb&#65533;&#601;&#65533;Y&#65533;&#65533;|&#65533;.UTu-&#65533;&#65533;p(&#65533;&#65533;9&#65533;&#65533;&#1212;Gz&#65533;&#65533;x&#65533;&#65533;b&#65533;'&#65533;&#65533;&#65533;2E&#65533;&#65533;&#65533;&#65533;&#65533;&#65533;&#65533;	&#65533;q4&#65533;&#65533; q&#65533;A&#247;&#65533;(&#65533;Y&#65533;&#65533;&#65533;&#65533;&#65533;H)&#65533;&#65533;;&#1851;&#65533;&#65533;^&#65533;&#65533;x/<\W&#65533;Y&#65533;&#65533;&#65533;&#65533;&#65533;'&#65533;1&#65533;&#1410;&#65533;HU&#65533;&#65533;&#65533;Md&#65533;M&#65533;&#65533;&#65533;&#65533;f&#65533;&#1448;$&#65533;:&#65533;P&#65533;exU&#65533;&#65533;&#65533;;&#65533;&#65533;&#65533; &#1670;&#65533;RTU&#65533;&#65533;&#1666;Y&#65533;&#65533;&#65533;kE&#65533;&#1045;d&#65533;&#65533;	Y2&#65533;h&#65533;&#65533;&#65533;&#65533;l*&#1713;&#65533;&#65533;&#65533;k:&#65533;f&#618;&#65533;&#65533;&#65533;&#65533;&#213;'n&#65533;\1&#65533;)&#65533;&#65533;&#65533;&#65533;5&#65533;&#65533;&#65533;[&#65533;&#65533;&#65533;9d \&#65533;&#65533;C&#65533;&#65533;&#65533;:&#65533;&#65533;!&#65533; &#65533;)&#65533;&#65533;&#65533;k&#1484;&#65533;.2jL&#65533;W.&#65533;&#65533;&#65533;"&#65533;&#65533;&#65533;e4&#65533;&#65533;0&#1802;&#65533;&#65533;&#65533;&#65533;*&#65533;&#65533;&#65533;k&#65533;a&#65533;X&#65533;&#65533;&#65533;&#794;&#65533;&#65533;+&#65533;	&#1515;&#65533;&#65533;&#65533;]&#65533;=>'(9&#65533;&#213;&#65533;&#65533;&#65533;&#65533;Z&#65533;0&#65533;$-&#65533;*&#65533;&#65533;&#65533;&#65533;p-h&#65533;&#65533;&#65533;Y&#65533;&#1375;5&#65533;u&#65533;&#65533;k&#65533;&#65533;&#65533;&#65533; &#65533;&#65533;&#65533;&&#65533;&#65533;&#65533;&#65533;K&#65533; &#65533;
A&#65533;V&#65533;&#65533;^&#716;&#65533;Q&#333;&#65533;9-S<&#65533;&#172;&#65533;&#65533;&#65533;_&#65533;&#65533;H}J&#65533;&#1308;&#1869;oZ@&#65533;&#65533;&#65533;&#65533;&#65533;&#1961;&#65533;:8	q4!&#65533;.&#65533;V&#65533;&#65533;bG&#65533;&#65533;&#65533;">&#65533;U&#65533;:,I*&#584;&#65533;&#65533;&#65533;+&#65533;AN&#65533;G&#65533;U\(5/*&#65533;&#65533;&#1348;&#65533;&&#65533;&#65533;&#65533;&#65533;&#65533;&#5520;&#65533;&#65533;R&#65533;&#65533;W&#65533;&#65533;&#65533;	&#65533;&#65533;M&#65533;N&#65533;&#65533;&#65533;;&#65533;&#1099;&#65533;1&#65533;`&#65533;)&#65533;(&#65533;&#65533;S&#65533;&#65533;<=&#65533;=>U&#65533;&#1241;&#65533;&#65533;NY#&#1443;)&#65533;&#65533;`0c&#65533;4&#65533;&#1627;&#65533;&&#65533;?&#65533;&#65533;&#65533;&#65533;uPP%[&#65533;&#65533;&#65533;&#65533;&#65533;>M&#65533;&#65533;L&#65533;Pb&#65533;&#65533;	&#65533;Q&#65533;&#65533;&#1427;&#65533;&#65533;-&#65533;&#65533;&#65533;&#1922;h&#65533; J&#65533;&#65533;F&#65533;$h`'&#65533;&#65533;&#65533;&#65533;M&#681;#&#65533;M&#65533;&#65533;:/`Y&#65533;(&#65533; &#65533;b&#65533;&#65533;b&#65533;&#65533;&#65533;=&#65533;&#65533;&#65533;&#65533;&#65533;	&#65533;&#65533;&#65533;4Y&#65533;&#65533;&#65533;&#65533;4&#65533;&#1198;|&#65533;,&#1816;:\&#65533;40 &#65533;&#65533;x&#1377;&#65533;&#65533;N&#65533;5&#65533;&#65533;&#65533;&#65533;m/&#65533;ahn&#65533;h>&#65533;&#65533;&#65533;&#65533; S1S&#65533;X&#566;aS&#65533;&#65533;&#65533;&#521;5&#21645;&#65533;Ss&#65533;&#65533;#&#65533;&#65533;&#65533;3&#65533;&#65533;&#65533;S3`&#65533;w&#65533;\&#65533;`5 &#65533;b&#65533;3&#65533;&#65533;<&#65533;A&#65533;e~&#65533;&#65533;V&#405;P&#65533;&#65533;9E]`&#65533;&#65533;_&#65533;&#1393;&#65533;\OC&#65533;-&#65533;&#65533;RM&#65533;&#65533;&#65533;&#65533;&#65533;C&#65533;d&#65533;}&#65533;&#65533;.&#65533;&#65533;&#65533;&#65533;UR%R&#65533;&#65533;&#65533;h&#65533;&#65533;&#65533;d&#65533;@&#65533;m&#65533;&#65533;&#65533;&#65533;&#65533;&#65533;%&#65533;&#65533;&#65533;|&#65533;&#65533;&#65533;1&#65533;X&#65533; .&#65533;&#65533;:&#65533;p*vz7y&#65533;y;&#65533;&#65533;4w&#65533;&#65533;&#65533;&#65533;BBS&#65533;g>$Br&#65533;&#65533;&#65533;8f&#65533;m&#65533;&#1364;&#65533;&#65533;t&#65533;&#65533;&#65533;W3&#65533;@J"t&#65533;f&#65533;\&#65533;~&#65533;&#65533;$&#65533;l&#65533;m&#65533;4&#65533;&#65533;0d&#65533;9	!&#65533;f&#65533;d]&#65533;Ib6)=&#65533;&#65533;&#65533;=&#65533;&#65533;j&#65533;&#65533;&#65533;&#65533;&#65533;h&#65533;&#65533;&#65533;Cr/&#65533;&#65533;&#65533;f&#65533;j&#65533;&#65533;&#65533;&#65533;m&#65533;&#65533;&#65533;&#65533;	&#65533;&#65533;:&#65533;$f&#65533;m&#65533;&#65533;D&#1448;h&#65533;&#65533;&#65533;&#65533;&#65533; &#65533;&#65533; n9&#65533;&#65533;&#612;&#65533;l&#65533;Q&#1669; &#65533;F3m&#184;>&#65533;L&#65533;&#65533;L&#65533;i1d&#65533;&#65533;&&#65533;P&#65533;&#65533;&#65533;Om&#65533;%H&#65533;)&#65533;&#65533;&#1322;_&#65533;Hn&#65533;&#65533;&#65533;&#65533;^&#65533;F&#65533;&#65533;O&#65533;&#65533;&#65533;5(&#65533;F@&#65533;~{Wl&#65533;&#65533;&#65533;W1W&#65533;j&#65533;p.&#65533;0&#65533;&#65533;&#65533;&#65533;&#65533;*&#65533;,\&#65533;&#65533;#&#245;&#65533;&#65533;&#65533;*&#65533;&#573;G(!&#65533;&#65533;&#65533;&#65533;&#65533;&#65533;?2&#65533;&#797;ak&#65533;&#65533;M&#65533;X.z&#65533;&#65533;b&#65533;P&#65533;$IN&#65533;&#65533;SH&#65533;&#65533;u&#65533;<&#65533;~=Ey&#65533;&#318;&#65533;|=&#65533;|&#65533;&#65533;&#65533;Nq&#65533;t&#65533;L&#65533;&#65533;(&#65533;F&#65533;&#1686;&#65533;&#65533;H&#65533;&#981;F&#65533;U&#65533;&#65533;&#65533;8&#65533;&#65533;&#65533;q&#65533;^&#65533;Z&#65533;&#397;^&#65533;Q&#65533;J"&#65533;d&#65533;&#65533;&#65533;&#65533;&#1222;&#65533;$w&#65533;&#65533;z &#65533;&#65533;&#65533;3da!&#65533;&#1030;&#65533;xcd&#65533;&#65533;	&#65533;&#65533;&#65533;&#65533;&#65533;O&#65533;&#65533;.&#65533;nNF&#65533;3n&#65533;&#65533;&#65533;&#65533;X&#65533;&#65533;&#65533;&#65533;&#65533;n&#65533;bH`L&#65533;8R&#65533;Y!}&#65533;AX&#65533;&#65533;&#65533;$Uq@&#65533;o&#65533;M&#65533;j&#65533;&#65533;&#65533;&#65533;|5&#65533;&#1160;&#65533;&#65533;&#65533;&#1224;&#1108;&#65533;&#65533;6(&#65533;&#65533;&#65533;5&#65533;&#65533;R &#65533;(0]p1]&#65533;2CT?)5&#65533;&#65533;Yu.&#65533;&#65533;&#65533;'&#65533;&#65533;&#65533;#&#65533;4	&#65533;h)%&#65533;g&#65533;&#65533;&#65533;&#65533;&#65533;Xa&#65533;&&#65533;Rb6td&#65533;G&#65533;{ &#65533;&#65533;&#65533;&#65533;h &#65533;&#65533;&&#65533;&#65533;&#65533;&#65533;3&#65533;N&#65533;&#65533;&#65533;L&#65533;P&&#65533;&#65533;&#1078;h&#65533;&#65533;&#65533;=&#65533;&#65533;Y(&#65533;)'&#65533;E&#65533;&#65533;&#65533;FNuw&#65533; J&#65533;w&#65533;F&#65533;&#65533;>&#65533;k&#65533;&#65533;&@n&#65533;6Z&#65533;F&#1254;&#65533;.s	&#65533;d&#65533;&#65533;B&#65533;:7&#65533;C&#65533;V>&#65533;!E&#65533;&#65533;&#65533;?&#65533;LY&#65533;#&#65533;?&#65533;&#65533;dg7&#65533;&#65533;*%yV&#895;&#65533;X&#65533;&#65533;{&#65533;&#65533;&#1480;&#65533;/I&#65533;&#65533;L&#65533;&#65533;&#65533;&#65533;&#65533;S&#65533;&#65533;&#65533;5g
&#29293;X&#65533;&#65533;'&#65533;&#65533;&#65533;&#65533;Xu^&#65533;&#65533;&#65533;&#65533;&#65533;&#65533;&#65533;&#65533;.&#65533;&#65533;)&#65533;&#65533;&#65533;z&#65533;&#65533;&#65533;u&#65533;f?_&#36928;&#65533;-&#65533;&#1966;=&#65533;&#65533;~&#65533;&#65533;m&#65533;8&#65533;&#17997;t&#1027;&#65533;&#65533;>'wr&#65533;&#65533;v&#65533; &#65533;z&#65533;&#65533;0w&#65533;`&#65533;&#65533;&#65533;{@&#231;&#65533;&#1027;&#65533;&#65533;&#65533;)&#65533;&#65533;z&#65533;&#65533;x&#65533;&#65533;'&#65533;VU&#65533;&#65533;&#65533;&#65533;&#65533;&#65533;&#65533;&#65533;w&#65533;&#65533;e&#65533;&#65533;&#65533;\&#65533;&#65533;LF&#65533; .&#65533; 1&#65533;1H
&#803090;+'&#65533;&#65533;D&#65533;&#65533;&#65533;A7W&#65533;(R
vA&#65533;>&#65533;&#65533;z&#65533;&#65533;&#65533;&#65533;&#909;&#65533;&#65533;Zka&#65533;0&#65533;&#65533;&#65533;r&#65533;&#65533;Z&#65533;Vkr>RG&#65533;0&#65533;p&#65533;&#65533;&#65533;V&#1994;0z&#65533;&#1832;5q&#65533;i+=\&#65533;&#65533;7&#65533;&#65533;&#137;z&#65533;&#65533;&#65533;#&#65533;&#65533;&#65533;&#65533;V=&#65533; p&#65533;&#65533;,h&#65533; &#132;
2l&#65533;&#65533;!&#264;'"t&#65533;DC&#65533;Df)\!&#65533;&#639;%MD.&#65533;P2&#65533;H&#65533;'&#65533;;&#65533;&#65533;&#65533;?&#65533;,,&#65533;`&#65533;_&#65533;&#65533; &#65533;&#65533;&#65533;&#65533;?&#65533;gq,(M&#65533;&#65533;)'&#65533;X/&#65533;,i&#65533;&#65533;&#65533;;&#659;`&#65533;&#65533;
&#65533;<e&#65533;&#65533;&#408;S&#65533;&#65533;Y0&#65533;S&#65533;Dl&#65533;&#65533;&#65533;!-&#65533;i&#65533;0`&#65533;&#65533;&#65533;&#65533;%&#65533;SHL&#65533;B&#65533;&#65533;&#65533;O&#65533;&#139;&#65533;D&#65533;&#65533;&#65533;&#65533;&#65533;&#65533;F&#65533;&#65533;&#65533;&#65533;eX&#65533;mF&#65533;X'&#65533;&#1058;G&#65533;.m&#65533; ,&#65533;&#65533;&#65533;&#320;j&#65533;&#65533;6&#65533;z`&#65533;&#1767;w+D7&#65533;&#65533;&&#65533;&#65533;&#65533;p&#65533;&#65533;&#65533;&#65533;c&#65533;&#65533;:.&#65533;G&#65533;&#65533;@&#65533;&#65533;(=F&#65533;|&#65533;(8&#65533;&#65533;&#65533;&#65533;c&#65533;l#&#65533;&#65533;&#65533;&#65533;m&#65533;&#65533;+O&#65533;>o&#65533;&#65533;&#65533;&#65533;K&#65533;&#65533;&#65533;&#65533;w &#65533;	*&#65533; &#65533;:(Z&#65533;l&#65533;&#65533; D&#65533;
&#517;&#65533;Gz&#65533;&#65533;Tu&#65533;&#65533;&#65533;[&#65533;&#1159;'d&#65533;@2&#65533;&#65533;SL&#65533;EPJA4@B<U&#65533;,yH#&#65533;&#65533;&#65533;&#65533;&#65533;&#65533;&#65533;8&#65533; &#65533;P&#65533;&#65533;@z&#65533;tU*&#65533;LiXp&#65533;M51E]+4&#65533;&#65533;
&#65533;&#65533;&#65533;&#65533;&#65533;C&#65533;&#65533;?[&#65533;&#65533;&#65533;[&#65533;&#65533;EHQ&#65533;@`&#65533;A&#65533;AN&#65533;&#65533;Ap8&#65533;O-&#65533;&#65533;T&#65533;g:)*Pd&#65533;R&#65533;&#65533;Zz)&#65533;&#65533;=S&#65533;kX<#m&#65533;&#65533;&#65533;&#1703;&#65533;j[m&#65533;&#65533;&#65533;q%&#65533;&#65533;p&#65533;&#65533;&#65533;&#65533;*v]2&#65533;t&#1337;&#65533;&#65533;@&#65533;!&#65533;&#65533;@:&#65533;s&#65533;&#65533;7&#65533;|&#65533;&#65533;}	&#65533;]&#65533;&#65533;&#65533;7&#65533; &#65533;&#1478;	&#65533;&#65533;jPX&#65533;&#65533;j&#2010;{.&#65533;&#65533;&#65533;`#&#65533;&#65533;&#65533;@	1V8&#65533;MS&#65533;9HSH&#65533;&#65533;G7-Q&#65533;&#65533;p&#65533;
9Y9&#65533;LS&#65533;4&#65533;&#65533;&#65533;@&#65533;&#65533;A8Lp&#65533;E&#65533;C&#65533;&#1972;0B2=&#65533;L	&#65533;B&#1042;&#65533;1&#65533;g-&#65533;&#65533;&#65533;&#65533;S&#65533;!&#65533;TP1+x&#65533;&[P4&#65533;
@&#65533;&#65533;&#65533;AxA4Ajc&#65533;m&#65533;t&#65533;@w$&#65533;?|&#65533;&#65533;&#65533;!&#65533;&#65533;&#65533;$&#65533;J&#65533;&#65533;?&#65533;E:&#65533;fdKZv&#65533;&#65533;=6&#65533;&#65533;&#65533;]&#65533;#x&#65533;.&#65533;u&#65533;&#65533;&#65533;n&#65533;&#65533;&#65533;jx&#65533;w&#65533;&#65533;&#65533;s&#65533;&#1890;&#65533;&#65533;&#1004;&#65533;S&#65533;,D&#65533;&#65533;&#65533;A&#65533;&#65533;&#65533;&#65533;h&#973;7P&#65533;	&#65533;&#65533;}&#65533;W-&#65533;&#65533;&#65533;P^&#65533;&#65533;:wi8&#65533;&#65533;z$n&#65533;&#65533;&#65533;`&#65533;&#65533;&#65533;^8&#65533;&#49083;h&#65533;A&#65533;4s&#65533;j*U&#65533;An!m[&&#65533;e&#65533;A&#65533;,&#65533;&#65533;&#65533;&#65533;&#65533;&#65533;?&#65533;&#792;K/&#65533;hq&#65533;A&#65533;7&#65533;&#65533;&#65533;5ENJ&#65533;&#65533;&#65533;?[0&#65533;&#65533;&#65533;&#65533;&#65533;&#65533;&#65533;&#65533;t&#65533;2T,&#65533;J&#65533;&#65533;,E&#65533;(Z&#65533;,&#65533;&#65533;H&#65533;$&#65533;p$D.P[A:D&#65533;&#65533;N3H&#65533;&#65533;&#65533;&#65533;&#65533;i	P&#65533;S&#65533;R=&#65533;ek&#65533;B&#65533;C8&#65533;(FA*l-l&#65533;&#65533;V&#65533;&#65533;&#65533;&#65533;A &#65533;&#65533;&#443;&#65533;5&#65533;&#65533;Of&#65533;&#65533;&#1777;&6<<&#65533;&#784;&#65533;%*&#65533;&#65533;ZAF&#65533;f&#65533;&#65533;Z1Ax&#65533;&#65533;&#65533;&#65533;Y&#65533;>&#65533;&#65533;V&#65533;&#65533;&#65533;&#65533;6$&#65533;"&#65533;&#65533;&#65533;D&#65533;&#1434;&#65533;&#65533;F@&#65533;&#65533;?&#533;&#65533;&#65533;9&#65533;&#65533;v&#65533;#&#65533;*!&#65533;&#65533;&#65533;"&#65533;
&#65533;@0&#65533;(&#65533;&#1214;&#65533;%&#65533;&#65533;H|1b&#1562;&#65533;&#65533;}&#65533;E&#65533;&#65533;&#65533;&#65533;7&#578;H&#65533;,&&#65533;p&#65533;r&#65533;&#65533;&#4372;

&#65533;&#65533;&#65533;&#65533;E[&#1996;&#65533;&#65533;&#65533;M&#65533;&#65533;&#65533;&#65533;@&@&#65533;,&#65533;!&#65533;&#65533;&#746;&#1298;&#65533;&#65533;&#65533;&#65533;&#65533;1Y)&#65533;&#65533;)&#65533;@v&#65533;V&#65533;&#65533;k&#65533;&#65533;n&#65533;&#65533;i-J9_&#65533; e0&#65533;e j&#65533;D&#65533;&#65533;&#65533;C&#65533;&#65533;3.&#65533;&#65533;;i&#65533;N&#65533;&#65533;!&#65533;&#65533;#>&#65533;F&#65533;&#65533;&#65533;&#65533;&#65533;P&#65533;[ &#65533;|>&#65533;&#65533;&#65533;&#65533;h&#65533;O&#65533;d&#65533; &#65533;&#226;x&#65533;i&#65533;'Z&#65533;&#65533;&#65533;?&#520;&#65533;&#65533;&#810;&#65533;&#65533;&#65533;&#65533;Z!&#65533;Q	n&#65533;&#65533;B&#65533;I&#65533;&#1173;&#65533;4"h&#65533;"NA&#65533;&#65533;'b&#65533; &#65533;r!&#65533;`*&#65533;&#65533;&#65533;"&#65533;&#65533;&#65533;Y&#65533;E4&#65533;M&#65533;#&#65533;y',IC(My&#65533;zI!&#65533;&#65533;&#65533;&#65533;,&#65533;B&#65533;&#65533;-&#65533;}gI&#304;4$&#65533;,`I);&#65533;^&#1298;P&#65533;h0&#65533;&#65533;$`&#65533;&#65533;&#65533;&#65533;+!;&#65533;G\B&#65533;&#65533;&#65533;K&#65533;&#65533;_&#65533;&#65533;&#65533;&#65533;|9a&#65533;'1&#65533;j&#65533;0&#65533;C&#65533;&#65533;&#65533;&#65533;,
la&#65533;,fb&#65533;&#65533;f&#65533;m-&#65533;l~ pD &#65533;(m&#65533; &#1218;&#65533;&#65533;}ND1&#65533;,N4r&#65533;	FG&#1305;&#65533;=U&#65533;&#65533;`&#65533;9&#65533;&#65533;&#65533;O&#65533;a&#65533;&#65533; 7&#65533;sM\+&#65533;&#65533;&#65533;0&#65533;&#65533;&#65533;6&#65533;DC&#65533;&#65533;NQ&#65533;&#65533;h2&#65533; "1H&#65533;&#65533;=&#65533;&#65533;&#65533;&#65533;&#65533;&#65533;&#65533; 1&#65533;4&#65533;&#65533;&#65533;&#65533;&#1995;&#65533;&#65533;&D/&#65533;2Z/&#560;&#65533;&#65533;&#65533;E&#34526;&#65533;(y&#65533;,]&#65533;bV&#65533;0T&#65533;^&#65533; L!G&#65533;&&#1088;j&#65533;&#65533;Kt&#65533;&#65533;*&#65533;&#65533;3~]L&#65533;&#65533;A&#65533;&#65533;&#65533;&#314;&#65533;!&#65533;&#65533;c=+&#65533;WJ&#65533;&#65533;&#65533;Tc&#65533;&#65533;P&#65533;&#65533;r&#65533;&#65533;	&#65533;N&#65533;9&#536;&#65533;&#65533;x&#65533;&#1400;&#65533;l&#65533;<&#65533;&#65533;V&#65533;&#65533;&#65533;8&#65533;&#65533;qAl$&#65533;l&#65533;<6&#65533;&&#65533;F&#65533;2&#65533;UU	 $&#65533;~&#65533;H&#65533;Z	j&#65533;y&#65533;KL&#65533;&#65533;&#65533;&#65533;D&#65533;H&#65533;&#65533;*&#65533;Qb&#65533;}1A&#65533;&#65533;&#65533;&#65533;&#65533;Ag/'&#65533;kH"	&#65533;&#6998;&#65533;&#65533;&#65533;c&#65533;C&#65533;U!&#65533;&#65533; r&#65533;&#65533;&#65533;&#65533;&#65533;]&#65533;%&#65533;&#65533;$K&#65533;&#65533;&#65533;&#65533;&#65533; &#65533;&#65533;B&#65533;z4&#65533;&#65533;&#65533;&#65533;&&#336382;4&#65533;&#65533;Mb&#65533;&#65533;&#65533;&#65533;$6O&#65533;&#65533;&#65533;@&#65533; /&#65533;	&#65533;X&#65533;&#65533;jL6~&#65533;&#65533;a&#65533;2&#65533;&#65533;0S!6&#65533;&#65533;A&#65533;&#65533;l&#65533;N&#65533;&#65533;p*&#65533;&#65533;f&#65533;&#65533;p&#65533;&#65533;&#65533;	D&#65533;!&#65533;?J; &#65533;7{&#65533;&#65533;&#65533;s&#65533;eo&#65533;&#65533;	&#65533;?&#1601;\&#65533;	&#65533;&#65533;&#65533;0&#65533;&#65533;&#65533;&#65533;_8EZ&#65533;&#65533;&#65533;~&#65533;dCp&#65533;&#65533;&#1938;%&#65533;&#65533;y&#65533;&#65533;&#65533;&#65533;,1&#65533;&#65533;T*&#65533;V)&#65533;&#65533;-&#65533;u1$&#65533;A6h+&#65533;<!i&#65533;d&#65533;&#65533;&#65533;&#65533;/&#65533;&#65533;D&#65533;&#65533;+'@&#65533;&#65533;&#65533;&#65533;&#65533;?&#65533;PVSp x9d&#65533;&#65533;&#65533;&#65533;q&#65533;I&#65533;(&#65533;5D&#65533;@&#65533;&#65533;&#65533;&#65533;&#532;q&#65533;&#65533;!Cfd&#65533;&#65533;6&#65533;R&#65533;&#1568;mg&#65533;&#65533;&#65533;>Ee&#65533;&#65533;BH&#65533;&#65533;&#65533;&#65533;VV&#65533;&#65533;hD&#65533;&#65533;&#65533;&#65533;&#65533;D5&#65533;&#65533;OB |&#765;&#65533;_&#65533;@ &#65533;d"^&#65533;&#65533;H&#65533;A\%&#65533;Kt&#65533;8&#65533;&#65533;G&#65533;d&#65533;&#65533;&#65533;e'&#65533;&#9371;&#65533;&#65533;F&#65533;o
A-&#1423;&#65533;
&#1426;&#65533;&#65533;&#65533;J&#65533;&#65533;>_&#65533;&#65533;/&#893;&#65533;/&#1171;^&#65533;E&#65533;@&#65533;@&#65533;$mF&#65533;K &#65533;&#65533;&#65533;&#65533;w C&#65533;&#1191;/4=dh&#207;&#65533;6O,&#65533;0&#65533; &#65533;^&#65533;!
&#65533;&#65533;&#65533;&#65533;&#65533;&#65533;&#65533;H&#1672;l&#65533;&#451;&#65533;&#65533;
q&#65533;7&#65533;&#65533;&#65533;&#65533;&#65533;&#65533;`&#65533;@&#65533;&#65533;&#65533;Mx4x&#65533;&#65533;D&#65533;D&#65533;o%&#300;T&#65533;p&#65533;&#65533;&#65533;&#65533;
&#65533;H&#65533;&#65533;&#65533;EQ&#65533;&#65533;&#65533;l&#65533;&#65533;&#65533;
&#65533; &#65533; &#65533;&#65533;&#65533;&#65533;A&#65533;&#65533;	Ad&#65533;@&#65533;&#65533;@X&#65533;,4&#65533;&#65533;,&#65533;C<\&#65533;p&#65533;&#65533;&#65533;&#65533;&#65533;%&#65533;~i&#65533;lON&#65533;&#65533;&#343;&#65533;&#65533;&#65533;&#65533;&#65533;&#65533;~M&#65533;O&#65533;O7U&#65533;&#653;&#65533;\&#65533;\&#65533;^Bl&#65533;.&#584;&#65533;^&#65533;&#65533;&#65533;&#65533;&#65533;&#65533;&#65533;&#65533;&#65533;&#65533;&#65533;(]&#65533;9&#65533;&#65533;&#65533;&#65533;&#65533;AA&#445;WL&#65533; 8&#65533;&#65533;C&#65533;&#65533;&#65533;&#65533;&#65533;C&#65533;&#65533;&#65533;&#65533;:!&#65533;<&#65533;&#65533;&#65533;&#65533;&#65533;&#65533;&#65533;	&#65533;&#65533;&#65533;A&#65533;&#65533;&#65533;"&#65533;&#65533;g&#65533;&#65533;:}&#65533;g &#65533;7t&#65533;?L&#65533; Z
{&#65533;&#65533;#T&#65533;@&#65533;'*&#65533;&#65533;*&#65533;B.&#65533;)"#@D8&#65533; &#65533;C&#65533;&#65533;+^&#65533;,z&#65533;&&#65533;!A&#65533;&#65533;lV%Hl&#65533;&#65533;&#65533;&#65533;.&#65533;&#65533;&#65533;&#65533;&#65533;W&#65533;O~&#65533;RR&#65533;&#65533;V&#65533;D&#65533;&#65533;N&#65533;ZHaB&#65533;&#65533; p9L&#65533;<&#65533;W<&#65533;6)&#1164;&#65533;$L&#180;H&#65533;956&#65533;&#65533; L@&#65533;7&D^&#65533;E&#65533;x&#1213;&#65533;&#65533;xaZ]A&#65533;&#65533;&#65533;&#65533;&#65533;&#65533;&#65533;&#65533;&#65533;&#65533;&#65533;-&#65533;&X&#65533;&#65533;]&#65533;d&#65533;&#65533;,&#65533;&#65533;&#65533;&#65533;	&#309;M$EDD&#65533;&#65533;&#65533; &#65533;&#65533;&#65533;\CH&#65533;$*&#65533;&#65533;H>&#65533;&#65533;&#65533;A&#65533;&#65533;Cx&#19689;L&#65533;g)&#65533;"&#65533;C&#65533;&#65533;$J&#65533;dK-&#65533;?4&#65533;c&#1634;&#65533;&#65533;&#65533;?&#65533;&#65533;?4&#65533;@&#65533;&#65533;q&#65533;&#65533;&#65533;&#65533;|I&#65533;N&#65533;&#546;q&#65533;G&#65533;&#65533;&#65533;@&#65533;&#516;U&#65533;&#65533;&#65533;&#660;&#65533;m&#1152;&#65533;&#65533;(m&#65533;Zp&#65533;0&#65533;&#65533;&#65533;<XY&#65533;U&#65533;CLV&#796;&#65533;WZ &#65533;&#1796;1&#65533;&#65533;&#17177;&#65533;&#65533;5&#65533;LL@&#65533;)]&#65533;u&#65533;aR&#65533;&#65533;&#2265;&#65533;\&#65533; D&#1673;&#65533;E_B&#65533;XC<A JB6&#65533;&#65533;-&#65533;NRW&#1721;&#65533;&#1725;Cl@F&#65533;F&#65533;&#65533;`%B	&#65533;C	&#65533;>&#65533;f	&#65533;&#65533;?$&#65533;@&#65533;@&#65533;&#65533;&#65533; &#65533;@&#65533;h6k &#65533;@&#65533;r*g(@@(hV(X"A&#65533;f&#65533;'v&#65533;-&#65533;Q &#165;eU&#65533;`+&#65533;&#65533;?c&#65533;U&#65533;&#65533;&#65533;Zqa&#65533;&#65533;E&#65533;&#65533;W&#65533;&#65533;U &#65533; E&#65533;BhN&#65533;&#65533;&#65533;P}&#65533;Zn(&#65533;#&#65533;&#65533;&#65533;&#65533;1&#65533;@0I&#65533;xWV8KS2&#65533;&#65533;Ah&#65533;&#65533;&#65533;K&&#1173;&#65533;&#65533;L&#65533;&#65533;&#65533;&#65533;&#65533;&#65533;\K f&#65533;A&#65533;&#65533;@&#65533;&#65533;&#65533;D&h&C,&#180;&#65533;&#1104;B.&#65533;eegK&#65533;&&#65533;&#65533;7&#65533;i&#65533;@&#65533;&#65533;&#65533;&#65533;AXC &#65533;@&#65533;J9&#65533;?XX&#65533;?Di&#65533;A&#65533;&#65533;&#65533;
&#65533;"&#65533;(B&#65533;&#65533;h~ &#65533;&#804;e&#65533;&#65533;U&#65533;&#65533;]9x&#65533;&#1701;&#65533;&#65533;&#65533;u&#65533;&#65533;&#65533;&#1421;&#65533;	&#65533;&#65533;&#65533;ap&#65533;&#65533;&#65533;eV&#65533;&#65533;%&#300;E&#65533;&#65533;&#65533;?@A*&#65533;&#65533;e&#65533;*e&#65533;@|&#65533;V9&#65533;X&#65533;&#65533;@&#65533;&#65533;&#65533;&#65533;&#65533;&#65533;X&#65533;L&#65533;y&#65533;H&#65533;
DN&#65533;&#65533;hH;&&#65533;["P&#65533;&#65533; &#132;&#65533;\4M>&#65533;*Cx&#65533;&#65533;L>&#65533;y&#65533;?`&#65533;&#65533;3+&#65533;&#65533;&#65533;P&#65533;&#65533;@(]l_$	&#65533;(
&#65533;&#65533;D&#65533;H
&#65533;&#65533;&#6296;&#65533;N&#65533;&#65533;&#65533;&#65533;&#65533;(+&#65533;@'$&#65533;?(&#65533;>U&#65533;<&#65533;D&#65533;&#65533;+&#65533;J&#65533;&#65533;&#65533;&#65533;&#65533;&#65533;
D&#65533;fki&#65533;&#65533;&#65533;&#65533;&#65533;&#65533;D&#65533;&#65533;&#65533;&#65533;N%&#65533;&#65533;&#65533;?l%&#65533;&#65533;@&#65533; &#65533;>&#65533;(&#65533;&#65533;A&#65533;K3%&#65533;&#65533;\y&#65533;&#65533;@A3l&#65533;w&#65533;&#65533;&#65533;L&#65533;&#65533;&#65533;&#65533;&#65533;&#65533;H&#65533;&#65533;&#65533;aVI~M&#65533;&#65533;,(AlA,&#65533;m&#65533;&#65533;&#65533;$%&#65533;&#65533;&#65533;WZL&#65533;Al &#65533;&#65533;@&#549;&#65533;f&#528;&#65533;jG&#65533;&#65533;&#65533;Ci&#65533;-D&#65533;&#65533;&#65533;L&#616;qf&#65533;	&#65533;&#65533;&#65533;
&#65533;<&#65533;&#65533;Al>EA&#65533;+D(@&#65533;&#65533;@&#65533;&#65533;@&#65533;&#65533;&#65533;&#65533;J%.&#65533; .&#65533;-A&#65533;m&#65533;&#65533;&#1678;F.D&#65533;
&#65533;&#65533;D@&#65533;Dj&#1121;$&#65533;&#65533;&#65533;C&#65533;.&#65533;&#65533;	&#65533;&#2016;&#65533;@&#65533;&#65533;a&#65533;@&#65533;&#65533;nR&#65533;&#65533;j,+&#65533;BwQ-&#65533;&#65533;4#6	P=8IS&#65533;&#65533;&#65533;&#1319;&#65533;&#65533;%5Y&#65533;&#262;&#65533;&#65533;&#65533;,R&#65533;&#65533;&#65533;&#65533;&#65533;~>&#65533;&#65533;&#65533;&#65533;&#65533;x&#65533;_&#65533;&#65533;&#65533;&#65533;&#65533;&#65533;&#65533;!L&#65533;A&#65533;&#65533;P-&#1382;%A&#65533;&#65533;&#65533;&#65533;&#65533;D&#65533;&#65533;c&#596;B&#65533;C	&#1811;&#1708;&#65533;&#65533;&#65533;&#65533;V&#65533;)C&#65533;u&#65533;h&#65533;@&#65533;o&#65533;B"&#65533;@.&#65533;$A&#65533;*&#65533;/&#65533;4&#65533;G&#65533;QkF&#65533;F&#65533;&#65533;j.p9&#65533;&#65533;@&#65533;&#65533;j
&#65533;'&#65533;&#65533;&#65533;&#65533;&#65533;&#65533;?&#65533;&#65533;P&#65533;&#65533;&#498;`!1&#65533;&#65533;&#65533;&#65533;&#65533;&#65533;&#65533;Q&#65533;M&#65533;&#65533;J&#65533;US&#65533;a&#65533;&#65533;0&#65533;2&#65533;&#65533;$Z"YH!	&#65533;!=&#26702;&#65533;&#65533;N&#65533;&#65533;&#65533;M&#65533;&#65533;y&#65533;7&#65533;&#262; >P(&#65533;e&#65533;&#65533;h&#65533;	&#65533;n&#65533;&#65533;&#65533;v&#65533;`F>&#65533;&#65533;e)l&#65533;hl&#65533;&#65533;&#65533;&#65533;&#65533;&#65533;&#65533;&#65533;&#65533;&#29584;&#65533;fD&#65533;&#65533;&#65533;&#65533;V&#65533;V &#65533;&#65533;hF(xFt:D%,&#2346;l&#65533;m&#65533; 3&#65533;E&#65533;1"S&#65533;&#65533;dM^L&#65533;@&#65533;&#65533; &#65533;&#65533;&#65533;&#65533;5~p&#65533;ll&#65533;5A&#65533;&#835;d&#65533;ky&#65533;&#65533;&#65533;PAU&#65533;U'&#65533;L &#65533;B&#65533;(E&&#65533;&#65533;&#65533;&#65533;.&#65533;&#65533;&#65533;&aA&#65533;&#65533;&#1179;&#65533;+&#65533;&#65533;x&#65533;&#65533;&#65533;}&#65533;}&#65533;KD&#65533;&#1927;1&#65533;J&#65533;&2&#65533;  6n&#65533;&#65533;_A&#65533;&#65533;5D 6&#65533;V6&#65533;'&#65533;&#65533;~&#65533;&#65533;1oB&#65533;i0&#1868;i8 @8&#65533;&#65533;:;&#65533;&#65533;:&#65533;A&#65533;o&#65533;&#65533;&#65533;&#65533;3>&#65533;F&#65533;I&#65533;&#65533;g&#65533;KLq&#65533;$	&#65533;p5&#65533;0l&#65533;@&#65533;&#65533;D&#65533;&#65533;@&#65533;A&#65533;|&#65533;&#65533;&#65533;E}q&#65533;@P&#392;&#1155;6	Z&#65533;/&#65533;&#65533;&#65533;B&#65533; &#65533;&#65533;Y^&#65533;&#65533;&#65533;&#65533;U!2P]&#132;&#65533;&#65533;@C4&#65533;eIs^&#65533;&#65533;j~&#65533;*[&#65533;'+&#65533;&#65533;&#65533;0&#65533;&#65533;n&#65533;d>&#65533;Nj&#65533;5t&#65533;h&#65533;6&#65533;&#65533;h&#65533;_6Ws7&#65533;&#65533;9uih0&#65533;.&#65533;0&#65533;&#65533;&&#65533;u &#65533;&&#65533;@X&#65533;&#65533;&#65533;&#65533;&#65533;X&#65533;8&#65533;&#65533;@&#65533;m	&#65533;&]&#65533;&K&#65533;&#65533;[#D&#65533;&#65533;o&#65533;j&#65533;_;;&#65533;)C&#65533;&#65533;tx&#65533;&#65533;&#65533;!&#65533;&#65533;<Z&#65533;&#65533;t&#65533;A&#65533;UA	4&#65533;&#65533; &#65533;&#65533;M&#65533;H\oU&#65533;&#65533;.DJ&#65533;E3p&#65533;5V&#65533;&#65533;&#1544;I&#65533;&#65533;xST&#65533;!LL&#65533;YD&#65533;@&#65533;A&#65533;t&#65533;&#65533;a&#65533;&#65533;Gt&#65533;&#65533;&#65533;j3S&#65533;&#373;R &#65533;&#65533;i&#65533;_&#1229;U&#65533;VR&#65533;A&#65533;&#65533;I2&#65533;@@@T_&#65533;&#65533;&#65533;&#65533;r&#65533;&#65533;v&#65533;&#65533;&#65533;
HAx&#65533;X&#65533;&#65533;&#65533;D&#65533;%&#65533;7A&#65533;+&#65533;&#65533;7&#65533;J&#65533;@&#65533;&#65533;&#65533;>&#65533;v&#299;BD&#65533;&#65533;&#65533;%&#65533;A&#65533;7nw>&#65533;&#65533;<&#65533;&#65533;E&#65533;2&#65533;&#65533;&#65533;&#65533;&#65533;&#65533;&#65533;aP&#65533;d&#65533;&#65533;&#65533;&#65533;,C:X&#65533;C&#65533;p&#65533; PxmjD&#65533;0&#65533;Q~&#65533;5&#65533;d&#65533;&#65533;V&#65533;H&#65533;3&#65533;&#65533;&#65533;@&#1590;&#65533;&#65533;&#65533;&#541;Qh&#65533;xA\&#65533;xBq&#65533;&#65533;&#65533;&#65533;bSLH&#65533;?<&#65533; &#65533;hD&#65533;&#65533;&#65533;T$&#65533;RD6&#65533;7&#65533;E`w&#65533;&#65533;"&#65533;~&#65533;&#65533;~[~&#759;&#65533;&#65533;7&#65533;&#65533;7i&#65533;7CA&#65533;&#65533;C&#65533;&#65533;*&#65533;&#65533;V&#65533;v&#65533;"QW&#65533;&#65533;),y&#65533;py&#1860;&#65533;3&#65533;&#65533;e5M&#65533;SeO&#65533;&#65533;&#65533;?&#65533;+&#65533;&#65533;&#65533;T!&#65533;e&#360;N&#65533;&#65533;B%)&#65533;&#65533;Q&#65533;6&#65533;-D&#65533;!&#65533;&#65533;M(&#65533;  &#65533;% &#65533;&#65533;JD&#65533;6D&#65533;q&#65533;)&#65533;o&#65533;&#65533;B&#65533;&#65533;&#65533;.o &#65533;&#65533;&#65533;&#65533;&#65533;B&#65533;&#289;4&#65533;!&#65533;:J2&#65533;A&#1583;&#65533;"&#65533;?;&#65533;&#65533;?&#65533;&#65533;&#65533;&#65533;/D&#65533;&#65533;i&#65533;3:&#65533;C:&#1267;f&#65533;:&#65533;#&#65533;;&#65533;(&#65533;$.&#65533;'&#65533;&#65533;S&#65533;&#65533;&#65533;&#65533;}v&#65533;&#65533;&#65533;&#65533;L&#65533;n&#65533;&#1319;6i&#65533;-!S(y56&#65533;F0@&#65533;D3&#65533;&#65533;&#65533;3s&#65533;&#65533;'&#65533;&#65533;&#65533; &#65533;<&#65533;&#65533;x
&#65533;#Zm&#65533;"&#65533;&#65533;/sI&#674;&#65533;o&#65533;&#65533;E&#65533;&#65533;D&#65533;&#65533;\&#65533;I&#65533;U&#65533;&#65533;&#65533;(w&#65533;&#65533;&#65533;7DndLV&#1517;|&#65533;F.f&#65533;&#65533;I7C&#65533;7/yT&#65533;|v&#65533;&#65533;&#65533;&#65533;5K&#1711;&#65533;&#65533;&#65533;l&#65533;kDD *&#65533;&#65533;&#65533;&#65533;&#65533;&#65533;+&#65533;/&#65533;4#&#280;&#65533;iA,&#65533;&#943;&#65533;C&#65533;&#65533;&#65533;AP2&#65533;&#65533;9A&#65533;H&#65533;t&#65533;#&#65533; &#65533;&#65533;&#1611;&#65533;&#65533;&#65533;X)&#65533;&#65533;F&#65533;&#65533;&#1657;&#65533;ll&#65533;h&#65533;9&P\&#1132;lM&#65533;4&#65533;&#65533;S&#65533;&#65533;&#319;{&#65533;&#65533;1&#65533;&#65533;&#65533;r&#65533;+&#65533;&#65533;i&#65533;&#65533;&#159983;&#65533;&#65533;&#65533;&#65533;HX&#65533;&#65533;#H&#65533;&#65533;ZH&#65533;&#65533;&#65533;&#65533;&#65533;&#65533;{4&#65533;2&#65533;&#65533;R(&#65533;D&#65533;&#65533;V&#65533;&#65533;&#65533;3&#65533;UO&#65533;6&#65533;&#65533;R&#65533;&#65533;7gs&#65533;:&#65533;&#65533;&#65533;"o&#65533;&#65533;n&#65533;&#65533;n&#65533;f&#65533;&#65533;&#65533;B&#65533;$&#65533;3&#65533;=&#65533;&#65533;kI}A$}&#65533;'&#65533;&#65533;B&#65533;&#65533;@K&#65533;&#65533;&#65533;3&#65533;J&#65533;&#65533;>&#65533;V&#65533;&#65533;S&#65533;5&#65533;&#65533;5&#65533;{&#65533;@&#65533;O&#1087;~&#65533;R&#65533;&#65533;&#65533;&#65533;E&#65533;s&#65533;&#65533;-&#65533;&#65533;&#65533;Ap83&#20752;&#65533;A&#65533;:&#65533;&#65533;&#65533;&#65533;&#65533;Ni2p&#65533;&$&#65533;o&#65533;C&#65533;'N&#65533;(&#65533;&#65533;&#65533;M,D&#65533;&#65533;&#65533;&#65533;@&#65533;M6&#65533;&#65533;?&#65533;&#65533;|&#65533;,&#65533;&0I^&#65533;&#65533;&#65533;H&#65533;;m&#65533;\b&#1187;O&#65533;&#65533;i&#65533;<&#65533;&#65533;&#65533;g&#1163;&#65533;&#65533;&#65533;jT&#65533;S&#65533;V&#65533;z&#65533;D&#65533;D4&#65533;
a+&#65533;I&#342;&#65533;p6&#65533;&#1649;V&#65533;&#65533;m&#65533;&#65533;&#65533;[&#65533;F&#65533;&#65533;p-k^&#65533;{&#65533;&#65533;&#65533;&#65533;p&#3913;&#65533;&#65533; \B&#65533;C&#133;&#65533;&#65533;"8Bp&#65533;&#65533;&#65533;L&#65533;&#65533;&#65533;&#602;)&#65533;&#65533;&#65533;&#65533;2A&#65533;+{&#65533;&#65533;P&#65533;`Ws&#65533;&#65533;:u&#65533;&#65533;[&#1526;}wn&#1910;E&#65533;{&#65533;&#65533;A &#65533;Am&#65533;&#65533;g&#65533;&#65533; $
&#65533;&#65533;&#65533;,(,&#65533;&#65533;&#65533;&#65533;sJL&#65533;u&#65533;8pVF&#65533;K&#65533;&#2030;&#1026;&#773;6qN4)S&#65533;&#65533;&#65533;/&#65533;+&#65533;&#65533;bIG&#65533;&#65533;;&#41944;^&#65533;&#65533;:j&#65533;&#65533;&#65533;
&#65533;H?&#65533;&#65533;&#39002;v&#65533;&#65533;&#65533;D&#65533;4&#65533;b&#65533;&#65533;b&#681;=&#65533;&#65533;7&#65533;&#65533;&#65533;J&#65533;4&#762;H&#65533;&#65533;&#394; T &#65533;&#65533;Y|K&#65533;&#65533;P&#65533;Q&#65533;&#65533;&#65533;,.&#65533;&#65533;&#65533;&#1134;&#65533;&#65533;&#65533;2&#65533;`&#65533;$&#65533;&#65533;&#65533;&&#65533;|J&#65533;4Q&#65533;&#65533;Kd&#178;T%&#65533;*&#65533;t&#65533;/&#65533;v&#65533; 2"&#65533;&#65533;\&#65533;&#65533;&#65533;m&#65533;&#65533;&#65533;8&#65533;&#65533;&#65533;&#65533;21&#65533;&#65533;&#65533;@	R&#875;(=&#65533;D&#65533;z&#65533;&#65533;f&#65533;&#65533;&#65533;&#65533;.b&#65533;J+E&#65533;&#65533;&#65533;&#65533;&#65533;&#65533;&#65533;&#65533;!&#65533;&#65533;e9&#65533;8%&#65533;&#65533;&#1963;&#65533;&#65533;&#65533;D&#65533;&#65533;&#65533;&#65533;H?U&#587;&#65533;&#65533;L2&#65533;&#65533;%fmP&#65533;&#65533;&#787;j&#65533;&#65533;&#65533;J5&#65533;X&#65533;&#65533;)E&#65533;&#65533;&#65533;&#65533;&#65533;&#65533; &#65533;ii&#65533;&#65533;&#65533;&#65533;uQ&#65533;U&#65533;.5&#65533;Q&#65533;E&#65533;&#65533;k-3C&#65533;&#65533;&#65533;&#65533;&#65533;|&#1518;&#65533;<&#65533;+^q|(&#65533;&#65533;&#65533;&#65533;&#65533;~&#65533;&#65533;70&#65533;F0&#65533;&#65533;&#186;T%&#65533;&#65533;&#65533;1+&#65533;&#65533;&#52333;$&#65533;x&#65533;&#65533;%&#65533;S&#65533;&#1144;BQ&#1062;&#65533;&#65533;&#1702;&#65533;"\&#65533;&#65533;&#65533;&#65533;&#65533;&#65533;?H^&#65533; &#65533;a~hf&#65533;m&#65533;&#32580;&#65533;Y&#65533;S	&#65533;&#65533;8&#65533;&#65533;&#65533;&#65533;T&#65533;j&#65533;S}&#65533;&#65533;9(,&#65533;o"&#65533;~&#65533;+&#1425;b 
R{&#65533;z"&#65533;/&#65533;o&#65533;&#65533;&#65533;&#65533;&#65533;P&#65533;&h:&#65533;&#65533;fi&#65533;&#65533;H2&#546;&#65533;&#65533;j&#65533;)&#65533;&#65533;&#65533;&#65533;jY[&#65533;&#65533;&#65533;>&#65533;5T&#65533;&#65533;O&#65533;$&#65533;&#65533;'&#65533;'&#65533;mc&#65533;X#&#65533;&#65533;&#65533;&#65533;L&#65533;,&#65533;&#65533;&#65533;V&#65533;kF&#65533;Q[&#65533;&#65533;&#65533;&#65533;]&#65533;&#65533;|kH"3&#65533;&#65533;&#65533;}&#219;&#65533;&#65533;q&#65533;b&#65533;
&#65533;h&#65533;,&#65533;SO&#65533;]&#65533;&#65533;&#65533;%&#1653;&#65533;&#65533;&#65533;&#65533;&#65533;*\_&#65533;y&#65533;&#65533; (&#65533;C.&#65533;&#65533;&#65533;g&#65533;&#65533;
&#65533;&#65533;&#65533;#(V&#65533;t&#65533;&#65533;s&#65533;&#65533;&#65533;fI&#65533;&M&#65533;&#65533;&#65533;h&#65533;*&#65533;&#65533;Q&#65533;&#65533;H:&#65533;*&#65533;&#65533;l&#65533;p&#65533;&#65533;`L&#65533;7&#65533;&#65533;\o:&#409;&#65533;&#65533;F&#65533;)&#65533;hX&#65533;[&#65533;&#65533;!&#65533;[&#65533;b&#65533;E0&#65533;z&#65533;e&#65533;Z&#65533;F&#65533;&#65533;&#65533;PZ+:!&#65533;&#65533;%o&#65533;+r&#1906;Q&#65533;\&#65533;&#65533;&#65533;Fs&#65533;&#65533;Z&#65533;&#65533;9&#65533;&#65533;s&#65533;R&#65533;&#65533;2&#65533;x&#65533;H&#65533;&#65533;&#65533;&#65533;D(a	&#65533;&#65533;&#65533;L.;&#65533;U&#65533;&#65533;&#65533;&#65533;
f<&#65533;
&#65533;xqNe&#65533;&#65533;&#65533;H1&#65533;i&#65533;&#65533;9&#65533;&#65533;B2&#65533;)&#65533;ot&#65533;&#37403;f&#65533;&#65533;&#65533;&#65533;&#532;&#65533;&#65533;(F	&#65533;&#65533;^&#65533;&#1046;&#65533;&#65533;L&#65533;&#65533;&#65533;&#65533;&#65533;&#65533;v&#65533;&#65533;&#65533;&#65533;t&#65533;&#65533;wJ&#65533;&#65533;:|&#65533;&#65533;^&#65533;@&#65533;4&#65533;&#65533;(&#65533;(I@&#65533;&#65533;&#65533;&#65533;?h&#65533;6&#65533; &#65533;!Pg&#65533;7&#65533;&#65533;&#65533;&#65533;`1H&#65533;&#65533;p &#65533;
	MH&#65533;&#65533;&#65533;&#65533;&#65533;&#2060;&#65533;&#65533;X&#65533;Df1&#65533;kd&#65533;&#65533;&#65533;r|&#65533;W&#65533;#&#65533;L$H&#65533;)^&#65533;b&#65533;r&#65533;	I&#65533;Wi&#65533;Nw&#65533;K&#65533;\&#65533;
FE&#65533;&#65533;vP&#65533;"f S&y&#65533;&#927;k&#65533;X&#65533;d&#65533;&#65533;L&#65533;b3M&#65533;&#65533;BB&#65533;6&#65533;,&#65533;JU&#1103;&#65533;&#65533;&#65533;&#65533;T&#65533;&#65533;&#65533;&#65533;&#65533;&#65533;&#65533; &#65533;p&#65533;M"@[&#65533;XJ{Tj=A&#65533;&#65533;K&#65533;CII&#65533;&#65533;X^&#65533;&#875;&#65533;&#65533;&#65533;&#65533;&#65533;&&#322;HJ&#65533;Z,&#65533;B&#65533;&#65533;AV&#65533;P&#157;&#65533;&#65533;g#&#46153;@E&#65533;$fPr&#65533;e.G&#65533;K\:n&#65533;&#65533;!&#65533;&#65533;]05&#65533;+&#542;&#65533;&#65533;f&#65533;(6-k&#65533;N&#65533;&#65533;uP&#65533;r&#1098;&#65533;z&#65533;%&#65533;%&#65533;&#65533;)R:&#457;&#65533;&#65533;IL&#65533;&#65533;F&#65533;&#1580;&#307;a&#65533;g&#65533;$R0&#65533;&#65533;+t&#65533;?3S&#65533;6&#65533;&v&#65533;q&#65533;g&#65533;&#65533;&#1288;s&#65533;&#65533;`k&#65533;&#65533;g^T&#65533;&#65533;mm&#65533;&#65533;X&#65533;2&#65533;&#65533;!&#65533;^&#65533;J&#65533;&#65533;&#65533;=W&#65533;&#65533;
&#65533;&#65533;&#65533;&#65533;|J!	~&#65533;&#43012;+&#65533;J&#556;,&#65533;&#65533;&#65533;Laj&#65533;iR&#65533;E&#65533;(H&#65533;%q&#65533;&#65533;HV&#176;&#65533;&#1515;&#65533;U&#65533;	&#65533;&#65533;)&#65533;&#65533;x&#381;&#65533;&#65533;&#65533;jYf&#65533;&#65533;&#65533;O&#65533;&#1263;Y&#65533;&#65533;&#869;0Z&#65533;c&#65533;^&#65533;&#65533;"&#129;s+x&#65533;Qg&#65533;Z&#65533;I&#65533;H,&#65533;&#65533;&#65533;&#65533;`&#65533;&#65533;&#65533;&#65533;'b&#65533;vx&#65533;&#65533;a&#65533;V-&#65533;Dt&#65533;&#65533;;&#65533;b3&#65533;8&#65533;i:&#1241;FCP&#65533;&#521;6&#65533;&#65533;&#564;lB(&#65533;&#65533;x&#65533;&#65533;&#65533;kt&#65533;a#&#1009;&#65533;y H =&#65533;&#65533;&#65533;&:&#1072;&#65533;&	M$|_K&#65533;&#65533;"5Z&#65533;9&#65533;&#65533;H&#65533;&#65533;&#1639;/*&#65533;
&#65533;&#65533;&#65533;&#65533;H&&#65533;a&#65533;~f&#65533;\&#65533;&#65533;?M&#65533;&#1350;&#1237;&#1421;&#65533;&#65533;&#65533;4&#65533;&#65533;&#65533;&#65533;fND&#65533;&#65533;&#65533;&#65533;-c&#65533;K&#65533;&#65533;&#65533;&#65533;9&#65533;Vm&#65533;T&#65533;s&#1864;\&#65533;!'&#65533;j8&#65533;&#65533;&#65533;s&#65533;z&#65533;K&#65533;a&#65533;.&#65533;&#65533;IZ&#65533;&#65533;&#65533;&#65533;t&#65533;&#65533;T1&#965;	K&#65533;q&&#65533;p&#65533;&#65533;,&#65533;&#65533;&#65533;t&#65533;&#65533;&#65533;&#65533;3&#65533;&#65533;Se&#65533;h&#65533;&#65533;&#65533;H&#65533;"t\&#65533;m2dk&#1652;&#65533;&#65533;Xc&#65533;&#65533;g=`J&#65533;&#65533;
&#65533;&#65533;/&#65533;I$"&#65533;&#65533;&#65533;&#65533;&#65533;&&#65533;&#65533;|m<&#65533;&#1665;h^2&#65533;&#65533;62Hw&#65533;s&#65533;,&#65533;&#1848;&#65533;&#65533;Oj&#65533;f&#65533;&#65533;&#65533;b+&#65533;
&#65533;&#13016;&#65533;D&&#65533;mS&#65533;B&#65533;&#65533;&#65533;&#65533;[KQ&#65533;&#65533;Y&#65533;&#65533;&#65533;D&#65533;,&#836;&#65533;&#65533;QCX&#65533;&#65533;l&#65533; &#65533;#&#65533;&#65533;&#65533;&#1942;9&#65533;&#65533;k[&#65533;n&#65533;b	s&#65533;`&#65533;&#65533;&#65533;6&#65533;&#65533;&#65533;&#65533;&#65533;&#65533;&#65533;&#65533;f&#65533;B&#65533;&#65533;&#361;&#65533;&#506;c&#65533;&#65533;&#65533;pJ&#65533;&E&#65533;:Fu&#65533;&#65533;&#65533;&#65533;=*&#65533;?&#65533;GX&#65533;&#65533;&#65533;)&#65533;&#64186;&#65533;j&#65533;!&#598;&#65533;+R&#65533;*:&#65533;&#725;S&#65533;V&#65533;&#65533;m&#65533;hk{^&#65533;k&#65533;F&#65533; S&#65533;&#65533;N&#65533;&#65533;&#65533;&#881;$&#65533;&#544;N&#65533;d&#65533;R6&#65533;m&#65533;[UT&#65533;&#65533;R,&#65533;=&#65533;hl$&#65533;&#65533;&#65533;NE&#65533;&#65533;&#65533;K&#65533;yi.&#65533;&#65533;mK7&#65533;"&#65533;1&#65533;&#65533;&#65533;D&#65533;7&#65533;j.&#65533;&#65533;&#65533;y]&#65533;Vi&#65533;&#65533;&#65533;&#65533;"`|&#65533;W&#65533;&#1002;&#65533;&#65533;kL&#65533;&#65533;DSlhSlb&#65533;&#65533;S~&#65533;,Q&#65533;\[+&#65533;&#65533;&#65533;<&#65533;&#1246;&#65533;&#65533;&#65533;&#65533;&#65533;/R&#65533;&#65533;&#65533;y&#65533;~w&#65533;TB&#65533;M&#65533;/T&#65533;&#65533;&#1678;&#1756;&#65533;mR:B)+LB&#65533;&#65533;&#65533;&#65533;&#65533;ES&#65533;M# &#65174;e&#65533;&#501;&#65533;&#65533;&#65533;T&#65533;q&#1706;&#65533;&#65533;&#65533;rL&#65533;EPo]&#65533;&#65533;\f&#65533;\&#65533;&#65533;s^D,&#65533;FR&#65533;-po&#65533;&#777;&#65533;Z&#65533;t&&#65533;T-&#65533;r&#65533;&#65533;&#65533;&#65533;&#65533;n&#65533;&#65533;&#65533;&#65533;&&#65533;&#31364;&#65533;&#65533;&#65533;&#65533;"&#65533;/&#65533;"&#65533;&#65533;-&#65533;&#65533;o]J$&#65533;&#65533;&#65533;p,c	&#65533;&#65533;&#1600;,[&#1935;&#65533;(&#65533;&#65533;d&#65533;&#65533;p&#65533;&#65533;p&#65533;&#65533;&#65533;5&#65533;pd0*&#65533;&#65533;6&#65533;&#65533;H&#65533;&#526;)&#65533;*&#65533;` n&#65533;&#65533; 	jD&#65533;&#65533;x*&#65533;4E&#65533;&#65533;m&#65533;'&#65533;J&#65533;&#65533;+t%W~b&#65533;%
P)&#65533;&#65533;&#65533;&#65533;k&#65533;&#65533;&#65533;&#65533;M&#1008;+"&#65533;k
2&#65533;&#924;&#65533;&#65533;4/&#65533;&#65533;&#65533;&#65533;&#65533;+&#65533;&#65533;+*&#65533;&#65533;&#65533;b&#65533;&#65533;&#65533;&#65533;N#EPc^(&#65533;&#65533;\AN&#65533;d1&#65533;&#65533;t&&#65533;&#65533;jp&#65533;&#65533;&#65533;]g&#65533;1&#65533;Pa&#65533;&#260;&#65533;1&#65533;&#65533;&#65533;VL&#65533;&#65533;iu&#65533;NM<#v&#65533;w&#65533;&#65533;&#65533;4&#65533;&#65533;:o&#65533;bC&#65533;&#65533;&#65533;vGa&#65533;P&#65533;&#65533;&#65533;&#65533;&#65533;M&#65533;&#65533;&#65533;&#65533;od&#65533;&#65533;&#65533;&#65533;n!+E&#65533;H&#65533;&#65533;&#65533;}&#65533;N&#970;%|&#135;&#65533;&#65533;&#65533;1 &#65533;b&#65533;W>B%&#65533;&#65533;&#65533;&#65533;'&#65533;&#65533;*&#65533;&#65533;&#65533;&#65533;km&#65533;b&#65533;&&#65533;A&#65533;&#65533;h&#65533;>&#65533;,@nn&#764;-&#65533;"*&#65533;P&#65533;&#65533;&#65533;&#65533;q>&#65533;w60&#65533;0&#65533;r&#65533;[2c&#65533;"g&#65533;$&#65533;&#65533;&#421;&#65533;*\f&#65533;A&#65533;'L&#65533;&#65533;%&#65533;&#65533;GX&#65533;&#65533;&#65533;&#65533;C)w&#65533;&#65533;&&#65533;(&#65533;&#65533;l&#65533;U&#65533;(&#65533;&#65533;&#400;p6H#&#65533;&#65533;hE&#65533;&#65533;4:*`cp&#65533;+&#65533;&#65533;&#65533;-&#65533;&#65533;&#65533;&#65533;5&#65533;&#65533;,&#65533;&#65533;&#65533;&#815;&#65533;&#65533;RQ&#65533;+R&#65533;&#65533; B&#65533;&#65533;&#65533;"&#65533;&#65533;&#65533;>	%&#65533;&%2B&#65533; r&#65533;&#423; &#65533;-&#65533;&#65533;&#65533;&#65533;&#65533;#&#65533;"&"&#65533;"}&&#65533;&#65533;/&#65533;&#65533;>,&#65533;<b&#65533;&#65533;&#65533;!hI&#65533;</&#65533;&#65533;bo&#65533;"F&#65533;&#749;t&#65533;&#65533;.B&#65533;&#65533;&#65533;&EKqT&#1093;\]T&#243;&#65533;BG,m&#65533;&#65533;Hi&#65533;D&#65533;,P-&#65533;&#65533;E&#65533;n&#65533;G L&#65533;&#65533;9&#65533;&#65533;`&1&#65533;&#65533;a.&#65533;&#65533;b.&#65533;&#65533;&#65533;v&#65533;&#65533;&#65533;&#65533;X&#65533;H&#65533;2&#65533;BO&#65533;&#65533;vPCD$N&#65533;&#530;6&#65533;e.&#65533;=&#65533;&#65533;&#65533;'x&#65533;&#65533;&#65533;&#65533;sq&#65533;3,&#65533;o.&#65533;3QD&#65533;/>!%&#65533;&#65533;&#65533;&#65533;&#65533;&#65533;g&#65533;&#65533;"W&#65533;&#65533;&#65533;&#65533;kdW &#65533;&#65533;&#65533;&#65533;&#65533;&#65533;qA"&#65533;X&#65533;?&#65533;Y&#65533;#$~&#65533;!&#65533;b&#65533;D#&#65533;&#65533;.&#65533;&#65533;&#65533;&#65533;&#572;&#65533;J&#65533;x&#65533;5-&#65533;&#65533;&#65533;&#65533;&#65533;&#65533;z&#65533;&#65533;`pR&#65533;&#65533;&#65533;Dq&#65533;i&#65533;&#65533;Sr&#65533;",&#65533;I-b&#65533;W&#65533;&#1957;2p&#65533;&#65533;&#65533;(sQ^&#65533;&#65533;?&#65533;4J&#65533;&#65533;'f&#65533;&#65533;T&#65533;`&#65533;)#K&#65533;&#65533;&&#65533;o*)"&#65533;\&#65533;M4&<&#612;b&#65533;&#65533;M-&#65533;&#65533;\(&#65533;&#65533;l&#65533;&#65533;
1&#65533;&#65533;,&#65533;Z&#65533;1>&#65533;&#65533;O&#65533;P>{P&#65533;-&#65533;fKk#&#65533;p5&#65533;P/"e&#65533;&#65533; }$&#65533;yt&#65533;/R&#65533;H"Vd	&#65533;.&#65533;&#65533;F&#65533;AR"V&#65533;#(&#65533;CY&#65533;/&#65533;&#65533; /&#65533;d*>&#65533;j&#65533;,&#65533;B&#65533;W&!&#65533;.&#65533;F3.Q&#65533;&#65533;&#65533;BO&#65533;&#65533;bW&#1770;+eRbF$&#65533;8&#65533;
&#65533;$&#65533;t&#65533;MR&#65533;&#65533;T&#65533;t&#65533;VJ&#65533;&#65533;&#65533;[qCK&#65533;"y-&#1526;T*V&#1580;U]&#65533;M5#&#65533;vDGZvLN&#65533;ub&#1813;O&#65533;nc&#8885;&#65533;-[&#65533;r=[ft?&#1391;&#65533;&#65533;6&#65533;2&#65533;&#65533;[m&#65533;Q&#65533;/&#65533;Q&#65533;&#65533;&#65533; U&#65533;&#65533;&#65533;(e&#65533;TR&#65533;~&#65533;4b&#65533;&#65533;Wq&#65533;"r&#65533;&#65533;&#65533; &#65533;CQ&#65533;&#65533;0J"dj\&#65533;/\6V&#65533;j&#65533;&#65533;&#65533;(&#65533;&#65533;HFGs&#65533;&#65533;J_k&#65533;_o	Gy&#65533;[(.&#65533;6oG	&#65533;rV&#65533;OX&#65533;f&#65533;am"(&#229;s9&#65533;T.&#65533;a&#246;Ipa:&#65533;&#65533;&#65533;x&#65533;&#65533;!&#65533;rG&#65533;(&#65533;&#65533;L&#65533;&#65533;*)C&#65533;S]&#65533;&#65533;s*&#65533;&#65533;]&#65533;<&#842;4&#65533;&#65533;&#65533;e&#65533;&#65533;_&#65533;Ew&#1327;P&#65533;3q&#65533;p!0`WaVlA&#65533;&#65533;&#65533;!z&b&#65533;(D"
H9 e&#65533;(&#65533;&#65533;&#65533;=n&#65533;$TV"&#65533;&#65533;&#65533; d{&#65533;&#65533;&#65533;&#65533;&&#65533;&#65533;`vc&#65533;V&#65533;uQW"Z7&#976;j<h&#65533;Y87&#65533;b&#65533;r*4&#65533;&#65533;&#65533;z&#65533;&#65533;&#65533;$G[&#65533;|IG&#65533;&#65533;h-h&#65533;J&#65533;&#65533;	M&#65533;&#65533;&#65533;&#26815;&#65533;I&K&#65533;Z&#65533;V[,&#65533;&#65533;&#65533;"B+&#65533;&#65533;wr&#65533;u&#65533;&#65533;&#1448;&#65533;\%&#65533;)&#65533;N&#65533;&#65533;n&#65533;&#65533;4&#65533;UM&#65533;N&#65533;t&#65533;&#65533;&#65533;b&#65533;	+&#65533;&#65533;&#65533;&#65533;$w5&#65533;&#65533;,#&#65533;&#65533;&#65533;&#65533;rP&#65533;&#65533;-&#65533;bq&#65533;S~&#65533;&#65533;&#65533;A&#65533;&#65533;"8&#65533;&#65533;&#65533;%&#65533;&#65533;$&#65533;&"&#65533;P2&#65533;@CZ&#65533;ec&#65533;&#65533;&#65533;&#65533;&#1356;&#65533;&#65533;E'&#65533;(&#65533;v&#65533;"&#65533;&#65533;Yw&#65533;R&#1285;&#65533;8z&#65533;&#65533;s7&#65533;&#65533;$).&#65533;r&#65533;QB* &#65533;w&#65533;f(&#1050;>&#65533;+&#65533;&#65533;d&#65533;z&#65533;&#65533;3&#65533;83V&#65533;6&#65533;D&#65533;DC&#65533;,G<wL&=&#65533;&#65533;&#65533;&#65533;['"&#65533;|&#65533;G&#65533;&#65533;&#65533;&#65533;x&#65533;&#65533;P&#65533;(K&#65533;&#65533;&#65533;1n-&#65533;&#65533;*&#65533;&#65533;v&#65533;-]m4t&#65533;&#65533;2-)Z&#65533;2P&#65533;G&#65533;>k&#65533;&#65533;&#65533;`38PG&#65533;&#65533;&#65533;=5X&#65533;&#65533;6!z&#65533;&#65533;D?!d3&#65533;"B":jt?c&#65533;l&#65533;d&#65533;U&#65533;&#65533;@&#65533;'(3&#65533;7?&#65533;e&#65533;&#65533;&#65533;r&#65533;&#65533;fX&#65533;&#65533;&#65533;m&#65533;&#65533;IRE ;W;R8J$&#65533;W&#65533;&#65533;&#65533;&#65533;Fr&#65533;	+PXG3&#65533;H&#65533;&#65533;l&#65533;O&#65533;|&#65533;w&#65533;&#65533;&#65533;&#65533; m&#65533;Xd&#65533;?Pj#&#65533;&#65533;f&#65533;%&#65533;&#65533;&#65533;&#65533;&#298;&#65533;/"~S&#65533;&#65533;ADK&#65533;&#65533;!x.&#65533;y&#65533;m;&#65533;&#65533;&#65533;&#1463;'<kO&#65533;&#65533;&#65533;&#65533;N&#65533;&#65533;hL&#65533;
&#65533;&#65533;	G&#65533;<Y&#65533;&#65533;&#65533;7&#65533;&#65533;&#65533; Uoz7 &#65533;)`A&#65533;7s&#65533;&#65533; &#65533;&#65533;in&#65533;&#65533;&#65533;&#65533;"l
DF&#65533;U0eN%%~&#65533;h&#65533;&#65533;jT&#65533;&#65533;&#65533;&#65533;&#65533;&#65533;"(&#65533;&#65533;&#65533;&#65533;*&#65533;@	m(&#65533;&#65533;&#2715;d&#65533;)&#65533;&#65533;!!J&#65533;&#65533;xF &#65533;K&#65533;|&#65533;V&#65533;E&#65533;&#1560; &#65533;N&#65533;&#65533;&#691691;&#65533;&#65533;&#65533;&#65533;j&#65533;<ER&#65533;&#65533;k&#65533;B&#65533;&#65533;&M&#65533;]
&#65533;&#65533;n&#65533;O&#65533;&#65533;If&#65533;0&#65533;&#65533;&#65533;m)&#737;&#65533;&#65533;&#65533;Rj#&#65533;&#65533;^&#65533;&#65533;&#65533;&#65533;&#65533;3O&#65533;I&#65533;I&#65533;<3-&#65533;*x&#65533;&#65533;&#65533;&#65533;q&#65533;&#65533;BC&#65533;&#65533;&#65533;6A&#65533;&#65533;K*$&#65533;C_B%&#65533;iP
`&#65533;'h
&#65533;&#65533;&)P*#&#65533;Z&#65533;e&#65533;&#65533;x&#65533;R8&#65533;&#65533;@&#65533;&#483;s#&#65533;	"&#65533;B&#65533;&#65533; A&#65533;&#317;D&#65533;)b&#65533;&#65533;&#65533;FR&#65533;&#65533;&#65533;!bo)&#65533;R&#65533;Zx&#65533;&#65533;&#65533;&#65533;[&#65533;&#65533;&#65533;)05&#65533;e=&#761;F&#65533;&#65533;E0&#65533;N`&#65533;&#65533;d&#65533;&#1199;&#65533;&#65533;&#65533;H&#65533;&]&#65533;&#65533;&#65533;&#65533;K&"\&#65533;&#65533;&#65533;t&#65533;&#65533;&#65533;&#65533;*&#65533;a&#65533;A&#65533;VL&#65533;5&#65533;&#65533;&#1412;&#155;M&#65533;1&#65533;&#65533;&#65533;i&#65533;3&#65533;'&#65533;&#65533;&#877;=58&#129;)U&#65533;&#65533;&#65533;&#65533;C
|7&#65533;K"&#65533;H&#65533;!&#65533;&#65533;A8J &#65533;h  `&#65533;&#65533;#HYJT>&#65533;&#65533;&#65533;&#65533;&#65533;NV!|&#65533;'&#65533;>o;<x&#65533;&#423;b&#65533;&#65533;&#506;&#65533;&#65533;E&#65533;&#65533;L&#65533;&&#65533;?&#65533;&#65533;P\q&#65533;U&#65533;&#65533;{d" >&7&#65533;s&#65533;<Y&#65533;&#65533;&#65533;&#65533;y	&#65533;"&#65533;&#65533;&#65533;&#183;&#1055;&#65533;&#65533;K&#65533;K&#65533;1K&#65533;&#65533;&#65533;_&#849;&#65533;&#65533;G*&#65533;&#65533;&#65533;&&#65533;3&#65533;&#65533;I&#65533;&#65533;jA&#65533;b&#65533;T&#65533;&#65533;&#65533;c&#65533;OZc`&#65533;&#65533;*&#65533;0&#65533;&#65533;"^&#65533;s&#65533;7|i,!"&#65533; @&#65533;!&#65533;|&#65533;&#65533;&#65533;&&#65533;&#65533;&#65533;&#65533;W&#65533;L/0&#65533;<r&#65533;&#65533; &#65533;<Lb@&#65533;&#65533;&#65533;&#65533;&~&#65533;&#65533;<&#65533;&#65533;&#65533;&#65533;&#65533;&#65533;}&#65533;&#65533;&#65533;<&#65533;&#65533;&#65533;&#65533;q&#65533;"bco&#65533;&#65533;&#65533;}&#65533;&#65533;9&#65533;&#65533;|UC&#65533;\Q&#65533;1&#65533;5&#65533;L&#65533;LR&#65533;5&#65533;&#65533;5#P&#1342;)&#65533;!&#434;&#65533;BmY&#2914;&#1085;&#65533;&#65533;#&#65533;$1
&#65533;j-&#65533;z&#65533;qC&#155;&#65533;&#65533;&#65533;&#65533;&#65533;&#65533;;3K&#65533;&#65533;i_K&#65533;4<[&#65533;j4&#65533;&#65533;&#1941;B
[h&#65533;w5&#65533;&#65533;&#65533;S:&#3298;&#6018;6&#65533;&#65533;&#65533;&#1895;&#65533;O&#65533; 6kve|&#65533;y&#65533;w&#65533;I&#65533;[&#65533;&#65533;*NB;4&#65533;gp&#65533;&#65533;:p&#65533;=&#65533;&#65533;Y&#65533;&#65533;_&#65533;Q\&#65533;&#65533;AR&#65533;&#65533;;03&#1819;&#65533;&#65533;K&#65533;{Ld&#65533;^z{,&#65533;]F~*&#65533;E&#65533;[S&#65533; &#65533;o&#65533;&#716;&&#65533;&#1284;&#65533;0&#65533;&#65533;F 	J&#65533;&#65533;'<	$]M&#65533;$	 &#65533;&#65533;&#65533;&#65533;*&#929;&#65533;J&#65533;&#65533;&#65533;&#65533;$"1>7&&#65533;,&#65533;&#177;B&#65533;&#65533;b&#65533;&#65533;&#65533;c&#65533;56&#65533;&#65533;&#65533;9_e&#65533;&#65533;*H&#65533;z&#65533;Q&#65533;&#65533;S&#65533;&#382;>&#65533;&#65533;&#65533;mG&#65533;&#65533;"&#65533;kx&#65533;&#65533;&#65533;y;'&#65533;k&#65533;&#65533;&#65533;!&#65533;&#587;&#65533;m&#65533;&#65533;B&#65533;&#65533;z&#65533;&#65533;'3U&#65533;&#65533;&#65533;&#65533;&#65533;&#65533;&#65533;&#65533;_&#65533;|&#65533;D&#65533;&#65533;D&#65533;
&#65533;B&#65533;&#65533;&#65533;&#65533;&#65533;sD&#65533;O`&#65533;uT5\&#65533;&#65533;&#347;&#65533;Xh&#65533;&#65533;&#65533;4^)&#65533;&#65533;&#65533;&#65533;&#65533;6&#65533;;&#65533;&#65533;&#65533;&#65533; &#65533;&#65533;?k&#65533;
h0&#65533;&#65533;I:|1&#65533;&#265;+Z&#65533;&#65533;&#65533;1&#65533;&#397;;z&#65533;"&#65533;&#65533;
&#65533;Pu2&#65533;H&#65533;	s8&#65533;&#770;&#65533;f&#65533;,h&#65533;&#65533;A9+B&#65533;&#65533;&#65533;&#65533;B&#65533;4&#65533;&#65533;&#65533;&#65533;IE X&#65533;&#65533;&#65533;pE&#65533;q&#65533;&#65533;&#65533;R&#65533;N&#65533;zL
A&#1570;7&#730;=&#65533;6m&#65533;Pa&#65533;n&#65533;H&#65533; 4/&#65533;N)8+!(&#65533;AQ&#1591;o&#65533;&#65533;&#65533;J&#65533;&#65533;&#65533;	&#65533;%4&#65533;&#65533;dq&#65533;&#65533;w3&#65533;&#65533;&#65533;b+j^&#65533;&#65533;r&#24861;.)&#65533;&#65533;&#65533;a&#65533;&#65533;&#65533;Bi&#1914;&#65533;&#65533;&#65533;eK&#65533;j&#65533;/\&#1159;&#65533;&#65533;&#65533;&#378;&#65533;&#65533;?&#65533;" w*&#65533;iQ&#65533;Z&#65533;[D&#65533;{aT&#65533;DU&#65533;:&#65533;"R&#65533;S&#65533;?J&#65533;S*V&#65533;&#65533;&#65533;&#65533;&#65533;&#65533;2xK<&#65533;&#65533;&#65533;&#65533;&#1791;&#65533;&#65533;&#65533;*U&#65533;&&#65533;RI&#161;d&#65533;KgY&#65533;&#65533;5&#65533;4BO&#65533;&#65533;VAWW&#65533;&#65533;Jp&#65533;p&#65533;q&#65533;q&#65533;XZ&#65533;DT~&&#65533;&#65533;&#65533;O&#65533;dxt&#65533;fPi&#65533;&#65533;&#1367;_&#65533;X~P<&#65533;&#65533;b
5c&#65533;_&#65533;&#65533;XPg3b&#65533;&#65533;&#65533;&#1026;&#65533;z0&#65533;&#65533;P3K<FZA&#65533;&#65533;&#65533;bF&#65533;I&#65533;%F&#65533;-&#65533;&#65533;D"X&#65533;&#65533;hc&#65533;&#1092;&#65533;&#65533;&#65533;&#65533;&#65533;O	&#65533;&#65533;&#65533;&#65533;&#65533;&#65533;S&#65533;D&#65533;hD&#65533;E&#65533;D&#65533;&#65533;&#65533;3&#65533;h
&#65533;g&#65533;P&#65533;&#65533; J&#65533;&#65533;L&#65533;&#996;t&#65533;i&#65533;&#65533;~
&#65533;B&#65533;&#65533;&#65533;_	&#65533;&#65533;&#65533;J.%&#65533;T&#1066;&#65533;&#65533;jP
&#65533;j*?U&#65533;vG&#65533;z&#65533;&#65533;Y$V&#65533;L}lE&#65533;I! T"(&#65533;,&#65533;
A&#65533;&#1284;&#65533;.k&#65533;&#722;j&#65533;&#65533;NT&#65533;C&#65533;T&#65533;u&#65533;a&#65533;&#65533;k&#65533;S&#65533;&#65533;&#1594;&#65533;*F&#65533;_G&#65533;&#65533;&#65533;&#65533;&#65533;&#65533;&#65533;&#65533;9&&#65533;GS"&#65533;Q3&#65533;&#65533;E%&#65533;&#65533;%&#65533;mB&#65533;F6&#65533;lY&#65533;&#65533;&#65533;5a&#65533;L&#65533;&#257;>DI#{&#65533;x&#65533;=P&#65533; #&#65533;&#65533;@D&#65533;y
mQqQ&#65533;rA^&#65533;&#65533;&#65533;&#65533;Y&#65533;&#65533;&#65533;&#65533;d&#1049;&#65533;&#65533;&#65533;&#65533;
&#65533;&#65533;&#65533;$&#65533;ya&#65533; {1&#65533;P#&#65533;&#65533;&#65533;C&#65533;ZSQ 	v&#65533;b&#65533;dj&#65533;&#65533;&#65533;3B	&#1448;=S&#65533;&#65533;&#65533;&#65533;&#65533;?i&#1270;T&#65533;B&#65533;&#65533;B&#65533;&#65533;YUU&#65533;a&#65533;&#65533;&#65533;&#65533;
'!&#65533;&#65533;&#65533;&#65533;&#65533;&#65533;.&#65533;&#65533;X&#65533;&#65533;&#65533;&#65533;7&#65533;c_~&#1218;&#65533;O&#65533;&#65533;BE&#65533;&#65533;E+&#65533;&#65533;+&#65533;&#65533;&#65533;A;&#65533;1&#65533;&#1840;lGjK%&#65533;&#65533;!vQjXJ	1&#65533;@2&#65533;&#65533;c@B#&#65533;
&#65533;&[l@&#65533;&#65533; &#65533;S0&#1047;&#65533;XR&#65533;q&#65533;&#65533;TV&#65533;-&#65533;	c&#65533;&#65533;&#65533;}&#65533;&#65533;p&#65533;&#65533;'Pr&#65533;=h&#65533;&#65533;}j	&#65533;U$-&#65533;V*&#1932;&#65533;`&#65533;&#65533;&#1051;&#65533;d&#65533;&#65533;&#65533;_&#65533;&#65533;&#65533;&#65533;6SZ&#65533;&#65533;$&#65533;md&#65533;:@A&&#65533;&#65533;&#65533;l&#65533; &#65533;&#65533; &#65533;f&#65533;Ax&#65533; &#65533;&#65533;&#65533;4o&#65533;$,!&#65533;&#65533;&#65533;&#65533;:&#65533;&#65533;HD
&#65533;B&#1704;&#65533;N&#65533;JB	P7&#65533;&#65533;&#65533;&#65533;&#65533;&#65533;&#65533;&#65533;&#65533;Z#&#65533;&#65533;!&#65533;&#65533;&#65533;&#65533;:qRHC&#65533;c&&#65533;H&#65533;+&#65533;&#65533;E &#65533;]*K&#65533;T&#65533;b&#65533;XG)&#65533;&#65533;R&#65533;&#65533;&#65533;,D&#65533;&l&#65533;&#65533;&#65533;S&#65533;C&#65533;&#65533;*&#65533;&#166;&&#65533;t&#65533;&#65533; &#65533;#&#65533;
R0 rj4&#65533;X&#65533;&#1058;;&#65533;0&#65533;a&#65533;X^#&#65533;&#65533;%&#65533;I!&#65533;"&#1703;&#65533;0 L.&#65533;&#65533;&#65533; l&#65533;&#65533;&#65533;&#65533;&#65533;&#65533;Cjt&#65533;&#65533;`/&#65533;M&#65533;&#65533;H@&#65533;Um.q&#65533;B&#65533;&#65533;74&#1024;I3&#65533;&#65533;@L@&#65533;&#65533;&#65533;?.U)&#65533;X&#65533;
&#65533;&#65533;?0&#65533;&#65533;b&#65533; pfA &#65533; lJS!&#65533;&#65533;&G&#65533;&#65533;&#65533;nbS!&#65533;&#65533;&#1800;&#65533;t&#65533;#h&#65533;0b&#65533;x:&#65533;&#65533;&#65533;<&#65533;&#65533;&#201;&#65533;&#65533;lz&#65533;g&#65533;&#65533;6&#65533;&#65533;&#1030;&#65533;&#65533;@&#65533;&#65533;&#65533;7&#65533;h&#65533;t&#65533;V&#65533;&#65533;*&#65533;i&#65533;&#65533;yb&#65533;&#65533;&#908;B&#65533;&#65533;&#65533;&#65533;'&#65533;&#65533;&#65533;&#65533;4&#65533;i&#65533;`&#65533; 2&#65533;&#65533;P&#65533;`}\A&#65533;4;&#65533;&#65533;R59&#65533;&#65533;`&#65533;&#65533;&#65533;&#65533;Ty&#65533;&#65533;K3&#65533;&#65533;f&#65533;f/Cmd_&#65533;jGv&#42204;&#65533;dA29 &#65533;&#65533;/Q%&#65533;?l&#65533;&#65533;b&#65533;,&#65533;[&#65533;*#&#65533;&#642;&#65533;&#65533;z&#65533;&#65533;f*&#65533;&#65533;-&#65533;4V&#65533;&#65533;&#65533;&#65533;pF3&#65533;&#65533; 8&#65533;	B&#65533;:D&#65533;&#65533;k^!"N&D&#65533;&#65533;&#65533;fA&#65533;Y&#953;&#1435;&#65533;&#65533;&#65533;&#65533;&#65533;+,&#65533;&#65533;&#65533;&#65533;e&#65533;I4-D&#620;&#65533;R&#65533;&#1299;&#65533; &#65533;;BK&#65533;h"&#65533;&#65533;lBPO&#65533;&#65533;ce&#65533;&#65533;&N&#65533;Z&#65533;&#65533;&#65533;&#65533;&#65533;n&#524606;ce&#65533;&#65533;D&#65533;&#65533;&#65533;&#65533;B &#65533;	&#65533;x&#65533;@&#65533;%$	u&#65533;&#65533;y&#65533;s]&#65533;H&#65533;!&#65533;&#65533;Cw&#65533;&#65533;&#65533;&#710;&#65533;g7&#65533;&#65533;0&#65533;&#65533;R&#65533;&#65533;&#65533;&#65533;$=&#65533; X&#65533;&#65533;Yo!&#65533;|LJ&#65533;0?&#646;GP&#65533;&#65533;j&#65533;&#65533;#&#65533;&#65533;&#65533;!J5&#65533;&#65533;T&#65533;?&#65533;/V-&#65533;
c&#65533;&#65533;&#65533;E&#65533;)&#65533;*T&#65533; &#65533;&#65533;h&#999;&#65533;&#65533;&#65533;&#65533;&#65533;&#65533;7&#1191;5US&#65533;&#65533;&#65533;&#65533;&#65533;.k+W&#65533;&#65533;&#65533;&#65533;i&#65533;&#65533;B&#65533;&#65533;&#1462;&#65533;)&#65533;&#65533;&#65533;%&#65533;x&#65533;A&#65533;r&#65533;k+[&#65533;&#65533;"&#65533;&#65533;[&#65533;&#65533;=z&#65533;&#65533;&#65533;-NB6!OV&#65533;`&#65533;&#65533;&#1480;4#&#65533;&#1842;x&#65533;fm=&#65533;&#571;&#65533;&#65533;l3&#65533;w &#65533;insBp8o"&#951; D&#65533;&#65533;Q&#65533;&#65533;y&#65533;y&#65533;&#65533;xt&#65533;k&#65533;^&#65533; &#65533;:& 
&#65533;(I&#65533;yRJ&#65533;3&#65533; hkRj&#65533;xt&#65533;&#65533;&#65533;&#65533;&#65533;
RS1f&#65533;$ &#65533;&#65533;
&#65533;&#65533;!&#65533;D6&#65533;&#65533;&#65533;&#65533;&#65533;P&#65533;eB<]&#65533;&#65533;^M!&#65533;<&#65533;{<	kf&#65533;&#65533;a&#65533;&#65533;0{&#65533;&#65533;I&#65533;:Im&#65533;&#65533;jL&#1157;(I&#65533;&#65533;&#65533;i,ml&#65533;#}&#65533;6&#65533;k&#65533;D&#65533;&#65533;&#65533;&#65533;&#65533;&#65533;&#65533;%&#65533;v&#65533;1&#65533;`Or&#65533;U}H`&#65533;-MF)&#65533;&#65533;l&#65533;J&#65533;&#65533;t2&#65533;&#65533;&#65533;&&#65533;&#65533;`l`wq&#65533;B 6&#65533;"&#65533;+t%]|&#65533;&#65533;K;&#65533;&#65533;"T3&#65533;D&#65533;)&#65533;4&#65533;Y&#65533;]f&#65533;D&#65533;&#65533;&#65533;2Y&#65533;&#65533;&#65533;1HC&#65533;&#65533;&#65533;~&&#65533;h>&#65533;k)&#65533;&#65533;5BLb&#65533;z&#65533;4&#65533;p&#65533;1&#65533;&#65533; Gv8&#1019;&#65533;'&#65533;&#65533;<&#65533;k~l&#1123;&#65533;&#65533;&#65533;v&#65533;&#549;&#541;=h&#65533;&#65533;&#65533;&#647;&#65533;B&#65533;&#65533;5kf&#65533;&#65533;&#65533;H&#65533;Z&#65533;&#65533;Mkm&#65533;;D0&#65533;5&#65533;gm&#65533;R&#65533;&#1301;&#65533;5&#65533;/&#65533;h&#65533;&#65533;&#65533;&#65533;c&#65533;&#1235;&#65533;&#65533;&#65533;)&#65533;&#65533;&#65533;&#65533;f4&#65533;r&#65533;&#65533;]&#263611;A&#65533;&#65533;M&#65533;<&#65533;&#65533;F&#65533;&#65533;c&#65533;&#65533;&#65533;&#65533;&#65533;&#65533;&#849;&&#65533;&#65533;>&#1430;H&#65533;7&#65533;<r{[&#294;T&#65533;&#65533;&#65533;&#65533;l&#65533;{(~Q&#65533;1&#65533;&#65533;hy&#1902;&[&#65533;&#65533;6X&#65533;&#65533;&#65533;='iOnM&#65533;>/&#65533;1wbbp&#65533;&#65533;X&#65533;p&#65533;&#147;i&#65533;&#65533;&#65533;9Rht&#65533;&#65533;&#65533;c&#65533;o&#65533;&#65533;&#65533;&#1401;?kNcz&#65533;&#65533;tf&#65533;&#65533;&#65533;C&#1789; &#65533;&#65533;41&#65533;y&#65533;&#65533;&#65533;}&#65533;&#65533;&#65533;&#65533;j&#65533;	&#65533;)GxH&#65533;&#65533;qNp&#65533;&#65533;&#65533;&#65533;&#65533;!Y&#65533;&#65533; dfh6dR&#65533;e^&#65533;W&#65533;W&#65533;VeWfU&#65533;&#65533;&#65533;eAaM&#65533;&#65533;L&#65533;7X[sw^&#65533;&#65533;&#65533;&#65533;f)i&#65533;dr&#65533;d&#65533;8xA;&#65533;wY&#65533;v&#65533;~&#65533;&#65533;x&#65533;&#65533;x&#65533;&#65533;r&#65533;4r$gw&#65533;&~&#65533;&#65533;x#&#65533;k&#65533;GA&#612;$&#65533;v:&#65533;&#65533;y&#65533;7iP}7&#65533;&#65533;S+ p6&#65533;F&#65533;:&#65533; &#65533;&#65533;"&#65533;f&#65533;gn&#65533;&#65533;zGE&#65533;c#@&#65533;T&#65533;|~&#65533;yqax&#65533;m"&#65533;m&#65533;&#65533;&#65533;Ho5onV%TO$f&#65533;z&#65533;&#65533;&#65533;6&#65533;&#65533;Q#V&#65533;&#65533;R1c=K&#65533;J&#65533;&#65533;@&#65533;&#65533;5&#65533;%Ad}&#65533;&#65533;cA~&#65533;$iA&#65533;&#65533;ghWu&#65533;$j&#65533;5)&#65533;&#65533;&#65533;xe&#65533;v&#65533;&#65533;x&#1316;}J&#65533;rr&#65533;!r&#65533;t&#65533;&#65533;L&#65533;P&#65533;&#65533;&#524;&#65533;Q &#65533;&#65533;&#65533;&#65533;!YN&#65533;5Y#&#65533;&#65533;u"&#65533;X/WW&#65533;&#65533;UW	1&#65533;&#65533;e&#65533;B[ "&#65533;&#65533;W&#65533;&#65533;&#65533;1t&#65533;&#65533;HeA)&#65533;&#65533;ra &#65533;y`&#65533;dA)&#65533;TM&#65533;&#65533;agA8&#65533;g:J&#65533;k&#65533;A&#65533;bl mC@b&#65533;|1g&#65533;&#65533;`V&#65533;&#65533;-`<U&#65533;&#65533;&#65533;;>&#65533;;&#499;.&#65533;#0ph`&#65533;mJU/ &#65533;T&#65533;&#65533;I&#65533;&#65533;8&#65533;\&#65533;#&#65533;$I&#65533;&#65533;S&#65533;&#65533;IF	&#65533;&#65533;&#65533;&#65533;&#65533;&#65533;T&#65533;U#&#65533;m&#65533;&#1544;&#65533;Qz&#65533;&#1106;#3c+&#65533;4:>&#65533;&#65533;&#65533;Tx&#65533;Wi)G)2w&#65533;R8&#65533;&#65533;7&#65533;&#65533;W&#65533;$i&#65533;&#65533;~g&#65533;&#65533;&#65533;&#65533;dM*&#65533;wz6r7u.&#65533;Xr&#65533;&#65533;T6&#65533;&#65533;7&#65533;&#65533;&#65533;pRVd<&#65533;&#65533;8&#1484;&#65533;)&#65533;	&#65533;&#65533;&#65533;&#65533;d&#65533;!B&#10765;&#65533;A&#65533;v&#65533;Ht@&#65533;"&#65533;M&#65533;@k &#65533;A&#65533;&#65533;&#65533;&#1508;&#65533;^#B&#65533;&#65533;&#65533;&#65533;&#65533;&#65533;&#65533;&#65533;&#65533;&#387;fQ&#65533;&#65533;tGx&#65533;(L&#65533;A&#65533;i9&#65533;	&#1115;&#65533;&#535;|&#65533;vfIR0	%5:\	W&#65533;AJc:|&#65533;&#65533;&#65533;Srh`1&#65533;{&#65533;H&#65533;`i&#65533;&#65533;&#65533;3&#65533;&#65533;&#65533;&#65533;p&#65533;1#C&#65533;&#65533;&#65533;/&#65533;&#65533;&#65533;&#65533;&#65533;&#65533;JS&#65533;&#65533;&#65533;#&#65533;&#65533;%|
&#65533;&#65533;&#65533;T2&#65533;P&#65533;&#65533;&#65533;&#65533;v&#65533;*bOU&#65533;?&#65533;mR9&#65533;
AV&#65533;G1&#65533;&#65533; S&#65533;i^	&#65533;^8k!&#65533;&#65533;fu&#65533;&#65533;&#65533;D&#65533;(L-J&#65533;&#65533;'&#65533;&#65533;xy&#65533;5&#65533;M&#65533;&#65533;xq&#65533;x&#885699;&#65533;uX&#65533;PFvt&#65533;&#65533;eZ&#65533;f&#65533;tG&#65533;&#65533;i&#65533;&#65533;	&#65533;&#744;&#65533;&#65533;x&#65533;Q&#65533;&#1102;O&#65533;&#65533;(B&#65533;&#65533; ^&#65533;&#65533;M&#65533;&#65533;&#1550;&#65533;ve&#65533;&#65533;&#65533;&#65533;u&#65533;&#65533;&#65533;VM^&#1242;&#65533;&#422;&#65533;i&#65533;>z6Hv7a&#65533;Y&#65533;3&#65533;Gk&#65533;L&#65533;&#65533;xX3u&#65533;G&#65533;zgr&#65533;3&#65533;h~#&#65533;&#65533;Eh&#65533;c&#65533;f+&#65533;u&#1588;2 P
v&#343;&#65533;&#65533;&#65533;&#65533;&#65533;cv&#65533;KS}a&#65533;&#65533;Q3&#65533;&#65533;S&#65533;E&#65533;&#65533;&#65533;&#65533;R&#65533;&#65533;&#65533;1&#65533;&#65533;|=&#65533;:&#65533;&#65533;|&#65533;&#65533;B&#65533;0@&#65533;vz&#65533;Q`&#65533;$GP&#65533;&#65533;99b?Bb9	$&#65533;&#65533;<&#23274;&#65533;&#65533;&#467;&#65533;&#65533;W&#65533;(&#65533;R&#65533;&#65533;&#65533;&#65533;&#65533;jFl&#65533;&#65533;wm&#65533;&#65533;&#65533;&#65533;x'J&#65533;l&#65533;<&#65533;)&#65533;&#65533;8u&#65533;x&#65533;&#65533;:&#662;&#65533;w\Sw:&#65533;&#65533;&#65533;4tS&#65533;j&#65533;&#65533;\&#65533;eHd.&#65533;W&#65533;&#513;MF&#65533;&#65533;BX&#65533;&#65533;&#65533;6@Y&#65533; &#65533;&#65533;hf&#65533;&#65533;&#65533;&#65533;&#65533;&#65533;&#1729;&#65533;	q';X&#65533;&#65533;r^j&#65533;&#65533;&#65533;M&#65533;&#1625;&#1114;w&#1347;&#65533;q&#65533;&#65533;&#65533;&#65533;1&#65533;r'&#65533;&#65533;&#1751;&#65533;&#65533;&#687;&#65533;&#65533;	&#65533;&#65533;8W8&#65533;&#65533;X&#65533;&#65533;r#&#65533;&#65533;i&#65533;&#65533;C&#65533;&#65533;&#65533;h&#65533;&#65533;g&#65533;3&#65533;&#65533;Y&#65533;@&#65533;U&#65533;c&#65533;&#65533;*&#65533;&#65533;)S&#65533;&#649;H%o&#65533;&#65533;/|1$>&#65533;&#65533;H&#65533;&#65533;/S"mF#;&#65533;0&#65533;C&#65533;&#65533;&#65533;&#65533;&#65533;z&#65533;&#65533;{&#65533;&#65533;&#223;G&#65533;&#65533;&#65533;&#65533;=&#1387;\bJ&#1464;&#65533;&#65533;H&#65533;&#65533;&#65533;&#65533;H#&#65533;Q0&#65533;
0S&#65533;:&#65533;Y&#65533;&#341;&#65533;&#65533;^&#65533;&#65533;&#65533;&#65533;&#65533;h&#65533;}'j&#65533;&#65533;Q(&#65533;&#65533;&#65533;}2&#31610;k.jw&#65533;&#65533;&#65533;Mht&#65533;q&#65533;G&#65533;&#65533;9&#65533;&#65533;u&#65533;&#65533;&#65533;&#65533;&#65533;M1&#65533;&#65533;&#65533;x&#65533;Wz&#65533;&#65533;]BYK&#65533;0&#65533;&#65533;ps	8Y&#65533;&#65533;&#65533;[&#65533;&#65533;&#65533;&#65533;+&#65533;&#65533;Kt&#65533;TN&#65533;N*(T&#65533;&#65533;&#500;&#65533;&#48403;'r)&#65533;y&#65533;&#65533;&#65533;&#65533;&#65533;9&#65533;58&#65533;u&#65533;&#65533;al0&#65533;v&#65533;Ru&#65533;&#1466;&#65533;zA&#65533;&#65533;g&#1911;)&#65533;w~8s&#1831;&#65533;&#65533;v&#65533;&#65533;N&#65533;&#65533;?&#65533;
5&#65533;6&#65533;&#65533;#:&#65533;_
m&#65533;aS&#65533;p=S&#65533;&#65533;9ec%&#65533;&#65533;|&#65533;&#65533;&#65533;Q&#65533;i&#65533;b&#65533;&#1492;&#65533;&#65533;&#65533;[#y<&#65533;s&#65533;&#65533;F&#65533;&#65533;/&#65533;$&#65533;&#65533;&#65533;T&#65533;&#65533;T&#65533;&#65533;&#65533;&#65533;&#65533;{H&#65533;&#65533;(&#65533;6"o&#65533;%&#65533;&#65533;E&#65533;H&#65533;{RR&#65533;&#65533;&#2833;&#65533;&#65533;&#65533;6&:g&#65533;6&#65533;&#65533;i&#65533;ab.
&#65533;&#65533;A&#65533;V&#65533;&#65533;&#65533;XW&#65533;x&#65533;f)r&#65533;&#65533;&#65533;j&#65533;&#65533;Mw&#65533;&#65533;&#65533;g&#65533;&#65533;&#65533;X&#65533;&#65533;e&#65533; 4&#65533;{&#65533;W&#65533;{qCws&#65533;&#65533;sHY&#1563;&#65533;&#65533;&#65533;&#65533;&#65533;t&#65533;&#65533;&#65533;&#65533;&#65533;+&#65533;&#65533;&#65533;&#576;&#65533;u&#65533;&#65533;&#65533;t&#65533;&#65533;Xz&#65533;8&#65533;G&#65533;W{&#65533;yZW&#65533;&#65533;&#65533;V&#65533;&#65533; &#65533;&#65533;&#65533;&#65533;fz5&#65533;ir'?&#65533;yIA&#65533;&#65533;L&#65533;&#65533;&#65533;w&#65533;G&#18884;&#65533;|j&#65533;&#65533;i&#65533;v&#65533;&#65533;u&#65533;D&#65533;&#65533;&#65533;&#65533;&#65533;)&#838;&#65533;w&#65533;w#*Ai&#1543;Np&#65533;&#65533;&#65533;&#65533;@&#65533;&#65533;G&#65533;gl&#65533;&#65533;aK&#65533;&#65533;J&#65533;&#65533;&#65533;&#65533;38&#65533;&iT7&#65533; &#65533;&#65533; =&#65533;&#65533;Z&#65533;C&#65533;G&#65533;T&#1430;/o&#65533;/F	&#1049;&#65533;%6aY&#65533;&#65533;&#65533;}&#65533;&#65533;&#65533;n< <&#65533;&#65533;&#65533;9&#776;@r&#65533;&#65533;&#65533;&#65533;A&#65533;S&#65533;t&#65533;FJ&#65533;&#65533;&#65533;QRS&#65533;&#65533;&#65533;
&#65533;G&#65533;&#65533;?O&#65533;=&&#65533;bY&#65533;&#65533;&#65533;T&#65533;&#65533;&#65533;&#65533;1&#65533;q&#65533;&#65533;&#65533;&#65533;&#65533;+G&#65533;Q}M&#65533;eq&#65533;;h&#65533;MJ&#65533;M&#65533;&#65533;\&#65533;&#65533;d&#1419;sg&#65533;&#65533;&#65533;T&#615;l&#65533;&#65533;&#65533;&#65533;&#512;&#65533;,&#65533;&#65533;&#65533;He&#1432;&#65533;!!W&#65533;&#65533;X&#65533;<*&#65533;&#65533;&#65533;&#65533;&#65533;AK}M&#65533;Mx&#65533;&#65533;&#65533;&#65533;=&#65533;&#65533;&#65533;$&#65533;&#65533;vv&#65533;&#65533;&#65533;<&#65533;&#65533;&#450;/Jk&#65533;-A&#65533;W&#65533;&#65533;O&#1738;&#65533;<wb&#65533;4<&#65533;@p:_&#65533;&#65533;&#65533;{:&#65533;&#65533;&#65533;&#65533;&#65533;3r&#65533;&#65533;B1&#65533;#z&#65533;A&#65533;&#65533;a`&#65533;&#65533;&#65533;:P&#65533;&#1138;&#65533;H5&#65533;&#65533;O&#65533;#!&#65533;G9&#65533;qTM&#65533;&#65533;A2U@r&#1103;o&#65533;ZvHaF&#65533; A|P&#65533;{@&#1798;M&#65533;&#65533;F&#65533;&#65533;&#65533;&#65533;Y&#65533;&#65533;&#65533;&#428;&#65533;&#65533;==<&#65533;R&#65533;&#65533;D&#65533;&#65533;*JvD8rBk&#65533;&#65533;fA&#65533;&#65533;&#1636;O&#65533;t&#65533;&#65533;&#65533;&#65533;&#65533;&#65533;&#65533;X&#65533;&#65533;&#65533;&#65533;Mg&#65533;8[F6&#65533;~X.&#65533;WMt&#65533;&#65533;f&#65533;&#65533;e	^&#65533;s&#65533;&#65533;Q&#65533;&#65533;&#65533;;&#65533;&#65533;&#65533;;&#65533;&#65533;&#65533;I&#65533;&#65533;&#65533;&#65533;M&#65533;BB&#65533;&#65533;X=&#65533;&#65533;&#65533; &#65533;0&#65533;EN&#65533;D&#65533;&#65533;p&#65533;JW&#804;&#65533;C&#65533;&#65533;|&#65533;&#65533;&#65533;vX&#65533;&#65533;7&#65533;5&#65533;&#65533;&#65533;&#65533;L&#65533;&#65533;xp&#65533;w&#548;r&#65533;&#65533;j0J&#65533;&#65533;$&#65533;&#65533;&#65533;H#&#65533;&#65533;VG&#65533;&#65533;&#65533;&#65533;&#65533;)<F.&#65533;&#65533;iNC&#65533;>&#65533;o&#65533;&#65533;1&#65533;&#65533;<&#65533;&#65533;b&#65533;&#1027;A<&#65533;7m%&#65533;&#65533;&#65533;&#391;S|&#65533;v&#65533;6&#65533;&#65533;&#65533;&#65533;a&#65533;yhv&#65533;&#65533;I&#65533;=m(&#65533;&#65533;a[%J&#65533;xx&#65533;&#223;&#65533;&#65533;&#65533;&#65533;QE&#65533;P&#65533;a&#65533;6&#65533;&#65533;&#65533;[Uk&#65533;:A&#65533;{&#1878;`&#65533;&#65533;&#65533;#?&#65533;3m7&#65533;U2&#65533;+&#65533;$&#65533;&#65533;&#65533;&#65533;L&#65533;&#65533;r&#65533;&#65533;eh!d=&#65533;q&#65533;e&#65533;&#65533;&#65533;5&#65533;E&#65533;&#65533;M&#65533;&#65533;C&#65533;&#65533;&#65533;&#65533;XJ&#27828;&#65533;&#65533;&#65533;r&#65533;&#65533;&#526;	&#65533;t&#65533;
&#65533;)N&#65533;&#65533;&#65533;&#65533;-nN&#65533;[&#65533;&#65533;&#65533;&#1788;.&#65533;&#65533;&#65533;.&#65533;D&#65533;q&#32753;f&#65533;&#65533;l&#1649;&#65533;&#65533;&#65533;&#65533;&#65533;&#65533;X&#65533;eR&#406;4&#65533;&#65533;&#65533;&#65533;i&#65533;v &#65533;^R&#65533;@ OR&#65533;&#65533;S&#65533;@&#65533;&#65533;&#65533;&#1397;&#65533;J:U&#65533;c&#65533;	k&#65533;&#65533;a&#65533;&#65533;=&#65533;&#65533;7&#65533;&#65533;&#65533;&#65533;bpR&#65533;V_&#65533;J_&#65533;&#65533;&#65533;&#65533;Y)&#65533;1&#65533;&#65533;&#65533;&#1475;%&#65533;&#65533;b&#65533;#&#65533;o_&#65533;&#65533;~q&#685;&#1501;{&#733;&#65533;&#65533;&#65533;{&#65533;&#65533;|4&#65533;#\&#65533;&#65533;&#65533;C&#65533;&#65533;&#65533;MI&#1898;GUW5 q? \&#65533;&#65533;}&#65533;&#65533;&#65533;`&#65533;&#65533;&#65533;&#65533;{3&#65533;M&#65533;n&#65533;&#15812;&#1568;&#65533;&#65533;Oe&#65533;&#1603;zy?b&#65533;&#65533;I&#65533;>>&#65533;^&#65533;B&#65533;&#65533;)KQz&#65533;}Rs4x&#65533;3&#65533;&#65533;U;uJ+&#65533;&#65533;r]v&#65533;w&#65533;
&#65533;&#65533;s&#65533;&#65533;	ye&#65533;&#65533;&#65533;&#65533;&#65533;h&#65533;&#65533;&#65533;Rw&#65533;8&#523;&#65533;&#65533;x&#26095;&#65533;&#65533;&#65533;<&#65533;&#65533;~ME6&#65533;#NW&#65533;(&#65533;&#65533;N&#65533;)	&#65533;t&#65533;K&#65533;&#1113;&#65533;&#65533;&#65533;&#65533;&#65533;	
gF}g&#65533;M&#65533;r\c&#65533;&#65533;&#65533;&#65533;N~M&#65533;&#65533;&#65533;&#65533;&#65533;:_D-&#65533;q&#65533;&#65533;&#65533;&&#65533;&#65533;y>&#65533;&#65533;l &#65533;oB&#65533;D&#65533;p&#65533;&#65533;&#65533;)<8&#65533;&#65533;D/&#65533;QtX&#65533;&#65533;?/i&#65533;h&#65533;&#65533;f&#65533;&#65533;	7&D&#65533;2&#65533;$&#65533;'&#65533;{i&#65533;&#65533;&#65533;4+,&#65533;(haJA&#65533;&#65533;n&#65533;&#65533;g&#1254;N>Na&#65533;%&#65533;)L&#65533;&#65533;48&#65533;&#65533;?&#65533;&#65533;&#65533;1@&#65533;&#65533;(&#65533;d0&#65533;&#65533;P&#65533;"0k&#65533;Yb&#65533;&#65533;&#65533;&#65533;&#1795;i&#65533;S&#65533;^&#65533;P4&#65533;Zw@&#65533;&#65533;f&&#65533;&#1984;&#65533;P<&#65533;X&#65533;&#65533;&#65533;e&#65533;&#65533;L&#65533;&#65533;&#25870;&#65533;m&#65533;&#65533;`h&#65533;&#65533;&#65533;aqi&#65533;l&#65533;&#65533;&#65533;2f&#501;&#65533;&#65533;j&#65533;&#65533;&#65533;%=&#65533;&#65533;^2eI&#65533;M&#65533;&#65533;-z&#65533;&#65533;&#65533;&#65533;&#65533;	6&#65533;&#65533;&#65533;&#65533;-?&#65533;&#65533;&#65533;cI&#65533;&#65533;R&#65533;X&#65533;&#65533;?&#65533;1&#65533;/@&#65533;&#443;&#65533;&#65533;&#65533;&#65533;z&#65533;&#65533; &#65533;&#65533;< &#65533;Tn&#65533;/&#65533;&#65533;&#65533;&#1021;&#65533;&#65533;&#65533; &#65533;! l&#65533;M
z &#65533;P&#65533;&#65533;T&#65533;&#65533;1DG$&#65533;DOD&#65533;D&#65533;&#65533;&#65533;&#65533;&#65533;$9&#65533;&#65533;+
&#65533;DFa&#65533;q&#65533;j&#65533;&#65533;&#65533;&#65533;&#65533;1E&#65533;>4&#543; &#65533;&#65533; LR&#65533;&#65533;&#65533;S&#65533;&#65533;&&#65533;4&#65533;&#65533;D&#65533;>)&#65533;%*&&#65533;&#65533;>&#65533;&#65533;h&#65533;/Q&#65533;&#65533;&#771;&#65533;T3&#65533;&#65533;*I&#65533;6Q<&#65533;&#65533;4'(&#65533;H!&#65533;&#65533;&#65533;&#65533;O&#65533;&#65533;&#65533;
:&#1312;&#65533;Db&#65533; &#65533;.&#65533;&#548;I&#65533;x&#38926;&&#65533;&#65533;&#65533;&#65533;X&#65533;&#65533;&#65533;j&#65533;&P&#65533;&#65533;)&#65533;&#65533;&#65533;Z&#65533;(&#65533;<&#65533;J*&#65533;l&#65533;&#65533;&#65533;&#65533;
Z&#65533;(Bm&#65533;\&#65533;&#65533;U2&#65533;&#1418;&#65533;.[&#65533;&#65533;+[;qSm&#65533;\&#65533;j&#65533;Ug&#65533;6&#65533;[o&#65533;1&#1240;&#1365;&#65533;&#65533;&#65533;&#65533;&#65533;&#65533;c&#65533;Y&#65533;4;&#65533;&#65533;[&#65533;&#65533;Z&#65533;&#65533;&#65533;&#65533;\&#65533;@c&#65533;o_C&#65533;&#65533;{W+&#65533;&#65533;]%&#65533;7&#1908;S
&#65533;&#65533;E&#1519;&#1690;N&#65533;&#65533;&#65533;&#65533;&#65533;A&#65533;~*&#65533;&#65533;<&#65533;X&#65533;&#42635;&#1248;&#65533;*z&#65533;R&#65533;"&#65533;S&#912;%&#1312;&#65533;&#65533;ch&#65533;&#65533;&#65533;C&#65533;A&#65533;&#65533;&#65533;#T&#65533;I&#65533;&#65533;&#65533;&#65533;@&#65533;4h&#65533;&#65533;&#65533;B&#65533;&#1056; &#65533;&#65533;&#65533;&#65533;&#65533;&#65533;&#65533;3j&#65533;&#65533;&#65533;&#65533;&#65533;]&#65533;&#65533;EIX,&#65533;w&#65533;&#65533;nz4F&#65533;>&#65533;k &#65533;&#65533;&#65533;G&#65533;t1&#65533;&#65533;N&#65533;&#65533;"&#65533;&#65533;&#65533;&#65533;&#65533;&#65533;&#65533;{o &#65533;g&#65533;&#65533;&#65533;@&#65533;&#65533;&#65533;L&#491;[O0+&#65533;&#65533;&#65533;&8 &#65533;&#65533;&#65533;L3&#65533;NN&#65533;s&#65533;&#65533;&#572;&#65533;D&#65533;u<&#65533;c&#65533;L&#65533;&#65533;l&#65533;;&#65533;&#65533;&#65533;&#65533;&#65533;&&#65533;&#65533;&#65533;.S~]&#65533;"&#65533;&#65533;V8`&#65533;&#1103;7&#65533;&#1273;p&#65533;T&#65533;
n8&#65533;&#65533;)'&#27495;&#65533;,j!;&#65533;1k&#65533; &#65533;&#65533;:E&#65533;h&#65533;|s&#65533;&#65533;Z&#65533;p&#65533;&#65533;j&#65533;e&#65533;y&#65533;%&#65533;&#1957;&#65533;&#65533;&#474;&#65533;&#65533;&#65533;&#65533;5.h&#65533;*Z&#65533;a &#65533;&#65533;?&#65533;&#65533;&3YCflP&#65533;&#1196;&#65533;h&#65533;&#65533;^&#65533;V&#65533;&#65533;AXiBR&#65533;`&#65533;&#65533;GU&#1307;&#65533;M&#65533;&#65533;&#65533;&#65533;z&#65533;2	&#65533;&#65533;r&#65533;&#65533; &#65533;H&#65533;H&#65533;&#65533;&#1580;;a&#65533;O&#65533;&#307;&#65533;&#65533;&#65533;&#65533;;&#65533;QP&#65533;2! &#65533;b&#65533;(&#65533; Q1&#65533;~B n&#65533;&#65533;$&#65533;O[L&#1666;v&#65533;&#65533;&#65533;3BKH&#728;&#65533;@mm=&#65533;Z &#65533;!&#65533;&#65533;-|w&#65533;c&#65533;&#65533;&#65533;&#65533;hGi&#65533;&#65533;&#65533;6&#65533;(%0&#65533;#J&#65533;x3A&#65533;"&#65533;&#65533;&#65533;G"&#65533;  Z&#65533;&#65533;&#65533;I))&#65533;I~J&#65533;&#65533;S R&#65533;&#65533;LbZ&#65533;&#65533;R&#65533;9&#65533;lj&#65533;D&#65533;@B&#65533;&#65533;&#65533;NM&#65533;&#65533;.9&#65533;&#65533;e&#65533; &#65533;L&#65533;F&#65533;&4&#65533;&#65533;&#65533;B&#65533;NP&#65533;&#65533;&#65533;g*aAf&#65533;X&-PX2Q&#65533;&#65533;&#65533;&#65533;2&#65533;&#65533;&#65533;4&#65533;&#65533;,&#65533;&#65533;K&#65533;!*J&#65533;&#65533;&#65533;u6&#65533;0c	&#65533;&#65533;L&#65533;&#836; p3D	&#65533;&#65533;&#150;&#65533;&#65533;kV&#65533;2H&#65533;&#65533;&#65533;,l&#65533;&#65533;`B&#65533;&#65533;/&#65533;H
&#65533;9&#65533;gl&#65533;A&#65533;i%&#65533;&#65533;L		I&#65533; &#65533;&#65533;c'[&#65533;Gq&#65533;G&#65533;,P&#65533;Q&#65533;&#65533;&#65533;C&&#65533;p&#65533;O&#65533;&#65533;N&#65533;&#18683;&#65533;&#65533;&#65533;F&#65533;&#65533;&#1332;3&#65533;&#65533;&#65533;&#65533;&#65533;&#65533;w&#65533;&#65533;&#65533;&#65533;gE&#65533;b&#65533;&#65533;s&#65533; &#65533;g&#65533;&#65533;Q (&#65533;&#65533;|&#524;(A&#65533;&#1032;T&#437;D\=&#65533;ZF&#65533;&#65533;ij&#65533;&#65533;&#65533;42&#65533;5&#65533;o&#65533;k\G&#1293;d&#65533;u]Q]&#65533;&#65533;"] &#65533;&#65533;j[JiH&#65533;&#65533;- b&#65533; $8&#65533; r&#65533;&#65533;9CC&#65533;&#65533;D&#65533;@&#65533;&#65533;Y&#65533;$&#65533;&#65533;@ :&#65533;F&#65533;&#65533;qV&#65533;&#65533;&#50238;j&#65533;&#65533;.&#65533;Bm&#65533;&#65533;je[U&#1190;&#65533;B&#65533;<&#65533;&#65533;zh&#65533;&#65533;&#877;f}[&#65533;&#65533;&#28011;&#65533;Gj&#65533;&#65533;Y:&#65533;6&#65533;&#65533;M#p&#65533;zUWC&#65533;&#366;$&#65533;&#65533;D&#65533;&#65533;&#65533;v&#65533;&#65533;A~&#65533;(&#65533;&#65533;&#65533;0&#65533;OSRP&#65533;&#65533;&#65533;&#65533;&#65533;'&#65533;QJ&#1047;&#65533;&#65533;&#65533;?&#65533;Q&#65533;O&#1047;&#65533;&#65533;&#65533;\(&#65533;_&#65533;&#65533;&#65533;u&#65533;&#65533;&#65533;&#65533;{&#65533;&#407;&#65533;&#65533;&#65533;&#65533;}&#65533;{GJ!&#65533;&#65533;?(&#65533;a&#65533;V&#65533; &#65533;&#65533;o8
"bD&#65533; &#65533;&#65533;&#65533;Ul&#65533;pH&#65533;&#65533;&#65533;F#&#65533;&#65533;&#65533;OP&#65533;"&#65533;A&#65533;&#65533;&#65533;&#65533;&#65533;&#65533;&#65533;X&#65533;&#65533;Ry&#65533;6&#65533;&#65533;Ld&&#65533;1&#65533;/&#65533;wd9&#386;&#65533;&#65533;?&#65533;Xd&#65533;4&#65533;}&#65533;&#65533;\J&#65533;&#65533;&#65533;~&#65533; &#65533;&#65533;&#65533;6&#65533;R&#65533; Pd&#65533;p&#65533;&#65533; (7D&#949;sr&#65533;K!&#65533;2&#65533;B&#65533;&#65533;*&#65533;E&#1764;}&#65533;r&#65533;@h&#65533;h&#65533;&#65533;&#65533;rD&#65533;dc&#65533;&#65533;`-&#65533;&#65533;?2&#65533;&#65533;\:&#65533;&#65533;&#65533;E&#65533; &#65533;&#65533;&#65533;5'&#65533;&#65533;&#65533;4<&#1890;V&#65533;&#65533;&#1463;&#65533;Z@  !&#65533;
 &#65533; ,&#65533;&#65533; _ @&#65533; &#65533;	H&#65533;&#65533;&#65533;&#65533;*\&#560;&#65533;&#199;#&#65533;0&#65533;N4;&#65533;&#65533;Y&#65533;(0ZG&#65533;&#65533;DC&#65533;odH&#65533;r&#65533;&#65533;D&#65533;?+&#65533;0
Da'&#65533;&#65533;&#65533;0&#65533;h&#65533;&#65533;@&#65533;]&#65533;,i0&#65533;&#65533;=&#65533;$)g&#65533;&#295;P&#65533;J&#65533;J&#65533;&#65533;&#1387;X&#65533;j&#65533;&#693;&#65533;&#1519;`&#202;K&#65533;&#65533;&#65533;&#65533;
&#65533;1&#65533;&#319;Z&#65533;H&#65533;+&#65533;&#65533;w&#65533;&#65533;&#65533;R0&#65533;@	o&#65533;&#65533;&#65533;&#65533;&#65533;0	'x&#65533;(C&#65533;&#65533;'&#65533;X&#65533;&#65533;m&#65533;&#65533;r&#65533;O&#65533;Z&#65533;&#65533;=&#65533;&#65533;W&#65533; @jBG&#65533;&#65533;A3K&#65533;&#65533;&#65533;&#1784;s&#65533;&#65533;&#891;&#65533;&#65533;&#65533;&#65533;}&#65533;J&#65533;&#65533;se&#65533;&#65533;&#989;+&#65533;&#65533;&#65533;&#65533;~&#65533;&#65533;ehd&#65533;&#65533;=&#65533;k'(C-c&#65533;	N&#65533;sj|&#65533;?&#65533;k&#65533;&#65533;&#65533;&#65533;&#65533;@	&#65533;1&#65533;&#65533;Jy	&#959;&#65533;&#65533;&#65533; (&#65533;&#65533;&#65533;*&#65533;&#65533;c&#65533;A&#65533;uV&#65533;4&#65533;%W&#65533;_w&#65533;E\&#65533;&#65533;&#65533;@=&#65533;'&#65533;&#65533;
IP]u&#65533;&#65533;Up@&#65533;q&#65533;	&#65533;AS&#65533;&#65533;3h&#65533;&#65533;j&#65533;M&#65533;a|!&#65533;B7&#65533;A <i&#65533;H&&#65533;&#65533;L6&#65533;&#65533;&#65533;&#65533;&#65533;A&#65533;&#65533;&#65533;y&#65533;]&#65533;&#65533;{v	&#65533;a\	Ega&#65533;F&#65533;>Tq&#65533;&#65533;D6&#65533;4n&#65533;&#65533;&#65533;/&#65533;&#65533;{&#65533;Qb!&#65533;&#65533;&#65533;&#65533;&#65533;A&#65533;X&#65533;&#18504;&&#65533;&#34956;6&#65533;&#65533;&#65533;&#65533;bw&#65533;	T&#65533;&#65533;P&#65533;@)T&#65533;@r&#65533;&#1065;@&#65533;&#65533;&#343;&#65533;hPv%r&#65533;&#65533;4&#65533;	(lF&#65533;&#65533;&#65533;&#65533;ZW&#65533;G&#65533;e>&#65533;\!d&#65533;&#65533;%&#65533;"2F&#65533;&#65533;&#65533;B&#65533;&#65533;&#65533;&#65533;Vk&#65533;&#65533;&#65533;f&#65533;y&#65533;&#65533;?U&#65533;&#65533;&#65533;&#65533;&#65533;)&#65533;&#65533;&#65533;j&#65533;
&#65533;P&#65533;eZ&#65533;VgjQ&#65533;&#65533;4&#65533;&#65533;&#65533;M8x&#65533;&#65533;6&#65533;mz`&#65533;&#65533;&#65533;&#65533;&&#65533;&#65533;7&#65533;
 &#65533;O &#65533;Vl&#65533;&#65533;g&#65533;1&#65533;&#65533;E&#65533;&#65533;&#65533;&#65533;&#65533;&#65533;&#65533;&#65533;e&#65533;&#65533;&#65533;&#65533;&#65533;&#65533;&#65533;&#65533;g&#65533;x02&#65533;&#65533;O&#65533;&#65533;&#65533;%C&#65533;&#65533;&#907;/g&#65533;&#65533;&#65533;&#65533;&#65533;&#65533;&#65533;	dD&#65533;&#65533;.L&#65533;A&#65533;&#65533;&#65533;&#65533;&#65533;&#65533;M&#65533;&#65533;	&#65533;&#65533;&#65533;&#65533;x&#65533;+&#65533;&#65533;&#65533;F1p&#65533;Eg&#65533;&#65533;I&#65533;jqvot&#65533;\&#65533;&#65533;E&#65533;\&#65533;&#65533;&#65533;6&#65533;}&#65533;&#65533;&#65533;M&#65533;&#1862;s2L&#65533;o&#65533;&#65533;&#65533;0jsy&#65533;oT&#65533;&#1750;&#496;x&#22191;-&#65533;&#65533;k&#65533;&#65533;gp&#65533;&#65533;(&#65533;&#65533;x&#65533;6&#65533;&#65533;&#65533;6`&#65533;a&#65533;%`&#65533;&#65533;;&#65533;&#65533;&#65533;&#65533;`&#65533;&#65533;&#65533;&#65533;&#65533;QX&#65533;&#65533;^&#65533;.&#65533;&#65533;W/&#65533;/
("F&#65533;8&#65533;&#65533;W&#65533;&#65533;"&#65533;&#65533;&#65533;?g&#65533;&#65533;&#65533;J&#65533;q&#65533;)v&#1796;&#65533;&#65533;SU0P8&#65533;Ot&#65533;&#65533;w&#65533;&#65533;2&#65533;hz%&#65533;s!&#65533;5 B?u.y]g <Y&#65533;&#65533;&#65533;&#65533;@hU&#65533;&#65533;q&#65533;B&#65533;&#65533;&#65533;EOTc&#65533;&#65533;&#65533;c i&#65533;&#65533;@!&#65533;&#65533;&#65533;&#65533; /&#65533;&#65533;&#65533;GC&#65533;&#65533;b  &#65533;!&#65533;D&#65533;&#65533; &#65533;&#65533;d"&#65533;&#65533;&#65533;CH&#65533;;|&#65533;&#65533;@&#65533;0&#65533;&#65533;&#65533;&#65533;&#65533;&#65533;bdx&#65533;`&#65533;&#65533;5BF&#65533;&#65533;&#65533;&#65533;b&#65533;X5&#65533;Q O4c]&#65533;&#65533;020&#65533;pPP&#65533;&#65533;&#65533;@-(&#65533;&#65533;A&#65533;1&#65533; $!
&#1167;&#65533;&#65533;&#65533;&#65533;!vTR&#65533;(	HAR/&#65533;c,<&#65533;Z&#65533; &#65533;&#65533;2&#65533;6x@&#65533;A
&#65533;&#65533;&#65533; &#414;(&#65533;&#65533;&#65533; &#65533;X&#65533;^*d&#65533; &#65533;&#65533;&#65533;9(W/0F&#65533;D&#65533;< &#65533;I;(&#65533;)P&#65533;h&#65533;&;&#65533;&#1303;N^o)U0&#65533;}Dh2&#1548;S6&#65533;%&#65533;&#65533;&#65533;&#65533;&#65533;&#65533;&#65533;R&#65533;,->2e&#65533;&#65533;&#1047; &#845;&#65533;&#65533;)&#65533;cWp&#65533;&#65533;N&#65533;&#65533;d#.AN&#65533;d<&#65533;
&#65533;&#65533;&#65533;0QP+&#65533;Zt&#65533; )&#65533;&#65533;E4&#65533;&#65533;'&#65533;/&#65533;?$^&#65533;"4&#65533;L9z&#65533;&#65533;&#65533;t<&#65533;1C9&#65533;FJ&#65533;Bx&#65533;&#65533;@&#1314;u&#1025;%&#65533;T@&#65533;#&#65533;&#65533;x&#65533;&#65533;&#65533;&#1320;&#65533;&#65533;:&#65533;&#65533;@t&#65533;&#65533;v&#65533;&#65533;|&#65533;&#65533;z&#65533;&#65533;&#65533;X%&#65533;n&#65533; Lb&#65533;&#65533;&#65533;0&#65533;&#65533;t&#65533;&#65533;,&#65533;&#65533;	&#65533;&#65533; 1&#65533;&#65533;&#65533;&#65533;(VX&#65533;&#65533;E"	&#65533;&#65533;#&#65533;&#65533;&#65533;? &#1602;&#65533;&#65533;f&#65533;aM&#65533;a&#65533;=-`_&#65533;&#65533;&#65533;.1(E&#65533;`c"&#65533;&uK&#65533;/&#65533;S<ME&#65533;&#65533;&#65533;&#65533;X0&#65533;B>&#65533;&#65533;Y&#65533;&#65533;&#65533;g`&#65533;;&#65533;2&#65533;&#65533;m&#65533;&#65533;)&#65533;&#65533; &#65533;&#65533;&#65533;B&#65533;&#65533;
$"&#65533;`&#65533;&#65533;&#65533;E;&#65533;&#65533;3}&#65533;4<Q&#65533;&#65533;&#65533;N&#65533;&#65533;
&#65533;&#65533;e3&#65533;&#65533;?0B&#1987;&#1079;&#65533;2&#65533;&#65533;OH&#65533;&#65533;W%P&#65533;&#65533;&#65533;J&#65533;&#65533;&#65533;_1:&#65533;B	&#65533;M*&#65533;
`+;&#65533;J&#65533;&#65533;:&#560;&#65533;a{8&#65533;^&#65533;0Q&#65533;&#41188;&&#65533;N&#65533;&#65533;O&#65533;biM&#65533;7&#65533;&#65533;&#65533;&#65533;U
F1&#65533;a&#65533;&#65533;2s%&#141;Bx-;s@&#65533;&#65533;sG&#65533;&#65533;R7Q N &#65533;@&#65533;L&#65533;R&#65533;l&#65533;&#65533;&#65533;h&#65533;?0q&#65533;\&#65533;&#65533;&#65533;"&#65533;&#891;,P&#65533;&#65533;Z&#65533;d&#65533;"&#65533;xg11&#65533; e0&#65533;&#65533;|&#65533;w4&#65533;&#65533;b0b&#65533;3&#65533;&#65533;&#514;
&#65533;&#65533;&#65533;&#65533;&#592;&#65533;H5
&#65533;Bd1&#65533;&#65533;&#65533;`&#65533;!LT1&#65533;&#65533;wc&#65533;&#65533;&#65533;&#65533;&#65533;(8&#65533;&#65533;r&#65533;&#65533;l&#65533;@8&#836;&#65533;F&#65533;&#65533;&#65533;&#65533;|a,tT&#65533;X&#65533;&#65533;qs0A&#65533;:0&#65533;2D@"&#65533;&#65533;=&#65533;&#65533;&#65533;O&#65533; &#65533;&#65533;&#65533;&#65533;&#65533;"&#65533;&#65533;&#205; jC;&#65533;&#65533;*"0&#65533;&#65533;&#65533;&#27660;&#65533;&#65533;PL&#65533;&#65533;&#65533;c&#65533;&#65533;oi&#65533;&#65533;&#65533;1&#65533;&#65533;c&#65533;&#65533;&#1538;&#65533;&#65533;&#65533;&#65533;&#65533;B&#65533;&#65533;#&#65533;&#65533;&#65533;&#65533;,&#65533;I&#65533;l1j/f cW&#65533;&#65533;&#45388;&#65533;&#65533;&#65533;!&#65533;&#65533;R&#65533;&#65533;&#65533;&#65533;"&#65533; E`&#65533;V&#65533;&#65533;&#65533;A&#65533;&#65533;&#65533; &#65533;xB&#65533;&#65533;&#65533;X&#65533;PIC&#65533;&#65533;*&#65533;LM&#65533;B&#65533;g7y&#65533;<Z &#65533;&#65533;;&#65533;Z&#65533;P&#65533;8&#65533;&#65533;6=5"P&#65533;&#65533;JW&#65533;&#65533;&#65533;v&#65533;[tSf"8&#65533;>&#65533;&#65533;x&#65533;&#65533;{&#65533;&#65533;&#65533;&#65533;h&#813;&#65533;&#65533;ng1&#65533;&#65533;@&#65533;A&#65533;&#65533;d&#65533;j&#65533;&#65533;&#65533;&#65533;!&#65533;h&#65533;D&#65533;Y+H&#65533;!@H&#65533;&#65533;&#65533;&#65533;?
p&#65533;&#65533;&#65533;P&#65533;+[>t&#65533;&#65533;(&#65533;&#65533;&#30447;&#65533;!&#65533;&#65533;Z&#65533;KP&#65533;U&#65533;k4yI&#65533;&#65533;&#65533;z&#65533;c&#65533; D&#65533;&#65533;b" }&#65533;&#65533;q&#65533;PC&#65533; , 0&#65533;&#65533;&#65533;&#65533;&#65533;&#65533;?&#65533;@&#65533;&#65533;&#65533;dX&#65533;&#65533; &#65533;5&#65533;&#65533;&#65533;&#65533;hF36&#65533;&#65533;&#65533;o&#65533;&#65533;&#65533;&#65533;&#65533;&#65533;o &#65533; V&#65533;&#65533;
&#65533; &#65533;G&#65533;&#65533;TEU&#65533;^&#65533;h&#1616;Y&#65533;XNq&#65533;k&0f&#65533;&#65533;:&#65533;M&#65533;&#65533;H'@&#65533;&#65533;w&#65533;&#65533;&#65533;D&#65533;&#65533;s&#65533;T-&#65533;70Q&#65533;W@>&#65533;&#65533;&#65533;&<`d&#65533;2:&#65533;&#65533;	&#65533;pp@=xs87	&#65533;x&#65533;&#65533; &#65533; @t&#65533;p&#65533;ue&#65533;&#65533;"&#65533;R &#65533; 9&#65533;3r.&#65533;&#65533;@&#65533;'eR.&#65533;tv&#1953;&&#65533;!#&#65533;qA&#65533; &#65533;{&#65533;2&#65533;kJ&#65533;#&#65533;- u`P&#65533;s&#65533;P5&#65533;x_F&#65533;&#277;4PtR ^&#65533;\&#65533; &#65533;`y@)p&#65533;bTI&#65533; a&#65533;GzEj&#65533;&#65533;&#512;+&#65533;&#65533;J4O&#65533;$&#65533;)&#65533;p# #0&#65533;G&#65533;&#65533;7`M&#65533;0&#65533;|lp&#65533;``6&#65533;IP&#65533;&#65533;@	&#65533;&#65533;&#65533;05&#65533;&#65533;&#65533;&#65533;I&#65533;&#65533;@	&#65533;&#65533;~&#65533;}&#65533;&#65533;~&#65533;&#65533;~&#1719;&#65533;-&#65533;;&#65533;&#65533;@~&#65533;&#65533;}&#65533;'q&#65533;FU&#65533;&#65533;p&#65533;&#65533;p&#65533;&#65533;aA|&#65533;p&#65533;&#65533;w0&#65533;w&#65533;&#65533;&#1616;&#65533;7&#65533;&#65533;&#65533;	h&#65533;p&#65533;dJ"&#65533;]%&#65533;GRH&#65533;Eb&#65533;deN&#65533;@ -0&#65533;&#65533;&w&#65533;&#65533;0s  P&#65533;E8fKn&#65533;&#65533;&#65533;7G:G&#65533;&#65533;!x&#65533;&#65533; &#65533;@t1&#65533;	@e&#1873;?H&#65533;vc&#65533;u4p&#65533;Iy&#65533;!"%b&#65533;&#65533;!WBg&#65533;&#65533;&&#388;?&#65533;&#65533;&#65533;&#65533;q$0:&#65533;&#65533;"&#65533;@ h&#65533;6&#65533;&#65533;0&#65533;	m&#65533;h&#65533; &#65533;f6&#65533;sp&#65533;=8	&#65533;&#65533;y&#65533;&#65533;&#65533;0&#65533;s&#65533;/&#65533;	C&#65533;&&#65533;%^^?=&#65533;(TXDW&#65533;ir&#65533;&#65533;&#65533;&#65533;@&#65533;QAU`0&#65533;&#65533;Hp&#65533;S[&#65533;&`&#65533;&#65533;`"&#65533;&#552;	&#65533;Y&#65533;&#1703;	j  s&#65533;&#65533;n&#65533;0&#65533;&#65533;&#65533;&#65533;&#65533;&#65533;&#65533;&#65533;&#65533; &#65533;&#65533;&#65533;@s`f&#65533;&#65533;&#65533;&#65533;
%&#1037;`~&#65533; R&#65533;&#65533;o&#65533;&#527;(^qw&#65533;&#65533;&#65533;&#65533;Q&#65533; &#65533;&#65533;&#65533;'&#65533;'q&#65533;&#65533;/&#65533;&#65533;&#65533;&#65533;r^rv&#65533;?O&#65533;D'P0&#65533;W$'&#65533;C``L"&#65533;6&#65533;&#65533;&#65533;&#65533;:(.&#65533;#&#65533;&#65533;&#65533;&#1027;pP 15&#65533;&#65533; =xJ`NZu&#65533;\&#65533;!1&#65533;'X>$&#65533;2/&#65533;"j&#65533;&#65533;$ &#65533;&#65533;&#65533;Q`&#65533;4Q"&#65533;&#65533;t&#65533;&#65533;42H&#65533;&#65533;!#a&#1606;&#65533;&#65533;&#65533;&#65533;&#65533;j&#65533;3.&#65533;&#65533;&#65533;&#65533;[R&#65533;d!&#65533;^&#65533;Ge&#674;&#65533;&#65533;'&#65533;
&#65533;[&T&#65533;&#65533;+@t&#65533; 	p% &#1408;&#65533;P)&#65533;&#65533;&#65533;&#65533;z&#65533;jweQ<Pb8p$&#65533;&#65533;z&#65533;g&#65533;&#473;&#65533;&#65533;L&#65533;`=&#65533;`&#65533;D%&#65533;&#65533;O
&#65533;&#65533;8&#65533;&#65533;&#65533;y&#65533;
'x&#65533;&#65533;P&#65533;p&#65533;E&#65533;0 # n&#65533;J&#818;&#28125;&#65533;&#65533;&#65533;&#65533;&#65533;@%&#65533;
&#65533;@f@&#65533;&#65533; &#65533;&#477;&#65533;&#65533;
4p&#65533;o&#65533;&#65533;uc&#65533;w@|&#65533;&#65533;&#65533;hi&#65533;&#65533;&#65533;P&1&#65533;q&#65533;+F 
/`&#65533;&#65533;`	
&#65533;(&#65533;^aW]&#65533;FJT&#65533;`2`r|`&#65533;&#65533;h&#65533;&#65533;n&#65533;0&#65533;UW6A_ &#65533;  S&#65533;&#65533;`iJ &#65533;&#65533;&#65533;]Q&#65533;HWLE&#65533;&#65533;S&#65533;&#65533;&#65533;&#65533;!&#65533;	&#65533;2&#65533;Gs3&#65533;A&#65533;
&#65533; Jy&#65533;D&#65533;&#266;&#65533;&#65533;&#65533;&#65533;d'p&#65533;&#65533;&#65533;! &#65533;!&#65533;!&#65533;$&#65533;&#65533;&#65533;%] &#65533;&#369;&#65533;V}&#65533;0&#65533;P&#65533;	&#65533;&#65533;y[?D&#65533;y&#65533;N@&#65533;&#65533;	&#65533; &#65533;@&#65533;&#65533;&#65533;^&#65533;&#65533;&#65533;qWNaQ&#65533;P&#65533;&#65533;A5&#65533;z$P:&#65533;	* &#65533;&#65533;.`&#65533;@(`w &#65533;&#65533;&#681;8P&#65533;/&#65533;&#65533;a!  \&#65533;@1&#1130;&#65533;  &#65533;cc5V&#65533; -@&#65533;&#65533;&#65533;&#65533;&#65533;&#65533;g&#880;&#65533;W~}G&#65533;%PI&#65533;&#65533;&#65533;&#65533;	&#65533;&#65533;&#65533;&#1565;%0&#65533;TU&#65533;&#65533;*&#65533;N&#65533;&#279;&#65533;c\&#65533;k&#65533; &#65533;k&#65533;U&#65533;XUw&#65533;&#59447;&#65533;&#65533;8&#65533; &#65533;&#65533;Eq&#65533;[&#65533;&#65533;^E$E&#65533;&#65533;4&#65533; p&#65533;o&#65533;&#65533;&#65533;&#65533;&#65533;&#65533;&#65533;&#65533;&#65533;&#65533;-&#65533;=&#65533;3&#65533;&#65533;RCH3 A ~)+*&#65533;VQx&#65533;PY>@10&#65533;R&#65533;YZ&#65533;8&#65533;@P.&#65533;)(s.;*&#65533;R*(&#65533;&#65533;&#65533;2&#65533;Jq%"&#65533;%&#65533;&#65533;&#65533;&#65533;&#65533;Z&#65533;&#65533;&#65533;&#65533;&#65533;&#65533;&#65533;#e&#65533;e&#65533;'!&#65533;&#65533;~2&#65533;&#65533;0*&#65533;	p&#65533;&#65533;gJ&#65533;&#230;q#&#65533;UKJ\i0&#65533;w1&#65533;P&#65533; &#65533;&#65533;a&#65533;&#65533;  4@ 20&#65533;&#65533;&#65533;Wq&#65533;&#65533;CP~_&#65533;j&#65533;g&#65533;&#65533;z+&#65533;&#65533;&#65533; @&#65533;p9P&#65533;  &#65533;`q&#65533;H7&#65533;U&&#65533;&#65533;&#65533;{&#65533;&#65533;&#65533; K&#65533;&#65533;|&#65533;B4 &#65533;(&#65533;@&#65533;&#1051;&#65533;&#65533;	&#65533;&#1130;&#65533; &#65533;&#65533;% &#65533;{&#65533;&#65533;&#65533;&#65533;&#65533;Rm&#65533;x&#65533;&#65533;&#65533;h&#65533;&#65533;&#65533;	&#65533;&#65533;^&&#65533;O'&#65533;&&#65533;&#65533;&#65533;&#65533;&#512;&#65533;&#65533;e&&#65533;&#65533;8.#&#65533;@c:&#65533;L$#&#65533;&#65533;&#65533;q&#65533;`&#65533;-&#65533; &#65533;&#65533;	1&#65533;	* Q=`0&#65533;3&#65533;&#65533;-`&#65533;A@N x*&#65533;q
&#65533;&#65533; ]&#65533;U!&#65533;%afnp&#65533;HLS01Y&#65533;q:<&#65533;gY@5&#65533;&#65533;v&#65533;t&#65533;_&#65533;)c&#65533;(|!&#65533;Vwp"&#65533;&#65533;!&#65533;A&#65533;= 
&#65533;&#65533;&#181;&#65533;&#65533;f&#65533;=&#65533;e
&#65533;&#65533;2@DWQx&#65533;&#65533;(Q&#65533;l&#65533;%&#65533;&#65533;&#65533;&#65533;&#65533;&#65533;T&#65533;&#65533;	X\%s&#272;CN&#65533;^j&#65533; <PR<&#65533;]/a$&#65533;(&#65533;&#65533;Sj&#65533;&#65533;u%#&#65533;`
%&#65533;&#1162;&#65533;&#65533;A&#65533;q*=&#65533;	@&#65533;.&#65533;n&#65533;&#65533;&#65533;&#65533;&#65533;&#65533;&#65533;!&#65533;T&#65533;h&#65533;~&#65533;u&#65533;&#65533;0(&#65533;&#65533;&#65533;|&#65533;&#65533;&#65533;4p&#65533;&#65533;&#65533;&#65533;&#65533;&#65533;
&#65533;&#65533;0
&#65533;e&#527;A&#795;&#65533;&#65533;&&#65533;&#1624;&#65533;B&#65533;`&#65533;&#65533;&#65533;\Y&#65533;&#65533;p		&#65533;&#65533;&#65533;&#65533;&#65533;&#65533;G&#65533;&#65533;uL&#65533; &#65533;Q5&#65533;&#65533;&#65533;&#65533;^8P4&#65533;&#65533;&#65533;&#65533; &#65533;>&#65533;
&#65533;+&#65533;&#65533;<&#65533; <&#65533;[&#65533;r&#65533;&#65533;&#65533;[]&#65533; f&> &#65533;[&#65533;]&#65533;&#65533; &#1629;H&#65533;&#65533;!-&#65533;4%&#65533;&#65533;&#65533;&#65533;&#65533;-&#65533;B&#65533;&#65533;&#65533;%&#65533;&#65533;4a&#65533;)<!ph&&#65533;%/`&#65533;[j&#65533;&#65533;JC3:D&#217;&#65533;&#65533;2n&#65533;&#65533;&#65533;&#65533;&#65533;w&#65533;sY&#65533;&#65533;s[Ax~x~&#65533;&#65533;&#65533;U+&#65533;&#65533;&#65533;&#65533;&#65533;}N&#65533;&#65533;&#65533;
&#65533;&#65533;Z&#1800;&#65533;CQ&#65533;<2(&#65533;M S&#65533;Ev&#65533;'p&#65533;(Q&#65533;b&#65533;vpH*&#65533;&#65533;?w&#65533;&#65533;!&#65533;&#65533;N&#65533;&#65533;&#65533;&#65533;f&#65533;&#65533;&#65533;&` *&#65533;mX&#65533;&#1523;&#65533;&#65533;&#65533;&#65533;&#65533;&#65533;&#65533;Y&#65533;&#65533;&#22988;&#65533;&#65533;&#65533;*n&#65533;&#65533;&#1562;+ jpY&#65533;&#65533;B&#65533;`&#65533;]h s>u&#65533;&#65533;&#65533; &#65533;&#65533;)&#65533;c&#65533;BLP&#65533;&#65533;&#65533;&#65533;B&#65533;&#65533;&#65533;&#65533;&#65533;	&#65533; f&#65533;&#65533;&#65533;HA&#65533;u&#65533;0
&#65533;&#65533;&#65533;&#752;Y}$&#65533;&#65533;&#65533;&#65533;&#65533;r&#65533;&#1734; &#65533;&#65533;&#65533;=` &#65533;&#65533;;&#65533;c>&#65533;P&#65533;&#65533;O`&#65533;&#65533;&#65533;y	P 	&#65533;) &#65533;&#65533;&#65533;lf&#65533;&#65533;X&#65533;&#65533;T&#65533;&#866;B&#65533;&#65533;9&#65533;#\&#65533;'&#65533;q&#65533;&#65533;&#65533;&#65533;&#65533;
&#65533;h&#65533;0&#65533;&#65533;&#65533;&#65533;&#65533;&#65533;&#65533;S9&#65533;&#65533;hv&#65533;*)Q&#65533;oA82
&#65533;&#65533;&&#65533;`2&#65533;&#8341;&#65533;9] &#59746;'8&#65533;&#65533;r0&#65533; &#65533;&#65533; &#65533;lYA&#65533;AN&#65533;c&#65533;&#1218;&#65533;&#65533;M&#806;U&#65533;P&#65533;&#65533; Q&#65533;&#65533;	&#1027;a&#65533;&#65533;	1&#65533;A.>  &#65533;&#65533;Q&#65533;Q&#65533;&#65533;&#65533;&#65533;/&#65533;&#65533;&#65533;h&#65533;2)&#65533;&#65533;&#65533;p&#65533;QhC&#65533;&#65533;&#65533;A&#65533;&#65533;&#65533;M\}#P&#65533;&#65533;V}%&#65533;&#65533;k}&#1913;&#65533;&#65533;&#65533;&#65533;x&#65533;&#65533;0>b0&#65533;W  &#65533;&#65533;&#65533;&#65533;@{@&#65533;`&#65533;y X&#65533;&#65533;f_&#65533;+&#65533;&#65533;'&#65533;	0&#65533;&#65533;ro&#65533;&#65533;&#65533;fEO&#65533;Z&#65533;0M&#65533;&#65533;C@tbrr/]&#65533;D&#65533;Q &#65533;&#65533;
&#65533;UQ`?&#65533;&#65533;&#65533;p>&#65533;C>b&#65533;f&#65533;_&#65533;&#65533;_0&#65533;&#65533;&#65533;&#65533;&#65533;U&#65533;&#65533;&#65533;!&#65533;	S&#65533;&#65533;A&#65533;&#65533;n`&#65533;5l3~2&#251;&#65533;&#65533; &#65533;&#65533;+\'&#1728;&#65533;n&#65533;0#vr(h&#65533;q.L&#65533;&#65533;&#65533;5&#65533;&#65533;2&#65533;qV&#65533; n&#65533;&#65533;&#65533;+O&#65533; B&#65533;,\f &#65533;]FM&#65533;E&#65533;T&#65533;&#65533;Q&#65533;&#65533;gx&#65533;&#65533;/C0&#65533;V3i&#65533;&#65533;$X&#65533;&#65533;A&#65533;e)tM&#65533;?A
&#65533;&#65533;B&#199;5"&#65533;7&#65533;_&#65533;A&#65533;&#65533;&#65533;g&#65533;&#65533;_
	&#65533;@&#65533;	+<b&#65533;&#65533;&#65533;&#65533;&#65533;PL&#65533;&&#65533;&#65533;4&#1132;&#65533; &#65533;&#65533;&#65533;w!&#65533;!B&#65533;&#65533;@DY&#65533;&#65533;&#65533;&#65533;&#65533; !B}&#65533;&#65533;&#65533;#&#65533;&#1727;2
&#65533;T&#65533;&#65533;&#65533;&#65533;>&#65533;&#65533;&#65533;&#65533;&#65533;*&#65533;&#65533;p&#65533;&#65533;r 6?&#65533;H28&#895;&#65533; ny&#65533;&#65533;&#6147;&#65533;&#65533;&#65533;&#65533;G :&#65533;&#35601;Lp@&#65533;b&#65533;&#65533;1'&#177;&#65533;L&#65533;&#65533;&#65533;*&#65533;::nP&#65533;&#65533;&#65533;&#65533;	(&#65533;&#65533;&#65533;&#65533;!Bn&#65533;&#65533;v
&#65533;&#65533;3"&#65533;?&#65533;&#65533;C&#65533;&#65533;&#65533;"$&#65533;&#202;&#65533;!&#65533;*&#65533;&#65533;&#65533;IA &#65533;4K BBH&#65533;$@&#65533;&#65533;&#65533;|\&#65533;w&#65533;&#2008;;&#65533;&#65533;&#65533;&#65533;&#65533;&#65533; p*&#65533;h"&#65533; 
jy&#65533;&#65533;m^&#65533;a&#65533;	q&#65533;a&#65533;G&#65533;G&#65533;&#65533;z&#65533;&#65533;	&#65533;c&#65533;&#65533;j(&#65533;&#65533;y&#322;H&#65533;D&#65533;&#65533;&#65533;&#65533;&#65533;A&#65533;e<aSx<A&#65533;&#65533;&#65533;b&#65533;0&#65533;G&#65533;&#65533;G#&#65533;A	z&#65533;&#65533;>J9&#65533;&#65533;YZ&#65533; L&#65533;	@&#65533;&#65533;&#65533;<(&#65533;&#65533;<( B&#65533;Ls &#65533;20&#65533;L&#65533;)&#65533;&#65533;&#65533;N<&#65533;&#65533;s&#65533; h"A22&#36355;&#65533;[`&#65533;U&#65533;!&#65533;F&#65533;M&#65533;+&#65533;E8&#65533;&#65533;t&#65533;&#65533;&#65533;A&#65533;x&#65533;;l&#65533;&#65533;&#65533;x:%&#65533;'&#65533;&#65533;&#65533;&#65533;&#65533;i(p&#489;l&#65533;`&#65533;0&#65533;&#640;g&#65533;&#35034;2&#65533;x&#65533;&#65533;c9&#65533;&#65533;hX&#1576;&#65533;t&#65533;Z&#65533;&#65533;L`&#65533;&#65533;&#65533;&#65533;(&#65533;&#65533; &#65533;/&#65533;&#65533;b&#65533;&#65533;&#65533;&#65533;<H&#65533;#&#65533;&#65533;&#65533;&#65533; b2(&#65533;&#65533; "&#65533;h&#65533;&#65533;IP&#65533;y&#1177;d&#65533;:&#65533;Y&#65533;e&#65533;&#65533;&#65533;&#65533;&#65533;r}&#65533;,3&#65533;q!@a&#501;&#65533;&#989;!t&#65533;&#65533;&#65533;&#65533;&#65533;5
&#65533;&#65533;&#65533;v &#65533;&#65533;&#65533;&#65533;0&#65533; 	Eh&#65533;&#65533;&#65533;*<&#65533;.p&#65533;&#1619;&#65533;Z&#65533;&#65533;&#65533;G@&#65533;&#65533;&#65533;L&#65533;&#65533;i&#65533;&#65533;&#65533;z&#65533;&#65533;&#65533;q&#65533;Z/ &#65533;X&#65533;1&#65533;&#296;b&#65533;*&#166;&#65533;0&#65533;b&#65533;&#65533;j &#65533;]&#65533;&&#414;8Q&#65533;&#65533;&#65533;&#65533;&#65533;R&#65533; 9b$&#65533;oSH({p 	&#65533;&#65533;&#65533;z<a&#65533;I"Am6&#65533;&#65533;&#65533;&#65533;!&#65533;$&#65533;&#65533;rj:y'&#65533;z&#65533;:&#65533;@&#65533;&#65533;!23@u&#65533;&#65533;$Du&#65533;&#65533;N9&#65533;*&#65533;&#65533;&#65533;s&#65533;}w&#65533;&#65533;&#65533;&#65533;&#65533;Z0D&#65533; &#65533;&#65533;]&#65533;&#65533; &#65533;&#65533;&#931;B&#65533;Ci&#65533;^&#65533;&#65533;&#65533;5&#65533;n&#654;r&#65533;c&#65533;I&#65533;&#422;&#65533;&#65533;	&#65533;[&#65533;`&#65533;N&#65533;p&#65533;&#65533;c&#65533;)6&#65533;&#970;h&#65533;cB&#65533;&#65533;&#65533;	"-&#65533;B\
hU&#65533;&#65533;&#65533;H&&#65533;Q:&#65533;&#193;_&#65533;&#65533;&#65533;&#65533;q "&#65533;&#65533;&#65533;<&#65533;!D0&#1534;&#65533;x&#65533;a &#65533;"&#65533;&#65533;
3&#65533;&#65533;&#65533;
&#65533;E&#65533;&#65533;3\&#65533;f&#65533;C&#898;&#65533;l&#65533;&#65533;&#65533;P&#65533;kn&#65533;&#65533;|,c&#65533;&#65533;&#65533;
`&#65533;&#400;n&#65533;`&#65533;D&#65533;@ :p&#65533;|`&#65533;@&#65533;&#65533;&#65533;Q&#65533;D&#65533;$Q&#65533;^&#65533;&#65533;l&#65533;	NXT&#65533;&#65533;xG<&#65533;'t&#65533;&#65533;&#65533;r&#65533;&#65533;\ &#65533;:&#65533;&#65533;d&#65533; &#65533;&#65533;<&#65533;&#65533;?&#65533;&#65533;&#65533;&#65533;q}&#65533;$&#65533;\D&#65533;&#65533;(D&#65533;!Bx&#65533;&#65533;H?;&#65533;\d&#65533;&#65533;QJ'&#65533;&#65533;8T&#65533;.&#65533;I &#65533;&#65533;"&#65533;1<&#65533; S&#65533;&#65533;8h<&#65533;&#1646;u&#65533;+&#65533;&#65533;&#65533;9!&#65533;e&#65533;&#65533;&#65533;&#65533;LhF&#65533; &#65533;&#65533;&#65533;&#65533;&#65533;w&#65533;&#65533;&#65533;Q&#65533;y&#1942;&#65533;&#65533;`R5a&#65533;&#65533;&#65533;h&#65533;bD&#65533;&#65533;p&#65533;d&#65533;&#65533;KU&#65533;Q&#65533;l&#65533;&#65533;L`&#65533; &#65533;&#65533;#&#65533;&#65533;2&#65533;a&#65533;&#65533;&#65533;EY&#65533;5&#65533;g&#65533;C &#65533;&#65533;G &#65533;`&#65533;+&#65533;&#65533;&#65533;&#65533;&#65533;;JwM&#65533;&#193;%H&#65533;&#65533;Q&#65533;&#65533;&#65533;D0&#65533;@C&#65533;l&#65533;&#499;&#65533; !  &#65533;
&#65533;W&#65533;&#65533;&#65533;t&#65533;&#65533;&#65533;E&#65533;&#65533;0HaFd&#65533;|&#65533;"&#65533;c7ChImb&#65533;&#65533;&#65533;&#65533;&#65533;&#65533;&#65533;&#65533;9&#65533; c&#65533;D}&#65533;@*7&#65533;@&#65533;0&#65533;0&#65533; &#65533;&#65533;&#65533;&#65533;)M&#65533;&#65533;u&#65533;&#65533;@&#65533;'3r ?&#65533;&#65533;?&#65533;&#65533;dH&#65533;@d*c&#65533;@&#65533;&#65533;o&#65533;&#65533;d&#65533;z"&#65533;MvGh&#65533;3&#65533;.D1&#65533;&#65533;gF<\&#65533; &#65533;&#65533;&#65533;&#65533;C&#65533;Q$?&#65533;7&#65533;.i L2Bm&#65533;&#65533;$7&#65533;&#65533;&#65533;&#65533;?&#65533;!&-s&#65533;!&`k&#65533;&#65533;w#&#65533;&#65533;&#65533;h&#65533;]&#65533;&#65533;6Hr&#65533;z&#65533;&#65533;,&#65533;&#65533;v&#65533;TMA&#65533; "&#65533;&#65533;&#65533;&#65533;g&#65533;A!&#65533;A&#65533;Wm&#65533;&#65533;&#65533;&#65533;@t&#65533;.&#65533;&#65533;R4&#65533;&#65533;/&#65533;i+L&#65533;&#65533;'&#65533;&#65533;;&#65533;it`&#65533;&#65533;&#65533;&#65533;N&#65533;AD&#36063;&#65533;&#65533;e?b&#65533;&#65533;!l0&#65533;5&#65533;&#65533;&#65533;&#65533;&#65533;@&#65533;&#65533; &#65533;&#65533;8P&#65533;(&#65533;&#65533; &&#65533;.&#65533;x&#65533;&#65533;&#65533;&#65533;&#65533;^n!&#65533;&#65533;]1%e&#65533;&#65533;&#65533;
&#65533;&#65533;&#65533;&#65533;?DR$&#65533;]&#65533;&#65533;&#65533;&#65533;?&#65533;LbTXE88
=&#65533;&#65533;]T @N&#65533;&#65533;&#65533;+&#65533;&#65533;
OvaA&#65533;1	&#65533;&#65533;b
 &#65533;&#65533;&#1370;&#65533;&#65533;&#65533;&#65533;Vw&#65533;&#65533;&#65533;&#65533;	&#65533;&#65533;A wXB&#65533;&#65533;,&#65533;&#65533;"V&#65533;e
&#65533; &#65533;(8$`=I $&#1930;]L&#1745;pJ&#65533;@&#65533;&#65533;0&#65533;DN&#65533;)A,&#65533;&#65533;Yj&#65533;*&#65533;.b&#65533;&#65533;&#65533;mE&#65533;a"&#65533;&#65533;&#65533;&#65533;>&#52145;&#65533;&#65533;"&#65533;&#65533;&#65533;&&#65533;2`&#65533;&#65533;&#65533;j&#65533;0G&#65533;a&#65533;&#314;&#65533;6B]&#65533;8&#65533;@&#65533;&#65533;t&#65533;&#65533;$(&#65533;D,&#65533;&#328;X&#65533;W&#65533;\&#65533;P9&#65533;1&#65533;&#65533;8&#65533;&#65533;y&#65533;&#65533;/R&#65533;`&#65533;A&#65533;&#65533;H&#65533;&#65533; &#65533;#&#65533;&#65533;1t&#65533;h&#65533;&#65533;&#65533;&#65533;RWCd&#65533;&#65533;rY6<&#65533;~&#65533;Wa!&#65533;&#65533;9|&#65533;&#65533; &#65533;&#65533;&#65533;%2&#65533;&#65533;-&#65533;
(r6v&#65533;L\&#65533;&#421;[@&#65533;&#65533;&#65533;!&#65533;&#65533;&#65533;E&#65533;&#65533;r&#65533;&#65533;np1&#65533;@H1&#65533;&#65533;&#65533;&#65533;G&#65533;&#65533;&#65533; XA1n&#65533; &#65533;<&#65533;H&#65533;b.&#65533;&#65533;`&&#65533;C&#65533;P&#65533;&#65533; &#65533;-&#65533;&#65533;&#65533;n&#65533;&#65533;&#65533;4&#65533;Uw&#65533;L&#65533;&#65533;;8&#65533;m4=&#65533;&#65533;F &#65533; &#65533; &#65533;Ci1&#65533;?&#65533; &#65533;<a&#65533;&#1958;<&#65533;&#65533;&#65533;aa&#65533;&#65533;>=&#65533;&#65533; *&#65533;A&#65533;&#65533;<&#65533;Ra&#65533;X&#65533;A	&#65533;&#65533;I&#65533;0
k&#65533;xKO&#65533;&#65533;&#65533;$&#65533;&#65533;&#65533;&#65533; &#65533;&#65533;&#65533;&#65533;&#65533;&#65533;N&#65533;&#65533;&#1480;&#65533;&#65533;/&#65533;.B3P&#23375;&#65533;&#65533;tW&#65533;&#65533;C&#65533;&#65533; "&#65533;}&#571;&#65533;&#65533;&#65533;&#65533; &#65533;H&#65533;` P8 &#65533;( *+&#65533;C &#65533;&#65533;@-&#65533;|Vh
`&#65533;&#65533;\X&#65533; v&#65533;&#65533;&#65533;&#65533;X`3K)&#65533;J1&#65533;cx&#65533;&#65533;
&#65533;)&#65533;&#65533;&#65533;(0&#523; &#65533;o&#65533;!&#65533;&#65533;&&#65533;"&#65533;H&#65533;w&#516;C&#65533;&#65533;-&#65533;&#10306;88 &#65533;&#65533;&#1239;wY&#65533;8@&#65533;&#65533;&#65533;&#65533;&#1096;c2&#65533;H&#65533;o:&#65533;@I&#65533;&#65533;R&#65533;&#65533;3&#65533;&#65533;<&#65533;8X&#65533;C&#65533;A-<&#65533;C&#1088;C&#65533;5&#65533;"&&#65533;`X&#65533;&#65533;&#65533;&#65533;&#65533;&#65533;JX&#65533;&#65533;30&#65533;&#65533;W&#65533;6K"&#65533;&#65533;&#65533;h$&#65533;X&#65533; D&#65533;&#65533;/&#65533;&#65533;&#65533; 7&#65533;&#65533;&#65533;{D&#65533;5&#65533;&#572;M;&#65533;9&#65533;&#65533;("&#65533;&#65533;&#65533;T&#65533;&#65533;&#65533;&#65533;ND&#65533;
&#65533;&#65533;
h&#65533;&#65533;"&#65533;7P&#65533;&#65533;S&#65533;&#65533;&#65533;&#65533;I&#65533;&#1030;WH&#65533;&#65533;P>(	!B&#65533;K&#65533;&#65533;!&#65533;x&#65533;a$&#65533;a&#65533;^&#65533;^&#65533;&#65533;T&#65533;&#65533;T&#1025;gL&#65533;&#849;F&#65533;.N&#65533;&#65533;&#65533;&#1481;6A&#65533;@$&#65533;&#65533;Dq&#1288;&#65533;S&#65533;&#65533;&#65533;Zj&#65533;.&#65533;P&#65533;&#65533;8&#449;&#65533;&#65533;&#65533;Uh/&#65533;&#65533;&#65533;-`&#65533;&#65533;#&#65533;C&#567;!&#65533;&#65533;&#65533;&#65533;&#65533;&#65533;&#65533;	d@&#65533;4&#65533;`&#65533;&#65533;	&#65533;&#65533;q$&#65533; /r &#65533;&#65533;E&#65533;&#65533;[&#65533;&#65533;&#65533;H&#65533;&#65533;,&#65533;&#65533;X&#65533;&#65533;#&#65533;0&#65533; &#65533;&#65533;n)&#65533;U&#1562;l&#65533;=&#65533;&#65533;&#65533;J&#65533;&#65533;&#65533;&#65533;	H$3&#65533;w&#65533;&#65533; &#65533;e&#65533;&#65533;#&#65533;+&#65533;R&#65533;@B&#65533;AJ&#65533;#&#65533;n 	p&#65533;&#65533;&#65533;A&#65533;&#65533;&#65533;&#65533;&#65533;&#65533;&#65533;<&#65533;<l&#65533;i&#65533;p&#65533;&#65533;9 &#65533;x&#65533;&#65533;P&#65533;hP&#65533;3&#65533;;4&#65533;;&#65533;&#65533;kaC[8Fc}&#65533;@&#65533; .&#65533;&#65533;8&#65533;&#65533;r&#65533;&#65533;X&#65533;ql&#65533;0a&#65533;c&#65533;&#65533;y&#65533;>&#65533;L&#65533;&#65533;s&#65533;:&#65533;&#65533;jP&#65533;&#65533;&#65533; S&#65533;&#65533;&#65533;&#65533;,&#65533;b &#65533;c&#65533;&#65533;[M&#65533;[&#65533;&#65533;8&#65533;k&#65533;&#65533;&#65533;&#65533;&#65533;s`6&#65533;8&#65533;&#65533;$U&#65533;M&#65533;,&#65533;&#65533;&#65533;&#65533;@&#65533;&#65533;g&#65533;&#65533;&#65533;L&#65533;&#757;&#65533;&#65533;&#65533;x&#65533;&#65533;2&#65533;QDkp&#65533;G&#1326;&#65533;z&#65533;28&#65533;&#65533;&#188536;&#65533;&#65533;gH&#65533;H&#65533;&#65533;B?,&#65533;e`&#65533;&#65533;&#65533;&#65533;&#65533; 0&#65533;&#65533;&#65533;&#65533; 
 H S&#65533;LP `&#65533;&#65533;&#65533;&#65533;S!&#65533;&#65533;	&#65533;H&#65533;i&#65533;&#65533;&#65533;&#65533;O&#65533;
&#65533;*&#667;&#65533;&#65533;&#65533; X&#65533;	&#65533;&#65533;&#65533;2&#65533;&#65533;&#65533;&#129;&#65533;&#65533;&#65533;R02y.oJ&#65533;&#65533;&#65533;B&#65533;3&#65533;&#65533;-&#65533;&#65533;&#65533;E-IJ&#65533;@&#65533;wX&#65533;&#65533; &#264;&#65533;$&#65533;H&#65533;4&#65533;=o&#65533;&#65533;&#65533;&#65533;&#65533;8&#65533;)@&#65533;5H"&#65533;&#65533;&#65533;&#65533;&#65533;&#65533;0&#65533;<&#65533; &#65533;&#65533;&#65533; 4&#65533;&#65533;&#65533;&#65533;&#65533;3h&#65533;&#65533;&#65533;&#65533;&#65533;&#65533;&#99361;&#65533;&#65533;&#65533;+&#65533;&#65533;&#65533;&#65533;(&#65533;`L&#65533;|&'&#65533;&#65533;&#65533;&#65533;'W&#65533;&#65533;&#65533;0TCu
&#1686;'&#516;&#65533;#&#65533;&#65533;x&#65533; &#65533;TM&#65533;&#65533;&#1281;&#65533;&#65533;IE&#65533;PE&#65533;&#65533;+&#65533;&#65533;&#65533;&#65533;7(&#65533;&#65533;&#65533;<AT&#65533;&#65533;y&#65533;"&#65533;[&#65533;&#65533;"&#1538;[=&#65533;"x&#65533;-8&#65533;[&#1409;x&#65533;S&#1538;`&#65533;/8&#65533;S0L&#65533;&#65533;&#65533;-0L&#65533;x&#65533;8&#65533;W&#65533;&#65533;j-j5Lk&#65533;&#65533;f&#65533;&#65533;g&#65533;o5&#65533;]&#65533;&#65533;"&#65533; ^&#1864;
P&#65533;&#65533;&#65533;@&#65533;4&#65533;
&#65533;&#65533;&#65533;.&#65533;/k:&#65533;{}7&#65533;w={b&#1732;F&#1604;U`&#65533;P&#65533;&#65533;&#65533;!0&#65533;&#65533;y&#65533;&#65533;&#65533;&#65533;x&#65533;&#65533;&#65533;&#65533;P!5PK)h&#65533;&#65533;&#65533;5;&#65533;&#65533;   0P &#65533;&#65533;&#65533;&#65533;&#65533;&#65533;/0G:&#65533;&#65533;8&#65533;$&#65533;&#65533;&#171;D&&#65533; 4&#1081;2'3&#65533; yT&#65533;&#65533;&#609;y&#65533;{ &#65533; 89&#65533;S1&#1867;&#65533;n&#65533;&#1291;&#65533;&#65533;&#1029;&#523;&#65533;&#65533;&#65533;&#65533;p5&#65533;&#65533;&#65533;"&#65533;&#65533;&#65533;&#65533;$"&#65533;&#65533;&#1208;&#65533;&#65533;Y&#811;&#65533;&#65533;h&#65533;H&#65533;&#65533; &#65533; (\&#65533;&#65533;&#65533;9&#65533;&#65533;(&#65533;.&#65533;.&#65533;&#65533;D 8&#65533;p}&#65533;&#65533;# )p&#65533;
&#65533;$M &#65533;&#65533; &#65533;&#65533;&#65533;&#65533;&#65533;U&#65533;&#65533;Up&#65533;yT&#65533;1TX&#65533;&#65533;&#65533;T(&#65533;F&#65533;@&#65533;&#1789;&#65533;F&#65533;&#65533;&#1821;&#65533;&#65533;&#65533;&#65533;&#1757;]&#65533;p&#65533;&#65533;$ E&#65533;`N&#65533;&#65533;&#65533;&#65533;h&#65533;hUU&#65533;N&#42330;&#65533;&#65533;&#65533;@&#65533;&#65533;&#65533;&#65533;@&#65533;&#65533;&#65533;&#65533;kX&#65533;&#65533;&#65533;&#65533;]&#65533;M&#65533;&#65533;|&#65533;]&#65533;}&#65533;&#65533;m_&#65533;(&#65533;&#65533;&#65533;-&#65533;5&#65533;&#65533;1&#65533;&#65533;&#65533;]&#65533;-&#65533;&#65533; 6`&#65533; `&#65533;p&#65533;&#65533;&#523;&#65533;&#65533;
N1 E0&#65533;&#65533;&#65533;&#65533;PC&#765;&#65533;z&#65533;v&#65533;&#65533;&#65533;&#65533;&#65533;&#65533;e&#65533;E!&#65533;&#65533;x.&#65533;&#65533;&#65533;&#65533;&#65533;@P&#65533;&#65533;0&#65533;&#65533; &#65533;;x&#65533;&#128;X &#65533;@&#65533;&#65533;y&#65533;p#$&#65533;&#65533;	&#65533;&&#65533;&#65533;&#65533;F&#128;
&#516; I&#65533;&#65533;&#1030;-&#65533;&#65533;,&#65533;bIP&#65533;&#65533;x%PE8c&#65533;1&#65533; K&#65533;K@*K&#65533;8	'p&#65533;#b8&#65533;z<&#65533;@&#65533;&#65533;?v&#65533;@T	R \&#65533;&#65533;E&#65533;ZJ&#65533;&#65533;L&#65533;Z:&#65533;&#65533;L5PJ&#65533;d	n&#65533;9F&#65533;*U&#65533;&#65533;0/&#65533;E&#65533;&#65533;&#65533;?/&#65533;&#65533;&#65533;&#65533;;&#65533;&#65533;l&#65533;&#65533;&#65533;&#65533;Rt&#65533;&#65533;gx&#65533;&#65533;&#65533;CU&#65533;R&#65533;&#65533;&#65533;U&&#65533;P&#65533;&#1285;&#65533;&#65533;&#65533;&#65533;&#65533;	>E&#65533;&#65533;&#65533;~0h>&#65533;&#65533;M&#1921;&#65533;&#65533;j&&#65533;M^j.jF^0I&#65533;&#65533;EjF&#65533;p&#65533;]&#65533;mT&#65533;&#65533;8&#65533;Cp&#65533;&#65533;ZE&#65533;_&#65533;&#65533;=&#65533;&#65533;]J gr&#65533;t&#65533;g&#65533;&#65533;g&#65533;&#65533;fl&#65533;$`&#65533;l&#65533;&#65533;&#1637;&#65533;lh&#65533;%&#65533;&#65533;&#65533;&#65533;&#1045;(V&#65533;&#65533;{&#65533; Q`&#65533;&#65533;M &#65533;)&#65533;PT&#65533; &#65533;FC*&#65533;&#1986;&#65533;&#65533;f~&#65533;2&#1598;&#65533;N&#65533;?&#65533;8&#65533;&#65533;it&#65533;&#65533;&#65533;&#65533;&#65533;&#1153;&#65533;oX S&#65533;&#1702;&#65533;&#65533;0&#65533;(&#65533;"&#65533;@&#65533;&#65533;1&#65533;&#1936;&#65533;&#65533;&#1095;&#65533;&#65533;"C&#65533;&#65533;&#65533;&#65533;DP&#65533;&#65533;&#65533;\&#65533;&#65533;&#1536;&#65533;2&#672;&#65533;&#65533;._@#&#1273;^&#65533;u &#65533;&#65533;&#65533;&#65533;kX&#65533;&#65533;&#65533;&#65533;&#65533;&#65533;&#65533;&#65533;&#65533;Xz&#65533;&#65533;&#65533;^&#65533;&#65533;&#65533;&#65533;u`l&#65533;&#65533;l&#65533;&#1537;&#65533;&#65533;l&#65533;&#51825;l&#65533;&#65533;&#65533;&#65533;&#65533;l&#65533;&#65533;l&#65533;&#65533;&#65533;&#65533;l&#65533;&#65533; `&#65533;oX&#65533;E@ p&#65533;&#65533;&#65533;&#65533;
&#65533;&#65533;=<&#65533;&#65533;+Ed&#25918;&#65533;&#65533;7&#65533;c)&#65533;A&#65533;m&#65533;`_&#65533;.k&#65533;&#65533;&#65533;&#65533;&#65533;&#65533;&#65533;f&#65533;pn&#65533;^&#65533;H&#65533;FH&#65533;&#65533;&#65533;Eg&#65533;-V\E&#65533;&#65533;&#65533;&#65533;&#65533;&#65533;9&#65533;]&#65533;&#65533;&#65533;&#65533;&#65533;&#65533;q&#65533;&#65533;N^q&#65533;$&#65533;nm&#25539;&#65533;oo&#65533;&#65533;&#65533;( &#65533;o!&#65533;&#65533;&#65533;&#65533; &#65533;VWG3&#65533;0&#65533;H&#65533;V&#65533; &#65533;5&#65533;&#65533;&#65533;&#65533;=&#39809;&#65533;]&#57480;&#65533;/&#65533;&#65533; `&#65533;5&#65533;&#65533;m&#65533;&#65533;&#65533;M1U&#65533;&#65533;w&#65533;CH;&#65533;P6.bC&#65533;&#65533;&#65533;&#1776;6&#65533;k&#65533;q`&#65533;&#65533;f&#65533;r r"/$Or%Wr_&#65533;k'&#65533;.&#65533;&&#65533;k&#65533;Vl+Wl'/*&#65533;rp&#65533;.&#65533;r(W&#65533;..&#65533;n&#65533;&#65533;+O&#65533;&#1230;&#65533;$&#65533;&#65533;5&#65533;raP&#65533;&#1008;[Hr6G&#65533;&#1334;&#65533;&#65533;&#65533;:&#65533;d&#65533;&#65533;&#65533; &&#65533;&#65533;g`&#65533;&#65533;&#65533;&#65533;&#65533;	&#65533;*&#65533;r&#65533;&#65533;0&#65533;i&#65533;&#65533;i&#65533;&#65533;&#65533;&#65533;W,9&#65533;p&#65533;y&#65533;<^&#65533;&#65533;&#65533;&#65533;&#65533;f&#65533;.n&#65533;=&#65533;(h &#65533;&#65533;p&#65533;V&#65533;&#65533;&#65533;&#65533;&#65533;P&#65533;&#65533;S*&#65533;V&#65533;&#65533;=aVg(&#65533;&#65533;&#1679;&#65533;&#65533;nTH&#65533;&#65533;&g&#65533;U&#65533;&#65533;n&#65533;o&#65533;FnT&#65533;R'&#65533;h&#65533;&#65533;R&#1476;R&#65533;\ &#65533;P`&#65533; &#65533;&#65533;&#65533;&#65533;&#65533;&#65533;&#65533;:&#65533;-&#65533;&#65533;?8&#65533;wWx&#65533;&#65533;oM&#65533;&#65533;&#65533;&#65533;&#65533;&#65533;&#65533;3&#65533;&#65533;4 {&#65533;0&#65533;&#65533;&#65533;&#65533;&#65533;G&#65533;&#65533;&#65533;a!&#65533;&#65533;&#65533;h&#65533;&#65533;(Rb%&#65533;q&#909;_ht&#65533; &#65533;&#65533;,&#65533;&#65533;&#65533;&#65533;x&#65533;&#653;&#65533;&#65533;F&#65533;&#65533;+D}&#65533;&#65533;gE&#65533;jD&#65533;&#65533;&#65533;&#65533;y&#65533;?	&#65533;&#65533;&#65533;&#65533;&#65533;x&#65533;hy
&#65533;q&#65533;V&#65533;
&#65533;a&#65533;&#65533;a&#65533;H&#65533;&#65533;#&#65533;&#65533;&#65533;&#65533;&#65533;	&#65533;z&#65533;dY&#65533;Dz&#65533;&#65533;&#65533;&#65533;&#65533;x&#65533;&#65533;O&#65533;&#65533;&#65533;&#65533;&#65533;zO&#65533;&#65533;	&#65533;&#337;&#65533;HS&#65533;&#65533;vHoz+W&#65533;&#65533;&#65533;&#65533;&#65533; &#65533;&#65533;&#65533;{-&#65533;&#65533;&#65533;&#65533;&#65533;&#65533;&#65533;o&#65533;n_.&#65533;$p]&#65533;&#65533;p&#65533;;_&#65533;vnd7&#65533;&#65533;&#65533;&#65533;&#65533;&#65533;t	*&#65533;&#65533;&#65533;%&#65533;&#1408;&#65533;n&#65533;L/&#65533;&#65533;6&#65533;&#65533;&#65533;o&#65533;u0A&#65533;p@ &#65533;&#1907;.&#65533;&#65533;o0o&#65533;&#65533;&#65533;&#65533;v&#65533;&#65533;g&#65533;&#65533;&#65533;&#65533;o&#65533;&#65533;?&#65533;&#65533;	&#65533;w&#65533;|&#65533;&#65533;&#65533;&#133; &#65533;@&#65533;&#65533;&#65533;~&#65533;8&#65533;'K6&#65533;u&#1999;&#65533;H&#65533;EX&#65533;&#65533;&#65533;&#65533;&#65533;&#65533;&#65533;&#65533;&#65533;&#65533;&#65533;&#65533;&#65533;&#65533;W&#65533;X&#65533;/5=&#65533;&#65533;:&#65533;&#65533;&#65533;&#65533;&#65533;&#65533;r&#65533;&#1736; x&#65533;&#65533;&#65533;&#65533;7`&#832;&#65533;&#65533;
&#65533;'p&#65533;&#65533;&#65533;'&#65533;&#65533;&#65533;&#65533;&#65533;&#65533;.b&#65533;Hf &#65533;f&#65533;&M&#65533;&#65533;&#65533;&#65533;D"H&#65533;\&#1612;&#65533;&#65533;y'L&#65533;&#65533;F`I&#65533;5&#65533;L&#65533;&#65533;&#65533;,@)pAQ&#65533;&#65533;v&#65533;&#65533;&#65533;&#65533;&#65533;&#65533;&#65533;&#65533;A&#65533;@&#65533;X&#65533;Rb&#65533;?p0&#65533;0j&#65533;,&#1716;j&#65533;v&#65533;&#65533;&#488;a&#65533;&#65533;E%&#65533;&#1916;&#65533;&#65533;&#65533;&#65533;+PD^&#65533;&#65533;&#65533;R&#65533;{&#65533;&#65533;D&#65533;"&#65533;G&#65533;&#65533;?&#65533;&#65533;
l&#65533;&#65533;?2k&#65533;&#65533;&#65533;&#65533;&#65533;<&#65533;
&#65533;&#65533;&#65533;&#65533;&#65533;O&#65533;f}:b&#48493;&#65533;@FU"&#65533;&#65533;%"&	=Q&#65533;D`&#65533;5&#65533;&#65533;o&#65533;4$&#65533;&#65533;&#65533;g&#65533;[&#65533;&#65533;&#65533;I&#65533;&#65533;&#65533;yD&#65533;&#631;s&#65533;&#65533;Z&#65533;k	?b&#65533;&#65533;&#65533;F&#65533;b< &#65533;&#65533;47;Z&#65533;g&#65533;&#65533;&#65533;&#65533;&#65533;r&#65533;&#65533;&#65533;D%]&#65533;VI&#65533;P&#65533;*T&#65533;"QRQ&#65533;&#65533;l&#65533;h&#65533;&#65533;&#65533;a5&#65533;Y_&#65533;!&#65533;U	&#65533;&#65533;&#65533;\ Q?\&#65533;CY&#65533;$&#65533;O&
&#65533;&#65533;zmQbG%&#65533;xbZ8&#65533;&#65533;&#65533;wA
9$F&#65533;&#65533;F'N&#65533;&#65533;w&#65533;X&#1243;55&#65533;j&#65533;5&#65533;Q&#65533;&#65533;u%`&#65533;"&#65533;&#65533;)&#65533;&#65533;&#65533;!fu`&#65533;H&#65533;&#65533;&#65533;")&#166;Do
T&#65533;@&#65533;L[	&#65533;&#65533;&#65533;&#65533;&#65533;&#65533;&#65533;&#65533;'&#65533;&#65533;	&#65533;nB&#65533;Lg&#65533;F&#65533;&#1762;Z&#65533;F&#65533;&#65533;es-&#65533;BtB^&#65533;&#65533;?&#1477;&#65533;iwe&#65533;cZ&#65533;]s&#65533;?&#65533;7&#65533;5&#65533;@&#65533;&#65533;&&#65533;&#65533;J&#65533;1&#65533;&#65533;:
&#65533;?&#65533;h&#65533;O&#65533;&#65533;&#65533;&#65533;&#65533;V}5lD U&#1325;%&#65533;&#65533;&#65533;V&#65533;I4&#65533;&#65533;aXc&#65533;&#65533;&#65533;&#65533;&#65533;&#65533;lZ&#65533;F&#291;D&#65533;&#65533; <@E&#65533;&#65533;&#65533;&#65533;D&#65533;FDL&#65533;l&#65533;V2&#65533;J&#65533;m+&#65533;&#65533;"Q0_&#65533;lDn&#65533;&#65533;&#65533;v&#65533;L&#65533;&#65533;!&#65533;&#65533;&UO< 0&#65533;&#1220;t<&#65533;e&#65533;1b*&#65533;&#65533;f &#65533;@&#65533;&#65533;&#65533;&#65533;'B&#65533;;&#65533;&#65533;&#65533;&#65533;&#65533;&#65533;?K&#65533;&#65533;1&#1244;%&#65533;?&#65533;)
&#65533; @3k&#65533;!<u&#65533;t&#65533;<&#65533;&#65533;g&#65533;!&#65533;&#65533;&#787;&#65533;?&#65533;0&#65533;&#65533;a&#65533;lV&#65533;&#65533;i&#65533;&#65533;&#65533;&#65533;Uz6&#65533;(&#65533;&#65533;O&#65533;	4&#65533;&#65533;#&#65533;PF&#65533;&#65533;Z&#65533;d&#65533;&#65533;HY&#65533;a&#65533;h-@&#65533;&#65533;&#65533;&#65533;&#65533;f&#65533;&#65533;&#944;&#65533;&#65533;x&#65533;i&#65533;z&#65533;?&#1800;&#65533;&#65533;&#65533;&#65533;&#65533;&#65533;2&#65533;&#65533;n&#65533;&#65533;&#65533;&#65533;&#65533;&#65533;&#65533;@1&#65533;&#65533;&#65533;j&#65533;&#65533;@D&#65533;G&#65533;&#65533;{D2&#65533;&#65533;&#65533;TQ&#65533;&#65533;&#65533;&#65533;&#65533;&#65533;!/Q&#65533;/PM7&#65533;&#65533;!&#65533;$E]&#65533;|ur)&#65533;&#65533;&#65533;&#65533;&#65533;&#65533;QG&#8924;P&#65533;q&#65533;&#65533;D&#65533;"&#65533;&#65533;g&#65533;eL&#65533;BZ&#65533;&#65533;&#65533;&#65533;X&#65533;&#65533;?&#65533;g;H&#65533;&#65533;&#65533;BB
"0&#65533;d&#65533;@&#65533;@2&#65533;l&#65533;,)[ )&#65533; &#65533;&#65533;A &#65533;H=&#534;0`&#65533;m&#65533;Nu&#65533;&#65533;&#65533;&#65533;S'&#65533;L&#65533;&#65533;&#65533;&#65533;&#65533;n5&#65533;HPuQ&#877;7d&#65533;YZ &#65533;^&#65533;&#65533;&#65533;&#65533;&#65533;&#65533;a"G:&#65533;&#65533;ED-xF"T&#65533;&#65533;0&#65533;&#65533;-H&#65533;(&#65533;c&#65533;K4 &#65533;&#65533;&#65533;K&#65533;&#65533;&#65533;&#65533;!&#65533;&#65533;A|&#65533;&#65533;qE&#65533;qt&#65533;#&#65533;
>:&#65533;X&#65533;?&#65533;&#563; &#65533;&#65533;&#65533;&#65533;cD&#65533;&#65533;9>&#65533;	X&#65533;$&#r&#65533;KF&#65533;&#65533;&#65533;&#65533;&#65533;&#65533;<&#65533;&#65533;;f&#65533;&#65533;0&#65533;L&#65533;c&#65533;&#65533;@&#65533;L&#65533;&#65533;&#65533;&#65533;&#65533;&#65533;&#65533;QL&#65533;&#65533;&#65533;a&#65533;1&#65533;&#65533;v a&#65533;&#65533;aM}&#65533;&#65533;CQ2&#65533;4&#65533;g|4&#65533;&#65533;&#65533;@&#65533;&#792;(&#65533;0#&#137;6&#65533;3bP&#65533;|=EP&#65533;&#65533;&#65533;DBH&#65533;&#65533;&#65533;S ^&#65533;	:&#65533;1	&#65533;H&#65533;&#65533;Q'=k&#65533;&#65533;"&#65533;&#65533;&#65533;&#65533;L,G"&#65533;&#65533;Tv8%&#65533;&#65533;)&#65533;SehB&#65533;c&#65533;l"fo&#65533;!F/jQ
DT3LKs&#65533;&#65533;\CT&#65533;ZGr&#200;&#65533;#}&#65533;?&#65533;&R&#65533;R&#65533;"&#65533;`&#65533;Ms&#65533;0 &#65533;q&#65533;XP&#65533;O&#65533;(&#65533;9U&#65533;d,"R&#65533;&#65533;&#65533;"J&#65533;&#65533;&#1801;cO9tDU-&&#65533;&#65533;U&#65533;U&#65533;&#65533;&#65533;w&#65533;)X&#65533;&#65533;0&#65533;#Kg&#65533;0&#65533;&#65533;c&#65533;&#65533;)&#65533;;&#65533;&#65533;N&#65533;Hd<&#65533;&#65533;PF&#65533;&#65533;I&#65533; w&#65533;&#65533;_&#65533;c&#1480;&#65533;&&#65533;&#65533;&#65533;O&#65533;C&#65533; r&#65533;
o&#65533;~,&#65533;W&#65533;H&#65533;&#65533;&#65533;w,&#65533;&#65533;@(&#65533;Ik&#65533;&#65533;=L&#158;&#65533;&#65533;?&&#65533;O&#65533;L&#65533;=&#65533;&#65533;IM&&#65533;&#65533;&#65533;&#65533;#&#65533;}&#65533;j&#1610;&#65533;d&#65533;&#65533;x&#65533; &#65533;A&#65533;#$&#65533;gD&#65533;8dB &#65533;&#65533;&#65533;&#65533;8&#65533;&#65533;b&#65533;&#65533;A@X&#65533;&#65533;&#65533;&#65533;&#65533;&#65533;&#65533;aG&#65533;&#65533;Q&#65533;v&#65533;&#65533;&#65533;=&#65533;&#65533;6:C&#65533;&#65533;&#65533;&#65533;J&#65533;&#65533;,<#&#65533;M&#65533;"}&#65533;&#65533;H8.r;&#65533;&#65533;&#65533;&#65533;&#65533;F&#65533;&#1586;2&#65533;&#65533;HL&#65533;&#65533;
d&p05lj&#65533;&#65533;&#65533;&#65533;ppW&#65533;a&#65533;&#65533;&#65533;y}kO& x&#1462;&#65533;&#65533;]&#65533;&#65533;$,0&#65533;&#65533;&#65533;&#65533;-&#65533;+&#65533;u&#65533;&#65533;&#65533;7l&#65533;&#65533;mGD&#65533;Y&#65533;&#65533;&#65533;&#65533;+&#65533;&#65533;o>,4A"&#65533;&#65533;&#65533;&#65533;&#65533;&#65533;M&#65533;}&#65533;&#65533;&#65533;(%@&#65533;[&#65533;v&#65533;&#65533;&#65533;&#65533;A#imI&#65533;FY&#65533;LB&#65533;&#65533;&#65533;&#65533;&#65533;#&#65533;&#65533;&#65533;&#65533;&#65533;1&#65533;&#65533;&#65533;&#65533;Pa&#65533;T&#65533;'F&#65533;&#65533;&#65533;&#65533;!&#65533;&#370;Da&#65533;N&#29014;"4#&#65533;&#65533;E&#65533;&#65533;6l&#65533;y&#65533;&#65533;&#65533;&#65533;F&#65533;&#65533;&#65533;e&#65533;&#1634;&#65533;#&#65533;hlA&#65533;&#65533;F(&#65533;W&#65533;&#65533;&#65533;)S&#65533;&#65533;&#65533;&#65533;&#65533;&#65533;q&#65533;Y&#65533;p&#65533;VR$&#65533;[&#65533;&#65533;V)<acZ&#65533;c	B&#65533;:P&#65533;&#65533;8@u&#65533;&#65533;
&#65533;&#65533;/xA&#65533;^&#65533;O&#65533;IB&#65533;&#65533;u7&#65533;&#65533;nk|&#65533;&#65533;vDSh&#65533;&#65533;&#65533;&#65533;X&#65533;C&#65533;&#65533;&#65533;&#65533;&#65533; ?`&#65533;&#65533;&#65533;A&#65533;&#65533;0&#65533;@&#65533;	&#65533;  &#65533;L3&#65533;&#65533;`&#65533;y&#65533;&#65533;&#65533;&#65533;|3j[[&#65533;&#65533;x&#65533;3&#65533;:6_&#1773;&#65533;. &#65533;iXc?H&#65533;7&#65533;&#65533;&#850;	&#65533;#&#65533;&#65533;D&#65533;&#1030;" :&#65533;][&#65533;7|&#65533;&#65533;3&#65533;y&#65533;&#65533;{DP&#65533;&#65533; *&#65533;t/6&#65533;_>zZ&#65533;&#65533;&#65533;)?&#65533;~&#65533;&#65533;&#65533;Q&#65533;t3LU"&#65533;>%:&#65533;uWK$&#65533;^&#65533;&#65533;&#65533;&#65533;&#65533;1T&#65533;&#65533;8&#65533;n>$&#65533;'&#65533;&#65533;&#65533;0&#65533;&#65533;&#65533;&#65533;&#65533;&#65533;z&#65533;-|&#65533;&#65533;
&#65533;=X2&#65533;&#65533;BJ&#65533;A&#65533;l&#65533;!%&#65533;&#65533;&#65533;J &#65533;,>"_&#65533;D^&#65533;&#65533;&#65533;g\&#65533;^1z&#65533;&#65533;&#65533;3G&#1572;&#65533;D>&#65533;pc&#65533;&#65533;g&#65533;:&#65533;&#65533;&#247;8&#65533;*&#65533;&#65533;H&#65533;&#65533;&#65533;&#65533;u&#65533;&#65533;jI&#65533;&#65533;&#65533;&#65533;&#65533;&#65533;F&#65533;&#65533;#BW&#65533;&#65533;=&#65533;&#65533;j&#65533;?fB~K&#65533;&#65533;&#65533;'ts"&#65533;i9vR&#65533;Tw&#1381;.&#65533;N&#65533;rX|&#65533;&#65533;
&#65533;&#65533;DLs&#65533;&#65533;S&#65533;&#65533;&#65533;<&#65533;O/&#65533; &#65533;&#65533;&#65533;&#65533;&#65533;&#65533;P&#65533;K&#65533;&#65533;&#65533;e&#65533;M&#65533;/:&#65533; =&#65533;&#65533;&#65533;&#65533;L&#65533;:&#65533;Y&#65533;&#65533;&#65533;&#65533; &#65533;&#65533; &#65533;&#65533;U&#65533;Z&#65533;]&#65533;M&#65533;?|&#65533;&#65533;&#65533;T&#65533;t&#65533;&#2022;8T&#65533;&#65533; &#65533;&#65533;&#65533;4,8&#65533;D&#65533;&#65533;&#65533;&#65533;?X&#65533;8&#65533;&#65533;PD&#65533;&#65533;X&#65533;&#65533;wX&#65533;_qd&#65533;&#65533;|H&#65533;&#2001;&#65533;? &#65533;?P&#65533;&#65533;&#65533;D&#65533;&#65533;J&#800;Y&#65533;&#65533;FpA&#65533;p&#65533;&#65533;&#65533;p@&#65533;p [&#65533;&#65533;?$O0&#65533;&#65533;D&#65533;A0TOD`&#65533;@(&#65533;(A6&#65533;J&#65533;&#65533; &#65533;F&#65533;&#65533;[_]&#65533;&#65533;&#65533;&#65533;]&#65533;&#65533; E0SG&#65533;YkI&#278;m&#65533;@<A&&#65533;`&#65533;A&#65533;&#65533;&#65533;&#65533;AsQ&#65533;&#65533;A,&#65533;&#65533;D&#65533;v&#65533;tu&#65533;t&#65533;&#65533;uE&#65533;)R&#65533;&#65533;&#65533;&#65533;+&#65533;&#65533;&#65533;D&#1303;&#65533;@@}&#65533;&#65533;&#65533;+	*&#65533;&#65533;5&#65533;&#65533;&#65533;T&#65533;&#1397;&#65533;-A 
&#65533;&#65533;&#65533;&#65533;TM J4 VE&#65533;&#65533;Q&#65533;`#&#65533;Q&#65533;+&#65533;s&#65533;&#65533;&#65533;&#65533; 9&#65533;Ba&#65533;?pO&#65533;&#65533;&#65533;&#65533;&#65533;P`&#1459;Y&#65533;H&#65533;#&#65533;&#1348;| &#1459;&#65533;&#65533;!&#65533;&#65533;&#65533;^&#65533;&#65533;\&#65533;&#65533;&#65533;&#65533;&#65533;Y&#65533;&#65533;Oh &#65533;&#65533;@t&#65533;#@s&#65533;&#65533;;,&#65533;Y&#65533;&#65533;BJEW&#65533;&#65533;h&#65533;`$&#65533;PDDn$&#65533;`&#384;&#65533;&#65533;&#65533;&#65533;G&#65533;&#65533;&#65533;&#327;&#65533; &#65533;B&#65533;
4h&#65533;&#1616;&#65533;E8&#65533;{Ltd&#65533;\sqO&#65533;uX&#65533;&#65533;y_D&#65533;"&#65533;P&#65533;&#661;&#65533;)~&#65533;
&#65533;[&#65533;u&#65533;TN&#65533;o&#65533;&#65533;3&#65533;Q&#65533;Q&#65533;m&#65533;&#65533;&#65533;  X&#65533;0&#65533;/&#65533;&#1665;&#65533;&#65533;&#65533;&#65533;U9&#65533;<`[&#65533;&#65533;n&#65533;	4&#65533;\&#65533;E&#65533;M&#65533;]U6R7&#65533;\&#65533;=&#65533;&#65533;&`&#65533;_v
9N&#65533;DXC&#284;cU f&#280;&#65533;P&#65533;G&#65533;&#65533;dD|&#65533;&#65533;&#65533;LFD&#65533;&#65533;]|&#65533;&#65533;&#65533;D&#65533;&#65533;&#65533;I&#65533;&#65533;&#65533; &#1458;&#65533;&#65533;}&#65533;&#65533;FD}@&#65533;!&#65533;c&#65533;&#65533;&#65533;&#65533;&#65533;&#65533;D&#65533;H&#65533;^%Y&#65533;&#65533;DK&#65533;MJD4\G&#65533;g&#65533;&#65533;&#65533;<&#65533;D?RD&#65533;1&#65533;L&#383;P&#65533;b
&#65533;u	&#65533;R
DwF&#65533;&#65533;Q&#65533;)&#65533;"`Wy&#65533;&#65533;)&#65533;"U&#65533;'&#65533;&#65533;&#65533;&#65533;&#65533;&#65533;_&#65533;}&#65533;'Q&#65533;IDi&#65533;&=}y&#65533;&#65533;&#65533;w&#65533;%0&#65533;&#1706;I&#65533;&#65533;-&#65533;Z`B*&#65533;&&#65533;&#65533;Z&#65533;V&#65533;&#65533;*&#65533;Z&#65533;ZWq`Dd&#65533;&#65533;&#65533;'&#65533;&#65533;&#65533;&#65533;pO&#65533;&#65533;&#65533;l&#65533;fy&#65533;0']&#65533;&#65533;&#65533;&#65533;DP^aV&#65533;&#65533;X~&#65533;&#65533;i&#65533;&#65533;H'&#65533;&#65533;&#65533;&#65533;&#65533;M4&#65533;&#65533;@d&&#65533;&#65533;&#65533;9_X&#65533;@f&#65533;&#65533;|&#65533;&#65533;Y&#65533;&#65533;?,&#65533;&#65533;&#65533;&#65533;&#65533;&#65533;D&#65533;&#65533;?)LA&#65533;
i4&#65533;&#65533;&#65533;G&#65533;^&#65533;;&#65533;-&#65533;g&#65533;&#65533;&#65533;*g&#65533;-A&#65533;L&#65533;&#65533;X&#65533;-  B &#65533;- %HAL&#65533;u
&#65533;@&#65533;&#65533;&#65533;UWD|&#65533;B}'J&#65533;'&#65533;9&#65533;&#65533;%&#65533;&#65533;N*&#65533;&#65533;'X*&#65533;^&#65533;&#65533;&#65533;gOIDO&#65533;&#65533;
&#65533;j$&#65533;&#65533;U&#65533;|&#65533;&#65533;}&#65533;b"&#1623;&#65533;&#65533;&#2027;&#65533;&#65533;h&#65533;&#65533; &#874;@&#65533;zv(&#65533;&#65533;&#65533;!\g$@D6H&#65533;&#65533;&#65533;T&#65533;Ei&#65533;gp
&#65533;&#65533;&#65533;&#65533;&#65533;B&#65533;&#356;}T&#1039;&#65533;{t&#65533;efTiG&#65533;B=E&#65533;H&#65533;?H&#65533;@&#1283;h&#65533;G&#770;4&#65533;&#65533;H&#65533;C&#65533;&#65533;&#65533;?&#65533;C&#65533;&&#65533;|X &#65533;&#65533;J:&#65533;+&#65533;A=&#65533;&#65533;&#1963;&#65533;Y@&#65533;&#497;&#65533;Y&#2029;&#65533;&#65533;N&#65533;&#1004;&#65533;&#65533;&#65533;EL&#65533;&#290;&#65533;&#65533;<k)&#65533;&#65533;]lD,A&#65533;&#65533;A!&#65533;&#65533;&#65533;&#65533;?T&#65533;:&#65533;&#65533;?&#65533;&#65533;?@c&#65533;&#65533;&#65533;$$&#65533;&#65533;&#65533;S&#65533;&#65533;P&#65533;&#65533;&#65533;&#65533;"&#65533;&&#65533;Dx&#65533;t&#65533;`z&#65533;*&#65533;fS&#65533;&#65533;&#65533;&#65533;|&&#65533;-&#65533;&#65533;(qZW&#65533; ]&#65533; EFX0E &#65533;&#65533;Y&#1050;&#65533;&#65533;&#65533;&#1409;&#65533;&#65533;j&#1090;&#65533;a&#1068;&#65533;$&#65533;&#65533;kr&#65533;d&#65533;V&#65533;&#65533;*&#65533;&#65533;h&#65533;&#1374;I&#65533;&#65533;$&#65533;( E&#65533;&#65533;2&#65533;&#65533;&#65533;&#65533;&#65533;(&#65533;&#65533;&#65533;&#65533;Z&#65533;F&#65533;=&#65533;,&#65533;&#65533;
iD<kx&#65533;!R+h&#65533;MF &#65533;@&#65533;E&#65533;(&#65533;&#65533;&#65533;&#65533;2&#65533;k&#65533;~&#65533;(&#65533;j&#65533;D&#65533;(]&#65533;-&#65533;&#65533;b&#65533;&#65533;K&#65533;&#65533;&#65533;RD&#65533;Zl&#65533;&&#65533;D&#65533;)F&#65533;&#65533;&#65533;&#65533;&#65533;Z8&#65533;&#65533;&#65533;lD`Wx&#1708;w:&#65533;&#65533;q'&#65533;J&#65533;w2/x&e&#65533;fo&#65533;$&#65533;:yZ&#65533;&#65533;y&#65533;&#1105;&#65533;&#65533;&#65533;2U}]e}&#65533;&#65533;(aDO&#65533;/E&#65533;&#65533;&#65533;f/8vD&#65533;DD)LD0&#65533;@&#65533;&#65533;&#65533;&#65533;eZ&#65533;@`M.k&#65533;R.&#65533;&#65533;X&#65533;&#65533;`}i}0&#65533;&#65533;&#65533;&#65533;&#65533;n&#65533;&#65533;-&#65533;npcD&#65533;R' &#65533;&#1283;&#65533;B&#65533;dv&#65533;&#65533;1i&#65533;Ui&#65533;^&#65533;,&#65533;Y&#65533;.&#65533;9&#65533;j_&#65533;O&#65533;]A&#65533;&#65533;&#65533;]l}&#65533;`.&#65533;&#65533;&#65533;Y&#65533;A0&#65533;O&#65533;+,&&#65533;A&#65533;	&#65533;FD&#65533;&#65533;,&#65533;Ho&#65533;^&#65533;[&#65533;&#65533;&#65533;&#65533;1Jx&#65533;&#65533;&#65533;&#65533;C&#219;D&#65533;&#65533;@&#65533;&#65533;&#65533;&#65533;&#65533;q9&#65533;&#65533;&#65533;&#65533;&#65533;&#65533;_FE &#65533;1&#65533;&#65533;Z&#1044;29&#65533;&#65533;D&#175;M&#307;2&#65533;&#65533;&#65533;B&#65533;i&#65533;&#65533;&#65533;N&#65533;&#65533;
&#65533;KJ%+&#1650;j&#65533;&#65533;&#65533;h
&#65533;&#65533;N&#65533;&#65533;&#65533;&#65533;J&#65533;%c0g..&#65533;vD=&#65533;+&#65533;i&#65533;&#65533;nD&#65533;0&#65533;r+wf_&#65533;UqvG&#65533;Y&#65533;&#1813;o&#65533;H\f&#65533;&#65533;&#65533;&#65533;&#65533;&#65533;03{&#65533;&#65533;j&#65533;&#65533;&#65533; &#65533;mPg@	D&#65533;d&#65533;&#65533;D&#65533;*0@&#65533;t&#65533;&#65533;o&#65533;&#65533;P&#65533;,s&#65533;!&#65533;&#65533;D&#65533;1E&#65533;&#65533;Y&#65533;1<&#65533;&#65533;&#65533;L=&#65533;1Z\&#65533;&#65533;&#152;&#65533;&#65533; &#65533;&#65533;&#65533;a&#65533;5&#65533;&#65533;*&#65533;&#65533;*&#65533;*&#65533;&#65533;D$&#65533;D$;k&#65533;_&#65533;&#65533;&W&#65533;&#65533;Z&#65533;&#65533;&#65533;&#65533;?$&#65533;&#65533;&#65533;&#65533;bu&#65533;@HY1&#65533;&#65533;f&#65533;&#65533;-&#65533;,&#65533;&#65533;,CH&#65533;&#65533;&#65533;&#65533;&#65533;D&#65533;&#65533;&#65533;&#65533;ffdB&#65533;&#65533;&#65533;,g&#65533;&#65533;45&#65533;t8&#65533;"&#65533;V&#65533;&#65533;i=&#65533;$]M&#65533;g}&#65533;{<#FPo&#65533;&GD&#65533;&#65533;&#65533;Q&#65533;&#65533;.&#65533;R'14d&#65533;#DAYcs&#65533;XqZP&#65533;G&#65533;[&#65533;M&#65533;	&#65533;&#65533;ur&#65533;Hc^&#65533;4JD9#4+&#65533;&#65533;@&#65533;@h.&#65533;Z&#65533;B"hD&#65533;>4vG$&#65533;*<&#65533;QX6f&#65533;BD&#65533;c?&#65533;t&#65533;&#65533;
&#65533;&#65533;?0>|&#65533;&#65533;&#65533;&#65533;Cj&#65533;5&#913;&#65533;[ &#65533;T42&#65533;EXF82&#65533;2&#65533;	S&#1616;&#65533;&#65533;&#65533;1.Z$Y&#65533;&#65533;&#65533;?&#65533;&#65533;&#65533;.FT&#65533;&#65533;&#391;&#65533;l*&#65533;M&#65533;&#65533;D&#65533;n&#65533;t&#65533;0J\3(5&#65533;2&#65533;&#65533;nff&#65533;4&#65533;x3&#65533;H&#65533;&#17314;DN&#65533;Y/3&#65533;&#65533;&#65533;&#65533;@A
&#65533;&#65533;x&#65533;@&#65533;+&#708;I&#65533;&#65533;c`D[&#65533;"kkX &#65533;?&#65533;&#65533;&#65533;&#65533;@&#65533;G&#65533;&#65533;C tGD&#65533;y@8&#65533;&#65533;&#65533;@G&#65533;4&#65533;&#276;5&#65533;BX&#65533; dxD&#65533;&#65533;Q&#65533;j&#65533;&#65533;&#65533;6DWve8&#65533;&#65533;&#421;4F) &#65533;D|&#65533;DX&#65533;&#65533;&#65533;&#65533;&#65533;u&#65533;&#65533;&#65533;E2&#65533;&#65533;* &#65533;U &#65533;&#65533;2&#65533;&#65533;Qp7&#65533;&#65533;&#65533;i.&c&#65533;&#65533;G&#65533;&#65533;p&#65533;}&#65533;&#420;t6y&#65533;&#65533;Vu&#65533;&#65533;Q &#65533;&#65533;&#65533;oDEg&#10294;"@@&#65533;c&#65533;&#65533;3x&#65533;&#65533;&#65533;?&#65533;yD&#65533;&#65533;4[|&#65533;Z&#65533;&#65533;ZXv&#65533;z&#65533;4[D&#65533;ALM&#752;&#65533;&#65533;&#65533;&#65533;&#65533;0 G&#65533;&#65533;Y&#65533;&#65533;+c&#65533;|g& &#65533;&#65533;ntw$+&#65533;[
&#962;H0 (&#65533;&#65533;&#65533;@&#1026;P<&#65533;{,pKD&#65533;>&#65533;&#65533;?,E@&#65533;&#65533;&#65533;&#65533;&#65533;E&#65533;1@3&#65533;:#&#237;&#65533;B&#65533;&#65533;y&#734;&#65533;&#65533;&#65533;&#65533;P&#65533;v&#65533;&#65533;&#65533;&#65533;5&#65533;&#65533;i&#65533;_L&#65533;&#65533;#x&#65533;&#65533;&#65533;&#65533;G&#65533;&#65533;&#65533;JL&#65533;&#65533;&#65533;&#65533;x&#65533;I4b,&#65533;&#65533;C	&#65533;&#1800;7;&#65533;&#65533;"&#970;"&#65533;-&#65533;T&#65533;bF&#65533;td&#65533;X&#65533;H7&#65533;&#65533;CP&#65533;3&#65533;&#65533;o
&#65533;+&#65533;&#65533;0E&#65533;p&#65533;K&#65533;,@A&#65533; @nB&#770;F&#65533;7,&#65533;&#65533;&#65533;&#65533;<G&#65533;v&#65533;"[&#65533;F&#65533;Z\&#65533;&#65533;L&#65533;&krc&#65533;&#65533;z&#65533;&#65533;7p&#65533;&#695;&#65533;D@&#65533;v&#65533;<&#65533;&#65533;t&#65533;&#65533;-&#65533;&#65533;9&#65533;&#65533;!&#36669;&#65533;&#65533;@&#65533;x&#65533;&#834;&#65533;@&#65533;&#65533;&#65533;9&#65533;t&#65533;G&#65533;@&#65533;JxPxD4&#65533;O&#65533;y&#65533;J&#65533;&#65533;&#65533;&#65533;&#65533;&#65533;A/t&#65533;&#65533;&#1338;&#65533;8e&#65533;&#65533;j&#65533;&#65533;&#65533;'G88&#65533;&#65533;4|&#65533;&#65533;&#65533;DhD&#65533;&#65533;n&#65533;&#65533;@&#65533;&#65533;&#65533;&#65533;@&#567;|&#764; &#39395;&#65533;&#65533;&#65533;&#65533;?&#65533;zZ&#552;&#65533;&#65533;&#65533;t&#65533;<w&#65533;&#65533;p&#65533;&#65533;&#65533;~&#65533;;k&#175;&#65533;3<b &#65533;~h&#65533;[&#65533;7&#65533;&#65533;:&#65533;&#65533;&#65533;&#65533;&#951;&#65533;&#65533;$hC&#65533;&#65533;
&#65533;&#65533; @&#65533;&#65533;&#65533;&#1022;&#52165;&#65533;&#65533;&#65533;}&#65533;&#65533;&#65533;&#65533;&#65533;&#360;}s&#65533;&#65533;&#65533;E=fxxT}&#65533;'&#65533;Z&#65533;&#65533;&#65533;W&#65533;&#65533;_&#65533;ih&#65533;&#65533;W&#65533;&#65533;0{y,B&#65533;D@t"&#65533;@&#65533;&#65533;e;&#65533;&#1687;M&#65533;:&&#65533;nD1&#65533;&#65533;&#52410;pR!&#65533;&#65533;u&#65533;&#65533;&#65533;S&#65533;&#65533;#&#2047;&#65533;&#65533;&#65533;	4x&#65533;`3&#65533;&#65533;0h&#65533;J&#65533;&#65533;K"&#65533;&#65533;Q&#65533;&#131;#Ba&#65533;&#65533;@&#65533;"&#65533;	&#65533;&#65533;&#65533;G(&#65533;&#65533;d&#65533;R&#65533;%+b&#65533;&#65533;r&#596;&#65533;i,&#65533;&#65533;&#65533;&#65533;&#65533;&#65533;:&#65533;J&#65533;&#65533;&#65533;&#1124;&#65533;&#65533;&#65533;&#65533;ODM&#65533;S&#65533;D0b&#65533;&#65533;"  &#65533;0&#65533;&#65533;&#65533;_B&#65533;z&#65533;k&#1715;"&#65533;&#65533;&#65533;&#65533;&#65533;&#65533;&#65533;&#65533;&#65533;Z&#65533;@7&#65533;&#65533;z&#65533;&#65533;&#65533;&#1601;&#65533;&#65533;{B&#65533;w&#65533;&&#65533;+&#65533;l&#398;_&#65533;0B#&#65533;&#65533;&#65533;]&#65533;7b&#65533;&#2047;&#65533;=_=p3h&#65533;&#65533;;&#65533;y &#51891;g&#65533;&#65533;&#65533;hD&#65533;&#65533;t&#53083;vp&#65533;&#201;7~yr&#65533;&#65533;&#65533;&#65533;&#65533;(&#65533;&#65533;@&#65533;&#65533;BQh}!&#65533;&#65533;KRDh&#65533;r&#65533;+&#65533;@&#860566;&#65533;+&#65533;&#65533;B&#65533;|&#65533;4&#65533;&#65533;&#65533;O&#1922;&#65533;&#65533;&#65533;MZ&#65533;_&#65533;&#65533;&#65533;3&#65533;=&#65533;&#65533;&#65533;&#65533;&#65533;D*&#65533;&#65533;&#65533;p&#1083; &#65533;&#65533;%&#65533;b&&#65533;&#65533;0/&#65533;|&#65533;&#65533;M
:*H&#65533;&#65533;&#65533;&#41642;&#65533;&#65533;&#65533;z&#65533;&#65533;&#65533;&#43760;&#1690;+&#65533;&#636;b1&#65533;UF&#65533;&#65533;,&#426;&#39798;v|&#748;&#65533;&#65533;*&#65533; &#65533;&#65533;k/&#65533;&#65533;&#65533;,&#65533;&#65533;rk&#65533;&#65533;:R&#65533;&#65533;&#65533;K!%s&#65533;2&#65533;&#65533;&#65533;2&#65533;J&#65533;-&#65533;61&#65533;M&#65533;@&#65533;r&#65533;&#65533;b#H6	&#65533;\(&#65533;=&#65533;&#65533;&#65533;@/-&#65533;&#65533;
&#65533;&#65533;p&#65533;&#65533;d H&#65533;&#65533;&#65533;&#130;NT8&#65533;2&#65533;YTj&#65533;B&#65533;&#65533;&#65533;&#65533;N	&#65533;h*,&#65533;&#65533;(J&#65533;&#65533;&#65533;&#65533;T&#65533;J&#65533;&#65533;&#65533;&&#65533;&#65533;4&(h&#65533;&&#65533;&#65533;&#65533;=X&#65533;*h&#828;&#65533;&#65533;l0&#412;&#65533;&#65533;I&#65533;&#65533;&#1184;6&#65533;&#65533;&#65533;o&#65533;&#65533;FZ&#65533;&#65533;*&#65533;&#65533;T&#65533;&#65533;&#65533;&#65533;&#65533;X&#65533;C&#65533; T&#65533;&#65533;&#65533;L.(&#38231;0&#65533;&#677;&#65533;4vG&#65533;&#65533;&#65533;&#1541;&#65533;&#65533;&#65533;>&#65533;&#65533;g3r&#1794;&#65533;1&#65533;&#65533;&#65533;+&#65533;&#65533;R
o &#65533;6C&#65533;Vz&#1377;Pg:u&#65533;It&#65533;b&#65533;h&#65533;&#65533;c=&#65533;&#1230;$l&#65533;&#65533;V&#65533;&#65533;e&#65533;J&#65533;"&#65533;|&#65533;`&#65533;&#65533;&#65533;H5&#65533;i@&#65533;
&#65533;X&#65533;k&#65533;&#65533;-&#65533;i&#65533;&#65533;0+]&#65533;&#65533;-&#65533;&#65533;&#65533;&#65533;&#65533;gs&#65533;a&#1557;&#65533;&#65533;^&#538;%&#65533;E%	&#65533;&#65533;&#65533;&#65533;&#65533;n&#65533;n&#65533;&#65533;o&#65533;&#65533;&#65533;&#65533;&#65533;F&#65533;&#65533;&#65533;	2|&#65533;[&#65533;&#65533;C&#65533;%&#65533;&#65533;&#65533;&#65533;-&#65533;&#65533;&#65533;&#65533;&#65533;&#65533;!&#65533;&#65533;&#65533;b&#65533;&#65533;
]V&#65533;X&#912;&&#65533;jy&#65533;&#65533;&#65533;u&#65533;i:y=Z&#65533;&#65533;e&#65533;&#65533;X&#65533;&#65533;&#65533;xO&#65533;&#65533;o&#65533;f&#65533;G&#65533;;&#65533;&#65533;&#65533;)v&#65533;8e&#65533;u&#65533;H&#65533;&#65533;&#65533;&#65533;&#65533;Yl&#568;:&#65533;4&#65533;&#65533;&#65533;f)	&#65533;&#65533;&#514;&&#65533;P&#65533;%&#65533;&#65533;_A&#65533;&#65533;>&#174;&#65533;O~&#65533;$&#65533;&#65533;P&#65533;&#65533;&#65533;&#65533; &#65533;#&#65533;&#65533;&#65533;&#65533;3Y&#65533;&#65533; &#65533;&#65533;OM&#1315;&#65533;Ce&#65533;&#65533;?*6&#65533;I&#65533;&#65533;&#65533;7&#65533;&#65533;M &#65533;B&#65533;A&#65533;&#65533;&#65533;p &4  &#65533;&#65533;  i&#65533;&#65533;&#65533;&#65533;r9&#65533;&#65533;y(&#65533;
@b&#65533;&#65533;&#65533;!1&#65533;&#65533;&#65533;&#65533;
&#65533;[&#65533;&#65533; &#65533;I&#65533;~&#65533;&#65533;&#65533;&#65533;VA&#65533;&#65533;&#65533;:&#65533;&#65533;BG#i&#65533;3F&#65533;%&#65533;&#555;&#65533;C3&#65533;&#65533;<ot#v&#65533;&#65533;(dT&#65533;&#65533;&#65533;&#65533;&#65533;&#65533;#p&#65533;&#65533;u2&#65533;=&#65533;&#1739;&#1960;&#65533;G&#65533;&#65533;~5&#65533;&#65533;&#65533;&#65533;&#65533;&#538;Tr;&#65533;C&#65533;&#65533;2&#65533;NN&#65533;U&#65533;&#65533;&#65533;B$r &#65533;&#65533;&#65533;&#65533;&#65533;&#65533;&#65533;*c&#1195;&#65533;&#65533; &#65533;H,&#65533;&#65533;2&#65533;&#65533;saA &#65533;&#65533;r &#65533;&#65533;&#65533;/&#65533;i
&#65533;&#1047;&#65533;$&#65533;/=H&#65533;#&#65533;&#65533;Jb/g	 &#65533;&#65533;&#65533;&#65533;&#65533;H&#65533;&#65533;&#65533;&#65533;&#65533;&#65533;8]x*&#65533;&#1050;&#65533;@&&#65533;&#65533;vR&#322;&#65533;I&#65533;&#65533;)&#65533;E&#65533;A)&#65533;C&#65533; &#65533;H&#65533;c,&#65533;J&#65533;&#65533;&#65533;{F&#65533;d&#65533;&#65533;	 &#65533;h:&#65533;p#aKL&#65533; H*&#65533;&#65533;&#65533;p&#65533;'&#65533;7jD!&#1489;c$&#65533;&#65533;&#65533;MO&#65533;&#65533;&#65533;&#65533;I&#65533;&#65533;H&#65533;l&#65533;&#65533;SH&#65533;&#65533;&#511;(^&#65533;?i&#65533;+C&#65533;&#65533;P&#65533;&#65533;#D"'0A_9s&#65533;&#65533;T&#65533;&#65533;7&#65533;8&#705;0u&#65533;&#65533;&#1813;3&#65533;iK&#65533;6U&#65533;Ygo&#65533;&#707;<&#65533;&#65533;`&#65533;S&#65533;U&#65533;V&#65533;&#65533;i&#65533;! &#65533;*&#65533;&#187412;&#65533;W&#65533;:W&#65533;&#65533;u&#65533;&#65533;&#65533;&#65533;^-<&#65533;t&#65533;=H`&#65533;S_&#65533;&#65533;>&#65533;J&#65533;s@&#65533;N&#65533;[<&#65533;c&#65533;(6rO&#65533;/&#65533;&#65533;&#65533;TB3Kb&#1444;4{D\5&#65533;M&#1012;&#65533;l&#65533;&#65533;&#65533;I&#65533;&#65533;$&#65533;c3>:&#65533;&#65533;&#65533;&#65533;!&#65533;(#>&#1505;&#65533;&#65533;&#65533;&#65533;Y&#65533;&#65533;PR8&#65533;&#65533;&#65533;\&#65533;dz+Q&#65533;&g&#65533;&#65533;&#65533;&#65533;&#65533;&#65533;	JU&#65533;&#65533;1&#65533;x&#65533;c&#65533;&#65533;&#65533;&#65533;&#65533;&#65533;&#65533;F~&#65533;4 
&#65533;&#65533;&#65533;&#65533;2&#65533;&#65533;4[&#65533;RD&#65533;&#65533;&#65533;;P
 &#65533;&#65533; 4<&#65533;K&#65533;!&#65533;$b&#65533;] &#65533;Z&#65533;&#65533;r&#65533;V+mn&#65533; &#65533;&#65533;4\&#65533;&#65533;&#65533;&#65533;&#65533;h&#65533;W&#65533;&#65533;Ib&#65533;p '&#65533;F\&#65533;&#65533;&#65533;1&#65533;<&#65533;/&#65533;&#65533;'&#65533;&#65533;&#65533;c&#65533;v&#65533;&#65533;VT&#65533;&#65533;AzRdZYuS &#65533;e&#1169;Q&#65533;o*&#65533;&#65533;H&#65533;&#65533; w&#65533;&#65533;=&#65533;&#65533;&#65533;aZP&#65533;o%&#65533;}.U,&#65533;Y&#65533;&#65533;&#65533;G&#65533;H&#65533;J&#65533;z#&#65533;n#)9&#65533;&#65533;Jc&#65533;&#65533;&#65533;&#65533;y&#65533;0_Y&#65533;y&#65533;&#65533;&#65533;&#65533;H&#65533;>&#65533;&#65533;Z&#65533;&#65533;&#65533;i&#65533;=o&#65533;Y~3"&#65533;[&#65533;&#65533;L$&#65533;b_&#65533;
R&#65533;&xq6Y&#65533;bL&#65533;+&#65533;&#65533;&#65533;Z*&#65533;|&#65533;+&#65533;&#65533;q&#65533;N"7(&#65533;&#65533;0r&#65533;Lg:Mh&#65533;&#65533;&#65533;v&#65533;&#65533;&#65533;&B&#65533;iB*&#65533;&#65533;&#65533;&#65533;%&#65533;&#65533;=&#65533;	d&#65533;N&#65533;e\mk_&#1780;&#65533;Ab0&#65533;&#65533;&#65533;&#65533;	&#65533;Q &#292;9&#65533;?&#65533;-	&#65533;&#65533;]&#65533;&#65533;6B&#65533;&#65533;&#65533;&#65533;&#65533;A&#61532;&#65533; &#65533;.N &#65533;t&#65533;&#65533;8Ax@&#65533;&#65533;@&#1807;&#65533;w^@&#65533;. !&#65533;&#65533;&#65533;A*&#65533;@&#65533;1<&#65533;&#65533;&#65533;&#65533;I^r&#65533;&#65533;&#65533;)&#1491;&#65533;5r&#65533;q&#65533; &#65533;&#65533;@&#65533;&#65533;]&#65533;sw&#65533;8H&#65533;g&#65533;&#65533;&#65533;&#65533;\#&#65533;.7^Pql&#65533;&#65533;&#65533;8&#65533;&#65533;&#65533;c?&#65533;k0n&#65533;&#65533;@ &#65533;&#65533;&#65533;&#65533;&#65533;&#65533; !&#65533;0&#65533;V &#65533;&#65533;&#65533;iW&#65533;&#65533;&#65533;&#65533;&#65533;&#65533;-&#65533;W8&#65533;&#65533;&#65533;s&#65533;&#65533;&#65533;&#65533;>&#65533;&#1013;~&#65533;H&#65533;1&#65533;&#65533;5&#65533;w	&#65533;b U&#65533;&#65533;@b&#65533;t&#65533;&#65533;&#65533;0&#65533;O&#65533;o&#65533;;<&#65533;&#65533;7Ax&#65533;&#65533;&#65533;7&#65533;S&#65533;^z&#1247;&#65533;&#65533;W&#65533;&#65533;&#65533;&#65533;=D&#65533;&#1015;&#65533;&#65533;u&#65533;&#1756; 5&#65533;&#65533;0&#65533;&#65533;&#65533;&#65533;~M&#65533;?|&#65533;&#65533;@&#65533;P<h_&#65533;m&#65533;;&#65533;&#10684;&#65533;O&#60187;{&#65533;5&#65533;&#65533;&#65533;&#65533;&#65533;,t&#65533;&#65533;&#65533;O&#65533;&#65533;w&#65533;&#1375;&#65533;&#65533;W&#65533;&#65533;&#1647;0&#65533;&#65533;&#65533;	D&#65533;m&#65533;n&#65533;&#28111;&#65533;#R&#65533;&#65533;&#65533;&#65533;&#65533;j&#65533;A&#65533;&#65533;m!&#65533;&#65533;&#65533;`&#65533;P&#65533;~&#65533;
&#65533;&#65533;
&#65533;A&#65533;&#65533;&#65533; \.,P&#65533;&#65533;&#65533;&#1581;&#65533;&#1421;}N&#65533;&#65533;!@&#65533;&#65533;&#65533;a&#65533;&#51273;&#65533;&#65533;b&#65533;&#65533;cPg&#65533;E&#65533;
B*&#65533;&#65533;"&#65533;!&#65533;t&#65533;&#65533;Bj@&#65533;a&#65533;&#65533;&#65533;&#65533;&#65533;&#65533;&#65533; &#65533;&#65533;&#65533; O&#1997;&#65533;4$&#65533;	&#65533;&#65533;&#1752;N&#65533;&#65533;m&#65533;o&#65533;/&#65533;~&#65533;B "Jpv&#65533;&#65533;`&#65533;AW,l &#65533;B &#65533;j&#65533;&#65533;&#65533;&#65533;aEW&#65533;&#65533;
&#65533; "1&#65533;0&#65533;&#65533;P	&#65533;&#65533;&#65533;&#65533;O#&#65533; &#65533;&#65533;&#65533;&#65533;&#65533;0` &#65533;&#65533; &#65533;.&#65533;"o &#301;&#65533;&#65533;-&#65533;&#65533;0o&#65533;z&#65533;&#65533;&#65533;&#65533;&#65533;&#65533;0awb&#208;b `&#65533;`  &#65533;&#65533;Qz&#65533;
<&#65533;&#65533;&#65533;"&#65533;0		&#65533;&#65533;&#65533;&#65533;PkB&#65533;&#65533; &#65533;B&#65533;&#65533; H`z&#65533; N&#65533;&#65533;N@&#65533;&#65533;q&#65533;&#65533;
,&#65533;&#65533;&#65533;&#65533;&#65533;&#65533;m &#65533;&#65533;&#65533;0&#65533;0&#65533;&#65533;&#65533; &#65533; &#65533;&#65533;p zq&#65533;8&#65533;` f&#65533; &#65533;&#65533;

"!x@x&#65533;&#65533;&#65533;&&#65533;&#65533;P&#65533;"1&#65533;6r#&#65533;&#65533;"&#65533;
R$C2!+&#65533;>&#65533;$	&#65533;*%?!_2$&#65533;%S!&#65533; &#65533;A&#65533;&#65533;&#65533;&#65533;&#65533;&#65533;&#65533;&#65533;&#65533;&#65533;&#65533;&#65533;&#65533;&#1197;&#65533;&#65533;b&#65533;(&#65533;*&#65533;2)&#65533;2&#65533;&#65533;&#33714;&#65533;&#65533;j!1*&#65533;&#65533;)&#65533;&#65533;&#65533;&#65533;(cA`&#65533;&#65533;&#65533;&#65533;&#65533;pR#m:@&#65533;@d&#65533;&#65533;r&#65533;&#65533;A
&#65533;&#65533;&#65533;^`&#65533;&#65533;.&#65533;(&#65533;t&#65533;t@&#65533;&#65533; t -&#65533;R&#65533;&#65533;A#&#65533;&#65533;	)&#65533; &#65533;&#65533;H 0&&#65533;m&#65533;O#&#65533;&#65533;&#397;&#65533;&#65533;o&#65533;p	&#65533;&#65533;&#65533;&#65533; G#t/c&#65533;*NDbBb&#65533;&#65533;%&#65533; $+&#65533;:&#65533;!#r"&#65533;&#65533;
&#65533;&#65533;&#65533;:&#65533;H&#65533;!&#65533;r)e b&#65533;9&#65533;3:&#65533;&#65533;)1 &#65533;&#65533;x &#65533;&#65533;r:&#65533;S;&#65533;&#65533;8q :_`&#65533;&#65533;&#65533;6&#65533;!&#65533;m=y >&#65533;&#65533;&#65533;:&#65533;+) &#65533;2&#65533;?&#65533;&#65533;&#65533;@&#1537; @T"&#65533;@&#65533;&#65533;n`@EO&#65533; S2&#65533;&#65533;@&#65533;&#65533; &#65533;t@&#65533;A(&#65533;C)`?	&#65533;&#338;(&#65533;&#65533;&#65533;HQN&#65533;&#65533;$!&#65533;&#65533;&#65533;R6Uo&#65533;/0&#65533; r&#65533;&#65533; n &#65533;@ &#65533;&#65533;|&#65533;&#65533;&#65533;&#65533;&#65533;&#65533;H&#65533;&#65533;4)&#65533;2?=&#65533;&#65533;tN&#65533;&#65533; &#65533;&#65533;&#65533;0&#65533;4B&&#65533; &#65533;&#65533; &#65533;&#65533;&#65533;&#65533;&#65533;&#65533;Q&#65533;&#65533;	{ C &#65533;@O&#65533; ` 6k&#65533;Nc&#65533;(&#65533; &#65533; &#65533;4A&#65533;@Ey&#65533;
L&#65533;!&#65533;`8Q@:&#65533;Q&#65533;P &#65533;&#65533;H &#65533;.SQ ."&#65533;&#65533;&#65533;m &#65533;&#65533;9&#65533;&#65533;&#65533;)&#65533;&#65533;,&#65533;&#65533; &#65533;1&#65533;:U9/&#65533;#c#5&#65533;&#65533;:&#65533;U;&#65533;&#65533;&#65533;`|&#65533;~XM@X@XM &#65533;&#65533;&#65533;&#65533;&#65533;UY&#65533;&#65533;t&#65533;YSZ&#65533;&#65533;1&#65533;&#65533;&#65533;&T2&#65533;&#65533;@&#65533;@&#65533;&#65533;&#65533;A&#65533;.t &#65533;rD&#65533;&#65533;C&#65533;S<&#65533;m4&#65533;V&#65533;
\l&#65533; "/"&#65533;&#65533;z&#65533;&#289;q 9 7SV&#1793; B &#65533;&#65533;Z&#65533;&#65533;&#65533;&#65533;` &#65533; <t?=&#65533;&#65533;A66&#65533;.&#65533;(S&#65533;,&#65533;&#65533;TbL"%&#65533;&#65533;8&#65533;&#65533;&#65533;&#65533;&#65533;&#65533;&#65533;&#65533;J&#65533;J&#65533;&#65533;v &#65533;v&#65533;6&#65533;_}1&#65533;	&#65533;&#65533;&#65533;&#65533;&#65533;.y&#65533;`T
,AH&#65533;&#65533;&#65533;#QN&#65533;&#65533;$/7&#65533;&#65533;7&#65533;-&#65533;&#65533;&#65533;.&#65533;&#65533;.&#65533;&#65533;
4US&#65533;&#65533;&&#65533;&#65533;"&#65533;v#&#65533;v#%u^;&#65533;
&#65533;&#65533;"%&#65533;#%Uo#&#65533;o&#65533;8&#65533;m&#65533;..I`=&#65533;&#65533; &#65533;5+wNq&#65533;bT@1C7&#65533;B?&#65533;C52+n &#65533;6t o n I?&#65533;ZA2&#65533;&#65533;CU&#65533;&&#65533;&#65533;&#1938;S&#65533;#&#65533;8@ftp&#65533;*&#65533;&#65533;&#65533;&#65533;P#5&&#65533;s &#65533; !@&#65533;&#65533;&#65533; &#65533;`h%&#65533;W&#65533;@`#PL&#65533;&#65533;&#65533;Ju B&#65533;&#65533;z;w &7&#65533;9&#65533;&#65533;p a&#65533;&#65533;&#65533;/&#65533;&#65533;&&#65533;;&#65533;&#65533;q5OM&#65533;&#65533; &#65533;&#65533;&#65533;&#65533;z1z!O)&#65533;V&#65533;:&#65533;&#65533;&#65533;&#65533;&#65533;*  h&#65533;?@&#65533;&#65533;&#65533;&#65533;v&#65533; F&#65533;x"&#65533;&#65533;&#65533;&#65533;7&#65533;&#65533;&&#65533;&#65533;&#65533;45!&#65533;1&#65533;&#65533;&#65533;$ &#65533;&#65533;&#65533;&#65533;V&#65533;~	&#65533;<&#65533;&#65533;&#65533;&#65533; ` &#65533;&#65533;&#65533;&#65533;*&#65533; <&#65533;<`&#65533;&#65533;&#65533;&#65533;x &#65533;a{&#65533;X&#65533;&#231;<&#65533;&#65533;m`&#65533;a`l&#65533;D &#65533;@ >w&#65533;&#65533;&#65533;Ua&#65533;&#65533;&#65533;N&#65533;01a&#65533;w6&#65533; &#65533;p &#65533;&#65533;&#65533;&#65533;&#65533;8&#65533;&#65533;&#65533;!&#65533;0a&#65533;1A$SJ3.&#2044;&#65533;V5pn^?U&#65533;&#65533;0&#65533;&#65533;@2&#65533;~S&#65533;8 pu&#65533;&#65533;a&#65533;N&#65533;&#65533;&#65533;&#65533;&#65533;&#65533;&#65533;&#25280;a%Bh&#65533;`&#65533;jLc &#65533;KU0&#65533;&#65533;&#65533;&#65533;&#65533;&#65533;&#65533;&#65533;b(&#65533;M
5&#65533;d&#65533;&#65533;&#65533;&#913;(&#65533;q&#65533;D&#65533;&83p&#65533;9@&#65533;&#65533;L&#65533;&#65533;f&#65533;]&#65533;.0&#65533;&#65533;n"(&#65533;&#65533; 	"&#65533;1&#65533;&#65533;Oh@&#65533; &#257;i&#65533;&#65533;	&#65533;&#65533;P#r 3@U/&#65533;"&#65533;&#65533;
x&#65533;";&#65533;7I&#65533;!&#65533;5&#65533;&#65533;&#65533;&#65533;&#65533;h&#65533;~2&#65533;s&#65533;z &#65533;&#65533;&#65533;Y&#65533;L&#65533;&#65533;!&#65533;&#65533;&#65533;&#65533;9 &#65533;A&#65533;al`&#65533;&#65533;`&#65533;4D&#65533;h@ &#65533;&#65533;&#65533;>&#65533;L*|&#65533;&#65533;&#65533;h&#65533;g&#65533;&#65533;&#65533;`v`&#65533;&#65533;&#65533;8Z&#65533;&#65533;&#65533;!&#65533;8\&#65533;O@1&#65533;&#65533;@&#65533;x &#65533;&#65533; &#65533;X&#65533;&#65533;&#65533;&#1048;&#65533;&#65533;@&#65533;[&#65533;&#65533;&#65533;:c&#65533;&#65533;&#65533;&#65533;"&#65533;v"&#65533;&#65533;&#65533;[&#65533;<&#65533;&#65533;&#65533;Z@&#65533;&#65533;S&#65533;+&#65533;J&#65533;8&#65533;P&#65533; &#65533;&#65533;&#65533;3b&#65533;@&#65533;&#65533;"JaJ&#65533;&#65533;YB&#65533; hhF&#65533;  r&#65533; :&#65533;pK&#65533;40 z &#525;&#65533;n&#65533;M&#65533;`f&#65533;&#65533; &#65533;&#65533; &#65533;1
B&#65533;&#65533;&#65533;&#65533;|7S&#65533;_&#65533;&#65533;&#65533;Gk`&#65533;1|&#65533;y&#65533;&#65533;4&#65533;&#65533;7&#65533;&#65533;&#23802;&#65533;*`&#65533;)&#65533;ra &#65533;@#&#65533;!&#65533;b&#65533;	&#65533;&#65533;&#65533; &#65533; &#65533; T&#65533; N&#65533;&#65533;V&#65533;%&#65533;97&#65533;-&#65533;&#65533;;&#65533;&#65533;&#402;&#65533;&#65533;&#65533;j&#65533;&#65533;&#65533;&#65533;&#65533;&#1429;@&#65533;C&#65533;&#65533;&#65533;X&#65533;&#65533; `&#65533;*&#65533;(&#65533;4&#65533;&#1953;(a&#65533;!&#65533;X&#65533;&#65533;&#65533;.(A&#65533;~z&#65533;6&#65533; &#65533;(q@&#65533;T&#65533;A&#65533;&#65533;6  &#65533;&#65533;&#65533;E&#65533; &#65533;&#65533;&#65533;&#65533;&#910;31&#65533;&#65533;H&#65533;8&&#65533;&#65533;&#511;&#1687;&#65533;&#65533;&#65533;&#65533;&#65533;o&#65533;I_@T	&#65533; p >&#65533;l&#65533; !&#65533;%/&#65533;#&#65533;&#65533;*`AL&#65533; &#65533;&#65533;1&#65533;&#65533;S&#65533;R Z&#65533;0&#65533;&#65533;5&#65533;DY&#65533;'P	&#65533;&#65533;&#65533;&#65533;&&#65533;&#65533;&#65533;&#65533;&#65533;[O4[D&#65533;&#65533;!&#65533; 8&#65533;&#65533;w~u&#1013;|k&#65533;&#65533;&#65533;&#65533;	&#65533;&#65533;J&#65533;&#65533;&#65533;0&#65533;1 	&#65533;O&#65533;&#65533;7:&#65533;N&#65533;0;&#65533;&#65533;f!&#65533;&#65533;&#65533;&#65533;&#65533;k&#133;&#65533;&#65533;N&#65533;"&#65533;&#65533;&#65533;Z@&#65533;&#65533;4B	&#65533;&#65533;hb&#65533;Qh&#65533;p&#65533;x&#65533; &#65533;X&#65533;&#65533;<&#65533;&#1920;&#65533;&#65533;4&#65533;H -c&#65533;]&#65533;R&#65533;&#65533;&#1922;&#65533;'&#65533;&#65533;&#65533;!Y	@a&#65533;~&#8079;s &#65533;&#65533;&#65533;Y&#65533;&#65533;"&#65533;p!&#65533;q&#65533;A8&#65533;h?&#65533;J 	 &#65533;&#65533;?&#65533;&#65533;&#65533;&#65533;Pah&#65533;J&#65533;h&#65533;&#65533;M%d&#65533;&#65533;z &#65533;5&#65533;&#65533;&#65533;&#65533;&#65533;B&#65533;5&#65533;&#65533;X&#65533;&#65533;&#1550;&#65533;/&#65533;&#65533;&#65533;
3D&#65533;&#65533;^'&#65533;T&#65533;&#65533;&#65533;&#598;7=&#65533;&ys%&#65533;&#65533;<&#65533;&#65533;}&#65533;t&#65533;=&#65533;&#65533;\ &#65533;@ 8&#65533;&#65533;&#65533;_L#&#65533;&#65533;&#65533; Tl &#65533; &#65533;a&#65533;A&#65533;	b&#65533;&#65533;&#1447;b&#65533;w&#65533;&#65533;bz%e;;&#65533;&#65533;&#65533;&#65533;&#65533;2&#65533;&#1195;18&#65533;&#950;&#65533;&#65533;&#65533; &#65533;|&#65533;&#65533;&#65533;&#65533;K&#65533;&#65533;~&#1156;w&#65533;&#65533;&#65533;&#65533;&#65533;)&#65533;&#65533;@&#65533;&#65533;&#65533;&#65533;&#65533; &#65533;`&#65533;aN&#65533;*&#65533;&#65533;&#65533;ON&#65533;e&#65533;a_&#65533;&#65533;V&#65533; &#65533;!&#65533;&#65533;i&#65533;&#65533;R&#65533;X&#65533;i`&#65533;$&#65533;#&#65533;9&#65533;N"y&#65533;11@p&#65533;j&#65533;&#65533;A&#65533;&#65533;&#65533;&#65533;Y&#65533;j  &#65533;&#65533;&T&#819;&#65533;&#65533;[B&#65533;&#65533;X&#65533;4A&#65533;&#65533;! &#65533;Y&#65533; b&#65533;&#65533;}5&#65533;G&#65533;&#65533;E@&#65533; &#65533;&#65533;&#65533;&#65533;&#65533;&#65533;&#65533;&#65533;A:A A&#65533;i`&#65533;D&#65533; &#65533;&#65533;&#65533;&#65533;D&#65533;&#65533;C&#65533;_&#65533;&#1913;&#65533;&#65533;H&#65533;%Dwe&#65533;A&#65533;&#65533;&#65533;Y&#65533;e&#65533;V&#65533;"&#65533;&#65533;uD&#65533;(P&#65533;&#65533;&#65533;&#65533;&#65533;(&#65533;&#65533;&#65533; C&#65533;!5;&#65533;ax&#65533;&#65533;&#65533;&#65533;:&#65533;&#65533;&#65533;&#65533;&#65533;
s&#65533;&#65533;&#65533;A&#65533;&#65533;8Ty#&#65533;M&#65533;&#65533;\&#65533;p&#65533;jU%g&#65533;$x&#65533;O&#65533;?8A0|&#65533;&#1989;vH&#65533;&#1725;&#65533;7&#65533;&#1981;|&#65533;&#65533;&#65533;8&#65533;`w&#65533;9` &#65533;&#65533;&#65533;`&#65533;&#584;&#65533;&#65533;U&O&#65533;&#65533;&#65533;&#65533;]9y&#65533;{&#65533;_&#36314;5&#65533;3&#65533;&#65533;K&#65533;&#65533;&#65533;H&#65533;3&#65533;&#65533;&#65533;&#1652;&#65533;&#65533;]&#65533;	x&#65533;&#65533;x&#65533;&#65533;&#65533;&#65533;&#65533;(4&#65533;&#696;&#65533;o&#65533; &#65533;&#65533;p&#65533;U&#65533;b&#65533;$&#65533;m&#65533;&#65533;&#1851;{&#65533;>&#65533;&#65533;&#65533;v&#65533;&#65533;&#65533;'hD&#65533;2&#65533;&#65533;!..&#65533;&#65533;&#65533;T'v&#65533;&#65533;zw&#65533;}&#65533;&#65533;?&#65533; &#208; L&#65533;!'&#65533;&#65533;&#65533;V&#65533;&#65533;1&#65533;`G&#65533;&#65533; &#65533;CT CO5Ya
&#65533;pF(@&#65533;&#65533;&#65533;&#65533;p&#65533;$&#65533;`L-&&#65533;&#65533;&#65533;
&#65533;&#65533;Q&#65533;&#65533;&#65533;&#65533;4 &#65533;N	&#65533;&#1056;&#65533;!a&#65533;!&#65533; A&#65533;&#65533;&#65533;?&#65533;&#65533;!shR&#65533;&#65533;&#65533;&#65533;D&#65533;]6&#65533;D#&#65533;PB&#65533;?&#65533;4&#65533;%\&#65533;&#65533;%BecB6o&#65533;&#1115;&#65533;y&#65533;&#65533;&#65533;d&#65533;&#65533;?&&#65533;iB&#65533;qf&#65533;&#65533;F&#65533;&#65533;C*&#65533;&#65533;&#65533;w&#297;9&#65533;&#65533;&#65533;(@&#65533;<&#65533;`&#65533;4vjG&#65533;&#65533;s&#65533;&#65533;v4&#65533;&#65533;&#65533;Jl%&#65533;4&#65533;@&#65533;"JT &#65533;&#65533;k)&#65533;&#1006;x&#65533;&#65533;&#65533;Z&#65533;l&#65533;&#65533;&#65533;&#65533;&#65533;<o&#1113;&#65533;?&#658;Gm&#65533;&#65533;zG&#65533;]&#65533;L0
\T&#65533;O&#65533;&#65533;&#65533;PY;T&#65533;+&#65533;?&#65533;F&#65533;&#65533;m&#65533;n&#65533;<&#65533;&#65533;?&#65533;&#65533;[l&#65533;&#65533;&#431;l&#65533;1[-&#65533;&#65533;&#65533;p/W&#65533;)Wr(&#65533;`&#65533;7&#65533;GK&#65533;&#65533;E &#65533; &#65533;Fxy|m&#65533;"&#65533;Lr&#65533;eR|&#65533;&#65533;&#65533;|&#65533;1$H0$&#65533;?&#65533;&#65533;BKZo&#65533;&#65533;&&#65533;&#65533;&#65533;C&#65533;-.1&#65533;j&#65533;#EX|&#65533;&#65533;&#65533;X1&#65533;?V&#65533;"&#65533;v&#65533;x&#65533;cC(&#65533;&#65533;&#65533;Y&#65533;&#65533;[&#65533;&#65533;1&#65533;?h&#65533;6&#65533;$&#65533;P&#65533;&#65533;&#65533;SN|a&#65533;|&#65533;1G4H)&#65533;!&#65533;p&#65533; jN&#65533;c&#65533;i&#65533;&#65533;&#65533;S&#65533;?&#65533;H&#65533;V% &#65533;&#620;&#65533;3&#65533;&#65533;&&#65533; S&#65533;&#65533;"&#65533;#B#k&&#65533;$&#65533; }&#65533;&#65533;&#65533;&#65533;q&#65533;&#65533;&#65533;[r&#65533;&#65533;'&&#65533;n:&#65533;`&#65533;&#65533;GE&#1118;f&#65533;&#65533;'&#65533;&#65533;&#65533;d7T&#65533;b&#65533;Y&#65533;&#65533;`M&#65533;&#65533;8XB&#65533;&#65533;)&#65533;I&#65533;&#65533;!&#65533;&#65533;*&#65533;5&#65533;&#65533;%&#65533;&#65533;&#656;v&#65533;&#65533; x&#918;L&#65533;&#65533;&#65533;&#973;=&#65533;\p&#65533;&#65533;P`&#65533;&#65533;A&#65533;K&#65533;&#208;&#65533;I&#65533;&#65533;!&#65533;@&#65533;w&#65533;`&#65533;&#65533;	&#65533;!&#65533;aH-j&#65533;P&#65533;&#65533;&#65533;&#65533;&#65533;&#65533;&#65533;&#65533;m&#65533;y&#65533;j&#65533; 	&#65533;!YA&#65533;@&#65533;Hc&#65533;&#65533;&#65533;*&#65533;R&#65533;&#65533;&#65533;o&#65533;D,&#65533;x&#65533;&#65533;&#65533;&#65533;&#65533;#e&#65533;A&#65533;?&#65533;&#65533;&#263;f&#65533;&#65533;[ &#65533;&#65533;&#65533;-^&#65533;&#65533;b&#65533;&#65533;&#65533;&#65533;A8&#65533;&#65533;:a	&#65533;!)c&#65533;&#65533;&#65533;&#65533;&#65533;&#65533;P&#65533;B&#65533;&#65533;&#65533;:00&#65533;&#65533;Bn &#65533;&#65533;@ !!&0<&#65533;Pb&#65533;`&#65533;&#65533;@&#65533;&#65533;%&#65533;!T&#65533;&#65533;r&#65533;&#65533;&#65533;&#65533;Pq&#65533;O&#65533;!&#65533;&#65533; &#65533;p&#65533;&#65533;@ &&#1563;&&#65533;&#65533;P"&#65533;&#65533;&#65533;?1&#65533;&#329;!&#65533;&#65533;G/&#65533;Lbi&#65533; :&#65533;a&#65533;&#65533;..&#65533; &#65533;3&#65533;Lt&#65533;&#65533;0&#65533;&#65533;1&#65533;&#65533;&#65533;K&#65533;&#65533;&#65533;&#65533;@-,v&#65533;!&#65533;&#65533;_8&#65533;&#65533;&#65533;&#65533;&#65533;&#65533;d&#65533;V&#65533;F&#65533;&#65533;&#65533;BB&#65533;"&#65533;&#65533;&#65533;1Q&#65533;Dcp&#65533;&#65533;&#65533;&#65533;X&#65533;a&#65533;&#65533;PjmB&#65533; &#65533;K|&#65533;&#65533;&#65533;F&#65533;&#65533;(E"1&#65533;&#65533;&#65533;8	&#65533;&#65533;Cu&#65533;@&#65533;&#65533;xy&#65533;1P&#65533;&#1541;m&#65533;&#65533;_o!&#65533;&#65533;&#65533;&#65533;B&#65533;&#65533;&#65533;&#65533;&#65533;*&#65533;&#65533;y&#65533;&#65533;4j`&#65533;&#65533;&#65533;0&#65533;&#65533;?B&#65533;&#65533;&#65533;&#65533;0H&4&#65533;&#65533;&#65533;&[&#65533;jB&#65533;&#65533;&#1347;&#65533;e&#65533;&#65533;jz`v&#65533;&#65533;&#65533;%&#65533;8&#65533;]&#65533;&#65533;&#65533;&#65533;.T &#65533;?&#65533;&#65533;&#65533;0&#65533;&#65533;U<&#65533;gH&#65533;&#426;M&#205;&#65533;c&#65533;8u&#65533;&#65533;&#65533;$&#65533;&#65533;	<&#65533;&#65533;?&#65533;&#65533;x&#65533;&#65533;&#65533;&#65533;&#65533; &#65533; ">?&#65533;i&#65533;&0.P&#65533;
k&#65533;&#65533;&#65533;(&#65533;?J&#65533;&#65533;.&#65533;&#65533;q&#65533;&#65533;,&#65533;&#65533;&#65533;&#65533;&#65533;%S#qT@u&#65533;&#65533;&#65533;&#65533;R&#65533;&#65533;&#65533;&#65533;C:&#65533;&#65533;A&#65533;-z &#65533;A38&#65533; 4&#65533;BL&#65533; &#65533;dC&#65533; &#65533;&#65533;&#65533;eC&#65533;&#65533;J&#65533;&#47325;&#65533;&#65533;8pH&#65533;5d<&#65533;&#65533;&#65533;&#65533;fu%T&#65533;%&#65533;&#65533;^&#65533;
Xb`&#65533;nwUl|!&#65533;b&#65533;&#52352;h&#65533;&#65533;&#65533;&#65533;[|pa:&#65533;&#65533;>&#65533;]V?lD'&#65533;G/&#65533;0q&#65533;&#65533;Pg8Nd7&#1097;&#65533;x%\I&#65533;&#65533;&#65533;&#65533;&#1756;p&#65533;xQk>#/&#65533;&#65533;+.5&#65533;&#65533;k&#65533;e&#65533;&#65533;W&#65533;r&#65533;	&#1193;'3D:&#65533;C&#65533;&#1434;&#1208;0&#65533;&#65533;5&#65533;QCL&#65533;&#65533;ox	&#65533;2&#65533;%&#65533; d@&#65533;l^&#65533;&#65533;A!&#65533;&#65533;t&#65533;&#65533;_R&#65533;D&#65533;&#65533;.&#65533;	+&#65533;8E&#65533;&#65533;	q!F&#65533;&#65533;ER&#65533;&#65533;  H&#65533;+&#65533;&#65533;O&#65533; &#65533;&#65533;_d`&#65533;&#65533;F	&#1384;8&#65533;)&#65533;&#65533;&#65533; A!y&#65533;&#65533;&#454;&#65533;$&#65533;&#65533;I&#65533;&#65533;&#65533;&#65533;&#65533;?&#65533;B<&#65533;&#65533;&#65533;B&#65533;bGM&#65533;1&#65533;&#65533;l&#65533;
&#65533;5&#565;~&#65533;&#65533;&#65533;I0$v	 &#65533;&#65533;E t.&#65533;e&#65533; &#65533;B&#65533;q&#65533;C:&#65533; &#65533;t&#65533;&#65533;s&#65533;&#65533;!&#65533;&#65533;D&#1041;&#65533;`&#65533;L&#65533;5&#65533;Q&#65533;>`&#65533;&#65533;&&#65533;&#65533;
v&#1304;C &#65533;5&#65533;2&#65533;2x&#65533;&#65533;&#65533;&#65533;&#65533;&#65533;Ua8*&#65533;&#65533;`&#65533;6*&#65533;&#65533;&#65533;?&#288;&#65533;W)&#65533;&#65533;&#65533;b&#65533;%.3&#65533;G&#65533;Qb&#65533;E&#65533;&#65533;&#1330;&#65533;a&#65533;&#65533;v&#65533;9&#65533;2+&#65533;L&#65533;&#65533;&#65533;v&#65533;d1&#65533;&#65533;&#65533;9N)&#65533;{&#784;&#65533;&#65533;&#65533;m;&#65533;J&#656; w&#65533;&#64698;&#65533;&#65533;&#65533;lC&#65533;dN&#65533;&#65533;&#65533;&#65533;&#65533;&#65533;	&#65533;&#65533;5&#65533;&#65533;&#65533;rP,&#65533;O&#65533;e&#65533;D&#65533;&#65533;&#65533;&#65533;@&#65533;z7.g>&#65533;&#65533;&#65533;s&#65533;&#65533;d+[&#65533;&#904547;L&#65533;U#&#65533; &#65533;&#65533;/&#65533;U&#65533;&#65533;&#65533;+&#65533;&#65533;&#65533;&#65533;/&#65533;%1P&#65533; &#65533;&#65533;&#65533;&#65533;n(
&#65533;&#65533;&#65533;p&#65533;]&#65533;/5&#65533;M&#65533;Y_t&#65533;4&#65533;G4&#65533; &#65533;Z(&#65533;&#65533;@&#65533;GXg&#65533;&#65533;X&#65533;&#65533;&#65533;$&#65533;&#65533;&#65533;&#65533;&#65533;6@&#65533;&#65533;&#1900;&#65533;&#65533;Y&#65533;p&#65533;-&#65533;`&#65533;?&#65533;&#65533;4&#65533;%A&#65533;&#65533;&#65533;&#65533;a&#65533;&#65533;j&#65533;&#1185;o&#65533;ed@w&#65533;&#65533;y0 t@&#65533;&#65533;nM0&#65533;&#65533;&#65533;&#65533;&#65533;&#65533;&#65533;&#65533;&#65533;&#65533;&#65533;&#65533;&#65533;Wo&#65533;wp&#65533;#&#65533;2&#65533;&#65533;,"p&#65533; N$(N&#65533;UG&#65533;>PZ> S1C&#65533;&#65533;&#65533;S&#65533;#&#65533;&#65533;&#65533;&#65533;&#65533;&#65533;*qQ,~h&#65533;&#65533;&#65533;&#65533;yG&#65533;}`&#1280;aO&#65533;h&#65533;3wQ&#65533;"eG&#65533;&#65533;8&#65533;B&#65533;&#65533;.&#65533;1"5 ]&#65533;iup&#65533;c&#65533;x&#65533;&#65533;&#65533;q&#65533;&#65533;&#65533;6&#65533;&#65533;?o!e&#65533;253&#65533;1&#65533;^&#65533;&#65533;h&#65533;&#65533;&#65533;&#65533;&#65533;
&#65533;&#65533;p&#65533;&#65533; &#65533;p &#65533;  j&#65533;&#65533;x&#65533;&#65533;j&#65533;1&#65533;&#65533;fV&#329;V T&#65533;}p&#65533;Sy&#65533;J&#65533;o&#65533;}&#65533; &#65533;&#65533;&#65533;H-I&#65533;gz1&#65533;}q	h&#65533;&#2017;P&#65533;&#65533;&#65533;&#65533;&#65533;J`
&#65533;Wb&#65533;N$ <0&#65533;T(@7&#65533;&#65533;7&#65533;J&#65533;|}e&#65533;&#65533;&#65533;&#65533;&#65533;&#65533;&#65533;&#65533;p&#65533;&#65533;&#65533;&#65533;&#65533;@&#65533;vL&#65533;(&#65533;&#65533;&#65533;	&#65533;&#65533;&#65533;L&#65533;L&#65533;W m&#65533;&#1039;x&#65533;
&#65533;&#65533;&#65533;&#65533;Pn&#65533;F&#2006;n&#65533;&#65533;&#65533;D@
&#65533;1&#65533;0	&#65533;P&#65533;!&#65533;`&#65533;&#65533;
&#65533;gX M,r
&#65533;H&#65533;tt&#65533;&#65533;))N&#65533; &#65533;P&#65533;&#65533;&#65533;&#65533; .&#65533;&#65533;&#65533; &#65533;` &#65533;a&#65533;&#65533;&#65533;&#65533;8 1&#65533;=&#65533;&#65533;J HP&#65533;&#65533;&#65533;~!U&#65533;@\&#65533;&#65533;&#65533;n&#65533;p[&#65533;d&#65533;U/&#65533;]&#65533;&#65533;6g&#1541;T&#65533;.xaX&#65533;&#65533;odhSf9ui#!&#65533;b&#65533;&#65533;vQ7STVS?&#65533;rPd5Q&#65533;&#65533;&#65533;z&#65533;T&#65533;P
&#65533;6&#65533;&#65533;&#65533;&#65533;a&#65533;'&#65533; 2&#65533;i&#65533;&#65533;&#65533;&#65533;&#65533;g&#65533;&#65533;&#65533;&#65533;&#65533;&#65533;&#65533;W&#65533;&#65533;&#65533;&#65533;&#65533;3pa4Zt&#65533;&#256;z&#1377;&#65533;1&#65533;&#65533;h

&#65533;&#65533;F&#65533;&#65533;.&#65533;v(&#65533; &#65533;&#65533;&#65533;^&#65533;!"7A&#65533;&#65533;&#65533;F&#65533;&#65533;D&#65533;&#65533;&#65533;H}&#65533;7Eva`&#65533;&#65533;&#65533;&#1392;&#65533;&#65533;px&#65533;0:&#65533;&#65533;K&#65533;&#65533;&#65533;&&#65533;&#65533;&#65533;&#65533;&#65533;&#65533;y&#65533;&#65533;&#65533;a&#65533;o&#65533;&#65533;&#65533;~h &#65533;&#65533;0
&#65533;F&#65533;0&#65533;&#65533;mz&#65533;&#65533;&#65533;m
	
&#65533;nD@&#65533;&#65533;&#65533;$&#65533;&#65533;&#65533; D&#65533; &#65533;W0&#65533;P&#65533;(&#65533;w@'$c8	!p@b&#65533;&#65533;@7@&#65533;SZ&`	&#65533;&#65533;|&#65533;&#65533;&#65533;
P&#65533;5&#65533;q&#65533;@ >0&#65533;04&#65533;B&#65533;&#65533;oq%&#65533;Bf&#65533;M&#65533;&#65533;&#458;&#65533;&#521;Q	2&#65533;&#65533;i&#65533;&#65533;dSv&#65533;^V&#65533;vQ&#65533;l&#65533;g3&#65533;W&#65533;\&#65533;'&#65533;&#65533;&#65533;&#65533;)3&#65533;o0ehe&#65533;o!.h&#65533;G&#65533;7e
R&#65533;BUBEDu&#65533;$CF&#65533;7bE&#65533; l&#65533;&#65533;&#65533;x&#65533;&#65533;&#65533;Yy&#976;&#65533;&#65533;x&#65533;g&#65533;&#65533;~a 6&#2339;&#65533;&#65533;&#65533;&#65533;3&#65533;P&#65533;&#65533;&#65533;N&#65533;i&#65533;Vn&#65533;J&#65533;&#65533;`p1R&#65533;q}hN&#65533;&#65533;V0&#65533;&#65533;&#33566;&#65533;&#201;<&#65533;&#65533;"j&#65533;AY&#65533;]H&#65533;&#65533;&#65533;&#65533;&#65533;&#65533;&#65533; Q	E&#65533;&#65533;, g&#65533;&#65533;W&#65533;&#65533;&#65533;hp(&#65533;pp&#65533;&#65533;&#65533;o&#65533;&#65533;#&#65533;&#65533;&#65533;&#65533;\&#65533;&#65533;&#1286;&#65533;&#65533;&#65533;hI&#485;h&#65533;&#65533;&#65533;&#65533;i&#65533;&#65533; `&#65533;g&#65533;&#65533;&#65533; &#65533;~&#65533;&#65533;&#65533;p\p &#65533;`<&#65533;&#65533;&#65533; >p@&#65533;&#65533; ,&#65533;S&#65533;&#65533;D&#65533;4&#65533;-  9&#65533;C&#65533;>&#65533;*&#65533;y&#1250;p&#65533;&#65533;&#65533;p&#65533;rfHJ&#65533;N&#65533;T
}&#65533;&#65533;1w&#1140;&#65533;&#65533;&#65533;g&#65533;o&#65533;VV&#65533;#&#65533;XSXf6hx&#65533;]&#65533;+zQ&#65533;p&#65533;&#65533;&#65533; &#65533;&#65533;&#65533;y&#1108;&#65533;&
`aBP
 Q!&#65533;
`&#65533;
7&#65533;
&#65533;pf&#65533;&#65533;&#65533;&#65533;3f&#65533;V&#65533;&#65533;p&#65533;&#65533;&#65533;g&#65533;&#65533;&#65533;&#65533;&#65533;&#65533;&#65533;]&#2000;.&#65533;&#65533;K&#65533;P	&#65533;&#65533;,`&#65533;P&G&#1764;#&#65533;D]u2&#65533;q2p`&#65533;w&#65533;	R &#65533;&#65533;&#65533; &#65533; pJ&#65533;^l&#65533;&#65533;&#65533;C&#65533;BA&#65533;&#65533;&#65533;)&#65533;:&#65533;&#65533;&#65533;"2&#65533;&#65533;Q7&#65533;&#65533;@}P&#65533;7E&#65533;W&#65533;&#65533;Z&#525;&#65533;{l&#65533;&#65533;&#65533;y&#65533;l0&#65533;&#65533;&#65533;Y&#65533;&#65533;&#65533; &#65533;&#65533;
&#65533;&#65533;p&#65533;&#65533;	W&#65533;h  0	&#65533;&#65533;&#65533;&#65533;*&#65533;h 	&#65533;Gmp!&#65533;&#65533;&#65533;&#65533;&#65533;&#65533;&#65533;&#65533;&#65533;&#65533;0	T&#65533;o&#65533;&#65533;P&#65533;&#864;&#65533;D0&#65533;&#65533;&#65533;Mp &#1070;&#65533;`LX M&#65533;tf@'5&#65533;B0@<&#65533;&#65533;&#65533;&#65533;`&#65533;2&#65533;$8&#65533;&#65533;&#65533;&#65533;&#65533;5 p&#65533;,) &#65533;&#65533;P&#65533;wQD+&#65533;tF&#65533;Q&#65533;O&#65533;Q&#65533;1P<&#65533;S&#65533;&#65533;U&#65533;&#65533;&#65533; W&#65533;&#65533;&#65533;&#65533;&#65533;g&#65533;&#65533;W&#65533;vA&#65533;@A&#65533;P&#65533;X&#65533;&#65533;F&#65533;&#65533;&#65533;q&#65533;~{&#65533;U&#65533;&#65533;z<2&#65533;^LD&#65533;&#65533;&#65533;@l&#65533;l&#65533;&#65533;&#65533;&@&#65533;&#65533;&#65533;Gx&#65533;&#65533;&#65533;DoE1&#65533;&#65533;g&#65533;R&#65533; a&#65533;2&#65533;k&#65533;r6&#65533;	&#65533;&#65533;va&#65533;(W &#65533;&#65533;
&#65533;&#65533;&#65533;(&#65533;D&#65533;(&#65533; &#65533;(&#65533;C&#65533;`&#65533;p:` &#65533;&#65533;	|&#65533;*\|&#65533;FL &#65533;+&#65533;&#65533;&#65533;&#65533;^,&#65533;^oqp &#65533;&#65533;&#65533;@&#65533;&#65533;&#65533;&#65533;&#65533;\&#65533;&#65533;;
q  &#65533;&#6145;&#65533;T&#65533;&#65533;&#1906; &#65533;3&#65533;&#65533;&#65533;o&#65533;&#65533;&#65533;|&#65533;	&#65533;&#65533;u\&#65533;&#65533;&#65533;0&#65533;`&#65533;&#65533;Z&#65533;p&#65533;&#65533;p z &#65533;&#65533;Z&#65533;&#65533;&#859;&#65533;&#65533;&#65533;&#446;&#65533;T&#65533;&#65533;!&#65533;!&#65533;a&#65533;J6&#65533;(o&#65533;&#65533;&#65533;(f` &#65533;L&#65533;&#65533;|&#65533;@-&#65533;2&#65533;C&#65533;(.&#65533;p&#65533;.I
 &#65533;?vqo&#65533;&#65533;u&#65533;&#65533;&#65533;|&#65533;I&#65533;R\&#65533;Yl&#65533;}&#65533;h&#65533;0&#65533;&#65533;/&#65533;rJ&#65533;&#65533;N&#65533;&#65533;x&#65533; 2&#65533; '&#65533;&#65533;/&#65533;&#65533;q&#65533;@uzx&#65533;&#65533;&#65533; /&#65533;&#65533;&#65533;Si&#65533;10&#65533;&#65533;&#65533;xZ&#65533;l&#1877;o=eW&#22041;i&#65533;y&#65533;y&#65533;f&#65533;&#65533;&#1497;&#65533;0&#65533;&#65533; &#1329;(E&#65533;&#65533;&#65533;&#65533;&#65533;g&#65533;a&#65533;&#65533;,&#65533;&#65533;&#65533;+&#65533;i &#65533;pzv!z&#65533;l f&#65533;`&#65533;(&#65533;&#1000;&#65533;&#65533;&#65533;&#1216;> &#65533;&#65533; &#65533;&#65533;*<W&#65533;7@ &#65533;&#65533;Q&#65533;&#65533; B&#65533;^E&#65533;6x&#65533;"<&#65533;^)&#65533;&#65533;E&#1044;m&#65533;O@&#65533;&#65533;	&#65533;&#65533;&#65533;Mn@h&#65533;u &#65533;&#65533;T&#65533;&#65533;0 &#65533;5
&#65533; ?&#65533;&#65533;0 &#65533;F&#65533;D&#65533;&#65533;I
LW&#65533;&#65533;&#65533;&&#65533;&#65533;V&#65533;&#65533;v&#65533;&#65533;&#65533;
&#65533;j&#65533;h &#65533;&#65533;Y\q&#65533;h&#65533; &#65533;&#65533;GSp&#65533;Np&#65533;$&#65533;(&#65533;&#65533;Kf&#65533;$&&#65533;K&#65533; Q&#65533;|&#65533;9&#65533;
&#65533;' q:&#65533;&#65533;3{&#65533;09"g&#65533;}&#65533;&#65533;&#65533;so&#65533;&#65533;&#65533;&#65533;pq&#65533;q&#65533;&#65533;&#1049;U\`oGo&#65533;&#65533;&#65533;~&#65533;&#65533;0&#65533;&#65533; e&#65533;&#65533;1&#65533;f&#65533;+&#65533;&#65533;&#65533;}&#65533;fmF-00&#65533;&#1589;&#65533;nv&#65533;&#65533;&#65533;&#1577;y2iv0&#65533;o@&#65533;?J&#65533;&#65533;,&#65533;C&#1341;SD&#65533;o&#1149;&#65533;&#65533;U&#65533;
&#65533;!3&#65533;&#65533;&#594;&#65533;&#65533;&#1434;p&#65533;+&#65533;&#65533; &#65533;B&#1888;77&#65533;&#65533;&#65533;L|&#65533;(&#65533;&#179;|&#65533;$
&#65533;i&#65533;&#65533;2X&#65533; *=%Pi&#65533;W]Ju&#384;&#65533;ud$&#65533;GA)&#65533;1.&#65533;&#65533;&#65533;+&#1564; &#65533;&#65533;
=z&#65533;&#65533;&#65533;&#65533;&#65533;&#65533;&#936;	U&#65533;Wn&#65533;&#65533;&#65533;&#65533;@&#65533;9&#65533;&#65533;&#65533;~&#65533;&#65533;&#65533;&#65533;@&#65533;&#65533;&#65533;$&#65533;&#65533;Jt&#65533;|&#65533;&#65533;@&#65533;&#1542;m&#65533;&#65533;&#65533;
&#1903;&#65533;&#65533;~	&#65533;qp 	&#65533;pw&#65533;&#65533;&#65533;p&#65533;&#65533;as&#65533;&#65533;c&#65533;w/~&#65533; #0q&#65533;'&#65533;&#65533;/$72@&#65533;&#65533;\&#65533;&#65533;&#65533;I&#65533;-&#65533;&#65533;x&#65533;&#65533;m.2&#65533;9&#65533;1{1$&#65533;z&#65533;&#65533;&#65533;%&#65533;&#65533;&#65533;&#65533; &#65533;&#65533;&#65533;&#65533;&#65533;&#65533;q&#65533;	&#65533;&#65533;&#65533;P &#65533;&#65533;o&#65533;	&#65533;Xqa&#65533;q9&#65533;s9o&#65533;9X:o$&#65533;`$&#65533; &#65533;B/&#65533;&#65533;&#65533;&#65533;&#65533;&#65533; &#65533;&#65533;h&#65533;	&#65533;&#65533;&#65533;&#65533;JJ&#65533;S&#65533;T&#65533;l&#65533;&#65533;R&#65533;>L&#65533;`&#65533;o-z&#65533;*&#65533;&#65533;m&#65533;&#65533;&#746;&#65533;0&#65533;q&#65533;k`Y&#65533;@&#65533;&#65533;`&#65533;	&#65533; apB&#65533;C ;:&#65533; &#65533;&#65533;BG&#65533;G&#65533;&#65533;&#65533;_&#65533;&#65533;$&#65533;vP&#65533;&#65533;B1P*51&#65533;&#65533;#}(e&#65533;&#65533;B&#65533;&#65533;&#65533;a&#65533;&#65533;&#65533;m4&#65533;&#65533;&#65533;&#65533;&#65533;&#835;&#65533;
h&#65533; &#65533;P&#65533;&#65533;&#65533;m/&#65533;3&#65533;p N&#65533;&#65533;U&#65533;&#1758;W&#1070;a&#65533;&#65533;8b&#65533;w&#65533;&#65533;:&#65533;!	&#65533;	W&#65533;&#65533;&#65533;&#65533;&#65533;&#65533;&#65533;&#65533; m&#65533;&#65533;&#65533;2&#65533;@&#65533;&#65533;8&#65533;'>&#65533;'&#65533;R&#65533;w&#65533;7}&#65533;&#65533;&#65533;
&#1721;6&#65533;&#65533;&#65533;&#65533;&#65533;&#65533;t&#65533;e &#65533;&#65533;&#65533;&#65533;03f &#65533;/O  Q&#65533;&#2047;[&#65533;D&#65533;&#65533;&#65533;_&#65533;&#65533;&#65533;(&#65533;Q&#65533;D&#65533;-^&#65533;xQ&#65533;?%&#65533;&#65533;&#65533;&#65533;&#65533;&#65533;&#65533; &#65533;&#65533;&#65533;)&#65533;J&#65533;%&#65533;&#65533;&#65533;W2&#65533;&#65533;L0):&#65533;GSM&#65533;&#65533;$trh &#908;&#65533;!&#65533;!&#14313;&#65533;&#65533;x:l&#65533;&#65533;&#65533;d&#1316;&#65533;&#65533;V&#65533;[&#65533;r&#65533;&#65533;&#65533;&#65533;&#65533;d!j&#65533;&#65533;U&#65533;P&#65533;B&#65533;~&#65533;i&#65533;VM&#65533;&#65533;^&#65533;1a&#65533;Cj&#65533;&#65533;&#65533;&#65533;	MW('&#65533;9&#65533;PJDR#t&#65533;&#65533;OU&#661;-_&#65533;&#65533;&#65533;&#831;&#65533;6&#65533;+3b&#65533;gA&#65533;u6]&#65533;&#65533;&#65533;&#65533;'^&#65533;&#65533;&#65533;&#65533;@H	&#65533;!\&#65533;o&#65533;@T&#65533;X&#65533;&#65533;&#65533;&#65533;8&#65533;)&#65533;&#65533;&#65533;70&#65533;@&#1089;&#65533;ND&#65533;A &#65533;_1P|Ph&#468;!&#65533;X&#65533;&#65533;&#65533;&#65533;$x&#65533;8A&#65533;_R&#65533;/&#65533;&#65533;2&#65533;Q1&#65533;&#65533;&#65533;E&#65533;$@I&#65533;&#65533;&#65533;&#65533;'&#65533;&#65533;&#466;&#65533;2&#65533;'&#65533;&#65533;M7&#65533;VY&#65533;
*0&#65533;&#65533;
&#65533;&#65533;&#65533;&#65533;&#65533;a&#65533;lF&#65533;&#8833;&#65533;&#65533;&#65533;n&#65533;&#65533;h&#65533;&#65533;&#65533;&#65533;lv&#14863;&#65533;&#65533;cAK&#65533;#E&#65533;@R&#65533;&#65533;!%&#65533;tGI&#65533;0!>&#65533;&#65533;&#65533;JL&#65533;&#65533;&#705;&#65533;4A 3&#65533;Pa6&#517;IhK>&#65533;&#65533;!  !@&#65533;&#65533;&#14275;&#65533;&#65533;b&#65533;`&#65533;)&#65533;#&#65533;&#65533;&#65533;!&#65533;E4&#1098;&#65533;p&#65533; &#65533;&#65533;&#65533;'&#65533;$JH&#65533;&#65533;w&#65533;&#65533;&#65533;wJ&#65533;&#65533;&#65533;H#&#65533;4&#65533;|0&#65533;&#65533;FPA&#1348;Nm&#65533;Ub&#65533;&#65533;p*2&#65533;&#65533;&#8626;&#65533;&#65533;&#65533;&#65533;Z&#1992;&#65533;*&#65533;N&#65533;&#65533;"T(A&#65533;FJ]6&#65533;bKUUTP&#65533;&	&#65533;&M&#65533;*JK&#65533;v&#65533;I7&#65533;&#65533;&#65533;&#65533;&#65533;&#65533;SL;HT.&#65533;TJ&#65533;&#65533;&#65533;]w)&#65533;+]&#65533;a+")&#65533;X&#65533;&#65533;>&#65533;P
	&#65533;&#65533;$&#65533;&#65533;`Ef&#65533;a&#65533;r &#65533;&#65533;&#65533;J&#65533;&#65533;&#65533;&#65533;(&#65533;&#65533;A"(&#65533;k"@&#65533;-&#65533;&#65533; &#65533;e4&#65533;&#65533;&#65533;&#65533;&#65533;b&#65533;&#65533;H&#65533; &#65533;&#65533; &#65533;&#65533;8&#65533;&#65533;&#65533;+&#65533;y&#65533;Xdx&#65533;&#65533;h&#65533;&#65533;'M0&#65533;	U&#65533;a&#65533;&#65533;EA`&#65533;&#65533;&#65533;&#65533;!*&#65533;@&#65533;(,q l&#65533;&#65533;6&#65533;'&#65533;k&#65533;&5&#65533;lm58&#65533;Cae,&#65533;&#443;&#65533;&#65533;5&#65533;%&#65533;J&#65533;[&#65533;i#&#65533;&#65533;&#65533;	!qJ&#65533;&#65533;oT&#65533;?>&#1632;&#65533;l&#65533;&#1798;\p&#65533;&#65533;&#65533;= =t&#65533;p&#65533;;&#65533;t&#65533;Y&#65533;X&#65533;&#65533;*a}&#65533;r^&#65533;&#65533;o&#65533;@UN&#65533;  &#65533;&#65533;&#65533;F8&#65533;&#65533;2 `&#65533;&#65533;5&#65533;&#65533;&#65533;&#65533;u&#65533;Y&#65533;u&#65533;r&#65533;&#1150;X0^&#65533;9 @!*&#65533;&#65533;"t"&#65533;&#65533;&#65533;D&#65533;G&#65533;~&#65533;&#65533;wx&#65533;&#65533;^&#65533;&#65533;v?&#65533;V &#65533;&#65533;)&#65533;dJ&#65533;&#65533;&#65533;TU&#65533;&#1032;l1!&#65533;BU&#65533;^u*g&#65533;
!&#65533;&#65533;CD&#65533;c&#65533;LQ&#65533;RH&#65533;&#65533;&#65533;&#65533;&#65533;&#65533;&#65533;&#65533;@&#65533;&#65533;J"&#1658;&#65533;&#65533;-l&#65533;&#65533;&#65533;&#65533;)A&#65533;&#65533;CL&#581;q]A&#65533;\&#57745;QD
&#65533;`&#65533;&#65533;&#65533;&#65533;&#65533;L&a&#65533;&#65533;b&#65533;&#65533;pf4&#65533;&#65533;&#65533;@Z&#65533;&#333;!&#65533;5&#1090;+RV&#65533;&#65533; &#65533;&#65533;B&#65533;f&#65533;&#65533;@S@q&#65533;&#65533;&#65533;&#544;&#65533; 2P&#65533;&#65533;G&#65533;Bs&#65533;&#65533;&#65533;&#65533;f
&#65533;&#65533;!)&#65533;&#65533;&#65533;&#65533;o@@$&#65533;V	&#65533;qN{&#65533;&#65533;&#65533;&#65533;&#584;\&#65533;z
&#65533;&#65533;@&#65533;&#65533;&#65533;y&#65533;z&#65533;&#65533;&#65533;?&#65533;7&#65533;q&#65533;&#65533;&#65533;;&#65533;H&#65533;X&#65533;R&#65533;&#65533;&#65533;e+#"&#65533;[&#1935;&#65533;&#65533;A0&#65533;9Lb
&#65533;&#65533;&#65533; &#65533;1&#65533;&#65533;JW&#65533;2{&#65533;&#65533;Z0&#65533;&#65533;&#65533;&#1321;&#65533;?~1&#65533;!&#65533;&#65533;*&#65533;&#65533;vJ&#65533;&#65533;D&#32704;A&#200;P
&#65533;&#65533;&#65533;&#65533;
3RT&#65533;0	&#65533;b&#65533;=[&#65533;&#65533;VA0V&#65533;&#65533;_D,&#65533;&#65533;&#65533;&#65533;XU@g&#65533;&#65533;a&#65533;&#700;&#65533;U&#65533;&#65533;!>3&#65533;&#65533;&#65533;&#1053;&#1825;&#65533;(R/nJ!&#65533;:\&#65533;&#65533;<&#65533;kQQ(&#65533;0&#65533;&#65533;&#65533;iL1&#65533;<&#65533;&#65533;5&#65533;&#65533;&#65533;&#65533;&#65533;q&#65533;tq&#65533;V&#65533;&#65533;&#65533;&#65533;&#65533;2$dy&#65533;&#65533;&&#65533;H&#65533;&#65533;!<&#65533;!I&#65533;&#449;&#65533;&#65533;&#65533;&#65533; E&#65533;&#1089;i&#65533;&#65533;&#65533;x#p&#65533;	&#65533;P@&#65533;&#65533; C&#65533;&#65533;&#65533;fx&#65533;&#65533;&#65533;`M1&#65533;&#65533; -P&#65533;&#65533;4<&#65533; &#65533;&#65533;	&#65533;&#65533;&#65533;`&#65533;w&#65533;&#65533;_[&#65533;W3&#65533;uK&&#65533;&#65533;3&#65533;ZUP&#65533;	&#1008;&#65533;`&#65533;&#65533;&#65533;9@&#65533;zU&#65533;^``Iw&#65533;&#65533;_&#65533;&#65533;&#65533;&#65533;&#65533;&&#65533;&#65533;&#65533;&#65533;&#65533;
&#65533;&#65533;&#65533;m&#65533; +[w$&#65533;	&#65533;&#65533;&#65533;&#65533;&#65533;[&#65533;&#65533;8rza&#65533;&#65533; &#65533;&#65533;v&#65533;3_&#65533;&#65533;4'&#65533; I&#521;&#65533;t&#65533;T&#65533;&#65533;&#65533;7&#65533;&#65533; q&#65533;&#65533;a&#65533;g&#65533;&#65533;
(&#65533;&#65533;F&#65533;&#65533;&#65533;D&#65533;CPD&#65533;&#65533;M&#65533;UQ&#65533;fT!0&#65533;&#65533;@&#65533;U&#65533;I&#65533;&#65533;&#65533;&#65533;:&#65533;=&#1194;&#65533; &#65533;"'&#65533;G&#65533;&#65533;&#65533;&#65533;9&#65533;T&#65533;x&#65533;&#65533;F&#65533;"&#65533;&#65533;T&#65533;@&#65533;&#65533;zR
&#65533;&#65533;&#65533;RL&#65533;z&#65533;p\
&#65533;T&#65533;RQ&#65533;&#65533;.i9i^FZ&#65533;z&#65533;B8&#65533;&#65533;@~"&#65533;&#65533;$&#65533;&#65533;&#65533;"$&#65533;&#65533;$/y2LN&#65533;&#65533;&#65533;&#65533;(&#65533;W&XE&#65533;E&#65533;e&#65533;5&#65533;&#65533;)P&#1867;&#65533;&#65533;&#65533;6&#65533;&#65533;H&#65533;&#65533;+ &#65533;"V&#65533;z&#65533;&#65533;9+&#65533;&#65533;&#65533;1&#65533;Ej"1@<!&#65533;*&#65533;q&#65533;g04Em1 &#65533;&#65533;&#65533;&#65533;'&#65533;&#65533;A&#65533;&#65533;N&#65533;e&#65533;&#65533;&#65533;&#65533;&#65533;&#65533;C&#65533;"&#65533;&#65533;&#65533;+&#65533;p&#65533;0 &#65533;&#65533;&#65533;&#65533;,&#65533;&#65533;&#65533;&#65533;i _&#65533;&#65533;&#65533;&#65533;/&#65533;&#65533;&#65533;&#65533;&#65533;&#65533;#G&#65533;V&#65533;&#65533;&#1716;&#65533;&#65533;y`&#65533;&#65533;D&#65533;&#65533;?&#65533;&#65533;pV&#65533;&#65533;&#65533;&#65533;&#65533;&#65533;fD&#65533;&#65533;K&#65533;'&#1520;&#65533;i&#65533;&#65533;&#65533;&#65533;&#65533;&#65533;&#65533;7&#65533;&#65533;MM&#65533;&#65533;DFP&#65533;&#65533;Q+c&#65533;|&#65533;&#65533;5&#65533;3%&#65533;&#65533;&#8253;&#65533;&#65533;/&#65533;&#65533;@&#65533;L&#65533;&'&#1609;&#198;&#65533;&#65533;,6&#65533;@b&#65533;Y&#65533;#R&#65533;Pa_&#65533;D6&#65533;&#65533;MXf		9E0tq&#65533;d("H&#65533;&#65533;E&#776;&#65533;C&#65533;&#537;"b&#65533;&#65533;Q&#65533;N&#65533;&#65533; eLEy&#65533;&#10405;&#65533;&#65533;d&#65533;&#65533;a$2&#65533;&#65533;&#65533;&#65533;g&#65533;&#217;&#1479;'0$!S&#65533;&#65533;Ed&#65533;k&#65533;$OUay&#65533;!`&#65533;o&#65533;&#936;oBJ&#65533;&#65533;&#65533;&#65533;&#65533;&#65533;&#65533;&#65533;N<&#65533;&#65533;&#65533;}&#65533;&#437;&#65533;&#65533;&#65533;d5&#65533;&#65533;&#65533;&#65533;&#65533;&#65533;&#65533;&#65533;"&#65533;w*&#65533;!!q&#65533; 3&#65533;&#65533;&#65533;;(&#65533;&#65533;OHD-&#65533;&#65533;&#65533;<&#65533;&#65533;&#65533;&#65533;av&#65533;!0(&#65533;&#65533; 6&#65533;q&#65533;BK'&#65533;&#65533;x?q M&#65533;&#65533;&#151;&#65533;&#65533;&#65533;>&#65533;j~B&#65533;A&#333;&#65533;&#65533;l&#65533;&#65533;Y&#65533;&#65533;&#65533;ZC&#65533; &#65533;'B&#65533;&#65533;]&#65533;` &#65533;@&#65533;.&#65533;&#65533;&#65533;x&#65533;&#65533;&#65533;O&#65533;@&#65533;1&#65533;=AD&#65533;`&#65533;&#65533;'Bv&#65533;X&#65533;"&#65533; &#65533;D&#1839;&#65533;&#65533;3&#65533;&#65533;&#65533;>&#65533;&#65533;&#65533;&#65533;_}i&#65533;&#65533;S&#65533;K&#65533;&#65533;HD&#65533;&#65533;:&#65533;?&#65533;&#65533;&#65533;[&#65533;&#65533;\&#65533;&#65533;l&#65533;&#65533;&#197152;&#65533;:h&#65533;:&#65533;L&#65533; &#65533;@&#65533;D&#65533;&#65533;&#65533;O8&#65533;P
	&#65533;B@&#65533;v&#65533;&#65533;j&#65533;"&#65533;c&#65533;0&#65533;&#65533;P&#65533;_`&#65533;p&#65533;(&#65533;&#65533;" &$&#65533;%l&#65533;&#65533;&#65533;&$%&#65533;&#65533;xB,$&#65533;h&#65533;-l=&#65533; =&#65533;&#65533;  &#65533;.C&#65533;&#65533;&#65533;5&#65533;2&#65533;h&#65533;x&#65533;8|&#65533;7&#65533;A&#65533;3&#65533;&#65533;&#65533;6&#65533;&#65533;a=&#65533;&#1540;1*9(@BD&#65533;&#65533;ZX&#65533;4&#65533;&#65533;&#65533;&#65533;5&#65533;&#65533; (&#65533;&#65533;&#65533;%&#65533;&#65533;&#65533;YP&#136;&#65533;D;&#65533;&#65533;5&#65533;&#65533;&#65533;/&#65533;PD&#65533;&#65533;&#65533;Q&#65533;&#65533;&#65533;0&#257;&#65533;T&#65533;&#65533;%x9&#696;
@&#65533;&#65533;&#65533;H&#358;&#65533;&#65533;&#1088;H;&#65533;&#65533;&#65533;&#65533;b&#65533; &#65533;+ SC&#65533;&#65533;&#65533;?&#65533;`&#65533;<&#65533;/H&#65533;>A&#65533;"&#65533;&#385;&#65533;&#65533;&#65533;:&#65533;&#65533;&#65533;(&#65533;&#65533;&#585; {&#65533;&#65533;x&#65533;'$&#65533;<(&#65533;-&#65533;R G"@G&#65533;&&#65533;&#65533;dp&#65533;a&#65533;&#65533;[&#65533;)&#65533;h&#65533;=&#65533;@2&#65533;&#65533;5&#65533;D)4E&#65533;`&#65533;&#65533;&#65533;&#65533;HH&#65533;`&#454;,&#65533;&#65533;s&#1283;-&#65533;1D&#65533;&#65533;|&#513;&#65533;&#65533;&#65533;p&#65533;G&#65533;&#65533;&#65533;2$&#65533;&#65533;Jp88l8&S2&#65533;KI&#65533;t&#65533;&#65533;,I&#65533;|&#65533;&#65533;&#65533;&#65533;(R&#65533;*&#65533;&#65533;&#65533;&#65533;&#65533;S&#65533;&#65533;r&#65533;I&#65533;h&#65533;&#65533;&#65533;&#584;&#65533;&#65533;]k&#65533;A9&#65533;8&#65533;#&#65533;5DQ&#649;8&#65533;*&#65533;A&#65533;&#65533;&#65533; &#65533;&#65533;&#65533;&#65533;&#65533;&#65533;&#65533;&#65533;&#65533;&#589;@+!&#806;&#65533;2&#65533;&#65533;&#65533;#&#65533;&#65533;&#65533;(&#65533;&#65533;wT&#65533;8&#65533;&#65533;&#65533;T@C&#65533;\&#705;&#65533;&#65533;&#65533;&#65533;&#65533;9&#65533;&#65533;:y&#65533;&#65533;&#65533;y&#65533;K&#65533;&#1281;&#65533;&#65533;&#65533;&#769;&#65533;C&#65533;7&#65533;)&#65533;&#65533;&#65533;;&#65533;&#65533;&#65533;&#65533;&#65533;r&#793;\3'`&#65533;&#65533;@&#65533;:&#65533;&#65533;D&#65533;3l&#65533; &#65533;f&#65533;H&#65533;h&#65533;&#65533;` " &#65533;%&#65533;O4^HM&#65533;7&#65533;9&#65533;&#65533;&#65533;Z vS&#65533;9X&#65533;S4i&#65533;&#65533;&#65533;C&#65533;Br&#65533;&#65533;B&#65533;Gu&#65533;
&#65533;&#65533;&#129;&#65533;&#516;&#65533;&#897;&#65533;:)r5x&#65533;@&#65533;&#65533;&#65533;&#65533;&#65533;N&#65533;&#65533;N&#65533;O&#65533;=&#65533;T&#65533;&#1548;&#65533;&#65533;&#585;&#65533;&#65533;&#65533;&#65533;&#65533;*2>D&#65533;&#65533;<&#65533;&#65533;I&#65533;&#65533;2&#65533;&#65533;&#65533;2&#65533;&#65533;&#65533;&#4808;&#65533;&#65533;U&#65533;<&#952;&#65533;&#1036;&#65533;&#65533;&#65533;&#65533;&#65533;2&#65533;&#65533;&#65533;&#65533;h&#65533;&#65533;R&#65533;&#65533;&#65533;&#65533;&#65533;&#65533;&&#65533;&#65533;zQ,QP&#65533;&#65533;&#65533;P,`&#65533;&#65533;2 &#65533;&#65533;&#65533;b&#65533;gh&#65533;+&#65533;&#65533;&#65533;&#65533;M&#65533;&#65533;&#65533;0j(-&#65533;A&#65533;&#65533;pDP&#65533;&#65533;S&#65533;/XR&#65533;p&#65533;S&#65533;']&#65533;I &#65533;5&#65533;&#65533;&#65533;&#65533;,}&#65533;IH&#65533;I &#65533;y@/&#65533;&#65533;,(6&#65533;&&#1244;&#65533;&X&#65533;&#65533;<M"&#65533;&#65533;Q&#65533;&#65533;5&#65533;K&#65533;h&#65533;&#65533;x&#1153;&#65533;&#65533;	&#65533;&#65533;&#65533;&#65533;&#65533;'&#65533;R@`* `*FU*&#65533;3&#65533;&#65533;&#65533;&#65533;%&#65533;TA&#65533;&#65533;I&#65533;@&#65533;;&#65533;%&#65533;&#65533;&#65533;<#$E)(&#65533;&#65533;x&#65533;Tu&#65533;od"XP:&#65533;&#65533;X&#65533;O&#65533;&#65533;	&#375;&#65533;&#65533;&#65533;=&#1066;&#65533;&#1035;&#65533;&#581;&#65533;V&#65533;&#65533;	&#65533;U&#65533;XPc]P&#65533;RYx&#65533;&#65533;&#65533;&#65533;Z&#1089;&#65533;&#65533;&#65533;&#65533;h&#65533;V,X&#65533; 4 m]&#65533;g&#65533;pM&#65533; Lth&#65533;M&#65533;V&#65533;0&#65533;38*&#65533;LY&#65533;&#65533;}A&#65533;&#65533;N1&#1400;Y&#65533;S-&#65533; /pN&#65533;@&#65533;T-&#65533;8 &#65533;8&#65533;(&#65533;&#65533;&#65533;&#65533;S&#65533; &#65533;}&#65533;NET@PT&#65533;&#1281;Xo&#65533;&#65533;&#65533; /X/&#65533;&#65533;&#65533;&#65533;&#321;&#65533;&#776;8&#65533;X&#65533;X&#65533;&#65533;=M&#65533;&#65533;~l&#65533;%x&#65533;D9&#524;&#65533;3&#65533;&#65533;T&#65533;&#65533;&#65533;&#65533;}=&#65533;@&#65533;N&#65533;X&#65533;&#65533;&#65533;@&#65533;&#65533;(Z@TA&#65533;&#65533;&#65533;&#65533;&#65533;0&#65533;&#897;(&#65533;&#65533;	8&#516;1C&#65533;#sU&#65533;&#65533;2X&#65533;=&#65533;&#65533;=y&#65533;&#65533;	}PeE&#65533;dU&#1780;e[&#65533;&#65533;IV&#65533;0[&#65533;&#65533;&#65533;&#65533;&#1409; &#65533;jeQ5&#1089;&#65533;&#65533;g&#65533;rM&#65533;&#65533;,Di8&#65533;0&#65533;TW&#65533;E&#65533;j&#65533;&#65533;&#65533;&#65533;&#65533;&#65533;.&#65533; &#65533;&#65533;&#65533;&#65533;.&#65533;!&#65533;\&#805;&#65533;&#65533;+	'&#65533;t8&#65533;>&#65533;&#320;&#65533;Y&#65533;&#65533;NXR/p&#1888;}&#65533;&#65533;&#65533;&#65533;B&#65533;W&#65533;&#65533;&#65533;.&#65533;&#65533;/5&#65533;&#65533;&#196;&#65533;&#1473; &#65533;&#65533;&#1477; &#65533;h&#65533;sC&#65533;x
9&#65533;X&#513; &#65533;&#65533;&#65533;&#1601;8&#1748;&#65533;|&#65533;&#65533;)8&#65533;&#65533;&#65533;&#65533;~&#65533;&#65533;y&#65533;:&#65533;&#65533;3&#65533;&#65533;&#65533;I&#65533;]&#65533;&#65533;&#65533;~&#65533;NQLX~]&#65533;&#65533;&#1665;p&#65533;}M&#65533;I&#65533;&#65533;`*&#65533;ZX&#65533;H &#65533;&#65533; &#65533;'&#516;&#65533;&#65533;&#65533;&#65533;&#65533;W&#65533;=&#65533; &#65533;N8&#65533;&#65533;&#65533;&#1037;&#65533;	&#65533;&#1779;&#65533;&#65533;&#65533;&#65533;^&#65533;&#65533;&#65533;&#65533;&#65533;j&#65533;[&#65533;&#65533;+&#65533;-&#65533;i&#65533;&#65533;&#65533;&#309;&#65533;P&#65533;Fwu&#1473;&#65533;a&#65533; W&#65533;&#65533;+&&#65533;&#65533;&#65533;&#65533;\F/	R&#65533;5&#65533;1&#65533;j&#65533;&#65533;+&#65533;W&#65533;&#65533;z 1]R&#65533;&#65533;&#65533;%]_&#65533;&#65533;&#65533;&#65533;=#'&#65533;&#65533;-]&#65533;&#65533;&#65533;&#65533;%X&#65533;&#65533;b&#65533;X&#65533;&#1027;)(&#65533;) &#65533;&#65533;n&#65533;&#65533;&#65533;&#65533; &#65533;&#65533;h HNr&#65533;/&#1588;S&#65533;&#65533;&#65533;3&#65533;%&#65533;&#65533;l&#65533;&#65533;L &#65533;&#65533;&#65533;W&#65533;&#65533;&#65533;&#65533;&#65533;T&#65533;&#65533;I&#65533;(^&#65533;T&#65533;-&#1606;5&#65533;&#65533;=&#65533;/S?M&#65533;&#65533;R/V&#65533;&#65533;&#65533;M&#65533;R&#65533;&#65533;T&#65533;&#65533;8&#65533;&#65533; &#65533;E`&#65533;p&#65533;&#65533; &#65533;4&#625;&#65533;&#65533;&#65533;C &[&#65533;&#65533;&#65533;&#942;=&#65533;)RP&#65533;&#1369;z&#65533;&#65533;pP&#65533;&#65533;&#65533;_&#65533;"&&#65533;&#65533;j&#65533;&#65533;gN&#65533;&#65533;Vq&#65533;&#65533;n&#65533;[&#65533;Q&#65533;&#65533;*W&#65533;M&#65533;9&#65533;&#65533;&#65533;&#65533;,&#65533;&#65533;t&#65533;-&#65533;&#65533;&#65533;&#65533;&#1092;&#65533;&#1793;&#65533;\v&#65533;&#65533;Rf,&#65533;%FU&#65533;LZ&#65533;&#65533;&#65533;~M&#65533;M&#65533;}S&#65533;p&#65533;(&#65533;SITBm&#65533;'&#65533;&#2013;&#65533;&#65533;&#65533;&#65533;&#65533;&#65533;&#65533;l&#65533;&#65533;&#65533;xZ&#65533;&#65533;&#65533;x&#65533;&#65533;&#33414;&#65533;&#65533;n&#65533;&#65533; &#65533;&#65533;&#65533;h&#65533;7X&#65533;K&#65533;_;&#65533;&#65533;&#65533;E&#65533;&#2024;NE&#65533;&#65533;s]&#65533;&#65533;&#65533;^/UX&#65533;&#65533;&#65533;0X&#65533;&#65533;&#65533;p&#65533;@H Y.&#65533;G	&#65533;X&#65533;&#65533;?@&#65533;&&#65533;C7&#65533;&#65533;&#65533;&#65533;&#65533;&#65533;H&#65533;&#65533;&#65533;&#65533;&#845;gl&#65533;&#3078;"N&#65533;p&#65533;&#65533;&#65533;&#1412;&#65533;p&#65533;&#65533;a&#149;k&#65533;Y&#65533;&#65533;u&#65533;&#65533;&#65533;f&#65533;j,&#65533;2&#65533;s&#65533;a&#65533;&#65533;f1&#65533;&#65533;&-trV\&#65533;&#65533;I&#65533;x&#65533;C&#65533;&#65533;&#50580;l&#65533;&#65533;&#65533;([&#65533;&#65533;r&#65533;&#65533;#&#65533;&#65533;W>&#65533;&#65533; &#65533;&#65533;+&#65533;^&#65533;&#65533;&#65533;E\&#65533;Q&#65533;&#65533;y8&#65533;.EQ&#65533;&#65533;&#65533;&#65533;&#65533;&#65533;&#65533;&#65533;&#65533;1&#65533;&#65533;P&#65533;W&#65533;T&#65533;>&#65533;&#65533;I&#65533;&#280;&#65533;&#65533;&#65533;_&#1786;&#65533;8&#65533; &#65533;H&#65533;&#65533;Ek&#65533;&#65533;&#65533;&#65533;&#65533;&#65533;E&#65533;b&&#65533;E&#1358;&#65533;&#65533;E&#65533;-&#65533;O>#0~:H&#65533;L&#65533;&#65533;6oG&#65533;&#65533;&#65533; &#65533;&#65533;jC&#65533;&#65533;j]&#65533;j(&#65533;j%&#65533;j&#65533;[&#65533;%&#65533;&#65533;&#65533;&#65533;&#65533;&#65533;&#65533;&#65533;~`&#65533;&#65533;&#65533;&#65533;mQ&#65533;Ukq%\i&#65533;&#65533;&#179694;&#65533;@\&#65533;&#65533;&#65533;&#65533;k&#317;pV\&#65533;&#65533;&#65533;~&#65533;&#65533;&#65533;D&#65533;&#1794;&#65533;*g&#65533;&#65533;a>&#65533;&#741;&#65533;&#65533;&#502;&#787;&#65533;&#65533;&#550;&#65533;g&#594;<&#65533;E&#65533;&#65533;&#65533;42P!&#65533;&#65533;&#65533;&#65533;&#65533;L&#65533;Y)&#65533;&#65533;S&#65533;&#65533;S&#65533;d@M&#65533;4Hr@M&#65533; E&#65533;&#65533;&#65533;&#65533;r&#65533;.&#65533;&#65533;x&#65533;&#65533;&#65533;M&#65533;&#2008;&#65533;&#65533;U0N* &#65533;Z &#65533;&#65533;&#65533;&#65533;&#65533;&#65533;I&#65533;T&#65533;&#65533;&#65533;3&#65533;&#65533;&#65533;d&#65533;@&#65533;3&#65533;_/u&#65533;5&#65533;&#65533;&#65533;c)&#65533;;%Y/(&#65533;&#65533;&#65533;I&#65533;'&#65533;&#65533;%&#65533;&#65533;&#65533;&#65533;S&#1286;]&#65533;&#65533;b/&#65533;&#65533;ce&#65533;o&#65533;&#65533;'&#65533;m&#65533;`&#65533;&#65533;&#65533;9LX&#65533;j&#65533;F&#65533;R?&#65533;&#65533;&#65533;e&#65533;&#65533;&#65533;V&#65533;`&#65533;Pl&#65533;&#65533;xn&#65533;k&#65533;u&#65533;&#65533;&#65533;n}kEqam&#65533;u&#65533;BNwE&#1484;pWX&#65533;u&#65533;\&#704;&#65533;&#65533;&#65533;&#65533;&#65533;vyMX@&#65533;&#65533;&#65533;&#65533;&#65533;m_&#65533;F&#65533;N&#65533;&#65533;&#65533;gQ&#65533;&#65533;C8&#531;&#65533;Q&#65533;&#65533;~&#65533;&#65533;E&#65533;Y}&#65533;b/&#65533;&#65533;#GH(h&#65533;&#65533;w'&#65533;&#65533;&#65533;.m&#65533;X&#65533;&#1581;&#65533;Y&#65533;^&#65533;X&#65533;&#65533;&#1922;&#65533;&#65533;&#2040;&#65533;O&#65533;1&#65533;-&#65533;&#65533;&#65533;]_ &#65533;&#65533;&#65533;&#65533;D%&#65533;zYP&#65533;&#65533;E&#65533;7&#65533;&#65533;Q&#65533;&#65533;&#65533;E,/&#65533;Q,&#65533;H&#65533;5&#65533;&xS;]C&#65533;	&#65533;p88&#65533;|&#65533;&#65533;&#65533; &#65533;&#65533;&#65533;&#65533;&#65533;v"S&#65533;op&#65533;&#65533;&#65533;&#65533;&#65533;&#65533;&#65533;&#65533;&#65533;&#65533;[&#65533;&#65533;&#65533;&#65533;&#65533;&#65533;V&#65533;&#65533;u&#65533;vki&#65533;&#187;&#65533;b&#65533;p&#65533;&#65533;V&#65533;kNvo&#65533;p&#65533;&#65533;&#65533;v%&#65533;'&#65533;vE&#65533;&#65533;T&#65533;w&#65533;&#65533;D&#65533; &#65533;R&#65533;&#1934;oXB&#65533;&#65533;yBDy&#65533;&#65533;&#65533;]&#65533;&#65533;&#65533;&#65533;M>&#1539;e&#65533;~&#65533;s2&#65533;&#65533;<&#65533;&#65533;&#65533;&#65533;&#65533;&#65533;&#65533;&#65533;IT&#65533;&#65533;;&#65533;&#65533;[&#65533;X&#65533;&#65533;Y&#65533;iP&#65533;&#65533;&#65533;)&#65533;&#65533;<HH&#65533;OH&#65533;YC&#65533;&#65533;R&#65533;|(&#65533;X&#65533;&#65533;E&#65533;&#65533;&&#65533;w&#65533;=&#836;<&#65533;U&#65533;
&#65533;W&#343;M&#65533;&#1268;&#1608;&#65533;&#1921;@&#65533;Rn`[&#65533;&#65533;&#65533;4&#65533;(&#65533;&#65533;P)'&#65533;&#65533;&#65533;&#65533;&#65533;&#65533;o&#65533;&#65533;&#65533;&#65533;&#65533;&#65533;&#65533;o&&#65533;j&#65533;&#65533;&#65533;&#65533;o&#65533;&#65533;r&#65533;}Q&#65533;&#65533;e&#65533;k&#65533;&#65533;f&#65533;z&#65533;'&#65533;iW&#65533;0&#65533;&#65533;&#1663;&#65533;,&#65533;p!&#198;&#65533;&#65533;j!&#65533;fVd&#65533;Q&#65533;F&#65533;?&#65533;)R&#18257;&O&#65533;L&#65533;r&#65533;&#65533;C&#65533;&#65533;xY0&#65533;b
&#65533;l&#65533;&#65533;&#65533;?&#65533;
uZ&#65533;&#65533;s	C &#65533;p8&#65533;&#148;&#65533;,&#65533;&#65533;&#65533;&#65533;&#2024;)U&#65533;&#65533;&#65533;S0&#65533;&#486;#&#65533;&#65533;&#65533;oV&#65533;)Mp.&#65533;uJ&#65533;&#65533;&#65533;L6]*&#65533;&#65533;* &#65533;&#65533;u8&#65533;iC&#65533;
&#65533;&#65533;laC=&#65533;&#65533;&#65533;@T&#65533;
/&#65533;&#65533;&#65533;&#65533;
&#710;V]2eI(>?J)XD&#65533;&#65533;B`P&#65533;&#65533;&#65533;`&#65533;&#65533;&#65533;&#65533;CP&#65533;&#65533;&#1584;&#65533;&#65533;}{&#65533;l&#65533;
o&#65533;&#65533;&#65533;&#65533;&#65533;"&#1557;&#65533;#O&#65533;|9&#65533;&#65533;U(|&#65533;E&#65533;t&#65533;&#65533;T &#65533;g@&#65533;&#65533;.&#65533;&#65533;h &#65533;&#65533;&#65533;&#65533;.&#65533;_h&#65533;D&#65533;&#65533;&#563;7&#65533;]&#65533;E&#65533;&#65533;&#65533;&#65533;d&#65533;&#65533;&#65533;&#65533;&#65533;&#65533;&#1501;&#65533;X&#65533;I.(&#65533;D Q@j&#65533;&#65533;&#65533;S&#65533;5&#65533;&#65533;
:&#65533;dX&#65533;&#65533;YO&#65533;E6	R~y&#65533;Ti,&#65533;&#65533;R &#65533;\NM&#65533;P1&#680;4!1 &#65533;N&#65533;@&#65533;m1&#65533;&#65533;?^9d&#65533;~&#65533;h&#65533;^ C P&#65533;P&#65533;,E&#17409;&#65533;C&#65533;B4&#65533;&#65533;"&#65533;&#65533;&#65533;I&#65533;xA&#65533;G&#65533;&#1540;?&#65533;p&#65533;GSP&#65533;&#65533;h&#65533;&#825;$-&#65533;Op&#65533;Z %&#65533;&#65533;&#65533;B&#65533;&#65533;&#65533;&#65533;o&#65533;&#65533;Sh&#65533;&#65533;J(n&#65533;
Z&#65533;m&#65533;&#65533;`&#65533;&#65533;&#65533;b&#65533;)C,&#65533;&#65533;,&#65533;&#65533;G,|&#65533;R&#65533;"-"[&#65533;#!&#65533;?&#65533;&#65533;&#65533;&#65533;&#65533;&#65533;Z&#65533;H&#65533;1&#65533;B&#65533;`3&#65533;V&#65533;E6&#65533;PiaY&#65533;&#65533;s&#65533;Y>&#65533;p RX&#65533;hSQM&#65533;&#1557;&#65533;&#65533;&#65533;22Bub&#65533;&#65533;(&#65533;B&#65533;&#65533;&#65533;OV&#65533;&#65533;&#65533;VFB&#65533;&#65533;W.s&#65533;&#65533;HXR&#65533;&#65533;&#65533;a&#65533;z1A&#65533;&#65533;8&#65533;&#65533;
&#65533;&#65533;ECC&#65533;bD5!&#65533;J^&#65533;&#65533;&#65533;&#65533;&#65533;&#65533;EH1&#65533;i&#65533;&#65533;Q&#65533;L&#65533;8&#65533;RA&#65533;&#65533;rA&#65533;Y&#65533;&#34824;&#65533;&#65533;&#65533;2&#65533;*&#65533;7&#65533;|&#65533;&#65533;7.&#266;&#65533;7&#65533;&#65533;&#65533;&#1035;&#65533;z&#65533;l9&#65533;&#65533;&#65533;BJW&#65533;B&#65533;&#65533;&#65533;3C&#65533;	4&#65533;&#65533;&#65533;&#65533;&#65533;3s&#65533;ue&#65533;.&#65533;l&#65533;L5&#65533;G&#65533;&#65533;&#65533;&#65533;N&#65533;&#65533;&#65533;&#65533;&#65533;&#65533;O>&#65533;e&#65533;&&#65533;&#65533;Cj&#65533;XD&#65533;;&#65533;&#65533;&#65533;Da&#65533;&#65533;&#65533;c&#65533;&#65533;&#65533;1Y&#65533;Q&#65533;!O&#65533;&#65533;Pc&#65533;rH&#65533;&#65533;v&#65533;&#65533;E&#65533;(U&#65533;yA&#65533;&#65533;&#65533;oe&#65533;1&#65533;&#65533;?$&#65533;z&#65533;&#65533;&#65533;?
AfTS&#65533;)&#65533;&#65533;&#65533;&#65533;YHi&#65533;DQ&#65533;&#65533;&#65533;&#1053;S&#716;&#65533;&#65533;&#65533;3&#2012;
]h&#65533;&#65533;&#65533;.&#65533;&#65533;&#65533;#
m&#65533;+&#65533;&#65533;&#65533;j&#65533;&#65533;B&#65533;$gI&#65533;C&#65533;&#65533;?&#65533;aI&#65533;&#65533;R&#65533;"&#65533;_&#65533;&#65533;&#65533;A&#65533;&#65533;&#65533;&#304;?$	&#65533; &#65533;?&#65533;6/&#65533;&#65533;M&#65533;&#65533;T'$ 
yO&#65533;&#440;&#65533;&#65533;&#65533;2&#65533;R&#65533;&#65533;i&#65533;P&#65533;&#65533;&#148;HX&#65533;Q&#65533;&#65533;T=4&#65533;Jt&#65533;&#65533;?V`&#65533;&#65533;&#65533;mq
&#65533;\&#65533;&#65533;#&#65533;0&#65533;G&#65533;R&#65533;f&#65533;&nNpZHRZT&#65533;m+1&#65533;&#65533;&#65533;&#65533;"&#65533;&#65533;9&#65533;m&#65533;&#65533;&#65533;
&#65533;1&#65533;&#65533;1&#65533;;S&#65533;&#65533;Op&#65533; &#65533; q&#65533;&#1841; W&#65533;&#65533;B*&#65533;?>RS"&#65533;c PH&#65533;2&#65533;&#65533;@C"&#65533;T&#65533;&#209;&#65533;&#65533;#&#65533;3&#65533;&#65533;&#65533;`&#65533;H&#65533;%2&#65533;Nd&#65533;b&#65533;BD&#65533;&#65533;d&#65533;&#65533;Q&#65533;*&#65533;&#65533;W:&#65533;&#65533;&#65533;?&#65533;&#65533; q,H&#65533;&#65533;Hx&#65533;&#65533;B'>&#65533;&#65533;<,PL
K2Y&#65533;P&#1445;,ia&#65533; &#65533;&#65533;W&#65533;bxu&#65533;(K&#65533;&#65533;M0 &#65533;&#65533;&#65533;&#65533;Y&#65533;\fC&#65533;&#65533;Y&#65533;!`d"@#&#65533;-d4&#65533; &#65533;"&#65533;0
<y[1>&#65533;/&#65533;&#65533;&#65533;&#65533;&#65533;
&#65533;@&#65533;Q${|%&#65533;H&#65533;&#65533;I%E&#65533;HERV&&#65533;C&#65533;&#65533;H&#65533;&#65533;&#227;&#65533; GbH&#65533;F &#65533;%&#65533;(K[3&#65533;&#65533;&#65533;0J&#65533;9&#65533;&#802;9'&#65533; &#65533;&#65533;&#65533;&#65533;?&#65533;L&#65533;&#65533;f&#65533;1-&#65533;J&#65533;t&#65533;&#65533;'&#65533;$b&#65533;@&#57754;&#65533;&#65533;&#65533;&#1308;aVd.s&#65533;5&#65533;B`5&#1550;&T&#65533;&#309;IL&#65533;LZ&#65533;&#65533;&#65533;b8&#65533; &#65533;HVY&#65533; 4u)_&#65533;:&#65533;&#65533;&#65533;&#65533;&#65533;,dF)&#65533;RH&#65533;4&#65533;*iHy&#65533;&#65533;&#65533;&#65533;*&#65533;I2)&#659;$&#175;&#65533;&#65533;&#1900;J&#65533;<`A&#65533;hF&#65533;&#65533;
!&#65533;&#65533;&#65533;&#65533;&#174;"&#65533;&#65533; 6&#65533;&#65533;8e&#65533;&#1170;&#65533;$&#65533;&#65533;o&#65533;X&#65533;&#65533;&#65533;Y&#65533;&#65533;&#65533;\&#65533;Pf &#65533;]&#65533;m&#65533;&#65533;&#65533;B&#65533;&#65533;&#65533;iFr&#65533;&#65533;\&#65533;&#65533;&#65533;&#65533;&#65533;-nAj+&#65533;&#65533;@kH&#65533;&#65533;-t&#65533;])&#65533;&#65533;X&#65533;D! &#65533;-&#65533;&#65533;.]&#65533;5DP&#65533;&#482;&#65533;)&#65533;&#65533;c)&#65533;&#65533;BV&#65533;&#65533;&#65533;&#65533;'C2&#65533;&#65533;&#65533;P&#65533;(H&#65533;J&#65533;
&#65533;.$&#65533;&#65533;-&#65533;?.+&#65533;&#65533;&#65533;7&#65533;&#65533;&#65533;G`&#65533;M<&#65533;
&#65533;&#65533;B&#65533;&#1876;&#65533;&#65533;&#65533;&#65533;n3 &#65533;&#65533;.&#65533;X&#65533;[&#65533;b&#65533;&#65533;X&#65533;)&#65533;w?&#1764;2$&#65533;&#65533;2&#65533;Q&#65533;J89%o&#65533;:=&#1156;R&#65533;W!&#65533;&#65533;&#65533;!T&#65533;&#65533;&#65533;W&#65533;&#65533;B@!&#65533;,&#65533;&#65533;&#65533;yZ&#65533;{&#65533;Q&#65533;&#65533;&#1633;10%&#65533;X-&#65533;"x,c&#65533;X&#65533;9&#1215;mn&#65533;?&#65533;&#1618;&#1585;&#65533;3&#65533;T&#65533;I&#65533;&#65533;&#65533;9H(U1&#65533;<&#210;&#65533;&#65533;&#65533;PL&#65533;&#1025;%&#461;`&#65533;:&#65533;&#65533;
y&#65533;&#65533;&#65533;&#65533;'&#65533;C&#65533;&#65533;1&#65533; &#65533;LX&#1642;&#65533;^&#65533;V&#65533;'&#65533;&#65533;?X&#65533;&#65533;"&#65533;&#1467;?&#65533;nU&#65533;&#65533;S&#65533;&#65533;X!=m-]W&#65533;&#65533;R&#65533;e&#65533;
r&#65533;&#65533;&#65533;	XvYV}o&#65533;&#65533;&#65533;&#65533;b&#1761;&#65533;&#65533;HC/*f&#65533;22&#846;<s&#65533;&#65533;m&#1991;&#65533;&#65533;$&#65533;M&#65533;C>t$A&#65533;#&#65533;&#65533;&#65533;&#65533;&#65533; 0J+&#65533;&#65533;&#65533;&#848;e&#65533;&#65533;&#65533;J!&#65533;R&#65533;&#65533;I&#65533;a
S:&#65533;&#65533;,#aZ&#65533;&#65533;&#65533;ia&#65533;1&#940;&#65533;zf&#65533;EWAd&#65533;&#65533;&#65533;&#65533;K0S:yx&#65533;y5&#65533;Dq5cn&#65533;CaqM&#65533;&#65533;yXO&#65533;&#65533;&#65533;C!29c&#65533;_&#65533;&#65533;&#65533;&#65533; qGNzT&#65533;F!&#468;&#65533; &#25970;&#65533;h&#65533;&#65533;;6&#65533;r&#65533;&#65533;&#65533;&#65533;&#65533;&#65533;&#65533;&#65533;a&#65533;&#65533;{&#1899;&#65533;i7&#65533;&#65533;h&#2038;&#65533;9vm&#65533;&#65533;&#65533;[&#65533;&#65533; &#65533;&#65533;&#65533;9h&#65533;w%&#65533;ICzd&#65533;&#65533;,$J&#65533;=&#29354;&#65533;!&#65533;K&#65533;B&#65533;&#65533;R3x&#65533;&#65533;&#65533;<&#65533;&#65533;(G4&#65533;%&#65533;&#65533;&#967;W&#65533;@&#65533;j&#65533;&#65533;&#65533;^Z&#65533;BR&#65533;>a;&#65533;^Wf&#65533;&&#65533;&#65533;G&#65533;&#65533;&#65533;2N&#65533;=1J&#65533;{z&#65533;8W%d&#1130;l&#65533;_&#65533;&#65533;Sf&#65533;3W.=&#65533;&#65533;z&#65533;=&#65533;&#1630;>&#65533;&#65533;]&#65533;&#65533;&#65533;&#65533;U&#65533;&#65533;>&#65533;=I&#65533;E.&#65533;&#65533;-{!&#65533;^Q&#65533;3r&#65533;s&#65533;{&#65533;&#65533;&#65533;_&#65533;&#65533;&#1342;6&#65533;&#65533;Lm&#65533;&#65533;&#65533;#&#65533;&#65533;&#65533;&#65533;&#65533;w&#1131;;&#280;e&#65533;&#65533; &#65533;E &#65533;&#65533;&#11099;&#65533;qT&#129;&#65533;B&#65533;D!&#65533;q0&#65533;T&#65533;&#65533;&#53828;&#65533;Q&#65533;&#65533;&#65533;l&#1385;&#65533;&#65533;&#65533;&#65533;&#65533;)G&#65533;g&#65533;U&#65533;= dp&#65533;c&#65533;&#65533;&#65533;$&#65533;&#65533;m&#65533;l8T&#65533;D%&#65533;[E!C`&#65533;&#65533;	&#65533;&#65533;&#65533;]&#65533;]&#65533;B&#65533;&#65533;&#65533;H&#65533;&#65533;CH&#65533;&#65533;&#65533;&#65533;&#65533;&#65533;[m&#65533;W&#65533;&#65533;"&#65533;C&#65533;T&#65533;&#65533;&#65533;&#65533;&#65533;}&#65533;&#65533;X&#65533;Y*&#65533;a	X&#225;E&#65533;&#161;Da&#65533;.D&#65533;&#65533;S&#65533;d&#65533;d|F&#65533;$&#65533;!&#65533;>	&#65533;&#65533;&#65533;&#65533;&#65533;&#65533;&#65533;I,&#65533;a&#65533;&#583;X C&#65533;a&#577;&#65533;&#65533;-&#65533;&#965;&#65533;&#65533;&#65533;&#65533;\r,bT&#65533;&#65533;&#65533;&#65533;&#65533;q&#65533;H&#272;$&#661;&#65533;h&#65533;YYb&#65533;&#901;&#65533;\b&#65533;P#&#65533;&#65533;&#65533;&#12356;,zD&#65533;&#65533;&#65533;&#65533;&&#65533;&#65533;.&#65533;&#65533;&#65533;tBA &#65533;?P&#65533;BP,.&#65533;&#1058;B4&#177;-&#65533;26D B)&#1794;4b  B&#65533;?Clc7r#7
&#65533;6RBd&#65533;6FcC:&#65533;&#65533;?-@&#65533;&#65533;&#65533;NHL&#65533;&#65533;`&#65533;?  &#65533;&#65533;>@>&#65533;>&#65533;E
&#65533;@&#65533;J1&#1026;A2&#65533;&#65533;&#65533;'&#65533;cN&#65533;$P&#65533;&#65533;x&#65533;&#65533;&#65533; &#65533;&#65533;&#65533;C&#65533;&#65533;&#65533;4&#65533;G&#65533;S&#385;&#65533;&#65533;G*&#303;&#65533;R&#65533;&#65533;&#65533;s&#65533;	&#65533;&#65533;-Qm)&#397;&#1261;QVQWN&#65533;7!&#65533;>WM-Q&#65533;X&#65533;u_&#65533;)W&#1600;B&#65533;P&#65533;&#65533;&#65533;G&#65533;Z8&#65533;^w&#65533;^&#65533;t&#65533;&#65533;&#65533;&#65533;n&#65533;&#65533;k=&#65533;&#65533;&#65533;&#65533; &#65533;&#65533;<F&#65533;&#65533;&#65533;&#65533;V4&#65533;<&#1621;I,  &#65533;&#65533;<&#65533;B&#65533;B^,&#65533;&#65533;&#65533;K&#1541;Z&#65533;J\&#65533;&#65533;?&#65533;%H&#65533;Z&#65533;]&#65533;D^.&#65533;_&#65533;`
d?&#65533;?&#65533;>&&#65533;DI>&#65533; &#65533;&#65533;?P&#65533;&#65533;D&#65533;dn&#65533;BL &#65533;&#65533;]q&#65533;0&#65533;&#65533;&#50007;@&#65533;@&#65533;bdx&#65533;&#65533;&#65533;&#33035;a&#65533;&#65533;!&#65533;&#65533;H&#65533;H&#65533;g@L/&#65533;&#65533;7k&#65533;&#65533;CP&#65533;/&#65533;Z&#65533;&#65533;&#65533;&#65533;&#65533;IL&#65533;&#1455;&#65533;&#65533;p&#65533;&#65533;ugOb\t1Dq&#65533;&#65533;$H2&#65533;&#65533;P&#65533;&#65533;&#292;&#65533;&#356;C&#65533;&#65533;lmgH&#65533;dqRF3&#65533;$v9eN&#65533;&#65533;KJgo&#65533;&#65533;PM&#65533;b&#65533;V&#65533;X&#65533;&#65533;eDKc&#65533;&#65533;D&#65533;MY:D&#65533;L&#65533;&#65533;&#65533;FIA&#65533;&#65533;L&#65533;<&#65533;&#65533;B<&#65533;&#65533;2hC$(d
d*`&#65533;]&#65533;c5>&#65533;&#65533;c=&#65533;Qb&#65533;&#65533;dJ&#65533;&#65533;$^6&#65533;&#65533;&#65533;&#65533;Z&#65533;&#21158;%&#65533;:&#65533;^
&a&#65533;(&#65533;&#65533;ff&#65533;]&#65533;(<6&#279;&#65533;La&#65533;&#65533;&#65533;C&#65533;&#65533;Ej&#65533;&#65533;1"&#65533;$&#65533;&#65533;&#65533;Z&#65533;gH&#65533;
&#65533;&#65533;)&#65533;&#65533;V&#65533;U&#1382;&#65533;&#65533;&#65533;&#65533;&#1678;a&#65533;d&#65533;&#65533;u.&#65533;O|&#65533;Q&#65533;TH&#65533;Jv&#65533;J&#65533;I&#65533;&#65533;O&#65533;&#65533;NgM&#65533;&#65533;&#65533;&#65533;&#65533;&#65533;&#65533;gCD'&#65533;&#65533;dM&#65533;T(~Vh&#945;&#65533;&#65533;d&#65533;K&#65533;&#65533;]&#65533;&#65533;&#65533;&#65533;g=B&#65533;?&#65533;>N&#65533;&#65533;&#1797;&#65533;h&#65533;a&&#65533;6feb* &#65533;&#65533;F&#65533;vj&#65533;&#65533;&#65533;=6&#65533;.h>&#65533;&#65533;"`&#65533;&#35618;&#65533;&#65533;&#65533;&#65533;&#65533;&#65533;D&#65533;:&#65533;,&#65533;&#65533;}&#65533;&#65533;&#65533;&#65533;2&#65533;&#65533;h&#65533;b
Dr%&#65533;&#65533;&#65533;E
%NZ&#65533;&#65533;D&#65533;(&#65533;/IsX&#560;U&#65533;H&#65533;n%g&#65533;MFM&#65533;5&#65533;&#65533;&#65533;rlWJ&#65533;&#65533;&#65533;,&#65533;&#65533;d&#65533;G&#65533;ki&#65533;AN&#65533;&#65533;C&#65533;k&#65533;2&#65533;m}&#65533;&#65533;&#65533;PRR&#65533;	R2%&#65533;QW&#65533;E&#65533;&#65533;&#65533;o&#65533;&#134;&#65533;P.&#65533;(&#713;W|]S&#65533;@&#65533;&#65533;&#65533;Gt&#65533;H,&#65533;e&#65533;D\&#65533;&#65533;]FYA&#65533; &#65533;,]&#65533;&#65533;.&#65533;]&#65533;&#65533;YZ&#65533;j&#65533;&#65533;;&#805;C&#65533;&#65533;_&#65533;&#42212;, &#65533;e&#65533;&#65533;N\&#65533;&#65533;&#65533;m&#65533;&#65533;*&#65533;&^
&#65533;&#65533;&#65533;&#65533;;&#65533;&#65533;&#65533;&#65533;&#65533;&#1541;&#65533;>@Z&#65533;&#65533;&#65533;&#60209;j&#65533;X&#65533;f&#65533;&#65533;&#65533;t&#65533;&#65533;L$&#65533;E&#65533;F%&#65533;=&#65533;&#65533;&#65533;&#65533;m%&#65533;&#65533;bX&#65533;nA&#65533;&#65533;&#65533;&#580;&#65533;-]&#65533;"&#65533;
[tNH&#65533;'&#65533;&#65533;QEN!&G&#65533;m&#65533;&#65533;&#65533;&#31245;gqu&#65533;&#65533;&#65533;$O>&#65533;t&#65533;?@,&#65533;i&#65533;qj&#65533;s&#65533;&#65533;x&#65533;$P1&#65533;V&#65533;d&#65533;r$t&#65533;V&#65533;u&#65533;&#65533;&#65533;i=RD&#65533;F.&#65533;&#65533;&#171;
eS&#65533;&#65533;rA&#65533;&#65533;5DTZnuz&#65533;fL&#65533;&#65533;)&#65533;&#65533;&#1293;c&#264;&#65533;&#65533;&#65533;H&#65533;&#65533;&#65533;&#65533;&#65533;&#65533;&#65533;df#C0&#65533;&#65533;&#65533;H&#65533;B&#65533;=&#65533;#&#65533;&#65533;&#65533;&#65533;&#1171;an&#65533;&#65533; /E&#65533;?&#65533;&#1171;&#65533;&#65533;&&#65533;%&#65533;&#65533;&#65533;?&#65533;C&#65533;*D<&#65533;&#1219; &#65533;&#65533;Ch &#65533;&#65533;HL&#65533;&#1967;y&#65533;&#65533;p&#65533;&#65533;&#65533;&#65533;R&#65533;&#65533;&#65533;?&#65533;&#65533;&#65533;2p3&#65533;&#65533;B&#65533;@A&#65533; 	LCA&#65533;&#65533;?&#65533;@A &#65533;?tpCtp-,&#65533;pp	w&#65533;6<&#65533;6&#65533; 	&#65533;&#65533;6&#65533;@A&#512;&#65533;@g&#65533;	&#65533;&#65533;	lC&#240;&#704;C&#65533;&#65533;?&#65533;&#65533;?t&#65533;&#65533;&#65533;4&#65533;&#65533;?&#65533;pq&#65533;&#65533;B&#65533;&#65533;?tA&#65533;P&#65533;&#65533;&#65533;?@0n&#65533;sq{&#65533;&#65533;q7&#65533;?4&#65533;&#65533;&#65533;&#65533;&#65533;w&#65533; &#65533;&#65533;&#65533;wp&#65533;&#65533;&#65533;6&#65533;&#65533;
&#65533;&#65533;&#65533;&#65533;&#65533;&#65533;?&#256;L0&#65533;@7q,&#65533;+&#65533;&#65533;q
K&#65533;B&#65533; t&#65533;&#65533;C&#65533;BAd&#65533;&#65533;&#65533;&#65533;=&#65533;q&k&#65533;&sr'&#65533;&#65533;&#65533;OA&#65533;&#65533;?(1&#65533;&#65533;{&#65533;rA,&#65533;&#65533;&#65533;?H@,+&#65533;w&#65533;#&#65533; &#65533;&#65533;?&#65533;q&#65533;@/&#65533;&#65533;	&#65533;0&#65533;&#65533;OC&#65533;&#65533;&#65533;&#65533;3)7q\&#65533;#&#65533;rA&#65533; &#65533;	A&#65533;@\ &#65533;&#65533;z&#65533;7&#65533;s8&#65533;&#65533;83&#65533;_&#65533;&#65533;(/s&#65533;&#65533;)&#65533;rCH&#65533;&#65533;0|0	&#65533;&#65533;+7D=Gr&#65533; ,&#65533;r-&#65533;s-&#65533;C-&#65533;23&#65533;4&#65533;@&#65533;2&#65533;&#65533;O&#65533;-K1	<+&#65533;<Gr&#65533;&#65533;&#65533;&#65533;&#65533;&#65533;&#65533;y39&#65533;tH&#65533;&#65533;H{2W&#65533;&#65533;&#65533;1)&#65533;&#65533; &#65533; $&#65533;pE&#65533;&#65533;&#65533;2r&#65533;sAA&#65533;&#65533;&#65533;CA`&#65533;(3&#65533;1
$4/1+D&#65533;&#65533;C&#65533;&#65533;>&#65533;@*&#65533;&#65533;&#65533;C)&#65533;%I[&#65533;UcuVd)8,&#65533;J&#65533;o0&#242;<S&#65533;L;H&#65533;&#65533;0&#65533;&#65533;&#65533;&#65533;>+D=K (D&#65533;G&#65533;&#65533;!'&#65533;&#65533;p &#65533;24&#65533;4{0	&#65533;&#65533;R&#65533;Cdt*&#65533;&#65533;%&#65533;CT&#65533;VSve[&#65533;e&#65533;4&#65533;A#&#65533;gpo&#65533;&#65533;3W&#65533;B6H&#65533;&#65533;>&#65533;&#65533;&#65533;3[&#65533;&#65533;ZO&#65533;>TO&#65533;2&#65533; &#65533;Aq`Kt4&#65533;+&#65533;&#65533;5gc&#65533;&#65533;&#65533;&#65533;&#65533;&#65533;eI&#65533;b&#65533;r3ws;&#65533;r|L&#65533;2&#65533;X&#65533;,&#65533;6&#65533;vi&#65533;&#65533;&#65533;&#65533;R&#65533;&#65533;j&#65533;lK&#65533;\&#65533;4(&#65533;0&#65533;tm74\0!O&#65533;&#65533;q&#65533;&#65533;1l&#65533;#/D;&#65533;qAdAA&#65533;&#65533;6#&#65533;k&#65533;sx&#65533;&#65533;&#65533;/DL,&/&#65533;&#65533;&#65533;@0&#65533;&#65533;@-&#65533;r~;1EwaWt&#65533;3&#65533;+&#65533;&#65533;F&#65533;v@&#65533;&#65533;7A&#65533;pCd&#65533;&#65533;q?2#&#65533;>&#65533;1lc&#65533;F;&#65533; ,c@A&#65533;&#65533;&#65533;]+&#65533;&#65533;&#65533;&#65533;&#65533;H+&#65533;C`L(&#65533;1/&#65533;&#65533;]&#65533;&#65533;*Ot4D&#65533;AADy&#65533;&#65533;&#65533;&#65533;O&#65533;w3&#65533;5&#65533;&#65533;MGrC PO&#65533;&#65533;v&#65533;r1&#65533;v&#65533;v&#65533;q&#65533;&#65533;\&#65533;@$&#65533;q&#65533;y/v&#65533;&#65533;&#65533;A3&#65533;&#65533;P]&#65533;&#65533;y&#65533;&#65533;&#65533;&#65533;o&#65533;9O&#65533;&#65533;x{+&#65533;l&#65533;y&#65533;/&#65533;89C@&#65533;B0zA4z&#65533;G&#65533;&#65533;&#65533;v&#65533;+&#65533;&#65533;wA &#65533;lC&#65533;B 5Q&#65533;rJ+C1&#65533;syY&#65533;y&#65533;&#65533;?&#65533;9c&#65533;&#65533;`2V&#65533;&#65533;C&#65533;z&#65533;&#65533;&#65533;&#65533;{&#65533;/&#65533;tTT&#65533;s@-&#561;&#65533;G&#65533;&#65533;G&#65533;&#65533;K9&#65533;3&#65533;Y/Dsy&#65533;(&#65533;9&#65533;&#65533;&#65533;&#65533;2!&#65533;6AK&#65533;D&#65533;wY&#65533;&#65533;Z'v&#65533;3&#65533;&#65533;pg5&#65533;l=-&#65533;s&#65533;?&#65533; :&#65533;:&#65533;&#65533;&#65533;&#65533;&#65533;;&#65533;/&#65533;A&#65533;&#65533;&#65533;c&#65533;p@#&#65533;&#65533;DW9&#65533;;&#65533;&#65533;?&#65533;G&#3316;&#65533;D-`&#65533;&#65533;&#65533;&#65533;'&#65533;{q&#65533;&#65533;&#65533;&#65533;@J&#65533;&#65533;)&#65533;k4?&#65533;4&#65533;&#65533;p&#65533;G#|lA,@h9&#65533;B&#65533;{&#65533;&#65533;&#65533;&#65533;&#65533;<,-&#65533;f&#65533;&#65533;&#65533;&#65533;&#65533;T&#65533;&#65533;&#65533;+z&#65533;/&#65533;&#65533;3z&#65533;K&#65533;B}&#65533;&#65533;C &#65533;&#65533;G\sA&#65533;&#65533;&#65533;C&#65533;&#65533;&#65533;5&#65533;?	D1p&#65533;\&#65533;&#65533;p&#65533;B&#65533;&#65533;&#65533;>&#65533;9:@&#65533;W63&#65533;&#65533;?\&#65533;?&#65533;G&#65533;&#65533;?&#65533; 1&#65533;/&#65533;&#65533;&#65533;+&#65533;&#65533;&#65533;&#65533;&#65533;&#65533;&#65533;&#65533;&#65533;$&#65533;&#65533;A2&#65533;}A>&#65533;&#65533;&#65533;&#65533;&#65533;BA$&#65533;&#65533; &#65533;&#65533;&#65533;&#65533;}h&#65533;&#65533;&#65533;&#1831;&#65533;(&#65533;;D<A&#65533;&#65533;C0&#65533;?h&#65533;&#65533;3&#65533;&#65533;D2,&#65533;&#65533;&#65533;@2&#65533;?h~ >&#65533;+D&#65533;{&#65533;&#65533;(&#65533;&#65533;&#65533;&#65533;&#65533;+&#65533;&#65533;&#65533;(&#65533; &#65533;3D&#65533;= &#1118;B&#65533;C(&#65533;l|mw&#65533;&#65533;/&#65533;&#65533;&#65533;&#65533;/&#65533;G&#65533;&#65533;{A&#65533;&#65533;&#65533;{&#65533;&#65533;&#65533;Gl&#65533;n&#65533;&#65533;&#65533;vAt}&#65533;&#65533;&#65533;50&#65533;&#65533;gA+#CL@&#65533;&#65533;`A&#65533;&T&#65533;&#65533;aC&#65533;!F&#65533;8&#65533;bE&#65533;1ft&#65533;&#65533; 2+v&#65533;Y&#65533;	8&#65533;u&#65533;c&#65533;c&#65533;8Z)&#65533;&Kd7q&#65533;&#1289;&#1254;N&#65533;,W&#1668;&#65533;A'&#65533;&#65533;vh&#65533;$J&#65533;&#65533;r&#65533;M#1&#65533;&#65533;T&#65533;&#432;n3&#65533;&#65533;&#65533;^k&#362;&#65533;!,&#65533;B@&#65533;S&#65533;@&#65533;&#1652;
n&#317;&#65533;nn&#1908;j&#65533;&#65533;J!&#1649;&#65533;&#65533;&#65533;&#65533;C&#65533;1DA&#65533;X(`&#65533;!&#65533;&#65533;'H&#65533;  d2&#65533;&#65533;A&#65533;=&#65533;ti&#65533;b
V&#65533;&#65533;&#65533;&#65533;&#65533;*^<z&#65533;&#65533;F9&#65533;&#1942;C{&#65533;&#65533;&#65533;	{&#65533;&#65533;&#65533;px&#65533;m8&#65533;0&#65533;ajA&#65533;2&#65533;&#65533;@.&#65533;&#65533;?&#65533;&#65533;&#65533;Bp8	=&#65533;	1>&#65533;V&#65533;.&#65533;&#65533;&#65533;&#65533;&#65533;&#65533;`&#65533;0&#65533;i&#65533;&#65533;&#65533;&#65533;&#1535;&#65533;&#65533;&#65533;M&#65533;@&#65533;gZ&#65533;&#65533;q4X!&#65533;,&#65533;d"&#65533;&#678;A&#65533;:&#65533;c&#65533;&#65533;0&#65533;&#65533;&#65533;&#65533;r	(+&#65533;!(&#65533;F&#65533;&#65533; +8&#65533;&#65533;%&#65533;hB&#65533;"
&#65533;&#65533;&#65533;&#65533;&#65533;&#65533;mx&#65533;F&#65533;&#65533;,&#65533;&#65533;&#161;&#65533;&#65533;&#65533;&#65533;H&#65533;P&#65533;&#65533;&#65533;
z&#65533;&#65533;#&#65533;"&#65533;&#65533;&#65533;@&#65533;&#65533;&#65533;:2J&#65533;&#65533;&#65533;&#65533;&#65533;Z&#65533;$H01&#65533;&#65533;1&#65533;x&#65533;&#65533;&#65533;h &#65533;&#65533;xP&#65533;:&#65533;O&#65533;=&#65533;&#65533;&#65533;*&#65533;&#65533;&#65533;&#65533;&#65533;
)&#65533;&#65533;&#65533;&#65533;i&#65533;Z&#65533;&#65533;k&#65533;&#65533;G&#65533;+_0F! j&#3361;&#65533;"a5
&#65533;&#65533;&#65533;&#65533;&#65533;&#65533;&#65533;&#65533;ix&#65533;&#65533;@i#&#65533;&#65533;f&#65533;N;&#65533;&#65533;3(&#65533;,&#65533;&#65533;&#65533;/&#65533;"*&#65533;x&#509;&#65533;c?&#65533;m&#65533;&#65533;g?+`&#65533;4V&#65533;&#65533;V&#65533;&#65533; &#65533;&#65533;&#1538;&#65533;#tSd )&#65533;&#65533;!$&#65533;&#65533;&#65533;&#65533; &#65533;&#65533;;&#65533;ij^&#65533;Y&#65533;_+~&#65533;(&#65533;&#65533;&#65533;&#65533;&#65533;\&#65533;1!&#65533;&#65533;
&#65533;;3&#65533;v&#65533;g&#65533;'&#65533;&#65533;&#65533;"&#65533;&#65533;&#65533;>&#65533;r&#65533;,5&#65533;-&#65533;@i&#65533;&#65533;&#65533;R &#65533;&#65533;.E&#556;&#526;&#65533;&#65533;H&#65533;&#65533;&#65533;<&#65533;+&#65533;&#65533;"&#65533;&#65533;T&#65533;I&;:8A&#65533;
&#65533;Aah&#65533;n&#65533;&#37608;&#65533;&#65533;&#1424;C)9d&#65533;&#65533;.&#65533;Du6&#65533;0&#65533;R!&#65533;&#12432;&#65533;&#65533;&#65533;&#65533;:&#65533;t&#65533;&#65533;&#65533;&#65533;&#65533;&#65533;&#65533;1B&#65533;mD%&#65533;&#1284;&#65533;k&#65533; x&#65533;Dc)!&#65533;b[	&#65533;N&#65533;&#65533;&#65533;&#65533;W&#65533;&#65533;&#65533;/&#65533;&#65533;&#65533;e&#65533;&#65533;\&#65533;&#863;&#65533;&#65533;M,&#65533;g&#65533;4J&#65533;&#65533;"&#288;@&#65533;.l	&#65533;J&#65533;&#65533;;`&#65533;&#65533;g&#65533;&#65533;&#65533;
&#65533;tS&#65533;&#65533;&#65533;&#65533;9L&#65533;&#65533;&#65533;&#65533;(;&#65533;&#65533;&#65533;&#65533;&#65533;&#65533;7&#384;}&#65533;&#65533;&#65533;&#65533;&#65533;P@&#65533;*&#1406;;q&#65533;&#65533;&#65533;&#65533;&#65533;@&#65533;!#&#65533;&#65533;&#1623;&#65533;&#65533;&#65533;-!&#65533;|&#65533;&#65533;&#65533;W&#65533;&#65533;uP,}&#65533;&#65533;G w$&#65533;&#65533;C&#65533;&#65533;b&#65533;w&#65533;!Cp&#65533;a&#65533;&#65533;6P.&#65533;i&#65533;&#65533;jq$$&#65533;J&#65533;N09$'P cd&#65533;"&#941;&#65533;&#65533;N&#65533;dE&#65533;&#65533;&#65533;[&#65533;&#65533;E.&#65533;&#65533;`bl&#65533;A&#65533;&#65533;&#65533;&#65533;KCG&#65533;!H&#1530;&#65533;)&#65533;d&#65533;&#65533;&#65533;b&#65533;&&#65533;&#65533;L9&#65533;?&#65533;s@]'Q&#65533;HTw&#65533;&#65533;&#65533;&#65533;4&#65533;<&#65533;&#65533;&#65533;&#65533;<@&#65533;h&#1842;ZG9&#65533;"txH&#65533;`5&#65533;1&#65533;Tr0:&#65533;&#65533;B&#65533;&#65533;Jf&#65533;&#65533; $&#65533;Bx&#65533;k^&#65533;
X&#65533;&#65533;&#65533;&#65533;GUq
&#65533;&#65533;&#65533;%&#65533;
NjG4&#65533;Xf*&#65533;&#65533;c&#65533;B$&Q@3&#65533;%`V&#65533;&#65533;&#65533;&#65533;/&#65533;&#65533;-&#65533;&#65533;!&#65533;&#65533;0t&#65533;S&#65533;!/&#65533;&#65533;&#65533;&#193;&#65533;&#65533;&#65533;&#65533;&#65533;&#65533;>R4R)@&#803;&#65533;7&#65533;&#65533;N&#65533;&#65533;&#65533;V&#65533;&#65533;&#65533;P:&#65533;	Na3&#65533;&#65533;w&#65533;AA&#65533;G>p&#65533;@$&#65533;_&#65533;$&#65533;&#841;50&#65533;&#65533;&#65533;&%Y%&#65533;&#65533;ZgAdBT&#65533;P&#65533;2&#65533;l&#65533;&#65533;D&#65533;s+H g&#65533;&#65533;&#65533;&#65533;4&#65533;I&#65533;&#324;&#65533;A&#65533; H=&#65533; u&#65533;&#65533; &#65533;C&#65533;,&#65533;A&#65533;&#65533;h  &#65533;&#65533;&#65533;XQM&#65533;&#65533;<XI&#65533;Lr&#65533;B>&#65533;&#65533;'&#65533;"(=&#65533;0&#65533;^Qw&#65533;;&#65533;&#65533;5'9eN]&#65533;*s:&#65533;&#65533;&#65533;M&#65533;&#65533;&#65533;P&#1384;&#65533;&#65533;$&#65533;s&#65533;?&#65533;&#65533;&#65533;-}>&#65533;&#65533;&#65533; Oy&#65533;&#65533;s&#65533;_&#65533;&#65533;&#65533;&#65533;&#65533;&#65533;Pa&#65533;&#65533;&#65533;&#65533;	&#65533;l&#65533;a t&#65533; &#1656;&#65533;t&#65533;&#65533;K\&#65533;&#65533;&#65533;&#811; &#65533;@&#65533;;&#65533;&#1246;&#65533;e&#65533;^&#65533;q&#65533;&#65533;P`&#65533;&#65533;&#65533;Q(&#65533;&#616;&#65533;n$'@&#65533;^&#65533;&#65533;&#65533;&#65533;&#65533;<`J&#65533;&#65533;&#65533;&#65533;S&#65533;R^c&#65533;&#65533;,&#65533;&#65533;&#65533;@ D1&#65533;E&#65533;,U)&#65533;&#65533;M&#65533;&#65533;*hA&#65533;f&#65533;&#65533;`&#65533;)&#65533;Wu&#65533;ur!M&#65533;&#65533;U&#65533;&#65533;/:&#1097;=&#65533;&#65533;&#65533;&#65533;@&#65533;&#65533;&#1539;p`&#65533;&#65533;"&#65533;&#65533;AA&#65533;&#65533;&#65533;(&#65533;&#65533;&#65533;@Cl&#65533;&#65533;7&#65533;&#65533;4(A"Z0&#65533;@^&)%&#65533;N &#65533;&#65533;.&#65533;E&#65533;&#65533;&#2038;&#65533;&#65533;&#516;&#65533;PM&#65533;&#65533;b&#65533;&#65533;&#65533;&#65533;&#65533;PHF&#65533;"&#65533;E&#65533;&#65533;&#65533;&#65533;#&#65533;&#65533;LJ/&#65533;&#65533;&#65533;j	L%&#65533;/&#65533;&#65533;&#723;o &#65533;a&#65533;&#65533;q&#65533;r&#65533;&#65533;|&#65533;`y&#65533;&#65533;\&#65533;&#65533;.&#44338;\&#65533;&#65533;S&#65533;&#65533;&#65533;&#576;B&#65533;2x&#65533;0H&#65533;&#65533;[&#65533;(9&#65533;7&#65533;iX &#65533;&#65533;!`A&#65533;i&#65533;&#574;E^E&#65533;C!0A+&#65533;8&#65533;y&#65533; }l&#65533;%B&#65533;&#65533;Dc&#65533;&#65533;N&#65533;*&#65533;&#65533;&#1503;iSA&#65533;d&#65533;k@&#65533;&#65533;@3&#65533;&#314;dn&#65533;}J&#65533;&#65533;&#65533;&#65533;r&#65533;&#65533;?&#65533;&#65533;&#65533;&#65533;&#65533;>&#513;&#65533;&#65533;&#65533;
!]B&#65533;&#65533;&#65533;2&#65533;&#129;p&#65533;&#65533;&#65533;&#65533;&#1256;&#1912;&#65533;&#65533;&#65533;~&#65533;3i&#65533;X&#998;&#65533;&#65533;&#65533;&#65533; :&#65533;&#65533;&#65533;&#65533;&#65533;&#65533;W&#1474;&#60931;	Lp&#65533;&#65533;".
&#65533;#&#65533;&#65533;/&#65533;&#65533;&#65533;#&#1249;&#65533;&#65533;x&#65533;&#65533;dK&#65533;&#65533;c&#65533;XA( &#65533;&#65533;&#65533;eNV@&#65533;<f&#65533;&#65533;&#65533;/|aY&#664;&#65533;&#65533;&#65533;le&#65533;ky&#65533;Yv=&#65533;`,UR&#65533;S&#65533;&#65533;(&#65533;&#873;jb&#461;&#65533;&#65533;$&#1056;&#65533;t&#65533;A&#65533;@&#65533;0&#65533; L&#65533;		&#65533;A&#65533;&#65533;&#65533;&#65533;&#65533;U&#65533;&#65533;d&#896;&#65533;&#65533;DP&#65533;&#65533;"&#65533;&#65533;&#65533;&#65533;V&#65533;&#65533;&#65533;&#65533;%&#65533;h&#65533;&#65533;!&#65533;hBl&#65533;w&#65533;!l&#65533;&#65533;&#65533;&#65533;#&#65533;&#65533;]8K&#65533; y0&#65533;
\&#65533;&#65533; &#65533;&#65533; &#65533;&#65533;Nd&#65533;Vw|&#65533;&#65533;Ad&#65533;&#229;&#65533;v&#65533;|F&#65533;p&#65533;
&#65533;&#65533;<6U&#65533;&#65533; &#65533;&#65533;&#65533;v&#65533;O@(4&#65533;&#65533;&#65533;(&#65533;e&#65533;~&#65533;&#1660; &#65533;&#65533;&#65533;&#65533;&#65533;,,n8&#65533;&#65533;&#65533;1<@zx &#65533; &#65533;ct&#65533;G&#65533;&#65533;\p&#65533;&#65533;&#65533;6&#65533;G&#65533;&#65533;&#65533;&#65533;&#65533;`&#65533;&#65533;@&#65533;&#65533;&#65533;&#65533; &#888;&#65533;&#65533;Q&#65533;&#65533;&#65533;@&#65533;&#65533;&#65533;&#65533;&#65533;ewT&#65533;&#65533;&#65533;&#65533;&#65533;&#65533;GD&#65533;-&#65533;&#65533;&#65533;&#65533;&#65533;Op .!&#65533;&#65533;q m&#65533;t&#65533;&#65533;Jm&#65533;&#65533;&#65533;FBD^&#65533;&#65533;&#65533;JB|`&#65533;&#65533;-&#65533;0 }V&#875;&#65533;jN&#65533;
&#65533; "&#65533;&#65533;l&#65533; p*B=&#65533;@P&#65533;n&#65533;&&#65533;6.&#65533;&#65533; !&#244;Bnjd(f&#65533;K&#65533;&#65533;&#65533;V&#65533;+&#65533;&#65533;&#65533;C&#65533;&#65533;&#225;&#65533;&#65533; "*&#65533;&#65533;&#65533;^e&#65533;x`6&#65533; &#65533;4&#443;$&#65533;&#65533;&#65533;&#254;"&#65533;p&#65533;V`!&#65533; &#65533;c&#65533; &#65533;&#65533; &#65533;p>np&#65533;h
6A  &#65533;b
p&#65533; &#65533;&#65533;&#65533;G8 &#45344;F&#65533;b`&#65533; 	C<&#65533;P&#65533;&#65533;&#65533;>@C&#65533;%&#65533;&#65533;&#65533;:dc&#65533;jO&#65533;@8&#65533;&#65533;&#65533;va&#65533;al&#65533;0&#65533;&#65533; ` &#65533;&#65533;&#65533;	&#65533;&#65533;#   &#65533;&#65533;&#65533;&#65533;a b&#65533;&#65533;&#65533;h &#65533;&#65533;&#65533;&#65533;&#65533;&#1199;&#65533;&#65533;&#65533;&#65533;q&#65533;l&#65533;F&#65533;&#41409;&#65533;&#65533;&#65533;,M&#65533;&#65533;&#65533;&#65533;&#65533;&#65533;&#65533;*&#65533;&#65533;q&#65533;&#65533;&#65533; &#65533;&#65533;&#65533; &#65533;&#973;&#65533;&#65533;&#65533;E&#65533;&#65533;fd&#65533;&#65533;\&#65533;E%\&#65533;)&#65533;^>&#65533;:@`&#65533;&#65533; &#65533;eu&#65533;B&#65533;&#65533;[N&#65533;	b&#988;&#65533;&#65533;m=J&#65533;&#65533;"
!
&#65533;&#65533;&#65533;
H&#65533;d&#65533;4od&#65533;I&#65533;0 &#65533;p@&#65533;1&#65533;&#65533;n&#65533;&#785;&#65533;b&#65533;&#65533;c&#65533;p!&#1040;!.FzB:Ev&#65533;Jw&#65533;&#65533;DJja&#65533;&#65533;q&#65533;#<&#65533;&#65533;.&#65533;<h@r
&#65533;`&#65533;&#65533; &#65533;&#65533;c&#65533;&#65533;P%&#65533;2s&#1312;RRt&#65533;&#65533;&#65533; &#65533;&#65533;&#65533; &#65533; ~T&#65533;H/yP&#65533;&#65533;R&#65533;_&#138;%X&#65533;] B&#65533;&#65533;&#65533;dES&#65533;&#65533;b&#65533;&#65533;&#65533; &#1025;&#385;&#641;	&#65533;&#65533;!&#65533;&#65533;&#65533;&#65533;&#65533;&#513;B&#65533;`" P!p&#65533;h&#65533;P&#65533;6&#65533;&#207; &#65533;&#65533;&#65533;1&#65533;&#65533;!&#65533;&#65533;&#65533;&#65533;>&#65533; &#65533;&#65533; &#512;&#65533;1A (&#65533; B&#65533;&#65533;&#65533;/&#65533; &#65533;&#65533;&#65533;&#65533;&#65533;qL &#65533;ql&#65533;&#65533; &#65533;&#1101;&#65533;K&#65533;&&#65533;&#65533;&#65533;D2&#65533;'&#65533;t&#65533;_X&#65533;): (&#65533;D&#65533;JZ&#65533;&#65533;&#65533;&#65533;&#65533;#c@&#65533;
&#65533;*&#65533;L@ &#65533;@  &#65533;!4 &#65533;`&#65533;X&#65533;2&#65533;&#65533;&#65533;!&#65533;k&#1362;#M&#65533;.9P&#65533;&#65533;&#65533;2&#65533;;&#65533;&#65533;&#65533; &#656;6*q&#65533;nJt!&#65533;F&#65533; b&#65533;&#65533;P&#65533;)9&#65533;&#65533;oZ&#65533;&#65533;b&#65533;kVA&#65533;'<z&#65533;HS!p&#65533;+&#65533;&#65533;!&#65533;&#65533;&#65533;P>&#65533;&#65533;B&#65533;t?r&#65533;&#65533;&#65533;&#65533;Z&#65533;&#65533;!ha
&#65533;&#65533; ^,A
&#65533;&#65533;@&#65533;&#65533;j&#65533;vX&#65533;&#65533;&#65533;AX&#65533;LO*|&#439;&#65533;&#65533;A+&#65533;&#395;j!&#65533; !&#65533;@&#65533;&#65533;.&#142;<`  &#65533;Ala<`R=`&#65533;P&#65533;&#65533;&#65533;&#65533;&#65533;&#65533;pAS)&#65533;>&#65533;7	7&#65533;&#65533;L&#65533;&#65533;&#65533;&#65533;Q&#65533;`
&#65533;`P&#65533;&#65533;
b:&#65533;&#65533;W	0 &#65533;&#65533;	&#65533;&#65533;&#65533;Ky&#65533;&#65533;&#65533;&#65533;q &#198;&#65533;hFID&#65533;&#65533;&#65533;#Dj'>&#65533;&#65533;
&#65533;$&#65533; 
&#65533;&#65533;CvN&#65533;h@ :&#65533;@&#65533;3&#65533;&#65533;&#65533;*&#65533;&#65533;,!L&#65533;&#65533;&#65533;&#65533;F&#65533;&#65533;J&#65533;I&#65533; H2t"M&#351;&#65533;A&#46115;k
&#65533;&#65533;&#65533;#z &#65533;&#65533;6deE&#232;(_F&#65533;&8&#65533;ceoJ5&#65533;&#65533;Ff:&#65533;&#65533;TN&#352;&#65533;&#65533;pX&#65533;&#65533;>&#65533;n0&#65533;&#65533;r&#65533;&#65533;"&#65533;&#65533;_y&#65533;?A&#65533;&#65533;B&#65533;&#65533; &#65533;&#65533;%&#65533;^&#65533;,&#65533;&#65533;@*`aL&#65533;F(](jv&#65533;&#65533;&t&#65533;2&#65533;&#65533;(&#65533;^&#65533;j&#65533;&#65533;&#65533;vVH&#65533;t&#65533;>Y!^-&#65533;]&#65533;&#65533;&#1793;&#65533;&#65533;c,&#65533; @4!&#65533;&#65533;&#65533;&#65533;J &#65533;!	(a	>&#65533;&#65533;A&#1280;rAD`S&#65533;T&#65533;s&#65533;&#65533;&#65533;&#65533;(&#65533;&#65533;o	6&#65533;R&#65533;&#65533;&#65533;@&#65533;&#65533;Vo&#65533;h`W'&#65533; &#65533;o&#65533;&#65533;&#65533;&#65533;'O&#65533;tp&#65533;&#65533; ,k&#65533;q &#65533;&#65533;:&#65533;&#65533; &#65533;pZY&#65533;+6)&#65533;,V$<&#65533;aT&#65533;&#65533;l&#65533;a&#65533;5&#65533;&#65533;`&#65533;J X&#65533;&#65533;uP&#65533;&#65533;^D&#65533;L&#65533;&#65533;&#65533;a&#65533;&#65533;&#65533;$!.&#65533;&#65533;({V&#65533;\&#65533;	&#65533;&#65533; &#65533;&#65533;, &#65533;&#65533;.5&#65533;&#65533;&#65533;
&#65533;&#65533;;z&#65533;bf&#65533;b^&#65533;&#65533;&#65533;6&#65533;n&#65533;E&#65533; 8&#65533;H&#65533;CF&#65533;&#48910;5&#65533;&#65533;T&#65533;T e&#65533;&#65533;6f#&#65533;&#65533;&#65533;4e&#65533;f&#65533;&#65533; &#65533;`:u"&#65533;-&#65533;7&#65533;M:amb&#65533;H&#65533; L!V`

&#65533;	t!d&#65533;&#65533;&#65533;h@&#65533;v&#65533;&#65533;a&#65533;*&#65533;&#65533;)6&#65533;"&#65533;)&#65533;&#65533;l{&#65533;&#65533;&#65533;A&#65533;XV
&#65533;k0&#65533;&#65533;&#65533;&#65533;&#65533;&#65533;,&#65533;&#8959;&#65533;.&#65533;&#65533;&#65533; ra7	&#65533;&#65533;&#65533;(&#65533;< T&#65533;@ Z r&#65533;D&#65533; J&#65533; \&#65533;&#65533;E&#65533;&#65533;arK`]&#65533;&#6022;&#65533;&#65533;D &#65533;&#65533;z&#65533; &#65533; &#65533;&#65533;&#65533;&#65533;&#65533;>&#65533; &#65533;&#65533;&#65533;&#1138;&#1297;'&#65533;&#65533; &#65533;&#65533;>S&#65533;H&#65533;&#65533;&#65533;j&#65533;:^ y@0&#65533;&#65533;"&#65533;&#65533;ex&#65533;5$b&#65533;$&#65533;&#65533;X&#65533;.&#65533;&#65533;~&#65533;C&#65533;&#65533;2Zc&#65533;&#65533;&#65533;&#65533; &#65533;T!&#65533;WH&#65533;&#65533;H&#65533;4@~&#65533;9h&#65533;5&#65533;&#955;&#65533;8TV(&#65533;c7&#438;~F}&#65533;!&#65533;C&#65533;&#65533;PB&#65533;T&#65533;*&#65533;>&#65533;8
g&#65533;ZvE&#2025;n&#65533;@&#65533;&#65533;@!&#65533;!J&#65533;9&#65533;M=&#65533; 6X  &#65533;&#65533;K&#65533;lX&#65533;&#65533; &#65533;&#65533;!XaP&#183;
	&#65533;&#873;&#65533;EP&#65533;&#65533;d&#65533;B&#65533;&#65533;:&#65533;&#65533;9&#65533;&#65533;G&#65533;&#65533;&#65533;&#65533;&#65533;@Cb&#65533;&#65533;3&#65533;c&#65533;&#1138;a&#65533;Z&#65533;&#65533;&#65533;
&#65533;&#225;&#65533;A h@&#65533;a&#65533;&#65533;&#65533;4Ad&#1229;&#65533;&#65533;&#65533;&#65533;&#161;&#65533;&#65533;@q!&#65533;(!&#65533;q&#65533;&#65533;&#65533;&#65533;&#65533;&#65533;&#65533;&#65533;&#65533;t-&#1618;[&#65533;&#65533;&#65533;&#65533; &#65533;nl&#1713; &#65533;4#&#65533;&#65533;o&#65533;:{ H&#65533;&#65533;&#65533;&#65533;&#65533;Md^<p&#65533;&#65533;=_&#65533;hx&#65533;&#65533; &#65533;Jp&#65533;&#65533;A &#256;&#65533;&#65533;&#167;,&#65533;&#65533;&#65533;Z&#65533;&#65533;&#65533; &#65533;&#65533;@f8|&#65533;&#65533;&#65533;RFW&#65533;&#65533;&#65533;&#65533;&#65533;&#65533;}	B&#65533;&#65533;T&#65533;C&#65533;bB&#65533;&#65533;9n&#65533;jAV~&#65533;&#65533;&#65533;&#65533;&#1315;&#65533;D&#65533;0;!&#65533;&#65533;2&#65533;&#65533;&#65533;J2|&#65533;l&#65533;k&#65533;#S&#65533;&#65533;O%J!6AA&#65533;!Y3&#65533;,]&#65533;&#65533;F&#65533;!V` f&#65533;&#65533;B`	&#65533;&#65533;V`t<'&#1464;&#65533;m&#65533;GI2N/R/&#65533;>&#65533;x`}8l_&#65533;7&#65533;&#224;d&#65533;&#65533;&#65533;&#65533;&#65533; &#65533;&#65533;-!&#65533;Y&#65533;k nu ;&#65533;7&#65533;&#65533;X&#65533;&#65533;&#65533;&#65533;&#65533;@@@{r!&#65533;&#65533;&#65533;&#65533;&#65533;&#65533;N&#65533;&#65533;&#65533;pA&#65533;y&#65533;P&#65533;pah D@&#65533;&#65533;(A&#65533;&#65533;&#65533;no&#65533;nT&#65533;&#65533;]&#65533;;yrX&#65533;&#65533;&#65533;&#65533;&#65533;D&#65533;&#65533;@&#65533;&#1825;p *&#65533;jdZ^&#65533;&#65533;\,>3D%.d&#65533;&#65533;@&#65533;&#65533;&#65533;&#65533;x~&#65533;D Ta]&#65533;W&#65533;N&#65533;T&#65533;&#65533;V&#65533;A".&#65533; n &#65533;&#65533;&#65533;Y&#65533;&#65533; &#65533;
B&#65533;-&#65533; &#65533;y&#65533;%&#65533;&#65533;&#65533;
8 l%&#65533;&#65533;[!&#65533;!&#65533;&#65533;E&#65533;&#65533; @&#65533;&#65533;Jlt&#65533;&#65533;&#65533;T&#65533;&#65533;g&#65533;\&#65533;k&#65533;&#65533;&#65533;D&#65533;n&#65533;P&#65533;&#65533;&#65533;&#65533;&#65533;`&#283;"&#65533;pJ+=&#65533;&#65533; &#65533;`&#65533;&#65533;&#65533;  &#65533;&#1634; %&#65533;CA&#65533;t&#65533;m&#65533;}- &#65533;&#65533;WA&#65533;*&#65533; &#357;6L&#65533;&#65533;R&#65533;&#65533;|&#65533;&#65533;\&#65533; 8pBB&#65533;m1ja+\&#65533; !&#65533;@0&#65533;&#65533;&#65533;Mw&#65533;&#65533;&#65533;&#65533;L&#65533;&#65533;&#65533;S&#65533;&#65533; X&#65533;&#65533;&#65533;&#65533;Y6&#65533;aP&#65533; &#65533;X&#65533;X&#65533;&#65533;&#65533;&#65533;&#65533; D&#65533;&#1560;fM&#65533;&#65533;K &#623;Q&#65533;5&#65533;&#65533;&#369;&#65533;&#65533;<&#65533;&#65533;&#65533;q&#65533;&#472;&#65533;&#65533;&#65533; &#65533;z<&#65533;&#65533;7N&#65533;&#65533;&#65533;&#65533;&#1692;$&#65533;&#65533;N(`&#65533;j&#65533;&#65533;&&#65533;v&#65533;aR&#65533;2&#65533;{~&#65533;{&#65533;&#65533;&#65533;~&#65533;&#65533;&#65533;&#650;&#65533;&#65533;&#65533;hp$&#65533;{.&#65533;&#65533;=s&#65533;gb&#1315;_G&#1857;qoN&#65533;&#65533;b
	?&#65533;&#65533;&#65533;8\T&#1296;@&#65533;*j&#65533;n=T&#65533;&#65533;:*&#65533;k4&#65533;&#65533;&#65533;8&#65533;&#65533; &#65533;&#1856;&#65533;&#65533;&#65533;&#65533;&#65533;&#65533;/&#65533;&#65533;&#65533;&#65533;&#65533;&#65533;&#65533;&#65533;{&#65533;&#65533; &#65533;}&#65533;B&#65533;`!&#65533;&#65533; &#65533;A&#65533;D`&#65533;&#65533;0&#65533;&#549;6&#65533;6&#65533;&#65533;&#65533; &#65533;e&#65533;&#65533;&#815;)$P&#65533;t&#65533;T&#65533;&#65533;&#65533;<&#65533;&#65533;&#65533;&#65533;&#65533;&#65533;&#65533; &#65533;B&#768;&#65533;k&#65533; &#65533;&#65533;Zh&#65533;&#65533;&#65533;i@,&#65533;&#65533;&#65533;&#65533;&#65533;&#65533;&#65533;&#65533;AJ`&#65533;  &#401;Y&#65533;&#65533;:&#65533;&#65533;&#65533;&#65533;W&#65533;M&#65533;Z@&#277;D&#319;O&#65533;QQ&#65533;w:R&#65533;&#65533;b&#65533;I&#65533;&#65533;&#65533;&#65533;ra&#65533;,&#65533;bf&#65533;&#65533;&#65533;&#24537;#C&#65533;&#65533;&#65533;&#65533;(
x&#65533;&#65533;q&#65533;&#383;i&#65533;&#65533;&#65533;&#65533;R&#65533;VL&#65533;;&#65533;&#65533;&#65533;&#65533;&#65533;U]&#65533;&#65533;C&#65533;!4YZxE|h&#65533;XR&#65533;&#65533;&#65533;&#65533;b*T&#65533;&#65533;&#65533;&#65533;J&#65533;H&#65533;"&#65533;&#65533; &#65533;&#65533;&#65533;Gl&#65533;&#65533;&#200;+^&#824;&#65533;&#65533;&#464;##&#65533;&#65533;&#967;&#65533;@V&#65533;&#65533;&#65533;&#65533;&#65533;1B&#14850;&#65533;&#65533;?&#65533;&#65533;A&#65533;hok&#65533;5&#1512;$&#65533;&#65533;&#1589;&#65533;&#65533;&#65533;P&#65533;&#65533;Z/^l&#65533;F&#65533;Xc&#65533;&#65533;W>&#65533;&#65533;&#65533;&#65533;&#65533;Y&#65533;g:O&#65533;&#65533;&#65533;&#65533;&#65533;~&#200;&#65533;&#65533;&#65533;H&#65533;4x&#65533;Tt&#65533;&#1259;_&#1022;&#65533;&#65533;&#65533;&#65533;&#65533;&#65533;4"&#181;e"&#65533;&#65533;6X&#65533;`&#65533;&#65533;X&#65533;#`&#65533;H	%4"&#65533;&#65533;&#65533;<tpUV&#65533;
vL&#65533;2&#65533;S&#65533;/2&#65533;&#65533;a4vXa
GMS&#65533;"&#65533;:P&#65533;	$<B&#65533;	&#65533;&#65533; &#65533;lc&#65533;&#65533;&#65533;P&#65533;&#65533;&#65533;&#65533;=D&#65533;&#65533;&#65533;S&#65533;!>&#65533;a|&#65533;cH&#65533;Rj`IC	"Pb&#65533;Em&#65533;I3j&#65533;&#65533;H#&#65533;P&#65533;&#65533;m&#65533;&#65533;G&&#1809;&&#65533;&#65533;&#65533;O&#65533;&#65533;&#65533;&#34754;&#65533;Lz&#65533;&#65533;z&#65533;&#65533;&#1186;&#65533;&#65533;&#65533;&#65533;;&#65533;&#65533;&#65533;&#65533;;&#65533;#&#65533;;&#65533;&#65533;&#65533;6&#65533;&#65533;p&#65533;CLcR&#65533;0&#65533;U|0U}&#65533;X-8&#65533;\&#65533;P&#65533;/ &#65533;/b&#65533;&#65533;\`&#65533;c&#65533;`&#65533;"&#65533;l&#65533;_&#65533;<+&#65533;+l&#65533;&#65533;?&#65533;&#65533;&#65533;&#65533;&#65533;&#65533;u&#65533;&#65533;&#65533;&#65533;&#65533;&#65533;%~&#65533;f!4&#65533;I`Tqa&#65533;&#65533;B&#65533;&#65533;Q&#65533;&#65533;&#65533;&#65533;&#65533;k&#65533;&#65533;&#65533;m&#65533;&#65533;&#65533;&#65533;&#65533;&#65533;o&#65533;&#65533;&#65533;&#65533;&#65533;?&#337;&#65533;X-&&#65533;&#65533;"Au&&#65533;&#65533;&#65533;=`l&#65533;NC&#65533;&#65533;&#65533;&#65533;&#65533;&#65533;&#65533;B&#65533;&#65533;Q&#65533;B&#65533;&#65533;&#65533;&#65533;&#65533;l&#65533;^&#65533;O &#65533;&#65533;l&#65533;&#65533;8&#65533;&#65533;&#65533;&#65533;&#65533;5&#65533;0&#65533;I&#65533;&#65533;&#65533;&#65533;&#1095;M&#65533;)] &#65533;!&#65533;Q&#65533;@ '&#65533;
&#65533;R8X&#65533;&#65533;U$QA&#65533; &#65533;BTv,4//&#65533;&#65533;&#65533;&#65533;L&#65533;&#65533;$LS;L@&#65533;&#65533; 
P&#65533;&#65533;gE* &#1170;&#65533;"&#65533;!4 &#65533;&#65533;!&#65533;&#65533;&#327; ]>&#65533;?&#65533;&#65533;j&#65533;&#65533;
%&#65533;&#65533;&#65533;&#65533;&&#65533;&#65533;0I&#65533;SG&#65533;&q&#65533;W&#65533;&#65533;&#65533;&#65533;L:&#65533;&#65533;&#65533;&#65533;q&#65533;B&&#65533;&#65533;I&#65533;&#65533;c&#65533;&&#65533; &#65533;&#65533;&#65533;4)H:&#65533;&#65533;&#65533;&#65533;&#65533;/&#65533;r&#210;2Lc&#65533;QTQeE&#65533;S&#65533;Y&#65533;a8D&#65533;I&#65533;B&#65533;&#65533;&#65533;@&#65533;
(!&#65533;s&#65533;5&#65533;
(&#65533;~z-&#65533;&#65533;a?&#65533;&#65533;&#65533;_	&#65533;&#65533;&#65533;-y&#65533;[q&#65533;&#65533;&#65533;&#65533;&#65533;&#65533;fw&#65533;A&#65533; t&#65533;&#65533;R&#65533;in&#65533;&#65533;p&#65533;
@&#65533;B&#65533;{&#65533;K7R&#65533;&#65533;	&#65533;qB&#65533;=&#65533;&#65533;&#65533;&#65533;s&#65533;&#65533;&#65533;&#65533;&#65533;92&#65533;&#65533;Q$&
&#65533;&#65533;'&#1425;NbB&#27729;IE$!	&#574;&#1219;&#65533;&#65533;&#65533;&#65533;&#65533;&#65533;B  5&#65533;8&&#65533;b&#65533;&#65533;&#65533;.z&#65533;#XH&#65533;&#65533;&#65533;f&#65533;Y&#65533;`HKRd&#65533;?&#65533;&#65533;&#65533;+&#65533;&#65533;	RP&#65533;&#65533;&#65533;&#65533;&#65533;j&#1224;&#65533;&#65533;"X&#65533;+&#65533;&#65533;&#65533;V&#65533;&#65533;&#65533;&#65533;E&#65533;@&#65533;X&#65533;/9&#65533;ar&#65533;&#65533;&#65533;&#65533;0I&#65533; 6&#65533;+&#65533;&#65533; !&#65533;&#65533;{&#65533; &#65533;`&#65533;[2&#65533;&#65533;
M&#65533; 	&#65533;XH&#65533;&#65533;9`&#65533;&#65533;I(]C&#65533;&#65533;X$&#65533;f#(&#65533;&#1369;$&#65533;h&#65533;&#65533;&#65533;&#65533;&#65533;K/&#1304;&#65533;&#65533;&#65533;A&#65533;*&#65533;r	&#65533;L&#65533;&#65533;	&#65533;&#65533;BI&#65533;&#65533;&#65533;&#65533;&#65533;&#65533;&#65533;&#65533;A<&#65533;I&#65533;(&#1240;x@&#65533;`&#65533;&#65533;b&#65533;&#65533;&#65533;1X&#65533;- &#65533; =T&#65533;ps&#65533;  K&#65533;a,&#362;&#65533;B&#65533;&#65533;Q,&#65533; NPL!s&#65533;!,&#256;'&#65533;J&#65533;&#65533;&#1174;"&#65533;2&#65533;Y &#65533;&#1240;&#65533;UpWg00B&#65533;65&#65533;&#1534;&#65533;&#65533;&#65533;&#1420;&#65533;(FYHR&#65533;2&#130;&#65533;b@xAT&#65533;&#65533;&#65533;T&#65533;>(&#65533;&#65533;Ibz&#65533;U&#65533;x'dM&#65533;~&#65533;&#1319;	&#65533;0&#65533;!N6*,&#65533;&#65533;&#1122;K&#65533;J&#1530;6&#65533;g&#65533;&#65533;Ob&#65533;6&#65533;\&#65533;&#65533;QP&#65533;a\&#65533;P!&#65533;A8&#65533;-&#65533;&#65533;&#65533;2&#65533;&#65533;b&#65533;&#65533;&#65533;&#65533;&#65533;DF4^PE4&#65533;&#65533;d&#65533;&#65533;QB&#65533;&#65533;&#65533;2E<&#65533;&#65533;&#1440;&#65533;&#65533;<&#65533;&#65533;&#65533;&#65533;&&#65533;p19M&#65533;Vq&#65533; .&#1988;:&#65533;9&#65533;nJ&#65533;&#65533;&#65533;[&#65533;&#65533;I&#65533;&#65533;+X&#65533;%3&#65533;&#65533;3&#65533;l&#65533;&#65533;D&#65533;$&#65533;&#65533;&N&#139;;&#65533;&#65533;f&#65533;D9&#65533;)^AJv&#65533;u&#65533;;&#65533; &#65533;Z&#65533;&#65533;
  &#65533;E&#65533;&#65533;Z&#65533;&#65533;v6&#65533;x&#65533;4&#65533;&#65533;&#65533;P&#65533;&#65533; &#65533;D-a&#65533;0H&#65533;&#65533;&#65533;&#65533;&#65533;F&#65533;&#65533;l&#65533;&#65533;&#65533;&#65533;(&#65533;&#65533;G&#65533;Vb&#65533;R&#65533;&#65533;&#65533;&#65533;0&#65533;&#65533;2 &#65533;&#65533;p 	&#65533;&#65533;&#65533; &#65533;&#65533;&#65533;&#65533;&#65533;txS$&#65533;&#65533;U:c%+&#65533;&#65533;&#65533;F&#65533;C&#65533;M&#65533;&#65533;5e&#65533;pu&#65533;&#65533; &#65533;Bz&#65533;&#65533;8&#65533;`S&#65533;&#65533;&#65533;&#65533;&#65533;&#65533;&#65533;&#65533;?.&#65533;&#65533;C*&#65533;X&#65533;MB&#65533;&#65533;&#65533;&#65533;&#65533;!&#65533;LB&#65533;&#65533;&#65533;&#65533;&#1323;T&#65533;1&#65533;Q*R&#65533;7S&#65533;&#65533;h`p]&#65533;&#1128;@&#65533;&#65533;0&#65533;&#65533;&#426;&#65533;&#65533;&#65533;&#65533;&#65533;8&#65533;&#1616;&#65533;(&#65533;<&#65533;&#65533;4Hp6I&#65533;G$,&#65533;&#65533;&#65533;:T9<:0&#65533;i&#65533;$&#65533;~&#65533;e.M&#65533;$&#65533;&#65533;.&#65533;&#65533;&#65533;\.Q&#65533;h&#65533;`&#65533;{\-E)&#65533;&#1845;&#65533;"&)&#65533;'6 &#65533;D&#16989;&#65533;&#65533;F&#65533;&#65533;&#65533;&#65533;&#65533;w&#65533;1o9M&#65533;^&#65533;&#65533;&#65533;0&#65533;d&#65533;&#65533;lX&#65533;w&#65533;@&#65533;;(0&#65533;&#65533;&#65533;&#65533;&#65533;C&#1910;&#65533;U)L&#65533;V&#65533;N&#65533;;&#65533;&#65533;&#65533;&#65533;&#65533;R&#65533;cUT&#65533;&#65533;&#65533;&#65533;X&#65533;"&#65533;F&#65533;i&#65533; &#65533;a|&#65533;'&&#65533;&#65533;\,&#65533;Q&#65533;&#65533;&#65533;P:Z&#65533;2&#65533;0f&#65533;K&#65533;b&#65533;	"&#65533;&#65533;&#65533;Ppy;?&#65533;N{2&#65533;Z&#65533;&#391;&#65533;+P&#65533;&#65533;&#65533;$&#65533;&#65533;7,s!&#65533;0&#65533;&#65533;&#65533;&#65533;(&#65533;r&#65533;&#65533;&#65533;&#65533;cS&#65533;&#65533;&#65533;&#65533;t&#65533;91g&#65533;&#65533;&#65533;P&#65533;&#65533;&#65533;&#65533;gx&#65533;;&#65533;&#65533;Zh&#65533;&#65533;5&#65533;&#65533;&#65533;B $&#65533;&#65533;A&#65533;e &#65533;&#65533;nXlb	C&#65533;&#65533;7&#65533;A
< &#65533;d&#65533;&#65533;O&#65533;&#65533;+r&#65533;p&#65533;&#65533;&#65533;&#65533;&#65533;rx!&#65533;$0&#65533;&#65533;7&#1321;N&#65533;&#65533;s&#65533;`&#65533;RH&#65533;&#65533;&#65533;&#65533;z!&#65533;&#1416;F&#65533;&#65533;&&#901;&#65533;&#65533;&#65533;&#65533;1&#65533;&#65533;4&#65533;A&#65533;&#65533;&#65533; &#65533;&#65533; &#905;&#65533;A&#65533;h&#65533;H&#65533;&#65533;,!f&&#65533;c 1&#65533;&#65533;&#65533;&#65533;&#388;&#798;A&#65533;>&#65533;&#65533;w&#65533;6/!&#65533;A&#14531;O&#65533; (&#65533;C&#65533;#&#65533;&#65533;zA&#65533;Yt&#65533;&#65533;V&#65533;&#65533;g
U &#65533;pH&#65533;	U&#65533;&#65533;&#65533;0,&#65533;&#65533;`&#65533;>&#65533;,&#65533;&#65533;&#65533;F&#65533;qoq&#65533;&#65533;v &#65533;Es&#65533;d&#65533;wZ<R&#65533;&#65533;5&#65533;15&#65533;&#65533;B&I&#65533;z&#65533;&#65533;&#65533;&#65533;&#65533;B&#65533;74B&#65533;$&#65533;0<&#65533;&#65533;&#65533;&#65533;q&#65533;Q1&#65533;$0TX&#65533;&#1777;e=00&#65533;&#65533;{&#65533;2Q |Pvk&#65533;r&#65533;dX&#65533;&#65533;A&#65533; 4e4&#65533;3&&#65533; &#65533;&#65533;o&&#65533;wRAXRAxR&#65533;.&#65533;&#65533;o&#65533;  Qy&#65533;Cy<`
r6&#65533;`"#&#65533;v&#65533;#&#65533;f/&#65533;&#65533;SF&#65533;A&#65533;&#65533;&#65533;&#65533;( Q~(&#65533;f&#65533;&#65533;%0at&#65533;2L&#65533;&#65533;
&#65533;&#65533;{q"&#65533;L_9c"&#65533;`L&#65533;&#65533;&#65533;"&#65533;&#65533;AB,R1&#65533;`G&#65533;{&#65533;&#65533;&#65533;z &#65533;.&#65533;&#65533;&#65533;PE!~&#65533;&#65533;&#65533;&#65533;2&#65533;oY`&#65533;&#65533;&#65533; ~&#65533;&#65533;&#65533;p	&#65533;"F&#65533;e&#65533;PR7&#65533;7&#65533;&#65533;j'0&#65533;&#65533;pIq*&#65533;`4 El&#65533;&#65533; K&#65533;&#65533;>&#65533;p&#65533;&#65533;&#65533;a&#65533;R?b&#65533;&#65533;&#65533; &#65533;cH`+&#65533;w&#65533;&#65533;f&#65533;&#65533;p&#65533;&#65533;&#65533;!&#65533;D(h){&#65533;U7&#65533;DK&#65533;1&&#65533;fB&#65533;UZ&#65533;e&#65533;1J&#65533;d&#65533;&#65533;#8RTeV&#65533;&#65533;O&#65533;R&#65533;!r `1&#65533;.<$/&#65533;&#65533;B/] dAV`%f`&#65533;&#65533;3&#65533;23XY&#65533;Z&#65533;&#65533;R&#65533;v&#65533;&#65533;&#65533;&#65533;3=k&#65533;l&#65533;&#65533;F%&#65533;{!-&&#65533;?dT&#65533;&#65533;A&#65533;x&#65533;&#65533;o 0J<&#65533;w&#65533;&#65533;(r&#65533;Z&#65533;&#65533;0&#65533;&#65533;v*&#65533;`T($1=@):&#65533;&#65533;'0Qv&#65533;W&#65533;&#65533;^0e&#65533;&#65533; #&#65533;&#65533;&#65533;&#65533;7&#65533;]a&#65533;&#65533;&#65533;&#65533; 4&#65533;	&#65533;i?&#65533;&#65533;&#65533;&#65533;`&#65533;	&#440;&#65533;&#65533;&#65533;&#65533;t&#65533;&#65533;@G&#65533;D&#65533;&#65533;  0&#65533;(.&#65533;&#65533;}&#65533;&#65533;L`LP}&#65533;fPNy&#65533;&#65533;gJ&#65533;$CX&#65533;V&#65533;!&#65533;F&#65533;&#65533;&#65533;&#65533;&#65533;U&#65533;H`	&#65533;&#65533;Q),u&#65533;
&#65533;&#65533;&#65533;&#65533;?&#65533;0r&#65533;&#65533;Lbr`y&#65533;{1
*&#65533;&#65533;04f2i&#65533;&#65533;1&#65533;\5sD&#65533;&#65533;&#65533;&#65533;a )V&#65533;&#65533;T&#65533;a&#65533;2TuPh&#65533;&#65533;i8&#65533;0S&#65533;H$&#65533;u&#65533;&#65533;&#65533;7%&#65533;&#1156;M&#65533;0&#1937;1"&#65533; .#[&#65533;&#65533;&#65533;&#65533;&#65533;A3Y&#65533;&#65533;[&#65533;&#65533;&#65533;P&#65533;k&#65533;&#65533;d4&#65533;&#65533;3&#65533;a #&#65533;u&#65533;&#65533;Q D&#65533;LcEP&#65533;1&#65533;{9'p&#65533;72`p2Y&#65533;f&#65533;&#1224;&#65533;@P&#65533;d&#65533;&#65533;&#65533;P&#1682;+&#65533;;&#65533;&#18712;&#65533;&#65533;~`E&#65533;g &#65533;&#65533;&#65533;&#65533;5-P#&#65533;L`9&#65533;&#65533;#&#65533;&#65533;&#65533;% W&#65533;&#65533;&#65533;`?&#65533;&#65533;Rq&#65533;&#65533;&#65533;&#65533;&#65533;& &#65533;@i0
&#65533;9	&1 R&#65533;&#65533;&#65533;0 &#65533;&#65533;&#65533;: &#65533;&#65533;&#65533;&#65533;p%&#65533;&#65533;&#65533;&#65533;`^&#65533;&#65533;&#65533;&#65533;}&#65533;}&#65533;&#65533;&#65533;N&#65533;e:&#65533; 
B0&#65533;&#867;C8`8&#65533;<0U&#65533;&#65533;&#65533;	`&#65533;&#65533;&#65533;&#65533;  &#65533;&#65533;
Y&#65533;&#65533;&#65533;&#14285;&#65533;&#65533;&#65533;R'A}Qj&#65533;&#1648;Rh@iR1c&#65533;&#65533;&#65533;&#65533;&#65533;(x(	Dh%VIf&#65533;&#65533;&#65533;&#257;&#65533;>e&#65533;&#65533;&#65533;5 C&#65533;a&#65533;&#65533;k&#65533;&#65533;&#65533;A&#65533;&#65533;.
&#65533;5&#1028;.&#45354;Q&#65533;&#65533;1e%A&#65533;iS)c&#65533;  bj&#65533;&#65533;&#5443;&#65533;E2&#65533;@c83a&#65533;&#65533;H&#65533;&#65533;&#65533;3p&#65533;&#65533;&#65533;&#65533;&#1504;
&#65533;&#65533;&#65533;&#65533;&#65533;&#65533;W@y4WPh	b`J&#65533;!`O
 &#65533; `u&#65533;5v&#65533;!ZZ&#65533;&#65533;&#65533;z:&#65533;&#65533;.&#65533;&#65533;@&#65533;&#65533;2c&#65533;P&#65533;&#65533;&#65533;L&#65533;&#65533;&#65533;}&#65533;k&#65533;fY&#65533;&#65533;e^&#65533;dE2&#65533;}&~`	&#1584;&#65533;R&#65533;&#65533;z&#65533;&#65533;
&#65533;j&#65533;:G&#65533;&#65533;}&#65533;&#1036;&#65533;&#65533;&#728;&#65533;@t@&#65533;{0 
&#65533;I&#65533;y&#65533;&#65533;&#65533;P&#65533;&#65533;}&#65533;&#1657;f&#65533;<>
&#65533;&#65533;&#65533;&#65533;&#1084;&#65533;/;$@&#49166;`_&#732016;4&#65533;0&#65533;$a&#65533;$&#65533;" &#65533;,P>&#65533;@&#65533;&#65533;&#65533;@	 &#65533;P ~!O&#65533;FR&#65533;P&#65533;&#1428;&#65533;f&#65533;r&#65533;&#65533;R&#65533;w&#65533;&#1905;D&#65533;r1&#1635;M4&#65533;&#65533;&#65533;&#65533;a7&#65533;&#5355;&#65533;I)&#65533;&#65533;gt&#65533;QT&#65533;!(&#65533;/ef<&#65533;&#65533;&#65533;A&#65533;s=&#65533;U&#65533;&#65533;&#65533;&#65533;&#65533;T7ru&#65533;&#65533;&#65533;1&#65533;&#65533;1V&#65533;4 z`&#65533;&#65533; !5&#65533;&#65533;g&#65533;&#65533;A&#65533;gD3&#65533;ar&#65533;E&#65533;&#65533;&#65533;m(F&#65533;&#65533;RaFi&#65533;&#65533;Pi&#65533;&#65533;Fb&#65533;&#65533;*&#65533;a7&#65533;`	 `Xa&#65533;&#65533;&#65533;&#65533;&#167;&#65533;!&#65533;q#I(&#65533;S&#65533;&#65533; &#65533;P&#65533;L&#65533;e&#65533;l 4i&#65533;&#65533;&#65533;&#65533;i&#65533;&#65533;fE&#65533;aE{&#65533;NL&#65533;&#65533;&#65533;&#65533;&#65533;&#65533;&#65533;W&#65533;&#249;&#65533;&#65533;&#65533;^&#65533;&#65533;.D`y&#65533;&#65533;&#65533;&#65533;{&#65533;&#65533;@&#65533;"&#65533;&#65533;&#65533;w&#65533;&#65533;&#65533;k&#65533;M&#65533;I0fd&#65533;e&#65533;&#65533;&#65533;&#65533;&#65533;&#1576;yr&#65533;tJ&#65533;:0p_&#65533;dOC&#65533;&#65533;&#65533; &#1355;&#65533;POP&#65533;&#65533;&#65533;&#65533;&#65533;-&#65533;&#65533;&#65533;&#65533;7.&#65533;.0&#65533;`F&#65533;&#65533;&#65533;I&#65533;&#65533;!5&#65533;&#65533;&#65533;r
&#65533;&#639;&gMc&#65533;;L|rg&#65533; &#65533;J&#65533;&#65533;a&#65533;lX&#65533;b)&#65533;&#65533;V&#65533;&#65533;!&#65533;$`/p;&#65533;4&#65533;&#65533;b&#65533;G	0&#65533;CPC&#65533;&#65533;B&#65533;&#65533;&#65533;s&#65533;*&#65533;PHJ8&#65533;&#65533;)B/I&#65533;r&#65533;g3&#65533;&#65533;@&#65533;`4&#65533;0
w&#65533;&#63272;&#64597;M&#65533;zfg4&#65533;|&#65533;&#65533;PXT&#65533;&#65533;&#65533;=&#65533;&#65533;&#65533;&#65533;?&#65533;&#65533;1F&#65533;&#65533;&#65533;&#65533;u&#65533; ~&#65533;Y&#65533;	&#65533;4KOq&#65533;&#401;eU&#65533;*&#65533;&#65533;$p=G&#1096;v z&#65533;&#65533;)}&#65533;f&#65533;&#65533;&#65533;&#65533;%~&#65533;&#65533;&#65533;`&#65533;&#65533;&#65533;&#65533;x&#65533;W&#65533;q&#65533;&#464;W&#65533;l&#65533;&#65533;&#65533;&#65533;F>}|&#65533;&#65533;{&#65533;	R&#65533;	&#65533;&#579;&#65533;&#65533;q&#65533;_&#65533;&#65533;t&#65533;&#65533;@MG&#65533;;&#65533;tP&#65533;A&#65533;&#65533;&#65533;&#668;m&#65533;&#65533;&#65533;&#65533;&#65533;&#65533;&#65533;h&#65533;&#65533;3&#65533;&#65533;&#1473;&#65533;L&#65533;~&#65533;P&#65533;&#65533;&#65533;$&#65533;)>pO&#65533;@ &#65533;$&#65533;C`R&#65533;&#65533;&#65533;&#65533;, &#65533;0|&#65533;&#65533;$/&#65533;&#65533;&#65533;&#65533;"o&#65533;&#65533;&#65533;A&#65533;&#65533;&#65533;&#65533;q\&#65533;)&#65533;~&#65533;&#65533;&#65533;&#65533;&#65533;&#65533;&#65533;&#65533;&#65533;~&#65533;&#65533;&#65533;!&#65533;
&#65533;1&#65533;&#65533; &#65533;<&#65533;S:&#65533;']/&#65533;b&#65533;&#65533;&#65533;Sv#&#65533;'Tu#T&#65533;&#65533;&#65533;{ &#65533;#2&#65533;S1&#65533;R1&#65533;p=&#65533;&#65533;&#138;T7GQ&#65533;&#65533;/=!=@&#65533;jF&#65533;p2y&#65533;&#65533;&#65533;!&#65533;&#65533;&#65533;&#65533;&#65533;@&#65533;EXT&#65533;C&#65533;EN&#65533;a&#65533;g}&#65533;&#65533;&&#65533;&#65533;*Zd&#65533;&#65533;&#65533;e&#65533;&#65533;d&#65533;q&#65533;W&#65533;pft&#65533;&#65533;&#65533;0}&#65533;z&#65533;&#65533;&#65533;&#65533;'-&#65533;0'&#65533;!YC&#65533;!m&#65533;&#65533;&#65533;&#65533;p&#65533;&#65533;&#65533;=&#65533;0&#65533;n&#65533;&#65533;&#65533;&#65533;&#1528;Lmh[&#65533;
&#65533;&#65533;&#65533;&#65533;pP&#1538;P&#65533;&#65533;&#9384;e&#65533;;&#65533;&#34497;&#65533;a &#65533;
&#65533;&#65533;&#59112;&#65533;&#65533;&#65533;&#65533;&#65533;&#65533; &#65533;&#65533;+&#65533;&#65533;&#65533;&#65533;&#65533;&#65533;d&#65533;4
&#1131;&#65533;&#65533;&#65533;&#65533;&#65533;&#65533;Z&#65533;&#65533;0&#65533;&#65533;u`hu&#65533;&#65533;*3&#65533;&#65533;&#65533;&#65533;&#65533;&#859;&#65533;J&#65533;-C&#65533;N&#557;&#65533;&#65533;wJ&1s&#65533;&#65533;0Z&#65533;B&#65533;&#65533;h	pY&#65533;&#65533;	&#65533;boQ>&#65533;&#65533;&#65533;3&#65533;A&#65533;D&#65533;&#65533;V&#65533;&#65533;"&#65533;&#65533;9E&#65533;q9&#65533;&#65533;"M&#65533;B1l&#65533;F&#65533;/&#65533;&#65533;Z&#65533;d/&#65533;&#65533;'&#65533;}up[B&#65533;S*+m&#65533;O &#65533;&#65533;&#65533;O&#65533;&#1028;N&#65533;&#65533;&#65533;c.! t&#65533;P&p7-&#65533;Ra&#1209;&#274;&#65533;&#65533;{!&#65533;[y&#65533;NJ&#65533;}&#65533;>&#65533;H&#65533;&#65533;?&#65533;`&#65533;&#65533;&#65533;U&#65533;&#65533;}Q	&#65533; &#65533;&#65533;&#65533;4&#65533;!&#331;&#301;$&#1486;/`=&#65533;&#65533;j&#65533;j&#65533;&#65533;&#65533;^7q&#65533;&#65533;pYPN}|&#65533;&#65533;&#65533;3&#65533;&#65533;&#65533;x&#65533;&#65533;{&#65533;&#737;p&#65533;&#65533;&#708;&#65533;&#557;Pv&#65533;&#65533;&#65533;&#65533; a&#65533;P&#65533;&#65533;&#65533;&#65533;&#65533;&#65533;`&#65533;&#65533;v&#65533;&#65533;&&#65533;&#65533;&#65533;&#65533;.&#65533;^&#60012;&#65533;&#65533;&#65533;&#65533;&#65533;&#65533;&#1639;n&#65533;&#65533;&#1635;&#65533;&#65533;&#65533;&#65533;&#65533;&#765;\&#65533; &#65533;&#65533;` fP~&#65533;&#65533;
&#65533;&#65533;&#65533; 1&#65533;)&#65533;&#65533;&#65533;&#65533;pOB&#65533;YO> 9,&#65533;&#65533;&#65533;&#65533;&#65533;&#65533;&#65533; &#65533;]`&#65533;&#65533;Y&#65533;$&#65533;)`Z&#65533;L&#65533;&#65533;&#65533;&#65533;&#65533;&#65533;&#186;&#204;&#65533;H&#65533;/9USJhMh&#1108;T&#65533;>&#65533;!&#65533;&#65533;{&#65533;&QS&#65533;M&#65533;&#65533;vc&#65533;&#65533;&#65533;&QH8&#65533;0y&#65533;&#65533;&#65533;A&#65533;<I&#65533;&#65533;&#65533;.&#65533;=&#65533;&#65533;	s&#65533;&#65533;&#48307;]&#65533;.&#65533;$8&#65533;PB&#65533;&#65533;A&#65533;	N&#65533;X0&#65533;,5n&#65533;&#65533;&#65533;&#65533;G&#65533;!E&#65533;&#65533;(&#65533;_&#65533;&#65533;&#65533;x&#65533;&#65533;2&#65533;6&#65533;&#65533; P&#65533;L&#65533;82&#65533;9&#65533;&#65533;?]	&#65533;&#65533;!&#65533;
C|`&#65533;&#65533;&#6109;i<x&#65533;&#65533;&#65533;2&#65533;(&#65533;
&#65533;&&#65533;
&#65533;/t&#65533;3`&#65533;P&&#65533;&#65533;b#&#34336;ko&#65533;]c&#65533;&#65533;&#65533;&#65533;&#65533;&#65533;&#65533;&#1591;&#65533;&#490;B&#65533;&#65533;0:L&#65533;&#65533;*&#65533;/&#65533;&#65533;n&#65533;&#65533;&#65533;&#65533;)P&&#65533;&#65533;&#65533;T&#65533;&#65533;/&#65533;&#65533;Q&#65533;&#65533;)8&#65533;&#65533;?zH&#65533;o&#65533;&#65533;&#65533;&#65533;&#65533;&#65533;&#1548;&#1316;&#65533;&#65533;&#65533;[ &#65533;V&#65533;&#65533;&#65533;c&#65533;&#65533;w&#65533;&#65533;&#65533;&#65533;&#65533;v7&#65533;$0&#65533;&#400;&#65533;&#65533;tX&#65533;&#65533;&#152;&#65533;&#65533;&#65533;&#65533;&#65533;o&#65533; &#65533;q`&#135;"B&#65533;UP?p&#65533;?&#65533;#&#65533;jqH&#65533;&#65533;b&#65533;&#65533;:&#20618;&#65533;!iAt&#65533;A&#65533;&#65533;&#512;&#65533;&#65533;&#65533;!&#65533;`(M &#65533;&#65533;rB&#65533;d&#65533;GD&#65533;^&#65533;a&#65533;^ &#65533;X&#65533;&#65533;E&#65533;&#65533;A&#385;&#65533;&#65533;Q&#65533;i(:&#65533;&#65533;3&#65533;&#65533;4&#65533;&#65533;9&#65533;&#593;&#65533;*&#65533;&#65533;`":&#65533;&#65533;FLr&#65533;'I@A&#65533;Z&#65533;&#65533;&#65533;.&#65533;&#520;$ 	z&#65533;1 &#65533;&#65533;&#65533;)&#65533;&#65533;B&#65533;&#65533;`(&#65533;&#65533;,&#65533;&#65533;&#65533;:&#65533;&#65533;' B&#65533;G"&#65533;l&#65533;sPB5&#65533;#A&#65533;P&#65533;#  )Z&#65533;Yr&#65533;	&#65533;&#65533;
&#1709;&#65533;"<&#65533;'&#65533;A&#65533;&#65533;&#650;M&#65533;&#65533;&#65533;&#65533;&#65533;&#65533;&#65533;&#65533;+(&#65533;&#65533;g&#65533;&#65533;&#65533;&#65533;&#65533;&#65533;&#65533;&#65533;&#65533;&#65533;6&#65533;&#65533;&#65533;&#65533;clY&#65533;&#65533;l&#65533;&#65533;&#65533;n&#65533;&#65533;&#65533;&#1961;H&#65533;&#450;&#65533;v7&#65533;&#65533;%h&#65533;Q&#65533;&#65533;&#1802;&#65533;&#65533; b"&#65533;&#65533;E&#65533;&#65533;h&#65533;&#65533;H#&#65533;&#65533;I&&#65533;&#65533;M6&#65533;A2&#65533; &#65533;&#65533;&#287;+
#&#65533;&#65533;n`':&#65533;np&#65533;w&#65533;&#65533;X&#65533;&#45730;&#65533;jQr<>ID |Po&#65533;&#65533;Pye&#65533;UVD&#65533;&#65533;*&#65533;4B&#65533;	&#65533;#&#65533;C&#65533;zh'&#65533;&#65533;&#65533;j*t&#65533;H&#65533;&#65533;tB&#65533;Oq&#65533;&#65533;&#65533;&#65533;&#65533;&#65533;&#65533;"&#65533;"&#65533;+Q&#65533;O&#65533;&#65533;&#65533;&#65533;&#65533;&#65533;&#65533;b&#65533;&#65533;&#65533;&#65533;&#65533;&#65533;U&#65533;&&#65533;1m&#65533;N<&#65533;Y&#65533;1E&#317;y8&#65533;&#686;jhq&#65533;&#65533;&#65533;R 	&#65533;L&#65533;>&#65533;&#65533;g
i&#65533;84<&#65533;&#65533;P#s2xF&#65533;&#65533;H&#65533;S&#65533;&#65533;%zu&#65533;[&#65533;&#65533;>&#65533;T*&#65533; E&#65533;&#65533;&#65533;H&#65533;Iy&#65533;&#65533;2&&#65533;&#65533;	8J b&#65533;&#65533;&#65533;&&#65533;&#65533;Jm*&#65533;&#65533;d&#65533;&#65533;&#65533;B&#65533;H !&#65533;&#65533;&#1926;&#65533;l&#65533;J&#65533;&#65533;&#65533;K &#65533; `+/&#65533;&#65533;&#65533;K&#65533;P&#1031;&#65533;&#65533;X8&#65533;&#65533;&#65533;
&#65533;g&#65533;&#65533;&#65533;L&#65533;&#65533;&#65533;&#65533;8D&&#65533; G &#65533; E&#65533;&#65533;4D&#65533;&#65533;&#65533;@&#65533;&#65533;&#65533;&#65533;K5&#65533;!B:&#65533;&#65533;&#1604;&&#65533;&#65533; ~&#65533;7` h&#1036;V&#65533;&#65533;&#65533;3&#65533;! v&#65533;&#65533;@&#65533;!b7 &#65533;t&#65533;&#65533;@&#65533;:&#65533; &#474;DA -PJ&#65533;&#65533;&#65533; &#65533;&#65533;&#65533;&#65533;%&#65533;&#12306;&#65533;ce&#65533;&#65533;&#65533;&#65533;8&#65533;x!&#65533;&#65533;&#65533;x&#65533;Ae ib#.D&#65533;&#65533;&#65533;CC&#65533;&#65533;&#65533;&#65533;l&#65533;&#65533;@8&#65533;&#65533;&#131;iO 5 &#65533;&#65533;ld&#65533;&#65533;HEH&#65533;b&#65533;&#65533;&#65533;I&#65533;H&#65533;&#65533;	dJT!&#65533;&#65533;&#65533;&#65533;&#65533;&#65533;&#65533;&#65533;
&#65533;'&#65533;&#65533;&#65533;&#65533;&#65533;@&#65533;&w&#65533;x&#65533; &#65533;&#65533;&#65533;&#65533;"&#65533;a&#65533;s&#65533;&#65533;9"&#65533;&#65533; C|2LG&#65533;1&#65533;&#65533;Cc3&#65533;&#65533;&#65533;DEs&&#65533;&#65533;&#65533;&#65533;a;&#65533;&#65533;&#65533;%IDE0&#65533;&#65533;&#65533;pX  
&#65533;B&#65533;&#65533;&#65533;T&#65533;&#65533;/J&#65533;&#65533;ckX&#65533;S&#65533;a&#65533;&#65533; &#65533;C&#65533;)&#65533;&#65533;c&#65533;
X`&#65533;Z&#1666;&#65533;&#65533;\sX&#65533;&#65533; &#65533;&#65533;r&#65533;&#65533;&#65533;~l&#65533;D6.&#65533;P&#65533;_,D&#65533;?v&#65533;t"`&#65533;xG 4&#65533;&#65533;w&#65533;#\&#65533;&#65533;&#65533;&#65533;&#65533;&#65533;&#65533;&#65533;P&#65533;&#65533;&#65533;&#65533;&#65533;&#65533;&#65533;&#65533;&#65533;I&#65533;&#65533;&#984;k&#65533;zh&#65533;?&#777;&#65533;&#65533;+q0&#65533;n&#65533;&#65533;&#65533;a&#65533;X&#65533;&#65533;p =&#65533;d&#65533;&#65533;&#65533;@&#65533;1PQe7"v&#65533;&#65533;ZP@&#65533;P
&#65533;&#65533;&#65533;&#65533;&#65533;&#65533;&#65533;&#65533;EA&#65533;&#65533;&#65533;8&#65533;&#65533;&#34371;%lH&#801;	%&#65533;h&#65533;&#65533;&#65533;:&#65533;L-o8&#65533;ee&#65533;UV&#65533;-b&#65533;@)6&#1046;&#65533;e&#65533;&#65533;?&#65533;!@&#65533;D&#65533;I~&#256;#I&#65533;&#65533;LO&#65533;O&#65533;&#65533;&#437;!&#65533;&#65533;&#65533;\*W997&#65533;&#65533;M&#65533;&#65533;YA&#65533; \&#65533;d!y&#65533;&#1053;&#65533;&#65533;&#65533;<&#65533;&#65533;&#65533;&#65533;&#65533;*Q&#65533;&#65533;c&#65533;<fa&#65533;&#65533;&#65533;&#65533;&#65533;&#65533;&#65533;&#65533;y&#2216;2&#65533;&#65533;`Q&#65533;&#65533;&#65533;&#65533;&#65533;&#65533;&#65533;&#65533; Fv&#65533;&#65533;@&#65533;&#65533;&#65533;.&#65533; &#65533;&#65533;&#65533;&#65533;
&#65533;@}N&#65533;&#65533;1&#65533;?e&#65533;&#65533;i N{9zA&#65533;&#65533;&#65533;T&#65533;-&#65533;"&#65533;@(&#65533;+&#65533;OX&#65533;j&#65533;&#65533;&#65533;'Zb8&#65533;&#65533;$o&#65533;&#65533;d&#65533;)&#65533;&#65533;E&#65533;z&#65533;<W&#65533;x&#65533;B&#65533;
&#65533;&#65533;&#65533;&#65533;
&#65533;@x&#65533;&#65533;&#65533;&#65533;&#65533;K=&#65533;d&#65533;&#65533;&#65533;\&#65533;"O&#65533;&#65533;S&#65533;Pa &#186;&#65533;0&#65533;f&#65533;&#65533;+&#65533;&#65533;p	w8L|0&#65533;;&#65533;s&#65533;&#65533;Skt&#65533;&#65533;0&#65533;ds&#65533;&#65533;ttpW&#65533;&#1849;:&#65533;&#65533;@* &#65533;"&#65533;K&#65533;&#65533;]H{&#65533;!&#65533;&#65533;&#65533;&#1424;&#65533;Q(&#65533;I&#1695;r&#65533; `&#65533;&#65533;&#65533;&#65533;&#65533;&#65533;&#65533;&#65533;&#65533;&#65533;G&#65533;P&#65533;'$W&#65533;E&#65533;
&#65533;]d9&#65533;V&#65533;* &#65533;Y-7bl&#65533;&#65533;&#150;&#65533;*&#65533;w&#65533;&#49236;\&#65533;&#65533;BM&#65533;l4W&#65533;tZ&#65533;B]<&#65533;t&#65533;&#65533;>&#65533;	Jl &#65533;&#65533;0&#65533;*&#65533;&#1857;  &#65533; &#65533;3&#65533;&#65533;&#65533;H&#65533;;hk/\&#65533;+&#65533;&#65533;D%*&#65533;&#65533;? &#65533;&#65533;<&#65533;&#65533;&#65533;&#65533;&#65533;G&#65533;	&#65533;
 0&#65533;(&#65533;$Xi<&#65533;_&#65533;+`$&#65533;&#65533;0@&#65533;+(&#65533;LPdhaD5&#65533;v&#65533;28T6g&#65533;&#65533;&#65533;q&#65533;&#65533;<i@7&#65533;@&#65533;&#65533;z&#65533;&#65533;
Q&#65533;&#65533;c)K&#65533;`4Po&#65533;)&#65533;&#65533;x&#65533;&#65533;Y&#65533;&#65533;&#65533;H&#257;&#65533;3&#65533;iOyl&#65533;'&#65533;&#65533;3}&#65533;(,&#65533;&#65533;	$&#1027;&#65533;&#65533;%&#65533;c&#65533;@k&#65533;u&#65533;I &#65533;&#65533;&#65533;L`&#65533;2T&#65533;7&#1025;	Z`&#65533;b&#65533;&#65533;?P1&#65533;&#65533;9`&#65533;	&#65533;&#1244;&#65533;
$;:HO&#65533;&#65533;g!A	\&#65533;1&#385;|&#65533;)P!&#65533;q&#65533;
&#65533;[&#65533;E&#65533;&#65533;bQ&#65533;&#370;q >0&#65533;c&#65533;+&#65533;&#65533;&#65533;&#65533;W&#65533;&#65533;0&#65533;&#65533;&#65533;&#65533;&#65533;&#65533;?&#65533;!&#65533;&#65533;O&#65533;Na&#65533;Fz&#65533;&#65533;&#65533;9&#65533;R&#65533;;&#65533;&#1096;&#65533;&#65533;v&#65533;O&#65533;3G&#65533;U&#65533;iA&#65533;&#65533;$D&#65533;X&#65533;&#65533;&#65533;&#65533;0&#65533;&#65533;DE&#65533;7&#65533;X	&#65533;&#65533;&#65533;m&#65533;&#65533;N&#65533;'&#65533;&#65533;&#65533;&#65533;H&#65533;#bx&#65533;&#65533;&#65533;:3p &#65533;R&#65533; &#65533;$&#65533;'&#65533;&#65533; 0&#65533;H%&#65533;&#65533;0L&#1025;K&#65533;&#65533;K&#65533;<w&#518;&#65533;0&#65533;&#65533;P&#65533;&#65533;B0 3 t0&#65533;;H&#65533;
&#65533;TH&#65533;4&#65533;&#65533;Q1&#65533;(&#65533;&#65533;&#65533;&#65533;&#65533;B&#65533;&#65533;&#1172;&#65533;&#1549;+_&#65533;&#65533;8C&#65533;2,&#65533;&#65533;&#65533; Z&#65533;&#65533;&#65533;+&#65533;&#832;&#65533;2|2c6'))C'x&#65533;A&#65533;Z m&#1613;U&#1548;&#65533;&#65533;"&#65533; &#65533;:8C&#65533;)&#65533;+&#65533;&#65533;0&#65533;l&#65533;&#65533;!&#65533;&#65533;Pwp&#65533;3h&#65533;2&#513;&#184;&#65533;l&#65533;&#65533;&#65533;&#65533;)Z&#65533;Y&#65533;&#65533; &#1538;&#65533;#&#65533;&#65533;&#65533;]+&#65533;&#65533;&#65533;?]D,&#65533;&#65533;&#65533;&#65533;^D&#65533;&#65533;&#65533;]2^>&#65533;&#65533;z&#65533;:h>&#1696;{ &#65533;&#65533;{&#65533;&#65533;c&#65533;P&#65533;&#65533;#e&#65533;a&#65533;5&#40650;&#65533;&#65533;&#65533;C>&#65533; &#65533;&#1544;&#65533;&#65533;h8&#65533;&#65533;&#65533;&#65533;&#65533;&#65533;&#65533;&#65533;(&#65533;&#65533;&#159;&#65533;H.&#65533;B&#65533;&#65533;&#65533;&#65533;&#65533;E&#65533;&#65533;&#65533;E&#65533;&#65533;&#65533;&`&#65533;&#65533;&#65533;7&#65533;&#65533;&#65533;&#65533;c&#65533;l:&#65533;&#65533;&#521;&#65533;&#65533;&#65533;&#65533;8>&#65533;50 PP &#65533;&#65533; 9&#65533;+x&#65533;zb&#65533;P&#65533;&#65533;33&#65533;F&#65533; &#65533;&#513;&#65533;93D@&#65533;;p&#65533;&#65533;
@
&#65533; (&#65533; 99&#65533;B&#65533;W&#198;&#65533;&#65533;&#65533;&#65533;@-&#771;&#65533;"&#65533;	m&#65533;&#65533;&#1693;=<t&#65533;:b&#65533;J&#65533;&#65533;%&#65533;j6&#65533;z&#65533;&#65533;&#65533;&#65533;y)&#65533;&#65533;&#65533;n&#65533;&#65533;&#65533;&#65533; t&#65533;&#65533;+&#65533;&#65533;Up&#65533;&#65533;)&#65533;&#65533;&#65533;&#65533;&#65533;:c;&#65533;&#559250;)&#65533;&&#65533;h&#65533;90&#65533;)&#65533;&#65533;&#65533;F1&#65533;0&#65533;90&#65533;$=G&#270;&#65533;&#65533;&#149;&#192;&#65533;$&#65533;&#65533;&#65533;X&#65533;&#65533;H Hx&#65533; 0&#65533;&#65533;L&#65533;&#65533;#8"&#65533;iM&#65533;&#65533;&#65533;l&#65533;&#65533;&#65533;&#65533;&#65533; ?&#34378;&#65533;&#65533;@&#834;&#65533;&#65533;dx&#65533;d&#65533;N&#65533;&#400;&#65533;#8&#65533;3&#65533;&#65533;&#65533;E&#65533;&#65533;`x&#65533;&#65533;.h .x&#65533;x&#65533;&#65533;h&#65533;&#65533;&#65533;&#65533;&#65533;#gz&#65533;&#65533;&#65533;a&^&#65533;.i&#65533;&#65533;%IM&#65533;&#65533;A&#65533;&&#65533;&#65533;&#65533;3&#533;&#65533;7&#65533;&#65533;&#961;P	&#550;&#65533;&#65533;H&#65533; &#65533;+&#1028;^x&#65533;R&#65533;&#65533;&#65533;H&#65533;&#65533;&#65533;&#65533;&#65533;&#65533;5&#65533;&#65533;b<L`A0 3h&#65533;&#1542;&#65533;&#65533;&#65533;_&#65533; P K&#65533;&#65533;&#65533;&#65533;&#65533;'&#65533;&#65533;i&#1054;&#65533;&#65533;}&#65533;&#65533;B&#65533;&#65533;&#65533;&#65533;D3&#65533;&#96779;)t d /` &#65533;h&#65533;&#65533;}R &#65533;&#65533;2&#65533;&#65533;:4&#65533;&#65533;+8&#641;&#65533;&#65533;"&#65533;&#65533;&#65533;&#65533;&#65533;&#65533;&#65533;&#65533;*&#65533;
&#65533;&#65533;&#65533;1&#65533;C3&#65533;`[&#65533;P&#65533;&#65533;&#65533;&#65533;c3&#65533;&#65533;6&#65533;p&#65533;x&#65533; &#65533;d&#65533;(&#65533;&#65533;&#54332;!&#65533;&#65533;X&#65533;&#65533;&#65533;&#65533;N &#65533;P#&#65533;K&#65533;OJ&#65533;&#65533;&#65533;&#65533;&#65533;0&#65533;&#65533;+&#65533;*&#65533;&#65533;Nu$&#65533;&#1031;&#65533;h&#65533;&#65533;&#65533;v(&#1346;&#65533;G0&#65533;&#65533;}$&#65533;xU&#65533;&#65533;d&#65533;&#65533;d&#1029;&#65533;&#65533;&#65533;&#65533;0&#65533;&#65533;HU&#65533;P0&#65533;`#&#65533;&#65533;0Vd=VPP%P&#65533;eK&#65533;&#65533;U&#65533;&#65533;&#65533;&#65533;t@&#65533;%&#65533;&#65533;&#65533;&#65533;&#65533;&#65533;L&#65533; &#65533;&#65533;&#65533;!&&#65533;&#65533;6&#65533;&#65533;O&#65533;0&#65533;&#65533;&#65533;T]&#65533;&#65533;h&#65533;&#65533;&#65533;~&#230;&#65533;&#65533;&#65533;LH&#65533;:	&#65533;:Ii4&#65533;(&#65533;M(&#65533;&#1881;&#65533;	&#1548;&#65533;&#65533;9&#65533;!&#65533;&#65533;}Z#Id&#65533;&#65533;	M9&#65533;CP&#65533;&#65533;!!9&#65533;&#65533;&#65533;!`&#65533;&#65533;&#65533; &#65533;&#65533; &#65533;P&#65533;xQ&#65533; v&#65533;&#65533;0&#65533;&#65533;&#65533;&J&#65533; s9;"` &#65533;&#65533;1L&#65533;P!&#65533;&#65533;.&#65533;2&#65533;8 >\&#65533;	8 R&#515;< )&#65533;&#65533;&#65533;&#65533;&#65533;&#65533;G&#65533;&#244;t&#65533;&#65533;&#65533;B&#65533;&#848;&#65533;44&#65533;"C;&#65533;&#65533;&#65533;&#65533;&#65533;&#65533; u&#1603;Yh&#65533;	&#65533;&#65533;!M&#65533;&#65533;@&#65533;H&#65533;&#65533;Q &#65533;[&#65533;&#65533;(L&#596;&#65533;lER&#65533;&#65533;+9&#65533;}&#65533;' &#1360;p&#65533;@8v&#65533;\&#1508;&#65533;K&#65533;&#65533;N&#65533;9&#65533;3&#65533;D8D&#65533;\&#65533;&#65533;]&#65533;&#65533;!!P&#65533;_&#65533;&#65533;&#65533;F&#65533;&#65533;NQ&#65533;&#65533;W&#65533;&#65533;Z&#65533;&#65533;&#1603;&#65533;&#65533;&#65533;&#65533;&#65533;&#65533;	&#65533;3&#65533;,&#65533;#^&#65533;&#65533;\8^&#65533;&#514;=&#65533;q#&#65533;>&#1619;nmr&#65533;&#65533;&#65533;&#65533;&#65533;@&#65533;&#65533;p &#65533;&#65533;\&#65533;&#65533;&&#65533;Q&#65533;20&#65533;H&#65533;P&#65533;0	&#65533;&#65533;&#1491;(&#65533;ZJ8&#65533;&#65533;&#65533;&#65533;&#65533;p&#65533;)5&#65533;3&#65533;&#65533;\&#1581;	&#65533;&#65533;&#65533;'%&#65533;&#65533;!&#65533;
&#65533;&#65533; &#65533; K C&#65533;`5&#65533;&#65533;&#65533;'&#65533;>z&#65533;&#65533;&#1071;&#65533;D&#65533;&#65533;&#65533;`&#65533;!(&#65533;V&#65533;?&#65533;X&#65533;&#65533;&#65533;1&#65533;&#1027;&#65533;&#65533;t2&#65533;&#1879;A@&#65533;Q`Z&#65533;&#65533;&&#65533;&#65533;eH&#65533;&#65533;X&#65533;&#65533;&#65533;)&#65533;&#65533;&#65533;L&#65533;Y*-&#65533;a!I20&#65533;&#65533;&#65533;C&#65533;H&#1729;8 r&#65533;&#65533;Q8&#65533;	xE&#65533;MtD&#65533;&#65533; (> 5Q4&#65533;&#65533;\&#65533;&#65533;&#65533;&#1003;&#65533;H&#65533;X&#65533;&#65533;&#384;&#1603; &#65533;&#65533;e&#65533;&#65533;8&#65533;&#1288;H&#65533;^B	&#65533;&#65533;u&#65533;M&#1352;3&#159816;5&#65533;x5\&#65533;[&#65533;=&#65533;y$+&#65533;&#65533;&#65533;	&#65533;&#65533;4&#65533;A&#65533;&#65533;&#65533;&#65533;`&#1701;b&#65533;q5&#21072; V&#65533;&#65533;&#65533;&#65533;&#65533;&#65533;]&#65533;&#65533;1&#573;B&#65533;&#65533;&#65533;&#65533;R&#65533; &#65533;&#65533;&#65533;&&#65533;S&#65533; &#65533;&#65533;x/F-&#65533;&#65533;&#65533;@s&#65533;( s.8&#65533;&#65533;&#65533;9`&#65533;&#65533;1&#65533;h&#65533;P&#65533;g(&#65533;#\<&#65533;]&#65533;&#65533;&#65533;&#65533;!&#65533;V&#65533;&#65533;A&#65533;&#65533;&#65533;&#65533;,&#65533;03&#65533;&#1789;&#65533;&#65533;&#65533;&#65533;&#65533;&#65533;&#65533;W&#65533;"\M&#65533;+&#65533;&#65533;**&#65533;&#65533;&#65533;q&#65533;&#130;`&#65533;2&#65533;Qp&#65533;&#456;Kr&#65533;s&#65533;&#65533;)-R&#65533;&#65533;C&#65533;&#65533;&#65533;G&#65533;&#65533;Bh&#65533;&#65533;m)A&#65533;&#65533;"&#65533;&#176;&#65533;Z4\&#65533;&#65533;&#65533;,f&#65533;&#65533;d&#65533;&#65533;eD&#65533;@&#65533;&#65533;&#65533;&#65533;&#65533;A&#65533;&#65533;P&#65533;0&#65533;&#65533;&#65533;&#65533;D&#65533;&#65533;&#65533;&#65533;7&#65533;&#65533;&#65533;SP 0&#65533;/&#65533;&#1096;&#1608;A&#65533;&#65533;&#170;&#65533;&#65533;&#65533;&#65533;&#65533;&#65533;b&#65533;&#65533;&#65533;&#65533;&#65533;G!&#65533;7p&#65533;&#65533;B&#65533;&#65533;S&#65533;dC&#65533;&#65533;&#65533;&#65533;&#65533;&#770;&#65533;&#638;&#65533;*&#65533;&#65533;1|&#65533;1&#65533;u.&#65533;Pg&#65533;&#65533;G`&#65533;&#65533;&#65533;N&#65533;K  	)&#65533;	K&#65533;\&#65533;6&#65533;&#65533;/&#65533;&#65533;&#65533;Hw]&#65533;&#65533; e&#65533;&#65533;&#65533; H&#65533;&#65533;4X&#4256;U0&#65533;cX&#65533;&#65533;<&#65533;&#65533;&#65533;3&#65533;&#65533;&#65533;U&#65533;&#65533;L6&#65533;&#65533;CP>P&#65533;&#65533;&#65533;&#65533;G`&#65533;LA0&#65533;&#65533;&#65533;&#529;$&#65533;&#65533;&#65533;mX&#65533;&#65533;&#65533;'&#65533;1L&#65533;;&#65533; &#65533;&#65533;B*&#65533;"&#65533;&#65533;1\&#65533;&#65533;i6&#65533;[F&#65533;&#65533;&#65533;&#65533;&#65533;&#65533;&#65533;L&#518;.\:&#65533;&#150;&#65533;&#65533;&#65533;Xk&#65533;&#65533;4Xb&#65533;DK&#65533;&#65533;&#65533;(6p&#65533;&#289;N@:&#65533; &#65533;\k&#65533;"&#65533;&#65533;&#65533;9&#65533;&#65533;D&#517;@&#65533;&#65533;Z&#65533;eZ&#65533;p&#65533;H&#65533;&#65533;^&#65533;8&U&#65533;&#65533;:&#65533;&#65533;P .8&#65533;&#65533;Wk&#65533;&#65533;&#65533;&#65533;B&#65533;&#65533;((Q&#65533;l&#65533;&#65533;&#65533;C&#65533;q&#65533;M&#65533;Mx  `x M&#65533;r&#65533;&%7&#65533;pr#&#65533;&#65533; &#65533;`&#65533;&#65533;x&#65533;p&#65533;H&#65533;&#65533; dI>&#65533;&#65533;&#65533;8&#65533;(&#65533;&#65533;&#65533;x&#65533;7x&#65533;y&#65533;X&#65533;&#65533;&#65533;Fy&#65533;C&#65533;9?H&#65533;&#65533;G&#65533;&#65533;&#65533;&#65533;Cp&#65533;>&#65533;s=&#65533;M'P&#65533;L'(&#65533;0x5+&#65533;&#65533;' &#65533;p&#65533;?&#65533;I/&#65533; &#65533;tz+? &#65533;M&#65533;&#65533;U&#65533;K&#65533;&#65533;P&#65533;K(t&#65533;&#65533;&#513;0&#65533;H^&#1474; &#65533;0&#65533;)&#65533;V&#65533;&#65533;&#65533;&#65533;&#65533;&#65533;W'&#65533;&#65533;l&#65533;&#65533;c&#65533;&#65533;
&#65533;&#65533;&#25168;&#533;	c#&#65533;X&#65533;&#65533;Wv&#1038;9&#65533;!(0S@d&#65533;v&#65533;mgq!&#65533;CPC&#65533;&#65533;&#65533;&#65533; K&#65533;&#65533;&#65533;8M&#65533;>&#65533;&#65533;&#65533;&#65533;Y&#65533;&#65533;&#65533;2&#65533;\h4&#65533;&#65533;&#65533;&#65533;&#65533;&#65533;Bw&#65533;&#65533;&#65533;&#65533;X"o&#65533; &#65533;&#65533;&#65533;/&#65533;&#65533;Gm1`!l	&#65533;Yk)&#65533;4K&#65533;&#65533;&#65533;!&#65533;x.&#1356;+ ]&#65533;5&#65533;K&#65533; X&#1025;&#65533;&#65533;+&#65533;&#65533;&#65533;rD&#219;&#65533;&#65533;UP&#65533;<&#65533;&#65533;&#65533;i&#65533;h&#65533;FE&#65533;@&#595;p&#65533;rcx<&#65533;&#65533;&#65533;&#65533;&#65533;&#65533;3z&#65533;&#65533;U&#65533;&#65533;&#65533;x&#65533;&#65533;&#65533;-&#65533;Q&#65533;&#65533;&#65533;&#65533;&#65533;&#65533;&#65533;&#65533;&#65533;&#65533;?(&#65533;L&#65533;&#65533;QN&#65533;~&#65533;&#8501;nh]W%&#65533; xV&#65533;&#65533;&#278343;&#65533;&#65533;)&#65533;I&#65533;&#65533;&#65533;&#65533;&#65533; &#65533;&#65533;(&#65533;&#65533;x&#65533;&#65533;&#65533;t&#65533;O&#65533;&#65533;&#65533;&#65533;&#65533;&#65533;&#65533;&#65533;&#65533;&#65533;&#65533;uz&#65533;	/&#65533;&#65533;&y-&#65533;&#65533;L&#65533;g&#65533;&#65533;8&#65533;&#65533;&#65533;&#65533;&#65533;	S#u&#65533;1&#65533;3(&#1292;&#37788;&#65533;LA&#65533;&#65533;&#321;
&#65533;w n/@&#65533;(&#65533;&#65533;
8n&#1754;n&#65533;]&#65533;&#65533;'&#65533;A9M&#65533;?:2
"&#65533;"&#65533;&#65533;&#65533;Z&#65533;&#65533;)t)&#65533;&#65533; (&#65533;L&#65533;&#65533;j&#65533;&#65533;q1&#65533;br6*e&#65533;&#65533;(>&#65533;&#65533;&#65533;&#65533;&#65533;&#65533;o |W&#65533;&#65533;#&#65533;_&#65533;
&#65533;]&#65533;&#65533;M&#65533;+]&#65533;&#65533;t&#65533;c&#65533;U?
&#65533;X&#65533;&#65533;C&#65533;B:F&#65533;&#65533;&#65533;&#65533;?w:T&#65533;&#65533;&#65533;&#65533;>&#65533;L0&#65533;O &#65533;&#65533;9&&#65533;&#65533;&#383;r,D&#65533;Rh&#65533;R&#65533;s&#65533;&#65533;a&#65533;&#65533;&#65533;%&#65533;&#65533;K&#65533;&#65533;&#65533;T&#65533;Z&#65533;&#65533;&#65533;&#65533;+&#1584;b&#466;-k&#65533;&#65533;V5&#65533;&#65533;&#65533;;&#65533;&#65533;-Y\5&#65533;EkT0&#65533;z&#65533;&#65533;&#65533;&#65533;&#65533;_&#65533;&#65533;Jl}&#65533;a&#65533;%&#1981;3&#65533;@*&#65533;vM)<&#65533;&#65533;&#65533;Vn&#65533;&#65533;I&#65533;&#65533;U&#65533;Q&#1064;&#65533;5&#65533;&#65533;&#65533;t&#65533;&#65533;&#65533;&#65533;6mU&#65533;IJ&#65533;&#65533;M{6m|&#65533;e&#65533;&#65533;]"	&#65533;&#65533;&#65533;&#65533;"6:\,&#65533;h<&#65533;&#65533;&#65533;&#65533;L&#65533;&#65533;&#65533;	2&#65533;zXRl&#65533;&#65533;&#65533;;&#65533;&#65533;&#65533;=&#65533;&#65533;7B&#1032;e"(<&#65533;&#65533;&#65533;?AF#&#65533;&#65533;&#65533;&#65533;&#65533;&#65533;&#65533;&#65533;&#65533;&#65533;i&#65533;:j&#65533;(i&#65533;  &#65533;
&#65533;&#65533;@&#65533;&#65533;(&#65533;B&#65533;0&#65533;?&#65533;(0&#65533;G&#65533;&#65533;b&#65533;&#65533;8Lc2%&#65533;1F&#65533;&#65533;O
y&#65533;2((C&#65533;)&#65533;&#65533;8&#65533;&#65533;&#65533;&#65533;&#65533;&#65533;&#65533;%&#65533;XB
)&#65533;$H&#65533;E&#65533;&#65533;!&#65533;%&#65533;H&#65533;&#65533;R&#65533;&#65533;&#65533;B&#65533;8Q &#65533;&#65533;&#65533;&#983;&#65533;, &#65533;&#65533;&#65533;=&#65533;&#65533;M&#65533;&#65533;V&#65533;&#65533;&#65533;&#65533;\&#65533;A&#65533;$&#65533;tx&#65533;&#65533;~X&#65533;/(&#65533;&#65533;"H(&#65533;&#65533;"&#65533;&#65533;)E&#65533;&#65533;&#548;&#65533;%&#65533;#RK>(4&#65533;:&#65533;d&#65533;B&&#65533;4&#65533;&#65533;$u&#65533;V&#65533;D&#65533;&#65533;@0Bs&#65533;aw|&#65533;H&#600;
]&#65533;O
&#65533;U&#65533;&#65533;&#65533;A&#65533;&#65533;&#65533;?&#65533;&#65533;&#65533;,&#65533;&#65533;&#65533;#&#65533;!&#65533;hu&#65533;B&#65533;V&#65533;XXI&#65533;P>&#65533;&#65533;c&#65533;Y&#65533;X#&#65533;V&#65533;&#65533;&*&#65533;K&#65533;hFy&#65533;U&#65533;
z&#65533;?&#65533;p&#65533;f&#65533;&#65533;&#65533;"&#65533;8&#65533;&#65533;ox&#65533;6&#65533;&#65533;*&#65533;&#65533;&#65533;&#65533;&#60721;&#65533;FXl&#65533;BL&#65533;q&#65533;Y&#65533;V&#65533;&#65533;&#65533;&#65533;&#65533;&#65533;Z'->&#65533;h&#65533;?&#1174;E&#65533;!&#65533;)t&#65533;!&#1065;&#65533;&#65533;&#65533;me&#627;
&#65533;&#65533;&#65533;w&#65533; &#65533;,&#65533;A&#65533;^&#65533;\#H&#65533;&#65533;&#65533;t&#65533;4-{&#65533;qE&#65533;&#65533;lE&#65533;Q&#65533;3&#65533;Q&#65533;&#65533;IA&#65533;*&#65533;&#65533;&#65533;t`&#65533;G&#65533;!	jK&#65533;&#65533;&#65533;BP&#65533;7&#65533;&#65533;D-&#65533;&#65533;C&#1143;&#65533;>&#1044;!"&#65533;&#65533;C&#65533;;&#65533;#&#65533;J&#65533;&#65533;.h&#65533;&#65533;&#65533;h~y&#65533;_pA&#65533;&#65533;&#65533;&#65533;N&#65533;&#415;QJaI&#65533;&#65533;&#65533;&#65533;&#65533;&#65533;&#65533;&#282;j&#65533;N;&#65533;tj@&#65533;Zj&#65533;3&#65533;n&#65533;lr	&#65533;&#65533;u&#65533;&#439;&#65533;&#65533;&#65533;&#65533;&#65533;e2b&#65533;'1n&#65533;&#65533;I&#65533;k&#65533;&#65533;&#65533;-&#65533;&#65533;.-$&#65533;H&#65533;&#65533;&#801;~&#1012;`&#65533;&&#65533;!&#65533;&#65533;&#65533;&#65533;,,&#65533;&#65533;".,&#65533; &#65533;&#65533;&#65533;&#65533;8&#65533;&#65533; &#65533;3&#65533;&#65533;E\&#65533;@&#65533;z&#65533;&#65533;_&#65533;B,&#65533;;&#65533;Q&#65533; &#65533;nP
 &#65533;&#65533;$4&#65533;7&#65533;&#65533;&#65533;&#65533;2&#65533;&#65533;&#65533;8&#65533;7&#65533;j&#65533;hR&#65533;&#65533;&#65533;P!&#65533;&#65533;&#65533;Qp(C&#65533;&#65533;&#65533;&#65533;A&#65533;&#65533;&#131;&#65533;&#65533;[&#65533;W>&#65533;+|&#65533;&#65533;&#65533;&#65533;?&#65533;e&#65533;&#65533;$&#1808;&#65533;&#65533;&#65533;i&#65533;5=&#65533;p&#65533;z&#65533;&#65533;&#65533;&#65533;%&#65533;&#65533;\1L&#680;&#65533;&#65533;&#65533;Q&#65533;k&#65533;&#65533;&#65533;&#65533;&#65533;LI!&#65533;J&#65533;&#65533;&#65533;&#65533;&#65533;g
&#65533;#)H&#65533;&#65533;&#65533;<&#65533;IW&#65533;&#65533;k&#65533;&#65533;h&#65533;##&#65533;
x&#65533;&#65533;&#65533;&#65533;&#65533;&&#65533;&#65533; h(&#65533;F!&#409; Q&#65533;&#65533;, k&#65533;h&#65533;!x/&#65533;&#65533;&#65533;&#65533;&#65533;&#65533;&#65533;&#65533;M&#65533;&#65533;&#65533;&0&#65533;&#65533;ZP&#65533;o&#65533;&#65533;&#65533;&#65533;&#65533;C&#65533;&#65533;`p&#65533; &#65533;&#65533;&#65533;p&#65533;*&#65533;&#65533;l&#65533;(G7Y&#65533;&#65533;&#65533;&#65533;&#65533;&#65533; g9l`&#65533;&#1243;&#65533;&#65533;&#65533;7&#65533;y&#65533;uz&#65533;&#65533;k&#65533;&#65533;=&#1520;&#65533;{&#1459;&#65533;&#65533;&#65533;&#65533;:&#65533;&#65533;Nz&#65533;sk&#65533;&#65533;A&#65533;1&#65533;&#65533;&#1155;&#65533;\=&#65533;1&#65533;Rt&#65533;&#65533;&#65533;&#65533;IO&#65533;ZT&#65533;&#65533;&#65533;EC&#65533;Q&#65533;XT&#65533;&#65533;&#65533;?&#65533;1&#65533;^&#65533;,&#65533;&#65533;&#560;&#65533;&#65533;je&#65533;&#65533;h9&#65533;@@ &#65533;&#65533;6&#65533;
&#65533;&#65533;LcIA!&#65533;&#65533;YiP+M$T&#65533;SG&#65533;|e65&#65533;&#65533;&#65533;&#65533;je4&#65533;q&#65533;Y&#65533;C+n&#65533;[&#65533;&#65533;4&#65533;&#65533;&#1803;+&#65533;"2&#65533;2SQ+V&#65533;&#65533;?&#65533;&#661;i0q+&#65533;&#65533;&#65533;p&#65533;&#65533;Q^&#65533;(&#65533; &#65533;&#65533;J*2&#65533;a&#2034;&#65533;q&#65533;gB&#65533;*V!&#65533;I&#65533;&#65533;&#65533;&#65533;]/./{&#65533;[&#65533;&#1457;0jJa&#65533;&#65533;Xz&#552;&#65533;V&#65533;H;&#65533;&#1098;&#65533;4&#65533;&#54796;&#65533;n&#65533;&#65533;&#65533;&#65533;\	W0%&#65533;&#65533;&#65533; &#65533;%}L&#65533;J&#65533;&#65533;&#65533;&#65533;&#65533;l&#65533;C/&#65533;Q&#65533;v&#65533;&#65533;_ &#65533;\4{ &#65533; &#65533;yYp&#65533;zj&#65533;&#65533;P&#65533;{&#65533;&#65533;&#65533;&#65533;%&#65533;&#65533;&#65533;{&#65533;&#65533;&#65533;&#65533;&#65533;&#65533;&#65533;&#1537;Q&#65533;1S&#65533;&#65533;&#65533;V&#65533;&#65533;2&#65533;&#65533;vY;x&#65533;?LR&#65533;<x&#65533;`&#65533;7&#65533;1&#65533;kh&#65533;|f@&#65533;$&#65533;&#65533;(lk+&#65533;J\&#65533;&#65533;x&#65533;&#65533;/i0&#65533;&#65533;SY&#65533;Pl&#65533;&#65533;5a&#65533;f8,fkzS&#65533;&#65533;&#65533;&#65533;&#65533;P&#65533;6&#65533;
&#65533;&#65533;&#65533;
ed&#65533;D&#65533;A	&#65533;&#65533;I&#65533;&#65533;Y&#65533;"E&#65533;D16\v&#65533;&#65533;&#65533;&#1393;L&#65533;&#65533;&#65533;:K&#65533;l&#65533;F&#65533;$&#65533;&#65533;E&#65533;&#731;&#65533;c&#65533;L&#65533;&#65533;&#65533;X&#65533;&#65533;Z&#1990;&#65533;=&#65533;&#65533;Y&#65533;D&#65533;V=(&#65533;#)5&#65533;&#65533;4&#65533;B\&#65533;&#65533;4&#65533;c&#65533; &#65533;&#65533;&#65533;&#65533;@,\ &#65533;`&#65533;Z&#65533;&#65533;V&#65533;&#65533;?P0*D&#65533;/&#65533;&#65533;tC&#65533;/p&#65533;
&#65533;&#65533;`&#65533;&#65533;#&#65533;&#65533;x&#65533;&#65533;a/&#65533;&#65533;&#65533;&#65533;&#65533;&#65533;x&#65533;&#65533;&#65533;Fi?&#65533;&#65533;R}&#65533;&#65533;&#65533;&#65533;&#1383;KU
&#65533;&#65533;n&#65533;&#65533;&#65533;&#65533;&#65533;&#65533;LQ &#65533;&#65533;&#65533;&#65533;&#65533;6&#65533;l`/X&#65533;&#65533;~7&#65533;&#65533;-ou&#65533;&#65533;&#65533;iKO&#65533;l&#65533;;&#65533;&#65533;&#1541;&#65533;&#721;&#1179;&#65533;&#65533;
4`&#65533;&#807;&#65533;`qP&#65533;&#65533;&#1230;&#65533;d&#65533;X&#65533;4&#441;r&#65533;&#138;L&#65533;3&#1450;q&#65533;&#65533;&#65533;&#65533;P+&#65533; &#65533;U&#65533;.&#65533;`&#65533;&#65533;B8A&#65533;&#65533;&#65533;7J&#65533;_&#65533;)&#65533;p&#65533;&#65533;*,&#65533;eC&#65533;Rv&#65533;.&#65533;x&#65533;&#65533;B&#65533;~EZg&#65533;	G&#65533;&#65533;&#65533;&#65533;-0{&#65533;V&#65533;&#65533;&#65533;;;C&#65533;K&#65533;&#65533;&#65533;&#65533;&#65533;&#65533;&#65533;7?{X&#65533;v&#65533;B&#65533;'j&#65533;&#65533;}&#65533;&#65533;&#65533;,c+*&#65533;V&#65533;&#65533;-&#65533;R_
&#65533;
Pm&#65533;&#65533;&#65533;x&#65533;B&#65533;W;$&#65533;(&#65533;&#65533;&#65533;&#65533;
!R&#65533;b&#65533;&#65533;&#65533;'&#65533;&#65533;@F&#65533; &#65533;A&#65533;o&#65533;&#65533;&#496;&#65533;&#65533;&#65533;&#65533;&#65533;&#65533;&#65533;8&#65533;7la&#65533;&#65533;&#350;&#65533;8=z &#65533;"&#65533;W&#65533;18<&#65533;&#65533;&#65533;&#65533;&#65533;&#65533;=&#65533;9|&#65533;&#1579;&#65533;B&#65533;"n&#65533;2&#65533;&#65533;&#65533;&#1472; &#65533;c?&#65533;&#1751;&#65533;	Lx&#65533;3&#65533;p&#65533;&#65533;s&#65533;&#65533;&#65533;&#65533;3&#65533;3&#65533;&#65533;&#65533;&#65533;&#65533;>&#65533;U&#65533;&#65533;~t&#65533;&#65533;&#65533;	&#65533;	&#65533;&#65533;3d&#65533;o#&#65533;&#65533;&#65533;$E&#65533;5&#65533;&#65533;&#65533;&#1732;&#65533;P&#65533;_)D)&#65533;&#65533;VL&#65533;?8&#65533;S&#65533;&#65533;&#65533;&#4879;&#65533;k@Vf!]Ui&#65533;V&#1358;e&#65533;&#65533;&#65533;W&#65533;F&#65533;&#65533;&#65533;I&#65533;?&#65533;\#&#65533;C  'XA&#65533;&#1035;&#65533;(&#187;8%&#65533;x&#272;aE	>&#65533;&#568;&#65533;m&#65533;&#65533;Q&#65533;&#65533;5&#65533;V&#65533;&#1049;&#65533;]H&#65533;&#65533;&#345;hB 0&#65533;&#65533;&#65533;&#65533;&#65533;&#65533;&#1497;&#65533;"x&#65533;&#65533;C&#65533;!&#65533;Z(&#65533;(&#65533;V&#65533;&#65533;&#65533;]|&#65533;&#65533;&#65533;W@&#1026;'Y&#65533;&#65533;CL&#65533;W&#65533;p&#65533;^&#65533; 	&#267; &#65533;V&#65533;&#1676; 	L&#65533;"&#640;d(H&#65533;&#65533;&#65533;&#65533;&#65533;&#65533;x(&#65533;&#65533;&#65533;&#65533;&#65533;&#65533; `3 &#65533;&#65533;(&#65533;*&#65533;&#65533;MKTJL|D&#65533;T ;\&#65533;&#65533;L&#65533;&#65533;&#65533;&#2036;b.&#65533;-&#65533;&#65533;G&#65533;&#65533;&#65533;&#65533;)z&#65533;H &#65533;&#65533;+&#65533;0&#517;@c)&#65533;+&#65533;&#65533;+&#65533;&#65533;)@.&#65533;&#65533;&#65533;\&#65533;+*&#65533;:R&#65533;&#65533;$&#65533;&#65533;x&#65533;:
&#65533;&#65533;(&#65533;&#18787;$N9&#65533;H&#65533;&#65533;@r&#65533;&#65533;&#65533;2&#530;|&#65533;+hX&#65533;&#65533;&#65533;!&#65533;&#65533;&#65533;&#65533;!l&#65533;?&#65533;&#65533;Vt&#65533;&#65533;P&#65533;E
q\X&#65533;&#65533;&#65533;&#65533;&#65533;]!W V"(Dn&#65533;(&#65533;2b&#65533; Jl&#65533;&#199;&#65533;AcH&#65533;&#65533;Q&#65533;&#65533;\&#65533;A*&#65533;lp&#65533;bI&#65533;I&#65533;&#65533;`&#65533;l&#65533;J&#65533;]&#65533;sh&#65533;&#65533;A~&#65533;!(&#65533;l&#65533;&#65533;q&#65533;&#65533;&#65533;"&#65533;&#65533;8&#65533;&#65533;&#1004;&#65533;B&#65533;&#65533;&#1128;&#65533;E&#65533;&#65533;{,&#65533;{(&#65533;&#848;&#65533;&#65533;( &#65533;E&#65533;&#65533;e)M&#277;#&#65533;9"W,/L%R&#65533; &#65533;4&#65533;A&#65533;4&#65533;&#65533;$H&#65533;&#65533;a&#65533;`RFf&#65533;&#65533; 
 &#65533;&#65533;&&#65533;&#65533;Q&#65533;B&#65533;f &#65533;&#65533;^i&er&W&#65533;&#65533;&#1537;D&#65533;fFCi&#65533; /l&&#65533;&#65533;A44&#65533;jrf&#65533;&#1062;n&#1190;h&#65533;f4&#65533;&#65533;fj&#65533;j22XA<&#65533;f&#65533; C4&#65533;Zq&g&#65533;1&#65533;&#65533;9'@NgrV&#65533;Q&#65533;@*&#65533;W@&#65533;W&#65533;f4 &#65533;)&#65533;
&#65533;B&#65533;&#65533;&#65533;&#65533;&#65533;)&#65533;]X6&#65533;T&#65533;Q&#65533;x]8&#65533;&#65533;wX&#65533;Dl&#65533;&#65533;lp&#65533;a}\P&#65533;&#65533;N&#65533;XW&#65533;YW&#65533;KZ&#65533;&#65533; &#65533;5K_q&#65533;!p$&#65533;]&#65533;&#65533;&#65533;g&#65533;dO&#65533;&#65533;n(&#65533;V$a8&#65533;V&#65533;&#65533;p&#65533;hX&#65533;(Xl&#65533;&#65533;L]&#65533;&#65533;Cs&#65533;&#65533;&#65533;i&#65533;T&#65533;DjE&#65533;&#65533;&#65533;!&#65533;f&#65533;V&#65533;&#65533;&#65533;]e{Z2ZY&#65533;&#65533;&#65533;$&#65533;&#65533;z&#65533;&#65533;&#65533;&#65533;h&#65533;&#65533;&#472;&#293;Bl&#65533;@&#65533;&#65533;h&#65533;5B>&#65533;&#65533;&#65533; |-&#65533;B -&#65533;(&#65533;&#65533;'(&#65533; 4CY&#65533;]1&#65533;Xx&#65533;
&#1065;B,&#65533;Xp&#65533;? &#65533;Q4&#65533;?L&#65533;?&#65533;&#65533;V&#65533;i&#65533;u&#65533;V&#65533;&#65533;&#65533;p&#65533;&#65533;t&#65533;Q&#65533;&#65533;&#65533;&#65533;&#65533; <&#65533;Y&#65533;@&#65533;&#65533;|&#65533;E% iZ&#65533;&#65533;x  Y&#65533;&#65533;7 &#65533;&#65533;N&#65533;&#65533;&#65533;x&#65533;j&#65533;~E:&#65533;1&#65533;&#65533;W&#65533;Q&#65533;&#65533;$dx&#65533;&#65533;-&#65533;f&#65533;&#65533;WT&#65533;8P&#65533;V&#65533;&#1521;>T&#65533;&#65533;W&#65533;&#65533;&#65533;=)>Ek>E&#65533;R+&#65533;&#65533;C&#65533;E&#65533;&#65533;|&#65533;X&#65533;&#65533;`d&#65533;V&#65533;-&#65533;&#65533;&#65533;z&#65533;8qef*&#65533;&#65533;X@z&#65533;V j&#65533;:&#65533;
&#65533;&#65533;?L&#65533;&#65533;&#65533;4&#65533;Q&#65533;A&#65533;y&#65533;4&#65533;&#65533;,,&#65533;&#65533;&#65533;C&#65533;x&#65533;&#65533;&#65533;:&#65533; &#65533;gjLjY&#65533;&#65533;W&#65533;&#65533;? &#65533;&#65533;b&#65533;&&#65533;&#65533;Q8&#65533;X&#65533;&#65533;VL&#65533;h&#65533;X&#65533;&#65533;VH&#65533;&#65533;l&#1683;^M&#65533;v1&#65533; &#65533;&#468;&#65533;)}E&#990;&#65533;W&#65533;&#65533;&#65533;&#65533;E&#65533;&#65533;CB2&#202;)&#65533;&#65533;&#65533;?4&#65533;&#65533;
&#870;&#167;&#65533;EjE&#65533;&#65533;&#65533;&#65533;}&#65533;P&#1590;&#65533;&#65533;&#65533;&#65533;B&#65533;&#65533;:-+x&#65533;S&#65533;&#65533;T&#1586;&#65533;&#65533;
	&#65533;@&#65533;&#65533;E&#65533;&#65533;&#1642;f&#65533;r&#65533;7&#65533;&#809;&#65533;&#65533;&#65533;&#65533;-%(&#65533;7 @&#65533;&#65533;&#65533;|C&#65533;&.*&#65533;&#65533;BL%LY&#65533;&#65533;&#65533;$u&#65533;&#65533;&#65533;&#65533;&R	&#65533;&#65533;&#65533;EQ&#65533;&#65533;&#22029;&#65533; a\nz&#65533;&#65533;:W&#65533;&#65533;
E&#65533;&#65533;]&#65533;&#65533;a&#65533;n&#65533;&#1334;&#65533;m&#65533;&#65533;|\&#65533;I&#834;&#65533;:$&#65533;?&#65533;?&#65533;Xl&#65533;&#65533;&#65533;&#65533;&#65533;n')p&#65533;a&#65533;&#65533;C&#65533;&#65533;&#65533;E&#65533;&#65533;&#65533;&#65533;R&#65533;&P&#65533; &#65533;&#65533;h &#65533;&#65533;?&#65533;+&#65533;&#65533;X0&#65533;L&#65533; &#65533;&#65533;&#65533;^&#65533;~E@&#65533;~L&#65533;&#65533;&#65533;&#65533;&#65533;y&#65533;H-X&#65533;&#65533;&#65533;l&#65533;&#65533;a&#65533;yB&#65533; &#65533;E&#65533;&#65533;nT&#65533;&#65533; d&#65533;Q&#65533;Z&#65533;LX &#65533;&#65533;&#65533;&#65533;G&#65533;L#&#65533;\&#65533;zU&#65533;pX&#825;&#65533;T&#65533;6d6&#65533;&#65533;)&#65533;&#65533;B&#65533;)bAn8&#65533;$% @8&#65533;&#65533;F&#65533;&#65533;&#343;&#65533;&#65533;&#1025;U&#65533;&#65533;&#65533;)&#65533;\&#65533;n&#1064;E&#65533;&#65533;&#65533;2&#65533;&#65533;&#355;m&#65533;X8&#65533;8Po&#1042;&#65533;&#65533;*D&#1026;&#65533;&#65533;&#65533;@&#65533;&#600;C /Ky~1Y&#65533;&#65533;WH&#65533;Q&#65533;o&#65533;1Z&#65533;&#65533;I3&#65533;Jk&#65533;&#65533;@k&#65533;V&#65533;&#65533;2Z&#65533;&#65533;V`&#65533;Q&#65533;&#65533;0&#65533;$p#&#65533;#K&#65533;g4m&#65533;\&#65533;&#65533;&#65533;O&#65533;&#65533;&#330;@p&#65533;}Ez\&#65533;$!V&#65533;E&#65533;&#65533;&#65533;H~&#65533;&#905;&#65533;&#65533;&#65533;&#65533;6q&#65533;&#65533;&#65533;&#65533;&#65533;&#65533;YX&#65533;&#65533;&#65533;E&&#65533;L1hd&#65533;C0&#65533;"&#65533;Y&#187;&#65533;@&#621;&#65533;Y&#65533;KO^n&#65533;&#65533;4OsY&#65533;&#65533;`&#65533;&#65533;&#65533; &#65533;jB"lOp\0xl&#65533;*D&#65533;z*xt&#65533;&#65533;&#65533;&&#65533;&#65533;M&#65533;&#65533;*DXC&#65533;B&#65533;&#65533;f)&#65533;(&#65533;w&#65533;&#65533;>&#65533;&#65533;%'&#65533;X&#65533; !&#65533;E?kC?&#65533;&#65533;&#65533;*&#65533;@4W&#65533;&#65533;B&#65533;&#65533;"&#65533;~&#65533;&#65533;/&#65533; &#65533;B&#65533;&#65533;Ak&#65533;&#65533;YmX<&#65533;BC&#65533;?&#65533;/&#65533;&#65533;&#65533;H&#65533;&#65533; &#65533;&#65533;?&#65533;&#65533;?B&#65533;&#65533;&#65533;:&#65533;&#65533;A&#65533;X&#65533;&#65533;b%ZFmUq&#65533;&#65533;EP&#65533;G	&#65533;&#65533;"&#65533;&#65533;&#65533;MhY&#65533;&#65533;&#65533;*&#65533;VJ&#65533;&#65533;&#65533;t&#65533;&#65533;QT@&#65533;&#65533;E&#65533;&#65533;VCPB1&#65533;&#65533;&#65533;u1&#65533;&#65533;&#65533;&#65533;&#65533;E1t&#65533;&#65533;i#X&#65533;-&#65533;&#65533;L&#65533;&#65533;&#65533;;&#65533;&#65533;w&#65533;a&#65533;&#65533;&#65533;8&#65533;&#65533;&#65533;&#65533;M&#65533;X&#65533;s&#65533;&#65533;G&#65533; {xa&#65533;&#65533;&#65533;H&#65533;&#65533;x&#65533;Q&#65533;;&#65533;QL&#65533;&#65533;~E&#65533;Ey
&#65533;?P&#65533;&#65533;JyZ&#65533;g&#65533;E<@XlY&#65533;&#65533;`- &#65533;Bh &#65533;&#1153;xtZ &#65533;&#65533;&#65533;&#65533;3&#65533;V&#65533;&#65533;&#65533;&#65533;&#65533;&#65533;&#65533;2C&#1178;RE&#65533;&#65533;B&#65533;&#65533;B&#65533;qA&#65533;j&#65533;&#65533;6mL&#65533;&#65533;&#65533;&#65533;8&#65533;9&#65533;U6&#65533;&#65533;Z@Z7*k&#65533;5&#65533;&#65533; &#65533;8&#65533; T[{+&#65533;&#65533;7w&#65533;BMT&#65533;Z&#65533;T&#65533;:&#65533;C D&#904;&#65533;{&#65533;)W&#1590;]&#65533; 8}o&#65533;&#65533;LW&#65533;<&#65533;$Hx&#65533;&#899;Q&#771;&#65533;4*&#65533;x&#65533;Y&#65533;]_x`&#65533;&#65533;Xv}{F&#65533;&#65533;,{`+  t&#65533;w8&#65533;2@&#65533;P4&#1592;VH&#65533;Vhv&#65533;*&#65533;r &#65533;+h&#65533;&#65533;%Z&#65533;[m+&#65533;&#65533;j$tX4yC7$@E&#65533;&#65533;&#65533;&#65533;%&#65533;|&#65533;BlA
|"+Dm&#65533;)&#1588;Q&#65533;&#65533;&#65533;V&#65533;&#666;kE0&#65533;&#65533;8K&#65533;M&&#65533;&#65533;&#65533;&#65533;&#65533;d&#65533;&#65533;hE&&#65533;TA0TW&#65533;&#65533;W&#65533;C&#65533;sxE[&#65533;&#65533;zoE&#65533;&#65533;&#65533;&#65533;)&#65533;h&#357;7X&#65533;/&#65533;X`&#65533;h&#65533;E<&#65533;kF]/&#65533;W&#65533;w*&#65533; &#65533;B8T&#65533;&#65533;sE&#65533;2&#65533;BX8&#65533;8&#65533;&#65533;&#65533;&#65533;&#65533;_&#65533;&#65533;7K&#65533;Y.Z!&#65533;&#65533;&#65533;&#65533;W81@h]<A&#65533;643&#65533;&#65533;%g&#65533;Ql&#65533;47&#65533;n&#65533;6-&#65533;7&#65533;L&#65533;&#65533;&#65533;&#65533;Y&#65533;yY4&#65533;&#65533;&#65533;C&#65533;&#65533;&#65533;&#65533;;d&#65533;&#65533;{XTAg&#65533;&#65533;&#65533;&#65533;<X&#65533;QTA;T&#65533;(<&#159;&#65533;&#65533;&#65533;C;&#65533;A;P&#65533;V&#65533;A&#65533;M&#65533;&#65533;?
 &#65533;d<0#&#65533;Q&#65533;@&#65533;$uR{&#65533;&#65533;&#65533;&#65533;|G,&#65533;r&#65533;0&#65533;+l&#65533;&#848;4&#65533;&#65533;:x&#65533;B&#65533;8W&#65533;&#65533;&#65533;&#1087;:ke&#65533;&#65533;e&#1084;Bk&#860;&#65533;&#65533;&#65533;'&#65533;&#65533;?&#65533;|&#1327;5xH&#65533;V&#65533;&#65533;c&#65533;&#65533;&#65533;C&#65533;&#65533;E&#65533;f&#65533;&#65533;&#65533;&#65533;&#65533;AD\&#65533;&#1134;V&#890;&#65533;&#65533;&#65533;&#65533;W;&#65533;&#65533;&#65533;&#65533;&#711;l)&#65533;&#65533;&#65533;&#65533;&#65533;]&#65533;a&#65533;C~p&#65533;]&#65533;&#65533;&#65533;+&#65533;&#65533;&#65533;Y&#65533;&#65533;!l7&#65533;&#65533;C&#65533;&#1781;]k&#65533;&#65533;|&#65533;&#65533;&#65533;'&#65533;C%&#65533;X&#65533;&#65533;B&#65533;&#65533;&#65533;+&#65533;&#65533;&#65533;Xl&#65533;<&#65533;&#65533;W&#65533;&#65533;%X&#65533;%E&#65533;+&#65533;%d&#65533;B&#65533;~XPZ&#65533; &&#1086;	&#65533;&&#65533;>W&#65533;&#65533;?&#65533;&#65533;@+p&#65533;&#65533;3&#65533;&#65533;&#65533;&#65533;&`W$&#65533;&#65533;&#65533;&#65533;B&#65533;&#65533;&#65533;&#65533;&#65533;T&#65533;&#65533;&#65533;&#65533;K\&#65533;&#65533;3K&#65533;&#529;uH&#65533;&#65533;&#65533;<&#65533;rzX&#65533;z&#65533;O}z&#65533;w3&#65533;dz'Q&#65533;w '&#65533;M&#65533;&#65533;&#65533;q&#65533; q&#65533;&#65533;6CzG=&#65533;&#65533;
&#65533;G&#65533;"	6l&#65533;&#65533;&#65533;&#65533;$&#65533;&#29729;C&#65533;f&#65533;&#65533;&#65533;c&#65533;'j2&#65533;&#65533;&#65533;gA&#65533;*S\&#65533;&#24535;2c&#65533;qagN&#65533;;y&#65533;&#65533;&#65533;&#65533;&#1727;&#65533;&#65533;&#65533;	R&#1032;&#65533;"DP&#692;&#65533;?&#65533;R&#65533;:tMP&#1281;#&#65533;p&#65533;&#65533;&#65533;&#65533;&#65533;&#65533;t&#65533;&#65533;C&#65533;&#65533;
2z&#65533;&#3434;8U&#65533;PWE&#65533;&#65533;&#65533;&#65533;9&#65533;&#65533;IN&#65533;64&#65533;&#65533;@&#65533;&#65533;&#65533;6&#65533;hf&#65533;&#65533;u&#65533;&#65533;f&#65533;&#65533;ww&#65533;&#65533;&#65533;&#65533;&#65533;a&#65533;!&#65533;&#65533;&#65533;tf@&#65533;)&#65533;U&#65533;=&#65533; n&#65533;&#65533;q&#65533;&#65533;&#65533;&#65533;5&#65533;&#65533;<&#65533;&#65533;1P*&#65533;&#65533;qi&#65533;+&#65533;&#65533;C&#65533;Mq &#65533;&#65533;&#65533;&#65533;&#65533;^u&#65533;@&#65533;5&#65533;D&#65533;&#65533;&#65533;&#65533;&#65533;&#65533;&#65533;&s&#65533;1?&#65533;&#65533;&#65533;t5&#42607;&#65533;B&#65533;&#65533;&&#65533;0&#65533;&#65533;	&#65533;&#65533;&#65533;'Hs&#65533;"&#65533;&#65533;b&#65533;&#65533;&#65533;&#18395;\&#65533;&#65533;&#65533;
-&#65533;&#65533;&#65533;s&#1040;&#65533;j&#65533;(&#65533;&#65533;*#-&#65533;&#65533;&#65533;&#35295;2,&#366;&#65533;p&#65533;&#65533;&#65533;&#65533;Q&#65533;h!&#65533;&#65533;1j&#65533;&#65533;z&#65533;&#65533;&#898;&#65533;&#65533;2T1&#1198;&#65533;&#65533;(&#65533;&#65533;T`BRLJ&#65533;Z&#65533;&#65533;&#65533;*&#65533;&#65533;&#65533;&#65533;42&#65533;&#65533;&#65533;3L0&#508;&#65533;&#65533;pj&#65533;!Lp&#65533;&#65533;,3a&#65533;&#65533;&#65533;f <&#65533;&#1811;O&#1026;"&#65533;[
&#65533;&#65533;&#65533;&#65533;&#65533;I ZO&#65533;I&#65533; hHy&#65533;&#65533;,&#65533;'R&#65533;&#65533;&#65533;&#65533;N&#65533;(&#65533;&#65533;:&#65533;&#458;&#65533;&#65533;&#65533;U&#65533;&#65533;@&#65533;&#65533;`&#65533;i&#65533;&#159;&#65533;&#65533;x&#65533;&#65533;I&#1176;&#65533;x}&#65533; X&#65533;&#65533;&#65533;&#65533;A&$&#65533;^&#65533;; Qj5&#65533;@fq: &#65533;&#65533;2&#1076;&#65533;Dr&#329;L&#65533;PC&#65533;E&#65533;&#65533;)&#65533;v&#65533;&#65533;&#65533;C&#65533;<&#65533;0&#249;l&#65533;&#488;&#65533;&#65533;!&#65533;>|&#65533;&#1013;>&#65533;3(&#65533;&#65533;&#65533;&#65533;&#65533;&#65533;&#65533; &#65533;&#65533;&#65533;,&#65533;.	zf&#780;&#65533;<jt&#65533;4c&#65533;4&#65533;h&#65533;@6yU5=5&#1281;Zf&#65533;&#65533;s&#1103;&#65533;&#65533;&#65533;&#1487;p&#65533;&#65533;&#65533;4&#65533;&#65533;j&#65533;&#65533;&#65533;W&#65533;&#65533;^&#65533;&#65533;L&#65533;&#65533;&#65533;A&#65533;&#65533;b&#65533;I<jH	M&#65533;+&#65533; F&#65533;
&#65533;&#65533;N&#65533;!m&#65533;&#65533;&#65533;&#65533;&#65533;(56&#65533;$&#65533;&#65533;Ym&#65533;&#65533;v&#65533;&#65533;{&#65533;9Y`&#65533;&#65533;V&#65533; &#65533;&#65533;&#65533;&#65533;<&#65533;^'&#65533;&#65533;&#65533;&#65533;&#65533;h&#65533; &#65533;&#65533;z&#65533;'\q&#65533;l&#65533;&#65533;&#65533;&#65533;W!&#65533;&#65533; uaY7&#65533;&#65533;&#65533;$8'&#65533;2J&#3572;b&#65533;&#65533;&#65533;P&#65533;&#65533;;L&#350;&#65533;&#65533;&#65533;6&#65533;Xb&#65533;S&#65533;&#65533;;&#65533;&#1536;V@3Ce01a &#65533;1&#585;z&#65533;&#65533;&#1501;{&#65533;&#65533;pH&#65533;,&#65533; "d&#65533;&#65533;&#1355;G&#65533;&#65533;&#65533;&#65533;)\&#65533;IV8Xc&#65533;&#65533;s&#65533;&#65533;H&#65533;WGq&#65533;&#65533;g&#65533;&#65533;4&#65533;n &#17109;I&#65533;&#1424;	&#65533;l	&#65533;X&#65533;hl&#65533;&#65533;&#65533;5aKh&#65533;
4&#65533;S4dS&#65533;&#65533;xz&#1153;R9$Y&#65533;&#65533;&#65533;A7@&#65533;&#65533;&#65533;&#65533;&#65533;&#65533;AdX&#65533;ZiDn&#65533;\&#65533;~&#65533;>&&#65533;Y&#65533;&#65533;	sH&#65533;A
	&#65533;&#65533;H&#65533;&#65533;&#65533;7Y&#65533;&#65533;&#65533; XdT&#65533;&#65533;&#65533;&#65533;y}&#65533;va&#65533;&#65533;XF2&#65533;&#65533;^&#65533;=&#65533;;,<ao|&#65533;&#65533;&#65533;&#65533;&#65533;&#65533;4&#843;&#65533;<&#65533;&#65533;&#65533;@/M&h&#65533; &#65533;7&#65533;&#65533;DO&#65533;&#65533;&#65533;&#65533;&#65533;&#65533;&#65533;<&#65533;"&#65533;&#65533;Fxu&#65533;&#65533;&#65533;Jiy{&#65533;&#65533;&#65533;&#65533;&#65533;y&#65533;$&#65533;&#65533;&#65533;&#65533;Op&#65533;&#65533;RQ&#65533;&#65533;JHH&#65533;xV&#65533;&#65533; &#65533;H3,&#65533;&#65533;&#65533;)k &#65533;8&#65533;&#65533;@R&#65533;&#65533;&#1056;B ).u)&#65533;&#65533;&#65533;&#65533;&#65533;V&#65533;B&#65533;&#65533;]&#65533;o&#65533;&#65533;&#65533;&#65533;&#65533;&#65533; &#705;&#65533;&#65533;&#65533;&#65533;r%&#65533;&#65533;L&#65533;&#65533; &#65533;)&#65533;77RD6A&#65533;4B&#65533;&#65533;&#65533;&#65533;l&#65533;&#65533;p&#65533;&#1253;&#65533;&#65533;	, Z&#65533;&#65533;&#65533;0q&#65533;&#65533;xF&#65533;4&#1292;&#65533;&#65533;&#1458;&#65533;&#65533;^T0X&#65533;&#65533;&#65533;&#65533;&#65533;^(f1&#65533;Y&#65533;_&#65533;'&;&#65533;f&#65533;aZa 3&#65533;#2&#65533;&#65533;A)'&#65533;P&#65533;Nt&#65533;Sf2&#65533;Q&#65533;&#65533;?&#65533;&#65533;&#65533;(&#65533;G&#65533;	 &#65533;n&#65533;&#65533;z&#1439;&#65533;&#65533;L@&#65533;j&#65533;&#65533;&#65533;&#65533;&#39581;!&#65533;@fQ&#65533; &#664;[lXG&#1232;&#65533;]&#65533;fS&#65533;F&#65533;&#65533;8&#65533;P&#65533;}J&#65533;&#65533;&#65533;&#65533;a&#65533;>&#65533;d&#65533;&#65533;&#65533;&#65533;o&#65533;$&#65533;F6&#65533;MPaC&#65533;A
 &#65533;?m&#65533;	&#65533;&#65533;&#65533;T&#65533;&#65533;Zu&#65533;m&#65533;&#65533;&#960;&#65533;d&+&#65533;&#65533;&#65533;O{"Q&#65533;6tGR]&#65533;&#65533;DZTm&#65533;a&#65533;K&#65533;&#65533;b&#65533;&#65533;&#65533;/&#65533;9i&#65533;R&#65533;R&#65533;RFM&#65533;&#65533;&#65533;d&&#65533;6&#65533;&#65533;&#65533;5&#65533;p&#952;&#1447;&#65533;&#65533;G&#65533;HC&#963;&#65533;Z8\&#65533;@&#65533;&#65533;+&#65533;&#65533;f &#65533;&#65533;(;&#65533;&#65533;&#65533;&#65533;@&#65533;'&#65533;&#65533;&#65533;b&#65533;&#65533;&#65533;8&#65533;?:&#1552;y,&#65533;i_&#65533;&#65533;&#65533;&#65533; 0p&#65533;Y&#65533;/	b&#65533;&#65533;&#65533; &#65533;H.&#65533;&#65533;,&#65533;	]&#65533;GN@&#65533;$&#65533;&#65533;?&#65533;&#65533;&#1976;&#65533;&#1401;&#65533;&#65533;$P-j&#65533; &#65533;[&#65533;&#65533;&#65533;n&#65533;&#65533;&#65533;&#65533;9&#65533;p p&#65533;&#65533;&#65533;zN&#65533;#&#65533;[Ih&#65533;U&#65533;&#65533;&&#65533;&#65533;K&#65533;Y&#65533;\&#65533;:&#65533;&#65533;C[&#65533;&#65533;&#65533;&#65533;&#65533;1*J&#65533;&#65533;&#65533;&#65533;&#65533;&#65533;q0WJ&#65533;&#65533;@#&#65533;&#65533;`L#&#65533;5\T&#65533;&#65533;&#65533;y&#65533;93H&#65533;&#65533;&#65533;9&#65533;&#65533;&#65533;&#65533;9H;&#272;&#65533;S&#65533;9&#65533;r&#65533;	&#65533;@"<&#65533;&#65533;&#65533;&#65533;<&#65533;&#65533;F(?&#65533;&#65533;a~&#65533;&#65533;&#1391;&#65533;&#65533;&#65533;u&#65533;&#65533;&#65533;#&#65533;w&#65533;&#65533;&#65533;&#65533;
&#65533;&#65533;&#65533;p\&#65533;\&#65533;&#580;&#65533;>R&#65533;&#65533;&#65533;9R&#65533;&#65533;,&#65533;Y&#65533;A
`&#65533;&#65533;,!&#65533;&#65533;&#65533;&#65533;&#65533;ECD&#65533;l&#65533;&#65533;&#65533;	&#65533;&#65533;,&#65533;b&#65533;&#65533;&#65533;&#65533;'&#65533;&#65533;&#65533;&#65533;&#65533;OoA&#65533;&#65533;_&#65533;7v&#65533;D[3V&#65533;F\1&#973;9&#65533;4I&#65533;fe&#65533; &#65533;^&#65533;&#65533;e&#65533;#0(&#475;OV&#65533;Xar&#65533;&#65533;&#65533;&#779;&#65533;&#65533;IA&#65533;&#65533;&#65533;&#65533;&#65533;*m&#65533;J&#65533;&#65533;/&#65533;4&#65533;&#65533;L&#65533; &#65533;C\?6&#65533;&#65533;&#65533;&#65533;&#65533;?&#65533;&#65533;&#65533;&#65533;r&#65533;[4&#65533;&#65533;&#65533;&#636;M&#65533;}&#65533;&#65533;&#65533;N&#65533;'^ m&#65533;&#65533;&#602;$H&#65533;gF&#65533;lE&#65533;&#65533;;&#65533;
&#521;&#65533;B&#65533;f&#65533;&#65533;&#65533;&#65533;CNx9&#65533;&#65533;I&#65533;?d`&#65533;0`&#65533;h:k&#65533;&#65533;&#65533;&#65533;}d&#65533;&#601;&#65533;&#65533;T4&#65533;&#65533; &#65533;C&#24692;&#65533;]&#65533;!3&#65533;b&#65533;&#65533;3k5&#65533;gF&#65533;@6&#65533;&#1529;&#65533;&#65533;&#65533;&#65533;^&#65533;&#65533;&#65533;&#65533;mO&#516;&#65533;&#65533;!&#65533;&#65533;&#65533;&#65533;&#65533;&#65533;&#65533;&#65533;&#65533;&#65533;&#65533;&#65533;#&#65533;8&#27512;y$#&#65533;&#65533;V&#65533;&#65533;&#65533;(&#65533;&#65533;oQ&#65533;&#65533;y&#65533;@&#65533;4G&#65533;&#65533;td&#65533;&#65533;me&#65533;&#65533;&#65533;&#65533;&#825;&#65533;&#65533;&#65533;&#65533;&#65533;iU"[L&#1988;&#65533;M\d &#65533;8&#65533;	&#65533;\&#65533;&#65533;;&#65533;&#65533;&#65533;sB\&#65533;$nd&#65533;L&#65533;&#65533;d(&#65533;&#65533;&#65533;&#65533;&#1823;&#65533;4rN&#65533;&#65533;&#65533;P&#65533;&#65533;&#65533;&#65533;&#65533;&#65533;sE&#65533;d&#65533;&#65533;?8&#65533;L4 )H)&#65533; &#65533;&#65533;&#65533;&#65533;&#65533;&#65533;`&#65533;&#65533;&#1953;&#65533;&#65533;&#65533;&#65533;&#65533;&#65533;&#65533;>&#65533;&#65533;&#65533; &#65533;>&#65533;&#65533;&#65533;}&#65533;&#65533;&#65533;f&#65533;?e &#1184;X&#1152;Z&#65533;*&#65533;0&#65533;&#65533;o# /'&#65533;&&#65533;&#65533;!&#65533; &#65533;$&#65533;#&#65533;0&#65533;&~l]&#1285;&#65533;A&#65533;D&#65533;&#65533;A&#65533;&#65533;&#65533;t&#65533;&#65533;&#65533;fB#^&&#65533;&#65533;&#65533;	-&#65533;&#65533;a&#65533;c&#65533;w&#65533;&#65533;!"&#65533;&#65533;&#65533;&#65533;&#65533;&#65533;&#65533;&#65533;&#65533;C&#65533;&#65533;&#65533;&#65533;K`*d4&#65533;"#&#65533;&#65533;&#65533;&#1956;z&#65533;A &#65533;a7"{6&#65533;2&#65533;&#65533;&#65533;	;c&#65533;]\&#65533;&`B&#65533;e]&#65533;&#65533;&""&#65533;4&#65533;&#65533; &#65533;B&#423;WV &#65533;&#65533;Q&#65533;&#65533;g&&#65533;&#65533;%V&#65533;|&#65533;4@A&#65533;&#65533;!&#65533;
t4":&#1444;`&#65533;&#65533;&#65533;&#65533; &#65533;*l#&#65533;&#65533;x&#65533;&#65533; &#1952;j&#65533;b&#65533;&#65533;&#65533;&#65533;b&#65533;&#65533;&#65533;jq &#65533;&#65533;9&#65533;&#65533;~n&#65533;&#65533;&#811;&#65533;&#1063;~&#65533;ck2&#65533;W &#65533;&#878;M'q &#65533;o &#65533;&#65533;\&#65533;&#65533;&&#65533;&#65533;&#65533;0&#65533;&#65533;:&#714;(K&#65533;Zb&#65533;L&#65533;8&#65533;>&#65533;&#65533;&#65533;&#65533;&#65533;3&#65533;&#65533;`&#65533;&#65533;&#65533;z&#30970;&#65533;/"&#65533;&#65533;&#65533;x&#65533;K&#65533;0![j&#65533;b&#65533;&#65533;&#65533;&#65533;0&#65533;^J&#916;k &#65533;P"&#65533;&#65533;&#65533;DO&#65533;p&#65533;F'}L$C&#65533;$M&#65533;&#65533;&\ &#65533;$5"&#65533;e&#65533;"R&#65533;&#65533;'&#65533;ng&#65533;&#65533;&#65533;# !&#65533;
+&#65533;&#65533;g#d&#65533;!@G:&#65533;m4b&#65533;&#65533;&#65533;L&#65533;)w&#65533;&#1538;&#65533;&#65533;a &#65533;'&#65533;&#65533;&#65533;&#65533;*	&#65533;&#65533;&#240;&#65533;&#424;&#65533;O&#65533;&#302;&#65533;&#65533;eFL#(&#65533;&#65533;(>6&#65533;;'f&#65533;-g&#65533;sR&#65533;&#65533;O&#65533;@&#65533;&#65533;&#65533;&#65533;&#65533;P&#65533;:+{&#65533;&#65533;6o9&#65533;&#1870;&#65533;&#65533;2A"b n1c
na2&#65533;&#65533;g'n&#65533;>&#65533;yn&#65533;!&#65533;&#65533;c&#65533;&#65533;4&#65533;!@&#65533;&#65533;2:&&#65533;&#65533;"&#65533;zV&#65533;A&#65533;&#65533;6&#65533;&#65533;&#65533;m7M2%P&#65533;&#65533;a&#65533;&#65533;a%	&#65533;&#65533;&#65533;&#65533;9&#65533;`&#65533;G&#65533;&#65533;&I~|&#65533;&#1095;&#65533;j&#65533;"&#65533;&#65533;2&#370;!&#65533;@@&#65533;&#65533;&#65533;&#65533;!@(	")5&#65533;A&#65533;&#65533;&#65533;K&#65533;&#65533;&#65533;&#65533;")5 &#65533;'@(&#65533;&#65533;$&#65533;&#65533;
@(Y&#65533;&#65533;&#65533;g&#65533;&#65533;;7B&#65533;&#65533;&#65533;9&#65533;o:	&#65533;&#65533;~	R&#65533;fj&#65533;.w"&#65533;H)'&#65533;&#65533;/Q'&#65533;&#65533;P&#65533;&#65533;/&#65533;(&&#1841;&#65533;@&#65533;6#&#65533;E&#65533;&#1101;&#65533;&#65533;&#65533;zg&#65533;&#65533;(&#65533;.d&#65533;>&#65533;w&#65533;&#65533;&#272; &#65533;&#65533;R&#65533;4&#1264;"&#65533;zL&#65533;&#65533;&#65533;p{&#65533;&#65533;0R&#65533;pj&#65533;pN&#65533;&#65533;3&#65533;&#65533;#I+`a*&#65533;Kup$-&#65533;K&#65533;-8Q&#65533;]d&#65533;%&#65533;&#65533;9,4Y&#65533;&#65533;&#65533;&#65533;&#1223;&#65533;&#65533;&#65533;|&#65533;&#65533;&#65533;g;&#65533;k&#65533;&#65533;&#65533;&#65533;7&#65533;!:Q[VaR&#65533;p&#65533;H#&#65533;s&#65533;>&#65533;
93!&#65533;&#65533;&#65533;s'V!&#65533;z&#65533;&#65533;&#65533;m&#65533;`&#65533;&#65533;&#65533;zFr&#65533;!&#65533;&#65533;r&#65533;>&#1184;&#65533;*:kR&#65533;*&#65533;l&#65533;&#14044;$d5&#65533;&#65533;&#65533;&#65533;&#65533;&#65533;&#1810;-&#65533;3&#65533;&&#65533;&#65533;&#686;&#65533;
&#65533;&#65533;&#65533;(&#65533;4&#65533; &#65533;6&#65533;B\@1a&#65533;&#65533;&#65533;U&#542;&#65533;&#548;&#65533;Y-&#65533;!@&#65533;&#1509;M&#65533;#_&#65533;[&#65533;&#65533;&#65533;&#65533;ML&#65533;D&#65533;0&#65533;&#65533;*&#311;&#65533;G]}&#65533;&#65533;&#65533;&#65533;a&#65533;&#65533;&#65533;&#65533;UML&#65533;&#8335;&#65533;@b{&#65533;T&#65533;&#65533;pN&#65533;&#65533;N>bI)KE&#65533;2&#65533;&#65533;`vE&#65533;&#65533;%A&#65533;/&#65533;&#65533;.r&#65533;Q&#65533;
N&#65533;4-&#65533;l&#65533;`
V&#65533;Qvu&#65533;2&#65533;&#65533;&#65533;&#65533;6"&#65533;
/&#65533;&#65533;&#65533;B&#65533;S&#65533;e~,@i&#65533;W&#65533;%&#65533;&#65533;B=&#36934;&#65533;;r&#65533;!,G&#65533;T&#65533;h&#65533; &#65533;@<z&#65533;j6&#65533;&#65533;J6:&#65533;&#65533;iE&#65533; &#65533;V#&#65533;j&#65533;&#65533;-{&R&#65533;s&#65533;&#65533;&#65533;&#65533;v&#65533;Q&#65533;'b&#65533;%&#65533;&#65533;7&#65533;Z?OE1&#65533;P&#574;&#65533;m&#65533;&#65533;&#65533;&#65533;x&#65533;&#65533;	i&#65533;Jf&#65533;
&#65533;&#65533;K&#65533;(&#65533;(M~&#65533;&#65533;&#65533;&#65533;&#65533;.&#65533;&#65533;&#65533;&#65533;&#65533;$cz&#65533;o'8&#65533;&#65533;38#&#65533;r&#65533;&#65533;m{Bl	&#65533; &#65533;h&#65533;&#65533;&#65533;	&#65533; 9us&#65533;&#65533;L&#65533;g&#65533;&#65533;6h	,@&#65533;&#65533;:&#65533;du#&#65533;&#65533;&#65533;&#65533;&#65533;f"=H&#65533;i&#65533;G&#65533;n &#65533;&#65533;va&#65533;	&#65533;bD&#65533;&#65533;LP&#65533; -&#65533;&#65533;&#1096;Eiif>v&#65533;&#65533;&#65533;O[&#65533;B&#65533;+&#65533;&#65533;!Y&#65533; &!&#65533;m@O&#65533;&#65533;&#65533;1LT%O3&#65533;~&#65533;DJ`&#65533;!&#65533;V&#65533;&#65533;pFJ~'&#65533;.&#65533;&#65533;*3 ?&#65533;3s"4&#65533;Po%&#951;&#65533;]?&#65533;&#65533;6&#65533;pe&#65533;&#65533;&#65533;N&#65533;r1&#1525;zS&#65533;
&#65533;?X&#65533;M&#65533;&F&#65533;&#65533;9&#65533;f=GWbmf&#65533;D&#65533;|&#65533;&#65533;&#65533;&#65533;&#65533;Uu&#65533;x&#65533;i&#65533;&#65533;dO?&#65533;&#65533;&@w&#65533;a8&#65533;x&#65533;4Cf&#65533;&#65533;#D&#65533;P&#65533;w&#65533;&#65533;&#65533;VCl#:&#65533;&#65533;T&#65533;&#65533;&#65533;&#65533;u&#65533;"W&#65533;&#65533;
&#65533;c&#1379;vAv
bW#&#65533;"&#65533;&#65533;!ti	&#65533;&#65533;@HtI&#65533;s &#65533;&#65533;&#65533;&#65533;w&#65533;&#65533;\B&#65533;&#65533;&#65533;lM&#65533;Y&#2033;m&#65533;[&#65533;&#65533;&#65533;W&#65533;-&#65533;I$&#65533;F&#65533;&#65533;&#65533;&#65533;aRF&#65533;0\&#65533;j&#65533;0X&#65533;4&#65533;&#1026;)&#65533;pI&#65533;&#65533;M\`&#65533;&#65533;!&#65533;7&#65533;&#65533;&#65533;	R&#65533;&#65533;&#65533;W&#65533;'&#65533;&#65533;%&#65533;&#65533;&#65533;j&#65533;m&#65533;xf&#719;&#65533;&#65533;o&#269; F&#65533;&#65533;44@|&#393;&#65533;&#65533;&#65533;&#585;&#65533;E&#65533;7b
&#65533;g>j> &#65533;X4B&#65533;&#1592;eA'x9&#65533;Bh&#65533;4W!Li1&#65533;	4&#65533;&#65533;g&#65533;&#65533;:&#65533; 6&#65533;&#65533;R,&#65533;&#65533;<&#65533;Am&#65533;,&#65533;6'&#65533;&#65533;&#65533;&#65533;&#65533;&#65533;PY&#65533;A&#65533;I
J&#65533;&#65533;!Y 7b&#65533;"F&#65533;~Gb#L&#65533;&#65533;&#65533;&#65533;2m+=Y&#65533;&#65533;PH&#65533;/&#65533;tt&#65533;H&&#65533;&#9872;&#65533;&#65533;(!&#65533;&#65533;&#65533;|&#65533;!&#65533;&#65533;k}#k&#65533;&#65533;&#65533;&#65533;*'&#65533;k&#65533;Byb&#65533;&#65533;%&#65533;&#65533;E&#65533;&#65533;v&#65533;586&#65533;&#65533;&#65533;#`&#65533;$8&#65533;|&#65533;&#65533;&#65533;&#65533;&#65533;z&#65533;z<&#65533; &#65533;&#65533;$&#65533;`&#65533;&#65533;&#65533;&#65533;&#65533;&#65533;m&#65533;[&#65533;&#65533;&#65533;$&#65533;&#65533;&#65533;#&#65533;&#65533;C&#65533;",Vznv&#65533;&&#65533;&#65533;&#65533;&#65533;&#65533;&#65533; &#65533; $HCZ&#65533;!q%&#65533;u &#65533;&#65533;&#65533;	&#1744;&#65533;&#65533;CsD&#65533;&#1060;&#65533;'&#65533;&#65533;#y0&#65533;D&#65533;F&#65533;L*yr&#65533;4&#65533;1 &#65533;&#65533;b5oKeds&#65533;&#65533;&#65533;&#65533;!;'&#65533;&#65533;&#65533;$ @<&#65533;a &#65533;\&#65533;e&#65533;X&#65533;&#65533;&#1665;&#65533;9&#65533;&#65533;&#65533;gFU&#65533;&#65533; $&#65533;3T&#65533;&#65533;!&#65533;&#65533;&#65533;	&#65533;&#65533;&#65533;&#65533;4&#65533;&#65533;&#65533;7fA &#65533;&#65533;!R&#65533;&#65533;&#65533;6&#65533;y&#65533;O&#65533;c
Hm&#65533;&#65533;!z&#65533;Zn&#65533;V&#65533;J<&#65533;&&#65533;&#24232; 4&#1723;	&#65533;&#65533;*&#65533;&#65533;&#65533;&#65533;&#65533;&#65533;H\a:&#65533;Qs&#65533;A&#65533;&#65533;S&#65533;e&#65533;&#65533;U&#65533;&#65533;&#65533;&#65533;&#65533; 8&#976;	&#65533;1U&#65533;&#65533;2&#65533;2{o&#65533;&#782;n&#65533;`&#65533;&#65533;\?&#65533;L&#65533;Ss{"&#65533;4`?&#65533;w&#65533;&#65533;&#65533;qc&#65533;&#65533;&#65533;(&#65533;3A=&#65533;&#65533; &#65533;&#65533;Ha `&#65533;l&#65533;&#65533;fx&#65533;v&#65533;J&#65533;&#65533;6&#65533;&#65533;&#65533;&#65533;_&#65533;&#65533;&#65533;&#65533;;&#65533;&#65533;gu&#65533;u&#65533;&#65533;&#65533;&#65533;&#65533;Y&#65533;&#602;&#65533;zSU&#65533;&#65533;&#65533;a&#65533;&#65533;!&#65533;`&#65533;:&#65533;&#65533;$&#65533; &#719;&#65533;&#65533;&#65533;Ygr&#65533;#&#65533;$V&#65533;&#65533;.&#65533;{ h&#65533;h&#65533;&#995;&#65533;'>6&#65533;&#65533;8&#65533;&#920;hM&#65533;&#65533;$M&#65533;tU&#65533;Y&#65533;5&#65533;0?&#65533;l!}&#65533;&#65533;&#65533;1&#65533;h&#65533;&#65533;7
&#65533;bKhOp?\&#65533;w&#65533;y&#65533;ps4&#65533;Q&#65533;K&#65533;&#65533;&#65533;&#65533;&#65533;GY&#65533;pS| `]q5&#65533;E&#65533;&#65533;&#65533;&#1239;&#65533;]=&#65533;F&#65533;&#65533;!vc&#65533;zM"{,&#65533;&#65533;&#65533;f&#65533;&#65533;&#65533;&#65533;&#65533;,&#65533;&#65533;k&#65533;gb&#65533;J&#65533;vo&#65533;Z
0&#65533;&#65533;&#65533;&#65533;&#65533;m~&#65533;xs&#58845;&#65533;&#65533;&#65533;|w&#65533;<&#65533;&#65533;&#65533;&#65533;Z&#65533;m&#65533;&#65533;&#65533;~=VA&#136;]5&#65533;&#935;&#65533;&#65533;4R&#65533;dk7&#65533;5"&#65533;&#65533;&#65533;\i# &#65533;w&#65533;U&#65533;&#65533;0'&#65533;&#65533;#&#65533;&#65533;&#65533;&#65533;\&#65533;&#65533;&#65533;U&#65533;&#65533;&#65533;D^v&#65533;&#65533;	p&#65533;&#65533;MDt&#65533;" !&#65533;[&#65533;&#65533;U&#65533;,R~ d&#65533;!N&#65533;,6&#65533;`(&#65533;B*&#65533;!(b,~&#65533;! @&#65533;7~&#65533;&#65533;&#65533;D@&#65533;&#65533;tOE<&#65533;&#65533;&&#65533;	&#65533;&#1290;Q&#426;e(&#65533;?&#65533;&&#65533;&#1807;&#1688;&#65533;&#1655;9&#1368;&#65533;&#65533;g&#65533;i&#65533;2&#65533;&#65533;&#65533;xe&#65533;&#1959;[&#65533;z&#65533;&#791;&#65533;.&#65533;~fE&#65533;&#1115;&#65533;WQY&#65533;&#65533;&#65533;&#65533;&#65533;&#65533;w&#65533;&#65533;Z&#65533;G'&#65533;@&#65533;&#65533;&#65533;&#65533;&#65533;]v/&#65533;f&#65533;8&#65533;%&#65533;!&#65533;&#65533;b&#65533;&#65533;{&#65533;<&#65533;&#65533;&#65533;>Y&#65533;&#65533;BF&#65533;&#65533;4&#65533;&#65533;9&#65533;&#65533;&#65533;&#65533;&#65533;>2&#65533;&#65533;&#641;T&#65533;p&#65533;&#65533;[&#65533;'b&#65533;&#65533;k&#65533;&#65533;&#65533;&#65533;s&#65533;X`x&#65533;&#65533;{&#65533;1&#65533;umQ&#65533;m&#65533;Q#b &#65533;&#65533;&#65533;a&#65533;U+&#65533;&#65533;&#65533;&#1315;&#65533;&#65533;#&#65533;&#65533;&#42704;&#65533;f&#65533;9&#65533;9&#65533;&#65533;&#65533;&#1491;8P&#65533;&#65533;;Pu-&#65533;c&#65533;&#65533;&#65533;5|&#65533;&#65533;:#&#65533;&#65533;&&#65533;&#65533;&#1511;9&#65533;/&#65533;S&#65533;	&#65533;&#65533;&#65533;lj&#65533;|&#65533;&#65533;&#65533;&#65533;&#65533;&#65533;7A`/&#65533;&#65533;&#65533;:&#65533;&#65533;`&#65533;W49Hp&#65533;&#65533;&M6&#65533;&#65533;1#&#65533;&#65533;`&#65533;&#65533;&#65533;Xd&#65533;H&#65533;&#65533;&#65533;&#65533;*&#65533;@'&#65533;&#65533;&#65533;[$3&#65533;&#925;9a&#65533;C &#65533;'P&#65533;D&#65533;=&#65533;4&#65533;&#1189;L&#65533;:&#65533;A)&#65533;&#65533;~&#65533;&#65533;&#65533;V8&#65533;B&#65533;!&#191;&#65533;c&#65533;B&#65533;A&#52545;b^&#65533;&#65533;&#65533;&#65533;&#65533;s&#65533;m&#65533;V &#1959;|&#65533;&#65533;&#65533;&#65533;)&#65533;&#65533;FK&#65533;&#65533;3`&#65533;@D&#65533;5&#65533;&#65533;q&#65533;&#65533;&#65533;M4&#65533;\&#65533;&#65533;&#65533;&#65533;&#65533;&#65533;/M&#65533;&#65533;&#65533;8e&#65533;&#65533;&#65533;:G<&#65533;F5&#65533;4r&#65533;&#65533;x&#65533;&#9333;NaPo3O+z&#65533;@c&#65533;&#65533;!&#65533;&#65533;u_&#1555;LW&#65533;b&#65533;_&#65533;&#65533;^&#65533;&#65533;&#65533;&#1471;&#65533;&#65533;/\&#65533;&#65533;_&#65533;:&#65533;
.&#65533;xt&#65533;)2/&#65533;1H&#65533;`
&#65533;&#65533;'FJEd&#65533;QN&#65533;&#65533;&&#65533;,6(&#65533;&#65533;8x&#1218;^&#65533;a&#65533;M&#65533;&#65533;E&#65533;a&#65533;&#65533;#&#65533;X&#65533;L&#65533;&#532;,&#65533;0&#65533;/TUF&#65533;P[&#1400;SX`&#65533;#&#65533;&#65533;&#65533;qi&#65533;d&#65533;J&c%8&#65533;&#65533;$&#65533;5 D4C&#65533;p&#65533;&#65533;&#65533;&#65533;y&#65533;y1IwGA&#65533;&#65533;7&#65533;A&#557;&#65533;&#65533;q&#65533;e&#65533;)yL&#65533;&#65533;&#65533;vv&#65533;[F&#65533;!7&#65533;@iD&#65533;&#65533;b&#65533;D_D@&#65533;fN&#65533;5A&#65533;i&#65533;-G[s&#65533;&#65533;&#65533;Zt|a[B&#65533;&#65533;&#65533;$&#65533;&#65533;&#65533;$&#65533;&#65533;&#65533;
&#65533;)Pwu&#65533;&&#65533;g&#1894;&#65533;&#65533;&#65533;?PL&#65533;&#65533;Z&#65533;&#65533;&#65533;I&#65533;&#65533;D&#65533;K&#65533;&#276;S	bu&#65533;!&#65533;&#65533;&#65533;&#65533;NK-R'^;&#65533;r&#65533;&#65533;&#65533;l&#65533;&#65533;70&#65533;&#65533;O&#65533;L&#65533;&#65533;&#65533;?&#65533;&#65533;&#65533;&#65533;&#65533;{*&#65533;&#65533;&#65533;N4&#65533;1+s" +&#65533;&#65533;9`&#65533;&#65533;&#65533;&#65533;&#65533;&#65533;(\m&#65533;gHX&#65533;&#65533;&#65533;&#65533;5&#65533;&#65533;L&#65533;&#65533;&#65533;&#65533;&#65533;&#65533;j&#65533;;1PfF&#313;9&#65533;q&#65533;	&#65533;&#65533;@sN&#1115;%g&#65533;@&#65533;`&#65533;y&#65533;&#65533;4&#65533;&#65533;&#65533;&#65533;&#905;&#65533;7&#65533;AS&#65533;R&#65533;L&#65533;b&#65533;&#65533;h&#65533;N&#65533;P&#65533;D&#65533;*&#65533;&#65533;t&#65533;&#65533;&#65533; -'5&#65533;&#65533;l!P!'U F;&#65533;&#65533;&#65533;L&#65533;&#65533;G&#65533;&#65533;&#65533;&#520;&#65533;0w&#65533;z&#65533;&#1353;&#65533;&#65533;&#65533;&#1984;/E&#65533;&#65533;,&#65533;&#65533;Q&#65533;&#65533;Nj&#65533;,&#65533;'!lFY&#65533;@&#65533;D&#65533;&#65533;&#65533;!	&#65533;&#65533;&#65533;9A&#65533;&#65533;w&#65533;+7,0&#65533;NNA$&#65533;&#276;&#65533;!&#65533;&#65533;@&#65533;B&#65533;&#65533;&#65533;1g6{&#65533;&#65533;<&#65533;|&#65533;|51&#65533;@y&#65533;&#476;;!&#65533;&#65533;}&#65533;s&#65533;&#65533;&#65533;On&#65533;-&#65533;s&#65533;2p&#65533;N&#65533;v6&#65533;d&#65533;&#65533;t&#65533;tG&#65533;&#65533;g&#65533;\'&#65533;Bw&#65533;&#65533;*O&#65533;U&#65533;@b'&#65533;Z&#65533;&#65533;&#65533;&#65533;&#65533;01&#65533;!&#65533;&#65533;&#65533;0&#65533;&#65533;@&&#65533;R&#65533;&#65533;&#65533;&#65533;$&#65533;&#65533;&#65533;W&#134;&#65533;/C&#65533;&#65533;5F&#65533;&#65533;&#65533;B,CB&#65533;5&#65533;Bk&#65533;&#1488;&#65533;u&#65533;&#65533;&#65533;&#65533;Z&#65533;P&#65533;*&#65533;&#65533;&#65533;g&#65533;B BZP&#65533;*1oR2
&#65533; &#65533;&#65533;a721g&#65533;w&#65533;&#65533;t&#65533;dy&#65533;lFq&#65533;&#65533;iDz&#65533;&#65533;}&#65533;&#65533;>Q1&#65533;8bjT&#65533;&#65533;&#65533;&#65533;&#65533;@Awp&#65533;c&#65533;P#&#65533;&#65533;g2&#65533;A&#65533;&*&#65533;g~I"&#65533;&#65533;&#65533;9&#65533;`&#65533;8$&#65533;r%&#65533;0'0H32&#1393;&#65533;
JD	<&#65533;&#65533;D&#65533;`&#65533;&#65533;&#65533;&#65533;&#65533;&#65533;J&#65533;&#65533;,_&#65533;Q+t&#65533;&#65533;&#65533;&#65533;()&#65533;NxB&#65533;R,&#65533;&#65533;&#65533;/_8&#65533;|&#65533;&#65533;&#65533;8eRJ0D&#65533; SZ&#65533;&#520;
Z&#65533;&#65533;h&#65533; *&#65533;&#65533;?Z&#65533;&#65533;lR&#65533;,	&#257;&#65533;v:&#65533;c &#65533;&#65533;8&#65533;1R&#65533;$L7&#1230;&#65533;r&#65533;&#65533;&#65533;&#65533;y.C&#65533;t@&#65533;&#65533;$1&#65533;	&#65533;&#65533;&#65533;&#65533;Y@&=&#65533;MD&#65533;&#65533;*&#65533;-/#&#65533;&#65533;@u2B@P&#65533;&#65533;&#65533;&#65533;&#65533;j&#65533;G;&#65533;&#65533;2s&#65533;x&#65533;D5&#65533;&#65533;o &#65533;&#1024;.&#65533;&#65533;`c \&#65533;&#65533;&#65533;&#65533;\&#65533;,J&#65533;j&#65533;&#1254;&#65533;%&#65533;`&#65533;@,}j&#65533;&#65533;&#65533;%/A&#65533; &#65533;*CA&#1366;x9&#65533;@J8A&#65533;2&#65533;T&#65533;**e&#65533;8&#65533; ,yc&#65533;$&#65533;&#65533;8f$&#65533;]&#65533;d/o&#65533;&#457;$&#65533;8c&#65533;dgRS&#65533;4&#65533;&#65533;&#65533;7&#65533;&#65533;&#65533;&#65533;&#65533;s%&#65533;&#65533;S&&#65533;&#65533;c3&#65533; &#1420;PT&#65533;3QL3&#65533;@&#65533;F&&#65533;hJ&#65533;&#65533;	&#65533;<&#65533;&#65533;&#65533;&#65533;&#65533;&#65533;&#65533;
 &#65533;	&#65533;&#65533;&#65533;&#65533;vV&#65533;	b&#65533;&#65533;&#818;&#65533;&#65533;%&#65533;Pb&#65533;pE&#65533;&#65533;&#65533;R&#65533;\&#65533;&#65533;-R-n&#65533;:&#65533;&#65533;&#65533;p&#65533;&#65533;m&#65533;s&#65533;&#65533;&#65533;t&#65533;	BS&#65533;&#65533;&#977;&#65533;n&#65533;&#65533;,&#65533;&#65533;O&#65533;&#65533;w]d&#65533;"&#37964;&#65533;&#65533;e&#65533;&#65533;?$&#65533;&#65533;/'&#9967;&#65533;"&#65533;&#65533;&#65533;X&#65533;&#65533;i,h(b&#65533;&#1752;&#65533;&#65533;|v&#65533;&#65533;&#65533;F&#65533;y{O&#65533;&#65533;K&#65533;s&#65533;R&#65533;&#65533;&#65533;&#65533;&#65533;&#65533;&#65533;	&#65533;&#65533;i	+&#65533;&#65533;&#65533;.j)q&#65533;&#65533;"C&#65533;I)&#65533;&#65533;&#65533;_&#65533;EDJ2=V&#65533;&#65533;&#65533;1*e&#65533;&#65533;R$&#65533;d&#65533;&#65533;X':	&#65533;m5&#65533;&#65533;)%&#65533;&#65533;#&#65533;a&#65533;&#65533;8&#65533;)!&#65533; &#65533;BB&&#65533;&#65533;&#65533;C&#65533;x&#65533; &#65533; *&#65533;&#65533;3&#65533;&#65533;jA&#720;&#65533;&#65533;&#65533;&#65533;&#65533;P&#65533;p&#65533;&#65533;&#65533;e8g"&#39172;&#65533;&#65533;p&#65533;2&#65533; s&#65533;&#65533;0O&#65533;)D&#65533;y&#65533;U&#65533;I&#65533;&#65533;E&#65533;&#65533;	&#65533;)P&#65533;EG&#65533;&#974;Z&#65533;Lz&#65533;N&#65533;&#65533;&#65533;&#65533;&#65533;&#65533;&#65533;&#65533;&#65533;w&#65533;&#65533;&#65533;&#65533;$&#65533;cN|&#65533;&#2014;&#65533;
&#65533;&#65533;c&#65533;lv &#65533;=&#65533;&#65533;&#65533;&#728;&#1140;&#65533;&#65533;&#65533;7&#65533;L&#65533;Ch8&#65533;s&#65533;$&#65533;&#65533;9[&#65533; &#65533;G"8&#65533;&#65533;lg;&#65533;&#65533;&#65533;w&#65533;&#65533;&#65533;&#65533;l&#65533;v&#65533;&#65533;&#65533;G&#65533;9J@h&#65533;&#18472;:A&#65533;&#65533;&#65533;o&#65533;$Q&#65533;A&#65533;&#65533;&#65533;&#65533;&#65533;&#65533;t&#65533;y&#65533;&#65533;&#61115;&#65533;Au&#65533;{&#65533;=g&#65533;22&#1058;w&#65533;&#65533;&#65533;Hc&#65533;q&#65533;&#65533;&#65533;XO&#65533;o&#65533;&#65533;:7#8R&#65533;^&#65533;&#65533;&#65533;N&#65533;tG*&#65533;&#65533;&#65533;&#65533;&#65533;,&#65533;&#65533;&#65533; &#65533;j&#65533; V&#65533;\&#65533;&#65533;v"&#65533;eof8J&#65533;&#65533;M&#65533;A%&#65533;&#65533;&#65533;^&#65533;rO|v&#65533;%&#65533;x^n&#65533;&#65533;C9&#65533;P&#65533;s&#65533;&#65533;&#65533;&#1069;
c&&#65533;&#65533;&#65533;&#65533;z&#1151;>&#65533;IH'"HB&#65533;&#65533;-~/&#65533;&#65533;&#40040;s^>T2&#65533;3SNh}k&#65533;&#65533; &#65533;&#65533;&#65533;&#65533;R&#65533;&#65533;&#65533;#&#65533;&#271884;&#65533;3Br&#65533;T&#65533;&#65533;&#1428;'r*&#65533;L&#38069;&#65533;&#65533;&#65533;&#65533;&#65533;M&#65533;k,&#65533;&#65533;&#65533;n?&#65533;&#65533;&#1027;~&#65533;&#65533;&#65533;<&#65533;O&#65533;y&#65533;?&#65533;+@&#65533;&#65533;Y6&#65533;&#1263;&#65533;@&#65533;&&#65533;&#65533;&#65533;db&#65533;&#65533;&#1702;K&#1303;&#65533;&#65533;z&#65533;&&#65533;s0&#65533;"&#65533;H&#65533;U&#65533;|&#65533;&#65533;R&#65533;`&#65533;&#65533;&#65533;(%&#65533;&#65533;T &#65533;&#65533;C8&#65533;&#65533;&#65533;w&#65533;B&&#65533;E&#65533;@&#65533; &#65533;<&#65533;&#65533;H&#65533;&#65533;&#65533;>&#65533;qyy&#65533;&#65533;&#65533;&#65533;{&#65533;%0l&#65533;LE&#65533;*&#65533;4<QkD1&#65533;&#65533;&#65533;?uTX&#65533;D=&#65533;P;&#646;y&#65533;g&#65533;&#65533;lQm&#65533;&#65533;.&#65533;&#65533;z&#65533;e&#50305;&#65533;{qa&#661;C&#65533;&#65533;f%&#65533;.&#65533;&#65533;T&#65533;E%&#65533;{ov$U|&#65533;&#65533;&#65533;&#65533;u&#263;u&#65533;&#65533;\&#65533;u&#65533; }&#65533;g&#65533;E&#65533;0#&#65533;&#65533;q;a5qQ8qk&#65533;~&#65533;&#65533;2i2&#65533;Qi&#65533; P&#65533;%^&#65533;~&#65533;&#65533;=d&#65533;v&#65533;w&#65533;&#65533;wL1s&#65533;&#65533;x&#65533;&#65533;H&#65533;#&#65533;Qp&#65533;crCFX&#65533;X07x#s9&#65533;%&#65533;&#65533;-&#65533;r&#65533;&#65533;d&#65533;&#65533;k!&#65533;?S&#65533;@S&#65533;a&#65533;R8&#65533;BUm&#65533;&#65533;z<&#65533;z&#65533;&#65533;&#65533;&#1345;&#65533;.&#65533;&#65533;S&#65533;H&#65533;&#65533;.c&#65533;.a&#65533;&#65533;&#65533;&#65533;S&#65533;&#65533;S&#65533;EKi!Tx&#65533;gl&#65533;&#65533;q&#395;.8/&#65533;vC'&#65533;fT&#65533;1&#65533;gK&#65533;<1BA&#65533;&#65533;u&#65533;g&#65533;&#1096;J&#320;&#65533;&#65533;&#65533;`D1R&#65533;&#65533;e&#65533;&#65533;0&#65533;&#65533;&#65533;T>&#65533;"rg+%>M&#65533;&#65533;&#65533;&#65533;&#65533;ws&#65533;_Oa&#65533;5N&#65533;c&#65533;fX(&#65533;=s$&#65533;r&&#65533;&#65533;'G&#65533;hY&#65533;&#65533;3&#65533;a*WV+&#65533;`&#65533;@N&#65533;D&#65533;pv&#65533;&#65533;?&#65533;&#65533;&#65533;&#65533;&#65533;E&#65533;z&#65533;m&#65533;z@&#65533;(\&#65533;&#65533;t&#65533;X!/&#65533;&#65533;&#65533;efh\&#65533;Evq&#65533;l1$&#65533;'&#65533;&#65533;&#65533;&#65533;.&#65533;&#65533;f'&#65533;O&#65533;&#65533;Gn6&#65533;7&#1080;&#65533;(&#65533;(&#65533;I&#65533;$&#65533;&#65533;&#65533;-&#65533;1d&#65533;&#65533;&#65533;&#65533;&#65533;&#65533;0We&#65533;#&#65533;5&#65533;<&#65533;1&#65533;&#65533;@sNa&#65533;&#65533;SG&#65533;&#65533;Q&#65533;SjYRs1&#65533;&#65533;S_w&#65533;&#65533;&#65533;]s$>4E]&#65533;c&#65533;Q&#65533;&#65533;&#65533;+&#65533;Aw5&#65533;eqH&#65533;&#65533;&#65533;v&#65533;&#65533;(&#65533;&#65533; &#65533;wPmDw&#65533;&#33884;Iz&#65533;&#65533;.&#65533;%&#65533;Bu&#65533;&#65533;&#32867;&#65533;&#65533;&#65533;&#65533;&#65533;&#65533;&#65533;>&#65533;e&#65533;z&#65533;f&#65533;&#65533;f&#1366;+D{&#65533;&#65533;m&#65533;&#65533;u&#65533;&#65533;u6g&#65533;&#65533;t&#65533;1&#65533;m&#65533;g&#65533;)&#65533;K%4&#65533;$D&#65533;9@&#65533;F&#65533;&#65533;&#65533;9-&#65533;7o&#65533;~&#65533;6jRy&#65533;u8-&#65533;d&#65533;&#65533;&#65533;<H&#65533;B<&#65533;0"&#65533;H~q&#65533;&#65533;&#65533;&#65533;&#65533;^!&#65533;+&#65533;X&#65533;y&#65533;&#65533;&#65533;P5&#65533;&#65533;&#65533;a	&#65533;&#65533;v0&#65533;aTK&#65533;&#34843;&#65533;&#65533;&#65533;&#65533;J #&#65533;z&#65533;.&#65533;K&#65533;%&#65533;&#65533;&#65533;&#650;&#65533;h&#65533;&#65533;y&#65533;w&#65533;&#65533;&#65533;(&#65533;:&#65533;)8&#65533;mqfamc&#65533;f5&#540;&#65533;~6/&#65533;M&#65533;t&#65533;&#65533;\r1-&#65533;0&#65533;&#65533;|&#65533;0&#65533;&#65533;(&#65533;&#199;&#65533;&#65533;f&#65533;S&#65533;D&#65533;&#65533;&#65533;0%X&#65533;%&#65533;&#65533;&#65533;@	#w&#65533;&#65533;&#65533;P&#65533;r&#65533;&#65533;&#65533;S&#65533;&#65533;b&#65533;&#65533;iY&#65533;)x+ 83R&#65533;&#65533;d&#65533;5P&#65533;vh&#65533;r&#65533;rk(G&#65533;&#65533;&#65533;&#497;&#65533;d;R&#65533; &#65533;&#65533;z|q&#65533;&#65533;&#65533;z&#65533;&#65533;&#65533;)[&#65533;
&#65533;&#65533;&#65533;&#65533;&#65533;&#65533;w&#65533;!&#65533;&#65533;g&#65533;&#65533;I&#65533;&#65533;fe!&#165;>&#1377;bQ&#65533;&#65533;xf&#65533;&#65533;t&#65533;I{a&#65533;k&#65533;Bp1{d&#65533;Y&#65533;&#65533;&#65533;&#65533;2T&#65533;J&#65533;&#65533;*&#65533;<&#65533; &#65533;&#65533;.L&#65533;&#65533;pI&#65533;&#65533;&#65533;Z&#65533;pT&#20856;q&#65533;&#65533;Q&#65533;!rG1G&#65533;&#65533;&#1706;n&#65533;k2G&#65533;'&#65533;&#65533;h&#65533;&#65533;d&#65533;&#65533;&#65533;&#65533;&#65533;&#65533;o7&#65533;&#65533;7&#65533;z&#65533;&#65533;&#1698;&#65533;&#65533;y&#65533;g&#65533;&#65533;&#65533;&#65533;&#65533;&#65533;1g&#65533;&#65533;&#65533;&#65533;&#65533;&#65533;&#65533;&#65533;&#65533;&#65533;y&#65533;&#65533;&#65533;&#65533;&#65533;&#65533;&#65533;z&#65533;&#65533;&#65533;h&#65533;&#65533;&#65533;t&#65533;&#65533;&#65533;&#65533;&#553;>e&#65533;&#65533;&#65533;&#65533;B&#65533;&#65533;W{?&#65533;&#65533;&#65533;&#65533;B)&#65533;m&#65533;&#690;-+&#65533;Z&#65533;&#65533;$M&#65533;&#65533;U&#65533;&K&#65533;Oq&#65533;A&#65533;g*&#65533;f&#65533;x&#65533;&#65533;&#65533;&#65533;5&#65533;&#65533;&#65533;!K&#65533;O{I&#65533;K&#65533;&#65533;&#65533;1&#65533;&#65533;&#65533;_&#65533;)Fl&#65533;My&#65533;&#65533;z&#65533;&#65533;&#65533;&#65533;)T&#65533;*&#65533;j&#65533;&#65533;'&#65533;q&#65533;B&#65533;&#65533;&#65533;&#65533;H&#65533;&#65533;W&#65533;&#65533;&#1602;:&#65533;B&#65533;H&#65533;&#65533;J&#65533;(\jv&#65533;&#65533;&#65533;&#65533;&#65533;6Z&#65533;A&#65533;B,&#65533;&#65533;&#65533;&#65533;.&#65533;&#65533;&#745;&#65533;T&#65533;xK&#65533;&#65533;H&#65533;$&#65533;&#65533;O&#65533;&#65533;&#65533;as&#65533;9B&#65533;]&#1749;&#65533;&#65533;&#65533;t&#65533;&#65533;a&#65533;I&#65533;&#65533;&#65533;&#65533;kFA&#65533;&#65533;>&#65533;VZ&#65533;&#65533;K&#65533;&#65533;&#65533;O&#65533;&#65533;4r&#65533;	&#65533; &#65533;&#65533;&#65533;[&#65533;&#65533;*UQ#<&#65533;&#65533;&#65533;&#65533;u;&#65533;&#65533;&#65533;fD&#65533;&#65533;&#65533;&#65533;JH&#65533;&#65533;&#65533;i&#65533;.&#65533;&#184;m&#65533;B-&#65533;B#`(&#65533;.&#1342;&#65533;&#65533;%&#1086;Z'&#65533;&#65533;k&#65533;&#65533;8&#65533;@&#65533;&#65533;rJ&#65533;&#65533;0&#65533;2wXrj&#65533;&#65533;]&#65533;&#65533;w&#65533;;&#65533;&#65533;c!&#65533;q&#65533;V&#65533;&#65533;X &#65533;&#65533;F!&#65533;!&#65533;&#65533;	*&#65533;&#65533;&#65533;&#65533;ki&#65533;&#65533;O&#65533;&#65533;|&#65533;&#65533;I1GG6x&#897;WR&#65533;&#65533;J&#65533;&#65533;,0&#65533;&#65533;&#65533;&#65533;4&#65533;B"&#65533;
&#65533;{I&#65533;{~&#65533;&#65533;&#65533;&#65533;&#65533;&#65533;&i&#65533;&#65533;:1&#65533;ML&#65533;K&#65533;&#65533;&#65533;&#65533;k&#65533;&#65533;&#65533;&#65533;P_*&#212;P\&#65533;&#65533;&#65533;	]\aL&#65533;&#65533;}T&#65533;R&#65533; +&#65533;&#65533;HlLk,&#65533;&#65533;K&#65533;Fx&#65533;L&#65533;&#65533;`&#65533;&#65533;&&#65533;)!&#65533;*&#65533;&#65533;M&#65533;%&#65533;3`&#65533;&#65533;&#65533;w)&#65533;&#65533;&#65533;&#65533;&#65533;hsz&#65533;&#65533;&#65533;&#65533;i&#65533;&#65533;&#65533;Z&#65533;U&#65533;&#65533;&#65533;&#65533;	&#65533;&#65533;l&#65533;&#65533;&#65533;!&#65533;&#65533;&#65533;M&#65533;&#65533;|&#65533;&#65533;&#65533;&#65533;$'_r&#65533;&#65533;&#65533;&#65533;&#65533;&#65533;F5&#65533;&#65533;&#65533;	_&#65533;&#764;\&#65533;&#65533;&#65533;A	5&#65533;&#65533;D&#65533;&#65533;&#65533; VZ&#65533;&#65533;&#65533; +;k&#65533;&#65533;&#65533;	&#65533;P^&#65533;&#65533;L&#65533;&#65533;&#65533;&#65533;&#65533;y&#65533;&#65533;I<&#65533;#*~_&#65533;jH&#65533;|&#65533;9_&#65533;'&#65533;B&#65533;&#65533;&#65533;_3+;1&#65533;&#65533;@ `&#65533; @&#65533;|&#65533;&#65533;, &#65533; &#65533;&#65533;h&#65533;]&#65533;&#65533;,^Z&#65533;)&#65533;Q^&#65533;)&#65533;&#65533;eVcw&#65533;&#65533;e&#65533;2&#65533;&#65533;&#65533;X&#65533;&#1129;&#65533;&#65533;zx&#65533;#}&#65533;EyM@&#65533;k&#65533;~3&#65533;&#65533;	&#65533;&#65533;&#7815;&#65533;&#65533;v"&#65533;k&#65533;&#65533;~&#65533;&#65533;&#65533;&#1542;&#65533;eX&#65533;&#65533;&#65533;w&#65533;&#65533;|uFai&#65533;&#65533;!&#65533;i&#65533;&#65533;)x&#856;K&#5632; &#65533;&#1024;PQ  &#65533;&#65533;&#65533;&#65533;<Z&#1024;q&#65533;| p&#65533;i-g&#65533;h&#65533;h&#65533;OqM&#65533;_wH^&#65533;&#65533;&#65533;H&#65533;| !*~&#65533;&#65533;&#65533;jJW&#65533;!#&#65533;]&#65533;-&#65533;&#65533;&#65533;c>&#65533;&#1186;&#65533;%&#65533;#A&#65533;GQ&#65533;}&#65533;&#65533;Y&#65533;&#65533;&#65533;7&#1863;&#65533;&#65533;7&#65533;&#65533;-M&#1224;&#65533;pz&#65533;r&#65533;&#65533;&#65533;;&#65533;&#65533;&#65533;&#65533;d&#65533;&#65533;Q&#65533;&#65533;^&#65533;He"O&#65533;&#65533;5!4n&#65533;&#65533;&#65533;2&#65533;&#65533;&#65533;&#65533;T&#65533;`B5&#65533; &#65533;v&#65533;U&#65533;oq&#65533;&#65533;'-e=&#65533;a&#65533;A&#65533;&#65533;&#65533;&#65533;&#65533;&#65533;uQT&#65533;)&#65533; &#65533;u&#65533;&#65533;I"&#65533;5~5+&#65533;l&#1399;&#65533;&#65533;9Q&#65533;&#65533;&#65533;]&#65533;&#65533;}&#65533;`&#65533;Qa 5&#65533;&#65533;HS&#65533;?&#65533;&#65533;PwY&#65533;&#65533;!&#65533;&#65533;&#65533;&#65533;!-g&#65533;OF&#65533;<&#1153;&#550;&#65533;&#65533;&#65533;&#15943;&#65533;6s&#65533;&#65533;&#65533;e&#65533;&#65533;<&#65533;m&#65533;r~&#65533;&#65533;:&#65533;7}&#65533;&#65533;H&#65533;8=N&#65533;&#65533;&#65533;&|&#65533;;=rx*&#65533;`:&#1767;P&#65533;&#65533;q&#65533;3&#65533;&#128;J&#65533;*2	&#65533;*&#461;&#65533;B&#65533;G&#65533;&#65533;&#65533;l<&#65533;"*Q&#65533;5E&#65533;N&#65533;&#65533;)P&#65533;&#65533;2a&#65533;].Q&#65533;9&#65533;&#65533;&#65533;&#65533;`>&#65533;&#65533;`&#65533;&#65533;&#65533;Vm&#65533;&#65533;&#65533;&#65533;9&#65533;&#65533;&#65533;&#65533;21&#65533;&#65533;&#65533;&#65533;&#65533;J&#65533;&#65533;K&#65533;&#65533;y~&#65533;&#65533;5&#65533;E&#65533;P&#65533;&#65533;'&#65533;&#65533;)iR5i&#65533;%XjnUk&#65533;&#65533;&#65533;&#65533;]R&#65533;1W&#65533;W@&#65533;M&#65533;^V_&#65533;&#1191;&#65533; &#65533;(s&#65533;&#65533;&#65533;n&#1739;Q2'&#65533;]&#65533;&#65533;X&#140;&#65533;&#65533;;&#65533;v)&#30580;&#65533;?s&#65533;&#65533;{&#37765;E&#65533;#M&#65533;C&#65533;O&#65533;&#65533;&#65533;=&#65533;)&#782;&#65533;:&&#385;&#65533;ay5&#65533;&#65533;)&#65533;rD^aE&#65533;&#65533;&#65533;&#65533;&#65533;O&#65533;&#65533;&#65533;&#65533;5&#65533;#&#65533;!6%&#65533;&#65533;f.&#65533;^&#65533;&#65533;]&#65533;&#65533;&#65533;&#65533;&#65533;5&#986;&#65533;&#65533;O&#65533;&#65533;&#65533;&#65533;&#65533;y&#65533;&#65533; &#65533;&#65533;&#65533;&#65533;&#65533;&#65533;/&#65533;&#65533;&#65533;?&#65533;&#65533;&#65533;&#65533;Pl{.&#65533;D &#65533;&#65533;\&#65533;&#65533;* &#65533;&#65533;>Zw&#65533;cN&#65533;&#65533;&#65533;)~&#65533;w&#65533;&#7852;&#65533;3S&#65533;&#65533;p*<&#65533;&#65533;_&#65533;&#65533;?&#65533;u`&#65533;&#65533;&#65533;&#65533;5&#65533;&#65533;&#65533;&#65533;=+R&#65533;&#65533;5&#2019;&#65533;%GN+&#65533;|X&#65533;&#65533;&#65533;0&#65533;&#65533;Nk+&#65533;W&#65533;&#65533;]&#65533;C+,^rXP &#65533;LP&#65533;&#519;|y&#65533;&#65533;&#65533;3&#65533;&#65533;&#65533;X&#65533;&#65533;&#65533;&#65533;&#65533;[K*0-&#65533;&#65533;;Q&#65533;&#65533;&#65533;&#65533;\&#65533;5x]&#65533;w&#65533;&#65533;&#65533;&#65533;]Q&#65533;~&#65533;&#65533;N&#65533;	&#65533;&#65533;&#65533;&#65533;&#65533;\&#65533;/6j&#65533;&#65533;}&#65533;&#65533;F!&#65533; &#65533;&#65533;r&#65533;l&#65533;&#65533;nM&#65533;:&#65533; &#374; W &#65533;WPZs-&#65533;?&#65533;um&#65533;mxo&#65533;O&#65533;&#65533;p &#1537;&#65533;&#529;&#65533;7&#65533;W@&#65533;&#65533;&#65533;A&#65533;d&#65533;&#65533;<&#65533;.&#65533;;eHvX&#65533;&#65533;&#65533;Ap&#65533;&#65533;&#65533;&#65533;&#65533;Vh&#65533;p&#65533;#d0&#65533;q)W&#65533;H&#65533;&#65533;yk*}&#65533;LG&#65533;8&#65533;&#65533;l+<jz&#65533;&#65533;&#1282;&#65533;&#65533;&#65533;&#65533;&#65533;j&#65533;&#65533;J&#65533;&#65533;&#65533;&#65533;&#65533;~wW8R&#65533;&#65533;&#65533;&#65533;"&#65533;&#65533;&#65533;&#65533;&#65533; &#65533;d&#586;%&#65533;<&#65533;&#65533;&#132;^VL:&#65533;e&#65533;?/+2&#65533;&#65533;&#65533; &#65533;  PG&#65533;!&#65533;D&#65533;&#65533;&#526;!&#65533;<i0&#65533;&#65533;&#65533;N&#65533;&#65533;&#65533;2&#65533;N&#65533;&#65533;&#65533;xrAO&#65533;n&#65533;3&#65533; &#65533;&#1043;&#65533;&#65533;&#65533;8&#65533;&#65533;&#65533;T5,&#65533;&#65533;&#65533;*R&#65533;W&#65533;^&#65533; &#65533;&#65533;&#65533;^&#65533;&#65533;=K&#65533;Z&#65533;m&#1918;&#65533;W&#65533;&#65533;\&#65533;u3J&#792;fE&#65533;Ii&8&#65533;&#65533;E&#65533;&#65533;;-,,xp&#65533;&#65533;&#65533;&#65533;L&#65533;y1&#65533;&#65533;p&#65533;@&#65533;7!;l6&#65533;&#65533;fP&#65533;&#65533;&#65533;&#1632;&#65533;BCi&#65533;v&#65533;&#65533;&#65533;1 &#65533;&#65533;&#65533;&#65533;Y&#65533;[&#65533;&#65533;&#65533;&#65533;k&#65533;&#65533;'j&#65533;T&#65533;&#65533;&#65533;0&#65533;at&#65533;&#65533;&#65533;f<&#65533;uq&#36541;&#65533;&#65533;n&#65533;Y&#65533;&#65533;&#65533;&#65533;'_=&#65533;&#65533;&#65533;&#65533;&#65533;1&#65533;n&#65533;&#65533;&#1639;&#65533;&#65533;&#65533;"&#65533;qI&#65533;{&^(&#65533;.jk#@&&#65533;&#65533;&#65533;&#65533;&#65533;#&#65533;Nj&#65533;&#65533;&#65533;&#65533;&#65533;.T&#65533; &#65533;&#65533;&#65533;p)-\&#65533;B&#65533; &#65533;&#65533;*&#1120;&#65533;&#65533;Bq)&#65533;@d&#65533;'&#65533;&#65533;&#65533;1B]&#65533;+&#65533;&#65533;&#65533;G2&#566;8h/,X&#638;:&#65533;&#65533;"&#65533;S&#65533;!&#65533;J&#224;$&#65533;3h&#65533;&#65533;,&#65533;&#1011;&#65533;&#232;&#65533;&#65533;&#65533;&#65533;4&#65533;T&#65533;&#65533;&#65533;&#1934;&#65533;n6(D&#1774;&#65533;7&#65533;Cm&#65533;&#65533;&#65533;&#65533;&#65533;&#65533;&#65533;>&#65533;&#65533;=&#65533;&#1948;&#65533;&#65533;03MN&#14891;+&#65533;&#65533;CM9F&#65533;2&#65533;3z/&#65533;A&#65533;`&#65533;&#65533;0&#65533;I&#65533;&#65533;&#65533;9&#65533;>s&#65533;&#65533;&#65533;0[&#65533;	&#65533;&#65533;X&#65533;&#65533;V&#65533;&#65533;&#65533;&#669;hAH"y&#65533;(&#670;&&#65533;pW&#65533;&#65533;&#1865;&#65533;>bhBd5B&#65533; 2&#65533;&#65533;eK&#65533;&#65533;Ac&#65533;M&#65533;#&#65533; &#65533; F&#65533;h"&#65533;&#65533;&#1443;&#65533;V&#1814;&#65533;&#65533;&#65533;1F&#65533;6&#65533;p&#65533;2 &&#65533;N&#65533;&#65533;y&#65533;E&#65533;&#65533;{&#65533;8`&#65533;&&#65533;&&#65533;9`""!&#65533;g"&#65533;HI&#188;x&#65533;a&#65533;
KR&#65533;!,&#65533;&#65533;03&#65533;&#65533; $GN&#1184;%&#65533;&#65533;3&#65533;&#65533;<&#65533;&#65533;\&#65533;& &#65533;SMQ&#1389;=4{2&#65533;&#1181;&#1923;&#65533;&#65533;&#65533;A_&#65533;&#65533;&#65533;T-g&#65533;&#65533;#&#65533;&#922;&#65533;f&#65533;l@:;&#65533;Km&#65533;&#65533;4-&#65533;8&#65533;4e&#65533;N&#65533;&#65533;&#65533;&&#65533;&#65533;1%~&#65533;J&#65533;&#800;&#65533;&#65533;[@&#65533;&#65533;&#65533;&#738;'lxX&#65533;20Ah7"w]&#65533;P&#1731;&#65533;-&#65533; &#539;=&#65533;&#65533;f&#65533;DA1#&#65533;&#65533;
&#65533;&#65533;&#65533;*&#65533;&#65533;Z&#65533;&#65533;&#65533;&#65533;&#65533;J-&#65533;N&#65533;&#65533;&#65533;g&#65533;&#65533;v&#65533;&#65533;zvX&#65533;&#65533;[&#65533;&#65533;&#65533;&#65533;n&#65533;&#65533;&#65533;&#65533;&#65533;&#65533;&#1546;r&#65533;r&#558;&#65533;&#65533;&#65533;&#65533;&#65533;.&#65533;(W&#65533;&#65533;^&#65533;&#65533;L&#65533;C46&#65533;I&#65533;9&#65533;#(&#65533;[&#65533;(&#65533;&#65533;&#65533;&#65533;&#65533;&#65533;'&#65533;&#65533;S&#65533;&#65533;&#65533;&#65533;7&#65533;&#65533;%&#65533;&#456;>&#65533;!&#65533;&#65533;7&#65533;&#65533;&#1024;&#65533;P}
&#65533;&#65533;&#65533;$&#65533;W&#65533;&#65533;}z&#65533;\QpL-&#65533;&#65533;AB&#65533;'&#65533;"&#65533;&#65533;;g&#65533;&#65533;Y&#65533;R&#65533;,&#65533;p$&#65533;HK`R
 l&#65533;r0&#65533;LV!&#721;&#65533;q&#65533;F0G&#65533;te&#65533;&#65533;&#65533;&#65533;;*t&#65533;y&#65533;*d&#65533;W&#65533;&#65533;&#65533;&#65533;#vU4V&#65533;&#1217;&#331;&#65533;&#65533;&#65533;P&#65533;&#1569;%&#65533;&#65533;Cc&#1400;F6&#65533;Q.<0&#65533;	&#65533;&#65533;S&#65533; !@ &#65533;A&#65533; &#65533;.&#65533;&#65533;&#65533;c&#65533;&#65533;&#65533;.&#65533;&#65533;$0&#65533;4Hp8&#640;< &#65533;;&#65533;&#65533;H"&#65533; &#65533;$&#65533;"&#65533;q&#65533;@'&#65533;&#65533;&#65533;&#65533;&#65533;&#65533;GFr8&#65533;$&#65533;x&#65533;G&#65533;&#65533;&#65533;/ &#65533;&#65533;A#&#65533;`&#65533;u&#65533;K^&#65533;&#1175;&#65533;f0&#65533;9Lb
&#65533;	&#65533;&#65533;?x0&#65533;&#65533;b&#65533;2&#65533;&#65533;"H@J&#65533;4&#65533;&#65533;&#65533;X&#594967;|$Bd&#65533;HN&#65533;&#65533;&#65533;&#65533;dH&#65533;HP&#65533;&#1264;&#65533;&=9Nt&#65533;&#65533;&#65533;&#65533;&#65533;&#65533;&#65533;.&#65533;@x&#65533; (R&#65533;,&#65533;u&#1035;&#65533;&#65533;&#65533;P&#65533;6&#1313;&#65533;hD%:Q&#65533;.&#1170;&#65533;&#65533;5&#65533;Y&#65533;m&#65533;&#65533;A&#65533;&#65533;&#65533;m&#65533;&#1760;&#65533;?&#65533;&#579;&#65533;&#65533;p4H2GNNc&#65533;vt&L&#505;&#65533;Df&#65533;&#65533;&#65533;&#65533;c7?
PP&#65533;&#65533;&#65533;D&#65533;FQ&#65533;6&#1385;O&#65533;jT&#65533;:&#65533;&#65533;&#65533;&#65533;&#65533;0EIE&#65533;J&#65533;<&#65533;#x<6%&#65533;&#846;&#65533;\$V&#65533;&#65533;&#920;D&#65533;&#65533; '(mO&#65533;6&#65533;&#65533;sDJ&#65533;&#65533;G&#65533;~&#65533;&#65533;x&#65533;G*a&#65533;&#65533;&#65533;&#65533;&#65533;&#65533;Elb&#65533;X&#65533;6&#1431;xk[&#65533;&#65533;N&#65533;Zs&#65533;&#65533;&#65533;&G5&#65533;&#462;jT&#65533;d?Q&#65533;&#65533;MZr&#65533;2&#65533;&#65533;8&#65533;Zt&#65533;&#65533;*=&#65533;	&#65533;&#65533;i&#65533;`(&#65533;A&#65533;&#65533;M#&#65533;&#65533; F&#65533; &#65533;<&#65533;&#1528;&#65533;Enr&#65533;U&#65533;&#65533;#&#65533;&#65533;&#65533;)@&#65533;&#65533;m&#65533;t&#65533;;&#65533;fX&#65533;&#720;&#65533;&#65533;u&#65533;/xnS&#65533;&#1155;DV&#65533;< ekU&#65533;&#65533;v&#65533;ts&#65533;&#65533;?p+K&#65533;U&#65533;!&#65533;~&#65533;&#65533;&#65533;&#65533;&#65533;&#1535;&#65533;p&#65533;&#65533;F&#65533;&#65533;&#65533;&#65533;&#65533;&#65533;,1&#65533;U&#65533;|&#65533;&#65533;&#65533;&#65533;?"&#65533;&#65533;&#65533;&#65533;v&#65533;&#65533;&#65533;&#65533;d)&#65533;X&#65533;&#65533;&#65533;<H\K&#453;&#65533;&#65533;&#65533;5 A+&#65533;k&#65533;FA*d|&#65533;&#65533;f&#65533;7&#65533;q&#65533;u&#65533;c&#65533;&#65533;	A&#65533;0BS8*&#65533;&#65533;!&#65533;f&#65533;y&#1870;&#65533;5&#65533;&#65533;p&#65533;&#65533;}&#65533;
n&#65533;&#65533;&7&#65533;W&#65533;c&#65533;	&#65533;%&#65533;&#1262;&#65533;T=x&#65533;&#65533;
P&#65533; &#65533;&#65533;&#65533;q&#65533;&#65533;<g:&#65533;9&#65533;&#65533;&#65533;$VwT&#65533;xU&#65533;&#65533;iO&#394;&#65533;&#65533;&#65533; =&#65533;jy&#65533;G.&#65533;vj&#65533;#	&#65533;&#65533;&#65533;Glc&#65533;~&#65533;&#65533;4]&#65533;Zu&#65533;s&#65533;E=jR&#65533;&#65533;G 5F:yI&#65533;:y'&#65533;&&#65533;&#65533;&#65533;&#65533;&#65533;&#775;&#65533;0&#65533;%&#65533;M}8&#65533;&#65533; ]a&#65533;&#65533;,&#65533;&#1175;+@&#65533;&#65533;,&#65533;&#65533;&#65533;&#65533;&#65533;+>mjjW&#65533;&#65533;&#1510;&#65533;4&#65533;&#656;QF&#65533;&#65533;F2am&#65533;	&#65533;&#65533;&#65533;P&#904;&#65533;<a	`@&#65533;9&#65533;b&#65533;&#65533;&#65533;&#65533;&#65533;f&#65533;&#65533;&#1859;&#65533;&#65533;&#65533;&#65533;&#65533;?h&#65533;jl&#65533;&#65533;G&#65533;b'&#65533;&#65533;&#65533;	a&#65533;JYjdAnW&#65533;AM&#65533;&#65533;g-&#65533;H&#65533;&#65533;&#65533;&#65533;A&#65533;q&#65533;&#65533;C&#65533;&#65533;&#65533;&#1897;&#65533;'&#65533;&#65533;&#65533;e,&#65533;3&#65533;&#1605;N&#65533;&#65533;Z(4&#65533;?z&#1029;L@`zB&#65533;d&#65533;&#65533;^T&#65533;&#65533;&#65533;%6&#65533;&#65533;&#65533;&#65533;n&#65533;&#65533;$W&#65533;&#65533;=&#656;r&#65533;&#65533;/^&#65533;A8&#65533;k&#1382;&#65533;&#65533;&#65533;&#65533;u2e &#65533;>&#65533;!&#65533;|&#65533;&#65533;&#65533;&#65533;&#65533;&#65533;g&#65533;&#65533;&#65533;z&#65533;&#65533;&#65533;w&#65533;&#65533;i&#65533;+&#65533;&#65533;Z&#65533;@&#65533;&#65533;&#65533;j&#65533;-&#65533;7&#65533;MXg&#65533;&#65533;d=s&#65533;?&#65533;&#65533;&#65533;"7H&#65533;&#65533;&#65533;&#65533;&#65533;&#65533; r&#65533;w&#65533;&#65533;&#65533;&#65533;Z &#65533;&#65533;&#65533;.A&#65533;p&#65533;&#65533;&#65533;d&#65533;&#65533;&#65533; &#65533;&#65533;w&#65533;&#65533;&#65533;&#65533;}&#964;&#65533;&#65533;&#65533;&#65533;JN<&#65533;&#65533;U=&#65533;&#65533;&#65533;&#65533;&#65533;&#65533;&#65533;&#65533;:&#65533;&#65533;&#65533;&#65533;6&#65533;&#65533;&#65533;&#65533;&#65533;&#65533;#&#65533;&#65533;&#65533;4&#65533;t[
&#65533;I&#65533;2&#65533;&#65533;&#65533;&#65533;5&#1372;&#65533;,&#65533;^&#65533;&#65533;;4ff&#65533;&#65533;&#65533;&#65533;&#65533;&#65533;&#65533;m	&#65533;,&#65533;1&#65533;_'	]&#65533;@/$&#65533;4&#65533;:&#65533;&#65533;&#1205;&#65533;&#65533;:&#65533;&#65533;&#65533;&#65533;c&#1610;&#65533;i&#65533;.DR'&#65533;3&#45215;&#65533;?iJ&#65533;~&#65533;&#65533;~&#1593;&#65533;&#65533;&#65533;&#1105;&#65533;$&#65533;&#65533;1Kx&#65533;3:&#65533;>&#65533;&#65533;s&#65533;s&#178;&#65533;c&#65533;&#65533;&#15001;&#65533;.&#65533;Z&#65533;'+4&#65533;&#65533;P&#65533;&#65533;&#65533;)&#65533;:&#65533;x2'_S&#65533;m0&#65533;r0(&#65533;#u&#65533;&#65533;&#65533;&#65533;`&#65533;Tc &#65533;&#65533;&#65533;3&#65533;+&#65533;&#65533;,<.&#65533;s&#65533;a&#65533;
@&#65533;&#48365;&#200;Bz&#65533;3&#65533;&#65533;{:C&#65533;
;t&#65533;	m*7C&#65533;$&#65533;&#65533;&#65533;?&#65533;r)&#1766;Z&#65533;8&#65533;P3d&#65533;f&#1268;T&#65533;[&#65533;&#65533;1&#65533;&#65533;-d&#65533;Ft&#297;ZD&#65533;&#65533;q &#65533;&#65533;&#65533;k
-WJ&#65533;&#65533;&#65533;&#65533;7y&#65533;&#65533;x&#65533;?&#65533;&#65533;&#65533;&#65533;-&#65533;[&#65533;&#65533;&#65533;w{&#65533;&#65533;Z&#65533;&#65533;;&#65533;&#65533;C&#65533;0K&#65533;%n&#65533;`&#65533;&#65533;#?B&#65533;7&#65533;l&#65533;' &#65533;p&#65533;GD&#65533;dT&#65533;a
&#65533;.d&#65533;4 &#65533;&#65533;,Z\:c&#65533;&#65533;D&#65533;&#65533;&#65533;{&#65533;&#65533;i&#65533;FN<&#65533;-&#1336;&#65533;t&#65533;&#65533;p7{#B&#65533;&#65533;#9&#65533;&#65533;&#65533;}:&#65533;~#9&#65533;S=d&#65533;1&#65533;&#65533;B&#65533;&#65533;p c&#65533;X&#385;$&#514;&K&#65533;,>&#65533;#WB&#65533;m&#65533;&#65533;&#1011;&#65533; E&#65533;x&#65533;{&#65533;&#65533;r&#65533;&#65533;?TE&#65533;&#65533;5&#65533;HG&#65533;&#65533;>&#65533;+&#65533;&#65533;&#65533;W&#65533;&#65533;>
9B&#65533;&&#65533;#?f&#65533;K&#65533;&#65533;&#712;0&#65533;&#65533;3&#539;&#65533;&#604;&#65533;&#65533;&#65533;&#65533;&#65533;&#65533;[&#65533;oj&#65533;&#65533;&#65533;7&#65533;&#65533;H&#65533;&#65533;&#65533; &#65533;&#65533;&#776;&#65533;&#65533;&#65533;&#65533;&#65533;z&#65533;#D2&#65533;R&#65533;&#65533;&#65533;(&#65533;&#65533;&#561;&#65533;7&#65533;4&#65533;&#65533;&#65533;G!b&#65533;lH&#65533;$&#754;4K&#65533;&#65533;\&#65533;&#65533;2w&#649;GO&#65533;F&#65533;&#65533;&#65533;N?&#65533;&#65533;&#65533;$
m&#65533;A&#65533;&#65533;0k&#65533;#&#65533;&#65533;>!&#65533;0&#65533;#&#65533;&#65533;C&#65533;&#65533;	&#65533;&#65533;&#65533;&#65533;&#65533;6h&#65533;&#65533;&#65533;&#1120;&#65533;&#65533;&#65533;&#451;&#65533;t8&#65533;&#65533;&#65533;&#65533;&#65533;D&#65533;&#625;$u&#65533;&#65533;&#65533;&#65533;6,J{J&#65533;&#1801;l&#65533;&#65533;&#65533;@A&#65533;&#65533;*u&#65533;&#65533;R%&#65533;&#65533;&#65533;&#548;mx&#65533;j2T&#65533;0i&#642;&#65533;\=j@(z&#65533;8&&#65533; &#65533;t&#65533;&#65533;&#65533;&#65533;	a:&#65533;J9.&#65533;&#65533;3&#65533; &#65533;+AE&#65533;t&#65533;N|&#65533;&#65533;\&#65533;&#2880;,?&#65533;&#65533;&#65533;&#65533;NXE,+1&#65533;&#65533;)&#65533;&#65533;0&#65533;&#65533;4n&#65533;&	H&#65533;&#65533;24L &#65533;K&#65533;&#65533;lA&#65533;&#65533;&#65533;&#65533;z&#1043;	&#1048;&#65533;&#65533;&#65533; &#65533;|qTM&#65533;0JN&#65533;N&#65533;D&#65533;k&#65533;L&#65533;&#65533;&#65533;ZH&#65533;&#65533;&#65533;A&#65533;&#65533;2&#65533;&#65533;_&#65533;>\&#65533;?&#65533;0&#65533;&#65533;&#65533;&#65533;&#1799;FHP&#65533;X&#65533;&#65533;&#65533;L&#65533;&#65533;&#65533;&#65533;&#65533;=&#1539;&#65533;3&#65533;&#65533;Vb&#65533;&#65533;On&#65533;&#65533;p&#65533;&#65533;&#65533;3&#65533;&#65533;DS3z&#65533;&#65533;&#65533;&#65533;&#65533;&#65533;
1&#65533;
&#65533;&#65533;&#65533;8&#65533;&#65533;&#65533;3i"&#65533;	&#65533;&#65533;}QP&#65533;&#65533;M&#1024;C&#65533;L&#65533;&#65533;&#65533;&#65533;6&#65533;X&#65533;n&#65533;&#65533;&#65533;&#65533;&#65533; &#65533;&#65533;&#65533;-X&#65533;&#65533;S&#65533;&#65533;&#65533;&#65533;&#65533;p&#65533;&#65533;&#65533;1 &#65533;&#65533;&#65533;&#65533;|P&#65533;3&#65533;lD&#65533;t&#65533;i&#65533;&L&#65533;&#689;&#65533;B&#65533;7;&#65533;&#65533;H*uO&#65533;x4&#65533;&#65533;&#1172;&#65533;&#1196;r&#65533;[&#1268;%-&#65533;}&#65533;&#65533;&#65533;&#65533;Au,Q@A&#65533;&#65533;[M&#65533;&#65533;&#65533;#X&#65533;?=&#65533;/&#65533;&#65533;&#65533;&#65533;?&#65533;U[&#65533;?&#65533;&#65533;&#65533;&#65533;&#65533;&#65533;-&#65533;&#65533;`&#65533;&#65533;@}&#65533;H&#65533;&#65533;Q&#65533;&#65533;<&#65533;k&#65533;?&#65533;&#65533;[M 9MV&#65533;`&#65533;Q&#65533;&#65533;&#65533;?pVQ &#65533;0WY&#65533;&#65533;a8&#65533;#&#65533;&#1411;x&#65533;#&#65533;xu&#65533;&#65533;l&#65533;Sv}&#65533;W&#65533;UY&#65533;&#65533;W8v&#65533;&#65533;\m&#65533;(&#65533;"&#65533;&#65533;W(&#65533; XY&#1858;"&#65533;QY=&#65533;\&#65533;&#65533;8_5&#65533;`8Q8&#65533;-&#65533;&#65533;&#65533;#&#65533;U&#65533;5&#1617;&#65533;&#1539;&#65533;WX&#65533;&#65533;&#65533;&#65533;&#65533;&#65533;&#65533;&#65533;&#65533;E&#65533;&#65533;&#65533;&#264;O&#65533;&#65533;V&#65533;H~X&#65533;&#65533;< p&#65533;&#65533;&#264;d&#65533;-z&#65533;2u&#65533;>5&#65533;#A&#65533;T&#65533;hZ&#65533;$2&#65533;&#65533;\&#65533;W&#65533;Y&#65533;b&#65533;&#65533;+1&#65533;<&#65533;I&#65533;$F&#65533;0&#65533;&#65533; ;&#65533;[;x[+&#65533;&#65533;&#65533;[&#65533;&#1783;&#65533;&#1788;&#65533;&#65533;&#65533;[\k-&#65533;)&#65533;=&#65533;8\&#65533;r&#65533;&#65533;&#65533;&#65533;&#65533;&#65533;u@9*&#65533;&#65533;z/&#65533;m-fJ&#65533;G>&#65533;&#65533;\0&#65533;x&#65533;&#65533;&#320;Z&#65533;&#65533;X&#65533; 
&#65533;!P]&#65533;&#65533;!p]&#65533;]&#1493;]&#65533;&#65533;&#65533;&#65533;&#65533;%&#65533;!&#65533;]&#1581;]&#1597;]&#65533;&#65533;&#1645;&#65533;0&#65533;&#1621;]&#65533;m&#65533;!^C&#65533; &#65533;
P &#65533;&#65533;&#65533;&#65533;&#65533;&#65533;!  
&#65533;&#1200;&#65533;i`&#65533;B&#65533;&#65533;&#65533;&#65533; &#65533;&#1029;p&#65533;F]&#65533;&#65533;K&#65533;&#1543;#&#65533;&#65533;&#65533;&#65533;)&#65533;5_&#65533;&#65533;9z/&#65533;t&#65533;*&#65533;IK&#65533;QLE<ZQ&#65533;O&#65533;&#65533;&#65533;<&#65533;5mN &#65533;&#1991;&#65533; Q&#65533;;&#65533; &#65533;@&#65533;=&#65533;&#65533;[&#65533;}4G&#65533; d@&#65533;&#65533;&#65533;=>&#65533;&#65533;dha&#65533;`&#65533;&#65533;&#65533;&#65533;&#65533;&#65533;&#65533;&#65533;&#65533;.&#65533;&#65533;&#65533;&#65533;&#65533;F;&#65533;$L&#1670;L&#164;&#1884;@=d&#65533;&#65533;&#65533;&#65533;d&#65533;&#65533;]&#65533;&#65533;&#65533;Z&#65533;&#65533;%&#65533;,&#65533;&#65533;,&#65533;b
&#65533;
 &#65533;&#65533;&#65533;b &#65533;,&]0c,&#65533;b&#65533;m]0$&#65533;&#65533;gB&#65533;&#65533;\!&#65533;&#65533;&#65533;`&#65533;DO&#65533;_&#65533;&#65533;Nc{&#1287;&#65533;P&#65533;t&#65533;&#65533;&#65533;&#65533;&#65533;u&#65533;&#65533;&#65533;&#65533;M=T;L&&#65533;9&#65533;&#667;&#65533;&#65533;K&#65533;&#65533;&#675;T&#65533;1jh&#65533;^&#65533;&#65533;&#65533;	>0&#65533;&#65533;R6tx&#65533;&#65533;&#65533;=^&#65533;&#65533;UN&#65533;&#65533;&#65533;&#65533;&#65533;Z&+&#65533;&#65533;&#65533;[&#65533;}&#65533;&#65533;&#65533;&#65533;x&#65533;F.f[&#65533;&#65533;b.&#65533;&&#65533;(&#65533;Z&#65533;e&#65533;a&#65533;&#65533;&#65533;K*&#65533;&#65533;#c0&#65533;&#65533;&#65533;&#65533;@&#65533;2&#65533;&&#65533;&#65533;&#65533;xb&#65533;&#65533;&#65533;&#65533;&#901;x&#65533;v&#65533;d&#65533;
&#65533;&&]&#65533;&#65533;0w&#65533;&#65533;)&#65533;&#65533;&#1072;x&#65533; E&#65533;
&#65533;&#65533;d
6&#65533;&#65533;&#65533;&#65533;&#65533;
&#65533;@[W&#65533;&#65533;u&#65533;&#65533;_ur7&#65533;JC&#65533;U&#65533;9&#65533;&#65533;&#65533;&#65533;x&#65533;&#65533;&#65533;Z~&#65533;&#65533;%&#65533;&e&#65533;&#65533;*@&#65533;&#65533;&#1855;9&#65533;&#65533;&#65533;&#65533;:&#65533;&#65533;&#65533;( &#65533;0d6On&#65533;&#65533;H&#65533;&#65533;w&#65533;hN&#65533;h&#65533; &#65533;&#65533;Tfh7&#65533;&#65533;&#65533;X&#65533;&#1860;kae&#65533;&#65533;m&#65533;x$&#65533;&#65533;6;&#65533;&#65533;&#65533;
&#65533;&#65533;!&#65533; SH&#65533;(&#6606;&#65533;&&#65533;&#24920;f&#65533;eva&#65533;f&#65533;&#65533;&#65533;i>&#65533;&#65533;+m&#65533;\c&#65533;\n&#65533;&#65533;,&#65533;b.&#65533;&#65533;U&#65533;gq&#65533;&#65533;&#65533;&c&#1165;b&#1245;%&#65533;4&#65533;b-v74&#65533;r6g#l&#65533;<&#65533;&#65533;5&#65533;&#65533; &#65533;&#65533;&#65533;a&#65533;`&#65533;EP&#65533; &#65533;&#65533;.&#65533; &#65533;2&#65533;4&#65533;&#65533;&#65533;'E!C&#65533;&#65533;T&#65533;l&#65533;&#65533;.&#65533;&#65533;$&#65533;&#65533;'&#65533;#8&#65533;&#65533;&#65533;{.!&#65533;+&#65533;"&#65533;3i&#65533;E.&#65533;5~&#65533;i&#65533;4`h&#65533;Fx *&#65533;&#65533;@	FV>&#65533;Nm&#65533;Q&#65533;&#65533;&#65533;&#65533;&#65533;CN&#65533;bf&#65533;D&#65533;&#65533;&#65533;e&#65533;!P$&#65533;&#1973;k^&#65533;&#7646;&#65533;&#65533;6&&#1784;&#65533;&#1318;&#65533;&#65533;7&#65533;&#65533;&#65533;&#65533;&#65533;k&#65533;bb
&#65533;&#65533;/&#65533;&#65533;Utpw{l	&#65533;&#65533;&#65533;c!&#65533; &#65533;c&#65533;&#65533;&#65533;P&#65533;&#65533;&#65533;&#65533;&#65533;&#65533;&#65533;&#65533;&#65533;&#65533;%g&#294;/&#65533;2&#65533;L&#65533;&#65533;}&#65533;&#65533;&#65533;&#65533;`&#65533;&#65533;&#65533;
&#65533;c=o&#1382;&#667;-&#65533;v&#65533;@&#65533;G&#65533;$&#65533;&#1956;&#65533;&#65533;&#65533;&#65533; &#65533;_@!hb&#65533;&#65533;&#65533;(&#65533;#&#65533;~25&#65533;&#65533;&#65533;^&#65533;&#65533;&#65533;&#65533;&#65533;&#65533;&#65533;*&#65533;)&#65533;/&#65533;&#65533;&#65533;i&#65533;lo&#1545;&#65533; &#65533;&#65533;&#65533;&#65533;&#65533;q&#1689;&#65533;&#65533;&#65533;&#65533;M&#65533;&#65533;7&#65533;+n&#65533;bF\0&#65533;&#65533;a&#65533;E&#65533;&#65533;fb&#65533;y&#65533;\G&#65533;$&#829;\D7&#65533;`&#65533;cw&#65533;c&#65533;_&#1748;&#65533;|'G&#65533;&#65533;&#445;[M&#65533;&#65533;N&#65533;&#1780;&#65533;@&#65533;g&#65533;&#65533;&#65533;J&#65533;&#65533;&#65533;-&#65533;td &#65533;&#65533;&#65533;]u&#65533;U v`7&#65533;&#65533;l0&#65533;&#65533;&#65533;'bH&#65533;$EB$>&#65533;#&#65533;&#65533;[;8V &#65533;&#65533;7&#65533;0&#65533;&#594;&#65533;d!+&#65533;&#65533;z<  &#65533;Kr&#65533;&#65533;&#65533;!0&#65533;&#65533;&#65533;P&#65533;`&#65533;cHN+)&#65533;2U&#65533;&#65533;{&#65533;&#65533;&#65533;O&#65533;&#65533;>.&#65533;+&#65533;&#65533;&#65533;
<&#665;&#1763;&#65533;&#65533;@&#65533;&#194;F&#65533;0&#65533;&#65533;&#65533;i&#65533;v&#65533;&#65533;&#65533;&#65533;&#65533;I(&#65533;&#65533;&#65533;2v&#65533;&#65533;&#65533;w&#65533;j v'(&#65533;i&#65533;&#65533;&#65533;?&#65533;-Iz&#65533;\&#65533;\&#65533;&#65533;j&#65533; U]&#65533;&#65533;G&#192;&#65533;U&#65533;&#65533;&#19780;&#65533;&#65533;&#65533;&#1661;y&#1517; &#65533;^&#65533;U&#1875;&#65533;\
`]&#65533;&#65533;&#65533;u&#65533;W^&#65533;&#65533;W&#65533;YW&#65533;xz&#65533;&#65533;UgO&#1445;&#65533; w!`&#65533;P&#65533;YguvP&#65533;&#65533;5z&#65533;&#65533;[&#65533;&#65533;)v7_&xz&#65533;Eac&#65533;[&#65533;&#65533;&#65533;j>&#65533;&#65533;x&#65533;&#1350;#u&#65533;&#1014;]&#65533;
&#65533;Z&#65533;0&#65533;&#65533;
&#65533;&#65533;&#65533;JV&#65533;&#65533;{0&#65533;'&#1878;&#1036;&#65533;p7}d&#65533;&#65533;79&#65533;){?B~s~&#65533;8{&#65533;&#65533;&#65533;&#65533;&#65533;3&#65533;&#65533;&#65533;`&#1275;W&#65533;(Q&#65533;&#65533;^?{&#65533;0&#65533;jH&#65533;g&#65533;s&#65533;>&#65533;k@&#65533;&#65533;m&#65533;kbk&#65533;abV&#65533;F&#65533;h&#65533;&#65533;h&#65533;&#65533;o&#65533;&#413;&#65533;&#65533;w-Sp&g&#65533;(NZ&#65533;G&#65533;&#65533;&#65533;q&#65533;&#65533;&#65533;&#65533;&#65533;o&#65533;&#65533;&#65533;&#65533;yoKHr&#65533;u&#65533;&#65533;&#65533;C&#65533;&#65533;&#65533;&#65533;&#65533;&#65533;&#65533;p&#65533;&#65533;&#65533;e&#65533;&#65533;c &#65533;&#65533;} HP&#65533;C&#65533;`'&#65533;&#65533;Z&#65533;="&#65533;D&#65533;(P&#65533;&#65533;`&#65533;&#65533;+v:&#65533;2D^&#65533;^&#140;)s&&#858;6o&#65533;&#809;s'&#990;>4&#65533;K/&#65533;&#65533;&#8201;&#65533;&#374;&#65533;^v&#65533;&#65533;&#65533;&#1727;V&#65533;&#65533;&#65533;q&#65533;&#65533;&#65533;K&#65533;&#65533;	&#65533;&#65533;/)&#65533;B^>&#65533;	&#65533;&#65533;L&#65533;=^&#65533;I&#65533;&#65533;&#65533;*1&#65533;&#1157;9m&#65533;&#65533;U0&#65533;&#65533;&#65533;&#319;.@$&#65533;4,!.&#65533;Y&#65533;X&#18761;L  &#65533;D't3&#65533;&#926;?&#65533;-z&#65533;&#65533;Mi&#65533;&#1603;bs&#191;)1&#65533;&#65533;&#65533;&#65533;G&#65533;PXAF&#65533;C_;&#65533;?&#65533;9A&#65533;&#65533;&#65533;&#65533;E&#765;&#65533;Kd&#921;[&#65533;&#65533;&#65533;&#65533;t;&#65533;P&#1585;&#890;o&#65533;&#65533;H&#65533;/^&#65533;&#65533;&#65533;&#556;&#65533;&#973;&#65533;:_&#65533;x&#65533;x!&#65533;&#65533;8jQ&#65533;01&#65533;~&#65533;&#65533;&#65533;E&#65533;@D&#65533;p&#65533;C&#65533;h&#65533;*8&#65533;/=T&#65533;@:&#65533;&#65533;L|`&#65533;&#65533;w&#65533;&#65533;aB8&#65533;&#65533;"&#65533;&#65533;&#65533;&#65533;Jl&#65533;&#65533;v(&#65533;dEI'&#65533;4&#65533;"/&#65533;A&#65533;&#65533;7&#9763;&#65533;&#65533;&#65533;	&#65533;&#65533;DVL&#65533;b&#65533;K&#65533;P&#65533;&#65533;,&#65533;
&#65533;$&#65533;&#65533;&#65533;&#65533;?8U&#65533;aj&#65533;&#65533;&#65533;U S2E&#65533;	/McJ`_V!C`i&&#65533;&#65533;`&#65533;c!&#65533;&#65533;d5Y&#65533;&#65533;&#65533;&#65533;&#65533;&#65533;&#65533;f&#65533;,3]&#65533;&#65533;L&#65533;&#65533;$&#65533;&X&#65533;!&#65533;pBw&#65533;t &#65533;	.~&#65533;&#65533;8&#65533;`J&#65533;t&#65533;	&#65533;&#65533;&#65533;&#65533;y&#65533;e'&#65533;&#65533;&#65533;&#65533;&	2`&#65533;&#65533;&#65533;&#1962;_X&#65533;CQ&#65533;2&#65533;&#65533;v&#65533;eg&#65533;y&#65533;!{,&#65533;&#758;&#65533;	/`&#65533;+&#65533;"&#65533;&#65533;&#65533;&#65533;&#65533; &#65533;zK-&#65533; &#65533;&#65533; (&#65533;U&#65533;E&#65533;&#65533;&#65533;_&#65533;&#65533;" &#65533;(&#65533;*@-&#65533;&#65533;R&#65533;n,&#65533;&#65533;&#65533;NR&#1671;&#65533;&#65533;'&#65533;H&&#65533;&#65533;&#65533;"&#65533;&#65533;y&#65533;&#65533;&#65533;z&#65533;?=&#65533;c&#65533;R1%&#65533;b&#65533;&#65533;&#65533;&#65533;&#65533;`2&#65533;?&#612;&#65533;W&#65533;&#65533;K&#65533;$&#65533;R&#65533;k&#65533;&#65533;&#65533;&#65533;/&#65533;1T&#65533;&#65533;X0&#65533;e&&#65533;&#65533;&#65533;&#65533;h&#361;&#65533;?&#65533;&#65533;O&#65533;&#65533;&#65533;	d^&#65533;&#65533;?&#65533;A&#65533;&#65533;[s&#65533;&#65533;h&#65533;AS7&#65533;|&#65533; &#65533;&#65533;&#65533;&#476;&#65533;&#65533;)2&#65533;&#65533;CH&#65533;t&#65533;&#65533;&#65533;!&#65533;J*&#65533;,&#65533;i&#65533;&#65533;&#65533;z&#143;n&#65533; &#65533;&#65533;&#65533;&#65533;&0|v&#65533;&#65533;4&#65533;&#65533;@x&#65533;b&#65533;&#65533;&#65533;}W^98&#65533;J&#65533;&#65533; &#65533; &&#65533;a&#65533;&#65533;s&#769;&#65533;&#65533;&#65533;&#65533;N&#65533;&#65533;&#65533;&#65533;&#48027;`:&#65533;&#65533;&#65533;{&#65533;&#65533;&#65533;&#65533;N*b&#65533;;NhP&#65533;h&#65533;J&#65533;&#65533;r3EW&#65533;'&#2023;n&#65533;R&#65533;q<&#65533;[&#65533;&#65533;&#65533;p&#65533;v&#65533;L&#65533;^&#65533;&#65533;&#65533;&#65533;3&#65533;A&#65533;&#1557;&#65533;&#65533;&#65533;=&#65533;&#65533;w`&#65533;&#65533;?|&#65533;C&#65533;K&#65533;&#65533;H&#65533;&#65533;&#788;B&#65533;,&#65533;5&#65533;[&#65533;&#65533;&#65533;Liu&#65533;&#65533;&#65533;2M&#65533;8j&#65533;&#727;F&#65533;4e&s&#65533;R$&#65533;\BO&#65533;&#65533;&#65533;&#65533;h&#65533;D&#65533;/&#65533;2&#65533;aP&#65533;)&#65533;&#65533;&#8194;&#65533;&#65533;&#65533;&#65533;&#65533;P/&#65533;&#65533;&#65533;.P &#65533;&#1028;!X2&#65533;&#65533;(&#65533;&#65533; &#65533;V9&#65533;|&#65533;&#65533;9&#65533;^L&#65533;&#65533;&#676;8&#65533;V&#65533;&#65533;5&#65533;e&#65533;sj&#65533;[&#65533;C&#65533;Q&#65533;&#65533;C&#65533;'&#65533;O&#65533;&#65533;V
"&#65533;At&#65533;&#65533;&#65533;;&#65533;!w&#65533;&#65533;&#65533;jg&#65533;v&#65533;0L:&#65533;!&#65533;!/	&#65533;?&#65533;&#65533;!Io[7&#65533;&#1532;$&#65533;hM&#65533;\H&#65533;u&#65533;!&#65533; Gvf)&#65533;0&#65533;&#65533;&#65533;ki&#731;X &&#65533;&#65533;G&#65533;&#65533;&#65533;2&#65533;t&#65533;+7xI&#65533;d&#65533;&#65533;@ 0&#65533;2-&#65533;O&#65533;KcA&#65533;?"&#65533;&#65533;L&#65533;&#65533;&#65533;&#65533;]0&#65533;+&#65533;Rch&#65533;`&#426;Pl&#65533;&#65533;&#65533;&&#65533;&#65533;"&#65533;w&#65533; OY&#65533;&#65533;{&#65533;2&#65533;&#65533;&#1831;iB&#65533;U&#65533;d
&#65533;&#65533;I)&#65533;1&#65533;&#65533;&#65533;&#65533;o&#65533;&#65533;FP&#65533;&#65533;7&#65533;uN&#65533;&#65533;o&#65533;&#65533;&#65533;	LA&#65533;&#65533;&#65533;p^&#65533;&#65533;&#65533;&#65533;&#65533;0(&#676;a09&#65533;LN&#65533;bK&#65533;&#65533;\5S&#65533;&#65533;	k/&#65533;&#65533;&#65533;K&#65533;&#65533;'&#65533;C"&#1362;&"&#65533;&#65533;H[&#65533;J&#65533;&#316;&#65533;5&#65533;@R&#65533;&#65533;R!&#65533;&#65533;&#65533;aK@
P&#65533;Uo&#65533;&#65533;&#65533;&#65533;:	
&#65533;&#65533;&#65533;`gf&#193;sN&#65533;&#65533;_(&#65533;m&#65533;I&#65533;Xz5/L &#65533;&#65533;&#65533;&#65533;-&#65533;m&#65533;&#65533;M&#65533;LiU&#65533;0C&#65533;&#65533;&#65533;&#65533;&#65533;&#65533;_&#65533;^%,&#65533;|3&#65533;B[&#65533;&#65533;&#65533;&#65533;%&#65533;&#65533;&#65533;&#65533;`&#65533;1&#65533;&#65533;&#65533;%&#65533;Z&#65533;i&#65533;m<&#65533;K&#65533;&#65533;,&#65533;@&#65533;4&#65533;dAj+&#65533;&#65533;i,&#65533;5da&#65533;&#65533;&#65533;&#65533;&#65533;&#516;&#65533;X&#65533;&#65533;&#65533;&#1460;0c2&#65533;&#65533;A&#65533;&#65533;B UZ&#65533;&#65533;E&#65533;p&#65533;r( &#65533;z@"&#65533;&#65533;}&#292;&#65533;Q&#1009;&#65533;&#65533;,-z&#65533;&#509;&#65533;&#65533;s&#1451;&#65533;&#65533;&#65533;*&#65533;&#65533;c&#65533;~&#65533;&#65533;R&#65533;`&#65533;&#65533;&#65533;&#65533;&#65533;s%&#65533;p&#65533;&#1259;&#65533;&#65533;&#65533;#{A&#65533;&#65533;&#65533;V%|&#65533;&#65533;3&&#65533;l&#65533;&#65533;&#65533;&#65533;a&Y-L$2*&#65533;&#65533;M$Hk&#65533;&#65533;&#436;.Tl&#65533;&#65533;&#65533; &#65533;C&#65533;A&#65533;&#65533;	y_&#1152;`&#65533;$	`FLf@&#65533;#&#65533;&#65533;b&#65533;(&#65533;8 M`&#65533;DA&#65533;&#65533;^&#65533;	&#65533;&#65533;&#65533;&#65533;&#65533;Y&#65533;&#65533;&#65533;g&#65533;E&#65533;&#65533;hK6&#65533;&#65533;/&#65533;6c&#65533;fj&#65533;h&#65533;&#65533;&#65533;K&#65533;Zf&#65533;&#65533;&#65533; z&#65533;gM&#65533;`5$:&#1058;1nL&#65533;P&#65533;&#65533;&#65533;C'i"M&#65533;&#65533;&#65533;&#65533;V|&#65533;&#65533;&#65533;b&#65533;&#65533;^4&#65533;H&#65533;&#65533;FL,&#65533;r&#1547;&#65533;&#65533;$c&#65533;J&#65533;5X&#65533;4F]S&#65533;'V&#65533;&#65533;
F&#65533;&#65533;	&#65533;&#65533;5uU&#65533;y&#866;.&#65533;&#65533;&#65533;&#65533;RE&#65533;&#65533;.cS &#65533;&#65533;&#65533;&#65533;Q&#65533;&#65533;
&#65533;%&#65533;&#65533;O~&#65533;c/&#65533;M&#65533;\&#1198;	&#65533;&#65533;&#65533;m&#65533;&#65533;e/&#65533;D&#65533;&#65533;&#65533;F&#65533;_&#65533;&#65533;
&#65533;&#65533;o&#65533;$&#65533;&#65533;$&#526;H V&#65533;N&#65533;&#65533;&#65533;A&#65533;	1&#65533;!&#65533;wf&#65533;&#65533;8&#65533;&#65533;&#65533;
v,1H&#65533;R&#65533;T&#65533;%W&#65533;2&#65533;&#65533;&#65533;&#65533;p@&#65533;&#65533;p5&#65533;&#1637;&#65533;&#65533;f]&#65533;&#620;^&#65533;X&#65533;&#65533;6&D39&#65533;b&#65533;Z)-@&#65533;Y\r&#65533; &#65533;s&#65533;}&#65533;gL&#65533;*&#65533;$ &#65533; 8&#1099;N&#65533;2&#65533;3&&#65533;&#65533;gjcc&#65533;`C&#65533;|&#65533;A&#65533;&#65533;&#65533;rO&#65533;&#65533;&#65533;[&#65533;&#65533;&#65533;&#65533;0&#65533;&#65533;&#65533;@&#65533;j`&#65533;xX&#65533;&#65533;n&#65533;,0"&#65533; &#65533;`L&#65533;!uw&#65533;&#65533;&#65533;&#1922;&#65533;&#65533;&#65533;4&#65533;.h`x&#65533;&#65533;sH&#65533; Xa&#65533;&#65533;&#65533;s&#65533;<v&#65533;+ !DO&#65533;p&#65533;&#65533;`P&#65533;&#65533;[&#65533;&#65533;VPA&#65533;&#1239;&#65533;&#65533;A&#65533;&#65533;&#65533;@&#1091;]&#65533;&#65533;'g
L}&#65533;&#65533;(9&#65533;|0&#65533;p&#65533;&&#65533;&#65533;a`(&#65533;4~U&#65533;_&#65533;&#65533;&#65533;&#65533;@L.&#65533;oZ=&#65533;7&#65533;LrYps&#65533;&U &#65533;W&#65533;&#65533;&#65533;lL< W9&#65533;;\&#65533;:&#65533;)&#65533;&#65533;	&#65533;&#65533;&#65533;&#65533;&#65533;&#25340;&#65533;I&#737;&#65533;3&#65533;&#65533;b&#65533;&#65533;<a&#65533;&#65533;5L&#65533;&#65533;&#65533;&#65533;&#277;e@ 4&#65533;:`j&#65533;
V&#65533;&#65533;) &#65533;N &#65533;&#65533;K0JB)&#1816;&#65533; &#65533; hJ&#65533;t&#65533;&#65533;u@&#65533;&#65533;&#65533;&#65533;y&#65533;J&#65533;J&#65533;U&#65533;&#65533;&#860;&#65533; !:&#65533;]&#65533;&#65533;T&#65533;-&#1536;x&#65533;.&#65533;B0&#65533;&#65533;&#65533;&#65533;?&#65533;A&#65533; &#65533;&#65533;&#65533;N&#65533;&#65533;&#65533;?Pa&#65533;@8Ha3x ~&#65533;4&#65533;&#65533;&#65533;Va8&#65533;&#65533;&#65533;C6&#65533;_&#65533;&#65533;&#65533;&#65533;&#1792;&#65533;&#65533;&#65533;@ &#65533;&#65533;&#65533;&#65533;a&#65533;&#65533;&#65533;R&#65533;!&#65533;&#65533;"&#65533;!&#65533;Ad&&#65533;&#65533;&#65533;@&#65533;PD,t&#65533;m`J&#65533;\&#65533;&#65533;&#65533;&#65533;T&#65533;(&#65533; &#65533;&#65533; 8&#65533;"(&#65533;&#65533;JJ8@p tJ&#65533;&#65533;&#65533;Cj&#65533;&#65533;&#516;s&#65533;L&#65533;&#65533;+P&#65533;.&#65533;D.&#65533;&#65533;8&#65533;&#65533;&#65533;]I7i&#65533;LpE\P&#65533;&#65533; &#65533;&#65533;~[&#65533;&#65533;&#65533;SM&#65533;5&#65533;&#65533;&#65533;&#580;&#65533; &#65533;&#65533;D&#65533;&#65533;&#65533;&#65533;&#65533;&#65533;F&#65533;SN&#65533;hA
aB &#65533;&#65533;K&#65533;LP&#65533;?&#65533;K&#65533;2&#65533;b=&#65533;cLL@t&#65533;D
<Sp&#65533;)
&#65533;&#65533;&#65533;A&#65533;&#65533;&#65533;&#65533;&#65533;&#65533;&#65533;&#65533;&#65533;DX&#65533;&#65533;&#65533;&#65533;6&#65533;\5&#65533;\-&#65533;"&#65533;&#65533;&#65533;&#65533;&#65533;.&#65533;&#65533;8&#65533;A%&#65533;&#65533;&#65533;&#65533; "&#65533;V%&#65533;!&#1552;&#797;z&#65533; &#65533;L&#65533;&#65533; x&#65533;&#65533;&#65533;&#65533;&#65533;&#65533;=&#65533;b&#65533;&#65533;$L&#65533;&#65533;'&#65533;@"&#65533;&#65533;&#65533;&#65533;&#65533;&#65533;&#65533;0&#65533;&#65533;4e&#65533;&#65533; &#65533;&#65533;D%&#65533;""\&#65533;&#65533;&#65533;&#65533;&#65533;!&#65533; "V"&#65533;"&#65533;&#65533;&#65533;&#65533;@&#65533; U&#65533;&#65533;F&#65533;&#65533;&#65533;&#65533;&#65533;&#65533;h&#65533;Qp&#65533;BL&#65533;&#65533;&#65533;&#65533;&#65533;&#65533;&#65533;&#65533;M&#65533;K_&#65533;I_&#65533;bM&#65533;fD&#65533;&#65533;ca&#65533;D)H&#65533;&#65533;&#65533;&#65533;&#65533;&#65533;@U&#65533;Dp&#65533;G&#65533;&#65533;p&#65533;&#65533;T&#65533;e}YN&#65533;&#65533;&#65533;\Q&#339;-&#65533;iQ"q&#65533;mDa 8qV&#65533;h&#65533;&#65533;c&#65533;c/$k&#65533;&#65533;&#65533;&#65533;&#65533;!&#65533;D&#65533;&#65533;2B`&#65533;o&#65533;pv&#65533;[M`&#65533;s&#65533;C;&#65533;&#65533;i\&#18174;	&#65533;&#65533;&#65533; &#65533;&#924;`!$&#65533;\&#65533;Hh&#65533;&#65533;Jv 
&#65533;@Z&#1561;kj&#65533;4M&#65533;&#65533; x O&#65533;&#65533;N&#65533;I&#65533;!&#65533;! #@@%&#65533;&#65533;?4&#65533;&#65533;&#65533;&#65533;&#65533;N&#65533;&#65533; h&#65533;eL&#1536;&#65533;&#65533;&#65533;?&#1316;NN&#65533;'&#65533;&#65533;&#65533;&#65533;&#65533; &#65533;&#65533;K4&#65533;R&#65533;&#65533;S&#65533;&#65533;&#65533;"&#65533;&#65533;&#65533;CV&#65533;&#65533;&#552;(&#65533;&#65533;hIX&#65533;g#b&#65533;#&#65533;&#318;&#65533;G&#65533;&#65533;&#687;&#1876;&#65533;&#65533;&#65533;&#65533;\&#897;`&#65533;&#65533;	+R8H&#65533;&#65533;D_&#65533;	'&#65533;[) &#65533;&#65533;t&#65533;&#65533;Lq&#65533;2 &#65533;&#65533;&#65533;A&#65533;&#65533;&#65533;&#577;`E&#1792;c&#65533;`&#65533;}&#65533;D&#65533;HbQP&#65533;W&#65533;Dg&#388;5*&#65533;
/&#65533;0&#65533;&#65533;&#65533;/&#65533;E&#737;&#1282;&#65533; &#65533;D&#65533;E<&#65533;	@/L
&#65533;&#65533;&#65533;!&#65533;&=&#65533;&#65533;&#65533;&#65533;ob&#65533;F&#65533;Zk&#65533;&#65533;&#65533;? &#65533;&&#65533;&#65533;? &#65533;L&#65533;&#65533;?(&#65533;&#65533;&#65533;XVD &#65533;i,f&#65533;%&#65533;I&#65533;&#65533;vF&#65533;&#65533;&#65533;&#65533;FtL&#65533;l=B&#65533;&#65533;&#65533;m&#65533;&#65533;&#1538;&#65533;=x&#65533;1&#65533;&#65533;&#65533;&#65533;?d+}&#65533;A5T&#65533; &#65533;&#65533;B D@&#65533;@%$(L&#65533;$=&#65533;&#65533;L&#65533;&#65533;&#65533;&#65533;dL&#65533;&#65533;&#65533;&#65533;&#1664;&#65533;&#65533;&#65533;&#65533;A	&#769;2&#65533;C*&#65533;&#65533;&#65533;&#65533;	UBM&#65533;&#65533;&#65533;dC
&#65533;A6dA"2l&#65533;&#65533;(V "1&#65533;"fk#&#65533;&#65533;0E&#766;` &#65533;u&#65533;&#65533;&#65533;QGw&#65533;&#65533;&#65533;( &#65533;@$&#65533;&#65533;
N&#65533;&#65533;&#65533;(&#65533;&#65533;&#290;\&#1644;&#65533;d&#65533;&#65533;&#65533;; @A&#65533;&#65533;&#65533;&#65533;&#65533;&#65533;_&#65533;&#42085;&#65533;(&#65533;s&#65533;&#65533;&#65533;&#65533;&#65533;0&#65533;iWx2Ip&#65533;c8&#65533;&#65533;)&#258;&#65533;X&#65533;K&#65533;&#65533;5z&#65533;&#580;&#65533;l1&#65533;&#65533;i&#65533;&#65533;&#65533;&#65533;&#65533;e&#65533;&#65533;H&#65533;&#65533;&#65533;&#65533;&#65533;&#65533;@&#65533;c&#65533;)&#65533;z&#65533;k&#65533;&#65533;2&#65533;&#65533;FLx&#65533;&#65533;&#65533;f6&#65533;&#65533;2n&#65533;8BL(&#65533;&@gL ]&#65533;&#65533;&#65533;&#65533;&#65533;?&#65533;&#65533;&#65533;M&#65533;B&#65533;&#65533;&#65533;&#65533;&#65533;jp&#65533;&#65533;y&#65533;Iza&#65533;&#65533;A&#65533;(-&#65533;&#65533;S<&#65533; &#65533;1&#65533;H&#1666;&#65533;'&#65533;D&#65533;?B&#65533;1&#65533;&#65533;"&#65533;&#65533;&#248;"o&#65533;.$&#65533;&#65533;&#65533;=<h&#65533;&#65533;&#65533;$&#65533;&#65533;&&#65533;4&#65533;&#65533;6&#65533;|B&#65533;&#65533;&#65533;|&#65533;&#65533;&#65533;&#65533;&#65533;&#65533;x&#65533;`&#65533;u&#65533;&#65533;&#65533;aS&#65533;&#65533;&#65533;b!&#65533;V&#65533;(2l6&#52190;&#65533;(b&#65533;d6d&#65533;d&#65533;%&#65533;X&#318;&#65533;E1Ks&#65533;&#65533;H&#65533;l&#65533;l&#65533;&#65533;]&#65533;&#65533;,&#65533;&#65533;&#65533;$&#65533; &#65533;
&#65533;&#65533;4@_` T&#65533;CXB&#65533;&#65533;Kl &#1025;@&#65533;&#65533;r&#644;&#65533;&#65533;&#65533;C&#65533;5.]i&#1278;D&#65533;&#65533;8-b&#65533;&#65533;i&#65533;q&#65533;]Udk&#65533;AM&#65533;5&#65533;&#65533;&#65533;&#65533;&#65533;D&#65533;&#65533;[&#65533;V&#65533;&#65533;,\&#65533;h
a&#65533;Q&#65533;&#18138;%&#65533;M&#65533;]&#65533;&#65533;&&#65533;C+&#65533;B@=&#65533;&#65533;?h +&#65533;K&#65533;f&#65533;/L$&#65533;&#65533;&#65533;&#65533;&#65533;H&#65533;&#65533;&#65533;D&#65533;B&#65533;t&#65533;&#65533;BL<&#65533;8BX&#65533;qt&#65533;&#1820; P&#65533;&#65533;&#428;&#65533;F&#65533;&#65533;F&#65533;&#65533;#CZ&#65533; &#65533;&#65533;&#65533;&#65533;&#65533;;&#261;I&#65533;@&#65533;
&#65533;-T&#65533;.l 9&#65533;&#65533;&#65533;XC" &#65533;&#65533;9&#65533;5&#65533;&#65533;&#65533;&#65533;k&#65533;&#1153;&#65533;&#65533;&#65533;6&#65533;~&#65533;N&#65533;(&#65533; &#65533;&#65533;?&#65533;&#65533; l@&#65533;&#65533;&#65533;xh&#65533;&#65533;I&#65533;!&#65533;&#65533;&#65533;h&#65533;Z&#65533;&#65533;1,MX&#65533;!&#65533;~&#65533;&#65533;P&#65533;R&#65533;&#65533;&#65533;&#65533;&#65533;&#65533;I&#65533;&#65533;waJ&#65533;&#65533;&#65533;&#65533;&#65533;A&#65533;&#65533;"h
&#65533;&#65533;@'D&#65533;(:&#65533;?&#1580;"8&#65533;&#65533;&#65533;&#65533;k&#65533;A<&#65533;;&#65533; &#65533;&#233;&#644;+ &#65533;&#65533;&#65533;&#65533;-&#65533;&#65533;LX@&#1574;7&#65533;&#65533;&#65533;-cW0&#65533;&#65533;&#65533;[&#65533;&#65533;&#65533;Y	5&#65533;mKgm &#65533;4h=&#65533;q&#256;&#65533;&#1604;&#65533;&#65533;&#65533;&#65533;&#65533;p@4E:u&#65533;`&#65533;&#65533;L&#65533;`&#65533;&#65533;X&#65533;A1&#65533;N&#1329;Lh*~tVw&#65533;&#65533;&#65533;?`&#65533;O&#65533;fA&#65533;&#65533;!`W/&#65533;&#65533;Q&#65533;&#65533;&#65533;W&#65533;xE]&#65533;s&#65533;&#65533;&&#65533;&#1404;qr&#65533;$&#65533;o&#65533;&#65533;r&#65533;D@+ O&#65533;&#65533;C&#65533; }&#65533;J&#65533;B9&#65533;B&#65533; ,D@	XC8$0&#65533;&#65533;!&#65533;&#65533;@8PB&#65533;&#65533;?s&#65533;v&#65533;?l&#65533;&#65533;/N&#65533;&#65533;h&#65533;&#65533;&#65533;K&#65533;$L|&#65533;:&#65533;&#65533;&#358;&#65533;
b&#65533;&#65533;&#2025;(&#65533;SCo7&#65533;&#65533;R%&#65533;Y%5h:&#1793;;3&#65533;XX&#65533;&#65533;s&#65533;&#65533;&#65533;&#65533;`Q&#65533;&#65533;w&#65533;&#65533;&#65533;pT0_FN44T&#65533;/ &#65533;&#65533;&#682;BZ&#65533;&#65533;&#65533;9&#1796;&#65533;&#65533;&#65533;&&#65533;&#65533;&#65533;&#1712;V&#65533;&#65533;&#65533;&#65533;&#65533;8&#65533;&#65533;T&#968;&#65533;&#341;&#65533;b&#65533;I&#65533;BL&#65533;t5&#65533;SZ&#65533;PM&#65533;E&#65533;&#65533;DNoChZ&#65533;&#65533;&#65533;&#65533;Rj&#65533;&#65533;E&#65533;&#65533;Q/+g-ua&#65533;&#65533;g&#65533;&#65533;`&#65533;U &#65533;LuM&#1063;&#65533;&#65533;&#65533;&#65533;&#65533;&o&#65533;qLh*}&#65533;&#65533;M(L&#35042;QFL&#65533;&#320;&#65533;^&#65533;@T&#65533;&#65533;ly&#65533;Fm&#65533;ln&#65533;&#65533;&#65533;G&#65533;}&#65533;&#406;&#65533;&#65533;V&#65533;&#65533;&#65533;  d&#65533;&#65533;&#65533;P&#65533;&#65533;&#65533;/@aM&#65533;&#65533;=&#65533;@	&#65533;@#4%40&#65533;&#65533;&#688;&#65533;&&#65533; *4B8&#65533;oN@27C1|%&#65533;&#65533;&#65533;&#65533;&#65533;l@	x@k&#65533;A&#65533;&#65533;$&#1664;&#65533;6&#1007;a&#65533;_&#65533;&#65533;&#65533;&#65533;Kd&#65533;&#65533;&#65533;o&#65533;b&#65533;&#65533;K&#65533;&#65533;X&&#65533;;&#65533;&#65533;P&#65533;X&#65533;&#65533;?{&#65533;kI&#65533;DO[&#65533;&#65533;) &#850;	( &#65533; &#65533;"@$&#65533;B2&#65533;b&#65533;~&#65533;&#65533;&#65533;&#65533;^&#65533;&#65533;D;&#65533;&#65533;&#65533;&#65533;&#65533;^	.M&#65533;`I&#65533;&#65533;&#65533;&#65533;&#65533;&#65533;O&#65533;z&#65533;&#65533; &#65533;&#65533;&#1451;&#65533;&#65533;4t	&#32851;5B8&#65533;&#65533;D\t&#65533;4L&#65533;&#65533;w&#65533;&#65533;,Lx&#65533;&#65533;K&#65533;&#65533;l&#65533;&#65533;&#65533;uy"&#65533;&#65533;&#65533;&#65533;X!8B>L&#65533;k &#65533;&#65533;L&#65533;xM$&#65533;&#65533;3<NDA!< k a&#65533;&#65533;&#65533;&#65533;&#65533;h&#65533;/d&#1828;M|X&#65533;&#65533;v&#65533;+UNO&#65533;&#65533;&#65533;&#65533;#&#65533;a&#65533;&#65533;&#65533;&#1346;&#65533;j"&#65533;&#65533;!&#65533;&#65533;&#65533;!&#65533;"&#65533;&#65533;A&#65533;&#65533;`&#65533;&#65533;&#65533;;&#65533;C&#65533;&#65533;o&#65533;&#65533;?h&#65533;&#65533;@#$&#65533;-&#65533;&#65533;&#65533;&#65533;d&#65533;&#65533;/%8:i&#65533;&#65533;&#65533;A&#65533;&#65533;KL&#65533;.&#65533;'&#65533;+&#65533; m+&#65533;e&#65533;&#65533;&#65533;&#65533;&#65533;&#65533;&#65533;j:d&#65533;&#65533;r%&#65533;&#65533;!&#65533;N&#65533;rE-&#65533;&#65533;x&#65533;s&#65533;&#65533;&#65533;&#1788;&#65533;!&#65533;&#65533;<&#65533;&#65533;&#65533;&#65533;?&#65533;&#65533;&#65533;"Ij&#65533;&#65533;Kp&#65533;KH}!{4f&#65533;#&#65533;&#65533;&#65533;P&#65533;K&#65533;0&#65533;&#65533;/&#65533;7Q&#65533;&#65533;1&#65533;0u 0Fg&#65533;&#65533;:&#65533;0&#65533;f&#65533;&#65533;D&#65533;&#65533;&#65533;&#464;&#65533;&#65533;&#65533;0iL&#508;&#65533;Q&#65533;Zl[&#540;&#65533;&#65533;Ip&#65533;_&#65533;&#65533;#&#65533;&#65533; &#65533;&#65533;&#65533;&#65533;&#65533;&#65533;&#65533;&#65533;&#65533;&#65533;D(C8CLX.&#65533;&#65533;t&#65533;X&#65533;&#65533;&#65533;p.&#65533; +&#65533;_&#65533;&#65533;9G&#65533;&#65533;J&#65533;&#65533;&#65533;@l#&#65533;&#65533;&#65533;&#65533;j&#65533;&#65533;5D&#65533; >|YRP7&#65533;&#65533;&#65533;&#65533;&#65533;&#65533;&#65533;&#65533;Z&#65533;&#65533;Pi&#198;J"J<&#1044;&#65533;&#1127;f&#65533;&#65533;&#65533;&#65533;&#65533;D"&#65533;&#65533;D&#65533;&#2047;K>&#65533;&#50756;R&#65533;&#65533;&#65533;&#65533;&#65533;&#65533;5O&#65533;}&#65533;gcMO&#65533;|&#65533;4M&#65533;&#65533;]&#65533;:&#65533;"&#65533;&#65533;;b&#65533;6&#65533;&#65533;&#959;&#65533;M&#65533;&#65533;+;&#65533;&#65533;&#65533;&#65533;&#65533;&#65533;Q&#65533;&#65533;2^&#65533; &#65533; &#65533;V&#65533;&#65533;Al&#1607;&#65533;&#65533;&#65533;&#65533;`&#65533;fZ&#65533;0&#65533;b&#65533; &#65533;&#65533;&#65533;&#65533;&#65533; KBb&#65533;&#65533;g'&#65533;?(:&#65533;;&#65533;&#65533;Zb&#65533;S&#65533;sK&#65533;v>&#65533;xq&#65533;&#465;'W&#65533;&#65533;y&#65533;,&#65533;&#65533;&#65533;&#38470;
&#65533;U&#65533;&#360;&#65533;&#65533;
&#65533;3&#65533;&#65533;&#65533;&#65533;	D-	F`&#65533;&#65533;&#1076;&#65533;G/&#65533;&#65533;X&#65533;&#65533;&#65533;n#Fz4&#879;&#65533;&#65533;&#65533;&#65533;&#42209;'v&#65533;H@S&#65533;&#65533;&#596;&#65533;R&#65533;.T&#65533;.&#65533; &#65533;&#65533;&#65533;&#65533;!&#65533;T2&#65533;&#65533;&#65533;V&#65533;&#65533;&#65533;{&#65533;Z&#65533;&#1690; &#65533;&#65533;Xl&#65533;&#65533;a&#65533;Q&#65533;i&#65533;	/&#65533;b&#65533;)@6&#65533;&#65533;	&#65533;!&#65533;!`\&#65533;d`&#65533;&#65533;&#65533;&#65533;&#65533;NH&#65533;0;^&#65533; &#65533;P&#65533;&#65533;&#65533;Z@&#65533;&#65533;i:&#65533;'c^&#65533;`&#65533;&#65533;G&#65533;&#65533;(&#65533;&#65533;&#65533;^&#65533;G&#65533;&#65533;&#65533;&#460;g"&#65533;&#65533;p&#65533;y&#65533;&#65533;@J&#65533;d&#65533;&#65533;9&#65533;h!TD0&#65533;J&#65533;&#65533;D&#65533;&#65533;zj$&#65533;&#65533;I&#65533;L0&#65533;&#65533;&#65533;&#65533;A&#65533;?&#65533;&#65533;g&#65533;J &#65533;&#65533;&#1793;5b&#65533;&#65533;&#65533;&#65533;&#678;-]&#65533;&#65533;'&#65533;,&#65533;&#1522;B&#65533;5w.&#65533;&#65533;&#65533;&#65533;Zd0&#65533;m&#65533;ya&#65533;&#144;&#65533;&#65533;&#65533;X&#65533;&#65533;&#65533;;l!&#65533;-x&#65533;&#65533;&#65533; #A&#65533;h&#65533;-{&#65533;&#65533;7bH&#65533;.&#65533;P&#65533;&#65533;&#65533;!^&#65533;Q&#65533;&#65533;	.&#65533;&#65533;^&#65533;&#65533;M-&#65533;9&#65533;:0&#65533;&#65533;a&#65533;&#65533;0&#65533;&#65533;&#65533;*&#65533;&#65533;&#65533;)&#65533;&#65533;&#65533;&#65533;&#65533;04B&#65533;:&#65533;&#65533;&#65533;c9PHH8&#65533;&#65533;&#65533;&#65533;&#65533;&#65533;&#65533;S&#65533;&#65533;
&#65533;JpS&#65533;L&#65533;&#65533;&#65533;&#65533;&#65533;&#65533;M&&#65533;&#65533;&#65533;K&#65533;0iD@&#65533;&#65533;&#65533;=&#65533;3&#65533;&#65533;T4X&#47993;&#65533;&#65533;k5X&#65533;&#65533;&#65533;&#65533;h&#65533;&#193;!h&#65533;d&#65533;X&#65533;1(&#65533;y&#65533;PH&#65533;0&#65533;i&#65533;&#65533;&#65533;X&#65533;&#65533;Lj&#65533;&#65533;=(bM&#65533;&#65533;'&#65533;9&#65533;&#65533;&#65533;vn&#65533;(&#65533;9&#65533;)A&#65533;C&#65533;)&#65533;&#65533;D&#65533;&#65533;&#65533;#m&#65533;&#65533;&Eu&#65533;fP&#65533;&#488;&#65533;i &#65533;\m&#65533;ra&#65533;&#65533;V&#65533;-Vw&#65533;&#65533;K5&#65533;&#65533;&#65533;]&#65533;S&#65533;&#65533;c&#65533;:&#65533;&#65533;&#65533;&#65533;&#65533;5&#65533;Y}&#65533;&#65533;&#65533;jc&#758;&#65533;&#244;&#65533; ;:&#65533;&#65533;K&#65533;&#65533;bx&#65533;x&#65533;g&#65533;z&#65533;7&#65533;&#65533;&#912;&#65533; ` &#65533;	&#65533;&#65533;&#65533;&#65533;kt &#65533;&#65533;&#65533;&#65533;Q&#65533;jI&#65533;&#65533;&#65533;&#65533;&#65533;i&#65533;;&#65533;``&#65533;8V&#65533;&#65533;tAxPM-&#65533;@&#65533;&#65533;&#65533;&#65533;h%N&#65533;&#65533;&#65533;&#65533;.&#65533; Sw6&#65533;&#65533;&#65533;LI-U&#65533;SA&#65533;&#65533;
&#65533;&#65533;)&#65533;&#65533;O&#65533;p	j&#65533;N-e&#65533;&#65533;h &#65533;&' &#65533;X&#65533;&#65533;&#65533;E&#65533;-n9"RK&#1394; h&#65533;&#65533;)N&#65533;&#65533;&#65533;&#65533;&#65533;|
&#65533;&#65533;&#65533;&#65533;&#65533;&#65533;$l&#65533;@2&#65533;[&#65533;P&#1080;&#65533;&#65533;Y:&#65533;1D&#65533;<&#65533;7&#65533;&#65533;&#65533; Ar&#65533;&#65533;S,(&#65533;&#65533;&#65533;\/PA&#65533;Pa&#65533;&#65533; &#65533;&#65533;&#65533;D&#65533;&#65533;fl&#65533;&#65533;&#65533;L"&#65533;&#65533;&#65533;$$At%H&#65533;OJ&#65533;J&#65533;&#65533;HJDJ&#1032;&#65533;&#65533;c&#65533;&#65533;`J&#65533;M&#65533;S&#65533;&#65533;R&#65533;l&#65533;&#65533;&#65533;&#518;3q&#65533;,<&#65533;WY&#65533;&#65533;\&#65533;&#1491;&#65533;4&#65533;+[&#65533;^Y&#65533;&#65533;f&#65533;&#65533; &#65533;H`+&#65533;&#65533;&#65533;&#65533;a&#65533;f&#496;&#65533;}aHD",1&#65533;&#65533; >&#65533;"&#65533;&#65533;*&#65533;&#65533;((&#65533;&#65533; s&#65533;A NP&#65533;&#65533;8&#65533;&#65533;e&#65533;iJ&#65533;&#65533;4.n&#65533;&#65533;&#65533;I&#65533;D{2&#65533;Q|&#65533;
&#65533;vd&#65533;p&#451;&#65533;A&#65533;T3&#65533;&#65533;,q&#65533;R-&#65533;@9&#513;&#65533;&#65533;i&#65533;&#65533;z&#65533;&#65533; &#65533;c=&#65533;F9&#65533;&#65533;&#65533;&#65533;D&#65533;&#65533;R&#323;&#65533;&#65533;=&&#65533;XQ&#65533;C	&#521;P&#254;vc"&#65533;&#65533;Y&#65533;&#65533;Y&#1114;V&#65533;1`S4p5&#65533;&#65533;&#65533;&#65533;&#65533;@&#65533;&#65533;&#65533;&#65533; @ H&#65533;C* &#65533;&#65533;&#65533;\w&#65533;&#65533;4qt&#65533;&#65533;$&#65533;	&#532;8&#65533;&#65533;&#65533;f&#65533;&#65533;!	&#65533;H`&#65533;r&#65533;&#65533;$2&#65533;&#65533;3%@+K&#65533;&#65533;$B#x]8&#65533;6U&#65533;&#65533;"@&#65533;RD&#1526;&#65533;&#65533;&#65533;&#65533;&#65533;+&#65533;q\&#65533;&#65533;&#65533;Ej;&#65533;&#65533;l`&#65533;&#65533;P&#65533;B&#65533;&#65533;&#65533;&#65533;W&#65533;&#65533;fO&#65533;&#65533;&#65533;>&#65533;,MA2&#65533;bw!sd&#65533;9r7(&#65533;&#65533;<&#65533;;&#65533;&#1089;v&#65533;/2NZ&#65533;&#65533;p&#65533;!&#65533;&#65533;A5&#65533;+* &#65533;Y&#65533;&#65533;&#65533;A&#65533;"&#65533;&#65533;&#65533;&#65533;&#65533;&#65533;p&#65533;p&&#65533;&#65533;X:&#65533;&#65533;y&#1370;a&#65533;R&#65533;
#&#65533;I&#65533;&P&#65533;&#65533;;M!vH&#65533;B&#65533;Ge&#65533;0!&#65533;v&#65533;&#65533;"&#65533;&#65533;<=p&#65533;&#65533;&#65533; &#65533;&#65533;&#65533;&#65533;a&#65533;&#3635;&#65533;&#65533;:/&#65533;M&#65533;F4&#65533;&#1289;/&#65533;&#65533;^Pp&#65533;H5be&#65533;5&#65533;e-o99&#65533;&#65533;n&#65533;@&#65533;xO`EO`&#65533;&#65533;C`&#65533;&#65533; 4&#65533;2v&#65533;b&#65533;A&#65533;i&#65533;&#65533;&#65533;&#65533;Gd&#65533;`&#65533;G&#1638;x&#65533;&#65533;A6&#65533;a$K&#65533;#&#65533;t&#65533;E&#683;&#65533;`&#65533;&#65533;I&#65533;&#65533;v&#65533;Mv*&#874;AO&#65533;&#65533;&#65533;O&#65533;&#65533;R&#65533;&#65533;&#65533;'lK&#65533;&#65533;&#275;4&#65533;e	p&#65533;6_&#65533;n&#856;T	X&#65533;w&#65533;&#65533;K&Y&#65533;y&#65533;&#65533;V&#65533;&#65533;v&#65533;\~&#65533;&#65533;te&#65533;7&#65533;A&#65533;&#65533;&#65533;&#1824;NdB&#1079;&#65533;&#65533; &#65533;&#65533;P&#65533;&#65533;&#1721;&#65533;&#65533;M&#65533;&#65533;Df&#65533;S&#65533;!&#65533;&#65533;h&#65533;&#65533;&#65533;&#65533;&#1810;p&#65533;&#65533;&#769;#&#65533;9&#65533;&#65533; L&#65533;J- 8@O&#1428;&#65533;&#65533;&#65533;&#65533;&#65533;&#65533;&#65533;&#65533;&#65533;t&#65533;jQY-&#65533;&#65533;&#65533;&#65533;D&#65533;qQ&#65533;&#1356;&#65533;&#65533;c|{&#65533;DhU=&#65533;1V&#65533;g&#65533;&#65533;d&#65533;XF=&#65533;B&#65533;|y9&#65533;&#65533;2&#65533;&#65533;&#65533;t&#65533;	9h$& 5&#65533;@&#65533;7R8D&#65533;&#65533;&#65533;
&#769;7&#65533;&#65533;	&#65533;&#65533;&#596;&#65533;bL&#65533;K&#65533;&#1596;u&#65533;&#65533;\&#65533;&#65533;&#65533;&#65533;& &#65533; &&#1025;&#65533;&#65533;(;&#65533;q&#65533;&#1345;T&#65533;	&#65533;&#65533;&#65533;g&#65533;&#65533;&#65533;&#65533;&#65533;&#65533;7d&#65533;&#65533;&#65533;&#65533;F`&#65533;&#1250;bx&#65533;&#65533; U&#65533;I&#65533;M&#65533;&#65533;&#65533;NB&#65533;&#65533;&#65533;&#65533;pl&#65533;X&#65533;>&#65533;&#65533;#&#65533;&#65533;JO&#65533;b&#65533;&#65533;&#65533;&#985;&#65533;5&#65533;&#65533;lb&#65533;&#65533;&#65533;0@+v&#65533;&#65533;]2\&#65533;&#65533;ky&#65533;&#65533;&#65533;Rd&#19198;k&#65533;&#65533;&#1898;&#65533; <&#65533;&#65533;&#65533;&#65533;#&#65533;PE<<&#65533;&#65533;I&#65533;N&#1024;&#65533;  &#65533;&#65533;&#65533;&#65533;{RfX&#65533;_&#65533;&#65533;YT&#65533;&#1916;58&#65533;	{&#65533;&#65533;&#65533;&#65533;@&#65533;&#65533;&#65533;)&#65533;Q&#65533;&#65533;&#65533;C&#65533;nL=&#65533;&#65533;&#65533;&#65533;&#65533;&#65533;O;6&#65533;IX.&#65533;&#65533;,&#65533;6&#65533;&#65533;&#676;)&#65533;&#65533;&#580;&#65533;&#65533;'&#65533;&#65533;&#65533;f&#65533;'>"9V$&#65533;&#65533;P0&#65533;&#65533;&#65533;.,M8@0&#65533;&#65533;&#65533;&#65533;&#65533;7A&#65533;!&#65533;&#65533;$&#65533;&#65533;&#65533;l&#65533;D@&#65533;': &#65533;L!6&#65533;&#65533;x &#65533;^#o\&#65533;&#65533;arRh&#65533;&#65533;&#65533;lj&#65533;	&#65533; &#65533;6&#65533;/&#65533;I&#65533;@ 6C&#65533;&#65533;&#65533;&#65533;&#65533;zB&#65533;&#65533;Q&#65533;&#65533;&#65533;&#65533;!L 4az&#65533;)&#385;z%&#65533;0S&#65533;&#65533;.&#65533;&#65533;Bh&#65533;z&#65533;&#65533;&#65533;y&#65533;&#65533;W&#65533;&#65533;&#65533;!Y^/L &&#65533;WnE-&#65533;&#65533;&#907;&#65533;@&#65533;&#65533;&#65533;&#65533;@&#65533;&#65533;&#65533;K&#65533;D4* &#65533;&#65533;5&#65533;2&#65533;m&#65533; C}p@&#65533;`3>&#65533;&#65533;&#65533;!L&#65533; &#65533;v&8&#1071;'6&#65533;
&#65533;	@@&#65533;&#65533;&#65533;T0&#65533;&#65533;&#65533;|&#65533;&#65533;<L&#65533;&#65533;A&#57752;&#65533;'&#65533; &#65533;vCB [,qv&#65533;ZXlc&#65533;&#65533;hdj7@A&#65533;c;nFc&#65533;&#65533;d&#65533;&#65533;&#65533;b&#1060;)j&#65533;&#65533;&#65533;j&#65533;#&#65533;&#65533;$!{&#65533;F&#65533;&#65533;&#65533;t&#65533;&#65533;&#65533;H&#65533;&#65533;&#65533;&#65533;1#5&#65533;&#65533;&#65533; &#65533;8&#65533;L-&#65533;$&#65533;&#65533;&#65533;&#65533;&#65533;&#65533;&#65533;6@UKIR&#65533;1&#65533;&#65533;;`&#65533;n	-&#65533;0&#65533;&#65533;	_&#65533;$&#65533;&#65533;bN&#65533;@&#65533;bfn &#65533;t &#65533;&#65533;&#65533;/&#65533;&#65533;&#65533;.b&#65533;Nu&#65533;&#65533;)&#65533;F&#65533;&#65533;&#65533;&#65533;3T&#65533;@&#65533;rm&#65533;&#65533;)&#65533;&#65533;)F)	&#65533;&#65533;th 4!m&#65533;&#65533;&#65533;&#161;&#65533;&#65533;&#65533;LM>&#65533;&#65533;bei&#65533;.X&#65533;&#65533;&#1954;&#1572;&#65533;W&#65533;&#65533;-&#65533;&#65533;->&#65533;,f&#65533;'( @&#65533;&#65533;6^C!&#65533;&#65533;&#65533;K&#65533;$&#65533;&#65533;jQ}&#65533;PT&#65533;8&#65533;A&#65533;&#60400;&#65533;E^&#65533;&#65533;n&#65533;'&#65533;&#65533;;v&#65533;  &#65533;M8N&#65533;6&#65533;6&#65533;b&#65533;&#65533;ctN
z&#65533;&#65533;&#65533;b&#65533; &#65533;z&#65533;&#65533; d&8&#65533;q&#65533;f<0&#65533;0&#65533;  :&#65533;&#65533;&#65533;&#65533;c;&#65533;&#65533;&#1008;S&#1078;&#65533;
I&&#65533;&#65533;#(&#65533;c ]&#65533;@&#65533;c@&#65533;RA &#65533;A&#65533;BJ&#65533;&#65533;&#65533;90&#65533;6&#65533;&#2977;'&#65533;&#65533;&#65533;z&#65533;#&#65533;&#203;B08*&#65533;&#65533;z""&#65533;&#65533;<`"&#65533;*&#65533;&#65533;&#65533;m^R&#65533;&#65533;0&#65533;&#65533;&&#65533;&#65533;`&#65533;T12&#65533;j&#65533;T &#65533;&#65533; &#65533;&#65533;&#65533;a&#65533;l&#65533;&#1025;&#65533;@&#65533;&#65533;Y<&#65533;&#65533;&#65533;.&#65533;m&#65533;&#65533;&#65533;&#65533;E4A&#65533;&#65533;&#65533;&#65533;&#65533;P&#65533;RP&#65533;&#65533;a&#65533;a:o&#65533;b%	&#65533;n*/-&#65533;&#65533;"K?%F0+`ei~m,&#65533;b&#65533;&#65533;&#65533;yV&#65533;&#65533;	M&#65533;&#65533;.&#65533;hT1&#65533; y&#65533;&#65533;)r2&#65533;&#65533;"&#65533;n &#65533;2&#65533;+z: &#65533;&#65533;Z +>&#65533;<&#65533;q<&#65533;&#65533;Q	@	A~A&#65533;A&#65533;&#65533;#&#65533;&#65533;&#65533;&#65533;&#65533;&#65533;&#65533;&#65533;&#65533;6&#65533;#&#65533;0&#65533;&#65533;6J&#65533;&#65533;V&#65533;'0&#65533;8 &#65533;&#65533;&#65533;T&#65533;h&#65533;C&#65533;&#65533;j@&#65533;&#1443;?&#65533;&#65533; &#65533;
&#65533;	VJ@&#65533;IT&#65533;L&#65533;L!&#65533;c>&#65533;R1&#65533;&#65533;Z&#65533;W&#65533;&#65533;)&#65533; jT&#65533;"C5[k&#65533;&#44280;&#65533;&#65533;>!`zA5@&#65533;&#65533;&#65533;j&#65533;&#65533; F&#65533;$&#65533;&#65533; &#65533;&#65533;&#65533;`A&#65533;&#65533;`&#65533;PS&#65533;K&#65533;&#65533;&#65533;&#65533;+'&#65533; &#65533;(@&#65533; &#65533;`$&#65533;`&#65533;H ^&#65533;X&#65533;&#65533; ^t&#65533;&#65533;&#65533;&#65533;.'s^&#65533;!A&#65533;'&#65533;&#65533;G&#65533;&#65533;!&#65533;&#65533;-qASD J ,&#65533;&#65533;&#1416;&#65533;&#65533;&#65533;58I&#65533;&#65533;u&#65533;&#65533;(%&#65533;s&#1620;G&#65533;&#770;.&#65533;&#65533;&#65533;-6&#65533;9&#65533;&#154;&#65533;(Xh&#65533;&#65533;hO&#65533;&#65533;"$AL&#65533;&#65533;Ht&#65533;&#65533;&#65533;%24&#65533;&&#65533;&#65533;b&#65533;8&#65533;&#65533;d&#65533;
&#65533;p&#65533;&#1706;&#65533;@&#65533;&#65533;&#65533;&#65533; o&#65533;B&#65533;&#65533;c&#65533;"&#65533;&#65533;&#65533;&#65533;T&#65533;&#49469;&#65533;O[S0!&#65533;&#65533;8 F-$&#65533;&#65533;4&#65533;\U5(&#65533;8&#65533;C-&#65533;&#65533;8T&#65533;V&#65533;A&#65533;&#65533;&#65533;cz@N&#65533;&#65533;&#65533; &#65533;&#65533;Y&#65533;&#65533;L<&#65533;&#65533;2&#65533;"&#65533;)R=@&#65533;Y&#65533;Ji@&#65533;&#65533;&#65533;V-&`B7&#65533;x&#65533;&#65533;"&#65533;[&#65533;C&#65533;&#65533;v&#65533;:aA}P^&#65533;O}&#65533;_Q&#65533;&#65533;&#65533;* &#65533;&#65533;p&#65533;eC&#65533;&#65533;&#65533;<TB!t&#65533;t&#65533;(&#65533;>&#65533;&#65533;i&#65533;&#65533;>&#65533;&#65533; &#65533;&#65533;&#65533;0&#65533;GU&#65533;XAeae&#65533;&#65533;"&#65533;&#65533;pm&&#65533;&#65533;&#65533;&#65533;$z"&#65533;l Q&#65533;&#65533;SX&#65533;&,E&#65533;Bh!&#65533;&#65533;y&#65533;W&#65533;R8ze&#65533;&#788;&#65533;Ij&#65533;,&#65533;&#65533;z&#65533;&#65533;&#65533;&#1825;b &#65533;'`m&#65533;igf2&#65533;P&#65533;1&#65533;	o&#65533;6U!&#65533;&#65533;D&#65533;&#65533;^-&#65533;'&#65533;J&#65533;&#65533;&#65533;&#65533;o+@*&#65533;&#65533;`Sp# 
&#65533;	N&#65533;0J4&#65533;At@|&#65533;&#1868;&#65533;W&#65533;8&#65533;,b&#65533;&#65533;&#65533;&#65533;&#65533;C&#65533;>&#65533;9"!&#65533;(8$&#65533;<*&#65533;,h:6&#65533;hN-&#65533;&#65533;&#65533;&#65533;&#65533;\l7p&#964;&#65533;&#65533; {B&#65533;@5~&#65533;)&#65533;[&#65533;&#65533;8&#65533;.yI9:R-&#65533;5&#65533;{b&#65533;&#65533;H-
 ]{"Xi&#65533;&#65533;&#65533;]&#65533;&#65533;5R*1&#65533;&#65533;&#65533;&#65533;a&#65533;1W&#65533;6t&k&#65533;RA&#65533;0Aj&#65533;&#65533;&#65533;=n&#65533;&#65533;&#65533;&#65533;&#65533;&#65533;q.&#65533;.&#65533;.&#65533;&#65533;&#65533;h@V&#65533;!z&#156;@&Xat|&#65533;&#65533;&#65533;(x&#65533;jk'&#65533;&#65533;v&#65533;v&#65533;"KUC*pA&#65533;&#65533;&#65533;-&#65533;b&#65533;&#65533;&#65533;&#65533;&#65533;I	.0&#65533;a&#1206;k&#65533;&#65533;BN1,&#65533;){&#65533;Y &#65533;Y0@,aH&#65533;&#65533;&#65533;&#65533;0&#65533; ]&#65533;b&#65533;&#65533;&#65533;Q&#65533;&#65533;&#65533;&#65533;,A &#65533;&#65533; &#65533;&#65533;*o&#65533; 2o&#65533;8.&#65533;S&#65533;'D&#65533;U&#65533;8&#65533;&#65533;n,&#65533;X&#65533;&#65533;ju &#65533;N&#65533;D&#1185;'p&#65533;F&#65533;&#65533;&#65533;0&#65533;&#65533;4&#390;&#65533;&#65533;&#65533;X9&#65533;&#65533;)&#65533;Q9&#65533;&#65533;&#65533;7&#65533;&#65533;XI &#65533;'Z&#65533;&#65533;;&#65533;C!R&#65533;{&#65533;W&#65533;#Z&#65533;&#65533;C&#65533;z&#65533;E&#65533;C@&#65533;&#65533;&#65533;Z&#65533;a
@ &r-Z&#65533;&#65533;N&#1064;[F!&#65533;yG@y&#65533;&#65533;$wCw&A&#65533;'&#65533; &#65533;A
8&#65533;&#65533;&#510;&#65533;^&#1289;K&#1673;,!&#65533;p&#65533;&#65533;Zz&#65533;&#65533; r&#65533;&#65533;G&#65533;&#65533; &#65533;t`"&#65533; t@0&#65533;Y&#65533;&#65533;&#65533;&#65533;&#65533;Q&#1953;&#65533;&#65533; 2&#65533;!&#65533;4QF&#65533;&#65533;&#65533;X^&#65533;d&#65533;&#65533;&#65533;&#1749;^&#65533;(&#129;%zB*&#65533;U,h&#65533;&#65533;&#65533;&#65533;,V&#65533;&#1179;&#65533;&#65533;&#65533;Q&#65533;WL&#65533;q&#65533;&#65533;a&#65533;U8&#65533;&#65533;&#65533;&#65533;&#65533;&#65533;&#65533;( &#640;;K&#65533;4&#65533;>&#65533;&#65533;K&#65533;&#65533;D&#65533;&#65533;$P&#65533; 3&#65533;&#65533;<!&#65533;&#65533;&#65533;&#26949;`&#65533;z&#65533;&#65533;&#65533;*4&#65533;&#65533;R%*&#65533;U&#65533;&#65533;'&#65533;&#65533;)&#65533; {8H&#65533;H&#65533;&#65533;&#65533;&#65533;&#65533;&#65533;&#65533;vC&#65533;&#65533;&#65533;)&#65533;&#1130;;h&#65533;&#65533;&#65533;&#65533;&#65533;>T&#65533;&#65533;&#65533;z&#65533; &#1642;&#65533;zf&#65533;Lh&#65533;{&#65533;&#65533;Y&#65533;&#65533;&#65533;&#65533;&#65533;r&#65533;&#65533;&#65533;|#i8bi4J-B@&#65533;&#299;)&#65533;ajT&#65533;&#65533;&#65533;&#65533;cE&#65533;&#65533;&#65533;<FF&#65533;>&#65533;&#65533;&#65533;:&#65533;)&#65533;#"&#65533;&#65533;&#65533;&#65533;"&#65533;&#65533;&#65533;&#65533;&#65533;&#65533; >&&#65533;D&#65533;&#65533;&#65533;B&#215;"&#65533;&#65533;&#65533;T&#65533;za&#65533;&#65533;&#1795;&#65533;k`&#65533;&#65533;&#65533; X @p&#65533;/*B&#1420;&#65533;L&#65533;&#65533;g&#65533;&#65533;v&#65533;&#65533;&#65533;f&#65533;m\)GA| &#65533;07&#65533;G&#65533;&#65533;&#65533;&#65533;ux&#65533;&#65533;3&#65533;R&#65533;U&#65533;&#65533;PA &#65533;&#65533;jKx&#65533;&#65533;&#65533;`&#65533;&#65533;-&#65533;&#65533;&#65533;&m&#65533;&#65533;&#65533;%YV&#65533;&#58407;&#65533;TO/&#65533;&#65533;&#65533;&#65533;&#65533;_ A&#65533;&#65533;&#65533;vnPO&#65533;&#65533;=&#65533;d&#65533;*&#65533;X&#65533;~A	&#65533;&#65533;#&#65533;&#65533;&#65533;&#65533;&#65533;&#65533;&#65533;&#65533;&#65533;
&#65533;/
qI&#377;&#65533;W&#65533;&#65533;X&#65533;&#1272;&#65533;&#65533;&#65533;&#65533;|&#65533; >&#65533;'xn7z&#18734;C<.&#65533;&#65533;4&#65533;&#65533;[&#65533;8&#65533;Qe &#65533;>:v&#65533;&#65533;1&#65533;&#65533;e&#65533;&#1210;c&#65533;c r&#65533;&#65533;&#65533;;&#65533;&#65533;&#65533;&#65533;&#65533;eD&#65533;&#65533;2&#65533;&#65533;7dC&#65533;&#65533;>&#65533;w{&#65533;b&#65533;'0!&#9571;&#65533;&#65533;&#65533;&#65533;a&#65533;&#1232;&#65533;>=&#65533;[U&#65533;&#65533;&#65533;8&#65533;\"&#65533;&#65533;@V=x&#65533;&#65533;&#65533;d&#65533;{&#65533;_&#1984;1: &#65533;&#65533;&#1661;&#65533;3974 &#65533;dft&#65533;pB:&#65533; $&#65533; .v&#65533;&#65533;&#65533;+&#65533;&#65533;&#65533;&#65533;&#1700;3r&#65533;x&#65533;&#65533;&#65533;V	t^it&#65533;&#65533;GU#&#65533;7&#40507;&#65533;]&#65533;&#65533;&#65533;[hm&#507;&#65533;/M,Vo&#65533;Wo&#65533;&#65533;&#65533;&#1250;W&#65533;]&#65533;T&#65533;W&#65533;&#65533;&#65533;.O&#65533;&#65533;&#65533;&#65533;/6&#65533;"~c&#65533;&#65533;&#65533;L&#65533;&#65533;&#65533;&#65533;1P o&#65533;Mm&#65533;@Z&#65533;&#65533;@	JN&#65533;&#65533;!"&#65533;a&#65533;&#65533;x&#65533;&#65533;&#65533;j&#65533;&#1957;&#65533;&#65533;5Ua&#65533;&#65533;s&#65533;'>&#65533;J&#65533;.&#65533;b,z"r&#65533;^&#65533;w&#65533;w&#65533;:&#65533;.&#65533;&#65533;&#65533;;&#65533;A&#65533;J&#65533;&#65533;&#65533;B&#65533;8&#65533;iu&#65533;{&#65533;&#65533; =&#65533;&#65533;&#65533;_&#65533;/&#65533;3&#65533;&#65533;X&#65533;&#65533;&#65533;H&#65533;&#65533;&#65533;x2&#65533;&#65533;&#65533;&#65533;#&#453;F.&#65533;&#65533;qq&#65533;&#65533;&#65533;FB&#65533;
&#65533;2&#65533;?#7Hn&#65533; &#65533;V&#65533;&#65533;8&#65533;&#65533;&#65533;gO6dJt&#65533;&#995;H&#65533;*]&#692;&#65533;&#1255;P&#65533;J&#65533;J&#65533;d&#65533;k&#65533;"&#65533;t&#65533;+&#65533;4&#65533;JR&#65533;&#65533;P&#65533;&#65533;&#65533;&#65533;K&#65533;O&#65533;Ra&#65533;C&#65533;&#65533;Sv>|&#65533;&#65533;l&#65533;&#65533;7v&#65533;&#65533;&#65533;&#65533;O&#400;
<:&#65533;&#65533;7&#65533;&#65533;&#65533;h&#65533;&#65533;&#65533;&#65533;X&#65533;4r&#1424;c&#65533;&#447;G7&#65533;[#H &#65533;C&#65533;&#65533;cf&#65533;&#65533;&#65533;&#65533;&#65533;&#65533;G&#65533;&#65533;a&#65533;&#65533;&#65533;&#65533;&#65533;&#65533;[I&#65533;&#65533;k<&#65533;&#65533;F%&#65533;&#65533;&#65533;&#65533;&#65533;&&#65533;"JHO&#65533;b&#65533;Q8J&#65533;&#65533;&#65533;&#65533;n&#284;;:zf&#65533;&#65533;-&#65533;	&#65533;&zf&#65533;C&#65533;&#65533;y&&#65533;aro>&#1757;&#65533;&#65533;&#65533;&#1025;&#65533;_|>&#65533;&#65533;pC-&#65533;S&#65533;s&#65533;8LC2&#65533;s'&#65533;&#65533;
&#65533;&#65533;&#65533;_` -&#65533;g&#65533;&#65533;&#65533;&#65533;&#65533;&#65533;H&#65533;&#65533;!&#65533;&#65533;H&#65533;&#65533;O`&#65533;S&#65533;E&#65533;&#65533;cVSJ &#65533;&#65533;&#65533;Te&#65533;H&&#65533;d &#65533;&#65533;&#65533;&#65533;BN,DEOa&#65533;Q&#65533;?Up&#65533;U`&#65533;P&#65533;] &#65533;g&#65533;&#65533;&#65533;Pfc&#65533;Q&#65533;g$<&#65533;D%)&#65533;?I&#65533;D/&#65533;YDt&#65533;&#65533;G>&#65533;&#65533;&#65533;(&#65533;&#65533;?&#65533;&#65533;&#65533;(x&#65533;tQ-&#65533;R@ R:E&#65533;OE&#65533;&#18844;v&#65533;&#65533;H
R&#65533;V&#65533;#x&#65533;&#65533;&#65533;P&#65533;+&#65533;&#65533;&#65533;NTL	GI&#65533;&#65533;Y8&#65533;&#65533;&#65533;.
&#65533;]vu&#65533;&#65533;^&#65533;X1&#65533;2X!_&#65533;S&#65533;24&#65533;X(&#65533;&#65533;%Q6Me-&#65533;Xm&#65533;&#196;k&#65533;&#1026;!&#65533;`&#65533;-&#65533;R&#65533;&&#65533;&#65533;&#65533;&#65533;n4&#65533;v&#65533;&&#65533;&#65533;&#65533;]v&#65533;P&#65533;&#65533;v&#65533; &#31743;&#65533;$&#65533;.&#65533;&#65533;"&#65533;&#65533;&#65533;h&#65533;&#65533;c&#65533;q&#65533;P&#65533;-&#65533;w{&#65533;eC&#65533;&#65533;&#65533;-4^z &#65533;&#65533;	&#65533;&#327;:&#65533;&#65533;&#65533; r&#65533;~&#65533;&#65533;a}:&#65533;C&#65533;&#65533;&#65533;&#65533;&#65533;O,&#65533;1&#65533;&#65533;'&#512;&#65533;E'f&#65533;vt &#65533;}&#65533;&#65533;""QB &#65533; 9&#65533;A@1Z&#65533;&#65533;&#1796;&#65533;?6^&#65533;&#65533;0&#65533;S
&#65533;)&#65533;I&#65533;&#1235;&#65533;&#65533;&#65533;&#65533;&#1952;&#65533;&#65533;&#65533;&#65533;K=&#65533; &#65533;&#65533;&#1125;&#65533;Zz&#65533;&#65533;\B&#65533;E&#65533;	&#65533;&#65533;&#65533;&#65533;9B&#65533;&#65533;g&#65533;A&#65533;&#65533;E%&#65533;&#65533;9&#65533;A
&#65533;B2&#65533;&#65533;}&#65533;4&#65533;B&#65533;+&#65533;(5&#65533;&#65533;E-/H&#65533;G+]"@)&#65533;L&#5372;&#65533;0Y&#65533;P=E&#65533;&#65533;7&#65533;&#65533;&#65533;>&#65533;&#65533;&#65533;=A&#65533;$&#65533;O%&#65533;q&#65533;&#65533;L &#65533;EO&#65533;&#65533;`p&#65533;&#65533;!4X&#131;&#65533;{&#65533;M&#65533;&#65533;

2(&#65533;&#65533;&#65533;L3&#65533;&#65533;&#65533;&#65533;d.&#65533;9pM&#65533;!&#65533;&#65533;&#65533;c&#65533;&#65533;&#65533;&#65533;A90&#403;&#65533;&#65533;])&#65533;;&#65533;&#65533;&#65533;|&#65533;&#65533;u&#65533;&#65533;v&#65533;&#65533;&#65533;&#65533;W&#65533;&#65533;&#65533;&#65533;&#65533;A |P&#65533;&#65533;&#65533;&#133;i&#65533;"	&#65533;j*&#65533;&#65533;?D&#65533;;>&#65533;&#65533;&#65533;2&#65533;\&#65533;<&#65533;&#65533;O}&#1795;&#65533;&#65533;`&#65533;&#65533;Mz&#65533;?0&#65533;,&#65533;,?&#65533;i&#65533; &#659;&#65533;&#65533;&#65533;g`&#65533;&#65533;,&#65533;g$&#65533;&#65533;&#65533;&#65533;4t`iQ&#65533; &#65533;&#65533;%\M&#65533;P&#65533;&#65533;&#65533;&#65533;X&#143;e&#65533;QI^A7&#65533;\&#65533;{&#65533;&#65533;N &#65533; &#65533;&#65533;z&#65533;&#65533;$&#65533;&#65533;t%-!&#65533;Kg&#65533;&#65533;&#65533;&#65533;&#65533;f$@JYR&#65533;&#65533;T&#65533;Ny&#65533;&#65533;&#65533;&#65533;O&#65533;&#65533;.'&#65533;&#65533;t&#65533;cv&#65533;&#65533;&#65533;&#65533;$#&#65533;&#65533; M %:&#65533;l&#65533; @ ]H&#65533;&#65533;&#65533;,P&#65533;&#65533;&#65533;@=|r&#65533;@&#65533;)C&#65533;&#65533;E&#65533;&#65533;&#65533;I&#65533;&#65533;&#31156;R&#65533;B\&#65533;{T&#65533;&#596; A\"&#65533;&#65533;&#65533;&#65533;&#65533;&#65533;&~((Z&#65533;&#65533;%&#65533;(@&#65533;sP&#65533;&#65533;&#65533;8&#65533;2&#65533;Y`&#65533;&&#65533;&#65533;6u&#65533;vx0&#65533;	&#688;&#65533;E0&#65533;&#65533;iA"Jpv&#65533;`&#65533;&#65533;&#65533;B|3&#65533;&#65533;`#atZ&#65533;5&#65533;b
[&#65533;&J`&#65533;&#65533;-&#65533;&#65533;&#65533;	t&#65533;&#65533;&#65533;&#65533;&#65533;&#65533;9OE&#1438;$&#65533;&#65533;e&#65533;&#65533;&#65533;2&#65533;&#65533;,V&#65533;O|n&#65533;&#65533;K&#1792;&#65533;&#65533;@-&#648;&#65533;&#65533;&#65533;A&#65533;Hp&#65533;&#65533;`K&#65533;&#65533;&#65533;50&#65533;&#65533;&#65533;$&#65533;m&#65533; &#65533;&#65533;&#65533;3&#65533;&#65533;
W&#65533;-=)&#65533;&#65533;R&#65533; &#65533;&#65533;&#65533;&#65533;&#65533;&#65533;&#65533;q	q:&#65533;&#65533;I9@X&#65533;&#65533;-&#65533;&#65533;"Y&#1682;&#65533;j&#65533;'R&#65533;&#65533;&#65533;ha7K&#65533;&#65533;&#65533;v&#65533;&#65533;&#65533;&#65533;G8B<&#65533;&#65533;@8&#65533;.S&#65533;&#65533;W
&#65533;#&#65533;&#65533;H&#65533;P9&#65533;&#65533;lciSA&#65533;&#65533;P:I&#65533;$&#65533;&#65533;B&#65533;&#65533;&#65533;h.d&#65533;&#65533;*nb&#1274;&#65533;&#878;v!+&#65533;&#65533;&#65533;&#65533;Q @&#65533;B.W&#65533;HZ&#65533;0&#1830;p&#65533;=&#65533;&#65533;&#65533;{.<&#65533;P`&#65533;&#65533;&#65533;@x
Hp&#65533;&#65533;A&#65533;1&#65533;C&#65533;0&#65533;:i.&#65533;&#65533;&#65533;(n&#65533;&#65533;&#65533;&#65533;&#65533;&#65533;?J0TXc&#65533;&#65533;&#65533;IJ	&#65533;&#65533;T;&#65533;&#65533;&#65533;B&#65533;&#65533;\&#65533;&#65533;>&`J&#65533;0>X&#65533;&#65533;'&#65533;E0T&#65533;<&#65533;1&#65533;!&#65533;&#65533;&#65533;n&#65533;"&#65533;X&#65533;&#65533;&#816;&#65533;&#65533;&#65533;&#65533;L6@a&#65533;&#65533;&#65533;f&#65533;&#65533;R&#65533;&#65533;&#65533;&#65533;n&#65533;\Hj&#65533;(&#65533;&#65533;&#640;&#65533;Z&#65533;&#65533;V&#65533;M&#65533;&#65533;h&#65533;&&#65533;%&#65533;W &#65533;
&#65533;(&#264;F&#65533;&#65533;&#65533;&#65533;&#918;&#65533;F&#65533;&#65533;&#65533;&#65533;TI|&#65533;&#1547;&#65533;&#65533;H&#1741;&#65533;c&#65533;[Yh	&#65533;^&#65533;;_&#65533;v$$&#65533;&#65533;X&#65533;K&#65533;&#65533;V&#65533;&#65533;&#65533;m/7&#65533;>I&#65533;"&#65533;&#65533;&#65533;p&#65533;&#65533;]&#65533;!&#65533;}&#65533;O&#65533;e&#385;&#65533;&#65533;ui&#65533;3p"&#65533;a! &#65533;&#65533;&#692;&#65533;&#65533;&#65533;=&#347;A&#65533;&#65533;&#65533;&#65533;MQqEzYA
.bNo&#65533; &#65533;I&#65533;fq&#65533;)P&#65533;m&#65533;&#65533;m*&#65533;&#65533;&#65533;v&#65533;&#65533;}!te&#65533;NPP&#65533;&#65533;Z&#65533;\-&#65533;JR&#65533;&#65533;U&#65533;br#&#65533;&#65533;&#65533;A&#65533;
F&#65533;&#65533;hE+&#65533;&#65533;GM,&#65533;&#65533;.&#65533;_7&#846;P&#65533;&#65533;&#65533;x&#65533;I`im&#65533;	|bK&#65533;vl&#65533;&#65533;&#65533;&#65533;&#65533;&#65533;&#65533;G 
&#65533;n&#65533;&#65533;W&#65533;&#65533;;&#65533;&#65533;Ay&#65533;7k!Z&#65533;B&#65533;&#65533; /&#65533;"&#65533;&#65533;t(7&#65533;&#65533; &#65533;)&#65533;&#65533;&#65533;x&#65533;e&#906;-d&#65533;&#65533;Xp&#65533;!&#65533;&#65533;3&#65533;7&#966;&#65533;c&#65533;&#65533;Z&#65533;&#65533;F5z&#65533;&#65533;2&#65533;&#65533;0:o&#65533;U&#65533;&#65533;&#65533;Mx&#65533;9&#65533;J`6&#65533;,&#65533;&#65533;&#65533;&#65533;&#65533;&#65533;*&#65533;kE&#1746;&#65533;&#309;>&#65533;eI<&#65533;;Wr&#65533;&#65533;&#65533;&#65533;&#65533;6R&#65533;&#65533;&#65533;
e6#&#65533;&#65533;&#65533;?&#65533;&#65533;&#65533;&#481;&#65533;&#65533;&#65533;&#65533;@&#65533; TX&#65533;Yl&#65533;&#65533;&#65533;1&#65533;&#65533;&#65533;&#65533;E&#65533; &#65533;&#65533;H&#65533;!'W&#65533;&#65533;g\d	S
&#65533;&#65533;&#65533;&#65533;&#65533;&#65533;T &#65533;e&#65533;=&#65533;&#65533;&#65533;&#65533;BV@&#65533;"&#65533;&#65533;&#65533;&#65533;&#65533;&#65533;&#65533;7J&#65533;&#65533;N#!&#65533;I&#65533;&#65533;&#65533;&#65533;P&#65533;0&#65533;&#65533;`&#65533;D&#65533;&#65533; %6&#65533;&#65533;10&#65533;"U1#&#65533;
#Pr7&#65533;&#65533;&#65533;
,&#65533;,&#65533;D&#65533;04&#65533;C&#65533;&#65533;&#65533;&#65533;"	1&#65533;&#65533;ph&#65533;'&#65533;&#65533; /L6E&#65533;X&#65533;&#65533;&#65533;}@R3&#836;&#65533;` &#65533;&#65533;T&#65533;u\'&#65533;^&#65533; &#65533;1&#65533;?'p&#65533;&#65533;,&#65533;BQ3s&#65533;&#65533;P&#65533;P&#65533;`&#65533;&#65533;#5&#65533;4&#65533;W` &#65533;&#65533;W>1X&#65533;0+?0H&#65533;
P&#65533;x&#65533;!|r&#65533;)&#65533;Cf&#65533;&#65533;i&&#65533;g= /&#65533;("&#65533;x}&#65533;&#65533;:A(&#65533;&#65533;;&#65533;J&#65533;7K&#65533;z&#65533;&#65533;`&#65533;T&#65533;/&#65533;[&#65533;pL&#65533;&#65533;-&#65533;P41&#65533;&#65533;&#65533;&#1776;Pf&#65533;Pq&#65533;'|&#65533;\&#65533;&#65533;L&#65533; >&#65533;4
8QDK&#65533;]J&#65533;)&#65533;4&#65533;&#65533;i&#65533;#*&#1219;&#65533;p&#65533;m=aj&#65533;pP)X p&#65533;J<&#65533; &#65533;W_&#65533;&#65533;}d&#65533;-&#65533;_bu&#65533;o&#65533;`P	vkFp&#65533;&#65533;pq&#65533;&#65533;&#65533;&#65533;E&#65533;&#65533;&#65533;*&#65533;&#65533; &#65533;
I&#65533;B&#65533;C"&#65533;C&#65533;!Bu &#65533;&#65533;P&#65533;S&#65533;a1&#65533;&#65533;`&#65533;&#65533;m&#65533;c&#65533;GD&#65533;G&#65533;'8&#65533;V"&#65533;&#65533;  &#65533;0%&#65533;D&#65533;&#65533;L&#65533;tO&#65533;L&#65533; &#65533;&#65533; &#65533;eMr9&#65533;uBPk3	yd&w&#65533;"~&#65533;~&#130;'&#65533;`0Gl&#65533;	U&#65533;&#65533;@G7&#65533;W9"gC#&#65533;wjp&#65533;Hp&#65533;%q
fX&#65533;&#65533;hGa2&#65533;&#65533;O&#65533;	uA&#65533;&#1351;&#65533;&#65533;&#65533;2(|&#65533;&#65533;L&#65533;&#65533;{&#65533;&#65533;jAJ&#65533;&#65533;3&#65533;s&#65533;&#65533;&#65533;&#65533;&#65533;&#65533;o&#65533;&#65533;bUY&#65533;~AY&#65533;%&#65533;eR&#65533;1&#65533;&#65533;z&#65533;{&#65533;&#65533;&#65533;&#65533;^&#65533;}&#65533;&#65533;lO&#65533;M&#65533;&#65533;)MG&#65533;bY&#65533;&#65533;&#65533;&#567;X&#65533;|&#65533;&#65533;&#65533;%&#65533;&#65533;&#65533;m`N&#65533;&#65533;s&#65533;&#65533;&#65533;U^%&#65533;0
hqo&#65533;"j&#65533;5C&#65533;K?&#65533;4&#65533;f-b&#65533;&#65533;-n&#65533;o&#65533;5 &#65533;9&#65533;'&#65533;&#65533;&#65533;!&#65533;p&#65533;&#65533;!&#65533;&#65533;A&#65533;&#65533;!c-08T&#65533;&#65533;.&#65533;aQ1s&#65533;%V0# &#65533;PI&#65533;C6&#65533;3i7^h	&#65533;PH&#65533;&#65533;Q&#65533;&#65533;0h&#65533;&#65533;0&#65533;@
&#65533;1q&#65533;&#65533;&#65533;&#65533;  0s E6xXPu&#65533; +&#65533;&#65533;&#65533;.9E&#65533;&#65533;m&#65533;&#65533; &#65533; ^uU/&#65533;/PVr&#690;!?&#65533;f@&#65533;Z
&#65533; j`	b&#34111;&#65533;&#65533;g&#65533;#b&#65533;i&#65533; &#65533;&#65533;&#65533;P&#65533;>&#65533;E&#65533;77&#65533;{&#65533;9&#65533;H&#65533;&#65533;1q&#65533;q&#65533;&#65533;&#65533;#$&#65533;p&#65533;&#65533;&#65533;&#65533;&#65533;&#65533;Lq&#65533;&#65533;&#65533;&#65533;&#65533;Y%AzH&#65533;&#65533;Q&#65533;&#65533;)!dU=&#65533;&#65533;#!R"&#65533;&#65533;z&#65533;@&#65533;&&#65533;T&#65533;s(&#65533;&#537;&#65533;
&#65533;&#65533;{MG&#65533;&#65533;&#65533;)&#65533;sgq=q&#65533;&#65533; &#65533;&#65533;&#65533;&#65533;i >] &#65533;&#65533;p&#65533;j&#65533;nCPo&#65533;w,;&#65533;VbP&#1730;r`&#65533;c&#65533;'[&#65533;&#65533;&#65533;({'3&#65533;&#65533;/3$&#65533;d&#65533;7&#1440;
&#65533;&#65533;&#65533;B&#65533; &#65533;&#65533;AB&#1505;c&#193;/&#65533;0S&#65533;	I&#65533;l'&#65533;&#65533;&#65533;E`	O&#65533;	W t&#65533;@7&#65533;&#544;1A&#65533;q&#65533;&#65533;"xl&#65533;&#65533;-` :&#65533;&#65533; EP&#65533;Mf&#65533;L&#65533;&#65533;D1&#65533;&#65533;&#65533;&K&#65533;&#1030;C@f&#65533;wV=*~P&#65533;}|180&#65533;&#65533;-&#65533; J n&#65533;>`RP#}&#65533;#M&#1670;t7&#65533;&#65533;&#298;[y&#65533;F&#65533;&#65533;&#65533;&#65533;i%q	>&#65533;| &#65533;&#65533;&#65533;&#752;	&#65533;R+a&#65533;B(oj&#65533;jn	|&#65533;x&#65533;6~&#65533;(5z&#65533;&#65533;;&#65533; V&#65533;2&#65533;5 &#65533;$pLAH&#65533;rV&#65533;z&#65533;&#65533;%2&#65533;%&#65533;&#65533;
&#65533;qp!&#65533;L=`&#65533;&#65533;&#65533;&#65533;P+R&#65533;4 &#65533;J&#65533;&#65533;&#65533;&#65533;&#65533;&#65533;O[&#65533;T1*&#65533;Y&#65533;#&#65533;X&#65533;*\1&#65533;&#65533;&#65533;&#65533;&#65533;p&#65533;%QHO.&#65533;8&#65533;p&#65533;&#65533;r&#65533;&#65533;?<&#65533;&#65533;-&#65533;&#65533;&#65533;R9&#65533;T:&#65533;&#65533;p&#65533;&#1102;&#65533;`\VOtMI&#65533;dMb &#65533;&#65533;&#65533;*&#320;&#65533;&#65533;&#65533;&#65533;&#65533; &#65533;&#65533;&#65533;&#65533;z&#65533;&#65533;&#65533;&#65533;&#65533;&#65533; c&#65533;6&#65533;>q&#65533;sQ&#65533;K
&#65533;@&#65533;y &#65533;&#65533;&#65533;&#65533;pl{@
&#65533;&#65533;&#65533; &#65533;+#$&#65533;L&#65533;k&#65533;&#65533;&#65533;&#65533;P&#65533;L&#65533;&#65533;&#65533;u&#65533;tB@(CP&#65533;G!<&#65533;fl&#65533;4&#65533;&#65533;`	#"&#65533;8&#65533;C@&#65533;[&#65533;b&#65533;&#65533;+&#65533;&#65533;&#65533;&#65533;0#8XH&#65533;Ixx&#65533;7&#65533;&#372;&#65533;[&#65533;&#65533;@I&#65533;&#65533;j%&#65533;&#65533;&#65533;&#65533;^&#65533;p&#65533;j&#65533;
=fw&#65533;&#65533;&#65533;&#1922;mk@&#65533;&#65533;k&#65533; 
&#65533;&#65533;%b&#65533;2PY]r&#65533;&#65533;&#65533;&#65533;&#65533;&#65533;n2@\&#65533;@&#65533;9aj&#65533;&#65533;'&#65533;&#65533;\&#65533;&#65533;&#65533;P&#65533;k)&#65533;&#65533;&#65533;&#65533;&#65533;|&#65533;b&#65533;m&#65533;{&#65533;=&#65533;[&#65533;&#65533;&#65533;&#65533;&#65533;D&#65533;;}8!>&#65533;&#65533;E `&#65533;&#65533;&#65533;&#65533;?&#65533;Z&#65533;&#65533;&#65533;}f
&#65533;&#65533;&#65533;&a&#65533;&#1223;&#65533;&#65533;&#65533;&#65533;&#65533;J&#65533;I&#1468;M&#65533;&#65533;M&#65533;&#992;&#65533;&#65533; e&#65533;@&#65533;&#65533;
9&#65533;&#65533;*WB&#65533;Al&#65533;J&#65533;&#65533;&#65533;K>&#65533;&#65533;&#65533; p@&#65533;Q&#65533;=1 t&#65533;&#65533;&#65533;&#65533;&#65533;&#65533;&#65533;K
^&#65533;0-&#65533;YT&#65533;l4&#65533;&#65533;MDf&#65533;&#65533;&#65533;C@&#65533;=&#65533;3Gc~&#65533;&#65533;o65 ji&#65533;'&#65533;u%&#65533;T($K&#65533;&#65533;L&#65533;&&#65533;&#65533;&#65533;&#65533;&#65533;D&#65533;H}<&#65533;&#65533;|&#65533;`(yy&#65533;:o
y &#65533;j&#65533;&#1119;v&#268;&#136;&#65533;&#65533;[v&#65533;&#65533;@&fR&#65533;&#65533;&#65533;&#65533;>cFr!&#65533;9b&#65533;%o&#65533;1&#65533;$&#65533;&#65533;&#65533;&#65533;X&#65533;S&#65533;s<M&#65533;&#1396;&#65533;&#65533;P&#65533;<&#1716;<&#65533;9&#65533;V&#65533;&#65533;W&#65533;{| &#65533;]&#65533;&#65533;&#65533;H!&#65533;V?r&#65533;&#65533; R&#65533;B &#65533;&#65533;[x&#65533;}&#65533;d
&#1746;&#65533;&#65533;&#65533;?&#65533;#&#65533;&#1442;&#65533;ar&#65533;}h&#65533;!&#65533;&#65533;&#65533;&#65533;&#65533;&#65533;&#65533;t&#65533;&#13444;&#65533;tKe;&#65533;&#65533;X&e&#65533;e&#976;&#65533;+&#65533;&#65533;	&#65533;&#65533;&#65533;&#65533;&#65533;&#65533;&#65533;@&#65533;W 	&#65533;	&#65533;&#65533;&#65533;p &#65533;&#65533;&#65533;,&#65533;&#65533; &#65533;1&#65533;m{&#65533;&#65533;\&#65533;&#65533; L`&#65533;&#65533;P&#65533;&#65533;p&#65533;3x&#65533;L&#65533;!&#65533;B4B 80&#65533;p&#65533;4h&#65533;F&#65533;`&#65533;&#65533;r"&#65533;	&#65533;&C&#65533; &#65533;WA&#65533;vl&#65533;,&#65533;J &#65533;h&#65533;
&#65533;l&#65533;&#65533;	w&#65533;7&#65533;&#65533;X&#65533;W]x	&#65533; T&#65533;&#65533;=&#65533;&#65533;"]&#65533;E&#65533;r&#65533;&#65533;J\&#1211;&#65533;(&#65533;@L&#65533;&#65533;\e&#65533;&#1168;&#65533;&#1184;9g&#65533;_&#65533;p%L&#65533;YGS&#65533;&#65533;&#65533;&#65533;&#65533;@&#65533;&#65533;zm,&#65533;&#65533;&#65533;\I&#65533;&#65533;&#65533;&#65533;&#65533;=0@U-P]&#65533;&#65533;&#387;&#65533;@ 8&#65533;&#65533;D&#65533;&#65533;'&#65533;&#65533;Z&#65533;&#65533;[&#65533;`&#65533;&#168;
&#65533;&#65533;+`&#65533;&#65533;&#1301;^ &#65533;&#65533;&#65533;3&#65533;&#65533;&#65533;C`	 9&#65533;$ &#65533;H&#65533;?&#65533;'&#65533;?&#65533;!&#65533;&#65533;&#65533;3&#65533;)!&#65533;&#571;:`E*&#65533;&#65533;&#65533;&#65533;&#65533;l&#65533;&#65533;&#65533;&#65533;&#65533;&#65533;}0&#65533;cEV$&#65533;Ce&#65533;&#65533;&#65533;&#65533;B&#65533;{=&#65533;&#1682;&#65533;&#1704;&#65533;&#65533;'x&#65533;2&#65533;<&#65533;&#65533;&#65533;dp&#65533;A&#65533;&#65533;&#65533;&#1200;[&#65533;MP"&#65533;c&#65533;&#65533;T&#65533;`&#65533;L&#65533;}&#65533;&#65533;M |5:&#65533;&#65533;&#65533;&#65533;`&#65533;I!8 !/&#65533;B  s&#65533;&#65533;o1&#65533;5}&#65533; uuIBP&#65533;]GT&#65533;&#65533;{&#65533;p&#65533;&#65533;]&#65533;&#65533;&#65533;^z&#65533;E^x&#65533;s &#65533;&#65533;&#65533;e&#65533;V&#65533;&#65533;I&#65533;&#65533;(&#180;K&#65533;)&#65533;&#65533;&#419;&#65533;z	&#65533;@&#65533;a&&#65533;A&#346;&#65533;]B&#65533;b&#65533;&#65533;&#65533;&#65533;&#65533;&#65533;?&#65533;c&#65533;&&#65533;o&#1325;$nY&#65533;u&#65533;&#65533;E&#65533;&#65533;+&#65533;&#65533;&#65533;P&#65533;9&#65533;&#65533;MTm&#65533;<8~&#65533;&#65533;&#65533;&#65533;&#65533;|&#65533;&#65533;&#65533;|&#65533;&#65533;H!^t&#65533;n&#65533;``	j`P&#65533;&#65533;&#65533;A &#65533;,&#65533;fPm&#65533;Oz=&#65533;a-]&#65533;&#65533;w(&#65533;]&#65533;&#65533;&#65533;$M&#259;&#960;&#65533;&#65533;eP&#65533;W&#1344;&#65533;~&#65533;'&#65533;2&#65533;ZeG&#65533;2FG&#65533;a&#65533;%&#65533;p&#65533;&#65533;&#65533;%&#65533;&#65533;M&#65533;&#889;&#65533;&#65533;&#65533;<&#65533;&#65533;k&#65533;&#65533;&#65533;&#65533;&#65533;P&#65533;  P&#65533;p3&#65533;&#65533;&#65533;&#65533;}&#65533;&#65533;&#65533;d&#65533;&#65533;
"&#65533;K F&#65533;&#65533;`&#65533;&#1832;&#65533; A(B "iq"@*&#65533;&#65533;4&#65533;.&#400;&#65533;&#1892;&#65533;5I"&#65533;<&#65533;&#65533;&#65533;&#65533;	%Op
}&#65533;&#65533;h&#1296;&#65533;<&#65533;X0&#65533;&#65533;h&#65533;&#65533;&#65533;*S&#65533;&#65533;&#65533;&#65533;
&#65533;V&#65533;(&#65533;"Z&#65533;&#65533;P&#65533;&#65533;zeR&j&#65533;&#65533;	J;sA&#65533;1&#65533;a&#1240;&!'x&#65533;&#65533;W&#65533;&#65533;?S&#1254;u Q&#65533;.8d&#65533;&#65533;&#65533;&#65533;a&#65533;3J&#65533;&#65533;&#65533;&#65533;?#F&#65533;QkE#ci&#65533;&#65533;t&#65533;H&#65533;&#65533;K&#65533;13&#65533;&#65533;&#65533;_&#65533;&#65533;.3 &#65533;&#65533;:&#65533;&#65533;td&#65533;a(M&#65533;I&#65533;.e&#65533;&#65533;&#65533;S&#65533;Qi
*&#65533;OP&#65533;&#65533;&#65533;&#65533;E&#65533;:kFA&#65533;&#65533;$&.&#850;), &#65533;&#65533;&#65533;&#65533;&#65533;9&#65533;
&#65533; &#65533;&#65533;(&#65533;@&#65533;
;&#65533;&#65533;&#536;&#65533;a
d&#65533;^x&#65533;&#65533;+r&#65533;&#65533;0&#65533;&#65533;?&#65533;e&#65533;&#65533;-&#65533;l00&#65533;#d &#65533;&&#65533;r&#65533;e&#65533;Z&#65533;56&#1368;&#65533;a&#65533;&&#65533;~&#65533;&#65533;	C&#65533;n&#65533;|2e&#65533;&#65533;&#65533;A,&#65533;&#65533;ay ]&#65533;&#65533;dL&#65533;1&#1896;&#65533;&#65533;&#65533;&#65533;#3&#65533;&#65533;v&#65533;d&#65533;&#65533;&#65533;3&#65533;_&#65533;b&#65533;4&#65533;&#65533;&#65533;&#2033;&#65533;&#65533;&#65533;&#1062;&#65533;&#65533;:t&#65533;&#1888;&#65533;&#65533; o&#65533;&#65533;b&#65533;&#65533;
&#65533; e&#65533;!t&#65533;v&#65533;&#65533;&#65533;!&#65533;FP%\(&#454;&#65533;&#65533;&#65533;&#65533;&#65533;<&#65533;&#65533;&#65533;A C,&#65533;&#65533;&#65533;&#65533;&#65533;`I&#65533;2&#65533;&#65533;/`*&#65533;&#65533;&#65533;&#65533;&#65533;&#65533;&#65533;|&#65533;&#65533;7&#65533;q&#65533;&#65533;RrI&&#65533;tR&&#65533;^Z&#65533;<`J&#65533;&#65533;&#65533;&#65533;J#@&#65533;&#65533;&#65533;@&#65533; &#65533;Zjy&#65533;&#65533;mQ3&#65533;&#65533;h&#65533;&#844;&#65533;&#65533;c&#65533;2j&#65533;&#844;&#65533;&#65533;&#65533;.&#65533;&#65533;&#65533;G&#974;P&#1064;&#910;8&#65533;&#65533;&#65533;r&#65533;ibH#&#65533;&#65533;&#65533;&#65533;*z&#65533;&#65533;jh&#65533;.<&#65533;&#65533;#	$&#65533;&#65533;6&#65533;&#65533;&#65533; i2Zi QC#BfjRV&#65533;l&#65533;&#65533;>&#65533;&#65533;&#65533;&#65533;I^{&#65533;&#65533;W`Y&#65533;&#682;&#1516;&#65533; &#65533;&#65533;&#65533;&#65533;&#65533;&#65533; ^&#1668;&#65533;	 &#65533;&#65533; ,&#65533;!8&#65533;&#65533;&#65533;&&#65533;&#65533;&#65533;c &#65533;:Hl1H&#65533;@&#65533;C&#65533;Z(&#65533;&#65533;,&#65533;@&#65533;&#65533;&#65533;&#65533;j)&#65533;A&#65533;y&#65533;&#65533;&#65533;&#680;&#65533;&#65533;&#65533;&#65533;q	7&#65533;|&#65533;8&#65533;~&#65533;&#65533;&#65533;&#65533;2&#65533;&#65533;&#65533;&#65533;&#65533;&#65533;(&#65533;AVY&#65533;&#65533;&#65533;&#65533;&#65533;&#65533;&#65533;&#65533;g&#65533;t&#65533;&#65533;Y#R^&#65533;c&#65533;&#65533;&#65533;J:&#65533;&#65533;&#65533;y&#65533;a[&#65533;&#65533;`X&#65533;&#65533;&#809;&#65533;&#65533;@&#452;;&#65533;&#65533;&#65533;&#65533;p&#65533;&#65533;&#65533;A	pGv&#65533;&#65533;&#65533;&#65533;\Z&#65533;AE&#65533;&#65533;G&#65533;
,&#65533;&#65533;&#65533;&#65533;&#65533;h:&#65533;&#453;?D0&#38867;&#65533;&#65533;&#65533;% c&#65533;D&#529;&#65533;vq&#65533;&#65533;&#65533;%&#65533;&#65533;Y&#65533;&#65533;T&#65533;&#65533;&#65533;`&#65533;&#65533;&#65533;#z&#65533;<&#65533;4&#65533;3&#65533;l&#65533;:Y&#65533;s&#65533;J3rS&#65533;;3&#65533;&#65533;:&#1380;&#65533;%A&#65533;$&#65533;Cq&#65533;(QE&#65533; &#65533;uSN&#65533;&#65533;&#65533;&&#883;>[&#65533;&#65533; 8
&#65533;P&#65533;&#2829;6&#65533;&#65533;r&#65533;ODj&#65533;&#65533;&#65533;&#65533;&#65533;a&#65533;&#1381;X5&#65533;&#65533;%&#65533;&#65533;&#65533;&&#65533;>&#65533;)&#65533;q&#65533;&#48639;&#65533;&#65533;&#65533;&#1162;&#65533;&#65533;&#65533;&#65533;&#65533;dr&#65533;
V&#1044;t#P8 8@ &#65533;&#65533;P&#65533;b&#65533;E&#65533;&#65533;((&#65533;2&#1153;&#65533;AF&#65533;rG&#65533;&#1369;&#1048;@7&#65533;&#65533;Hi&#65533;&#65533;&#65533;&#65533;9,
&#65533; &#65533;0&#65533;&#1639;,&#65533;MPz&#65533;d"&#65533;D:R &#65533;]&#65533;:A&#65533;&#65533;&#65533;&#65533;&#65533;4&#65533;&#65533;y	&#65533;&#65533;&#65533;y&#1324;#d&#65533;&#65533;0&#65533;&#65533;&#65533;#Dt&#65533;&#65533;?H1&#65533;IL&#65533;&#65533;&#65533;-nX&#65533;	&#65533;&#65533;3&#65533;&#65533;Q&#65533;?&#65533;p|&#65533;w &#65533;Ay(&#65533;&#65533;&#489;Y&#65533;#&#65533;! !&#65533;&#65533; 
&#65533;&#65533;&#62615;&#65533;&#65533;P&#65533;&#65533;&#65533;&#65533;W&#65533;&#65533;M&#65533; &#1698;&#65533;i$)@4B&#65533;&#65533;&#65533;R&#65533;&#65533;3&#65533;&#65533;&#65533;*P);&#65533;&#65533;&&#1027;1&#65533;it&#65533;&#65533;&#65533;Cd&#65533;&#65533;4&#65533;&#65533;rx&#65533;]&#65533;V&#65533;&#65533;&#65533;j&#65533;y&#65533;&#65533;&#65533;T=&#65533;)S&#65533;&#65533;&#65533;0&#146;&#65533;&#65533;@ ^&#65533;:&#65533;&#65533;!&#65533;8&#65533;A&#65533;&#65533;&#65533;G&#65533;iS&#1115;&#65533;$&#65533;&#65533;&#65533;&#65533;H&#65533;^&#65533;&#65533;&#65533;E%&#65533;R&#65533;&#65533;j&#65533;&#65533;oW:Q&#65533;B3G&#65533;R&#65533;e&#65533;&#65533;&#65533;&#65533;&#65533;5&#65533;&#714;&#65533;`R&#65533;&#65533;lbr&#65533;&#65533;&#65533;&#65533;?(@	&#65533;&#65533;@&#65533;!&#65533;
T&#65533;&#65533;"&#65533;)4&#65533;Ad &#65533;Qy'
&#65533;&#65533;L
TFY&#65533;F6T&#65533;&#65533;&#65533;d`;
&#65533;!&#65533;&#65533;&#65533;h8&#65533;&#65533;}&#65533;B&#65533;`&#65533;&#65533;&#65533;abF2&#65533;@tc&#65533;&#65533;&#65533;?&#65533;&#1681;&#65533;&#65533;&#65533;&#65533;&#65533;v4&#65533;&#65533;&#65533;&#65533;&#65533;&#65533;&#65533;v&#65533;@&#65533;E&#65533;*&#65533;&#65533;$&#40960;E&#65533;5&#65533;&#65533;&#65533;K&#65533;&#65533;QX&<&#65533;&#65533;I&#65533;!&#65533;&#65533;w&#65533;&#65533;&#65533;B4&#65533;&#752;C#b&#65533;Q>T &#65533;BC&#65533;8&#65533;&#65533;*X&#65533;#&#65533;&#65533;&#65533;<&#65533;&#65533;3pA#&#65533;&#1421;h&#65533;&#65533;&#65533;	&#65533; @&#65533;2&#65533;W&#65533;0&#65533;%M&#65533;&#65533;b&#65533;&#65533;0&#460;A.&#65533;&#65533;4&#1385;M&#65533;k&#65533;4;&#65533;&#65533;9&#65533;	u1&#65533;]G&#65533;&#65533;&#65533;i&#65533;
ATF&#65533;G&#65533;F-&#65533;2g;y '<&#1353;&#1548;&#1943;6*|&#65533;c&#65533;&#65533;K&#65533;KL&#65533;	&#65533;&#65533;
'/&#65533;&#65533;&#65533;bE&#65533;\&#65533;D#@a(K&#65533;g6|&#65533;&#229;p&#65533;;bQ&#65533;&#65533;m&#65533;[&#65533;&#65533;S&#65533;P#&#65533;&#65533;&&#1191;GP&#65533;@P&#65533;1&#65533;&#65533;s&#65533;&#65533;i&#65533;&#65533;"(xL4&#65533;&#65533;&#65533;&#65533;l&4&#65533;&#65533;Oi22&#65533;&#65533;T#aN&#65533;*h
&#65533;&#65533;Eb&#65533;&#65533;&#65533;}&#65533;&#65533;&#65533; &#65533;&#65533;G&@&#65533;&#65533;!f&#65533;E &#65533;?&#65533;&#65533;I&#65533;&#65533;&#65533;&#65533;Z&#65533;X&#65533;V-j$5&#65533;&#65533;&#1233;&#65533;M&#65533;&#65533;&#65533;p&#65533;&#65533;3L&#65533;F&#65533;c&#65533;&#65533;C&#65533;&#65533;&#65533;&#1089;&#65533;&#65533;\&#65533;&#65533;&#65533;&#65533;&#65533;v!&#65533;&#65533;@e&#204; p&#65533;>0hB8&#65533;&#65533;&#65533; K(&#65533;P&#65533;&#65533;&#65533;?&#65533;&#65533;&#65533;p`&#65533;&#65533;K&#65533;?&#65533; f\&#65533;#&#65533;L@!&#65533;!&#65533;&#65533;&#65533;c)&#1328;p&#65533;&#65533;7&#65533;&#65533;#&#65533;tsF&#1312;&#65533;&#65533;
(&#65533;&#65533;2Ta$&#65533;&#65533;;&#65533;&#65533;:&#65533;&#65533;&#1768;&#65533;&#65533;w&#65533;&#65533;]jv&#65533;&#65533;&#65533;&#65533;?&#65533;&#65533;N&#65533;%O
9gB2)&#65533;R&#65533;"n&#65533;&#65533;|&#65533;(&#65533;&#65533;&#65533;K&#65533;&#65533;+J&#65533;&#65533;z&#65533;&#65533;d&#65533;&#65533;Tf2&#65533;&#65533;&#65533;&#65533;M&#65533;KJPt&#65533;*9&#65533;&#65533;&#65533;&#65533;&#65533;&#65533;k &#65533;&#65533;#&#65533;&#65533;E&#65533;&#65533;&#65533;|8&#65533;,I&#65533;jD&#65533;
H&#65533;8H&#65533;&#65533;a&#65533;@&#65533; H&#65533;&#65533;&#65533;h&#65533; &#65533;
YLFPP&#65533;l&#65533;&#65533;&#65533;&#65533;OS0&#65533;-&#65533;&#65533;	ED&#65533;&#65533;c&#65533;&#65533;O&#65533;&#65533;&#65533;N&#65533;&#65533;&#65533;&#65533;&#65533;&#65533;l&#65533;&#65533;v&#65533;J&#65533;&#65533;&#65533;&#65533;&#1937;A&#65533;&#65533;#&#65533;&#65533;K&#65533;&#65533;&#65533;&#65533;&#65533;q&#65533;v&#65533;&#65533;pv3&#65533;&#1373;&#65533;f&#65533;&#65533;<N5	/&#65533;&#65533;+l(Cm&#65533;`&#65533;f&#1141;&#65533;\&#65533;&#65533;&#65533;&#65533;?RV&#65533;a&#1027;&#65533;F!&#65533;&#65533;&#513;&#65533;1&#65533;&#65533;Al>@&#65533;bAT&#65533;&#65533;
&#65533;&#65533;u&#65533;e&#1329;&#65533;@B&#65533;49L|Kr&#65533;&#1999;&#65533;sQU&#65533;&#1105;&#65533;&#65533;!&#65533;&#65533;&#65533;&#65533;3&#65533;&#65533;*T&#65533;&#65533;t|&#65533;&#65533;w&#65533;n&#1838;&#65533;>&#65533;&#65533;	&#65533;?&#65533;[u!&#65533;&#65533;&#65533;&#65533;&#65533;vND#&#65533;&#65533;&#65533;,"':&#65533;&#65533;&#65533;&#65533;B&#65533;&#65533;&#65533;&#65533;(&#65533;.&#65533;"9&#65533;&#65533;ZY&#65533;&#65533;&#65533;*&#65533;(1@&#65533;&#65533;&#65533;&#65533;j0&#65533;&#65533;&#65533;&#65533;&#65533;&#65533;&#65533;&#65533;sx(Y9&#65533;>&#65533;&#65533;&#65533;8&#65533;&#65533;&#65533;&#65533;&#1098;&#65533;p&#65533;&#65533;&#65533;	8h&#65533;
5&#65533;&#65533;T&#65533;&#65533;;&#65533;&#65533;!&#65533;&#65533;y&#65533;&#544;&#65533;P&#65533;&#65533;&#65533;w&#65533;@0DP!&#65533;&#65533;&#65533;a&#65533;&#65533;&#65533;!&#65533;P&#65533;&#65533;&#65533;&#65533;&#65533;&#1082;P&#65533;[&#65533;B'3A&#65533;&#65533;&#65533;&#65533;&#65533; &#65533;&#65533;&#65533;x&#65533;@&#65533;&#65533;&#65533;&#65533;&#65533;#j;&#65533;13&#65533;P"&#65533;S3&#65533;&#65533;&#65533;6&#65533;&#65533; &#65533;t&#65533;&#65533;&#65533;&#65533;&#65533;&#65533;&#65533;&#65533;&#65533;&#65533;R @&#65533;S)%&#65533;&#65533;&#65533;&#65533;&#65533;!9&#65533;@&#834;4X&#65533;#&#65533;!&#65533;&#800;&#65533;&#65533;&#65533;&#65533;Z&#65533;&#65533;Z&#1031;`&#65533;DX&#65533;r&#65533; &#65533;E8&#65533;P&#65533;6h	&#1096;i&#65533;&#65533;M2&#65533;&#65533;&#65533;&#65533;&#65533;
e&#65533;@[l&#65533; &#65533;70&#65533;&#65533;)&#65533;&#65533;&#65533;{&#65533;&#65533;4&#29896;&#65533;d&#65533;e&#65533;&#65533;:&#65533;&#65533;ibFf&#65533;&#65533;&#65533;x'eb&#65533;&#65533;a&#65533;&#65533; &#65533;9&#65533;&#65533;&#65533;&#1178;&#65533;k'Ey&#65533;&#65533;H&#65533;&#65533;h?JI&#65533;&#65533;&#65533;F&#65533;&&#65533;&#65533;&#65533;&#65533;?&#65533;	j0&#65533;8&#65533;*&#65533;&#65533;&#65533;bS0%>&#65533;S&#65533;&#65533;*&#65533;&#65533;H(&#65533;&#65533;8&#65533;&#65533;&#65533;&#65533;&#1224;&#65533;y(&#65533;&#65533;&#65533;E&#65533;&#65533;&#65533;&#65533;&#584;&#65533;&#65533;&#65533;
&#65533;&#65533;&#65533;C&#1054;&#65533;&#65533;@Xh@
8&#65533;&#65533;&#65533;&#65533;;&#65533;%>&#65533;v&#65533;&#65533;&#65533;&#65533;1D&#65533; +&#65533;&#65533;&#65533;1&#65533;p&#65533;&#1568;&#65533;xw&#65533;L $S2&#65533;&#65533;(&#65533;z&#65533;*|'+&#65533;cp#[&#65533;:&#65533;&#65533;>&#65533;&#65533;&#34272;x&#65533;8&#65533;2d;3+3#&#65533;&#65533;&#65533;%&#65533;Jh"&#65533;y&#65533;&#65533;&#1038;&#65533;&#1027;&#65533;&#65533;&#65533;&#65533;"&#65533;&#65533;&#65533;&#65533;3>&#65533;&#65533;`&#65533;3Z	&#65533; &#65533;$&#65533;
&#65533;x30&#65533;H4&#65533;&#65533;&#65533;@b&#65533;&#65533;&#65533;&#784;&#65533;&#65533;J&#65533;L$&#65533;&#65533;&#65533;!&#65533;&#65533;I&#65533;D&#65533;
X&#65533;`&#65533;&#65533;`&#65533;?&#65533;&#65533;&#65533; &#65533;&#65533;AY&#65533;&#65533; &#65533;2&#65533;&#65533;&#65533;{H&#65533;$&#65533;p&#65533;3&#65533;&#65533;H&#65533;&#65533;/&#65533;&#758;3&#65533;`1&#65533;&#65533;&#65533;m&#65533;fZ&#65533;&#65533;&#51860;6&#65533;6n&#65533;&#65533; LB&#65533;&#65533;{&#65533;&#65533;6&#65533;Z&#65533;&#65533;`&#65533;&#65533;&#65533;&#65533;i&#65533;&#65533;&#65533;F&#65533;&#7564;&#65533;?&#65533;&#65533;{&#65533;&#65533;&#65533;&#65533;N88&#65533;8&#65533;&#65533;&#65533;&#65533;&#65533;&#65533;&#65533;`&#65533;&#65533;9&#65533;&#8798; &#65533;&#36356;|	&#65533;4 &#65533;(&#65533;&#65533;&#65533;O&#65533;&#65533;&#65533;&#65533;&#65533;H0D&#65533;&#65533;&#65533;&#65533;R&#65533;"P=&#65533;&#65533;}&#65533;d&#65533;@&#65533;&#65533;&#65533;I&#65533;&#65533;1&#65533; &#65533;&#232;&#65533;&#65533;DS&#65533;&#65533;
&#65533;y&#65533;b&#65533;&&#65533;&#162;A&#652;&#65533;&#65533;&#65533;&#65533;&#65533;&#65533;&#520; 3&#65533;&#65533;&#1102;80&#65533;&#65533;&#65533;+&#65533;J&#65533;	&#65533;&#65533;	"&#1550;&#65533;&#65533;&#65533;&#65533;&#65533;&#65533;R "&#65533;&#65533;&#65533;&#65533;&#65533;&#65533;&#65533;&#65533;&#65533;s&#65533;"m&#65533;I&#65533;&#65533;%&#65533;&#65533;2@&#65533;&#65533; M(S0&#65533;;&#65533;,G&#65533;&#65533;&#65533;&#65533;&#65533;J#&#65533;!P 
&#65533;&#65533;&#65533;Sc&#65533;&#65533;# 9&#65533;&#65533;&#65533;9 &#65533;&#65533;@&#65533;&#65533;&#65533;&#65533;?C&#65533;&#712;&#520;`&#65533;&#65533;`&#65533;H&#65533; '&#65533;-&#65533;&#65533;T&#65533;&#65533;!&#65533;&#578;&#65533;x&#65533;&#65533;&#65533;&#65533;p&#65533;uB&#65533;c&#65533;&#1852;&#65533;&#65533;y'f&#65533;.w&#65533;&#65533;e|&&#1409;	&#42758;7h'
&#65533; b&#65533;	 G&#65533;&#65533;6qJ&#65533;0&#65533;&#65533;c7&#65533;&#65533;I&#65533;&#65533;&#65533;&#65533;&#65533;&#65533;&#65533;!i&#65533;&#65533;i&#65533;f&#65533;&#65533;&#65533;&#65533;\O&#65533;V&#65533;&#65533;&#65533;&#65533;V&#65533;&#65533;&#65533;Tue&#65533;c&#65533;&#535;&#65533;&#65533;&#65533;8&#65533;&#65533;L&#65533;&#65533;p&#65533;&#65533;&#65533;&#65533;&#65533;&#65533;h&#65533;&#65533; Qb&#65533;"&#65533;8&#65533;&#65533; &#65533; ;P;&#65533;&#65533;&#168;P+&#553;ra&#65533;]&#65533;&#65533;&#65533;@&#65533;&#65533;&#65533;&#65533;3B&#65533;q&#65533;cp&#65533;&#65533;&#65533;&#136;&#65533;*&#65533;3&#65533;&#65533;	&#65533;&#65533;&#65533;&#65533;&#65533; &#65533;&#65533;`T(&#65533;@(&#65533;&#65533;&#65533;@|&#65533;Y|&#65533;&#65533;&#65533;P&#65533;`&#65533;&#65533;&#65533;	&#65533;M&#65533;&#65533;&#65533;&#65533;X&#65533;&#65533;&#65533;/&#65533;"&#65533;&#65533;&#65533;&#65533;&#65533;&#65533;\&#65533;@&#65533;&#65533;-&#65533;&#65533;xM5&#65533;@&#65533;&#65533;[x &#65533;2G&#65533;&#65533;&#65533;&#65533;#6MX2&#65533;K&#65533;&#65533;&#65533;&#65533;&#65533;L&#65533; &#65533;&#65533;p &#65533;z&#65533;n!P&#65533;,&#65533;&#65533;8&#65533;?&#65533;&#65533;&#65533;&#1292;&#65533;T&#65533;&#65533;u=&#1829;x&#65533;&#65533;~&#65533;&#65533;Q US&#65533;&#65533;b&#65533;&#65533;Vv&#65533;F&#65533;s'&#65533;&#65533;&#5926;gz..0&#65533;8&#65533;&#65533;@&#65533;&#65533;4&#65533;&#1582;o&#65533;&#65533;&#65533;&#65533;&#65533;F1&#65533;&#65533;q&#65533;&#65533;nZ&#65533;&#65533;]G&#65533; &#65533;'&#65533;&#65533;X&#65533;&#65533;&#1975;{Z&#65533;&#65533;nUHp &#65533;d&#65533;&#65533;&#65533;&#65533;&#65533;&#65533;T&#283;&#65533;E\&#65533;&#351;&#65533;P&#49686;&#1224;&#65533;I&#65533;Y@&#65533;&#1370;&#65533;&#65533;P &#65533;&#65533;&#65533;&#65533;&#65533;n&#65533;&#65533;&#1352;	&#65533;&#65533;sr&#65533;&#65533;l ,0F&#65533;&#65533;28
&#65533;&#65533;%|B&#65533;q#&#65533;l&#65533;E&#65533;&#65533;)&#65533;&#65533;&#65533;F&#65533;&#65533;1&#49711;&#65533;&#65533;1&#263;^&#65533;Z&#65533;`;&#219;&#65533;&#65533;&#65533;&#65533;&b&#65533;&#65533;&#65533;s`&#65533;@K&#65533;&#65533;""&#1691;!0&#65533;&#65533;&#65533;Z%&#65533;&#378;&#65533;&#65533;&#65533;&#65533;&#65533;L>&#65533;G&#65533;6u&#65533;P&#65533;AP8&#65533;x
&#65533;&#65533;&#65533;,&#65533;D&#65533;&#65533;&#65533;&#65533;&#65533;q&#65533;&#939;&#65533;_-&#65533;5&#65533;&#65533; &#65533;q&#65533;`&#65533;&#65533;&#65533;&#65533;U&#65533;&#701;S&#65533;^&#65533;@&#65533;&#65533;&#65533;&#65533;&#65533;&#65533;||	1&#65533;&#65533;h;&#65533;&#65533;&#65533;I&#65533;&#65533;\Bq&#65533;i&#65533;\ZE&#65533;&#65533;c&#65533;5&#65533;&#65533;C(&#65533;P]L&#65533;^&#65533;c&#65533;8'&#65533;3/t&#65533;&#558;nZ&#65533;G&#65533;&#1856;&#65533;]Q&#65533;&#65533;10&#65533;&#65533;&#65533;r&#65533;&#65533;&#65533;8&#65533;L
&#65533;O&#65533;&#65533;G1.e&#65533;x*&#65533;&#65533;&#1486;&#65533;&#65533;xE&#65533;iI&#65533;&#65533;&#65533;&#65533;&#65533;&#65533;?/&#65533;&#65533;&#1812;&#65533;&#65533;  &#65533;X&#553;J1&#65533;K&#608;&#65533;&#65533;&#65533;<&#65533;b2&#65533;&#65533;&#65533;&#65533;m&#65533; D&#65533;&#1608;!&#65533;&#65533;&#65533;&#65533;&#65533;&#65533;&#65533;&#65533;&#65533;%,&#1640;JJ&#65533;&#65533;
&#65533;&#1752;`>&#65533;&#65533;&#65533;a&#65533;&#65533;w(&#65533;L&#65533;&#65533;\ &#65533;,&#1678;p&#65533;H`&#65533;&#65533;g&#65533;<&#65533;I&#1176;&#1122;Q`&#65533;;c&#65533;<&#65533;&#65533;fh/&#65533;K X&#65533;+&#65533;&#65533;A&#65533;A  &#65533;I&#65533;&#65533;IH&#65533;IX&#65533;+&#65533;0KLH&#65533;&#65533;&#65533;h&#65533;4&#65533;&#65533;&#65533;&#65533;>H&#65533;$&#1409;05&#65533;&#65533;&#65533;<?&#65533;9U&#65533;&#65533;&#1178;&#1242;&#65533;x&#65533;YD&#65533;B&#65533; 1&#65533;M&#65533;&#65533;&#65533;&#65533;&#65533;&#65533;&#65533;&#65533;|&#65533;	&#65533;R&#65533;o&#65533;cJQ&#65533;&#65533;IG&#65533;}'f&#65533;.&#65533;3/&#65533;&#65533;C)&#65533;<&#65533;WB
i&#65533;U$`1pd&#65533;&#1866;&#65533;Di&#65533;u&#65533;h&#65533;&#65533;g&#65533;&#65533;&#65533;&#65533;&#65533;&#65533;~&#65533;&#65533;Y&#65533;&#65533;v&#65533;Mn8&#65533;xO&#65533;&#201;&#65533;&#65533;&#65533;&#65533;&#253;
A&#522;&#65533;&#65533;&#65533;p&#65533;i&#65533;M&#65533;X&#65533;&#65533;R  @&#65533;P;%X&#65533;&#65533;&#65533;]Xc&#65533;9r&#65533;)+ BC&#1205;&#65533;E&#65533;&#65533;a&#65533;q&#65533;V&#65533;(&#65533;&#65533;&#65533;W&#65533;&#65533;m&#65533;<&#65533;(&#65533;&#65533;&#65533;&#65533;&#65533;&#65533;&#65533;3&#65533;&#65533;w&#65533;V&#65533; &#65533;&#65533;&#65533;C&#65533;M&#65533;*M&#65533;Jy~&#65533;X3(&#65533;xR&#65533;Y&#65533;&#65533;&#65533;&#65533;  &#65533;	 &#65533;U&#65533;&#65533;+h"*&#65533;8&#65533;63K&#65533;&#65533;&#65533;0`&#65533; L8&#65533;&#65533;&#65533;&#65533;&#65533;Xx&#65533;
&#65533;&#65533;[ &#768;%?&#65533;&#65533;&#65533; &#971;mQ&#65533;)&#65533;=!Me&#65533;U&#65533;&#65533;&#65533;6&#51190;&#65533;&#65533;&#65533;&#65533;&#65533;&#65533;&#65533; 0&#65533;K&#65533;&#65533;+&#65533;n&#65533;8&#65533;&#65533;p&#65533;
(&#65533;p;&#65533;:&#65533;&#65533;f&#65533;	&#65533;l&#65533;/&#65533;0&#65533;@&#65533;&#65533;&#65533;&#65533;V&#65533;&#65533;vz.tJN&#65533;A&#925;&#65533;c=&#65533;&#65533;X&#65533;&#65533;=&#65533;&#65533;P&#65533;] &#65533;&#65533;e&#65533;&#65533;=&#65533;&#65533;&#65533;&#65533;'&#65533;pm&#65533;g&#65533;&#512;.&#65533;r&#65533;&#65533;-g&#65533;r&#65533;&#65533;2&#65533; &#65533;&#1002;0&#298;&#65533;&#523;&#65533;8&#65533;&#65533;Q&#65533;&#65533;U8&#65533;)&#65533;b&#65533;&#65533;&#65533;&#65533;P"1 &#65533;&#65533;|K@&#65533;y!c@&#65533;P&#65533;&#65533;&#65533; &#65533;&#65533;&#1034;&#65533;?c &#65533;&#65533;%&#65533;&#65533;HdB6&#65533;&#65533;&#65533;:knB&#65533;&#65533;f)|&#65533;> &#65533;&#65533;&#1327;&#65533;  q&#1416;&#65533;&#65533;x&#65533;&#65533;&#65533;&#65533;C&#1028;[ &#65533;A&#65533;&#65533;-K&#65533;&#65533;&#65533;&#65533;&#65533;!}+&#203;"H&#65533;t&#65533;*&#65533;&#65533;o*&#65533;R&#65533; c&#65533;@&#65533;UX&#65533;&#65533;&#65533;&#65533;6K&#65533;	*&#65533;*X ''&#65533;&#65533;,&#65533;,&#65533;&#65533;&#65533;&#65533;&#65533;&#65533;!  =@pX&#188;w&#65533;&#65533;&#65533;&#65533;#w&#65533;'&#65533;i`[s&#65533;&#65533;&#65533;f&#65533;
&#65533;&#65533;&#65533; Wt&#65533;&#65533;&#65533;f&#65533;&#65533;&#65533;=@&#65533;&#65533;&#65533;v&#65533;l&#65533;>[&#65533;`&#65533;&#65533;#@&#65533;'(&#65533;X4&#65533;&#65533;&#65533;v&#65533;N`mj&#65533;&#65533;7&#65533;x=a&#65533;&#65533;qV&#65533;&#65533;'	&#65533;/&#65533;p&#65533;j&#65533;&#65533;&#65533;&#65533;&#65533;&#65533;L^&#65533;4B&#65533;&#65533;4&#65533;Q^&#65533;4&#65533;&#65533;&#65533;&#65533;w&#65533;&#65533;C&#65533;@&#65533;&#65533;&#65533;d	04.[&#65533;1D&#65533; U[+ %&#65533; &#65533;i&#65533;&#65533;ZxX&#1542;C&#992;u&#65533;):&&#65533;&#65533;&#65533;F&#65533;f6&#65533;gH&#65533;20&#65533;i&#1416;&#65533;(Q&#65533;N&#65533;&#65533;&#65533;:&#65533;&#65533;2&#65533;d&#65533;&#65533;&#65533;&#65533;ZvF &#65533;Z&&#65533;a &#65533;&#65533;M &#65533;&#65533;z-&#65533;n9&#65533;&#65533;5&#65533;+(3&#65533;&#65533;th-&#65533;&#65533;8&#65533;&#65533;&&#65533;&#65533;&#65533;&#29448;&#65533;xo&#65533;&#65533;&#65533;&&#65533;&#65533;t&#65533; =P&#65533;&#65533;&#65533;&#65533;Mx&#65533;&#65533;L@&#65533;&#65533;&#65533;D:&#65533;S&#65533;!iP&#65533;vp&#65533;&#65533;&#65533;&#65533;&#65533;D>Mc&#65533;&#65533;&#1942;&#65533;&#1294;&#65533;&#65533;/e&#65533;&#43072;&#65533;&#65533;&#65533;&#65533;?	&#65533;&#65533;'&#65533;ivj&#65533;&#65533;&#65533;Jq&#65533;vyq&#65533;&#65533;>&#65533;&#65533;.&#65533;&#65533;&#65533;&#65533;&#65533;&#65533;a&#65533;QX&#65533;&#65533;"&#65533;Y&#65533;o&#65533;JQ&#65533;&#65533;a	J&#65533;7M&#65533;c&#65533;&#65533;&#65533;&#65533;+&#65533;&#65533;&#65533;;&#65533;&\F&#65533;&#65533;HN&#65533;&#65533;h&#65533;"&#386;&#65533;2&#65533;&#65533;'&#65533;&#334;&#65533;2&#65533;d &#65533;WV&#65533;e&#65533;`&#65533;&#65533;X&#1196;i&#65533;&&#924;:w&#65533;!&#65533;L&#65533;2?&#65533;
&#65533;&#65533;O&#65533;?&#65533;&#65533;U<&#65533;&#65533;&#65533;&#65533;6e&#65533;&#65533;&#65533;&#1989;&#65533;4@&#65533;&#65533;&#65533;&#65533;N&#65533;&#65533;&#65533;O&#65533;Xv&#65533;&#593;&#65533;,2d&#65533;!&#65533;&#65533;&#65533;$:&#65533;&#65533;&#65533;&&#65533;&#65533;4cx&#65533;&#65533;{&#1447;L6&#65533;;&#65533;&#65533;(dAl
c&#65533;&#65533;&#65533;1&#65533;B&#65533;&#65533;l&#65533;:&#65533;&#65533;&#65533;&&#1087;A&#65533; &#65533;&#65533;&#65533;n&#1025;A&#65533; &#1188;	u &#65533;&#65533;&#65533;-&#65533;&#65533;&#65533;&#65533;8<S$B&#65533;`&#65533;y&#65533;&#65533;#bQ&#65533;A&#65533;&#65533;&#65533;&#65533;&#65533;`&#65533;&#65533;&#65533;5hX&#65533;oA&#65533; M&#65533;&#1980;YAR&#65533;,*&#65533;N&#65533;wC&#65533;&#65533; &#65533;&#65533;&#65533;!7(&#65533;&#65533;&#65533;O&#65533;
&#65533;&#65533;G*&#65533;&#65533;&#65533;&#65533;&#65533;C~&#65533;&#65533;&#195;&#65533;`&#65533;
&#65533;&#65533;&#65533;C&#65533;&#65533;@&#65533;&#65533;P&#65533;&#65533;&#65533;&#968;9$	&#65533;"&#65533;-&#65533;&#65533;"K&#65533;d &#65533;A&#65533;a&#65533;A4 F&#65533;&#65533;&#65533;?bCC&#65533;C&#65533;lc&#65533;_5&#65533;1MA(&#65533;aPP&#65533;&#65533;P&#65533;&#65533;&#65533;t&#65533;n&#65533;&#65533;&#65533;?&#65533;&#65533;B&#65533;)yTdE1&#65533;pBASN&#230;1&#65533; &#65533;&#65533;&#65533;egA5<RQF&#65533;&#65533;O&#65533;!&#65533;q&#65533;&#65533;&#65533;&#65533;&#65533;?&#65533;&#65533;?&&#65533;&#1553;J*&#65533;&#273;9%&#65533;&#65533;Q&#65533;)d&#65533;?&#65533;d&#258;K&#65533;&#65533;R&#65533;.&#65533;d*0&#65533;&#65533;*&#65533;&#65533;V&#65533;bQUR&#65533;,5&#65533;QE!AEa&#65533;&#65533;AAT&#65533;&#65533;&#65533;*&#65533;C-&#65533;&#65533;1 &#65533;0sAXkN&#65533;&#65533;Yi&#65533;a&#65533;4/&#65533;`&#65533;Zs&#65533;E&#65533;4nM&#65533;&#1524;&#65533;F!XTc&#65533;d&#65533;	&#148; &#65533;&#65533;&#65533;S&#65533;&#65533;&#65533;&#65533;"&#65533;,B&0h&#65533;?~$&#65533; &#65533;&#65533;&#65533;?&#65533;&#294;U &#65533;SP&&#65533;-&#65533;O:&#65533;&#65533;3JA[&#65533;&#427;&#65533;qD&#65533;9W)&#65533;&#65533;&#337;&#65533;Pw&#65533;&#46151;zLb&#65533;<KL&#65533;*&#65533;\&#65533;A@7C
 4&#65533;&#65533;O}7<x&#65533;&#65533;T&#65533;&#65533;&#65533;`@&#65533;&#65533;&#65533;&#65533;*&#65533;&#65533;/&#65533;7&#65533;&&#65533;?&#65533;0&#65533;&#65533;cg&#65533;O7&#65533;]~P&#65533;
$&#65533;d&#65533;&#65533;u&#65533;}&#65533;N&#65533;&#65533;X&#1037; d&#65533;%&#65533;M&#65533;O&#65533;&#65533;&#65533;A8$YP&#65533;/0&#65533;$	mN&#65533;&#65533;?&#65533;&#65533;I&#65533;?O>&#65533;&#65533;&#65533;4&#65533;&#65533;&#65533;&#65533;&#65533;&#65533;P&#65533;&#65533;Q$&#65533;&#65533;&#65533;i&#65533;	&#65533;&#65533;0&#65533;Xy&#65533;p&#65533;&#65533;{VDPA&#65533;#&#65533;n&#65533;&#65533;&#65533;&#65533;b&#65533;"az&#65533;I&#65533;GG&#65533;&#65533;&#65533;!`S%&#65533;PP%14&#65533;&#65533;&#65533;&#65533;1&#1323;&#65533;&#65533;dTF&#65533;&#65533;>&#65533;LTPEOJ&#65533; &#65533;(P0&#65533;&#65533;&#65533;&#65533;:&#1069;oE&#65533;/x	&#65533;A&#65533;&#65533;`&#65533;&#65533;@:&#65533;&#65533;jTC2&#65533;&#65533;G-&#212;&#65533;\&#65533;&#65533;&#65533;&#65533;!`&#65533;&#436;&#65533;&#65533;G&#65533; &#65533;&#65533;;	;&#65533;nQ&#65533;A&#65533;"5&#65533;&#65533;&#65533;46
&#65533;YDc&#65533;&#65533;&#65533;&#65533;&#65533;&#65533;&a&#65533;&#65533;A&#65533;&#65533;&#65533;&#65533;B:T@&#65533;pF&#65533;R&#65533;&#65533;B:&#65533;&#65533;&#65533;=d M&#65533;&#65533;&#65533; &#65533; V&#65533;&#65533; 7P&#65533;&#65533;&#65533;&#65533;@&#65533;&#65533;&&#65533;&#65533;&#65533; k[C&#65533;&#65533;&#65533;&#65533;&#65533;&#65533;4c&#65533;&#65533;&#65533;S&#65533;&#65533;(&#65533;B&#65533;61&#65533;M&#65533;&#65533;n&#65533;B&#65533;0&#65533;IRrE&#65533;9&#65533;d&#65533;6&#65533;&#65533;&#65533;&#65533; &#65533;&#65533;G&&#65533;&#65533;&#65533;lX&#65533;;&#65533;J&#65533;(&#65533;&#65533;&#65533;)(Kgx&#65533;&#65533;w&#65533;,&#65533;"2&#65533;AMb&#65533;&#65533;&#65533;&#65533;$t&#65533;&#65533;&#65533;&#65533;&#65533;+&#65533;&#65533;&#65533;@&#1834;&#65533;a&#65533;&#65533;&#65533;&#65533;?&#65533;&#842;&#65533;&#65533; &#65533;JE&#65533;M&#65533;&#65533;&#65533;"|&#65533;G&#65533;&#65533;H&#65533;&#65533;"&#65533;&#8740;&#65533;w&#65533;&#65533;=&#65533;L&#65533;&#65533;6&#65533;&#65533;?&#65533;&#65533;&#65533;&#65533;A&#65533;WO&#65533;l&#65533;%X&#65533;i&#65533;gT&#65533;&#65533;&#65533;IT&#65533;`&#65533;&#65533;}
&#65533;&#65533;Ot&#363;&#65533;&#65533;&#65533;}F@&#65533;&#65533;$k:&#65533;&#65533;1'&#65533;&#65533;(&#65533;&#65533;&#65533;h&#65533;| x1 
v&#65533;&#65533;&#65533;&#65533;jq&#65533;l&#65533;&#65533;&#65533;Qb$&#65533;I&&#65533; &#65533;&#65533;&#65533;Ps&#808;&#65533;&#65533; &#65533;%
p&#65533;l:5S&#65533;&#65533;
&#65533;d&#65533; &#65533;X&#65533;;nQ&#65533;&#65533;&#65533;&#65533;9&#65533;&#65533;&#65533;&#65533;!&#65533;&#65533;EB&#65533;&#65533;&#65533;&#65533;?Rfi&#65533;9&#65533;aYA&A&#65533;&#65533;.1;&#65533;&#65533;&#65533;U&#65533;JRL&#65533; &#65533;hBs&#65533;&#65533;&#65533;` &#65533;&#65533;m&#65533;&#65533;>&#65533;&#65533;wP&#65533;	&#65533;&#65533;4&#65533;&#1856;6&#65533;&#65533;&#65533;&#65533;3&#65533;&#65533;w&#65533;&#65533;&#65533;&#65533;	A(CR&#65533; &#65533;B&#65533; p(&#65533;t&#65533;&#65533;&#65533;!u&#65533;-poJ&#65533;&#33944;&#589;&s&#65533;&#65533;!QY&#65533;&#65533;*2&#267;&#65533;#&#65533;Y@uY&#537924;&#65533;"&#65533;&#65533;E&#65533;&#65533;b^&#65533;&#65533;8a&#65533;A&#65533;y&#65533;,&#65533;:&#65533;&#65533;&#65533;26!&#65533;<La&#65533;-&#65533;7&#65533;&#65533;&#65533;Nr&#65533;y~{&#65533;(3&#65533;&#65533;&#65533;&#65533;L&#65533;&#65533;'\&#65533;&#65533;O|&#65533; &#65533;d&#65533;&#65533;&#65533;w&#65533;&#65533;&#65533;
&#65533;&#65533;0C&#65533;&#65533;&#65533;&#65533;&#65533; &#65533;z&#65533;h&#65533;+y&#65533;N&#65533;&#65533;U&#65533;&#65533;n&#65533;
K 3~ &#65533;&#1204;1&#65533;B&#1025;H@&#65533;&#65533;u@.@) $&#65533;;&#65533;&#65533;>&#65533;9#((&#65533;&#65533;&#65533;N&#65533;&#65533;&#65533;(&#65533;e&&#65533;&#65533;H&#65533;L&#65533;&#65533;BL&#65533;Ci,&#65533;&#65533;%&#65533;"&#185;&#65533;f&#65533;Ug^!&#65533;&#65533;&#65533;&#46697;pf&#65533;&#65533;5&#65533;	&#65533;
&#65533;x&#65533;&#65533;&#65533;&#65533;&#65533;&#65533;&#65533; &#924;&#65533;&#65533;:~]&#65533;&#65533;P&#65533; `M`&#65533;?@L&#65533;&#65533;&#65533; &#65533;&#65533;. Mx&#65533;9&#1180;&#65533;&#65533;&#65533;&#65533;2&#65533;&#65533;~&#65533;&#65533;y5&#65533;3@(&#65533;&#65533;QDL&#65533;C['h PQ&#65533;V&#65533;p&#65533;&#65533;V&#65533; &#65533;3{&#65533;7&#65533;&#65533;q/&#65533;\&#65533;&#65533;D&#65533;&#65533;1D3&#1546;@&#65533; P&#65533;G=&#65533;]&#65533;c%&#65533;&#65533;&#65533;4&#65533;q&#65533;&#65533;"'&#65533;(H7t&#65533;K&#65533;`&#65533;
&#65533;&#65533;&#65533;&#65533;&#65533;&#65533;&#1284;&#65533;&#65533;7O&#65533;Q&#65533;r&#65533;&#1760;&#65533;;&#65533;F^&#65533; &#65533;"&#65533;)&#65533;&#65533;&#65533;|F&#65533; &#65533; (&#411;&#65533;&#65533;	&#65533;UC&#65533;P&#65533;U&#65533;&#65533;&#65533;&#203;	&#65533;e6X&#65533;&#65533;+&#65533;hA&#65533;&#65533;&#65533;&#65533;&#65533; &#65533;0&#65533;0&#65533;&#65533;@8&#65533;&#65533;4L1-{&#65533;xBp&#65533;	&#65533;p&#65533;K&#1793; &#65533;8&#65533;;&#65533;&#65533;&#65533;&#65533;;l&&#65533;&#65533;@&#65533;&#65533;&#65533;,x&#65533;&#65533;&#65533; &#65533;"&#65533;#!&#65533;GQ&#65533;&#65533;t &#65533;
&#65533;&#65533;jn&#65533;  46&#65533;&#65533;&#65533;WQ&#30247;&hX&#65533;&#65533;*W&#65533;f&#65533;&#65533;W&#65533;Mb&#65533;Zxf&#65533;#rV+ &#65533;&#65533;R&#65533; &#65533;&#65533;#M
/<&#65533;0AM`&#65533;;t&#65533;:&#65533;&#65533;hn&#65533;&#65533;&#65533;!J&#65533;&#672;
3&#65533;&#65533;yd&#65533;&#65533;o&#65533;&#65533;&#65533;&#65533;Q&#65533;&#65533;0@[&#65533;&#209;4)&#65533;&#65533;&#65533;ho&#65533;&#65533;Q'm&#65533;}sW&#65533;0&#65533;&#65533;."p|&#65533;&#65533;&#65533;d0&#65533;&#65533;1"&#65533;&#65533;&#65533;	';h&#65533;^&#65533;&#65533;&#65533;&#65533;	&#65533;xF&#65533;
&#65533;&#65533;&#65533;#CF&#65533;&#65533;`&#65533;,FF&#65533;&#65533;Q&#65533;&#65533;E&#65533;&#65533;&#65533;&#65533;i&#65533;U]&#65533;1yF&#287;&#65533;&#65533;&#65533;_( &#65533;E,&#65533;T&#65533;P&#65533;&#65533;&#65533;&#65533;&#65533;V~&#65533;&#65533;&#1189;&#65533;&#65533;&#65533;&#65533;5&#65533;&#65533;e&#65533;]l&#65533;&#65533;&#65533;&#65533;&#65533;<}P ;&#1812;b@-&#65533;B&#65533;-( HAA&#65533;&#65533;B&#65533;&#65533;&#65533; &#65533;\a&#65533;&#444;YU&#65533;&#65533;@&#65533;2&#65533;&#65533;&#65533;&#65533;&#65533;UE&#65533;Ux&#65533;Fo0&#1945;	G&#65533;U&#65533;<&#65533;&#65533;<&#65533;&#65533;<l&#65533;&#1845;P&#65533;&#65533;U4&#65533;w,&#65533;  &#65533;w\A$&#65533;&#65533;  &#65533;&#65533;&#1667;@~&#65533;&#65533;&#65533;h&#65533;G	&#65533;&#65533;&#65533;&#65533;h@&#555;&#65533;&#65533;&#65533;QA&#65533;@&#65533;&#65533;&#65533;@W &#65533;0&#65533;A&#65533;J &#65533;bM&#65533;&#65533;]&#65533;&#65533;&#65533;&#65533;q&#65533;b&#65533;M&#65533;&#65533;a&#65533;4&#65533;]D&#65533;&#65533;&#65533;&#65533;"&#65533;&#65533;&#65533;Y&#65533;&#65533;bE&#65533;E|&#65533;E&#65533;?&#65533;WA&#65533;&#1514; &#65533;N&#1025;=H&#65533;E&#65533; X&#65533;-&#65533;O;&#65533;ML&#65533;EKas&#65533;&#65533;9&#65533;&#315;(`A&#65533;J&#65533;RpPQ(&#65533;?|X&#65533;&#65533;,E.&#65533;A&#65533;m!N [M&#65533;&#65533;!&#65533;&#65533;&#65533;(&#65533;T]&#65533;&#65533;&#65533;h1&#65533;&#48707;`&#65533; &#65533;@&#65533;&#65533;&#65533;\"d&#65533;&#65533;a"&#65533;G-&#65533;@&#65533;&#65533;6&#65533;&#65533;&#65533;&#65533;&#65533;1XD&#65533;&#65533;&#65533;A&#65533;&#65533;H&#65533;&#65533;&#65533;p&#65533;u&#65533;&#65533;&#65533;&#65533;\&#65533;w&#65533;]jZ&#65533;&#65533;&#65533;&#65533;&#1500;&#65533;&#65533;x&#65533;&#65533;1&#65533;-QA&#65533;&#65533;?&#65533;&#65533;&#65533;P&#65533;1u@&#65533;&#65533;T&#65533;&#65533;*L&#65533;&#65533;&#65533;&#65533;w&#65533;&#65533;&#65533; h&#65533;!`&#65533;i&#65533;&#65533;Yb6&#65533;&#65533;&#65533;&#65533;	&#65533;&#65533;&#65533;A@$&#65533;-&#65533;&#65533;&#65533;^6M&&#65533;  &#65533;l&#65533; PH&#65533;(B&#65533;&#65533;D
\&#65533;8$&#65533;&#65533;&#65533;&#65533;cZ&#65533;eRr&#65533;&#308;E[&#65533;'u&#65533;7&#65533;D=lfE&#65533;&#65533;&#65533;&#65533;MDW&#65533;TXB-U&#65533;0&#65533;&#65533;&#65533;&#65533;Cj'p&#65533;&#65533;&#65533;&#65533;!R&#65533;&#859;&#65533;\A&#65533;&#65533;d&#65533;&#65533;&#65533;&#65533;y&#65533;|]<&#65533;q&#65533;b&#65533;&#65533;&#65533;&#65533;:&#65533;Q,&#65533;2'&#65533;1'&#65533;8&#65533;	
Uh z]&#65533;&#65533;z%&#65533;P&#65533;&#1793;&#65533;&#65533;P B&#65533;&#245;&#65533;&#65533;?&#65533; &#65533;Y &#65533;&#65533;Q5@&#65533;,hM.&#65533;&#65533;&#65533;&#65533;&#65533;ubH&#65533;&#65533;[&#65533;&#65533;6&#65533;&#65533;6&#65533;'&#65533;C-P@&#65533;AW&#65533;&#65533;&#65533;%dB7&#65533;w&#268;f&#65533;&#65533;   0JQ&#65533;&#65533;&#65533;&#65533;&#65533;L&#65533;p&#65533;&#65533;&#65533;&#65533;u!&#65533;AUMLy&#65533;j&#65533;&#65533;%&#1115;A&#65533; X6DW{&#65533;&#65533;1&#65533;&#65533;w&#65533;&#65533;n&#65533;&#65533;&#65533;&#65533;&#65533;A"&#65533;&#65533;"\&#65533;U&#65533;e&#65533;&#65533; @&#65533;&#833;&#44634;&#65533;&#65533;&#1667;&#65533;&#65533;~&#65533; &#65533;x&#65533;0&#65533;&#65533;&#65533;&#65533;&#65533;&#65533;!&#65533;e6&#65533;)&#65533;[&#65533;q^&#65533;&#65533;e&&#65533;r)&#65533; &#65533;E&#65533;&#65533;&#65533;Dwh&#65533;t&#65533;E\&#65533;?j 1&#65533;E&#65533;H9b*&#65533;$C&#65533;&#65533;3&#65533;&#65533;Nl&#65533;v&#65533;&#65533;2&#65533;C2|&#65533;&#65533;jE&#65533; &#65533;V&#65533;&#65533;&#65533;(&#65533;Ri&#65533;&#65533;$9&#65533;&#65533;~cH&#65533;O&#65533;&#1450;A&#65533;&#65533;Q&#65533;#s*&#65533;E&#65533;&#65533;&#65533;6&#65533;Y&#65533;E&#65533;@&#65533;&#65533;E&#65533;X&#65533;&#65533;
&#65533;&#65533;~R&#65533;yR&#65533; !&#245;
`&#65533;&#65533;A&#65533;<&#65533;d#&#65533;g"&#65533;qR l&&#65533;&#65533;?&#1024;&#65533;p@&#65533;&#65533;&#65533;&#1042;8N&#65533;=&#1403;&#65533;&#65533;k&#1729;&#65533;&#65533;&#65533;Lb&#65533; CX&#65533;!&#65533;PN  <&#281;&#65533;tSY&#65533;L&#65533;]j&#65533;&#65533;&#65533;!&#65533;A&#65533;&#65533;&#65533;FE<&#65533;?LW[]&#65533;W
&#65533;(0&#65533;&#65533;`&#65533;&#65533;&#65533;&#65533;a&#65533;:&#65533;8&#65533;&#65533;\&#65533;?@&#65533;J&#65533;&#65533;&#65533;D&#65533;&#65533;&#65533;&#65533;$&#65533;&#65533;@&#65533; &#65533;&#65533;&#65533;&#65533;&#23289;Vgh'&&#65533;&#65533;&#65533;&#65533;8XDfD&#65533;2&#1858;&#1578;&#65533;J&'E&#65533;&#65533;&#65533;pM&#65533;J8&#65533;A&#65533;&#135;&#65533;&#65533;&#65533;&#65533;&#65533;}&#65533;04&#65533;&#65533;F&#65533;-Np&#65533;)&#65533;F&#65533;B&#65533;&#65533;?&#65533;mA&#65533;&#65533;,e'&#65533;EM&#65533;&#65533;	4 I&#65533;@HD&#65533;.&#65533;&#65533;&#65533;D&#65533;6@&#65533;f&#65533;&#65533;lGl#&#65533;'&#65533;j&#129;8R&#65533;A &#65533;ZDH&#65533;<*&#65533;R-SlP;U&#65533;D&#65533;&#65533;]&#65533;&#65533;D&#65533;V&#65533;&#65533;&#65533;?&#65533;&#65533;E@&#1520;&#1024;#&#65533;&#65533;%&#1792;&#65533;P&#65533;?&#65533;
PK&#65533;&#901;&#65533;&#65533; @&#65533;&#65533;@/&#65533;&#65533;&#65533;&#65533;&#65533;&#65533;8&#65533;!&#65533;&#65533;X&#65533;&#65533;&#65533;`&#1915;&#65533;&#65533;&#65533;&#65533;&#65533;+@hA&#65533;&#65533;/&#65533; ZDHa.&#65533;&#65533;^&#65533;p4 x&#65533;$LA&#65533;AN&#65533;o&#65533;&#65533;a&#65533;uVD&#65533;&#1922;o&#65533;&#65533;^}Ln&#1945;?H&#65533;n&#65533;A&#65533;&#65533;&#65533;&#65533;Z&#65533;A7&#65533;/&#65533;,{-Q&#526;&#65533;l&#65533;&#65533;&#65533;%&#549;$&#65533;]&#65533;^&#65533;&#1043;*4&#65533;&#65533;&#65533; D@S&#65533;R&#65533;&#65533;Y&#1178;|dHQ  ub&#65533;&#65533;x&#65533;&#65533;DS&#65533;&#65533;AmE&#65533;&#65533;&#65533;&#65533;&#65533;U&#65533;&#65533;gF&#65533;H1N&#65533;&#65533;&#65533;&#65533;&#65533;&#65533;i2N0&#65533;@&#65533;@w1,RA&#65533;K\ 6&#65533;@&#65533;&#1412;>&#65533;&#65533;A&#65533;&#65533;&#1028;&#65533;&#65533;(&#65533;&#65533;?&#65533;&#65533;G+&#65533;>&#65533;q&#65533;&#65533;&#65533;&#65533;&#65533;&#65533;E&#65533;@6`B&#1414;O:&#65533;&#1253;&#65533;&#65533;&#65533;4&#65533;UDG8r&#65533; K&#65533;&#65533;&&#65533;q"Q&#65533;K&#65533;&#65533;&#65533;&#65533;n&#65533;&#65533;&#65533;&#65533;v&#65533;&#65533;4&#65533;dA$&#65533;&#65533;&#65533;f)&#65533;&#65533;&#65533;p&#65533;L&#65533;&#65533;&#65533;&#65533;R&#65533;&#65533;Z&#65533;&#65533;&#65533;&#65533;%&#65533;&#65533;?DN&#65533;&#65533;&#65533;&#65533;&#65533;i(&#65533;"pP{V&#65533;4(&#65533;&#65533;#&#65533;&#65533;\&#65533;.&#65533;HWe`&#65533;At&#65533;4t&#65533;&#65533;5&#65533;<&#65533;&#65533;&#65533; u0&#65533;AN&#65533;&#65533;8&#65533;&#65533;D6&#65533;E&#65533;&#65533;/&#65533;&#176;&#316;&#65533;U?&#65533;&#65533;Fh&#65533;&#65533;HaAXp&#65533;&#65533;&#65533;Z&#65533;;0J&#65533; i&#65533;D@6df&#65533;^&#65533;&#65533;&#65533;Rt&#1577;&#65533;&#65533;a&#65533;[&#65533;|&#65533;&#65533;`&#65533; &#65533;&#65533;px&#65533;A&#65533;i&#65533;b&#65533;9&#65533;&#65533;^&#65533;,&#65533;ME&#1566;A&#65533;&#65533;&#65533;&#65533;q&#65533;D&#65533;&#65533;&#65533;f&#65533;&#65533;D&#1630;N&#65533;&#65533;A&#65533;&#65533;;&#65533;&#65533;D&#65533;T/&#65533;E&#65533;&#65533;&#65533;%&#65533;*%Ir&#65533;&#27012;8&#65533;&#65533;&#65533;H&#65533;V&#65533;&#65533;X&#65533;u&#692;9&#65533;
t&#65533;#Q&#65533;nP&#821;[&#65533;&#65533;&#65533;&#65533;O4&#65533;&#65533;4&#65533;E&#65533;A
mB*	&#65533;&#65533;&#65533;>$P&#65533;&#4155;&#65533;&#65533;x&#323;&#65533;LC&#65533;&#65533;&#65533;&#65533;`&#65533; 8&#65533;8&#65533;&#65533;!&#65533;&#65533;&#65533;H&#65533;&#65533;I&#65533;&#65533;*&#65533;1&#65533;2(&#794;	&#65533;&#65533;&#65533;&#65533;.&#65533;&#65533;&#65533;&#65533;&#65533;(&#65533;?&#65533;&#65533;Gk&#65533;&#65533;td&#65533;Z&#65533;s&#65533;l7&#65533;R&#65533;2d&#65533;"&#667;=&#65533;*&#1327;VxU&#65533;5&#65533;:,&#65533;&#65533;A8&#65533;&#65533;&#65533;@&#65533;Z)&#65533;Ax&#65533;ZpB7x&#65533;;t&#65533;*&#65533;&#65533;&#65533;@ &#65533;<E@8&#65533;[&#65533;&#65533;&#65533; &#65533;B&#65533;&#65533;&#65533;&#65533;&#65533;E&#65533;&#65533;[r&#65533;|&#65533;&#65533;g&#65533;&#65533;A&#65533;&#65533;&#280;&#65533;*&#65533;&#65533;Z&#65533; 1[&#65533;&#65533;&#65533;&#65533;A&#65533;4&#65533;Q&#65533;U&J&#65533;-&#65533;E&#65533;&#65533;2R&#65533;&#65533;B2&#65533;BDjM&#65533;tA B&#65533;8&#65533;&#1016;A&#65533;8&#65533;&#65533;&#65533;V&#65533;&#65533;&#65533;%&#65533;@&#65533;&#65533;?g&#65533;&#65533;xA2&#65533;VR&#65533;92E2p*rFx9V8&#65533;&#65533;rBFA &#65533;P&#65533;&#65533;P&#65533;
&#65533;&#65533;j(&#65533;&#65533;Q@&#65533;m&#65533;J&#65533; &#65533;<ALE*&#65533;&#65533;X2&#65533;&#65533;Y0/(&#65533;&#65533;&#65533;&#65533;(&#65533;,&#65533;DN4&#65533;_&#65533;&#65533;&#65533;\o$&#65533;-&#65533;&#65533;-&#486;XD1&#65533;L&#65533;M) &#65533;&#65533;v&#65533;u&#65533;&#65533;&#65533;Xq&#65533;*@&#65533;&#65533;&#533;w&#65533;&#65533;7&#65533;e&#65533;vP&#65533;C&#65533;*<&#65533;=SAB7&#65533;-&#65533;YLf&#65533;&#65533;\&#65533;&#65533;F&#65533;k&#65533;@a&#65533;@ &#65533;&#65533;&#1964;&#65533;&#65533;@&#65533;x&#65533; &#65533;*&#65533;&#65533;&#65533;&#65533;&#65533;&#65533;&#65533;&#65533;0;&#65533;&#65533;t&#65533;&#65533;&#65533;&#65533;&#65533;{&#65533;0&#65533;&#65533;&#65533;>&#65533;@C6&#65533;"V$f&#65533;A(&#65533;&#65533;&#65533;E&#65533;&#65533;&#65533;&#65533;"&#65533;&#65533;&#65533;&#65533;r&#65533;-:yM&#568;M&#65533;@F&#65533;&#65533;&#65533;&#65533;	x&#65533;&#65533;&c6&#65533;BV\&#65533;&#65533;&#65533;?&#65533;&#65533;&#65533;&#1755;E(oAtxE`B @&#65533;&#65533;T&#65533;/&#65533;&#558272;e&#65533;X&#1547;&#1083;,!&#65533;&#65533;Y&#65533;&#65533;&#65533;&#65533;&#65533;&#65533;?TA!&#65533;&#65533;%&#65533;&#65533;&#405;&#65533;&#65533;&#65533;B&#65533;D&#65533;&#65533;Sy&#65533;&#65533;&#40099;&#65533;&#65533;&#65533;&#65533; &#65533;E&#65533;&#65533;F&#65533;&#136;&#65533;B&#65533;l&#65533;&#65533;1 &#65533;	&#65533; L&#65533;"&#65533;&#65533;l&#65533;&#65533;&#65533;4t&#65533;Y&#65533;	&#65533;!&#65533;
&#65533;"h&#65533;)&#65533;&#65533;0&#65533;-&#65533;&#65533;&#65533;HN&#65533;)&#65533;1l&#65533;&#65533;&#65533;AV&#65533;B, &#65533;&#65533;)&#65533;&#65533;&#65533;&#65533;f&#65533;&#65533;(l&#65533;&#65533;s7&#65533;&#65533;zG&#65533;&#65533;&#65533;-&#65533;&#65533;Uu&#65533;]&#65533;vU?&#65533;&#65533;&#65533; Q?&#65533;s&#65533;&#65533;&#65533;u&#65533;N&#65533;&#65533; s0#&#514;&#65533;&#65533;*@ &#65533;&#65533;=A@W;&#65533;&#65533;E=&#65533;&#65533;G&#65533;%&#1968;&#65533;&#65533;&#65533;Q,&#65533;&#65533;&#65533;&#65533;&#65533;&#65533;&#65533;&#65533;|&#65533;^&#65533;&#65533;&#65533;u%&#65533;&#65533;|8&#65533;',zE&#65533;[
&#65533;vA&#65533;&#65533;&#65533;xM,&#65533;I&#65533;M`&#65533;&#65533;p|E&#65533;S&#65533;l| &#65533;&#65533;~y<M&#65533;C&#65533;&#65533;E&#52754;&#1810;A&#65533;|&#65533;&#65533;?&#65533;	4xaB&#65533;6t&#65533;&#65533;&#65533;&#65533;2#$&#65533;4&#65533;&#65533;D&#65533;2&#65533;&#65533;(&#65533;&#65533;&#65533;D
&#65533;/&#65533;TW&#65533;&#65533;8hMB3&#65533;&#65533;	7&#65533;0#@E&#65533;D&#65533;T&#65533;&#65533;c &#65533;B&#65533;&#65533;&#65533;&#65533;&#65533;&#65533;&#65533;&#65533;i2&#65533;&#65533;9&#65533;o&#65533;!&#65533;&#65533;&#65533;&#65533;&#65533;'&#65533;&#65533;4&#65533;/&#65533;&#65533;0!@&#65533;`&#65533;&#65533;&#65533;&#65533;&#65533;?!&#65533;&#65533;&#65533;wAW&#65533;A&#65533;&#65533;&#65533;&#65533;e&#65533;AG&#65533;&#65533;&#65533;&#65533;&#65533;t&#65533;&#65533;&#65533;&#65533;&#959;Qjh)0&#65533;&#65533;Q&#65533;&#65533;&#65533;o&#65533;@&#65533;
&#65533;&#65533;`&#65533;A&#65533;@&#65533;&#65533;&#65533;+&#65533;%&#65533;&#65533;&#65533;&#65533;_&#65533;&#1849;q&#65533;&#65533;&#65533;&#65533;&#65533;q&#65533;5&#65533;&#65533;&#65533;&#13517;&#65533;@&#65533;&#65533;&#65533;&#65533;`&#65533;@&#65533;&#65533;&#65533;&#65533;/&#65533;&#65533;9&#65533;&#65533;AH&#65533;&#972;&#65533;;&#65533;&#65533;&#65533;&#65533;1&#65533;&#1919;n&#65533;"D&#2009;.&#65533;a&#65533;0&#65533; &#65533;&#65533;%&#65533; &#65533;9&#65533;\&#65533;&#65533;|&#65533; B&#65533;&#65533;&#65533;> (6&#65533;(&#65533;2&#65533;&#65533;2&#65533;&#65533;:&#65533;@&#65533;&#65533;&#65533;&#65533;'&#65533;&#65533;x&#65533;&#65533; h&#65533;fc&#65533;&#65533;A6&#825;&#65533;
&#65533;&#65533;c&#65533; &#65533;&#65533;B&#65533;&#65533;p&#579;x|(&#65533;&#65533;&#65533;D&#65533;&#65533;`&#65533;&#65533;@AH&#65533;&#65533;,&#65533;1*&#65533;@
)&#65533;q&#65533;&#65533;4&#65533;\&#65533;A&#65533;&#65533; &#35020;(r&#1252;&#65533;&#65533;&#65533;b&#65533;&#65533;U&#65533;Y`&#65533;&#65533;Y"&#65533;&#65533;<&#65533;`&#65533;|P@&#65533;&#65533;&#65533;&#65533;&#65533;&#65533;&#65533;o&#65533;!&#65533;y&#65533;&#65533;&#65533;@&#65533;&#65533;M&#65533;&#65533;&#65533;&#65533;4&#65533;&#65533;Kp8q*&#65533;&#65533;&#65533;N&#65533;!&#65533; &#65533;&#65533; &#65533;j&#65533;&#65533;\q&#256;%&#65533;a&#65533;8&9&#65533;&#65533;&#65533;&#65533;&#65533;&#65533;&#65533;&#65533;L&#65533;&#65533;&#65533;&#65533;#&#65533;<8&#1248;3f%&#65533;f&#65533;@ 4P&#65533;&#65533;LH#&#65533;[&#65533;&#65533;5 n&#65533;E&#65533;Ah&#65533;&#65533;I&#65533;&#65533;W&#65533;Hn&#65533;W&#65533;+|&#65533;&#65533;m&#65533;HV9&#65533;&(&#65533;C&#65533;!&#65533;&#65533;&#65533;&#65533;a &#65533;&#65533;2 &#65533;&#65533;&#65533;a&#65533;EF@O&#65533;&#65533;{&&#65533;"&#65533;`&#65533;D&#65533;&#65533;>t&#65533;t&#65533;&#65533;b&#65533;_&#65533; &#65533;/@&#65533;&#65533;J&#65533;&#860;u&#65533;Y&#65533;>x&#65533;F&#224;&#65533;&#65533;g&#65533;l&#65533;9	Q&#418;<&$&#65533;&#65533;&#65533;&#65533;&#65533;&#65533;B2hU&#65533;9g&#65533;s&#65533;!&#65533;&#65533;j&#65533;!&#65533;&#65533;&#65533;x&#65533;&#65533;	&#65533;B &#65533;&#65533;H&#65533;9&#65533;8X&#65533;!0&#65533;&#65533;&#1760;&#65533;&#65533;p&#65533;@&#65533;H&#65533;&#65533;&#610;&#65533;E&#65533;fp&#65533;&#65533;&#65533;3P=&#65533;>&#65533;	T!'&#65533;&#65533;xxA&#65533;A&#65533;V&#65533;0&#65533;&#65533;&#65533;P@;&#65533;&#65533;&#65533;D( &#65533;4&#65533;A UO&#65533;&#65533;8&#65533;&#65533;:&#65533;&#65533;&#65533;2&#65533;&#65533;&#65533;y &#65533;cd&#65533;&#65533;x&#65533;<Q&#65533;&#65533; &#65533;
&#65533;&#65533;&#65533;&#65533;&#65533;&#65533;&#65533;0&#65533;"&#65533;&#65533;&#65533;&#65533;&#65533;4&#65533;v&#65533;e(&#65533;#3{Zl&#65533;&#65533;@-&#65533;&#65533;&#65533;&#65533;lx&#65533;i&#65533;z&#65533;&#65533;^&#65533;oc&#65533;H\A7&#65533;Y&#65533;* &#65533; C&#65533; e&#710;&#4289;&#65533;'ag&#65533;CT&#65533;&#65533;&#65533;&#65533;6&#65533;@J~&#65533;&#65533;&#65533;&#65533;X&#65533;&#65533;&#65533;&#65533;&#65533;:pG&#65533;bE&#65533;_T!&#65533;3&#65533;&#65533;&#65533;$FE&#65533;B;&#65533;Q}'pQ&#65533;&#65533;Ap1&#65533;&#65533;&#65533;&#65533;".&#65533;&#65533;&#65533;b%QE"&#65533;&#65533;&#65533;D&#65533;<&#65533;9&#65533;&#1574;(&#65533;&#65533;)$&#65533;0D4&#65533;&#65533;&#65533; &#65533;&#1781;M-&#65533; &#65533;&#65533;&#65533;Qa&#65533;&#65533;!&#1508;&#65533;&#65533;&#65533;V&#65533;$'&#65533;	&#65533;K	&#65533;&#65533;&#65533;&#65533;49@
h&#65533;&#65533;%&#65533;&#65533;&#65533;T&#65533;&#65533;&#65533;tZH.6&#65533;&#65533;&#65533;&#65533;q&#65533;H&#65533;g<A &#65533;&#65533;&#65533;@&#65533;j	d&#65533;&#65533;&#65533;2&#65533;1&#65533;C&#65533;`x&#65533;>t &#65533;&#65533;`&#65533;v&#65533;&#65533;p&#65533;&#65533;S&#65533;z&#65533;&#65533;
D&#65533;'&#65533;*&#65533;&#65533;&#65533;QI&#65533;d@&#65533;3'&#65533;`&#65533;@&#65533;&#65533;;_=!&#65533;q&#65533;,&#65533; 7 H&#65533;&#65533; &#65533;/&#65533;I&#65533;?&#65533; -"(t0&#65533;b&#65533;&#65533;&#65533;/&#65533;,&#65533;\&#65533;y&#65533;@!&#65533;|-&#65533;&#65533;&#65533;&#65533;nDjQ&#65533;&#65533;+&#65533;&#65533;1&#65533;&#65533;&#65533;9&#65533;`&#65533;&#65533;x&#65533;&#65533;L&#231875;w&#518; &#65533;&#65533;2&#65533;*&#65533;&#65533;G9&#65533;&#65533;&#65533;&#65533;w&#65533;&#65533;w`8&#65533;Edg &#65533;	r&#65533;&#65533;J&#65533;&#65533;I@&#65533;&#65533;&#65533;&#65533;|&#65533;A&#65533;&#65533;@&#65533;J&#65533;F&#65533;v&#65533;&#65533;&#65533;i&#65533;&#65533;&#65533;<&#65533;v&#65533;&#65533;&#65533;&&#65533;AW&#65533;&D&#65533;&#65533;#&#65533;&#65533;&#65533;@2	%HV2X&#65533;| \&#65533;0&#65533;)D!&#65533;+ttDL&#65533;&#65533;&#65533;&#65533;&#65533;(>&#65533;&#1028;[	2I&#65533;j&#65533; &#65533;&#65533;&#65533;&#65533;&#65533;H&#65533;\EE&#65533;pjW&#65533;'dbEA-A&#549;&#65533;L&#65533;!&#65533;@&#65533;J&#65533;9&#65533;&#65533;<&#65533;p/4&#65533;&#65533;P&#65533; &#65533;J&#65533;&#65533;Z&#65533;&#65533;"&#1472; A&#65533;!&#65533;&#65533;@c
&#65533;&#65533;,#&#65533;&#65533;3*@&#65533;cw0 &#870;XV &#65533;&#65533;&#65533;:M&#65533;&#65533;0&#65533;r&#65533;p*&#65533;&#1537;&#65533;&#321;8&#65533;it@,/8&#65533;@&#65533;G&#65533;&#65533;&#65533;s&#65533;&#65533;&#65533;&#65533;&#65533;N&#65533;c]&#65533;A&#65533;?&#65533;&#65533;r&3&#65533;&#65533;E/&#1262;h`4+&#65533;%e&#65533;&#65533;&#65533;&#65533;&#65533;a&#65533; X&#65533;&#65533;6&#65533;jD&#65533;n&#65533;S6,&#65533;$R:&#65533;&#65533;&#65533;&#65533;&#65533;&#65533;J&#65533;w&#65533;A&#65533;&#65533;&#65533;KK&#65533;&#65533;&#65533;&#65533;V&#65533;=&#65533;&#65533;[&#65533;&#65533;!&#65533;(GO&#65533;&#65533;D&#65533;&#65533;&#65533;&#582;&#65533;&#1218; &#65533;&#65533;&#65533;&#65533;&#65533;pH&#65533;&#65533;d?&#65533;&#65533;D&#65533;A?C@&#65533;&#65533;[h&#65533;&#65533;*k&#65533;&#65533;o&#65533;&#65533;&#65533;v!&#65533;H&#65533;h&#65533;&#926;V48&#65533;&#65533;@&#65533;&#65533;&#65533;C&#65533;	&#65533;&#65533;&#65533;&#65533;fD&#65533;&#1841;&#65533;&#65533;1A`
&#65533;&#65533;&#65533;&#65533;&#537;R?&#65533;&#65533;9&#65533;+&#65533;P&#65533;-&#65533;&#65533;G&#65533;&#65533;)&#65533;Qb&#65533;^&#65533;&#65533;&#65533;@&#49228;U G&#65533;&#65533;m&#65533;@[&#65533;E&#65533;&#65533;&#65533;&#65533;&#65533;&#65533;&#65533;C&#65533;A&#57556;&#65533; J&#65533; &#65533;-&#65533;R&#65533;
&#65533;+&#65533;&#65533;&&#65533;&#65533;&#65533;&#65533;1	&#65533;j9&#65533;&#65533;Pw &#65533;Z&#65533;="C&#65533;p&#65533;r&#65533;+f&#65533;0>&#65533;&#65533;s&#65533;%
&#65533;&#65533;Ax&#65533;$&#65533;`>&#65533;&#1272;&
d&#65533;&#65533;&#65533;&#65533;&#65533;k&#65533;&#65533;p&#65533;&#65533;&#65533;0x&#65533;@&#1924;1&#65533;v`I &#65533;&#65533;&#65533;U&#65533;D&#65533;Y&#65533;&#65533;&#65533;&#65533;&#65533;&#65533;O-!M&#65533;-&#65533;&#65533;
d=&#65533; (jR&#65533;&#65533;&&#65533;&#65533;@-&#65533;Nj&#65533;+&#65533;&#65533;&#65533;)&#65533;W7&#65533;^&#65533;&#65533;c&#65533; &#65533;F&#65533;&#65533; K&#65533;&#65533;e&#65533;R&#65533;&#34707;&#65533;}&#65533;&&#65533;)wT&#65533;
&#65533;A`;BE&#65533;&#65533;&#65533;&#65533;-&#65533;A&#65533;\V0&#65533;&#65533;&#65533;&#65533;&#65533;@yZ&#65533;&#65533;3&#65533;mB&#65533;`k&#65533;&#65533;6&#65533;&#65533;&#65533;<&#65533;o=z&#65533;&#65533;&#65533;&#1437;&#65533;&#65533;,?3[&#65533;O&#65533;xA&#65533;&#65533;Do&#65533;cgo2&#65533;a&#65533;&#65533;&#200;&#65533;)&#65533;^&#65533;&#65533;&#65533;&#65533;&#65533;y&#65533;d&#65533;&#65533;&#65533;@&#65533;-&#65533;&#65533;&#65533;&#65533;&#65533;&#65533;&#65533;w&#65533;&#65533;`&#65533;&#65533;^&#65533;&#65533;A&#65533;&#65533;Wh^ A&#65533;&#65533;A&#65533;`&wG&#65533;	&#65533;&#65533;&#65533;&#65533;&#65533;&#65533;&#65533;&#65533;"&#65533;&#65533;7&#65533;&#65533;ML&#65533;rb&#65533;atI ZB&#65533;&#65533;`Vn&#65533; &#65533;by&#65533;IL&#65533;jAp &#65533;&#65533;B&#65533;&#65533;h&#65533;`!z&#65533;x&#65533;&#65533;,M&#65533;&#65533;
,&#65533;b&#65533;,&#65533;V.z&#65533;&#65533;a&#65533;&#65533;&#65533;^ h H&#65533; &#65533;3V!&#65533;&#65533;&#65533;2!&#65533;K&#65533;\&#65533;&#65533;0&#65533;!6&#65533;8&#65533; F&#65533;&#65533;x&#65533;&#65533;&#65533;'`
&#65533;
&#65533;&#65533;+*&#65533; &#65533;&#65533;&#65533;@@ttA 
&#65533;&#65533;V/&#65533;&#65533; &#65533; >l&#65533;;&#65533;N&V&#65533;	R&A&#65533;@&#65533;&#65533;&#65533;<f;&#65533;&#65533;&#65533;&#65533;l&#65533;#<vJm|jF &#65533;&#65533;
&#65533; &#65533;&#65533;"&#65533;!&#65533;*Q!&#65533;&#1822;&#65533;|m&#65533;&#65533;&#65533;O h-&#65533;F&#65533;&#65533;n-M&#65533;&#65533;&#65533;&#65533;M n&#65533;!n&#65533;&&#65533;L&#65533;&#65533;&#65533;&&#65533;p p&#306;d&#65533;b&#65533;g&#65533;&#65533;	\&#65533;3&#65533;&#65533;\&#65533; |&#65533; n&#65533; 2&#65533;)&#65533;&#65533;&#65533;U1&#65533; &#845; &#65533;&#65533;&#65533;&#65533;L&#65533;&#65533; B)&#65533;;&#65533;&#65533;o,1&#65533;&#65533;&#312;&#65533;D#&#65533;N<&#65533;&#65533;&#2006;%&#65533;&#65533;&#1888;AOlf &#65533;&#65533;'@&#65533;&#65533;D+(&#65533;&#65533; ?p&#65533;V0@&#65533;H&#65533;&#65533; &#65533;&#65533;^@XA&#65533;@N "&#65533;: -&#65533;&#65533;&#65533;U.D&#65533;&#65533;&#65533;-&#65533;!WRg   &#65533;&#65533; h7j&#65533;&#606;&#65533;&#1794;+&#65533;&#65533;	6&#65533;O&#65533;Or)'&#65533;&#65533;}&#65533;&#65533;
&#65533;&#65533;2F&#65533;`2&#65533;9&#65533;&#65533;H&#65533;*PC_&#65533;D&#65533;&#65533;&#65533;&#65533;
@&#65533;PV&#65533;&#65533;&#65533;&#65533;&#65533;A&#65533;&#65533;N&#65533;<&#65533;&#422;&#65533;na&#65533;&#65533;=t&#65533;=g&#65533;a9&#65533;&#65533;z*b&#524;&#65533;&#65533;-K&#65533;F J&#65533;= &#65533;&#65533;&#173;~i &#65533;&#65533;&#65533;f&#65533;&#65533;&#65533; &#65533;!&#65533;&#1808;1!&#65533;&#65533;K|&#65533;g&#65533; Tk&#65533;" &#65533;&#65533;&#65533;,S &#65533; &#65533;&#1920;&#65533;&#65533;L&#65533;&#65533;(<&#65533;4q&#65533;d&#65533;B&#722;&#65533;`6cs&#65533;B&#65533;4k%&#65533;6&#2017;)&#65533;xS4t&#65533;7ks 	&#65533;&#65533;09&#65533;&#65533;&#65533;9	B&#65533;$&#65533;&#65533;1&#65533;
&#65533;&&#65533;&#65533;&#65533;&#65533;&#65533;&#65533;0&#1002;r&#65533;!&#65533;Kq&#65533;&#65533;#&#65533;&#65533;$F&#65533;<&#65533;Q&#65533;&#65533;Xp&#65533;2B&#65533;&#65533;O&#65533;&#65533;w&#65533;BbAVFx &#65533;^&#65533;*0&#65533;&#65533;b&#65533;*Ad&#65533;>@A&#766;&#65533;&#65533;| &#65533;&#65533;,x&#65533; wo-T&#65533; @&#805;&#65533;&#65533;&#65533;^tCDB^&#65533;@@&#65533;&#65533;~a&#65533;:&#65533; &#65533;&#65533;&#65533;&#65533;&#65533;&#65533;%&#65533;P 
&#65533;2&#65533;&#65533;&#65533;@G&#65533;2&#65533;&#65533;4&#65533;&#65533;&#65533;&#65533;&#65533;E\&#65533;&#65533;	Z&#65533;&#65533;&#65533;R&#65533;A	&#65533;@&#65533;&#65533;&#65533;\&#65533;&#65533;r &#65533;c&#65533;&#65533;&#65533;&#65533;&#65533;B &#65533;&#65533;&#65533;,&#65533;&#65533;9L&#65533;L&#65533;(";6&#65533;&#65533;@ &#65533;&#65533;&#65533;&#65533;&#65533;ep &#65533;C&#65533;A0&#65533;&#65533;	&#65533;Ab&#65533;&#702;&#65533;o&#65533;&#65533; &#65533;&#65533;&#65533;&#180;FE8&#65533;Q&#65533;7Ub&#65533;d&#65533;K J&#65533;4&#65533;-	F S&#148;P!	L&#65533;DU PA &#65533;&#65533;&#65533;D	2&#65533;k&#65533;d`&#65533;&#65533;3US5dSBPAN5%L&#65533;W# W&#65533;BS&#65533;aT&#65533;	&#65533;aY&#65533;J Y&#65533;i%&#65533; Z&#65533;&#65533;ZysYc&#65533;&#65533;&#65533;&#65533;Y7&#65533;&#65533;&#65533;>;&#65533;-vKU&#65533;H &#65533;&#65533; &#65533;&#65533;P&#65533;&#65533;&#65533;&#65533;D &#65533;&#65533;&#65533;U &#65533;s &#65533;&#65533;2&#65533;OB&#65533;&#65533;u&#65533;V&#65533;&#65533;0 &#65533;0&#65533;&#65533;R,&#65533;&#65533;&#65533;&#65533;Sx&#65533;H&#65533;&#65533;&#65533;nVEU&#65533;&#65533;+V&#65533; &#65533;r%&#65533;e H&#65533;&#65533;P&#65533;&#65533;*&#65533; 	!P&#65533;A
&#65533;k&#65533;hv&Y&#65533;	&#65533;'&#65533;&#65533;&#65533;_x&#65533;8K
&#65533;p9&#65533;&#65533;&#65533;>&#65533;G&#65533; &#65533;&#65533;4~&#65533;&#65533;&#65533; &#65533;&#65533;&#65533;&#65533;&#65533;&#65533;.
&#65533;&#65533;&#65533; &#65533;&#65533;J&#65533;+:pH,&#65533;R&#65533;&#65533;&#690;Lt&#65533;.&#65533;&L&#65533;&#65533;&#65533;&#65533;t&#724;&#65533;.&#65533;&#65533;L&#65533;&#65533;&#65533;s&#65533;c&#65533;&#65533;F&#65533;:&#65533;m&#65533;&#65533;&#65533;&MO&#65533;OS .&#65533;&#65533;&#65533;(a&#65533;4^&#65533;&#65533;Z&#65533; nR]&#65533;[&#65533;4T-&#65533;!H&#65533;L&#65533;WQ&#65533;X7ws&#65533;&#65533;&#65533;v&#65533;WKU z&#65533; 4t t/"3&#65533; N&#65533;&#65533;Fw$&#65533;V"&#65533;$z&#65533;y&#65533;5%D@Xb&#65533;45&#65533;L	s/ur&#65533;Y&#65533;&#65533;&#65533;&#65533;&#522;&#65533;u &#65533;)y{'Uk8bR&#65533;j&#65533;&#65533;SqG&#65533;M &#65533;&#65533;]&#65533;&#65533;7^G '#&#65533;%&#65533;&#65533;Kq&#65533;&#65533;&#65533;b
0&#65533; &#65533;&#65533; rB* _`&#65533;mN&#65533;&#65533;@&#65533;&#65533;t`L1&#65533;>d1&#65533;|&#65533;&#65533;&#65533;&#65533;&#65533;&#65533;wp1&#1545; Pb U&#65533;&#65533;&#65533; UJ&#65533;&#65533;E`X&#65533;&#65533;&#65533;&#65533;&#65533;e&#65533;`&#65533;^&#65533;&#65533;@*@L&#65533;&#65533;&#65533;&#65533;D&#65533;&#65533;&#65533;&#65533;%ga&#65533;	&#65533; &#65533;a}^&#65533;	V&#65533;2&#65533;&#65533;&#65533;&#65533;&#65533;&#1546;&#65533;&#65533;2A&#65533;&#65533;&#58043;&#1547;&#1376;3NA &#65533;&#65533;&#65533;&#65533;&#65533;Bn&#65533;&#65533;.&#65533;&#65533;'&#65533;8-&#65533;&#65533; T!&#65533;TA&#65533;&#65533;#&#65533;&#65533;cdA&#65533;&#65533;X`  &#65533;&#65533;&#65533; &#65533; f L&#65533;&#65533;}w&#65533;qGw v&#65533;Z&#65533;&#65533;&#65533;@&#65533;V&#65533;&#65533;&#65533;S3WWaWE&#65533;TU&#65533;ty&#65533;VZY HW!T&#65533;&#65533;BS&#65533;i!^&#65533; &#65533;<awc1MB&#65533;s&#65533;&#65533;XE&#65533;WsQa&#65533;U%&#65533;y+6I&#65533;ya&#65533;&#65533;h%<&#65533;&#65533;7&#65533;&#65533;[#&#65533;7&#65533;!&#65533;&#65533;7&#65533;!&#65533;M
&#65533;y&#65533;&#65533;Q:&#65533;!&#65533;&#65533;}+&#65533;k&#65533;p
&#65533;#Rb$&#65533;K&#65533;!a p 6&#65533;`&#65533;a&#65533;&#65533;I[B&#65533;@&#65533;-&#65533;&#65533;Q0`w&#65533; S&#65533;A'j&#65533;$}&#65533;&#65533;&#65533;m&#61454;&#65533;&#65533;&#65533;#1&#65533;@ 2Vf&#65533;&#65533;L&#65533;&#65533;>&#65533;Bk&#65533;&#65533;+Y/]&#65533;d&#65533;e]&#65533;&#65533;L&#65533;8g&#65533;&#65533;&#65533;&#1575;&#728;&#65533;9&#65533;&#65533;z&#65533;G+8&#65533;
J&#65533;&#65533;ah &#65533; KSSY&#65533;&#65533;&#65533;:&#65533;a&#65533;E&#65533;&#65533;&#65533;>a>&#65533;&#65533;z&#65533;7&#65533;"&#65533;&#65533;7&#65533;\&#65533;&#65533;&#65533;&#65533;&#65533;x&#65533;&#65533;WX!@&#65533;&#65533;@bz&#65533;cr@d&#65533;l&#65533;&#65533;&#65533;)B&#65533;&#65533;&#65533;&#65533;	"`&#65533;&#65533;&#65533;&#65533;{&#65533;
&#65533;v&#65533;&&#65533;y&#65533;&#1955;&#65533;J&#65533; &#65533;&#65533;&#65533;R&#65533;&#65533;b-	&#65533;&#65533;&#65533;3&#1627;&#65533;y&#65533;9&#65533;&#65533;&#65533;$	Hh&#65533;&#65533;P&#65533;T/ug;	&#129;&#65533;&#65533;&#65533;&#65533;!@&#65533;&#65533;&#65533;	&#65533;f&#65533;""&#65533;TU&#65533;&#65533;"&#65533;_&#65533;b&#65533;&#65533;&#65533;&#65533;YK	&#65533;I3Z_[&#65533;3|3uTp&#65533;&#65533;&#65533;W!&#65533;&#1496;&#65533;&#65533; &#65533;5&#65533;&#65533;&#65533;	&#65533;&#65533;Q &#1977;&#65533;m~	&#65533;I&#65533;q&#65533;&#65533;"&#65533;-&#65533;&#65533;W&#65533;&&#65533; &#65533;&#65533;&#356;&#65533;&#65533;&#1099;p&#65533;
&#65533; v&#9249;l&#65533;s&#1035;&#65533;&#65533;&#65533;&#65533;&#65533;&#65533;&#65533;&#65533;W&#65533;&#65533;X`&#65533;&#65533; &#65533;=h&#65533;&#65533;&#65533;&#65533;&#65533;_&#65533;&#65533;J&#65533;F`&#387;7xi|&#65533;&#65533;=7x&#65533;&#65533;&#65533;&#48814;&#65533;&#65533;&#65533;&#65533;&#65533;&#65533;t&#65533;\&#65533;l@&#591;&#65533;&#65533;m@&#65533;a&#65533;E`&#65533;&#65533;&#65533;&#65533;\&#65533;{<`&#65533;|&#65533;&#65533;<&#65533;&#65533;&#65533;&#65533;a&#759;\&#65533;=&#65533;@&#65533;:&#65533;&#65533;&#65533;a&#65533;|&#65533;&#65533;<&#65533;[&#65533;&#65533;&#65533;&#48945;&#65533;9&#65533;gh&#65533;{&#65533;&#65533;&#65533;&#65533;&#65533;&#65533;&#385;&#65533;	&#65533;v&#65533;&#65533;&#65533;&#65533;|&#65533;G&#1808;&#65533;@ Z0&#65533;&#65533;&#65533; pIp&#65533;O&#65533;&#65533;&#65533;&#65533;`&#65533; H{&#65533;&#65533;&#900;&#752;&#65533;6&#65533;5&#65533;&#65533;Wr&#65533;(&#65533;f&#1874;d&#65533;HU&#65533;u5&#65533;w&#65533;S&#65533;&#65533;u&#65533;&#65533; &#65533;&#65533;	&#65533;t&#65533;&#1752;a&#65533;&#65533;w&#65533;>&#1626;&#65533;u&#65533;e&#65533;&#65533;&#65533;[&#65533;9&#65533;I&#65533;&#65533;rG%&#65533;&#65533;S&#65533;&#65533;b3&#65533;&#65533;2&#1376;&#65533;&#65533; &#65533;&#65533;h&#65533;9&#65533; &#65533;W&#65533;O=&#65533;&#65533;s &"&#65533;&#65533;&#65533;&#65533;/&#65533;MB&#65533;W$XAGm>T &#65533;`&#65533;&#65533;&#65533;&#65533;w_&#65533;@&#65533;),&#65533;&#65533;!&#65533;'&#65533;!&#65533;d&#65533;&#65533;&#65533;&#65533;&#65533;0`y@G<&#65533;2&#65533;#@&#65533;jn&#65533;C&#65533;W&#65533;&#65533;&#65533;SH&#65533;B&#65533;&#65533;
&#65533;9&#65533;&#65533;&#65533;&#65533;P&#65533;&#65533;<&#623;&#65533;&#65533;&#65533;&#65533;&#65533;`&#65533;A&#65533;&#65533;&#65533;&#65533;&#65533;&#65533;&#65533;&#65533;A&#65533;&#65533;&#65533;&#1067;&#65533;&#65533;&#65533;&#65533;] &#65533; &#65533;&#65533;&#65533;&#65533;d&#65533;!&#65533;&#65533; }&#544; v&#65533;&#65533;&#65533;&#65533; &#65533;&#65533;&#65533;A&#65533;!&#65533;&#65533;&#65533;&#65533;&#65533;&#65533;C&#65533;"&#65533;&#65533;&#858;&#65533;&#65533;&#65533;=gz&#65533;&#65533;g&#1881;9&#65533;-&#65533;&#65533;&#65533;b;6?&#65533;gy&#65533;&#65533;W&#65533;&#65533;-}&#65533;&#65533;D&#65533;+M&#65533;&#65533;D&#65533;&#65533;x&#65533;DfD&#65533; uK&#65533;&#65533;s&#1398;&#65533;&#65533;AHsT_&#65533;T+&#65533;&#2043;&#65533;[Af_ &#65533;|&#65533;&#65533;)h`&#1196;p!&#65533;T&#65533;&#65533;&#65533;&#65533;R$&#65533;&#65533;&#65533;w&#65533;NB &#65533;&#65533;<&#65533;&#65533; ,&#65533;V&#65533;$&#65533;&#65533;?&#65533;+!&#65533;&#65533;&#65533;B&#65533;Qf&#65533;VL&#65533;(\&#65533;&#65533;a&#65533;c&#65533; !&#65533;&#65533;lN&#65533;BE &#24587;q  &#65533;&#65533;&#65533;&#65533;h&#65533;&#65533;&#10183;&#65533;&#65533;p&#65533;&#65533;@&#65533;&#65533;&#65533;#&#65533;&#65533;!B&#65533;k>tH&#65533;&#65533;:z9j$8nA&#65533;&#65533;&#65533;&#65533;&#65533;i&#65533;&#17299;#Y&#65533;|	3&#65533;J&#65533;2k&#1668;y2&#65533;L&#65533;/w&#65533;&#65533;&#65533;&#32259;&#65533;X|&#65533; &#65533;&#65533;Z0D@!y&#65533;&#65533;&#65533;&#65533;`#&#65533;&#65533;&#65533;&#65533;&#511;lw&#65533;&#65533;<&#65533;6&#65533;&#1717;lo6&#65533;&#65533;&#65533;&#319;I`&#65533;&#65533;W&#65533;e]&#65533;#&#65533;&#65533;E&#65533;&#65533;`&#65533;&#65533;&#65533;$yp#/)&#65533;tL&#65533;&#65533;&#65533;&#1702;&#65533;L&#65533;`;m'&#65533;7&#65533;F&#65533;&#65533;De&#65533;&#65533;&#1852;&#65533;&#65533;&#65533;&#65533;Inl&#65533;&#65533;B&#65533;&#65533;$7Adr&#65533;/&#65533;&#65533;00&#65533;80n&,&#65533;&#795;;&#956;&#831;&#65533;&#65533;	&#65533;^&#65533;_&#65533;k#tD&#65533;&#65533;HkmW&#65533;&#65533;bA&#65533;.(&#65533;&#65533;&#65533;&#65533;@&#65533;&#65533;X(&#65533;@&#65533; &#65533;&#65533;p&#65533;&#65533;&#65533;T &#384;C(&#65533;B&#65533;!&#65533;&#65533;#&#65533;-&#65533;2&#65533;",&#65533;&#65533;.&#65533;&#65533;&#65533;&#65533;P&#65533;9b&#65533;&#65533;&#65533;&#65533;:&#65533;SQD(&#65533;&#65533;&#65533;&#65533;&#65533;X&#65533;E#&#65533;hQ&#65533;&#65533;&#65533;&#65533;&#65533;&#65533;&#65533;CI7&#65533;&#65533;&#1166;8&#65533;&#65533;tF&#65533;&#65533;&#65533;L'&#65533;&#65533;&#65533;P&#65533;xP&#468;&#65533;&#65533;*&#65533;45&#65533; >!T&#65533;&#65533;?+ &#65533;&#65533;M|1&#65533;)G$&#65533;He&#65533;ud&#65533;r&#65533;&#65533;?aT0&#65533;iz&#65533;Uk&#65533;&#65533;`&#65533;&#65533;0&#65533;`i&#65533;UA&#65533;%z&#65533;boF	*"&#65533;fhf7&#65533;4`f&#65533;g&#65533;&#65533;U&#65533;[&#65533;&#65533;&#65533;gM&#65533;&#65533;Y&#65533;&#65533;&#65533;&#65533;&#65533;~&#65533;
&#65533;m&#65533;&#65533;V&#65533;?&#65533;Z	&#65533;&#65533;V0&#65533;&#65533;&#65533;	&#65533;&#65533;&#65533;&#65533;&&#65533;<p&#65533;&&#65533;K&#65533;&#297;&#65533;&#65533;&#65533;&#65533;&#65533;@L&#65533;&#65533;K&#65533;&#65533;&#65533;&#65533;&#65533;~&#65533;V&#65533;&#65533;#nw&#65533;r&#65533;m&#65533;&#65533;&#65533;+&#65533;?&#65533; 7&#65533;? &#65533;1WD&#65533;H&#65533;&#65533;&#65533;-5&#65533;`&#65533;(@&#65533;8&#65533;"&#65533;4&#65533;&#65533;d	&#65533;&#65533;0&#65533;1&#65533;&#65533;&#65533;P&#65533;x&#65533;"Q&#65533;&#65533; &#65533; &#65533; &#65533; .,&#65533;G&#65533;v&#65533;!C&#65533;\&#65533;m&#65533;&#65533;K&&#65533;x&#65533;:&#65533;&#65533;I4&#65533;&#65533;&#65533;&#65533;AD&#65533;&#291;&#65533;B1&#65533;OI&#65533;du&#65533;1A&#65533;u&#65533;^g=N&#65533;Uv&#65533;&#65533;&#65533;v&#65533;&#45348;6&#65533;S`&#65533;rg&#65533;&#65533;+&#65533;HL&#65533;>&#65533;&#1434;Q&#65533;&#65533;&#65533;?w&#65533;Kx&#65533;&#65533;@[&#65533;\r&#65533;W`{&#65533;&#65533;'&#65533;:y&#65533;&#65533;&#65533;(&#65533;x%Zc!&#65533;&#65533;&#65533;/'t&#65533;&#65533;/&#65533;&#65533;B&#65533;O8j&#65533;&#65533;R&#65533;&#65533;N&#65533;&#65533;kY^j/Q&#65533;&#65533;]}&#65533;6&#65533;k&#65533;&#65533;&#65533;&#1517;s&#65533;V&#65533;&#65533;&#65533;+l&#65533;&#65533;N&#65533;&#65533;?&#65533;{xpl!&#65533;&#65533;2]&#65533;-&#65533;&#1550;t-&#65533;&#8395;&#65533;0qg&#1272;#&#65533;e&#148;^M (QKd&#65533;`&#65533;( &#65533;2vL&#65533;&#65533;&#65533;
&#65533;@&#65533;4x&#65533;&#65533;&#65533;&#65533;&#65533;2&#65533;&#65533;&#65533;&#65533;&#65533;
X&#65533;d%s.!&#65533;A@&#65533;&#65533;"fV&#65533;&#65533;p$&#65533;&#65533;&#65533;;&#65533;&#65533;yhD&#65533;H&#65533;Z&#65533;&#65533;&#65533;dm9Q[&#65533;h&#65533;&#65533;&#65533;&#65533;h<&#65533;&#65533;&#65533;t&#65533;C&#65533;-&#65533;l2&#65533;&#1280;2&#65533;MlkS&#65533;|&#65533;*&#65533;mOd&#65533;-&#65533;&#65533;&#65533;&#65533;Z&#65533;&#65533;1&#65533;q&#65533;0&#65533;~&#65533;!&#65533;&#65533;&#65533;kTc&&#65533;&#65533;&#65533;FA&#65533;&#65533;!&#65533;v&#65533;%A&#65533;&#65533;78&#65533;o&#65533;&#65533;&#65533;&#65533;K&#65533;&#65533;&#65533;&#65533;P
&#65533;&#65533;.'&#65533;&#65533;j&#65533;&#65533;&#65533;I&#65533;jG&#65533;&#65533;L&#65533;&#65533;k8a&#65533;&#65533;&#65533;u&#65533;&#65533;Y&#65533;&#65533;&#65533;&#65533;&#65533;&#65533;&#65533;&#65533;&#1042;&#65533;FB&#65533;w&#65533;&#65533;&#65533;-_&#65533;KW&#65533;/&#65533;T&#65533;&#65533;n&#65533;<&#65533;&#65533;7&#65533; fo&#65533;&#65533;5@&#65533;&&#65533;&#65533;&#65533;!&#65533;&#65533; g&#65533;&#65533;&#65533;&#65533;K&#65533;&#65533;&#65533;m$|&#65533;&#65533;e&#65533;&#65533;&#65533;sUg;&#36486;&#65533;&#65533;5&#65533;s&#65533;d&#65533;&#65533;
1F2&#65533;z&#65533;&#65533;&#65533;H&#65533;&#65533;&#65533; &#65533;&#65533;E~&#65533;&#65533;xX!&#65533;&#65533;:V	:`&#65533;>0&#65533;&#65533;t&#65533;&#65533;b&#65533;&#65533;&#65533;"&#65533;&#65533;&#65533;&#65533;&#65533;&#65533;f<&#65533;&#65533;&#65533;&#65533;0j&#65533;),)&#65533;&#65533;Q.>&#65533;CQdi&#65533;&#65533;&#342;&#65533;&#65533;fP
&#65533;GU:&#65533;>&#417200;Fq&#65533;&#65533;&#65533;>=R&#65533;&#65533;&#1124;z&#65533;_,&#65533;9&#65533;Q&#65533;t&#65533;&#65533;&#65533;&#65533;A%&#65533;&#65533; xFW&#65533;&#65533;0a&#65533;&#65533;`&#65533;WM&#65533;V3&#65533;&#65533; -&#65533;W&#65533;:3&#65533;A&#65533;Q&#65533;/&#65533;F&#454;&#65533;#&#65533;&#65533;e&#65533;p
&#65533;&#65533;C|&#65533;a&#65533;"KHA &#65533;&#65533;&#65533;\c&#65533;&#65533;%&#65533;&#65533;&#65533;\%G&#65533;&#65533;&#1372;j<y&#65533;&#65533;a&#65533;I&#65533;&#1294;1&#65533;&#65533;	&#65533;PNh&#65533;1&#65533;&#65533;  &#65533;&#65533;&#65533;n$&#65533;B&#65533;f&#65533;r&#65533;&#65533;&#65533;rw&#65533;&#65533;&#65533;&#65533;&#65533;R+&#65533;&#65533;&#65533;&#65533;&#65533;mT&#65533;b*+&&#756;&#65533;!&#65533;#-&#65533;l+[.&#65533;&#65533;&#65533;6&#65533;&#65533;&#65533;&#65533;j7-&#1161;ITG&#65533;.&#65533;]&#65533;&#65533;&#65533;&#65533;&#65533;z&#65533;c5&#65533;&Vq&#65533;&#65533;3g&#65533;0&#65533;&#65533;&#65533;&#65533;&#65533;&#65533;_&#65533;&#65533;&#984;&#65533;(@&#65533;:&#65533;x&#65533;HP&#65533;j	&#65533;&#65533;`&#65533;&#65533;&#65533;` =Cce&#65533;
T1&#65533;&#65533;~&#65533;&#65533;j8&#65533;&#65533;&#65533;&#65533;u&#65533;e&#65533;&#65533;&#65533;_&#65533;&#65533;`A"&#65533;&#65533;Q&#65533;Jb*&#65533;U&#65533;&#65533;&#65533;jm&#65533;UUxu&#65533;`&#65533;9&#65533;&#65533;c&#65533;&#65533;&#65533;e2:&#65533;&#65533;g&#65533;&#65533;&#65533;&#65533;&#65533;&#65533;r&#65533;&#65533;&#65533;\&#65533;&#65533;&#65533;|&#65533;Y|P&#65533;&#65533;* &#65533;&#65533;&#65533;:&#65533;n&#65533;f1&#65533;&#65533;s&#65533;s&#65533;&#2028; 8KX&#65533;t`	?&#65533;t&#65533;X^M&#1118;&#65533;L&#65533;&#65533;aZK&#65533;&#65533;&#65533;&#65533;H&#65533;&#65533;#&#65533;&#65533;dikK\&#65533;&#65533;w&#65533;R&#65533;M>&#65533;&#65533;K&#65533;&#65533;&#65533;YL&#65533;(!&#65533;&#65533;3'x*&#65533;&#65533;	&#65533;4&#65533;[&#65533;aNfa&#65533;&#737;f0&#65533;&#65533;Sdo&#65533;&#65533;&#65533; &#65533;x&#65533;&#65533;&#65533;]~]&#65533;YZX&#500;t1&#65533;&#65533;L47&&#65533;	+$&#65533;m&#65533;t&&#1185;N&#65533;&#65533;A&#65533;k$&#65533;)/A&#65533;&#65533;dS&#65533;&#637;&#65533;&#65533;&#65533;&#432;C&#65533;; c&#65533;`&#65533;I{&#65533;Q`&#65533;&#65533;&#65533;&#65533; 8&#65533;GE&#65533; `(q>&#65533;&#65533;&#65533;s&#65533;x&#65533;.&#65533;b&#65533;&#65533;p&#65533;&#65533;&#65533;f&#65533;&#65533;in&#65533;&#65533;&#65533;F&#65533;&#65533;Unp&#65533;k&#65533;.a&#65533;u&#65533;f &#65533;	&#65533;7K&#65533;/&#65533;	~&#65533;;&#65533;@&#65533;&#65533;N&#65533;&#65533;q&#65533;&#65533;&#65533;&#65533;&#65533;&#65533;&#65533;FAw&#65533;&#65533;o&#188;1&#65533;g&#65533;k}&#65533;p:&#65533;&#462;&#65533;&#1685;&#65533;y&:	&#65533;1&#65533;c&#65533;&#65533;^&#65533;&#65533;&#65533;&#65533;&#65533;&#65533;&#65533;&#65533;&#65533;&#2034;&#65533;w&#65533;2&#65533;&#65533;&#65533;	&#65533;k&#65533;K&#65533;&#65533;&#65533;p&#65533;&#65533;&#65533;j&#65533;&#65533;JMSR&#65533;&#65533;c&#65533;!M0&#65533;t&#65533;#8A&#65533;&#65533;	&#65533;1&#65533;V&#65533; &#65533;,&#65533; &#65533;&#65533; -&#65533;&#65533;ZF3&#65533;=%&#65533;P&#65533;&#65533;&#749;&#65533;9X&#65533;&#65533;v&#65533;&#65533;,A&#65533;y&#65533;b&#65533;X&#65533;&#65533;n~&#65533;<&#65533;&#65533;$&#65533;7&#65533;B&#65533;p8X:&&#65533;&#65533;5a&&#65533;E&#65533;}&#65533;&#65533;8&#65533;&#65533;p&#65533;g$&#65533;5&#65533;w&#65533;m&#65533;&#65533;&#65533;`&#65533;&#65533;&#65533;H&#65533;SD#?$&#65533;{6&#65533;&#65533;|>&#65533;&#65533; &#65533;&#38889;&#65533;&#65533;~&#65533;[;&#65533;t&#65533; &#65533;0&#65533;p&#65533;p&#65533;1&#65533;p&#65533;gH &#65533;&#65533;&#65533;tZ&#65533;&#65533;[&#65533;%x&#65533;&#65533;&#65533;&#65533;TW
&#65533;:&#65533;&#65533;xF'a&#65533;fC&#65533;&#65533;&#65533;_&#65533;fdvNw?8 &#65533;&#65533;&#65533;gw&#65533;v&#65533;_&#65533;#&#65533;&#65533;tB&#65533;1&#65533;&#65533;1&#65533; &#65533;hu9h&#65533;&#65533;5&#65533;&#65533;&#65533;&#65533;v&#65533;F(&#65533;&#65533;AH(&#65533; &#65533;&#65533;&#65533;pW/&#65533;&#65533;&#65533;&#65533; &#65533;P0&#65533; &#65533;0}iXuM&#65533;cl&#65533;&#65533;l&#65533;Wl&#65533;I&#65533;&#65533;&#65533;Bx&#65533;zX&#65533;&#65533;x&#65533;&#65533;j&#65533;&#65533;C&#65533;Z7&#65533;&#65533;&#65533;-&#1510;&#65533;Z&#65533;2I&#65533;&#65533;8&#65533;&#65533;x&#65533;8(&#65533;9&#65533;&#65533;8&#65533;&#65533;i&#65533;29&#65533;&#65533;{qx&#65533;&#65533;<&#65533;,&#65533;4-&#65533;&#65533; &#711;L&#65533;jpgrM&#65533;&#65533;&#65533;3&#65533;&#65533;&#65533;7&#65533;&#919;&#65533;&#65533;v}&#1553;&#65533;2n&#65533;&_&#65533;@&#65533; #&#65533;^5A~0Q2&#65533;_&#65533;SP&#65533;&#65533;&#65533;&#65533;tw@&#65533; 
o&#65533;&#65533;p&#65533;x?&#65533;&#65533;&#65533;5&#65533;`0N&#65533;g&#65533;&#65533;C&#65533;&#65533;x_&#65533;&#65533;v&#65533;?&#65533;&#65533;&#65533;&#65533;l&#65533;_&#65533;
s&#65533;&#65533;`&#65533;&#65533; &#65533;E&#65533;&#65533;_&#65533;&#65533;T&#65533;`&#65533;(&#65533;O&#65533;SX&#65533;&#65533;&#65533;
&#65533;08S&#65533;/&#65533;	 &#65533;&#65533;o2&#65533;41t$P&#65533;	V&#65533;&#65533;p&#65533;$&#65533;(9&#65533;1i&#65533;&#65533; &#65533;'&#594;&#65533;r&#65533;&#65533;2<&#65533;uB&#65533;&#65533;1E &#65533;a &#65533;&#65533;^&#65533;G&#65533; &#11723;&#65533;Elx~nX9&#65533;&#65533;&#65533;k&#65533;+&#65533;4&#65533;&#65533;q*&#65533;&#65533;Ikay&#65533;Jb&#65533;&#65533;&#65533;|&#65533;W0A &#65533; 4 &#65533; &#65533;A)&#65533;&#65533;[&#65533;&#65533;i&#65533;w&#65533;&#65533;zv&#65533;K&#65533;&#65533;H&#310;;&#290;<&#65533;&#65533;&#65533;&#65533;{11L&#514;,4P&#65533;&#65533;&#65533;&#65533;!&#65533;v|&#65533; &#65533;`!&#65533;0&#65533;&#65533;&#65533;P&#65533;&#1175;&#65533;&#65533;&#65533;O)>&#65533;A&#1441;&#65533;G&#65533;&n&#65533;&#65533;}@j&#65533;G0&#65533;>k&#65533;/&#65533;iX&#65533;&#65533;&#65533;yv&#65533;0&#65533;cv&#65533;&#65533;&#65533;&#65533;	1&#65533;I&#65533;4w&#1104;O&#65533;Twc`@#&#65533;&#65533;y:uGp&#65533;&#65533;W&#65533;&#65533;)/&#65533;&#65533;&#65533;&#65533;o&#65533;&#65533;a&#65533;&#65533;&#65533;0M&#65533;&#65533;y&#65533;&#65533;&#65533;&#65533;q
lb&#65533;&#65533;&#65533;>R@/&#65533;wX&#65533;&#65533;&#65533;&#65533;k&#65533;5x&#65533;&#65533;{&#65533;&#65533;&#65533;&#65533;zx1I&#65533;x&#65533;&#65533;0&#65533;0#&#65533;\0&#65533;&#65533;->&#65533;J&#65533;&#65533;;&#65533;5&#65533;x&#65533;;&#65533;&#65533;Ui&#65533;&#65533;+&#65533;&#65533;&#65533;&#65533;!&#65533;&#65533;&#65533;S,&#65533;l&#65533;&#65533;l&#65533;v&#65533;5&#65533;&#65533;'&#1541;&#65533;x&#65533;1c&#65533;u&#65533;FR}#&#65533;7A^*&#65533;&#65533;&#65533;P&#65533;q&#65533;&#65533;&#65533; &#65533;&#1630;&#65533;x&#65533;:j&#65533;&#65533;&#65533;&#65533;&#65533;Q k&#65533;lx ~0&#65533;L&#65533;&#65533;i
-&#65533;&#65533;&#65533;&#65533;1Abx&#65533;8&#65533;&#65533;&#65533;&#65533;xz&#65533;&#1034;&#65533;&#65533; &#65533;pw2	p Gi	qJ&#65533;W&#65533;h#&#65533;^ OgQ&#65533;	&#65533;&#65533;G&#65533;&#65533;0&#65533;`j&#65533;wm&#65533;&#65533;&#65533;A&#65533;&#65533;11&#65533;&#65533;k6Aq&#65533;&#65533;&#65533;&#65533;;&#65533;&#65533;
&#65533;&#65533;J&#65533;&#65533;&#65533;&#65533;&#65533;&#65533;&#65533;6A&#65533;4{&#65533;&#65533;i11ZI&#65533;%&#1067;&#65533;!!&#65533;&#65533;2&#65533;&#65533;p&#65533;&#65533;&#65533;Z&#65533;&#65533;q&#65533;&#65533;&#65533;&#65533; ;&#65533;h&#65533;h&#65533;0-&#65533;  &#65533;J&#65533;&#65533;#-&#65533;Q	&#65533;>&#65533;&#1625;&#65533;&#1705;&#65533;&#65533;e@Ej%&#65533;&#65533;&#65533;/N&#65533;&#65533;&#65533;&#65533;&#65533;/&#65533;&#65533;0&#65533; &#65533;T#6@&#65533;&#65533;J&#65533; &#65533;&#65533;&#65533;&#1970;t&#65533;&#65533;&#65533; g1 t&#65533;&#65533;lA&#65533;&#65533;&#65533;d0&#65533;1Q&#65533;%&#65533;Dp2&#65533;n&#65533;h&#65533;Nz&#65533;N&#65533;/&#65533;0	7&#65533;&#65533;&#65533; &#65533;&#65533;/2Q N&#65533;/A@&#65533;7&#65533;N&#65533;&#65533; C+_&#65533;H&#65533;&#65533;Y&#65533;&#65533;&#65533;-&#65533;R	&#65533;&#65533;&#65533;&#65533;&#65533;R&#65533;P&#65533;4yG"&#65533;&#65533;JM&#65533;'&#65533;&#65533;*z&#65533;&#65533;Jk&#65533;j&#65533;p&#65533;#&#1648;5&#65533;&#65533;:&#65533;&#65533;	~&#65533;&#65533;l&#65533;08@ &#65533;&#170;!&#65533;q&#1208;Q6PB&#65533;+&#65533;&D&#65533;;&#65533;&#65533;k&#65533;&#65533;6&#65533;[B/&#65533;&#65533;&#65533;&#65533;o4`&#65533;|&#65533;&#65533;E&#65533;&#65533;&#65533;&#345;&#65533;&#483;&#65533;&#65533;M&#65533;G&#65533;&#65533;;&#65533;X[8&#65533;&#1711;/&#65533;&#65533;&#65533;>7&#65533;NE;&#65533;@t&#65533;&#65533;&#65533;&#65533;&#65533;&#65533;&#65533;#k&#65533;+R,&#65533;&#65533;k&#65533;; &#715;&#65533;&#65533;&#1458;*[&#65533;02&#65533;&#65533;@&#65533;51+ 0+&#65533;&#65533;J&#65533; &#235;*&#65533;i&#65533;p&#65533;#&#65533;0&#65533;&#65533;0A&#65533;x/&#65533;&#65533;i/N&#65533;	R&#65533;&#65533;@&#65533;&#65533;&#65533;l  &#65533;x &#65533;f&#65533;/p&#65533;&#65533;&#65533;x&#784;&#65533;&#65533;&#443;G&#65533;&#65533;&#65533;r&#1506;	&#65533;@&#65533;eH&#65533;,0&#65533;{`&#65533;&#65533;&#65533;G&#65533;3&#65533;&#65533;&#202;&#65533;v&#65533;&#65533;6&#65533;&#65533;&#65533;&#65533;%&#65533;&#65533;7&#65533;qG&#65533;v"j&#65533;&#65533;&#65533;O,M0<&#65533;0,&#65533;&#65533;&#65533;0&#65533;&#65533; &#65533;:)&#65533;*bL&#65533;&#65533;&#65533;j&#65533;&#65533;	~&#65533;&#65533;H<
&#65533;&#65533;R&#65533;!&#65533;w&#65533;&#65533;&#65533;@9&#65533;&#65533;&#65533;&#65533;nma&#65533;&#65533;|_&#65533;&#65533;&#65533;&#65533;&#65533;0&#65533;70&#65533;N&#65533;&#65533;&#65533;&#65533;q/&#65533;&#65533;&#65533;&#65533;&#65533;N|&#65533;&#65533;D &#65533;&#65533;&#65533;&#179;#&#65533;&#65533;  &#65533;&#65533;
\&Y&#65533;MTK&#65533;&#65533;/#&#65533;&#65533;&#65533;N&#65533;>KKD\ 	&#65533;&#65533;&#65533;&#65533;&#65533;\&#65533;<&#65533;,	&#65533;&#65533;&#65533;I&#65533;&#913;-,&#65533;P&#65533;c&#519;&#65533;&#65533;&#65533;P\i&#65533;h&#65533;"&#65533;&#65533;7&#65533; &#65533;&#65533;&#65533;p&#65533;0&#65533;&#65533;B	T&#65533;&#65533;0&#65533;&#65533;&#65533;&#65533;&#65533;#&#65533;!QR&#1084;&#65533;p&#65533;&#65533;&#65533;&#65533;&#65533;&#65533;	&#65533;&#65533;&#65533;&#65533;-&#65533;&#65533;&#65533;&#65533;&#65533;&#65533;(&#65533;')&#65533;W&#65533;&#1802;Y&#65533;&#65533;&#65533;&#65533;&#65533;&#65533;:&#65533;]&#65533;&#65533;;n&#65533;.&#65533;&#65533;&#65533;&#65533;&#65533;&#65533;&#65533;&#65533;&#65533;6.N&#65533;&#65533;&#65533;&#65533;&#65533;&#65533;6&#65533;
&#65533;
e&#65533;&#65533;|&#65533;&#65533;&#65533;&#65533;gq
&#1828;&#65533; &#65533;&#65533;\H&#65533;&#65533;kQ&#65533;&#65533;&#65533;[&#65533;&#65533;&#65533;&#65533;&#65533;&#65533;?@&#1056;^&#65533;&#65533;&#65533;&#65533;&#65533;&#65533;,i`&#65533;G&#65533;&#65533;VM&#65533;`&#65533; &#65533;&#65533;&#65533;&#65533;&#65533;R&#65533;h&#65533;&#65533;&#65533;0&#65533;&#65533;Jy&#65533;Z&#65533;&#65533;a!&#65533;"&#65533; j0&#65533;i1&#65533;&#65533;- =&#65533;&#65533;&#65533;&#65533;&#65533;`!&#65533;\&#65533;&#65533;&#65533;&#65533;L	~&#65533;&#65533;P]`&#65533;:&#65533;&#65533;M	&#65533;<&#65533;&#65533;&#65533;&#65533;R&#65533;&#65533;,&#65533;&#65533;dp&#65533;&#65533;P&#65533;~&#65533;&#65533;S&#65533;h&#65533;=&#65533;d&#65533;&#65533;x&#65533;&#65533;J&#65533;"'&#65533;&#65533;	&#65533;0&#65533;R&#65533;7&#65533;&#65533;7Q&#65533;&#65533;&#65533;-&#65533;&#65533;o|&#65533;&#65533;&#65533;&#65533;:&#1477;&#65533;m&#65533;}2q&#65533;/&#65533;&#65533;&#65533;/q&#65533;&#65533;&#65533;&#65533;O&#65533;9;&#65533;3&#65533;mQ&#65533;#&#65533;&#65533;L&#65533;&#65533;0q&#65533;W&#65533;&#65533;0&#65533;&#65533;&#65533;&#65533;&#65533;&#65533;&#65533;&#1888;&#65533;&#65533;&#65533;&#65533;&#65533;T&<&#65533;&#65533;>&#65533; &#65533;&#65533;&#65533;Mz&#65533;*&#65533;/&#65533;f&#65533; > &#65533;&#65533;h&#65533;&#65533;WkhB~&#65533;&#65533;T&#65533;&#65533;	0q&#65533;j&#65533;Pg\&#65533;&#65533;&#65533;&#65533;m1)BL&#65533;2&#65533;&#65533;MH"&#65533;1&#65533;&#65533;&#65533;&#65533;:&#1143;0&#1036;&#65533;&#65533;9&#65533;(&#65533;Vk/!o&#7565;c(w&#65533;&#65533;&#65533;&#65533;&#65533;u+&#65533;&#65533;{&#65533;V&#65533;/&#65533;&#65533;&#65533;p&#65533;&#65533;B,&#65533;H&#65533;S^&#65533;T&#1955;&#65533;K&#65533;&#65533;&#749;e&#65533;}G&#65533;&#65533;n&#65533;&#65533;&#65533;&#65533;<&#65533;&#65533;L&#65533;P&#65533;&#65533;^&#65533;&#65533;&#65533;&#65533;&#65533;&#65533;&#65533;&#65533;&#65533;&#65533;)&#65533;&#65533;&#65533;&#65533;&#65533;&#65533;&#65533;@&#65533;6&#65533;&#65533;l&#65533;7&#65533;&#65533;`&#800;g&#65533;&#65533;2Q&#65533;#&#65533;&#65533;&#65533;&#65533; &#65533;&#65533;&#65533;N&#65533;&#65533;0&#65533;&#65533;hq&#65533;&#65533;/&#65533;&#65533;5&#65533;&#65533;lq&#65533;&#65533;`&#65533; &#65533;=dx&#65533;&#65533;GZ&#65533;`Jq&#65533;L&#65533;&#65533;&#65533;&#346;&#65533;G&#65533;&#1034;&#65533;9&#65533;&#65533;Z&#65533;&#65533;=&#65533;#&#65533;:~&#65533;0
.&#65533;`*?>&#65533;&#65533;T&#65533;&#1312;&#65533;w&#65533;&#65533;&#65533;&#65533;+&#65533;A&#65533;&#65533;)&#65533;r&#65533;&#1143;a.&#65533;&#65533;%&#502;&#65533;&#65533;&#65533;&#65533;&#65533;N&#65533;Y&#65533;&#65533;b&#65533;6.&#65533;9aR&#65533;[&#65533;&#65533;#q&#65533;b&#65533;&#65533;&#65533;&#1315;<&#65533;&#65533;`&#65533;&#65533;&#65533;_&#65533;^&#65533;0&#65533;&#65533;la&#65533;#&#65533;&#65533;0&#65533;&#65533;0&#65533;&#65533;.&#65533;&#65533;&#65533;&#65533;?&#65533;&#65533;&#65533;&#65533;&#65533;&#65533;&#65533; &#65533;/&#65533;&#65533;g1_&#65533;#a&#65533;3&#65533;&#65533;&#65533;&#65533;&#65533;Fr&#65533;&#65533;&#65533;&#64177;&#65533;&#65533;>H.&#65533;&#821;&#65533;&#65533;p%&#2138;&#65533;&#65533;A&#65533;&#65533;&#65533;&#65533;&#65533;=&#2029;&#65533;&#65533;'&#65533;J&#65533;&#65533;1A&#65533;&#65533;&#65533;&#65533;&#65533;&#65533;&#65533;&#65533;&#65533;&#65533;pg&#65533;	&#65533;&#65533;&#65533;1&#65533;k&#65533;&#65533;=&#65533;&#10658;>4&#65533;&#65533;	&#65533;|a&#65533;1&#65533;+&#65533;&#65533;&#65533;&#1978;{&#65533;&#65533;&#1646;R R	 &#1655;h8&#65533;[&#65533;0.&#1825;&#65533;0&#65533;&#65533;H;&#65533;&#65533;&#65533;&#65533;&#65533;&#65533;&#65533;&#65533;&#65533;&#65533;@&#65533;?&#65533;&#65533;&#65533;&#65533;&#65533;&#65533;&#65533;?&#65533;&#65533;&#1366;o&#65533;&#65533;&#65533;0Q&#65533;&#65533;&#65533;&#65533;&#65533;&#65533;&#65533;&#1306;&#65533;&#65533;&#65533;_&#65533;&#65533;2A&#65533;i?&#65533;&#65533;&#65533;&#65533;&#65533;M&#65533;z&#65533;Q&#65533;&#65533;&#65533;l&#65533;P-&#65533;&#65533;&#65533;7&#65533;&#65533;&#65533;J&#65533;&#65533;i!)_&#65533;&#65533;S&#65533;y&#65533;E8,&#65533;&#65533;&#65533;&#65533;l&#65533;@x&#65533;g@&#65533;/&#65533;&#65533;7&#28300;&#65533;&#65533;zx&#65533;&#65533;M&#65533;'&#65533;&#65533;&#65533;L&#65533;J&#65533;#a&#65533;&#65533;&#65533;i8&#65533;&#65533; &#65533;&#65533;?&#65533;&#65533;&#65533;&#65533;&#65533;&#65533;tx&#65533;&#65533;&#201;#B4&#65533;p&#1151;?%2&#65533;R&#65533;H&#65533;%M&#65533;D&#65533;R&#65533;?A&#65533;p&#65533;&#65533;bW&#65533;L&#65533;&#65533;:&#65533;&#65533;~&#65533;y&#65533;&#65533;6&#65533; $&#65533;&#65533;&#65533;$Q&#65533;&#65533;at&#65533;R&#65533;J&#65533;&#65533;&#65533; &#65533;&#65533;&#65533;&#65533;&#65533;&#65533;&#684;&#65533;A]V&#65533;&#65533;;&#65533;D&#65533;)&#65533;&#65533;&#65533;E+J&#65533;cqz&#65533;&#65533;O&#65533;&#65533;-O$*&#65533;X&#65533;&#65533;&#65533;BJ&#65533;$d&#65533;w'&#65533;&#65533;2&#65533;xe&#65533;&#65533;GJ.&#65533;U&#65533;F&#65533;JQ&#65533;O&#65533;&#65533;
&#65533;+F-14&#65533;&#65533;Bz26R&#65533;/1&#65533;&#65533;&#65533;&#65533;&#65533;&#65533;mE
B&#65533;R&#65533;&#65533;&#65533;&#28901;&#65533;&#65533;&#65533;V#&#65533;&#65533;-'I&#65533;I&#65533;"&#65533;_&#65533;${j&#65533;&#65533;aJ&#65533;B@r!G&#65533;;&#65533;&#65533;X~b&#65533;&#65533;&#65533;&#1791;&#65533;_&#65533;&#65533;2e&#65533;&#65533;a&#65533;&#65533;2&#65533;G&#65533;D"&#65533;9&#65533;&#65533;	B&#65533;J"&#65533;v&#65533;&#65533;&#65533;)@*u&#65533;:h 6Y)&#65533;&#65533;&#65533;&#65533;BJ&#65533;&#65533;I&#210; &#65533;&#65533;D&#65533;x&#65533;&#65533;eL&#65533;&#65533;&#227;&#65533;Z&#36981;&#65533;&#65533;&#65533;&#65533;&#65533;&#65533;!&#65533;:Di &#65533;&#1666;&#65533;@&#65533;&#65533;j&#65533;&#65533;&#65533;&#65533;Df&#65533;&#65533;&#65533;&#65533;H&#65533; &#65533;&#65533;/&#65533;&#65533;(&#65533;B&#65533;&#65533;&#65533; -&#65533;$&#65533;L&#65533;&#65533;#&#65533;&#65533;*	&#65533;&#65533;4il19Iz&#65533;4&#65533;&#65533;&#65533;&#65533;q&#65533;R&#65533;5.$&#161;&#65533;&#65533;<&#1097;&#65533;&#65533;j&#65533;&#65533;&#65533;9B&#65533;t&#65533;@&#65533; &#1081;4&#65533;%$&#65533;g&#65533;y&#65533;i&#65533;S&#65533;&#65533;&#65533;R&#65533;&#65533;&#65533;&#65533;TQM&#65533;5$V&#65533;!&#65533;&#1283;He &#65533;MC&#65533;g&#65533;&#65533;(&#65533;WC&#1400;&#65533; XBR&#65533;&#65533;&#65533;C&#65533;#&#65533;$BvYC&#65533;&#65533;&#65533; A&#65533;I&#65533;k&#65533;&#65533;&#65533;'&#65533;t&#65533;&#65533;?&#65533;A2&#65533;&#65533;&#65533;i&#65533;Mt4&#65533;&Vx&#65533;&#65533;&#65533;i&#65533;Z%z&#65533;&#65533;h	i&#65533;R &#65533;%@&#65533;t%&#798;&#65533;x&#65533;&#65533;)UH&#65533;A&#65533;*&#65533;&#65533;0$e<&#65533;&#65533;&#65533;&#65533;&#65533;^$E&#65533;#/
K&#65533;&#65533;&#65533;&#65533;&#65533;&#65533; &#65533;&#65533;&#65533;&#65533;&#65533;R&#65533;'&#65533;&#65533;&#65533;&#65533;o&#65533;&#65533;<s&#65533;&#65533;\	&#65533;	`&#2017;e:&#65533;&#65533;&#65533;&#65533;&#65533;;i&#65533;f&#65533;Y&#65533;&#1411;&#65533;&u&#65533;&&#65533;&#65533;&#65533;&#65533;WWBu&#65533;f&#65533;hk&#65533;,&#65533;&#65533;&#65533;I%$pN&#65533;&#65533;&#65533;&#65533;.&#65533;&#65533;k&#65533;&#65533;&#65533;&&#65533;&#65533;&#65533;&#65533;&#65533;&#65533;&#65533;&#65533;&#65533;&#1288;&#65533;l&#65533;K"U&#1297;,&#65533;c=H%eV&#65533;&#65533;&#64787;&#65533;&#65533;H&#65533;&#65533;6&#65533;&#65533;=&#65533;5&#65533;&#65533;&#65533;e)b;t&#65533;&#65533;+&#65533;&#65533;&#65533;&#65533;&#65533;&#65533;Z&#65533;&#65533; VV
&#65533;&#65533;)&#65533;&#65533;A&#65533;&#1152;&&#65533;M&#65533;f&#65533;&#65533;&#65533;=&#65533;Mt&#65533;1&#387;&#1685;H`/V z:05/&#65533;G^$&#65533;
P&#65533;$*.n&#41616;.	&#65533;&#65533;!i&#65533;&#65533;&#65533;&#65533; &#65533;<E&#65533;-&#65533;&#65533;&#65533;(I&#65533;_&#65533;S&#65533;8E&#65533;&#65533;&#65533;8&#65533;&#65533;v$&#65533; |&#65533;&#65533;p%N &#637;D9&#65533;-P"&#65533;&#65533;&#65533; H&#65533;&#65533;&#65533;&#65533;J&#65533;F&#65533;5l&#65533;`&#65533;@&#65533;6H&#65533;*&#65533;&#1590;:&#65533;C"|``&#65533;&#65533;:&#65533;$z&#65533;&#65533;&#65533;I&#65533;p&#65533;&#65533;?&#65533;&#65533;$&#65533;A&0&#65533;t&#65533;c&#65533;2&#65533;D%61&#65533;1&#65533;&#65533;r &#65533;&#65533;d&#65533;&#65533;&#65533;~X&#65533;&#65533;G&#65533;&#65533;E&#65533;YF&#65533;t&#65533;&#65533;Pa_L&#65533;&&#65533;(&#65533;&#65533;F&#65533;&#65533;
\D&#65533;&#65533;&#303;)#3&#65533;Jt&#65533;&#65533;d/$9&#65533;&#65533;B&#65533;$&#65533;&#65533;_YE6&#65533;$&#65533;P&#65533;&#65533;d&#65533; H$o&#65533;&#65533;#&#65533;&#65533;G^22&#65533;&#65533;AB9&#65533;JF&#1108;T&#65533;&#65533;)&#65533;CK&#65533;&#65533;&#65533;d&#65533;*&#65533;jq&#65533; ),P&"&#65533;&#65533;&#65533;&#65533;<&#65533;/&#31926;L&#65533; &#65533;I4&#65533;!&#65533;&#65533; ZH+	/Le&#65533;&#65533;vp&#65533;I&#65533; M&#65533;&#65533;&#1027;&#65533;!&#65533;08&#65533;4&#65533;&#65533;8&#65533;H&#65533;0&#65533;M&#65533;&#65533;b|&#65533; &#65533;0&#65533;,%&#65533;&#65533;&#65533;&#65533;&#65533;&#65533;}>&#65533;&#65533;DP'&#65533;&#65533;5E_&#65533;X&#65533;L2>&#65533;&#65533;&#65533;"y&#65533;A&#65533;&#65533;&#65533;&#65533;n!&#65533;I&#65533;N!&#515;c#Y&#65533;D)H&#65533;&#65533;&#65533;\0&#65533;H!.4`P:&#65533;d2&#65533;&#65533;Q&#65533;&#65533;
&#65533;&#65533;A&#65533;&#65533;S&#65533;p&#65533;&#65533;&#65533;&#65533;&#65533;&#65533;p&#65533;&#65533;&#65533;D&#65533;P&#65533;5&#65533;&#65533;&#65533; &#65533;!	pv&#65533; &#2004;&#65533;7&#65533;?&#65533;&#65533;&#65533; x&#65533;&#65533;&#65533;A|98&#65533;d&#65533;&#65533;&#65533;]J&#65533;)8&#65533;&#65533;S"&#8481;`:p&#65533;&#65533;$&#65533;L&#65533;&#65533;e^X&#65533;)`8^XA&#65533;&#65533;M &#65533;RB&#65533;<0&#65533;&#65533;&#65533;&#65533;&#65533;I &#65533;&#65533;ZrG_&#1353;z0b&#65533;&#65533;u&#65533;&#65533;&#65533;1&#65533;V&#65533;5&#337;&#65533;%]I&#65533;W&#65533;&#65533;J=:&#65533;&#65533;E&#65533;&#65533;P&#65533;&#65533;&#65533;&#65533;&#65533;m&#65533;&#65533;A&#65533;4&#65533;$&#65533;&#65533;R&#65533;&#65533;&#65533;,&#65533;R&#65533;&#65533;&#65533;3p&#65533;&#65533;&#65533;&#65533;&#65533;H&#65533;]&#65533;&#65533;7&#65533;&#65533;Gt&#65533;+$&#65533;I7&#65533;)bH*&#65533;]&#65533;T&#65533;C&#65533; K&#65533;^&#65533;&#65533;&#65533;l&#65533;&#65533;%&#65533;^&#65533;&#65533;C:!&#65533;&#164;&#65533;&#65533;&#65533;&#65533;&#65533;&#65533;&#65533;?&#65533; Z&#65533;$px&#65533;&#65533;&#65533;&#65533;tx&#65533;`&#65533; X&#65533;Lx0&#65533;I6x&#65533;&#65533;&#65533;o&#65533;B&#65533;c&#65533;&#65533;$&#65533;&#65533;Gx&#65533;6r&#901;
I&#65533;~	9R&#65533;3%8&#65533;&#65533;cY&#65533;xG
E&#65533;&#65533;J.&#65533;!&#65533;&#65533;7(&#65533;"P&#65533;v&#65533;&#65533;h&#65533;)&#65533;p
&#65533;&#65533;S&#65533;H&#65533;S&#65533;&#65533;
&#65533;&#65533;&#65533;_&#65533;&#65533;xC2&#65533;&#65533;&#65533;l&#65533;9H M&#65533;"&#65533;&#65533;J$&#65533;&#65533;&#65533;oH&#65533;{&#65533;T&#1847;&#65533;I&#65533;?&#65533;Qg&#65533;&#65533;y0>&#1025;<| &#65533;&#65533;$g&#65533;A&#934;&#65533;$&#65533;&#65533;&#65533;H&#65533;&#65533;&#65533;&#33884;&#65533;l&#65533;&#65533;&#65533;I*&#65533;	pz&#65533;&#65533;0A6B&#65533;&#65533;:&#1316;&#24808;&#65533;lJ`&#65533;;A&#65533;D A&#65533; Sk!&#65533;`&#65533;&#65533;V&#65533;&#65533;&#65533;$a&#65533;&#65533;D:,S&#65533;&#65533;$x&#65533;&#65533;!&#689;&#65533;&#65533;u&#65533;&#65533;&#65533;&#65533;&#65533;7cSU&#65533;q8&#65533;&#65533;_&#65533;*&#65533;<>	&#65533;&#65533;&#65533;"&#65533;dX"1rj&#65533;&#65533;Of&#65533;&#65533;9&#65533;bi&#65533;&#65533;&#16470;&#65533;"Q&#65533;I=&#65533;&#65533;&#65533;&#65533;JL  &#65533;A"xC&#65533; &#65533;<3&#65533;&#65533;%1&#65533;&#65533;&#65533;a&#65533;6L&#65533;o&#65533;&#65533;~6&#65533;Q&#65533;&#65533; &#65533;&#65533;!&#65533;&#65533;J&#65533;<&#65533;&#65533;&#65533;&#65533;0&#1094;&#65533;c&#65533;&#65533;eC	&F&#65533;rt&#65533;&#65533;&#65533;&#65533;&#65533;C&#65533;&#65533;&#65533; >'&#65533;&#65533;a&#65533;&#65533;c&#65533;&#65533;&#65533;y&#65533;&#65533;sIaB&#65533;&#65533;4&#65533;LRr&#65533;&#1825;&#1890;&#65533;L&#65533;{&#65533;&#65533;&#65533; &#65533;&#380;vIt-6"&#65533;l&#65533;&#65533;&#65533;a&#65533;&#65533;t&#65533;&#65533;V&#65533;&#65533;\&#65533;~&#65533;7&#65533;H&#65533;&#65533;&#65533;apb&#65533;#A&#65533;5h*3&#65533;qb&#65533;&#65533;&#65533;2&#65533;ut"n&#65533;&#65533;=&#65533;&#65533;&#65533;*&#65533;&#65533;&#65533;&#65533;&#65533;&#65533;&#65533;\&#65533;!&#65533;&#65533;20&#65533;&#65533;&#65533;DuC&#65533;;u&#65533;	&#65533;o&#1233;&#65533;f&#65533;P&#65533;DJ&#65533;&#65533;&#65533;T#&#65533;&#65533;&#65533;&#65533;s&#65533;&#65533;_&#65533;Z&#65533;&#961; h|&#65533;&#65533;^%&#65533;#&#65533;&#65533;&#65533;&#65533;&#65533; &#65533;&#965;
&#65533;&#65533;&#65533;&#65533;	&#65533;&#65533;>&#65533;/&#65533;&#65533;&#65533;&#65533;L&#65533;&#65533;&#335;&#65533;g&#65533;_$X8&#65533;&#65533;&#65533;?&#65533;&#65533;&#65533;&#65533;&#65533;p&#65533;?Z&#65533;,D&#65533;E&#65533;&#65533;&#65533;-]p&#65533;&#65533;|%w&#65533;&#65533;l&#65533;&#65533;c`8&#65533;0&#65533;&#65533;z5W:&#65533;&#65533;`+&#65533;&#65533;:&#65533;&#65533; &#65533;&#65533;&#181;&#65533;&#65533;&#65533;&#65533;P&#65533;0Pn&#65533;&#65533;h;&#65533;_&#65533;:V`&#65533;Cx&#65533;g1&#65533;&#1572;&#65533;&#65533;g)&#65533;(c&#65533;&#65533;x&#65533;b&#65533; _j0o&&#65533;&#65533;10<&#65533;&#65533;&#65533;&#65533;%=x<&#658;&#65533;!&#65533;8&#65533;&#642;,#L&#65533;&#65533;pR&#65533;ChA&#65533;&#65533;&#65533;&#65533;&#65533;&#65533;8x&#65533;B&#65533;;	6&#65533;kx&#65533;1&#1807;2$&#65533;3&#65533;&#65533;c2&#65533;XC&#65533;)&#65533;k&#65533;&#65533;
&#65533;1<-A&#65533;;&#65533;"&#65533;+&#65533;)z7=D=x&#65533;>$	9$&#65533;P&#1675;&#65533;D&#65533;&#65533;&#65533;DT&#65533;=&#65533;&#65533;&#65533;&#65533;;&#65533;&#255;&#65533;&#65533;gP&#65533;&#65533;&#65533; ?&#65533;&#65533;&#65533;K0&#65533;&#65533;&#65533;K#&#65533;&#65533;&#65533;&#65533;&#65533;d&#65533;+&#65533;&#65533;&#65533;&#35472;(;!&#65533;&8&#65533;S&#65533;EX&#65533;f(&#65533;XQ,&#65533;&#65533;&#65533; &#65533;`*&#65533;&#65533;el&#65533;5X&#65533;f&#65533; x&#65533;&#65533;@5&#65533;A&#65533;&#65533;M&#65533;&#65533;&#65533;&#65533;&#65533;P&#65533;_8&#65533;`B&#65533;&#65533;n{&#65533;&#65533;1[C&#65533;s&#65533;&#65533;&#65533;&#65533;&#65533;]b&#65533;{,&#65533;h%&#65533;&#65533;&#65533;&#65533;&#65533;8"&#65533;H&#65533; &#65533;&#65533;H&#65533;&#65533;v&#65533;&#65533;&#65533;@&#65533;&#65533;B&#65533;h&#65533;$c&#65533;&#65533; &#65533;&#65533;&#65533;&#65533;&#65533;&#65533;&#65533;H&#65533;x	/&#1341;+&#65533;&#65533;<&#65533;&#65533;&#1337;&#65533;+RC5&#1341;)z&#65533;&#65533;&#65533;&#65533;d&#65533;&#65533;&#65533;"&#65533; D*&#65533;&#65533;s&#65533;&#1563;">&#65533;&#65533;8&#65533;)&#65533;&#606;&#65533;&#65533;G&#65533;>&#65533;#JF&#65533;&#65533;G<&#65533;&#65533;&#65533;&#274;&#65533;D&#65533;`>&#65533;D&#65533;k&#65533;&#65533;kx&#65533;&#65533;&#65533;J&#65533;&#684;&#65533;&#65533;&#65533;&#65533;
&#65533;S4&#65533;&#65533;GS&#65533;E&#65533;&#65533;&#65533;&#65533;&#65533;,&#65533;u|&#65533;]&#65533;&#65533;i,wB!&#310;t&#65533;&#65533;s+c&#65533;Y&#65533;&#65533;_X	Q`;&#32825;B&#65533;2&#65533;?P&#65533;&#65533;&#65533;&#65533;|&#65533;&&#65533;%&#65533;&#65533;&#65533;)&#65533;L&#65533;p&#65533;&#65533;&#65533;!&#65533;&#65533;y<&#65533;2&#65533;&#65533;&#65533;&#65533;&#65533;&#65533;p-&#65533;*&#65533;
&#65533;XS&#65533;&#65533;'cA&#65533;v&#65533;7D&#65533;&#65533;&#65533;.&#65533;&#65533;9&#65533;&#65533;&#65533;&#65533;&#65533;$&#65533;&#65533;&#65533;&#65533;H&#65533;&#65533;I&#65533;#&#65533;5\=&#65533;k7&#65533;&#65533;&#65533;dL&#65533;&#65533;&#65533;&#65533;&#65533;?&#65533;k&#65533;&#65533;&#65533;&#65533;KTJ&#65533;KJ&#65533;,&#65533;&#65533;Ka&#65533;&#65533;x&#65533;&#65533;&#65533;&#65533;Tl&#65533;&#65533;&#1322;0&#1042;&#65533;+&#65533;4p&#65533;&#65533;&l&#65533;L&#604;]&#65533;&#65533;QW;izE&#1028;O(&#65533;l&#65533;6M&#65533;H&#65533;&#65533;&#65533;&#65533;&#65533;l&#65533;a\	&#65533;&#65533;p&#65533;M&#65533;z&#65533;&#65533;]&#65533;&#65533;yH&#65533;&#65533;8&#65533;&#65533;&#785;&#1097;&#65533;&#65533;p&#65533;&#65533;&#65533;5&#516;&#65533;&#65533;&#65533;DODN&#65533;0&#921;T&#65533;&#65533;&#65533;"&#65533;PIx&#65533;*:&#65533;&#65533;CS&#65533;&#65533;!&#65533;C&#65533;&#65533;&#65533;h&#660;xN&#65533;&#65533;&#65533;O&#65533;&#65533;&#65533;&#65533;&#65533;&#65533;N&#50447;G&#65533;&#65533;G&#65533;"&#65533;&#65533;&#65533;JI&#65533;&#65533;+	&#65533;&#65533;;&#65533;&#65533;W&#65533;Qr"&#65533;b$&#65533;&#65533;!Q)&#65533;X&#65533;Z&#65533;Sk&#65533;:&#65533;;&#65533;SN	&#65533;OAV&#65533;&#65533;&#65533;&#65533;&#65533;@k&#65533;P&#65533;&#65533;&#65533;&#65533;%&#65533;&#65533;o&#65533;&#65533;y&#848;P&#65533;Z&#1042;&#65533;=&#65533;I&#65533;&#65533;	&#65533; /8 ;&#65533;&#65533;&#65533;&#65533;&#65533; &#65533;&#65533;V&#65533;&#65533;&#65533;&#65533;A &#1104;&#65533;&#65533;a'&#65533;&#65533;&#65533;&#65533; P&#65533;&#65533;PQ&#65533;&#65533;Oi&#65533;'h-&#65533;x&#65533;<&#65533;mA&#65533;l&#65533;p&#65533;L&#1261;&#65533;&#853;&#65533;C&#65533;H&#65533;8I&#65533;&#65533;"&#65533;I&#65533;&#517;,&#645;(W&#65533;:W&#65533;&#65533;&#65533;dW&#65533;l&#65533;w&#65533;V&#65533;&#65533;Q&#65533;H&#65533;&#65533;&#13219;&#65533;J(=	&#65533;9&#65533;l&#65533;&#643;&#65533;&#65533;&#65533;&#65533;&#65533;&#65533;u&#65533;&#65533;&#65533;	 S&#65533;&#65533;83&#65533;4&#65533;&#65533;4&#65533;&#65533;h&#65533;&#65533;&#65533;&#65533;&#65533;!Bx&#65533;&#65533;P&#65533;&#65533;&#65533;&#65533;&#65533;q&#65533;I&#65533;S/&#65533;S%]&#65533;PA&#65533;&#65533;vA&#1619;=&#65533;x&#65533;&#65533;&#65533;`&#65533;&#1232;&#179851;&#65533;\Y&#65533;y&#65533;&X&#65533;&#65533;&#65533;&#65533;2&#65533;&#1382;&#65533;C&#65533;>&#1028;&#65533;&#65533;0&#250;UY&#65533;&#65533;X|D&#1613;&#65533;&#65533;&#65533;&#65533;h&#1389;&#65533;V&#65533;Z&#1116; *&#65533;U&#65533;[&#65533;&#65533;A&#65533;X&#65533;=&#65533;&#65533;L&#65533;&#65533;&#65533;p&#65533;&#65533;&#65533;&#65533;&#65533;V&#65533;&#65533;&#65533;P&#65533;&#65533;-w&#65533;&#65533;-l=&#65533;&#65533;=&#65533;&#65533;Hm&#65533;&#65533;&#65533;&#65533;	&#65533;[h&#65533;N&#65533;s&#65533;g &#65533;&#517;JP<:2&#65533;9/&#65533;&#65533;&#65533;&#65533;4&#65533;C&#65533;&#65533;&#65533;8&#65533;;&#65533;0&#65533;&#65533;]&#65533;g	&#65533;U&#65533;&#65533;:&#65533;&#65533;Z&#65533;&#65533;T&#65533;; &#65533;Q&#65533;]&#65533;a&#65533;!&#65533;= Q&#65533;&#65533; &#65533;q&#1078;&#65533;E&#65533;&#65533;&p&#65533;0Y&#65533;9&#65533;{&#1556; &#65533;7xQ\&#65533;&#65533;%P^&#65533;&#65533;&#65533;&#332;&#65533;T&#65533;&#65533;&#65533;v
&#65533;&#716;&#65533;&#65533;	&#65533;=&#65533;_&#65533;]&#1762;=^&#1746;&#65533;&#65533;&#65533;&#65533;T&#65533;=&#65533;&#65533;		?(&#65533;'x&#65533;&#65533;e&#65533;caX&#65533;f9&#65533;&#1157;x5&#65533;.TW&#65533;+&#65533;&#65533;&#65533;&#65533;&#65533;\wK&#65533;=&#65533;	&#65533;`&&#65533;&#65533;&#65533;N,&#65533;D&#65533;&#65533;>&#65533;`&#65533;&#65533;&#65533;&#65533;&#1409;?&#65533;&#65533;&#65533;$&#65533;&#65533;[&#65533;VP&#65533;p&#65533;&#65533;(8&#65533;&#65533;?&#65533;H&#65533;&#65533;[&#65533;U&#65533;&#65533;g&#65533; { &#65533;&#65533;X&#65533;u&#65533;K&#65533;P\%U&#65533;&#65533;GS&#65533;&#65533;=&#65533;&#65533;&>&#65533;&#65533;YY-&#65533;&#65533;&#65533;Q&#65533;&#65533;S&#65533;Y&#65533;&#65533;Q&#65533; &#65533;&#65533;&#65533;Z&#65533;&#65533;f&#65533;!Y&#65533;&#65533;2*&#65533;	&#65533;a&#65533;U&#65533;&#65533;U&#65533;&#65533;	&#65533;&#65533;&#65533;&#65533;&#65533;&#65533;-&#65533;&#65533;c&#65533;&#65533;&#1875; &#65533;&#65533;-&#65533;ZD&#1411;$&#65533;&#65533;&#65533;s&#65533;&#65533;&#65533;&#65533;pX@&#65533;~&#1191;&#65533;&#1639;IN&#65533;&#1189;&#65533;&#141;`&#1627;W$&#65533;&#65533;K&#65533;`x]Ww&#65533;&#65533;3&#65533;&#65533;`&#65533;&#65533;&#65533;&#677;N&#65533;5 &#65533;a'~&#65533;9&#65533;&#65533;e&#65533;h&#65533;6&#65533;?E&#65533;&#1843;y&#65533;&#65533;K&#65533;L&#65533;T&#65533;j&#65533;e2&#65533;&#65533;Vz&#65533;#&#65533;&#65533;&#65533;&#65533;&#65533;P*&#65533;&#65533;&#65533; &#65533;&#65533;4x]&#65533;@&#65533;&#65533;&#65533;f&#65533;&#65533;&#65533;&#65533;P  &#65533;V&#65533;^4&#65533;&#977;&#65533;Sx&#65533;&#65533;]_&#65533;f8&#65533;&#65533;%&#65533;&#65533;&#65533;F&#65533;@&#65533;<%Y&#65533;&#65533;&#65533;&#65533;&#65533;&#65533;+5&#538;/&#65533;S?&#65533;&#65533;P.&#65533;&	N`&#65533;&#65533;Li&#2000;P&#65533;6~c&#65533;&#1362;&#65533;b&#65533;&#65533;v&#65533;U&#1597;&#65533;&#65533;&#65533;&#65533;X&#65533;&#65533;&#65533;&#65533;&#65533;&#65533;dVaq&#65533;&#65533;&#65533;&#65533;?@ &#65533;}&#65533;d&#65533;x&#65533;(H&#65533;&#65533;i&#65533;h&#65533;c&#65533;V&#65533;&#65533;WN&#65533;&#65533;&#65533;&#65533;&#65533;&#65533;WL&#65533;&#65533;&#65533;&#65533;v&#65533;R&#65533;&#65533;08t&#65533;e&#65533;&#65533;&#65533;&#65533;:&#65533;S&#65533;&#65533;#K&#65533;&#65533;1&#65533;&#65533;jyZ&#65533;"&#65533;]&#65533;&#65533;&#65533;:&#65533;Q=&#65533;&#65533;]&#65533;n]&#65533;&#65533;&#65533;<&#65533;k>&#65533;o.k&#65533;PW&#65533;Z1:&#65533;&#1882;UE&#65533;&#65533;7&#65533;^y&#65533;;%&#1449;&#65533;&#65533;yn&#65533;A&#65533;~&#65533;&#65533;&#65533;>&#65533;&#65533;&#1637;>&#65533;S[]&#65533;~^&#65533;&#65533;&#65533;&#65533;n&#65533;,Q`&#65533;&#65533;&#65533;&#65533;&#65533;&#65533;UR%&#1393;&#65533;&#65533;>&#65533;a&#65533;&#65533;a-&#65533;^5#&#65533; #i&#65533;	=&#65533;&#65533;&#2003;&#65533;&#65533;&#65533;&#65533;$&#65533;D&#65533;aY&#16528;&#65533;&#65533;&#65533;'~&#156;&#65533;&#1417;\N&#65533;&#65533;&#65533;&#65533;&#65533;	f&#65533; &#65533;Ll&#65533;&#65533;:&#65533;&#65533;`&#65533;ee~:,@?&#65533;&#65533;&#65533;&#65533;&#65533;9&#65533;&#889;&#65533;XX&#65533;&#65533;&#65533;n&#65533;T&#65533;&#65533;6&#65533;;&#65533;a&#65533;&#65533;g&#65533;&#450;&#65533;&#65533;i&#65533;&#65533;]mi&#65533;O1&#65533; &#65533;&#65533;QU&#65533;&#65533;e&#65533;&#65533;E&#65533;7&#65533; &#65533;l\&#65533;&#65533;iyn&#65533;&#65533;&#404;H&#65533;&#65533;S&#65533;&#65533;S&#65533;5&#65533;X&#65533;&#65533;&#65533;l&#65533;XZ!@&#33008;P#&#65533;&#65533;&#65533;&#65533;&#65533;&#65533;&#65533;&#65533;&#65533;nf*&#48221;s&#65533;k&#65533;h&#65533;	&#65533;&#65533;G&#65533;5	O&#65533;&#65533;H&#65533;"| &#65533;)&#65533;&#65533;&#65533;&#65533;`&#65533;&#65533;&#65533;&#65533;Epd&#65533;&#37116;&#65533;&#65533;&#65533;&#65533;&#65533;&#65533;&#65533;/W&#65533; sQ&#65533;&#65533;@&#65533;o&#65533;D&#65533;&#65533;n&#65533;&#65533;NVf&#65533;W.&#61757;?&#65533;C&#65533;&#65533;&#65533;I		L E&#65533;&#65533;&#65533;S<b&#65533;&#65533;&#65533;V&#65533;3=&#65533;&#65533;y'9&#65533;&#65533;&#65533;&#65533;&#65533;i^&#65533;5	&#65533;	&#65533;&#65533;&#65533;&#65533;	&#65533;&#1039;>&#65533;$	&#65533;&#65533;&#65533;&#65533;Q8&#1398;&#65533;&#65533;&#65533;&#65533;&#65533;&#1051;&#1582;T&#65533;G@=	&#65533;v&#65533;&#65533;&#65533; Q@x6&#65533;h&#65533;&#65533;]&#65533;&#65533;!s&#65533;L*&#65533; &#65533;&#65533;7.&#65533;=V&#65533;&#65533;utZ&#65533; 9&#65533;~&#65533;&#65533;&#65533;5X&#65533;&#65533;&#1900;&#65533;5&#65533;u&#65533;&#65533;*o&#65533;a&#6602;(&#65533;&#65533;&#65533;><&#65533;&#65533;e&#65533;A`&#65533;&#65533;&#65533;&#65533;&#65533;&#65533;&#65533;&#65533;Ro&#65533;Xw&#65533;@a&#65533;&#65533;j&#65533;&#65533;R3`&#65533;J&#65533;?&#65533;[&#65533; 8&#65533;&#65533;H&#65533;&#65533;;&#65533;gi&#65533;z<	i&#65533;`5&#65533;]2	&#65533; $&#65533;&#65533;^%U&#65533;o&#65533;Q&#65533;o5r$&#65533;G&#65533; &#65533;g&#65533;&#65533; -&#65533;&#65533;&#65533;Oh8&#65533;2&#65533;&#65533;"&#65533;&#65533;)&#65533;&#65533;&#65533;&#65533;&&#65533;n&#65533;&#65533;C&#65533;&#174;O&#692;@.r&#65533;&#65533;	[QE&#65533;m&#1941;&#65533;U&#65533;G&#65533;&#65533;&#65533;&#65533;&#1353;&#65533;&#65533;X &#65533;&#65533;]*UB&#65533;&#65533;}&#65533;<f&#65533;B(R&#65533;&#65533;[&#65533;&#65533;&#65533;&#65533;&#65533;&#1708;&#65533;v	&#65533;&#65533;&#65533;&#65533;&#65533;x&#65533;&#65533;nT&#65533;&#65533;V>:&#65533;&a&#65533;x&#65533;&#65533;N&#65533;Xo&#65533;{&#65533;N82]&#65533;&#65533;\]&#65533;8DS4aN{C&#65533; &#65533;!	M]&#65533;u&#65533;Y&#65533;&#65533;&#65533;!Q&#65533;T	&#65533;&#27048;c;&#65533;hG&#65533;&#65533;(G&#65533;&#65533;&#65533;&#65533;&#65533;&#65533;x&#65533;&#65533;&#65533;4&#65533;&#65533;&#65533;s	&#65533;&#65533;?&#65533;3&#65533; &#65533;&#65533;|t&#963;&#65533;&#65533;&#65533;&#65533;&#65533;5N&#65533;o&#65533;&#65533;w&#65533; v&#65533;!&#65533;&#65533;)	%l&#65533;"(&#65533;+9&#851;&#65533;&#65533;&#1429;pd&#65533;&#65533;&#65533;&#1010;v=&#65533;x&#65533;&#65533;Cs&#65533;&#65533;&#65533;?&#65533;&#65533;&#65533;&#65533;&#65533;&#65533;&#65533;&#65533;V6a7oj~&#338;&#65533;wx&#65533;s0UX&#65533;&#1268;&#65533;1&#65533;}7&#65533;Q&#65533;L1&#65533;&#65533;;&#65533;>	&#65533;0&#65533;&#65533;&#65533;cL&#65533;v&#65533;&#65533;&#65533;B&#65533;(q"&#330;/b&#296;&#65533;&#65533;?a&#65533;&#65533;sBp&#1921;I' "%@-'x&#65533;H&#65533;&#65533;$/hZ&#65533;&#65533;&#65533;&#65533;M&#65533;7'&#65533;&#65533;8i&#65533;?&#65533;&&#65533;&#65533;&#65533;&#65533;B&#65533;O&#65533;&#65533;u&#65533;j&#65533;&#2043;f&#65533;zy@&#65533;K&#514;k&#65533;&#65533;&#65533;&#65533;1&#65533;`&#65533;M&#65533;&#65533;	&#65533;&#65533;XBA&#65533;&#65533;B&#65533;&#65533;&#65533;)R&#65533;&#65533;X&#65533;o&#65533;&#795;g&#65533;C&#65533;&#65533;a&#65533;7wN: &#65533;&#65533;&#65533;R!|y&&#65533;&#65533;Kt&#65533;&#1363;&#65533; &#65533;!G&#65533;I`E&#65533;&#65533;]&#65533;&#994;&#1653;	&#1206;[6XrWt1v8&#65533;&#65533;&#65533;&#65533;@&#65533;<9&#65533;&#65533;e*:on#&#65533;&#65533;&#1455;c&#65533;&#65533;&#65533;&#65533;gXTP&#65533;&#65533;w&#65533;&#65533;&#65533;4@&#65533;,&#65533;&#65533;DO>F&#65533;&#65533;&#65533;o&&#65533;&#65533;&#65533;G&#65533;:sd&#65533;&#65533;&#65533;&#65533;' Af&#65533;&#65533;&#65533;	=&#65533;	&#65533;4Adavr&#65533;!Ea&#65533;D&#65533;0E&#65533;C)&#65533;TDG&#65533;3&#65533;d+&#65533;4&#65533;IC&#65533;&#65533;SL&#65533;&#65533;&#65533;X5&#65533;tA&#65533;&#65533;cNM&#65533;&#65533;'&#65533;T1=&#65533;&#65533;&#65533;&#65533;Pb&#65533;]&#65533;&#65533;&#65533;&#65533;'&#65533;&#65533;&#65533;p&#65533;0)Q&#65533;&#65533;&#65533;&#984;&#65533;&#65533;Y&#65533;&#65533;7"RD4<@C E&#65533;S|TN&#65533;&#65533;s&#65533;d&#65533;=D&#65533;&#65533;C7:&#65533;&#65533;R&#65533;X&#65533;&#65533;&&#65533;`>4&#65533;C&#65533;<T&#65533;Pa(&#65533; F&#65533;&#65533;Sf&#65533;6&#65533;C&#65533;&#65533;Q&#65533;&#65533;&#65533;
&#65533;o&#65533;
&#1770;&#65533;&#65533;&#65533;&#65533;&#65533;y&#65533;&#65533;&#65533;E&#65533;&#65533;C&#65533;&#65533;&#1692;&#65533;&#65533;9&#65533;&#1838;&#65533;;&#65533;y&#65533;&#65533;^&#65533;&#65533;]w&#1258;&#65533;&#65533;3&#65533;]&#65533;^D&#65533;M&#65533;&#65533;&#65533;&#65533;~&#65533;&#65533;&#65533;&#65533;&#65533;&#65533;O&#65533;&#65533;&#65533;&#65533;?&#65533;&#65533;&#65533;&#65533;&<&#65533;`a&#65533;&#65533;Ac&#65533;a5&#65533;&#65533;&#65533;&#65533;,Q	&#65533;&#65533;&#65533;&#65533;QV"&#65533;=&#65533;&#65533;PM;6v&#65533;Q:E&&#65533;&#65533;0&#65533;Ma&#65533;&#65533;&#65533;&#65533;A&#65533;&#65533;A&#65533;&#65533;&#65533;&#65533;6&#65533;tSPe=&#65533;&#65533;&#65533;-&#65533;&#65533;&#65533;Cb&#65533;#&#65533;"\L&#259;'&#65533;&#65533;&#65533;&#65533;+&#65533;&#65533;r&#65533;+b&#65533;&#65533;j&#65533;@&#65533;&#65533;&#1043;|Y &#65533;_&#65533;XpYALY&#54412;;z&#65533;&#65533;&#65533;N&#65533;(D&#65533;&#65533;4Iai&#65533;bT&#65533;&#65533;?9DO&#65533;&#1130;&#65533;&#65533;Z&#65533;"&#65533;&#65533;Z[n&#65533;W&#65533;&#65533;Sdlq&#65533;&#65533;&#65533;gx*&#65533;{&#65533;3&#65533;&#65533;&#65533;&#65533;&#1478;+&#65533;y&#1702;&#65533;&#65533;&#65533;&#65533;N&#65533;&#65533;k&#65533;&#65533;&#65533;z&#65533;z&#65533;&#65533;[&#65533; &#65533;&#65533;&#65533;&#65533;&#65533;&#65533;^&#65533;&#65533;&#65533;Jd&#65533;c4&#65533;a&#65533;&#65533;B^<v&#65533;&#65533;J&#65533;=d&#65533;
7E#R&#65533;G1&#65533;+ 	&#65533;+&#65533;&#65533;&#65533;Y&#65533;(G:&#65533;&#65533;4&#65533;T &#65533;iSzE&#65533;8&#65533;&#65533;o&#65533;&#65533;&#65533;m&#65533;&#65533;&#65533;
&#65533;Y%u&#65533;&#65533;J+|&#65533;&+&#65533;&#65533;&#256;&@fH|TA&#65533;V&#65533;&#65533;&#65533;PH![&#65533;&#65533;&#65533; (&#65533;Z&#65533;^LB1&#65533;\&#65533;j&#65533; &#65533;
p&#65533;0x$5<&#65533;&#65533;&#65533;&#65533;&#65533;&#65533;VYnhC&#65533;&#65533;Jo2$&#65533;&#65533;&#65533;/&#65533;&#65533;&#65533;?&#65533;#&#65533;#.Z&#65533;QT@&#65533;&#65533;&#65533;&#65533;!&#65533;&#65533;,R&#65533;&#52514;]&#65533;+H&#49667; &#65533;A&#65533;&#65533;&#65533;j&#65533;&#65533;&#65533;A	&#65533;&#65533;&#65533;&#65533;F&#65533;&#65533;&#65533;&#65533;&#65533;G!&#65533;7&#65533;&&#65533;S*&#65533;q`&#65533;&#65533;8&#65533;:&#65533;&#65533;&#65533;&#65533;&&#65533;dK&#65533;&#65533;&#65533;&#65533;D&#65533;&#65533;&#65533;M&#65533;H^&#65533; &#65533;&#65533;&#65533;  &#65533;&#65533;&#65533;4&#65533;!E3h&#387;&#65533;]/&#65533;&#65533;&#65533;&#65533;!Y&#65533;[&#65533;BD&#65533; &#65533;(&#65533;H&#65533;&#65533;&#65533;0&#65533;(|&#65533; &#65533;&#65533;&#65533;4j&#65533;&#65533;v&#65533;&#65533;&#65533;&#65533;L&#65533;&#65533;CM&#65533;)&#65533;!&#65533; Ii&#65533;&#65533;&#65533;&#65533;&#1841; &#65533;&#65533;&#65533;&#65533;V&#65533;&#65533;&#65533;f&#65533;&#65533;&#65533;op&#65533;&#65533;3&#65533;&#65533;&#65533;n&#65533;&#65533;&#65533;J&#65533;cy#?&#65533;&#65533;~&#65533;C&#65533;s"&#65533;&#65533;&#65533;&#65533;;&#65533;&#65533;&#65533;|@&#65533;+f$&#65533;&#65533;&#65533;h&#65533;&#65533;	&#65533;&#65533;&#65533;s&#65533;E&#65533;E;&#65533;&#65533;&#65533;]&#65533;)E&#904;&#65533;&#65533;8&#65533;h&#65533;&#65533;f&#65533;:$px&#65533;&9&#65533;)&#323;&#65533;&#65533;	&#65533;v&#65533;&#65533;&#65533;&#65533;&#65533;&#65533;&#65533;&#65533;(DF&#65533;R&#65533;&#65533;&#65533;&#65533;*%&#191;$)"gyAn&#65533;I&#65533;&#65533;&#65533;&#65533;+&#65533;
&#65533;&#65533;yP"D+&#65533;A&#65533;&#65533;<@)`DHT&#65533;&#65533;3	R3o&#1193;&#65533;l,-&#65533;Q3&#65533;
&#65533; &#65533;I&#65533;_B&#65533;i"&#65533;#&#65533;Y&#65533;"'&#65533;(M.&#65533;&#1387;XeY{&#65533;&#24958;&#65533;'_&#65533;&#65533;y"@&#65533;&#65533;&#65533;&#65533;JK{a&#65533;&#65533;&#65533;&#65533;{F!2&#65533;&#65533;&#65533;&#65533;r&#65533;&#65533;&#65533;  &#65533;G]&#65533;h&#65533;*&#1503;9&#65533;&#65533;@]&#65533;&#65533;E;&#65533;.&#65533;^eD#&#65533;r&#455;62$&#65533;&#65533;m&#65533;?N&#65533;&#65533;&#65533;CX&#65533;&#65533;[&#65533;&#65533;&#65533;Q0PE&#65533;T&#65533;
&#65533;&#65533;&#65533;UM&#65533;xH4!&#65533;&#65533;&#65533;!3&#65533;'<q&#65533;&#65533;x&#65533;4&#65533;&#65533;C&#65533;t&#65533;&#65533;8&#65533;GH&#65533;0&#65533; &#65533;&#65533;>&#65533;&#65533;FD&#65533;f=Fd&#65533;&#65533;&#65533;&#65533;&#65533;&#65533;"&#65533;$&#65533;&#65533;&#65533;&#65533;Iv2&#65533;&#65533;&#65533;&#65533;/&#65533;&#65533;	qL&#65533;&#65533;&#65533;&#65533;NsE\1&#65533;N&#65533;&#65533;}g&#65533;R&#65533;N&#65533;SV&#65533;Hg&#65533;&#65533;&#65533;[I7&#65533;B&#65533;C&#65533;&#65533;&#65533;e=&#65533; I&#65533;&#499;&#65533;&#65533;"_g&#65533;&#65533;&#65533;&#65533;nr&#65533;&#65533;W&#65533;&#65533;&#65533;&#65533;/z=&#65533;&#65533;D#t	&#65533;R&#65533;&#1613;&#65533;&#65533;i&#65533;&#65533;9Y&#65533;&#65533;&#65533;N"&#65533;&#65533;&#65533;A&#65533;^&#65533;&#65533;&#65533;&#65533;A~/3&#65533;&#65533;[&#65533;I&#65533;&#65533;&#65533;&#65533;dS9&#65533;	L&#65533;&#65533;Ew&#65533;&#65533;v&#65533;?&#65533;d&#65533;&#65533;B&#65533;IS&#65533;D&#65533;&#65533;$&#65533;&#65533;&#65533;&#65533;&#65533;'&#65533;&#65533;&#65533;1&#65533; l"&#65533;<&#65533;&#65533;c &#196;0}&#65533;	&#65533;&#212;&#65533;)&#65533;&#33638;E3&#65533;mB&#65533;(B\&#1813;&#65533;&#65533;&#65533;9&#65533;&#65533;9i&#247;&#234;&#65533;&#65533;
<w,&#65533;&#2020;9&#1737;S&#65533;&#65533;&#65533;&#65533;)&#65533;&#65533;ON&#1015;ek&#65533;eag&#65533;)W&#65533;&#65533;&#65533;v;&#65533;&#65533;&#65533;!F&#65533;
o!i&#65533;W&#65533;&#65533;&#65533;&#65533;&#65533;g&#65533;&#65533;p,*&#65533;\AWmr&#65533;u#&#65533;4ax&#65533;&#65533;&#65533;v"&#540;&#65533; F&#65533;&#65533;&#65533;a &#1128;\x&#65533;&#65533;&#65533;&#65533;0-&#65533;&#1291;&#65533;K@&#65533;vy&#65533;7&#256;&#65533;&#65533;&#65533;&#65533;$R&#829185; &#65533;&#65533;&#65533;#&#65533;K&#65533;&#65533;&#65533;A&#65533;&#65533;&#65533;&#65533;`&#65533;&#65533;&#65533;
&#65533;&#65533;;Nb&#65533;|/lM&#65533;C&#65533;&#65533;K,0&K&#65533;M&#65533;;&#1520;ND~X&#65533;QS&#1869;@&#65533;!&#65533;#'&#65533;&#65533;&#65533;T&#65533;&#414;=&#65533;M&#65533;&#65533;^&#65533;&#65533;&#65533;&#65533;&#65533;;&#65533;w%-%9\&#65533;i&#65533;&#65533;C&#65533;~:Y&#65533;&#65533;n3&#65533;&#65533;uwA&#65533;nw&#65533;&#65533;&#65533;&#65533;&#939;&#65533;J&#65533;C&#65533;&#65533;&#65533;&#65533;A&#65533;&#766;&#65533;&#65533;9&#65533;y&#65533;&#65533;H&#65533;&#65533;&#65533;&#65533;d&#65533;&#65533;`H&#65533;;&#65533;9O{&#65533;&&#65533;&#65533;y&#65533;&#65533;&#1501;jS&#65533;,
LF&#65533;&#65533;&#65533;&#65533;Hz&#65533;*&#65533; 5 &#65533; I&#65533;&#65533;!&#1152; &#65533;
&#65533;&#65533;8p&#65533;7&#65533;@&#65533;i&#835;q&#65533;&#65533;-F&#1534;&#65533;r&#65533;#&#65533;&#65533;&#65533;&#65533;&#65533;&#65533;K&#65533;D%&#65533;&#65533;&#65533;4&#33993;&#65533;I&#65533;8&#65533;hU&#65533;&#65533;&#65533;&#65533;y&#65533;	&#1418;H&#65533;a&#65533;MA&#65533;H&#65533;X<D&#65533;h&#65533;P&#65533;&#65533;&#65533;&#65533;:&#330;&#65533;&#65533;&#65533;f&#65533;&#65533;&#65533;&#65533;]&#2017;`
Z&#65533;&#65533;&#65533;U&#65533;&#65533;u&#65533;&#65533;&#65533;B)&#750;d&#65533;&#65533;D:&#65533;&#65533;&#65533;&#65533;&#704;&#65533;&#65533;p&#65533;&#65533;rAD&#65533;&#65533;B &#65533;D&#35153;&#65533;&#1624;	B&#65533;Fa&#65533;q`&#65533;1[%&#65533;&#65533;&#838;&#65533;U&#65533;&#65533;T&#65533;&#65533;<h&#65533;&#65533;&#65533;a]3&#65533;M&#65533;D&#1870;&#65533;&#65533;C&#65533;&#65533;?,&#65533;V&#65533;&#65533;(4&#65533;D&#65533;&#65533;?XB &#65533;&#65533;E&#65533;\&#65533;M&#65533;Y&#65533;&#65533;&#65533;?|&#65533;&#65533;&#65533;&#65533;&#65533;C\&#65533;&#65533;&#65533;B!nE&#65533; (&#350;m&#65533;&#65533;&#65533;&#65533;&#65533;&#65533;&#65533;&#65533;x]L&#65533;$)J_&#65533;&#65533;&#65533;-`D4`e&#65533;&#65533;~&#282;9&#65533;9&#65533;&#65533;&#65533;&#1067;&#65533;P&#65533;<&#65533;&#65533;&#65533;F&#65533;&#65533;&#65533;&#65533;.F&#1743;&#65533;&#65533;
c1&#65533;lE|d&#65533;&#65533;xxNlAT}HTU&#65533;me&#65533;D&#65533;N&#65533;=&#65533;CD&#65533;ec&#65533;&#65533;Q&#65533;&#65533;JYJQ&#65533;4&#65533;8&#65533;a&#65533;e&#65533;c&#65533;Ep&#65533;&#65533;&#65533;&#65533;&#65533;&&#65533;&#65533;&#65533;&#65533;&#65533;&#65533;&#65533;N&#65533;	&#65533;&#65533;&#65533;V9O&#65533;&#65533;&#1800;&#65533;=S&#65533;i&#1823;Y&#65533;&&#65533;&#65533;?&#65533;,&#65533;V\@&#65533;S&#65533;&#65533;A&#65533;UW`D&#65533;F<AD&#65533;ED&#65533;AX&#65533;&#65533;&#65533;D&#65533;$\W7&#65533; A&#65533;&#1373;t&#65533;JRD*&#65533; m&#65533;&#65533;TP&#65533;&#261;&#1625;C&#65533;"P&#65533; &#65533;	JDP&#65533;HIHF1-J&<&#65533;S,LA&#290;&#824;J0&#915;9&#65533;Sg&#65533;h&#65533;&#65533;&#65533;9&#65533;&#1870;E&#65533;&#65533;1&#65533;&#65533;1&#65533;k&#65533;]&#65533;8&#65533;C$^N&#65533;&#65533;=5&#662;&#65533;K6G-&#65533;d&#65533;&#65533;K&#65533;&#65533;&#65533;&#65533;&#65533;N&#65533;&#65533;&#65533;K:JHA&#65533;cd&#65533;&#65533;&#65533;&#65533;da&#65533;>&#65533;5&#65533;!&#65533;A&#65533;l&#16792;&#65533;3&#65533;&#65533;&#65533;&#65533;_&#65533;&&#65533;&#65533;&#65533;&#65533;I&#65533;t&#967;&#65533;&#65533;?L&#65533;8&#65533;F&#65533;&#65533;>@:DM&#653;.&#65533;8&#65533;&#65533;\&#65533;C&#65533;D&#65533;&#65533;?&#65533;;L&#65533;E`&#65533;X&#65533;4D&#65533;&#65533;WIV&#65533;P&#65533;&#65533;&#65533;&#65533;u&#65533;&#65533;`&#65533;RP&#65533;!"-E&#65533; &#65533;X&#65533;`@e)&#657;C&#65533;]!&#65533;J&#65533;&#65533;C8<&#307;y`-&#65533;S}&#65533;&#65533;&#65533;&#65533; n&#65533;&#65533;&#65533;&#65533;&#65533;&#65533;e&#65533;&#65533;xX&#65533;w&#65533;x&#65533;`&#65533;&#65533; &#65533;&#65533;e~&#65533;5.X(&#65533;&#65533;o&#65533;G&#65533;&#65533;&#65533;&#65533;&#65533;H&#65533;&#65533;&#65533;U&#65533;b>D&#27493;&#65533;D&#65533;9.&#65533;&#65533;hi=&#65533;9&#65533;h&#65533;b&#65533;&#65533;(p&#65533;9&#65533;#>&#144;&#65533;I&#65533;g&#65533;
S&#65533;Y&#65533;&#65533;&&#65533;&#65533;ay&#65533;&#65533;<&#65533;&#65533;^&#65533;U&#65533;&#65533;&#65533;U&#65533;,&#65533;2&#65533;&#65533;re<JCA&#65533;@i&#65533;$A&#65533;?tC&$&#65533;H&#65533;&#65533;&#65533;$&#65533;&#65533;LfPAz&#65533;D&#65533;&#65533;J&#65533;d&#65533;&#65533;V&#65533;&#65533;E&#65533;&#65533;VA@&#65533;(&#65533;i&#65533;&#65533;&#65533;PD6!&#65533;T&#65533;z&#65533;+d&#65533;?<E`&#65533;&#65533;h&#65533;S.&[o&#65533;~>&#65533;&#65533;&#1969;&#65533;&#65533;r&#65533;
>Qx&#65533;&#65533;jm&#65533;0h4b5VTo-&#65533;&#65533;&#65533;&#65533;&#65533;&#65533;H&&#65533;&#667;u&#65533;&#65533;A&#65533;&#65533;&#65533;&#65533;&#65533;&#65533;c&#65533;&#65533;A\&#65533;&#65533;&#65533;&#65533;&#65533;	&#65533;5&#65533;vtv&#65533;W&#65533;&#65533;&#65533;etL&#65533;t&#65533;d$A&#65533;BO&#65533;g&#65533;&#65533;&#65533;&#65533;=&#65533;e&#65533;&#65533;&#65533;&#65533;\M \&#65533;&#65533;&#65533;&#65533;V&#65533;&#65533;e&#65533;EbP&#65533;&#65533;a&#65533;&#65533;&#65533;&#65533;&#65533;&#449;kF&#65533;_l'v&#65533;&#629;&#65533;&#65533;0E&#65533;&#65533;0&#65533;&#65533;W)&#65533;D &#65533;V	FR(`&#65533;&#328;E%g&#65533;XRL&#65533;e&#65533;%>D&#1063;&#65533;&#65533;&#65533;&#65533;&#65533;&#65533;]&#65533;&#65533;&#65533;fQ&&#65533;&#65533;&#65533;&#65533;&#65533;vLK&#65533;,YA&#65533;G&#65533;&#65533;&#65533;&#65533;NFm&#65533;*&#65533;&#65533;G&#65533;_&#65533;D&#65533;&#65533;D&#65533;&#709;&#65533;^&#65533;
&#65533;-m&#65533;!&#65533;&#65533;ff&#65533;A&#65533;&#65533;&#585;jhdFPJL&#65533;)O\&#65533;u&#65533;CL+A,&#65533;OvD&#65533;k&#65533;&#65533; &#65533;&#65533;ph&#65533;,H&#65533;&#65533;&#65533;&#811;OaT&#65533;&#65533;&#65533;`t&#1508;y&#65533;&#65533;&#65533;P&#65533;L<&#65533;&#65533;&#65533;&#65533;&#65533;R8D&#65533;&#542;&#65533;&#65533;&#65533;&#65533;O&#65533;&#65533;&#65533;_ &#65533; v&#65533;\A&#65533;ab&#65533;&#65533;2$&#65533;2X&#65533;&#65533;L-EX&#65533;&#65533;&#65533;&#65533;&#851;D&#285;/&#65533;g0&#65533;&#65533;f}&#698;&#65533;}&#65533;&#65533;pk&#65533;e&#65533;&#65533;&#65533;~&#65533;&#65533;&#65533;,&#65533;&#65533;&#65533;q0&#65533;&#65533;6&#65533;&#65533;v&#65533;N&#65533;&#65533;&#1151;&#65533;&#65533;)&#65533;m0o99\D&#65533;&#65533;l>&#65533;&#65533;&#65533;E-&#65533;&#65533;D&#65533; &#65533;)&#65533;iz&#65533;&#65533;&#65533;&#65533;&#65533;[	F&#65533;&#65533;&#65533;`&#65533;+&#65533;5&#65533;C&#65533;&#65533;&#65533;&#65533;RT&#65533;&#65533;&#65533;&#917;&#65533;&#65533;&#65533;C&#65533;My&#65533;&#65533;&#65533;IT&#65533;&#65533;f&#65533;&#65533;&#65533;&#65533;$&#65533;&#65533;NBd &#65533;IwJD&#65533;&#65533;&#65533;
&#65533;/&#65533;&#65533;D&#65533;&#1412;M&#65533;&#1473;!E<&#65533;&#65533;A&&#65533;&#65533;b&#65533;b<&#65533;&#65533;n&#65533;&#65533;E&#65533;.&#65533;&#65533;&#65533;<&#65533;"&#2044;&#65533;&#65533;B&#65533;]\RB&#65533;&#65533;&#65533;&#65533;C&#65533;&#54149;DY&#65533;&#65533;8&#65533;&#65533;?E&#65533;&&#65533;&#65533;&#65533;&#65533;g&#65533;&#64296;:&#176;CT&#65533;JD%G#@A&#65533;&#65533;&#65533;&#221;&#65533;i&#65533;&#65533;&#65533;&#65533;V&#65533;&#65533;V]L|-i'&#65533;rO&#65533;&#65533;&#1465;&#65533;D&#65533;i&#65533;&#65533;S&#65533;(&#65533;D&#65533;QA&#65533;&#65533;)A&#65533;&#65533;J&#65533;I&#65533;`Mgv&#65533;&#1085;R&#65533;H&#65533;Z&#65533;&#65533;m&#65533;&#65533;4&#65533;&#65533;oi*$P
O&#65533;D&#65533;&#65533;Dq^IB&#65533;uY&#65533; &#65533;&#65533;&#65533;	gD&#65533;&#65533;S&#1897;&#65533;*Oq,|1&#65533;C&#65533;&#65533;&#65533;&#65533;&#65533;Fw&#65533;2zLN*#~8&#65533;lE&#65533;&#65533;HF&#65533;&#65533;&#65533;&#65533;EHY&#65533;&#65533;&#901;G6@q6&#65533;63!6&#65533;2E&#65533;&#65533;&#65533;D&#65533;&#65533;W8&#65533;&#65533;E&#65533;&#65533;'{^&#65533;hZ\&#65533;&#65533;&#65533; Ip&#65533;.)D&#65533;1Dd&#65533;MT&#65533; &#65533;&#65533;2&#65533;&#65533;?&#65533;&#65533;,0 _&#65533;&#65533;_DDvM&#65533;&#65533;"&#65533;&#65533;&#65533;&#65533;_&#65533;&#65533;u&#65533;Ey&#65533;&#65533;&#1367;&#65533;&#1348;]E&#65533;&#65533;>4&#65533;&&#65533;&#65533;RLR&#65533;Z&#65533;Y9&#65533;^PHjn&#65533;
&#65533;&#65533;&#65533;&#65533;&#65533;&#65533;]&#65533;&#65533;&#65533;Z[&#65533;&#65533;4&#65533;i&#65533;ge&#65533;0&#65533;&#65533;0v&#65533;O?D1&#65533;k)&#65533;xpw&#65533;&#65533;&#65533;p3VNw&#65533;&#65533;]bT#3q&#65533;&#65533;_&#65533;2K&#65533;G&#65533;&#65533;&#65533; &#65533;KqEX35&#65533;&#65533;:a&#65533;&#1680;&#1194;uZ&#65533;5m|&#65533;t8&#65533;N&#65533;&#65533;xV'&#65533;&#65533;IT&#65533;&#65533;&#65533;1wI&#65533;{&#65533;v&#65533;k.`zJ&#65533;&#65533;(&#65533;I&#65533;&#65533;&#65533;&#65533;$4)&#65533;&#65533;O2c&#65533;&#65533;6Se;S1]&#65533;A4=K
&#65533;&#65533;C&#65533;)&#65533;P&#65533;Jx4&#65533;&#65533;&#65533;&#65533;^D&#65533;b P&#65533;&#65533;vjg&#65533;
RV&#601;&#65533;&#65533;&#65533;H&#65533;Y&#65533;)&#65533;NtmF< &#65533;&#65533;&#65533;C&#65533;&#470;%E&#65533;&#65533;lDje&#65533;eusCKA5DTx&#65533;/G&#65533;[3&#65533;eG&#65533;;&#65533;^D&#65533;&#65533;7&#65533;&#65533;n&#65533;&#65533;<3&#65533;h&#65533;E&#65533;-&#65533;u;&#65533;w&#65533;&#65533;c}o&#65533;&#65533;&#65533;5&#65533;2&#65533;ep&#65533;R&#65533;&#65533;ND&#65533;p&#65533;Q=&#65533;&#65533;"&#65533;&#65533;&#65533;&#65533;3&#65533;&#65533;^&#65533;e&#65533;-&#65533;&#65533;+a&#65533;o&#1574;&#65533;&#65533;",&#65533;I&#65533;N&#65533;&#65533;&#65533;&#65533;Abi&#65533;&#1390;&#65533;i&#65533;mY&#65533;&#65533;H&#65533;E&#65533;&#65533; "&#65533;<,Ah&#65533;U&#65533;&#65533; &#65533;A3 A&#65533;
LD&#65533;=&#65533;&#65533;t%&#65533;&#1634;&#65533;&#65533;q&#65533;;&#65533;&#65533;&#65533;]g9w&#65533;ODt?&#65533;C&#65533;&#878;&#65533;,&#756;&#65533;0&#65533;U&#65533;&#65533;M&#65533;&#65533;0&#65533;&#65533;&#65533;N&#65533;&#65533;&#65533;&#65533;&#65533;&#65533;&#65533;OGmJ&#65533;&#65533;&#65533;)&#65533;yAJ<&#65533;&#65533; S&#65533;&#65533;&#65533;X&#65533;/a1r9?i&#65533;*=&#65533;&#65533;K&#65533;'&#65533;E=&#65533;&#65533;&#65533;q$&#65533;&#65533;AI&#65533; E&#65533;&#65533;&#65533;z_&#65533;8&#65533;;&#65533;[&#1592;&#65533;b]&#65533;@A&#65533;L&#65533;&#65533;vv&#65533;u&#1538;v&#65533;&#65533;&#65533;&#65533;vA&#65533;6&#65533;&#65533; yHL&#65533;&#65533;i<qeMS&#65533;m<*;&#65533;"&#65533;&#65533;&#65533;&#65533;F7D&#65533;-O&#65533;P'&#65533;$YvO&#65533;A&#65533;&#65533;B%&#65533;!&#65533;z4&#65533;&#150;&#65533;F]&#65533;&#1433;;&#65533;_~c
^B&#65533;&#65533;:E&#65533;A&#65533;&#65533;A <@&#65533;G2&#65533;&#65533;&#65533;zm&#65533;Z4F,&#65533;`E&#65533; Fb-&#836;&#65533; &#65533;&#65533;&#65533;?&#65533;,<=&#65533;&#65533;&#65533;&#65533;&#65533;a&#65533;v&#65533;&#65533;?D&#65533;&#65533;&#65533;KD&#65533;&#65533;&#65533;&#1420;&#65533;0&#65533; &#65533;&#65533;&#1420;&#65533;(&#65533;:)&#65533;v&#65533;&#65533;x&#65533;WDo&#65533;(BAy&#65533;&#65533;k&#65533;)]&#65533;1nG&#65533;&#65533;|&#65533;s1&#65533;$d&#65533;&#65533;<&#65533;&#11916;&#65533;S&#65533;&#65533;gF*&#65533;>&#65533;=&#65533;&#65533;&#65533;s&#65533;&#65533;-7&#65533;CP&#65533;&#65533;&#65533;;&#65533;t&#65533;[{&#65533;GK}+K&#65533;$(&#65533;&#65533;&#1710;&#65533;P&#65533;xo[&#65533;;&#65533;O&#65533;&#65533;&#65533;&#1558;vLh&#65533;&#1671;/&#65533;U&#65533;G&#65533;|&#65533;G"8t&&#65533;"3&#65533;&#65533;;&#65533;,&#65533;A&#65533;F&#1341;*"x&#65533;&#65533;,HCA&#65533;&#65533;&#65533;&#65533;&#65533;S&#65533;?&#65533;),~AD&#65533;&#65533;&#65533;&#65533;&#65533;&#65533;&#255;7#-`&#65533;&#65533;"V&#65533;8&#65533;o&#65533;;&#65533;Z&#65533;RE&#65533;&#65533;&#65533;{m&#635;:S&#65533;))&#65533;&#65533;C\%W=&#65533;7&#65533;bM&#65533;&#65533;&#65533;&#65533;&#65533;&#65533;:&#65533;nE&#65533;l&#65533;&#65533;Za&#65533;=PwB&#65533;`&#65533;'&#1320;&#65533; &#65533;N5&#65533;}&#65533;&#65533;&#65533;5&#65533;V&#65533;&#65533;,&#65533;I&#65533;z&#65533;&#65533;&#65533;&#65533;&#65533;<&#65533;H\&#65533;7&#293;sL*Z&#65533;[L&#65533;Z&#65533;&#65533;?&#65533;&#65533;[&#65533;f&#65533;?S&#65533;2_T&#65533;d&#772;4A&#65533;&#65533;@&#65533;&#65533;&#65533;/&#65533;@&#65533;&#65533;T8p&#65533;&#133;&#65533;&#65533;&#65533;s&#65533;PO&#65533;<D&#65533;&#65533;&#1715;g&#65533;?&#65533;-&#65533;&#65533;&#65533;/]&#65533;i&#65533;L&#65533;q&#65533;&#65533;S&#65533;&#65533;3&#65533;&#1985;&&#65533;&#65533;`
&#65533;&#65533;+&#65533;,&#65533;&#65533;&#65533;&#65533;&#65533;&&#65533;v&#65533;&#65533;&#65533;&#65533;Kz&#65533;&#65533;&#65533;`&#65533;@&#65533;A6Q:&#65533;&#65533;&#65533;"&#65533;&#65533;XA&#831;B`:&#65533;&#65533;&#65533;B'&#284;&#65533;y &#65533; ,&#65533;&#65533;wW&#65533;E&#65533;&#65533;&#65533;Uz&#65533;&#65533;&#65533;&#65533;?&#65533;&#65533;&#65533;&#65533;{&#65533;&#65533;"&#65533;\&#65533;:&#65533;re&#727;1g&#1468;&#65533;sg&#65533;XT`y&#65533;e&#65533;&#65533;g&#65533;Q&#65533;>=&#1664;&#65533;&#65533;]ci&#65533;&#65533;&#1663;&#65533;&#65533;&#65533;<&#65533;&#65533;m3&#65533;[0&#65533;&#65533;&#65533;A3&#65533;'&#65533;sx|&#65533;f&#65533;&#65533;~&#65533;&#65533;t&#65533;&#1521;+&#65533;&#65533;O&#65533;&#65533;'p&&#65533;&#65533;G&#65533;&#65533;)G&#65533;&#65533;&#65533;&#65533;&#594;&#65533;&#65533;8&#65533;l2&#65533;&#65533;Q&#65533;&#65533;wT9&#65533;&#65533;&#279;BH@"P&#65533;&#65533;&#65533;$&#65533;h!&8&#65533;&#65533;&#65533; B&#65533;&4&#65533;&#65533;:&#65533;&#65533; Y&#65533;,&#65533;&#65533;&#65533;&#65533;Q&#65533;iA&#65533;&#65533;)&#1085;X4(&#65533;&#65533;t*&#65533;&#65533;&#65533;h&#65533;*&#65533;&#65533;&#65533;&#65533;q&#65533;*&#65533;0&#264;&#65533;
&#65533;&#65533;&#65533;0 Q&#65533;W&#65533; &#65533;@&#65533;#.q&#65533;'&#65533;&#65533;&#65533;&#65533;&#65533;/s &#65533;&#65533;s&#65533;&#65533;&#65533;&#65533;&#65533;./&#65533;&#65533;&#65533;&#65533;&#65533;S&#65533;9&#39731;&#65533;gTPH6&#65533;js&#65533;&#65533;&#65533;N&#65533;&#65533;O@&#65533;&#768;&#65533;B&#1336;&#65533;&#65533;3G&#65533;&#65533;t!&#65533;2&#65533; &#65533;,&#65533;:L&#65533;3&#65533;L
&#65533;&#65533;&#65533;RQM&#65533; &#65533;&#65533;(&#65533;@J&#65533;&#544;+;&#65533;D&#65533;0&#65533;&#65533;! &#65533;&#65533;o&#65533;-X&#65533; &#65533; e
&#65533;Fv!&#65533;&#65533;%&#65533;&#65533;e &#65533;&#65533;hDg'&#65533;2&#65533;[ &#65533;&#65533;&#65533;&#65533;B<&#65533;&#1208;o&#65533;&#65533;N&#65533;G&#65533;&#65533;&#65533;&#1385;&#65533;&#65533;5'&#65533;&&#65533;b"[&#65533;X>&#65533;&#65533;3&#65533;&#65533;&#65533;&#65533;-&#65533;&#65533;pE&#65533;&#65533;J&#65533;C&#65533;)s 0&#65533;&#956;&F,c2'&#65533;Xc.	SU&#65533;I&#65533;3O&#65533;F&#65533;S&#65533;&#65533;&#65533;tH&#65533;=&#65533;y&#65533;Cm&#65533;&#65533;f&#65533;&#65533;&#65533;&#65533;E1&#65533;g&#65533;&#65533;(&#65533;FE%UUJN&#65533;&#65533;ph&#65533;&#1345;&#65533;&#65533;&#65533;&#65533; i&#65533;X&#65533;&#65533;~Vh&#65533;[&#65533;&#65533;&#65533;	&#65533;&#65533;w&#65533;&#65533;B&#65533;&#65533;F&#65533;O&#1744;4H&#65533;aSx
&#65533;J&#65533;h [&#65533;&#65533;&#65533;u2&#65533;&#65533;O&#65533;'&#65533;I&#65533;pz&#65533;&#65533;lZF&#65533;e&#65533;F&#65533;&#65533;x&#65533;&#65533;&#65533;b&#65533;&#65533;W&#65533;&#65533;&#65533;Q&#65533;&#65533;&#65533;&#65533;&#65533;&#65533;|&#65533;&#65533;|&#65533;&#65533;&#65533;|&#65533;&#65533;.B&#65533;&#610;Nk&#65533;&#65533;Sc&#65533;7&#65533;}&#65533;0s&#65533;&#65533;5&#65533;0&#65533;&#65533;O^yBb&#65533;&#65533;&#65533;r&#65533;S&#65533;&#65533;h&#65533;3&#65533;&#65533;h&#65533;&#65533;&#65533;&#65533;&#65533; &#65533;&#65533;&#65533;y &#65533; m&#1312;G&#65533;&#65533;9h3z&&#65533;&#1161;D]~&#65533;&#65533;Y&#65533;&#65533;&#65533;9&#65533;i&#65533;&&#65533;&#65533;&#65533;&#65533;&#65533;&#65533;&#65533;&#65533;++&#65533;3&#65533;tB&#65533;&#65533; &#65533;m'&#9162;&#65533;&#65533;&#65533;&#65533;!&#65533;&#65533;&#65533;f@&#65533;@kYZi&#65533;,&#65533;&#65533;!k+#I&#65533;&#65533;&#65533;@Jp"&#65533;:&#65533;$&#65533;&#1397;&#65533;,&#65533;]&#65533;&#65533;`&#65533;2&#65533;&#65533;&#65533;&#65533;RR/&#65533;H!|{&#65533;d`&#65533;&#65533;&#65533;L!&#65533;
YAE0&#65533;3&#65533;y@&#65533;&#65533;&#65533;&#65533;	&#65533;b&#65533;&#65533;&#65533;&#65533;7&3&#65533;&#65533;wh&#1163;\&#65533;&#65533;9&#1807;&#65533;m&#782;nT&#65533;&#65533;&#65533;<&#65533;/&#65533;&#65533;&#822;&#65533;&#65533;&#65533;&#65533;8&#65533;&#65533;B&#65533;&#65533;&#65533;7&#65533;Nr&#65533;X&#65533;&#65533;5&#65533;&#65533;&#65533;FINr"h&#65533;?&#65533;B%&#65533;$` &#200;&#65533;&#65533;&#65533;/&#65533;-&#65533;=&#65533;&#65533;&#65533;&#65533;/#&#65533;jY&#65533;&#65533;&#65533;&#65533;&#65533;&#1206;4L&#65533;D 9&#65533;,&&#65533;&#65533;&#28947;&#65533;f&#65533;D&#65533;
Y'lH&#65533;&#65533;&#763;&#65533;X&#626;I}&#65533;5&#65533;^&#65533;Pp&#65533;J&#65533;&#65533;N&#65533;L&#65533;&#65533;.=G\&#65533;@'"&#65533;g!4&#65533;
V&#65533;&#65533;9&#65533;')&#65533;l&#65533;?&#65533;0)|ES&#65533;gWR&#65533;&#65533;&#65533;K&#65533;&#65533;&#65533;~&#65533;;&#65533;-&#65533;xd:%&#65533;P&#748;&#65533;z&#65533;c&#65533;<u49&#65533;?&#65533;&#1330;&#65533;&#65533;&#65533;&#65533;B<&#65533;&#1093;&#65533;A&#65533;
)&#65533; F &#65533;&#65533;te0&#65533;KG&#65533;Q&#65533;&#65533;&#65533;(=iLQ&#65533;&#65533;&#65533;4&#65533;7&#65533;iMT&#65533;Ub+Nx&#65533;&&#65533;r&#65533;&#65533;&#65533;&#477;Za&#65533;&#65533;<&#65533;&#65533;"&#65533; &#65533;]&#65533;^&#65533;&#65533;g&#65533;&#65533;&#65533;`Chr&#65533;&#65533;(n&#50870;&#65533;b&#65533;&#65533;&#65533;)&#65533;&#65533;&#65533;&#65533;^p&#65533;&#65533;;]&#65533;&#65533;&#65533;9&#65533;p1IY2&#65533;&#65533;&#1066;,&#65533;&#65533;
&#65533;:V:&#65533;*Y&#65533;&#65533;L&#65533;Vu
&#1073;[#geF&#321;&#65533;&#65533;&#65533;gG&#65533;Q&#65533;p(dxf&#65533;&#65533;&#65533;8&#1069;&#65533; nJ&#65533;&#65533;[&#65533;F &#65533;@l;F&#65533;,&#65533;&#65533;&#65533;&#65533;&#65533;&#65533;&#65533;6&#65533;&#65533;? pCd&#65533;&#365;l&#65533;&#65533;&#65533;$&#65533;&#65533;&#65533;&#65533;&#65533;JTLk
%&#65533;&#65533;&#65533;&#65533;&#65533;&#65533;&#65533;,&#65533;&#65533;0&#65533;&#65533;&#65533;&#65533;+&#65533;&#65533;&#65533;e'9&#65533;&#65533;D[:&#65533;&#65533;1&#65533;Y `Z&#65533;	&#65533;8&#65533;6&#65533;m&#65533;&#65533;Z&#1730;N4&#65533;&#65533;&#1392;#&#65533;&#65533;&#65533;2&#65533;	&#65533;&#65533; &#65533;&#65533;B&#65533;&#65533;h&#65533;&#65533;GGD'&#65533;B&#65533;&#65533;~Y&#65533;f&#65533;C&#720;&#65533;&#65533;&#65533;&#65533;&#65533;a&#65533;&#65533;?"&#65533;&#65533;&#65533;&#65533;&#65533;&#65533;&#65533;&#65533;&#65533;&#1730;&#65533;h&#65533;+&#65533;d!;&#65533;tb&#65533;"&#65533;&#65533;&#65533;XF&#65533;9&#65533;?\pP$c&#65533;&#65533;&#65533;Bqe&#65533;&#65533;v&#65533;]&#65533;&#65533;&#65533;&#65533;&#65533;ie&#65533;&#65533;2&#65533;yF,&#1937;e&#65533;&#65533;&#65533;&#65533;SCX
&#65533;&#65533;*O
	',a&#65533;r IDkG>)&~Ba &#65533;*&#65533;&#65533;UB&#65533;&#65533; &#65533;
.0e&#51984;&#65533;Ju&#65533;&#65533;&#65533;&#65533;A&#65533;&#65533;&#65533;6;&#65533;Ec&#65533;&#1161;9&#65533;&#1323;&#65533;&#65533;&#65533;&#65533;&#65533;!}&#65533;&#65533;_qEu&#65533;&#65533;&#65533;&#65533;&#65533;&#65533;I&#65533;S^&#65533;&#65533;&#65533;&#65533;}q!&#65533;&#65533;&#65533;&#65533;&#65533;m'&#65533;c)&#65533;V&#65533;&#65533;g&#65533;&#65533;&#65533;&#65533;&#65533;&#65533;d{&#65533;&#65533;9&#65533;C"p&#65533;&&#65533;&#65533;&#65533;a&#65533;!4&#1617;&a 2RH&#39149;i%&#891;2&#65533;N&#65533;o&#65533;f3&#65533;	f[`y&#65533;&#65533;<0B&#186;&#65533;2& &#65533;uah&#65533;?f&#65533;&#65533;&#65533;&#65533;$&#65533;&#65533;/&#65533;'Q&#65533;N&#65533;&#65533;7&#65533;&#65533;'S/X&#65533;&#65533;s&#65533;)&#630;?^f&#65533;!&#65533;&#65533;&#65533;&#65533;&#65533;&#65533;	&#65533;&#65533;&#65533;?&#65533;4&#65533;+&#65533;T_$&#65533;Ad\n&#65533;[&#65533;&#65533;&#1262;&#65533;&#641;&#65533;e3,&#65533;v%\&#65533;&#65533;&#65533;C&#65533;a&#65533;&#65533;5n+&#65533;h&#65533;&#65533;	w&#65533;1S&#65533;\#&#65533;C7;&#65533;&#65533;k&#65533;&#65533;&#65533;&#65533;N &#65533;f1a&#65533;@&#65533;&#65533;Q&#65533;<&#65533;&#1408;)B&#65533;^&#65533;- NV"&#65533;?&#65533;&#65533;%A>2p&#65533;P&#65533;&#65533;{&#65533;e&#65533;&#65533;&#65533;&#65533;&#65533;o&#65533;&#65533;&#65533;&#65533;>&#65533;K#XW}&#65533;u6t&#65533;JE^&#65533;&#65533;?&#65533;5(n+uP&#65533;&#65533;!&#65533;q<&#65533;	&#65533;;&#745;&#65533;HV&#65533;&#65533;&#65533;&#65533;]&#65533;&#65533;&#954;"&#65533;&#65533;JW&#65533;&#65533;s&#1825;&#65533;N]&#65533;&#65533;uwv&#65533;s&&#65533;&#65533;vH&#65533;&#65533;&#65533;&#65533;&#65533;-B&#65533;&#1534;&#65533;e&#1062;6&#65533;&#65533;&#65533;&#65533;&#65533;~f&#65533;&#65533;&#65533;*#L&#65533;&#65533;v&#400;&#65533;&#65533;
&#65533;&#65533;&#65533;Lo&#65533;=}&#65533;&#788;&#65533;&#65533;&#65533;d%#&#65533;&#65533;&#65533;0&#65533;?p&#65533;&#65533;&#65533;s&#65533;Hq&#65533;]&#2479;HE&#65533;e_,&#65533;pbCB"&#65533;0
B&#65533;p&#65533;&#65533;&#65533;&&#65533;VDbvi&#65533;#&#65533;&#65533;F'@&#65533;34&#65533;l&#65533;G2',,&#65533;t&#65533; &#65533;&#65533;ia&#65533;BLt&#65533;b&#65533;(&#65533;&#65533;b=B&#65533;j&#1827;&#65533; &#65533;-N&#65533;!&#65533;&#65533;&#65533;&#65533;&#65533;&c&#65533;R&#65533;&#65533;&#65533;&#65533;n&#65533;&#65533;P)&#65533;a&#65533;o &#65533;&#65533;&#65533;&#65533;&#65533;&#65533;&#65533;&#65533;b&#65533;&#65533;Od&#65533;N&#618;&#65533;&#1708;&#65533;&#65533;&#65533;0&#65533;&#1780;&#65533;&#65533;&#65533;&#65533;d&#1519;&#65533; &#65533;&#65533;kK&#1838;&#65533;1&#65533;.&#65533;&#65533;&#5250;&#65533;&#65533;&#65533;&#65533; &#65533;&#65533;nuv&#65533;Gle+&#65533;H&#65533;Y&#65533;&#682;"H&#65533; &#65533;)&#449;&#65533;&#65533;r&#65533;&#65533;&&#65533;f3&#65533;&#65533;&#65533;F&#65533;V&#65533;&#65533;&#65533;&#65533;&#65533;$&#65533;&#65533;,&#65533;a&#65533;W&#65533;F&#65533;&#65533;&#65533;:thC&#65533;&#65533;&#65533;`dx&#362;BkB&#65533;|%&#65533;tBu&#65533;*3F&#65533;&#65533;&#65533;&#65533;Bvh&#65533;,&#65533;&#65533;&#65533;&#65533;2&#65533;&#65533;&#65533;&#65533;K&#65533;&#65533;.p&#65533;&#65533;&#65533;1&#65533;"&#65533;&#65533;&#65533;&#65533;&#1553;3&#65533;m&#65533;&#65533;m&#65533;&#65533;2&#65533;9c&#65533;&#65533;w&#65533;&#1678;G&#65533;&#65533;/&#65533;Xe2&#654;&#750;#
&#65533;&#65533;&#65533;&#65533;U&#65533;;&#65533;&#65533;#fa #&#65533;&#65533;&#65533;o&#65533;&#65533;&#65533;&#65533;&#65533;<d&#65533;"+1?mu&#65533;&&#65533;&#65533;FY,&#65533;	&#65533;&#65533;&#65533;&#65533;$&#65533;+V &#65533;V&#65533;!$O*@"(4hE&#65533;&#65533;L&#65533;m&#65533;! &#65533;3&#65533;&#65533;&#65533;.L&#65533;t&#65533;)&#65533;&#65533;+&#65533;&#65533;c_O&#65533;.&#65533;Bq&#65533;B+.Kb&#65533;&#65533;&#65533;&#65533;,d&#65533;H&#65533;D
&#65533;&#65533;&#65533;!&#65533; ,&#65533;A&#65533;d&#65533;&#65533;&#65533;&#65533;&&#65533;&#65533;&#65533;26 &#65533;&#65533;&#65533;&#65533;&#65533;&#65533;BLX&#65533;Ut&#65533;N&#65533;&#65533;J@J s wpA &#65533;h&#65533;h`&#65533;1&#65533;i&#65533;R&#65533;&#176;!+&#65533;&#65533;&#65533;&#65533;:&#65533;&#65533;Hal)&#65533;&#65533;l&#65533;&&#65533;R&#65533;#&#65533;CE4p'i&#65533; q&#65533;d3W|&#65533;y&#65533;&#1398;&#65533;_&#65533;f'%&#65533;&#65533;t2p&#65533;&#1276; &#65533;&#65533;3Fb &#65533;&#65533;&#65533;&#65533;4&#65533;2B&#65533;&#65533;r&#65533;&#65533;&#65533;&#65533;&#65533;&#65533;@&#65533;&#65533; &#65533;*&#65533;i"8)+&#65533;,&#65533;&#65533;&#65533;":"&#65533;rGi&#65533;/+S&#65533;&#208254;&#65533;L&#65533;&#65533;" p&#65533;'bp&#65533;2r&#65533;TA!p&#65533;p!&#65533;A&#65533;&#65533;&#65533;&#65533;t&#65533;&#65533;&#65533;&#65533;A}@!&#65533;&#65533;&#65533;&#65533; ,&#65533;H* &#65533;`C+&#65533;`	AAD&#65533;&#65533;D9 	&#65533;&#65533;&#65533;&#65533;&#65533;L0&#65533;	&#65533;&#65533;<b&#65533;3D<b&#65533;&#65533; &#65533;	&#65533;%?&&#65533;;3&#65533;-&#65533;&#1542;&#65533;&h&#65533;!&#65533;Bb
&#65533;@&#65533;Tr9&#65533;&#65533;&#65533;&#65533;&#136;S[&#65533;&#65533;&#65533;)&#65533;&#65533;&#65533;H&#65533;fI&#65533;r_fe)&#65533;&#65533;)3&#65533;&#65533;&#65533;&#65533;&#65533;&#675;#&#65533;&#65533;)&#65533;&#65533;*P'&#65533;&#65533;;&#65533;P&#65533;b*&#65533;"t&#65533;&#65533; &#65533;&#65533;&#307;# &#65533;!b&#65533;~&#65533;E&#65533;&#65533;2a&#65533; A2B XA :&#65533;2&#65533;&#65533;`+&#65533;&#65533; &#65533;&#65533; &#65533;&#65533;BC&#65533;H &#65533;&#65533;C1C*@&#65533;&#65533;2&#65533;&#65533;S&#65533;&#65533;B&#65533;!
,!Vi&#65533; d&#65533; @
,&#65533;&t+ B5&#65533;&#65533;&#65533;	&#65533;&#65533;F&#65533;&#65533;&#65533;E&#65533;&#65533;@&#396;l&#65533;>&#65533;&#65533;lu&#65533;t&#65533;&#65533;lN&#65533;&#65533;&#65533;|%&#65533;l<'m"&#65533;%b&#65533;3F0"&#1046;&#65533;F&#65533;&#65533;K&#65533;
&#65533;&#65533;L>&#65533;(&#65533;&#65533;B'X&#65533;>t&#65533;9+C&#65533;&#65533;&#65533;8-3~&#65533;&#65533;&#65533;2&#65533;A:">&#65533;*(c&#65533;64
d&#65533;iB&#65533;&#65533;"&#65533;U&#65533;&#65533;'&#65533;&#65533;&#65533;&#65533;&#65533;&#65533;&#65533;&#65533;<5T&#65533;N&#65533;S)cU&#65533;b2:&#65533;^uf&#65533;U%&#65533;V&#65533; @!&#65533;34&#65533;RB (&#65533;#~v"4@&#65533;h&#65533;&#65533;&#65533;.&#65533;v!&#65533;@[@4&#65533;&#65533;&#65533;&#65533;j!d&#65533;0&#65533;&#65533;|&#65533;FoTZ&#65533;&#&#65533;."-&#65533;"AM&#65533;aZ&#65533;<&#65533;:b&#65533;4$&#65533;&#65533;&#65533;H&#65533;Ic(?&#65533;I&#65533;&#65533;&#65533;%&#65533;RO&#65533;&#65533;&#1024;d&#290;&#65533;I&#65533;w&#65533;&#65533;f+&#65533;&#65533;_C&#65533;&#65533;&L3lN6G&#65533;)&#65533;&#65533;`+&#65533;&#65533;^&#65533;#&#65533;v(
mg! &#65533;&#1516;0&#65533;&#65533;&#65533;&#65533;J&D&#65533;u&#65533;O!  &#65533;&#65533;k%&#65533;&#65533;a .&#65533;4E3Z`i&#65533;&#65533;~&#65533; r!F&#65533;??)cP&#65533;&#65533;&#65533;&#65533;*c?"0&#65533;s:&#65533;vi;&#65533;&#65533;&#65533;?[&#65533;6&#65533;&#65533; Ta{U&#65533;&#65533;&#65533;w1iwyzL0&#65533;J4)&#65533;/&#65533;&#65533;f"0BZ&#65533;&#65533;@"&#65533;FI&#65533;%B#&#65533;&#65533;jZ1&#65533;r&#65533;&#65533;%"&#65533;&#65533;*&#65533;T&#22186;!&#65533;&#65533;N&#65533;O&#65533;&#65533;Gr&#65533;Ms)NV@m&#65533;&#65533;&#65533;&#870;b&#65533;Fnl&#65533;&#1859;O&#65533;&#65533;U3p&#65533;	}m;&#65533;&#65533;&#65533;&#65533;G &#65533;`!bx f&#65533;|&#65533;h&#65533;&#65533;DrD Z&#65533;&#65533;{&#65533;u&#65533;&#65533;yB&#65533;&#65533;&#65533;&#65533;&#65533;wF&#65533;&#65533;&#65533;-&#65533;&#65533;n fw!&#65533;w&#65533;X&#65533;=&#65533;
0&#65533;&#65533;&#65533;#O&#65533;s!TA&#65533;&#65533; e1&#65533;&#454;&#65533;'2&#65533;` 4 &#65533;D!&#65533;~&#65533;&#65533;&#1613;]'R&#65533;z&#65533;G&#65533;&#65533;]8C&#65533;&#65533;5D&#65533;T&#65533;I&#65533;.&#65533;"&#65533;&#65533;&#65533;*&&#65533;&#65533;^jR&#65533;&#65533;#&#65533;&#65533;&#65533;<&#65533;H&&#65533;&#65533;8#&#65533;&#65533;&#65533;&#65533;AXU&#65533;	m&#65533;&#65533;&#65533;^&#65533;&#65533;&#65533;&#65533;&#65533;&#65533;@:&#65533;`	
&#65533;&#65533;&#65533;&#65533;&#65533;&#65533;h4&#65533;&#65533;c&#65533;AqUl&#65533;&#65533;&#65533;&#65533;&#65533;v&#65533;n!&#65533;&#65533;!&#65533;s&#65533;&#65533;9&#65533;&#65533;V
&#65533;&#65533;Y&#65533;&#65533;&#65533;8
y&#65533;w&#65533;*c&#65533;&#65533;&#65533;&#65533; U&#65533; &#65533;&#65533;K&#65533;{&#65533;&#65533;&#65533;4&#65533;|y&#65533;d&#65533;+&#65533;&#65533; &#65533;3&#65533;&#1896;&#65533;&#65533;&#65533;e3&#65533;FZx&#65533;8&#65533;&#65533;(&#65533;2V.Cq &&#65533;&h(B&#65533;&#65533;
&#65533;&#65533;&#65533;n)w&#65533;&#65533;u4!&#65533; &#1347;*m	&#65533;&#65533;&#65533;F&#65533;&#65533;&#65533;V &#65533;.L&#65533;z&#65533;KE^6g)&#1548;&#65533;\&#65533;'&#65533;B&#65533;&#65533;&#65533;&#65533;&#65533;&#65533;&#65533;r2K!&#65533;&#65533;c&#65533;&#65533;&#65533;S~&#65533;&#65533;yu! &#65533;p&#48752;n&#65533;&#1718;&#65533;&#65533;&#65533;&#65533;o+b
&#65533;"&#65533;&#65533;&#65533;T&#65533;F &#65533;&#65533;8&#65533;!&#65533;Z)&#65533;&#1499;&#65533;LZ O.&#65533;&#65533;&#1240;&#65533;0&#65533;&#65533;&#65533;&#65533;&#65533;&#65533;&#65533;-&#&#65533;&#65533;[D&#65533;hB'&#65533;(1&#65533;G>&#65533;F&#65533;$/#&#1252;&#65533;)8S&#65533;&#65533;W&[d&#65533;&#65533;B3&#65533;p+&#65533;&#65533;&9&#65533;&#65533;frM&#65533;&#65533;&#1258;2p4yd&#65533;"+&#65533;B&#65533;&&#65533;l&#65533;#
&#65533; &#65533;&#65533;\%3<&#65533;&#65533;&#65533;D>&#378;Nj&#65533;u&#65533;&#65533;&#65533;h&#65533;&#15304;&#65533;n&#65533;&#65533;&#65533;&#65533;:B&#65533;&#65533;&#65533;&#65533;&#65533;&#65533;Z &#8941;&#65533;?;&#65533;&#65533;&#65533;0&#65533;J&#65533;&#65533;&#65533;&#1242;&#65533;636&#65533;&#65533;&#65533;a$H&#65533;&#65533;&#65533;&#1396;&&#65533;sS&#65533;@0&#65533;$0;&#726;"&#65533;&#65533;&#65533; &#65533;&#65533;f&#65533;&#65533;&#65533;&#65533;&#65533;&#65533;&#65533;6s&#65533;&#65533;&#65533;&#65533;'&#65533;u&#65533;F"&#65533;&#65533;y  !?&#854;dHy&#65533;&#65533;a&#65533;s`b:"DaJ&#1826;};&#150;*&#65533;:"&#65533;R+L&#65533;&#760;&#65533;&#65533;{&#65533;&#65533;4&#65533;&#65533;+&#65533;&#65533;&#65533; f&#65533;&#65533;&#65533;|&#65533;&#65533;&#65533;&#65533;X&#65533;&#1562;-&#65533;&#65533;)&#65533;D&#65533;&#65533;!&#65533;\>&#65533;{&#65533;&#65533;.Y;'&#65533;&#65533;j 0k&#65533;kv&#65533;&#65533;&#65533;=C]"r&#1517;&#65533;&#65533; &#65533;&#65533;&#65533;y&#529;&#65533;&#65533;3B3&#65533;&#8720;&#65533;#8&#65533;<&#65533;&#65533;&#65533; 6a&#65533; `@&#65533;&&#65533;*&#65533;&#65533;^&#65533;a&#65533;!k&#65533;1;n&#65533;4&#65533;v&#65533;&#65533;&#65533;&#65533;&#65533;-&#65533;R&#65533;&#65533;&#65533;&#65533;B=]|N`&#65533;&#65533;&#65533;B&#1784;&#65533;&#65533;\3&#65533;8&#65533;&#65533;&#65533;&#65533;!}&#65533;S&#65533;&#65533;&#65533;n&#65533;&#494;&#65533;&#65533;&#65533;1&#65533;!\&#65533;!&#65533;&#65533;&#65533;@&#65533;7&#65533; n&#1294;x'&2&#65533;Bm{H&Q)&#65533;&#65533;&#65533;&#65533;T&#4668;Z&#65533;&#65533;JY&#65533;E&#65533;&#65533;&#65533;;&#65533;%&#65533;Ex&#65533;&#65533;&&#65533;&#65533;G&#65533;*&#65533;x7&#65533;F'&#65533;M&#65533;&#65533;&#65533;&#65533;&#477;&#65533;&#65533; &&#65533;!&#65533;+&#289;&#65533;&#65533;I&#65533;&#65533;&#65533;=&#1243;&#65533;# &#65533;}:
R&#65533;r&#1853;=&#65533;;&#65533;&#65533;] &#65533;J@
&#65533;a >&#65533;!&#65533;&#1596;&#32320;&#65533;#&#65533;:&#65533;&#65533;&#861;&#65533;v &#65533;&#65533;o&#822;&#65533;&#65533;j&#65533;qM&#65533;	&#65533;&#882003;u&#2037;&#65533;_&#65533;&#65533;Zi&#169;&#65533;Nk&#65533;0*&#65533;)&#65533;&ir7&#65533;~&#65533;h&#65533;y&#65533;&#65533;&#65533;&#65533;xh&#65533;&#1740;%&#65533;&#65533;&#65533;&#65533;!V0&#65533;&#65533;&#65533;&#65533;&#65533;L&#65533;$&#65533;*\&#65533;E&#65533;t&#1974;&#65533;&#65533;&#65533;JE&#65533;7C&#65533;q&#65533;&#65533;&#65533;h&#65533;&#65533;{ \&#65533;#[&#65533; r&#65533;y&#65533;&#65533;Di2r=Y&#65533;&#65533;&#65533;%&#65533;&#65533;&#65533;t&#65533;&#65533;&#65533;]&#65533;&#793;<&#65533;&#65533;&#65533;]&#65533;IL)Q&#65533;L&#65533; &#65533;#&#65533;Ng&#65533;&#65533;"^F&#65533;&#1704;G<s"~&#65533;&#65533;&#65533;'J9t&#65533;3&#65533; A:[l&#65533;&#65533;&#65533;&#65533;&#65533;&#65533;s&#65533;&#65533;N&#65533;&#65533;m&#65533;5&#65533;&#65533;+&#65533;&#65533;og&#65533;%?&#65533;&#65533;;=&#65533;t2&#65533;A3&#65533;&#65533;&#40386;&#65533;&#65533;&#18914;&#65533;M&#65533;E&#65533;&#65533;&#65533;,&#65533;(x&#191;L= &#65533;*#y&#65533;"`b&#65533;t&#65533;&#65533;&#65533;&#65533;tO&#65533;{&#65533;&#65533;&#65533;[t&#65533;hE&#65533;6'&#65533;&#65533;&#65533;(Jh&#514;&#65533;&#65533;&#1307;&#65533;&#65533;W&#65533;#&#65533;&#65533;J&#65533;&#65533;	&#65533;Q&#65533;&#65533;&#65533;'&#65533;3&#65533;&#65533;>O<&#65533;&#221;&#65533;&#65533;&#65533;&#65533;&#65533;&#65533;y&#65533;l&#65533;&#65533;(}&#65533;&#65533;&#65533;3&#65533;?K&#65533;&#65533;&#65533;0&#65533;3x&#65533;?d&#65533;0&#65533; &#65533;&#65533;&#65533;&#65533;&#65533;&#65533;&#65533;&#65533;0&#65533; &#135;g5k(&#65533;&#65533;DB&#65533;&#561;&#65533;&#449;S0n$&#65533;O&#65533;G&#65533;6b4	eI&#65533;P &#65533;d &#65533;Y&#65533;&#65533;&#65533;&#65533;8&#65533;&#65533;&#65533;&#65533;&#65533;-&#65533;&#65533;&#65533;$&#65533;%S&#65533;&#65533;&#65533;2&#65533;&#65533;NW&#65533;I&#65533;g&#746;M5&#65533;&#65533;&#65533;z&#65533;#&#1031;/:&#65533;&#65533;&#65533;&#65533;&#65533;2t&#65533;&#1783;'G@&#65533;&#65533;&#1915;x&#65533;&#65533;&#65533;_&#65533;k&#65533;]&#65533; &#65533;`&#65533;&#65533;^S&#65533;8&#65533;&#65533;&#65533;&#65533;>&#65533;6B&#65533;&#12367;!&#65533;X&#65533;/sg&#65533;&#65533;:&#65533;*q&#65533;q&#65533;!L&#65533;j&#65533;&#65533;&#1520;c&#734;M{&#65533;"X&#65533;&#65533;&#65533;v&#65533;&#65533;&#65533;&O&#65533;&#65533;&#65533;&#65533;qS&#65533;b&#65533;&#65533;&#65533;aJ&#65533;Tk"&#65533;&#65533;'&#489;+&#65533;d&#2030;s	Q&#65533;;&#65533;Ci"R&#65533;&#65533;&#65533;q&#65533;&X&#65533;&&#65533;f&#65533;&#65533;&#65533;&#65533;$&#65533;?&#65533;&#65533;*;&#65533;&#1587;&#65533;$&#65533;&#65533;zwE&#65533;&#65533;@H&#65533;&#65533;&#65533;A&#65533;@&#65533;*~A&#65533;J_&#65533;&#65533;&#65533;Yb
&#65533;&#65533;f&#65533;]&#65533;Y_&#65533;a&#65533;&#65533;f&#65533;e&#65533;V#&#65533;&#65533;a&#65533;&#65533;&#65533;G&#65533;&#22666;&#65533;j&#65533;&#65533;<&#65533;&#65533;&#65533;A&#65533;@4&#65533;&#65533;Q#&#65533;&#65533;xW=&#65533;&#65533;&#65533;$H!&#65533;&#65533;TO&#65533;d&#65533;G"&#65533;&#65533;RCN$F&#65533;a&#65533;&#65533;P]9&#65533;z9&#65533;&#65533;F&#65533;&#65533;MO&#65533;&#1317;&#65533;&#65533;@fG5&#65533;S3&#65533;fIZ&#65533;GB0&#65533;&#65533;@&#65533;&#65533;&#65533;&#65533;?&#65533;(J&#65533;[s&B`&#65533;Vj&#65533;&#65533;&#1077;X&#65533;=&#65533;!D&#65533;Q&#65533;`#LV&#65533;`"&#65533;&#65533;&#65533;^&#65533;y6&#65533;i&#65533;&#65533;&#65533;&#65533;&#65533;&#65533;&#65533;&#65533;@&#65533;Y&#65533;&#48060;&#65533;&#65533;U=&#65533;Y&#65533;&#65533;&#65533;Fw&#65533;&#65533;Q&#65533;&#65533;&#65533;&#65533;&#65533;,&#293;&#65533; z=&#65533;O&#65533;&#65533;&#65533;?&#65533;&#65533;&#65533;&#65533;];&#65533;U&#65533;B&#65533;&&#65533;1z&#65533;L&#65533;&#65533;%&#65533;&#65533;<&#65533;&#65533;&#65533;&#65533;u&#65533;+&#65533;z&#65533;&#721;&#65533;&#65533;&#65533;&#65533;NY&#1028;&#65533;&#65533;&#65533;&#65533;&#65533;?&#65533;(&#65533;&#65533;&#65533;HJ&#65533;&#65533;&#65533;&#65533;&#65533;d&#65533;9&#65533;&#1577;%&#65533;&#65533;&#65533;-&&#1608;&#65533;%[f&#65533;&#65533;&&#65533;I&&#65533;s#&#65533;7&#65533;&#65533;&#1709;&#65533;,3m
&#65533;&#65533;c]e&#65533;6&#65533;pE&#48022;O&#65533;&#65533;B&#2022;4&#65533;&#65533;[t&#65533;A&#65533;{&#65533;&#65533;u&#1156;M&#529;I&#65533;&#65533;/&#65533;G}&#65533;&#65533;9&#65533;oA{&#65533;|&#65533;5&#65533;&#65533;&#65533;d&#65533;Y&#65533;Ul&#65533;&#65533;&#65533;&#65533;&#1433;$J&#65533;r40W&#65533;&#65533;Q N,&#65533;V&#65533;&#65533;&#65533;&#65533;&#65533;&#65533;N&#65533;O`	&&#65533;&#65533;&#65533;7&#65533;O&#207;7&#65533;&#65533;&#65533;I8l&#65533;&#65533;h&#65533;&#65533;Y&#65533;&#65533;e&#65533;&#65533;N*&#65533;&#65533;&#65533;H&#65533;&#65533;&#65533;&#65533;2B&#65533;%&#65533;&#65533;z&#65533;&#65533;{&#65533;&#65533;&#65533;&#65533;&#65533;&#65533;&#65533;\&#65533;I&#65533;
&#65533;V&#65533;&#65533;5&#65533;F&#65533;'&#65533;&#65533;Mr&#65533;'&#65533;&#65533;L4=[&#65533;&#65533;&#65533;&#65533;&#65533;&#65533;)o&#65533;&#65533;&#65533;&#65533;<&#1138;-ix&#65533;&#65533;&#65533;+&#65533;?-I5(V&#65533;6H&APT~X&#65533;_&#65533;;&#65533;&#65533;&#912;C&#65533;&#65533;`&#65533;&#65533;1,R&#65533;3P&#65533;&#65533;&#65533;&#713; C&#65533;&#65533;&#65533;F,&#65533;&#65533;&#65533;9&#65533;s&#65533;&#65533;`<&#65533;"&#65533;L6&#65533;a]kZ&#65533;&#65533;$b/&#65533;&#65533;
_f&#65533;&#65533;&#65533;&#65533;0&#65533;
nv&#65533;&#65533;a&#65533;&:&#65533;&#65533;&#65533;&#65533;$&#65533;&#65533;=&#65533;js&#65533;&#65533;&#65533;^&#65533;&#65533;&#65533;&#65533;&#65533;!i`&#2047;&#65533;W&#65533;%&#65533;mm&#65533;&#65533;
&#65533;&#65533;)"&#65533;%aa
&#1300;S&#65533;t&#65533;.L&#65533;&#65533;T&#65533;&#65533;?&#65533;&#65533;Cf!V&#65533;&#65533;&#65533;.dP&#65533;a&#65533;"$ &#65533;&e9&#65533;&#65533;/&#65533;&#65533;,&#65533;&#65533;&#1168;&#65533;B&#65533;&#65533;:W:&#65533;&#896;UY&#65533;^B&#65533;:&#65533; Du)&#65533;&#65533;&#65533;L&#65533;&#65533;z&#65533;&#65533;&#193;fX&#65533;hb#&#65533;PI=&#65533;&#65533;m&#65533;&#65533;M&#65533;&#65533;,&#65533;PE&#65533;[O&#65533;&#65533;&#65533;-"&#65533;&#2004;vI&#65533;&#65533;&#65533;(&#65533;Iz&#65533;&#65533;a&#65533;&#65533;{&#65533;&#65533;4&#65533;g&#65533;0s-q&#65533;&#65533;&#65533;(Hh&#65533;&#65533;;&#65533;&#65533;$G&#65533;q&#65533;&#65533;&#65533;t|&#65533;&#65533;h&#65533;>&#65533;asa`&#65533;&#65533;1Ne&#65533;0&&#65533;#>I&#65533;&#65533;H&#65533;&#65533;(&#65533;J&#65533;A&#65533;&#65533;&#65533;U&#65533;&#65533;&#65533;kJ&#1442;&#1425;Pe,&#65533;h&#65533;@I&#1098;&#65533;F7&#65533;X&#65533;&#65533;&#65533;Le~&#65533;E&#65533;&#65533;o"R&#65533;E'{:KDR%9&#65533;D)&#65533;\r&#65533;C&#65533;&#65533;d&#65533;Nq&#65533;e&#65533;|H&#65533;&#65533;V&#65533;z )H&#65533;&#65533;&#65533;&#65533;&#65533;F"K&#65533;&#65533;&#65533;&#65533;&#65533;b}&#65533;T&#65533;DpNs&#65533;E&#65533;&#65533;&#65533;&#65533;&#65533;&#65533;&#65533;
y&#65533;0&#50452;1&#65533;O&#65533;&#65533;%z&#65533;` Y1
&#65533;1&#65533;&Z&#1625;&#1097;lU&#65533;&#65533;^\&#65533;&#65533;&#65533;&#65533;u&#65533;&#65533;%af&#65533;&#65533;R&#65533;&#65533;&#65533;&#65533;"&#65533;&#655;&#65533;'&#65533;C&#65533;f3&#65533;5LV6&#65533;&#65533;&#65533;&#65533; &#65533;L&#65533;%1&#65533;I&#65533;45&#1524;&#65533;#&#65533;,&#65533;x&#65533;t&#65533;&#65533;&#65533;d&#65533;&#65533;&#65533;&#65533;&#65533;&#65533;;&#65533;&#65533;^&#65533;)-l&#65533;&#65533;&#65533;&#65533;%%)&#65533;<&#65533;6&#65533;&#65533;?&#65533;&#65533;&#65533;&#769;&#65533;&#65533;&#1386;&#947;#&#65533;&#65533;&#65533;&#65533;\8&#42091;~y&#65533;&#65533; &#65533;&#65533;p&#65533;B&#65533;]0"&#65533;&#65533;'&#65533;
&#65533;&#65533;&#65533;p&#65533;&#65533;&#65533;#Q&#65533;&#65533;D&#65533;&#65533;!&#65533;iM&#65533;T&#65533;&#148;&#1456;&#65533; &#65533;a8&#65533;&#65533;&#1040;*&#65533;&#65533;&#246;"&#1603;4-&#65533;&#65533;&#65533;&#65533;A4j)&#65533;$8&#65533;&#621;&#1306;&#65533;Z&#65533;&#65533;)j1&#65533;x&#65533;&#65533;$&#65533;&#65533;&#65533;K&#4262;&#65533;l/&#65533;&#65533;&#65533;1&#65533;s&#65533;&#65533;:[&#65533;H Q&#65533;m&#65533;&#65533;-&#65533;s# &#65533;+U9&#65533;&#65533;&#65533;&#65533;&#65533;&#65533;&#&#65533;@&#65533;&#65533;]&#65533;&#65533;&#647;&#65533; b?&#65533;&#65533;&#65533;&#65533;3&#65533;
&#65533;T&#65533;&#1307;&#65533;O&#65533;&#65533;C&#65533;&#65533;A&#65533;&#65533;0&#65533;&e&#65533;&#65533;o&#65533;&#65533;&#65533;#&#65533;&#65533;&#65533;x&#65533;JC&#65533;&#65533;&#65533;&#65533;&#65533;Z&#65533;&#65533;&#1950;&#65533;4&#65533;&#65533;-G.X^&#65533;&#65533;&#65533;4,A|P &#65533;^J|&#65533;&#65533;)&#65533;&#65533;J&#65533;:&#65533;L&#65533;$&#65533;Y%U&#566;&#65533;&#65533;&#65533;g&#65533;+&#65533;Pr &#65533;&#65533;%Q&#65533;;8w&#65533;@&#65533;q &#65533;;&#65533;0tGU&#65533;&#65533;&#65533;&#65533;&#65533;g}&#65533;&#65533;:&#65533;&#65533;&#65533;.xH&#65533;ck&#65533;0&#65533;&#65533;a.D&#65533;&#65533;T&#65533;/G9&#65533;Z&#65533;c!&#65533;Pb&#65533;L&#65533;&#65533;>&#65533;&#65533;u^M&#65533;&#65533;];]S&#65533;E	&#65533;'&#1287;&#65533;:&#65533;&#65533;'&#65533;&#65533;B&#65533;yboZ&#65533;t6>&#65533;&#65533;G&#65533;&#65533;EC&#65533;&#65533;P&#65533;&#65533;&#65533;O?L&#65533;A	)&#65533;&#65533;K&#65533;&#65533;$&#65533;?&#65533;){&#65533;&#65533;M~&#65533;'w&#65533;7&#65533;&#1644;&#1426;&#65533;S(e&#65533;&#65533;Qb$&#65533;b,o&#65533;&#65533;&#65533;k^#dR&#65533;&#65533;&#65533;s&#65533;N&#65533;;r&#1501;n&#65533;	&#65533;U<F"&#65533;&#65533;&#65533;$!&#65533;H7&#65533;ZM&#297;&#65533;*&#65533;&#65533;&#65533;`&#502;PRy&#65533;t&#65533;vK&#65533;&#65533;&#65533;&#65533;,N&#65533;v&#65533;%&#65533;b&#65533;&#65533;&#1465;&D&#65533;&#65533;0%&#65533;&#65533;&#59422;H@&#65533;&#65533;t&#65533;&#65533;&#65533;b&#65533;j&#65533;B&#65533;%5^x&#65533;w2-&#65533;&#65533;&#65533;&#65533;&#65533;&#65533;&#65533;&#65533;&#65533;x&#65533;&#1266;(\&#65533;IVR&#65533;&#65533;!}&#65533;0&#65533;@&#65533;&#65533;m&#65533;\&#65533;(&#65533;&#65533;&#65533;T*m&#65533;&#65533;S`&#953;&#65533;d&#65533;&#65533;r&#65533;=O&#65533;&#65533;&#65533;&#65533;f9&#65533;&#65533;&#65533;&#65533;&#65533;N&#65533;H&#65533;&#65533;&#65533;&#65533;&#65533;&#65533;0&#65533;mf&#65533;/&#65533;&#65533;&#65533;Y&#65533;^&#65533;&#65533;6&#65533;&#65533;&#65533;T&#65533;U&#65533;&#65533;&#65533;B4&#65533;d7&#65533;&#65533;y&#65533;&#65533;$&#65533;z!E&#65533;&#65533;&#65533;2`&#65533;&#65533;&#65533;z&#65533;d&#65533;&#65533;&#65533;t&#1349;B1&#65533;&#65533;&#65533;&#65533;|:&#65533;Ti`&#65533;Z&#65533;jbS'L&#65533;Z&#65533;ajcb?&#65533;&#65533;&#65533;GKN!%B&#65533;&#65533;h&#65533;&#65533;&#65533;@&#65533;&#65533;B&#65533; &#549;kD&#65533;s&#65533;7{&#725;N&#65533;&#65533;F)&#65533;&#65533;s&#65533;&#65533;N&#65533;&#65533;dD&#65533;9&#65533;{&#65533;rtYV&#65533;~&#65533;r8^&#65533;9&#65533;H&#65533;&#65533;u^nD&#65533;}"&#65533;uJ81An&#65533;&#65533;&#65533;36&#65533;B+&#65533;}&#65533;w&#65533;&#65533;b~s&#65533;&#864;~&#65533;C&#65533;&#65533;&#65533;q<S#j92&#65533;SS&#65533;C&#65533;3&#65533;&#65533;^0	1C1L&#65533;&#65533;>a&#65533;^poSw&#65533;&#65533;&#65533;&#65533;%&#65533;Q&#65533;&#65533;c?1ES&#65533;r&#65533;XH&#65533;C,&#65533; [&#65533;=&#65533;&#65533;I&#65533;&#65533;&#65533;*^&#65533;Gl&#65533;&#65533;3
G-HN-&#65533;&#65533;4G}&#65533;]&#1014;]&#65533;)&#65533;&#65533;9U&#65533;e2|"&#65533;WxA}&#65533;iVH&#65533;c"&#65533;&#65533;I&#65533;,d#6&#65533;&#65533;&#65533;H8h&#65533;P&#65533;8?aq<&A]&#65533;>&#65533;&#65533;#1&#65533;&#65533;ao&#65533;>&#65533;&#65533;&#65533;&#65533;TT>qh^&#65533;r^`&#65533;&#65533;&#65533;o&#65533;&#65533;&#65533;bgJ&#65533;="i&#65533;hSt@wu&#65533;r?6\&#65533; &#65533;0&#65533;V&#65533;&#65533;sX&#65533;NZ&#65533;&#323;N&#65533;l7&#65533;&#65533;\5]i&#65533;&#65533;&#65533;s&#65533;&#65533;d&#65533;&#65533;N&#65533;&#65533;
2m^F&#65533;&#65533;!&#65533;&#65533;&#65533;PWVC2B*v2&#65533;t}9X}_&#65533;n&#1356;<&#1619;&#65533;"&#65533;&#65533; &#65533;(&d3&#65533;K&#65533;Hi&#65533;V&#65533;&#65533;8>&#65533;&#65533;&#65533;&#65533;&#65533; r&#65533;o&#65533;8%&#65533;&#65533;>\&#65533;&#65533;~&#65533;&#65533;&#65533;&#65533;&#65533;^ &#65533;W&#65533;v&#65533;/&#65533;s.nQbp&#65533;g&#65533;16oF%&#65533;j&#65533;&#65533;&#65533;&#65533;P&#65533;&#65533;V&#65533;&#65533;d&#65533;4&#65533;&#65533;Tl&#65533;X&#65533;@&#1477;&#65533;VZ&#65533;&#65533;&#401;5w8yd t1)&#65533;&#65533;{&#8587;n&#65533;l&#65533;h D&#65533;G&#65533;&#65533;/&#65533;t&#65533;&#65533;&#65533;#n&#583;}I%P&#65533;eH I&#65533;}B1y&#21752;&#65533;&#65533;&#65533;&#65533;&#65533;&#65533;(&#65533;&#65533;&#65533;&#65533; r&#65533;h&#65533;&#65533;s&#65533;q-Qh<bL&#65533;-&#65533;h&#65533;1&#65533;&#65533;&#65533;SSC5X&#65533;6N&#65533;-'6y&#65533;x&#65533;[&#65533;&#65533;n&#65533;J&#65533;&#65533;]&#65533;&#65533;?&#65533;#&#65533;&#201;!&#65533;k&#65533;&#65533;\&#65533;s &#65533;&#65533;U.&#65533;\y&#65533;Yu&#65533;U`&#65533;G&#65533;i&#65533;&#65533;&#65533;!@h&#65533;9&#65533;t&#65533;Vm&#65533;&#65533;t&#65533;	&#65533;&#65533;&#65533;i&#65533;&#65533;&#65533;U&#65533;V&#65533;&#65533;f'!I&#65533;&#65533;&#65533;&#65533;&#65533;"J
&#65533;&#65533;&#65533;;&#1089;&#65533;7&#65533;.N1&#65533;'&#65533;&#65533;h"Z&#65533;1&#65533;	&#65533;w@&#65533;[x&#65533;RQ)a`&#65533;6 P`&#65533;v&#65533;&#65533;au&#65533;&#65533;v 9&#65533;&#65533;&#65533;&#65533;(&#65533;&#65533;&#65533;9&#65533;&#65533;G&HN,&#65533;d&#65533;&#65533;n&#65533;qV&#375;&#65533;$m&#65533;&#65533;,{&#65533;%9&#65533;xN&#65533;e&#65533;&#195;8&#65533;0[U|'&#65533;{&#65533;N&#65533;&#65533;l&#65533;$]iE!c&#65533;)&#65533;"*&#65533;!IN8&#65533;&#65533;&#1704;a&#65533;&#65533;&#65533;n<C7&#65533;$&#65533;(3&#65533;r&#65533;&#65533;s&#65533;&#65533;&#65533;&#65533;&#65533;&#10874;&#65533;&#339;&#65533;t&#65533;1m&#65533;&#65533;g3&#65533;U&#65533;&#65533;u&#1487;&#65533;Z|	4 &#65533;&#65533;z&#65533;)&#65533;]&#65533;GO&#65533;y~F^&#65533;	&#65533;&#65533;k\&#65533;ojk&#65533;&#65533;&#65533;JG&#65533;0&#65533; ^}&#65533;]&#65533;&#65533;"&#65533;)&#65533;@&#65533;#n&#65533;&#65533;v&#282;<&#65533;H&#65533;&#65533;&#65533;&#65533;&#65533;&#65533;&#1710;&#65533;\&#65533;
&#65533;3&#65533;&#65533;&#65533;&#65533;
&#65533;y&#65533;E1&#65533;O&#65533;Dz&#65533;',&#65533;;&#1108;?C&#65533;&#65533;&#65533;&#65533;7&#65533;&#65533;&#65533;&#65533;Xwt&#65533;h&#65533;/	&#65533;&#65533;&#65533;5&#65533;G&#65533;	H&&#65533;&#65533;&#65533;&#65533;:|&#65533;teU&#65533;&#65533;&#65533;&#65533;&#65533;*&#65533;&#65533;&#65533;8&#65533;@&#65533;&#1137;&#65533;&#65533;&#65533;T&#65533;&#65533;&#65533;*&#65533;At&#65533;@&#65533;&#65533;]*&#65533;A&#65533;t"&#65533;&#65533;H&#65533;&#65533;z&#65533;&#1716;&#65533;&#65533;&#65533;&#65533;&#65533;&#65533;&#65533; &#65533;05+P&#65533;PdrS&#65533;*&#65533;&#65533;&#65533;&#65533;&#65533;'&#65533;'F.&#65533;&#65533;!&#65533;b&#65533;&#65533;a&#65533;&#65533;z`&#65533;
[w
&#65533;>&#65533;&#65533;&#65533; &#65533;&#65533;&#1560;&#65533;ceGD&#65533;C{<!&#65533;&#7528;&#65533; &#65533;+&#65533;&#65533;K&#65533;&#65533;(&#65533;+&#65533;&#65533;&#65533;T!&#65533;&#1681;&#65533;!*m:&#65533;&#65533;U&#65533;&#65533;!c&#65533;1&#65533;&#65533;&#65533;0&#65533;&#65533;&#65533;&#65533;&#1786;}&#65533;&#65533;H&#65533;# &#65533;N{&#65533;"&#65533;&#65533;&#65533;@&#65533;Z&#65533;I5&#65533;cc1&#65533;&#65533;b
&#65533;.&#65533;g1 &&#65533;UK&#65533;'w&#65533;&#65533;S%h&#65533;&#65533;a&#65533;HLn&#65533;&#65533;0\&#65533;&#65533;x&#65533; &#65533;E&#65533;&#65533;[&#65533;M&#65533;&#1062;&#65533;7&#65533; &#65533;`d7&#65533;&#65533;&#1395;M'e&#65533;&#65533;&#65533;&#65533;P;&#65533;&#65533;;&#747;w&#19277;	H}!&#65533;`&#65533;&#1962;t&#65533;&#65533;I0I&#65533;
%`%&#65533;
,&#65533;1&#65533;&#65533;&#65533;&#65533;&#65533;&#65533;&#65533;&#65533;hk&#65533;*]&#65533;vDr&#65533;&#65533;!&#65533;&#65533;b&#1577;$&#65533;&#65533;!&#65533;0qba!S&#65533;&#65533;&#65533;&#65533;geS6&#65533;&#65533;E&#65533;)RP1c&#65533;<%M~&#65533;&#65533;T&#189;U&#65533;&#65533;z&#65533;%&#65533;&#65533;4&#65533;0G>+&#65533;yJ&#65533;:&#65533;&#65533;&#65533;&#65533;&#65533;&#65533;&#65533;&#65533;tLG"h&#65533;C2Z6 L!&#65533;p|^l&#65533;e&#65533;&#65533;&#65533;&#65533;p,&#65533;KI&#65533;&#65533;&#65533;\&#65533;&#65533;\&#65533;&#65533;&#65533;&#65533;<d&#65533;on&#65533;q&#65533;a@&#65533;Z&#65533;qY#&#65533;95u&#65533;&#65533;&#65533;C&#65533;o&#65533;&#320;>&#65533;8&#65533;&#65533;&#65533;&#65533;&#65533;&#65533;&#65533;hb&#65533;&#65533;&#65533;"&"&#65533;&#65533;0&#65533;cMXK&#65533;n&#65533;&#65533;&#65533;V~&#65533;&#65533;&#65533;q~T&#1381;&#65533;&#65533;&#65533;k&#65533;}&#65533;&#65533;&#65533;&#65533;&#65533;&#65533;GSU3&#65533;&#65533;&#65533;u&#65533;V&#65533;&#65533;&#65533;H&#65533;&#65533;B	&#65533;&#65533;nQ&#65533;@&#65533;pA&#912;h&#65533;&#65533;<&#65533;&#65533;@C&#65533;Pd&#65533;&#65533;&#65533;8S&#65533;&#65533;&#65533;&#65533;&#65533;|b&#65533;&#65533;C&#65533;&#65533;&#65533;&&#65533;#&#65533;p1a5&#65533;-&#65533;x&#65533;&#65533;n&#65533;v&#65533;L&#65533;&#65533;&#65533;F&#65533;&#65533;G&#65533;&#65533;&#65533;&&#65533;{&#65533;D&#65533;&#65533;&#65533;]&#65533;/Z&#65533;(W&#1099;&#65533;n&#65533;&#65533;&#65533;&#65533;&#65533;nU&#65533;&#65533;&#1203;&#65533;&#65533;$&#65533;hA&#65533;x<$b;Y&#65533;&#65533;&#65533;&#65533;&#65533;&#65533;&#65533;&#65533;681&#65533;1=8pq,T&#65533;&#65533;&#65533;&#65533;<&#65533;&#368;&#65533;@n&#65533;>ng&#65533;zw!&#65533;&#65533; &#65533; &#65533;&#65533;&#65533;&#65533;&#65533;&#65533;_&#65533;&#65533;&#65533;|&#65533;&#65533;7&#65533;&#65533;YJ&#65533;$&#65533;&#65533;&#65533;&#65533;!fj&#65533;FTm&#65533;4&#65533;&#65533;/&#65533;&#65533;&#175;&#65533;bTS&#65533;&#65533;&#65533;{&#65533;"&#65533;&#65533;/&#65533;U&#65533;qP&#65533;xq&#65533;&#65533;&#65533;zoc&#65533;o1?!&#65533;u&#245;&#65533;&#65533;&#65533;&#65533;L&#65533;GMs7&#65533; &#65533;&#65533;@	&#65533;&#65533;&#65533;&#1932;&#1708;&#65533;&#65533;&#65533;&#65533;&#65533;&#65533;&#65533;up,&#65533;&#65533;A&#65533;&#65533;&#65533;&#65533;&#65533;=&#65533;N]&#65533;z&#65533;(m&#65533;&#65533;v^ &#65533;&#65533;|Q&#1344;h&#65533;&#65533;>|&#65533;&#65533;H&#65533;p&#65533;T&#65533;x&#65533;&#65533;&#65533;T&#65533;c&#65533;&#65533;&#65533;&#65533;&#65533;0 &#11650;&#65533;&#65533;&#65533;&#65533;&#65533;&#65533;(&#65533;AE"&#65533;&#148;gi&#65533;&#65533;&#65533;&#65533;&#65533;E&#65533;&#65533;&#65533;&#65533;&#65533;]&#65533;H&#1626;&#65533;&#65533;~&#65533;Deb.&#65533;&#65533;w9&#65533;&#65533;&#65533;aH9i1~&#65533;/w&#65533;I&#65533;&#65533;&#65533;&#65533;s?RB&#65533;&#65533;&#65533; &#65533;&#65533;&#65533;&#65533;&#65533;&#65533;	&#65533;&#65533;&#65533;	^&#65533;\&#65533;&#65533;(&#65533;	&#65533;&#65533;&#65533; &#65533;;!&#65533;!&#65533;&#65533;QM&#65533;;&#65533;&#65533;&#65533;&#65533;E&#1723;&#65533;&#65533;&#65533;S&#65533;&#65533;&#65533;8?~&#65533;vq&#65533;&#65533;&#65533;;&#65533;T0K&#65533;&#65533;f&#65533; &#65533;&#65533;&#65533;
&#65533;&#65533;Tn&#65533; &#65533;&#65533;Z&#65533;&#65533;&#65533; Y&#65533;U&#65533;&#65533;d&#65533;g&#65533;\&#65533; &#65533;&#65533;&#65533;&#65533;&#65533;&#65533;!&#65533;}xDQ&#65533;&#65533;&#65533;!E&#65533;3&#65533;&#1795; &#65533;vkK&#65533;?hr&#65533;&#65533;&#65533;v&#65533;q&#65533;&#65533;&#65533;&#65533;&#65533;%8A&#65533;&#65533;d/L&#65533;%Pz&#65533;&#65533;&#65533;d&#65533;%&#65533;&#65533;C&#65533;wEE&#65533;rE!&#65533;-&#65533;&#65533;&#24789;-~&#65533;&#65533; &#65533;8~&#65533;&#65533;&#65533;&#65533;&#65533;&#65533;<&#65533;&#65533;_=c=&#65533;&#240;A&#65533;&#65533;&#65533;&#65533;&#65533;&#65533;&#65533;&#1904;&#65533;'&#65533;&#65533;X&#65533;&#65533;&#65533;&#65533;&#65533;[&#65533;&#65533;&#65533;&#65533;&#65533;e^&#65533;&#65533;4o|&#65533;&#65533;0&#65533;AaB&#65533;&#65533;&#65533;&#65533;D&#65533;pD&#65533;[{&#65533;&#65533;0&#65533;a&#65533;~&#65533;7&#65533;&#65533;&#65533;s=%&#65533;Z&#65533;&#65533;&#65533;&#1099;&#65533;icC&#65533;,&#65533;x&#65533;]&#65533;7&#65533;&#1394;Y&#65533;/&#65533;A&#65533;&#65533;&#1280;&#65533;&#65533;&#65533;&#65533;z}&#65533;c&#65533;&#65533;/ K&#65533;&#65533;b'&#65533;&#65533;&#164;*Y!5&#65533;&#65533;WRS&#65533;j&#65533;z&#65533;D&#65533;>I&#65533;&#65533;Uqo\&#65533;&#65533;xA&#65533;&#65533;j6&#65533;&#65533;&#65533;&#65533;_&#65533;&#65533;&#65533;&#65533;c&#830;&#65533;&#65533;&#65533;B&#65533;U&#65533;&#65533;&#65533;&#65533;a&#65533;Z~&#65533;&#65533;&#65533;&#65533;>&#65533;2&#65533;&#65533;k>a=&#65533;&#1441;&#65533;`D&#65533;&#65533;G4i0	x&#65533;e&#65533;&#65533;&#65533;`&#65533;&#65533;&#65533;&#65533;&#65533;t]':5<<&#65533;d&#65533;x&#65533;aa&#65533;3<&#65533;&#65533;S&#65533;S7VQ&#65533;&#65533;h4f&#65533;&#65533;6qrZ&#65533;/&#65533;&#65533;O&#65533;&#65533;&#65533;&#65533;7&#65533;&#65533;/'&#65533;&#65533;y&#65533;f&#65533;8&#65533;Z;&#65533;&#65533;&#65533;&#65533;&#65533;&#65533;y&#65533;&#65533;&#65533;&#65533;W>oM&#65533;1&#65533;&#65533;&#32526;&#65533;&#65533;&#65533;<&#65533; 6&#65533;&#65533;O&#65533;$6&#65533;P&#65533;&#65533;&#65533;&#65533;&#65533;&#65533;&#65533;&#65533;&#65533;? &#65533;&#65533;?c=&#206;&#65533;&#65533;M&#65533;T_&#65533;&#65533;b&#65533;]&#65533;u&#65533;X>%| Gd&#65533;&#65533;&#65533;y&#65533;&#65533;&#65533;D&#65533;&#65533;y&#65533;&#65533;&#65533;&#65533;&#65533;&#65533;&#65533;&#65533;AU&#65533;&#65533;&#65533;M-L&#65533;Q&#65533;y&#65533;&#65533;&#65533;&#65533;l&#65533;&#1196;&#8133;&#65533;&#65533;C&#65533;&#65533;(n&#65533;&#65533;&#65533;#G(d(&#65533;&#65533;OjD&#65533;0d&#65533;&#65533;&#65533;G&#65533;c&#65533;&#65533;cCgYD&#65533;`&#65533;F(M4&#65533;2&#65533;&#65533;Q&#65533;&#65533;k"&#65533;&#65533;
&#65533;&#65533;VL&#65533;r&#65533;&#740;&#65533;>&#65533;&#65533;&#65533;&#708;&#65533;&#65533;\&#65533;`&#65533;&#65533;&#65533; xk&#65533;&#65533;&#65533;p&#65533;&#65533;&#65533;v&#65533;]&#65533;&#65533;&#65533;[|&#65533;&#65533;&#65533;P]y&#65533;&#65533;&#65533;w&#65533;&#65533;(&#65533;\&#65533;&#65533;e&#793;5o&#65533;&#65533;&#65533;&#65533;g&#65533;S@&#65533;0&#65533;&#65533;&#65533;&#65533;&#65533;z1&#65533;&#65533;?Z&#65533;&#65533;&#65533;&#1985;4&#65533;L&H{`&#65533;&#65533;Lk/	-&#65533;&#594;&#65533;M?&#65533;$x&#65533;yF&#65533;.1vD&#65533;&#65533;@&#65533;&#65533;'$9!C&#65533;&#65533;u>&#65533;&#65533;&#65533;g&#65533;&#65533;&#65533;d&#65533;&#728;&#65533;G&#65533;&#65533;9 &#65533;&#1426;&#65533;&#1511;&#65533;}&#65533;&#65533;&#65533;&#65533;&#65533;"&#65533;|"&#65533; &#65533;&#65533;@&#65533;&#65533;&#65533;*8&#65533;&#65533;&#65533;H+&#65533;&#65533;&#65533;&#65533;&#175;,&#65533;&#65533;#6&#65533;g@&#65533;m&#65533;&&#65533;2cm#I&#65533;&#65533;&#65533;&#65533;:lE&#65533;&#65533;&#65533;
oD&#65533;&#65533;&#65533;:&#65533;1&#65533;N\&#65533;/&#65533;&#65533;&#65533;l&#65533;&#65533;:&#65533;q&#65533;	6A&#65533;&#65533;&#10388;rJ*&#65533;&#65533;&#65533;J&#65533;&#65533;g0&#65533;&#65533;J&#814;-&#65533;"&#65533;/$=L&#65533;&#65533;r&#65533;g&#65533;4|&#65533;G&#65533;$&#65533; &#65533;9&#65533;&#65533;&#65533; &#65533;&#65533;&#65533;&#843;4&#65533;&#65533;&#65533;&#65533;?&#65533;&#65533;&#65533;&#65533;%e&#65533;A&#65533;J&#65533;&#65533;$.&#65533;&#65533;"m&#65533;<F}.&#65533;&#65533;2O%&#65533;|&#65533;H&#65533;f&#65533;(&#65533;&#65533;&#65533;&#65533;&#65533;&#65533;&#65533;#&#65533;;T&#65533;&#65533;&#65533;&#65533;&#65533;H:&#65533;h&#65533;.$&#65533;&#65533;&#65533;&#65533;#&#65533;J&#65533;&#59649;`&#65533;)&\]u&#65533;TYE-h$Z&#65533;H&#65533;&#65533;&#65533;h&#65533;)&#65533;m&#65533;&#65533;%lK&#65533;*&#65533;>'Q&#65533;C&#65533;&#65533;&#65533;C&#65533;,[rG&#1460;"&#65533;#)j&#65533;*&#65533;,&#65533;&#65533; &#65533;&#65533;  &#65533;&#631;&#65533;/C&#65533;&#65533;_&#47255;&#65533;&#65533;&#65533;}I|&#65533;LL&#65533;&#65533;`0&#65533;&#65533;xb&#65533;+&#65533;X&#65533;&#65533;&#65533;&#65533;-}}&#65533;&#65533;&#65533;
&#65533;&#65533;&#65533;,&#65533;poo&#65533;h&#65533;&#1906;2&#65533;&#65533;&#65533;&#65533;&#47265;&#65533;Q&#65533;<&#65533;e.&#65533;&#65533;g9"b"&#1827;&#65533;E+&#65533;i&#65533;&#65533;Z&#65533;'&#65533;	=z&#65533;,2U OeZ&#65533;V&#65533;&#65533;;5X&#65533;&#65533;&#65533;z#&#65533;n&#65533;"Z&#65533;]&#65533;&#65533;&#1006;h	&#65533;*&#65533;4j{$&#65533;0&#65533;HX&#65533;Co&#65533;&#65533;&#65533;&#65533;(&#65533;&#65533;&#65533;v&#65533;Jr&#65533;&#65533;&#65533;&#65533;TY&#65533;&#65533;&#65533;1&#576;&#65533;&#65533;0&#65533;[&#65533;&#65533;sWK&#65533;C&#65533;er&#65533;)&#65533;5M^&#65533;x?1&#65533;&#65533;&#65533;e&#65533;r|U&#65533;H&#65533; &#65533;&#65533;&#65533;&#65533;
w&#65533;4X&#65533;&#65533;&#65533;4&#65533;&#65533;, &#65533;7k&#65533;|&#65533;&#65533;b&#65533;w&#65533;y&#65533;&#65533;lMK&#65533;&#65533;&#65533;&#65533;C&#65533;j&#65533;&#65533;R&#65533;*+&#65533;&#65533;&#65533;&#65533;|kP&#65533;g7%&#65533;&#65533;t&#65533;&#63822;&#1967;&#65533;G&#65533;j&#65533;8&#65533;VPN(&#65533;&#65533;/0W&#65533;D&#65533;h&#65533;&#65533;
b@&#65533;&#65533;&#65533;&#65533;Q&#65533;s&#65533;&#65533;&#65533;&#65533;&#1327;2&#65533;&#65533;&#65533;&#1259;&#65533;`&#65533;%&#65533;&#65533;u&#65533;&&#65533;\d'9J	&#65533;&#65533; &#65533;Y@9&#65533;&#65533;P&#65533;&#65533;&#65533;&#65533;&#65533;&#65533;d&#65533;&#65533;pdCu&#65533;-&#65533;c&#65533;&#65533;/!&#65533;0&#65533;#Hj&#900;$&#65533;&#65533;&#65533;z@R&#65533;iN&#65533;&#65533;q$&#65533;&#65533;&#65533;nw;&#65533;&#65533;&#21177;S&#65533;Zx&#65533;&#65533;&#65533;&#1806; V&#65533;\<&#187;&#65533;&#65533;Q&#65533;kd&#65533;Z&#65533;QF&#65533;&#65533;&#65533;&#65533;o&#65533;&#65533;;&#1434;-)&#65533; 9&#65533;A&#65533;C(q+&#65533;&#65533;`&#65533;&#1425;xa+X&#65533;+&#65533;HE&#65533;(&#65533;&#65533;$E
&#65533;(&#65533;&#1797;8*&#65533;&#65533;&#65533;HB1&#65533;i&#65533;bJC&#1158;&#65533;f&#1170;&#65533;X!&#65533;w&#65533;&#65533;&#554; &#65533;&#65533;&#1777;&#65533;7(k&.9[&#65533;:"6&#65533;Y&#65533;O&#65533;&#607;pX&#65533;Hq&#880;+&#65533;H&#65533;&#65533;!&#65533;IQ&#65533;&#65533;&#1198;l"&#65533;`"R&#65533;&#65533;&#65533;"&#65533;F`bIL&#65533;&#65533;B&#392;&#65533;&#65533;2&#283;&#65533;:&#65533;&#65533;&#65533;&#65533;&#65533;q&#65533;&#65533;<&#65533;&#65533;N|&#65533;&#65533; &#65533;C&#65533;p&#65533;&#65533; &#65533;&#65533;ecAzP&#65533;4&#65533;c&#65533;&#65533;&#65533;X&#65533;&#65533;&#65533;&#65533;N&#65533;h&#65533;U&#65533;&&#65533;|&#65533;#&#65533;&#65533;#&#65533;"A&#65533;&#65533;&#65533;&#159;&#65533;&#65533;F&#65533;HDl&#65533;%'&#65533;&#65533;&#65533;M&#465;&#65533;&#65533;$F4&#65533;\>P&&#65533;,&#65533;$B+&#65533;&#65533;&#65533;&#65533;J&#65533;6T&#65533;rW
,`R&#65533;5[&#65533;-&#65533;&#65533;\&#65533;-O&#65533;iM&#65533;Q&#65533;&#65533;&#65533;&#65533;&#65533;?quiz&#65533;&#65533;(&#65533;&#65533;%&#65533;&#1420;[&#65533;E&#65533;&#1893;EI&#65533;V&#65533;&#65533;&#65533;&#65533;&#65533;5t&#65533;RW&#65533;6&#65533;&#65533;	&#65533;&#65533;&#65533;BC3&#65533;v&#65533;&#65533;&#65533;d&#65533;>;s&#65533;Av#&#65533;Che-{&#65533;&#65533;p&#738;&#65533;n6;&#65533;>&#65533;6/3ETx&#65533;)&#65533;&#65533;&#65533;5-&#65533;&#65533;&#65533;B&#65533;&#65533;p&#65533;&#65533;&#65533;&#65533;?e-&#65533;&#65533;+&#65533;&#65533;&#65533;RM?&#65533;&#1620;|&#65533;E&#65533;&#65533;1&#65533;jT{)&#1384;&5&#65533;&#65533;9&#65533;&#65533;r(?&#65533;&#54323;&#65533;&#65533;	+o"&#65533;&#65533;&#65533;&#65533;=&#65533;&#65533;u~e&#1945;&#65533;w&#65533;9{;b&#65533;&#65533;&#65533;&#65533;&#65533;P&#65533;*i)b&#65533;O
d/&#65533;J&#65533;&#65533;(#&#65533;&#65533;&#65533;/&#65533;&#65533;^^&#65533;&#65533;6&#65533;T&#65533;&#26500;`&#65533;f&#65533;&#65533;&#65533;#&#65533;&#65533;&#65533;P&#65533;&#65533;&#65533;&#65533;q,&#65533;&#65533;&#65533;&#1105;"Y&#65533;&#65533;Y&#65533;4.&#65533;&#65533;Y&#65533;&#65533;&#65533;	YoXx&#65533;&#139;iL&#65533;cV&#65533;;~&#65533;&#65533;x&#65533;&#65533;m&#65533;I\&#65533;z&#1076;&#65533;T&#65533;#?&#65533;&#65533;*&#65533;&#65533;	&#65533;Z)&#65533;o
&#65533;$&#65533;,&#65533;&#65533;&#65533;&#65533;'&#65533;&#65533;~&#65533;&#65533;&#65533;&#65533;&#65533;&#65533;V&#65533;&#65533;{&#65533;K&#65533;&#65533;&#65533;!&#65533;b&#65533;&#65533;&#65533;&#65533;)&#65533;J&#65533;!MP&#65533;R%*&#65533;W B&#65533;Al&#65533;]&#65533;p&#65533;>&#65533;&#65533;&#65533;&#65533;&#823;&#65533;fy&#65533;&#65533;r&#65533;&#65533;k+&#65533;&#65533;$&#65533;&#1265;&#65533;&#65533;&#65533;&#65533;&#65533;>&#65533;r&#65533;&#65533;&#65533;A&#1190;&#65533;&#65533;8&#65533;&#65533;G&#65533;E&#65533;#{Eq&#65533;&#778;V&#65533;&#65533;I&#65533;&#65533;&#65533;@J1m&#65533;x&#1126;&#65533;&#65533;kw&#65533;X&#65533;&#65533;`;2w/&#65533;"&#65533;&#65533;b&#65533;0&#65533;8&#65533;&#65533;<&#65533;YT|&#65533;&#65533;@&#1746;&#65533;'eU&#65533;&#65533;&#65533;&#65533;&#65533;4#&#65533;&#65533;}&#65533;&#65533;x&#65533;&#65533;&#65533;W&#65533;&#1837;L=13&#65533;&#65533;m&#65533;\&#65533;&#65533;G&#65533;&#65533;&#65533;TAE&#65533;&#65533;~&#65533;;&#65533;PI&#65533;&#34201;gQ&#65533;u&#65533;S&#65533;D&#65533;@&#65533;UK&#65533;&#796;&#65533;q93|5A&#65533; ,&#65533;d@w&#65533;3t&#65533;&#65533;&#65533;O&#65533;W&#65533;&#65533;|.&#65533;&#65533;=&#65533;j+'&#65533;=
&#65533;&#65533;&#65533;&#65533;q&#65533;&#65533;&#65533;&#65533;w&#1941;p]&{'&#65533;&#65533;&#65533;Mg&#65533;h# 8^&#65533;&#65533;&#65533;&#65533;&#65533;&#65533;&#1107;,v&#65533;&#65533;&#65533;E7RQ&#65533;u&#65533;z&#65533;/&#65533;&#65533;&#1107;-l&#65533;&#65533;&#65533;'&#65533;D&#65533;&#65533;&#65533;p&#65533;&#65533;&#65533;&#1585;&#209;&#65533;^|&#65533;&#65533;&#65533;xt&#65533;]&#65533;Y7V&#65533;"!6&#65533;&#65533;&#65533;[)$R&#65533;&#65533;&#65533;&#65533;j&#65533;-&#65533;b&#65533;&#682;	Mi*&#65533;&#1758;&#65533;&#65533;Q&#65533;'&#65533;	Uw>&#65533;>&#65533;&#65533;.&#65533;R&#1392;^&#65533;&#65533;&#65533;Yn&#65533;X&#65533;&#65533; y)&#65533;*&#65533;m&#65533;&#65533;{n&#65533;&#65533;H&#65533;m1&#65533;&#65533;8,&#65533;&#65533;&#65533;&#65533;&#65533;&#332;"&#65533;'&#65533;&#65533;&#65533;&#65533;&#65533;Y&#1156;X&#65533;?f3&#65533;L&#65533;&#65533;&#65533;&#10923;&#65533;&#65533;q&#65533;&#65533;Z&#65533;>b&#142;]1p&#65533;d&#65533;&#65533;&#65533;&#65533;a&#65533;a&#65533;&#65533;h&#824;&#65533;&#65533;T&#65533;#]&#65533;&#65533;O&#65533;&#65533;&#65533;&#2034;&#65533;&#65533;a&#65533;&#65533;&#65533;&#65533;4	&#65533; &#65533;&#65533;o&#65533;*&#65533;9&#65533;|&#1736;&#65533;&#65533;9&#65533;B&#65533;&#65533;&#65533;&#65533;2&#65533;&#65533;&#65533;&#520;&#65533;&#65533;	&#65533;&#65533;
9&#65533; &#65533;&#65533;4&#65533;K&#65533;&#65533;&#65533;&#65533;&#65533;P&#65533;&#65533;&#1736;&#65533;&#65533;&#65533;8&#65533;&#65533;S&#65533;h&#65533;4&#65533;A&#65533;&#65533;&#65533;&#65533;&#65533;&#65533;:$&#63624;&#65533;;&#65533;&#65533;&#65533;&#65533;&#65533;S9&#65533;&#65533;@D&#65533;&#65533;&#65533;&#65533;&#65533;&#65533;&#65533;7&#65533;&#65533;(vY&#65533;&#65533;	>&#65533;&#65533;#\&#65533;^&#65533;&#65533;&#65533;&#65533;&#65533;&#65533;b&#194;&#65533;&#1713;&#65533;3&#65533;&#65533;&#65533;}&#65533;6&#65533;&#1047;rJ&#65533;&#65533;!(!&#65533;1&#65533;B&#65533;&#65533;&#65533;&#65533;&#65533;#_&#65533;&#65533;#y&#65533;&#65533;&#65533;&#65533;&#65533;:B&#65533;7&#65533;#&#1865;&#65533;D&#65533;kD&#65533;eR&#65533;&#65533;&#65533;*&#65533;&#65533;&#2008;&#65533;&#65533;&#65533;&#65533;)&#65533;&#65533;&#65533;&#65533;&#65533;}+!&#65533;X@&#65533;x&#65533;&#65533;&#65533;7&#65533;h&#65533;D&#65533;J&#65533;&#65533;&#65533;&#65533;&#65533;3&#65533;&#1587;&#65533;=&#65533;&#65533;&#65533;E))&#65533;&#65533;b1	T&#65533;&#65533;&#65533;B&#65533;h	&#65533;Y&#65533;<&#65533;9&#65533;2+A&#65533;x&#65533;&#65533;#&#65533;P&#65533;&#65533;&#65533;&#213;hT&#65533;=&#65533;&#389;	D&#65533;&#65533;&#65533;)E&#65533;&#65533;B&#65533;-&#720;&#65533;P&#65533;<&#65533;&#137;&#65533;>Y&#65533;&#65533;)"<R	&#65533;k&#65533;&#65533;&#1464;0&#384;&#65533;i&#1170;y&#65533;&#65533;&#65533;&#65533;&#65533;R"I&#65533;K&#65533; :z&#65533;&#65533;&#504;&#65533;&#65533;a&#65533;&#65533;#.t?]&#65533;51R{;G&#65533;&#65533;S&#65533;&#65533;&#65533;!y&#65533;!&#65533;&#531;&#65533;&#65533;a&#65533;&#65533;&#65533;&#65533;2IN&#65533;-&#65533;\&#65533;b&#65533;o&#65533;	&#1823;)&#65533;&#65533;T b8&#65533; &#65533;&#65533;&#65533;&#322;&#1545;&#65533;d&#588;&#65533;8&#65533;-&#65533;&#65533;&#65533;YE&#65533;&#65533;8H&#65533;&#65533;&#65533;&#65533;&#65533;A&#65533;&#65533;A&#65533;`&#65533;&#65533;C&#65533;&#65533;&#65533;h&#65533;&#65533;&#723;&#1224;&#65533;&#65533;&#65533;&#65533;[&#587;&#65533;4&#65533;&#65533;&#65533;&#65533;6&#65533;Ekd&#65533;P9&#65533;&#65533;<r&#65533;	;&#65533;&#65533;&#65533;PD&#65533;&#65533;8&#65533;Dr&#65533;A&&#65533;&#65533;(&#65533;&#65533;"R&#65533;va&#65533;&#65533;8y&#65533;&#65533;,o
&#65533;-)&#65533;ZC&#199;&#65533;&#65533;&#65533;&#65533;B}a&#65533;&#65533;cC&#65533;&#65533;z&#65533;#&#65533;M&#65533;3&#65533;&#65533;&#65533;&#65533;&#65533;H&#65533;&#1851;9&#65533;&#65533;&#65533;&#65533;&#65533;&#65533;&#65533;&#65533;&#65533;&#65533;&#65533;&#65533;&#65533;&#598;l&#65533;&#65533;&#65533;(F&#65533;&#65533;j&#65533;&#402;J!D&#65533;&#65533;&#65533;1&#65533;&#65533;9&#65533;)&#65533;`&#65533;&#65533;&#65533;&#65533;&#65533;&#65533;&#65533;&#65533;&#65533;&#65533;J&#65533;&#65533;&#65533;A&#65533;&#1588;&#65533;h&#65533;R!Fh&#65533;	&#65533;`&#65533;A&#65533;^:&#65533;&#65533;<A&#65533;&#65533;&#65533;&#65533;&#65533;8&#27709;&#65533;&#65533;Y&#65533;&#65533;N&#65533;@&#65533;j&#65533;&#65533;&#65533;&#65533;&#65533;#&#65533;&#1631;&#65533;&#1055;&#65533;&#65533;&#65533;d&#65533;&#65533;&#65533;&#65533;&#65533;:(p&#65533;&#65533;&#65533;
&#65533;ZP)&#65533;&#65533; &#65533;&#604;Pk+&#65533;b&#65533;R ;(&#65533;"&#65533;&#65533;&#65533;Z&#65533;#&#65533;&#65533;&#65533;x&#65533;&#65533;&#65533;A;&#65533;PM&#1372;#7n&#65533;&#65533;&#65533;&#65533;7&#65533;&#65533;&#65533;&#65533;&#65533;&#65533;&#65533;Q&#65533;b&#65533;H&#65533;!@&#65533;7&#65533;P!&#65533;l.Iz&#65533;&#65533;&#65533;&#65533;&#65533;&#65533;H&#65533;&#65533;&#65533;&#65533;4&#65533;&#65533;-&#65533;&#65533;	)&#65533;&#65533;&#65533;&#65533;&#65533;	&#65533;&#65533;&#65533;H	&#65533;&#65533;&#65533;&#45117;&#65533;&#65533;&#65533;&#65533;&#65533;&#65533;&#1550;&#65533;	R1&#65533;&#65533;H&#65533;&#65533; &#187;!=/;&#65533;P&#65533;&#65533;\&#65533; &#65533;SOd	&#65533; &#65533;&#65533;&#65533;N@&#65533;&#65533;x&#65533;)!&#1356;U&#1235;&#65533;7&#65533;&#65533;&#65533;&#65533;i&#65533;v&#65533;&#65533;&#65533;&J&#65533;&&#65533;gJH&#556;&#65533;&#65533;&#65533;xd&#65533;I&#65533;&#65533;p&#65533;&#65533;&#65533;&#65533;&#65533;(&#65533;;&#65533;szC&#65533;Y&#65533;&#65533;-A&#65533;x1*(&#65533;&#65533;6&#65533;M&#1383;q{1&#65533;&#65533;,&#65533;&#65533;6&#65533;&#65533;&#546;&#65533;&#65533;cM&#65533;&#65533;Qee&#65533;&#65533;&#65533;l&#65533;&#65533;M &#65533;h&#65533;Vi&#65533;&#65533;\#&#65533;R &#65533;l&#65533;Vj&#65533;5&#65533;&#65533;V{&#1292;:&#65533;&#65533;&#65533;&#65533;Z0Wr&#65533;o&#65533;o&#65533;&#65533;:&#65533;o&#65533;&#65533;x&#65533;&#65533;q}&#1517;WJ W}&#65533;WJ&#65533;&#65533;qu&#65533;p&#65533;&#65533;F&#65533;&#65533;v&#843;&#65533;&#65533;$&#65533;&#65533;OH&#65533;O&#65533;&#65533;&#65533;J8X&#65533;H&#65533;&#65533;M&#1477;&#65533;:8&#1543;-&#1544;&#65533;&#65533;&#65533;&#65533;H&#65533;&#65533;u&#65533;X&#65533;&#65533;&#65533;:h&#65533;=W{&#65533;&#1473;x&#1559;&#65533;&#1552;X&#65533;&#65533;{&#1556;uW&#65533;m&#65533;&#65533;z&#65533;uW&#65533;ZyZy&#65533;&#1564;&#65533;&#1602;U&#65533;&#65533;&#65533;(&#65533;: &#65533;F&#65533;V&#1384;&#65533;m&#65533;Z&#65533;&#65533;&#65533;&#65533;w&#65533;&&#65533;&#65533;&#65533;(&#65533;Rx&#65533;M&#65533;Z&#65533;&#65533;]&#1866;@&#65533;&#65533;@H&#65533;]3&#65533;&#65533;&#65533;M&#65533;&#65533;&#65533;&#65533;&#65533;&#65533;&#1344;x&#65533;&#65533;&#1344;@&#65533;&#1781;=&#65533;,&#65533;m1&#65533;m&#65533;&#65533;&#65533;(&#65533;&#293;[&#65533;&#65533;&#65533;&#65533;&#1852;`&#1805; &#65533;&#65533;&#65533;&#65533;\&#65533;'(&#65533;&#516;p&#65533;&#65533;&#836;&#357;&#65533;}&#65533;&#65533;e&#65533;&#65533;]V&#65533;&#331;&#65533;  !&#65533;
 &#65533; ,  &#65533; &#65533; @&#65533; &#65533;	H&#65533;&#65533;&#65533;&#65533;*\&#560;&#65533;&#199;#J&#65533;H&#65533;&#65533;&#331;3j&#65533;&#561;&#65533;&#463; %&#65533;&#65533;&#65533;&#959;xV&#65533;&#65533;&#65533;''Z&#726;(&#65533;&#65533;&#65533;&#65533;fL&#65533;2&#1436;Y&#65533;h&#65533;&#65533;4)&#65533;&#65533;&#65533;&#65533;VP
&#65533;Gt`S&#65533;L>&#65533;&#65533;&#65533;J&#154;2&#65533;&#629;&#65533;&#1519;`&#202;K&#65533;&#65533;&#1651;h&#1258;]&#758;&#65533;&#1783;p&#65533;&#669;k&#65533;&#65533;A&#65533;&#65533;&#65533;&#65533;&#65533;B&#65533; &#65533;&#65533;<&#65533;&#65533;?&#65533;	&(A&#65533;?&#65533;@^ &#65533;2p[^'N&#65533;&#65533;CB'HL&#65533;7&#65533;C&#65533;'bx&#65533;;&#65533;&#65533;G&#65533;&#65533;&#65533;&#65533;&#65533; &#65533;=z&#65533;&#65533;W&#65533;&#65533;&#65533;&#65533;&#65533;N&#65533;&#65533;&#65533;&#65533;&#531;+_&#956;&#65533;s&#26326;)T-/&#65533;&#65533;$d&#65533;sl&#65533;&#65533;c&#65533;@&#65533;&#65533;W&#65533;&#65533;&#65533;&#65533;&#65533;=(&#1287;&#65533;J&#65533;&#65533;;&#65533;4&#1889;&#65533;^&#43255;=zD&#65533;2e&#65533;&#65533;&#65533;&#65533;@&#65533;@&#65533;&#65533;s&&#65533;&#65533;&#65533;6&#65533;&#65533;&#65533;F(&#65533;n&#65533;&#65533;,{&#65533;&#65533;&#65533;u&#65533;&#65533;&#65533;&#65533;v&#65533;	&#65533;y&#65533;I&#1027;y&#65533;&#65533;&#65533;]b!&#65533;&#65533;.&#65533;&#65533;W&#65533; &#65533;{2&#65533;G^r&#65533;7&#65533;i{&#65533;&#65533;{[&#65533; &#65533;a&#65533;&#65533;&#65533;&#65533;y&#65533;&#65533;&#65533;F)&#65533;TVi&#65533;Bg &#65533;&#65533;&#65533;g&#65533;&#1253;&#65533;11&#65533;&#65533;@\x&#65533;&QHaI`("&#65533;&#65533;&#65533;/&#65533;&#65533;&#65533;(&#65533;&#65533;@B &#65533;&#65533;?B&#65533;&#65533;'&#65533;
&#65533;OAp&#65533;A&#65533;	&#65533;(A&#65533;S&#65533;L&#65533;&#65533;&#65533;&#65533;MJ((&#65533;&#65533;&#65533;&#65533;&#65533;P0j&#65533;B&#65533;J(&#49930;7&#65533;u&#65533;(A&#65533;`Jh#&#65533;3&#277;&#65533;&#65533;:&#65533;%a&#65533;&#65533;&#65533;A
&#65533;D^&#1425; &#65533;j:"b+&#65533;'&#65533;w&#65533;&#65533;&#65533;v
&#65533; &#65533;y&#65533;Vjc&#65533;5&#65533;&#65533;[Mc&#65533;@&#65533;&#65533;&#1616;2lCa&#65533;U&#65533;m&#65533;5&#65533;$M&#65533;&#65533;&#65533;&#65533;&#65533; &#65533;&#65533;)O<d&#65533;H2&#65533;&#65533;&#65533;4r&#65533;@B-&#60979;&#65533;<&#65533;aEV&#65533;&#65533;&#65533;B-&#65533;&#65533;&#65533;&#65533;E_&#65533;P`&#65533;z&#65533;&#65533;&#65533;&#65533;@&#65533;&#65533;&#65533;*&#65533;0#d&#65533;?q2&#65533;&#65533;&#65533;\P&#674;&#65533;,*B&#65533;&#65533;|j&#65533;C&#65533;<;!&#65533;?&#65533;&#65533;&#65533;[&#65533;&#65533;&#65533;)&#65533;&#65533;s&#65533;&#65533;X&#65533;&#65533;C&#65533;
&#65533;Y&#65533;&#65533;x&#65533;E&#65533;&#65533;`&#65533;&#65533;a6B&#65533; &#65533;m&#65533;&#65533;-&#65533;&#65533;	8&#65533;&#1800;&#65533;&#65533;>&#65533;&#65533;&#65533;&#65533;@4&#65533;&#65533;`.&#65533;`D&#65533;&#65533;&#65533;@Y&#65533;&#65533;&#65533;
^@1 &#65533;#&#65533;Wg&#65533;&#65533;&#65533;wN\
&#65533;&#65533;B~&#65533;g&#150;&#65533;&#65533;&#65533;&#65533;o#
ZQ &#65533;n&#65533;&#65533;&#65533;Lr&#65533;&#65533;&#65533;&#65533;S &#65533;&#65533;&#65533;&#65533;&#65533;&#992;&#1580;s&#65533;&#65533;&#65533;&#65533;B&#515;&#65533;&#65533;@&#65533;&#65533;&#65533;&#65533;<&#65533;&#65533;&#65533;,*&#65533;%O&#65533;&#1029;~j&#65533;!]&#43573;&#65533;&#65533;F&#65533;U&#65533;&#65533;&#65533;&#30338;&#65533;&#65533;&#65533;&#65533;BL&#65533;&#65533;&#65533;?&#65533;&#65533; 4&#65533;&#65533;&#65533;&#65533;&#65533;A&#65533;@#&#65533;m,y	B&#65533;1&#65533;!&#65533;&#65533;&#65533;>&#65533;&#65533;&#65533;	n3&#65533;&#65533;&#1144;R&#65533;v&#65533;&#65533;?&#65533;&#65533;M&#65533;&#65533;&#65533;&#65533;&#65533;Qu8&#65533;
2&#65533;XH&#65533;&#65533; w&#65533;&#65533;&#65533;&#65533;#&#65533;&#65533;&#65533;&#65533;&#65533; &#65533;8&#65533; }Y&#65533;X3&#65533;G&#65533;&#65533;;&#65533;4n'&#65533;&#65533;&#65533;ew&#65533;&#65533;2&#65533;&#65533;&#65533;*z_&#65533;&#65533;&#65533;&#65533;7&#65533;&#65533;&#65533;lz&#1091;&#65533;DZf&#65533;&#65533;m&#65533;{&#65533;2#R&#65533;N&#65533;&#65533;S&#65533;&#65533;&#1528;&#65533;S&#65533;'/&#65533;&#65533;&#65533;&#65533;Q&#65533;&#65533;&#65533;p&#65533; A6&#65533;E&#65533;&#65533;&#65533;YF&#65533;&#65533;T&#65533;&#65533;kV&#65533;&&#65533;&#65533;)Dmj&#65533; BR1&#65533;,d&#65533; &#65533;&#65533;&#65533;yC&#65533;&#65533;|p &#65533;&#65533;?jE.&#65533;&#65533; &#65533;&#65533;&#839;T&#65533;&#65533;,X&#65533;A2&#65533; < &#65533;"
&#65533;H:&#65533;,h*&#65533;&#65533;&#65533;&#65533;&#65533;&#65533;&#65533;x':&#65533;&#65533;4&#65533;&#65533;&#65533;5&#1152;7P&#65533;&#65533;&#65533;'&#65533;&#65533;7h&#65533;>'x&#65533;:O&#65533;Mz&#65533;&#65533;&#65533;2p&#65533;6&#65533;&#65533;&#65533;&#52446;&#65533;4E7&#65533;&#65533;	&#65533;&#65533;&#65533;}&#65533;&#65533;&#65533;@&#65533;&#65533;&#65533;784&#65533;&#65533;f>&#65533;&#581;&#65533;&#65533;Q&#65533;z&#65533;'&#65533;&#65533;	Op&#65533;&#65533;&#65533;6&#65533;%&#65533;&#65533;&#65533;&#65533;&#65533;8&#65533;R%&#65533;&#65533;[&#65533;'8&#65533;?)"&#65533;&#65533;)&#65533;f&#65533;R&#65533;&#65533;9&#873;&#65533;&#65533;
&#65533;Tg&#65533;&#65533;p0&#65533;~&#65533;&#65533;}C&#65533;&#1195;4&#65533;&#65533;[0&#65533;&#65533;9&#65533;`1\&#65533;y&#65533;pP&#65533;&#65533;&#65533;.;&#65533;&#65533;;^ &#65533;&#65533;&#65533;5&#65533;&#65533;Xa&#65533;*W&#65533;&#65533;d&#65533;&#65533;&#65533;?&#919;&#65533;:~Q{)T&#65533;@X!pPy&#65533;1&#65533;&#65533;&#65533;&#588;g&#65533;[U&#902;&#1450;&#65533;&#65533;5y{-HE&#65533;&#65533;&#65533;qc$7&#65533;&#65533;v&#131;X!L	&#65533;G!	f&#65533;#&#65533;<&#65533;&#65533;&#65533;&#65533;g&#65533;&#65533;$! e&#65533;2{&#65533;# &#65533;8&#65533; .k&#65533;&#65533;&#65533;&#65533;?&#65533;V&#65533;	F&#1034;&#65533;&#65533;B&#65533;90&#65533;B"lr.&#65533;&#65533;&#65533;&#65533;&#65533;g*u&#65533;&#65533;%&#65533;&#65533;&#65533;&#65533;&#65533;&#65533;Tb&#65533;q&#65533;*&#65533;!&#1328;&#65533;&#65533;&#65533;@A&#65533;+L&#65533;&#65533;&#65533;@ RK&#65533;P&#65533;&#65533;&#65533;&#65533;A&#65533;&#65533;&#65533;(&#65533;Q` '@AJb&#65533;{&#65533;&#65533;F&#65533;&#65533;&#65533;&#65533;`&#65533;&#65533;&#65533;()Q&#65533;&#65533;&#65533;&#65533;&#65533;T&#65533;&#65533;#~&#65533;&#65533;	&#65533;`;&#1319;&#65533;&#65533;x&#65533;k&#65533;&#65533;&#65533;B %kl&#1248;W&#65533;E&#65533;lfh&#65533;&#1569; V&#65533;&#65533;Lf&#65533;Z&#65533;&#65533;&#65533;	a&#65533;6;2&#65533;&#65533;Z&#65533;&#65533;0#y&#65533;1<&#65533;&#65533;W&#1264;B&#65533;&#65533;bt &#65533;
P&#65533;&#65533;58 ` GH&#65533;&#65533;&#65533;&#65533;.&#65533;&#65533;u&#65533;&#65533;.	&#65533;&#65533;0v&#65533;&#65533;&#65533;&#65533;&#65533;?P0&#65533;i&#65533;wc&#65533;M]u PMy&#65533;K&#65533;n&#65533;B&#65533;	&#65533;pOfJS&#65533;&#65533;&#65533;vci &#65533;&#65533;&#804;&#65533;%&#65533;j&#65533;&#65533;)p&#65533;&#65533;y&#65533;&#65533;h&#65533;&#65533;!&#65533;&#65533;;&#65533;hE&#65533;&#1081;&#65533;E&#65533;
y&#65533;&#65533;B&#65533;(&#65533;&#65533;&#65533;&#1598;H*H,&#65533;
&#65533;- 4P&#65533;&#65533;&#571;j`u&#65533;&#65533;e
&#65533;:&#65533;&#65533;z^0&#65533;j&#65533;&#65533;&#65533;5z&#65533;&#65533; fmf&#65533;,sn&#65533;w &#65533;&#65533;&#65533;f>(&#65533;&#65533;M&/&#65533;qy^&#65533;B&#65533;&#65533;&#65533; &#65533;&#886;&#65533;&#65533;&#65533;&#65533;&#65533;&#65533;CN1&#65533;&#65533;l&#65533;<&#65533;P&#65533;&#65533;?&#65533;&#65533;Hx&#65533;(0&#65533;4&#65533;&#65533;&#65533;&#65533; "&#953;&#65533;E&#65533;&#65533;5&#65533;&#65533;&#65533;@&#65533;L}&#65533;#&#65533;&#65533;HO&#65533;&#1175;&#65533;&#65533;&#65533;&#65533;&#429;&#65533;Ng4&#65533;&#65533;Xp&#65533;dW&#1458;&#65533;@AXv&#65533;`&#65533;_&#65533;&#65533;&#65533;>&#65533;_&#65533;&#65533;&#65533;&#65533;X2&#65533;&#494;&#65533;&#65533;&#65533;&#65533;;t0w&#65533;&#65533;v&#65533;&#65533;&#1825;&#65533;&#65533;&#65533;&#65533;&#1776;&#65533;&#65533;D&#65533;&#65533;{&#65533;9(6&#65533;&#65533;&#65533;0&#65533;}&#65533;`A&#65533;&#65533;?@&#65533;&#65533;#&#65533;&#65533;/&#65533;&#65533;&#65533;d&#65533;&#1810;&#65533;&#65533;&#65533;"&#65533;^&#65533;t&#65533;}&#65533;?P_&#65533;&#65533;u	H8E2|&#65533;0l+&#65533;&#65533;&#65533;&#65533;lo
&#65533;Cw&#1379;&#65533;]}f"X'&#65533;&#54273;g&#65533;a#}l6!&#65533;&#65533;+&#65533;j&#65533;&#65533;&#65533;X&#65533;&#1187;Y&#65533;&#65533;2&#65533;&#65533;A
&#65533;RS&#65533;&#65533;
 &#65533;&#65533;&#65533;G#&#65533;&#65533;8D4&#65533;G/6N&#65533;&#65533;@ &#65533;&#65533;&#65533;A,01&#65533;&#65533;&#65533;&#65533;&#65533;&#65533;&#65533;&#65533;a:`&#65533;` &#65533;`w&#65533;+&#65533;P?&#65533;&#1024;| H&#65533;&#65533;+au&#65533;&#65533;p&#65533;&#65533;\&#65533;t&#65533;&#65533;:&#65533;7 &#65533;!'0&#65533;&#65533;4&#65533;&#65533;:&#65533;&#65533;"&#65533;a"&2&#65533;&#65533;P&#65533;9X&#65533;G~1 1G~	p0&#65533;&#65533;
s&#65533;s&#65533;x<&#65533;%&#65533;2&#65533;	2p.%&#65533;`A12EQ'&#65533;3arbhd8&#65533;f(&A_&#65533;'VE&#65533;&#65533;&#65533;f&#65533;alnv&#65533;2.&#65533;&#65533;wuuZ&#1479;&#65533;vdw&#65533;vCpbW&#65533;&#65533;xv&#65533;vf&#65533;v&#65533;&#65533;&#65533;&#65533;&#65533;&#65533;&#65533;&#65533;8vV#&#65533;&#65533;i&#65533;'/ ^&#65533;r&#65533;&#261;&#65533;qOn&#65533;&#65533;!`so&RP&#65533;d`&#65533;rz&#65533; &#65533;@yj&#65533;&#65533;Ao&#65533;Go	wBCx`<w;&#65533;P&#65533;&#65533;;&#65533;G&#65533;d&#65533;p
H2 &#65533;f{&#65533;7&#65533;&#65533;H&#280;&#65533;&#65533;&#65533;85&#65533;&#461;&#65533;&#65533;;&#65533;8$p
&#65533;k&#65533;&#65533;Q&#65533;!Ja(H 
&#65533;2&#65533;B&#65533;&#65533;&#65533;1Z
&#65533;&#65533;*&#65533;6\'*_=&#65533;58&#65533;&#65533;>d&#65533;l&#65533;)0[R`m&#65533;&#451;i0p	&#65533;
&#65533; &#65533;6&#65533;\ED#U&#65533;&#65533;&#65533;&#65533;&#65533;&#65533;&@&#65533;&#65533;` &#65533;+{&#65533;<&#65533;A&#65533;pX&#65533;R]&#65533;&#65533;o:&#65533;o&#65533;8&#65533;&#65533;.:BT.&#65533;6B7&#65533;&#65533;&#65533;.&#65533;!6&#65533;!&#65533;&#65533;&#65533;	&#65533;P3D&#65533;&#65533;0 [&#1621;\&#65533;&#65533;y[S0I4D"&#65533;8&#65533;`$O'&#65533;`T&#65533;' ^&#65533;#V&#65533;&#65533;!&#65533;&#65533;#&#65533;&#65533;a}P}&#65533; 7P&#594;&#65533;`&#65533;@&#65533;PL@` f &#65533;&#65533; &#65533;`&#65533;&#65533;&#65533;&#65533;y&#65533;	&#65533;&#65533;&#65533;&#65533;&#65533;6&#65533;&#65533;&#38504;y&#65533;&#65533;&#65533;&#65533;s&#65533;&#65533;v&#65533;+&#65533;h&#65533;`&#65533;&#65533;:&#65533;&#65533;&#65533;&#65533;&#65533;&#65533;&#65533;&#65533;&#65533;&#65533;)&#65533;&#65533;&#65533;&#676;&#65533;y	&#65533;&#65533;&#65533; &`&#1616;
&#65533;hM&#65533;&#65533;6|uy1&#65533;8&#65533;<&#65533;&#65533; oC&#65533;|`	|&#65533;&#65533;&#65533;C&#65533; &#65533;vO&#65533;EY&#65533;&#65533; @`&#65533;?&#65533;Wy
4f&#65533;&#65533;eT&#65533;:a&#65533;&#65533;&#65533;;&#65533;&#65533;&#65533;x&#65533;<r&#65533;1&#65533;&#65533;h&#65533;h6&#65533;&#65533;&#65533;!&#65533;&#65533;&#65533;&#65533;%]&#65533;\&#1585;6&#65533;2@&#65533;&#65533; &#65533;P&#65533;&#65533;&#65533;P&#65533;&#65533;#,&#65533;&#65533; &#65533;4b#dD
&#65533;&#65533;&#65533;&#65533;F<0&#65533;4&#65533;3&#65533;&#65533;&#65533; &#65533;&#65533;|&#65533;&#65533;d&#65533;&#65533;&#65533;a&#1636;&#65533;~&#65533;p &#65533;0&#65533;&#65533;&#65533;:&#65533;._3=&#65533;&#65533;Yi0&#65533;&#65533;&#65533;&#65533;+SV&#65533;&#65533;&#65533;v&#65533;h&#65533;o&#65533;&#65533;&#65533;6&#65533;!8$&#581;&#65533;af&#54484;F2i)&#65533;/r8&#65533;&#65533;&#65533;P
+&#65533; &#65533;5I&#65533;&#338;:&#65533;x&#65533;&#65533;&#65533;;&#65533;&#65533;t&#65533;&#65533;8,0&#65533;&#65533;hvtq)Om&#65533;&#65533;U!&#65533;&#65533;&#65533;m&#65533;&#65533;&#65533;&#65533;&#65533;qBU#&#65533;&#65533;&#65533;&#65533;&#65533;0&#65533;&#65533;&#65533;&#65533;	&#65533;&#65533;8&#708;	&#65533;)
&#65533; &#65533;&#65533; &#65533;&#65533;&#65533;0"p&#65533;0 k&#65533;k &#65533;@V&#65533;&#65533;: &#65533;&#65533;&#65533; L&#65533; 6&#65533;t@&#65533;Jk`0s&#65533;qw&#65533;&#65533;J1&#65533;&#65533;B&#65533;)1&#65533;p&#65533;p	XyJ_zJ&#65533;*&#65533;9&#65533;&#708;&#65533;&#65533;&#65533;:&#65533;&#65533;euI&H&#65533;&#65533;`qtA&#65533;`f
2@ 0P&#65533;1 &#65533;>&#65533;f@&#65533;&&#65533; &#65533;|3UC&#65533;b@0&#65533;&#65533; A&#65533; Jo&#65533;&#65533;:&#65533;&#65533;&#65533;;/`2&#65533;@<&#65533;$`&#65533;&#65533;&#4832;&#65533;1bV&#65533;!&#65533;&#65533;]&#65533;h?&#746;&#65533;&#65533;:&#65533;&#65533;!X&#65533;1E&#65533; k(j&#65533;&&#65533;
&#65533;&#65533;&#65533;&#65533;!|hsjNAB>&#65533;d&#65533;&#65533;&#65533;&#65533;=&#65533;&#65533;<jG&#520;&#65533;&#65533;Os&#65533;~t.#A&#65533;&#65533;&#65533;&#65533; 	&#65533;~a~&#65533;&#65533;&#65533;&#65533;&#65533;&#65533;A&#65533;&#65533;b` &#65533;$t&#65533;aQ9&#65533;-Y 0&#65533;J&#1554;&#65533;cC6&#65533;&#1401;&#65533;'&#65533;&#65533;&#65533;!+7&#65533;T&#65533;&#65533;&#65533;B&#65533;T}!]&#65533;&#65533;/H&#65533;&#65533;BF&#65533;&#65533;&#65533;&#65533;&#65533;&#65533;z&#65533;&#65533;&#65533;$[&#65533;9&#65533;&#65533;&#65533;55&#65533;&#65533;&#65533;&#65533;&#65533;
a q&#65533;.&#65533;&#65533;<f*xb&#65533;&#65533;&#65533;Q&#65533;&#65533;A&#65533;&#65533;&#65533;&#65533;5&#65533;F  &#65533;  &#65533; &#1107;V&#65533;&#65533;X &#65533;&#65533;
&#65533;&#65533;&#65533;&#65533;&#65533;I@	&#65533;&#65533;%&#65533;j  &#65533;&#65533;
" &#65533;@	&#65533;&#65533;&#65533;@&#65533;6 L&#65533;:&#65533;&#65533;&#65533;&#65533;@&#65533;&#65533;&#65533;&#65533;% &#65533;0&#65533;&#65533;&#65533;&#65533;Z_&#65533;&#65533;&#65533;z&#1161;&#65533;A&#65533;&#65533;j/&#65533;
&#65533;&#65533;&&#65533;L&#65533;8&#65533;*[$`cv*&#65533;r'&#65533;fV &#65533;8&#65533;&#65533;) &#65533;&#65533; >0-&#65533;<&#65533;&#65533;e&#65533;7t&&#65533;$&#65533;PG&#65533;U	&#65533;&#65533;&#65533;bUcv&#65533;&#65533;&#65533;&#65533;&#65533;Ydr&#65533;&#65533;p;&#65533;a&#65533;B;&#65533; &#65533;&#65533;a&#65533;Kk&#65533;&#65533;e^&#65533;&#65533;zzA&#65533;&#65533;&&#65533;&#65533;&#65533;|Q&#65533;&#65533;&#65533;Z&#65533;&#65533;&#65533;PS|E&#65533;&#65533;&11@&#65533;h5=&#65533;V*Dz&#65533;&#65533;*&#65533;0&#65533;8&#65533;}&#65533;
v&#65533;&#65533;&#65533;&#65533;	&#65533;3P&#65533;&#65533;Z&#1014;	&#65533;b&#65533;&#65533;y&#65533;&#65533;,,1n&#65533;&#65533;&#65533;&#65533;$&#65533;s&#65533;=&#65533;&#65533; &#65533;&#65533;"e&#65533;\cc&#65533;&#1107;tS]&#65533;:&#65533;&#65533;a&#65533;&#65533;&#65533;7&#65533;@&#65533;s&#65533;5&#65533;\&#65533;@&#65533;&#65533;8&#65533;8P&#65533;% 34DE&#65533;j&#65533;&#65533;&#65533;+&#65533; }n&#65533;&#65533;q#&#65533;&#65533;&#65533;&#65533;
>&#65533;&#65533;2`&#65533;&#65533;&#65533;&#65533;tf/&#65533; &#65533;;E&#65533;(;&#65533;&#65533;&#312;6&#65533;&#65533;&#65533;
`	&#65533;&#65533; `&#65533;&#65533;&#65533;1iE:pf&#65533;Lj&#65533;0% %&#65533;&#65533;&#65533;&#65533;&#65533;&#65533;p!&#65533;&#65533;*I&#65533;&#65533;&#65533;"&#65533;KP&#65533;&#65533;&#65533;&#65533;-&#65533;sP&#65533;&#65533;&#65533;P&#65533; &#65533;&#1069;q&#65533;7&#65533;n&#65533;&#1088;&#65533;d&#65533;&#65533;I&#65533;&#65533;&#65533;&#187;&#65533;&#65533;y&#65533;k&#65533;&#65533;!&#65533;&#65533;&#65533;b&#65533;&#65533;"$&#65533;V&#65533;&#65533;GAb6&#65533;`csY&#65533;&#65533;&#1290;P&&#65533;
&#65533; C@&#65533;1&#65533;	4&#65533;3&#65533;SQ
&#65533;q&#65533;&#65533;&#65533;gg&#65533;|20fbU5&#65533;&#65533;&#441;&#65533;;yas&#65533;&#65533;&#65533;&#352;?*"&#65533;a&#65533;&#65533;&#1697;l&#65533;&#65533;q&#65533;pU[&#65533;'hj$txz&#65533;MU&#65533;&#65533;&#65533;&#65533;YA>M3&#65533;d&#65533;&#65533;&#65533;4B&#65533;&#65533;]&#65533;7(?&#65533;&#65533;&#65533;~	&#65533;&#65533;?&#65533;p
&#65533;&#65533;[&#65533;`&#65533;&#65533;&#65533; &#65533;&#65533;&#65533;&#65533;&#65533;CSZ&#65533;;2VV&#65533;a&#65533;&#65533;&#65533;6U45P=P&#65533;;&#65533;&#65533;+B7/&#65533;&#65533;G&#65533;4bQh&#65533;'&#65533;.&#65533;&#65533;%v&#65533;c6&#65533;JIU&#65533;^&#65533;&#65533;&#65533;&#65533;&#65533;&#65533;pg&#65533;&#65533;&#65533;k^&#65533;&#65533;&#65533;&#65533;&#65533;*L:&#65533;'ip &#65533;&#65533;~&#65533;&#65533;@>  "`&#65533;#+G&#65533;|OI&#65533;7`B&#65533;fn&#65533;@x&#65533;0&#65533;|z&#65533;&#65533;@`&#1344;w&#65533;&#65533;F&#65533;b&#65533;&#65533;9>`T&#65533;&#65533;`&#65533;&#65533;e&#65533;4P&#65533;@j@&#65533;	&#65533;&#65533;9&#65533;&#65533;&#65533;f&#65533;
&#65533;&#65533;&#65533;&#65533;&#1133;&#65533;&#65533;&#65533;&#65533;%&#65533;	s&#65533;pm&#65533;&#65533;&#65533;&#65533;&#65533;&#65533;`&#65533;6&#65533;&#65533;P&#65533;xJ&#65533;z	&#65533;zX&#65533;n`*&#65533;X&#65533;n&#65533;i&#65533;,&#65533;4&#65533;PDUc&#65533;1&#65533;&#65533; <&#65533;&#65533;&#65533;a&#65533;Kb6&#65533;a&#65533;B&#65533;&#65533;&#65533;<&#65533;&#65533;T&#65533;&#65533;p&#65533;
&#65533;&#65533;}+&#65533;&#65533;)`g&#65533;0,r&#65533;w&#1460;N1&#65533;&#65533;&#65533;Z&#65533;:g&#65533; :&#65533;+h&#65533;&#65533;V&#65533;h&#65533;&#65533;&#65533;&#65533;&#65533;E&#65533;&#65533;p&#65533;8\&#65533;&#65533;&#65533;&#65533;&#2029;A&#65533;&#65533;&#65533;&#65533;&#65533;&#65533;h&#1480;&#65533;&#65533;&#65533;&#65533;DV&#65533;h&#65533;G&#901;&#65533;=ald&#65533;&#65533;.&#65533;<6SG&#65533;3'&#65533;+&#240;[a&#65533;&#65533;&#65533;&#65533;
&#65533;&#65533;&#65533;l>8]&#65533;&#65533; /S&#65533;
&#65533; &#65533;b&#65533;&&#65533;&#65533;&#65533;A&#65533;&#65533;r
&#65533;&#65533;u3&#65533;q&#65533;&#65533;&#65533;K&#65533;&#65533;7H&#65533;y&#65533; &#65533;Zf?&#2007;Y&#65533;-+&#65533;;&#65533;&#65533;;x&#65533;&#65533;&#65533;&#65533;&#65533;&#65533;bdi!a&#65533;^&#65533;_&#65533;&#65533;,&#65533;&#65533;&#65533;&#65533;kqe0&#65533;p&#65533;&#65533;&#65533;&#65533;&#65533;\&#65533;&#65533;&#65533;	C`#&#65533; &#65533;G&#65533;rV $< s6&#65533;&#65533;
&#65533;&#65533;&#65533;&#65533;h&#65533;h&#65533;&#65533;,&#65533;&#65533; &#65533;`&#65533;PVx` &#65533;p&#65533;W&#65533;:&#65533;Bo&#65533;Ao&#65533;>&#65533;v&#65533;&#65533;&#65533;p&#65533;/ a&#65533; :&#65533;>&#65533;&#65533;&#65533;
m^&#65533;`&#65533;I&#1068;&#65533;. &#65533;&#65533;3&#65533;&#65533; &#65533;&#65533;1&#65533;&#65533;&#65533;4&#65533;&#65533;&#1088;&#65533;&#65533;&#65533;&#65533;:&#65533;&#65533;&#65533;y&#65533; &#65533;j&#65533;[7&#65533;;&#65533;4/&#65533;<f&#65533;&#65533;
`&#65533;&#65533;v&#65533;&#65533;&#65533;6gr&#65533;1&#65533;.&#65533;&#65533;0s&#65533;&#1566;`&#65533;B`j`&#65533;&,+R b2(
&#65533;T&#65533;&#65533;xQ &#65533;d&#65533;#X&#65533;`&#65533;&#65533;O&#65533;_&#65533;x1&#65533;&#65533;i&#65533;P&#65533;!&#65533;2+(2>z&#65533;&#65533;j&#65533;+i&#51185;&#65533;&#65533;0%&#65533;Fs&#65533;&#65533;&#1063;&#990;{n$&#65533;"gN9&#65533;&#65533;&#65533;&#65533;&&#1119;yE&#12620;&#65533;&#65533;(&#65533;&#65533;'PZ}
&#65533;&#65533;&#65533;&#65533;&#65533;op&#65533;bGP&#65533;O/&#65533;@&#65533;0&#65533;A&#65533;&#65533;h&#65533;Wa&#65533;Z&#65533;&#65533;a&#265;/f&#65533;&#65533;&#65533;c&#529;%O&#65533;&#65533;X&#65533;&#65533;&#65533;r8S&#65533;JY&#65533;&#65533;j&#65533;aS&#65533;h&#65533;5&#65533;Cmxu&#65533;Z&#65533;&#65533;&#65533;&#65533;&#65533;h&#65533;&#65533;&#65533;&#65533;$&#65533;m#hl&#65533;m0C&#65533;&#65533;&#65533;&#65533;&#65533;&#65533;xz\n&#16785;&#1055;1&#65533;&#65533;_&#65533;&#65533;	bOe&#65533;;&#65533;&#65533;N&#1588;&#65533;&#65533;*/&#65533; &#65533;z&#65533;&#65533;&#65533;&#999;_9&#65533;&#65533;&#65533;&#65533;E(c0&#65533;YsB&#65533;0&#65533;&#65533;&#65533;&#65533;D&#65533;&#65533;&#65533;&#65533;&#65533; +d&#65533;A&#65533;&#65533;>@&#65533;!&#65533;&#65533;&#65533;&#65533;
;v&#65533;&#65533;&#65533;&#1548;&#65533;&#65533;H &#65533;&#65533;i@y&#65533;&#65533;$&#65533; !n&#65533;&#65533;&#65533;;&#65533;&#65533;w&#50240;(&#65533;&#65533;JH&#65533;F&#65533;&#65533;&#65533;5&#65533;9&#65533;&#65533;&#65533;&#65533;&#65533;&#65533;&#65533;&#65533;&#65533;'&#65533;p>I2J&#65533;&#1600;&#65533;?(	&#65533;&#65533;D&#65533;(&#65533;D&#65533;&#65533;&#65533;M5&#65533;4!&#65533;&#65533;&#65533;3&#65533;;&#65533;&#65533;&#65533;l&#65533;&#65533;&#65533;1&#65533;O=&#65533;D&#65533;&#65533;&#65533;&#65533;&#65533;p&#29077;&#65533;&#65533;&#65533;Z&#65533;&#65533; &#65533; !"&#65533;&#65533;&#65533;;&#65533;&#65533;P?&#65533; 80&#65533;&#65533;9*&#65533; &#65533;*&#65533;&#65533;K&#296;@K&#65533;&#65533;G&#65533;* &#65533;_&#65533;C1&#65533;H&#65533; 8z&#65533;&#65533;&#65533;&#65533;&#65533;&#65533;&#65533;G&#65533;&#65533; &#65533;,L-(&#65533;&#65533;C&#65533;&#65533;&#65533;

&#65533;&#65533;B|&#65533;&#65533;&#65533;&#65533;&#65533;&#65533;&#65533;\&#65533;&#65533;&#65533;:&#1160;&#65533;i&#65533;&#65533;'D9&#65533;!a&#65533;bY	&#65533;&#65533;&#65533;-&#536;&#65533;&#65533;&#65533;j&#65533;A2EO<&#65533;&#65533;l&#65533;#lQ&#147;7<&#65533;&#65533;&#65533;~&#65533;&#654;h~&#65533;C&#65533;*&#65533;ZH&#65533;H	
K&#65533; E&#65533;&#65533;&#65533;&#65533;'
&#65533;3hSh&#65533;&#65533;&#65533;@&#65533;&#65533; @&#65533;&#65533;f&#65533;`&&#1605;&#65533;9&#65533;W&#65533;$&#65533;&#65533;&#65533;&#65533;&#65533;zj&#65533;&#65533;&#65533;&#65533;&#65533;j&#65533;DX&#65533;q&#65533;38&#65533;3IY3&#65533;&&#65533;l&#65533;m5 &#65533;&#32933;&#65533;*&#65533;xK&#65533;&#65533;&#65533;&#65533;W&#65533;&#65533;&#65533;@&#65533;&#65533;&#1614;&#227;&#65533;&#65533;<9&#65533;
&#65533;&#65533;&#65533;&#65533;n&#65533;<@&#65533;m&#65533;.*&#65533;#B&#65533;&#65533;R&#65533;)h
&#65533;Vy&#65533; &#65533;#&#65533;&#65533;&#65533;&#65533;S&#65533;&#65533; V&#65533;&#65533;u&#65533;c&#65533;l&#65533;&#65533;&#65533;?&#65533;&#65533;1fH&#65533;	&#65533;&#65533;
&#65533;&#65533;(&#65533;&#65533;`M&#65533;d&#65533;:&#65533;&#65533;&#65533;P&#65533;&#65533;&#65533;^&#65533;F)&#65533;<&#65533;&#65533;&#65533;&#65533;j0)F&#65533;A7&#65533;&#65533;&#461;n	&#65533;1&#65533;1#0@Gp)&#65533;&#65533;#	&#65533;?&#65533;$&#65533;&#65533;&#65533;hD&#65533;&#65533;&#65533;$&#65533;&#65533; :"&#65533;&#65533;&#65533;P&#65533;$%&#65533;i&#65533;&#65533;&#65533;&:E&#65533;&#65533;&&#65533;!&#65533;(t &#65533; <&#65533;?&#65533;&#65533;p[m&#65533;&#65533;&#1572;&#65533;`&#65533;&&#65533;&#65533;|px&#65533;'&#65533;ad&#65533;X&#65533;THU&#65533;0Kp&8p@&#65533;&#65533; )&#65533;&#65533;&#597;rU+_	+*&#65533;*$&#65533;&#65533;#>b&#65533;@_&#65533;F&#65533;&#65533;-$Q&#65533;B"R&#65533;&#65533;&#65533;^&#65533;&#65533;&#65533;&#65533;&#65533;&#65533;&#65533;P%dK&#65533;Lj18&#65533;&#65533;m&#65533;+r&#65533;OP@&#65533;&#65533;~&#65533;G&#65533;&#65533;&#65533;7&#65533;|1&#65533;D&#65533;&#65533;&#65533;J&#65533;&#65533;?&#65533;b
&#65533;a&#65533;&#1572;6&#65533;&#65533;$&#65533;!&#65533;&#65533;Oi&#65533; &#65533;!AnRd&#65533;&#65533;&#26043;$&#65533;,&#65533;f&#65533;$.&#65533;&#65533;G&#65533;&#65533;%S&#65533;&#65533;df3&#65533;&#65533;0o@&#65533;&#65533;
g&#65533;&#65533;&#65533;#:&#65533;+&#65533;&#65533;"w8&#65533;@&#65533;&#65533;&#65533;V&#65533;F&#65533;q&#65533;FR&#65533;I&#65533;&#65533;VR&#65533;&#65533;&#65533;m&#65533;!&#65533;&#65533;(&#65533;&#65533;D7u4A&#65533;6&#65533;H 9&#65533;&#65533;&#65533;?&#65533;@&#65533;&#65533;X x&#65533;X@A>&#65533;B&#65533;&#65533;&#65533;h&#65533;,&#65533;&#65533;&#65533;f&#65533;'&#65533;p&#65533;C'&#65533;L&#65533;&#65533;42#&#65533;5l&#65533;&#65533;&#65533;&#65533;&#65533;&#65533;&#65533;&#65533;&#65533;&#65533;&#65533;&#65533;cT&#65533;AFG* &#65533; N&#65533;&#65533;'dP&#65533;(&#65533;&#65533;&#65533;&#65533;	&#65533;&#65533;&#65533;&#65533;&#65533;&#65533;:%&#65533;&#65533;4&#65533;$&#65533;lr8<@:yx&#65533;&#65533;&#65533;C!Bm*&#65533;&#65533;&#65533;&#65533;&#1741;`&#65533;&#65533;&#65533;
$&#65533;C&#65533;&#65533;&#65533;&#65533; s&#1041;&&#65533;&#65533;&#65533;&#65533;&#65533;,a	V &#65533;&#65533;G?&#144;&#65533;&#65533;&#65533;&#65533;&#65533;
&#65533;&#65533;&#65533;OA&#65533;&#766;&#65533;&#65533; &F&#65533;A,&#65533;&#65533;&#65533;@&`&#65533;<&#65533;&#65533;0&#65533;	I&#65533;&#65533;9&#65533;&#65533;3&#65533;&#65533;&#65533;n&#65533;&#65533;!&#65533;&#65533;8&#65533;&#65533;?&#65533;&#65533;&#65533;!{DT&#65533;!h&#65533;&#65533;$&#65533;&#65533;&#65533;>&#65533;&#65533;!j&#65533;&#65533;_&#65533;&#65533;&#65533;~q+^]&#65533; 7&#65533;&#65533;
&#65533;&#65533;&#65533;&#65533;&#65533;&#65533;o|RNd\9EA&#65533;&#338;&#65533;&#65533;d*b&#65533;&#65533;a
&#65533;&#65533;HDu$&#65533;&#65533;7&#65533;&#65533;3&#65533;HU)K@6~&#65533;&#65533;(&#65533;&#65533;&#65533;&#65533;&#65533;&#65533;0Fz&#65533; &#65533;L8&#65533;&#65533;&#65533;&#65533;F&#65533;N&#65533;&#65533; '0&#65533;&#65533;L&#65533;&#65533;&#65533;U &#65533;n&#206329;%%&#65533;&#65533;&#65533;&#65533;&#65533;&#65533;l&#65533;
T&#65533;&#65533;h&#65533;&#65533;&#65533;&#65533;&#65533;&#65533;&#65533;B&#65533;9&#65533;&Y&#65533;K&#65533;f&#65533;a&#65533;Q&#65533;&#65533;i&#65533;&#65533;&#65533;Nu&#65533;Am&#65533;&#65533; &#65533;&#65533;&#65533;V&#65533;\&#65533;&#453;&#65533; &#65533;&#65533;A O&#65533;Y&#65533;}*J&#65533;&#65533;&#65533;P&#65533;&#65533;,&#65533;&#65533;&#65533;>&#1233;&#65533;&#65533;$&#65533;&#65533;&#65533;&#65533;YR&#65533;.&#65533;&#65533;'&#65533;&#65533;&#65533;&#2032;&#65533;	,'&#65533;x 4
2&#65533;&#65533;m&#65533; &#65533;&#65533;&#65533;Z&#65533;&#65533;&#1173;&#65533;'&#65533;3&#65533;D&#65533;&#65533;&#65533;e
&#65533;&#65533;+&#65533;&#65533;wG&#65533;2&#65533;'&#65533;&#65533;]A&#65533;R&#65533;&#65533;0&#65533;&H&&#65533;&#65533;7* j1@Q=	&#65533;&#65533;&#65533;&#65533;&#65533;)2b&#65533;t*d&#65533;&#65533;j&#65533;&#65533;&#65533;wh&#65533; &#65533;&#65533;A&#65533;z	Dd&#65533;&#65533;-mg;X&#65533;&#65533;&#65533;	&#65533;&#65533;A&#65533;k&#65533;U&#65533;&#65533;]K&#65533;&#65533;
#&#65533;&#65533;k&#65533;!E &#65533; &#65533;&#65533;Br&#65533;&#65533;#&#65533;&#65533;&#65533;a&#65533;&#65533;&#65533;<&#65533;&#65533;H&#65533;?&#65533;@:&#65533;&#65533;x&#65533;&#65533;A<!&#65533;M7&#65533;&#65533;&&#65533;(t&#65533;X&#65533;B&#65533;&#1792;&#65533; &#65533;&#65533;[t&#65533;&#65533;&#65533;D&#65533;@ &#1056;U&#65533;&#65533;	&#65533;
&#65533;,&#65533;&#65533;P&#65533;&#65533;&#65533;&#65533;&#65533;^!&#65533;b&#65533;&#65533;AAt&#65533;&#65533;&#65533;&#65533;{&#65533;"&#65533;~"&#65533;&#515;[&#65533;&#65533;&#65533;&#65533;&#65533;1&#65533;&#65533;&#65533;0&#65533;&#65533;&#65533;s&#65533;&#65533;&#65533;&#65533;&#65533;&#65533;K2&#65533;&#65533;&#65533;k&#65533;&#65533;&#65533;P&#65533;&#65533;W&#722;&#65533;&#65533;l&#65533;&#65533;&#65533;&#65533;!&#65533;&#65533;&#65533;&#65533;?
_&#65533;3&#65533;P6&#65533;&#65533;&#65533;d&#65533;&#65533;x&#65533;'F&#65533;&#582;&#65533;#7PS?&#65533;&#65533;&#65533;<&#65533;&#65533;)V &#65533;)=&#65533;&#65533;&#65533; 3&#65533;I[P&#65533;&#65533;&#65533;&#65533;+7&#65533;&#65533;(&#65533;!&#65533;G&#65533;k&#65533;&#65533;&#65533;&#774;&#65533;	j&#65533;_&#65533;&#65533;&#65533;&#65533;&#65533;0&#65533;&#65533;. &#65533;&#65533;C6&#65533;c&#65533;&#65533;;&#1913;&#65533;s&#65533;&#65533;&#65533;o&#65533;&#65533;{A&#65533;&#65533;&#65533;<&#65533;5&#65533;&#65533;AT&#65533;&#65533;&#65533;&#65533;f+&#65533;&#65533;nR&#65533;&#65533;&#65533;&#65533;r0&#65533;&#65533;$D&#65533;&#65533;&#65533;6&#65533;c_&#65533;&#65533;&#65533;&#65533;*#&#65533;`X(&#65533;&#65533;&#65533;(&#65533;&#65533;&#65533;&#65533;&#65533;(M&#65533;	&#65533;&#65533; 60&#65533;&#65533;O>&#65533;SK5A&#65533;&#65533;&#65533;&#65533;&#65533;&#1551;&#65533;&#65533;Rc&#65533;&#65533;@@&#65533;&#65533;&#65533;&#65533;q&#65533;&#65533;&#65533;+&#65533;&#65533;a&#65533;&#65533;q&#65533;0&#65533;&#37923; = &#65533;&#65533;2&#65533;h&#65533;6D9&#65533;K&#65533;:1",&#65533;&#65533;3&&#65533;&#65533;2&#65533;BA`Q&#65533;&#65533;&#65533;&#65533;>&#65533;&#65533;
&#65533;&#65533; &#65533;
&#65533;&#199;
&#65533;&#65533;&#65533;	l`0&#65533;&#65533;"4X&#65533;84&#65533;&#65533;&#65533;X&#65533;&#65533;&#65533;H&#65533;&#65533;#&#65533; &#65533;q0"&#65533;&#65533;&#65533;2&#65533;&#65533;(&#65533;5&#65533;5h&#65533;&&#65533;M&#65533;&#65533;q;&#65533;&#65533;&#65533;&&#65533;@&#65533;3x&#65533;&#65533;!P&#65533;>D!@&#65533;`&#65533;&#65533;&#65533; &#65533;&#65533;3&#65533;&#65533;?`X&#65533;&#65533;&#65533;?&#65533;@&#65533;p&#65533;DhPC&#65533;&#65533;
&#65533; &#65533;X&#65533;&#65533;&#65533;8P8 &#328;&#65533;&#65533;&#65533;K&#65533;&#65533;K&#65533;&#65533;j&#65533;5&#65533;&#65533;&#65533;"(&#65533;h&#65533;&#65533;+&#65533;&#65533;&#65533;#&#65533;.q&#65533;&#65533;&#65533;u&#65533;&#15330;&#65533;&#65533;&#65533;&#65533;&#65533;?&#65533;&#217;&#65533;2	&#65533;&#65533;&#65533;&#65533;&#65533;TE&#65533;&#65533;+&#65533;&#65533;+ &#65533;&#65533;[&#65533;&#65533;&#65533;&#65533;`&#65533;@&#65533;@&#516;n&#65533;&#65533;&#65533;0Q&#65533;F&#65533;&#65533;&#65533;&#65533;).&#65533;.&#65533;&#65533;6&#65533;[&#65533;3&#65533;&#65533;&#65533;&#65533;&#65533;dO&#65533;-#&#65533;&#65533;q&#65533;&#65533;&#65533;3&#65533;/h&#65533;/&#65533;&#65533;&#65533;&#65533;t,8&#65533;&#65533;&#65533;X&#65533;(&#65533;@&#65533;J&#65533;,5|@*8&#65533;<X&#65533;&#65533; <P	 &#65533;u|&#65533;&#65533;=!&#65533;&#65533;+&#65533;&#65533;&#65533;&#65533;&#65533;%b&#65533;&#65533;&#65533;y
&#65533;&#65533; 1&#65533;&#65533;&#65533;&#65533;N&#65533;$ut&#65533;>s#&#65533; &#65533;&#65533;B&#65533;	&#65533;&#65533;D&#65533;&#65533;&#65533;`&#65533;)ih&#65533;0&#65533;@P&#65533;&#65533;&#65533;(&#65533;&#65533;(&#65533;Q&#65533;&#65533;(&#65533;Z&#65533;  &#65533;&#1234;&#65533;&#65533;&#162;&#65533;&#65533;&#65533;&#65533;&#65533;H&#65533; &#863;&#1565;&#65533;X&#65533;&#65533;&#65533;"&#65533;&#65533;&#65533;
&#65533;*&#65533;W&#65533;&#65533;&#65533;&#65533;]&#65533;&#65533;&#65533;8&#65533;&#65533;{&#65533;&#41506;P*0&#65533;Pp&#65533;l&#65533;m&#65533;2 &#65533;&#65533;&#65533;2&#65533;B&#65533;&#65533;&#277;"&#65533;&#65533;&#40197;&#65533;:. &#65533;&#65533; &#65533;&#65533;3&#65533;
&#65533;&#65533;D<?&#65533;,&#65533;&#65533;&#65533;&#65533;&#65533;n&#65533;&#65533;H&#65533;&#65533;&#65533;8&#65533;&#65533;&#1539;B&#65533;&#962;&#515;&#65533;&#65533;Qx8R &#65533;@D2&#65533;&#65533;B&#65533;&#65533;<8&#65533;&#65533;E,DR&#1027;I &#65533;]&#65533; 6&#65533;s&#65533;B0 &#65533;2&#65533;g8&#65533;9q&#65533;*E`&#65533;&#65533;>&#65533; &#1345;!,E&#65533;\&#65533; T&#65533;&#65533;&#65533;&#65533;&#65533;[Q &#65533;!.&#65533;>S&#65533;a&#65533;&#65533;XM&#65533; &#65533;&#65533;#p7P&#65533;&#65533;h&#65533;&]&#65533;&#65533;&#387;&#65533;&#65533;J&#65533;#&#65533;/&#65533;&#65533;&#65533;&#65533;&#494;&#65533;'&#65533;&#65533;;&#65533;`9&#65533;^0&#65533;&#65533;}&#65533;#&#65533;&#65533;&#65533;&#65533;&#65533;&#65533;&#65533;&#65533;E&#65533;$&#65533;(&#65533;&#65533;&#65533;5F&#65533;&#65533;=U&#65533;&#65533;&#1783;p0H:&#65533;%&#65533; &#65533;&#65533;HQ&#65533;<&#65533; &#65533;8&#65533;1&#65533;&#65533;,&#65533;T&#65533;&#65533;&#65533;&#65533;IY	&#65533;&#65533;TJ&#65533;&#65533;&#1056; U&#65533;k; [&#65533;Y&#65533;(' &#65533;&#65533;&#65533;	&#65533;I&#65533;(&#65533;&#65533;&#956;U\U&#65533;&#65533;&#65533;&#65533;;X&#65533;U8&#65533;&#65533;&#1587;3&#65533;&#65533;&#65533;&#65533;&#65533;q&#65533;&#65533;&#65533;&#65533;&#65533;&#65533;&#65533;&#65533;|&#65533;&#65533;&#65533;&#65533;|	
&#65533;&#65533;*&#65533; &#65533;&#1192;n&#65533;	!&#65533;&#65533;&#65533;&#65533;&#65533;&#1527;&#793;&#65533;p&#65533;&#65533;8Y&#65533;G&#65533;&#65533;&#65533;&#65533;+&#65533;&#65533;y&#65533;V(&#65533;V 8M&#65533;Z&#65533;&#65533;4&#65533;"&#65533;8&#65533;&#65533;&#65533;&#65533;q&#65533;d&#65533;&#65533;U&#65533;&#65533;&#65533;D&#65533;(/(h&#65533;)&#65533;&#65533;!&#65533;We&#65533;(&#65533;!&#65533;P&#65533;pC&#1512;B*!&#65533;&#65533;h@&#65533;&#65533;O2&#65533;h&#65533;
`BL&#65533;&#65533;/&#65533;&#65533;j&#65533;&#65533;,&#65533;6&#65533;&#65533;kx&#1538;&#65533;P&#65533;[X&#65533;&#65533;&#65533;c&#65533;&#65533;&#65533;&#65533;4&#65533;0&#65533;D&#65533;&#65533;%&#65533;&#65533;<]&#65533;@&#1042;7&#65533;C&#65533;B&#65533;&#65533;&#65533;&#65533;&#65533;&#65533;&#65533;&#65533;O&#65533;x8&#65533;(&#65533;t&#65533;&#65533;$&#65533;&#65533;@&#65533;BDD&#65533;D&#65533;&#65533;O"X&#1026;X &#65533;C&#65533;&#65533;&#65533;&#65533;gP&#65533;;(&#65533;4<&#65533;vP wp`&#65533;`&#65533;! &#65533;&#65533;DP]9}@0h&#65533;&#65533;&#65533;:3`&#65533;&#1729; Z$&#65533; &#65533;&#65533;D&#65533;0&#65533;&#65533;Q&#65533;&#65533;&#65533;&#65533;S&#65533;&#65533;&#65533;h&#65533;&#65533;&#65533;7&#1043;&#65533;R!&#65533;&#65533;&#65533;&#1183;H H&#65533; &#65533;&#1485;va&#65533;&#1928;&#65533;&#65533;'&#65533;@&#65533;3&#1864;&#65533;Qc8&#65533;&#65533;&#65533;&#65533;&#65533;q&#65533;ljQ0hC&#65533;#l&#65533;&#65533;&#65533;c&#65533;&#65533;&#65533;Wp0N =O&#65533;$S&#65533;Q&#65533;<&#1282;@&#65533;{&#65533;&#65533;;0&#65533;&#65533;&#65533;&#65533;&#65533;&#65533;&#65533;H&#65533;&#65533;&#65533;&#65533;l&#65533;l
`&#65533;&#65533;(Unh;f&#65533;0&#65533;G0&#65533;[&#65533;&#65533;&#65533;X&#65533;g,YmX&#65533;&#65533;a&#65533;&#1377;&#65533;&#65533;&#41183;&#65533;&#1383;C&#65533;hM%PWu&#65533;	&#65533;0~R&#65533;&#1216;&#65533;i&#65533;
&#65533;h&#65533;>&#65533;&#65533;&#65533;&#65533;&#65533;&#65533;q&#65533;&#65533;&#65533;&#65533;`&#65533;a&#65533;&#51534;@
k5&#65533;&#65533;&#65533;	&#65533;,S|e&#65533;&#65533;&#65533;&#65533;m&#65533;O&#65533;(&#65533;&#65533; M&#4272;b&#65533;&#65533;(&#65533;(,&#65533;0&#65533;5&#65533;`&#65533;R&#65533;	&#65533;A&#65533;*&#65533; qH&#65533;4&#65533;&#65533;&#65533;z&#65533;O&#65533;&#65533; &#65533;&#65533;*Qx&#65533;`&#65533; >&#65533;&#65533;&#65533;&#65533;(&#65533;h&#65533;9o6y&#65533;`-B7,&#1295;&#65533;&#65533;&#65533;&#65533;&#65533;&#65533;6&#65533;P8Z&#65533;&#65533;&#65533;N8&#65533;>&#65533; 14&#65533;%&#65533;&#65533;&#65533;&#65533;&#65533;&#65533;&#65533;&#65533;&#65533;&#65533;&#65533;|8&#65533;&#65533;&#65533;]&#65533;&#65533;&#65533;&#65533;9&#65533;4@&#65533;&#65533;=0&#65533;hP&#65533;&#515;<[&#65533;X8gv&#65533;%&#65533;&#65533;&#65533; &#65533;2&#65533;&#65533;] 4 &#65533;A&#65533;&#65533;A&#65533;&#65533;th8&#65533;&#65533;&#65533;L&#516; &#65533; &#65533;A&#366;&#65533;&#65533;&#65533;=&#65533;P&#65533;  P	&#65533;0v&#65533;&#65533;9&#65533;\&#65533;#&#65533;&#65533;! 9&#65533;mQ&#533;#&#65533;&#65533;&#65533;"&#65533;&#65533;&#65533;&#1029;&#65533;&#65533;&#65533;&#65533;&#65533;&#65533;&#65533;l&#65533;&#65533;K&#65533;&#65533;&#65533;R(&#65533;]>&#65533;&#65533;(&#65533;$&#65533;&#65533;pI&#65533;&#65533;&#65533;&#65533;8&#65533;&#65533;&#65533;%w&#65533;&#65533;&#1623;&#65533;<6S06&#65533;k^?:&#65533;9&#65533;&#65533;&#65533;!&#65533;K&#65533;$!jE&#65533;K&#65533;&#65533;L&#65533;)*]&#65533;&#65533;k$`!&#65533;^&#65533;s&#65533;&#65533;&#65533;	&#65533;&#65533;&#65533;&#65533;&#65533;&#65533;&#65533;&#65533;-K	&#65533;&#1893;z&#65533;3&#304;&#65533;&#65533;&#65533; &#65533;&#65533;S&#65533;&#726;Q&#65533;#H&#65533;e,Z&#65533;&#65533;52c&#65533;&#65533;&#65533;&#65533;`&#65533;&#65533;4l&#65533;&#65533;b&#65533;(<4V{0L&#65533;{u&#359;&#65533;&#65533;&#65533;&#65533;C&#65533;&#65533;#9 &#65533;&#39362;8&#248;LJ&#65533;d&#65533;&#65533;&#65533;&#65533;&#65533;&R&#65533;&#65533;&#65533;%&#65533;#4&#65533;&#65533;'l%&#65533;H&#65533;&#65533;&#65533;*P@&#1024;&1&#65533;&#53516;&#65533;&#65533;&#65533;&#65533;&#65533;&#65533;(&#65533;nB&#65533;*>&#65533;&#65533;&#65533;&#65533;&#65533;(&#65533;&#65533;&#65533;&#65533;r(&#65533;1&#65533;k&#65533;#&#65533;Q#)&#65533;&#65533;&#65533;@&#65533;h7A&#65533; &#65533;&#65533;&#65533;7&#65533;&#65533;&#65533;l&#863;(&#65533;F&#65533;&#65533;O0MB&#65533;S&#65533;&#65533;&#65533;C&#65533;	A&#65533;&#65533;xw@&#65533;g0&#65533;&#65533;d&#65533;^)-&#65533;&#65533;,d)&#65533;&#65533;&#65533;c8&#65533;&#65533;&#65533;P&#65533;)&#65533;&#65533;&#65533;A&#65533;e'g&#65533;&#65533;[&#65533;&#65533;w&#65533;&#65533;(Y &#1065;&#65533;&#1775;E&#65533;&#65533;f&#65533;[&#65533;&#65533;$&#65533;&#65533;&#65533;an&#65533;&#65533;q`}&#65533;`^&#65533;&#65533;z _&#65533;&#65533;H&#65533;f &#65533;&#65533;&#65533;c&#65533;h"`[/&#65533;Z&#65533;&#65533;w&#65533;=&#65533;#&#65533;&#65533;&#1212;&#65533;(E
&#65533;&#65533;gh5aQ#L&#65533;Q&#65533;&#65533;&#65533;&#65533;&#65533;~&#65533;&#65533;&#65533;W&#65533;"f&#65533;.&#65533;H&#65533;&#65533;pj&#1299;;&#65533;h&#65533;=&#65533;&#65533;i&#65533;&#65533;`&#735;8G'&#65533;I&#65533;0&#65533;&#1350;&#65533;}&#65533;#&#65533;&#65533;o&#65533;&#65533;&#65533;p^x&#65533;&#65533;&#65533;&#65533;&#65533;#&#65533;&#65533;R&#65533;=&#65533;&#65533;&#65533;`&#65533;&#65533;&#65533;&#65533;#&#65533;n&#65533;%v&#65533;n&#65533;&#65533;&#1043;&#65533;5+n&#65533;&#65533;&#776;&#65533;R&#65533;
Y?&#322;&#65533;&#65533;H&#65533;&&#65533;p1&#65533;&#65533;&#65533;&#65533;&#65533;u&#65533;&#65533;H&#65533;&#65533;H&#65533;mu\*&#619;&&#65533;&#65533;&#65533;`&#65533;ni&#65533;&#65533;,.&#65533;(p&#65533;&#65533;@&#65533;&#65533;&#65533;&#65533;lI&#65533;&#65533;eX&#65533;e&#65533;L&#65533;&#65533;(&#65533;&#504;k&#65533;;+"^.N&#65533;&#65533;'&#65533;&#65533;Ql&#65533;&#65533;&#65533;z&#65533;&#65533;&#65533;&#65533;&#65533;&#65533;&#65533;y&#65533;&#65533;&#65533;wi&#65533;&#65533;&#65533;&#65533;	=[&#65533;)e*&#65533;>&#65533;&#65533;&#65533;&&&#65533;&#65533;`&#65533;p&#65533;&#65533;&#65533;&#65533;&#65533;6&#65533;0@&#65533;&#65533;&#65533;&#65533;f&#65533;&#65533;A&#65533;&#65533;	&#65533;&#901; gp&#65533;&#65533;&#65533;&#352;) &#523; &#65533;&#65533;&#65533;h>&#65533;o&#65533;&#65533;F&#65533;0&#65533;&#65533;&#65533;&#65533;}[&#65533;C&#65533;&#65533;&#65533;&#65533;L&#65533;&#65533;,T&#65533;&#65533;K&#65533;B&#65533;&#65533;28AhpA`&#65533;9\&#65533;?&#65533;&#65533;8&#65533;&#65533;&#65533;	&#65533;&#65533;&#65533;@ &#65533;[&#1024;w&#1065;A0&#1157;P&#389635;H &#65533;U&#65533;C&#65533;xf&#65533;P&#65533;#&#65533;yx&#65533;&#650;&#65533;8&#65533;h&#65533;U(&#65533;88&#65533;t8&#65533;	&#65533;&#65533;b&#65533;&#65533;&#65533;&#65533;&#65533;h&#65533;[R&#65533; *&#65533;mVh-`&#65533;&#65533;&#65533;h&&#65533;VEjk&#65533;&#65533;&#65533;;0&#65533;&&#65533;&#65533;&#65533;r&#65533;5s&#65533;&#65533;i&#65533;V &#65533;&#65533; ?&#65533;&#65533;&#65533;,&#65533;G&#65533;&#568;&#65533;8&#65533;}&#65533;&#65533;s&#65533;&#65533;&#65533;&#65533;S&#65533;&#65533;&#65533;R&#65533;&#65533;&#65533;;E&#65533;&#65533;nKB&#65533;&#65533;&#65533;&#65533;Ac
&#65533;&#65533;&#65533;e7&#65533;&#65533;&#65533;k17&#65533;&#65533;N&#65533;&#65533;&#65533;OP!x&#65533;ST&#65533;&#65533;vP&#65533;n&#65533;P7&#65533;&#65533;n^Rz?J&#65533;% 
7&#65533;&#65533;&#65533;O(P&#65533;&#65533;(&#65533;&#65533;C
%Rh&#65533;&#65533;]&#330;Aa&#65533;h&#65533;&#515;&#65533;*&#65533;&#65533;&#65533;!(8r&#65533;&#55271;&#65533;N&#65533;&#65533;&#65533;&#65533;&#65533;&#65533;&#65533;&#65533;&#65533;B&#65533;Ar&#65533;`&#65533;(&#1188;J&#65533;2m&#65533;&#65533;)&#1320;R&#65533;R&#65533;j&#65533;*&#1444;&#65533;&#65533;&#65533;/C&#1504;^&#65533;&#65533;U
vl&#1445;&#65533;&#65533;]&#65533;/&#65533;Z*hVEB&#65533;@i&#65533;&#65533;3&#65533;&#65533;&#65533;YSb&#65533;&#65533;&#65533;)&#65533;&#65533;&#65533; &#65533;U&#65533;&#65533;&#65533;&#65533;r&#65533;&#65533;+&#65533;Ci&#65533;&#65533;&#65533;9j&#65533;hsj&#65533;R&#65533;&#65533;&#65533;&#65533;5l&#65533;#&#65533;&#65533;PF&#1077;&#65533;j&#65533;vxMP&#3331;'&#65533;&#65533;o&#65533;&#65533;MT&#65533;&#65533;&#65533;w'!&&#65533;&#65533;J<;&#65533;>|&#65533;&#387;C&#65533;&#65533;d\&#65533;&#65533;9q&#65533;&#669;&#65533;&#65533;^&#65533;&#65533; &#65533;&#65533;&#65533;&#65533;&#438;#!&#65533;&#65533;&#65533;"&#65533;&#65533;aS&#65533;a&#65533;&#65533;G&&#65533;&#65533;v&#65533;&#65533;&#1028;&#65533;B&#65533;&#65533;&#65533;&#65533;&#65533;?&#65533;  ,p kq&#65533;LP&#65533;&#65533;&#65533;r&#65533;&#65533;&#65533;&#65533;[&#65533;\a&#65533;?9T&#65533;&#65533;&#65533;#&#65533;t9&#65533;!I&#65533;4&#65533;B&#65533;?sQ1&#65533;&#65533;DEX&#65533;i&#65533;A j&#65533;A&#65533;%\&#65533;3&#65533;>&#65533;&#65533;&#65533;&#65533;&#65533;&#65533;&#65533;?&#65533;&#65533;&#65533;&#65533;p&#65533;	e."&#65533;&#65533;&#65533;a&#65533;	w&#65533;&#65533;&#65533;|d&#65533;&#65533;:J&#65533;7@DA,&#65533;&#65533;C&#65533;?^(&#65533;&#65533;8&#65533;&#65533;Rw&#65533;vB0&#65533; &#65533;?&#65533;&#65533;&#65533; $&#65533;40CN&#65533;&#65533;&#65533;&#65533;?&#65533;&#512;&#65533;&#65533;l&#65533;	&#65533;&#65533;&#65533;C(X/7&#65533;&#1217;&#65533;&#65533;@&#65533;1]&#65533;&#65533;EN/ &#65533;1&#65533;P&#65533; &#65533;&#65533;+&#65533;t&#65533;L(&#65533;&#65533;'&#65533;`&#65533;'&#65533;z&#65533;'&#65533;$&#65533;&#65533;C$&#65533;C&#65533;)&#31131;&#1274;u`&#65533;	&#65533;n&#65533;&#65533;<C(@&#65533;Da&#65533;C&#65533;
&#65533;>	lS&#65533;&#2796;&#65533;+&#65533;&#65533;&#65533;&#65533;&#65533;C&#65533;p&#65533;&#305;&#65533;&#65533;|A&#65533;&#65533;&#65533;&#65533; &#65533;il!&#65533;<2&#65533;%&#65533;|rR]&#65533;A&#65533;Ydq5&#65533;&#65533;&#65533;I&#868;T2&#65533;&#65533;L&#65533;&#65533;&#65533;3&#65533;\ARC&#65533;&#65533;Q1&#65533;@1R&#200;&#65533;_&#65533;h&#65533;&#65533;K'&#65533;&#65533;&#65533;&#65533;&#65533;e&#65533;"&#65533;&#65533;T_c&#65533;S&#65533;&#65533;&#65533;&#65533;d&#65533;`&#65533;&#65533;&#65533;&#65533;&#65533;v*&#65533;m&#65533;Gy !G&#65533;g9&#65533;&#65533;:Y,&#65533;y9P7&#65533;/%&#65533;m&#65533;9\&#65533;&#65533;&#65533;o&#65533;&#65533;V&#65533;n&#65533;&#65533;$&#65533;]&#65533;
R&#65533;&#65533;&#65533;]Fi&#65533;@R&#65533;\$&#65533;)/(P&#65533;&#65533;&#65533;PvV&#65533;&#65533;&#65533;B&#33667;&#65533;&#65533;&#65533;4&#65533;)2(&#65533;&#65533;&#65533;8tH&#65533;&#512;&#65533;"&#65533;&#65533;&#65533;{&#65533;&#65533;&#65533;&#65533;&#65533;$&#65533;&#65533;&#65533;@&#65533;&#65533;&#65533;&#65533;`\&#65533;GCbV&#65533;T&#65533;2a&#65533;&#65533;O8&#65533;&#65533; qL"" &#65533;&#65533;&#65533;y&#65533;&#65533;&#65533;&#65533;&#65533;&#65533;&#65533;s&#65533;* @&#65533; &#65533;cQ&#65533;v&#65533;&#65533;&#65533;&#65533;&#65533;C&#65533;&#65533;C&#65533;&#65533;&#65533;&#65533;
&#65533;&#65533;&#461;l&#65533;+p&#65533;H&#65533;C$@&#65533;&#65533;e&#65533;&#65533;B&#65533;E&#65533;0 R&#65533;&#65533;h&#65533;&#65533;&#65533;t&#65533; `@ &#65533;&#65533;&#65533;&=if7&#65533;\"`3&#65533;C3&&#65533;&#65533;&#65533;(|&#65533;K
&#65533;V&#65533;&#65533;&#65533;%&#65533;&#65533;&#65533;&#65533;&#65533;?9&#65533;*&#65533;&#65533;&#65533;&#65533;&#65533;,&#65533;SMi@P%&#65533;&#65533;&#65533;&#65533;?&#65533;2WN&#65533;q&#65533;\&#65533;a&#65533;zA-bQ&#65533;&#65533;&#65533;G>&#65533;&#65533;1j1t&#65533;x&#65533;&#65533;&#1058;&#65533;W&#65533;&#65533;&#65533;bp&#65533;t&#65533;V&#65533;&#65533;u&#65533;&#65533;^&#65533;&#13440;&#65533;&#65533;&&#65533;&#65533;&#65533;&#65533;+]&#65533;&#65533;&#65533;&#65533;/&#65533;(&#65533;	
D.b&#65533;!$&#65533;'&#65533;0,Yy&#65533;&#65533;D*&#65533;&#65533;&#635;r"E9$S&#65533;&#65533;XN&#65533;&#65533;&#65533;S&#65533;A
&#65533;P4&#65533;)&#65533;i>% x&#65533;I&#65533;J&#65533;&#879;&#65533;#4}&#65533;&#65533;W>&#65533;7&#65533;&#65533;#&#65533;&#65533;&#65533;9&#65533;R&#65533;&#65533;&#65533;&#65533;!&#65533;p'&#1929;&#65533;v&#659;+&#1352;gSL&#1089;L-'j&#65533;LPt&#65533;&#65533;`&#65533;5l&#65533;&#65533;A&#65533;&#65533;&#65533;(&#65533;&#65533;9)&#65533;&#65533;&#65533;&#65533;Dn)&#65533;&#65533;G:Q&#65533;&#65533;&#65533;&#65533; yC&&#65533;&#65533;&#65533;?&#65533;&#65533; &#65533;&#65533;&#65533;Cxp&#65533;&#65533;&#65533;.E\n0G&#65533;&#65533;\N&#65533;&#65533;&#65533; &#65533;&#65533;&#65533;dn7U
r&#65533;qb\&#65533;F&#65533;&#65533;R&#65533; &#65533;&#65533;&#65533;&#65533;&#65533;$
$ &#65533; l5=&#65533;&#1569;&#65533;q +h&#65533;:VT&#65533;y8q&#65533;H@I&#65533;&#65533;&#65533;&#65533;&#65533;&#65533;&#65533;P&#65533;&#65533;&#626;k|&#43204;WAW&#65533;&#65533;,&#65533;# L&#65533;DH9&#65533;RP&#65533;&#65533;&#65533;y&#65533;&#65533;Q&#65533;&#65533;&#65533;I&#65533;E&#65533;&#65533;&#65533;&#65533;&#65533;&#65533;@`& m&#65533;&#65533;&#65533;1&#65533;&#65533;&#65533;&#65533; &#65533;$&#65533;+0&#65533;.r&#65533;S&#65533;&#65533;&#65533;&#65533;0nAC&#65533;&#65533;&#65533;	&#65533;&#65533;&#65533;q&#65533;&#65533;&#65533;A&#65533;O &#65533;&#65533;l&#65533;&#65533;&#65533;cr"&#65533;&#65533;HP&#65533;&#65533;`&#65533;x&#65533;&#65533;&#65533;&#65533;;&#65533;&#65533;&#65533;Z;&#65533;&#65533;.(d&#65533;I!&#65533;J5%LI&#65533;&#65533;*&#2012;xJ&#65533;=&#65533;&#65533;&#65533;&#65533;&#65533;&#65533;&#65533;B(&#65533;&#65533;G&#65533;r&#65533;h&#65533;&#65533;h &#65533;&9&#65533;&#239; &#65533;&#65533;m &#65533;X&#65533;%|`	&#65533;U&#65533;&#65533;T&#65533;Q1T 
b&#65533;&#65533;&#65533;8a
&#65533;&#65533;v&#65533;&#65533;&#65533;D&#65533;&#65533;Q&#65533;&#65533;<&#65533;&#65533;&#65533;&#65533;&#65533;!&#65533;&#65533;HD\y&#65533;&#65533;,&#65533;&#65533;j&#65533;s&#65533;Vr&#65533;"	&#1125;+E&#65533;&#65533;ab/q"L&#65533;&#65533;&#65533;b&#392;&#65533;0_&#65533;f$ 2A&#65533;oO^&#65533;&#65533;5&#65533;9d&#65533;&#65533;D&#454;&#65533;W&#65533;&#65533;	u&#65533;G&#65533;&#65533;l&#65533;=&#65533;&#65533;&#65533; h^>&#65533;&#65533;&#65533;3OB&&#65533;p&#65533;E+&#65533;'A&#65533;&#65533;P -&#65533;&#65533;&#537;)1V
?&#65533;@&#65533;> 'b>&#65533;&#65533;re&#65533;m9'&#65533; C&#65533;&#65533;&#65533;&#65533;&#65533;&#65533;&#65533;'&#65533;nuR&#65533;&#65533;&#65533;&#1975;)&#65533;
&#65533;&#65533;p&#65533;&#65533;bb&#65533;&#65533;&#65533;&#65533;&#65533;Zce&#1535;>E~&#65533;}&#65533;_&#65533;`)&#65533;8&#367;q&#65533;&#65533;4C&#65533;@;&#65533;n\&#65533;&#65533;&#65533;&#65533;&#65533;Ga&#65533;M&#65533;&#65533;}9&#1732;&#65533;r&#65533;&#65533;&#65533;&#65533;0&#1499;&#65533;,&#65533;&#65533;K&#65533;&#65533;CV!&#65533;&#65533;,cwq&#65533;&#65533;K &#65533;&#65533;&#65533;	&#1537;&#65533;&#65533;`&#65533;&#1232;&#65533;&#65533;5C&#65533;&#65533;&#65533;?&#65533;&#65533;&#65533;W Pp&#65533;&#65533;x&#65533;1&#65533;&#65533;:&#65533;&#65533;7Y&#65533;u"C &#65533;&#65533;A	)q&#65533;&#65533;eWq&#65533;Ld&#65533;	WX&#324;&#65533;T&#65533;&#65533;&#65533;&#65533;z&#65533;e&#65533;&#65533;&#65533;&#65533;!(&#65533;&#65533;&#65533;&#65533;&#65533;~&#65533;Cd&#65533;!&#65533;&#589;&#65533;1&#65533;&#65533;L}&#65533;&#65533;e&#65533; IH &#65533;.t&#65533;=?t&#65533; &#65533;=&#65533;&#65533;p&#65533;&#65533;&#65533;&#65533;&#65533;&#65533;&#65533;9&#65533;D#&#65533;@N<&#65533;&#65533;&#65533;&#65533;x&#65533;&#602;L&#65533;&#65533;&#65533;(&#65533;F&#65533;	$&#65533;&#65533;!&#65533;+&#65533;7&#65533;&#65533;&#65533;9&#65533;&#65533;&#65533;sr&#65533;&#65533;&#1532;J!&#65533;X&#65533;&#65533;6&#65533;`&#65533;&#65533;z&#65533;4&#65533;d &#65533;&#65533;&#65533; \.s&#65533;&#65533;&#65533;&#39146;,&#65533;%&#65533; &#65533;&#65533;&#65533;&#65533; &#65533;( !5&&#65533;-}v&#65533;&#65533;J&#65533;q-(&#65533;&#65533;&#65533;!&#65533;&#65533;&#65533;&#65533;&#65533;&#65533;&#65533;&#65533;2(F>&#594;&#65533;&#785;(;&#17017;d&#65533;-&#65533;&#65533;K&#65533;Hd%/&#65533;XL&#65533;3h&#65533;w&#65533;&#65533;1&#65533;&#65533;&#65533;&#65533; ?&#65533;"OlA&#65533;&#50871; *N%&#65533;&#65533;&#65533;A&#65533;DD&#65533;?&#65533;AK&#65533;& &#65533;C&#65533;&#65533;S$B"&#65533;&#65533;*&#65533;&#65533;&#65533;@N&#65533; &#65533; *&#65533;&#65533;?&#65533;&#65533;S&#65533;&#65533;&#65533;B&#65533;`#X&#65533;&#65533; &#65533;4&#65533;?&#65533;`
:D&#65533;@R(BS&#65533;&#65533;0!&#65533;&#65533;y&#65533;/(&#65533;C&#65533;7&#65533;@L@&#65533;Q&#65533;&#65533;[ND&#65533;5&#65533;N&#65533;&#65533;5\&#65533;CH&#65533;C&#65533;&#65533;
:&#65533;	&#65533;C&#65533;&#65533;&#65533;*&#65533;`&#65533;C&#65533;!>&#65533;a&#65533;&#65533;?&#65533;&#65533;i9D&#673;C&#65533;aj&#65533;&#65533;&#65533;i&#65533;&#65533;?&#65533;&#65533;&#65533;aP&#65533;&#65533;&#65533;&#65533;&#65533;!8UD&#65533;&#65533;!!&#65533;&#65533;% $&#65533;&#65533;X&#65533;&#65533;lPnp8&#1953;B&#1024;3&#65533;&#65533;Tx&#65533;&#65533;}J&#65533;A}&#1282;&#65533;&#65533;&#65533;M&#65533; ;A&#65533;&#65533;@&#65533;&#65533;&#65533;&#65533;&#65533;d&#65533;u8&#65533;}&#65533;&#65533;&#65533;q 7X&#65533;&#1578;DQAa &#65533;B&#65533;dPN0cE$D&#1513;&#65533;.X&#65533;&#65533;&#65533;(&#65533;&#65533;jH&#65533;8&#65533;&#65533;C4&#65533;&#65533;&#65533;,I&#65533;&#65533;&#341;&#65533;1&#65533;f&#65533;&#1626;&#65533;I^&#65533;IP8&#65533;c9&#65533;#&#65533;&#65533;Y\&#65533;&#65533;&#65533;CXBX&#65533;&#65533;l&#65533;I&#65533;&#65533;&#65533;w&#65533;&#65533;&#1532;&#65533;?&#65533;  &#65533;b&#65533;&#65533;&#65533;&#65533;&#65533; &#65533;]<j&#65533;&#65533;@"\, &#65533;&#65533;&#65533;q&#65533;	4&#65533;TP&#65533;&#65533;zU
I&#65533;&#65533;&#65533;]&#65533;s&#65533;&#65533;d&#65533;&#65533;	O&?&#65533;WMJ&#65533;?&#65533;A&#65533;&#65533;&#65533;&#65533;&#65533;Q&#65533;&#65533;&#65533;&#65533;&#1922;&#65533;&#65533;&#65533;LO&#65533;&#586;1&#1813;CPX8&#65533;P@!h&#65533;&#65533;&#65533;&#65533;B&#65533;)&#65533;&#65533;&#65533;&#65533;A&#65533;P&`#0BN&#65533;C(&#65533;&#65533;`&#65533;,&#65533;%&#65533;^+&#65533;&#65533;J7&#65533;Ap&#65533;)a&#65533;&#65533;&#65533;&#65533;&#65533;E2&#65533;&#65533;+&#65533;&#65533;&#65533;5&#65533;I &#65533;C&#65533;&#65533;&#65533;@-l&#65533;T%RP&#65533;$~&h&#65533;&#65533;:&#65533;:&#65533;8FE	&#65533;aN&#65533;&#65533;&#65533;&#65533;Q&#65533;a&#65533;&#65533;&#65533;!*$m&#161;&#1696;jEm&#65533;&#65533;n&#65533;&#65533;o&#65533; &#65533;&#65533; %&#65533;D&#65533; &#65533;J&#65533;
&#65533;&#65533;&#65533;&#65533;u(&#65533;/&#65533;&#65533;C&#65533;`8&#65533;m&#1409;o&A#&#65533;&p&#65533;f&#65533;F&#65533;&#65533;&#65533;&#65533;y&#65533;&#65533;n&#65533;!R&#65533;&#65533;&#65533;&#65533;h&#65533;gT&#65533;&&#65533;&#65533;|&#679;!&#65533;&#65533;EkH`&#65533;C&#65533;T&#65533;Qh&#65533;&#65533;&&#65533;U&#65533;$V&#65533;$&#65533;&#65533;&#65533;pLTP\&#65533;&#65533;QN&#65533;&#65533;&#65533;&#65533;D&#65533;a0&#65533;&#65533;HRH&#65533;h	&#65533;&#65533;&#65533;&#519;),&#65533;)&#65533;&#65533;}&#65533;&#65533;&#65533;&#65533;RKVdH&#65533;&#65533;"&#65533;]dWE&#65533;&#65533; &#65533;&#65533;&#65533;&#65533;&#65533;&#65533;&#65533;m&#65533;r&#65533;r&#65533;&#65533;r&#65533;&#65533; &#65533;&#65533;&#65533;.&#65533;&#65533;&&#65533;L&#65533;L&#65533;&#65533;&#65533;*&#1492;z@&#65533;v&#65533;t&#65533;:&#65533;&#214;&#65533;&#65533;:&#65533;C&#65533;&#65533;i&#65533;&#65533;&#65533;&#65533;&#65533;&#1027;&#65533;&#65533;&#65533;&#65533;&#65533;?&#65533;)&#65533;&#65533;)=&#65533;&#65533;*&#65533;8&#65533;&#65533;&#65533;&#65533;&#65533;)S j&#65533;&#57372;&#65533;i&#65533;&#65533;&#65533;&#65533;i&#65533;&#65533;iP&#65533; &#65533;&#65533;&#65533;&#65533;&#65533;:x&#65533;/@i&#65533;&#65533;$u&#65533;&#65533;&#65533;B&#65533;9&#65533;&#65533;&#65533; &#65533;R&#1828;R&#65533;]PX^O&#65533;&#65533;O&#65533;5&#65533;&#65533;&#65533;&#65533;&#65533;&#65533;ZSAd&#65533;&#65533;P?&#65533;
&#65533;&#65533;&#65533;~@%&#65533;!&#65533;MP&#65533;#&#65533;&#65533;D\&#65533;~ KN$&#65533;1`&#65533;/M&#65533;=&#65533;3&#65533;&#65533;2t&#65533;&#65533;&#65533;TA&#65533; &#65533;&#65533;B$D&#65533;]&#65533;[b&&#65533;&#65533;&#65533;&#65533;&#65533;&&#65533;&#65533;%(&#65533; &#65533;)&#65533;ht&#65533;&#65533;&#65533;(&#65533;8x&#65533;70J>&#65533;&#65533;&#65533;bf&#65533;U&#65533;RE&#65533;&#65533;&#65533;&#65533;&#65533;}D-&#65533;&#65533;&#65533;&#65533;z&#65533;&#65533;&#65533;$&#65533;x&#65533;&#65533;V&#65533;&#65533;N&#320;Ek&#65533;&#65533;?t&#65533;?&#65533;`R&#65533;&#65533;&#65533;!y&#65533;lk&#65533;&#65533;&#65533;&#65533;f&#65533;&#65533;w&#65533;&#65533;&#550;&#65533;&#678;gw&#65533;&g&#65533;gxE&#65533;L`8&#65533;v&#65533;&#65533;4,UX&#65533;&#65533;CP4&#65533;-&#65533;a#&#65533; &#65533;*&#65533;mbgP&#65533;,&#65533;&#65533;&#65533;y&#65533;&#65533;yf&#65533;&#1422;&#65533;&#538;&#65533;&#65533;"E{:E	h&#65533;&#65533;@&#65533;C}&#65533;&#65533;!t&#65533;&#65533;&#65533;RTK5S&#65533;&#65533;&#65533;&#65533;&#322;&#65533;MQ&#2006;&#65533;&#65533;&#65533; mX&#224;&#65533;R&#65533;9E4&#65533;&#65533; &#65533;i&#65533;@&#65533;&#65533;&#65533;_NL&#1002;&#522;&#65533;&#65533;4&#1031;&#65533;h&#65533;x&#65533;&#65533; &#546;&#65533;!&#65533;A&#65533;&#65533;h"T&#65533;D @ &#65533;nI&#65533; &#65533;&#65533;&#65533;&#65533;&#65533;?&#65533;&#65533;&#18264;&#65533;&#65533;z&#65533;&#65533;&#65533;)&#65533;&#65533;&#65533;&#65533;&#65533;)&#65533;&#65533;&#65533;Jj&#65533;&#65533;)8&#65533;)&#65533;&#65533;84o&#65533;>&#65533;&#65533;F&#65533;6/8&#65533;&#65533;&#65533;&#65533;&#65533;C&#65533;&#425;&#65533;z&#65533;&#65533;&#65533;/&#65533;&#65533;&#65533;.&#65533;&#65533;&#65533;&#65533;&#65533;&#65533;)&#65533;/&#65533;&#65533;&#65533;:&#65533;o&#65533;N)&#65533;&#65533;&#65533;&#65533;R&#65533;&#65533;/|&#65533;7,&#65533;-&#65533;&#65533;-&#1582;&#65533;V*&#65533;(h&#65533;h&#1739;&#65533;m&#65533;8h ":S E&#65533;&#65533;&#65533;g&#65533;&#65533;UKl&#65533;S&#65533;JRlS&#65533;&#65533;&#65533;&#65533;JT&#65533;&#65533;	k-&#65533;&#65533;P@K&#65533;&#65533; &#65533;&#65533;&#65533;&#65533;&#65533;<&#65533;0@$&#65533;?T&#65533;/&#65533;"&#65533;&#65533;;&#65533;&#65533;B(&#65533;&#65533;.&#65533;8x 8&#65533;&#65533;C0q&#65533;?&#65533; 0&&#65533;C,#&#65533;-&#1204;T&#65533;x&#65533;&#65533;&#65533;d&#65533;&#65533;Yr@ A!@B&#65533;&#65533;-@&#65533; &#65533;2&#65533;B4&#65533;B<&#65533;&#65533;VD&#65533;1&#65533;&#65533;R&#65533;E&#65533;D ,&#65533;&#65533;&#65533;,&#65533;,rN &#65533;C&#65533;3&#65533;&#65533;hf&#65533;V&#65533;%o&#65533;C&#65533;@%&#65533;&&#65533;&#1910;&#65533;&9&#65533;&#65533;&#65533;JE&#618;&#65533;&#65533;&#65533;,v&#65533;,R&#65533;&&#65533;"&#65533;+&#65533;&#65533;+&#65533;R&#65533;&#65533;&#65533;&#65533;q&#65533; &#65533;@&#998;TP4"U| 
&#65533;&#65533;"&#65533;)&#65533;&#65533;u&#65533;&#65533;&#65533;F&#65533;j&#65533;l&#1362;&#65533;m&#65533;2&#65533;f&#65533;r+&#65533;&#65533;z&#65533;&#65533;*C&#65533;&#65533;&#65533;R&#65533;&#65533;&#65533;-&#65533;&#935;;<&#65533;X&#65533;C&#65533;&#65533;&#65533;?e&#65533;!h&#65533;g&&#65533;o&#65533;&#65533;<&#65533;#^&#65533;&#65533;M"&#65533;$&#65533;&#65533;&#65533;p&#65533;&#65533;S&#65533;jPlBP9&#65533;1t 2@&#65533;&#65533;&#65533;&#65533;&#65533;)&#65533;&#65533;&#65533;|&#65533;U&#65533;&#192;&#65533; J)c&#65533;* GW&#65533;d&#65533;@&#65533;&#65533;&#65533;C&#65533; &#65533;&#1856;,2$-&#65533;4-&#65533;
&#65533;>&#1608;&#65533;4U&#65533;4U&#703;
&#65533;D^q&#65533;&#65533;4&#65533;&#65533;&#65533;&#65533;&#65533;M&#65533;t&#65533;&#65533;&#639;&#65533;&#65533;tJ5&#65533;x&#65533;&#65533;N0&#386;}&#65533;&#65533;;&#65533;t0"&#65533;N&#65533;DN&#65533;}&#65533;&#65533;&#65533;&#65533;&#65533;}p ~&#308;}P&#65533;&#65533;&#65533;&#65533;5(5\+#2&#1671;&#65533;&#65533;&#65533;VG&#65533;&#65533;&#65533;	&#65533;&#1805;&#594;&#65533;&#65533;R&#65533; 8&#65533;.E0&#65533;&#65533;:&#65533;FP:DP&#65533;	c_E&#65533;)&#65533;^&#65533;&#65533;&#65533;&#65533;&#65533;&#65533;6&#65533; 	&#65533;p
&#65533;&#65533;&#65533;&#65533;0&#65533;0$&#65533;&#65533;<`@h&#65533;3&#65533;&#65533;&#65533;?4&#65533;%&#65533;&#65533;&#65533;"x&#65533;J(&#146;&#65533;A+C&#65533;&#65533;/&#65533;&#65533; 01]b1&#65533;&#65533;Y&#65533;&#65533; "}tX&#65533;&#65533;9C(B&#65533;2H&#65533;&#65533;&#260;NRN`&#65533;`k&#65533;CB>&#65533;+{<&#65533;q&#65533;&#65533;7b&#65533;&#65533;&#65533;&#65533;{&#65533;&#65533;&#65533;;\&#65533;&#65533;M&#983;&#65533;DP&#65533;&#65533;Qh&#65533;~&#65533;&#65533;=3&#65533;24&#65533;!8&#65533;jdK&#65533; JE&#65533;6&#65533;b3&#1418;&#65533;l&#65533;2&#65533;&#65533;&#65533;&#65533;&#65533;R&#1074;4&#65533;&&#65533;&#65533;&#65533;RH&#65533;Kq&#65533;&#65533;&#65533;&#65533;&#65533;C&#65533;&#65533; %  &#65533;^&#65533;&#65533;"-"&#65533;@&#65533;&#65533;7&#65533;&#65533;&#65533;2&#65533;&#65533; &#65533;|C&#65533;&#65533;&#65533;&#65533;~&#65533;k&#65533;&#65533;'E&#65533;&#65533;&#65533;&#65533;&#65533;&#65533;Q&#65533;&#65533;&#65533;?&#65533; .&#65533; &#65533;+&#65533;&&#65533;'8&#65533;I~b&#65533;&#65533;BP,&#65533;`&#65533;?`&#65533;"l&#65533;&#65533;sy&#65533;&#65533;&#65533;U&#65533;&#65533;mPm&#65533;T&#65533;&#65533;&#65533;l\&#65533;SUbS&#65533;=&#65533;&#65533;C&#65533;&#65533;?&#65533;&#65533;?@&#65533; &#65533;&#65533;&#65533;&#65533;&#65533;y&#65533;6&#65533; 4&#65533;S&#65533;&#65533;&#1029;B&#65533;Ec&#65533;&#65533;&#1025;&#65533;;&#65533;$(nL&#65533;d%&#65533;`;&#65533;&#65533;&#65533; &#65533;`g&#65533;Rh@P&#65533;&#65533;&#65533;A&#65533;?&#65533;&#65533;h@&#65533;%vi 1B&#65533;q@&#65533;&#65533;&#65533;@&#65533;&#65533;&#65533;:1&#65533;&#65533;A&#65533;;u<A&#65533;&#65533;&#65533;&#65533;|?&#65533;C&#65533;&#65533;?&#65533;sZ&#65533;&#65533;&#209;&#65533;&#65533;ufo&#65533;T&#65533;@=B&#65533;4&#65533;~&#65533;|&#65533;&#495;&#1560;&#65533;9D=&#65533;&#65533;l&#65533;l&#65533;&#65533;&#65533;&#65533;67&#258;"&#65533;&#65533;&#65533;/&#65533;&#65533;/&#65533;&#65533;[b&#65533;&#65533;&#65533;&#65533;&#65533;&#65533;&#466;&#65533;`&#65533;&#65533;<wN&#65533;QAt/&#65533;&#65533;&#65533;&#65533;(&#65533;"4&#65533;/X&#65533;&#65533;&#65533;]G&#65533;&#65533;&#65533;@T&#65533;&#65533;&#65533;;&#65533;G-&#65533;&#65533;|&#65533;<&#789;&#65533;;n{&#65533;?&#65533;&#65533;&#65533;w&#65533;&#65533;&#65533;C&#65533;&#65533;+G&#65533;.EL&#65533;&#65533;&#65533;<$&#65533;@&#65533;V&#65533;&yPN&#65533;&#65533;U&#65533;&#65533;&#65533;`.K&#65533;6=f&#65533;@.&#65533;&#202;&#65533;&#65533;&#65533;K&#65533;&#65533;?p@?&#65533;&#65533;C&#65533;
&#65533;`&#1837;&#65533;&#65533;&#65533;&#65533;&#65533;&#65533;k8U&#65533;gk&#65533;&#65533;6&#65533;,R&#65533; *;B&#65533;1?&#65533;&#65533;&#65533;D^&#65533;&#65533;R&#65533;&#65533;&#65533;g&#65533;&#65533;~&#65533;>&#65533;&#28950;&#65533;#r&#65533;&#65533;<&#65533;?&#65533;C4N&&#65533;F&#65533;&#65533;0x&#65533;&#65533;UP4&#65533;&#65533;&#65533;&#65533;C&#65533;;&#65533;&#65533;
&#65533;&#65533;M&#65533;$&#65533;dMR&#65533;&&#65533;:&#65533;&#65533;E&#65533;E&#65533;,&#65533;`&#65533;zR&#65533;B)J1&#65533;Y&#29646;C$&#231;&#65533;&#65533;B&#65533;&#65533;&#65533;z1&#65533;h&#65533;4a&#915876; _\&#65533;Q&#65533;&#65533;&#65533;&#65533;}1&#65533;&#65533;!&#65533;&#65533;SDvh&#65533;&#65533;|9&#65533;&#65533;&#65533;&#65533;&#65533;p&#65533;&#65533;&#565;Q	O&#65533;&#65533;!C&#65533;&#65533;&#65533;4&#65533;p&#65533;&#65533;|\&#65533;&#65533;&#65533;Av&#65533;&&#65533;7- &#65533;&#65533;&#65533;&#65533;3&#592;&#65533;_&#65533;&#65533;qS&#65533;&#65533;&#65533;?EBn&#65533;$&#65533;&#65533;E&#65533;&#65533;&#65533;K&#65533;&#65533;X&#65533;x&#65533;x&#65533;@\&#65533;C&#65533;8 `&#594;&#65533;!C,&#65533;&#65533;&#65533;B)&#924;&#65533;&#65533;&#65533;J&#65533;%&#65533;V0X&#65533;_L&#65533;}&#65533;&#65533;a&#65533;&#65533;ZR1&#1322;JV8&#65533;a&#65533;&#65533;&#65533;&#65533;&#65533;Av/&#65533;YY&#65533;&#65533;X&#65533;\&#65533;&#65533;]&#65533;l&#65533;[&#65533;s&#65533;&#1461;{o^&#65533;{&#65533;&#65533;&#65533;&#65533;p^&#65533;&#65533;&#65533;I&#865;&#65533;&#65533;D&#65533;&#65533;&#65533;ZT&#65533;M&#65533;&#65533;2&#65533;&#653;&#65533;j&#65533;k&#65533;&#65533;/&#65533;4&#65533;3&#65533;&#65533;&#65533;c&#65533;F&#65533;&#65533;&#65533;&#65533;&#65533;&M&#65533;&#65533;&#65533;a&#65533;"%9&#65533;&#65533;&#65533;d.&#65533;&#65533; &#65533;x&#65533;&#65533;q&#65533;&#533;'w&#65533;|n&#65533;w&#65533;&#65533;&#65533;t&#65533;$&#65533;&#65533;&#65533;&#65533;&#65533;&#65533;&#65533;&#65533;."&#65533;&#65533;&#65533;&#65533;&#65533;&#65533;&#1007;G&#65533;{|&#65533;&#716;(&#65533;&#65533;&#65533;&#65533;&#65533;&#65533;&#65533; &#65533;o&#65533;&#65533;9D@&#65533;&#65533;&#65533;&#65533;&&#65533;K&#65533;@8K&#65533;&\Ju&#65533;af&#65533;&#65533;&#65533;&#65533;&#65533;&#65533;&#65533;p.*61H&#65533;&#65533;c&#65533;7&#65533;@.J@&#65533;~p+&#65533;&#65533;&#65533;&#65533;&#65533;&#65533;T<&#65533;d&#65533;&#65533;F8  d&#65533;&#65533;&#65533;pKH&#65533;&#65533;H&#65533;&#421;&#65533;&#65533;I&#65533;f&#65533;&#65533;&#65533;&#65533;
&#65533;&#65533;YD&#65533;+&#65533;#&#65533;B&#65533;&#65533;&#65533;&#65533;g)7&#65533;P&#65533;;&#65533;r&#65533;&#755;:X&#65533;&#65533;x&#65533;&#408;mx&#65533;f;&#65533;A&#65533;&#65533; &#65533;&#65533;<&#65533;2&#65533;&#65533;&#65533;Z&#65533;c&#65533;&#65533;	W&#65533;Y&#65533;&#65533;&#313;W&#65533;&#65533;B&#65533;&#65533;P&#65533;K<y&#65533;!&#65533;r&#65533;&#65533;&#65533;K&#65533;1&#65533;&#65533;K&#65533;&#43088;D#&#612;_&#65533;p&#65533;Kuuk&#65533;	&#658;
pR&#65533;&#65533;
&#65533;0&#65533;0&#1802;&#65533;&&#65533;&#65533;&#65533;&#21968;(&#65533;kZO&#65533;&#65533;M&#65533;B&#65533;&#65533;ix&#65533;c&#65533;i&#65533;&#65533;&#65533;(&#65533;&#65533;&#65533;t&#65533;]&#65533;&#65533;&#65533;&#65533;&#65533;&#65533;&#65533;&#65533;&#65533;hBHqK&#65533;&#65533;H!b_&#65533;&#65533;&#65533;&#65533;&#65533;&#65533;&#65533;&#65533;&#65533;&#65533;&#65533;&#65533;0(a&#65533;&#1018;&#65533;@&#65533;@E&#986;&#65533;->`&#65533;g&#65533;&#65533;&#65533;&#65533;&#65533;&#65533;&#65533;K&#65533;9&#65533;&#65533;&#65533;Z&#65533;&#65533;&#65533;[>Y.:&#1600;&#65533;&#65533;&#65533;q&#65533; &#65533;&#65533;&#65533;c&#65533;=v&#65533;{&#65533;:`&#65533;&#65533;'i&#65533;&#65533;&#65533;]&#65533;&#65533;#&#829;&#65533;&#1787;Z=&#65533;&#65533;s&#65533;&#65533;&#65533;/&#65533;2&#65533;[&#65533; &#65533;&#65533;&#65533;-&#65533;32&#65533;&#65533;&#65533;&#65533;o@&#65533;&#65533;&#555;&#65533;$&#65533;Z&#65533; *\&#65533;&#65533; &#65533;o&#65533;4&#65533; &#65533;, Du'&#65533;&#65533;m&#65533;0&#65533;&#65533;"w&#65533;~&#65533;&#65533;&#925;&#65533;&#65533;-&#65533;&#65533;B&#65533;&#65533;f&#65533;k&#65533;&#65533;i&#65533;&#65533;&#65533;&#65533;j &#65533;&#65533;b&#65533;&#65533;&#65533;&#65533;v&#65533;=&#65533;&#65533;X&#65533;&#65533;&#2027;`&#65533;&#65533;&#65533;c?#v&#65533;0&#65533;&#1888;&#65533;UK&#65533;L5&#65533;X&#65533;&#65533;&#65533;;&#408;&#65533;M&#65533;@&#1940;iL9kt'ax&#65533;&#65533;^^&#65533;`&#371;&#65533;:&#65533;&#65533;"&#65533;B1)Ta&#65533;%v&#65533;`MU&#65533;<(&#65533;[&&#65533;L0&#65533;&p&#65533;@&#65533;&#65533;h&#65533;&#65533;$&#65533;&#65533;C&#65533;"&#65533;gDDz&#65533;&#65533;\&#65533;&#65533; &#65533;&#65533;&#65533;+&#65533;&#65533;&#65533;k&#65533;&#65533;Z71
&#65533;&#65533;&#65533;L&#65533;_&#65533;EU&#65533;R&#65533;&#65533;8&#65533; C&#65533;&#65533;@bAA&#65533;&#65533;&#1089;&#65533;Cu&#65533;&#185;&#65533;&#65533;}&#65533;Q&#65533;&#65533;&#65533;r&#65533;-&#65533;Xq&#65533;[&#65533;&#65533;&#65533;5A`g	&#65533;^
V&#65533;&#65533;`a&#65533;G&#65533;&#65533;.^t&#65533;&#65533;&#65533;^&#65533;1&#65533;&#65533;&#888;&#65533;&#65533;T&#65533;+t&#65533;
v&#65533;c &#65533;&#65533;C&#65533;,{!E3&#65533;&#65533;F&#65533;&#65533;&#65533;&#65533;d$&#65533;1&#65533;&#65533;h{&#65533;&#65533;%&#65533;r&#65533;<&#65533;"_T\
|&#435;&#65533;Q&#65533;&#65533; @e)O&#65533;&#65533;T&#65533;&#65533;.n%]&#65533; &#65533;&#65533;&#65533;e&#65533;O-&#65533;&#438;&#65533;&#65533;-&#65533;tZ&#65533;,&#65533;&#65533;-8&^&#65533;&#65533;&#805;0L&#65533;&#65533;4&#65533;&#65533;US-&#65533;f"Z&#65533;&#65533;nvS.&#65533;pf/&#930;&#65533;&#65533;&#65533;skf:&#65533;27&#65533;<&#65533;&#65533;0&#65533;32&#65533;8&#153;s1 &#65533;i&#947;&#65533;&#65533; &#65533;&#65533;3&#65533;&#65533;&#65533;g`&#65533;&#65533;u&#65533;4&#65533;&#65533;PhB&#1240;&#65533;&#65533;<&#65533;Ly^&#65533;.0&#65533;F7b&#65533;&#65533;&#65533; f&#65533;&#65533;GG&#65533;&#65533;l&#65533;&#65533;'&#65533;&#65533;'&#65533;&#65533;&#65533;&#65533;&#65533;B&#65533;fz&#65533;&#65533;D:&#65533;)&#65533;R&#65533; 8&#65533;L&#65533;&#65533;G!tJ&#1339;&#65533;&#65533; S&#65533;&&#65533;P&#65533;&#65533;&#65533;.&#65533;8K&#65533;&#65533;&#65533;w&#65533;	jXJ&#65533;d&#65533;8!K&#65533;&#65533;p&#65533;@$ne&#65533;R^&#65533;&#65533; 0HY&#65533;&#65533;Rh`&#65533;&#65533;&#65533;Y@W&#65533; &#65533;&#65533;?&#65533;&#65533;&#65533;#m&#65533;&#65533;?tZ.&#65533;&#65533;&#65533;&#65533;,&#65533;&#65533;&#65533;&#65533;&#65533;~I&#65533;&#65533;),&#65533;L&#65533;%^&#65533;j&#65533;$&#65533;&#1164;&#65533;9&#65533;&#65533;H&#65533;\"r&#65533;[&#65533;&#65533;,y&#1305;r&#65533;f &&#65533;&#65533;n/&#65533;&#65533;L&#65533;vw&#65533;&#141;A&#65533;&#65533;&#65533;&#65533;&#65533;%_&#65533;u&#65533;$&#65533;&#65533;I&#65533;&#65533;i&#65533;p&#65533;q&#65533;2&#65533;X &#645;&#65533;Y&#65533;+&#65533;?&#65533;G&#65533;&#65533;&#65533;&#65533;d&#65533;R&#65533;\&#65533;&#1495;g&#65533;&#65533;0&#65533;&#65533;&#65533;&#65533;Kn3oz&#65533;&#65533;^&#65533;&#65533;&#65533;&#65533;=r&#65533;_&#65533;&#65533;&#65533;&#65533;T&#65533;2&#65533;&#65533;i &#65533;>&#65533;?T&#65533;&#65533;(&#65533; &#65533;|&#65533; \&#893;s&#65533;&#65533;8&H&#65533;9&#65533;f&#65533;&#65533;G`&#65533;&#65533;(&#65533;&#457;K&#65533;&#65533;1&#65533;&#65533;&#65533;K&#65533;\&#65533;&#65533;vq&#65533;&#65533;&#65533;r&#65533;$&#65533;&#65533;&#65533;&#65533;t&#65533;]"w:&#65533;&#65533;&#65533;KI&#65533;8w&#65533;&&#65533;-38B&#65533;&#65533;&#65533;&#65533;&#65533;&#65533;T.:]&#65533;&#65533;|&#65533;&#65533;a&#65533;&#65533;*&#65533;&#65533;&#65533;&#65533;KC&#65533;&#65533;' &#65533;%]& &#65533;	<&#65533;-h&#65533;t /&#65533;&#65533;&#65533;i&#58644;&#65533;&#65533;y!^&#65533;D&#65533;&#65533;2&#65533;&#65533;Z.sv&#65533;nr&#65533;E&#65533;&#65533;&#65533;>&#65533;=&#65533;0&#65533;&#65533;&#65533;_w\&#65533;&#65533;&#65533;&#65533;^(&#65533;RV&#65533; O&#65533;&#65533;.K&#65533;@&#65533;x&#65533;D&#65533;&#65533;&#65533;?&#65533;v&#65533; &#65533;
z.&#65533;&&#65533;&#1913;&#65533;n&#65533;&#494;&#65533;&#65533;&#65533;&#65533;z)I+&#65533;?&#65533;&#65533;&#65533;&#65533;&#65533;&#65533;
&#65533;&#566;?D4&#65533;  @&#65533;)&#65533;&#65533;U&#65533;&#65533;&#65533;&#65533;D&#65533;&#65533;&#65533;&#65533;&#65533;&#65533;&#65533;&#1890;&#65533;/&#65533;&#65533;&#65533;n&#65533;&#65533;&#65533;-&#65533;&#65533;&#65533;&#65533;&#65533;&#65533;}&#65533;&#65533;&#65533;(=&#1657;L&#65533;&#65533;&#65533;&#65533;&#65533;G&#1222;&#65533;&#65533;m&#65533;&#65533;?&#65533;&#65533;1&#65533;&#65533;&#65533;7&#65533;&#65533;,n&#65533;&#1985;1&#65533;q&#65533;g&#65533;e&#1249;.&#65533;&#65533;r&#65533;&#65533;&#65533;#;9M&#65533;\2&#65533;&#65533;&#65533;h)&#65533;`&#65533;\&#65533;&#276411;&#65533;F:KRd&#65533;9&#65533;-=&#65533;E8T&#1573;<.LN&#65533;&#1253;&#65533;N&#65533;&#65533;Yg&#65533;+&#65533;&#65533;
'+&#65533;Ky&#65533;f&#65533;&#65533;&#1843;<(&#1536;&#65533;&#65533;A&#65533;g&#65533;0&#65533;&#65533;xV&#65533;&#65533;j=&#65533;&#65533;#&#65533;&#65533;&#65533;&#65533;&#65533;Nn&#65533;e&#1054;&#65533;`-&#65533;&#65533;]&#1722;&#65533;>&#65533;mk&#65533;&#65533;S&#65533;E&#65533;&#65533;X&#65533;Y&#65533;&#65533;k)&#65533;&#65533;&#622;&#65533;&#65533;&#65533;&#65533;M3&#65533;&#65533;&#65533;&#65533;&#65533;e&#65533;&#65533;iL&#65533;&#65533;Y&#65533; l;&#1026;&#65533;6&#65533;&#65533;&#65533;]&#65533;eA&#65533;X}&#65533;n&#65533;&#65533;&#65533;&#65533;V&#65533;&#65533;&#65533;&#65533;&#65533;&#65533;&#607;o.&#65533;&#65533;]&#951;&#65533;&#65533;G&#65533;]&#65533;{&#65533;&#65533;&#65533;&#65533;&#65533;&#65533;&#65533;9|&#65533;f
x&#65533;&#65533;T&#65533;F&#65533;&#65533;y:F&#65533;&#65533;&#65533;h+<&#65533;&#1101;h&#65533;&#65533;&#65533;&#65533;&#65533;=&#65533;&#65533;&#65533;&#65533;&#65533;&#65533;&#65533;&#65533;[&#65533;&#65533;b&#65533;p|U&#65533; &#65533;f&#65533;-D.NDa&#65533;`&#65533;$&#65533;.&#65533;h)>&#65533;r&#65533;J.&#65533;&#65533;-&#65533;B+&#65533;j.&#65533;&#65533;&#65533;&#65533;z&#65533;}K.&#65533;&#65533;&#65533;p.*'&#49580;&#65533;&#65533;&#65533;&#65533;^!/&#65533;@&#65533;bj&#65533;-&#65533;h&#532;,&'&#542;&#65533; &#65533;!&#65533;\/
&#65533; &#732;&#65533;O&#65533;&#65533;	&#65533;&#874;&#65533;&#65533;&#65533;&#65533;&#65533;%&#65533;h&#65533;vO&#65533;P&#65533;&#65533;&#65533;A&#65533; j&#65533;&#65533;-&#65533;-&#65533;&#65533;!&&#65533;&#65533; &#65533;&#65533;&#65533;&#65533;&#65533;m&#65533;p&#65533;f&#65533;&#65533;,&#65533;	f&#65533;2&#65533; &#65533;H.&#65533;E &#65533;c&#1408;&#65533;b&#65533;&o&#65533;h&#65533;&#65533;&#65533;,f&#65533;&#65533;fa f&#65533;K&#898;&#65533;&#65533;&#65533;$&#65533;&#65533;&#65533;&#65533;&#65533;&#65533;N&#65533;&#65533;&#65533;&#65533;&#65533;A&#65533;&#65533;&#65533;-&#65533;&#65533;&#65533;.6q&#65533;&#65533;&#65533;n&#65533;&#65533;	&#65533;&#65533;B<\ <&#65533;&#65533;j&#65533;&k&#65533;c&#65533;&#65533;,`&#65533;&#65533;&#65533;P5&#65533;&#65533;-&#65533;P.&#65533;m&#65533;&#65533;&#65533;|1&#65533;ln&#27225;&#65533;o&#2014;Q&#65533;&#65533;*&#65533;&#65533;&#65533;&#65533;&#65533;T&#65533;&#65533;&#65533;&#65533;&#65533;&#65533;&#65533;&#65533;&#65533;&#65533;&#65533;&#65533;&#252;&#65533;&#252;q)&#65533;&#65533;Z&#65533;&#65533;&#65533;&#65533;&#65533;&#65533;&#65533;&#65533;&#65533;&#65533;0&#65533;&#65533;&#65533;&#65533;&#65533;&#65533;&#65533;o&#65533;E&#65533;H&#65533;K&#1665;&#65533;&#65533;&#65533;8&#65533;b7&#65533;&#65533;S&#65533;B&#65533;&#65533;&#65533;&#65533;B&#65533; $&#930;6&#65533;B&#288;X&#65533;(&#65533;((&#65533;-* "#'* &#65533;&#65533; &#65533; &#65533;&#65533;F&#65533;	&#65533;&#65533; &#65533;&#65533;$&#65533;&#65533;&#65533;B
R&#65533;%&#65533;&#65533;@Z&#65533;%&#65533;&#65533;&#65533;`&#65533;a'A|&#65533;/X&#65533;&#65533;&#65533;b$&#65533;&#65533;&#65533;)&#65533;&#65533;&#65533;!&#65533;&#65533;&#65533;&#65533;)&#65533;&#65533;&#65533;j.&#65533;+&#65533;~&#65533;&#65533;&#65533;&#65533;`&#65533;2&#65533;z&#65533;&#65533;&#65533;l,@&#65533;Zo&#62882;&#65533;,/&#65533; #&#65533;&#65533;&#65533;&#65533;	4&#65533;g&#65533;Bn&#65533;W&#65533;a*'&#65533;m-&#918;B&#65533;&#65533;&#65533;>&#65533;V`&#65533;&#1212; 5nm&#65533;&#65533;B&#65533;H&#65533;"&#65533;&#65533; N&#65533;&#65533;&#65533;&#65533;tm&#65533;@&#65533;m&#65533;m&#65533;p/&#65533;&#65533;&#1698;-&#65533;&#65533;&#65533;&#65533;&#65533; &#65533;&#65533;&#65533;b&#65533;&#65533; &#65533;r&#65533;K&#65533;&#65533;T	<&#65533;=&#65533;&#65533;< <t&#65533;&#65533;f&#65533;z&#65533;&#65533;&#65533;2&#45073;8&#65533;fn&#65533;&#65533;&#65533;&#65533;&#65533;&#65533;*&#65533;&#65533;&#65533;&#65533;&#65533;&#65533;/&#65533;&#65533;&#65533;i&#65533;s&#65533;&#65533;q)&#65533;&#65533;9&#65533;&#65533;.<L &#65533;&#65533;M&#65533;< X&#65533;&#65533;&#1425;/6&#65533;M6&#65533;&#65533;&#65533;&#65533;khlz&#65533;&#65533;h,?&#65533;@Uc &#65533;&#65533;&#65533;&#65533;Z &#65533;&#65533;(%&#65533;&#65533;&#65533;1a&#65533;T&#65533;8&#65533;&#65533;&#65533;&#65533;)&#65533;#&#65533;&#65533;&#65533;B&#65533;6o&#65533;m&#65533;&#65533;&#65533; ,&#65533;&#65533;&#65533;R&#65533;&#65533;&#65533; @S&#65533;&#65533;&&#65533;D&#65533;4_o^oD&#65533;&#65533;&#65533;&#65533;A&#65533;&#65533;F&#65533;b&#65533;n4&#65533;B
&#65533;;8&#65533;&#65533;N&#65533;&#65533;&#65533;y&#65533;&#65533;0&#65533;&#65533;&#65533;Im&#65533;.&#65533; !&#65533;T.&#65533;&#65533;&#65533;&#65533;&#65533;&#65533;J&#65533;T	&#65533;,&#65533;"&#65533;&#65533;&#65533; 0&#65533;&#65533;,&#65533;&#65533;4&#65533;+Y&#65533;&#65533;b&#65533;&#65533;.&#65533;E&#65533;D#o5&#65533;&#65533;&#65533;&#65533;&#1566; &#65533;,&#65533;&#65533;&#65533;&#65533;&#65533;&#65533;Ji&#65533;-=t&#65533;7}O7M&#65533;6sP	C7&#65533;"&#65533;z!&#65533;R+U/&#65533;qn&#65533;m&#65533;&#65533;&#65533;&#65533;&#65533;&#65533;&#65533;&#65533;I&#65533;&#65533;K&#65533;&#65533;-&#65533;3&#65533;B&#65533; &#65533;&#65533;2L&#65533;Q=&#65533;3<QL=[&#65533;T&#65533;&#65533;-^&#65533;&#65533;&#65533;-&#65533;&#65533;?&#65533;3&#65533;B.jX*M&#65533;&#65533;`&#65533;&#65533;&#65533;&#65533; t&#65533;`&#65533;&#65533;Z&#65533;&#284;U &#65533;&#65533;&#65533;&#10421;&#65533;"&#65533;&#65533;J&#65533;&#65533;u&#65533;j&#65533;&#65533;B&#1996;r/T &#65533;]U&#65533;	a]&#65533;&#65533;R&#65533;^&#65533;&#65533;<|o*!&#65533;&#65533;&#65533; *&#65533;B)cE&#65533; (&#65533;&#65533;&#65533; &#65533;&#65533;&#65533;a&#65533;*)&#922;`&#65533;&#65533;&#65533;/&#65533;&#65533;v&#65533;&#65533;&#65533;0&#65533;&#65533;&#65533;&#65533;n-Nm&#65533;V&#65533;&#1460;Rb%6'`&#65533;&#65533;G&#65533;f)&#138;&#65533;&#65533;&#65533;&#65533;2&#65533; A&#65533;@e&#65533;F&#65533;*.F&#65533;Dg  p^Ve&#65533;&#65533;.&#65533;&#65533;&#65533;0&#65533;-6 r&#65533;&#1598;&#65533;&#65533;j.H&#65533;.:KD&#65533;"FAq&#65533; &#65533; &#65533;&#65533;MItD&#65533;&#65533;&#50086;&#65533;P&#65533;&#65533;&@F&#65533;B&#65533;\!&#65533;&#65533;5&#65533;7!U=&#65533;mR&#65533;"&#65533;nQ&#1792;oP&#65533;&#65533;Pc&#65533;,<&#65533; &#65533;&#65533;p&#45210;T&#65533;9&#65533;&#65533; 
&#65533;pqWqwq&#65533;&#159;&#898;&#65533;&#65533;&#65533; &#65533;&#65533;&#797;&#65533;	&#65533;@5\&#65533;#&#65533;&#65533;<7Jt&#65533;1U&#65533;ik&#65533;T&#65533;&#65533;<!&#65533;Z&#65533;3&#65533;&#65533;&#65533;&#65533;&#65533;&#65533;<&#65533;&#65533;Ve1>&#65533;Y&#65533;&#65533;M&#65533;&#65533;.&#65533;vW&#65533;&#65533;f&#65533; p7&#65533;&#65533;&#65533;>&#65533;&#65533; u&#65533;&#65533;&#65533;&#150;b&#65533;&#65533;&#65533;&#65533;z&#65533;z&#65533;&#65533;&#65533;&#65533;)p&#65533;&#65533;{&#65533;D&#65533;&#65533;M|&#215;|W)|&#65533;_&#65533;"	&#65533;I^&#65533;&#1234;E&#65533;&#65533;c&#65533;&#65533;Mob&#65533;&#65533;&#65533;&#65533;jv.&#65533;2&#65533;F&#65533;N&#65533;"&#65533;&#65533; f&#65533;&#65533;x&#65533;2-&#65533;&#65533;vi&#65533;K.-3&#65533;0/&#65533;&#65533; `P&#65533;NG&#65533;	&#65533;&#65533;&#65533;b&#65533;l&#65533;k&#65533;b
$&#65533;&#65533;M&#65533;&#65533;.&#65533;F&#65533;&#65533;~&#65533;&#65533;&#65533;&#65533;I&#65533;&#65533;mi&#65533;6&&#65533;`&#65533;ms&#65533;m&#65533;&#65533;&#1854;&#65533;<&#65533;&#65533;n&#65533;&#1428;&#65533;oQ&#65533;&#65533;{&#65533;8]&#65533;)rS&#65533;&#65533;&#65533;&&#65533;&#65533;,&#65533;&7&#65533;&#65533;o&#65533;&#559;r&#65533;&#65533;3&#65533;&#65533;E&#65533;yAJ<&#339;&#30884;R7&#65533;&#65533;&#65533;&#65533;8&#65533;@JD&#65533;&#65533;&#65533;G.&#65533;D&#65533;&#65533;&#65533;"v&#65533;v&#65533;&#65533;&#65533;&#65533;&#65533;&#65533;)ny).&#65533;&#65533;w]
&#65533;&#65533; 7&#65533;&#65533;	&#65533;,STz&#65533;&#1554;/Y&#65533;&#65533;c\&#65533;Ri)\ 8c.&#65533;&#65533;B-W Gm&#65533;&#65533;&#724;&#65533;&#65533;M&#65533;M&#65533;&#65533;&#65533;&&#65533;&#65533;J&#65533;4&#65533;W+C&#65533;&#65533;/0o
0o.J&#65533;,,&#65533;&#65533;&#65533;a
LY&#1494;&#65533;&#65533;&#65533;&#65533;Y&#65533;&#65533;&#65533;&#65533;b
&#65533;&#65533;`&#65533;&#65533;&#65533;4&#65533;&#1465;2&#65533;j-/&#65533;w/S&#65533;&#65533;	&&#984;x&#65533;&#65533;&#65533;&#65533;&#65533;4&#65533;&#65533;n&#65533;&#65533;&#65533; 0&#65533;*A9RqQ&#65533;ns)~Xn&#65533;9&#65533;~&#65533;7&#65533;&#65533;n&#65533;&#65533;&#65533;.&#65533;&#65533;&#65533;&#65533;bpb&#65533;*&#65533;&#65533;J&#65533;&#65533;(&#65533;/&#65533;&#65533;{&#65533;#&#65533;&#65533;&#65533;&#65533;t&#65533;&#65533;.&#65533;&#65533;,pU&#65533;.!&#65533;&#65533;.\&#65533;z&#65533; x&#65533;v1&#65533;&#330;&#65533;Y'=&#65533;3&#65533;&#65533;&#65533;&#65533;L&#65533;&#65533;&#136;i&#65533;&#65533;O&#65533;&#65533;&#605;&#65533;m&#65533;&#65533;&#65533;Z&#65533;&#65533;:]`&#65533;&#579;&#940;&#65533;&#65533;	&#65533;&#65533;&#65533;&#65533;K&#65533;&#65533;&#65533;&#65533;6&#65533;&#962;&#65533; 
&#65533;&#65533;,&#65533;9&#65533;$
&#65533;&#1620;&#1488;-`:k&#65533;&#65533;&#65533;nD&#65533;9&#65533;&#25814;"&#65533;&#65533;`&#65533;JX&#65533;f!f&#65533;&#65533;&#65533;&#65533;&#65533;&#65533;&#65533;;&#934;m
&#65533; &#65533;Afa&#65533;&#65533;h&#65533;`
&#65533;&#65533;h&#65533;&#65533; &#65533;&#65533;&#65533;&#65533;b&#65533;&#65533;&#65533;z
&#65533;&#65533;&#65533;-v)&#65533;&#385;-&#1348;Yb&#65533;&#65533;&#65533;&#65533;&#65533;&#65533;3o&#65533;&#65533;"&#962;&#65533;&#65533;&#65533;&#65533;:
!
&#65533;&#65533;3c&#65533;&#65533;&#65533;&#65533;&#65533;Z`&#65533;v&#65533;b&#65533;^i&#65533;&#65533;yR&#65533;V&#65533;o&#1223;&#65533;<&#65533;&#65533;&#65533;5&#65533;4U&#65533;)&#65533;&#65533;&#65533;&#865;&#65533;O&#65533;Tj&#65533;&#65533;E&#65533;&#65533;It&#65533;S&#65533;&#65533;.Z&#65533;o&#65533;&#65533;&#65533;&#691;oiu&#65533;&#65533;&#65533;Pz&#65533;&#65533;V/\&#65533;&#65533; W&#65533;&#65533;&#65533;7W&#65533;U&#65533;=a7ZE&#65533;&#65533;9&#65533;y &#65533;&&#65533;&#65533;&#65533; &#297;&#65533;&#65533;i&#65533;,&#65533;&#65533;&#65533;&#209;&#65533;[J &#65533;kk&#65533;&#65533;n&#65533;&#327;&#65533;Q&#65533;jh&#65533;=&#65533;>v&#65533;,D9&#65533;jIzD`&#65533;&#65533;r
6&#65533;&#65533;&#65533;:&#65533;V@ag&#65533;.h&#65533;	&#65533;w&#65533;&#65533;&#23985;&#65533;&#65533;&#65533;b/F&#65533;&#65533;&#65533;&#65533;&#65533;&#65533;&#65533;&#65533;&#65533;&#65533;.&#65533;&#10611;6&#65533;&#65533;&#1076;r&#65533;&#65533;&#65533;&#321059;<&#65533;K&#65533;&#65533;&#65533;a&#65533;VA&#65533;A&#65533;z&#65533;&#65533;&#65533;&#65533;&#65533;9&#65533;J3l&#1890;&#65533;"&#65533;~&#65533;&#65533;&#65533;&#65533;&#65533;&#65533;&#65533;z&#65533;kM&#65533;&#65533;b	&#65533;z&#65533;].&#65533;&#65533; &#65533;&#65533;&#65533;&&#65533;&#65533; &#65533;%&#65533;&#65533; n&#65533;	&#65533;&#65533;&#890;&#65533;&#65533;q3&#65533;M&#1863;Q&#65533;m&#65533;&#65533;&#65533;u&#65533;&#65533;&#65533;&#65533;&#213;:r1&#65533;,DU&#65533;&#10528;&#65533;&#65533;&#22688;j&#65533;.&#65533;/&#2018;Q&#65533;w.&#65533;&#65533;&#65533;&#65533;&#65533;&#65533;Ac&#65533;&#65533;&#65533;CY&#65533;&#65533;&#65533;&#65533;2&#65533;&#65533;&#65533;Y&#65533;&#65533;&#65533;&#65533;&#65533;&#65533;"[&#65533;v&#314;]&#65533;D&#65533;/"|&#65533;&#65533;&#65533;&#65533;&#65533;s&#65533;{&#65533;&#65533;{&#65533;}&#65533;&#65533;&#65533;&#65533;&#65533;P&#65533;&#65533;m#u&#65533;&#65533;,&#695;.bq.aI&#65533; &#65533;&#65533;&#65533;0&#65533;P&#65533;&#65533;&#65533;&#1101;9&#65533;<&#65533;&#65533;&#181;&#65533;&#65533;&#65533;p&#65533;&#65533;|
Fa&#65533;&#65533;&#65533;K8&#65533;&#65533;&#871;diF6&#65533;&#65533;\&#65533;tYb&#65533;&#65533;9&#65533;&#65533;&#65533;&#65533;&#65533;r&#65533;!&#1944;&#65533;&#1652;;K&#65533;&#65533;NF&#65533;a&#65533;&#65533;.&#65533;/:&#65533;&#65533;v&#65533;&#65533;&#65533;&#65533;&#65533;D.f&#65533;&#65533;&#65533;Dk&#65533;&#65533;&#65533;.&#65533;y&#1175;
r&#65533;&#65533;&#65533;].&#65533;	p&#65533;&#65533;&#65533;&#65533;&#65533;DD&#65533;&#65533;&#65533;&#65533;&#65533;&#65533;&#65533;)<&#65533;"0&#65533;&#65533;}&#65533;<&#65533;&#65533;&#65533;&#65533;&#65533;=&#65533;,&#65533;&#65533; &#1214;&#65533;&#65533;!&#65533;&#65533;R!  &#65533;&#1826;&#65533;&#65533;&#65533;&#65533;&#65533;&#65533;"&#65533;&#65533;3b&#65533;&#65533;>
&#65533;&#65533;&#65533;&#65533;&#65533;&#65533;A&#65533;&#65533;,&#65533;U/&#821;.&#65533;&#65533;&#65533;b&#65533;&#65533;&#65533; "`&#65533;&#65533;^&#65533;>&#65533;&#65533;&#65533;&#65533;G&#65533;&#65533;&#65533;v<~&#65533;&#1804;&#65533;&#65533;U&#65533;Q&#65533;&#65533;wQ<&#65533;}&#65533;A&#65533;-4&#65533;&#65533;&#128;&#65533;&#1816;&#65533;a&#65533;&#65533;&#65533;&#65533;T><&#65533;&#65533;2^&#65533;&#65533;&#65533;.&#65533;&#65533;&#65533;6&#65533;&#65533;V&#65533;&#65533;b&#65533;&#65533;&#65533;a&#65533;&#65533;&#65533;&#65533;&#65533;&#65533;&#457;&#65533;&#65533;&#65533;rJ&#65533;&#276;u&#65533;,&#65533;.&#65533;&#65533;.Pt&#1138;&#65533;E&#65533;&#65533;&#65533;&#65533;&#65533;,2m)&#65533;&#65533;&#65533;F&#65533;&#65533;=&#65533;a[&#65533;B&#65533;&#65533;&#65533;&#65533;CQ&#65533;&#65533; b&#596;M&#65533;<xp&#65533;&#65533;E&#65533;#&#65533;_&#65533;&#65533;jt&#65533;0&#65533;'&#65533;4Y&#65533;&#65533;&#65533;&#65533;?K&#65533;<&#65533;&#65533;"&#65533; K.&#65533;H&#65533;E&#771;2&#65533;&#1650;&#65533;&#65533;&#916;<{&#65533;&#65533;	4&#65533;&#1057;%m&#65533;,&#1523;&#65533;&#65533;)7&#65533;c&#65533;&#65533;&#1236;.V&#65533;W&#65533;&#65533;&#65533;&#65533;&#65533;&#65533;&#65533;&#65533;(D&#65533;&#65533;&#65533;&#65533;kJ^&#65533;&#65533;o&#65533;&#65533;&#65533;J&#65533;&#1240;H&#1407;D{&#65533;&#65533;K4&#65533;&#65533;&#65533;&#65533;M&#65533;J&#65533;KU&#65533;\s&#65533;kmD&#1785;&#65533;&#65533;5&#65533;&#65533;c&#65533;&#65533;A&#65533;&#65533;&#65533;&#65533;2&#65533;g&#65533;/9&#65533;>&#65533;:&#65533;&#65533;&#1388;M&#65533;A&#65533;&#65533;&#65533;&#65533;"5"&#65533;&#65533;6I&#1655;&#65533;!x&#65533;;&#65533;U&#65533;f&#65533;Ar&#65533;0&#65533;&#65533;&#65533;&#65533;&#65533;8&#65533;&#65533;,H1&#65533;N&#65533;`&#65533;&#65533;&#65533;&#65533;&#65533;&#65533;<&#65533;K,,i2eJ&#65533;<&#65533;F&#65533;&#632;,&#65533;&#65533;S&#65533;&#65533;Os &#65533;&#65533;&#65533;,&#65533;&#65533;&#65533;B+xw&#65533;@D&#65533;&#65533;&#65533;@&#65533;&#65533;&#65533;&#65533;uA&#65533;&#65533;K&#65533;S&#65533;&#65533;A&#65533;&#65533;A
&#65533;&#65533;&#65533;&#65533;7&#65533;?!"4&#65533;&&#65533;$&#65533;~&#65533;&#65533;&#65533;$&#65533;&#1152;&#65533;&#65533;&#65533;A^&#65533;&#65533;Px&#65533;&#65533;?&#65533;-&#65533;&#65533;AA28&#65533;&#65533;H$BR&#65533;%&#65533;(&#65533;&#65533;Z&#65533;&#65533;&#65533;B&#65533;&#65533;&#65533;I,Y	f&#65533;&#65533;I&#65533;?R&#65533;I@&#65533;&#65533;" &#65533;&#65533;&#65533;&#65533; cd4&#65533;?4t'u"T&#65533;&#65533;~i&#65533;K&#65533;"&#65533;W"&#65533;h&#65533;&#65533;A&#65533;&#65533;(>&#65533;&#65533;I&#65533;&#65533;%&#65533;^E&#65533;_(1!f&#65533;&#65533;&#65533;6&#65533;5T&#65533;
&#65533;&#65533;D&#65533;
Y&#65533;&#65533;&#65533;Af&#65533;
&#65533;e&#65533;&#65533;Jk&#65533;&#65533;&#65533;&#1627;A&#65533;&#65533;&#65533;[l &#65533;&#65533;n&#65533;&#65533;&#1323;A&#65533;eT&#1686;>=7 BDD&#65533;&#65533;&#65533;T&#65533;vC&#65533;h~>&#65533;r&#65533;(&#65533;&#65533;4&#65533;&#65533;0Zp&#65533;?&#1722;&#65533;&#65533;&#65533;>&#65533;B&#65533;(Mm&#65533;&#65533; P0&#1859;M\&#65533;/J&#65533;v&#65533;&#65533;^&#65533;&#65533;E&#65533;I&#65533;&#65533;'BC&#65533;F&#65533;Y`x3&#65533;	j&#65533;&#65533;&#65533;y71&#65533;lO&#65533;$%J&#65533;&#65533;*&#65533;&#65533;&#65533;&#65533;"-g&#65533;&#65533;K&#65533;}&#65533;r&#875;E&#65533;VZ&#65533;&#65533;\A&#65533;&#65533;&#65533;\&#65533;&#65533;&IF&#65533;I0&#65533;&#65533;f&#65533;&#65533;&#65533;&#65533;&#65533;&#65533;tJs&#65533;r&#65533;\uiT"Lx&#65533;&#65533;&#65533;b&#65533;}&#1700;f&#65533;0i&#65533;s%&#65533;*&#65533;&#65533;=Tq&#65533;&#65533;&#65533;&#65533;Yr&#65533;&#65533;w&#65533;z&#65533;&#65533;m~&#65533;&#65533;Z&#65533;&#1149;&#65533;H&#454;&#65533;&#65533;e&#65533;&#65533;1 )=&#65533;&#1102;&#65533;]&#65533;&#65533;t&#65533;4&#211;&#65533;9Fx{&#65533;&#65533;Sd&#479;A0&#65533;t&#65533;&#65533;&#65533;&#28062;&#65533;&#65533;=Mx&#65533;&#65533;&#65533;&#65533;<]8E&#65533;&#65533;&#65533;hR&#65533;&#65533;&#65533;&#65533;&#65533;&#65533;&#65533;7EG&#65533;&#65533;&#1922;&#65533;WR&#65533;&#65533;\&#65533;&#65533;&#65533;<&#65533;{&#65533;&#65533;d&#65533;I&#65533;#4I.&#65533;&#65533;0 &#65533;&#65533;&#65533;&#65533;&#65533;&#65533;+&#65533;&#65533;&#65533;&#65533;&#65533;&v.r&#65533;?&#65533;h&#65533;V&#65533;C&#65533;Y&#65533;&#65533;1q	&#65533;&#65533;&#65533;&#65533;&#65533;&#65533;P@&#65533;&#65533;&#65533;VJ&#869;TAUZN&#65533;&#65533;&#65533;Tme"&#65533;&#65533;&#65533;&#65533;E-&#65533;:H	U&#65533;&#65533;lgd&#65533;Id&#65533;?W)p&#65533;4&#65533;U&#65533;BR&#65533;&#1037;f&#65533;O"&#65533;&#65533;!&#65533;s<!"JBv&#65533;f&#65533;L:C&#65533;&#1483;&#65533;7l&#65533;a:&#65533;&#65533;w&#65533;&#65533;kzF<&#65533;
h&#65533;<&#65533;&#65533;&#65533;G&#65533;]&#65533;&#65533;&#65533;=(LA&#65533;9&#65533;&#65533;&#65533;t&#65533;&#65533;f(O&#65533;r&#65533;&#360;&#65533;&#65533;A"&#65533;&#65533;A&#65533;&#65533;`&#65533;m&#65533;Z&#65533;j&#65533;&#524; h&#65533;&#65533;&#65533;&#65533;&#65533;&#65533;UA&#65533;&#65533;$&#65533;2&#65533;&#65533;&#549;&#65533;I[&#65533;[3&#65533;&#65533;k&#65533;&#65533;!&#65533;q&#65533;L%r&#65533;&#65533;&#65533;&#65533;QX&#65533;&#65533; &#65533;&#65533;T	rQ&#65533;&#65533;&#65533;&#65533;%&#65533;`5&#65533;`r&#65533;&#65533;&#65533; fJE&#65533;S&#65533;&#65533;8&#65533; SC&#65533;E&#65533;u&#65533;&#65533;4&#65533;BM&#65533; @&#65533;&#1724;J&#65533;&#65533;&#65533;p&#65533;&#65533;'&#65533;&#65533;M9}&#65533;/-&#65533;&#65533;&#65533;&#65533;<&#384;w&#65533;s&#65533;D&#65533;&#65533;&#65533;7<&#65533;&#65533;K&#65533;&#65533;&#65533;&#65533; B&#65533;&#65533;&#65533;%1^&#65533;4&#65533;M2&#65533;&#65533;t/0	&#65533;&#65533;&#65533;(=(4&#65533;b)&#65533;&#65533;
G&#65533;PT_-H&#65533;&#65533;&#65533;&#65533;ue&#65533;&#65533;&#65533;?&#65533;&#65533;&#65533;&#65533;&#65533;	&#65533;x&#65533;&#65533;&#65533;&#65533;&#881;&#65533;&#65533;S&#65533;'J&#65533;4&#65533;\&#65533;i&#65533;N5	&#1312;Q&#65533;-C&#65533;U&#65533;4&#65533;&#65533;&#65533;&#65533;&#65533;&#65533;&#1456;V&#65533;&#65533;&#901;&#65533;(&#587;UU&#65533;&#65533;&#65533;&#65533;t&#65533;3&#65533;&#65533;F&#65533;b&#65533;Qy&#65533; T&#65533;%&#65533;"&#65533;&#65533;&#65533;$&#65533;&#65533;&#65533;&#65533;e&#389;U&#65533;daY&#65533;z&#65533;&#65533;&#65533;E&#65533;&#65533;&#65533;f&#65533;&#65533;&&#65533;m&#65533;M&#1772;&#65533;`]uX&#65533;&#1456;&#65533;U&#65533;l&#65533;&#65533;X&#65533;J&#65533;\9H)J&#65533;&#65533;[&#65533;f&#65533;&#881;Rtf&#65533;ju&#65533;b&&#65533;&#65533;&#65533;&#65533;D&#65533;d &#65533;&#65533;B&#65533;&#65533;ZzD&#65533;&#65533;[#&#65533;#&#65533;6#!&#65533;&#65533;i{&#1164;{e&#65533;&#65533;(&#65533;`6&#65533;&#65533;%$Fr&#65533;&#65533;,r>.&#65533; HB&#65533;'S&#65533;&#65533;w&#65533;^&#65533;&#65533;  &#65533;&#65533;fv&#65533;r^&#65533;&#65533;&#65533;&#65533;&#65533;&#65533;&#65533;zvW&#65533;<&#65533;-D&#65533;}BA&#65533;pm&#65533;TjZ&#65533;&#65533;&#65533;&#65533;&#65533;&#65533;s1&#65533;i&#65533;&#65533;&#65533;(x/
&#65533;&#65533;V'&#65533;p:&#65533;&#65533;&#1704;&#65533;&#65533;&#65533;&#65533;&#65533;a&#65533;z'8A`&#65533;r.,&#65533;&#65533;BI&#65533;-9%N5]&#65533;&#65533;&#65533;VS&#65533;/&#65533;&#65533;M&#65533;X>v&#65533;&L&#65533;&#65533;{|&#65533;&#173;&#65533;.rF&#65533;u&#65533;r(&#65533;&#65533;&#65533;h&#65533;&#65533;:&#65533;&#65533;&#65533;&#65533;b{Z&#65533;j&#65533;yj&#65533;&#65533;&#65533;>&#65533;&#65533;&#65533;I&#65533;&#65533;&#65533;S&#65533;8&#65533;&#65533;&#65533;&#854; &#65533;&#65533;&#65533;A&#65533;q87&#65533;P&#65533;&#65533;K&#65533;Q&#65533;&#65533;#&#65533;9&#65533;&#65533;Bs&#65533; &#65533;I&#65533;<&#65533;&#1026;R&#65533;\/x}Y&#65533;qNzH8NV&#490;Y&#65533;i&#65533;+&#65533;&#65533;K&#65533;w?^&#65533;&#65533;F&#1287;&#65533;&B&#939;]i&#65533;Ug&#65533;,!f I&#65533;&#65533;w&#65533;u&#65533;!&#65533;\&#65533;&#65533;&#65533;&#369;$[&#65533;Ka&#65533;,&#65533;&#65533;M&#41349;&#65533;&#65533;w&#65533;kA&#65533;&#65533;&#65533;&#65533;&#65533;&#65533;&#65533;&#65533;6&#65533;&#65533;?Um&#65533;&#65533;m&#65533;&#65533;&#805;&#65533;&#65533;&#65533;&#65533;&#65533;&#65533;&#279;m&#65533;&#65533;&#65533;]&#65533;&#65533;XP#r&#65533; 7&#65533;
&#1531;&#65533;&#65533;2t&#65533;&#65533;j&#65533;&#1907;`&#65533;,&#65533;&#65533;76&#65533;]&#65533;&#65533;&#65533;Jn&#65533;&#65533;>&#65533;#v&#65533;*6xI&#65533;|&#65533;$0$&#65533;7J&#65533;&#65533;=&#65533;&#65533;&#65533;,Ip&#65533;&#65533;q<&#65533;yxp^&#65533;Ss$+&#65533;`&#65533;J&#65533;8&#65533;&#65533;&#65533;&#65533;&#65533;&#65533;"e&#65533;&#1640;)&#65533;r&#65533;&#65533;&#65533;4(&#65533;s&#65533;&#65533;U&#65533;&#65533;CA&#65533;UM&#65533;&#1349;&#65533;&#65533;e&#65533;&#65533;7Hd&#65533;&#65533;&#65533;&#65533;
&#65533;\uw&#1099;&#65533;&#526;&#65533;&#65533;&#65533;7&#18570;&#65533;&#65533;'&#65533;&#65533;&#65533;&#65533;&#65533;u&#65533;&#65533;&#65533;g&#65533;u&#65533;&#65533;^{&#65533;&#65533;&#65533;.;fn&#65533;W&#65533;&#65533;&#65533;&#65533;Y&#65533;&#1730;Aa_F&#65533;&#284;$&#65533;1&#65533;&#1443;)&#65533;&#65533;N&#65533;cCU&#65533;&#65533;$&#65533;&#65533;&#65533;&#65533;b&#65533;&#65533;W&#65533;&#65533;/&#65533;&#65533;<Y&#65533;1&#65533;&#65533;&#65533;&#65533;&#65533;l&#65533;OF&#65533;&#65533;_F-2&#65533;!&#65533;&#65533;/&#65533;K&#65533;&#65533;>&#65533;u&#65533;&#65533;&#65533;vz&#65533;&#65533;&#65533;X[&#65533;&#65533;V&#65533;&#65533;&#65533;&#65533;A,XlI&#65533;Pl
![S&#65533;#&#65533;&#65533;'&#65533;Y&#65533;}&#65533;&#65533;%&#65533;C}%Qr&#65533;h&#65533;Zl&#65533;&#65533;&#65533;V&#65533;&#65533;\-"J&#65533;	-&#65533;I&#665;&#65533;^&#65533;S&#65533;&#65533;~&#65533;&#65533;*&#65533;&#65533;&#65533;&#65533;&#65533;G&#65533;Q}&#65533;&#65533;w&#65533;&#65533;N&#65533;C&#65533;&#65533;k,F&#65533;ug&#1847;ae&#65533;B&#65533;&#65533;}&#65533;M&#65533;&#65533;&#65533;,&#65533;p&#65533;2@?&#65533;$Bq&#65533;t*>SI&#65533;&#65533;v&#65533;L@sT&#65533;6&#65533;&#65533;&#65533;&#65533;T&#65533;}?&#65533;&#65533;&#65533;
&#65533;&#65533;TEHJOEJ&#65533;&#65533;DU&#65533;v&#65533;qI>&#65533;3&#65533;&#65533;]&#65533;R^&#65533;&#65533;W&#1797;w[&#65533;,&#65533;&#65533;&#65533;&#65533;b&#65533;-&#65533;a&#65533;+D&#65533;!8/&#65533;Ck&#65533;
&#65533;,G!2t+P1P&#65533;g&#65533;&#65533;Gd&#65533;r&#65533;S-l&#65533;P1Q	&#65533;&#65533;&#65533;;g&#65533;&#65533;1F&#65533;&#65533;tQ+&#65533;1@&#65533; x6Q&#65533;&#65533;Fn&#65533;F&#65533;~&agcF!&#65533;&#65533;&#65533;&#65533;;F&#65533;UK&#65533;&#65533;s&#65533;`]Gvce&#65533;&#65533;|&#1060;1&#65533;c&#65533;&#65533;*t*&#65533;&#65533;br&#65533;^&#65533;&#65533;3&#65533;u|;d=!&#65533;&#65533;K&#65533;&#65533;A&#65533;Xk'&#65533;
&#65533;`a&#792;&#65533;p&#65533;&#65533;0&#65533;&#65533;(&#65533;&#65533;&#65533;&#65533;&#65533;&#65533;@&#65533;'Q&#65533;&#65533;sA&#65533;s&#65533;(<&#65533;&#65533;&#65533;(&#65533;&#65533;&#65533;UUR&#65533;"*&#65533;Cd&#65533;C&#65533;
&#65533;&#65533;&#65533;&#65533;K&#65533;r&#65533;&#65533;&#65533;:&#65533;^&#65533;&#65533;&#65533;&#65533;*&#65533;Hd&#65533;&#65533;&&#65533;&#65533;&#65533;b&#65533;(&#65533;&#65533;&#1424;&#65533;&#65533;XB"&#65533;Xwj&#65533;7&#65533;6&#65533;&#65533;Uf#&#65533;>00&#65533;W-&#65533;&#65533; &#65533;r<&#65533;H	&#65533;QD"&#65533;eF&&#65533;	&#65533;&#65533;&#65533;&#65533;E_Tu(eR&#65533;&#65533;&#65533;fP&#65533;&#65533;1o6/&#65533;2<&#65533;s&#65533;bb1&#65533;&#65533;&#65533;5&#65533;&#65533;&#65533;&#65533;&#65533;a &#65533;E]&#65533;G&#65533;&#65533;DX&#65533;EaD&#1586;=&#65533;c&#65533;q&#65533;&#65533;+&#65533;Z&#65533;[&#65533;@&#65533;wMF!&#368;E&#65533;&#65533;&#1047;&#65533;8/c&#65533;&#65533;	&#65533;R&#65533;.A&#65533;&#65533; &#65533;1.w&#65533;0&#65533;&#65533;&#65533;I>1&#65533;&#65533;0&#65533;"&#65533;&#65533;&#65533;&#65533;iT&#65533;!&#65533;&#65533;h&#65533;&#65533;  &#65533; &#65533;&#35034;&#65533;&#65533;&#65533;&#65533;h0&#65533;&#65533;i&#65533;&#65533;&#65533; &#65533; &#65533;&#65533;&#65533;w&#65533;&#65533;&#65533; @~&#65533;&#65533;&#65533;y&#65533;N&#65533;&#65533;N @&#65533;&#65533;d&#65533;&#65533;p&#25820;&#65533;Y &#65533;YT&#65533;Y&#65533;&#65533;&#65533;y"&#65533;y&#65533;  &#65533;@%$&#65533;&#65533;&#65533;9"&#65533;i&#65533;`&#65533;&#65533;	&#65533;y>&#65533;&#65533;0&#65533;&#65533;0A&#65533;&#65533;"&#65533;&#65533;&#65533;y&#65533;$b~$2>&#65533;&#65533;&#65533;&#65533;I&#65533;p &#65533;p&#65533;:&#65533;&#65533;&#65533;&#65533;&#65533;&#65533;!&#65533;"2&#65533;:TP.A&#65533;&#65533;)&#65533;&#65533;&#65533;&#65533;&#65533;
&#65533;&#65533;I6&#65533;u&#65533;&#65533;&#65533;&#65533;1#&#65533;&#1729;F&#65533;c&#65533;&#65533;&#65533;&#65533;G-&#65533;;b&#65533;&#65533;u&#65533;&#65533;S&#65533;H/&#65533;&#65533;(Qg&#65533;uD&#65533;&#65533;,3 6&#65533;Duf;r&#65533;&#65533;g&#65533;&#65533;D*&#65533;&#65533;RP&#65533;&#65533;~&#65533;&#65533;&#65533;\&#1635;&#65533;g\K&#65533;P&#65533;,&#65533;&#65533;>&#65533;C&#65533;&#65533;9p&#65533;&#65533;b/&#65533;&#199;&#65533;&#65533;[q1&#65533;&#65533;5' &#65533;00&#65533;&#65533;".&#65533;*&#65533;&#65533;&#65533;&#65533;-&#65533;&#65533;Bg&#222;&#65533;&#65533;'&#65533;&#65533;&#65533;&#65533;&#65533;&#65533;&#65533;&#609;&#65533;&#65533;&#65533;	&#65533;&#65533;&#65533;&#65533;i&#65533;&#65533;&#1629;&#65533;@&#65533;&#65533;j~&#65533;i>&#65533;
&#65533;&#65533;&#65533;8&#65533;AT0&#65533;?&#65533;"*&#65533;&#65533;&#65533;&#65533;&#65533;y?	&&#65533;&#65533;i&#65533;:&#65533;&#65533;&#65533; &#65533;&#65533;&#65533;&#65533;&#65533;&#65533;&#65533;J&#65533;&#65533; &#65533;j&#65533;`&#65533;&#65533;j&#65533;j&#65533;&#65533;&#684;&#5811;I&#65533;&#1178;T  &#65533;:&#65533;&#65533;&#65533;&#65533;&#65533;&#606;&#65533;y&#65533;>&#65533;&#65533;&#65533;&#65533;&#65533;&#65533;&#605;&#65533;y&#65533;&#65533;&#65533;j&#65533;&#65533;&#1245; `&#65533;&#65533;&#42567;J&#65533;B&#65533;&#65533;&#65533;"-R0<&#65533;"x&#65533;:&#65533;&#65533;&#65533;&#65533;&#65533; &#65533;#&#65533;r&#65533;P&#65533;&#65533;&#65533;wE&#65533;O&#65533;&#65533;P:g&#65533;&#65533;#&#65533;&#21671;&#65533;P&#65533;8=&#65533;!Z&#65533;&#65533;tN&#65533;xFoT-0
r&&#65533;uV&#65533;N&#65533;=o&#65533;.k&#65533;&#65533;&#65533;AJ/Z&#65533;EaG&#65533;1&#65533;	a+ 3"}zs^&#65533;&#65533;0&#65533;&#65533;&#65533;&#609;&#65533;&#65533;&#65533;&#65533;	s&#65533;&#65533;&#65533;#&#65533;&#65533;&#65533;&#65533;&#65533;	&#65533;z&#65533;&#65533;
&#65533;Z&#65533;&#65533;&#65533;&#65533;'"&#65533;&#65533;I"&#65533;&#65533;&#65533;&#65533;&#65533;&#65533;&#65533;>&#65533;&#65533;r+&#65533;&#65533;&#65533;&#65533;&#65533;&#65533;&#65533;Y&#65533;(&#65533;&#65533;&#65533;&#1271;sk&#65533;&#65533;&#65533;&#65533;&#65533;&#48623;&#65533;&#65533;{{&#65533;&#65533;&#65533;@p&#65533;&#65533;`RW&#65533;&#65533;&#65533;&#65533;&#65533;&#65533;c&#65533;&#65533;&#65533;&#65533;&#65533;&#65533;&#65533;;&#65533;<1&#498889;&#65533;&#1759;^k&#65533;&#65533;&#685;&#65533;i&#65533;&#65533;&#65533;&#65533;&#65533;#&#65533;A"J.&#65533;P&#65533;_;	:&#65533;&#65533;+"
&#65533;&#65533;&#2722;&#65533;&#65533;&#65533;&#65533;&#65533;+&#65533;&#65533;&#65533;&#65533;&#65533;&#65533;$&#65533;&#65533;{0&#65533;&#65533;*&#65533;!&#10698;&#65533;&#65533;;&#65533;-&#65533;cf.&#65533;&#765;&#65533;D/C&#65533;&#65533;&#65533;P&#65533;&#65533;&#65533;&#65533;dP.K&#65533;&#65533;\$&#65533;E&#65533;&#65533;.&#65533;&#65533;Oz&#65533;EZ&#65533;&#65533;&#65533;&#65533;&#65533;E&#65533;EK&#65533;EqHJ&#65533;dj&#65533;&#65533;[zZ!&#65533;&#65533;eP&#65533;&#65533;[<&#65533;f&#65533;&#65533;ej=&#65533;&#65533;&#65533;&#65533;;Dq!&#65533;r&#65533;+&#65533;!W&#65533;&#65533;&#65533;"&#65533;R&#65533;7&#65533;&#65533;&#65533;i&#65533;&#1269;&#65533;)"	s]&#65533;&#65533;&#65533;&#65533;&#65533;&#65533;z&#65533;9&#65533;NpY&#65533;	&#65533;&#65533;&#65533;&#65533;&#65533;&#65533;#&#65533;&#31991;&#42204;&#65533;&#758;&#65533;&#246;&#65533;i&#65533;&#65533;&#65533;&#65533;&#65533;&#65533;@ U&#65533;rk>&#65533;&#65533;&#65533;&#65533; &#65533;*&#65533;1&#65533;a&#65533;&#65533;{&#65533;&#65533;&#65533;&#65533;&#334;&#65533;&#65533;k&#65533;k&#65533;&#65533;&#65533;&#65533;&#65533;&#1080;&#65533;p&#65533;&#65533;P W &#65533;`&#490;q0&#65533;&#65533;&#65533;&#65533;&#65533;&#65533;*&#65533;&#65533;&#65533;&#65533;&#65533;&#65533;&#65533;&#65533;z>["U+$T&#65533;[&#65533;&#1003;&#65533;&#65533;k&#65533;&#571;&#65533;<&#389657;7&#65533;&#65533;&#65533;&#65533;&#65533;U&#65533;0V&#65533;0B&#65533;&#65533;'1U&#65533;&#65533;!&#65533;&#65533;&#65533;&#1127;&#65533;&#65533;&#65533;&#665;&#65533;Jmd[j&#65533;e&#65533;1Ql&#65533;g&#1489;&#65533;
&#65533;|8=&#65533; E&#65533;D/&#65533;}&#65533;&#65533;&#65533;&#65533;&#1764;&#65533;&#65533;&#65533;rF&#179;Z4\J&#65533;g&#65533;&#65533;]&#65533;&#65533;O<&#65533;&#65533;&#65533;&#65533;&#65533;&#65533;`&#65533;=&#65533;&#65533;B1&#65533;&#65533;\&#65533;&#1173;Dj&#65533;TPQ&#65533;&#65533;&#65533;&#65533;P&#65533;Hm!&#65533;&#65533;&#65533;(&#65533;wj.&#65533;&#65533; i&#65533;&#65533;&#65533;&#65533;	&#65533;&#65533;<0&#65533;&#65533;(A&#602;\&#65533;
3&#65533;&#65533;*&#65533;&#65533;&#65533;0gk&#65533;J&#65533;&#65533;&#65533;&#65533;f+&#65533;&#65533;s&#65533;B&#65533;&#65533;&#65533;+&#65533;&#65533;&#65533;&#65533;&#65533;&#65533;&#65533;W&#65533;u;&#65533;W&#65533;&#65533;&#65533;6&#445;&#65533;&#65533;;&#65533;&#65533;=&#65533;&#65533;?-q<p$`
'&#65533;/ `@PL&#65533;I&#65533;&#65533;&#65533;&#65533;&#65533; ]&#65533;&#65533;]&#65533;&#1728;$p&#65533;'p2&#65533;2@&#65533;&#65533;!1&#65533;$ &#65533;&#65533;&#65533;&#65533;&#1216;1 &#65533;`
&#65533; $Pc}/&#65533;&#65533;! &#1376;`:&#65533;T&#1289;&#65533;&#1547;&#65533;&#1549;&#65533;&#1551;&#1641;!&#65533;q&#65533;p<&#65533;J&#65533;&#65533;~&#65533;&#65533;&#65533;&#1375;&#65533;&#65533;&!&#65533;=&#65533; &#65533;P@&#65533;&#65533;&#65533;&#65533;&#65533;a=&#65533;h&#65533;&#65533;&#65533;&#65533;$ &#65533;&#65533;&#65533;&#65533;' &#65533;1&#65533;c&#65533;&#65533;&#65533;c&#65533;X]&#65533;F`=&#65533;
|&#65533;<g~'&#65533;&#65533;M&#65533;&#65533;m&#65533;&#1485;&#65533;&#65533;a&#65533;q0s-&#65533;$&#65533;&#65533;z&#65533;&#65533;M&#65533;~&#65533;&#65533;`&#65533;)&#65533;&#65533;&#65533;ma&#65533;&#65533;&#65533;A&#1790;&#65533;&#65533;-&#65533;`
&#65533;&#65533;&#1463;&#65533;/@&#1378;&#65533;&#65533;&#65533;&#65533;&#1961;&#65533;w&#65533;)&#65533;&#65533;&#65533;&#65533;&#65533;&#65533;.&#65533;@&#65533;&#65533;	-&#65533;&#65533;J&#65533;$ &#65533;&#65533;&#65533;&#2036;]JM&#65533;&#65533;&#65533;S&#65533;&.&#65533;&#65533;m&#65533;&#65533;x&#65533;=&#65533;&#65533;1&#65533;&#65533;A&#65533;&#65533;P&#65533;-&#65533;a&#65533;&#65533;&#65533;&#3325;$&#65533;&#65533;&#65533;&#65533;&#65533;'&#65533;&#65533;!&#65533;L&#65533;&#65533; &#65533;8&#65533;SN&#65533;U^3` E&#65533;&#65533;&#65533; &#65533;&#65533;&#65533;sm&#65533;&#65533;w&#65533;&#65533;:&#65533;&#65533;&#65533;&#65533;v&#65533;w&#65533;|&#65533;&#65533;@x 
&#65533;&#65533;&#65533;/0&#65533;c&#65533;/@5&#65533;-&#65533;&#65533;&#65533;>q&#65533;y&#65533;&#65533;q&#65533;&#65533;&#65533;&#65533;@y^&#65533;^&#65533;B &#65533;`&#65533;&#65533;&#65533;~&#65533;5
&#65533;n&#65533;5&#65533;&#65533;`&#65533;&#65533; F&#65533;&#65533;?&#65533;&#65533;&#65533;
&#65533;&#65533;V&#65533;&#65533;(a	&#65533;&#65533;	(&#65533; &#65533;&#65533;&#65533;&#65533;g&#65533;Up&#65533;L-&#65533;X&#65533;5&#65533;P&#65533;&#65533;=&#65533;&#65533;&#65533;H&#65533;&#65533;-&#1493;&#65533;&#65533;tM&#65533;&#1264;&#65533;<8 Z&#65533;&#1708;}&#65533;J&#65533;&#65533;&#65533;n&#65533;L&#65533;&#65533;P&#65533;&#65533;I].&#65533;&#65533;&#65533;&#65533;V~&#65533;&#65533;dGP]&#65533;&#65533;f&#65533;&#65533;&#65533;2&#65533;a&#65533;&#65533;&#65533;$@h&#65533;&#65533;&#65533;&#65533;&#65533;&#65533;&#65533;$&#65533;&#65533;&#65533;}&#65533;&#65533;&#65533;&#65533;&#65533;&#65533;c^&#65533;v&#65533;&#65533;&#65533;&#35294;&#65533;n&#65533;N&#65533;&#65533;%&#65533;&#65533;~&#65533;&#65533;&#65533;N&#14126;&#65533;&#65533;&#65533;
y&#65533;o&#65533;/&#65533;&#65533;&#65533;&#65533;an &#65533;n
`
&#65533;`0&#65533;&#65533;&#65533;G&#65533;&#65533;P&#65533;qA&#65533;&#65533;&#65533;1&#65533;&#65533;^&#65533;!Qr&#65533;&#65533;&#65533;&#302;Y&#65533;&#65533;&#65533; &#65533;&#65533;&#65533;0&#65533;=`&#65533;&#65533;]&#65533;}7^&#65533;1 &#65533;s-&#1431;&#65533;>&#65533;aN&#65533;!&#65533;&#65533;0&#65533;&#65533;'nF&#65533;&#65533;Y` &#1905;&#65533;0&#65533;&#65533;&#65533;&#65533;Y&#65533;0&#65533;&#65533;&#65533;&#65533;&#65533;&#65533;&#65533;pP&#65533;_@&#65533;Q ]{_&#65533;&#65533;&#65533;&#65533;2&#65533;&#65533;p&#65533;r&#65533;&#65533;&#65533;&#65533;@r&#65533;q>&#65533;O&#65533;&#65533;`&#65533;`&#65533;O&#65533;&#65533;&#65533;&#65533;&#65533;&#65533;=&#65533;&#65533;&#65533;&#65533;&#65533;&#65533;&#65533;B&#65533;&#65533;;&#65533;&#31214;&#65533;(&#65533;&#65533;&#65533;&#65533;&#65533;`8&#65533;&#65533;&#65533;&#65533; &#65533;&#65533;&#65533;
&#65533;&#65533;&#65533; &#65533;&#65533; &#65533;`&#65533;&#65533;&#65533;&#65533;&#65533;&#65533;&#65533;A&#65533;N&#65533;&#65533;>&#65533;qP@P@&#65533;&#65533;p&#65533; &#65533;&#65533;&#65533;&#65533;&#65533;8&#65533;&#65533;&#65533;`A&#65533;&#65533;&#65533;`Q&#65533;&#65533;{&#65533;&#65533;P+&#65533;&#65533;1
&#65533;&#65533;X&#65533;&#255;&#65533;BV&#65533;&#65533;M`&#65533;G&#65533;&#65533;&#65533; &#65533;&#65533;#&#65533;hRC&#65533;?/&#65533;&#65533;&#65533;&#65533;o&#65533;&#65533;Caf&#65533; &#65533;D&#65533;M&#65533;>&#65533;U&#65533;T&#65533;U&#65533;^&#346;U&#65533;V&#65533;]&#65533;~V&#65533;X&#65533;e&#862;&#890;E&#65533;&#65533;&#65533;&#65533;&PI&#65533;/d&#65533;&#65533;q&#65533;&#65533;i(&#65533;&#65533;&#65533;]&#65533;&#65533;&#65533;&#65533;;m&#65533;&#65533;m/4RpX&#65533;&#65533;&#65533;ji&#65533;&#65533;&#65533;?P&#65533;&#65533;&#65533;&#65533;g&#65533;6&#65533;Jsi&#65533;T&#65533;&#65533;&#65533;&#65533;2&#65533;&#727;&#65533;&#65533;v&#857;4j&#1309;&#65533;&#65533;&#65533;3h&#1824;&#65533;&#65533;&#65533;&#65533;n&#65533;&#65533;<R&#65533;)&#65533;D&#65533;+RP&#65533;@u&#65533;&#65533;&#65533;&#65533;&#65533;&#1087;-E&#419;E&#65533;^&#65533;z&#65533;&#65533;&#65533;&#65533;"J&#65533;Tq&#65533;&#65533;&#65533;&#65533;
&#65533;.5&#65533;H &#65533;&#65533;&&#65533;&#65533;r&#65533;!&#65533;$0&#65533;&#65533;^&#65533;&#65533;*dI&#65533;&#65533;&#295186;L)&#65533;&#65533;8&#65533;&#65533;#Zj&#65533;%&#65533;qP&&#65533;&#65533;&#65533;	*5
&#65533;&#65533;&#65533;&#65533;&#65533;&#65533;=o&#65533;1G&#65533;z&#65533;&#65533;A&#65533;&#65533;&#65533;&#65533;&#65533;
!&#65533;&#4167;i&#65533;@&#65533;~&#65533;&#65533;"&#65533;&#4369;&#65533;&#65533;&#1162; &#65533;&#65533;H#&#65533;&#65533;#L;&#65533;&#65533;&#65533;Id&#65533;9s&#514;&#65533;&#65533;4z&#65533;!"&#65533;!&#65533;&#65533;&#65533;1f&#65533;<&#65533;&#65533;&#65533;N
&#65533;L 4&#65533;&#65533;b&#65533;Dk&#65533;&#65533;(&#65533;&#65533;^&#65533;tP&#65533;2+&#65533;Q&#65533;43L)R&#65533;B&#65533;A&#65533;!&#65533;&#65533;&#65533;?&#65533;&#65533;:8&#65533;&#65533;&#65533;w&#1806;&#65533;&#65533;-&#65533;&#65533;&#65533;&#65533;(Q&#65533;&#65533;&#65533;M&#65533;f&#65533;&#65533;&#65533;&#408;Znp&#477;Z&#65533;&#65533;'&#65533;)&#65533;2
&#65533;&#818;m1&#65533;&#65533;5&#65533;p&#749;3sR&#65533;&#1453; &#65533;

A&#65533;S&#65533;&#65533;&#65533;{&#65533;&#65533;W&#65533;*&#65533;&#65533;~&#2013;&#65533;&#65533;(&#65533;&#65533;&#65533;)&#65533;.&#65533;&#65533;6s-&#65533;&#65533;&#65533;-&#65533;&#65533;&#65533;&#65533;33!n&#65533;&#65533;&#962;L&#65533;nS&#65533;&#65533;+&#65533;b&#65533;J&#65533;&#65533;r&#65533;&#65533;&#65533;e&#65533;_&#65533;&#65533;*D&#65533;&#65533;e&#65533;&#65533;&#65533;`H&#65533;M&#65533;&#65533;>&#65533;&#65533;&#65533;%&#65533;|&#65533;&#65533;
R@&#65533;&#65533;G&#65533;&#575;&#65533;&#65533;&#65533;&#41088;&#65533;&#65533;& Z&#65533;&#65533;&#65533;7&#65533;&#1044;&#65533;x&#65533;H_&#65533;D&#65533;&#65533;&#65533;&#65533;&#65533;e&#65533;I&#65533;V&#65533;(&#65533;J&#65533;&#65533;&#65533;&#65533;B'f&#65533;&#65533;&#65533;&#65533;F( !&#65533;g&#65533;&#65533;&#65533;(X&#65533;&#65533; "&#65533;tI:p&#65533;q; &#65533;&#65533;&#65533;:H2&#65533;$?&#65533;<td0&#65533;XO&#65533;&#65533;/!&#65533;&#65533;&#65533;P&#65533;x]&#65533;gUD&#65533;uk&#65533;=i&#65533;wWz]&#1605;&#65533;vZ&#65533;&#65533;w*&#65533;UP&#65533;a&#65533;u&#65533;?&#65533;&#65533;S&#65533;&#65533;~&#65533;&#65533;o&#65533;{&#65533;O&#65533;&#53087;yvp&#65533;&#65533;&#65533;?&#65533;&#65533;o &#65533;{&#65533;&#1996;&#65533;p&#65533; &#65533;&#65533;&#65533;&#65533;&#65533;&#65533;W&#65533;\&#65533;&#65533; ;&#65533; N&#65533;&#65533;&#65533;&#65533;e_&#65533;yN(&#65533;&#65533;%/&#65533;&#65533;K&#65533;&#65533;&#65533;&#65533;&#65533;&#65533;&#65533;&#65533;&#65533;&#65533;&#65533;>iT&#65533;&#65533;H]*&#65533;-&#65533;&#65533;FB&#65533;@&#65533;&#65533;p&#65533;&#65533;&#65533;@1&#65533;&#65533;&#65533;&#65533;&#65533;S&#65533;&#65533;Y"&#65533;|4&#65533;&#65533;d)D&#65533;!&#65533;&#22916;&#577;Tv&#65533;#&#65533;&#65533;&#65533;.B&#65533;;0&#65533;S&#65533;&#65533;OP&#65533;&#531;&#65533;-&#65533;;NA&#65533;&#65533;8F2&#65533;&#65533;h&#65533;&#65533;&#65533;@& @<&#65533;U&#65533;HHb&#65533;J &#65533;0&#65533;%0a&#65533;\&#65533; 
0T&#65533;0&#65533;ED&#65533;R&#65533;bH&#1692;&5&#65533;L)Hx&#65533;&#65533;J"&#65533;?Y(!&#65533;&#415;&#65533;&#65533;&#65533;mjlA&#65533;&#65533;LX&#65533;)AaH
&#65533;&#65533;&#1109;&#65533;&#65533;&#65533;S&#65533;&#1236;/&#65533;&#65533;&#65533;&#65533;&#65533;je"u $Lz&#65533;N&#65533;&#65533;&#65533;
&#65533;D&#65533;&#65533;H&#65533; &#65533;D:&#65533;&#65533;@&#65533;&#65533;	@q&#65533;$&#65533;&#65533;&#65533;N&#65533;&#65533;m~&#65533;&#65533;&#65533;&#65533;&#65533;&#65533;)&#65533;&#65533;5&#65533;&#65533;&#65533; &#65533;g&#65533;q&#65533;&#65533;u&#65533; @A  3&#65533;&#65533;&#65533;&#65533;g&#65533;O}&#65533;&#65533;*`Ta&#65533;&#65533;&#65533;&#65533;&#65533;Lx:&#65533;&#65533;&#65533;g&#65533;&#65533;&#1656;C6t0Q&#65533;&#65533;&#65533;&#65533;&#65533;&#65533;&#65533;Q&#65533;/{&#65533;&#65533;(&#65533;8&#65533;2`&#65533;F&#65533;&#65533;G&#65533;&#65533;(J&#65533;&#65533;&#65533;80&#65533;39&#65533;&#65533;&#65533;3cY&#65533;0&#65533;&#65533;&#65533;L
e&#65533;&#65533;#&#65533;&#65533;6&#65533;&#65533;&#65533;?)&#278;eS&#65533;<9&#65533;a
PaK]C&#65533;&#65533;&#65533;)&#65533;o8C&#65533;&#65533; &#65533;h&#65533;&#65533;&#65533;t \&#65533;&#65533;&#65533;$ &#65533;&#65533;0T^5&#65533;W&#33578;&#65533;&#65533;U&I0"&#65533;&#65533;1}&#65533;&#65533;4&#65533;1&#65533;1&#65533;YYa&#65533;v.`&#65533;&#65533;&#65533;&#65533;;&#65533;lf5&#65533;F&#65533;@&#65533;@&#65533;&#65533;&#65533;Lq&#65533;&#65533;H&#65533;T&#65533;&#65533;B |&#65533;D&#65533;F&#65533;C&#65533;Ci&#65533;&#65533;@!&#11560;&#65533;&#65533;&#65533;?&#65533;tFQ &#65533;&#65533;6$;&#65533;XYyT&#65533;&#65533;i2&rZ&#65533;&#65533;&#65533;&#65533;&#65533;@ &#65533;H&#65533;?V&#65533;&#65533;&#65533;c
i  &#65533;&#65533;&#65533;)&#65533;&#65533;lz&#65533;k&#65533;5&#65533;&#65533;&#1872;&#708;<&#65533;&#65533;&#65533; 9&#65533;a&#65533;&#65533;&#65533;&#65533;zy&#65533;D&#65533;&#65533;&#353;&#65533;&#65533;&#65533;&#65533;dV&#65533;&#65533;&#65533;&#65533;1&#65533;&#65533;&#65533;&#65533;G&#65533;&#65533;&#65533;M&#65533;&#65533;&#65533;$&#65533;e&#65533;uR&#65533;&#65533;X&#65533;0&#65533;&#65533;&#65533;p&#65533;*&#65533;)G1JQ&#65533;&#65533;&#65533;&#65533;U?&#860;&#65533;3&#65533;a&#65533;fd&#65533;c&#65533;&#65533;&#65533;&#65533;G>&#65533;&#65533;&#65533;|&#65533;;&#65533;%?g8A&#65533;&#65533;N&#65533;E&#65533;Z&#65533;R,&#65533;M&#65533;N!&#65533;c&#65533;&#65533;&#65533;4!&#65533;&#65533;&#65533;k&#65533;&#65533;&#1302;&#65533;&#65533;&#65533;*v&#65533;&#65533;L*&#65533;;e&#65533;&#65533;	/|&#65533;?X&#65533;&#928;&#65533;^=x&#65533;&#65533;kY&#65533;&#65533;_&#65533;&#65533;Dwu&#65533;S) 	rxe&#65533;"`?&#65533;&#65533;)&#65533; &#65533;&#65533;&"'&#65533;A&#65533;&#65533;&#1384;d3&#65533;uA&#65533;&#217;&#65533;&#65533;&#65533;_{7x&#65533;&#65533;&#65533;!&#65533;&#65533;&#1140;;&#65533;&#65533;^^&#65533;&#65533;&#65533; T0&#65533;&#65533;&#65533;1&#65533;g&#65533;;&#65533;A&#65533;&#65533;/[&#65533;{&#65533;&#65533;^&#65533;&#65533;t9*&#65533;&#65533;H&#65533;<&#65533;&#65533;&#65533;}&#65533;24I&#65533;&#22896;1Q"e&#65533;&#65533;&#65533;&#65533;&#65533;&#65533;[&#65533;!&#65533;1&#65533;&#65533; +&#65533;&#65533;o~&#65533;&#65533;&#65533;&#65533;x&#65533;&#65533;&#65533;&#65533;	@&#65533;rcH&#65533;KE&#65533;&#65533;&#65533;"&#1696;&#65533;&#829;&#65533;MB&#65533;&#65533;
+`"&#65533;,D&#65533;&#65533;&#65533;:&#65533;M&#65533;&#65533;xH&#65533;D&#65533;&#65533;r&#65533;ak&#65533;&#65533; 0&#65533;B&#65533;`fY&#65533;&#65533;@&#65533;aB0"&#65533;CA&#1456;&#65533;&#65533; &#65533;?&#65533;Nt="6&#65533;z3lPt] R&#1984;J0TtE=&#65533;&#65533;&#65533;&#65533;7&#65533;@3;&#65533;&#65533;f&#65533;Dd&#65533;&#65533;&#65533;&#1906;&#65533;&#65533;l&#65533;)&#65533;@D&#65533;&#65533;&#65533;&#65533;&#65533;yC&#65533;Do`&#65533;&#65533;;&#65533;aZj&#65533;&#65533;r&#65533;u&#65533;P&#65533; |  d&#65533;^E&#65533;&#65533;"&#65533;&#65533;&#65533;&#65533;Id&#65533;&#65533;x&#65533;&#65533;&#65533;k&#65533;2&#65533;1&#65533;A&#65533;L"&#65533;9&#65533;j3&#65533;&#65533;&#337;&#65533;f]&#65533;2&#65533;1&#65533;dD&#65533;&#65533;?&#65533;&#65533;N~4S&#65533;&#65533;&#65533;Gd&#65533;)$&#65533;O&#65533;&#65533;&#65533;&#65533;q&#65533;y&#65533;&#65533;S&#65533;`U}&#65533;&#65533;&#65533;2t&#65533;4&#65533;&#65533;&#65533;Y&#65533;D&#65533;P@S&#65533;s&#65533;6#&#65533;X&#65533;g&#65533;&#65533;&#65533;&#65533;Sk&#65533;#Hcw&#65533;&#140;/&#65533;&#65533;&#65533;	&#65533;5&#65533;&#65533;#&#65533;&#65533; (&#65533;e8&#65533;&#65533;h/&#65533;&#65533;L&#65533;9RU
 L`&#65533;&#65533;p7&#65533;&#65533;&#65533;&#65533;8&#65533;&#65533;&#65533;|&#65533;&#65533;	v#A&#65533;N&#65533;&#65533;&#65533;.@&#65533;&#65533;&#65533;*@=&#65533;&#65533;&#65533;&#65533;&#65533;&#65533;&#8066;8&#65533;x
&#65533;&#65533;&#65533;&#65533;&#65533;&#65533;pQ&#65533;&#65533;&#65533;&#65533;&#65533;(&#65533;&#65533;V@
|+&#65533;V2/&#65533;&#65533;(&#65533;{s&#65533;' VhUH&#65533; x&#65533;&#65533;&#65533;8aB&#65533;0&#65533;d@&#65533;&#65533;9&#65533;A&#65533;p! &#65533;&#65533;MJ&#65533;.&#65533; N&#65533;&#65533;T@ &#65533; t&#65533;w&#65533;&#65533;&#65533;%&#65533;B&#65533;2 &#65533;r&#65533;&#65533;J&#65533;&#65533;T0&#65533;&#65533;+L&#65533;F&#65533;&#65533;&#65533;X0&#65533;5&#65533;&#65533; &#65533;&#1728;&#65533;O&#65533;ML&#65533;O&#65533;2&#65533;D&#65533;H&#65533;&#65533;&#65533;&#65533;y&#65533;R6&#65533;:&#65533;&#65533;.[&#1851;&#65533;&#65533;&#65533;&#65533;#&#65533;&#514;;&#65533;;&#65533;X&#65533;&#65533;8;RBL0D&#65533;&#65533;&#65533;@!P&#65533;a&#65533;P3.i+&#65533;&#65533;p >0&#65533;&#65533;&#65533;&#65533;&#65533;'P&#65533;
 &#65533;&#65533;s&#65533;(&#65533;\HG&#65533;&#65533;!&#546;&#65533;&#65533;5W&#65533;_&#65533;8&#65533;&#65533; &#65533;&#65533;&#65533;&#65533;&#65533;&#65533;&#65533;&#1811;=&#65533;"g&#65533;&#65533;@&#65533;@&#1277;t&#65533;&#65533;c&#65533;&#65533;&#65533;HzHJ*&#65533;&#65533;a&#65533;K&#65533;gh&#65533;vh&#65533;&#65533;&#65533;&#65533; &#65533;&#65533;&#65533;&#65533;&#65533;&#65533;&#65533;?&#65533;&#65533;&#65533;@2}@$&#65533;&#65533;DIIh&#65533;&#65533;X&#65533; O&#1058; 8&#65533;&#65533;&#65533;&#65533;&#65533;(4&#675;4&#65533;e&#65533; &#65533;&#65533;&#65533;&#65533;&#65533;8&#65533;&#65533; &#65533;! X\&#65533;&#65533;&#17366;&#65533;&#65533;&#360;&#65533;.&#65533;T&#65533;&#65533;.&#65533;&#65533;&#65533;p&#65533;.&#65533;&#65533;&#65533;&#65533;&#1798;&#65533;&#65533;&#65533;&#65533;&#65533;&#65533;&#65533;&#65533;&#65533;J&#65533;G(&#65533;&#65533;&#65533;L&#65533;&#65533;Q&#130;$&#65533;&#65533;&&#65533;&#65533;Y(*D&#65533;&#65533;4@b &#65533;4&#65533;&#65533;&#65533;X&#65533;&#65533;&#65533;&#65533;&#65533;&#65533;' 5&#65533;&#65533;!`&#65533;x&#65533;P<'&#65533;&#65533;x0	^&#65533;&#65533;&#65533;P&#280;&#65533;.&#65533;.&#65533;&#65533;U&#65533;&#65533;0&#1016;&#65533;n&#65533;&#65533;_&#65533;I&#65533;&#65533;E&#1612;&#65533;&#65533;#&#65533;&#65533;p&#65533;F&#65533;%&#65533;&#65533;&#65533;O&#65533;&#65533; &#65533;H&#65533;&#65533; &#65533;&#65533;@&#65533;%(&#65533;!Eh&#65533;D&#65533;&#65533;zB&#65533;&#65533;&#65533;lO&#65533;&#65533;&#65533;&#65533;!&#65533;T&#65533;P6e#&#65533;]Fa&#65533;&#65533;l&#184;F&#65533;&#1275;&#65533;&#65533;E&#65533;&#65533;&#642;&#65533;&#65533;&#65533;  H&#65533;6k|&#65533;&#65533;&#65533;&#65533;*>&#65533;?&#65533;&#65533;&#65533;&#65533;X*&#65533;>&#65533;&#65533;&#65533;&#65533;&#159;m
&#65533;&#65533;&#65533; &#65533;6#&#65533;*&#65533;#0:&#65533;&#65533;&#65533;&#65533;&#65533;&#65533;&#65533;&#65533;!&#65533;b&#65533;&#65533;&#65533;&#65533;&#65533;8H&#65533;&#1542;&#65533;&#65533;=&#65533;
&#1750;&#65533;&#65533;=&#22579;EK4J&#65533;
B&#65533;&#65533;@&#65533;"&#1175;&#65533;&#65533;&#65533;&#65533;b&#65533;+h&#65533;&#65533;&#65533;&#65533;>&#65533;&#65533;*(&#65533;+"$&#65533;&#65533; 2T&#65533;&#65533; &#65533;&#65533;H)&#65533;p2&#65533;&#65533;&#65533;*c&#65533;<&#65533;&#65533;&#65533;I&#65533;&#65533;&#65533;&#65533;R&#65533;@E&#65533;>&#65533; &#65533;;&#65533;&#65533;&#65533; &#65533;&#65533;&#65533;&#65533;&#65533;L&#65533;NZ&#65533;&#65533;&#65533;&#65533;0&#65533;c	&#65533;&#65533;&#65533;t&#65533;&#65533;h&#65533;&#65533;&#65533;&#65533;p&#65533;)&#65533;&#65533;n-&#65533;&#65533;&#65533;9&#65533;&#65533;*&#65533;&#65533;{&#65533;Dc	&#65533;p&#203;X&#65533;&#65533;&#65533;&#65533;*X&#65533;Ux&#65533;C&#65533;&#361;&#65533;7A%V&#65533;Q&#65533;&#65533;&#65533;&#65533;&#65533;H&#65533;H*t&#65533;C&#65533;&#65533;3&#65533;&#65533;P>p @&#65533;&#65533;&#65533;n
&#65533;1A!&#65533;!H&#65533;&#65533;c4&#65533;&#65533;$>&#65533;<&#65533;Ew&#65533;X&#1585;&#65533;&#65533;`&#65533;d+0&#65533;&#65533;\&#65533;&#65533;&#65533;W&#65533;&#65533;@&#65533;,&#65533;y&#65533;&#65533;&#65533;&#65533;&#65533;&#65533;Fh&#65533;&#65533;&#65533;&#65533;&#65533;FP&#65533;$(\`&#65533;&#65533; X&#65533;,&#65533;&#65533;d&#65533;T&#65533;&#65533;Y4F`&#65533;&#65533;&#65533;&#1787;&#65533;&#136;P&#65533;&#65533;0&#65533;&#65533;+Fe&#65533;<&#65533;&#65533;Y&#65533; &#65533;Y)S&#65533;  &#65533;&#65533;&#65533; !	&#65533;k&#65533;'	93&#65533;&#65533;P&#65533;F&#1577;&#65533;
&#65533;y&#65533;ul&#65533;&#65533;N&#65533;N&#65533;h&#65533;u&#65533;
 &#65533;&#65533;&#65533;&#65533;#&#65533;&#65533;&#65533;{&#65533;`h&#65533;&#65533;&#65533;&#65533;i&#65533;&#65533; y&#65533;&#1715;&#65533;&#888;&#65533;h&#1235;=1>	&#65533;&#65533;?1&#65533;&#65533;&#65533;&#65533;Y&#65533;&#65533;&#514;P&#65533;>Z&#65533;p!&#65533;&#65533;&#65533;x\&#65533;@&#65533;&#65533;&#65533;hpPc&#65533;&#65533;K&#65533;&#65533;&#65533;&#65533;X&#65533;&#65533;&#65533;n&#65533;&#65533;&#65533;<&#65533;&#65533;1h&#65533;&#65533;&#65533;
&#65533;e)(&#65533;&#65533;&#65533;a=T&#65533;&#65533;&#65533;fT&#65533;$-&#65533;&#65533;&#65533;&#65533;&#65533;&#65533;!&#65533;&#65533;Xe&#65533;y
&#65533;&#65533;[&#65533;9"&#49694;&#65533;&#65533;&#65533;`&#65533;-&#65533;&#65533;&#65533;&#65533;L"&#65533;*&#65533;@#&#65533;&#65533;&#65533;&#65533;&#65533;H&#65533;Y&#65533;&#65533;&#65533;&#65533;@/&#65533;&#65533; c&#65533;&#1418;&#65533;a&#65533;&#65533;&#65533;e&#65533;-A&#65533;&#65533;&#65533;A&#65533;
X&#65533;M&#65533;&#65533;&#65533;&#65533;&#65533;ph&#65533;!0&#65533;&#65533;V&#65533;`&#65533;&#433;&#65533;&#65533;&#371;&#65533; XM.y&#65533;i&#65533;&#65533;;0 A&#65533; Hh&#65533;&#65533;)&#1734;`&#65533;]XL`O!&#65533;&#65533;&#1288;4&#65533;&#65533;&#65533;PC&#65533;<V&#65533;%0&#65533;&#65533;&#65533;y &#65533;&#65533;&#65533;&#65533;&#65533;pX2(&#65533;qh&#65533;&#65533;&#65533;N8&#65533;`V&#65533;&#65533;&#65533;&#65533;&#65533;&#65533;&#65533;P&#65533;N(;&#65533;&#699;&#65533;&#65533;&#65533;]&#827;&#65533;&#65533;O&#65533;&#65533;f&#65533;3&#65533;;L&#65533;&#65533;&#65533;&#65533;C};&#65533;&#65533;&#65533;H6&#65533;&#65533;P&#65533;.U&#65533;Xp &#65533;&#65533;&#65533;&#65533;.&#65533;!&#65533;&#65533;Wak&#65533;)%0{j8P&#65533;&#65533;H8Q}&#65533;&#65533;@Ex&#65533;&#65533;P$8&#65533;(&#65533;&#65533;&#65533;&#65533;B&#65533;&#65533;&#65533;7`3&#65533;+&#65533; &#65533;&#65533;&#1038;&#65533;&#65533;&#65533;&#65533;,c&#65533;&#65533;(=&#65533;?q&#65533;&#65533;s!&#65533;&#342;&#1843;&#314;&#65533;V^&#65533; &#65533;&#65533;- &#65533;&#65533;&#65533;1&#65533;&#65533;R902&#65533;&#65533;&#65533;ifc+c&#65533;e&#65533;+&#65533;U.&#65533;0+;&#65533;&#65533;&#65533;m:*&#65533;&#1549;6&#65533;C&#65533;'&#65533;F.&#65533;\&#65533;?&&#65533;%&#65533;&#16715;f&#65533;&#464;&#65533;R6&#65533;&#65533;g&#65533;&#65533;&#65533;+E=&#1210;&#65533;*&#65533; ;Z&#65533;=A&#65533; &#65533;&#65533;&#65533; K&#65533;`$&#65533;&#65533;J&#65533;x&#65533;L&#65533;&#65533;&#65533;I&#439784;&#65533;Z&#65533;#	X&#65533;&#65533;&#65533;;c&#65533;&#387;&#65533;&#65533;&#65533;&#65533;0&#65533;>&#65533;(&#65533;|&#65533;	&#65533;&#1540;{3&#65533;&#65533;
&#65533;e&#65533;|&#65533;g&#65533;&#65533;&#65533;A&#65533;(&#65533;&#65533;&#65533;&#65533;i&#65533;&#65533;{ &#65533;&#65533; @(&#65533;,\ K0U&#65533;&#65533;&#65533;Z &#65533;&#65533;&#65533;*C3&#65533;Ph)/mP&#65533;Av0&#65533;&#65533; L&#65533;;w&#65533;c0
K&#65533;D&#65533;&#65533;W &#65533;Aih&#65533;'0>8`PO`&#65533;5 &#65533;0&#65533;&#65533;&#65533;y88V8 l&#65533;$&#65533;&#65533;&#65533;RO&#65533;&#558;&#65533;&#65533;&#65533;&#65533;T&#65533;XN&#65533;h&#65533;&#65533;&#65533;&#65533;bl;>&#65533;;&#65533;<&#65533;/&#902;_\Bt0L&#65533;&#65533;3&#65533;&#65533;&#65533;&#65533;(&#65533;&#65533;&#65533;d&#65533;(Px&#65533;@&#65533;&#65533;!&#65533;B&#475;&#65533;&#65533;9&#65533;c&#65533;&#65533;3&#65533; &#65533;&#65533;9&#65533;&#65533;3-&#65533;&#65533;&#65533;Z%8G0pZ1&#65533;n&#65533;&#65533;d&#65533; &#65533;&#65533;&#65533; &#65533;&#678;&#65533;&#65533;T &#65533;3&#65533;a&#65533;&#65533;H&#65533;B&#65533;&#65533;&#65533;&#65533;y&#65533;Q=M&#24256;3&#65533;&#65533;&#65533;&#65533;!&#65533;&#65533;&#65533;&#1075;&#65533;3&#464;&#65533;&#65533;&#65533;h&#65533;&#65533;E,a&#65533;&#65533;&#224;&#65533;&#65533;&#1160;Hp&#65533;R4&#65533;4!&#59615;&#65533;=&#65533;&#65533;&#65533; gn&#1864;&#65533;&#65533;I*&#65533;&#168;&#65533;&#65533;&#65533;g&#65533;&#65533;/&#65533;D&#65533;&#65533;n&#65533;&#65533;&#65533;]F&#65533;!&#65533;&#65533;&#65533;&#65533;&#65533;&#65533;`	&#65533;,&#65533;Q&#65533;*\&#65533;&#65533;&#65533;&#65533;&#65533;[&#65533;&#65533;&#65533;&#65533;h&#65533; i&#65533;l&#65533;X&#65533;1&#1290;&#65533;\L&#65533;;@&#1740;x&#65533;=hV*&#65533; &#65533;in&#65533;&#65533; 6h&#65533;'&#65533;73Wq&#65533;&#65533;&#65533;f&#65533;&#65533;k(A&#65533;&#65533;2&#65533;c&#65533;&#2025;&#65533;&#65533;&#65533;f&#65533;&#65533;&#65533;&#65533;5B&#65533;&#65533;&#65533; )&#65533;&#65533;&#65533;&#65533;X&#65533;s&#65533;&#65533;+X&#465;&#65533;
0U&#65533;hj&#65533;V&#1633;.&#65533;&#65533;f&#65533;J&#65533;G&#65533;&#65533;&#65533;E&#65533;HG>&#65533;9h&#65533;&#65533;&#65533;U(&#65533;C(lM(&#65533;$&#65533;&#65533;&#65533;DK&#65533;NJ&#65533;a&#65533;v&#65533;&#1028;\bN&#65533;&#65533;&#65533;&#65533;&#65533;&#686;&#904;0&#65533;%4c&#65533;<m&#65533;&#65533;v&#65533;&#65533;&#65533;%&#65533;&#65533;&#65533;&#65533;;&#65533;.c&#65533;F&#65533;&#65533;>2&#65533;h&#1473;&#65533;&#65533;&#65533; &#65533;SUN&#65533;>&#65533;3&#65533;&#65533;+!{&#65533; &#65533; &#65533;&#65533;!&#65533;<C&#65533; K&#65533;(&#65533;&#65533;)&#65533;W&#65533;=&#65533;( &#65533;`&#65533;`i&#65533;&#65533;&#65533;&&#65533;N(&#65533;&#65533;X&#65533;&#65533;&#65533;`x&#65533;&#65533;&#65533;U&#65533;&#65533;L&#65533;c&#338;&#65533;?&#65533;&#65533;&#65533;b*&#65533;,&#1211;&#65533;&#65533;&#65533;&#65533;'a&#65533;&#65533;&#65533;% &#65533;0&#65533;0 l&#65533;&#65533;7&#65533;:E&#65533;&#65533;L&#65533;L&#65533;%x&#65533;m*&#65533;*&#65533;8&#65533;&#65533;&#65533;D&#65533;5&#65533;&#65533;jy&#65533;&#65533;\&#65533;&#65533;&#65533;-&#65533;&#65533;&#65533;&#65533;&#65533;b&#65533;&#65533;&#64543;h&#65533;&#65533;s&#65533;&#1233;&#65533;&#65533;&#65533;&#65533;q&#65533;&#35398;O8 &#65533;4&#65533;&#65533;&#65533;;&#65533;Y&#65533;A&#65533;&#65533;&#65533;&#65533;&#65533;RE&#65533;.&#65533;&#664;&#65533;h&#65533;&#65533;h&#65533;&#65533;^&#65533;Pr	P&#65533;%&#65533;&#65533;&#65533;P|&#65533;&#65533;"&#1878;&#544;&#65533;[F&#65533;&#65533;&#65533;Qs&#65533;mY&#536;@9A&#65533;&#65533;&#65533;m&#65533;&#65533;&#65533;T&#65533;&#65533;Qb&#65533;&#1115;i&#515;&#65533;&#65533;=/&#1320; &#65533;.T&#65533;&#65533;7}&#65533;~&#65533;&#65533;&#65533;g&#65533; H&#65533;&#65533;E&#65533;%9&#65533;i&#65533;&#65533;&#65533;&#65533;&#65533;&#65533;&#65533;&#65533;&#65533;&#65533;&#65533;&#65533;8&#65533;f&#65533;
&#65533;.g&#65533;&#65533;&#65533;&#65533;&#65533;!&#65533;a&#65533;&#65533;&#65533;S 	<^<S&#65533;@&#65533;s&#65533;A/&#65533;&#714;&#65533;#&#65533;&#65533;&#65533;&#1096;&#65533;&#65533;|&#191;&#65533;&#65533;&#65533;#P6&#65533;3N&#65533;&#65533;&#65533;@&#65533;&#65533;&#65533;5B&#65533;&#65533;B&#65533;&#65533;Q&#65533;h&#65533;O&#65533;#Z&#65533;3a&#65533;&#65533;&#65533;0&#65533;&#65533;
W&#65533;&#65533;&#65533;~&#65533;g&&#1791;l&#65533;&#65533;<&#65533;&#65533;&#65533;L&#65533;&#65533;&#65533;	&#65533;A&#65533;:&#65533;&#65533;lu&#65533;&#65533;&#65533;&#65533;d&#65533;&#65533;!@M`&#678;&#65533;!&#65533;&#65533;)`&#65533;&#65533;&#65533;8&#65533;&#65533;&#65533;!&#65533;&#65533;v&#65533;!&#65533;&#65533;&#65533;&#647;d(@cN&#65533;&#65533;p0'K+&#65533;&#65533;L&#65533;
`&#65533;&#65533;&#65533;s1&#65533;&#65533;&#65533;&#65533;&#65533;!&#65533;1&#65533;&#65533;&#65533;&#65533;&#65533;2&#65533;&#65533;&#65533;&#65533;&#65533;I&#65533;[s&#65533;'&#65533;&#1599;&#65533;X|A&#65533;&#319;i5fO&#65533;&#65533;,
&#65533;&#65533;&#65533;&#65533;&#65533;&#65533;x(&#65533;j&#65533;&#152;1&#65533;?&#308;#&#65533;"K&#65533;&#128;&#65533;&&#65533;'S&#65533;Y9&#65533;&#65533;JN&#65533;&#65533;&#65533;&#65533;6&#65533;;&#65533;&#65533;&#65533;&#65533;&#65533;g&#65533;&#65533;&#65533;&#65533;&#65533;&#1585;&#65533;&#65533;&#65533;{&#65533;&#65533;&#65533;&#65533;M&#65533;M&#65533;O&#65533;&#65533;&#65533;&#65533;b	&&#65533;(7lu&#65533;&#65533;&#65533;LhP,&#65533;yB&#65533;A&#65533;&#65533;&#65533;&#65533;A&#65533;&#65533;B&#65533;"&#65533;Y&#65533;&#65533;~&#65533;?&#65533;&#65533;&#1570;&#65533;/&#65533;&#65533;&#65533;3&#65533;X&#65533;&#65533;7&#9763;&#65533;@&#65533;&#65533;C&#65533;=&#65533;&#65533;B.h&#65533;F&#65533;`&#1041;G.&#65533;&#65533;&#65533;&#65533;9(V&#65533;"&#65533;?Z&#65533;&#65533;&#65533;&#1728;&#65533;&#65533;6&#65533;lC&#152;&#65533;m&#65533;e&#65533;1&#65533;&#65533;&#65533;Ad&#65533;6Yw&#65533;&#65533;O2<&#65533;	5&#65533;R&#65533;mf>&#65533;&#65533;?@lY&#65533;=&#65533;&#65533;E&#65533;L0E=1&#65533;&#65533;&#65533;A&#65533;>Y@e,fi&#65533;d@!&#65533;&#1171;A&#65533;&#65533;&#65533;&#65533;;&#65533;&#65533;&#65533;&#65533;&#65533;&#65533;XFe2&#65533; &#65533;&#65533;&#65533; &#65533;ze&#65533;F&#65533;&#65533;8&#65533;&#65533;&#65533;!&#65533;"1&#544;&#65533;&#65533;&#65533;&#65533;B[&#65533;&#65533;&#65533;X&#65533;&#65533;&#65533;V&#65533;`&#65533;4&#1698;@&#65533;1D#	y&#65533;6(&#65533;&#4196;;F&#65533;&#65533;&#65533;?&#65533;&#65533;`RY&#65533; :&&#65533;&#65533;SF*&#65533;&#65533;PI&#65533;0&#65533;?%&#65533;j*&#65533;P&#65533;&#65533;c&#65533;xd&#65533;&&#65533;&#65533;&#65533;&#65533;&#65533;&#65533;"X)"FLW&#1076;&#65533;&#65533;s&#65533;&#65533;&#65533;&#65533;A&#65533;?&#65533;&#65533;&#65533;&#65533;&#65533;&#65533;N&#65533;
E&#65533;N>U&#65533;DS<&#65533; U&#65533;T&#65533;&#65533;&#65533;08&#65533;&#65533;z&#65533;&#65533;&#65533;&#65533;X&#65533;Zo)&#65533;&#65533;sT&#65533;	&#65533;&#65533;5&#65533;&#65533;` &#65533;&#65533;`&#65533; &#65533;&#65533;&#65533;bT&#65533;&#65533;&#65533;&#65533;?u&#65533;O &#65533;&#65533;&#65533;&#65533;&#65533;&#65533;?&#65533;&#65533;&#65533;f&#65533;&#65533;&#65533;&#65533;?&#65533;&#65533;p&#65533;&#65533;&#65533;&#65533;&#65533;&#65533;E\&#65533;Oh%PDeu&]&#65533;j<&#65533;&#65533;&#65533;&#65533;&#65533;&#24972;&#65533;&#65533;#Gr&#65533;&#65533;&#65533;1&#65533;%&#65533;ZlQpC*C&#65533;r&#65533;Nd&#65533;DL&#65533;Y&#65533;&#65533;7&#65533;`&#65533;/J(&#65533;M&&#65533;d&#65533;&#65533;'&#65533;&#65533;&#65533;;w&#65533;&#65533;&#65533;Bp&#65533;)&#65533;d

&#65533;&#65533;&#65533;_L&#65533;&#65533;Xx&#65533;&#65533;PE&#65533;&#65533;5xU&#65533;B`p&#65533;&#65533;&#65533;&#65533;N-&#65533;&#65533;mK&#65533;X&#65533;&#65533;9&#234;&#65533;&#65533;&#65533;&#2047;&#65533;&#65533;&#65533;/h&#65533;&#65533;&#65533;&#65533;T &#65533;M&#65533;&#65533;&#65533;d&#65533;,PI&#65533;P&#65533;
B&#65533;8=&#65533;P-&#65533;&#65533;&#65533;.&#65533;&#65533;g&#65533;&#65533;j&#65533;&#65533;9&#65533;&#65533;&&#65533;Gr&#65533;@&#65533;&#65533;&#65533;<&#65533;&#65533;`&#65533;Lc&#65533;k&#65533;6&#65533;&#65533;r&#65533;@&#65533;&#65533;&#65533;`&#65533;!.c &#65533;&#65533;bB&#65533;U&#65533;JS&#65533;&#65533;T&#65533;<&#1385; &#65533;&#65533;RX&#65533;&#65533;A&#65533;p6d&#65533; #&#65533;8&#65533;&#65533;jV&#65533;&#619;"p&#65533;5D&#65533;&#65533;e &#65533;&#65533;&#65533;<&#65533;$&#65533;&#65533;&#65533;^ `P&#65533;'d0&#65533;9!k&#65533;&#65533;: &#65533;i&#65533; ?i&#65533;FH&#1025;h6&#65533;&#65533;&#65533;&#65533;&#65533;.#&#65533; &#65533;&#65533;&#65533;(&#65533;z&#65533; (>1&#65533;&#65533;,&#65533;&#65533;&#65533;|:&#65533;&#65533;&#65533;dw@&#65533;)&#65533;q8T&#65533;&#65533;R&#65533;&#65533;H&#65533;&#65533;cZ&#65533;m&#65533;&#65533;&#65533;2%&#1137;&#65533;\AR&#65533;&#65533;A&#65533;k"d&#65533;D&#65533;&#65533;<&#65533;&#65533;&#65533; y0&#65533; &#65533;0&#65533;4&#65533;"`BQ.&#65533;&#65533;&#651;&#65533;d&#65533;A&#65533;&#65533;3td&#65533;7&#65533;@&#65533;&#65533;	Qi8H0&#65533;&#65533;&#65533;h&#65533;&#65533;A-A&#65533;9&#65533; kUPZ&#65533;&#65533;!&#65533;&#65533;0@&#65533;&#65533;&#65533;(BbPD&#65533;.f&#65533;b&#65533; (ML&#65533;`$ &#65533;&#65533;* &#65533;-Fn&#65533;[&#65533;@&#65533;-&#65533;&#65533;30&#65533;p&#65533;&#65533;#&#65533;0&#65533;&#65533;&#65533;4@s{&#65533;&#1272;L! &#65533;0[T&#65533;G&#65533;&#65533;&#65533;&#65533;x&#65533;&#65533;{&#65533;;&#65533;C&#65533;
&#65533;P&#65533;?hb?&#65533;&#65533; ~&#516;131<&#65533;&#65533;&#65533;&#65533;&#65533;+^&#65533;&#65533;W&#65533;&#65533;&#65533;&#65533;&#65533;b&#65533;S&#65533;\&#65533; i&#65533;&#1931;&#65533;d>&#65533;4&#65533;2B&#65533;&#65533;`&#65533;&#65533;>&#65533;&#65533;&#65533;	&#65533;*c&#65533;@&#65533;&#405;&#65533;	&#65533;CKk&#65533;&#1250;6&#65533;&#65533;&#65533;&#65533;p&#65533;P&#65533;1T&#65533;f&#65533;;w!&#65533;=&#65533; &#65533;&#65533; 
	t0&#65533;"|&#65533;T&#65533;Q9W&#65533;&#65533;]&#65533;&#65533;&#43714;ZncVH&#65533;&#260;d&#65533;&#65533;&#65533;&#65533;&&#65533;(&#65533;&#65533;sj &&#65533;&#65533;&#65533;B&#65533;B&#65533;%&#65533;&#65533;"w`&#65533;Ae &#65533;H&#65533;&#65533;&#65533;)cE.&#65533;&#65533;&#65533;T-&#65533;&#65533;*[&#65533;&#65533; &#65533;(&#65533;?&#65533;!&#65533;&#65533;&#65533;&#65533;&#65533;&#65533;4&#65533;m &#65533;I&#65533;&#65533;&#65533;U&#65533;&#65533;&#65533;&#65533;&#65533;e&#65533;i`&#65533;&#65533;A&#65533;&#65533;&#65533;&#65533;h&#65533;&#65533;&#65533;#&#65533;&#65533;w&#65533;,&#65533;W0&#65533;&#65533;&#65533;>x&#65533; >&#65533;Hd#B&#65533;&#65533;&#65533;&#65533;11`&#65533; %&#65533;&8&#65533;&#65533;?&#65533;P&#65533;&#65533;T&#65533;c6YL&#65533;&#65533;&#65533;A&#65533;&#65533; E&#441;R&#65533;c1	&#65533;9&#65533;&#65533;&#65533;nDQ&#65533;?&#65533;0&#65533;&#65533;a &#65533;h&#65533;<&!f9g&#65533;`B&#65533;&#65533;*3&#65533;&#65533;&#65533;&#65533;
&#65533;y&#65533;&#65533;&#65533;`&#65533;&#1409;;&#65533;&#65533;&#65533;I&#65533;&#65533;@&#65533;`&#65533;D`>(&#65533;&#65533;&#65533;
&#65533; &#65533;&#65533;|`&#549;&#65533;\&#65533;
&#65533;&#696;b&#65533;1q@c0s	&#65533;P&#215;&#65533;:e&#65533;&#65533;&#65533;(&#65533; eVSW&#65533;'&#29966;(&#65533;&#41727;&#65533;4&#65533;y)9YN-Z&#65533;QC&#65533;DZ&#65533;A&#65533;&#65533;v&#65533;&#996;&#65533;]2?&#65533;b&#65533;&#65533;A&#65533;&#65533;zD&#232;&#65533;Ax`
F&#65533;:&#65533;s&#65533;NP'&#65533;&#65533;u&#65533;0v&#65533;&#65533;&#492;&#65533;&#65533;g&#65533;&#65533;R-7&#65533;$ &#65533;&#65533;( &#65533;&#1432;&#65533;8&#65533;"9&#65533;&#65533;/&#65533;%&#65533;&#65533;@&&#65533; &#65533;&#65533;&#65533;&#65533;h&#65533;1 &#65533;&#65533;&#65533;i&#65533;&#65533;E.&#981;k&#65533;&#65533;&#1848;&T&#65533;u&#65533;&#65533;&#65533;&#1528;&#65533;&#65533;M&#65533;f&#65533;&#65533; 2&#65533;&#65533;%2&#65533;&#65533;C&#1403;&#1323;&#65533;&#65533;&#65533;&#65533;&#152;&#65533;PJ
&#65533;%&#65533;&#65533;|&#65533; X@ &#65533;a
S&#65533;&#65533;T&#65533;~&#65533;N&#1405;S	0&#65533;P&#65533;&#65533;&#65533;<&#65533;%?#-#&#65533;&#65533;&#65533;&#65533;&#65533;Y&#65533; $h&#65533;&#65533;&#65533;iL&#65533;-&#552;&#65533;&#65533;&#65533;&#65533;&#65533;&#65533;!&#518;&#65533;0*z&#65533;&#65533;J&#65533;&#65533;&#65533;&#65533;&#387;@ &#65533;l&#65533;&#65533;&#65533;^&#65533;&#65533;C&#65533;&&#65533;&#65533;u&#65533;k&#65533;&#65533;&#65533;&#1572;c{&#65533;$&#65533;&#65533;L&#480;!&#65533;t6)&#65533;lf&#65533;hs&#65533;&#65533; &#65533;9&#65533;&#65533;&#65533;=t&#65533; D(&#65533;&#65533;&#65533;&#65533;&#65533;tLbh&#65533;@#"&#65533;&#65533;3&#65533;&#65533;&#65533;h&#796;&#65533;.l:h&#65533;&#65533;(&#65533;pc&#65533;&#65533;?&#65533;&#65533;`@&#65533;&#65533;&#65533;A 0 D&#65533;*&#65533;&#65533;&#65533;\&#65533; 8&#65533;B&#65533;&#65533;@&#65533;q&#65533;$@&#65533;&#65533;&#65533;0&#65533;&#65533;&#1291;&#65533; &#65533;\&#431;]O&#65533;Hm5&#65533;R&#65533;D! &#65533;A&#65533;?&#65533; c$S5&#65533;s&#65533;F&#65533;@&#65533;H\o&#513;)&#65533;I&#65533;&#65533;&#65533;Wy&#65533;k&#65533;&#65533;&#65533;&#65533;T&#65533;"&#65533;6\z$&#2006;&#65533;M&#1045;v&#65533;+&#65533;[L&#65533;&#65533;&#65533;a&#65533;&#65533;&#65533;v&#65533;&#65533;wD4&#65533;&#65533;E&#65533;&#65533;t( &#65533;?E&#65533;&#65533;A0&#65533;D&#65533;D&#65533;&#65533;&#65533;cx&#65533;&#65533;$&#65533;&#65533;&#65533;&#65533;A&#65533;`Lh&#65533;&#65533;&#65533;&#65533;+&#65533;&#65533; &#65533;.&#65533;$Rb%&#65533;&#65533;U&#406;&#65533;&#65533;&#65533;&#65533;Y&#65533;@&#65533;&#65533;&#65533;&#65533;&#65533;A&#65533;&#65533;l&#65533;r&#65533;P&#65533;&#1350;+"&#65533;A&#65533;b&#65533;X&#65533;(&#65533;&#65533;&#65533;&#65533;A&#65533;&#65533;&#65533;!&#65533;&#65533;D&#65533;I]&#65533;&#65533;&#65533;&#65533;&#65533;w&#784;&#65533;<&#65533;T&#65533;&#65533;o&#65533;&#65533;AH&#65533;{	I&#65533;&#65533;B}5&#65533;\&#65533;&#65533;H&#65533;&#65533;&#65533;?&#65533;6b
6&#65533;A`JL&#65533;&#65533;?&#65533;&#65533;e`&#65533;A,&#65533;%&#65533;&#65533;&#65533;@&#65533;b&#65533;&#65533;&#65533;A&#65533;&#65533;&#65533;&#65533;AH&#65533;?&#65533;&#65533;A,&#65533;&#65533;-&#432;&#65533;8&#65533;&#65533;?$&#65533;+L&#65533;	t @&#65533;4&#65533;&#65533;&#65533;q&#65533;&#65533;aO[&#65533;Y&#65533; &#65533;@&#65533;&#65533;&#65533; &#65533;&#65533;T#T&#65533;&#65533;&#65533;&#65533; \&#65533;1$&#65533;?&#65533;&#65533;?&#65533;&#65533;?&#65533;^(&#65533;&#65533;1&#65533;^L&#65533;h
:&#65533;:!&#65533;?X&#65533;?&#65533;&#65533;&#65533;&#65533;&#65533;DL&#65533;?&#65533;&#65533;&#65533;&#65533;?&#65533;C&#65533;9F$D&#16475;&#65533;A&#65533;Rn"&#65533;&#65533;Tf%&#65533;&#65533;|&#65533;&#65533; ,@&#65533;\&#65533;  ~&#65533;&#65533;;&#65533;[7&#65533;&#65533; &#65533;?&#65533;&#65533;&#65533;M&#65533;&#65533;S&#65533;IB&#65533;A&#65533;&#65533;> &#65533;
&#65533;^$&#65533;*&#65533;&#17242; &#65533;&#65533;&#65533;IZ(&#65533;/(&#65533;&#65533;A&#65533;b&#65533;&#65533;&#65533;hBS&#65533;B&#65533;&#65533;c&#65533;&#65533;f&#65533;&#65533;A&#65533;Z&#65533;&#1793;fNL&#65533;&#65533;b&#65533;h&#65533;&#65533;&#65533;&#65533;e&#1289;1&#65533; X\N]&#65533;#&#65533; &#65533;&#65533;N&#65533;!	&#65533;&#65533;&#65533;&#65533;?x[&#65533;Y&#65533;\)&#65533;x&#65533;(&#65533;/X&#65533;M&#65533;M&#65533;&#65533;%6x&#65533;?X6l&#65533;"&#65533;&#65533;^&#65533;&#65533;1&#65533;0&#65533;&#65533;|&#65533; _&#398;&#65533;5I&#65533;&#262;%&#65533;!e&#65533;&#65533;q:&#65533;&#65533;-&#65533;&#65533;0?9&#65533;-F{&#65533;Fs&#65533;`&#65533;cH&#65533;A&#788;#&#65533;A&#65533;&#555;&#65533;B&#65533;c&#65533;:(%&#65533;CD&#65533;?&#65533;&#65533;`
&&#65533;c&#65533;%e&#65533;&#65533;&#65533;y&#65533;j&#65533;&#65533;m&#65533;&#65533;&#65533;/&#65533;&#65533;A&#65533;N&#65533;&#65533;-ZFwT&#65533;&#65533;&#65533;[&#65533;&#65533;&#65533;"&#65533;&#65533;A`0&#65533;waWb&#65533;ru&#65533;2&#65533;&#65533;{9&#65533;&#65533;&#65533;A0@&#65533;-&#65533;Ah@Q&#65533;&#1945;#&#65533;2!|&#65533;?&#65533;&#65533;3@&#65533;6n&#65533;9&#65533;&#65533;&#65533;&#65533;&#65533;70F9x&#65533;&#260;<&#65533;&#65533;&#65533;&#65533;&#65533;A&#65533;&#65533;&#65533;
&#65533;&#65533;&#65533;&#65533;&#65533;?8&#65533;#.C&#65533;&#65533;H (&#65533;	&#65533;P&#258; C"pL
&#65533;&#65533;&#65533;}&#65533;&#65533;A&m&#65533;;&#65533;!0A&#65533;d&#65533;&#65533;QI&#65533;&#65533;1X*J&#65533;J&#65533;&#873;K&#1666;-&#65533; K
N&#65533;&#65533;&#65533;&#65533;&#65533;&#65533;&#65533;&#65533;&#65533;&#65533;A&#65533;&#65533;&#65533;9&#65533;V&#65533;?&#65533;U&#65533;&#65533;&#65533;D, M&#65533;MV&#65533;&#65533;=&#65533;<&#65533;&#65533;9&#65533;&#65533;A&#65533;&#65533;(&#65533;B&#65533;M&#65533;&#65533;(D+&#65533;&#65533;&#65533;*&#65533;&#65533;&#65533;M&#65533;P&#65533;P&#65533;h@&#65533;&#65533;0!&#65533;&#65533;&#931;&#952;&#65533;O&#65533;&#65533;CA LF&#65533;&#65533;&#65533;&#65533;&#65533;&#65533;X&#165;D&#65533;&#65533;&#65533;A&#65533;e&#65533;A<&#65533;c&#65533;&#65533;(&#65533;&#65533;%&#65533;&#25308;&L,&#65533;&#260;&#65533;&#65533;D
&#544;P&#65533;F&#65533;\@&#65533;P1&#65533;&#65533;&#1574;wC&#65533;&#65533;P&#65533;L/x&#65533;jK&#838;&#65533;&#470;&#65533;&#65533;p4&#1668;$&#65533;&#65533;,&#65533;?\&#65533;/&#65533;B?&#65533;A?`&#65533;&#65533;*&#65533;J&#65533;"(&#65533;`}&#65533;`&#65533;[.&#65533;7&#65533;&#65533;A&#65533;B}4&#65533;&#65533; `4!-F&#65533;&#65533;&#65533;g&#65533;&#65533;&#65533;mm&#65533;&#65533;'&#65533;*@,,7&#65533;&#65533;\&#65533;ThH&#65533;&#65533; &&#65533;	&#65533;A&#65533;6&#65533;e\Y!&#65533;i&#65533;&#65533;mj&#65533;Q&#65533;\(7b"	n&#65533;&#65533;A&#65533;#cH&#65533;A&#65533;&#65533;1&#65533;@X&#65533;&#65533;&#65533;!u&#65533;&#65533;&#65533;&#65533;&#65533;&#65533;&#65533;&#1465;:&#65533;!&#65533;&#65533;Q&#65533;&#65533;!&#65533;&#65533;9&#65533;&#65533;&#65533;A&#65533;&#65533;A&#65533;c&#65533;&#65533;)B&#65533;&#65533;p&#65533;jm)&#65533;Rh&#65533;#&#65533;&#65533;&#65533;$&#65533;&#65533;.&#65533;&#65533;U)7jch&#65533;&#65533;&#65533;&#65533;b&#65533;
&#65533;U&#65533;)&#65533;TB&#65533;n@9&#65533;@E&#65533;&#65533;&#1958;&#65533;&#65533;&#65533;
&#65533;&#65533;&#235;&#65533;J<>X&#65533;.@&#65533;&#65533;,&#65533;&&#65533;&#65533;6&#65533;A&#65533;B=@?.)&#65533;@&#65533;&#65533;&#65533;&#65533;,*&#65533;^&#65533;&#65533;u0&#65533; HS&#65533;@&#65533;&#1282;&#65533;^&#65533;&#65533;&#65533;&#65533;&#65533;&#65533;	&#65533;I&#65533;&#65533;?&#65533;&#65533;%Y&#65533;&#65533;&#65533;A&#65533;&#65533;38l&&#65533;&#65533;k&#65533;W:@X&#65533;*&#65533;&#65533;&#65533;Z&#65533;&#65533;-&#65533;C &#65533;R&#65533;&#65533;&#65533;&#65533;j&#65533;&#65533;A$&#65533;&#65533;&#65533;"&#58977;Y&#544;A/&#65533;&#65533;&#65533;BQ&#65533;&#65533;&#65533;l&#65533; A3&#65533;C3t0)&#65533;&#65533;&#65533;&#65533;&#65533; &#65533;&#65533;<L   &#65533;&&#65533;&#65533;&#65533;&#65533;%&#65533;&#65533;&#65533;&#65533;P&#65533;I&#65533;&#65533;l&#65533;&#65533;&#65533;&#65533;A&#65533;<&#65533;K&#65533;IF&#65533;&#65533;&#65533;&#65533;&#65533;&#65533;&#65533;&#65533;<&#65533;&#65533;H&#1557;hJ&#65533;&#65533;P&#65533;&#166;&#65533;&#65533;&#65533;&#65533;&#65533;[&#65533;Cl&#65533;&#65533;DjL&#65533;&#65533;0&#65533;&#538;&#65533;&#65533;&#65533;&#65533;P&#65533;od&#65533;&#65533;&#65533;&#65533;&#65533;kd&#65533;&#65533;&#387;4	(&#65533;T &#65533;I,&#65533;&#65533; &#65533;?X&#65533;A&#65533;?Pp&#65533;&#65533;`&#65533;&#65533;&#583;1POE>&#65533;1&#1298;4&#65533;
Ad]E&#65533;%&#65533;&#65533;0&#65533;&#65533;L&#65533;&#65533;&#65533;&#65533;&#65533;(@&#65533; D&#65533;&#65533;a&#65533; m&#65533;1&#65533;A&#258;&#65533;&#65533;(&#65533;&#65533;H&#65533;&#65533;&#65533;?&#65533;&#65533;A&#781;&#65533;&#65533;&#65533;&#65533;7Wo:&#65533;3&#65533;`J&#65533;&#65533;A.7R&#65533;;&#65533;&#65533;
=&#65533;&#65533;>7=&#65533;Wz&#65533;C&#65533;&#65533;&#65533;&#65533;&#65533;&#65533;&#65533;, P&#65533;h&#65533;&#65533;&#65533;H+4&#65533;D&#65533;&#65533;&#65533;&#65533;34&#65533;/&#65533;&#65533;&#65533;&#65533;&#65533;&#65533;&#65533;J&#65533;&#65533;&#65533;&#65533;c8&#65533;e&#65533;Me&#65533;&#65533;&#65533;&#65533;&#65533;DC&#65533;&#65533;&#417;"	&#65533;&#65533;?&#65533;&#65533;	d&#65533;	&#65533;Fl&#65533;&#65533;&#65533;?&#65533;:@j&#65533;`&#65533;T&#65533;@*&#65533;SB&#65533;tT&#65533;&#65533;Sw&#65533;&#65533;&#65533;1&#65533;&#65533;u&#65533;* &#65533;&#65533;&#65533;0F&#65533;&#65533;S&#65533;%&#65533;k- &#65533;&#65533;&#65533;.&#23726;&#65533;?&#65533;&#65533;RR&#65533;O&#65533;&#65533; \&#65533;O. &#65533;&#65533;&#65533;(&#65533;C&#65533;&#65533;?&#65533;&#65533;<(%&#65533;&#65533; &#65533;&#65533;F&#176;$"ZB&#65533;*D&#65533;&#65533;&#65533;*@:X&#65533;$<&#65533;!&#65533;&#65533;;&#65533;1&#65533;N&#65533;&#933;&#65533;&#65533;g&#65533;?&#1816;&#65533;qd&#65533;&#65533;K&#65533;N b&#65533;T&#65533;^R@,&#65533;&#65533;Al&#65533;&#65533;&#65533;&#65533;&#65533;&#65533;&#65533;&#65533;&#65533;R&#65533;&#65533;&#25488;&#65533;&#65533;Adlv&#65533;Fn&#65533;	&#65533;&#65533;(&#65533;|bm&#65533;&#65533;&#65533;&#65533;#&#65533;@&#65533;$a&#65533;&#65533;o $&#65533;3 A&#65533;&#65533;7&#1590;"&#65533;&#65533;s&#65533;ly&#65533;&#65533;A(eY&#65533;-/F&#65533;Y&#65533;j&#65533;L&#65533;&#65533;&#65533;&#65533;&#65533;lV}&#459;aVA&#65533;&#65533;D&#65533;P&#65533;&#65533;&#600;DC&#65533;&#65533;Xo(x2&#65533;&#65533;&#65533;&#65533;b-/X&#65533;bX&#65533;X&#65533;b\@8&#65533;hlt&#65533;{&#65533;&#65533;`(&#65533;&#65533;n&#65533;&#65533;s&#65533;&#65533;;7F&#65533;&#65533;&#65533;sBa&#65533;8&#65533;&#65533;&#65533;pB&#1278;&#65533;a&#65533;x&#65533; '$N&#65533;&#65533;&#65533;A\R&#65533;&#65533;P&#65533; 6$C29&#65533;&#65533;&c45Ss&#65533;&#65533;(c&#65533;h&#65533;D&#65533;&#1103;5&#65533;&#65533;&#452;xu&#65533;i&#65533;c&#65533;Y&#65533;&#65533;nLYc|JK &#65533;&#65533;8F8&#65533;&#65533;}8&#65533;&#65533;&#65533;&#65533;&#65533;$X&#65533;&#65533;&#65533;&#65533;	&#65533;b&#65533;#e,1&#65533;&#65533;&#776;	&#65533;E&#65533;tH&#65533;&#65533;`[&#1537;1A&#65533;&#579;&#65533;5&#65533;
&#65533;&#65533;&#65533;&#65533;(@_&#65533;&#65533;?8&#65533;pn'&#65533;9&#65533;b&#65533;l&#65533;&#65533;j$M&#65533;`z \IN7t&#65533;&#65533;bH&#65533;&#65533;nql-%~&#65533; P&#65533;&#65533;&#65533;A&#65533;&#65533;&#198;&#65533;&#65533;&#536;&#1653;&#65533;&#65533;&#65533;&#65533;&#65533;&#65533;R&#65533;Y&#65533;&#65533;&#65533;+e&#65533;&#65533;&#65533;2&#65533;S&#65533;&#65533;SZ{$D&#65533;&#65533;&#65533;&#65533;:&#65533;&#321;&#65533;Jk|;&#65533;&#65533;C&#65533;&#65533; N&#65533;@&#65533;&#65533;H&#65533;?SI&#794;&#65533;\&#65533;&#65533;&#1857;5&#65533;6&#65533;&#65533;Aj&#65533;&#65533;^&&#65533;/&#65533;c&#1312;e&#65533;&#65533;oc&#65533;yc&#65533;(7&#65533;&#65533;&#65533;Cx&#65533;<&#65533;?<Aq&#65533;I&#65533;&#65533;,T}&#65533;l\&#1780;&#65533;&#65533;&#65533;&#65533;6&#65533;&#65533;&#65533;p&#65533;tm(&#65533;&#65533;Y&#65533;DA&#65533;&#65533;&#65533;+8C&#65533;&#65533;]&#65533;&#65533;}&#65533;/&#65533;&#65533;&#65533;^&#65533;%&#65533;&#65533;w&#562;&#65533;&#65533;&#65533;~C&#65533;)P&#65533;j(&#65533; &#65533;9&#65533;&#65533;&#65533;&#65533;/?&#65533;&#65533;&#65533;&#65533;&#65533;/_&#65533;*&#65533;2&#65533;,b&#65533;:&#65533;&#65533;&#65533;~&#517;8&#65533;&#65533;a&#65533;&#644;c0&#65533;J&#65533;&#65533;:&#1562;&#65533;\&#65533;A(C&#65533;&#65533;&#65533;&#65533;W&#65533;nc&#65533;Q5&#65533;#e&#65533;K&#65533;d&#65533;`P&#65533;Y4 `&#65533;&#65533;&#65533;&#65533;1}A2 &#65533;A@&#65533;1&#65533;v&#65533;@#&#65533; &#65533;&#65533;]&#65533;&#65533;]c&#65533;7R&#65533;&#65533;h&#65533;<&#65533;
&#65533;&#65533;}&#65533;&#65533;~&#65533;3&#65533;j#&#65533;A &#65533;?(&#65533;&#65533;&#65533;&#65533;&#65533;_&#65533;&#65533;&#65533;&#65533;&#1529;E&#65533;&#65533;&#65533;&#65533;&#65533;QH&#65533;&#65533;&#65533;&#65533;&#419;A&#65533;&#65533;&#65533;1&#65533;&#65533;- &#65533;&#65533;@C>&#65533;&#65533;&#65533;&#65533;q&#65533;&#65533;&#65533;&#65533;&#65533;&#65533;&#65533;&#65533;&#65533;J&#65533;@	A&#65533;&#65533; &#65533;&#65533;&#65533;O&#65533;&#65533;&#65533;&#65533;&#65533;B^]&#65533;&#1335;&#65533;&#65533;&#65533;&#65533;Ps&#65533;EX&#65533; (@&#65533;y&#65533;&#30047; &#1043;&#65533;&#65533;?RF&#65533;&#65533;&#2026;A&#65533;P&#65533;qO&#65533;<#.&#65533;h&#65533;&#2024;&#65533;&#65533;&#65533;&#65533;&#65533;@&#65533;&#65533;@&#65533;6&#65533;m4&#65533;_O&#65533;&#65533;&#65533;&#65533;Sb&#65533;UqF&#65533;'&#65533;@&#65533;&#65533;q&#65533;	&#65533;&&#65533;&#65533;1&#65533;&#65533;&#65533;?&#65533;Kd@ &#65533;;:|4|6&#162;&#65533;&#65533;1&#65533;-&#65533;lw&#65533;&#65533;&#65533;C&#464;Bp&#65533;&#65533;&#65533;H&#65533;D&#65533;(t8bL&#65533;	&#65533;s#&#65533;&#65533;&#65533;&#65533;&#65533;)&#65533;&#65533; &#65533;&#1243;)_&#65533;&#65533;&#65533;&#65533;&#1163;&#65533;pi &#65533;&#511;&#65533;q&#528;&#65533;b	&#65533;ECf&#65533;&#65533;rH{]+V&#65533;@&#65533;&#65533;E&#65533;&#65533;Z7,5&#65533;>&#65533;_&#65533;_&#65533;&#65533;&#65533;"&#345;31U&#1944;&#65533;&#65533;&#65533;&#65533;?+&#65533;&#65533;&#65533;A&#65533;P&#65533;aSO&#65533;&#65533;&#65533;$&#65533;?0&#65533;	a&#65533;O(&#65533;&#65533;&#65533;P@!&#65533;O"&#65533;A&#65533;&#65533;oA&#65533;&#65533;o&#65533;@&#65533;&#65533;!40&#65533;<i&#33160;P&#65533;&#65533;0h&#65533;&#65533;&#65533;-&#65533;.&#65533;&#65533;a&#65533;Q&#65533;i&#65533;&#65533;&#65533;q&#65533;Q&#65533;&#65533;Mz&#65533;&#65533; _,&#65533;&#65533;$
&#65533;&#65533;,&#65533;&#65533;%&#65533;\&#65533;&m&#294;!&#65533;~
&#65533;n"&#65533;#"S&#65533;C&#1102;6&#65533;&#65533;I &#65533;&#65533;|&#65533;`&#65533;&#65533;&#65533;8&#4403;G)&#65533;&#65533;&#65533;(&#65533;,y&#65533;&#65533;3	&#65533;0&#65533;&#65533;B&#65533;&#65533;m&#65533;&#65533;G+C&#65533;&#65533;&#65533;&#1183;&#65533;i&#65533;&#65533;2"(&#65533;&#65533;$$Q!&#65533;&#65533;&#65533;Dj
&#65533; "U&#65533;. &#65533;&#65533;+-!&#65533;&#65533;+H&#65533;&#65533;&#65533;&#65533;&#65533;
d&#65533;`*p@ h0D&#65533;#&#65533;&#65533;
6;&#65533;3I&#65533;!0&#65533;l;&#65533;&#65533;&#65533;&#65533;&#65533;&#65533;&#65533;&#65533;U '~&#65533;&#292;&#65533;(&#65533;&#65533;]&#65533;&#65533;8&#65533;"4&#1056;b=LBc^&#65533;&#10189;&#65533;a&#65533;#:J:&#65533;&#65533;&#65533;&#708;&#65533;&#65533;&#65533;yi&#65533;&#65533;R&#65533;&#10563;&#65533;&#65533;$&#65533;$(I0&#65533;L&#65533;&#65533;$&#65533;&#65533;D&#65533;_'&#65533;&#65533;&#65533;&#65533;&#733;&#65533;t  &#65533;u&#65533;&#652;9&#65533;Jd\&#65533;&#65533;F&#65533;&#65533;&#65533;9&#65533;&#65533;;&#65533;h&#65533;6&#65533;H&#65533;&#65533;&#65533;'&#65533;\) Y&#65533;&#65533;'&#10302;&#1226;&#65533;&#65533;&#65533;0#&#65533;0&#65533;:H&#65533;$b&#65533;!&#65533;&#65533;A&#65533;&#65533;&#65533;&#886;&#65533;P@&#65533;hz&#65533;i&#65533;iH&#65533;&#65533;m&#65533;y&#309;&#65533;&#65533;:K&#65533;&#65533;&#65533;R&#65533;&#65533;
&#65533;Y&#65533;
&#65533;xx&#65533;&#65533;81&#65533;&#65533;&#65533;&#65533;E&#65533;&#65533;&#65533;#&#65533;!&#1673;&#65533;3&#65533;!
&#65533;&#65533;&#65533;&#65533;|&#65533;&#65533;&#65533;n&#65533;&#65533;&#65533;&#65533;}oh?&#1617;&#65533;wlP&#65533;&#65533;S&#65533;@&#65533;&#65533;&#65533;'DR&#65533;&#65533;&#65533;2&#344;&#65533;&#65533;B"&#65533;B&#65533;&#65533;&#65533;^qH&#65533;O_&#65533;&#65533;&#65533;g&#65533;&#65533;&#222;"L&#65533;&#21960;&#65533;0s&#65533;&#65533;&#65533;&#1503;1&#65533;&#65533;&#65533;'&#65533;&#65533;A&#65533;`&#65533;&#65533;&#65533;L&#65533;&#65533;G&#65533;&#65533;&#65533;&&#65533;#p&#65533;&#65533;&#65533;a&#65533;&#1232;$0	E&#65533;B&#65533;&B&#65533; &#65533;6"&#65533;	&#65533;D&#65533;&#65533; I&#65533;G:&#65533;&#65533;q5&#65533;pPD&#65533;2&#65533;.5<a&#65533;:r&#65533;~&#65533;&#65533;&#65533;T&#65533;}El_r&#65533;O&#65533;S	Z&#65533;&#65533;&#65533;D%&#65533;CT&#65533;&#65533;&#65533;  P&#65533;&#65533;E&#65533;&#65533;&#1024;D&#65533;(&#65533;U&#65533;h&#65533;9n&#65533;&#65533;&#65533;`&#65533;58&#65533;&#65533; &#65533;&#65533;B&#65533;	8&#65533;&#65533;O: ! b&#65533;@lx@&#65533;&#65533;$2&#65533;#rdk^#&#65533;&#65533;"UQ22&#65533;&#65533;,&#65533;*  &#65533;&#65533;'&#65533;!.b 1&#65533;&#65533;
4&#65533;&#65533;&#65533;&#65533;&#65533;&#65533;2&#65533;8Pa &#65533;&#65533;K&#65533;0&#65533;&#65533;&#65533;&#65533;&#65533;&#65533;?n!1a^&#65533;&#65533;&#65533;&#65533;&#65533;&#65533;qe&#65533;&#65533;&#65533;&#1029;&#65533;&#65533;&#65533;W&#65533;&#65533;&#65533;&#65533;C&#65533;ERcY*&#65533;&#65533;uSjS&#65533;&#65533;9&#1090;&#65533;&#65533;!j&#65533;&#65533;&#65533;
P&#1632;JSYL&#65533;>XE E3&#65533;!&#65533;&#65533; &#65533;$@"&#65533;[D&#65533;&#65533;&#65533;3&#65533;&#65533;k9[D&S&#65533;&#65533;&#547;:U&#65533;&#65533;&#65533;6&#65533;&#65533;F&#65533;t&#65533;&#65533;6&#65533;&#65533;p"&#65533;&#65533;&#65533;&#65533;&#65533;(q&#65533;&#65533;&#65533;&#65533;L&#65533;
&#65533;&#65533;?&#65533;&#65533;&#65533;h	&#65533;8&#65533;&#65533;
,`&#65533;!C5&#65533;@P@7&#65533;&#65533;&#65533;tp&#65533;l\B7P@)&#65533;&#65533;1"&#65533;@&#65533;`&#65533;&#65533;&#65533;9H"j^&#65533;f$&#65533;&#65533;x((&#65533;&#65533;J&#65533;	FDkt&#65533;&#65533;&#65533;&#1352;rP&#65533;t&#1096;}&#65533;&#65533;_&#65533;&#65533;j&#65533;&#65533;&#65533;&#65533;H#J&#65533;&#65533;&#65533;&#65533;MIP&#65533;&#65533;&#65533;&#1296;=&#65533;#	&#65533;ReKP&#1608;d6"&#65533;&#65533;&#65533;5&#65533;&#65533;&#65533;&#674;"&#65533;I&#65533;&#65533;P&#1096;&#202;&#65533;!&#65533;=,*&#65533;&#65533;&#65533;&#65533;u7&#65533;z&#65533;&#65533;m&#65533;&#65533;&#65533;&#65533;Qhe&#1736;&#65533;Fd&#65533;D!m	P&#65533;\)mV&#65533;&#65533;&#65533;`s&#65533;&#65533;&#65533;RVJ&#65533;-&#65533;u%&#743;&#698;	Ox:Rb&#14601;&#65533;&#1416;&#65533;&#65533;&#65533;&#65533;!&6#K&#65533;(Q&#65533;&#65533;&#65533;&#65533;&#65533;&#65533;!&#65533;&#65533;5&#65533;#b&#328;D&#65533;
&#1384;rP&#65533;&#65533;&#65533;&#65533;X4&#65533;*&#65533;P&#65533;"&#65533;@&#65533;&#65533;&#65533;&#65533;&#320;
&#65533;q&#65533;D&#1542;)&#65533;&#65533;&#65533;&#65533;&#65533;&#65533;Z&#65533;&#65533;I%+yYX&#65533;14>8`P&#65533;8&#65533;&#65533;&#65533;9&#65533;&#65533;d%&#65533;&#65533;&#65533;&#65533;.&#65533;&#65533;&#65533;g"&#1625;&#65533;&#65533;4&#65533;e0&#65533;W
&#65533;$&#65533;!H&#65533;-&#65533;&#65533;]&#65533;&#65533;&#65533;,&#65533;&#65533; a&#65533;BM&#65533;&#65533;I&#65533;&#65533;lP!&#65533;6	p&#65533;3%P&#65533;
<&#65533;Y&#65533;\s&#65533;!g&#65533;&#65533;&#65533;&#65533;&#65533;&#65533;G&#65533;hE&#65533; &#65533;&#65533; &#65533;&#65533;hU&#65533;&#65533;&#65533;*&#65533;&#65533;*r&#65533;&#65533;&#65533;a&#65533;f&#65533;&#65533; O&#65533;&#65533;0&#65533;&#65533;a&#65533;&#65533;&#65533;)G9v&#65533;j,eh&#65533; &#65533;fTF_K&#65533;Tc6&#65533;!l?i&#65533;:&#65533;&#65533;&#65533;E04W;&#65533;&#65533;P&#65533;a&#65533;&#65533;@&#65533;1<&#273;`5@/&#65533;&#1435;&#65533;&#65533;&#65533;X&#65533;&#65533;&#65533;&#65533;
&#65533;&#65533; &#65533;U]&#65533;
-D&#65533;&#65533;&#65533;*P$&#65533;&#65533;

&#65533;&&#65533; &#65533;P&#65533;&#65533; &#65533;?Bq&#65533;R&#65533;"&#65533;D.&#65533;`h&#65533;U@B&#65533;x`
2q#s&#65533;&#65533;2:&#65533;&#65533;!&#65533;&#65533;W&#65533; +&#65533;"r&#65533;x&#65533;K&#1931;64&#65533;b&#65533;&#65533;&#65533;E&#65533;D&#1296;4FL&#65533;&#65533;:&#65533;w5&#65533;&#65533;&#65533;|D&#65533;&#65533;&#1105;&#65533;t&#65533;&#65533;&#65533;&#65533;B&#65533;&#65533;j&#65533;&#65533;&#65533;&#65533;f&#65533;&#65533;&#65533;&#65533;n&#65533;&#65533;[&#65533;,c&#65533;;[&#65533;&#65533;D&#65533;&#65533;mH#&#65533;|&#65533;&#65533;&#65533;?i{D2&#65533;:E&#65533;5r&#65533;&#65533;j&#65533;[&#65533;&#183;?I&#65533;-PQ&#65533;&#1646;&#50161;&#65533;&#65533;&#65533;&#65533;Z&#65533;&#65533;&#65533;&#65533;&#65533;5Y&#65533;&#65533;(N/&#65533;&#65533;	&#65533;$&#65533;2F&#65533;0` &#65533;^&#65533;&#65533;&#65533;!&#65533;&#65533;G&#980;&#65533;ze&#65533;S&#65533;-&#65533;&#65533;.&#65533;_&#65533;&#65533;&#65533;S&#65533;h &#65533;&#65533;q&#65533;&#65533;&#65533;kl&#65533;!K&#65533;&#65533;&#65533;&#65533;F&#65533;&#128;rf&#65533;9h&#65533;&#65533;&#65533;R&#65533;&#65533;XA3X&#65533;\&#65533;&#65533;&#65533;T&#65533;:&#65533;&#65533;&#65533;&#65533;G&#65533;&#65533;O&#65533;:&#1087;&#65533;&#65533;&#65533;&#65533;kP&#65533;&#65533;2&#65533;7d&#65533;&#65533;D&#65533;/"&#65533;&#65533;&#65533;a&#65533; &#65533;!&#65533; &#65533;&#65533; P0U&#65533;Ev&#65533;&#65533;&#65533; +p&#65533;&#1406;&#640;&#65533;8mh&#65533;&#65533;&#65533;&#440;&#65533;V`
&#65533; DC&#65533;~b&#65533;&#65533;!&#65533;ER&#65533;F&#65533;F&#65533;&#65533;&#65533;&#1542;[&#65533;&#65533;&#65533;&#65533;f&#65533;H&#65533;&#65533;tc7P 8&#65533;&#65533;jv&#65533;&#65533;&#65533;&#65533;&#65533;6&#65533;&#65533;@l&#65533;p&#65533;V*&#65533;&#65533;A&#65533;D&#65533;&#65533;<n@0&#65533;&#65533; &#65533;&#65533;&#65533;&#65533;&#65533;J&#65533;&#65533;[+(.&#65533;A*&#65533;&#65533;&#65533;`=A~&#65533;y&#65533;	&#65533;&#65533;&#65533;&#65533;&#65533;&#65533;:AF&#65533;v|ew(&#65533;vt'&#65533;r&#65533;vR&#65533;&#65533;&#65533;&#65533;Bz<&#65533;&#65533;&#65533;n.&#65533;&#65533;p&#65533;C`&#65533;b|x&#65533;&#65533;&0e&#1150;X&#65533;&#65533;&#65533;B
&#65533;&#624;VH&#65533;&#65533;k&#65533;&#1921;&#65533;PD&#65533;b&#65533;&#65533;&#65533;&#65533;&#65533;&#65533;";&#65533;&#43406;F&#65533;N	&#65533;&#65533;C&#65533;&#65533;~A&#65533;/"&#65533;&#65533;&#65533;qF&#65533;D>&#65533;!&#65533;Eo&#65533;&#782;&#65533;&#65533;K&#65533;&#65533;KF&#65533;&#65533;&#65533;&#65533;&#65533;&#65533;&#65533;18&#65533;&#65533;&#65533;F&#65533;D&#65533;b&#65533;&#65533;&#65533;&#65533;&#65533;*&#65533;&#65533;&#65533;&#65533;!(dF&#65533;&#65533;QP!,P&#65533;&#65533;k2T6M8ER(&#65533;R$&#65533;&#65533;&#65533;S&#65533;&#65533;bd&#65533;c<&#65533;!L	&#65533;&#65533;x &#65533;&#65533;
B&#65533;R&#65533;&#65533;'&#65533;&#65533;7&#65533;&#65533;o&#496;&#65533;* r,&#65533;&#65533;o(&#65533;&#65533;&#65533;T@&#65533;B&#65533;&#65533; &#65533;&#65533;&#65533;&#65533;&#65533;)&#65533;!&#65533;&#65533;T&#65533;&#65533;	r&#65533;&#65533;&#65533;)&#65533;&#65533;+%2)&#65533;&#65533;&#65533;&#65533;X&#65533;X&#65533;l&#65533;&#65533;&#65533;&#65533;&#65533;&#65533;&#65533;,&#65533;&#65533;,&#65533;&#65533;B&#65533;	&#65533;&#65533;&#65533;2-&#65533;&#65533;&#65533;&#65533;&#65533;&#65533;&#65533;*&#65533;&#65533;&#65533;&#65533; &#65533;0&#65533;&#65533;0&#65533; 0 &#65533;i&#65533;A&#65533;	&#65533;&#65533;*&#65533;&#65533;&#65533;&#65533;&#65533;L &#65533;3`&#65533; 4A&#65533;.&#65533;"f&#65533;	/&#65533;&#65533;&#65533;&#65533;&#65533;.&#65533;&#65533;/.-&#65533;I/&#65533;i6	&#65533;&#65533;@~L&#1544;:&#65533;&#65533;&#65533;%"Ja_&#65533;&#65533;(&#65533; &#65533;&#65533;&#65533;(*P"&#65533;Qf`&#65533;&#65533;&#65533;&#65533;Nn&#65533;&#65533;&#65533;&#65533;&#65533;&#65533;X&#65533;&#65533;
&#65533;	) &#65533; 
_ &#65533;&#65533;&#65533;!B"&#145; ,&#65533;~&#65533;!3&#65533;&#65533;[&#65533;&#65533;?&#65533;&#65533;* :s&#65533;&#65533;!&#65533; A&#65533;&#65533;`C&#65533;~&#65533;N&#65533;&#65533; C&#65533;&#65533;q&#65533;&#65533; C&&#65533;&#65533;&#65533;0 
k!EYtE&#65533;&#65533;8J&#65533;&#65533;v&#65533;&#65533;^tCB&#65533;CD&#65533;=H&#65533;n~"HB&#65533;&#65533;0&#65533;H&#65533;TG&#65533;!#&#65533;gl1"6&#65533;6&#65533;o&#65533;&#65533;(&#65533;n&#65533;J&#65138;&#65533;&#494905;&#65533;oaD&#65533;&#65533;k&#65533;&#65533;0&#676;&#65533;:G"&#65533; &#898;&#65533;&#65533;&#65533;&#65533;DkN-&#65533;&#916;K&#65533;0k&#65533;&#65533;&#65533;'&#65533;t&#65533;&#65533;&#65533;&#65533;Y&#65533;!&#65533;&#65533;
&#65533;( &#65533;$"&#65533;rd&#65533;R&#65533;AR!&#65533;-&#65533;&#65533;&#65533;&#65533;&#65533;&#65533;&#65533;&#65533;d/FVa*&#65533;EDr}&#65533;&#65533;!&#65533;&#65533;F&#65533;&#65533;n&#65533;7y$M&#65533;&#65533;V.HQ&#65533;@Sp&#65533;&#65533;E.&#65533;(0G	KP&#304;&#65533;&#65533;$b&#65533;&#65533;,"&#65533;&#65533;&#65533;X&#65533;&#65533;Na&#65533;&#65533;&#65533;0&#65533;&#65533;}B&#65533;,"&#65533; af",`$&#65533;.&#65533;|bN&#65533;&#65533;@4&#65533;u&#65533;sF&#65533;F&#65533;"G&#65533;a&#65533;&&#65533;&#65533;{gu"&#65533;b&#65533;d&#65533;6P&#65533;C&#65533;&#65533;&#65533;&#65533;\&#65533;5&#65533;&#65533;^@&#65533;l&#65533;p@$&#65533;'-&#65533;(v&#65533;&#65533; Q Q,A<&#65533;&#65533;rJb&#65533; &#65533;`v&#65533;|!&#65533;&#65533;&#65533;dN&#65533; &#65533;cO ~&#65533; G:~&#65533;&#65533;&#65533;&#65533;&#65533;&#65533;&#65533;&#65533;
 ;rr&#65533;C&#65533; dCZ&#65533;a&#65533;&#65533;&#65533;!&#65533;&#65533;j&#65533;&&#65533;j&#65533;&#65533;0.&#65533;n`w&#65533;&#65533;P&#65533;z&#65533;(@C"~&#65533;l"&#65533;&#65533;R&#1654;mo&#65533;&#65533;E&#65533;@&#65533;
&#65533;=_&#65533;&#65533;^&#65533;&#65533;&#65533;&#65533;vF&#65533;o&#65533;G&#65533;n@=&#65533;*&#65533;&#65533;&#512;D&#65533;&#65533;{hDpb&#65533;&#65533;&#65533;&#65533;&#65533;&#65533;/ u&#65533;6&#65533;&#65533;"&#65533;sk$&#65533;&#65533;&#65533;@N&#1535;m@&#65533;&#65533;"&#65533;"&#65533;&#65533;X+&#65533;&#65533;+&#898;&h&#65533;&#65533;&#65533;1HOF&#65533;@Rx'5R&#65533;wx&#65533;&#65533;w&#65533;6PJ&#65533;"&#65533;&#65533;"&#65533;H&#65533;&#65533;&#459;&#65533;
&#65533;&#65533;1f&#65533;&#65533;wb&#65533;&#65533;{G&#65533;1&#65533;a&#65533;&#65533;
&#65533;7"&#65533;`&#65533;&#65533;c&#65533;BT&#65533;E*i&#65533;HGP&#65533;U&#65533;&#65533;&#65533;\%&#65533;|C&#65533;S#B&#65533;~"~#&#65533;&#65533;%b|$&#65533;\)&&#65533;H&#65533;X&#1089;&#65533;{Q&#65533;&#65533;&#65533;&#65533;HgD&#65533;p$^&#65533;`2vP&#65533;v&#65533;b&#65533;&#65533;1VCpVgd`&#65533;o&#65533;&D~c&#65533;&#65533;&#65533;\&#65533;<#Bq&#65533;!80&#65533;f&#65533;b} ,&#65533;&#65533;&#65533;Lh@&#65533;&#65533;&#65533;>6&#65533;&#65533;#&#65533;&#65533;&#65533;S&#65533;&#65533;&#65533;&#65533;&#65533;&#65533;&#65533;+&#65533;L!bEr$&#65533;f&#65533;r&#65533;&#65533;;\:A&#65533;&#65533;&#65533;&#65533;&#65533;&#65533;&#65533;fo&#65533;&#65533;&#361;! &#65533;Be+&#65533;A&#65533;&#65533;j&#65533;&#65533;*&#65533; @7c&#65533;&#65533;J&#65533;&#65533;B&#65533;^`&#65533;&#65533;&#65533;rn&#65533;&#65533;&#65533;5" &#65533;&#65533;6&#65533;&#65533;&#65533;&#65533;1yI&#65533;&#65533;&#65533;8YI;&#65533;Ye&#65533;w&#1134;7kw[+hJ`&#65533;K&#65533;Y&#65533;&#65533;&#1073;&#65533;m/&#65533;&#65533;&#65533;-&#65533; MN&#65533;&#949;R&#65533;&#65533;t&#65533;!P+&#65533;[+"DWt}&#65533;&#65533;&#65533;&#65533;&#65533;&#65533;&#65533;&#663;E&#65533;O&#65533;&#65533;"&#65533;"&#65533;I4&#65533;I0&#65533;PD&#65533;&#65533;&#65533;&#65533;&#65533;|&#65533;&#65533;&#65533;Y&#65533;q&#65533;`&#65533;&#65533;J&#65533;&#65533;G&#65533;H&#65533;&#65533;&#65533;F&#65533;&#261;pd&#65533;&#65533;7&#65533;&#65533;&#65533;7x&#65533;&#65533;1,5&#65533;&#65533;y&#65533;&#65533;T&#65533;)&#65533;&#65533;&#65533;c|&#65533;&#65533;#B&#65533;tA"&#65533;L&#65533;&#65533;!"&#65533;(&#65533;4&#65533;_$&#65533;&#65533;&#65533;_mq$&#65533;&#642;&#65533;&#65533;ZD&#65533;&#65533;GC"T&#65533;1~&#65533;&#65533;&#65533;&#65533;&#1351;4&#65533;6"f@&#65533;&#65533;&#65533;&#65533;*&#65533;&#65533;&#65533;X&#65533;
?&#65533;[D&#65533;o&#65533;&#65533;7&#65533;Fq&#65533;&#65533;l&#65533;&#65533;C
_&#65533;&#65533;&#65533;8&#65533;8&#65533;! !*`<&#65533;&#65533;Ar&#65533;n&#65533;Z&#65533;&#65533;P&#65533;&#65533;&#65533;rJ&#65533;&#65533;b%6&#65533;Z"JaA &#65533;@>&#65533;Ar&#65533;&#65533;&#65533;0
&#65533;&#1280;&#65533;&#65533;#g&#65533;&#65533;B&#65533;&#65533;'&#1976;&#65533;&#65533;bE&#65533;x\&#65533;v9B#bB&#65533;m&#65533;#&#65533;Y&#65533;ER &#65533;&#65533;&#65533;I&#65533;&#65533;&#65533;&#65533;V"\&#65533;&#65533;&#65533;&#65533;&#65533;E4&#65533;B&#65533;U+	&#65533;&#65533;(&#65533;&#65533; &#65533;""&#65533;%&#65533;U&#65533;p&#65533;r&#65533;i&#65533;&#65533;&#65533;&#65533;&#65533;&#65533;&#65533;&#65533;&#65533;&#65533;(&#65533;&#65533;&#65533;G"&#65533;7&#65533;A&#65533;&#65533;&#65533;&#65533;&#65533;&#65533;&#65533;&#65533;@&#65533;&#65533;
$&#65533;&#65533;C"&#65533;&#65533;z&#65533;7&#65533;&#65533;&#65533;&#65533;&#65533;p&&#65533;a(&#65533;&#65533;` "&#65533;h&#318;b &#65533;&#65533;!&#65533;&#65533;&#65533;&#65533;&#65533;&#65533;&#65533;!&#65533;&#65533;!&#65533;&#65533;&#65533;&#65533;&#65533;$&#65533;&#65533;	&#65533;&#65533;	&#65533; "&#65533;(&#26750;&#52852;&#65533;
&#65533;.2"&#65533;R&#65533;&#65533;&#65533;("Z&#65533;&#65533;&#65533;E&#65533;"&#65533;&#65533;&#65533;z&#65533; $&#65533;&#65533;B&#65533;`&#65533;&#65533;&#65533; 
&#65533; $e&#65533;Q&#65533;&#65533;b	,&#65533;&#65533;[&#65533;'&#65533;}&#65533;wU A"&#65533;&#65533;&#65533;&#65533;`U&#65533;"T	&#65533;U&#65533;&#65533;UnA% &#65533;\&#65533;b&#65533;&#65533;8&#65533;&#65533;"B#&#65533;!&#65533;n&#65533;&#65533;&#65533;L&#65533;&#65533;&#65533;'&#65533;&#65533;&#65533;' &#65533;&#65533;&#65533;&#1839;tZG&#65533;&#65533;&#65533;&&#65533;C&#65533;o&#65533;b&#65533;d`G7&#43238;p:&#65533;{&#65533;l#o&#65533;sa%"q	&#65533;&#65533;&#65533;A&#65533;&#65533;w&#65533;fw&#65533;&#65533;:&#65533;&#65533;&#65533;&#65533;&#65533;&#65533;.!&#65533;&#65533; .a?<a&#65533;sj?<&#65533;r*&#65533;r&#65533;cAQ1&#65533;J&#65533;&#65533;&#65533;&#65533;*&#65533;&#65533;p&#65533;@&#65533;&#65533;&#65533;&#65533;!+&#65533;2Q@&#65533;v&#65533;&#65533;&#65533;`UV&#65533;&#65533;L!&#65533;F&#65533;6&#65533;&#65533;0&#65533;\""&#65533;1&#65533;&#65533;1&#1660;&#65533;j"&#65533;&#585;&#65533;&#65533; &#65533;sd&#65533;` &#65533;@r&#1735;
\&y!r&#65533;B&#65533;&#65533;&#65533;&#65533;F&#65533; 	|=F|&#65533;&#65533;X:@t$&#65533;U&#65533;L&#65533;5&#65533;&#65533;E~\"l\F&#65533;&#65533;&#65533;i&#65533;&#65533;&#65533;#&#65533; `H!&#65533;&#65533;g&#65533;&#65533;&#65533;\``&#65533;ms &#65533;L&#65533;&#65533;K&#65533;E$2&#65533;)&#65533;(&#65533;f@g0F&#65533;U"R&#65533;@&#65533;&#65533;m>l&#65533;&#65533;!&#65533;5&&#65533;&#65533;c&#65533;&#65533;&#65533;!&#65533;&#65533;F&#65533;="&#65533;&#65533;p&#65533;'>;".&#65533;1&#65533;&#65533;&#65533;&#65533;&#65533;+`&#65533;#&#65533;&#65533;+ &#65533;&#65533;>A0A&#65533;1&#65533;&#65533;1%"&#65533;&#65533;&#65533;&#65533;&#65533;&#65533;"
&#65533; 
&#65533;~&#65533;!C(J&#65533;-2&#1310;(@&#34699;&#65533;)^&#65533;.&#65533;a5&#65533;&#65533;&#65533;h*&#65533;I/t&#65533;*&#65533;F&#65533;_&#65533;&#65533;Q&#65533;&#65533;[&#65533;a&#65533;&#337;&#65533;&#65533;&#65533;&#65533;&#65533;&&#65533;3o&#65533;&#65533;&#65533;&#65533;E&#65533;&#65533;&#65533;&#65533;&#472;&#65533;?H&#65533;&#65533;K_"<&#65533;s&#65533;F&#65533;A<!&#65533;8&#65533; &#65533;`&#65533;<6&#65533;&#65533;C:d:&#65533;V8&#65533;0&#65533;&#65533;@&#65533;&#65533;!&#37758;4J&#65533;
!&#65533;~&#65533;XEA&#65533;_&#65533;&#65533;q&#65533;&#65533;=aq@ie&#65533;&#65533;8&#65533;'&#65533;&#65533;&#65533;UA8 &#65533;&#65533;&#65533;3b@&#65533;l&#65533;1&#65533;&#65533;&#65533;#&#65533;&#65533;&#65533;&#65533;&#65533;H&#65533;&#65533;&#65533;&#65533;&#65533;H&#65533;#~&#65533;&#65533;&#65533;  &#65533;&#65533;#2&#65533;&#65533;&#65533;*&#65533;&#65533;.a+
&#65533;&#65533;&#65533;&#65533;!bE&#65533;&#65533;&#65533;h&#65533;Y&#65533;fv&#65533;&#65533;&#65533;&#580;&#65533;v&#65533;&#490;&#65533;&#65533;&#65533;:&#1712;&#65533;&#961;I|fJ~&#65533; R&#4048;q&#65533;&#65533;&#65533;&#65533;&#65533;&#65533;[	&#65533;THj&#65533;?RJ&#65533;(MH&#65533;H&#1253;X-4&#65533;&#65533;&#65533;+&#1412;&#65533;&#65533;&#65533;K&#65533;&#65533;&#1651;	a&#65533;&#65533;&#65533;S&#65533;&#65533;&#65533;p&#5513;+v&#65533;&#65533;&#65533;&#65533;tr&#65533;I&#65533;|&#65533;&#65533;&#65533;KW&#65533;&#65533;h&#65533;&#65533;&#65533;&#65533;&#65533;&#65533;b&#65533;&#65533;&#65533;F&#65533;k&#65533;&#65533;]&#65533;&#65533;&#65533;"&#65533;&#65533;c3&#65533;&#65533;r&#65533;&#65533;y&#65533;&#65533;&#65533;	[&#65533;{&#65533;&#960;
&#65533;VcQ&#65533;P&#65533;g&#65533;q&#65533;&#65533;&#65533;,vB&#1448;[&#65533;10'"&#65533;&#65533;%&#65533;&#65533;P&#1420;	&#65533;&#65533;NR3q':jy	&#65533;d7&#65533;'x&#65533;`&#65533;&#65533;&#65533;:%&#1423;&#65533;&#65533;&#65533;+p&#65533;&#65533;'&&#1359;&#65533;&#65533;^&#65533;&#65533;&#65533;&#65533;&#65533;s&#65533;P&#65533;&#65533;<&#65533;&#65533;&#65533;,&#65533;Pq&#65533;w&#65533;?D&#287;~&%&#65533;EI<&#65533;&#65533;?*&#65533;&#65533;?_$3&#65533;I&#65533;|&#65533;&#65533;&#65533;&#65533;C&#65533;)(&#65533;JD,&#65533;aB&#65533;&#65533;&#65533;3 @&#65533;&#1031;3&#65533;zRx&#65533;&#65533;@)&#65533;d&#65533;&#65533;&#65533;&#65533;%&#65533;OO8&#65533;a&#65533;&#65533;&#65533;R&#65533;5ODPB&#65533;&#980;&#65533;&#65533;1I&M&#65533;Ag&#65533;&#65533;DS+D&#65533;L6&#65533;&#65533;OPP&#65533;RE>%&#65533;S_&#65533;DI^&#65533;d&#65533;&Q1&#65533;&#65533;T&#65533;ShIU&#65533;4AX$&#65533;?b&#65533;&#65533;OB&#65533;R&#65533; L&#65533;P&#65533;
Uy&#65533;&#65533;	0&#65533; &#65533;&#65533; 
&#65533;C&#65533;D&#65533;&#65533;&#65533;"b&#65533;kB&#65533;*T+&#65533;&#65533;&#65533;s&#65533;&#65533;.(&#65533;B[&#65533;&#65533;X	y&#65533;V&#65533;[&#65533;[&#65533;[&#65533;&#65533;F&#65533;Y&#65533;&#65533;Rk-&#65533;9&#65533;&#65533;,&#65533;&#65533;a&#65533;BB&#65533;a1&#65533;&#65533;&#65533;*&#65533;&#65533;?X&#65533;&#65533;&#65533;k&#65533;&#65533;&#65533;&#65533;&#65533;?&#65533;&#65533;&#65533;Jq9}&#65533;&#65533;&&#65533;d&f`&#65533;	&#65533;<G&#65533;v&#65533; &#65533;&#65533;W&#65533;|&#65533;_B&#65533;|&#65533;&#966;?&#65533;q&#65533;&#65533;&#65533;&#65533;O&#442;l&#65533;Gc&#65533;|
i&#65533;_D&'&#65533;&#65533;&#65533;&#65533;&#65533;M&#65533;_S@&#65533;&#65533;&#65533;&#65533;#&#65533;&#65533;&#65533;&#65533; 	&#1400;&#65533;I (1!M&#65533;	e&#65533;&#65533;0&#65533;P&#65533;"&#65533;&#65533;&#65533;&#65533;+w&#65533;&#65533;&#65533;`&#490;P%&#65533;*&#65533;D\&#65533;&#65533;&#65533;B$&#65533;&#65533;&#1368;	M&#65533;&#65533;?&#65533;&#1181;P&#65533;xa&#65533;$x	e&#65533;u&#65533;&#65533;&#65533;M&#65533;&#65533;[N&#65533;w&#65533;&#65533; &#65533; p&#65533;jIW&#65533;&#65533;&#65533;IU&#65533;&#65533;&#65533;&#65533;s&#65533;&#65533;&#65533;L&#1944;&#65533;f&#65533;M,&#65533;BJ%&#65533;&#65533;&#65533;B&#65533;&#65533;&#65533;&#65533;IZ&#65533;=f&#65533;&#65533;+T&#65533;&#65533;C&#65533;&#65533;*&#65533;&#65533;z&#65533;&#65533;&#65533;c&#65533;&#65533;k&#65533;
&#65533;&#65533;B+,&#65533;<&#65533;&#65533;&#46763;&#65533;aW&#65533;&#65533;&#65533;KQ&#65533;&#65533;&#65533;A&#65533;&#65533;&#65533;&#65533;&#65533;&#65533;&#65533;&#65533;n&#65533;&#65533;&#65533;mk&#65533;&#65533;t&#65533;X&#65533;&#65533;&#65533;&#65533;*o&#65533;&#65533;&#65533;&#65533;f&#65533;&#65533;&#65533;&#65533;&#62463;&#65533;&#65533;&#65533;&#65533;&#65533;&#65533;&#65533;/&#65533;&#65533;&#65533;c0A&#65533;&#65533;&#65533;&#29441;&#65533;&#65533;1&#65533;t&#65533;&#65533;&#65533;m![&#65533;&#65533;&#65533;L&#65533;0&#65533;&#65533;&#65533;$p&#65533; &#918;&#11552;&#65533;&#65533;i&#65533;I!&#65533;&#65533;&#65533;&#65533;]("p&#65533;Z~J&#65533;B&#65533;h`I&#65533;&#65533;&#65533;4 &#243;l&#65533;w&#65533;&#65533;&#65533;&"&#65533;@&#65533;&#65533;&#65533;&#65533;K!&#65533;<  (IkXQ&#65533;&#65533;	)&#65533;&#65533;&#65533;&#65533;.&#65533;&#65533;&#65533;HH&#65533;&#65533;6&#65533;))p&#65533;&#65533;&#1942;2&#65533;I&#65533;n&#65533;&#65533;&#65533;&#65533;&#1172;&#65533;&#65533;&#65533;)T&#65533;&#65533;J&#65533;&#65533;&#65533;Y&#65533; P&#65533;R&#65533;&#65533;&#65533;p@&#65533;&#65533;\W&#65533;&#65533;&#548;$u&#65533;&#282;&#65533;A&#65533;L&#65533;u\q&#65533;]D&#1921;&#65533;t`H*&#65533;,&#1063;&#65533;4&#65533;u&#34472;&q ;&#65533;&#65533;$&#65533;&#65533;&#65533;&#65533;0&#65533;aJc&#65533;B&#65533;"&#65533;*Vo&#65533;jz&#65533;&#65533;  &#65533;&#65533;yB&#65533;&#65533;$ &#65533;W&#65533;{U&#65533;p%&#65533;&#65533;-&#65533;&#65533;&#65533;&#65533;&#65533;5&#65533;&#65533;<&#65533;%y&#1219;&#65533;&#65533;T&#65533;rZ&#732;&#65533;1I&#65533;J"&#65533;u&#65533;&#65533;@&#141;m&#65533;&#65533;&#47038;I&#65533;Y&#65533;&#65533;&#65533;o^9&#65533;&#65533;?Z1&#65533;&#65533;&#65533;&#65533;7&#65533;9h&#65533;L&#65533;&#65533;&#65533;@&#65533;"&#65533;&#65533;&#65533;I`t,7&#1825;&#65533;&#1897; &#65533;8A&#65533;&#65533;%&#65533;@)J&#2000;&#1172;&#65533;&#65533;&#65533;&#65533;
Q<i&#65533;&#65533;&#294;
FL&#325;&#65533;D$G&#65533;`&#65533;WZ&#65533;p!EUIw&#65533;&#1182;6 O&#65533;*T&#65533;e&#65533; &#65533;R&#65533;Um VY&#65533;&#1378;&#65533;Pe)Tc&#65533;S&#65533;T&#65533;g&#65533;&#65533;?&#65533;z&#65533;&#65533;A&#65533;HP <&#65533;JW.&#65533; Ij3	 &#65533;&#65533;(&#65533;$&#65533;&#65533; &#65533;t&#65533;(&#65533;&#65533;&#65533;{X&#65533;&#467;&#65533;&#65533;&#65533;z&#65533;@,&#65533;&#65533;<(&#65533;&#65533;3&#65533;)vz&#65533;&#65533;&#65533;'@&#65533;b&#65533;&#65533;&#65533;+z&#65533;N&#1187;7(	&#65533;?<&#65533;L&#65533;&#65533;n|&#65533;k/E&#65533;&#65533;*y!s&#65533;;@=g&#65533;&#65533; {&#65533;&#65533;I&#65533;&#65533;)&#65533;&#65533;I&#65533;M&#65533;&#65533;&#65533;ZU&#65533;x&#65533;&#65533;&#65533;7&#65533;&#65533;&#65533;mjSW&#65533;f]}d&#65533;r&#65533;&#65533;X&#65533;]&#65533;;&#65533;&#65533;&#65533;k&#65533;&#65533;y&#442;&#65533;u&#65533;$&#65533;}&#65533;&#65533;B&#65533;&#65533;&#65533;&#65533;&#65533;&#65533;&#65533;_rj&#65533;&#65533;2P &#65533;:\&#65533;Q&#65533;X4!t&#65533;?&#65533;&#65533;Q&#65533;r4X|&#65533;CHR&#65533;
jG&#65533;f!@I@&#65533;K&#65533;&#65533;'&#65533;P&#65533;&#65533;h&#809;&#65533;&#65533;&#65533;&#65533;&#65533;&#65533;?&#65533;/&#65533;j&#65533;&#65533;&#65533;&#65533;I&#65533;{&#65533;Ld@Oy&#65533;oI&#65533;&#438;&#65533;i&#65533;&#65533;IF	&#65533;	4&#65533;&#65533;&#65533;&#1186;&#65533;&&#65533;&#65533;&#65533;Jc&#65533;c&#65533;4&#65533;&#65533;&#65533;uQ&#65533;S&#65533;mO&#65533;N&#65533;c&#65533;X&#65533;&#394;
3&#65533;&#65533;pA&&#65533;&#65533;0f0&#65533;&#65533;&#65533;&#65533;	i L&#65533;q&#65533;p&#65533;&#65533;4I#r&#65533;E&#65533;$3&#65533;T&#65533;&#65533;&#65533;%&#65533;NzKiP,&#65533;<N&#65533;&#65533;X&#65533;Y`W&#65533;Ap&#1429;7&#65533;)&#65533;&#65533;&#65533;Jy
&#65533;&#65533;5a&#65533;&#65533; &#65533;&#65533;(&#65533;&#65533;&#23725;]&#65533;&#65533;\&#65533;&#65533;&#65533;&#65533;&#65533;&#65533;g&#65533;&#65533;&#65533;6&#65533;;&#65533;&#65533;&#65533;3&#65533; t&#65533;&#65533;&#65533;I&#65533;&#65533;_:&#65533;&#65533;&x &#65533;Ra&#65533;(&#65533;:	7&#65533;&#65533;&#65533;07&#65533;&#65533;&#65533;
&#65533;&#65533;&#65533;pa&#65533;d_&#65533;h&#65533; J&#65533;&#65533;&#65533;[&#65533;Vm&#65533;&#65533;&#65533;&#65533;&#65533;&#65533;&#65533;&#65533;&#65533;&#65533;&#65533;&#65533;D&#65533;;.*P&#375;T&#65533;&#65533;&#65533;&#65533;	&#65533;#r&#65533;&#65533;&#65533;&#65533;&#65533;&#1016;&#65533;&#65533;&#1910;$9&#65533;&#65533;&#65533;LM&#437;&#65533;dJ&#65533;&#65533;&#65533;&#65533;&#1319;)&#65533;N&#65533;q&#65533;&#65533;&#65533;&#65533;%MK&#65533;+&#65533;&#65533;&#65533;?&#65533;&#759;&#65533;&#65533;&#65533;vc#k&#65533;?h)&#65533;)&#65533;&#65533;&#65533;	.&#65533;9"&#65533;&#65533;&#65533;&#65533;&#65533;j&#65533;"&#65533;%	&#65533;&#65533;&#65533;.v&#65533; \@&#65533;
&#65533;"y&#65533;&#65533;<&#65533;&#65533;%+&#604;&#65533;2&#65533;&#65533;&#1229;K&#65533;KS&#65533;V&#65533;)&#65533;&#65533;&#65533;qP&#65533;&#65533;I2&#65533;&#65533;P&#65533;&#65533;&#65533;&#65533;
&#65533;&#65533;:&#65533;&#413;&#65533;v)+&#65533;Bl&#65533;4&#65533;V&#65533;&#65533;&#65533;&#65533;y&#65533;n~&#65533;&#65533;G&#65533;&#65533;(_&#65533;&#65533;~|&#65533;&#65533;w&#65533;&#65533;&#65533;&#65533;F]&#65533;k_&#65533;&#1717;&#65533;v&#65533;8g&#65533;&#65533;?&#1674;&#65533;&#65533;&#65533;~5&#65533;o&#65533;s&#65533;&#65533;&#65533;&#65533;&#65533;&#65533;&#65533;_D&#65533;`&#65533;J&#65533;+2^&#65533;&#65533;&#65533;&#65533;&#65533;&#65533;&#65533;k&#65533;G&#65533;?*}&#65533;$P &#65533;qF&#65533;&#65533;&#65533;@x_&#65533;#&#65533;&#65533;&#65533;&#65533; &#65533;&#65533;
&#1159;&#65533;y&#65533;&#65533;&#65533;>&#65533;&#65533;EO&#65533;&#65533;&#65533;&#1275;&#65533;&#1318;5&#65533;&#65533;&#65533;&#65533;&#65533;HF.&#65533;+e&#65533;,P6&#65533;&#65533;H&#65533;x
&#65533;3{&#65533;gs&#65533;&#65533;]&#65533;vyc8t&#65533;_&#65533;8r&#65533;w&#65533;d:&#65533;r&#65533;&#65533;&#65533;(FD8tLa&#65533;&#65533;&#65533;)\&#65533;GSrL&#65533;L&#65533;d1-&#65533;G&#65533;&#65533;(  D`Be
&#65533;6&#65533;J:&#65533;)&#65533;"\X&#65533;&#65533;&#65533;&#65533;KQX
A&#65533;8&#65533;&#65533;&#1092;M&#65533;&#65533;&#65533;X+@&#65533;&#65533;&#65533;9&#65533;&#65533;(&#65533;C7&#244;*&#65533;&#65533;&#65533;&#65533;w&#65533;}&#65533;&#65533;&#65533;B'Q6&#65533;&#65533;<&#65533;'y&#1876;k&k&#65533;&#65533;]1&#65533;&#65533;&#65533;<&#65533;w8f&#65533;X&#65533;3&a&#65533;&#65533;1.&#65533;&#65533;&#65533;&#65533;"&#65533;d&#65533;b &#65533;&#65533;O&#65533;?&#65533;w{&&#65533;/&#65533;h`%&#65533;&#65533;&#65533;/&#65533;60	&#65533;m&#823;=&#65533;&#65533;c&#65533;aXQQ&#65533;}
|&#65533;|&#65533;&#65533;}&#65533;x&#65533;&#65533;&#65533;5&#65533;.-&#65533;&#65533;8&#65533;&#65533;%m;&#65533;&#65533;c&#65533;&#65533;&#65533;&#65533;X&#65533;M%&#65533;&#65533;&#65533; %&#65533;&#65533;&#65533;H&#65533;eI{&#65533;r&#65533;&#65533;&#65533;vqS&#65533;8^&#65533;i[&#65533;i,Xy#i&#65533;&#65533;k&#1157;U&#65533;-Xz&#65533;&#65533;H
A&#65533;@&#65533;i0
]&#1102;
1i0&#65533;%&#65533;&#65533;D&#65533;&#133;&#65533;`&#65533;&#65533;c&#1092;7&#65533;&#65533;]&#65533;&#65533;iB&#65533;)G.w&#65533;	&#65533;T&#65533;&#65533;a&#65533;9&#65533;7R(wX&#65533;W&#65533;&#65533;&#368;&#65533;h&#65533;&#65533;&#65533;L&#65533;&#65533;&#819;&#65533;&#65533;fk1Yk
Ay&#65533;&#65533;y&#65533;&#65533;d&#65533;&#1292;<&#65533;5WLp>&#65533;d&#65533;>&#65533;&#65533;-&#65533;x&#65533;v&#65533;&#65533;{'a&#65533;&Q{&#65533;&#65533;l&#65533;'`&#1094;{&#65533;6&#369;&#65533;&#1173;0&#65533;&#65533;mb&#65533;/&#65533;>b0&#65533;,&#65533;&#65533;0-&#65533;0Viy&#65533;@&&#65533;m&#65533;( m&#65533;}&#279;m`&#65533;H$&#65533;&#65533;<&#65533;.&#502;&#65533;_&#65533;&#65533;&#65533;&#65533;x_=&#1624;&#65533;i&#65533;y&#65533;e]&#65533;u]&#65533;C&#65533;&#65533;&#65533;]&#65533;&#65533;+&#65533;&#65533;K&#65533;x&#65533;
&#65533; S!&#65533;,&#65533;t4&#65533;C&#65533;&#65533;(&#65533;(&#65533;)uTi&#65533;AD*{&#65533;&#65533; &#65533;%&#65533;as&#65533;&#65533;e1&#65533;4&#65533;`&#65533;&#65533;&#65533;&#65533;&#65533;y0&#65533;&#65533;%'&#65533;X&#65533;&#65533;&#65533;&#65533;&#65533;&#937;&#65533;&&#65533;rX&#65533;&#65533; &#65533;&#17259;&#65533;S`:P&#65533;&#34478;i&#65533;&#65533;G&#65533;&#65533;:P&#65533;&#65533;P@\0I&#65533;X` =&#65533;b&#65533;
&#65533;&#65533;dayi&#65533;M&#65533;ck&#65533;W&#65533;&#65533;3+&#65533;Gy&#65533;d&#65533;	&#65533;&#65533;ZAY&#65533;&#65533;x&#65533;A&#65533;o&#65533;&#65533;~&#65533;&#1505;&#65533;.&#65533;"&#65533;&#65533;&#65533;a &#65533;&#65533;DRP&#65533;&#521;&#65533;P&#65533;x?&#65533;XQ&#65533;&#65533;2&#65533;6&#65533;=&&#65533;q	&#65533;&#65533;&#65533;}&#65533;&#65533;@s&#65533;V@y&#65533;x&#65533;@&#65533;&#65533;~	O&#65533;yl&#37076;&#65533;&#65533;PJ$4k&#515;yf&#65533;M_&#65533;$&#65533;&#65533;LJR &#1528;K &#65533;|&#65533;9&#65533;3pJ&#65533;9&#65533;&#65533;&#65533;I&#65533;&#65533;&#65533;&#65533;&#65533;`&#65533;&#65533;&#65533;&#65533;&#65533;h&#65533;)&#65533;&#65533;&#65533;&#65533;X1X1 &#65533;0 &#65533;`J&#65533;&#65533;&#65533;SP&#889;&#65533;&#65533;I&#65533;&#65533;&#65533;&#65533;&#65533;&#65533;&#65533;&#65533;X_&#65533;&#65533;dYS&#65533;%&#65533;&#65533;&#65533;&#65533;(o&#65533;%^&#65533;M&#65533;(y&#65533;%&#65533;&&#1960;&#65533;iN&#65533;&#65533;&#65533;&#65533;&#65533;&Aj&#65533;&#65533;&#65533;VW&#65533;&#65533; 	_&#65533;x&#65533;4&#65533; &#65533;x&#65533;jk
!y&#65533;
&#65533;1&#65533;&#65533;J?&#65533;&#65533;&#65533;&#65533;Eyp&#65533;u&#65533;&#65533;`&#65533;rP&#65533;&#65533;	&#65533;?
&#65533;&#33837;&#65533;&#65533;&#65533;z&#65533;&#65533;{7&#65533; C/&#65533;?&#1324;X&#65533;&#65533;&#65533;&#65533;&#65533;&#65533;&#65533;&#1575;}&#65533;&#65533;D?9&#1111;$|&#65533;&#65533;?&#305;&#65533;&#65533;i_{.Kl&#65533;(&#65533;&#723;&#65533;G&#65533;2&#65533;&#65533; XM&#65533;&#65533;&#65533;d&#65533;&#65533;&#65533;&#65533;N&#65533;	&#65533;&#65533;&#65533;&#65533;&#65533;0&#65533;{rI&#65533;&#65533;K&#65533;'&#65533;&#65533;&#65533;e&#65533;rr&#65533;%_&#65533;&#65533;&#65533;&#65533;&#65533;\&#1103;&#533;i&#65533;dIUR&#65533;dq&#65533;&#65533;&#65533;&#65533;p&#65533;Mh&#65533;fZJ&#65533;&#65533;&#65533;:J&#65533;L&#65533;y*&#65533;&#2024;&#65533;&#65533;8T&#65533;K&#65533;&#65533;\q
&#65533;9K&#65533;'G79&#65533;&#65533;&#65533;7&#65533;'&#65533;&#65533;&#65533;&#65533;&#65533;&#65533;&#65533;&#65533;d&#65533;S&#65533;E[~&#42665;T~PR [&#65533;ju&#65533;&#65533;pq&#65533;&#65533;&#65533;&#65533; 	&#65533;&#586;&#65533;&#65533;{&#65533;&#65533;;&#65533;a&#65533;&#65533;&#65533;&#65533;.&#65533;;&#65533;&#65533;&#65533;h&#65533;&#65533;ca&#65533;&#65533;j&#65533;&#65533;f&#65533;@&#65533;&#65533;&#65533;&#65533;&#65533; &#65533;&#65533;&#186;{hp_%&#65533; &#65533;k&#65533;&#1488;q&#65533;`&#65533;&#65533;1@&#65533;&#65533;Qc&#65533;/&#65533;}dF@&#65533;K&#65533;	&#65533;&#65533;&#65533;&#65533;E&#65533;;&#209;&#65533;&#65533;a&#65533;g&#65533;&#65533;&#65533;&#65533;.&#65533;>&#65533;&#65533;&#65533;&#65533;&#65533;&#65533;[&#65533;W	&#65533;&#65533;&#65533;S
&#65533;&#762;&#65533;&#65533;&#65533;&#65533;t&#65533;&#65533;&#65533; &#65533;&#65533;&#65533;
&#10723;I&#65533;&&#65533;g&#65533;%&#65533;&#65533;&#359;]&#65533;\&#65533;u&&#65533;&#1372;&#65533;&#65533;&#65533;A&#65533;&#65533;Lx&#65533;&#360;&#65533;&#65533;&#65533; a
&#65533;fjD&#65533;&#65533;&#65533;(9&#65533;&#65533;g&#65533;&#65533;&#65533;&#65533;&#65533;
&#65533;&&#65533;=+&#65533;u&#65533;7&#65533;o&#65533;s&#65533;&#65533;
&#65533;J'&#65533;&#65533;X&#65533;&#65533;&#65533;J,&#65533;&#65533;&#65533;&#65533;&#65533;88&#65533;A&#65533;:&#65533;&#37167;&#&#65533;&#65533;E&#65533;&#65533;v8&#65533;&#65533;3&#65533;&#65533;&#65533;&&#65533;=&#65533;&#65533;&#65533;&#65533;&#65533;&#65533;.&#65533;&#65533;'&#65533;&#65533;F&#65533;e&#65533;&#65533;_|&#65533;&#65533;.&#65533;&#412;i&#65533;]&#65533;\&#65533;&#65533;Y\&#65533; &#65533;x\&#65533;&#65533;&#65533;k}|&#65533;q!&#65533;&#65533;&#65533;0&#65533;&#65533;`&#65533;&&#65533;49&#65533;gT&#65533;3&#65533;&#65533;L&#592;\&#576;&#65533;&#65533;&#65533;&#65533;&#65533;&#42151;&#711;&#65533;&#65533;&#65533;&#65533;k&#1892;&#65533;&#65533;&#65533;M&#65533;&#65533;&#65533;&#1643;
q0 t&#65533;&#65533;&#65533;&#65533;&#65533;TJx&#65533;&#65533;y&#65533;gz&#65533;'&#65533;)&#65533;&#65533;Ub&#65533;&#65533;&#65533;&#65533;@
TkB&#65533;G_&#65533;&#65533;S&#65533;&#65533;&#65533;Ybz&#806;&#65533;r&#65533;s&#65533;&#65533;"x&#65533;,w&#65533;&#65533;GT C&#65533;&#891;T&#65533;0wX&#65533;&#65533;c1&#65533;&#65533;&#65533;u&#65533;%&#65533;&#65533;&#65533;	&#65533;Q&#65533;X&#65533;&#65533;'&#65533;&#65533;&#65533;Q&#65533;E&#65533;Z
A&#65533;&#65533;&#65533;	&#65533;&#65533;&#65533;&#65533;6&#65533;&#65533;&#65533;^&#65533;&#65533;&#65533;P &#65533;&#65533;&#65533;}T&#65533;&#65533;]&#65533;

&#65533;o&#65533;&#65533;K&#65533;&#65533;&#65533;&#65533;KA&#65533;'rI&#65533;&#65533;&#65533;		&#65533;&#65533;&#65533;|&#65533;$c&#65533;&#65533;@ =B &#65533;9C&#65533;&#65533;P&#65533;P&#65533;&#65533;&#65533;	&#65533;&#65533;F&#65533;&#65533;
&#65533;&#65533; Wb&#65533; G-&#65533;&#65533;H&#65533;
&#65533;&#65533;&#65533; O&#65533;&#65533;=&#65533;&#65533;&#65533;&#65533;&#65533;%&#65533;&#65533;<&#65533;(6&#65533;&#65533;i&#65533;&#65533;31&#65533;i&#65533;&#1422;&#65533;&#65533;&#65533;&#65533;&#65533;xMWU:&#65533;O,&#65533;&#65533;J&#1430;Wy&#65533;&#65533;M&#65533;t&#65533;]&#65533;y.&#65533;&#65533;Q&#65533;&#65533;&#65533; X&#65533;&#65533;&#65533;'t&#65533;&#65533;C;&#65533;X&#65533;Ra&#65533;&#65533;&#65533;&#65533;&#65533;U9&#65533;z){&#65533;&#65533;%sc&#65533;&#65533;,Y&#65533;&#1294;z&#65533;&#65533;0&#65533;&#65533;&#65533;&#65533;MX&#65533;	&#65533;&#776;:&#65533;&#65533;&#65533;&#65533;	&#65533;&#65533;&#65533;LQB&#65533;o&#65533;%&#65533;S&#65533;&#65533;&#65533;&#65533;yr&#65533;h&#65533;L&#65533;SSb&#65533;&#65533;yP0 u&#65533;&#65533; hX&#65533;&#65533;
!&#65533;&#65533;qY&#65533;rUP&#65533;S&#65533;&#65533;D&#65533;&#1512;&#65533; &#65533;U&#65533;&#65533;&#65533;
&#65533;&#65533;&#65533;&#65533;&#65533;&#65533;	h&#65533;#&#65533;n&#65533;&#1989;q&#65533;&#65533;pWh&#65533;XqW&#65533;vq'&#65533;
&#65533;q&#65533;G&#65533;&#65533;&#65533;&#65533;6<&#65533;&#65533;-$CP=&#65533;&#65533;9&#65533;&#65533;C>M&#1302;@ =&#65533;&#65533;(&#65533;'&#65533;&#65533;&#65533;&#65533;&#65533;&#65533;&#65533;2&#65533;,S:&#65533;&#65533;y'&#65533;y&#65533;e-^&#65533;&#65533;&#65533;&#65533;&#65533;< Q&#65533;&#65533;&#1020;&#65533;V8^&#65533;s&#65533;w&#65533;&#708;M`&#65533;&#65533;x&#65533;&#65533;Ot&#65533;cJ?&#65533;&&#65533;&#65533;&#65533;&#65533;`&#65533;H&#65533;a&#65533;J&#65533;&#65533;1&#65533;0a&#65533;S&#65533;l
&#65533;&#1796;p8<'eO&#65533;C&#65533;=&#65533;ps&#65533;:&#65533;&#98574;&#65533;&P&#65533;&#65533;X1&#65533;&#65533;&#65533;&#1053;&#65533;&#65533;X&#65533;&#65533;8|&#65533;vw&#65533;&!1&#65533;&#65533; N&#65533;db&#65533;&#65533;]&#65533;&#65533;h&#65533; &#65533;&#65533;S&#65533;&#65533;3&#65533;&#65533;<&#65533;&#65533;,&#65533;&#65533;}&#560;&#65533;&#65533;	A&#65533;&#65533;&#65533;~&#65533;N&#65533;&#65533;n&#2034;N&#570;{&#2019;&#65533;&#65533;"m&#65533;`&#65533;&#65533;&#65533;&#65533;`&#65533;&#65533;&#65533;&#65533;P&#65533;n&#65533;k&#65533;&#65533;&#2038;&#65533;&#65533;&#65533;.]# &#65533;&#65533;&#65533;&#65533;&#65533;^&#65533;&#65533;U&#65533;&#65533;M&#65533;&#1086;&#65533;&#65533;M,&#65533;&#65533;S&#65533;xh&#65533;&#65533;&#65533;&#65533;&#65533;&#65533;;	&#65533;&#65533;	
&#65533;&#65533;!&#65533;dR&#65533;&#65533;&#65533;&#65533;&#65533;E&#65533;&#65533;&#65533;^&#65533;d&#65533;&#65533;J1&#65533;&#65533;L&#65533;&#65533;&#65533;y&#65533;k*G&#65533;u&#65533;&#65533;&#65533;&#65533;&#65533;&#65533;&#65533;=&#65533;0&#65533;&#65533;cQ&#65533;&#65533;S&#65533;IY&#65533;&#65533;m&#65533;&#65533;&#65533;,&#65533;O~g&#65533;r&#65533;&#65533;&#65533;&#65533; &#65533;&#1933;&#65533;&#65533;$iR0&#65533;K&#65533;&#65533;`2&#65533;&#65533;&#65533;)^&#65533;&#65533;%&#65533;H\]&#65533;&#65533;e&#65533;&#65533;&#65533;&#65533;&#65533;&#65533;&#65533;
&#65533;+&#65533;&#65533;&#1987;&#65533;&#65533;&#65533;&#65533;&#65533;V&#65533;&#65533;&#65533;N&#65533;&#65533;&#65533;T_&#65533;B&#65533;
#`&#65533;g&#65533;&#65533;K&#65533;&#65533;&#286;&#65533;&#65533;$&#65533;&#65533;&#65533;n&#65533;&#65533;&#65533;&#65533;%&#65533;&#65533;&#1998;&#65533;&#65533; &#65533;&#65533;&#65533;&#65533;g&#65533;&#65533;]&#65533;&#538;7M&#65533;H&#65533;#&#65533;E&#65533;&#65533;k&#65533;q&#65533; I&#65533;p&#65533;&#65533;S &#65533;h&#65533;&#65533;'Q&#65533;Z&#65533;&#65533;E&#65533;j&#65533;&#65533;&#65533;p~~&#65533;&#65533;oI&#65533;I&#65533;&#65533;&#65533;&#65533;&#65533;?&#65533;&#1181;&#65533;&#65533;&#65533;&#65533;_&#65533;&#65533;&#65533;&#65533;>&#65533;&#65533;&#65533;'&#65533;$&#65533;p&#65533;'&#65533; &#65533;&#65533;&#65533;&#65533;&#65533;?^W&#65533;&#65533;&#65533;&#65533;&#65533;?b&#65533;T&#65533;&#65533;P&#517;&#65533;&#65533;&#65533;&#65533;0&#65533;X&#65533;&#65533;&#65533;&#65533;e&#65533;&#65533;qQ&#65533;o&#65533;-#&#65533;&#65533;^p&#65533;_&#65533;w&#65533;&#65533;&#65533;;&#65533;&#65533;&#65533;#P&#65533;&#65533;&#65533;&#65533;&#65533;&#65533;&#65533;dq&#65533;&#65533;&#65533;V&#65533;&#65533;n&#65533;&#65533;x&#65533;"&#65533;&#65533;&#992;@T&#65533;&#65533;8&#65533;_!&#65533;&#65533;&#65533;&#65533;&#65533;2Z&#65533;&#65533;#&#459;"h&#65533;&#65533;I&#65533;A&#65533;d&#65533;&#65533;&#65533;K&#65533;1e&#932;Y&#65533;&#65533;M&#65533;9o"0&#65533;&#65533;dO&#65533;&#65533;&#65533;&#65533;t&#65533;&#65533;M`&#65533;&#65533;r&#65533;?&#866;F}&#65533;&#65533;&#65533;&#65533;)-LY&#65533;&#65533;&#1994;&#65533;.W&#65533;&#65533;&#65533;&#65533;&#179;&#65533;&#65533;D&#65533;&#753;WmZp&#65533;&#65533;I&#65533;)g&#65533;&#65533;d&#1261;\&#65533;M&#65533;&#65533;&#65533;&#65533;&#65533;&#65533;&#65533;@&#65533;9	t(&#65533;&#352;&#65533;%&#65533;&#65533;y2K3S&#65533;pr &#65533;&#65533;3W&#65533;&#65533;&#65533;t&#65533;&#65533;3&#65533;\&#65533;&#65533;&#65533;&#1391;&#390;a&#65533;&#65533;k-T&#65533;&#65533;&#65533;&#65533;]_cH&#1847;A&#65533;G&#65533;&#65533;&#65533;&#65533;&#65533;&#65533;&#65533;J,TUz&#65533;&#65533;#&#65533;[L&#65533;
{w&#65533;&#65533;&#335;'_^&#65533;v&#65533;&#65533;9&#65533;&#65533;eQ&#65533;Q&#65533;&#65533;e&#65533;&#65533;!&#65533;A&#65533;+VT9&#1122;&#65533;&#65533;l &#65533;&#65533;'&#65533;&#1192;&#65533;&#65533;V)#&#65533;B&#65533;'&#65533;&#65533;BD&#65533;B
y&#65533;zP#&#65533;@&#65533;pD&#65533;&#65533;3&#65533;D&#65533;&#65533;&#65533;Qj%:&#65533;&#65533;f&#65533;&#65533;&#65533;r&#65533;
&#65533;h"-&#65533;xR&#65533;&#65533;3h/&#65533;&#65533;&#65533;i0&#65533;&#65533;&#65533;i&#65533;&#65533;&#65533;&#65533;#&9r&#65533;f&#65533;&#65533;2&#65533;&#65533;&#65533;R&#65533;&#65533;&#65533;&#65533;-&#65533;r&#65533;	(&#65533;&#65533;'+&#65533;,&#65533;&#65533;,/^&#65533;&#65533;&#65533;&#65533;Q&#65533;&#65533;&#65533;&#65533;S&#65533;&#65533;#&#65533; @@P&#65533;&#65533;PBmi&#1036;>&#65533;4HC&#65533;&#65533;4&#65533; &#65533;&#65533;6;"&#65533;&#65533;&#65533; &#65533;&#65533;&#65533;&#65533;&#788;&#65533;&#65533;2&#65533;O8&#65533;Ru!&#65533;&#65533;c6&#65533;R}u%&#65533;r;U&#65533;&#65533;&#65533;3H&#65533;&#65533;&#65533;&#65533;#]&#65533;vXb&#65533;&#65533;&#65533;&#65533;J&#65533;n&#65533;&#65533;s6&#65533;&#65533;(&#65533;X\&#65533;>&#65533;&#65533;ulq=H8&#65533;

M PM&#65533;&#65533;&#65533;&#65533;&#65533;#{k	&#65533;&#65533;$Ui3P&#65533;&#65533; {)&#65533;LC&#65533;&#65533;&#65533;7%1&#65533;P&#65533;!&#65533;0&#65533;~V&#65533;	&#65533;u&#65533;&#65533;g&#65533;&#65533;&#65533;&#65533;&#65533;&#65533;&#65533;&#65533;&#65533;&#65533;&#65533;Ab&#65533;&#65533;&#65533;&#65533;&#65533;d&#65533;&#1442;&#65533;+Z&#65533;l&#65533;&#65533;`&#65533;)J&#65533;&#65533;2l	&#65533;&#65533;&#65533;&#65533;&#65533;&#65533;g&#65533;r&#65533;0&#65533;x6hg&#65533;&#65533;&#65533;Y&#65533;&#65533;&#65533;%&#65533;nZ&#1698;&#65533;&#65533;&#65533;&#65533;W&#65533;&#65533;#=&#65533;-&#65533;&#894;&#611;&#65533;&#65533;&#65533;&#65533;&#65533;Aet&#65533;D3c&#65533;&#65533;{#&#65533;&#1523;&#65533;E&#136;m&#65533;&#65533;&#65533;&#65533;&#65533;&#65533;(r&#65533;?|&#42277;&#65533;
&#65533;4@&#65533;&#65533;&#65533;7&#65533;nU(7o-:.&#65533;X{+.&#65533;&#725;k&#65533;U&#65533; 7O&#65533;&#65533;t&#65533;V&#65533;F&#65533;b&#65533;SW&#65533;a^&#65533;&#65533;Wj&#65533;&#65533;.&#65533;&#65533;&#65533;&#65533;&#65533;&#65533;k&#65533;&#65533;%&#65533;F&#65533;&#65533;&#65533;&#65533;&#65533;M&#65533;&#65533;s&#65533;&#65533;&#65533;&#65533;@Cnl&#65533;&#65533;&#65533;&#65533;&#65533;&#65533;&#65533;&#49195;&#65533;&#65533;C}&#65533;&#65533;&#65533;&#65533;&#65533;&#65533;&#65533;&#65533;_&#65533;Px&#65533;&#224;&#65533;&#65533;&#497;&#1961;#&#65533;&#65533;px {$[k-&#65533;&#65533;

 &#65533;T*&#65533;&#65533;Ki! [&#65533;'&#65533;&#65533;&#65533;
U&#589;&#65533;1&#65533;&#65533;&#65533;F&#65533;8RH&#65533;n&#1343;&#65533;&#65533;/Pp`xn&#65533;A&#65533;&#65533;b&#65533;&#65533;&#65533;#&#65533;&#65533;e	&#65533;@&#65533;&#65533;1@F.&#65533;+T&#65533;DsCAqFQ
Q&#65533;&#65533;d&#65533;&#65533;(&#65533;]&#65533;&#65533;&#65533;&#65533;7&#65533;&#65533;x&#65533;#&#65533;b5)&#65533;}&#65533;ldCH8&#65533;7&#1899;&#65533;&#65533;I&#1955;&#65533;&#65533;&#65533;f5	&#65533;&#65533;&#65533;@9[En|kdc&#65533;(&#65533;c&#65533;n;&#65533;&#65533;z&#65533;x&#65533;&#65533;\&#65533;&#65533;:&#65533;&#65533;VF&#65533;&#65533;&#65533;hT&#65533;{&#65533;5&#65533;5&#534;&#65533;&#65533;A&#65533;&#65533;&#65533;C"d&#65533;&#1504;&#65533;_I&#65533;&#65533;H&#65533;&#65533;&#65533;&#65533;%&#65533;&#65533;O&#65533;&#65533;&#65533;&#65533;7&#65533;2E&#65533;&#65533;Ls(X&#65533;&#65533; &#65533;S&#65533;& h&#65533;*Y&#65533;&#65533;&#65533;T6!&#1893;&#65533;+Y.}&#65533;&#65533;&#65533;&#65533;&#65533;hb&#65533;B&#1810;&1&#65533;&#65533;&#65533; T&#65533;&#65533;&#65533;&#65533; 
tY&#65533;2u)h&#65533;d,+(&#65533;&#65533;&#65533;L&#65533;X$+&#65533;B&#65533;&#65533;&#65533;&#65533;&#65533;&#65533;+q&#65533;&#65533;N2C&#65533;&#65533;6i&#65533;&#65533;)&#65533;&#65533;A&#65533;&#65533;&#65533;&#65533;&#44654;.~-&#65533;0&#65533;&#65533;E&#65533;v&#65533;~Jr&#65533;K&#65533;&#65533;&#65533;&#65533;&#65533;&#402;	#&#65533;&#65533;&#65533;)&#65533;9&#65533;{%&#65533;&#65533;&#65533;&#65533; %&#65533;OF&#65533;-k&#65533;N&#65533;+eiKv&#65533;G=~&#65533;X&#1961;&#65533;&#65533;c&#65533;bY#?&#65533;0&#65533;t&#65533;&#65533;&#65533;u+_&#65533;<DTA&#65533;&#65533;4&#65533;tIP&#65533;v&#279;&#65533;$&#65533;&#65533;$6&#65533;fU.&#65533;&#65533;L>&#65533;&#65533;&#65533;A&#65533;&#65533;g&#65533;&#65533;K&#65533;&#65533;&#65533;hl9&#720;&#65533;$&#65533;&#65533;Ie&&#65533;`[&#65533;2A&#65533;&#65533;,X&#65533;&#65533;&#65533;&#65533;`F&#65533;#&#344;G&#65533;&#65533;M&#65533; ).K &#65533;A&#65533;*&#65533;4E&#65533;R&#65533;&#65533;\&#65533;i&#65533;&#65533;$Mga&#65533;1q&#65533;&&#65533;&#65533;&#65533;,vK&#65533;&#65533;b&#65533;&#65533;0<SRE!&#65533;&#65533;&#65533;&#65533;&#65533;@E# S&#65533;$x&#65533;b&#65533;&#65533; &#65533;&#65533;&#65533;&#65533; J&#65533;(&#1106;&#1586;&#65533;&#65533;-&#65533;E&#65533; &#65533;R&#65533;&#65533;&#65533;u&#65533;q&#65533;:&#65533;&#65533;"u(w&#65533;&#65533;&#65533;&#65533;&#65533;&#65533;}&#65533;(-&#65533;BX/&#65533;&#65533;S&#65533;c&#65533;H7c&#65533;&#1941;Lb&#65533;+a2&#65533;&#65533;&#65533;&#65533;&#65533;? &#65533;_ &#65533;#&#65533;_&#65533;&#65533;? &#65533;U'X&#65533;WZ&#65533;&#65533;"&#65533;&#65533;&#65533;M &#65533;&#65533;&#65533;&#65533;x:L&#65533;$1&#65533;0H4ab&#65533;4'&#65533;R&#65533;&#65533;&#65533;&#65533;&#65533;}&#65533;x&#65533;R8&#65533;[&#65533;&#65533;~&#65533;&#65533;m&#1160;&#65533;&#65533;&#65533; ;n&#65533;n!d&#65533;&#65533;b&#65533;K&#905;&#65533;&#65533;I&#65533;5.&#65533;8&#65533;&#65533;| /Lb&#65533;+p&#65533;&#65533;&#65533;&#65533;&#65533;y&#65533;f&#65533;m&#65533;T@&#65533;&#65533;1` &#856;&#65533;kt&#65533;!v*&#988;&#65533;YdZ+}&#65533;%5r&#65533;&#65533;&#65533;&#470;jP&#65533;L&#65533;B&#65533;#&#65533;&#65533;&#65533;~ m&#65533;3kI&#65533;&#65533;&#65533;&#548;{B&#65533;*&#65533;&&#65533;J&#65533;4&#65533;F&#65533;&#65533;f=LY&#65533;L&#65533;s&#65533;S!&#65533;&#65533;&#65533;;&#65533;,  &#65533;&#65533;&#65533;, %&#65533;&#1462;&#905;&#65533;&#65533;"^&#65533;&#65533;&#65533;v	&#65533;i&#65533;&#65533;$&#65533;fr&#65533;&#65533;&#65533;l&#65533;\AcWh&#65533;B4&#65533;j&#65533;&#65533;
&#65533;&#65533;I&#65533;W&#65533;&#65533;]&#986;&#65533;/!&#65533;&#65533;g}&#65533;a+&#65533;&#1524;&#65533;&#65533;&#65533;&#65533;]&#65533;r&#65533; &#65533;&#65533;M&#65533;&#65533;n&#65533;&#65533;
&#65533; XH&#65533; &#65533;&#65533;&&#65533;/&#65533;&#65533;&#65533;B[uc&#65533;@}&#65533;:&#65533;qZdi&#65533;@:)&#65533;&#65533;rNk2#5{&#65533;&#65533;X&#65533;&#65533;&#65533;f&#65533;&#65533;Z3&#65533;&#1445;o&#65533;&#65533;G+&#65533;4&#65533;&#65533;&&#65533;&#65533;&#65533;,R&#65533;&#65533;&#65533;&#65533;&#65533;&#65533;6&#65533;&#65533;( &#65533;b&#65533;r&#65533;,B:=&#65533;hAw&#65533;&#65533;B'&#65533;&#65533;-Bs;;&#65533;K`&#65533;R&#65533;&#65533;4Y?+z&#65533;&#65533;&#65533;A&#65533;&#65533;~&#65533;5W&#65533;,S&#65533;z&#1021;d&#65533;2AsKo.&#65533;"&#65533;)m%]&#65533;G:'&#65533;&#65533;(&#65533;&#65533;{7'&#65533;_&#65533;&#65533;&#65533;&#65533;&#65533;&#65533;&#65533;&#65533;&#65533;&#65533;&&#65533; &#65533;&#65533; &#65533;&#65533;&#65533;$&#65533;</p&#65533;&#65533; &#65533;&#2031;o&#65533;&#65533;&#65533;&#65533; &#65533;&#65533;&#65533;&#65533;&#65533;y&#65533;&#65533;&#1490;7H&#65533;qr`p&#65533;Z&#65533;&#65533;f&#65533;&#65533;&#65533;p&#65533;&#65533;>|W( &#65533;ml&#65533;&#65533;&#65533;&#1408;A&#65533;]|&#65533;&#65533;&&#65533;6&#65533;&#65533;a&#65533;|YG&#65533;&#65533;o&#65533;&#65533;\&#65533;e/`&#65533;&#65533;&#65533;G&#65533;|&#65533;|&#65533;&#65533;&#65533;&#65533;7&#65533;&#65533;_~&#65533;&#65533;&#65533;V6&#65533;>`&#65533;s&#65533;&#65533;W&#65533;JX&#65533;~&#803;>&#65533;&#65533;&#65533;<G&#65533;&#65533;_&#65533;+<&#65533;C= \<&#65533;37I&#65533;&(2{	pZ&#65533;Z&#65533;&&#65533;&#65533;&#65533;4)&#65533;&#65533;34 &#65533;&#65533;3 &#65533;: 1&#65533;&#65533;&#65533;	&#65533;r,&#65533;@&#65533; &#65533;&I9pr &#65533;&#65533;&#65533;r&#65533;2);&#65533;3.&#65533;-&#65533;3/i&#65533;,Y9&#65533;s&&#65533;&#65533;9&#65533;&#65533;&#65533;A&#65533;l&#65533;A&#65533;&#65533;&#65533;&#65533;&#65533;&#65533;#49'9&#65533;:B&#65533;Z	PC&#65533;&#65533;&#65533;&#65533;&#65533;&#65533;&#65533;sj&#65533;V#5&#65533;s	:&#65533;&#65533;&#65533;3&#65533;&#65533;s&#65533;&#65533;<&#65533;&#65533;7&#65533;C&#65533;&#65533;c&#65533;5&#65533;C&#65533; &#65533;&#65533;3&#65533;z%&#65533;Z&#65533;&#65533;&#65533;?&#65533;&#40269;&#65533;>&#65533;c>y&#65533;&#65533;&#65533;&#65533;&#214;X 0D&#65533;P>FD&#65533;&#65533;&#65533;+&#65533;&#65533;&#65533;6[&#65533;=&#65533;X&#65533;&#65533;&#65533;6&#65533;&#65533;&#65533;`&#65533;D&#65533;&#65533;_CYC&#764;&#65533;&#65533;4&#65533;=C&#65533;UP&#65533;U|E&#65533;X*&#65533;E[&#65533;&#65533;EY\&#65533;&#65533;&#65533;&#65533;<]&#65533;&#65533;&#65533;&#65533;/&#65533;&#65533;&#65533;&#65533;&#1115;&#65533;&#65533;&#65533;&#65533;e<&#65533;t&#65533;&#65533;	&#65533;e|&#65533;`&#65533;&#65533;h&#65533;k&#65533;&#65533;(&#65533;/ndFf&#65533;F&#65533;p5.&#65533;F/&#65533;2-&#65533;&#65533;&#65533;`&#65533;&#65533;&#65533;;&#65533;[	&#65533;R5&#65533;&#36593;b5I,&#65533;&#65533;J,&#65533;&#65533;&#65533;3&#65533;9K&#65533;&#65533;J{4&#65533;JA&#266; &#65533;[	b&#65533;&#65533;X&#65533;&&#620; 1&#65533;5h&#65533;I&#48805;S&#65533;5&#65533;&#65533;44&#65533;s4+&#7788;K&#65533;}44&#65533;K&#65533;&#65533;,&#65533;&#65533;$IH[&#65533;&#586;A&#65533;&#65533;,&#65533;(&#65533;&#65533;&#65533;&#65533;3&#65533;&#65533;&#65533;&#65533;&#65533;&#1190;$	&#65533;S;&#65533;&#65533;&#65533;&#65533;&#65533;U&#65533;&#65533;W&#65533;C<TC;L=@&#1583;b,@&#65533;b	&#65533;[6&#65533;q&#65533;L&#65533;&#65533;[&#65533;>&#65533;&#65533;&#65533;&#65533;[ &#65533;s7 x&#65533;sCD&#65533;TcL&#65533;&#65533;&#65533;>f#&#65533;&#65533;&#65533;+<&#65533;M&#65533;&#65533;&#65533;&#65533;9D&#65533;&#65533;;&#348;&#65533;&#65533;w&#65533;&#65533;&#1659;K&#65533;\&#65533;&#65533;&#65533;&#65533;&#65533;&#65533;zL) I&#65533;I J&#65533;&#65533;&#65533; L0&#65533;&#65533;J&#65533;=I( &#65533;&#65533;D&#164;&#278;&#65533;6&#788;RD&#65533;&#65533;5&#65533;4&#65533;&#65533;#Eq&#65533;&#65533;o3S&#65533;Sd&#65533;};&#65533;&#65533;&#65533;&#65533;;&#65533;&#65533;|&#65533;[&#65533;&#65533;,0 8&#65533;&#65533;MT&#65533;&#65533;c&#65533;&#65533;8p&#65533;&#65533;&#65533;&#65533;V&#65533;5l%&#65533;&#65533;*&#65533;kC&#65533;xJ&#65533;t	&#65533;&#65533;]&#65533;&#65533;&0&#65533;&#17054;&#65533;I7&#65533;&#65533;&#65533;&&#826;&#65533;11 &#65533;B&#65533;&#777;2&#65533;&#65533;&#65533;3&#65533;x&#65533;&#65533;&#65533;&#65533;OX&#65533;-&#65533;9&#65533;Z&#65533;&#65533;+&#65533;i3&#65533;&#65533;T&#551;KAH&#65533;=H&#65533;,&#65533;&#65533;&#65533;&#65533;[&#65533;I&#65533;3&#65533;&#65533;H&#65533;)H0	&#65533;;&#65533;&#65533;A&#65533;&#65533;:H&#65533;&#65533;&#65533;I&#65533;&#48786;&#65533;IC&#65533;P&#65533;&#65533;&#65533;&#65533;	&#65533;J&#65533;C&#65533;
\&#65533;&#65533;&#65533;&#65533;&#65533;l&#65533;qZG&#65533;&#65533;;r&#65533;;&#65533;$+&#65533;&#65533;;&#65533;`&#65533;&#65533;l&#65533;/&#65533;&#65533;&#65533;@lJ&#65533; &#65533;&#65533;4?>=&#65533;&#65533;?&#65533;&#1732;&#65533;J&#65533;`R &#1540;&#65533;&#65533;kR&#65533;,&#65533;&#65533;&#65533;Rl&#65533;D&#65533;&#65533;&#65533;&#65533;K&#65533;h3&#65533;&#65533;>jC>j;SmS&#65533;&#65533;&#65533;|S8&#65533;S9&#65533;S:&#381;e K&#65533; &#65533;P&#1542;Z&#65533;	 P	 	X&#65533;.&#65533;&#1542; &#65533;&#65533;&#65533;&#65533;x&#65533;E&#65533;SHT&#65533;&#65533;&#65533;&#65533;&#65533;TH&#65533;&#65533;&#65533;i&#65533;&#65533;S&#65533;&#65533;&#1301;PT&#65533; &#65533;(T	&#65533; #@&#65533;6(&#65533;&#65533;SZ&#65533;U[&#65533;U\&#65533;U]&#65533;&#65533;U^&#65533;&#65533;&#27784;&#65533;TH5&#65533;K&#65533;PB&#65533;A-&#65533;&#65533;&#65533;@&#65533;&#65533;?M&#65533;`&#65533;f5&#65533;@&#65533;D&#1862;GP&#65533;m&#65533;&#65533;8H-U&#65533;&#65533;VV&#65533;&#65533;S&#65533;SS&#65533;&#65533;P&#65533;&#65533;q5&#65533;X&#65533;&#65533;&#65533;K5DU&#65533;k&#65533;< P0h&#65533;&#65533;"&#65533;^X&#65533;-X&#65533;=X&#65533;MX&#65533;MX&#65533;&#65533;!&#65533;Wy=&#65533;i&#65533;e&#65533;&#65533;hMUD&#65533;&#65533;d		(T &#65533;&#65533;C&#65533;&#65533;m&#65533;&#65533;o&#65533;S5Y&#65533;&#65533;&#65533;IU&#65533;vUH&#65533;TS5&#65533;&#65533;x&#65533;x &#65533;&#1545;&#65533;&#65533;&#65533;T0&#65533;T&#65533;&#65533;&#1358;\X&#65533;=Z&#65533;MZ&#65533;]Z&#65533;m&#65533;&#65533;&#65533;W&#65533;&#65533;&#65533;&#65533;XVU&#65533;|&#65533;V&#65533;&#65533;Sf5&#65533;&#65533;&#1707;&#65533;Z&#65533;&#65533;YdUP&#65533;&#65533;&#65533; &#65533;HW&#65533;UQ&#65533;T&#65533;%&#65533;&#1862;&#1542;&#65533;&#65533;&#1685;0&#65533; 	 y &#65533;tZ&#65533;\&#65533;\&#65533;-\&#245;&#65533;e	&#65533;&#65533;0&#1456;&#65533;&#65533;&#65533;Wg&#65533;&#65533;i%T&#65533;&#65533;&#65533;&#65533;&#65533;&#65533;V&#65533;&#65533;&#65533;&#65533;&#65533;WOm[t5WO&#65533;V&#65533;&#65533;&#65533;|&#65533;&#65533;0&#65533;&#65533;[p&#65533;&#205;]&#1629;]&#1709;]&#1789;]&#65533;&#1540;CPs&#65533;W&#65533;&#65533;&#65533;&#1451;&#65533;h&#65533;k&#65533;\&#65533;&#65533;&#65533;&#65533;-T&#65533;&#65533;&#65533;`&#65533;&#885;&#65533;&#65533;E[&#65533; &#65533;&#65533;&#65533;&#65533; US&#65533;Tw5&#65533;X&#65533;m&#65533;&#1577;%_&#65533;0&#65533;&#65533;&#65533;&#65533;&#65533;]&#65533;}_&#65533;&#65533;_&#65533;&#65533;&#65533;]=&#65533;&#211;R$&#65533;=&#65533;]I&#65533;&#65533;A&#1749;&#65533;Z&#65533;e]#&#65533;~&#65533;&#65533;&#65533;^P&#65533; &#65533;E&#65533;&#65533;&#65533;`_&#65533;m&#65533;&#65533;&#65533;&#65533;&#65533;&#65533;&#65533;&#65533;K&#65533;Zf&#65533;&#65533;0&#65533;P&#65533;v&#65533;&#65533;_^aN&#65533;"8&#65533;x&#65533; P&#65533;-&#65533;&#65533;_&#65533;&#65533;(>&#65533;jh&#65533;&#65533;&#65533;x&#65533;P&#65533;0&#65533;&#65533;&#65533;a&#65533;`.0.&#65533;&#65533;&^b'&#65533;&#65533;3h&#65533;6&#65533;&#65533;3&#65533;&#65533;&#65533;]&#65533;&#65533;MWR&#65533;&#65533;Z8&#65533;&#65533;[&#16713;&#65533;T&#525;^	`]&#837;^&#65533;&#65533;&#65533;&#65533;R&#65533;&#65533;/U
&#65533;&#65533;&#65533;TcPU{=&#1451;&#65533;f&#65533;TP_j&#65533;&#595;&#65533;&#65533;bE^&#65533;En &#65533;@TM5&#65533;m0&#65533;E &#65533;Z&#65533;w&#65533;w`&#65533;Z&#65533;&#65533;x@K&#65533;&#65533;G&#65533;&#65533;&#65533;Z&#65533;&#65533;&#65533;E&#65533;xc&#65533;&#19045; 
0P0&#65533;Y^&#65533;[&#65533;&#65533;&#65533;Z&#65533;&#65533;&#65533;e_&#65533;	
&#65533;&#65533;`&#65533;&#65533;Y&#65533;&#65533;a&#65533;&#65533;b&#65533;e&#65533;&#65533;8&#65533;bnf&#65533;X`P&#65533;f&#65533;ePn0jf&#65533;&#65533;&#65533;^f&#65533;vS&#65533;&#65533;&#65533;J&#65533;P&#65533;	&#65533;T0Ux&#65533;&#2007;0^&#65533;&#65533;&#65533;2&#65533;&#65533;&#65533;5#`6&#65533;f&#65533;&#65533;&#65533;}6Y	&#65533;&#65533;
&#65533;i&#65533;&#65533;p}c&#65533;&#65533;Z &#65533;B&#65533;&#65533;&#65533;&#65533;&#65533;T0&#65533;&#65533;&#65533;Y&#65533;Y&#65533;&#65533;gp&#65533;h&#65533;6&#65533;#x&#65533;&#65533;&#65533;&#65533;k6&#65533;t&#65533;&#65533;&#65533;&#65533;&#65533;M&#65533; c@;&#65533;&#65533;&#65533;GheT&#65533; U&#65533; V&#65533;c0&#65533;SVf&#65533;&#1031;e&#65533;e&#65533;&#65533;&#65533;_ffjZ&#65533;&#65533;^&#65533;]v&#65533;im&#65533;j&#65533;&#65533;c&#65533;&#27134;X&#65533;&#65533;&#65533;X`&#65533;&#65533;&#65533;&#65533;&#65533;0
py&#65533;&#65533;&#65533;~_&#65533;&#65533;&#65533;-&#65533;	&#65533;&#65533;n~&#65533;ye	9&#65533;&#65533;0&#2013;&#65533;X&#65533;&#65533;\76&#65533;6&#65533;&#65533;-WM&#65533;x5&#65533;&#65533;&#65533;&#65533;&#65533;&#65533;`_&#65533;&#65533;W&#65533;&#65533;&#65533;&#65533;g{6&#65533;&#65533;3`%&#65533;`R[s(k&#65533;&#65533;l]&#65533;&#65533;==&#65533;j&#65533;&#65533;/Xb&#65533;x&#65533;"&#65533;&#65533;`&#65533;%&#65533;&#65533;V&#65533;&#65533;k&#65533;&#65533;J&#65533;&#65533;i&#65533;w&#65533;&#65533;`&#65533;m&#65533;h&#65533;&#65533;&#65533;fT&#65533;&#65533;&#65533;Y&#65533;&#65533;&#65533;&#65533;>&#65533;&#65533;Fj&#65533;&#65533;j&#65533;e&#65533;m&#65533;o&#65533;e&#65533;X`cVn&#65533;V&#65533;&#65533;&#65533;Nj&#65533;~n&#65533;&#65533;&#65533;v&#65533;&#65533;f&#65533;&#65533;jvH&#65533;k&#65533;n&#65533;&#65533;&#65533;S&#65533;&#65533;  C&#65533;&#65533;&#65533;l&#65533;&#65533;&#65533;H&#65533;z&#65533;&#65533;@&#65533;&#65533;&#65533; p&#65533;&#65533;&#65533;&#65533;&#65533;&#65533;&#65533;&#65533;k&#65533;&#65533;Y&#65533;P&#65533;&#65533;&#65533;&#65533;&#65533;i&#65533;l&#65533;&#65533;t&#65533;cs&#65533;`&#65533;h&#65533;=%h&#65533;&#65533;M&#65533;&#1628;&#65533;&#65533;n&#65533;e%a&#65533;U&#65533;,h&#718;&#65533;L4&#65533;&#65533;o&#65533;&#65533;7&#65533;N8N&#65533;&#65533;a&#65533;Hm&#65533;&#65533;dc&#65533;&#65533;^T&#65533;k&#65533;fc&#65533;&#65533;&#65533;&#54933;i&#65533;6&#65533;&#65533;c=VY&#65533;&#65533;c&#65533;&#65533;&#65533;ff-&#65533;&#65533;-o&#65533;&#52616;&#65533;.j&#65533;(ji&#65533;&#65533;ec&#65533;e&#65533;&#65533;&#65533;f&#43246;&#65533;&#65533;&#65533;XP&#65533;&#65533;&#65533;WH&#65533;&#65533;!&#65533;&#65533;&#65533;&#65533;q&#65533;}&#65533;e &#65533;u&#65533;`_&#65533;&#65533; &#65533;e&#65533;&#65533;&#65533;D7&#65533;	&#65533;F&#65533;&#65533;]]&#65533;	&#65533;&#65533;&#65533;&#65533;@U&#65533;&#65533;&#65533;&#65533;S&#65533;\&#65533;e&#1901;&#65533;&#65533;,0&#65533;&#65533;&#1732;&#65533;	&#65533;&#65533; &#65533;t&#65533;sY&#65533;u&&#65533;&#65533;&#65533;&#65533;W&#65533;G&#65533;a&#65533;8&#65533;/&#54997;[&#65533;.&#65533;J^T#&#65533;d
&#65533;K~iR&#65533;[&#65533;VTn&#65533;&#65533;>e&#65533;&#65533;h&#65533;&#65533;&#65533;&#65533;&#65533;0&#65533;]&#65533;&#65533;_&#65533;v\&#65533;&#65533;&#65533;&#65533;&#65533;f	b&#65533;&#59942; j&#65533;&#65533;^&#65533;&#65533;]&#65533;&#65533;&#65533;&#65533;&#65533;
&#65533;&#65533;Et'ZG&#65533;&#65533;&#65533;^S&#65533;8&#65533;&#65533;&#65533;&#65533;@5&#65533;h&#65533;&#65533;EWto	(&#65533;&#65533;&#65533;B&#65533;&#65533;&#65533;cv&#65533;&#65533;
&l0&#65533;~&#65533;&#65533;yUp&#65533;&#65533;\&#65533;^&#65533;7&#65533;&#65533;:&#65533;&#1127; &#65533;M&#1024;&#1909;&#65533; &#65533;w&#65533;&#65533;&#65533;&#65533;/pd&#65533;t&#65533;kV&#65533;V&#65533;p&#65533;.&#65533;&#65533;F&#65533;d&#65533;d&#1694;z%&#65533;V~&#65533; j!`&#65533;n&#65533;b&#65533;&#65533;i&#65533;&#65533;uWw&#65533;&#65533;n^n	b&#65533;&#65533;v&#65533;.&#65533;&#65533;&#65533;&#65533;&#65533;&#65533;&#65533;&#65533;&#65533;N&#65533;g&#65533;&#65533;]&#65533;&#65533;eoPH&#65533;:&#65533;`&#65533;&#65533;&#65533;&#65533;`&#65533;y&#65533;hL&#65533; q(b&#65533;&#65533;&#65533;&#1860;4&#65533;&#65533;&#65533;w&#65533;\.@[&#1021;^C&#65533;&#65533;y=&#65533;&#65533;/x&#65533;gt&#65533;&#65533;V&#65533;H'&#65533;&#65533;mp&#65533;&#65533;&#65533;8^&#65533;`=y&#65533;&#65533;&#65533;&#65533;&#65533;>&#65533;&#1658;&#1950;%&#65533;&#65533;&#65533;S7&#65533;]&#65533;)m&#65533;X&#65533;&#65533;&#65533;&#65533;&#65533;&#65533;6b&#65533;&#65533;(&#65533;&#65533;g&#65533;&#65533;N f&#65533;{&#65533;H&#65533;&#65533;&#65533;&#65533;&#65533;5U&#65533;&#65533;&#65533;&#65533;&#65533;&#65533;H &#65533;&#65533;&#65533;&#65533;&#65533;&#65533;hL&#34753;&#65533; ]&#65533;&#65533;d m&#65533;g~&#28104;H&#65533;H&#65533;&#65533;&#65533;&#65533;.~&#65533;&#1029;@&#65533;&#65533;&#65533;&#65533;&#65533;&#65533;&#65533;&#65533;@~]&#65533;&#65533; &#65533;/[D&#65533;&#65533;gP&#65533;&#65533;
2l&#65533;&#65533;!&#264;&#65533;'R&#65533;x&#65533;&#65533;&#65533;&#65533;~Q&#65533;&#65533;&#2038;/p&#65533; 	&#65533;&#65533;4&#65533;H&#1338;&#65533;N&#65533;?
(f&#665;f&#65533;D&#65533;Zkya&#65533;&#65533;N&#65533;&#65533;&#65533;&#65533;&#65533;P&#65533;&#65533;&#65533;F)R&#65533;(&#65533;)(&#65533;Y&#65533;Q&#65533;J&#65533;:=&#65533;&#65533;Q&#65533;&#65533;&#65533;&#65533;&#65533;&#65533;t(Q&#65533;&#65533;&#65533;&#65533;4&#65533;&#65533;&#65533;[&#65533;&#65533;*&#65533;&#65533;&#65533;&#65533;?S<b)&#65533;&#65533;/&#65533;F&#65533;&#65533;4&#65533;&#65533;j&#65533;0&#65533;&#266;3n&#65533;&#65533;1&#65533;&#65533;C&#65533;&#10880;&#65533;	&#65533;&#65533;A&#65533;0&#65533;&#65533;*&#65533;&#1386;&#65533;&#65533;C95&#65533;&#65533;[]&#65533;&#65533;BL&#65533;&#65533;&#65533;s&#65533;AUd|&#65533;&#65533;OS6&#65533;&#65533;&#65533;&#65533;&#65533;o&#1837;I<z&#65533;P&#65533;A	z&#65533;6&#65533;,&#65533;&#65533;&#65533;&#65533;Y2&#65533;&#65533;&#65533;&#467;/o&#65533;&#65533;Bd&#65533;&#65533;&#65533;Yh&#458;&#65533;<&#65533;w&#65533;&#65533;&#65533;&#65533;z+&#65533;&#65533;[Af&#65533;&#65533;&#65533;&#65533;&#65533;&#65533;h|&#65533;)&#65533; &#65533;&#65533;# 2&#65533;Ex&#65533;BZ&#65533;&#65533;?&#65533;&#65533;LGC$&#65533;&#65533;&#65533;1&#65533;&#65533;&#65533;&#65533;H:&#581;C-8&#65533;&#65533;&#65533;0&#65533;(R&#65533;1&#65533;c-&#65533;&#65533;b&#65533;=RS&#65533;&#65533;c-6&#65533;&#65533;&#65533;&#65533;&#65533;&#65533;"&#65533;B(&#65533;&#65533;O&#65533;	Uv&#65533;{W&#65533;G&#65533;8&#65533;&#65533;&#65533;&#65533;% 
C,&#65533;AG&#65533;s&#65533;A&#444;P&#65533;&#65533;&#65533;@eJr&#65533;&#65533;.Q&#65533;&#65533;&#65533;R&#65533;M8&#65533;&#65533;&#65533;@&#65533;i&#65533;&#65533;&#65533;&#65533;BT&#65533;&#65533;&#65533;W
!%iZ&#65533;F4B&#65533;&#65533;[}i&#65533;gE&#65533;UXIu:Ch&#65533;&#65533;&#65533;b&#65533;&#65533;&#65533;^&#65533;&#65533;P
&#65533;,DC&#65533;&#65533;&#65533;&#65533;)&#65533;&#65533;+&#65533;&#65533;
&#65533;;lx&#65533;&#65533;&#65533;&#65533;aP&#65533;-&#230;]&#65533;&#65533;j&#65533;1&#65533;&#65533;?&#65533;MS&#65533;&#65533;.&#65533;&#65533;?&#65533;-&#65533;&#65533;C&#65533;!:&#65533;?&#65533;&#65533;&#65533;\&#65533;&#65533;(h2 &#65533;&#65533;&#65533;&#65533;*-&#65533;&#65533;1]&#65533;&#65533;&#65533;&#65533;E+TC L,&#65533;	+&#65533;0y&#65533;&#65533;&#65533;{&#65533;&#65533;w	2&#1319;&#65533;A&#65533;t&#65533;a&#65533;&#65533;&#65533;1|
&#65533;&#65533;&#65533;&#65533;&#65533;&#65533;&#65533;&#65533;&#65533;a&#65533;&#65533;&#65533;!c&#65533;4b&#65533;q&#65533;5&#65533;6%*&#65533;c,&#65533;*IC&#65533;c-@&#65533;;d&#65533;@&#65533;4&#1305;RE&#65533;&#65533;Q&#65533;&#65533;&#65533;&#65533;8&#65533;&#65533;&#65533;\&#65533;&#65533;&#1075;\Q&#65533;&#65533;
&#65533;&#65533;&#65533;48T&#65533;H&#65533;2<l0_<XCE&#65533;&#65533;&#65533;Bb&#65533;&#65533;&#65533;r&#65533;Y&#65533;?(&#65533;&#65533;7&#65533;N-
^&#65533;4$&#65533;&#65533;&#65533;&#65533;&#65533;;&#65533;&#1296;Cee)&#65533;h]&#65533;&#65533;?
x&#1943;Q&#65533;Q&#65533;)&#65533;&#65533;.&#65533;_
&#65533;(D&#65533;LHP&#65533;db&#65533;B&#65533;&#65533;QHy&#65533;&#65533;P&#65533;&#65533;&#65533;&#65533;DC&#65533;*&#65533;"&#65533;&#65533;&#65533;&#65533;+&#256;&#65533;16&#65533;#o[=&#65533;&#65533;7&#65533;"&#65533;<&#65533;]&#65533;lD&#65533;>"&#65533;&#65533;&#1590;
&#65533;X7o&#65533;&#65533;nE>&#65533;&#1702;
&#65533;&	'&#65533;{S&#65533;&#65533;F&#65533;&#65533;T&#65533;9AthS&#65533;&#65533;&#65533;+HE&#65533;a0&#65533;Q&#65533;&#65533;&#65533; &#65533;a3mbi&#65533;&#65533;&#65533;&#65533;&#65533;7(De&#65533;&#65533;Dt;&#65533;,mZ&#65533;&#65533;4&#65533;s?&#65533;85&#65533;&#65533;#&#65533;&#65533;&#65533;&#65533;W&#65533;I:0&#65533;&#65533;&#65533;&#65533;JE<A&#65533;&#65533;&#65533;&#65533;!&#65533;p&#65533;&#65533;"&#65533;&#65533;D-K&#65533;iO@$'&#65533;&#65533;E9I&#65533;&#65533;B&#65533;&#65533;&#65533;QS&#65533;&#65533;&#65533;&#65533;4>&#65533;scQ&#65533;&#65533;&#149;&#7235;&#65533;`&#65533;&#65533;&#65533;4&#65533;&#65533;&#65533;7C&#65533;&#65533;|&#65533;f6&#65533;C&#65533;s&#65533;a9 NX&#65533;A
&#65533;&#65533;&#65533;&#65533;7&#65533;&#65533;&#65533;4&#65533;QP&#65533;q&#65533;	\M&#65533;&#65533;&#65533;&#65533;&#65533;A1t&#65533;&#65533;&#65533;&#65533;,&#65533;&#65533;&#65533;&#65533;P&#65533;(D&#65533;t&#65533;8Cdp!&#65533;g&*&#65533;&#65533;~&#65533;x&#65533;&#288;&#65533;(&#65533;?&#65533;&#65533;Yzn+Z	KZ&#65533;&#1616;R=ERe&#65533;
&#65533;4O&#65533;J!z&#65533;&#65533;G &#65533;&#65533;9dAP&#65533;3&#65533;&#65533;u&#65533;32: &#65533;?6&#65533;*X&#65533;&#65533;&#65533;@&#65533;,fMKZ&#65533;B[&#65533;`&#65533;&#65533;%)~&#65533;&#65533;&#65533;w&#65533;&#65533;&#65533;}&#65533;;&#65533;i&#65533;QB-&#65533;&#65533;&#1020; &#65533;?&#65533;L&#65533;&#65533;&#65533;{"&#65533;8:&#65533;$`&#65533;&#65533;&#65533;&#65533;&#1921;&#65533;?&#65533;c$0@&#1705;&#1245;&#65533;!l&#65533;&#65533;&#65533;%&#65533;?V&#65533;\X&#65533;!L8H&#65533;&#65533;&#65533;&#65533;]hB
2[&#65533;&#65533;3&#65533;&#65533;&#65533;Ge&#65533;&#65533;|	&#65533;&&#65533;&#65533;&#20552;&#65533;&#65533;&#65533;&#65533;PN_&#225;&#65533;J&#65533;&#65533;Xp&#65533;I&#65533;P B&#65533;P&#65533;&#65533;&#65533;&#1025;&#65533;a	 &#65533;&#65533;&#65533;?&#65533;&#65533;&#65533;&#65533;.&#65533;&#65533;]&#65533;? &#65533;&#65533;&#65533;&#65533;&#65533;+&&#65533;&#65533;&#65533;&#65533;&#65533;|&#65533;&#65533;e;&#65533;!&#65533;&#65533;y&#65533;&#18504;K&#65533;]&#65533;&#784;&#65533;
&#65533;W&#65533;&#65533;&#65533;&#65533;&#65533;&#65533;B&#65533;P&#65533;&#65533;(a!p2oP&#1185;;&#65533;&#65533;&#65533;}/P\(&#65533;0&#65533;&#65533;&#65533;C$?&#65533;&#65533;&&#65533;2+4EQ&#65533;&#65533;v&#1601;&#65533;v&#65533;&#65533;&#65533;&#65533;&#65533;&#65533;W&#65533;&#65533;t&#65533;&&#65533;5&#65533;C\&#65533;(T&#65533;S&#65533;&#65533;
T&#65533;"&#2008;<e,v&#65533;&#65533;}'W%&#65533;&#65533;&#65533;!&#65533;&#65533;&#65533;^h&#65533;8&#65533;&#65533;Q&#65533; &#65533;&#65533;&#65533;&#65533;s|&#65533;}0&#65533;&#65533;)$k&#65533;&#65533;EC&#288;K&#65533;:&#65533;&#65533;R.&#65533;&#65533;s&#65533;,8&#65533;E&#861;]b&#65533;c&#65533;%&#65533;&#65533;z1&#65533;&#65533;/qU4H&#65533;AFb&#65533;w&#65533;&#65533;&#65533;&#65533;&#65533;&#65533;r&#65533;)Q&#65533;&#65533;t:!&#65533;&#65533;&#65533;	k<  pH 2&#65533;)SY{bP&#65533;!&#1312;&#65533;&#65533;&#65533;&#65533;&#65533;&#65533;<q,D
Z&#65533;&#65533;&#65533;&#65533;&#65533;?&#65533;&#65533;%SE4&#65533;&#65533;dJN&#65533;&#65533;&#65533;<&#65533;F&#65533;Q&#65533;$&#65533;&#65533;&#65533;&#65533;v&#65533;h&#65533;&#65533;t&#65533;?g&#65533;.&#65533;&#65533;&#643;` &#65533;;d*:&#65533;&#1623;L&#65533;pGi&#65533;x&#65533;&#65533;r&#65533;&#65533;v&#65533;&#65533;&#65533;q&#65533;;6&#65533;):&#65533;Q&#1098;&#65533;4&#65533;&#65533;&#65533;iLciUWG;Ij:&#65533;&#65533;&#1930;C	&#65533;&#65533;&#65533;&#737;A&#65533;D&#65533;&#65533;a&#65533;&#65533;&#65533;bR@&#65533;x&#65533;	&#65533;&#65533;$C/&#65533;	&#65533;,&#65533;&#65533;&#65533;&#65533;&#65533;/&#65533;&#65533;^&#65533;&#32923;~&#65533;\&#65533; e4T&#65533;>&#65533;&#65533;&#65533;
&#65533;"&#65533;DA&#65533;^&#65533;&#65533;&#65533;&&#65533;&#65533;7xMQS&#65533;w83&#65533;j&#65533;&#65533;d2&#65533;&#65533;Hw&#65533; $P&#65533;&#65533; &#65533;*KZZ&#1382;&#65533;&#65533;&#65533;-!&#65533;JC&#425;f4$n&#65533;&#65533;&#65533;A&#65533; &#65533;&#65533;&?9&#65533;`&#65533;
3y&#65533;!&#704;&#65533;~&#65533;5K!p&#65533;&#65533;&#65533;&#65533;J&#65533;&#65533;K&#65533;5&#65533;;TG&#65533;$>~H&#65533;&#65533;7.&#65533;&#65533; &#65533;&#65533;(u|&#65533;|I&#417;!s&#65533;&#65533;q&#65533;_&#65533;&#65533;Bd&#65533;d &#65533;|!&#65533;2&#65533;&#1262;v&#65533;,&#65533; &#65533;DC&#65533;&#65533;&#65533;B &#65533;$[|&#396;
&#1633;$&#65533;&#65533;5&#65533;"&#65533;&#65533; &#65533;&#65533;w&#65533;"&#65533;U&#65533;@[q?&#65533;&#65533;&#65533;|&#65533;&#65533;)&#65533;&#65533;P&#65533;K&#716;&#65533;&#65533;&#1572;&#65533;&#17582;&#65533;8&#65533;p&#65533;&#65533;4&#65533;&#65533;&#65533;&#65533;&#45105;w0&#65533;co&#65533;&#1627; &#65533;&#65533;&#65533;&#65533;g&#65533;l&#65533; &#65533;&#65533;&#65533;&#65533;gYL&#65533;&#65533;&#65533;G,&#65533;&#65533;G{&#65533; >&#65533;&#65533;t&#65533;8&#65533;r&#65533;&#65533;&#65533;hJ&#65533;B&#65533;&#65533;=&#65533;eH&#65533;&#65533;&#65533;&#65533;&#65533;&#65533;M	Q&#65533;r&#65533;C&#1139;j&#65533;&#809;Hx&#65533;&#65533;T&#65533;&#65533;!&#65533;&#65533;&#65533;r&#65533;&#65533;&#65533;&#65533;0&#65533;&#65533;H@B;T&#65533;&#65533;&#701;&#65533;x&#22268;&#1348;p`&#65533;B&#65533;W&#65533;D&#65533;4T&#65533;)&#65533;_C&#65533;&#65533;&#65533;A]; &#65533;&#65533;%JUP&#358;&#65533;&#65533;&#65533;&#65533;&#65533;pQ&#65533;&#65533;J&#1311;T&#65533;\L&#65533;^p&#65533;B&#65533;&#65533;?dDF&#65533;&#65533;B&#65533;1&#65533;@FD&#65533;&#65533;&#65533;&#65533;&#65533;&#65533;2F&#65533;&#515;&#65533;J&#65533;=D T&#65533;>a&#65533;&#65533;&#65533;&#65533;&#65533;&#65533;$&#65533;A&#65533;&#65533;?&#65533;&#65533;B&#65533; h@&#65533;<&#655;<&#65533;&#65533;&#65533;FkL&#65533;I&#65533;&#65533;&#65533;&#65533;&#65533;C&#65533; &#65533;&#65533;S4Ku&#65533;H&#65533;&#65533;&#65533;Y&#65533;?&#65533;&#65533;?&#1281;aD&#65533;&#65533;! &#65533;B&#65533;&#65533;B|&#65533;Bl&#65533;&#65533; t&#65533; &#769;A&#65533;&#65533;=H&#256;'&#65533;&#65533;&#1313;&#65533;}<&#65533;&#65533;&#65533;&#65533;
e'&#65533;G<&#65533;&#65533;}&#65533;&#244;&#65533;*>&#515;t&#65533;&#65533;&#65533;&#65533;&#65533;&#1349;&#65533;&#8290;M&#65533;opM&#65533;&#65533;&#526;i&#65533;&#65533;NTM}&#65533;pEY$&#65533;&#65533;)&#65533;&#65533;&#65533;&#65533;1&#65533;Q&#65533;5RJ3	&#339;&#65533;QL&#65533;&#65533;uJL&#65533;&#65533;&#65533;&#65533;Sp x	
&#65533;&#65533;(B&#65533;&#65533;@&#65533;D&#65533;G&#65533;&#65533;&#65533;&#65533;?&#65533;&#65533;)&#65533;	h&#65533;&#65533;&#65533;&#65533;&#65533;&Q@)m&#65533;D&#251;&#65533;&#65533;&#65533;4&#65533;#&#65533;&#65533;)-&#65533;[&#65533;@T( &#65533;&#65533; &#65533;
&#65533;&#65533;dK&#65533;&#65533;D&#65533;$zH&#65533;5
@&#65533;1	&#65533;C&#65533;&#65533;}I{&#65533;&#65533;&#65533;s&#65533;IMM&#65533;M&#65533;&#65533;O P<(&#65533;$P&#65533;&#65533;&#65533;&#586;&#65533;@&#65533;&#65533;&#65533;&#65533;^P&#65533;&#65533;T1&#65533;
&#65533;(D`	"UVeC&#65533;&#65533;C&#65533;?U&#65533;F&#65533;`&#65533;&#65533;( L&#65533;&#65533;M&#65533;&B+&#65533;&#65533;A$&#65533;&#65533;4DB&#65533;1&#65533;D&#65533;aFG&#65533;x&#65533;B&#65533;$p&#65533;&#1724;&#65533;HCV&#65533;A&#65533;a.&#65533; &#65533;lS?&#65533;&#65533;
lX5&#65533;]>DD&#65533;Y&#65533;dN&#65533;B&#65533;&#65533;&#65533;&#65533;&#65533;&#65533;&#65533;O&#65533;&#65533;&"C&#65533;&#65533;&#65533;V&#65533;`&#65533;&#65533;&#65533;&#65533;b&#65533;)&#65533;E`#&#65533;;H&#65533;F&#65533;"&#65533;&#65533; &#65533;&#65533; &#65533; &#65533;&#65533;	&#65533;	\&#65533;&#65533;&#65533;8B&#65533; ,&#65533;#0's&#65533;+4&#65533;t
&#65533;u^',&#65533; L&#65533; &#65533;Avb&#65533;!&#65533;&#65533;&#65533;!a&#65533;i5&#65533;B&#65533;&#65533;Xl&#65533;&#65533;C&#65533;u|&#65533;&#65533;'&#65533;&#65533;&#65533;&#65533;&#65533;&#65533;}&#65533;gi)&#65533;&#65533;&#65533;&#65533;F2&#65533;&#65533;I{&#65533;q&#512;&#65533;&#65533;&#65533;&#65533;&#65533;`&#65533;%&#65533; &#65533;9&#65533; b	,H,&#65533;L&#65533;&#65533;BPD;x&#435;&#65533;B&#65533;Zi&#1104;$2&#65533;	&#1609;&&#65533;&#65533;&#65533;&#65533;&#65533;&#65533;F;&#65533;&#65533;.&#65533;&#65533;&#65533;Fx&#65533;&#65533;JHC4&#65533;r &#65533;&#65533;Ll&#65533;&#65533;&#65533;C&#65533;[&#65533;0&#65533;g[&#65533;N&#65533;&#65533;@H&#65533;&#65533;\&#65533;z&#65533;&#65533;P8&#65533;&#65533;B I}z&#65533;IU$&#65533;A&#65533;e&#65533;&#65533;&#65533;R&#65533;>&#65533;f,&#65533;d&#65533;h&#65533;@&#65533;&#65533;&#65533;5&#65533;&#65533;D PC*&#65533;&#65533;&#65533;&#1926;O8&#65533;?&#65533;UD(&#65533;i&#65533;Km&#1282;s&#65533;&#65533;>&#65533;!C &#65533;&#65533;&#65533;&#65533;&#65533;%&#65533;|[ 
&#65533;(&#65533;&#65533;&#65533;PGbB.&#65533;C&#65533;?P&#65533;C&#65533;a&#65533;&#65533;&#65533;&#65533;&#65533;&#65533;&#65533;Oi&#65533;A(&#65533;&#65533;'`&#65533;	,&#65533; &&#65533;&#65533;&#65533;&#65533;&#65533;|&#65533;&#65533;
&#65533;M}&#65533;p&#65533;&#65533;H&#65533;r&#65533;T &#145;&#65533;F&#65533;"&#65533;&#65533;1x =&#65533;&#65533;@@&#65533;&&#65533;@6dAN&#65533;N@5&#65533;&#1536;&#65533;A&#65533;&#65533;?x &#65533;&#65533;&#65533;x&#65533;&#65533;~&#65533;&#65533;+&#65533;.&#65533; x&#65533;B&#65533;x@3&#65533;&#65533;&#65533;&#65533;&#65533;&#65533;&#65533; &#1317;&#65533;&#65533;&#65533;&#65533;EZd&#65533;C&#65533;&#65533;&#65533;F&#65533;u &#65533; &#65533;%p&#65533;8,"\k6d&#65533;&#65533;>&#65533;&#65533;"&#65533;&#65533;^"$&#65533;&#65533;!&#65533;&#65533;&#65533;E&#65533;&#65533;&#540;&#65533;&#65533;&#65533;M^&#65533;X
&#65533;&#65533;&#65533;&#65533; X&#65533;@	L&#65533;]&#65533;&#65533;T&#65533;&#65533;&#65533;M&#65533;&#65533;&#1281;&#65533;?&#65533;&#65533;&#65533;?&#65533;&#65533;N&#65533;&#65533;&#65533;&#65533;&#65533;&#65533;&#65533;&#65533;&#65533;Bph&#65533;IsJ&#65533;&#65533;&#65533;*&#65533;1$&#65533;&#65533;&#65533;&#65533;&#65533;&#65533;$&#65533;@n&#65533;&#65533;&#65533;v$G&#65533;&#65533;&#65533;}&#65533;s&#65533;&#65533;Jx&#65533;0&#65533;&#65533;&#65533;	\!&#65533;&#65533;1&#39760;b$&#65533;&#65533;[&#65533;5&#65533;&#65533;"]&#65533;QV&#65533;&#157;&#65533;BR<&#65533;&#65533;{&#65533;&#65533;&#65533;q&#65533;&#65533;T&#65533;&#65533;&#65533;&#65533;&#65533;_,&#541;*&#65533;\&#65533;&#65533;&#65533;g&#65533;&#65533;&#65533;B&#65533; U,C&#65533;@}^!<	A,&#65533;>&#65533;I&#65533;&#65533;C&#65533;!&#65533;JJ&#65533;&#65533;&#65533; &&#65533;&#65533;J4&#65533;`*D&#65533;*D&#65533;&#65533;J&#65533;&#65533;&#65533;d5&#65533;C#0&#65533;(&#65533;&#65533;C&#65533;]DH&#65533;v.&#65533;&#65533;	X&#65533;A&#65533;&#65533;L&#65533;&#65533;&#65533;&#65533;&#65533;&#65533;Ao	&#65533;	&#65533;&#65533;&#65533;M&#65533;&#65533;&#1962;|&#65533;&#65533;&#734;&#65533;h&#65533;D&#65533;&#65533;GX&#65533;[t&#65533;)&#65533;&#65533;:+=&#65533;A9T&$`&#65533;YbA5TC8&#65533; @  @D&#65533;l&#65533;A&#65533;&#65533;?&#65533;&#65533;&#65533;=&#65533;&#65533;&#65533;&#65533;&#65533;+&#65533;&#65533;&#65533;&#65533;l&#65533;&#65533;&#65533;	k&#65533;Bl&#65533;$&#65533;&#65533;&#186;&#65533;&#65533;(l&#65533;&#65533;&#65533;&#65533;D&#65533;&#65533;&#65533;?&#65533;@\&#65533;&#65533;z&#65533;{,"|&#65533;&#65533;&#65533; j&#65533;&#65533;&#65533;{&#65533;zl&#65533;&#65533;&#1797;&&#65533;&#65533;	&#65533; &#65533;&#65533;@&#65533;&#65533;vY&#65533;&#65533; XB`bi&#65533;&#65533;&#65533;&#65533;B&#65533; D&#65533;_<A0H&#65533;A&#65533;I&#65533;&#65533;&#1031;&#65533;&#65533;PI&#65533;l&#208;P&#65533;1&#65533;(/lK&#65533;(&#1480;Z&#65533;*&#65533;&#65533;1<#&#65533;d&#65533;Z&#65533;&#65533;.&#65533;M&#65533;&#65533;DX&#65533;?y&#65533;L&#65533;&#65533;&#65533;CB&#65533;
&#65533;f&#65533;&#65533;&#65533;"&#65533;&#65533;H&#65533;9G&#65533;E&#65533;$&#65533;R&#594;#Ph&#65533;?p&#65533;&#65533;od&#65533;0&#65533;C&#65533;)&#178;<3l&#65533;ln&#65533;.&#65533;.&#65533;<&#65533;&#65533;B&#65533;*&#65533;&#65533;&#65533;&#65533;&#65533;Q&#65533;B\5(&#65533;%&#65533;T&#65533;e&#65533;B&#65533;&#65533;o&#65533;&#65533;MD&#65533;&#65533;)&#65533;s&#65533;DH&#65533;&#65533;$r&#65533;Sq<&#65533;C&#65533;aH&#65533;Ra2&#65533;tH&#65533;&#65533;~&#65533;%&#65533;B#@&#65533;&#65533;&#65533;&#65533;?&#65533;BC&#65533;&#65533;*D&#65533;&#65533;&#65533;B&#65533;!3?ty@&#65533;i&#65533;-&#65533;-&#65533;h&#65533;A<&#65533;G&#65533;&#65533;&#65533;.	&#65533;&#65533;i&#65533;&#65533;Z&#65533;(jJ(&#65533;&#65533;@&#713021;&#65533;u&#65533;&#65533;&#65533; :&#65533;&#65533; /&#65533;&#65533;@&#65533;p &#65533;M&#65533;&#65533;&#65533;&#65533;?&#65533;C%&#65533;&#65533;?&#65533;? &#65533;?&#65533;@	&#65533;&#65533;+8&#65533;&#65533;&#65533;6&#65533;A&#65533;&#65533;?&#65533;&#65533;&#65533;&#65533;&#65533;.&#65533;v&#65533;&#65533;&#65533;%(&#65533;8&#65533;&#65533;8t&#65533;|&#65533;&#65533;<aZuD&#65533;KPFM&#65533; ]?&#65533;&#65533;e&#65533;b5dCD`&#65533;&#65533;&#65533;`W,&H&#65533;	 &#65533;&#65533;H&#65533;&#65533;C&#65533;* &#1287;J&#65533;{&#278;&#65533;5&#65533;Av&#65533;&#65533;&#65533;&#65533;l`&#65533;&#65533; &#65533;&#65533;>&#65533;&#65533;?8&#65533;'.&#65533;&#65533;&#65533;&#65533;&#65533;	&#65533;F&#65533;ol&#65533;&#65533;&#65533;&#65533;&#65533;?&#65533;&#65533;&#65533;&#65533;&#65533;z&#65533;&#65533;&#65533;&#65533;((&#65533;&#65533;s-&#65533;&#65533;&#65533;&#65533;J0&#65533;&#65533;&#65533;JC&#65533;8&#65533;67s{&#65533;*&#65533;&#65533;~&#65533;&#65533;&#65533;)&#65533; &#65533;&#65533;&#65533;&#65533;\&#65533;{&#65533;r&#65533;4&#65533;&#65533;>S&#65533;<i&#65533;&#65533;&#65533;&#65533;&#388;&#65533;&#65533;&#65533;
L&#65533;&#65533;^0&#65533; &#65533;:&#65533;&#65533;S&#65533;&#65533;:&#65533;f&#65533;&#65533;1A
&#65533;&#65533;BL%Dx&#65533;&#65533;A,&#65533;<4K&#65533;&#65533;F<&#65533;dA &#65533;&&#65533;f&#65533;&#65533;&#65533;u&#65533;&#65533;B&#65533;XH&#65533;&#65533;UtX&#65533;C&#65533;&#65533;?&#65533;.n&#779;&#65533;&&#65533;(&#1210;T&#65533;nP&#65533;&#65533;:&#65533;M&#65533;&#65533;&#65533;H@&#65533; &#65533;&#65533;&#65533;&#65533;&#1667;AH3C&#65533;&#65533;&#65533;&#296;"&#65533;B8&#65533;C&#65533;&#65533;;4&#65533;AL&#65533;B&#65533;&#65533;&#65533;&#65533;&#65533;&#65533;byay	&#65533;D&#65533;	&#65533;&#65533;&#65533;&#65533;)
&#65533;&#65533;&#65533;&#65533;	&#65533;&#65533;&#65533;4&#65533;&#65533;8&#65533;s&#65533;&#65533;&#65533;A%&#65533;C&#65533;&#65533;m&#65533;?t&#65533;&#65533;^&#65533; &#65533;&#65533;.&#555;A&#65533;&#65533;XC	$A#P%L&#65533; &#65533;q&#65533;&#65533;&#65533;&#65533;&#65533;&#65533;&#65533;&#65533;	&#65533;&#65533;pYc&#65533;B`&#65533;&#65533;&#65533;=x&#65533;&#65533;D&#65533;&#65533;&#65533;&#1792;&#65533;&#65533;]&#65533;&#65533;K&#65533;y&#65533;&#65533;9&#65533;&#65533;?d&#65533;e&#65533;A&#65533;z&#65533;6"d!e8l'-&#65533;Z&#65533;"&#65533;&#65533;Ht&#65533;&#65533;&#65533;&#65533;&#65533;G&#65533;&#65533;c{|&#65533;~&#65533;&#65533;&#65533;V&#65533; &#65533; &#65533;&#65533;\	&#65533;&#65533;v$kK&#65533;!&#65533;"p@.&#65533;\&#65533;BC0&#65533;&#65533;@&#65533;g&#65533;&#65533;&#65533;&#65533;&#65533;&#65533;DI&#65533;&#65533;p<do&#65533;vM&#65533;HO&#65533;q&#65533;_tW&#637;&#65533;&#65533;&#65533;C&#65533;9&#65533;&#65533;NLwk&#65533;A&#65533;&#65533;&#65533;&#65533;
&#65533;&#65533;&#65533;)l&#65533;JHQ&#65533;h$C(d^
&#65533;OlC&#65533;t&#65533;yD&#65533;9&#65533;T&#65533;7&#65533; &#65533;&#65533;JD&#65533;&#65533;Al&#65533;2&#65533;&#65533;BC&#65533; #4&#65533;&#65533;'L8&#65533;&#65533;L 4&#65533;&#65533;B&#65533;)r GL&#65533;$&#65533;&#65533;F&#65533;&#65533;8C&#65533;&#65533;~jX[&#65533;(&#65533;@&#65533;&#65533;,&#65533;lL&#65533;&#1129;)hoGy	&#65533;xp9&#65533;&#65533;&#65533;A&#65533;&#976;%&#65533;u&#65533;]/X&#65533;&#65533;&#65533;@G&#401;&#65533;<&#65533;?4&#65533;=D&#65533;&#65533;&#65533;&#65533;&#65533;A&#65533;&#65533;"T&#65533;  d&)U&#65533;&#65533;&#65533;&#65533;&#65533;&#65533;&#65533;&#65533;Z&#65533;&#65533;#@&#65533;#`2RK-&#65533;	X&#65533;&#65533;&#65533;/&#65533;C,&#65533;&#65533;X&#65533; &#65533;&#442;	&#65533;:0AT&#65533;`p8$&#65533;&h4%`&#65533;4&#65533;F .&#65533;&#65533;?&#65533;C8&#65533;@Y&#65533;j&#65533;C|&#65533;&#65533;&#65533;&#65533;+&#65533;w&#65533;&#65533;&#65533;&#65533;z'&#65533;&#65533;&#65533;&#65533;&#65533;X&#65533;:^s,&#65533;_!&#65533;&#65533;&#65533;&#65533;Je4l&#65533;&#65533;&#1492;&#65533;&#65533;	&#65533;&#65533;+Zq&#65533;YAZ&#65533;?&#65533;B$&#65533;?&#65533;&#65533;b d"&#65533;&#65533;4;&#65533;.&#65533;&#65533;&#65533;&#65533;'j&#65533;xcF&#65533;9v&#65533;&#65533;dF&#65533;&#65533;[&&#65533;0&&#65533;&#65533;&#65533;/b&#65533; 1m&#65533;/jQp&#65533;&#65533;

&#65533;&#1740;&#1380; 
(
^K9&#65533;&#65533;&#65533;(&#65533;&#65533;m"	&#65533;&#65533;H@%&#65533;&#65533;&#1196;&#65533;.&#65533;v&#65533;&#1407;(&#65533;&#65533;2tU&#65533;_;(&#65533;Nc&#65533;E&#389;r &#65533;&#65533;&#65533;O&#65533;(&#65533;&#336;&#65533;PPB&#65533;
&#65533;#&#65533;T&#65533;&#1841;3u&#65533;CO&#65533;HN&#65533;&#65533;&#65533;&#65533;?8-&#65533;K&#65533;&#65533;"'I&#65533;6}uj&#1387;Y&#65533;v&#65533;6kH&#65533;-&#65533;&#65533;1&#65533;&#65533;0&#65533;&#65533;P&#65533;&#65533;&#65533;&#65533;&#65533;04&#65533;?&#65533;<J&#65533;&}&#65533;(	]2&#65533;&#65533;&#14289;&#65533;&#65533;&#65533;&#65533;;&#65533;m1.&#424;&#65533;&#65533;_&#65533;<Lu&#65533;J&#65533;!p&#65533;Ym{T&#65533;&#65533;&#65533;]&#65533;p"&#65533; &#51540;:.Z&#65533; hK- &#65533;2&#65533;&#65533;%&#65533;&#65533;&#65533;
-&#65533;&#65533;4&#65533;b&#65533;&#65533;hb"&#65533;p"&#65533; @ T&#65533;$:&#65533;&#65533;&#65533;A&#65533;x&#65533;&#65533;
&#65533;x&#65533;&#65533;0&#65533;&#65533;&#65533;mzp&#65533;L&#65533;A)&#65533;&#65533;&#65533;
&#65533;&#65533;&#65533;!&#65533;k&#65533;&#65533;&#1593;&#65533;wt&#65533;&#65533;Z&#65533;gTIBMh&#1028;&#65533;lX&#65533;&#65533;C&#65533;&#65533;\"&#65533;&#65533;D&#65533;&#65533;&#65533;O(&#65533;g&#65533;f6&#65533;$J&#65533;d&#65533;;&#65533;(q&#65533;>3&#65533;5&#65533;&#65533;&#65533;X&#65533;HKwp'wC&#65533;DD&#65533;@&#65533;l&#65533;&#65533;N&#65533;&#65533;&#65533;SRu(5&#65533;U9m5-C@&#65533;#&#65533;&#65533;&#65533;DnP&#65533;$x&#65533;&#65533;"s&#65533;&#65533;c&#65533;&#65533;;b&#65533;&#65533;&#1960;@&#65533;9L&#65533;&#65533;&#65533;&#65533;&#65533;9&#65533;&#65533;!&#65533;n&#65533;+&#65533;&#65533;/.&#65533;02&#65533;
	&#163;"R&#65533;&#65533;Lrw_&#65533;&#65533;&#65533;&#65533;&#65533;z!&#65533;Z&#65533;A^P`k&#65533;&#65533; (<&#65533;&#65533;&#65533;&#65533;(&#65533;&#65533;9&#65533;&#65533;&#65533;&#65533;=&#65533;&#65533;+&#873;&#65533;bbk&#65533;x&#65533;&#65533;&#65533;&#65533;h&#65533;&#65533;b&#557;;&#65533;#.&#65533;&#65533;&#65533;!&#65533;&#65533;K&#65533;&#65533;&#65533;ag"&#65533;&#65533;&#1647;b&#65533;v&#523;O&#65533;Y&#65533;I&#65533;Rq&#65533;&#65533;{&#65533;.%F&#65533;&#65533;&#65533;&#65533;YE&#65533;H"&#65533;q&#65533;&#1946;&#48061;&#65533;&#65533;4:&#65533;g&#65533;&#65533;&#65533;&#65533;&#65533;&#65533;&#65533;vj!&#65533;" &#65533;p&#65533;&#65533;Z&#65533;X;% &#65533;&#65533;&#65533;&#65533;R&#65533;"&#60955;&#65533;z&#65533;n&#65533;&#65533;&#65533;&#46498;n5vO&#65533;3&#65533;&#65533;&#65533;<&#65533;&#65533;&#65533;&#65533;&#65533;&#65533;O&#65533;&#65533;a&#65533;&#65533; &#65533;&#65533;&#65533;&#65533;&#65533;|&#65533;&#65533;U_&#65533;&#65533;&#1248;ah&#65533;)&#65533;Hj&#65533;&#65533;&#65533;&#65533;"eh&#65533;&#816;&#65533;g&#65533;@F&#65533;&#65533;&#65533;&#65533;F;&#65533;&#65533;!0&#65533;1&#65533;ih&#65533;&#65533;&#65533;F&#65533;j&#65533;E&#65533;K|&#65533;&#65533;&#65533;e&#65533;|)&#65533;&#65533;,&#65533;&#65533;&#65533;3&#26657;&#65533;F&#65533;&#65533;'&#65533;J&#65533;S&#65533;<&#65533;C&#65533;r&#65533;'u
G	&#65533;A&#65533;&#65533;&#65533;"&#65533;?4a&#65533;8=pQ&#65533;&#65533;&#65533;&#65533; Li*S&#65533;b&#554;&#65533;&#65533;&#65533;l&#65533;!&#65533;&#65533;&#65533;A&#65533;Uq&#65533;!&#65533;&#65533;&#65533;&#65533;)#&#65533;&#1824;Y&#65533;&#65533;]&#65533;&#65533;i&#65533; &#65533;&#65533;4>&#65533;&#65533;&#65533;(&#65533;X2B&#65533;B>&#65533;&#65533;<&#65533;KfP&#65533;&#65533;&#65533;O&#65533;P&#65533;&#65533;&#65533;
&#65533;&#65533;&#65533; h&#65533;&#65533;&#65533; &#65533;L&#65533;4&#65533;
`&#65533;'&#65533;&#65533;&#65533;&#65533;&#65533;P&-q&#65533;I&#65533;G&#65533;z&#65533;=y&#65533;#&#65533;e&#65533;h&#65533;l&5Q&#65533;PF&#65533;$E)N&#65533;&#65533;V$&#65533;&#65533;Q&#65533;"H"&#65533;S&&#65533;=&#65533;t&#65533;-&#65533;j&#65533;)&#65533;&#65533;&#65533;&#65533;G$&#65533;&#65533;4&#65533;&#65533;&#65533; &#65533;&#65533;L&#65533;&#65533;&#65533;&#65533;0&#65533;Cd&#435;&#65533;&#65533;|i&#65533;Dx&#65533;$P&#65533;&#65533;"&#65533;&#65533;IFc&#65533;&#580;M&#65533;&#65533;&#65533;&#65533; &#65533; 8&#65533;DF&#65533;&#65533;0&#65533;!&#65533;9&#65533;&#65533;&#65533;&#65533;&#65533;&#65533;]&#65533;m&#65533;&#65533;F&#65533;&&#65533;&#65533;&#65533;&#65533;&#65533;w&#65533;&#65533;7&#65533;\&#65533;&#1768;~&#65533;M&#65533;&#65533;&#65533;F&#65533;"&#65533;&#65533;&#65533;&#65533;&#65533;&#505;$)&#65533;&#65533;&#65533;Y&#65533;P+Bp&#65533;&&#65533; {&#770;"&#65533;D33&#65533;&#780;XT&#65533;&#1384;F# &#65533;&#65533;,&#65533;QI 1$z&#65533;X &#65533;&#65533;&#65533;E&#65533;@8@&#65533; x&#65533;F&#65533;&#968;6:&#65533;q&#65533;v&#65533;A&#65533;&#65533;&#65533;R&&#65533;&#65533;&#65533;&#65533;&#65533;S&#65533;L&#65533;&#65533;&#65533;g&#65533;aH,&#65533;7&#65533;&#65533;&#65533; &#65533;CZ0&#65533;&#65533;&#65533;L&#65533;".&#65533;TV&#65533;&#65533;&#65533;&#65533;XC&#65533;5&#65533;@-8+A&#65533;&#65533;c#&#65533;&#65533; &#65533;&#65533;$&#65533;"Y&#65533;?D&#65533;A&#65533; &#65533;&#65533;&#65533; aM&#65533;&#65533;ld&#65533;&#65533;-&#1385;a&#65533;X&#1856;pAa$&#65533;#S&#65533;&#65533;'&#65533;&#65533;!&#65533;&#65533;&#65533;<&#65533;&#65533;0Y&#65533;&#65533;2h&#65533;&#65533;7uL&#65533;&#65533;X&#65533;&#65533;&#65533;&#65533;N-8Q&#65533;&#65533;"&#65533;&#65533;Yy&#65533;&#65533;&#65533; l4>&#65533;9&#65533;&#65533;&#65533;O&#65533;!/&#65533;&#65533;T&#65533;dD&#65533;_y&#65533;^MV&#65533;&#65533;%*&#432;&#65533;V,)&#65533;&#65533;m&#65533;*I&#65533;G&&#65533;H$MC&#65533;xKY&#65533;&#65533;&#65533;L2&#65533;:&#65533;/&#65533;K&#65533;&#65533; }5&#65533;&#65533;.iF&#65533;[
e"&#65533;&#65533;&#65533;d&#65533;&#65533;]&#65533;7&#65533;&#65533;&#65533;&#65533;3&#65533;&#65533;%[E&#65533;9&#65533;&#65533;q&#65533;&#65533;&#65533;&#65533;&#648;&#65533;&#572;&#65533;
&#65533;I&#65533;?&#65533;Q&#65533;]Do&#65533;[~&#65533;(,p&#65533;A&#65533;@Q}&#65533;rd;Ore&#65533;Y&#65533;p+%E&#65533;$V:&#65533;&#65533;=&#65533;n+a&#65533;&#65533;1&#65533;HcT&#65533;&#65533;&#65533;jP&#65533;&#1097;&#65533;&#65533;!^&#65533;&#65533;&#65533;|&#65533;b&#65533;( &#65533;!&#65533;&#65533;4&#65533;c&#65533;&#65533;&#65533;&#65533;	X&#65533;&#65533;&#65533;&#65533;?&#65533;&#65533;&#65533;lq&#65533;&#1421;&#65533;&#364;7&#65533;&#65533;&#65533;&#65533;ko &#65533;&#65533;&#65533;eyK&#65533;@&#65533;&#65533;:=	&#65533;]p#&#65533;Q&#65533;L8&#65533;~R`>&#65533;#&#65533;`+&#65533;7&#65533;0&#65533;&#65533;s&#65533; &&#65533;&#65533;06B|p&#65533;&vw&#65533;f0p&#65533;&#65533;j&#2362;8(&#65533;&#65533;&#65533;d&#65533;1&#336;Vq&#65533;SLC&#65533;@&#65533;P&&#566;3?&#65533;XR&#65533;&#65533;&#65533;c&#65533;R&#65533;
&#65533;-t&#65533;&#65533;d<&#65533;)yQ&#65533;&#65533;GD&#65533;[&#65533;&#65533;&#65533;(BB&#65533;&#65533;&#65533;!W&#65533;&&#672;Z9&#65533;g&#65533;&#65533;h  #^&#65533;&#65533;Loz&#65533;		&#65533;H
&#65533;&#1550;&#65533;&#65533;$/xns&#65533;&#65533;U%o&#65533;P-/`&#65533;d&#65533;&#65533;&#379;*&#65533;
O&#65533;&#65533;&#65533;&#65533;&#65533;4&#65533;N{&#65533;&#65533;&#65533;E&#65533;&#65533;&#65533;|)&#65533;&#65533;&#65533;(&#65533;C&#65533;&#65533;j&#65533; &#65533;#&#65533;&#65533;&#65533;a&#65533;Du&#65533;&#65533;*T&#65533;x&#65533;4_1D&#65533;&#65533;HA&#65533;&#65533;&#65533;&#65533;iW&#65533;&#65533;&#65533;<&#65533;n&#65533;CN&#65533;&#65533;&#65533;S&#65533;&#65533;_&#65533;&#65533;d&#65533;&#65533;g&#272;&#65533;&#65533;&#65533;m&#65533;&#65533;&#65533;&#65533;&#65533;CK&#65533;	&#65533;!&#65533;k&#65533;&#65533;6*]x&#65533;J&#65533;+&#65533;&#65533;,p0&#65533;-&#65533;e&#65533;cVf&#65533;V&#65533;&#65533;4&#65533;4&#65533; &#65533;&#65533;&#65533;&#65533;&#65533;&#65533;&#65533;&#65533;]&#65533;&#65533;&#65533;~&#65533;6&#65533;`"&#65533;=j &#65533;h&#65533;&#65533;&#65533;&#65533;&#65533;&#65533;*`U8&#65533;y<&#65533;Q&#65533;&#65533;&#65533;k1&#65533;e&#65533;!0&#65533;&#65533;&#65533;!(x;.&#65533;&#65533;E&#65533;@,X=F@&#65533;&#65533;&#65533;&#65533;&#65533;Gtp>
H&#65533;&R&#65533;&#65533;&#65533;b&#65533;&#65533;B &#65533;&#65533;A	&#65533;&#65533; &#65533; J&#65533;&#65533; &#65533;&#65533;&#65533;&#385;&#65533;"e"&#65533;&#65533;&#65533;&#65533;&#65533;&#65533; &#65533;&#65533;&#65533;&#65533;t&#65533;U8H&#65533;<|&#65533;K%@k&#65533;&#65533;&#65533; &#65533;!&#65533;K&#288;&#65533;V&#65533;&#65533;&#65533;MWj&#65533;yr&#65533;0@)N`X~dx> &#65533;&#65533;p&#65533;x@	`X&#65533;&#65533;&#65533;[j&#65533;&#65533;&#288;&#65533;P~&#65533;&#65533;&#65533;
&#65533;@&#65533;@&#65533;&#65533;"(&#65533;&#65533;&$*&#65533;. >&#65533;&#65533;&#65533;"D&#65533;&#65533;!8&#65533;&#65533;Lbe&#65533;I&#65533;&#65533;^FxA&#65533;0&#65533;&#65533;&#65533;D&#65533;`n&#65533;&#65533;:&#65533;&#65533;&#65533;&#65533;Hd&#65533;^&#1667;)&#65533;'.&#65533;&#65533;+&#65533;G&#65533;&#65533;&#65533;^&#65533;i&#65533;&#65533;N&&&#65533;&#65533;Hb&#65533;)t&#65533;G&#65533;+.&#65533;&#65533;TN#-%lF#&#65533;&#65533;"vf"^I&#65533;&#65533;&#65533;&#65533;/&#65533;G&#65533;x&#65533;A	.&#65533;&#144;!@&#65533;@&#65533;&#65533;v&#65533;&#65533;	\&#65533;i&#65533;1I&#65533;&#65533;`>&#65533;.&#320;&#65533;f"n&#65533;&#65533;&#65533;&#65533;&#65533;n#&#65533;&#65533;>"&#65533;m&&#65533;8r&#65533;&#433;&#65533;D&#65533;x"&#65533;fn&#65533;&#65533;>&#65533;&#65533;$:.&#65533;&#65533;!&#65533;&#65533;`&#65533; &#65533;`/;V&#65533;#0&#65533;B^/&#65533;V&#65533;&#65533;&#65533;&#65533; W&#65533;&#65533;&#65533; &#65533;`p/"&#65533;&#65533;&#794;&#65533;&#65533;|&#65533;&#65533;&#65533;&#65533;&#65533;NK&#65533;~&#65533; &#65533;_> &#65533;@p`&#65533;&#65533;K&#65533;y&#65533;*.&#65533;&#65533;t r&#65533;N&#65533;jA+^&#65533;r L`x&#65533; &#65533;J&#65533;'|t&#65533;&#65533;&#65533;@&#65533;&#65533;4&#65533;&#65533;&#65533;&#65533;&#65533;T&#65533;"&#65533;&#65533;&#65533;&#65533;@(&#65533;&#65533;&#65533;!%O%&#65533;+'b%Q&#65533;aQ&#65533;*&#65533;TD(@&#560;&#65533;`-&#1522;&#65533;&#65533;&#65533;KD&#65533;&#65533;R&#65533;X0Ut&#65533;UdeU&#65533;&#65533;&#65533;@&#65533;b&#65533;&#65533;&#65533;&#65533;%~e&#65533;&#65533;&#65533;EV&#65533;&#65533;E&#65533;@&#65533;&#65533;&#65533;&#65533;&#65533;8&#65533;Zd	u&#65533;&#65533;&#65533;
&#65533;@
&#65533;&#65533;&#65533; &#65533;&#65533;&#65533;&#65533;"&#65533;&#65533;
@&#12833; 2:	~
)B(&#65533;&#65533;&#65533;#D&#65533;&#65533;&#65533;&#65533;e"8&#65533;&#65533;x &#65533;&#65533;&#65533;&#65533;&&#65533;h-&#65533;0'&#65533;j&#65533;&#65533;&#65533;J&#65533;&#65533;8''c&#65533;d<&#65533;-N&&#65533;&#1325;2i&#65533;&#65533;&#65533;&#65533;&#65533;E&#65533;&#65533;-&#275;&#65533;D&#65533;d*&#65533;&#65533;&#65533;-&#65533;(".L&#65533;&#65533;&#65533;&#38274;c&#65533;&#65533;&#65533;./ &#65533;X&#65533;&#65533;|&#65533;%b&#65533;g4E:1?9&#65533;i.b&#65533;n&#65533;&#65533;&#65533;53&#65533;&#65533;@&#65533;B+t&#65533;&#65533;&#65533;&#65533;j&#65533;:&#65533;&#65533;!Z&#65533;&#65533;&#65533;&#65533;O&#65533;&#65533;bj&#65533;&#65533;&#65533;&#65533;cr&#65533;&#65533;&#65533;B&#65533;S&#65533;.&#65533;&#65533;,&#65533;`&#65533;&#65533;&#65533;#<&#65533;;&#65533;C;&#65533;#&#65533; S&#65533;&#65533;H'&#65533;l(&#65533;&#65533;V&#65533;duA#&#65533;#&#65533;&#65533;B&#65533;&#65533;B&#65533;&#65533;&#65533;r!SC&#65533;8&#65533;&A(]&#65533; 8&#65533;&#65533;&#65533;x`c'd&#65533;$&#65533;@!&#65533;&#65533;&#65533;$Q&#65533;&#65533;=&#65533;e&#1096;J<&#65533;&#65533;@&#65533;A&#65533;x&#65533;&#65533;&#65533;!@v&#65533;In&#65533; t&#65533;&#65533;D&#65533;&#65533;:!&#65533;B&#65533;&#65533;&#43649;|&#65533;&#65533;&#65533;L&#65533;&#65533;&#65533;`L$&#65533;&#528;&#65533;&#65533;&#65533;&#65533;gQ&#65533;DVe&#65533;&#65533;KT
&#65533;&#65533;&#65533;&#65533;K&#65533;&#65533;H&#65533;tUT&#65533;&#65533;.=&#33022;MO&#65533;&#65533;2&#65533;@RFr&#65533;&#65533;&#65533;G&#65533;N@!&#65533;&#65533;&#65533;L&#65533;&#65533;$e@&#65533;&#65533;2=&#65533;&#65533;&#65533;d&#65533;&#65533; 	&#65533;`&#65533;&#65533;&#65533;O&#65533;&#65533;`]FC#&#65533;&#65533;&#65533;8I3&#65533;&#65533;&#65533;&#65533;&#65533;{(
&#65533;!8A&#65533;R&#65533;&#65533;e&#65533;&#65533;E)&#65533;0&#65533;&#65533;&#65533;&&#65533;/&#65533;VB&#65533;g-R&#404;l&#65533;V&#719;&#65533;'T&#65533;&#65533;&#527;"&#65533;6&#1423;&#65533;&#65533;&#65533;4bc&#65533;&#65533;#P&#65533;:/&#65533;&#65533;F&#65533;K>&#65533;&#65533;n&#65533;>&#65533;&#918;&#65533;n/x&#65533;0?&#65533;&#65533;&#65533;fh&#65533;"&#65533;"&#65533;b&#65533;&#65533;3(&#65533;&#65533;&#65533;.&#65533;#&#65533;%&#65533;k&#65533;v\&#65533;&#65533;!&#65533; 1&#65533;c"R,&#65533;&#65533;Z&#65533;&#65533;Q{&#65533;&#65533;&#1206;D&#65533;&#65533;>&#65533;&#65533;(hN&#65533;RBaT&#65533;(o($&#65533;/,&#65533;&#65533;&#65533;&#65533;y&#65533;!&#65533;&#65533;&#65533;`(;&#65533;&#65533;H&#65533;&#65533;H9&#65533;&#65533;2&#65533;p1K &#65533;&#65533;!T&#65533;t5&#65533; &#65533;H&#65533;&#65533;^Ok7Wk&#1164;!&#1187;&#65533;&#65533;4&#65533;&#65533;&#65533;&#65533;/4&#65533;@
~AM&#65533;&#65533;x&#65533;&#65533;b@!&#65533;:`~&#65533;)^r&#65533;&#65533;&#65533;&.J&#65533;&#65533;&#65533;z&#65533;&#65533;< |&#65533;&#65533;|f&#65533;&#65533;&#65533;&#65533;)'&#65533;!&#65533;&#65533;"&#65533;&#65533;J&#65533;d"J&#65533;&#65533;&#1518;0BU}&#65533;!&#388;&#65533;&#65533;*O(#>%T&#65533;&#65533;-&#65533;&#65533;.E&#65533;&#65533;*&#65533;!&#65533;wW&#65533;'&#65533;
&#65533;G&#65533;T&#65533;K(&#65533;p&#65533;0`&#65533;)&#65533;gn N"&#65533;xvG&#65533;&#65533;&#65533; 	&#65533;,&#65533;&#65533;&#65533;ctJ&#65533;@4&#65533;&#65533;4&#65533;&#65533;&#65533; b	&#65533;@&#65533;&#65533;&#65533;A&#65533;*c"@C:C~f&#65533;(bU&#65533;&#65533;B&#65533; 8&#65533;&#65533;&#65533;&#65533;t&#65533;&#65533;(&#65533;&#65533;&#65533;&#65533;&#65533;&#65533;(J&#65533;dVF&#65533;&#65533;;&#65533;bz&#65533;&#65533;&#65533;&#65533;*&#65533;`xZcc'"G&#65533;&#65533;9W&#65533;#&#65533;8&#65533;&#65533;4&#65533;scW&#65533;&#65533;G&#65533;&#65533;gKC&#65533;
&#65533;&#65533;&#65533;i"2&#65533;"&#65533;&#65533;&#65533;"&#65533;84&#65533;!k4d#&#65533;&#65533;@2&#65533;"&#65533;&#65533;s&#65533;_c&#65533;l&#65533;&#65533;3y&#65533;kycm*&#65533;D)&#65533;mk &#65533;&#65533; ?&#65533;_La&#65533;#&#65533;&#65533;&#65533;&#65533;/R&#65533;&#65533;T&#65533;;&#65533;65|t"&#65533;&#65533;&#65533;&#65533;;`&#65533;0&#65533;l_N&#65533;I&#65533;&#65533;l"&#65533;&#65533;#,#r c&#65533;"&#65533;&#65533;]&#984;&#65533;&#65533;!&#65533;9&#65533;&#65533;&#65533;&#65533;$t5&#65533;&#65533;"&#65533;&#65533;6&#65533;A&#65533;F#$r"&#65533; ,&#65533;Q9`MF&#65533;-7&#65533;(&#65533;&#65533;o&#65533;hw&#65533;3&#65533;X&#65533;_&#65533;".&#65533;o4&#65533;H0&#65533;z6&#65533;&#1057;&#1440;" N&#65533;&#65533;!4&#65533;&#65533;H}&#65533;&#65533;A&#65533;&#65533;&#65533;+h&#65533;&#65533;&#65533;+&#65533;dO!&#65533;/&#65533;r&#65533;&#65533;"&#65533;RL&#65533;&#65533;N&#65533;&#65533;.&#65533;Tv&#65533;&#65533;&#65533;&#65533;&#65533;&#65533;'N/K&#65533;J&#2355;&#835;>&#65533;&#65533;&#65533;/K&#65533;&#65533;-b&#65533;&#65533;&#65533;&#65533;R&#65533;&#65533;(l&#65533;&#65533;&#65533;&#65533;N&#65533;(&#65533;c&#65533;d@	&#65533;&#65533;&#65533;p@h&#65533;&#65533;&#65533;
&#65533;A
2&#65533;4&#65533;d,&#65533;&#65533;D&#65533;&#65533; _5b] &#65533;"&#386;&#65533;&#65533;6/&#65533;.&#65533;f&#65533;"&#65533;&#65533;&#65533;&#65533;"&#65533;H&#65533;&#65533;&#65533;$B&#65533;*&#65533;&#65533;a&#1423;&#65533;B*&#65533;x`b&#65533;&#65533;Kn&#65533;9"'L&#65533;&#65533;<&#65533;&#65533;&#65533;X&#65533;&#65533;!2!&#65533;&#65533;&#65533;&#65533;&#65533;&#65533;wUV&#65533;&#65533;&#65533;"F&#65533;&#65533;&#65533;s"0{>&#65533;m&#65533;&#65533;"&#65533;l"X&#65533;1&#65533;L&#65533;&#65533;&#65533;!&#65533;&#65533;&#65533;B:7&#65533;&#65533;5&#65533;6C&#65533;0&#65533;&#65533;y&#65533;w&#65533;&#65533;S&#65533; Y&#65533;&#65533;&#65533;08&#1154;&#65533;"&#65533;sR&#65533;&#65533;`T&#1787;j&#65533;.M&#65533;&#65533;im&#65533;&#65533;&#65533;&#65533;&#1467;&#1542;&&#534;9&#65533;`&#65533;m&#65533;f9%@:&#25007;&#65533;&#65533;&#65533;[s&#65533;{bnc &#65533;3D&#65533;A&#65533;&#65533;"&#65533;A4&#65533;&#65533;&#65533;&#65533; a&#65533;&#65533;&#65533;&#65533;"V&#65533;J&#65533;&#65533; {;K&#65533;&#65533;"r&#65533;>&#65533;&#65533;(&#65533;TK&#65533;&#65533;Y#`n",&#65533;&#65533;4&#65533;	&#65533;Tp@&#65533;&#65533;
&#65533;TF&#65533;&#65533;P R+&#65533;&#65533;@&#65533;H)&#65533;9&'&#65533;&#1905;n\a&#65533;&#65533;`4d&#65533;&#65533;&#65533;&#65533;Dra}QQ&#65533;*'"&#65533;&#65533;&#65533;!&#65533;~&#65533;J&#304;&&#65533;&#65533;wR&#65533;&#65533;&#65533;&#65533;&#65533;v&#65533;!&#65533;.&#359;R&#65533;&#65533;&#65533;&#65533;J0&#65533;&#65533;&#65533;&#65533;&#65533;'&#65533;&#65533;!J&#65533;&#65533;$&#65533;L&#65533;&#65533;&#65533;&#65533;&#65533;Y&#65533;&#65533;I@A&#65533;&#65533;&#65533;D&#65533;$jJ[&#65533;9&#65533;&#65533;e&#65533;&#65533;&#65533;[;&#65533;&#65533;p &#65533;&#65533;R&#65533;
G&#65533;&#65533;z&#65533;&#65533;&#65533;&#65533;&#65533;S&#65533;&#65533;&#65533;&#65533;6/&#65533;RwXBN&#65533;&#65533;&#65533;&#65533;&#65533;V3.@"&#65533;6&#65533; &#65533;^P&#65533;&#65533;L&#65533;**&#65533;zT&#911;&#65533;&#65533;l&#65533;`&#65533;%%x&#65533;*&#65533;PF0&#65533;&#1940; D&#65533;&#65533;&#65533;&#65533; &#65533;&#65533;&#65533;&#65533;N`D&#65533;A&#65533;&#65533;&#65533;`c&#65533;&#65533;&#65533;a&#65533;cx&#65533;4xa!RV&#65533;<&#65533;"rD&#65533;0+&#139;'&#65533;&#65533;&#65533;&g&#65533;a{&#65533;&#65533;&#65533;&#65533;&#65533;&#65533;.Jc&#1273;&#65533;&#65533;&#65533;;Br&#65533;'&#65533;&#65533;&#65533;}(&#65533;CpH'Bfr&#65533;"&#315;`&#65533;;<&#65533;&#65533;Y9&#674;;&#65533;q&#65533;&#65533;<&#65533;	&#65533;&#65533;&#65533;/&#65533;w'&#65533;&#65533;2&#65533;p&"&"&#65533;&#65533;&#65533;&#312;&#65533;#&#65533;;&#65533;&#65533;&#65533;&#65533;#&#65533;&#65533;'" &#828;A&#65533; &#65533;-&#65533;&#1068;&#65533;&#65533;&#65533;K(t&#65533;&#65533;&#65533;&#65533;&#65533;H&#65533;"&#65533;z"V`4@ &#65533;&#65533;&#65533;,&#65533;&#65533;2&#65533;4Y&#65533;4&#65533;:&#65533;Xf&#65533;&#65533;&#339;E&#65533;&#65533;&#65533;&#65533;!&#65533;&#65533;d&#65533;&#65533;&#65533;&#65533;J0~"6&#65533;&#65533;.&#65533;1C&#65533;&#65533;&#65533;&#65533;&#65533;&#65533;&#65533;N&#65533;d"&#65533;2	"&#65533;})&#65533;}Q&#65533;&#65533;&#65533;&#65533;Z&#65533;P&#65533;&#65533;&#65533;&#65533;&#65533;&#65533;|&#65533;&#65533;dP
	9#&#65533;&#65533;a"&#65533;`"P&#65533;&#65533;I&#65533;&#65533;&#65533;&#65533;&#65533;&#65533;&#65533; &#65533;&#65533;&#65533;&#1244;&#65533;&#65533;!b&#65533;&#65533;Dn`&#65533;&#65533;\&#65533;&#65533;a&#264;&#65533;a&#65533;i&#65533;&#65533;@	~&#65533;&#65533;5J&#65533;p	&#65533;P&#65533;&#65533;&#65533;p&#65533;&#65533;)#&#65533; w6B:}B|&#65533;&#65533;&#65533;&#65533;&#65533;2&#65533;&#65533;&#65533;&#65533;&#65533;1&#65533;&#65533;.&#65533;&#65533;&#65533;y&#65533;&#65533;b4khx&#65533;&#65533;&#65533;&#65533;'&#65533;&#65533;&#65533;&#65533;( b	9&#65533;>&#65533;;x&#65533;	&#65533;&#65533;&#65533;&#65533;&#65533;&#65533;&#65533;oLu&#65533;&#65533;&#65533;7&#65533;&#65533;&#65533;f&#391756;M&#65533;&#389;&#65533;)V&#65533;&#65533;&#65533;&#65533;&#65533;&#65533;?^&#65533;&#65533; &#65533;&#65533;&#741;&#65533;<>&#65533;&#65533;&#65533;&#65533;m&#65533;n#&#65533;&#65533;(&#65533;&#65533;dp;&#65533;IP"/N&#65533;)&#65533;	V&#65533;[H&#65533;&#65533;
6&#65533;&#1585;d&#730;=&#65533;6&#65533;&#1717;l&#1786;u;&#65533;&#65533;
@&#65533;K&#65533;_&#65533;7&#65533;&#65533;5r&#65533;o&#65533;&#65533;=&#65533;&#65533;&#65533;K&#65533;&#65533;?P=&#65533;9XKB&#65533;t&#65533;&#1402;&#65533;&#65533;&#1419;./:&#65533;&#65533;&#65533;s&#65533;&#65533;&#65533;=&#65533;&#65533;&#65533;&#1254;&#65533;&#65533;a<&#65533;&#65533;qp&#65533;&#65533;G]>&#65533;&#65533;&#65533;&#65533;&#65533;c&#65533;M88K&#65533;&#65533;&#1650;&#65533;@2Ct&#65533;T&#65533;n=;&#65533;&#65533;u&#65533;G&#65533;?t&#65533;&#65533;=&#65533;>&#65533;&#65533;&#65533;#*&#65533;&#65533;&#65533;	&#65533;V&#65533;=&#65533;&#65533;&#65533;Y&#65533;-&#65533;UI&#65533;D2(2&#65533;&#65533;&#65533;&#65533;&#65533;A&#65533;&#65533;q&#65533;&#65533;&#65533;`F.&#65533;&#65533;&#65533;&#65533;t&#65533;&#65533;kr&#65533;&#65533;&#65533;&#65533;&#65533;SB&#65533;&#65533;&#65533;B&#65533; &#65533;&#65533;?&#57632;C&#65533;&#65533;H6w&#65533;x"&#65533;&#65533;`F"#&#65533;PB"&#65533;&#65533;0*$Q&#65533;O#$5B&#65533;&#65533;%h&#65533;&#65533;&I&#65533;&#65533;&#65533;&#65533;&#65533;`&#65533;%q&#65533;&#65533;?&#65533;e&#65533;&#65533;AadtBhl5H&#37650;&#65533;?"&#65533;&#65533;	&#65533;&#65533;G&&#34851;&#65533;A&#65533;&#65533;&#65533;&#65533;E&#65533;p&#65533;	&#65533;&#65533;(B8&#65533;&#65533;&#65533;&#65533;&#65533;&#65533;'P&#65533;&#65533;v&#1540;
2+Cx&#65533;A88&#65533;&#65533;(&#65533;&#65533;S&#65533;&#65533;&#65533;bT&#65533;&#65533;A?&#65533;&#65533;&#65533;A &#65533; &#65533;V&#65533;&#65533;hF>&#65533;&#65533;&#65533;	&#65533;qJ03&#65533;I0[\PV\&#65533;#&#65533;/p&#65533;-S&#65533;&#65533;&#65533;k&#65533;t&#65533;
r`$&#65533;j&#65533;&#1282;&#65533;M&#1433;1?M&#65533;&#65533;K&#65533;|&#65533;L4$&#65533;bI&#65533;&#65533;&#65533;G&#65533;&#65533;&#65533;&#65533;E&#65533;&#52497;"~d&#65533;
H;Y&#65533;&#380;T&#65533;&#65533;?&#65533;`&#65533;;&#596;&#65533;V1&#65533;&#65533;&#65533;&#65533;	&#65533;P&#65533;&#65533;&#65533;&#65533;&#65533;b`&#65533;&#65533;&#65533;&#657;&#65533;rP,8H&#65533;&#928;&#65533; &#65533;&#65533;$	q&#65533;&#436;b&#65533;AB)&#65533;&#65533;Pu&#65533;{N?u&#65533;ROM&#65533;LS&#65533;&#65533;&#65533;&#65533;eD_&#65533;iF}&#65533;b&#65533;a&#65533;v&#65533;&#65533;&#65533;X&#1760;H od&#65533;1&#65533;&#65533;1&#65533;-&#65533;&#65533;&#65533;&#65533;O&#65533;&#65533;pB&#65533;&#65533;&#65533;&#65533;&#65533;&#934;	&#65533;&#65533;&#65533;&#65533;j&#65533;&#65533;&&#65533;F&#65533;`&#65533;&#65533;&#65533;d&#65533;0I&#65533;&#65533;*&#65533;&#65533;'Z&#65533;&#65533;c&#65533;&#65533;&#65533;g&#1386;&#65533;&#954;L&#65533;&#65533;7&#65533;{&#65533;&#65533;&#65533; &#65533;Dp&#65533;&#65533; &#65533;&#65533;?&#65533;$&#65533;&E&#65533;T&#65533; &#65533;&#65533;'<T&#65533;&#65533;?10hP&#65533;&#65533;@!&#65533;Th&#65533;U&#65533;&#65533;&#65533;)6&#65533;&#65533;&#65533;g{G&#65533;`&#249;&#65533;?:&#65533;E6v&#65533;d&#415;&#65533;&#65533;*X&#65533;d&#65533;&#65533;&#65533;S&#65533;?&#65533;&#65533;&#1032;F &#65533;&#65533;_#&#65533;&#65533;9*&#65533;&#65533; &#65533;@&#65533;?&#65533;&#65533;l&#65533;V&#65533;&#65533;&#65533;&#65533;+, ,DX&#65533;?&#65533;@
8&#65533;#q&#65533;'"&#65533;&#65533; &#65533;A&#65533;P&#65533;&#65533;Ow&#65533;!&#65533;`&#65533;j0&#65533;0&&#65533;2
&#523;2&#65533;&#65533;G\&#65533;0&#65533;`&#65533;&#65533;jI&#65533;(4&#65533;&#65533;B&#65533;&#65533;&#65533;&#65533;	X&#65533;&#65533;&#65533;/jE&#65533;_&#65533;A&#65533;"&#65533;&#65533;&#65533;W &#65533;SX&#65533;&#65533;!&#65533;K&#65533;&#65533;&#29250;&#65533;&#65533;&#65533;&#65533;&#65533;d[1\&#65533;&#65533;&#65533;&#65533;Cv&#65533;G&#65533;Q.S&#65533;&#65533;(@HD&#317;wM&#{&#65533;&#65533; 

&#65533;&#65533;&#65533;&#65533;&#65533;&#65533;&#65533;l(&#65533;>x&#65533;qD&#65533;@&#65533;&#65533;'&#65533;&#65533;\&#65533;a#y&#65533;?8&#65533;Nl&#65533; &#65533;k&#65533;VL+&#291;(&#65533;&#65533;&#65533;&#65533;2&#65533;`U&#65533;2&#65533;&#65533;D&#65533;&#65533;&#65533;Sl&#65533;&#65533;&#65533;&#65533;&#65533;c!F &#65533;&#65533;&#65533;8#&#65533;8D&#65533;Z&#65533;&#65533;t&#65533;s&#65533;&#65533;|&#65533;&#65533;p&#65533;)Pa&#65533;&#65533;C2"M&#65533;&#65533;D0e3B&#65533; &#65533;&#65533;(&#65533;k&#65533;&#65533;]&#65533;H<\&#65533;3&#65533;n29 $)qT&#65533;R&#65533;&#65533;&#65533; &#65533;&#65533;&#65533;b&#65533;Z&#1574;4&#65533;&#65533;&#65533;>S&#65533;&#65533;&#65533;7{&#65533;B'&#65533;&#65533;&#65533;&#65533;x&#65533;;]&#35843;S&#65533;@&#65533;;a&#65533;&#65533;9&#65533;	&#1312;&#65533;e>&#1472;&#65533;&#65533;&#65533;&#65533;&#65533;'&#65533;&#65533;&#65533;Aq&#65533;&#65533;c&#65533;&#65533;I&#65533;&#65533;2&#65533; &#65533;&#65533;<!&#65533;&#65533;&#65533;y&#65533;;17Z&#65533;&#65533;Dc&#65533;K&#65533;HH&#65533;&#65533;ht&#65533;q&#65533;&#65533;&#65533;f&#65533;d&#65533;&#65533;G&#65533;&#65533;&#65533;&#65533;&#65533;&#1098;C&#65533;<f8Ha&#65533;c&#65533;:&#65533;P&#65533;Ts&#65533;&#65533;g&#65533;&#65533;&#65533;`&#65533;co&#65533;$$&#65533;&#65533;&#65533;D7&#65533;EH&#65533;$&#65533; &#65533;&#65533;$&#65533;| &#65533;@	"B&#65533;&#65533;&#65533; {&#65533;	,&#65533;&#65533;$&#65533;&&#65533;".&#65533;&#65533;&#65533;0&#65533;&#65533;&#65533;&#65533;&#65533;&#65533;&#65533;&#65533;;&#65533;R&#65533;;&#65533;)P@*&#65533;&#65533;&#65533;&#65533;&#65533;&#65533;L&#65533;vz&#193;X&#1346;9&#65533;&#65533;
&#65533;&#1250; ,&#65533; A	&#65533;h!&#65533;1f$&#65533;&#65533;U&#65533;vb&#65533;&#65533;"&#65533;&#1426;&#65533;&#65533;7jM='&#65533;&#65533;?&#65533;&#65533;`&#65533;D&#65533;2&#65533;B&#65533;&#65533;&#65533;&#65533;]&#65533;8W&#65533;2B&#65533;mt&#65533;2$&#65533;&#65533;\n@&#65533;&#65533;&#65533;&#65533;P&#65533;&#65533;&#65533;&#65533;o:!&#65533;&#65533;+&#65533;&#65533;QH&#65533;VS-6<&#65533;&#65533;7c:&#65533;AK&#65533;&#65533;od&#65533;%&#65533;&#65533;&#65533;&#791;$9#6&#65533;PX&#65533;&#65533;&#65533;&#65533;Ll&#65533;&#65533;&#65533;A&#65533;&#65533;!&#65533;&#65533;&#65533;&#65533;(&#65533;&#65533;&#65533;&#65533;\&#65533;_&#1538;&#1202;&#65533;&#65533;&#65533;y&#65533;ln&#65533;K&#65533;0&#65533; `&#65533;&#65533;?&#65533;&#65533;&#65533;&#65533;l/>&#65533;K&#65533;&#65533;5&#65533;*F&#65533;>nUzpPP&#1541;*&#65533;QF&#65533;Q&#65533;r&#65533;&#65533;&#65533;P&#65533;&#65533;!&#65533;&#65533;=q&#1958;&#65533;l&#65533;&#288;
 U&#1800;&&#65533;&#65533;&#65533;L&#65533;r\&#65533;&#65533;``&#65533;&#65533;&#65533;&#65533;r&#65533;&#65533;&#65533;:`&#65533;L&#65533;s&#65533;&#65533;&#65533;F&#65533;&#65533;&#65533;&#65533;#tnn&#65533;&#65533;&#65533;s&#65533;&#65533;B&#65533;&#65533;@&#65533;&#65533;&#65533;&#65533;&#65533;W &#65533;&#65533;w&#65533;g 
&#65533;&#65533;&#65533;&#65533;!!LC&#65533;
:&#65533;&#65533;&#65533;SFy&#65533;&#65533;u8&#65533;&#65533;&#65533;&#65533;h&#65533;&#65533;HO&#65533;!&#65533;&#65533;&#65533;&#65533;>0&#65533;&#65533;`&#65533;9&#65533;&#708;g(&#65533;&#65533;w&#65533;	&#65533;#&#65533;@*ye&#65533;p&#65533;2!&#65533;V&#65533;&#282;H&#65533;Z&#65533;x&#65533;&#65533;&#65533;L&#65533;&#65533;R&#1593;&#65533;&#65533; Cm&#65533;&#65533;&#65533;&#65533;&#65533;&#1710;&#65533; <&#65533;&#65533;%#	s &#65533;&#65533;&#65533;&#65533;2&#65533;&#65533; 7D&#65533;1:t &#65533;b&#65533;@<&#65533;&#65533;&#65533;&#65533;&#65533;pvh&#65533;:&#65533;&#65533; Z&#65533;&#65533;D&#769;&#65533;&#65533;&#65533;&#65533;&#65533;V&#65533;!
&#65533;&#65533;{w1&#65533;#$	&#65533;7/ &#65533;v&#65533;&#65533;&#65533;i&#65533;&#65533;&#65533;&#65533;!>&#65533;E&#65533;&#65533;&#65533;&#65533;&#65533;#(&#65533;&#65533;}&#65533;e&#65533;8&#1812;k&&#65533;j$&#65533;0R&#65533;p&#65533;&#65533;D&#65533;&#65533;(&#65533;&#65533;&#65533;&#65533;&#65533;&#65533;&#65533;&#65533;&&#65533;&#65533;9&#65533;2&#65533;&#65533;L&#1552;&#65533;&#65533;{?&#65533;2&#65533;j&#65533;?<&#65533;&#65533;ah&#65533;$QI&#65533;&#65533;L&#65533;&#65533;LC`.V&#65533;	&#65533;e>&#65533; B&#65533;H0/|&#65533;&#65533;B&#65533;,&#65533;FH&#65533;\&#65533;&#65533;&#65533;&#65533;&#65533;P6B&#1147;}&#65533;U&#65533;&#65533;$&#65533;?cD6D&#65533;&#65533;2&#65533;a&#65533;#~b&#65533;&#65533;&#65533;&#65533;&#65533;6&#65533;&#65533;3i&#65533;s&#65533;E&#65533;A8&#65533;&#65533;7&#65533;&#65533;V&#65533;&#65533;&#65533;&#65533;-&#65533;vH&#65533;@P0-rO&#65533;k&#65533;&#65533;&#65533;@&#65533;&#65533;
k&#65533;k&#65533;aSbA&#65533;a:&#65533;v:&#65533;&#65533;l&#65533;F~185&#65533;&#65533;TmA;5XTca&#65533;&#65533;&#65533;;2&#65533;&#65533;vC&#65533; &#65533;@=&#65533;`VE	&#65533;HV&#65533;/v&#65533;H#&#65533;o&#65533;5 9w&#65533;&#65533;&#65533;(&#65533;@G(x2(}p&#65533;P&#65533;PT&#65533; lplplprh&#65533;&#65533;!&#65533;q&#65533;&#65533;I&#65533;&#65533;&#65533;Eg'&#65533;r`qs(D&#65533;@
&#65533;6Q[y&#65533;D&#65533;m1[&#65533;&#65533;pI&#65533; &#65533;@&#65533;S
&#65533;&#565;J7 D 
&#65533;dD:@ &#65533; M`w&#65533;&#65533;n&#65533;$PuC`4&#65533;Ts`&#65533;` -&#65533;&#65533;&#65533;&#65533;.&#65533; p;&#65533;0&#65533;&#65533;i&f&#65533;N&#65533;pU/&#65533;b x&#65533;&#65533; /g&#65533;&#65533;r&#65533;&#65533;}_&#65533;&#65533;|&#65533;H3/`]R&#65533;)aj&#65533;C&#65533;&#65533;&#65533;&#65533;H&#65533;.&#65533;&#65533;&#65533;@z&#65533;&#65533;H&#65533;@3&#65533;I&#65533;&#65533;M&#65533;&#65533;0'&#65533;&#65533;I"&#65533;b,JS &#65533;tc&#65533;0&#65533;&#65533;
&#65533;c&#65533;&#65533;-&#65533;$|&#65533;W,&#65533;.&#65533;d`&#65533;)'&#65533;&#65533;L&#65533;&#65533;&#388;Sv&#65533;`eo&#65533;Q&#65533;{W&#65533;oWH}d &#65533;GR 2&#65533;?	&#65533;X&#65533;&#65533;R&#65533;ITp $AO>&#65533;2]&#65533;
&#65533;&#65533;h&#65533;w7h&#65533;&#65533;ViU&#65533;XR&#65533;SR&#65533;&#65533;v5p_&#65533;3&#65533;&#65533;<=&#65533;!&#65533;&#65533; R&#65533;&#65533;.&#65533;W&#65533;&#65533;&#65533;&#65533;&#65533;s	&#65533;&#65533;&#65533;&#65533;&#65533;M&#1296;:j&#65533;k&#65533;Al&#65533;Al)h&#65533;&#65533;Q&#65533;&#65533;&#65533;1D}Pl&#65533;&#65533;SAI&#65533;&#65533;!&#65533;&#65533;M&#65533;&#65533;&#65533; &#65533;&#65533;&#65533;uHnX&#65533;&#65533;QA
&#65533;&#65533; v&#65533; C&#65533;PH2&#65533;!$&#65533;&#65533;H&#65533;&#65533;&#65533;&#65533;"^x9&#65533;cq&#65533;&#65533;'&#65533;&#65533;(8&#65533;m&#65533;&#65533;
&#65533;&#65533;l&#65533;T&#65533;C{C&#913;&#65533; " &#65533;(v&#1872;&&#65533;&#65533;k	&#65533;p&#65533;&#65533;&#65533;eA&#65533;&#65533;q&#65533;z@
&#65533;pd@&#65533;0[<&#65533;&#65533;&#1032;&#65533;&#65533;&#65533;&#65533;&#65533;&#65533;&#65533;&#65533;@	&#65533;l&#65533;t<&#65533;t&#65533;&#65533;X&#65533;#B}7p<&#65533;:#^&#65533;c&#65533;v&#65533;Bu8@  %   0)&#65533;&#65533;&#65533;&#65533;`e&#65533;&#65533;2&#65533;#&#65533;&#65533;*&#65533;%&#768;&#65533;&#65533;D X&#65533;&#65533;r	wP&#65533;&#65533;&#65533;'!&#65533; &#65533;&#65533;&#65533;cp`&#65533;`&#65533;&#65533;-&#65533;&#65533;&#65533;&#65533;&#65533;Q&#65533;&#65533;Hl&#65533;&#65533;&#65533;&#65533;hz&#65533; &#65533;*38&#65533;J)&#65533;Z&#65533;o&#65533;&#65533;z&#65533;&#65533;cK&#65533;&#65533;	&#65533;&#65533;I&#65533;&#65533;&#65533;&#65533;&#65533;&#65533;gQ&#65533;jAh&#65533;$&#65533; q3&#65533;&#65533;=&#65533;&#65533;&#65533;&#65533;]&#65533;&#1112;:Ig&#65533;&#65533;V&#65533;&#65533;
&#65533;B&#65533;&#65533;AH[&#65533;;&#65533;P&#65533;&#65533;-May&#65533;w1`?&#65533;W&#65533;a)"a9i&#65533;&#65533;2&#65533;&#65533;&#65533;&#1301;&#65533;*&#65533;f&#65533;&#65533;&#65533;c&#65533;v=&#65533;=&#65533;S&#65533;&#931;*&#65533;Q&#65533;1&#65533;&#65533;PPy	P2%g&#65533;&#65533;a&#65533;&#65533;A;U&#65533;&#65533;&#65533;S&#65533;Ql0&#65533;&#65533;Z&#65533;&#65533;T[mk&#65533;;&#65533;&#1235;&#65533;&#65533;&#65533;F&#65533;&#65533;a&#65533;&#65533;&#65533;&#65533;@` &#65533;&#65533;L/p3&#65533;1$&#65533;)H6&#65533;&#65533;&#65533;B2(&#65533;7`#Y&#65533;v&#65533;&#65533;&#65533;&#65533;X&#65533;Se &#65533;l Upa&#65533;
&#65533;&#65533;&#65533;'&#65533;&#1344;&#65533;&#65533;'&#65533;&#65533;,&#1609;> ri&#65533;Z}&#65533;Z&#65533;z&#65533;iB&#65533;&#65533;m1	&#65533;&#65533; &#65533;&#65533;&#65533;&#65533;0
zp&#65533;H; <&#65533;&#65533;1[&#65533;&#65533;A:&#65533;1&#65533; &#65533;&#65533;0&#65533;&#65533;p&#65533;'L&#65533;&#65533;B&#65533;T&#65533;C&#65533;,&#65533;>&#65533;&#65533;&#65533;`&#65533;LB&#65533;Il&#65533;s  |&#65533;>0
&#65533; &#65533;&#65533;&#65533;&#65533;n&#65533;&#65533;&#65533;V&#65533;G&#65533;&#65533;&#65533;f&#65533; J#&#65533;g&#65533;k&#65533;c&#65533;&#65533;x@8&#65533;PE&#65533;/&#65533;&#65533;x6R&#65533;&#65533;&#65533;BH2`W&#65533;q&#65533;&#65533;&#65533;.o&#65533;&#65533;&#65533;a@/&#65533;t&#65533;&#65533;p*z&#65533;I&#65533;&#65533;&#65533;Y&#65533;UA&#65533;&#65533;&#65533;[&&#65533; &#65533;U&#65533;&#65533;&#65533;M&#65533;'|:v&#65533;&#65533;{&#65533;&#65533;LH!) &#65533;&#65533;L&#65533;&#32587;&#65533;(&#65533;x&#65533;&#65533;L&#65533;/&#65533;&#65533;8&#65533;e&#65533;&#65533;=&#65533;J`+&#65533;N1&#65533;&#65533;G&#65533;_Z&#65533;&#65533;&#65533;&#65533;&#65533;&#65533;:yX,4E&#65533;&#65533;wR&#65533;Q&#65533;:i&#65533;&#65533;&#65533;vj&#65533;&#1323;&#65533;&#65533;&#65533;&#65533;&#65533;7&#65533;&#65533;ji<&#65533;`rx&#65533;v&#65533;!	&#65533;o}s&#185;Z#Q9&#65533;&#65533;~*u	4&#65533;&#65533;v&#65533;&#65533;  	&#65533;J:&#65533;j&#65533;&#65533;DL&#65533;&#65533;&#65533;&#65533;&#65533;lMl&#65533; &#65533;&#65533;&#65533;c&#65533;:R&#65533;&#65533;&#65533;mD&#65533;&#65533;&#737;_&#65533; &#65533;&#65533;zB&#65533;&#65533;&#65533;12L$&#65533;&#400;&#65533;&#8501;&#65533;p&#65533;X@&#65533;T&#65533;p&#65533;&#65533;#&#65533;$
&#65533;&#65533;&#65533;&#65533;`&[K&#65533;{(w&#65533;00&#65533;p&#65533;&#1339;q&#65533;I&#65533;&#65533;&#65533;uB{B'wrQBy&#65533;vv&#65533;&#65533;&#65533;P&#65533;$At0 &#65533;&#65533;&#65533;&#65533;&#65533;8 &#65533;9&#65533;&#65533;0&#65533;@g&#65533; L%\&#65533;&#65533;
{2?{"C&#65533;"D&#65533;&#65533;&#1674;+3&#65533;&#65533;J&#65533; /&#65533; C&#65533;&#65533;&#65533;&#65533;&#65533;&#65533;&#65533;&#65533;,&#65533;&#65533; &#65533;x&#65533;_&#65533;+ae&#65533;&#65533;L&#65533;&#65533;/!4_&#65533;&#65533;Cx$Q&#65533;s&#65533;&#65533;&#65533;<&#65533;x&#65533;&#65533;&#65533;&#65533;&#65533;&#65533;by&#65533;t&#65533;q7$&#65533;&#65533;R2v0&#65533;&#65533;H&#416;&#65533;Q&#65533;Z/f*&#65533;7&#65533;&#65533; c&#65533;&#65533;'&#65533;&#65533;&#65533;;&#65533;~&#65533;Y#J{*&#65533;:&#65533;&#65533;&#65533;&#65533;V&#65533;&#65533;&#65533;&#65533;&#65533;&#65533;&#65533;/&#65533;+6RH@&#65533;&#65533;<M}%&#1915;&#65533;&#65533;d&#65533;5&#65533;\=&#65533;32&#65533;b&#65533;P
&#65533;&#65533;&#65533; E3&#65533;X&#65533;Q&#65533;&#65533;Y&#65533;&#406;&#65533;&#1151;/q&#65533;XPc& &#65533;uU &#65533;&#65533;&#65533;el}"&#65533;&#65533;&#65533;&#65533;&#65533;&#65533;`&#65533;
&#65533;Z&#65533;P&#65533;z &#65533;]%,&#65533;+&#65533;V}&#65533;&#65533;,&#65533;&#65533;&#65533;et}&#65533;&#65533;"~&#65533;&#65533;&#65533;&#65533;&#65533;&#65533;&#65533;&#65533;&#65533;;&#65533;&#65533;>&#65533;j7&#65533;&#65533;)&#65533;&#65533;2&#65533;&#1607;y&#65533;&#1381;&#65533;&#65533;c&#65533;f&#1107;$&#65533;&#65533; &#65533;&#65533;&#65533;A&#65533;&#65533;&#65533;A&#65533; &#65533;w&#65533;&#65533;)B  &#65533;@Lh&#65533;&#65533;&#65533;&#65533;&#386;3._&#65533;&#65533;0&#65533;&#510;|C&#65533;&#65533;&#65533;r&#65533;T&#65533;Um&#65533;'+&#65533;+&#65533;&#65533;&#65533;`&#523; &#65533;&#65533;&#65533;&#65533;|&#65533;#&#65533;&#65533;pY&#65533;&#65533;I&#65533;&#65533;b/&#65533;&#65533;&#65533;vr&#65533;	&#65533;aOXK&#65533;10&#65533;W[[{&#65533;&#65533;&#65533;&#65533;&#65533;&#65533;,$'W&#65533; &#65533;I&#65533;
s&#65533;%R0&#65533;&#65533;94&#65533;'&#65533;X&#65533;&#65533;&#49513;x&#65533;d&#65533;*v&#65533; &#65533;&#65533;&#65533;\&#65533;b$| >@ :  &#65533;@&#65533;&#65533;&#65533; &#65533;<&#65533; &#248;&#65533;&#65533;?&#65533;P&#65533;&#65533;N&#65533;&#65533;&#65533;z&#65533;&#65533;&#65533;&#65533;&#65533;@&#65533;&#65533;&#65533;[qnp&#65533;1&#65533;/&#65533;&#65533;&#65533;&#65533;&#65533;(&#65533;&#65533;&#65533;+&#65533;&#65533;`&#65533;]R&#65533;&#65533;&#65533;"&#65533;C]&#65533;6VI&#65533;x&#65533;&#65533;&#65533;F&#65533;%Z&#65533;I&#65533;&#65533;&#65533;k
&#65533;$&#65533;#!o&#65533;	&#65533;&#1788;&#65533; &#65533;z&#65533;&#65533;&#65533;&#65533;a`<&#65533;&#65533;q7!&#65533;>&#65533;&#65533;&#65533;@&#65533;1+&#1173;EA&#65533;kc%q&#65533;&#65533;^M&#65533;&#65533;&#65533;P&#65533;&#65533;+&#65533;)&#2342;-&#65533;N&#65533;&#65533;&#65533;&#65533;&#65533;XA&#65533;vvkJ`&#132;+j<A^&#65533;&#65533;&#65533;&#65533;&#65533;&#65533;&#65533;pm&#65533;&#65533;M"&#65533;94W&&#65533;&#1136;&#65533;G^&#65533;&#65533;<&#65533;&#65533;7 &#65533;D&#65533;Q&#65533;&#65533;&#65533;6&#255;!=&#65533;m&#65533;&#65533;X! @&#65533;))&#65533;&#65533;&#65533;;l&#65533;#&#65533;@&#65533;	H&#65533;&#1488;&#65533;5&#65533;&#65533;&#65533;p,q&#65533;&#65533;&#65533;&#65533;	&#65533;@&#65533;&#65533;&#65533;0&#65533;p&#65533;
&#65533;)&#65533;  B0%&#65533;&#65533;G&#65533;&#65533; T&#65533;&#65533;&#65533;&#65533;&#65533;7P&#65533;f&#65533;p}|&#65533;&#65533;U'k&#65533;lx';&#65533;,{)&#65533;&#65533;P&#65533;&#65533;'&#65533;A%&#65533;g&#65533;+&#65533;XQ&#65533;&#65533;&#65533;i&#65533;&#65533;&#65533;2&#2015;l&#65533;$1&#65533;&#65533;	sO&#65533;m&#65533;&#520;S&#65533;&#65533;&#65533;&#65533; W&#65533;&#65533;&#65533;As =&#65533;&#1667;&#65533;&#65533;5&#65533;bj0)&#65533;&#65533;&#65533;&#65533;&#65533;&#65533;&#65533;LE&#65533;L}K&#65533;ySu&#65533;@ &#65533;&#65533;- rZO&#65533;&#65533;&#65533;A _7d&#65533;ns&#65533;%&#65533;  &#65533;a&#65533;
U&#65533;C&#65533;&#65533;&#65533;KGt&#65533;&#65533;Z&#65533;&#65533;v&#65533;&#65533;&#65533;&#353;6H&#65533;&#487;{wC5&#65533;&#65533;-&#65533;&#1060;w&#65533;[z&#2018;&#65533;&#65533;k	"_&#65533;&#1123;&#65533;&#1966;&#65533;&#65533;b&#65533;.&#65533;	y&#65533;&#65533;9&&#65533;|&#956;,&#65533;M&#65533;k`'&#65533;&#65533;&#65533;L2&#65533;I]F&#65533;/;Q&#65533;&#65533;P>}&#65533;y&#65533;(&#65533;&#65533;ED&#1297;&#65533;Q3&#65533;&#1541;a&#65533; 	 &#65533;&#65533;&#65533;m&#65533;&#65533;&#65533;&#65533;&#65533;&#65533;&#65533;&#65533;&#65533;Q&#65533;y&#65533;mQ&#65533;9&#65533;`&#65533;;b&#65533;&#65533;X&#65533;M_&Qm&#65533;&#65533;&#65533;&#65533;"|&#65533;K&#65533;9&#65533;&#65533;) &#65533;&#65533;&#2047;7&#65533;&#601;vB&#65533;&#65533;3Ub&#272;ap&#65533;&#65533;&#65533;u&#65533;&#65533;#F&#65533;<")G&#65533;&#65533;&#65533;&#65533;&#65533;&#65533;&#1188;&#65533;FR&#65533;y&#65533;&#1964;Q&#65533;$&#65533;&#281;S&#65533;<&#65533;&#65533;&#65533;&#38096;9B3:&#65533;&#65533;h&#65533;&#65533;&#65533;z&#65533;&#65533;W&#65533;&#65533;y&#65533;5&#65533;V&#65533;]&#65533;~V&#65533;&#1582;e	&#65533;&#65533;&#65533;&#65533;&#65533;E@&#65533;&#65533;&#65533;k&#65533;&#65533;&#65533;&#65533;&#65533;&#65533;&&#65533;&#65533;!s&#65533;&#1619;	&#65533;< pS&#65533;&#65533;:` d2d(H&#528;&#65533;&#65533;&#65533;&#65533;&#65533;&#65533;Fb&#65533;4&#65533;&#65533;&#861;t&#984;&#65533;a&#65533;&#65533;c&#65533; &#65533;cs&#65533;v&#65533;ch&#65533;>v&#790;-B'&#65533;&#443;&#65533;~&#65533;v&#65533;20z&#65533;&#65533;&#1156;/&#1087;+&#65533;&#65533;C#1N&#65533;&#65533;&#65533;D&#65533;3&#1919;&#65533;&#65533;&#65533;&#65533;~&#65533;&#65533;Q&#65533;&&#65533;`&#164;&#65533;P&#65533;&#65533;&#65533;X&#65533;*&#65533;&#65533;&#65533;0&#559;&#65533;&#65533;&#65533;P`&#65533;
&#65533;!C!(&#65533;|&#65533;&#65533;^x&#65533;Z&#65533;a&#65533;&#65533;9Zh&#65533;t&#65533;g&#65533;&#65533;&#65533;&#65533;k&#65533;	&#65533;q&#65533;!&#146;&#65533;)&#65533;	b&#65533;&#65533;R&#65533;)&#65533;&#65533;&#65533;&#65533;&#589;Kl&#65533;&#65533;&#65533; K,&#65533;:c&#65533;&#65533;&#65533;&#65533;/%j`"cx&#65533;&#65533;&#65533;d&#1542;&#65533;Gn&#65533;#d&#65533;&#65533;&#65533;&#65533;&#546;H &#65533;&#65533;j&#65533;&#1025;^&#65533;&#65533;&#65533;RI%HK&#65533;&#65533;GE&#65533;h&#65533;K&#65533;&#548;&#65533;&#65533;&#65533;0&#65533;0it l&#65533;&#65533;F&#65533;W&#65533;&#65533;a<&#65533;&#65533;z&#212;n2&#65533; M&#65533;&#65533;T&#65533;&#65533;&#65533;&#65533;&#65533;hx&#65533;+&#65533;H[&#65533;&#65533;&#1376;de6=Q&#65533;&#65533;&#65533;P&#65533;c&#65533;;b&#65533;X&#65533;&#65533;H` H8&#65533;2&#65533;9&#65533;,u&#65533;e&#65533;]w&#1989;7^y&#234;&#65533;'62&#65533;7_&#65533;&#65533;q&#208;&#65533;&#65533;s&#65533;=&#65533;d@sM&#65533;:Zs&#65533;x&#65533;g&#65533;&#65533;@&#65533;&#65533;&#65533;&#65533;&#27931;&#65533;&#1897;&#65533;F&#65533;:&#961;0 &#65533;&#65533;y&#65533;&#65533;&#65533;1:8&#65533;<r&#65533;&#65533;&#65533;H2&#65533; &#65533;&#65533; &#65533;&#65533;gf&#65533;%`&&#65533;&#585;CRJ&#65533;&#65533;&#65533;j&#65533;&#65533;&#65533;&#65533;*&#65533;&#65533;&#65533;y&&#65533; B&#65533;&#65533;&#65533;k&#65533;&_$&#65533;a &#65533;&#65533;&#65533;&#65533;&#65533;;l&#65533;&#1349;k&#65533;2&#65533;(&#65533;&#65533;&#65533;&#65533;&#65533;m6&#65533;N&#65533;&#65533;&#288;&#1401;)&#65533;&#65533;&#65533;&#65533;&#65533;N&#65533;&#65533;&#65533;&#65533;&#65533;
dHx&#65533;&#65533;&#65533;>&#65533;;,{&#65533;&#65533;&#65533;f&#65533;#0&#65533;&#65533;&#65533;&#65533;&#65533;&#65533;&#65533;t&#65533;7&#65533;&#65533;\&#65533;&#65533;;&#65533;&#65533;&#1742;&#65533;&#65533;&#65533;F&#65533;@&#65533;[&#65533;&#65533;&#65533;&#65533;&#65533;&#65533;&#65533;&#65533;&#65533;&#65533;[&#65533;&#65533;N&#65533;&#65533;&#65533;/&#65533;&#65533;&#65533;8&#65533;&#65533; &#65533;&#288;&#65533;&#65533;&#65533;&#65533;&#65533;h=&#65533;&#65533;&#65533;e&#65533;&#65533;&#65533;&#65533;5(@&#65533;"9&#65533;&#65533;U&aP&#65533;x@&#65533;!@v<&#65533;Cu&#65533;&#65533;&#65533;
&#65533;&#65533;P&#65533;3&#65533;&#65533;!&#65533;&#65533;&#65533;%P#&#65533;H&#1281;%&#65533;&#65533;&#65533;/ J!&#65533;$&#65533;8@&#65533;&#65533;&#65533;&#65533;.1&#65533;;&#65533;&#65533;-tCo&#65533;&#65533;`&#65533;&#65533;\i&#65533;q2&#65533;3&#65533;&#65533;`jZ&#65533;6&#65533;&#295;&#65533;&#65533;&#65533;Ns&#65533;h:&#65533;&#65533;&#65533;&#65533;"&#65533;&#65533;&#159;$ (BQ&#65533;&#65533;B&#65533;&#65533;&#65533;(E&#65533;C&#65533;&#65533;&#65533;A&#65533;&#65533;&#65533;P&#65533;&#65533;T&#65533;&#65533;&#65533;%S&#65533;&#65533;1&#65533;&#65533;p2!`h &#65533;P&#65533;&#65533;-&#65533;&#65533;
W^q&#65533;M&#65533;jI&#271;A&#65533;)<&#65533;1&#65533;&#65533;b&#65533;&#65533;56JV&#1170;&#65533;&#65533;d&R&#65533;p&#65533;'8yP&#65533;"&#65533;&#65533;&#65533;&#65533;&#65533;HV-&#65533;&#65533;
&#65533;zIf&#65533;mY!&#65533;H;&#65533;R&#65533;qX!&#65533;?0&#65533;&#65533;TJ"&#65533;4F&#65533;(&#65533;&#65533;&#65533;5p&#65533;&#65533;&#65533;&#65533;&#65533;&#65533;&#65533;F&#65533;fK&#65533;&#65533;&#65533;D"&#65533;&#65533;`&#65533;&#65533;&#65533;&#65533;&#65533;$jG&#65533;	!&#65533;Ptf  J&#65533;m&#65533;R&#65533;d&#65533;g&#65533;&#65533;I~&#65533;,e&#65533;&#65533;&#65533;r2A&#65533;&#65533;+i&#65533;&#65533;&&#65533;8,`79&#65533;*@.&#65533;&#65533;	&#65533;&#65533;S&#65533;0&#65533;X&#65533;q&#65533;&#65533;S.&#65533;9,&#65533;r&#65533;xA&#65533;&#65533;>TC&#65533;1@qS&#1079;&#65533;&#65533;,n&#65533;&#65533;ml!&#65533;&#65533;&#65533;	&#65533; &#65533;`	&#65533;4'1&#65533;&#65533;F&#65533;&#65533;&#65533;"&#65533;`&#65533;?4&#65533;&#65533;&#65533;&#65533;&#65533;=&#65533;[&#65533;&#65533;r&#65533;&#65533;+&#65533;&#65533;<&#65533;2Rp&#65533;<&#65533;D&#65533;=  &#65533;&#65533;&#65533;(&#65533;@&#65533;)&#65533;&#65533;
j&#65533; @&#65533;t4&#65533;&#65533;b&#65533; &#65533;`&#65533;&#65533;6&#65533;4&#65533;&#65533;&#1809;!&#65533;&#65533;Cp&#65533;c&#65533;&#65533;&#65533;BPB:@&#65533;3r&#65533;&#65533;&#65533;H@&#65533;&#65533;?t@%&#65533;&#65533;G@B#&#65533;&#4423;&#65533;&#65533;	 &#65533;&#65533;66&#65533;`&#65533;D&#65533;&#1618;Dd&#533;;h&#65533;&#65533;&#65533;&#65533;	&#65533;&#1365;tP"&#65533;&#65533;1L&#65533;&#65533;m14&#65533;<bb&#65533;&#65533;&#65533;&#65533;~&#65533;&#65533;&#65533;&#65533;'P&#65533;`&#65533;&#65533;&#65533;&#65533;?!&#65533;B&#65533;&#65533;&#65533;/~&#65533;0&#65533;&#65533;S&#65533;:&#65533;@8&#65533;&#65533;p Z&#65533;&#65533;
&#131;X&#65533;U&#65533;cA&#65533;a^	QRB&#65533;c&#65533;&#65533;^C&#65533;*&#65533;&#65533;
&#65533;&#65533;"&#65533;&#65533;&#65533;u&#65533;Y&#65533;&#65533;'p0n&#65533;
&#65533;&#65533;&#65533;bka&#65533;&#65533;$&#65533;P9I&#65533;&#65533;&#65533;&&#65533;&#65533;&#65533;&#65533;/&#65533;q&#65533;&#65533;&#65533;6Nf&#65533;&#65533;&#65533;&#65533;&#65533;'qB:&#65533; &#65533;  &#65533;&#65533;&#65533;&#65533;&#65533;&#65533; &#65533;-&#65533;0&&#65533;%&#65533;c&#65533;T&#65533;&#65533;2&#65533;&#20588;&#155;9q&#65533;?
&#65533;&#65533;C&#65533;;&#65533;2&#65533;&#65533;z&#65533;.&#65533;&#65533;&#65533;&#65533;Lg:&#65533;O&#65533;&#65533;&#65533;&#65533;&#65533;'\ &#65533;&#65533;Y&#65533;&#65533;&#65533;\PO&#65533;Y&#65533;F	&#65533;!&#65533;0&#65533;S2F&#65533;%G &#65533;&#65533;&#65533;&#65533;v&#65533;@%&#65533;&#65533;&#65533;&#65533;&#65533;PF&#65533;c&#65533;&#65533;&#65533; &#65533;h&#65533;D&#65533;<h&#65533;&#65533;&#65533;!`&#65533;&#65533;&#65533;&#65533;&#65533;&#65533;&#65533;e&#65533;&#65533;P &#65533;jA^c :&#65533;\&#65533;&#65533;&#65533;F&#65533;&#229;l&#65533;i&#861;&#65533;&#65533;&#65533;)CN&#65533;&#839;!5&#65533;AC&#65533;&#65533;&#65533;t&#65533;&#65533;y&#65533;yG&&#65533;&#65533;&#65533;[xaw&#65533;8 }&#65533;&#1724;&#65533; &#65533;)OW&#65533;7"&#65533;5&#65533;c&#65533;<&#65533;&#65533;5&#65533;N&#65533;&#65533;&#65533;&#65533;&#65533;&#32880;&#65533;@&#65533;$@&#65533;5&#1796;&#65533;h p&#65533;C&#65533;&#65533;X8:Zh &#65533;@&#65533;&#65533;b3&#65533;&#1114;A9P&#65533;@`$&#65533;&#65533;~&#65533;&#22693;&#65533;&#65533; 
&#1860;op &#65533;AR`&#65533;&#65533;vHb&#65533;&#65533;Nr&#725;&#65533;WI"X&#65533;B&#65533;&#65533; "&#65533;"&#65533;&#65533;&#65533;&#65533;&#65533;q&#65533;&#65533;&#65533;&#65533;Jz'&#65533;&#65533;&#65533;O/8Iv&#65533;A&#65533;&#65533;BG&#65533;&#1026;<&#65533;cx&#65533;&#65533;
X&#65533;{&#65533;XxB&#65533;&#65533;7&#65533;+Gb&#65533;i&#65533;&#65533;0&#65533;E&#65533;)&#65533;ne&#65533;&&#65533;&#65533;&#65533;&#65533;?&#65533;&#65533;&#65533;&#65533;&#65533;Z&#65533;&#65533;&#65533;V &#65533;&#65533;[A&#65533;&#65533;JUA
&#65533;&#65533;X&#65533;'&#1946;A0R&#65533;&#65533;-&#65533;&#65533;[&#65533;&#65533;&#65533;!/)&#1135;&#65533;}&#65533;/&#65533;&#65533;|&#65533;+&#65533;o&#65533;&#65533;&#65533;e{&#65533;&#65533;~ vH&#65533;Wx1&#65533;&#65533;&#65533;~ 3&#65533;&#65533;&#65533; &#65533;C &#292;8&#65533;2&#65533;>&#65533;C&#65533;&#65533;&#65533;&#65533;*r&#65533;E&#65533;d&#65533;&#65533;*&#65533;P&#65533;C&#65533;&#65533;&#65533;&#29655;[ni&#65533;&#65533;.8&#65533;+&#65533;&#65533;&#65533;lb&#65533;<&#65533;a&#65533;!&#65533;K2&#65533;:^1&#65533;@&#65533;i&#65533;&#65533;&#65533;; &#65533;KP@&#65533;g&#65533;&#65533;,X)3&#540;&#65533;&#65533;sx, &&#65533;>&#65533;8t&#65533;4&#774;;P&#65533;;&#65533;0 &#65533;&#65533;Y&#65533;&#65533;h&#65533;&#65533;&#65533;&#65533;&#65533;&#65533;H&#65533;&#65533;&#1579;A&#65533;&#65533;u&#234;&#65533;-&#65533;&#65533;&#1138;&#65533;h&#65533;&#65533;&#65533;&#65533;&#65533;(&#65533;&#65533;1R &#65533;&#65533;&#65533;	&#65533;A&#65533;&#65533;&#65533;t&#65533;&#65533;&#65533;&#65533;&#65533;A &#65533;&#65533;x&#65533;M&#65533;&#65533;(&#65533;&#65533; R &#65533;@0&#65533;&#65533;&#65533;&#65533;3&#65533;&#65533;&#65533;.&#65533;w&#65533;,>0U&#65533;&&#65533;&#65533;&#65533;l&#65533;*&#65533; y&#65533;&#65533;G*&#65533;&#65533;&#65533;&#65533;&#65533;X!,&#65533;!&#65533;
&#65533;&#65533;S&#65533;&#65533;P&#65533;&#65533;t)&#65533;`&#65533;&#65533;&#65533;v&#65533;&#65533;&#65533;Ih.&#65533;m&#65533;&#65533;&#65533;&#65533;1S&#65533;&#65533;K&#65533;("&#65533;Z&#65533;B);P&#65533; &#65533;&#65533;x&#65533;X&#65533;&#65533;;/F&#65533;0n0&#65533;&#65533;&#65533;&#211;&#65533;q"b&#65533;&#65533;	&#65533;1&#65533;&#65533;F-&#65533;&#65533;&#65533;[&#65533;&#65533;&#65533;&#65533;F[&#65533;&#65533;h&#65533;F&#65533;&#65533;&#65533;&#65533;+S&#65533;&#65533; &#65533;T`@&#65533;:&#65533;&#65533;X&#65533;$ &#65533;D&#777;$&#65533;f8&#65533;&#65533;p=&#65533;&#512;&#539;&#65533;&#65533;&#65533;&#65533;&#65533;&#65533;&#65533;1&#65533;Nb3w&#65533;&#65533;&#65533;&#65533;&#65533;&#65533;&#65533;&#65533;&#65533;&#65533;&#777;&#65533;&#65533;w	&#65533;(&#65533;&#65533; %&#65533;&#65533;	&#65533;&#65533;&#65533;&#65533;(&#65533;&#65533;&#65533;&#65533;&#65533;&#65533;&#65533;&&#65533;(&#65533;&#65533;&#65533;&#65533;%&#65533;&#65533;&H7 &#65533;	&#65533;K&#65533;&#49351;&#65533;
O&#65533;8&#65533;&#65533;4&#668;P&#65533;P&#65533;&#65533;&#65533;&#65533;&#65533;&#65533;&#65533;&#65533;&#65533;&#65533;&#65533;&#65533;&#65533;&#65533;&#2433;&#65533;&#65533;&#65533;0\&#65533;+&#65533;;@+ 
  &#65533;23p&#513;&#65533;,89&#65533;8&#65533;&#65533;&#65533;0D&#65533;&#65533;"&#65533;&#65533;&#65533;&#65533;&#65533;B&#65533;&#65533;]&#65533;0`K0?&#65533;&#65533;&#65533;U&#65533;*&#65533;&#65533;&#65533;&#65533; :&#65533;&#65533;Qp&#65533;&#65533;&#65533;&#65533;&#65533;"L7&#65533;&#65533;&#65533;&#65533;&#65533;A&#65533;9&#65533;&#65533;&#65533;&#156;&#65533;&#65533;tH&#65533;y&#65533;&#65533;&#65533;&#65533;&#65533;&#65533;7&#65533;&#65533;&#65533;U&#65533;IX&#65533;&#280;&#65533;&#65533;-s&#65533;+3&#65533;&#65533;&#65533;1&#65533;9 N0+Y&#65533;8&#65533;l&#65533;&#65533;1&#65533;l0&#65533;&#65533;0>0&#65533;&#65533;&#65533;&#65533;&#65533; &#65533;54&#65533;JDH&#265;&#65533;&#65533;	?4&#65533;K&#65533;	&#137;Ib:&#65533;E>Y&#1542;&#65533;:^x&#65533;&#65533;(&#65533;&#65533;<&#65533;&#65533;&#65533;"&#65533;&#65533;&#65533;Z&#65533;q&#65533;g&#1031;&#65533;3&#65533;:&#65533;.r/N&#65533;s&#65533;&#65533;b4&#65533;U<e&#65533;.<&#65533;&#65533;5&#65533;&#1141;&#65533;&#686;&#65533;5&#65533;P]&#65533;P	&#65533;&#65533; B&#65533;&#65533;&#65533;!&#65533;%c&#1542;mp&#65533;@!&#65533;nh&#65533;&#65533;_&#65533;&#534;&#65533;&#65533;#!(&#65533;"&#65533;*&#65533;Dd&#65533;&#65533;&#65533;E&#65533;&#65533; 8&#291;&#65533;&#65533;)&#65533;&#65533;&#65533;&#65533;&#65533;&#65533;	&#65533;&#65533;}*>&#65533;w&#65533;&#65533;&#65533;&#65533;x$&#65533;8&#1248;x&#65533;d&#65533;d&#65533;&#65533;j&#65533;&#65533;&#65533;r=&#65533;:&#65533;&#65533;&#1107;Q&#65533;9&#65533;h .&#65533;&#65533;s&#65533;s&#65533;&#1243;(&#65533;&#65533;&#65533;&#65533;&#65533;&#65533;&#1180;&#65533;3&#65533;&#65533;&#65533; &#65533;&#65533;A&#65533; &#65533;I&#65533;&#65533; &#65533; *&#65533;2 &#65533;&#59636;&#65533;)&#65533;Pm&#65533;UJ&#65533;'&#65533;&#65533;?&#65533;&#65533;2&#65533;&#65533;H &#65533;&#65533;&#1097;~4&#65533;+&#65533;V P `&#65533;&#65533;&#65533;0K&#65533;&#65533;&#65533;&#65533;&#65533;&#65533;,&#65533;&#65533;D0P&#65533;&#1031;
&#65533;f&#65533;E&#65533;&#65533;&#65533;&#65533;0&#65533;i&#65533;&#65533;&#65533;"&#65533;XP&#65533;
 &#65533;&#65533;"&#65533;&#1300;nP&#65533;`$$B&#65533;&#65533;&#65533;d&#894;xL @&#65533;&#65533;i&#65533;t;&#65533;&#65533;&#65533;!&#65533;U&#65533;&#65533;A(&#65533;&#65533;&#65533;&#65533;^&#65533;&#65533;X7&#65533;&#65533;&#65533;&#65533;P&#65533;&#65533;&#65533;M&#65533;RW-&#65533;7&#65533;&#65533;2]&#65533;&#65533;&#65533;~='&#65533;<&#65533;&#65533;&#65533;&#65533;&#65533;&#65533;@ Ol`h&#65533;&#65533;@&#65533;;xN&#65533;&#65533;&#65533;&#65533;`&#65533;qS&#65533;lO&#65533;8&#219;&#65533;D&#65533;`O&#65533;8&#65533;&#65533;&#65533;-&#65533;&#65533;&#65533;p&#65533;Q&#65533;&#65533;&#65533;:_&#65533;&#65533;&#65533;hE>E&#1025;&#65533;&#369;&#192;
pH [-P &#65533;&#65533;7&#65533;n&#65533;&#65533;&#65533;z/&#65533;<&#65533;c|&#65533;&#65533;CF&#65533;&#65533;#&#65533;&#65533;]&#65533;&#65533;&#1790;&#65533;Q?\&#65533;&#65533;&#65533;"oe;&#65533;&#65533;:&#65533;&#65533;&#65533;&#65533;&#65533;U.&#65533;x#&#65533;&#65533;H4&#65533;3)z&#65533;T&#65533;G&#65533;&#65533;9&#65533;(0Q-M&#65533;&#65533;&#65533;'-5]&#65533;	&#1031;(&&#65533; }0&#65533;t&#1289;*8&#65533;&#65533;&#65533;&#1862;&#65533;	1@#&#65533;&#65533;&#65533;T&#65533;d&#65533;&#65533;&#65533;s&#1230;&#1802;d1&#65533;H&#65533;&#65533;&#65533;&#65533;F&#65533;`^	c&#65533;&#65533;&#65533;	&#65533;U&#65533;k&#65533;&#1937;c0wP^n&#65533;&#65533;R&#65533;@&#65533;w&#65533;&#65533;U
&#65533; I&#65533;&#65533;@&#65533;p )4&#65533;M4&#65533;0&#65533;&#65533;MJH#U&#65533;&#65533;z&#65533;&#65533;2&#65533;&#65533;&#65533;&#65533;&#65533;&#65533;TP&#65533;N0&#65533;/&#65533;&#65533;z0&#65533;#&#65533;&#65533;&#65533;	]&#65533;&#65533;&#65533;}&#65533;&#601;&#65533;&#65533;&#65533;&#65533;@c&#65533;J&#65533;&#65533;$&#65533;&#65533;&#65533;]T &#65533;&#65533;
&#65533;-!Ha&#65533;&#65533;&#65533;&#65533;&#65533;&#65533;&#65533;m&#65533;&#65533;`0&#65533;9@&#65533;&#65533; SL&#65533;k&#65533;M$&#1795;<&#65533;:&#65533;f`&#164;&#65533;&#65533;&#65533;	`&#65533;&#65533;&#65533;j+*H*X&#65533;z&#65533;X|&#65533;&#65533; 2 x*q&#65533;&#65533;&#65533;	&#65533;	&#65533;n0&#65533;:&#65533;&#65533;&#65533;&#65533;&#65533;p&#65533;&#65533;	#,&#65533;#,&#65533;<&#65533;&#65533;= (&#65533;&#65533;~3H&#65533;&#65533;0&#65533;&#65533;&#65533;&#65533;S&#65533;&#65533;D`P&#65533;0 &#65533;&#65533;N&#65533;0&#65533;&#65533;&#65533;&#65533;!&#65533;&#65533;&#65533;&#65533;&#65533;&#65533;	'&#65533;&#65533;&#65533;Y&#65533;d&#65533;&#65533;&#289;&#65533;Q&#65533;	C&#1026;&#65533;&#1674;&#65533;5&#65533;&#65533;.&#65533;V&#65533;&#65533;&#65533;P&#65533;&#65533;b&#65533;&#65533;&#65533;:d&#65533;&#65533;&#65533;&#65533;`&#65533;:&#65533;&#65533;&#65533;(*&#65533;&#65533;&#65533;(pg&#65533;g&#65533;1@.h&#65533;<Y&#65533;WY&#65533;k&#28391;&#329;V&#65533;&#486;+$P&#65533;y&#65533;&#65533;*&#65533;k&#65533;r.&#65533;+&#65533;&#65533;8&#65533;r&#65533;&#65533;&#65533;+&#1183;k&#65533;"kI&#65533;Bd&#65533;yL&#65533;ax&#65533;&#65533;GH&#65533;<&#65533;1(&#1217;&#65533;&#65533;&#65533;&#65533;#3&#65533;/&#65533;S&#65533;u&#65533;v&#65533;&#65533;	&#65533;k&#65533;6&#65533;&#65533;&#65533;p&#65533;&#329;D&#1033;&#65533;6&#65533;,&#65533;&#35664;&#65533;&#65533;&#65533;&#65533;Wx&#65533;&#65533;d&#1029;&#65533;m&#65533;&#65533;&#65533;&#65533;&#65533;&#65533;&#65533;,p&#65533;&#898;&#65533;&#65533;&#65533;&#65533;i&#65533;&#551;&#65533;w2&#65533;<_&#65533;0&#65533;&#65533;&#65533;&#65533;&#65533;&#65533;0h&#65533;r_&#65533;v1&#65533;2&#65533;P&#65533;&#65533;&#65533;&#65533;6&#65533;&#65533;&#65533;P&#65533;4&#65533;&#65533;&#65533;&#65533; &#65533;x&#65533;&#65533; q&#65533;&#65533;( )&#65533;&#65533;&#65533;<&#65533; p"&#570;l&#65533;&#65533;m&#1435;&#534;;1&#65533;_&#65533;5&#65533;&#65533;3EP&#65533;fj:&#65533;@$m&#65533;&#65533;&#1653;R&#65533;"&#1560;!I &#65533;  :6&#65533;8&#65533;&#65533;	&#65533;&#65533;B&#65533;#D&#65533;)hQ+&#65533;vAy&#65533;&#65533;&#65533;&#65533;L8&#65533;c&#65533;&#65533;	&#65533;&#65533;&#65533;&#65533;&#65533;&#65533;&#65533;&#65533;&#65533;uu&#65533;&#65533;&#65533;&#14192;	R&#65533;L&#65533;&#65533;&#65533;4 &#65533;C0&#65533;4&#65533;1A3&#65533;r&#65533;&#65533;&#65533;H&#65533;9 &#65533;&#65533;a&#65533;@&#65533;E&#65533;3x`&#65533;&#65533;&#65533;Y&#65533;u&#65533;D&#65533;&#65533;ST&#65533;b`O&#65533;&#65533;&#65533;&#1648;&#65533;&#65533;&#65533;&#65533;	&#1057;&#65533;&#1057;J&#65533;&#65533;&#65533;uZZ&#65533;:&#65533;G&#65533;;9	&#65533;&#65533;?	&#65533;&#65533;&#65533;&#65533;&#65533;
&#65533;e>&#65533;e&#65533; $8&#65533;8S0K&#65533;&#65533;_B&#65533;l	R&#65533;&#65533;%&#65533;x&#65533;	&#65533;W&#65533;&#65533;&#65533;kiq>&#65533;F	i&#65533;	&#65533;&#65533;&#65533;=z<c&#65533;&#65533;&#65533;&#65533;&#65533;&#65533;.;&#656;m&#65533;F&#65533;<8&#65533;&#65533;&#65533;+&#65533;)DQ&#65533;&#65533;/ih&#65533;&#65533;&#65533;&#65533;?HS&#65533;&#65533;&#65533;&#2015;_&#65533;&#65533; 0&#65533;P&#65533;&#65533;1&#65533; &#672;0&#65533;L2&#65533;&#65533;&#1043;Lp&#65533;0&#65533;]p=;&#65533;S&#65533;\&#65533; &#817;&#65533;h&#65533;9&#65533;&#65533;&#65533;TwB'w9s&#65533;
&#65533;&#65533;<<&#33288;&#65533;&#65533;&#65533;
&#65533;+&#65533;'A@&#65533;&#65533;Gs4&#65533;]Re&#65533;&#65533;&#65533;	A[eY&#65533;&#65533;P&#65533;&#65533;&#65533;4&#65533;&#65533;&#65533;0&#65533;&#65533;9&#65533;&@ &#65533;D&#65533;&#65533;DPU&#65533;&#1542;&#65533;&#65533;:_&#65533;&#65533;&#65533;&#65533;0&#65533;&#65533;&#65533;Mp &#65533;&#65533;x&#65533;&#313;&#65533; y`&#65533;&#65533;U.M&#65533;&#65533;1 &#65533;W&#65533;&#65533;l&#65533;: s;&#65533;&#65533;&#65533;^&#65533;}&#22337;`&#65533;2&#65533;:&#65533;&#65533;&#65533;&#65533;&#65533;X&#65533;&#65533;&#65533;x&#65533;&#65533;&#65533;&#65533;&#65533;&#65533;&#65533;&#65533;D&#65533;&#65533;A'&#65533;&#65533;&#460;&#65533;&#65533;Mu&#65533;&#65533;&#65533;w8&#65533;&#65533;&#65533;I Mx>&#65533;&#65533;&#65533;l&#65533;;&#65533;83h&#65533;@&#65533;(&#65533;&#65533;&#65533;A.&#65533;*&#65533;&#65533;(huB&#65533;&#65533;&#65533;&#65533;&#65533;Y&#362;&#65533;&#65533;&#65533;M%&#1097;&#65533;&#841;&#65533;&#65533;&#65533;*A&#20552;&#65533;&#65533;0&#65533;&#65533;&#65533;	&9&#65533;9&#65533;&#65533;-&#65533;e&#65533;Y&#65533;&#65533;&#396;&#65533;!&#65533;T&#65533;&#65533;&#65533;A&#273;le&#65533;&#65533;4(&#129;&#1056;0&#65533;_H/1&#65533;&#65533;BX&#65533;($hO&_&#65533;&#65533;&#65533;O+&#65533;&#65533;&#65533;&#65533;aqK&#65533;&#65533;&#467;*@g&#65533;h&#65533;qo&#65533;&#65533;7qqr&#1951;=&#65533;#?
|c&#65533;.&#2019;&#65533;hr	&#65533;O&#65533;&#65533;&#65533;&#65533;F&#65533;&#65533;&#65533;;&#65533;H|&#65533;&#65533;#Y&#65533;/)&#65533;#xBs&#65533;&#65533;?J4O&#65533;&#65533;>X&#65533;&#65533;`&#65533;j`&#65533;&#65533;&#65533;&#65533;2&#65533;&#65533;&#65533;&#65533;j&#65533;}-k&#65533;&#1832;-&#65533;&#65533; &#65533;&#65533;
Y&#65533;&#65533;&#65533; &#65533;&#65533;0&#65533;&#65533;&#65533;&#65533;&#65533;&#65533;&#65533;
&#65533;&#65533;A&#65533;*&#65533;&#135;&#65533;&#65533;&#65533;&#39396;9&#65533;&#65533;P&#65533;&#65533;&#65533;&#65533;x&#65533;	&#65533;&#65533;&#457;N 0&#65533;&#65533;&#65533;&#65533;}J&#65533;&#65533;&#65533;&#65533;&#2022;&#65533;&#65533;Nm&#65533;&#65533;&#65533;j&#65533;N&#65533;&#65533;'p &#65533;&#65533;&#65533;&#65533;&#65533;&#65533;/M&#65533;&#65533;:&#65533;&#65533;b&#65533;&#65533;&#65533;W!F&#65533;$p&#65533;@&#65533;&#65533;v&#65533;&#65533;0M&#65533;C4ht&#65533;cZ&#65533;88p&#65533;$&#65533;&#65533;&#65533;$d&#65533;A&#65533;&#65533;PD&#65533;&#65533;YhL&#395;J&#65533;&#65533;&#65533;&#65533;&#65533;&#65533; &#65533;80&#65533;@=&#65533;&#65533;&#393;&#65533;.&#65533;<&#65533;&#65533;&#65533;Z&#65533;&#65533;&#65533;*&#65533;&#65533;&#65533;g/&#65533;&#65533;A &#65533;&#65533;u&#65533;_ &#65533;&#65533;&#65533;ex&#65533;&#2016;A&#65533;&#65533;X&#65533;&#65533;&#65533;&#65533;x&#65533;I&#65533;&#1517; &#65533;&#529;'K&#65533;+0&#65533;&#65533;UhV&#65533;d&#65533;&#65533;;wCJ&#65533;8DG*w:t&#65533;1!&#65533;E"&#65533;&#65533;y&#65533;&#65533;O&#65533;?&#65533;M&#65533;&#65533;f&#65533;@,6&#65533;&#65533;7&#65533;&#348;&#65533;>t &#65533;c&#537;#&#65533;&#65533;&#65533;K&#65533;&#65533;&#65533;?&#65533;&#65533;&#65533;&#65533; U`&#65533;&#65533;&#65533;&#65533;hH@^D&#65533;&#65533;&#65533;&#65533;&#65533;&#65533;h&#65533;#&#65533;&#65533;&#65533;&#65533;"p|&#65533;@y &#65533;&#65533;2,e	&#65533;8&#65533;&#65533; /($&#65533;4&#444;&#65533;B-&#65533;&#65533;&#65533;2&#65533;%>X&#65533;&#65533;/&#65533;"&#65533;&#65533;"HTPH&#65533;&#65533;pR&#65533;&#65533;&#1153;@&#65533;&#65533;c&#65533;?&#65533;"#&#65533;&#65533;&#65533;?o&#65533;&#65533;h&#65533;L&#65533;&#65533;(B&#65533;&#65533;NAB0&#65533;@B&#65533;C&#65533;TR&#65533;(&#65533;&#65533;&#65533;&#65533;&#65533;&#65533;&#65533; &#65533;9&#65533;%A7&#65533;2&#65533;&#65533;)D&#65533;&#65533;A&#65533;;7&#65533;b&#65533;@i&#65533;&#65533;@&#65533;	&#65533;E&#65533;&#65533;WN&#65533;W&#65533;&#65533;&#65533;"&#65533;&#65533;&#65533;&#65533;2&#1704;&#65533;&#65533;Bi&#65533;&#65533;&#65533;&#65533;&#65533;&#65533; &#65533;&#613;&#65533;&#65533;&#65533; A&#65533;j&#65533;&#65533;&#65533;&#65533;?&#65533;t&#65533;&#65533;@&#65533;j&#65533;;&#65533;jU&#65533;;&#65533;~ &#65533;?&#648;&#65533;?v&#65533;`&#65533;@&#65533;I&#65533;'&#65533;&#65533;#7&#65533;{/(&#65533;&#65533;V&#65533;&#65533;H_&#65533;&#65533;&#65533;!&#65533;Z;&#1077;&#65533;8Am&#65533;&#65533;p.&#65533;&#65533;&#65533;F&j<F&a&#65533;+&#65533;{E&#65533;&#65533;&#65533;T~&#65533;&#65533;@`&#65533;G&#65533;~&#65533;&#65533;G&A6P&#65533;t&#65533;@&#65533;'EDH&#65533;&#65533;?&#65533;&#65533;&#65533;:A&#65533;B&#65533;d&#65533;5&#65533;`&#65533;&#450;D&#65533;&#65533;?&&#65533;3&#65533;&#65533;&#65533;?{D&#738;
&#65533;  +&#65533;!&#65533;4&!c	T&#65533;&#65533;&#65533;&#65533;)&#65533;&#65533;&#65533;&#65533;j&#65533;C2&#65533;Q+
<pP&#65533;&#65533;M&#65533;&#65533;&#65533;&#65533;&#65533;	&#65533;&#65533;&#65533;?KU&#1573;I$ &#65533;&#1745;&#65533;E&#65533;f&#65533;(v&#65533;Z&#65533;&#65533;&#65533;&#65533;&#65533;!&#65533;Zq&#65533;V&#65533; s&#65533;&#65533;&#65533;&#65533;-&#65533;W&#1784;_&#65533;&#65533;5&#65533;aV6&#65533;ck	4&#65533;&#65533;D&#65533;&#65533;?&#65533;u&#65533;?&#65533;H&#65533;.&#65533;C &#65533;&#65533;?C&#65533;&#65533;ZjE&#65533;@&#65533;&#65533;6&#65533;&#65533;&P&#65533;%&#65533;&#65533;&#65533;&#65533;D&#65533;&#65533;d&#65533;&#65533;3&#65533;&#65533;&#65533;&#65533;&#65533;&#65533;a&#65533;&#65533;?d&#65533;(&#49830;&#65533;CA&#65533;&#65533;{&#65533;EU&#65533;&#65533;	&#65533;&#65533;&#65533; &#65533;u&#256;&#65533;E/$i&#65533;&#65533;&#65533;&#65533;4(0&#65533; 
&#65533;HB$0F&#65533;a&#65533;Gh&#65533;/&#65533;_&#65533;,A&#65533;&#65533;&#65533;D$&#65533;&#65533;"*&#65533;&#65533;&#65533;!2x&#65533;&#65533;&#65533;\&#65533;&#65533;!v&#65533;&#65533;&#65533;&#131;3DAH&#65533;&#65533;&#65533;$&#65533;P =V&#65533;&#65533;&#65533;%.I&#65533;IJ&#65533;G&#65533;&#65533;$)&#65533;	&#65533;;&#65533;&#65533;&#65533;&#461;&#65533;arGS&#65533;S&#65533;)-&#65533;Sz~&#65533;&#65533;&#65533;DO&#65533;x(&#65533;&#65533;/&#65533;1&#65533;b#A&#65533;&#65533;&#65533;&#65533;q &#65533;&#65533;&#65533;~&#1176;6&#65533;qg&#65533;&#65533;?&#65533;X&#65533;&#65533;&#65533;[&#65533;c&#65533;&#65533;&#65533;? &#65533;&#65533;&#65533;&#65533;&#65533;CB&#65533;&#65533;$&#65533;&#52259;&#65533;&#65533; &#65533; Hv5&#65533;7&#65533;`&#65533;Fzxa&#65533;*AxB%&#65533;&#65533;J&#65533;&#65533;&#65533;	&#65533;&#65533; &#65533;R:&#65533;&#65533;&#65533;&#65533; K&#65533;H!&#65533;&#65533;&#65533;~&&#65533;0&#65533;&#65533;A&#65533;&#65533;c&#65533;1&#65533;X&#65533;&#65533;&#65533;1&#65533;1&#65533;	"d&#65533;(YNV2&#65533;@LPY&#65533;@&#65533;@h$!&#65533;(&#65533;@A&#65533;G@D&#65533;&#65533;Q&#65533;v}&#65533;v&#65533;*  &#65533;TB2j&#65533;d&#65533;@&#65533;&#65533; x2H&#65533;E&#65533;$&#65533;`(j
&#65533; &#65533;w &#65533;h&#65533;G#&#65533;&#65533;n&#65533;3 ]&#65533;`2&#65533;	xF&#65533;&#65533;&#206;Z&#65533;&#65533;e&#65533;&#65533; qEj&#65533;&#65533;&#65533;&#65533;$N2&#65533;&#644; x&#65533;&#65533;&#65533;/&#65533;&#65533;>&#65533;&#65533;_&#65533;&#65533;W&#65533;&#65533;B&#65533;&#65533;n0&#65533;&#65533;&#65533;&#65533;&#65533;]&#65533;&#65533;&#65533;ibGx/5&#65533;&#65533;t&#65533;
&#65533;&#65533;&#65533;!&#65533;f&#65533;&#65533;&#65533;0&#65533;&#65533;.(&#65533;l&#65533;&#65533;?|&#65533;7&#65533;[&#65533;&#65533;D`&#65533;&#65533;)&#65533;P 8&#65533;&#65533;&#65533;&#65533;&#65533;&#65533;&#65533;&#65533;&#65533;&#65533;&#65533;e&#65533;&#65533;&#270;&#65533;&#65533;&#65533;p
8&#65533;&#65533;E&#65533;hJ&#65533;&#65533;&#65533;&#65533;&#65533;z&#1053;$d&#65533;m&#65533;&#65533;]0&#65533;l&#65533;&#65533;Yb{$R&#65533;&#65533;1&#65533;
&#65533;!&#65533;&#65533; 0&#65533;&#65533;!&#65533;B$	&#65533;&#65533;&#65533;&#65533;&#65533;&#65533;E&#65533;&#65533;
,&#65533;K4&#65533;&#65533;&#65533;&#65533;&#65533;BiW&#65533;R&#65533;&#65533;x&#65533;$&#65533;I&#65533;&#561;p&#65533;&#65533;X&#65533;&#65533;&#65533;p&#65533;#&#65533;t!.`&#65533;!|&#65533;~
&#65533;&#65533;.3&#65533;0&#65533;#F-pi&#65533;&#65533;&#65533;&#65533;&#65533;&#65533;U&#65533;7&#65533;Y&#65533;J&#65533;&#65533;1+&#65533;\&#65533; %@&#65533;&#65533;&#65533;&#65533;w&#522;Q&#65533;1&#65533;$&#65533;#%&#65533;8F&#65533;p&#65533;D&#65533;&#65533;&#65533;&#65533;H*&#65533;&#65533;&#65533;&#65533;7&#433;5p&#65533;k&#65533;8	&#65533;&#65533;{&#65533;&#65533;&#65533;&#65533;x G&#65533;1&#65533;&#65533;&&#65533;&#65533;)AQ&#65533;U&#65533;&#65533;`&#65533;>&#65533;L&#65533;l}kb&#65533;&#536;l&#65533;}&#65533;&#1356;&#65533;?&#65533;&#65533;&#65533;}&#65533; %&#65533;&#65533;5DX(&#65533;QA&#65533;0&#65533;)&#65533;em&#65533;4&#65533;&#65533;J&#65533;!(`&(&#65533;&#65533;0&#65533;X&#65533;DFB &#65533;>O`&#65533;`&#1695;&#65533;$[E&#65533;UR&#65533;&#65533;&#65533;&#65533;d&#65533;&#65533;&#65533;&#65533;V&#65533;&#65533;z4&#65533;&#65533;&#65533;&#65533;&#65533;|I&#65533;Q &#65533;%,)&#65533;o}Y@[&#65533;&#65533;&#65533;&#65533;&#65533;&#65533;&#65533;`&#65533;&#65533;S>&#65533;&#65533;&#1608;6#e&#65533;\&#65533;3&#65533;dL&#65533;&#65533;!&#65533;&#65533;%H$&#65533;&#65533;2&#65533;&#65533;&#65533;&#65533;:&#65533;TL&#65533;5&#65533;&#65533;@L&#65533;&#65533;;&#65533; >&#65533;&#65533;2&#135;;$&#65533;7h}&#65533;*"&#65533; HD&#65533; &#65533;&#65533;&#65533;&#65533;9&#23126;w2&#65533;\&#65533;O`$&#65533;&#65533;&#65533;&#65533;&#65533;&#65533;&#65533;!&#65533;&#65533;k&#65533;B&#65533;&#65533;
&#65533;&#65533;o&#65533;&#65533;&#65533;&#65533; &#65533;<&#65533;-&#65533;H&#65533;?~&#65533;&#65533;&#65533;&#65533; a;&#65533;)&#65533;&#65533;&#65533;&#65533;&#65533;&#65533;vD&#65533;&#65533;"&#65533; &#65533;"&#65533;&#65533;&#65533;&#65533;.&#65533;	\&#65533; 
p7N&#65533;&#65533;t F&#65533;&#65533;&#65533;9@&#65533;T(@&#65533;&#65533;E&#65533;&#1430;&#65533;&#65533;~w n"&#65533;&#65533;%'	q&#65533;k&#65533;&#65533;&#65533;&#65533;.&#65533;I,&#65533;&#65533;(&#65533;&#65533;&#65533;#'&#65533;H&#65533;&#65533;&#65533;R&#65533;&#65533;z9&#65533;&#65533;2&#65533;3c>&#65533;?T%6p&#65533;\>
P&#65533;h@d&#65533;&#65533;qDJ &#65533;|$&#65533;&#65533;&#626;&#336;&#65533;d&#65533;&#65533;&#65533;"(H&#65533;k&#65533;&#65533;F&#65533;&#65533;&#65533;O&#65533;&#65533;&#65533;(&#65533;3&#65533;^w&#65533;C8O&#65533;&#65533;W	!&#65533;v&#65533;
T?&#65533;&#65533;&#65533;>*&#65533;&#65533;&#65533;&#20378;C&#946;C\O~Y&#65533;IB&#65533;e&#65533;&#65533;&#65533;&#65533;&#65533;&#65533;&#65533;&#65533;&#65533;&#1921;M&#65533;&#65533;(6>&#65533;/d&#65533;C&#65533;&#65533;{HA6&#65533;G0m^&#65533;&#65533;&#424;Y
&#65533;&#65533;&#65533;5	D&#65533;&#65533; <(&#65533;&#65533;+T&#65533;w4&#65533;[1&#65533;[&#65533;&#65533;&#65533;` &#65533;&#65533;&#65533;&#65533;P&#65533;	&#65533;&#65533;&#65533;i&#65533;&#65533;&#65533;@	&#65533;q&#65533;&#65533;t&#65533;!H&#65533;&#65533;&#65533;&#65533;{&#65533;q&#65533;hP&#65533;&#1574;q&#65533;+u&#65533;:HBF&#65533;6H&#65533;6|&#65533;&#65533;P&#65533;?&#65533;&#65533;T]&#65533;&#65533;6&#65533;&#65533;(&#65533;(&#65533;&#65533;&#65533;&#65533;&#65533;&#65533;&#65533;K&#65533;&#65533;&#65533;@&#65533;A &#242;-&#65533;&#65533;9&#65533;&#65533;a&#65533;J&O9&#65533;&#65533;B &#65533; &#65533;a &#65533;&#65533;&#65533;F h&#65533;&#65533;&#65533;t&#65533;&#65533;Ab&#65533;%>"&#1200;&#65533;!&#65533;B&b&#65533;&#65533;	 @&#65533;&#65533;" &#65533;(
&#65533;&#65533;&#511;&#65533;&#65533;ep&#65533;*&#65533;A&#65533;&#65533;*&#65533;&#65533;,2A0&#65533;+&#65533;&#65533;&#65533;L&#65533;A ,&#65533;?,@@&#65533;&#65533;&#214;&#65533;&#65533;m\f#&#65533;y&#65533;C&#65533;&#65533;&#65533;C&#65533;&#65533;d&#65533;z&#65533;&#65533;h&#65533;4&#65533;h&#65533;&#65533;&#65533;&#65533;&#65533;&#65533; 	&#65533;B&#65533;&#65533;i&#65533;&#65533; C&#65533;&#65533; &#65533;&#65533;&#65533;&#65533;&#65533;&#65533;h)&#65533;3@B'&#65533;&#65533;V&#65533;5&#65533;F&#65533;`&#65533;>&#65533;&`AA&#65533;1#&#65533;&#65533;@&#65533;L5&#65533;#`&#65533;&#65533;&#65533;!&#65533;&#65533;	&#65533;E|&#65533;&#65533;P&#65533;&#65533;>8DA&#65533;&#1891;&#65533;PxaF&#65533;A&#65533;"&#65533;C&#65533;0Ap&#65533;C&#65533;@Ap3:&#65533;g&#65533;C;&#65533;&#708;)`O&#65533;&#65533;I&#65533;&#65533;&#65533;&#65533;4&#65533;&#65533;&#65533;&#65533;&#65533;^&#65533;&#65533;&#65533;&#65533;aY&#65533;)&#65533;VY&#65533;@P%*P%&#65533;&#65533;^V
&#1614;&#65533;B#$Y&#65533;&#65533;&#65533;!&#65533;C&#65533;&#316;A&#65533;	&#65533;&#65533;&#65533;D&#65533;&#65533;&#65533;&#65533;&#65533;&#65533;eUj&#1616;&#65533;X&#65533;5&#141;&#613;&#65533;5&#659;&#65533;C&#65533;%_&#65533;%AdX&#65533;}X	h&#65533;ab&#65533;a&#65533;
0De&#65533;&#65533;&#65533;&#65533;&#65533;@&#65533;&#65533;&#65533;X&#65533;@&#65533;&#65533;&#65533;"&#65533;O&#65533;d &#65533;29&#65533;xL&#65533;E&#65533;&#65533;&#345;@PSD&#65533;&#65533; &#65533;2&#65533;C&#65533;=&#65533;B&#65533;8M&#65533;at.&#65533;`&#65533;&#65533;&#65533;&#65533;&#65533;&#65533;&#65533;&#1039;&#65533;` &#65533;&#65533;	&#65533;&#65533;&#65533;;&#65533;&#65533;3D&#65533;A 9&#65533;C9&#65533; &#65533;&#65533;&#65533;8&#65533;Q&#65533;!&#65533;'&#65533;&#65533;&#65533;&#65533;[&#65533;&#65533;#&#65533;&#65533;y&#65533; &#65533;&#65533;'zjBz&#65533;@"&#65533;&#65533;&#65533;&#65533;&#65533;@	&#65533;'&#65533;&#65533;&#65533;|&#65533;g&#65533; &#65533;'&#65533;A&#65533;&#65533;@&#65533;&#65533;&#65533;&#65533;l&#65533;q$&#65533;  `&#65533;B8 &#65533;l@]&#1365;&#1536;x&#65533;&#65533;hh]&#65533;&#1349;j(=&#65533;&#65533;?&#65533;(=&#65533;&#65533;(&#65533;&#65533;(]y&#65533;:&#65533;C&#65533;b&#65533;&#65533;Zhu^&#33518;&#65533;:&#65533;&#65533;&#65533;&#65533;X&#65533;"`L/&#65533;"&#65533;@uV&#65533;,|C0&#65533;(=&#65533;&#65533;?&#65533;C&#65533;2&#38030;&#65533;:&#65533;&#65533;/ Ou&#65533;&#65533;&#65533;&#610; h&#65533;&#65533;U9&#65533;M&#65533;Y&#65533;&#65533;&#65533;&#65533;GA&#65533;&#65533;CX&#65533;@TV|&#65533;&#65533;%h&#65533;&#65533;&#65533;QUi&#65533;@&#65533;ixT	QlC&#65533;&#65533;l&#65533;#&#65533;#&#65533; &#195;&#65533;R&#65533;&#65533;@&#65533;&#65533;&#65533;`(8&#65533;2@&#65533;+&#65533;&#65533;&#65533;&#65533;&#65533;T@&#65533;P&#65533;%&#65533;@+B(&#65533;1&#65533;&#65533;.&#65533;9#&#65533;&#65533;,D@&#65533;&#65533; &#65533;
&#65533;&#65533;	@	p&#65533;&#65533; &#65533;	D&#65533;xWF&#65533;&#65533;&#65533;G&JH+&#65533;w}&#65533;9+&#65533;p&#65533;{&#65533;&#65533;&#65533;&#65533;&#65533;&#65533;&#65533;@&#65533;J|&#65533;&#65533;@`&#65533;&#65533;&#65533;2C&#65533; &#65533;I
|A
&#65533;(l&#65533;/&#65533;f&#65533;&#65533;+&#65533;&#65533;]	&#65533;&#65533;A&#549;U&#65533;&#65533;S>&#65533;&#65533;&#65533;&#65533;&#65533;&#65533;&#65533;&#65533;&#65533;V&#65533;&#65533;@&#65533;&#65533;&#65533;&#65533;U&#65533;&#65533;C&#65533;C&#65533;V&#65533; &#65533;&#65533;@[&#65533;&#65533;x&#65533;CY#&#65533;&#65533;Wr&#65533;@&#65533;_D,,&#65533;&#65533;&#65533;&#65533;&#65533;T
S>&#65533;?&#65533;&#65533;@&#28598;l&#65533;&#65533;&#65533;&#65533;D&#65533; .=LdS6&#65533;&#65533;&#65533;&#65533;&#65533;vAp&#65533;&#65533;&#65533;&#65533;4M&#65533;`&#65533;@8&#65533; &#65533;TD&#287;p	&#65533; =&#65533;&#65533;&#65533;&#65533;M-&#65533; ;P@-&#65533;&#65533;?DHx&#65533;&#65533;&#65533;!&#65533;&#65533;_&#65533;&#65533;r&#65533;j/&#65533;&#65533; &#65533;&#65533;"&#33173;&#65533;@&#65533;&#65533;@&#65533;&#65533;&#65533;&#65533;-&#65533;&#65533;&#65533;m&#65533;C&#65533;&#65533;(&#65533;&#65533;A&#65533;&#65533;&#65533;&#65533;&#65533;&#65533;:8D&#65533;8,&#65533;&#65533;&#65533;&#65533;&#65533;?<.&#65533;2&#65533;&#65533;:&#65533;&#65533;
&#65533;&#65533;Bn&#65533;&#658;&#65533;&#65533;&#65533;r&#65533;&#65533;&#65533;&#65533;&#65533;^n&#65533;&#65533;h9|&#209;&#65533;-&#65533; &#65533;u&#65533;r*&#65533;&#65533;&#65533;l&#65533;a&#65533;&#65533;2fVXU;&#65533;&#65533;@ &#1826;&#65533;&#65533;^Y&#65533;&#65533;&#65533;ED!&#65533;&#65533;t&#65533;~&#65533;4 D&#65533;&#65533;&#257;&#65533;&#65533;6&#65533;&#65533;P&#65533;&#65533;&#65533;&#65533;&#65533;	T|&#65533;&#1442;&#65533;&#65533;&#65533;&#65533;&#65533;&#65533;&#65533; A&#65533;&#65533;&#65533;@&#65533;&#65533;H&#65533;C&#65533;@&#65533;&#65533;;X]+`&#65533;,B&#65533;&#65533;&#65533;&#65533;
&#65533;B.&#65533;&#65533;,&#65533;&#65533;&#65533;E&#65533;&#1081;&#65533;&#65533;%&#65533;@,&#65533;n'&#65533;B> &#65533;h&#65533;]Fb&#65533;&#65533;j&#65533;W&#65533;V&#65533;1+&#65533;
&#65533;'80&#65533;&#1097;)X !E,&#65533;&#65533;'&#65533;)AXO&#65533;&#65533;@&#65533;@0(&#65533;&#65533;$&#65533;&#65533;&#65533;CJ&#65533;h&#65533;?@&#65533;&#65533;N&#1663;
Y&#65533;&#65533;&#65533;&#65533;*q&#606;&#65533;U&#65533;%A&#65533;	&#65533;&#1637;@&#65533;V&#65533;&#65533;&#65533;Q&#65533;	&#65533;V&#65533;Jz&#65533;VP&#65533;&#65533;0&#65533;&#65533;&#65533;&#65533;&#65533;Qnqp&#65533;&#65533;%Y&#65533;&#65533;+&#65533;&#65533;&#65533;\&#65533;_&#65533;e&#65533;&#602;&#65533;&#65533;&#65533;,C&#65533;&#726;&#65533;a"&#65533;0&#65533;&#65533;L@&#65533;V&#65533;h&#65533;&#65533;&#65533;(&#65533;&#65533;@&#65533;?|f&#65533;&#460373;A2-&#65533;8D4&#65533;&#65533;&#65533;f`}&#65533;X&#65533;&#65533;&#65533;7&#65533;&#65533;&#65533;&#65533;&#65533;&#65533;&#65533;PI&#65533;&#1282;B&#65533;m&#65533;&#65533;&#65533;&#65533;&#65533;&#65533;@&#65533;&#65533;&#1412;&#65533;V&#65533;&#65533;&#65533;&#65533;&#65533; &#65533;&#65533;_E@/&#65533;&#65533;"h2&#65533;&#65533;&#65533;63&#65533;&#65533;&#65533;&#65533;&#65533;@&#65533;&#65533;&#65533;?L&#65533;@&#65533;&#65533;&#65533;Vs&#65533;z&#65533;@l&#65533;&#65533;&#65533;8D.&#65533;jn&#65533;s&#65533;&#65533;^.&#65533;B.;&#65533;&#65533;&#65533;&#65533;<?n=&#65533;&#65533;=7.>&#65533;s&#65533;&#65533;&#65533;&#65533;&#65533;&#65533;:4i&#65533;6&#65533;&#65533;&#65533;0&#65533;&#65533;3&#65533;s8&#65533;,&#65533;X&#65533;V&#65533;@&#65533;&#65533;w|&#65533;&#65533;&#65533;kO4&#65533;&#65533;&#65533;&#65533;&#65533;d&#65533;%&#65533;T&#65533;&#65533;3&#65533;\&#65533;QWC&#65533;&#65533;P&#65533;&#65533;b/:"&#65533;&#65533;N&#65533;YHF&#65533;&#65533;&#65533;VR&#65533;H&#65533;G&#65533;%Tp&#65533;&#65533;j&#65533;t0&#65533;&#65533;&#65533;&#65533;S&#1605;&#65533;k&#65533;"&#65533;5&#65533;"pP&#65533;&#497;F*&#65533;&#65533;T&#65533;>L&#65533;&#65533;&#65533;&#65533;Yr&#65533;&#65533;&#152;(&#65533;&#65533;BB)x&#65533;7&#65533;-X&#65533;C&#65533;dp&#65533;&#65533;vUIv9&#65533;\&#65533;PHb@, &#65533;@<_|&#65533;&#65533;&#932;DA\&#65533;@&#65533;`z0&#37336;&#65533;&#237;&#65533;N%;&#65533;&#974;Y% &#65533;@x&#65533;@t&#189;&#65533;&#65533;@&#65533;&#65533;l&#65533;j&#65533;&#65533;v&#65533;&#65533;1&#654;&#65533;&#65533;&#65533;qK&#65533;W&#65533;QZ&#24446;&#65533;&#65533;eAX&#65533;&#65533;&#65533;L*&#65533;&#65533;&#65533;o&#65533;G?!J&#65533;&#1537;@&#65533;&#65533;SBU&#65533;v&#65533;:D&#65533;&#65533;V&#65533;X&#65533;&#65533;Kwh&#65533;&#65533;&#65533;N&#65533;g3&#65533;&4X &#65533;c2X&#65533;QJ&#65533;	&#65533;&#65533;&#65533;(rzTh&#65533;&#65533;j%?&#65533;%&#65533;&#65533;&#612;YD&#65533;5&#65533;&#65533;@&#65533;&#65533;?&#65533;SA&#65533;  &#65533;&#1892;&#65533;?L&#65533;&#65533;&#65533;:&#65533;&#65533;&#65533;&#65533;&#65533;S&#65533;X&#65533;&#65533;&#65533;N\&#65533;@&#65533;&#65533;&#65533;&#65533;&#65533;&#65533;&#65533;&#256;'` &#65533;jUA9&#65533;&#65533;&#65533;+&#65533;U"&#65533;}&#65533;x1#&#65533;&#65533;&#65533;xu&#65533;[&#65533;u&#65533;x9&#65533;&#65533;&#65533;8&#65533;&#65533;&#65533;&#65533;xu&#65533;8&#65533;&#65533;&#33791;(&#65533;i&#65533;Ks?K&#65533;&#65533;&#65533;&#65533;&#27151;K&#65533;&#1768;&#65533;&#65533;&#65533;&#65533;&#65533;2sA[&#65533;-&#65533;&#144;&#1016882;&#65533;7&#65533;&#65533;5\&#65533;&#65533;&#65533;8&#65533;w&#65533;-&#65533;o&#65533;3&#65533;C&#65533;&#65533;&#65533;_&#65533;&#65533;5&#65533;9 :&#65533;3<0&#65533;&#65533;&#65533;&#65533;&#65533;3&#65533;&#65533;&#65533;&#65533;&#65533;&#65533;
"ZHlC&#65533;&#65533;&#65533;@&#65533;&#65533;&#65533;@&#65533;&#65533;b&#65533;&#65533;LfV&#65533;{H
&#65533;&#65533;{z&#65533;&#65533;&#65533;@&#65533;I&#65533;&#65533;6&#65533;&#65533;J&#65533;&#65533;^&#61536;#/D&#65533;&#1298;&#65533;#XH-&#65533;&#65533;&#65533;&#65533;M&#65533;A&#65533; o&#65533;&#65533;B&#65533;@I8C'&#65533;C&#65533;&#65533;&#65533;DA&#65533;!Q&#65533;fp9&#65533;B&#65533;&#65533;&#171;&#65533;&#65533;/&#65533;&#65533;&#65533;&#171;"&#65533;@&#65533;&#65533;C!(&#65533;3P&#838;&#65533;&#65533;&#65533;H&#65533;!A!8&#65533;8&#65533;ZC&#65533;&#65533;&#65533;C'&#65533;&#65533;d&#65533;[&#65533;W&#65533;&#65533;;&#65533;&#65533;5&#65533;&#65533;I&#65533;a&#65533;`&#65533;&#65533;&#65533;&#1076;&#65533;I
#^z\@&#65533;&#65533;&#65533; 1&#65533;{;&#65533;&#65533;;&#280;}&#65533;V&#65533;QjX&#65533;&#65533;_uc&#65533;&#65533;M&#65533;U>&#65533;&#65533;v&#65533;&#65533;&#65533;&#57920;&&#65533;&#65533;A&#65533;%&&#65533;&#65533;'&#65533;F&#65533;&#65533;p&#65533;ok&#65533;?&#65533;D&#65533;%8&#65533;&#65533;Zq&#65533;Q&#65533;&#65533;st+&#65533;&#65533;&#1694;UB&#65533;?&#65533;TR&#65533;&#65533;&#65533;&#65533;S&#65533;,v&#65533;lc6&#65533;&#65533;&#65533;,< Ld&#65533;xKy&#65533;&#65533;y/&#65533;@&#65533;&#65533;wD|&&#65533;&#65533;fr&#420;fA&#65533;"k&#65533;7k&#65533;&#65533;2&#65533;@&#65533;@&#65533;&#65533;@&#65533;rA\A &#65533;&#65533;q&#65533;@4&#65533;J&#65533;&#65533;&#65533;Q&#65533;&#65533;{L-&#65533;[AL&#1476;&#65533;&#65533;&#65533;-&#65533;&#582; T&#65533;&#217;&#65533;l&#65533;&#65533;&#65533;&#65533;3z&#65533;&#769;&#65533;&#65533;&#65533;s&#65533;&#65533;&#65533;Z&#65533;&#65533;&#65533;&#12129;~&#65533;&#65533;&#65533;&#65533;:&#65533;&#65533;&#65533;&#65533;&#65533;&#65533;&#65533;&#65533;&#65533;&#65533;~s&#65533;&#65533;&#65533;&#65533;&#65533;&#65533;&#65533;N&#35541;&#65533;&#65533;&#65533;k&#65533;&#65533;t&#262;lD&#65533;&#65533;&#65533;&#65533;&#65533;&#65533; ;Xe&#65533;&#65533;&#65533;&#65533;s<&#481;ms&#65533;&#65533;&#65533;&#65533;&#65533;&#65533;&#225;-&#65533;G*&#65533;&#65533;&#65533;&#65533;&#65533;&#1417;I&#65533;`o&#672;o)&#65533;"&#65533;`%&#65533;4&#1544;&#65533;LCV&#65533;@@&#65533;&#65533;w!&#65533;@&#65533;32&#65533;O&#65533;?y!F&#65533;h&#65533;&#65533;&#65533;;&#65533;.F|h&#65533;&#65533;&#65533;D&#65533;p6&#65533;H&#65533;$I&#65533;f&#65533;	(x!CfG&#65533;4&#65533;^&#1322;E&#65533;xt&#65533;x&#65533;O&#65533;?B*8&#65533;L\>&#65533;&#930;H8&#65533;&#2000;_8&#65533;y&#65533;&#462;&#65533;P&#65533;&#517;:&&#65533;&#65533;&#65533;&#65533;&#712;!&#65533;&#65533;q&#224;@&#65533;3W&#65533;&#65533;i&#65533;$&#65533;&#65533;@!&#65533;&#65533;&#65533;S&#65533;O&#65533;*H&#65533;8&#65533;&#65533;&#65533;-(Ph&#65533;&#65533;&#65533;&#65533;&#726;R&#65533;w&#65533;sg&#986;5&#65533;&#65533;&#65533;&#65533;_,O&#65533;&#65533;&#65533;&#65533;o&#65533;&#65533;(&#65533;&#65533;!&#65533;&#65533;&#65533;@&#65533;wo&#2047;&#65533;>&#65533;xq&#65533;&#65533;&#65533;&#65533;&#65533;G9s&#65533;.*A&#65533;p&#65533;5&#65533;&#65533;H&#65533;Q&#65533;&#65533;I&#65533;&#65533;>|&#65533;&#65533;&#771;G/>&#65533;&#65533;&#65533;&#65533;&#65533;2&#65533;~&#65533;@k&#65533;%6&#65533;&#65533;&#65533;&#65533;A&#65533;&#65533;&#65533;&#65533;&#1016;7b&#65533;&#65533;54&#65533;G?&#65533;&#65533;&#65533;O&#65533;&#65533;A%	&#363;o!&#65533;&#10992;&#65533;&#65533;z&#65533;&#65533;DNF4&#65533;&#65533;IP 5&#65533;P&#65533;&#1978;Q&#65533;i&#65533;q&#65533;n,#&#65533;&#65533;F&#65533;F&#65533;&#1649;&#65533;+&#65533;!&#416;M&JC&#65533;M &#65533;"&#65533;#;&#65533;&#65533;&#65533;7+P&#65533;m&#65533;&#65533;Da&#65533;&#65533;z&#65533;X3e&#65533;-&#460;hKS&#65533;a&#65533;&#65533;&#65533;S &#65533;&#540;fM4&#1116;&#65533;K9:&#65533;&#65533;O?&#65533;(A&#65533;&#65533;&#65533;9&#65533;&#65533;6&#1580;&#65533;&#65533;&#65533;/&#65533;&#65533;&#65533;B&#65533;4&#522;(&#65533;&+&#65533;&#65533;&#65533;&#65533;&#65533;&#65533;Q;>&#65533;2d&#65533;&#65533;&#65533;d0&#65533;&#65533;G&#65533;rUVi&#65533;&#65533;&#65533;AgE&#65533;&#65533;h\u5&#65533;f&#65533;)&#1480;f&#65533;- &#65533;&#65533;&#65533;&#65533;*@&#65533;eg&#65533;&#65533;7*2&#525;&#65533;&#65533;&#1730;&#65533;&#65533;&#65533;&#65533;&#65533;&#65533;Z"&#65533;&#65533;md`i&#65533;&#65533;N&#65533;&&#65533;p&#1673;'vz&#65533;
j!&#65533;&#65533;&#65533;q H q&#409;&#65533;&#65533;&#65533;&#65533;&#65533;&#65533;!F&#65533;E!nh&#65533;Ya&#65533;&#65533;&#65533;&#65533;&#65533;ZiF0&#65533;A&#1272;&#65533;&#65533;_~&#65533;&#65533;&#65533;
&#65533;&#65533;&#65533;@+EP&#65533;&#65533;!Q&#65533;&#65533;b&#65533;&#65533;0&#65533;s&#65533;o&#65533;&#65533; P( &#65533;h&#65533;&#65533;&#65533;i&#65533;&#65533;0&#65533; &#65533;&#65533;1&#65533;&#65533;q&#65533;
&#65533;&#65533;L&#65533;8&#65533;&#65533;&#65533;'&#65533;&#65533; fn&#65533;&#65533;&#65533;&#65533;N[m&#65533;\&#65533;C &#65533;c&#65533;r C&#65533;&#65533;J ,&#65533;-&#65533;&#65533;&#65533;y&#65533;$&#1291;&#65533;C&#65533;&&#65533;F&#65533;0D&#65533;<&#65533;&#65533;nA&#65533;&#65533;3&#65533;&#65533;&#65533;&#65533;8&#65533;j&#65533;&#65533;&#65533;(A3<&#65533;&#65533;+&#65533;&#1085;&#65533;q\&#65533;&#65533;#*&#65533;_&#65533;&#65533;u&#65533;&#65533;&#65533;&#65533;J&#65533;&#65533;&#65533;Ch&#65533;&#65533;&#65533;&#65533;&#65533;9$w&#65533;&#65533;D 'T&#65533;E&#65533;`&#65533;&#65533;Y&#65533;y&#65533;k{&#65533;&#881;7n&#65533;2&#65533;&#65533;&#65533;&#65533;#&#65533;&#65533;&#65533;&#323;&#65533;B "&#65533;&#65533;&#65533;&#65533;4&#65533;'&#65533;&#65533;0h&#65533;R &#65533;&#65533;8&#65533;'&#65533;%&#65533;&#65533;&#65533;&#65533;{&#65533;&#65533;:&#65533;&#65533;&#65533;&#65533;DVP&#65533;z&#65533;&#65533;&#65533; !&#65533; &#65533;&#65533;O P&#65533;&#65533;q"&#65533;&#65533;&#65533;IY&#329;&#65533;&#65533; $M&#65533;	M`R&#65533;<&#65533;O!&#65533;&#65533; Q&#65533;  l&#133;Doh# \&#65533;Z&#65533;&#1420;&#65533; &#65533;&#65533;"&#65533;(&#65533;&#65533;&#1345;Sa&#65533;&&#65533;0&#65533;Pt"&#65533;D&#65533;%&#65533;B&#65533;&#65533;0D&#65533;&#65533;%|&#65533;E&#65533;h%$c&#65533;&#65533;_x&#65533;&#65533;&#65533;0v&#65533;&#433;&#65533; &#65533;&#65533;'&#65533;qT`&#65533;G,Q&#65533;
D&#65533;.&#65533;&#65533;&#65533;+&#65533;&#65533;0!&#65533;&#65533;)&#65533;A8&#65533;&#65533;&#65533;&#65533;,1&#65533;Gc~&#65533;C(&#65533;^&#65533;W-<&#65533;&#65533;&#65533;<"&#65533;2&#65533;F#&#65533;&#65533;&#65533;2&#65533;&#65533;&#65533;@&#65533;a&#65533;&#65533;r"b&#65533;&#65533;-q&#65533;K]F&#65533;z&#65533;&#65533;D"&#65533;&#65533;C)hA&#65533;F&#65533;&#65533;-D&#65533;"&#65533;9&#65533;&#65533;&#65533;&#65533;&#65533;&#65533;&#65533;&#65533;M&#65533;`n&#65533;&#65533;X Nq&#65533; &#65533;&#65533;f9&#65533;&#65533;L\&#65533;\&#65533;?&#65533;0&#65533;5&#65533;&#65533;7k&#65533;&#65533;&#65533;&#65533;u&#65533;a"l&#65533;>&#65533;&#65533;O&#65533; &#65533;&#65533;'&#65533;)&#1032;&#65533;s8B&#65533;.&#65533;Q&#65533;j&#65533;"v&#65533;&#65533;&#65533;C&#65533;&#65533;8O }&#65533;F=&#65533;&#65533;&#65533;&#65533;r&#65533;&#65533;&#65533;&#65533;&#65533;7&#65533;&#65533;	&#65533;&#1867;&#65533;&#65533;&#65533;7b &#65533;&#65533;&#65533; D4&#65533;
&#65533;&#65533;AI&#65533;&#65533; 2
h&#65533;C&#65533;&#65533;&#65533;APA&#65533;
g&#65533;&#65533;Dn&#65533;$&#65533;P&#65533;&#65533;A&#65533;B&#1559;Ub&#65533;p&#65533;&#1642;\x&#65533;d	d&#65533;c&#65533;U&#65533;&#65533;"i&#65533; &#65533;&#65533;&#1461;N &#65533;1@h&#65533;`7NZ&#566;&#65533;ZW&#65533;,&#65533; &#65533;&#65533;E&#65533;&#65533;jE$#n&#65533;&#65533;ld&#65533;5&#65533;&#65533;Ky&#65533;L&#65533;H'&#65533;,1&#440;T&#65533;&#65533;&#65533;&#65533;&#65533;&#65533;0m&#65533;K&#65533;&#1419;&#65533;&#65533;"p&#65533;&#65533;2&#65533;&#65533;B&&#65533;&#8944;&#65533;+&#65533;&#65533;?&#65533;p&#65533;&#65533;&#65533;X&#65533;&#65533;/.&#65533;?&#65533;&#65533;&#65533; CT\&#65533;~&#65533;!
&#65533;P&#65533;K&#65533;&#65533;_X&#65533;*&#65533;@d &#65533;&#65533;&#65533;&#65533;hJ'&#65533; P&#65533;&#65533;i&#65533;d&#65533;z&#65533;&#65533;&#65533;B)T[&#65533;`c&&#65533;t&#65533;&#65533;(H2"&#65533;&#65533;&#65533; Z&#65533;Z&#65533;&#65533;&#65533;&#65533;&#65533;&#65533; &#65533;t&#65533;6{g&#65533;&#65533;n&#65533;o&#65533;S,&#65533;&#65533;&#65533;?>&#65533;x&#65533;&#65533;0C5L&#65533;&#65533;X &#65533;&#65533;&#65533;&#65533;&#65533;&#65533;&#65533;&#65533;16H9T&#65533; &#65533; &#65533;&#65533;"~&#65533;Ko&#65533;R [K&#65533;&#65533;&#65533;&#65533;+&#65533;&#65533;&#65533;Y&#65533;7&#65533;(KY &#65533;&#65533;&#65533;&#65533;&#65533;T|&#65533;P&#65533;\&#65533;Q&#65533;&#65533;&#1952;B&#65533;&#65533;C&#65533;&#65533;,&#65533;d&#65533;C&#65533;I&#65533;sfu
&#843;}!a&#65533; s8&#65533;&#65533;^&#65533;&#65533;g&#65533;@O3z&#65533;n&#65533;&#65533;F&#65533;&#65533;6&#Z&#65533;22&#65533;q$&#65533; &#65533;&#65533;e&#65533;&#65533;D A&#65533;&#65533;.
&#65533;&#65533;@`&#65533;(&#65533; &#65533;&#65533;&#65533;*6&#65533;SU&#65533;&#65533;&#65533;&#65533;&#65533;&#65533;?t&#65533;h&#65533;&#65533;&#65533;|1&#65533;b&#65533;jx&#65533;&#65533;&#65533;&#65533;&#65533;?&#65533;&#65533;+&#65533;&#65533;&#65533;EJ&#65533;:
{&#65533;\&#65533;&#65533;&#65533;&#65533;&#65533;m
[kP&#65533; &#65533; Aa}Cm&#65533;l&#65533;l&#65533;&#65533;&#65533;&#65533;&#65533;&#65533;&#65533;8"?&#65533;6&#65533;%&#65533;W&#65533;&#65533;&#65533;5&#65533;E&#65533;&#65533; &#65533; &#65533;&#65533;&#65533;H&#65533;&#65533;&#65533;&#65533;&#65533;&#65533;eQ&#65533;%9&#65533;&#65533;B&#65533;G<&#65533;&#65533;&#65533;.&#65533;v&#65533;q&#65533;&#65533;&#65533;&#65533;5&#65533;&#65533;&#65533;G&#65533;&#65533;va7H&#65533;	&#65533;&#65533;	&#65533;&#65533;&#65533;&p&#65533;[2~Gn&#65533;&#65533;]&#65533;T "H&#65533;)f&#65533;&#65533;&#65533;&#65533;&#65533;&#65533;&#65533;&#65533;&#65533;&#188;*&#65533;&#65533;&#65533;	&#65533;&#65533;8>&#65533;&#65533;&#65533;&#65533;A&#1162;&#65533;&#65533;&#65533;&#65533;)&#65533;QH&#65533;&#1824;fbg&#65533;&#65533;&#65533;QC&#65533;}&#65533;&#65533;&#65533;&#1495;&#65533;&#65533;m&#65533;&#605;&#65533;&#65533;&#65533;&#65533;	&#65533;&#65533;7"&#1893;"&#65533;&#65533;&#65533;"" s&#65533;P&#1096;&#65533;-h&#65533;y&#65533;&#1923;#&#65533;&#65533;&#1053;&#65533;`&#65533;!,&#65533;	&#65533;8Y&#65533;G&#65533;&#193;&#65533;&#65533;8~8&#65533;&#65533;DH&#1502;6&#65533;>&#65533;1&#65533;&&#65533;1#M&#65533;&#65533;*:&#65533;&#65533;&#65533;6h&#65533;	&#65533;&#1067;'4&#65533;&#65533;F&#65533;?'&#65533;&#65533; l&#65533;D`&#65533;B&#65533;&#65533;?Z&#65533;/&#65533;B&#65533;&#65533;&#65533;0&#65533;?&#1687;&#65533;&#65533;&`&#65533;n&#65533;&#65533;Y{&#65533;&#65533;V&#65533;&#1222;&#65533;&#65533;&#65533;\&#65533;&#65533;&#65533;&#65533;zD &#65533;&#65533;E&#65533;&#65533;&#1558;.nS6ft&#65533;&#65533;&#65533;&#65533;{~&#65533;\ &#65533;&#65533;!pA&#65533;&#65533;&#65533;&#65533;$#&#65533;g&#65533;B&#1037;&#65533;&#65533;&#65533;r) KMH&#65533;&#65533;JbP &#65533;&#65533;5H@'4&#65533;^&#65533;^&#65533;ed&#65533;&#564;Ax&#65533;<02&#65533;T&#65533;&#65533;&#65533;&#65533;&#65533;&#65533;Kt@&#65533;A,&#65533;&#141;&#65533;&#65533;!f0&#65533;H&#65533;d&#65533;&#65533;&#65533;&#65533;H`&#65533;&#65533;&#65533;&#65533;RFm&#65533;0Hf`&#65533;&#65533;vn +&#65533;*B&#65533;&#65533;h&#65533;&#65533;&#65533;@&#65533;&#65533;.<&#65533;N t&#65533;^&#65533;&#65533;f&#65533;:"&#65533;&#65533;&#65533;&#65533;&#65533;&#65533;&#65533;&#65533;&#65533;&#65533;pF&#65533;N&#65533;&#65533;&#65533;p!x &#65533;;&#65533;&#65533;>&#131;v&#65533;&#65533;&#65533;,&#65533;D &#65533;&#65533;&#65533;#&#65533;r&#65533;&#65533;>g&#65533;@&#65533;&#65533;6&#65533;&#65533;&#65533;&#65533;&#65533;&#65533;@	x#6&#65533;`&#65533;&#65533; &#65533;&#65533;&#65533;&#65533;FQ	Bq!&#65533;&#65533;&#65533;B&#65533;&#65533;&#65533;&#65533;&#65533;&#65533;ltJ &#65533;&#65533;tl&#65533;&#1100;v&#65533;cS$&#65533;}#X'Ap!L&#65533;l&#65533;&#65533;n&#65533;&#65533;&#65533; &#65533;&#65533;1&#1052;Q&#65533;&#65533;8&#65533;GT
&#65533;&#65533;&#65533;{&#65533;@ (&#65533;G~o!|D"j&#65533;&#65533;@I&#65533;@&#65533;&#65533;C&#65533;&#65533;7&#65533;a&#1617;&#65533;G~@&#65533;-&#65533;&#65533;&#65533;I&#43695;&#65533;#&#65533;&#65533;AL &#65533;M"&#65533;&#65533;&#65533;&#65533;&#65533;&#65533;&#65533;&#65533;18&#65533;!7&#65533;o!&#65533;&#65533;[&#65533;&#65533;&#65533;Q&#65533;r&#65533;&#65533;  &#65533;M &#65533;&#1962;m&#65533;o6&#65533;d!Hb%&#65533;&#65533;P&&#65533;fj&#65533;(r"&#65533;ja(&#65533;A&#65533;&#65533;&#65533; z&#65533;p&#65533;(H'&#65533; &#65533;&#65533;&#65533;&#65533;qN <&#65533;&#65533; -&#65533;&#65533;&#65533;"&#65533;&#65533;H&#65533;&#65533;	ax a&#65533; &#65533;&#65533;)&#65533;&#65533;&#65533;&#65533;&#65533;&#65533;*&#65533;"&#65533;@&#65533;&#65533;&#65533; &#65533;&#65533;&#65533;&#37976;K"&#65533;&#65533;*&#65533;i@ci&#65533;&#65533;&#65533;40&#65533;k&#65533;&#65533;&#65533;XS&#65533;&#65533;&#65533;n".`!&#65533;q0	&#65533;8&#65533;p&#65533;,:4&#65533;&#65533;&#65533;7'p&#65533;Cp&#65533;a!&#65533;AO&#65533;13&#65533;0&#65533;t&#65533;0r&f$&#65533;o&&#65533;(a&#65533;&#65533;asN&#65533;(&#65533;I"H&#65533;L&#65533;&#65533;8`&#65533;*&#65533;&#65533;K&#65533; BH&#65533;&#65533;7n&#65533;7(&#594;&#65533;&#65533;&#65533;&#65533;&#65533; &#65533;&#65533;&#65533;S &#65533;'&#65533;"&#65533;&#65533;&#65533; &#65533;x&#65533;&#65533;t&#65533;9&#65533;&#65533;&#65533;1&#65533;s;&#65533;';&#1894;&#65533;
S&#65533;,&#65533; &#65533;&#65533;&#65533;&#65533;&#65533;<"&#65533;&#65533;&#1710;&#65533;&#65533;&#65533;"b&#65533;&#65533;7&#65533;&#65533;j!&#65533; z&#65533;&#65533;&#65533;H &#65533;&#65533;&#65533;&#65533;`!n(~&#65533;s"&#65533;&#65533;*&#65533;&#65533;&#65533;PD9&#65533;j&#65533;"&#1504;`4@&#65533;&#65533;?#&#65533;&#65533;QC&#65533;&#65533;"&#65533;&#65533;&#65533;&#65533;&#65533;P&#65533;u&#65533;E&#65533;&#65533;&#65533;6'&#65533;&#65533;	&#65533;#&#65533;&#65533;0b!l&#65533;F&#65533;$"&#65533;&#65533;$P&#65533;X&#65533;P&#65533;]N *&#65533;&#65533;fr&5K&#65533;&#65533;&#65533;A&#65533;J&#65533;g'&#65533;&#65533;_&#65533; 
	Pi(	ca.&#802;bZ0&#65533;&#65533;fB&#65533;H*+&#65533;*&#65533;J#&#65533;A&#65533;&#65533;&#634;&#65533;&#65533;\!O&#65533;t(&#65533;p"&#65533;#L&#65533;i&#65533;4h&#65533;&#65533;S&#65533;5&#65533;&#65533;&#65533;%0&#65533;&#65533;Q!&#65533;8.,Ewr8o&#65533;	l*"&#65533;&#65533;&#65533;&#65533;&#65533;&#65533;S&#65533;C&#65533;&#65533;&#65533;&#65533;&#65533;T&#65533;F`&#65533;A"@&#65533;!B &&#65533;&#65533;&#65533;&#65533;#&#65533;&#65533;&#38728;&#65533;P&#65533;#A"L &#65533;&#65533; &#65533;cL&#65533;T"&#65533;&#65533;c@Y&#65533;J"&#65533;&#65533;&#65533;a!&#65533;&#65533; &#65533;u&#65533;Z&#65533;&#65533;&&#65533;Ym*ZI&#65533;&#65533;&#65533;;&#65533;q\&#65533;&#65533;;&#65533;s&#65533;"5B]{&#65533;&#65533;&#65533;]&#65533;"T&#65533;` 8&#65533;j"&#65533;q&&#65533;_7mfA &#65533;A"&#65533;@@&#65533;&#65533;&#65533;Z&#65533;F6&#65533;
&#65533;&#65533;j&#65533;HPh\(?BR"&#65533;-&#65533;<&#65533; &#65533;MB&#65533; ta&#1776;&#65533;&#65533;
a.&#65533;d&#65533;&&#65533;&#65533;eq&#65533;N&#65533;N"R`f&#65533;&#65533;"&#65533;`&#65533;&#65533;&#65533;&#65533;&#65533;&#65533;&#65533;@F&#65533;M &#65533; #l4&#65533;f?&#65533;d&#65533;&#65533;&#65533;j{&#65533;%&#65533;h&&#65533;&#65533;&a%&#65533;a(&#65533;&#65533;&#65533;&#1417;	&#65533;&#65533;M&#65533;*&#65533;@*@&#65533;v;&#65533;x&#65533;w&#65533;&#65533;&#65533;&#65533;&#65533; L[A&#65533;&#65533;&&#65533;j&#65533;&#65533;&#65533;V&#65533;&#65533;k&#65533;&#65533;MuGN&#65533;Io&#65533; m&#65533;&#65533;LF &#65533;&#65533; &#65533;/B3&#65533;&#65533; &#65533;+&#65533;b&#65533;nL
&#65533;H@3&#65533; ="7&#65533;""RUwu=&#65533;Z"&#65533; y&#65533;[I&#65533;	&#65533;&#65533;	&#65533;U &#65533;&#65533;7&#65533;&#65533;z&#65533;w;?&#65533;&#65533;Y&#65533;&#65533;T&#65533;&#65533;&#65533;U &#65533;&#65533;#&#65533;&Y]&#65533;&#65533;B&#65533;&#65533;&#65533;S.&#65533;z'"T&#65533;&#65533;&#65533;&#65533;x!"ycY T&#65533;&#65533;&#65533;r&#65533;&#65533;7"&#65533;&#65533; &#65533; &#65533;&#65533;&#65533;&#65533;<j~A&#65533;~&#65533;&#65533;~&#65533;N&#65533;&#65533;r&#65533;s&#65533;&#65533;7&#65533;&#65533;{&#65533;w]&#65533;<8&#65533;&#65533;&#65533;]&#65533;2v&#65533;*&#65533;@ k[&#65533; &#65533;P&#65533;&#65533;Q&#65533;&#65533;6&#65533;&#65533;Q?x&#65533;gk&#65533;%&#132;&#65533;&#65533;#&#65533;&#65533;&#65533;&#65533;c&#65533;&#65533;&#65533;&#65533;&#65533;&#65533;ahg8g&#134;&#65533;&#65533;
f&#65533;#&#65533;&#65533;&#65533;&#65533;&#65533;&#65533;&#65533;&#65533;6&#65533;&#65533;&#65533;&#65533;&#65533;
&#1697;&#65533;&#65533;Vg{8&#65533;&#65533;x!8&#65533;&#65533;&#65533;F	&#65533;&#65533;&#65533;&#65533;9 	&#65533;&#65533;&#1697;kB&#65533;&#65533;!* 	 	*&#65533;O#&#65533;m&#65533;&#65533; V&#65533;&#65533;&#65533;l*`5V#D&#65533;&#65533;"&#65533;V&#65533;&#384;Z&#65533;%&#65533;&#65533;F&#65533;&#65533; &#261;\&#165;&#65533;6j&#65533;%&#65533;&#65533;[&#65533;D+8&#65533;kj&#65533;d&#65533;X-O&&#65533;&#65533;nba&#65533;AZ&#65533;,0A&#65533;&#65533;&#65533;A&#65533;$&#65533;A	&#65533;#n?&#65533;!B
\&#65533;_&#65533;T &#65533;J&#65533;R&#65533; &mo&#913;&#65533;X&#65533;&#65533;&#65533;&#552;&#65533;(&#65533;&#65533;H b+oB&#1825;&#65533;&#65533;eL&#65533;C+&#65533;&#65533;7B&#65533; &#65533;Z&#65533;u&#65533;Yu&#65533;#&#65533;&#65533; &#65533;)&#65533;y"&#65533;w8|wS Y&#65533;&#65533;8&#65533;T&#65533;7"&#65533;`&#65533;@ a&#65533;$B&#65533;:&#65533;&#65533;x&#65533;&#65533;UES=9&#65533;&#65533;7N&#65533;&#65533;Y"U85&#65533;}|&#503;}&#65533;F&#65533;&#65533;W}w&#65533;`!"&#65533;&#50658;&#64994;Ej!*n&#65533;&#65533;&#65533;8&#65533;&#65533;E&#65533;&#65533;&#65533;&#65533;&#65533;&#65533;X&#65533;T&#65533;C&#65533;!&#65533;6W&#65533;@&#65533;&#65533;h"&#65533;&#65533;&#65533;n&&#65533;$L&#962;&#65533;&#1866;&#65533;&#65533;pZ)xZ^&#1704;&#65533;&#65533;7&#65533;t&#65533;7.&#65533;&#65533;#&#65533;&#18537;&#65533;Z".&#65533;"&#65533;&#65533;&#65533;/bU3"&#65533; &#65533; &#171;#L@&#65533;&#65533;&#65533;0&#65533;&#65533;c&#65533;&#65533; &#65533;&#65533;&#65533;&#65533;&#65533;&#65533;&#65533;&#65533;&#65533;&#65533;Z"&#65533; &#65533;&#65533;A &#65533; 0&#65533;&#65533;?&#65533; &#65533;&#65533;?6#&#65533;h!b&#65533;fD&#65533;#&#65533;&#1992;"&#65533;N&#65533;&#65533;@&&#65533;tL&#65533;&#65533;B%F&#65533;$II&#65533;F&&#65533;N&#65533;F&#65533;&#65533;&#65533;d&#65533;VK&ni&#65533;&#65533;0&#65533;,&#65533;Ka&#65533;&#1297;&#65533;4*&#65533;&#65533;&#65533;q&#65533;&#65533;mC&#65533;P&#65533;&#65533;&#65533;=&#320;<&#65533;L&#65533;(&#65533;&#65533;&#65533;&#65533;p &#65533;c&#65533;i>C0C+H&#65533;/W&#65533;&#65533;/Y.&#65533;D!&#65533;&#65533;M!&#65533;&#65533;&#65533;&#65533;;"&#65533;i&#65533;j#m&#65533;!Zg&#65533;[&#65533;@&#65533;&#65533;9&#65533;#&#65533;L&#65533;:&#65533;&#65533;&#65533;&#65533; &#65533;&#65533; &#65533;&#65533;|&#65533;E&#65533;&#65533;&#65533;&#65533;$&#65533;&#65533;{&#65533;&#65533;!&#47158;7N&S&#65533;C&#65533;9&#65533;w&#65533;&#65533;#0&#65533;&#65533;7[&#65533;&#65533;&#65533;#bww&#65533;&#65533;&#65533;c&#65533;nL|!8Y&#65533;&#65533;&#65533;&#65533;&#65533;@|pO&#65533;`F^
&#65533;&#65533;U&#65533;Z&#65533;&#65533;&#65533;aG|&#65533;&#65533;&#65533;&#65533;&#65533;\&#65533;&#465;8&#65533;5&#65533;i&#65533;G~#T&#65533;&#65533;&#65533;,&#65533;A"&#65533;&#65533; &#65533;@&#65533;A&#65533;&#65533;&#65533;&#65533;&#65533; b&#65533;&#65533; &#1562;&#65533;&#65533;&#65533;&#65533;&#65533;&#65533;&#65533;o&#65533;&#65533;L&#65533;&#65533;&#65533;z!V96i#&#177;&#65533;&#65533;ed6&#65533;&#65533;[&#160;y&#65533;&#65533;&#65533;s&#65533;&#1920;N&#65533;&#65533;&#1017; &#65533;@&#65533;[ &#43845;i&#65533;&#65533;&#65533;&#65533;R&#65533;em&#65533;&#65533;&#65533;&#65533;&#65533;&#65533;&#65533;&#65533;Eq!&#65533;;"&#65533;&#65533;YJ&#65533;dl"Bv&#65533;&#65533;&#65533;&#65533;&#65533;7Z&#65533;u&#65533;mN&#65533;7p&#65533;}}&#65533;&#65533;c!&#65533;&#65533;&#65533;&#65533;&#65533;&#65533;[A&#65533;[7&#65533;7&#65533;y|?uS&#65533;&#65533;{&#65533;;&#65533;/&#802;L &#65533;L >a&#65533;|&#1621;&#65533;&#65533;&#65533;7P&#65533;&#65533;B&#65533;&#65533; &#65533;}!&#65533;R"^&#65533;&#65533;&#65533;&#65533;&#65533;&#65533;&#65533;&#1111;H&#65533;vIa
lW &#65533;&#65533;&#65533;}&#65533;&#1975;5Z&#65533;u!&#65533;u&#65533;&#65533;Y&#65533;;&#65533;&#65533;{&#65533;&&#65533;&#65533;w&#65533;%&#1956;&#65533;&#65533;&#371;q"&#1813;]|&#65533;&#65533;9@z&#65533;&#65533;c{&#65533;"*&#65533;</-&#65533;D^&#65533;C&#65533;&#65533;+"&#65533;!b&#65533;&#65533;=B&#65533;&#65533;8&#65533;&#65533;T@&#65533;[&#65533;&#65533;a&#65533;U&#65533; T&#65533;&#65533;y&#65533;&#65533;&#65533;&#65533;&#65533;&#641;&#65533;[&#65533;&#38782;&#37091;&#65533;&#65533;|&#789;&#65533;&#65533;&#65533;&#65533;&#65533;=&#65533;&#65533;&#65533;&#65533;&#65533; &#65533;&#65533;&#65533;&#65533;&#65533;^ &#65533;\ &#65533;^@;&#65533;`&#65533;7&#65533;&#65533;!&#65533; &#65533;$&#65533;"&#65533;=b2#c!&#65533;a(&#65533;Eu&#65533;B&#65533;&#65533;%&#65533;&#65533;"&#65533;&#65533;@b7&#65533;Y&#65533;&#65533;&#65533;b?&#65533;Yb &#65533;C&#65533;!#'&#65533;D&#65533; &#65533;&#65533; <f&#65533;&#65533;\6&#65533;$" &#65533;&#65533;&#65533;Q&#65533;&#65533;&#65533;`&#1871;&#253;W`&&#65533;&#65533;"4&#65533;&#65533;7V&#65533;}&#65533;&#65533;xR&#65533;7
&#65533;a	6@&#65533;&#65533;&#65533;&#65533;&#65533; &#65533;i4&#65533;&#65533;S}&#65533;&&#65533;&&#65533;&#65533;0(&#65533;3b&#65533;&#65533;&#65533;o&#65533;^&#65533;AC#&#65533;&#65533;a&#65533;&#65533;5&#65533;'a&#65533;U&#65533;&#65533;M &#65533;&#65533;Zom&#65533;&#65533;~s&#65533;'&#65533;p&#65533;&#65533;&#65533;&#65533;y#&#65533;E F&#65533;&#65533;G&#65533;&#2037;&#65533;*\&#560;&#65533;&#65533;erD&#65533;(&#65533;"&#331;3b&#65533;&#65533;&#65533;#&#65533;UyY&#65533;gL4&#65533;EE&#706;-[&#65533;&#65533;&#65533;&#65533;g&#65533;h&#65533;&#65533;&#65533;?&#65533;$	&#65533;Qi&#65533;&#2012;&#65533;&#65533;&#65533;9&#65533;&#65533;iBfL&#65533;&#65533;&#65533;/&#65533;U&#65533;&#65533;&#65533;)&#65533;5&#65533;&#1519;`6x8V&#65533;&#65533;&#65533;&#65533;"&#65533;r6a
&#65533;_~|&#65533;&#1526;`&#65533;o&#65533;`&#65533;&#65533;K&#65533;&#65533;$&#65533;<!F&#65533;&#65533;CQ#&#65533;&#65533;&#65533;&#65533;o&#65533;e&#65533;&#65533;r&#65533;`2&#65533;&#65533;:8'a&#65533;E&#65533;&#65533;&#979971;NjS&#65533;^&#890;&#65533;&#65533;&#65533;	]&#65533;@&#65533;?5A&#65533;&#65533;&#483;&#65533;I&#65533;(D&#65533;w&#65533;I&#65533;&#65533;3\&#65533;&#65533;7s&#65533;&#65533;F&#65533;8&#65533;@&#65533;y	&#65533;N&#65533;&#1279;a2&#65533;(&#1572;&#65533;B&#65533;&#65533;&#65533;[b#&#65533;w&#65533;&#65533;6&#65533;&#65533;&#65533;&#188;&&#65533;V&#65533;i2&#65533;'N&#65533;&#65533;&#65533;	A&#65533;3E&#65533;9l
Q&#65533;&#65533;?&#65533;&#65533;8&#65533;&#65533;&#65533;T&#65533;&#65533;&&#65533;&#65533;B&#65533;&#65533;?&#65533;H&#65533;N&#65533;&#65533;&#65533;&#65533;YW&#65533;?T&#65533;aA(0&#65533;$&#65533;&#65533;&#65533;?&#65533;$&#1315;B,RP&#65533;C
I&#65533;G&#65533;&#65533;L>4&#65533;GM*&#65533;&#1108;OFi%&#65533;*&#65533;&#65533;A.=&#65533;-&#548;&#65533;c&#65533;&#65533;&#65533;?X&#65533;&#65533;&&#65533;l&#65533;&#65533;JRC!&#65533;Ja%&#65533;	m&#65533;&#65533;Gc &#65533;&#65533;[&#65533;qeP3$#&#65533;&#65533;&#65533;,&#65533;Z&#65533;&#65533;"t&#65533;G&#65533;]&#65533;&#65533;Cs1tAe&#65533;0#&#65533;B&#65533;&#65533;U&#65533;.% A&#65533;&#65533;&#65533;)B&#65533;1&#65533;&#65533;CL &#65533;&#65533;&#65533;?&#65533; P&#65533;B&#65533;%&#65533;&#65533;B&#65533;8FLg[(&#65533;&#65533;i&#65533;j&#65533;&#65533;[IA&#65533;&#65533;Aa $EBT&#65533;&#65533;&#65533;\q&#65533;8q&#65533;a&#65533;$&#65533;`&#1863;M0&#65533;o&#65533;&#65533;s\&#65533;&#65533;&#331;&#65533;H"&#65533;M&#65533;aK
AotBB@&#65533;&#65533;t&#65533;|&#65533;=K|&#1164;k&#65533;&#65533;&#65533;w&#65533;&#65533;`&#65533;z^&#65533;P&#65533;!&#65533;p&#65533;P&#65533;~&#65533; v&#65533;,&#65533;&#65533;u&#65533; #RH&#65533;&#65533;"I7'b&#65533;&#65533;&#65533;bA&#65533;&#65533;2C\&#65533;k.&#65533;(&#65533;?&#130; A&#65533; &#65533;&#65533;&#65533;T+Y5&#65533;&#65533;2&#65533;&#65533;\g&#65533;uBU~&#65533;&#65533;K]r&#65533;&#65533;XxyA4%&#65533;f&#65533;&#65533;m&#65533;&#1418;J&#65533;(e&#65533;&#65533;`E&#65533;&&#65533;&#65533;i&#65533;&#65533;&&#65533;0U}>EWM&#65533;&#65533;&#65533;&#65533;b+&#65533;B&#65533;&#65533;@N&#65533;o&#65533;U&#65533;Cr] &#65533;?&#65533;&#65533;F&#65533;\[&#65533;&#65533;&#65533;&#65533;&#65533;&#65533;@&#65533;)&#65533;&#65533;C&#65533;?&#65533;&#65533;)&#65533;&#65533;&#1059;&#65533;+$&#65533;B&#65533;:&#65533;Z&#65533;U&#65533;&#65533;&#65533;&#65533;VP'&#65533;4n&#65533;&#65533;&#65533;3&#65533;m&#65533;&#65533;+AxD&N&#65533;[&#65533;t&#65533;&#65533;&#65533;&#65533;&#65533;&#65533;q&#65533;&#65533;&#65533;i&#65533;&#65533;&#65533;&#65533;a&#65533;&#65533;B&#65533; &#65533;  &#65533;&#65533;3&#65533;<&#65533;!&#65533;?&#65533;&#65533;&#65533;&#65533;&#65533;&#65533;&#65533;&#65533;&#65533;&#65533;&#65533;6&#65533;
&#65533;&#65533;-&#65533;)D &#65533;&#65533;B&#65533; &#65533;M"F0Z&#65533;&#65533;8&#65533;&#65533;H: &#65533;&#888;&#65533;F$F&#537; &#65533;&#917;&#65533;&#65533;&#65533;&#65533;J&#65533;&#65533;b&#65533;&#65533;E&#65533;&#65533;0j&#65533;@&#65533;bh&#194;&#65533;&#65533; ?&#65533;G&#65533;&#196;,+y&#65533;&#1749;b$:q$19&#65533;?&#65533;d&&#65533;&#65533;ImpC&#65533;&#65533;&#65533;&#65533;&#65533;&#65533; &#65533;
&#65533;R&#65533;&#65533;(e%&#65533;&#65533;V&#65533;&#65533;&#65533;A!fhU&#65533;R9.&#65533;p&#65533;&#65533;&#65533;T&#65533;xj&#65533;&#65533;5&#65533;#&#65533;&#455;?"&#65533;u&#65533;&#65533;&#65533;&#65533;t&#65533;&#65533;n$&#65533;&#65533;K2j9G&#65533;Et&#65533;K&#65533;&#65533;"&#65533;E&#65533;&#65533;T1D&#65533;&#65533;&#65533;dA&#65533;&P&#65533;&#65533; &#65533;Zy&#65533;d9&#65533;&#65533;*-&#65533;hK!&#65533;&#65533;&#65533;^O
A &B^&#65533;&#65533;n&#65533;&#65533;A&#773;f&#65533;/]&#65533;*&#65533;$ HjZ+8&#65533;&#65533;~&#65533;&#65533;&#65533;&#65533;!&#65533;a&#65533;4Q&#65533;%&#65533;b
i B&#65533;&#65533;Q:&#65533;	&#65533;&#65533;&#65533;C&#65533;&#65533;$F5&#65533;p<x&#65533;&#65533;&#65533;:&#65533; X&#65533;A&#65533;&#65533;&#65533;gLH&#65533; &#65533;
*l K&v&#336;f&#65533;PI@&#65533;ZA&#65533;&#65533;C&#65533;Q&#65533;A&#65533;hc&#65533;Q_z&#65533;k[K)J&#65533;&#65533;&#65533; &#65533;"1)&#65533;Z&#65533;%&#65533;x)L^B&#65533;L&#65533;D&#65533;&#65533;&#65533;&#65533;m&#65533;	PS'&#65533;)uC#:&#65533;G&#65533;@&#65533;@&#65533;S&#65533;R:"dO	&#65533;&#65533;&#65533;hU&&#65533;)&#65533;QrLAZ'+W:&#65533;3&#65533;&#65533;(	2J8l*&#65533;&#65533;jA`&#65533;VU&#65533;&#65533;!p&#65533;C &#65533;Hh V&#65533;`&#65533;&#65533;&#65533;7&#65533;Y1&#65533;&#65533;&#65533;&#65533;X&#65533;&#65533;&#240;&#65533;C&#65533;&#65533;	q@&#65533;!  &#65533;e&#65533;? f%H7&#65533;Q &#65533;&#65533;d&#65533;&#65533;&#65533;B&#65533;0-&#65533;&#65533;&#65533;&#65533;H{&#514;`&#65533;&#65533;&#16816;&#65533;&#592;&#65533;n&#65533;>&#65533;o$&#65533;&#720;p&#65533;&#65533;.{vD]&#65533;&#65533;&#65533;t&#65533;B&#65533;|"&#240;B8	2&#65533;u&#65533;&#65533;1&#65533;@C&#1939;&#65533;%,:&#65533;A&#65533;
&#65533;Q&#65533;7Lw9&#65533;\
&#65533;D QR&#65533; 4pe&#65533;&#65533;s&#65533;&#834;&#65533;&#65533;hN"&#65533;&#65533;&#65533;B/&#65533;Q&#65533;B&#65533;&#65533;QAw&#65533;4&#65533;&#65533;&#65533;>&#65533;&#65533;&#65533;#
s4j&#65533;Z&#65533;&#65533;
&#1598;F&#65533;1%	H<Lb&#65533;&#65533;&#65533;L&I&#65533;&#65533;m&#65533;&#65533;&#65533;&#65533;&C&#65533;ij&#65533;
&#65533;9&#617;&#65533;H&#65533;&#65533;&#65533;&#1073;&#65533;&#65533;&#65533;	*&#65533;E|&#65533;Bd&#65533;&dp&#65533;&#65533;C&#65533;&#65533;&#65533;&#65533;2&#65533;~&#65533;i&#65533;0&#65533;	*&#65533;*K &#65533;E&#65533;&#65533;A&#790;&#65533;U6&#65533;&#65533;&#65533;e&#65533;&#706;&#65533;,&#65533;p&#65533;3&#65533;2B&#65533;&#1809;*&#65533;\&#65533;2CV&#65533;>&#65533;y$&#65533;uEk	2='&#65533;&#65533; 	&#65533;&#1660;&#1799;Lw&#65533;\G&#224;&#65533;&#65533;u&#65533;&#65533;V&#65533;7&#65533;&#65533;fq `&#65533;&#65533;:&#65533;&#65533;&#65533;z3R&#65533;&#65533;
&#65533;AB&#65533;?&#65533;&#65533;&#65533;hFB&#65533;O,&#65533;&#65533;h<2&#65533;&#65533;A`&#65533;&#65533;&#65533;`&#65533;&#65533;R@&#65533;"&#65533;&#65533;O&#65533;&#65533;5&#65533;TH1&#65533;i&#65533;~&#65533; &#65533;&#65533;B&#65533;	&#65533;&#65533;m!&#65533;&#65533;&#65533;\1&#65533;&#65533;D63\&#65533;&#65533;&#65533;a&#65533;&#65533;0&#65533;&#65533;pI&#65533;&#65533;&#65533;&#65533;n&#65533;!)&#65533;&#65533;&#65533;s:&#65533;&#65533;&#65533;$p3&#65533;&#65533;^&#65533;&#65533;&#65533;&#65533;M_&#65533;bQ&#65533;D&#65533;0&#65533;&#65533;U&#65533;&#65533;?&#65533;_3y&#65533;Q&#65533;B&#65533;&#65533;7&#65533;	&#65533;&#65533;&#1059;&#65533;&#65533;&#65533;&#65533;&&#65533;&#65533;'&#65533;s&#65533;c&#65533;&#65533;5  &#65533;Ad&#1024;&#65533;&#65533;&#1725;9'&#65533;&#65533;.&#65533;&#65533;&#65533;}C&#65533;&#65533;&#65533;s&#65533;06yNK&#65533;&#65533;&#65533;&#65533;&#65533;9&#65533;?&#65533;&#65533;3&#65533;&#65533; W&#65533;&#65533;8&#65533;&#65533;v&#65533;&#65533; J&#65533;&#65533;&#65533;0v1&#65533;&#65533;&#65533;d&#65533;&#65533;* v&#65533;$
&#65533;{A&#65533;]K&#65533;1A|&#65533;C&#65533;al&#1335;&#65533;M&#65533;&#65533;&#65533;&#65533;2wi&#65533;&#65533;}&#65533;oB&#65533;2!;&#65533;&#65533;4H&#65533;8+(pp,&#65533;O&#65533;&#65533;&#65533;&#65533;S&#65533;C&#65533;1&#65533;h&#65533;BX%:&#65533;&#65533;h&#65533;!&#65533;%H3&#65533;;&#65533;f&#65533;&#65533;&#65533;xC&#65533;/&#65533;4C&#65533;
QOn&#1952;&#65533;a`&#65533;8&#65533;&#65533;M&#65533;&#65533;&#65533;&#65533;:&#1595;,-.&#65533;&#65533;&#65533;Z&#65533;
&#65533;+_e&#65533;fZOPC&#65533;"&#65533;&#65533;&#65533;&#65533;&#65533;?&#65533;&#65533;&#65533;kH&#210;)&#65533;S{&#65533;&#65533;&#65533;&#65533;&#65533;&#65533;&#65533;g&#65533;&#65533;&#65533;&di&#65533;9&#65533;8&#65533;=%c5&#65533;sS5vF`&#65533;o&#65533;7H&#65533;T&#65533;F!j&#65533;QU&#65533;&#65533;UO&#65533;|@&#65533;s8&#65533;r&#65533;&#65533;&#65533;&#65533;&#65533;&#65533;PHz&#65533;C&#65533;&#65533;PC w@&#65533;4Ht&#65533;/&#65533;vA &#65533;&#65533;xGwxW@ G&#65533; &#65533;&#65533;&#65533;&#65533; A&#65533;E8>&#65533;&#65533;n`&#65533;-&#65533;U&#1541;#Q81m&#65533;q}" {&#65533;&#65533;
E&#65533;j&#65533;E$&#65533;?&#65533;-&#65533;
-&#65533;&#992;
L&#65533;y&#65533;&#65533;z&#65533;~&#65533;KK&#65533;&#65533;&#65533;&#65533;Gh&#65533;&#65533;@2&#65533;m1y&#65533;	C&#65533;0&#65533; &#264;&#65533;2M&#65533;3	&#65533;2.&#65533;3&#65533;&#65533;-q+a&#65533;&#65533;a&#65533;z&#65533;q&#65533;&#65533;gq^a0~ X&#65533;`_Q+&#65533;  &#65533;p+&#65533;&#65533;&#65533;&#65533;X&#65533;&#65533;&#1346;Q&#65533;&#65533;&#65533;O&#65533;O &#65533;"&#65533;&#65533;h&#65533;&#65533;B&#65533;d.&#65533;&#200;&#65533;&#65533;N3s!&#65533;&#65533;m&#65533;&#65533;&#65533;
a&#65533;N@o&#65533;&#65533;n6ta7&#65533;~&#65533;&#65533;&#65533;C&#65533;&#65533;`X&#65533;&#65533;&#65533;E&#65533;,&#65533;S&#65533;G&#65533;o&#65533;F&#65533;	&#65533;&#65533;B!cq&#65533;s@&#65533;aa&#65533;qFtU&#65533;S18&#65533;&#65533;& r&x%&#65533;t&#65533;&#65533;&#65533;)8H&#65533;&#65533;$&#65533;&#65533;&#65533;&#65533;fP,&#65533;&#65533;Bc&#65533;&#65533;7&#65533;&9&#65533;L L&#65533;?&#65533;f&#65533;L`&#65533;&#65533;"&#65533;9p&#65533;!&#65533;PR&#65533;&#65533;Ly&#65533;T&#65533;<K&#65533;,S&#65533;&#65533;&#65533;8o&#65533;&#65533;
uU&#65533;gM&#65533;&#65533;Y&#65533;&#65533;X&#65533;&#65533;&#65533;&#65533;y&#65533;1&#65533;&#1268;.&#65533;&#65533;3&#65533;&#65533;x&#65533;&#65533;&#65533;#  3&#65533;&#65533;L&#65533;&#65533;g	&#65533;Pv&#65533;&#65533;&#65533;&#65533;``z!&#65533;:g
q?&#65533;&#65533;<pr&#65533;&#65533;CWs@&#65533;g&#65533;r2 s1&#65533;^4't<W&#65533;&#65533;	&#65533;1/&#65533;v&#65533;&#65533;(/&#836;m+ `&#65533;&#65533;@&#385;&#65533;g &#65533;?&#65533;\A&#65533;N&#65533;&#65533;`&#65533;>RD&#65533;a&#65533;C&#65533;F&#65533;&a&#65533;TS&#65533;&#65533;Y&#65533;d&#65533;bbrSh&#65533;I&#65533;&#65533;%&#65533;&&#65533;&nB+&#65533;T	&#65533;&#65533;!&#65533;	&#1104;U&#65533;W&#65533;&#65533;&#65533;&#65533;#r]&#65533;&#65533;K&#65533;VJ&#65533;8DUq&#65533;`q&#65533;&#65533;b&#65533;&#65533;p&#65533;&#65533;&#65533;&#65533;&#65533;&#65533;&#65533;A&#65533;&#65533;&#1017;&#65533;&#65533;Xy&#65533;qx&#65533;&#65533;V&#65533;E&#65533;w&#65533;"&#65533;!&#65533;?&#65533;h&#65533;`&#65533;e0&#65533;P&#65533;N&#65533;&#65533;m&#1763;&#65533;1"&#65533; &#65533;4&#65533;&#65533;	&#65533;0 &#65533;&#65533;&#65533;Ih &#65533;2OW_'&#65533;_Wv&#65533;G 
GR7u#&#65533;
bE&#65533;$
T&#65533;&#65533;|w&#65533;&#65533;&#65533;&#65533;m&#65533;&#65533;1&#65533;c&#65533;&#65533;2y&#65533;u!>C__j=a7&#65533;+&#65533;-&#65533;`Z	!5@&#65533;#&#65533;V~v$&#393;Co
R=o&#65533;&#65533;&#65533;!&#65533;a&#65533;&#65533;Nt&#65533;Sh&#65533;68& gE9&#1359;>&#65533;k&#65533;)7=&#65533;c&#65533;&#65533;cE&#65533;&#65533;&#65533;&#65533;L1G
&#65533;&&#65533;TE&#65533;YA"&#65533;G&#65533;J&#65533;G}4(&#65533;Y&#65533;&#65533;&#65533;4H+&#65533;&#65533;U&#65533;'`x'yU&#65533;'X&#65533;5-&#65533;&#65533;YJN&#65533;&#65533;&#65533;&#65533;&#65533;*&#65533;&#65533;
&#65533;&#65533;RLPJ	&#65533;&#65533;&#65533;Z=tQV&#65533;&#38445;&#1594;&#65533;S&#65533;4IS&#65533;&#65533;@&#65533;&#65533;&#65533;-_&#65533;&#65533;&#65533;j&#1636;&#65533;&#65533;N&#65533;W&#65533;1M&#65533;&#65533;_&#65533;&#1432;}S&#65533;&#65533;&#65533;-
q&#65533;&#65533; &#65533;&#65533; 	0ZQ=&#65533;`ZX&#65533;&#65533; &#65533; [<aV&#65533;&#65533;V&#65533;&#65533;W&#65533;u++&#65533;%+&#65533;&#65533;*!X&#65533;$&#65533;F&#65533;`p}&#65533;&#65533;&#65533;&#65533;&#65533;&#65533;&#65533;+&#65533;1&#65533;(c_&#65533;&#65533;&#65533;&#65533;s&#65533;&#65533;&#65533;n&#65533;*T0Bp@=A&#65533;&#65533;$&#65533;C&#65533;&#65533;~&#65533;&#65533;&#65533;&#65533;#&#65533;&#65533;w~&#65533;V&#65533;4&#65533;&#65533;&#65533;&#65533;&#65533;&#65533;&#65533;&#1525;\&#65533;&#65533;^&#65533;`;&#65533;&#65533;&#65533;XD6/&#65533;%g&#65533;&#65533;&#65533;6&#65533;	&#65533;&#65533;&#65533;&#65533;p!'gDF:&#65533;E&#65533;&#65533;&#65533;zS&#65533;T&#65533;'+&#1617;&#65533;r&#65533;&#65533;5&#65533;&#65533;&#65533;"(#&#606;&#65533;S&#65533;e&#513;&#65533;&#65533;&#65533;&#65533;5&#65533;&#65533;+p2&#65533;X&#3680;&#65533;&#65533;1&#65533;&#65533;h&#65533;%/B&#1644;X&#65533;&#65533;&#65533;.&#65533;&#65533;&#65533;&#65533;T;&#65533;&#65533;z~&#65533;&#65533;!&#65533;C&#65533;p&#65533;x&#65533;AQ&#65533;&#65533;&#65533;R&#65533;m&#65533;&#65533;y&#65533;i&#65533;
&#65533; &#65533;2&#65533;&#65533;&#65533;4M#&#65533;&#65533;&#65533;6&#65533;&#65533;"'&#65533;J&#65533;041+W&#65533;&#65533;Q &#65533;; &#65533;"&#65533;H{&#65533;/&#65533;;&#65533;&#65533;&#65533;&#65533;#&#65533;&#65533;&#1012;&#65533; &#65533;]:y&#65533;&#65533;?&#65533;&#65533;&#65533;&#662;w\j&#65533;[&#65533;B&#65533;}&#65533;MT&#65533;!&#1895;Y&#65533;&#65533;&#65533; &#65533;P&#65533;&#65533;&#65533;N&#65533;&#65533;GKa&#65533;&#65533;A&#65533;C<&#65533;	q&#65533;&#65533;&#65533;B9&#65533;&#65533;&#65533;&#65533;&#65533;^;E&#65533;&#65533;&#65533;&#65533;5%&#65533;6&#65533;E&#65533;ActkGe7&#65533;&#65533;&#65533;	9qD&#65533;&#65533;&#65533;1U&#65533;&#65533;&#65533;{GSq&&#65533;&#65533;N&#1336;L&#65533;d	&#65533;&#65533;_b&#65533;cpq}&#65533;&#65533;A&#65533;qW&#65533;s` &#65533;&#65533;&#65533;&#65533;;!&#65533;-|&#65533;l\&#65533;*&#65533;&#65533;&#65533;QV$t&#65533;$u&#65533;<B&#65533;&#65533;lj:i&#65533;&#65533;N&#65533;&#65533;<&#65533;.&#65533;&#65533;&#65533;&#65533;8>S|_&#65533;B&#65533;<2A&#65533;1&#65533;3&#65533;&#39004;&#65533;&#65533;B e=7&#65533;Sp&#65533;&#65533;`S&#65533;!%&#65533;.#&#65533;e&#65533;fI2&#65533;&#65533;&#65533;c&#65533;#&#65533;3/&#65533;&#65533;@8&#65533;&#65533;&#65533;4&#65533;=>[&#65533;&#65533;CK&#65533;&#65533;P&#65533;C<&#65533;&#65533;\aM#DO&#65533;&#65533;&#65533;4&#65533;6&#65533;m|&#65533;L"&Q&#65533;Ep&#65533;6]&#65533;68&#65533;S&#65533;_Acv&#65533;&#65533;bT&#65533;GQ'|sQ&#65533;	X&#65533;R&#65533;&&#65533;&#65533;M&#65533;&#65533;&#65533;r&#65533;&#65533;y&#65533;B&#385;&#65533;J`d&#65533;7fh&#65533;m&#65533;E&#65533;&#65533;m,=&#65533;&#474;&#65533;&Ta2&#65533;hc&#65533;t"T&#1564;&#65533;&#65533;1tD&#65533;&#65533;&#65533;{{&#65533;8Q&#65533; A2&#65533;&#65533;&#65533;(&#65533;&#65533;N&#1842;\1&#65533;&#65533;&#6319;&#65533;A*&#65533;&#65533;&#65533;.&#65533;(#&#704;&#65533;&#65533;\54&#65533;&#1195;&#65533;&#1461;&#65533;&#65533;i3M&#65533;&#65533;mh)&#65533;"&#65533;!&#65533;&#65533; &#65533;&#65533;&#65533;&#65533;&#65533;Wa&#65533;4p
o&#51700;&#65533;,?&#65533;&#65533;&#65533;&#65533;)&#65533;&#65533;&#65533;y.&#65533;S-&#65533;6&#65533;&#65533;6&#65533;&#65533;4&#65533;&#65533;W&#65533;r;&#65533;
&#1536;3&#65533;&#65533;&#65533;&#65533;&#65533;O&#961;&#65533;&#65533;&#65533;&#65533;&#65533;$/V&#65533;k&#162;&#65533;d&#65533;&#65533;[,8&#65533;&#65533;&#65533;&#65533;&#65533;UE&#65533;&#65533;&#65533;q&#259;&#168;-&#65533;j&#65533;a"&#65533;?Q<*0&&#65533;M&&#65533;Tk=&#1779;&#65533;I&#65533;&#65533;1&#65533;&#65533;	&#65533;&#65533;&#65533;q&#65533;,&#65533;1GM&#65533;&#65533;&#1734;N^&#65533;Oj&#1151;&#65533;`&#413;z&#65533;&#65533;&#65533;+&#65533;N&#65533;g\&#853;&#65533;@[0&#65533;hS&#65533;&#65533;3&#65533;&#1864;&#65533;&#65533;&#65533;&#65533;&#542;&#65533; I&#65533;#&#1714;&#708;^M&#65533;&#65533;M&#65533;1&#65533; &#65533;eM^&#65533;&#65533;&#65533;&#65533;&#65533;@&#65533;&#65533;S=&#65533;5&#65533;&#1830;cP;&#65533;&#652;&#65533;u&#65533;C&#65533;&#820;&#65533;o&#65533;&#65533;&#65533;,&#65533;&#65533;7D&#65533;g;&#65533;B%&#65533;&#65533;\SM&#65533;m&#65533;8&#65533;&#65533;	17=,&#65533;q&#65533;-&#65533;&#65533;F|c&#65533;=&#65533;U%&#65533;A&#65533;Ux&#259;Cc&#65533;'&#65533;&#65533;&#65533;U&#65533;&#65533;a&#65533;&#65533;i&#65533;f&#65533;h&#65533;&#65533;]&#65533;8&#65533;R&#65533;D&#65533; &#65533;K&#65533;&#65533;*&#65533;&#65533;j&#65533;=&#65533;b$&#65533;`&#65533;1 \&#65533;M&#65533;^&#65533;1L&#65533;&#65533;`&#65533;`&#65533;&#65533;` /t^&#65533;&#65533;&#65533;i&#65533;&#65533;&#65533;b&#65533;Q&#65533;}f&#65533;&#65533;&#65533;&#65533;1&#65533;&#65533;&#65533;&#65533;&#65533;|&#65533;&#65533;R&#65533;&#65533;&#65533;&#65533;&#65533;&#65533;&#65533;&#65533;&#65533;]&#65533;&#65533;p&#65533;-&#65533;&#65533;&#65533;m&#65533;&#65533;&#65533;.&#65533;&#65533;&#65533;Q&#65533;&#65533;&#65533;
&#65533;&#65533;&#65533;&#65533;&#65533;
&#65533;&#65533;L&#65533;u&#65533;&#65533;&#65533;(&#65533;&#1068;&#65533;v&#65533;S>b[&#65533;&#1909;C	&#65533;N6"&#65533;Sh&#65533;85&#65533;>U6&#65533;4Y&#65533;iXcB!0&#65533;H&#65533;D&#65533;p,5Nn&#65533;&#65533;%<&#65533;m&#65533;G<&#65533;<&#1921;&#65533;dAN&#65533;Ba&#65533;&#514;&#65533;n&#65533;>&#65533;	&#65533;6l&#65533;&#65533;&#65533;&#65533;&#65533;&#65533;,&#2544;q&#65533;@&#65533;a&#65533;" YN`&#65533;&#65533;&#65533; N&#65533;&#65533;&#65533;[ &#65533;&#65533;&#65533;&#65533; &#65533;&#65533;&#65533;&#65533;&#65533;&#65533;&#65533;f&#65533;4{ &#65533;9
	&#65533;&#65533;)&#65533;i&#65533;&#65533;&#30928;	1 &#65533;&#65533;&#65533;D&#65533;^&#65533;8&#65533;\&#65533;@/_]&#65533;=&#65533;&#65533;2yP{&#65533;9_&#65533;0&#65533;&#65533;&#1889;&#65533;=&#65533;DPCO&#1245;@&#65533;3&#65533;&#65533;mc&#65533;K`&#65533;n&#65533;O&#65533;1S`&#65533;&#65533;3&#65533;&#65533;&#65533;&#65533;&#5501;]Q"&#65533;&#65533;p&#65533;~j-&#65533;BRC&#65533;8&#65533;,oy&#65533;&#65533;X&#65533;bh&#65533;.&#65533;&#65533;&#65533;.&#65533;&#1625;&#65533;ls&#65533;LB&#65533;&#65533;]&#65533;jQqRaqz&#65533;	zCdW&#65533;5&#1646;o&#59985;;>(G &#65533;&#65533;,&#65533;&#65533;5&#65533;W&#1688;&#65533;m&#65533;`b&#65533;&#65533;&#992;&#65533;g$Y&#65533;C&#65533;,&#65533; &#1412;VZ&#65533;|-&#65533;&#65533;&#65533;&#65533;t&#65533;t&#65533;&#65533;&#65533;6&#65533;&#65533;f&#65533;`0i0&#65533;6&#65533;$o &#1117;&#65533;Q&#65533;9&#65533;&#65533;&#65533;&#65533;&#65533;&#65533;&#1381;];_&#65533;4&#65533;P&#65533;&#65533;&#65533;D&#65533;&#65533;-OG&#65533;7&#65533;&#65533;&#1103;&#65533;&#65533;&#65533;|&#65533;&#2045;#{&#65533;-&#65533;i&#65533;&#65533;&#65533;@`&#65533;W&#65533;d&#65533;xlE&#65533;@&#65533;&#65533;&#18394; &#65533;&#65533;&#65533;#&#65533;&#65533;&#65533;&#65533;&#65533;&#65533;M&#65533;X&#65533;E&#65533;/&#65533;&#65533;&#65533;Qc&#65533;3N&#65533;&#65533;&#65533;&#65533;H&#65533;)U&#65533;d&#65533;&#65533;&#65533;K&#65533;1e&#932;Y&#65533;&#65533;L,&#65533;&#65533;3` &#65533;3+b&#65533;9q'&#65533;&#65533;7o&#65533;h&#65533;&#65533;Lt&#65533;&#65533;&#65533;{Z&#65533;D&#1365;&#65533;L`&#65533;&#65533;"W&#65533;7&#65533;\&#65533;V&#65533;&#65533;1&&#424;&#65533;O&#65533;?i&#1254;lcF&#65533;]&#65533;&#65533;*&#65533;&#65533;&#1622;Ia&#65533;&#65533;&#65533;i&#65533;9{&#65533;&#65533;&#65533;c&#529;%O&#65533;&#65533;x&#255;E&#65533;d>&#65533;&#65533;&#65533;?&#65533; X4&#65533;h&#65533;&#65533;,KW&#828;RD&#65533;@/)P &#65533;&#65533;)6Ya&#65533;&#639;)-&#65533;r&#65533;&#65533;Mx&#65533;&#65533;&#65533;&#65533;7&#65533;VH&#65533;&#65533;&#65533;?&#65533;AN5&#65533;&#65533;	&#65533;S,&#65533;f&#65533;&#65533;&#65533;)&#65533;K&#65533;{&#65533;&#65533;&#65533;&#65533;t&#65533;&#65533;&#65533;B&#65533;&#65533;&#65533;&#65533;&#65533;&#65533;r&#65533;&#65533;&#65533;@&#65533;&#65533;&&#65533;%&#65533;&#65533;h&#65533;&#65533;\&#65533;b&#34465;&#65533;9&#65533;&#65533;X&#65533;&#153;&#65533; &#65533;&#65533;&#65533;o&#65533;)&#65533;&#65533;	(&#65533;&#65533;M%/&#65533;	&#65533;"&#65533; c&#65533;&#65533;&#65533;(&#65533;&#65533;&#1320;&#65533;'&#65533;&#65533;	8T:&#65533;&#65533;6*&#65533;&#65533;&#65533;(&#41508;&#65533;&#65533;&#65533;H&#65533;&#666;t&#65533;I(%&#65533;&#65533;&#65533;vjj"&#65533;*b,&#65533;V*j%K&#65533;x&#65533;&#1164;,)"&#65533;)2W&#65533;V&#65533;&#65533;j"3&#65533;&#65533;j&#65533;8&#65533;&#65533;&#65533;:&#65533;\)&#65533;;&#65533;&#65533;&#65533;&#65533;O&#65533;&#65533;&#455;&#65533;&#674;i&#65533;&#65533;&#65533;#/>5&#65533;&#65533;&#65533;&#65533;H&#65533;&#65533;0&#65533;K&#65533;r&#65533;&#65533;&#65533;&#65533;&#65533;&#65533;&#65533;6&#65533;2+(G&#65533;B&#65533;&#777;z	&#65533;&#65533;USBPXc&#65533;uVZW&#65533;L&#65533;&#1176;&#65533;h&#65533;&#65533;`&#65533;&#65533;&#65533;&#65533;Z&#65533;g&#65533;&#65533;\`&#65533;%&#65533;b&#65533;(&#65533;4&#65533;&#65533;&#65533;&D&#65533;	&#65533;X&#65533;@&#65533;&#65533;c&#65533;D&#65533;&o;=&&#65533;n&#65533;&#65533;&#65533;9&#65533;k&#65533;&#65533;	&#65533;&#65533;&#65533;[&#65533;8i&#65533;&#65533;zkB;|&#65533;&#65533;.&#65533;&#58411;OA&#65533;&#549;&#65533;&#65533;e)&#65533;&#65533;&#65533;:&#65533;&#65533;=`&#65533;&#65533;&#65533;&#65533;I:&#65533;&#65533;&#65533;'&#65533;p&#65533;&#65533;&#65533;&#65533;$&#65533;4&#65533;Hdjy&#65533;&#65533;&#65533;k&#65533;&#1229;%)&#65533;&#65533;&#65533;E1&&#65533;&#65533;0
i!&#65533;l^i4&#65533;>&#65533;Y&#65533;"FR&#65533; G:R"a&#65533;kUzi&#65533;A&#65533;&#65533;&VR&#65533;Ur(&#230;2r&#65533;&#65533;j&#65533;&#65533;$&#65533;#&#65533; A &#65533;&#65533;&#654;`&#65533;&#65533;'2&#65533;&#65533;&#65533;&#65533;&#65533;&#65533;&#65533;&#65533;6&#65533;k&#574;;o&#65533;&#65533;&#65533;&#65533;&#65533;&#65533;^&#65533;&#65533;&#65533;!s&#65533;C'Z&#1830;F&#1218;T/D&#1394;&#65533;.&#65533;&#65533;&#65533;&#65533;&#65533;&#65533;.&#65533;&#65533;0&#26121;&#65533;-Q,&#65533;&#65533;&#65533;&#65533;&#65533;c&#65533;}v&#65533;+2-X&#65533;H&#65533;&#65533;&#65533;&#65533;&#65533;"&#65533;V&#65533;&#65533;X&#65533;@"&#65533;&#65533; z&#65533;h&#65533;&#65533;*2q&#65533;&#13752;W&#1690;&#65533;&#65533;&#36746;&#65533;&#65533;&#65533;p&#65533;&#65533;&#65533;\&#65533;&#65533;&#65533;&#65533;Q&#65533;&#65533;&#65533;&#1865;&#1701;&#65533;:&#65533; &#65533;&#65533;=&#65533;g&#3593;&#65533;&#65533;&#65533;}&#65533;_P?&#65533;&#65533;&#65533;&#65533;&#65533;&#65533;&#65533;+a9&#65533;?&#65533;ia+&#65533;&#65533;2&#65533;&#65533;\L)&#65533;$&#65533;H&#65533;&#65533;&#65533;&#65533;&#65533;dl&#665;&#65533;&#65533;V&#65533;&#65533;BE2bf3&#65533;&#65533;&#65533;1&#65533;Dz&#291;&#65533;&#65533;1&#65533;&#65533;&#65533;&#65533;<R&#65533;&#65533;&#65533;"&#65533;&#65533;]}&#65533;c&#65533;b9\BD"&#1668;Fbc&#65533;W|Cn&#379;<&#146;&#65533;&#65533;&#65533;&&#65533;H&#65533;V&#65533;s&#65533;&#65533;&#65533;{EU&#411;@j.&#1108;	&#65533;r9&#65533;&#65533;Q/	&#65533;6&#65533;&#65533;&#65533;&#65533;if0]E&#65533;&#146;&#1193;&#65533;T !&#65533;&#65533;&#65533;&#65533;v&#65533;H$"&#65533;CHFR&#65533;a&#65533;&#65533;.B,&#65533;&#65533;$4 &#65533;H&#65533;N&#1242;&#65533;&#65533;j&#65533; %L&#65533;&#65533;&#65533;B 6&#65533;&#65533;fA&#65533;&#65533;ld&#19016;o$&#65533;&#65533;T&#65533;[&#65533;&#65533;VJ&#65533;&#65533;tmO`&#579;&#65533;&#65533;C&#65533;&#65533;&#65533;;
&#65533;&#65533;~&#65533;&#65533;&#65533;&#65533;&#65533;c &#65533;&#65533;&#65533;&#65533;9&#65533;\O{Iv&#65533;y.Q&#65533;&#65533;/&#65533;&#65533;u&#65533;5&#65533;&#65533;&#803;:)&#65533;&#65533;?&#65533;&#65533;&#65533;&#65533;B^&#65533;=&#65533; /&#65533;"&#65533;&#65533;&#65533;&#65533;&#65533;&#65533;&#65533;&#65533;#z&#65533;&#65533;r&#65533;s&#65533;&#65533;&#65533; ?&#65533;&#65533;B&#65533;&#3210;&#65533;$j&#65533;C&#65533;&#65533;,&#65533;&#65533;&#65533;O&#65533;&#65533;&#65533;4#&#65533;RR$, &#65533;Kl&#65533;&#65533;r&#65533;b&#65533;+Te&#65533;Q&#65533;&#65533;.&#65533;&#65533;&#65533;&#65533;&#65533;&#65533;&#65533;,&#65533;&#65533;"#&#65533;&#65533;&#566;k&#65533;&#65533;%A&#65533;)&#1548;&#1339;&#1613;&#65533;D5KkwEA&#65533;q{&#65533;&#65533;[&#65533;`&#65533;&#65533;iJsy&#65533;&#65533;]&#65533;2&#65533;V&#65533;!&#65533;E&#65533;E&#65533;&#65533;&#65533;2&#65533;&#65533;)&#65533;!J&&#65533;&#65533;"&#65533;0N&#65533;k]YZ&#65533;"&#65533;&#65533;&#65533;&#65533;&#65533;Lf&#65533;&#65533;&#65533;&#65533;kX&#65533;)H&#65533;A&#65533;Fh&#65533;%&#65533;&#65533;&#65533; &B&#65533;@&#65533;^&#65533;&#65533;Bw9&#65533;&#742;&#65533;a&#65533;w&#65533;&#65533;-&#65533; &#65533;<&#65533;&#955;\&#65533;&#65533;&#65533;&#65533;(&#65533;s&#65533;&#65533; &#65533;v38&#65533;&#65533;&#1959;1g.&#65533;B&#65533;&#65533;&&#65533;&#65533;[p.h	S&#65533;$z&#65533;0&#65533;9z &#65533; &#65533;OZlh"&#65533;Vf'\V&#65533;9=_J&#65533;&#65533;&#65533;Q&#65533;&#65533;\&#65533;&#148;($W&#65533;&#65533;&#65533;&#65533;&#65533;NdF&#65533;&#65533;JU&#65533;&#65533;W&#65533;&#65533;&#65533;&#65533;]&#65533;[&#65533;[&#65533;j".&#65533;L&#65533;r&#65533;,&#65533;U&#577;&#65533;&#65533;`&#65533;&#65533;&#65533;6&#1412;]:	o4&#65533;.8&#65533;78L&#65533;oDq#&#65533;&#65533;&#65533;&#65533;&#65533;~[&#65533;@2&#65533;kt&#65533;)&#65533;r0&#65533;[&#65533;#&#270;&#65533;&#65533;&#65533;&#65533;&#65533;$p&#65533;&#65533;q&#65533;|&#65533;3fr&#65533;&#65533;&#65533;&#65533;&#65533;P&#65533;&#65533;$&#65533;iB",&#65533;&#65533;N&#65533;.G&#65533;&#65533;&#65533;@&#65533;w%{&#65533; &#65533;&#65533;&#65533;X&#658;"&#65533;&#65533;&#65533;&#65533;&#65533; 6S?&#65533;<&#65533;`g&#65533;&#65533;&#65533;&#65533;&#65533;x&#65533;	&#65533;rV(&#65533;&#65533;-&#65533;c&#65533;&#65533;&#65533;D&#65119;@&#65533;&#65533;&#65533;&#65533;z<&#65533;[j&#65533;&#65533;4x+E&#65533;u	&#65533;&#65533;&#65533;N&#65533;[&#65533;	&#65533;.T&#65533;\k&#65533;P&P&#65533;&#65533;s%&#65533;&#65533;&#65533;?&#65533;&#65533;&#65533;&#65533;&#65533;&#673;&#65533;n&#65533;&#65533;BF&#166;&#65533;x]&#65533;&#65533;&#65533;"&#65533;&#65533;I&#241;&#65533;&#65533;nII&#65533;&&#65533;&#65533;O&#65533;&#65533;&#65533;&#65533;&#65533;x"&#65533;&#65533;\&#65533;a)n&#65533;&#65533;6AEF &#65533;&#65533;&#65533;&#65533;&#65533;Q&#65533;&#65533;{&#65533;K&#65533;I.&#65533;&#65533;&#65533;&#65533;%s&#65533;E&#65533;&#65533;
&#65533;&#65533;P +<LCP&#65533;5&#65533;6&#65533;F 6A&#65533;`n=&#65533;P]o&#137; &#65533;&#65533;&#1612;o5&#65533;&#65533;&#1288;F&#65533;o&#65533;]&#65533;r&#65533; &#65533;"4&#65533;GJ&#1233;)o$3G&#65533;&#65533;'I&#65533;&#589;N&#65533;&#65533;8DCTR&#65533;&#1057;9-!`Y&#65533;&#65533;&#65533;&#65533;&#65533;&#65533;f&#65533;&#65533;&#65533;K[&#65533;&#65533;&#65533;&#65533;&#65533;&#65533;=&#1302;&#65533;&#65533;&#65533;KO&#65533;^ )&#65533;&#486; &#65533;&#65533;f&#65533;&#44118;B=&#65533;O&#65533;:&#65533;&#65533;&#1581;8&#65533;`&#65533;]&#65533;&#65533;&#65533;&#65533;[J7&#65533;&#65533;5ED&#65533;&#65533;I&#1313;&#65533;)&#65533;<L>&#65533;&#65533;L&#65533;/&#65533; &#65533;&#65533;e"&#65533;1&#65533;&#65533;[&#65533;&#65533;&#65533;&#65533;4&#65533;v&#65533;*&#65533;&#65533;rx&#65533;&#65533;6&#65533;&#65533;$&#65533;! 	@&#65533;M (&#65533;CP &#65533;?,1&#65533;( 
,Y&#65533;J* KD&#65533;&#65533;&#65533;&#65533;|&#65533;`&#65533;x>&#65533;&#65533;O&#65533;&#65533;-A K&#65533;&#65533;&#65533;3i&#65533;D"N&#65533;&#65533;&#65533;&#65533;&#65533;&#65533;H'&#65533;&#65533;&#65533;&#65533;K&#65533;&#65533;&#65533;&#65533;&#65533;)&#65533;&#65533;n&#65533;M&#65533;&#65533;&#65533;&#65533;&#65533; @&#65533;&#65533;&#65533;0&#65533;&#65533;K@&#65533;2&#65533;&#65533;&#65533;)&#65533;&#185;&#65533;&#65533;&#65533;\&#65533;M&#1707;&#65533;&#65533;&#65533;s	 zq&#65533;&#65533;&#65533;&#65533;Y`&#65533;Wr:5&#1743;&#65533;&#65533;&#65533;5&#65533; &#65533;	&#65533;o&#65533;&#65533;Xs&#65533;p&#65533;&#65533;a&#65533;J&#65533;&#65533;&#722;&#65533;Z&#65533;*&#65533;7&#65533;5h&#65533;&#65533;&#65533;&#65533;&#65533;&#65533;&#65533;*&#65533;&#65533;`&#65533;&#65533;&#65533;&#65533;&#65533;&#65533;4&#65533;h&#65533;&#65533;:&#18491;&#600;&#65533;&#65533;s&#65533;&#65533;&#65533;&#65533;K&#65533;&#65533;&#65533;p *D&#65533;0L&#65533;&#65533;&#65533;&#65533;%@&#65533;&#65533;8&#65533;"p&#65533;&#65533;K&#65533; h&#65533;0&#65533;&#65533;+,H&#65533;&#65533;&#65533;&#65533;`&#65533; Dl&#65533;}3&#65533;B&#65533;&#65533;&#65533;&#65533; k&#65533;&#65533;{k&#65533;&#65533;&#65533;8ws&#65533;&#65533;&#65533;&#1272;kh&#65533;K&#65533;	|&#65533;?Z9U&#266;#]I&#65533;&#65533;&#65533;2&#1536;&#65533;p0&#65533;07!JE&#65533;&#65533;&#65533;&REP&#65533;EZ&#65533;&#65533;&#65533;&#65533;&#65533;&#65533;?&#65533;8&#65533;x&#65533;Cx&#65533;&#65533;h2&#65533;&#65533;=P&#65533;&#65533;y&#65533;&#1318;y&#65533;&#65533;d	&#65533;hA&#65533;0d&#65533;&#65533;b&#65533;&#65533;&#65533;x&#65533;&#65533;&#65533;x&#65533; &#65533;hF&#65533;&#65533;&#65533;&#65533;&#65533;;&#1434;&#65533;K&#65533;S4&#65533;8&#65533;A&#65533;&#65533;@&#65533;*&#65533;3&#65533;&#65533;-&#65533;z&#65533;&#65533;Y&#65533;yx	q&#65533;5&#65533;&#65533;B&#1450;&#65533;3&#65533;&#65533;@&#65533;&#65533;d#&#65533;&#133;&#65533;&#1028;D&#65533;&#65533;&#65533;P&#65533;B&#65533;N,&#65533;&#65533;h&#65533;&#65533;&#65533;E(A&#65533;&#65533;&#65533;&#65533;&#65533;&#65533;&#65533;&#65533;&#65533;&#65533;&#65533;&#65533;&#65533;&#309;&#65533;&#65533;&#65533;&#709;&#65533;&#581;I&#65533;&#65533;&#65533;&#65533;P&#65533;&#65533;&#65533;&#65533;&#65533;H'&#65533;N&#65533;&#65533;p?&#65533;	&#65533;&#65533;=&#65533;&#65533;&#65533;&#65533;&#65533;M &#65533;&#65533;&#65533;&#65533;&#65533;V&#65533;IM&#65533;I&#65533;D&#65533;&#65533;&#65533;&#65533;&#65533;&#65533;&#65533;&#65533;\&#1337;&#65533;&#65533;&#65533;&#65533;&#65533;l	"&#65533;W&#65533;&#65533;VZR&#65533;,y&#65533;/&#65533;.&#65533;&#65533;y0&#65533;&#65533;&#65533; &#549;&#65533;&#65533;%K[&#65533;m<&#65533;&#65533;&#65533;&#65533;n p&#65533;&#65533;&#65533;&#65533;&#65533;&#65533;13&#65533;x&#65533;&#65533;&#65533;&#65533;&#65533;&#65533;;&#65533;%&#65533; &#65533;&#65533;&#65533;G@{&#65533; *!@&#65533;-h&#65533;-&#65533;&#65533;A&#65533;4&#65533;}l	&#65533;&#65533;0L&#65533;&#65533;&#65533;;&#1196;	g&#65533;J&#65533;0&#65533;P&#65533;+&#65533;Y&#177;"+jJ@&#65533;HGD&#65533;&#65533;A*&#65533;X&#65533;&#65533;I&#65533;&#568;&#1980;&#65533;&#65533;&#65533;M&#65533;&#273;d&#65533;&#65533;&#65533;!&#65533;&#65533;'38?>hCxN&#65533;k?6J&#65533;&!8&#65533;&#1028;&#65533;8&#65533;7>|&#65533;D&#65533;H&#65533;O&#65533;&#65533;L&#65533;!&#65533;&#65533;&#65533;&#65533;&#65533;cI&#65533;&#65533;&#65533;&#65533;L&#65533;;,&#65533;&&#65533;&#65533;cl&#65533;&#65533;&#65533;&#65533;e&#65533;&#65533;&#65533;`3}&#65533;&#65533;G&#65533;X&#65533;&#65533;l2&#65533;&#65533;&#65533;&#65533;&#65533;&#65533;&#65533;h&#65533;&#65533;Y&#65533;	5&#65533;C&#65533;Z&#65533;(&#65533;&#845;&#1020;&#65533;&#65533;&#65533;;&#65533;R&#65533;&#65533;x&#65533;cZy&#65533;4o,&#1840;&#65533;l&#65533;3&#1805;&#65533;&#65533;&#65533;&#65533;:&#65533;&#65533;&#65533;&#65533;&#65533;&#65533;QTsK.<&#65533;&#65533;&#65533;&#65533;&#65533;X `4&#519;&#65533;&#65533;&#65533;|&#65533;*:ZD &#65533;$O(	pM&#1200;"&#65533;|J&#65533;&#65533;&#65533;l&#65533;&#65533;&#65533;&#65533;&#65533;&#65533;&#65533;8&#1777;&#65533;&#65533;I)=&#65533;&#65533;H&#65533;P&#65533;&#65533;lH&#65533;tS&#65533;&#65533;&#65533;\O&#65533;0&#1238;&#65533;&#65533;y[&#65533;v&#65533;&#65533;<mD?&#65533;&#65533;&#65533;7A&#65533;&#65533;x&#65533;&#65533;(&#65533;&#65533;&#65533;K&#65533;CESF&#65533;&#65533;#&#65533;&#65533;9&#65533;&#65533;&#65533;&#65533;&#65533;&#65533;&#65533;&#65533;&#65533;wP,ey&#65533;L&#65533;&#65533;&#65533;xiR:L&#65533;Y0&#65533;&#65533;&#65533;&#65533;&#65533;&#1046;`&#65533;fp&#65533;&#65533;&#65533;&#65533;d4&#65533;&#65533;&#65533;&#65533;&#65533;h	/x&#65533;&#65533;&#1622;e;&#1450;&#65533;
E&#65533;Ao&#65533;yJa&#65533;U(&#65533;&#1143;&#65533;&#65533;)&#65533;&#65533;&#65533;&#65533;B(&#65533;&#65533;&#65533;4h&#65533;n&#65533;&#65533;&#65533;H&#65533;&#65533;&#65533;*&#65533;C&#65533;Y
&#65533;X&#65533;1&#65533;&#65533;NSM	A&#65533;&#65533;&#65533;H=&#65533;&#65533;F&#65533;&#65533;&#65533;&#1502;"&#907;I'&#65533;&#65533;|&#65533;'&#1655;6&#65533;&#65533;XS;&#65533;m&#65533;=&#65533;&#65533;v{&#1590;i&#1593;A&#65533;&#65533;&#65533;7&#65533;&#65533;&#65533;&#65533;XF&#65533;X@&#65533;w&#65533;&#65533;&#65533;&#65533;H&#65533;&#65533;H@&#65533;&#65533;E&#1613;HT&#65533;mY&#65533;&#65533;&#65533;&#200;P&#65533;0R&#65533;&#65533;ym&#65533;2&#65533;
]&#65533;R&#65533;PW&#65533;&#65533;&#65533;&#65533;Y&#65533;&i&#1431;p&#65533;P&#65533;&#65533;&#65533;&#65533;Z&#65533;{y&#1712;&#65533;
&#65533;V&#65533;&#65533;m-D&#65533;&#65533;&#65533;B&#65533; &#65533;&#65533;&#65533;7[&#65533;&#65533;_&#65533;&#65533;&#65533;&#65533;&'3&#65533;&#65533;&#65533;C&#65533;=S&#65533;&#65533;&#681;&#65533;&#65533;1]&#65533;H&#65533;&#65533;DJ&#65533;&#1526;YX&#65533;&#65533;	&#65533;|H&#65533;&#65533;&#65533;0&#1847;&#1541;&#65533;&#65533;u&#65533;&#65533;7y&#65533;&#65533;D&#65533;%&#65533;A&#65533;\&#65533;`&#1622;`&#65533;u&#65533;&#1291;&#65533;2;&#338;K\&#65533;&#328;%&#65533;!&#65533;q&#65533;&#65533;&#65533;<1&#65533;(&#65533;&#65533;G&#65533;&#65533;(&#65533;&#65533;(&#65533;P&#65533;}&#65533;&#65533;B!&#65533;	&#65533;&#148;UY&#845;f&#65533;&#65533;&#65533;-&#65533;&#65533;[Gk3]&#65533;&#65533;&#65533;B&#65533;^&#65533;&#65533;&#1866; &#788;&#65533;&#65533;f`&#65533;&#65533;P[A&#65533;Y&#65533;&#1957;[Z&#65533;&#65533;&#65533;&#65533;@8d#M&#1591;L]&#65533;x&#65533;&#1197;&#65533;"&#65533;&#65533;&#65533;_&#65533;&#65533;M&#65533;&#65533;&#65533;&#65533;"&#65533;&#65533;&#65533;&#1534;&#65533;1&#65533;&#65533;?&#65533;X\&#65533;&#65533;&#65533;C&#65533;&#65533;&#65533;	8m&#65533;&#65533;&#65533;R7&#837;&#65533;-&#65533;9&#65533;15&#65533;&#65533;&#65533;&#1240;&#65533;7&#65533;&#65533;XD&#65533;&#65533; F1&#1961;&#65533;E1&#65533;e&#65533;*&#1186;&#65533;&#65533;u&#65533;&#65533;&#65533;a&#65533;	&#65533;&#65533;&#65533;p`&#990;&#65533;[&#65533;"M$A&#65533;&#65533;&#65533;&#65533;&#65533;j&#65533;z&#65533;&#65533;&#65533;3&#65533;=&#65533;&#65533;"Z{ {XcT&#65533;&#65533;&#65533;?&#65533;&#65533;&#65533;&#65533;(0&#65533;.&#65533;&#65533;b&#65533;0L.&#65533;b&#65533;&#65533;b
&#65533;#&#65533; &#65533;&#65533;&#65533;j&#65533;LH&#65533;&#65533;7f_Hx6&#65533;&#65533;&#65533;&#65533;c&#65533;&#65533;G&#65533;&#65533;&#65533;Z&#65533;*&#65533;&#65533;W&#1449;&#65533;&#65533;W#N>n&#65533;&#65533;]&#65533;O&#65533;c4&#65533;&#65533;&#65533;`&#65533;&#65533;9UXJ&#65533;&#65533;JVI~	N&#1336;|&#65533;SP&#65533;7P~7.Sx+&#65533;D&#65533;A&#65533;&#65533;@&#65533;E&#65533;&#65533;K&#65533;&#65533;P&#65533;Y&#65533;&#21528;&#65533;@ud]&#65533;&#65533;"&#65533;Gm&#65533;L}6&#65533;|&#65533; Z&#65533;&#65533;&#65533;he&#788;&#65533;yI;\&#65533;&#65533;&#65533;&#1432;&#65533;&#65533;[&#65533;&#176;&#65533;&#65533;
Y&#65533;&#65533;t4&#65533;x&#1466;&#65533;f&#65533;	&#65533;5&#65533;0&#65533;&#65533;&#65533;-R<n&#65533;X	&#1540;Rwngx~gy&#65533;&#65533;x&#65533;&#65533;*&#65533;H&#65533;c&#65533;t&#65533;V&Y&#65533;&#65533;&#65533;&#65533;&#65533;2M&#65533;=&#65533;?&#65533;Ddw&#65533;&#65533;)&#65533;&#65533;}%N&#65533;{&#65533;};&#65533;&#65533;|&#65533;&#437;&#65533;&#65533;|I&#65533;&#65533;&#65533;DP&#65533;&#65533;&#65533;O&#65533;h]&#65533;hH&#65533;&#65533;5MX7EiI&#901;&#65533;`2&#65533;`&#65533;&#65533;&#65533;y#&#65533;Gt&#65533;&#65533;&#65533;&#65533;&#65533;&#1542;&#65533;&#1225;&#65533;&#1821;"TX&#65533;&#65533;&#1638;:&#65533;@E&#65533;D9&#65533;&#65533;DE&#1635;&#65533;&#65533;i&#65533;&#929;&#65533;E&#65533;&#65533;&#65533;$&#1028;N&#65533;2A&#65533;&#65533;i&#65533;P&#448;&#65533;E;E{Z&#65533;% U&#65533;&#65533;&#65533;/&#65533;&#65533;&#65533;/l &#65533;&#65533;&#65533;&#65533;(&#165;&#65533;&#65533;&#65533;&#65533;&#65533;&#65533;&#792;X&#65533;&#65533;y&#65533;&#65533;&#65533;&#65533;P&#65533; &#65533;&#65533;@&#65533;&#65533;X_'X!&#65533;Lg&#65533;*V^{&#65533;g&#65533;1Y+&#65533;"\~e&#65533; &#65533;&#65533;m1@m&#65533;q&#65533;x&#47709;&#65533;&#65533;f&#65533;&#65533;&#1503;&#65533;&#65533;&#65533;&#65533;d&#65533;&#65533;&#65533;&#464;&#65533;&#65533;h&#65533;t&#535;&#65533;5U&#65533;Fn&#65533;&#65533;h&#65533;&#65533;jF&#65533;&#17832;&#65533;&#405;d&#65533;ON&#65533;R&#65533;N&#65533;XF&#65533;M&#65533;&#65533;&#65533;Y&#65533;YU&#65533;&#65533;B&#65533;\&#65533;u&#65533;&#894;&#65533;>&#42237;l&#65533;V&#65533;&#65533;^&#65533;&#65533;&#65533;fo&#65533;&#65533;l&#65533;&#65533;~l&#65533;VU&#65533;&U:&#65533;&#65533;n&#65533;(&#65533;&#65533;(&#65533;&#65533;&#65533;^;&#65533;&#65533;&#1957;&#65533;P	&#65533;&#65533;&#65533;&#65533;&#65533;&#65533;&#65533;V&#65533;hQ(h&#65533;&#416;]&#1709;&#65533;&#65533;Z?&#65533;d&#1293;!_=f&#65533;&#65533;&#65533;&#65533;-^&#65533;{&#65533;k&#65533;&#65533;&#482;&#65533;&#65533;=p&#65533;&#65533;&#65533;&#65533; [l&#1737;&#1024;&#65533;Px&#65533;`R&#65533;!(&#65533;W6z~&#65533;X&#65533;Mj|&#65533;&#65533; ge&#65533;&#65533;&#65533;&#65533;&#65533;&#65533;&#65533;&#65533;&#65533;'/&#1334;I&#65533;&#65533;@m1&#65533;~&#65533;&#65533;&#65533;.*/7m&#65533;&#65533;&#65533;1&#65533;&#65533;&#65533;&#65533;_>h<M&#65533;E&#65533;&#65533;F~	&#2038;?&#65533;&#65533;h&#65533; &#65533;&#65533;>n&#65533;mi&#65533;&#65533;d&#65533;4&#65533;=OO&S>?`&#65533;&#65533;&#65533;{&#65533;dG&#65533;n&#65533;&#65533;jG&#65533;&#65533;B&#65533;&#65533;~&#425;&#65533;^	&#65533;&#65533;8&#65533;&#65533;&#65533;J7&#65533;&#65533;&#65533;t&#65533;no[&#65533;eOwjZ^&#65533;&#65533;Lw&#65533;&#65533;I&#65533;&#65533;:o`&#65533;&#65533;&#65533;N&#65533;&#1140;&#65533;f&#65533;p&#65533;&#65533;k&#65533;^&#65533;&#65533;&#65533;&#65533;0&#65533;K&#65533;]&#1861;^&#65533;&#65533;&#65533;&#65533;&#65533;&#65533;Z	&#65533;&#1144;{k#&#65533;GlRvggA&#65533;&#1040;t&#65533;nev3&#65533;&#188;&#65533;c&#65533;&#65533;&#65533;b.&#65533;jw&#65533;&#1450;k&#65533;F&#65533;X&#65533;	&#65533;fI[&#1552;&#65533;&#65533;q&#1609;&#65533;$&#65533;r&#65533;&#65533;&#30144;&#1192;&#65533;&#65533;&#65533;&#65533;lSGrz&#65533;&#65533;|&#65533;&#65533;&#65533;Q&#65533;&#1820;7W&#65533;&#65533;Ry&#65533;&#65533;&#65533;&#1210;&#65533;M&#65533;X*N^t&#65533;&#65533;S h&#65533;&#65533; &#65533;&#265; X&#65533;^:W&#65533;8G&#1807;_&#65533;&#65533;&#65533;7&#65533;&#453;&#65533;&#65533;&#33862;H8Ui~&#65533;&#65533;&#65533;pi&#65533;&#65533;i&#65533;i;&#65533;X&#65533;eF&#65533;&#65533;x9&#65533;&#65533;nD&#65533;)&#1160;X>&#65533;&#65533;vj&#65533;#&#1621;&#65533;t&#65533;o&#65533;I&#65533;&#65533;>YPo	&#65533;u&#65533;&#65533;&#65533;V&#65533;t&#65533;&#65533;&#65533;&#65533;j%&#65533;&#65533;+&#65533;	t&#65533;X&#65533;hC&#65533;&#65533;&#65533;&#65533;&#65533;'wf&#65533;v&#65533;&#65533;&#65533;V_&#65533;&#65533;k(*&#65533;&#65533;&#65533;&#65533;.&#65533;y&#65533;&8v&#65533;u&#65533;&#65533;r&#65533;baAo&#65533;pq&#65533;&#65533;&#65533;/&#65533;&#191;|&#65533;/L&#65533;&#65533;&#65533;&#65533;	oL&#65533;^E4&#65533;&#65533;&#65533;&#65533; &#65533;&#65533;u&#65533;&#65533;&#65533;&#65533;&#65533;o&#65533;&#65533;&#65533;&#65533;&#65533;&#65533;&#65533;7&#65533;&#795;&#65533;	&#65533;&#65533;&#65533;!og&#65533;&#65533;g&#65533;[&#65533;&#65533;&#65533;&#65533;&#65533;'&#65533;&#65533;&#65533;&#65533;v&#65533;&#65533;&#65533;&#65533;&#65533;&#65533;9x&#65533;&#65533;?&#65533;&#65533;&#65533;&#65533;&#65533;&#65533;&#65533;&#65533;&#65533;&#65533;&#65533;&#65533;&#65533;&#65533;[<E&#65533;&#65533;&#65533;&#65533;\&#65533;5w&#65533;&#65533;g`&#65533;$&#65533;l&#65533;&#65533;H&#65533;t`&#65533;E&#65533;5&#65533;d&#65533;&#65533;d5m&#65533;}+e&#65533;&#65533;&#65533;&#65533;&#65533;&#1545;&#65533;&#65533;&#65533;T&#65533;F&#65533;+("&#65533;&#65533;"&#65533;	&#65533;P&#65533;aA&#65533;&#65533;pP&#65533;&#65533;5r&#65533;&#65533;&#65533;#&#65533;*~&#65533;(1&#65533;&#338;E&#65533;&#65533;&#65533;&#65533;B&#65533;/Y&#420;&#65533;&#65533;eA&#65533;2!Zl&#65533;fH&#65533;
&#65533;)&#65533;(&#1188;J&#65533;2m&#65533;&#65533;)&#1320;R&#65533;.&#65533;&#34790;@&#65533;
B&#1676;&#65533; &#65533;b2{&#65533;IR/&#65533;&#65533;z&#65533;&#65533;&#65533;&#714;I^&#28557;&#65533;&#1026;HW,&#65533;q&#65533;W&#65533;&}&#65533;2h&#65533; &#65533;K&#65533;&#65533;H&#65533;&#65533;&#65533;&#65533;&#65533;s{v	&#26868;&#65533;~&#1724;&#65533;&#65533;C&#1037;&#65533;nv
&#65533;!&#1986;&#65533;&#65533;&#65533;=Z&#65533;&#65533;V&#65533;&#65533;&#65533;e	&#65533;&#65533;&#1848;w&#65533;&#58235;&#65533;&#148;GD&#65533;m&#65533;&#65533;&#65533;&&#65533;:&#65533;t&#65533;K&#65533;mG4&#1587;$&#65533;&#65533;'&#65533;sG&#65533;:&#65533;D&#65533;y&#65533;&#65533;9*&#65533;&#65533;:t&#65533;&#65533;&#65533;{&#65533;&#65533;&#65533;)%H&#65533;&#65533;&#65533;&#65533;&#65533;	&#65533;&#65533;@&#65533;&#65533;84&#128;N&#65533;g&#65533;T&#65533;&#65533;J"&#65533;&#65533;`&#65533;%&#65533;C"&#65533; &#65533;*"&#65533;!&#65533;z&#65533;!&#65533;!&#65533;xT	#&#65533;&#65533;&#521;%&#65533;Sa&#65533;&#65533;&#65533;"R*>t&#65533;P&#65533;X*	&#1102;E&#65533;&#65533;{&#65533;&#65533;&#65533;Fy&#1105;I"y&#65533;P&#65533;&#65533;DD&#65533;dJ5&#65533;QI&#65533;L7ay&#65533;&#65533;]&#65533;&#65533;Q&#65533;3&#65533;&#65533;KC}W&#65533;i&#65533;&#65533;&#65533;&#65533;&#65533;&#65533;&#65533;&#65533;=&#65533;&#65533;&#65533;&#65533;y_u|"&#65533;a&#65533;&#65533;1&#65533;gA&#65533;&#65533;8E&#65533;P&#65533;&#65533;iR&#65533;&#65533;&#65533;i&#65533;&#65533;&#65533;Vi&#65533;&#65533;&#65533;Q&#65533;>4)&#65533;+t&#65533;_&#65533;&#65533;&#65533;&#65533;bM&#65533;5&#65533; &#65533;&#65533;2&#65533;,&#65533;&#65533;ZPX&#65533;:&#1452;c5&#65533;@3P|&#65533;&#65533;M&#65533;&#65533;&#65533;%&#65533;lZJ/=&#65533;&#65533;&#65533;!@&#65533;mI&#65533;e&#65533;'U&#65533;&#65533;9&#65533;&#65533;%&#65533;![&#65533;D&#65533;}&#65533;%&#65533;,&#65533;(5&#65533;&#1807;u;T&#65533;&#849;&#65533;&#65533;E&#357;&#65533;z&#65533;&#65533;&#65533;Ss&#65533;A&#65533;&#1935;&#65533;&#65533;!&#65533;Xp&#65533;&#1128;~&#65533;&#65533;&#65533;*UX&#65533;&#65533;[|1&#65533;&#65533;&#65533;"&#65533;+&#65533;&#65533;&#65533;&#65533;&#65533;&#65533;%2&#65533;*%N5B&#65533;&#65533;8&#65533;&#65533;-&#65533;^C&#65533;ed{e&#65533;&#1039;&#65533;%D&#65533;u$AY&#65533;JaI&#65533;F&#65533;A&#65533;&#65533;l&#65533;&#1828;Pe&#65533;f&#65533;QK&#65533; &#65533;I'&#65533;&#65533;&#65533;&#65533;|KO"&#65533;S$]&#65533;&#65533;Q&#65533;&#65533;&#65533;&#65533;=Q&#65533;&#65533;&#65533;&#65533;!&#65533;&#1130;&#65533;&#65533;&#65533;&#65533;&#1838;&#65533;S&#65533;R&#65533;&#65533;
&#65533;&#65533;&#65533;&#65533;g&#65533;&#65533;&#65533;o&#65533;&#65533;7Up&#65533;U&#65533;&#65533;&#65533;&#65533;&#65533;&#65533;?&#65533;&#65533;&#65533;t&#65533;0&#65533;&#65533;SP&#65533;}&#65533;I&#65533;&#65533;&#65533;&#65533;&#65533;&#1162;&#65533;&#65533;p&#614;t&#65533;E&#65533;b&#65533;t&#65533;i&#65533;&#65533;&#65533;K3&#65533;&#1151;	7&#65533;?w&#65533;zq&#65533;&#65533;-&#65533;"&#65533;`Ae<&#65533;&#65533;?PsS;&#65533;<&#65533;&#65533;Koq&#65533;+&#65533;q&#65533;#&#65533;,T&#65533;&#65533;&#65533;T&#784;{&#65533;Y&#65533;&#65533;&#65533;>Z&#65533;&#65533;;&#65533;&#65533;,&#65533;&#65533;D&#65533;&#65533;T&#65533;+&#65533;n&#65533;Q&#65533;&#65533;&#65533;w!&#65533;L.&#65533;&#65533;&#65533;M&#65533;&#65533;&#65533;v^&#65533;@&#65533;\&#65533;(BqBl 0&#65533;&#65533;   H9&#65533;h&#65533;&#65533;?&#65533;mo&#65533;j&#65533;hV`&#65533;&#65533;&#65533;&#65533;h&#65533;&#65533;&#65533;&#196;&#65533;&#65533;&#65533;&#65533;C3&#65533;&#65533;&#65533;V&#65533;b&#65533;&#65533;:&#65533;&#65533;&#65533;f
I&#65533;&#65533;&#65533;!
&#65533;Co&#65533;&#65533;
&#65533;&#65533;&#65533;&#65533;@cI&#65533;&#65533;&#65533;&#65533;&#65533;&#65533;&#65533;&#65533;QH&#65533;&#65533;&#65533;n&#65533;Y\&#65533;&#65533;&#65533;&#65533;&#65533;sE&#65533;!&#65533;&#65533;Y{JR&#65533;k&#65533;*&#65533;S&#65533;Q&#65533;V&#65533;~	E&#65533;l\&#65533;&#65533;&#65533;3&#65533;gt&#427;&#65533;d&#65533;<"&#65533;?&#65533;&#65533;i	%}|$$#)&#588;&#65533;&#65533;%&#65533;&#65533;&#65533;"V!E&#65533;z&#65533;&#65533;&#1631;&#65533;&#65533;yj&#65533;R&#65533;&#65533;>&#65533;q%,&#65533;F@&#65533;&#65533;(&#65533;&#65533;&#65533;Q&#65533;&#65533;&#65533;M&#65533;&#65533;Q;Hn&#65533;r:Z&#65533;L&#65533; &#65533;Z&#65533;&#65533;&#65533;4&#65533;&#65533; &#65533;&#65533;&#65533;D&#298;&#65533;&#65533;PM&#65533;&#65533;U( &#1113;M)U&#65533;&#65533;0` u&#65533;[&#65533;&#65533;Y&#65533;[&#65533;3~
3&#65533;p&#65533;i&#65533;<g&#65533;&#65533;p)&#65533;B&#65533;?&#65533;&#65533;&#65533;&#65533;
"&#65533;&#65533;&#65533;&#65533;&#65533;&#65533;8'w&#65533;&#65533;J &#65533;&#65533;&#65533;&#65533;[&#65533;&#65533;&#65533;E&#65533;&#65533;&#1096;&#65533;1'&#65533;&#65533;(Si-&#65533;}&#65533;Yc4&#65533;I&#65533;&#1372;4&#724;&#65533;a&#65533;5&#65533;&#65533;&#65533;&#65533;@*C&#1611;&#65533;Q&#65533;%&#65533;&#65533;I&#65533;Q	&#65533; #&#65533;&#65533;&#65533;&#65533;F=j$#&#65533;MF,d&#65533;&#65533;&#65533;&#65533;jT&#65533;l&#65533;&#65533;`&#65533;&#65533;&#65533;&#65533;&#65533;&#1901;&#65533;).=&#65533;&#904;&#65533;&#65533;&#65533;&#65533;&#65533;f-k&#65533;>&#65533;U&#65533; &#65533;&#65533;n&#65533;&#65533;&#65533;&#65533;Q&#65533;CR&#65533;B&#65533;@ao&#65533;&#65533;&#365;&#65533;Wv&#65533;S(&#65533;P&#65533;&#1428;U&#65533;&#65533;U&#65533;$&#65533;&#65533;&#931;&#65533;
&#65533;G&#588;	&#65533;&#65533;&#65533;:x&#65533;&#65533;&#65533;&#65533;fR&#65533;&#65533;&#65533;2Yj&#65533;&#65533;&#65533;&#65533;&#65533;dA&#65533;&#65533;6&#65533;&#65533;&#65533;$&#65533;O&#65533;&#748;&#65533;&#65533;O&#65533;&#65533;0X&#65533;=J&#65533;2E&#65533;H&#65533;J9kA&#65533;&#65533;#&#1612;s&#65533;&#65533;&#65533;?&#65533;&#65533;4T&#65533;&#65533; =MJP&#65533;+&#1321;&#65533;&#65533;!I&#65533;J#z&#65533;&#1799;P&#65533;&#65533;&#65533;%(C&#65533;b&#65533;w&#65533;B)&#65533;'&#65533;_&#65533;&#65533;&#65533;u@J1&#65533;`&#65533;xm!&#65533;&#65533;&#65533;_&#65533;&#65533;w&#65533;o=0&#65533;&#65533;&#65533;&#65533;Y&#65533;zf0&#65533;&#65533;"&#65533;&#65533;(&#65533;D$]qJ&#65533;&#65533;&#65533;&#65533;iia&#65533;5P&#65533;`&#65533;h&#297;&#65533;&#65533;tI&#65533;&#65533;&#65533;Ug&#1061;&#65533;F&#65533;&#1532;&#65533;0&#65533;&#65533;
&#65533;&#65533;&#65533;</&#65533;&#65533;!&#65533;&#65533;3|&#65533;fV0&#65533;\!`&#65533;&#65533;&#65533;P&#65533;22&#65533;&#65533;&#65533;&#65533;JQ&#65533;&#65533;!M&#65533;&#65533;&#65533;|q&#65533;A&#722;-&#65533;=&#65533;)Pws&#65533;D&#65533;qjV&#65533;J5s&#65533;d&#65533;&#65533;MnJ6a&#65533;X&#65533;&#65533;%&#65533;&#65533;&#65533;?&#65533;&#65533;&#903;|&#65533;{&#65533;&#65533;}&#65533;&#65533;&#2021;L&#65533;&#65533;&#65533;o#&#65533;6&#65533;&#65533;&#65533;&#65533;+&#65533;&#293;&#65533;PZ`z&#65533;c&#65533;&#65533;&#65533;6&#65533;L&#65533;J)+&#65533;G^&#65533;&#1176;I&#65533;E&#1034;&#65533;&#747;1&#65533;&#65533;&#65533; S&#65533;&#65533;$ 2	ZCd&#65533;xH&#65533;B&#65533;&#65533;P&#65533;T &#65533;&#65533;0&#65533;([&#65533;&#65533;?PB&#65533;&#65533;&#65533;8&#65533;6&#65533;&#65533;&#65533;\h&#65533;&#1784;&#65533;E&#568;&#65533;\$&#65533;&#65533;l&#65533;&#65533;?&#65533;!&#65533;$&#65533;L ;-&#65533;N&#65533;z]&#65533;$&#65533;|I&#65533;7*&#65533;}&#65533;z&#65533;&#65533;&#65533;&#65533;&#65533;&#65533;&#65533;&#1246;\(&#65533;@Exw$^5&#65533;&#65533;Q&#65533;TD&#65533;o&#65533;<&#65533;t&#65533;n&#65533;&&#65533;@&#65533; &#65533;6&#545;2/&#65533;&#65533;@.HE&#65533;&#65533;&#803;15&#65533;&#65533;@E%&#65533;OV&#65533;&#65533;&#65533;&#65533;&#65533;&#65533;&#65533;	_&#65533;&#65533;E[g&#65533;&#65533;&#65533;o&#65533;&#65533;al&#65533;T&#65533;p&#65533;@&#65533;&#65533;&#65533;C&#65533;A]&#65533;I&#65533;:&#65533;&#65533;~&#65533;h6qV&#65533;m&#65533;]kMD&#65533;0@&#65533;&#65533;&#968186;5&#65533;1;va&#65533;&#65533;[Z&#6790;*d@B&#65533;&#65533;&#65533;&#65533;&#65533;&#65533;&#65533;&#65533;&#65533;&#65533;[0&#65533;&#65533;&#65533;6&#65533; &#65533;&#65533;A&#65533;&#65533;&#65533;&#65533;&#10482;x&#65533;,&#65533;&#65533;fy|&#65533;3&#65533;&#65533;?@&#65533;&#65533; S&#65533;1'&#65533;&#65533;&#65533;q&#65533;&#65533;&#65533;&#65533;&#65533;[&#65533;&#65533;&#65533;h}&#1935;&#65533;&#65533;&#65533;&#65533;&#1710;&#65533;&#65533;&#65533;7A&#65533;&#65533;&#65533;(&#65533;&#65533;&#65533;;J&#65533;&#65533;&#65533;~&#65533;&#65533;&#65533;&#65533;O&#65533;&#65533;&#65533;<)Nl&#65533;&#65533;&#65533;#h&#65533;&#65533;&#65533;&#65533;&#65533;k&#65533;&#65533;&#65533;&#65533;&#65533;[&#65533;&#65533;Z{&#65533;&#65533;(g&#65533;&#65533;&#65533;C&#65533;2Khy	/[C\&#1119;&#65533;&#65533;Pz&#65533;&#65533;I&#65533;&&#65533;&#65533;V&#65533;&#65533;J&#65533;&#65533;J&#65533;,&#65533; 6En&#65533;&#65533;A&#65533;W&#65533;@&#65533;&#65533;&#65533;&#65533;&#65533;I&#65533;9&#65533;&#65533; &#65533;M &#65533;&#65533;&#65533;R$ &#65533;&#65533; .&#65533; Z&#65533;&#65533;%&#65533;&#65533;]`m	`a&#65533;&#601;&#65533;&#65533;	qS&#65533;&#65533;&#65533;
0S[&#65533;&#65533;$&#65533;F&#65533;&#65533;&#65533;&#65533;CX&#629;&#65533;\l&#65533;&#65533;&#65533;= &#65533;E&#65533;&#65533;I&#65533;&#65533;&#65533;%QYL&#65533;^A@!&#65533;M&#1777;&#65533;&#369;-&#65533;&#65533;AL&#65533;&#1776;}&#65533;&#65533;&#65533;F&#65533;\A \&#65533;&#65533;^A&#65533;!&#65533;&#65533;, &#65533;-&#65533;&#65533;&#65533;&#65533;@&#1948;&#65533;&#65533;!&#65533;L&#65533;9^A,  &#65533;&#65533;>&#65533;&#65533;aS^&#65533;Q&#65533;?\&#65533;?&#65533;	&#65533;[&#65533;&#65533;&#65533; .&#65533;M"2&#65533;$6&#65533;&#65533;5" H&#65533;'~&#65533;&#65533;&#1775;=&#65533;Q&#65533;#E&#65533;y&#65533;?DQ*6&#65533;&#65533;&#65533;&#65533;X@&#65533;&#65533;AR&#65533;EpQ&#65533;
&#65533;&#342;&#65533;&#65533;1&#65533;&#65533;&#65533;&#1239;m&#65533;5&#65533;X&#65533;
4&#65533;&#65533;9]&#65533;&#65533;&#65533;u&#65533;&#1876;`4&#65533;&#65533;W&#65533;&#65533; &#65533;`&#65533;(`_&#65533;&#65533;a8&#65533;5&#65533;J&#65533;D	^&#65533;&#65533; &#65533;p&#65533;W&#65533;&#65533;&#65533;&#65533;&#65533;J5&#65533;M&#65533;&#65533;P4&#65533;	3&#65533;&#65533;
b&#65533;&#65533;R&#65533;&#65533;b&#65533;&#65533;&#65533;_d&#65533;&#65533;&#65533;&#65533;&#65533;&#65533;1&#65533;M&#65533;&#65533;&#65533;y_&#65533;=_#&#65533;&#65533;&#65533;Q&#65533;P8Q)R&#65533;&#65533;!&#65533;&#65533;[(&#65533;&#65533;&#65533;&#65533;b&#65533;&#65533;	F"&#65533;"&#65533;"&#65533;AD&#65533;&#65533;R&#65533;&#65533;&#286;&#65533;a$&#65533;mB,&#65533;$N>R0&#65533;BDO!T,@O&#65533;&#65533;!S&#65533;!&#65533;!&#65533;R4&#65533;C&#65533;1&#65533;S &#65533;&#65533;?@&#65533;T&#65533;&#65533;QeUP&#65533;T"*bI&#65533;&#65533;U&#65533;&#65533;)&#65533;A&#65533;&#65533;&#65533;I&#65533;&#65533;M&#26906;&#65533;&#65533;$&#65533;&#65533;&#65533;Y&#65533;&#65533;&#65533;&#65533;^&#65533;&#65533;Z&#65533;&#65533;\&#65533;&#336;	&#65533;&#65533;&#65533;e9&#65533;&#65533;&#65533;_A &#65533;c&#65533;M&#65533;&#65533;&#65533;&#65533;&#65533;,&#65533;2&#65533;&#65533;|Z&#65533;0&#65533;&#65533;]&#65533;a&#65533;=)&#65533;&#65533;&#65533;&#65533;f&#1427;P&#65533;Aa&#65533;&#65533;6=&#65533;&#65533;!
&#65533;IYt&&#65533;T&#65533;&#65533;Yg&#65533;&#65533;t]b^&#65533;b&#1293;&#65533;\hPSg&#65533;&#65533;&#65533;$E&#65533;&#65533;7*&#65533;R&#65533;&#65533;&#65533;=&#65533;b&#65533;&#65533;j&#65533;f&#65533;X&#65533;&#65533;\&#933;Sx! d&#65533;'&#65533;L"&#65533;&#65533;x&#65533;&#65533;&#65533;&#65533; &#65533;z&#65533;
&#65533;&#65533;'F&#65533;g(2&#65533;G&#65533;b&#65533;9[&#65533;[}&#65533;&#65533;&#2140;,!PF&#65533;Y&#65533;a&#1948;P&#65533;>B&#65533;&#65533;%&#65533;V&#65533;N^1<&#65533;Q
&#65533;P&#65533;&#65533;&#65533;P&#65533;aQa&#65533;&#65533;6^%>DV&#65533;huey&#65533;:&#65533;&#65533;&#65533;C&#65533;>DW&#65533;&#205;^&#65533;&#65533;&#65533;6%R &#65533;&#65533;"~e&#65533;"&#65533;&&#65533;M"V&#65533;:&#65533;&#65533;&#65533;(z&#65533;IR&#65533;%[&#65533;&#65533;d$*M6&#65533;K>"&#65533;N&#65533;K&#65533;d}&#65533;&#65533;Jz.b&#65533;&#65533;&#65533;A[,dZ&#65533;`&#65533;<IRL&#657;e&#65533;&#65533;U&#65533;&#65533;	&#65533;P&#65533;E_&#65533;}&#424;&#65533;&#65533;i&#65533;&#65533;&#65533;i&h_!&#65533;b&#65533;&#65533;&#65533;5Q&#65533;E3Lj&#65533;uH&#65533;&#65533;&#65533;&#65533;m^&#65533;&#65533;&#65533;f&#65533;>n]&#65533;6&#65533;P
&#65533;&#65533;&#1042;&#65533;&#65533;d&#65533;&#65533;EJ&#65533;y&#65533;P$iJ&#65533;&#65533;&#63335;&#65533;"M&#65533;M&#2045;%M&#65533;&#65533;&#65533; &#65533;'.&#65533;-`!Fi&#65533;F&#65533;;&#65533;%&#65533;(!b&#65533;&#65533;&#65533;E&#65533;&#65533;%R`&#65533; &#1928;&#65533;&#65533;?&#65533;&#65533;b&#65533;&#65533;&#65533;&#65533;&#65533;m&#65533;P&#65533;k&#65533;&#65533;!&#65533;B&#65533;P&#65533;+R&#65533;&#65533;*e&#65533;&#65533;&#65533;&#65533;&#65533;&#65533;Q&#65533;&#65533;%"$&#65533;W&#65533;?X&#65533;C,&#65533;&#65533;&#65533;za&#65533;.&#65533;yr&#65533;Cz&#65533;&#65533;&#65533;"S0i&#65533;6"&#65533;j,D )&#65533;6&#65533;&#65533;&#65533;&#65533;&#65533;^&#65533;*,Z&#65533;S@d&#65533;&#65533;C&#65533;b&#65533;&#65533;&#65533;&#65533;Z"&#65533;$&#65533;&#65533;&#65533;T&#65533;&#65533;Z@b@&#65533;S&#65533;&#65533;&#138;k&#65533;&#1817;m&#65533;&#65533;5&#65533;&#65533;b&#65533;&#1453;&#65533;EX&#65533;b&#65533;&#65533;&#65533;&#803;&#65533;&#1936;=&#65533;&#65533;&#65533;0@&#65533;u`bV&#65533;1@&#2020;3Z&#65533;&#65533;&#65533;&#65533; 0`&#65533;n&#65533;&#65533;J&#65533;&#65533;&#1241;&#65533;&#65533;&#65533;&#65533;j&#65533;&#65533;&#65533;J#&#65533;&#65533; m:E&#65533;&#65533;&#65533;>&#65533;V&#65533;&#65533;&#65533;J&#65533;&#65533;m&#65533;?&#65533;&#65533;&#65533;&#65533;>&#65533;&#65533;&#65533;	Wc`&#65533;$&#65533;`B~&#2036;v&#65533;&#65533;&#65533;&#65533;&#65533;R&#65533;%&&#1329;.&#65533;[>&#65533;M&#65533;&#65533;&#65533;~&#65533;1&#65533;&#65533;&#65533;&#65533;R,&#65533;-&#65533;&#65533;&#65533;&#65533;Yv&#65533;SD&#65533;R&#65533;!&#65533;
&#65533;+D&#65533;k&#65533;&#65533;&#65533;&#65533;+&#65533;&#65533;&#65533;?&#65533;a&#65533;&#1707;&#65533;o@"&#65533;"&#65533;?,oA&#65533;n&#65533;&#65533;h&#65533;&#65533;&#65533;&#65533;&#65533;&#65533;hZ&#65533;h&#65533;YS&#65533;&#65533;v&#65533;VV% &#65533;B%&#65533;%&#65533;V!&#65533;n,&#65533;U!U,n$*R&z&#65533; &#65533;&#65533;9&#65533;&#65533;B+&#65533;.&#65533;H&#65533;l&#65533;.[+B&#65533;&#65533;&#65533;b&#65533;&#65533;J&#65533;B~_&#65533;5_&#65533;&#65533; Eo&#65533;`&#65533;J&#65533;&#65533;&#65533;J6&#65533;c_}*D4&#65533;Cd&#65533;&#65533;f&#65533;1&#65533;&#65533;&#65533;J&#65533;&#65533;k&#65533;cRl&#65533;
&#65533;&#65533;0&#65533;&#65533; &#65533;AA&#65533;0&#65533;B&#65533;\&#65533;E&#65533;&#65533;X &#65533;v&#65533;'&#65533;:&#65533;-T&#65533;p&#65533;&#65533;V&#65533;t&#65533;*&#65533;u&#65533;]&#65533;3&#65533;&#65533;Q&#1824;&#65533;U&#65533;&#65533;|6&#65533;P&#65533;YPK&#65533;&#65533;f/&#65533;&#65533;C&#65533;"aA&#65533;&#65533;&#65533;+&#65533;&#65533;+l&#65533;V&#65533;&#65533;&#65533;CT&#65533;&#65533;~&#65533;&#65533;>&#65533;:(&#65533;I&#1078;&#65533;.&#65533;y&#65533;&#65533;%Z&#65533;q&#65533;&#65533;&#65533;B0"&#65533;P2T&#65533;+#&#65533;&#65533;&#28327;&#65533;&#65533;&#65533;T$&#65533;Q&#65533;e&#65533;&#1114;6E^N&#65533;&#65533;&#65533;A&#9857;&#65533;&#65533;&#65533;&#65533;&#65533;&#65533;&#65533;&#864;&#65533;&#65533;&#65533;,g&#65533;&#65533;R,.&#65533;5&#65533;n2S&#65533;&#65533;&#65533;"/&#65533;,kd&#65533;&#65533;&#65533;(&#65533;&#65533;&#65533;nNE&#65533;&#65533;&#461;&#65533;M&#65533;4&#65533;O#&#65533;&#65533;&#65533;c&#65533;M&#1788;&#65533;"b]&#65533;P-YT&#65533;3&#65533;&#65533;C<&#65533;&#65533;&#65533;H &#65533;&&#65533;6"'7&#65533;&#65533;<&&#65533;m&#65533;p6&#65533;&#65533;&#65533;0&#65533;z@&#65533;2&#65533;&#65533;&#65533;
&#1005;&#65533;"&#358;&&#817;&#65533;h&#65533;A&#65533;&#65533;&#65533;	Y+/&#65533;&#65533;&#65533;&#65533;SP&#65533;&#65533;&#65533;&#65533;&#65533;j&#65533;&#65533;dE+&#65533;L&#65533;ba&#65533;y.a&#65533;S&#65533;&#65533;h&#65533;&#65533;&#65533;&#65533;&#65533;A~a&#62820;(&#65533;1&#65533;.&#65533;A&#7590;hB&#65533;&#65533;&#65533;J&#65533;&$h!&#65533;! *&#65533;&#65533;t'2Q#E&#65533;@7HBA &#65533;Q&#65533;$&#65533;$t&#65533;SKu&#65533;j&#65533;N:uA`&#65533;S3/T&#63752; b&#65533;2"I"&#65533;]4"&#65533;*&#1749;Vl$&#65533;&#65533;&#65533;&#65533;&#65533;~&lH&#65533;g&#65533;J&#65533;&#65533;&#65533;%"&#65533;&#65533;-&#65533;&#65533;&#65533;Z&#65533;&#65533;&#65533;p&#65533;lA&#65533;&#65533;yr'&#65533;Z[&#65533;R&#65533;)&#65533;h&#65533;'&#370;&#65533;&#65533;y&#65533;M&#65533;-6&#65533;&#65533;2&#65533;&#65533;Vd|PT&#65533;&#65533;	&#65533;&#65533;>;'T&#65533;&#65533;gnc&#1026;i&#65533;&#65533;&#65533;E&#65533;nJ`&#65533;&#65533;R$&#65533;&#65533;&#65533;&#65533;J&#65533;&#65533;v&#65533;&#65533;&#65533;&#65533;&#65533; &#65533;&#65533;&#65533;&#65533;&#65533;;&#65533;-7&#1507;&#65533;&#1173;m&#65533;&#681;N]A&#65533;&#65533;&#65533;rp&#65533;&#65533;&#65533;6b&#65533;b/ZF&#65533;`g.&#65533;_&#65533;&#65533;rB&#65533; /g
C&#65533;&#65533;)OM&#65533;HRtx&#65533;E&#65533;&#65533;&#65533;f&#65533;&#65533;&#65533;&#65533;SL&#65533;&#65533;m&#65533;]&#65533;&#65533;&#65533;w&#65533;&#65533;&#65533;&#65533;&#65533;jh>^&#65533;r&#65533;&#65533;BNQ/&#65533;Qx&#65533;Ct45,&#65533;Q/5D@748Or&#65533;,/&#65533;rH&#65533;8&#65533;&#61963;h&#65533;>&#65533;#EO&#65533;&#65533;P&#65533;&#65533;e&#65533;&#65533;e&#65533;J^&#65533;&#65533;M^!&#65533;&#65533;&#65533;&&#65533;&#65533;&#65533;Q^4&#65533;&#65533;]!&#65533;&#65533;J&#65533;&#65533;S4i&#65533;&#65533;&#65533;&#65533;P&#65533;]{&#65533;i&#65533;~&#65533;&#65533;y1&#65533;&#65533;d|&#65533;&#65533;&#65533;&#65533;&#65533;&#1684;q&#65533;&#65533; &#65533;h&#65533;f&#65533;&#65533;	&#65533;}&#65533;&#65533;&#65533;8&#65533;e&#65533;&#1762;`n&#65533;&#65533;&#65533;&#65533;	n	n&#65533;>`&#65533;.&#65533;&#65533;%]Y&#65533;&#65533;&#65533;a&#65533;&#65533;&#65533;	&#65533;	b&#414;,&#65533;&#65533;;:&#65533;&#65533;&#65533;
&#65533;&#65533;&#65533;H&#65533;&#65533;3z&#65533;g:&#65533;&#65533;&#65533;&#65533;&#1050;U
>&#65533;&#65533;&#65533;ZT&#65533;&#65533;&#65533;g&#65533;&#65533;&#65533;|W&#65533;P&#65533;M{2&#65533;K&#65533;$&#65533;&#65533;&#65533;R&#65533;&#65533;&#65533;+&#65533;&#332;&#65533;c&#65533;1rt&#65533;&#65533;M&#65533;:&#65533;&#65533;n&#65533;q&#65533;&#65533;>&#65533;Nj&#65533;&#65533;&#65533;R&#65533;aW&#65533;&#65533;&#65533;&&#65533;&#65533;s&#65533;C&#65533;&#65533;Q&#65533;&#65533;&#65533;a&#65533;a&#65533;!&#65533;	8&#65533;&#65533;;&#65533;&#65533;&#65533;&#65533;&#65533;&#65533;&#65533;&#65533;&#65533;&#65533;?&#65533;&#65533;?&#65533;{&#65533;@L	lC<D&#65533;A&#65533;CD&#65533;&#65533;C D<&#65533;ClC&#65533;&#65533;&#65533;4&#65533;;	&#65533;&#65533;&#65533; &#65533; 	L&#65533;?8<&#65533;&#65533;&#65533;&#65533;&#65533;&#65533;/<	&#65533;@R&#65533;&#65533;4&#65533;&#65533;	$&#65533;Ph|<	 &#65533;&#65533;&#65533;&#65533;&#65533;@&#65533;&#65533;&#65533;A*&#65533;&#65533;;&#65533;A`6&#65533;&#65533;<&#65533;&#1532;&#65533;&#65533;<&#65533;&#65533;&#65533;_&#65533;&#65533;&#65533;&#65533;4&#65533; &#65533;C&#65533; &#65533;&#65533;&#65533;&#65533;&#65533;&#65533;}A&#65533;?t&#65533;&#65533;<&#65533;}&#65533;'<&#65533;&#65533;E&#65533; D&#65533;&#65533;k|&#65533;C&#65533;l}&#65533;&#65533;&#65533;|&#65533;CD-=&#65533;@*&#65533;&#65533; \&#65533;u&#65533;<&#65533;&#65533;&#65533;&#65533;=&#65533;&#65533;&#65533;&#2007;&#65533;&#65533;&#65533;P&#65533;&#65533;4&#65533;&#65533;&#65533;&#65533;&#65533;E-4=D8&#65533;&#65533;}&#65533;-8=&#65533;o&#65533;64&#65533;&#65533;g}Ap=l&#65533;	p~R &#65533;&#65533;?&#65533;LC&#65533;&#65533;&#65533;}A&#65533;|&#65533;;}AH H&#65533;&#65533;&#65533;@&#65533;&#65533;&#65533;&#65533;&#65533;&#65533;=&#65533;&#65533;&#65533;&#65533;>&#65533;&#65533;&#65533;&#65533;&#65533;&#65533;&#256;&#65533;c&#65533;? &#65533;,&#65533;C$>&#65533;3>&#65533;}&#65533;#}&#65533;&#65533;H>&#65533;&#65533;&#65533;&#65533; &#65533;+&#65533;&#65533;c<&#65533;s&#65533;P&#65533; &#65533;=&#65533;&#65533;~&#65533;&#65533;@&#65533;?&#65533;1<&#65533; =D&#65533;&#65533;?&#65533;&#65533;&#65533;&#65533;&#65533;&#65533;Ce&#65533;>&#65533;&#65533;&#65533;&#65533;?&#65533;&#65533;?&#65533;	4xaB&#65533;6t&#65533;bD&#65533;)V&#65533;x1&#65533;&#65533;&#65533;'&#65533;&#65533;;!&#65533;&#65533;? &#65533;,i&#65533;&#20432;]&#65533;&#65533;5&#65533;&#65533;&#65533;&#65533;!Kn&#65533;&&#65533;&#65533;&#449;1&#65533;i&#65533;IP&#65533;&#65533;&#65533;&#65533;&#65533;F&#65533;#1d&#65533;&#65533;&&#65533;&#65533;&#65533;/RM&#65533;&#65533;G&#65533;T!&#404; m-&#65533;c&#598;5{mZ&#65533;k&#1654;u&#65533;n\&#65533;s&#65533;&#1461;{o^&#65533;{&#65533;&#65533;&#65533;&#65533;&#65533;A&#65533;s&#65533;4I&#65533;&#65533;A&#65533;3J&#65533;I&#65533;_&#65533;7s&#65533;&#65533;&#65533;&#897;Dq&#65533;&#65533;&#65533;&#65533;rh&#65533;&#65533;&#65533;&#65533;J&#65533;k#&#65533;&#65533;&#65533;Zp&#65533;_&#1651;i&#1526;}wn&#1915;y&#65533;&#65533;&#65533;xp&#65533;cy|&#65533;R&#65533;L&#65533;,&#65533;&#65533;R&I&#65533;1{$&#65533;E&#65533;*/03&#65533;s&#65533;&#65533;r&#65533;9-&#65533;&#65533;&#65533;RI#&#65533;&#65533;&#65533;HP&#65533;&#65533;&#65533;mx~&#65533;&#65533;&#65533;&#65533;&#65533;&#65533;&#65533; &#65533;&#65533;&#1778;G!&#65533;<;&#65533;&#65533;L+)&#65533;&#65533;&#65533; &#9300;B:&#65533;&#65533;&#65533;r&#65533; }p&#65533;&#65533;&#65533;z&#65533;&#65533;SBa&#65533;&#65533;&#65533;h&#65533;G&#65533;&#65533;&#65533;&#42971;Xr&#65533;&#65533;$&#65533;&#65533;&#65533;4)e&#65533;&#65533;&#65533; &#65533;&#65533;&#65533;"&#65533;<&#65533;$&#65533;
j&#65533;&#65533;&#65533;&#198178;D&#65533;&#65533;&#65533;&#65533;3B&&#65533;&#65533;&#65533;&#65533;>&#65533;&#65533;&#65533;D*&#65533; &#65533;&#65533;!Q&#65533;&#65533;H&#65533;&#65533;&#65533;&#65533;&#65533;N &#65533;@!@&#65533;:&#65533;&#65533;&#65533;<&#65533;&#1811;&#65533;>&#65533;4(&#65533;	

j#N&#65533;&#65533;&#65533;&#65533;I&#65533;&#65533; &#65533;&#65533;&#65533;&#65533;&#65533;4b &#65533;0&#65533;G&#65533;D&#65533;L&#65533;&#498;D&#65533;&#65533;E&#65533;&#65533;zS5#T&#65533;&#65533;&#65533;&#65533;&#65533;Xe&#65533;&#65533;&#65533;Zm&#65533;&#65533;&#65533;z$H&#65533;4bXcx&#65533;&#1092;5H&#65533;|&#65533; 8k|&#65533;}&#65533;&#65533;&#65533;&#65533;LC&#65533;&#65533;&#65533;&#65533;"&#65533;LNc&#65533;&#65533;I&#65533;&#65533;SRU&#1345;Lxu\&#65533;}&#65533;x&#22359;&#65533;z&#65533;Zf&#65533;&#65533;&#65533;&#65533;&#65533;&#65533;|=s&#65533;<n$&#65533; &#65533;P&#65533;8l&#65533;&#65533;d&#650;Rh&#65533;&#65533; $.&#65533;(&#65533;:&#1176;<N&#65533;&#65533;&#65533;&#65533;	_z&#65533;&#65533;=7]&#65533;.&#65533;&#65533;&#65533;]~&#65533;e&#65533;&#65533;&#65533;4&#65533;&#65533;C *&#65533;&#65533;S&#65533;<K&#642;&#65533;n&#65533;:e&#65533;K&#65533;&#65533;/&#65533;&#65533;&#65533;&#65533;&#65533;K&#65533;&#65533;&#65533;lM&#65533;m&#65533;,I&#65533;Hf&#65533;T&#65533;TR&#1089;&#65533;:&#42521;&#65533;&#65533;&#65533;~&#65533;&#20904; &#65533; &#65533;&#65533;H&#65533;<&#48416;S&#65533;5&#65533;&#65533;&#65533;>:&#931;&#65533;S(b&#65533;!n&#65533;iL/&#65533;&#65533;l93&#65533;&#65533;&#65533;f&#65533;&#65533;Er&#65533;&#65533;&#65533;B&#65533;&#65533;&#65533;I{&#65533;&#65533;U_]&#65533;&#65533;`^?^&#65533;&#65533;&#65533;&#65533;&#65533;Q&#65533;&#65533;&#65533;&#65533;z"&#65533;+&#65533;&#65533;&#65533;&#65533;&#65533;&#65533;&#65533;&#65533;<3&#65533;AS&#65533;:&#65533;&#65533;&#65533;&#65533;&#65533;&#65533;&#65533;N&#65533;(&#65533;@&#65533;k&#65533;a&#65533;O-'&#65533;[P&#65533;&#65533;0&#65533;&#1867;s&#65533;BH&#65533;\&#1310; &#65533;&#65533;i&#65533;&#65533;&#65533;&#65533;&#65533;&#65533;-1&#65533;P&#65533;&#65533;&#65533;&#65533;&#65533;#&#65533;&#65533;&#65533;&#65533;G&#65533;&#65533;&#65533;&#65533;&#65533;&#65533;&#65533;&#65533;@&#65533;&#65533;X&#65533;b(&#65533;&#65533;&#65533;J&#65533;&#65533;'&#1213;&#65533;&#65533;&#65533;b8&#65533;r&#65533;&#65533;T@&#65533;0&#65533;B&#65533;&#65533; &#65533;{&#65533;TXC&#65533;p-&#65533;&#65533;&#65533;&#65533;&#65533;&#65533;c&#65533;2&#65533;eH&#1309;&#65533;H/z&#1193;&#65533;@&#65533;&#1512;-,!&#65533; \&#65533;q)&#65533;S&#65533;N^&#65533;	-}O"&#65533;&#65533;&#65533;?&#65533;&#65533; 
t&#65533;&#65533;?&#65533;&#65533;&#65533;&#65533;y&#65533;cA<Q~O(=&#65533;&#65533;/&#65533;0&#65533;&#65533;'@&#65533;&#65533;&#65533;&#65533; G
&#65533;;&#65533;&#65533;&#65533;S)&#65533;&#65533;&#65533;&#1061;/Q@9&#65533;&#1317;@&#65533;&#65533;&#65533;pb&#65533;REp&#65533;=&#65533;P &#65533;t&#65533;+&#65533;$&#65533;X&#65533;&#65533;>&#65533;&#65533;&#65533;?X8&#65533;&#65533;&#65533;X!;T">&#65533; &#65533;&#65533;p&#65533;?&#65533;&#65533;&#65533;&#1345;!(&#65533;P6&#65533;&#65533;o;V&#65533;B#&#65533;L&#65533;=)&#65533;&#65533;r
v&#328;&#65533;&#65533;&#65533;&#256;&#65533;~&#9806;&#65533;h&#65533;&#631;&#65533;&#65533;&#65533;H&#65533;&#65533;&#65533;&#65533;C&#65533;&#65533;6&#65533;&#65533;&#65533;&#65533;@&#65533;&#65533;L&#65533;tn&#65533;&#65533;/&#65533;&#65533;&#65533;@(On&#65533;w&#65533;&#65533;/ /&#65533;a&#65533;#;&#65533;&#65533; bY&#65533;ZPE&#65533;2 i+_&#65533;Y^&#65533;K1M&#65533;(AA&#794;&#65533;C&#65533;9&#65533;%Mw&#65533;&#65533;Z&#65533;&#65533;&#65533;L&#65533;x%1AE&#65533;3&#65533;&#65533;M]`&#65533;VqM1&#65533;&#65533;Jj &#65533;&#65533;J&#65533;&#65533;&#65533;'&#65533;&#65533;&#65533;.&#65533;&#65533;X5#&#65533;x.6&#65533;I&#65533;Fr&#65533;&#65533;&#65533;}&#65533;J&#65533;@&#65533;&#65533;&#65533;&#65533;&#65533;J &#65533;p&#65533;R&#65533;&#65533;W{&#65533;&#129;&#65533;&#553;d&#65533;&#65533;&#65533;&#65533;@$&#65533;&#65533;&#65533;&#65533;lC5&#65533;1C*R&#65533;&#65533;&#65533;&#65533;T&#65533;ICY
&#65533;&#65533;&d&#65533;&#65533;&#1700;.qjK&#65533;&#65533;>&#65533;,-,B&#65533;D&#65533;>&#65533; ;HK!&#1330;&#65533;<&#65533;PE&#590;&#65533;&#65533;&#65533;S&#65533;&#65533;&#65533;_&#65533;&&#835;&#65533;;&#65533;&#65533;&#65533;T&#65533;5&#65533;&#65533;&#65533;W5&#65533;j &#65533;D*&#65533;<&#65533;&#65533;r&#65533;&#65533;&#65533;r&#65533;gO4&#65533;&#65533;.&#1843;&#65533;F&#65533;&#65533;P&#65533;&#65533;n&#65533;:&#65533;G#&#65533;&#65533;&#65533;&#65533;&#65533;&#65533;o>q&#65533;&#65533;&#65533;=&#65533;n $H;&h&#65533;&#65533;&#65533;*u
&#65533;&#65533;Qw@&#65533;`d&#65533;a&#65533;&#582;,Q8"&#65533;JN&#65533;P&#65533;&#65533;&#65533;&#65533;&#65533;lkI|&#65533;\&#65533;&#1461;&#65533;mm&#65533;nZ&#65533;&#65533;R&#65533;2&#65533;qLw&#65533;&#641;&#65533;V&#65533;\&#65533;&#65533;d&#65533;&#65533;&#1065;&#65533;&#65533;&#65533;&#65533;2a7%&#65533;_&#65533;@T&#65533;&#65533;.&#65533; &#65533;&#65533;nU&#65533;l&#65533; &#65533;qU$&#65533;4&#65533;&#65533;&#65533;sY&#65533;&#65533;&#65533;9&#65533;&#65533;mI&#65533;B&#65533;&#65533;z&#65533;,\&#65533;k&#65533;@&#44544;8A&#65533;d&#706;&#65533;&#65533;&#65533;g"&#65533;H&#65533;&#65533;&#65533;	&#65533;&#65533;T88&#65533;&#1446;&#65533;`&#65533; &#65533;&#65533;0&#65533;&#65533;&#65533;Q&#65533;<"&#65533;&#65533;&#65533;I&#65533;(&#65533;&#2006;&#65533;-f&#65533;o+J&#1430;&#65533; .&#65533;&#65533;NgIKS/&#65533;&#418;&#65533;&#65533;e/S[&#65533;&#65533;
&#65533;&#65533;&#65533;d&#65533;&#65533;-uT&#65533;&#65533;&#65533;v0E&#65533;F&#65533;&#65533;:&#65533;	~P&#65533;&#65533;&#65533;V&#65533;&#65533;&#65533;' :iI&#65533;&#65533;&#65533;R&#65533; &#65533;&#65533;u	&#65533;&#65533;h I&#65533;&#65533;"J.+&#65533; &#65533;;&#65533;&#65533;=&#65533;&#65533;&#65533;l&#65533;Y&#65533;&#65533;&#65533;&#65533;&#65533;,d&#65533;k&#65533;&#65533;&#65533;W&#65533;1&#65533;&#65533;N&#65533; &#65533;&#65533;)&#65533;Q.&#65533;&#65533;&#65533;^&#65533;S&#65533;&#378;&#65533;:&#65533;4&#65533;-&#65533;L&#65533;a&#65533;&#1545;&#809;p
&#65533;&#65533;t&#65533;8eamSL&#65533;S&#65533;&#65533;&#65533;i&#65533;-&#65533;&#65533;Y&#65533;\&#24101;&#65533;,wi&#65533;[&#724;&#65533;'&#65533;&#65533;?bq&#45144;")9&#65533;G&#8452;&#65533;m&#65533;*&#65533;4E&#65533;&#65533;H&#65533;&#1285;
&#1457;&#65533;ukc&#65533;&#65533;n&#158;C&#65533;&#65533;y&#65533;&#65533;H&#65533;&#65533;&#65533;&#65533;&#65533;&#65533;&#65533;&#65533; &#65533;v&#65533;&#65533;&#65533;}oG&#65533;	&#65533;&#65533;oA&#65533;t@&#65533;&#65533;&#65533;K;<&#65533;P&#65533;&#65533;N Eh&#65533;X&#65533;hE&#65533;)&#1256;&#65533;&#65533;!=aJ&#65533;&#1177;&#65533;&#65533;O&#65533;&#65533;<&#65533;&#65533;&#65533;u&#65533;C&#65533;j&#65533;r&#65533;&#65533;&#65533;&#65533;U_r\&#65533;&#65533;&#65533;&#65533;&#65533;%yjS[&#1174;&#65533;&#65533;3&#65533;`&#65533;Lt&#65533;&#65533;&#65533;(&#65533;(J &#65533;>f&#65533;&#65533;&#65533;GxR&#65533;&#65533;&#65533;&#65533;&#65533;&#65533;&#324;`&#980;&#65533;>C@&#65533;&#65533;s{&#65533;&#65533;&&#65533;&#65533;&#1687;&#65533;9&#65533;|Sbo&#65533;&#65533;&#65533;&#65533;L,&#65533;a&#65533;&#65533;&#65533;7A<&#65533;&#65533;w &#65533;&#65533;&#65533;&#65533;&#65533;&#65533;&#65533; &#65533; !\&#65533;`&#65533;j&#65533;b&#65533;&#65533;&#65533;&#65533;d&#65533;$&#65533;&#65533; M&#65533; E,&#65533;&#65533;2,G&#65533;`&#65533;D&#65533;&#65533;j&#7556;&#65533;&#436;&#65533;&#65533;&#65533;XL&#65533;`&#885;N&#65533;b&#65533;&#65533;B&#65533;&#65533;Pn&#65533;B&#65533;&#65533;&#65533;&#65533;&#65533;rD])&#65533;pj&#65533;n	&#65533;E &#65533;bA x&#65533;&#33033;&#65533;&#65533;&#65533;&#65533;&#65533;R&#65533;w&#65533;&#65533;&#65533;&#65533;!6&#65533;oV&#65533; &#65533;N&#604;&#65533;&#65533;&#234;&#65533;&#65533;&#65533;&#65533;&#65533;&#1716;n&#65533;B&#65533;&#65533;e&#65533;&#65533;M"&#65533;&#65533;b&#65533;&#65533;)x&#65533;(&#259;<&#65533;L(&#65533;&#65533;&#65533;&#65533;&#65533;&#65533;&#65533;&#65533;&#65533;&#65533;&#65533;-/"
v&#65533;&#65533;&#65533; &#65533;&#65533;&#900;&#65533;&
&#65533;"&#65533;H *1&#65533;&#65533;	&#65533;&#65533;C&#65533;n$iN&#676;T&#65533;^&#65533;&#65533;tO&#65533;JPu_&#65533;&#65533;^&#65533;&#65533;N&#65533;V&#65533;KX&#65533;lm>&#65533;In&#65533;r&#65533;zB&#65533;b&#65533;&#65533;&#65533;&#65533;j&#65533;&#65533;np 
A@&#65533;&#65533;&#65533;&#65533; &#65533;&#65533;VEDb&#65533;
&#65533; 8 D&#65533;j&#65533;	z&#65533;S&#65533;&#65533;&#65533;&#65533;c&#65533;&#65533;S&#65533;&#65533;&#65533;C0@#&#65533;e&#65533;&#253;&#65533;Q FG&#65533;0!&#65533;c
&#65533;&#65533;-(&#65533;  &#65533;h R`&#65533;4&#65533;@&#65533;&#65533;&#65533;Q&#65533;H %&#65533;&#65533;,-&#65533;"e&#932;&#65533;&#65533;&#65533;Nc)&#65533;(@&#65533;X&#65533;&#65533;r/[&#65533;Y&#65533;a&#65533;$m%&#65533;&#65533;L23
&#65533;&#65533;&#65533;Sp&#65533; R&#65533;b&#65533;1O&#65533;a&#65533;'y&#65533;&#65533;&#65533;&#65533;&#65533;&#1714;&#682;&#65533;&#65533;&#65533;
&#65533;&#1776;&#65533;L"b0&#65533;q&#65533;N "'*j)&#65533;b&#65533;g3&#65533;k&#65533;&#5678;&#65533;&#65533;Kl&#65533;&#65533;0A&#65533;&#65533;&#65533;
&`&#65533;&#65533; &#65533;'&#65533;."&#65533;&#65533;&#65533; &#65533;&#65533; &#65533;&#65533;&#65533;&#65533; &#65533;(&#65533;&#65533;x&#65533;(&#65533;&#65533;&#663;&#65533;c&#65533;N&#65533;&#65533;&#65533;B&#65533;&#65533;p.&#65533;^M&#65533;&#65533;&#65533;&#65533;&#65533;F&#65533;&#65533;^&#65533;&#65533;RP{pD&#65533;<&#65533;3i&#65533; r&#65533;&#65533;L*&#65533;&#65533;&#65533;P &#65533;	b&#65533;O`&#65533;a&#65533;&#65533;p&#65533;&#65533;&#65533;m!&#65533;&#65533;&#65533;t&#1258;&#65533;&#65533;)BUd&#65533;*&#65533;&#65533;&#65533;3&#65533;g|0&#65533;W&#65533;C &#1540;k&#1189;q&#65533;(&#65533;R,&#65533;'_&#65533;&#65533;&#65533;o&#65533;&#65533;! `<&#65533;&#65533;Bt&#65533;&#65533;@&#65533;&#65533;&#184;&#65533;a=&#65533;&#65533;&#65533;u&#65533;`!&#65533;b`&#65533;5&#65533;&#65533;&#65533;&#65533; or!&#65533;#&#65533;"&#65533;&#65533;K&#65533;*J&#65533;&#65533;-&#65533;01-Q&#943;&#65533;f&#65533;&#65533;2&#65533;"mi&#65533;V&#65533;#]pI1%%&#65533;&#65533;c1&#65533;|j&#65533;&#65533;&#65533;n+&#65533;b&#65533;~O&#65533;<C&#65533;\)^@&#65533;<E5&#65533;&#65533;5mT &#65533;&#65533;  &#65533;&#147;H&#65533;`&#65533;!!LH&#65533;p&#1808;r&#660;&#65533;7"``&#65533;&#656;l&#525;R&#1419;RdBDL&#65533;d:&#65533;&#65533;&#65533;#zD&#65533;&#1063;Q&#65533;&#65533;M(da&#65533;&#65533; !&#65533;&#65533;G&#65533;&#65533; &#65533;&#65533;
&#65533;>&#65533;&#65533;>&#65533;5&#65533;&#65533; &#65533;50&#65533;`EANqt Da?bN&#65533;&#65533;taR@\Gf`Q&#65533;&#65533;\&#65533;&U &#65533;&#65533;  P&#65533;f&#65533;&#65533;@&#65533;Q&#65533;&#65533;&uN_&#65533;&#65533;&#65533;S&#65533;&#65533;>R&#65533;3U#5RS5FuT&#65533; V_&#65533;JU&#65533;&#65533;&#65533;5f&#65533;f&#65533;&#65533;wv'&#65533;&#65533;T&#65533;&#65533;X&#65533;WL&#65533;`R&#65533;&#65533;&#65533;Z&#65533;&#65533;w&#65533;uN&#65533;&#65533;M&#65533;&#65533;S!RJ&#8993;)"/A-J{&#65533;%&#65533;&#65533;*&#65533;&#65533;|iBu&#65533;&#65533;h
	&#65533;&#65533;:s&#65533;j&#65533;&#65533;H&#65533;"Zn_K4&#65533;`Q&#65533;L`&#65533;R^&#65533;&#65533;v&#65533;&#65533;S&#65533;n!x&#65533;&#65533;&#65533;H&#65533;W
B&#65533;&#65533;&#65533;|S&#65533;&#65533;&#65533;&#65533;&#65533;:&#65533;&#65533;Y&#65533;&#65533;&#65533;&#65533;p&#65533;Z&#65533;&#65533;&#65533;&#65533;KGdj&#65533;&#65533;&#65533;9&#65533;oKL&#65533;}&#65533;O js&#65533;&#65533;&#65533;&#65533; &#65533;&#65533;b&#65533;&#65533;
&#65533;2!D&#65533;E&#65533;@i&#65533;&#65533;[&#65533;&#65533;&#65533;j&#65533;&#65533;i&#65533;&#65533;hBi&#65533;&#65533;h&#65533;&#65533;
&#65533;&#65533;&#65533;&#65533;k&#65533;&#65533;k&#65533; &#65533;&#65533;k&#65533;vl&#65533;&#65533;> l&#65533;&#438;m&#65533;!m&#65533;l&#65533;Ic&#65533;,&#65533;D&#65533;2x`j*&#65533;&#65533;pc&#65533;bv&#1039;WpA&#65533;&#65533;<SqA34&#65533; rMr!GN&#65533;&#65533;grAPj&#65533;&#65533;&#65533;&#65533;
	r&#65533;&#65533;&#65533;&#1680;jN@8@d&#65533;i&#65533;d&#65533;&#65533;4&#65533;&CUO9&#65533;bQ&#65533;"n&#65533;d&#65533;|&#65533;j&#65533;&#65533;&#15701;r&#65533;T8-$8RDA&#65533;&#65533;,&#65533;_&#65533;&#65533;&#65533;:&#65533;!j&#65533;b:&#65533;&#65533;^Q&#65533;&#65533;.&#65533;&#65533;&#65533;&#65533;&#65533;&#65533;&#65533;p+&#65533;<&#65533;&#65533;&#65533;&#65533; Zw &#1569;b&#65533;&#65533;=&#65533;&#65533;A&#65533;&#65533;U 
qh&#65533;#&#65533;n&#65533;cm3*&#65533;&#65533;&#65533;&#65533;\&#65533;PI&#65533;%0Ah&#65533;&#65533;F&#65533;+F&#65533;Q(&#65533;,&#65533;8B3&#65533;H#HwM&#65533;J&#65533;&#65533;ha&#422;:&#65533;&#65533;&#65533;6b&#65533;&#65533;&#65533;;&#65533;/ ` &#65533;&#65533;W7R&#65533;&#65533;&#65533;&#65533;v &#65533;&#65533;DP&#65533;: &#65533;6n&#65533;v&#65533;&#65533;&#65533;&#65533;m&#65533;&#65533;&#65533;vk&#65533;^&#65533;m&#65533;m&#65533;&#65533;m]#&#65533;V|&#65533;&#65533; &#65533;&#65533;x^&#65533;&#65533;T&#65533;&#65533;&#65533;&#65533;&#65533;!jt&#65533;&#527;&#65533;8&#65533;k&#65533;&#65533;&#1554;,&#65533;q&#65533;&#65533;>wsK&#65533;(&#65533;&#65533;k&#65533;&#65533;x&#65533;0&#65533;&#65533;N&#65533;&#65533;  UC5&#65533;&#65533;&#65533;&#65533;V&#65533;|i/&#65533;&#65533;|W%z&#65533;s>&#65533;&#1358;;B&#65533;{[M4&#65533;&#65533;b&#65533;&#65533;h&#65533;&#65533;(&#1237;&#65533;W%Hi&#65533;"&#65533;J.&#65533;B&#65533;&#65533;^I&#65533;&#65533;,&#65533;&#65533;&#65533; &#65533;&#428;&#65533;A Q `<	"~&#65533;3N&#65533;X&#65533;&#65533;&#65533;&#65533;I &#65533;To&#65533;
z&#65533;&#65533;&#65533;&#65533;C&#65533;&#65533;&#740;*d&#65533;&#65533;&#1788;p&#65533;bh&e:JB)&#65533;FS&#647; $&#65533;r&#559;&#65533;&#65533;+&#65533;&#65533;&#65533;(N&#65533;B5&#65533;&#65533;,"&#65533;&#65533; &#65533;&#65533;N&#65533;&#65533;R8&#65533;&#65533;b=O &#65533;&#65533;&#65533;&#65533;,u)n?`&#65533;&#65533;`&#65533;Qa&#65533;&#65533;m?&#65533;l&#65533;&#65533;&#65533;&#65533;&#65533;m&#65533;&#65533;j&#161;&#1672;&#65533;&#65533;&#65533;"&#65533;&#65533;&#65533;9&#65533;TJ&#65533;&#65533;a/&#1109;&#65533;E&#65533;&#65533;zk!L*&#65533;)&#65533;&#65533;&#65533;&#65533;[&#65533;8&#65533;Z&#65533;)&#65533;&#65533;aKq&#65533;X&#65533;2&#65533;&#65533;T2;jh,au?&#65533;m&#65533;&#65533;:&#65533;0&#65533;&#65533;@P&#65533;N&#65533;&#65533;V&#65533;&#65533;[b&#65533;T&#65533;*
y&#65533;&#65533;(&#65533;w&#65533;&#65533;AAe"sD&#65533;>q*B&#65533;&#65533;&#65533;.#v&#65533;&#65533;&#65533;z&#65533;&#65533;2Wz{&#65533;&#65533; ,t&#65533;&#65533;&#65533;d&#65533;T91CM&#65533;p` n&#65533;i&#65533;&#65533;bA* &#65533;T &#1313;=&#467;-	&#65533;&#65533; &#65533;&#65533;7&#65533;&#65533;\A7&#65533;&#65533;&#65533;&#65533; &#65533;l&#65533;&#55136;B&#65533;&#65533;&#186;&#65533;&#65533; `D&j&#65533;|&#65533;&#65533;&#65533;79&#65533;&#1580;&#65533;&#1563;G&#65533;&#65533;qGb: &#65533;i&#65533;&#65533;&#65533;&#65533;&#65533;'!A&#65533;&#65533;p &#65533;R&#65533;m#b&#65533;&#65533;&#65533;&#65533;(L&#65533;SP &#65533;&#65533;
&#65533;*&#65533;`&#65533;nBm&#65533;&#65533;&#65533;q&#65533;z&#65533;&#1014;&#65533;7&#65533; "&#65533;&#65533;!&#189;	&#161;&#65533;&#65533;_H:F^t/&#65533;btAG&#65533;&#65533;3&#65533;Z{&#65533;q&#65533;Ny)G W&#65533;"=&#65533;&#65533;@&#65533;&#65533;iz&#65533;&#1484;e&#65533;&#65533;"&#65533;8j&#65533;&#65533;&#1174;&#65533;&#65533;8I 0&#65533;&#65533;&#65533;U&#65533;i&#65533;*z&#65533;&#65533;A&#65533;&#65533;Z%\&#65533;&#65533;&#65533;D&#65533;T>Q&#1832;b&#65533;IqE_`c&#65533;&#65533;&#65533;&#65533;&#65533;&#65533;&#65533;\@&#65533;&#65533;&#65533;&#65533;I2B2C&#65533;Qo&#65533;H&#65533;v&#65533;&#65533;&#65533;&#65533;M|&#65533;&#65533;&#65533;#&#65533;. &#65533;&#65533;}&#65533;&#65533;&#65533;&#65533; &#65533; X&#65533;z&#65533;s&#65533;&#65533; >&#65533;;b&#65533;C&#65533;&#65533;&#65533;B&#65533;&#65533;*&#65533;&#65533;&#65533;v&#65533;&#65533;U&#65533;a&#368;&#65533;&#65533;j`&#65533;&#65533;:"F*&#65533;&#65533;&#65533;&#65533;&#65533;H&#65533;D&#65533;&#65533;nL&#65533;b0&#65533;&#65533;O&#65533;$&#65533;;e&#65533; &#65533;&#65533;B .&#65533;&#65533;;&#65533;Z] &#65533;9&#65533;&#65533;\&#65533;X&#65533;&#65533;6`i&#65533;O&#65533;&#65533;X&#65533;&#65533;y&#65533;&#65533;&#65533;0&#65533;&#65533;&#65533;&#65533;&#65533;&#65533;&#65533;+Qk+z&#65533;&#65533;]l&#65533;&#65533;&#65533;h&#65533;&#65533;&#65533;&#65533;&#65533;"n'K)x ]&#65533;&#65533;&#65533;&#65533;v&#65533;|b &#65533;&#65533;&&#65533;&#65533;V	&#65533;&#65533;&#65533;8&#65533;&#65533;&#65533;&#65533;|&#65533;&#65533;&#65533;qQ&#65533;&#65533;&#65533;&#65533;.\&#65533;&#65533;oI &#65533;&#65533;&#65533;; >7&#65533;&#65533;$&#65533;&#65533;&#65533;&#65533;w&#65533;&#530;~&#65533;;&#65533;&#65533;&#65533;T&#65533;f+&#1825;&#65533;V0/,;nd&#65533;&#65533;}&#65533;&#65533;w&#65533;&#65533;IT&#65533;@/&#65533;+&#65533;&#65533;<
N	&#1697;
&#65533;/&#928;N&#65533;4&#65533;&#720;&#65533;
&#65533;&#65533;&#65533;&#65533;&#65533;&#65533;=K&#65533;{\&#65533;I&#65533;&#65533;&#164;!&#65533;&#65533;&#65533;&#65533;&#65533;&#467;&#1943;!&#65533;`&#65533;c7&#65533;!&#65533;&#65533;!d&#65533;&#1023;&#65533;&#65533;&#65533;ES&#65533;&#65533;&#65533;<&#65533;CbF&#65533;&#65533;9&#65533;9&#65533;} &#65533;F&#1177;&#65533;?&#65533;#&#291;&#65533;.&#65533;'f&#65533;&#65533;&#65533;&#65533;h&#65533;&#65533;&#65533;&#65533;&#65533;&#65533;&#65533;&#65533;>.&#65533;b	BnZn&#65533;&#65533;tsP@&#65533;H x&&#65533; W&#65533;&#65533;p&#65533;okz&#65533;*&#65533;b&#65533;)&#65533;&#233;7&#65533;&#65533;W&#65533;&#65533;7ws&#65533;&#65533;W&#65533;&#1624;&#65533;G&#65533;&#65533;n&#65533;&#65533;%&#65533;a&#65533;re&#65533;&#65533;&#65533; &#65533;&#65533;a&#65533;G&#65533;&#65533;=&#65533;y	&#65533;)7&#65533;')&#65533;o &#65533;&#65533;&#65533;$I&#65533;&#2013;&#65533;A&#65533;&#65533;&#65533;&#65533;_&#65533;&#65533;]#)&#65533;&#65533;V&#65533;K&#291;&#65533;&#65533;&#65533;?k; @&#65533;:&#65533;H&#65533; 
`&#65533;&#65533;&#65533;&#65533;&#65533;u&#65533;$N# &#65533;[&#65533;w&#65533;&#65533;Z&#65533;&#65533;&#65533;B!&#65533;&#65533;m]j&#1378; &#65533;&#65533;&#65533;&#1314;HQ(&#65533;AQ&#65533;&#65533;1&#65533;&#65533;&#65533;
&#65533;T&#65533;&#65533;&#65533;&#65533;B&#65533;&#1693;&#65533;qbZ&#65533;vj&#1689;y&#8460;U&#948;;UH&#65533;?W&#65533;*&#65533;&#1159;&#65533;F
I&#65533;2e&#65533;OH&#1233;!&#65533;*&#65533;h#&#65533;&#65533;I&#65533;&#65533;x&#65533;&#65533;	&#65533;&#65533;:&#65533;&#65533;JA*W&#65533;&#280;[&#65533;&#65533;P&#65533;&#65533;&#65533;&#1725;&#65533;7&#65533;&#1981;|&#65533;&#65533;&#65533;8&#65533;&#65533;&#65533;&#65533;7M&#65533;`.&#65533;4pc4&#321;Q&#447;/&#65533;Q&#65533;&#65533;&#65533;&#65533;?v&#65533;&#65533;&#65533;&#65533;&#65533;h+DU&#65533;H&#65533;&#65533;I&#65533;&#65533;&#65533;&#65533;&#62608;Q&#65533;&#65533;&#65533;&#65533;&#356;(S&#65533;&#65533;b&#65533;&#65533;&#65533;&#65533;Q&#65533;&#65533;&#65533;&#65533;a$D&#65533;&#65533;&#65533;&#65533;&#65533;@R{&#65533;>&#65533;&#65533;&#65533;&#65533;&#65533;&#65533;S@&#65533;U\E&#65533;&#65533;g&#65533;Fd&#65533;>&#65533;9&#65533;&#65533;&#65533;&#710664;M(&#65533;MV&#65533;&#65533;&#65533;	h&#65533;&#65533;&#1537;
F&#65533;B2E&#65533;&#65533;&#65533;L&#65533;&#65533;&#65533; ""b&#65533;&b D&#65533;B !DI&5UAI&#65533;T0&#65533;/-a&#65533;h>&#65533;&#65533;!=&#65533;&#65533; &#65533;=&#65533;A&#65533;!>I&#65533; &&#65533;!$&#65533;:&#65533;@ &#65533;:&#65533;8&#65533;&#65533;1DXXb&#65533;&#65533;\v&#65533;&#65533;&#65533;&#65533;@f&#65533;7&#65533;D&#65533;@&#65533;&#65533;I&#65533;0&#65533;?(p&#65533;&#65533;~X_1`&#577;)&#65533;&#65533;	hS8&#65533;ERG`&#65533;&#65533;&#65533;&#65533; &#65533;1&#65533;&#65533;)&#476;&#65533;&#65533;&#65533;&#65533;;:&#1314;`4&#65533;&#65533;&#65533;6/8DD\D&#1128;a&#65533;QS[y&#65533;&#65533;T&&#65533;TH-U!CN3&#65533;&#65533;4rl&#65533;&#65533;&#65533;(&#65533;&#65533;M'&#65533;&#65533;QPuI(&#65533;&#65533;&#65533;&#65533;&#65533;&#65533;&#1138;X&#65533;&#65533;&#65533;S&#646;&#65533;&#65533;FV&#65533;&#65533;&#65533;k&#65533;&#65533;Y&#65533;&#65533;C,Q&#65533;XSp&#65533;CQo5&#65533;&#65533;&#65533;&#65533;Gj&#65533;h&#65533;&#65533;&#65533;&#65533;o&#65533;&#65533;&#65533;B&#65533;&#65533;&#65533;v&#65533;&#65533;B&#65533;IGQn#JQ&#65533;1&#65533;&#65533;;&#65533;&#65533;cB&#65533;P$"k&#65533;F&#65533;/&#65533;&#65533;&#65533;)7[m&#65533;&#65533;OMI&#65533;&#65533;m'&#65533;&#65533;N&#65533;&#65533;&#65533;L&#65533;&#65533;6&#65533;>&#65533;Lf,GL&#65533;&#65533;Q&#65533;E&#65533;&#65533;S&#65533;?M&#65533;&#65533;&#639;ROMu&#65533;&#65533;&#65533;&#65533;&#65533;
&#65533;&#65533;w&#65533;&#65533;&#65533;HhG}&#65533;&#65533;&#65533;t&#65533;2t&#65533;&#65533;4&#65533;4X&#65533;|&#65533;&#65533;&#65533;&#65533;?x&#65533;}72&#65533;E&#65533;&#65533;?~N_&#65533;&#65533;&#65533;&#65533;g&#65533;&#65533;
&8a&#65533;NC&#65533;&#65533;>&#65533;&#65533;&#65533;&#65533;t&#65533;&#65533;7(&#65533;&#65533;&#65533;7&#65533;&#65533;&#65533;X^	&#21859;&#65533;%E&#65533;C&#65533;D&#65533;&#65533;&#65533;D&#65533;$&#65533;&#65533;3&#65533;X*&#65533;bZ78PA&#65533;2&#65533;9&#65533;	&#1303;&#65533;L{&#65533;&#65533;&#65533;VO&#65533;&#65533;&#65533;&#65533;&#65533;)&#65533;1s&#65533;)j&#65533;q&#65533;B&#65533;&#65533;`&#65533;&#65533;&#65533;&#65533;~&#65533;P-&#65533;&#65533;&#65533;&#65533;&#65533;j-&#65533;&#1538;&#65533;@R&#65533;&#65533;L&#65533;&#65533;:&#65533;&#65533;&#65533;*grhJ
&#65533; &#65533;c^&#65533;h
Q\}X&#65533;Z&#65533;&#65533;&#65533;H<&#65533;&#65533;,EY&#962;&#65533;TX&#65533;&#65533;XFUa&#65533;&#65533;&#65533;P&#65533;\&#65533;&#65533;?&#65533;1&#65533;&#65533;z4&#65533;&#65533;o&#34298;P&#65533;
&#65533;&#65533;ZS&#65533;&#65533;&#65533;8&#65533;M&#65533;&#65533;E^&#65533;8&#65533;#&H
h&#65533;@"&#65533;&#65533;F&#65533;&#65533;
&#65533;?&#65533;&#65533;&#65533;&#65533;&#65533;f&#65533;&#65533;BD&#65533;&#65533;&#65533;&#65533;&)s&#65533;Xn&&#65533;&#65533;8D&#65533;&#65533;&#65533;6G&#65533;4&#331;G&#65533;&#65533;&#65533;&&#65533;&#65533;aD=k	@p&#65533;@
2<&#65533;^x&#65533;?&#65533;BR&#65533;N&#65533;&#65533;&#65533;&#65533;`y&#65533;&#65533;&#65533;4d&#65533;	LNp&#65533;&#65533;&#65533;	&#65533;&#65533;&#65533;1r&#65533;&#65533;^&#65533;T&#65533;&#65533;20X&#65533;&#65533;V&#65533;@!cC&#65533;&#65533;'&#65533;&#65533;&#17555;&#65533;&#65533;'&#65533;&#65533;J&#65533;&#65533;LMi&#65533;V&#65533;(b&#65533;X&#65533;&#65533;)&#65533;&#65533;&#65533;4&#65533;9&#1137;&#65533;[&#65533;D&#65533;&#65533;&#65533;P9S&#65533;f&#65533;&#65533;&#65533;i&&#1117;&#65533;&#65533;-R@31P2&#65533;-n&#65533;&#65533;F&#65533; &#65533;T&#65533;X^S7&#65533;&#65533;(B!&#65533;0&#65533;&#65533;0j&#65533;b&#65533;&#1318;&#65533;G&c&#65533;&#65533;WzkH&#65533; &#65533;#&#65533;&#65533;&#65533;&#65533;rQ&#65533;&#65533;&#65533;&#65533;U&#65533;&#65533;&#65533;L9&#65533;&#65533;&#65533;&#65533;U&#65533;&#65533;&#65533;&#65533; (i W
!&#65533;&#65533;l0&#65533;&#65533;&#65533;
F&#65533;B-&#65533;h%U[&#65533;&#65533;6&#65533;&#65533;&#65533;Q&#65533;&#65533;"&#65533;&#65533;&#65533;&#65533;1)~xB\&#65533;	&#1384;J&#65533;<&#65533;F&#65533;&#230;&#65533;F34&#65533;
X&#65533;Z&#262;Zw&#65533;LX&#1412;&#65533;&#65533;&#65533;Ra&#65533;n&#65533;&#65533;&#65533;&#65533;&#65533;6&#65533;b&#65533;&#65533;&#65533;&#65533;t/)1&#65533;S;&#65533;"&#65533;0#x&#65533;&#65533;?&#65533;*	@'&#65533;&#65533;B0q&#65533;$&#65533;\&#65533;F&#65533;8&#65533;&#65533;jv&#65533;&#65533;\R h&#65533;`&#65533;d&#65533;&#65533;M&#65533;&#65533;$&#65533;L*&#65533;M&#65533;&#65533;&#65533;&#65533; &#65533;&#65533;&#65533;&#65533;B' &#65533;X&#65533;R&#65533;&#65533;EL&#1095;&#65533;&#65533;&#65533;6&#65533;$&&#659;&#581;l&#65533;&#65533;&#697;'&#65533;h&#65533;)dP!&#1792;vJ2&#65533;	`3&#65533;#&#65533;&#65533;	&#65533;a&#65533;l&#65533;A&#65533;&#65533;&#518;w&#2011;^&#65533;AeE&#275;&#65533;&#65533;1&#65533;&#65533;[&#65533;&#65533;?&#65533;&#17297;&#65533;&#65533;d2g&#65533;&#65533;r&#65533;&#65533; T&#65533;'&#65533;!S&#292;A7&#1107;"&#65533;&#65533;D&#65533;&#65533;-y'&#65533;lyR&#65533;&#65533;"&#65533;&#65533;I!&#65533;^ &#65533;Hq&#65533;!a&#65533;B&#65533;"&#65533;&#65533;&#65533;x&#65533;&#65533;iN-&#65533;&#65533;Z\S&#65533;QR&#65533;$t&#1309;qi&#65533;j&#65533;&#65533;&#65533;sW$&#65533;&#65533;|u&#65533;&#65533;4{&#65533;&#65533;&#65533;3&#65533;&#65533;&#65533;&#65533;#&#65533;`&#65533;r:&#65533;'&#65533;e9&#65533;Z&#65533;&#65533;&#65533;&#65533;	xE&#65533;^&#65533;"-h&#65533;&#65533;&#65533;&#65533;26)T&#65533;DR	 r&#65533;{&#65533;I!:%&#65533;>&#65533;d&#65533;&p&#65533;X&#1044;"&#65533;@jy&#65533;kQ&#352;b&#65533;&#65533;AuY&#65533;$&#65533;&#65533;&#65533;&#65533;&#65533;&#65533;k&#65533;U&#65533;&#65533;&#65533;&#65533;8x&#328;a&#65533;&#1564;/&#65533;&#65533;&#65533;&#65533;e&#65533;&#65533;&#178;y&#60783;&#65533;&#65533;0&#65533;)8*&#65533;&#65533;&#65533;_&#65533;&#65533;&V&#65533;'&#65533;&'&#65533;Vy&#65533;B:&#65533;\&#65533;&#65533;&#65533;&#65533;IW&#65533;&#65533;M!&#65533;~&#65533;V3&#65533;&#65533;&#65533;&#65533;i&#65533;q&#65533;&#65533;O&#65533;&#65533;M&#904;z&#65533;&#65533;&#65533;;&#65533;&#65533;.&#65533;tD;>&#65533;C J/x&#880;&#65533;&#65533;&#65533; x&#65533;
&#65533;&#65533;&#65533;3a&#65533;&#65533;?@&#65533;&#65533;?&#65533;&#65533;&#65533;o&#65533;&#65533;&#65533;#&#65533;&#65533;&#65533;>&#65533;]Y9~&#65533;'&#65533;&#65533;L&#868; ;&#65533;&#65533;m|&#65533;&#65533;&#65533;t&#60841;MT=	A&#65533;&#65533;'&#65533;\[&#65533;_&#65533;P&#65533;&#65533;?&#65533;&#65533;"4%Q&#65533;(k&#65533;&#65533;&#65533;+&#65533;Q&#65533;x0/4!&#65533;p&#65533;46F&#65533;&#474;&#1584;&&#65533;&#65533;&#65533;&&#256;&#65533;&#65533;$&#65533;&#65533;&#65533;?D&#65533;d&#65533;&#65533;&#65533;&#65533;I7&#65533;&#65533;"%&#65533;&#65533;+-iG;&#65533;&#65533;S&#65533;@e&#65533;&#65533;;D&#65533;,&#65533;&#65533;>&#65533;&#65533;N&#65533;E&#65533;J&#65533;\`X&#65533;J&#65533;4S&#65533;&#65533;&#65533;&#65533;&#65533;V&#65533;&#65533;&#65533;:&#65533;&#65533;&#65533;-&#65533;#w&#65533;&#65533;VU&#65533;&#65533;gN&#65533;;&#65533;&#65533;
L&#65533;#"k&#65533;"b&#65533;&#951;&#65533;&#65533;]&#65533;A&#65533;e&#65533;&#378;&#65533;&#65533;:q&#65533;n&#65533;hF&#65533;&#65533;&#65533;&#1895;&#65533;Ln*&#65533;E&#65533;6')^t&#65533;&#65533;&#65533;&#65533;$d&#65533;.&#65533;&#65533;w&#65533;&#65533;&#65533;&#971;&#65533;&#65533;&#65533;GSM &#65533;- (&#65533;&#65533;fK&#65533;(&#65533;`BT&#65533;&#65533;&#65533;&#65533;&#65533;s!&#65533;65I&#65533;aqBX&#65533;&#65533;E&#65533;sp#'r2.&#65533;e!&#65533;\&#65533;j'&#65533;1:&#65533;"&#65533;dN&#65533;&#65533;L&#1268;9&#65533;$&Q&#65533;;UB_&#65533;s_O&#65533;;&#65533;&#65533;&#65533;Ub&#65533;&#65533; %A&#65533;&#65533;&#65533;$&#65533;c&#65533;%(&XR`#&#65533;0&#65533;&#65533;(&#65533;\bCR&#65533;u+&#65533;!B&#65533;&#65533;rJ&#65533;o@T
&#65533;&#65533;&#65533;k&#65533;B\@Gpyg&#65533;&#65533;a&#65533;p&#65533;der&#65533;`&#65533;&#65533;+JT$`u&#65533;@u&#65533;T&#65533;Ha&#65533;A&#65533;?6'&#65533;v&#65533;&#65533;vFuvl&#65533;vHR&#65533;r&#65533;2&#65533;&#65533;&#65533;pA*&#65533;&#65533;`&#65533;NjrS6&#65533;`:&#65533;)&#65533;&#65533;$ 1&#65533;SD&#65533;_&#65533;E&#65533;&#65533;.I&#65533;&#65533;&#65533;&#65533;?&#65533;+&#65533;@*&#65533;&#65533;G&#65533;&#65533;H&#65533;&#65533;T&#1665;H]c&#65533;&#65533;zE';
&#65533;
&#65533;`G&#65533;&#65533;&#65533;&#65533;#&#65533;AM$2&#65533;&#65533;{lrh&#65533;]|C&#65533;E.&#65533;S63Eb6&#65533;h'j$F&#65533;Tcx&#65533;&#65533;]p&#65533;&#65533;&#65533;&#65533;p}&#65533;&#65533;	% l|&#65533;G&#65533;e&#65533;&#65533;&#65533;&#65533;\&#65533;	&#65533;  &#65533;p &#65533;&#65533;a&#65533;	&#65533;s  &#65533;@&#65533;Ni&#65533;6&#65533;&#65533;2am&#65533;c&#65533;&#65533;&#65533;&#1408;&#65533;&#65533;x&#1169;&#65533;&#65533;!&#65533;J	J&#65533;\&#65533;a&#1061;&#65533;	x&#65533;8.~&#65533;&#65533;&#65533;&#65533;:&#65533;ci&#65533;&#65533;&&#65533;c&#65533;L&#65533;&#65533;9&#65533;&#65533;p&&#65533;dN&#65533;&#65533;"&#65533;&#65533;9I	&#65533;&#65533;&#276;e!&#65533;"P.t&#65533;[&#65533;1Q&#65533;Cm&#517;r&#65533; A &#65533;`O{&#65533;6I1^&#1039;&#65533;&#65533;&#65533;&#65533;&#65533;_(F&#65533;$&#65533;&#65533;BK&#65533;&#62982;s&#65533;&#65533;&#65533;&#65533;P}&#65533;=W&#65533;)&#65533;&#65533;"`&#65533;QTgT&#65533;&#65533;}&#65533;vM&#65533;Ig
&#65533;PS&#65533;&#65533;&#65533;N7&#65533;&#65533;&#65533;&#65533;*WYaS<&#65533;3&#65533;&#65533;&#65533;&#65533;&#65533;
qvL&#65533;oe@&#65533;&#65533;&#65533;&#40970;I&#65533;&#65533;Qp`z&#65533;&#65533;&#65533;&#65533;&#65533;H&#65533;&#65533;&#65533;X&#65533; &#65533;P &#65533;)&#65533;&#65533;&#65533;U&#65533;&#65533;&#65533;
X` &#65533; Y>PU&#65533;&#65533;M;&#65533;&#65533;&#65533;&#65533;sWC&#65533;&#65533;!mx!c&#65533;(&#65533;&#65533;`xEc&#65533;T&#65533;}v&#65533;&#65533;&#65533;&#65533;&#65533;&#65533;&#65533;&#65533;p&#65533;J&#65533;&#65533;h&#65533;&#65533;k&#65533;&#65533;&#65533;&#65533;&#65533;d	&#65533;&#65533;0o&#65533;'&#65533;Ez&#65533;I&#65533;V&#65533;&#65533;p&#65533;&#65533;&#65533;m&#65533;&#65533;&#65533; &#65533;8&#65533;'&#1681;&#65533;'(&#65533;a&#65533;J&#65533;sK&#65533;8&#65533;&#65533;+J&#65533;&#65533;2.\&#65533;J&#65533;&#65533;J$b&#65533;&#65533;@&#65533;i&#65533;cO&#65533;&#1314;,&GN&#65533;)&#65533;&#65533;&#65533;&#65533;&#65533;&#65533;_&#994;=&#65533;m&#65533;_&#65533;&#65533;&#65533;6_7r&#229;&#65533;aJcQ!&#65533;&#65533;	&#65533;&#65533;&#65533;&#65533;&#65533;&#65533;A&#65533;&#65533;8wq&#65533;'&#65533;&#65533;&#65533;&#65533;_&#65533;t&#65533;Ur&#65533;&#65533;1K*&#65533;&#65533;&#65533;&#65533;T@
qu&#65533;#&#65533;&#65533;&#65533;&#65533;&#65533;uaw.&#65533;&#65533;h&#65533;!	&#65533;&#65533;\&#65533;+k!&#65533;P@&#65533;r&#65533;?\qe&#65533;&#65533;&#65533;BT'&#65533;&#65533;&#65533;3&#65533;Q&#65533;&#65533;&#65533;&#65533;&#65533;!p&#65533;&#65533;
&#65533;qM&#1652;L7G_!"''&#65533;M&#65533;&#65533; ~p&#65533;&#65533;.I&#65533;fo&#65533;&#65533;&#65533;T&#928;y&#684;&#65533;8gwAzd&#65533;&#65533;&#65533;W&#65533;&#65533; &#65533;&#65533;&#65533;&#65533;0^&#65533;sS&#660;x&#65533;`&#65533;&#65533;A-&#65533;&#65533;2&#65533;W&#65533;E.&#65533;&#65533;{&#65533;7&#65533;&#65533;Bdm&#65533;&#65533;&#65533;&#65533;&#65533;&#65533;q40 YM&#65533; &#65533;&#65533;M&#65533;G&#65533;J&#65533;:g~&#198;`&#65533;<@ 9&#65533;8&#65533;&#65533;O0a!"&#65533;<p7q&#65533;&#65533;&#65533;&#65533;&#65533;@&#65533;&#65533;z=V x&#65533;-&#65533;&#65533;0p*0&&#65533;&#65533;>@ &#65533;&#65533;M&#65533; %YB#&#65533;61&#65533;".<&#65533;3\*&#65533;&&#65533;&&#469;M&#802;&Cj.&#65533;D*&#65533;L&#65533;hL]&#65533;L&#1316; &#65533;&#65533;9B&#65533;a&#1124;Lj`&#65533;&#65533;9&#65533;&#65533;`$&#65533;N;&#65533;&#65533;&#65533;Q&#65533;c[&#65533;&#65533; :"2<&#65533;  &#65533; l""&#65533;D7&#65533;&#65533;8&#65533;'~>G3&#65533; )&#65533;&#65533;&#65533;0&#65533;R2&#65533;@&#449;/&#65533;`
u	&#65533;&#65533;1Q&#65533;)&#65533;&#65533;`B&#65533;&#65533;|&#1545;I&#65533;A&#1240;&#65533;&#65533;v&#65533;&#65533;&#65533;7,&#65533;&#65533;qeg06&#65533;+&#65533;&#65533;p&#65533;&#65533;ZK0&#1450;&#65533;&#65533;)&#65533;&#65533;&#65533;&#3838;kE&#1353;A&#65533;&#65533;&#65533; &#65533;&#65533;&#65533;&#65533;1&#65533;B.&#65533;@&#65533;&#65533;&#65533;5h&#65533;&#65533;&#65533;&#65533;&#65533;&#65533;[&#65533;&#1771;s&#65533;7z&#65533;&#65533;	&#65533;0
[2U&#65533;&#65533;&#65533;&#65533;&#65533;a)&#65533;&#65533;4p!MjQE&#65533;Q&#65533;&#65533;&#462;&#65533;gttX&#65533;&#65533;g|&#65533;&#65533;&#65533;:&#917;B&#65533;Q2&#65533;)&#65533;&#65533;&#65533;2,&#65533;X-0&#1055;L&#65533;Y5&#765;&#65533;Oz0&#65533;&#65533;&#65533; `&#65533;o&#65533;:0%30&#65533;&#65533;lS+N&#65533;Z(&#65533;[&#65533;@%&#65533;V&#65533;&#65533;&#65533;&#65533;}q}!&#65533;&#65533;&#65533;&#65533;p&#65533;P&#65533;P&#960;&#65533;&#65533;0^L&#65533; &#65533;&#65533;U&#65533; U&#65533;W&#65533; "&#65533;&#65533;&#65533;&#65533;^&#65533;"@&#65533;[,cL&#65533;&#65533; &#65533;`&#65533;&#65533;&#65533;&#65533;
&&#65533;;&#65533;&#65533;LzBI&`&#65533;&#65533;&#65533;_&#65533;&#65533;&#65533;~&#65533;
: &#65533;7&#65533;&#65533;!@&#65533;&#312;&#448;L&#65533;&#65533;&#65533;&#65533;&#65533;$cR&#65533;W&#65533;&i+]D59c&#65533;$Pn&#65533;&#65533;p&#65533;&#65533;#&#65533;J &#65533;&#65533;<&#65533;%B 6&#65533;&#65533;V@&#65533;&#65533;sg&#65533;'vbk&#65533;&#65533;&#65533;&#65533;&#65533;L&#65533;A&#65533;3&#65533;&#65533;>&#65533;&#65533;Iqt/_&#65533;D6&#65533;&#65533;&#65533;!m&#65533;&#65533;'&#65533;&#65533;d&#65533;&#65533;&#65533;)u&#65533;IU6&#65533;k@&#65533;&#65533;R
j&#11823;&#65533;&#65533;[k&#65533;&#65533;	[1&#65533;9&#65533;&#379;V~R&#65533;F(&#65533;	&#65533;  &#65533;&#65533;&#65533;&#65533;9kA&#65533;&#65533;0&#65533;&#65533;&#65533;&#65533;&#65533;b&#65533;!&#65533;D&#65533;&#65533;Da&#65533;,&#65533;&#65533;%R&#65533;&#65533;Ai&#1369;&#65533;&#65533;&#65533;t&#65533;iM&#65533;S)&#65533;<P&#65533;U+&#65533;6.&#65533;&#65533;=&#65533;A&#65533;%{&#65533;,#&#65533;&#65533;X&#65533;&#65533;&#65533;&#65533;&#65533;&#65533;Ck&#65533;&#65533;&#65533;w!&#65533;&#65533;&#65533;&#1315;0A
I&#65533;g&#65533;	8&#65533;9&#65533;&#65533;&#65533;&#65533;&#65533;316&#65533;s&#65533;{'[&#65533;>&#65533;&#65533;F&#65533;	 F&#65533;&#65533;&#65533;&#65533;0P&#65533;@&#65533;&#65533;&#65533; JL&#65533;&#65533;&#65533;@&#65533;&#65533;&#65533; &#65533;&#65533;&#65533;p&#65533;6`&#65533;&#65533;IQ&#65533;6&#65533;&#65533;&#65533;]&#65533;&#65533;&#65533;M&#65533;&#65533;m- p>&#65533;a&#65533;f2kK&#65533;&#65533;&#65533;&#65533;&#65533;h&#65533;6&#65533;&#1608;&#65533;Y&#65533;&#65533;O&#65533;&#65533;x	&#65533;&#65533;&#542;=&#1600;&#65533;	G&&#65533;&#65533;&#65533;E68Ca.|!&#65533;r@ f&#65533;C@$
"&#65533;3&#616;KnH&#65533;&#65533;	&#65533;[y&#65533;&#65533;niE`&#65533;&#65533;J&#65533;D*&#65533;l&#65533;&#65533;P&#65533;&#65533; &#65533;&#65533;"uq&#65533;x !L&#1145;z&#65533;Jv&#65533;!&#65533;q&#65533;w!&#65533;r&#65533;Y&#65533;&#65533;8&#65533;Rs&#65533;&#65533;+&#65533;2 c&#65533;&#65533;rwjq&#65533;&#65533;&#65533;e&#65533;&#65533;S&#65533;bQNa<`&#65533;&#65533;&#65533;&#65533;&#65533;&#65533;A&#65533;&#65533;NFj&#65533;&#65533;&#65533;&#65533;&&#289;] c&#65533;{&#1953;L&#65533;&#65533;&#65533;J&#65533;D&#65533;{a&#65533;&#65533;&#65533;I&#1310;#M&#65533;&#65533;&#65533;&#65533;m&#65533;&#65533;|G&#65533;G&#65533;(&#1226;e4&#65533;&#65533;`H&#65533;ga&#65533;&#65533;F&#65533;>~&#65533;&#65533;&#65533;_&#65533;P&#65533;	``&#65533;e&#65533;$D&#65533;jR]6j&#65533;&#65533;^&#65533;&#65533;&#65533;x&#65533;&#833;&#65533;&#65533;&#65533;&#65533;E&#65533;0&#65533;&#65533;&#65533;&#65533;&#65533;} &#65533; &#65533;&#65533;Y&#65533;&#65533;&#65533; &#65533;`&#65533;= &#65533;&#65533;&#65533;p&#33085;&#65533;&#65533;&#1477;N&#65533;p&#65533;>&#65533;6P&#34110;p&#65533;&#65533;&#65533;7L&#65533;:$C&#65533;l7`&#65533;{&#65533;&#65533;&#65533;{f_&#65533;&#65533;&#65533;}&#65533;&#65533;^&#65533;&#65533;P&#1672;&#65533;&#65533;&#65533;&#65533;&#65533;&#65533;	&#65533;@f@&#65533;&#65533;{%C&#65533;&#65533;Rm&#65533;N&#65533;Qn&#65533;q@ &#65533;&#65533;&#65533;&#65533;&#65533;4B&#65533;V&#65533;&#65533;'c&#65533;<9&#65533;'0&#65533;&#65533;p&#65533;!Y&#65533;u&#65533;m &#65533;&#65533;&#65533;=E&#65533;&#65533;&#65533;)&#65533;%&#65533;&#65533;&#188;&#65533;&#1937;&#65533;|&#1560;&#65533;4|&#65533;!&#737;&#65533;M&#65533;D&#65533;&#65533;$5&#65533;&#65533;Q&#402;&#65533;&#65533;XU&#65533;&#65533;d&#65533;wG&#65533;&#65533;B./pM&#65533;&#65533;&#65533;R&#65533;wywL9%&#6786;Fd&#65533;5&#65533;&#65533;&#65533;&#65533;-_C0&#65533;0&#65533;M3&#65533;&#65533;BEo:&#65533;&#65533;Iq1&#65533;&#65533;"&#65533;@&#65533;&#65533;N&#65533;&#65533;zk&#65533;2&#65533;&#65533;2&#65533;S&#65533;&#65533;&#65533;St&#65533;Up&#65533;&#65533;3&#65533;&#65533;&#65533;&#65533;&#65533;Z&#65533;&#65533;rtX^&#65533;&#65533;C>&#65533;u0lY5}&#65533;&#65533;0&#65533;&#65533;e&#65533;O&#65533;&#65533;m&#65533;&#65533;&#65533;+&#65533;G&#65533;E &#65533;&#65533;&&#65533;f&#65533; &#65533;&#65533;&#1282;So&#65533;m&#771;m1a 	&#65533;50&#65533;k&#65533;EEsXx `&#65533;&#65533;`&#65533;&#65533;n&#65533;Y &#65533;}&#65533;X&#65533;&#65533; &#65533; &#65533;&#65533;&#65533;\A&#65533;&#65533;H&#65533;&#65533;&#65533;&#65533;H&#65533;&#65533;&#65533;&#65533;k&#65533;&#65533;6&#65533; #&#65533;&#65533;&#65533;&#65533;&#65533;&#65533;a&#65533;u&#65533;&#65533;:&#65533;1&#65533;&#65533;&#65533;&#65533;&#65533;&#65533;&#65533;&#65533;:&#65533;&#224;&#65533;&#65533;&#65533;&#65533;uE&b<&#65533;<.&#65533;Qa&#65533;&#65533;'QF %&#65533;&#65533;f.k&#65533;l&#65533;P)&#65533;RHR&#65533;&#65533;E&#65533;&#65533;&#1713;&#65533;&#65533;U q&#65533;&#65533;?&#65533;&#65533;&#65533;K
&#65533;Ub&#65533; &#65533;&#65533;&#65533;/^l#A&#65533;&#1142;Z&#65533;&#1734;&#65533;
&#65533;&#65533;x&#65533;(<x(&#65533;&#65533;g&#392268;P&#65533;9Y&#65533;&#65533;i:}N&#65533;G"&#65533;GC&#65533;1T&#65533;)&#65533;r&#65533;&#65533;<&#1646;&#65533;+W<U&#65533;D&#611;G&#65533;&#65533;&#65533;
_&#65533;EA&#65533;&#65533;&#65533;]	&#65533;"&#65533;&#65533;&#65533;7&#65533;&#65533;&#65533;&#525; 7&#65533;l	Rj&#65533;O&#65533;&#65533;&#65533;E&#65533;8&#65533;Wb&#65533;kA0Gb&#661;-_&#412;Y&#65533;f&#925;=Z&#65533;&#65533;N&#65533;QIc&#65533;2&#65533;&#65533;U^&#65533; &#65533;&#65533;?&#65533;1D4&#65533;G1&#65533;&#65533;&#65533;&#65533;A!&#65533;&#65533;vIJ&#65533;(e&#65533;	&#65533;&#65533;&#65533;
k'&#65533;&#65533;8&#65533;P&#65533;.&#65533;/&#65533;&#65533;&#65533;&#65533;&#65533;?	@$H0&#65533;GAj&#65533;&#65533;a&#65533;o@&#65533;&#65533;&#1826;#H&#65533;_&#65533;&#65533;&#65533;&#65533;&#65533;0@$&#65533;@I[&#65533;&#65533;&#65533;(&#65533;&#65533;&#65533; C&#65533;&#65533;&#65533;&#65533;9&#65533;&#65533;&#65533;7N@&#65533;&#65533;&#38969;&#65533;&#1578;C;&#65533;9a&#65533;&#65533;()j&#2123;&#65533;f"&#65533;; `&#65533;&#65533;&#65533;&#65533;gz&#65533;&#65533;,r&#65533;"&#65533;&#39119;j&#65533;&#65533; &&#65533;&#65533;&#65533;&#65533;&#65533;l8&#65533;&#65533;&#65533;&#65533;&#65533;j&#65533;<&#65533;&#65533;&#65533;a&#65533;>As&#65533;0{&#65533;R&#65533;Dh&#65533;&#65533;b&#65533;Tf&#65533;&#477;T&#65533;A&#65533;>	&#65533;&#65533;ODz&#710; &#65533;&#65533;&#65533;&#65533;,&#65533;&#65533;f&#65533;,&#65533;&#65533;ODE&#65533;Q&#65533;0&#65533;F&#65533;j&#65533;&#65533;&#65533;X0&#65533;@d&#65533;&#65533;
&#65533;&#65533;&#65533;c&#65533;&#65533;A&#65533;&#65533;&+&#65533;&#65533;&#65533;,)c&#65533;0#&#65533;&#65533;&#65533;&#65533;`&#65533; O&#65533;U&#65533;xh@&#65533;&#65533;&#65533;B	&#65533; (&#65533;&#65533;&#65533;9&#65533;&#65533;f8&#65533;".(&#65533;&#65533;^&#65533;!&#65533;*b#&#65533;R&#65533;.Dr&#65533;iAw%&#65533;j&#65533;&#35340;P&#65533;&#615;&#65533;j&#65533;(&#65533;&#65533;&#65533;G>*9&#65533;j0&#65533;&#65533;&#65533;K&#65533;C&#65533;&#65533;"&#533;&#65533;&#65533;q%&#65533;&#65533;&#65533;&#65533;&#65533;&#65533;b8C&#65533;&#65533;`"hc&#65533;*&#65533; &#65533;&#65533;"&#65533;&#65533;@&#65533; &#65533;&#65533;8&#686;&#65533;&#65533;&#65533;"&#65533;&#65533;&#65533;8&#65533;&#620;&#65533; &#65533; &#65533;k&#65533;&&#65533;h&#65533;&#65533;F&#65533;2&#65533;&#65533; &#65533;Y
&#65533;&#65533;&#65533;(&#65533;*dP&#65533;&#65533;&#65533;&#65533;&#65533;&#65533;&#65533;&#65533;&#65533;X&#65533;c&#65533;&#65533;G&#65533;&#65533;*&#65533; &#65533;&#65533;n&#386;&#65533;&#65533;9&#65533;&#65533;&#65533;&#65533;&#65533;c&#65533;&#65533;&#65533;&#65533;b&#65533;H&#65533;3&#65533;&&#65533;<@o&#65533;&#65533;$&#65533;&#1096;&#65533;&#65533;)&#65533;F&#65533;&#65533;&#65533;&#65533;&#65533;&#65533;&#65533;(&#65533;&#65533;&#65533; &#65533;&#65533;&#65533;<i&#65533;G'&#65533;&#65533;&#65533;u&#65533;&#65533;&#65533; y&#65533;XD !2&#65533;+<DfID&#65533;
H&#65533;&#65533;&#65533;V|&#65533;.h,&#65533;c&#65533;!&#65533;&#65533;&#65533;&#65533;&#65533;5&#65533;Yt&#65533;	&#65533;&#65533;&#65533;"&#65533;>9&#406;E&#65533;&#65533;&#65533;A&#65533;&#65533;g\&#65533;&#65533;&#65533;&#185;2&#65533;&#65533;X&#65533;&#65533;&#304;&#65533;&#65533;&#65533;g~&#65533;&#1520;A8&#65533;T&#65533;=&#65533;&#65533;z*H&#65533;z&#231;&#65533;R&#65533;&#65533;A`@&#65533;F5&#65533;&#65533;&#65533;{3)D&#65533;&#65533;6: &#65533;p&#65533;&#65533;X&#65533;&#65533;*I&#64272;&#65533;&#65533;| &#65533;&#65533;2`&#1345;YE`|0pp&#65533;t&#65533;&#65533;&#65533;,1*&#65533;&#65533;-B&#65533;!  C&#65533;&#65533;A&#65533;&#65533;&#65533;L&#65533;&#65533;&#65533;]9&#1420;!&#65533;N\&#65533;"&#65533;&#65533;R&#1169;Z&#65533;@$P&#584;1R&#9403;&#65533;D&&#65533;&#65533;?&#65533;U3&#65533;&#65533;K&#65533;B&#65533;W&#65533;&#65533;&#65533;<&#65533;,1=&#65533;&#65533;4&#65533;&#65533;bb+H&#372;&#65533;9&#65533;)&#65533;IHl&#65533;r&#65533;&#65533;&#65533;&#65533;0mi&#65533;_&#65533;&#65533;)&#65533;&#65533;&#65533;7&#65533;x&#65533;&#65533;&#65533;&#65533;0&#65533; &#65533;+Y&#65533;UjZ&#65533;&#65533;&#1062;8KZ&#65533;&#1174;&#65533;	A&#65533;&#65533;&#65533;&#677;&#65533; `&#65533;&#65533;'&#65533;&#65533;&#65533;*|27&#65533;&#65533;&#65533;&#65533;&#65533;2(&#65533;I.&#65533;&#65533;?&#65533;&#65533;6	&#65533;&#65533;5n&#65533;&6&#467;&#65533;&#65533;8E&#65533;l&#65533;p&#65533;&#65533;&#65533;&#65533;&#65533;:&#1409;#p&#183;&#65533;&#65533;&#65533;xA&#1475;,&#65533;&#65533;F&#65533;&#65533;gzQ
/&#65533;&#65533;&#65533;?p&#65533;	&#65533; &#65533;	&#65533;8wK&#65533;6&#1313;z&#65533;*&#65533;&#65533;&#65533;&#65533;&#65533;&#65533; &#65533;x&#65533;!1&#65533;@ &#65533;&#65533;&#65533;bCYa1x
N&#65533;i&#65533;a&#65533; PT&#65533;&#65533;&#65533;y&#65533;#Hwj&#65533;t@&#65533;&#65533;&#65533;.a&#65533;I&#1963;F(&#561;&#65533;r&#65533;&#65533;&#65533;G&#65533;&#65533;&#65533;&#65533;&#65533;&#65533;&#65533;%&#65533;&#65533;&#65533;&#65533;&#65533;~\&#65533;&#65533;?&#65533;&#65533;O&#65533;&#65533;&#65533;&#65533;&#65533;&#65533;&#65533;&#65533;&#65533;&#65533;&#65533;a&#65533;&#65533;&#65533;&#65533;M&#65533;E%&#65533;l&#65533;&#65533;&#65533;&#65533;h&#65533;&#65533;&#65533;&#226;r&#65533;&#65533;4&#65533;&#65533;&#65533;Z`&#65533;0&#65533;&#65533;&#65533;&#65533;.#&#65533;JH
&#1582;$/&#65533;\&#65533;&#65533;&#65533;*D&#65533;&#65533;!r&#65533;v&#65533;h&#65533;&#65533;Rp	&#65533;@&#65533;F&#65533; &#65533;`&#65533;&#65533;&#65533;&#65533;&#65533;	$ xhf&#65533;0&#65533;P"\&#65533;&#65533;Y&#65533;c&#65533;Z&#65533;&#1100;&#65533;&#65533;F&#65533;&#65533;&#65533;&#65533;z&#65533;%xc&#65533;0&#65533;9&#65533;&#65533;`&#65533;&#65533;H&#65533;&#65533;&#65533;&#65533;&#65533;:a&#65533; &#65533;UHgH&#65533;&#65533;GVj&#65533;&#65533;t&#65533;ofA8&#65533;6&#65533;&#65533;Blwpl$&#65533;&#65533;&#65533;$&#65533;/%&#65533;+AL&#65533;`|&#65533;i%&#65533;)&#65533;&#65533;&#65533;t%&#65533;&#65533;jp5&#65533;am&#65533;&#65533;A&#65533;"&#65533;*Pmj&#65533;@a&#65533;d!IUA&#65533;&#65533;'&#65533;P@W9&#65533;7&#65533;F&#65533;&#1843;+=&y&#65533;&#65533;&#65533;&#65533;&#65533;&#65533;&#65533;&#65533;&#65533;&#65533;I&#65533;&#65533;`mj&#65533;&#65533;H&#65533;V&#65533;&#65533;&#65533;<00&#65533;&#1427;&#65533;K&#65533;"^&#65533;&#65533;&#65533;2&#65533;&#65533;&#65533;G?&#65533;	&#1873;2&#65533;&#65533;&#65533;&#65533;&#65533;&#65533;}A&#65533;&#1774;&#65533;&#65533;&#65533;B`	&#65533;&#65533;&#65533;f&#65533;?~!&#65533;hx&#65533;D&#65533;PX&#65533;@E&#408;F&#65533;&#65533;V&#65533;.0^&#65533; :l&#65533;&#65533;&#65533;u&#65533;?&#65533;w$%&#65533;&#65533;&#65533;O7T&#65533;&#65533;"hD&#65533;V&#65533;O&#65533;&#65533;&#65533;&#65533;&#65533;&#65533;:&#65533;&#65533;L&#65533;&#65533;&#65533;&#698;&#65533;f&#65533;Z~8
&#65533;"&#65533;&#65533;&#65533;7&#65533;&#65533;?R&#65533;&#65533;&#65533;U&#65533;&#65533;/&#65533;&#65533;,&#65533; &#65533;&#65533;&#65533;&#438;&#65533;W&#65533; {:(&#65533;?&#65533;q	v&#65533;&#65533;o&#297;&#65533;	&#65533;&#65533;&#65533;&#65533;&#65533;U&#65533;pa&#65533;:d&#65533;&#65533;&#65533;&#65533;A+p&#65533;K&#65533;m.Z&#65533;&&#65533;H&#65533; &#65533;&#65533;p&#65533;&#65533;&#65533;2&#65533;@&#818;.&#65533;x&#65533;$9&#65533;&#65533;K&#65533;{&#65533;&#65533;&#65533;X&#65533;&#65533;+q&#65533;5_&#1053;&#65533;&#65533;`'	x&#65533;G&#65533;&#294;g&#1734;&#65533;V3A>eU&#65533;
&#65533;Y&#65533;S&#65533; &#65533;&#65533;&#65533;M(&#65533;&#65533;&#65533;&#65533;&#65533;"/&#65533;&#65533;_&#65533;&#726;&#65533;&&#65533;p&#65533;&#65533;[@1&#65533;!&#327;
'brF0C&#65533;H E&#65533;&#65533;"&#65533;&#65533;4A8E&#65533;p&#65533;&#65533;&#65533;D&#65533;{&#65533;&#65533;&#65533;K&#65533;&#65533;2&#65533;kp&#65533;&#65533;&#65533;&#65533;{&#65533;&#65533;&#65533;&#65533;&#65533;\k&#65533;&#65533;x&#65533;xgb&#1427;&#65533;&#65533;&#65533;&#65533;4&#65533;&#22148;&#65533;;Y&#65533;&#65533;&#65533;&#65533;@&#65533;g&#65533;{&#65533;&#65533;.y
{ H&#65533;6Q&#65533;&#65533;(k&#65533;&#65533;&#65533;&#65533;w&#65533;&#65533;&#65533;ZP&#65533;&#65533;Qz&#65533;&#65533;)t&#65533;a&#65533;&#65533;"n&#65533;&#65533;;&#65533;u&#65533;P&#65533;&#65533;&#65533;k+&#65533;7&#65533;H`5&#65533;&#65533;&#65533;&#65533;#&#65533;5&#65533;.&#65533;&#65533;0&#65533;"`&#65533;>A&#65533;_&#65533;)$FT&#65533;&#65533;(&#65533;&#65533;!Y&#65533;&#65533;&#65533;8%&#65533;T&#65533;&#65533;F&#65533;&#65533;&#65533;0&#65533;5&#65533;5&#65533;\+&#65533;&#65533;&#65533;&#37535;"&#65533;5&#65533;\4i&#65533;&#65533;A&#65533;&#65533;Q&#65533;k&#65533;&#65533;+&#65533;;(G	,H&#65533; &#65533;s{ L&#1025;v&#65533;	!&#65533;&#65533;!&#65533;&#65533;y&#1240;&#65533;,X)2-&#65533;&#65533;!&#65533;&#65533; &#65533; !  &#65533;JV0&#65533;&#65533;&#65533;&#1040;&#65533;&#65533;&#65533;&#65533;&#65533;&#65533; &#65533;&#65533;#.&#65533;#&#65533;&#65533;"&#65533;x&#65533; &#65533;&#65533;P#&#65533;(&#65533;3&#65533;x&#65533;&#65533;6R&#65533;&#65533;&#65533;&#65533;&#65533;#9&#65533;&#65533;&#65533;(
&#65533;&#569;&#65533;&#65533;#&#65533;9<&#65533;	&#65533;"&#65533;&#65533;&#65533;&#65533;&#65533;H&#65533;&#65533;&#65533;&#65533;&#65533;P&#65533;:F&#65533;&#65533;&#65533;&#65533;!&#65533;6&#65533;/&#65533;)&#65533;&#65533;* &#65533;,&#65533;8&#65533;&#65533;&#65533;a!&#65533;- &#65533;P&#65533;&#65533;H&#65533;&#45727;yHpF&#65533;Y`&#2003;&#65533;Y&#65533;&#65533;>&#65533;&#65533;&#65533;&#65533;&#65533;&#65533;&#65533;2 ,&#1265;&#65533;"&#65533;<&#65533;&#65533;0z<&#65533;&&#280;?&#65533;h&#419;&#65533;&#65533;
&#65533;&#65533;C2&#65533;&#65533;8&#65533;i&#65533;&#65533;&#65533;CbL&#65533;&#65533;	&#65533;&#65533;,hh&#65533;{&#65533;&#1360;&#65533;&#65533;03Z&#65533;&#65533;x&#65533;&#65533;#&#65533;H01&#65533;&#65533;;8B&#65533;)4C&#65533;&#65533;7&#65533;&#65533;x!&#1897;9@	5$~&#1097;)&#65533;&#65533;Z&#65533;&#65533;jC0&#65533;&#65533;&#65533;&#65533;#(v&#65533; , &#65533;p&#65533;&#65533;&#65533;p(`&#65533;&#65533;$&#65533;&#65533;O&#65533;w&#65533;5`&#65533;&#65533;&#65533;&#65533; &#65533;p&#65533;&#65533;p(+&#65533;:&#65533;$b&#210;pH,&#1106;]#6&#65533;z&#65533;&#65533;:&#65533;&#65533;6@ &#314; &#65533;J!,&#65533;&#65533;c&#65533;
s&#65533;&#65533;K&#65533;D 5*&#65533;&#65533;P KS`&#65533;&#65533;&#65533;{&#65533;,&#65533;&#65533; ~&#65533;%T"> P&#65533;&#65533;^ >&#65533;&#65533; &#65533;&#65533;&#65533;IKX&#65533;&#65533;7&#65533;Bi&#65533;&#65533;&#65533;,&#65533;&#65533;` .Q&#65533;3(&#65533;-2&#65533;&#2200;&#65533;.~	&#65533;5	&#65533;&#1800;&#65533;&#65533;7:&#65533;kZ:&#65533;&#65533;0&#65533;&#65533;
&#65533;&#65533;;&#65533;&#1324;&#65533;&#65533; &#65533;A&#65533;&#65533;Bp&#65533;h/D:&#65533;Hk&#65533;F&#65533;G&#65533;
&#65533;R'&#65533;&#65533;&#65533;&#65533;0I&#65533;&#65533;iJ&#65533;&#65533;&#65533;&#65533;&#65533;np&#1440;&#65533;=&#65533;&#65533;%&#65533;`&#65533;&#65533;h&#65533;C&#65533;&#65533;&#65533;0f&#65533;&#355;`E5 &#65533;^&#65533;&#65533;&#65533;4&#65533;j&#65533;%]&#65533;&#65533;8;
0&#65533;&#65533;&#65533;01&#65533;&#65533;&#65533;N&#467;&#65533;&#65533;&#65533;&#65533;&&#65533;0/&#65533;&#65533;&#65533;&#65533;&#65533;&#555;&#65533;) &#65533;m`q&#65533;&#65533;%&#65533;&#65533;`
 &#65533;b&#65533;&#65533;8?"&#65533;.x'&#65533;h&#65533;h&#65533;,(G~:
_&#65533;&#65533;&#65533; &#65533;M&#65533;&#65533;T&#1149;+&#65533;&#65533;5p 0 -&#65533;&#65533;&#65533;&#65533;>&#65533;jX!U&#65533;'KD&#65533;X&#65533;&#65533;&#65533;	<?98?&#65533;C&#65533;C&#65533;K&#65533;&#65533;&#65533;&#65533;&#65533;&#65533;S,&#65533;?(&#65533;&#65533;$&#1028;&#65533;I&#65533;*&#65533;@s&#65533;&#65533;&#65533;&#1181;<&#676;$&#65533;&#65533;&#65533;&#65533;T&#65533;\&#65533;&#65533;&#65533;&#65533; &#65533;&#65533;&#65533;$ <A&#65533;T&#65533;&#65533;6&#65533;&#65533;0A|D&#65533;?&#65533;&#65533;+:&D&#65533;C&#65533;J&#65533;&#65533;P#!&#65533;&#65533;!&#65533;z&#65533;
&#65533;&#65533;,:O&#65533;G&#65533;&#65533;1&#65533; Q&#65533;K&#65533;&#65533;&#65533;T&#65533;&#65533;1&#65533;&#65533;!&#65533;&#65533; X&#65533;&#65533;&#65533;&#65533;&#65533;;&#65533;8&#444;"&#65533;&#1570;&#65533;&#65533;2&#65533;&#65533;&#65533;&#65533;&#65533;L&#65533;8&#65533;&#65533;B&#65533;&#65533;I&#65533;&#65533;M&#65533;q&#65533;&#65533;l&#545;H&#65533;&#65533;&#65533;&#65533;(#/&#65533;
D&#65533;&#65533;&#65533;8&#65533;&#65533;,-&#65533;-&#65533;&#65533;0&#65533;vHD&#65533;0&#65533;&#65533;&#1292;:&#65533; 
Kb&#65533;i&#65533;:]&#65533;&#65533;&#65533;&#787;2R&#65533;0x&#65533;X? &#65533;&#65533;R&#65533;&#65533;&#65533;&#65533;&#65533;&#65533;\&#1096;&#65533;&#65533;&#65533;&#65533;&#1938;&#65533;x&#65533;&#65533;&#65533;&#65533;8&#65533;&#65533;&#65533;&#65533;ZH&#65533;&#65533;0&#65533;,&#65533; &#65533;&#65533;;&#65533;Zp&#65533;&#65533;&#65533;&#65533;&#65533;X&#65533;&#65533;@&#65533;&#65533;&#65533;x<&#65533;&#65533;
&#65533;&#65533;@&#65533;m,10&#65533;&#65533;&#1440;&#65533;4u&#65533;&#65533;&#65533;'&#65533;)Gk&#65533;'&#65533;+*X&#65533;&#65533;&#65533;;
6&#65533;&#1578;}(up&#65533;&#65533;x&#65533;@>&#65533;-T0&#65533;&#65533;8&#65533;&#65533;xU!
&#65533;&#65533;.X=&#65533;&#65533;9&#65533;&#65533;&#65533;xP0p &#65533;&#65533;&#65533;&#65533;P&#65533;w&#65533;&#65533;&#65533;0 8EX(&#65533;j&#65533;&#65533;&&#65533;&#65533;D&#65533;*0&#65533;&#1823;&#65533;&#1119;%&#65533;R6&#65533;&#65533;&#65533;&#65533;C&#65533;&#65533;%&#65533;@ k&#65533;&#65533;5&#65533;X &#65533; &#65533;&#65533;JI&#65533;H1&#65533;&#65533;&#525;J&#65533;&#65533;&#65533;&#65533;&#65533;M0&#65533;&#65533;JA&#65533;&#65533;&#65533;zK  &#65533;&#65533;&#65533;L&#65533;!|&#65533;T;&#65533;>&#65533;&#65533;$T&#65533;!P 
x&#65533;8&#65533;&#65533; @" &#65533; !&#65533;&#65533;P&#65533;&#322;&#65533;&#65533;xL&#65533;#8&#65533;W&#65533;&#24648;hz&#65533;&#65533; &#65533;&#65533;A&#65533;&#65533;x&#65533;i@&#65533;vYV&#65533;&#65533;&#65533;&#65533;{&#65533;&#65533;+&#65533;&#65533;q&#65533;:R&#65533;&#65533;&#1722;&#1070;H
&#65533;&#65533;	&#65533;S&#65533; y&#65533;%&#65533;2&#65533;*8&#65533;&#65533;&#65533;G&#65533;&#65533;&#65533;&#65533;&#65533;8[}&#1031;&#65533;&#65533;&#65533;&#65533;0&#65533;K&#65533;&#6970;&#65533;WnH&#65533;&#65533;&#65533;&#65533;&#1538;&#65533;&#65533;#(&#65533;'(b`&#65533;&#65533;x &#65533;0&#65533;&#65533;&#65533;&#65533;a&#744;"&#65533;&#65533;X&#65533; 1&#65533;&#65533;&#65533;b&#65533;X&#65533;&#65533;X&#65533;&#65533;o&#1202;Q&#65533;&#65533;9&#65533;&#65533; &#65533;p&#65533;&#65533;&#895;=&#65533;&#65533;&#65533;<&#65533;"{&#65533;&#65533;&#65533;&#1282;&#65533;&#65533;&#65533;&#65533;&#65533;&#65533;&#2013;&#65533;q<&#65533;&#65533;&#65533;&#65533;&#734;K G,&#519;:&#65533; &#1563;&#65533;z&#65533;&#65533;&#65533;&#65533;&#588;&#65533;q&#65533;&#65533;&#65533;B.&#65533;&#65533;] &#65533;P&#65533;D&#65533;!KPkp Ox&#65533;&#65533;&#65533;@&#65533;&#65533;TS&#65533;&#65533;P&#65533;%&#65533;&#65533; &#65533;8&#65533;&#65533;&#65533;&#65533;(&#65533;&#65533;&#65533;PQ &#65533;&#65533;&#65533;!&#65533;$&#7937;Y&#65533;6&#65533;&#65533;(k&#65533;&#65533;X&#65533;RM(&#65533;,&#65533;V&#65533;&#65533;9&#65533;&#65533;7&#65533;&#65533;p&#65533;&#65533;[Jh&#65533;&#65533;&#604;,[&#65533; &#65533;X&#65533;?&#65533;&#65533;&#65533;<%&#65533;;&#65533;&#65533;Z]t#,&#65533;&#65533;E&#65533;&#65533;l&#65533;JJ&#65533;6DEwp&#65533;&#65533;6u&#65533;p&#65533;T&#65533;^ &#65533;&#65533;&#65533;,&#65533;(&#65533;&#65533;&#65533;m&#65533;~&#65533;&#1562;!X&#65533;T&#65533;!&#65533; Op.`&#65533;a_&#65533;$)&#65533;&#65533;&#65533;j &#65533;!&#65533;SHo&#65533;
'x&#65533;"&#65533;>
&#65533;&#65533;a&#65533;VAR&#532;&#65533;&#65533;&#65533;i&#65533;&#65533;&#65533;&#65533;&#65533;&#65533;q&#65533;&#65533;&#65533;&#65533;&#65533;&#65533;&#65533;j&#65533;&#65533;&#65533;&#1699;&#65533;	9&#65533;&#65533;h&#65533;v@&#65533;&#65533;-(&#65533;
&#65533;&#65533;E&#65533;,&#65533;`&#65533;&#65533;x&#65533;&#65533;8&#65533;&#65533;&#65533;&#65533;&#65533;:
&#65533;PN c2.&#65533;K&#65533;&#65533;1%l&#65533;&#65533;\&#65533;&#65533;&#65533;&#65533;[&#65533;&#65533;&#65533;&#65533;&#65533;pV&#65533;&#65533;&#65533;5&#20062;&#1547;FHx0&#65533;	;&#65533;&#65533;*&#65533;<wr&#65533;&#65533;&#65533;&#65533;&#65533;&#65533;&#209; >&#65533;`&#65533;&#562;,&#15426;&#65533;&#65533;'&#65533;&#65533;&#550;&#65533;&#65533;&#65533;C&#65533;&#14046; &#65533;&#65533;	&#65533;p&#65533;&&#862;>i`&#65533;&#166;(&#65533;&#65533;6&#65533;P(&#65533;&#65533;
&#65533;&#65533;&#65533;&#65533;&#65533;%&#65533;&#65533;&#712;&#65533;&#65533;M&#65533;&#65533;QCP &#65533;&#65533;J&#65533;&#65533;9&#65533;&#65533;&#65533;xx&#65533;&#65533;&#65533;d&#65533;&#65533;4kB&#65533;&#65533;&#65533;&#65533;&#65533;de&#65533;+&#65533;P&#65533;&#65533;&#65533;&#65533;T&#65533;&#65533;h&#65533;&#65533;?&#65533;&#65533;&#65533;@&#65533;&#65533; JH&#65533;&#65533;z&#65533;&#65533;&#65533;&#65533;&#65533;&#312;5&#65533;l6&#65533;T&#65533;mF&#65533;_&#65533;&#65533;@&#65533;	k&#65533;,&#65533;&#65533;+J&#65533;&#65533;&#65533;@&#65533;>5w0&#65533;YCm&#65533;&#65533;&#65533;&#65533;&#65533;&#65533;=~F&#65533;W&#65533;&#65533;&#65533;7&#65533;PE&#65533;\&#65533;$X&#65533;X&#65533;&#65533;
&#65533;[E&#65533;&#65533;a&#65533;<&#65533;S&#65533;
&#65533;&#65533;5&#65533;a&#65533;K>&#65533;&#65533;&#65533;8&#65533;&#1570;&#65533;&#65533;A&#65533;.&#65533;	c@&#65533;&#65533;e&#65533;&#1798;T&#65533;6j<&#65533;&#65533;&#65533;&#648;r&#65533;H&#65533;0&#42461;#&#65533;3h&#65533;e&#65533;&#65533;&#65533;&#65533;9&#65533;8:&#65533;&#65533;h&#65533;.2&#65533;&#65533;0&#65533;&#65533;j&#65533;&#65533;&#44520;&#65533;7&#65533;&#65533;&#65533;&#65533;Z&#65533;&#65533;	&#65533;&#65533;&#65533;&#65533;&#65533;Qd&#65533;@&#373;N&#65533;&#65533;&#65533;&#65533;5&#65533;Ft=t&#65533;A&#65533;
&#65533;<$&#65533;&#65533;&#65533;$&#65533;Fy&#65533;<?Mo&#1529;1/&#65533;IK'vF&#65533;A	&#65533;m&#65533;&#65533;&#65533;ha&#65533;!4.&#65533;#~&#65533;<&#65533;&#1454;0#H&#65533;irP&#65533;&#65533;N&#1540;5&#65533;X&#65533;n&#65533;&#65533;&#65533;5K&#65533;&#65533;N&#65533;d'&#65533;(0Dh&#65533;&#65533;Xb(&#65533;	Hh _R&#65533;&#65533;(&#65533;P&#65533;&#65533;K\&#65533;`&#65533;&#65533;&#1936;^9^
&#65533;&#65533;&#65533; &#65533;l5FY&#65533;@&#65533;OS %%&#65533;&#65533;&#65533;H&#65533;&#65533;&#65533;&#65533;cNm&#65533;&#65533;&#65533;&#65533;&#65533; &#65533;EV&#65533;&#65533;H&#65533;\&#65533;\&#65533;&#65533;&#65533;&#65533;&#65533;\m&#65533;&#65533;&#65533;&#65533;&#65533;@&#65533;&#1682;&#65533;&#909;&#65533;&#65533;&#65533;&#65533;&#65533;V&#65533;:&#65533;F!&#65533;!&#65533;&#65533;&#162;]&#1848;&#65533;&#65533;q&#45922;&#65533;&#65533;&#65533;v0&#65533;.&#65533;Sh0&#65533;&#65533;0&#65533;Y&#65533;&#65533;&#65533;
&#65533;0&#65533;&#65533;&#65533;&#65533;&#65533;^&#65533;(&#65533;&#65533;&#65533;QmVXt&#65533;) &#65533;l(u_&#65533;&#65533;&#65533;&#65533;&&#65533;^5&#65533;-'{~&#65533;&#65533;i&#65533;#	&#65533;&#65533;&#2006;&#65533;7Z&#65533;&#65533;%&#65533;&#65533;&#65533;&#65533;p$9&#65533;v&#522;&#65533;9&#65533;&#65533;0&#65533;,&#65533;&#65533;&&#65533;h&#65533;g&#65533; &#65533;&#65533;&#65533;0&#65533;&#65533;`&#957;x;&#65533;&#65533;X
&#65533;}&#65533;&#65533;&#65533;he}&#65533;U*`&#1670;&#65533;&#65533;&#65533;&#65533;&#65533; &#65533;&#65533;<&#65533;L&#65533;,FG&#65533;&#65533;a|Y&#65533;&#65533;fTPj&#65533;&#65533;&#65533;4'&#65533;&#65533;&#388;Q&#65533;*&#65533;&#65533;br&#65533;&#1439;&#65533;&#65533;&#65533;&#65533;"FvP&#65533;R&#65533;e(&#65533;D&#65533;3;&#65533;&#65533;`&#65533;&#65533;&#65533;&#65533;~&#1112; h&#65533;G&#65533;&#65533;&#65533;[t&#65533;N&#65533;&#65533;_  &#65533;<!&#65533;&#65533;&#42694;P&#1674;z
v&#65533;0&#65533;&#65533;&#65533;V"7&#65533;@&#65533;&#65533;&#65533;?&#65533;&#65533;&#65533;&#65533;&#383;&#65533;&#65533;n&#65533;&#65533;&#65533;&#62336;9&#65533;6l&#65533;O&#65533;#&#65533;$)&#65533;F &#65533;&#65533;G4&#65533;&#65533;O&#65533;&#65533;&#65533;0h&#65533;&#65533;!&#65533;4Xa&#65533;7&#65533;Q&#65533;&#65533;1m4&#65533;&#65533;PC&#65533;&#65533; &#65533;&#1025;Hb6&#65533;YAEtIb&#65533;lY&#65533;&#65533;&#65533;&#65533;T Uw=&#65533;&#65533;&#65533;&#65533;&#65533;m$Luh&#65533;&#65533;$>&#65533;A&#65533;&#65533;&#65533;>&#65533;&#65533;`&#65533;&#65533;+xp &#65533;G&#65533;&#65533;-F&#65533;&#65533;b&#226;&#65533;&#65533;!&#65533;&#65533;AE0p9&#65533;qI&#65533;&#926;?&#65533;-z4&#65533;)r&#65533;:&#65533;/&#65533;c2p&#65533;&#65533;&#65533;!&#65533;C&#1254;&#601;&#65533;&#65533;&#65533;(&#65533;!C!&#65533;&#2036;.&#65533;&#65533;&#65533;&#65533; &#65533;V-&#65533;&#65533;&#65533;%&#65533;Qz&#65533;G&#65533;&#65533;7&#65533;&#65533;{g&#65533;&#1266;7&#65533;&#65533;F&#65533;i2&#65533;9;&#1358;&#65533;4&#65533;r&#65533;h/g&#65533;&#65533;&#65533;&#65533;x&#65533;&#65533;"&#65533;&#133;@)&#65533;&#65533;Y&#65533;&#65533;;&#65533;&#65533;&#65533;"&#65533;&#65533;&#65533;&#65533;MC/P`&#65533;&#65533;c&#65533;1)&#65533;S
_&#65533;pi&#65533;&#65533; $&#65533;BC/#&#65533;&#1570;&#65533;/&#65533;&#65533;&#65533;3&#65533;X&#65533;&#65533;7&#65533;FH &#65533;d&#65533;!QA&#65533;g&#65533;@&#65533;1`&#65533;&#65533;&#65533;&#65533;&#65533;?Ut&#65533;PSF&#65533;&#65533;g&#65533;&#65533;&#65533;]&#65533;P&#65533;g`&#65533;&#65533;?_&#65533;iDV@8&#65533;&#65533;eU(&#65533;l&#65533;&#65533;CNF>YET&#65533;[&#65533;Pe&#65533;taL&#65533;&#444;&#65533;&#65533;6&#65533;&#65533;#&#65533;L&#65533;&#65533;{4&#65533;
 &#65533;&#65533;AC;&#9769;&#65533;&#65533;r&#1705;&#65533;0B J&#65533;&#65533;&#65533;1&#65533;M&#65533;O!&#65533;8&#1107;!&#65533;&#65533;8&#65533;i&#65533;]&#65533; s&#65533;&#65533;&#65533;&#65533;]&#65533;)&#65533;&#65533;2&#65533;&#65533;F&#65533;&#65533;H&#65533;&#65533;mwhC&#65533;P&#65533;&#65533;&#65533; &#65533;(
t&#65533;	s&#65533;&#1043;M&#65533;&#65533;1&#65533;&#65533;&#65533;&#65533;!&#65533;&#65533;PSNP&#65533;	0&#65533;6&#65533;A&#65533;5&#65533;&&#65533;&#65533;t&#574;&#65533;&#65533;0&#65533;1ee&#65533;&#65533;&#65533;Ve&#65533;W&#65533;&#1793;HS&&#65533;&#65533;TSS	&#65533;Q&#65533;t&&#65533;e[rt>&#65533; &#65533;\&#65533;&#65533;e2w&#65533;&#65533;&#65533;}&#65533;P&#65533; &#65533; &#65533;B96&#65533;&#65533;&#65533;&#65533;@&#65533;ds&#65533;&#65533;?<&#65533;<&#65533;	&#65533;&#65533;&#65533;kC&#65533;<&#65533;&#65533;&#65533;N&#65533;&#65533;&#65533;jY&#65533;Ok2&#65533;&#65533;&#65533;&#1453;&#65533;[y&#65533;&#65533;`&#65533;o&#65533;	&#65533;&#65533;4&#65533;&#65533;Br4&#65533;&#65533;?]lSu$Pg&#65533;9q&#65533;wg{6&#65533;&#65533;w&#65533;&#65533;@&#65533;&#65533;&#65533;&#343;vC&#65533;&#65533;&#65533;&#65533;|$&#65533;&#65533;%F{&#65533;'&#65533;&#1412;&#65533;&#65533;&#65533;	a4&#65533;&#65533;&#65533;b F&#65533;&#65533;&#65533;l&#65533;qg&#65533;h8bY&#65533;&#65533;Cg&#65533;H&#65533;&#65533;&#65533; &#65533;&#65533;&#65533;&#1979;&#65533;cDFn&#65533;t&#65533;&#65533;&#65533;&#65533;&#65533;68 Y&#347;8&#65533;&#65533;&#65533;&#65533;U&#65533;OrT/&#65533;&#65533;-W&#65533;|&#65533;&#65533;&#65533;}N&#65533;&#65533;Y&#65533;H&#65533;s1&#65533;&#65533;&#65533;&#65533;&#65533;&#65533;v&#65533;&#65533;6&#65533;&#65533;&#65533;o&#65533;&#1023;&#65533;c&#65533;&#65533;&#65533;&#65533;&#65533;
"&#65533;&#65533;	&#65533;h)&#65533;A0&#65533;&#65533;]qQ&#65533;(4P&#65533;pF6&#65533;&#65533;TY '&#65533;&#65533;5lP&#65533;"V:&#65533;&#65533;d0&#65533; &#65533;
&#65533;A&#65533;4\&#65533;`X&#10827;&#65533;n&#65533;P`+J&#65533;NtP&#65533;j&#65533;A
&#65533;&#65533;`&#245;Z"&#65533;&#65533;&#65533;&#65533;&#65533;/``d&#65533;D	&#65533;&#65533;&#65533;&#65533;\&#65533;&#65533;E&#65533;!&#65533;&#65533;&#65533;'&#65533;h&#65533;8&#65533;0&#65533;&#65533;D&#65533;#&#65533;q	l 6&#65533;D#&#65533;&#65533;1&#65533;5&#65533;&#65533;&#65533;X"fH&#65533;4,&#65533;&#774;	&#65533;&#65533;;X&#65533;K&#65533;T&#65533;&#65533;&#65533;&#65533;&#65533;AN*ja&#65533;p bX&#65533;&#65533;&#65533;q&#65533;&#65533;&#784;A&#65533;>&#65533;&#65533;*&#65533;&#65533;
&#65533;&#65533;&#65533;&#65533;%t0&#65533;!`&#65533;}&#65533;&#65533;,&#453;&#65533; &#65533;3p&#65533;&#65533;&&#65533;&#848;&&#65533;&#65533;Z&#65533;N&#65533;&#65533;Z&#65533;l2&#65533;n&#65533;A&#65533;L&#65533;&#65533;&#65533;G4&#65533;&#65533;'&#65533;&#65533;&#65533;&#65533;&#65533;1&#65533;a(o&#65533;&#65533;&#946;&#65533;&#65533;&#65533;&#65533;&#862;9&#65533;f&#65533;&#65533;D&#65533;&#1832;&#65533;&#65533;&#65533;9&#65533;3&#65533;&#65533;H&#65533;&#65533;&#65533;&#65533;O47&#65533; %'Q&#65533;V&#65533;&#1296;%&#65533;@Fk&#1670;6&#65533;&#65533;&#65533;&#65533;A&#65533;&#65533;h&#65533;A8&#65533;A
4&#65533;G&#65533;g&#65533;4&#65533;2&#65533;i&#65533;&#65533;&#65533;&#65533;&#65533;$&#65533;&#65533;?&#65533;1&#65533;bI&#65533;q&#65533;&#65533;0R&#65533;&#65533;e{&#65533;&#65533;A>E&#65533;0ii|cj&#65533;&#65533;$&#65533;&#1017;)&#65533;[MV-&#65533;&#65533;5&#1736;&#65533;H@(&#65533;0&#65533;m&#65533;  &#65533;&#65533;= &#1168;&#65533;,rb"&#65533;&#65533;&#65533;^N&#65533;@&#65533;6&#65533;D&#65533;"!&#65533;&#516;&#65533;p F&#65533; &#65533;&#65533;&#65533;1,&&#65533;Ry&#65533;&#65533; -&#65533;&#65533;q&#65533;p	L4&#65533;+x&#65533;A(&#65533;&#65533;m&#65533;&#65533;,&#65533;&#65533;	&#65533;&#65533;t-s&#65533;&#65533;X&#65533;	MD&#65533;)&#65533;	&#65533;4D |0d&#65533;$&#65533;B BkIN&#65533;&#616;&#65533;4&#65533;-+&#65533;Xl&#65533;`))&#65533;ru&#65533;&#65533;&#65533;D$'J&#65533;!1b&#65533;Fb&#65533;A#)&#65533;Id&#65533;&#65533;&#65533;WR&#65533;&#65533;&#65533;epl&#65533;&#65533;&#65533;&#1025;&#65533;&#65533;G/vY&#65533;&#65533;`h&#65533;&#65533;&#65533;\
&#65533;&#65533; &#65533;&#65533;2oW-|&#65533;&#65533;b&#65533;&#65533;*x&#65533;&#65533;&#65533;&#65533;&#65533;&#65533;L&#65533;4&#65533;&#65533;h&#65533;`
M5&#65533;&#65533;	&#65533;&#65533;9&#65533;&#65533;plx&#1246;7%&#65533;E.7&#65533;&#65533;r&#65533;&#65533;&#65533;a&#65533;&#65533;O&#65533;&#65533;,&#65533;f&#65533;&#65533;&#65533;&#65533;mHP&#65533;&#65533;&#65533;L&#65533;&#65533;J&#65533;&#65533;$4?.&#65533;&#65533;~&#65533;&#65533;&#65533;b#&#65533;H&#65533;&#65533;07$I&#65533;)P&#65533;0b
P@!G&#65533;&#65533;h@ &#65533;;&#65533;9&#65533;zQ=&#65533;&#65533;Sq<&#65533;3K&#65533;@-&#65533;&#65533;T&#65533;&#65533;{bj&#65533;r&#65533;&#65533;&#65533;Z&#65533;!&#65533;_T&#65533;:&#65533;!!IKz&#65533;&#65533;&#65533;&#65533;&#65533;af&#65533;&#514;&#65533;s&#65533;&#65533;&#65533;&#65533;&#65533;U!aq[:&#65533;I&#65533;).&#65533; _&#65533;l&#65533;[&#65533;&#65533;&#65533;&#65533;wM#*|8+&#65533;&#65533;H'
&#65533;0&#65533;/dbp&#65533;aZvV0&#65533;C+XA&#1025; &#65533;&#65533;&#65533;#&#65533;@/bq(
&#65533;&#65533;0@*&#65533;&#65533;&#65533;YN!&#65533;&#65533;	nq{5B4&#1028;&#65533;`	&#65533;&#65533;&#65533;!&&#65533;&#65533;&#65533;R&#65533;&#65533;akXCCJE&#65533;54s|nCD&#65533;&#65533;l@%&#65533;0CD&#65533;;I&#65533;`$c!&#65533;&#65533;D&&#65533;&#65533;&#65533;&#65533;&#65533;b&#65533;,dC&#65533;&#9137;&#1824;&#65533;0&#65533;R&#65533;&#1115;it o&#65533;lJ&#65533;&#65533;&#65533;&#65533;e/p&#65533;o&#65533;?&#65533;&#65533;`&#65533;P3A X&#65533;&#65533;&#65533;&#65533;"&#65533;U0&#65533;A#&#65533;&#65533;bgf&#65533;&#65533;&#65533;&#65533;&#65533;Ft&#65533;&#65533;&#65533;h&#65533;&#65533;l\c&#65533;&7&#65533;&#65533;&#65533;4&#65533;]N9&#65533;m7&#65533;Q&#65533;B&#65533;&#65533;m&#65533;&#529;&#65533;t&#65533;k&#65533;d&#65533;oY&#65533;&#65533;&#65533;'&&#65533;pQ&#65533;7&#65533;&#65533;&#65533;&#65533;&#65533;rmH&#768;&#65533;&#65533;&#65533;*&#65533;:ZD&#65533;f4'D!&#65533;&#65533;&#65533;4&#65533;nH[
&#65533;&#65533;B&#65533;&#65533;<!'&#65533;&#65533;&#65533;}NJ&#65533;&#65533;&#65533;?&#65533;R&#65533;&#65533;?R&#65533;&#65533;`&#65533;y&#65533;=}&#65533;&#65533;<&#65533;&#65533;&#65533;&#65533;h&#65533;&#65533;&#65533;d&#65533;&#65533;&#65533;{P dzI&#65533;&#65533;&#65533;6&#65533;7&#65533;-/`NT&#65533;&#65533;<&#65533;&#65533;S&#65533;b&#65533;T79Y&#65533;)U&#65533;&#65533;&#65533;&#65533;_&#65533;&#65533;^	_&#65533;G4&#65533;&#65533;4\&#65533; &#65533;&#65533;&#65533;_N&#65533;
&#65533;0C!<@ &#65533;&#65533;!&#65533;&#65533;&#65533;P&#65533;&#65533;&#65533;d9&#65533;)&#500;&#65533; B)[&#65533;|(&#1793;*&#65533;&#65533; T&#65533;x@.&#65533;&#65533;B&#65533;@&#65533;&#65533;&#65533;&#65533;E&#65533;Hp&#65533;&#65533;&#65533;BC&#65533;[	&#171;&#65533;p&#65533;H&#65533;&#65533;&#65533;?4B	&#237;QV&#65533;%&#65533;&#65533;;&#1809;&$A8&#65533;&#65533;K&#65533;&#296;<&#65533;DL&#1204;L&#65533;&#65533;&#65533;D`&#372;&#65533;&#65533;	&#65533;&#65533;&#65533;&#65533;?&#538;$&#65533; &#568;&#65533;$$&#65533;a-l&#65533;&#65533;XQ&#65533;&#65533;&#65533;&#65533;&#65533;&#65533;&#65533;&#65533;&#65533;&#65533;X&#65533;\t&#65533;&#65533;`B&#65533;(B&#65533;&#65533;&#65533;A
	&#65533;&#65533;&#65533;&#65533;U&#65533;?T&#65533;&#65533;Y&#65533;&&#65533;&#65533;A|&#65533;&#1481;3&#65533;bL&#65533;5&#65533;F&#65533;&#768;&#65533;&#65533;C;4&#65533;&#65533;9&#1524;&#65533;&#65533;&#65533;&#577;&#65533;	&#65533;&#65533;&#65533;_&#65533;5D&#65533;&#65533;^&#65533;DG&#65533;NC&#65533;&#158;h&#65533;)4&#65533;R}2&#65533;&#65533;|&#65533;&#65533;E&#65533;wH&#65533;w&#65533;F&#65533;GnT
@&#65533;q^C0/&#65533;CV&#65533;[V(&#65533;&#30233;l&#65533;N&#65533;&#65533;&#65533;p&#65533;0p7&#65533;_&#65533;H&#65533;u&#65533;&#65533;a&#65533;0&#65533;2&#65533;&#65533;&#65533;@vF!&#65533;&#65533;+&#65533;B2dC&#65533;&#65533;&#65533;<O&#65533;5&#65533;4I&#65533;,&#65533;&#65533;ED_&#65533;5&#65533;IREZ&#65533;XZ&#65533;&#65533;d(&#65533;p&#65533;&#65533;&#797;Y%&#65533;<5&#710;d	&#65533;r&#65533;&#65533;Y&#65533;M*&#65533;r&#65533;&#65533;&#65533;&#65533;4&#65533;(dPCT&#65533; `^&#65533;e&#65533; &#65533;&#65533;?<&#65533;CJ&#65533;L&#65533; a&#65533;H&#65533;&#65533;&#65533;@CC,&#65533;@B	X8&#65533;!&#65533;&#65533;&#65533;&#65533;	&#65533;&#65533;&#1549; &#929;&#65533; [
&#65533;&#65533;^ C9&#65533; &#65533;&#65533;A^&#65533;&#65533;iY&#65533;1&#65533;&#185;&#65533;&#65533;&#65533;&#65533;&#65533;&#65533;&#65533;&#65533;&#65533;&#65533;&#65533;&#65533;r&#65533;Q<&#65533;; &#65533;&&#65533;&#65533;&#65533;p &#65533;M&#65533;r5%l&#65533;'|&#65533;l@3&#65533;f3 E8$F&#65533;&#65533;P4&#65533;&#65533;&#65533;j&#65533;&#65533;	&#65533;&#65533;@&#65533;&#65533;lf&#244;@V,L&#65533;R6&#65533;P&#65533;?&#65533;!{&#65533;&#65533;	&#65533;W&#65533;&#65533;&#65533;&#65533;&#65533;w!&#65533;&#657;&#65533;&#65533;&#984;&#65533;&#65533;X&#65533;&#65533;
&#65533; +&#65533;&#65533;p@&#65533;&#65533;Ah&#65533;&#65533;&#65533;&#65533;U&#65533;/&#65533;&#65533;&^&#65533;&#65533;&#65533;'^&#65533;&#65533;e&#65533;&#65533;peC&#65533;@0\&#65533;2i $0&#65533;&#65533;&#65533;A&#65533;<&#65533;&#65533;<PE&#65533;JCp&#65533;&#65533;HV&#65533;&#65533;)p&#65533;&#65533;u&#65533;&#65533;A7&#65533;t&#65533;&#65533;\&#65533;#&#1936;&#65533;0f	l&#65533;D&#65533;2#&#65533;t&#65533;0yc&#65533;h&#65533;7vS&#65533;2&#65533;&#65533;&#65533;9#@&#65533;n`&#65533;&#65533;*#&#65533;&#65533;c&#65533;&#65533;&#65533;&#65533;-9&#65533;S4&#65533;&#644;&#65533;YNpN&#65533;&#65533;&#65533;V&#65533;hTC&#65533;&#65533;&#65533;UV&#65533;@&#65533;&#65533;$&#65533;FC4&#65533;$&#65533;&#65533;&#65533;&#65533;)lA&#65533;BLe&#65533;&#65533;&#65533;m&#65533;j&#65533;j&#65533;&#65533;&#65533;	T&#65533;&#65533;=&#65533;h&#65533;&#65533;&#65533;0&#65533;&#65533;0&#65533;F&#65533; H*&#65533;HJ&#65533;&#65533;o&#65533;U&#65533;J&#65533;D&#609;&#65533;F&#65533; M&#65533;T&#65533;M*&#65533;&&#65533;E&#65533;&#65533;&#65533;Q&#65533;I&#65533;&#65533;3	6&#65533;&#65533;&#65533;&#65533;&#65533;D&#65533;5T&#65533;&#392;&#65533;e1P&#65533;<&#65533;D&#65533;&#65533;&#65533;XB"8&#65533;'&#65533;&#65533;&#65533;&#65533;&#65533;8[|4bp&#65533; 	t@&#624;L<&#65533;&#65533;mR&#65533;&#65533;`&#65533;%$&#65533;&#65533;Q&#65533;	&#65533;&#65533;&#65533;&#65533;`@&#65533;&#65533;fCD,&#65533;&#65533;&#65533;&#65533;&#65533;&#1819;,&#65533;&#65533;n&#65533;&#65533;r	&#65533;&#65533;&#65533;&#65533;&#65533;&#65533;&#65533;?&#65533;B4*4B#X&#65533;&#65533;&#65533;&#65533;&#65533;&#65533;&#65533;&#65533;&#65533;?&#65533;&#65533;g,&#65533;&#65533;Z&#65533;L&&#65533;&#65533;"A&#65533;l&#65533;[&#65533;&#65533;&#65533;&#65533;&#65533;&#65533;R&#65533;@RDD6&#65533;&#65533;\6&#65533;;4&#65533;&#65533;&#65533;Ao&#65533;^(M#&#65533;
v&#65533;&#65533;#&#65533;8@&#65533;T x&#65533;X+@&#65533;tHaxbz~b&#65533;d&#65533;(&#1049;&#65533;a&#65533;L)FD&#65533;?&#65533;&#65533;&#65533;<&#65533;&#65533;W}&#65533;&#65533;u&#65533;Z&#65533;&#65533;p&#65533;&#65533;&#262;&#65533;u&#1952;@4p&#65533;|S0H&#65533;`&#65533;^&#65533;9#F&#65533;&#65533;&#520;M&#65533;&#65533;&#33510;n|&#987;&#65533;G{ &#65533;6N|&#65533;&#65533;@iOZ&#65533;G&#65533;fE9&#65533;&#65533;&#65533;&#65533;jLV&#65533;&#65533;E&#65533;&#65533;&#65533;4>&#65533;7&#65533;H&#65533;&#65533;U&#65533;&#65533;&#65533;&#65533;&#65533;6&#65533;&#49152;&#65533;&#65533;t]!&#65533;"&#65533;z&#65533;&#65533;&#65533;&#65533;&#65533;&#65533;&#65533;&#603;<&#65533;&#65533;&#65533;&#65533;D&#65533;&#65533;`O&#65533;vFGVG&#65533;&#65533;&#65533;&#65533;\&#65533;&#65533;^&#65533;Y&#65533;&#65533;&#65533;G&#65533;&#65533;B&#65533;&#65533;&#65533;_X&#65533;	&#65533;L&#65533;&#65533;&#65533;I&#65533;&#65533;&#65533;&#65533;&#65533;&#65533;&#65533;&#65533;&#65533;@&#65533;&#65533;AC&#65533;&#65533;&#65533;&#65533;&#1420; `g,&#65533;Rb&#270;l/&#65533;/&#65533;&#65533;eN&#65533;&#65533;&#65533;&#65533;H&#65533;&#65533;&#65533;\ACH&#65533;d*&#65533;&#65533;&#65533;p@v&#65533;jI&#65533;$&#65533;&#65533;&#65533;&#65533; &#65533;&#1862;^&#65533;&#65533;&#65533;&#65533;&#65533;&#65533; &#65533;@&#65533;&#65533;&#65533;&#65533;#P&#65533;x&#65533;&#65533;&#1920;>&#65533;F0&#65533;&#65533;;&#65533;&#65533;~&#1151;<&#65533;&#65533;&#65533;&#65533;F0&#65533;&#65533;f&#65533;&#65533;C8&#65533;@&#1814;&#65533;b&#65533;;&#65533;K8PB&#65533;z&#65533;K&#65533;&NDA&#1057;!&#65533;!&#65533;!&#65533;l5&#65533;&#65533;&#65533;50&#65533;&#65533;&#65533;&#65533;&#65533;{&#65533;$M: g*X&#65533;s&#65533;&#65533;>l,0&#65533;&#65533;&#21548;&#65533;I&#65533;	&#65533;%&#65533;&#65533;(&#65533;w&#65533;,&#65533;&#65533;'&#65533; &#65533;&#65533;&#65533;%p&#65533;&#65533;T&#65533;&#65533;&#65533;&#65533;( IQ&#65533;g&#65533;&#65533;&#65533;)tnh&#65533;&#65533;6&#65533;J&#65533;FP
&#65533;&#65533;8&#65533;\@!&#65533;&#65533;&#65533;X1&#65533;&#589;Y&#65533;Dp&#65533;&#65533;r&#65533;:&#65533;&#454;`K&#65533;h^^$&#65533;{(N&#65533;T&#65533;&#65533;c&#65533;-86N);&#65533;)&#65533;&#65533;&#65533;&#65533;&#65533;r^B&#65533;h9rVC&#65533;SZ&#65533;&#65533;hh&#65533;F&#65533;GaD,&#65533;cV&#65533;C&#65533;&#65533;&#65533;+&#65533;,F&#65533;&#65533;&#65533;a&#65533;Jg0&#65533;H&#65533;&#65533;C&#65533;o6k3&#65533;&#65533;&#2002;F&#65533;V&#65533;O&#65533;9&#65533;&#65533;U&#65533;b&#65533;9&#65533;&#65533;v:+wl&#65533;Y&#65533;&#65533;&#65533;&#65533;nh&#65533;_:&#65533;&#65533;%&#65533;RUI3U-/F&#65533;I* l`D&#65533;&#65533;&#65533;&#65533;8&#65533; &#65533;?0eh&#65533;@&#65533;&#65533;6S&#1098250; \&#65533;&#65533;&#65533;&#1447;B&#65533;,&#65533;j&#65533;6b"&#65533;kK&#65533;&#65533;L&#65533;`&#65533;&#1415;D&#65533;&#65533;pL-$&#65533;&#65533;p#	&#65533;&#65533; &#65533;&#65533;&#65533;&#65533;&#65533;Y&#65533;(&#65533;b&#65533;	&#65533;n&#65533;DC WC&#65533;K	&#65533;fj6aq&#65533;;&#65533;&#65533;&#65533;bQj&#65533;kC&#65533;AC&#65533;fWoSO&#65533;&#65533;fS&#65533;&#65533;y&#65533;&#65533;@&#65533;&#65533;3RUX&#65533;&#65533;&#65533;&x&#65533;V#&#65533;&#65533;z&#65533;
AbR&#65533;&#65533;&#65533;&#65533;0=&#65533;\&#65533;&#65533;&#65533;&#65533;@&#65533;l&#65533;&#65533;@&#65533;jJE]C&#65533;&#65533;-&#65533;&#65533;&#65533;1&#1393;q&#65533;&#65533;&#65533;&#65533;&#65533;&#65533;g
(d&#65533;	&#65533;2F &#65533;hg
&#65533;&#65533;&#65533;+&#65533;&#65533;&#65533;&#65533;&#1274;Il4&#65533;&#65533;&#65533;&#65533;&#65533;&#65533;o&#65533;&#65533;/&#65533;nm&#65533;h&#65533;B@&#65533;&#65533;D&#65533;&#65533;&#65533;&#65533;&#1362;q&#65533;&#65533;&#65533;(&#65533;)79&#65533;&#65533;&#65533;&#65533;|&#65533;G&#65533;&#65533;&#65533;&#65533;^&#65533;B&#65533;.&#65533;&#65533;wT&#65533;D&#65533;D&#65533;YhiC&#65533;&#65533;&#65533;,&#65533;&#65533;&#65533;$&#65533;"L&#65533;?&#65533;&#65533;&#65533;&#65533;3;sCLi!&#65533;^g&#65533;&#65533;KUt~&#65533;&#65533;hx&#65533;bC&#65533;U&#65533;gX&#65533;&#65533;&#413;VO&#65533;&#65533;v"&#65533;t2&#65533;r&#65533;&&#65533;&#65533;rdI&#65533;&#65533;r&#65533;&#65533;s&#65533;0ohE&#65533;&#65533;@*x&#65533;&#65533;s&#65533;&#65533;&#65533;&#65533;U&#65533;?LB&#65533;B&#65533;it&#65533;XJT&#65533;w&#65533;&#65533;&#65533;U&#65533;&#65533;]P&#65533;,S&#65533;&#65533;&#65533;&#65533;xB&#65533;&#1839;&#65533;)&#65533;A{&#65533;&#65533;&#65533;@&#65533;&#1671;&#65533;e?=^n&#65533;&#65533;&#65533;T-&#65533; &#1536;&#65533;&#65533;'&#65533;5S&#65533;<&#65533;&#65533;qC&#65533;&#65533;n&#65533;[Vp&#65533;M4&#65533;tQ&#65533;&#1937;&#65533;&#65533;D	&#65533;FH&#65533;&#65533;&#65533;&#65533;K&#811;h&#65533;d&#65533;&#65533;K&#65533;&#65533;&#65533;m6&#65533;&#65533;&&#65533;&#65533;D&#65533;&#65533;8q&#65533;&#65533;&#65533;21F4&#65533;%&#65533;T:s&#65533;6&#65533;&#65533;&#65533;L&#65533;y_(&#65533;&#65533;<&#65533;"&#65533;A|'&#65533;lT @&#65533;-&#65533;A&#65533;p(z&#65533;'_|&#65533;&#65533;CdC0CVh&#65533;eEi&#65533;&#65533;{J&#65533;m&#65533;^@&#65533;mA}6&#65533;&#65533;B0&#65533;G&#65533;0&#65533;&#65533;@&#65533;t<&#65533;Z&#65533;ng&#65533;Bd	&#1550;&#65533;&#65533;m&#65533;&#1358;S&#65533;a^&#65533;&#65533;-{&#65533;&#65533;&#65533;&#461;vF&#65533;&#65533;rgX7p`&#65533;&#65533;&#65533;v&#65533;&#65533;&#65533;&#65533;gDQ@Q&#65533;F&#65533;0&#65533;HA&#65533;,F@&#65533;&#65533;&#65533;&#65533;&#65533;+&#65533;&#65533;&#65533;PV&#65533;&#65533;&#65533;&#65533;r&#65533;&#65533;&#65533;d&#65533;>&#65533;$3.N&#65533;qdu&#1037;&#65533;&#65533;&#65533;&#65533; &#65533;&#65533;&#65533;N	&#65533;&#65533;_T&#65533;hF&#65533;$&#65533;cx&#65533;&#65533;&#65533;O&#65533;&#65533;&#65533;zxCl&#65533;&#791;dI&#65533;\&#65533;&#1899;&#65533;&#65533;<&#65533; *%&#65533;F4S&#65533;&#65533;&#65533;+}V &#65533;a&#65533;&#65533;&#65533;A i&#65533;&#65533;&#65533;&#65533;&#65533;g&#65533;&#65533;o&#65533;&#65533;&#65533;I&#65533; &#65533;'"2t &#65533;&#65533;&#65533;4&#65533;&#65533;w&#65533;&#65533;F&#65533;&#65533;&#65533;u&#65533;,&#65533;&#1536;&#65533; &#65533;&#65533;VF&#65533;Vp	&#65533;?&#65533;At&#65533; 7H&#65533;B&#65533;~C&#65533;9Ft&#65533;&#65533;&#65533;&#65533;V&#249;&#65533;&#65533;kX&#65533;P&#65533;pCp&#65533;Y&#65533;&#7472;&#65533;o&#1441;z&#65533;&#65533; &#192;z&#65533;\#&#65533;H{&#65533;f6&#65533;&#65533;l&#1921;&#65533;@&#65533;[&#65533;&#65533;.0&#65533;4"&#65533;o&#65533;&#65533;&#65533;&#65533;&#65533; &#65533;&#65533;,&#65533;&#65533;&#65533;L&#65533;%(&#65533;XBT&#65533;?X&#65533;&n"|&#65533;&#65533;(\&#65533;&#65533;.S&#65533;&#65533;zN&#65533;&#681;\&#65533;&#65533;eE&#65533;bDSw
&#65533;&#65533;Bb&#65533;}&#65533;&#65533;&#65533;&#65533;&#65533;&#65533;&#65533;1&#65533;&#65533;l&#65533;&#65533;F&#501;&#65533;p&#65533;&#133;&#65533;&#1526;Ms&#65533;&#65533;&#65533;F4&#65533;;@&#65533;8&#65533;`A&#65533;~@&#65533;&#65533; 2&#65533;&#65533;&#65533;&#65533;&#65533;&#383;&#65533;&#65533;<&#65533;X&#65533;&#65533;@&#65533;&#65533;U&#65533;&#65533;&#65533;&#65533;H&#65533;*&#65533;&#65533;&#65533;J&#65533;BP&#65533;&#65533;&#65533;M &#65533;&#65533;&#65533;&#65533;3&#65533;&#65533;&#961;&#65533;yX 38&#65533;@|b&#65533;UW&#65533;hh&#65533;:&#65533;jU&#65533;W&#65533;f&#1402;&#65533;kW&#65533;_&#65533;&#65533;&#53891;C&#65533;U&#65533;&#65533;&#65533;!&#65533;&#65533;&#65533;.@&#65533;&#65533;8&#65533;&#65533;A&#65533;5j<&#65533;&#65533;e[&#65533;]^&#65533;&#65533;&#65533;&#65533;a&#65533;&#65533;~&#65533;&#65533; &#65533;X &#65533;Z$&#65533;&#65533;&#65533;or&#65533;R{Ie&#65533;&#65533;?#&#65533;nh&#65533;&#65533;;&#65533;=z&#65533;&#65533;C&#65533;&#65533;ZQ.&#65533;&#65533;?t&#65533;f&#1048;! o&#65533;&#65533;&#65533;&#65533;]&#65533;w&#65533;&#65533;&#65533;&#65533;U&#65533;&#65533;ys&#65533;Y&#65533;&#65533;O&#65533;&#65533;&#65533;"L&#65533;&#65533;i&#166;&#65533;&#65533;&#65533;&#65533;&#65533;&#65533;C)b8H&#16387;);"&#65533;##F;(P(&#65533;P&#65533;&#65533;:@&#65533;&#65533;&#65533;&#65533;&#65533;"&#65533;&#65533;&#65533;`&#65533;i&#65533;&#65533;j0&#65533;&#65533;k&#65533;&#65533;u<&#65533;&#65533;|&#65533;C&#65533;&#65533;4F &#65533;&#65533;&#65533;MJHB&#65533;:(	&#65533;Jr&#65533;V&#65533;&#65533;&#65533;h&#65533;C&#65533;iaDVR&#65533;&#65533;&#65533;&#65533;&#65533;lL0!&#65533;;&#65533;A&#65533;l&#65533;1A (&#65533;&#65533;&#65533;&#65533;&#65533; -&#65533;&#65533;&#65533;&#65533;t0&#65533;&#65533;l&#65533;A&#65533;&#65533;t0&#65533;&#65533;&#65533;@&#65533;
0&#65533;&#65533;(&#65533;|`GcF"&#65533;&#65533;N&#65533;&#65533;
&#65533; ]&#65533;dP&#144;9&#65533;@	0&#65533;&#65533;V&#65533;p&#65533;0&#65533;&#65533;B ),&#65533;&#65533;&#65533;&#65533;`f&#65533;&#65533;&#65533;8&#65533;$&#65533;&#65533; yt&#65533;A&#65533;&#65533;Nh&#65533;&#1287;.&#65533;j$d &#65533;^	3f&#65533;k&#65533;9P@&#65533;$&#65533;&#65533;&#65533;ja&#65533;+&#65533;c&#65533;&#65533;&#65533;&#65533;&#65533;&#231;iL&#4167;7x8a@SP&#65533;&#65533;[&#65533;x&#65533;&#398;&#65533;B&#65533;&#65533;!y&#1686; w&#65533;&#65533;5&#65533;&#65533;E&#65533;&#65533;&#65533;Q&#65533;@i&#65533;`&#65533;&#65533;&#65533;&#608;&#65533;&#65533;AX S&#65533;&#224;&#65533;*&#65533;&#65533;0&#65533;&#65533;&#65533;&#65533;&#65533;8&#65533;&#65533;&#65533;AY&#65533;*X+&#65533;&#65533; &#65533;&#65533;"&#65533;&#65533;.&#65533;&#65533;K&#65533;&#65533;&#65533;&#65533;&#65533;&#65533;0&#65533;&#65533;Z&#65533;&#65533;1&#65533;&#65533;&#65533;&#65533;#Z  j	&#65533;	&#65533;5&#65533;&#65533;4B&#65533;&3&#65533;&#65533;&#65533;6&#65533;!5&#65533;&#65533;tMN9&#65533;H&#333;&#65533;&#65533;&#65533;&#65533;6&#1854;&#65533;&#65533;&#65533;&#65533;&#65533;B&#65533;&#65533;{&#65533;&#65533;&#65533;[o&#65533;&#65533;A&#65533;k&#65533;&#65533;	4Za<&#65533;
"K&#65533;&#65533;&#65533;&#65533;&#65533;d&#65533;A&#65533;C!&#65533;&#65533;&#65533;	PYSp@&#65533;&#65533;&#65533;"!]&#65533;Ph&#65533;&#65533;&#65533;h&#65533;&#65533;$&#65533;Z&#65533;&#65533;&#65533;&#65533;6&#65533;&#65533;(Y&#65533;!&#65533;D&#65533;&#65533;H&#65533;J(&#65533;&#65533;c&#65533;&#65533;&#65533;F&#65533;&#65533;&#65533;:T,&#65533;M&#65533;&#65533;j&#65533;&#65533;&#65533;&#65533;&#65533;	gF)&#65533;&#65533;&#65533;D&#65533;%&#65533;|&#65533;(&#65533;&#65533;&#65533;&#65533;BgM&#65533;&#65533;t&#65533;&#65533;&#65533;&#65533;G&#65533;)&#65533;|&#65533;$&#65533;&#65533;4&#65533;&#65533;a&#65533;&#65533;A&#65533;&#65533;&#65533;&#65533;(&#65533;&#65533;2&#65533;C&#65533;h&#65533;&#65533;'b&#65533;&#65533;`q&#65533;&#65533;)&#65533;\ a&#65533;R&#65533;&#65533;&#65533;c)&#65533;&#65533;A|&#1066;Xu,_&#65533;&#65533;?T8&#65533;&#65533;#\&#65533;A0lX^&#65533;Eg&#65533;&#65533;&#65533;1 &#65533; I&#65533;!!A&#65533;4&#65533;&#65533;&#65533;Lk &#65533;&#65533;&#128;&#65533;&#65533;&#65533;&#65533;X&#65533;"&#65533;8&#65533;&#65533;	%(Ab&#65533;C&&#65533;&#65533;J&#65533;&#65533;}&#65533;&#362;D&#65533;]&#65533;&#65533;&#65533;&#65533;^&#65533;!_$&#65533;#K&#550;&#65533;&#65533;&#65533;@b@&#65533;&#65533;&#65533;&&#65533;X&#65533;&#65533;p&#65533;&#65533;
)aaA"&#65533;g&#65533;&#65533;&#65533;&#65533;?r&#65533;7Q&#65533;&#65533;&#65533;&#65533;4%U&#65533;&#65533;H`&#65533;&#65533;b&#65533;&#65533;&#65533;&#65533;&#65533;&#65533;.x&#65533;&#1088;&#65533;&#65533;\F (&#65533;&#65533;@|&#65533;&#65533;}2(&#65533;V&#65533;&#65533;V&#65533;&#65533;T&#65533;@.3&#65533;h
&#65533;&#65533;$ 'j&#65533;0H&#65533;L.&#65533;	Gq&#65533;&#65533;&#65533;&#65533;&#65533;b&#65533;&#65533;&#65533;&#65533;!&#65533;!&#65533;q&#65533;&#65533;&#65533;&#65533;&#65533;v;&#65533;=&#65533;)Jh&#65533;
&#65533;Nw&#65533;!&#65533;8aqJ&#65533;@@ &#65533;&#65533;P&#65533;&#65533;&#65533;&#65533;d (&#65533;Ya &#65533; &#65533; 
&#65533;tPlP D&#65533;&#65533;&#65533;,f&#65533;&#1734;0Gc&#65533;D&#65533;&#65533;&#65533;G>i&#65533;F&#65533;D#`&#65533;"5bwI&#65533;&#65533;&#65533;&#65533;&#65533;&#65533;F5&#65533;&#65533;&#65533;&#65533;$)i&#65533;|U&#65533;&#65533;nUL&#65533;o &#65533;&#65533;&#65533;0&#65533;&#65533;IlZ_&#65533;&#65533;d&#65533;&#65533;B&#65533; ;&#65533;&#65533;&#65533;&#65533;`&#65533;&#65533;&#65533;4Np&#65533;&#65533;&#65533;>
A&#65533;&#65533;U&#65533;&#65533;d&#65533;&#65533;p&#65533;%&#65533; &#65533;r&#65533; Hr&#65533;&#65533;&#65533;(+&#65533;N&#65533;&#65533;&#65533;&#65533;O&#65533;b&#65533;s&#65533;!S5&#65533; &#65533;&#65533;Ax&#1387;&#65533;%XI4&#65533;&#7050;L&#65533;/&#65533;A&#65533;z94&#65533;&#65533;&#65533;Xv&#65533;cA&#65533;%1b&#65533; &#65533;"&#65533;&#65533;	O&#65533;&#65533;&#65533; C	&#65533;L&#65533;A&#65533;&#65533;&#41597;&#65533;&#65533;&#65533;&#65533;&#65533;"&#65533;H&#65533;&2&#65533;&#65533;&#65533;&#65533;&#65533;&#65533;&#65533;@&#65533;&#65533;&#65533;&#65533;T&#48508;4&#65533;I\&#65533;c-&#65533;HK&#65533;XD	&#65533;&#65533;?&#65533;&#65533;&#65533;$&#65533;H
&#65533;r&#65533;&#65533;&#65533;&#65533;6&#65533;&#65533;&#65533;&#65533;@&#65533;&#240;6&#65533;`^)&#708;&#65533;E&#65533;@&#65533;&#65533;&#65533;(Cg&#65533;i&#65533;&#326;}&#65533;5&#65533;@&#65533;&#65533;&#65533;&#65533;f6&#65533;3&#65533;P&#65533;&#65533;S&#65533;0&#1384;&#65533;&#65533;Q&#65533;/}&#65533;&#65533;_&#65533;V&#65533;o&#65533;#0h&#65533;C&#65533;@1&#65533;&#65533;S8q#&#65533;T&#65533;i&#65533;#&#1235;&#65533;SB&#79980;n &#1936;&#65533;D5&#65533;4,X &#65533;&#65533;@20p&#65533;
 &#65533;B&#65533;G^	
?&#544;&#65533;&#65533;&#65533;&#65533;Nc&#65533;&#65533;^&#65533;&#65533;`&-i&#65533;Y&#65533;dZ&#65533;w&#65533;&#65533;&#65533;&0 F&#65533;&#65533;Xc 7
&#65533;&#65533;B	9&#65533;&#65533;&#65533;a&#65533;&#65533;&#65533;A&#65533;&#65533;&#65533;	vd<&#65533;&#65533;H &#65533;&#65533;&#65533;&#65533;C&#65533;a&#65533;a&#65533;&#65533;!&#65533;0&#65533;&#65533;&#65533;K&#65533;R&#65533;l&#65533;&#65533;&#65533;J&#65533;DD6nc 0&#65533;&#65533;&#65533;&#65533;kZ&#65533;&#1792; 
&#65533;F&#1530;:&#65533;&#65533;&#65533;&#65533;0&#65533;9X&#130;&#65533;8&#65533;&#65533; &#65533;&#65533;R&#65533;H:&#65533;&#65533;&#65533;J&#65533;&#65533;&#65533;&#65533;
&#65533;1+&#65533;&#65533;&#65533;'F
r&#65533;4&#65533;)&#65533;&#65533;?;.X:&#1097;y`Z(&#65533;&#65533;^&#60552;&#65533;&#65533;&#65533;&#65533;hs 9;&#65533;&#65533;n&#65533;&#65533;&#65533; J&#65533;T&&#65533;`	Exo8AO&#65533; &#65533;a&#65533;&#65533;S&#65533;xCOx&#65533;7&#65533;&#65533;&#65533;&#65533;8t&#65533;&#65533;.fQ$"V&#65533;FR&#65533;%
&#65533;)&#65533;@&#65533;E&#65533;&#65533;-&#65533;&#65533;&#65533;&#65533;xkr&#65533;&#65533;k&#65533;XV&#65533;&#65533;F&#65533;Cg&#65533;A&#1163;&#65533;&#65533;&#65533;&#65533;&#65533;U e&#65533; &#65533;&#65533;)&#65533;&#65533;&#65533;&#65533;&#65533;&#65533;@&#&#65533;&#65533;D&#65533;&#193;$q&#1825;&#65533;&#65533;&#65533;a&#65533;r&#65533;&#1324;&#65533;b&#65533;&#65533;A5&#65533;&#65533;&#65533;&#65533;ml&#65533;&#65533;"&#1437;]&#65533;Kh&#65533;&#65533;&#65533;(&#65533;&#65533;&#307;&#65533;rf9M&#65533;J&#65533;b&#65533;#&#65533;39&#65533;&#65533;Mq&#65533;&#65533;zV&#65533;bw&#65533;&#1954;&#65533;&#65533;&#65533;&#65533;&#65533;&#65533;'5U
(&#65533;X!A&#65533;@&#65533;&#65533;a&#65533;&#65533;pPq&#65533;&#65533;Ym&#65533;eN&#65533;&#65533;&#65533;I&#65533;&#65533;&#65533;A/&#65533;qf&#65533;\s&#65533;&#65533;&#65533;w&#65533;;R1&#65533;(=c&#65533;&#65533;&#420;&#65533;&#65533;J,E2H82&#65533;DI(A&#65533;&#65533;&#65533;&#65533;>a &#65533;aB&#65533;t`VA &#65533;&#65533;
&#65533;&#65533;
&#65533;&#65533;&#65533;&#65533;!0&#65533;B&#65533;&#65533;&#65533;G~&#1446;p#&#65533;&#65533;$&#65533; &#132;8&#65533;6&#65533;&#65533;&#65533;X&#65533;_
f&#65533;,&#65533;~&#65533;Yb&#65533;?N.&#65533;"]&#65533;&#65533;&#1280;Q,&#65533;Qp &#65533;&#65533;&#65533;&#65533;>&#323; &#707;|&#65533;&#65533;*&#65533;&#65533;&#65533;&#65533;&#65533;&#65533;*n&#65533;&#65533;&#65533;&#65533;U|@&#65533;P@&#1940;C&#65533;&#65533;,&#65533;&#65533; &#65533;@&#65533;&#65533;&#65533;g&#65533;&#65533;W&#65533;?&#65533;X&#65533;&#65533;&#65533;&#65533;&#65533;>H'&#65533;&#65533;e2&#65533;&#65533;ZhK[&#65533;&#65533; &#65533;&#65533;!&#65533;&#65533;`qFn&#65533;N&#65533;:` L&#65533;&#65533; &#65533;&#65533;&#65533;&#65533;>x&#65533;:&#139;&#65533;!L&#65533;pn&#65533;<&#65533; R&#65533;#&#65533;]:B&#65533;&#65533;p&#65533;H&#37518;&#65533;AgR&#65533; H&#65533;	"&#65533;"'&#65533;K'&#65533;^oi&#65533;C&#65533;>&#65533;d(@&#65533;&#65533;%$#&#228;ij&#65533;&#65533;N&#65533;&#65533;&#65533;&#65533;&#65533;&#65533;&#65533;!`&#65533;$2$&#65533;26l &#65533;&#65533;&#986;&#601;"&#65533;&#65533;F&#65533;&#65533;@&#65533;A&#65533;IJ&#65533;^&#65533;&#65533;.&#65533;&#65533;3&#65533;&#65533;&#65533;&#65533;&#65533;fax&#65533;&#65533;&#65533;*@O&#65533;&#65533;H&#65533;&#65533;&#65533;S9&#1929;}&#1449;&#65533;&#65533;&#65533;9!:&#65533;:&#65533;&#65533; B&#65533;&#65533;C&#65533;&#65533;AS&#65533;'  &#65533;b&#65533;	&#899;b&#65533;|&#65533;&#65533;&#65533;!&#65533;&#65533;4&#59474;&#65533;0@x @&#65533;&#65533;&#65533;tH&#65533;&#65533;&#65533;&#65533;&#988;&3<#3&#65533;M&#65533;I&#65533;GM&#65533;Ad&#65533;&#65533;&#65533;&#65533; &#65533;pJ n&#65533;(]&#65533;ra&#65533;X&#65533;&#65533; &#65533;D&#65533;&#65533;zXA:&#65533;C&#65533;&#65533;&#65533;r$P&p&#65533;&#65533;&#65533; 7&#65533;  &#65533;&#65533;&#65533;&#65533;m@&#65533;I&#65533;n&#65533;m~&#65533;&#65533;&#65533;^&#65533;&#65533;e&#65533;|&#65533;l&#65533;Wp&#65533;O&#65533;&#65533;-&#65533;&#65533;jQ&#65533;@&#65533;0&#65533;h&#65533;&#65533;&#65533;&#65533;&#65533;~A>E.&#65533;S&#65533; &#65533;&#65533; &#65533;&#65533;&#65533;!&#65533;N (K&#65533;0
&#65533;&#65533;,F&#65533; &#65533;&#65533;&#65533;bO&#65533;&#65533;tbX&#65533;&#65533;&#65533;%&#65533;&#65533;p X&#65533;$X#&#65533;&#65533;&#65533;f&#65533;C]
"$x@&#65533;&#65533;,&#65533;Ky&#65533;`&#65533; N`DDa&#65533;yb\&#65533;&#65533;&#65533;-&#65533;&#65533;S&#65533;]&#65533;&#65533;&#65533;ju&#65533;&#65533;dBb&&#65533;h&#65533; L&#65533;9&#65533;&#65533;&#65533;&#65533;"p&#65533;r! &#65533;s?g&#65533;&#65533;@&#65533;4&#65533;&#65533;,&#65533;2&#65533;&&#65533;B#3.#A&#65533;&#65533;j
&#65533;&#350;&#65533;&#65533;&#65533;&#232;	B&#65533;f1&#65533;i&#65533;&#65533;&#1012;)0N&#65533;u&#65533;D&#65533;&#65533;,d&#65533;u&#65533;J XG/&#65533;fi&#65533;)&#65533;&#65533;&#65533;&#65533;&#65533;A&#65533;a
&#65533;&#65533;&#65533;&#65533;4&#158;&#65533;C-&#65533;L &#65533;&#65533;&#65533;&#65533; p&#65533;?&#65533;&#65533;+&#65533;#&#65533;:h&#65533; &#65533;l F ?&#65533;&#65533;&#65533;
&#65533; 6&#65533;4 <&#65533;&#3562;@*`&#65533;#9&#65533;d&#65533;F'Y,Bp @&#65533;&#65533;&#65533;&#65533;&#65533;#/
.&#65533;I &#65533;q n&#65533;4JC&#65533;)&#65533;&#65533;&#19616;&#65533;&#65533;w"(&#65533;$y&#65533;&#65533;(&#65533;&#65533;p&#65533;Ch&#65533;H&#65533;G&#65533;&#65533;&#65533;&#65533;_&#65533;@&#65533;P+&#65533;!
0&#65533;5"&#65533;&#65533;&#65533;R &#65533;2aa&#65533;"L&#1025;&#65533;"&#65533;&#65533;v&#65533;'t&#65533;N&#906;x&#65533;/&#65533; &#65533;V&#65533;&#65533;&#65533;L&#65533;&#65533;&#65533;@]: !&#65533;&#65533;&#65533;`&#65533;&#65533;8&#65533;&#65533;2&#65533;@&#65533;@ &#65533;M&#65533;U  T&#65533;K @&#65533;3&#65533;&#65533;&#65533;4&#65533;&#65533;&#65533;L&#65533;B&#65533;&#65533;&#65533;&#65533;U&#65533;
&#65533;,&d1&#65533;"-&#65533;&#65533;&#65533;D&#65533;&#65533;&#65533;e&&#65533;?&#65533;&#65533;6&#65533;_ &&#65533;6&#65533;DS&#65533;&#65533;8 &#65533;&#65533;>&#65533;P;&#353;bMa^&#65533;&#65533;&#65533;<&#65533;A2++(1"&#65533;p<&#1355;0&#65533;&#65533;&#65533;&#65533;k&#65533;%l&#65533;N &#65533;i&#65533;K &#65533;N &#65533;&#65533;D@&#65533;"&#65533;@&#65533;	&#65533;&#65533;&#65533; &#65533;H&#65533;&#65533;i&#65533;&#65533;&#65533;~1A&#65533;&#364;4"4&#65533;6A&#65533;&#65533;j&#65533;n&#65533;&#65533;f&#65533;P
&#65533;&#65533;&#65533;g&#65533;&#388;Eg&#65533;&#65533;W &#65533;&#65533;$&#65533;^&#65533; :&#65533;&#65533;$,ed&#65533;u D@&#65533;ePt&#65533;$&#65533;$&#65533;2&#65533;@&#65533;F&#65533;&#65533;&#65533;F	&#65533;F&#65533;b&#65533;&#1926;+&#1798;G&#65533;c &#65533;&#65533;q&#65533;&#65533;r&#736;&#65533;"&#65533;sb"&#65533;s&#65533;I&#65533;&#65533;&#65533;&#65533;  &#65533;p&#65533;a
&#65533;&#65533;&#65533;f&#65533;&#65533;&#65533;&#65533;Z&#65533;K&#65533;?&#65533;!P@Ly R.Y&#65533;&#65533;&#65533;a&#65533;%&#65533;&#65533;&#65533;f&#65533;	M&#65533;S&#65533;4&#65533;&#65533;&#65533;&#65533;'I&#65533;L`J&#65533;:J &#65533;&#65533;&#65533;&#65533;&#65533;&#65533;|2{&#65533;&#65533;H&#65533;oD&#65533;'{D J&#65533;&#65533;&#65533;$&a&#65533;&#65533;S&#65533;&#65533;+&#65533;&#65533;&#65533;q&#65533;&#65533;&#65533;@T&#65533; &#65533;LUq8&#65533;^&#65533;``&#65533;&#65533;&#65533;&#65533;U;0.AW&#65533;@/y&#65533;&#1606;&#65533;c&#65533;$&#65533;x&#65533;&#65533;&#65533;&#65533;&#65533;3G&#65533;#}&#65533;&#65533;&#65533;`~&#65533;U &Sk&#65533;  $&#65533;*&#65533;<&#1665;U&#65533;Fs&#65533;.&#65533;&#65533;.&#65533;][%&#65533;&#1986;&#65533;>&#65533; &#65533;&#65533;&#65533;&#1291;&#65533;&#65533;e$&#65533;&#65533;&#65533;j &#65533;\&#65533;&#65533;h&#65533;&#65533;&#65533;Z&#65533;D&#65533;Z&#65533;&#65533;abA&#65533; &#65533;&#65533;<a&#65533;&#65533;d;V&#65533;D&#4912;Ac&#65533;H<	Q&#65533;
Q&#65533;&#65533;*&#65533;&#65533;&#65533;8&#65533;/&#65533;n"&#65533;&#65533;&#65533;!&#65533;&#65533;N&#65533;/'p"&#65533;>&#65533;=i"&#906; P@B&#65533;X#Xw*4E:&#65533;&#65533;.&#65533;&#65533;Myd&#65533;&#65533; `,3&#65533;&#65533;k&#65533;@%d4&#65533;&#65533;k&#65533;n ^y&#65533;t2>&#65533;l&#65533;&#65533;l&#65533;&#65533;&#65533;O&#65533;&#65533;&#65533;&#65533;Rg&#65533;Jt&#65533;b@&#65533;d&#65533;5&#65533;>*fhf/,&#65533;o&#65533;oC 0&#65533;Ew &#65533;I&#532;cH&#65533;"&#600;&#65533;} 9&#65533;&#65533;rO&#65533;i&#65533;&#65533;&#65533;>7&#65533;l&#65533;  &#65533;&#65533;=&#65533;t"@ &#65533;&#5361;l&#65533;&#65533;1&#65533;4&#65533;  I&#65533;p@ rp L-&#65533;&#564;w&#65533;!&#65533;&#65533;^&#65533;\$&#65533;&#65533;w&#65533;&#65533;F1&#65533;&#65533;\&#65533;HM&#65533;D&#65533;&#65533;&#65533;6l&#14651;7 &#65533;&#65533;AF&#65533;&#65533;&#65533;G 	&#65533;&#65533;H&#65533;&#65533;r:HL&#65533;H&#65533;&#65533;&#65533;&#65533;&#65533;Z&#65533;&#65533;8&#65533;&#65533;~&#65533;&#65533;&#65533;&#65533;,	&#65533;+&#65533;W &#65533;&#65533;w&#65533;C&#65533;&#65533;?,5&#65533;K&#65533;"&#1572;og.&#65533;&#65533;(&#65533;VoW&#65533;N
&#65533;&#65533;&#65533;C&#65533;&#65533;&#65533;&#65533;&#65533;>l&#65533;&#65533;M&#65533;*&#65533;&#1770;&#65533; &#3068;5
&#65533;m&#65533;L&#65533;e&#65533;"&#65533; @U&#65533;b*~&#65533; &#65533;u |&#65533;b&#65533;&#65533;+I N&#65533;&#65533;8+&#65533;5&#65533;&#65533;:&#65533;e{&#65533;0&#65533;dD&#65533;P&#65533;&#65533;?Dxa&#65533;d&#65533;HXx&#65533;&#65533;&#65533;l[>&#65533;H &#65533;K &#65533; &#65533;&#65533;&#65533;&#65533;&#65533;&#65533;&#65533;&#65533; &#65533;V.2!&#65533;a&#65533;X&#65533;&#65533;
H&#65533;'&#1920;h;&#65533;&#65533;P&#65533;&#65533;&#65533;&#65533;3&#65533;N#&#65533;&#65533;N&#65533;&#65533;&#1666;&#65533;&#65533;3k&#1185;&#65533;&#65533;+|o&#65533;&#65533;K &#65533;a Hy&#65533;&#65533;&#65533;&#65533;&#322;
 &#65533;`38#&#65533;&#65533;&#65533;&#65533;3B&#65533;&#65533;&#65533;j&#65533;&#65533;&#65533;&#694;ixf@&#65533;&#65533;1&#65533;gS&#65533;O&#65533;!&#65533;&#65533;&#65533;A d@Rf F&#65533;j&#&#65533;v&#65533;&#65533;&#1625;H&#65533;o+&#65533;G<&#65533;&#415;_U&#65533;B&#65533;&#65533;&#65533;7J/&#65533;&#1543;&#65533;i&#65533;&&#65533;&#65533;&#65533;&#65533;&#65533;A!&#65533;c&#65533;&#65533;&#65533;I&#65533;n<&#65533;B&#65533;&#65533;&#65533;(&#2052;&#65533;K&#65533;v9&#673;y&#65533;w&#65533;c&#65533;;&#65533;YV&#65533;&#65533;,&#65533;&#65533;@:f%&#65533;&#65533;j}&#65533;&#65533;vX&#1374;&#65533;&#65533;&#65533;&#65533;&#65533;&#65533;s"&#65533;D PAE&#65533;R&#65533;&#65533;&#65533;&#65533;&#65533;&#65533;R~A&#65533;b&#65533;&#65533;&#65533;$!&#65533;
&#65533;l
&#65533; &#65533;` &#65533;@&#65533;Y &#10240;&#65533;&#65533;` GB08}&#65533;&#801;&#65533;&#65533;&#769;	l&#65533;L&#65533;&#65533;%.&#65533;&#65533;0&#65533;0`&#65533;&#65533;kL; "P@%&#65533;&#950;&#65533;&#65533;Xa&#65533;&#65533;&#65533;&#65533;&#65533;&#65533;,S &#65533;&#65533;&#65533;]&#65533; 	&#392;*~&#65533;&#65533;&#65533;&#65533;
&#65533;&#65533;C&#65533;$J&#258;U&#65533;&#65533;&#65533;&#2032;&#65533;&#65533;G&#65533;g\S6&#65533;,&#65533;&#65533;&#65533;x&#65533;&#65533;fN&#65533;$&#65533;&#65533;Yj&#65533;&#65533;n&#65533;g&#65533;&#65533;bA&#160;&#65533;&#65533;&#65533;=At &#65533;&#65533;&#65533;&#65533;&#3553;&#65533;&#65533;@&#65533;1&#65533;7&#65533;$7JP&#65533;&#65533;^4"e&#65533;
&#65533;4@&#65533;N&#65533;&#65533;&#65533;{ &#65533;&#65533;	"&#65533;E&#65533;|&#65533;&#65533;`&#65533;&#65533;&#65533;&#65533;P&#65533;J&#65533;V&#65533;@^
&#65533;f&#65533;&#65533;a^#@F5&#65533;y=&#65533;&#65533;&#65533;lm9k&#65533;&#65533;&#65533;6k&#65533;&#65533;&#65533;&#65533;&#65533;C/f&#65533;&#65533;N&#65533;Z&#65533;@a&#65533;U&#65533;$&#65533;D&#65533;WL&#65533;&#65533;,v&#65533;f&#65533;&#65533;3&#65533;3&#65533;9Vbw&#65533;)&#65533;&#65533;"8&#65533;	H&#65533;7DO*&#65533;A8d<&#65533;&#65533;&#65533;o&#65533;&#65533;o&#65533;cI&#65533;!;do&#678;,&#65533;&#65533; &#65533;\&#65533;c&#65533;&#65533;&#65533;cc@4&#65533;v&#65533;&#65533;&#65533;]&#65533;Z>&#65533;\&#65533;&#65533;AJ&#65533;&#65533;&#65533;&#65533;&#65533;&#65533;&#65533;&#611;&#65533;M&#65533;q&#65533;&#65533;M:8&#65533;7X &#65533;&#65533;&#65533; &#65533;D&#65533;7r@T&#65533;&#65533;#&#65533;&#658;&#65533;A&#65533;%&#65533;
"#0(&#1052;"&#65533;X 8&#65533;	b"&#65533;&#65533;&#65533;&#65533;&#65533;&#65533;&#65533;&#65533;&#65533;pA&#65533;&#65533;&#65533;&#65533;&#65533; &#1682;&#65533;&#65533;&#65533;&#65533;n&#65533;AIR&#65533;&#65533;&#1708;&#65533;&#65533;&#65533;l&#65533;a&#65533;X&#65533;H My&#65533;&#65533;XA&#65533;+&#65533;"&#65533;&#65533;2&#65533;K&#65533;  &#65533;&#65533;&#65533;W&#65533;EJ&#65533;(Q2&#65533;&#578;R#&#65533;&#65533;,&#65533;D8&#65533;0J&#65533;&#65533;C&#65533;<C&#65533;9&#65533;&#65533;&#65533;"&#65533;6I00&#65533;&#65533;#e&#65533;x!S&#65533;?c&#65533;H&#65533;&#65533;6&#65533;&#65533;G&#65533;x!&#65533;&#65533;&#65533;@9&#65533;t>&#65533;Y&#65533;V&#65533;7&#65533;&#65533;&#65533;p&#65533;&#65533;?w&#65533;n&#65533;q&&#65533;&#65533;&#65533;&#65533;&#65533;&#65533;&#65533;&#65533;&#65533;D&#65533;&#65533;&#65533;vG&#65533;(%&#1594;&#65533;&#65533;&#65533;&#65533;T&#65533;&#65533;pa&#65533;/&#65533;7w&#65533;&#65533;<&#65533;&#65533;);&#65533;&&#587;dDdv&#65533;b&#65533;q#&#65533;D&#65533;"&#65533;Uy`g&#65533;Bb&#65533;<,&#65533;&#65533;&#693;P$&#65533;&#65533;&#65533;4&#65533;!A`&#65533;&#65533;oK&#65533; a&#65533;J&#65533;&#65533;&#65533;&#65533;&#65533;&#65533;N&#65533;&#65533;&#65533;&#65533;&#531;+w&#65533;G" Mn&#65533;h&#65533;&#65533;&#65533;&#65533;&#65533;&#65533;&#65533;&#65533;cz&#65533;F@&#65533;7&#65533;&#65533;&#65533;?&#65533;=@I&#65533;&#32041;&#65533;Z3&#65533;t&#65533;&#65533;}&#65533;H&#65533;=&#65533;&&#65533;($U&#65533;&#65533;&#65533;	&#65533;8P&#65533;'&#65533;w	6&#65533;c&#65533;?1l&#65533;}&#65533;tA&#65533;O&#65533;u!&#65533;u0&#65533;&#65533;&#65533;&#65533;&#65533;&#65533;5&#65533;L&#65533;Dd&#65533;re&#65533;O &#65533;(c&#65533;4&#65533;&#65533;&#65533;!4&#9739;.&#65533;&#65533;A5,)&#65533;DW&#65533; 	&#65533;&#65533;eD&#65533;&#65533;5-)&#165;Q&#65533;&#65533;  H&#65533;&#65533;S&#65533;@~X&#65533;2&#65533;&#65533;8&#65533;&#65533;&#65533;&#65533; &#65533;&#65533;<&#65533;UTb&#65533;&#65533;&#65533;&#65533;`
5tD-&#65533;&#65533;!`&#65533;&#65533;&#65533;: &#65533;C&#65533;d&#65533;&#970;&#65533;&#65533;&#65533;:&#65533;<C&#65533;&#65533;&#65533;N&#65533;&#65533;4&#65533;&#65533;&#65533;&#65533;1&#65533;&#65533;&#65533;c&#65533;3&#65533;&#65533;&#65533;&#65533;}&#1357;&#65533;"&#65533;$WH"Q&#65533;&#65533; &#65533;3P&#65533;&#65533;d&#65533;1&#65533; &#65533;A&#65533;@t,&#65533;{@&#65533;<&#65533;P&#65533;:&#65533;|&#65533;&#65533;&#65533;0&#65533;&#65533;3X<&#65533;&#65533;&#65533;c&#65533;:tF(&#65533;)p&#65533;` 	1&#65533;&#65533;&#65533;8@u&#65533;s&#65533;2G&#65533;8`&#65533;C2D&#65533;&#65533;&#65533;p&#65533;&#65533;"+&#65533;&#65533;?]&#65533;D&#65533;HH&#65533;&#65533;&#65533;&#65533;% r&#65533;ArB&#65533;E&#65533;&#65533; S&#65533;3&#65533;N<&#65533;&#65533;PE&#65533;RJ1&#65533;&#65533;S/&#65533;LU*&#65533;R&#65533;>drH&`E4&#65533;%{"D&#65533;``&#65533;&#65533;0&#65533;(o&#65533;&#65533;"&#65533; &#65533;a6&#65533;&#65533;&#65533;&#65533;&#1500;&&#65533;)&#65533;t &#65533;D&#65533;m&#65533;H&#65533;M#&#65533;d&#65533;&#65533;&#65533;;&#65533;3&#65533;gQ&#65533;'&#65533;l$&#65533;;=&#65533;&#65533;Ab(&#65533;f&#65533;?G&#65533;+!&#65533;&#65533;L&#65533;&#65533;g&#65533;&#65533;&#65533;w&#65533;9Fh&#65533;r&#65533;@yX@&#65533;`&#65533;?&#65533;&#65533;&#65533;&#65533;&#65533;&#65533;&#65533;&#65533;u&#65533;&#65533;Wv&#65533;e&&#65533;?x&#65533;&#65533;|3m#|&#65533;$&#65533;_D&#65533;&#65533;O5&#65533;&#1221;&#65533;>&#65533; 1&#65533;E&#65533;&#65533;4lw&#65533;D1P&#65533;&#65533;&#65533;&#65533;a&#65533;&#65533;&#65533;&#65533;@Y&#65533;&#65533;SH&#65533;
&#65533;<F&#65533;&#65533;&#65533;&#65533;H\5.&#65533;&#65533;&#65533;&#65533;&#65533;&#1105;&#65533;8&#65533;&#65533;&#65533;$'&#65533;JISbC&#65533;1Q&#65533;&#65533;}&#65533;&#65533;&#65533;A&#65533;L""8&#65533;(&#65533;
p&#65533;0@&#65533;&#65533;&#65533;&#65533;&#65533;2>`9&#65533;.|&#65533;&#65533;P&#65533;AU&#65533;P	A&#65533;&#65533;&#65533;&#65533;K&#65533;&#65533;&#65533;&#65533;&#65533;&#65533;&#65533;&&#65533;&#65533;&#65533;G&#65533;&#65533;)"2AG&#65533;&#65533;&#65533;?`&#65533;)G&#65533;&#65533;@D&#65533;&#65533;&#65533;5X&#65533;i&#1584;&#65533;@jU+[I&#65533;&#65533;?b&#65533;&#65533;"&#65533;&#65533;&#65533;&#65533;&#65533;2!z&#65533;&#65533;&#560;:&#65533;#&#65533;H3&#65533;A	U a&#65533;?&#65533;&#65533;&#65533;&#65533;a!&#65533;&#65533;0&#65533;?0a&#65533;t&#65533;&#65533;&#65533;&#65533;[en &#65533;Z&#65533;-&#65533;&#65533;&#65533;1&#65533;P@B&#65533;&#65533;@ &#65533;a:&#65533;&#65533;?&#65533;&#65533;&#65533;!&#65533;&#65533;&#65533;8&#65533;&#65533;&#65533;$zA&#65533;+&#65533;8lL".i&#65533;+0&#65533;&#1936;&#65533;&#65533;&#65533;&#65533;&#65533;t&#65533;/&#65533;A#&#65533;H0b0K&#65533;_.&#65533;Y}v2&#65533;$%V&#65533;&#65533;Q&#65533;R&#65533;&#65533;4%"H&#65533;.y&#65533;&#65533;&#65533;h&#65533;D &#65533;&#65533;&#65533;d-,a|&#65533;[^a50&#65533;E&#65533;A&#65533;&#65533;'#
&#65533;a&#65533;&#65533;x&#65533;	&#65533;&#65533;6&#65533;E&#65533;m&#65533;&#65533;p&#65533;B &#65533;&#65533;&&#65533;\&#65533;b&#65533;x&#65533;&#65533;&#65533;!Q&#65533;&#65533;&#65533;	&#1538;K&#65533;`&#65533; A"&#65533;&#65533;Nw&#65533;&#1246;&#65533;4"&#65533;[Fs"&#65533;:7X&#65533;&#65533;2&#65533;IjDn@&#65533;pGo&#65533;&#65533;*&#65533;3&#1382;tAx&#65533;&#65533;&#65533;&#65533;&#65533;&#1148;&#65533;Oy&#65533;Q&#65533;j@&#65533;^&#65533;!&#65533;&#65533;V&#65533;&#65533;&#65533;&#65533;&#65533;&#65533;+&#65533;W&#65533;&#65533;=b|&#65533;&#65533;&#65533;&#65533;W&#65533;&#65533;&#65533;(&#65533;&#65533;xd&#65533;&#65533;&#35845;&#65533;Q&#65533;$&#65533;&#65533; 0&#65533;&#65533;1&#65533;&#65533;H&#65533;?&#876;f&#65533;3&#65533;2d&#65533;H&#65533;*h&#1051;YT0"&#65533;&#65533;&#65533;iT&#65533;}&#65533;&#65533;t@&#65533;Xt&#65533;6&#65533;&#65533;]&#65533;B&#65533;O&#65533;&#65533;j&#65533;&#65533;&#65533;X&#65533;|:&#65533;!E&#65533;)&#65533;&#65533;&#65533; "&#65533;&#65533;&#65533;jX&#65533;&#65533;&#65533;#R&#65533;&#65533;CG&#65533;&#65533;bs&#65533;8&#65533;(&#65533;WRN&#65533;#"&#65533;n&#65533;&#204;&#65533;&#65533;#&#65533;&#65533;K"&#65533; &#65533;D&#65533; &#65533;b&#65533;7&#65533;&#65533;&#12808;7r&#65533;C&#65533;&#65533;R)CP&#65533;]Fr&#65533;&#65533;:&#65533;
&&#65533;&#153;&#65533;&#65533;&#65533;&#65533;H&#65533;&#65533;1&#65533;Rf&+ F&#65533;$&#65533;&#65533;`E&#65533;J&#65533;&#65533;&#65533;&#65533;&#65533;6&#65533;&#65533;&#65533;g&#65533;?h3b$`c3&#65533;&#65533;&#65533;GMSH&#65533;HfHX&#65533;k&#65533;&#65533;&#65533;hF'c&#65533;>&#65533;&#65533;&#65533;4&#65533;Y&#65533;;{&#65533;&#65533;&#65533;F&#65533;6&#65533;&#65533;X%H&#65533;g&#65533;"&#65533;&#1977;T"_&#65533;'?&#65533;!
OpA&#65533;P&#65533;&#65533;&#65533;&#65533;P;&#65533;4"lSr&#65533;p&#65533;&#65533;&#65533;&#65533;&#65533;&#65533;@&#65533;&#65533;/|&#588;)&#65533;&#65533;s &#65533;&#65533;&#65533;F&#65533;Lo&#65533;&#1248;&#65533;&#65533;E&#65533;&#65533;\&#65533;&#65533;D&#65533;&#65533;&#65533;uR&#65533;#&#65533;&#65533;&#1390;&#65533;&#65533;&#65533;&#65533;;
 j&#65533;U}&#65533;&#65533;U&#65533;&#1374;&#65533;&)&#843;H&#65533;' &#65533;&#65533;B&#65533;&#65533;jD&#65533;=&#65533;Q/A&#65533;AN&#65533;&#65533;Dp&#65533;f&#65533;*D&#65533;&#65533;F&#65533;@8nn&#65533;&#65533;&#65533;&#434;F&#491; &#65533;&#1008;&#65533;&#65533;&#65533; z&#65533;[R&#65533;&#65533;A&#65533;&#65533;&#65533;&#65533;Q&#65533;[&#65533; `&#65533;&#65533;&#65533;%&#65533;Jq&#65533;p&#65533;i&#65533;&#65533;&#65533;&#65533;&#65533;&#65533; c&#65533;&#65533;&#65533;@Ac&#65533;&#65533;&#65533;&#65533;&#65533;
k&#65533;&#65533;&#65533;&#65533;&#65533;&#65533;&#65533;)$&#65533;E&#65533;&#65533;&#65533;!#&#65533;Q|&#65533;":6&#65533;"V&#65533;e&#65533;9&#65533;tA&#65533;A@&#65533;&#65533;&#65533;	 D&#65533;T&#65533;&#65533;&#65533;&#65533;&#65533;&#65533;Y"&#65533;Z&#65533;$1_&#65533;&#65533;#Y&#65533;&#65533;&#65533;&#65533;^&#65533;&#65533;W&#65533;kN&#65533;&#65533;@&#65533;&#65533;,kY}&#65533;&#65533; &#65533;0&#65533;f&#65533;&#65533;X&#65533;&#65533;&#65533;&#65533;YE.1&#65533;&#65533;0&#65533;&#65533;*i&#65533;	&#65533;&#65533;&#637;0J&#65533;5&#65533;Q.:&#65533;B&#1031;t &#65533;D@`&#65533;&#65533;&#65533;7&#65533;Q&#65533;x`X&#65533;&#65533;&#689;&#65533;&#65533;&#65533;&#65533;p&#65533;&#65533;K#&#65533;Kb&#65533;&#65533;&#65533;&#65533;&#65533;&#65533;&#65533;&#65533; *&#65533;!:&#65533;&#65533;@bp&#65533;j"s$2mG0\&#65533;M&#65533;&#65533;@fW~\9a&#65533;-[&#65533;(0&#65533;&#65533;k(d&#65533;&#65533;&#65533;)&#65533;ZD&#65533;&#65533;@<&#65533;7&#65533;&#27905;X&#65533;Y&#65533;g&&#65533;<&#65533;;&#65533;&#65533;&#65533;Fi,&#65533;&#65533;a&#65533;&#65533;&#65533;@&#65533;&#65533;&#1446;&#65533;E&#65533;7&#65533;Ax$&#65533;I&#65533;&#65533;6&#65533;7&#65533;&#65533;&#65533;&#65533;75a@9&#65533;v&#65533;&#65533;&#65533;CRo"1&#65533;&#65533;,!%&#65533;fL&#65533;j&#65533;vx&#65533;`k&#65533;&#65533;k&#65533;&#65533;k&#65533;Vl3&#65533;&#65533;&#65533;'&#65533;2&#65533;6.-5K	" q&#65533;V_&#65533;m&#1827;:1l&#65533;QW&#65533;&#65533;3n1"&#65533; S H&#65533;0:&#65533;&#65533;&#65533;o9"?/":&#129;/&#65533;D8&#65533;:p=yH"&#65533;s&#65533;
(&&#65533; 	&#65533;i&#65533;z$&#65533;Z`P&#65533;&#65533;   j&#65533;&V&#65533;qms+&#65533;&#65533;EN&#65533;&#65533;3C&#65533;rx@(Vn&#65533;&#65533;@dt&#65533;UD6&#65533;s>&#65533;p&#65533;&#65533;s&#65533;U}P*&#65533;D^&#65533;@EAt`!&#65533;OLc&#65533;O`&#65533;)&#65533;&#65533;D &#65533;`7
&#65533; v&#65533;}&#65533;,T8T&#65533;4 &#65533;P&#65533;P@&#65533;p&#65533;&#65533;H}&#65533;D&#65533;&#65533;X&#65533;P.f&#65533;&#65533;J&#65533;&#65533;(5[&#65533;w4&#65533;&#65533;z&#65533;a&#65533;P 190q&#65533;4|&#65533;K>&#65533;&#65533;q-&#65533; 0&#65533; %	&#65533;c&#65533;&&#2039;&#65533;'&#65533;qc`&#65533;&#65533;"'&#65533; 0&#65533;i!!
3&#65533;dq&#65533;8&#65533;4ae<P5&#65533;e\fm&#65533;&#65533;B&#65533;&#65533;lb3&#65533;@&#65533;U&#65533;&#65533;&#65533;}&#65533;&#65533;W&#65533;1&#65533;~`&#65533;&#65533;1rd&#65533;&#65533;	p&#65533;g:&#65533;&#65533;	&#65533;Q&#65533;&#65533;&#65533;&#65533;&#65533;g&#65533;tw&#65533;H
&#65533;&#65533;V&#65533; &#65533;C&#65533;aR&#65533;&#65533;1p@&#65533;+1a`&#65533;@&#65533;h&#65533;&#65533;j)&#65533;5d&#65533;+q &#65533;&#65533;&#65533;nXqCL&#65533;T&#65533;i&#65533;;&#65533;&#65533;&#65533;YEW&#65533;&#65533;BrP;&#65533;k&#65533;&#1410;&#65533;&#65533;<-x<"&#65533;&#65533;cV&#65533;M&#65533;&#65533;=&#65533;0$ p52`$&#65533;PAl&#65533;W!LH>!&#65533;C&#65533;6&#65533;P&#65533;&#65533;&#65533;>N&#65533;w)&#65533;E&#65533;&#65533;"&#65533;&#65533;X&#65533;Yo&#65533;eo&#65533;&#65533;X&#65533;&#65533;&#65533;&#65533;&#65533;&#65533;&#65533;9$GZhXp&#65533;&#65533;S&#65533;p!&#65533;&#65533;`%&#65533;	=&#65533; &#65533;	&#65533;	&#65533;A&#65533;&#65533;p&2 rlbw&#65533;&#65533;&#65533;a
;&#65533;%&#65533;&4",&#65533;Q&#65533;&#65533;&#65533;&#65533;"&#65533;&#65533;&#65533;&#65533;o&#65533;&#65533;pT
&#65533; %tw#&#65533;P*00&#65533;&#65533;5IJ&#65533;"&#65533;p&#65533;&#65533;^&#65533;pO&#65533;"&#65533; W0_&#65533;&#65533;&#65533;"f&#65533;+&#65533;&#65533;B&#65533;&#65533;&#65533;2T&#65533;&#65533;&#65533;,1&#65533;&#65533;&#65533; y&#65533;@%&#65533;&#65533;&#65533;.&#65533;I&#65533;p&#65533;&#65533;J&#65533;dK&#65533;&#65533;:`K*IJ&#65533;a&#65533;@&#65533;C&#65533;&#65533;&#65533;@@ >0&#65533;&#65533;P&#65533;W8&#65533;	U&#65533;SS&#65533;a&#65533;v&#65533;	_&#1167;!&#65533;L&#65533;&#65533;z&#65533;&#65533;&#65533;&#65533;&#65533;{	&#65533;U&#65533; b_ &#65533;&#65533;9Gp&#65533;/&#65533;N<`3&#65533;W<r&#65533;(`
&#65533;&#65533;e>&#65533;&#65533;&#65533;w}QQfC&#65533;`&#65533;~/&#65533;0&#65533;O&#65533;R&#65533;N&#65533;&#65533;5&#65533;7&#65533;&#65533;gU&#65533;u&1&#65533;3v&#65533;+&#65533;B&#65533;aU&#65533;"5&#1937;J"q8_&#65533;&#65533;q&#65533;,&#65533;p*q9&#65533;9&#65533;&#65533;&#65533;o&#65533; &#65533;&#65533;&#65533;&#65533;&#65533;&#65533;ck3&#65533;&#65533;X&#65533;l!&#65533;&#65533;&#65533;m&#65533;<&#65533;<&#230;&#65533;&#65533;;&#65533;e&#65533;6K56&#65533;C&#65533;@&#65533;V<&#65533;m&#65533;H&#65533;@ &#65533;&#65533;&#65533;r&#65533;&#65533;j	&#65533;n&#65533;a&#65533;&#65533;)&#65533;&#65533;&#65533;&#65533;#:2?:r#[&#65533;&#65533;&#65533;&#65533;YiH@=GpW@&#65533;&#65533;
&#1209; &#65533;&#65533;c&#65533;&#65533;F&#65533; b&#65533;/2p&#65533;&#65533;&#65533;k&#65533;v@&#65533;3C&#65533;Zr&#65533;3&#65533;&#65533;&#1728;7&#65533;(&#65533;r^37:b }&#65533;&#65533;EY&#65533;$&#65533;h&#65533;@%&#65533;&#65533;]:)&#65533;5&#65533;0 ^&#65533;W&#65533;&#65533;&#65533;t1~V&#65533;&#65533;&#65533;&#65533;FU+t&#65533;$*&#65533;&#65533;,&#65533;5&#65533;|&#65533;a&#65533;z&#65533;v&#65533;B
q&#65533;&#65533;&#65533;&#65533;&#65533;`=W&#65533;&#65533;H&#65533;&#65533;&#65533;
&#65533;b)&&#65533;&#1937;&#65533;&#65533;1[&#65533;2J&#65533;&#65533;GJ&#65533;&#65533;a() %&#65533;y&#65533;7z
01 &#65533;1&#65533;&#65533;Mg&#65533;	76&#65533;f3&#65533;	&3&#65533; eQ0&#65533;&#65533;{&#65533;2$76&#65533;%&#65533;Ap&#65533;&#65533;&#65533;M&#65533;t|1cN&#65533;&#65533;&#65533;&#65533;&&#65533;
C'&#65533;l&#65533;&#65533;Q}e6&#65533;&#65533;
~&#65533;&#65533;&#65533;2&#1632;a&#65533;&#65533;:mFgoP&#65533;&#65533;P&%
DiR!&#65533;&#65533;a&#65533;a&#65533;l2(p&#65533;&#65533;"&#65533;R&#65533;SZ&#65533;&#65533;Q&#65533;&#65533;&#65533;&#65533;G0&#65533;&#65533;&#65533;9&#65533;o[&#65533;&#65533;Y&#65533;&#65533;R<&#65533;g&#65533;&#65533;V\&#65533;BuU&#65533;&#1264;&#65533;&#65533;Y&#65533;&#1754;l"&#65533;&#65533;fl2&#65533;&#65533;&#65533;&#65533;&#65533;C=6&#65533;=&#65533;am&#65533;&#65533;Qv0Z&#65533;!&#65533;&#65533;!&#65533;&#65533;&#65533;F&#65533;;&#65533;A(&#65533;&#65533;&#65533;@&#65533;&#65533;MW2b&#65533;!&#65533;n>&#65533;&#65533;:bo&#65533;D&#65533;y&#65533;L&#65533;K&#65533;&#65533;w&#65533;h&#65533;@p&#65533;ET&#65533;"&#65533;&#65533;&#65533;  &#65533;&#65533;
&#65533;&#65533;B&#65533;&#65533;&#65533;[&#65533;&#65533;$&#65533;3&#65533;&#65533;[&#65533;6HQ&#65533;/p:&#65533;&#65533;&#65533;5&#65533;>&#65533;&#65533;&#65533;&#65533;&#65533;&#65533;`&#65533;H&#65533;&#65533;t&#65533;&#65533;tI&#65533;&#65533;+&#65533;[;]_%b&#65533;&#65533;4z&#65533;G]&#65533;&#65533;&#65533;&#65533;p&#579;DGt&#65533;Gt$G&#754;t@G&#65533;&#65533;&#65533;<&#65533;" &#65533;peP&#65533;R.&#2018;w&#65533;&#65533;&#65533;&#65533;&#65533;&#65533;>p&#65533;&#65533;l	&#65533;&#65533;&#65533;&#65533;&#65533;04&#65533;-&#65533;N&#65533; _&#65533;&#65533;&#65533;&#65533;8&#65533;M8p&#65533;&#65533;c.5&#65533;Ap&#1067;&#65533;Q,&#65533;&#65533;&#65533;&#65533;"!&#65533;&#65533;"m&#65533;9J&#65533;x&#65533;MPA&#65533;;N&#65533;&#65533;wb&#65533;W&#65533;&#65533;&#65533;q#&#65533;&#65533;R&#65533;&#65533;&#65533;&#65533;.&#65533;&#65533;&#65533;
&#65533;D&#65533;2&#637;&#65533;&#736;4IL&#1819;&#65533;&#65533;`&#65533;&#65533;&#65533;&#65533;&#65533;&#65533;&#65533;&#65533;&#65533;&#65533;[&#65533;A4&#65533;Tc&#65533;
8&#65533;&#65533;#G&#65533;&#65533;	 	&#65533;<R&#65533;&#65533;&#65533;&#65533;&#65533;>&#65533;&#65533;&#65533;&#65533;X&#65533;|"&#65533;0r&#65533; P!B&#65533;VR:&#65533;&#65533;&#65533;&#65533;I&#65533;e&#65533;k&#65533;y&#65533;=&#65533;&#65533;1&#65533;2&#65533;\}&#65533;3&#65533;&#65533;/R&#65533;#L=v&#65533;=,&#65533;M.&#65533;e]&#65533;u5&#238;3&#65533;A&#65533;&#65533;&#65533;&#65533;&#65533;V&#65533;S&#65533;&#65533;&#65533;&#65533;&#65533;&#65533;&#65533;e#8&#65533;5&#133; ].2o;&#65533;K&#65533;?@&#65533;&#65533;O&#65533;@q &#65533;,&#65533;&#65533;&#65533;WRi&#65533;Rp|&#65533; <&#65533;%&#65533;l&#65533;j&#65533;&#65533;)h/&#65533;/7s&#65533;r)&#65533;&#65533;L&#65533;]&#65533; &#65533;&#65533;8@/&#65533;&#65533;&#65533;&#65533;&#65533;&#65533;&#65533;<&#65533; &#65533;QtJ&#65533;(&#65533;&#65533;&#65533;r~O7	&#65533;&#65533;&#65533;Uw:&#65533;U&#602;Hx&#65533;&#598;L
&#65533;<&#661;<`j&#65533;4	&#65533;&#65533;&#65533;&#65533;&#65533;0s&#65533;b&#65533;&#1616;
&#65533;L&#65533;&#65533;&#65533;<&#65533;| &#65533;&#65533;&#65533;A&#65533;-&#65533;b-0&#65533;&#65533;&#65533;040 T&#65533;1&#65533;U&#65533;	&#65533;&#65533;A&#65533;c&#65533;-&#65533;&#65533;&&#65533;&#65533;C&#65533;2&#65533;&#65533;&#65533;&#65533;&#65533;gaM&#65533;G&#65533;&#65533;23q&#65533;4&#65533;&#65533;1&#65533;;&#65533;&#65533;&#65533;&#65533;&#65533;&#65533;&#65533;&#65533;Z&#65533;?N&#65533;&#65533;&#65533;&#1051;	V&#65533;C~Y&#65533;~M&#65533;3&#65533;&#65533;&#65533;&#65533;7&#65533;,=&#65533;@&#65533;@'&#65533;&#65533;!&#65533;6[&#65533;V&#65533;Wa&#65533;A&#65533;&#65533;&#65533;&#65533;&#65533;&#65533;&#65533;&#1824;&#65533;7&#65533;&#65533;$&#65533;k&#65533;*&#65533;&#65533;&#65533;&#65533;&#65533;&#65533;&#65533;-&#65533;&#65533;dPa&#65533;&#65533;=&#65533;&#65533;.a&#65533;s <,&#65533;j@&#65533;1&#65533;A&#65533;N/l&#65533;&#65533;&#65533;<H1&#65533;&#65533;s&#65533;&#65533;V&#65533;W&#65533;&#65533;cWQ&#1901;&#1626;l&#65533;%,Z+&#65533;&#65533;&#65533;c;Hpm3t-u-&#65533;@Zi X&#65533;&#65533;n&#65533;&#65533;&#65533;Q&#65533;XhX&#65533;&#65533;E&#65533;&#65533;{&#65533;]&#65533;&#65533;a.&#65533;D&#65533;^&#65533;&#65533;5@$&#65533;&#65533;P&#65533;]&#65533;&#65533;- &#65533;&#65533;&#65533;nR&#65533; &#65533;&#65533;J>&#65533;&#65533;C&#65533;zqz&#65533;k&#65533;&BN:&#65533;'&#65533;&#65533;&#65533;&#65533;)&#65533;&#65533;&#65533;&#65533;&#65533;&#1036;&#65533;M&#1794;l&#65533;]&#65533;V&#65533;&#1827;X&#65533;&#65533;L)&#65533;t&#65533;	&#65533;&#65533;m&#65533;4_&#65533;&#65533;	U&#65533;h0&#65533;&#65533;&#65533;G&#65533;<&#65533;&#65533;&#65533;&#65533;&#178;&#65533;&#65533;&#65533;&#65533;&#65533;&#65533;5TP&#65533;s#&#65533;2s&#65533;&&#65533;-&#65533;&#65533;&#65533;&#65533;bv/&[&#65533;&#65533;&#65533;&#65533;&#65533;Hc-.Py&#65533;&#65533;&#65533;p&#65533;#0n&#1550;z&#65533;	`c&#65533;rc&#65533;E &#65533; &#65533;&#65533;&#65533;M#&#65533;&#65533;&#65533;.&#65533;&#65533;&#65533;&#65533;a&#65533;!&#65533;&#65533;"!&#65533;)@&#65533;1.&#65533;&#65533;&#65533;K7&#65533;&#65533;&#65533;&#65533;[3s&#65533;1&#65533;Q&#65533;'I&#65533;C&#65533;g&#65533;&#65533;&#65533;j&#65533;&#65533;&#65533;4&#1627;&#65533;&#65533;&#65533;^&#65533;p&#65533;&#2043;jc&#65533;X&#65533;&#65533;1&#65533;&#65533;&#65533;!r2&#65533;&#65533;&#65533;Q&#65533;D/&#65533;&#65533;-&#65533;4&#65533;&#65533;&#65533;&#65533;R8&#65533;&#65533;&#26865;&#65533;=h&#65533;9&#65533;&#65533; |>p&#65533; `&#65533;&#65533;&#65533;`&#65533;&#65533;`&#65533;&#65533;&#65533;&#65533;&#65533;G'D_&#65533; (&#65533;&#65533;&#65533;Sc&#65533;&#65533;&#65533;&#65533;&#65533;&#65533;&#65533;&#65533;&#65533;&#65533;w&#65533;&#65533;&#65533;k]&#65533;&#65533;&#129;=&#65533;&#65533;:&#65533;.&#65533;s&#65533;&#404;&#65533;
&#65533;r`&#65533;1x!&#65533;&#65533;@0(74mj&#65533;&#65533;>&#65533;pjjP{&#65533;&#65533;&#1545;&#65533;2&#65533;/&#65533;?B&#65533;Lh0&#65533;&#65533;&#65533;&#65533;&#65533;&#65533;E&#65533;5n&#65533;&#65533;&#65533;&#65533;G&#65533;!E&#65533;$Y&#65533;dIA&#65533;&#65533;&#65533;A&#65533;&#65533;?&#65533;K&#65533;&#65533;&#65533;o&#65533;&#65533;&#65533;P&#65533;w&#21075;9>t&#65533;&#65533;#`H-rP&#65533;0EB&#65533;);v&#65533;}&#65533;`	&#65533;&#65533;:&#65533;&#65533;&#65533;&#65533;&#948;Z&#65533;&#65533;aJ&#65533;&#65533;\&#65533;&#65533;&#65533;
b#&#65533;&#65533;?
!&#65533;&#65533;h&#65533;_([&#65533;&#65533;&#65533;:f&#65533;!t&#65533;&#65533;&#65533;&#65533;&#65533;O&#65533;&&#65533;v&#65533;&#65533;_&#65533;L&#65533;&#65533;&#65533;&#65533;&#65533;o&#65533;&#65533;+&#65533;&#65533;,$&#65533;f&#65533;&#65533;&#65533;(&#65533;&#65533;&#65533;?"
&#65533;-&#65533;gz&#65533;&#65533;&#65533;t&#65533;&#65533;Gg "&#65533;%&#65533;&#65533;&#65533;O&#65533;4&#65533;P&#65533;&#65533;&#65533;&#65533; :&#65533;&#34075;&#65533;g(
&#65533;&#65533;) &#65533;&#65533;&#65533;!&#65533;&#65533;&#65533;>&#65533;!j&#37573;&#65533;;sFD&#65533;g@&#65533;E&#65533;&#661;S&#65533;&#65533;&#65533;48&#65533;&#65533;D%88B!8
)&#65533;&#65533;&#65533;9&#65533;&#65533;;&#65533;&#1544;&#65533;&#65533;
&#65533;&#65533;&#65533;A&#65533;&#65533;X&#65533;
&#65533;&#65533;&#65533;_&#65533;&#65533;&#65533;H&#1798;&#65533;9&#65533;&#65533;&#65533;9Li&#65533;c^xA&#65533;Z&#65533;&#65533;&#65533;&#65533;H&#65533;*P&#65533;l&#65533;&#65533;&#65533;?&#65533;&#65533;&#271;%&#65533;&#65533;L&#65533;&#530;&#65533;F&#65533;n&#65533;e&#65533;&#65533;&#65533;&#65533;,7&#65533;D!Q&#65533;&#24878;&#65533;&#65533;&#65533;&#65533;&#65533;A&#65533;&#65533;8C}t&#65533;sG&#65533;(&#65533;&#65533;&#65533;;5E#p&#2467;&#65533;`S"
8("&#65533;4&#65533;&#65533;&#65533;&#65533; &#65533;B>b)MJ+&#65533;&#65533;RL3&#65533;tSN-&#65533;&#65533;	&#65533;&#65533;b&#65533;&#65533;&#65533;6&#65533;\&#65533;&#65533;H&#65533;a&#65533;i&#65533;&#65533;C&#65533;&#65533;&#65533;U[&#65533;x&#65533;&#65533;Xc&#65533;U&#65533;[o&#65533;N:%&#65533;&#65533;Y5&#65533;&#65533;b&#65533;'&#65533;&#65533;&#65533;&#65533;&#65533;&#65533;&#65533;x8&#65533;&#65533;&#65533;&#65533;u&#65533;AkxU"	&#65533;1&#136;&#65533;5&#65533;&#65533;,(&#65533;e:[&#65533;5&#65533;(&#835;&#65533;&#65533; &#65533;*H&#65533;&#65533;&#65533; &#65533;}&#65533;&#65533;&#65533;O;Uxa&#65533;&)6\Z&#513;&#65533;&#65533;I&#65533;6Y(]&#65533;&#65533;a
dP`H&#65533;&#65533;P&#65533;&#65533;SX&#65533;&#65533;A&#65533;:\&#65533;X&#65533;&#65533;&#65533;&#65533;1&#65533;"&#65533;&#65533;)#%6T:&#65533;c&#65533;y).&#65533;l&#65533;k/&#65533;&#65533;9&#65533;&#65533;&#65533;0&#65533;T(&#65533;&#65533;2&#65533;,&#65533;'&#65533;>&#19909;|[(&#65533;&#65533;4&#65533;D&#65533;Q&#65533;&#65533;&#65533;ZK-&#65533;&#65533;&#65533;C7&#65533;p&#1229;&#65533;&#65533;Hib &#65533;Y&#65533;&#65533;&#65533;na&#65533;	|b&#65533;&#65533;9&#65533;&#65533;&#65533;&#65533;(&#65533;&#65533;X;v&#65533;&#65533;N&#65533;&#65533;)(OrXI$} U&#65533;&#65533;9&#65533;&#65533;&#65533;&#65533;6ZPL&#65533;rl(&#65533;a&#65533;K&#65533;&#65533; &#65533;U&#65533;&#65533;R&#65533;&#65533;&#65533; yB&#65533;K&#65533;r&#65533;&#65533;T&#65533;g%
"&#65533;f &#65533;&#65533;&#65533;&#1733;ND&#65533;md&#65533;Z&#660;X1&#65533;&#65533;%&#65533;&#65533;&#65533;mj&#65533; &#65533;
&#65533;HE&#65533;ArI&#65533;&#65533;&#65533;&#527;&#65533; &#65533;J&#65533;&#65533;B&#65533;&#65533;.)$&#65533;&#65533;&#342;&#65533;A&#65533;3&#65533;M)_H&#65533;'Ag#&#65533;P&#65533;D8&#65533;&#65533;<qK8&#65533;&#65533;D&#65533;&#65533;!&#65533;&#65533;NP&#65533;?4&#65533;b,&#65533;z9D&#65533;&#65533;&#65533;&#65533;&#65533;P&#65533;;&#65533;a{&#65533;&#65533;&#65533;t&#65533;&#65533;BxR/g&#65533;&#65533;T&#65533;8d&#65533;&#65533;<&#65533;&#65533;[&#1370;&#65533;~e&#65533;&#65533;Y&#65533;&#65533;"&#65533;&#65533;&#1581;ld&#65533;:&#65533;F&#65533;&#65533;&f&#65533;&#65533;&#65533;&#65533;&#65533;&#65533;&#65533;V&#65533;a-g=1&#65533;&#1362;&#65533;&#65533;&#65533;&#65533;G&#65533;&#65533;(&#65533;&#65533;&#65533;&#1091;t&#65533;&#65533;pGl&#65533;&#65533;&#65533;&#65533;!
yH#7&#1168;>&#65533;S;&#65533;Ga&#65533;&#65533;`bg>&#65533;d'9&#65533;&#65533;&#65533;$.&#65533;P$J&#65533;&#65533;)dQ&#65533;u}@$&#65533;
2:@h+*/&#65533;&#65533;-I036&#65533;fcI&#65533;&#65533;&#65533;2(&#65533;-l0&#65533;1&#65533;&#65533;L&#65533;&#65533;&#65533;q&#1611;]&#65533;iA&#65533;9If&#65533;&#65533;&#65533;&#65533;Y>!&#65533;&#65533;(&#65533;7b[&#65533;(&#65533;&#65533;wr$&#65533;8&#65533; &#65533;@&#65533;`{ &#65533;&#65533;j#"&#65533;B &#65533;&#65533;&#65533;&#65533;y&#65533;&#65533;&#65533;8&#65533;&#65533;&#65533;&#65533;@ &#65533;}&#65533;+t&#65533;&#65533;&#65533;	&#65533;&#65533;C &#65533;;R1&#65533;Pn&#65533;&#65533;+O&#65533;bA8`&#65533;&#65533;|`9&#65533;&#65533;p3%@&#65533;V&#65533;E&#65533;`&#65533;@&#65533;l&#65533;f&#65533;#&#65533;y&#65533;G&#65533;p	&#65533;&#65533;nX&#65533;$&#65533;&#1293;O!&#65533;a&#65533;&#65533;Q&#65533;&#65533;&#65533;#:&#65533;&#65533;2Fp&#65533;&#65533;&#65533;&#65533;&#65533;&#65533;1&#65533;&#65533;&#65533;&#65533;&#1617;&#65533;&#65533;Q&#65533;Z &#65533;p&#65533;x&#65533;&#65533;&#65533;$%&#65533;2S&#65533;H&#65533;&#65533;&#65533;&#65533;-!0K&#65533;x&#65533;&#65533;%--&#65533;&#65533;&#65533;&#65533;E-&#65533;&#65533;&#65533;&#65533;&#65533;&#65533;G&#65533;&#65533;D&#65533;pG"&#65533;k&#65533;B&#65533;&#65533;&#65533;T&#65533;&#2251;&#65533;&#65533;j&#65533;&#65533;X&#65533;} I 10&#1297;HyR&#65533;&#65533;&#65533;mmy&#65533;&#65533;&#65533;k!T&#65533;H=&#65533;&#65533;l)&#65533;T&#65533;r&#65533;B&#65533;&#65533;&#65533;Z&#65533;J#&#65533;&#65533;V&#65533;&#65533;uG&#65533;&#65533;&#65533;
a&#65533;Ft&#65533;d&#65533;&#65533;&#65533;&#65533;&#65533;&#65533;bU-&#65533;
Z&#65533;%&#65533;&#65533;&#1572;9`Q&#65533;&#65533;&#65533;&#65533;`.&#65533;&#65533;i&#65533;&#65533;B&#65533;0}!&#65533;#&#65533;%&#65533;"&#65533;%FH$&#628;m&#65533;l&#65533;M!/Q&#65533;3&#65533;QT&#65533;&#65533;
&#65533;&#65533;D@&#65533;&#65533;&#65533; &#65533;&#65533;&#65533;@&&#65533;&#65533;S&#65533;V.g&#65533;"&#65533;&#65533;&#65533;&#65533;&#65533;&#65533;&#65533;VZu&#65533;\&#65533;i)C[&#65533;&#150;&#65533;&#65533;&#65533;h&#65533;^ PM&#65533;&#65533;&#65533;e&#65533;r &#65533;&#65533;A&#65533;X&#65533;&#65533;R	&#65533;)&#65533;N"&#65533;&#65533;-z&#65533;nTY#iS&#65533;B&#65533;&#65533;&#65533;&#65533;,d yX&#65533;$&#65533;v&#65533;&#65533;6i&#65533;[j&#1420;=L&#65533;&#65533;,&#65533;&#65533;&#65533;( &#65533; @&#65533;&#2030;p&#65533;&#65533;c&#65533;X@ ! &#65533;u.<&#65533;&#65533;R&#65533;vL&#65533;&#65533;htx&#65533;&#65533;e#`&#65533;*M&#65533;
T&#65533;R&#65533;&#65533;>&#65533;f:&#65533;
(&#65533;7&#65533;D&#65533;(&#65533;&#65533;)hd&#65533;&#1088;<&#65533;Tv&#65533;&#65533;ir&#65533;%2&#1873;&#65533;&#65533;&#65533;&#65533;zl&#65533;&#65533;&#65533;<2&#358;Xa&#65533;&#65533;&#65533;&#65533;&#65533;&#65533;&#65533;&#65533;I&#65533;C&#65533;F]&#65533;&#65533;&#65533;/acO&#65533;e&#65533;&#65533;&#65533;&#65533;&#65533;A&#65533;&#65533;&#65533;&#65533;&#65533;X&#65533;p&#65533;&#65533;z&#65533;&#65533;A&#65533;&#65533;&#65533;J-&#65533;&#65533;B&#426;&#65533;&#65533;8&#65533;&#65533;&&#65533;&#65533;?8&#65533;&#65533;&#65533;mdP&#65533;&#65533;&#65533;B&#65533;&#1681;&#65533;2&#65533;w&#65533;x&#65533;-~q&#65533;c&#65533;&#65533; "n&#65533;&#525;t&#65533;&#65533;&#65533;&#65533;+&#65533;&#65533;&#65533;&#65533;Cq&#65533;riu&#65533;*&K!1&#65533;I&#65533;p&#65533;&#65533;a#a&#65533;V&#65533;&#65533;*gqw#&#65533;&#65533;&#694;&#65533;&#65533;JnjP&#65533;&#65533;U"&#65533;&#65533;&#65533;>&#65533;&#65533;&#65533;&#65533;*&#65533;E&#65533;A&#65533;&#65533;H&#65533;&#65533;[&#65533;$r_&#65533;&#65533;H&#65533;&#65533;&#65533;&#65533;&#65533;
&#65533;&#65533;2&#65533;v&3&#65533;&#65533;$pbM&#65533;&#65533;z!&#65533;&#65533;X&#65533;$B&#65533;M&#65533;&#65533;X_H&#65533;&#65533;&#65533;A&#65533;8Y4h$&#65533;&#65533;&#65533;
&#65533;S&#65533;WpY&#65533;&#65533;&#65533;0F&#65533;3&#65533;&#65533;2T&#65533;%n&#65533;&#65533;,&#65533;&#65533;&#65533;&#459;&#65533;&#65533;-l&#65533;&#65533;c&#65533;0@:Z&#65533;&#65533;&#65533;T&#65533;&#65533;&#65533;&#65533;b&#65533;)+p[G&#65533; &#65533;&#65533;&#65533;!E&#65533;&#65533;2&#65533;&#65533;&#65533;#z&#65533;&#65533;&#65533;&#65533;O&#65533;&#65533;&#65533;M&#65533;&#65533;?cx}&#65533;?x&#65533;B&#65533;IC`&#462;&#65533;&#65533;P0&#65533;&#65533; J&#65533;&#65533;&#65533;&#65533;&#1888;&#65533; &#65533;&#65533;&#65533;9h&#65533;
R&#1361;&#65533;  K&#65533;&#65533;&#65533;R&#65533;S&#65533;!&#65533; QH&#65533;&#65533;?x!&#65533;&#65533;&#65533;BP&#65533;`*P&#65533;&#65533;5&#65533;p&#65533;&#65533;&#65533;&#65533;5&#1225;&#65533;(&#65533;&#65533;&#1744;6&#65533;@&#65533;&#65533;&#65533;&#65533;[c@Y&#65533;&#65533;B&#65533;&#65533;Roi&#65533;&#65533;&#65533;<&#65533;&#65533;R&#65533;i&#65533; &#65533;&#65533;0@&#65533;I&#65533;&#65533;&#65533;0 &#65533;@( &#65533;&#1119;nnxN0.4&#65533;&#1682;&#65533;j&#65533;&#65533;,&#65533;&#65533;n&#65533;&#65533;&#65533;&#65533;&#65533;&#65533;	&#65533;4&#65533;
<&#65533;&#65533;&#65533; &#65533;&#65533;&#65533;)<i9n`&#65533;H&#65533;&#65533;&#65533;&#572;7&#8262;&#65533;&#65533;&#65533;&#65533;0&#65533;h-&#65533;{DH&#65533;&#262;&#65533;s&#65533;8&#65533;&#65533;&#65533;H$&#65533;&#65533;&#65533;X&#65533;&#65533;5&#65533; 9'@g1&#65533;&#65533;x&#65533;3&#65533;6a&#65533;.o&#65533;&#65533;&#65533;{&#65533;&#65533;&#65533;9&#65533;&#65533;&#65533;DD&#65533;&#1224;i@&#65533;&#65533;*<^#&#65533;&#65533;A&#65533;K*&#65533;[y&#65533;.  p/>J&#65533;?
e&#65533;&#65533;)&#65533;&#65533;)&#65533;	&#65533;QQ&#65533;J2	&#65533;&#65533;&#65533;&#65533;}i&#65533;}&#65533;&#65533;&#65533;&#65533;Z$&#65533;&#65533;g&#65533;&#65533;&#65533;&#65533;&#65533;&#65533;Dx&#1300;&#65533;&#65533;AH&#65533;k&#65533;&#65533;&#65533;&#65533;&#65533;f&#65533;&#65533;&#65533; &#65533;U&#65533;Q&#65533;&#65533;H&#65533;&#347;&#65533;&#65533;&#65533;&#65533;&#65533;&#65533;Q1&#828;&#65533;c&#65533;m&#65533;&#65533;&#65533;:&#65533;&#65533;I&&#65533;`&#65533;&#65533;&#65533;&#65533;&#1179;&#65533;&#65533;&#65533;ib&#65533;&#65533;c6x&#65533;m&#65533; &#65533; x&#65533;n&#65533;+@&#65533;&#464;&#65533;C0&#65533;&#65533;&#65533;&#65533;&#65533;&#65533;\&#65533;&#65533;;&#65533;&#65533;&#65533;&#65533;x&#65533;&#65533;&#65533;&#65533;&#65533;&#65533;~@&#65533;@&#65533;&#65533;&#65533;>E&#65533;&#65533;&#65533;A&#65533;&#65533;y&#1155;&#65533;&#65533;&#65533;&#65533;&#65533;'&#65533;&#65533;x&#65533; &#65533;&#65533;&#65533;&#65533;&#65533;&#65533;&#65533;&#65533;(&#65533;&#65533;4&#65533;	&#65533;&#1747;&#65533;&#65533;r&#65533;&#65533;y) &#65533;&#65533;&#65533;&#65533;R@&#65533;&#65533;&#1544;&#65533;&#65533;&#65533;&#65533;&#65533;5&#65533; A&#65533;P&#65533;K)&#65533;&#65533;J9&#1578;1&#138;&#1606;f{&#65533;&#65533;&#65533;\&#65533;&#65533;&#65533;&#65533;Z&#65533;&#65533;&#1402;%L&#65533;T&#65533;#&#65533;lP!&#65533;!P&#65533;&&#65533;BC&#65533;rK(&#65533;"&#65533;l&#65533;&#65533;0&#65533;+&#65533;&#65533;&#65533;2&#65533;&#65533;&#65533;5&#65533;C&#65533;&#65533;&#65533;&#65533;Px&#65533;i&#65533;&#206;&#65533;&#65533;X&#65533;&#65533;&#65533;&#65533;&#65533;&#59392;/&#38085;w &#65533;Z&#65533;Ai&#65533;&#65533;&#65533;&#65533;\&#1816;&#65533;)&#65533;&#65533;Nh&#65533;&#65533;&#65533;x|O&#65533;&#65533;&#65533;`&#65533;&#65533;&#65533;O&#65533;&#1800;!&#1152;&#65533;J&#65533;&#65533;2'&#65533;R&#65533;&#65533;[&#65533;&#65533;&#65533;q&#65533;&#65533;Z&#65533;,&#65533;"2&#42324;I&#65533;*&#65533;&#65533;&#65533;&#65533;&#65533;.&#65533;#&#65533;&#65533;&#65533;3b&#65533;&#65533;X#Sl&#65533; &#65533;XFma6&#65533;&#65533;&#65533;x&#65533;G&#65533;#&#65533;&#65533;U&#65533;T&#65533;wH&#65533;X&#65533;F&#65533;&#65533;:M&#65533;FG&#65533;&#65533;#s(&#455;8&#65533; &#65533;r&#65533;&#65533;#&#65533;&#65533;v\&#65533;&#65533;l&#1170;&#65533;;&#65533;G&#65533;P&#65533;&#65533;&#65533;&#65533;G&#65533;p&#65533;MXPT&#65533;z&#65533;&#65533;&#65533;&#65533;&#65533;X EQmI&#65533;&#65533; S&#65533;<9H9&#65533; ;&#65533;
5Y&#65533;&#65533;&#1139;RcH&#65533;&#65533;<&#65533;#&#65533;&#65533; *=hR&#65533;&#65533;x&#65533;&#65533;&#65533;&#65533;&#65533;&#65533; I&#65533;&#65533;&#65533;&#65533;|&#65533;&#65533;&#65533;C&#65533;2=S&#65533;B&#65533;&#65533;L&#65533;&#65533;X&#65533;&#65533;&#65533;2&#65533;y&#65533;&#65533;803"&#65533;y&#65533;>&#65533;&#65533;&#65533;&#65533;=   *8 &#65533;X@&#65533;I&#65533;&#65533;&#65533;&#65533;&#1219;@&#65533;<&#65533;&#65533;&#65533;&#65533;J&#65533;b4&#882;?&#65533;&#65533;&#65533;&#65533;6&#65533;&#65533;j&#65533;xK(&#65533;&#65533;&#65533;K&#1849;&#65533;&#65533;(08	S&#65533;K8&#65533;H$	|*&#65533;&#65533;&#65533;q&#65533;&#65533;8&#65533;&#65533;b&#65533;)p&#65533;&#65533;&#65533;d&#65533;L&#65533;&#65533; A&#65533;&#65533;&#65533;&#65533;L&#65533;Z-$&#65533;&#65533;&#65533;&#65533;T&#65533;&#65533;Q&#65533;XhM&#65533;$X&#65533;&#65533;&#65533;&#65533;&#65533;&#65533;&#65533; &#65533;&#65533;4&#65533;&#65533;&#65533;/&#65533;&#65533;:&#65533;z,&#65533;&#65533;`&#65533;&#65533;i&#65533;&#65533;,=&#65533;c&#65533;&#65533;~&#1736;8&#65533;&#802;&#65533;&#65533;&#65533;&#65533;4&#65533;;&#65533;E&#65533;`&#65533;&#65533;z&#65533;P1&#65533;&#65533;&#65533;&#1232;&#65533;l&#65533;&#1216;&#1160;&#65533;R&#65533;&#65533;'MZ&#65533;&#65533;$&#65533;&#65533;D&#65533;&#65533;8&#65533;@&#65533;&#65533;&#65533;U&#65533;&#65533;&#65533;&#129;T&#65533;&#65533;T&#65533;]^&#65533;&#65533;,&#65533;,&#65533;9W4	&#65533;Z&#65533;&#65533;[&#65533;1&#65533;&#65533;&#65533;S&#1290;Y&#65533;_&#65533;`Q&#65533;X&#65533;&#65533;G8F	&#65533;#&#323;&#65533;3Ue&#65533;&#879;&#65533;b&#65533;g&#65533;&#269;&#65533;8&#65533;&#65533;F&#65533;0	&&#65533;&#65533;fXZ&#65533;&#65533;zd0&#65533;&#505;&#65533;H&#65533;&#65533;&#65533;&#65533;&#65533;&#65533;Q&#65533;;&#65533; &#65533;&#65533;&#65533;&#65533;&#65533;2&#65533;0&#65533;38&#65533;7&#65533;XR&#65533;&#65533;{&#65533;7}&#65533;&#699;
 &#65533;&#65533;&#65533;&#65533;n1&#65533;p&#65533;&#65533;&&#65533;&#65533;+&#65533;&#65533;[0&#65533;Y J^&#65533;p=&#1483;=&#65533;&#65533;L0&#65533;@x&#65533;@&#65533;&#65533;{&#65533;&#1843;y&#65533;&#65533;C0'&#65533;Y&#65533;[&#65533;I&#65533;&#65533;TZU&#65533;I&#876468;!&#65533;&#65533;]&#65533;<&#65533;'&#65533;&#65533;&#65533;&#44233;&#253;&#1027;&#65533; 94X&#65533;;&#65533;&#65533;&#2025;&#65533;&#65533;H&#65533;V&#65533;&#65533;&#65533;@p &#65533;&#65533;&#1087;&#65533;!&#65533;<&#65533;&#65533;i3!&#1025; d&#65533;&#65533;&#65533;&#1401;&#65533;&#65533;&#65533;&#65533;&#65533;K&#65533;H@S&#65533;X&#65533;&#782;&#65533;^&#65533;&#65533;&#65533;5]&#1224;kT&#65533;&#65533;9&#65533;&#65533;&#65533;.X&#65533;h&#65533;%/B&#65533;d&#65533;9&#65533;+h&#725;&#482;&#65533;r&#65533;&#65533;&#65533;&#65533;3M RMO&#543;_PX[&#65533;MZ&#65533;K &#65533;_P&#65533;_&#65533;&#65533;_HM%&#65533;&#846;EC&#65533;&#65533;B-&#65533;F&#65533;&#65533;&#197;&#65533;,&#65533;&#65533;&#65533;[&#65533;h&#65533;=&#65533;&#65533;&#65533;\&#65533;&#65533;v&#65533;&#65533;X(&#65533;?&#65533;&#65533;&#65533;&#65533;&#65533;.EP %&#65533;&#65533;&#65533;&#65533;&#65533;  ?&#65533;&#65533;&#65533;dMv&#65533;S&K&#65533;&#65533;-^&#65533;&#65533;&#65533;RL95:&#65533;TT#:&#65533;E&#65533;jE&#65533;`I&#65533;)&#65533;&#65533;hP&#65533;&#65533;&#65533;&#65533;&#65533;&#65533;&#65533;&#65533;y&#65533;&#65533;S#
}&#65533;3R&#65533;RA9&#65533;\Q&#65533;p&#65533;&#65533;#&#65533;&#65533;&#1149;&#65533;&#65533;t&#65533;&#65533;&#65533;&#65533;j|5K!&#65533;&#65533;s\&#65533;[&#65533;>X\&#65533;x&#65533;&#65533;/&#65533;&#1672;r&#65533;&#1561;&#65533;&#65533;&#65533;&#65533;&#65533;p&#65533;M&#65533;\A&#65533;&#65533;c&#65533;k&#65533;G&#65533;&#65533;c&#65533;&#1224;y&#65533;&#65533;&#65533;*&#65533;&#65533;5&#65533;H&#65533;&#65533;&#65533;&#65533;T&#65533;&#65533;A&#65533;`6&#65533;&#65533;Sd&#65533;
p&#65533;ix3 ,&#65533;&#65533;T&#65533;-T&#65533;&#65533;&#566;&#65533;&#65533;1&#65533;&#65533;60&#65533;l`@&#65533;&#65533;@&#65533;&#65533;&#65533;t?&#65533;&#65533;&#65533;&#65533;&#65533;&#2043;&#2008;&#65533;&#65533;&#65533;&#65533;&#65533;&#65533;F&#65533; &#65533;&#65533;&#65533;&#65533;p>&#65533; j&#65533;&#65533;I4&#65533;&#65533;)8&#65533;I&#65533;&#65533;X*.&#65533;&#65533;AX&#65533;&#65533;&#65533;&#65533;P&#65533;&#65533;I` 6&#65533;\ @h(&#65533;?>&#65533;&#65533;&#65533;&#65533;&#65533;7&#65533;!0&#65533;HG&#65533;&#65533;`Y&#65533;f&#65533;&#65533;W&#65533;K&#753;	L&#65533;&#65533;&#65533;&#1665;&#1416;
&#65533;&#65533;<*ou&#65533;!r&#65533;&#65533;&#65533;:&#65533;&#65533;&#65533;`&#65533;&#65533;/ &#65533;&#773;&#65533;&#65533;&#869;&#65533;$&#65533;p&#65533;VI&#65533;h(&#65533;|&#366;&#65533;jYMPx4G&#65533;@&#65533;T+&#65533;&#65533;P&#900;&#65533;&#65533;*cEP&#65533;&#65533;|p&#1736;7&#65533;S&#65533;&#65533;V)&#65533;a&#1550;
&#65533;&#1550;&#65533;&#65533;&#65533;&#65533;&#65533;&#65533;9^&#65533;d>&#65533;&#65533;&#65533;&#65533;&#65533;&#65533;&#65533;&#65533;&#65533;<&#65533;/(&#65533;&#65533;}g&#65533;>oL&#65533;&#65533;&#65533;\o&#65533;&#65533;&#65533;h&#65533;&#65533;`>b{&#65533;gq&#65533;S&#65533;Z&#65533;feY&#65533;#&#65533;]eC&#65533;&#65533;&#65533;&#65533;&#65533;n &#65533;&#65533;&#65533;8&#1621;&#65533;&#65533;_&#65533;Z&#65533;&#65533;&#65533;h1&#65533;3B&#65533;&#65533;cT&#65533;&#65533;Zu1"&#65533;pj'&#65533;&#65533; &#1839;&#65533;Q&#65533;&#65533;(&#29680;tf&#65533;&#65533;&#65533;O@ox&#65533;xN&#65533;x&#65533;&#65533;%&#981;&#65533;J&#65533;&#65533;P&#65533;&#65533;&#65533; &#65533;&#1029;&#65533;
&#65533;Ch;&#65533;&#65533;&#65533;8u&#65533;|uS&#65533;A&#65533;i&#65533;&#65533;&#65533;&#65533;&#65533;&#65533;&#65533;x	&#65533;d&#65533;&#1187;&#65533;kh&#65533;&#65533;&#65533;Xp&#65533;" &#65533;ED&#65533;&#65533;&#65533;&#904;>=&#65533;@&#1028;@X(&#65533;&#65533;+&#65533;i&#65533;&#65533;X&#65533;&#65533;&#65533;I&#65533;C?&#65533;&#65533;&#65533;@&#65533;&#65533;&#1392;&#65533;\E&#65533;K&#65533;K\&#65533;/&#521;&#65533;^&#65533;&#1411;z 4&#65533;'/&#65533;- Q&#65533;v86&#65533;&#65533;&#65533;&#65533;?0&#65533;g0 &#65533;&#65533;(&#65533;&#65533;(&#65533; &#65533;!*&#65533;&#65533;&#65533;&#209;&#65533;)X&#65533;&#65533;&#65533;dR&#65533;.&#51706;&#65533;;&#65533;&#334;a>P&#65533;&#276;&#65533;&#65533;`&#65533;&#65533;-&#65533;d&#65533;&#65533;&#65533;&#65533;&#65533;&#65533;ly&#65533;&#867;hK&#65533;{Eb&#65533;&#65533;&#65533;&#1246;&#65533;&#65533;&#273;N&#65533;&#65533;&#65533;*&#924;+^@&#65533;&#65533;&#65533;P%P2f &#65533;=&#65533;&#65533;*!!&#65533;S7&#65533;(&#65533;a&#65533;&#65533;)&#65533;&#65533; &#65533;&#65533;n&#65533; &#65533;&#65533;Y&#65533;&#65533;&#65533;?&#65533;&#65533;&#65533;&#65533;&#128;Z&#65533;&#65533;s&#65533;&#65533;si9+&#65533;4&#65533;+&#65533;m	8H&#65533;B&#65533;v/y&#65533;'&#65533;&#65533;&#65533;d&#65533;"&#65533;&#65533;(&#65533;v&#65533;0&#65533;&#65533;&#65533;&#65533;&#65533;&#65533;&#65533;f&#65533;W&#65533;o1&#65533;V&#65533;&#65533;:&#65533;&#65533;vh&#65533; 6[ePDla&#65533;]&#65533;_~&#65533;i8&#65533;&#65533;&#214;hA&#65533;}.&#65533;&#65533;&#65533;e$&#65533;&#885;z&#65533;y9&#65533;&#65533;9&#65533;&#65533;&#687;&#65533;&#65533;d&#65533;&#712;qF&#65533;&#65533;&#65533;&#65533;?&#65533; w&#65533;&#65533;?&#65533;&#65533;J&#65533;&#65533;E&#65533;`&#65533;&#65533;&#65533;&#65533;&#65533;&#65533;&#65533;&#65533;&#65533;&#65533;&#65533;q&#65533;I&#65533;*]&#65533;&#763;&#65533;p&#65533;	&#65533;  b0&#65533;&#65533;<;&#65533;&#65533; A&#65533;8E&#65533;D&#65533;x&#65533;\&#65533;it ,&#65533;&#65533;"&#65533;@&#65533;S&#65533;&#65533;a&#65533;&#65533;&#65533;&#65533;|v&#65533;&#65533;PT&#145;&#65533;( &#65533;&#65533;4&#65533;&#65533;&#65533;&#65533;I&#65533;&#65533;7&#65533;2+&#65533;2+#Rp&#65533;Q&#65533;&#65533;@I&#65533;&#65533;H &#1997;&#1027;&#65533;h&#65533;&#65533;&#65533;IF7&#65533;T &#65533;{j&#65533;nxU&#65533;&#65533;&#65533;&#1328;t&#1264;&#65533;&HM&#65533;&#65533;G&#65533;30&#65533;&#65533; &#65533;&#65533;q&#65533;&#65533;&#1939;=&#65533;&#65533;&&#65533;&#65533;&#65533;&#65533;&#1249;&#65533;&#65533;&#65533;C&#65533;&#4288;&#65533;!
.&#65533;@0Ah&#65533;&#65533;&#65533;&#65533; H&#65533;
] )&#65533;A&#532;>R&#65533;lI&#1037;&#65533;wXr&#65533;&#65533;`&#65533;Z&#648;&#65533;&#65533;&#65533;&#65533;d#&#65533;&#65533;&#319;i5H&#65533;@&#65533;&#65533;&#65533;IQ&#65533;1&#65533;&#65533;&#65533;#&#65533;^&#65533;
	&#65533; &#65533;&#65533;R&#65533; &#65533;&#65533;!B&#65533;)b&#65533;&#65533;&#65533;`&#65533;&#65533;&#65533;.&#1787;&#1584;y&#65533;4&#65533;&#859;&#65533;A&#65533;&#65533;&#65533;a5$&#65533;7=&#65533;U J&#65533;&#65533;&#65533;]K&#65533;&#65533;X&#65533;&#65533;4&#65533;&#65533;&#65533;&#65533;&#65533;&#65533;&#65533;C&#65533;&#65533;@&#65533;7&#65533;k&#1905;&#65533;TsqN<&#65533;&#65533;B&#65533;6&#65533;&#1850;w&#65533;&#65533;&#65533;&#65533;7&#65533;&#65533;&#135;&#65533;&#65533;@&#65533;&#65533;&#65533;j&#65533;e0G0r&#65533;&#65533;= 9e&#65533;g&#65533;&#65533;&X&#65533;&#65533;3\&#65533;&#65533;1&#65533;X&#65533;O&#65533;,c&#65533;&#65533;AGw&#2012;xY!&#65533;+&#65533;@i&#65533;&#65533;K&#65533;&#65533;&#65533;&#65533;-&#65533;&#65533;|&#65533;A&#65533;hHHN&#65533;6$E&#65533;O'Z`Hjg!&#433;&#65533;&#65533;?&#65533;&#65533;&#65533;A&#65533;&#65533;&#65533;&#65533;O&#65533;&#65533;"&#65533;&#65533;&#65533;&#65533;&#65533;.|&#65533;&#65533;?D#H8&#65533;&#65533;&#65533;&#65533;&#65533;%&#65533;&#65533;&#65533;+R8qI*&#65533;$&#65533;!]&#65533;&#65533;)	&#65533;&#65533;5&#65533;&#65533;?XW1&#65533;&#65533;&#65533;))&#65533;	&#65533;&#65533;&#65533;<&#65533;&#65533;&#65533;/&#65533;&#65533;&#65533;&#65533;c&#65533;48`P[&#65533;&#65533;?w&#65533;I&#65533;&#65533;E&#65533;(GP&#65533;&#65533;&#65533;deT&#196;9&#1364;q&#65533;?&#65533;&#65533;&#65533;&#65533;?&#65533;d&#65533; sP&#65533;&#65533;\Q&#65533;h&#65533;:H:&#65533;&#65533;3Hq&#65533;Ou&#65533;0&#65533;&#65533;;&#65533;&#65533;&#65533;&#65533; &#65533;&#65533;3JHq&#65533;G&#65533;&#65533; &#65533;&#1008;&#65533;$	&#65533;&#65533;$&#65533;t&#65533;&#65533;&#65533; &#65533;c&#65533;<&#65533;&#65533;j:&#65533;z-HzD&#65533; &#65533;a&#65533;&#65533;,A4C&#65533; &#65533; &#65533;H5&#65533;&#65533;&#65533;&#65533;fds&#65533;?C T&#65533;e&#65533;&#65533;&#65533;	&#1000;b&#65533;%&#65533;&#65533;`&#65533;A%$&#65533;&#65533;&#65533;pBB&#65533;&JI&#65533;&#65533;E.r&#65533;&#65533;&#65533;&#65533;&#65533;L/&#65533;d&#65533;?&#65533;&#65533;[0 &#65533;&#65533;A&#65533;&#65533;c&#65533;?&#65533;&#65533;0&#65533;4W5&#65533;&#65533;kv &#65533;4&#65533;&#65533;&#65533;\uWgu&#65533;PYP &#65533;"B&#65533;&#65533;&#65533;/U&#65533;&#65533;g&#65533;&#65533;&#461;&#65533;p&#65533;&#65533;0&#65533;&#65533;&#65533;a)%&#65533;&#65533;?&#65533;&#65533;35(&#65533;&#65533;&#65533;Z&#65533;D&#65533;@K&#65533;&#65533;mYg&#65533;&#65533;Z&#65533;{&#65533;k&#65533;	&#65533;Aj&#65533;.&#65533;!L&#65533;
fD&#65533;Z,&#65533;&#65533;~TRO&#65533;&#65533; 1A4&#65533;9&#34891;>:&#65533;JB7&#65533;?&#65533;&#65533;a&#65533;C&#65533;&#65533;n&#65533;&#65533;&#65533; EB&#65533;&#65533;&#65533;&#65533;{&#65533;&#65533;&#65533;&#65533;T,s&#65533;K&#65533;&#65533;&#65533;&#65533;&#65533;&#65533;,&#65533;IJ&#65533;&#65533;<ni@&#65533;&#65533;?S&#65533;1H&#65533;wbJ&#65533;("A'&#65533;NP &#65533;&#65533;&#65533;?&#65533;|&#65533;&#65533;'&#65533;&#65533;'&#65533;&#65533;&#65533;&#65533;&#65533;:&#65533;td&#65533;&#65533;&#65533;&#1828;&#65533;Lie&#65533;&#65533;&#65533;&#65533;&#65533;0&#65533;0 &#65533;  &#65533;0&#65533;Bi&#65533; K&#65533;q&#65533;	0&#65533;  &#65533;(&#65533;X&#65533;
0F&#65533;v; &#65533;&#65533;@ &#65533;&#65533;&#65533;&#65533; &#65533;( 8t&#65533;P&#65533;&#65533;&#65533;&#65533;&#1568;&#65533;'&#65533;&#65533;&#65533; &#613;.&#65533;(&#65533;\&#65533;&#65533;&#65533;2&#65533;&#65533;~&#65533;&#65533;&#65533;&#65533;K&#623;&#65533;&#65533;&#65533;+&#65533;V&#65533;&#65533;&#65533;a&#65533;X)&#65533;U&#65533;&#65533;*&#65533;`,ne$&#65533;`&#1395;&#65533;&#65533;<|&#65533; z&#65533;&#65533; &#65533;&#65533;9r+&#65533;&#65533;&#65533;&#65533;&#65533;0&#65533;chF3&#65533;A&#65533;X&#65533;a !B&&#65533;@b|0qt&#65533;&#65533;-h&#65533;	t&#65533;&#65533;&#65533;$&#65533;7`&#65533;|`&#65533;&#65533;##H(5&#65533;&#65533;T&#65533;&#65533; &#65533;&#65533;&#65533; &#65533; &#65533;~$&#65533;0&#65533;&)&#65533;G!8&#65533;&#65533;Sz&#65533;d&#65533;&#65533;%'N@&#65533;&#65533;&#65533;7&#65533;A&#65533;XB&#65533;&#65533;&#65533;(I&#65533;S&#65533;&#65533;&#65533;&#65533;&#65533;1&#65533;&#65533;b&#65533; &#65533;+&#65533;W&#65533;&#65533;I&#65533;&#65533;&#65533; 7&#65533; c&#65533;V&#65533;&#65533;!jB`>c&#65533;n&$'&#65533;&#65533;`X)yR&#65533;f&#34230;&#65533;<M-k&#65533;e4&#65533;&#900;&%&#332;X:&#65533;Q&#65533;tfp&#65533;HMjp&#65533;&#65533;&#65533;4n&#65533;G4iS&#65533;&#65533;&#65533;&#65533;&#65533;{)Lc*S&#65533;&#65533;u&#65533;QHX&#65533;&#65533;&#65533;&#65533;&#65533;|&#65533;&#65533;u&#65533;1&#65533;&#65533;&#65533;&#65533;&#65533;&#65533;\&#65533;&#1980;A&#65533;&#65533;@2&#65533;&#65533;(&#65533;It &#65533;v&#65533;&#65533;Y&#65533;&#65533;&#65533;&#65533;@&#65533;:&#65533;&#65533;5D)2&#65533;@r&#65533;C~@@H&#65533;*&#65533;&#65533;hF&#65533;&#65533;&#65533;J&#65533;KI3&#65533;&#65533;L8&#65533;&#65533;&#65533;&#65533;&#65533; &#65533;$&#65533;h(8&#65533;&#65533;&#65533;&#65533;@&#65533;m&#65533;&#65533;Cx&#65533;4PX&&#65533;P/&#65533; C&#65533;V&#65533;vdA&#65533;;L&#65533;&#65533;>
R&#65533;P&#65533; &#65533;)CUc&#65533;&#65533;`n&#65533;e&#65533;&#65533;&#65533;&#65533;s &#65533;"&#65533;&#65533;Q&#65533;&#65533;Z&#65533; &#1456;&#65533;&#65533;&#65533;&#65533;c&#65533;&#1896; 4&#65533;&#65533;&#373;&#65533;u&#65533;HF*&#65533;*U&#65533;&#65533;&#1399;&#65533;A&#65533;&&#65533;Z&#65533;-&#65533;0
=&#65533;*&#65533;&#65533;&#65533;&@@ &#65533;&#65533;&#65533;J&#65533;&#65533; &#65533;]&#65533;&#65533;&#65533;J^&#65533;sP&#65533;&#65533;&#65533;&#65533;&#65533;&#65533;p&#65533;;&#135;Q&#65533;	3&#65533;&#65533;&#65533;&#65533;~&#65533;Ra[&#65533;d&#65533;F&#65533;ZJH&#65533;)YpVBL&#1848;&#65533;6)&#65533;&#65533;3FQ&#65533;&#65533;&#65533; &#65533;
&#65533;D&>&#1900;f&#65533;&#65533;2z&&#65533;&#65533;v h&#65533; &#65533;1&#65533;&#65533;&#65533;&#1314;hLV&#65533;?&#65533;-&#65533;C<&#65533;c&#65533;&#65533;&#65533;&#65533;c-#i,&#65533;~&#65533;s&#65533;VQa&#65533;Q&#65533;#eI&#65533;&#1190;&#65533; &#65533;&#65533;&#65533; 04&#65533;C&#962;&#65533;&#65533;Y2&#65533;&#65533;f&#65533;&#65533;7&#65533;z3&#65533;&#65533;p0&#65533;&#65533;5G&#65533;#0&#65533;&#65533;h&#65533;&#65533;&#65533;&#65533;&#65533;.&#65533;%&#65533;&#65533;&#65533;&#65533;4&#65533;C&#65533;:JG&#65533;&#65533;k	r&#65533;Jc&#65533;.&#65533;x&#65533;&#65533;zf!q&#65533;L&#65533;Z=&#65533;!&#65533;&#65533;PZ&#65533;d&#65533;&#65533;6~5&#65533;&#65533;&#65533;&#65533;&#65533;6&#65533;}&#1202;gw&#65533;N@pqM&#65533; /&#65533;&#1585;&#65533;&#65533;s*!2&#65533;&#65533;&#65533;!&#65533;&#65533;h1&#65533;	D{&#65533;$&#65533;Y0hX(G&#65533;&#65533; &#65533;&#65533;&#65533;M&#65533;&#65533;K&#65533; &#65533;&#65533;&#65533;&#65533;r&#65533;!&#65533;&#65533;R C  &#65533;s&#65533;&#65533;&#65533;q4\A&#65533;&#65533;QPu&#65533;&#65533;&#65533;.&#65533;D&#65533;&#65533;"c&#65533;&#65533;&#65533;&#65533;&#65533;&#65533;&#952; &#5482;&#65533;&#65533;R&#65533;qZ&#65533;s&#65533;AGby5&#65533;&#65533;&#65533;]&#65533;&#65533;Aq&#65533;&#65533;
&#65533;&#526;x&#1028;[&#65533;&#65533;&#65533;&#65533;F&#65533;x&#65533;&#65533;B$<&&#65533;A&#65533;&#65533;*&#65533;V/&#65533;h&#65533;&#65533;GZ&#65533;@&#65533;`&#65533;&#65533;&#65533;S&#65533;&#65533;M&#65533;7&#428;;&#65533;&#65533;p&#65533;&#65533;pl.MI`6&#65533;+&#65533;)=&#65533;
&#65533;*&#65533;&#23328;H&#65533;&#1618;&#65533;b&#65533;Z&#65533;y&#65533;2&#65533;aRO&#65533;kx&#65533;Z&#65533;T&#65533;&#258;&#65533;&#65533;(A&#65533;S2&#65533;sK,&#65533;&#180;Q&#65533;,&#65533;&#65533;&#1318;&#65533;&#65533;-&#65533;1	(d&#566;&#65533;<F3&#65533;&#65533;}&#65533;&#65533;&#65533;&#65533;&#1299;&#65533;u&#65533;&#835;&#65533;(B	,%&#65533;0&#65533;i&#65533;|i&#65533;&#65533;O6&#65533;&#65533;/~&#65533;('&#65533;&#65533;&#65533;	NI&#65533;&#65533;&#65533;C&#65533;S&#65533;!A&#65533;&#65533;&#65533;&#65533; &#65533;uJ&#65533;P&#65533;<&#65533;f;Y&#65533;}&#65533;&#65533;4&#65533;&#65533;&#65533;ZV&#65533;&#65533;HPK&#65533;&#65533;&#65533;&#65533;"&#65533;&#65533;&#65533;&#65533;&#65533;&#65533;&#65533;:&#65533;H&#65533;&#65533;M&#65533;Ec&#65533;&#65533;&#467;\&#65533;$&#65533;&#981;&#65533;A&#65533;&#1044;8&#65533;D	J&#65533;Ji&#65533;
H&#65533;&#65533;&#65533;&#65533;@4&#1287;&#65533;&#65533;&#65533;	`&#65533;&#65533;&#65533;UF+0A&#65533;&#65533;&#65533;?&#65533;&#65533;%&#65533; "&#65533;&#65533;@&&#65533;&#65533;B6&#65533;&#65533;L&#65533;&#65533;&#65533;z&#1545;&#65533;E\D&&#65533;&#65533;&#65533;
&#65533;&#65533;&#65533;&#65533;A&#65533; &#65533;G<   &#65533;&#65533;&#65533;-Cr&#65533;%&#65533;&#65533;&#65533;JN&#756;&#65533;&#65533;$&#65533;&#5941;&#308;&#65533;&#65533;&#65533;,   &#65533;&#65533;h w\&#65533;BA&#65533;&#65533;B&#65533;Cd&#65533;&#65533;&#65533;&#65533;&#65533;&#65533;<&#65533;h&#65533;&#65533;&#65533;&#65533;&#65533;5&#65533;LL&#65533;	&#65533;A&#65533;&#65533;A6,&#65533;?<&#65533;&#65533;&#1792;,i&#65533;?&#65533;&#65533;X&#512;&#65533;X
4&#65533;&#65533;&#65533;&#65533;&#65533;&#65533;DB&#65533;&#65533;L&#65533;&#65533;npA;&#65533;D4&#65533;&#65533;&#65533;&#65533;D&#65533;&#65533;&#65533;m!5]&#65533;#&#65533;&#65533;&#65533;&#65533;&#65533;B&#65533;a&#65533;&#65533;&#65533;\<B&#65533;e!F(&#65533;?H&#65533;8&#275;&#65533;&#65533;&#65533;Z`pu&#65533;"&#65533;B?&#65533;a &#65533;U&#880;&#1946;M&#1896;&#65533;c<&#65533;M&#1664;&#65533;&#65533;^&#65533;E&#65533;C2T&#65533;]d&#65533;&#65533;MU&#65533;C&#65533;^&#65533;&#610;&#65533;Ap&#65533;'&#65533;&#65533;&#65533;&#65533;&#65533;)&#65533;Z7Y&#65533;&#65533;&#65533;M\@&#1805;&#65533;L&#65533;$M&#65533;&#65533;&#65533;&#65533;&#65533;`&#65533;&#65533;&#65533;&#65533;N&#65533;&#65533;&#65533;&#65533;B<&#65533;P&#65533;&#65533;(&#65533;aK &#65533;&#65533;m&#65533;&#65533;&#65533;&#65533;)t &#65533;&#1114;gPAP&#65533;q&#65533;&#65533;glen&#65533;QY&#65533;t&#512;P&#65533;&&#65533;&#65533;&#65533;&#65533;k&#65533;N&#65533;M&#65533;%m\I&#65533;&#275;H&#65533; &#65533;a&#65533; )&#65533;&#65533;@&#65533;&#65533;1h&#65533;BJh&#65533;	&#65533;&#65533; 	YA&#65533;&#65533;XA&#65533;&#65533;?&#65533;Z`&#65533; &#65533;@/`&#65533;,&#65533;@^"&#65533;&#65533;&#1856;	 E&#1148;&#65533;&#65533;f&#65533;mAX&#65533;XB&xN\&#65533;A&&#65533;A7paA&#65533;&#65533;P&#65533;&#65533;&#65533;<@&H&#65533;&#65533;&#65533;&#622;&#65533;J&#65533;tQv&#65533;&#1520;&#65533;!&#65533;&#65533;&#65533;-x&#65533;&#65533;&#65533; &#65533;&#65533;(A&#65533;&#65533;&#65533;U&#65533;Q$&#65533;&#65533;X &#825;&#65533;&#65533;&#65533;&#65533;&#65533;&#65533;&#846;8@DHD&#65533;I&#65533; $B@@$ l"A&#65533;&#65533;&#65533;&#65533;?@@&#283;Tf6$#-&#65533;&#65533;&#65533;|B&#65533;&#65533;E&#65533;&#65533;$&#636;&#65533;&#65533;2&#65533;SYA|&#65533;R&#65533;&#65533;&#65533;&#65533;x&#512;2&#65533;y&#780;@z#&#65533;<E8&#65533;&#65533;Ux&#65533;&#65533;#&#65533;C0&#65533;?&#65533;(l:&#65533;8&#65533;&#65533;&#65533; 
D&#65533;	&#65533; &#65533;@MHL&#65533;&#65533;C&#65533;tYI&#65533;&#65533;	$&#65533;F@&#65533;D&#65533;&#65533;&#65533;E)v&#65533;&#65533;ud&#65533;Q)Xd&#65533;&#65533;D&#65533;&#65533;&#65533;^&#65533;mi&#65533;&#65533;&#65533;n)&#65533;&#65533;&#216;&#65533;&#65533;'&#65533;@-&#65533;M7&#65533;[&#65533;&#780;#5&#65533;$A|D&#65533;&#65533;?&#65533;5&#165;&#65533;&#65533;&#65533;&#65533;&#65533;Z&#65533;N&#42273;&#65533;&#65533;s@&#65533;&#65533;})IT&#65533;"1h&#65533;&#65533;&#65533;n&#65533;&#65533;?X*HP&#65533;K&#65533;&#65533;&#65533;A0&#65533;.&#65533;R&#65533;&#65533;&#65533;6&#65533;)K&#65533;D&#65533;&#65533;@&#65533;&&#65533;m&#65533;D2&#65533;C&#65533;&#65533;&#65533;&#65533;jJ&#65533;&#65533;T&#65533;V&#65533;&#65533;&#65533;>Y&#65533;Fc&#65533;&#65533;v &#65533;L&#65533;P^&#65533;&#65533;!A<[^.&#65533;b&#65533;L*l <"A&#65533;&#65533;&#65533;&#65533;;	&#65533; ( cBE&#65533;A&#65533; &#65533;&#65533;&#65533;&#65533;
P"&#65533;&#65533;
&#65533;&#65533;J&#65533;^Z` h&#65533;>&#65533;2&#65533;&#65533;(@&#65533;&#65533;&#65533;&#65533;6&#65533;&#65533;&#358;X&#65533;-Y&#65533;%&#65533;A7t&#65533;&#65533;'&#65533;D&#1136;4A4 '&#65533;\&#65533;V&#65533;&#65533;\"&#65533;A&#65533;P&#65533;&#65533;&#65533;&#65533;&#65533;$W&#65533;&#65533;&#65533;`ngw&#65533;&#65533;$&#65533;$t&#65533;&#1806;&#65533;Kv&#65533;&#65533;&#65533;?D&#65533;&#65533;&#65533;&#65533;N$&#65533;&#65533;h@&#65533;A&#65533;&#65533;A(&#65533;&#65533;&#65533;&#65533;&#65533;C"&#65533;V-&#65533;	$&#65533;"&#65533; H&#65533;&#65533;C-&#65533;D6&#65533;b&#65533;&#65533;&#65533;M$&#65533;GK@&#65533;&#65533;)m&#65533;&#65533;&#65533;&#65533;&#65533;k&#65533;&#65533;3&#65533;N&#65533;"&#447;&#65533;&#65533;
&#1031;8N8e&#65533;$&#65533;&#65533;&#65533;&#65533;u&#65533;4&#65533; <@&#65533;2T&#65533;&#65533;&#65533;&#65533;H&#65533;E&#65533;=H&#65533;#&#65533;D,&#65533;&#65533;	&#65533;MA&#908;&#65533;]7&#65533;S&#65533;n&#65533;b&#65533;&#65533;&#65533;&#65533;&#65533;&#932;&#65533;&#65533;.&#1068;&#65533;&#65533;&#641;8U&#65533;? M&#65533;na(7&#65533;&#65533;;&#65533;&#65533;4&#65533;&#65533;&#65533;&#65533;&#65533;|&#65533;&#65533;&#65533;&#65533;&#65533;&#65533;&#65533;.&#65533;&#65533;&#65533;&#65533;&#65533;&#65533;&#65533;&#65533;&#65533;&#65533;6&#65533;q&#65533;&#65533;&#65533;F&#65533;&#65533;&#65533;&#65533;&#65533;~&#65533;b&#65533;&#65533;&#65533;m$&#65533;&#65533;&#65533; &#65533;D}&#1798;2%&#65533;N&#65533;&#65533;&#65533;&#65533;&#65533;&#65533;&#65533;6&#65533;O&#65533; &#65533;&#65533;/&#65533;hJ&#65533;o&#65533;&#65533;&#65533;2&#65533;@Wd&#65533;&#65533;&#65533;&#65533;&#65533;HH&#65533;&#558;&#65533;&#521;&#65533;jH&#65533;&#65533;&#65533;p1&#65533;&#65533;	&#65533;
&#1701;	"&#65533;b&#65533;&#65533;`&#65533;&#65533;IHD&#65533;3&#65533;&#65533;?l&#65533;8D&#65533;G&#65533;	a&#65533;i	&#65533;A &#65533;&#65533;(&#65533;&#65533;>&#65533;&#65533;I7q&#65533;&#65533;&#65533;6&#65533;&#65533;&#65533;&#65533;f
&#65533;&#65533;&#65533;6&#65533;Ua (&#65533;2hB8&#65533;&#65533;&#65533;.Rl&#65533;8&#65533;@-AX&#65533;+|A&#65533;&#65533;&#65533;&#65533;&#65533;$&#65533;&#65533;&#65533;!&#65533; &#65533;&#65533;?PMW:&#65533;J:&#65533;v~<H&#65533;&#65533;;&#65533;&#24625;?\"&#65533;&#65533;&#65533;&#65533;&#1837;p&#65533;&#65533;&#65533;&#65533;D&#65533;&#65533;dg&#65533;*&#65533;&#65533;,&#65533;&#65533;&#495;&#65533;&#65533;&#65533;{=&#65533;8 &#65533;H&#65533;&#65533;&#65533;|2H&#65533;&#65533;&#65533;&#65533; &#65533;&#65533;@&#65533;&#65533;&#65533;-&#65533;&#65533;,&#930;Ch,Ua&#65533;&#65533;&#65533;MT&#65533;M&#65533;m&#65533;KH&#65533;&#65533;&#65533;&#65533;&#65533;&#65533;&#65533;m@B&#65533;&#65533;&#65533;jJ&#65533;&#65533;&#65533;&#1612;R&#65533;&#201;B&#65533;8&#65533;&#65533;&#65533;&#65533;&#65533;1<&#65533;&#65533;m&#65533;&#65533;(R &#65533;2@B't&#65533;TAx\Y_@&#65533;)&#65533;&#65533;&#65533;>iM&#65533;`&#65533;&#65533;b&#65533; (`&#65533;&#844;.S`&#65533;>&#65533;&#65533;>&#65533;n&#65533;&#65533;.&#65533; &#65533;&#65533;4@&#65533;&#65533;>&#65533;&#65533;ip&#65533;&#65533;D8&#65533;IJ&#65533;T4}A
`&#65533;R&#65533;*m&#65533;&#65533; o4G'I&#65533;&#65533;&#65533;&#39940;&#65533;H&#65533;6&#65533;&#65533;&#65533;@O&#65533;4&#65533;&#65533;@0&#65533;DT&#65533;4H&#65533;ikt&#65533;HX&#65533;&#65533;&#65533;+X/&#65533;&#65533;p@4&#65533;&#65533;Cz&#65533;>&#65533;?&#65533;&#1764;&#65533;>P@SS&#65533;a&#65533;C&#65533;,&#65533;M&#65533;@d`Z&#65533;&#65533;&#65533;t&#522;&#65533;WwO&#65533;%0:P&#65533;MLpv4`&#65533;A&#65533;P&#65533;&#65533;`&#65533;X&#65533;a&#65533;e&#65533;D&#65533;
\&#65533;@.tJ&#65533;&#65533;&#65533;2&#65533;BRQ&#65533;&#65533;&#65533;@&#65533;2X@&#65533;@&#65533;&#65533;a@P&#65533;1LC&#65533;S&#65533;&#65533;&#65533;A+&#65533;? &#65533;k&#65533;&#65533;&#65533;&W&#65533;"8&#65533;!8 h&#65533;&#65533; R&#65533;&#65533;&#65533;8Y!&#65533;	&#65533;Xo&#65533;-&#65533;C7&#65533;&#65533;&#745;!A&#65533;&#65533; A3&#65533;&#65533;&#65533;?L&#65533;&#65533;&#65533;&#65533;q&#65533;&#65533;&#65533;&#65533; &#65533;&#65533;w&#65533;&#65533;QKh&#65533;tjls"&#65533;S&#65533;y&#65533;&#65533;&#65533;u%&#65533; ~&#65533;&#206;z&#65533;J&#1836; &#65533;!<BD&#65533;A"&#65533;&#65533;&#65533;2K`I&#65533;*&#65533;@&#1312;FW&#24897;b&#1510;&#65533;&#65533;( &#65533;&#65533;Vl&#65533;&#65533;&#65533;&#65533;E&#65533;F2&#65533;&#65533;&#580;/&#65533;/#&#65533;?&#65533;&#65533;&#65533;&#65533;&#65533;m&#65533;A&#65533;ph&#65533;j&#65533;&#65533;6&#65533;@&#65533;9&#65533;?D&#65533;Es8M&#65533;&#65533;hv&#65533;8&#65533;&#65533;g_&#65533;&#65533;3ts'&#65533;&#65533;D&#65533;"x@&#65533;&#65533;Z&#65533;s,h7P,&#65533;&#65533;^&#337;&#65533;&#65533;&#65533;&#65533;L&#1088;B,&#65533;&#65533;pi&#65533;=&#65533;&#65533;&#65533;M&#65533;&#65533;9&#65533;&#65533;k&#65533;T&#65533;&#65533;M)D&#65533;&#65533;&#65533;B&#65533;oj&#65533;&#65533;oJ&#65533;&#65533;-wh/&#65533;Fh@&#1337;&#65533;&#65533;5&#65533;&#65533;&#65533;M&#65533;_N=o&#65533;&#65533;O&#65533;&#65533;R&#65533;&#65533;R&#65533;&#65533;G.&#65533;&#65533;M&#65533;H#&#65533;&#65533;&#65533;&#65533;-mT(A&#65533;&#65533;&#65533;F&#65533;&#65533;m*A&#65533;&#65533;&#65533;&#65533;z&#65533;;&#65533;&#65533;&#65533;LHdz&#65533;&#65533;'&#65533;D&#65533;&#65533;JKP g&#65533;O&#65533;&#65533;&#65533;&#65533;?&#65533;&#65533;&#65533;&#65533;O[&#65533;]Z&#65533;]V&#65533; &#65533;PJ&#65533;&#65533;5&#65533;Hh&#65533;&&#65533;8(&#65533;&#65533;CD|&#65533;?&#65533;&#65533;ae&#65533; k&#704;&#65533;&#65533;k.&#65533;&#65533;&#65533;&#65533; _&#65533;<&#65533;&#65533;&#65533; e'E&#65533;%{&#65533;&#65533; &#65533;&#65533;&#65533;x&#65533;(&#65533;0N&#65533;[&#65533;&#65533;&#65533;&#65533;&#65533;&#65533;&#65533;l&#65533;B&#65533;&#65533;ah&#65533;&#65533;&#257;-w&#65533;&#65533;&#65533;$L&#65533;&#65533;&#65533;&#65533;&#65533;&#65533;Cp&#65533;a07&#65533;&#65533;&#65533;&#65533;w&#65533;&#977;&#1088;&#65533;&#65533;>\W^%zqs&#65533;&#65533;?p!&#65533;x&#65533;&#65533;&#65533;r&#1713;&#65533;&#65533;PF&#65533;zw&#1281;&&#65533;k&#65533;e&#65533;&#65533;7&#65533;&#65533;ee&#65533;&#65533;&#65533;&#65533; @&#65533;&#65533;%&#65533;&#65533;&#65533;o&#65533;&#65533;+bm&#1549;&#65533;&IF&#65533;&#65533;vhNK$/H&#65533;&#65533;(&#65533;bxK&#65533;1&#65533;&#65533;O&#65533;&#65533;&#65533;\@4&#65533;9P&#65533;&#466;-&#65533;&#65533;&#65533;U&#1581;&#65533;I8a&#65533;3&#1789;&#65533;D&#65533; &#65533;k&#65533;3&#65533;B&#65533;8&#65533;3T&#65533;(A\&#65533;Op&#216;&#65533;&#65533;&#43332;@&#65533;P&#65533;>h&#65533;&#65533;-T&#65533;5A,&#65533;=u&#65533;&#65533;&#65533;T&#65533;^F&#65533;&#65533;&#65533;&#65533;bj(&#65533;O4_n&#65533;&#65533;M<&#65533;&#65533;P&#65533;&#65533;&#65533;>&#65533;&#65533;r&#65533;&#65533;&#65533;&#65533;N&#65533;&#65533; Al&#65533;g&#65533;&#65533;D&#65533;&#65533;X&#65533;&#65533;D&#65533;&#65533;&#65533;p6K\&#65533;&#65533;[&#65533;]*H`A&#768;M&#65533;D,&#65533;&#842;&#65533;&#65533;D B&#65533;&#65533;&#65533;&#65533;&#65533;&#65533;&#65533;?o&#65533;?V&#65533;D&#65533;&#65533;>p&#65533;&#65533;&#65533;&#65533;&#65533;Hw5KhuHd&#65533;D&#65533;&#163;&#319;&#65533;&#65533;'e&#65533;A&#65533;6t&#65533;bD&#65533;)Vd8BPA&#65533;"&#65533;P&#65533;cA&#65533;|&#65533;&#65533;&#65533;&#15692;
&#65533;u&#65533;&#65533;&#65533;&#65533;M&#65533;<&#65533;&#65533;&#65533;&#65533;&#65533;&#65533;PH &#65533;/&#65533;P&#65533;1&#864;;(&#65533;u&#65533;QK&#65533;&#65533;2H&#65533;&#65533;&#65533;&#65533;i&#65533;mp&#65533;@&#65533;Cd&#65533;&#65533;&#65533;&#65533;P&#65533;(&#65533;Z&#65533;6&#65533;&#65533;1(&#65533;&#65533;n?t&#65533;&#65533;&#65533;&#65533;&#65533;&#65533;&#65533;F&#65533;&#65533;&#65533;O&#65533;*&#65533;&#65533;Z&#65533;x&#65533;&#65533;	z&#65533;&#65533;&#65533;`&#65533;Q V	\&#65533;&#65533;J&#65533;U&#65533;:&#65533; S&#65533;L&#65533;&#65533;Y`&#65533;&#515;&#1056;&#65533;&#65533;&#1791;+&#65533;Wb&#65533;,0&#65533;C&#789;	'&#65533;&#65533;&#65533;!u07&#65533;&#65533;&#65533;"&#65533;1&#65533;/&#65533;&#65533;[&#65533;&#65533;&#65533;&#65533;&#65533;*&#65533;&#65533;x&#65533;>t2&#65533; ;8p&#65533;&#65533;`&#65533;L&#65533;?&#65533;TD&#65533;#&#65533;2&#65533;7*&#65533;&#65533;vR8B!&#65533;)&#65533;&#65533;Q&#65533;&#65533;x0&#47081;^H&#65533;&#65533;+d&#65533;&#65533;&#65533;&#65533;&#65533;&#65533;&#65533;&#65533;&#65533;&#65533;&#65533;&#65533;_h&#65533;c^&#65533;`|&#65533;(&#65533;&#65533;&#65533;e
&#65533;@b8&#65533;&#65533;&#65533;&#65533;&#65533;&#65533;:0&#65533;S&#65533;|&#65533;I&&#65533;4E&#65533;"&#65533;&#65533;J&#65533;&#65533;R@g&#65533;P&#65533;&#65533;@&#65533;&#524;&#65533;&#773;(`g&#65533;2&#1609;&#65533;&#65533;0A&#65533;S&#65533;2AQ&#65533;7%&#65533;9&#65533;&#65533;&#65533;&#65533;&#65533;&#65533;&#65533;&#65533;&#65533;C c&#65533;B&#65533;W&#65533;&#65533;&#65533;&#65533;&#65533;-&#65533;&#65533;&#65533;RC&#65533;L5&#1876;&#65533;N=&#65533;&#65533;PE}(&#65533;&#65533;&#65533;&#65533;'&#65533;SK&#65533;&#65533; Fu(&#65533;b}&#33638;&#65533;&#65533;&#65533;&#65533;7NX&#65533;&#65533;&#65533;&#65533;?&#65533;&#65533;B&#65533;8&#65533;&#65533;+z&#65533;&#65533;K
 h&#65533;&#65533;V&#65533; `&#65533;&#65533;&#65533;la&#65533;&#65533;&#65533;k3&#65533;cZT]}&#1376;&#65533;]U"t'&#65533;"&#65533;8&#65533;&#65533;x&#65533;W&#65533;2H&#65533;&#65533;&#65533;&#65533;&#65533;&#2002;2:&#38861;6&#65533;W!HR&#65533;&&#65533;&#65533; &#65533;&#65533; &#65533;D&#65533;
 AH8&#65533;!|P&#65533;&#65533;5~&#65533;&#65533;&#65533;`*&#65533;&#65533;&#65533;&#65533;;&#65533; >8&#65533;V&#65533;a&#65533;&#65533;B&#65533;*&#65533;1&#23403;&#65533;z&#65533;hj&#65533;@1&#65533;H&#65533;&#65533;&#65533;&#1061;&#65533;&#65533;&#65533;#&#65533;&#65533; &#65533;&#65533;&#65533;&#65533;~&#65533; &#65533;&#65533;&#65533;'&#65533;&#65533;&&#800;&#65533;K#&#65533;7&#1144;&#65533;&#65533;&#65533;&#65533;&#65533;&#65533;&#65533;n&#65533;,&#65533;t&#65533;&#65533;m&#65533;&#65533;&#65533;&#65533;&#65533;I&#65533;&#65533;[&#65533;8&#1024;&#65533; 4&#65533;&#65533;&#65533;&#65533;*8&#272;&#65533;&#65533;.>4A6(&#65533;&#65533;5&#65533;&#65533; &#65533;&#65533;&#65533;@@&#65533;&#65533;@&#65533;'p=t&#65533;&#65533;=!j&#65533;&#992;R&#65533;&#65533;&#1541;&#65533;&#65533; "&#65533;25/rC&#65533;3p!&#65533;p(&#65533;TH&#65533;-&#65533;?7&#65533;P&#65533;&#65533;&#65533;Q&#65533; &#65533;&#65533;&#65533;&#1930;&#65533;h&#65533;j&#65533;p!E&#65533;&#65533;&#65533;&#65533;,&#65533;g&#65533;(&#65533;p&#65533;e&#65533;	bx&#65533;;x&#65533;&#65533;&#65533;&#65533;_&#1008;&#65533;,e&#65533;ela&#65533;At&#65533;&#65533;m&#1314;Z @&#65533;&#65533;T&#65533;&#65533;&#65533;MB&#65533;6&#65533; 1&#65533;I!&#65533;&#65533;&#65533;&#65533;&#65533;P&#65533;)Os&#65533;&#65533;&#65533;j&#65533;&#65533;;Hh
8&#65533;o&#65533;&#65533;&#65533; &#65533;Toa&#65533;t&#65533;&#65533;l&#65533;&#65533;K&#65533;!&#65533;`^Q&#65533;&#65533;&#65533;XE+
&#65533;&#65533;&#65533;C &#65533;et&#65533;uS&#65533;&#65533;?b(&#65533;&#65533;(D&#65533;&#65533;D&#65533;&#65533;&#65533;`&#65533;&#65533;h&#65533;&#65533;D&#1296;d(M&#65533;:&#1387;&#65533;H*&#65533;&#65533;kZ&#65533;&#65533;&#1528;F&#65533;Q &#65533;
&#65533;&#65533;&#65533;&#65533;HGVD_#)HQ/&#65533;&#65533;&#65533;^[I&#65533;r0&#65533;&#65533;Q&#65533;A@P&#65533;T&#65533;&#65533;XF&#65533;x&#65533;&#65533;&#65533;@&#65533;&#65533;&#65533;&#65533;&#65533;&  &#65533;T&#65533;&#65533;XE
&#65533;yhF&#65533;
&#65533;eY&#65533;F&#3240;(@8&#1048;&#65533;H&#65533;c&#65533;@Q8&#65533;&#65533;&#65533;&#65533;]&#65533;`&#65533;9&#65533;V&#65533;&#65533;	H&#65533;'&#65533;?&#65533;&#65533;&#65533;&#65533;aD0&#65533;);s&#65533;&#65533;&#65533;f1&#65533;&#65533;n!&#65533;L&#65533;<&#65533;&#65533;[:&#65533;1&#65533;y&#65533;f	&#859;?&#65533;P&#65533;&#65533;#8&#65533;Ml&#8217;U&#65533;&#65533;&#65533; &#65533; &#65533;&#65533;&#65533;0&#65533;&#65533;  &#65533;ar/&#65533;&#65533;\&#65533;&#65533;$&#65533;&#65533;&#65533;1L&#65533; $&#65533;u&#65533;\z|&#65533;&#65533;|&#65533;&#65533;&#65533;R&#65533;&#65533;4/x&#65533;r&#65533;&#65533;T&#65533;&#65533;&#65533;ATH&#65533;&#65533;;f	wD&#65533;&#65533;6&#65533;&#65533;h&#65533;l&#65533;&#65533;&#65533;&#65533;v&#65533;&#65533;
&#65533;&#65533;G&#65533;&#65533;&#65533;&#65533;&#65533;`&#65533;&#65533;3z&#65533;
 &#65533;&#65533;&#65533; y&#65533;, 0&#65533;&#65533;l &#65533;&#65533;&#65533;0	A&#65533;"&#65533;&#65533;&#65533;	F&#65533;!&#65533;&#474;&#65533;&#65533;&#65533;1&#65533;I!<!fI&#65533;&#65533;&#65533;&#65533;&#65533;&#65533;`&#65533;P&#65533;G&#65533;p&#65533; &#65533;&#65533;P&#65533;&#65533;>&#65533;@&#65533;
&#65533;&#65533;&#65533;j&#65533;&#65533;Aa&#65533;&#65533;2&#65533;&#65533;G&#65533;&#65533;&#65533;n&#65533;&#65533;*B \&#65533;!&&#65533;sH]]&#65533;&#65533;&#65533;[&#65533;&#65533;<O
a&#65533;8Q&#65533;&#65533;&#65533;i&#65533;HF&#65533;&#65533;&#65533;n&#65533;&#522;l0u&#65533;&#65533;t=&#65533;U&#65533;Us&#65533;E_&#65533;&#65533;&#1099;`&#65533;D"&#65533;
&#65533;:&#65533;&#65533;&#65533;$&#65533;X^&#65533;&#65533;G&#65533;!&#65533;&#65533;&#65533;&#65533;&#65533;d&#65533;B&#65533;&#65533;/&#65533;&#65533;&#65533;&#65533;&L&#65533;q&#65533;b&#65533;('C&#65533;@&#65533;az&#65533;PA0R&#65533;&#65533;&#65533;&#65533;@&#65533;~&#65533;&#65533;i&#65533;` b&#65533;&#65533;-D<`&#65533;b&#65533;`3&#65533;7@&#65533;&#65533;&#65533;m&#65533;lP&#65533;"^&#65533;]`&#65533;&#65533;+&#65533;y&#65533;X&#65533;!&#65533;&#65533;&#65533;&#65533;&#65533;&#65533;&#65533;&#65533;&#65533;&#65533;g4&#65533;&#65533;{.&#65533;m&#65533;Id&#65533;&#65533;e&#65533;@&#65533;&#65533;B&#65533;&#65533;&#65533;&#65533;f7&#65533;D$js&#65533;&#65533;z9&#65533;@&#65533;*:&#65533;&#65533;8&#65533;"U&#65533;`l &#65533;JM&#65533;&#65533;&#65533;&#65533;6&#1536;^j&#65533;&#65533;&#65533;L&#65533;&#65533;U&#65533;&#65533;&#65533;&#65533;VO{&#1086;&#65533;ZJ&#65533;a&#65533;C&#65533;&#65533;&#65533;&#65533;O"L&#65533;&#65533;&#65533;&#65533;&#65533;&#65533;&#65533;&#65533;V?lHP&#65533;4&#65533;&#65533;&#65533;#^P&#576;&#65533;&#65533;&#65533;[L&#65533;!&#65533;&#65533;&#65533;v&#65533;[Q&#65533;^&#65533;"&#65533;&#65533;>x&#65533;/&#65533;&#65533;
T&#65533;tU&#65533;?&#65533;W%&#65533;&#65533;&#65533;}&#65533;&#65533;&#65533;&#65533;=&#65533;[Y&#65533;U&#558;N ,&#65533;!&#65533;&#65533;@ &#65533;&#65533;19\&#65533;&#65533;&#65533;&#65533;&#65533;.&#65533;V!m&#65533;H&#65533;&#65533;&#1225;]&#65533;H&#65533;s&#65533;2&#65533;&#65533;&#724;&#65533;C&#65533;&#65533;l&#65533;&#65533;z&#65533;C&#65533;&#65533;`&#65533;&#65533;&#65533;&#65533;&#65533;C&#65533;&#65533;&#65533;$&#65533;&#65533;Po&#1029;^&#65533;&#65533;"l8&#65533;?&#65533;&#1577;&#65533;&#65533;A&#17736;_rF&#65533;t&#65533;|a&#65533;-&#65533;&#65533;&#65533;!8&#65533;7&#65533;&#937;&#65533;B &#65533;&#65533;&#65533;&#65533;q&#65533;&#65533;&#65533;{&#65533;1&#65533;cu1 BR&#65533; &#65533;&#65533;HY"W&#65533;I@H&#65533;O}&#65533;D "&#65533;&#65533;/,&#65533;~E@%&&#65533;&#65533;5 &#65533;&#65533;&#65533;&#65533;R&#65533;P&#65533;*&#65533;&#65533;8&#65533;&#65533;&#65533;%xp&#65533;&#65533;!&#65533;S&#65533;ETx&#65533;~&#65533;)&#65533;&#65533;A&#65533;&#65533;&#65533;	\&#65533;&#65533;G&#65533;&#65533;($&#65533;&#65533;d&#65533;&#65533;&#65533;&#65533;:&#65533;&#65533;&#65533;&#65533;8PB&#65533;A&#65533;&#65533;y&#65533; &#65533;&#1027;C&#65533;i&#65533;&#65533;e&#65533;&#65533;D&#65533;L:&#65533;)&#65533;&#65533;(&#65533;&#65533;&#65533;&#65533;V&#65533;6&#249;|&#65533;A&#65533;6 &#65533;B&#65533;~&#65533;&#65533;$&#65533;&#65533;&#65533;&#65533;K&#65533;p" &#65533;&#65533;o&#65533;&#65533;&#65533;|&#65533;
6!&#65533;Y&#65533;Cv&#65533;&#65533;@v(&#65533;&#570;Cs&#65533;&#65533;&#65533;&#65533;&#65533; ,M &#65533;n&#65533;&#65533;<&#65533;L &#65533;&#1539;&#65533;&#65533;&#65533;&#65533;K!Z&#65533;!&#65533;&#65533;N&#65533;rD!R*"&#65533;&#65533; &#65533;&#65533;@&#65533;M"f&#65533;X"N&#65533;&#65533;&#19896;`.&#65533;d/F&#65533;&#65533;{&#65533;&#65533;&#65533;&#65533;g&#65533;MFj!2&#65533;zEW&#65533;&#65533;&#65533;&#65533;=&#65533;m&#65533;&#65533;-&#1946;H&#65533;AN@I: &#65533;&#65533;&#65533;&#65533;)&#65533;&#65533;NJLaW&#65533;*&#65533;&#65533;&#65533;@&#65533;&#65533;&#65533;d&#65533;2.&#65533;(&#65533;N&#65533;D!&#65533;&#65533;2&#65533;M*&#65533;&#65533;&#292;N0k&#65533;.N&#65533;&#65533;&#65533;p&#65533;&#65533;&#65533; &#65533;&#65533;""R&#65533;OG&#65533;#>&#65533;!r&#65533;pa"&#65533;!p&#65533;J&#65533;&#65533;B&#65533;&#65533;.&#65533;&#65533;%t&#1143;&#65533;&#65533;8&#65533;&&#65533;y$BYj&#65533;@&#65533;)&#65533;4&#65533;&#65533;&#65533;p!'&#65533;A&#65533;A&#65533;Q&#65533;&#65533;&#65533;&#65533;&#65533;&#65533;&#65533;JN&#65533;!&#65533;&#65533;TP1&#65533;&#65533; &#65533;_F#(&#65533;&#65533;&b f&#65533; &#65533;A&#65533;V&#65533;B|&#65533;&#65533;&#65533;Fb&#65533; (&#65533;X&#65533;&#65533;&#65533;&#65533;&#2042;&#65533;e(&#65533;vl&#65533;&#65533;&#65533;&#65533;B	&#65533;p&#65533;P`)&#65533;&#65533;BBfcH )X2-Df&#65533;&#65533;&#65533;,^ai
&#65533;m&#65533;f1&#65533;f&#65533;&#65533;jb#&#65533;	3&#65533;`H&#65533;&#1417;
R jb&#65533;&#65533;&#65533;L &#65533;
&#65533;&#65533; &#65533; 
&#65533;&#65533;l&#65533;6&#65533;&#65533;&#65533;Z&#65533;&#65533;x&#65533;&#65533;&#65533;a&#65533;t&#65533;O&#65533;-&#65533;&#65533;-&#65533;&#65533;a"aA~t &#65533;A&P/+&#65533;HJ!D &#65533;l`l &#65533;&#65533;&#65533;r&#65533;&#1178;1&#65533;l&#65533;sr&#65533;&#65533; t&#65533;}N&#65533;R&#65533;&#65533;&#65533;.&#65533;g0h&#65533; &#65533;&#65533;"&#65533;&#65533;&#65533;j!&#65533;&#65533;ve"&#65533;&&#65533;N&#65533;&#65533;@	&#65533;&#65533;&#65533;&#65533;&#65533;&#65533;|&#65533;&#65533; &#65533;&#138;-&#65533; .&#65533;&#65533;&#65533;&#65533;&#65533;&#1806;s&#65533;ba&#65533;&#65533;&#65533;&#65533;&#65533;&#65533;6Q&#65533;&#65533;G&#65533;&#65533;&#65533;J&#65533;
&#65533;&#65533;&#65533;&#65533;&#65533;H&#1920;8 &#65533;&#65533;
&#65533;M&#65533;&#65533;M&#65533;$&#65533;&#65533; &#65533;&#65533;M&#65533;GNH&#65533;&#65533;&#65533;O6&#65533;&#65533;&#65533;L&#65533;&#65533;&#65533;&#65533;>&#65533;Cn &#65533;L&#65533;!$p":&#65533;&#65533;A&#65533;&#65533;A&#65533;X&#65533;$TB&#65533;&#65533;&#65533;&#65533;B1T&#65533;&#65533;Cb&#65533;DT BT!4&#65533;&#65533;&#65533;!&#65533;&#65533;&#65533; Es&#65533;Ek&#65533;"N&#65533;&#65533;&#65533;
Z&#65533;&#65533;&#65533;v&#65533;yN&#65533;Vx <&#65533;&#65533;&#65533;&#65533;&#65533;&#65533;!&#65533;&#65533;&#914;&#65533;EUTE&#65533;&#65533;&#65533;4aJ`=&#65533;&#65533;PtA4&#65533;Di5&#65533;S&#1958;%&#65533;	6E
&#65533;S
&#65533;Bsn$&#65533;*&#65533;M&#65533;T 0&#65533;_0bN&#65533; \&#65533;&#65533;:&#65533;	&#65533;&#65533;&#65533;a&#65533;AS.&#65533;6&#65533;c&#65533;&#65533;(6&#65533;D&#65533;&#65533;J&#65533;&#65533;)&#65533;A&#65533;fF ~AXN&#65533;&#65533;&#65533;&#514;&#65533;b&#65533;&#65533;'&#564;&#65533; &#65533;&#65533;Cx&#65533;&#65533;&#65533;05 &#65533; `&#65533;F&#65533;&#65533;Lk
&#65533;`&#65533;b~Rpj&#65533;Ly&#65533;l&#65533;L &#65533;@&#65533;&#65533;F7&#65533;&#65533; "L&#65533;&#65533;&&#65533;G&#65533;$&#65533;+&#65533; &#65533;&#65533;
&#65533;R&#65533;&#65533;,&#65533;&#65533;
 &#65533; &#65533;&#65533;S&#65533;&#65533;#/k/&#65533;&#65533;&#65533;&#65533;_S&#65533;JpT&#65533;:NJx&#65533;CN&#65533;e2&#65533;&#65533;+b&#1526;`&#65533;z(&#65533;b&#65533;!G&#65533;g94&#65533;&#65533;-"&#65533;@DS b&#65533;"T T&#65533;&#65533;&#65533;&#65533;&#65533;MeL&#65533;{H$+&#65533;&#65533;&#65533;\DQ^&#65533;&#551;E&#65533;&#65533;}&#65533;s&#65533;&#65533;&#65533;~!

	&#65533;&#65533;V&#65533;J&#65533;EI&#65533;&#65533;;&#65533;&#65533;I&#65533;8&#65533;&#65533;	NF&#65533;&#65533;&#65533;&#65533;&#65533;&#65533;%&#65533;&#65533;d&#65533;0&#65533;&#65533;&#65533;&#65533;Fk&#65533;J&#65533;&#65533;&#65533;&#65533;! t&#65533;&#65533;x@&#65533;
&#65533;Am&#65533;i&#65533;v'&#65533;Tm&#1526;&#65533;&#65533;&#65533;I&#65533;aC&#65533;&#65533;4TCA4&#65533;A&#65533;d&#65533;XC &#65533;vn&#65533;V!&#65533;fp&#65533;6&#65533;5h&&#65533; &#65533;p5&#65533;&#65533;&#65533;B8&#65533;}&#65533;&#65533;G&#65533;d<&#65533;&#65533;&#65533;&#65533;&#65533;!&#65533; btK&#65533;!*&#65533;&#65533; uWWu#&#65533;&#650;`2&#65533;N!&#65533;h76_av9%&#65533;&#65533;z^&#65533;A&#65533;A&#65533; x&#65533;&#65533;-x&#65533;&#65533;&#65533;&#65533;|W &#65533;&#65533;!&#65533;&#65533;/@w!&#1957;!&#65533;hy&#1799; &#65533;4&#65533;:&#65533;m&#65533;&#65533;<&#65533;%&#65533;%#Z&#65533;%B)L
\Va&&#65533;`&#65533;`!ha
&#65533; R&#65533;w!&#65533;&#65533;&#65533;&#65533;&#65533;vI(L&#65533;&#65533;&#65533;c0&#65533;H&#51248;zT* r&#65533;"cP&#65533;&#65533;!&#65533;^)&#65533;*`$&#65533;&#65533;&#65533;
,&#65533;b&#65533;&#65533;*&#65533;I}&#65533;FX&#65533;&#65533;&#65533;6
'm"&#65533;7C'#A
&#65533; &#65533;`&#65533;)&#65533;&#65533;	V&#65533;qf&#894;&#65533;&#65533;`&#65533;&#65533;&#65533;&#65533;Z"&#65533;T &#65533;&#65533;&#65533;&#65533;&#65533;
&#65533;r!&#65533;&#65533;&#65533;t&#4711;&#65533;o$&#65533;&#65533;t&#65533;t&#65533;W&#65533;&#65533;r&#65533;&#65533;4WP &&#65533;T+(&#65533;&#65533;BjBs&#65533;&#65533;6 &#65533;T&#65533;&#65533;B*;&#65533;&#65533;&#65533;&#65533;<&#65533;F`&#65533;&#65533;&#65533;&#65533;&#65533;&#65533; &#65533;&#65533;4}&#65533;"&#65533;&#65533;&#65533;&#65533;&#65533;`A`&#65533;c&#65533;	e&#65533;8&#65533;Cj &#65533;0|&#65533;-&#65533;Dd&#282;d&#65533;>x9&#65533;M&#65533;&#1805;&#65533;&#65533;*@
&#288;
&#65533;t5y&#65533;I&#65533;d&#65533;&#65533;&#65533;;&#65533;I&#65533;dW&#65533;@~* &#65533;&#65533;h&#932;hy&#65533;=B&#65533;&#65533;M&#65533;&#258;&#65533;&#65533;h&#65533;&#65533;&#65533;$L<&#65533;&#65533;!P&#65533;V&#65533;k&#65533;,i&#65533;&#65533;&#65533;,V!.`&#65533;&#65533;&#65533;a~&#65533;{&#473;&#65533;-&#65533;/&#65533; x*Eu&#1145;u&#65533;u&#65533;'u&#65533;vA/`w[&#65533;y&#65533;&#65533;&#65533;U&#65533;&#65533;9u&#65533;y&#65533;&#65533;Y &#65533;yu&#65533;fu&#65533;Y&#65533;!&#65533;bW&#65533;&#65533;!&#65533;HG&#65533;&#65533;6s"&#65533;&#65533;W &#65533;Z&#65533;&#65533;&#65533;&#65533;&#65533;"3&#1913;"2&#65533;&#65533;3v&#65533;A&#65533;&#65533;vO:S&#65533;@
&#65533;t&#65533;&#65533;N&#65533;&#293;&#65533;&#65533;Xz"&#65533;AO&#65533;&#65533;&#65533;&#65533;&#65533;$L&#65533;&#65533;&#65533;&#65533;&#65533;&#65533;&#65533;&#65533;8&#65533;)l&#65533;:o&#65533;~&#65533;2"&#65533;J&#65533;&#65533;&#65533;&#65533;&#65533;&#65533;&#65533;&#65533; &#65533;&#65533;B|&#65533;&#65533; (&#65533;d):&#!&#65533;&#65533;&#65533;&#65533;M &#65533;&#65533;^iy,&#65533;&#65533;&#65533;&#65533;4F&#65533;&#65533;4F|&#65533;&#65533;g&#65533;hD4!b&#65533;6j#"&#65533;&#65533;u5&#65533;&#65533;:4&#65533;!l&#65533;&#65533;&#65533;&#65533;'
&#65533;Z#&#65533;&#65533;&#65533;4*&#65533;&#65533;r#&#65533;"&#65533;v&#65533;&#65533;&#65533;/&#65533;X&#65533;&&#65533;&#65533;&#65533;Sb&#501;&#65533;&#65533;/qd/e&#65533;&#65533;Z&#65533; &#952;r&#65533; `l 2&#65533;&#65533;F`2&#65533;&#65533;l{&#65533;X&#65533;"&#65533;&#65533;&#65533;B*ba+BbQS!&#65533;&#65533;<"&#65533;AsB$6`zT&&#65533;&#65533;&#65533;C&#65533;b&#65533;&#65533;&#65533;
JD &#65533;&#65533;*:$.&#65533;'&#65533;7&#65533;&#1854;&#65533;}BY *&#65533;&#65533;61
P&#65533;r/&#65533;X&#65533;)&#1840;&#65533;&#65533;&#65533;0@&#65533;@&#65533;@=.i"&#65533;.M&#65533;&#65533;i&#324;&#65533;/&#65533;N&#65533;&#65533;&#65533;&#65533;bb&#65533;"z}&#65533;H&#65533;&#65533;)&#187;" &#65533; `&#65533;B
F&#65533;z&#65533;s&#65533;!jk/&#65533;A&#65533;&#65533;&#65533;&#664;W \z&#65533;oK&#65533;&#65533;&#65533;;&#65533;&#65533;&#65533;&#65533;7&#65533;yG&#65533;S"&#65533;z&#65533;&#65533;&#65533;&#65533;&#65533;I&#65533;&#65533;D&#65533;&#65533;b&#65533;F&#65533;;&#65533;&#65533;!&#65533;&#65533;&#540;&#807;hL3&#65533;	&#65533;0e&#65533;&#65533;<ShB&#65533;&#65533;&#65533;&#65533;&#65533; j&#65533;5=&#65533;+w{yZ&#65533;&#65533;&#65533;^*I!Jb&#65533;&#65533;V_&#65533;&#65533; 8&#65533;&#1115;(&#65533;&#65533;	&#65533;Y  &#65533;&&#1591;&#65533;\&#65533;&#65533;&#65533;&#65533;&#65533;&#65533;H&#65533;d&#65533;C&#524;&#65533;Kx&#65533;-"&#65533;z5&#65533;*@Z&#65533;^&#65533;
&#65533;D&#65533;lW@&#65533;{V&#65533;&#65533;C}k&#65533; &#65533;&#65533;&#65533;&#65533;-"8&#65533;U!&#65533;&#65533;

&#65533;	F&#65533;	4&#65533;&#1621;}&#65533;A&#65533;4B&#65533;&#65533;&#65533;j|&#65533;pF&#65533;&#65533;&#65533;&#65533;&#65533;2&#65533;B,&#65533;OZw&#65533; B&#65533;&#65533;&#65533;&#65533;&#65533;`w:/&#65533;\]/&#65533;A&#65533;*&#65533;&#65533;"&#65533;Z,&#65533; 0&#65533;|{\&#65533;&#65533;&#65533;/&#65533;&#65533;&#65533;@uXAz"&#65533;p"`&#65533;!*&#65533;S&#65533;&#65533;a%&#65533;&#65533;&#65533;4&#65533;&#65533;H $&#65533;!>&#65533;&#65533;&#174;e&#65533; R$E&#65533;[&#1179;
H8&#65533;&#65533;A&#65533;&#65533;&#65533;&#65533;&#65533;~&#65533;&#65533; 6&#65533;&#65533;&#2029;
b`*.&#65533;f&#65533;&#65533;&#65533; &#65533;H&#65533;d!
	&#65533;&#65533;&#65533;&#65533;B&#65533;&#65533;Li&#65533;6&#65533;'+&#65533;&#65533;O&#65533;&#65533;&#65533;&#65533;s&#65533;&#65533;&#259;<&#65533;&#65533;&#65533;&#65533;&#65533;Fu&#65533;&#65533;-/&#1250;)&#65533;90&#65533;&#65533;&#65533;`&#65533;&#65533;!&#65533;<&#65533;&#65533;&#65533;&#65533;&#65533;&#65533;&#65533;|!&#65533;&#65533;&#65533;&#65533;<"&#65533;&#65533;p&#65533;&#65533;&#65533;q&#65533;&#65533;&#65533;S~a&#65533;&#65533;!&#65533;q!H&#65533;&D)&#65533;A bT!\&#65533;&#65533;K&#65533;E5&#65533;E?&#65533;&#65533;&#65533;&#65533;tKb&#65533;aJ#"'&#65533;RtDs&#65533;&#65533;"&#65533;&#134;&#65533;&#65533;)B
pZ
X&#65533;&#65533;&#65533;&#65533; &#65533;|&#65533;&#65533;?%&#65533;&#65533;!@"_# %<i!&#65533;&#65533;|Bu&#65533;B&#65533;&#65533;A&#65533;b&#65533;&#65533;	&#65533;&#65533;&#65533;&#65533;&#65533;cZ&#65533;gvof&#65533;&#65533;!x!&#65533;!&#65533;R&#65533;&#65533;+8&#65533;/&#65533;B&#65533;&#65533;&#65533;&#65533;&#65533;&#65533;&#65533;J&#65533; &#65533;
&#65533;F2&#65533;&#65533;$&#65533;&#65533;F&#65533;t&#65533;J&#65533;'~&#65533;H&#65533;&#26580;&#65533;&#65533;&#65533;&#65533;OC&#65533;&#1068;&#65533;7&#65533;&#65533;J Z&#65533;&#65533;(&#65533;?>}&#1052;&#65533;/PD&#65533;&#65533;t&#65533;&#65533;_P&#65533;&#65533;"J&#65533;D&#1103;&#65533;&#65533;&#65533;&#65533;)&#65533;&#65533;O&#65533;LA<&#65533;&#65533;&#65533;C&#65533;&#65533;&#65533;!&#65533;O&#65533;&#558;&#65533;&#58941;&#65533;&#967;&#65533;;>&#65533;&#65533;&#65533;&#65533;'&#65533;&#65533;&#65533;f&#65533;&#65533;i&#65533;b7&#65533;cf&#65533; &#65533;&#65533;&#65533;&#65533;&#1343;	#&#65533;%(&#65533;&#65533;&#65533;&#65533;/&#65533;8&#65533;uS&#65533;&#65533;&#397;&#65533;&#65533;&#65533;\3g&#1116;9&#65533;;R&#65533;&#65533;&#1229;&#65533;r&#65533;j'Hp&#65533;&#65533;&#65533;&#65533;#&#65533;&#65533;&#18480;&#65533;&#65533;&#65533;&#65533;&#65533;&#65533;&#65533;]&#65533;&#65533;^0'&#65533;&#65533;&#65533;K+&#65533;&#65533;^&#65533;E&#65533;*&#65533;9&#65533;A&#65533;Pp&#65533;&#65533;q&#148;&#65533;&#65533;&#65533;e&#65533;_&#65533;&#65533;L&#65533;&#65533;&#65533;&#65533;w1&#65533;&#65533;A;&#65533;1`&#65533;BP&#65533;&#65533;	&#65533;&#65533;	&#65533;&#65533;?
&#644;	!&#65533;&#65533;B&#1028;&#65533;&#65533;7&#65533;&#65533;;&#65533;&#65533;
-w&#65533;d&#65533;1A?l&#65533;&#65533;)q&#65533;?Z&#65533;&#65533;b&#65533;>&#65533;d&#65533;BId&#65533;F&#65533;d&#65533;J&#65533;&#65533; g&#65533;&#1798;O"&#65533;&#65533;&#65533;?OT&#65533;UYA%tYP	I&#65533;&#65533;&#65533;&#65533;f&#65533;&&#65533;*&#65533;&#65533;&#65533;*h&#65533;b&#65533;H&#65533; )&#65533;<&#65533;p&#65533;iOY&#65533;&#65533;?&#65533;&#65533;&#65533;F&#65533;&#65533;&#65533;	&#65533;&)g&#65533;&#65533;&#65533;&#65533;?&#1448;&#65533;?&#65533;>&#65533;O&#65533;D&#65533;&#65533;$&#65533;m&#65533;&#65533;&#65533;&#65533;i&#65533;dr&#65533;&#983;&#65533;j&#65533;&#65533;;&#65533;&#65533;c%&#65533;&#65533;&#65533;&#65533;&#65533;^v&#65533;N	&#65533;ty&#65533;>n&#65533;!K$&#65533;-&#65533;&#65533;k&#65533;&#65533;K&#65533;&#65533;&#65533;&#65533;&#65533;5&#65533;&#65533; A8[)g&#65533;&#65533;,+?Bg'&#65533;$&#65533;p&#65533;A-
&#65533;&#65533;&#65533;&#65533;&#65533;	8&#65533;&#65533;C!&#65533;q8Q&#65533;&#65533;&#1665;&#65533;&#65533;&#65533;1~4fY~2&#65533;&#65533;&#65533;?	C7(F  &#65533;qP&#65533;&#65533;#I&#65533; &#65533;&#65533;&#65533;+&#65533;850A`X&#65533;&#65533;e&#65533;&#65533;"-pgh sc&#65533;&#65533;0&#65533; a&#65533;F6>&#65533;AP9&#65533;T /&#65533;&#65533;2&#65533;&#65533;&#65533;A&#65533;GXB&#65533;%P&#65533;&#65533;%H{$&#65533;Uhm&#65533;WZQ&#65533;YZr&#65533;  A:&#65533;&#65533;&#65533;?&&#65533;E&#65533;&#65533;	`W"#D&#65533;&#65533;. A&#65533;3&#65533;&#65533;:Qj&#65533;=&#65533;?)D&#65533;l&#65533;6o&#65533;&#65533;&#65533;hD&#65533;?.d&#65533;&#65533;&#65533; &#65533;#&#65533;1o&#65533;s$L32&#65533;E&#65533;&#65533;?&#1240;B&#65533;r&#65533;1zs&#65533;&#65533;&#65533;&#65533;/&#65533;a]uOI&#65533;&#65533;w9&#65533;sC*Z&#65533;&#1828;&#65533;&#65533;{&#65533;&#65533;W&#65533;)<&#65533;PK&#65533;
DQ&#65533;=O&#65533;&#65533;&#65533;&#65533;&#65533;f&#65533;&#65533;&#65533;r!&#65533;&#65533;s&#65533;&#65533;H&#65533;s&#65533;}&#65533;&#65533;&#65533;_A&#65533;P@B&#65533;#&#65533;&#65533;M&#65533;T@&#65533;&#65533;]P$F&#65533;&#65533;&#65533;&#65533;&#65533;*p&#65533;l`&#65533;&#65533;A&#65533;8 #!@&#65533;* C&#65533;I&#65533;&#65533;&#65533;&#65533;&#65533;&#65533;&#65533;&#65533; c"H&#65533;&#65533;$T(+N&#65533;a!&#65533;&#1316;&F&#65533;0M&#65533;&#65533;a&#65533;0@&#65533;&#65533;&#65533;l$	KX|&#65533;&#65533;&#65533;0?&#65533;&#65533;;)Q@E#&#65533;D&#65533;0&#65533;&#65533;Nl&#1315;&#65533;t&#65533;O&#65533;&#65533;Md2&#65533;&#65533;&#65533;&#65533;F&#65533;MV*&#65533;&#792;*2b&#65533; &#65533;jcA4q%,&#369;1<"&#65533;!4QG&#65533;&#1649;1&#65533;&#65533;Q&#65533;4&#65533;&#65533;@
RI&#898;&#65533;H&#65533;&#364;&#65533;&#65533;l&#820; 0&#65533;8i&#65533;-&#65533;@=V &#65533;7&#65533;&#65533;P&#65533;&#65533;&#65533;&#65533;it&#65533;9
&#65533;&#65533;&#65533;&#65533;&#65533;&#65533;&#65533;&#65533;&#65533;&#65533;&#65533;&#65533;%LCp&#65533;&#1158;&#65533;&#65533; !` ~2 H/&#65533;&#65533;&#65533;&#65533;&#65533; &#65533;\R&#65533;&#65533;dc&#728;3%&#65533;]&#65533;&#65533;&#65533;&#65533;+&#65533;&#65533;!(&#65533;;&#65533;F&#65533;05p&#65533;!p)#&#65533;Z&#65533;&#65533;t&#65533;,&#65533;&#65533;I&#49714;&#65533;&#65533;gW&#65533;C&&#65533;&#65533;&#65533;&#65533;$&#65533;&#65533; &#65533;&#65533;&#65533;&#65533;&#65533;&#65533;
4&#65533;&#65533;8m&#65533;&#65533;&#65533;&#65533;&#65533;&#65533;&#65533;%&#65533;Q&#65533;dE-n&#65533;&#65533;*!&#65533;J&#65533;&#65533;&#65533;v&#65533;a>&#694;9&#65533;%9&#65533;*&#65533;&#65533;&#65533;@&#65533;&#65533;5&#65533;V&#65533;&#65533;Q&#65533;1 &#65533;L

&#65533;v4&#65533;&e&#65533;XF9&#65533;&#65533;&#65533;q&#65533;&#65533;&#65533;/&#65533;&#65533; &#65533;8*s~&#65533;c&#65533;&#65533;8&#65533;&#65533;E4&#65533;C&#65533;&#65533;&#65533;8&#65533;H	&#65533;A&#65533;&#65533;&#65533;&#65533;/x&#65533;lI&#65533;&#65533;`G&#1678;&#65533;#&#65533;&#65533;&#65533;CxY&#65533;D+&#1025;	&#65533;&#65533;&#65533;&#65533;&#65533;_&#65533;# Q x:H&#65533;&#65533;&#65533;(&#65533;&#65533;6&#65533;y&#65533;&#65533;&#53346;{*&#65533;d&#65533;7&#65533;&#65533;&#65533;#BZ&#65533;&#65533;&#65533;&#65533;&#65533;&#65533;N1Q&#65533;RW}!F},&#65533;f&#65533;q&#65533;d&#65533;&#65533;&#65533;&#65533;&#65533;&#65533;Dr&#65533;&#65533;&#65533;&#65533;o{D,e1!&#65533;F&#65533;&#65533;3&#65533;&#1091;?&#65533;&#65533;HJQ&#65533;|&#65533;)>&#65533;&#65533;?&#65533;&#65533;&#65533;&#65533;J&#65533;Q"h&#290;&#65533;&#65533;(Tx&#65533;&#65533;H&#65533;&#65533;H&#65533;&#65533;&#65533; &#65533;&#65533;EF,T&#65533;&#65533;&#65533;^%&#65533;&#65533;G.|&#65533;&#65533;4,&#65533;&#65533;&#65533;&#65533;SA&#65533;8B&#65533;&#65533;l"aS&#65533;&#65533;Z!&#65533; &#65533;&#65533;&&#65533;($M&#65533;wRUz&#65533; )D&#65533;a*&#65533;&#65533;&#65533;&#65533;&#65533;&#65533;$^ &#65533;NL&#65533;F&#65533;&#65533;&#65533;bdAa&#65533;H&#65533;&#65533;Z&#65533;&&#65533;&#1112;M&#65533;i&#65533;1At|&#65533;&#65533;&#65533;&#1248;&#65533;W&#65533;&#1032685;k&#65533;&#65533;&#65533;&#65533;3&#65533;&#65533;Y&#65533;L)&#65533;S@ &#65533;&#65533;Cq&#65533;&#65533;]s&#814;&#65533;%&#65533;&#65533;	&#65533;&#65533;&#65533;&#65533;h&#65533;6&#65533;&#65533;IhCm&#65533;&#65533;u&#65533;jb&#65533;`&#36063;1&#65533;Mq&#65533;&#65533;	&#65533;&t@&#224;&#65533;B;&#65533;&#65533;0c&#65533;2&#65533;&#65533;C&#65533;j&#65533;&#65533;&#65533;i&#65533;&#65533;Lk:Up|&#451;&#65533;&#65533;c:&#1254;*&#65533;&#65533;2M&#65533;&#65533;"&#1400;P5T&#65533;&#65533;&#65533;&#65533; &#65533;&#65533;&#65533;3&#65533;&#65533;0A-&#65533;G`&#65533;&#65533;&#65533;g0&#65533;&#65533;X&#65533;&#65533;&#65533;d&#65533;`&#65533;&#65533;fA9X@&#65533;g3ehA'&#65533;&#65533;&#65533;&#65533;&#65533;&#65533;&#65533;rTy4&#65533;&#65533;e&#65533;&#65533;g4&#65533;&#65533;&AD&#65533;*&#65533;G&#65533;&#65533;:&#65533;D&#65533;8&#65533;&#65533;p&#65533;C&#65533;iLC9&#65533;&#65533;&#65533;hA&#65533;H&#65533;/~&#65533;&#65533;&#65533;D|;&#65533;N&#65533; <&#65533;X&#65533;#QF`h&#582;][&#65533;
&#65533;$O&#65533;&#65533;Z=&#65533;&#65533;&#65533;^&#65533;&#1095;&#65533; &#65533;&#65533;&#65533;q&#65533;@&#65533;&#65533;&#65533;&#65533;&#29265;p#&#65533;&#65533;A-H&#65533;&#65533;|7&#65533;&#65533;?&#65533;q&#65533;&#65533;&#65533;&#65533;B2K&#65533;&#65533;&#65533;k}I&#65533;[*&#65533;S&#65533;&#65533;E&#65533;aJ&#65533;s=&#65533;\5&#65533;*Ll&#65533;&#65533;&#65533;&#65533;A6}&#65533;K&#65533;&#65533;G#&#65533;vz&#65533; &#65533;H&#65533;&#65533;&#65533;&#65533;&#65533;&#65533;&#1821;3&#65533;&#65533;ir&#65533;&#65533;$> &#65533;&#65533;&#65533;&#65533;#&#65533;&#65533;
&#65533;&#65533;&#65533;T&#65533;1&#65533;&#65533;&#65533;~&#65533;&#65533;&#65533;&#65533;&#65533;w.	MO&#65533;&#1318;:ev&#65533;t&#65533;mO.&#65533;pe+[I&#65533;U&#65533;&#65533;?&#65533; i_&#65533;:&#65533;&#65533;H&#65533;F&#65533;&#65533;m}&#65533;I&#65533;&#65533;&#65533;&#65533;&#65533;&#65533;J&#65533;4&#1138;TA pH&#65533;&#65533;&#65533;&#65533;cZ&#65533;&#65533;&#65533;a&#65533;&#65533;&#65533;?n&#65533;d&#65533;&#65533;&#65533;J|&#65533;&#65533;&#65533;*v&#65533;&#65533;&#65533;w&#65533;&#65533;&#65533;a&#65533;2&#65533;A#(&#65533;^&#65533;A&#65533;D&#65533;A M&#65533;@v&#65533;&#65533;M&#65533;&#65533;&#65533;gb&#65533;g~&#65533;&#65533;Ja	&#65533; &#65533;h&#65533; P&#65533;|  p\&#65533;&#65533;4&#65533;&#65533;&#65533;F%%&#65533;%&#65533;6&#65533;2&I&#65533;y&#65533;B%&#65533;F&&#65533;%"&#65533;&#65533;&#65533;3h3&#65533;1&#65533;6h;h&#65533;&#65533;0)" {&#65533;6P;h&#65533;3&#65533;@7P&#65533; 1&#65533;&#65533;&#758;&#65533;@&#65533;t3* R*&#65533;
+&#65533;6`|&#65533;@kf&#65533;*&#65533;`k&#65533;i&#65533;&#65533;&#65533;&#65533;&#1094;&#65533;PpXs&#65533;&#65533;&#65533; 0s`>00&#65533;@Au#A8&#65533;@	&#65533;m#&#65533;8:&#65533;&#65533;$n0T&#65533;&#65533;&#65533;qAU&#65533;`#N$N&#65533;UwV&#65533;&#65533;o&#65533;cUX&#65533;:&#65533;&#65533;&#65533;PVa&#65533;&#65533;&#65533;(/&#65533;&#65533;	&#65533;&#65533;&#65533;l5&#65533;"&#65533;g0Ww&#65533;	X /V&#65533;&#65533;
&#65533;&#65533;&#65533; &#65533;&#65533;&#65533;&#65533;r&#65533;&#65533;
&#65533;U&#65533;X&#65533;&#65533; &#65533;&#65533;&#65533;&#65533;&#65533;H&#65533;fsr&#65533;$p>&#65533;!&#65533;n#&#65533;C&#65533;p80&#65533;5	&#65533;s18q&#65533;8&#65533;H&#65533;&#65533;&#65533;8&#65533;G|&#65533;&#65533;&#65533;&#65533;h2AQ&#65533;a`&#1329;Cx`#a&<B9Fg&#65533;_>&#65533;w&#65533;W&#65533;&#65533;W&#65533;n&#65533;&&#65533;&#337;&#65533;&#130;&#65533;B	&#65533;w&#65533;&#65533;o&#65533;K&#65533;Q8P&#65533;&#65533;&#65533;&#65533;	&#65533;R,Spy-B	4$^~&#65533;&^dwj&#65533;w$T`-4z]R&%&#65533;A&#65533;&#65533;&-&#65533;&#65533;#q+&#65533;&#65533;+Ky&#65533;iA&#65533;P%&#65533;&#65533;jP$&#65533;&#65533;&$b&#65533;0b&#65533;(&#65533;&#65533;D&#65533;&#65533;-+)0V&#65533;c&#65533;2&#65533;`4&#65533;&#65533;&#65533;T&#65533;-#1 &#65533;N5&#65533; &#65533;!.&#65533; PV &#65533;J&#65533;A&#65533;&#65533;0&#65533;`&#65533;&#65533;Q&#65533;&#65533;Xw` &#65533;&#65533;&#65533;&#65533;&#65533;&#65533;&#65533;Xa&#65533;&#65533;e4&#65533;&#65533;&#65533;&#65533;&#65533;Khl&#65533;&#65533;&#65533;4X&#65533;3&#65533;&#65533;q&#65533;P	.&#65533;&#65533;E&#515;6&#65533;~a&#65533;&#65533;9&#65533;=&#65533;&#65533;&#65533;&#65533;&#65533;&#1627;&#65533;&#1627;&#65533;&#65533;P&#65533;@&#65533;;&#1563;&#65533;&#65533;&#65533;&#65533;&#65533;I&#65533;@&#65533;&#65533;&#65533;9&#65533;&#65533;0&#65533;&#65533;&#65533;d&#65533;&#65533;&#65533;&#65533;&#65533;&#502;Gh&#65533;&#65533;i&#65533;&#65533;y&#65533;&#65533;&#65533;&#1721;&#50758;&#65533;Y&#65533;i&#65533;&#65533;k(&#65533;&#65533;&#65533;;0d&#65533;;&#65533;&#65533;&#65533;&#65533;s&#65533;&#65533; mw8&#65533;gC&#65533;EP
&#65533;&#65533;&#65533;S&#65533;&#65533;&#65533;
&#65533;Q&#65533;&#65533;&#65533;&#65533;&#65533;#]&#65533;&#65533;&#65533;8zz&#65533;d$L&#65533;0&#65533;#Q&#65533;&#65533;&#65533;(&#65533;o&#512;:(0&#65533;q&#65533;dU&#65533;&#65533;U_&#65533;P&#65533;&#65533;
&#65533;&#65533;&#65533;&#65533; &#65533;&#65533; &#65533;(Hpq:@&#65533; &#65533;p-&#65533;&#65533;&#65533;&#65533;&#65533;H' &#1159;&#65533;&#65533;&#65533;&#65533;8&#65533;U&#65533;&#65533;&#65533;.&#65533;&#65533;r&#65533;&#65533;X&#65533;&#65533;&#65533; &#1992;$&#65533;s&#65533;&#65533;n&#65533;&#65533; "A&#65533;}=&#65533;&#65533;&#65533;"&#65533;SAg&#65533;&#65533;&#65533;@&#65533;N&#65533;&#65533;&#65533;bI&#65533;&#65533;:H&#65533;Ps#AA&#65533;&#65533;%F&#65533;%&#65533;%*YBc&#65533;&#65533;j2&#65533;I&#65533;&#467;&#65533;&#65533;&#65533;=&#65533;&#65533;&#65533;]&#65533;A&#65533;&#65533;&#65533;&#65533;A:&#65533;_&#65533;1DRG &#65533;)u`w&#65533;*^&#65533;bByW,&#65533;"&#65533;A&#65533;o&#65533;v&#65533;wArFM&#65533;$&#65533;V%N&#65533;j&#65533;Z&#65533;H#2G&#65533;a&#65533;R^i&#65533;&#65533;&#65533;H&#65533;&#65533;|&#65533;H&#65533;&#65533;RjI&#65533;&#65533;&#65533;&#65533;&#65533;#!d-&#65533;&#65533;&#65533;"b@?&#65533;A"&#65533;&#65533;&#1230;&#65533;&#65533;. &#65533; i&#65533;:&#65533;&#65533;8@'&#65533;p:&#65533;&#65533;&#65533;w1&&#65533;k&#65533;k&#65533;Po#q&#65533;~a&#65533;&#65533;&#65533;&#65533;F&#65533;&#65533;p&#65533;&#65533;&#65533;&#65533;&#65533;hH&#65533;>&#540;&#65533;&#65533;&#65533;0&#65533;I&#65533;Ki&#65533;&#65533;&#65533;&#65533;+;&#65533;&#65533;0&#65533;&#65533;I&#65533;&#65533;&#65533;i&#65533;-&#65533;#&#65533;&#65533;&#65533;:{,<;=k&#65533;&#1119;;&#65533;&#65533;&#65533;&#65533;&#65533;&#65533;&#65533;uh&#65533;-&#65533;&#65533;&#65533;KqES	@u&#65533;3 @N Q&#65533;T=&#65533;#&#65533;S&#65533;&#65533;8Au&#65533;&#65533;t5&#65533;"E&#65533;&#65533;'&#65533;TU&#65533; :&#65533;&#65533;&#65533;U[&#65533;:&#65533;&#65533;&#65533;&#65533;"&#65533;&#65533;W/&#65533;:&#65533;p&#65533;&#65533;;&#65533;&#65533;ACZ
p	&#65533;xL&#65533;&#65533;
&#65533;&#65533;&#65533;&#65533;&#65533;&#65533;*&#65533;
w&#65533;
&#65533;p&#65533;fH0&#65533;]&#65533;0X &#65533; ~c&#678;h&#65533;&#65533;&#65533;=&#65533;&#65533;C8&#65533;&#65533;Rt&#65533;W&#65533;Wr&#65533;0&#65533;&#65533;_1&#65533;&#65533;&#65533;&#65533;&#65533;&#65533;QW[&#65533;&#65533;&#987;@&#65533;&#65533;&#65533;0Y&#65533;&#65533;&#65533;:+&#1643;F&#65533;&#701;$d&b&#65533;&#65533; 6&#65533;gw:&#65533;&&#65533;#&#65533;&#65533;(&#65533;&#65533;&&#65533;&#65533;&#65533;&#65533;&#65533;&#65533;#&#65533;;$v&#1066;D&#65533;$u&#65533;
&#65533;&#65533;{&#65533;wm2&#65533;&#65533;*&#65533;&#65533;&#65533;%uW&#65533;g&#65533;Ji{C&#65533;?&#65533;&#65533;-&#65533;h#!a &#65533;&#65533;&#65533;&#65533;&#65533;A,|A&#65533;&#65533;;&#65533;&#65533;&#65533;,&#65533;&#65533;,lI-#@r&#65533;A:vI&#65533;&#65533;&#65533;'`&#65533;2 &#65533;K8`(&#65533;&#65533;&#65533;/$P3&#65533;	c~&#65533;&#65533;W&#65533;qJ&#65533;&#65533;&#65533;&#65533;	&#65533;&#65533;&#65533;&#65533;R|&#65533;&#65533;&#65533;mH&#65533;$&#65533;V<&#65533;&#65533;&#65533;&#65533;Z&#65533;&#65533;$&#65533;&#65533;[&#65533;&#65533;&#65533;&#1054;Z,&#65533;&#65533;&#65533;c&#65533;&#65533;AB[&#65533;A&#65533;&#65533;&#65533;&#65533;C&#733;@+&#65533;=2&#65533;9k,x\&#65533;>&#159;&#65533;&#1631;x&#799;/&#65533;&#65533;&#65533;&#65533; }KlR-P5 ~P&#65533;Pi&#65533;$&#65533;&#65533;1&#65533;Gp4&#65533;&#65533;@&#65533;> 6oAn&#65533;v&#65533;A|&#65533;&#65533;&#65533;&#679;|&#65533;PH &#65533;>RS&#65533;q&#65533;Q^&#65533;^5:*
&#65533;&#65533;5`&#65533;&#65533;[VRu&#65533;&#65533;&#65533;&#65533;&#65533;&#65533;&#65533;&#65533;&#65533; &#65533; &#65533;`D&#65533;&#65533;X&#65533;@ &#65533;&#65533;
&#65533;&#65533;&#65533;&#65533;
&#65533;&#804;J*IJ&#65533;&#65533;&#65533;&#65533;F7&#65533;&#65533;&#65533;^j&#65533;~&#65533;&#65533; &#65533; C@&#65533;&#65533;&#65533;$&#65533;Al&#65533;"&#65533;c(&#65533;&#65533;F&#65533;&#65533;&#65533;<($	 p&#65533;|:&#65533;6}&#65533;&#65533;d&#65533;&#65533;&#65533;&#65533;?&#65533;&#65533;,&#1128;&#65533;&#65533;v&#65533;w&#65533;&#1789;a&#65533;&#65533;&#65533;C&#65533;$&#65533;_&#65533;;&#65533;rw&#65533;&#65533;7&#65533;&#65533; $&#65533;&#65533;&#65533;&#65533;S7a&#65533;=&#65533;&#65533;QJ&#65533;5)_1&#65533;
&#65533;&#65533;w=&#65533;&#65533;c&#65533;&#65533;#&#65533;(EF`d$&#65533;&#65533;&#65533;#&#65533;\@&#65533;"t+&#65533;B&#65533;&#65533;&#65533;t&#65533;&#65533;*Gs`&#65533;&#65533;&#65533;a&#65533;&#65533;&#65533;&#1092;J&#65533;&#65533;|&#65533;R&#1882;&#65533;&#65533;)&#65533;&#65533;8v&#65533; "&#65533;&#65533;&#65533;
&#65533; &#1794;I&#65533;&#65533;&#65533;10p f&#65533;08\y s&#65533;&#65533;&#65533;f*f&#65533;f`&#65533;&#65533;e&#65533;&#65533;^H&#65533;&#65533;&#65533;&#65533; 7&#65533;V&#65533;i&#65533;`|&#65533;Vl&#65533;(k&#65533;1+&#65533;q&#65533;5&#65533;I&#65533;b,&#430;]&#65533;c&#65533;j&#65533;&#65533;;0&#65533;E&#1759;E&#65533;@;|&#65533;&#65533;&#65533;&#65533;&#65533;&#65533;H&#65533;&#35421;<&#65533;&#65533;&#65533;ye&#65533;k*P&#65533;UC&#65533;>&#65533;#&#65533;)[&#65533;&#65533; &#65533;#&#65533;SiA$&#65533;TB&#353;z&#65533;!&#65533;XQ&#65533;"p&#65533;1&#65533;!&#65533;+B5&#65533;9&#65533;&#65533;&#65533;X&#65533;:5&#65533;&#65533;&#146;R&#65533;&#65533;&#65533;&#65533;&#65533;&#65533;p&#65533;&#65533;bp&#65533;&#65533; &#65533;a&#65533;0&#65533;U2`.&#163;&#65533;p	&#65533;&#65533;&#65533;&#65533;(X&#65533;r&#65533;X &#65533;s&#65533;&#65533;&#65533;&#65533;&#65533;&#65533;&#65533;<&#65533;d&#65533;0!&#65533;
&#65533;&#65533;&#1936;&#65533; &#65533;&#65533;&#65533;K&#65533;s&#65533;&#65533; &#65533;Z&#65533;0 &#65533;&#65533;&#65533;=P&#65533;`&#65533;&#65533;&#65533;t?r&#65533;&#65533;&#65533;?B&#65533;m-&#65533;S>&#65533;P&3a&#1064;&#65533;&#65533;&#65533;&#65533;&#65533;)&#65533;a&#65533;&#65533;P&#65533;q7&#65533;jBF~&#65533;&#65533;&#65533;p&#65533;&#65533;g&#65533;&#65533;]&#65533;J&#65533;&#65533;sk,Dm$&#65533;&#65533;E&#65533;&#65533;&#65533;&#65533;&#65533;&#65533;&#65533;&b$&#65533;QM&#65533;H"wj&#65533;&#65533;A&#65533;\>&#65533;%^&#65533;Gx&#65533;$&#65533;@p&#65533;&a&#65533;$q2&#65533; <&#65533;&#65533;&#65533;G&#65533;&#65533;Wx&#65533;,&#65533;w&#1527;Q&#65533;&#65533;)&#65533;&#65533;&#65533;&#65533;#&#65533;\&#65533;@&#65533;
B&#65533;J&#65533;G&#65533;*&#65533;&#65533;&#65533;P&#65533;wD&#65533;&#1572;&#65533;&#65533;) w&#65533;o&#65533;RU&#65533;l&#65533;&#65533;&#65533;&#65533;&#65533;I&#65533;&#65533;n&#65533;&#65533;I&#65533;&#65533;&#65533;&#65533;&#1353;&#65533;4K&#65533;*&#65533;&#65533;&#65533;9&#65533;&#65533;i&#1785;&#65533;&#65533;&#65533;&#65533;&#65533;&#65533;&#1906;&#65533;m&#65533;&#65533;&#65533;&#65533;&#65533;N&#65533;&#65533;&#65533;&#65533;&#65533;m&#65533;&#65533;&#65533;&#65533;&#65533;n&#65533;n&#65533;&#65533;&#65533;>&#65533;k&#65533;j&#65533;&#65533;0;&#65533;&#65533;&#65533;0&#65533;&#65533;&#65533;&#65533;e&#65533;fp&#65533;&#65533;&#65533;yf&#65533;&#65533;'&#65533;^#&#65533;&#1127;3p
&#65533; &#65533;&#65533;7K&#65533;*&#65533;&#65533;&#65533;0&#65533;&#65533;#&#65533; &#65533;3@&#65533;&#65533;K}V&#65533;&#65533;&#65533;&#65533;&#65533;&#65533;&#65533;:&#65533;=&#65533;&#65533;/&#65533;&#65533;&#65533;_ &#65533;F&#65533;&#65533;,&#928;&#65533;&#65533;5&#65533;	@&#65533;&#65533;`.&#65533;<7p&#65533;
h&#65533;&#65533;&#65533;@&#65533;&#65533;&#65533;&#65533;nZ&#65533;
&#65533; &#65533;&#65533;#1p&#65533;a&#65533;&#65533;&#65533;e 	2N&#65533;&#65533;5.
 &#65533;&#65533;&#65533;&#65533;&#65533;s&#65533;&#65533;&#65533;u&#65533;&#65533;X&#65533;@&#65533;0X&#2023;:&#65533;`?&#65533;&#65533;6B&#65533;&#65533;#[ [&#65533;1&#65533;&#65533;n&#65533;n&#65533;&#65533;Fg=5<y&#65533;&#65533;&#65533;_b&#65533;&&#65533;AY&#65533; &#65533;q&#65533;By&#65533;&#65533;&#65533;w&#65533; ^&#65533;*!&#65533;@&#65533;	&#65533;&#65533;#&#65533;G&#65533;$4&#65533;&#65533;&#65533;&#65533;#J6&#65533;&&#65533;&#65533;&#65533;U&#65533;wI&#65533;^DF&#65533;&#65533;&Xt] &#65533;&#65533;Gr&#65533;L&#65533;&#65533;&#65533;&#65533;`B&#65533;N&#65533;%u$&#65533;&#65533;&#65533;F&#65533;@&#65533;&#65533;&#65533;v&#65533;&#65533;AA&#65533;apu&#65533;&#65533;&#65533;&#65533;&#65533;u&#65533;RH&#65533;&#65533;,&#65533;&#65533;,&#65533;&#65533;j&#65533;&#65533;&#65533;&#65533;} &#65533;&#65533;&#65533;m&#65533;O&#65533;&#65533;J(&#65533;&#65533;&#65533;
d&#65533;Y&#65533;&&#65533;	V&#65533;!C&#1089;&#65533;P&#65533;&#65533;&#65533;A&#65533;"&#65533;80d&#65533;&#65533; V4Z$J4bD&#65533;<!|c&#65533;&#65533;&#65533;P&#65533;E&#65533;&#65533;&#65533;ei9M&#65533;zX&#65533;4&#65533;&#1254;&#65533;^&#65533;j&#65533;)&#65533;q&#65533;&#65533;u&#65533;&#65533;+T&#65533;&#65533;_&#65533;~E&#65533;\V&#65533;`&#1485;&#65533;
uk&#1464;|6&#65533;&#1382;{&#65533;&#65533;:&#65533;'a,l&#65533;E&#65533;&#65533;76e_|&#65533;&#65533;&#65533;o&#462;]&#65533;f&#65533;&#65533;yt 0D&#65533;&#65533;:&#552;&#65533;&#65533;&#65533;B&#65533;&#65533;&#65533;&#65533;&#150;&#65533;`&#1990;M&#65533;Cw&#65533;&#65533;&#65533;&#65533;&#65533;?&#65533;&#65533;F&#65533;/&#383;"&#65533;&#65533;&#65533;{&#65533;&#65533;&#65533;?&#65533;&#438;M'QE4&#65533;&#65533;PL&#65533;F&#65533;&#1099;Z$P&#65533;&#65533;&#65533;:&#65533;&#65533;&#65533;&#65533;&#65533;&#65533;&#65533;"!&#65533;p&#65533;&#65533;&#65533;D&#65533;&#65533;N&#65533;&#65533;&#65533;S&#65533;&#65533;*x&#65533;!v&#514;&#65533;&#65533;&#65533;Vt&#65533;,x0tp&#65533;&#65533;$&#65533;&#65533;@&#65533;7d&#65533;H&#65533;&#65533;&#65533;&#65533;pF&#65533;|&#65533;&#65533;%&#65533;&#65533;&#37120;(&#65533;Z&#65533;G&#65533;&#65533;&#65533; &#65533; &#65533;&#65533;&#65533;&#65533;4rH&#65533;(&#65533;&#65533;&#65533;a R&#65533;nP&#65533;&#65533;P0e&#65533;&#29827;-&#65533;&#65533;&#65533;&#65533;&#65533;T&#65533;L3&#65533;D3M5&#65533;d&#65533;M7&#65533;&#65533;m&#65533;?^sa&#65533;&#65533;2	&#65533;&#65533;(&#65533;>&#65533;&#1267;&#65533;>&#65533;&#65533;3&#1029;&#65533;&#65533;&#65533;&#65533;3&#65533;Cak&#65533;Q&#65533;9&#65533;T(&#65533;G&#65533;,&#65533;9OxP&#65533;N`+&#65533;Bf&#65533;&#65533;&#65533;<M&#65533;&#65533;n&#65533;&#65533;&#65533;Ke&#65533;&#65533;QGQI&#65533;W@q&#65533;&#65533;>&#65533;&#65533;Xb&#65533;}MOD&#65533;&#65533;&#65533;&#65533;&#65533;&#65533;&#65533;&#65533;O.5&#65533;&#65533;&#1669;&#65533;&#65533;&#65533;&#65533;&#65533;Cr70&#65533;"&#65533;u&#65533;9&#65533;d&#65533;]w&#65533;]h&#65533;"(&#65533;2&#65533;F&#65533;&#65533;&#65533;$&#65533;&#65533;Xh&#65533;4&#65533;g&#65533;&#65533;&#65533;'!b&#65533;&#65533;I&#65533;&#65533;M &#65533;B&#65533;@pM)q &#65533;TQ&#65533;L&#65533;&&#65533;&#65533;>&#65533;H&#65533;iN&#65533;AO8P&#65533;&#65533;!,!&#65533;|&#65533;iGnJD&#65533;DTP%&#65533;k X&#65533;&#65533;&C&#65533;0&#65533;9&#65533;&#65533;&#65533;&#65533;&#50720;&#65533;&#65533;&#65533;&#65533;&#65533;,[$&#65533;&#65533;&#65533;&#65533;&#65533;&#65533;&#65533;$&#65533;&#65533;.&#65533;&#65533;"&#65533;0&#65533;$&#65533;)&#65533;&#65533;+([&#65533;f&#1714;&#65533;&#65533;&#619;&#65533;r&#65533;f&#65533;&#65533;s&#65533;`C&#35703;&#65533;&#65533;s&#65533;1&#65533;&#65533;y&#65533;&#65533;k+&#65533;n&#65533;M`&#65533;&#1049;&#65533;&#65533;&#65533;&#65533;r3&#65533;&#65533;&#65533;;&#65533;q&#65533;%&#65533;q>|E&#65533;&#65533;&#65533;:P&#65533;g^(&#65533;&#65533;D&#65533;&#65533;&#65533;lk8&#65533;|Sh&#65533;KjG&#65533;&#65533;&#65533;&#65533;&#65533;&#65533;x&#65533;@cHRh&#65533;m&#1166;;&#65533;&#65533;&#984;Z&#65533;&#65533;[2=&#65533;^&#65533;&&#65533;&#65533;&#65533;&#147;X0"
e&#65533;&#65533;e&#65533;&#65533; &#65533;&#65533;0&#65533;&#65533;>d&#65533;~A&#65533;&#65533;&#65533;&#65533;c&#65533;!&#65533;[B&#65533;_0q&#65533;Z&#65533; &#65533;B!&#65533;$` &#1963;@&#65533;R&#65533;$&#65533;&#65533;&#65533;4bZx#Z&#65533;&#65533;r&#65533;!&#65533;H'&#65533;&#65533;J&#65533;&#65533;%&#65533;&#65533;'&#65533;&#65533;B""&#65533;X&#65533;b&#65533; &#65533;?&#65533;&#65533;,&#65533;&#65533;&#65533;&#65533;nf /"&#1096;GDb7P	;&#65533;f\R&#65533;&#65533;%&#65533;&#65533;&#65533;A&#65533;&#65533;&#65533;?&#65533;&#65533;&#65533;\=&#65533;X[&#65533;"ld&#65533;&#65533;F&#65533;6&#65533;&#65533;&#65533;k(!&#65533;4&#65533; 9&#65533;&#65533;q&#197;&#65533;&#65533;"C&#65533;&#65533;&#51249;1&#65533;cN&#65533;P&#65533;&#65533;$&#361;^rWz&#65533;B&#65533;hHG)KZ&#65533;R&#65533;&#65533;&#65533;&#65533;H-&#65533;^QP&#65533;p&#65533;&#65533;&#65533;&ji[W&#65533;`&#65533;'&#65533;&#65533;&#65533;&#65533;&#65533;&#65533;B&#65533;p&#65533;):&#65533;&#65533;X&#65533;\&#65533;&#65533;Y&&#1110;&#65533;T&#65533;&#65533;&#43344;z&#65533;@_
9&#65533;B|&#65533;/&#1848;&#65533;&#65533;&#65533;&#65533;m&#65533;p*&#65533; &#65533;&#65533; 0&#65533;&#65533;&#65533;$&#65533;A&#65533;`G&#1796;&#65533;&#65533;H,&#65533;!&#65533;&#65533;.&#65533;&#65533;! &#65533;9D&#65533;&#65533;&#65533;&#65533;
Z&#1026;&#65533;%&#65533;#(&#65533;cT&#65533;&<#r&#65533;&#65533;&#65533;&#65533;U&#65533;C&#65533;`&#65533;9
&#65533;O&#65533;`&#65533;c&#65533;c&#65533;uA`&#65533;&#65533;&#65533;\SQ&#65533;q&#65533;o&#65533;&#65533;&#65533;3&#57784;&#65533;&#65533;	&#65533;3&#65533;&#65533;8'&#65533;&#65533;sp&#65533;K&#65533;2g&#65533;I&#65533;s&#65533;ct0waf|`\64&#65533;&#65533;&#65533;}&#65533;&#65533;P&#65533;}&#65533;4U&#65533;M&#65533;p&#65533;T&#65533;&#65533;&#65533;W&#65533;&#65533;&#65533;&#65533;&#65533;v@&#65533;BNp&#65533;&#65533;&#65533;L&#65533;&#65533;m&#65533;&#65533;	&#65533;w&#65533;\&#65533;&#65533;>&#65533;a
&#65533;B&#65533;3&#65533;6&#65533; T<&#65533;&#65533;cd&#65533;&#65533;&#65533;w&#179;&#65533;
&#65533;&#65533;&#65533;&#65533;&#65533;)&#65533;&#65533;&#65533;"&#65533;&#65533;x&#65533;&#65533;&#65533;[&#65533;&#65533;nx&#65533;:&#65533;B(BA&#65533;&#65533;
!&#65533;1&#65533;&#65533;&#65533;&#65533;#Z&#65533;
&#65533;G
&#65533;X8 &#65533;%ET	&#65533;	q&#65533;(F&#65533;<&#65533;&#65533;BP&#65533;&#65533;&#65533;p&#65533;B&#65533;&#65533;&#65533;V&#65533;&#65533;E&#65533;&#65533;?&#65533;[]&&#65533;f|&#65533;&#65533;k&#65533;&#65533;&#65533;'&#65533;&#65533;!?T&#65533;&#65533;&#65533;K&#65533;&#65533;&#1534;&#65533;uW%&#65533;&#65533;L-&#65533;R&#65533;?&#65533;(&#65533;diM[&#65533;&#65533;d&#65533;^&#65533;&#65533;DJWI&#65533;/n(%&#65533;F&#65533;1S&#65533;&#65533;?8&#65533;&#65533;&#1500; :&#65533;&#65533;&#65533;n8&#65533;%&#65533;p&#65533;LxD&#65533;/F8%&#65533;&#65533;&#65533;U&#65533;y)&#65533;,&#42056;&#65533;&#65533;?&#65533;&#65533;cE-&#65533;X{B&#65533;&#65533;&#65533;u,sIPm&#65533;&#65533;kh ja&#65533;Wt&#65533;j&#65533;	5"
9%l&#65533;&#65533;&#65533;&#65533;&#65533;&#65533;&#65533;o&#65533;&#65533;&#65533;Ka&#65533;&#65533;&#65533;&#65533;&#65533;&#65533;xY&#65533;@&#65533;P&#65533;3&#65533;&#741;d&#65533;&#892;8&#65533;G&#65533;|&#65533;#\&#65533;pv:&#65533;&#851;u&#769;*)&#65533;&#65533;,&#65533;&#1254;&#65533;D&|&#65533;S&#65533;J3&#449;&#65533;&#65533;4&#65533;NC&#65533; &#1792;&#65533;&#65533;&#65533;k&#65533;&#65533;>&#65533;&#65533;s\&#65533;F}Uw&#65533;&#65533;&#65533;&#65533;iQ&#65533;&#65533; v&#65533;&#65533;&#65533;&#1600;tS%-&#65533;&#65533;*&#65533;&#65533;>&#65533;&#65533;h&#65533;z"!&#65533;OC&#65533;&#65533;&#65533;p&#65533;
&#1824;t&#65533;v&#65533;&#65533;g&#846;t&#65533;%'&#65533;G,&#65533;i!&#65533;&#65533;&#65533;&#65533;F&#65533;&#530;&#65533;&#65533;G&#65533;&#1031;7&#65533;&#65533;&#65533;&#65533;&#65533;&#65533;&#65533;&#65533;y!&#65533;S&#65533;B qD&#65533;Gw&#65533;&#65533;l>&#65533;&&#65533;&#65533;8CL&#65533;B!&#65533;m&#544;&#65533;&#65533;&#65533;&#65533;&#65533;&#65533;c&#65533;&#65533;H&#65533;yA&#429;3&#65533;]vZ&#65533;&#65533;!&#65533;&#65533;&#65533;&#65533; R&#65533;&#65533;/HS&#65533;&#65533;`&#65533;&#65533;&#65533;&#65533;^|&#65533;&#65533;&#65533;
"&#65533;&#65533;99B&#65533;,\&#65533;&#65533;QY&#65533;&#65533;
H&#65533;&#65533;,&#65533;&#65533;&#65533;&#65533;p&#65533;H(&#65533;+&#65533;&#65533;AZ@&#65533;&#65533;&#65533;<@&#65533; Px&#65533;&#65533;F{x&#65533;k&#65533;&#65533;&#65533;&#65533;
&#65533;7&#65533;!>&#65533;&#65533;&#65533;J<&#65533;&#65533;(&#65533;&#65533;&#65533;&#65533;5&#65533;e&#65533;&#65533;&#65533;&#65533;&#65533;w&#65533;&#65533;&#65533;l&#65533;B&#65533;&#65533;?h&#65533;[V&#65533;&#65533; (~KWEd&#65533; &#65533;'E&#65533;R&#65533;&#65533;&#65533;&#65533;&#65533;Ta.&#65533;&#65533;&#65533;&#65533;&#65533;s&#65533;&#65533;&#65533;&#65533;&#65533;&#65533;&#342;W&#65533;ec^&#65533;&#65533;&#65533;~j&#65533;&#65533;<&#65533;&#65533;&#65533;&#65533;&#65533;&#65533;&#65533;&po&ki&#65533;&#65533;I&#65533;2!&#65533;3&#65533;&#65533;\]&#65533;M-I&#65533;|#&#65533;Y&#65533;f^s&#65533;&#65533;&#65533;[,&#65533;&#65533;(&#65533;?&#65533;qu,&#65533;a&#65533;Y&#65533;@&#682;&#259;&#65533;"Y&#65533;&#65533;&#65533;&#65533;&#65533;XL&#1841;&#65533;8&#65533;$&#65533;&#65533;&#65533;H&#65533;&#65533;&#65533;&#65533;&#65533;q&#65533;&#65533;+@&#65533;[&#65533;&&#65533;N&#65533;&#65533;jS 9B&#65533; d&#65533;5&#65533;&#65533;6(&#65533;&#65533;&#65533;5NC*&#65533;&#65533;&#65533;c&#65533;6&#1120;5I&#65533;X&#65533;&#65533;&#65533;&#65533; &#65533;&#65533;&#65533;&#65533;s &#65533; &#65533;&#65533;&#65533;
&#65533;&#1206;y&#65533;w&#193;&#65533;&#65533;&#65533;&#65533;&#65533;q;&#65533;&#65533;@&#65533;@&#257;&#65533;&#65533;&#65533;A 4&#65533;&#65533; &#65533;+B&#65533;?&#65533;&#65533;?S&#65533;
$&#65533;H &#65533;&#65533;&#65533;&#65533;&#65533;>H&#65533;&#65533;&#65533;&#65533;&#65533;&#65533;C&#65533;&#65533;+~@&#65533;&#65533;`-Q&#65533;8&#65533;7&#65533;&#65533;&#65533;i&#65533;m0&#65533;x@&#65533;&#65533;&#65533;G&#65533;&#65533;&#65533;	P&#65533;P&#65533;&#65533;&#65533;&#65533;&#65533;1P8`(&#65533;&#65533;&#65533;-&#65533;&#65533;Z4&#65533;&#65533;K&#65533; &#65533;&#65533;6E&#1025;V&#65533;&#65533;&#65533;&#65533;}&#65533;L&#65533;,&#65533;A&#65533;&#65533;&#65533;Ox7Oh&#65533;#&#65533;NP&#65533;&#65533;X&#65533;&#65533;S,&#65533;&#65533;R&#65533;&#65533;&#65533;&#65533;&#65533;&#65533;`x&#65533;&#65533;&#65533;&#65533;(c\9&#1169;&#65533;&#65533;q&#65533;&#65533;&#65533;2^&#65533;&#65533;&#65533;@nA&#65533;&#65533;&#65533;&#65533;d`&#65533;n&#65533;&#65533;&#65533;[&#65533;&#65533;&#65533;&#65533;&rX&#65533;&#1684;)&#65533;&#1849;&#65533; 0,&#1212;&#65533;&#65533;&#65533;&#65533;1IZ&#65533;&#65533;h&#65533;$J#Mi&#65533;p&#65533;&#65533;9&#65533;8\&#65533;'3l&#65533;K&#65533;B&#65533;E&#65533;&#65533; &#65533;&#65533;GZa&#65533;a&#65533;1&#65533;kh&#1634;>&#65533;=[&#65533;QZ&#65533;&#1302;C&#65533;n	RB&#65533;&#65533;`G4Q>&#65533;&#65533;&#65533;Ex&#65533;&#65533;&#65533;&#601;&#65533;o\&#65533;]&#65533;&#65533;&#65533;&#1573;a&#65533;&#65533;&#65533;8&&#1536;4&#65533;&#65533;&#65533;&#65533;Io<&#65533;&#65533;&#65533;&#65533;&#65533;h&#65533;d&#65533;&#65533;&#65533;l&#645;P?&#65533;&#65533;&#65533;&#65533;;;&#65533;&#65533;&#65533;&#65533;&#65533;&#1520;&#65533;&#65533;&#65533;&#65533;26&#65533;&#65533;X&#65533;0	&#65533;	+&#65533;&#65533;&#65533;X&#65533;&#65533;&#65533;6&#65533;7&#65533;&#65533;&#65533;h&#65533;&#65533;H&#65533;Z/&#65533;&#65533; 0+]H &#65533;[&#65533;&#65533;l&#65533;&#65533;&#65533;b&#65533;;p&#65533;&#65533;&#65533;2|&#65533;#&#65533;&#65533;&#65533;&#65533;&#65533;&#65533;&#65533;&#65533;8|7:&#16934;&#65533;8=l&#65533;?&#65533;&#65533;&#65533;x&#65533;&#65533;)`.&#65533;p&#65533;t&#65533;0&#65533;&#65533;I\G&#65533;O&#65533;&#65533;S&#65533;&#65533;b, &#65533;V&#65533;
A&#65533;i&#65533;&#1069;;`&#65533;&#65533;&#65533;I&#65533;&#65533;`&#65533;NP&#65533;&#65533;&#65533;&#65533;a&#65533;_&#65533;&#65533;!&#65533;&#65533;[&#65533;&#65533;&#65533;(`&#65533;|&#65533; &#65533;x&#65533;&#65533;T&#65533;a\F&#65533;+&#65533;&#65533;&#65533;&#65533;Z &#65533;&#65533;#l&#65533;&#65533;8&#65533;&#65533;&#65533;&#65533;&#65533;A&#65533;X &#65533;x/Y&#65533;&#65533;&#65533;&#65533;x&#65533;&#65533;&#162;&#65533;&#65533;&#65533;t&#65533;9&#65533;%&#65533;&#65533;u&#65533;&#21221;W&#65533;"(
(2s&#65533;"G&#65533;1{4&#65533;@&#65533;&#65533;e9&#65533;I&#65533;&#65533;EaH&#65533;&#65533;<&#1848;>3&#65533;&#65533;MA&#65533;4Z:&#65533;&#65533;C&#65533;&#65533;&#65533;"H&#65533;&#65533;&#65533;PF)&#65533;2aQ3)&#1907;&#65533;&#65533;Q&#65533;&#65533;|&#65533;\&#65533;$[Q&#65533;!UMp<P>&#65533;&#65533;C&#65533;0TR&#65533;p&#65533;&#600;T&#65533;&#65533;&#65533;R&#65533;G=&#65533;$]&#65533;w&#65533;&#65533;X I&#1029;&#65533;K %h&#65533;&#65533;&#65533;
&#65533;h)&#65533;0H&#65533;&#65533;**&#65533;+C&#65533;p&#65533;&#65533;3&#65533;S&#65533;&#65533;X&#65533;>5&#65533;}&#65533;&#65533;}&#65533;&#65533;&#65533;D'"'&#65533;&#65533;&#65533;&#65533;&#65533; x&#65533;9&#65533;&#1536;&#65533; z&#65533;p&#65533;}+ H&#1572;:X&#65533;)H&#65533;&#65533;&#65533;&#65533;8&#65533;+&#65533;|&#65533;i&#65533;QE&#65533;tCPq&#65533;&#65533;zx&#65533;&#65533;&#65533;&#65533;o&#654;.h,
&#65533;&#65533;$&#65533;&#65533;&#65533;&#65533;&#65533;4&-p<&#65533;&#65533;[+&#65533;p )Z9O&#65533;2F&#1047;&#65533;&#65533;&#65533;&#65533;A&#65533;&#65533;A&#65533;&#65533;E&#65533;&#65533;X&#65533;&#65533;&#65533;&#738;&#65533;&#65533;bEHP)&#65533;&#65533;&#65533;S&#722;&#65533;&#65533;N&#65533;S&#65533;:o&#65533;No&#65533;&#65533;6&#65533;&#65533;!&#65533;&#65533;Z&#65533;#	&#65533;Rnx&#65533;&#65533; w&#65533;w&#65533;S&#65533;0&#65533;&#269;'&#65533;3&#65533;&#65533;&#65533;&#65533;&#1162;&#65533;X7&#65533;&#65533;59&#65533;&#65533;&#65533;:6&#65533;&#65533;M&#65533;Qy&#65533;$&#65533;&#65533;&#65533;2&#65533;&#65533;\&#65533;&#65533;#&#574;s&#65533;&#65533;G8&#65533;y&#65533;YT&#65533;&#65533;&#65533;x)&#65533;M&#65533;D&#65533;&#65533;&#65533;&#65533;&#65533;	&#65533;G&#65533;ZY&#65533; Y&#65533;&#1609;&#65533;&#65533;&#65533;>"]&#65533;&#65533;Rz&#65533;7&#65533;&#65533;EG&#65533;&#65533;&#1177;&#65533;%&#65533;&#65533;X[*}	[{&#65533;&#65533;E&#65533;4q&#65533;&#65533;3&#65533;2M&#65533; J4&#65533;&#65533;&#65533;Z&#65533;&#65533;:o&#65533;&#65533;&#65533;&#65533;(&#65533;&#65533;&#65533;F:&#65533; 2X&#65533; &#65533;&#65533;fP&#65533;5\3!&#65533;&&#65533;&#65533;X&#1539;&#65533;&#65533;I&#65533;&#65533;2&#65533;	h&#65533;&#1027;&#65533;[  &#644;H&#65533;X/x&x&#65533;gJ&#65533;	P&#65533;&#65533;&#65533;pT&#65533;%>&#65533;&#65533; R]&#65533;&#65533;&#65533;&#65533;X"&#65533;+0&#65533;&#65533;&#65533;X&#65533;`&#65533;S&#65533;]&#65533;&#65533;5&#65533;7lZ}&#65533;&#65533;&#65533;&#65533;T&#65533;&#65533;`,><!	O&#65533;(&#65533;&#65533;&#65533;&#65533;
P&#65533;G&#65533;<&#65533;&#65533;&#65533;7ZMKP&#65533;&&#65533;v&#65533;&#65533;&#65533;&#65533; &#65533;]&#65533;-[&#65533;-,&#65533;v&#65533;&#65533;X&#65533;&#65533;&#65533;&#65533;
&#65533;&#65533;&#65533;&#65533;&#65533;
(NHpX4w&#65533;&#65533;_P \&#65533;&#65533;*&#65533;&#65533;]&#65533;W_&#65533;e&#65533;?qcFdD@B&#65533;;!H&#65533;&#65533;$&#391;@SmD&#65533;&#65533;&#65533;&#65533;fa&#1808;%3Q&#65533;&#65533;/u4&#65533;&#65533;&#65533;(&#65533;D&#65533;&#65533;&#65533;Y&#65533;U3Mq&#65533;M&#65533;&#65533;{&#65533;>@&#65533;H&#65533;&#65533;bb&#65533;&#65533; $F&#65533;p@&#65533;*&#65533;oPp&#65533;HJ&#65533;r&#65533;&#65533;&#65533;;@&#65533;&#1787;&#65533; (cv)&#65533;P
&#65533;&#65533;&#65533;&#65533;&#65533;rc5N&#65533;8.&#65533;4Nc&#65533;x&#16069;c&#65533;&#65533;&#65533;u&#65533;o&#65533;>P&#65533;wl&#65533;4ya,&#65533;&#1710;&#65533;I*&#65533;&#65533;En&#65533;Fnav&#65533;Iv&#65533;&#1064;&#17971;&#65533;X&#65533;I-<&#65533;&#65533;e::P&#65533;U&#65533;A&#65533;&#65533;9R>&#65533;&&#65533; &#65533;"P\.Y&#65533;%&#65533;/&#65533; &#65533;&#65533;&#65533;X @8&#65533;&#65533; P&#65533;&#65533;H&#65533;E&#65533;gR@&#65533;3@x&#65533;&#65533;Y &#65533;7&#65533;X "
J&#65533;$&#65533;@&#65533;&#65533;[g&#65533;fb 2&#65533;&#65533;&#65533;&#65533;f.&#65533;o&#65533;&#65533;p&#65533;&#65533;X.&#65533; J&#65533;P&#65533;6&#1089;&#65533;&#65533;&#65533;=&#65533;/(&#65533;]&#65533;&#65533;Q&#65533;"&#65533;7&#65533;^&#65533;
&#65533;&#65533;&#65533;&#65533;&#65533;8&#65533;X&#65533;&#65533;&#65533;$ &#65533;(" &#65533;&#65533;ph&#65533;>&#65533;~H_&#65533;&#65533;E``&#65533;&#65533;&#65533;&#65533;Px&#65533;]&#65533;&#65533;V&#1025;&#65533;6c0O &#65533;&#65533; &#65533;s:t&#65533;)&#65533;&#65533;&#65533;X&#65533;t&#65533;&#65533;&#65533;&#65533; 4 &#65533;W&#65533;&#65533;N&#65533;}@}&#65533;8
 j5&#65533;6b4m2&#65533;&#65533;L&#65533;H&#65533;d8&#65533;H&#65533;&#65533;~&#65533;2Q&#65533;U&#65533;&#65533;&#65533;"G&#65533;`XE&#65533;W	<&#65533;`&#65533;(;&#65533;c=&#65533;&#65533;=^k&#65533;&#65533;&#65533;36c6&#65533;5&#65533;_&#65533;&#65533;&#65533;5&#65533;&#65533;&#65533;^&#65533;&#65533;&#65533;&#65533;&#65533;&#65533;&#65533;&#65533;&#65533;h&#65533;&#65533;&#65533; &#65533;9&#65533;$z&#65533;x&#65533;5X&#65533;^&#65533;&#65533;F&#65533;&#65533;&#65533;&#65533;&#65533;F&#65533;2&#65533;&#65533;3&#65533;&#65533;@k@&#65533;&#55285;&#65533;&#65533;&#65533;&#65533;'Ro&#65533;&#65533;&#65533;&#65533;3A&#65533;7&#65533;&#65533;E&#65533;% &#65533;&#65533;&#65533;.&#65533;I&[&#65533;;38&#65533;@&#65533;B&#65533;/P&#65533;\*&#65533;\&#65533;&#1860;i&#65533;h>&#65533;3&#65533;u &#65533;&#65533;&#65533;X2&#65533;k&#65533;&#65533;&#65533; &#65533;+&#65533;&#65533;&#65533;fh&#65533;&#65533;4&#65533;&#65533;&#65533;]&#65533;&#65533;&#65533;F&&#65533;&#65533;&#57921;&#65533;&#65533;&#65533;O&#65533;&#65533;&#65533;)p].&#65533;&#20155;&#65533;&#65533;V&#65533;&#65533;V&#65533;'( 8H&#65533;&#65533;s&#65533;&#65533;+&#65533;&#65533;&#65533;&#65533;&#65533;j&#65533;&#65533;w&#1096;hK8&#65533;g&#65533;&#65533;&#65533;;&#65533;&#65533; &#65533;&#65533;&#65533;&#65533;bx&#65533;&#65533;,,R&#65533;!X%&#65533;^&#65533;w&#65533;0p&#65533;&#65533;h&#65533;&#65533;w0 r&#65533;&#65533;]&#65533;9a&#65533;9&#65533;&#65533;pEHjH&#65533;&#722;&#65533;`>&#65533;t&#65533;&#65533;f:&#65533;. &#65533;l&#65533;)&#65533;&#65533;
@c&#65533;&#65533;D&#391;&#65533;8&#65533;&#65533;&#65533;&#65533; *QX8lO9 &#65533;o&#65533;&#65533;&#65533;&#65533;&#65533;/&#65533;o&#65533;V&#65533;&#65533;&#65533;j&#65533;V&#620;>&#65533;&#65533;&#65533;&#48806;&#65533;9&#65533;l&#846;
&#65533;&#65533;&#65533;&#65533;&#65533;&#65533;&#65533;&#65533;k&#65533;&#65533;s3&#65533;&#65533;&#65533;&#65533;A&#65533;&#65533;&#65533;&#65533;kB&#65533;&#1027;&#65533;ht&#65533;f&#65533;0&#65533;_V +XY4&#65533;c8&#65533;c&#65533;(s4&#453;&#65533;
&#65533;&#65533;&#65533;(&#65533;R&#65533;&#65533;opUO&#65533;U&#65533;&#65533;p&#65533;b&#65533;p&#65533;&#65533;N1&#65533;X&#65533;u|&#65533;&#65533;4&#65533;&#1528;&#65533;&#65533;^'VI6&#65533;&#619;&#65533;&#65533;&#65533;Id?v&#65533;]&#65533;Tv0&#65533;&#65533;5_&#65533;&#65533;&#65533;z&#65533;az35+&#65533;U&#65533;&#65533;U&#65533;&#65533;&#65533;&#65533;&#65533;&#65533;NqXX&#65533;MX t7w&#65533;&#65533;&#65533;o&#1796;g~&#65533;	hw&#65533;&#65533;&#65533;&#65533;&#65533;&#65533;&#65533;M&#65533;w:;&#65533;&#65533;&#65533;/yW>&#65533;^v&#65533;h&#65533;&#65533;f&#65533; &#65533;&#65533;&#65533;Sx&#65533;%/&#65533;>{&#65533;&#65533;P&#65533;&#65533;~&#65533;Hg.&#65533;&#65533;4&#65533;&#65533;&#65533;2Q&#65533;5&#1089;&#65533;t&#65533;&#65533;&#65533;&#65533;$U"J&#65533;l&#65533;&#709;H&#65533;&#65533; 	&#65533;&#65533;p&#65533;|&#65533;mh&#65533;&#65533;&#65533;&#65533;&#65533;pSxE&#65533;_V&#65533;}&#65533;&#65533;&#65533;&&#65533;~x&#65533;!&#65533;FP&#65533;P`Fx9&#65533;&#65533;P9&#65533;0]&#65533;s&#65533;(0&tU)&#65533;,&#65533;&#65533;&#65533;&#65533;a&#65533;_&#65533;i&#65533;&#65533;N$ :x0&#65533;T@&#65533;&#65533;OcD&#65533;&#65533;A&#65533;"&#65533;&#65533;H&#65533;&#65533; &#65533;&#65533;&&#41477;)&#65533;d&#65533;&#65533;&#65533;&#65533;&#65533;&#311;&#65533;6_&#65533;&&#65533;&#65533;&#65533;,d.&#65533;&#65533;X&#65533;p&#65533;&#65533;O&#65533;&#65533;&#65533;(u&#1568;;i"&#65533;'&#65533;O&#65533;0&#65533;&#65533;&#461;U&#65533;&#65533;o&#65533;m&#626;V&#65533;o&#65533;&#65533;&#65533;&#397;b&#65533;bE&#65533;&#65533;&#65533;&#65533;&#65533;oQ6JY&#65533;g1W&#65533;%AyQ1K&#65533;#&#65533;K&#65533;'U&#65533;&#65533;&#65533;*mvcw&#65533;&#65533;S|&#1824;&#65533;&#65533;&#65533;&#65533;&#65533;&#65533;&#65533;"V&#65533; J&#65533;&#65533;&#65533;]&#65533;&#65533;O&w&#65533;X&#65533;M&#65533;&#65533;&#65533;{ &#1024;&#1565;T`&&#65533;&#65533;&#65533;&#65533;f&#65533;t8  &#65533;&#65533;F&#65533;&#65533;&#65533;&#65533;&#2026;"D8&#65533;&#65533;&#131;BL&#65533;p &#65533;Z&#65533;&#65533;&#65533;&#65533;&#65533;1&#65533;q&#65533; &#65533;<"&#65533;&#65533;&#65533;&#65533;D&#65533;%&#65533;?&#65533;	g&#65533;tI&#65533; &#65533;&#65533;>f&#65533;&#12687;&#65533;E&#65533;@tc&#65533;_&#65533;>&#1020;9&#65533;&#65533;&#65533;6&#65533;H&#65533;@&#65533;&#65533;h(&#65533;&#65533;&#65533;f&#65533;Ec&#65533;&#65533;m38&#65533;&#65533;&#65533;&#65533;Y&#65533;&#65533;&#210;K&#65533;&#65533;A&#65533;&#65533;]E8&#65533;y&#65533;&#65533;&#65533;"v7t&#1825;&#65533;&#65533;A&#65533;&#65533;R	y{&#65533;&#65533;	O&#65533;&#65533;&#65533;&#65533;&#65533;&#65533;
Q&#65533;A&#65533;&#65533;O&#65533;!)&#65533;&#65533;+n?&#65533;	&#65533;"&#65533;&#65533;xp"&#65533;&#65533;;
/j&#65533;&#65533;&#65533;&#65533;&#65533;&#65533;ja&#65533;&#65533;G,&#65533;&#65533;yr&#65533;&#65533;SvN;&#65533;<&#575;&#65533;8/~<&#65533;&#65533;&#65533;&#995;O&#65533;&#65533;&#65533;&#65533;&#65533;&#65533;d&#1089;&#65533;K&#65533;&#65533;upDx&#65533;Q&#65533;&#65533;&#65533;A&#65533;e&#65533;&#65533; &#65533;J8t &#65533;&#65533;&#65533;&#65533;&#65533;&#65533;&#65533;&#65533;?y&#65533;&#65533;&#65533;`1"&#65533;&#1090;&#65533;&#65533;&#65533; &#65533;&#65533;&#65533;A&f&#65533;`&#65533;	&#65533;
*I&#65533;c	14c&#65533;4U&#65533;;7j"^&#65533;N&#65533;H&#65533;{&#65533;r&#65533;&#65533;&#65533;s&#65533;I.&#65533;&#65533;&#65533;H.iP&#65533;F&#65533;3&#65533;b&#65533;&#65533; &#65533;&#65533;&#65533;e&#65533;	rM&#65533;\s&#65533; &#65533;Ad&#65533;?N&#65533;&#65533;&#65533;AX&#65533;@G-s&#65533;@5&#65533;OJ&#65533;P&#65533;I&#65533;M1^dY^J|&#65533;SK&#65533;&#65533;&#65533;A&#65533;&#41566;.&#65533;&#65533;sB_$&#65533;Be&#65533;QM	m&#65533;&#65533;3&#65533;d&#65533;A&#65533;&#65533;&#65533;?&#65533;&#65533;iM)&#65533;&#65533;Q0	&#65533;&#65533;38&#65533;&#65533;)&#65533;&#65533;&#65533;Rw&#65533;&#65533;AD%&#65533;BH&#65533;&#65533;?'&#65533;&#65533;&#65533;T2X&#65533;&#65533;V\&#65533;&#65533;&#65533;&#65533;&#65533;&#65533;&#65533;&#65533; &#65533;mjm&#65533;[&#65533;&#65533;&#65533;&#65533;fx4&#65533;a&#65533;a&#65533;!a&#65533;e&#65533;"&#65533;&#65533;`Y?&#65533;&#398;&#65533;&#65533;&#65533;&#65533;&#65533;&#65533;
&&#65533;A&#65533;dQfg|1&#65533;&#65533;&#65533;p&#65533;&#65533;3&#65533;@&#65533;&#65533;?`("&#65533;"&#65533;&#65533;&#65533;Kqi&#65533;l&#65533;&#838;&#65533;&#65533;a&#65533;	>&#33808;&#65533;&#65533;&#65533;&#65533;>g&#65533;s&#65533;S&#65533;A(t0M[&#65533;<w&#65533;As&#65533;&#65533;Q&#65533;&#65533;"&#65533;&#65533;&#65533;K3Q{	Ub&#65533;=&#65533;&#65533;!&#1111;+&#65533;4&#65533;&#65533;?6&#65533;&#65533;*b&#65533;&#65533;&#65533;&#65533;&#65533;&#65533;&#38080;&#65533;&#65533;(&#65533;&#65533;%&#65533;&#65533;5&#65533;&#65533;t&#65533;&#65533;r&#65533;A&#65533;&#65533;&#53776;?	&#65533;p&#65533;&#65533;u&#1229;&#65533;N*&#65533;cF%&#65533;&#65533;uB%(N0%L&#65533;0&#65533;^9&#65533;&#65533;HJ	:&#65533;F&#65533;&#65533;&#65533;&#1959;#&#65533;e&#65533;#&#65533;&#65533;e&#65533;&#65533;&#65533;0W&#65533;&#65533;&#65533;O&#65533;&#65533;&#65533;?&#65533;&#260;&#65533;6 &#65533;pEG&#65533;&#1252;K&#65533;&#65533;&#1236;&#65533;&#65533;&#65533;L&#65533;&#65533;S&#65533;&#65533;D&#65533;M&#65533;Fd&#65533;&#65533;~a&#65533;&#65533;&#880;|B&#1720;&#65533;L&#65533;&#65533;;o&#65533;&#1134;&#65533;_^Q&#65533;,e&#65533;P	;&#65533;x[&#65533;&#65533;o D&#65533;&#65533;n+&#65533;V^&#65533;&#65533; $xD-t&#65533;&#65533;mm&#65533;,f!&#65533;?x&#65533;&#65533;e^a&#65533; h&#65533;&#65533;R&#65533;&#65533;&#65533;8&#65533;! &#65533;{&#65533;&#65533;&#65533;C5Ba&#65533;c&#65533;&#65533;&#65533;#&#65533; &#624;&#65533;&#65533;&#65533;7~a.&#65533;53!&#65533;X*01e&#65533;&#65533;Q@M&#65533;&#65533;&#65533;&#65533;&#65533;#.&#65533;&#65533;.>&#65533;&#65533;e&#65533;&#65533;&#65533;hE!P&#65533;&{&#142;[&#65533;&#65533;?&#65533; &#65533;/P
'?&#65533;&#65533;&#65533;&#65533;&#65533;7&#65533;Q&#65533;=Oc&#65533;=,w&#65533;&#65533;&#65533;&#1090;&#1874;&#65533;&#65533;&#65533;&#65533;?&#65533;&#65533;&#65533;&#65533;&#65533;&#65533;-m&#65533;&#65533;&#65533;&#65533;d&#65533;&#65533;k\#&#65533;&#65533;&#65533;&#65533;&#65533;&#65533;&#65533;&#579;&#65533;C 4&#65533;z[&#65533;&#65533;&#65533;&#65533;&#65533;`w&#65533;&#527;P&#65533;bl !j0&#65533;,!&#65533;&#65533;DnmwC&#65533;5P1&#65533;&#65533;)&#65533;pBS&#65533;IH&#65533;&#65533;E`3&#65533;&#65533;&#65533;&#65533;&#65533;&#65533;G&#65533;&#65533;D $`dN=.&#65533;R&#65533;&#65533;&#65533;n2&#65533;&#65533;&#65533;	&#65533;&#65533;4&#65533;	&#65533;&#316;F&#65533;" G&#65533;&#65533;#&#65533;&#65533; &p&#65533;4,d&#65533;YUB\&#65533;&#65533;&#65533;&#65533;&#65533;%&#65533;J@b&#65533;&#65533;z&#65533;'&#65533;&#65533;TB3+~B|uU&#65533;&#65533;&#65533;V5&#65533; p&#65533;H&#65533;&#65533;&#65533;W&#65533;V&#65533;&#65533;&#65533;4.&#65533;6&#65533;&#65533;Zx0&#65533;i&#65533; &#65533;x&#65533;(`&#65533;&-W&#65533;&#65533;[&#65533;&#65533;&#65533;C&#1056;%&#65533;&#65533;?&#65533;AZx&#65533;&#65533;&#65533;D&#65533;&#65533;l&#65533;c&#65533;&#65533;&#65533;&#65533;BA&#65533;&#65533; &#65533;&#65533;&#65533;,&#65533;3OP&#65533;&#65533;G'8(&#65533;=l&#65533;&#65533;pM&#65533;P&#65533;t&#65533;Z @2&#65533;&#65533;&#65533;&#65533;&#65533;.v&#65533;_}&#65533;W&#65533;cfc&#65533;?&#65533;HP` &#65533;&#65533;Gb&#65533;&#1138;.&#65533;"!c&#65533;fr&#65533;&#65533;&#65533;d&#65533;&#65533;,g;&#65533;&#65533;9B&#65533;&#65533;&#65533;0HY-R&#65533;fF&#65533;'&#65533; %&#65533;6&#65533;&#65533;dDAQ&#65533;2&#65533;&#65533;#p&#65533;X&#65533;n=k&#65533;&#65533;&#65533;&#65533;&#65533;&#65533;p&#65533;&#65533;P&#65533;N&#65533;0&#65533;&#65533;&#65533;gF&#65533;L-Bf&#65533;	]&#65533; 6*A6r]h&#65533;G&#65533;&#65533;&#65533;1&#65533;:$&#65533;&#65533;H&#65533;&#65533;&{&#65533;&#65533;&#65533;'&#65533;ihB'&#65533;&#65533;&#65533;&#65533;&#65533;&#65533;[:&#65533;&#65533;&#307;=&#65533;&#65533;	"?h&#65533;Oz&#65533;&#65533;&#65533;&#65533;|6&#65533;:4K&#65533;9%&#65533;<&#65533;	&#65533;&#65533;q&#1631;&#65533;'&#65533;HI~PQ&#65533;&#65533;	 &#65533;&#65533;&#65533;+&#65533;&#65533;c @]!z&#65533;0&#65533;&#65533;&#65533;D&#65533;&#65533;P&#65533;r:"&#65533;2&#65533;F&#65533;^&#65533;&#65533;j$[4`p&#65533;Q&#65533;&#65533;&#65533;&#65533; F>L&#65533;&#1316;&#65533;!&#65533;&#65533;c+@/{&#65533;p&#65533;70A&#65533;&#65533;_L&#65533;&#65533;e&#65533;q5 #&#65533;&#65533;8D'&#65533;@ %ff5C&#65533;&#65533;&#8969;U&#65533;SD&#65533;&#65533;&#65533;&#65533;5]&#65533;pG&#65533;tv
!&#65533;&#65533;&#65533;bc&#65533;r=&#65533;&#65533;&#65533;&#65533;?x@&#1282;&#65533;&#65533;&#65533;4&#65533;;&#65533;-&#65533;+AD>&#65533;ex&#1969;&#65533;C&#65533;r&#65533;s\f9&#65533;&#65533;:&#1424;;5&#65533;Lm&#65533;$&#65533;z&#1457;NH&#65533;&#65533;:&#65533; &#65533;&#65533;&#65533;?&#65533;&#65533;f&#65533;nf&#65533;&#65533; h&#65533;1&#65533;&#65533;&#65533;6&#65533;&#65533; >'&#65533;&#65533;H&#65533;k&#65533;4%A&#65533;&#65533;&#65533;-&#65533;P&#65533;&#65533;&#65533;&#65533;Pw&#65533;&#1661;&#65533;us&#65533;&#65533;%R&#65533;&#65533;&#65533;DA&#65533;O&#65533;&#65533;C&&#65533;&#65533;G7&#65533;Vp&#65533;+	&#65533;MR&#65533;&#65533;^p(U&#65533;&#65533;&#65533;v&#665;&#65533;&#6475;'v&#65533;4&#180;%kh&#1969;HR&#65533;&#65533;!w&#65533;&#65533;'3&#65533;&#65533;M&#65533;8<0&#65533;
&#1204;&#65533;&#65533;]I&#65533;!&#65533;&#65533;Nap
0&#65533;&#65533;}R&#65533; &#65533;&#65533;6&#65533;&#65533;&#65533;&#65533;&#65533;
&#65533;&#65533;&#65533;Q&#65533;&#65533;M&#65533;&#65533;"^&#65533;&#65533;&#65533;&#65533;Q&#65533;&#65533;&#65533; U'3>l&#65533;<z&#65533;&#65533;@&#65533;&#65533;&#65533;7&#65533;m&#65533;&#65533;z&#65533;&#65533;&#65533;&#65533;&#65533;&#65533;&#65533;F&#65533;&#65533;P&#65533;&#65533;&#65533;&#65533;7&#65533;&#65533;&#65533;N&#65533;&#65533;r&#65533;i&#65533;&#65533;+^&#65533;&#65533;&#65533;&#65533;f[fi`U&#65533; &#65533;|(U&#65533;V&#65533;G>.&#65533;&#65533;X&#65533;&#65533;&#65533;&#65533;&#65533;v&#65533;&#65533;l&#65533;Ada&#65533;afn&#65533;&#65533;&#65533;-&#65533;&#65533;$&#65533;&#65533;&#65533;D&#65533;C&#1009;&#65533;&#65533;&#1032;&#65533;y+&#65533;:&#65533;&#65533;&#65533; &#65533;`&#65533;&#65533;/&#65533; &#65533;9&#65533;>b&#65533;&#65533;:!:&#65533;&#65533;&#65533;x&#1089;&#65533;&#65533;&#65533;&#65533;I&#65533;&#65533;&#65533;&#65533;&#65533;?&#65533;&#65533;&#65533;A*&#65533;&#65533;?l&#65533;"8uFL&#65533;J&#65533;&#65533;&#65533;&#1617;&#65533;i&#65533; `&#65533;C3&#65533;C&#65533;H&#65533;&#65533;eDq&#65533;CX&#65533;-!&#65533; &#65533;&#65533;&#65533;=&#65533;&#65533;M&#65533;(&#65533;x&#65533;&#65533;Ad&#65533;?&#65533;&#65533;l :@&#65533;&#65533;&#65533;|&#65533;&#65533;&#65533;VB &#65533;A4A&#65533;<&#65533;&#65533;A&#65533;B [&#65533;`
6&#65533;&#65533;?&#65533; )  )&#65533;&#65533;?&#65533;&#65533;Z&#65533;&#65533;&#65533;C14A1&#65533;B&#65533;5&#65533;&#65533;\:&#65533;.&#65533;V&#65533;&#297;&#65533;S&#65533;&#1495; &#65533;&#65533;&#65533;IB&#65533;&#65533;A&#65533;&#65533;w&#65533;&#65533; $&#65533;D&#65533;C&#65533;&#65533;x&#65533;f&#65533;&#989;$&#65533;&#65533;&#65533;?&#65533;&#65533;&#65533;&#65533;&#65533;&#65533;A&#65533;?&#65533;C=t  &#65533;!D&#65533;&#1117;&#65533;?&#65533;A&#1794;A<" PA&#65533;e&#65533;&#65533;B&#65533;#OL&#65533;&#65533;&#1141;&#65533;ATBl&#65533;F&#65533;&#65533;&#65533;<&#65533;b&#65533;<&#65533;e	Q&#1565;A&#65533;"&#65533;&#65533;DT&#65533;&#65533;`&#65533;4&#65533;&#65533;&#65533;&#65533;&#65533;&#65533;&#65533;&#65533;&#65533;&#65533;#[&#65533;@t&#65533;&#65533;&#65533;i&#65533;8@B]&#65533;)&#65533;`&#65533;&#65533;&#65533; #p#\Bd&#65533;&#65533;q&#65533;&#65533;8 $&#1057;E&#1024;&#65533;A\p&#65533;&#65533;$&#65533;?]&#65533;&#65533;yL&#65533;&#65533;A&#65533;&#412;&#336;&#65533;=r&#65533;&#65533;&#65533;P@r1&#65533;c&#1856;b&#1601;&#65533;I&#65533;AtM&#65533;&#65533;L&#65533;bRdEE%t&#65533;hE&#65533;|x&&#65533;&#65533;!b3,&#65533;A &#65533;
&#65533;&#65533;ID"&#65533;&#65533;&#65533;  &#65533;L&#65533;&#65533;&#65533;&#65533;&#65533;4&#65533;&#65533;&#65533;UH&#360;&#65533;&#65533;&#65533;&#65533;&#65533;x@o5MTD&#65533;&#65533;A<&#65533;?<&#65533;A&#65533;&#65533;?T&#65533;T"&#65533;N&#65533;`%8e&#65533;@&#65533;n&#65533;X&#65533;G&#65533; AXf&#266;&#65533;&#65533;A&#65533;A&#65533;&#65533;B&#65533;H&#65533;O&#65533;&#65533;&#65533;&#65533;]"\]J^&#65533;&#65533;A&#65533;E"D&#65533;&#65533;A&#65533;A&#65533;&#65533;&#65533;;&#65533;&#381;&#65533;&#373;&#65533;EC@!:&#65533;&#1133;!4&#65533;&#65533;&#933;&#65533;&#65533;aD&#65533;$&#65533;&#65533;&#65533;#&#65533;&#65533;?&#65533;&#65533;&#1212;C&#65533;&#65533;C&#65533;&#65533;
&#65533;&#65533;D&#65533;IG&#65533;&#65533;j" 0&#65533;G&#65533;&#291;&#65533;&#65533;A&#65533;a&#65533;&#65533;&#65533;&#65533;&#65533;B#&#65533;&#65533;&#65533;&#65533;&#65533;X$@p&#65533;&#65533;x]!&#65533;&#302;dDl&#65533;&#65533;&#65533;XBC&#65533;Tg&#65533;0&#65533;z&#65533;&#65533;&#65533;&#65533;'&#65533;\ U@&#65533;U&#65533;@D2X&#65533;W&#65533;&#65533;#&#65533; 1&#65533;&#65533;&#65533;h&#65533;?&#65533;?&#65533;	&#65533; t:&#673;8 ($8C &#65533;&#65533;&#1099;&#65533;Y&#65533;A&#65533;B,&#65533;&#65533;&#65533;`BS&#65533;;(VB<&#65533;&#65533;Y&#65533;:&#65533;cFp&#65533;%$&#65533;;8&#65533;?&#533;&#65533;h&#65533;&#65533;Y&#65533;( ;&#65533;&#65533;?2VC2&#65533;b	&#65533;>D&#65533;&#1282;) &#65533;&#65533;&#65533;",&#65533;N\&#65533;A&#65533;`i&#65533;&#65533;G&&#65533;dY&D[&#65533;&#65533;,!B(i&#65533; &#65533;"&#65533;?&#65533;!Dt&N&#65533;$*&#65533;G&#65533;&#65533;D&#65533;&#1092;Q&#65533;&#65533;z4&#65533;\&#65533;O&#65533;M G&#65533;$&#65533;&#65533;&#65533;&#65533;B&#65533;M&#65533;AFd&#65533;Sx&&#65533;&#65533;Y&&#65533;i&#65533;&#65533;$&#65533;?&#65533;&#65533;"&#65533;&#65533;&#65533;A&#65533;&#65533;0)&#65533;]&#65533;&#65533;^J&#65533;^Rj&#65533;Rj&#65533;&#65533;&#65533;E&Mt*&#65533;&#65533;&#65533;`&#65533;&#65533;At&#65533;3&#65533;B&#65533; &#1677;&#65533;*,C&#65533;m&#65533;&#65533;	4&#65533;&MTb&#65533;&#65533;&#65533;hr&#65533;&#1574;&#65533;&#65533;&#65533;	&#65533;xD&#65533;B&#65533;&#65533;&#65533;TN &#256;%&#65533;&#65533;&#65533;&#65533;&#1060;&#65533;&#65533;&#65533;OB&#65533;&#65533;&#65533;pA&#65533;&#308;&#65533;C04 &#65533;&&#65533;&#65533;&#65533;4&#65533;	|kN&#65533;^&#65533;&#65533;AE&#65533;&#65533;A&#65533;&#65533;&#65533;&#65533;&#65533;	&#65533;&#65533;^&#65533;&#65533;U&#65533;"	 &#65533;&#65533;}	&#65533;&#374;&#65533;&#65533;&#65533;&#65533;gZ&#65533;' &#65533;&#65533;a&#65533;
hT&#65533;h&#65533;jp&#1035;X%&#65533;&#65533;Q&#65533;&#65533;&#65533;!`&#65533;%&#65533;@&#65533;&#65533;9Z|&#65533;h(&#65533;&#65533;&#65533;&#65533;~Y&#65533;&#65533;Zy&#65533;&#65533;|&#65533;?&#65533;(B&#65533;c&#65533;D?&#65533;Y&#65533;y&#65533;&#65533;&Dc%Vc&#65533;&#65533;&#65533;,&#65533;&#65533;1&#65533;&#65533;e&#65533;\&#65533;&#65533;*&#65533;&#65533;&#1156;&#65533;&#65533;&#65533;&#65533;C&#65533;w&#65533;&#65533;?B&#65533;i"&#65533;i&#65533;&#65533;&#65533;B&#65533;&#65533;&#65533;)&#65533;%&#65533;A*&#65533;A&#65533;&#65533;Xb&#65533;?&#65533;O&#641;A&#65533;gB&#259;AX&#65533;A|%&#65533;&#65533;z&#65533;&#65533;EX&#65533;N&#65533;-D&#65533;B U&#65533;?&#65533;&#65533;&#65533;&#65533;2/&#65533;-P&#65533;B&#65533;S&#65533;&#65533;&#65533;&#65533; &#65533;ix&#65533;&#65533;O&#65533;&#65533;<&#65533;&#65533;pn:$j&#65533;&#65533;Z^Zj&#65533;&#65533;&#65533;&#65533;&#65533;g&#65533; &#65533;}jy&#65533;&#65533;A&#65533;.&#65533;0&#65533;x&#65533;\B&#65533;C(&#65533;1&#65533;<&#65533; &#65533;YD(&#65533;S&#65533;&#65533;L&#49842;&#65533;&#65533;?T&#65533;&#65533;&#1011;>&#65533;Ad&#65533;b&#65533;&#65533;Z&#65533;r&#65533;?4 J&#65533;&#65533;&#65533;&Ddox&#65533;zo"&#65533;&#65533;^&#65533;AC&#65533;&#65533;A&#65533;&#65533;AT&#65533;&#65533;Q&#65533;&#65533;B&#65533;&#65533;&#65533;&#65533;D; Ar&#65533;&#65533;A &#65533;?&#65533;C&#65533;&#65533;&#65533;?&#65533;&#65533;z&#65533;L\&#65533;&#65533;?&#65533;&#65533;z&#65533;&#65533;&#65533;&#65533;PH&#65533;&#65533;&#65533;&#65533;<D#&#65533;&#65533;&#65533;&#65533;@&#65533;!&#65533;aE&#65533;&#65533;&#65533;1~,&#65533;T&#65533;+8&#65533;T&#65533;i >rm&#65533;!&#65533;&#65533;hc&#65533;h,7&#258;T7H&#65533;&#65533;&#65533;&#65533;&#65533;&#65533;
&#65533;&#65533;m(&#65533;&#65533; &#65533;&#65533;&#65533;* >6&#65533;f&#780;&#65533;(X$BLG&#65533;&#65533;&#65533;&#65533;&#65533;&#65533;?&#65533;&#65533;&#65533;(&#65533;&#65533;D&#65533;%&#65533;?&#65533;Nv2mg!&#65533;&#65533;Z&#65533;&#65533;&#65533;&#65533;&#65533;&#65533;e&#65533;D&#65533;&#65533;&#65533;&#65533;&#276;&#65533;%Y^i&#1168;&#65533;&#65533;&#65533;&#65533;&#65533;&#65533;&#1156;"g&#65533;Q&#65533;&#65533;	&#65533;yX&#65533;X&#65533;&#65533;&#65533;u&#65533;&#65533;2&#65533;A&#65533;A&#65533;&#65533;D'3 )&#65533;&#65533;x&#65533;&#65533;Od.&#65533;&#65533;&#65533;N+&#65533;&#65533;+&#65533;M&#65533; 1qZ&#65533;a&#1156;`&#65533;.&#65533;X&#65533;&#65533;.R&#65533;yl&#65533;u&#1924;A|&#65533;E!&#65533;&#65533;&#65533;&#65533;&#65533;&#65533;&#65533;3;&#65533;zWq&#65533;
&#65533;&#65533;&#65533;&#65533;Ar&#879;&#65533;/ds&#65533;VA&#65533;W&#65533;&#65533;Q&#65533;&#65533;&#65533;&#65533;@pB&#65533;w&#65533;&#65533;"&#65533;&#65533;1&#65533;1&#65533;3=&#65533;M`&#65533;k D&#65533;?&#65533;&#65533;A4&#65533;?@D&#65533;j&#65533;A&#515;kBOf&#65533;%&#65533; &#65533;&#65533;y&#65533;&#65533;	&#751;X&#65533;C&#65533;&#65533;&#65533;&#65533;4`&#65533;A&#65533;g&#65533;L&#65533;&#65533;&#65533;? &#1077;&#65533;&#65533;N&#65533;&#65533;&#65533;&#65533;#l&#65533;	s&#65533;&#65533;r@r&#65533;&#65533;Z&#65533;g&#65533;&#65533;&#65533;xHET&#316;&#65533;&#190;T#&#65533;&#65533;&#65533;&#65533;]&#1877;I&#65533;&#65533;&#65533;Y&#65533;&#65533;&#65533; qh&#65533;&#65533;&#65533;Uu&#65533;1&#65533;&#65533;&#65533;?H(@&#65533;&#65533;x&#65533;R&#65533;^&#65533;)Bra&#65533;`&#65533;5Z'&#65533;s&#1292;&#65533;C&#65533;t&#65533;WHp&#65533;E&#65533;1I\&#65533;D&#65533;q_&#471; &#65533;&#65533;&#65533;&#65533;8&#65533;&#65533;&D&#65533;&#65533;(&#65533;&#65533; Xi&#65533; 2B rN&#65533;&&#65533;&#65533;Q^&#65533;@&#65533;"&#65533;&#65533;&#65533;5M&#65533;&#65533;&#65533;-K&#65533;&#65533;@m&#65533;&#65533;m&#65533;)M&#65533;&#65533;&#65533;N&#65533;&#65533;&#65533;D&#65533;:&#65533;xd.&#65533;&#65533;1M&#65533;rM&#65533;&#65533;.o&#65533;6&#65533;&#65533;&#486;vZ&#65533;&#65533;&#65533;x&#65533;n:&#65533;ITzpH!DH5&#65533;s&#65533;G>&#65533;&#65533;Au3E&#65533;1lH&#65533;At7MPtx&#65533;C[p*&#65533;&#65533;B&#65533;BB&#65533;&#65533;E&#65533;&#65533;% EE;&#65533;&#65533;{'c&#65533; &#65533;&#65533;	&#1793;~&#65533;&#65533;&#2009; &#65533;&#65533;`~&#65533;&#65533;&#664;A&#65533;&#65533;CBx &#65533;B&#1847;&#65533;&D&#65533;&#65533;o&#65533;F&#65533;]&#65533;&#65533;T&#65533;&#65533;&#65533;z|t	&#65533;&#65533;&#65533;&#65533;z"CLe&#65533;&#65533;V&#65533;&#65533;#&#65533;E<&#65533;&#65533;iT&#65533;&#360;&#312;&#65533;&#65533;@L&#65533;U &#65533;&#65533;R&#65533;&#65533;[ &p#&&#65533;&#65533;&#65533;(&#65533;&#65533;|&#65533;&#65533;&#65533;9&#65533;&#65533;)&#65533;T+&#65533;&#65533;2&#65533;81l&#65533;&#65533;B&#65533;_&#1305;&#65533;&&#65533;AG&#65533;&#65533;&#65533;qtP&#65533;ap&#65533;&#65533;&#65533;M[F&#65533;&#65533;(v&#65533;&#65533;&#65533;u&#65533;g!&#65533;!iBT.z&#65533;m&#65533;&#65533;&#65533;&#65533;&#65533; t&#65533;&#65533;d&#65533;ooBt&#65533;h'&#65533;\&#65533;A&#65533;&#65533;&#65533;B&#65533;K"' &#65533;hz:PX&#65533;&#65533;Izx&#65533;y$&#65533;&#65533;&#65533;2&#65533;y&#65533;vF&#65533;6&#65533;`j,&#65533;:+&#65533;r&#65533;&#65533;z&#65533;&#65533;A.&#65533;V.&#65533;.&#65533;&#65533;&#65533;&#65533;&#65533;2D&#65533;&#65533;.wI&#65533;&#65533;&#65533;-[&#65533;&#65533;&#65533;SP@&#65533;&#65533; DM&#65533;&#65533;)	&#65533;?&#65533;;&#65533;#&#65533;&#65533;K;D&#65533;&#65533;&#65533;A&#65533;&#65533;g&#258;&#65533;D&#65533;gc&#65533;&&#65533;&#65533;&#65533;78&#65533;8&8&h M&#65533;&#65533;x&#65533;#&#65533;@!! &#65533;GT&#65533;&#65533;&#65533;&#65533;&#65533;&#65533;&#65533;&#65533;:88&#65533;&#65533;G&#65533;w&#65533;&#155;&#65533;^&#65533;&#65533;Q&#536;Q&#65533;&#65533;&#65533;&#65533;p&#65533;6&#65533;'Zpp&#65533;VK 1^X&#65533;&#65533;&#65533;&#65533;^&#65533;6&#65533;gD&#65533;j O?&#65533;&#65533;&#65533;4&#65533;5j&#65533;&#65533;&#65533; 7&#65533;^&#49507;&#65533;z&#65533;&#65533;&#65533;Ug\&#65533;A&#65533;&#65533;=&#65533;&#65533;T&#65533;LL&#65533;B&#65533;&#65533;&#65533;^ &#65533;&#65533;hq&#65533;&#65533;&#1364;/&#65533;1&#65533;&#65533;!G&#65533;&#65533;Ksp&#65533;&#65533;[&#65533;B&#65533;)&#65533; &#65533;!&#65533;M&#65533; &#65533;&#65533;y&#65533;W&#65533;&#65533;&#65533;&#65533;(vF&#65533;'D&#65533;&#65533;O&#65533;&#65533;&#65533;&#65533;_8&#65533;&#65533;&#65533;&#65533;&#65533;D3&#65533;&#65533;&#65533;&#65533;G&#65533;&#65533;&#65533;&#1734;)p&#65533;m&#65533;&#65533;Ep&#65533;0&#65533;'&#65533;A&#65533;;&#65533;&#65533;&#65533;A&#65533;&#65533;&#65533;&#65533;m&#65533;&#65533;(&#65533;&#65533;%&#65533;2&#65533;N&#65533;&#65533;6fn &#65533;&#1671;G&#65533;&#65533;&#1447;&#65533;&#65533;Of.&#65533;&#65533;"&#65533;&#65533;&#65533;&#65533;&#65533;&#65533;&#65533;&#65533;&#65533;x&#65533;.#&#65533;&#65533;*&#65533;*7&#65533;&#65533;^&#65533;&#65533;&#65533; (&#65533;x&#65533;#&#65533;&#65533;p&#65533;&#65533;,$B$$&#65533;
&#65533;&#65533;@&#65533;&#65533;
&#65533;&#65533;&#65533;&#65533;?&#65533;&#65533;&#65533;B&#65533;&#65533;&#65533;;&#65533;&#65533;&#48894;C&#65533;&#65533;&#65533;&#65533;3&#65533;;D&#65533;A&#65533;AB&#65533;;B;&#65533;x&#65533;&#65533;;@&#65533;&#65533;&#65533;`A&#65533;&#65533;F&#65533;&#65533;&#65533;&#65533;&#65533;&#65533;&#65533;&#65533;&#65533;!&#65533;&#65533;&#65533;&#65533;&#65533;"&#65533;I&#65533;3E&#65533;&#65533;6/&#65533;&#65533;&#65533;&#65533;"&#65533;d(`&#65533;&#65533;@&#65533;&#1099;/&#65533;#&#65533;.&#65533;&#65533;=&#65533;&#65533;&#175;
&#65533;&#65533;&#65533;&#65533;&#65533;&#65533;&#65533;&#65533;&#65533;&#65533;1L&#1135;&#65533;=&#65533;&#65533;&#65533;K+B&#65533;@&#65533;&#65533;)An<&#65533;x&#65533;$&#65533;&#65533;&#65533;b*Q$L!W&#65533;&#65533;&#65533;uEP&#65533;OJ8(r+&#65533;&#65533;&#65533;&#65533;r&#65533;f&#65533;&#65533;1m&#65533;x&#65533;&#65533;&#65533;7&#65533;&#65533;4e&#65533;`&#65533;i&#65533;&#65533;}&#65533;&#767;&#65533;&#4152;&#65533;&#65533;uk&#1519;a&#470;=&#65533;vm&#1783;K8Q&#65533;ow&#65533;&#65533;&#65533;o'&#65533;Cj&#65533;&#65533;&#65533;$Bj&#703;&#65533;&#65533;E&#65533; u&#65533;&#65533;&#65533;&#65533;&#65533;&#65533;&#65533;&#65533;~&#65533;&#65533;h&#65533;&#65533;f6l&#65533;Ke&#65533;&#65533;a&#65533;
&#65533;&#65533;WBB"(&#65533;&#65533;&#65533;&&#65533;Z&#821;&#65533;&#778;&#65533;&#65533;(&#65533;5R&#65533;3&#65533;A&#65533;s&#65533;5R&#65533;;H&#65533;t&#65533;0&#568;2,&#514;&#65533;I&#65533;&#65533;<:&#65533;&#65533;QL&#65533;&#65533;T,&#65533;A&#65533;p1&#65533;2fd&#65533; 6&#65533;&#65533;&#65533;&#65533;&#65533;{&#65533;18!a&#65533;#&#760;&&#65533;$G&#65533;&#65533;&#65533;A&#65533;Z,&#65533;E{&#65533;&#65533;&#65533;&#65533;T&#65533;A&#65533;&#65533;&#65533;'&#65533;0&#65533;QA&#65533;g&#65533;&#65533;&#65533;g&#65533;&#65533;&#65533; 2	jaM9[0@&#65533;M&#65533;&#65533;&#65533;&#65533;O&#65533;&#65533;&#65533;&#65533;95cC&#65533;&#65533;&#65533;Lo#&#65533;1&#65533;Ir&#65533;&#65533;&#65533;&#65533;p&#65533;M+%&#65533;*&#65533;&#65533;&#65533;B&#65533;:0&#65533;&#65533;iN&#65533;&#65533;<[&#65533;R&#65533;i&#65533; &#65533;&#65533;&#65533;2&#65533;dx&#65533;C>_&#65533;&#65533;b&#65533;&#65533;&#65533;	&#65533;&#65533;8E&#65533;v&#65533;QB&#65533;<&#65533;&#65533;).&#65533;&#65533;&#65533;.&#65533;&#65533;&#65533;Q&#65533;8&#65533;&#65533;:&#65533;&#65533;&#573;&#65533;f&#65533;Y&#65533;"&#65533;x&#65533;&#65533;"&#65533;&#65533;&#65533; w&#65533;B&#65533;&#65533;&#65533;&#65533; &#65533;%(0&#65533;&#1504;c*m&#65533;&#65533;B!b
C`P!&#65533;X&#65533;)&#65533;&#65533;C&#65533;8P &#65533;">&#65533;&#65533;5&#65533;&#65533;&#65533;>&#65533;&#65533;&#65533;&#65533;&#65533;&#65533;&#65533;&#65533;Z&#65533;d>&#65533;&#65533;68&#65533;f&#58957;&#1026;&#65533;&#65533;&#65533;b>&#591;&#65533;[ &#65533;&#65533;&#65533;A&#65533;C.&#65533;'&#65533;2&#65533;7&#65533;*&#65533;&#186;:D(&#65533;y&#65533;@&#65533;&#65533;9@D&#65533;_s&#65533;?&#65533;&#65533;&#65533;&#65533;&#65533;[n&#65533;&#65533;&#65533;&#65533;&#65533;&#65533;n\&#65533;&#65533;@&#65533;	(&#65533;&#65533;&#65533;&#65533;&#65533;5(_,&#65533;&#65533; iS&#65533;J&#65533;F(#&#65533;kj&#65533;&#65533;t&#65533;&#65533;&#65533;)g&#65533;g&#65533;-k#&#65533;&#65533;/R&#65533;&#65533;s
&#65533;&#65533;EU&#65533;@&#65533;&#65533;&#65533;&#65533;&#65533;5&&#65533;Q&#65533;&#65533;&#65533;&#65533;e&#65533;&#65533;&#65533;4&#65533;&#65533;<w/&#65533;&#65533;&#65533;@^y&#65533;&#65533;1&#65533;&#65533;&#65533;y&#65533;5Eh4R&#65533;LCRJ&#65533;&#65533;&#65533;E&#65533;
r&#65533;&#65533;&#65533;&#65533;OQX&#65533;&#65533;=&#65533;&#1857;&#65533;S&#65533;&#65533;&#65533;&#65533;p&#65533;'(&#65533;#NI&#65533;&#65533;="&#65533;w&#65533;&#1198;z&#65533;&#65533;A&#65533; &#65533;&#65533;&#523;]1&#65533;?&#65533;&#65533;1?$&#65533;&#65533;uA&#65533; OxBA4P&#65533;&#65533; p&#65533;&#65533;&#65533;&#65533;<&#65533;	&#65533;? Q&#65533;&#65533;&#65533;#_&#65533;&#65533;&#65533;&#65533;/(L^9&#65533;AXQ8!&#65533;&#65533;&#65533;s[A&#65533;&#65533;&#65533;I,&#65533;!E&#65533;F&#65533;&&#65533;&#65533;&#65533;&#1548;&#65533;:&#65533;`&#65533;&#65533;&#1459;l&#65533; &#65533;
6&#65533;&#65533;'28&#65533;t&#65533;&#65533;&#65533;VB&#65533;&#65533;0"&#65533;2&#65533;&#65533;&#65533;,&#65533;&#65533;IL&#65533; M&#65533;&#65533;Ha&#65533;4A&#65533;Ns&#65533;G&#65533;&#65533;&#65533; &#65533;&#65533;&#65533;!A&#65533;9&#65533;"&#65533;X&#65533;&#65533;&#65533;&#65533;$&#65533;L&#65533;&#65533;&#65533;&#65533;Hu&#65533;&#65533;&#20643;&#65533;&#65533;&#1064;&#65533;De&'&#65533;O&#65533;F&#65533;(&#1950;&#65533;&#65533;&#65533;&#65533;@X(^A&#65533;&#65533;:&#65533;w&#65533;#&#65533;&#65533;&#65533;&#65533;&#65533;&#65533;&#65533;P&#65533;{^&#65533;&#65533;&#1114;&#65533;E&#65533; &#65533;"H&#65533;&#65533;7&#65533;&#65533;h"&#65533;&#65533;X0&#65533;E&#65533;#&#65533;&#65533;&#65533;[&#65533;`&#65533;h&#65533;&#427;&#65533;&#65533;&#65533;A&#205;&#65533;|&#65533;:&#65533;&#65533;&#65533;&#65533;&#65533;&#65533;&&#65533;&#65533;x&#65533;&#65533;>&#65533;B&#65533;&#65533;@)058&#65533;&#65533;@&#65533;&#65533;&#65533;&#65533;&#65533; S&#65533;&#65533; &#65533;&#65533;f&#65533;PaG&#65533;&#65533;&#65533;|&#65533;&#65533;&#65533;X&#65533;&D&#65533;&#65533;&#65533;G&#65533;a;M&#65533;&#65533;&#65533;&#65533;&#65533;zH/&#65533;4K&#65533;&#65533;&#65533;&#65533;&#65533;&#65533;&#65533;5&#65533;&#65533;6&C&#65533;&#65533;UAz&#65533;c&#65533;P&#65533;~B&#65533;bl&#65533;!PWB&#65533;&#65533;
&#65533;&#65533;6&#65533;&#65533;$&#65533;=p&#65533;G#&#65533;&1&#65533;d@&#65533;C&#65533;!&#572;N&#65533;&#65533;&#65533;&#65533;A&#65533;&#65533;L&#65533;&#65533;&#65533;&#65533;&#65533;#&#65533;XX&#65533;d&#65533;E&#65533;&#65533;&#65533;&#65533;&#65533;J8b&#65533;&#65533;+k&#65533;&#65533;(&#65533;hs&#65533;M,&#65533;K&#782;6&#65533;&#65533;e&#65533;`&#65533;%&#65533;x&#65533;*&#65533;]&#65533;r&#65533;K7&#65533;)xX&#65533;0&#65533;&#65533;&#65533;O&#459;So{&#65533;&#65533;3&#65533;&#65533;g&#65533;&#65533;&#65533;&#65533;&#65533;(E&#65533;cQ1&#65533;&#65533;&#1869;&#65533;&#65533;|&#65533;Cu&#65533;&#65533;"&#65533;&#65533;&#65533;"&#65533;&#65533;r&#903;$&#65533; &#65533; LQH&#65533;&#65533;X&#65533;J	RR&#65533;4r&#65533;,&#65533;|	"&#141;&#65533;&#65533;!&#65533;5&#65533;; H^8&#65533;&#65533;&#65533;&#65533;&#65533;&#65533;y&#65533;80&#222;8M&#65533;&#65533; <@5I&#65533;OB$ &#65533;oA&#65533;,&&#518;&#65533;&#65533;&#65533;H&#65533;&#65533;h&#65533;ga&#65533;Yj&#65533;&J&#65533;$&#65533;&#65533;&#65533;&#65533;&#65533;&#65533;&#65533;$&#65533;&#65533;?&#44158;A&&#528;q6&#65533;&#65533;&#65533;&#65533; &#65533;&#65533;Q&#386;&#65533;g&#65533;Pv"&#65533;&#65533;&#65533;>J&#65533;&#65533;&#65533;&#65533;a&#65533;LB&#65533;&#65533;$At&#65533;e&#65533;U&#65533;&#65533;?1	\2m&#65533;T$&#65533;(f&#65533;EN@&#65533;&#65533;&#65533;&#65533;&#65533;&#65533;&#65533;&#664;6&#65533;E,	MD&Y6&#65533;[
e&#65533;0&#65533;J&#65533;&#65533;bx&"&#65533;3&#65533;&\&#65533;&#65533;f&#65533;Bn&#65533;&#65533;g&#1314;&#65533;&#65533;&#65533;M-&#65533;&#65533;4&#65533; f&#65533;&#59550;k&#65533;&#65533;&#65533;S&#65533;%&#1843;0|&#65533;&#65533;&#65533;[&#65533;&#65533;._&#65533;&#65533;?,&#65533;&#65533;{&#65533;t&#65533;&#65533;z&#65533;&#1754;-|&#65533;&#65533;&#65533;`&#65533;&#65533;l&#65533;&#65533;&#65533;&#65533;G&#65533;C&#65533;k&#65533;w&#65533;&#1152;]&#65533;&#65533;5&#65533;&#65533;vA&#65533;'.z:,&#65533;&#65533;&#65533;&#65533;&#65533;[&#65533;8&#17518;&#65533;d:&#65533;`_&#65533;`&#65533;&#65533;&#65533;M}q|f/&#65533;&#1618;&#65533;7HE*l&#65533;&#65533; +&#65533;B&#65533;q&#65533;[&#65533;&#65533;Mn&#403;&#65533;&#65533;4&#65533;&#65533;W&#65533;&#65533;&#65533;&#65533;&4&#65533;&#65533;&#65533;cY&#65533;&#65533;&#65533;&#65533;kb&#65533;}s&#65533;&#65533;P&#65533;&#65533;X&#65533;5&#519;&#65533;&#24744;ut&#65533;r~t3&#65533;u&#65533;c`&#65533;&#65533;n&#65533;&#65533;&#65533;&#65533;&#65533;&#65533;d&#65533;&#65533;&#65533;?&#65533;&#65533;&#65533;&#65533;&#65533;{&#65533;&#65533;&#65533;&#65533;FB&#65533;#&#1185;&#65533;&#65533;m'\0&#65533;&#65533;&#65533;5&#861;M	&#65533;C6P$&#65533;&#65533;hE&#65533;&#65533;)&#65533;X?w &#65533;(&#65533;k4&#65533;&#65533;*&#65533;&#65533;"&#65533;*j0&#65533;]&#65533;a&#960;&#65533;FH2&#65533;&#65533;&#65533;&#65533;&#65533;4&#65533; &#65533;&#65533;&#65533;&#65533;&#65533;f&#65533;	&#65533;&#65533;(N_ll&#65533;[&#65533;)&#65533;&#36845;"&#65533;&#65533;&#65533;_v&#65533;&#65533;q_&#65533;&#65533;&#65533;&#65533;&#65533;&#65533;&#65533;&#65533;&#65533;z~&#65533;&#65533;&#65533;&#302; &#65533;ct&#65533;&#65533;X&#65533;&#65533;#&#65533;yC&#65533;O&#65533;&#65533;<>3z&#65533;&#65533;&#65533;&#65533;&#65533;&#65533;&#65533;&#65533;&#65533;=&#65533;&#65533;3&#65533;c&#65533;&#65533;d&#65533;&#65533;&#65533;&#65533;u&#65533;a&#65533;&#65533; SX&#65533;d^&#65533;&#65533;D&#65533;&#65533;&#65533;&#65533;&#1153;/!&#65533;L&#65533; &#65533;
&#65533;
&#65533;&#65533;** &#738; &#1932;&#65533;   &#65533;
&#65533;&#65533;08&#65533;&#65533; 6&#65533;&#65533;<)&#65533;>0&#65533;r&#65533;EXdK&#65533;&#65533;&#65533;T&#65533; z&#65533;Mn&#65533;mk;&#65533;y
&#65533;&#65533;>&#65533;S&#65533;&#65533;&#65533;&#65533;&#65533;&#65533;fB &#65533;&#65533;L&#65533;&#65533;Xc&#65533;@{&#65533;E&#65533;&#603;(&#65533;D&#65533;6>B
&#65533;b"&#65533;&#65533;&#65533;&#65533;&#65533;h#&#65533;</&#65533;0".@V&#65533;&#65533;\&#65533;I&#65533;r&#513;&#65533;&#350;&#65533;&#65533;\&#65533;&#65533;l&#65533;&#65533;&#65533;&#65533;&#65533;&#65533;&#65533; R&#65533;&#65533;
B
&#65533;&#65533;Zp=&#65533;\&#65533;7&#65533;?&#65533;&#65533;`&#65533;&#65533;&#65533;$i# &#65533;&#37166; tl&#792;&#65533;&#65533; v&#65533;&#65533;&#65533;&#65533;&#65533;&#65533;
&#65533;&#65533;&#65533;&#65533;  &#1058;&#65533;&#65533;
&#65533;<&#65533;lV&#65533;F&#65533;, u&#65533;&#65533;&#65533;&#65533;&#65533;zF&#65533;J&#65533;&#65533;&#65533;&#65533;	&#65533;a&#65533;xlV&#65533;h&#65533;&#65533;.&#65533;"&#65533;&#65533;&#65533;J&#65533;&#65533; &#65533;&#65533; &#65533;o&#65533;&#65533;5&#65533;&#65533; L&#844;&#65533;*
&#65533;(i&#65533;K&#65533;&#65533;&#65533;9&#65533;&#65533;&#65533;n&#65533;&#65533;&#65533;&#65533;&#65533; \Fo&#65533;fo&#65533;&#65533;&#2001;o#F&#65533;&#65533; L+&#65533;N&#65533;Q&#65533;&#65533;Q&#65533;X&#65533;&#65533;D&#65533;&#65533;.&#65533;&#65533;&#65533;&#65533;d&#65533;&#65533;Mrk&#65533;j&#65533;bQ&#65533;&#65533;&#65533;~p&#65533;L` 0&#65533;R
O{&#65533;'{&#65533;&#65533;R&#65533;&#32424;KE&#65533;
?	\&#65533;GE&#65533;&#65533;&#65533;&#65533;]&#65533;- &&#65533;&#65533;.&#65533;&#65533;~ &#65533;&#65533;&#65533;R&#65533;4|2&#65533;
B^&#65533;&#65533;&#65533;
&#65533;!&#65533;-!&#65533;&#65533;&#65533;&#65533;	
&#65533; F&#65533;&#65533;&#65533;&#226;Mj&#65533;&#65533;&#65533; h&#65533;	@ 5&#65533;!&#65533;&#65533; J&#65533;,g&#65533;5&#65533; &#65533;&#65533;>H_ &#65533;&#2042;&#65533; &#65533;O&#65533;^h&#65533; &#65533;H.&#65533;&#65533; q&#65533;&#65533;&#65533;&#65533;r&#65533; &#65533;&#65533;&#65533;&#4456; &#529; &#65533;!&#65533;&#65533;&#65533;&#65533;&#65533;&#1794;C&#65533;-&#65533;&#65533;x&#65533; &#65533;/g&#65533;(&#65533;r&#65533;hA&#65533;&#65533;&#65533;l&#65533;&#1800;5&#65533;&#65533;/	G&#65533;|&#65533;6&#65533;&#65533;`f&#65533; &#65533;&#65533;P&#65533;W&#65533;5v&#65533;6`!&#65533;&#65533;&#65533;@&#65533;&#65533;&#65533;F&#65533;&#65533;NnB9&#65533;97&#65533;&k&#65533;1E	KF+&#65533;R&#65533;,'F&#65533;R&#65533;z&#65533;&#65533;&#65533;&#65533;Nr!&#65533;$&#65533;r&#65533;B6&#65533;&#65533;&#65533;&#65533;&#65533;&#65533;&#65533;Xm&#65533;&#65533;&#65533;5%Q&#65533;L&#65533;>&#65533;&#65533; &&#65533;	#E$&#65533;I	&#65533;i&#65533;&#65533;
B&#65533;
&#65533;&#65533;&#65533;D@&#65533;&#65533;.&#65533;&#1874;&#65533;&#65533;
")h&#65533;
&#65533;+&#65533;$4&#65533;&#65533;a#&#65533;&#65533;6B&#65533;&#65533;R&#65533;&#65533; ~@&#65533;&#65533;(&#1345;&#65533;L&#65533;D&#65533;a5&#65533;&#65533; F4&#65533;`&#65533; A_c&#64819;G3&#65533;x&#65533; &#65533;@
&#65533; >&#65533;	(jm*+&#65533;/&#65533;&#65533;.i&#65533;&#65533;, u&#65533;&#65533;&#65533;O&#65533;&#65533;&#65533;2B&#65533;P&#65533;0&#65533;&#65533;&#65533;&#65533;&#65533;&#65533;&#65533;&#65533;8&#65533;) &#65533;
&#65533;&#65533;&#65533;R&#65533;&#65533;(A6&#65533;&#65533;&#65533;&#65533;A&#65533;&#65533;J&#65533;V`&#1827;&#65533;&#65533;o&#65533;&#65533;&#65533; &#65533;&#65533;&#65533;Lb.&#798;&#65533;0p6k3&#65533;&#940;&#492;&#65533;&#65533;&#65533;Kb6&#65533;&#65533;&#65533;7'&#65533;7&#65533;&#65533; &#65533;&#65533;8 &#65533;&#65533;&#65533;n&#65533;oD&#65533;TG&#65533;GQ$ A&#65533;JjDU'&#65533;r&#65533;&#65533;N&#65533;&#65533;L&#65533;g RM&#65533;G&#65533;&#65533;Z&#65533;&#65533;&#65533;x*&#65533;&#65533;|!&#800;&#65533;&#65533;A<&#65533;K#!"@	b?&#65533;G{&#65533;&#32406;%&#65533;p&#65533;K
g&#65533; &#65533;V&#65533;!f A&#65533;&#65533;&#65533;\o#t&#65533;&#65533;R&#65533;F!",Y&#65533; V&#65533;&#65533;&#65533;tI\&#65533;&#65533;&#65533;&#65533;&#65533;&#65533; `PW &#65533;JLsn&#65533;n,&#65533;/&#65533;&#65533;&#65533; n&#65533;QC&#65533;&#33967;S&#65533;s &#65533;j&#65533; &#65533;&#65533;`&#65533;L	b
@&#65533;&#65533;&#65533; &#65533;&#65533;h&#65533;&#65533;&#65533;&#65533;&#65533;&#65533;&#65533; V &#65533;&#65533;&#65533; &#65533;&#65533;b
&#65533;&#65533;H&#65533;	&#65533;&#65533;&#1542;&#65533;&#65533;&#65533;0&#65533;n&#65533;&#65533;I&#65533;,mFQ&#65533;n&#65533;&#65533;J6Mq#&#65533;&#65533;
b:uj]&#65533;&#65533;&#65533;&#65533;&o&#65533;6k&#65533;&#65533;9&#65533;.__c:&#65533;ql&#342;Ug&#65533;&#65533;l{&#65533;&#65533;fuV]0!U&#65533;&#65533;2&#65533;yp&#65533; &#65533;&#65533;5&#65533;kX!&#65533;&#65533;&#1555;Y&#65533;&#65533;&#65533;&#65533;=&#65533;&#65533;"	&#65533;	Z&#65533;i#&#65533;&#65533;"FR	&#65533;T6&#378;&#65533;u&#65533;p(A&#65533;&#65533;r&#65533;p\&#65533;5sMo\#&4t_&#65533;&#65533;&#65533;CaC(	&#65533;EeC&#65533;X!&#65533;&#65533; F&#65533;&#65533;K&#65533;R&#65533;*B]&#65533;&#65533;&#65533;a&#65533;&#65533;w'&\&#65533;&#65533;&#65533;Q	&#65533;&#65533;&#65533; &#652;
 &#65533;&#65533;&#65533;&#65533;&#65533;&#65533;&#65533;O&#482;&#65533;JY&#65533;&#65533;w&#65533;/&#65533;&#65533;&#65533;59&#65533;&#65533;&#65533;j&#65533;&#65533;&#65533;&#65533;&#65533;!l e&#65533;B"&#65533;&#65533;#&#65533;&#65533; &#65533;&#43983;&#65533;&#65533;&#65533;'&#65533;	&#65533;&#65533;l&#65533;8qh&#65533;&#65533;&#65533;&#65533;&#65533;/u&#65533;x&#65533;&#65533;,&#65533;(&#65533;6&#65533;!&#268;&#65533;&#65533;1%FS&#65533;R&#65533;3&#65533;&#65533;&#65533;j'&#65533;nD&#65533;k	-[&#65533;l9&#65533;l#&#65533;t&#65533;1;!&#65533;U&#65533;&#65533;w&#65533;nW&#65533;&#65533; T&#65533;<&#65533;&#65533;%f&#65533;&#65533;&#65533;&#65533;b&#65533;&#65533;!&#65533;Q&#65533;&#65533;Qb&#65533;&#65533;U#&#65533;&#65533;<&#65533; &#65533;&#65533;$)
&#65533;Ub&#65533;&#65533;(&#65533;]d&#65533;44ta&#65533;4T(&#65533;A4T&#266;&#65533;&#65533;6h&#65533;t&#65533; b&#65533;&#65533;&#65533;t"&#65533;&#65533;&#65533;!L&#65533; &#65533;&#65533;6&#65533;&#65533; 4&#65533;TH&#65533;&#65533;5`Va&#65533;j&#65533;V&#65533;&#65533; 6 `j &#65533;&&#65533;&#65533; a9 &#65533;x&#65533; &#65533;&#65533;w!yb&#65533;&#65533; &#65533;&#65533;&#65533; t6>&#65533;{&#65533;&#65533;0&#65533;&#65533;>&#65533;&#65533;&#65533;o&#65533;&#65533;Q&#65533;&#65533; &#65533;&#65533;&#65533;, &#65533;&#65533;5&#65533;U&#65533;&#65533;b&#65533;&#65533;b&#65533;&#65533; &#65533;T4&#65533;af&#65533;l&#65533;&#65533;9 &#65533;F&#65533;&#65533;l&#65533;C&#65533;&#65533;g6&#65533;
$&#65533;&#65533;&#65533;.&#972;&#65533;Ts0 &#65533;J
 &#65533;8m&#65533;&#65533;&#65533;R&#65533;&#65533;&#65533;&#65533;i]&#65533;&#65533;&#65533;&#65533;&#65533;&#65533;\&&#65533;8&#65533;9-&#65533;T/n:&#65533;&#65533;L&#65533;&#65533;fS	&#65533;&#65533;&#65533;&#65533;&#65533;&#899;O0&#65533;)&#65533;N&#65533;&#1178;'&#65533;rpW&#65533;NOdo#&#65533;=A&#65533;=ZYM&#65533;P&#65533;&#65533;&#65533;q&#65533; &#65533;&#65533;p#&#65533;Z%er!&#65533;&#65533;&#187;$&#65533;&#65533;&#65533; &#65533;#",&#65533;&#65533;&#65533;u&#65533;P&#65533;@`&#65533;&#65533;&#65533;vb&#65533;(J+&#65533;&#65533;&#65533;&#65533;}&#65533;&#65533;&#65533;Vj&#65533;R&#65533;5 &#65533;&#65533;&#65533;5rZ7A&#65533;&#65533;&#65533;&#65533; &#65533;&#65533;&#65533;&#65533;B#&#65533;}&#65533;&#65533;&#65533;@&#65533; @&#65533;&#65533;&#65533;c<&#65533; &#65533;`&#65533;&#65533;	&#65533;8&#65533;&#65533;6_&#65533;&#65533;&#65533;&#65533;&#2022;&#65533;&#65533;.&#65533;&#396;&#65533;x&#65533;t0"&#65533;x&#65533;0O&#65533; H&#65533;&#65533;&#65533;&#65533;&#65533;,!f&#65533; (ae!&#65533;|y]\&#65533;CxL&#65533;[v&#65533;`.&#65533;)JE&#65533;&#65533;&#65533;&#65533;&#65533;&#978;&#65533;&#65533;&#65533;x}.&#65533;@&#65533;&#65533;U&#65533; &#1322;&#65533;&#65533;6&#65533;+J&#65533; &#65533;H&#65533;Uq&#65533;&#65533;&#65533;&#65533;3&#65533;&#65533;&#65533;n\&#65533;6`&#65533;&#65533;&#65533;&#65533;&#65533;:3&#65533; J&#65533;&#65533;J&#65533;:&#65533;!m&#65533;&#65533;	"&#65533;"&#65533;f&#65533;&#65533;&#65533;&#65533;`=&#1089;=#rQd&#65533; &#65533; &#65533;&#65533;.Q&#65533;K 0&#65533;&#1690;&#65533;S&#65533;&#65533;;!&#65533;&#65533;'&S"W&#65533;&f5&#65533;&#65533;&#65533;*^&#65533;`&#65533;[&#65533;&#65533;&#65533;&7(&#65533;&#634;&#65533;
@ J&#65533;&#65533;r&#65533;4 M*&#65533;&#65533;&#65533;&#65533;|&#65533;7&#65533;&#65533;B&#65533;-Zh^&#65533;&#65533; !&#65533;+&#65533;|6&#65533;&#65533;&#65533; &#65533;b&#65533;&#65533;R&#65533;
b%&#65533;Yc4"&#65533;&#65533;i6 &#65533; 2;&#65533;&#65533;`&#65533;&#65533;lx&#65533;&#1683;&#65533;&#65533;!&#65533;6&#65533;&&#65533;&#65533;&#65533;&#65533;&#65533;&#65533;&#65533;L&#65533;a&#65533;&#65533;&#65533;b9!&#65533;&#65533;
"&#65533;&#65533;f&#65533;&#65533;&#65533;&#65533;&#65533;<J
h&#65533;&#65533;&#65533;h&#1426;&#65533;&#655;&#65533;&#65533;T&#65533; &#65533;Qb&#65533;&#65533;x&#755;&#65533;9h&#65533;&#65533;s&#65533;&#65533;&#65533;z&#65533;"&#65533;&#65533; Q$\!&#65533;&#1465;&#65533;&#65533;&#65533;o;&#65533;5&#65533;	&#65533;&#65533;&#65533;v&#65533;k!R&#65533;&#65533;#'&#65533;Y&#65533;m&#65533;$w&#65533;&#65533;VAm!&#65533; P}O&#65533;6$"&#65533;&#1249;&#1057;&#65533;+"U&#65533;"Q&#65533;&#65533;&#65533;Q&#65533;a&#65533;B#&#65533;&#65533;&#65533;&#65533;Z&#65533;&#65533;mjM&#65533;b&#65533;&#65533;&#65533;Rd&#65533;yl&#65533;&#65533;E&#65533;~P&#65533;^&#65533;&#65533;!B&#65533;&#65533;&#65533;]&#65533;Yz&#65533;D!D&#65533;6"&#65533;&#65533;
g ~&#65533;&#65533;&#65533;]\f&#65533;&#65533;&#65533;!&#65533;]&#65533;c#&#65533;m&#65533;*&#65533;
&#65533;&#65533;!&#65533;&#65533;?&#65533;	b&#65533;A&#65533;&#65533;b&#65533;&#65533;)&#65533;&#65533;&#622;&#65533;F&#65533;&#65533;&#65533;&#65533; &#65533;o&#65533;&#65533; &#65533;{&#65533;&#65533;&#65533;@&#65533;QE1-&#65533;O&#65533;&#65533;&#65533;:&#65533;&#65533;	f&#65533;=&#564;N&#65533; &#65533;&#65533;&#65533;&#65533;&#65533;f&#65533;#(!	"&#65533;&#65533;&#65533;D&#65533; n&#65533;&#65533;n&#65533;&#65533;&#65533;&#65533;	&#956;&#1948;&#65533;p&#65533;D"&#65533; 4&#65533;&#65533;&#65533;&#65533;&#65533;\&#65533;&#65533;0&#844;&#65533;&#65533;B&#65533;&#65533;^&#65533;&#65533;*&#65533;&#65533;m&#65533;&#65533;&#65533;&#65533;62&#65533; >&#65533;!&&#723;`&#65533;o$]&#65533;=PT&#65533;Q/&#65533;k&#65533;&#65533;&#65533;s:>b&#65533;'!uW&#65533;&#65533;S8&#65533;?&#65533;&#65533;\&#65533;&#65533;m&#65533;&#65533;&#65533;UX&#65533;&#65533;&#1471;&#65533;&#65533;&#65533;dY[z&#65533;{&#65533;&#65533;;R&#65533;u&#65533;7&#65533;&#65533;&#65533;`R&#65533;8q)&#65533;&#167;&#447;u&#65533;&#65533;#&#65533;&#65533;5&#65533;8&#65533;&#65533;&#65533; *&#65533; &#65533;=&#65533;&#65533;&#65533;&#65533;&#65533;&#65533;&#65533;a&#65533;L&#65533;&#65533;#&#65533; &#65533;o_4&#65533;>&#65533;7"	&#65533;&#263;N&#65533;p&#65533;(C&#65533;J&#65533;&#65533;&#65533;&#65533;6&#65533;&#65533;&#65533;z.&#65533;&#65533;R|'&#65533;F&#65533;&#65533;&#65533;!&#65533;&#65533;&#65533;&#65533;:&#65533; &#65533;h&#65533;&#65533;&#65533;&#65533;&#65533;&#65533;&#65533;Z&#65533;&#65533;X&#65533;&#65533;1b%&#65533;&#65533;&#65533; WzV&#65533;&#65533;&#65533;&#65533;	 ,&#65533;;&#65533;o&#1215;&#65533; &L&#65533;&#65533;&#65533;_&#65533;N"&#65533;&#65533;E &#65533;9H&#65533;c&#399; ?JyNW+&#65533;[&#65533;gQ&#278;0]&#65533;&#65533;73&#26568;,&#65533;&#65533;jI&#65533;&#65533;A&#65533;!&#65533;
J&#65533;&#65533;&#1123;H&#65533;V,&#65533;/&#65533;&#1191;P&#65533;J&#65533;h@&#65533;?,*&#65533;\&#65533;W&#65533;AU&#65533;r}&#65533;&#1423;d&#65533;r5c&#65533;L&#65533;&#65533;&#65533;4&#65533;&#65533;&#65533;&#65533;&#34955;h&#27545;&#65533;y&#65533;1A&#1476;&#65533;&#65533;m@&#65533;&#65533;7&#65533;p&#65533;;j&#65533;&#65533;q&#65533;&#65533;&#528;#<&#65533;&#65533;DEN!A&#65533;,:#'S&#65533;&#65533;&#65533;&#65533;&#65533;&#65533;f&#65533;&#65533;&#65533;}&#65533; &#65533;?.&#65533;j&#65533;&#65533;;&#65533;*&#65533;&#65533;&#65533;<S&#65533;1&#65533;&#65533;&#65533;UiG&#65533;&#65533;&#65533;&#65533;,r@&#65533;IE1
&#256;&#65533; &#65533;&#65533;&#687;&#203;O&#65533;&#65533;T&#65533;&#65533;T&#65533;&#65533;(&#65533;Im&#65533;`&#65533;aP&#65533;^&#65533;&#65533;&#65533;&#65533;D&#65533;&#65533;x&#65533;BG&#65533;eA	&#65533;&#65533;&#65533;1)&#65533;Qwr&#65533;?N&#65533;4@DdD&#65533;&#65533;;Ai&#65533;s) &#65533;?&#65533;H&#65533;&#65533;R&#65533;&#65533;jP&#65533;&#65533;&#65533;JY1&#65533;&#65533;T4&#65533;@&#65533;HR&#65533;&#65533;A&#65533;T&#65533;&#65533;?&#65533;&#65533;4`D&#65533; %BTD&#65533;&#65533;L&#65533;&#65533;AGNU&#65533;EO&#65533;&#65533;;&#65533;TK9&#65533;t&#65533;Ah&#130; Ln&#65533;&#65533;LeVM&#65533;&#65533;&#65533;?L&#65533;&#65533;TL)&#65533;&#1310;&#65533;&#41557;VL&#65533;&#65533;&#65533;Y^q&#65533;&#65533;YrtVF&#65533;&#65533;&#65533;&#65533;&#65533;Tt&#65533;&#65533;^m&#65533;!&#65533;F&#65533;%@^&#65533;f&#65533;`&#65533;&#65533;#&#65533;G&#65533;1&#65533;O&#65533;wPcBf&#65533;Vty&#65533;Y$&#65533;?U&#65533;&#65533;k&#65533;&#65533;&#65533;	&#65533;+&#65533;&#65533;&#65533;&#65533;k&#65533;g{P&#65533;&#65533;:&#65533;&#65533;s&#65533;:&#65533;qq&#65533;&#65533;S&#65533;i]F&#65533;EnU &#65533;&#65533;&#65533;&#65533;?&#65533;DQ&#65533;%&#65533;&#65533;%&#65533;&#65533;&#65533;wQHA&#65533;&#65533;&#65533;&#65533;@EZ8&#65533;Ag&#65533;&#65533;E&#65533;&#65533;&#65533;&#65533;!|&#65533;0x&#65533;&#65533;I&#65533;Wl&#65533;&#65533;U&#65533;&#65533;A(&#65533;&#65533;?R&#65533;&#65533;&#65533;?&#65533;PY&#65533;
i(HP&#65533;H&#65533;&#65533;_C&#65533;&#65533;&#65533;C&#65533;&#65533;S
4&#65533;yD&#65533;Av&#65533;&#65533;&#65533;&k$UG1&#65533;|&#65533;&#65533;5Q3T&#65533;@N&#65533;s&#65533;)5&#65533;G&#65533;1P&#65533;&_R&#65533;&#65533;!&#65533;-&#65533;Y0&#65533;&#65533;LbHL`&#65533;&#65533;&#65533;Se&#65533;]9&#65533;&#65533;&#65533;X&#65533;Zy&#65533;#&#306;RA5&#65533;O2-&#65533;&#65533;q"pP&#65533;:A&#65533;f&#65533;,]&#65533;nn&#65533;&#65533;&#65533;D&#65533;&#65533;&#65533;&#65533;N&#65533;U-`&#65533;&#65533;W&#65533;&#65533;&#65533;(&#65533;&#65533;&#65533;U&#65533;&#65533;U&#65533;Pr&#65533;eW&#65533;r&#65533;&#65533;&#65533;&#65533;s&#65533;%T_{&#65533;&#65533;^&&#65533;j&#170;&#65533;&#65533;XD&&#65533;+&#65533;Q&#65533;&#65533;e&#65533;Svn&#65533;&#65533;&#65533;qP&#65533;F~F&#65533;&#65533;&#65533;A&#65533;1&#65533;&#65533;`|o&#65533;E&#65533;&#65533;&#35772;&#1359;&#65533;&#65533;J&#65533;oE&#65533;&#65533;&#959;"&#8392;L`>&#65533;BD&#65533;7(&#65533;&#65533;&#65533;E6&#65533;UU&#65533;&#65533;&#65533;&#270;2G&#65533;&#195;u9&#65533;Ud&#65533;F&#65533;&#65533;(&#65533;&#65533;J&#65533;qhL(	
 &#65533;&#65533;$&#65533;'#&#65533;&#65533;Dd&#65533;$&#65533;@&#65533;"9&#65533;&#65533;&#65533;)X`M&#65533;&#65533;k&#65533;a	&#65533;&#65533;K`H&#65533;6&#65533;&#65533;&#65533;H&#65533;<V&#65533;&#65533;D&#65533;&#65533;<n&#439;&#65533;D&#65533; _&#65533;PDB&#65533;&#65533;b &#65533;&#65533;&#65533;aQeGx&#65533;&#65533;&&#65533;$&#65533;-&#65533;&#65533;&#65533;c&#65533;&#1168;&#65533;&#65533;&#65533;,"T&#65533;[&#1792;&#65533;&#65533;(&#65533;H4$J&#65533;8&#65533;&#65533;0d&#65533;%P&#65533;&#65533;~&#65533;:&#65533;sqr&#65533;J&#65533;&#65533;&#65533;22e &#65533;NiJ&#65533;&#65533;.#&#65533;J]&#65533;a&#65533;KQ&#65533;"&#65533;+&#678;vI&#65533;&#65533;&#65533;&#919;&#65533;&#65533;KQ&#65533; &#65533;R)oT&#65533;&#65533;2_e&#65533;&#65533;&#65533;y&#65533;5&#65533;W&#65533;&#65533;{&#65533;&#1758;&#65533;&#65533;g&#864;&#65533;&#65533; !&#65533;<&#65533;&#65533;&#65533;y&#65533;_q&#65533; 	&#65533;NV&#65533;&#65533;&#65533;&#65533;0&#972;&#65533;&#65533;{&#65533;Pg&#65533; 1&#65533;D$1Cf&#65533;P&#65533;&#65533;&#65533;"&#65533;:&#65533;\p&#1058;$&#65533;)&#65533;(&#65533;XI&#1098;^&#65533;d&#65533;&#538;R&#655;$&#65533;	h&#65533;&#65533;&#65533;&#65533; &#65533;e&#65533;H&#65533;F&#65533;&#65533;&#65533;C
&#65533;C:&#65533;@&#65533;R&#65533;&#781;&#65533;|&#1810;P,a&#357;&#334;&#65533;6&&#65533;?!&#65533;J&#65533;&#65533;&#1295;&#65533;""OFD&#65533;&#65533;&#65533;mO&#65533;&#65533;(&#65533;&#65533;U&#65533;A	T&#65533;g&#65533;R&#65533;&#65533;r&#65533;G&#65533;&#65533;~&#65533; &#65533;0oYD&#65533;&#65533;&#264;l&#65533;&#65533;["&#65533;Ft&#65533;0|&#65533;B$)&#65533;.$&#65533;&#65533;&#65533;%w&#65533;	&#65533;6&#65533;9&#65533;&#65533;Ir&#65533;&#65533;	(&#30995;&#65533; @&8&#65533;&#65533;f7&#65533;Y&#65533;&#65533;&#65533;,r&#65533;&#65533;?Z &#65533;g&#65533;&#918;&#65533;HK&#65533;&#898;Z&#65533;D&#65533;-&#65533;&#65533;[|&#65533;&#65533;&#65533;t*(&#65533;&#65533;H&#65533;r&#65533;d&#65533;%#&#65533;&#65533;&#65533;@w&#65533;&#65533;&#65533;@&&#65533;&#65533;&#1638;6	:&#65533;&#65533;&#65533;&#65533;&#65533;Q\&#65533;07$&#65533;&#65533;x&#65533;&#138;V&#65533;&#65533;&#65533;<&#65533;[&#65533;Y&#65533;&#65533;W&#65533;Ca&#65533;&#65533;Zw&#65533;F&#260;&#65533;2O&#65533;:K&#65533;&#65533;B&#65533;&#65533;&#65533;&#65533;&#65533;K*&#65533;{X&#65533;&#65533;&#65533;CIE&#65533;&#65533;1/&#65533;-"&#65533;H]RW&#65533;&#65533;-&#65533;v&#65533;&#65533;&#65533;&#65533;&#1240;&#65533;&#1389;f&#65533;&#65533;&#586;4&#65533;#&#65533;&#65533;H&#65533;&#65533;r&#579;&#65533;&#65533; &#65533;1&#65533;XQ&#65533;&#65533;&#65533;kA&#65533;D@&#65533;&#65533;&#65533;5hqDf&#65533;&#65533;&#65533;X40N
&#65533;&#65533;3&#65533;&#65533;&#65533; |[&#65533;^&#65533;&#65533;&#20944;&#65533;kL&#65533;6$&#65533;B&#65533;&#65533;&#65533;&#65533;pE&#65533;&#65533;&#65533;&#65533;A&#65533;'5A&#65533;Mk9&#65533;&#65533;	(&#65533;&#605;2&#65533;&#65533;&#65533;&#65533;O&#65533;|&#65533;&#65533;&#65533;b&#65533;&#65533;&#65533;V+X&#65533;ej&#65533;&#65533;&#65533;&#928;&#65533;&#65533;?&#65533;&#65533;t&#65533;&#65533;by&#65533;[&#65533;SxQ&#65533;Y&#65533;&#65533;&#65533;N&#65533;"&#65533;%e&#65533;&#65533;=&#65533;AE &#715;Jx&#65533;2&#65533;&#65533;)&#65533;HD.Ta&#65533;&#65533;&#65533;&#65533; IeT1&#1994;&#65533;`&#65533;&#65533;&#65533;&#65533;*&#65533;&#65533;&#65533;&#65533;&#65533;&#65533;~
&#65533;&#65533;Ll9&#2020;&#65533;4&#65533;&#65533;5&#65533;&#65533;<&#65533;	N&#65533;AW`&#65533;N &#65533;v&#65533;&#65533;&#65533;&#65533;&#65533;T&#65533;"|[&#65533;&#65533;`&#65533;'&#65533;U&#65533;&#65533;&#65533;&#65533;&#1317;<J&#65533;9\&#65533;f&#65533;&#65533;~&#65533;R5U&#65533;J&#65533;&#65533;A&#65533;&#65533;&#65533;T&#65533;&#65533;&#65533;&#65533;'&#65533;q&#65533; &#65533;"&#65533;&#65533;i&#65533;G&#65533;&#65533;&#65533;&#65533;'\&#65533;&#65533;Ed&#65533;"&#65533;&#65533;Ai&#65533;&#65533;&#23199;&#65533;&#65533;dH\L&#65533;&#65533;&#65533;fi Z
I&#65533; &#65533;5C&#65533;'&#65533;&#65533;H&#65533; Y&#65533;&#65533;&#65533;&#65533;.&#65533;b)[&#65533;}<YI&#65533;&#65533;z&#65533;:&#65533;&#65533;*M&#65533;J&#65533;&#65533;#&#65533;A&#65533;V&#1079;&#65533;mF&&#65533;[e2S&#65533;&#65533;&#65533;&#65533;A&#65533;&#65533;W&#618;1&#65533;&#65533;&#65533;4&#65533;^&#65533;&#65533;l&#65533;V&#1548;H?&#65533;"&#65533;&#65533;&#65533;&#65533;&#65533;F!iO}&#65533;&#65533;w&#65533;Y&#65533;Up&#65533;&#65533;:&#65533;yB|Q&#65533;a&#65533;&#65533;&#65533;/&#65533;&#1160;&#65533;&#65533; &#65533;&#65533;G&#65533;,&#65533;&&#65533;&#65533;&#65533;v&#65533;&#65533;&#65533;&#65533;&S/&#65533;&#65533;&#65533;fH&#65533;&#65533;Cn%&#65533;cElm_#&#65533;&#65533;M &#65533;HP5Jp&#65533;&#65533;&#65533;&#65533;@&#65533;z&#65533;&#65533;mU&#65533;&#65533;B1&#65533;&#65533;m&#65533;&#65533;&#65533;&#65533;&#65533;&#65533;&#65533;&#65533;E&#65533;v&#65533;&#65533;&#65533;&#65533;&#65533;A&#65533;+|&#65533;(E.2R&#65533;#&#65533;r&#65533;?+y&#65533;>&#65533;&#65533;&#65533;U&#65533;&#65533;&#65533;HM&#65533;Q&#9184;$&#65533;&#65533;&#65533;KV&#65533;&#65533;]&#65533;&#65533;h&#65533;9&#65533;&#65533;AGY&#65533;&#65533;87&#65533;X&#65533;&#65533;&#65533;Xu&#65533;:&#65533;;&#65533;}6u&#65533;)h &#65533;5&#65533;&#65533;~B&#65533;fs&#65533;t!*&#65533;&#65533;*&#65533;6v^Gv!+&#65533;L&#65533;s&#65533;&#65533;&#65533;4+&#65533;]&#65533;M&#65533;1&#65533;15&#65533;&#65533;&#65533;Lt*f&#65533;
&#65533;DZ&#65533;&#65533;*&#65533;M&#65533;
-&#65533;- &#65533;Rh&#65533;&#65533;&#65533;&B&#65533;xF&#65533;
&#65533;&#65533;&#65533;^X+&#65533;&#1024;dht&#65533;.&#65533;&#65533; .&#65533;BW&#65533;e&#65533;f&#65533;&#65533; 1&#65533;&#65533;%&#65533;&#65533;w i&#65533;  &#65533;&#65533;E&#65533;S6&#65533;&#65533;&#65533;6&#65533;&#65533;}&#65533;$&#65533;'g8&#65533; >&#65533;&#65533;&#65533;E p&#65533;Ti&#65533;~&#65533;&#65533;Asqb?cq&#65533;UE&#65533;q[pGP)&#65533;p&#65533;&#65533;P&#65533;_&#65533;&#65533;&#65533;'ea&#65533;&#65533;r&#65533;~&#65533;2&#65533;$&#65533;Wp&#65533;WJQbM&#65533;&#65533;&#65533;
p&#65533;&#65533;&#65533;xR'&#65533;&#65533;&#65533;&#65533;Iv&#65533;&#65533;xs-A9i&#65533;Qe&#65533;&#65533;YaIWK&#65533;P&#65533;&#65533;&#65533;&#65533;&#65533;&#65533;&#65533;a q![&#65533;e&#65533;&#65533;P{Q[&#65533;f&#65533;&#65533;&#65533;&#65533;&#65533;&#65533;h'&#65533;&#65533;uv&#65533;&#65533;r\&#65533;1&#65533;&#65533;&#65533;rg&#65533;&#65533;[&#65533;&#65533;Y&#65533;BLo6x&#65533;&#65533;(&#65533;&#65533;k&#65533;&#65533;&#65533;&#65533;&#65533;&#65533;:Lpk&#65533;x&#65533;(i"Y&#65533;&#65533;&#65533;&#65533;&#65533;1&#65533;&#65533;e&#65533;J&#65533;7]&#65533;DM&#65533;&#65533;&#65533; &#65533;&#65533;Q&#65533;G&#65533;gm&#65533;!e&#65533;<b&#65533;6&#65533;&#65533;! &#65533;&#65533;p&#65533;&#65533;~&#65533;`E4Y&#65533;h&#65533;&#65533;O&#65533;T&#65533;1~p&#65533;&#65533;&#65533;P  P p&#65533;&#65533;_&#65533;	  &#65533;1&#65533;P&#65533;&#65533;sD&#65533;N&#65533;&#65533; p&#65533;q&#65533;P &#65533;05d25r\&#65533;E23&#65533;&#65533;3&#65533;&#65533;&#65533;!nA&#65533;7&#65533;,&#65533;Z2?&#65533;G&#65533;2A!`e&#65533;<!J&#65533;UY&#65533;&#65533;&#65533;4qY&#65533;&#65533;df&#65533;&#65533;fh&#65533;&#65533;&#65533;)&#65533;&#65533;I(Z&#65533;P&#65533;&#1345;&#65533;&#65533;KP&#65533;Pk&#65533;[&#65533;&#65533;)&#65533;&#65533;&#65533;&#65533;)&#65533;&#65533;&#65533;y&#65533;&#65533;x&#65533;L&#65533;&#65533;a&#65533;*&#65533;&#65533;&#65533;&#65533;&#65533;k&#65533;i&#65533;&#65533;&#65533;q&#65533;&#65533;&#65533;&#65533;>xe&#65533;]&#65533;Lm&#65533;[&#65533;*&#65533;*&#65533;&#65533;1&#65533;&#65533;*pjZ&#65533;K8V&#1105;F&#65533;P*&#65533;&#65533;&#65533;j&#65533;&#65533;z&#65533;&#65533;&#65533;&#65533;&#326;fj&&#65533;:&#65533;&#65533;_h&#65533;&#65533;&#65533;nh&#65533;yC&#65533;k3{&#65533;QW&#65533;G|ez&#65533;&#65533;2&#65533;7&#65533;&#65533;&#65533;&#65533;&#65533;G}X&#65533;&#65533;Hqy&#65533;X&#65533;&#65533; &#65533;&#65533;7&#65533;&#65533;&#65533;&#65533;W@&#65533;&#65533;&#65533;@&#65533;qiE 7&#65533;@&#65533;&#65533;&#65533;w+&#65533;&#1060;F{!A&#65533;4&#1688;!&#65533;&#65533;N"3]R&#65533;@&#65533;!z&#65533;&#65533;GZsaz$&#65533;&#65533;&#65533;!\&#65533;R `jPb&#65533;#&#65533;&#65533;x&#65533;('&#65533;	&#65533;&#65533;'&#65533;&#65533;X&#65533;U&#65533;&#65533;&#608;&#65533;(&#65533;&#65533;(&#65533;Z&#65533;&#65533;z&#65533;&#65533;&#65533;&#65533;&#65533;j&#65533;&#65533;U&#65533;&#65533;:&#65533;Z&#65533;Zu&#65533;g&#65533;KP&#65533;P!&#65533;;&#65533;&#65533;P}q<CQ~&#65533;z&#65533;<&#65533;&#65533;u&#65533;\&#65533;&#65533;&#65533;&#65533;6H1&#65533;i&#33374;&#65533;#Pc&#65533;&#746;&#65533;&#65533;[&#65533;&#65533;O! &#65533;zB&#65533;&#65533;&#65533;&#1514;tIW &#65533;!)&#65533;&#65533;&#65533;xaf&#65533;Y&#65533;&#65533;c&#65533;&#65533;&#1682;&#65533;p&#65533;.&#65533;B&#65533;&#65533;by&#65533;f&#65533;&#65533;&#65533;q&#65533;15&#65533;&#65533; |&#1544;&#65533;&#65533;3&#65533;vnn&#65533;6&#65533;&#65533;^&#65533;6>&#65533;&#65533;&#65533;&#65533;d&#520;`w8&#65533;SAqyq	&#65533;`&#65533;&#1073;&#65533;~&#65533;&#65533;&#65533;&#65533;KY*C &#65533;Cv T&#65533;rvH!&#65533;1
T@&#65533;`&#65533;A&#65533;&#65533;5&#65533;&#65533;A5&#65533;&#65533;rEQHBA&#65533;qJ&#65533;s$&#65533;&#65533; &#65533;&#65533;Ap&#65533;&#65533;0b&#65533;(&#65533;&#65533;Q8&#65533;&#65533;&#65533;&#65533;C&#461;:&#65533;b[+&#65533;&#65533;g&#65533;:&#65533;r&#65533;C&#65533;
&#65533;&#65533;Iu&#65533;z&#65533;)&#65533;&#65533;V'x&#65533;Xs1%(&#65533;&#65533;D&#65533;jWP&#65533;
:&#65533;Y&#65533;&#65533;Q&#65533;&#65533; &#65533;&#65533;&#65533;&#65533;&#65533;<&#65533;:&#65533;&#65533;&#65533;'&#65533;^R&#65533;K&#65533;&#65533;&#65533;M&#65533;&#65533;D&#65533;&#65533;&#65533;2&#65533;&#65533;;&#65533;&#65533;&#65533;&&#65533;6y&#65533;Qy&#1671;A&#65533;7S&#65533;D&#65533;&#65533;&#65533;&#65533;#&#152;7&#65533;&#65533;$(&#65533;;3&#65533;&#65533;&#65533;4&#65533;S&#65533;w{&#65533;F&#65533;&#65533;&#65533;&#65533;&#65533;z`:&#65533;w&#65533;vSR&#65533;&#65533;m3&#65533;i&#65533;&#65533;&#65533;y`q&#65533;p %&#65533;\2{PS<&#1203;P&#65533;21&#65533;2&#65533;7Cr8s&#65533;G-&#1778;f&#65533;&#65533;&#65533;`&#65533;x&#65533;&#758;97&#65533;Af&#65533;&#65533;&#65533;f&#65533;&#704;&#65533;
&#65533;g&#65533;&#65533;:&#65533;&#65533;&#65533;nK&#65533;g&#65533;K&#65533;&#65533;su&#65533;zuI1&#65533;!<&#65533;v&#65533;&#65533;[E&#65533;&#65533;'&#65533;&#65533;&#65533;&#1784;*&#65533;&#65533;B&#65533;<&#65533;[&#65533;&#65533;*&#65533;i&#65533;*mP&#65533;yr&#65533;a - ?*&#65533;A&#1105;&#65533;&#65533;	&#65533;&#65533;&#65533;&#65533;&#65533;*f&#65533;&#65533;P&#65533;&#65533;Q&#65533;&#65533;l&#65533;&#65533;&#65533;`#f&#65533;Aq&#65533;5
&#65533;-S&#65533;8eC&#65533;&#65533;+&#65533;SpF&#65533;&#65533;&#65533;{&#65533;&#65533;a>A
&#65533;Q&#65533;0&#65533;@&#1558;mAw&#65533;`&#65533;7&#65533;&#1072;&#65533;2&#65533;&#65533;k&#65533;@SCq &#65533;?"&#402;&#65533;&#65533;&#65533;&#65533;F&#65533;&#1147;1u&#65533;&#65533;T8v7.{&#65533;G&#65533;&#1109;&#65533;o&#65533;8	89v&#65533;&#65533;&#65533;&#65533;&#65533;Sf&#65533;X&#65533;&#316;&#65533;&#65533;&#65533;&#65533;gOWZ&#65533;Z&#65533;&#65533;g&#65533;&#65533;]u&#65533;U&#65533;&#65533;&#65533;&#65533;P* &#65533;R&#65533;&#65533;t&#65533;&#65533;&#148;&#65533;I&#65533;&#65533;&#65533;O6&#65533;9&#65533;f@&#952;&#65533;'&#65533;&#1412;&#65533;&#49444;&#65533;;&#65533;#&#65533;&#65533;E&#65533;&#65533;&#65533;&#65533;X&#65533;&#65533;s&#65533;\V&#65533;&#65533;&#65533;Tc&#65533;1&#65533;vFj\je}d/&#65533;&#65533;G3#g&#65533;q$x&#65533;D&#65533;v&#65533;U&#65533;	UB1&#65533;%	&#1213;&#65533;&$&#65533;S&#65533;2&#65533;\s8%C{&#65533;&#65533;HA&#65533;&#65533;0&#65533;&#65533;&#65533;&#65533;&#65533;6!&#65533;7&#65533;&#1073;&#65533;05 &#65533;&#65533;&#65533;&#65533;W-;&#65533;&#65533;7nI`&#65533;&#65533;;&#65533;9&#65533;9&#65533;&#65533;&#65533;%t:&#65533;&#648;&#65533;&#65533;&#65533;\&#65533; a&#65533;&#65533;&#65533;zV]aZ&#65533;UKeAu&#65533;0[&#65533;&#65533;&#65533;&#65533;j&#65533;C&#65533;&#65533;&#65533;&#65533;&#1445;2&#65533;&#65533;B&#65533;y&#65533;a&#65533;s&#1502;1&#65533;*&#65533;Mb&#65533;(t&#65533;&#65533;&#65533;&#65533;Y&#65533;&#65533;&#65533;z(&#65533;&#65533;&#65533;Dl&#1354;-&#65533;h&#65533;_fb,&#65533;&#65533;&#65533;&#65533;B&#65533;V&#65533;&#65533;&#65533;&#65533;&#65533;@iW
&#65533;&#65533;&#65533;z%-&#1306;&#65533;&#65533;&#65533;&#65533;&#65533;#&#65533;&#65533;CA&#65533;1&#65533;&#65533;W!&#65533;ae&#65533;[&#65533;q&#65533;&#65533;&#65533;&#65533;~+0&#65533;&#1907;&#65533;&#65533;&#65533;Qd3&#65533;WH&#65533;A&#65533;ep&#1059;&#65533;L&#65533;a&#65533;&#65533;&#65533;&#65533; &#65533;9:&#65533;&#723;3'&#65533;7'T&#65533;&#1594;y(&#65533;&#43847;&#173;^&#65533;tz&#65533;:&#65533;&#65533;&#65533;&#65533;,u&#65533;CjH&#65533;P&#65533;u&#65533;&#65533;4&#65533;&#65533;&#65533;&#65533;&#846;&&#65533;&#65533;&#65533;A&#65533;z&#65533;Na&#1497;6&#65533;&#65533;A2&#65533;[&#65533;&#194;&#65533;&#65533;&#65533;&#65533;&#65533;
l &#65533;]a&#65533; >&#65533;h&#65533;&#65533;&#65533;&#65533;m66&#65533;&#65533;&#65533;&#65533; Fd&#65533;%&#65533;&#65533;Sdup$&#65533;I&#65533;&#65533;2/&#65533;&#65533;&#65533;&#65533;&#65533;&#65533;D&#65533;	61H&#65533;DQ3 0&#65533;&#497;&#65533;2&#65533;3&#65533;&#65533;$z&#65533;@&#65533;%&#65533;&#65533;&#65533;Qy&#65533;r&#65533;7U&#65533;&#65533;O13&#65533;M &#65533;0&#65533;&#65533;E'z&#65533;&#37627;3&#226;&#65533;&#65533;;&#65533;&#65533;I&#65533;&#65533;3YL&#65533;&#65533;&#65533;&#65533;&#1581;&#65533;j&#65533;(a&#65533;&#65533;uFg!t&#65533;&#65533;d&#65533;9&#65533;>u;hs&#65533;&#65533;|;\g&#65533;f&#65533;&#65533;&#823;r[&#65533;&&#65533;km\q](&#65533;@&#65533;&#65533;q&#65533;&#65533;*4&#65533;`&#65533;&#65533;I&#65533;Cx&#65533;&#65533;|&#65533;&#65533;'-&#65533;wT&#65533;j&#65533;`x&#65533;&#65533;&#65533;@&#65533;&#65533;&#32670;&#65533;&#65533;&#1262;&#65533;EpZrhe$wXl&#65533;&#607;]&#65533;sCz/&#65533;F&#65533;?&#65533;&#65533;&#65533;&#65533;&#65533;&#65533;m&#65533;&#65533; U&#65533;W&#65533;47%-7&#65533;}2DA&#65533;&#65533;&#65533;)&#65533;&#65533;&#65533;"&#65533;&#65533;ID&#65533;&#65533;&#65533;&#65533;E&#65533;na^+&#65533;4&#65533;&#65533;&#65533;!b&#65533;&#65533;O&#1940;&#65533;&&#65533;Z&#65533;?&#65533;&#65533;&#65533;&#65533;&#65533;nF&#65533;&#65533;&#65533;(I&#65533;i+)&#65533;	&#65533;&#65533;&#65533;&#65533;OGxh/)&#65533;&#65533;&#65533;S&#65533;&#65533;&#345;u&#65533;&#1692;&#65533;&#65533;&#65533;z+ &#65533;p&#65533;&#65533;&#65533;&#65533;&#65533;&#65533;&#65533;&#65533;&#65533;3&#65533;&#65533;&#65533;8&#65533;&#1028;A&#65533;j&#65533;&#65533;O&#65533;:&#65533;qK&#65533;m0G&#65533;&#218;&#65533;&#65533;K&#65533;&#65533;&#65533;&#65533;N)&#65533;&#65533;&#65533;T&#65533;&#65533;dR&#65533;&#65533;e&#65533;!_&#65533;
&#65533;&#65533;&#65533;6h
%&#65533;g&#65533;/D&#65533;&#65533;&#65533;{Hk$DQF&#65533;&#65533;\cDi&#65533;Ek&#65533;!&#65533;&#1054;6&#65533;&#65533;&#65533;=7+M&#65533; z &#65533;x&#65533;&#65533;&#60635;M,&#455;gL&#65533;&#65533;&#65533;&#65533;N&#65533;6&#65533;&#65533;&#65533;!Y&#65533;e&#65533;&#65533;	&#65533;&#65533;&#65533;&#65533;&#65533;&#65533;<&#65533;$&#1942;&#65533;;W&#65533;UB&#65533;&#65533;:)&#65533;F&#65533;&#65533;S&#65533;x&#65533;&#65533;&#65533;&#65533;u)&#65533;&#65533;&#65533;Qu&#65533;&#65533;L^&#65533;A&#65533;&#65533;&#65533;H&#65533;&#65533;@+&#490;M&#65533;&#195;&#65533;c]&#65533;&#65533;[p&#65533;&#65533;h&#65533;A&#941;>&#65533; PJ/&#65533;&#415;>&#65533;&#65533;o&#286;+;&#65533;&#65533;&#65533;&#65533;yjB&#65533;&#65533;XC`&#65533;&#65533;&#65533;F&#65533;&#65533;&#65533;&&#65533;x&#65533;&#65533;?&#65533;	-$L&#65533;&#65533;4N&#65533;X&#65533;&#12232;)N&#65533;&#65533;&#65533;&#2004;5nt&#65533;&#267;SRL'q&#65533;&&#65533;.&#65533;&#65533;&#65533;&#852;&#65533;R6&#65533;&#65533;b&#65533;&#65533;@&#65533;&#65533;\8/d&#65533;&G&#65533; &#65533;&#65533;a&#65533;w&#65533;^&&#65533;&#65533;	'&#65533;,&#65533;&#65533;&#65533;&#65533;`yE&#65533;&#65533;&#367;[&#65533;.J&#65533;&#65533;&#65533;?&#65533;&#65533;&#65533;N&#65533;[&#65533;&#65533;]&#65533;y&#65533;&#65533;&#65533;{QEE&*f(K&#65533;&#199;&#65533;E&#65533;O&#65533;&#65533;X&#65533;aQ1&#65533;&#65533;
&#65533;&#65533;8&#65533;&#65533;&#65533;&#65533;&#65533;[0&#65533;&#65533;i&#65533;&#65533;>}]&#65533;f&#65533; D&#65533;&#1036;&#65533;&#1081;'&#65533;&#65533;]&#65533;EC&#65533;&#65533;;&#65533;	c&#65533;&#65533;I(&#65533;&#65533;&#65533;&#65533;q?&#65533;&#65533;&a&#65533;6&#65533;)Z&#65394;&#1535;^Zl&#65533;&#65533;&#65533;b&#65533;&#65533;&#65533;&#65533;&#65533;g&#65533;&#65533;&#65533;{&#65533;&#65533;&#65533;2v&#65533;p&#65533;&#65533;&#65533;&#65533;&#65533;&#65533;&#65533;u&#65533;&#65533;&#65533;&#65533;0&#65533;&#65533;&#442;&#65533;.86&#65533;h!&#65533;&#65533;&#65533;&#459;u&#65533;&#65533;	&#65533;&#65533;&#65533;k
&#65533; l"+&#65533; &#65533;&#65533;&#65533;&#65533;&#65533;&#65533;&#65533;&#165;&#65533;0d&#65533;&#65533;Yh&#65533;!&#65533;&#65533;&#65533;B&#225;p4HD&#65533;&#688610;<&#65533;#&#65533;	2!W&#65533;"&#65533;!&#65533;d&#65533;&&#65533;&#65533; &#65533;&#65533;))&#65533;h&#65533;&#65533;&#65533;&#65533;&#2662;&#65533;V&#65533;!S&#65533;&#65533;3-&#65533;q"
+#&#65533;&#65533;7r!W&#65533;&#65533;&#65533;&#65533;&#65533;&#65533;&#65533;&#65533;&#65533;*&#65533;&#65533;&#65533;
TP&#65533;&#770;&#65533;A&#42219;&#65533;&#65533;&#65533;QH#eO=&#65533;L0&#65533;&#65533;&#65533;&#65533;6&#65533;&#65533;N=&#65533;h3&#65533;VK&#65533;&#65533;&#65533;2&#65533;&#65533;&#65533;&#65533;k&#65533;4&#65533;&#65533;A&#65533;&#65533;&#65533;^EO;&#65533;^3&#65533;4&#65533;v&#65533;D&#1173;x6!a&#65533;&#65533;&#65533;&#65533;&#65533;b&#65533;&#65533;1&#65533;&#65533;&#65533;&#65533;CH&#65533;0:&#65533;&#65533;&#65533;Z&#65533;&#65533;&#65533;-&#65533;&#65533;&#65533;&#65533;&#65533;O,zIw]&#65533;&#65533;e&#65533;&#65533;a&#65533;w^z&#65533;H@ &#65533;&#65533;7_~&#65533;&#65533;&#65533;&#65533;&#65533;&#65533;&#65533;&#65533;
 p&#65533;&#523;	&#65533;&#65533;&#65533;	&#65533;b&#65533;6&#65533;&#65533;i&#65533;&#65533;&#65533;&#1026;2r(&#65533;&#65533;:Z(&#65533;1: I&#65533;F&#65533;h&#65533;=@&#542;&#65533;pdH&#65533;V&#65533;9&#65533;&#65533;&#65533;!&#65533;&#65533;&#65533;=fAH"vFH&o&#771;&#65533;QB&#65533;&#65533;g&#65533;	r&#65533;&#65533;&&#65533;!q&#65533;&#65533;4y&#65533;&&#65533;&#65533;&#65533;b&#65533;K&3&#65533;&#65533;&#65533;&#65533;"&#65533;&#65533;:&#65533;B&#65533;i&#65533;&#65533;&#65533;&#65533;&#65533;&#65533; &#65533;&#65533;j,>&#65533;E->/&#65533;Q&#65533;&#65533;&#65533;&#65533;+&#65533;v&#65533;^&#65533;O3Vo&#65533;&#65533;&#65533;?3@=&#65533;;&#65533;&#65533;&#65533;&#65533;&#65533;jc&#65533;U&#65533;&#65533;&#65533;&#65533;5X'2&#65533;&#65533;pCG &#65533;&#65533;_w&#65533;W&#65533;xyK&#65533;&#65533;&#65533;E&#65533;&#65533;&#65533;[v&#65533;6L&#65533;NZ\&#65533;&#65533;V[I&#477;&#65533;&#65533;&#65533;UWq&#35031;~z&#65533;&#65533;&#65533;&#65533;&#65533;&#65533;&#65533;?&#65533;&#65533;qa&#65533;&#65533;&#65533;&#65533;&#65533;`&#65533;
&#65533;'&#65533; d&#57608;X&#65533;B/V&#65533;p&#65533;&#65533;&#1193;	&#65533;&#65533;&#65533;M&#1372;C&#65533;#q&#65533;F&#65533;a&#65533;&#65533;&#65533;&#65533;F&#65533;8&#65533;D&#65533;a=&#65533;lI&#65533;&#65533;=\&#65533;&#65533;=H&#65533;i&#65533;&#65533;Y=&#65533;&#65533;&#65533;&#65533;&#65533;&#65533;G"|&#65533;F,&#65533;"&#65533;&#65533;@b&#65533;&#65533;
(&#65533;`hgB&#65533;&#65533;p$=&#65533;&#65533;di&#65533;&#65533;&#65533;&#65533;&#65533;&#65533;&#65533;bKPOl&#65533;&#65533;Md&#65533;&#65533;Z&#65533;&#65533;9&#65533;"&#65533;(&#65533;&#65533;&#65533;&#65533;Cm&#65533;$&#65533;28@&#65533; XG	&#65533;'&#65533;y&#65533;o&#65533;[&#65533;
&#65533;&#65533;&#65533;	!eY&#65533;[>&#65533;&#65533;Q&#65533;&#65533;&#65533;&#65533;4W&#65533;&#65533; &#65533;q&#65533;[h$&#65533;&#912;&#65533;1&#65533;k&#65533;Pct&#65533;f/&#65533;Y&#65533;&#65533;p&#65533;&#65533;_&#65533;&#65533;W&#65533;|&#65533;0c&#65533;n"&#65533;&#65533;Jrp# h-&#65533;:&#65533;yC&#65533;&#65533;n&#1638;[&#65533;j&#65533;x(2&#65533;&#65533;&#65533;r&#65533;&#65533;NE&#65533;G&#65533;`S&#65533;&#228;&#65533;`q&#65533;|C|p&#65533;H&#65533;@l&#65533;&#65533; &#65533;,lV)r&#65533;	&#65533;&#65533;&#65533;&#65533;&#65533;&#843;D$!*&#65533;H1B&#65533;!0&#65533;&#65533;&#65533;C&#65533;n&#65533;>&#65533;&#65533;"-&#65533;G&#65533;&#1617;&#65533;&#65533;l&#65533;&#65533;&#65533;&#65533;&#65533;&#65533;S&#65533;&#65533;&#65533;&#65533;&#65533;&#65533;&#65533;
&#65533;HI=&#65533;I&#65533;&#65533;Fy8	C&#65533;&#65533; &#65533;L&#65533;lk&#65533;HH2N%NMt C&#65533;&#65533;0&#65533;&#65533;MQ&#65533;&#65533;&#65533;&#65533;&#65533;C$&#65533;&#65533;&#65533;&#65533;&#65533;&#65533;&#65533;B&#65533;&#65533;&#65533;"&#65533;&#65533;)j?&#65533;&#65533;&#65533;}&#65533;>b&U&#65533;&#65533;&#65533;efiR)s&#65533;a&#65533;|ZQ&#65533;&#65533;<&#65533;4&#65533;A]$B:&#65533;&#64230;&#65533;UYo3&#65533;&#65533;&#65533;*:+&#65533;:)P&#65533;v&#65533;y&#65533;&#65533;&#65533;h1&#65533;$9&#1370;V&#65533;&#65533;&#65533;Z&#65533;&#65533;t&#65533;&#65533;j/1C.&#476;&#65533;2Kelc&#65533;&#65533;&#1041;o&#65533;&#65533;W&#65533;&#65533;p&#65533;#&#65533;I@&#65533;&#65533;&#1085;&#65533;Cb@J;&#65533;&#65533;1d&#65533;&#1104;KT&#65533;s&#65533;PdRR&#65533;&#65533;&#65533;&#65533;&#65533;&#65533;!&#65533;&#65533;`aV3t&#65533;	:&#65533;&#65533;,&#65533;Q&#65533;I&#65533;G&#65533;H&#65533;&#65533;A1 &#65533;&#65533;)&#65533; tp"&#1160;@]&#65533;&#65533;z&#65533;"&#65533;@&#65533;5-&#65533;a&#65533;&#65533;&#65533;&#65533;&#65533;J&#65533;&#65533;A
E@&#65533;+&#65533;&#65533;&#65533;i"IxI&#1207;&#65533;(
,n&#65533;/&#65533;&#65533;&#65533;&#65533;&Xz&#65533;&#65533;h&#65533;&#65533;&#65533;}&#65533;<&#65533;&#65533;&#65533;h,&#65533;U3\&#65533;&#65533;&#65533;*i^&#336;M&#65533;&#65533;6&#65533;!&#65533;&+R&#65533;_&#65533;&#65533;8&#65533;&#65533;&#65533;Z&#65533;&#65533;&#65533;&#65533;&#65533;8&#65533;&#65533;&#65533;qP&#65533;W&#65533;&#65533;U &#937;&#65533;ux<&#65533;&#65533;+\&#65533;&#65533;&#65533;&#65533;|&#65533;&#65533;&#65533;-h&#65533;l&#65533;&#65533;!&#65533;!&#65533;H&#65533;l&#65533;'D&#65533;D&#65533;&#65533;&#65533;V&#65533;M&#65533;mSL4j&#65533;&#65533;V&#65533;&Tm&#65533;Y&#65533;&#65533;h@5PFI+&#65533;S&#416;"))8&#65533; Bf&#65533;Na&#65533;}&#65533; &#65533;&#65533;&#65533;&#1742;&#65533; 9U&#65533;@&#65533; `@&r&#65533; Vd&#65533;w+J&#65533;(&#65533;d!+&#65533;&#65533;&#65533; &#65533;&#65533;Ti"+Jbj)2&#65533;2&#65533;	&#65533;@&#65533;&#65533;G-&#65533;&#65533;&#65533;&#65533;*r&#65533;&#65533;&#777;}&#65533;K#C&#65533;S&#270;&#65533;&#65533;&#1920;&#65533;2G$G[^Ue&#65533;!?&#65533;&#65533;Y&#65533;yQ&#837;9lZ&#65533;t&#65533;9&#65533;i Y:&#65533;&#65533;&#65533;4&#65533;(&#65533;&#839;M&#65533;L&#65533;!&6&#65533;&#65533;-&#65533;VyQ&#65533;&#65533;r&#203;&#65533;Rc&#65533;&#65533;Z&#65533;&#1719;&#65533;&#65533;W&#65533;&#65533;8[&#65533;C&#65533;zQ&#1355;&#65533;U&#65533;e,.d,d;&#16340;v&#65533;=&#65533;.&#65533;&#1107;1&#65533;&#1557;?5P&#65533;A&#65533;&#65533;&#65533;e&#65533;l&#65533;"U&#65533;C&#65533;&#65533;&#65533;R&#65533;&#65533;f%C"&#65533;&#65533;f(X&#65533;&#65533;&#65533;l&#65533;B&#65533;&#65533;QG1&#65533;&#65533;v+&#65533;&#65533;5p S	&#65533;
&#1659;A#t&#65533;q&#65533;s95&#65533;f&#65533;&#65533;HF&#65533;-QB &#65533; * &#65533;!&#65533;V&#65533;&#65533;&#65533;&#65533;&#65533;I&#65533;X&#65533;&#616;v&#65533;&#1386;z(u(&#65533;&#1518;&#65533;j&#65533;.&#65533;"&#65533;H&#65533;Q&#65533;&#65533;&#1509;`&#65533;&#1244;bz'/&#65533;&#65533;&#65533;aTEL8D&#65533;6&#65533;&#65533;&#65533;q&#65533;S!&#65533;b&#65533;g&#65533;&#65533;5&#65533;C&#65533;&#65533;\&#65533;&#1836;.&#65533;X&#65533;n&#290;&#65533;&#65533;&#65533;&#65533;}9t&#769;W[&#65533;H&#65533;O,&#65533;9&#65533;&#6255;&#65533;&#65533;u&#65533;&#9728;&#65533;&#65533;&#65533;&#65533;C&#65533;e='x?^1&#65533;MC&#764;&#65533;&#65533;+&#65533;e.E&#65533;&#65533;&#270;^S&#65533;&#65533;&#65533;&#65533;&#65533;&#65533;&#65533;8c`^%,b&#65533;&#65533;E&#65533;,&#65533;-&#65533;O-{F&#65533;:J&#65533;&#65533;&#65533;4{>&#65533;	&#65533;&#65533;&&#65533;"&#65533;4;&#65533;1&#65533;&#65533;(3&#65533; <&#65533;!&#65533;2-&#65533;&#65533;&#65533;R:&#65533;&#65533;&#65533;&#65533;&#65533;&#65533;&#65533;&#65533;M+!&#65533;&#65533;&#65533;&#65533; &#65533;&#65533;3A&#65533;&#40594;&#65533;&#65533;&#65533;&#65533;Z&#65533;e&#65533;3&#65533;X&#65533;&#65533;&#65533;;.&#65533;&#65533;&#65533;*&#65533;&#65533;&#65533;4x&#65533;&#65533;)&#65533;&#65533;&#65533;&#65533;
#&#65533;&#65533;&#65533;&#65533;&#65533;&#65533;9&#65533;2	&#65533;&#65533;&#65533;&#65533;1/7&#65533;&#65533;z&#65533;B&#65533;&#65533;&#65533;*5&#65533;&#65533;&#65533;&#65533;&#65533;&#65533;akAy6&#65533;&#65533;;C&#65533;*&#65533;{&#65533;&C?7&#65533;Ri&#65533;&#65533;x&#65533;&#65533;`&#65533;2&#65533;&#65533;K	&#65533;OQFP&#65533;&#65533;C&#65533;&#65533;&#65533;&#65533;&#65533;&#65533;&#513;20&#65533;B&#65533;&#65533;2(&#65533;p&#266;&#65533;2FLA@A&#65533;&#266;(&#65533;L&#65533;DI&#65533;DP&#65533;DN&#65533;&#65533;&#65533;A0ES&#65533;&#65533;SDU$&#65533;&#65533;DJ<&#65533;O&#65533;&#65533;~c&#65533;&#65533;&#9750;&#65533;&#65533;[> &#65533;&#65533;&#65533;&#65533;x&#65533;h&#65533;&#65533;i&#65533;3&#65533;&#65533;&#65533;[&#65533;	&#65533;&#65533;&#65533;&#65533;&#65533;7&#65533;F7&#1854;&#65533;X&#65533;+9?1&#65533;&#65533;x2q&#1290;&#65533;C&#65533;C`&#65533;&#65533;&#65533;,&#65533;)&#65533;Q3&#65533;&#65533;cZ#&#65533;\&#65533;&#65533;&#65533;&#65533;&#65533;&#65533;&#65533;&#65533;*&#65533;&#65533;&#65533;'.&#65533;&#65533;&#65533;Y&#65533;q&#65533;&#65533;&#65533;&#65533;&#65533;&#65533;&#65533;&#65533;1&#65533;&#65533;&#65533;&#65533; 
&#1843;
&#65533;&#65533;-&#65533;&#65533;&#65533; H;K&#65533;3&#65533;&#65533;&#65533;&#65533;&#65533;H*a&#65533;4&#1574;&#65533;+B&#65533;J&#65533;&#65533;1&#65533;$Z&#65533;2	&#65533;)35&#65533;	&#65533;&#65533;&#65533;`<&#363;&#65533;&#65533;&#65533;"W&#65533;
&#65533;J)&#65533;&#65533;@&#65533;&#65533;&#65533;&#65533;
H&#65533;&#65533;&#1755;&#65533;I65&#65533;<&#65533;l&#65533;9&#65533;&#65533;d&#65533;F1&#65533;J&#65533;&#65533;hFl&#65533;J&#65533;&#65533;&#65533;&#65533; &#65533;&#65533;&#65533;&#65533;82|	&#724;89&#65533;&#65533;c8&#65533;&#65533;d&#65533;&#65533;\8&#65533;&#65533;D&&#65533;xK&#65533;&#65533;&#65533;&#65533;&#65533;&#65533;&#65533;D&#65533;&#65533;T&#65533;K&#65533;|&#65533;R,L8&#65533;&#65533;&#65533;&#65533;&#65533;&#65533;&#65533;d&#65533;&#65533;L&#65533;;&#65533;&#65533; &#65533;&#65533;&#65533;&#65533;`&#65533;&#65533;&#65533;&#65533;DF&#65533;&#65533;&#65533;>&#65533;4 G&#65533;C&#65533;XGH&#65533;&#65533;&#832;&#65533;&#729;&#65533;&#65533;&#65533;&#65533;&#65533;;*&#65533;#G&#65533;&#1738;[&#65533;p&#65533;,&#65533;p&#65533;.&#65533;2&#65533;&#65533;&#65533; &#65533;(-&#65533;1c&#65533;4[&#65533;&#65533;
59&#65533;&#65533;&#65533;&#65533;&#65533;&#65533;A&#65533;-4 &#65533;&#65533;&#897;B&#65533;`&#65533;>k&#65533;&#65533;&#65533;&#65533;&#1082;pZ&#65533;&#65533;&#65533;&#65533;tz-H &#65533;[&#65533;&#65533;&#65533;N"&#65533;&#65533;I&#65533;(&#65533;[&#65533;&#65533;d&#65533;&#65533;%R&#65533;p5&#65533;&#65533;&#65533;kO&#65533;Q]&#65533;&#65533;&#65533;&#65533;8&#65533;&#65533;0&#65533;<&#65533;&#65533;"&#65533;&#65533;&#65533;@0&#65533;&#65533; #&#65533;&#65533;&#65533;P&#65533;&#65533;&#65533;UC2$&#65533;&#684;&#65533;M&#1867;&#65533;K	&#65533;&#65533;]Q&#65533;&#65533;#&#65533;A&#65533;<q &#65533;E9M&#65533;&#65533;[&#65533;
G&#65533;&#65533;&#65533;&#1299;P`&#65533;"&#65533;&#764; &#708;&#65533; &#65533;t&#324;`&#65533;2&#65533; G\&#65533;K&#65533;&#65533;#a&#65533;Es&#65533;&#65533;&#65533;&#330;X&#65533;&#65533;1&#65533;&#65533;&#65533;&#65533;dV&#65533;&#65533;=&#65533;&#65533;&#65533;q*&#65533;KQ7&#65533;6&#65533;&#65533;#:Z2p&#65533;&#65533;&#65533;&&#65533;S&#65533;&#65533;Q&#65533;&#65533;&#2028;?&#65533;,&#65533;&#65533;B&#640015;&#65533;&&#1640;&#65533;&#65533;&#65533;p&#65533;4&#65533;H&#65533;
&#65533;&#65533;j &#65533;HD&#65533;&#65533;(&#65533;&#65533;&#65533;Z5&#65533;#&#65533;F&#65533;L&#65533;&#65533;&#65533;&#65533;&#65533;T;L&#65533;&#65533;&#65533;&#65533;&#65533;C&#65533;:&#65533;&#65533;%0J&#65533;&#65533;&#65533;&#65533;`&#65533;&#65533;&#65533;&#65533;&#65533;&#65533;&#65533;I&#65533;&#65533;5beP1&#65533;BH&#1580;'@/Z&#65533;&#559;&#65533;&#65533;&#65533;6&#781;&#65533;)6&#65533;t6&#65533;>01{S#+&#65533; W&#65533;&#65533;&#65533;&#65533;&#65533;`&#65533;&#65533;&#65533;K&#65533;d&#65533;o@ &#65533;&#65533;,K&#65533;&#65533;K&#65533;lL&#65533;&#65533;J&&#65533;&#65533;&#252;&#65533;X&#65533;)&#65533;&#65533;R&#65533;&#65533;@&#65533;Ed&#65533;&#65533;I,&#65533;&#65533;}&#65533;+&#65533;`&#65533;&#65533;&#65533;&#65533;@&#65533;eD&#65533;&#65533;&#1640;&#65533;&#65533;SM9sY&#65533;&#65533;@&#282;&#65533;&#65533;0o=&#65533;&#65533;&#65533;9&#65533;&#65533;l&#65533;&#65533;J&#65533;s&#65533;&#65533;&#65533;P&#65533;&#556;&#65533;D&#65533;L&#65533;&#65533;&#65533;B1b&#65533;p&#65533;&#65533;&#65533;&#65533;&#65533;l&#65533;U3&#65533;&#65533;&#65533;G&#65533;&#136;}&#65533;&#65533;C&#65533;U&#65533;3`u.$&#65533;&#65533;M&#65533;A&#65533;%I&#65533;&#65533;&#65533;5q&#65533;z`&#65533;N&#65533;&#65533;	A&#65533;&#65533;T&#65533;G&#65533;	&#65533;&#65533;&#65533;&#65533;A&#65533;&#65533;&#65533;&#65533;	&#65533;@&#65533; @&#65533;&#65533;&#65533;&#65533;/ZX)&#65533;lBT&#65533;D&#65533;z&#65533;&#65533;^&#65533;/&#65533;8&#65533;p&#65533;&#65533;&#65533;' &#65533;&#65533;I&#65533;0#'&#65533;&#65533;k-&#65533;&#1563;@LHd&#65533;&#65533;&#65533;p&#65533;]&#65533;-&#65533;r0&#65533;]@&#65533;Y&#65533;!Wr&#65533;&#65533;r&#65533;&#65533;&#65533;&#65533;&#65533;&#65533;&#65533;Q>&#1355;x%K{%&#65533;&#436;'&#65533;&#65533;&#65533;&#65533;&#65533;J&#65533;D&#65533;&#65533;&#957;&#65533;~E&#65533;&#65533;&#65533;L&#65533; &#437;&#65533;W&#65533;^kY&#65533;j&#65533;&#65533;&#65533;&#65533;p&#65533;&#65533;&#65533;&#65533;3%?&#65533;c&#65533;Va&#65533;sQ]&#65533;&#1379;?`)cC&#65533;&#65533;p&#65533;&#65533;&#65533;]	7&#65533;V&#65533;&#65533;XHX p&#65533;J&#65533;&#65533;I&#65533;&#65533;B}&#1369;&#65533;&#65533;@Y&#65533;&#65533;&#65533;&#65533;2&#65533;&#65533;4	7s &#65533;&#65533;&#65533;&#65533;Z&#65533;&#65533;&#65533;.&#65533;8[&#65533;]&#65533; 	&#65533;k&#65533;&#17127;&#65533;&#65533;B&#65533;&#65533;&#65533; &#65533;[/&#65533;&#1738;&#65533;@&#65533;ah&#65533;Z&#65533;&#65533;("",YT&#65533;1	&#65533;&#1178;&#65533;&#65533;D\&#65533;zV&#65533;A9{&#65533;&#65533;&#65533;&#65533;&#65533;&#65533;&#65533;]&#65533;&#65533;&#65533;U*&#65533;]&#65533;YQP&&#65533;&#65533;&#65533;EhWu}&#65533;&#65533;&#65533;&#65533;32&#65533;&#65533;&#1072;&#65533;&#65533;9
K&#65533;8&#65533;&#766;$&#1940;&#65533;&#65533;z	<&#65533;&#65533;&#65533;aF&#65533;&#65533;&#1152;&#65533;&#65533;&#65533;&#65533;&#65533;&#842;&#65533;&#65533;&#65533;=&#65533;&#65533;&#65533;&#65533;&#65533;0M&#65533;US&#65533;XS&#65533;c&#65533;j&#65533;cN&#65533;&#65533;&#65533; &#65533;&#65533;&#65533;&#1041;{_C&#65533;&#65533;&#65533;&#65533;hM&#65533;&#65533;&#65533;9&#65533;'&#65533;&#65533;&#65533;&#65533;T&#65533;'R`&#65533;E&#65533;&#65533;{	&#65533;!&#65533;&#65533;&#819;>&#65533;&#65533;&#65533;4&#65533; y&#65533;&#65533;B&#65533;&#65533;i&#65533;&#65533;E&#144;&#65533;&#65533;&#65533;&#65533;&#1743;&#65533;Hi3&#65533;&#65533;&#65533;&#65533;&#65533;&#65533;&#65533;&#65533;I	&#65533;SUU&#872;&#65533;/|&#65533;&#65533;&#65533;y`&#65533;&#65533;3&#65533;U&#65533;&#65533;Uh&#65533;a6&#65533;&#65533;&#65533;\K(H&#65533;&#65533;Z&#65533;@&#65533;X&#65533;&#65533;&#65533;5&#65533;N&#65533;&#306;&#65533;&#65533;&#65533;L&#65533;&#65533;&#65533;?&#65533;&#65533;&#65533;+&#65533;d`
&#65533;&#65533;&#65533;&#65533;f0c1&#65533;h&#65533;x&#1099;&#65533;b&#65533;+&#65533;`&#65533;C&#65533;&#65533;6&#21555;Q&#65533;&#65533;&#65533;&#65533;&#65533;w}W&#65533;&#65533;2&#65533;
ezi&#65533;&#65533;c&#65533;&#65533;i&#65533;d&#777;&#65533;Tp&#65533;&E&#65533;&#65533;&#65533;&#65533;&#65533;&#65533;-&#65533;&#1244;&#65533;&#65533;L&#65533;&#65533;|8&#65533;&#65533;&#65533;&#65533;H&HF&#65533;&#65533;\`&#65533;&#65533;&#65533;&#65533;&#65533;0DA&#65533;&#65533;&#65533;h&#65533;&#65533;&#65533;r_5N&#65533;:&#65533;&#1251;j&#65533;&#65533;&#65533;&#65533;S&&#65533;@&#65533;&#1580;&#65533;&#65533;&#65533;Y&#65533;P&#65533;Lb&#65533;&#65533;&#65533;&#65533;^&#65533;&#65533;&#498;;&#65533;> &#65533;t)&#65533;2&#65533;&#65533;&#65533;R#O4&#65533;&#65533;&#65533;&#65533;<:&#65533;%&#65533;	&#65533;d&#65533;RU//&#65533;&#65533;&#65533;&#65533;&#65533;}	y&#65533;&#65533;Ye&#65533;'&#65533;/&#65533;&#65533;h&#65533;&#65533;&B-&#65533;&#65533; &#65533;a=&#1430;&#43160;r&#65533;0&#65533;&#65533;&#65533;h&#65533;3~c:&#65533;P&#65533;r&#65533;Q&#65533;(&#65533;&#65533;sn&#65533;`&#65533;&#22920;&#65533;c&#65533;&#65533;sm&#65533;&#65533;%&#65533;&#65533;&#1867;&#65533;&#65533;&#65533;&#65533;vn&#65533;&#65533;Ns&#65533;&#65533;&#65533;&#65533;&#65533;Po&#65533;N&#65533;&#65533;F&#65533;o8&#65533;v&#65533;&#65533;8&#65533;J&#65533;&#65533;&#65533;|	~-&#65533;R&#65533;&#65533;&#65533;&#65533;&#65533;&#65533;&#65533;&#65533;&#65533;D&#65533;&#65533;c&#65533;8&#65533;&#65533;&#65533;&#65533;&#65533;vr`&#65533;p&#65533; &#1235;)NC&#65533;d&#65533;c"&#65533;&#65533;`&#65533;&#65533;Q&#1002;&#65533;hb&#65533;N&#65533;$&#65533;`&#65533;#b&#65533;%&#65533;XKm&#65533;~T&#65533;8&#65533;&#65533;!P&#65533;Z(9A&#65533;&#65533;Tr/&#65533;	&#65533;Z&#65533;9&#65533;)&#65533;4p&#65533;6&#65533;&#65533;&#1419;&#65533;}&#65533;&#65533;t&#65533;&#65533;&#65533;&#65533;	&#65533;*Y&#65533;&#65533;X&#65533;&#65533;&#65533;:&#65533;&#65533;&#65533;Z&#65533;&#65533;&#65533;&#65533;"&#1104;1&#65533;(&#65533;&#65533;&#65533;&#65533;*h&#65533;+0#&#65533;&#65533;e&#65533;\&#65533;&#65533;cz&#65533;,&#65533;&#65533;Q&#65533;&#65533;Q&#65533;h;&#65533;r`&#65533;&#65533;&#65533;&#65533;&#65533;&#65533;
&#65533;W&#65533;(&#65533;&#129;o&#65533;&#65533;&#65533;&#65533;&#65533;;&#65533;hWD&#65533;c&#65533;&#65533;tK^&#65533;&#65533;T0p&#65533;&#65533;(3R&#65533;Q&#65533;|H3B&#65533;D`g<&#65533;?&#65533;&#65533;Kl&#65533;&#65533;&#1930;&#65533;&#65533;K&#65533;&#65533;u&#65533;K&#65533;X&#65533;]&#65533;}ua&#1995;&#65533;&#65533;&#65533;&#465;+&#65533;&#65533;&#65533;:5&#65533;(&#65533;&#65533;&#65533;&#65533;&#65533;(&#65533;j&#65533;&#65533;Y N&#65533;&#65533;&#65533;tf&#65533;&P	&#65533;9p&#65533;1&#65533;&9 &#65533;&#1288; &#65533;+&#65533;&#65533;1&#65533;#&#65533;&#65533;&#65533;&#65533;kl&#65533;G&#65533;4E&#65533;!&#65533;}@6&#65533;&#65533;&#65533;aZp&#65533;*&#65533;A&#65533;&#65533;M&#65533;&#65533;&#65533;&#65533;&#65533;L&#65533;N&#65533;#$&#65533;X&#65533;&#65533;&#65533;&#65533;r&#65533;1&#65533;&#65533;/&#65533;x&#65533;OB&#65533;1&#65533;&#65533;&#65533;&#65533;8)&#65533;&#2180;h&#65533;&#65533;&#65533;&#65533;'8yfub&#65533;&#1379;&#65533;&#65533;p&#65533;&#65533;&#1309;&#65533;&#65533;&#65533;&#65533;r&#65533;&#65533;&#65533;&#65533;a	CO&#65533;ox&#65533;&#65533;&#65533;o&#65533; &#65533;Nj&#65533;&#65533;&#65533;&#65533;`&#65533; &#65533;DH&#65533;au\x&#65533;2&#65533;&#65533;2=&#65533;N`8&#65533;P&#65533;PCP&#65533;&#2571;&#65533;r K@&#65533;&#65533;	$P&#65533;&#65533;&#65533;&#65533;&#65533;&#65533;c=&#65533;&#65533; &#65533;o&#65533;gS2&#65533;&#65533;&#65533;`&#65533;&#65533;&#65533;&#65533;+&#65533;-&#65533;{&#65533;_	&#65533;&#65533;S&#65533;P&#65533;P&#1109;e&#65533;&#65533;&#65533;&#65533;?&#65533;&#65533;&#65533;%&#65533;0&#65533;
&#65533;&#65533;_&#65533; &#65533;Y&#65533;&#65533;-&#65533;R("&#65533;/&#65533;r&#65533;&#65533;&#65533;&#65533;&#65533;a&#65533;n s&#65533;&#65533;&#65533;&#65533;&#65533;1A&#65533;&#65533;4&#65533;&#65533;:X#&#65533;&#65533;&#65533;&#65533;a+&#65533;2y&#65533;#&#65533;&#65533;X&#1768;&#65533;&#65533;*&#65533;&#65533;&#65533;&#65533;3  1Uq?}\	&#1630;
n&#65533;&#65533;&#65533;aX&#65533;R&#65533;.B&#65533;+&#65533;&#65533;~&#65533;&#65533;&#65533;&#65533;u&#1412;(h&#65533;	&#65533;&#65533;-|&#65533;a&#65533;&#65533;Npu2&#65533;N&#65533;^&#65533; {&#65533;&#65533;-p&#65533;&#65533; )&#65533;&#65533;G`&#65533;&#65533;&#65533;&#65533;X&#65533;&#65533;&#65533;0'N&#65533;U&#65533;&#191;

*`&#65533;&#65533;`K&#65533;&#65533;&#65533;&#65533;!&#321;%&#65533;&#65533;&#65533;&#65533;&#65533;&#727;&#65533;d~&#65533;i&#65533;&&#924;:w&#65533;&#65533;Y&#65533;&#8713;A{R&#65533;&#65533;O&#65533;&#65533;EEE&#65533;&#65533;(&#1320;6Y&#65533;&#65533;&#65533;&#65533;?X&#65533;r&#65533;&#65533;o&#65533;&#1328;b&#466;-k&#65533;,&#1716;5&#65533;&#65533;+&#65533;?&#65533;&#613;&#65533;&#65533;&#65533;&#65533;l&#65533;&#901;EA^.&#65533;&#65533;K&#65533;&#1737;&#65533;t(H&#65533;&#65533;,"&#65533;Hd@&#65533;&#65533;&#65533;M&#65533;M&#65533;&#65533;&#65533;&#65533;&#65533;&#65533;&#65533;l&#65533;ia&#65533;&#65533;&#65533;P<0a&#65533;)y&#65533;e&#65533;&#65533;y&#65533;4&#65533;&#65533;&#65533;V}`&#356;i<&#65533;8&#65533;&#65533;q&#65533;SP&#65533;[&#65533;&#65533;&#596;%&#65533;E&#65533;&#65533;&#65533;&#65533;tt(&#871;L\q&#65533;&#65533;&#65533;&#940;&#65533; &#65533;&#65533;o&#65533;&#65533;i:&#65533;A&#65533;&#65533;&#65533;M/+>&#65533;&#65533;&#65533;&#65533;M&#65533;m&#65533;G&#65533; &#65533;&#65533;&#65533;
Pl&#65533;~&#65533;A&#1026;`&#65533;,8&#65533;+N&#65533;&#65533;bN&#65533;2$I&#65533;&#65533;Z!N&#65533;&#65533;W^&#65533;"&#65533;&#65533;"&#65533;5Eq&#65533;GQT &#65533;NdH9&#65533;HRA8`D	&#65533; EDz&#65533;&#65533;A"&#65533;P$ +&#65533;&#65533;&#65533;6U&#65533;.%&#65533;K"&#65533; L_&#65533;&#65533;&#65533;&&#65533;&#65533;"&#65533;i&#65533;&#65533;D&#65533;&#65533;B&#65533;P&#65533;&#65533;&#65533;t
&#65533;&#65533;Yr&#65533;2&#65533;s&#65533;&#65533;'&#65533;&#65533;
:(&#65533;9&#65533;&#65533;&#65533;Ml&#65533;]z9&#65533;hA&#65533;&#65533;G.&#65533;&#65533;&#65533;G	XX&#65533; &#65533;&#65533;&#65533;=&*EDXV&#65533;<&#65533;&#65533;Yh&#65533;z&#65533;?&#65533;9&#65533;&#65533;&#65533;4A&#65533;Y&#65533;n&#65533;&#65533;&#65533;Yp&#65533;	&#65533;&#65533;,&#65533;I&#65533;&#65533;v&#65533;M&#1092;vE&#65533;]u&#65533;&#65533;&#65533;
&#65533;Q&#65533;&#65533;u&#65533;\g5	Hs&#65533;&#65533;+|<&#65533;WP&#65533;&#65533;wi4qjN&#65533;6&#65533;*hzTA&#65533;BQp\&#65533;XA&#65533;b&#65533;a&#65533;b'E&#65533;&#65533;&#65533;#4&#65533;a&#65533;&#65533;L&#65533;'I&#65533;#@&#65533;P&#65533;r&#65533;?&#65533;&#65533;&#65533;eA&#65533;$RB.&#65533;&#65533;IPP'TBA&#65533;&#65533; &#65533;G&#65533;&#65533;&#65533;&#65533;&#65533;&#65533;2&#65533;)UB	*&#65533;4B&#65533;Z
-1&#65533;E&#65533;dAMT9'&#65533;4X&#65533;l 5&#65533;(&#65533;0&#65533;&#65533;Kk&#65533;5&#65533;i&#65533;&#65533;W&#65533;&#65533;vE&#65533; &#65533;[I&#1093;@&#65533;&#65533;E&#65533;&#65533;&#65533;G85&#65533;A&#65533;&#65533;=FPd&#65533;H&#65533;w&#65533;&#883;j&#65533;4Q[&#65533;&#65533;z&#65533;?PX &#65533;&#65533;&#65533;&#65533;&#65533;Oz&#285;h&#65533;&#65533;z&#65533;&#65533;&#65533;ev&#65533;?S&#65533;
jr&#65533;&#65533;g&#65533;&#65533;B&#65533;\&#65533;P,K&#65533;j&#65533;9^P&#65533;i&#65533;&#65533;?&#65533;&#65533;&#65533;Eq&#65533;	'n&#65533;<&#65533;^&#65533;|6m&#65533;&#65533;&#65533;&#65533; &#1122;&#1649;&#65533;j&#65533;5=&#65533;&#65533;M&#65533;&#65533;&#65533;&#65533;|&#65533;&#65533;\ "@p&#65533;N*&#65533;6&#65533;&#65533;!F&#65533;&#254;!a&#65533;~&#65533;&#65533;CE&#65533;&#65533; &#65533;&#65533;&#65533;&#65533;G&#65533;S&#65533;g&#65533;MDJ&#65533;&#65533;&#65533;V&#65533;k&#65533;Ii&#65533;&#65533;&#65533;Xn&#65533;&#65533;"(]&#135;&#65533;&#65533;t&#65533;&#65533;&#65533;E&#65533;&#65533;&#65533;&#65533;Y p&#65533;&#65533;', &#65533;U"&#65533;&#65533; j9&#65533;&#65533;.@(&#65533;&#1168;(|&#65533;&#65533;&#65533;b&#65533;&#65533;&#65533;Q&#65533;&#65533;&#65533;7&#65533;o|dO&#65533;&#65533;&#65533;G&#65533;&#65533;&#65533;&#65533;&#65533;S&#65533;A&#65533;&#65533;W&#65533;&#65533;r=)&#65533;&#65533;j2&#65533;&#65533;LnU&#65533;&#65533;&#65533;c&#65533;]u&#65533;4&#65533;
&#65533;E&#65533;&#65533;0&#65533;&#1801;N&#65533;NC-H&#65533;Z&#65533;&#65533;&#65533;&#65533;&#65533;&#65533;&#65533;&#65533;M&#227;&#556;t &#992;K;P&#65533;"&#65533;z&#65533;&#65533;&#65533;K&#65533;&#65533;$X&#65533;&#65533;&#65533;-&#65533;&#65533;&#65533;&#8386;&#65533;&#65533;&#65533;II_ix@$&#65533;!&#65533;? p&#1449;&#65533;L&#65533;&#65533;d&#65533;VB%N&#65533;&#65533;	Q&#65533;&#65533;x'*&#65533;e(&#65533;&#65533;"kt&#65533;0&#65533;1&#65533;F&#65533;p&#65533;&#65533;p&#65533;`&#65533;&#65533;&#65533;&#65533;&#65533;&#1468;&#65533;M&#65533;!&#65533;.&#65533;&#65533;!A&#65533;'0&#65533;&#1380;1&#65533;&#65533;&#65533;D&#65533;&#65533;&#65533;
U&#65533;A#N&#65533;9&#65533;D+&#65533;&#65533;#|,'9^&#1094;26&#65533;&#1467;&#65533;s&#569;&#65533;&#65533;&#65533;&#65533;&#65533;&#65533;&#25518;C&#65533;$xg&#65533;ILb&#65533;&#65533;&l&#65533;-&#65533;d&#65533;6&#65533;1&#65533;&#65533;&#65533;%&#65533;&#660;&o&#65533;&#1801;&#65533;&#65533;I$&#1611;a"&#65533;K?&#65533;&#65533;&#65533;<e"&#65533;@&#65533;M&#65533;Dhb&#65533;kT&#65533; &#65533;v&#65533;2&#65533;&#65533;&#65533;,&#65533;QL&#65533;&#65533;&#65533;i&#65533;&#65533;1G&#65533;3&#65533;Du&#65533;&#65533;,H>&#65533;&#65533;&#65533;&#65533;&#65533;Pl&#65533;)X&#706;&#65533;,&#65533; &#65533; &#65533;&&#65533;&#65533;%M&#65533;e.n&#65533;&#65533;&#65533;&#65533;&#65533;%&#65533;&#65533;]&#65533;:&#65533;&#65533;&#65533;C&#65533;&#65533;&#65533;&#65533;&#65533;&#44144;&#65533;&#65533;&#65533;&#737;
&#65533;&#880;&#65533;.}j&#65533;'&#1628;xj D0gNN&#65533;&#65533;&#65533;7&#65533;&#65533;|&#65533;&#65533;Q&#65533;5&#65533;&#65533;&#65533;Y&#911088;J4&#65533;&#65533;&#65533;g&#65533;vd&#65533;&#65533;&#65533;m-&#65533;&#65533;XZ&#65533;B&#65533;&#65533;
&#65533;&#65533;&#65533;`&#65533;&#65533; 6 &#65533;L`&#65533;&#65533;(El+k&#1390;w=	$T&#65533;&#192;;&#65533;f]&#65533;%P"y&#65533;h/'&#1771;fck&#65533;&#65533;,BQD&#65533;&#65533;"&#65533;!&#65533;&#65533;&#65533;h$&#65533;P# T&#65533;&#65533;#&#65533;Peqb&#65533;&#65533;@5)pPL&#65533;&#65533;e&#65533;A&#65533;&#65533; &#65533;&#65533;&#65533;&#65533;R&#65533;#	Y&#65533;&#65533;0$&#65533;&#65533;!&#65533;&#65533;&#65533;&#65533;&#65533;#X&#65533;#^	&#65533;$&#65533;&#65533;&#65533;%`,&#65533;W&#65533;&#65533;6&#65533;	b&#65533;mD&#65533;?&#65533;K4?b)&#65533;,,&#65533;&#65533;?=&#65533;&#65533;&#931;&#65533;&#65533;&#65533;N&#65533;h&#65533;@G&#65533;&#65533;&#65533;lxs&#65533;Q&#65533;v&#65533;&#65533;&#65533;UA&#65533;&#65533;&#65533;"p&#65533;&#65533;&#65533; &#65533;e&#65533;fX&#65533;2&#65533;*M3&#65533;0 (&#802;Y&#1845;&#65533;hz&#65533;:&#65533;z&#65533; &#65533;J&#65533;&#65533;&#65533;&#65533;&#65533;f4wq&#65533;B&#65533;&#65533;&#1377;&#65533;&#65533;X- &#65533;&#65533;w9&#65533;@&#65533;-&#65533;v&#65533;&#65533;&#65533;>U&#323;&#65533;G&#65533;@$&#65533;ef+{&#65533;&#65533;&#65533;&#65533;&#65533;&#65533;/A~*&#65533; &#65533;&#65533;&#65533;&#65533;&#65533;*&#65533;&#47278;&#65533;&#65533;&#65533;&#65533;&#65533;c&#65533;&#65533;a&#65533;&#65533;&#65533;&#65533;VSG&#65533;t&#65533;&#65533;I%	!@b	&#65533;&#65533;:a&#65533;J{&#65533;&#65533;&#65533;	@&#65533;&#65533;6&#65533;&#65533;&#65533; &#65533;&#20869;&#65533;&#65533;M&#65533;&#65533;&#65533;dK&#65533;l&#65533;&#65533;vR0 &#65533;m&#65533;S&#65533;&#65533;X&#65533; &#65533;&#65533;&#812;&#65533;EF&#65533;`&#65533;&#65533;)*'-&#65533;d&&#65533;&#65533;n~H7&#65533;&#1670;&#65533;&#883;&#65533;&#65533;'&#65533;&#65533;#&#65533;&#65533;&#65533;g&#65533;&#65533;&#65533;&#65533;e&#65533;F8&#65533;YE&#65533;&#65533;&#65533;&#65533;&#65533;&#65533;Z&#65533;&#65533;\&#65533;rC&#65533;&#65533;&#65533;&#65533;&#65533;	-&#65533;&#65533;,&#65533;&#65533;&#65533;;&#65533;	&#65533;&#65533;&#65533;&#65533;C&#65533;&#65533;?&#65533;a;'&#65533;,&#65533;&#65533;&#65533;&#65533;&#65533;L=&#1793; &#65533;&#65533;d}YO&#65533;&#65533;&#834;JZS&#65533;&#65533;Q&#65533;5*=&#65533;&#65533;}&#65533;&#65533;:&#1829;&#65533;1&#65533;p&#65533; C&#65533;\	"&#65533;&#65533;C&#65533;f!BJ8&#65533;&#65533;&#65533;&#65533;cN&#65533;.q?|}&#65533;&#65533;&#65533;mj&#65533;7D&#65533;)&#65533;LvS&#65533;B&#65533;&#1945;&#65533;]&#65533;&#65533;&#65533;&#65533;&#860;:;7C&#65533;&#65533;&#65533;&#65533;Z&#65533;&#65533;w&#65533;LO&#65533;PWy&#1417;q&#65533;<&#65533;\&#65533;&#65533;&#65533;"&#1219;.&#65533;4:&#65533;&#65533;&#65533;tt&#65533;Y&#65533;OW5S&#65533;&#65533;-S-&#65533;D&#65533;&#65533;&#65533;&#65533;&#65533;D&#65533;p&#65533;(&#65533;&#65533;+p&#65533;~&#65533;&#65533;&#65533;&#65533;&#65533;'&#158;86Ev#Q&#65533;&#65533;_&#65533;_X&#65533;F@&#65533;t&#65533;&#65533;,U&#65533;&#65533;@iS&#65533;&#65533;&#850363;&#65533;5$&#65533;SAH&#65533;$&#65533;]T&#65533;&#65533;N&#65533;&#65533;&#524;-&#65533;&#65533;&#65533;49&#365;&#65533;&#65533;M a-&#65533;&#65533;p&#65533;&#65533;&#65533;a,&#65533;&#65533;&#250;&#65533;C&#65533;&#65533;&#65533;`A0Q9I&#65533;MX\&#65533;fQ&#65533;&#65533;&#65533;&#65533;M&#65533;&#65533;&#36369;NL&#65533;z&#65533; &#65533;&#65533;^w}&#65533;&#65533;8&#65533;&#65533;u&#65533;&#65533;&#65533;^&#65533;&#65533;&#65533;&#65533;a&#65533;&#65533;`wH&#2003;Y&#65533;M&#65533;&#65533;s,&#65533;&#65533;EC&#1628;&#65533;Q&#65533;b&#65533;&#65533;T&#65533;&#65533;Y4&#65533;}&#753;&#65533;&#1165;&#65533;?<&#65533;G&#65533;&#65533;NiM&#65533;Q]&#65533;&#65533;Eb&#65533;&#65533;&#65533;&#65533;&#65533;Gp 
&#65533;&#65533;&#65533;6&#65533;R&#65533;&#65533; &#65533;&#65533;D&#65533;&#65533;!"&#65533;&#65533;&#65533;]`D	&#65533;IP&#65533;&#65533;M,"Q&#65533;L&#65533;(&#65533;&#65533;&#1548;R&#65533;&#65533;Q&#65533;G &#65533;&#65533;&#65533;3&#65533;&#1168; &#65533;S$&#65533;*MR&#65533;&#65533;&#1800;&#65533;a&#65533;Ez&#65533;&#65533;$&#65533;[ O&#65533;T	&#65533;r|nYX&#65533;&#65533;T&#65533;&#65533;M&#65533;&#65533;_&#717;&#65533;&#65533;&#897;&#65533;k&#65533;x&#65533;&#65533;&#65533;e|&#65533;&#65533;&#65533;&#65533;D4Ki&#65533;KkQ&#65533;&#65533;&#65533;&#65533;,&#65533;F&#65533;&#65533;9K u&#65533;&#65533;&#65533;?&#790;0&#65533;&#65533;]&#65533;&#65533;6~&#65533;<6&#65533;&#65533;&#65533;&#65533;j&#65533;&#65533;D&#65533;&#65533;&#65533;`&#65533;?&#65533;&#65533;?&#65533;&#65533;&#65533;D&#65533;&#65533;&#65533;&#65533;&#65533;!Y&#65533;D&#65533;&#65533;Y&#65533;Z&#65533;&#65533;?&#65533;&#65533;&#65533;TP	&#65533;E&#65533;&#65533;YV`&#1621;&#65533;E&#1945;&#65533;d&#65533;R&#65533;5H`&#65533;&#65533;_L*&#65533;&#65533;DL&#65533;S&#1156;b*&#65533;$ &#65533;R&#65533;&#65533;"&#65533;&#65533;&#65533;8ER&#65533;&#1545;$R&#65533;&#65533;0$&#65533;&#65533;&#65533;&#65533;P&#65533;_&#65533;E&#65533;|&#65533;M<&#65533;AzD&#65533;&#65533;[&#65533;Au&#65533;&#65533;&#65533;<&#65533;wi&#65533;&#65533;!#A&#65533;&#65533;8n&#65533;&#65533;D&#65533;#&#65533;&#65533;&#65533;Y&#65533;&#65533;!&#65533;%&#65533;&#65533;H&#65533;&#65533;&#65533;&#65533;}x&#65533;g&#65533;&#65533;nF&#65533;&#65533;&#65533;>&#65533;&#65533;&#65533;I1,&#65533;&#65533;\_s&#65533;^M&#65533;&#65533;&#65533;&#330;&#65533;@B&#65533;b $#&#65533; C	 E7&#65533;&#65533;C&#65533;	&&#65533;Z&#65533;&#65533;&#65533;E &#65533;f 6&#65533;b%&#65533;&#1697;L&#65533;=&#65533;H&#65533;&#65533;^&#65533;&#65533;&#65533;&#65533;N&#859;$&#132;&#65533;&#65533;&#65533;&#65533;_	`"&#65533;&#65533;&#65533;L&#65533;<bj&#65533;&#65533;&#65533;&#65533;&#65533;&#65533;'b&#65533;%&#65533;&#65533;&#65533;&#160;)5 v&#65533;b&#65533;&#1828;R&#65533;&#65533;L&#1380;z&#65533;"{J`R&#65533;i"&#65533;|2&#65533;aDS&#65533;&#65533;E&#1876;P&#65533;E Lc`Vn&#65533;5
(&#65533;Y;&#65533;9&#65533;&#65533;q0&#65533;&#65533;&#65533;<&#65533;&#65533;%&#65533;&#65533;Z~D&#65533;&#65533;&#65533;&#65533;&#65533;Q&#65533;&#65533;@&#65533;&#65533;E&#65533;&#65533;&#65533;&#65533;&#65533;96N9&#65533; tH&#455;!R&#65533;&#65533;&#933;&#65533;h&#65533;&#65533;&#65533;h*&#65533;&#65533;&#65533;(#}&#65533;&#65533;|&#65533;&#65533;*A@&#65533;&#2000;^d&#65533;5&#65533;2U.P+&#65533;Z&#65533;M&#65533;XD&#65533;o&#65533;L&#65533;p&#65533;&#65533;N&#65533;&#65533;&#65533;!&#65533;h&#65533;&#65533;&#65533;I"t&#65533;&#65533;&#50524;D&#65533;Y&#65533;]&2 &#816;&#65533;&#712;&#65533;yR&#65533;S&#65533;&#65533;yj&#65533;Qx&#65533;z&#65533;Dc&#65533;N&#65533;&#65533;=Su&#65533;?&#65533;&#65533;&#65533;&#65533;-&#65533;&#65533;?0MVA

/&#65533;&#65533;&#65533;D= G&#65533;&#65533;Ve&#65533;V9nj[&#65533;n&#65533;:&#65533;bF_M&#65533;e&#65533;S&#65533;ecl4T&#65533;H&#65533;&#65533;R^&#65533;V0&#65533;j;R&#65533;0&#65533;H&#65533;]w&#65533;h:A^&#65533;!&#65533;&#65533;&#65533;_&#65533;Z&#65533;@&#65533;{&#65533;&#65533;&#65533;&#65533;d*&#65533;&#65533;&#65533;Wf$&#65533;&#65533;&#26412;&#65533;&#65533;&#65533;R&#65533;9i&#65533;&#65533;]O&#65533;F&#65533;.}&#65533;ob&#65533;V&#65533;?&#65533;Gpi&#31914;&#65533;`M&#65533;M4&#65533;N&#65533;&#65533;&#65533;&#65533;&#65533;O*&#65533;&#1214;&#65533;&#65533;P&#65533;&#65533;&#65533;,B&#65533;&#65533;&#65533;&#65533;|.&#65533;&#65533;<&#65533;&#65533;&#65533;&#590;&#65533;E{%E&#65533; CA&#65533;&#65533;D&#65533;&#168;&#65533;\j=dl&#65533;#&#65533;&#65533;&#65533;`zD&#65533;&#65533;&#65533;Z&#65533;A#&#65533;D&#65533;&#65533;&#65533;T&#1702;^&#65533;&#65533;6&#65533;&#65533;(&#65533;&#65533;E(&#65533;5&#924;&#345;&#65533;R&#65533;&#65533;&#65533;&#65533;&#65533;&#65533;&#65533;&#65533;&#65533;5&#65533;&#65533;E&#65533;&&#65533;U*$&#65533;	&#65533;VE&#65533;&#65533;J&#65533;&#65533;&#65533;&#65533;,Y4&#65533;&#65533;&#624;A@&#65533;<)&#65533;&#65533;RF&#65533;&#65533;F&#65533;&#65533;&#65533;Zn&#1550;EG&#65533;	&#65533;Z)&#65533;I/q)&#65533;Z]&#65533;&#65533;&#65533;&#65533;&#65533;&#65533;L$&#58748;P&#65533;&#65533;%&&#65533;&#65533;,`&#65533;&#65533;&#65533;&#65533;&#65533;L&#65533;&#65533;k &#65533;M&#65533;O&#65533;d&#65533;Vn&#65533;&#65533;&#1668;&#65533;&#65533;&#65533;1	&#65533;G&#65533;B&#65533;&#65533;&#65533;Tj&#65533;<&#65533;&#378;&#65533;&#65533;2F&#65533;&#65533;&#65533;&#65533;&#65533;&#65533;&#65533;&#65533;=4Q&#487;&#65533;&#65533;&#65533;D&#65533;@N&#65533;!R&#65533;&#65533;&#65533;&#65533;&#65533;&#65533;&#65533;5&#65533;&#1046;Er&#803;&#37470;&#65533;H&#65533;D&#65533;B&#65533;!8&#65533;@mL-&#65533;&#65533;&#65533;N&#65533;&#65533;&#65533;&#65533;`mb&#65533;&#65533;&#65533;&#65533;fdS&#65533;&#65533;P	b&#65533;P&#65533;N&#65533;&#65533;?p)&#65533;&#65533;&#65533;vo&#65533;&#65533;U5gs&#65533;&#65533;#&#65533;&#65533;&#65533;R"N&#265;w&#65533;	6&#65533;:&#65533;&#65533;&#65533;&&#820;&#65533;'&#65533;&#65533;&#65533;&#65533;'&#65533;&#65533;S&#65533;b&#65533;N&#65533;S<&#65533;&#65533;&#65533;)&#65533;&#65533;&#65533;&#1199;&#65533;&#65533;&#65533;&#65533;P&#65533;GL&#65533;`&#65533;.&#65533;'g&#65533;U&#65533;&#65533;&#65533;&#65533;&#65533;&#65533;&#65533;,&#65533;
hc&#65533;A&#65533;&#65533;&#65533;0&#65533;&#65533;&#65533;&#65533;&#65533;&#65533;G&#1573;X&#65533;c&#65533;Y&#65533;&#65533;h&#65533;&#65533;D0z\3H&#65533;&#65533;mF&#65533;&#65533;&#65533;Z&#65533;&#65533;&#65533;~&#65533;&#65533;i,-J-F B&#65533;&#65533;&#65533;&#1679;~&#65533;&#65533;d&#65533;k&#65533;&#65533;&#65533;&#65533;{&#65533;&#65533;&#65533;&#65533;&#65533;<&#65533;&#65533;9&#65533;&#65533;&#65533;&#65533;&#580;&#65533;m&#65533;&#65533;T=k&#65533;2i&#65533;&#65533;&#65533;`&#65533;r&#65533;&#65533;&#65533;&#65533;`&#65533;&#65533;J&#65533;&#65533;&#65533;~D+5&#65533;&#65533;&&#65533;yb&#65533;0&#65533;&#65533;N+,&#65533;dT&#65533;&&#65533;bRp2C2E&#65533;&#1833;(W0l&#65533; #&#65533;K&#65533;&#65533;&#65533;&#65533;Z*E&#65533;&#65533;-&#65533;&#65533;q c;*&#65533;YL&#65533;
S&#65533;&#65533;&#65533;&#1802;&#65533;&#65533;&#65533;&#65533;ve&#65533;&#1074;V&#65533;Lf&#65533;&#65533;&#65533;g0G&#65533;*&#65533;N&#65533;&#65533;&#65533;&#65533;&#65533;n&#65533;&#65533;Ki&#65533;&#65533;&&#65533;h&#65533;&#65533;&#65533;K &#65533;&#65533;@&#65533;r&#65533;&#65533;Q&#65533;&#65533; +|&#65533;39o&#65533;&#65533;)&#65533;&#65533;DQ&#65533;&#65533;l&#65533;f &#65533;/&#713;E&#65533;m=&#65533;&#65533;X&#65533;&#65533;VP&#65533;~&#65533;&#65533;&#65533;&#65533;&#65533;&#65533;&#65533;&#65533;&#687;&#65533;&#65533;)&#65533;&#65533;&#65533;PE&#65533;`&#65533; &#65533;&#65533;&#65533;D&#65533;&#65533;]P&#65533;&#65533;&#65533;dbSe&#9918;&#65533;&&#65533;&#65533;z&#65533;Q&#65533;$PM&#65533;&#65533;&#65533;Q&#65533;T&#65533;&#65533;P&#65533;I'&#65533;*&#65533;&#65533;Ny&#65533;C&#65533;&#65533;D$&#65533;&#65533;V&#65533;&#65533;X@Ps&#65533;d~&#304;&#65533;&#65533;1k&#65533;&#65533;n&#65533;O&#65533;4&#65533;v&#65533;&#65533;&#65533;y&#65533;e&#65533;&#65533;yT?&#65533;E&#65533;&#65533;&#65533;&#65533;&#65533;&#65533;@&#65533;&#65533;d&#65533;-,&#65533;&#65533;&#65533;&#65533;:&#65533;O&#65533;&#65533;v&#65533;&#65533;4&#65533;&#65533;&#65533;&#65533;&#65533;b2S%D&#65533;{&#65533;N&#65533;5&#1128;&#65533;&#65533;N&#65533;&#65533;^2&#65533;&#65533;&#65533;&#65533;&#65533;&#65533;&#65533;&#1555;&#44144;&#65533;&#65533;&#65533;&#1885;&#65533;Gz&#65533;&#65533;&#65533;)p&#65533;*&#65533;&#65533;&#65533;tASP &#65533;taE&#65533;&#65533;&#65533;o&#65533;:t&#65533;&#65533;&#65533;&#65533;_?`&#65533;a&#65533;&&#65533;&#65533;&#65533;$X&#65533;p&#65533;ur&#65533;&#65533;G&#65533;&#65533;D &#65533;)u&#65533;&#65533;eM)+&#65533;&#65533;R|S'k&#65533;c&#65533;&#65533;&#65533;&U6$+&#65533;!&#65533;&#65533;CZ?&#65533;M&#65533;eY&#65533;(Z&#65533;?]&#65533;&#65533;&#65533;V&#65533;&#65533;l&#65533;,&#65533;&#65533;&#65533;&#65533;&#65533;D&#65533;&#65533;&#65533;9&#65533;&#65533;iDE=BaV&#65533;Ef&#65533;&#65533;4&#65533;&#1932;&#65533; &#65533;6$&#65533;Jo	c&#65533;&#65533;&#65533;&#65533;&#65533;&#65533;&#65533;7%&#65533;m&#65533;qQ&#65533;5]&#65533;s8&#65533;&#65533;&#65533;&#65533;z&#65533;&#65533;_&#19918;&#65533;&#65533;&#65533;mb6FZ&#65533;&#65533;E&#65533;p1 '&#65533;jiA&#1261;p[^&#65533;og&#65533;&#65533;tv&#65533;m&#65533;M&#65533;GE &#210;F&#65533;Ij&#65533;&&#788;R&#65533;]&#65533;)&#65533;$&#65533;&#65533;&#65533;]&#65533;&#65533;m&#500;&#65533;&#65533;gK&#65533;&#65533;!&#65533;G&#65533;4&#65533;&#65533;rM9&#65533;&#65533;&#1495;&#65533;
~d	&#65533; &#65533;O[&#65533;&#65533;&#65533;x&#65533;0&#65533;coh&#65533;Fq&#65533;&#65533;h&#65533;&#1412;2&#65533;K&#65533;&#65533;&#65533;&#65533;&#65533;&#65533;&#65533;&#65533;0&#65533;K&#65533;&#65533;&#1105;&#65533;d&#65533;&#65533;0&#65533;b\sA&#65533;&#2046;&#65533;&#65533;&#65533;69W&#65533;&#65533;qT&#65533;qA&#65533;&#65533;\&#65533;&#65533;&#65533;&#65533;B&#65533;&#65533;&#65533;u9&#65533;"&#65533;&#65533;*&#1069;&#65533;&#65533;R&#65533;&#65533;j&#65533;&#65533;*&#65533;-_8&#65533;&#65533;&#65533;&#65533;EGv$&#65533;&#65533;&#65533;#&#65533;D&#65533;4&#65533;d&#65533;x&#65533;&#65533;x&#65533;v&#65533;-M4&#65533;3r&#65533;\t w'Qd&#65533;&#172;&#65533;&#65533;*&#65533;%&#65533;jr8%P'&#65533;K&#65533;&#65533;K&#65533;{~2&#65533;&#65533;&#65533;$&#65533;&#65533;&#65533;&#65533;{;&#65533;&#65533;&#65533;5mp&#65533;&#65533;d&#65533;&#65533;
&#65533;&#65533;&#65533;S&#65533;E&#65533;&#65533;&#65533;aZ&#65533;YeH&#65533;&#65533;.&#65533;
&#65533;{&#65533;&#65533;&#65533;&#65533;&#65533;n&#65533;&#1606;&#65533;*&#65533;(&#65533;&#65533;%&#65533;v&#65533;&#65533;&#65533;J&#379;g#4k\&#65533;-fm&#65533;!&#65533;&#65533;6_NT&#65533;&#65533;Cp/&#65533;{&#65533;1N&#65533;v&#65533;&#65533;D&#65533;/&#65533;O&#65533;&#65533;Q&#65533;&#65533;&#65533;&#65533;2x
&#1621;^&#65533;&#65533;*&#65533;&#65533;F&#65533;m&#65533;&i_[&#65533;&#65533;&#65533;&#65533;1&#65533;#L&#65533;&#65533;&#65533;GtI&#65533;tIqZ&#65533;!&#65533;&#65533;&#65533;$&#65533;&#65533;&#65533;&#65533; &#65533;G&#65533;'&#65533;{&#65533;&#65533;&#65533;'kEM:&#65533;O6&#65533;L&#65533;&#65533;mS{&#459;&#65533;Md;)&#65533;&#65533;o&#65533;&#65533;&#65533;&#65533;&#65533;K&#65533;&#1855;=\DyP&#65533;&#65533;&#65533;sMJ&#434;G&#65533;&#65533;&#65533;&#65533;Y&#65533;0Y&#65533;&#65533;~&#65533;=A#&#65533;&#65533;!m&#65533;@&#65533;X&#65533;&#65533;&#65533;e&#65533;/f&#65533;&#65533;7z&#65533;r&#65533;yu0&#65533;EY&#65533;&#65533;N&#286;C&#65533;G&#65533;&#65533;&#65533;&#1129;&#65533;h&#65533;&#65533;&#65533;&#65533;(&#65533;&#65533;@&#65533;&#65533;&#1188;&#65533;(&#65533;&#65533;_&#65533;&#65533;&#65533;&#65533;&#65533;v&#65533;&#65533;d&#65533;%[S&#65533;L) &#65533;|&#65533;&#65533;&#65533;&#65533;&#65533;&#65533;&#65533;.&#65533;FX&#65533;Yk&#65533;&#65533;3&#65533;R&#65533;&#65533;&#65533;`mb&#65533;s&#65533;p&#65533;e&#65533;&#65533;&#65533;&#65533;*}&#65533;c&#65533;&#65533;&#65533;kWuU&#65533;&#1208;&#65533;\t&#65533;&#65533;D&#65533;n&#65533;]pA&#65533;Qu&#65533;&#65533;&#65533;O&#65533;&#65533;" &#65533;@ &#65533;_B&#65533;*D&#65533;p!&#65533;>&#65533;hQ"F&#65533;+n|&#65533;P&#65533;&#65533;"!&#65533;T&#65533;b&#517;!f&#65533;hfL&#65533;3i&#1460;ygN&#65533;;K&#65533;Z&#65533; &#65533;&#65533;&#65533;f&#65533;6&#65533;	&#65533;A3(PJXh4!T&#65533;&#65533;xBl&#65533;d&#338;&#65533;Y&#65533;\&#65533;&#65533;U&#65533;%P&#430; &#65533;&#65533;?&#65533;i&#65533;&#65533;\2&#65533;&#639;&L&#65533;2&#65533;9"&#65533;&#65533;2&#65533;2&#65533;&#65533; iN(&#872;F|XiB&#65533;<&#65533;&#65533;&#65533;	eJ\&#65533;VL&#65533;&#65533;&#65533;&#65533;&#65533;|.&#65533;&#18724;&#65533;&#65533;&#65533;>V5m&#65533; C&#65533;h&#65533;A&#65533;&#65533;!,&#65533;:v&#65533;&#65533;_&#65533;^&#65533; T
&#65533;&#65533;&#65533;&#65533;&#65533;&#65533;p&#65533;&#65533;&#65533;w&&#65533;k&#165;#&#65533;w&#65533;&#65533;&#65533;#\&#65533;a&#65533;&#65533;&#65533;&#65533;&#65533;&#65533;&#65533;&#65533;&#65533;Y&#65533;&#65533;&#65533;&#65533;t&#65533;&#65533;&#65533;d&#65533;O&#65533;PU"&#65533;&#65533;&#65533;&#65533;&#65533;&#65533;&#65533; &#65533;@&#65533;J&#65533;'&#65533;&#65533;F80&#65533;Ja&#65533;&#65533;&#65533;E&#65533;&#65533;[&#65533;B&#65533;2&#65533;.C&#65533;P&#65533;&#65533;D&#1550;&#65533;EnDQ1&#65533;6&#65533;D,1!&#65533;fBH"&#65533;H&#65533;#&#65533;t&#1288;&#462;02I&#65533;[&#65533;Q"&#65533;b,&#65533;$&#65533;&#65533;&#65533;&#65533;&#65533;&&#65533;|&#65533;&#65533;&#65533;d&#65533;@&#257;&#65533;&#65533;>&#65533;&#65533;&#65533;h&#65533;&#65533;h&#65533;&#65533;&#65533;/&#65533;)&#65533;&#65533;&#65533;&#65533;&#65533;&#65533;&#65533;&#65533;&#65533;&#65533;1&#65533;&#65533;` &#65533;&#65533;&#65533;&#65533;&#65533;&#65533;&#65533;&#65533;&#65533;&#65533;&#65533;G&#65533;&#65533;f
&#65533;N&#65533;&#65533;&#65533;P&#65533;&#65533;&#1715;$p&#65533;&&#65533;&#65533;Jj0D&#65533;&#65533;e&#65533;&#65533;&#65533;D
0;&#65533;&#65533;H&#65533;&#65533;0&#65533;
&#942;&#266;&#65533;&&#65533;b&#65533;(K&#514;&#65533;JyG&#65533;@&#65533;t&#11460;&#65533;&#65533;&#65533;&#65533;Fzs'&#65533;JH&#65533;&#65533;J&#65533;&#1603;&#65533;E&#65533;&#65533;&#65533;X&#65533;5&#65533;pcH&#65533;&#65533;|&#65533;&#65533;&#65533;&#65533;j&#718;XmB&#65533;5p	2&#65533;[b&#65533;&#65533;&#65533;&#65533;sO&#65533;&#65533;&#65533;&#65533;#&#65533;&#65533;#&#65533;\&#65533;&#65533;%&#65533;;&#65533;[o=}&#65533;[&#65533;[`!&#44006;&#65533;&#65533;&#65533;?&#65533;^&#65533;&#4523;*A&#65533;&#65533;&#65533;		&#65533;nA&#65533;,&#65533;&#65533;]&#65533;M&#65533;C&#65533;5q&#65533;:&#65533;&#65533;&#65533;L|qe&#65533;&#65533;%&#65533; &#65533;&j&#65533;f"&#65533;%A&#65533;9&#65533;}F&#65533;G&#65533;&#65533;&#30360;&#65533;hh&#65533;&#65533;^&#65533;&#65533;PJ&#65533;R'&#65533;
&#65533;i&#65533;b
&#65533;&#1348;&#65533;T&#65533;&#154;&#65533;3/&#65533;`T&#65533;M3{&&#65533;&#65533;Jh&#65533;&#65533;*&#65533;P&#65533;&#65533;I
&#920;{!&#65533;&#65533;BT.&#65533;&#65533;mMajB*&#146;&#65533;&#65533;%,K(&#65533;Xe&#65533; &#65533;F&#65533;&#65533;&#65533;@@&#65533;&#1353;^&#65533;&#65533;&#65533;&#65533;o`Y&#65533;
}&#65533;H7&#1882;&#65533;&#65533;eU/&#65533;!&#65533;Jw7j&#65533;&#65533;)Dm&#65533;W\&#65533;&#65533;m-&#65533;x&#65533;#(&#65533;C&#65533;:&#65533;&#65533;X&#65533;&#65533;&#65533;m&#65533;&#65533;|&#65533;u&#65533;&#65533;&#65533;&#65533;s&#65533;&#65533;&#65533;m&#65533;&#65533;&#65533;x&#65533;&#65533;&#65533;&#65533;a&#65533;&#65533;&#65533;&#65533;&#65533;q&#133;&#65533;&#65533;!!&#65533;&#65533;$&#65533;X&#65533;&#65533;&#1373;_&#65533;PA&#65533;&#65533;Y&#65533;Pa&#65533;&#65533;&#65533;yX&#434;&#65533; 0f&*H&#818;3&#65533;&#65533;&#1576;Y&#65533;&#65533;&#65533;&#65533;3&#65533;&#65533;&#65533;K&#1177;Lf&#1459;&#65533;!i%%1&#65533;&#65533;&#65533;WB&#65533;&#65533;i&#65533;&#65533;N0&#65533;4&#65533;-4	a0&#65533;|
@{&#65533;&#65533;&#65533;&#65533;&#65533;&#65533;
3XB&#65533;&#65533;&#65533;&#65533;dTV)&#65533;\&#65533;&#65533;&#65533;`E-&#65533;&#65533;&#65533;b&#65533;D&#65533;&#65533;&#65533;(`&#65533;K&#65533;&#65533;*:q.qI&#65533;&#65533;&#65533;6&#65533;&#65533;j/j&#65533;&#65533;&#65533;U1fZ&#65533;&#65533;4*9&#65533;j&#65533;&#65533;1&#65533;C&#65533;&#65533;&#65533;&#65533;-kv2IW&#65533;&#65533;U&#65533;jI&#65533; &#65533;&#65533;#&#65533;Z7&#1776;D7&#65533;+&#65533;md',Kj+\%&#65533;&#65533;q&#65533;I&#65533;	$C&#65533;&#65533;$&#65533;&#65533;3&#65533;0`&#65533;&#65533;&#65533;&#65533;&#65533;&#65533;&#65533;&#65533;&#65533;<&#65533;Ke,&#48624;&#65533;$?&#65533;D&#65533;&#65533;N&#65533;K_&#65533;}8&#65533;O&#65533;&#65533;w&#65533;&#65533;&#65533;&#65533;D&#65533;&#65533;&#65533;&#65533;H9#&#65533;d&#65533;E&#65533;&#65533; P\&Z&#65533;&#65533;&&#65533;:&#65533;DP%&#38553;K&#65533;t&#65533;&#1168;&#65533;&#65533;C*&#589;:&#65533;&#65533;*&&#65533;&#65533;&#65533;<}&#65533;&#65533;)= !&#65533;PB&#65533;f&#65533;&#65533;L&#65533;&#1500;D&#65533;&#49248;&#65533;&#65533;&#65533;&#65533;%9&#138;&#65533;Its&#65533;&#65533;&#65533;&#21088;&#65533;hB&#65533;T&#65533;z&#65533;0&#65533;b&#65533;&#65533;R&#65533;&#65533;&#65533;&#65533;&#65533;^R&#65533;V&#65533;(&#65533;&#65533;&#65533;&#65533;&#65533;jk&#65533;\&#65533;V&#65533;"&#65533;&#65533;&#65533;&#65533;&#65533;&#65533;&#65533;a9]&#65533;&#65533;I&#65533;&#65533;"i&#65533;e&#65533;g;&#65533;1]&#65533;|&#65533;&#65533;&#65533;}3F&#65533;&#65533;&#65533;&#65533;&#65533;&#65533;&#1700;&#65533;E&#65533;jT&#65533;I&#65533;w&#65533;q&#952;8Y&#65533;&#65533;V&#65533;x&#65533;Q&#65533;&#65533;&#65533;7&#65533;&#65533;&#65533;:s&#65533;~&#65533;J&#65533;&#65533;&#65533;c&#65533;SW"n&#65533;&#65533;[&#65533;&#65533;&#65533;&#65533;}&#65533;y&#65533;S!x5P&#65533;&#65533;a&#65533;c&#65533;/y&#667;&#65533;@&#65533;.f&#65533;&#65533;C-&#65533;kI&#65533;&#226;f&#65533;x4}&#65533;&#65533;|&#65533;E&#65533;`U&#65533;&#65533;&#65533;B5i&#65533;&#65533;#jE&#65533;G&#65533;&#65533;&#65533;I&#65533;?>&#65533;R&#65533;#&#65533;&#65533;&#65533;p7&#65533;L&#65533;R&#65533;&#65533;&#65533;&#65533;&#65533;&#65533;h&#65533;I+&#65533;&#65533;t&#65533;&#65533;IH&#65533;	&#622;Z&&#1156;&#65533;)&#65533;/-&#65533;B&#65533;&#1234;&#65533;)&#65533;<i&#65533;b&#65533;LU&#65533;/&#65533;$MVF&#65533;&#65533;&#65533;$&#65533;&#65533;&#65533;&#65533;g&#65533;&#65533;ga05;&#65533;&#65533;$Kw&#65533;&#65533;Yu!&#65533;&#65533;&#65533;&#65533;&#65533;h&#65533;&#65533;&#65533;&#65533;&#65533;%&#65533;Uaa&#65533;3f&#65533;:k&#65533;&#65533;&#65533; N&#65533;z&#65533;&#864;e&#65533;&#65533;&#65533;&#65533;z&#65533;&#65533;&#65533;&#1578;V}&#65533;&#65533;z&#65533;mM&#65533;&#65533;&#65533;&#65533;&#65533; &#65533;u&#65533;&#65533;y&#65533;c&#65533;86&#65533;&#65533;H&#65533;&#65533;X&#65533;&#65533;4&#65533;&#65533;+&#65533;&#65533;I,&#17484;<T&#65533;&#65533;cb&#65533;l&#65533;&#65533;%'!m&#65533;&#65533;d#&#65533;&#65533;$G`&#65533;|Tf!m&#65533;5&#65533;&#65533;k}&#65533;&#65533;`&#65533;v$&#65533;K&#65533;8&#65533;&#65533;3&#65533;1y&#65533;&#65533;(&#65533;&#65533; &#65533;ild&#65533;i0C&&#65533;&1&#65533;
&#65533;&#65533;&#65533;&#65533;&#65533;6&#65533;&#1457;&#65533;&#65533;E&#65533;&#65533;&#65533;&#65533;D&#65533;vB[&#65533;&#65533;4&#65533;*s&#65533;Xv&#65533;&#65533;&#65533;&#65533;&#65533;@&#65533;&#65533;&#65533;&#65533;&#65533;-X'&#1482;&#65533;RyUf&#65533;k&#65533;&#65533;I&#65533;9/&#65533;&#65533;&#65533;&#65533;)&#65533;&#65533;j&#65533;&#65533;8&#65533;&#65533;s&#1801;.SF&#1626;&#65533;
&#65533;r&#65533;&#65533;&#65533;&#1969;&#65533;z&#65533;Z^w\|=&#65533;&#65533;&#65533;&#65533;%&#65533;NZ&#65533;*c&#65533;&#65533;&#65533;&#65533;&#65533;V&#65533;|&#65533;&#65533;S&#65533;&#65533;7&#65533;&#65533;&#65533;l"&#65533;&#65533;4&#65533;&#65533;;&#65533;&#65533;kF&#65533;&#65533;K&#65533;&#65533;i&#65533;"&#65533;I;&#1660;f&#65533;>&#65533;&#65533;O'&#65533;&#65533;n&#65533;C)&#65533;&#1326;&#65533;0%&#65533;i&#65533;&#65533;q&#65533;&#65533;&#37249;&#65533;&&#65533;[&#65533;7&#65533;&#65533;:a-V&#65533;{&#65533;B&#65533;&#65533;&#65533;&#65533;.wS &#65533;&#65533;8"&#65533;&#65533;K&#65533;&#65533;&#65533;&#65533;gJ)D&#65533;&#65533;&#65533;&#65533;&#65533;&#65533;&#65533;&&#65533;&#65533;&#65533;)
\&#65533;&#65533;7M&#65533;B&#65533;i&#65533;Y&#65533;&#65533;&#65533;k&#65533;&#65533;&#65533;I[&#65533;y]h]&#65533;m&#65533;&#65533;6&#65533;q&#65533;V#&#53652;&#65533;!w&#65533;I&#65533;t&#65533;&#65533;&#65533;0G&#65533;&#65533;[&#65533;&#65533;&#1594;&#65533;
-d^&#65533;&#65533;&#65533;&#65533;x&#65533;i&#65533;b
&#65533;&#1538;&#65533;&#65533; 
&#65533;'
&#144;&#65533;.tY&#65533; e"&#65533;&#1609;4[&#65533;2&#65533;-S"[D&#65533;&#65533;&#65533;&#65533;,9&#65533;	&#65533;w:&#65533;&#65533; ,z&#65533;&#65533;&#65533;R&#65533;&#389;&#65533;&#65533;&#65533;t&#65533;&#1635;@	&#65533;&#65533;m&#65533;)&#65533;o&#65533;O4O&#65533;&#65533;c|&#65533;X&#65533;?&#65533;&#65533;&#65533;&#65533;&#65533;b&#65533;&#65533;@(&#65533;&#65533;7j5&#65533;~< &#65533;&#65533;n&#554;D&#65533;&#65533;&#65533;;&#1717;&#65533;wyK&#65533;&#65533;,'1y&#65533;&#65533;&#65533;&#65533;&#65533;% &#65533;&#65533;&#65533;f"&#65533;N&#65533;H"&#65533;&#65533;~Ef /;&#65533;;&#65533;J&#65533;&#65533;&#65533;&#65533;&#65533;&#65533;&#65533;^:z"+&#65533;:&#65533;&#65533;b&#65533;@B&#65533;$ &#65533;A&Fb&#65533;&#65533;&#65533;&#65533;:&#65533;8&#65533;~ &#65533;&#65533;&#65533;&#65533;$&#65533;&#65533;D&#65533;'e(&#65533;N&#65533;&#65533;&#65533;&#65533;&#65533;v&#65533;&#65533;f&#65533;i&#65533;d&#65533;Iv&#65533;&#65533;e&#65533;&#65533;&#65533;g&#65533;&#65533;|&#65533;#(!B&#65533;$&#65533;&#65533;&#65533;O+&#65533;&#65533;L&#65533;&#65533;(!jh(B&#65533;&#65533;~&#65533;@&#65533;&#65533;R&#65533;&#65533;&#65533;&#65533;&#65533;Pl&#65533;&#65533;0%&&#65533;o!&#65533;.&#65533;H&#65533;lH!&#65533;o&#65533;&#65533;&#65533;*&#65533;&#65533;,&#65533;b	&#65533;a&#65533;&#65533;&#65533;a>.&#1384;&#65533;
&#65533;&#65533;x&#65533;6 &#65533;	i&#65533;Xz#&#65533;&#65533;"&#65533;&#65533;&#65533;&#65533;a!<&#65533;`B6&#65533;I&#65533;&#65533;&#65533;H&#65533;f*&#65533;5`A&#65533;Jb&#65533;&#65533;&#65533;&#65533;&#65533;8&#421;&#65533;&#65533;E8&#65533;IF&#65533;&#65533;X&#65533;c^09&#65533;&#65533;&#65533;&#65533;&#65533;	&#65533;&#65533;M(&#65533;&#65533;&#65533;&&#65533;$d&#65533;a&#65533;&#65533;&#65533; &#65533;ID&#65533;&#65533;#&#65533;&#65533;&#65533;&#65533;&#65533;&#65533;&#65533;d&#65533;&#65533;
9v#
&#65533;uL&#65533;_&#65533;&#874;&#65533;H&#65533;s&#65533;D th&#65533;"z&#65533;&#65533;Q6d&#65533;DC!4&#65533;6&#65533; &#65533;:#&&#65533;Jj(&#65533;!&#65533;2d&#65533;	&#65533;(+&#1544;&#65533;&#65533;&#65533;"G,4&#65533;P&#65533;&#65533;&#290;NP*.&#65533;B>&#65533;&#65533;&#65533;@&#65533;I&#65533;N&#65533;H&#65533;NH&#65533;-&&&#65533;&#65533; &m
"& L&#65533;I!p&#65533;&#65533;&#65533;g&#65533;gt&#65533;&#65533;&#65533;C!&#65533;&#65533;^" &#65533;&#65533;(&#65533;r&#65533;&#65533;M&#65533;J&#65533;&#65533;,&#65533;&#65533;)&#65533;F&#65533;&#65533;e&#65533;D&#1652;&#65533;&#65533;&#65533;&#65533;&#65533;0&#65533; &#65533;!JI:&#65533;n&#65533;&#65533;.&#65533;&#65533;&#65533;x&#65533;E&#65533;&&0&#65533;&#65533;Y&#65533;&#65533;Q.&#65533;R{Vp&#65533;B&#65533;&#65533;&#65533;&#65533;m&#65533;F@&#65533;(D&#65533;N`&#65533;&#65533;L".&#65533;'&#65533;&#65533;'{&#65533; &#65533;ee&#65533;&#65533;H&#65533;i&#262;j	&#65533;|&#65533;&#65533;&#65533;ly'x^&#65533;Z&#1294;.{L&#65533; &#65533;*cch"&#65533;z	!&#65533;6&#65533;`36A&#65533;Q!"&#65533;&#65533;2&#65533;@:M1&#65533;
,Rq.&#65533;Q&#65533;f
:EOd&#65533;!&#65533;B&#65533;&#1835;P09E&#65533;,&#65533;b1:&#65533;Q>&#65533;+ o4&#65533;&#65533;x&#65533;:1&#65533;&#65533;&#65533;&#549;&#65533;&#65533;&&#65533;B&&#65533;"&#65533;&#65533;.-!&#65533;A&#65533;4&#65533;&#65533;r&#65533;&#65533;'&#65533;&#65533;XB&#65533;[&#65533;&#65533;&#65533;.&#65533;,&#65533;5&#1297;?&#65533;&#65533;9J]B&#65533;&#13628;"2,8&#65533;5&#65533;o\&#65533;e&#65533;&#65533;+&#65533;J&#65533;&#1586;&#65533;&#65533;T;&#65533;&#65533;&#65533;&#65533;&#65533;q&#596;GBBSDGT@&#65533;&E!f&#65533;&#65533;G&#65533;&#65533;&#65533;&#65533;&#65533;10&#65533;&#65533;&#65533;&#65533;j'<	f&#65533;&#65533;5`&#65533;&#65533;&#65533;tB&#65533;0q&#65533;E&#65533;&#65533;&#65533;&#65533;&#65533;&#65533;hG&#65533;dF&#65533;H&#1284;/&#65533;ilk5k3Lj&#65533;&#65533;d.&#65533;|&#65533;B&#65533;n&#65533;&#65533;&#65533;&#65533;&#65533;&#65533;&#65533;(J&#65533;Q&#65533;&#18622;N&#65533;Q&#784;n&#65533;+N&#65533;7&#65533;&#65533;$qN&#65533;&#290;&#65533;K>f&>a&#65533;d&#65533;&#65533;h;G&#22854;H-^e&#65533;&#65533;&&#65533;&#65533;&#65533;&#65533;^&#65533;&#65533;&#1682;'&#65533;&#65533;&#65533;c[&#65533;&#65533;p$
&#65533;&#1568;0!&#65533;a+&#65533;[&#65533;&#65533;9&#65533;&#65533;B}M^&#65533;S&#65533;B&#65533;&#65533;&#65533;*m!V&#65533;V&#65533;&#65533;&#65533;&#38480;Q&#65533;1	&#65533;!&#65533;	J&#65533;J&#65533;B&#65533;`;&#65533;J&#65533;Yw&#65533;&#65533;&#65533;/K&#65533;L&#65533;&#65533;&#65533;$x &#65533;&#65533;&#65533;1>&#65533;&#65533;&i&#65533;&#65533;A&#65533;1&#65533;`&#65533;I&#65533;`&#65533;&#65533;JcMy&#65533;&#65533;5\&#65533;`!&#65533;&#65533;^/3Y}&#65533;f&#65533;&#65533;R&#65533;&#65533;&#65533;&#65533;L&#65533;s&#65533;&#65533;#&#65533;&#65533;/&#65533;O&#65533;&#65533;$9M&#65533;1P&#65533;!&#65533;4o&#65533;(&#65533;v3P&#65533;fM&#65533;+&&#65533;O&#65533;D&#65533;&#65533;1&#65533;o&#65533;()<vL9&#649;&#65533;$0&#65533;R%#'PJJ&#65533;Q&#65533;H-l&#65533;b/&&#65533;LeN"#&#65533;r&#65533;&#65533;&#65533;&#65533;&#65533;X>&#65533;X*1&#65533;&#65533;T.U!<&#65533;&#65533;;B([&#1137;*&#65533;&#65533;&#65533;&#65533;&#65533;&#65533;$&#298;&#65533;&#65533;B&#65533;&#65533;&#65533;f &#65533;G&#65533;)Ae&#65533;[@&#65533;&#65533;b&#65533;B&#65533;$&#65533;&#65533;m"ng&#65533;&#65533;&#65533;n&#65533;^&#65533;VoKE&#65533;&#65533;&#65533;p&#65533;&#65533;o&#65533;"&#65533;&#65533;&#65533;&#65533;pdF"&#65533;&#65533;X]D[#;&#65533;&#897;N&#65533;_&#65533;'&#65533;&#65533;GJ&#65533;[&#65533;*_Ugo&#65533;6&#65533;|&#65533;d
`&#65533;S!&#65533;`{&#65533;o&#65533;Pj&#65533;o &#65533;SF'&#65533;c=&#65533;f&#65533;&#65533;&#65533;S1&#65533;&#65533;&#65533;&#65533;j&#1284;&#65533;&#65533;&#65533;&#65533;&#65533;&#65533;&#65533;&#65533;kKJ&#65533;kr&#65533;&#65533;/X&#65533;N&#65533;.1&#65533;;!&#65533;&#65533;&#65533;b9{&#65533;&#65533;&#65533;l&#65533;&#65533;Ok&#65533;rp&#65533;G&#65533;2A)s&#65533;D&#65533;J;&#65533;&#65533;\'f&#65533;6&#65533;,>&#65533;&#65533;&#65533;anq"n&#65533;V!&#65533;&#65533;~&#65533;&#65533;a&#65533;>&#65533;)A'&#65533;7xw&#65533;&#65533;h3tY&#65533;2&#65533;&#65533;&#65533;b&#750;,&7@w&#65533;!W` )&#65533;&#65533;*&#65533;r&#65533;&#65533;&#65533;&#65533;hgB I&#65533;4&#1281;&#65533; &#65533;&#1841;9&#65533;&#65533;kTV&#65533;U&#65533;T1&%O&#65533;&#65533;&#65533;f&#65533;Mm&#65533;)\&#65533;&#65533;CR&#65533;)&#65533;&#65533;K&#65533;0&#65533;m
&#65533;N&#65533;n(&#65533;&#65533;&#65533;&#141;|v&#65533;&#65533;&#65533;&#65533;&#459;m,L2&#65533;&#65533;4>dWP&#65533;&#65533;&#65533;&#65533;&#65533;b_T&#65533;"&#65533;&#65533;&#65533;
&#65533;2&#65533;&#65533;2&#65533;X'Sg&#65533;&#65533;0o!xR!z&#65533;X&#65533;&#65533;&#65533;+Q!.&#65533;!	&#65533;&#65533;&#65533;&#65533;7Y&&#65533;OVv&#65533;&#65533;k&#65533;&#65533;w!h&#1251;&#65533;y&#65533;&#384;&#65533;w&#65533;AMJ&#65533;`p&#65533;&&#65533;&#65533; '_X&#65533;E4%&/'&#65533;"&#65533;&#65533;&#65533;&#65533;-&#65533;&#65533;a&#65533;M&#65533;~&#65533;&#65533;&#65533;&#65533;&#65533;ncmM&#65533;&#65533;&#164;,&#65533;I&#65533;\d&#65533;t&#65533;9D&#65533;r&#65533;q&#65533;&&#65533;&#65533;%&#65533;F$1&#65533;.&#65533;h7+VvYW&#65533;&#65533;&#65533; c0&#65533;&#65533;n&#65533;B+&#65533;&#65533;&#65533;&#49812;hd{VNr&#65533;N&#65533;F&#65533;&#65533;&+<&#65533;w&#65533;&#65533;P&#65533;&#65533;T&#65533;t&#65533;f&#65533;e&#65533;&#65533;&#65533;&#65533;&#65533;LEMQ&#65533;z&#65533;&#65533;&#65533;&#65533;$z&#65533;"Rm."&#65533; &#65533;&#65533;=&#65533;&#65533;C&#65533;W&#65533;nK&#65533;&#65533;&#65533;S&#65533;&#65533;&#65533;&#65533;_7&#65533;$>A&#65533;O&#65533;g&#65533;$F&#65533;&#65533;&#65533;t&#65533;M&#65533;K&#65533;&#65533;&#65533;K&#65533;&#65533;d&#65533;&#65533;h;&#65533;KKo&#65533;&#65533;&#65533;&#65533;&#65533;:&#65533;c&#148;&#65533;&#65533;&#65533;Z&#65533;cBc&#65533;I&#65533;XsG&#65533;X&#65533;&#65533;d&#65533;(]&#1305;&#65533;&#65533;&#65533;D.Ll&#65533;D<+&#65533;~G&#65533;"&#65533;&#65533;&#65533;F&#65533;*&#65533;&#65533;&#65533;:&#65533;u&#65533;MhM0#r&!f&#65533;&#65533;&#65533;FSdn&#1082;&#162;&#65533;&#65533;jl"9M&#65533;&#65533;&#65533;&#65533;Z&#65533;mh&#65533;#=&#65533;SlW*&#65533;X&#1062;&#65533;e	&#65533;&#65533;&#65533;&#65533;*&#65533;X&#1016;S&#65533;&#65533;$1&#65533;&#65533;N{&#65533;&#65533;R&#65533;(&#65533;&#65533;$:&#65533;b&#215;m~(U&#65533;&#65533;&#65533;&#65533;&#65533;"&#65533;CT&#65533;&#65533;u&#65533;&#65533; &#65533;&#65533;wy[&#65533;7&#65533;&#906;(M&#65533;Mh&#65533;&#65533;P&#65533;&#65533;&#65533;j@9&#65533;L&#65533;L,`&#65533;f&abeM&#65533;{'&#65533;&#65533; !&#65533;[!`r&#65533;`&#65533;a&#65533;&#65533;&#65533;
&#65533;Z& ` VA!&#65533; `&#65533;&#65533;&#65533;&#65533;A&#65533;aS!&#65533; &#65533;<&#65533;&#65533;@p&#65533;p!&#65533;o&#65533;&#65533;&#65533;X&#65533;5&#185;:&#1984;&#65533;&#1928;&#65533;&#65533;&#65533;W&#65533;1CP&#65533;Q&#65533;V&#65533;~&#65533;&#65533;&#65533;Sz&#65533;P!	D&#65533;_cn?&#65533;&#65533;G<&#65533;&#65533;~W&#65533;mE m&#65533;XbE&#65533;&#65533;f&#65533;k<&#65533;`Y!&#1051;k&&#2162;&#65533;Ge;o&#65533;K&#65533;QG*x&#65533;&#18941;&#65533;U:&#65533;jBP5T&#65533;&#65533;&#680;g'&#65533;01n&#65533;M{h&#65533;N&#65533;&#65533;p&#65533;&#65533;&#65533;l&#65533;&#65533;&#65533;$&#65533;&#65533;&#65533;&#65533;d &#65533;<!`&#65533;&#65533;$&#65533;p&#65533;&#65533;|&#65533;Jr)&#65533;&#65533;P%"&#65533;&u&#65533;`&#65533;&#65533;&#65533;!`#&#65533;Lm&#65533;&#65533;Y!&#676;&-&#65533;^'Vy!&#65533;&#65533;&#65533;]&#65533;LZ&#65533;y!&#65533;&#65533;&#65533;{!&#65533; ! &#65533; @&#65533;D&#65533;e&#65533;&#65533;&#65533;&b&#65533;$f&#1919;!&#65533;&#65533;&#65533;M&#65533;
&#65533;&#65533;&#65533;/N4&#65533; "&#65533;&4}&#65533;q@P|&4&#65533;&#65533;&#65533;1&#65533;&#65533;~$&#65533;&#65533;&#65533;W&#65533;]&#65533;&#65533;W&#65533;&#65533;IF\nE&#65533;D^&#65533;Q&#65533;W-$&#65533;}&#65533;&#65533;O&#65533;	&#65533;!&#65533;& &#65533;z &#65533;&#65533;V b
e&#65533;"&#65533;'&#65533;m@*&#65533;&#65533;&#524;&#65533;c&#65533;$@{&#65533;&#65533;&#176;&#65533;&#65533;&#65533;k%&#65533;&&#65533;&#65533;j&#65533;&#65533;1&#65533;"&#65533;&#65533;&#65533;&#65533;(6&#65533;)&#65533;&#65533;0&#65533;x$&#65533;&#65533;&#65533;&#65533;&#65533;&#65533;&#65533;&#65533;Npl &#30466;&#65533;B&#65533;&#65533;&#65533;i&#1031;&#65533;)L&#65533;Q4&#65533;.&#65533;/&#65533;&#65533;/x>2,/be;5&#65533;&#65533;&#65533;&#65533;&#65533;j&#65533;Lh2'lJ&#65533;&#65533;&#65533;&#65533;M&#65533;&#65533;K6&#65533;&p&#65533;&#65533;|&#65533;c&#65533;w&#1918;&#65533;[&#65533;s&#65533;&#49150;&&#65533;>&#65533;!&#65533;^&#65533;&#65533;&#65533;&#65533;&#65533;&#1501;&#65533;&#65533;"&#65533;&#65533;=! &#65533;W4&#65533;&#65533;DJ@&#65533;&#65533;'&#65533;>!4&#65533;&#65533;D&#65533;&#65533;&#65533;^&#65533;&&#65533;"4!&#65533;Z"&#65533;&#65533; &#65533;(&#65533;&#65533;gb&#65533;M&#65533;~!&#65533;&#65533;W>jL&#65533;`&#65533;o&#65533;&#65533;&#65533;(&#65533;&#65533;U&#65533;mZ!&#65533; `_&#65533;c&#65533;&#65533;&#65533;D+,@&#65533;&#1602;&#65533;&#65533;{&c&#1199;&#65533;&#65533;b%.&#65533;a&#65533;&#65533;Q'&#65533;&#65533;&#65533;&#1238;&#65533;Q&#17673;&#65533;&#133;&#65533;&#65533;~&#65533;&#65533;4&#65533;&#65533;g&#65533;S&#65533;&#65533;1 &#65533;Ir &#65533;<&#65533;7&#65533;&#65533;&#65533;&#65533;&#65533;&#65533;&#65533;&#65533;&#65533;j^*n;&#65533;&#65533;&#65533;&#65533;&#65533;|&#65533;7&#65533;&#65533;&#65533;ac&#65533;&#65533; &#65533;&#65533;?S&#65533;Ma`p&#65533;&#65533;&#65533;&#65533;h&#65533;o&#65533;&#65533;i(R&#65533;&#65533;"0&#65533;&#65533;&#65533;&#65533;t&#65533;2$&#400;'&#65533;&#1188;@&#65533;'!&#65533;l&#65533;&#65533;&#65533;K /&#65533;z&#65533;3&#65533;&#925;&#65533;hB\P&#65533;&#966;Cy&#65533;dX&#65533;!K&#65533;&#65533;0&#65533;&#65533;A&#65533;&#65533;&#65533;&#65533;&#65533;&#65533;M&#65533;\&#65533;z&#65533;
6&#65533;&#1585;d&#730;=&#65533;6-&#984;&#65533;&#65533;&#65533;&#65533;- &#65533; <&#65533;&#65533;&#65533;&#65533;&#1853; n&#65533;&#65533;&#65533;&#65533;&#65533;w&#65533;&#65533;&#65533;a&#65533;&#65533;Yu|&#65533;&#65533;b/&#65533;)&#65533;<<&#65533; @C?hU &#65533;&#65533;&#65533;&X5M&#65533;4D&#65533;B&#65533;&#65533;o&#65533;	&#65533;s&#65533;&#65533;9R&#65533;&#65533;I&#65533;&#65533;&#65533;n]&#65533;&#65533;@&#65533;!&#65533;&#65533;w&#65533;&#65533;p&#65533;,&#65533;:&#65533;&#65533;&#65533;!z&#65533;&#65533;&#65533;&#65533;&#65533;#&#65533;&#65533;&#1572;&#65533;&#65533;%W(&#1337;&#65533;a&#65533;%&#65533;&#65533;&#65533;&#65533;&#65533;&#65533;f&#65533;&#65533;&#2046;&#65533;&#65533;&#65533;&&#65533;&#65533;&#65533;&#65533;&#65533; P&#65533;&#65533;&#65533;&#1217;&#65533;5&#65533;&#65533;K&#65533;cC&#65533;# CPXx&#65533;]&#65533;&#65533;&#65533;&#65533;](`&#65533;8 &#65533;&#65533;&#65533;~&#65533;y&#65533;&#65533;"&#65533;n8!&#65533;N&#65533; &#65533;P&#65533;&#65533;&#65533;?&#65533;&#65533;F&#65533;&#65533;H&#65533;&#65533;Rs/&#65533;4[C %&#65533;L5@% t!%&#65533;&#65533;&#65533;W p&#65533;&#1624;T&#65533;9&#65533;@&#65533;,&#65533;&#65533;@T$&#339;&#65533;cE&#65533;a&#261;&#65533;g&#65533;z&#65533;&#65533;g&#65533;~&#65533;&#65533;&#65533;1
S&#65533;T&#65533;&#65533;&#65533;;1&#65533;d%&#65533;H-`WO&#65533;U&#65533;?w&#65533;&#65533;%&#65533;b&#1940;&#65533;U&#65533;b&#1688;Lq&#65533;&#65533;&#65533;:&#664;N&#65533;&#65533;&#65533;&CL-&#65533;dCL1&#65533;Sj&#65533;&#65533;&#65533;&#65533;&#65533;&#65533;z&#65533;N&#65533;&#65533;Z&#65533;U&#65533;"&#65533;&#65533;&#65533;&#65533;&#402;i&#65533;[&#65533;J&#65533;!&#65533;g&#65533;&#1166;&#65533;&#65533;C&#65533;ut@u&#65533;
M(tX&#65533;&#1144;-&#65533;T&#65533;z&#65533;~&#1763;&#65533;&#65533;1&#65533;&#65533;,&#65533;&#65533;
&#65533;&#65533;&#65533;&#1211; &#65533;&#65533;B&#65533;&#65533;(FX&#65533;&#65533;6^8&#65533;	D_&#65533;<&#65533;&#65533;&#65533;F&#65533;"&#65533;"&#65533;#
dC&#65533;&#65533;&#65533;T#N<&#65533;&#65533;1C	&#65533;(&#65533;&#65533;&#65533;&#65533;&#65533;K&#65533;N&#65533;&#65533;&#65533;MAnC&#65533;M&#65533;&#65533;$&#65533;$Z&#65533;&#1373;&#65533;&#65533;&#65533;O&#65533;&#65533;&#65533;&#65533;&#65533;&#1203;&#65533;V&#65533;f8&#65533;&#65533;&#65533;&#65533;&#65533;&#65533;&#65533;O&&#848;cJ-&#65533;kVk}&#65533;&#65533;O&#65533;&#65533;&#65533;&#65533;3&#65533;&#65533;Sbb&#1461;K &#65533;&#65533;Tl2m&#65533;v&#1997;w&#65533;z&#65533;u&#65533;}_&#65533;~&#453;(&#65533;&#65533;\&#65533; &#65533;&#65533;z&#65533;&#65533;&#65533;4&#65533;4&#65533;W&#65533;XN&#65533;&#65533;O@&#65533;&#65533;&#65533;&#65533;Ia&#65533;&#1691;X&#65533;&#65533;&#30639;&&#65533;Rn &#65533;&#65533;+&#65533;&#65533;&#1121;Ra&#65533;&#38049;N{&#65533;o&#65533;.UVX&#65533;;M*&#65533;)w&#65533;z&#65533;&#65533;<Q4Iv&#65533;l&#65533;&#65533;&#65533;.5&#65533;C5&#65533;&#65533;&#65533;B&#65533;&#65533;-BP&#65533;&#65533;}&#65533;&#65533;>	&#1146;5?&#65533;&#65533;&#65533;&#65533;&#65533;_&#65533;&#65533;,&#65533;@'&#65533;&#65533;&#65533;&#65533;&#13024;&#65533;%Z&#65533;"&#65533;&#65533;&#65533;&#65533;1&#65533;D&#65533;W&#65533;&#65533;&#65533;#}QH^
[&#65533;g&#65533;&#65533;&#65533;5&#65533;C/@&#65533;J&#65533;!&#65533;c&#65533;~H&#65533;@&#65533;1L&#65533;&#65533;&#1103;
&#65533;&#65533;&#65533;&#65533;
&#65533;&#65533;&#65533;2&#65533;&#65533;Mh@&#65533;&#65533;&#162;+V&#65533;	4Uq&#65533;&#65533;r&#65533;	&#65533;&#65533;1R&#65533;ISd&#65533;:&#65533;]&#65533;)H&#65533;&#65533;&#65533;&#65533;&#65533;&#65533;fT:<&#65533;LQH&#21689;T&#65533;s&#65533;y&#1864;&#65533;0&#65533;q&#65533;&#65533;&#65533;&#65533;&#65533; &#65533;p&#65533;&#65533;&#65533;&#1208;&#65533;lR&#65533;r	&#65533;&&#65533;8&#865;*4&#65533;# &#65533;&#65533;@&#65533;d&#65533;d&#65533;&#65533;&#51074;&#65533;8&#65533;
:t
&#65533;&#65533;T&#65533;9&#1101;&#65533;d&#65533;d&#65533; &#65533;&#65533;&#65533;p8&#65533;z&#65533;&#65533;&#65533;&#64039;{9yO&#65533;R&#65533;t&#65533;&#65533;&#65533;RN&#65533;A&#65533;Y'&#65533;H*B>&#65533;&#65533;g&#65533;&#65533;&#65533;Kp&#65533;&#65533;&#65533;(]&#65533;&#65533;*0&#65533;&#65533;&#65533;&#65533;!a1uBL&#65533;L&#65533;??&#65533;&#65533;~&#65533; &#65533;%P0~#T&#65533;&#65533;&#65533;&#65533;&#65533;&#65533;F&#65533;&#65533;&#65533;*t&#65533;&#65533;!&#65533;!&#65533;&#65533;&#65533;&#65533;&#65533;)L&#65533;Z&#65533;z&#65533;('&#65533;&#65533;&#65533;&#65533;#?&#65533;&#65533;N&#65533;&#65533;&#65533;io{&#1753;&#65533;&#65533;5)&#65533;i&#65533;R&#65533;J&#65533;&#65533;&#65533;52-&#65533;Y&#65533;1&#65533;g&#65533;&#65533;&#65533;dv&#65533;&#65533;&#1896;f&#65533;D5&#65533;&#65533;*&#65533;&#65533;OL&#65533;&#65533;&#65533;&#65533;IPH)&#65533;d&#65533;EQ&#65533;-&#65533;
&#65533;%o&#65533;&#1244;&#65533;&#65533;8Q&#65533;&#65533;&#65533;&#65533;&#65533;a&#65533;&#65533;)Q&#65533;&#65533;?viR&#65533;&#47319;&#65533;&#65533;&#65533;&#65533;&*&#65533;d{U>
&#65533;,C&#65533;s&#65533;V&&#420;	:&%iV|B&#65533;"&#65533;N&#65533;l&#65533;&#65533;p &#65533;<&#65533;I&#65533;&#65533;@&#1930;K&#65533;&#65533;'lB4&#65533;&#925;&#65533;&#65533;&#65533;&#65533;&#65533;&#65533;&#65533;&#1540;&#65533;&#65533;\&#65533;` &#65533;&#65533;M&#65533;&#65533;&#1604;&#65533;}&#65533;&#65533;X%6&#65533;>"&#961;(.&#65533;&#65533;&#65533;{&#65533;t&#65533;d&#65533;&#65533;"Z2&#65533;^/&#65533; C&#65533;&#65533;0&#65533;&#65533;P4M)&#65533;&#65533;&#65533;[&#65533;&#65533;ItF&#65533;&#65533;&#65533;&#65533;!YhG&#65533;&#65533;&#65533;+&#65533;9mj&#65533;H*&#65533;&#65533;MwFd&#65533;&#65533;&#65533;&#65533;3u)&#65533;R)&#65533;&#1524;[&#65533;&#65533;&#65533;&#295;&#65533;&#65533;KL"&#65533;&#65533;&#65533;&#22828;&#65533;&#65533;S#&#65533;&#1937;&#932;&#65533;&#65533;&#65533;&#65533;}&#65533;&#65533;&#1222;&#65533;&#1127;&#65533;&#65533;&#65533;P&#65533;&#65533;&#65533;&#65533;&#65533;&#65533;^0Q|B&#557;6&#65533;*RdT&#65533;*&#65533;@U&#65533;I&#65533;J&#65533;&#65533;J&#65533;&#65533;&#65533;uJq&#65533;&#1580;&#682217;n&#65533;&#65533;&#65533;&#1834;&#65533;&#65533;&#65533;)T&#65533;]&#65533;&#65533;&#65533;t&#65533;9&#65533;&#65533;3gb&#65533;}&#65533;%&#65533;g&#65533;9&#65533;J&#65533;B&#65533;Q&#65533;u"&#65533;&#65533;&#65533;t&#65533;&#65533;&#65533;5d]&#65533;${t	&#65533;&#65533;&#65533;&#65533;1O(&#65533;&#65533;sQy&#65533;
ql&#65533;t&#65533;&#65533;&#65533;&#65533;GG&#65533;&#65533;f	&#65533;i&#65533;l&#65533;|&#65533;q'&#65533;&#1820;=&#65533;b4z2&#65533;&#65533;/&#65533;&#65533;/&#65533;3&#65533;&#65533;:&#629;&#65533;&#65533;&#65533;D&#65533;&#65533;A&#65533;H&#65533;F&#65533;&#65533;&#65533;&&#65533;JKM&#65533;&#65533;\&#65533;&#65533;$&#65533;v&#65533;&#53160;&#65533;4&#65533;W&#65533;&#65533;jUd@&#1900;-&#65533;idW(&#65533;8&#65533;VNR&#65533;^u&#65533;.WRS&#196;s@&#65533;K&#65533;&#65533;&#65533;&#65533;&#65533;&#65533;&#444;&#65533;u `&#65533;&#65533;&#65533;&#65533;&#1688;&#65533;]#&#1745;&#65533;&#65533;&#65533;(&#65533;C&#65533;W&#65533;0&#65533;&#65533;&#65533;0&#65533;&#65533;&#65533;x&#65533;<&#65533;MT&#65533;&#65533;&#65533;5wD&#65533;&#65533;B&#65533;H&#65533;ux&#65533;&#65533;bI&#65533;&#65533;&#65533;&#236;Im.A&#65533;%&#65533;&#65533; &#65533;&#65533;x&#65533;+D&#65533;&#65533;&#65533;f&#65533;$7-&#65533;&#1936;&#65533;'$6{E>&#65533;&#65533;d&#65533;'&#65533;&#65533;&#65533;&#65533;&#65533;\&#65533;&#65533;&#1004;&#65533;wj&#65533;E&#65533;&#65533;k&#65533;7^&#65533;&#65533;&#65533;r=S8!&#65533;&#796;L&#65533;&#65533;UA&#65533;&#65533;&#65533;
&#65533;&#65533; &#65533;&#65533;,j~&#65533;&#65533;r4&#65533;&#65533;1&#65533;&#65533;92$&#65533;1D&#65533;,d&#65533;|&#65533;&#65533;,D6a:&#65533;~L,&#65533;(&#65533;mU&#65533;&#65533;&&#65533;&#1410;N&#65533;+pC&#65533;v&#65533;&#65533;\&#65533;&#65533;iZ&#503;&#65533;&#65533;4&#65533;}&#65533;&#65533;Xdd&#65533;&#65533;&#65533;&#65533;&#65533;&#65533;9@&#65533;&#65533;Kv&#65533;&#65533;&#65533;=O&#190;&#65533;&#65533;&#65533;7[&#65533;o@&#65533;&#65533;&#65533;&#65533;&#65533;T*&#65533;:&#1423;J&#65533;&#65533;&#65533;n&#65533;V&#65533;b&#65533;^M&#65533;&#65533;&#65533;Dr&#65533;Wd#&#65533;&#65533;XuW9W&#65533;&#65533;&#65533;&#65533;&#65533;+&#65533;b&#65533;&#65533;&#65533;&#65533;wi&#65533;"D!&#65533;x'r&#65533;&#65533;oO&#65533;&#65533;iwMCt1B&#65533;k&#65533;&#65533;,W5&#65533;&#65533;&#65533;&#65533;bF
&#65533;}&#65533;&#1051;n&#65533;3&#65533;t&#65533;&#65533;?&#724;&#65533;Y&#65533;&#65533;&#65533;&#65533;%&#65533;&#65533;&#65533;;t2Vh}3&#65533;O&#65533;&#65533;&#65533;ty&#65533;&#65533;&#65533;&#65533;&#65533;&#65533;iB&#65533;2&#65533;&#65533;$&#65533;&#246;&#65533;!z&#65533;&#1398;&#65533;a_e&#1639;M&#65533;&#65533;r-g&#836; &#65533;~&#65533;&#65533;M6&#65533;"}&#65533;@&#65533;!e&#65533;[V.V.+`<F&#65533;&#65533;B&#65533;u&#65533;&#65533;P)^I&#65533;&#65533;4&#65533;&&#65533;bD&#65533;&#65533;h!X5cI!&#65533;&z&#65533;*XR&#65533;7_q&#65533;x)ev&.%w]a%!(&#65533;6&#65533;w7x&#65533;F8&#65533;&#65533;SJ&#65533;7&#65533;&#65533;Q&#65533;'}&#65533;S&#65533;f85&#65533;l&#65533;Blq&#65533;()9&#65533;s&#65533;&#1702;&#65533;@x`8&#65533;D&#65533;&#65533;H&#65533;h&#65533;GS&#65533;oD&#65533;&#65533;*f;NR&#354;&#65533;&#65533;h=d&#65533;&#65533;4y&#65533;&W&#65533;+|&#65533;&#65533;&#65533;$&#65533;&#65533;:&#65533;C4&#226;,X6b|+&#65533;t&#65533;ACTg]b#vQ"pR&#65533;'J&#65533;|&#65533;&#65533;&#65533;&#65533;7Y&#65533;d20&#65533;&#65533;Z&#65533;0&#65533;&#65533;2&#65533;&#65533;>&#65533;&#65533;J&#65533;2' &#65533;&#65533;>*&#65533;#&#65533;/&#65533;&#65533;&#65533;@bf&#65533;K&#65533;D?'"N&#65533;&#65533;0&#65533;#B&#65533;N&#65533;&#65533;&#65533;&#65533;?&#65533;G"&#65533;M'd&#65533;&#65533;W&#65533;>&#65533;&#65533;W&#65533;&#65533;M&#65533;xAyV&#65533;&#65533;g&#65533;/9W&#65533;&#65533;&#65533;&#65533;7&#65533;pM	Hd6&#65533;<&#65533;A&#65533;H\&#65533;I&#65533;!o&#65533;E&#65533;)&#65533;&#65533;vu&#65533;t&#65533;v&#65533;&#65533;&#65533; &#65533;&#65533;)&#65533;&#65533;2&#65533;Rw&#65533;&#65533;r&#65533;H4q&#65533;d&#1541;&#65533;&#389;4&#65533;_zq(7&#65533;S&#65533;&#65533;EX&#65533;Z&#65533;R6&#65533;%il&#65533;2&#65533;m&#65533;7&#65533;vkh&#65533;&#65533;1)&#65533;<!8&#65533;_oT8t&#65533;]&#65533;jaA'W&#65533;&#65533;&#65533;
6&#65533;J&#65533;Ey\8&#65533;&#65533;;G&#65533;4&#65533;&#65533;+Nb&#65533;&#65533;5&#65533;p &#65533;&#65533;&#65533;&#65533;C&#65533;&#65533;&#65533;C&#65533;"{&#65533;ud&#65533;C\q&#65533;81&#65533;3&#65533;'
&#65533;&#65533;&#65533;&D&#65533;*&#65533;~&#65533;8/&#65533;/1&#65533;&#65533;!;&#65533;"&#65533;22&#65533;&#65533;#d}&#65533;&#65533;#&#65533;(M&#65533;&#65533;BA`#&#65533;0&#65533;A&#1255;}&#65533;/&#65533;&#65533; &#65533;"#rN/&#65533;dq}.&#65533;&#65533;}&#65533;MKp&#65533;Y.&#65533;&#65533;E&#65533;Is%FvE,&#65533;e]My&#65533;&#1749;&#65533;&#65533;M&#65533;&#65533;w&#65533;&#65533;p&#65533;)&#65533;&#467;&#65533;R&#65533;&#65533;T]2	&#65533;&#65533;&#65533;+qD&#65533;&#65533;&&#65533;(&#65533;&#65533;2&#65533;Ch%&#65533;&#65533;j&#65533;r&#65533;&#65533;&#65533;T &#65533;&#65533;f&#65533;&#65533;&#65533;Y_<e&#65533;<A8&#65533;&#726;k&#65533;&#65533;FT&#65533;wk1T&#65533;IT@&#65533;H&#65533;f&#65533;&#65533;I{4&#65533;&#65533;	 &#65533;&#65533;
/bo&#65533;&#1439;*&#65533;F&#65533;;&#65533;&#65533;+&#65533;&#65533;Y&#65533;c0&#65533;&#65533;h,A&#65533;@&#65533;^i&#65533;Q&#65533;,&#785;&#65533;<&#65533;z&#65533;4#&#65533;c&#65533;<&#65533;h&#65533;S&#65533;&#65533;9&#65533;`K&#65533;M&#65533;&#65533;&#65533;&#65533;&#65533;J6&#65533;#31&#65533;!	tv92&#65533;&#588;f"1&#65533;&#65533;.1&#65533;"&#65533;&#65533;ENk`#k&#65533;&#65533;&#65533;?&#65533;%N&#65533;S0&#65533;1&#65533;9@&#65533;&#65533;&#65533;9WY&#65533;Z&#65533;&#65533;&#65533;?&#65533;&#65533;hjYf&#65533;o&#65533;<&#65533;&#65533;3&#357;ukD&#65533;&#65533;n<Ao&#65533;&)`&#65533;&#65533;#&#65533;l&#65533;v(O&#65533;%&#65533;	&#65533;&#65533;&#65533;)&Z&#65533;)&#65533;&#65533;&#65533;&#1734;&#65533;&#65533;KeGk&#65533;m&#377;j&#65533;8&#65533;&#65533;8.&#681;z&#65533;&#65533;w&#65533;q&#65533;_?uFl&#65533;&#65533;&#65533;&#65533;_=&#65533;^^&#65533;&#65533;Y,1&#65533;&#65533;u&#65533;&#65533;&#65533;&#65533;&#65533;&#65533;&#65533;6bAp&#65533;&#65533;I&#65533;&#65533;<&#65533;1	&#65533;*&#65533;z&#65533;&#65533;&#65533;"w&#65533;&#65533;&#1713;<&#65533;J&#65533;&#65533;&#65533;W &#65533;&#849;h&#65533;&#65533;&#65533;f&#1594;$&#65533;&#65533;giKC.&#65533;3'a$&#65533;&#65533;&#1705;RraJ&#65533;&#65533;Y&#65533;y&#65533;B&#65533;&#65533;a&#65533;^&#65533;&#65533;f&#65533;&#65533;&#65533;&#65533;!&#65533;&#1623;&#65533;&#65533;)&#65533;F&#65533;A0!&#65533;&#65533;&#65533;&#65533;)[0&#65533;&#65533;&#65533;!&#65533; ~Fg.7A`&#65533;
&#65533;6&#65533;L"g&#65533;X&#65533;qk&#65533;&#65533;DO&#65533;xe&#65533;&#65533;&#65533;&#65533;g&#65533; &#65533;&#65533;W&#65533;\&#65533;i"&#65533;}i&#65533;&#65533;&#65533;u[&#65533;v&xy&#65533;&#65533;vq&#65533;y&#65533;&#65533;5&#65533;&#65533;&#65533;&&#1093;:&#65533; 7&#65533;&#65533;`&#155;&#65533;&#65533;&#65533;&#65533;j.&#65533;%&#65533;&#65533;)0e&#1833;&#65533;&#65533;&#65533;%&#65533;J&#65533;u&#65533;w&#65533;P &#65533;&#65533;&#65533;~&#65533;&#65533;a&#65533;W&#65533;&#65533;=	&#65533;&#65533;&#65533;8&#65533;:(hv^&#65533;.&#65533;6'f&#65533;2n&#65533;A&#65533;&#913;&#65533;&#65533;&#1762;,&#65533;&#65533;&#65533;-+&#65533;&#1882;&#65533;&#65533;0&#65533;K&#65533;&#65533;v&#65533;aW&#65533;&#65533;&#65533;&#65533;&#65533;&#65533;K&#65533;&#65533;&#1698;e[q&#204;&#65533;&#65533;1&#65533;8  TBX&#65533;K`&#65533;&#65533;&#65533;e&#65533;&#65533;@&#65533;r&#65533;&#65533;rG&#65533;&#65533;&#65533;&#65533;Y&#65533;&#65533;\&#65533;&#65533;`&#65533;!&#65533;&#65533;C0&#65533;&#65533;P&#65533;&#65533;&#65533;["&#65533;&#65533;L&#65533;&#65533;{&#65533;N4&#65533;&#1490;d{&#65533;O&#65533;C;c$&#46746;Q$&#65533;&#65533;;&#65533;&#65533;q&#65533;&#65533;M&#65533;&&#65533;Hu>$&#65533;@&#65533;+fu&#65533;&#65533;Q^&#65533;5N&#65533;6!&#65533;)&#65533;&#65533;&#65533;&#65533;Ka6&#65533;&#65533;E&#65533;+j&#65533;&#65533;&#65533;&#65533;9R&#65533;&#65533;&#65533;&#13315;&#65533;&#65533;S&#65533;&#65533;&#65533;7 l&#65533;&#65533;g+	6&#65533;&#65533;i&#65533;F~'	&#65533;&#65533;&#65533;&#65533;&#65533;&&#65533;f	K&#65533;D&#65533;3*-fD&#65533;S;F+&#65533;&#65533;b	)&#65533;8&#65533;&#65533;&#1223;J&#65533;&#65533;&#1259;%1Q&#65533;&#65533;&#65533;%]q T&#65533;KU&#65533;t&#65533;f\&#65533;J&#65533;&#65533;$&#1466;&#65533;&#65533;&#65533;&#65533;V&#65533;D&#65533;&#65533;[b1Y#&#65533;'r&#65533;9&#65533;0&#65533;0&#65533;&#65533;q"&#65533;FQB@&#65533;&#65533;&#65533;r77B:A/&#65533;t0
$s&#65533;A&#1639;!&#65533;}&#65533;r&#65533;&#65533;&#65533;&#65533; &#65533; t&#65533;&#65533;&#65533;&#65533;*0&#65533;k&#65533;S" &#65533;1&#65533;&#65533;&#65533; <A&#65533;!2&#65533;|B&#65533;&#65533;&#65533;>6&#65533;x&#65533;&#65533;&#65533;&#65533;0&#65533;&#65533;RG5,&#65533;4S&#65533;\h&#65533;5&#65533;)Q&#65533;Bb8k&#65533;m&#65533;nec&#65533;4hc.&#65533;8=&#65533;&#65533;p&#65533;9&#65533;c&#65533;&#65533;&#65533;h1&#65533;&#65533;&#65533;w&#65533;&#65533;&#65533;a&#65533; "&#65533;&#65533;&#65533;&#65533;j&#65533;lW&#65533;&#65533;l[&#65533;k{[9_m&#65533;;6a6;*&#65533;aQ&#65533;&#243;&#65533;Q&#65533;a&#65533;&#65533;K&#65533;Bd&#65533;3&#65533;&#65533;o&#65533;&#65533;0\&#65533;&#738;W&#65533;&#65533;w&#65533;&#306;&#65533;@&#65533;'&#65533;8&#65533;uPQSiM&#65533;i&#65533;<&#65533;G3,&#65533;&#65533;8&#65533;Ic&#65533;L&#65533;&#65533;'&#65533;&#65533;-:&#65533;K@Q&#65533;;&#65533;&#372;N&#65533;&#65533;&#65533;s/b&#65533;&#65533;1&#65533;&#65533;0p&#65533;&#65533;&#65533;&#65533;&#65533;&#65533;&#65533;&#65533;N&#65533;&#65533;K)!0&#65533;&#65533; &#65533;:W&#65533;&#65533;G@&#65533;t0&#475;&#65533;K\&#65533;&#65533;,$h;1d&#65533;&#65533;&#65533;D\&#65533;&&#65533;&#65533;&#65533;l&#65533;&j&#65533;&#65533;n&#1990;Vr&#65533;PO&#65533;:Q
&#65533;&#65533;&#65533; y&#65533;&#65533;&#65533;%&#65533;A;&#65533;F:&#65533;A&#1577;J&#844;xDHx,&#65533;&#65533;#&#65533;&#65533;&#65533;&#65533;&#65533;&#65533;&#65533;&#65533;&#855;&#65533;&#1932;&#65533;(&#65533;&#65533;\&#65533; &#65533;_%l&#65533;&#65533;'&#65533;UTyd`&#65533;qD&#65533;t"&#65533;&#65533;|V!&#65533;&#163;w;)bwh&#1135;R&#65533;g&#65533;&#65533;:i&#65533;&#65533;a&#65533;m&#65533;m&#65533;&#65533;&#65533;za1&#65533;eK&#65533;!&#65533;&#65533;&#65533;|y%&#65533;a&#65533;&#1831;&#65533; &#65533;81#c&#65533;&s&#65533;&#65533;&#65533;&#65533;;!s5?*#&#65533;&#1624;0M!&#65533;&#65533;&#65533;a#8&#65533;&#65533;%[&#65533;&#65533;&#65533;;&#65533;#F&#65533;&#1299;i}&#65533;&#65533;Z]1&#65533;&#65533;B&#65533;&#65533;P
&#1305;&#65533;]&#65533;&#65533;6&#65533;0&#65533;&#65533;&#65533;!&#65533;%&#65533;2&#1464;&#65533;&#65533;&#65533;O:&#65533;&#65533;&#65533;BCK&#65533;u
&#65533;&#65533;p&#65533;U&#65533;&#1493;\&#65533;<N&#65533;&#65533;+&#65533;&#65533;&#65533;2V&#65533;F&#65533;vF#*&#65533;-T&#396;lq[&#65533;@&#65533;S|~&#222;&#50771;D&#65533;&#65533;&#65533;bF&#65533;&#1234;kt&#65533;&#65533;}&#65533;	&#65533;&#65533;&#65533;<&#890; &#65533;&#65533;&#65533;P&#65533;&#65533;&#65533;X&#65533;&#65533;&#65533;&#65533;&#65533;&#65533;l&#65533;&#65533;pp&#65533;fa&#65533;&#65533;m&#65533;&#65533;:1&#1691;&#65533;&#65533;&#65533;.&#65533;@&#65533;wN&#65533;x.&#65533;&#65533;n&#65533;/&#65533;R*9%mu&#65533;&#65533;&#65533;^ka[0%C&#65533;1&#65533;&#65533;&#65533;G&#65533;R&#65533;|&#65533;&#65533;&#65533;&#65533;E&#65533;&#65533;MxN8&#65533;&#65533;9ak.&#65533;&#65533;&#65533;>(&#65533;.S&#65533;&#65533;w&#65533; ~&#65533;&#65533;&#65533;&#65533;&#65533;N&#65533;&#65533;&#65533;&#65533;P&#65533;&#65533;u&#65533;	&#65533;&#65533;&#65533;N	&#65533;^F&#65533;&#65533;&#65533;&#65533;P&#1936;&#65533;&#558;&#65533;~&#65533;&#222;&#65533;&#65533;&#65533;&#65533;&#65533;&#65533;@	&#65533;&#65533;&#65533;P&#65533;&#65533;&#65533;&#65533;&#1582;&#65533;&#65533;&#65533;&#65533;&#1438;&#65533;&#65533;"&#65533;n&#65533;.&#65533;&#65533;&#65533;8&#65533;&#65533;&#238;&#65533;&#65533;&#65533;&#65533;&#65533;&#65533;N&#65533;&#65533;&#65533;&#65533;&#65533;&#65533;&#65533;&#65533;&#65533;&#65533;N	&#65533;&#65533;&#65533;&#65533;O&#65533;&#65533;>&#65533;&#65533;&#65533;  &#65533;&#65533;&#65533;&#65533;&#65533;&#65533;&#65533;&#494;&#65533;&#65533;~&#65533;&#65533;&#65533;&#65533;u &#65533;&#65533;&#65533;&#206;&#65533; &#1936;&#65533;&#65533;&#65533;&#65533;&#65533;&#65533;-?&#65533; &#65533;y}&#65533;&#65533; &#65533;]"&#65533;`&#65533;&#65533;P&#65533;&#65533;|&#65533;nyUn)m&#65533;FUR&#65533;Io&#65533;F?&#65533;B&#65533;t&#65533;&#65533;2&#65533;t&#65533;&#65533;&#65533;&#65533;-&#65533;|&#65533;&#65533;Y?&#65533;&#65533;,&#65533;FA&#65533;&#65533;	&#65533;&#65533;8&#65533;w&#65533;	e&#65533;i&#65533;N&#65533;&#65533;c&#65533;c&#65533;&#65533;&#65533;h&#65533;N&#65533;w !&#65533;
 &#65533; ,&#65533;&#65533; _ @&#65533; &#65533;	H&#65533;&#65533;&#65533;&#65533;*\&#560;&#65533;&#199;#Tc0&#65533;d&#65533;&#65533; &#65533;&#65533; &#65533;rv&#65533;&#65533;&#65533;&#65533;&#65533;&#65533;I&#65533;&#65533;1c&#65533;vV&#1721;&#65533;&#65533;&#65533;&#65533;cv&#65533;&#65533;/&#65533;&#65533;&#65533;$&#65533;&#989;?&#65533;&#65533;&#564;&#65533;&#1255;P&#65533;J&#65533;J&#65533;&#65533;&#1387;X&#65533;j&#65533;&#693;&#65533;&#1519;`&#202;&#65533;&#65533;A&#234;&#65533;
&#65533; (c 	S&#65533;N&#65533; &#65533;&#65533;&#65533;&#65533;&#65533;$b&#65533;&#65533;&#1977;z&#65533;&#65533;&#65533;&#2038;m&#65533;&#65533;&#65533;&#65533;;&#65533;&#65533;c&#65533;2x&#65533;&#65533;!w&#65533;&#65533;i$NH&#65533;'&#65533;D&#65533;5Hl+&#65533;&#65533;&#65533;@&#65533;&#65533;e&#65533;&#65533;`&#65533;&#65533;&#65533;&#65533;M&#65533;&#65533;&#65533;&#1784;s&#65533;&#65533;&#891;&#65533;&#65533;&#2047;&#65533;
&#65533;Pp2&#65533;&#65533;y&#65533;&#65533;{&#65533;4&#65533;Z|&#65533;&#2021;k&#65533;a	=&#65533;&#65533;P&#65533;&#65533;iB&#65533;&#65533;&#792;3	&#65533;H|&#65533;&#65533;tt&#65533;&#65533;&#65533;3b&#65533;&#464;C&#65533;&#65533;&#65533;&#959;&#65533;&#65533;&#65533; (&#65533;&#65533;&#65533;&#65533;Y{&#65533;S&#65533;&#65533;&#65533;b&#65533;&#65533;&#65533;\u&#65533;&#65533;%&#65533;?&#65533;&#65533;&#65533;&#65533;A&#65533;m8&#65533;A&#65533;|&#65533;&#65533; &#65533;>&#65533;&#65533;AB&#65533;M&#65533;)&#65533;&#65533;&#65533;&#65533;	mm&#65533;	]&#65533;t~u&#65533;!v&#1605; $&#65533;&#65533;g&#65533;&#65533;H&&#65533;&#65533;L6&#65533;&#65533;&#65533;&#65533;&#65533;?&#65533;&#65533;&#65533;&#65533;r	a&#65533;WA&#65533;&#1349;&#65533;&#65533;	&#65533;Y&#65533;{s&#65533;&#65533;\&#65533;U&#65533;O2&#65533;07&#65533;&#65533;&#65533;?0&#65533;&#65533;&#65533;c
&#65533;E&#65533;&#65533;&#65533;d&#65533;&#65533;&#65533;IA&#65533;X &#22668;6&#65533;&#35024;F&#680;&#65533;&#65533;&#65533;&#65533;9&#65533;B&#65533;&#65533;&#65533;Or&#65533;&#65533;Y_&#65533;&#65533;u&#65533;&#65533;&#65533;!&#65533; &#65533; A1`&#65533;&#65533;&#65533;[&#65533;&#65533;e&#65533;&#65533;\&#65533;#&#65533;&#1545;H]`Yd!&#65533;&#65533;x&#65533;&#65533;M&#65533;&#65533;&#65533;&#65533;6&#65533;&#65533;&#65533;F+&#65533;&#65533;&#65533;s&#65533;&#65533;V&#65533;&#65533;|&#65533;&#65533;@&#65533;&#65533;{P&#65533;}&#65533;&#65533;v&#65533;&#65533;&#65533;O&#65533;&#65533;&#65533;&#65533;&#1601;&#65533;&#65533;&#65533;+&#65533;6&#65533;&#65533;&#65533;&#65533;&#65533;&#65533;C&#65533;&#65533;&#65533;F#^D&#65533;@&#65533; &#65533;7&#65533;&#65533;&#65533;G&#65533;[&#65533;$&#65533;&#65533;&#65533;&#65533;=&#65533;&#65533;&#65533;&#65533;K&#59870;&#65533;J&#65533;@&#65533;Bk$&#65533;&#1788;P&#330;&#65533;&#65533;&#65533;d$&#65533;&#65533;"&#65533;&#65533;&#65533;&#65533;z~&#65533;&#65533;&#65533;^+&#65533;#,5u41&#65533;&#65533;i &#65533;&#65533;&#65533;&#65533;&#65533;2AHlu&#65533;&#65533;,&#65533; &#65533;&#65533;&#65533;	&#65533;&#65533;&#65533;&#347;&#65533;&#65533;\&#65533;&#65533;Eas&#65533;A&#65533;o&#65533;&#65533;&#65533;0g&#65533;&#65533;&#65533;?c&#65533;&#65533;&#65533;`&#65533;&#65533;&#65533;&#65533;&#65533;&#65533;&#65533;&#65533;&#1728;&#65533;i&#65533;7$xy&#65533;&#65533;&#65533;&#65533;&#65533;/o&#569;7&#65533;&#65533;&#65533;&#65533;&#65533;'q1&#65533;'+&#65533;&#65533;&#65533;{&#65533;&#65533;'g&#448;C&#65533;&#65533;&#65533;&#65533;E&#65533;`&#65533;&#65533;'&#65533;&#65533;&#65533;I&#65533;&#65533;&#65533;:&#65533;&#65533;C&#65533;&#65533;&#65533;&#65533;&#65533;&#65533;s&#65533;&#65533;'g&#65533;&#65533;&#65533;&#65533;Ae't`&#65533;&#65533;&#65533;&#65533;&#65533;&#65533;_&#65533;&#65533;A&#65533;&#65533;&#65533;+Y&#65533;&#65533;&#65533;&#65533;+P&#65533;ovi&#65533;&#65533;&#65533;&#65533;&#65533;&#65533;P&#65533;@&#65533;&#65533;4M&#607;&#65533;. 3&#65533;%xIc&#65533;&#65533;&#65533;&#65533;&#65533;&#65533;&#65533;LF&#65533;R&#65533;]T&#65533;&#65533;JH&#65533;&#65533;&#65533;&#65533;&#65533;&#65533;#p&#65533;@`&#65533;&#65533;&#65533;&#65533;&#65533; 'H&#1406;&#65533;&#176;P&#65533;&#65533; &#65533;,6&#65533;&#65533;&#65533;&#65533; &#65533;&#1032;~&#65533;;t 2@&#65533;&#65533;>&#65533;&#65533;&#65533;&#65533; &#65533;&#65533;L&#65533;&#65533;`&#65533;N&#65533;&#65533;Lf&#65533;&#65533;"I<&#65533;
&#65533;&#65533;&#65533;h&#65533;[&#1826;g"&#65533;^&#65533;&&#65533;@&#65533;&#1384;F;&#65533;&#1037;iH&#65533;&#65533;E&#65533;&#65533;&#65533;&#65533;&#65533;!&#65533;&#65533;&#65533;&#65533;(0&#65533;``[&#65533;&#65533;?9!$R B&#65533;&#65533;?&#65533;@!&#65533;&#146;&#65533;d&#65533;@G.&#65533;&#65533;;<	JP|&#65533;&#65533;&#65533;@-p&#65533;&#65533;(@&#65533;b&#65533;4&#65533;&#65533;&#65533;&#65533;&#65533;&#65533;  &#65533;&#65533;W;&#65533;@&#65533;`&#65533;'Z&#65533;&#65533;ZH&#65533;&#65533;&#65533;:Z&#65533;	j$&#65533;&#65533;&#65533;&#65533;S&#65533;&#65533; &#65533;&#65533;&#65533;&#65533;AN&&#65533;.&#65533;G H0[ #&#65533;N&#65533;V&#65533;:t&#65533;&#65533;=h&#65533;&#65533;Bp&#65533;	kx&#65533;`&#65533;&#770;&#65533; 1d&#65533;@&#65533;q#4&#65533;&#65533;&#65533;&#65533;@&#65533;&#65533;&#65533;&#65533;q	&#65533;$&#65533;ice	'&#65533; $yHA&#65533;&#65533;{&#65533;&#65533;,3&#65533;&#65533;&#65533; &#65533;&#65533;&#65533;H&#65533;0&#65533;&#1231;&#65533;%(&#65533;&#65533;&#65533;&#65533;&#65533;7`&#65533;%J&#65533;&#65533;I&#65533;&#65533;&&#65533;&#654;J^&#65533;&#65533;B&#65533;$%K&#65533;&#1388;^&#65533;&#65533;D%R&#65533;&#65533;&#65533;&#65533;N&#1361;&#65533;&#65533;&#65533;&#65533;&#65533;%&#65533;&#65533;&#65533;E&#65533;&#1292;e2&#65533;&#65533;x&#65533;&#65533;<X&#65533;&#65533;h&#65533;h &#65533;B&#65533;d&#65533;Q&#65533;x@ S&#65533;&#65533;23&#65533;&#65533;&#65533;&#65533;&#65533;<&#65533;&#65533;&#65533;,L &&#65533;&#65533;"8&#65533;\&#65533;&#13638;d$ &#65533;$N&#65533;&#65533;&#65533;&#65533;.&#65533;&#65533;&#65533;&#65533;>v&#65533;.&#65533;&#65533;SD&#65533;&#65533;&#1043; &#65533;q&#65533;uZ&#65533;&#65533;aQ&#65533;&#65533;
X&#65533;c&#65533;}MnS&#65533;&#65533;t&#65533;Q(&#65533;?&#65533;&#65533;A&#65533;0` ]34 !&#65533;+$&#65533;N&#65533;&#65533;&Z`&#65533;!&#65533;&#65533;N<&#65533;&#65533;E&#65533;h` o&#1890;&#65533;&#65533;'&#65533;&#65533;&#65533;v&#65533;e]&#65533;&#205;&#65533;T&#65533;E,"Hy8G&#65533;&#65533;t nHLD:&#65533;x)E&#65533;&#65533;&#65533;y&#65533;(&#65533;>&#65533;&#65533;&#65533;&#65533;A,j&#65533;J@&#65533;2&#65533;&#65533; &#65533;P&#65533;
U&#65533;C&#65533;Z=&#65533;&#65533;&#65533;)InR&#65533;-&#65533;&#65533;@&#65533;&#65533;I&#65533;&#65533;&#65533;&#65533;7&#65533;&#65533;&#65533;&#65533;"5&#65533;;&#65533;&#65533; 
&#65533;&#65533;D&#65533;&#65533;I3&#65533;&#65533;&#65533;&#65533;&#65533;3&#65533;&#65533;&#65533;`xCP&#133;0&#65533;P&#65533;&#65533;	@&#65533;&#65533;>l&#65533;  &#65533;G&#65533;&#65533;&#65533;h&#65533;&#65533;d"&#65533;&#65533;J7&#65533;&#65533;&#65533;!&#65533;2(&#65533;V&#65533;Y|&#65533;3&#65533;"Y&#65533;9O&#65533;&#65533;&#65533;&#65533;&&#65533;
&#65533;&#65533;&#65533;JD&#65533;k4v39&#330;0&#65533;&#65533;;&#65533;'&#65533;e&#65533;FB|i&#65533;i&#65533;&#65533;|&#65533;&#65533;'&#65533;&#65533;@&#65533;i&#65533;`&#65533;Dq&#65533;&#65533;&#65533;Vs&#65533;&#65533;X&#65533;&#65533;A&#65533;P&#65533;S8&#65533;!&#65533;w&#65533;5&#65533;<&#65533;&#65533;$@Z&#65533; &#65533;&#545;CL&#65533;&#65533;(SQ&#65533;|&#65533;
&#1651;&#65533;&#65533;9&#65533;5&#65533;EL &#65533;&#65533;&#65533;=:&#65533;z&#65533;c`!0&#65533;	d!0&#65533;	0&#65533;D &#65533;&#65533;&#65533;Bj}7c&#65533;&#65533;&#65533;=l0 &#65533;&#65533;&#65533;kX&#65533;@l&#1036;}&#65533;&#65533;6&#65533;&#65533;&#65533;1&#65533;&#65533;>aAJ4&#65533;&#1464;&#65533; &#65533;3"t r&#65533;&#65533;&#65533;&#65533;@&#65533;T&#65533;&#65533;&#65533;gc&#65533;(&#1473;@LM&#65533;&#65533;8GG6&#65533;&#65533;&#65533;Av82&#65533;&#65533;&#65533;L$*Dd&#65533;&#65533;;&#65533;&#65533;|&#65533;&#65533;|B&#65533;V&#65533;&#65533;`&#65533; e&#65533;&#65533;u&#65533;$&#65533;&#65533;&#662;&#65533;&#65533;j&#65533;f&#3588;@.!&#65533;+B&#65533;z&#65533;&#65533;-&#65533;&#65533;l&#65533;I&#65533; &#65533;J&#1846;R&#65533;k&#65533; &#65533;&#65533;?&#65533;*&#65533;
&#65533;+r$;&#65533;&#65533;&#1408;=	&#65533;&#65533;l&#65533;&u2&#65533;&#65533;zg&#65533;c&#65533;&#65533;&#65533;;&#65533;&#65533;&#65533;]&#65533;&#65533;!Y&#65533;&#65533;&#65533;&#65533;Vd&#65533;&#65533;&#65533;&#65533;&#65533;&#65533;&#65533;N&#65533;&#65533;&#65533;` &#1189;Eu&#65533;&#65533;f&#65533; &#65533;&#65533;&#65533;@&#65533;@ D 
&#65533;/e&#65533;Q;H&#65533;z&#65533;&#200;Ee&#65533;"!K&#65533;#&#1470;m&#65533;&#65533;&#65533;&#65533;&#65533;&#65533;X&#65533;&#65533;:&#65533;QF&#65533;&#65533;F@&#65533;>&#65533;@&#65533;j@ &#65533; Bq&#65533;b#&#65533;F	Z&#65533;&#65533; 0p&#65533;o&#65533;@t&#65533;p&#65533;o&#65533;&#880;&#65533;&#65533;&#65533;&#65533;	&#65533;&#65533;&#65533;&#65533;0d&#65533;d@&#65533;f&#65533;&#65533;C B&#65533;&#65533;f&#65533;&#65533;~&#65533;&#65533;Gr&#65533;p&s&grYp1&#65533;&#65533;&#65533;&#65533;p	6&#65533;&#65533;qVr &#65533;	;&#65533;R&#65533;&#65533;&#65533;K&#65533;UGBvK&#65533;0D?Gvp1&#65533;|&#65533;-0`^' &#65533;7&#65533;&#65533;1 = &#65533;S&#65533;&#65533;&#65533;`R&#65533;&#65533;@v&#65533;&#65533;e}P5_&^F5&#65533;&#1414;Us&#65533;lwvmX&#65533; 	A&#65533;`6&#65533;&#65533;.&#1666;)&#65533;P"F &#65533;u*=`*&#65533;&#65533;qa]&#65533;&#1863;!&#65533;2&#65533;qa $A&#883;.|&#65533;:&#65533;&#65533;l&#65533;&#65533;&#65533;"'Jd[&#929;&#65533;&#65533;&#65533;&#65533;&#65533;&#65533;&#65533;h8&#65533;i Dg&#65533;
&#65533;&#65533;k7{wi(k&#65533;&#65533;&#65533;]&#65533;&#65533;&#65533;fF3p&#65533;&#65533;f&#65533;D@&D&#966;&#65533;2MDFG#&#65533;a[/ 
&#65533;&#65533;&#65533;&#65533;gh$P&&#65533;4&#65533;
`&#65533;PB&#65533;RI&#65533;`&#65533;`&#65533;&#65533;
&#65533;P&#65533;&#65533;&#65533;&#65533; &#65533;&#65533;&#65533;@	&#65533;"@|0&#65533;&#65533;&#65533;p&#65533;I	&#65533;&#65533;&#65533;&#65533;"&#65533;	H	&#65533;9 %&#65533;&#65533;sT&#65533;&#65533;q'(>+g67$gr#7r&#65533;&#65533;&#65533;r2'&#65533;g"&#65533;q:&#65533;&#65533;&#65533;&#65533;&#65533;Pa@ &#65533;&#65533;g&#65533;`&#65533;E&#65533;=8&#65533; &#65533;
&#65533;&#65533;&#65533;&#65533;s&#1045;&#65533;`&#65533;&#65533;&#65533;S[&#65533;&#65533;]&#65533;&#65533;^&#65533;&#65533;Av[w&#65533;&#65533;jk&#65533;k&#65533;)Aw&#65533;&#65533;(&#65533;>r&#65533;X&#65533;rn&#65533;"z&#65533;!Bb&#65533;a"&#65533;W&#65533;@B3&#65533;I&#65533;&#65533;O&#65533;&#65533;&#65533;&#65533;%&#65533;&#65533;m&#65533;>&#65533;&#65533;4R&#65533;&#65533;&#65533;&#65533;#A&#65533;%&#65533;HF&#65533;w&#65533;&#65533;0iaLM&#65533;iiP9&#65533;&#65533; R@f&#65533;&#65533;&#65533;&#65533;z&#65533;&#65533; \q&#1109;4`ID}&#65533;N([Dt&#1216;BPx8$&#65533;E&#65533;&#65533;&#65533;&#65533;&#65533;&#65533;&#65533;&#65533;pw X&#65533;
 &#65533;&#65533;bE&#65533;&#65533;&#65533;d &#65533;&#65533;I@&#65533;I&#65533;&#65533;"6&#65533;&#65533;  &#65533;&#65533;&#65533;&#65533;#@	I&#65533;	&#65533;@&#65533;P&#65533;&#65533;	(&#65533;&#65533;I&#65533;%#&#65533;&#65533;p&#65533;"0&#65533;&#65533;&#65533;&#65533;	&#65533;Ps&#65533;q#( Ws6w	'&#65533;&#65533;&#65533;&#65533;rw o&&#65533;3Z&#65533;#&#467;)&#65533;2F U&#65533;hT&#65533; So<&#65533;P8&#65533;I&#65533;l&#65533;StGw&#65533;&#65533;&#65533;&#65533;&#65533;&#65533;J&#65533;U&#65533;&p&#65533;#H&#65533; 0&#65533; &#65533;&#65533;U&#65533;  &#65533;a&#65533;t&#65533;&#65533;&#65533;&#65533;o:vr&#65533;&#65533;lR&#65533;{&#65533;%aX&#65533;&#65533;Xl&'&#65533;&#65533;&#65533;&#65533;"?&#65533;&#65533;&#65533;*P$&#65533;?&#65533;9&#65533;a&#65533;&#65533;2&#65533;&#65533;+&#65533;H&#65533;h&#65533;&#65533;&#65533;&#65533;&#65533;N&#65533;1&#65533;&#65533;^&#65533;&#65533;&#65533;&#65533;&#472;&#65533;&#65533;'a1#RS]EW&#65533;Y&#65533;&#65533;y&#65533;v&#65533;&#65533;e&#65533;&#65533;0&#65533; &#65533;Y&#65533;5&#65533;  &#65533;&#65533;&#65533;p&#65533;e&#65533;0&#65533;&#1479;&#416;  &#65533; d1a'&#65533;b/&#65533;&#65533;&#65533;&#65533;J&#65533;Q&#65533;)e`&#65533;&#65533; &#65533;&#65533;&#65533;&#65533;C&#65533;&#65533;w  s@4 &#65533;@&#65533;s&#65533;&#65533;&#65533;Z4pjp&#65533;[&#65533;&#65533;P
&#65533;	%&#65533;&#65533;&#65533;pp8t *&#65533;
&#65533;&#65533;&#65533;&#65533;&#65533;&#65533;
&#65533;&#65533;0CM,X&#65533;%gr,*s&#65533;t&#65533;Q&#65533;&&#65533;m&#65533;&#1074;3&#65533;&#65533;/&#65533;r&#65533;`T&&#65533;&#65533;!&#65533;&#65533;5&#65533;J&#65533;&#65533;N8P&#65533; &#65533;&#65533;Ev&#65533;?1&#65533;'0Q&#65533;00 &#65533;TX&#65533;J&#65533;&#65533;@&#65533;|@|&#65533;&#65533;Dw&#65533;?&#65533;&#65533;&#65533;&#65533;So&#65533;&#65533;gG&#65533;&#65533;@v]&#1414;l&#65533;n&#65533;e&#65533;j&#65533;&#65533;(z&#65533;:&#65533;S&#65533;$&#65533; *&#65533;
N&#65533;&#65533;&#65533;	Qhhr&#65533;&#65533;&#65533;2&#65533;
E&#1692;}Ta!&#65533;##&#65533;&#65533;&#65533;&#65533;&#65533;#!&#65533;H&#65533;BR&#65533;&#65533; &#65533;&#65533;X&#65533;&#65533;&#65533;&#65533;p&#65533;A&#65533;Lw&#65533;&#65533;wkv&#65533;&#65533;_&#65533;$#@&#65533; &#448;i 	&#65533;hI% &#65533;]A&#65533; 4@ >`&#65533;&#65533;&#65533;W&#65533;j
p&#65533;3[&#65533;v0&#65533;o_&#65533;F&#65533;0&#65533;&#65533;7`* &#65533;&#65533;w&#65533;&#65533;&#65533;&#65533;&#65533;&#65533;&#65533;
LP&#65533;&#65533;&#65533;a/0He&#65533;q&#65533;|&#65533;
&#65533; &#65533;@a&#65533; `| U&#65533;&#65533;&#65533;
|&#65533;&#65533;&#65533;
&#65533;&#1041;&#65533;oq&#65533;@	&#65533;&#65533;&#65533; &#65533;:&#65533;"&#65533;&#65533;&#65533;&#65533;ra&#65533;&#65533;	01Z&#65533; &#65533;&#64946;2&#65533;r&#65533;	&#65533;&#65533;m4&#65533;r*&#65533;&#65533;&#65533;prw&#65533;&#65533;&#65533;G&#65533;TB04&#65533;m&#65533;'[&#65533;U_&#65533;s&#65533;`
&#65533;&#65533;P&#65533;&#65533; &#65533;&#65533;a	_&#65533;g&#65533;P`P&#65533; &#65533; Q`&#65533;&#65533;&#65533;{&#65533;&#65533;{ea&#65533;R&#65533;&#298;&#65533;&#65533;r:&#65533;&#65533;jq&#65533; &#65533; &#65533;p&#65533;&#65533;&#65533;&#65533;fq^:&#65533;&#65533;$*&#65533;&#65533;&#65533;&#65533;&#65533;&#65533;&#65533;@&#65533;&#65533;x&#65533;&#65533;&#65533;&#65533;&#65533;&#65533;&#65533;&#65533;qa&#65533;!&#65533;Q&#65533;&#65533;&#65533;!-&#65533;&#65533;Z"&#65533;{&#65533;&#65533;&#1050;!&#65533;&#600;&#65533;&#65533;FB&#65533;&#65533;pz&#431;&#65533;$&#65533;0&#65533; #&#65533;&#65533;&#65533;&#65533;M`&#1076;T&#65533;&#65533;g&#65533;Ed
U&#65533;Ww"D&#65533;&#65533;&#65533;
&#65533;CS>&#65533;&#65533;ya&#65533;?&#65533;&#65533;RY&#65533;  40&#65533;&#65533;He&#65533;>p|&#65533;L'J	&#65533;>&#254368;&#65533;@&#65533;0&#65533;&#65533;&#65533;&#65533;&#65533; &#474;@&#65533;Y"&#65533;&#65533;@&#65533;%p&#916;p&#65533;&#65533;z:&#65533;*&#65533;Y5&#65533;r2&#65533;6f&#65533;`M&#65533; 1&#65533;Y	&#65533;&#65533;&#65533;&#65533;f`9&#65533;YaV&#65533;&#65533;r:pF&#65533;&#65533;&#65533;&#65533;&#65533;$&#65533;&#65533;y&#65533;ZDtCd
&#65533;J&#65533;&#65533;u&#65533;&#65533; &#65533;'&#65533; P&#65533;&#383;Ob E l
v&#65533;&#65533;R	,P	gY&#65533;&#65533;&#65533;&#65533;&#65533;z&#65533;&#65533;&#437;&#65533;gg&#65533;&#65533;jA&#65533;o&#9801;&#65533;=&#65533;b&#65533;^RZ%#*&#65533;6&#1415;&#65533;}&#65533;*&#65533;&#65533;'r&#65533;&#916;mm&#65533;+@&#65533;#bJ&#65533;&#65533;&#11861;J&#65533;2&#65533;&#65533;~&#65533;l&#65533;&#65533;&#65533;\&#65533;3\&#65533;&#65533;&#65533;TA&#65533;&#65533;	&#65533;&#423;&#65533;&#65533;&#65533;e&#65533;p&#1623;&#65533;&#65533;&#65533;@&#65533; &#65533;&#65533;@~*&#65533;z`&#65533;U&#65533;&#65533;&#65533;ED0&#65533;&#65533;&#65533;&#65533;Z$D(&#65533;J&#65533;&#65533;&#65533;t&#65533;&#65533;`&#65533;&#65533;#&#65533;:&#65533;&#65533;&#65533;&#65533;&#65533;&#65533;feq.0f&#65533;
&#65533;&#65533;I&#65533;&#65533;&#65533;Q
&#65533;z&#65533;z&#65533;&#65533;&#65533;&#65533;&#65533;&#65533;&#65533;!*&#65533;{&#65533;&#65533;+&#65533;&#65533;&#65533;:&#65533;&#65533;&#65533;
&#65533;g&#65533;&#65533;`&&#65533;&#65533;&#65533;Y@-&#65533;&#65533;&#65533;&#65533;&#65533;(&#65533;&#65533;&#65533;X*\&#65533;3&#65533;&#65533;&#65533;&#65533;&#1065;&#65533;T76x:@ &#65533;kG&#65533;"&#65533;a
11&#65533;A4DPG&#65533;&#65533;:2&#65533;&#65533;if&#65533;dR U<&#65533;e*&#65533;&#65533;]&#65533;)1D]	&#65533;P	&#65533; &#65533;&#65533;&#65533; R&#65533;2Y7&#65533;l&#65533;g&#65533;&#65533;Q&#65533;X&#65533;a&#65533;r&#65533;&#65533;P&#65533;"&#65533;;&#1559;n&#65533;x&#613;&#65533;HD&#596;,&#65533;&#17240;&#65533;&#65533;iJz&#65533;&#65533;9&#65533;&#2023;&#65533;`.&#65533;&#65533;L3&#65533;Qa&#65533;&#65533;&#65533;&#65533;	A&#65533;&#65533;&#65533;&#65533;2&#258;&#65533;]&#65533;&#65533;v&#65533;v&#65533;(&#65533;0&#65533;a!&#65533;\&#65533;+&#65533;&#65533;}&#65533; &#65533;&#65533;&#65533;z&#65533;[f&#65533;&#65533;4&#65533;`&#65533;AC&#65533;&#65533;:B  &#65533;' Dr&#65533;&#65533;%Q&#65533;&#65533;&#65533;Q&#65533;s&#65533;}h:&#65533;&#65533;x&#65533;&!x=&#65533;&#65533;p	&#62863;*&#65533;
#`&#65533;&#65533;&#65533;&#65533;"`&#65533;&#65533;&#65533;L&#65533;&#65533;p&#65533;&#65533; &#65533;&#65533;&#65533;&#65533;&#65533;&#65533;&#65533;&#65533;t&#65533;(a&#65533;|`&#65533;&#65533;&#65533;qh&#65533;&#65533;&#65533;0h&#65533;&#65533;&#65533;&#65533;&#65533;&#65533;&#65533;&#65533;&#65533;&#65533; p &#65533;&#65533;'&#34831;X&#65533;v&#65533;&#65533;r&#65533;&#65533;'&#65533;&#65533;v87r&#65533;T&#65533;&#65533;x&#65533;4Bp!&#65533;&#65533;VN'&#65533;j@H&#65533;=2&#65533;|&#65533;
&#65533;&#65533;P&#65533;&#65533;QL&#65533;Q,&#65533; &#65533;0&#65533;&#65533;&#65533;&#65533;&#348;d	 &` &#65533;e&#65533;&#65533;&#65533;&#65533;qvk;&#65533;sH&#65533;mCq]&#65533;`T&#65533;&#65533;H&#65533;	cV&#65533;&#65533;O&#65533;&#65533;-F&#65533;&#65533;t&#65533;&#65533;&#65533;&#65533;~&#65533;&#65533;&#1889;&#65533;y1&#65533;&#65533;r&#65533;&#65533;VH1EH&#65533;.&#65533;	&#65533;c6&#65533;&#65533;&#65533;C&#65533;g&#2038;2&#65533;&#65533; &#65533;&#65533;&#65533;X&#65533;Bg&#65533;v&#65533;Q&#65533;&#65533;&#65533;~&#65533;#@k&#65533;|&#65533;-&#65533;&#65533;&#33246;&#65533;&#65533;	&#65533;&#65533;
&#65533;jE '&#65533;&#65533;&#65533;&#65533; &#65533;&#65533;)e)`M&#65533;&#65533;z&#65533;&#65533;E&#65533;1&#65533;p&#65533;&#65533;w2&#65533;0/&#65533;&#65533;&#1600;&#65533;)&#65533;A&#65533;` &#65533;j &#65533;` L&#65533;&#47616;&#65533;&#65533;#&#65533;9&#65533;&#65533;&#65533;P%0&#65533;<&#65533;&#65533;*&#65533;&#65533;cJ&#65533;>]S&#65533;{&#65533;&#65533;&#65533;qP&#65533;&#65533;D@&#65533;D&#65533;&#65533;Ay0
&#65533; &#65533;&#65533;0 D0 &#65533;	spB(&#65533;r #&#65533;&&#65533;&#65533;&#65533;Xp&#65533;}&#65533;vf&#65533;r&#65533;M&#65533;&#65533;C C(&#65533;x&#65533;&#65533;&#65533;P@&#65533;&#65533;
^&#65533;&#65533;_&#65533;D&#65533;&#65533; &#65533;!>(R&#65533;&#65533;&#65533;P*&#65533;&#65533;&#1996;-&#65533;&#65533;[&#65533;&#65533;&#2003;	l&#65533;&#65533;&#65533;&#65533;O&#65533;A&#65533;%Z&#65533;&#65533;Q&#65533;&#65533;&#65533;&#65533;b&#65533;&#1319;)P+&#65533;&#65533;i&#65533;9B63&#65533;&#65533;_&#65533;=&#65533;r&#65533;&#65533;g&#65533;M6b&#1266;&#65533;&#1220;&#65533;N&#65533;&#65533;43&#1407;Fn&#635;&#65533;&#1997;&#65533;zS&#65533;&#65533;&#65533;0(P?&#65533;P&#65533;&#65533;&#65533;&#65533;]&#65533;&#65533;x&#65533;&#65533;G52g&#65533;R&#65533;&#65533;r&#65533;&#633;l&#65533;&#65533;&#65533;2x&#65533;&#65533;C&#393;i&#65533;:&#65533;;q"&#65533;&#65533;&#65533;&#65533;UdL#&#65533;&#436;&#65533;$(&#65533;&#65533;F&#65533;&#65533;&#65533;&#65533;A(&#65533; @Bj&#65533;&#65533;W&#65533;&#65533;2&#65533;J&#65533;&#65533;&#65533;&#65533;&#65533;&#65533;&#65533;&#65533;u&#65533;&#65533;&#65533;&#65533;Vg&#65533;&#65533;&#65533;{&#65533;&#65533;&#65533;&#65533;&#895006;&#65533;"\&#65533;&#65533;&#65533;&#65533;&#65533;&#65533;(&#65533;&#65533;&#65533;&?&#65533; &#65533;&#65533;
	&#65533;jA&#65533;^&#65533; ;&#65533;&#65533;&#65533;&#65533;	&#65533;CA6&#65533;&#65533;@&#65533;&#65533;s'wt@&#65533;&#65533;&#65533;"0!&#65533;,&#682;&#65533;&#65533;j&#65533;&#65533;1G&#65533;&#65533;b&#65533;F&#65533;&#65533;&#65533;&#65533;&#65533;H&#65533;I&#65533;&#65533;&#65533;&#460;C&#65533;&#65533;&#65533;'?&#65533;&#65533;&#65533;&#65533;$A&#65533;'I~Z&#65533;&#65533;[&&#65533;&#65533;&#65533;&#65533;&#65533;G&#65533;8&#65533;<&#65533;&#65533;tl&#65533;&#65533;2&#65533;&#65533;&#65533;5lZ&#65533;&#65533;&#65533;&#65533;&#65533;&#65533;bn&#65533;&#65533;L&#65533;A&#65533;&#65533;&#65533;&#65533; &#65533;DQt&#65533;@&#65533;l&#2208;&#65533;&#65533;&#65533;!t&#65533;v0&#65533;&#65533;&&#65533;R&#65533;&#65533;&#65533;0#\&#1568;&#65533;rV&#1856;&#65533;lb&#65533;&#65533;?Fhaq&#65533;&#65533;!&#65533;&#65533;G&#65533;3|&#65533;b&#65533;3&#65533;X&#65533;\PjeUu6V&#65533;\ *&#65533;&#65533;"&#65533;&#65533;&#65533;&#65533;&#65533;&#65533;&#65533;k&#748;&#65533;&#65533;
&#65533;&#65533;K&#65533;&&#65533;&#65533;&#65533;&#65533;)\&#65533;b&#65533;A&#65533;!&#65533;'*6&#65533;&#65533;n@&#65533;&#65533;j)&#65533;&#65533;&#65533;&#65533;&#65533;j&#65533;&#65533;'&#65533;~&#65533;9&#65533;&#65533;#&#65533;@&#65533;'3&#65533;6C&#65533;&9D&#65533;&#65533;2&#65533;0&#65533;&#65533;5&#65533;x&#65533;&#65533;&#65533;d&#65533;&#65533;7&#65533;u&#65533;&#65533;&#65533;&#443777;K{&#65533; &#65533;&#65533;@9&#65533;&#65533; &#65533;0&#65533;,&#65533;i&#65533; &#65533;D<&#65533;&#747; &#65533;&#65533;&#59364;&#65533;&#65533;[&#65533;&#65533;&#65533;&#65533;t&#65533;&#65533;&#65533;&#65533;&#65533;Cvk&#65533;&#65533;&#65533;&#65533;&#65533;&#65533;&#65533;&#65533;&#65533;&#65533;&#65533;&#65533;o&#65533;&#65533;&#65533;&#65533;&W&#65533;g&#65533;&#65533; X&#65533;&8&#65533;&#65533;I&#65533;@l:&#65533;b&#65533;:@&#65533;d&#65533;&#65533;&#65533;&#65533;&#65533;Af&#65533;xP &#65533;S<&#65533;&#65533;&#65533;n@&#65533;&#65533;&#65533;&#65533;&#65533;&#53449;s&#65533;&#65533;6&#65533;[ &#65533;&#65533;E&#65533;&#65533;O&#65533;j&#65533;&#65533;QL`&#65533;]&#65533;$&#65533;U&#65533;&#65533;2&#65533;&#65533;
)&#65533;	&#65533;&#65533;&#65533;m&#65533;&#65533;)&#65533;^y&#65533;mZe&#65533;&#65533;&#65533;I&#65533;&#65533;&#65533;&#65533;&#65533;3{&#65533;&#65533;'2&#65533;&#65533;&#478;&#65533;~&#65533;zjs&#65533;	A&#65533;&#65533;&#65533;&#65533;Q&#65533;}&#65533; &#65533;&#65533;&#65533;&#65533;&#65533;%S&#65533;&#65533;&#65533;&#65533;L&#65533;&#65533;&#65533;?bAh&#65533;#&#65533;&#65533;t`&#65533;!&#65533;&#65533;>&#65533;&#65533; O&#65533;$&#65533;&#65533;&#65533;&#65533;&#65533;	&#65533;&#65533;'&#65533;Z	&#65533;&#65533;&#65533;e)k&#65533;&#65533;C%&#65533;e-X$&#65533;&#65533;&#65533;&#65533;&#65533;+dJ&#65533;q&#65533;&#65533;+(&p&#65533;O
d&#65533;%&#65533;PbBbp&#65533;%&#65533;"b&#65533;qXh&#1456;&#65533;0&#65533;a&#1762;M.S&#65533;&#65533; &#65533;?a&#65533;h&#65533;&#65533;&#65533;&#65533; &#65533;&#65533;T&#65533;&#65533;&#65533;&#65533;&#65533;&#65533;&#65533;&#65533;&#65533;&#65533;,&#65533;&#65533;q4$&#65533;&#65533;&#65533;t	&#65533;0?&#65533;@&#65533;&#5338; i_&#65533;&#1178;&#65533;4&#65533;E]&#65533;&#65533;&#65533;"K&#65533;&#1028;&#65533;&#65533;d'&#65533;S&#65533;&#65533;&#65533;?&#65533;[O&#65533;&#675;&#65533;&#65533;&#65533;&#65533;&#65533;0Kh&#65533;f&#65533;&#65533;P08+8n5(@&#65533;&#65533;&#65533;ht@8&#65533;G&#65533;&#65533;&#65533;P "F&#65533;`B&#65533;&#65533;j&#65533;&#65533;&#65533;:F5&#65533; &#65533;A&#65533;}&#65533;&#65533;-&#65533;&#65533;x&#65533;&#65533;&#1668;!&#1041;$h&#65533;&#65533;T&#65533;;&#65533;<&#65533;&#65533;&#65533;&#65533;6&#65533;EP&#65533;&#65533;&#65533;A&#65533;#C&#65533;>{b&#65533;@/&#65533;&#65533;&#65533;&#65533;zb&#1055;&#65533;|6ye@&#65533;&#65533;+|&#65533;&#65533;&#65533;	`&#65533;K&#65533;&#65533;E&#65533;0&#65533;	&#65533;q&#65533;#!&#65533;&#65533; @&#65533;)&#65533;&#65533;&#65533;&#65533;?&#65533;&#65533;&#65533;&#65533;&#65533;* &#65533;&#65533;&#65533;6&#65533;C&#65533;&#65533;E&#65533;&#65533;U&#65533;&#65533;&#65533;&#65533;$&#65533;`&#65533;!&#65533;&#65533;&#65533;&#65533;xR&#65533;Cq&#65533;M&#65533;&#65533;&#171;&#65533;&#65533;)&#65533;P&#65533;M&#65533;&#65533;L&#65533;&#65533;=1G[&#65533;&#227;&#65533;%&#65533;&#65533;$&#65533;O&#65533;Q&#65533;,&#65533;%&#65533;&#65533;HW&#65533;&#65533;&&#65533;1&#65533;&#65533;&#65533;JG&#65533;&#65533;`f&#65533;%&#65533;2&#65533;&#65533;&#65533;`&#65533;&#65533;Dh&#65533;&#65533;*T&#65533;&#65533;~&#65533;1&#65533;XG&#65533;u&#65533;5' &#65533;^Q &#65533;&#970;&#65533;35S&#65533;&#65533; &#65533;&#65533;&#65533;<`p&#65533;t&#65533;,&#65533;&#65533;P;?&#65533;ZV&#65533;6#&#65533;P&#65533;'&#65533;&#65533;/<&#65533;&#65533;U&#65533;&#65533;%&#65533;&#65533;&#65533;v&#65533;&#65533;&#65533;?=PO&#65533;@c&#65533;&#65533;&#65533;&fa&#65533;4&#65533;&#65533;n&#65533;h(&&#65533;&#65533;p&#65533;&#65533;&#65533;N`d&#65533;&#65533; <&#65533; z&#65533;&#65533;&#65533;u&#65533;7&#65533;&#65533;&#65533;M:@&#65533;&#65533;&#65533; &#65533;&#65533;#tTAL&#65533;&#65533;&#65533;&#65533;&#65533;n&#65533;&#65533;&#65533;&#65533;9&#65533;&#65533;&#65533;9&#65533;&#65533;Z&#65533;;&#65533;&#65533;&#65533;+&#65533;&#65533;&#65533;8D&#65533;&#65533;&#65533;@&#65533;&#65533;
&#65533;~&#65533;&#65533;&#65533;g6&#65533;&#65533;&#65533;O&#65533;&#65533;&#65533;@&#1219;&#65533;&#65533;&#65533;&#65533;1&#65533;	&#234;	 &#65533;f&#65533; oh &#65533;  &#65533;&#65533;A y&#65533;&#65533;&#65533;21&#65533;F0&#65533;&#65533;?@&#65533;&#65533;&#1316;.&#166; R&#65533;&#65533; &#65533;N[&#65533;SX&#65533;&#65533;=&#65533;A&#65533;&#65533;L&#65533;&#65533;!
&#65533;&#65533;&#65533;&#65533;&#65533;&#65533;;W&#65533;U&#65533;*W&#65533;&#65533;g&#65533;&#65533;*V&#65533;&#65533;&#65533;=&#65533;"g&#65533;&#65533;6&#65533;&#65533;?A5&#65533;p+[&#65533;mZ&#65533;B&#65533;&#65533;d@&#65533;6&#65533;Orh&#65533;
y0&#65533;z&#65533;&#65533;THdx&#65533;^&#65533;2:~&#65533;e&#65533;5&#65533;4&Z&#65533;&#65533;&#65533;&#65533;G&#65533;&#65533;X&#65533;W&#65533;!%S&#65533;&#65533;\C2L&#65533;&#65533;i&#65533;&#65533;&#65533;&#65533;&#65533;2	&#65533;r$pm1RQj&#140;{&#65533;&#65533;t&#65533;N&#65533;o&#65533;&#65533;nM&#65533;&#65533;ad&#65533;t;I&#65533;&#65533;&#65533;&&#65533;&#65533;G9vQ&#65533;&#65533;&#65533;Y&#65533;&#65533;vO}&#65533;f&#65533;&#65533;g&#65533;fC&#65533;&#65533;~&#65533;wh&#65533;E&#65533;M~&#65533;&#65533;4@68&#65533;&#65533;&#65533;iC5&#65533;&#65533;&#65533;&#65533;&#65533;a&#65533;
c&#65533;&#65533;&#65533;M(p	f&#65533;&#65533;&#504;&#65533;?&#65533;&#65533;&#65533;&#1265;O&#65533;s9&#65533;&#65533;rm&#65533;N&#65533;&#65533;K&#65533;&#208;	&#65533;I&#65533;&#65533; j &#65533;&#65533;&#65533;&#65533;p&#65533;&#65533;q "&#65533;&#65533;'&&#65533;&#598;&#65533;&#65533;8&#65533;}&#65533;M&#65533;&#65533;O6&#65533;sKqX&#65533;h&#65533;&#65533;8H=&#65533;4		kB&#65533;+Db&#65533;&#65533;&#65533;&#65533;&#65533;J&#65533;"+&#65533;&#65533;t&#65533;&#65533;&#65533;&#65533;IE&#65533;o &#65533;&#65533;&#65533;C&#65533; &#65533;&#65533;&#65533;&#65533;f&#65533;&#65533;: @&#65533;H&#65533;6&#65533;4&#65533;)&#65533;&#65533;&#65533;&#65533;&#65533;N&#65533;9&#65533;}&#65533;&#65533;V{&#65533;&#65533;
%j&#65533;	&#65533;{&#65533;L&#65533;$&#65533;B&#65533;4q&#65533;&#65533;&#65533;&#65533;-&#65533;y&#65533;\|&#65533;B&#65533;U,C&#65533;?>|. ,%y&#65533;&#65533;BD8+X&#65533;&#65533;&#65533;&#65533;O&#65533;&#65533;
&#65533;&#65533;&#65533;&#65533;!&#65533;o&#65533;Cn&#65533;B_&#65533;&#65533;oS&#65533;&#65533;&#65533;&#65533;V &#65533;/&#65533;&#65533;,(_&#65533;j&#65533;{B&#65533;&#65533;&#65533;&#65533;&#65533;G}Z>&#998473;R&#65533;X&#65533;Np&#65533;E
`%&#65533;M&#65533;f8>&#65533;p&#65533;&#65533;&#65533;r5&#65533;&#65533;A&#65533;&#65533;&#65533;&#65533;&#65533;&#65533;-&#65533;&#65533;&#65533;&#65533;t&#65533;&#65533;+&#65533;&#65533;A&#65533;&#253;C&#65533;/Nc&#65533;j0&#65533;> 0&#65533;&#65533;9&#65533;)&#65533;0&#65533;H (4;&#65533;&#65533;&#65533;s:&#65533;X&#65533;[&#65533;#&#65533;#4&#65533;!&#65533;&#65533;8&#65533;&#65533;&#65533;&#65533;&#65533;<x&#65533;79 &#65533;	4&#65533;&#65533;&#65533;8&#65533;5	C&#65533;&#65533;&#65533;&#65533;IX&#65533;fh&#65533;@ &#65533;&#65533;&#65533;"&#65533;&#65533;I&#65533;&#65533;85&#65533;&#65533;;&#65533;t&#65533; 60&#65533;=&#65533;)H&#65533;&#65533;x)&#65533;&#65533;1&#65533;P&&#1046;;&#65533;&#65533;&#65533;&#65533;<<I&#65533;&#65533;!&#65533;&#65533;Q&#65533;&#65533;&#65533;&#65533;8&#65533;&#351;&#65533;&#65533;X&#65533;&#65533;&#65533;&#65533;&#65533;&#65533;&#65533;&#65533;&#65533;&#65533;l&#368;pE&#65533;"D&#65533;O&#65533;&#65533;$*&#65533;&#65533;&#65533;[D&#65533;&#65533;2&#65533;&#65533;&#65533;&#65533;&#65533;&#65533;&#65533;&#65533;I &#65533;.1F0&#1828;.&#65533;u&#65533;&#65533;&#65533;	]&#65533;&#65533;xz&#65533;&#65533;"&#65533;&#65533;*7&#65533;&#65533;&#65533;&#65533;En&#1818;B&#65533;&#65533;2&#65533;&#65533;A&#65533;7&#65533;%&#65533;&#65533;[.&#65533;&#65533;&#65533;U&#65533;<Ps&#65533;&#65533;G&#65533;&#65533;&#65533;&#65533;c&#65533;@;&#528;&#65533;&#65533;&#65533;&#65533;>&#65533;&#65533;T&#65533;A&#65533;Y&#65533;&#513;D&#65533;&#65533;T&#518;l )&#1606;
y&#65533;&#65533;0&#65533;&#65533;c(x&#65533;R	&#65533; ?K&#516;'#14X`&#65533;Q&#515;&#65533;=&#65533;&#65533;[&#65533;8&#65533;+  4&#65533;&#65533;&#65533;&#65533;E&#65533;3&#159;&#65533;&#65533;&#65533;&#65533;8&#65533;&#65533;1&#65533;&#65533;w&#65533;&#65533;+8&#65533;&#65533;&#65533;&#65533;&{&#65533;{&#65533;&#65533;[&#65533;HP1*&#65533;B&#65533;k&#65533;H&#65533;&#65533;&#65533;H(b&#65533;;&#65533;&#65533;(&#65533;&#65533;&#65533;4&#65533;<&#65533;>0&#65533;&#65533;&#65533; P&#65533;)&#65533;&#65533;;&#65533;&#65533;&#65533;E&#65533;&#65533;g&#65533;)0 0&#65533;lh&#65533;&#65533;@&#65533;&#172;DMa&#65533;
H&#65533;n&#831;&#65533;&#65533;	e&#65533;Z
&#65533;0&#65533;"&#65533;o&#65533;&#65533;4&#65533;`&#65533;8&#65533;&#65533;H&#65533; &#65533;&#65533;&#65533;&#65533;PMH&#65533;&#65533;&#65533;!(&#65533;&#65533;	F&#65533;&#65533;&#65533;d`&#65533;&#65533;&#65533;Y&#65533;&#65533;	&#65533;D&#65533;&#65533;&#65533;&#65533;@8N&#65533;N&#65533;`N	&#65533;&#65533;\&#65533;$&#65533;&#65533;&#557;&#65533;&#11114;I&#65533;-s&#65533;	&#65533;&#65533;-LX&#65533;&#65533;&#65533;IE&#65533;L&#65533;drD&#65533;&#65533; &#65533;&#1551;&#65533;&#65533;(&#65533;k&#65533;&#65533;&#65533; &#65533;&#65533;3&#65533;8f&#65533;D +&#65533; &#16466;z&#65533;&#65533;&#65533;m&#65533;&#65533;&#65533;i&#65533;&#65533;&#65533;&#65533;#A)&#65533;bz!  C&#65533;&#65533;0&#65533;!X#!P &#65533;&#529;&#65533;&#65533;y&#65533;&#65533;&#65533;&#1025;l`&#65533; 8&#65533;&#65533;&#65533;t:&#65533;&#65533;'"&#1539;%&#65533;fX&#65533;I8&#65533;l&#65533;&#65533;&#65533;&#65533;I&#65533;1"&#65533;&#65533;7A*&#65533;&#65533;Y=&#65533;&#65533;Qx&#65533;8&#65533;"&#65533;&#65533;x&#65533;L&#539;@&#65533;R&#65533;!&#65533;}:4&#65533;&#65533;&#65533;&#65533;&#65533;z&#65533;&#1746;/lI&#65533;&#65533;B&#65533;01&#65533;I;&#65533;&#707;&#65533;&#65533;&#65533;=`&#65533;	8>&#65533;&#65533;&#65533;1&#65533;9&#65533;K`&#65533;&#65533;$&#65533;J&#65533;&#65533;<&#65533;&#65533;&#65533;j3&#65533;90&#65533;&#65533;&#65533;&#65533;&#65533;&#65533;&#65533;Y&#65533;&#65533;&#65533;&#65533;&#65533;Q8P&#65533;	f EaL&#65533;}&#65533;=0&#65533;&#65533;&#65533;&#65533;&#65533;>&#65533;&#65533;&#65533;&#65533;&#65533;+
&#54801;I3&#65533;&#65533;&#65533;&#65533;&#65533;E&#65533;&#65533;&#65533;,
&#65533;&#352;&#991;`&#65533;&#65533;"&#65533;x&#65533;nx&#65533;`+
n&#65533;cx&#65533;&#65533;&#1700;`&#65533;k8C&#480;(&#65533;9s8&#65533;&#65533;&#65533;&#1452;&#65533;V&#65533;&#65533;j|7&#65533;&#1046;&#65533;$&#65533;&#65533;&#65533;
&#65533;&#65533;&#65533;p&#65533;&#65533;&#65533;$A&#65533;&#65533;RbGTB%&#65533;HGf&#65533;e(&#65533;&#65533;*&#65533;&#65533;&#65533;4&#65533;	h&#65533;E&#65533;<&#65533;	(&#65533;D`&#65533;D&#65533;903 w&#65533;&#65533;}&#65533;5;&#65533;&#65533;Xh<&#65533; &#65533;0 &#65533;2&#65533;&#65533;&#65533;&#65533;Bc&#65533; w&#65533;9&#65533;&#65533;&#65533;x&#65533;&#65533;Y5&#65533;&#65533;H&#65533; E6?(&#65533;H&#65533;)H&#65533;	&#65533;0&#671;x&#607;8&#65533;7&#65533;&#65533;&#65533;&#1024;&#65533;&#65533;&#65533;YS 3C&#65533;K&#65533;&#65533;&#65533;&#65533;a&#1698;&#65533;&#65533;b(&#65533;&#2041;&#65533;d&#65533;:+&#65533;elJ&#65533;J*&#65533;&#65533;e&#65533;x&#65533;N&#65533;<&#65533;l3I&#65533;	8&#65533;H=&#65533;P&#65533;&#65533;H&#65533;&#14136;&#1318;P&#65533;@&#1285;%LI&#65533;;&#65533;%&#65533;&#65533;&#65533;	8`&#65533;&#65533;&#65533;U&#65533;&#65533;&#65533;B@&#1513;&#65533;C&#65533;&#65533;((W&#65533;&#65533;&#65533;&#65533;&#65533;&#65533;&#65533;'&#65533;9WI&#65533;t&#65533;LI&#65533;&#65533;&#65533;'&#65533;&#1823;&#65533;5&#65533;&#65533;&#65533;&#65533;'&#65533;P&#1886;`&#1883;p]&#65533;&#65533;\&#65533;&#65533;&#65533;V&#65533;0l Sp&#65533;&#65533;&#65533;^&#65533;&#65533;&#65533;~H&#65533;"&#65533;&#65533;&#65533;-&#65533;&#65533;&#65533;(^&#65533;&#65533;"8&#65533;"&#65533;&#65533;E
&#65533;=&#65533;"8&#65533;&#65533;<&#65533;-&#65533;&#1950;8&#65533;/&#65533;^&#65533;=&#65533;&#65533;&#65533;&#1950;&#65533;W8&#65533;&#65533;_&#65533;/@&#65533;Sx&#65533;-&#2017;P&#65533;-0
?&#65533;&#65533;&#65533;
1`	O&#65533; &#65533;&#65533;&#65533;S\&#65533;+&#65533;&#65533;&#65533;&#65533;&#65533;&#65533;[&#65533;BQ` 0&#65533;dW&#65533;
gp&#65533;&#65533;
Z&#65533;&#478;xG&#65533;&#65533;&#65533;9(Y!H6&#65533;m&#65533;i&#65533;&#65533;"&#65533;!X&#65533;&#65533;P &#65533;[d&#65533; &#65533;&#65533;&#65533;P&#65533;&#65533;90&#65533;&#65533;i&#65533;&#946;	&#1656;0&#65533;&#65533;>h&#65533;b&#65533; 15B&#65533;S&#65533;&#65533;C&#65533;&#65533;&#65533;]&#65533;5'&#65533;x&#65533;	*8&#65533;eH&#65533;&#65533;&#65533;&#65533;&#579;t&#65533;&#65533;+H&#676;&#65533;	&#65533;	&#65533;&#65533;+NF&#65533;)&#65533;&#65533;&#65533;.I&#65533;n8&#65533;+&#65533;I &#65533;n &#65533; ?NKP3Dt&#65533;&#65533;" t&#65533;&#65533;&#65533;J&#65533;&#65533;&#65533;&#65533;(&#65533;&#809;&#65533;@&#65533;2*X&#65533;`\&#65533;(&#65533;&#65533;9&#65533;&#65533;&#65533;Z&#65533;r&#65533;&#65533;@ &#65533;&#65533;&#65533;@&#65533;&#65533;]v>&#65533;*&#65533;&#65533;*eY&#65533;J&#65533;7i&#65533;&#65533;J(&#65533;&#65533;&#65533;&#65533;&#65533;&#65533;&#65533;&#65533;`&#1584;&#65533;f&#65533;&#65533;VU&#65533;	U&#65533;&#65533;X&#26664;T`:&#65533;T&#65533;fk&#65533;fT&#65533; Thk&#65533;&#65533;hA&#65533;f&#65533;TJ&#65533;&#65533;&#65533;M&#65533;&#65533;H&#65533;P&#65533;&#65533;&#65533;Uk5p&#65533;_&#65533;EP&#65533;&#65533;g&#65533;&#65533;&#65533;&#65533;&#65533;l&#65533;?&#65533;&#65533;fk&#65533;&#65533; `&#65533;+T&#65533;&#65533;&#65533;(&#65533;h&#65533;&#65533;$&#65533;&#65533;$&#65533;&#65533;&#65533;6g&#65533;|&#65533;(&#65533;&#391;&#65533;&#65533;&#65533;`&#65533;&#65533;&#65533;&#65533;&#65533;&#65533;&#65533;&#65533;&#65533;(&#65533;&#65533;&#65533;&#65533;&#65533;{&#65533;C&#65533;G&#65533;`])&#65533; &#65533;&#65533;&#65533;	t&#65533;e&#65533;x&#65533;?he&#65533;G&#65533;%&#65533;&#65533;&#65533;hF&#65533;&#65533;W&#65533;&#65533;&#65533;J!&#65533;6Q&#65533; !&#65533;>&#65533;&#65533;!&#1031;d&#65533;!&#65533;&#65533;
&#65533;~&#65533;Xs&#65533;`&#65533;	&#65533;z&#65533;
I,&#65533;@&#65533;&#65533;@x4P1&#65533;P&#65533;3&#65533;	<&#65533;cH&#65533;"h	v0 &#65533;R]K`&#65533;L&#65533;Z&#65533;&#1514;&#65533;/&#65533;&#1182;X&#65533;L&#65533;&#65533;Y&#65533;0x&#65533;&#65533;T&#65533;@&#65533;&#1845;R3FI&#65533;&#65533;&#65533;<&#65533;&#65533;Yl&#65533;&#65533;&#65533;`&#65533;&#65533;X=&#51156;&#660;LL&#65533; &#65533;&#310;&#18303;yDFf&#65533;&#65533;&#65533;H&#65533;X&#65533;]&#65533;O&#65533;&#65533;?&#65533; fA&#65533;H&#65533;&#65533;]X&#65533;=&#65533; &#65533;T&#65533;&#65533;_&#65533;(
=&#65533;&#1373;~&#65533;&#65533;&#65533;T&#65533;@h&#65533;&#65533;n&#65533;vh&#65533;&#65533;$&#65533;&#65533;&#65533;n&#65533;>hT&#65533;&#65533;$8h&#65533;h&#65533;&#65533;Nhpn&#65533;m&#65533;&#65533;&#65533;o&#65533;&#65533;&#65533;&#65533;&#65533;	"&#65533;*,&#65533;&#65533;F &#65533;m&#65533;&#65533;&#65533;&#65533;o&#65533;&#65533;&#65533;&#65533;&#65533;&#65533;&#1946;&#65533;&#65533;&#65533;&#65533;
&#65533;&#65533;&#65533;&#65533;&#65533;w&#65533;n&#65533;@&#65533;&#65533;>&#65533;a&#1412;&#65533;	
@B&#65533;&#65533;ktFEs&#65533;&#65533;&#65533;Nnn8&#65533;8&#65533;&#65533;&#65533;k&#65533;&#65533;&#65533;&&#65533;H&#65533;&#65533;z(5&#65533;&#65533;_&#65533;!3&#65533;&#65533;0P&#65533;&#65533;m &#65533;&#65533; w \&#65533;}v&#65533;3PVU8&#65533;Aa&#65533;&#65533;T&#65533;<p &#65533; &#65533;&#65533;&#65533;K,h&#65533; &#65533;&#65533;.&#65533;&#65533;&#65533;&#65533;l&#65533;&#65533;.G&#65533;p&#65533;&#65533;4G /&#65533;dh&#65533;6&#65533;&#65533;&#65533;&#1925;&#65533;;&#65533;s&#65533;e_&#65533;&#65533;&#65533;V1&#65533;&#1774;&#65533;;&#65533;&#65533;5&#65533;&#65533;58&#65533;C&#65533;&#65533;>_&#65533;D&#65533;q&#65533;&#65533;Gw&#65533;qXpJ^>_&#65533;H&#65533;&#65533;u&#65533;tz&#65533;&#65533;u0t&#65533;&#65533;N&#65533;tN&#65533;P&#65533;r`V&#65533;&#65533;&#65533;&#65533;&#65533;P&#65533;&#65533;rXtH2&#65533;&#65533;&#65533;&#65533;P&#65533;	|c&#65533;E@ &#65533;V&#65533;&#1059;&#65533;&#65533;&#14542;&#65533;&#65533;K&#65533;&#65533;$&#65533;&#65533;&#65533;&#65533;&#65533;``=&#65533;&#65533;&#65533;&#65533;&#65533;n&#65533;(&#65533;&#65533;h&#65533;&#65533;&#65533;&#65533;&#65533;$(&#65533;&#65533;$o&#65533;&#65533;J&#65533;&#65533;u&#65533;&#30006;/&#65533;&#65533;&#65533;&#1736;)&#65533;&#65533;1
^&#65533;5^&#65533;d&#65533;&#65533;q&#65533;&#65533;&#65533;&#65533;m&#65533;&#65533;&#65533;p&#65533;&#65533;oO&#65533;n&#65533;&#65533;&#65533;p&#65533;X&#65533;&#65533;n&#65533;R&#65533;&#65533;^8&#65533;{Yi&#65533;o&#65533;]&#65533;q&#65533;g&#65533;&#65533;&#65533;&#65533;&#65533;&#65533;&#65533;&#65533;7y&#65533;&#65533;i&#65533;8&#65533;e&#65533;&#65533;4&#65533;&#65533;&#65533;&#65533;&#65533;&#65533;P&#65533;K}&#65533;&#65533;&#65533;+&#65533;	1&#1604;#&#65533;&#65533; `&#65533;&#65533;&#65533;Z&#65533;&#65533;&#65533;	6P&#65533;&#65533;PK&#65533; &#65533;3i&#65533;5x4`&#65533;H&#65533;&#65533;&#65533;&#65533;&#65533;C&#65533;?&#65533;dX&#65533;&#65533;*&#65533;&#65533;&#65533;Xt&#65533;'*&#65533;&#65533;&#65533;uX&#65533;N&#65533;&#65533;u&#65533;&#65533;&#65533;&#65533;&#65533;&#65533;&#65533;X&#65533;pp&#65533;&#65533;{M&#65533;&#65533;&#65533;&#65533; &#65533;&#65533;&#65533;&#65533;&#65533;&#65533;'|p8&#65533;p&#65533;&#65533;|&#65533;w&#65533;&#65533;&#1537;&#65533;O|&#743;|&#65533;&#65533;|&#919;|&#65533;&#65533;|&#65533;&#65533;&#1047;&#65533;q&#65533;&#65533;&#65533;?}&#727;tp&#65533;&#65533;QG&#65533;&#65533;&#65533;tU?&#65533;2x&#65533;&#65533;&#65533;&#65533;	K&#65533;M&#65533;&#1285;&#65533;&#65533;&#65533;&#65533;H\^{&#65533;&#65533;&#65533;O&#65533;eX&#65533;3p&#65533;f)x4M hn&#65533;&#65533;&#65533;n&#65533;&#65533;&#65533;&#65533;&#65533;j
&#483720;&#65533;&#65533;&#65533;o&#65533;
x&#65533;&#65533;&#65533;?&#65533;!&#65533;&#65533;:&#65533;9&#65533;&#65533;&#65533;	&#65533;&#65533;&#65533;&#65533;o&#65533;>&#65533;&#65533;&#65533;&#65533;&#65533;N&#65533;&#65533;n&#65533;&#65533;$&#65533;J&#65533;+h&#65533;_&#65533;	2l&#65533;p&#65533;&#65533;w',&#65533;&#65533;&#65533;AM4.&#65533;&#65533;&#65533;&#65533;':9&#65533;/Eg1t&#65533;&#65533;&#706;&#65533;^&#65533;4X&#65533;&Mw&#65533;&#65533;&#65533;&#65533;'&#1027;eF0$Z&&#65533;&#65533;#&#65533;1&#65533;&#65533;&#65533;&#65533;&#65533;&#65533;&#65533;2&#65533;&#65533;S&#65533;>&#65533;Cfe&#65533;1'&#65533; &#200;&#10217;i(&#65533;&#65533;A1&#65533;&#65533;8p&#65533;H&#65533;K&#65533;&#65533;&#65533;&#65533;/&#65533;&&#65533;&#65533; &#65533;M&#65533;3s&#65533;X&#65533;x&#65533;C&&#65533;&#65533;a&#65533;	&#65533;k&&#1847;&#65533;&#65533;&#65533;&#780;m&#65533;O_:V&#65533;1&#65533;X&#65533;k&#65533;uLB&#65533;pk3&#65533;1&#65533;&#65533;<&#16770;&#65533;&#65533;)^&#65533;&#65533;&#65533;B&#65533;&#65533;&#65533;C&#65533;j&#65533;'+&#65533;&#65533;&#65533;&#65533;&#65533;s.&#65533;?}&#65533;&#65533;&#65533;&#65533;&#65533;_&#65533;*0O&#65533;&#65533;&#65533;&#65533;p&#528;K&#65533;&#65533;
vhW&#65533;T&#65533;&#65533;x`&#65533;1&#65533;B%&#65533;&#65533;p&#65533;Aj8&#65533;&#65533;?84BTAib&#65533;E&#65533;NI&#65533; &#65533;@%&#65533;
E'"&#65533;%+&#65533;&#65533;/&#65533;&#65533;&#65533;.b&#65533;&#65533;&#65533;C9&#65533;&#65533;O|&#65533;&#65533;7&#65533;$&#65533;I&#65533;&#65533;B&#65533;"hRG9Q`Ca&#65533;&#65533;=&#65533;4&#65533;"&#65533;&#65533;Q&#65533;L
&#65533;&#65533;&#65533;&#65533;&#65533;e&#65533;`&#65533;&#65533;&#65533;&#65533;%&#65533;5&#65533;&#65533;&#65533;5#&#65533;YSi&#65533;&#65533;&#65533;@A,&#1040;T&#65533;D&#65533;&#65533;O&#65533;@1&#65533; E:&#65533;g&#65533;hA0J&#65533; &#65533;D&#65533;<zP&#65533;&#65533;&#65533;Q&#65533;A&#65533;4CJ3y&#65533;&#65533;$5&#65533;iL0&#1133;&#65533;&#65533;AT 2*C&#65533;&#65533;&#65533;R&#65533;&#65533;N&#65533;&#65533;&#65533;&#65533;&#65533;&#65533;O<{&#65533;A&#65533;&#65533;Q  L&#65533;M&#65533; &#65533;t&#65533;&#65533;&#65533;&#65533;&#65533;A&#65533;&#65533;b%&#65533;&#65533;&#65533;29&#65533;&#65533;&#65533;"&#65533;&#65533;&#65533;(&#65533;s&#65533;&#65533;&#65533;&#65533;&#65533;7&#65533;&#65533;P&#65533;&#65533;0&#65533;P"B&#65533;5(&#65533;&#65533;,q&#65533;?&#65533;&#65533;&#65533;&#65533;&#65533;A&#65533;"&#65533;&#65533;K&#65533;&#65533;?&#65533;x&#65533;?9&#65533;DA &#65533;&#65533;&#65533;B>&#65533;&#65533;Fi&#10310;&#65533;&#65533;&#65533;&#65533;6o&#65533;PL&#65533;&#65533;&#65533;3&#65533;&#65533;ytAk&#137;T&#65533;&#65533;&#65533;&#65533;?HY&#65533;&#65533;&#65533;&#65533;S&#65533;&#65533;5&#65533;&#65533;2i@&#65533;Ni&#65533;#&#65533;&#65533;&#65533;)*&#65533;?&#65533;	  ;&#65533;&#65533;]7T&#65533;W&#65533; 6&#65533;&#65533;&#65533;&#65533;&#65533;C&#65533;[&#65533;&#65533;&#65533;&#65533;&#65533;&#584;&#65533;&#65533;.|&#65533;&#65533;?	&#65533;&#65533;&#65533;??8&#65533;Q
&#65533;&#65533;&#65533;L&#65533;K&#65533;3?0&#65533;&#65533;&#65533;&#65533;T&#65533;P&#65533;&#65533;&#65533;L&#1129;&#65533;~&#65533;&#65533;;i&#65533;
&#65533;&#65533;&#65533;R&#65533;&#65533;&#65533;&#65533;O&#65533;+Z&#65533;&#65533;@,&#65533;&#1808;@&#65533;$&#65533;H#&#65533;&#65533;PA,&#65533;&#65533;NT&#65533;&#65533;&&#65533;lP&#65533;&#1263;^&#65533;&#65533;L-&#65533;&#65533;A&#65533;(q&#65533;&#65533;&#65533;(!&#65533;"H(RP&#65533;&#65533;,&#65533;C.GT&#65533;;&#65533;&#65533;C?&#65533;&#65533;&#65533;&#65533;?&#65533;&#65533;;&#65533;N)&#65533;&#65533;&#65533;o~&#65533;{D&#65533;&#65533;&#65533;&#65533;\&#65533;"&#65533;@&#65533;&#65533;(&#65533;%&#65533;L&]&#65533; /h&#65533;T&#65533;z&#65533;&#65533;Q&#65533;&#65533;45!&#65533;i"|J&#65533;&#65533;7)m&#65533;$&#65533;&#65533;[]APr;3&#65533;8&#65533;0#&#1688;&#65533;O&#1297;&#65533;&#65533;&#1869;'&#65533;&#65533;?&#1329;CsMk&#65533;(3 &#65533;&#258;&#65533; t&#65533;&#65533;&#65533;A&#65533;&#65533;&#65533;&#65533;m&#65533;  A-&#65533;&#65533;.k&#65533;&#65533;"&#65533;&#65533;&#65533;)o&#65533;&#65533;@&#65533;-&#65533;&#65533;&#65533;&#65533;&#65533;&#65533;(&#65533;F&#65533;&#1091;&#1443;&#65533;+&#65533;&#65533;:&#65533;&#65533;gD &#65533;?&u D&#65533;S)U&#65533;P&#65533;0&#65533;&#65533;&#65533;%&#65533;m&#65533;
&#65533;&#65533;F&#65533;R&#65533;&#1536;&#65533;+r&#65533;1&#65533;AL&#65533;$rp&#65533;A&#65533;P9t@&#65533;&#65533;&#65533;8&#65533;)n&#65533;&#65533;h&#65533;&#65533;@tp&#65533;T&#65533;&#65533;H&#65533;!&#65533;A&#65533;&#65533;&#65533;&#65533;+^)&#65533;&#65533;@&#65533; 45&#861;(&#65533;A&#65533;DS&#656;&#65533;mj&#65533; i&#65533;	&#65533;&#861; J[s&#65533;&#65533;&#65533; $&#65533;&#65533;&#65533;Y 1&#65533;Y4rQ&#65533;[&#65533;&#65533;.&#65533;&#65533;Et&#65533;A&#65533;N&#1488;/&#65533;q")&#65533;&#65533;AGg&#65533;4&#65533;'&#65533;hh&#65533;&#65533; &#65533;&#65533;G&#65533;a&#1098;&#65533;C&#65533;G3Z&#65533;&#65533;&#65533;$"&#65533;G"&#65533;&#65533;*&#65533;&#228;1`i&#65533; &#65533;&#65533;\8x&#65533;&#65533;&#1246;&#65533;@^&#65533;H	&#65533;J&#65533;&#65533;L&#65533;()&#65533;a&#65533;&#65533;A&#65533;I&#65533; r&#65533;&#65533;,&#65533;1{&#1153;&#65533;&#65533;&#65533;&#65533;&#65533;&#65533;A3&#65533;j#Nd&#65533;&#65533;0&#65533;C&#65533;V+t&#65533;
v&#65533;&#65533;E'&#65533;	+&#65533;&#65533;l&#65533;&#65533;V&#65533;*R&#2586;J*&#65533;&#65533;@R&#65533;&#65533;&#579;A{&#65533;&#65533;"&#65533; &#65533;E&#65533;A&#65533;&#65533;&#65533;i&#65533;&#65533;&#65533;&#65533;4&#65533;&#65533;&#65533;!i&#65533;l&#65533;&#65533;)Znn&#65533;z8H/&#12099;&#65533;&#65533; &#65533;u&#65533;3&#65533;&#65533;Z,@*&#65533;&#65533;m7&#65533;&#65533;^&#65533;&#65533;e-oWk&#65533;&#65533;&#1463;&#65533;&#65533;&#65533;&#65533;&#65533;&#65533;6&#65533; &#65533;p&#65533;&#65533;Z,8&#65533; X(&#65533;&#65533;&#65533;&#65533;&#65533;&#65533;=mlc&#65533;,&#65533;&#65533; &#65533;&#65533;&#65533;x&#65533;&#65533;&&#65533;&#65533;Ry&#65533;v&#65533;&#65533;&#65533;&#65533;v"&#65533;!MA&#65533;_t&#65533;f&#65533;&&#65533;	&#65533;&#65533;&#582;&#65533;l&#65533;&#65533;d&#65533;&#65533;&#65533;,&#65533;&#65533;1&#65533;&#65533;D&#65533;&#65533;&#65533;&#65533;H&#65533;&#65533;&#65533;NA&#65533;&#65533;&#65533;DFa&#65533;&#65533;5&#65533;J&#65533;&#65533;&#65533;&#65533;&#618;&#6701;&#65533;]A&#65533;&#702;&#65533;h&#65533;!&#65533;pjC&#65533; V&#65533;m&#65533;&#645;/|&#65533;&#65533;E&#65533;F`&#65533;&#65533;&#65533;rR&#65533;&#65533;&#65533; M&#65533;&#1132;&",&#65533;Ly"&#65533;&#65533;D&#65533;2&#65533;t$&#65533;z&#65533;@:,0&#65533;d2&#65533;&#65533;zB &#65533;"d&#65533;&#177;&#65533;&#65533;&#65533;&9&#65533;LuS5&#65533;&#65533;&#65533;&#65533;A&#65533;]r&#43419;&#65533;2&#65533;l&#65533;&#65533;&#1028;JR&#65533;7&#1353;)&#65533;&#65533;F&#65533;&#65533;)&#65533;o&#65533;&#982;R#0&#65533;&#65533;1a&#65533;&#65533;PoAn&#65533;,&#65533;&#1718;&#37223;&#65533;R&#2014;$&#65533;4&#65533;}&#65533;A&#65533;&#65533;&#65533;&#65533;$3&#65533;&#65533;&#65533;f&#65533;&#65533;&#65533;&#65533;w&#65533;&#65533;&#65533;&#65533;&#65533;Eh&#65533; ?&#65533;&#65533;&#65533;0&#65533;&#65533; axB&#65533;&#65533;L-O&#65533;&#65533;&#8541;x!Wi&#65533;&#302;&#65533;&#65533;&#65533;&#65533;&#65533;&#65533; &#65533;H&#65533;&&#65533;73&#65533;
&#65533;0&#65533;$&#65533;&#65533;&#65533;Q&#65533; &#65533;&#65533;&#65533;
&#65533;	(l`	i&#65533;(&#65533;&#65533;	&#65533;,&#65533;&#65533;&#65533;&#946;&#65533;&#65533;&#65533;&&#65533;|&#65533;B&#65533;&#65533;L&#65533;	&#65533;!&#65533;n&#65533;?&#65533;&#65533;&#65533;T&#65533;3j&#565;&#65533;7R$&#65533;&#65533;yCF&#65533;n&#65533;&#65533;V&#65533;&#65533;&#65533;6&#65533;&#65533;t&#65533;&#65533; &#65533;(&#65533;?&#65533;0&#65533;x&#65533;&#65533;&#1081;&#65533;&#65533;P&#65533; ~&#65533;&#65533;&#65533;&#65533;&#65533;&#65533;&#65533; &#65533;&#65533;&#65533;&#65533;&#65533;&#65533;g:&#65533;&#1183;&#65533;t&#1395;&#65533;&#65533;&#65533;\&#65533;&#65533;X n&#65533;&#235;&#65533;&#65533;&#65533;!&#65533;-o&#65533;&#65533;&#65533;&#65533;&#65533;&#65533;&#65533;'s@&#65533; 
&#65533; &#65533;&#65533;&#65533;5Al&#65533; &#65533;`}&#65533;;5&#65533;&#65533;PC&#65533;?&#65533;&#65533;&#65533;&#65533;;&#65533;&#65533;U&#65533;&#65533;&#771;&#65533;ACC(&#65533;&#65533;r&#65533;{&#65533;.&#65533;&#65533;&#65533;mp&#65533;&#65533;&#65533;&#65533;&#65533;&#65533;$&#65533;&#65533;m&#65533;|&#65533;i&#65533;&#65533;&#65533;=@&#65533;&#65533;+&#65533;&#65533;0:&#65533;&#65533;&#65533;&#65533;'&#65533;r$%&#65533;&#65533;&#65533;&#65533;MX&#65533;;&#65533;&#65533;&#65533;&#65533;&#65533;j
&#65533;&#65533;&#65533;Q&#65533;lJ&#65533;&#65533;&#65533;&#65533;&#65533;&#65533;&#65533;a&#65533;d&#65533;d&#65533;&#65533;&#65533;&#861;&#65533;dR&#65533; /&#65533;m(s&#65533;&#65533;&#65533;y&#65533;2&#65533;5&#65533;d&#65533;&#65533;&#652;&#65533;&#65533;&#65533;}r&#65533;M`&#65533;O&#65533;MJ&#65533;(&#65533;&#65533;,&#65533;&#65533;K<&#65533;&#65533;5 &#65533;|E&#65533;&#65533;h9 &#65533;&#65533;&#65533;1&#65533;|&#65533;vuya&#65533;vY&#65533;i&#65533;&#65533; :8Wk&#65533;~&#65533;&#65533;l&#65533;}&#65533;n4D,&#65533;&#65533;^&#65533;D&#65533;&#65533;&#65533;&#65533;D&#65533;&#65533;&#65533;%&#65533;&#65533;&#65533;&#65533;&#65533;H&#65533;&#65533;&#65533;&#65533;&#65533;&#65533;&#65533;&#1624;L&#65533;P&#65533;&#65533;&#65533;&#65533;&#260;&#65533;&#563;&#65533;&#65533;+&#65533;&#65533;&#65533;&#65533;&#65533;&#65533;&#65533;&#65533;&#65533;$&#65533;&#65533;=&#65533;2&#1354;&#65533;}a&#65533;&#65533;&#65533;A&#65533;J&#65533;&#65533;&#1941;&#65533;&#65533;&#65533;~[A&#65533;&#65533;(0&#65533;&#65533;&#65533;0xRA(@QD7D)&#65533;&#65533;	0_"&#65533;B#"0&#65533;&#65533;7LD&#65533;&#65533;&#65533;X&#65533;&#65533;&#65533;$&#65533;&#65533;&#65533;&#65533;&#65533;&#65533;&#65533;&#65533;&#65533;&#65533;&#65533;}&#65533;&#65533;&#65533;CLB&#65533;J&#65533;]&#65533;%&#65533;&#1138;&#65533;_&#65533;&#1374;&#65533;&#65533;D&#65533;A&YA4,4&#1885;I&#65533; &#65533;K&#65533;bvI&#65533;Z&#65533;	6&#65533;&#65533;#&#65533;&#65533;V0:&#65533;&#65533;q&#65533;zW&#65533;5	&#65533;&#1898;a&#65533;&#65533;&#65533;&#65533;A8&#65533;~&#65533;&#65533;
&#65533;&#65533;%FA&#65533;&#65533;b&#65533;&#65533;?&#65533;&#65533;&#5697;&#65533;&#65533;&#65533;2&#65533;&#65533;]&#65533;&#1903;Q&#65533;&#65533;&#65533;`&#65533;%&#65533;O&#65533;&#65533;&#65533;A&#65533;>&#65533;&#65533;&#65533;A"X&#65533;,&#65533;/r	&#65533;&#65533;I&#65533;&#65533;&#65533;&#65533;D&#65533;C&#65533;&#306;)&#65533;A &#65533;&#65533;\&#65533; @&#65533;&#65533;&#65533;Y&#65533;FN &#65533;&#65533;J&#65533;&#65533;&#1785;&#65533;&#65533;A&#65533;&#65533;
&#65533;&#65533;&#65533;&#65533;rF&#65533;&#65533;&#65533;D&#65533;+|_A`&#65533;A< &#65533;&#65533;N&#65533;&#65533;JD1,&#65533;<&#65533;&#213;&#65533;&#65533;&#65533;	C&#65533;@!&#65533;&#65533;-&#65533;&#65533;PA&#548;&#65533;&#65533;&#246;&#2038;m&#65533;|&#65533;$&#65533;&#65533;&#65533;+&#65533;_C&#65533;&#65533;&#65533;&#65533;d&#65533;&#65533;M&#65533;&#65533;&#65533;&#65533;&#65533;&#65533;q&#65533;&#65533;%&#65533;D&#65533;&#65533;A&#65533;&#1604;&#65533;&#65533;^&#65533;"$&#65533;..&#65533;_&#65533;b_*^
&,&#65533;&#65533;,&#65533;b.&&#65533;@ym&#65533;&#65533;x&#65533;w&#65533;]&#65533;]5&#65533;H+&#65533;&#65533;	&#65533;i&#65533;i&#65533;&#65533;}&#65533;&#65533;c&#65533;&#65533; &#65533;#:&#65533;&#65533;e&#65533;f&#65533;&#355;A&#1571;&#65533;:De8&#65533;T&#65533;&#65533;&#65533;&#65533;m&#65533;&#65533;/&#65533;Do&#65533;KA&#65533;&#65533;1&#65533;&#65533;&#1866;&#65533;&#65533;
&#65533;&#697;&#302;`&#65533;r2&#65533;
@bI&#65533;\Ag&#65533;&#65533;&#65533;"&#2036;F0&#65533;A@eA&#65533;&#65533;!&#65533;&#65533;!&#65533;&#65533;!&#65533;@&#65533;H&#65533;Q&#65533;&#65533;M&#65533;Tp&#65533;'P%D}6&#65533;"p&#65533;&#65533;$C&#65533;CT&#65533;D&#65533;&#65533;p&#65533;gA&#65533;&#65533;&#65533;A&#65533;(&#65533;D&#65533;`&#65533;A &#65533;UfGb&#65533;9D&#65533;&#1354;P&#65533;!sZ&#65533;&#65533;}&#7741;&#2029;&#65533;e&#65533;&#65533;&#65533;&#65533;J2&#65533;&#65533;D&#65533;DH&#65533;&#65533;&#65533;&#65533;&#65533;xI_D_&#65533;&#65533;&#65533;&#65533;&#65533;`&#65533;&#65533;&#65533;&#65533;"&#65533;&#65533;K$ &#65533;&#65533;&&#65533;0&#65533;&#65533;i&#65533;&#65533;z&#65533;&#1896;m&#65533;3&#65533;&#65533;&#1541;&#65533;uM&#65533;u&#65533;x&#65533;&#65533;&#65533;<&#65533;A&#65533;&#65533;&#65533;&#65533;W8&#65533;&#65533;8&#1178;O&#65533;&#65533;&#65533;A&#65533;if0D&#65533;&#65533;&#65533;&#65533;<&#65533;&#65533;<&#65533;&#65533;P&#65533;k&#65533;&#65533;D&#65533;&#65533;\Bm&#65533;fA&#65533;f&#65533;&#65533;&#65533;&#65533;Y*&#1113;&#65533;B&#65533;&#65533;C&#65533;D&#65533;K4&#65533;58&#65533;&#65533;&#164;&#65533;&#65533;]&#65533;z&#65533;"C&#65533;$&#65533;&#65533;&#65533;
&#65533;&#65533;&#65533;&#65533;&#65533;\&#65533;D&#65533;&#65533;&#65533;j&#65533;l&#65533;'6S&#65533;&#65533;%&#65533;&#681;&#65533;&#65533;2&#65533;&#65533;NL&#65533;&#65533;&#65533;&#65533;;&#65533;$@&&#65533;&#1139;4&#65533;&#65533;O &#65533;-&#65533;&#65533;z&#65533;E&#65533;&#65533;&#65533;0&#65533;q&#65533;%&#65533;\&#65533;C 
&#65533;L&#65533;A&#65533;&#65533;RYC&#65533;Jt*\&#65533;&#65533;X[&#65533;9&#65533;&#65533;&#65533;&#65533;&#65533;&#65533;&#65533;&#65533;[&#65533;&#65533;(&#65533;&#65533;&#65533;&#65533;ia&#65533;0&#65533;O&#65533;&#65533;&#65533;&#65533;aV,&#65533;&#65533;L&#65533;(`R&#65533;&#65533;&#1412;&#65533;&#65533;"&#65533;l&#65533;&#65533;@&#178;n-&#65533;&#65533;>&#65533;&#65533;F,&#65533;N&#65533;&#65533;&#65533;2&#65533;&#65533;&#65533;&#65533;j&#65533;&#65533;&#65533;jm&#1110;&#65533;&#65533;&#65533;&#1693;Vf&#65533;&#65533;&#65533;&#65533;}&#65533;&#65533;&#65533;&#65533;`9b#j&#65533;&#65533;i6&#65533;i&#65533;&#65533;i&#65533;h&#65533;i&#65533;iF&#65533;%XA^P&#65533;&#65533;N&#1833;Aal2&#65533;&#65533;H"&#65533;&#65533;&#65533;&#65533;&#65533;:&#65533;&#65533;&#65533;efAmL&#65533;FX&#65533;K\
&#65533;l&#65533;&#65533;&#65533;k&#65533;V&#65533;
&#65533;&#65533;U&#65533;v&#65533;
&#65533;I&#65533;&#65533;&#65533;(&#65533;&#65533;&#65533;&#65533;	KI&#65533;&#65533;i&#65533;&#65533;&#65533;nkCL&#11710;&#65533;&#65533;&#65533;&#65533;KN&#65533;&#65533;&#65533;&#65533;H&#65533;-&#65533;&#65533;X&#65533;&#1993;J&#1770;&#65533;YR&#65533;L&#65533;'r&#65533;A&#65533;&#893;&#65533;&#65533;HJ&#65533;x&#65533;&#1548;&#65533;&#65533;&#65533;&#65533;&#65533;&#65533;&#65533;&#65533;&#65533;t&#65533;+Zz^&#817;&#65533;A&#65533;$&#65533;k&&#65533;jC<&#65533;&#65533;dVP&#65533;(&#65533;&#65533;h&#65533;&#65533;&#65533;_&#65533;&#65533;f&#65533;&#65533;&#65533;.&#65533;&#65533;&#65533;&#65533;&#65533;&#65533;&#65533;&#65533;:i:&#65533;yq&#65533;}&#65533;&#65533;s&#598;&#65533;>
&#42455;&#65533;h2&#65533;X&#65533;]&#64353;#&#65533;&#1946;&#65533;&#65533;%&#1583;&#65533;&#65533;&#65533;&#65533;&#65533;A&#65533;&#65533;s!&#65533;
&#65533;"&#65533;&#65533;&#65533;&#65533;&#65533;	&#65533;8A&#65533;&#65533;}j&#1858;&#65533;&#65533;M&#65533;&#65533;+&#65533;D&#2022;&#65533;&#65533;Q"%&#941;$&#65533;&#65533;$&#65533;&#65533;?,&#65533;&#65533;D'&#65533;-&#65533;&#65533;2$&#1236;&#65533;&#65533;&#65533;:&#65533;&#65533;&#65533;mOP&#65533;&#2000;C&#65533;&#65533;&#65533;&#65533;&#65533;&#65533;&#65533;&#65533;&#65533;&#1650;bALAV&#65533;.c-&#65533;&#65533;&#65533;&#65533;a&#65533;&#65533;0&#65533;&#65533;[r&#65533;Ad&#65533;&#65533;$&#65533;&#65533;&#65533;-&#65533;&#65533;C&#65533;
C&#65533;1N>4&#65533;"&#65533;?&#65533;&#65533;&#65533;"&#65533;&#65533;v	&#65533;&#65533;&#65533;&#708;/k&#65533;&#65533;&#65533;&#65533;z&#65533;&#65533;&#65533;Vl&#65533;v&#65533;&#65533;&#65533;&#65533;&#65533;fWl&#65533;l&#65533;QfO&#65533;&#65533;APo&#65533;r#g&#65533;,&#65533;&#65533;&#65533;Ad/F&#65533;o~&#65533;&#65533;&#65533;&#65533;&#65533;&#65533;mC0&#65533;=-&#65533;!&#65533;>
&#65533;&#65533;&#65533;*cNP-"$F&#65533;e&#65533;N&#65533;&#65533;,0&#65533;&#65533;)&#65533;&#65533;MD&#65533;D,&#65533;&#65533;,1&#65533;I&#65533;X&#65533;2t&#65533;F&#65533;0/&#65533;kA&#65533;&#65533;(4A&#65533;&#692;&#65533;J&#65533;&#65533;c&#65533;A&#65533;SMD=&#65533;&#65533;,@s)K&#1283;4&#65533;&#65533;5&#65533;C&#65533;&#65533;`&#65533;&#1574;6Vc&#65533;%&#65533;&V=&#65533;&#65533;t&#65533;?&#65533;8W&#65533;L&#1072;&#364;&#65533;Q2&#65533;&#65533;<&#65533;&#65533;-&#65533;&#65533;e=7h&#65533;3&#65533;*&#65533;&#65533;&#65533;?&#65533;&#65533;&#65533;&#65533;A&#65533;!T&#65533;&#65533;&#65533;D&#65533;&#65533;af&#65533;&#65533;&#65533;.F&#65533;%`&#65533;ba&#65533;bw4c&#65533;&#65533;3&#65533;s]&#65533;w&#65533;&#65533;lYS
f&K_&#65533;&#1645;&#65533;&#65533;&#65533;&#65533;h&#65533;&#65533;&#65533;&#57624;&#65533;&#65533; &#65533;4M&#65533;l&#65533;&#65533;/j&#65533;]&#65533;&#65533;&#65533;1#S&#65533;&#65533;&#65533;<\&#65533;%Dm*&#65533;%&#65533; P&#65533;&#65533;?&#65533;&#65533; ,&#65533;&#65533;&#65533;&#65533;&#65533;Dk&#65533;Fs&#65533;&#65533;
&#65533;o&#65533;&#65533;A8&#65533;I&#65533;&#65533;
4A&#65533;&#65533;&#842;&#65533;&#65533;&#65533;&#65533;3&#65533;2E&#65533;&#65533;&#65533;&#65533;0&#65533;&#65533;&#65533;&#65533;&#65533;A&#65533;&#65533;&#65533;M&#65533;t&#65533;^&#65533;&#65533;_&#65533;&#65533;-&#65533;
[@
[&#65533;,\p&#65533;}0
&#65533;$&#65533;0&#65533;&#65533;&#65533;^o&#57893;&#65533;h2&#65533;&#65533;  )&#65533;&#65533;LYo&#65533;$&#65533;&#65533;2&#65533;J&#65533;&#65533;&#65533;&#809;.O|*&#65533;&#65533;sC,>D]'&#65533;
p4Ac/&#65533;2&#65533;&#1617;Y&#65533;?A;&#65533;A&#65533;AB &#65533;&#65533;&#65533;&#65533;"&#65533;&#65533;&#65533;E&#65533;o&#65533;&#65533;[q&#65533;y4w&#65533;&#65533;
oxU&FTcx&#65533;}&#65533;W&#65533;9&#65533;5&#65533;cz,O&#65533;&#65533;DpV&#65533;^&#65533;O&#65533;&#1722;,a&#65533;)C&#65533;&#65533;`&#65533;.MD&#65533;&#65533;&#65533;&#65533;07&#65533;U&#65533;$&#65533;@B&#65533;&#65533;x3&#65533;A&#778;&#65533;&#65533;2&#65533;&#65533;&#65533;8_&#65533;&#65533;*&#65533;&#65533;&#65533;&#65533;&#65533;&#135;s&#65533;&#65533;&#1930;&#1842;$&#65533;&#65533;&#51467;t0&#65533;&#65533;&#65533;fs8&#65533;&#65533;&#65533;&#1556;&#65533;&#65533;&#65533;&#65533;&#65533;v&#65533;&#65533;b&#65533;&#65533;&#65533;6&#65533;)&#1837;&#65533;&#65533;&#65533;&#65533;&#65533;&#65533;AOp=K&#65533;&#65533;N2@&#65533;&#65533;&#65533;A&#65533;A89&#65533;&#65533;&#65533;&#65533;Y&#65533;&#65533;&#65533;&#65533;$@tA&#65533;&#65533;t&#65533;&#65533;&#65533;&#65533;&#65533;3&#65533;&#65533;-&#65533;A&#65533;
u&#65533;&#65533;g&#65533;&#65533;1D9l@9&#65533;@&#65533;M@@&#65533;&#2041;&#65533;C&#65533;50&#65533;S&#65533;&#65533;R&#65533;&#65533;&#65533;C|F$&#65533;A$&#154;&#65533;D&#65533; &#65533;"H7&#65533;&#65533;&#65533;Fz&#65533;&#65533;&#65533;)&#65533;&#65533;&#65533;yKxAK)8U)7&#65533;[_&#65533;&#65533;&#65533;2&#65533;6&#65533;.&#65533;&#65533;&#65533;0/G&#1658;z&#65533;8&#65533;&#65533;&#65533;Y&#65533;(&#65533;r.&#65533;6&#65533;&#65533;<&#65533;k'S.&#65533;p&#65533;s&#65533;!B&#65533;&#65533;&#65533;m&#65533;i
&#65533;&#65533;&#65533;&#65533;u~&#65533;&#65533;&#65533;&#1354;&#65533;!&#65533;$&#65533;&#65533;r~&#65533;?&#65533;d&#65533;\C$gA&#65533;&#65533;yu&#65533;5&#65533;Y[C&#65533;&#645;&#65533;r&#65533;vA&#65533;&#65533;&#65533;&#65533;&#65533;+&#65533;&#65533;R &#65533;&#65533;&#65533;t&#65533;&#577;&#65533;&#65533;&#65533;&#65533;&#65533;&#65533;t&#65533;&#65533;8D(0&#65533;&#65533;&#65533;9&#65533;,&#65533;-H<&#65533;O&#65533;&#65533;/:&#65533;&#65533;&#65533;V&#65533;VG&#1979;&#65533;&#65533;7&#65533;&#65533;&#65533;@&#65533;&#65533;y&#65533;&#65533;	&#65533;&#65533;E&#65533;&#65533;*&#65533;&#65533;&#65533;&#65533;&#65533;&#65533;&#65533;&#65533;&#811;&#65533;A$&#65533;&#65533;&#65533;|&#65533;&#65533;a6:&#65533;3&#319;&#65533;&#65533;{&#65533;&#65533;f&#65533;1&#65533;/&#65533;;8OH=)+"e&#65533;C&#65533;O&#65533;m3"&#65533;2P&#65533;&#65533;&#65533;&#65533;&#65533;&#65533;0&#65533;#&#65533;&#65533;sp&#65533;&#65533;&#65533;&#65533;[&#65533;=&#65533;&#65533;
G'n&#65533;&#65533;&#65533;&#65533;&#65533;^&#36449;&#23279;{&#65533;1s&#65533;&#65533;;&#65533;6&#65533;&#65533;&#65533;6&#65533;&#65533;^&#65533;&#65533;&#65533;&#65533;&#65533;]&#65533; &#65533;L&#65533;%&#65533;M&#65533;i&#65533;AL&#65533;	&#65533;&#65533;(&#65533;D&#65533;&#65533;c<(&#65533; &#65533;A&#65533;C&#65533;C$&#65533;&#65533;G WO&#65533;&#65533;?&#65533;.&#65533;&#65533;&#65533;B&#65533;&#65533;&#65533;&#65533;c&#65533;&#65533;&#65533;&#65533;&#65533;&#65533;&#65533;&#65533;&#65533;N&#65533;B&#65533;>&#65533;&#65533;~&#65533;'&#65533;Iug&#65533;&#2024;&#65533;&#65533;D&#65533;&#65533;(&#65533;&#65533;"b&#65533;&#65533;&#65533;(O&#65533; HR&#65533;&#65533;s)3&#65533;!&#65533;+&#1890;&#65533;<&#65533;&#65533;&#65533;&#65533;1;&#65533;&#65533;&#65533;&#65533;&#65533;&#65533;&#65533;&#65533;4&#65533;&#65533;'0&#65533;MAd{3F D&#65533;%M&#65533;&#65533;kV&#6914;&#65533;,A&#65533;"&#65533;)&#65533;&#65533;&#65533;Y&#65533;eR&#65533;I">&#65533; &#65533;c&#65533;4-&#65533;&#65533;8!&#654;&#65533;&#65533; l&#65533;&#65533;&#776;2!:$&#65533;&#65533;&#65533;&#790;&#65533;h&#65533;&#65533;Ed &#904;&#65533;
&#65533;y(&#65533;!&#65533;K&#65533;6u&#65533;?&#65533; &#65533;&#65533;m&#1410;&#65533;&#65533;!&#65533;&#65533;m&#65533;&#65533;S&#65533;c&#598;5{mZ&#65533;F&#65533;&#65533;&#65533;v&#264;&#65533;&#65533;
&#65533;;&#1518;&#65533;&#65533;&#65533;B&#65533;%&#65533;&#65533;*&#65533;&#65533;&#65533;	&#65533;/&#65533;&#65533;&#65533;j&#65533;e&#65533;&#65533;&#65533;c&#65533;*&#65533;&#65533;k&#65533;sf&#65533;&#65533;&#65533;&#65533;&#65533;&#2015;EUa=&#65533;q&#65533;P&#65533;&#65533;6@'&#34720;(\&#65533;`!E"&#65533;l&#65533;&#65533;}&#65533;&#65533;&#263;(F$&#65533;&#65533;&#65533;M&#65533;&#65533;;.&#65533;&#65533;&#65533;4&#65533;3f&#65533;i!&#65533;&#65533;1&#65533;&#65533;&#65533;&#65533;f&#65533;&#65533;&#65533;&#65533;&#1156;&#65533;&#65533;S&#65533;&#65533;&#65533;&#65533;&#65533;&#65533;&#65533;&#65533;4&#65533;&#65533;&#65533;!&#65533;&&#65533;3&#65533;4&#65533;&#65533; &#65533; &#65533; @6Y&#2562; qB8&#65533;&#65533;g5'&#65533;)&#65533;&#65533;&#65533;&#65533;/&#65533; @`C&#65533;&#65533;&#65533;B&#65533;&#65533;&#65533;M<&#65533;&#65533;&#65533;+&#65533;r@F[0&#65533;2/&#65533;&#65533;F&#65533;&#65533;&#65533;&#65533;9b&#65533;&#65533;D&#65533;:K&#65533;E&#65533;*&#65533;I&#65533;&#887;&#65533;R&#65533; &#65533;&#1194;&#65533;&#65533;&#59416;H&#642;~&#65533;m&#65533;&#65533;{(&#65533;&#1331;p&#65533;&#65533;`*&#617;&#65533;jH&#65533;&#65533;&#65533;K&#65533;&#65533;&#65533;&#65533;&#65533;&#65533;&#65533;N&#65533;
jFN9&#65533;&#65533;O&#65533;&B&#65533;P&#65533;&#65533;D'&#65533;&#65533;&#65533;&#65533;&#65533;&#65533;&#65533;&#1210;&#65533;GR &#65533;2&#65533;4K5&#1876;S&#65533;&#65533;&#65533;S&#65533; &#65533;gT&#65533;J&#65533;&#65533;S&#65533;E&#65533;&#65533;t&#65533;-sdV&#65533;|\&#65533;GZa&#65533;U,&#65533;&#65533;&#65533;p(&#65533;&#65533;#X\!	Mx&#65533;f!*&#373;&#65533;&#65533;`,&#65533;&#65533;RK-&#65533;&#65533;&#65533;&#65533;m&#65533;&#65533;%(p&#65533;&#65533;p#&#65533;&#590;&#65533;&#65533;&#65533;(&#65533;?&#65533;J*s&#65533;&dZ"&#65533;&#65533;&#65533;&#65533;&#65533;&#65533;&#65533;
&#65533;&#65533;_&#65533;;h	w&#65533;D&#65533;&#65533;&#65533;&#65533;&#65533;,&#65533;&#65533;
D&#65533;&#65533;

&#65533;F!&#65533;&#1484;5&#65533;x&#65533;R#&#65533;f3UU!&#65533;U&#65533;7&#65533;&#192;&#65533;P&#65533;GM~&#65533;&#65533;2&#65533;(g.&#65533;&#732;q&#65533;&#65533;&#65533;&#65533;57&#65533;&#65533;&#65533; &#65533;lJ&#65533;&#1966;&#65533;r&#2014;&#65533; &#65533;&#65533;&#65533;&#65533;&#65533;&#65533;&#65533;&#65533;&#65533;&#65533;&#65533;&#65533;;&#65533;&#65533;&#65533;&#65533;&#65533;&#65533;&#65533;b&#65533;;&#65533;K&#65533;&#65533; <g	&#65533;&#65533;v&#65533;=&#65533; '$&#65533;&#65533;E&#65533;&#65533;&#65533;&#65533;&#65533;1&#65533;;&#65533;&#65533;&#1361;G<&#65533;&#65533;W&#65533;&#65533;wt&#65533;&#65533;G&#65533;&#65533;&#65533;&#65533;&#65533; &#65533;&#65533;rH=/&#65533;y&#523;:&#65533;&#65533;e'&#65533;X"&#65533;&#65533;&#65533;z&#65533;&#65533;&#483;&#738;:=&#65533;&#65533;E&#65533;j)&#65533;&#65533;`&#65533;&#65533;&#1070;&#65533;?&#65533;c&#65533;`&#65533;&#65533;o7&#65533;&#65533;
J&#65533;&#65533;&#65533;&#65533;Z@&#347387;(&#65533;&#65533;&#65533;&#65533;&#65533;&#65533;&#65533;$ky&#65533;&#65533;%n=&#65533;`&#65533;&#65533;{&#65533;&#65533; #R&#1289;&#65533;&#65533;_&#65533;&#65533;&#65533;;&#65533;o{d&#65533;&#65533;&#65533;V&#65533;&#65533;&#65533;G&#65533;&#65533;&#65533;&#65533;&#65533;}&#65533;D&#65533;&#65533;&#65533;Cz&#65533;[AJ&#65533;&#65533;&#65533;&#65533;J&#65533;&#65533;]&#65533;:&#167;&#65533;&#65533;&#65533;S&#65533;&#65533;H&#16715;&#260;t0&#65533;`N&#65533;`&#65533;z&#65533;&#65533;&#65533;&#65533;&#65533;Fw:2u0&#65533;&#65533;&#65533;&#65533;&#65533;&#65533;Pk8&#65533;A&#65533;/&#65533;&#65533;;Q	D&#65533;&#65533;E&#65533;&#65533;((&#65533;<&#65533;P&#65533;Q&#65533;&#65533;&#65533;&#65533;&#189;&#65533;pYLDJ&#65533;>&#65533;&#65533;(&#65533;cD.#F*Z&#65533;/L&#65533;
r&#65533;'&#65533;&#65533;&#1437;&#1788;&#65533;zOb&#65533;&#65533;2&#65533;&#65533;&#65533;D7&#65533;&#65533; &#65533;A&#65533;&#65533;&#65533;&#65533;{<&#65533;Rf&#65533;&#65533; x&#65533;&#65533;t&#65533;$2&#613;&#65533;F;&#65533;&#65533;&#65533;&#65533;&#65533;&#65533;&#65533;&#65533;,&#65533;P&#65533;&#65533;k4"LdbD&#65533;&#65533;#&#65533;<&#65533;,iY&#65533;]]&#65533; R&#65533; &#65533;K5&#65533;&#65533;&#65533;&#65533;&#65533;8&#65533;&#386;&#65533;&#65533;#&#802;&#65533;
b&#65533;&#65533;	&#65533;&#65533;)&#65533;&#65533;&#65533;X&#566;'&#65533;A&#65533;Kd&#65533;&#65533;6&#65533;&#65533;&#65533;i&#65533;&#454;&#65533;h)&#65533;&#65533;&#20931;&#65533;&#65533;&#65533;
H&#65533;&#65533;&#65533;_&#65533;&#65533;&#65533;wAyj&#65533;wj&#65533;5&#65533;&#65533;iN[#ZL&#65533;&#65533;N&#65533;&#65533;/nK&#65533;&#65533;Z"JU&#65533;C"X&#65533;? p@Y>&#65533;+&#65533;&#65533;F9&#65533;Q&#65533;&#65533;
&#65533; )S
 &#65533;&#65533;&#65533;"HiJ&#65533;&#65533;Ra"&#65533;&#65533;&#65533;&#65533;0&#65533;&#65533;&#65533;A#i&#65533;&#65533;&#65533;N&#65533;+'e&#65533;	Ad&#65533;&#65533;&#65533;u&tD&#65533;&#65533;'T8&#65533;&#1049;&#65533;&#65533;&#65533;&#65533;&#65533;&#65533;M1&#65533;&#65533;]&#65533;&#65533;&#65533;C&#65533;M&#65533;
&#65533;&b&#65533;&#65533;&#65533;&#65533;&#65533;v&#65533;&#65533;&#65533;S&#65533;&#65533;&#65533;&#65533;&#65533;&#65533;&#65533;&#65533;&#65533;?l&#65533;&#65533;&#65533;i	nG&#65533;&#65533;Q&#65533;3&#880;&#65533;G(S&#65533;&#65533;&#65533;&#65533;y3&#65533;&#65533;b&#65533;b&#65533;U|}"&&#65533;=&#65533;d)[&#1614;d&#65533;,&#65533;&#65533;XD@x&#65533;&#65533;-&#65533;3EK&#65533;&#65533;|&#65533;I&#65533;x&#65533;H&#65533;8&#65533;&#65533;&#65533;H
&#65533;&#65533;&#65533;"a&#65533;MDxh&#65533;&#65533;&#65533;&#1438;oUkW&#65533;&#65533;f&#65533;&#65533;&#65533;&#65533;E&#65533;>&#65533;&#65533;O&#65533;&#65533;&#65533;&#65533;<&#65533;&#65533;&#65533;v&#65533;	&#65533;y&#65533;&#1274;&#65533;kG&#65533;@!<o&#1322;&#65533;Y&#1530;&#65533;=y&#65533;)Y&#65533;A$Z&#65533;&#65533;|&#65533;*&#65533;Dkz&#141;&#65533;&#65533;&#65533;64&#65533;-gP&#65533;&#65533;mt&#65533;&#65533;y&#65533;L!&#65533;BM&#65533;&#65533;&#65533;&#65533;&#65533;&#65533;&#65533;&#65533;&#65533;)[R&#65533;&#65533;&#65533;&#65533;0&#65533;&#65533;&#65533;,&#65533;&#65533;PjS&#65533;&#65533;%A&#65533;R2&#65533;&#65533;6&#65533;&&#65533;&#65533;'f&#65533;&#316;&#65533;&#65533;&#65533;&#65533;&#39934;p[&#65533;x&#65533;^&#65533;&#65533;'U#b05&#23426;&#65533;&#65533;g&#65533;n&#1459;&#65533;&#65533;?&#65533;MK&#1294;&#65533;&#65533;&#65533;&#65533;&#65533;&#65533;m&#65533;&#62936;-,;&#65533;&#65533;&#65533;&#65533;&#65533;C&&#65533;;&#65533;^&#65533;Y&#65533;&#65533;&#65533;&#65533;&#65533;Q%n&#65533;&#65533;Y&#65533;&#65533;&#65533;Y&#65533;&#65533;%&#65533;g9&#65533;g?&#65533;&#65533;&#65533;G7L&#65533; ACD&#197;A4&#65533;C&#65533;o&#65533;&#65533;Y&#65533;3&#65533;&#65533;N&#65533;&#65533;;&#65533;[D,&#65533;&#65533;&#65533;p^&#65533;&#65533;6&#65533;&#65533;&#65533;$&#65533;&#65533;&#65533;H&#65533;&#65533;&#1530;&#65533;&#65533;&#65533;&#65533;&#295;T&#65533;&#65533;us&#65533;&#65533;&#523;5&#65533;&#65533;&#1671;m&#65533;&#65533;&#65533;&#65533;&#316;&#65533;M&#65533;&#65533;-&#65533;&#1016;&#1228;&#65533;$(&#65533;&#65533;I&#1672;g^&#65533;"&#65533;I&#65533;y&#65533;&#65533;&#65533;&#65533;6&#65533;z&#65533;U&#65533;6&#65533;&#65533;&#65533;;m`&#65533;&#65533;m&#65533;;=I&#1756;&#65533;"7&#65533;t&#65533;W2&#65533;&#65533;=D&#65533;)&#1085;&#65533;M &#65533;&#65533;@*&#65533; &#65533;&#65533;Md !. &#65533;&#65533;g&#65533;;&#65533;
 &#65533;H&#65533;&#65533;&#65533;^\&#65533;:&#65533;4&#65533;&#65533;&#65533;:&#65533;&#65533;A&#65533;&#65533;&#65533;&#65533;9&#65533;v&#65533;&#1414;&#65533;&#65533;6&#65533;&#65533;&#65533;&#65533;$&#65533;<V[&#65533;&#65533;^/&#65533;&#65533;&#65533;:\7	&#65533;9&#1519;X&#65533;&#65533;&#65533;&#65533;&#65533;7&#1670;&#65533;v~m&#65533;&#65533;A&#65533;K&#65533;&#65533;&#65533;&#65533;&#65533;:&#65533;&#65533;&#65533;&#65533;y6&#65533;&#65533;'t&#65533;P{&#65533;Q&#65533;&#65533;&#65533;&#65533;&#65533;&#65533;&#65533;&#65533;&#65533;&#65533;!&#65533;&#65533;&#65533;&#65533;&#65533;&#65533;&#65533;&#65533;W&#65533;&#65533;&#65533;&#65533;:&#65533;	&#923;&#65533;3&#44236;d&#65533;h*	&#65533;dg&#65533;&#1095;&#636;&#65533;g&#65533;&#65533;&#65533;&#65533;R-&#65533;c&#65533;&#152;&#65533;3&#65533;hq>&#65533;&#65533;0&#65533;=h&#65533;&#65533;&#1094;~&#65533;&#65533;)&#65533;&#65533;&#65533;d&#65533;0&#65533;)N@&#65533;&#65533;Jj &#65533;&#65533;&#65533;&#65533;&#65533;&#65533;&#1157;.l#&#65533;$8&#65533;4&#65533;q&#65533;&#65533;2x~ANp&#65533;&#65533;&#65533; !&#65533;G&#65533;)&#65533;1&#65533;x&#65533;GH&#65533;&#65533;i&#513;&#65533;xD&#65533;P&#65533;&#65533;&#65533;@&#65533;=z&#65533;L(&#65533;`&#65533;&#65533;&#65533;&#65533;&#65533;&#65533; &#65533;&#65533;&#65533;	
&#65533;Y\&#65533;#p &#65533;&#65533;&#65533;H&#65533;&#65533; &#65533;&#65533;~O&#65533;&#65533;&#65533;&#65533;&#65533; &#65533;/&#65533;&#65533;b&#65533;!$@&#65533;&#65533;&#65533;^ &#65533;b&#65533; &#65533;O&#65533;&#65533;a&#65533;&#65533;&#65533;&#65533;o&#65533;&#65533;&#65533;&#65533;
&#65533;&#65533;&#65533;&#65533;b&#65533;&#65533;&#65533;&#65533;&#65533;&#65533;{ B &#1792; &#65533;V! &#65533;&#65533;&#65533;	&#65533;p&#65533;&#65533;&#65533;6&#65533;#&#687;&#65533;&#65533;O&#1967;#&&#65533;!&#65533;&#65533;&#65533;&#65533;&#65533;'8&#65533;&#65533;&#65533;% j&#65533;&#65533;`%&#527;&#65533;:&#65533;&#65533;&#815;&#65533;&#65533;o&#65533;o&#65533;^&#65533;&#65533;&#65533;'Pz&#65533;|0&#65533;Ah&#65533;&#65533;P&#65533;&#65533;9E&#65533;D&#65533;	P&#65533;&#65533;&#65533;/&#65533;&#65533;o)r/&#65533;{ &#65533;&#65533;&#65533;&#65533;&#65533;0@&#65533;&#65533;&#65533;"&#65533;&#65533;&#65533;&#65533;&#65533;&#65533;Od`H&#65533;&#65533;&#65533;&#65533;&#65533;&#65533;o&#65533;<&#65533;&#65533;&#65533;B&#65533;:&#65533; &#65533;&#65533;&#65533;Q&#65533;Q&#65533;&#65533;&#65533;&#65533;&#65533;
Ln&#65533;&#65533;&#65533;_&#65533;20o!j&#65533;&#65533;&#65533;q%j&#65533;q;&#65533;&#65533;&#65533;&#65533;
9&#65533;&#65533;&#65533;&#65533;!9 "H1O&#65533;&#65533;N &#65533;&#65533;&#65533;j!&#65533;b&#65533;&#65533;B`sOn&#65533;o&#65533;h$&#65533;!DI&#65533;&#65533; !9&#65533; !&#65533;&#65533;[ D	&#65533;&#65533;&#65533;&#65533;
&#65533;&#65533;"{&#65533;"&#65533;&#65533;k@
&#65533;#A2"&#65533;&#65533; &#65533;&#65533;!uo&#65533;B&#1073;
d&#65533;"G&#65533;&#65533;c@&#65533;n&#65533;z/Uu0&#65533;&#65533;&#65533;&#480;V@L&#65533;&#65533;!!&#65533;!!&#65533;&#65533;)&#65533;*h&#65533;@&#65533;c&#65533; &#65533;"&#65533;0b&#65533;&#65533;@&#65533;&#65533;)B&#65533;#~a`)&#65533;q%k!)&#65533;'&#65533;&#65533;&#65533;
&#65533;&#65533;&#65533;b&#65533;&&#65533;5&#65533;;1&#65533;0&#65533;p&#65533;&#65533;` B!8&#65533;&#65533;&#1191; &#65533; *23#tA"&#65533;2"&#65533;VO5:"+c +&#65533;&#65533;&#65533;2"8&#65533;,&#65533;&#65533;
:&#65533;,&#65533;&#65533;z&#65533;:&#65533;&9 K0%&#65533;&#65533;o.&#65533;&#65533;&#65533;&#65533;8&#65533;&#65533;q&#65533;q6c&#65533;B r"&#65533;&#65533; a)a&#65533;)&#65533;1/3*M&#65533;8&#65533;&#65533; &#65533;&#65533;&#65533; <&#65533;&#65533;&#65533;`x&#65533;P >&#65533;=&#65533;:@0&#65533;,a&#65533;&#65533;P&#65533;;&#1779;<&#65533;!&#65533;&#65533;&#65533;a=? @&#65533;?&#65533;&#65533;> "TA&#1619;A&#65533;A' &#65533;?T@&#65533;&#65533;&#655;&#65533;&#65533;lpC&#65533;&#65533;&#65533;&#65533;&#65533;&#65533;&#65533;p&#65533;DK4&#65533;&#65533;00`EK&#65533;J&#65533;Ek&#65533;b&#65533;k&#65533;EqTE&#720;&#593;~T~&#65533;Gc!F)&#65533;F&#65533;TF&#65533;Ab&#65533;&#65533;0@&#65533;&#65533;&#65533;&#65533;<; &#65533;`0`*;&#65533;&#65533;;&#65533;&#65533;&#65533;&#65533;*&#65533;.&#65533;&#65533;6bIES5?&#65533;&#65533;jA&#65533;A&#65533;&#65533;&#65533;~aN&#65533;&#65533;&#65533;&#65533;&#65533;&#65533;q&#65533;P&#65533;4&#65533;&#65533;!NP&#65533;&#65533;&#65533;x &&#65533;&#65533;&#65533;j`8I&#65533;&#65533;&#65533;&#65533;s1&#65533;&#65533;&#65533; &#180;DI &#65533;&#65533;-&#244; ga &#65533;&#65533;AD&#65533;I
B&#65533;&#65533;?&#65533;s=&#2003;x&#65533;&#65533;&#65533;?Q&#65533;p@&#65533;&#65533;P &#65533;v?&#65533;X&#65533;&#65533;;&#65533;3&#65533;3X&#65533;&#65533;&#65533;&#65533;&#65533;X&#65533;&#65533;&#65533;&#65533;&#65533;oXI&#65533;Vou&#65533;&q&#65533;[q&#65533;E1 \1 F&#65533;@&#65533;U\[&#65533;b&#65533;&#65533;@&#65533;A&#65533;t&#65533;a&#65533;&#65533; ,&#65533; 4&#65533;&#65533;&#65533;_&#65533;&#65533; t _&#65533;&#65533;&#65533;&#65533; V,`&#65533;U`}&#65533;_	&#65533;^&#65533;&#65533; b&#65533;_&#65533;b)V&#65533;un@&#65533;4FcA ~&#65533;&#65533;&#65533;<y X&#65533;3Ky@|@x&#65533;<MU&#65533;&#65533;0&#65533;&#65533;&#65533;&#65533;A0&#65533;`&#65533;&#65533;#o&#65533;L&#65533;N6&#65533;&#65533;HO&#65533;&#65533;&#65533;*&#65533;8&#65533;d&#65533;OI&#65533;&#65533;&#65533;&#65533;kP&#65533;&#65533;8%&#65533;&#947; &#65533; _&#65533;%&#65533;&#65533;ZSP"&#65533; &#65533;&#65533;&#65533;-0&#65533;p&#65533;&#65533;&#65533;&#65533;&#65533;&#65533;(J&#65533;2&#65533;:&#65533;i&#65533;)&#65533;&#65533;R&#65533;X&#65533;&#65533;4<U&#65533;b W&#65533;L/e Z;&#65533;&#65533;P&#65533;&#65533;&#65533;6&#65533;&#65533;&#65533;.&#65533;=&#65533;&#65533;Y&#65533;&#65533;Y'&#65533;J'&#65533;NN&#65533;&#65533;T&#65533;79&#65533;&#65533;d&#65533;s&#65533;&#65533;\w&#1014;&#65533;P&#65533;V&#65533;&#65533;@&#65533;&#65533;&#65533;&#65533;`va	&#65533;&#65533;&#65533;&#65533; y&#65533;&#65533; zDy[&#65533; y&#65533;&#65533;&#65533;ay&#65533;&#65533;y&#65533;&#65533;L |``&#65533;&#65533;&#65533;7&#65533;&#65533;{&#65533;&#65533;|&#65533;w`va&#65533;u^;&#65533;n@n&#65533; |`j&#65533;x&#65533;~s&#65533;l&#65533;U&#65533;&#65533;&#65533;&#65533;0`8&#65533;fV&#65533;1&#65533;p&#65533;p&#65533;!Pg&#65533;pM#B&#65533;&#65533;0&#65533;"&#65533; ~&#65533;&#65533;}&#65533;}&#65533;&#65533;i&#65533;U&#65533;!pk&#65533;&#65533;R&#65533;&#65533;&#65533;
&#65533;&#65533;&c&#65533;&&#65533;/m&#65533;/+]&#65533;&#65533;&#65533;&#65533;v&#65533;8up&#65533;&#65533;&#65533;&#65533;s&#65533;&#65533;&#65533;&#65533;&#65533;&#65533;V"&#65533;&#65533;o&#65533;&#65533;&#65533; &#65533;&#65533; 
a,&#65533;"&#65533;&#65533;.&#65533;&#65533;&#65533;&#65533;@ p&#65533;&#65533;V&#65533;
WN&#65533;r&#65533;<&#65533;&#65533;&#65533;&&#65533;d]&#65533;&#65533;P&#65533;&#65533; &#65533;&#65533;vR&#65533;@&#65533;&#65533;/L&#65533;T&#65533;L@n&#65533;R&#65533;&#65533;&#65533;GA&#65533;w&#65533;b#6b+&#65533;n&#65533;xW*&#65533;c&#65533;U&#65533;w&#65533;U&#65533;U&#65533;7&#65533;\)&#65533;\&#65533;d&#65533;&#65533;O&#720;&#65533;F}THA&#65533;G&#65533;&#65533;A&#65533;&#65533;}&#1751;&#65533;k&#65533;}&#65533;hw^&#65533;&#65533;|4H&#65533; &#65533;&#65533;&#65533;j&#65533;&#65533;W&#65533;&#65533;Y&#65533;&#65533;=+&#65533;<&#65533;&#65533;&#65533;&#65533;|@&#65533;^ F&#65533;x&#65533;&#65533;`.O \&#65533;8<&#65533;V&#65533;&#65533; &#65533;&#65533;&#65533;5# &#65533;&#65533;&#65533;&#65533;&#65533;&#65533;!\u)&#65533;&#65533;&#65533;ow&#65533;h&#65533;1u`1&#65533;&#65533;&#65533;pIe&#65533;I&#1909;&#65533;&#65533;&#65533;&#65533;U&#65533;OS&#65533;!&#65533;Q&#65533;3>&#65533;tc&#65533;&#65533;fl1&#65533;&&#65533; &#65533;&#65533;sSQ&#65533;sa&#65533;R&#65533; F!&#65533;&#65533;	&#65533; &#65533;V&#65533;&#985;&#65533;&#65533;&#65533;&#65533;&#65533;&#1650;N'6&#65533;&#65533;&#65533;&#65533;&#65533;u*&#65533; 8&#65533;"@&#65533;&#65533;&#65533;d&#65533;&#65533;&#65533;o&#65533;&#65533;3?&#65533;&#65533;&#65533;&#65533;<&#65533; P &#65533;&#65533;&#65533;u&#65533;91&#65533;&#65533;A&#65533;&#65533;&#65533;3&#65533; 0&#65533;&#65533;&#954;&#65533;&#65533;&#65533;D&#65533;&#65533;&#65533;&#65533;&#65533;&#65533;a&#65533;#&#65533;&#65533;vm6&#65533;6&#65533;&#65533;-&#65533;&#65533;&#65533;&#65533;&#65533;m`D &#65533;&#65533;O&#65533;&#65533;
&#9229;&#65533;&#65533;C&#65533;*&#65533;"[[&#65533;N-{0M@0&#65533;!&#65533; >&#65533;&#65533;-;!*[<&#65533;h&#65533;&#65533;&#65533;&#65533;i&#65533;&#65533;Ur&#65533;&#65533;d&#65533;&#65533;
&#65533;<W&#65533;&#65533;q&#65533;&#65533;yP&#65533; |Ur&#65533;&#65533;0&#65533;&#65533;&#65533;x&#65533;Sp&#65533;&#65533;&#65533;&#65533;&#65533;2&#65533;&#65533; "&#65533;W:&#65533;&#65533;&#65533;9&#65533;&#65533;s&#65533;&#65533;&#65533;1&#65533;y&#65533;&#65533;!Bg!"&K&#65533; P&#65533;1&#65533;9&#65533;&#65533;&#65533;a%&#65533;N&#65533;6\&#65533;&#65533;
&#65533;&#65533;O&#65533;&#65533;&#65533;&#65533;&#65533;&#65533;&#65533;6,&#65533;
*R&#65533;&#65533;m&#65533;&#65533;R&#65533;&#65533;&#65533;^&#65533;&#65533;4&#65533;[&#1597;'<6&#65533; &#65533;m&#65533;0&#65533;&#65533;v%&#65533;X&#65533;a&#1714;&#65533;A&#65533; &#65533;d&#65533; &#65533;&#65533;&#65533;LB&#65533;/&#65533;&#65533;&#65533;&#65533;'&#65533; &#65533;X@; /&#65533;&#65533;&#65533;&#65533;n&#65533;Zm&#65533;LA&#65533;&#65533;m&#65533;&#65533;RE&#65533;j&#65533;&#65533;&#65533; \&#65533; &#65533;.&#65533;bY&#65533;S&#65533;&#65533;&#65533;&#65533;&#65533;Av&#65533;<&#65533;&#65533;&#65533;&#65533;!	J 	!&#65533;4&#65533;&#65533;&#65533;Z@.&#65533;&#65533;&#65533;&#65533;&#65533;&#65533;&#65533;&#65533;&#65533;:&#65533;?&#65533;&#65533;&#65533;&#65533;|6&#65533;&#65533;&#65533;a< &#65533;6 h@~&#65533;&#65533;&#65533;&#65533;&#65533;&#65533;%}&#65533;K&#65533;&#65533;;&#65533;&#1330;&#65533; >&#65533;&#65533;!&#65533;t%B&#65533;&#65533;!&#65533;Wb&#65533;&#65533;&#65533;&#65533;e} &#65533;Sw&#65533;&#65533;&#65533;B&#65533;S<&#65533;&#65533;8&#65533;Z&#65533;&#65533;&#65533;&#65533;&#65533;@ &#65533;&#65533;&#65533;Z&#65533;/rAe&#65533;>&#65533;@	&#65533;0+L&#65533;&#65533;&#65533;&#1241;&#65533;"&#65533;"&#65533;#&#187;?&#65533;)&#65533;&#65533;YF&#65533;7t&#65533;(&#65533;o+&#65533;):0@&#65533;&#65533;&#65533;&#65533;&#65533;&#65533;1C&#65533;
&#65533;q&#65533;&#65533;&#65533;I&#65533;x&#65533;&#65533;5&#65533;&#65533;&#65533;{&#1997; &#65533;&#65533;
&#277;"&#65533;&#65533;&#65533;&#65533;&#65533;/j&#65533;"U&#65533;b/&#65533;Ds4&#65533;&#65533;p{!m&#65533;&#65533; &#65533;&#65533;"&#65533;&#65533;O&#65533;U&#65533;&#65533;#4 &#65533;B &#65533;&#65533;@@&#1280; &#65533;T^[L&#65533;r&#65533;=m&#65533;&#65533; &#65533;Q`p &#65533;&#783;n&#65533;&#65533;&#65533;&#65533;&#65533;&#65533;&#65533;(`>&#65533;&#65533;>[&#65533;Oq&#65533;&#1601;&#65533;9]&#65533;&#65533;&#65533;&#65533;&#851;&#65533;h&#65533;J &#65533;&#65533;&#65533;E&#65533;&#65533;CD&#65533;&#65533;&#65533;A&#65533;&#1835;#(a&#65533;K&#65533;L&#65533;|K &#65533;&#65533;&#65533;&#65533;&#65533;P!&#65533;m&#65533;A&#65533;`&#65533;&#65533;&#65533;;&#65533;3]&#65533;=&#1906;va7&#65533;H]T+&#1588;&#65533;&#65533;%&#65533;{#&#65533;p&#65533;&#65533;&#65533;u&#1751;&#65533;z+4q&#65533;&#65533;U&#65533;<&#65533;&#65533;&#65533;&#65533; &#65533;4&#65533;&#65533;&#65533;s&#65533;]&#65533; &#491;&#65533;l&#763;&#65533;&#1211;!&#65533;&#65533;; &#65533;]&#65533;&#65533;&#65533;&#65533;&#1787;_&#65533;)&#65533;pQ
!F!&#880;&#65533;&#65533;&x%4&#65533;&#65533;&#65533;&#65533;&#65533;n&#65533;m+>9Q&#65533;6&#65533;=I&#65533;o|I&#65533; &#65533;Z&#65533;b&#65533;^&#65533;m&#65533;m&#65533;&#65533;.&#65533;&#65533;,h&#65533;&#511;xz&#65533;T&#65533;&#65533;&#744; X@F&#269;7&#65533;2&#65533;&#529;$K&#65533;<&#65533;2&#65533;&#661;,[&#65533;l&#65533;K&#65533;?1"&#65533;K&#65533;[&#65533;D&#65533;i&l&#65533;&#65533;/&#65533;:&#65533;&#65533;rc!(>|&#65533;s"&#65533;?v:&#65533;&#65533;g&#65533;&#65533;:PEQp&#65533;&#65533;&#65533;&#65533;n#&#65533;K&#65533;&#65533;&#65533;]"0$&#65533;
&#65533;^&#65533;&#65533;G&#65533;&#191;&#58010;&#65533;&#65533;&#65533;D	&#65533;Z&#65533;J&#65533;BE"&#65533;&#65533;&#65533;&#65533;0d&#65533;U&#65533;&#65533;&&#65533;G&#65533;&#65533;&#65533;O&#65533;m&#65533;&#313;&#1626;O&#65533;Pi&#65533;G&#65533;+&#65533;I&#993;,&#65533;_&#65533;f6&#65533;}j&#65533;&#65533;wy&#65533;&#45800;(&#65533;;&#65533;&#65533;&#65533;O&#65533;&#65533;,&#65533;L&#65533;&#196;&#65533;&#65533;l&#65533;#*&#65533;&#65533;&#65533;Fv&#65533;&#65533;&#65533; J&#65533;&#65533;i^O&#65533;&#65533;&#65533;X&#65533;V:&#1585;&#65533;&#65533;&#65533;d: sJ&#65533;&#65533;&#65533;&#65533; &#65533;3&#65533;#D
F0B&#65533;&#65533;V&#65533;4&#65533;Da&#65533;&#65533;^&#65533;eQ &#65533;&#65533;&#65533;&#65533;&#968;&#65533;!G)R&#65533;&#65533;?TP&#65533;4TAA2&#256;C8p&#65533;G5t&#65533;&#65533;?A&#65533;U&#65533;!&#65533;d@D$H4&#1636;&#39119;HpPEA1&#288;&#65533;?U&#65533;&#65533;&#65533;4&#65533;&#65533; &#65533;g&#65533;S&#65533;6/&#65533;PK&#65533;M&#65533;&#65533;&#65533;|&#65533;d-&#65533;&#65533;J6$&#65533;&#65533;s&#65533;Jx&#65533;Q 0h&#65533;&#65533;a&#65533;&#65533;>
i&#65533;
&#65533;&#65533;\C)M &#65533;p&#65533;SD&#65533;&#65533;`&#65533;-&#65533;C24&#65533;&#65533;?&#65533;&#65533;z&#65533;{&#65533;&#65533;a&#65533;C`&#65533;&#65533;4`&#65533;&#65533;&&#65533;H"s&#65533;&#65533;&#65533;&#65533;Q
<&#1824;&#65533;6&#65533;&#65533;BP&#65533;&#65533;6&#65533;&#65533;&#65533;#xI&#65533;&#65533;&#65533;&#65533;&#65533;&#65533; jjh&#65533;F'&#65533;&#65533;A&#65533;%a&#65533;c&#65533;&#65533;&#65533;&#65533;J	&#65533;&#65533;&#1112;k&#65533;0NA&#65533;&#65533;h%&#65533;&#65533; &#65533;" &#65533;&#65533;&#65533; &#65533;'&#65533;&#65533;&#65533;k:WPq&#65533;&#65533;C&#65533;&#65533;\6e&#65533;&#65533;0LgBs&&#65533; C6&#65533;Q&#65533;&#65533;&#65533;&#65533;/&#65533;&#65533;N&#65533;<&#65533;&#65533;&#65533;121&#65533;&#65533;&#65533;&#65533;	&#65533;'_|'&#65533;Wt8&#65533;&#65533;(r&#65533;?&#65533;`&#65533;TB&#65533;&#65533;	J&#65533;&#65533;HAb&#65533;"&#65533;"[KJv&#65533;'m&#65533;&#65533;&#65533;&#65533;R&#65533;&#65533;&#65533;&#65533;&#65533;&#65533;} :hq&#65533;X&#65533;(}&#65533;O&#65533;dAA&#65533;p&#65533;-&#65533;U&#65533;A&#65533;&#65533;&#65533;&#65533;&#65533;4dA5<&#65533;&#65533;$&#65533;&#65533;&#65533;-&#65533;d&#65533;k&#65533;&#65533;&#65533;?&#1670;&#65533;&#65533;A&#1756;&#65533;Al&#65533;"&#65533;&#65533;o&#65533;'x&#65533;9{&#65533;+t&#65533;&#65533;&#65533;$&#65533;2&#65533;D4QE&#65533;&#65533;&#65533;&#65533;&#65533;&#65533;|&#65533;&#65533;sT&#65533;?9P*&#513;&#65533;&#65533;=&#65533;&#65533;&#65533; &#65533;_ 1&#65533;&#65533;&#65533;zx&#65533;&#65533;&#65533;&#65533;mx&#65533;4v&#65533;&#65533;2Q&#65533;C&#65533;&#65533;&#307;&#65533;"&#65533;v0&#65533;&#65533;&#65533;&#65533;&#65533;P&#65533;&#65533;	&#65533;&#65533;&#65533;&#65533;@&#65533;`&#65533;yA8&#65533;&#65533;1^&#2942;&#65533;@&#65533;A&#65533;N&#65533;"&#65533;2"b0&#65533;
aC&#65533;&#65533;&#65533;4&#65533;J&#65533;#	&#65533;&#65533;!0&#65533;Q$Ifl&#65533;&#65533;O&#65533;&#65533;4&#65533;&#65533;&#65533;&#65533;mDcJ&#65533;&#65533;&#458;&#65533;2&#65533;&#1889;df&#65533;Gt&#65533;&#65533;&#65533;y&#65533;:&#65533;Q&#65533;&#65533;C&#65533;B&#65533;8&#65533;&#65533;X&#65533;&#65533;U'0&#65533;&#65533;	&#65533;?&#65533;&#65533;&#65533;>&#65533;&#65533;9&#65533;@8&#65533;8&#65533;>XB	H&#65533;* &#65533;
&#65533;&#65533;
I&#65533;&#599;Tb&#65533;&#65533;&#65533;?&#65533;G&#65533;&#65533;&#65533;$$&#65533;&#65533;^&#65533;&#65533;lL&#65533; &#65533;&#65533;B:"&#65533;&#65533;``#gX%&#65533;
2&#65533;	K&#65533;&#65533;&#65533;6"$&#65533;&#65533;G&#65533;&#65533;&#65533;#Ng&#65533;&#65533;&#65533;#&#65533;!fH&#65533;&#65533;F;&#65533;I&#65533;&#65533;]A&#65533;&#1297;&#65533;&#65533;n&#65533;&#65533;&#65533;R*&#65533;&#65533;&#65533;&#65533;&#65533;&#1644;f5&#65533;&#65533;&#65533;II&#65533;&#65533;"&#65533;&#65533;t&#65533;%eD,&#65533;&#65533;&#65533;ze&#65533;&#65533;<a&#65533;8&#65533;&#65533;&#65533;F&#65533;&#8002;PT^D~W&#65533;&#65533;&#65533;&#65533;&#65533;G~&#65533;&#65533;
&#65533;A &#65533;&#65533;}&#65533;"&#65533;p&#65533;UA&#65533;}P&#65533;&#65533;&#65533;&#65533;~$&#65533;&#65533;&#65533;&#65533; &#65533;`F*&#65533;)&#65533;d&#65533;&#65533;&#65533;$&#65533;&#65533;&#65533;&#65533;@ &#65533;!&#65533;`hB&#65533;cE&#65533; &#65533;`&#65533;&#65533;u&#65533;L
"C&#65533;q&#65533;&#65533;i&#65533;P': &#65533;&#65533;aD&#65533;P&#65533;$&#65533;5&#65533;%0u
2&#65533;&#65533;&#65533;cak6Jv2&#65533;&#65533;&#65533;9&#65533;&#65533;:8"&#65533;d&#65533;&#65533;&#65533;&#65533;&#65533;j&#65533;&#49154;&#65533;eG#}p&#65533;&#65533;Un&#65533;&#65533;&#65533;&#65533;&#65533;&#65533;&#65533;)&#65533;X+&#816;&#491;&#65533; r &#65533;&#65533;)H&#65533;&#65533;&#65533;Bi-0p-$&#65533;I&#1433;N&#65533;&#65533;q@29&#65533;&#65533;o)&#65533;&#65533;?|&#65533;&#65533;@D&#65533;hV&#65533;&#65533;&#65533;q 	vz-i&#65533;&#65533;e&#65533;Nm&#65533;&#65533;?$@&#65533;j&#65533;M&#684;.&#65533;&#65533;;&#65533;&#44457; j\&4Cb;&#65533;u&#65533;!&#65533;c/v&#65533;&#65533;&#65533;5e&#65533;&#65533;3A&#65533; &#65533;&#65533;.cxGA&#65533;&#65533;=L&#65533;%&#65533;&#65533;&#65533;&#65533;
&#65533;(&#65533;!&#65533;oA&#65533;&	a(C&#65533;&#65533;&#65533;&#65533;&#65533;&#65533;)&#65533;&#65533;&#65533;&#65533;&#65533;j^>&#1553;)&#65533;&#65533;&#65533;&#65533;FAR&#65533;&#65533;&#65533;&#65533;1P&#65533;  &#65533;&#143;><&#65533;&#65533;4&#65533;P&#65533;&#65533;Rr&#65533;
&#65533;J&#65533;&#1204;t&#65533;&#65533;{&#65533;&#65533;L &#1282;s&#65533;&#65533;&#65533;z&#65533;&#65533;d&#65533; *&#65533;&#65533;?S&#65533;Ru&#65533;1l%P&#65533;&#65533;R3CI&#65533;
c&#65533;&#65533;&#65533;&#65533;G"hp&#65533;&#65533;&#65533;&#65533;<&#65533;&#65533;-Y&#65533;&#65533;]n&2q&#65533;@&#65533;&#65533;&#65533;&#65533;?&#65533;&#65533;	+&#65533; &#65533;&#1017;"4&#65533;&#381;&#65533;&#65533;@&#65533;&#65533;&#65533;&#65533;&#65533;&#65533;&#65533;&#65533;&#65533;N\&#1537;&#65533;l&#65533;&#65533;~&#65533;&#65533;6&#65533;&#65533;@j&#65533;&#65533;&#65533;&#65533;*&#65533;j&#65533;!&#65533;HE&#65533;V&#65533;&#65533;&#65533;&#65533;&#65533;Ea&#65533;`&#65533;m!&#65533;DA&f&#65533;>T&#65533;#}&#65533;H&#65533;&#65533;&#65533;&#65533;&#65533;&#65533;B&#65533; &#65533;&#1668;Pd{#&#65533;&#65533;&#65533;,&#65533;&#65533;-w	A&#65533;B&#955;&#65533;Z&#65533;%&#65533;v:&#65533;|?&#65533;:&#65533;&#65533;&#65533;=]}&#65533;&#65533;&#65533;&#1037;%"7&#65533;&#65533;T&#65533;&&#65533;&#65533;`&#65533;&#65533;}&#65533;&#65533;&#65533;&#65533;&#65533;&#65533;X&#65533;?d$&#65533;i&#65533;&#65533;&#65533;&#65533;&#65533;&#65533;a&#65533;M
{&#65533;A&#65533;"&#65533;<y&#65533;Dm'&#65533;&#65533;@&#65533;&#65533;1&#65533;&#65533;^&#769;i&#1831; V&#65533;^et&#65533;):&#65533;?&#65533;2&#65533;&#65533;&#65533;-&#65533;&#65533;&#65533;&#65533;;&#65533;m3&#65533;&#697;D&#65533;&#65533;&#65533;X&#65533;&#65533;&#65533;n&#65533;D&#65533;T&#65533;&#65533;&#65533;n&#1978;5&#65533;
0G&#65533;&#65533;*&#65533;&#65533;&#65533;&#65533;P&#65533;"&#65533;&#65533;&#65533;&#65533;&#65533; &#65533;FD&#65533;&#65533;&#65533;&#65533;t&#65533;&#65533;("&#65533;&#65533;&#65533; 8D#2&#65533;l&#821;&#65533;&#65533;&#65533;&A&#65533;>&#65533;	&#65533;0@t&#65533;&#65533;
v&#65533;&#59015;&#65533;\0`&#65533;
&#65533;&#65533;'&#65533;&#65533;	d@&#65533;i&#65533;&#65533;&#65533; FQc&#65533;&#65533;|&#65533;&#65533;&#1480;F&#65533;(&#65533;S'P&#65533;&#65533;&#65533;A'_96p|&#65533;&#65533;Km&#65533;&#65533;&#65533;&#65533;&#65533;Kk<&#65533;&#1544;&#1866;&#65533;&#65533;D]?%l&#65533; &#65533;&#65533;Dk&#65533;E &#65533;&#65533;Jf&#65533;&#65533;o&#65533;&#65533;QHD&#65533;&#65533;&#65533;i&#65533;@&#65533;&#65533;RB&#65533;&#65533;en&#65533;.&#65533;`Y|&#65533;&#65533;S&#65533;&#65533; &#65533; q#&#65533;&#65533;*$ &#65533;G6&#65533;%[&#65533;%8p:&#65533;&#65533;e&#65533;K&#65533;d&#65533;4M&#65533;&#65533;&#65533;&#65533;&#65533;&#65533;)7&#65533;`&#65533;l&#65533;"a&#65533;`&#65533;W|/Ha&#65533;D= &#65533;TO&#65533;P@&#65533;D)`e#!bA&#65533;&#65533;^`p&#65533;
&#65533;"&`8PzVpP!&#65533;&#65533;M1&#65533;&#65533;? Dp49&#65533;&#65533;p&#65533;!&#65533;!&#65533;W&#65533;&#65533;tSi&#65533;
&#65533;WX&#65533;L&#65533;[&#65533;`i&#65533;&#65533;}`y&#65533;p&#65533;a1m&#65533;TTy&#992;*&#65533;C&#65533;&#65533;W&#65533;&#65533;vgw&#65533;&#65533;&#65533;&#65533;&#65533;*&#65533;"1
q&#65533;&#65533;8	&#65533;@&#65533; 0tP}&#65533;&#65533;&#65533;&#65533;&#65533;&#65533;}`&#65533;ai&#65533;&#65533;rh &#65533;Wy&#65533;&#65533;&#65533;&#65533;&#65533;&#65533;"&#65533;&#65533; &#65533;0s&#65533;&&#65533;DH1&#65533;q7`-&#1826;:@&#65533;&#65533;|`5&#65533;Y&#65533;B &#65533;Ub&#65533;HB&#65533;&#65533;&#1384; &#65533;"\&#65533; &#65533;&#65533;0x!&#65533;V.&#65533;.0I&#65533;x&#65533;![&#65533;&#65533;&#65533;UhZ&#65533;&#65533; &#65533;&#65533;|h&#65533;"&#65533;qA"&#65533;&#65533;(xC"&"&#65533;l%&#65533;}&#65533;&#65533;&#65533;rx`&#65533;1&#65533;42&#1956;_&#65533;$3F 
=@&#65533;U&#65533;UcAp&#65533;R'K&#756;$&#65533;#&#65533;&#65533;T-&#65533;&2P^_R'p7&#65533;&#65533;S&#65533;pz^R_2Sh$w]&#65533;Qn
W&#65533;T&#65533;&#65533;&#65533;&#65533;wq&#65533;&#65533;(Q&#65533;q&#65533;!
V&#65533;V 00&#65533;&#65533;&#65533;&#65533;&#65533;&#65533;&#65533;$O&#65533;s)&#65533;&#65533;Q@"'$i&#65533; &#65533; &#65533;&#65533;&#65533;&#65533;--fk8&#65533;s&#65533;Bc&#65533;&#65533;R&#65533;&#65533;&#65533;&#65533;&#65533;&#65533;bv`(&#65533;x`&#65533;M&#65533;&#65533;tY&#65533;vw&#65533;&#65533;&#65533;&#65533;P&#710;)l &#65533;p&#1113;&#65533;&#65533;&#1392;l&#65533;&#65533;h&#65533;x&#65533;&#65533;&#65533;&#65533;&#65533;&#65533;bw~&#65533;hwG&#65533;x7pr&#65533;&#65533;&#65533;&#65533;&#65533;tJ'&#65533;8d&#65533;&#65533;iD&#65533;G&#65533;d&#65533;t 0&#65533;&#65533;e"&#65533;&#65533;&#1049;&#65533;PLP&#65533;&#65533;xiwe&#65533;&#65533; zy!&#65533;&#65533;&#65533;&#65533;l&#65533;6C&#65533;ACP&#65533;&#65533;`&#65533;&#65533;B`-P&#65533;` |&#65533;pa	&#65533;&#1611;&#65533;GZ&#65533;.&#65533;&#65533;4&#65533;()&#65533;&#65533;$&#65533;&#65533;a&#65533;&#50702;&#65533;8I&#65533;&#65533;&#65533; &#65533;"q&#65533;&#65533;%&#65533;P}&#65533;&#65533;[,&#514;Y	9&#65533;-8&#65533;a&#65533;&#65533;&#1350;&#65533;h&#65533;&#65533;w&#65533;
&#65533;-&#65533;C&1&#65533;&#65533;R&#65533;@@&#65533;8?&#65533;RB&#65533;?:&#65533;b2&#65533;&#65533;&#65533;&#65533;h9&#65533;#&?Z9b&#65533;$Bc#7&#65533;sVQ&#65533;U5&#65533;%&#65533;#W9d&#65533;$&#65533;'J&#65533;&#65533;X
i0 &#65533;"&#65533;&#65533;&#65533;&&#65533;)Q&#65533;&#323;`&#65533;&#65533;!p~)xN&#65533;&#65533;q&#65533;&#65533;G}_y&#65533;&#224;&#65533;Z!v)&#65533;"O2&#65533;&#65533;&#65533;&#65533;&#65533;&#65533;J&#65533;&#65533;y.s&#65533;*/&#65533;&#65533;&#65533;+5G&#65533;&#65533;RS&#65533;v&#65533;x&#65533;oU&#65533;V&#65533;&#65533;&#65533;!&#65533; &#65533;=&#65533;&#65533;)&#65533;&#65533;&#65533;&#65533;`&#65533;&#65533;&#65533;`&#65533;)&#65533;&#65533; &#65533;&#65533;h&#65533; &#65533;&#65533;x&#65533;/&#65533;&#65533;W&#65533;&#65533;&#65533;&#65533;&#65533;Pm&#1096;q&#65533;p&#65533;&#65533; 	aP&#65533;&#65533;&#65533;z &#65533;&#65533;0&#65533;&#65533;0&#65533;&#34591;&#65533;&#65533;&#65533;{0 t&#1051;&#65533;&#65533;&#65533;00P&#65533;&#65533;&#65533;h&#65533;VE&#65533;q	&#65533;&#65533;&#65533;u&#65533;&#65533;Q&#65533;&#65533;X&#65533;ks&#65533;&#65533; 0&#65533;` 	#&#65533;
-0QU&#65533;s&#65533;C &#65533;R9&#65533;&#65533;{&#65533;h&#65533;B[.0[&#65533;&#65533;!&#65533;&#65533;O&#65533;)&#65533;&#65533;*b77;&#65533;&#65533;&#65533;@&#65533;&#65533;&#65533;&#65533;!&#65533;G &#65533;"&#65533;
#&#65533;&#65533;&#65533;[&#65533;#UP zZ&#146;&#65533;c$F&#65533;8&#65533;&#65533;`&#65533;.&#65533;& a&#65533;84$?rzY&#65533;Yb8g&#704;&#65533;34&#65533;#`"4"&#38073;&#65533;&#65533;&#65533;;F&#65533;9&#65533;
&#65533;&#65533;0
&#65533;%C!x&#65533;p&#65533;5&#65533;&#65533;07s&#65533;7*(q !&#65533;&#65533;w&#65533;&#65533;&#65533;#&#65533;)e)&#65533;$&#65533;&#65533;&#65533;T*PK&#65533;&#65533;&#65533;r&#288; #&#65533;x&#65533;&#65533;&#65533;YR&#65533;b8@TAG&#65533;&#65533;?&#65533;&#65533;s?/p&#65533;&#65533;
&#65533;0yJ&#65533;&#65533;J=&#65533; &#65533;&#65533;[&#496;&#65533;&#65533;j&#1529;&#65533;&#65533;
&#65533;&#65533;ssWv}Vf&#65533;0&#65533;&#65533;&#65533;&#65533;
&#65533;&#133;&#65533;&#65533;&#65533;&#65533;`&#65533;&	q	 &#65533;&#65533;&#65533;'x&#65533;E&#65533;&#65533;w&#65533;&#65533;&#65533;&#65533; `@&#65533;&#65533;w &#65533;&#2040; -&#65533;&#65533;&#65533;O&#65533;B{&#65533;&#65533;&#65533;:paT]&#65533; I&#65533;i&#65533;&#65533; &#65533;&#459;&#65533;)&#65533;v2F&#65533;pF-&#65533;*&#65533;6:0&#65533;&#65533;p&#65533;&#65533;l# s&#1027;&#65533;&#65533;H)&#65533;)Q&#65533;&#65533;&#65533;&#65533;)&#65533;&#65533;&#61620;%&#65533;&#65533;mC:&#65533;(&#1879;q>&#65533;Sg&#65533;&#65533;&#65533;&#65533;H&#65533;og&#1769;AI"$bR$F*&#65533;C"&&#65533;Vv&#65533;rW&#65533;|&#65533;Av&#65533;&#65533;b&#65533;&#65533;&#65533;&#65533;&#65533;%&#65533;Ck&#65533;&#65533;&#65533;&#65533;&#65533;&#65533;Sk&#65533;rK9&#65533;&#65533;9@&#65533;W."60&#65533;&#65533;&#65533;! &#65533;qz"5&#65533;(&#65533;&#65533;&#65533;&#65533;&#65533;&#65533;&#65533;&#149;&#65533;&#1347;&#65533;9x&#65533;2O&#65533;:&#65533;&#65533;S&#65533;pU&#65533;&#65533;&#65533;AP&#65533;&#65533;s&#65533;!AG&#65533;(0&#65533;&#65533;7&#65533;Y9&#65533;s&#65533;&#65533;R&#65533;&#65533;&#65533;@Y&#65533;uXe&#65533;&#65533;0&#65533;&#65533;k=&#65533;j&#65533;&#65533;&#65533;&#65533;&#65533;&#65533;&#65533;&#65533;&#65533;\&#65533;&#65533;&#65533;0&#65533;|&#65533;{&#65533;&#65533;&#1378;&#65533;&#65533; &#65533;&#65533;G5&#65533;&#65533;r&#65533;&#65533;h&#65533; &#65533;&#65533;&#65533; &#65533;Q&#65533;&#65533;&#65533;&#65533;+&#65533;qJ&#65533;yJ&#1115;&#65533;0*!*&#65533;&#65533;
&#65533;hx&#65533;p z&#65533;&#65533;&#65533;&#65533;@&#65533;&#65533;N`&#65533;a&#65533;&#65533;&#65533; L&#65533;&#65533;&#65533;67 w&#65533;U@5&#65533;z&#65533;O&#65533;g&#65533;&#65533;AaB&#65533;&#65533;6&#65533;&#65533;&#65533;&#65533;&#65533;|3&#65533;-&#65533;&#65533;+&#65533;&#65533;&#65533;/&#65533;&#65533;j&#65533;&#65533;Z&#65533;qV"&#65533;&#65533;w&#65533;B&#65533;Q&#65533;l^)&#65533;$q&#65533;&#65533;&#65533; &#65533;`&#65533;1&#65533;N&#65533;&#65533;cR&&#65533;&#65533;F&#1744;K&#65533;&#65533;&#65533;8$q&#65533;
X80&#65533;&#1596;&#65533;&#65533;&#65533;&#65533;@~&#65533;&#65533;&#65533;U#EZ`P` &#65533;X#5&#65533; &#65533;&#65533;&#65533;&#65533;M&#65533;&#65533;p	&#65533; l	F! &#65533;!!&#65533;&#65533;y&#65533;&#65533;&#65533;(&#65533;g&#65533;&#65533;U&#65533;&#65533;&#1174;&#65533;a&#65533;j&#65533;&#65533;O5hO&#65533;b&#65533;
&#65533;&#65533;&#65533;&#65533; &#65533;&#65533;&#65533;&#1197;&#65533;&#65533;&#65533;&#65533;&#65533;g&#65533;&#65533;0 d< js&#279;&#65533;,::&#65533;&#65533; :<&#65533;7&#65533;t&#65533;l&#65533; &#65533;	)&#65533;&#65533;&#65533;&#65533;&#65533;<&#65533;lp&#65533;&#1753;&#65533;&#65533;&#65533; HO&#840;&#65533;&#65533;&#65533;&#65533;p&#963;&#65533;&#1046;&#65533;&#65533;gQC8&#65533;)D&#65533;Q&#65533;1&#65533; &#65533; &#65533;&#2015;&#65533;&#65533;&#65533;&#65533;&#65533;w&#65533;&#65533;&#65533;&#65533;&#65533;&#65533;&#65533;\&#65533;&#65533;)&#65533;&#65533;&#65533;&#65533;&#65533; &#65533;&#65533;p &#1052;&#65533;]&#65533;`0	&#65533; &#65533;&#65533;	i&#65533;As` &#65533;d&#1633;&#65533;&#65533;Ea &#776;{&#65533;gD>&#65533;&#65533;&#65533;B&#65533; 4R)p&#665;&#65533;!*&#65533;&#65533;&#65533;6PQ<&#65533;&#65533;_&#65533;}%Z.&#65533;I&#65533;7&#65533;.(&#65533;&#65533;(l&#65533;JaAd&#1086;A&#65533;@&#65533;&#65533;t@^~&#65533;&#65533;i&#65533;a&#65533;S&#1568;&#65533;X&#65533;&#65533; 3&#65533;&#65533;&#65533;&#65533;3&#65533;!;&#65533;(W&#65533;&#65533;&#65533;&#65533;&#65533;c"rs&#65533;:&#65533;6&#65533;d&#65533;Z=&#65533;&#65533;)&#65533;&#65533;)&#65533;0=&#65533;&#65533;&#65533;9&#65533;)&#65533; &#65533;&#65533;&#65533;&#65533;P* &#65533;&#800;&#65533;&#65533;&#65533;&#65533;&#65533;8&#65533;&#65533; r&#65533;s^&#65533;&#65533;k7.>&#65533;&#65533;~&#65533;gw &#65533;&#65533;&#65533;&#719;&#65533;LP&#1293;&#65533;h&#257;&#65533;AX&#65533;&#65533;&#65533;&#65533;3&#65533;&#65533;a&#65533;  h&#65533;&#65533;&#65533;&#65533;z&#65533;hh&#65533;&#65533;&#65533;LKx&#65533;&#65533;&#65533;
&#65533;\&#65533;&#65533;&#65533;A&#65533;L&#65533;&#798;&#185;w&#65533;&#65533;&#65533;&#65533;}Jx'&#65533;&#65533;L&#65533;
&#65533;*g&#65533;&#65533;&#65533;
W@&#65533;&#65533;F
&#65533;`&#65533;&#65533;Z&#65533;O&#65533;&#65533;T&#65533;&#65533;-&#65533;Q&#65533;/&#65533;Af&#65533;#P&#65533;ffp2'&#65533;X,N&#1246;k-G&#65533;&#65533;P&#65533;N6R&#65533;{\Z&#65533;B~&#65533;+&#65533;}&#65533;!_9q&#65533;&#65533;4&#65533;&#65533; o&#65533; &#65533;0&#65533;7&#65533;&#65533;&#65533;&#65533; &#65533;&#65533;	o&#65533;&#65533;P:&#65533;'&#65533; B#I&#65533;&#65533;5&#65533;XV@&#65533;&#65533;
?&#65533;
/q&#65533;c&#65533;&#65533;g{&#65533;=&#65533;Fj&#65533;&#65533;R&#65533;&#65533;&#65533;%&#65533;&#595;w&#65533;&#65533;fOa&#65533;&#65533;&#65533;&#65533;&#65533;&#65533;
~#&#65533;&#65533;R "/l&#65533;&#65533;<&#65533;,&#65533;&#65533;TO&#65533;&#65533;;&#65533;&#65533;&#65533;+&#65533;&#65533;&#65533;
&#65533;=&#65533;&#65533;`&#65533;"&#65533;&#65533;A 
;&#65533;&#65533;&#65533;Q&#1216;&#65533;. w0&#65533;a&#65533;P*p@B&#65533;&#65533;&#65533; &#65533;(0j`&#65533;%  
PA&#65533;&#65533;&#65533;c&#65533;&&#65533;`&#65533;&#65533;P&#65533;&#65533;S W&#65533;&#65533;&#65533;&#65533;&#65533;w&#65533;{&#65533;^&#65533;  &#1963;&#65533;w&#65533;?	&#65533; &#65533;&#65533;:&#65533;&#65533;&#65533;w&#65533;&#65533;7&#65533;&#65533;&#65533;q`P&#65533;&#65533;&#65533;&#65533;&#65533;8&#65533;&#65533;&#65533;&#65533;&#65533;&#65533;&#1981;&#65533;&#1772;Wp&#65533;&#65533;&#65533;&#65533;&#65533;&#65533;&#65533;&#65533;q&#65533;&#65533;&#65533;.&#65533;)w&#65533;Xj !&#65533;&#831;9sZ&#65533;&#65533;A&#264;f&#65533;&#65533;0&#65533;"&#134;E&#65533;&#65533;0a&#65533;&#65533;&#65533;w&#65533;y&#65533;s'&#1757;;:t&#65533;P &#65533;K&#65533;-]&#65533;&#65533;&#65533;R&#65533;L&#65533;5m&#65533;&#281;S&#65533;N&#65533;R,I!&#65533;3&#255; -&#65533;&#65533;3iR&#65533;3eC&#65533;/[S&#65533;&#65533;d&#65533;q&#65533;C&#65533;/.-;&#65533;&#65533;&#65533;&#65533;]&#65533;b&#65533;&#65533;	&#65533;&#1689;G_&#65533;&#65533;&#65533;'@&#65533; s&#65533;&#65533;e*shQ&#65533;4&#65533;(&#65533;&#65533;(^&#65533;y&#65533;&#65533;&#49907;(&#65533; &#65533;&#65533;&#836;1&#65533;M!R&#65533;&#65533;s&#65533;L&#65533;&#221;=z&#319;28&#65533;&#65533;&#65533;RP&#65533;j&#65533;rV&#65533;X&#65533;45&#65533;&#65533;$&#65533;#($N&#65533;&#65533;&#65533;a&#1727;8&#65533;&#65533;1&#65533;+&#65533;vZ&#65533;&#65533;1&#263; 5jJ&#1064; &#65533;&#65533;	&#1767;&#65533;&#65533;&#65533;&#65533;&#65533;&#65533;&#65533;&#65533;&#65533;&#65533;&#65533;&#65533;8&#65533;&#65533;Zb&#65533;&#65533;@&#65533;&#65533;n&#65533;
&#65533;&#1171;&#65533;&#2024;D,@c&#65533;A&#65533;&#65533;'&#65533;&#65533;&#65533;   *&#65533;&#65533;&#65533;Q&#65533;p	&#65533;&#65533;c&#65533;&#65533;Vq&#65533;&#65533;844&#65533;Ac&#65533;&#65533;pI&#65533;29&#65533;&#65533;AI&#65533;k&#65533;&#65533;&#279;&#65533;X&#65533;&#65533;"&#65533;d&#65533;8&#65533;&#65533;C&#65533;{< &#65533;:1&#65533; &#65533;1&#583;t&#65533;&#192;&#65533;&#65533;q!U&#65533;&#65533;HI&#65533;&#65533;0CZc&#65533; &#65533;Lh&#583;lthI$&#65533;t &#65533;!Z&#65533;&#293;j&#65533;!&#65533;B&#65533;&#65533;N:&#65533;&#65533;&#466;(* &#65533;&#65533;
&#65533;&#65533;&#65533;!&#65533;&#65533;&#65533;pi	Q&#65533;&#65533;&#65533;&#65533;&#65533;LE&#65533;&#65533;&#65533;&#65533;J/&#65533;&#65533;J-&#65533;&#65533;3S&#65533;z'&#65533;7[*&#166;j&#129;U4)&#65533;%M5&#1380;VYm	YeTV&#65533;Y[&#65533;&#65533;V^5&#359;&#65533;wJ&#65533;g&#65533;N]&#65533;&#65533;&#65533;`&#65533;Y&#65533;}&#65533;&#65533;@n&#65533;&#65533;&#65533;CZb&#65533;&#65533;&#65533;&#65533;&#65533;0&#1298;&#65533;&#65533;&#65533;Xs&#997;&#65533;&#65533;J&#65533;AZ+^&#65533;Nk&#65533;&#65533;R&#65533;&#65533;&#1882;&#65533;(&#65533;B&#65533;&#65533;h&#65533;&#65533;Z&#1184;&#65533;&#65533;\&#65533;&#65533;%&#65533;8&#65533;(X&#65533;!^&#65533; &#65533;V@;&#65533;@&#65533;&#28947;A&#65533;&#65533;Up&#65533;&#65533;&#65533;&#65533;@bP&#65533;H&#65533;&#65533;cd&#65533;&#65533;&#65533;&#65533;&#65533;M&#65533;n&#65533;G	&#65533;
X&#65533;%&h&#65533;{l&#65533;&#65533;A&#515;&#65533;Y&#21122;@&#65533;&#65533;&#65533;&#65533;&#65533;{&#65533;&#65533; &#65533;F&#65533;g&#65533;[R&#65533;d&#65533;d|i&#65533;Pe&#65533;&#65533;&#65533;&#65533;&#65533;^&#65533;I>&#65533;BI&#65533;&#65533;&#65533;%^%&#65533;U4D&#65533;Kn@&#65533;&#65533;!&#65533;p&#65533;&#65533;y&#65533;&#65533;&#65533;4A &#65533;\&#65533;c&#65533;<&#65533;&#65533;ia&#65533;&#65533;&#65533;T&#65533; &#65533;)gK&&#65533;`&#65533;;&#65533;'F&#65533;gfn&#65533;&#65533;v&#65533;@7x&#65533;*q&#65533;&#65533;E&#65533;&#65533;&#65533;&#65533;&#65533;iI n]z^&#65533;^&#65533;&#65533;dz&#65533; x
&#11415;.c&#65533;&#65533;\&#65533;&#65533;&#65533;&#65533;&#65533;&#65533;&#65533;[BQ'&#65533;Q&#229;L&#65533;H&#65533;&#65533;0&#65533;&#65533;L&#1167;&#65533;&#65533;&#65533;~&#65533;&#617;dr&#65533;p&#65533;\&#65533;s&#139;&#65533;&#65533;&#65533;U2QVUJ6AMP&#1026;&#65533;&#65533;&#65533;!2X2jp&#65533;4(&#65533;?,H&#65533;&#65533;&#65533;&#65533;&#65533;&#1394;&#65533;LLx@
R,&#65533;VK&#65533;&#1033;&#65533;&#65533;&#65533;%j&#65533;&#65533;&#65533;&#65533;&#65533;&#65533;&#65533;A|.&#65533;_K&#65533;'&#65533;(	&#968;G&#65533;&#65533;&#65533;&#65533;E&#65533;&#1128;&#65533;&#65533;Y&#65533; &#65533;x&#65533;&#65533;f&#65533;9i&#65533;LV&#65533;&#65533;-&#932;6-&#65533;&#65533;8!&#65533;&#65533;&#65533; &#65533;10&#65533;&#65533;&#65533;A'`&#65533;4x&#65533; jB&#65533;&#65533;
d&#65533;&#65533;@da0&#65533;&#65533;&#65533;&#65533;=.&#65533;	&#65533;&#65533;&#65533;&#65533;C(%&#65533;&#65533;&#65533;&#65533;&#65533;/&#65533;[$&#65533;&#65533;&#65533;dDx&#65533;%&#65533;&#65533;-j&#65533;	A&#65533;&#65533;4&#65533;&#65533;&#65533;&#65533;
qxe,&#65533; &#65533;`h Q &#65533;&#65533;">&#65533;&#65533;&#65533;-&#65533;&#65533; &#65533;&#65533;+&#65533;Mnq&#65533;&#65533;.!&#65533;+ Er&#65533;O7&#65533;&#65533;0hE&#65533;&#65533;&#65533;D&#65533;&#65533;)&#65533;&#65533;&#65533;&#65533;&#804;$%&#65533;#&&#65533;&#65533;&#65533;	&#65533;&#65533; &#65533;&#65533;&#65533;X &#65533;&#65533;n &#65533;@&#65533;`V&#65533;&#65533;%px&#65533;Z&#65533;&#65533;&#65533;$&#65533;'J&#65533;J&#65533;&#65533;&#65533;k	&#65533;&#65533;&#65533;&#65533;&#65533;`3&#65533;LB45,Z&#65533;#	&#65533;&#65533;<j,&#65533;$	&#65533;&#65533;hK4&#65533;<&#65533;$&#65533;&#65533;&#65533;&#65533;K&#65533;$&#65533;&#65533;@&#65533;?A&#982;&#65533;T&8&#65533;&#65533;?(&#65533;&#256;2&#65533;&#65533;Mq&#65533;&#65533;&#65533;&+&#65533;&#65533;Luj&#65533;&#65533;ZC9MBLi&#42136;&#65533;4	#&#65533;&#65533;Ii&#1710;&#65533;hJ&#65533;.)AP8&#65533;&#65533;&#65533;&#65533;&#65533;+E&#65533;?8*,&#65533;v&#65533;&#65533;&#65533;I&#65533;p)T&#65533;%&#65533;I:&#65533;s&#65533;!&#65533;E&#65533;K&#65533;H&#1196;&#65533;%&#65533;D&#65533;Z&#65533;/&#1524;'&#65533;&#65533;&#65533;&#65533;&#65533;&#1426;&#65533;l&#65533; s&#65533;&#65533;0&#65533;&#65533;B(&#65533;p &#65533;C7pGF&#65533;&#65533;&#65533;&#65533;&#65533;D)A&#65533;&#65533;&#65533;  C8&#65533;&#65533;OB&#65533; &#65533;&#65533;&#65533;&#65533;&#320;'(&#65533;F%`#&#65533;&#65533;&#65533;.$&#65533;&#65533;&#65533;nR&#1501;ntuq&#65533;&#65533;&#187;b &#65533;&#65533;&#65533;0^0&#65533;D&#65533;&#65533;s&#65533;r&#65533;^&#65533;&#65533;&#65533;}&#65533;u&#65533;&#65533;K8&#65533;&#65533;0&#65533;&#65533;&#65533;!&#65533;&#65533;&#65533;&#65533;@&#65533;&#65533;&&#65533;!`|h&#65533;D&#65533;3&#65533;AMX&#65533;
&#65533;&#65533;NBM&#65533; &#65533; l.Z&#65533;&#65533;&#65533;&#65533;&#65533;0&#65533;
b&#65533;9&#65533;&#65533;%&#65533;3:N&#65533;N@&#65533;e&#65533;&#65533;j&#65533;uD @&#65533;7&#65533;&#65533;&#65533;&#65533;&#459;@ +"&#1554;\&#65533;w.aI&#65533;dN&#65533;&#65533;q	&#65533;	{D&#65533;&#65533;-&#65533;&#65533;K&#65533;&#65533;&#65533;&#65533;D&#65533;'M&#65533;V&#65533;:&#65533;/&#65533;&#65533;U`nk	P&#65533;U&#65533;b&#65533;&#65533;.i&#65533;Y["&#1427;&#65533;&#65533;&#65533;&#65533;&#65533;?x&#65533;&#65533;&#65533;&#65533;<~~&#65533; s&#65533;&#65533;&#65533;&#65533;%z&#65533;Sn*&#65533;&#65533;&#65533;&#65533;>U&#65533;&#65533;&#65533;(&#1466;&#65533;u&#65533;<&#65533;&#65533;Kluid&#65533;&#1028;6&#65533;&#65533;&#65533;pb&#65533;&#65533;&#65533;Wn	&#65533;_&#65533;&#65533;)&#65533;:4#(&#65533;&#65533;f"&#65533;wA&#65533;]&#65533;&#65533;&#65533;  &#65533;kX&#65533;5&#65533;p&#65533;&#65533;&#65533;&#65533;&#65533;&#65533;&#65533;&#65533;p&#65533;I&#65533;&#65533;&#65533;%&#65533;&#65533;&#65533;&#65533;&#65533;&#65533;&#65533;|&#560;&#65533;d&#65533;5!&#65533;a&#65533;&#65533;&#65533;4d&#65533;!X&#65533;&#65533;&#65533;&#65533;h&#65533;C%&#65533;&#65533;&#65533;@&#65533;&#65533;&#65533;E&#65533;&#65533;&#65533;t&#65533;6&#65533;&#65533;ux`&#65533;&#65533;w&#65533;[&#65533;o~|&#65533;X&#65533;&#65533;&#65533;5&#65533;&#65533;%&#65533;&#65533;8 &#65533;(&#65533;_&#65533;d&#65533;&#65533;qh&#65533;%o&#65533;&#65533;w0&#65533;&#65533;&#65533;c&#65533;&#65533;8N&#65533;&#41943;&#65533;&#65533;%&#65533;&#65533;&#65533;&#65533;]&#65533;&#65533;\&#65533;(Z&#65533;&#65533;&#65533;@&#65533;&#65533;h&#65533;A(@&#65533;%&#65533;&#65533;&#65533;&#65533;A&#65533;&#65533;&#65533;&#65533;&#666;&#65533;&#65533;f&#65533;&#65533;e&#65533;h&#65533;Uo&#65533;&#65533;&#65533;&#65533;jf.&#65533;Y&#65533;q&#65533;j#&#65533;&#65533;&#65533;'&#65533;M&#65533;&#65533;&#65533;
$&#65533;pI&#65533;&#65533;!w&#65533;&#65533;pR6%pZ&#65533;&#65533;a&#65533;4]3V]&#65533;e&#65533;&#65533;YW6Y)&#65533;&#65533;^(N&#65533;&#65533;%&#65533; 	EL&#65533;&#65533;&#65533;&#65533;eu&#65533;&#65533;Z&#65533;N}g&#65533;&#65533;D%&#408;&#65533;R&#65533;"Y#&#65533;{f	&#65533;?,&#65533; te&#65533;;2&#65533;&#65533;&#65533;iX&#65533;-&#65533;&#65533;&#65533;pm;&#65533;Q1&#65533;&#65533;PK&#65533;&#65533;&#65533;&#65533;!&#65533;&#65533;'">A"T&#65533;k/&#65533;&#2032;&#65533;&#65533;&#65533;/&#65533;&#65533;&#1762;&#65533;&#65533;8&#65533;&#65533;YP&#65533;]&#65533;&#65533;&#65533;&#65533;/&#65533;/&#65533;/~&#65533;&#65533;&#65533;&#65533;&#65533;@&#65533;&#65533;&#65533;~&#65533;&#65533;&#65533;&#1023;~&#1279;&#65533;s&#65533;&#65533;&#65533;&#65533;&#65533;&#65533;9&#65533;+&#65533;&#65533;&#65533;&#65533;s&#65533;&#65533;&#65533;?&#65533;&#65533;&#65533;&#65533;c8H?d&#65533;&#65533;&#65533;E&#65533;+&0&#65533;s(&#65533;T&#65533;{H10&#65533;gx&#65533;Ad&#65533;&#258;g&#1032;&#65533;A&#1217;A&#65533;A4>&#65533;&#65533;!p-&#65533;&#65533;&#65533;&#1031;&#65533;&#65533;&#65533;@:&#65533;&#1538; &#65533;&#178;&#65533;&#979;&#65533;r&#65533;&#65533;&#65533;&#65533;p&#65533;&#65533;&#65533;&#65533;na&#65533;&#379;	&#65533;S&#65533;/&#1225;&#65533;"<&#65533;0C&#65533;&#65533;&#65533;&#65533;&#65533;@8+&#65533;&#1705;?x&#215;&#1573;&#65533;0&#65533;k&#65533;&#65533;&#65533;&#65533;&#65533;&#65533;9&#65533;)&#65533;C&#65533;0+T@&#65533;9&#244;_&#65533;&#65533;&#65533;0&#65533;s&#65533;&#65533;J&#65533;&#65533;&#65533;g&#65533;&#65533;p<z&#65533;&#65533;Q;&#65533;&#65533;&#65533;	-x&#65533;.t&#65533;EP5T<&#65533;+CEUtV&#65533;&#65533;(a5,&#65533;&#65533;p&#65533;&#65533;(&#65533;h&#65533;&#570;&#65533;&#65533; D&#65533;&#65533;$&#65533;  &#65533;&#65533;&#65533;&#65533;;&#65533;&#65533;&#65533;&#65533;&#65533;y	&#65533;p	;@4&#65533;8&#65533;i h&#65533;&#65533;B$&#65533;&#65533;&#65533;	nl	O&#65533;o&#65533;&#65533;*&#65533;n&#65533;&#65533;&#65533;H&#65533;H&#473;H&#65533;&#65533;&#65533; &#65533;P$&#65533;&#65533;&#65533;@&#65533;&#65533;&#65533;>i	e"&#65533;(&#65533;&#65533;91(&#65533;&#704;&#65533;r&#65533;#&#65533;&#65533;S&#1545;&#65533;%;`(&#65533;%&#65533;&#65533;Y&#65533;&#65533; &#65533;(&#65533;&#65533;Z<&#65533;Xl&#65533;(&#65533;B&#65533;k&#65533;05p&#65533;0&#524;&#65533;&#604;<&#65533;<&#65533;<&#65533;c8&#65533;P&#65533;&#65533;&#713;&#65533;&#65533;&#65533;8@&#471;&#517;&#65533;&#1573;b&#1033;&#65533;&#65533;#&#65533;&#65533;I&#65533;pF&#65533;h&#65533;&#65533;&#65533;&#65533;s&#65533;&#65533;&#65533;&#1536;o("&#65533;o&#65533;)T&#65533;tT&#65533;:T&#65533;&#65533;:&#65533;&#65533;&#65533;C&#65533;55&#65533;5 H&#65533;&#65533;U&#284;zK5&#65533;&#65533;<&#65533;&#65533;	&#65533;&#65533;&#65533;#*&#65533;&#65533;K=wy"&#65533;&#65533;&#65533;s	Z&#65533;3&#65533;'&#65533;d&#65533;&#65533;&#65533;&#65533; &#938;&#65533;z8&#65533;(&#65533;e&#1545;e&#65533;&#65533;,F&#65533;K&#65533;	&#65533;&#826;l&#65533;&#65533;,&#65533;&#65533;&#65533;u&#65533;&#65533;e{&#65533;&#65533; b&#65533;&#65533;&#65533;&#65533;&#65533;B&#65533;&#1306;&#65533;a&#65533;&#65533;P&#854;&#65533;&#1076;&#65533;&#65533;l	&#65533;"8&#65533;=&#65533;h&#65533;&#65533;p	i&#65533;""&#65533;M&#65533;&#65533;&#65533;&#65533;&#65533;&#65533;&#65533;&#65533;&#65533; &#65533;&#65533;&#65533;L&#65533;&#65533;&#535;(U+V&#65533;&#65533;0&#65533;&#65533;&#65533;!`&#65533;1&#65533;&#65533;&#65533;&#65533;J&#65533;d&#299;$&#988;+&#65533;&#235;&#65533;&#65533;&#65533;&#65533;H&#65533;&#65533;&#65533;;:&#65533;)T&#553;&#65533;&#65533;&#65533;&#65533;&#1587;6&#65533;3&#65533;&#65533;&#65533;=8X}J&#65533;&#65533;&#65533;&#65533;&#1248;N&#65533;K&#65533;&#65533;	N&#65533;&#65533;&#65533;&#983;&#65533;)_&#65533;2&#65533;r	&#65533;&#65533;/c&#65533;&#65533;+GAV&#65533;m&#65533;&#65533;&#65533;&#65533;&#1067;&#65533;&#65533;	&#65533;4"XxN&#65533;&#65533;&#763;&#65533;&#65533;&#1016;g&#65533;&#804;&#65533;&#65533;f&#65533;&#65533;&#1030;&#65533;&#65533;&#65533;&#65533;&#65533;&#65533;f&#65533;&#65533;&#65533;p&#65533;&#65533;t&#65533;e&#65533;&#65533;&#65533;&#65533;&#65533;	%&#65533;&#65533;dh	'u	"&#1353;&#65533;&#1177;p&#65533;&#1349;U&#65533;*m&#65533;&#65533;&#65533;d&#65533;&&#65533;	m&#65533;&#65533;&#65533;&#65533;&#65533;&#65533;'&#65533;	3&#65533;&#65533;H1m
-]&#65533;9]&#65533;&#65533;#&#65533;&#65533;&#65533;(&#65533;&#214;x I&#65533;4&#65533;&#65533;&#65533;:&#65533;&#65533;:&#65533;&#65533;&#65533;hB&#1331;&#65533;H&#65533;&#1673;@&#65533;&#65533;b&#65533;&#65533; T&#65533;&#65533;&#65533;&#65533;O(&#65533;&#65533;&#65533;&#65533;s&#65533;&#65533;x&#65533;&#65533;&#65533;&#65533;<C&#65533;'&#65533;	B&#65533;w&#65533;vJ&#65533;8&#1448;&#65533;&#65533;`&#65533;x&#65533;&#65533; "&#65533;&#1366;&#65533;&#65533;&#65533;Z&#65533;&#65533;Y&#65533;&#65533;&#65533;&#1371;h&#65533;&#65533; R &#65533;h&#65533;&#65533;VZ|ES&#65533;&#758;t&#1463;|V:&#65533;&#65533;&#65533;&#65533;&#345;&#65533;&#65533;&#1312;"&#65533;&#1828;	&#770;&#65533;&#65533;`L&#65533;X&#65533;40&#65533;R&#65533;&#65533;E&#65533;hX&#65533;%&#65533;xW:&#65533;&#790;&#65533;&#65533;&#65533;&#65533;&#65533;&#65533;&#65533;&#65533;&#65533;E&#65533;&#1302;&#65533;&#65533;&#65533;Cx&#65533;&#65533;&#65533;&#65533;|d&#65533;	&#65533;2N&#65533;&#65533;&#65533;&#861; P&#65533;&#546;&#65533;&#1565;4&#65533;&#65533;&#65533;&#65533;)&#861;HS&#65533;&#65533;&#65533;&#65533;<&#65533;H/&#65533;&#1427;&#65533;&#65533;&#65533;a&#65533;:`H&#65533;&#65533;	Q&#65533;&#65533; B&#65533;&#65533;&#65533;&#65533;&#65533;&#65533; &#65533;&#65533;&#65533;Y&#65533;:X&#65533;{&#65533;5&#65533;&#65533;:&#639;X&#65533;fX&#677;&#65533;	K&#65533;&#1306;>4&#65533;Z&#65533;P&#65533;r	&#65533;&#65533;F&#65533;&#1692;&#65533;Z&#65533;&#65533; [&#65533;`&#65533;H&#65533;&&#65533;Y&#65533;&#65533;&#65533;&#65533;&#65533;&#65533;&#1347;^&#65533;	&#65533;&#65533;&#1622;p&#65533;&#65533;B&#65533;&#65533; &#65533;X&#760;d&#373;\Ul&#65533;&#65533;E&#65533;z#\&#341;&#65533;&#65533;E:5&#65533;&#65533;=&#65533;&#65533;%&#65533;&#65533;{&#65533;vH&#65533;&#65533;&#65533;`8&#65533;``&#65533;#H&#65533;m	&#65533;&#65533;&#65533;&#65533;Y&#65533;&#65533;\&#65533;&#65533;vxG&#65533;\&#65533;$`]&#65533;h&#65533;x<$&#65533;&#65533;&#65533;&#65533;&#1879;&#65533;&#65533;?&#65533;	$L&#65533;
&#65533;&#65533;l&#65533;
H&#65533;&#65533;H&#151;&#65533;M&#65533;&#65533;&#65533;&#65533;&#65533;&#65533;&#65533;&#65533;( &#65533;&#65533;&#1952;h	yy('&#65533;&#841;r
&#65533;&#65533;	&#65533;&#65533;0&#65533;q	&#65533;y	&#65533;&#65533;&#65533;&#518;&#65533;&#65533;	&#65533;y&#65533;5&#65533;X&#65533;&#65533;.,'&#65533;&#65533;1$,"hR&#65533;=Z\&#65533;i&#65533;&#65533;&#65533;Y&#65533;U~&#65533;Ox	^&#65533;&#1686;&#65533;3v&#65533;O&#65533;&#65533;OX&#65533;h&#65533;&#65533;=V(&#65533;`&#65533; U&#65533;B'h^&#65533;~&#65533;&#65533;&#65533;^&#65533;&#65533;	&#65533;&#65533;&#65533;&#65533;&#65533;r&#65533;7&#65533;&#65533;=V&#65533;`&#65533;&#65533;H&#65533;&#65533;&#1027;`-&#1433;H&#65533;@&#65533;&#65533;Q&#65533;'&#65533;!P&#1810;&#65533;&#65533;&#65533;&N&#65533;'^&#65533;(&#65533;&#65533;<&#65533;X&#65533;j&#65533;K,&#65533;sX&#65533;,k&#1865;2x&#65533;j&#65533;K&#65533;{&#65533;36&#65533;4&=&#65533;P&#65533;\&#65533;&#65533;&#65533;z&#65533;&#65533;&#65533;5%&#65533;K-n&#65533;&#541;&#65533;&#65533;&#65533;b;F&#65533;&#65533;8&#65533;&#1088;&#65533;&#65533;P&#65533;2P&#65533;(&#65533;(&#65533;D&#65533;	U&#65533;	UP&#65533;DPG&#65533;&#65533;&#65533;&#65533;x,&#65533;&#65533;8&#65533;|&#65533;`h&#65533;g8&#65533;h&#65533;^&#65533;&#65533;&#65533;&#65533;&#65533;(&#65533;{	U&#65533;&#1575;&#65533;&#65533;&#65533;1&#65533;&#65533;&#65533;&#65533;&#65533;	[f&#1999;&#65533;&#65533;&#65533;&#65533;&#65533;&#65533;&#65533;!d&#65533;&#65533; n&#65533;&#65533;&#65533;I&#65533;&#65533;&#65533;&#65533;&#65533;&#65533;@&#65533;f&#65533;&#65533;&#65533;&#65533;I&#65533;g&#65533;&#1672;&#65533;d^feV&#65533;&#276;&#65533;yh&#65533;d}&#65533;&#65533;j&#65533;&#65533;&#65533;&#1687; &#65533;d&#65533;&#65533;%&#1052;fX&#65533;&#65533;f&#65533;&#65533;O&#65533;cuZ&#65533;&#65533;=d&#65533;&#65533;&#65533;&#65533;&#65533;Hf&#65533;{&#65533;&#65533;&#65533;f&#65533;8h`&#65533;&#65533;&#65533;&#65533;e.&#65533;&#65533;c6&#65533;f&#65533;f&#65533;&#1050;&#65533;&#65533;y&#854;8&#65533;&#65533;&#65533;&#65533;I&#65533;&#65533;	&#65533;&#65533;&#65533;&#65533;&#65533;&#65533;nh&#65533;x&#65533;&#65533;fd;&#65533;I&#65533;&#1494;(&#65533;j&#65533;W8x&#65533;&#65533;&#65533;S&#65533;}E&#65533;	'&#65533;&#65533; &#65533;)&#65533;&#65533;&#65533;e&#65533;&#65533;&#65533;&#65533;&#65533;X&#65533;\&#65533;d&#65533;H&#65533;\|1=&#65533;j=,&#65533;&#65533;b&#65533;:&#65533;cQY`&#65533;c&#65533;&#65533;&#65533;A&#65533;&#65533;MV,8&#65533;~	kh	,p&#65533;NA&#65533;V0 &#65533;v&#65533;0G&#1033;&#65533;&#65533;&#65533;&#65533;k&#65533;&#65533;&#65533;&#65533;\&&#1999;&#65533;&#65533;p&#65533;p&#65533;&#65533;S-&#65533;&#65533;&#65533;&#65533;t&#65533;&#65533;8&#65533;&#65533;f&#65533;&#65533;tm	&#65533;&#65533;&#65533;&#65533;&#65533;&#65533;WI&#726;h&#65533;>&#65533;a&#65533;&#532;&#65533;ly	p&#65533;&#65533;&#65533;&#65533;&#65533;&#65533;Xem&#65533;(&#65533;&#65533;&#65533;po&#65533;&#1625;X&#65533;v&#65533;&#65533;b&#65533;&#1430;x&#65533;%&#65533;m&#65533;5&#65533;OE&#65533;&#65533;&#65533;I&#65533;&#65533;&#65533;6 &#65533;8&#65533;&#65533;f&#65533;&#65533;N&#1478;&#65533;&#65533;&#65533;.&#65533;	0i&#65533;&#65533;&#65533;l&#65533;`&#65533;&#65533;&#65533;&#65533;=9&#65533;&#65533;&#65533;	&#65533;h&#65533;(&#65533;U&#65533;&#65533; &#65533;&#65533;(&#65533;&#65533;x&#65533;v&#65533;p`V&#65533;j&#65533;&#65533;&#9632;K&#65533;&#65533;&#65533;v&#65533;&#597;&#65533;7&#65533;=&#65533;	;&&#65533;7&#65533;NNk&#65533;&#65533;K&#65533;&#65533;l&#65533;F&#65533;
g&#65533;Mv&#65533;&#65533;&#65533;d&#1249;&#65533;V&#65533;k&#65533;&#65533;9&#65533;&#65533;&#65533;&#65533;&#65533;&#65533;t0&#65533;&#65533;X&#65533;&#65533;6p	\6&#65533;1&#65533;&#65533;[&#65533;q[6'&#65533;j&#1545;;&#65533;&#65533;&#65533;v&#65533;;Xl&#1043;E&#65533;&#65533;S&#65533;&#65533;&#65533;C&#65533;&#65533;	&#65533;L &#65533;aM&#65533;&#65533;&#65533;&#65533;&#65533;&#65533;g&#65533;&#65533;a&#65533;fp>hf&#65533;lg&#65533;f&#65533;&#65533;l&#65533;&#65533;n&#65533;fi&#65533;VW&#65533;0&#65533;&#65533;&#65533;a&#65533;pm&#65533;&#65533;{V&#65533;&#65533;&#65533;x&#65533;s*'&#65533;8o&#65533;&#1654;&#65533;)&#65533;Eu&#65533;&#905;) &#65533;|%&#65533;&#65533;|h&#65533;&#65533;>o&#65533;l&#65533;V&#65533;Xf&#65533;~&#65533;c>&#65533;	&#65533;`&#65533;O&#65533;&#65533;Nm&#65533;&#65533; XbL&#65533;&#1430;&#65533; &#65533;&#65533;'&#65533;&#65533;&#65533;F&#65533;(&#65533;&#65533;&#65533;&#65533;&#65533;\&#65533;\&#65533;E X&#65533;&#65533;xsp&#1043;\&#65533;&#65533;&#65533;&#65533;u&#65533;&#65533;p&#65533;&#65533;&#65533;&#65533;
&#65533;dg&#65533;O&#65533;7&#65533;kurk&#65533;q&#65533;@&#65533;}&#65533;&#65533; l&#65533;e&#65533;h&#65533;	r&#65533;!&#65533;&#414;&#65533;&#65533;
7h&#65533;&#65533;l&#65533;[&#65533;uV|l&#65533;&#65533;&#65533;$&#65533;&#65533;0&#65533;)pN7&#65533;&#65533;y&#65533;&#65533;&#65533;&#65533;&#65533;&#65533;KF&#65533; &#65533;&#65533;&#65533;&#65533;&#65533;$m}U&#65533;&#65533;&#65533;t&#65533;Pt=&#65533;&#65533;&#65533;o	&#65533;{	Np&#65533;&#65533;lh&#65533;&#65533;1VPZ:	[D&#65533;&#65533;&#65533; &#65533;&#65533;:E8&#65533;p	.  Q&#65533;D&#1353;4&#65533;&#65533;	k&#65533;&#65533;	&#65533;&#65533;&#65533;`&#65533;&#65533;\fk&#65533;&#65533;r}&#65533;&#676;n&#65533;&#65533;&#65533;&#65533;&#65533;r&#65533;&#65533;&#65533;&#65533;&#65533;&#65533;`n	&#65533;Y&#65533;Xb&#65533;&#65533;XP\&#65533;&#65533;o&#197;&#65533;&#65533;&#65533;&#65533;&#955;&#65533;&#65533;=&#364;/v\&#65533;j&#65533;&#65533; cj%v&#65533;&#65533;&#1451;^&#65533;?{&#65533;&#65533;&#65533;J&#65533;&#65533;|&#65533;&#65533;.k&#65533;&#65533;&#65533;f&#65533;&#65533;qA&#65533;&#1993;&#65533;&#1032;&#65533;x&#65533;&#65533;t"&#65533;&#65533;&#65533;q&#639;&#65533;&#65533; o_&#65533;&#65533;&#65533;&#65533;'&#65533;&#294;&#65533;D(&#65533;&#65533;&#65533;o'&#65533;zT|&#65533;Ytr&#65533;&#65533;&#65533;t	Wp&#65533;&#65533;&#65533;&#65533;r&#1182;&#65533;,&#65533;&#65533;	HL&#1526;&#65533;`M@&#65533;&#65533;&#65533;&#65533;&#65533;4&#65533;&#65533;&#65533;&#65533;d&#65533;m&#65533;&#65533;&#65533;c&#65533;&#65533;4 gN	&#65533;&#65533;he&#65533;r&#1046;&#65533;&#65533;H;&#65533;&#65533;&#65533;&#65533;&#65533;l&#65533;&#65533;&#1716;&#65533;O&#65533;&#33433;(&#65533;&#1366;8y&#65533;&#65533;h&#65533;&#65533;/&#65533;&#65533;&#65533;&#65533;h &#65533;h&#65533;&#65533;&#65533;&#65533;&#65533;e&#65533;	&#65533;&#65533;@&#65533;?*&#65533; &#65533;K&#65533;o&#65533;&#132;^H8&#65533;&#65533;&#65533;&#65533;M&#65533;x`&#65533;$&#65533;"6&#65533;&#65533;&#65533;&#65533;&#65533;I#C8&#65533;&#65533;&#464;
'\t9!b&#65533;'O&#65533;&#65533;&#65533;HC'j\&#65533;[hH&#65533;&#65533;Z&#65533;i&#164;&#65533;&#65533;Z&#1320;BJ&#65533;&#65533;&#65533;'+&#1518;^&#65533;&#65533;+v,&#1650;f&#994;MR&#65533;&#65533;<3&#65533;&#65533;&#65533;\&#65533;@[&#65533;&#65533;&#65533;&#65533;&#65533;&#65533;}&#65533;&#65533;&#65533;.&#65533;t&#65533;&#65533;1&#65533;U@C&#65533;&#65533;&#65533;|&#65533;8&#65533;&#65533;&&#65533;X&#65533;&#65533;&#65533;&#65533;;&#65533;&#65533;$&#65533;&#65533;&#65533;&#65533;&#65533;@_&#65533;&#65533;&#65533;&#65533;&#65533;!&#65533;,R&#65533;,P+&#65533;
'L&#65533;&#65533;&#65533;{&#65533;&#65533;&#65533;&#65533;&#65533;&#1479;&#65533;,pL&#65533;1&#65533;&#465;'&#65533;s\&#65533;c&#65533;%K_&#65533;f&#65533;Y&#65533;<HR&#1328;&#65533;,&#65533;&#309;&#65533;?&#65533;&#65533;&#65533;$,R(d&#65533;[&#65533;&#730; a&#65533;&#65533;~
]&#65533;&#65533;&#65533;&#65533;tA$P_B&#65533;&#65533;&#65533;?&#65533;s&#65533;?	1&#272;K^p&#65533;&#65533;)d\&#65533;	&#65533;&#65533;aC&#265;&#65533;R&#65533;m4Iu'&#65533;&#65533;&#65533;&#65533;	M&#65533;\I u&#65533;PH&#65533;&#65533;&#65533;O&#65533;&#65533;&#65533;&#65533;O&#65533;$!&#65533;m.Y&#65533;PlPSG.&#65533;PM*tUT&#65533;  &#65533;kWb&#65533;&#65533;&#65533;[r&#65533;&#65533;
X&#65533;&#65533;&#65533;
&#1008;5&#65533;&#65533;b&#65533;&#65533;3	a&#65533;&#65533;?k&#65533;	'Y&#65533;&#65533;&#65533;[v&&#65533;^}&#65533;&#65533;&#65533;&#65533;&#65533;(:&#65533;q%&#65533;b&#65533;&#65533;YC&8&&#65533;	&#65533;!R&#65533;&#65533;&#65533;]f&#65533;f&#65533;p&#65533;P&#65533;i&#65533;Vi&#595;.L5[&#65533;J&#65533;&#65533;&#65533;R&#65533;&#65533;&#65533;&#65533;&#65533;&#65533;*&#65533;&#65533;"&#65533;&#65533;&#65533;TH$tHB79&#65533;7eu)&#65533;!7&#65533;C^L&#65533;&#65533;&#390;&#65533;&#65533;t+X&#65533;b&#65533;v&#65533;?K&#65533;&#65533;&#65533;J&#1013;&#65533;-P]&#65533;&#65533;&#65533;M0H@&#65533;S"&#65533;&#65533;K TTT/z5A&#65533;&#65533;&#65533;&#65533;R&#65533;L&#65533;&#65533;&#944210;D
&#65533;&#65533;&#65533;,&#65533;&#65533;&#65533;.1&#65533;oXM&#65533;C'e&#65533;&#65533;L&#65533;r&#262;(&#65533;t z$"&#65533;&#65533;B&#65533;"U&#65533;+N@&#65533;A&#65533;?&#65533;&#65533;&#65533;T!&#65533;TB57iU&#65533;P&#646;jB&#65533;)&#65533;[&#65533;C]&#65533;&#65533;L&#65533;&#65533;&#65533;WJ{&#65533;&#65533;?u=M&&#65533;L]&&#65533;
&#65533;&#65533;&#65533;Ky&#65533;i&#65533;&#65533;yN&#407;&#65533;WZ&#65533;efD&#65533;IY&#65533;&#65533;pG&#1746;v&#65533;iV>&#65533; &#65533;B&#65533;&#65533;&#65533;C&#65533;V&#65533;|&#65533;?|&#65533;&#65533;7&#65533;&#65533;&#65533;K%&#65533;&#65533;&#65533;&#144;DY&#65533;@&#65533;&#65533; &#65533;`B&#65533;&#65533;P&#65533;&#65533;Ku&#65533;P&#65533;ch14&#65533;_;&#65533;+&#65533;&#65533;qH&#65533;*&#65533;/W&#1067;PJ&#65533;&#65533;&#65533;&#65533;
&#65533;~&#65533;GS&#65533;&#65533;&#65533;&#65533;M&#65533;&#65533;3ee&#65533;&#65533;\&#65533;x;X	&#65533;D"Qr&#65533;&#65533;&#65533;&#65533;7&#65533;l&#65533;c&#65533;&#65533;K&#65533;~&#65533;&#65533;C+RF+t&#65533;O&#65533;	-1O&#65533;za&#65533;C&#65533;7&#65533;&#622;.&#65533;&#1104;&#65533;&#65533;&#65533;VT*&#65533;&#65533;&#65533;V*i(&#65533;0&#65533;U&#65533;&#65533;-&#65533;
\ &#65533;B&#65533;&#65533;&#65533;&#65533;K-&#65533;[&#1924;&#65533;1U.]{&#65533;Y&#65533;b'FOu&#65533;&#65533;&#65533;&#65533;B&#65533;h[a&#65533;&#65533;b&#65533;&#65533;&#65533;-!m&#65533;&#65533;*&#65533;6&#65533;&#65533;M5.&#65533;!i&#65533;&#65533;&#65533;,&#65533;&#65533;g&#65533;b&#1387;&#65533;H&#65533;#&#65533;j(.PbB&#65533;&#65533;&#65533;&#65533;	&#65533;K2&#65533;&#65533;zY!&#65533;&#65533;&#509;% &#65533;&#65533;K&#65533;\&#65533;2&#65533;&#65533;Y`&#65533;&#65533;&#65533;B&#65533;&#65533;&#65533;&#65533;&#65533;&#65533;d&#65533;=&#65533;t&#65533;&#65533;&#65533;&#65533;D&#65533;&#65533;&#65533;&#65533;a&#65533;&#65533;&#65533;&#65533;,&#65533;&#65533;&#65533;&#65533;+P&#65533;s.&#65533;ku&#65533;8M&#65533;d&#65533;&#65533;&#65533;&#65533;s&#65533;l&#65533;&#65533;&#65533;&#65533;Mf&#65533;{&#65533;e|B&#65533;&#65533;&#65533;b>=&#65533;_B&#65533;&#65533;&#65533;|&#65533;&#65533;.@
m&#65533;g&#65533; &#1426;(&#65533;DU&#65533;h&#65533;&#65533;&#65533;o&1&#65533;&#65533;&#65533;&#65533;&#65533;]&#65533;&#65533;\&#65533;B&#65533;&#65533;&#65533;jj&#659;Z&#65533;&#65533;A&#65533;&#65533;	&#65533;&#65533;[c&#65533;&#65533;,&#65533;&P|&#65533;&#65533;&#65533;R&#929;&#65533;&#65533;2!&#65533;Q&#1808;&#65533;Nuj4z&#65533;'k&#65533;)&#65533;&#65533;JoF`H&#65533;4&#65533;|p.i&#65533;&#65533;&#65533;(&#65533; &#65533;p &#65533;&#65533;G&#65533;L&#65533;(&#65533;K&#65533;p9&#65533;2&#65533;#&#65533;&#65533;&#65533;&#65533;&#65533;&#65533;&#65533;r&#65533;^W&#65533;8&#65533;c&#65533;I"W&#65533;&#65533;=&#65533;c&#65533;L&#65533;H&#1094;&#65533;"&#65533;
&#65533;G&#65533;&#65533;&#65533;&#65533;q&#65533;)%&#65533;P&#65533;x1Gy&#65533;&#65533;y&#65533;7%"&#65533;	&#65533;&#65533;&#65533;&#65533;NZR&#65533;&#65533;T&#65533;&#65533;&#65533;&#65533;&#65533;&&#65533;Q&#65533;M&#65533;&#65533;&#412;&#65533;&#65533;&#65533;Ug&#65533;&#65533;+t&#65533;V&#65533;@b&#65533;&#65533;B(&#65533;&#65533;&#447;&#65533;&#65533;4CR]&#65533;B
&#1240;&#65533;,a&#65533;&#65533;%&#65533;LP!&#65533;l&#65533;&#65533;&#65533;&#65533;&#65533;&#65533;&#65533;8&#65533;&#65533;&#65533;&#1353;O&#65533;&#65533;&#65533;&#65533;&#65533;&#65533;i*D1*&#65533;&#65533;9b&#65533;&#65533;V,&#65533;&#65533;;&#65533;&#65533;&#65533;&#65533;d&#65533;5&#65533;\l&#65533;&#65533;&&#65533;&#65533;%&#656;&#65533;&#65533;&#65533;&#65533;&#65533;&#65533;E&#65533;H&#65533;6&#65533;&#65533;X&#65533;
)H&#65533;&#65533;&#673;&#65533;_&#65533;H&#65533;&#41783;&#65533;h&#65533;4Z&#65533; &#65533;&#65533;"S&#65533;&#65533;&#65533;w'bI&#65533;&#65533;&#65533;N&#65533;f	C&#65533;&#65533;&#65533;&#65533;&#65533;+&#65533;&#65533;&#65533;#&#65533;b';&#65533;y&#65533;\&#860;H&#1687;&#65533;&#65533;&#65533;$cU&#65533;W&#65533;&#65533;&#65533;-a	&#65533;BB&#65533;&#65533;`&#65533;&#65533;&#65533;<	&#65533;&#65533; 9'@"$&#65533;(&#65533;&#65533;&#65533;4&#65533;&#65533;&#65533;&#65533;3K-&#65533;Klb&#65533;&#65533; &#65533;
!GV\&#65533;&#65533;&#65533;&#65533;%/&#65533;
u&#65533;X&#65533;&#65533;&#65533;&#65533;c&#65533;c&#65533;<&#65533;JB&#65533;&#65533;&#65533;&#65533;&#65533;(&#65533;&#65533;r&#65533;ZHe)>k&#65533;JPR[#&#65533;&#65533;,KLH#4&#65533;E&#65533;;&#65533; &#65533;H<T&#65533;&D/w^&#65533;Uq&#65533;&#459;&#65533;&#65533;&#65533;&#65533;-5&#65533;0&#65533;&#65533;&#65533;&#65533;&#65533;D/z&#65533; &#65533;&#65533;&#1028;z0&#65533;&#65533;&#65533;&#65533;(A&#290;G&#65533;n&#65533;&#65533;&#349;&#65533;<r&#452; &#65533;&#137;&#65533;H"2&#65533;&#65533;n&#65533;&#65533;?&#65533;e&#2031;:&#65533;u&#65533;&#65533;A&#65533;t&#65533;&#65533;%P &#65533;&#65533;&#65533;\R$&#65533;A&#65533;&#65533;)L&#65533;PH[3&#65533;&#65533;)6&#65533;&#65533;V&#65533;&#65533;&#65533;z&#65533;&#65533;D&#65533;+&#65533;&#65533;&#65533;&#65533;Qm&#65533;&#65533;&#65533;&#65533;&#65533;&#1974;B&#65533;&#65533;&#65533;o  &#65533;&#65533;w&#65533;cC&#65533;|CV&#65533;^&#314;e&#65533;&#65533;&#65533;&#65533;;&#65533;FrA&#65533;&#65533;&#65533;{&#65533;[&#65533;&#65533;>&#65533;&#65533;&#65533;&#731;)9!&#65533;6a&#65533;R&#65533;Z&#65533;JHQ&#65533;&#65533;&#65533;B&#65533;RU)&#65533;H&#65533;r&#65533;&#65533;`,&#65533;ei&#65533;m&#65533;&#1796;&#65533;&#65533;&#775;,&#65533;&#65533;&#1156;\W&#65533;&#65533;&#65533;&#65533;&#65533;<&#65533;h&#65533;8&#65533;&#65533;&#65533;&#65533;OY&#65533;&#65533;&#65533;x1&#65533;s&#65533;&#65533;&#65533;?&#65533;q&#65533;r&#65533;L&#65533;!]U&#65533;&#65533;>v&#65533;	 `&#65533;@IH&#65533;E&#65533;&#65533;:K,&#65533;{&#65533;&#65533;'&#65533;&#65533;|&#65533;b&#65533;&#65533;2!&#65533;&#65533;t&#65533;&#65533;&#35907;&#65533;J&#65533; %_NO&#65533;-&#65533;&#65533;&#65533;&#65533;&#65533;&#65533;&#65533;K&#65533;&#65533;&#65533;&#65533;&#65533;&#65533;&#65533;&#65533;P&#65533;M&#65533;&#65533;#&#65533;.&#65533;
+:&#65533;&#65533;t&#65533;&#65533;&#65533; &#65533;&#65533;&#65533; !p z&#65533;@ KD&#65533;&#65533;CF&#65533;&#65533;=dvB&#65533;&#65533;&#65533;(Bbh&#65533;"*&#65533;&#65533;&#283;8&#65533;&#65533;Z&#65533;>&#65533;&#65533;&#65533;FJ&#65533;&#65533;&#65533;&#65533;&#65533;&#65533;$&#65533;&#65533;Q&#65533;+p&#65533;Rf=&&#65533;yd@&#65533;&#65533;B&#65533;+&#405;&#65533;&#65533;P&#161;s&#65533;D&#65533;&#65533;+'0&#65533;&#65533;&#65533;&#65533;&#65533;&#65533;&#65533;&#65533;]&#65533;k*&#65533;&#65533;&#65533;j_&#65533;&#65533;P&#65533;&#65533;;/"&#65533;)&#65533;&#65533;G&#25937;2Gud&#65533;&#65533;hHY&#65533;&#65533;&#65533;&#65533;&#65533;l&#65533;q&#65533; &#65533;F&#65533;&#1821;B(&#65533;%D(@&#65533;)&#65533;K&#65533;&#65533;&#65533;&#65533;p`&#65533;&#65533;B&#65533; &#65533;`&#65533;&#65533;@&#65533; *&#65533;`B&#65533;&#65533;Y&#65533;@H&#65533;&#65533;*&#65533;&#65533;Z&#65533;CC&#65533;`&#1128;&#65533;B(M)&#65533;3$VC&#65533;&#65533;&#65533;&#65533;&#65533;&#65533;&#65533;&#65533;&#65533;&#65533;&#65533;&#65533;I&#65533;kt&#65533;;&#65533;&#65533;&#65533;&#65533;L&#65533;YC&#1556;&#65533;&#65533;&#481;K&#65533;XW&#65533;&#65533;tOC&#65533;&#65533;?,&#229;&#65533;&#65533;&#65533;&#1315;&#65533;!F&#65533;&#65533;9&#65533;&#65533;\&#65533;&#65533;&#65533;U&#65533;H&#65533;&#65533;C9&#65533;ZOClBB&#65533;&#65533;KH&#65533;&#65533;&#65533;	`B@'&#65533;&#65533;'&#65533;&#65533;'GqxAt&#65533;9 T&#65533;&#65533;H&#1806;&#65533;LD&#65533;&#65533;&#256;&#65533;&#65533;[&#65533;&#65533;&#65533;q[.p Y?&#65533;&#65533;&#65533;"11&#65533;B\(&#65533;+&#65533;D,&#65533;&#65533;`m&#65533;-&#65533;E&#65533;&#65533;L^&#65533;&#65533;_&#65533;SPS&#65533;SW<&#65533;*Bap5D&#65533;&#609;B&#65533;TW8&#65533;1@3@&#65533;0 &#65533;&#65533;f&#65533;K\aLYa8:&#65533;M&#65533;&#65533;&#65533;qH&#1157;D5f&#65533;&#65533;&#65533;&#65533;#a&#65533; &#65533;&#65533;X&#65533;&#65533;Bp&#1006;&#65533;&#65533;&#65533;G&#65533;&#65533;5&#65533;#&#65533;&#65533;c]&#65533;'&#65533;Z&#65533;I&#65533;Cl&#65533;&#65533;&#65533;&#65533;; E &#65533;D&#65533;&#65533;(V_&#65533;&#65533;U&#1304;.r&#65533;\&#65533;X&#65533;&#65533;v&#65533;Z&#65533;II&#65533;&#65533;@&#65533;J&#65533;&#65533;&#65533;&#65533;&#65533;?&#65533;F&#65533;&#65533;&#65533;8PhBK&#65533;6B&#65533;&#65533;%D&#65533;Z&#65533;&#65533;#Q&#65533;&#1301;p&#65533;O&#65533;&#65533;&#65533;ePZRQ&#65533;R&#65533; 7&#65533;d4&#65533;&#65533; @AQZeVB&#65533;UneLAeCH&#21044;*dB&#65533;B&#65533;o%&#65533;2&#65533;d[&#65533;&#65533;Y|&#65533;K&#65533;@&#65533;&#65533;`W&#65533;dB&#65533;@&#416;B&#65533;@]&D&#65533;&#65533;[&JN&#65533;&#65533;A	&#65533;E&#65533;&#65533;&#65533;#&#65533;k&#65533;_9&#65533;&#65533;i&#65533;@&#65533;M[&#65533;&#65533;Ip&#65533;8&#65533;&#65533;~&#65533;P&#65533;_i^&#65533;S&#65533; 6&#65533;J&#65533;&#65533;W&#65533;&#65533;&#65533;5bk|Y-x&&#65533;h&#65533;_&#65533;S&#65533;U jL&#65533;&#65533;#B!&#65533;A&#65533;U&#65533;<f&#65533;r&#65533;&#65533;*sb&#65533;9&#65533;&#65533;&#65533;`t&#65533;B`f`v&#65533;#&#65533;&#65533;v&#65533;&#65533;v6c&#65533;&#65533;&#65533;a(&#65533;1&#65533;C/&#65533;&#65533;?l&#65533;W &#65533;'Y&#65533;&#65533;PaZ&#65533;&#65533;&#65533;q&#65533;E&#65533;!lf&#65533;&#65533;&#65533;&#65533;&#65533;&#65533;7&#65533;&#65533;s<&#65533;&#65533;I&#65533;W&#65533;'&&#65533;\'E&#65533;Q&#65533;Qre@&&#65533;'v&#1006;&#65533;EY@,@)<&#65533;E&#65533;&#65533;d&#65533;&#65533;g&#65533;&#65533;`\&#65533;X"`&#65533;&#65533;9fJ&&x*&&#65533;&#65533;&#65533;I&#65533;(&#65533;&#65533;%&#1855;A[&#65533;E5p\&#65533;L&#65533;&#65533;C9&#65533;&#65533;b&#65533;,&#65533;A|&#65533;&#65533;R"$Qh&#65533;I&#65533;lz&#65533;U&#65533;&#65533;&#65533;W&#65533;c&#65533;&#65533;&')b~&#65533;&#65533;r&#65533;#&#65533;#&#65533;)Yl&#65533;DI&#494;&#65533;WeBA&#65533;&#65533;&#65533;&#65533;&#65533;&#65533;)W&#65533;`$B&#65533;`Z'N&#65533;bb6&#65533;J*&#65533;?&#65533;'x&#65533;$&#65533;&#65533;a&#1449;&#1096; &#65533;&#65533;&#65533;!&#65533;&#65533;&#65533;&#341;8&#65533;&#65533;52"P&#65533;'U&#65533;=pj&#65533;d#&#65533;PbO.&#65533;%e&#65533;,&#65533;&#65533;M&#65533;j&#65533;&#65533;*&#65533;1@&#1129;&#65533;&#65533;&#65533; &#65533;Y9&#65533;&#65533;Y&#65533;?d&#65533;kf&#65533;6Z&#65533;4&#65533;&#65533;W&#65533;jL@&#65533;6&#65533;K%&#65533;*&#65533;&#65533;&#65533;&#65533;&#1295;&#65533;b&#65533;B&#48410;&#65533;Z&#65533;j&#65533;&#65533;rEx&#65533;x&#65533;&#65533;*D&#65533;6yb&#65533;X(&#1999;&#65533;&#65533;k&#65533;&#65533;C&#65533;&#65533;K&#65533;!V&#65533;&#304;&#65533;&#65533;5^&#65533;&#65533;&#65533;&#65533;2&#65533;&#1041;&#65533;&#65533;&#65533;&#65533;&#65533;i&#171;&#65533;&#65533;f6&#65533;gG&#65533;&#65533;~^&#65533;&#65533;9&#65533;&#65533;6&#65533;*j&#65533;&#345;&#65533;Fq&#65533;h6&#65533;%&#65533;s$d&#65533;&#65533;z&#65533;&#65533;l&#65533;&#917;&#65533;W&#65533;?@&#65533;+&#65533;&#65533;&#65533;6-&#65533;k&#762;,	&#65533;VD> &#65533;&#65533;,&#65533;&#65533;&#65533;&#65533; &#65533;!PX&#65533;x&#65533;&#65533;!z4 rQ&#65533;&#65533;&#65533;&#65533;1&#65533;&#65533;4&#65533;?*D62%&#1097;&#65533;&#65533;rR&#65533;&#65533;&#65533;%})&#65533;f&#65533;&#65533;ARlO&#65533;#&#65533;&#65533;#&#65533;<)&#65533;&#65533;&#1793;&#65533;&#65533;&#130;&#65533;U&#65533;&#65533;Y&#65533;&#65533;|0"&#65533;&#65533;E'-&#65533;&#65533;Y&#65533;&#65533;&#65533;+B&#65533;&#65533;:&#65533;&#65533;&#65533;&#65533;ql&#65533;4&#65533;&#65533;n&#4741;5&#65533;&#65533;&#65533;2&#65533;1QNB&#65533;&#65533;?DnBt&#65533;BL&#65533;?@&#65533;?0H&#65533;z&#65533;&#65533;NL&#65533;l&#65533;?&#65533;n1&#65533;&&#65533;xn1(+&#65533;J&#65533;&#65533;&#65533;#&#65533;@&#65533;r&#65533;G&#65533;&#65533;&#65533;,&#1191;)&#65533;D&#65533;&#65533;C\&#65533;X&#65533;&#65533;B$bV}&#65533;@]3&#65533;T3De&#65533;T&#65533;*&#65533;2&#65533;2o5:/&#65533;&#65533;_&#65533;&#1703;]|&#65533;VmOZ&#65533;P&#65533;E&#65533;&#65533;&#65533;&U&#65533;&#65533;$&#65533;Tn&#65533;d&#65533;&#65533;jT&#1962;&#65533;&#65533;j&#65533;&#65533;&#65533;!&#65533;&#65533;&#65533;8G!
&#65533;v&#564;&#65533;&#65533;m6n&#65533;&#65533;&#65533;0u&#65533;w\&#65533;&#65533;DA &#1348; DSA&#65533;U&#65533;ED&#65533;&#65533;&#763;&#65533;&#65533;C\D&#65533;\H&#65533;G~&#843;J&#65533;&#65533;T&#65533;&#456;&#65533;&#65533;&#65533;z&#65533;&#65533;&#65533;#]ei&#65533;&#65533;~c&#65533;&#65533;*&#65533;5o&#65533;
o&#65533;^&#65533;&#65533;&#65533;&#65533;&#65533;\&#65533;&#65533;Tr&#1831;&&#65533;&#65533;^&#65533;&#1697;5&#65533;&#65533;&#65533;&#65533;&#65533;"&#65533;&#65533;+7&#65533;e&#65533;/Tq@B1&#65533;>qV&#852;5&#65533;/9*s%/f&#65533; &#675;&#65533;&#65533;&#65533;X&#65533;Ot&#65533;&#65533;.&#65533;&#65533;,&#65533;&#65533;&#65533;&#65533;&#65533;E&#65533;&#65533;@@&#65533;&#1457;wd&#65533;&#65533;Nn&#65533;*&#65533;Mp&#65533;&#65533;- UHLp&#1661;&#65533;&#65533;&#251;N&#65533;&#270;qu&#65533;NKpK&#65533;&#65533;N&#65533;X&#65533;&#65533;p`&#65533;&#65533;^&#65533;&#65533;&#65533;&#65533;GPV&#65533;@^P&#1556;&#1053;2GA(#&#65533;7&#65533;&&#65533;^q&#65533;&#65533;,&#65533;&#1793;&#1968;&#65533;q5&#65533;0&#65533;$<Vc&#65533;re0&#65533;&#65533;&<vRX2&#65533;U&#65533;1g_&#65533;-'qOZ&#65533;4w1'U&#65533;&#65533;rc&#65533;Z&#65533;T r&#65533;&#65533;d&#65533;>&#65533;I&#65533;&#65533;L&#753;&#65533;&#65533;I]&#65533;&#65533;DE0&#65533;SD;&#65533;&#65533;?D&#65533;3&#65533;&#65533;&#65533;f&#65533; 0&#65533;&#1329;&#65533;&#65533;b&#62980;yq&#65533;&#65533;E&#665;\E14&#65533;"&#65533;W&#65533;BC&#65533;&#65533;	{&#65533;Kl&#65533;KP3&#65533;Z&#65533;&#65533;Vr/7&#65533;C#&#65533;&#929;W&#65533;Se4&#65533;$U&#65533;&#65533;&#65533;&#65533;tH&#65533;I&#65533;&#65533;(&#65533;L&#65533;&#1326;6&#65533;{&#65533;Mw&#65533;@A&#65533;B&#65533;&#65533;4Ok&#65533;cU&#65533;N&#65533;&#65533;tC&#564;&#65533;o&#65533;>&#65533;&#65533;&#65533;&#65533;&#65533;&#65533;&&#65533;&#65533;X &#65533;,L&#843;&#65533;&#65533;3wX&#65533;:SL&#65533;&#65533;='&#65533;:&#65533;&#65533;-2&#65533;A&#65533;Z&#65533; &#65533; ,&#65533;\&#65533;u>&#65533;5&#65533;uC&#65533;2$@^' &#65533;&#65533;j._G&#65533;.h&#65533;.$&#65533;.&#35913;&#65533;!&#65533;&#65533;&#65533;TMU&#65533;|&#65533;&#65533;>&#494;yyq&#65533;rq&#65533;&#65533;n)&#65533;&#65533;&#65533;&#65533;&#65533;1QL&#65533;6G&#65533;k&#65533;'4&#65533;&#65533;7&#65533;&#320;&#65533;0W&#65533;&#65533;/;ekc2&#65533;&#65533;UF1?sV&#65533;&#65533;n?&#65533;&#65533;J&#65533;&#65533;U@&#65533;N&#65533;F&#65533;vX&#65533;T12#&#65533;n&#65533;&#65533;B&#65533;q&#65533;/S&#65533;v
&#65533;jPg%P35T&#65533;&#65533;&#65533;5&#65533;,&#65533;-&#1145;&#65533;y&#65533;&#65533;&#949;&#65533;&#65533;4&#65533;|N&#65533;zK&#65533;$&#65533;V[&#65533;K&#65533;5~&#65533;ZY&#65533;BTD&#65533;5&#65533;&#65533;&#65533;]xX&#65533;K&#65533;&#65533;&#65533;[&#65533;w&#65533;1&#65533;sB&#65533;1&#65533;qCD&#65533;M &#65533;1&#65533;&#65533;1&#1623;&#65533;&#65533;&#65533;)$&#65533;	&#65533;&#65533; &#65533;&#65533;8&#65533;&#330;K@C&#65533;xBtAlCB&#65533; 	&#65533;&#65533;&#65533;&#65533;&#65533;&#512;&#65533;&#65533;&#65533;&#65533;&#65533;&#65533;&#65533;s&#65533;&#65533;&#65533;)L&#65533;4(DL&#65533;&#65533;&#65533; &#65533;BL	<&#65533;B&#65533;&#65533;?&#65533;x&#65533;H@&#65533;&#65533; &#65533;Bti&#65533;&#65533;&#65533;&#65533;&#65533;y&#65533;&#65533;9Q,&#65533;&&#65533;&#65533;*&#65533;'D&#65533;&#65533;&#65533;&#65533;	&#65533;x&#65533;&#65533;&#65533;&#65533;&#65533;8&#65533;B&#65533;&#65533;x&#65533;&#65533;C&#65533;&#65533;D&#65533;&#65533;yB&#65533;&#65533;&#65533;o&#65533;#l	l&#65533;&#65533; &#65533;8&#65533;&#65533;&#65533;?&#65533;&#65533;&#65533;&#65533;&#65533;&#65533;&#65533;@&#65533;&#65533;&#65533;4&#274;G:&#65533;;9	LC&#65533;&#65533;&#65533;&#65533;&#65533;&#65533;w&#65533;8&#65533;K &#65533;&#65533;?t90&#65533;&#65533;&#65533;z&#65533;&#65533;&#65533;&#65533;&#65533;5x%&#65533;BLz&#65533;G9l&#203;&#65533;&#65533;&#65533;&#65533;9&#65533;&#65533;W&#65533;&#65533;&#331;&#65533;8&#65533;z&#65533;&#65533;&#65533;&#65533;&#65533;O&#65533;&#65533;&#65533;x&#65533;&#65533;&#65533;&#65533;C&#65533;t 
&#65533;&#65533;&#65533;&#65533;&#65533;&#65533;O&#65533;&#65533;&#65533;&#65533;&#65533;B&#65533;&#65533;&#65533;&#65533;z&#65533;&#65533;%&#65533;&#65533;&#65533;'D&#65533;&#65533;&#65533;&#65533;&#65533;{&#65533;&#65533;{rn&#65533;&#65533;&#65533;&#65533;&#65533;T&#65533;&#65533;&#65533;&#65533;&#65533; &#65533;&#65533;&#65533;&#65533;?L&#65533;&#65533;&#65533;&#65533;y&#65533;{B&#65533;z&#65533;&#65533;&#65533;&#65533;&#65533;>&#65533;&#65533;>&#65533;C&#65533;&#65533;&#65533;6&#65533;&#65533;?d&#65533;&#65533;4(y&#65533;_|&#65533;&#65533;&#65533;&#65533;&#65533;&#65533;&#65533;&#65533;&#65533;l&#65533;&#65533;A'x&#36659;|&#763;&#65533;&#727;&#65533;&#65533;$D&#65533;&#65533;&#65533;&#65533;3z&#65533;&#65533;&#65533;&#65533;x&#65533;&#65533;9X&#65533;&#65533;?&#65533;&#65533;&#65533;&#65533;$&#65533;>`@V&#65533;&#65533;&#65533;k&#65533;? 9&#65533;[|B&#65533; &#65533;Ky&#65533;&#65533;|&#65533;+&#623;z&#65533;&#65533;@&#65533;1&#771;}&#1547;&#65533;&#65533;&#1733;B&#65533;&#65533;*&#65533;OZD&#65533;&#65533;&#65533;8&#65533;&#65533;&#65533;X&#65533;&#65533;&#65533;'&#65533;&#251;&#278;K&#65533;}&#65533;&#65533; &#65533;H&#65533;?T{C&#65533;&#65533;&#65533;c|B&#65533;&#143;C&#65533;&#65533;&#65533;&#65533;&#65533;&#65533;8&#65533;;&#65533;&#65533;k&#65533;?&#65533;&#65533;<&#65533;&#65533;&#65533;s~&#65533;{&#65533;W&#65533;}Cp&#65533;&#65533;;Q|&#65533;{B&#829;B&#65533;}&#65533;&#65533;&#65533;&#254;(<(&#65533;&#65533;&#65533;}<&#65533;&#65533;&#65533;&#65533;&#65533;#~&#65533;/&#65533;&#65533;&#65533; &#65533;&#65533;y&#65533;C&#65533;&#65533;&#65533;g&#65533;&#65533;_+&#65533;$&#65533;&#65533;&#65533;;&#65533;&#65533;C?&#65533;&#65533;&#65533;t&#65533;:+~V&#65533;&#65533;B&#65533;;&#1795;&#65533;&#65533;&#65533;=&#65533;&#65533;&#65533;'&#65533;K<&#339;~&#65533;7}&#65533;&#65533;9&#65533;y&#65533;&#65533;&#212;&#65533;&#65533;&#1533;&#65533;&#65533;&#23802;&#65533;&#151;&#65533;T&#65533;F?@&#65533;8&#65533;`A&#65533;&T&#65533;&#65533;aC&#65533;!F&#65533;8&#65533;bE&#65533;1f&#1336;&#65533;cG&#65533;A&#65533;X@&#65533;&#65533;H&#65533;&#65533;I&#65533;&#65533;x&#65533;(#F&#65533;&#65533;]&#65533;&#65533;&#65533;&#65533;H&#65533;&#65533;&#65533;% &#65533;t&#65533;P&#65533;&#65533;&#65533;&#65533;Q&#65533;&#65533;?}&#65533;&#65533;&#65533;&#65533;&#65533;/&#65533;&#65533;2H&#65533;&#65533;&#65533;A&#65533;	&#65533;e&#65533;5&#65533;&#65533;&#65533;&#65533;F&#65533;&#65533; T&#65533;o&#65533;&#65533;k$
&#65533;&#65533;D&#65533;&#1403;&#65533;o_&#65533;<&#65533;pa&#199;$9&#65533;&#1950;iV&#65533;:p&#65533;&#65533;&#1385;&#65533;&#65533;Y&#65533;&#65533;&#65533;z&#65533;&#65533;&#65533;R#G&#65533;&#65533;&#65533;&#65533;C5(&#65533;&#65533;8&#65533;&#65533;<&#65533;2&#65533;irL	$a5,&#65533;m&#65533;&#65533;&#65533;&#65533;v&#65533;&#65533;&#65533;Y&#65533;&#65533;Ku&#65533;&#65533;z$&#65533;>&#65533;zu&#65533;&#1521;g&#1534;&#65533;&#65533;&#65533; &#65533;	ZXx&#65533;&#65533;e&#65533;&#65533;x&#65533;!g}h&#65533;&#65533;&#65533;#&#65533;th&#65533;OK %&#65533;&#65533;*4&#65533;aS&#65533;&#65533;&#690;&#65533;d&#65533;F&#65533;&#65533;$8&#65533;&#1360;2N&#65533;&#65533;.	a&#65533;&#65533;&X  &#65533;&#65533;&#65533;&#65533;&#65533;AQ&#65533;I,&#65533;0i#H&#65533;d&#65533;&#65533;&#65533;.&#65533; M&#65533;&#65533;S(G&#65533;&#65533;&#65533;&#65533;3&#65533;
&#65533;&#8195;*&#65533;l&N&#557;&#65533;ivK&#65533;7H&#65533;&#65533;&&#65533;&#65533;h&#65533;&#65533;~&#65533;'&#65533;&#65533;h&#65533;B&#65533;.MLS&#65533;5&#65533;&#65533;l&#65533;&#65533;7&#65533;&#65533;H&#577;&#65533;&#65533;&#65533;&#65533;&#65533;&#65533;=&#65533;&#65533;&#53068;BH&#65533;&#65533;0&#65533;&#65533;&#766;&#9031;&#1846;&#65533;f&#65533;&#65533;d&#65533;J&#65533;G~&#65533;&#65533;&#1292;hK&#65533;,0&#65533;&#65533;&#65533;F&&#65533;g&#65533;&#65533;&#65533;&#65533;&#65533;(&#65533;8Ym&#65533;&#65533;Wa&#65533;U&#1422;&#65533;Ph*.&#65533;@&#65533;&#65533;&#65533;&#65533;Q &#65533;&#65533;M&#65533;`A&#65533;&#65533;&#65533;!(&#65533; &#65533;&#65533;&#65533;&#65533;l&#65533;&#65533;&#65533;&#65533; &#65533;&#65533;&#65533;x 0I&#65533;R&#65533;&#1350;&#65533;&#65533;8&#65533;&#65533;	&#65533;:b&#65533;K&#65533;&#65533;&#65533;&#65533;&#65533;	`&#65533;y&#65533;H&#65533;&#65533;a"f&#65533;&#1157;&#65533;&#65533;!Q~&#65533;&#65533;Q&#65533;&#21186;&#65533;"&#65533;RHf&#65533;d&#65533;&#65533;&#65533;&#65533;&#65533;.&#65533;x&#65533;&#65533;&#65533; &#65533;&#65533;!&#65533;1~%&#65533;aH&#65533;&#65533;&#65533;&#65533;"&#65533;&#65533;qy&#21433;&#65533;&#65533;f&#65533;&#65533;!&#65533;&#65533;'$&#65533;&#65533;V&#65533; YFO&#65533;
p&#65533; c&#1681;&#65533;&#65533;&#65533;&#1217;E(-&#65533;d&#65533;"&#65533;9&#65533;"&#65533;&#65533;'Mr[&#65533;&#65533;|$&#65533;&#65533;&#65533;K&#65533;&#65533;*<&#65533; {
:D&#65533;&#65533;&#65533;&#65533;&#65533;&#65533;[ +&#65533;&#65533;&#65533;&#600;:&#65533;&#65533;&#65533;&#65533;A&#65533;
;P8&#65533;&#621;&#65533;C d
&#65533;&#65533;&#65533;&#65533;q+ O&#65533;&#65533;&#65533;;o&#65533;1&#65533;`s&#65533;&#65533;&#65533;y&#65533;IA*Y7F&#65533;&#65533;^&#65533;&#65533;Zf&#65533;]&#65533;^&#65533;&#65533;&#65533;X2&#65533;&#65533;&#65533;&#65533;q&#65533;&#65533;&#65533;~&#65533;&#65533;&#65533;'K &#65533;)&#65533;&#65533;by&#65533;&#65533;&#65533;q&#65533;&#65533;!&#65533;&#65533;Q(&#65533;s;&#65533; E&#65533;&#65533;&#65533;&#65533;&#65533;N&#65533;&#65533;t&#65533;&#149;&#65533;&#65533;*&#65533;<&#65533;b&#65533;b&#65533;&#65533;&#65533;&#65533;U&#65533;&#65533;~I(&#65533;&#65533;&#65533;H&#65533;`$&#1542;8&#65533;&#65533;I&#65533;k&#65533;&#1098;e&#65533;&#65533;$&#1280;&#65533;@j&#65533;&#1324;&#65533;k.&#65533;&#65533;?6&#65533;&#65533;&#65533;:&#65533;	&#1367;B&#65533;lb&#65533; &#65533;?4&#65533;&#65533;Y&#65533;D&#65533;0IA&#8313;&#65533;ao(&#65533;&#65533;	&#65533;68&#65533;<&#65533;&#65533;*&#65533; !`&#65533;&#65533;\&#65533;:g8&#65533;}&#65533;T&#65533;>B}&#65533;&#65533;&#65533;&#65533;0&#65533;E&#65533;X&#65533; &#65533;&#65533;
:@%&#65533;&#65533;&#65533;$h&#65533;f&#65533;&#65533;X4OZ&#65533;&#65533;&#65533;H4%&#65533;&#65533;&#65533;#&#65533; 
v&#65533;CB&#65533;&#1537;&#65533;D
&#65533;&#65533;&#65533;T&#65533;?&#65533;G@J&#65533;&#65533;&#65533;&#65533;X&#1544;H&#65533;&#65533;&#65533;&#65533;&#65533;&#65533;&#65533;&#65533; &#65533;T&#65533;JU&#65533;&#65533;!&#65533;x@&#65533;%;]M&#65533;Eg&#65533;&#65533;A
d&#65533;&#65533;	&#65533;&#65533;
&#65533;?6i&#65533;&#65533;'9&#65533;B&#65533;&#65533;L>&#65533;)n&#65533;&#65533;,b&#65533;(,&#65533;&#65533;&#65533;&#65533;&#65533;&#65533;K&#65533;[&#65533;!&#65533;&#65533;$#
&#65533;Ju&#24911;&#65533;&#65533;@ZX&#65533;&#65533;o &#65533;K&#65533;N 8,&#65533;&#65533;8&#65533;&#65533;&#65533;|&#65533;-&#65533;&#65533;E!&#65533;&*&#65533;%&#65533;q&#65533;X&#65533;&#65533;?&#65533;&#65533;ILT&#65533;*&#65533;8pQ&#65533;ZTK&#296;G1&#65533;&#65533;M4,&#1602;&#65533;T:Q&#65533;&#65533;&#65533;&#65533;%;np_*q&#65533;&#65533;&#65533;&#65533;/[&#65533;&#65533;&#65533;&#1190;&#65533;&#65533;&#65533;&#65533;K@&#65533;&#65533;P&#65533;`S&#65533;*&#65533;&#65533;&#65533;&#65533;&#65533;~&#65533;x&#65533;8b`{A&#65533;e&#65533;XAt|%|&#65533; Dc&#65533;e&#65533;8&#65533;	&#65533;%	av&#65533;$%M%'&#65533;&#65533;&#65533;&#65533;&#65533;Rq	&#65533;0&#65533;
P&#65533;\&#65533;&#65533;9D&#65533;&#65533;O&#65533;&#65533;&#65533;&#65533;D&#65533;2Yq&#65533;4&#65533;56]&#65533;=Y&#65533;&#65533;O&#65533;&#65533;Mr&#65533; &#65533;&#65533;&#65533;&#65533;A   @g2SYQ+2b%&#65533;XA&#65533;0&#65533;i&#65533; |]&#65533;l>&#65533;AE;&#65533; 8&#65533;-g&#65533;&#65533;&#65533;"&#65533;&#65533;&#65533;&#65533;q	w&#65533;hXa&#65533;\&#65533;bns+D&#65533;N&#65533;&#65533;f&#65533;.t&#840;&#65533;&#65533;m&#65533;n&#790;0&#65533;9&#510;&#65533;&#65533;&#65533;L&#65533;Em:w`&#65533;&#65533;&#65533;%@{&#65533;@&#65533;&#65533;&#65533;&#65533;&#65533;&#65533;,&#65533;&#34868;&#65533;&#1025; &#65533;;&#65533;c&#65533;>|&#65533;`&#65533; &#65533;70$;&#65533;'&#544;@W&#65533;&#65533;	&#65533;j&#65533;P&#65533;>&#65533;&#65533;VS&#65533;Ny&#65533; &#65533;&#65533;&#65533;xb-&#65533;&#65533; F1&#65533;&#65533;&#65533;	&#65533;&#65533;&#65533;&#65533;A&#65533;y&#65533;&#65533;&#65533;5&#65533;&#587;'
M&#65533;&#544;E&#65533; P&#65533;{;o&#65533;83:K&#65533;b&#65533;&#65533;z&#65533;&#65533;KA2 &#65533;o&#65533;/dh&#65533;&#65533;0&#65533;-`&#65533;&#65533;&#65533;&#65533;f&#288;\&#65533;(&#65533;B&#65533;&#65533;&#65533;&#65533;eR&#65533;&#65533;&#1153;&#65533;&#65533;&#65533;}&#65533;Np-&#65533;&#65533;&#65533;<(BZR&#65533;&#65533;&#65533;&#1101;f&#65533;&#65533;&#65533;8>&#65533;&#65533;&#65533; &#65533;I&#65533;&#65533;&#65533;&#65533;&#65533;&#65533;@j&#65533;&#65533;&#65533;-0&#65533;&#65533;&#65533;&#1090;g&#65533;&#65533;@&#65533;&#65533;am B&#65533;&#65533;&#65533;&@&#65533;	L&#65533;]&#65533;&#65533;&#1345;;&#65533;&#65533; [&#65533;&#142;&#65533;@&#65533;Z&#1921;4&#65533;y&#65533;&#1252;m&#65533;&#65533;l&#65533;{&#65533;&#1779;&#65533;O&#65533;&#65533;&#65533;&#65533;U&#65533;N&#65533;&#65533;y&#65533;Cp&#65533;&#65533;@@&#65533;&#65533;&#65533;wQ2A&#65533;&#65533;&#65533;t&#65533;&#65533;&#65533;y&#65533;!&#65533;W&#65533;&#65533;033&#478;(S(&#65533;&#65533;&#65533;P&#65533;&#65533;5+v&#65533;_&#65533;@U&#65533;)9=<i2N&#65533;b&#65533;\"	&#65533;\&#65533;&#65533;&#65533;&#65533;.e&#65533;Z&#65533;&#65533;#&#65533;tB&#65533;&#65533;&#65533;4&#65533; }&#65533;&#65533;&#65533;&#65533;A&#65533;0&#65533;C&#65533;`w&#65533;&#65533;&#65533;&#65533;&#1025;5&#65533;`&#65533;&#65533;8&#65533;Td i7#&#65533;&#65533;r&#1333;&#65533;=&#65533;5.&#65533;S&#65533;&#65533;+&#65533;S&#65533;&#65533;]&#65533;G&#65533;&#65533;&#65533;&#65533;]&#65533;O2&#65533;Vq&#65533; &#65533;&#65533;&#65533;(&#65533;$)&#65533;IR&#65533;G&#1399;;R&#65533;&#65533;!&#65533;&#65533;&#65533;&#65533;]&#65533;;&#65533;&#65533;_&#65533;&#65533;&#65533;&#65533;&#65533;{|&#65533;q&#65533;&#65533;~&#65533;v&#65533;?&#65533;}=}&#65533;&#65533;C&#65533;&#65533;1~&#65533;&#65533;&#65533;&#65533;&#65533;+&#65533;&#65533;&#65533;&#65533;O&#65533;&#65533;X&#65533;&#65533;&#65533;4<&#65533;&#65533;*&#65533;&#65533;&#65533;b&#65533;z&#65533;&#65533;re&#65533;&#65533;$&&#65533;A &#65533;1&#65533;(W&#65533;@&#65533;&#65533;[&#65533;&#65533;&#65533;j&#65533; &#65533;&#65533;k	&#65533;&#65533;5TSv'&#65533;&#65533;&#65533;&#65533;&#65533;$H7Q%&#65533;,&#65533;*&#65533;&#65533;8dgR&#65533;&#65533;	&#65533;4&#65533;)JR&#661;&#65533;$&#65533;&#65533;!&#65533;&#65533;2&#65533;e&#65533;&#65533;&#65533;9`&#65533;@:&#65533;&#65533;S&#65533;+&#65533;gCr&#65533; &#65533;&#65533;&#65533;&#65533;N &#65533;&#65533;&#780;&#65533;`&#65533; j&#65533;&#65533;&#65533;&#65533;.&#65533;&#65533;&#65533;&#65533;&#48782;&#65533; *&#65533; &#65533;&#65533;=&#1031;&#65533;$3&#65533;I&#65533;&#65533;L&#65533;&#65533;&#65533;00&#65533;0&#65533;g&#65533;&#1000;&#65533;&#1028;ixj&#65533;yvG &#65533;&#65533;&#1630;'&#65533;&#65533;.&#65533;&#65533;&#65533;&#65533;&#65533;	&#65533;b&#65533;5&#65533;&#65533; o&#65533;	&#65533;&#65533;j?&#65533;&#65533;&#65533;&#65533;K&#65533;b&#65533;&#65533;j-&#65533;{'q*&#65533;x@Ho&#65533;L&#65533;&#65533;@
&#65533;&#65533;8`&#65533;.&#65533;&#65533;
"&#65533;&#65533;inN&#65533;&#65533;&#65533;&#65533;&#65533;&#65533;&#65533;`d&#65533;a&#65533;B^&#65533; &#65533;&#654;&#65533;&#65533; &#65533;&#65533;)&#65533;&#65533;&#65533;O&#65533;'&#65533;&#65533;*n*&&#65533;&#526;,&#65533;b&#65533;&#65533;b&#65533;&#65533;8&#65533;Rrb)&#65533;&#65533;A&#65533;&#65533;&#1061;	&#65533;&#65533;1&#65533;&#65533;~&#65533; L&#65533;]Q &#65533; &#65533;&#65533;&#65533;H&#65533; j&#65533; &#65533;&#65533;,&#65533;&#65533; ,&#65533; &#24585;&#65533;&#65533;|&#65533;+$p6Gt&#65533;&#65533;2&#65533;6&#65533;N(&#65533;&#65533;&#65533;&&#65533;"&#65533;A&#65533;2e&#65533;B `&#65533;&#65533;&#65533;<&#65533;v!&#65533;&#65533; &#65533;~@F D &#65533;&#65533;&#65533;&#65533;&#65533;@&#65533;&#65533;&#65533;1D&#65533; P!\&#65533;&#65533;q&#65533;E ! !QJ &#65533;&#65533;&#65533;+&#1546;&#65533;&#65533;\&#65533;
&#65533;&#65533;i&#65533;&#1825;R&#65533;@&#65533;D&#65533;t &#65533;&#65533;$&#65533;&#65533;&#65533;@&#65533;#G&#65533;#?&#65533;&#65533;R&#65533;&#65533;/z6i&#65533;&#65533;&#65533;&#65533;&#65533;&#65533;|&#65533;
$&#65533;&#65533;@a&#65533;&#65533;a&#65533;|&#65533;&#65533; 8&#65533;Ip&#65533; &#65533;&#65533;&#65533;_q:2&#65533;&#65533;&#65533;&#65533; +&#65533;g"&#65533;&#65533; *t&#65533;&#65533;
&#65533;)R&#65533;&#65533;p &#65533;! Z&#65533;~m&#65533;&#65533;&#65533;wn&#65533;&#65533;&#65533;&#65533;&#656;h&#65533;&#65533;&#65533;3
N &#65533;C+"&#65533;2&#65533;&#65533;<.#7.Q0&#65533;&#65533;&#65533;p''&#65533;&#65533;R&#65533;&#65533;(&#1314;&#65533;&#65533;(&#65533;9,`&#1989; &#65533;23&#65533;O3&#65533;&#65533;&#65533;r b&#65533;&#65533;&#65533;!&#65533;&#65533;TBa&#65533;&#65533;&#65533;t`A0,&#65533;	o&#65533;&#65533;&#1150;s>&#65533;~&#65533;I &#65533;K=&#65533;&#65533;&#65533;&#65533;-&#65533;2&#65533;<`&#65533;al&#65533;&#65533;&#65533;&#65533;"8ea &#65533;$ &#65533;&#65533;&#65533;&#65533;A&#65533;&#65533;&#65533;&#65533;&#65533;&#65533;&#65533;;=` &#65533;3=&#1011; l&#65533;&#1971;<&#65533;s&#65533;<m`&#65533;!x&#65533;&#65533;&#1419;/&#1548; &#65533;8&#65533;$I2&#65533;&#65533;&#65533;&#65533;&#65533;&#65533;m&#65533;!&#65533;A tm&#65533;&#65533;&#65533;z&#65533;&#65533;Pz-9&#65533;;&#65533;&#65533;hL&#65533;&#65533;g{0&#65533;&#65533;
o&#65533;&#65533;&#65533;&#65533;&#65533;&#65533;&#65533;&#65533;&#65533;&#65533;&#65533;|&#65533;&#65533;&#65533;P@*`8 &#65533;.-&#65533;8&#65533;&#65533;&#65533;af&#65533;31&#65533;&#65533;J&#65533;*&#65533;&#65533;63&#750;&#65533;&#65533;O!\!U\&#358;&#65533; !4	&#65533; EZ<&#65533;L&#65533; &#65533;&#232;&#65533; &#65533;&#65533;p&#65533;&#65533;&#65533;n&#65533;&#65533;F&#65533;~&#65533;*p`&#65533;$&#65533;Q&#65533;&#65533;%W~&#65533;&#65533;zB&#65533;n>$ &#65533;&#65533;S&#65533;E &#65533; ^K .S &#65533;&#65533;23YQH&#65533;pV!
&#65533;&#65533;&#65533;a
&#1674; L&#65533;A!F&#65533;b &#65533;fs&#65533;t&#65533;&#65533;F&#65533;&#1192;&#65533;&#65533;&#65533;&#65533;&#65533;&#65533; &#65533;I8&#1857;&#65533;av`&#513;	&#65533;`:!`&#65533;&#65533;&#65533;&#65533;a`!B&#65533;  @&#65533;!&#65533;&#65533;&#65533;@<&#65533;=&#65533;`&#65533;&#65533;<&#65533;&#65533;&#65533;l [&#65533;&#65533;>&#65533;&#65533;&#65533;&#915;&#385;&#65533;s<&#65533;`&#65533;`&#65533;&#65533;c&#65533;&#65533;n @]2&#65533;&#1543;}&#65533;U 0&#65533;&#65533;4&#65533;&#65533;_'$A)&#65533;Bu&#65533;&#65533;
&#65533;B&#65533;&#65533;&#1458;&#65533;&#65533;&#65533;&#16912;&#65533;&#65533;&#65533;J&#65533;&'&#65533;Bi&#65533;xK| yn&#65533;$pvKX&#65533;8`N&#65533;&#65533;+b@	 J&#65533;&#65533;f&#65533;Q&#65533;*&#65533;&#65533;&#65533;E^&#65533;23&#65533;&#65533;4+u&#65533;f&#65533;4  &#1216;&#65533;L&#65533;&#65533;&#65533;&#65533;&#65533;R!9&#65533;$9&#65533;E@&#65533;&#65533;&#65533;
&#65533;&#65533;&#65533;&#65533;&#65533; &#65533;&#65533;F&#65533;&#65533;R&#65533;&#205;&#65533;&#65533;NjF&#65533;&#65533;/&#65533;F&#65533;dBw&#65533;B1&#65533;&#65533;AV&#65533;Y&#65533;DeJ&#11606;&#65533;$&#65533;&#65533;H+&#65533;t H.ga6&#65533;&#65533;A&#65533;*E&#65533;$J&#1221;"&#65533;&#65533;&#65533;6!T&#65533;g&#65533;&#65533; &#65533;r &#65533; 6&#65533;&#65533;&#65533;K&#65533;&#65533; &#65533;&#65533;T&#65533;L&,&#65533;&#65533;&#65533;
&#65533;j!O*4,w&#65533; &#65533;`v&#65533;&#65533;-{`&#1564;%&#65533;3^&#65533;X`&#65533;&#65533;>&#65533;&#65533;F`D&#65533;h`&#65533;A &#65533;&#65533;&#65533;A?&#65533;&#65533;&#65533;.&#65533;U &#1331;6&#65533;6&#65533;&#65533;`&#65533;s&#65533;S &#65533;a&#65533;]&#65533;&#65533;&#129;&#65533;o bJ@_2$&#65533;&#65533;@&#65533;&#65533;,T&#65533;5&#65533;t&#65533;&#65533; 0&#65533;`1&#65533;&#65533;&#65533;7&#65533;!RAh'&#65533;C&#65533;t&#65533;|<O&#65533;p&#65533;P&#65533;&#65533;&#65533;&#65533;p&#65533; &#65533;`X&#65533;&#65533; &#65533;M&#65533; A	6&#65533;2&#65533;&#65533;F &#65533;wpI&#65533;TQyv&#65533;K&#65533;ok&#65533;QoV+Bp	b&#65533; Q&#65533; &#65533;*&&#65533;20&#65533;)&#65533;&#65533;` &#65533;&#65533;j&#65533;&#65533;&#65533;j &#65533;&#143;b&#65533;<&#65533;/Sc#&#65533;&#65533;8&#65533;R(&#65533;i)&#65533;&#65533;D+&#65533;h&#65533;b&#65533;d&#65533;F V&#65533;(&#65533;(&#65533;'-&#65533;&#65533;z&#65533;&#65533;&#65533;$&#65533;M&#32388;p[&#65533;xxQ]8&#65533;d&#65533;&#65533;&#65533;
&#65533;+k(L&#65533;&#65533;4	&#65533;,&#65533;&#65533;&#65533;&#65533;K:&#65533;&#65533;: t&#65533;a&#65533;&#65533;&#65533;&#65533;&#65533;Q(&#65533;&#65533;>c&#65533;D9=jA&#65533;Q?+O&#65533;&#65533;&#65533;&#65533;&#65533;&#65533;&#65533;!&#65533;!`&#531;x&#65533;&#65533;&#65533;!	&#65533;\&#65533;&#65533;&#65533;&#416;&#65533;W&#65533;A >a{&#65533;<&#65533; >&#65533; &#65533;&#65533;&#1429;<&#65533;&#65533;[&#65533;A[&#1399;&#65533; n w3>R9H2A&#64884;&#65533;VC&#65533;`&#65533;&#65533;B&#65533;&#65533;\X$T( v&#65533;&#65533;&#65533;`&#65533;0&#65533;&#65533;&#65533;|g&#65533; &#65533;&#65533;&#65533;&#65533;+~R Z@ ,&#65533;&#65533;&#65533;&#65533;7&#65533;7&#65533;&#65533;&#65533;&#65533;&#65533;-t&#65533;&#65533;n&#65533; @&#65533;$5&#65533;&#65533;Rf&#65533;&#65533;63&#65533;M&#65533;[QI&#65533;!Z&#65533;&#65533;&#65533;&#65533; &#65533;a2&#65533;&#65533;&#65533;&#65533;&#65533;?d@&#65533;>|&#65533;G"D&#65533;,&#65533;&#65533;^&#65533;^&#65533;5&#65533;4&#65533;%&#65533;
B&#65533;&#962;J&#65533;,&#65533;d&#65533;e &#65533;&#65533;b)&#65533;&#65533;x&#65533;u&#65533;&#65533;4R&#65533;&#65533;&#65533;&#65533;f VA Xa"t8&#65533;S&#65533;&#65533;&#1034;&#65533;&#65533;IT&#65533; S&#65533;&#65533;&#65533;&#65533;p&#65533;&#65533;&#65533;&#65533;&#65533;&#886;P&#65533;&#65533;&#65533;&#65533;&#65533;&#65533;H&#65533;n&#65533;&#65533;&#65533;Q&#57986;H&#65533;n@&#65533;|&#65533;&#65533;*`&#65533;b&#65533;&#65533;&@&#65533;,&#65533;&#65533;A&#65533;&#65533;E&#65533;&#65533;4&#65533;&#65533;a&#65533;&#65533;3	&#65533;Z `[&#65533;&#65533;&#65533;Y 6&#65533;{y9z&#65533;D&#65533;&#65533;p&#65533;&#65533;!=m ?A&#65533;m&#65533;J&#65533;&#65533;o^&#65533;&#1663;&#65533;&#65533;,&#65533;r&#65533;J&#65533;&#65533;&#65533;&#1628;/AA&#65533;}.&#65533;\
&#65533;&#65533;&#65533;-P&#65533;p&#65533;ud@&#65533;b!&#65533;&#65533;&#65533;&#65533;&#65533;@@	&#65533;&#65533;&#65533;&#65533;&#65533;l)&#65533;&#65533;&#65533;&#65533;&#65533;&#65533;d'&p&#65533; &#65533;&#65533;@F&#65533;&#65533;.&#65533; n.&#65533;a&#65533;f5&#65533;&#65533; h6IM&#65533;oS"b&#65533; &#65533;:&#65533;&#65533;M6&#65533;&#65533;h&#65533;DZ&#65533; *&#65533;u&#65533;FB@^&#65533;&#65533;F&#65533;&#65533;&#65533;J&#65533;^&#65533;Az&#65533;&#65533;&#65533;>&#65533;:^Y&#65533; &#65533;f&#65533;&#65533;&#65533;&#65533;&#1972;&#65533;&#65533;&#577;&#65533;"&#65533;&#65533;&#362;@@&=&#65533;&#65533;&#65533;&#65533;,j&#65533;Y&#65533;l&#65533;&#65533;&#65533;L&#65533;V&#65533;&#65533;&#65533;&#65533;&#65533;Z&#65533;&#65533;A&#65533;
qAK!&#65533;&#65533;&#65533;AR&#65533; &#65533;&#65533;7&#65533;2&#65533;pt3tik&#976;ap &#65533;&#65533;&#65533;{&#65533;`&#65533;A&#65533;x&#65533;O@&#65533;X&#65533;@&#65533;r5i&#1679;&#65533;
$C &#65533;A&#65533;&#65533;YK&#65533;&#65533;&#65533;&#65533;&#65533;&#65533;SA h@&#65533;q&#65533;&#65533;&#65533;&#65533;!	&#65533;&#65533;&#65533;D@ &#65533;a&#65533;&#65533;&#65533;&#800;(\&#65533;&#65533;&#65533;B&#65533;&#65533;3&#65533;bR$&#65533;&#65533;@+t`/&#65533;+&#65533;&#65533;&#65533;&#65533;&#1561; z-j?r^&#65533;&#65533;&#65533;R&lc&#65533;,A&#1645;&#65533;&#65533;&#65533;&#65533;{&#65533;Q&#65533;'&#65533;!&#65533;	@&#65533;&#65533;"&#65533;&#65533;]&#65533;f&#65533;&#65533;
j,&#65533;&#65533;q&#65533;&#65533;qU&#65533;	"&#65533;t&#65533;@&#65533;&#65533;&#65533;5&#65533;&#65533;&#65533;x"&#65533;&#65533;`!2&#65533;E&#65533;fl?&#65533;&#65533;&#65533;(&#65533; #s&#65533;2&#65533;&#65533;GO&#65533;&#65533;&#65533;5&#435;X(&#65533;&#65533;&#65533;M)I&#65533;D&#65533;&#65533;B0&#65533;xT!r&#65533;i&#65533;4&#65533;&#65533;&#65533;&#65533;b&#65533;"|&#65533;&#65533;U(z&#65533; &#65533;z &a | &#65533;@]&#65533;X&#65533;&#65533;] Z&#65533;|@&#65533;17yK&#65533;Bi&#65533;&#65533;&#31887;&#65533;[tc(&#65533;&#65533;&#65533;,l&#65533;&#65533;k&#65533;&#65533;&#65533;( #I2&#65533;th J&#65533;P&#65533;?&#65533;Y&#65533;4A 0=~[&#65533;&#65533;&#65533;&#1953;&#65533;5A&#65533;a.&#65533;s>&#65533;]&#1455;X&#65533;&#1975;&#65533;>&#65533;&#65533;;&#1655;&#65533;R^8&#65533;&#65533;&#65533;~	lMo&#65533;&#65533;&#65533;&#65533;22-&#65533;&#65533;V)@&#65533;&#65533;m|,&#65533;0'pxH&#65533;&#65533;&#65533;b&#65533;&#1312;&#65533;`&#1763;"t&#65533;n&#65533;K&#65533;&#65533;&#65533;&#65533;Y&#65533;q&#65533;&#65533;&#65533;&#65533;&#65533;&#65533;&#65533;e&#65533;&#65533;`Ku3sX&#65533;h&#65533;H&#65533;8#&#65533;4&#65533;
&#65533; &#65533;&#65533;&#65533;%&#65533;d&#461;&#65533;,&#65533;(&#65533;&#65533;O&#65533;g#k&#65533;&#65533;0&#65533;&#65533;&#65533;&#65533;&#65533;EP&#65533;&#65533;&#65533;d&#65533;~&&#65533;t&#65533;b&#65533;&#65533;&#65533;  j&#65533;&#65533;&#65533;&#65533;D&#65533;&#65533;&#65533;&#65533;&#65533;&#65533;$&#65533;&#65533;&#65533;&#767;a&#65533;M&#65533;&#65533;o&#65533;?*&#65533;&#65533;v&#65533;&#65533;&#595;3\&#65533;&#65533;d &#65533;&#65533;P&#668;I&#65533;&#65533;&#859;8s&#65533;&#65533;&#627;&#65533;&#991;@M
as&#65533;&#65533;)&#65533;&#65533;&#65533;&#65533;&#65533;K&#65533;4&#65533;,@&#65533;zQ&#65533;&#65533;
&#65533;&#65533;&#65533;&#65533;&#65533;
d>&#65533;&#65533;&#65533;&#65533;&#65533;vJ&#65533;S`	&#65533;&#65533;i/N#A&#65533;"Bc&#1740;#&#1125;G6&#65533;&#65533;&#65533;&#65533;&#65533;&#65533;&#65533;8(&#65533;b&#65533;O&#477;94J$)A&#65533;&#65533;&#65533;9sZ&#65533;&#65533;&#65533;&#65533;!5&#65533;h&#65533;J&#65533;/&#65533;(%9D#&#65533;&#65533;6l4[S&#65533;&#65533;i&#65533;&#65533;WB+V&#65533;)&#614;}Q.:R&#65533;s&#65533;Ny*w&#65533;tDG&#65533;&#1125;&#65533;:.R&#65533;&#65533;%&#65533;?&#65533;&#65533;&#65533;&#65533;F&#65533;&#65533;&#65533;&#65533;&#65533;zP&#65533;&#65533;&#65533;&#65533;&#65533;(&#65533;&#65533;&#65533;&#65533;&#1332;'<&#65533;#&#65533;&#65533;(&#65533;e&#65533;? &#65533;&#65533;&#65533; C&#65533;[i &#65533;&#65533;,&#65533;&#65533;&#65533;&#65533;r&#65533;&#65533;&#65533;&#65533;	&#65533;&#1288;$&#65533;h"M>&#65533;`&#65533;?}&#65533;tR&#65533;}&#65533;&#65533;K*e c/&#65533;x&#65533;? &#65533;TA&#320;U&#65533;TQ3&#65533; &#65533;&#65533;0	&#65533;9Y&#65533;&#65533;&#65533;<&#65533;R&a&#65533;^F`&#65533;&#65533;>
 &#65533;A2&#65533;&#65533;O@&#65533;y&#65533;&#65533;&#65533;&#65533;&#65533;&#65533;1T&#65533;&#65533;u&#65533;C&#65533;1]&#65533;&#65533;&#65533;@|&#65533;4&#65533;E&#65533;H!&#65533;&'&#65533;&#65533;&#65533;&#65533;&#65533;&&#65533;&#34956;6:b&#65533;1&#65533;5&#65533;A&#65533;&#65533;KIb@&#65533;G&#65533;\&#65533;cT%z&#65533;T&#65533;&#65533;H&#65533;&#65533;&#65533;&#65533;?8&#65533;&#65533;
a&#65533;c&#65533;4o&#65533;&#65533;
v C&#65533;&#65533;p&#65533;&#65533;4q&#65533;&#65533;A-&#65533;&#65533;q&#65533;;&#65533;$&#65533;&#65533;x#G&#65533;T&#65533;&#65533;"&#65533;&#65533;&#65533;&#65533; &#65533;E&#65533;(&#398;:&#65533;p&#65533;p&#65533;!&#65533;&#65533;&#218;&#65533;a&#65533;a&#65533;?|&#65533;q&#65533;?&#65533;&#65533; &#65533;'%&#65533; &#65533;Q&#65533;8t&#65533;T&#65533;!&#65533;ur&#65533;!&#65533;]&#65533;&#65533;K&#65533;&#65533;0&#65533;E&#65533;&#65533;!&#65533;V!&#65533; &#65533;t4&#65533;A"&#2001;5&#65533;eAR60&#65533;&#65533;&#65533;x&#65533;d&#65533;lt&#1017;s&#65533;&#65533;q&#65533;7&#65533;@&#65533;&#65533;<`&#65533;+K&#65533;}&#1228;&#65533;V&#65533;&#65533;&#65533;Z&#65533;&#65533;&#65533;@&#65533;!&&#65533;&#65533;&#65533;p B&#65533;*&#65533;f&#65533;&#65533;5&#65533;\&#65533;D &#65533;&#65533;&#65533;h&#65533;&#851;!8p&#65533;&#65533;&#65533;XRK&#65533;&#65533;x&#65533;K/&#65533;&#1250;&#65533;&#65533;8&#65533;~Qi&#65533;3&#65533;I@&#65533; &#65533;&#8855;&#65533;d
&#65533;De&#65533;3ui&#65533;X&#65533;&#65533;
T&#65533;&#65533;&#65533;jI&#65533;|uMS&#65533;]tmcQ/ QK-&#65533;&#65533;&#65533;&#65533;&#65533;&#65533;&#65533;&#65533;&#65533;x&#65533;&#65533;&#65533;&#65533;&#65533;D&#65533;&=BR^N{&#65533;&#65533;?,&#65533;&#65533;&#65533;&#65533;&#65533;7&#65533;<MD&#596;&#65533;L&#65533;&#65533;s&#65533;&#65533;&#65533;$R&#65533;&#65533;&#65533;?[8&#65533;I&#65533; @&#65533;<&#65533;*&#65533;'xx&#174;&#65533;Z&#65533;&#65533;&#65533;`0&#65533;vX&#65533;	&#65533;b9&#65533;&#65533;kQ&#65533;i&#65533;: &#65533;&#65533;`&#65533;&#65533;p&#65533;{yA&#65533;&#65533;&#65533;|&#65533;&&#65533;&#65533;&#65533;&#65533;\&#65533;5&#65533;X&#65533;%0&#65533;.&#65533;&#65533;"&#65533;*&S&#65533;4&#65533;"&#65533;XC3&#65533;1&#65533;&#65533;l&#65533;(&#65533;&#65533;A`$A'&#65533;&#65533;?&#65533;&#65533;9,&#65533;<&#65533;q&#65533;EL&#65533;ee&#65533;^P\&#65533;&#65533;R&#65533;t&#65533;#<&&#65533;&#65533;D&#65533;&#65533;&#65533;&#65533;&#65533;&#498;ja&#65533;=&#65533;	B&#65533;2&#65533;&#65533;>J&#65533;&#65533;	&#65533;Sp&#65533;mZ&#65533;<Q&&#65533;C &#65533; &#65533;/&#65533;&#65533;
&#65533;A&#65533;
&#65533;%<&#62541;&#65533;&#65533;E&#65533;f&#65533;
o6&#65533;&#65533;[ Z&#65533;&#65533;&#65533;%q&#65533;!&#65533;&#65533;&#65533;Q&#65533;d&#65533;T&#65533;&#65533;&#65533;t	X	L&#65533;&#65533;#&#65533;&#65533;&#65533;&#65533;DN&J&#65533;&#65533;&#65533;L&#65533;&#65533;&#65533;&#65533;&#65533;$F&#65533;(( }&#65533;&#65533;[v&#65533;&#65533;&#65533;&#65533;Y&#65533;YVv&#65533;&#65533;&#65533;I$&#65533;&#65533;&#65533;H&#65533;&#65533;&#64601;&#65533;&#65533;( @&#65533;&#65533;@&#65533;&#65533;#&#65533;A&#65533;&#65533;L&#65533;Mq&#65533;\&#65533;&#65533;bg<M&#65533;&#65533;&#65533;$&#65533;&#65533;$l&#65533;&#65533;&#65533;&#65533;&#65533;&#65533;&#65533;!&#65533;&#65533;!&#65533;!,&#65533;0&#65533;&#65533;&#235;&#65533;&#65533;P@W&#65533;&#65533;+_&#65533;&#65533;?&#65533;x&#65533;2&#328;&#65533;B&#65533;&#65533;?jP&#65533;&#65533;w0&#65533;&#65533;&#1282;&#65533;&#65533;r&#65533;&#65533;C,&#65533;&#65533;ih&#65533;&#65533; &#65533;&#65533;j8&#65533;?&#65533;  &#65533;&#65533;&#65533;m&#65533;#4&#65533;T4&#65533;&#65533;NA#&#65533;(J&#65533;&#65533;&#65533;&#65533;&#65533;U&#65533;&#65533;&#65533;&#65533;&#65533;&#65533;&#65533;Qa&#65533;&#65533;&#65533; c&#65533;3&#65533;5Q&#65533;&&#65533;&#65533;sE&#65533;&#65533;d&#65533;&#65533;Xu&#65533;&#65533;1&#65533;d&#65533;&#65533;&#65533;}&#65533;:&#65533;&#65533;&#65533;8&#1706;$@X>&#1025;;&#65533;B+U;C&#65533;&#65533;&#65533;&#65533;@*Bb&#65533;@!i&#65533;B"&#65533;G(	 D&#65533;&#65533;}O&#65533;&#65533;=&#65533;&#65533;Q&#65533;I&#65533;&#65533;#&#65533;&#65533;g&#65533;&#65533;&#65533;&#65533;hF&#65533;4gK&#65533;&#670;*;2e&#65533;.&#65533;
H&#65533;H8&#65533;&#65533;d&#65533;]RnJ&#65533;&#65533;E&#65533; ;&#65533;=r&#65533;{&#65533;&#65533;&#65533;&#65533;&#588;&#65533;\	&#65533;'=&#65533;@&#65533;{z@_,&#65533;&#65533;f&#65533;&#65533;&#65533;v&#65533;%&#65533;H&#65533;#1&#65533;&#65533;.i(K&#65533;&#65533;&#65533;&#65533;M&#65533;&#65533;&#65533;&#65533;&#65533;&#65533;X&#65533;&#65533;<&#614;N&#65533;&#65533;p^&#65533;(%&#65533;&#65533;I&&#65533;R&#65533;&#65533;HF&#65533;&#65533;K`&#65533;1&#65533;&#65533;&#65533;&#65533;&#65533;&#1063;&#65533; K4p0!&#65533;`&#65533;_Bd9&#65533;&#65533;&&#65533;&#65533;&#65533;&#65533;
&#65533;&#65533;&#65533;{&#65533;a&#65533;&#65533;&#65533;&#65533;@^z&#65533;r&#65533;&#65533;&#65533;|P&#65533;&#65533;Xb&#65533; h@&#65533;&#65533;$&#65533;&#65533;&#65533;&#65533;.&#65533;&#65533;&#65533;&#65533;%x&#65533;&#65533;&#65533;&#65533;&#65533;~&#171;&#65533;&#65533;&#65533;&#65533;&#65533;O&#65533;&#65533;&&#65533;Wy&#65533;
&#65533;'&#65533;&#65533;&#1029;&#65533;WYKbEL&#65533;&#65533;&#65533;e&#65533;NZ&#65533;&#65533;&#372;fC+&#528;l7&#65533;&#65533;$&#65533;&#65533;f&#65533;&#65533;^Y&#65533;X&#282;l&#65533;&#65533;&#65533;&#65533;@Lgx&#65533;% )(	JPD.&#65533;&#65533;
&#65533;"&#65533;}&#65533;?&#65533;]&#65533;&#65533;\&#65533;&#65533;N'&#65533;F&#154;&#65533;&#65533;&#65533;&#65533;m9&#65533;&#54872;'&#65533;&&#65533;PS'&#65533;&#65533;$&#65533;E&#772;&#65533;v&#65533;$&#65533;%iH.&#65533;&#65533;&#65533;&#65533;%&#65533;n&#65533;I&#65533;9&#65533;&#1330;.w&#65533;&#65533;6L&#65533;&#65533;~&#65533;"O&#65533;&#65533;&#65533;"&#65533;^<\$s&#65533;;x&#65533;&#1203;&#65533;&#65533;&#65533;$!HE&#65533;&#65533;&#65533;0&#65533;&#65533;#S&#3077;&#65533;&#65533;B 8&#65533; &#65533;&#65533;,&#65533;6&#65533;&#65533;&#65533;H.&#65533;&#65533;&#65533; &#65533;M&#65533;'&#65533;&#65533;As &#65533;2&#65533;&#65533;&#65533;H&#65533;&#65533;Ck&#65533; !&#65533;&#65533;>t1u4&#65533;&#65533;&#65533;&#65533;A&#65533;&#65533;&#65533;&#65533;M!&#65533;&#65533;-&#65533;w(Glp!&#65533;&&#826;&#65533;&#65533;&#65533;.&#65533;S&#65533;&#65533;&#65533;j`&#65533;&#65533;_h&#65533;:&#65533;#	I(s&#65533;K&#65533;CM&#65533;&#65533;&#65533;<|&#65533;Sy&#65533;B&#65533;&#65533;&#65533;&#65533;R&#1395;Z&#65533;&#65533;&#65533;<&#65533;$YTY6&#65533;S&#65533;&#311;&#65533;&#65533;&#65533;&#547;#&#65533;&#65533;<&#65533;9!&#65533;&#65533;pF&#65533;&#65533;w~wC&#65533;&#65533;bA&#65533;D&#65533;BB&#65533;E&#65533;ip 4&#1034;&#65533;:&#65533;&#65533;V9&#65533;J&#65533;&#65533;&#65533; (A&#65533;&#65533;"b@&#65533;I\&#65533;&#65533;&#65533;$&#65533;"o&#65533;lb&#65533;j\&#65533;$-&#65533;d&#1890;-#t&#65533;&#65533;$&#65533;|Z'&#65533;\*&#65533;J&#65533;[\ &#65533;:&#65533;,&#65533;&#65533;&#65533;&#65533;@,&#65533;&#65533;&#65533;&#65533;tOy]&#65533;&#65533;1;&#65533;$\&&#65533;&#65533;?&#65533;hFq0&#65533;F 
&#65533;_QOiP&#65533; `&#65533;RN&#65533;<&#65533;8}1q(&#65533;|r#&#65533;NCOe &#65533;aPGAs71sa|E &#65533;P&#65533;!,B'vp0G&#65533;&#65533;(&#65533;&#65533;3&#65533;&#65533;r&#65533;+&#65533;Q(0U&#65533;c&#65533;D&#65533;&#65533;&#65533;U6&#65533;&#65533;&#65533;@k&#65533;&#65533;&#65533; 8U<&#65533; g&#65533;vUDSuUS&#65533;Tu&#65533;
aUO&#65533;A-0'&#65533;0&&#65533;BgH1A"&#65533;x&AbdyQV&#65533;&#65533;0&#65533;}X*yVd&#65533;`&#65533;&#65533;.C&#65533;f&#65533;V&#65533;q&#65533;S
_&#65533;&#65533;&#882;s&#65533;E&#65533;Gc&#65533;&#65533;e
J`S&#65533;&#65533;&#65533;&#65533;&#65533;0&#65533;&#65533;{R0B&#65533;&#65533;u&#65533;&#65533;	p&#65533;x&#65533;&#65533;S	&#65533;P	P[%&#65533;6R&#65533;[Q&#65533;6&#65533;e&#65533;"7&#65533;[rc&#65533;00<2&#65533;a%Q8&#65533;s0]g&#65533;&#65533;4~&#65533;&#65533;&#65533;&#65533;&#65533;VR&#65533;t&#65533;&#65533;'w&#65533;!&#65533;'&#65533;&#65533;:SV&#65533;7&#65533;%;&#65533;wp&#65533;A&#65533;G_&#65533;&#65533;&#65533;'&#65533;]&#65533;%q:0'r<&#65533;&#65533;7&#65533;&#65533;&#65533;s<&#524;&#65533;s(&#323;&#65533;&#65533;`&#65533;h&#65533;&#65533;T&#65533;tv&#65533;PS&#65533;&#65533;u|&#65533;&#65533; v &#65533;~&#65533;F&#65533; ,%&#512;<&#65533;	&#65533;b&#65533;s,&#65533;&#65533;&#65533;cs&#65533;+vr'Qz&#65533;&#65533;&#65533;&#65533;:&#65533;3;&#65533;
&#65533;`f`&#65533;&#65533;&#65533;&#65533;&#65533;Bo&#65533;U1g/4&#65533;nwV~v&#65533;Psh&#65533;&#65533;&#65533;&#65533;|&#65533;/d&#65533;gu&#65533;B&#65533; #PVn&#65533;Vw&#65533;&#65533;X&#65533;&#65533;eE+&#65533;*&#65533;&#65533;&#65533;A)0&#65533;2&#65533;&#65533;&#65533;&#65533;&#65533;Y&#65533;h%&#65533;,7@&#65533;0.hAB&#65533;]tBj&#65533;s4&#65533;u&#65533;&#65533;{>ps&#65533;&#65533;	|0&#65533;$Z&#65533;%&#65533;g&#65533;&#65533;U&#65533;p&#65533;4&#65533;&#1011;6!(<}6}'&#65533;m6&#65533;&#65533;&&#65533;&#65533;&#65533;&#65533;&#65533;&#65533;&#65533;&#65533;qM&#65533;&#65533;&#65533;gp&#65533;&#65533;&#65533;&#65533;&#65533;K%&#65533;;&#65533;&#65533;&#65533;&#65533;&#220;&#65533;p;&#65533;&#65533;&#65533;&#65533;Jf;XB_&#65533;&#65533;=&#65533;&#65533;&#65533;A;&#65533;:{&#65533;:&#65533;;#&#65533;Bi&#65533;pKD&#65533;&#65533;*&#65533;&#65533;&#65533;i&#65533;&#65533;GN&#65533;&#65533;`E&#65533;&#65533;&#65533;Ha&#65533;#8&#65533;a&#65533;&#65533;7 &#65533;"&#65533;!,r&#65533;X*V&#65533;&#65533;1&#65533; 8pQ&#65533; &#65533;&#65533;H&#1614;&#65533;&#65533;&#65533;y7&#65533;7&#65533;&#65533;&#65533;1&#65533;PE&#65533;L0#`I&#65533;N&#1365;&#65533; Dt6gUUD&#1285;I&#65533;&#65533;SD&#65533;`"&#65533;C&#65533;&#65533;Lw&#65533;&#65533;TD&#65533;&#65533;&#65533;[%&#65533;&#65533;&#65533;&&#65533;XzWy&#65533;&#65533;	}&#65533;h&#65533;G&#65533;Y&#65533;2y&#65533;1y+&#65533;&#65533;'3&#65533;y&#65533;H &#65533;&#65533;\&#65533;!&#65533;y&#65533;2H&#65533;>&#65533;9&#65533;&#65533; if&#65533;&#65533;&#65533;{` &#65533;&#65533;k&#65533;0lz &#65533;&#65533;HnSO&#65533;e	n&#65533;V$&#65533;\&#65533;&#65533;I)&#65533;&#65533;&#65533;&#65533;	&#65533;&#65533;%)&#65533;&#65533;e&#65533;&#65533;_&#65533;&#65533;&&#65533;
&#65533;y&#65533;&#40028;&#65533;&#65533;p&#65533;Z&#65533;y&#65533;&&#65533;;&#65533;:&#65533;S%&#65533;4p&#65533;5p&#65533;&#65533;&#65533;&#65533;3$`z&#65533;$R'mB&#65533;$&#65533;	&#1476;%&#65533;&#65533;&#65533; &#65533;&#1363;(Im+&#65533;&#65533;&#65533;<z &#65533;<V&#65533;#:&#65533;&#65533;
(&#1409;&#65533;9I9AP*VJ<&#65533;&#65533;bc`q&#65533;@1&#65533;&#65533;&#65533;v0<YC&#65533;&#65533;i1&#65533;&#65533;;&#65533;&#65533;%&#65533;%.&#65533;j&#65533;'#2q&#65533;"&#65533;0%@&#65533;4J&#65533;o&#65533;Tm&#65533;&#65533;DD	nw&#65533;QT&#65533;&#65533;&#65533;W%&#65533;&#65533;DA&#65533;&#65533;B&#65533;&#65533;~P&#65533;&#65533;	hp&#65533;&#65533;&#65533;'&#65533;&#65533;&#65533;&#65533;z0&#65533;&#65533;.&#65533;	&#65533;&#65533;&#65533;&#65533;XW)&#65533;2&#65533;&#65533;&#65533;&#65533;1&#65533;8&#65533;&#65533;&#65533;
@3&#65533;&#65533;-&#65533;&#65533;-&#65533;&#65533;+rcc!  &#65533;Y5|&#65533;	&#65533;wsb&#65533;&#65533;&#65533;H&#65533;FHz>Iq&#65533; .&#1518;h&#65533;'A&#65533;&#65533;&#65533;$T%&#65533;q}&#65533;U&#65533;["-A&#65533;@&#65533;&#65533;T @: 
&#65533;&#65533;&#65533;_(&#65533;&#65533;&#65533;&#65533;_4&#65533;%&#65533;&#65533;&#65533;'&#65533;&#63581;&#1209;&#65533;&#65533;(p&#65533;&#65533;n&&#65533;&#65533;&#65533;&#65533;&#65533;+"&#65533;&j\&#65533;&#65533;ez&#65533;$&#65533;&#65533;&5 &#65533;&#65533;&#65533;)&#65533;9F`&#65533;&#65533;&#65533;7&#65533;&#65533;&#65533;&#65533;&#1600;&#65533;Z7W<&#65533;P&#65533;&#65533;&#65533;&#65533;&#65533;&#65533;&#65533;
O;A)&#65533;&&#65533;=&#65533;&#65533;&#65533;T&#65533;&#65533;
\ &#65533;s&#65533;0&#65533;Lw&#65533;&#65533;&#65533;2&#65533;&#65533;U:&#65533;&#65533;+(0^$Z%&#65533;&#65533;M&#65533;&#65533;E}E&#65533;&#65533;&#65533;Xp7a&#65533; U" &#65533;&#65533;@9=`&#65533;d&#65533;DVU&#65533;yHU
&#65533;H&#65533;&#65533;j&#65533;&#65533;&#65533; 	\&#65533;#21&#65533;'ADpq0
&#65533;&#65533;q@
{&#65533;&#65533;&#65533; `QkE(S&#65533;&#65533;G}p&#65533;&#24629;&#65533;&#65533;&#65533;:
B03+&#65533;R6'Cez!X2`&#65533;@ &#65533;&#65533;&#65533;Q52&#65533;	&#65533;&#65533;&#65533;&#65533;&#65533;&#65533;T&#65533;&#65533;kb&#65533; &#65533; &#65533; &#65533;&#65533;{N&#65533;H &#65533;H<&#65533;&#65533;."m,&#65533;&#65533;A&#65533;&#65533;'&#1133;&#65533;&#65533;J!&#65533;&#65533;&#65533;_&#65533;&#65533;&#65533;&#65533;_&#65533;&#65533;&#65533;x&#65533;&#65533;{&#65533;o&#65533;F&#65533;U4u&#65533;HBA@"&#65533;fzg" &#65533;X'h&#65533;&1&#65533;&#65533;$&#65533;&#65533;Kq&#65533;&#65533;9!`&#65533;&&#65533;(&#65533;&#65533;&#65533;{&#65533;q&#65533;(&#65533;&#65533;:&#65533;&#65533;le&#1085;&#65533;[&#65533;t&#65533;&#65533;&#65533;&#65533;)p&&#65533;;(&#1619;&#65533;&#65533;&#530;&#65533;o&#65533;&#65533;&#65533;b&#65533;&#65533;&#65533;+8&#65533; &#65533;&#65533;&#65533;&#65533;34v&#65533;&#65533;&#65533;&#65533;&#65533;&#65533;x&#65533;a2&#65533;&#65533;&#65533;EpcE&#65533;&#65533;&#65533;Xd-&#65533;N&#65533;&#65533;
L&#65533;*&#65533;&#65533;5&#65533;&#65533;W&#65533;A&#65533;&#65533;&#65533;&#65533;&#65533;
&#65533;&#65533;&#65533;&#65533;F&#65533;Tp P&#65533;&#65533;&#65533;&#65533;%1&#65533;&#65533;@&#65533;u&#65533;0 {@{&#65533;&#65533;@
&#65533;P%&#65533;e@&#65533;&#65533;2&#65533;&#65533;&#65533;}&#65533;&#65533;`&#65533;9&#65533;&#65533;&#65533;^S
 &#65533;&#65533;-T|&#65533;Q,&#65533;&#65533;-S,'T&#65533;V&#65533;2&#65533;5e	&#65533;&#65533;%AA&#65533;pk&#65533;&#65533;gp&#65533;&#65533; '&#65533;&#65533;&#65533;&#65533;,P	gm&#65533;&#65533;&#65533;&#65533;&#65533;#&#65533;:#&#65533;j&&#65533;&&#65533;"&#65533;&#65533;P&#65533;&#65533;&#65533;&#65533;tDG&#65533;&#65533;&#65533;&#65533;&#65533;&#65533;&#65533;_&#65533;&#65533;,&#65533;&#65533;&#65533;&#65533;&#65533;&#1284;&#65533;fT&#65533;&#65533;o
Q&#65533;&#65533;%^&#65533;&#65533;Fh
&#65533;&#65533;&#65533;&#65533;&#65533;&#65533;&k&#65533;gB&&#65533;&#65533;&#65533;%a&#65533;`&#65533;F &#65533;&#65533;&#65533;Fy}&#65533;&#65533;\o&#65533;&#65533;&#65533;&#65533;[&#65533;<&#31413;/&#65533;q&#65533;&#65533;&#65533;Pl&#65533;|&#65533;&#1868;e&#65533;&#65533;'=eP&#65533;&#1851;&#65533;&#65533;Dr&1&#65533;&#65533;&#65533;4Q`JBkO&#65533;&#65533; &#65533;E&#65533;&#65533;&#65533;IA-&#65533;"&#65533;&#65533;&#65533;bE&#65533;&#65533;;-&#65533;&#65533;_&#65533;1%&#65533;&#65533;&#65533;&#65533;v&#65533;&#65533;&#65533;}&#65533;}`}PL@&#65533;&#1094;&#65533;&#65533;&#65533;0`2x&#65533;&#65533;&#65533;&#65533;&#2165;1&#65533;"a@&#65533;'&#65533;&#145;&#65533;.	~X*p&#65533;0sp7\&#65533;F&#65533;3,02&#65533;&#65533;&#65533;&#65533;d@1 k&#65533;&#65533;&#65533;&#65533;KP"&#65533;ym&#65533; e&#65533;&#65533; 7:&#65533;h&#65533;vi&#65533;&#65533;&#65533;&#65533;!&#65533; &#65533;&#65533;&#65533;&#65533;SC0&#65533;233i&#65533;>`&#65533;&#65533;N#&#65533;s|@ &#65533; &#65533;&#65533;&#20339;X&#65533;H&#65533; &#65533;'&#65533;&#65533;&#65533;-&#65533;&#65533;U&#65533;&#65533; V&#65533;{&#65533;&#65533;&#65533;&#65533;&#1410;&#65533;&#65533; &#65533; &#65533; &#65533;d3b&#65533;&#65533;&#460;&#716;&#65533;l&#65533;77&7@l&#65533;&#65533;&#65533;&#65533;&#65533;q_7&#65533;`&#65533;&#65533;ap&#65533;&#65533;&#65533;q&#65533;]&#65533;&#65533;n&#65533;&#65533;]&#65533;S&#65533;]&#65533;&#65533;$Ah&#65533;&#65533;&#65533;&#65533;&#65533;&#65533;&#65533; "&#65533;&#65533;&#65533;`&#65533;Z&#65533;v&#1091;a&#65533;&#65533;&#65533;&#65533;&#65533;_&#65533;&#65533;&#65533;bT  &#1051;&#65533;v&#65533;(&#65533;D`&#65533;v&#65533;d&#65533;&#65533;&#1887;~|&#65533;&#65533;w~&#65533;&#65533;&#1832;qv&#65533;?a&#65533;t&#65533;j|`@ &#65533;f	?&#65533;&#65533;L2&#65533;Pq&#65533;X&#65533;&#65533;&#65533;b+(&#65533; &#65533;! &#65533;&#65533;1&#65533;&#65533;v&#65533;&#65533;&#65533;0&#65533;lPlp&#65533;&#65533;V)&#65533;]&#65533;,B0 &#65533;c&#65533;Dx&#65533;h&&#65533; 2A&#65533;N&#65533;0|&#65533;-<	&#65533;0/F&#65533;/&#65533;t@&#65533;pq3&#65533;vs&#65533;&#65533;^&#65533;&#65533;&#65533;&#65533;&#65533;pO&#65533;
&#65533;&#65533;,y&#65533;&#65533;U&#65533;R&#65533;&#65533;u> z&#65533;&#65533;G&#65533;z&#65533;33sJ&#65533; >&#65533;* 4&#65533;pP!&#65533;&#65533;I&#65533;&#65533;&#65533;@&#65533;k&#65533;&#65533;&#65533;U&#65533;&#65533;&#1547;]&#65533;&#65533;?&#65533;&A&#65533;&!&#1034;71&#1493;&#65533;&#65533;&#65533;&#65533;lu]&#65533;x&#65533;&#65533; &#65533;%&#65533; n&#65533;&#538;#&#65533;6&#65533;&#65533;=p;&#36446;&#65533;&#65533;K&#65533;&#65533;n&#65533;&#65533;$&#65533;&#65533;}&#65533;&#65533;D&#65533;&#65533;u&#65533;-&#65533;&#65533;&#65533;&#65533;&#65533;&#65533;o4&#65533;o&#65533;&#65533;&#65533;o&#65533;&#65533;-&#65533;&#65533;7&#65533;M"&#65533;u&#65533;z&#65533;&#65533;&#65533;&#65533;&#65533;(!&#65533;&#65533;&#65533;&#65533;&#769;/&#65533;&#1681;xx&#65533;`&#65533;
v|&#65533;R&#65533;"&#65533;=\&#65533;&#65533;P+&#65533;&#65533;z	2z&#65533;?&#65533; &#65533;B B&#65533;&#65533;`&#65533;0&#65533;a
@&#65533;&#65533;?,}",sM&#65533;k&#462;&#65533;2&#65533;&#65533;&#65533;&#65533;j}&#65533;&#65533;Q&#65533;d&#65533;L( &#65533;&#65533;&#65533;&#65533;d&#65533;&#65533;&#65533;[&#65533;n0&#65533;&#65533;&#65533;i&#65533;&#65533;g&#65533;=t&#65533;&#65533;&#65533;&#65533;&#2024;&#65533;&#65533;&#65533;&#65533;r&#65533;A:MYm&#65533;f()&#65533;&#65533;&#65533;P&#65533;&#65533;&#65533;1Ae&#65533; &#65533;&#65533;&#65533;&#65533;&#65533;e&#65533;&#65533;
&#65533;&#65533;&#65533;&#65533;&#65533;n&#1597;1&#257;7n&#65533;cwC&#65533;Z&#65533;1&#65533;C,&#65533;&#65533;Q&#65533;&#65533;'1&#65533;&#65533;&#65533;sO&#65533;&#65533;`&#65533;&#65533;&#65533;i&#1321;U&#65533;f&#65533;&#1696;&#65533;J&#65533;6&#65533;&#65533;&#65533;&#65533;&#65533;&#65533;&#65533;X:&#65533;&#187;'!s&#65533;&#65533;@(&#65533;&#65533;>&#65533;O7&#572;9&#65533;&#65533;	&#65533;&#65533;&#65533;&#65533;y&#65533;&#65533;G y&#65533;&#65533;P&#65533;U&#65533;&#65533;6&#65533;&#65533;&#65533;&#65533;x!&#65533;D&#65533;&#65533;&#65533;&#65533;!gZM95X&#65533;gy_>}&#65533;aI&#65533;|&#65533;@ &#65533;&#65533;O&#65533;&#65533;X&#65533;&0&#65533;A&#65533;x&#65533;i&#65533;&#65533;&#65533;B&#65533;&#65533;&#65533;A&#65533;*^0&#352;&#65533;cI? $0&#520;z &#65533;&#65533;&#65533;&#450;&#65533;XZ&#65533;HbrN9&#65533;&#65533; &#65533;&#65533;G&#65533;&#65533;&#65533;&#65533;B&#65533;L&#65533;GtN#&#65533;&s&#65533;&#65533;&#65533;&#65533;&#65533;J,&#65533;&#1330;&#65533;D&#65533;&#648;@&#65533;&#316;&&#65533;kX&#65533; &#65533;Mb@&#65533;g&#65533;zb&#65533;98&#65533;p0&#65533;=x&#65533;&#65533;&#65533;i&#65533; &#65533;&#65533;&#65533;&#65533;+&#65533;!!&#65533;&#65533;94dH&#65533;&#349;l&#65533;&#550;$t:=&#65533;&#65533;>&#809;&#65533;&#65533;.&#65533;&#34991;&#65533;4&#65533;&#65533;&#65533;&#65533;&#65533;&#65533;&#65533;j&#65533;&#65533;I&#65533;`&#65533;&#65533;&#65533;LX)&#65533;0	&#65533;&&#65533;&#65533;&#65533;&#65533; ?l&#644;&#65533;+&#65533;&#65533;I&#65533;"&#65533;Q&#65533;&#65533;Pj&#65533;H&#65533;G&#65533;&#65533;"&#65533;):&#65533;&#65533;&#59367;&#65533;N&#65533;Ad@&#65533;&#65533; #&#65533;h&#65533;N[9&#708;{+.P&#65533;q&#65533;&#65533;&#65533;g&#65533;&#65533;7_&#65533;&#65533;b.&#65533;&#65533;G >&#65533;r 2&#65533;V&#65533; &#65533;&#810;0&#531;D&#65533;&#65533;c&#65533;S&#65533;&#65533;&#65533;bci&#65533;`&#65533;c&#65533;{&#65533;QC&#65533;0&#513;0jn8&#65533;&#65533;&#65533;&#65533;I&#65533;&#65533;Kng&#65533;&#65533;&#65533;QG&#65533;v&#65533;,&#65533;&#65533;)&&#65533;&#65533;'$p&#65533;&#65533;*"&#65533;:3&#65533;D;&#1056;k&#65533;/&#65533;&#65533;&#65533;&#65533;>&#65533;c&#65533;&#65533;&#65533;&#65533;O?&#65533;&#65533;O?&#65533;I&#65533;&#65533;&#65533;y8&#65533;&#65533;'<aP&#65533;*&#65533;&#65533;&#65533;mU0&#65533;i&#65533;&#65533;X&#65533;G	z&#65533;&#65533;Xai&#65533;Q&#65533;g~&#65533;&#65533;V!&#65533;&#65533;|H Cr&#65533;&#65533;&#65533;&#65533;t&#65533;&#65533;K&#65533;&#65533;&#65533;~&#65533;9&#65533;C&#65533;}v&#65533;k&#65533;7&#65533;&#719;&#65533;$wRQ&#65533;&#65533;&#65533;RPK&#65533;4@&0&#65533;&#65533;&#65533;B&#65533;!&#65533;&#65533;&#65533;&#65533;&#65533;x&#65533;>x&#65533;+&#65533;&#65533;Qc&#65533;C&#65533;&#52259;
t(&#39688;&#65533;%6&#65533;8&#65533;M6Y&#65533;&#65533;[&#65533;&#65533;&#65533;&#65533;Y&#65533;`&#65533;c![&#65533;&#65533;Vg&#65533;v&#65533;$&#65533;&5c&#623;v&#65533;&#65533;&#65533;dh&#65533;`j&#65533;&#65533;=&#65533;&#65533;&#65533;&#650;A&#65533;e&#65533;l%(,!&#65533;&#65533;&#65533;&#65533;c&#65533;&#65533;v&#65533;&#65533;&#65533;&#65533;	"&#65533;&#65533;&#65533;Y&#65533;u&#65533;`&#65533;r)&#65533;;&#65533;&#65533;&#65533;&#65533;&#65533;^&#65533;&#65533;@&#65533;&#65533;e&HvQ&#65533;r&#65533;&#65533;`&#65533;&#65533;$bB&#65533;&#65533;|&#65533;	&#65533;]y&#65533;&#65533;&#65533;&#65533;d$&#65533;M&#65533;d&#65533;F&#1840; 7&#65533;&#65533;&#65533;&#65533;&#65533;l&#65533;&#65533;+&#65533;&#65533;9&#65533;&#65533; &#65533;&#530; &#65533;Kf0&#65533;&#65533;A&#65533;&#1117;(&#65533;
&#65533;&#65533;&#1898;&#65533;&#65533;&#65533;=&#65533;&#65533;&#65533;&#65533;&#65533;&#65533;&#1543;mn#&#65533;~^&#65533;@3+OO
&#65533;I&#65533;a&#65533;nR&#65533;Igd0"&#65533;L&#65533;oUp&#65533;&#65533;LA&#65533;&#129;&#65533;&#65533;Q&#65533;B&#65533;"!&#65533;P&#65533;d&#65533;&#65533;4&#65533;&#65533;K&#65533;&#156;&#65533;|&#65533;51 &#65533;xMlf&#65533;'#(&#65533;&#65533;&#65533;&#65533;&#1825;iLc:&#65533;&#65533;j&#65533;&#65533;M&#65533; r&#65533;&#65533;0`&#65533;&#65533; &#65533;S
&#65533;a&#65533;&#65533;&#65533;CA5&#65533;AM&#65533;z&#65533;&#65533;&#65533;&#65533;g&#65533;	&#65533;P&#65533;?&#65533;&#65533;&#65533;&#65533;&#65533;#&#65533;h(&#65533;&#65533;P&#65533;&#65533;TZDD]&#65533;&#65533;&#65533;C%iR&#65533;P&#65533;@dBY7a)K&#65533;&#65533;	&#65533;&#65533;b':&#65533;	&#65533;&#65533;&#65533;&#65533;<|5&#65533;&#65533;&#65533;&#65533;=@(&#65533;!)&#65533;, WX&#65533;;F&#65533;
3&#65533;`b &#65533;%&#65533;&#65533;Cb&&#65533;&#65533;(&#65533;Z&#65533;B&#65533;&#65533; &#65533;&#65533; &#65533;&#65533;*&#65533;&#65533;``&#65533;&#65533;E&#65533;`&#65533;&#65533;`[&#65533;	&#65533;&#65533;&#65533;J&#65533; J&#65533;M&#302;&#65533;i&#65533;&#65533;L&#65533;*1&#65533;48,&#65533;&#65533;&#1393;&#65533;5&#65533;&#1113;&#65533;&#65533;'60&#65533;&#65533;&#65533;&#65533;@L&#65533;Q'&#65533;&#65533;D&#65533;1&#65533;Ap&#65533;&#65533;&#65533;d&#65533;&#65533;9%&&#65533;K&#65533;X&#65533;%&#65533;&#65533;I#jr&#65533;&#65533;&#65533;&#65533;&#65533;j&#65533;&#65533;&#65533;&#65533;&#65533;&#65533;&#65533; %&#65533;&#65533;&#65533;?(&#65533;Qb"Le&#65533;#S&#65533;&#65533;(&#65533; &#65533;&#65533;&#65533;&#65533;&#65533;1]&#65533;&#65533;s:&#65533;&#65533;6dH&#65533;TMk&#65533;&#65533;&#65533;W&#65533;["&#65533;zg&#65533;0&#65533;&#65533;1,QUL&#65533;&#65533;&#65533;&#65533;&#65533;
XF&#65533;0&#65533;td=&#65533; xAp&#65533;A&#65533; 0'&#65533;&#65533;&#65533;&#451;@	4{&#65533;B&#65533;&#65533;&#65533;&#65533;H&#65533;&#65533;!h!&#65533;PF8&#65533;&#65533; &#65533;b&#65533;&#65533;D&#65533;M&#65533;&#65533;_GYb?A&#65533;&#65533;,"&#65533;&#65533;C&#65533;&#65533;e&#65533;yWXj 4ad^&#65533;4eIkd&#65533;&#65533;%D&#65533;=j2&#65533;&#65533;D&#65533;&#65533;F&#65533;NPIa&#65533;	`'&#65533;&#65533;&#578;)&#65533;&#65533;\&#65533;&#65533;&#65533;`!&#65533;3a&#65533;&#65533;%&#65533;&#65533;
S/
&#65533;BBX&#65533;&#65533;&#65533;&#65533;Z&#65533;#8&#65533;&#65533;%$&#65533; &#65533;_ &#65533;|&#65533;&#65533;X2C&#65533;W&#65533;'Q&#65533;&#65533;&#65533; &#65533;&#65533;&#65533;{M4&#390;&#65533;&#65533;&#65533;&#65533;,mH&#65533;F&#65533;%&#65533;8&#65533;&#65533;&#65533;&#65533;Z&#65533;&#65533;W&#65533;&#65533;8&#65533;&#65533;Rt>&#65533;Fh&JFA&#65533;+A3&#65533;&#65533;f&#65533;&#65533;&#65533;m&#65533;8&#65533;t;&#65533;K&#65533;A&#65533;5&#65533;>&#1100;%&#65533;&#65533;=y&#65533;A,&#65533;&#65533;&#65533;t`D&#65533; &#65533;z2J&#65533;&#65533;B&#65533;&#65533;&#1901;&#65533;&#65533;QD&#1607;&#65533;&#65533;&#65533;?&#65533;&#65533;&#65533;&#65533;A&#65533;&#65533;&#65533;&#65533;2W&#65533;&#65533;(&#65533;&#65533;&#65533;&#65533;9i&#65533;&#65533;&#65533;(|&#65533;r&#65533;&#65533;&#65533;&#65533;&#65533;&#65533;&#65533;&#65533;r&#388;&#65533;`&#65533;&#65533;Wh`S&#65533;&#65533;&#65533;&#65533;O&#65533;&#65533;&#65533;O&#65533;&#65533;&#65533;&#65533;3t&#65533;8&#65533;	&#65533;;L&#65533;=&#65533;&#1831;&#65533;&#65533;&#65533;Q&#65533;g-a&#65533;2&#65533;&#65533;i&#2007;>&#65533;k&#65533;&#65533;}&#65533;P&#65533;F &#65533;&#65533;&#65533;~&#65533;&#65533;&#65533;&#65533;]  &#65533;C&#833;p&#65533;N"_&#65533;%W@^#&#65533;&#65533;&#65533;),&#65533;&#65533;M&#65533;&#65533;e&#65533;4&#65533;&&#65533; &#65533;&#65533;&#65533;/&#65533;
&#65533;&#65533;&#65533;&#65533;z&#65533;, &#65533;&#65533;&#65533;D:&#65533;&#65533;&#65533;A&#65533;&#65533;
pB&#65533;(&#65533;&#65533;#&#65533;&#65533;P&#65533;&#65533;&#65533;J &#65533;&#65533;&#65533;a&#65533;&#65533;*&#65533;&#65533; &#65533;	&#65533;?f&#955;&#65533;&#65533;f&#65533;WL&#65533;&#65533;&#65533;1&#1293;-&#65533;&#65533;XT&#65533;(&#65533;`&#65533;+&#160;&#65533;&#65533;&#65533;&#65533;8WN&#65533;&#65533;6&#65533;&#65533;&#65533;g&#65533;&#65533;&#65533;&#65533;&#65533;&#65533;&#65533;&#65533;&#65533;&#65533;x&#65533;!&#65533;&#65533;&#65533;B&#65533;&#65533;&#65533; &#65533;&#1095;?(P&#65533;?8aS&#65533;2&#65533;5&#65533;&#65533;jFT\&#65533;&#65533;v&#65533;&#65533;&#65533;&#65533;&#65533;E&#65533;&#65533;&#65533;&#65533;b6&#65533;&#1188;&#65533;&#65533;&#65533;yS&#65533;&#65533;&#65533;&#65533;&#65533;&#65533;k&#65533; b&#65533;&#65533;&#65533;&#65533;e*/&#65533;:&#65533;&#65533;#1&#65533;#&#65533;p&#65533;&#65533; &#65533;&#65533;;&#65533;&#65533;&#65533;&#65533;n&#65533;&#65533;&#65533;&#65533;3&#65533;	&#65533;&#65533;&#65533; g&#65533;&#65533;MH&#65533;&#65533;&#65533;&#65533;&#65533;&#65533;x&#65533;	0&#65533;&#65533;2&#65533;&#65533;&#65533;&#65533;&#65533;!&#65533;9+&#65533;h&#65533;&#65533;0&#65533;9^&#65533;'>9&#65533;&#65533;
@t &#65533;Q1&#65533;y&#65533;zAH&#65533;&#65533;&#65533;W	Ap&#65533;&#65533;&#65533;&#65533;&#533;&#65533;&#65533;&#65533;&#65533;&#65533;&#65533;`*&#65533;&#65533; P&#65533;w&#574;&#65533;1&#65533;@*
&#65533;&#65533;c&#65533;&#65533;3"&#65533;&#65533;&#65533;"&#65533;
&#65533;&#65533;&#65533;&#65533;&#65533;&#65533;&#65533;&#65533;t0&#65533;&#65533; 8 Rx&#285;@32&#65533;	g&#65533;&#65533;H&#65533;t&#65533;R&#65533;&#65533;&#65533;{&#65533;Ds&#65533;&#535;&#65533;&#65533;&#65533;&#65533;T`+>&#65533;:&#65533;
h&#65533;g&#65533;+&#65533;h&#65533;&#65533;G&#65533;a&#65533;=&#656;&#65533;&#65533;&#65533;K&#65533;a@A&#65533;5&#65533;c,f&#65533;6&#65533;&#65533;9&#65533;&#65533;&#65533;&#65533;&#65533;-W&#65533;&#65533;&#65533;3&#65533;&#65533;&#65533;&#576;&#65533;Gqd=&#693;&#1090;&#65533;&#65533;9t4
5*&#65533;>&#65533;&#65533;86&#65533;&#65533;W&#65533;&#65533;&#65533;&#65533;R&#65533;M&#65533;&#65533;J&#65533;Jj%$8&#65533;&#65533;P;&#65533;&#65533;&#65533;&#65533;&#65533;1&#65533;A&#65533;&#65533;&#65533;&#65533;m&#65533;G&#65533;&#65533;&#65533;?!&#65533;X&#703;&#65533;&#656;Ay&#65533;&#65533;Q&#65533;Q@y81C,&#65533;#&#65533;#	s`I&#65533;&#65533;Z3D&#65533;&#1541;&#65533;&#65533;8&#65533;&#65533; TSF&#65533;4#2&#65533;n&#65533;!&#65533;&#65533;&&#65533;&#65533;'k&#65533;H&#65533;&#65533;p1&#65533;DK&#65533;	Z0
2&#65533;.&#65533;&#65533;(&#65533;&#65533;i&#65533;9&#1758;&#65533;#>&#65533;(&#65533;-P&#65533;BP&#65533;j`.$&#65533;H&#65533;S&#65533;&#65533;&#65533;A&#65533;&#65533;&#65533;c@ 3&#65533;&#65533;K ?&#65533;ND@T
@L&#65533;&#65533;&#65533;w&#65533;&#65533;_);&#65533;@&#65533;&#65533;&#65533;@&#65533;=&#65533;&#65533;,&#65533;&#65533;f&#1065;&#65533;80&#65533;X4&#65533;;&#65533;&#65533;&#65533;IX&#65533;y &#65533;U&#65533;&#65533;Q&#65533;;&#65533;h&#65533;&&#65533;&#65533; @&#65533;&#65533;Ir0U&#65533;w&#65533;&#65533;=&#65533;&#65533;h0&#65533;Dht&#65533;&#65533;;&#65533;E&#65533;&#65533;&#1539;&#65533;aq&#65533;&#65533;(&#65533;&#65533;&#65533;&#65533;&#65533;&#65533;&#65533;&#65533;&#65533;cF&#65533;:i&#65533;&#65533;&#65533;&#65533;&#65533;&#65533;WP&#65533;&#65533;V8&#65533;y>k[&#65533;5<&#693;&#65533;&#65533;&#65533;84&#65533;&#65533;&#65533;&#65533; c'-y&#65533;&#65533;&#65533;&#65533;P;&#65533;&#65533;a&#65533;&#65533;&#65533;&#65533;	&#65533;&#65533;@&#1029; &#65533;&#65533;X&#65533;*&#65533;&#65533;e0&#65533;X&#65533;B&#65533;MX&#65533;&#65533;&#1796;[ tZ&#65533;M&#65533; M&#65533;&#65533;B&#65533;Q&#65533;&#65533;)&#65533;;&#65533;&#65533;@&#65533;&#65533;&#65533;C&#65533;&#65533;&#65533;&#65533;&#1536;O&#65533;&#65533;&#65533;&#65533;&#65533;i&#65533;N&#65533;&#65533;&#65533;&#65533;0&#1164;&#65533;&#65533;1&#65533;AWq\@=&#65533;X&#65533;&`	f &#65533;&#65533; &#65533;U( 2&#65533;&#65533;&#65533; &#65533;~&#1670;&#65533;&#65533;&&#65533;'B&#1249;&#65533;0&#1569;35&#65533;,d&#65533;-&#65533;s&#65533;&#65533;Q!&#65533;2&#65533;&#65533;j`&#65533;\&#65533;&#65533;&#65533;:&#65533;&#65533;&#65533;20 &#65533;"&#65533;Z @&#65533;P4&#65533;&#65533;KT:&#65533;&#65533;w&#65533;1&#65533;b3*pQ&#65533;&#65533;&#1315;&#65533;;4X&#65533;8&#65533;&#65533;&#65533;0&#65533;&#65533;+!"M&#65533;&#65533;&#65533;&#65533;&#65533;M&#1084;)&#65533;;&#65533;a RhR&#65533;&&#65533;&#65533;&#65533;&#65533;&#65533;"h&#65533;y&#65533;&#65533;@&#65533;83&#65533;Q&#65533;;&#65533;&#65533;&#65533;&#65533;4&#65533;&#65533;&#65533;&#65533;NhUP&#65533;&#25405;&#65533;&#65533;N&#65533;E~y&#65533;&#65533;&#65533;Q 1&#65533;Q&#65533;{F&#65533;p&#65533;&#65533;&#65533;	58>ro&#65533;&#65533;&#65533;q&#65533;L&#65533;&#65533;5&#1058;>u\&#65533;v&#65533;2&#65533;2(&#65533;n&#65533;&#65533;(m&#1029;&#65533;n&#65533;&#65533;
K&#65533;&#65533;&#1537; &#65533;E,(`&#65533;Y&#65533;P&#65533;&#65533;&#65533;z&#65533;&#65533;B&#65533;&#65533;&#65533;W&#65533;	&#65533;3U8&#65533;&#65533;&#65533;H&#65533;e	T&#65533;&#65533;&#65533;&#65533;V&#65533;&#65533;&#65533;2PA3&#1309;&#65533;'&#65533;&#65533;&#65533;&#65533;&#65533;K0&#65533;&#65533;	gp&#65533;}3&#65533;`	8&#65533;&#65533;M0,&#65533;DM&#65533;&#65533;&#65533;&#65533;!&#65533;&#65533; bZ&#65533;&#65533;&#65533;J&#65533;8&#65533;K&#65533;wX=XP&#65533;D &#65533;g0&#65533;&#65533;&#65533;2&#65533;S<&#65533;&#65533;Ss&#65533;&#65533;&#65533;2&#65533;gpS&#65533;S0 3p&#65533;&#65533;
F5c&#65533;A&#65533;&#65533;(&#65533;TM>&#65533;&#65533;+&#65533; c&#794;X&#65533;&#65533;&#65533;2@&#65533;&#65533;C&#65533;&#65533;&#65533;&#65533;4&#65533;2R`U=&#65533;&#65533;[\(3&#65533;(ML=&#65533;&#65533;&#65533;: &#65533;;A&#65533;&#65533;&#65533;)&#65533;&#65533;@P&#65533;&#65533;p&#65533;&#65533;4&#65533;&#65533;v &#65533;&#65533;QE&#65533;&#65533;!&#65533;&#65533;`&#65533;&#65533;&#65533;&#65533;&#65533;&#30013;G^&#65533;&#65533;
&#65533;<&#65533;&#1044;E,&#65533;x&#65533;&#65533;&#65533;&#65533;&#65533;&#1496;a&#65533;qU&#65533;&#65533;X<&#65533;:&#65533;h&#65533;&#65533;&#65533;&#31241;&#65533;)&#65533;&#65533;T&#65533;&#65533;{&#65533;&#65533;&#65533;8&#2024;&#65533;&#65533;P&#282;&#65533;L{&#65533;&#65533;*&#65533;&#65533;&#65533;&#65533;_&#65533;&#65533;&#65533;dT&#65533;:Y&#65533;Y ! fY&#65533;&#65533; (&#65533;(X&#65533;)&#65533;7&#65533;!d&#65533;	&#65533;&#65533;]&#65533;,&#65533;&#65533;A&#65533;&#65533;&#65533; x&#65533;&#65533;P&#65533;&#65533;&#65533;`&#65533;&#65533;&#216;&#65533;	&#65533;,&#65533;8&#1178;X&#65533;5&#65533;&#1210;tB9&#65533;n@]&#65533;&#65533;&#65533;!&#65533;&#65533;&#65533;&#65533;^x&#65533;!&#65533; &#65533;0,Pp&#65533;o&#65533;&#65533;T&#65533;L &`B&#65533;w&#65533;&#65533;xcP&#592;&#65533;Q6&#65533;8&#65533;ZX&#65533;&#65533;&#65533;&#65533;08&#65533;Z&#65533;H&#65533;&#141;	&#65533;&#65533;<&#65533;8&#65533;&#65533;L&#65533;&#65533;_ *&#65533;<&#65533;@
&#173;&#65533;&#745;&#65533;&#65533;J&#65533;&#65533;\ &#65533;[3&#65533;&#65533;I&#65533;&#65533;yP&#65533;4s6&#65533;;&#65533;&#65533;7b&#1589;M(<&#65533;&#65533;&#65533; g&#65533;&#65533;&#65533;T&#65533;2&#65533;0+{&#65533;&#65533;Gb &#65533;Eh&#65533;=&#65533;5&#65533;03&#65533;3 &#65533;&#65533;;&#518;&#65533;2&#65533;Y&#65533;&#65533;&#65533;&#65533;#R&#65533;&#65533;7&#65533;`&#65533;&#65533;^&#65533;&#65533;m&#65533;&#65533;&#65533;\&#65533;W&#65533;&#65533;5&#1058;&#65533;&#65533;M&#65533; &#65533;l&#65533;&#65533;a2&#65533;&#65533;&#65533;'&#65533;&#65533;m&#65533;&#65533;&#65533;&#65533;p&#65533; &#65533;(&#65533;&#65533;&#65533;N&#65533;h &#65533;&#65533;&#65533;d&#65533;d&#65533;_^&#65533;	+`&#65533;S8&#65533; &#65533;`0&#65533;`&#65533;4&#65533;&#65533;&#65533;h &#65533;@.P&#65533;&#65533;(&#65533;d&#1292;&#65533;&#65533;n&#65533;7ph&#65533;Pg&#65533;p&#65533;&#65533;e=!IM&#65533;
f&#65533;&#65533;&#65533;&#65533;Y&#65533;a&#65533;$&#65533;1&#65533;&#65533;\a&#65533;&#65533;&#65533;&#65533;&#65533;&#65533;*e1&#65533; 5&#65533;&#65533;&#65533;&#65533;&#65533;a&#65533;&#65533;0A&#1672;&#65533;&#65533;&#65533;3A&#513;DP&#65533;\!&#65533;?!&#65533;&#1031;_`4&#65533;&#65533;&#65533;O&#65533;&#65533;&#65533;`&#65533;&#65533;&#65533;L?&#1538;&#65533;kdQ&#65533;&#65533;&#65533;sQ&#65533;e&#65533;y&#65533;&#65533;&#65533;  &#65533; 4&#65533;5&#65533;&#65533;8&#65533;Qp&#14560;&#809;&#65533;&#65533;(&#65533;DBL&#65533;&#65533;&#65533;t&#315;&#65533;	&#65533;&#65533;	I&#65533;&#18256;&#65533;&#65533;d&#65533;&#65533; &#65533;T&#65533;&#65533;4&#65533;b@c4&#65533;&#65533;H&#65533;&#65533;H&#65533;_W&#65533;&#65533;&#65533;&#65533;&#65533;&#65533;?&#65533;#&#65533;T&#65533;&#65533;P&#65533;&#65533;&#65533; *&#65533;&#65533;W6 Yf&#65533;&#65533;&#65533;[v&#65533;&#65533;V#&#65533;x&#65533;&#65533;&#65533;&#65533;&#65533;&#65533;&#65533;&#65533;&#65533;&#65533;F&#1320;`&#65533;&#65533;O&#770;&#65533;w&#65533;W&#65533;&#1031;ZX&#65533;*&#65533;n&#65533;~$+&#65533;{6
)`&#65533;`&#65533;n&#65533;&#65533;gN&#65533;&#65533;&#65533;&#65533;d&#65533;&#65533;&#65533;&#65533;&#65533;&#65533;"#X&#65533;Ud&#65533;&#65533;&#65533;q&#65533;&#65533;&#65533;&#65533;	&#65533;&#65533;h&#65533; &#65533;&#65533;&#65533;&#65533;&#1318;"	&#65533;&#65533;h&#65533;&#65533;z1
Ws&#65533;&#65533;&#65533;&#65533;&#65533;&&#65533;29&#65533; &#65533;S&#65533;Ci&#65533;(&#65533;Ta&#65533;^h&#65533;	Ok&#65533;&#65533;&#65533;&#65533;-&#65533;&#65533;Z&#65533;x&#65533; c&#65533;S&#65533;0&#65533;KS&#65533;&#65533;&#65533;>0&#65533;&#65533;&#65533;L0 &#65533;&#65533;&#65533;Kp &#65533;)&#65533;&#65533;&#65533;P&#65533;&#65533;G&#65533;G&#65533;c&#65533;&#65533;0&#65533;CP&#65533;" &#65533;'(&#65533;&#65533;c&#331;2:&#65533;&#65533;h&#65533;&#65533;<*&#65533;&#65533;&#65533;&#65533;&#65533;&#654;<H&#65533;@3&#65533;2z2&#65533;&#65533;4&#65533;D4K&#65533;C&#65533;C&#65533;[&#65533;&#65533;h;&#65533;&#65533;&#374;M&#65533;g&#65533;71&#65533;\&#65533;&#65533;&#65533;&#65533;ki&#65533; @8&#65533;~&#65533;;0&#65533;9p&#65533;9&#65533;&#65533;&#65533;\<a&#65533;&#65533;+Xe&#65533;&#65533;]Y&#65533;m~&#65533;&#65533;t!."!8&#65533;>&#65533;&#65533;&#65533;&#65533;&#65533;&#65533;&#65533;o&#65533;5B&#65533;`Df&#65533;Ln&#65533;p&#65533;u&#65533;	a&#65533;D&#65533;&#65533;(&#65533;&#65533;@vD&#514;&#65533;x&#65533;&#65533;&#65533;&#1502;&#65533;?x&#65533;&#65533;&#65533;&#65533;V&#65533;E&#65533;@	o&#65533;g&#65533;n&#65533;&#65533;,(&#65533;&#65533; &#65533;9&#65533;
&#65533;&#65533;&#65533;&#65533;l&#65533;&#65533; &#65533;&#65533;S&#65533;&#65533;J&#65533;r&#65533;[&#65533;Q&#65533;&#59786;XA3,J&#65533;+&#65533;=&#65533;3&#65533;&#65533;&#65533;5&#65533;&#65533;h&#65533;&#65533;&#65533;P\2&#65533;&#65533;r&#65533;G+&#65533;f&#65533;'!&#65533;&#65533;b&#65533;H!&#65533;w Cp &#65533;&#65533;K&#65533;8y&#65533;&#65533;&#65533;H9@0&#65533;&#65533;&#65533;&#65533;&#65533;&#65533;!0&#65533;&#65533;`9&#65533;&#267;&#65533;&#65533;&&#65533;)P&#65533;;&#65533;c&#713;< ha&#65533;D&#65533;&#65533;&#65533;8&#65533;=&#65533;e8&#65533;&#65533;LU&#65533;&#516;&#65533;z&#65533;&#65533;&#65533; 4@*&#65533;&#65533;f1&#65533;&#65533;&#65533;5F&#65533;r&#65533;>&#65533;&#65533;<h&#65533;@&#383; &#65533;&#65533;|3&#65533;&#65533;&#65533;&#65533;r&#65533; D&#65533;0&#65533;K&#65533;&#65533;@ hX6Y6&#65533;l&#65533;&#65533;&#65533;&#65533;&#65533;mZ& >3 D&#65533;#&#65533;w3&#65533;0&#65533;&#65533;O&#65533;/&#65533;uXK&#65533;&#65533;&#65533;-&#65533;&#65533;@&#65533;&#65533; LPv&#1520;&#65533;hW %&#65533;Z_vu\&#65533;&#65533;&#65533;&#65533;
&#65533;&#65533;dv&#29773;&#65533;Y&#65533;}&#65533; &#65533;wz&#65533;&#65533;&#65533;&#65533;&#65533;zg|n&#65533;&#65533;4&#65533;&&#688; '&#65533;&#65533;Y&#65533;&#65533;&#65533;&#65533; &#65533;@X&#65533;=XX&#65533;P
0&#65533;F&#65533;t&#65533;&#65533;k%&#65533;Q6&#65533; 8&#65533;&#65533;J&#65533;e&#65533;C M(P 1&#65533;&#65533;X&#65533;`&#65533;"&#65533;  &#65533;m<&#65533;&#65533;&#65533;&#984;&#65533;/&#65533;&#65533;? &#65533;&#65533;P&#65533;&#65533;/O:M&&#65533;A&#65533; &#527;!&#65533;0Hd&#990;&#65533;&#65533;Q&#65533;o&#65533;&#65533;<A&#65533;&#65533; &#65533;&#65533;&#65533;&#65533;&#65533;_&#65533;&#65533;.&#65533;&#65533;n&#65533;?&#65533;5&#65533;&#65533;D&#65533;T&#65533; #&#65533;&#65533;&#65533;&#1367;/&#65533;&#65533;u`&#65533;wj|&#65533;&#65533;&#65533;&#65533;&#65533;>&#65533;&#65533;&#65533;p&#65533;+&#159;&#65533;&#65533;&#65533;s&#65533;&#65533;fTE&#65533;&#65533;(B&#65533;9&&#65533;f&#710;6m&#65533;ld	1(&#65533;A8&#774;&#65533;LA&#65533;2&#65533;&#794;7s&#65533;&#65533;3&#65533;*P&#65533;&#65533;o&#65533;&#65533;XV&#65533;\&#65533;&#65533;>X&#65533;|&#65533;|&#65533;56&#65533;7c&#65533;&#65533;&#65533;&#65533;c&#65533;1&#65533;&#65533;	37?&#65533;/&#65533;&#65533;&#65533;&#65533; &#65533;&#1127;&#65533;&#65533;\}8&#65533;%&#65533;e&#65533;&#65533;`	|&#65533;&#65533;/&#65533;&#65533;BSgs:&#65533;O&#65533;z&#65533;4&#65533;&#65533;&#65533;&#65533;&#65533;&#65533;&#65533;.&#65533;&#65533;E&#65533;gH&#65533;&#65533;x &#65533;	vV&#65533; #A&#65533;@(&#65533;5&#65533;&#65533;&#65533;`^X&#65533;T&#65533;  v&#65533;&#65533;?&#65533;&#65533;1.M&#65533;&#65533;M0&#65533;&#65533;2#D[
&#65533;"&#65533;@2&#65533;@(&#1537;&#65533;&#865;&#65533;
$A&#65533;!&#65533; &#65533;'t0&#65533;	 y"&#65533;	(&#65533;&#65533;&#65533;1&#65533;&#65533;`&#65533;8&#65533;&#65533;&#65533;&#528;&#65533;B&#65533;p&#65533;&#65533;+&#65533;&#65533; :&#65533;1
g\&#65533;4&#65533;&#65533;&#65533;'&#65533;&#65533;D"I &#596;&#65533;(&#65533;&#65533;S&&#65533;&#65533;&#65533;-&#65533;&#65533;R&#65533;&#65533;&#1444;L&#65533;!I7e*&#65533;S&#65533;8&#65533;&#65533;&#65533;H&#65533;&#1000;E"	1&#65533;X&#65533;&#65533;*T<&#65533;&#65533;7&#65533;z&#65533;&#65533;&#65533;&#65533;N*&#65533;&#65533;z&#65533;&#65533;&#65533;.&#65533;&#65533; &#65533;`&#65533;&#1873;&#65533;O&#65533;&#65533;&#65533;D&#65533;&#65533;?f&#65533;&#1009;f&#65533;Z0&#65533;&#65533;&#65533;&#65533;&#65533;$ &#65533;P&#65533;S&#65533; E&#65533; &#65533;&#38279;&#65533;?&#65533;q&#65533;`H&#65533;P&#65533;&#65533;&#65533;g&#65533;g0&#65533;&#1184;&#65533;&#65533;&#65533;&#65533;^&#65533; \&#65533;&#65533;'&#65533;O&#65533;
Lyl&#65533;&#958;&#65533;!s&#65533;o&#65533;2&#65533;<&#65533;&#65533;&#65533;0Q&#65533;&#65533;&#65533;	o&#65533;#&#65533;A&&#65533;b&#65533;D&#65533;3&#65533;&4`&#65533;&#65533;&#65533;&#65533;&#65533;&#65533;!&#65533;&#65533;&#65533;?&#65533;&#65533;&#65533;eN&#65533;t&#65533;&#65533;j&#65533;&#65533;a\&#65533;&#65533;PA0&#65533;&#65533;&#65533;.&#65533;&#65533;?S&#65533;&#65533;&#65533;&#65533;F&#65533;u&#65533;u\&#65533;&#65533;H`&#65533;r&#65533;J&#65533;&#65533;&#65533;(Q5H&#65533;&#65533;&#65533;&#65533;u&#65533;}w&#1942;&#65533;Az_&#65533;O&#65533;.9&#65533;}i&&#65533;+p&#65533;d&#65533;At&#65533;&#65533;&#65533;Dg&#65533;&#65533;|&#65533; $&#65533;`&#65533;&#1276;U6&#65533;&#65533;?'&#65533;0j&#65533;"3$X&#65533;
2p@&#65533;&#65533;0&#65533;&#65533;$&&#65533;&#65533;D&#65533;)&#65533;&#65533;3	<&#65533;B&#65533;&#65533;&#65533;&#65533;4
@KtR&&#65533;H8&#65533;R&#65533;TT&#65533;&#65533;&#65533;&#65533;&#65533;&#65533;0&#65533;&#65533;y&#65533;&#65533;$}&#65533;\q&#65533;&#65533;d
d&#65533;8&#65533;&#65533;h7_!&#65533;&#65533;&#65533;&#65533;D&#65533;
&#65533;&#65533; G&#65533;*T)&#65533;(@&&#65533;0&#65533;Y&#65533;JW$&#65533;;&#65533;b&#65533;&#65533;C/s0&#65533;ya&#65533;&#65533;&#65533;&#65533;&#65533;&#65533;&#33928;&#65533;&#65533;.t&#65533;0&#65533;@.,&#65533;&#65533;&#65533;(&#65533;&#65533;k&#65533;&#65533;&#65533;&#65533;6s&#65533;&#65533;&#65533;&#65533;&#65533;P&#65533;&#65533;D&#1270;&#65533;|&#65533;&#65533;y&#65533;A&#65533;&#65533;&#65533;/lA&#65533;y&#65533;&#65533;C(3[&#65533;&#65533;?&#65533; E&#65533;&#65533;>&#65533;&#65533;&#65533;h&#65533;!&#65533;i&#65533;r.&#65533;&#65533;"&#65533;&#65533;&#65533;&#65533;&#1628;fd&#65533;&#65533;x&#65533;.&#65533;'81&#65533;p&#65533;&#1800;&#65533;A&#65533;&#65533;&#65533;e&#65533;jLS&#1418;&#65533;?nR&#65533;&#65533;&#65533;&#65533;K^&#65533;j&#65533;P&#65533;+&#65533;r&#65533;i&#65533;3l&#65533;.&#65533;&#65533;r&#65533;d@&#65533;t&#65533;_9H&#65533;&#65533;&#65533;&#65533;&#65533;&#65533;!&#65533;C&#65533;l&#65533;/s98&#65533;&#65533;B&#65533;&#65533;&#65533;P,`@&#65533;cS&#65533;G.C8&#65533;&#65533;&#65533;&#65533;w;t&#65533;1&#65533;&#65533;&#65533;&#1217;(&#65533;j8&#65533;!*&#65533;&#65533;i &#65533;AFp&#65533;K&#65533;&#65533;&#65533;&#65533;&#65533;xp&#65533;&#65533;&#65533;&#65533;w&#1240;F&#65533;6&#65533;O!B&#65533;&#65533;&#65533;?&#65533;&#1193;&#65533;&#65533;&#65533;NAL&#65533;&#65533;+NqB&#65533;&#65533;&#65533; &#65533;$P&#65533;&#65533;&#1246;&#65533;&#65533;&#65533;&#65533;\&#65533;J{&#65533;&#65533;&#65533;l&#65533;/ShH&#65533;&#65533;&#65533;7?&#65533;$&#65533;&#65533;T&#65533;X utC	 &#65533;&#65533;)8 4l&#65533;&#710;P&#65533;&#65533;=G&#65533;>&#65533;&#65533;&#65533;&#65533;&#65533;&#65533;&#801;&#65533;l&#65533;
&#65533;&#65533;?&#65533;6p&#65533;&#65533;X&#65533;&#65533;i	`Z&#65533;C%F&#65533;68#&#65533;&#65533;ag&#65533;z&#65533;"V&#65533;&#65533;&#65533;&#65533;]&#65533;&#65533;&#65533;&#65533;Vb &#65533;&#65533;]&#65533;&#18410;IaW&#65533;i&#65533;&#65533;&#65533;{i&#65533;_2&#65533;&&#65533;YMPL&#65533;&#65533;&#65533;X	&#65533;&#65533;&#65533;h&#65533;&#65533;&#65533;}0&#1937;Y&#65533;DI0&#65533;c3&#65533;&#65533;&#65533;&#65533;&#65533;Lf&#65533;&#65533;&#65533;ox&#65533;j=&#65533;1e&&#65533;&#65533;&#65533;fP&#1096;`&#65533;&#65533;&#65533;&#65533;&#65533;Fq&#65533;&#65533;k$&#65533;&#861;&#65533;f&#65533;fT$&#65533;&#65533;u&#65533;u&#65533;&#65533;&#65533;m;&#65533;HBuQ&#65533;]&#65533;&#65533;c&#65533;&#65533;AOw&#65533;&#65533;&#65533;&#65533;~Fg&#65533;bOb{&#65533;&#65533; (g@Q&#65533;Q_	X&#65533;w&#65533;&#65533;&#65533;&#65533;03&#65533;
a&#65533;6&#65533;&#65533;&#65533;&#65533;&#65533;&#65533;&#65533;2&#65533;&#65533;&#65533;$ &#65533;P ;&#65533;&#65533;%
P =&#65533;&#65533;,&#65533;&#65533;t&#65533;H|`&#65533;0&#65533;&#65533;&#65533;&#65533;&#65533;
(8*&#65533;&#65533;0@&#65533;<&#65533;?&#65533;&#65533;O&#65533;&#65533; Gg&#65533;&#65533;	J&#65533;t(&#65533;r	UF%	U19TW &#65533;&#65533;f6KH&#65533;&#65533;R&#65533;&#65533;#&#65533;@&#65533;-`TY&#65533;* J&#65533;1&#65533;&#65533;D&#65533;I&|&#65533;&#65533;&#65533;Ju&#65533;&#65533;&#65533;?n&#65533;|&#65533;&#65533;&#65533;+@7&#65533;&#65533;&#65533;&#65533;&#65533;4~&#65533;&#65533;D&#65533;&#65533;&#65533;`(aP&#65533;&#65533;[&#1642;V$@[&#770;&#65533;&#65533;&#65533;,OM&#65533;b&#65533;&#65533;&#65533;90Hh&#65533;&#65533;&#65533;y!`H&#65533;&#65533;&#65533;&#65533;Z&#65533;&#65533;u&#65533;&#65533;&#65533;Qx*&#65533;&#65533;&#65533;D&#65533;&#65533;&#65533;u%&#65533;&#65533;Z&#65533;%d&#65533;&#65533;&#65533;eJ Z&#65533;&#65533;&#65533;&#742;,f&#65533;&#65533;&#65533;|L&#65533;&#65533;&#903;&#65533;&#65533;mm&#65533;\(	&#65533;*&#65533;;7&#65533;$&#65533;"w#&#65533;A&#65533;&#37019;&#65533;.&#65533;&#148;d&#65533;}^&#65533;&#65533;E,0s&#65533;&#65533;&#65533;&#65533;s&#65533;q:&#203;&#65533;D &#65533;e&#65533;&#65533;&#65533;F &#65533;t;-x ~&#65533;&#65533;n&#65533; /Au3&#65533;&#65533;&#65533;l&#65533;&#65533;O&#65533;wC&#65533;^&#65533;&#65533;wb&#65533;-/e&#531;&#65533;q&&#65533;Y&#65533;.CT&#65533;&#65533;&#302;&#65533;&#65533;&#65533;&#65533;-y&#65533;K_2&#65533;B&#65533;&#65533;&#65533;r&#65533;&#65533;c&#65533;&#65533;,&#65533;M&#65533;<&#65533; &&#65533;j&#65533;}4&#65533;&#65533;"&#65533;:&#65533;ECp/y&#65533;&#65533;RAM X	B&#65533;&#65533;Az&#65533;&#65533;&#65533;@Lc&#65533;?&#65533;L&#65533; &#65533; Q&#65533;&#65533;IE*Q&#65533;J&#65533;&#65533;&#65533;T&#65533;6% !&#65533;b&#65533;E&#1702;&#65533;+G-&#65533;Z&#1408;&#65533;&#65533;U,@&#65533;(&#65533;&#65533;?&#65533;&#65533;Cd_&#65533;&#65533;!&#65533;&#65533;z&#65533;&#65533;a-&#65533;&#65533;-&#896;&#65533;C&#1246;&#65533;&#65533;@=&#65533;&#1376;&#65533;[&#65533;&#65533;&#65533;OY+&#65533;&#65533;&#65533;&#65533;,&#65533;7&#65533;&#65533;{e]&#65533;&#65533;&#65533;&#65533;&#65533;V6L &#65533;&#65533;&#65533;fhA"F &#65533;	h&#65533;&#65533;?@"a? #&#65533;A2&#65533;&#65533;Q&#65533;X&#65533;&#65533;&#65533;q&#65533;.&#65533;J&#65533;&#65533;&#65533;&#65533;p;&#65533;wu&#65533;&#65533;&#65533;&#65533;&#65533;eF&#441;&#65533;&#65533;%&#65533;P8&#65533;q%`s]H&#65533;HW.&#65533;K&#65533;A&#65533;dg&#65533;H&#65533;Vfh H&#65533;Ll%&#65533;q&#65533;p&#65533;M#&#65533;J&#65533;&#65533;	`&#1856;R&#65533;;&#65533;&#65533;;\&#65533;f&#65533;W&#65533;&#65533;hi&#65533;&#65533;&#65533;@h&#65533; he&#65533;?X&#65533;&#65533;FVi&#65533;zh&#757;&#65533;PT&#65533;&#65533;&#65533;}&#65533;&#65533;&#65533;&#65533;*H&#65533;pF&#65533;|&#65533;&#65533;K+|F&#1109;3y&#65533;&#65533;&#65533;D&#65533;&#65533;&#65533;(&#65533;?	4&#65533;x&#65533;?lC,&#65533;V&#65533;&#65533;
:|&#65533;?&#65533;&#65533;!&#65533;&#65533;&#65533;&#65533;&#65533;&#65533;!&#65533;h(&#65533;" A"*&#65533; b(@0&#65533;"8D`CD&#65533;&#65533;.t&#65533;%FD7&#65533;D&#65533;%V&#65533;%&#65533;&#65533;&#65533;&#65533;&#65533;	&#65533;&#65533;&#65533;!&#65533;&#65533;&#65533;&#65533;&#65533;&#1024;+v&#65533;&&#65533;,&#418;C	&#65533;bf&#65533;!&#65533;&#65533;"x5B#PB8#%&#65533;&#65533;|&#65533;&#65533;&#65533;&#65533;0~&#65533;l 4B&#65533;&#65533;&#65533;&#65533;&#65533;3&#65533;4&#65533;&#65533;&#65533; &#65533;,&#65533;@ ,&#65533;l&#65533;,&#65533;"&#65533;&#65533;" &#65533;&#65533;&#65533;P`_&#65533;&#65533;tl&#65533;&#65533;&#65533;3&#65533;3&#65533;B &#65533;x&#65533;:&#65533;&#65533;:&#65533;A&#65533;&#65533;@z B&#65533;B9x@9<$&#65533;#$+( &#65533; &#65533;AL&#65533;eTe8&#65533;T&#65533;?\&#65533;T&#65533;_&#1421;&#65533;&#65533;`E&#65533;&#65533;-&#65533;P&#65533;ta&#65533;b&#65533;j&#65533;&#65533;&#1380;&#65533;m&#65533;v&#65533;&#65533;LN&#65533;Z&#65533;&#65533;6W&#65533;Q&#65533;	&#65533;&#65533;Act&#65533;AR&#65533;&#65533;@&#65533;(&#65533;n&#65533;L&#65533;GPB#4&#65533;P&#65533;&#65533; Z&#65533;hQf&#65533;`&#65533;&#65533;ed&#65533;dY&#65533;V&#65533;&#65533;m&#65533;&#65533;&#65533;&#65533;&#1505;9@&#65533;&#65533;&#65533;=&#65533;K &#65533;$_&#65533;\&#65533;u&#65533;P&#65533;1&#65533;H&#65533;54&#65533;g J&#65533;Q&#65533;d&#65533;
x&#65533;| &#65533;6&#65533;H&#65533;&#65533;;&#65533;&#65533;&#65533;&#65533;&#65533;&#65533;t ` gV&#65533;@t&#65533;&#65533;B<ZU``_&#65533;&#65533;<&#65533;W&#65533;&#65533;&#65533;mzU9&#65533;&#65533;	&#65533;&#65533;&#65533;&#65533;Bz&#65533;B&#65533;=&#65533;&#65533;&#65533;P		&#65533;r
$H&#65533;Cq*&#65533;?8&#65533;?&#65533;?&#65533;&#65533;8X&#65533;uN&#65533;:&#65533;&#65533;vv&#65533;A&#65533;x&#65533;x&#65533;&#65533;8&#65533;&#65533;x&#65533;gynFz&#65533;gz&#65533;&#65533;8&#65533;&#65533;&#65533;tF|&#65533;A{&#65533;&#65533;&#65533;gA:&#65533;n&#65533;@D:&#65533;$&#65533;&#65533;!hA)&#65533;4< 1<A&#65533;A&#65533;&#65533;AA&#65533;&#65533;?&#65533;A&#515;&#65533;&#65533;a&#65533;&#65533;&#65533;@	&#65533;&#2016;&#65533;&#65533;P Mn&#65533;z&#65533;&#65533;gt&#65533;Klu&#65533;dXs&#65533; &#65533;&#1820;&#65533;WN&#65533;Q&#65533; efd&#65533;?&#65533;f\m&#65533;&#65533;&#65533;&#65533;B	&#65533;&#65533;KF&#65533;	Nt&#65533;&#65533;&#65533;&#65533;v&#65533;&#65533;P@&#65533;f<&#65533;&#65533;&#65533;&#65533;&#65533;&#1548;A&#65533;A&&#65533;^g&#65533;&#65533;&#65533;!H&#65533;&#65533;&#65533;&#65533;fL&#65533;&#65533;&#65533;)&#65533;&#65533;&#65533;&#65533;a&#65533;&#65533;&#65533;&#65533;Kj@&#65533;H&#65533;H&#65533;\A&#65533;L&#65533;&#65533;@Cc&#65533;&#65533;P&#65533;?t	&#65533;&#65533;&#65533;;&#65533;C&#65533;`@&#65533;&#65533;&#65533;&#65533;>&#65533;&#65533;&#65533;p&#65533;&#65533;^&#65533;&#65533;&#65533;`&#65533;=&#65533;&#65533;#&#65533;&#65533;&#65533;&#65533;<&#65533;B&#65533;&#65533;mN&#65533;A&#65533;&#65533;&#65533;A&#65533;&#65533;&#65533;Dq&#65533;&#65533;&#65533;&#65533;*H&#65533;gA&#65533;&#65533;:&#1578;&#65533;F&#31330;j|&#65533;gy&#65533;&#65533;}&#65533;'8 &#65533;K&#65533;e&#65533;&#65533;&#65533;&#65533;&#65533;P(+H&#65533;g&#65533;&#65533;'&#65533;6&#65533;}&#65533;&#65533;&#65533; &#65533;*hU&#65533;&#65533;&#65533;F&#65533;&#65533;&#65533;&#65533;&#65533;&#65533;&#65533;+&#65533;QJz&#65533;&#65533;&#65533;
&#65533;&#65533;A&#65533;&#65533;&#65533;_g&#65533;&#65533;r&#65533;$LnW&#65533;&#65533;>&#65533;s&#65533;&#65533;t&#65533;W&#65533;t&#65533;&#65533;&#65533; 'l&#65533;)t&#65533;A&#65533;&#65533;A=}&#65533;A$&#65533;ADC<t&#65533;&#65533;X&#65533;&#65533;Bh&#65533;KNu&#65533;&#65533;t&#65533;&#65533;J&#65533;&#65533;&#928;f&#65533;g &#65533;K&#65533;&#65533;c)a&#65533;&#65533;&#65533;&#65533;&#65533;&#65533;%f&#65533;&#65533;?xihA^&#408;-&#65533;&#65533;&#65533;&#65533;&#65533;+_Z&#65533;&#65533;&#65533;&#65533;.&#65533;i&#65533;&#65533;F&#65533;&#65533;?\&#65533;&#65533;e,&#65533;K&#65533;&#65533;n&#65533;&#65533;&#65533;)Hp&#65533;&#65533;&#65533;C&#65533;&#65533;&#65533;? &#65533;&#65533; Bh&#65533;DfBTfk&#65533;&#65533;p ( =&#65533;&#65533;!&#65533;^&#65533;jU=F@&#65533;&#65533;&#65533;}&#65533;"&#65533;&#65533;C&#65533;&#65533;D9&#65533;&#65533;onC&#65533;r&#65533;&#65533;:$&#65533;&#65533;:&#65533;p>&#65533;A&#65533;&#65533;j&#65533;A
d&#65533;b'yZ'&#65533;z&#65533;Ab'&#65533;&#65533;&#65533;&#65533;&#65533;jAz&#65533;&#65533;&#65533;&#65533;&#65533;$&#65533;.&#65533;&#65533;g&#65533;N&#65533;&#65533;n&#65533;&#65533;-&#1538;&#65533;2d9&#65533;&#65533;&#65533;&#65533;7&#65533;1@ &#65533;
&#65533;&#65533;~&#65533;A&#65533;&#65533;&#2037;&#65533;&#65533;@(&#65533;fXF&#65533;P&#65533;&#65533; m-&#65533;&#65533;\d&#65533;,&#65533;&#65533;&#65533;&#65533;&#65533;&#65533;&#65533;&#1707;N&#65533;&#65533;&#65533;&#65533;&#65533;&#1471;F&#65533;?&#65533;,&#65533;	n(&#65533;S6&#510;&#65533;&#65533;&#65533;&#65533;&#65533; &#65533;Vlg&#65533;&#65533;&#65533;&#65533;/&#65533;C8P&#65533;&#65533;&#65533;B|,&#65533;&#65533;(Q&#65533;(x}N&#65533;&#65533;$&#1632;K&#65533;Y&#65533;&#65533;ZF&#65533;c&#1351;APigM&#65533;&#65533;&#65533;DM&#1026;D&#65533;&#65533;%&#65533;f&#65533;&#65533;&#65533;0&#65533;Vk/&#65533;&#65533;&#65533;D&#65533;X_&#65533;F&#65533;h&#65533;&#65533;H
4&#65533;D&#65533;]&#65533;&#65533;&#65533;D<&#65533;&#65533;&#65533;u@;a&#65533;&#65533;&#65533;&#65533;&#1537;h&#65533;&#65533;B&#65533;h(&#65533;&#65533;a*+&#65533;&#65533;&#65533;&#65533; &#65533;&#65533;_&#65533;&#65533;?R&#65533;&#65533;&#65533;&#65533;&#1238;A0&#65533;>&#65533;&#65533;3&#65533;&#65533;<&#65533;5&#65533;pbR&#65533;9&#65533;&#65533;_&#65533;&#65533;&#65533;&#65533;-&#65533;7 /&#65533;23&#65533;9&#65533;A &#65533;&#65533;7&#65533;&#65533;&#65533;&#65533;&#65533;&#65533;#?2A &#65533;&#65533;&#65533;&#65533;&#65533;52&#65533;&#65533;'?&#65533;%&#65533;&#1402;&#65533;9&#65533;1&#65533;&#65533;&#65533;&#65533;2Pr&#65533;&#65533;&#65533;]&#65533;&#65533;&#65533;'{&#65533;	&#65533;&#1857;4&#65533;R&#65533;ET&#65533;&#65533;Y&#65533;&#65533;&#65533;&#1856;"&#65533; &#65533;9&#65533;&#65533;&#65533;&#65533; c&#65533;?` &#65533;&#65533;	&#65533;HH(H0&#65533;&#65533;D&#65533;P&#439;&#65533;py&#65533;7&#2005;&#65533;V:&#1165;|&#65533;P|)0&#65533;(X:)f&#65533;&#65533; %eP&#65533;e&#65533;&#65533;&#65533;&#65533;d&#65533;&#65533;&#65533;	
cv&#65533; &#65533;2,f`yx&#65533;z0r&#65533;!l&#65533;uqe&#65533;&#65533;uq&#65533;&#65533;R&#65533;&#65533;V&#65533;:g&#65533;&#65533;"&#65533;&#65533;/&#65533;I&#65533;-&#65533;&#65533;&#65533;&#65533;&#65533;%	;&#65533;bF9S&#65533;&#65533;&#65533;f,p&#65533;&#65533;&#65533;Wqs-&#65533;&#65533;&#65533;he&#65533;p&#65533;&#65533;&#65533;p&#65533;&#65533;A0&#65533;rP&#65533;N0&#65533;X&#65533;&#65533;&#65533;4&#65533;J&#65533;;&#65533;2$5&#65533;&#65533;
&#65533;&#65533;&#65533;?	L5US&#65533;4&#65533;TW&#65533;VO&#65533;&#65533;&#65533;?&#65533;3&#65533;&#65533;TU&#979;@m&#65533;X&#65533;&#65533;X&#65533;[&#65533;&#65533;&#65533;&#65533;O\&#65533;&#65533;A&#65533;&#65533;[&#65533;&#65533;4&#513;)&#65533;&#65533;^&#65533;&#65533;U7&#65533;D&#65533;&#65533;&#65533;&#65533;[[&#65533;&#65533;D&#65533;&#65533;%&#65533;c&#65533;@4&#65533;&#65533;&#65533;96^&#65533;A<&#65533;&#65533;`6Hv4&#65533;&#65533;&#65533;^+jSG&#65533;`vd6/&#65533;6i'&#65533;&#382;Sf&#65533;&#65533;*Q&#65533;&#65533;Ad3e&#65533;i&#65533;Lw&#65533;]&#65533;])&#65533;(&#1950;A&#1573;&#65533;&#65533;o&#65533;J&#65533;z)&#65533;v8`x&#1124;b&#65533;&#65533;P&#1854;
&#65533;C7t&#65533;&#65533;d=&#65533;&#65533;P&#65533;$5&#65533;&#65533;K&#65533;&#65533;&#65533;[&#65533;/&#65533;XW&#65533;&#65533;m&#65533;v&#65533;w&#65533;Ev&#65533;%&#65533;&#631;f&#65533;B&#65533;&#65533;bHtc&#65533;&#65533;&#65533;&#65533;&#165;A8&#65533;&#65533;~_&#65533;&#65533;&#65533;J&#65533;D&#65533;&#65533;&#65533;7&#65533;R&#65533;-&#65533;&#65533;v&#65533;&#65533;&#65533;?&#65533;&#65533;&#65533;rf\&#65533;+&#65533;&#65533;l2l&#65533;4&#65533;D&#1221;&#65533;f&#1131;&#65533;SF#&#65533;&#65533;'0&#65533;?&#65533;A|&#65533;K&#65533;',AW&#65533;|&#65533;
p-&#65533;D3&#65533;&#65533;Af&#65533;&#65533;!Hyg&#65533;A(&#65533;&#65533;&#65533;&#65533;,,&#65533;KX &#65533;&#65533;&#65533;{F&#65533;&#65533;21&#65533;?&#65533; F&#65533;&#65533;&#65533;_&#65533;@&#65533;( &#65533;f&#65533;&#65533;&#65533;&#65533;&#65533;<&#65533;&#65533;A&#65533;,L) &#65533;&#65533;&#65533;&#65533;0&#65533;&#65533;F&#65533;x-&#65533;&#65533;?&#65533;&#65533;~&#65533;d&#65533;&#65533;s&#65533;]&#1415;&#65533;&#65533;@	&#1537;&#65533;6H|&#65533;7&#65533;C&#65533;&#65533;U8:&#65533;_&#65533;n&#65533;9&#65533;&#65533;&#65533;&#65533;&#65533;&#65533;P&#65533;4&#65533;&#65533;U+H3xFj&#65533;&#204;l&#65533;U&#65533;tA&#65533;z&#65533;&#65533;&#65533;&#65533;q&#10670;&#31148;&#506;&#65533;&#65533;fp&#65533;&#65533;\&#65533;CxT\&#65533;&#65533;&#65533;u&#65533;p&#65533;;&#65533;V&#65533;&#65533;&#65533;?;e@&#65533;&#65533;&#65533;D&#65533;g{&#65533;&#65533;&#65533;&#65533;SZ&#65533;0&#65533;&#65533;&#1016;Hf,@&#1261;&#65533;&#65533;&#65533;&#65533;eH&#65533;PL&#65533;&#65533;1&#65533;&#65533;&#65533;,&#1539;&#65533;<S_&#65533;A=4&#65533;?&#65533;;e&#65533;&#65533;&#65533;&#65533;P&#65533;&#65533;&#65533;&#65533;&#65533;&#585;&#65533;D&#65533;%<&#65533;&#65533;fh 1 &#65533;&#65533;s&#65533;&#65533;sH<&#65533;&#65533;&#65533;O&#65533;?de&#65533;A&#65533;s&#65533;K&#65533;+\&#65533;&#1119;[&#65533;\	:&#65533;&#65533;&#1190;kB'&#65533;2&#65533;!&#1061;!P&#65533;'l&#65533;?&#1596;ft&#65533;	!&#65533;&#65533;z&#65533;C&#65533;|C&#65533;&#65533;C&#65533;&#65533;q&#270;s&#65533;D&#65533;&#65533;<&#65533;&#65533;&#65533;&#65533;;&#65533;:9&#65533;f&#65533;9&#65533;&#615;&#65533;&#65533;Mq&#65533;?P&#65533;P&#65533;7P&#65533;|]&#65533;&#65533;P&#65533;&#65533;*P&#65533;&#1667;l&#65533;|&#355;_F"p&#65533;g&#65533;5:&#65533;&#65533;&#65533;&#65533;5^HN&#65533;C&#65533;k&#65533; [&#65533;! ,D&#65533;A&#65533;&#65533;&#65533;/>&#65533;3>e&#65533;&#65533;K&#65533;&#65533;o&#65533;_&#65533;O-&#65533;&#65533;MuX&#65533;&#233;&#65533;&#65533;&#65533;@&#65533;&#65533;&#65533;&#65533;?0&#65533;&#65533;&#65533;&#65533;&#65533;&#65533;&#65533;&#65533;&#65533;*l7&#1859;mB&#65533;_&#65533;&#65533;KRK&#65533;ig`&#65533;&#65533;s&#65533;&#65533;&#65533;2&#65533;&#65533;\A&#65533;&#65533;Ld&#65533;H&#65533; &#65533;&#65533;&#65533;&#65533;GY@4&#65533;&#65533;K,?&#65533;&#65533;C&#65533;i<&#65533;&#65533;C[&#65533;&#2038;&#65533;v&#65533;+N&#65533;m&#65533;&#65533;&#65533;9mc&#65533;&#65533;&#65533;&#65533;&#65533;&#65533;yQ&#65533;O3&#65533;|&#65533;&#1997;&#65533;&#65533;&#65533;e Sb0 &#65533;&#65533;&#65533;&#65533;&#65533;KRa&#65533;%T8P&#65533;&#65533;>lD&#65533;!&#65533;&#65533;+VD&#65533;P&#65533;&#194;&#65533;:&#65533;4&#65533;&#65533;[&#65533;&#65533;+&#65533;yH&#65533;&#65533;C&#65533;&#65533;
RB`&#65533;R8&#65533;#&#65533;&#65533;X&#65533;&#524;@&#65533;&#65533;b80I	&#65533;%&#65533;$]&#65533;P)&#711;&#65533;4Q&#65533;Q&#65533;&#1282;%4m&#65533;tU&#65533;&#65533;C&#65533;:&#65533;E&#65533;&#65533;&#1695;&#65533;.&#65533;&#65533;a&#65533;o&#65533;&#1666;q&#1181;+.^&#65533;r&#65533;j&#65533;&#65533;&#65533;_Ae&#65533;.<B&#1077;2&#65533;(N(&#65533;&#2037;&#65533;s".!1&#65533;T
&#65533;&#65533;&#65533;Ps&#65533;&#65533;&#65533; B&#255;U&#65533;A &#65533;Pt&#65533;	&#65533;&#65533;Q0&#65533;&#65533;&#65533;t&#65533;~&#65533;L&#65533;&#65533;
&#65533;%`&#65533;&#65533;x&#65533;&#65533;&#65533;/&#65533;&#65533;&#65533;d_&#65533;&#65533;&#669;"!p&#65533;&#65533;S/&#65533;&#65533;w&#65533;'n&#65533; &#65533;}z&#65533;&#65533;&#1655;}[R&#65533;&#65533;&#65533;&#65533;W*a"&#65533;&#65533;!&#65533;&#1071;_ &#65533;V
I"&#65533;~Zo&#65533;0!J&#65533;i&#387;&#65533; l&#65533;p&#65533;az&#65533;;&#65533;&#65533;W&#65533;A(&#65533;&#65533;&#65533;)&#390;f
C	1P&#65533; &#65533;p&#65533;!&#65533;H?kP&#65533;o&#65533;&#65533;J&#65533;&#65533;(w4J&#65533;&#65533;&#65533;1&#488;&#65533;I&#19026;&#65533;"I&#65533;&#65533;Q&#65533;!MJ&#65533;'M&#65533;,&#65533;&#65533;&#65533;:&#65533;&#65533;E&#65533;&#651;&#65533;&#65533;&#65533;&#65533;R-1&#65533;$L2&#65533;&#65533;&#65533;&#65533;&#65533;&#65533;A&#65533;&#1136;:&#65533;pR&#65533;+: !mL&#65533;N=mnt&#65533;7&#65533;&#65533;&#65533;&#65533;AP?"m%&#65533;@&#65533;C&#1095;~&#1061;Q&#65533;&#65533;&#65533;&#65533;&#65533;9&#65533;&#65533;st&#65533;*:&#65533;;D&#65533;&#46396;f&#65533;&#65533;&#65533;bC&#65533;&#1290;4&#65533;&#65533;&#65533;ZmE&#65533;&#65533;&#65533;*&#65533;&#65533;&#65533;&#65533;<&#65533; &#65533;&#65533;*&#5957;&#65533;z&#65533;X&#65533;&#65533;y'&#65533;&#65533;&#65533;E(&#1636;&#65533;&#65533;	&#65533;&#65533;!&#65533;
r&#65533;&#65533;[R&#65533;y&#65533;&#472;&#65533;&#65533;5&#65533; &#65533;&#65533;!E&#65533;&#65533;&#65533;
&#65533;&#65533;&#65533;E*H&#65533;^pz&#65533;:n)&#65533;&#65533;:>yh&#65533;&#65533;&#65533;Y&#65533;&#65533;&#65533;b*&#65533;&#65533;b&#65533;&#65533;#&#65533;&#65533;&#65533;&#65533; V&#65533;M&#65533;&#65533;&#65533;K&#65533;&#65533;9&#65533;xL/&#65533;&#65533;;!&#65533;&#65533;&#65533;:"&#65533; 9[F(&#65533;^&#65533;Eh
*&#65533;)A&#65533;J;&#65533;M&#65533;M
&#65533;@*H&#65533;)`>&#65533;&#65533;&#65533;!&#65533;&#65533; &#65533;&#65533;'4&#65533;E!&#65533;Z&#65533;:
z&#65533;&#65533;&#65533;t&#65533;&#65533;&#65533;&#65533;.&#65533;&#65533;&#65533;4&#65533;g&#65533;&#65533;b&#65533;&#65533;N&#65533;&#65533;h&#65533;9!&#65533;&#65533;.	&#61896;&#65533;6&#65533;&#65533;='&#65533;&#65533;&#65533;&#65533;&#65533;_&#65533;,`&#65533;$"L&#65533;&#65533;&#65533;&#65533;k&#65533;&#1464;<s&#65533;&#65533;0&#65533;{&#65533;&#65533;&#65533; >*&#65533; &#65533;&#65533;&#65533;&#65533; !W&#65533;&#65533;&#65533;&#65533;!`&#65533;&#65533;ln&#65533;&#65533; &#65533;/&#65533;&#65533;f&#65533;&#65533;9`&#65533;I0~&#65533;y,&#65533;&#65533; &#65533;&#65533;&#65533;^&#65533;&#65533;&#65533;c&#65533;&#65533;&#65533;&#65533;&#65533;&#65533;&#65533;z&#65533;uCY&#65533;&#65533;{&#65533;&#65533;&#65533;&#65533;Xi&#65533;
&#65533;&#65533;Ph5&#65533;&#65533;/ih&#65533;&#65533;&#65533; y(&#65533;&#65533;Z*&#65533;&#65533;[e&#65533;	&#65533;&#65533;V&#65533;I@4(H&#65533;
&#65533;&#65533;&#65533;&#65533;4&#65533;J&#65533;&#65533;&#65533;&#65533;&#1244;&#65533;S&#65533;&#65533;&#65533;
&#65533;&#65533;-p&#65533;/&#65533;&#65533;&#65533;y&#65533;&#65533;&#65533;&#65533;&#65533;&#65533;&#65533;H
m&#1344;&#65533;&#65533;&#65533;.D&#65533;&#65533;W&#65533;[&#65533;&#65533;&#65533;*&#65533;e)<AbuHB&#65533;o;&#65533; &#65533;&#65533;&#65533;#&#65533;g&#65533;K&#65533;&#65533;,7!*>&#65533;&#528;&#65533;&#65533;&#65533;=%&#65533;BE&#65533;&#65533;-~&#65533;$&#65533;&#65533;&#65533;xa&#65533;&#65533;&#65533;"nD#B&#65533;h&#65533;F&#65533; &#65533;>&#65533;!!D` )&#65533;&#65533;&#65533;&#65533;&#65533;c&#65533;&#65533;tb&#65533;&#65533;X&#65533;C&&#65533;yn
&#65533;(&#65533;&#65533;.&#65533;&#65533;Mj&#65533;&#65533;%5&#65533;&#578;\&#65533;&#65533;&#65533;dC&#65533;&#65533;!&#65533;Te*&#65533;&#65533;&#65533;&#65533;d,B&#65533;&#65533;&#65533;&#65533;&#65533;!&#65533;`&#65533;6&#65533;!&#65533;&#65533;8&#65533;9?&#65533;p|f4&#65533;6_&#65533;B&#65533;L&#1553;#&#65533;%&#65533;&#65533;&#65533;4&#65533;&#65533;&#130;L&#65533;&#65533;TH&#65533;QnV!1&#65533;&#65533;C&#65533;p&#65533;&#65533;&#65533;&#65533;U(&#65533;:&#65533;a&#65533;r&#65533;3&#65533;&#65533;L&#65533;9&#65533;&#1102;3&#65533;&#65533;ag;Q&#65533;B&#65533;	,J&#65533;?&#65533;&#65533;j&#65533;Zb&#65533;&#65533;&#65533;Jr&#65533;&#65533;&#65533;&#65533;D&#65533;&#65533;P&#65533;&#65533;7&#65533;&#65533;)&#65533;&#65533;R&#65533;&#65533;u&#65533;&#65533;C&#65533;&#65533;&#65533;$&#65533;B&#65533;&#65533;&#65533;(f&#65533;D&#65533;\&#65533;&#65533;&#65533;>&#65533;!8-&#65533;N;W&#65533;5&#65533;!su&#65533;&#65533;z&#65533;`&#65533;&#65533;&#65533;
9&#65533;)8&#65533;&#1282;&#65533;&#65533;K&#65533;&#65533;X&#65533;	&#65533;t&#65533;&#65533;'&#65533;&#65533;Nb&#278;j%&#65533;&#65533;,&#65533;+&#65533;&#65533;0&#65533;$&#65533;x&#65533;&#65533;H&#65533;HL
b(Bz@&#65533;I&#65533;&#65533;&#65533;^&#65533;&#65533;s&#65533;&#1095;&#65533;R&#65533;&#65533;s%`kCy$D	q@A&#65533;7 &#65533;&#65533;&#65533;AAKY&#65533;&#65533;&#65533;&#65533;&#65533;!&#65533;&#65533;Y&#65533;&#65533;&#243;&#65533;&#65533;&#65533;&#65533;&#65533;v&#65533;a&#65533;ca&#65533;&#65533;&#65533;CwxmE&#65533; &#1732;&#65533;&#65533;&#65533;&#65533;%&#65533;qX&#65533;&&#65533;&#65533;&#65533;&#65533;&#65533;&#65533;&#65533;&#65533;;&#65533;&#65533;5.5h&#65533;&#65533;&#65533;nf8&#65533;&#65533;&#65533;3`&#65533;&#65533;u&#65533;1t&#65533;&#65533;&#65533;}&#65533;w&#65533;Q]&#65533;&#65533;&#65533;1A6&#65533;&#65533;W&#65533;&#65533;#M&#65533;!&#65533;#&#65533;&#65533;
n&#65533;X&#65533;&#65533;,p &#65533;U&#65533;&#65533;l&#65533;W&#65533;&#65533;&#65533;Z&#65533;&#65533;*KJT&#65533;&#65533;&#65533;&#65533;&#65533;&#65533;&#65533;T&#65533;&#65533;n(B&#65533;&#65533;0&#65533;&#65533;jx[&#554;_N&#1041;%H&#904;M&#65533;&#65533;J&#65533;&#65533;&#65533;d&#65533;C&#65533;!&#65533;`&#65533;&#65533;&#65533;&#65533;qE2a8&#65533;&#65533;{A&#65533;=&#65533;-&#65533;&#65533;e&#65533;&#65533;U&#65533;C&#198;8]&#65533;&#65533;qr&#65533;b#&#65533;&#65533;E 2X&#65533;&#65533;K >A&#65533;&#708;y&#65533;_f&#65533;U&#65533; J&#65533;i&#65533;C&#65533;&#65533;& &#65533;&#65533;&#65533;&#65533;?&#65533;&#65533;&#65533;:&#65533;W!&#65533;&#65533;_&#65533;P&#65533;&$&#65533;&#65533;&#65533;.u+&#65533;&#65533;&#65533;&#65533;&&#65533;
5Lp0&#65533;&#65533;&#65533;m{B&#65533;%&#65533;G&#65533;&#65533;B*I2"X!&#65533;&#65533;&#1792;)&#65533;&#65533;n&#628; &#65533;+5&#65533;&#65533;&#65533;j&#65533;Z!&#65533;&#65533;uA&#65533;&#65533;T&#65533;D$&#65533;k&#65533;&#65533;7&#65533;&#65533;D&#65533;&#65533;&#65533;'&#65533;`&#65533;O&#65533;&#65533;&#65533;&#65533;?~&#65533;	dB[&#65533;&#65533;&#65533;?&#65533;&#65533;&#65533;a&#65533;&#65533;&#65533;x&#65533;'dd&#65533;xb&#65533;&#65533;FR;&#65533;E$&#65533;&#65533;&#65533;hqE&#65533;`&#65533;uw&#65533;&#65533;I&#65533;<^\&#65533;9O&#65533;&#65533;UO&#65533;/&#65533;
8&#65533;&#1287;b&#65533;&#65533;vo&#65533;M~&#65533;,Bz&#65533;&#65533;M%b&#65533;&#65533;l&#65533;&#65533;@&N&#65533;8&#65533;&#65533;L1&#65533;!cFH`&#65533;$&#65533;&#65533;&#65533;2&#65533;{&#65533;&#65533;D&#65533;&#65533;&#65533;&#65533;UEf&#65533;&#24732;C=*x&#65533;
Z&#65533;s&#65533;&#65533;-&#65533;B&#65533;{&#65533;&#65533;&#65533;c&#65533;I&#65533;&#65533;&#65533;&#65533;&#65533;&#65533;&#65533;&#65533;&#65533;I&#65533; ]&#65533;A &#65533;&#65533;z&#65533;BF&#65533;&#65533;&#65533;
&#65533;&#65533;C*&#65533;p&#65533;dZ&#65533;9&#65533;J&#286;&#65533;'&#65533;!&#65533;&#65533;K&#65533;B&#65533;&#65533;Oy&#65533;kB&#65533;&#65533;&#65533;#&#65533;"6kwA
YH&#753;&#65533;o&#65533;&#65533;&#21392;f,aK&#65533;&#65533;&#65533;&#65533;&#65533;&#65533;&#65533;[d&#65533;M&#65533;'&#65533;8&#65533;&#65533;&#65533;J&#65533;A&#65533;h&#65533; Z&#65533;&#65533;`&#65533;L&#65533;&#65533;{&#65533; &#65533;a&#65533;&#65533;&#65533;xw&#65533;&#65533;c|&#65533;&#65533;~1>[I,&#65533;&#65533;x&#65533;A&#65533;&#65533;&#65533;&#65533;?&#65533;&#65533;&#65533;&#65533;&#65533;d&#65533;&#65533;&#65533; &#65533;&#65533;r'&#65533;<d)&#65533;&#65533;c&#65533;_&#65533;2+$&#65533;&#65533;&#65533;&#65533;&#1233;&#1951;c&#65533;&#65533;y&#65533;&#65533;w&#1003;&#65533;AC&#65533;W/&#65533;	&#65533;&#65533;&#65533;&#65533;/L&#65533;P ;&#65533;&#65533;&#65533;&#65533;&#65533;=&#65533;O&#65533;<&#65533; &#65533;"\&#65533; :&#65533;l&#65533; &#65533;&#65533;Xb&#65533;`
&#65533;#&!&#65533;o8&#65533;&#65533;&#65533;&#65533;L0l&#65533;&#65533;ok/!z&#65533;&#65533;&#65533;&&#65533;f&#65533;!&&#65533;&#65533;:&#65533;
&#65533;@&#65533;M
&#65533;&#65533;|&#65533;r< &#65533;&#65533;&#65533;&#65533;~&#65533;	,`, &#65533;D&#65533;&#65533;&#65533;Ab&#65533; x&#65533;&+b&#65533;Bbh&#65533;&#65533;&#65533;&#65533;&#65533;&#65533;y&#65533;&#65533;&#65533;&#65533;&#65533;&#65533;`8c&#65533;&#65533;"&#65533;&#65533;&#65533;
 &#65533;&#65533;&#65533;&#65533;3&#65533;&#65533;
&#65533;&#65533;&#65533;&#65533;pO!To&#65533;!dP&#65533; a1!&#65533; &#65533;&#65533;&#65533;&#65533;&#65533; &#65533;/n&#65533;&#65533;"&#65533;&#65533;z&#65533;ldP="]&#65533;"Z&#65533;&#65533;^&#65533;$&#65533;&#65533;<Q&#65533;&#65533;&#900;N&#65533;&#65533;&#65533;@&#65533;&#65533;]&#65533;#&#65533;&#65533; p&#65533;=&#65533;&#65533;&#65533; &#65533;00&#65533;0 &#65533;&#65533;B&#1140;&#65533;&#65533;&#65533;$j&#65533;&#65533;&#65533; &#65533;V&#65533;/r&#65533;#F&#65533;ud%"	&#65533;Z&#65533;&#65533;&#1296;% &#65533;a&#65533;&#65533;&#65533;&#65533;&#65533;H&#65533;#&#145;=&#65533;&#65533;PZlb\q&#65533;&#65533;&#65533;L0!.&#65533;.o`&#65533; &#65533;b&#65533;yV`@p	aWb`&#65533;@bdd&#65533;&#65533;&#65533; &#65533;&#65533;&#65533;4&#65533;`&#65533;&#65533;xJo3Q!h&#65533;&#65533;&#65533;P&#65533;:b&#65533;&&#65533;!Jo$&#65533;p&#65533;A&#65533;&#65533;&#65533;#+&#65533;
&#65533;[B&#65533;&#65533;&#65533; Q&#65533;&#65533;*!z&#65533;$4&#65533;z&#65533;&#65533;KV&#65533;/&#65533;&#65533;/&#65533;&#65533;(&#65533;&#65533;&#65533;&#65533;&#65533;~n&#65533;&#65533;`q&#65533;&#65533;&#65533; pq&#65533;&#65533;w&#65533;/=&#65533;&#65533;&#65533;&#65533;&#65533;/&#65533;&#65533;&#65533;&#65533;&#65533;&#65533;O&#65533;&#65533;&#65533;&#65533;&#65533;&#65533;&#65533;&#65533;r&#65533;&#65533;!
&#65533;$&#65533;&#65533;&#65533;P&#65533;&#65533;&#65533;&#65533;&#65533;$&#65533; q 	&#65533;&#65533;!F&#65533; &#65533;&#65533;&#65533;&#65533;0;&#65533;&#65533;`&#65533;:$s&#65533;&#65533;&#65533;ghP&#65533;&#65533;b&#65533;&#65533;V&#65533;&#65533;&#65533; J&#65533;&#65533;h}f&#65533; /0&#65533;V@&#65533;"&#65533;&#65533;,'B&#65533;&#65533;f&#65533;&#65533;&#65533;&#65533;"&#65533;B&#65533;&#65533;&#65533;&#65533;&#65533;Ja&#65533;&#65533;	&#65533;'&#65533;&#65533;!L&#65533;&#65533;!9	$&#65533;~&#1328;&#65533;%@a&#65533;1Y&#65533;Q&#65533;&#65533;&#65533;!&9&#65533;;&#65533;O&#65533;f%;b&#65533;B&#65533;%&#65533;	 !&#65533;&#65533; 3&#65533;N&#65533;&#65533;&#65533;#B&#65533;&#65533;>&#65533;&#65533;	T &#65533;n&#862;!+&#65533;.!\&#65533;&#65533;&#65533;&#65533;
&#65533;&#65533;&#65533;@Y&#65533;w&#65533;K&#65533;&#65533;&#65533;&#65533;&#65533;Z&#65533;&#65533;~ &#65533;|&#65533;!&#65533;Q!&#65533;&#65533;-1a&#65533;R!L&#65533;C&#65533;.&#65533;n%&#65533;&#1201;&#65533;qMi{J&#65533;&#65533;&#65533;&#65533;&#8074;&#65533;&#65533;!x&#65533;&#65533;2&#65533;1u&#65533;&#65533;&#65533;&#65533;&#65533;&#65533;&#65533;&#65533;1C&#65533;$^&#65533;2&#65533;2&#65533;&#65533;&#65533;4!l&#65533; Z&#65533;&#65533;j9&#65533;}V@y&#65533;&#65533;f,&#65533;%Xb&#65533;&#65533;kr&#65533;&#65533;&#65533;&#65533;&#65533;	q&#65533;$NJ&#65533;&#65533;&#65533;b&#65533;!&#65533; &#65533;
&#65533;x&#1712;#&#65533;&#65533;&#65533;&#65533;-&#65533;&#65533;&#65533;&#65533;8!h&#65533;;s&#65533;&#65533;l&#65533; &#65533;&#65533;%&#65533;&#65533;&#65533;b&#65533; &#65533;v,N&#65533;&VJ!&#65533;:Id&#65533;%c&#65533;&#65533;&#65533;S?5!dQ&#65533;&#65533;?&#65533;&#65533;?&#65533;&#65533;p&#65533;+&#65533;Ub+&#65533;&#316;&#65533;&#65533;d&#65533;"&#65533;r&#65533;&#65533;&#65533;B-&#65533;A-&#65533;Q-&#65533;1!&#65533;&#65533;&#65533;R+.a&#65533;&#65533;&#65533;PX M&#65533;&#65533;L&#65533;&#65533;&#65533;&#65533;&#65533;/&#65533;"&#65533;&#65533;`&#65533;$0q&#65533; &#65533;
&#65533;iN&#65533;0'@&#65533;&#65533;Q&#65533;&#65533;&#65533;ff&#65533;9M&#65533;1&#65533;QIg,&#65533;&#65533;&#65533;&#65533;&#65533;:&#65533;&#65533;h&#65533;&#65533; A4&#65533;&#65533;h%&#65533;&#65533;`@S!&#65533;`&#150;&#65533;&#65533; #&#65533;f	&#65533;&#65533;f&#65533; &#1603;&#65533;
&#65533;&#65533;A!&#65533;&#65533;&#65533; &#65533;&#65533;% &#65533;<gP&#65533;*&#65533;&#65533;J&#65533;&#65533;aXP!&#65533;g&#65533;a &#65533;&k&#65533;&#65533;&#65533;f<&#65533;gh&#65533;#&#65533;*0&#65533;(&#65533;&#65533;&#65533;R&#65533;&#65533;/2m&#65533;@&#65533;Eq%Pi&#65533;Z&#65533;h_&#65533;&#65533;R+[&#65533;&#944;@j4&#65533;&#65533;&#65533;!&#65533;!&#65533;&#65533;/z&#65533;&#65533;&#65533;&#864;&#65533;&#65533;&#65533;&#65533;+V&#747;B&#65533;!v&#65533;/&#65533;&#65533;&#65533;C-&#65533;&#65533; LT&#65533;5&#65533;l%&#65533;&#65533;0&#65533;&#65533;&#65533;u%&#1922;-^&#65533;!FI&#65533;&#65533;&#65533;&#65533;"F&#65533;&#65533; &#65533;ay&#65533;&#65533;"&#65533;&#65533;9&#65533;f3!&#65533;&#65533;$w59p&#65533;2&#65533;q0'a&#65533;&#65533;o&#65533;]&#65533;&#65533;ylF&#65533;&#65533;fa6&#65533;&#65533;&#65533;&#65533;#&#65533;A[&#65533;&#65533;~-`%&#65533;&#65533;Bb,&#65533;$FL
&#65533;&#65533;x7&#65533;&#65533;&#65533;&#65533;&#65533;&#65533; :!J&#65533;&#65533;&#65533;F/&#65533;\&#65533;&#65533;^&#65533;SG&#65533;Fs&#65533;W!&#65533;!b,&#65533;be&#65533;"O&#65533;/K&#65533;p(f&#65533;`&#65533;&#65533;&#65533;/`aS/u&#65533;&#65533;&#65533;6)Q&#65533;&#65533;&#65533;P&#65533;&#65533;~&#65533;&#65533;&#65533;&#65533;&#65533;r&#65533;d&#65533;&#65533;r&#65533;+W5k&#65533;&#65533;&#65533; &#65533;6!&#65533;&#65533;&#65533;l&#65533;j&#65533;k&#65533;&#65533;.m&#1014;"vUn&#65533;&#65533;$m&#65533; &#65533;&#65533;&#65533;&#65533;t Y&#65533;#phc&#65533;&#65533;o[XM&#516;/W*ZT!&#65533;&#65533;Ri&#65533;IC&#65533;&#65533;<\W`}j3!&#65533;N&#65533;'<&#65533;67&#65533;\&#65533;G&#65533;&#65533;&#65533;&#65533;fF!&#65533;`6&#65533;&#65533;v&#65533;h%@G!"&#65533; 2&#65533;Ld*&#65533;&#65533;&#65533;$gf&#65533;D&#65533;mj*&#65533;#&#65533;$$&#7056;&#65533;Vb@7&#65533;f&#65533;&#65533;&#65533;b}`&#65533;&#65533;&#65533;{g&#65533;c&#65533;&#65533;9tS&#65533;&#65533;&#65533;N&#65533;NYR&#65533;&#65533;&#65533;&#65533;&#65533;OD#r!&#65533;@R&#65533;&#65533;&#1044;-|&#65533;&#65533;X&#65533;g&#65533;g&#65533;"~?&#65533;g+&#65533;g&#65533;&#65533;o&#65533;eL1&#65533;&#65533;V?&#65533;&#65533;&#65533;M&#65533;&#65533;V!&#1423;j&#65533;v=&#65533;&#65533;&#65533;&#65533;&#65533;&#65533;"&#65533;o&#65533;/m&#65533;&#65533;B&#65533;&#65533;B1&#65533;$&#65533;&#1464;&#1810;,-+/&#65533;&#65533;&#65533;&#65533;@*&#65533; =V&#65533;&#65533;&#65533;&#133;e&#65533;&#65533;&#65533;&#513;-&#65533;b`l!v2R&#65533;&#65533;#&#1460; <&#65533;%/&#65533;,&#1232;&#65533;0I&#65533; ^&#65533;a&#1447;4&#65533;q]&#65533;&#65533;(w&#65533;&#65533;M&#65533;n&#65533; &#65533;n&#65533;k&#65533;Da&#65533;"gK   &#65533;&#65533;$K&#162;W&#65533;i|&#65533; Z!&#65533;&#65533;&#65533;&#65533;B	"5wK[47&#65533;$!9H&#65533;Q&#65533;`c)7&#65533;&#65533;&#65533;j&#1680;0g&#65533;<OBh"&#65533; &#65533;j=w&#65533;&#65533;&#65533;R~7&#65533;. .Ny&#65533;&#65533;&#65533;g&#1346;~&#65533;&#65533;"c&#65533;$&#65533;OB&#65533;[&#65533;&#65533;&#65533;z;&#65533;UqQ&#65533;&#65533;&#65533;&#65533;kqy;"&#65533;k&#65533;kW&#65533;&#976;&#65533;B&#65533;&#65533;&#65533; &#65533;A&#65533;|q&#65533;&#1458;$&#65533;&#65533;&#65533;Gx&#65533;&#65533;0&#65533;&#65533;&#65533;&#65533;&#65533;&#65533;I&#65533;&#65533;&#65533;8qB.&#65533;&#65533;&#65533;&#65533;R&#65533; &#65533;!Z&#65533;!qv&#65533;#&#65533;P\ &#65533;&#976;MK&#65533;0&#65533;&#65533;&#65533;^&#65533; A&#65533;	&#1137;yloR&#65533;%)2&#209;hga;&#65533;=s&#65533;y9&#65533;&#65533;MB49&#65533;&#65533;x&#65533;N J&#65533;$&#65533;&#65533;f&#65533;&#8522;;&#65533;&#65533;&#65533;c&#65533;&#65533;&#65533;&#65533;&#65533;&#65533;&#65533;&#65533;&#65533; &#65533;$X&#65533;{@hI&#65533; {Q&#65533;&#65533;&#65533;a&#65533;&#65533;&#65533;#C7Gi&#1680;&#65533;Z!NZFIj,8&#65533;L.&#65533;%@&#65533;&#65533;&#65533;&#65533;&#65533;&#65533;&#65533;&#65533;I&#65533;&#65533;&#65533;&#65533;&#1387;&#65533;&#65533;&#65533;"*KU+&#65533;kq1A+U&#65533;&#65533;&#65533;&#65533;&#65533;&#65533;&#65533;]5v&#65533;&#65533;$4x,&#65533;B&#1654; &#65533;&#65533;!&#65533;2&#65533;"&#857;Y"&#65533;p&#65533;:&#65533;XK6&#65533;&#65533;=@&#65533;z.&#65533;-&#313;&#65533;&{d&#65533; rw&#65533;
&#65533;q1&#65533;&#65533;&#65533;!&#65533;&x&#65533;&#65533;&#65533;:&#65533;H&#65533;	&#65533;&#65533;&#65533;MoK"&#65533;f;&#65533;&#65533;&#65533;@!g&!&#65533;&#1786;&#65533;&#65533;&#65533;&#65533;:y&#65533;&#65533;&#65533;&#65533;X&#65533;b&#65533;Af &#65533;&#14904;s&#1441;&#65533;&#65533;&#65533;&#65533;J&#65533;&#65533;&#65533;s&#65533;81&#881;&#65533;!&#65533;&#65533;Ki&#65533;pc&#65533;&#65533;&#65533;&#65533;c&#65533;&#65533;&#65533;!(w&#1694;`&#65533;&#65533;@[wR={M
&#65533;&#65533;C&#65533;'&#65533;&#42221;&#65533;g-]&#65533;/&#65533;&#65533;&#65533;&#65533;g&#65533;&#65533;&#65533;*G&#65533;i&#65533;s&#65533;&#65533;i{&#65533;ik&#65533;*&#65533;&#65533;&#65533;+|A&#331;&#65533;&#65533;K&#65533;y1&#65533;Mb&#65533;&#65533;&#65533;&#65533;eUl/<&#65533;&#65533;B&#65533;&#65533;D&#65533;RD&#65533;&#65533;`&#50873;&#65533; &#65533;&#65533;&#65533;&#65533;<1&#65533;&#65533;&#65533;&#65533;GJ&#65533;&#65533;&#65533;&#65533;&#65533;&#65533;&#65533; qP*q(UKE&#65533;&#65533;&#65533;&#65533;a&#65533;|&#1254;&#65533;&#65533;&#65533;&#65533;&#65533;&#65533;&#65533;y&#65533;x]Aw}&#65533;1H&#65533;&#65533;h!~&#65533;&#65533;&#65533;&#65533;&#65533;pi&#65533;&#65533;&#65533;)!&#65533;&#65533;5J!&#65533;T&#65533;#4@O
&#65533;&#65533;&&#65533;B&#65533;9^&#65533;&#65533;&#65533;3LRo&#65533;k&#65533;&#65533;&#65533;&#65533;&#65533;JQ0!&#65533;&#65533;!r&#65533;K&#65533;a&#65533;&#65533;}lF&#22743;J&#65533;&#65533;&#1776;&#65533;8&#65533;&#65533;/!*l&#65533;;&#65533;&#65533;&#65533;.z2&#65533;&#65533;:c.0&#65533;L&#65533;&#65533;&#65533;Q&#65533;&#1315;&#65533;%A&#65533;&#65533;&#65533;&#65533;^&#48350;&#65533;&#65533;&#65533;>&#65533;tnT&#65533;G&#65533;"&#65533;&#65533;j&#65533;&#65533;&#65533;/v&#65533;&#65533;&#65533;&#65533;&#65533;&#183;&#65533;&#65533;Yu&#65533;*&#65533;&#65533;+&#65533;&#65533;&#65533;&#65533;&#1522;&#65533;&#65533;`&#65533;+"G&#65533;-M&#65533;&#65533;&#65533;&#65533;V&#65533;&#65533;Cn&#65533;Y#?M&&#65533;&#65533;&#65533;&#65533;;y-F&#65533;g&#65533;S&#65533;V&#65533;&#65533;&#65533;\&#65533;&#65533;&#65533;$&#65533;X&#65533;&#65533;Of/&#65533;&#65533;T&#2041;&#65533;&#65533;CW&#65533;&#65533;&#65533;6&#65533;&#65533;=<&#65533;&#65533;eOB`&&#65533;F,&#65533;&#65533;Pb&#65533;^V&#65533;Y5&#65533;&#65533;e&#65533;f"&#65533;|&#65533; &#1200;|O&#65533;&#65533;`/Gb&#65533;&#65533;!&#65533;&#65533;a&#65533;&#65533;	&#65533;&#65533;!L&#65533; o&#65533;&#65533; &#65533;&C&#65533;&#65533;&#65533;&#65533;&#65533;&#65533;&#65533;&#65533;c&#65533;h&#65533;&#65533; &#65533;&#65533;Q&#65533;&#65533;`&#65533;&#65533;&#65533;&#65533;&#65533;&#65533;&#65533;&#65533;&#65533;?`4(&#65533;!&#65533;R\&#65533;&#65533;!&#65533;?&#65533;m&#65533;&#65533;&#65533;#&#65533;&#65533;$K&#65533;<&#65533;2&#65533;&#661;,[&#65533;|	&#65533;&#65533;&#65533;3Q2&#65533;&#65533;;oby&#65533;E&#65533;
*&#65533;&#65533;&#65533;&#65533;&#65533;P&#65533;A&#65533;&#65533;3&#65533;'&#65533;V&#65533;heF`V&#65533;[IV}&#65533;U :&#65533;&#65533;3&#65533;&#972;	3&#1326;4!``&#1809;&&#65533;	sg &#65533;&#65533;%&#464;&#65533;s&#65533;G&#65533;&#65533;>&#65533;&#65533;&#65533;&#65533;&#65533;?&#65533;.&#65533;X,&#65533;$&#65533;'W^Dy!&#65533;&#729;-k&#65533;&#65533;&#65533;&#65533; D$Y&#65533;&#65533;&#65533;/	$5p:yr!&#65533;&#65533;%J&#65533;j"pA/%'&#65533;&#65533;b&#1215;4+x&#65533;&#65533;-0MJ&#65533;WX@^2Mm&#65533;TV79&#65533;&#65533;*&#65533;&#65533;&#65533;@&#65533;&#65533;&#65533;&#65533;&#65533;Y&#65533;&#65533;	&#65533;&#65533;	&#65533;x&#65533;&#65533;|I&#65533;&#65533;&#65533;w'&#65533;&#65533;d&#65533;)&#65533;&#65533;&#65533;}&#65533;t&#65533;&#65533;R&#65533;u&#65533;"&#65533;&#65533;0I&#65533;&#65533;&#65533;x&#65533;4Qn&#65533;	&#65533;&#65533;H&#65533;&#65533;&#65533;[q&#65533;&#65533;&#65533;}&#65533;M&#65533;&#65533;&#65533;=&#476;v&#65533;&#65533;&#65533;]rT&#65533;&#65533;G$&#65533;fRF&#65533;E&#65533;&#65533;G=*&#65533;C&#65533;Y&#65533;&#65533;?&#65533;E&#65533;d&#65533;J.&#65533;d&#65533;NF&#65533;E&#884;&#65533;3E&#65533;`&#65533;OX&#65533;e&#65533;#95&#65533;3I&#65533;&#65533;AY&#65533;&#65533;Hh&#132;IVm&#65533;&#65533;[J&#65533;a&#65533;B6&&Z+&#65533;%X&#65533;&#65533;-&#65533;&#65533;?&#65533;&#65533;&#65533;&#1555;&#65533;tdf%z&#65533;&#65533;&#65533;$&#65533;@&#65533;&#65533;&#65533;$=ANP&#65533;&g&#65533;@&#65533;&#1361; &#65533;t&#65533;s&#65533;Ws(&#65533;&#65533;&#65533;q&#65533;
&#65533;R&#65533;&#65533;&#65533;bI&#65533;X &#65533;@&#39700;&#65533;&#65533;&#65533;&#65533;x0&#65533;&#65533;?&#65533;&#65533;7vTl"&#65533;&#65533;$e&#65533;&#65533;&#65533;zR&#65533;&#65533;&#65533;&#65533;&#65533;&#65533;4%AW&#65533;s&#65533;&#65533;&#65533;&#65533;	7	r&#65533;&#65533;&#65533;E&#65533;	'&#65533;I&#65533;&#65533;&#65533;!&#65533;&#65533;@Z&#65533;;&#65533;dQ&#65533;>n0,&#65533;9&#65533;YC?&#65533;p&#65533;?&#65533;&#65533;CU&#65533;&#65533;&#65533;)%P@]I&#65533;[n)T"&#65533;I&#65533;/&#65533;I&#65533;?Ta&#65533;Ua&#65533;RX&m%&#65533;I&#65533;0yG6&#65533;&#65533;I&#65533;Jn&#65533;%&#65533;&#65533;c&#65533;&#65533;p&#65533;b&#65533;tt&#65533;oT&#612;&#65533;&#65533;F&#65533;@&#65533;&#65533;$&#65533;&#65533;&#65533;6G!I&#65533;&#65533;&#65533;#QKP&#65533;q+P&#65533;&#386;&#65533;&#8437;}&#65533;R~n/&#65533;bn&#65533;&#65533; pc&#65533;&8&#65533;r&#65533;I &#65533;&#65533;d&#65533;&#65533;&#65533;&#65533;&#65533;?&#65533;Y&#1028;51m&#65533;&#65533;@^&#65533;+&#65533;ck;&#65533;&#65533;&#65533;O&#65533;y&#65533;>W&#65533;&#65533;=7&#65533;q&#65533;&#65533;@&#1657;	Tr&#65533;&#65533;d&#65533;8:!4DDZ&#65533;D>D,Q&#65533;m&#65533;&#65533;FM&#65533;&#65533;&#65533;&#65533;?&#65533;J3&#65533;&#65533;&#65533;?7&#372;&#65533;H&#1491;D%Ma&#65533;&#65533;&#65533;5y&#65533;&#65533;O{2&#65533;`&#65533;&#65533;&#65533;3&#65533;&#65533;r&#65533;._UU&#65533;V&#65533;&#65533;K7&#65533;&#65533;I5Gv'&#65533;&#65533;&#65533;%&#65533;
&#65533;`Pr&#65533;4F&#65533;&#65533;&#65533;Q&#65533;6A&#65533;H0&#65533;&#65533;f*&#65533;4&#65533;D&#65533;&#2008;&#65533;I0U&#65533;&#65533;%&#65533;&#65533;&#65533;&#65533;&#65533;&#65533;Y
XB&#65533;b&#65533;&#65533;&#65533;g}[QD+&#65533;&#65533;0p&#65533;&#1167;&#65533;a&#65533;&#65533;<&#65533;%&#65533;&#65533;@@&#65533;8&#65533;$&#65533;&#65533;&#65533;&#65533;@a &#65533;&#65533;&#65533;&#65533;1&#65533;h&#65533;&#65533;;&#65533;&#65533;&#65533;&#65533;.&#65533;&#1169;d<&#65533;3&#65533;&#65533;8&#1476;)
D&#65533;&#65533;j&#185;&#65533;&#65533;&&#65533;&#65533;K&#65533;&#65533;&#65533;&#65533;)w4&#65533;;J&#65533;
&#65533;&#65533;&#65533;&#65533;&#1559;A2&#65533;&#65533;&#65533;`;&#65533;&#65533;w&#65533;&#65533;`&#65533;"I^&#65533;.&#65533;&#65533;LFf{S&#65533;JjB,P,|&#65533; &#65533;)=R&#65533;/*&#65533;&#65533;&#65533;&#65533;J2m&#65533;Li&#65533;_&#65533;&#65533;&#65533;\&#65533;&#65533;,s@&#65533;Z&#65533;&#65533;?`&#65533;K&#65533;
 &#65533;&#65533;t<D&#65533;&L&#1034;&#65533;7&#65533;1&#65533;a&#65533;@
&#65533;&#65533;JD&#65533;a!&#65533;&#65533;&#65533;&#65533; #&#65533;&#65533;&#65533;v&#65533;&#65533;)&#65533;r)&#65533;&#65533;;&#65533;V&#65533;6&#65533;&#65533;&#65533;&#65533;!&#621;4&#65533;&#65533;&#65533;?&#65533;&#65533;G&#65533;*&#65533;s S&#65533;&#65533;I&#65533;=&#65533;&#65533;<%a&#65533;@f&#65533;"&#65533;&#65533;=z&#65533;&#65533;&#65533;P&#65533;&#65533;!&#65533;<T"B	b&#65533;*
DS &#65533;&#65533;&#65533;&#65533;&#45069;ut&#65533;#&#65533;B'O&#65533;\
&#65533;&#65533;&#65533;&#65533;&#65533;42`&#65533;&#65533;&#65533;&#65533;(G&#65533;&#65533;&#65533;$b&#65533;G*00&#65533;&#65533;	&#65533;&#65533;T&#65533;FR&#65533; )O DB$F&#65533;;&#65533;Iy&#65533;&#65533;&#65533;0&#65533;MM&#65533;u&#65533;dM&#1173;&#65533;B&#65533;2&#65533;&#65533;'&#543;S&#65533;&#65533;$&#65533;&#65533;&#65533;*a&#65533;&#65533;W&#65533;&#65533;\&#65533;d%&#65533;&#65533;Z&#65533;
&#65533;&#65533;&#65533;M&#65533;&#345;@t&#65533;3&#65533;&#65533;&#65533;%q&#65533;c&#65533;&#65533;&#65533;&#65533;C&#1596;&&#65533;&#1681;&#65533;l&#65533;&#65533;&#65533;	&#65533;&#65533;&#65533;&#65533;{M&#65533;&#65533;D&#65533;UF&N%1&#65533;&#65533;R&#65533;&#65533;&#65533;Q b&#65533;&#65533;&#65533;&#65533;&#65533;1vQ &#360;H3&#65533;P&#65533;@&#65533;%&#65533;&#65533;ig!&#65533;&#65533;&#65533;&#65533;9&#65533;E&#65533;&#65533;6&#65533;&#65533;Hx&#65533;%&#65533;&#65533;2&#3572;&#65533;JV&#65533;Z&#65533;d&#65533;&#65533;M&#65533;Y&#65533;&#65533;&#505;&#65533;$&#65533;(B!"&#65533;&#65533;&#65533;a&#65533;&#549;jj RV&#65533;&#65533;&#65533;&#65533;$1&#65533;Hf&#65533;&#65533;*x&#65533;f&#65533;&#65533;&#65533;2&#65533;&#65533;&#65533;%&&#65533;&#65533;&#65533;b&#65533;2&#65533;|e$m&#65533;X&#65533;&#65533;3&#65533;&#65533;MN3+&#65533;K &%n&#65533;&#1248;R&#65533;&#65533;&#65533;&#65533; BK&#65533;*&#65533;&#65533;n6#&#65533;&#65533;"&#65533;&#65533;KfRI#41&#65533;&#65533;A&#65533;@ &#65533;&#65533;&#65533;,trq\l&#65533;vG&#65533;&#65533;&#65533;8YS&#65533;js&#1248; &#65533;<&#65533;&#1115;AZ&#65533;&#65533;,C9&#450;J]t&#65533;2&#65533;?&#65533;!&#65533;@&#65533;A\|.B=&#65533;&#65533;&#65533;3Z&#65533;d
O&#65533;&#65533;(:&#65533;&#65533;&#65533;b&#65533;&#65533;&#1668;&#65533;Y8AK+%&#65533;`K&#65533;$^{&#65533;W&#65533;+&#65533;B?W&#65533;:&#65533;C
~ &#65533;&#65533;B(U &#65533;&#65533;&#65533;H'0u&#65533;&#65533;Z&#65533;F&#65533;&#65533;o &#65533;&#1450;&#65533;&#65533;U&#65533;&#65533;&#65533;&#65533;.&#65533;X&#65533;Wa&#65533;&#65533;&#65533;$y&#65533;
A6<&#65533;&#65533;&#65533;,-k+J&#65533;"&#65533;&#65533;&#65533;&#65533;fq&#65533;&#65533;&#65533;&#65533;&#65533;8s&#65533;N&#65533;0&#65533;&#65533;23`e&#65533;v	b&#65533;&#65533;&#65533;&#65533;&#65533;L&#65533;&#65533;=&#65533;&#65533;&&#65533;YI%4&#65533;&#65533;&#65533;&#65533;&#65533;&#65533; &#65533;|&#53542;&#65533;&#65533;@&#65533;F<I&#65533;&#472;	z:&#65533;&#65533;&#65533;c&#65533;Q&#65533;&#65533;nGl&#65533;I&#65533;&#65533;Ylw&#65533;h>&#65533;&#65533;X8&#65533;mX&#65533;Mw &#65533;&#65533;&#65533;&#65533;?j&#65533;&#65533;f&#65533;&#65533;&#65533;C&#65533;&#65533;G&#65533;&#65533;s&#65533;&#65533;$&#65533;;rZXe&#1832;&#65533;u&#65533;&#65533;H&#65533;
U&#317;`p&#65533;&#65533;F&#65533;@h&#2631;HB&#65533;&#65533;&#65533;k&#8829;&#65533;&#65533;;&#1101;&#65533;&#65533;&#65533;&#65533;(&#65533;&#65533;5&#65533;vA&#65533;# 	&#65533;.&#65533;&#65533;&#65533;=&#65533;&#65533;&#65533;;&#65533;&#65533;&#65533;&#65533;} &#65533;&#65533;I&#65533;~&#65533;&#65533;&#65533;&#65533;?&#65533;&#65533;&#65533;C&#65533;&#65533;I&#65533;-&#65533;&#65533;L&#65533;&#65533;&#65533;6XWm&#65533;&#65533;"&#65533;&#65533;+rI&#65533;y&#65533;l&#65533;=	pJ@MXy&#65533;	&#65533;&#65533;I(&#19058;IH7&#65533;&#65533;OEc&#1366;r&#65533;"&#65533;&#65533;&#65533;ym%&#65533;&#65533;&#65533;&#65533;&#607;&#65533;y&#65533;&#65533;&#65533;G&#65533;i&#65533;&#65533;<<&#858;&#65533;]u&#65533; ^&#65533;&#65533;JhQ&#129;@&#65533;&#65533;u&#65533;c&#65533;&#65533;N&#65533;&#65533;&#65533;&#5990;&#65533;&#65533;O&#65533;"&#65533;&#65533;&#65533;&#65533;T}&#65533;&#65533;zQ&#65533;4sH&#65533;&#65533;k&#65533;v&#512;&#65533;S,P&#65533; &#65533;&#65533;&#65533;.`*&#65533;&#65533;&#65533;&#65533;&#513;
H&#65533;&#65533;0lQx(1x&#65533;#&#65533;y#&#65533;&#65533;&#65533;epe&#65533;y&#65533;&#65533;!&#65533;BGI&#65533;(&#65533;rv&#65533;&#65533;jO&#65533;	P&#65533;&#65533;&#65533;d&#65533;5&#65533;&#65533;9Vvp_{&#65533;|&#65533;++`sa&#65533;&#65533;f&#65533;&#65533;Cq'&#65533;gq&#65533;$u&#65533;&#65533;1G&#65533;&#65533;[&#65533;6&#65533;&#65533;C'&#65533;id&#65533;R&#65533;R1&Q&#65533; &#65533;&#65533;-&#65533;B8&#65533;rG&#759;F&#65533;&#65533;F&#65533;&#65533;p&#65533;&#65533;i&#65533;&#65533;S&#65533;2Dl8A&#65533;#QQu&#65533;&#65533;&#65533;&#65533;	&#65533;&#65533;/U;&#65533;<SUC&#65533;()&#65533;&#65533;&#65533;&#65533;`&#65533;6&#65533;&#65533;&#65533;	&#65533; &#65533; $%&#65533;$tw&#65533;-&#65533;x&#65533;&#65533;x&#65533;8~Gy&#65533;'x&#65533;y&#65533;8V&#65533;`&#65533;Go&#65533;&#65533;&#204;&#65533;YV$&#65533;z&#65533;4&#65533;W&#65533;@&#65533;\&#65533;&#65533;5eT^&#65533;&#65533;9C~&#65533;&#65533;u&#65533;&#65533;q7&#65533;&#65533;&#65533;8kvr&#65533;&#65533;&#65533;&#65533;!&#65533;4|f&#65533;u,&#945;&#65533;Ef&#65533;s"&#65533;&#65533;&#65533;A&#65533;&#65533;&#65533;&#65533;&#65533;)n$&#65533;2&#65533;&#65533;Bu&#65533;B&#65533;&#65533;&#65533; G&#65533;&#65533;&#65533;&#65533;&#65533;SD:&#65533;%&#65533;&#65533;q&#65533;&#65533; )&#65533;T&#65533;&B&q&#65533; )JR0&#65533;C&#65533;5<&#65533;t&#17409;&#65533;`h,&#65533;BI&#65533;C)&#65533;&#520;&#65533;b&#65533;%&#65533;&#65533;%&#65533;MYMi&#65533;,&#65533;&#65533;X(T).&#65533;\&#65533;;a&#65533;&#65533;D&#1984;bi&#65533;&#65533;vw&#65533;
&#65533;&#65533;,8# pI&#65533;0r&#65533;&#65533;&#65533;c&#65533;I&#65533;Tk]%va0W&#65533;_&#65533;&#65533;[) ( &#65533;"&#65533;e@
&#65533;)t&#65533;1	&#65533;&#65533;z&#65533;C.E&#65533;{#&#65533;fO&#65533;&#65533;48}&#65533;6&#65533;&#65533;&#65533;i&#65533;!Jj&#65533;&#65533;i&#65533;&#65533;&#273;i&#65533;&#65533;7&#65533;&#65533;&#65533;&#65533;&#65533;i/&#65533;Z&#65533;9&#65533;&#65533;+&#65533;9/&#65533;&#65533;&#65533;Cg&#65533;&#65533; &#65533;5&#65533;&#65533;&#65533;&#65533;&#65533;&#65533;!&#65533;&#65533;&#65533;u.&#65533;&#65533;&#65533;&#65533;&#65533;&#65533;_&#65533;&#65533;^&#65533; &#65533;a&#65533;O 	Mu)1&#65533;`aGbi,&#65533;XY&#65533; <&#65533;&#65533;&#65533;&#65533;&#65533;P&#65533;p&#65533;&#65533;I s&#65533;
&#65533;
'1&#65533;y%&#65533;&#65533;	%&#65533;'&#65533;&#65533; &#65533;K" j&#65533;&#65533;&#65533;j`.9&#65533;a@&#65533;&#65533;&#65533;I&#65533;&#65533;&#65533;&#65533;#&#65533;"I&#65533;t$ZoB2&#65533;8&#65533;		N&#65533;&#65533;~&#65533;&#65533;!&#65533;%&#65533;\&#65533;&#65533;9&#65533;&#65533;&#65533;&#65533;3;WF&#65533;&#65533;d&#65533;D&#65533;a7sz34G&#65533;A&#65533;)14&#65533;&#65533;L&#65533;&#65533;)&#65533;p&#65533;"*2@&#65533;&#65533;&#65533;	&#65533;&#65533;7&#1025;&#65533;&#65533;&#65533;*&#65533;6?G&#65533;&#65533;:-qeq&#65533;&#65533;&#65533;&#65533;&#1062;Gi&#65533;&#65533;XR_Hu&#65533;&#65533;&#65533;&#65533;e)&#65533;&#65533;&#65533;&#65533;&#65533;v6P&#65533;&#65533;&#65533;&#65533;&#65533;j&#65533;&#680;Ob	&#65533;0Q@ 8Q`	&#65533;&#65533;vT&#65533;:J&#65533;&#65533;&#65533;
&#65533;&#65533;j	&#65533;*R@&#65533;&q&#65533;%&#65533;$&#65533;:s&#65533;	&#65533;&#65533;&#1064;cI&#65533;&#65533;&#65533;6&#65533;&#65533;&#65533;&#65533;Qc&#65533;&#65533;o&#65533;&#65533;&#65533;&#65533;V&#65533;#rD&#65533; &#65533;HB&#65533;!GsCz&#65533;pr&#65533;&#65533;&#65533;3;S&#65533;++&#65533;&#65533;&#65533;&#65533;5Pb&#65533;/&#65533;+&#65533;R&#65533;#&#65533;2&#65533;Et&#262;&#65533;Q&#65533;t	&#494;#AS&#65533;&#65533;&#65533;&#65533;&#65533;2}x^$&#65533;N&#65533;A&#65533;&#65533;&#65533;&#65533;&#65533;zv&#65533;a*&#65533;"&#65533;&#65533;!	;b&#65533;/&#65533;&#65533;_&#65533;&#65533;QHi'%&#65533;&#65533;&#65533;&#65533;&#753;&#65533;W(A&#65533;Q&#65533;&#65533;&#65533;&#65533;.aug&#65533;&#65533;&#65533;$P&#65533;v&#65533;&#65533;0V&#65533;&#65533;
&#65533;P&#65533;&#65533;&#65533;&#65533;&#65533;L&#65533;&#65533;)KV&#65533;&#65533;&#65533;j&#65533;x[g&#65533;|{@&#65533;\pZ&#65533;&#65533;&#65533;&#65533;\0&#65533;&#65533;OB},&#65533;P&#65533;&#65533;&#65533;&#65533;&#65533;7&#65533;aR&#65533;&#65533;&#65533;3DOJ&#65533;&#65533;&#65533;Z &#65533;&#65533;T&#65533;&#1124;_&#65533;&#65533;&#65533;C/1&#65533;&#65533;A&#65533;+&#65533;&#65533;g{&#65533;&#65533;&#65533;YFi&#65533;&#65533;^&#65533;&#65533;&#65533;&#1136;3&#65533;-	J&#65533;&#65533;s@&#65533;&#65533;%&#65533;&#65533;&#65533;&#1073;&#65533;&#65533;[&#65533;#&#1090;&#65533;&#65533;&#65533;&#65533;9`&#65533;	&#65533;&#65533;&#65533;#&#65533;&#65533;&#65533;a#&#65533;&#65533;m&#65533;&#65533;&#65533;+&#65533;&#65533;`&#65533;8&#65533;P2&#65533;&#65533;0&#65533;&#65533;&#65533; &#65533;$S>*p1Qb &#65533;&#1084;&#875;&#65533;&#65533;UV&#65533;&#65533;BKaz#&#65533;d&#65533;tt0\ &#65533;&#65533;(Q&#65533;cZ8&#65533;&7Dz&#65533;&#65533;&#65533;&#65533;8&#65533;&#65533;q&#65533;&#65533;}&#65533;QD&#65533;ke&#65533;&#65533;p&#65533;&#65533;z&#65533;'T+ &#65533;&#65533;&#65533;q&#65533;2&#1525;0&#65533;&#65533;&#65533;!&#65533;&#65533;R}.&#65533;p&#65533;&#65533;&#65533;&#481;&#65533;h&#65533;R&#65533;k&#65533;  &#65533;x#&#65533;,A&#65533;0I$&#65533;&#65533;!&#65533;&#65533;o)#&#65533;&#65533;{G w&#65533;wy0&#65533;&#145;&#65533;&#65533;I5W%z^&#65533;c&#65533;o%&#65533;&#65533;&#65533;&#65533;&#65533;&#65533;e)&#65533; &#65533;&#887;&#65533;&#65533; r&#65533; &#65533;&#65533;&#65533;&#65533;&#65533;&#65533;&#65533;&#65533;&#65533;7&#1031;1&#65533;ZC'&#65533;qVP&#65533;&#65533;&#65533;:&#65533;&#65533;R&#65533;^4;1&#65533;S+j4&#65533;&#65533;&#65533;Iz&#65533;&#65533;&#65533;&&#65533;&#65533;6g&#65533;!&#65533;Sdd&#65533;&#65533;&#65533;&#65533;&#65533;Z^&#65533;Z&#513;&#65533;&#65533;&#65533;S&#65533;&#65533;&#65533;&#65533;Pi
J&#65533;-*k&#65533;G&#65533;Q&#65533;)zu&#65533;&#65533;&#65533;$HU&#65533;@U(&#65533;&#65533;:,&#65533;$&#65533;x$&#65533;uwy&#65533;;&#65533;/a s&#65533;W)&#65533;;&#65533;`&#65533;LUGBI&#65533;e0&#65533;&#65533;WG&#65533; &#65533;&#65533;O&#65533;J&#65533;&#65533;&#383;2: &#65533; &#65533;&#65533;a&#65533;&#65533;&#65533;&#65533;+Q&#65533;&#65533;:&#65533;&#65533;-&#65533;"*^&#65533;&#65533;&#65533;&#65533;&#65533;&#65533;\G/FI:^&#65533;&#65533;&#65533;&#65533;&#65533;&#65533;_&#65533;&#65533;d&#65533;&#65533;svpK t&#65533;tK&#65533;&#65533;l&#65533;&#5896;-59&#65533;&#65533;&#65533;&#65533;~b&#65533;&#65533;B&#65533;&#65533;&#65533;&#65533;&#1058;&#65533;pMU&#1055;&#65533;&#65533;h7&#65533;&#65533;&#65533;$A&#65533;&#65533;$?&#65533;&#65533;&#65533;&#65533;W&#65533;&#65533;#K&#65533;.&#65533; F&#65533;&#65533;&#65533;I&#65533;&#65533;&#65533;&#65533;#&#65533;&#65533;%A&#65533;&#65533;|&#65533;&#65533;&#65533;:@&#65533;&#65533;Lj&#65533;~&#956;&#65533;&#65533;:&#65533;xN2EKJ&#65533;$&#65533;&#65533;-&#65533;7zi!I&#65533;&#65533;A-^&#65533;&#65533;'aSt&#65533;&#65533;&#65533;&#65533;BllI&#65533;<)ZN&#65533;&#65533;&#65533;N&#65533;;&#65533;l&#65533;&#65533;m&#1602;&#65533;&#65533;&#65533;Up&#65533;a2Rb -- W-&#65533;&#65533;@&#65533;5vyv%&#65533;&#65533;&#65533;6&#65533;H&#65533;2&#65533;:l;&#65533;<&#65533;&#65533;'&#65533;`&#65533;=E&#65533;l&#65533;J&#65533;&#1235;&#65533;&#65533;&#65533;E+&#65533;L&#65533;&#65533; &#65533;,&#65533;+&#65533;FJ&#65533;&#65533;&#65533;&#65533;&#65533;&#65533;&#65533;&#65533;%Ak&#65533;^W&#65533;#&#65533;&#1461;}I&#65533;&#65533;&#65533;&#65533;&#65533;&&#65533;&#65533;0&#1558;$&#65533;:&#65533;&#65533;&#65533;&#1454;l&#65533;q&#65533;&#65533;4&#65533;&#65533;my}&#65533;;B$&#65533;:&#65533;^&#65533;&#65533;,&#65533;&#65533;9PPS&#65533;P&#65533;&#65533;!&#639;&#65533;&#65533;&#65533;A&#65533;H2&#65533;&#65533;|&#65533;&#65533;0&#65533;&#65533;&#65533;&#65533;S&#65533;&#1642;&#65533;$&#65533;&#65533;&#65533;&#65533;&#65533;m&#2029;&#16348;&#65533;!&#65533;&#65533;p	,Z&#65533;&#65533;&#65533;	&#65533;&#1396;&#65533;&#65533;	&#65533;0&#65533;&#65533;&#65533;g&#1425;1h&#65533;&#4075;&#65533;r&#65533;&#65533;r>&#65533;p&#65533;&#65533;&#65533;&#65533;Vvew`&#65533;&#65533;&#65533;&#65533;-B&#65533;&#65533;&#65533;&#65533;$&#65533;&#65533;0U&#65533;&#65533;>&#65533;:>&#1902;&#65533;&#65533;S-!&#65533;R&#65533;&#65533;B6&#65533;&#65533;&#65533;.@O&#65533;&#65533;Fl&#65533;&#65533;J&#65533;&#428;&#65533;&#65533;G&#65533;&#65533;&#65533;G'&#65533;	&#1885;&#65533;&#65533;S&#65533;0c&#65533;1&#65533;&#65533;&#65533;&#1787;4&#65533;7L&#65533;&#65533;.&#65533;R&#65533;&#65533;&#65533;&#685;L&#65533;&#65533;&#65533;k&#65533;k&#1133;&#65533;;&#65533;p&#65533;&#65533;&#65533;&#65533;&#65533;m8&#65533;&#428;&#65533;-m&#65533;-&#65533;&#65533;01;&#65533;&#65533;&#65533;&#65533;V8&#65533;)&#65533;&#65533;'Q&#65533;3ES&#65533;S&#65533;&#65533;&#65533;en&#65533;8jK&#65533;x&#65533;&#65533;RG&#65533;r!/&#65533;&#65533;&#65533;Z&#1319;&#65533;#&#1309;&#65533;R&#42251;&#65533;i&#65533;&#65533;-a&#65533;&#65533;&#65533;O&#65533;&#65533;&#65533;[4&#65533;9&#65533;f&#65533;^~&#65533;&#65533;s&#65533;&#65533;&#621;&#65533;-&#52220;&#65533;N2&#65533;)!&#65533;%&#65533;&#65533;m&#65533;&#65533;k0 k&#65533;&#65533;.1 &#65533;&#65533;&#65533;&#245;&#65533;-E&#65533;&#65533;g&#65533;}&#1789;&#65533;5&#65533;&#65533;F&#65533;S&#65533;<&#65533;&#1631;-&#65533;&#65533;N&#65533;~&#65533;&#873;FW&#65533;&#65533;&#65533;&#65533;>&#65533;&&#65533;%A&#966;NF&#65533;p&#65533;&#65533;2k&#65533;)&#65533;	&#65533;&#65533;n&#65533;&a&#65533;&#65533;
&#65533;0&#65533;@&#65533;&#65533;&#65533;&#65533;">e&#65533;l~&#65533;J&#65533;#&#65533;&#65533;&#65533;)QGMGm&#65533;>&#65533;&#65533;&#65533;+&#65533;&#65533;1&#65533;&#65533;_&#65533;&#65533;g|&#65533;Kz&#65533;4e&#1330;2L&#65533;~v&#65533;~&#65533;&#65533;)&#65533;&#65533;s)&#65533;&#65533;&#65533;&#699917;~&#1231;c&#65533;jT&#65533;%&#65533;&#65533;Mb&#65533;&#65533;&#65533;;&#65533;S&#65533;l"&#65533;:D&#65533;&#1272;&#65533;Y  	&#65533;~&#65533;_&#65533;&#65533;O&#65533;j&#65533;W&#65533;&#65533;&#65533;&#65533;g&#65533;&#1179;&#65533;7&#65533;w&#65533; &#65533;y&#970;mN.-&#65533;&#65533;&#65533;:.&#65533;&#65533;e&#65533;&#65533;6&#65533;&#65533;3&#65533;89-:eC&#65533;&#65533;&#65533;&#65533;I&#65533;&#65533;"&#65533;#&#65533;~K&#65533;&#65533;&#65533;&#65533;&#686;Q&#65533;:?%&#65533;&#65533;B=&#65533;i,&#65533;&#65533;&#65533;&#65533;0QF&#65533;&#1444;bL9&#65533;R&#65533;&#65533;&#65533;&#65533;&#1865;;*&#65533;T)
&#65533; x&#65533;6&#65533;&#65533;&#65533;&#65533;<O&#65533;&#65533;&#65533;j&#65533;&#1470;&#65533;&#65533;^&#65533;&#65533;&i/&#65533;gn&#65533;&#65533;&#65533;&#65533;&#65533;k&#65533;9&#65533;&#65533;&#65533;&#65533;'A&#65533;&#65533;&#65533;&#65533;&#65533;&#65533;w&#65533;&#65533;&#65533;&#65533;&#65533;R&#65533;&#65533;8Q&#33233;&#65533;$+h&#65533;&#65533;&#65533;J&#65533;:&#65533;cS&#65533;&#65533;&#65533;%Q&#65533;&#65533;&#65533;&&#65533;&#65533;N&#65533;&#65533;o&#65533;&#65533;&#65533;oL&#65533; &#65533;O&#65533;@&#65533;i,&#65533;!&#65533;&#65533;_&#65533;M&#65533;&#65533;$&#65533;&#639;&#65533;D&#65533;&#65533; &#65533;
=~R&#65533;H&#65533;%M&#65533;D&#65533;R&#65533;J&#65533;-]&#65533;T&#65533;h&#65533;LU3G&#65533;T&#65533;R&#65533;N&#65533;-&#65533;&#65533;9G!&#65533;9&#65533;&#65533;S P&#65533;<&#65533;>&#65533;&#65533;&#65533;&#65533;&#65533;T&#65533;&#65533;)$&#65533;&#65533;J&#65533;
&#1612;&#65533;&#65533;%P&#65533;&#65533;&#65533;BJ3i&#65533;&#65533;&#65533;&#65533;&#65533;&#65533;&#65533;&#65533;e&#65533;&#65533;&#65533;&#139;ZzU&#65533;&#65533;[rEZ&#65533;	&#65533;&#65533;&#65533;w&#65533;,&#65533;&#201;#V&#65533;bqI&#65533;h+&#65533;&#65533;&#65533;&#65533;&#65533;&#65533;&#65533;$&#65533;z&#65533;"w&#65533;&#65533;&K&#65533;&#65533;&#65533;&#65533;H/
&#65533;&#65533;8&#65533;cB&#65533;&#65533;3&#1974;&#65533;{&#65533;]&#1981;}&#65533;<e&#65533;&#65533;9s
g&#65533;&#65533;gR&#65533;-&#65533;&#65533;&#65533;&#32517;&#65533;&#65533;&#873;,*&#65533;&#65533;&#65533;&#573;;&#65533;!&#65533;&#524;SE &#65533;&#65533; &#65533;FX^5&#65533;&#65533;&#65533;&#65533;]&#65533;&#261;?p:&#65533;&#65533;J:&#65533;&#65533; &#65533;Y&#65533;E &#65533;&#65533;&#65533;&#65533;{J.&#65533;(&#65533;)(&#65533;PA&#65533;&#65533;&#65533;&#65533;3&#65533;3&#65533;&#65533;%&#65533;H&#65533;&#65533;*&#65533;H&#65533;&#65533;h#h&#65533;&#65533;&#65533;&#65533;&#867;&#65533;&#65533;1Fg&#65533;&#65533;F&#65533;h&#65533;&#209;9hP&#65533;G&#65533;&#65533;&#65533;&#65533;h&#65533;&#65533;&#65533;&#65533;&#65533;C&#65533;E%&#1123;&#65533;&#65533;&#65533;&#65533;&#1120;&#65533;&#65533;&#65533;h&#65533;w*f &#308;4I2&#65533;I21&#65533;"&#65533;&#65533;Y&#65533;&#65533;&#65533;&#65533;Nq
/&#65533;&#65533;)&#1050;s&#897;&#65533;&#65533;-&#65533;&#65533;&#65533;S&#65533;?&#65533;lb&#65533;&#65533;DjK&#65533;&#65533;VZ&#65533;4&#65533;X:&#65533;&#65533;f&#65533;ZbRYJ08jM&#65533;	&#65533;&#65533;&#65533;&#65533;&#65533;p&#65533;&#65533;6&#65533;%X8&#65533;(\&#65533;&#65533;(&#65533;Y&#65533;&#65533;5W]w&#23908;@q&#65533;L&#65533;&#65533;&#65533;&#65533;U&#65533;&#65533;&#65533;&#65533;&#65533;S_&#65533;&#65533;#&#65533;D&#65533;*	`&#297;/D&#65533;#&#65533;T:0&#65533;&#65533;>#h37h@&#65533;|&#65533;&#65533;&#65533;>c7$(&#65533;\&#65533;Oq&#65533;&#65533;H.&#65533;&#797;&#65533;Ozs&#65533;&#65533;&#65533;T,$&#65533;81;y:4&#65533;&#65533;>&#65533;&&#65533;s&#65533;=EZ&#65533;&#65533;&#65533;Sg&#65533;&#65533;UV&#65533;9d&#65533;GvV&#65533;&#65533;)@&#65533;&#65533;&#65533; &#65533;e&#65533;n&#65533; h/&#65533;&#65533; &#65533;0oE&#65533;W33 &#65533;&#65533;&#65533;&#65533;&#65533;H&#65533;m	B&#65533;<W&#65533;&&#65533;vJO&#65533;&#65533;&#65533;SZ&#65533;&#1611;b&#65533;&#65533;&#65533;;W&#65533;R&#65533;&#65533;	r44zAj+m&#65533;&#65533;nz&#65533;&#65533;&#906;4R&#65533;&#65533;Z&#65533;G&#65533;o&#65533;&#65533;zl&#65533;TB/&#65533;&#65533;.&#65533;(&#65533;&#65533;\F<q&#65533;Oy&#65533;&#65533;) &#65533;&#65533;&#65533;\ &#65533;\'e&#65533;&#65533;&#65533;&#1450;&&#65533;S&#65533;&#65533;&#65533;P&#65533;&#65533;&#65533;+-&#1842;&#65533;M[n}p&#65533;l&#65533;?$&#65533;&#196;&#1326;/&#65533;&#65533;&#65533;&#65533;&#65533;&#65533;%>&#65533;o/&#65533;&#19657;AE2&#65533;L&#65533;po&#65533;&#65533;&#65533;&#65533;l&#65533;&#65533;6&#65533;4&#65533;&#65533;&#65533;wm&#65533;&#1314;&#65533;x?Za&#65533;?'&#65533;&#65533;&#65533;P&#65533;&#65533;&#65533;&#65533;|J&#65533;&#65533;Z(&#65533;&#65533;&#65533;&#65533;&#65533;&#29936;1&#65533;?&#65533;&#65533;&#65533;&#65533;nT&#65533;D&#65533;
&#65533;&#65533;&#65533;&#328;uX&#65533;x@&#65533;&#65533;&#65533;|&#65533;#&#65533;&#65533;0&#65533;&#65533;&#65533;8&#65533;"&#65533;&#65533;&#65533;i &#65533;&#65533;&#1520;&#65533;&#65533;&#65533;oz[aN(&#65533;C&#65533;&#65533;m&#65533;Q&#65533;<2)&#65533;&#65533;&#65533;B&#65533;&#65533;S&#65533;4&#65533;&#65533;&#65533;v&#65533;
&#65533;I4D&#65533;P&#65533;&#65533;&#65533;&#65533;&#65533;&#65533;&#65533;&#65533;QPX&#65533;&#65533;&#65533;)&#65533;&#65533;&#65533;O&#65533;&#65533;&#65533;&#65533;&#65533;-&#65533;k^&#65533;&#65533;&#1376;&#65533;&#65533;&#65533;%K&#65533;&#65533;B&#65533;R@6&#65533;&#1101;&#65533;i&#65533;3@x&#65533;&#65533;&#65533;&#65533;&#65533;:
&#65533;&#65533; DB&#65533;&#65533;GN	&#65533;&#65533;&#65533;?DeAE&#65533;&&#65533;&#65533;&#65533;&#65533;&#65533;4&#65533;-J5&#65533;z&#65533;&#65533;&#65533;,&#65533;&#65533;i&#65533;&#65533;&#65533;&#65533;&#65533;|&&#65533;P&#65533;&#65533;z&#65533;&#65533;&#65533;@&#65533;/&#65533;,
$ka &#65533;l(E&#65533;z"&#65533;X&#65533;S&#65533;K)z&#65533;K&#65533;Z&#1333;!'(-&#65533;&#65533; &#65533;)&#65533;&#28758;I&&#65533;|h&#65533;&#176;&#65533;a!L&#65533;&#65533;&#417;&#65533;uS|u&#65533;b&#65533;&#65533;91&#65533;)ri&#65533;D&#65533;H&#65533;	x&#65533;&#65533;&#65533;c<&#65533;9O&#65533;t&#65533;&#65533;	>&#65533;Y@ &#65533;
&#65533; &#65533;&#65533;&#65533;R&#65533;&#65533;4h@&#65533;&#65533;&#65533;&#65533;qd:&#985;&#65533;&#65533;x!&#65533;&#65533;&#65533;&#65533;S&#65533;3Py&#65533;*YaH@&#65533;E&#65533;&#65533;&#65533;t&#65533;@,qh&#65533;&#65533;M&#65533;&#65533;&#65533;&#65533;&#65533;&#65533;eh&#65533;&#65533;D&#65533;0;&#65533;&#65533;&#65533;&#65533;c&#65533;&#65533;Kp&#608;U1Cz&#65533;}&#65533;&#65533;&#667;&#65533;&#65533; 7MHL&#65533;R&#1231;d.P<["&#65533;&#1368;&&#65533;1&#65533;Q&#65533;&#65533;&#65533;)t&#65533;&#65533;&#65533;&#65533;K&#65533;(&#65533;O&#65533;&#65533;&#1357;&#65533;&#65533;&#65533;&#65533;
P9&#181;&#65533;n	 &#65533;q&#65533;{=(  &#65533;&#65533;Q1^ &#65533;&#65533;N&#65533;L&#65533;&#1636;Jo'&#65533;X&#65533;4M)!&#65533;,&#65533; m&#65533;#&#65533;\&#735;&#65533;&#65533;&#65533;&#65533;&#65533;u&#65533;Ba&#65533;&#65533;"&#65533;&#65533;&#65533;&#720;B+&#65533;&#65533;W;&#65533;3&#65533;&#65533;&#65533;&#1728;&#65533;&#65533;SB-vwr&#65533;@4T=&#65533;&#65533;&#65533;20}j&#65533;v;[&#65533;&#566;&#65533;M&#65533;&#65533;"&#65533;3&#65533;&#65533;35Td:&#65533;&#65533;&#65533;2&#65533;&#65533;X&#65533;@&#65533;*P&#65533;
&#65533;&#65533;kz&#65533;&#65533;'\&#926;&#65533;&#65533;&#65533;@8&#65533;&#65533;@ &#65533;&#65533;}&#65533;&#65533;W&#65533;&#65533;&#65533;J&#65533;&#65533;&#65533;#&#65533;M 6&#65533;&#65533;~&#65533;&#65533;&#65533;,?&#65533;&#65533;&#65533;F^1&#65533;&#65533;v"a&#65533;&#65533;&#65533;%&#65533;+&#65533;8&#65533;V&&#65533;&#65533;&#65533;&#65533;&#65533;&#65533;&#65533;&#65533;bJ&#65533;&#65533;Rg&#65533;&#65533;@N&#65533;!ZJ&#65533;&#65533;&#65533;!&#65533;R&#1540;II&#1431;iy*&#65533;w&#65533;f&#65533;&#65533;&#65533;&#1195;&#65533;&#65533;&#65533;W)&#65533;)(&#65533;|&#65533;&#65533;	&#65533;&#65533;&#65533;V!&#65533;i&#796;$s&#65533;&#65533;&#65533;	&#65533;I&#65533;jR&#65533;E&#65533;z&#65533;Sxi&#65533;@&#65533;H^<:&#65533;&#65533;s&#65533;e&#467;&#65533;s&#65533;&#65533;&#65533;$&#65533;&#65533;X
2&#65533;zF3Z	&#65533;gN&#65533;&#65533; +&#65533;&#65533;79&#901;$&#65533;*'u&#65533;6.&#65533;&#65533;&#65533;k+PJi&#65533;JE&#65533;+B&#65533;&#65533;:&#65533;.&#65533;|&#404;&#65533;&#65533;&#65533;&#65533;&&#65533;&#49238;h&#65533;&#65533;&#65533;&#65533;&#65533;&#65533;&#65533;&#65533;&#65533;&#65533;&#65533;&#65533;&#65533;H&#65533;C&#65533;&#65533;Ey&#65533;K&#65533;&#1670;,&#65533;&&#65533;x,&#65533;}&#65533;bj&#65533;&#65533;&2&#65533;&#65533;&#65533;&#65533;]T&#65533;&#65533;R&#65533;%&#1568;,&#65533;-&#65533;&#65533;U&#65533;&#65533;&#65533;D&#65533;&#65533;tg&#65533;&#1196;&#65533;&#65533;+  &#65533;&#65533;&#65533;W&#65533;i7 &#65533;n?&#65533;[&#65533;&#65533;&#439;S&#65533;X&#1531;&#65533;9dkw;&#65533;i&#65533;	~/&#65533;2&#65533;I&#65533;&#293;&#65533;&#65533;&#65533;4r&#65533;&#65533;G*6&#65533;T&#65533;%`&#65533;&#65533;&#65533;ta{&#65533;b&#65533;&#65533;&#65533;^&#65533;&#65533;&#1189;&#65533;&#65533;&#65533;&#65533;&#65533;&#65533;!&#65533;f&#65533;*&#65533;b+&#263;&#65533;&#65533;&#65533;Z&#65533;&#280;W&#65533;&#65533;1%&#65533;&#65533;&#1306;&#65533;d&#65533;&#65533;U&#65533;&#65533;{&#65533;L&#65533;&#65533;&#65533;&#65533;i&#1231;&#65533;&#65533;7&#65533;&#65533;&#65533;&#65533;&#65533;G&#65533;N&#1662;l&#65533;&#65533; ;&#65533;s~&#65533;&#65533;&#65533;A&#65533;&#65533;&#65533;&#65533;&#452;n&#65533;&#65533;\k&#65533;&#1405;v&#65533;&#65533;&#65533;&#65533;A0&#65533;&#65533; &#65533;R)&#65533;wG&#65533;
&#65533;&#65533;+&#65533;&#65533;)&#65533;&#65533;?&#65533;&#65533;;'N&#65533;&#65533;t&#65533;&#65533;&#65533;~H&#65533;v&#65533;&#65533;Y3&#65533;&#65533;&#65533;&#65533;&#1325;MZ&#65533;SQ&#65533;\&#65533;&#65533;k v&#65533;&#65533;&#65533;I,s&#65533;AO&#65533;&#65533;2&#65533;e&#65533;&#65533;Lw/Y&#65533;&#65533;x&#65533;R&#65533;&#286;&#65533;
&#65533;y&#65533;&#65533;&#65533; &#65533;^&#65533;0TMQC&#65533;&#65533;&#65533;"O%&#856;&#65533;S&#65533;&#65533;x&#65533;&#1273;&#65533;&#65533;Rs&#65533;&#65533;&#65533;a]&#65533;!&#65533;p~&#1531;W&#65533;&#65533;&#65533;&#65533;&#65533;mQu&#65533;[IC*Hxr&#65533;&#65533;&#65533;{&#65533;iD&#65533;&#65533;&#65533;%&#65533;&#65533;&#65533;@&#65533;&#65533;&#65533;&#65533;&#65533;&#65533;&#65533;&#65533;&#65533;&#65533;&#65533;&#65533;J&#65533; &#65533;=&#65533;&#65533;
&#65533;t&#65533;&#65533; &#65533;&#65533;s:'&#65533;&#65533;&#65533;&#65533;&#65533;&#65533;&#65533;&#65533;&#65533;6&#65533;=&#65533;&#65533;&#35502;&#65533;&#65533;&#65533;&#65533;1&#65533;&#1061;&#65533;&#65533;&#65533;&#65533;)&#65533;&#65533;&#65533;&#65533;&#65533;h&#65533; ?&#65533;)6&#65533;&#1717;&#65533;DA.*c6+&#65533;&#65533;&#65533;U
&#65533;mr&#65533;Ys&#65533;L&#65533;&#65533;&#65533;&&#65533;&#65533;&#65533;"&#65533;&#65533;&#65533;&#65533;P"P"&#65533;&#65533;&#65533; :&#65533;&#65533;&#65533;p&#65533;&#65533;&#65533;&#867;&#65533;H+&#65533;&#65533;&#1682;Ko)&#65533;c&#65533;&#65533;*8E/&#65533;&#65533;&#65533;&#65533;&#65533;&#65533;&#65533;=K&#65533;&#65533;&#65533;=\&#65533;&#65533;	<&#65533;Q&#65533;/d&#65533;&#65533;&#65533;&#65533;&#65533;&#65533;&#65533;?&#65533; <8&#65533;n8D&#65533;&#65533;8(&#65533;Hd	*(*&#65533;M4&#65533;	&#65533;&#208;@#&#65533;H&#65533;&#65533;P'T&#65533;&#226;&#65533;&#65533;b&#65533;&#1882;&#65533;&#65533;P&#65533;&#65533;&#65533;H!&#65533;&#65533;;&#65533;OP&#65533;){%&#65533;&#65533;-&#65533;&#65533;5(h&f&#65533;B%"&#65533;&#65533;&#65533;&#65533;;FWl1&#65533;x&W&#65533;&#65533;&#65533;p&#65533;&#65533;&#65533;j4&#65533;&#65533;&#65533;@&#65533;&#65533;\&#65533; &#65533;&#65533;&#65533;fp&#65533;g&#65533;&#65533;O8&#65533;&#65533;{&#65533;&#65533;&#65533;&#65533;&#65533;&#65533;I&#65533;t<&#65533;&#65533;&#65533;&#1170;&#65533;&#65533;&#65533;,z\&#65533;:&#65533;B&#65533;:&#65533;>	&#65533;&#65533;&#65533; &#65533;M$&#65533;&#65533;R0&#65533;&#65533;h&#65533;~*&#65533;sC0&#65533;|7&#65533;{H>&#65533;&#65533;&#65533;P&#65533;B&#65533;
h&#65533;&#65533;"8&#65533;/&#65533;&#65533;/&#65533;{&#65533;&#65533;&#65533;/&#65533;rD&#65533;&#65533;&#65533;'&#1599;&#65533;&#65533;]&#65533;m&#65533;&#65533;&#65533;&#65533;&#65533; &#65533;.&#65533;&#65533;&#65533; &#65533;&#65533;I&#65533;|&#65533;&#65533;G &#65533;&#65533;&#65533;S &#65533;&#65533;8&#65533;&#65533;&#65533;ix&#641;h&#65533;`J&#65533;&#65533;&#65533; &#65533;(J&#65533;L9&#65533;J&#65533; &#65533;|&#65533;.x &#65533;&#65533;Z >(&#65533;&#65533;&#65533;&#760;&#65533;&#761;&#65533;K6&#65533;&#65533;&#65533;&#65533;&#65533;&#65533;&#65533;mx&#65533;&#65533; 	&#65533;K&#65533;&#65533;ZH	H&#65533;&#65533;&#65533;G&#1542;&#65533;LJ &#65533;&#65533;&#65533;&#65533;&#65533;m&#65533;&#65533;&#65533;&#622;&#65533;&#803;&#65533;J&#65533;&#65533;&#65533;&#65533;&#65533;&#65533;&#65533;&#65533;9&#65533;&#65533;&#65533;L&#65533;L&#65533;&#65533;
0&#65533;&#65533;$&#65533;S&#65533;&#65533;&#1636;&#65533;&#1716;&#65533;&#65533;&#65533;	&#65533;$&#65533;&#65533;&#65533;&#65533;&#65533;K&#65533;&#65533;I&#65533;4&#65533;&#65533;&#65533;&#65533;&#65533;$L&#65533;&#65533;(N&#65533; &#65533;&#65533;.&#65533;&#65533;m&#65533;i &#65533;&#65533;J&#65533;&#65533;J&#65533;&#65533;&#793;&#65533;&#708;x&#65533;&#65533;&#65533;9&#65533;i&#65533;&#828;&#65533;&#65533;&#1188;I&#65533;&#65533;L&#65533;L&#65533;H&#65533;Z(&#65533;H 0J&#65533;&#65533;&#65533;&#65533;&#65533;&#65533;&#65533;&#65533;&#65533;\&#65533;&#65533;&#65533;&#65533;&#65533;M&#65533;&#65533;&#65533;&#65533;L&#65533;l&#900;XN&#65533;&#65533;&#65533;&#65533;,L&#65533;L&#65533;&#65533;&#65533;&#65533;.X&#65533;&#65533;,&#682;&#65533;&#65533;&#65533;M&#65533;&#641;8&#65533;L&#684;&#65533;&#65533;&#65533;&#65533;&#65533;&#769;(&#705;&#65533;&#65533;
&#65533; &#65533;&#65533;#&#65533;&#65533;&#65533;&#65533; &#65533;&#65533;&#65533;&#65533;&#65533;&#65533;3 &#65533;@2&#65533;&#65533;&#65533;&#65533;$&#65533;&#65533;&#65533;&#65533;dN&#65533;&#65533;I&#65533;&#65533;&#65533;&#65533;e&#65533;Z&#65533;&#65533;&#65533;4&#65533;&#65533;|J&#65533;&#65533;&#65533;&#65533;t&#666;&#65533;&#65533;&#65533;&#65533;&#65533;<&#1064;&#65533;&#65533;"&#65533;&#638;&#65533;&#65533;4&#65533;&#65533;&#65533;K&#65533;"	&#65533;V&#65533;&#65533;9&#65533;&#65533;:&#65533;&#65533;fy&#65533;&#65533;&#65533; &#65533;&#65533;>&#65533;O&#65533;O&#65533;&#65533;&#65533;&#65533;<L&#65533;&#65533;&#65533;&#65533;&#65533;&#65533;<&#65533;&#65533;&#65533;K&#65533;&#1798;&#65533;&#65533;L&#65533;&#65533;L&#65533;&#65533; @Q&#65533;&#65533;&#933;&#65533;&#65533;&#674;J&#65533;T&#65533;&#65533;&#65533;h&#65533;7&#65533;&#833;(&#65533;;U&#65533;Ue&#65533;V*&#65533;M&#65533;&#65533;&#65533;&#65533;&#65533;S&#65533;l&#65533;&#65533;&#65533;&#65533;&#65533;P5&#65533;P	=&#65533;&#65533;&#65533;&#65533;a}R&#65533;4&#65533;*&#65533;&#65533;&#65533;JI%&#748;&#65533;&#65533;&#65533;L&#65533;&#65533;&#65533;&#65533;M&#65533;&#49316;&#65533;&#1054;\N(5#Hy&#65533;KW&#65533;&#65533;q%&#65533;r&#65533;&#260;@5&#65533;&#65533;&#65533;L&#980;&#65533;&#65533;	&#65533;U&#65533;&#1296;&#65533;&#65533;@&#1281;&#65533;&#65533;&#65533; P&#65533;<&#65533;&#65533;J&#65533;$&#65533;&#65533;,K&#65533;<&#65533;&#65533;I&#65533;|&#65533;z&#65533;&#65533;`%&#65533;&#65533;&#65533;Us&#65533;&#1546;&#65533;XW&#65533;&#65533;X&#65533;&#65533;&#65533;&#65533;v&#65533;DS&#65533;&#65533;&#65533;CU&#65533;{-Ya&#65533;O{5&#65533;&#65533;W&#65533; Q&#65533;4&#65533;v&#65533;&#65533;"&#65533;&#65533; Y&#65533;|R<&#65533;&#65533;TH&#65533;!&#65533;R0&#65533;&#65533;%&#1698;5&#65533;&#65533;&#65533;&#65533;<-$&#65533;PJ&#65533;LP&#65533;&#65533;K	&#65533;O<&#1425;&#65533;W#&#65533; &#65533;&#65533;&#1706;&#1351;*`Y&#65533;%&#65533;+&#65533;J&#65533;$M&#65533;&#65533;N&#65533;&#65533;&#65533;U&#65533;.0&#65533;&#65533;N&#65533;&#65533;y%&#1374;MZ<<&#1724;&#65533;&#1789;&#65533;K&#65533;&#65533;uQ"&#65533;W&#65533;&#65533;&#65533;&#65533;tR&#65533;&#65533;&#1365;&#65533;&#65533;V&#65533;	`&#1810;%&#65533;&#65533;&#65533;&#1706;&#65533;&#65533;&#65533;}&#65533;HU&#65533;&#65533;J&#65533;4&#65533;]V&#65533;&#65533;J&#65533;&#65533;V&#65533;uN&#65533;&#65533;Y&#65533;&#65533; H&#65533;u&#65533;&#1477;&#65533;&#65533;&#65533;0&#1859;YHh&#65533;D5&#65533;&#65533;u&#1665;&#65533;R&#65533;L&#65533;&#65533;&#65533;}N&#65533;5&#65533;^&#65533;&#65533;&#65533;u&#65533;&#65533;&#65533;Z{5L&#65533;&#65533;\&#65533;&#65533;.&#65533; &#65533;&#65533;&#65533;&#65533;&#65533;&#65533;&#627;Y&#65533;&#65533;&#65533;&#65533;V&#65533;&#65533;&#65533;  e&#65533;&#65533;&#65533;&#65533;&#65533;e&#65533;&#65533;}&#65533;@&#65533;.&#65533;&#65533;i]&#65533;'N&#65533;&#65533;W&#65533;&#65533;&#65533;&#65533;&#65533;&#65533;Z{5&#65533;&#65533;Z
&#65533;&#65533;&#65533;&#65533;*PV&#65533;&#65533;&#65533;&#65533;Ji&#65533;&#65533;&#65533;&#65533;I<&#65533;&#1729;x&#65533;%&#65533;,&#65533;,&#65533;&#65533;Z&#65533;&#65533;&#65533;a]	&#65533;Q&#65533;&#65533;&#1774;&#65533;R&#65533;&#65533;&#65533;mP&#65533;|&#65533;&#65533;&#65533;	&#65533;P	&#65533;&#65533;&#65533;&#65533;&#65533;&#65533;\-&#65533;M&#65533;&#65533;&#65533;\&#65533;t&#793;d&#691;\T&#65533;&#65533;K&#65533;&#65533;&#65533;&#65533;&#65533;&#65533;,&#65533;V$5&#65533;)&#65533;&#65533;*&#65533;&#65533;Lp&#65533;!&#65533;&#65533;&#65533;5P&#65533;i&#65533;P&#65533;}P&#65533;&#65533;D}\&#65533;&#65533;&#2004;&#1351;&#65533;mY&#65533;&#65533;RS&#65533;R&#65533;&#65533;&#65533;&#65533;I&#65533;&#65533;1&#65533;&#65533;&#65533;&#65533;, &#65533;K&#65533;:&#65533;&#1845;&#65533;A&&#65533;B~	K&#65533;&#65533;&#65533;&#65533;L&#65533;&#65533;R&#65533;&#65533;eP|=R&	KN &#65533;&#1793;H&#65533;Xc&#65533; f&#65533;&#65533;mxJ&#65533;&#65533;&#65533;&#65533;&#65533;m&#65533;&#65533;?&#65533;&#65533;&#65533;M&#65533;5&#65533;&#65533;&#65533;'$/&#65533;&#65533;&#65533;&#65533;h&#65533;3&#65533;^&#65533;&#65533;_Kx&#65533;I&#65533;&#1499;X&#65533;&#65533;J&#148;&#65533;DuR&#65533;I[&#65533;_&#65533;&#65533;&#65533;L&#65533;&#65533;P&#65533;&#65533;&#65533;O&#65533;^&#65533;Ma(J&#65533;&#65533;&#65533;&#65533;&#65533;`&#65533;}&#65533;&#65533;Y&#65533;&#65533;-h&#65533;0`v&#65533;w&#65533;bDv>&#65533;[&#954;~U&#65533;6&#65533;_&#65533;0M&#65533;&#65533;g&#65533;TI&#65533;f&#65533;e&#1962;&#65533;&#65533;&#65533;W&#65533;&#65533;\&#65533;S &#65533;&#65533;&#65533;&#65533;&#65533;&#65533;&#65533;&#65533;&#65533;4`Y6P&#65533;N&#65533;&#65533;=&#65533;&#65533;]&#65533;D&#65533;&#65533;F&#65533;&#65533;&#836;&#65533;=&#65533;&#65533;&#65533;&#65533;Gh&#65533;&#65533;&#65533;|V&#65533;n&#65533;&#65533;&#65533;&#65533;d&#65533;V&#65533;&#65533;Z&#65533;]&#65533;&#65533;Q 6j&#65533;&#65533;&#65533;K4}fa(&#65533;&#65533;,&#65533;`&#65533;&#65533;N9&#65533;&#65533;cI&#65533;&#65533;j&#65533;&#65533;&&#65533;eX&#65533;&#65533;&#65533;&#65533;&#65533;uP&#65533;&#65533;&#65533;&#65533;&#34494;&#65533;0&#864;&#65533;&#65533;&#65533;&#1667;&aE}&#65533;&#65533;P&#65533;T&#65533;&#65533;R0b&#65533;D&#65533;~&#65533;&#65533;%V&#65533;&#65533;&#65533;`&#65533;&#65533;&#65533;&#65533;&#65533;&#65533;&#65533;&#65533;p&#65533;&#65533;&#65533;&#65533;&#65533;&#65533;&#65533;v&#65533;'&#65533;g&#65533;H`&#65533;&#65533;K&#65533;&#65533;R&#65533;x&#45160;&#65533;&#65533;&#65533;i&#65533;X&#65533;l-&#65533;N&#65533;&#65533; &#65533;&#65533;&#65533;L&#65533;&#65533;JS@&#644;H[4&#65533;&#65533;N&#65533;&#1535;V&#65533;&#65533;[e&#65533;&#65533;x W&#65533;F&#65533;&#65533;6W&#65533;&#65533;&#65533;6&#65533;&#65533;&#65533;&#65533;.&#65533;&#65533;i&#65533;FmN&#65533;`&#65533;&#65533; $&#65533;&#65533;&#65533;~&#65533;&#65533;&#65533;I&#65533;&&#65533;e&#65533;&#65533;&#65533;tXb&#65533;&#1064;&#65533;c&#65533;jH&#65533;)&#65533;&#1220;2&#57640;l&#65533;&#65533;&#65533;&#65533;&#65533;&#65533;&#65533;&#65533;&#65533;@@&#65533;M&#65533;&#65533;&#1524;&#65533;&#65533;tk&#65533;>&#65533;&#1126;&#65533;&#65533;U&#65533;&#65533;c&#65533;	&#65533;}m&#65533;]&#65533;&#65533;&#65533;k&#65533;&#65533;\&#65533;$&#65533;&#65533;&#65533;T&#65533;&#294;P&#65533;&#65533;&#65533;&#65533;&&#65533;6&#65533;&#65533;&#65533;&#65533;&#65533;V@&#65533;v&#65533;&#65533;M&#65533;H&#65533;&#65533;&#65533;&#65533;@V&#65533;&#65533;i&#65533;n&#65533;&#65533;n&#65533;&#65533;&#65533;&#65533;&#65533;c&#65533;&#65533; }&#65533;\&#65533;&#1020;$j&#65533;I&#65533;&#65533;\&#65533;&#65533;M&#65533;&#65533;m&#65533;h&#65533;&#65533;&#65533;nmXa&#65533;l&#65533;&#65533;0&#65533;&#65533;&#65533;e&#65533; '&#65533;2&#65533;K&#1916;L&#65533;>&#65533;*8&#65533;&#65533;&#65533;&#65533;&#65533;&#65533;?&#65533;&#65533;p&#65533;&#65533;_&#65533;m&#65533;&#65533;W&#65533;&#65533;IS&#65533;&#65533;&#65533;&#65533;2_|&#65533;Y&#65533;&#65533;&#65533;,&#65533;&#65533;&#65533;&#65533;&#65533;3&#65533;G&#65533;&#65533;&#65533;4fJa&#65533;&#384;5&#65533;&#65533;&#65533;&#65533;&#65533;&#65533;&#65533;g&#65533;&#65533; 7M&#65533;&#65533;&#54384;k&#65533;<r&#65533;&#65533;R&#65533;d&#675;l`?&#65533;k&#65533;&#65533;&#65533;&#65533; 6L&#65533;l&#65533;jLP$Q&#65533;&#65533;)&#65533;&#65533;&#65533;2n &#65533;&#65533;&#65533;cGv&#65533;:&#65533;&#65533;l&#65533;5&#65533;G&#65533;k?&#65533;:&#65533;&#65533;&#65533;&#65533;&#65533;u&#65533;&#65533;c&#65533;H&#65533;&#65533;d&#65533; 
w&#65533;e&#65533; 8&#65533;&#65533;i&#65533;P&#65533;to&&#65533;k][J&#65533;&#65533;`uo&#65533;&#65533;Lh&#65533;&#65533;&#65533;M&#65533;l&#65533;&#65533; &#65533;&#65533;d&#65533;&#65533;&#65533;&#65533; D&#65533;&#65533; ]`&#65533; &#65533;&#65533;H&#65533;&#65533;&#65533;/&#65533;&#65533;&#65533;&#65533;&#65533;&#65533;&#65533;/&#65533;?&#65533;&#65533;x&#65533;&#1540;4(,&#65533;fO&#65533;L&#65533;M&#65533;O&#65533;i&#65533;&#65533;&#65533;&#65533;&#65533;&#65533;i&#65533;8ha&#65533;&#65533;*&#65533; &#1614;r&#65533;=&#648;&#65533;RA&#65533;&#1314;4M*oN&#621;&#65533;N&#65533;}&#65533;&#65533;&#65533;&#65533;z&#65533;&#65533;U	c&#65533;&#65533;f&#65533;M&#65533;H&#65533;&#65533;&#65533;&#65533;O&#65533;`&#65533;&#65533;&#65533;8&#65533;&#65533;&#65533;O&#65533; &#65533;&#65533;&#65533;z&#65533;H ?&#65533;&#65533;O&#65533;&#65533;.&#65533; &#65533;#Q&#65533;W&#65533;&#65533;WH&#65533;&#65533;&#65533;Q&#65533;&#65533;&#65533;&#65533;&#65533;&#65533;&#65533;&#65533;&#65533;&#65533;&#65533;` &#65533;&#65533;8&#65533;H&#65533;?&#65533;/.0|QX&#65533;&#65533;&#65533;&#65533;&#65533;`&#65533;`&#65533;&#65533;&#65533;&#65533;.&#65533;z.%8&#65533;&#65533;&#65533;&#65533;&#65533;P}&#65533;_}.&#65533;&#65533;a&#65533;{&#65533;z&#65533;&#65533;&#65533;&#65533;.&#65533;&#65533;*&#65533;&#65533;&#65533;Z &#65533;l	l&#65533;&#65533;&#65533;^l&#65533;&#65533;y&#65533;uN&#65533;&#65533;W&#65533;G&#65533;&#65533;&Ow&#65533;&#65533;&#65533;i J&#65533;J%&#65533;Z(=g&#65533;&#324;:&#65533;Q&#65533;&#65533;&#65533;i&#65533;b&#65533;&#65533;^&#65533;&#65533;M&#65533;&#65533;&#65533;&#65533;;&#65533;/&#65533;;[&#65533;&#65533;&#65533;&#65533;d&#65533;J=&#65533;&#65533;W&#65533;&#65533;&#65533;&#65533;&#65533;&#65533;v&#65533;&#65533;&#65533;S&#65533;&#65533;?&#65533;6&#65533;&#65533;&#65533;?&#65533;J&#65533;xbC&#65533;?v&#65533;&#65533;&#65533;&#527;&#65533;>&#65533;&#65533;b&#65533;&#65533;i$H4&#65533;&#65533;&#65533;&#65533;G'H&#65533; !&#65533;&#1599;Z}&#65533;&#65533;&#65533;&#65533;&#65533;C&#65533;&#65533;&#65533;&#65533;P&#65533;&#65533;F_4&#65533;&#7464;&#1255;&#65533;&#65533;&#160;5kR&#65533;zbh(&#65533;&#65533;K&#65533;b2D&#65533;&#65533;2n&#65533;&#65533;`g&#65533;B+'<&#65533;&#65533;q$&#2046;~&#65533;,x0&#65533;&#134;#N&#65533;x&#65533;_8N&#65533;&#65533;&#65533;WHU&#65533;&#328;&#65533;&#65533;&#65533;]&#65533; &#183;&#65533;&#65533;5&#65533;&#65533;+&#65533;&#65533;,&#65533;&#65533;&#65533;&#65533;&#65533;&#239;&#65533;&#65533;&#65533;&#65533;&#65533;+&#65533;&#65533;&#65533;&#65533;t&#65533;9&#65533;&#65533;&#65533;&#65533;&#65533;&#65533;>.&#65533;&#65533;#&#65533;&#65533;&#65533;/D&#65533;}&#65533;V|&#65533;y&#65533;&#65533;&#65533;&#65533; v t&#65533;&#995;O&#65533;~=&#65533;&#65533;&#65533;&#65533;~&#65533;
&#65533;&#65533;?v&#65533;&#65533;c&#65533;&#65533;&#65533;;*&#65533;Z&#65533;pBE&#540;4&#65533;*&#1601;&#65533;}&#65533;&#65533;&#65533;}&#65533;E&#65533;Mt&#65533;J&#65533;aXa_(&#65533;M/&#560;&#65533;&#65533;1;&#65533;&#65533;&#65533;D5&#65533;Xd&#65533;&#65533;SV&#65533;&#65533;&#34955;&#65533;&#65533;O&#65533;:&#65533;VP0&#65533;U@b&#65533;A^_Pm&#65533;&#65533;1&#65533;2&#65533;&#65533;
fd&#65533;	8Qt&#65533;&#65533;c&#65533;Y&#65533;&#65533;|e&#65533;u&#65533;&#65533;i&#65533;HU&#65533;P1X&#65533;Y&#65533;&#65533;=ra&#65533;&#65533;R&#65533;&#65533;&#65533; t|5w&#65533;?&#65533;=Sg&#65533;5&#65533;H&#65533;5D\N5&#65533;&#65533;g&#65533;5d&#65533;hF8gD&#65533;&#65533;4&#65533;?&#65533;|&#65533; &#65533;_&#65533;'&#65533;?&#65533;Y&#65533;&#65533;&#65533;&#65533;+{k6&#65533;&#65533;&#65533;v&#65533;E&#65533;~&#65533; &#65533;&#65533;D&#512;&#65533;"CX&#65533; &#65533;&#65533;&#65533;&#65533;R$&#65533;&#65533;]&#65533;&#65533;&#65533;&#65533;RI$&#65533;&#65533;&#65533;X&#65533;&#65533;K<&#65533;&&#132;&#1226;N&#65533;&#65533;&#65533;&#65533;D&#65533;HARGy$&#65533;&#65533;k&#65533;&#65533;&#65533;&#65533;&#65533;&#65533;?A&#65533;Y&#65533;.&#65533;&#65533;	F&#65533;&#65533;&#65533;)h&#65533;B1a	'&#65533;&#65533;&#65533;&#65533;&#65533;"&#65533;&#65533;&#65533;I&#65533;"&#65533;_&#65533;&#65533;I'H{~v&#65533;h&#65533;&#65533;4r&#65533;&#65533;&#65533;?&#65533;&#65533;R2&#65533;&#65533;&#65533;&#65533;Qi&#65533;	&#65533;af)r$&#65533;H&#65533;}t&#65533;MW]#+XP&#65533;G&#65533;~d&#65533;?&#65533;&#65533;`&#65533;_&#65533;&#65533;cv&#65533;k&#65533;&#1910;&#65533;}&#65533;P&#65533;?&#65533;l&#65533;u&#65533;&#65533;XR&#65533;&#176;&#65533;&#65533;T.p&#65533;2WBt%&#65533;&#65533;&#65533;&#65533;&#65533;&#65533;&#65533;g&#65533;JR(&#65533;^T9b(&#65533;[
&#1272;&#65533;&#65533;&#65533;8&#65533;&#65533;&#65533;U&#65533;&#65533;&#65533;&#65533;H|D&#65533;&#65533;&#65533;?&#65533;+ &#65533;&#65533;&#65533;!&#65533;?m&#65533;&#65533;&#65533;&#65533;
&#65533;N&#65533;D&#65533;D&#65533;&#65533;;&#65533;@&#65533;)2&#65533;&#65533;CBX&#65533;,&#65533;qGo&#65533;&#65533;&#65533;!&#65533;"E&#65533;A2g&#65533;&#65533;&#65533;&#65533;g&#65533;&#65533;&#65533;PY&#65533;[`&#65533;&#65533;&#65533;&#65533;U&#65533;%A8&#65533;&#65533;&#65533;_&#65533;&#65533;&#65533;Mc7&#201;&#65533;qC&#65533;&#65533;DV&#65533;&#65533;&#65533;F&#65533;54D&#65533;&#65533;?&#65533;&#65533;&#65533;&#65533;&#65533;&#65533;#&#65533;i&#65533;&#65533;&&#65533;&#65533;0&#65533;&#65533;A&#65533;>B&#65533;&#65533;m&#65533;
 &#1410;&#65533;&#65533;dY&#65533;ZV&#65533;&#65533;&#65533;
&#65533;&#65533;H)e&#65533;L&#65533;X&#65533;p -J&#65533;&#65533;@~&#65533;&#65533;-%O&#65533;&#65533;S&#65533;&#65533;8&#65533;''&#65533;&#65533;&#65533;Kr&#65533;H&#65533;q&#65533;kb&#65533;p&#65533;.Y%)a&#65533;&#1873;h&#65533;&#65533;&#65533;N,(&#65533;&#462;9&O&#65533;&#65533;]&#65533;&#65533;&#65533;;&#1969;C7&#65533;&#1730;;&#65533;&#65533;&#65533;+DqJ&#65533;7&#65533;'&#65533; R&#65533;&#65533;E&#65533;&#65533;{*&#65533;$'&#1475;&#65533;&#65533;`&#65533;|i&#65533;&#65533;&#65533;&#65533;&#65533;&#65533;&#65533;/&#65533;t&#65533;&#648;&#65533;.,&#65533;h&#65533;P&#65533;&#65533;&#65533;&#65533;#&#65533;&#65533;&#65533;L&#539;H&#65533;&#65533;-&#65533;8&#65533;#&#65533;&#1433;&#65533;&#65533;4&#65533;&#65533;&#65533;h&#65533;&#65533;	&#65533;&#65533;#!&#65533;`&#65533;&#65533;&#65533;&#65533;&#65533;&#65533;0%&#65533;$7&#65533;&#65533;BS&#65533;&#65533; &#65533;&#65533;&#65533;&#65533;&#65533;4&#65533;>)&#65533;N&#65533;&#65533;;$p(&#65533;&#719;~&#65533;8&#65533;&#65533;&#65533;&#65533;4&#65533;Mn&#65533;&#65533;&#65533; .'r)W1w3&#303;4&#65533;&#65533;S&#65533;&#65533;&#65533;&#65533;GE( &#65533;&#65533;&#65533;"*&#65533;&#65533;!T&#65533;&#65533;&#65533;F&#65533;&#65533;&#65533;&#65533;&#65533;&#65533;IYI&#65533;V&#65533;&#1301;&#65533;&#65533;IM&#65533;&#65533;&#65533;4J7&#65533;fJR&#65533;&#65533;&#65533;T&#65533;}&#65533;&#65533;?j:&#65533;&#65533;&#1319;B&#65533;i&#58775;&#65533;ZP@Bx	r6&#65533;&#65533;&#65533;@.&#65533;&#65533;&#65533;|&#65533;&#65533;Lz3&#65533;Z%&#65533;&#65533;&#65533;&#65533;&#65533;&#65533;;*+&#156;&#65533;6&#65533;&#65533;L-&#65533;&#65533;&#65533;&#65533;&#65533;&#65533;q&#65533;&#65533;&#65533;/&#65533;&#65533;&#65533;1&#65533;6&#65533;&#65533;<&#870;p&#65533;LZ6$&#65533;&#65533;<	4&#65533;&#65533;&#65533;&#65533;@6&#65533;I&#65533;0&#65533;&#65533;l&#65533;85&#65533;&#65533;O&#65533;&#65533;) (&#65533;:&#65533;&#65533;Z&#65533;&#65533;&#65533;5&#65533;n|@L&#65533;j&#65533;&#65533;&#65533;*n&#65533; &#65533;&#65533;&#65533;)L&#65533;#&#65533;8&#65533;@4r&#65533;J#A&#65533;p`&#65533;&#65533;&#65533;G&#65533;&#65533;.q&#65533;K&#65533;&#65533;w&#65533;&#65533;Zn&#65533;&#65533;B^&#65533;&#65533;J&#65533;#KH`&#65533;i&#65533;&#65533;&#65533;CG/JR&#6445;oxW&#65533;&#65533;@l&#65533;&#65533;z&#65533;&#65533;&#65533;&#65533;&#65533;&#65533;&#65533;&#65533;[&#65533;&#65533;&#65533;&#65533;&#65533;5&#65533;|&#65533;&#65533;&#65533;;&#65533;&#65533;&#35177;&#65533;D08@8&#65533;&#65533;<y&#65533;&#1936;B0&#65533;Uy&#65533;&#65533;o5&#65533;&#65533;&#65533;&#65533;2&#65533;&#65533;&#65533;Cb&#65533;&#65533;f&#65533;D@&#65533;bj&#65533;&#65533;&#65533;qn&#65533;&#65533;&#65533;&#65533;&#65533;&#65533;&#65533;(&#65533;E&#65533;&#65533;&#65533;&#65533;&#65533;&#65533;-9&#65533;f&#678;&&#65533;Ab&#65533;&#65533;&#366;&#65533;4&#65533;c&#65533;FI&#65533;'&#1017;&#65533;.2Mkx!K&#65533;&#65533;&#65533;&#65533;&#65533;9&#826;&#65533;8&#65533;8}$^2P&#65533;&#65533;$S &#65533; &#65533;&#65533;\&#65533;&#65533;&#65533; &#65533;A&#65533;V&#65533;$&#65533;rq1&#65533;&#1099;&#65533;u&#65533;w3+$&#65533;I&#65533;&#65533;N&#65533; ,&#65533;p%N&#65533;Q&#65533;~R&#65533;&#65533;&#65533;&#65533;u>R&#65533;&#65533;&#65533;&#1729;"y&#65533;&#65533;&#65533; qWGvP&#65533;&#65533;&#65533;&#65533;#&#65533; &#65533;ZR&#65533; &#65533;&#1025;%T&#65533;W&#65533;&#65533;&#65533;-&#65533;&#65533;&#65533;@&#65533;&#65533;t*&#65533;&#65533;A&#65533;*&#65533;c&#65533;P
&#65533;(@C& b&#65533;P&#65533;hD&#65533;&#65533;/s4&#65533;&#65533;6i2 &#65533;eY&#65533;&#65533;&#65533;&#65533;}&#65533;&#65533;-A"X&#65533;J	%&#396;&#65533;&#65533;s&#65533;.&#65533;-tZ^&#65533;&#65533;&#65533;o&#667;&#65533;e&#65533;&#65533;K4&#65533;Z&#65533;lC&#65533;&#65533;&#65533;&#65533;%&#65533;D6&#65533;~&#65533;Y&#65533;0&#65533;&#65533;HA&#65533;
&#65533;L'&#65533;&#65533;:di&#65533;J>I4&#65533;U&#65533;9w%&#1341;&#65533;#_b
&#65533;Hl	&#65533;&#65533;&#65533;b&#65533;@
A&#65533;&#65533;&#65533;WB&#65533;&#65533;q&#65533;&#65533;MK&#65533;&#65533;X&#65533;t:P&#65533;K&#65533;&#65533;&#65533;V&#65533;#C&#65533;&#65533;;fk&#65533;&#65533;T&#65533;B&#65533;C=<?&#1169;vE&#65533;u&#65533;>&#65533;N&#65533;`&#65533;&#65533;&#65533;\&#65533;&#65533;*&#65533;d&&#65533;=K&#65533;&#65533;`cGdq&#2043;&#65533;&#65533;&#65533;2d&#65533;/gl_|D&#65533;&#65533;`&#65533;&#65533;&#65533;&#65533;%R&#65533;&#65533;&#65533;&#65533;8&#65533;1p &#65533;X&#65533;o&#65533;	M&#65533;&#65533;&#65533; 	&#65533;v&#65533;1&#65533;"&#65533;>23&#65533;&#65533;&#65533;c&#65533;q&#65533;&#65533;Lm9&#65533;&#492;`&#65533;&#65533;Vh&#65533;`&#65533;&#65533;&#65533;?&#65533;*&#1536;D&#65533;|>&#65533;A&#65533;&#65533;&#65533;&#65533;&#65533;&#65533;:{&#65533;o&#65533;&#65533;&#65533;4&#65533;&#65533;q&#65533;4%9&#65533;&#65533;&#65533;O:&#65533;&#65533; ,	?&#987;&#1554;\&#65533;&#65533;&#65533;>&#65533;~r&#65533;&#65533;&#65533;w?m&#65533;n~&#65533;$&#65533;&#65533;Wr&#65533;&#65533;8C&#65533;&#65533; &#65533;&#65533;&#65533;`&#65533;@/&#65533;&#65533;&#65533;&#65533;3<0&#65533;90B5T&#65533;9TCd&#65533; <&#65533; : !&#65533;dC6&#1793;&#65533;9&#65533;%&#65533;&#65533;
&#65533;&#65533;&#65533;&#65533;;&#65533;&#65533;&#65533;&#65533;&#65533;&#65533;~&#65533;M8&#65533;~&#65533;&#65533;4pp&#65533;&#65533;&#65533;N`&#65533;hR&#65533;!&#65533;zh_@&#65533;&#65533;&#65533;8T@}&#65533;&#65533;&#256;T&#65533;&#65533;&#65533;&#65533;&#65533;z&#65533;&#65533;&#65533;&#65533;&#65533;*&#65533;/p BEe&#65533;&#65533;?H&#65533;qr4&#65533;_ &#65533;&#65533;P&#65533;4&#65533;u&#65533;&#65533;e&#65533; &#65533;&#65533;&#65533;&#65533;#X&#65533;&#65533;L&#65533;?&#65533;	-&#65533;Ewh@Cd&#65533;&#65533;@$a#:&#65533;_&#65533;&#65533;&#65533;\&#65533;&#65533;&#65533;L&#65533;DlId&#65533;&#65533; N}&#65533;`&#65533;`W&#65533;!D&#65533;5N&#673;"*&#65533;&#65533;&#65533;\)&#65533;_&#65533;&#65533;&#65533;B&#65533;A &#65533;&#65533; H,$&#65533;&#65533;Q &#65533;TL&#65533;&#65533;K&#65533;&#65533;&#65533;&#65533;&#65533;&#65533;&#65533; &#65533;e&#65533;&#65533;	&#65533; :&#65533;&#65533;&#65533;&#65533;&#65533;&#65533;y5&#65533;K&#65533;C1Z&#65533;|&#65533;&#65533;&#65533;&#65533;&#65533;&#65533;&#65533;
&#65533;&#1181; &#65533;t&#65533;&#65533;&#65533;&#65533;b&#65533;&#65533;&#65533;E,Mq&#65533;&#65533;=&#65533;>"Fl`&#65533;R&#65533;&#65533;P`@&#65533;&#65533;&#65533;&#65533;ACP&#65533;&#65533;A\}DD&#65533;&#65533;6* &#65533;&#65533;&#65533;&#65533;n&#65533;&#65533;&#65533;E4&#65533;?&#65533;H&#65533;q&#65533;v&#1633;TA2	l&#65533;&#65533;&#65533;O&#65533;1S&#65533;-Gf]B>&#65533;&#65533; &#65533;Ct&#65533;G&#65533;I&#65533;&#65533;&#65533;O&#65533;P|&#65533;&#65533;C!&#65533;B=&#65533;&#65533;?&#65533;
&#65533;	&#65533;&#65533;B	$&#65533;MK&#65533;nUD&#65533;&#65533;@TY&#65533;Hh&#65533;6&#65533;&#65533;#]&#65533;ME&#65533;e&#65533;&#65533;&#65533;} F&#65533;-&#65533;;&#65533;&#65533;&#65533;!&#315;&#65533;-&#65533;&#65533;u&#65533;T&#65533;&#65533;&#65533;Q!&#65533;&#65533;&#65533;&#721;L&#1609;&#65533;L&#65533;`&#65533;&#65533;&#65533;&#65533;PP&#65533;M&#1108;O&#65533;"&#65533;iTC&#65533;&#65533;&#65533;&#65533;&#61184;&#65533;<&#65533;&#65533;&#65533;&#65533;&#315;- t@&#65533;&#256;"&#65533;&#65533;p&#65533;h&#65533;_&#65533;D&#65533;&#65533;8e&#65533;&#326;3|d&#65533;&#65533;?&#65533;RCdCx&#1757;&#65533;&#65533;B&#65533;&#65533;&#65533;&#65533;#P&#65533;?'xB&#65533;(&#65533;o&#65533;2&#65533;&#65533;h&#65533;&#65533;h&#65533;&#1040;&#65533;>&#65533;U
&#65533;`W]Sod&#65533;64	&#65533;<PCl&#65533;2a&#65533;&#65533;u&#65533;&#65533;u4&#65533;v0&#65533;_(&#65533;&#65533;&#65533;&#65533;}&#65533;&#65533;P&#65533;EbC&#65533; &#65533;&#65533;&#65533;d0&#65533;&#65533;&#65533;! &#65533;&#65533;&#65533;&#65533;LO&#65533;9&#65533;&#512;'l&#65533;@ &#65533;n&#65533;&#65533;M&#65533;&#65533;X&#65533;&#65533;A4XA<T&#65533;&#65533;&#65533;X&#65533;j&#65533;&#65533;B&#65533;&#65533;,&#65533;&#65533;&#65533;hZ&#65533;&#65533;&#65533;<&#65533;&#65533; &#65533;&#65533;&#65533;&#953;&#65533;DTTE&#65533;(_~&#65533;O&#65533;K&#65533;&#65533;&#65533;&#65533;x&#65533;a&#65533;TO&#65533;&#65533;&#65533;&#65533;_T&#65533;&#65533;&#65533;&#65533;&#65533;&#65533;&#65533;o!&#65533;&#65533;X&#65533;&#65533;YL4&#65533;m&#65533;&#65533;	&#65533;&#65533;BDCp&#65533;&#65533;&#65533;&#65533;&#65533;&#65533;m&#65533;(`|&#65533;&#65533;&#65533;&#65533;&#65533;L  &#65533;'~&#65533;] @F_`P&#65533;&#65533;IX&#884;1&#65533;v&#65533;&#65533;&#65533;M+' &#65533;y&#65533;&#65533;&#65533;&#65533;DT[x[-&#65533;Ih&#65533;[&#65533;&#65533;F&#65533;<&#65533;K&#1059;D
&#65533;&#65533;Z&#65533;&#65533;&#65533;l&#65533;J&#65533;	L&#65533;L&#65533;&#65533;u&#65533;gP5"H&#65533;&#65533;&#65533;&#65533;C'&#65533;&#65533;&#65533;&#65533;"&#65533;j}&#65533;*&#65533;&#65533;*|&#65533;&#65533;GpHx&#65533;&&#65533;&#220; &#65533;&#65533;$&#65533;&#65533;&#65533;&#769;	&#65533;&#65533;&#65533;A&#65533;9(&#65533;&#65533;=e_E&#65533;&#65533;&#65533;&#1811;&#912;&#65533;L&#65533;tA-&#65533;&#65533;P&#65533;&#65533;&#65533;R&#65533;@&#65533;lC-Y&#65533;gU8&#65533;]n&#65533;M&#65533;&#65533;>a&#65533;Z&#65533;&#65533;&#1035;&#65533;&#65533;#&#65533;&#521;&#65533;&#65533;|E&#65533;&#65533;&#65533;IP &#65533;&#65533;L&#65533;8&#65533;O&#65533;Q&#268;+O&#65533;&#65533;}Z &#65533;&#1103;a&#65533;,&#65533;~&#65533;&#65533;&#65533;H&#65533;J&#65533;&#65533;u&#65533;&#65533;&#65533;p P@N&#65533;&#65533; &#65533;!&#1024;|,v&#65533;E&#65533;x&#282;r&#174;Q&#65533;&#65533;(&#65533;OBa&#65533;4&#65533;)&#65533;O!55D+`&`)&#65533;XQx&#65533;&#65533;&#65533;&#65533;!&#1052;F&#65533;&#65533;L&#65533;&#65533;&#65533;&#65533;h&#65533;n&#65533;!&#65533;&#914;q&#65533;f<L&#65533;&#65533;&#65533;yF&#65533;&#65533;&#65533;4G&#65533;e&#65533;5&#65533;ga&#65533;&#65533;m&#65533;&#65533;*H&#65533;]&#65533;FnFFN~&#65533;M&#65533;&#65533;oA&#65533;'&#65533;&#65533;A&#65533;u&#65533;&#65533;&#65533;&#65533;&#65533;&#65533;&#65533;t&#65533;&#65533;&#65533;[- A-&#65533;AT&#65533; B&#65533;mTu`B@@9&#65533; @ `:$&#65533;	&#65533;&#65533;&#65533;@"&#65533;&#65533;&#65533;&#65533;&#65533;@.&#65533;n	&#65533;&#65533;5D@&#65533;.&#65533;B"&#65533;&#65533;/&#65533;&#65533;&#65533;&#65533;B&#65533;&#65533;&#65533; o&#65533; +&#65533;{&#65533;&#65533;&#65533;&#65533;N&#65533;&#65533;Q&#65533;&#65533;&#65533;&#65533;&#65533;&#65533;&#65533;F]O)&#65533;&#65533;&#65533;&#65533;&#65533;&#1330;&#65533;&#65533;xg&#65533;&#65533;A&#65533;2d)A&#65533;p&#65533;!&#65533;&#65533;E&#65533;&#65533;p&#65533;&#65533;&#65533;EB,HE$pC&#65533;&#65533;&#65533;! &#65533;&#65533;&#65533;( &#65533;a&#65533;&#65533; &#65533;E&#65533;le~&#65533;&#1194;M&#65533;n&#65533;&#65533;,&#65533;&#65533;&#65533;&#65533;'&#65533;&#65533;Be&#65533;&#1430;[_t&#1522;&#65533;1&#65533;&#65533;&#65533;0&#65533;=&#65533;&#65533;&#65533;&#65533;&#65533;&#65533;&#294;Xv&#65533;&#65533;&#65533;&#65533;l&#65533;F&#65533;J5&#65533;&#65533;&#1794;D&#65533;&#65533;!0&#65533;`&#65533;&#65533;Cqbd`_&#65533;&#65533;&#65533;EL&#65533;&#65533;5&#65533;X &#65533;>&#65533;&#65533;&#65533;&#65533;BL&#65533;&#65533;D&#65533;&#1287;&#65533;q&#65533;)&#65533;g&#65533;M&#1061;K&#65533;&#65533;&#65533;b&#65533;#dAm&#65533;&#65533;L&#65533;x&#65533;x&#65533;&#65533;@(T&#65533;3&#65533;!`&#558;y&#65533;qD ,&#65533;A%l&#65533;P&#65533;=|&#65533;$O2%&#65533;&#65533;&#65533;C8L&#65533;&#65533;&&#65533;&#65533;%&#65533;&#65533;&#65533;&#65533;'&#65533;&#65533;|&#65533;&#65533;&#65533;&#65533;	&#65533;&#65533;P-
O5&#65533;&#65533;&#65533;?&#65533;L &#65533;&#65533;&#65533; &#65533;/&#65533;&#65533;&#65533;/&#65533;/#"&#65533;A1&#65533;\&#65533;&#65533;.&#65533;&#65533;@	&#65533;C[&#49875;y'&#65533;5&#65533;BD&#65533;&#65533;pp&#65533;&#65533;&#65533;@}%X&#1534;&#65533;&#65533;8&#65533;&#65533;&#65533;F&#65533;o&#65533;lwS,&#65533;?&#65533;A}&#65533;&#65533;G&#65533;&#65533;`X&#65533;f&#65533;R&#65533;(@&#65533;}&#65533; &&#65533;-&\&#65533;;&#65533;&#65533;&#65533;&#65533;DSp&#65533;?P&#65533;F&#65533;&#65533;&#65533;&#65533;&#65533;&#65533;n0&#65533;&#65533;&#65533;M&#65533;#&#65533;df&#1545;&#65533;I&#65533;I&#65533;y&#65533;&#1064;&#65533;?P&#65533;5P&#65533;&#65533;&#65533;=4H&#65533;dC&#65533;&#65533;M&#65533;&#65533;<&#65533;&#65533;NF5&#65533;E!4&#65533;&#65533;&#65533;&#65533;L&#65533;&#65533;&#65533;Cl}&#65533;+(&#65533;%&#65533;A"(@q&#65533;&#65533;&#65533;12,&#65533;&#65533;H&#65533;(&#65533;&#65533;&#65533;&#65533;#&#65533;&#65533;&#65533;&#65533;H&#65533;.{&#65533;&#65533;sdA&#65533;&#65533;&#65533;&#65533;&#65533;8x&#65533;&#65533;*r B&#65533;&#65533;C"&#65533;	!`&#65533;?&#65533;&#65533;&#65533;&#65533;?&#65533;&#65533;?x&#65533; &#65533; &#65533;&#65533;? (S2_&#65533;5H&#65533;A3&#65533;u3&#65533;ua&#65533;|&#65533;&#65533;&#65533;+{cC(&#65533;&#65533;&#65533;c9&#65533;&#65533;O&#65533;&#65533;./&#65533;7&#65533;r0_&#65533;1s6&#65533;&#65533;&#65533;&#65533;1g&#65533;\i#"\B6&#65533;Cm&#65533;&#65533;	&#536;&#65533;vEq&#65533;&#65533;&#65533;&#65533;&#65533;FH.A&#65533;8&#65533;y]&#65533;&#1028;&#65533;&#65533;&#65533;0&#65533;&#65533;&#65533;v&#65533;&#65533;&#65533;&#65533;&#65533;&#65533;(&#65533;O&#65533;&#65533;&#65533;&#65533;
#@=&#65533;( F(&#65533;&#65533;&#65533; &#65533;&#65533;&#65533;@+&#65533;u+&#65533;w&#65533;(&#65533;&#65533;&#65533;&#65533;@&#65533;&#65533;)Hvk&#65533;&#65533;_&#65533;&#65533;P&#65533;&#65533;&#1054;leX&#65533;&#65533;&#65533;&#65533;zz&#65533;xJ&#65533;0&#65533;&#65533;&#65533;7d&#65533;GLB&#65533;&#65533;&#65533;&#65533;M/_&#65533;4vkx{@ @&#65533;Q&#65533;&#65533;G&#65533;&#65533;&#65533;*(&#65533;V&#65533;&#65533;&#65533;&#65533;Y&#65533;&#65533;d&#65533;Kh)&#65533;D&#65533;I*&#1346;&#65533;&#65533;uA&#65533;TC9&#65533;=&#65533;&#65533;.&#65533;&#65533;F&#65533; t+:&#65533;uD  &#65533;&#65533;_6a&#65533;`6`&#65533;&#65533;<v&#65533;g&#65533;a&#65533;@3Lr30&#65533;l9%&#65533;&#65533;$&#65533;&#65533;&#65533;&#65533;rOU]g;.#&#65533;;H&#65533;B3sl&#65533;@6&#65533;&#65533;jg&#65533;	d&#65533;1&#65533;18s4&#65533;v&#65533;&#65533; &#65533;&#65533;&#65533;vB&#65533;\&#65533;D&#65533;&#65533;&#65533;A}&#65533;&#65533; &#65533;6&#65533;&#65533; &#65533;8&#65533;&#1474;<6u7&#65533;w&#65533;&#29059;&#65533;v&#65533;C&#65533;E&#65533;&#65533;7&#65533;&#65533;&#1376;x&#65533;&#65533;F&#65533;; &#65533;&#65533;&#65533;E&#65533;&#65533;&#65533;&#65533;&#354;&#65533;&#65533;&#65533;F_&#65533;0&#65533;E&#65533;w&#65533;l&#65533;&#65533;&#65533;I&#65533;&#65533;@&#65533;a&#65533;&#65533;o&#65533;&#65533;L*&#65533;-J&#65533;O&#65533;{AC&#65533;&#65533;4D'&#65533;&#65533;4&#65533;&#65533;&#65533;_&#65533;X&#65533;&#65533;&#65533;ld, &#65533;&#65533;&#65533;v&#65533;1t&#65533;&#65533;\&#65533;( D&#65533;^Lu=]WiR&#65533;&#65533;^&#65533;&#65533;wZ&#65533;&#65533;&#65533;t&#65533;&#65533;1&#65533;&#65533;Z&#65533;&#65533;?&#65533;!d&#65533;&#65533;&#65533;&#65533;BX&#65533; @&#65533; D &#65533;G@&#65533; r_&#65533;&#65533;&#65533;&#65533;  6N&#65533;&#65533;&#65533;7&#65533;*&#65533;%7Cb9&#65533;o&#65533;&#65533;&#65533;	&#65533;`&#65533;5D.{vf&#65533;y&#65533;J&#65533;t&#65533;2ib&#65533;#b	fA6p<231&#65533;&#65533;gCf&#65533;&#65533;&#65533;*&#65533;T&#65533;^&#65533;&#65533;F&#65533;i&#65533;&#65533;&#65533;(`$&#65533;L&#1305;&#65533;+(&#65533;V4@C8&#65533;?p&#65533;?&#65533;A &#65533;&#65533;&#65533;&#65533;C&#65533;;{ !t7	&#65533;:&#65533;&#65533;&#65533;x4q&#65533;7Fd&#65533;:&#65533;&#65533;I&#65533;5&#256;t{&#65533;&#65533;5&#65533;&#65533;s&#65533;&#65533;&#65533;c[&#65533;&#65533;~&#65533;&#65533;vV$&#65533;p&#65533;&#65533;&#65533; &#65533;&#65533;&#65533; p&#65533;&#65533;A&#65533;7&#65533;&#705;4&#65533;&#65533;IN&#65533;&#65533;&#65533;q&#65533;&#65533;&#65533;&#65533;&#65533;B&#65533;&#65533;?&#65533;&#65533;,X&#65533;NF&#65533;1&#65533;&#65533;&#65533;z&#65533;]&#65533;&#65533;ox!&#65533;m=l}&#65533;&#65533;1&#65533;`T &#65533; &#65533;&#65533;&#65533;pE&#65533;q&#65533;s&#65533;&#65533;&#65533;&#65533;:&#65533;&#993;&#65533;<Bd&#65533;I&#65533;h&#65533;OH@T&#65533;Z&#65533; &#65533;5@&#65533;3b$"&#65533;&#65533;9&#65533;&#65533;P &#65533;&#65533;0qD"\&#65533;F@&#65533;&#65533;&#65533;&#65533;&#384;5k&#65533;&#65533;#&#65533;&#65533;_I&#65533;&#65533;yh&#65533;&#65533;&#1990;O&#65533;&#65533;&#65533;&#65533;&#65533;&#65533;F&#65533;&#65533;n&#65533;&#65533;aCD:&#65533;&#65533;K&#65533;&#57745;&#65533;7&#65533;&#65533;tB&#65533;?D&#65533;B&#65533;&#65533;&#65533;O"Dw&#65533;d&#65533;&#65533;&#65533;&#65533;;W&#65533;"jjS&#65533;,&#65533;&#65533;&#65533;qG&#65533;&#65533;&#65533;&#65533;&#65533;7&#65533;	;&#65533;:t&#65533;ge&#65533;&#65533;&#65533;&#65533;&#65533;&#905;7&#65533;&#65533;&#65533;&#65533;&#65533;&#65533;'N&#65533;&#22624;1&#65533;{c&#65533;d%&#65533;&#65533;&#65533;&#65533;@)&#65533;	&#65533;&#65533;V&#65533;&#65533;uk&#1519;a&#470;=&#65533;6&#65533; &#65533;&#65533;&#65533;&#65533;&#65533;?&#1852;}&#65533;&#65533;<&#65533;&#65533;&#65533;&#65533;&#65533;&#65533;&#65533;&#65533;&#65533;< &#65533;A!1&#65533;v&#65533;&#65533;&#65533;m&#65533;&#65533;L&#65533;&#65533;&#65533;&#65533;!&#65533;&#65533;+Y+&#65533;&#65533;n&#65533;	&#65533;&#65533;&#65533;@&#65533;&#65533; &#65533;&#65533;F&#65533;&#65533;&#65533;&#65533;&#65533;&#65533;&#65533;&#65533;&#65533;&#6218;&#65533;&#65533;$&#65533;p&#65533;&#65533;	&#65533;&#65533;0&#65533;!&#65533;*b&#65533;&#65533;&#65533;j&#65533;?,I&#65533; &#65533;&#65533;A&#65533;&#65533;B&#65533;'&#65533;&#65533;`&#65533;&#65533;Y&#65533;Xe*tt+)&#65533;&#65533;l\&#65533;&#65533;&#65533;j&#65533;&#65533;&#65533;&#65533;R&#65533;!&#65533;,&#65533;6&#65533;&#65533;&#65533;&#65533;I&#65533;&#65533;\@&#65533;)T+&#65533;&#65533;LT&#65533;&#65533;&#65533;2&#65533;&#65533;A&#556;&#65533;&#65533;0b8&#65533;3&#65533;!&#65533;&#65533;iP&#65533;&#65533;&#65533;P&#65533;&#65533;&#65533;.!&#65533;&#65533;&#65533;|&#65533;j&#65533;&#65533;j&#65533;&#65533;`A&#65533;B&#65533;&#65533;`&#65533;&#65533;&#65533;j&#65533;e&#65533;r&#65533;YF(&#65533;h&#65533;a&#65533;M&#65533;l`&#65533;$&#65533;&#65533;&#65533;&#65533;$&#65533;Bm&#65533;&#65533;&#65533;&#65533; &#65533;?&#65533;&#65533;g2f&#65533;&#65533;5&#65533;Ae&#65533;;&#65533;&#45475;&#65533;pG&#65533;TR,)E&#65533;&#65533;&#65533;&#65533;&#65533;&#65533;&#65533;G&#65533;l&#65533;&#65533;B&#1642;&#65533;:&#65533;&#65533;&#65533;&#65533;&#65533;&#65533;&#1653;j&#65533;&#65533;&#65533;p&#65533; x&#65533;&#65533;&#65533;&#65533;&#48063;&#65533;Z&#1486;d&#65533;&#263;Z&#65533;&#204;6&#65533;&#65533;!p&#65533;A.&#65533;&#65533;&#65533;$$,&#65533;&#209;DXQ&#65533;&#65533;M&#65533;&#65533;&#65533;&#519;!&#65533;&#65533;&#65533;&#65533;&#653;b&#1870;&#65533;&#65533;&&#65533;/6&#65533;&#65533; a-&#65533;&#65533;(&#40530;&#65533;`&#65533;&&#65533;s&#65533;&#65533;&#65533;&#65533;j&#65533;*V&#65533;&#65533;&#65533;z&#1661;&#65533;)&#65533;&#65533;&#1970;	? &#65533;f&#65533;&#65533;J&#65533;1&#65533;&#65533;&#65533;&#65533;&#65533;s&#1062;i&#908;&#65533;B&#65533;&#65533;&#65533;&#65533;&#65533;'&#65533;F<q&#65533;em&#65533;4 &#65533;&#65533;&#1784;b&#65533;&#65533;[&#65533;&#65533;;&#65533;&#65533;F&#65533;j&#65533;%&#65533;&#65533;&#65533;n&#65533;&#152;&#65533;&#65533;DrHD &#65533;&#65533; 1&#65533;-4&#65533;&#65533;&#65533;&#65533;1e&#65533;&#65533;;&#65533;C?:kX&#65533;&#65533;&#65533;&#65533;&#65533;E&&#65533;@&#65533;B&#65533;&#65533;&#65533;B&#65533;,&#65533;&#65533;e<&#65533;!&#65533;?D&#65533;D&#65533;G&#65533;&#65533;g\"x&#65533;&#65533;@*u&#65533;&#65533;8z&#65533;&#1237;>&#65533;&#453;?l&#65533;&#65533;&#65533;q&#425;&#1923;>A&#1537;&#65533;~&#65533;(a&#65533;&#65533;&#65533;)&#65533;&#1897;&#65533;K&#65533;A$<`&#65533;Ffi&#65533;&#65533;&#65533;)&#65533;&#65533;uG,h&#65533;
&#65533;&#65533;&#65533;xp&#65533; &#65533;(xWP&#1070;4} M|&#65533;&#65533;&#65533;$A &#65533;&#65533;6&#65533;&#65533;(@ &#65533;&#65533; &#65533;&#65533;`&#65533;Ha	0&#65533;&#65533;&#65533;h&#65533;l&#65533;8&#1293;&#65533;=&#65533;Q&#65533;v&#65533;&#65533;&#65533;& B&#65533;&#550;&#1206;&#65533;a&#65533;8&#65533;&#65533;M&#65533;q &#65533;&#65533;A&#65533;&#65533;H&#65533;&#65533;&#65533;0&#65533;&#65533;d&#65533;Y&#65533;A &#65533;U,&#65533;lF&#65533;&#65533;\^ &#65533;&#65533;x`&#960;l"&#65533;&#65533;&#65533;u&#65533;&#65533;C&#65533;&#65533;gir&#65533;j0&#65533;&#65533;"2&#65533;P&#65533;H&#65533;5&#65533;&#65533;&#65533;P&#65533;![IL&#65533;{&#65533;&#65533;ipXl&#65533;&#65533;6n&#65533;&#65533;&#65533;&#65533;$&#65533;q&#65533;&#65533;&#65533;5&#65533;&#65533;&#65533;&#65533;&#65533;7&#65533;$&#65533;Q&#65533;&#65533;&#65533;;&#65533;&#65533;7&#65533;&#65533;P`!S&#65533;qv(&#65533;L&#65533;&#65533;&#65533;@&#65533;&#65533;	B:cl&#65533;g0&#65533;*t&#65533;&#65533;B&#65533;&#65533;&#706;UD`&#65533;&#65533;|&#65533;=&#65533;&#1827;%(A<E&#65533;p&#65533;&#65533;|Xa.D&#65533;
&#65533;L&#65533;o}@&#65533;l&#65533;&#65533;&#65533;&#65533;&#65533;&:&#65533;C8l&#65533;=~z` .p&#65533;&#65533;D7CP&#65533;&#65533;&#65533;T&#65533;&#65533;}&#65533;@&#65533;V&#65533;&#65533;&#65533;&#65533;fY&#65533;rG*.&#65533;&#65533;T&#65533;%&#65533;2&#65533; (|&#65533; P&#65533;&#1264;&#65533;3&#65533;
&#65533;	g:8  M&#65533; Co&#65533;&#65533;&#65533;&#65533;&#65533;&#65533;`&#65533;!&#65533;PT(`&#65533;&#65533;'&#65533;U&#65533;&#65533;&#65533;&#65533;&#65533;bo~CU&#65533;&#65533;&#65533;8#NWU&#65533;&#65533;&#65533;QLC&#65533;&#65533;&#65533;&#65533;&#65533;UG`S9&#65533;&#65533;pP}&#65533;v&#65533; &B&#65533;&#65533;C&#65533;xX&#65533;^&#65533;&#65533;..~&#65533;&#65533;&#65533; &#65533;iUx&#65533;\&#65533;&#65533;&#65533;&#65533;h&#65533;&#65533;W&#65533;&#65533;&#65533;1&#65533;.,m&#65533;&#65533;}N4G&#65533;m%&#65533;&#65533;dQI P&#65533;l&#65533;&#555;o&#65533;&#65533;&#65533;(U&#65533;&#918;&#65533;SXIV&#65533;(&#65533;&#65533;&#65533;&#65533;&#65533;&#65533;iP&#65533;&#65533;&#65533;.y&#65533;&X.s&#65533;<&#65533; \H&#65533;9&#65533;ni&#65533;4&#65533;;&#65533;0&#65533;\&#65533; &#65533;&#65533;&#65533;&#65533;sp&#65533;&#65533;&#65533;&#65533;&#1632;]&#65533; &#65533;b'&#65533;A	4qNJ|&#65533;I8&#65533;;[&#65533;&#65533;p&#65533;C3&#65533; Mj&#65533;*l`	&#65533;	&#65533;[r&#1050;tO'&#65533;&#65533;&#65533;=?&#65533;+&#65533;&#65533;(&#65533;&#65533;&#496;&#1687;&#65533;LT,&#65533;S&#65533;&#65533;BQ&#65533;)*&#65533;H&#65533;&#65533;&#65533;&#65533;j&#65533;&#65533;e&#65533;&#65533;&#65533;&#65533;_&#65533;E&#65533;&#416;:5AR	  L&#261;0$&#65533;R=&#65533;&#65533;&#65533;&#65533;&#65533;&#65533;&#65533;&#65533;&#65533;&#1302;&#65533;E&#65533;&#853;-v!*&#65533;WFNYC&#65533;&#65533;&#65533;&#65533;&#65533;&#65533;y@Idp&#65533;&#65533;U&#65533;B2&#65533;&#65533;\KB&#65533; &#378;&#12856;&#65533;&#65533;;-&#65533;&#65533;&#65533;M&#65533;&#65533;&#366;&#65533;PF &#65533;&#65533;1&#65533;&#65533;4&#65533;	&#65533;A&#1373;le&#65533;s&#65533;&#65533;&#65533;k&#65533;&#65533;I&#65533;b&#65533;:!&#65533;&#65533;&#65533;&#65533;4&#65533;&#65533;4,&#65533;&#922;MW5VeU&#65533;&#65533;&#1390;&#65533;&#65533;3&#257;&#65533;&#65533;&#65533;&#65533;5O&#65533;[R&#65533;0T&#65533;h&#65533;&#65533;&#65533;&#65533;&#65533;&#65533;&#65533;>&#65533;@r&#65533;&#65533;\d&#65533;M&#65533;&#65533;(^`&#809; 3.w&#65533;&#65533;?&#65533;m(&#65533;`(&#65533;&#65533;-P&#65533;&#65533;~&#65533;&#65533;,\&#65533;&#65533;O&#65533;&#65533;&#65533;xG&#431636;&#65533;&#65533;&#65533;B&#65533;?&#65533;&#65533;&#65533;yx&#65533;%&#65533;D#Q&#65533;!&#65533;wI&#65533;&#65533;Gt&#65533;?&#65533;&#65533;o6&#65533;&#65533;&&#65533;&#65533;&#65533;]x(&#65533;h&#690;&#65533;5&#65533;d1,TY_,C&#65533;&#65533;&#65533; &#65533;F&#65533;&#65533;B&#65533;b&#65533;&#65533;&#65533;&#65533;&#65533;&#65533;&#65533;&#65533;&#65533;&#65533;&#65533;v&#65533; &#65533;^<n9 &#65533;&#65533;&#65533;&#65533; W@B&#65533;&#65533;.&#65533;&#65533;A&#65533;&#65533;&O&#65533;K&#65533;&#65533;&#65533;&#65533;&#44017;k&#65533;&#65533;.&#65533;&9^&#65533;Qk4&#65533;&#65533;&#65533;:oi&#1539;M&#65533;&#65533;&#65533;(X&#65533;=8&#65533;f-0&#65533;w&#65533;&#1413;&#1575;&#65533;&#65533;{6&#65533;F&#65533;NE&#1218;.&#65533;j:
!h*&#65533;&#65533;&#65533;4&#65533; CbHCv&#65533;&#65533;}&#65533;&#65533;58>&#65533;c&#65533;5Jr&#65533;&#65533;hT6&#65533;&#65533;2&#65533;&#65533;&#65533;z&#65533;{&#65533;&#65533;(&#65533;&#65533;&#65533;&#65533;&#65533;v*PC&#65533;0&#65533;_7&#65533;5&#65533;&#65533;^:&#65533;&#65533;c&#65533;( &#65533;\&#65533;&#65533;.&#65533;&#65533;&#65533;&#65533;t&#65533;&#65533;'&#65533;`>Cp&#65533;!&#65533;&#65533;_,&#65533;pa&#65533;s&#65533;e&#65533;&#65533;PA&#65533;K&#65533;$ &#65533;&#65533;&#65533;H&#65533;
&#65533;"&#65533;&#65533;_I&#65533;&#65533;&#65533;&#65533;y&#65533;&#65533;/I#P&#65533;^&#65533;`D`'vx`&#65533;#
J&#65533;t&#65533;<&#65533;B*R&#65533;}.&#65533;b&#65533;&#65533;JY:&#65533;&#65533;&#65533;f$*&#65533;B &#65533;(^&#65533;x`&#65533;x *&#65533; &#65533;AZj0&#65533;&#65533;&#65533;&#65533;&#65533;(p &#65533;6&#65533;&#452;&#65533;-&#65533;#/x@&#65533;&#65533;p@&#65533;+/n&#65533;rb&#65533;`#V&#65533;	&#65533;&&#65533;&#65533;&#65533;5&#65533;&#65533;54
f&#65533;aRC&&#65533;&#65533;&#65533;&#65533;&#65533;&#65533;&#65533;+&#65533;&#65533;HD&#65533;*&#65533;&#65533;JB&#65533;c&#65533;&#65533;&#65533;L&#65533;&#65533;"&#65533;&#65533;&#65533;&#65533;&#65533;;4m?V&#65533;-+`0dA4&#65533;~I&#65533;&#65533;b&#1636;-&#65533;&#65533;&#65533;&#65533;cN&#65533;&#65533;;&#65533;*8&#65533;&#65533;J&#65533;olb&#65533;&#65533;T&#65533;m&#65533;p9bAIz&#65533;o&#65533;&#65533;&#65533;&#65533;&#65533;&#65533;&#65533;&#65533;Ll&#65533;&#65533;&#65533;E&#65533;&#65533;%&#65533;&#65533;&#65533;<N&#65533;M&#65533;&#65533;O&#65533; &#65533;6&#65533;&#65533;&#65533;N &#65533;&#65533;&#65533;&#65533;o bA&#350;&#65533;~&#65533;)&#65533;&#65533;&#65533;&#65533; &#65533;P!	&#65533;O&#65533;!	&#65533;&#65533;$D&#65533;&#65533;'&#65533;&#65533;S&#65533;fbyZ&#65533;fb&&#65533; &#65533;@ @&#65533;R6&#65533;%P&#65533;>&#65533;o&#65533;& &#65533;)&#65533;&>&#65533;Z&#65533;&#65533;&#65533;.&#65533;&#234;&#65533;&#65533;&#1831;Z&#65533;"E&#65533;&#65533;&&#65533;b(n &#65533;&#65533;&#65533;&#65533;&#65533;&#65533;^ &#65533;&#65533;c&#65533;&#1554;&#65533;&#65533;&#65533;&#65533;Lb&#65533; X!*&#65533;:&#644;)&#65533;A&#65533;&#65533;&#65533;&#65533;&#65533; &#65533;5 J&#65533;&#65533;&#65533;.c&#65533;F&#65533;&#65533;7&#65533;&#65533;&#65533;
8&#65533;Lic+VC&#65533;FF&#65533;&#65533;=&#65533; A&#65533;&#65533;&#65533;J&#65533;&#65533;/O&#65533;&#65533;&#65533;&#65533;^&#65533;?R&#65533;&#65533;M&#65533;
&#65533;D&#65533; &#65533;&#41487;&#65533;	&#65533;&#65533;dB&#65533;
^&#65533;s&#65533;Dk&#65533;!&#65533;1D2&#65533;P&#65533;&#65533;&#65533;@I(&#65533;&.&#65533;~j#&U&#65533;\&#65533;/&#65533;HR&#65533;5&#65533;&#65533;d&#65533;&#65533;D&#65533;h@ &#65533;C: LX&#65533;b&#65533;&#65533;&#65533; w&#65533; &#65533;$&#65533;&#65533;(&#65533;&#65533;)&#65533;8&#65533;.&#65533;&#65533;|&#65533;,&#65533;&#65533;o*@)&#65533;v.#@&#65533;&#604;J`D&#65533;&#65533;X&#65533;4&#65533;!Z 7&#65533;)	&#65533;&#65533;&#937;%R&#65533;&#65533;!&#65533;^J &#65533;p6&#65533;&#65533;&#65533;%J`&#65533;&#65533;&#144;B)&#65533;E&#65533;&#65533;"&#65533;&#65533;@,&#65533;&#65533;+&#65533;G&#65533;&&#65533;M&#1226;&#65533;Prfld&#3526;&#65533;&#65533;&#65533;&#65533;&#65533;&#65533;1'&#65533;/&#65533;&#65533;
&#65533;<&#65533;C.#_~&#65533; !&#65533;&#65533;<&#65533;8&#65533;&#65533;&#65533;$H&#65533;$@&#65533; Z&#65533;S&#65533;~&#65533;b&#65533;7&#65533;&#65533;&#65533;Z8>&#1382;P6&#65533;$
 (U#&#65533;* 5&#1838;
&#65533;&#65533;2&#65533;&#65533;&#65533;>$&#65533;&#65533;j?kaG&#65533;&#65533;kR&#65533;kr&#1297;	l&#65533;R&#65533;?&#65533;&#65533;&#1665;e&#65533;&#65533;&b&#65533;&#65533;&#65533;&#65533;&#65533;,+;&#65533;&#1212;&#65533;&&#65533;$&#65533;&#65533;&#65533;R&#65533;&#65533;&#65533;&#65533;dhm&#65533;N&#65533;c21E;&#65533;M;&#65533;&#65533;ld&#65533;V@&#65533;\&#65533;F&#65533; "p&#65533;&#65533;&#65533;K&#65533;&#65533;O`2&#65533;2&#65533;o&#65533;D"&#65533;d( &#65533;fj&#65533;&#65533;R&#65533;^	P+ &#65533;8&#65533;|n&#65533;5M`S&#65533;p&#65533;8#&#65533;\hE~&#65533;%J&#65533;&#65533;&#65533;AK&#65533;1&#65533;@h&#65533;&#65533;&#65533;&#65533;&#65533;&#65533;&#65533;&#65533;85&#65533;&#65533;&#65533;&#65533;P&#65533;_&#65533;&#65533;&(AW@&#65533;;&#65533;&#65533;Y&#65533;<&#65533; &#65533;b&#65533;&#65533;0&#65533;&#65533;&#65533;&#65533;&#65533;+r*n&#65533;&#65533;&#65533;&#65533;&#65533;&#299;g`n&#65533;P&#65533;#%&#65533;$d&#65533;o&#65533;?&#65533;r&#65533;Z&#65533; 8&#65533;: C`&#65533;8 &#65533;A*@W8&#65533;&#65533;&#65533;&#65533;&#65533;&#65533;&#65533;&#65533;N&#65533;&#65533;&#65533;a&ac&#710;&#65533;b&#65533;,Hhd|&#65533;&#65533;Fa5fHF&#65533;&#65533;&#65533;h?&#65533;&#65533; &#65533;>+Ry&#65533;&#65533;FO&#65533;&#65533;r5&#65533;&#65533;&#65533;&#65533;&#65533;&#65533;C&#65533;`;&#65533;ks&#65533;&#65533;B.C>&#65533;&#65533;g&#65533;F&#65533;n4&#65533;R&#65533;h N&#65533;&#65533;K&#65533;&#65533;&M&#1652;$&#65533;ja&#65533;&#65533;s&#65533;&#65533;&#65533;&#65533;25 &#65533;I4`@1&#65533;&#65533;&#65533;N3AS&#65533;&#65533;|&#65533;&#65533;An&#65533;&33]I@\A3&#65533;&#65533;&#65533;&#65533;g&#65533;g&#65533;&#65533;z@&#65533;&#65533;&#65533; &#65533;&#65533;&#65533;GK&#65533;-(&#65533;5&#65533;&#65533;B&#65533;4A&#65533;&#65533;rA~&#65533;R&#65533;!A&#1312;&#1972;&#65533; l&#65533;hs&#65533;&#65533;-x&#65533;"xJ J 4&#65533;xxuSJ&#65533;&#65533;l9i &#65533;&#65533;(,P&#65533;@,)&#65533;)&#65533;c&#65533;&#65533;&#65533;&#65533;&#65533;g,:&#65533;&#65533;n&#65533;&#65533;$&#65533;</&#18469;&&#65533;&#65533;&#65533;?o&#65533;&#65533;21H@&#65533;@u@8@8@\&#1833;Ua6a&#65533;&#65533;z8&#65533;&#65533;&#436;$P#a&#65533;&#65533;&#65533;<W
&#65533;udD&#65533;&#648;R&#65533;G&#128;0G&#65533;bT&#65533;n&#65533;f&#65533;&#65533;&#65533;?&#65533;R&#65533;&#65533;&#65533;#R&#65533;VN&#65533;&#65533;AeW#GC&#65533;;N$&#65533;mB&#65533;^&#65533;i.&#65533;&&#65533;
A&#65533;Cs(kgi4&#65533;&#65533;&#65533;&#65533;&#65533;&#65533;&#65533;&#65533;&#65533;&#65533;&#65533;[K":&&#65533;&#940;6,fj&#65533;c~y8&#65533;&#65533;!J"kY&#65533;  &#65533;&#65533;&#65533;&
&#65533;,&#65533;&&#65533; &#65533;1&#11171;AH&#65533;&#65533;&#65533;&#65533;L&#65533;&#65533;
&#65533;&#65533;n3]%r&#65533;&#762;&&#65533;&#65533;&#65533;&#65533;&#65533;0&#65533;&#65533;&#65533;&#65533;&#65533;&#65533;G&#65533;C&#65533;Z&#65533;6!&#65533;&#65533;R&#65533;V&#65533;:&#65533;&#65533;r&#65533;&#65533;&#65533;&#65533;X&#65533;&#65533;@%&#65533; i&#65533;&#65533;pa&#65533;h&#65533;&#65533;&#65533;&#65533;&(&#1120;V&#65533; &#65533;&#65533;(&#65533;&#65533;&#254;&#65533;Ybi&#65533;'[&#65533;&#65533;&#65533;~&#65533;g&#65533;3E&#65533;&#65533;&#65533;R&#65533;y&#65533;D/&#65533;}@&#65533;&#65533;$&#65533;W&#65533;&#65533;&#258;&#65533;* m&#65533;0&#65533; \&#65533;z&#65533;&#65533;&#65533;W&#65533;r2S&#65533;&#65533;?i;&#65533;p&#65533;Q&#65533;&mdG$ &#65533;T5&#256;&#65533;&#65533;fwf=&#65533;&#65533;hJ&#65533;*UC
H&#65533;&#65533;N")XH&#65533;p+E&#65533;&#65533;&#65533;K&#65533;f&#65533;&#65533;^&#65533;YAh*&#65533;M&#1930;(&#65533;&#65533;-&#65533;m-&#65533;h&#65533;&#65533;$&#65533;gd&#65533;AIiFf&#65533;D&#65533;&#65533;&#65533;W&#65533;6&#65533;`*&#65533;5&#65533;&#65533;&#65533;h*h&#65533;&#65533;j4&#65533;/&#65533;-r4&#65533;z&#65533;a&#65533;&#65533;&#65533;v3K&#65533;&#65533;&#65533;--&#65533;&#65533;&#65533;&#65533;&#65533;tL@&#65533;}&#65533;p ?&#65533;$&#65533;dI&#65533;TWx&#65533;&#1676;&#65533;WH&#65533;x&#65533;&#65533;&#65533;'w&#65533;)	AV&#65533;&#65533;`<&#65533;&#65533;&#65533;&#65533;&#65533;&#65533;&#65533;q!x&#65533;` X&#65533;&#65533;-pC&#65533;&#10786;}&#65533;b&#65533;5&#65533;Y&#65533;&#65533;$&#65533;&#65533;~&#65533;u&#65533;&#65533;&#65533;&#299;$&#65533;MAs4&#65533;:&#65533;P&#65533;&#65533;@&#65533;&#65533;"/&#65533;&#65533;n&#65533;&#65533;x`&#65533; A&#65533;# 8&#65533;&#65533;ppa&#65533;&#65533;>&#65533;&&#65533;D&#65533;&#65533;&#801;=&#65533;&#65533;q&#65533;S#&&#65533;h&#65533;F4&&#65533;&&#65533;H&#65533;
&#65533; V#FI &#65533;p &#65533;k(&#1635;5&#65533;&#65533;s(&#65533;&#65533;w?(&#65533;&&#65533;&#65533;H7&#65533;&#65533;vt&#65533;J&#65533;e&#65533;c&#65533;&#65533; ;fgd@&#65533;J&#65533;&#65533;&#65533;&#65533;T&#65533;&#65533;3&#65533;g&#65533;3&#65533;&#65533;O&#65533;(&#65533;&#65533;A&#65533;&#65533;&#65533;&H/6&#65533;&#65533;r&#65533;@&#65533;&#65533;&#65533;&#65533;lBk&#65533;&#65533;&#65533;VaVaJ&#1975;$&#65533;{*&#65533;&#65533;&#65533;&#65533;&#65533;j&#65533;&#65533;&#65533;L&#65533;&#65533;&#65533;&#65533;,&#65533;&#65533;&#65533;\&#65533;&#65533;n@*&#1472;&#65533;#R_ &#65533;!T&#65533;@v&#65533;&#65533;n.&#65533;&#65533;B&#65533;&#65533;$S&#65533;Z T<&#65533;A&#65533;`&#65533;&#65533;&#65533;&#65533;Z&#65533;J&#65533;,!&&#65533;G{H&#65533;'&#65533;&#65533;xh&#65533;&#65533;&#65533;G&#65533;&#65533;&#65533;["&#180;&#65533;&#65533;&#65533;&#65533;$pZ+&#607;b+&#65533;<&#65533;&#65533;u[&#65533;,&#65533;&#65533;x&#1347;&#65533;&#65533;&#65533;FgsHP&#65533;jiN&#65533;$&#65533;zi&#65533;z@&#65533;&#65533;&#65533; U &#65533;&#65533;&#65533;kBq&#65533;1&#65533;$x&#65533;&#65533;&#65533;&#65533;&#65533;E&#65533;{n&#65533;&#65533;&#766;&#65533;bP&#65533;&#65533;T&#65533;D&#1396;H&#65533;m&#148;F&#65533;
&#65533;a&#65533;DA:&#65533;p&#65533;oyq5&#65533;(&#65533;d&#65533;&&#65533;&#65533;=KD\#&#65533;m&#65533;&#65533;	&&#65533;C&#65533;&#65533;&#65533;&#65533;&#65533;$CV&#65533;&#846;&#65533;&#65533;&#65533;&#65533;&#65533;l&#65533;w]5 &#65533;$i&#65533;{&#65533;z&#65533;&#65533;C&#65533;&#65533;[8&#65533;n&#1049;b" &#65533;! &#65533;&#65533;&#65533;\&#65533;5&#65533;pJ&#65533;&#65533;&#65533;v*J`^S&#65533;|2&#65533;&#65533;&#65533;&#65533;!&#65533;z_&#65533;u &#65533;&#65533;'&#397;q&#65533;&#65533;&#65533;&#65533;&#65533;&#65533;&#65533;&#65533;Tpa&#65533;^ &#65533;&#65533;S&#65533;xt&#65533;i&#1344;&#65533;m&#65533;&#65533;&#65533;Z NS1-&#65533;&#65533;&#65533;h&#65533;h&#65533;&#65533;N&#65533;'lb&#65533;&#65533;|B&#65533;&#65533;G&#65533;&#65533;;&#65533;&#65533;&#65533;eZ&#65533;&#65533;6&#1660;&#65533;&#65533;HO&#65533;&#65533;A&#65533;&#11187;&#65533;[&#65533;&#65533;p&#65533;.&#65533;r(dh&#65533;\D&#496;&#65533;%M&#65533;N`Po&#65533;&#128;&#65533;&#65533;&#65533;&#65533;A&#65533;;&#65533;.&#65533;&#65533;
&#65533;&#65533;8&#65533;B&#65533;&#65533;b&#65533;=n
&#65533;$N&#65533;/&#65533;;&#65533;GTnFA&#65533;&#65533;J&#65533;&#65533;&#65533; J&#65533;&#65533;;6&#65533;&#1255;&#65533;?&#65533;&#65533;&&#65533;&#65533;n&#65533;&#65533;s&#65533;&#65533;FUC&#65533;&#65533;f&#65533;&#65533;&q&#65533;&#65533;&#65533;Anv&#65533;1&#65533;$&#65533;&#65533;AD'&#65533;&#65533;F&#65533;%&#65533;=^&#65533;&#65533;( G&#65533;d85&#65533;&#65533;&#65533;5&#65533;&#65533;&#65533;&#65533;E&#65533;&#65533;&#65533;$&#65533;&#65533;&#65533;a$&#65533;5&#65533;f0&#65533;  g&#65533;&#65533;&#65533;	:&#65533;&#65533;&#65533;`&#65533;Y&#65533;&#65533;7H?P&#65533;^&#897;B&#65533;H&#65533;&#65533;r&#65533;	X`&#65533;!j&#65533;A&#65533;&#65533;:&#65533;&#65533;&#65533;I&#65533;&#65533;&#576;&#65533;B&#65533;at&#65533;&#65533;a`&#1647;&#65533;_&#65533;hU,&#65533; |&#65533;&#65533;&#65533;zE 4!&#65533;&#65533;&#65533;'&#65533;`h&#65533;yH&#65533;&#65533;&#65533;m i&#65533;F&#65533;&#65533;&#65533;&#201;&#65533;s&#65533;&#199;&#65533;d&#65533;s'&#65533;&#65533;,&#65533;a&#65533;&#65533;&#994;&#65533;l&`&#65533;	2&#65533;&#65533;;&#65533;P&#65533;p&#65533;&#65533;_&#65533;+k&#65533;0&&#65533;EM!Ch8&#65533;A&#65533;&#65533;;&#65533;A&#65533;&#1663;C&#65533;}&#65533;&#1025;&#65533;Vs(&#65533;&#65533;!&#65533;'|&#65533;8P$&#65533;&#2031;
J&#65533;S&#65533;+&#307;h&#1258;]&#758;&#65533;&#1783;p&#65533;&#65533;&#65533;&#65533; &#65533;>&#65533;!_&#65533;}&#65533;ex&#65533;!&#65533;&#65533;&#65533;r&#1774;JK&#65533;a&#65533;8;&#65533;R&#65533;&#65533;Zk&#65533;&#65533;&#65533;&#65533;f&#65533;(&#65533;v&#65533;&#65533;?	%Q}&#65533;&#191;

8Tq&#65533;_&#65533;MM&#65533;&#65533;&#65533;&#65533;G&#1782;uy&#65533;H&#65533;Z&#65533;%P&#65533;&#65533;&#65533;&#65533;&#65533;&#923;&#65533;&#65533;&#65533;N&#65533;&#65533;)&#65533;&#65533;&#65533;&#65533;&#65533;&#65533;&#65533;&#65533;&#65533;&#65533;&#65533;E&#65533;&#1519;_&#65533;&#65533;&#1259;_&#1022;&#65533;&#65533;&#65533;e&#65533;&#65533;&#65533;0B&#65533;CA#&#1062;&#65533;&#65533;&#65533;&#65533;?&#65533;&#65533;&#65533;&#65533;p, &#65533;C	\&#65533;+&#65533;8&#1026; &#65533;&#65533;&#65533;K&#65533;c&#65533;48&#65533;`J(Ph&#65533;6
@&#65533;&#65533;4ZaE4&#65533;lC&#65533;;w&#65533;H(&#65533;@`F-&#65533;&#65533;P&#65533;&#65533;&#65533;O+7` &#65533;C&#65533;Pp&#65533;?&#65533;&#65533;&#65533;&#65533;O &#65533;&#65533;&#65533;&#65533;&&#65533;h&#65533;&#65533;&#65533;a&#65533;&#65533;8  %hB+&#65533;Qb&#65533; 6&#65533;cC3k&#65533;3&#65533;&#65533;|&#65533;0&#65533;&#65533;&#65533;?I4R&#65533;|&#65533;&#65533;&#65533;?&#65533;2L&#65533;<&#65533;&#1185;u$Q&#65533;r&#65533;&#65533;&#65533;d:%&#65533;&#65533;&#353;:&#65533;&#65533;&#65533;:&#65533;&#65533;&#65533;&#65533;D&#65533;D&#65533;<&#65533;&&#200;&#65533;t&#65533;2&#65533;&#65533;&#65533;J1&#65533;]s&#65533;&#65533;&#65533;&#65533; &#65533;&#65533;&#65533;a&#65533;XU &#65533;?RX&#1173;Y&#65533;5&#65533;&#65533;s=&#65533;%D&#65533;&#65533;EH&#1502;W&#65533;`&#65533;A&#1287;^&#1058;UA2H&#65533;&#65533;ap&#65533;&Z@&#65533;g&#65533;&#65533;&#65533;nZ&#65533;&#65533;f&#65533;YF&#65533;&#65533;&#65533;
D8&#65533;&#65533;l&#65533;PO&#65533;&#65533;&#253;&#65533;j&#65533;I &#65533;\=&#65533;&#65533;/D&#65533;&#65533;&#65533;&#65533;G&#65533;a&#1358;&#65533;&#65533;^&#65533;i&#65533;&#65533;,&#65533;&#65533;r&#65533;&#65533;9t&#65533;[ &#65533;&#65533;CL&#65533;&#65533;Cp&#65533;3&#65533;!&#65533;&#65533; aHUhE&#65533;&#65533;!&#65533;&#65533;0&#65533;"2&#65533;Xb<'&#65533;FB-&#65533;RX`&#65533;&#65533;6BS&#65533;Z&#65533;&#65533; &#65533;&#65533;&#872;F&#65533;L&#65533;|49%0t&#65533;O'W&#65533;`W]\&#65533;eT&#65533;&#65533;&#65533;!x&#65533;C&#65533;&#65533;P&#65533;&#65533;',&#65533;&#65533;&#65533;&#65533;c&#65533;?z&#65533;&#65533;&#65533;Q*fp&#65533;E&#65533;&#65533;$z&#65533;'q&#65533;OJ&#65533;:&#65533;Ea&#65533;	:&#65533;&#65533;D&#65533;I&#65533;r&#1705;D&#65533;P0&#65533;?&#65533;N&#65533;&#65533;&#65533;@0	2h&#65533;&#65533;F&#65533;&#65533;&#65533;6T>L&#65533;&#65533;	10&#65533;%e&#65533;&#65533;Y&#65533;J&#65533;&#65533;&#65533;	1[&#65533;&#65533;>&#718;&#65533;C]k&#65533;&#65533;C&#65533;&#65533;a&#65533;&#65533;&#65533;A&#65533;X&#65533;&#65533;&#65533;u&#65533;XJv&#65533;&#65533;&#65533;&#65533; &#65533;&#65533;&#65533;?d&#65533;&#65533;{&#65533;&#65533;^&#65533;x&#65533;&#65533;&#65533;|&#65533;,&#65533;&#65533;3&#65533;&#65533;&#65533;&#65533;X-nC0&#65533;&#65533;&#65533;`&#392;&#65533;1&#65533;c&#65533;9&#65533;Y&#65533;C&&#65533;
&#65533;&#65533;&#390;&#65533;&#65533;&#65533;&#65533;q&#65533;}&#65533;cc&#65533;PK&#65533;\6&#65533;&#65533;&#65533;/&#65533;K&#65533;&#65533;&#562;&#65533;9&#65533;>&#65533;&#65533;Yp&#65533;&#65533;8d {&#65533;&#65533;&#65533;R u&#65533;!&#65533;&#1033;&#65533;&#65533;V&#65533;&#65533;L&#65533;1&#65533;&#65533;&#65533;&#65533;&#65533;&#65533;D&#65533;x

P0#&#65533;&#65533;@0w&#65533;BHrx&#65533;&#65533;&#65533;&#65533;&#65533;G8&#65533;	( 
&#65533;@&#65533;0&#65533;&#65533;&#65533;8&#65533;&#65533;&#65533;C&#65533;&#65533;  2&#65533;&#65533;!&#65533;D&#65533;I(AV&#65533;&#65533;&#65533;&#65533;!&#65533;x&#65533;'0&#65533;p$f@&#65533;D
E&#65533;l&#65533;$v&#65533;H/S&#65533;dcv&#65533;&#65533;?&#65533;1&#65533;&#270;)&#65533;&#1360;;&#65533;&#65533;58&#65533;j&#65533;&#65533;&#65533;B&#65533;&#65533;&#65533;<5&#65533;f&#65533;[JSp&#65533;\!&#65533;&#65533;&#65533;x&#65533;h&#65533;K &#65533;+&#65533;"&#65533;&#65533;&#65533;&#65533;E(!hy&#65533;C&#65533;&#65533;&#258;&#65533;&#65533;8K^&#65533;$C&#65533;@&#65533;&#65533;&#65533;C&#65533;&#65533;&#65533;%&#65533;	&#65533;&#65533;&#65533;&#65533;L&#65533;&#65533;]&#65533;&#65533;4&#65533;Y&#65533;&#65533;"&#65533;b&#65533;&#65533;(&#65533;&#65533;&#65533;&#65533;=&#65533;A&#65533;&#65533;3|WQ&#65533;&#65533;>&#65533;]&#65533;&#65533;=C&#65533;&#65533;+^@-XoNT&#65533;&#65533;&#65533;!{&#65533;&#65533;&#65533;@&#1396;D&#65533; &#65533;ay&#65533;&#65533;T<$&#65533;qpe&#65533;&#456;&#65533;aNf&#1078;&#65533;&#65533;&#65533;k&#65533;O&#65533;&#65533;3&#65533;&#65533;<$q@!&#65533;&#65533;&#65533;&#65533;&#65533;1&#65533;&#65533;&#65533;&&#65533;&#65533;&#65533; aPZ&#65533;&#65533;&#65533;&#65533;&#65533;B&#65533;&#65533;4<&#1130;&#65533;X&#65533;V&#65533;&#65533;p&#65533;i&#65533;D&#560;C4Bc&#65533;&#65533;c>&#65533;l&#65533;&#65533;j&#65533;StA&#65533;(G&#65533;!R&#65533;Fr&#65533;&#65533; &#65533;&&#65533;&#65533;&#65533;p&#65533;!&#65533;&#65533; Cd&#65533;j&#65533;&J&#65533;&#65533;C|&#65533;C&#65533;R&#65533;P&#65533;M &#65533;v[&#65533;C(&#65533;&#65533;&#65533;	&#65533;n&#65533;:(&#65533;L&#65533;!&#65533;&#65533;DBg&#65533;&#65533;wv&#65533;l&#65533;2&#65533;A_e&#65533;&#919;&#65533;&#65533;&#65533;$bM
 &#65533;T&#65533;&#65533;N&#65533;`&#65533;/&#65533;9&#65533;	fe&#65533;&#65533;p&#65533;V&#65533;&#65533;r5&#65533;&#512;_
&#65533;&#65533;&#65533;&#65533;a&#65533;&#65533;CX&#65533;&#65533;&#65533;$&#65533;&#65533;)&#65533;W&#65533;&#65533;X-R&#65533;G&#65533;&#65533;&#65533;Df0&#65533;&#651;Db?&#65533;f&#65533;A+\&#65533;M &#65533;&#65533;,&#65533;&#65533;c&#65533;;`&#65533;2	\&#65533;?&#65533;&#65533;n&#65533;!|H(&#65533;&#65533;&#65533;f&#65533;;N&#65533;F&#65533;9&#65533;a@p&#65533;eH&#65533;&#65533;L&#65533;&#65533;!V&#962;1e,F&#65533;3D&#65533;&#65533;U	@-  &#65533;YW&#65533;&#65533;&#65533;&#328;N&#65533;&#65533;S&#65533;k0Zkh&#65533;&#65533;Cn&#65533;&#65533;&#65533;&#65533;&#65533;&#65533;&#65533;&#65533;  h&#35985;E&#65533;	0&#65533;&#65533;&#65533;(vh&#65533;&#65533;&#65533;:v&#65533;(&#65533;e&#65533;N)&#1027;Z&#65533;&#65533;&#65533;&#65533;&#65533;H&#65533;&#65533;&#65533;#p@m&#65533;&#65533;v&#65533;`&#65533;&#65533;&#65533;&#65533;&#65533;(&#65533;&#65533;z@'&#65533;&#65533;&#65533;&#65533;J&#65533;P41&#65533;)&#65533;L&#65533;x&#65533;&#65533;T	&#65533;p4BO8%&#65533;&#65533;p&#65533;&#65533;&#65533;1&#65533;&#65533;&#65533;&#65533;&#920;&#65533;&#65533;?&#65533;;&#65533;&#65533;&#65533;&#65533;&#65533;&#65533;IR&#65533;&#65533;&#19930;&#65533; E,x
&#65533;Cs&#65533;&#65533;&#65533;&#65533;&#288;'?&#65533;&#65533;?B&#65533;&#65533;&#65533;&#65533;&#65533;jgx
&#65533;9&#65533;&#65533;7&#65533;&#65533;|C&#65533;&#65533;&#65533;o{&#65533;*&#753;&#65533;&#65533;@&#65533;&#65533;H&#65533;C&#65533;&#65533;&#65533;S$@&#1097;&#65533;Z&#65533;2j&#65533;<?>&#737;&#65533;B&#65533;X&#65533;!`&#65533;B&#65533;L&#65533;>&#65533;!g&#65533;Zt&#65533;&#65533;f&#65533;,&#65533;&#65533;)O&#65533;&#65533;Zta&#65533;|DO&#65533;&#65533;6&#65533;&#65533;&#65533;!&#65533;&#65533;qN#S&#65533;-|&#65533;&#65533;&#65533;&#65533;&#65533;g<C&#1001;x&#65533;&#65533;&#65533;1@p&#65533;&#65533;&#65533;4&#65533;p&#65533;&#65533;&#65533;&#65533;&#33807;&#65533;&#65533;&#65533;&#65533;&#65533;&#65533;%a@[&&#65533;&#65533; &#65533;&#65533;&#65533;&#65533;Cc&#65533;&#65533;
&#65533;JCA&#65533;Q&#65533;&#65533;&#65533;x&#65533;&#65533;#&#65533;&#65533;&#65533;&#65533;&#65533;&#65533;&#65533;&#65533;C&#65533;w&#65533;kc&#1792;	&#65533;A&#65533; &#65533;&#65533;&#65533;&#65533;:&#65533;&#65533;&@4K@Sv&#65533;&#65533;&#65533;&#65533;$&#65533;<&#65533;&#65533;&#65533;&#65533;u&#65533;!&#65533;$&#65533;&#65533;!&#1461;60Js&#65533;&#1172;&#65533;LhB]&#65533;D&#1339;&#65533;]Cf&#65533;&#65533;&#65533;&#65533;;v&#65533;&#65533;/&#65533;`w&#65533;&#65533;&#65533;%&#65533;&#65533;&#65533;&#65533;7@&#65533;&#65533;;&#65533;YB &#65533;A&#65533;<PjZHA&#65533;4#&#65533;o&#65533;;|&#65533;%&#65533;`,&#65533;&#65533;&#65533;@&#65533;[&#65533; &#65533;&#65533;'yB&#65533;&#65533;7Q:&#65533;t'shB0&#65533;$P&#65533;p {&#65533;t&#65533;&#65533;@10Y&#65533;&#65533;Aj&#65533;S^&#65533;v&#65533;6&#65533;`&#65533;S&#65533;)&#65533;1&#65533;&#65533;&#65533;&#65533;&#65533;1T&#65533;g?&#65533;CG&#65533;&#65533;xe&#65533;!&#65533;6!&#65533;g7&#65533;Q&#65533;ITh8&#65533;&#65533;vx&#65533;&#65533;&#65533;&#65533;'  Er&#65533;&#65533;&#65533;&#65533;y&#65533;PX1&#65533;j&#65533;y&#65533; < 2Pz&#65533;6j&#65533;zD&#65533;z>&#65533;j=a
&#65533;&#65533;jv`&#65533;&#65533;&#65533;gF`Gr&#65533;7&#65533;6&#65533;"&#65533;M&#65533;&#65533;|&#65533;%4@&#65533;&#65533;|&#65533;$mj&#65533;r&#65533;'&#65533;&#65533;z9&#65533;`n&#65533;d}&#65533;&4&#65533;&#65533;&#65533;&#65533;J&#65533; n&#65533;U&#1048;'&#65533;Ps0M%&#65533;(!q#!_&#65533;&#65533;"!_&#65533;`&#65533;&#65533;	&#65533;&#65533;&#65533;3Mi&#65533;&#1656;( &#65533; &#65533;6&#65533;ca2(Eab&#65533;&#1248;&#65533;&#65533;9S&#65533;i&#65533; I[&#65533;` a&#65533; 1f	&#65533;3&#65533;&#65533;&#65533;nU	.&#65533;&#65533;&#65533;&#65533;d&#65533;&#65533;cI&#65533;K&#65533;&#65533;s&#65533;&#65533;	&#65533;Ea&#65533;iQL&#65533;./9&#65533;&#65533;&#65533;&#65533;&#65533;AT]v&#65533;&#65533;A>&#65533;Tj&#65533;-T`&#65533;fAU&#65533;0&#65533;q&#65533;AU9&#65533;eUu\&#65533;^&#65533;|&#65533;g!&#65533;)k&#65533;gy&#65533;q&#65533;&#65533;$&#65533;&#65533;S&#65533;&#65533;&#65533;xG&#65533;&#65533;R&#65533;&#65533;&#65533;&#65533;&#65533;5&#65533;'E&#65533;63&#65533;	&#65533;&#65533;e&#65533;&#65533;G&#65533;&#65533;&#65533;&#65533; &#65533;  &#65533;&#65533;y&#65533;&#65533;
BPjDG$&#65533;&#65533;&#65533;z&#65533;'&#65533;GG<&#65533;&#65533;s&#65533;&#65533;:&#65533;e5&#65533;/&#65533;k|&#65533;  &#65533;7&#65533;nQ~&#65533;&#65533; &#65533;&#65533;u`Ku&#65533;Jan1&#65533;&#65533;J&#65533;&#65533;XY&#65533;&#65533;H&#65533;aJy&#65533;'&#65533;L&#65533;&#65533;qL&#65533;&#65533;o&#65533;;&#65533;&#65533;L&#65533;&#65533;&#65533;c&#65533;V&#65533;&#65533;Y&#65533;&#65533;&#65533;&#65533;P(#aM&#65533;p&#65533;&#65533; &#65533;"&#65533;&#65533;&#65533;&#65533;&#65533;52"&#65533;t4&#65533;&#65533;&#65533;&#65533;j =&#65533;&#65533;&#65533;7va,&#65533;c	&#65533;cR &#242;	&#65533;m&#65533;7&#65533;&#65533;&#65533;&#65533;c&#65533;&#65533;&#65533;&&#65533;&#65533;&#65533;&#65533;&#65533;&#65533;p/0A<&#65533;.>&#65533;S&#65533;S&#65533;aA&#65533;&#65533;IIv&#65533;&#65533;m&#65533;&#65533;.Tif&#65533;&#65533;i&#65533;1W&#65533;gXegz&#65533;&#65533;^y
s&#65533;&#65533;r1
&#65533;&#65533;>%itE&#65533;i&#65533;L&#65533;b&#65533;A&#65533;&#65533;x&#65533;P
&#65533;&#65533;P&#65533;P&#65533;&#65533;0!&#65533;&#65533;j<0=&#65533;G&#65533;&#65533;w<2&#65533;&#65533;!&#65533;e{&#65533;r{&#65533;&#65533;&#65533;`
"&#65533;v]&#65533;&#65533; &#65533;&#65533;&#65533;&#65533;i&#65533;@&#65533;&&#65533;0%&#65533;e}&#65533;&#65533;}%P
&#65533;W&#65533;&#65533;&#65533;]&#65533; uK&#65533;&#65533;&#65533;P&#65533;&#65533;&#65533;&#65533;sq&#65533;&#65533; I&#65533;`J"&#65533;]&#65533;C	K&#65533;3&#65533;E&#65533;&#65533;&#65533;&#618;&#65533;&#65533;&#65533;&#65533;o&#65533;	&#65533;&#65533;&#65533;"&#65533;(&#65533;&#65533;&#65533;&#65533;)&#65533;&#65533;L&#65533;&#65533;&#65533;H&#65533;6&#65533;&&#65533;Q<$&#65533;&#65533;&#560;&#65533;&#65533;I&#65533;&#65533;&#65533;&#65533;2@YsPO`&#65533;P&#65533;9&#65533;)&#65533;iY3	&#65533;M.,&#65533;&#65533;&#65533;&#65533;&#65533;#&#65533;K"&#65533;QF&#65533;V&#65533;&#260;.YeQvU&#65533;@&#65533;&#65533; &#644;&#65533;e@&#65533;BC&#65533;&#65533;gVvT&#65533;&#65533;!S] Skw&#689;&#65533;&#65533;C9&#65533;x&#65533;C&#65533;&#65533;`1j&#65533;f&#65533;&#65533;CF&#65533;P&#65533;?&#65533;DHD&#65533;&#65533;"?M&#65533;t&#65533;&#65533;&#65533;6v&#65533;&#65533;w&#65533;(R&#65533;&#65533;x&#65533;&#65533;&#65533;&#65533;y  $&#65533;&#65533;g0!&#65533;j&#65533;&#65533;`&#65533;&#65533;&#65533;PG&#65533;&#65533;&#65533;&#65533;&#65533;{&#1248;&#65533;y0&#65533;&#65533;Si61FpL&#65533;&#65533;&#65533;-&#65533;&#65533;P&#65533;&#65533;D&#65533;&#65533;&#65533;F9&#65533;d&#65533;Q&#65533;&#65533;]&#65533;&#65533;&#65533;&#65533;&#65533;F&#65533;7&#65533;&#65533;I&#65533;&#65533;&#65533;x&#65533;8&#65533;&#65533;&#65533;&#65533;&#65533;"&#65533;&#220;#Q&#1033;&#65533;&#65533;&#65533;L&#65533;&#1165;&#65533;;&#65533;$&#65533;&#65533;e(&#65533;
&#65533;B 
&#65533;f&#65533;0&#65533;0qd
&#65533;K&#65533;i&#65533;&#65533;3r&#65533; &#65533;It&#65533;&#65533;1&#65533;Q&#65533;=&#65533;&#65533;&#65533; &#65533;2PP2&#65533;,&#65533;&#65533;,&#65533;&#65533; &#65533;&#1134;&#65533;&#65533;&#65533;r&#65533;&#65533;&#65533;&#65533;&#65533;&#1611;&#65533;&#65533;Ro!&#65533;&#65533;XW&#65533;r&#65533;S:I"$w&#65533;&#766;Mi&#65533;&#199137;&#65533;lV&#65533;A#[&#65533;t&#65533;&#65533;&#65533;&#1137;&#1093;9416&#65533;&#65533;&#65533; *]`0@&#65533;@ &#65533;Y0|&#65533;&#65533;p&#65533;&#65533;V&#65533;&#65533;&#65533;"/&#65533;A 0&#65533;&#65533;&#65533;,SQ&#65533;&#65533;&#65533;D&#1488;&#65533;-&#65533;5C&#65533;E&#65533; P OP&#65533;
&#65533;m&#65533;Y&#65533;<P&#65533;b&#65533;&#65533;zC &#65533;&#65533;i5W&#65533;vTA{TI&#1364;S&#65533;&#65533;&#65533;H&#65533;&#65533;)&#65533;f &#65533;0&#65533;Ens&#65533;'yR9&#65533;(&#65533;p&#65533;(&#65533;o_&Q&#65533;&#65533;
"&#65533;a-&#1052;&#65533;(&#65533;\*&#65533;&#65533;Y" #&#65533;&#65533;L&#65533;; 7)&#65533;B_&#65533;0&#65533;&#65533;
&#132;&#65533;&#65533;<&#65533;w&#65533;
G2&#65533;&#65533;&#65533;C1&#65533;U&#65533;&#65533;*&#65533;Y&#65533;&#65533;&#65533;&#65533;v&#65533;&#65533;,&#65533;s`&#65533;|&#65533;&#607;]A&#65533;i&#65533;s"&#65533;,&#731;-&#65533;K&#65533;&#65533;&#65533;-K&#65533;DQ&#65533;&#65533;"&#65533;&#65533;&#65533;T&#65533;1Ee&#65533;P&#65533;6&#65533;AU>J1&#65533;f&#65533;&#65533;&#65533;&#65533;XH1&#65533;&#65533;&#65533;
W&#65533;etGk&#65533;6&#65533;#&#1776;&#65533;&#65533;T&#65533;&#65533;&#65533;&#65533;)&#65533;,&#65533;&#65533;~&#65533;t&#65533;cF&#65533;&#65533;&#65533; &#65533;&#65533;&#65533;Zc&#65533;&#65533;T&#65533;&#1968;&#65533;&#65533;&#65533;&#65533;11&#65533;6B&#65533;
&#65533;&#65533;<&#65533;&#65533;q&#65533;&#207;%&#65533;(&#65533;Y8&#65533;*&#65533;&#65533;&#65533;S'&#65533;&#65533;&#65533;&#65533;&#65533;!&#65533;{7&#65533;^&#65533;)&#65533;&#65533;0&#65533;&#65533;&#65533;D&#65533;1&#65533;&#65533;&#65533;J&#65533;&#65533;&#65533;&#65533;&#65533;"&#65533;
il0%K&#65533;&#65533;`&#65533;&#65533;B&#65533;&#65533;v^y&#65533;&#65533;p&#65533;&#65533;h *	&#65533;&#65533;`&#65533;&#65533;&#65533;&#65533;&#65533;&#65533;:&#65533;h0&#65533;&#65533;A&#65533;&#356;p$&#65533;S&#65533;&#65533;0&#65533;&#65533; &#65533;a[xW&#65533;k+&#65533;&#65533;+&#65533;w&#65533;&#65533;" &#65533;&#65533;O&#65533;r&#65533;&#65533;&#65533;&#65533;_&#65533;$i&#65533;&#65533;,Q	&#65533;&#65533;lR&#65533;$&#65533;&#9283;&#65533;2K&#65533;&#65533;&#65533;&#65533;a&#65533;&#65533;R'T&#65533;.N&#65533;&#65533;&#65533;&#65533;t&#65533;Cj!C&#65533;&#817;&#65533;&#65533;&#65533;Tegs&#65533;pgp6&#65533;^XUR9Cb&#65533;<e&#65533;&#65533;&#65533;&#65533;&#65533;M&#65533;K&#65533;&#65533;&#65533;&#65533;&#65533;&#1687;&#65533;?&#65533;|&#65533;&#65533;lY&#1389;/&#65533;&#65533;&#65533;&#65533;&#65533;&#1821;&o&#65533;+|&#448;&#65533;p+ &#65533;&#65533;&#65533;&#65533;"VPrB"`&#65533;c*&#65533;<&#3351;&#65533;&#65533;&#65533;xN$`
&#65533;&#65533;e0z4&#65533;f&#65533;&#65533;/&#65533;&#65533;U&#65533;&#65533;)!&#65533;&#65533;90#09%`&#65533; &#65533;&#65533;ny&#65533;~&#65533;&&#65533;&#65533;X&#65533;j&#65533;40&#65533;&#65533;\&#65533;&#65533;[&#65533; &#1554;D8&#65533;%CpW&#65533;W}&#65533;&#65533;W&#65533;&#65533;&#65533;&#65533;E&#65533;&#65533;'Ie&#65533;&#65533;&#65533;&#65533;P&#65533;&#65533;&#65533;&#65533;&#65533;&#65533;C&#65533;&#65533;&#65533;&#65533;?&#65533;!x&#65533;qD1&#65533;@JO&#65533;j 
0eq&#65533;P&#65533;&#65533; >l&#65533;&#1917;&#65533;Z&#65533;X&#65533;P^&#65533;Et&#65533;&#65533;&#65533;&#65533;&#65533;&#65533;&#65533;.&#65533; pQ@*&#65533;&#65533;&#65533;54&#65533;Z&#65533;&#65533;\&#65533;C&#65533;g&#65533;;gA&#65533;Ue&#65533;&#65533;&#65533;?&#65533;f&#65533;&#65533;&#65533;&#65533;&#65533;&#65533;]&#65533;&#65533;v&#65533; &#65533;.$PY&#65533;&#65533;=&#65533;A/XehH&#65533; &#65533;&#65533;12j&#65533;&#1293;&#65533;&#65533;&#65533;&#65533;q&#65533;!&#65533;m3#T&#65533;m&#65533;&#65533;i&#65533; 4\\ B7&#65533;&#65533;&#65533;P<B&#65533;j&#65533;x&#65533;R{&#65533;aj(@&#65533;&#65533;\&#1164;z&#1413;X&#65533;!&#65533;)&#65533;&#65533;&#65533;&#65533;if&#65533;&#65533;1&#65533;&#65533; "@&#65533;NM9&#65533;X"pn"&#65533;&#65533;}{&#65533;&#65533;X&#65533;!c&#65533;
 &#65533;&#65533;B&#65533;&#65533;&#65533;&#65533;&#65533;z h>>(&#53586;&#65533;;&#65533;&#65533;	&#65533;")0 &#65533;&#65533;&#65533;&#65533;&#65533;&#65533;&#65533;Y&#65533;&#65533;&#1812;&#65533;?&#65533;<w&#65533;q&#65533;(&#65533;uD{<P&#65533;6&#65533;&#65533;raqCJ >&#65533;&#65533;&#65533;r&#65533;S&#65533;&#65533;~&#65533;u&#65533;&#65533;&#65533;p &#65533;&#65533;&#65533;&#65533;&#65533;&#65533;&#65533;$&#65533;j!??&#65533;&#65533;&#65533;&#65533;#&#65533;N &#65533;&#65533;f&#65533;\&#65533;Y&#65533;&#65533;Fp$z&#65533;1&#65533;r$&#65533;&#65533;&#65533;&#65533;&#65533;&#65533;&#65533;&#65533;fg&#65533;&#65533;TN5&#65533;qk$0&#65533;&#65533;@&#65533;QB&#65533;&#65533;&#65533;&#65533;3&#65533;&#65533;1&#65533; &#65533;&#65533;&#65533;b2ly&#65533;&#65533;^&#65533;F&#65533;l`S&#65533;1&#65533;&#65533;5&#65533;&#65533; R&#65533;boa &#65533;&#65533;u[p&#65533;l&#65533;'0&#65533;&#65533;&#65533;&#65533;&#65533;&#65533;C&#65533;&#65533;&#65533;&#65533;&#65533;(Z&#65533;&A&#65533;&#65533;b&#65533;C&#65533;`&#65533;&#65533;)N:&#65533;&#1677;&#65533;&#65533;&#65533;&#65533;&#65533;
&#1424;&#65533;31&#65533;&#65533;&#65533;=&#65533;Jvs&#65533;~&#65533;O|0 &#65533;&#65533;&#65533;=siQ&#65533;1&#65533;`&#65533;g&#65533;X=&#65533;0
z&#65533;h&#65533;&#65533;:_&#65533;Y`d&#65533;&#65533;&#65533; :&#65533;&#65533;y&#65533;&#65533;&#65533;&#65533;&#65533;]r&#462;
B@)&#65533;qC&#65533;&#65533;j&#65533;&#65533;&#65533;&#457;iv&#65533;Y&#65533;v&#65533;&#65533;4Ch&#65533;cHO20 &#65533;"E&#65533;**&#65533;&#65533;?0?g&#65533;&#65533; h&#65533;?&#65533;Q&#65533;N&#65533;Z&#65533;&#65533;U&#65533;Y&#65533;n&#65533;Z&#65533;TP	8&#65533;G&#65533;:sW&#65533;&#65533;[&#65533;6&#65533;&#65533;P&#65533;&#65533;&#65533;&#65533;U&#65533;N&#65533;-&#65533;z&#65533;&#65533;x&#65533;&#65533; <&#65533;&#65533;a&#65533;7z1r&#65533;&#65533;&#65533;&#65533;&#65533;@U&#65533;&#65533;ePx4G&#65533;%A	&#65533;j&#65533;&#36013;K&#65533;&#65533;G&#65533;&#65533;m3f&#65533;&#65533;&#65533;UC%&#65533;&#65533;$&#65533;&#65533;&#65533;A&#65533;Q&#65533;_&#65533;Ud&#65533; Q&#65533;&#65533;&#65533;i5j&#1478;
&#65533;&#715;&#1864;K3&#65533;&#65533;T&#65533;v&#65533;&#65533;&#65533;_ &#65533;A-8&#65533;_&#65533;j&#65533;&#1391;g&#65533;&#65533;&#65533;{&#65533;#&#65533;
&#65533;&#65533;&#65533;L&#65533;c&#65533;"@&#65533;R&#65533;&#1279;)&#65533;&#65533;
&#65533;&#65533;Z@&#65533;&#65533;&#65533;&#65533;&#65533;Q"'!&#65533;S&#65533;&#65533; *;&#65533;yC&#65533;TB&#65533;B:&#1581;&#1864;&#65533;C&#65533;iHx&#65533;.&#65533;pQ4	&#65533;&#797;&#65533;&#65533;!&#65533;$&#65533;xD&#65533;&#65533; &#65533;&#65533; &#65533;&#65533;@JD&#65533;g&#65533;I&#65533;&#65533;%QA&#65533;F&#65533;&#65533;&#65533;J&#65533;&#65533;2&#65533;FJ&#65533;A&#65533;4&#65533;$&#65533;_&#65533;P	E&#65533;H&#65533;l&#65533;&#65533;&#65533;&#65533;&#65533;	&#65533;
&#65533;&#65533;c RF&#65533;*&#65533;&#65533;&#65533;&#65533;&#479;&#65533;BgH&#65533;0&#65533;t&#65533; &#65533;Pt s&#65533;&#65533;*LL&#65533;&&#65533;&#65533;(&#1044;&#65533;&#65533;&#65533;H&#65533;Z&#65533;&#65533;&#65533;d&#65533;&#65533;$&#65533;i&#65533;$H&#65533;&#65533;&#65533;C4i&#65533;&#65533;
&#65533;&#65533;&#65533;|P&#193;_&#296; &#65533;
&#65533;&#65533;G&#65533;&#65533;&#65533;5&#65533;&&#65533;&#65533;M&#65533;&#65533;u&#65533;&#65533;J&#137;&#65533;',q &#65533;t&#65533;&#65533;&#65533;&#65533;&#640;&#65533;&#65533;W\&#65533;&#65533;r&#65533;K&#65533;J&#65533;z,X |&#65533;&#817;&#65533;&#65533;&#65533;P&#65533;&#65533;7_#@&#65533;*<zL&#65533;&#65533;&#65533; M$&#65533; &#65533;e&#65533;G&#65533;&#1670;&#65533;&#65533;V{abSI@&#65533;U2&#65533;-7SP8A&#65533;b&#65533;J8&#65533;3E&#65533;Tl&#1145;&#65533;&&#65533;&#65533;&#65533;&#65533;)E*=&#65533;{&#65533;[&#65533;&#65533;@g&#65533;w&#65533;&#65533;g&#65533;&#65533;3&#65533;!&#65533;&#65533;'&#65533;&#65533;&#65533;&#65533;Vzi&#65533;&#65533;&#65533;&#65533;>&#65533;Fd&#65533;&#65533;&#65533;j&#65533;4&#65533;bF+b&#65533;&#65533;"H&#65533;p&#65533;
/&#65533;'C8D&#65533;>@&&#65533;i^&#65533;
bT&#65533;a&#65533;.&#65533;"6	f*#hL%&#65533;M0&#65533;n&#65533;#&#65533;n&#65533;&#65533;+G`r&#65533;\&#65533;*!	&#915;h$K&#65533;&#65533;&#65533;&#65533;K&#65533;1dE8p0(?&#65533;&#65533;u&#65533;&#65533;&#65533;&#65533;+&#1048;&#65533;&#65533;I&#65533;&#65533;Q&#65533;&#65533;GR&#65533;""&#65533;&#65533;&#65533;CO&#65533;H&#65533;g"&#65533; (E&#65533;z&#65533;&#65533;ptab&#65533;jj&#65533;Rn`G&#65533;&#65533;(P&#65533;&#65533;_&#65533;&#65533;&#65533;&#65533;QC&#65533;E&#65533;&#65533;k&#65533;@~R&#65533;&#597;&#65533;T1u&#1960;&#65533; &#65533;&#65533;W?&#65533;T*p&#65533;&#65533;]eKiZ&#65533;&#65533;iMKX&#65533;e&#65533;&#65533;xd&#65533;ou&#65533;-q1ZT&#24755;&#65533;&#65533;&#65533;T&#65533;&#65533;Th`&#65533;&#65533;!&#65533;H&#65533;e"&#65533;/&#65533;\f2&#65533;&#65533;
&#65533;U|	&4Q&#65533;h&#65533;B&#65533;&#65533;@e&#1223;&#65533;L57&#65533;&#65533; '&#1101;&#65533;~&#65533;* G&#65533;&#65533;&#65533;&#65533;s&#65533;&#65533;&#65533;3&#65533;	&#65533;ab&#65533;R@&#65533;&#65533;q&#1625;&#65533;&#65533;&#65533;34 <&#65533;&#65533;Z&#785;&#65533;Q&#65533;s&#65533;&#65533;&#65533;#&#65533;2D&#65533;>&#65533;&#65533;&#65533; &#65533;q&#65533;&#65533;L%kPQ&#65533;&#65533;*&#65533;&#65533;&#65533;<1a&l&#65533;&#65533;D79&#65533;&#65533;6v&#65533;
&#65533;&#65533;&#65533;u&#65533;&#65533;"&#65533;Q#&#65533;H=:&#65533;"B&#65533;V&#65533;&#65533;<&#65533;&#65533;&#65533;&#65533;&#65533;&#65533;-&#65533;&#65533;D&#65533;;&#65533;&#65533;I&#65533;(A	&#65533;&#65533;&#65533;p&#65533;&#65533;J&#65533;H&#65533;&#65533;&#65533;	K&#65533;	&#65533;&#65533;?tQ&#65533;U&#65533;P&#65533;C:&#65533;&#295;y&#65533;c &#65533;&#65533;?&#65533;t&#65533;&#65533;!*DHg9I1&#65533;[<&#65533;&#65533;&#65533;Hx&#65533; &#65533;&#65533;&#65533;&#65533;3&#1400;&#65533;&#65533;/&#65533;&#65533;&#65533;&#65533;1v&#65533;O8&#65533; (P&#65533;&#65533;&#65533;o|x&#65533;@&#65533;D&#65533;O}o&#533;,&#65533;&#65533;&#65533;&#65533;&#65533;S&#65533;T
&#65533;  &#65533;&#65533; 	&#65533;&#65533;R&#65533;@:&#65533;&#65533;;&#65533;&#65533;

+&#65533;(De,&#65533;0&#1190;b&#65533;H&#65533;;&#65533;&#696;&#65533;&#65533;Ld*&#65533;&#65533;&#65533;&#65533;&#65533;RY&#65533;?"&#65533;&#65533;2&#65533;&#65533;L^(&#65533;&#65533;&#65533;K1&#65533;&#65533;N&#65533;&#65533; &#65533;&#1108;&#65533;6&#65533;PTv&#65533;-*&#65533;&#65533;?j&#65533;6%&#65533;@&#65533;&#65533;&#65533;C&&#65533;*&#294;&#65533;&#65533;&#65533;#&#65533;&#65533;s&#65533;.|&#65533;=&#65533;Ljd&#65533;U,&#65533;&#65533;ZYcV&#65533;&#198;&#65533;&#65533;&#65533;&#65533;2&#65533;lg&#65533;&#65533;&#488;&#65533;G?&#65533;&#65533;O 9&#65533;&#65533;,)++&#65533;&#65533;TR
&#65533;&#65533;Bz&#65533;&#65533;f&#65533;&#65533;&#65533;nu&#65533;
T&#65533;&#65533;&#65533;&#65533;&#65533;$&#65533;&#65533;&#1079;&#65533;&#65533;G&#65533;&#65533;
"&#59427;!*{&#65533;&#65533;&#65533;&#65533;&#65533;K&#65533;Z&#65533;&#65533;@J>`&#712;&#65533;&#65533;&#65533;T&#65533;*&#65533;4&#65533;$&#65533;&#65533;&#65533;&#65533;
6&#65533;&#65533;0*&#65533;&#65533;}&#65533;!	:&#65533;#&#65533;&#65533;&#65533;-&#65533;&#65533;	*x&#65533;w&#65533;[C9&#65533;&#65533;sRe &#65533; &#65533;&#65533;`R&#65533;&#65533;XD$&#65533;\&#65533;&#65533;!&#65533;&#65533;0O#&#65533;O&#65533;&#65533;S&#65533;&#65533;(&#65533;0&#65533;bb&#65533;F*p&#9096;O*&#65533; YJ0&#65533;_p&#65533;$8p&#65533;,A&#65533;&#65533;3)	J&#1316;%@&#65533;R)S&#65533;&#65533;&#65533;F+,&#65533;&#65533;T ) )R &#65533;&#65533;.p&#65533;&#65533;-c&#65533;&#65533;f&#65533;&#65533;&#65533;FY!{S&#65533;&#65533;a&#65533;&#65533;;&#65533;Bz&#65533;&#65533;2X&#65533;&#65533;dnPU&#65533;&#65533;0c&#65533;&#65533;A&#65533;&#65533;ubjeX&#65533;&#65533;0&#65533;` _&#65533;&#65533;	,&#65533;&#65533;&#65533;&#65533;&#65533;-&#65533;kTDF&#65533;>&#65533;8&#65533;>&#65533;d`&#65533;9&#65533;U&#65533;Y &#65533;At&#65533;G=&#65533;3e&#65533;&#65533;B-&#65533;&#65533;*f1+e`{=&#65533;&#65533;&#65533;5F&#65533;&#65533;X&#65533;&#65533;9&#65533;?r&#65533;&#65533;&#65533;*&#65533;&#65533;G"5&#65533;&#65533;&#65533;,&#65533;Py#1&#65533; &#65533;$&#65533;&#65533;
P`&#65533;&#65533;D&#65533;Q&#65533;TU&#65533;N#&#65533;~;e&#65533;aJS&#65533;&#65533;&#222;&#65533;&#222;,&#65533;3)&#65533;0&#65533;	&#65533;&#65533;&#65533;&#65533;`&#65533;E]0&#65533;&#65533;&#65533;?&#65533;&#65533;&#65533;|qXh&#65533; &#65533;@1&#65533;N&#65533;&#65533;&#65533;&#425;B&#65533;&#65533;&#65533;&#65533;&#65533;&#65533;&#65533;r&#65533;&#65533;&#65533;&#65533;&#65533; &#1577;':&#65533;&#65533;y*_&#194;&#65533;P&#65533;&#65533;&#65533;	&#65533;&#65533;:&#65533;P&#65533;&#65533;&#65533;&#65533;&#244;&#1312;&#65533;&#65533;|&#65533;&#65533;&#65533;&#65533;1pP!D]C &#65533;&#65533;&#65533;b@@T1y&#65533;	&#65533;&#65533;&#65533;U!p&#65533;hR&#65533;&#65533;&#65533;&&#65533;B&#65533;,&#65533;J&#65533; &#65533;`&#1268;&#65533;T&#65533;&#65533;P
&#65533;&#65533;&#65533;&#65533;.:&#65533; [&#65533;S3{&#65533;&#65533;Q&#65533;&#65533;<&#65533;&#65533;&#1960;<U&#65533;&#65533;&#65533;*&#65533;&#65533;z&#65533;A&#65533;p&#65533;&#65533;&#65533;U	&#65533;/&#65533;&#65533;A&#65533;&#65533;^&#65533;&#65533;&#1227;Z&#65533;v&#65533;[B&#1861;&#65533;I&#65533;e&#65533;q}l&#65533;A&#65533;&#65533;&#65533;TQ<bHDSu&#65533;T&#65533;IU&#65533;&#65533;F&#65533;R!&#65533;&#65533;&#65533;&#65533;U&#65533;g&#65533;e<&#65533;&#65533;k&#65533;M&#65533;B&#65533;f&#1234;x&#65533;&#65533;?&#65533;&#65533;&#65533;&#65533;?&#65533;&#65533;eCE>P&#65533;&#65533;1&#65533;MH\&#65533;&#65533;Ul&#65533;&#65533;_(&#65533;&#65533;&#65533;&#65533;:t&#65533;&#65533;&#65533;J&#65533;P&#65533;h&#65533;&#2002;&#65533;A@;@&#65533;&#65533;&#65533;Q&#65533;i&#65533;l1&#65533;l&#65533;Dq&#65533;&#65533;&#65533;F&#65533;2&#65533;&#65533;&#65533;&#34689;&#65533;&#65533;EI{&#65533;7{:A5&#65533;&#65533;&#65533;<?&#65533;&#65533;hl&#65533;&#65533;+&#65533;8&#65533;&#1711;&#65533;&#65533;&#65533;&#65533;&#65533;p&#65533;Y&#65533;
&#65533;&#65533;A&#65533;u&#65533;9&#65533;u&#65533;2&#65533;
:&#65533;&#65533;k&#65533;bH&#65533;0&#65533;)`&#65533;2p,X&#65533;&#65533;&#65533;&#65533;&#65533;&#65533;v&#65533;&#65533;C&#65533;!&#65533;*&#65533;&#65533;:&#65533;&#65533;&#65533;&#65533;D&#1551;?p@&#65533;&#65533;Dh&#65533;x&#65533;&a&#65533;&#65533;
&#65533;&#65533;
8($&#65533;?`&#65533;)&#65533;&#65533;
1&#65533;&#65533;&#65533;&#65533;&#65533; #&#65533;z&#65533;&#65533;&#65533;0&#65533;&#65533;D&#65533;
_;4&#65533;
f&#65533;&#65533;&#65533;
&#65533;&#65533;7&#65533;&#65533;&#65533;&#65533;
&#65533;!=&#65533;&#65533;|1&#65533;&#65533;DK+&#65533;5&#65533;Z+&#65533;&#674;&#1579;&#28724;]&#65533;&#1499;+}&#65533;&#65533;
&#65533;&#65533;&#65533;&#65533;&#65533;
&#65533;3F(&#65533;&#65533;Z&#65533;&#65533;@, &#32836;&#65533;*&#65533;&#65533;&#65533;&#65533;X&#65533;A&#65533;,HP&#65533;&#65533;2Z&#65533;1&#65533;4&#65533;0&#14365;&#65533;\t&#65533;2J3E&#65533;G&#65533;#&#65533;2&#65533;>&#675;&#65533;8&#65533;&#65533;&#65533;&#65533;D&#65533;&#65533;h&#65533;&#65533;&#65533;6&#65533;>&#65533;:&#65533;C&#65533;&#65533;&#65533;&#65533;&#65533;P7;p&#1994;&#65533;&#65533;&#65533;&#3202;Oz&#65533;&#65533;	&#65533;&#65533;&#65533;0&#65533;~&#194;&#65533;&#65533;&#65533;&#65533;j6P66&#65533;,8&#65533; 0&#65533;&#65533;&#65533;&#65533;h8&#65533;&#65533;H&#65533;&#65533;&#65533;&#65533;&#65533;&#65533;AD&#65533;&#65533; &#65533;[`-&#65533;	B&#65533;&#65533;&#65533;v*0qR9&#65533;[&#65533;%<&#65533;X&#65533;&#65533;)&#65533;&#65533;&#65533;&#65533;E&#65533;#A&#65533;s&#65533;&#65533;&#65533;
v&#65533;&#65533;&#65533; O	&#65533;&#65533;:&#65533;&#65533;2l&#65533;!&#65533;1`&#65533;&#65533;&#65533;&#65533;a&#65533;&#65533;&#65533;&#65533;uX&#65533;&#65533;&#65533;&#65533;&#65533;;D&#65533;&#65533;&#65533;&#65533;b W#'&#65533;&#65533;&#65533;&#65533;g&#65533;&#1595;&#65533;&#65533;&#65533;?`D&#65533;`&#65533;]&#65533;&#65533;&#65533;&#65533;&#65533;&#65533;&#65533;&#65533;&#65533;0&#65533;
&#65533;&#65533;%N&#65533;2&#65533;&#65533;&#65533;&#65533;&#1436;&#65533;_E&#65533;&#65533;&#65533;&#65533;[&#65533; 9&#65533; &#65533;w&#65533;&#851;&#65533;Tp&#65533;p&#65533;a&#65533;&#65533;&#65533;:&#65533;&#65533;E&#65533;&#65533;&#65533;&#65533;
&#424;&#65533;&#65533;&#1555;&#65533;&#65533;&#65533;&#65533;1&#65533;&#65533;&#65533;&#65533;&#65533; &#65533;&#65533;K&#65533;L+&#65533;&#65533;&#65533;&#65533;f&#65533;"&#65533;&#65533;,&#65533;"&#65533;d&#65533;,&#65533;&#65533;&#65533;AJ&#65533;&#65533;=&#65533;?'P&#65533;&#65533;53B&#65533;&#65533;&#736;&#65533;9]c&#65533;x&#65533;L&#65533;&#65533;|&#65533;&#65533;&#702122;$@&#65533;&#65533;u&#65533;&#65533;&#65533;&#65533;&#65533;?&#65533;&#65533;&#65533;&#65533; b&#65533;&#65533; &#65533;*&#65533;&#65533;SC &#65533;&#65533;HB&#65533;HS .;&#65533;M&#65533;&#65533;B&#65533;&#65533;&#65533;&#1542;Zw&#65533;@D&#65533;&#65533;&#65533;&#65533;.&#65533;&#65533;d&#65533;j&#65533;G6&#65533;&#65533;c8&#65533;&#65533;&#65533;#&#65533;&#65533;&#65533;&#65533;&#65533;k&#65533;F&#65533;#&#65533;
5p&#65533;t&#65533;&#65533;d&#65533;u&#65533;&#65533;&#65533;&#65533;&&#65533;&#65533;&#65533;#&#65533;
&#65533;d0$d&#65533;rr&#65533;&#65533;&#65533;= 2X&#65533;&#65533;&#65533;f&#65533;[@&#65533;&#65533;&#65533;$&#65533;28Iq&#65533;-&#65533;./&#65533;X&#65533;&#65533;&#65533;&#65533;2&#1281;U&#65533;&#65533;" K8&#65533;&#65533;&#65533;&#65533;&#65533;&#65533;&#65533;8>&#65533;*0&#65533;&#65533;&#65533;I&#65533;&#65533;J&#65533;&#65533;&#65533;&#65533;&#65533;&#1690;&#65533;e&#65533;&#65533; &#65533;&#65533;&#65533;&#65533;&#65533;&#65533;&#778;&#65533;|&#65533;&#65533;&#65533;M&#65533;&#65533;N&#65533;,K&#65533;Mr\&#65533;h&#65533;lp<&#65533;&#65533;&#65533;R4ET&#65533;&#65533;&#65533;Z&#65533;&#65533;&#352;&#65533;&#65533;&#65533;&#65533;:&#65533;[d+&#58627;&#65533;(&#65533;&#65533;5&#65533;H,	&#539;&#65533;=`&#65533;&#65533;a&#65533;&#65533;&#1984;&#65533;&#65533;*&#65533;&#65533;&#65533;SH&#65533;&#65533;&#65533;&#65533;X&#65533;&#65533;p&#65533;&#65533;K&#65533;&#65533;x&#65533;;&#65533;P8&#1235;&#514;
C&#65533;&#65533;&#65533;&#65533;&#65533;+&#65533;t&#1305;u&#65533;&#65533;&#65533;&#65533;
&#65533;&#65533; &#65533;@8ZU&#65533;&#65533;,b&#65533;&#65533;&#65533;&#65533;&#65533;0&#65533;&#65533;&#1189;&#65533;&#65533;4 &#65533;-&#65533;MH&#65533;&#65533; &#65533;-8&#65533;l	9&#65533;Hb&#65533;&#65533;d&#65533;&#65533;wE	&#65533;&#1165;&#65533;&#65533;m&#65533;&#65533;&#65533;&#65533;&#65533;&#65533;&#65533;&#65533;BX&#65533;&#65533;&#65533;&#65533;&#65533;&#65533;2&#65533;&#65533;$m6$E&#65533;&#65533;D&#581;@&#65533;C&#65533;O&#65533;&#1646;&#65533;@&#65533;&#65533;q&#65533;L&#65533;&#65533;L&#65533;&#65533;n&#65533;&#65533;&#65533;&#65533;&&#65533;&#65533;&#65533;(&#65533;e'&#65533;&#65533;=&#65533;v&#65533;M6eJ=`07&#65533;
2 &#65533;+8&#65533;&#65533;&#65533;&#65533;&#65533;@&#65533;	(&#65533;pX&#65533;P&#65533;+&#65533;
&#65533;*:t0&#65533;&#65533;&#65533;A&#65533;C&#65533;D&#65533;&#1138;8(hCwP&#65533;&#65533;&#65533;&#65533;\@&#65533;0 C&#65533;&#65533;:>D&#65533;&#65533;*	&#65533;&#65533;&#65533;&#65533; P&#65533;&#65533;&&#65533;&#65533;X&#65533;&#65533;&#1033;M&#65533;&#65533;&#65533;&#65533;&#809;`&#2013;&#65533;(&#1586;H&#65533;o&#65533;)&#65533;0&#65533;&#65533;&#299;&#65533;M&#818;MY
 jH&#65533;b&#65533;M~&#65533;
7&#65533;&#65533;&#65533;tV|&#65533;&#65533;0&#65533;&#65533;&#65533;r&#65533;
&#65533;(&#65533;&#65533;&#65533;&#65533;&#65533;&#65533;&#65533;&#65533;_H&#65533;Qa&#65533;N&#65533;&#65533;(&#65533;l&#65533;SQ&#65533;&#65533;&#65533;-gL&#65533;&#65533;&#65533;&#65533;+R&#65533;&#65533;&#65533;F&#408;&#65533;&#65533;&#65533;8&#65533;m5J9<sdX2&#65533;&#298; &#65533;&#65533;&#190;&#65533;&#544;X&#65533;gh&#65533;&#65533;&#65533;&#65533;f!6&#65533;U&#65533;&#65533;:&#65533;&#65533;@&#65533;@&#65533;&&#65533;
&#1546;;%(	&#65533;8Q&#65533;&#65533;-	&#65533;aK&#65533;Q&#65533;&#65533;&#65533;h&#65533;&#65533; Du8|&#65533;ZW
R!=&#65533;&#65533;@&#65533;?J&#65533;&#65533;X&#65533;e&#65533;&#65533;&#65533;&#65533;L&#65533;&#65533;&#65533;&#65533;.&#65533;
5&#65533;R&#65533;&#65533;&#65533;L&#65533;&#65533;&#65533;&#65533;&#19432;p>q:&#188;&#65533;
=&#65533;=h&#65533;CB&#65533;&#65533;S&#65533;&#65533;&#65533;&#65533;&#65533;J3%&#65533;m&#65533; /&#65533;&#65533;&#65533;&#65533;&#65533;Z&#65533;&#65533;%&#65533;&#65533;&#552;&#65533;&#65533;1&#65533;&#65533;sy&#65533;&#65533;T&#65533;M&#65533;&#65533;
%&#1904;&#65533;&#65533;&#65533;&#65533;&#65533;s&#65533;&#65533;xO&#193;3&#65533;u&#65533;&#65533;&#65533;`&#65533;&#65533;V^&#65533;&#65533;&#65533;&#65533;&#65533;
&#65533;&#881;&#65533;[&#65533;
&#65533;&#65533;3&#65533;&#65533;,&#65533;x&#65533;&#65533;&#1838;q&#65533;UR&#65533;[&#65533;y&#65533;!<&#65533;&#1417;&#65533;&#65533;s&#65533;`<&#65533;&#65533;&#65533;&#1293;&#1635;&#65533;&#65533; F&#65533;&#65533;&#360;&#65533;&#65533;l&#65533;&#65533;a&#65533;&#65533;$O&#65533;&#65533;e&#65533;&#65533;&#65533;&#65533;&#65533;SA&#65533;G H&#65533;&#65533;&#65533;&#65533;8&#65533;&#65533;&#65533;A&#65533;&#65533;&#65533;k&#65533;&#65533;&#65533;s&#288;&#65533;&#65533;&#1436;
&#65533;&#65533;
^&#65533;&#65533;
6&#65533;[&#65533; V~&#65533;a&#65533;&#65533;&#65533;&#65533;G|&#65533;&#1576;&#65533;XA&#65533;&#65533;&#65533;&#65533;x&#65533;U&#65533;,&#65533;&#1514;&#65533;6&#65533;&#65533;*X &&#12435;&#65533; &#65533;&#65533;&#570;&#1101;7&#65533;&#65533;&#65533; &#65533;&#65533;&#65533;d&#65533;&#65533;Z&#65533;D&#514;&#65533;&#65533;&#65533;b"&#65533;&#65533;$-&#65533;&#65533;P&#65533; [&#65533;&#65533;&#65533;&#65533;B*F&#65533;&#65533;&#65533;&#65533;$&#65533;&#65533;&#65533;&#65533;|&#65533;&#475;&#65533;+&#65533;&#65533;&#65533;&#65533;&#65533;63M0&#65533;&#65533;&#65533;&#65533;R &#65533;r&#65533;S%\&#65533;<`&#65533;&#65533;&#65533;&#65533;&#65533;&#65533;&#65533;I&#65533;@R+&#65533;&#65533;&#65533;&#65533;&#65533;1D&#65533;&#65533;&#65533;bK2&#65533;G&#65533;&#747;&#65533;KMQ&#65533;&#65533;y`Y&#65533;&#65533;&#65533;!&#65533;&#65533;&#65533;&#65533;&#201;P&#65533;8&#65533;&#65533;m&#65533;&#65533;&#65533;fW&#65533;]&#65533;&#1856;&#65533;&#65533;&#65533;&#65533;&#65533;
Z&#65533;;&#65533;&#65533;&#65533;&#492;&#65533;D&#65533;&#65533;#8Va&#65533;&#65533;&#65533;`&#65533;&#65533;&#65533;&#65533;&#65533;~>&#65533;!&#65533;g&#1926;&#65533;In&#65533;&#65533;=&#1651;f&#65533;C&#65533;&#65533;n&#65533;&#65533;N&#1475;O&#65533;&#65533;p&#65533;r&#65533;f!&#65533;&#65533;&#65533;+&#65533;>y&#65533;&#65533;i&#65533;&#65533;*&#65533;n&#65533;&#65533;9&#65533;&#65533;&#65533;O&#65533;|	8`&#65533;&#65533;i&#65533;X&#65533;&#65533;&#65533;&#65533;A&#65533;g&#65533;&#65533;t4&#1920;&#65533;&#2169;5&#65533;&#65533;&#65533;I&#65533;&#65533;p&#65533;&#65533;&#65533;>m&#970;&#65533;&#65533;&#65533;&#65533;PT?&#65533;&#1540;A&#65533;&#65533;U&#65533;]&#65533;&#65533;&#65533;&#65533;&#65533;&#65533; &#65533;
&#65533;&#65533;&#65533;H&#65533;&#65533;i&#65533;Pg$
{:&#65533;&#65533;p&#65533;CI&#65533;]&#65533;&#65533;&#65533;&#65533;&#65533;S[&#65533;&#65533;_&#65533;2P&#65533;&#65533;I&#65533;lP&#65533;!&#65533;&#1342;k&#65533;&#65533;
&#65533;s&#65533;&#65533;	&#65533;&#65533;&#65533;&#65533;&#65533;&#65533;&#65533;?a&#65533;fX&#65533;86&#65533;:n&#65533;r&#65533;"&#65533;&#65533;t&#65533;&#65533;A&#65533;&#65533;[&#65533;&#65533;&#65533;B9&#65533;N&#65533;&#65533;<&#65533;[&#65533;FL&#65533;&#65533;&#65533;<&#65533;&#65533;&#65533;!&#65533;&#65533;>o&#65533;&#65533;&#65533;&#65533;p&#65533;&#65533;!h&#65533;&#65533;&#65533;&#65533;H](&#65533;Unp&#65533;&#65533;&#65533;&#1861;&#65533;&#65533;LK&#65533;
Wu&#65533;p &#1212;8&#65533;t	&&#65533;&#65533;Hh]-*o&#65533;
&#65533;>`&#65533;b** n&#65533;&#65533;&#65533;i&#664;&#65533;&#65533;Zgg&#65533;|&#65533;&#1357;&#65533;&#65533;f&#65533;&#65533;&#65533;&#65533;8&#65533;&#65533;
&#65533;&#1531;W&#65533;y+l%>&#65533;^&#1017;1&#65533;f&#65533;&#65533;i&#65533;&#65533;ol&#65533;VSx&#65533;Gp&#65533;|&#1890;&#576;&#65533;c&#65533;
&#65533;&#65533;b&#65533; &#35528;&#65533;&#65533;hX&#65533;
^&#65533;Z&#65533;n*yg?&#65533;t{&#65533;&#65533;|46%&#65533;<&#65533;&#65533;}G&#65533;k&#65533;&#65533;&#65533;&#65533;&#65533;&#65533;&#65533;
~&#65533;&#65533;&#65533; &#65533;MH1`(<w =&#65533;&#65533;&#65533;&#65533;&#65533;&#65533;&#65533;&#65533;x &#65533;&#65533;&#65533;
chq&#65533;&#65533;&#133;`~&#65533;')&#65533;h&#65533;&#65533;PXy[&#65533;&#65533;&#65533;&#65533;z?&#65533;&#65533;&#65533;>&#65533;R&#65533;&#65533;&#65533;Aq%[&#65533;f&#65533;0&#65533;8&#65533;*H-}r&#65533;PJ&#65533;&#65533;
&#65533;&#65533;&#1746;&#65533;p&#65533;c&#65533; &#65533;=&#65533;zsr&#65533;&#65533;&#65533;
=p&#65533;A&#65533;&#65533;&#65533;;dBG.4DpP&#65533;&#65533;&#65533;2&#65533;m&#65533;&#65533;&#65533;&#65533;&#65533;&#65533;h&#65533;&#65533;)&#65533;r&#65533;&#65533;C`&#65533;&#202;7&#65533;&#65533;&#65533;&#1317;(&#1345;&#65533;{WW&#65533;&#65533;*&#65533;tX&#65533;&#65533;J C0&#65533;&#65533;&#65533; &#65533;&#1236;&#65533;p&#65533; Su&#65533;?w&#65533;&#65533;&#65533;`Vu&#65533; N&#65533;&#65533;&#65533;d.!..&#65533;&#65533;&#65533;&#65533;&#65533;4QQ&#65533;d7l&#65533;&#65533;N&#65533;&#65533;&#65533;`&#65533;}j&#65533;&#65533;q&#65533;N&#65533;Wl&#65533;&#65533;y]&#65533;&#65533;dL&#65533;&#65533;
x	&#65533;&#65533;(&#65533;N&#65533;&#65533;bo&#65533;&#1954;&#65533;&#65533;pO&#65533;z &#65533;e&#65533;&#65533;&#65533;R&#65533;2&#1177;r4uu&#65533;oA&#65533;Sg&#1960;&#65533;&#65533;/|&#65533;&#65533;&#65533;C&#65533;d&#65533;&#65533;&#65533;#&#65533;&#65533;ql&#202;M&#65533;&#65533;	&#65533;&#65533;&#65533;&#65533;&#65533;&#65533;&|&#65533;&#65533;&#65533;hZ&#65533;'x&#65533;@a&#65533;&#65533;&#65533;&#65533;L#&#65533;&#65533;D9(P&#65533;3&#65533;&#65533;	t&#65533;&#65533;&#65533;aR&#65533;OA1B&#65533;&#65533;&#1599;k8C&#65533;&#65533;&#65533;S&#65533;-&#65533;&#65533;&#65533;&#65533;y&#65533;!t&#65533;&#65533;&#65533;&#65533;I%&#65533;&#65533;&#65533;&#788;&#65533;[ &#65533;&#65533;,4&#65533;+&#1584;G&#65533;&#65533;&#65533;UO&#65533;<&#65533;H&#65533;&#65533;n&#65533;<&#65533;&#65533;&#65533;o&#65533;&#65533;t&#65533;&#65533;&#65533;&#65533;C&#65533;&#65533;&#65533;z&#65533;M&#65533;&#65533;&#65533;?&#65533;P&#65533;&#65533;&#65533;&#65533;&#65533;l&#65533;&#65533;&#65533;&#65533;4&#65533;&#65533;&#65533;(`&#65533;@A&#65533;w:n(&#65533;w&#65533;&#65533;?wC&#65533;yX&#65533;!srE&#65533;&#65533;&#65533;&#65533;?m&#65533;&#65533;&#65533;&#65533;&#65533;D- &#65533;r1&#65533;&#65533;&#65533;9&#65533;&#65533;&#1191;S&#65533;b&#255;J.n&#65533;&#65533;]&#65533;@&#65533;6T&#65533;>PXga3do&#65533;&#65533;&#65533;>&#65533;&#65533;&#983;&#65533;&#65533;>&#65533;j&#65533;&#378;&#65533;:h`=&#65533;&#65533;&#65533;?b`PU&#65533;A/&#65533;&#193;`&#65533;VN#&#453; M(P&#65533;&#65533;&#65533;#	5&#65533;&#65533;_a&#65533;A&#65533;/&#65533;SCXbH&#65533;aC&#65533;&#65533;&#65533;0&#65533;'@&#65533;O$&#65533;PE5t&#65533;)Y&#65533;#@&#65533;&#65533;d!&#1283;@&#65533;&#65533;&#65533;&#65533;&#65533;&#65533;&#65533;!&#65533;*&#65533;h&#65533;!&#65533;T{&#65533;!&#65533;&#65533; |&#65533;If }&#65533;IH&#65533;e&#65533;Gk&#65533;)P&#65533;&#65533;)&#65533;n_&#65533;&#65533;'&#65533;&#65533;
:&#65533;e&#65533;AL&#65533;
tMm&#65533;&#65533; &#65533;&#65533;4&#65533;&#65533;M&#65533;X&#65533;X&#65533;&#65533;q&#65533;&#65533;A ( &#65533;&#65533;&#65533;@&#65533;EVd&#65533;QG:v@I&#65533;&#65533;p"Oa&#65533;R5&#65533;&#65533;&#65533; 6&#65533;T&#65533;@&#65533;@`K(_UTM&#65533;cNR`=&#65533;&#65533;m&#65533;d&#65533;UVWuV&&#65533;&#65533;s&#65533;&#65533;$h&#1302;Ya&#65533;&#65533;V``&#65533;5H:&#65533;0 )&#65533;&#65533;%&#65533;\t&#65533;&#65533;_&#65533;1 &#65533;&#65533;3b&#65533;&#65533;&#65533;5&#65533;&#65533;I&#65533;/7$&#263; &L6&#65533;f&#65533;&#65533;7&#65533;&#65533;i
h<&#65533;&#65533;k&#65533;/`0&#65533; -$b&#65533;@>&#65533;&#65533;Bs&#801;&#65533;m&#65533;d&#65533;oD&#65533;&#65533;!&#65533;&#65533;3&#1025;&#65533;P^w&#65533;&#65533;E&#65533;w&#65533;9F&#65533;\}&#65533;~&#65533;&#65533;&#65533;&#65533;WS&#65533;&#65533;{l&#807;5X:&#65533;&#65533;W&#65533;&#65533;&#65533;2&#65533;&#65533;Br@&#65533;|b&#65533;&#65533;u&#65533;&#65533;@r&#65533;07&#65533;v&#65533;M$H"&#65533;#C&#65533;C&#65533;`
\` &#65533;%&#65533;h&#65533;&#65533;,&#65533;4&#8769;&#65533;%	xh&#65533;Gj&#65533;&#65533;&#1098; &#65533;&#65533;&#65533;W@&#65533;&#65533;@MvBe=&#65533;&#65533;&#65533;&#65533;TM&#65533;&#65533;&#65533;&#65533;'V&#65533;j&#65533;)!&#65533;&#65533;)]&#65533;&#65533;&#65533;&#65533;:&#65533;&#65533;?&#65533;X1
&#65533;&#65533;_&#65533;&#65533; <&#65533;O"&#65533;>&#65533;&&#65533;~&#65533; 1&#65533;$p&#298;&#65533;@&#65533;&#65533;&#65533;&#65533;vd&#65533;&#65533;&#65533;&#1281;&#65533;&#65533;&#65533;&#65533;&#173;&#1632;C&#65533;3L&#65533;&#1479;c&#370;a&#65533;&#65533;&#65533;%KQl&#65533;&#65533;&#65533;&#65533;&#65533;<&#65533;3,3&#65533;&#65533;&#65533;i&#65533;xGX&#65533; &#65533;@db&#65533;&#65533;&#65533;#A&#65533;&#65533;&#65533;y`&#65533;s&#65533;26&#65533;d&#65533;&#65533;&#65533; &&#65533;&#65533;&#65533;&#65533;+&#65533;&#65533; p&#65533;@\&#65533;WX@&#65533;4! )&#65533;~&#516;p&#65533;&#1024;&#65533;@-b&#1113;&#65533;&#65533;F&#65533;p&#65533;J&#65533;&#65533;J|MlX&#65533;&#65533;&#65533;&#65533;[&#65533;d6*&#65533;&#65533;&#65533;&#65533;&#65533;?Z0&#65533;c" &#65533;'G&#65533;m&#65533;haAt*&#65533;O&#65533;)M&#65533;&#65533;&#65533;X&#65533;D&#65533;j&#65533;&#65533;&#65533;&#65533;&#65533;&#65533; &#65533;@&#65533;&#65533;&#65533;N8 &#65533;P&#65533;&#65533;hE&#65533;&#1028;\T&#65533;
&#65533;&#65533;&#65533;PXN`&#65533;"	&#65533;&#65533;8A&#65533;&#65533;QE&#65533;lrHCP&#65533;&#65533;&#65533;7<HH&#65533;&#65533;&#65533;&#65533;"&#65533;&#65533;n&#65533;&#65533;&#65533;$&#65533;&#65533;`&#65533;&#65533;&#65533;@&#65533;6&#65533;M&#65533;gvZS&#65533;&#65533;S&#65533;&#1669;&#65533;Nn&#659;&#65533;&#65533;&#65533;&#65533;Mge&#65533;&#65533;&#65533;(&#65533;q&#65533;&#65533;9&#65533;&#65533;5RF&#65533;&#65533;y&#65533;c&#65533;@&#65533;'&#65533;&#65533;&#65533;,&#65533;&#65533;=&#65533;1&#65533;8d &#65533;P&#65533;&#65533;&#65533;t &#65533;#&#65533;&#65533;6&#65533;SZ&#65533;U&#65533;@&#65533;x&#65533;#&#993;&#65533;&#65533;0!P&&#65533;pT	3
n&#65533;&#65533;&#65533;&#65533;?aV&#65533;l&#65533;0t`*PA&#65533;<`[&#65533;&#65533;&#65533;-&#65533;rA|"&#65533;&#65533;&#65533;c&#65533;&#65533;edA&#65533;&#65533;&#65533;&#65533;8DB &#1168;&#65533;W:&#65533;~0sa&#65533;W&#65533;&#65533;&#65533;PW(&#65533;q&#65533;&#65533;&#65533;&#65533;&#65533;F@&#65533;1&#65533;&#65533;fB>p&#65533;&#65533;&#65533;D&#65533;&#65533;B`(&#65533;&#65533;&#65533;&#65533;&#65533;&#65533;,&#65533;&#65533;&#65533;&#65533;&#65533;d& 2:&#65533; NBEK&#65533;q&#65533;&#65533;,u&#65533;&#65533;&#65533;&#65533;&#65533;:&#65533;&#65533;&#65533;!&#65533;|&#65533;&#65533;&#65533;Z&#65533;&#65533;C&#65533;&#65533;Tk&#65533;&#65533;&#65533;&#65533;&#65533;K|,v&#65533;p&#65533;&#65533;-n&#65533;&#65533;@.T&#65533;bHC&#65533;d&#65533;%8N&#65533;YhP&#65533;&#65533;@&#65533;&#65533;4y &#65533;&#65533;&#65533;C&#65533;&#65533;	~&#65533;p&#65533;&#65533;&#65533;I&#65533;&#65533;$ s&#65533;	&#65533;!&#65533;&#65533;<&#65533;b hh&#65533;$3&#65533;&#65533;U&#65533;&#65533;&#65533;&#65533;W&#65533;)&#65533;&#65533;&#65533;&#65533;&#65533;&#65533;&#65533;3x&#65533;G&#65533;&#65533;&#65533;&#65533;S&#144;&#65533;X&#65533;)&#65533;M&#65533;8&#65533;@ih&#65533;Z&#65533;r&#65533;&#65533;&#65533;&#65533;=U^@&#65533;Y&#65533;J#%&#65533;&#65533; &#65533;&#888;:&#65533;&#65533;3&#65533;,&#65533;]m&#65533;&#65533;O&#65533;&#65533;&#65533;&#65533;A%0h&#65533;&#65533;p&#65533;[&#65533;"&#65533;Z&#65533;GR&#65533;&#65533;&#65533;@&#65533;&#65533;sv-&#65533;I&#65533;(&#65533;a"&#65533;k&#65533;&#65533;(&#65533;&#65533;&#65533;&#65533;&#65533;^&#65533;&#65533;&#447;&#65533;`&#65533;	 &K&#65533;@X&#1088;  &#65533;&#65533; &#65533;&#65533;&#65533;&#65533;08`5&#65533;q&#65533;&#65533;&#1126;&#65533;&#65533;X&#65533;&#65533;XhF(&#1762;	&#65533;&#65533;!&#1793;|(&#65533; &#65533;9C&#65533;&#65533;/f&#65533;&#65533;-&#65533;&#65533;~&#65533;f&#65533;&#1447;9&#65533;wv`&#65533;&#65533;j3&#65533;;e@?&#65533;&#65533; l&#65533;&#65533;&#65533;}e
&#65533;<[&#65533;&#65533;&#65533; &#65533;&#65533;&#65533;&#65533;&#65533;:&#65533;I&#65533;&#65533;&#65533;&#1717;&#65533;&#65533;	&#65533;&#65533;&#65533;O4C.&#65533;&#65533;r)}&#65533;7&#65533;&#65533;C&#65533;?$!u&#65533;&#65533;/yO`&#65533;l&#65533;C&#65533;@R"(I &#53057;&#65533;:&#65533;	D&#65533;&#65533;&#65533;&#65533;~mM;&#65533;&#65533;=v&#311;)&#65533;m&#65533;&#65533;&#65533;&#65533;&#65533;&#65533;&#65533;&#65533;&#65533;/&#65533;&#65533;&#65533;&#65533;&#65533;F=&#65533;&#504;&#65533;"&#65533;&#65533;&#65533;&#65533;? .TD:&#65533;(&#65533;&#65533;&#65533;U&#65533;|.~&#65533;&#65533;&#65533;Q&#65533;&#65533;&#65533;x%L`&#65533;?&#65533;&#245;&#65533;h&#65533;(4&#65533;&#65533;1&#65533;&#65533;&#65533;&#65533;xS,&#65533;&#65533;c&#65533;&#65533;&#65533;&#65533;O&#65533;&#65533;A|&#65533;&#1778;K.xZ&#65533;&#65533;&#65533;&#65533;05hXE$&#65533;&#65533;RU&#65533;PY&#65533;k^&#65533;'&#442;&#65533;&#65533;&#65533;&#65533;:&#65533;&#65533;&#65533;&#65533;&#65533;	&#65533;&#65533;%}&#65533;&#65533;&#65533;c$&#65533;&#65533;jB&#65533;h$&#65533; &#65533;(K&#65533;&#65533; &#65533;&#65533;&#666;&#65533;&#65533;&#65533;0#20&#65533;&#65533;&#65533;&#65533;?@&#65533;q&#65533;&#442;;,&#65533;v&#65533;&#65533;&#65533;J9&#65533;i`&#18240;&#65533;&#65533;j&#65533;:M1&#65533;i&#65533;&&#65533;&#65533;c&#65533;&#65533;&#65533;W&#65533;J&#65533;EB&#65533;&#65533;p&#65533;=&#65533;&#65533;&#65533;&#1786;&#65533;&#65533;&#1922;.$&#65533;&#65533;&#65533;&#65533;<&#65533;\c&#65533;&#65533;s&#65533;n&#65533;&#65533;&#65533;6J~&#65533;F&#65533;&#443;&#65533;1^&#65533;&#65533;W&#65533;r&#65533;&#65533;&#65533;C&#65533;&#65533;?A0&#65533;&#65533;0&#65533;&#65533;&#65533;,&#65533;B&#65533;&#65533;&#65533;5R{<&#65533;?&#65533;&#65533;&#1865;&#65533;&#65533;sx@9d&#65533;l&#65533;&#65533; 	>G:&#65533;&#65533;<&#65533;E&#65533;&#65533;S&#65533;&#65533;&#65533;@&#65533;&#65533;&#1817;@L&#65533;TA@&#65533;&#65533;&#65533;DD&#65533;Y&#137;&#65533;&#65533;1&#65533;&#65533;&#65533;4&#65533;F&#65533;

&#65533;&#2028;xH&#65533;&#65533;%&#65533;&#65533;&#65533;&#65533;A5BH&#65533;&#65533;&#65533;&#65533;&#65533;&#65533;5&#65533;A&#65533;PR&#65533;&#848;C&#65533;AR4ES&#65533;&#65533;aYu&#65533;}&#65533;&#65533;&#65533;&#65533;?&#65533;&#65533;x&#65533;&#65533;&#65533;&#65533;&#65533;&#65533;E&#65533;	&#65533;$&#65533;&#65533;=&#511;&#65533;&#65533;Z&#65533;Z&#65533;!&#65533;Q@&#65533;@&#65533;D&#65533;&#65533;*&#65533;*$U&#65533; &#65533;&#65533;8A&#65533;;,Z^9k&#65533;&#65533;&#65533;\QgPt&#65533;&#65533;&#65533;&#65533;XB&#65533;&#65533;B&#643;@&#65533;&#65533;qE&#65533;U	&#65533;gi&#65533;n|&#65533;l&#65533;&#65533;=&#65533;8C&#63569;&#65533;TS&#65533;%&#65533;&#65533;&#65533;&#65533;{&#65533;&#65533;X&#65533;&#65533;@&#65533;&#65533;@ &#65533;(&#1283;4&#65533;&#65533;nQ&#1194;|&#65533;&#65533;D&#65533;d&#65533;&#65533;&#65533;[&#65533;|&#324;&#65533;&#65533;&#1544;@&#65533;&#65533;&#65533;<&#65533;@&#65533;&#65533;&#65533;W&#65533;&#65533;&#65533;t&#65533;_&#65533;&#65533;&#65533;_&#65533;&#65533; X&#65533;&#65533;&#65533;&#65533;&#65533;&#1480;T&#65533;'q&#65533;&#65533;=&#65533; &#65533;*&#65533;?&#65533;|&#65533;2P&#65533;&#65533;	&#65533;&#65533;&#65533;j&#65533;	X07&#1358;&#65533;MG9&#65533; &#65533;&#1890;G&#65533;&#65533;&#65533;&#65533;$X8&#65533;W&#65533;&#65533;$&#65533;&#65533;&#65533;|&#65533;&#65533;	@&#65533;W&#65533;&#65533;&#65533;cD&#65533;&#65533;aU&#267;&#65533;X&#65533;&#65533;&#65533;=&#65533;&#65533;&#65533; 
X&#65533;&#65533;H&#65533;LPa&#65533;I&#65533;1&#65533;R&#65533;&#65533;R&#65533;&#65533;K:&#65533;-&#65533;&#65533;10S,:&#65533;&#65533;&#65533;&#65533; l&#65533;C&#65533;&#65533;&#1473;&#65533;W&#146;bR&#65533;&#65533;X&#65533;&#65533;&#65533;!&#65533;]&#65533;&#65533;	A:&#65533;&#65533;&#65533;&#65533;&#65533;&#257;&#65533;P Y&#65533;B&#65533;&#65533;&#65533;&#65533;!X&#65533;L&#65533;L&#65533;< &#65533; f<&#65533;(&#65533;&#65533;P&#65533;(
Agt&#65533;&#356;&#65533;
&#65533;&#65533;&#65533; &#65533;&#65533;&#65533;&#65533;B&#65533;&#809;&#65533;&#65533;@&#65533;&#65533;G&#65533;S&#65533;q&#65533;&#65533;&#65533;/D&#65533;&#480;&#65533;&#65533;&#65533;&#65533;Sc&#777;&#65533;&#65533;&#65533;!9Gr&#65533;&#65533;&#65533;Vs>S&#65533;AX&#65533;`&#65533;7lNX|&#65533;Gl&#253;yH&#65533;&#65533;&#65533;&#65533;&#65533;&#65533;&#65533;&#65533;gx&#65533;	XAX`&#65533; 
&#65533;&#65533; &#65533;X&#1997;&#65533;&#65533;GX&#65533;&#65533;&#65533;&#65533;&#65533;&#65533;p-&#65533;w6&#65533;?$&#65533;0&#65533;&#1746;<&#65533;&#65533;8LB=&#65533;C$8A$&#65533;4&#65533;&#65533;&#65533;@&#708;&#65533;{&#65533;X&#65533;B9&#65533;&#65533;W&#65533;@&#65533;&#1446;&#65533;&#65533;&#65533;LDX&#65533;maX&#65533;&#65533;&#65533;&#65533;|E=-CK"F(&#65533;?&#65533;&#65533;h&#65533;W&#65533;&#65533;?p&#65533;)&#65533;M&#65533;A&#65533;4t&#65533;6&#65533;X<|&#65533;&#65533;YGX&#65533;y&#856;&#65533;&#65533;&#65533;&#65533;&#65533;Jh&#65533;@&#65533;&#65533;h!&#65533;@&#65533;NH&#65533;GA&#1556;&#65533;&#65533;&#65533;!:d&#65533;t&&#65533;&#65533;H&#65533;XTN&#65533;&#65533;&#65533;&#65533;&#65533;?,&#65533;;d>&#65533;&#65533;&#65533;?&#65533;T@e&#65533;&#65533;&#65533;!R@D@&#65533;)&#65533;C3&#65533;&#65533;Z&#65533;&#65533;^&#65533;&#65533;Yt&#65533;L&#65533;&#65533;#
&#65533;?f?&#65533;&#65533;&#605;&#1581;&#65533;^&#65533;B&#65533;0 )&#65533;L&#65533;!&#65533;&#65533;hD&#65533;&#65533;&#65533;?&#65533;Fjh&#65533;&#65533;&#65533;	h&#65533;&#65533;&#65533;&#65533;@h0B &#65533;c&#65533;"j&#456;&#65533;&#65533;m&#65533;&#65533;u +u&#65533;&#65533;&#65533;M&#65533;&#65533;&#65533;pS&#65533;UM&#1316;Ir.&#65533;&#65533;&#65533;&#687;&#65533;
&#65533;t&#65533;!&#65533;&#1797;@&#65533;(X&#65533;&#65533;&#65533;&#65533;@&#65533;@xZR&#65533;(q&#1991;&#65533;_&#65533;UD14&#65533;&#65533;&#1301;}E&#65533;&#65533;7W&#65533;&#65533;&#65533;&#65533;}&#557404; &#65533;l&#938;&#65533;c&#65533;q&#65533;/&#65533;I&#65533;&#65533;&#65533;A&#65533;"?}&#342;&#65533;&#65533;&#65533;^&#65533;P+E&#65533;I&#65533;&#65533;&#65533;F&#65533;&#65533;&#1609;&#65533;&#65533;*8Gy&#65533;&#65533;.&#65533;&#65533;&#65533;h&#409;&#65533;$A&#65533;&#65533;&#65533;&#65533;<&#65533;&#65533;&#65533;$&#65533;]X&#65533;v&#65533;L&#65533;*1&#1824;@&#65533;\tl&#65533;&#65533;&#65533;&#65533;%G!BY&#65533;F`&#65533;ELC&#65533;&#65533;&#65533;Ld!`&#65533;c&#65533;&#65533;Ml&#65533; @ &#65533;*&#65533;G-%&#65533;&#65533;iQT&#65533;	$d&#65533;&#65533;%\&#65533;&#65533;&#65533;&#65533;F&#65533;&#65533;&#65533;&#65533;x>DW"&#65533;&#65533;&#65533;t&#65533;YA&#65533;&#65533;&#65533;A_&#65533;P:&#65533;C&#65533;&#65533;&#65533;&#65533;@$c&&#65533;,@&#65533;d[&#65533;B&#65533;:&#65533;   &#65533;-@$&#65533;`&#65533;Ct`4&#65533;&#65533;&#65533;&#65533;!&#65533;&#65533;(r&#65533;	&#65533;&#809;&#65533; _y&#65533;&#65533;U&#65533;@h&#65533;&#65533;&#65533;*&#65533;&#65533;?&#65533;&#65533;@&#65533;&#65533;i&#65533;&#65533;@X&#65533;&#65533;&#65533;&#65533;&#65533;&#1007;&#65533;gAG&#65533;&#65533;&#65533;+,o&#1368; Y&#65533;@&#65533;V&#65533;&#65533;@&#65533;*&#65533;&#153;&#65533;%&#65533;&#65533;F&#65533;@&#65533;B9&#65533;&#65533;|&#65533;&#65533;6&#65533;&#65533;p&#65533;&#65533;[&#65533;%&#65533;@p &#65533;&#65533;&#65533;?t&#65533;<&#65533;&#65533;&#65533;cw&#65533;#}&#65533;H&#65533;&#65533;&#65533;&#65533;&#1032;@&#65533;&#65533;&#65533;&#65533;&#1988;&#65533;/)&#638;A&#65533;B&#65533;&#65533;>&#65533;O&#65533;	&#65533;&#65533;I&#65533;,_&#65533;d&#65533;M&#65533;&#65533;&#65533;,&#65533;, @&#1630;o&#65533;'&#65533;
&#65533;&#65533;&#65533;&#65533;B&#65533;&#65533;L(J8&#1034;&#65533;o&#65533;B&#65533;
&#65533;&#65533;&#65533;&#1537;&#65533; &#65533; &#65533;&#411;&#65533;&#65533;&#65533;&#65533;G&#65533;&#65533;&#65533;&#65533;&#65533;&#65533;h&#65533;Ni&#65533;\L&#65533;&#65533;T&#65533;G
&#65533;1&#65533;&#65533;&#65533;1B6$&#65533;A&#65533;P4&#65533;&#65533;&#65533;&#65533;&#65533;&#65533;&#65533;&#65533;&#65533;&#65533;&#65533;
&#65533;&#1858;&#1925;&#65533;&#65533;J&#65533;s&#65533;&#65533;,&#65533;&#65533;&#65533;&#65533;&#65533;&#65533;&#65533;]&#65533;)4C&#65533;&#65533;R&#65533;A: DBRQ&#65533;L&#65533;A&#65533;&#65533;k"&#65533;A&#65533;&#65533;&#65533;@4A&#65533;&#65533;<$H&#65533;h&#65533;&#65533;&#65533;&#65533;J&#65533;D&#65533;]}&#65533;;&#65533;&#65533;&#65533;&#65533;&#65533;&#1793;&#52141;&D&#65533;&#65533;*&#65533;&#65533;&#65533;&#65533;&#65533;&#65533;
&#65533;&#65533;:&#65533;n&#65533;Eo6o&#65533;&#65533;&#65533;&#65533;&#65533;&#65533;@k&#65533;b&#65533;{&#65533;~4'}Xl@&#65533;&#65533;?`&#65533;@&#65533;&#65533;&#65533;pA&#65533;_&#65533;&#65533; Kw&#65533;&#65533;)q&#65533;o:&#65533;&#65533;&#65533;s&#65533;&#65533;&#65533;&#65533;7&#65533;`&#65533;hsn&#65533;Edj&#65533;D&&#65533;&#65533;@0#AL&#65533;$&#65533;X&#65533;E&#65533;&#65533;Qb&#65533;&#65533;&#65533;2c&#65533;&#65533;`&#65533;gm@G3FSG&#65533;&#65533;FG&#1569;0;&#65533;0&#65533;@&#674;&#65533;S&#65533;j@4j4&#65533;?lB&#65533;&#65533;&#65533;&#65533;&#65533;s&#65533;&#65533;E&#65533;@&#65533;D&#65533;6&#65533;&#65533;D&#65533;&#65533;?D&#65533;&#65533;@&#616;&#65533;&#65533;&#65533;k&#65533;J&#65533;G&#687; K&#65533;GQaNh&#65533;&#65533;&#65533;&#65533;&#65533;B&#65533;&#65533;&#65533;&#65533;dk &#65533;&#65533;&#65533;Q &#65533;!&#65533;&#65533;&#65533;T&#65533;&#65533;aY8&#65533;W&#65533;-X Lu&#65533;&#65533;<&#65533;?&#65533;&#65533; UYP	b&#65533;&#65533;L&#65533;B&#65533;t&#65533;ZL&#65533;&#65533;&#65533;&#65533;4&#65533;$&#65533;P &#65533;`&#65533;&#65533;3&#65533;	&#1074;&#65533;&#65533;i&#65533;&#65533;^&b&#65533;&#65533;&#65533;&#65533;&#65533;&#65533;&#65533;.j&#65533;&#65533;%$DB&#65533;&#65533;&#65533;^-&#65533;&#65533; sF&#65533;0&#65533;:&#65533;3f/mc&#65533;&#65533;`GY&#65533;3F&#65533;&#65533;VG>S&#65533;&#65533;E$&#805;R=&#65533;&#65533;&#65533;&#65533;0&#65533;U&#65533;&#65533;E2&#65533;&#65533;&#905;&#257;"N&#65533;*,&#65533;*&#65533;0? v;&#65533;&#65533;~&#65533;?X&#65533;&#65533;&#65533;~&#65533;&#65533;JS&#1161;&#65533;&#65533;&#65533;G
Z&#65533;&#65533;&#65533;W`G&#65533;&#65533;}&#65533;&#65533;s &#65533;&#65533;I&#65533;&#65533;i&#65533;&#65533;Q
&#65533;&#65533;&#65533;^&#65533;Cs&#65533;x&#65533;P&#65533; &#65533;&#65533;@P>&#65533;
O"&#65533;4&#258;&#65533;(( Q^&#65533;d:&#65533;J5&#65533;&#65533;&#65533;R_1&#65533;&#65533;&#65533;&#1615;c&#65533;8GE&#65533;@&#65533;&#65533; X&#65533;p3&#65533;&#65533;&#65533;&#65533;a:&#65533;&#65533;&#65533;&#65533;T&#65533;N&#65533;&#65533;.C&#65533;&#65533;&#65533;_&#65533;&#65533;&#1789;]&#65533;B&#65533;{&#65533;CtP]&#65533;Eu&#65533;&#65533;<&#65533;&#65533;&#65533;FYL W&#65533;5,&#65533;^&#1717;\&#65533;X@&#65533;&#65533;&#65533;&#65533;$ B <&#65533;!&#65533;&D
:&#65533;&#65533;%&#65533;A|&#65533;&#65533;R&&#65533;&#1792;;&#1834;	&#65533;&#65533;^&#65533;&#65533;&#65533;&#65533;1&#65533;fh&#65533;&#65533;?(B&#65533;9&#65533;&#65533;&#65533;&#65533;&#65533;&#65533;&#65533;&#65533;6v&#65533;nh&#65533;o&#65533;&#65533;W&#65533;A&#65533;&#65533;+&#65533;&#65533;@d&#65533;&#65533;5&#65533;	~$g&#65533;]&#65533;&#65533;6&#65533; &#65533;&#65533;&#65533;&#65533;P32&#65533; &#65533;&#65533;!h&#65533;&#65533;Ep&#65533;@A&#65533;2@&#65533;&#65533;B>&#65533;i&#65533;&#65533;&#65533;&#65533;&#65533;&#65533;zr&#65533;(-<_&#65533;j&#65533;`&#65533;Z	=&#65533;&#721;&#65533;H(&#65533;&#65533;	DsSX&#65533;&#65533;@&#65533;&#65533;?  &#65533;&#65533;v&#65533;&#65533;&#65533;'l&#65533;6&#65533;&#65533;&#65533;Wti&#65533;R&#65533;H&#65533;&#1851;&#65533;G3Rt, &#65533;&#65533;WD7&#65533;&#65533;&#65533;&#65533;&#1282;y&#65533;&#65533;T&#65533;&#1186;	&#65533;&#65533;i&#65533;&#65533;&#65533;&#65533;j&#65533;E&#65533;J&#65533; ]&#65533;#&#65533;DLR&#65533; &#65533;8&#65533;&#65533;%&#65533;s&#65533;K$*&#28244;&#65533;L&#65533;&#65533;; &#65533;&#65533;&#65533;a&#65533;&#1910;9&#65533;~E$&#65533;p&#65533;&#65533;&#65533;}EZ&#65533;ob&#65533;&#65533;&#65533;&#65533;&#65533;&#65533;C&#1656;&#65533;[&#65533;%&#65533;/&#65533;&#65533;&#65533;&#65533;&#65533;&#65533;yY&#65533;tR&#65533; 0-&#65533;$&#65533; &#65533;&#65533;&#65533;&#65533;b&#540;&#65533;&#65533;'&#65533;	&#65533;@&#306;&#65533;&#65533;&#65533;&#65533;&#1458;i&#65533;&#65533;&#65533;~l&#65533;&#65533;"U&#65533;&#65533;&#65533;&#65533;&#65533;&#65533;&#65533;&#65533;&#65533;!@&#488;S&#65533;&#65533; &#65533;o&#65533;&#362;&#65533;&#65533;kQ3&#65533;&#65533;&#65533;@&#65533;&#65533;68&#65533;&#65533;@&#65533;W&#65533;&#65533;)&#65533;c&#65533;&#65533;6D&#65533;/&#65533;&#65533;s&#65533;A	&#65533;ZlB xf&#1358;Q&&#65533;t&#65533;&#65533;? &#65533;&#321;q&#65533;=F&#65533;D&#65533;$&#65533;;&#65533;&#65533;&#65533;5&#65533;F;&#65533;&#65533;&#65533;&#65533;&#65533;&#193;&#65533;&#65533;&#65533;E>&#65533;&#65533;&#65533;&#65533;&#65533;&#1639;&#65533;}@4&#65533;&#65533;&#65533;&#65533;h^&#65533;h^&#65533;&#65533;&#65533;&#65533;&#65533;F]&#65533;s&#65533;&#65533;eTF&#65533;&#65533;&#65533;"&#65533;r&#65533;&#65533;&#65533;&#1793;!&#65533;&#65533;V&#65533;&#65533;&#65533;1&#65533;u&#65533;&#65533;&#65533;0^\nP"&#65533;<&#65533;&#65533;?*&#65533;V&#65533;A&#65533;aA4qV&#65533;[ &#65533;&#65533;&#1229;&#65533;&#482;&#65533;&#65533;&#65533;&#65533;&#65533;&#65533;&#65533;q&#65533;A!IZ&#65533;&#65533;o!*&#65533;&#65533;`Ab&#65533;#&#65533;o &#65533;[N&#65533;s7$&#1360;;&#65533;&#65533;c&#25486;
n&#65533;$pj&#65533;S>L0)&#65533;&#65533;B&&#65533;dK&#65533;&#65533;&#477;&#65533;au&#65533;rv&#65533;"%&#65533;A*&#65533;&#65533;&#65533;f&#65533;&#1461;{o^&#65533;{&#65533;&#65533;&#65533;&#65533;&#65533;Dt&#65533;u&#65533;&#65533;U&#65533;3&#65533;&#65533;&#65533;&#65533;1&#65533;&#65533;l2P&#65533;&#65533;X&#65533;d&#65533;&#65533;r&#65533;G&#65533;/&#65533;t&#65533;&#1121;&#65533;&#65533;&#65533;vO&#2037;&#65533;	&#65533;dE&#1117;&#65533;&#65533;2d|&#65533;F&#65533;4&#65533;&#1189;&#65533;&#65533;C&#65533;&#65533;&#65533;&#65533;)&#65533;V (&#65533;&#65533;c&#65533;&#65533;jZz_&#65533;&#65533;q&#65533;]&#65533;%&#65533;&#65533;&#599;7&#65533;&#65533;Ae&#65533;Bx&#65533;n&#65533;&#65533;#&#65533;&H}&#65533;&#65533;&#65533;&#1679; &#65533;&#65533;&#65533;V&#65533;$&#65533;&#65533;&#65533;&#65533;.@&#65533;&#65533;'&#65533;Ct&#65533; &#65533;&#65533;;&#65533;@!d>&#65533;&#65533;&#65533;0&#65533;>&#65533;&#65533;&#65533;(L&#65533;0&#65533;N&#65533;&#65533;,&#65533;&#65533;y&#65533;&#65533;j&#65533;!&#65533;K&#1801;&#65533;
(&#65533;&#65533;|&#65533;&#65533;&#65533;|&#65533;Z&#65533;&#65533;&#207;&#65533;&#65533;$&#65533; 8&#65533;$&#65533;&#65533;&#65533;Q&#65533;&#65533;&#65533;&#65533;&#65533;'&#65533;@4&#65533;2&#65533;e&#1193;&#65533;&#659;V&#65533;&#65533;.4&#65533;&#65533;"&#65533;&#65533;&#65533;&#65533;.&#65533;&#65533;&#65533;&#65533;&#65533;&#65533;&#65533;&#65533;E")B#&#65533;+$&#65533;M&#65533;&#65533;&#65533;H&:&#65533;&#65533;	Q&#65533; &#65533;n&#65533;&#65533;u &#65533;,	&#65533;&#65533;G&#65533;4u&#477;&#65533;Pe=2&#65533;&#65533;
+>&#65533;&#65533;,J&#65533;R@&#65533;"4(&#65533;&#65533;&#65533;&#65533;&#1749;&#65533;&#65533;&#65533;&#65533;&#709;&&#65533;D&#65533;&#65533;@&#65533;X&#65533;&#65533;&#65533;&#65533;3f'&#65533;&#65533;&#65533;4&#65533;,&#65533;&#65533;(&#65533;&#65533;s&#65533;&#65533;b
&#65533;&#65533;&#65533;&#65533;.9&#1263;:&#65533;&#65533;&#65533;afC&#65533;&#65533;&#65533;&#65533;&#65533;^xAh&#253;&#65533;X&#65533;L&#65533;B&#65533;B&#65533;&#65533;&#65533;&z&#65533;I&#65533;x&#65533;^&#65533;&#65533;&#65533;Z&#65533;h&#774;.~&#65533;GS&#65533;.&#65533;&#65533;&#1023;2&#65533;&#65533;&#65533;>&#65533;&#65533;&#65533;&#65533;&#65533;&#65533;aE
5&#65533;&#65533;K&#65533;4&#65533;&#65533; &#65533;&#65533;(&#65533;&#65533;&#65533;&#65533;Xb&#65533;i&#65533;&#65533;&#65533;;&#65533;&#1104;&#65533;*&#65533;&#65533;&#65533;KH&#65533;&#65533;P&#65533;&#65533;r1 )t&#65533;A&#65533;Fj&#65533;&#65533;m&#65533;&#65533;&#65533;c&#65533;&#65533;Z!1&#65533;&#65533;v&#65533;  &#65533;$&#65533;86&B&#65533;&#65533;|&#65533;&#65533;=&#65533;e&#65533;b&#65533;`&#65533;A&#65533;	&#65533;&#65533;&#65533;{&#65533;&#65533;h&#65533;7&#65533;&#65533;&#65533;.r&#65533;&#65533;&#65533;$&#65533;F7&#65533;&#65533;&#659;P*H&#65533;JE&#65533;&#65533;$&#65533;U&#65533;d2!j&#65533;&#65533;X&#65533;&#65533;&#65533;&#65533;&#65533;0&#65533;&#65533;U'&#148;&#65533;9F&#65533;&#65533;&#65533;g0C&#365;\&#65533;&#65533;&#196;lL&#65533;&#65533;+.&#65533;i&#65533;Ib@&#65533;&#65533;-&#65533;&#65533;&#843;&#65533;&#65533;g&#65533;&#754;&#65533;&#65533;&#65533;  &#65533;9$&#65533;x N&#65533;Z&#65533;&#65533;dA=y"=&#65533; &#65533;~&#65533;@&#65533;k&#65533;&#65533;&#65533;&#65533;'x&#65533;&#65533;DjC&#65533;z.ry&#65533;l&#65533;&#65533;&#65533;Ii&#65533;#p&#65533;1&#65533;&#65533;Lc^&#65533;/bX&#65533;IX&#137;&#65533;&#65533;.&#65533;&#65533;~V8nl&#65533;&#65533;&#65533;&#65533;&#65533;H&#65533;#@&#65533;&#65533;RF&#65533;n&#65533;!&#65533;`&#65533;
!&#65533;g&#65533;&#65533; 2:4&#65533;p
*fEr&#65533;&#65533;&#65533;f&#65533;T*~BI8&#65533;G&#65533; &#65533;H$@H&#1546;&#65533;
( &#65533;&#65533;&#401;&#65533;&#65533;n&#65533;-h&#65533;&#65533; &#65533;&#65533;X&#65533;&#65533;&#65533; &#65533;&#65533;A4.&#65533;&#65533;2&#65533;%'F&#65533;dp&#65533;&#65533;&#65533;&#65533;"&#65533;t&#65533;&#65533;}&#65533;&#65533; &#65533;(&#65533;&#1377;&#65533;&&#65533;S&#65533;n2
*CW&#65533;&#65533;&#65533;&#65533;w&#65533;@8&#65533;X>&#65533;&#65533;&#65533;&#130;U&#65533;&#65533;,&#65533;C&#65533;R&#65533;;&#65533;p&#65533;p; U&#65533;&#65533;A&#65533;&#65533;&#65533;X)&#65533;&#65533; &#65533;&#65533;+&#65533;&#65533;!f&&#65533;&&#65533;@M&#65533;T&#65533;Y	&#204;&#65533;4&#217;q&#65533;#|&#65533;)`]&#65533;qQ&#1830;&#65533;&#65533;h&#65533;&#65533;&#65533;5&#65533;&#65533;k&#65533;ui&#65533;&#65533;&#65533;O&#915;&#65533;&#65533;?N&#65533;3&#65533;$&#65533;X&#65533;]&#1084;p"&#65533;t&#65533;(A'r&#65533;&#65533;@&#65533;&#65533;	&#65533;"&#1541;&#65533;&#65533;&#65533;&#65533;?6:l&#65533;
&#65533;&#65533;&#65533;?&#65533;&#65533;&#65533;&#65533;&#65533;:&#65533;q&#65533;h@&#65533;&#65533;Eq4&#65533;&#65533;&#65533;S&#65533;&#65533;&#65533;Cd&#65533;!B&#65533;c&#65533;&#65533;'e`a&#65533;&#65533;"2&#65533;&#65533;b"1&#65533;qC?!&#65533;@l&#65533;S&#65533;5&#65533;@&#65533;D4&#65533;&#65533;q&#65533;,&#65533;8p&#65533; &#65533;&#65533;P&#464;&#65533;z&#65533;&#65533;g1&#65533;-Ak|&#65533;B&#65533;&#65533;6>:&#65533;GER&#65533;&#65533;P&#65533;`#I&#65533;&#65533;&#65533;d&#65533;&#65533;Q&#65533;J&#65533;&#65533;&#65533;iD3&#65533;[&#65533;&#65533;Ku9d &#65533;&#65533;I#y&#65533;&#538;V&#65533;&#65533;55&#65533;MyJ&#65533;(C&#65533;&#65533;|m&#65533;
&#65533;[&#65533;?R)&#65533;&#65533;&#65533;#s&#65533;] &#65533;N78&#65533;&#65533;vp&#65533;BA&#65533;&#65533;&#65533;9o*&#65533;&#65533;&#65533;&#65533;Z&#65533;&#65533;&#65533;G&#65533;&#65533;W&#65533;b&#65533;&#65533;&#65533;h&#65533;&#65533;{&#65533;0l"]&#65533;JR&#65533;&#65533;&#65533;#x1&#65533;O&#65533;&#65533;H&#1381;&#65533;d&#65533;@^8&#65533;Af&#65533;&#1343;u&#65533;:&#65533;&#137;&#65533;.&#65533;(B&#65533;H&#65533;&#65533;q&#65533;&#65533;&#65533;&#65533;&#65533;&#65533;&#65533;`4&#65533;&#65533;8&#65533;&#1102;xSt&#65533;h&#65533;&#65533;A&#65533;H&#65533;7&#65533; &#65533;&#65533;&#65533;A&#65533;&#65533;X&#65533;B\&#65533;P&#65533;&#65533;&#65533;&#65533;&#65533;&#65533;b&#65533;&#65533;f&#65533;:-&#65533;)&#65533;j&#65533;&#65533;&#65533;0 &#65533;&#65533;:`&#1065;&#65533;8@{&#65533;&#65533;&#65533;&#65533;BV&#65533;&#65533;&#65533;&#65533;&#65533;I&#65533;U8&#65533;&#65533;l"% B4&#65533;	&#65533;c&#65533;*B&#65533;
M&#65533;s&#65533;&#1029;"&#904;&#65533;2&#65533;`&#65533;&#65533;&#906;S&#65533;&#137;|0&#65533;&#65533;b&#65533;c@m&#65533;&#65533; &#65533;0p&#65533;&#65533;&#65533; &#65533;&#65533;&#65533;
&#65533; &#65533;$&#1076;I&#65533;Q&#65533;&#65533;&#65533;&6&#65533;ov&#65533;&#65533;&#65533;&#65533;&#65533;&#65533;F&#65533;&#65533;`&#65533;&#65533;&#1535;q R&#770;y&#65533;Ci	g&#65533;&#65533;&#65533;&#757;&#65533;&#65533;DR&&#65533;&#65533;&#65533;&#65533;c&#65533;CH&#65533;&#65533;&#65533;n)&#65533;&#65533;&#65533;&#65533;&#65533;:&#65533;)&#65533;LyP&#65533;I&#65533;E&#65533;&#65533;&#65533;&#65533; &#65533;8&#65533;!&#65533;&#65533;a&#65533;&#65533;&#65533;?0&#65533;&#65533;&#65533;`&#65533;&#65533;&#65533;&#65533;h7+&#65533;&#65533;z&#65533;g>&#65533;
&#65533;.&#65533;)/RR^&#65533;l&#65533;@&#65533;&#65533;&#588;oj&#65533;&#65533;&#65533;x<
&#65533;Na&#1609;&#65533;&#65533;&#65533;&#65533;&#65533;~&#65533;T*&#65533;a&#65533;T&#65533;&#65533;!&#65533;&#65533;S~r&#65533;&#65533;&#65533;D1&#65533;&#65533;A&#65533;j"4&#65533;&#65533;I8d#;&#65533;&#65533;FM&#65533;&#65533;&#65533;&#65533;&#65533;&#65533;G&#65533;&#65533;we&#1340;$&#65533;Fm&#65533;]6&o&#65533;|	&#65533;&#65533;U&#65533;&#65533;&#65533;, &#65533;&#65533;j&#65533;@&#65533;$&#65533;&#65533;&#65533;1d&#65533;+&#65533;&#65533;
&#65533;h4&#65533;&#65533;&#65533;K&#65533;j&#65533;&#65533;4&#65533;&#65533;&#283;EAf&#65533;P&#65533;P&#65533;X&#65533;@&#65533;&#65533;P&#65533;)&#65533;&#65533;5"&#65533;Q|&#65533;!&#65533;&#65533;&#65533;n$&#65533;	&#65533;&#65533;&#65533;&#65533;q&#65533;&#65533;!'^@j= &#65533;C&#65533;&#65533;&#65533;@&#65533;\&#65533;&#65533;&#65533;&#65533;B:&#65533;&#65533;&#65533;&#65533;_&#65533;&#65533;h0&#65533;&&#65533;&#65533;#&#65533;!Wh&#65533;&#65533;'g&#65533;&#65533;&#65533;\&#65533;&#65533;dY&#65533;\	!&#65533;&#374;&#65533;M&#65533;&#65533;&#65533;J6&#65533;y&#65533;@ &#65533;&#65533;&#65533;&#65533;&#65533;&#65533;-PE&#65533;&#65533;&#65533;}{!w&#65533;&#65533;&#65533;;&#65533;A	E&#65533;&#65533;]&#65533;&#65533;tm&#65533;j"X`0&#65533; &#65533;&#65533;&#65533;&#65533;&#65533;2&#65533;	&#65533;&#65533;i&#65533;&#65533;B&#65533;&#65533;&#65533;&#65533;:&#65533;h&#65533;BX&#65533;/O&#184;&#65533;.j]&#65533;A^&#65533;!&#65533;e4&#428;<8Z.!X0Z!Z0}&#65533;&#65533; &#65533;&#65533;h&#65533;2p0/&#65533;S(&#65533;a&&#65533;(&#65533;&#65533;&#65533;&#65533;&#65533;/&#65533;&#14868;J&#65533;&#65533;>&#65533;C=&#65533;&#65533;&#672;&#65533;.b&#65533;c&#65533;Cd&#65533;&#65533;&#65533;&#65533;&#65533;&&#65533;&#65533;	&"q&&#65533; &#65533; gd&#65533;&#65533; &#65533;&#65533;&#65533;&#65533;&#65533;n7&#65533;&#65533;&#65533;`)&#65533;&#65533;&#65533;&#65533;&#65533;P&#65533;\&#65533;0&#65533;&#65533;,&#65533;m b 8 d`&#65533;&#65533;
&#65533;&#65533;^&#65533;&#65533;&#774;D&#65533;&#65533;^!t&#65533;&#65533; ^&#65533;
&#65533;&#65533;&#65533;:&#65533;&#65533;,`&#65533;&#65533;&!&#65533;M&#65533;zH&#65533;J&#65533;$&#65533;&#65533;s &#65533;Q&#65533;&#65533;&&#65533;"&#65533;M&#65533;@&#65533;b&#65533;&#65533;o&#65533;P&#65533;&#65533;%&#65533;/O&#65533;OpN"\L&#65533;"`1&#65533; &#65533;H&#65533;&#65533;@|"&#65533;&#65533;` `6 &#65533;&#65533;&#65533;8&#65533;&#65533;&#65533;&#65533; F`L&#65533;&#65533;&#65533;B&#2020;K&#65533;&#65533;)F&#65533;y&#65533;&#3934; &#65533; &#65533;&#65533;&#65533;{
0&#65533;a &#65533;&#65533;&#65533;!Z&#65533;Y&#65533;#|<&#65533;&#65533;P0/>&#65533;N 6b@&#65533;&#65533;H. &#65533;&#65533;F#&#65533;&#65533;/ t&#65533;0&#65533;&#65533;&#65533;`#;&#65533;#3&#65533;/*rY
2 &#65533;&#65533;N&#65533;|R&#65533;<<H/t0&#65533;,R&#65533;&#65533;Bl&#65533;&#65533;&#65533;X&#65533;&#65533;d&#65533;pw2/F&#65533;&#65533;&#43570;?TH=&#65533;&#65533;>&#65533;&#65533;=&#65533;&#65533;=&#65533;&#65533;&#65533;&#65533;/ a/&#65533; q&#65533;&#65533; &#65533;4&#65533;&#65533; 0d&#65533;&#65533;p&#65533;&#65533;&#65533;&#65533;&#65533;&#65533;&#65533;@&#65533;&#1280;&#65533;M&#65533;N2&#65533;
!&#65533;C&#65533;&#65533;&#65533;&#65533;Pk&#65533;DGO&#65533; &#65533;&#65533;&#65533;	&#65533;(&#1638;&#65533;$^/&#65533;41&#65533;dV&#65533; &#65533;"&#65533;&#65533;&#65533;N&#65533;Q&#65533;&#65533;&#65533;bP&#65533;q"2&#65533;s+&#65533;1&#65533;BkArK&#65533;T)M&#65533;"a!&#65533;J&#65533;J&#65533;&#65533;&#65533;R&#65533;bD&#65533;&#65533;*F&#65533;<&#65533;&#655;&#65533;&#65533;&#65533;8&#65533;wr  0&#65533; &#65533;myzi&#65533;&#65533;&#65533;y\&#65533;*&#65533;&#65533;"
&#65533;'&#65533;K
&#65533;S<&#65533;"&#65533;R&#65533;&#1123;&#65533;&#65533;1&#65533;&#65533;|`&#65533;WF&#65533;/^!^g&#65533;~&#65533;&#65533;k/d &#65533;:&#65533;W&#65533;n"&#65533;&#65533;a&#65533;s4&#65533;!z@&#65533;^`"&#65533;&K&;&#65533;&#65533;@&#65533;&#65533;&#640;*A{R&#65533;d&#65533;?&#65533;&#65533;)&#65533;B2&#65533;&#65533;!&#65533; *&#65533;b&#65533;&#65533;0@~&#65533;&#65533;&#65533;&#65533;&#65533;p@&#65533;K&#65533;H.B+&#837;( D&#65533;4&#65533; La&#65533;N&#65533;N&#65533;\l&#65533;&#65533;&#65533;&#65533;&#65533;!&#65533;&#65533;&#65533;&#65533;&#65533;&#65533; I&#65533;2Q&#65533;b
&#65533;&#65533;K&#65533;H2&#65533;!i&#65533;&#65533;$:O&#65533;&#65533;aK&#65533; rB#,&#65533;$&#65533;&#65533;o&#65533;&#65533;&#65533;"&#65533;&#65533;&#65533;/&#65533;Dr&#65533;!&#65533;<&#65533;MB&#65533;p&#65533;&#65533;&#65533;&#65533;&#65533;"LF!&#65533; &#65533;,E&#65533;&#65533;&#65533;&#65533; &#65533;&#65533;&#65533;&#65533;&#65533;bD&#65533;&#65533;~&#65533;F&#65533;&#65533;&#65533;G&#65533;&#65533;&#65533;&#65533;O,n$&#65533;&#65533;&#65533;V&#65533;&#65533;=&#65533;"&#1319;&#65533;&#65533;@u&#65533;&#65533;&#65533;G<&#65533;&#65533;;&#65533;b1&#65533;S[~N&#65533;2".V&#65533;&#65533;&#65533;FGj&#65533;&#65533;&#160;&#65533;e"&#65533;=E&#65533;&#65533;"&&#65533;zeX&#65533;&#65533;&#65533;&#65533;X3&#65533; Y&#65533;X&#65533;&#65533;&#65533;&#65533;Yw&#65533;:p&#65533;&#65533;(!&#65533;!&#65533;&#65533;R&#65533;c"*`"&#65533; z&#65533;A&#65533;r&#65533;&#65533;p=&#1717;=(&#65533;&#65533;&#65533;=ZhA&#65533;&#65533; b	dz
&#65533;&#65533;&#65533;"&#65533;&#65533; &#1677;&#65533;&#65533;r&#65533;&#65533; &#65533;&#1037;x$&#65533;&#65533;2+WT&#65533;`!h`b&#65533;F&#65533;&#65533;&#65533;r4I @AM@&#65533;HHd&#65533;k>&#65533;k&#65533;A&#65533; =u&#65533; &#65533; 4&#65533;'&#65533;.&#65533;.&#65533;h$&#65533;!&#65533; '&#65533;&#65533;J&#65533;%&#65533;&#65533;&#65533;^&#65533;M&#65533;&#65533;&#65533;0n&#65533;&#65533;&#65533;M$:&#65533;K&#65533;%&#65533;&#65533;&#65533;NgNO'&#65533;kJ&#65533;&#65533;&#65533;&#65533;&#65533;O'&#65533;@&#65533;B&#65533;&#65533;o(&&#65533;`}6&#65533;&#65533;b&#65533;&#65533;&#65533;&#65533;+&#65533;@&#65533;  `T&#65533;vP&#65533;&#65533;*&#65533;Re)V&#65533;&#65533;&#65533;&#65533;]&#65533;G
&#65533;&#65533;&#256;q&#65533;U&#65533;&#65533;&#65533;s3&#387;"&#65533;/&#65533;A2&#65533;&#65533;<l!&#65533;&#65533;/r&#65533;."&#65533;7&#65533;&#65533;&#65533;X&#65533;&#65533;&#65533;&#65533;&#65533;.&#65533;&#65533;ht&#483;li&#65533;&#65533;AT&#65533;.&#65533;a"&#65533;&#65533;.&#65533;&#65533;/&#65533;O;&#65533;!&#65533;&#65533;++&#65533;&#65533;&#65533;&#65533;&#65533;.L&#65533;&#65533;&#65533;&#65533;nS&#65533;K/&#65533;&#65533; &#65533;&#65533;&#65533;@'&#65533;3q&#65533;&#65533;]&#65533;&#65533;Bd&#65533;&#65533;d&#65533;(&#65533;/&#65533;&#65533;L&#65533;&#65533;&#65533;.&#65533;&#65533;!&#65533;&#65533;.X&#65533; &#65533;&#65533;pG&#65533;AB&#65533;b@&#65533;L&#65533;g&#65533;&#65533;\|&#65533;&#65533;h&#65533;J@At&#65533;&#65533;D7&#65533;\&#65533;a&#65533;L&#65533;y&#65533;&#65533;y&#65533;&#65533;&#65533;&#65533;&#65533;&#65533;&#65533;+9&#65533;.(%, O$&#65533;vqJ^2&#65533;f&#65533;ZON&#65533;&#65533;.&#65533;&#65533;q&#65533;d&#65533;r&#65533;!}&#65533;&#65533;X&#65533;&#65533;O~O&#65533;
R)&#65533;&#65533;D&#65533;P&#11768;v&#65533;V&#65533;!0K&#65533;&#65533;	n&#65533;'&#65533;"vt &#65533;&#65533;y&#65533;&#65533;&#65533;&#65533;&#65533; qG,&#65533;!!  &#65533;1T&#65533;&#65533;\&#65533;&#65533;&#1090;&#65533;Oe&#65533;"&#65533;&#65533;&#65533;<&#65533;q&#65533;wWaq&#65533;I&#65533;&#65533; &#65533;&#65533;&#65533;&#65533;p&#65533;&#65533;.p&#65533;/&#65533;.r&#65533;&#65533;T!(&#65533;&#65533;&#39058;w&#65533;rW/&#65533; &#65533;c^ba(4!Hy/h@Z &#65533;&#65533;&#65533;[&#65533;&#65533;q&#65533; /HY&#65533;&#65533;4&#65533;&#65533;&#65533;&#65533;&#65533;&#385;K&#65533;8&#65533;~Y&#65533;yMM&#1622;i&#65533;y&#65533;&#65533;B &#65533;&#65533;/&#65533;&#65533;/J& ;KF>&#65533;&#1103;&#65533;K}&#65533;*>&#65533;5&#65533;&#65533;&#14854;
/&#65533;v &#65533;&#32938;&#65533;v"&#256;T&#65533;R&#65533;B&#65533;AG&#65533;N&#1569;&#65533;&#65533;`b&#65533;R&#65533;&#65533;J C&#812;&#65533;0J<&#65533;&#65533;q@G&#65533;r&#1100;&#65533;^@e&#65533;:!Oe&#65533;&#65533;&#65533;
@&#65533;&#65533;&#65533;&#1378;2&#65533;&#65533;&#65533;&#65533; 1beFo&#65533;&#65533;`K&#65533;@1=&#460;|&#65533;}F n&#65533;`M'bK$aK&#65533;&#1318;&#65533;&#65533;&"u&#65533;Du &#65533;p&#65533;)&#902;6/!H&#65533;&#65533; &#65533;!<&#65533;6@r&#65533;o'&#65533;&#65533;&#65533;	&#65533;&#65533;&#65533;&#65533;&#65533;o&#721;9	`&#65533;&#65533;	&#65533;B/&#65533;&#65533;&#65533; &#65533;
&#65533;&#65533;&#65533;C&#65533;&#65533;&#65533; '?&#65533;.`c&#65533;Ch&#65533;L&#65533;B&#65533;&#65533;&#65533;&#65533;&#65533;&#65533;&#65533;&#65533;o&#65533;.r&#65533;&#65533;!&#65533;&#65533;#	&#65533;&#65533;&#65533;`$&#65533;/&#1920;&#65533;&#65533;&#65533;&#65533;&#65533;&#65533;&#65533;&#65533;&#65533;&#65533;&#65533;&#65533;&#151;&#65533;&#65533;&#65533;&#65533;&#1648;;wk/8/&#65533;#/2&#65533;&#65533;	l!&#65533;&#65533;	&#65533;&#65533;	&#65533;&#65533;t&#1235;A&#65533;&#65533;&#65533;&#217;&#65533;"&#65533;&#65533;U<&#65533;&#65533;T&#65533;z&#65533;&#65533;C&#65533;&#65533;&#65533;&#65533;&#65533;|'B&#65533;&#65533;&#65533;A&#65533;7&#65533;&#65533;&#65533;&#65533;&#65533;&#65533;!&#65533;!&#65533;&#65533;&#65533;@&#65533;F~&#65533;&#65533;&#65533;>&#65533;QH&#65533;B&&#65533;,&#65533;&#65533;h&#65533;8&#65533;FQ&#65533;&#65533;A\9@L&#65533;B&#65533;.&#65533;&#65533;&&#65533;&#65533;&#65533;&#65533;&#65533;8&#65533;/5&#65533;&#65533;d&#65533;/"An^81&#65533;&#65533;nV&#65533;&#65533;&#65533;&#65533;Hk&#65533;p&#65533;&#65533;&#65533; &#65533;&#1060;&#65533;3&#65533;e;J&#65533;dor&#65533;43O&#65533; |+O0GO&#65533;&#65533;&#65533;P&#65533;&#65533;!{&#65533;/*~&#65533;&#65533;&#65533;&#65533;&#65533;&#596;zxL%&#1926;SX<&#65533;&#65533;q&#65533;&9&#65533;@&#65533;"&#65533;&#65533;&#65533;X&#65533;&#65533;h&#65533;-B/&#65533;=c&#65533;&#65533;2lz&#65533;&#65533;&#65533;W&#65533;&#65533;&#65533;bM&#65533;&#1333;_&#65533;&#65533;&#65533;.R! 4&#65533;I&"&#65533;I&#65533;&#65533;qQ&#65533;q&#65533;.	}&#65533;&#65533;0&#65533;&#65533;<>&#65533;<&#65533; &#65533;&#65533;&&#65533;&#65533;!&#65533;U&#65533;7&#65533;&#65533;H&&#65533;H);b&#65533;&#65533;N=&#65533;&#65533;"h@&#65533;B&#65533;B!^&#65533;&#65533;&#65533; &#65533;\&#1858;"=&#65533;@&#65533;j&#65533;.f&#65533;<&#65533;x"hr&#65533;&#65533;&#65533;{-&#65533;&#65533;&#65533;\&#65533; |&#65533;\&#65533;&#65533;l&#65533;&#65533;&#65533;&#65533;&#65533;&#65533;&#773;&#65533;p/&#65533;!&#65533;&#1767;&#65533;&#65533;&#65533;&#65533;&#65533;&#65533;&#816;&#65533;&&#65533;. E@o+&#65533;&#65533;&#65533;&#65533;g0&#65533;&#65533;&#65533;-Y&#65533;,}&#65533;&#65533;d@~*&#65533;6J,&#65533;!&#65533;j&#65533;&#65533;\&#65533;N&#65533;&#65533;&#65533;@&#65533;&#65533; "6&#65533;$04/&#65533;&#65533;#P2&#65533;J }&#65533;\&#65533;LJ5\OqG&#65533;&#65533;&#65533;&#65533;^&#65533;&#65533;oANe&#65533;&#65533;&#65533;&#65533;d&#65533;6P&#65533;`Kb>&#65533;|K&#65533;&#65533; $&#65533; @&#65533;	&#65533;@&#545;b&#65533;"&#65533;&#902;C&#65533;S&#65533;&#65533;&#65533;"&#1900;+p	&#1777;}R&#65533; 9&#65533;bx&#65533;&#65533;&#65533;<&#65533;&#65533;&#65533;'B&#65533;&#65533;a&#65533;]b&#65533;%
w&#65533;&#65533;&#65533;&#65533;&#65533;&#65533;S&#65533;&#65533;&#305;&#65533;&#65533;&#65533;&#65533;&#65533;&#65533;&#65533;&#65533;&#65533;&#65533;&#65533;&#65533;.&#65533;&#65533;/&#65533;&#65533;'&#177;&#65533;~&#65533;&#65533;&#65533;&#65533;&#65533;&#65533;&#65533;~4&#65533;`^&#65533;B8&#65533;T=&#65533;m4X&#65533;80/&#65533;&#65533;&#65533;&#65533;>&#65533;&#65533;&#65533;&#1918;.({&#65533;&#65533;~/&#65533;&#65533;&#65533;&#65533;&#65533;&B&#65533;&#65533;&#65533;&#65533;B&#65533;&#65533;&#65533;J&#65533;N&#65533;&#65533;'&#65533;&#65533;&#65533;/<&#65533;&#65533;&#65533;&#65533;U&#65533;/<&#65533;X&#65533;&#65533;.&#65533;d&#65533;&#65533;&#65533;!&#65533;&#65533;%f=&#65533;j&#65533;&#1763;=&#65533;&#65533;(&#65533;,>&#65533;&#65533;'"&#65533;6!:bV&#65533; &#65533;[&#65533;&#65533;~&#65533;. t@&#65533;}@&#65533;&#65533;lp d&#65533;z&#65533;CN &#65533;0 ~&#65533;&#65533;&#65533;&#65533; &#65533;&#65533;4&#65533;*&#65533;&#65533;&#65533;&#65533;J<&#65533;&#65533;x&#65533;&#511;&#65533;&#65533;&#65533;&#65533;3%&#65533;&#65533;Dc&#65533;p`&#65533;&#65533;&#65533;%/&#65533;&#65533;&#65533;D1%&#65533;8qV&#65533;&#65533;&#65533;&#65533;@&#65533;&#65533;WV&#65533;,&#65533;R&#255;Uq&#65533;Q&#65533;&#65533;s&#65533;&#65533;&#65533;&#65533;[0&#65533;&#1097;&#65533;P&#65533;5M&#65533;@&#65533;&#65533;N&#65533;&#65533;4&#65533;TI&#65533;&#65533;u&#1253;&#65533;[I&#65533;
&#65533;P&#65533;&#65533;	&#65533;&#65533;&#65533;&#65533;`&#65533;\ws	qG&#65533;_^|&#65533;&#65533;&#65533;&#65533;&#964;S	'&#65533;1"&#65533;J&#65533;&#65533;y&#65533;&#65533;'&#65533;*LX&#65533;' &#65533;&#65533;&#65533;&#689;!&#65533;&#65533;*K&#65533;&#65533;g:&#65533;&#65533;&#1388;[&#65533;~[&#65533;D&#65533;&#65533;&#65533;,r&#65533;&#65533;&#65533;&#65533;&#65533;M&#65533;&#982;&#65533;[.&#65533;f&#65533;'&#65533;&#65533;]&#65533;i&#1946;SiK&#65533;NL|&#65533;Sn&#65533;&#65533;y&#65533;&#65533;&#65533;P&#65533;C&#65533;&#751;]&#65533;8&#65533;)&#65533;&#65533;&#65533;&#65533;|&#65533;N&#65533;&#65533;&#65533;&#33058;&#65533;&#65533;)&#65533;&#65533;&#65533;&#65533;X&#65533;q*=&#65533;'&#65533;&#65533;&#65533;^&#65533;>ai&#65533;&#65533;1&#132;&#65533;!&#517;`X&#390;n&#65533;&#65533;D2&#8746;&#40201; P&#65533;?T&#1588;&#65533;?>Md&#65533;J&#65533;&#65533;B&#65533;&#65533;&#65533;&#65533;AB&#65533;0&#65533;(tp8%&#65533;&#65533;`&#65533;L&#65533;L1(`	\&#65533; &#65533;&#65533;&#195;&#65533;5t&#65533;4$&#65533;@	))&#65533;&#65533;&&#65533;L  &#65533;h5QK*&#65533;Y&#65533;?R&#65533;	R&#65533;d&#65533;&#65533;&#65533;&#65533;
1&#65533;P7&#65533;&#65533;T&#65533;t@&#65533;&#65533;&#65533;	u&#65533;R*&#868;&#65533;;W&#65533;d&#65533;UFyj&#65533;]&#65533;U&#65533;W	t&#65533;&#65533;a&#65533;&#65533;C&#65533;&#65533;&#65533;u&#65533;]yQ&#65533;&#65533;&#65533;&#65533;&#65533;&#65533;! &#65533;f&#65533;,&#65533;*L&#258;c6l A"&#65533;&#65533;af&#858;&#65533;k&#65533;&#65533;&#65533;&#65533;+*13&#1098;G&#800;Z~&#65533;i.LT&#65533;?&#65533;T&#65533;2&#65533;x&#65533;&#65533;jRL_y&#17527;Z~&#65533;&#65533;&#65533;Ox&#65533;Q&#65533;&#65533;}&#65533;&#65533;&#65533;@i4h&#1182;"o&#65533;&#65533;&#65533;wLUg&#65533;x&#65533;&#65533;	Q&#65533;DI&#65533;V&#65533;&#65533;g&#65533;&#65533;'QB	&#65533;L&#65533;&#65533;&k&#65533;&#65533;&#65533;2&#730;&#65533;&#65533;2&#65533;&#65533;P&#65533;2&#65533;.&#65533;&#65533;&#65533;9c&#65533;&&#65533;L&#65533;&#65533;D4&#65533;W&#65533;&#65533;&#65533;&#65533;&#65533;&#65533;?&#65533;&#65533;&#65533;nJ&#920;&#65533; \pQ&#65533;&#65533;3n&#65533;Zo&#65533;&#65533;j&#65533;LT&#65533;?__{&#65533;-&#65533;&#65533;N&#65533;&#65533;8Q7!2&#65533; &#65533;&#65533;	&#65533;T&#65533;&#65533;&#65533;0
&#65533;BC&#65533;m2!#
H&#65533;(&#65533;%C&#1445;DC&#65533;3&#65533;MCOM&#65533;&#65533;Riv&#65533;&#65533;&#65533;&#65533;&#65533;D&#65533;&#65533;<&#65533;DN!&#65533;%3&#65533;&#65533;M&#65533;&#65533;N&#65533;&#65533;&#65533;2&#752;m)&#65533;a&#65533;R&#65533;&#65533;&#65533;s&#65533;Q&#65533;\&#65533;|R&#65533;t&#65533;&#65533;W<&#65533;&#65533;&#65533;&#65533;&#65533;tr&#65533;&#65533;w+&#65533;r&#65533;C]z&#65533;8&#65533;&#65533;)&#65533;&#65533;|dc&#65533;	)	6Q"&#65533;&#65533;&#65533;?&#65533;&#383;ke&#65533;&#65533;&#65533;+&#65533;&#1570;&#65533;&#65533;&#65533;&#65533;&#65533;&"&#65533;&#65533;	&#65533;&#65533;&#65533;!(&#65533;]um&#65533;&#65533;&#65533;*&#65533;rdk&#65533;&#65533;Db&#65533;) Qh&#65533;if&#65533;&#65533;&#65533;Q$&#65533;&#65533;M&#65533;2&#65533;&#65533;b&#65533;&#65533;&#65533;&#65533;&#65533;&#65533;&#65533;&#65533;&#65533;?xD&#65533;&#65533;&#65533;CL&#65533;SXs&#65533;&#65533;(&#65533;:&#65533;&#65533;`
Z&#65533;&#65533;p.&#1667;&#65533;d&#65533;=&#65533;"S2?&#65533;&#65533;&#65533;0	&#65533;(*&#65533;&#65533;&#65533;&#65533;&#65533;&#65533;6,&#65533;?&#65533;&#65533;F&#65533;&#65533;c8{&#65533;W&#65533;&#208;&#65533;f&#65533;a&#65533;2&#65533;)a"&#65533;T&#65533;lfc&#65533;&#65533;e&#65533;&#65533;&#65533;ld&#65533;&#65533;16A@2&#65533;&#65533;&#65533;@&#65533;H&#65533;&#65533;l"F&#65533;P&#588;&#65533;&#65533;'&#65533;&#65533;B&#65533;\&#65533;&#65533; 
&#65533;@x&#65533;(Lc&#65533;8&#65533;&#65533;&#65533;&#65533;&#65533;IiJV@&#65533;CLI&#65533;T&#65533;&#65533;8&#65533;Q&#65533;<&#65533;D8B'&#65533;1&#65533;dN&#65533;&#65533;S&#65533;("	b&#65533; n&#65533;&#65533;,&#65533;X&#65533;:&#65533;,dQ&#65533;DA	&#65533;vH&#65533;&#65533;&#65533;B&#65533;L&#65533;!&#65533;&#65533;&#65533;	&#65533;h&#65533;"X&#65533;&#65533;&#65533;L4?&#65533;
&#65533;8c'&#65533;0&#65533;!&#65533;&#65533; @<&#65533;MV&#65533;&#8941;&#65533; &#65533;&#65533;G:&#65533;&#65533;,&#65533;&#65533; &#65533;"&#65533;&#65533;G&#65533;&#65533;&#65533;&#65533;.@&#65533;&#65533;fU&#65533;w&#65533;Ui&#65533; &#65533;&#768;[) &#1745;&#65533;JP&#65533;&#65533;,&#65533;D&#389;&#65533;rU&#65533;~&#65533;&#65533;0v&#65533;&h&#65533;&#65533;&#65533;d&#65533;4Rd6&#65533;&#65533;V&#65533;H&#65533;."&#65533;&#65533;!&#65533;&#65533;dmDj$&#65533;&#65533;&#65533;IlbuLa&#65533;&#65533;&#65533;QL&#65533;R&#65533;pDH&#65533;#&#65533;J"&#65533;&#65533;&#65533;&#1036;&#65533;U#&#65533;E&#65533;&#65533;bfL&#65533;b'bG&#65533;&#65533;&#65533;&#65533;3cY=k&#468;&#65533;Qg4cM&&#65533;A&#65533;&#65533;&#65533;? R&#65533;&#65533;`&#1225;0h&#65533;F&#65533;&#65533;m[&#65533;!HV&#65533;k&#65533;&#65533;&#65533;&#65533;&#65533;&#65533;=&#65533;&#65533;&#65533;&#65533;i&#65533;(&#65533;&#65533;&#65533;&#65533;|0&#65533; &#65533;&#65533;&#65533;&#65533;P&#65533;Z)&#65533;K&#1256;&#65533;>0&#65533;&#65533;"!c&#65533;U&#65533;&#65533;?&#65533;_ &#65533;Fv&#65533;&#65533;D&#65533;!&#65533;t&#636;&#65533;B
p&#65533;&#65533;OdQ&#65533;$t&#65533;&#65533;W(AP&#65533;?D
&#65533;&#65533;&#65533;D&#65533;&#65533;y&#65533;&#65533;&#65533;&#65533;(T&#65533;&#65533;S2q&#65533;0d&#65533;&#65533;&#212;U&#65533;&#65533;4`J&#65533;&#15125;&#65533;}pK&#65533;&#65533;&#65533;&#65533;C%&#65533;*&#65533;&#65533;e|&#65533;C&#65533;Dc&#65533;;&#65533;*|0&#65533;Lp&#65533;^&#65533;&#65533;B&#65533;L&#65533;T&#65533;&#65533;? @2s&#65533;&#65533;u&#65533;&#65533;"&#65533;9Uj.p
&#65533;&#65533;
&#65533;&#65533;-&#65533;"*&#65533;e&#65533;&#65533;/xW(&#65533;&#65533;$&#65533;a&#65533;&#65533;;.&#65533;B&#65533;vldIxsi&#65533;AC&#65533;&#65533;*a3Qa&#65533;/&#65533;&#65533;i&#65533;*&#1818;&#65533;F&#65533;&#65533;&#65533;"@&#65533;&#65533;H&#65533;&#826;^&#65533;"v&#65533;&#65533;Dn&#65533;&#65533;(J&#65533;vP	&#1547;E&#65533;:5&#65533;F&#65533;D&#65533;&#65533;
&#65533;^a&#65533;*El&#65533;&#65533;&#65533;&#65533;&#1074;&#65533;&#65533;&#65533;&#818;&#65533;&#4294;#&#65533;uUs&#65533;&#65533;&#1500;6&#65533;&#65533;&#1857;M&#65533;6&#65533;&#65533;&#65533;&#65533;&#65533;I6&#65533;
&#65533;&#65533;a&#65533;$#&#65533;[&#65533;&#65533;l&#65533;Y&#65533;,&#65533;i&#65533;dR&#65533;&#65533;D.&#65533;&#65533;&#65533;m&#65533;/	p 
&#65533;Q@s&#65533;&#65533;.1Rb&#65533;Ka&#65533;&#65533;&#65533;aC&#65533;&#65533;B&#65533; &#65533;be*&#65533;r&#65533;&#65533;y'&#65533;1A-  Y&&#65533;&#65533;KB\&#65533;/Xr&#828479;B&#65533;.&#65533;A&#65533; &#65533;,4&#65533;b(u0&#65533;&#65533;i`4&#65533;@ &#65533;0'&#65533;\&#65533;&#65533;i&#65533; &#65533;5&#65533;&#65533;&#65533;(z &#65533;&#65533;~t&#65533;&#65533;&#65533;g&&#1296;	'}&#65533;T/z&#1031;~&#65533;&?&#65533;}(&#65533;^&#65533; &#1236;&#65533;=&#65533;&#65533;	x&#65533;!&#65533;&#65533;h&#65533;*Z` &#65533;A&#65533;qo&#65533;&#65533;X2&#65533;&#65533;&#65533;"x<&#65533;)aiD&#65533;&#65533;/#%OP&#65533;[&#65533;&#65533;&#65533;&#65533;&#65533;&#65533;"&#65533;F&#65533;&#65533;n&#65533;&#65533;Jm"Ox&#65533;&#65533;lc)&#65533;&#65533;hm8g&#65533;&#65533;&#65533;&#1353;E&#65533;?|&#65533;f&#65533;&#65533;&#65533;&#65533;auJ&#1620;&#65533;"^b&#65533;DL&#65533;L&#65533;X&#65533;&#65533;&#65533;:m&#65533;I&#65533;&#65533;`&#65533;Qf&#65533;r?D&#65533;&#65533;b&#65533;H&#65533;[&#65533;?&#65533;&#65533;&#65533;d,&#878;Mc&#65533;8&#65533;&#1194;&#65533;D&&#65533;&#346;&#65533;I&#65533;&#65533;C&#65533;&#65533;&#65533;&#65533;&#735;&#65533;&#65533;&&#65533;$&#65533;M"&#65533;&#65533;v"&#65533;x&#65533;*b&#65533;&#65533;T  VQ R092&#65533;n&#65533;&#65533; 0&#65533;&#65533;v#A>&#65533;9&#65533;`&#65533;*C`C&#65533;s@`&#65533;@ Qp&#65533;&#65533;o8P&#65533;	PJ`pJ&#65533;p&#65533; 9&#65533;8&#65533;&#65533;?&#65533;!WE&#65533;E D&#65533;rA&#65533;%&#65533;P+uN&#65533;&#65533;&#65533;A&#65533;&#65533;&#65533;1/&#65533;&#65533; &#65533;R&#65533;t&#65533;	]&#65533;!&#65533;a&#65533;k,s&#65533;
&#65533;&#65533;&#65533;&#65533;&#65533;&#65533;&#65533;1&#65533;&#65533;f&#65533;'q(&#65533;YT#`&#65533;j&#65533;E{GX&#65533;$\&#65533;&#65533;
~&#65533;&#65533;
#&#65533;&#65533;0&#65533;,&#65533;L0&#65533;&#65533;`6&#65533;6&#65533;&#65533;&#65533;&#65533;&#65533;, #&#65533;NP
&#65533;&#65533; KCe)&#65533;e&#65533;2A6y&#65533;&#65533;5&#65533;&#65533;A&#65533;&#65533;4NyvCuVU&#65533;7&#65533;&#65533;&#65533;&#65533;UC&#65533;wY&#65533;&#65533;&#65533;w1&#65533;G&#65533;&#65533;H&#65533;<&#65533;V&#65533;&#65533;l&#65533;V&#65533;}&#65533;&#65533;	'&#65533;O&#65533;8&#65533;Z&#65533;QW&#65533;ai&#865;&#65533;&#65533;xhsd1&#65533;8C&#1986;B&#65533;hF&#65533;&#65533;&#65533;VZT5*D0&#65533;&#65533;	&#65533;04&#65533;(&#65533; &#65533;&#65533;&#65533;2&#65533;&#65533;4&#65533;
C&#266;&#65533;9&#65533; &#65533;&#65533;5#&#65533;[&#65533;&#65533;Z&#65533;&#65533;&#65533;d&#65533;M &#65533;&#65533;b6&#65533;7&#869; &#65533;&#65533;o8&#65533;&#528;7W  &#65533;&#65533;C 
 aep&#65533;w&#65533;H&#65533;.&#65533;&#65533;$`	H )f|&#65533;|p9ij&#65533;u@&#65533;&#65533;B&#65533;&#65533;&#65533;tE&#65533;
&#65533;&#65533;&#65533;&#65533;S8-P8&#65533;&#65533;&#65533;2&#65533;&#65533;&#65533;R&#65533;&#65533;p&#65533;Z$&#65533;&#65533;]&#65533; _&#1621;U&#1237;&#65533;Q&#65533;# \&#65533;&#65533;&#65533;&#65533;&#534;&#65533;&#65533;j&#65533;&#65533;p&#65533;ui&#65533;u	/e&#65533;&#65533;`p	&#65533;l&#598;,&#65533;U&#65533;~	&#65533;&#65533;X	+E&#65533;&#65533;`w*0&#65533;9&#65533;w&#65533;wz&#65533;[&#65533; ,&#65533;&#65533;@&#65533;&#1049;&#65533; &#65533;&#65533;9&#65533;&#65533;1&#65533;&#65533;RK&#65533;s`&#65533;&#65533;Sde)q@&#65533;@E &#65533;P<&#1648;eIAYV&#65533;r&#65533;!}&#65533;Vz&#65533;{&#65533;&#65533;5&#65533;X&#65533;&#65533;Xa&#65533;g&#65533;&#65533;gsT&#65533;&#65533;FV&#65533;7"@	&#65533;&#65533;{'p91&#65533;&#65533;Z&#65533;&#65533;&#65533;Q}&#65533;8&#65533;&#65533;&#65533;&#1111;&#65533;&#65533;&#65533;Cn&#65533;&#65533;E&#65533;&#65533;&#65533;XU&#65533;&#65533;B&#65533;C&#65533;)0&#65533;&#65533;&#65533;&#198;Z!&#65533;O&#65533;&#65533;&#65533;&#65533;C*a5G&#347;	&#65533;&#65533;U&#65533;&#65533;[&#65533;@I)&#65533;[&#65533;&#65533;&#65533;T&#65533;I&#65533;&#65533;p/&#65533;1&#65533;(`&#65533;nx&#65533;&#65533;P&#65533;&#65533;7(w&#65533;+&#65533;R&#65533;`P-`_&#467;E'u&#65533;P?&#65533;r,&#65533;&#65533;&#65533;&#65533;U&#65533;&#65533;&#65533;&#65533;r&#1622;&#65533;y,L&#65533;s&#65533;&#65533;&#65533;&#65533;n&#65533;&#65533;&#65533;&#47141;&#65533; &#65533;E
&#65533;v&#601;a&#65533;&#65533;&#65533;&#65533;&#65533;k&#65533;hj&#65533;&#65533;&#65533;l&#65533;m:&#65533;&#65533;t&#65533;&#65533;l&#1702;wj&#65533;o&#65533;&#65533;&#65533;&#65533;o&#65533;&#65533;&#65533;&#65533;&#65533;	&#65533;&#65533; &#65533;&#65533;&#65533;&#65533;&#65533;&#65533;&#65533;&#65533;&#65533;&#65533;&#65533;&#65533;&#65533;&#65533;&#65533;doG&#65533;R &#65533; ~&#65533;&#65533;p*4&#65533;`p&#65533; &#241;.&#65533;#R\&#65533;&#65533;&#65533;\&#65533;&#65533;	&L(wf&#65533;&#65533;&#65533;u&#65533;&#65533;&#1606;j&#65533;Xi&#65533;U&#65533;ih&#760;&#65533;&#65533;&#555;&#65533;*h&#65533;h&#65533;&#65533;&#65533;&&#65533;&#65533;&#65533;&#65533;1U&#65533;T&#65533;|&#65533;&#65533;p&#65533;&&#65533;j8&#65533;T&#65533;&#65533;g&#65533;F~&#65533;&#1133;qE&#65533;&#65533; &#65533;IY&#65533;/&#65533;4&#65533;H&#65533;&#65533;lq54[&#65533;J&#65533;&#65533;1m&#65533;U16&#65533;qm!b&#65533;&#65533;S&#65533;&#65533;u&#65533;&#65533;&#65533;<&#65533;&#65533;&#65533;L>2&#65533;&#65533;c]wA&#65533;DJ<&#65533;u&#65533;7&#65533; &#65533;3-&#65533;&#65533;&#65533;&#65533;&#65533;v&#65533;m&#65533;aIq&#65533; U&#65533;&#65533;86p&#65533;T&#65533;&#65533;H&#65533;T&#65533;&#65533;A&#65533;U&#65533;&#65533;:cj&#65533;&#65533;&#65533;>&#65533;&#65533;p&#65533;B+&#65533;&#65533;&#65533;xz&#65533;&#65533;&#65533;&#65533;Ek&#65533;LkI&#65533;&#65533;P&#65533;-&#65533;P&#65533;&#65533;a&#65533;&#65533;&#65533;I{&#65533;&#65533;&#680;&#65533;&#65533;,&#65533;&#466;&#65533;&#65533;&#65533;bR 	&#65533;&#65533;&#65533;'	&#65533;"&#65533;&#65533;&#65533;&#65533;&#65533;&#65533;p&#65533;&#65533;&#65533;v&#65533;9R&#65533;&#65533;5 )U&#65533;(&#65533;&#65533;&#65533;G&#65533;U&#65533;&#65533;&#65533;f&#65533;&#65533;X&#65533;&#65533;&#65533;&#65533;V&#65533;&#65533;8k&#65533;&#65533;&#65533;&#65533;&#1612;h5&#65533; &#384;L&#65533;&#65533;i&#65533;aQEV0&#65533;R&#65533;P&#65533;8&#65533;&#65533;v&#65533;F&#348;&#65533;eCcU&#65533;&#65533;zqC&#65533;3&#2026;4p&#65533;&#65533;&#571;&#65533; u&#65533;&#65533;&#65533;a&#65533;&#65533;&#65533;&#65533;&#65533;&#65533;0[&#65533;&#65533;&#65533;'\aS
I&#1830;&#65533;F:&#65533;  &#65533; &#65533;`&#65533;&#65533;" &#573;&#65533;p20&#65533;BP&#65533;&#65533;0]&#65533;0%v0&#65533; &#821;L&#65533;&#1409;&#65533;&#65533;&#65533;&#65533;&#65533;&#65533;"&#65533;&#65533;Y&#65533;I&#65533;&#65533;&#65533;X&#65533;&#65533;&#65533;?&#65533;&#65533;&#65533;&#65533;&#65533;&#65533;@[&#65533;?&#65533;L?;&#65533;@&#65533;l&#65533;\&#65533;y&#65533;&#65533;0&#65533; &#65533;"L&#65533;C&#65533;&#65533;|&#679;'&#65533;y&#650;Y&#65533;&#65533;Yk&#65533;I&#65533;&#65533;&#65533;&#65533;&#65533;`&#65533;k&#65533;9Sf&#65533;JUpH&#65533;&#65533;&#65533; &#65533;&#65533;&#65533;&#65533;5&#65533;@( $&#65533;&#65533;.&#65533;&#65533;&#65533;&#65533;&#65533;&#65533;{a&#65533;&#65533;&#65533;;{&#65533;vh&#65533;&#1548;&#65533;&#65533;W)&#65533;&#65533;Q&2&#65533;&#65533;z&#65533;1&#65533;&#65533;w}&#65533;&#65533;C&#65533;&&#65533;i&#65533;&#65533;DY&#65533;8&#65533;&#65533;g&#65533;&#65533;G}3}&#65533;&#65533;10&#65533;&#65533;g&#65533;`&#65533;&#65533;C&#811;H&#651;&#65533;W&#65533;&#65533;e&#309;U!A&#65533;a&#65533;[&#65533;vm)6
9&#65533;
&#65533;F;Q#p 
&#65533;a^$%&#65533;7/p&#65533;2_B&#65533; 
 &#65533;g&#65533;&#65533;H0&#65533;&#65533;&#65533;@R&#65533;_&#599;U&#65533;AI&#65533;&#65533;&#65533;	&#65533;&#65533;y&#65533;&#65533;&#65533;>;&#65533;e
&#65533;|&#65533;&#1830;&#65533;q&#65533;&#65533;l&#65533;'&#65533;&#65533;M+&#198;z&#65533;&#65533;*&#65533;J&#65533;5&#65533;*&#65533;O&#65533;&#65533;&#65533;&#65533;/,&#65533;&#65533;&#65533;&#65533;&#65533;&#65533;&#65533;&#65533;&#65533;&#65533;&#65533;q&#65533;&#65533;vp&#65533;d&#65533;e`g03&#65533;&#65533;&#65533;&#65533;Ap[ T~&#65533;&#65533;&#65533;&#65533;5_d	
2&#65533;&#65533;&#65533;&#65533;&#329;&#65533;Y7&#65533;z&#65533;7F&#1127;C&#65533;I&#65533;&#65533;&#65533;V&#65533;&#65533;V&#65533;&#65533;&#65533;c&#65533;&#65533; &#65533;v^&#65533;CP&#65533;*q&#65533;&#65533;&#65533;&#1195;&#65533;&#65533;&#65533;&#65533; &#1498;{&#65533;&#65533;EyY&#65533;JAw&#65533;&#65533;[~}&#65533;64&#65533;&#65533;&#65533;&#65533;&#8315;&#65533;qK&#65533;&#65533;l4 &#65533;&#65533;&#65533;A[$[&#65533;&#65533;
&#65533;Hd&#65533;!ac&#65533;a&#65533;&#65533;$&#65533;&#65533;p&#65533;Cd-';&#65533;&#65533;&#65533; #@?p&#65533;&#65533;&#65533;&#65533;7&#65533;&#65533;&#730;72B &#65533;r&#65533;i7"0	&#65533;B&#511; K&#65533;y&#65533;&#65533;&#65533;&#663;&#65533;P&#65533;3&#65533;5[&#65533;&#65533;&#65533;&#65533;M&#65533;&#65533;&#65533;h&#65533;&#65533;&#65533;<&#65533;&#65533;&#65533;u*&#65533;&#65533;,&#65533;;K&#65533;",&#65533;&#65533;&#806;Z&#65533;$&#65533;&#65533;&#904;Z&#65533;%&#65533;&#951;&#65533;&#65533;.,&#65533;&#65533;&#1786;&#963;*&#65533;&#65533;&#65533;&#65533;&#65533;&#65533;&#65533;Z&#65533;&#65533;&#65533;Z&#65533;6&#65533;0&#65533;P`7&#65533;&U&#65533;1@_p&#65533;i&#65533;&#65533;&#65533;Q5)&#65533;&#65533;&#65533;8K&#65533; &#65533;&#65533;zF&#1145;&#65533;g&#65533;J&#65533;&#65533;&#65533;C&#65533;C&#65533;9&#65533;&#65533;&#65533;&#1110;&#65533;V&#65533;9&#65533;E&#65533;op&#65533;	&#65533;&#65533;#&#65533;1%&#1261;1%@	&#65533;&#65533;	&#65533;U&#65533;&#65533;)&#65533;&#65533;j{&#65533;&#65533;&#65533;&#65533;]T&#65533;*~)&#65533;GK&#65533;S&#65533;Q&#65533;&#65533;{&#65533;&#65533;!&#65533;&#65533;&#65533;f&#65533;*&#65533;&#65533;&#65533;K&#65533;T&#65533;&#827;&#65533;Tm&#65533;&#65533;2&#65533;&#65533;a")&#65533;e&#65533;&#65533;&#65533;&#65533;&#65533;&#1449;&#65533;8&#65533;( %&#65533;&#65533;]<&#65533;&#65533;;^F2K&#65533;'&#65533;2X&#1595;&#65533;Z&#65533;P=&#65533;&#65533;&#65533;v&#65533;[|&#65533;R&#65533;A&#65533;h&#65533;f&#65533;&#65533;y&#65533;k^&#65533;&#65533;&#65533;rJ&#65533;&#65533;=&#65533;&#65533;&#65533;&#65533;&#65533;&#65533;&#65533;P&#65533;4[&#65533;&#65533;-&#988;&#65533;&#65533;&#65533;]&#65533;q&#65533;m&#65533;&#65533;N&#65533;&#65533;)&#65533;`&#2016;&#65533;&#65533;&#65533;&#65533;&#144;&#65533;&#65533;p&#65533;Peplp&#65533;u&#65533;&#65533;&#65533;&#65533;L&#65533;&#65533;xeP&#65533;l I&#65533;N&#65533;n5uJv&#65533;q&#65533;U&#65533; &#65533;wn&#65533;a &#65533;3!&#65533;&#65533;A!t`}D]sU&#65533;z@&#65533;j&#65533;Q&#65533;&#65533;M{&#65533;}m&#65533;&#65533;&#65533;h&#65533;&#65533;%Z0X&#65533;Y&#65533;&#65533;&#65533;&#65533;K&#65533;Pl#&#65533;&#65533;&#65533;u}&#65533;&#65533;&#65533;&#65533;&#65533;C&#65533;&#65533;Cu&#65533;H&#65533;&#65533;2&#65533;,g)k&#65533;&#65533;&#65533;&#65533;&#1018;+&#65533;&#65533;&#65533;/&#65533;&#65533;I&#65533;&#65533;&#65533;&#65533;Y*&#65533;&#906;&#65533;&"&#65533;|&#65533;!)e&#65533;Y&#65533;&#65533;1&#65533; n&#65533;f@a@8&#65533;&#65533;n<&#65533;L!&#65533;&#65533;0&#65533;8&#65533;8u&#65533;&#65533;
NxK, K&#65533; &#65533;d}&#65533;w&#65533;&#65533;&#65533;m,`&#65533;&#65533;&#65533;&#65533;~e&#65533;e0&#65533;&#65533;&#65533;&#65533;&#65533;`+&#65533;&#65533;&#65533;>&#65533;&#65533; &#65533;&#65533;&#65533;&#65533;&#65533;&#65533;&#65533;PM&#65533;&#65533;g&#65533;&#65533;A&#65533;&#65533;&#65533;f.W&#65533;&#65533;&#65533;&#65533;EO&#65533;a&#65533;&#65533;&#65533;&#65533;&#65533;`&#65533;&#65533;&#65533;&#65533;&#65533;8&#65533;&#65533;&#65533;h&#65533;&#65533;c&#65533;&#65533;s&#65533;t&#65533;*&#65533;&#65533;@&#65533;+A&#65533;v&#65533;&#65533;&#65533;&#65533;o|aQ&#65533;cg&#65533;c&#65533;C &#65533;@&#65533;1&#65533;%j&#65533;L &#65533;&#1002;&#65533;&#65533;.&#65533;&#65533;	&#1031;P&#65533;&#65533;&#65533;j&#65533;b&#65533;W&#65533;&#65533;&#65533;Ij&#65533;I&#65533;&#65533;&#65533;&#1401;&#65533;&#65533;&#65533;&#1999;& &#65533; &#65533;&#65533;&#65533;&#65533;&#65533;V&#65533;&#65533;&#65533;&#65533;&#65533;&#65533; <#&#65533;l&#65533;&#65533;&#1321;C&#65533;=Gr,Ylx&#65533;&#65533;.&#65533;&#65533;&#65533;&#65533;&#65533;;3&#65533;10J&#65533;3^&#65533;&#65533;e&#65533;j u&#65533;&#65533;&#65533;I&#65533;&#65533;&#65533;&#65533;&#65533;Ys&#1367;&#65533;&#65533;W/&#65533;&#65533;!)&#65533;&#65533;&#65533;&#65533; &#65533;&#65533;! !&#65533;&#65533;&#65533;&#65533;\DH&#65533;&#65533;&#65533;&#65533;L&#65533;)a0&#1766;Y&#65533;&#65533;
2^L&#65533;&#65533;,!B+(&#65533;u&#65533;f&#65533;N10p"D&#65533;&#65533;
C,&#65533;0&#65533;G&#65533;&#65533;9<&#65533;&#65533;j&#65533; &#65533;9Z&#65533;P&#65533;&#65533;\R&&#65533;T<&#65533;cF &#65533;;w&#65533;&#65533;3&#65533;&#65533;gO&#65533;rjF&#65533;&#65533;g&#65533;r&#65533;A&#65533;&#65533;&#65533;*&&#282;0!&#65533;Y&#1653;i&#65533;&#65533;5c&#65533;*\3YU&#65533;:&#501;&#65533;P&#65533;&#65533;&#65533;&#65533;&#65533;&#65533;oQ&#65533;c&#65533;&#65533;&#65533;1d&#65533;&#65533;&#65533;&#65533;&#65533;&#65533;c&#65533;&#65533;awC&#1816;&#65533;*b&#65533;>{V &#65533;h&#65533;t&#65533;&#65533;&#65533; &#65533;!&#65533;T+&#65533;&#65533;[r&#65533;!&#65533;n(&#65533;&#65533;d&#65533;&#65533;30&#65533;&#65533;&#65533;.&#65533;1c$An&#65533;L&#478;]&#65533;v&#65533;&#65533;&#1905;&#65533;&#65533;&#65533;&#65533;&#65533;J&#65533;&#65533;}&#65533;&#65533;O&#65533;&#65533;0	&#1743;,A0&#639;&#65533;&#1979;')&#65533;&#65533;_	T&#65533;&#65533;&#65533;O&#65533;>&#65533;&#65533;@&#65533;(J&#65533;Cp L&#65533;/&#65533;&#65533;&#65533;p&#65533;:PA&#65533;&#65533;FPI&#65533;? &#65533;&#193;&#65533;/&#65533;&#65533;&#65533;&#65533;&#65533;&#65533;J&#65533;d U&#65533;&#65533;Md&#65533;&#65533;&#65533;y@&#65533;CZL(&#65533;CPc:C&#65533;`oH&#65533;&#65533;	&#65533;E&#65533;Xr&#65533;&#65533;LJ&#65533;&#65533;&#65533;J&#65533;&#65533;H&#65533;&#65533;F&#65533;!A&#65533;h&#65533;-&#65533;&#65533;;4HH&#65533;&#65533;&#65533;dD&#65533;(x&#65533;&#65533;&#65533;&#65533;`&#65533;&#65533;P&#65533;&#65533;&#65533;x&#65533;'&#65533;Ne&#65533;!fct&#65533;!@&#65533;4w\K&#65533;0&#65533;&#65533;&#65533;!(&#65533;T&#65533;\[&#65533;&#65533;&#65533;$&#65533;-&#65533;H)UT&#1833;&#65533;&#65533;&#65533;&#65533;>&#65533;U&#65533;@-&#65533;}&#65533;`&#65533;&#65533;"&#65533;-&#65533;l&#65533; &#65533;&#65533;(`&#65533;&#65533;HoP&#65533;\&#65533;&#65533; g)&#65533;&#65533;&#65533;&#65533;b&#65533;U&#65533;`_&#65533;&#65533;&#65533;&#65533;T
&#65533;&#65533; 
&#65533;%hSa&#65533;&#320;&#65533;&#65533;&#65533;A8
&#65533;&#65533;&#65533;&#65533;f&#65533;&#65533;&#65533; &#65533;T8&#65533;&#65533;&#65533;&#65533;&#65533;&#65533;C&#65533;&#43955;2a&#475;&#65533;&#65533;&#65533;#(&#65533;&#65533;&#65533;s@
K&#65533;&#65533;&#65533;&#65533;&#65533;o&#65533;
L&#65533;&#65533;&#65533;&#65533;O&#65533;&#65533;>,y&#65533;&#65533;L&#65533;&#65533;&#65533;&#65533;&#65533;9a&#65533;C&#65533;y&#65533;&#65533;D&#65533;&#65533;&#65533;"&#65533;C$&#65533;D&#65533;P&#65533;&#65533;?&#65533;&#27524;wzz&#65533;$&#1929;&#65533;E&#65533;&#65533;qJ&#65533;&#65533;&#65533;[&#65533;&#65533;&#65533;&#65533;&#65533;'&#65533;p&#65533;C&#65533;D(&#65533;A&#513; i&#65533;J&#65533;&#65533;&#65533;&#65533;I'&#65533;Ro(&#65533;d&#65533;a&#65533;'<;,G&#1582;K.	s9&#65533;&#65533;&#65533;&#65533;'&#65533;\&#65533;2"(^&#65533;HIs^R&#65533;&#65533;&#65533;&#65533;=&#65533;&#65533;f=&#65533;&#65533; &#65533;O&#65533;b}&#65533;&#65533;&#65533;&#65533;i&#65533;&#65533;&#65533;&#65533;&#65533;&#65533;&#65533;i'&#65533;&#65533;&#65533;&#65533;=&#65533;i&#65533;~w&#65533;x&#65533;L&#65533;&#65533;&#65533;&#7515;&#65533;_`&#65533;&#65533;&#65533;&#65533;&#954;&#703;i<$&#65533;p&#65533;&#65533;&#65533;&#427;d&#65533;O&#65533;c&#65533;"&#65533;&#65533;&#65533;&#65533;8&#65533;&#65533;&#65533;&#65533;8&#65533;&#65533;&#65533;&#65533;#y &#65533;&#65533;&#65533;&#65533;&#65533;&#65533;&#1249;!&#65533;>&#65533;q&#65533;&#65533;&#65533; J&#65533;c&#65533;&#65533;Z&#65533;$!\lJ)&#65533;N&#65533;&#65533;&#65533;&#65533;@&#65533;&#65533;&#65533;&#65533;&#65533;&#65533;k'&#65533;&#65533;?&#65533;&#65533;|mk6:D&#65533;bX6&#65533;0!k&#65533;B|6&#65533;iG&#65533;p&#65533;XA&#65533;&#65533;&#65533;D|&#65533;Cb&#65533;&#65533;&#65533;8	#L&#65533; A&#65533;4D&#65533;&#65533;p4 ,@K&#65533;&#65533;@&#65533;&#65533; A5Q&#65533;@8&#65533;&#65533;(&#65533;&#65533;&#65533;Q&#65533;&#65533;	&#65533;	&#65533;&#65533;&#65533;g;&#65533;?&#65533;L&#65533;-&#65533;a&#65533;#Bh&#65533;&#65533;;&#65533;&#65533;&#65533;&#65533;Q
o&#65533;&#65533;&#65533;&#65533;!&#65533;&#516;&#65533; Op&#65533;R&#65533;&#65533;8A&#65533;&#65533;&#65533;H&#65533;o&#65533;&#65533;&#65533;&#65533;	D)J!8&#65533;&#65533;? A&#65533;&@&#65533; `Fs&#49392;0&#65533;&#65533;|&#1577;&#65533;&#65533;&#65533; &#65533;&#65533;m&#65533;|&#65533;&#65533;3&#65533;&#65533; &#65533;S&#65533;&#1272;&#65533;	 &#65533;lE#&#65533;&#65533;<( &#65533;&#747;&#65533;;$X!&#65533;&#65533;@&#65533;&#65533;Z&#65533;N&#65533;&#65533;r&#1804;&#65533;&#65533;&#65533;gb&#65533;&#65533;&#65533;DE0&#65533;&#65533;k&#65533;g&#65533;{&&#65533;F&#65533;&#65533;&#65533;&#65533;&#65533;&#65533;&#65533;
&#65533;&#1410;&#65533;F^&#65533;&#65533;t2&#65533;&#65533;&#65533;&#65533;&#65533;r$&#65533;&#65533;&#65533;&#65533;&#65533;B&#65533;k&#65533;&#1986;8D_&#65533;TEXJ&#720;&#65533;1i'&#65533;&#65533;@&#65533;&#65533;+&#65533;C #HMe9&#65533;&#65533;x&#65533;&#1920;&#65533;&#65533;>(&#65533;&#65533;&#65533;&#65533;Q&#65533;&#65533;k&#65533;4!h&#65533;@&#32797;&#65533;a&#65533;"&#65533; ,0&#65533;&&#65533;&#65533;d&#65533;2 &#65533;&#65533;&#65533;@BH1&#65533;&#65533;&#65533;cY+Z&#65533;&#65533;&#1409;&#65533;u {&#65533;Nx
W&#65533;&#65533;&#65533;&#65533;?&#65533;&#65533;&#65533;b &#65533;&#65533;i`&#65533;&#65533;	 h MY&#65533;2b@&#65533;!`%K&#65533;&#65533;:&#1395;&#65533;)A&#65533;&#496;"&#65533;&#65533;H&#65533;&#65533;B&#65533; &#65533;&#65533;&#65533;ID&#65533;	b;%&#65533;1q:&#65533;D&#65533;&#65533;&#65533;s$<Cp&#65533;&#65533;&#65533;p&#65533;&#65533;&#65533;&#65533;&#65533;&#65533;T&#65533;[&#65533;H	&#65533;D&#65533;&#65533;&#65533;&#65533;&#65533;D&#65533;P	R&#65533;&#65533;&#65533;&#65533;&#65533;v&#65533;&#65533;&#1857;&#65533;;&#65533;*y&#65533;&#65533;&#65533;&#65533;&#65533;X&#65533;&#65533;&#65533;&#65533;J&#65533;I&#65533;[Z&#65533;&#65533;&#65533;&#65533;&#65533;&#65533;J&#65533;&#65533;&#65533;Og9@&#534;Z&#65533;&#65533;&#65533;DM&#65533;y&#65533;R&#65533;b&#65533;&#65533;&#65533;jZ&#65533;pa &#65533;5&#65533;&#65533;a&#65533;Y&#65533;&#65533;&#65533;f&#65533;&#65533;;&#65533;%c&#65533;U&#65533;xa$&#65533;E1B &#65533;W H&#65533;&#65533;&#65533;&#65533;l&#65533;&#65533;&#65533;c'&#65533;&#65533; &#65533;c2&#65533;.&#65533;&#65533; &#65533;H&#65533;&#65533;&#65533;T; S24)9&#65533;4&#65533;&#65533;M&#65533;&#65533;&#65533;:&#65533;&#65533;&#65533;d&#65533;&#65533;&#65533;&#65533;Q&#65533;#&#1361;&#65533;&#65533;x&#65533;o&#65533;&#65533;a&#65533;W&#65533;&#65533;M&#65533;&#65533;a&#65533;YEk&#65533;&#65533;&#65533;&#65533;&#65533;=&#65533;Y&#65533;|^Gv&#65533;p&#65533;T&#65533;&#65533;&#65533;0C&#65533;&#65533;&#65533;&#65533;Pe&#65533;&#1036;}o&#65533;F&#549;&#1521;&#65533;M&#65533;&#65533;&#65533;&#627;&#65533;&#65533;&#65533;&#65533;
&#65533;&#65533;Jcb&#65533;@&#65533;iB&#65533;2&#1313;	&#65533;A&#65533;&#65533;v !&#65533;&#65533;&#65533;&#65533;&#65533;k&#65533;*IIO_&#65533;&#65533;&#65533;=&#65533;&#65533;&#65533;5&#65533;&#65533;&#65533; &#65533;&#65533;i
{b&#65533;$&#278;	&#65533;0A,pm_Ra:&#65533;&#65533;kv"&#65533;M&#65533;b:&#272;&#65533;Ape&#65533;J&#65533;&#65533;awB&#65533;&#65533;d&#65533;&#65533;$&#65533;H&#65533;z<Lv:^|&#65533;?&#65533;1qPa+&#65533;&#65533;&#65533;&#65533;&#65533;&#65533;&#65533;>&#65533;v&#65533;&#65533;=&#65533;&#65533;|&#65533;&#65533;uL&#65533;&#65533;&#65533;&#65533;%&#316;q&#65533;s&#65533;Er&#65533;=&#65533;#&#65533;1y&#65533;9&#65533;&#65533;M&#65533;&#65533;&#65533;&#65533;	4&#65533;U>&#65533;&#65533;z&#65533;	&#65533;&#65533;&#65533;X`Fx&#65533;&#65533;&#65533;BM&#65533;&#65533;Qg&#65533;&#65533;&#65533;I&#65533;&#65533;f&#65533;n&#65533;&#65533;&#65533;&#65533;{#D&#65533;&#65533;R&#65533;&#65533;&#65533;&#65533;C!&#65533;&#65533;&#65533;@&#65533;&#65533;>&#65533;&#65533;&#65533;g&#65533;La&#65533;u&#65533;&#1310;v&#65533;&#65533;&#1672;O&#65533;8&#65533;&#65533;R&#65533;t_J&#534;&#65533;&#65533;&#65533;l&#139;&#65533;FH(&#65533;&#65533;&#65533;&#65533;cE^&#65533;*&#65533;&#65533;U&#65533;;&#65533;~&#65533;&#65533;H
&#65533;D&#65533;&#65533;;&#65533; &#65533;Hn&#65533;U&#65533;&#65533;&#65533; _&#65533;&#65533;e&#65533;&#65533;&#65533;D| &#65533;&#65533;k&#65533;&#65533;dx&#65533;&#65533;&#65533;9&#65533;&#65533;&#65533;$e*&#65533;&#18067;&#65533;&#65533;#&#65533;&#933;s&#65533;&#1500;&#65533;$d&#65533;&#65533;Q&#65533;&#65533;&#65533;&#65533;&#65533;&#65533; &#65533;&#65533;B&#65533;'nk&#65533;]&#65533;&#65533;&#65533;&#65533;E&#65533;&#65533;O&#65533;&#65533;&#65533;<&#65533;&#65533;&#65533;7>&#65533;X&#65533;&#65533;&#65533;8%\p&#65533;&#65533;&#65533;&#65533;&#65533;~B&#65533;Au&#65533;&#65533;!&#65533;&#65533;&#65533;&#65533;$T&#65533;&#65533;&#65533;&#65533;/&#65533;B&#65533;o &#65533;&#65533;&#65533;J&#65533;4&#65533;&#65533;&#65533;&#65533;I3&#65533; Mx$&#65533;&#65533;;&#65533;xX#&#65533;&#65533;!&#65533;&#65533;&#65533;&#65533;&#65533;*)&#65533;&#65533;R&#65533;&#65533;`&#65533;d{&#65533;P$h&#65533;&#1579;&#65533;h&#65533;Mx&#65533;4&#65533;&#65533;&#65533;e&#65533;&#65533;)&#65533;&#258;&#65533;`&#65533;&#65533;&#65533;&#65533;&#65533;&#65533;e&#65533;n,s&#65533;&#65533;&#65533;&#65533;{=&#65533;&#65533;!t&#65533;&#65533;,&#65533;&#65533;&#65533;&#65533; =	&#1138;&#65533;&#65533;&#65533;"&#65533;&#65533;&#65533;[Z&#65533;H&#65533;&#65533;&#65533;&#65533;&#65533; +c&#65533;&#36867;&#18126;1&#1294;p8&#65533;A&#65533;&#65533;+&#65533;&#65533;&#65533;&#65533;&#65533;@ &#65533;&#65533;&#65533;&#65533;&#65533;&#65533;&#65533;	&#65533;&#65533;&#65533;&#65533;&#65533;B&#65533;j&#65533;&#65533;S&#65533;&#65533;9&#65533;FD&#65533;r&#65533;y&#698;&#65533;&#65533;l&#65533;&#65533;1&#65533;&#65533;/&#65533;&#65533;&#1808;O&#784;&#1102;)&#65533;&#65533;&#65533;&#65533;&#65533;&#65533;&#65533;A$&#65533;&#65533;@&#65533;y&#65533;&#65533;)D&#65533;D&#65533;&#65533;@&#65533;&#65533;/^&#65533;E&#65533;[&#65533;_&#65533;&#65533;&#211;&#65533;&#65533;c&#65533;&#65533;&#65533;&#65533;U3&#65533;d[&#65533;&#65533;&#65533;&#65533;(&#65533;&#65533;X&#65533;x&#65533;6[&#65533;K&#65533;&#65533;r&#65533;o&#65533;&#1707;&#65533;0$/j&#65533;$&#65533;,&#65533;&#65533;&#1030;0=]&#65533;,&#65533;H&#65533;-&#65533;mG&#65533;H&#65533;H=D&#65533;H&#65533;2&#65533;z&#65533;&#65533;/&#65533;&#65533;$&#65533;&#65533;&#65533;<&#65533;&#65533;0&#65533;&#65533;b&#65533;C[c&#65533;&#65533; &#65533;Y&#65533;&#65533;h&#65533; b&#65533;a&&#65533;&#65533;&#65533;&#65533;&#65533;&#65533;&#782;P&#65533;QIN,&#65533;&#1600;@&#516;~&#65533;&#65533;:&#65533;&#65533;<&#65533;,&#65533;[h&#65533;T&#65533;&#65533;y&#1695;&#65533;&#65533;&&#65533;&#1038;w &#65533;&#65533;&#65533;&#65533;&#65533;!&#65533;&#65533;&#696;&#65533;T&#65533;&)&#65533;.&#65533;_&#65533;J&#65533;&#65533;&#65533;&#65533;&#65533;16&#65533;&#65533;k(&#65533;k&#65533;&#65533;&#65533;kh&#65533;)&#700;C&#65533;K&#65533;+&#65533;G&#65533;&#65533;%&#65533;&#65533;G&#65533;&#65533;[&#65533;&#65533;8x|7f0&#65533;&#65533;q&#65533;&#65533;	}&#65533;Ku&#65533;&#511;$&#65533;L&#65533;&#65533;&#65533;&#705;&#65533;&#65533;&#65533;&#65533;&#65533;&#65533;&#65533;&#65533;m&#65533;&#65533;&#65533;G&#65533;&#65533;&#65533;u&#65533;&#65533;p&#65533;(&#65533;&#65533;&#65533;G&#65533;&#65533;&#65533;&#65533;&#65533;/&#65533;&#65533;&#65533;&#65533;&#65533;&#65533;&#558;,&#65533;>&#1806;N&#65533;!5P&#65533;Y&#65533;&#65533;)D|&#65533;&#65533;R&#65533;
&#65533;:|&#65533;&#65533;|2&#65533;&#65533;)&#65533;&#65533;&#65533;DGL&#65533;&#65533;&#65533;&#65533;&#65533;&#65533;&#65533;B&#65533;pX&#65533;f&#65533;3&#65533;*:	&#65533;J&#65533;'&#65533;#&#65533;&#65533;&#65533;&#65533;&#65533;&#65533;&#65533;p&#65533;z
&#65533;8O|&#65533;&&#65533;`&&#65533;&#1624;i&#65533;&#65533;MMH&#65533;&#65533;&#65533;Mx&#65533;Y&#65533;(0 &#260;&#65533;8"&#65533;&#1004642;J :&#65533;&)P_&#65533;5&#65533;&#65533;&#65533;&#65533;&#65533;&#65533;&#699;&#65533;P&#65533;&#705;H&#65533;6&#65533;Q&#65533;uLm&#65533;&#65533;zf&#65533;&#785; Q$j&#65533;&#65533;&#65533;=&#192;&#65533;h&#65533;&#356;&#65533;&#65533;&#1294;d &#516;p&#65533;&#868;&#65533;|&#849;&#65533;Nh&#65533;&#65533;L&#65533;&#65533;&#65533;&#65533;&#782;&#65533;&#1317;&#65533;Mb$&#65533;L&#65533;NH&#65533;&#65533;&#65533;Sl*&#65533;\&#65533;Ft&#65533;FL&#65533;&#65533;}&#65533;&#65533;"&#65533;&#65533;LN&#65533;&#65533;R&#65533;&#65533;&#65533;&#65533;":5&#65533;&#65533;5&#65533;&#65533;W&#65533;&#65533;&#65533;EZC#&#65533;&#65533; %&#65533;&#65533;;$&#65533;&#65533;
0&#65533;
&#65533;&#65533;L&#65533;kz&#65533;&#65533;&#65533;D:!&#65533;)DD&#65533;&#65533;\&#65533;&#65533;*	&#1028; u&#65533;&#65533;&#65533;&#65533;&#65533;&#65533;Mm&#65533;$!)&#65533;SR%&#65533;&#65533;&#65533;;,&#65533;;.y)&#65533;&#65533;=&#65533;Q&#65533;&#65533;&#65533;&#65533;V&#65533;&#65533;[&#65533;&#65533;&#65533;)X&#65533;&#65533;&#65533;c]&#65533;&#65533;*	&#65533;&#65533;C&#65533;&#65533;f&#65533;?&#1124;&#65533;&#65533;x&#65533;&#65533;D&#65533;I&#65533;-&#1667;i#&#65533;&#65533;@2b8&#65533;P&#65533;;&#65533;&#65533;:U&#65533;&#65533;&#65533;t&#65533;&#65533;p&#351;q&#65533;&#65533;&#65533;&#65533;&#65533;q&#65533;r%&#65533;&#65533;i&#65533;[&#65533;&#65533;
&#65533;&#65533;&#65533;&#65533;,)&#65533;0&#65533;&#65533;x&#65533;&#65533;O0&#65533;&#65533;@&#65533;_&#65533; &#65533;&#65533;&#65533;&#65533;@E&#65533;CQ&#65533;(&#65533;RH&#65533;-&#65533;&#65533;&#65533;&#65533;&#65533;&#65533;X&#65533;&#65533;&#65533;$&#65533;&#65533;F&#65533;&#65533;&#65533;&#65533;S&#65533;b&#65533;&#65533;*&#65533;I&#65533;83&#65533;&#65533;&#65533;&#65533;?M&#65533;&#1303;E&#65533;#&#65533;&#65533;5&#65533;V&#65533;X&#65533;d<F3&#65533;T&#65533;/1&#65533;k&#65533;&#65533;-9q@&#65533;&#65533;&#1706;	&#65533;&#65533;&#50180;&#65533;P1&#65533;&#65533;$&#65533;in$&#65533;&#65533;&#65533;7&#786;<&#28194;2&#65533;&#65533;eH&#65533;e@&#65533;%&#65533;&#65533;X&#65533;&#65533;&#65533;,m&#65533;L!&#65533;&#65533;&#65533;&#65533;&#65533;z&#1796;&#65533;&#65533;)	&#65533;&#65533;&#65533;2'Ch&#526;$&#65533;&#529;&#65533;&#65533;&#65533;&#65533;+&#1434;&#65533;8&#65533;d&#65533;&#65533;!H&#65533;	!izX|&#65533;X| i&#65533;&#65533;&#65533;&#65533;&#65533;8&#65533;&#65533;I&#65533;&#64005;&#65533;Sx&#65533;X&#65533;&#65533;&#65533;&#65533;W&#65533;x &#65533;0tX&#65533;D t&#65533;&#65533;;&#65533;&#65533;F&#65533;h&#65533;&#65533;&#65533;]&#65533;&#65533;&#65533;f&#65533;+R`S&#65533;&#65533;&#65533;K&#65533;&#65533;&#65533;A&#65533;j&#65533;yX&#65533;yX&#65533;#nD&#65533;&#65533;&#65533;&#65533;l;&#65533;l;&#65533;t&#65533;&#65533;!\&#65533; &#65533;U&#65533;&#850;+&#65533;9"&#65533;tt&#65533;&#65533;0B5&#65533;&#65533;&#65533;[&#65533;&#65533;%&#65533;&#65533;[&#65533;7&#65533;&#65533;A&#137;7&#65533;&#65533;#{X&#65533;&#65533;&#65533;&#65533;&#65533;&#65533;&#65533;3&#209;&#65533;&#484;M&#65533;Y&#65533;[&#65533;&#65533;&#65533;&#65533;x&#65533;XJ`2&#65533;U&#65533;x&#65533;&#65533;&#249936;K&#65533;M&#65533;&#65533;m&#65533;_&#65533;Q&#65533;&#1538;@M<&#65533;&#65533;&#65533;E&#65533;&#301;&#65533;&#65533;&#65533;/W@<&#65533; Y&#65533;&#65533;&#65533;fX&#65533;&P&#1262;&#65533;&#65533;&#65533;%&#65533;] &#1422;f &#65533;&#1937;&#65533;5(b2&#65533;&#65533;&#65533;&#65533;&#65533;&#65533;&#65533;&#65533;&#65533;&#65533;&#65533;&#65533; &#45252; &#65533;&#65533;0&#65533;`&#65533;&#65533;&#65533;&#65533;-&#65533;6&#65533;be&#65533;&#302;&#65533;b&#50695;&#65533;&#65533;&#65533;4&=&#65533;&#65533; &#65533;&#65533;E"&#65533;&#65533;N&#65533;X&#65533;&#65533;p&#1624;&#65533;&#65533;O&#1870;&#65533;a&#65533;E&#65533; d&#65533;&#65533;&#65533;A&&#65533;&#65533;_s&#65533;4&#65533;&#65533;&#65533;&#65533;(&#65533;ak&#65533;[&#65533;&#65533;&#65533;)&#65533;&#1539;&#65533;&#65533;@X&#65533;EV&#65533;j&#65533;,	ZX/x&#65533;	&#65533;0&#65533;&#65533;&#65533;s&#65533;&#65533;&#65533;&#65533;&#65533;&#234;V&#65533;@)&#65533;7&#65533;&#65533;[&#65533;&#65533;B&#65533;k&#65533;&#65533; (&#65533;B8&#65533;S&#65533;&#65533; H&#65533;B &#65533;S&#65533;*I&#65533;`g&#1422; &#65533;`h j&#65533;&#65533;?U5X5&#65533;&#65533;&#65533;&#65533;&#65533;&#65533;&#65533;=01&#65533;&#10930;&#65533;5&#65533;&#65533;&#65533;#&#65533;&#65533;Rg&#65533;&#65533;3:(&#65533;tn4&#65533;&	
^&#65533;&#65533;5"&#65533;<#:&#65533;*#&#65533;Dx.&#50176;&#65533; ]&#65533;&#65533;&#65533;Z&#65533; hh&#65533;>h	(]	&#65533; &#65533;&#65533;s&#65533;&#65533;&#65533; &#65533;&#65533;&#65533;&#65533;&#65533;I&#65533;)&#1563;&#65533;&#65533;&#65533;"&#65533;&#654;&#65533;<fi&&#65533;C&#65533;&#65533;V&#65533;&#65533;hS&#65533;;-&#65533;&#65533;&#65533;[&#65533;"&#65533;A&#65533;&#65533;;*X&#65533;&#65533;<&#65533;A&#65533;=Q&#65533;&#65533;r&#65533;e&#763;&#65533;&#65533;&#65533;`&#65533;&#65533;&#65533;&#65533;P&#65533;x	u`Q&#65533;&#65533;&#65533;&#65533;&#65533;~&#50049;&#1138;&#65533;hNj&#65533;&#65533;`&#65533;&#65533;&#65533;&#65533;j&&#65533;&#65533;&#65533;8&#65533;&#65533;&#65533;&#65533;&#65533;&#65533;ku&#65533;&#65533;7&#65533;&#65533;&#65533;&#65533;&#65533;&#65533;&#65533;Sb&#65533;X&#65533; &#65533;&#65533;U&#65533;p&#65533;&#65533;&#65533;&#65533; &#65533;&" &#614;l&#65533;&#65533;&#65533;&#65533;`&#65533;&#65533;&#65533;&#65533;|&#65533;&#65533;&#65533;0&#65533;&#65533;8&#65533;z&#65533;3&#65533;&#65533;&#65533;)&#65533;&#65533;}&#65533;&#1105;&#65533;|&#65533;x&#65533;&#65533;&#65533;&#65533;A&#65533;&#65533;I&#65533;&#65533;&#65533;&#65533;&#65533;d&#65533;&#65533;&#65533;r*&#65533;&#1923;3&#65533;&#65533;&#1411;&#65533;&#1155;&#65533;&#1027;&#65533;iH&#65533;&#65533;&#65533;&#65533;)p&#65533; &#65533;
iiN&#65533;c&#65533;p&#65533;&#65533;\PR&#65533;&#65533;&#65533;$&#65533;U&#65533;&#65533;&#65533;&#65533;u#&#65533;&#65533;&#65533;%&#65533;&#65533;&#65533;&#65533;{&#65533;j&#65533;&#65533;9&#65533;- Hb&#65533;S H&#65533;<&#65533;fn&#65533;&#65533;&#65533;&#65533; &#65533;&#65533;&kW&#65533;k&B&#65533;.&#65533;&#65533; l&#65533;&#65533;&#65533;&#65533;fp	o&#65533;&#65533;~p&#65533;&#65533;f&#65533;&#65533;
&#65533;&#65533;&#65533;'.&#65533;&#65533;N&#65533;8?&#65533;&#65533;%&#65533;&#65533;&#65533;&#65533;v &#65533;v(0&#65533;gX#&#65533;&#1222;&#65533;y&#65533;y&#65533;&#65533;&#65533;5&#65533;&#65533;	M9&#65533;
H#l&#65533;a&#65533;&#65533;&#65533;&#65533;&#65533;&#65533;&#65533;&#65533;&&#582;+&#65533;&R&#65533;c8.&#65533;&#65533;E&#65533;&#65533;&#65533;&#65533;0&#65533;*&#6034;q@&#65533;:C+&#65533;j&#65533;6&#65533;&#65533;&#37021;&#65533;&#65533;m	^&#65533;&#65533;&#65533;&&#65533;&#65533;&#65533;:	)x3&#496;&#65533;&#65533;h@'&#65533;B&#65533;R`&#65533;&#65533;&#65533;&#65533;,&#65533;&#65533;<&#65533;&#65533;&#65533; F&#1998;&#65533;f1&#65533;Q&#65533;&#65533;^+&#65533;J&#65533;&#65533;n&#65533;+&#65533;MdS&#65533;&#65533;&#65533;p&#65533;&#65533;sWg&#65533;&#449;9&#65533;-L&#65533;VO&#65533;.&#65533;&#65533;Z&#65533;&#65533;Hk&#65533;>&#65533;`&#65533;u&#65533;u&#65533;&#65533;&#65533;&#813;&#65533;&#65533;aoqh&#65533;WpB&#65533;&#65533;&#65533;&#65533;@&#65533;5J#0&#65533;=%X&#65533;0&#65533;&#65533;8&#1537;n&#65533;&#65533;1&#65533;&#65533;(&#65533;&#65533;nO&#65533;&#65533;&#65533;&#65533;!H&#65533;
&#532;&#65533;&#65533;&#65533;&#65533;H&#65533;&#65533;p&#65533;&#65533;&#65533;&#65533;&#65533;&#65533;&#65533;w&#65533;&#65533;wy&#65533;&#65533;Hr%orV&#65533;&#65533;&#65533;@u&#65533;&#65533;xN&#65533;&#65533;&#65533;&#65533;&#65533;&#65533;&#65533;q&#65533;*&#65533;&#65533;&#65533;&#65533;&#65533;&#65533;&#65533;&#65533;&#65533;&#65533;&#65533;&#65533;=&#65533;x&#161;35&#65533;&#65533;&#65533;&#65533;&#65533;&#65533;&#65533;&#65533;&#65533;&#65533;P&#65533;&#65533;1&#65533;&#65533;&#65533;&#65533;n&#65533;&#65533;7&#65533;&#65533;&#65533;&#65533;nx&#65533;p'&#65533;&#65533;&#65533;)&#65533;&#65533;&#65533;-+*&#65533;l&#65533;&#65533;<(n&#65533;_+&#65533;&#899;q&#65533;R&#65533;rw&#65533;^&#65533;&#1962;&#65533;5&#65533;&#65533;&#65533;$&#65533;&#65533;aC&#65533;&#65533;/)%&#65533;&#65533;Sh1&#65533;&#65533;&#65533;v&#65533;8j&#65533;&#65533;>&#65533;&#65533;&#65533;|&#65533;P-&#65533;&#65533;&#1868;&#65533;&#65533;a
&#65533;(&#65533;&#65533;&#65533;&#65533;
I&#65533;&#65533;Hy&#65533;&#65533;&#65533;(&#33888;&#65533;&#65533;&#2369; &#65533;&#65533;P|&#65533;F&#65533;&#65533;'&#607;&#65533;&#65533;~&#65533;t@&#65533;&#65533;&#65533;&#65533;&#65533;|&#65533;G4{&#65533;&#65533;o&#65533;(&#65533;&#65533;&#65533;&#65533;&#65533;?(&#65533;&#253;&#65533;&#65533;&#65533;/!F+&#65533;&#65533;&#65533;&#65533;&#65533;&#65533;&+&#65533;&#65533;&#65533;&#65533;&#65533;A&#65533;*@&#65533;&#65533;&#65533; &#65533;&#1257;&#65533;f&#65533;.SS&#65533;&#65533;&#65533;&#65533;NH&#65533;&#65533;`&#65533;&#65533;&#65533;&#65533;&#65533;O&#65533;&#65533;&#65533;&#65533;&#65533;>I&#65533;'&#65533;&#65533;r&#65533;01&#422;r&#65533;`&#65533;&#65533;GH&#65533;&#65533;"&#65533;c&#65533;&#65533;=vi&#65533;p&#65533;&#65533;0S=&#65533;&#65533;&#65533;&#65533;&#65533;?&#65533;&#65533;)c&#65533;&#65533;&#65533;'p&#65533;&#65533;&#65533;&#65533;lcB@3&#65533;i&#65533;p"&#330;'&#65533;h3&#65533;!&#65533;1m*&#65533;a&#65533;&#65533;&#65533;&#65533;)&#65533;89&#65533;dI&#65533;c0&#65533;&#65533;gD&#65533;&#65533;&#65533;a&#65533;&#65533;&#65533;&&#841;f&#1049;A&#65533;&#65533;&#65533;P&#65533;T"&#65533;w4&#65533;Of&#65533;N&#65533;&#65533;P&#65533;?&#65533;f&#65533;g"&#65533;&#65533;lw&#65533;&#65533;+v,&#65533;E,&&#65533;pQ&#65533;B`&#65533;&#65533;&#65533;+&#65533;D6#&#1356;&#65533; "u&#65533;Z&#1772;&#65533;56&#65533;&#65533;&#65533;&#65533;&#65533;E<r:&#65533;&#65533;)NL&#65533;1&#65533;&#65533;C&#65533;7&#65533;~&#65533;&#65533;&#65533;&#65533;+&#65533;%BJ&#65533;<=IY&#65533;&#65533;c&#65533;&#65533;&#41579;&#65533;
&#65533;=1&#65533;j&#1980;&#65533;&#65533;fb5N&#1296;]&#65533;g&#65533;r&#65533;&#65533;6&#65533;&#65533;&#65533;)&#1785;&#65533;-&#65533;@&#65533;&#65533;&#65533;&#65533;&#65533;&#65533;&#65533;W&#65533;&#65533;#T]d40;&#65533;&#65533;sT&#65533;&#65533;&#1890;&#65533;&#65533;&#65533;U2&#65533;&#65533;(&#65533;?&&#65533;&#17381;&#65533;
&#65533;\$&#65533;
&#65533;&#65533;#&#65533;@&#65533;&#65533;&#65533;D"*&#65533;&#65533;&#65533;L&#65533;&#65533;Bb&#65533;Ll&#65533;&#65533;&#65533;yx&#65533;&#65533;&#65533;(!=c@&#65533;&#65533;&#65533;R&#65533;AQ&#65533;%&#65533;&#65533;5&#65533;`FJI&#65533;8&#65533;W&#65533;&#65533;&#65533;|C&#65533;&#65533;&#65533;"&#65533;&#65533;&#65533;&#1005;e&#65533;+D&#1190;&#65533;&#65533;I&#65533;&#65533;a&#65533;jS&#65533;BD&#65533;"P_!d&#65533;@&#65533;	&#65533;&#65533;?&#65533;&#65533;&#1292;)&#65533;&#65533;&#65533;&#65533;@&#65533;'a2&#65533;&#65533;&#65533;0c&#65533;&#65533;#&#65533;?&#65533;&#65533;&#65533;&#65533;>e&#65533;&#65533;G|&#65533;&#65533;&#65533;J&#65533;lp&#65533;D&#65533;&#65533;&&#65533;&&#65533;V&#65533;]Iu&#596;&#65533;&#65533;&#65533;&#65533;l&#65533;Z&#65533;<&#65533;?&#65533;&#65533;&#65533;&#65533;\p&#65533;&#65533;\&4&#65533; &#65533;&#65533;&#65533;&#65533;&#65533;&#65533;H&#65533;&#65533;&#65533;?&#65533;&#65533;W&#65533; &#65533;r7l&#65533;&#65533;T&#65533;.&#65533;&#65533;?e&#65533; &#65533;&#65533;}&#65533;Z&#65533;&#65533;&#65533;8[&#65533;vq&#65533;&#65533;|&#65533;u&#65533;&#65533;&#65533;%&#65533;&#65533;* V4&#65533;&#65533;F&#65533;&#65533;3y&#65533;&#65533;3X&#65533;&#65533;@%&#65533;&#65533;&#65533;&#65533;=&#65533;+&#65533;;&#65533;1,&#65533;&#65533;+%&#65533;f,&#788;&#65533;&#65533;5	&#65533;&#65533;&#65533;-BNZ59&#65533;;&#65533;&#65533;&#65533;&#65533;&#367;&#65533;&#1356;_&&#65533;&#65533;&#65533;_&#65533;
&#65533;E}	&#65533;&#65533;?{&#65533;&#65533;&#65533;t0&#65533;@&#65533;&#65533;L&#65533;k&#65533;\N3&#65533;&#65533;&#65533;&#65533;nE&#65533;&#65533;m&#65533;dNt&#65533;B&#65533;&#65533;&#65533;B1w&#65533;@&#65533;\&#65533;&#65533;&#65533;&#65533;&#65533;t&#549;d&#65533;&#65533;&#65533;&#65533;c]I&#65533;j&#65533;0&#65533;&#65533;]]&#65533;&#65533;&#1320;&#65533;&#65533;Z:Lbq!'&#65533;&#65533;KV72E&#65533;T]&#65533;&#65533;WT&#65533;&#1234;l}&#65533;&#65533;`	&#743; #D&#65533;&#65533;&#65533;&#65533;F&#65533;&#65533;y&#65533;&#65533;&#65533;&#65533;&#65533;	tB&#65533;&#65533;&#65533;w&#65533;&#65533;&#65533;^&#65533;[D&#65533;&#65533;&#65533;7"E&#64912;&#65533;?+b&#65533;L/&#65533;KE&#65533;z&#65533;/U&#65533;&#65533;-&#65533;&#65533;	c&#65533;&#1423;&#65533;[l$&#65533;O&#65533;&#65533;Dp&#65533;\w&#65533;M&#65533;&#65533;&#65533;&#65533;%7&#1881;&#65533;r&#65533;&#65533;&#65533;&#65533;FkoF&#65533;I&#65533;&#65533;I1O&#65533;9&#65533; 64&#65533;\&#65533;8&#65533;x`/&#65533;&#65533;&#65533;&#65533;?&#65533;&#65533;&#65533;&#65533;&#65533;&#65533;0(RA&#65533;&#65533; &#65533;&#65533;&#65533;H.&#65533;(B.&#65533;!&#65533;TE&#65533;&&#65533;&#65533;HI&#65533;?&#65533;&#65533;&#65533;t&#65533;J 0&#65533;Gl&#65533;&#65533;&#65533;S&#65533;&#65533;&#65533;&#65533;&#65533;&#65533;&#65533;'9Dr&#65533;&#65533;5&#65533;{&#65533; &#65533;&#65533;x1by&#65533;O&#65533;rE&#65533;&#65533;&#65533;&#65533;;&#1504;V&#65533;&#65533;Ej=&#905;b<	zl5"&#65533; &#65533;&#65533;2&#65533;R&#1192;&#65533;&#65533;&#65533;D&#65533;HTd&#65533;&#65533;(,N&#65533;&#65533;M&#65533;&#65533;&#65533;&#1860;&#65533;2BJ&#65533;&#65533;L&#65533;wP&#65533;&#65533;&#65533;(&#65533;\&#65533;&#65533;&#65533;a&#65533;&#65533;&#65533;&#65533;&#65533;>&#65533;&#65533;&#65533;&#65533;%&#65533;&#1513;aR&#65533;p&#65533;4&#65533;	&#65533;&#65533;)&#65533; &#65533;&#65533;n3&#65533;-5&#65533;p&#65533;~&#65533;&#65533;@&#65533;&#65533;^&#65533;&#65533;i&#65533;&#65533;f&#65533;&#65533;&#65533;P%B&#65533;(&#65533;t"&#65533;1!&#65533;3m&#65533;&#65533;X &#65533;1&#65533;&#65533;<P&#65533;&#65533;|&#65533;&#65533;&#1079;r&#65533;&#65533;
&#65533;&#65533;`\&#65533;'&#65533;&#65533;	&#65533;\Y&#65533;&#65533;#1nI&#65533;&#65533;&#65533;(&#65533;Dti+&#65533;&#65533;&#65533;H&#65533;

-&#65533;\c ]<&#65533;&#65533;P&#65533;$&#1311;&#65533;;&#65533;,r.&#65533;yG_&#65533;&#65533;&#65533;&#398;&#65533;&#65533; &#65533;W&#65533;&#65533;&#65533;!&#65533;Q)5
&#65533;R&#65533;&#65533;<&#65533;h$&#65533;M&#65533;W&#65533;&#65533;}&#337;&#65533;&#65533;D&#65533;&#65533;=&#65533;n:@&#65533;&#65533;[B&#65533; 'd#&#65533; &#65533;'&#65533;&#65533;&#65533;oi g8&#65533;:&#65533;yx!&#65533;&#65533;B6-&#1028;&#65533;&#65533;&#65533;"\&#552;H&#65533;&#65533;&#65533;&#65533;&#65533;?&#65533;d&#65533;&#65533;&#65533;U&#65533;&#65533;&#65533;&#65533;&#65533;38!F &#65533;<&#65533; N&#65533;&#65533;&#65533;eW&#65533;MV&#8650;h&#65533;q&#65533;9&#65533;&#1207;b$e&#65533;P&#65533;?1*L&#65533;&#65533;&#65533;7+2&#65533;&#65533;N5g&#65533;&#65533;E&#65533;&#65533;&#65533;6v&#65533;&#65533;9&#65533;Y&#65533;
&#65533;&#65533;&#65533;le&#65533;&#65533;s&#65533;p6&'&#65533;L&#65533;&#65533;&#65533;&#65533;HP&#65533;T5{&qq,p&#65533;z
%m	D>T(tO&#65533;Eh]&#65533;&#65533;&#65533;w&#65533;h=n;&#65533;q&#65533;&#560;8&#65533;D(&#65533;H&#65533;&#65533;E&#65533;&#65533;,&#65533;q &#65533;&#65533;c&#65533;&#9362;&#65533;&#65533;D&&#65533;&#65533;)R&#65533;a>d&#65533;:&#65533;&#65533;I.q&#65533;W,&#65533;&#65533;&#65533;@&#65533;d&#65533;(&#65533;"&#65533;&#65533;&#65533;&#65533;GC"&#65533;&#65533;&#65533;&#65533;&#65533;&#65533;G5&#287;&#65533;BfR&#65533;&#902;s&#65533;&#65533;Q&#65533;0(%E< /&#65533;&#65533;&#65533;
(&#65533;%&#65533;&#65533;&#65533;60&#65533;&#65533;B&#65533;{&#65533;	!&#65533;}&#65533;\)&#65533;&#65533;&#65533;j&#65533;&#65533;&#65533;i&#65533;=&#65533;&#65533;&#65533;<9&#65533;&#65533;&#65533;&#65533;&#65533;&#65533;B&#65533;Ra&#65533;&#65533;&#65533;-&#65533;&#65533;Z&#65533;(Y &#65533;&#65533;2&#65533;&#65533;&#65533;&#1455;&#65533;&#65533;lwh&#65533;&#65533;Y&#65533;)&#65533; 0&#634;Y &#65533;UCo'&#65533;"
&#65533;x&#65533;@`q&#65533;{&#65533;&#65533;&#65533;@&#65533;`|&#65533;&#1166;&#65533;&#65533;Y<&#65533;NW;&#65533;	&#65533;&#65533;&&#65533;V$;}B&#65533;t&#65533;&#65533;&#65533;rY:&#65533;r&#65533;&#65533;8&#65533;W&#65533;DJY/&#65533;P
&#65533;V8%&#65533;6E
Lm&#65533;&#65533;&#65533;i&#65533;,&#65533;&#65533;&&#65533;#X&#65533;Hq,"&#65533;&#65533;A&#65533;&#65533;&#65533;	'&#65533;&#65533;&#65533;&#65533;&#65533;;V-1U3&#65533;T&#65533;&#65533;&#65533;5&#528;S<&#65533;,&#65533; ;&#65533;gB6&#65533;M&#65533;&#65533;&#65533;&#65533;=&#65533;&#65533;&#65533;&#65533;&#65533;&#65533;t&#65533;&#65533;l&#65533;&#65533;&#65533;&#65533;b&#1824;&#65533;&#65533;@j&#1796;%L&#65533;	&#1388;c&#65533;hB&#65533;&#65533;G&#2024;<&#65533;y&#65533;-l51&#65533;'N[@&#790;&#65533;&#65533;6q&#65533;&#65533;&#65533;&#65533;&#65533;&#65533;'&#65533;&#65533;i&#65533;&#65533;es_6&#65533;&#626;_05&#65533;#&#65533;&#65533;&#65533;&#65533;<R?!V/4B&#65533;iO$	&#65533;"&#65533;^&#65533;&#65533;&#65533;n&#65533;~*[&#65533;&#1805;.E&#645;&#65533;c&#65533;;!&#65533;&#65533;&#65533;&#65533;/&#65533;&#65533;}^5&#65533;&#65533;&#65533;&#65533;&#65533;&#65533;&#65533;)&#65533;&#949;&#65533;&#162;#&#65533;
 &#65533;&#65533;J&#65533;G&#65533;&#65533;L&#65533;&#65533;L&#65533;W&#65533;=&#65533;'E-.&#1536;&#65533;&#65533;\&#65533; U%(F&#65533;jQr&#65533;|&#65533;&#65533;&#65533;&#65533;&#65533;&#65533;&#65533;&#65533;Y/&#65533;r&#65533;&#65533;&#65533;BN&#65533;&#65533;M&#65533;m&#65533;&#65533;&#65533;7{&#65533;&#65533;K&#65533;&#65533;&#65533;&#65533;d&#65533;5&#65533;&#65533;Y&#65533;/&#509;&#65533;wc&#65533;"&#65533;+hB&#65533;&#65533;MK@&#65533;"&#65533;&#65533;B&#65533;oy*&#65533;[ ~&#65533;m&#65533;?oa&#466;e&#65533;&#65533;&#65533;?&#1580;N&#65533;Z&#65533;&#65533; &#65533;&#65533;I&#65533;_j&#65533;&#65533;&#65533;&#65533;s&#65533;&#65533;&#65533;$6&#65533;"Lo&#65533;&#65533;x&#65533;&#65533;[
-&#65533;&#65533;&#65533;o&#65533;S&#65533;?&#65533; &#65533;P&#65533;&#65533;&#65533;;&#65533;&#65533;&#65533;&#843;H&#65533;&#65533;$&#65533;u&#65533;&#65533;	D&#65533;&#65533;S&#65533;&#65533;&#65533;&#1288;BD&#65533;&#65533;a"&#65533;&#65533;&#65533;	LL#i&#65533;L&#65533;II&#65533;&#65533;&#65533;%&#65533;XhMX&#65533;&#65533;?&#65533;&#65533;D&#65533;&#65533;&#65533;Q&#65533;Ep&#65533;Y&#65533;I&#65533;&#65533;CaB&#65533;&#65533;  B&#65533;Y&#65533;&#65533;
&#65533;&#65533;F&#65533;&#65533;&#65533;&#65533;V&#65533;&#65533;U&#1365;]&#65533;&#65533;'&#65533;%&#65533;&#157;&#65533;&#65533;2&#65533;[&#65533;&#65533;(&#65533;&#65533;y&#65533;&#65533;&#65533;	&#65533;&#65533;&#65533;&#65533;&#251;&#65533;-&#65533;Jt@&#65533;F&#65533;|^&#65533;&#65533;&#65533;ND@&#945;&#65533;&#65533;&#65533;&#65533;I&#65533;N&#65533;&#65533;0_R&#65533;&#941;&#65533;"&#65533; &#65533;!
DpI&#65533;a	&#65533;=	&#65533;tZt&#65533;&#65533;&#65533;&#65533;_&F&#65533;D<G&#65533;&#65533;E&#65533;_(&#65533;&#65533;w|&#65533;y}&#65533;)	&#65533;UH&#65533;&#65533;&#65533;Z&#65533;tE&#65533;&#523;&#65533;&#65533;\<KD&#65533;&#65533;R&#65533;.VOB&#65533;MP&#65533;&#65533;&#65533;&#65533;&#65533;e R&#65533;&#65533;&#65533;&#65533;%XuLG	&#65533;
T&#65533;X&#65533;U&#2010;&#865;X&#65533;Df&#65533;&#65533;]&#65533;7m&#65533;&#27222;l&#865;"e&#65533;&#65533;&#65533;&#65533;M&#65533;*&#65533;&#65533;@&#65533;[c&#65533;a&#1051;$L-&#65533;U&#65533;e&#65533;>Z ?&#65533;B|&#65533;*&#65533;J&#65533;&#65533;&#213;&#65533;b&#65533;8i&#65533;n&#65533;&#65533;&#65533;-&#65533;&#65533;<&#65533;&#65533;&#65533;&#65533;#&#65533;&#65533;E&#65533;&#65533;&#65533;&#65533;a8m&#65533;&#65533;Q&#65533;&#65533;&#65533;&#65533;E&#65533;&#65533;&#65533;kQ&#65533;5&#65533;&#65533; &#65533;*L&#65533;&#65533;u&#65533;^8A&#65533;5*f](&#1695;&#65533;&#65533;&#65533;O&#903;{&#65533;&#555;M&#65533;u&#1339;&#65533;&#65533;Q(&#65533;&#65533;&#65533;b5T&#814;]&#268;EF&#65533;&#1&#65533;DW*c&#65533;5&#65533;&#65533;	&#65533;sX&#65533;&#65533;EpYD&#65533;-V&#65533;Q
&#65533;&#65533;#U)&#65533;&#65533; &#65533;&#65533;`he&#65533;&#65533;]\&#65533;#B&#65533;&#65533;&#1916;A&#65533;&#65533;&#65533;&#65533;&#65533;
&#65533;c&#65533;&#65533;P&#65533;	&#65533;=&#65533;	^!&#65533;&#65533;&#65533;"&#65533;+5&#65533;<&#525; G&#65533;d&#65533;&#65533;&#65533;&#65533; t&#65533;&#65533;&#65533;_&#65533;&#5605;&#65533;ce&#65533;T&#65533;F&#65533;&#65533;&#65533;k&#65533;&#65533;5_Gf&#65533;_&#65533;&#65533;X&#65533;&#65533; &#65533;'&#65533;&#65533;&#65533;&#65533;U&#65533;IP&#65533;_r&#65533;O^P:&#65533;&#65533;&#65533;&#65533;*&#65533;&#65533;&#65533;&#65533;&#65533;&#65533; R"&#65533;S&#65533;&#65533;"w:&#65533;-:O&#65533;L&#65533;&#65533;E@L&#65533;&#65533;K&#65533;V&#65533;&#65533;z`N)&#65533;?&#65533;&#65533;@&#65533;&#65533;D&#65533;eq&#65533;&#65533;%&#65533;J&#65533;&#65533;@&#65533;A|P<&#65533;&#65533;D:&#65533;SV&#65533;:^VU&#65533;ViR&#65533;8y6&#65533;&#65533;&#65533;f&#65533;O&#65533;4&#65533;e"&#65533;X@A^B&#65533;c&#65533;	&#65533;,&#1372;&#65533;&#65533;&#65533;?`&#65533;@l&#65533;&#65533;&#65533;&#65533;p&#65533;B;f&#65533;IdU&#65533;&#65533;@8bV&#65533;k&#65533;&#65533;&#65533;&#65533;&#65533;&#569;&#65533;q&#65533;TAR&#65533;"&#65533;&#65533;&#65533;&#65533;&#65533;&#65533;]&#65533;U&#65533;&#65533; P&#65533;&\  &#65533;&#65533;pB"=&#65533;>&#65533;&#2020;&#65533;&#65533;&#65533;&#65533;s&#65533;s&#65533;&#65533;DH&#65533;b&#65533;&#65533;&#65533;&#65533;i&#65533;R&#65533;W|&#65533;"&#65533;@&#350;:&#65533;.&#65533;&#65533;Q&#65533;&#65533;E&#65533;&#65533;?&#65533;Mp&#270;&#65533;&#65533;G&#1083570;&#65533;&#65533;&#65533;3B&#65533;?H&#1188;&#65533;&#65533;?&#65533;A&#65533;&#65533;Z&#65533;&#65533;J(&#1716;	Wn&#65533;&#65533;&#65533;&#65533;@0&#65533;?4hT&#65533; 1&#65533;m&#65533;N[&#65533;e&#65533;Q&#65533;jy^&#65533;q&#65533;&#65533;&#65533;h&#65533;= &#1288;&#65533;l&#65533;&#65533;x! &#65533;@&#65533;A#$-&#65533;&#65533;d&#65533;&#65533;l&#65533;&#65533;+L&#312;%&#65533;&#65533;&#65533;&#65533;I&#65533;T&#748;!&#65533;&#65533;?8S&#65533;&#65533;&#65533;-&#65533;c&#65533;m*&#65533;&#65533;eMe&#65533;&#65533;9&#65533;gy^&#65533;M&#65533;_b&#65533;&#65533;&#65533;&#605;&#65533;&#65533;&#65533;&#65533;&#65533;&#65533;(Yp&#65533;E$&#65533;V&#65533;_&#65533; >ZY0&#1697;%&#65533;"4 Z&#65533;&#65533;"&#65533;s &#294;&#65533;&#65533;X&#65533;&#65533;I4&#65533;&#65533;f&#1915;&#273;&#65533;&#65533;&#711;&#65533;K&#65533;M&#65533;&#65533;&#65533;&#65533;xReJI%B &#65533;C&#65533;L&#65533;&#65533;,DJ&#65533;DJ$&#65533;	&#65533;Np&#65533;@LL|~ XL&#65533;&#65533;N&#65533;&#65533;IT&#65533;<XuH&#65533;&#65533;&#30713;&#65533;D&#65533;&#65533;k&#65533;&#65533;V&#65533;&#65533;i&#65533;&#65533;&#65533;&#65533;&#65533;%&#65533;&#65533;	&#65533;&#65533;&#65533;&#65533;Mh&#65533;}[r&#65533;J&#65533;&#65533;@0&#65533;&#65533;&#65533;&#65533;}&#65533;&#65533;R&#65533;$&#65533;&#65533;&#65533;R&#65533;;P&#65533;|U&#65533;&#65533;h,&#65533;&#65533;3&#65533;(R&#65533;&#65533;x&#65533;&#65533;^&#65533;&#65533;&#65533;!9&#65533;#&#65533;f&#65533;@&#65533; ei&#1424;i&#65533;&#65533;K&#65533;&#65533;&#65533;&#65533;&#65533;e&#65533;9&#65533;c&#65533;*&#65533;&4)m&#65533;.`&#65533;&#42434;&#65533;&#287;&#65533;&#65533;!W&#65533;-Z&#65533;.&#65533;r4l&#65533;)&#65533;$X&#65533;D &#65533;&#65533;q&#65533;X &#65533;(z&#65533;&#65533;$'&#65533;&#65533;&#65533;&#65533;&#65533;&#65533;]&#65533;&#65533;]-V&#65533;I&#65533;&#65533;uD&#65533;-LU&#65533;&#65533;`/J&#65533;&#65533;N@&#65533;@`&#65533;B|&#65533;B&#65533;D#&#65533;&#65533;&#65533;&#65533;&#65533;D&#65533;E&#1792;u(&#65533;&#65533;F&#65533;r&#65533;.&#65533;&#65533;&#65533;&#65533;UDr-&#65533;JH&#65533;Q&#65533;&#65533;<"\&#65533;(&#65533;M &#65533;*&#65533;1h&#65533;r&#65533;E&#65533;&#65533;&#65533;y&#65533;h%YR&#65533;-&#65533;[F)Y&#65533;;Z&#65533;&#65533;&#65533;E&#524;E&#65533;	Y4&#65533;C&#65533;&#65533;B&#65533;R&#65533;0&#65533;}R&#65533;&#65533;&#65533;&#65533;&#65533;&&#65533;hX4A^&#65533;&#65533;@&#65533;&#65533;D&#65533;&#65533;&#65533;&#65533;&#65533;Ue&#65533;S&#65533;y&#65533;ik&#65533;*Q&#65533;&#65533;=&#65533;E<&#65533;&#65533;&#65533;!&#65533;Y]&#65533;C&#65533;&#65533;&#65533;#&#65533;&#65533;"&#65533;\8,tl&#65533;&#65533;&#65533;_&#65533;E&#65533;&#65533;&#65533;&#65533;&#65533;&#65533;ul&#65533;&#65533;v"O&#65533;&#65533;&#65533;&#65533;Z&#65533;D/&#65533;&#65533;b&#65533;&#65533;&#203;&#65533;lK&#65533;&#65533;@&#65533;&#65533;&#65533;b/D&#65533;
&#65533;&#65533;&#65533;T2&#65533;&#65533;{&#65533;&#65533;X&#65533;&#65533;&#1831;wTEX&#65533;EH&#65533;qU&#65533;&#322;&#65533;;&#1935;&#65533;&#65533;8]&#65533;&#65533; &#329;V&#65533;&&#65533;&#65533;&#65533;
&#65533;&#65533;)&#65533;(le&#65533;&#1696;J&#65533;[&#65533;e&#1749;@&#65533;E&#65533;Ed&#65533;&#65533;&#65533;. R&#65533;@-#&#65533;L&#65533;&#65533;&#65533;B&#65533;C&#65533;@&#65533;D(&#65533;	&#65533;&#65533;H&#65533; [;&#65533;&#361;&#65533;Y&#65533;8&#65533;&#65533;&#65533;	&#65533;&#65533;Sf&#65533;&#65533;T&#65533;kM&#65533;v&#65533;@, K&#65533;&#65533;e_&#65533;U&#65533;&#65533;])e&#65533;&#65533;N&#65533;!Q&#65533;&#65533;.&#65533;&#65533;/&#65533;&#65533;&#65533;>{&#65533;>I&#65533;I&#65533;&#65533;D&#414;&#65533;Et&#65533;&#65533;.4A'E&#65533;&#65533;&#65533;u&#65533;&#65533;&#65533; &#65533;&#1649;"&#65533;]&#65533;&#65533;J&#65533;/&#65533;RX/G&#65533;C&#65533;8O&#65533;@`W~&#65533;zz/5&#65533;D{&#65533;A&#1026;&#65533;&#65533;/&#65533;&#65533;&#65533;u&#65533;[XbN&#65533;/V,Z&#65533;&#65533;+P&#65533;@&#65533;Ao=&#65533;&#65533;M@&#65533;&#65533;&#65533;&#1360;&#65533; d&#65533;&#65533;Ip\N&#65533;T)0&#65533;&#65533;&#65533;&#65533;.&#65533;&#65533;D&#65533;&#65533;)&#65533;&#65533;'Xp	k+E&#65533;2B&#65533;d&#65533;ED&#65533;3&#65533;&#65533;(x&#65533;(8SE&#65533;'(&#65533;(&#65533;?8&#65533;]&#65533;&#65533;(	&#65533;&#65533;[&#65533;&#65533;+&#65533;&#65533;&#65533;&#65533;+(&#65533;+&#65533;_&#65533;&#65533;&#1840;E&#65533;h9yd&#65533;&#65533;`&#65533;b&#1938;B&#65533;&#65533;&#65533;&#65533;&#65533;Ei&#65533;R&#65533;&#65533;p&#65533;]$&#65533;~P&#65533;MD&<&#65533;~&#1199;=&#65533;B&#65533;6G&#65533;"&#65533;k(G&#65533;&#65533;n&#65533;.&#65533;C&#65533;?&#65533;iE&#65533;&#65533;)&#65533;n[&#510;&#65533;&#65533;D@&#65533;&#65533;&#65533;D&#65533;&#1629;Y8&#65533;N&#65533;&#65533;s&#65533;&#65533;LX&#65533;STEG{&#65533;w&#65533;&#65533; &#65533;&#65533;Jx/"&#65533;&#65533;"&#65533;X<2E\&#65533;\j\&#65533;&#65533;A&#65533;&#65533;&#65533;\&#65533;&#65533;%&#65533;t&#65533;}Rj\`&#65533;J^&#65533;&#65533;&#65533;&&#65533;&#65533;
&#65533;.&#65533;&#65533;?&#65533;&#65533;&#65533;.&#65533;&#65533;m&#65533;8&#65533;$&#65533;&#65533;
B&#65533;&#1868;B&#65533;&#65533;E&#65533;&#65533;E&#65533;pX&#65533;JT&#65533;?&#65533;&#65533;;&#65533;&#65533;;&#65533;&#65533;&#65533;B&#65533;B# &#65533;p&#65533;u&#1290;&#65533;&#65533;&#65533;,&#264;O&#65533;,&#65533;&#65533;&#65533;&#296;&#65533;&#65533;&#65533;q&#65533;hu^(J&#65533;RhA&#65533;&#65533;&#65533;&#65533;&#65533;b&#65533;)&#1633;&#65533;&#65533;&#65533;9&#65533;&#65533;?&#65533;&#65533;~iT&#65533;@&#65533;&#65533;?d&#65533;&#65533;'&#65533;&#65533;I &#65533;&#65533;Bl&#65533;&#65533;m&#65533;&#65533;&#65533;	&#65533;"I%&#65533;&#65533;p&#65533;@Q&#65533;&#426;&#65533;&#65533;u&#65533;&#65533;H&#65533;E(&#65533;&#65533;6&#65533;-z&#65533;wJ%U&#65533;&#65533;&#65533;jAz&#65533;
D&#65533;z7!&#452;@&#65533;A&#65533;&#65533;&#65533;XH&#65533;4&#65533;u&#65533;&#65533;1&#65533;?3]&#65533;n&#65533;E&#65533;&#65533;&#65533;&#65533;&#65533;&#65533; D&#1868;&#65533;&#65533;E&#65533;&#65533;x*&#65533;N&#65533;en&#65533;&#65533;T&#65533;&#65533;)&#65533;&#65533;&#65533;c-&#65533;!B.^P&#65533;|&#65533;&#445;&#65533;'P&#65533;/&#65533;&#65533;I0@&#65533;&#65533;@&#65533;&#65533;W&#65533;&#65533;&#65533;6&#65533;&#65533;&#65533;a&#65533;2&#65533;<@//&#65533;I&#65533;&#65533;&#65533;&#65533;A&#65533;&#65533;&#65533;V+&#65533;&#65533;_&#65533;&#28073; 6&#65533;8&#65533;6i)[&#65533;&#65533;&#65533;&&#65533;&#65533;&#65533;&#65533;@<&#65533;&#65533;&#65533;&#65533;&#65533;&#65533;#*&#65533;3&#65533;9&#50639;&#65533;&#65533;&#65533;&#65533;&#65533;y&#65533;&#65533;9&#65533;&#65533;&#65533;?D@&#65533;&#65533;9S&#65533;&#65533;&#65533;&#65533;g&#65533;*&#65533;&#65533;F&#65533;ls&#65533;W&#65533;K&#65533;N&#65533;&#65533;&#65533;M&#65533;&#65533;&#65533;&#65533;Uto&#65533;&#65533;E&#65533;&#65533;{&#65533;?&#65533;u&#65533;wMWj&#65533;&#65533;E. &#65533;>&#65533;&#65533;&#65533;'ls&#65533;&#65533;$sb|s&#65533;=t&#65533;&#65533;v&#65533;"f&#65533;&#1550;:v&#65533;&#65533;#&#65533;&#65533;=&#65533;&#65533;&#65533;&#65533;&#65533;r3E&#65533;E&#1064;L+&#65533;U&#65533;&#65533;\&#65533;X	&#229;&#65533;&#65533;
&#65533;&#65533;; dE&#65533;Y&#65533;&#65533;&#65533;&#65533;&#65533;@&#65533;&#65533;&#65533;&#65533;A&#1794;&#65533;[&#65533;l&#65533;JX6&#65533;.&#65533;&#65533;"&#65533;&#65533;&#65533;&#65533;&#65533;&&#2016;2R&#65533;&#65533;n&#65533;V&#65533;v9&#65533;&#65533;I@&#65533;@&#65533;Vrk&#65533;&&#65533;&#65533;&#65533;&#65533;&#65533;rT"&#65533;#&#65533;&#65533;;|&#65533;&#65533;&#65533;&#65533;&#65533;&#65533;&#65533;1&#65533;&#65533;ZU<&#65533;N&#65533;&#65533;&#65533;&#65533;@&#65533;P&#65533;8DJz&#65533;&&#65533;0&#65533;&#65533;"5:Y-B&#65533;&#65533;&#65533;<&#65533;&#65533;&#65533;&#65533;NS&#65533;t\&#65533;#&#65533;Z&#65533;|&#65533;&#65533;{/e&#1258;#&#65533;?&#65533;&#65533;&#65533;k8q&#65533;[]&#65533;&#65533;T&#65533;&#65533;Q8}&#65533;b&#65533;zR&#65533;S&#65533;&#65533;2&#65533;f&#65533;&#65533;$&#1983;^&#65533;?&#65533; &#65533;&#65533;P&#65533;&#65533;&#65533;&#65533;@&#65533;7&#65533;&#65533;&#65533;&#65533;&#65533;{&#65533;&#65533; CQ&#65533;&&#65533;8q&#65533;@&#65533;7a&#65533;&#65533;4&#65533;&#65533;X8&#65533;&#65533; *T9O&#65533;I+(&#65533;0&#65533;&#164;&#65533;<&#65533;S&#65533;/&#833;&#65533;1&#65533;&#65533;&#65533;&#65533;_&&#65533;`&#65533;q&#65533;&#65533;&#65533;&#65533;&#65533;&#65533;'&#65533;"&#65533;@a&#65533;&#65533;&#65533;jBYm&#65533;&#65533;U&#49138;&#65533;U&#65533;&#65533;m[&#65533;o&#65533;&#405;;&#65533;n]&#65533;u&#65533;4&#65533;&#65533; &#65533;zb10q&#65533;&#65533;&#65533;q&#65533;&#65533;&#65533;ct&#65533;@&#65533;gF&#65533;ts(RN&#65533;n&#65533;&#65533;&#65533;yNh&#65533;D&#65533;1&#65533;&#65533;&#65533;V&#65533;&#65533;&#65533;&#65533;K&#65533;.&#65533;&#65533;&#65533;z&#65533;&#65533;&#65533;&#65533;&#65533;W&#581;T&#65533;&#65533;o&#65533;&#65533;&#65533;&#65533;&#65533;&#65533;0&#65533;&#65533;&#65533;Y&#65533;y'&#65533;&#65533;&#65533;A&#65533;&#65533;&#65533;g&#65533;&#65533;&#65533;&#65533;&#65533;$<&#587;	&#65533;&#65533;&#65533;&#65533;H&#65533;&#1789;&#65533;&#65533;&#65533;cL&#65533;&#65533;L&#65533;&#65533;DN8&#65533;&#65533;&#65533;&#65533;2	&#65533;)&#65533;81%&#65533;L9&#65533;&#65533;@S&#65533;&#65533; &#65533;	&#65533;
/L(&#65533;4&#65533;AT&#65533;B
-&#65533;/&#65533; Q&#65533;&#1034;&#65533;p&#65533;&#65533;&#65533;~&#65533;&#65533;&#65533;l&#65533;&#65533;"*&#1187;&#35009;z&#65533;I"&#65533;&#65533;1&&#65533;&#65533;B&#65533;>*&#65533;JH&#65533;&#65533;(B&#65533;&#65533;2*	&#65533;&#65533;G&#65533;&#1994;&#65533;
&#65533;&#65533;&#65533;&#65533;&#810;&#65533;NK&#276;&#65533;&#65533;&#65533;&#65533;l&#65533;&#65533;7&#65533;SN9U&#65533;'/&#65533;&#65533;y&#65533;/,&#65533;&#65533;&#65533; &#65533;&#65533;&#750;&#65533;"&#65533;&#65533;&#65533;&#65533;&#65533;1&#65533;13&#65533;&#768;9&#65533;&#1120;83&#65533;3Z#&#65533;&#65533;JM&#65533;1ZKm&#65533;&#65533;&#65533;h&#65533;&#65533;&#65533;&#65533;&#65533;&#65533;7.q&#65533;&#65533;&#65533;&#65533;&#65533; X&#65533;&#65533;&#65533;&#65533;l]&#300;&#65533;x}&#65533;`&#65533;r&#65533;{&#65533;@&#65533;&#65533;&#65533;jb&#65533;g$&#65533;&#65533;`&#65533;n&#65533;&#65533;&#65533;&#1168;v&&#65533;VI&#65533;I,0H&#65533;&#65533;1H\&#65533;2H%&#65533;
&#65533;>&#65533;&#65533;7b0&#65533;&#65533;&#65533;&#65533;]&#65533;&#65533;8C&#65533;&#65533;&#65533;&#65533;-j&#65533;|&#65533;	&#65533;{&#65533;&#65533;&#65533;&#65533;&#65533;&#65533;&#65533;&#65533;&#65533;4*&#65533;&#65533;(&#65533;&&#65533;&#65533;&#65533;&#65533;R&#65533;)=&#65533;$&#65533;v&#65533;!SZk&#65533;&#65533;|B&#608;&#65533;&#65533;4(&#65533;B&#65533;	&#65533;&#65533;J&#1586;&#65533;&#65533;U-|&#65533;*2&#65533;&#65533;*&#65533;&#65533;&#65533;-&#65533;9&#65533;n&#65533;&#39393;~&#65533;/,&#65533;&#65533;&#65533;
C&#65533;&#65533;&#65533;&#65533;&#65533;&#65533;V&#65533;L"&#65533;&#65533;3&#65533;&#65533;&#65533;&#65533;@&#65533;&#65533;&#65533;&#65533;@eTjN&#65533;&#65533;&#65533;&#65533;&#65533;K&#65533;&#65533;W&#65533;&#65533;&#864;&#65533;&#65533;&#65533;&#65533;['\"&#65533;&#65533;6&#65533;&#65533;b&#65533;&#65533;?&#65533;&#65533;&#65533;$&#65533;h&#65533;&#65533;&#65533;s&#65533;%&#65533;&#65533;M&#514;&#65533;&#65533;%}t#&#65533;+&#65533;-@6&#65533;&#65533;&#65533;R"&#65533;7$~Y
'4&#65533;d&#65533;&#65533;&#65533;CTn1&#65533;&#65533;&#65533;"&#65533;|&#65533;&#65533; a&#65533;&#65533;PD&#65533;&#65533;:#&#65533;&#65533;Mx&#65533;&#65533;&&#65533;&#65533;&#65533;%&#65533;~r&#65533; &#65533;h&#65533;6&#65533;&#65533;H&#65533;&#65533;&#65533;&#395;9&#65533;&#65533;&#65533;&#65533;ZA&#65533;&#65533;&#65533;]A&#65533;&#1732;<&#65533;H"&#65533;&#65533;W&#992;	&#65533;E&#65533;'Pg ~x&#65533;+&#65533;&#65533;.5(	&#65533;A&#65533;&#65533;b4&#65533;&#65533;B,]9S&#7586;+4&#65533;&#65533;)S&#65533;@B&#65533;0j{&#65533;S&#65533;T&#65533;'>&#65533;&#65533;j[&#211;
P&#65533;&#65533;fkp"&#65533;b$U&#65533;&#65533;Dlk&#65533;&#65533;&#65533;Q&#65533;&#65533; 149&#65533;&#65533;Tej&#65533; T&#65533;r&#65533;&#65533;N&#65533;TE$&#65533;&#65533;U&#65533;&#65533;&#65533;*&#65533;:&#65533;A&#65533;q8Ar&#2019;&#65533;&#65533;&#65533;,&#65533;&#65533;	&#1762;&#65533;Kh$&#65533;&&#65533;r#&#65533;~47&#65533;&#65533;c1&#65533;OI&#65533;7&#65533;&#65533;v	C b&#65533; &#65533;hB-&#65533;4&#65533;&#65533;&#65533;&#65533;&#65533;(a o&#65533;A&#65533;!&#65533;-(&#65533;G&#65533;&#65533;N&#65533;&#65533;Y/&#1755;&#65533;+6&#65533;8,`|  @&#65533;&#65533;&#65533;&#65533;&#65533;i&#65533;s&#65533;&#65533;7&#65533;o&#65533;$>&#65533;&#65533;&#65533;-&#65533;i 7c&#65533;@&#65533;&#65533;'&#65533;&#65533;		Y&#65533;A&&#65533;&#65533;gR&#65533;R&#65533;&#65533;&#65533;&#65533;I3Ma&#65533;&#65533;7&#65533;Nq&#65533;&#65533;O)L!
M&#65533;&#65533;>	J&#65533;&#65533;T\
U(C&#65533;&#65533;l&#65533;L&#65533;&&#65533;&#65533;&#65533;Fm&#65533;&#872;<&#15797;0Q&#65533;J&#65533;&#65533;&#65533;&#65533;4&#65533;UQ7&#65533;Dl&#65533;&#65533;&#65533;9&#65533;&#65533;r*q'8&#65533;Op&#65533;('&#65533;r&#65533;.!&#65533;&#65533;|4&#65533;&#65533;&?&#65533;&#65533;2&#65533;^&#65533;&#65533; &#65533;&#65533;#w&#65533;&#65533;&#65533;&#65533;&#65533;xGB&#65533;"&#65533;&#65533;J&#65533;I&#65533;@&#65533;&#65533;&#65533;&#65533;&#65533;[&#65533;BL2Q&#65533; T&#65533;&#65533;&#65533;@&#65533;U8d&#65533;&#65533;&#65533;j
&#65533;&#65533;@&#65533;u&#65533;[&#65533;Y7$"&#65533;&#65533;&#65533;&#65533;&#65533;3&#65533;&#65533;&#65533;&#65533;mKHf _j&#65533;)&#65533;&#65533;&#65533;&#65533;9&#65533;?&#65533;&#65533;&#65533;#Hz&#65533;N&#65533;Y&#65533;]Gf&#65533;4H	&#1044;8	&#65533;	LfY&#280;<8&#65533;m*M&#65533;&#65533;&#65533;3Z&#1102;v.u&#65533;&#65533;
&#65533;Bs&#65533;P0tm&#65533;
&#65533;&#65533;&#65533;Q&#65533;&#65533;!&#65533;vH6&#65533;&&#65533;2&#65533;&#65533;&#1317;&#948;F &M&#65533;(r&#65533;&#65533;,qn&#65533;&#65533;&#65533;&#65533;;&#374;&#65533;&#65533;"&#65533;&#65533;&#65533;&#65533;A&#65533;&#65533;!n*&#65533;&#65533;D&#65533;&#65533;&#65533;4b &#65533;r&#65533;b6&#65533;I&#65533;O"M&#65533;&#65533;&#65533;&#65533;&#65533;&#65533;7&&#65533;&#65533;&#65533;HlR&#1528;&#65533;Z&#65533;3H&#65533;Y&#1304;&#65533;u"Wx&#65533;0&#65533;&#65533;!&#65533;A%01&#1317;.&#65533;&#65533;e&#65533;&#65533;p&#65533;&#65533;&#65533;U&#65533;oq&#65533;&#65533;&#65533;&#65533;!&#65533;&#65533;&#65533;&#65533;&#65533;&#65533;L&#65533;KG:&#65533;&#1519;&#65533;&#65533;{&#65533;@-n}&#65533;&#65533;&#65533;5&#65533;~&#65533;[h&#65533;&#65533;:&#65533;&#65533;&#65533;G&#65533;&#65533;-&#65533;f&#38728;&#65533;4&#65533;4&#65533;|&#65533;hVS&#65533;&4&#65533;Iy*&#65533;&#65533;&#58737;&&#65533;`&#65533;]&#65533;&#65533;f0&#65533;Y&#65533;e6&#65533;@&#65533;&#65533;&#65533;&#65533;|Y&#65533;
&#65533;tZ&#65533;&#65533;0&#992;c&#65533;&#512;-Q&#65533;&#65533;mo&#65533;<&#65533; &#65533;3&#65533;&#65533;&#65533;&#65533;e&#65533;&#65533;&#65533;Z&#65533;&#65533;YbBNU7>H&#65533;nmquYe&#65533;KT&#65533;"&#65533;&#65533;&#65533;&#65533;"&#65533;]&#65533;n&#65533;&#1821;f&#65533;&#65533;&#65533;E&#65533;\E&#65533;&#484;u9&#65533;t&#1847;&#65533;I&#65533;&#65533;s&#65533;&#65533;&#65533;&#65533;%/!IN2 &#65533;&#65533;&#382;&#65533;N&#65533;'r&#65533;e&#65533;"
&#65533;5 t&#65533; "&#65533;
k&#65533;\A&#65533;W &#65533;@&#65533;
&#65533;&#65533; @u&#65533;&#65533;p}|&#65533;&#65533;&#65533;(&#65533;&#65533;APa&#65533;&#65533;&#65533;&#65533;, &#65533;\&#65533;&#65533;&#65533;*n/&#65533;&#65533;&#65533;#q&#65533;8(&#65533;&#65533;1Ep&#65533;&#65533;&#65533;&#65533;ge%&#65533;&#65533; &#65533;&#65533;&#65533;LD&#65533;(A8&#65533;4&#65533;:&#65533;&#65533;&#65533;`6&#65533;&#65533;E]m&#65533;V&#65533;&#65533;&#65533;Q&#65533;1&#65533;&#65533;0W&#1235;&#65533;&#65533;;&#65533;&#65533;&#65533;w&#65533;;&#65533;&#280;&#65533;D18&#65533;Kdz(h&#65533;\Jl&#65533;&#65533;&#65533;	"U&#65533;&d&#65533;1)&#65533;D&#65533;6&#65533;(&#65533;&#329;&#65533;&#65533;l7&#65533;&#65533;)&#65533;]'&#65533;&#65533;&#65533;&#65533;&#65533;`'!&#65533;9&#65533;56ZF&#65533;<&#65533;f&#65533;&#65533;&#65533;(&#65533;&#65533;&#65533;l='&#65533;&#65533;Mf"&#65533;o&#65533;DtK&#65533;7P. &#65533;&#65533;&#65533;1Y :&#65533;&#65533;M x&#65533;X@&#65533;&#65533;&#65533;&#65533;&#65533;M&#65533;u.&#65533;&#65533;&#65533;I<<&#65533;&#65533;&#65533;&#65533; &#65533;:&#65533;&#65533;&#65533;&#65533;}&#65533;pB*l&#65533;&#65533;z-+&#65533;1&#65533;&#65533;H:&#65533;rg&#65533;&#65533;&#65533;~A&#65533;&#65533;%X&#65533;<&#65533;&#65533;&#65533;z&#1152;&#65533;!&#65533;x&#65533;I&#65533;-F2&#65533;&#65533;f&#65533;J&#65533;&#65533;&#65533;A&#65533;&#65533;&#602;yrX&#65533;&#65533;&#65533;&#65533;&#65533;)&#65533;~h&#65533;&#65533;3;&#65533;&#65533;m>&#65533;jY&#65533;&#191;&#65533;&#65533;k0&#65533;&#65533;]O&#65533;&#1528;&#65533;&#65533;&#65533;&#1462;&#65533;NU&#65533;&#65533;?*p|  &#65533;np&#65533;&#65533;p&#65533;&#65533; &#65533;&#65533;}c &#65533;&#16546;&#65533;&#65533;BGt|)=r&#65533;$}\">&#65533;&#65533;&#65533;&#65533;&#65533;&#65533;&#65533;&#65533;&#65533;'&#65533;&#65533;"&#65533;&#65533;&#65533;&#65533;L&#65533;&#65533;:&#65533;'0&#65533;"&#65533;&#65533;NjL&#65533;V&#65533;Y&#65533;n &#65533;&#65533;'&#65533;&#65533;v,G2g&#65533;&#65533;`&F"&#65533;4f&#65533; A&#1810;-!&#65533;&#65533;J&#65533;~*'}D&#65533;&#65533;&#65533;C}&#65533;&#65533;%&#65533;&#65533;&#65533;&#65533;&#65533;R&#65533;}&#65533;E&#65533;&#65533;!s&#65533;Z&#65533;&#65533;
&#65533;C&#65533;&#65533;&#65533;&#65533;FMW:&#65533;.Hh&#65533;k &#41986;&#65533;&-&#65533;Bi&#65533;F&#65533;&#65533;&#65533;.&#65533;)&#65533;&#65533;&#65533;&#65533;&#65533;&#65533;&#65533;&#65533;0`0&#65533;M#Q&#65533;@&#65533;&#65533;N.&#65533;1&#65533;&#65533;M&#65533;F&#65533;&#65533;&#65533;U&#65533;&#65533;&#65533;^p&#65533;&#65533;&#65533;&#65533;&#65533;&#65533;&#1338;&#315;TmqB&#65533;&#65533;&#65533;&#65533;*&#65533;&#65533;c&#65533;Dz$&#65533;blc*&#65533;R&#65533;&#65533;`&#65533;&tQ&#65533;:&#65533;&#65533;&#65533; &#65533;&#65533;&#392; 	&#65533;
&#65533;ge@&#65533;&|&#65533;$T0!&#65533;A&#65533;&#65533;~8b?V&#65533;&#511;&#65533;&#65533;* `&#65533;V\v&#65533;&#65533;c&#65533;x&#65533;&#65533;&#65533;E&#65533;#&#65533;&#65533;&#65533;&#65533;|t&#65533;&#65533;&#65533;*=>&#65533;&#65533;&#65533;&#65533;7&#65533;#vZ&#65533; &#65533;2&#65533;I&#65533;(b&#65533;&#65533;#K-&#65533;&#65533;&#65533;*&#65533;&#65533;&#65533;&#65533;*,&#65533;L&#65533;0-&#65533;"&#65533;&#65533;&#1196;O&#65533;&#65533;jb&#65533;&#65533;&#65533;&#65533;&#65533;0&#65533;&#65533;2&#65533;&#822;&#65533;&#65533;&#65533;&#65533;&#65533;$UL U&#65533;&#65533;-\e&#65533;t@&#65533;dCV&#65533;hcc'&#65533;&#682;	!&#65533;2!&#65533;&#65533;&#65533;(y&#65533;q&#1282;&#65533;b&#65533;&#65533;J&#65533;)c&#65533;&#65533;q&#65533;&#65533;&#65533;C&#65533;Z,~&#65533;&#65533;&#65533;l&#65533;TP&#62640;&#65533;&#65533;&#65533;}&#65533;&#65533;},&#65533;&#65533;h&#65533;a&#65533;B&#65533;F&#65533;&#65533;&#65533;&#65533;#&#65533;+&#65533;(B&#65533;Oc&#65533;&#65533;&#65533;&#65533;&#65533;C&#65533;&#65533;&#65533;:&#65533;"b&#65533;&#65533;cy"&#65533;<B&#65533;E&#65533;t$&#65533;&#65533;&#65533;&#65533;&#65533;6J"&#65533;	&#65533;&#65533;&#65533;&#65533;&#8404;&#65533;&#65533;&#65533;&#65533;&#65533;8024E3&&#65533;#&#65533;&#65533;&#65533;b/pN0ec6&#65533;B2#&#65533;&#65533;&#65533;&#65533;"R&#65533;BlXr2,&#65533;7&#65533;O)&#65533;&#1634;667^Vt&#65533;&#65533;&#65533;K&#65533;9&#65533;n8z#W&#65533;"h@&#65533;&#65533;B2&#65533;&#65533;&#65533;&#65533;h<&#65533;&#65533;:,B\&#65533;+&#65533;D0&#65533;&#65533;&#65533;&#65533;|1&#65533;&#65533;&#65533;#&#65533;{&#65533;H&#65533;%&&#65533;&#65533;fa &#65533;rUe|&#65533;IB&#6293;&#65533;&#65533;&#65533;&#65533;&#65533;$&#65533;sA/f0&#65533;&#65533;&#65533;&#65533;k&#65533;&#65533;&#65533;&#65533;&#65533;k1&#65533;&#65533;&#65533;&#65533;&#65533;&#65533;b $'&#65533;CQt!&#65533;&#65533;3IN!{&#65533;&#65533;s4et4&#65533;FO&#65533;&$&#65533;I&#65533;
1&#65533;&#65533;&#65533;&#1580;	&#65533;N&#65533;$lfK&#65533;1&#65533;Q21.z&#65533;-&#65533;.&#65533;FUfR-R&#65533;Unc )&#65533;68&#65533;J&#65533;&#65533;9&#65533;&#65533;&#65533;&#65533;7&#65533;.&#65533;&#65533;b&#65533;&#65533;&#65533;&#65533;&#65533;m&#65533;&#65533; A*&#65533;&#65533;G&#65533;Q<V <H&#65533;7F&#65533;h&#65533;N&#65533;&#65533;#&#65533;&#65533;&#65533;d&#65533;&#65533;&#65533;&#65533;v&#65533;&"<`*>&#65533;r+&#65533;&#65533;&#65533;&#65533;&#65533;d&#65533;0&#65533;&#65533;p&#65533;b&#65533;(&#387;<JP&v/&#65533;&#65533;;<&#65533;~&#65533;`M&#65533;&t (&#65533;t"&#65533; &#65533;K&#65533;&#65533; !&#65533;&#65533;&#65533;0&&#65533;&#65533;3&#65533;)&#65533;&#65533;g&#65533;W&#65533;&#65533;&#65533;lX&#65533;&#65533;&#143;4&#65533;&#65533;&#65533;^.O&#65533;r&#65533;Y&#65533;O&#65533;$Q&#1807;Y&#65533;&#65533;&#65533;&#65533;1&#65533;&#65533;&#65533;4Q&#65533;-4&#65533;Rz&#65533;&#65533;y&#65533;.b&#65533;4&#65533;&#65533;]&#1634;&#65533; &#65533;Kcb _CK&#65533;;&#65533;9&#65533;&#65533;&#65533; &#65533;&#65533;L;P&#65533;&#65533;#&#65533;&#65533;	&#65533;&#65533;&#65533;&#65533;&#65533;&#65533;.&#65533;&#65533;3&#65533;'b&#65533;&#65533;&#65533;&#65533;L&#65533;&#65533;&#65533;}&#65533;&#65533;?&#65533;#N&#65533;&#65533;rHH&#65533;dRj[&#65533;Jab
J&#65533;;&#65533;m&#65533;Me&#65533;g&#65533;jL&#65533;&#65533;`B&#65533;@}&#1940;"&#65533;
D&#65533;S&#65533;;&#65533;s&#65533;&#65533;P&#65533;;&#65533;j&#65533;&#65533;&#65533;&#65533;U&#65533;&#65533;&b&#65533;Z&#65533;2%3&#65533;(,&#65533;0&#65533;&#65533;&#65533;"&#65533;x&#65533;&#578;&#16124;	X&#65533;&#65533;-&#65533;(&#65533;um&#65533;/mI&#65533;	&#65533;&#65533;X.Gm4&#65533;&#65533;&#65533;&#65533;&#65533;,&#65533;&#65533;F.&%&#65533;n&#65533;2jK/.cI&#2018;&#885;&#65533;H&#65533;&#65533;&#65533;&&#65533;&#65533;^0p|&#65533;"&#65533;&#65533;&#65533;&#65533;X&#65533;A_&#65533;*V&#65533;-&#65533;kg&#65533;$bC&#65533;.&#65533;&#65533;&#65533;Hz&#65533;&#65533;&#65533;&#65533;,&#65533;)&#65533;c&#65533;r.N"&#65533;AS&#65533;=$&#65533;-,&#65533;&#65533;&#65533;$&%&#1155;<0w&#65533;h)
&#65533;s5
&#65533;&#65533;&#65533;`&#65533;&#65533;h*~&&#65533;G\&#65533;&#65533;&#65533;&#65533;$"^&&#65533;	&#65533;&#65533;&#65533;@&#65533;&#65533;o* H&#65533;n5&#696;&#65533;&#65533;&#65533;&#65533;&#65533;&#65533;l&#1367;&#65533;&#65533;&#65533;&#65533;(BP&#65533;&#65533;52o&#65533;l0&#65533;&#65533;5&#65533;&#65533;&#65533;&#65533;d0j&#65533;&#65533;&#65533;&#1374;&#65533;T&#65533;(&#65533;&#65533;&#65533;&#65533;(B&#65533;v&#65533;%&#65533;F&#65533;^&#65533;&#65533;'&#65533;&#65533;^&#65533;3!Hq&#65533;&#65533;&#65533;&#65533;p&#65533;&#65533;=&#65533;K&#65533;i&#65533;&#65533;BX&#65533;&#65533;z`&#65533;
&#65533;,`P&#65533;Q-&#65533;V*&#65533;&#65533;	fxBW&#65533;ho&#65533;uu&#65533;&#65533;&#65533;D&#65533;bb@W-Fdfw&#65533; f&#65533;&#65533;&#65533;kdG6(BV$&#65533;`
&#65533;&#65533;Pb&#65533;cB&#65533;Qv&#65533;p:VQ&#65533;&#65533;&#65533;&#65533;&#65533;&#65533;X&#65533;f&#65533;-h&#65533;&#65533;&#65533;sVo&#65533;x3V"&#65533;@ j&{b2&#65533;&#65533;8&#65533;&#65533;+.&#65533;g|&#65533;h&#65533;&#65533;7&#65533;&#65533;64&#65533;w&#65533;&#65533;b&#65533;&#1954;&#65533;&#1436;&#65533;&#65533;$&#65533;O&#325;&#65533;&#401;&#65533;6X[#&#65533;Hw&#65533;2XRlx"<&#65533;&#65533;xH&#65533;&#65533;I&#65533;D&&#65533;&#65533;&#65533;&#65533;&#65533;7&#65533;U^&#65533;5x&#65533; G&#65533;^?&#65533;&#65533;&#65533;&#65533;&#65533;9Kg&#65533;U*Pm-&#65533;J( 
&#65533;"=&#65533; &#65533;&#65533;S~&#1187;i&#65533;
n&#65533;&#65533;&#1268;&#65533;&#65533;&#65533;	&#65533;&#65533;<8&#65533;&&&#65533;&#65533;0&#65533;&#65533;cb &#65533;2!&#65533;y &#65533;u&#65533;C&#65533;!fAfa$"&#65533;5&dE&#65533;Z&#65533;&#65533;&#65533; &#65533;SW&#65533;&#1826;&#65533;&#65533;w &#65533;&#65533;x&#65533;A&#65533;&#65533;&#65533;0
r6e'&#65533;&#65533;&#65533;&#65533;&#65533;&#65533;&#65533;a&#65533;&#65533;&#65533;X&#65533;MU

&#65533;I&#65533;@"&#65533;&#65533; &#65533;w;&#65533;v&#65533;!&#65533;L"&#65533;i!&#65533;w&#65533;v&#65533;p&#65533;p&#65533;&#65533;e|	9&#65533;&#65533;&#65533;#o&#65533;k&#65533;Uoe&#1222; w&#65533;&#65533;&#65533;&#65533;&#65533;&#65533;[&#65533;&"4&#65533;n&#65533;0%&#65533;3%8&#65533;&#65533;f&#1192;'&#8259;B&#65533;o&#65533;.&#65533;'w&#1193;k&#65533;&#65533;q&#65533;m&#65533;&#65533;&#65533;b_}&#65533;k&#65533;&#65533; &#65533;&#65533; &#65533; 
&#65533;&#65533;64&#65533;&#65533;&#65533;&#65533;&#65533;&#65533;S&#65533;;O@&#65533;&#65533;&#65533;A&#65533;&#65533;2&#65533;&#65533;ce&#65533;y &#65533; &#65533;&#65533;.&#65533;&#1564;&#65533;&#65533;e&#1477;&#65533;4&#65533;&#65533;Y&#65533;"f&#65533;&#65533;&#65533;x-&#65533;@&#65533;&#65533;&#65533;&#1859;$&#65533;C&#65533;&#65533;E&#65533;&#65533;&#65533;&#65533;&#65533;&#65533;yy&#65533;xh;;&&#1434;&#65533;d	:&#65533;&#65533;&#65533;	&#65533;&#65533;&#65533;+t-&#65533; h&#65533;*` &#65533; r &#6911;&#65533;D&#65533;&#65533;6&#65533;&#65533;&#65533;&#65533;&#65533;b)"&#65533;B&#65533;&#65533;&#65533;+NZ&#65533;&#65533;;&#65533;&#65533;&#65533;h.QFr&#65533;&#65533;5a&#722;!&#65533;&#65533;x&#65533;QH&#65533;&#65533;zZ&#65533;&#65533;7&#65533;&#65533;S6y%G&#65533;p&#1764;]M&#65533;&#65533;b&#65533;g&#65533;H6
&#65533; &#65533;(&#65533;oL&#65533;i &#1412;&#65533;&#65533;&#65533;(&#65533;@J&#65533;	&#65533;Yj(&#65533;k<&#65533;&#65533;;&#1608;h&#65533;X&#65533;&#65533;&#65533;,`&#65533;`&#65533;a&#65533;&#65533;%&#65533;&#1549;&#65533;&#65533;v&#65533; &#65533;Y&#65533;&#65533; &#65533;><&&#65533;`
&#65533;@&#65533;"&#65533;&#65533;&#65533;&#65533;Iv&#65533;;(H&#65533;NU"&#65533;6&#65533;&#65533;&#65533;&#65533;&#65533;&#65533;tm&#65533;&#65533;&#65533;&#65533;&#65533;b&#65533;&#65533;&#65533;&#65533;z&#65533;"hX-hf&#65533;]&#65533;hF&#65533;'ZD!A:*&&#65533;&#65533;F&#65533;&#65533;&#65533;,&#65533;&#65533;O&#65533;&#1175;&#65533;&&#65533;"&#65533;O+&#65533;:&#65533;&#65533;&#65533;i&#65533;&#65533;&#65533;&#65533;&#65533;$1&#65533;NIyp&#65533;&#65533;(&#65533;o&#65533;&#65533;(&#65533;u&#65533;&#65533;&#65533;"&&#65533;&#65533;&#65533;&#65533;&#65533;f%!&#65533;&#65533;&#65533;A&#65533;Eh&#65533;^&#65533;L&#65533;&#65533;&#65533;"K&#65533;D_5!@.&#65533;&#65533;	&#65533;&#65533;a&#65533;&#65533;&#1863;vyb&#65533;&#65533;v\"&#65533;X&#65533;E<< &#65533;{ &#65533;a&#65533;r &#65533; &#65533;mp<&#65533; 
&#65533;aPK<&#65533;Q&#65533;&#65533;&#65533;"N]Mv-&#65533;&#65533;&#65533;y&#65533;|&#65533;bO&#65533;&#65533;v&#65533;|y&#65533;y&#65533;6&#65533;&#65533;&#65533;&#65533;&#65533;&#65533;F&#65533;`&#65533;&#65533;&#1589;&#65533;&#65533; &#65533;&#65533;	r[8&#65533;K&#65533;?(&#65533;&#65533;]E&#65533;DB&#763;<&#65533;&#65533;<&#65533;&#65533;dZ&#65533;&#65533;I3&#65533;&#65533;B]Z"z&#65533;&#65533;[&#1404;&#65533;&#65533;1*#&#65533;&#65533;U&#65533;&#635;44&#65533;%M &#65533;&#65533;6&#65533;o'.&#65533;z&#65533;\&#378;B^'&#65533;&#65533;&#65533;&#65533;@&#65533;lG-iP&#65533;g&#65533;C&#65533;&#65533;&#65533;Ft"&#65533;[&#65533;&#65533;P&#65533;=M&#65533;4&#65533;i&j&#65533;&#65533;&#65533;&#65533;Nc&#65533;'&#65533;&#65533;&#65533;x&#65533;&#1896;&#65533;.&#65533; &#65533;e&#65533;{^HJ| "&#65533;&#65533;&#65533;  &#65533;M]&#65533;1&#65533;;&#65533;P&#1248;9&#65533;-w&#1933;&#65533;cV!&#65533;$O"FA&#65533;r"&#65533;&#65533;C&#65533;&#65533;&#65533;k&#65533;T&#65533;&#65533;-&#65533;s&#1396;&#65533;%&#65533;&#65533;&#65533;&#65533;&#65533;&#65533;&#65533;&#65533;}&#65533;&#525;$&#65533;&#1681;B&#65533;&#65533;&#65533;p&&#65533;a&#65533;&#65533;&#65533;h&#65533;|{&#65533;&#1207;&#65533;&#65533;&#65533;/&#65533;&#65533;_h6&#65533;hPZ&#65533;%&#65533;M&#65533;Zg&#65533;&#65533;.&#65533;<1&#65533;&#65533;&#65533;&#65533;%]k:][&#65533;2&#65533;&#65533;&#65533;T&#65533;1&#65533;&#65533;)&#65533;&#65533;C&#65533;4&#65533;&#65533;-&#65533;&#712;&#65533;&#65533;&#65533;&#65533;S.6 ?KK&#65533;i&#65533;&#65533;B&#65533;&#65533;&#65533;(&#65533;_80&#65533;"&#65533;&#65533;5&#65533;&#1400;&#65533;&#65533;(&j&#65533;O&#65533;e&#65533;	&#65533;&#65533;Tu&#65533;'bO&#65533;k~&#65533;5&#65533;@wIv&#65533;#XW&#65533;|Q=&`&#65533;&#65533;&#65533;!&#65533;3&#65533;&#1297;5f&#65533;&#65533;e&#65533;&#65533;&#65533;&#65533;&#65533;u}&#65533;&#142;1&#65533;9=(&#65533; X8&#65533;o&#65533;&#65533;I^&#65533;&#65533;&#65533;&#480;&#65533;&#65533;KJ&#65533;H&#65533;b&#266;6i&#65533;&#703;)?&#65533;x8&#65533;`&#65533;,&#717338;N&#65533;&#65533;&#65533;g"&#65533;&#65533;,&#65533;&#65533;g!,&#65533;&#65533;:&#65533;&#65533;?&#65533;&#65533;&#65533;&#65533;&#65533;&#65533;&#65533;&#1183;m&#65533;J&#65533;J&#65533;&#65533;&#1387;X&#65533;j&#65533;&#65533;&#65533;5&#65533;&#65533;&#65533;&#65533;YhF&#65533;&#65533;Ve&#466;&#65533;g&#65533;&#65533;&#65533;j%&#65533;&#65533;gf,&#65533;&#65533;&#1037;&#65533;;W&#65533;X&#65533;&#65533;
&#65533;&#65533;&#65533;&#65533;~	g4#`&#65533;?&#65533;&#65533;m&#65533;&#65533;&#65533;N&#65533;u&U&#65533;&#65533;O&#65533;;s&#65533;^&#65533;&#65533;&#65533;h&#65533;&#65533;&#65533;ArHb&#65533;&#65533;&#65533;XXd&#65533;&#65533;&#65533;L	&#65533;&#65533;a&#65533;8.\Ap&#65533;&#65533;&#65533;&#65533;G%&#65533;&#65533;&#65533;&#178;&#65533;G5&#65533;&#65533;|&#65533;B&#65533;&#65533;1&#65533;&#65533;8r&#65533;&#65533;zw[&#65533;pJ&#65533;Q-(&#65533;&#65533;~|u&#65533;&#65533;&#65533;Ge&#65533;*  &#65533;&#65533;}&#65533;&#65533;&#567;&#65533;2<4&#65533;uM&#65533;U1^H&#65533;Ql&#65533;&#65533;&#65533;D+&#550;t&#65533;A4&#65533;p&#65533;1&#65533;&#65533;D,=&#274;`&#65533;&#65533;$&#65533;&#65533;bk&#65533;&#65533;I!E&#65533;?&#65533;e#&#65533;&#65533;Hef4*&#65533;&#65533;@)&#65533;Y1&#65533;&#65533;
X0&#65533;&#65533;&#65533;F6&#65533;&#65533;&#65533;&#65533;&#65533;&#65533;JQVYeX.De9&#65533;&#65533;eE9&#65533;!&#65533;B&#65533;&#65533;P&#65533;&#65533;Qe&#65533;_&#65533;)&#65533;&#65533;n
B&#65533;&#65533;&#65533;&#65533;)gb^#&#65533;&#65533;&#65533;9&#65533;?&#65533;&#65533;&#65533;&#65533;5V9$&#65533;<c&#65533;&#65533;\!&#65533;&#65533;"`V&#65533;B&#65533;&#65533;&#65533;S&#65533;&#65533;MjZO&#65533;rjZP@&#65533;&#65533;?5&#65533;&#65533;&#65533;"\yS&#40324;lK|p&#65533;U&#65533;&#65533;&#65533;t&#65533;&#65533;z&#65533;&#65533;&#65533;U&#65533;&#65533;&#65533;.T&#65533;D&#65533;&#65533;&#65533;u&#65533;5;E&#65533;&#65533;-4&#65533;?&#65533;\K T&#65533;&#65533;&#65533;&#65533;&#65533;&#65533;g&#65533;y1B>4!F&#65533;&#65533;&#65533;&#65533;&#65533;&#65533;Vt\&#65533;&#65533;&#1778;&#65533;0TQR&#65533;&#65533;?&#65533;&#65533;&#65533;&#65533;.MSO&#65533;&#65533;&#65533;p&#65533;&&#65533;f&#65533;xc&#65533;8>D&#65533;&#65533;3^&#65533;Y&#262;v&#65533;&#65533;&#65533; &#65533;<&#65533;"Ci&#65533;'&#65533;&#65533;?&#65533; &#65533;2+c&#65533;D-&#1004;rW@ H&#65533;&#65533;3&#65533;&#65533;&#65533;5:Gh&#897;JD&#65533;&#65533;LKT&#65533;KY&#65533;&#65533;&#65533;&#65533;I:&#65533;T.R&#282;&#65533;&#65533;&#65533;&#65533;&#65533;C&#65533;&#65533;Q&#65533;l&#65533;&#65533;l+$&#65533;c/&#65533;&#65533;&#65533;&#65533;]7&#65533;&#65533;U&#65533;-&#65533;Ig&#65533;q&#65533;&#65533;S&#65533;&#65533; (SQ&#1010;R5&#65533;&#65533;z&#65533;V$&#65533;&#65533;f&#65533;&#65533;@E&#65533;zQ&#65533;&#65533;R&#65533;&#65533;&#65533;D5&#65533;&#51953;&#65533;^&#65533;D&#65533;n&#65533;&#65533;&#65533;'&#65533;&#65533;A&#65533;&#65533;oJR=@jE&#65533;$A&#65533;&#65533;DJ&#65533;#P&#65533;6-&#65533;&#65533;&#65533;&#65533;9,&#65533;&#65533;&#65533;U&#65533;&#65533;&#65533;&#65533;&#65533;&#65533;&#65533;&#65533;g=&#65533;&#65533;7O&#65533;&#65533;d&#65533;P$&#65533;O&#65533;?&#65533;Cp5U&#65533;<h&#65533;>&#65533;&#65533;5z:&#65533;&#65533;&#65533;&#65533;&#65533;g<vj&#65533;&#65533;@Y}&#65533; &#65533;&#65533;T&#65533;&#65533;&#65533;Sb+ B&#65533;b&#65533;6&#65533;&#65533;&#65533;8S&#65533;\&#65533;6".&#65533;MDAA&#65533;r&#65533;@&#65533;&#551;9&#65533;&#65533;&#65533;&#65533;&#1200;g&#65533;A&#65533;@&#65533;F$&#65533;goA1a&#65533;mq&#65533;[Q[&#65533;&#65533; &#877;&#65533;A&#65533;H&#65533;&#65533;A/&#65533;&#65533;J&#65533;&#65533;6&#65533;!j&#65533;<YB&#65533;R&#65533;&#65533;``p&#65533;!Z&#12954;x&#843;'&#65533;&#65533;&#65533;,c&#65533;&#65533;&#332;&#65533;&#65533;&#65533;h<Q&#65533;&#65533;&#65533;&#65533;&#1557;&#65533; &#65533;4&#65533;Jg&#65533;&#65533;o&#65533;&#65533;:&#65533;&#65533;&#65533;&#65533;&#65533;hF&#65533;&#65533;&#65533;&#65533;&#65533;?&#65533;oMZ&#65533;c&#65533;v&#65533;Ki&#65533;'&#65533;2&#65533;&#65533;&#65533;&#1513;OI&#65533;w&#65533;B`S?\ &#65533;&#65533;&#65533;,&#65533;90<&#65533;I&#65533;&#691;&#65533;G6&#65533;E&#65533;&#65533;&#65533;[&#65533;'S&#65533;&#65533;&#65533;&#65533;&#65533;&#65533;&#65533;9Uy&#65533;T&#65533;3&#65533;4H&#1028;&#65533;[&#65533;&#65533;&#65533;m&#65533;>&#65533;&#65533;b&#65533;h	Z&#65533;? 1&#65533;k*YJ&#65533;w&#65533;&#199;,&#65533;&#65533;QK&#65533;&#344;&#65533;&#4(E&#65533;@	$4&#65533;&#65533;&#65533;@&#581;*&#65533;$r&#65533;&#65533;&#65533;8hB&#65533;P&#65533;:t&#65533;&#65533;D'&#65533;&#65533;r&#65533;&#65533;&#65533;h^&#65533;$&#65533;&#1134;&#65533;&#65533;|Ay&#65533;B&#65533;&#65533;&rK&#65533;D&#65533;&#65533;&#65533;R&#65533;c&#65533;&#1536;&#65533; H&#1396;GG&#65533;&#65533;fFC&#65533;&#65533;uR*&#65533;&#65533;&#65533;&#65533;	&#65533;8&#65533;&#65533;&#65533;(EV&#65533;R0`&#65533;&#65533;PI.&#65533;&#65533;&#65533;Bb&#65533;;&#65533;[&#65533;8&#65533;&#65533;BB&#65533;&#65533;&#65533;&#65533;'&#65533;&#65533;&#65533;6&#65533;&#65533;&#65533;L&#452;&#65533;&#65533;&#65533;P&#65533;&#65533;*w&#65533;#_j&#65533;&#65533;W&#65533;&#65533;&#65533;;j&#65533;*&#65533;&#65533;&#65533;MB&#65533;~&#65533;9A&#65533;>&#65533;&#65533;E&#65533;&#65533;&#65533;@&#65533;U&#65533;&#65533;&#65533;&#14985;&#65533;&#65533;l&#65533;&#65533;Dh7&#65533;+6&#65533;<&#65533;r&#65533;)Fb&#65533;&#65533;&#65533;M+B&#65533;&#65533;6x&#65533;nw&#65533;1>&#65533;3&#65533;&#65533;&#65533;pk&#65533; @v&#335;&#65533;&#65533;Px&#65533;>&#65533;&#65533;&#65533;}&#65533;H&#65533;\&#65533;&#65533;1b&#65533;&#65533;0&#65533;&#65533;LR%z&#65533;&#65533;&#65533;r&#65533;&#65533;&#65533;5&#65533;&#65533;BX&#65533;@&#65533;&#65533;-8&#65533;&#65533;pr&#65533;&#65533;&#65533;&#65533;&#201;eU&#65533;~&#65533;&#65533; &#65533;&#65533;&#65533;&#65533;&#65533;&#65533;&#949;&#65533;m.&#65533;&#65533;l&#65533;o&#65533;&#65533;|M&#65533;Z&#65533;I&#65533;#+wE&#65533;Rl&#65533;&#65533;&#65533;	oa&#65533; 1Pz&#65533;1	&#65533;hN"!&#65533;U&#65533;&#65533;D&#65533;N&#65533;&#65533;u@&#65533;p&#65533;8&#65533;&#65533;JeC&#65533;&#65533;&#65533;z0&#65533;&#65533;y&#65533;&#65533;`	C&#65533;0&#65533;N&#65533;&#65533;@&#65533;&#65533;&#358;+&#65533;&#1172;|A&#65533;hB}a&#65533;*[&#65533;*&#65533;[F:*&#65533;rH&#65533;&#65533;&#65533;(&#65533;&#65533;2^&#65533;m&#65533;S&#65533;&#65533;&#65533;7&#65533;&#65533;&#65533;&#65533;&#783;o6&#65533;CPqT&#65533;&#65533;D&#65533;&#65533;H&#65533;2&#65533;qjR:Jf*&#355;&#65533;\&#65533;&#65533;>&#65533;D&#65533;v"&#65533;&#65533;6M&#1539;D'&#65533;&#1992;&#65533;&#65533;&#65533;r&#65533;,&#65533;0&#65533;&#65533;!&#65533;;&#65533;b&#65533;w`&#65533;&#65533;&#65533;iSp&#588;&#65533;&#65533;\YW&#177;z&#65533;&#65533;&#65533;&#65533;H&#65533;i&#65533;]&#65533;*TH&#65533;&#65533;&#65533;.M&#65533;(!T)&#65533; &#65533;&#65533;B&#65533;&#65533;qE6&#65533;&#65533;&#65533;&#65533;&#446;
&#65533;JJ&#65533;&#65533;&#65533;x&#65533;	(z&#65533;&#65533;&#65533;C&#65533;7&#65533;gV2	&#65533;6o&#65533;&#65533;T&#65533;&#65533;&#65533;&#65533;&#65533;^&#65533;B&#65533;&#65533;&#65533;&#65533;&#65533;&#65533;|&#65533;w&#65533;&#689;/&#65533;&#65533;&#65533;&#65533;&#65533;7E&#65533;&#65533;W&#65533;&#65533;\&#65533;7&#65533;e&#65533;&#65533;&#65533;&#65533;D\FH&#65533;\&#65533;&#65533;&#65533;C.&#65533;&#65533;&#65533;T&#65533;&#65533;#&#65533;R&#65533;&#65533;&#65533;&#65533;&#65533;(R&#65533;fsO\$n&#65533;P/5^&#65533;&#65533;&#65533;&#65533;&#65533;&#65533;N&#65533;P&#65533;&#65533;"&#65533;&#65533;&#65533;&#65533;%&#65533;&#65533;&#65533;&#65533;A&#65533;Jdb&#65533;&#65533;s&#65533;&#65533; [&#65533;m&#65533;&#65533; E&#65533;z&#65533;&#65533;;&#65533;Z&#65533;&#65533;&#65533;&#65533;|&#537;&#65533;)&#65533;3&#65533;Lb&#65533;&#65533;&#65533;&#65533;&#65533;& &#65533;m^&#65533;B\H&#65533;&#65533;X!S&#65533;SW6E67c&#65533;!.VQ!R&#65533;&#65533;&#65533;,r&#65533;D&#65533;&#65533;'(^h&#65533;`r&#65533;&#65533;V&#65533;M&#65533;lQo&#65533;qy }&#65533;&#65533;&#65533;5&#65533;Y{=A@q&#65533;l\&#65533;@@&#65533;&#65533;x6&#65533;&#65533;&#65533;9&#65533;&#65533;&#65533;&#65533;1&#65533;&#65533;D&#65533;#%&#65533;G	T&#65533;&#65533;&#65533;s&#65533;&#65533;?&#65533;&#65533;&#65533;9P&#65533;&#65533;&#65533;#v&#65533;&#65533;&#65533;LU&#806;&#65533;&#65533;&#65533;Rp&#65533;&#65533;&#1704;&#1796;D&#65533;P&#65533;&#65533;u&#65533;ZB8&#65533;&#65533;b&#65533;:m-z&#65533;&#65533;5a&#65533;&#65533;&#65533;&#65533;&#65533;v&#65533;c&#2025;N&#65533;2&#65533;QUaC&#65533;&#65533;B&#65533;9CDv!&#65533;6,	&#65533;w&#65533;&#65533;	&#65533; ~&#65533;&#65533;k&#65533;B&#65533;aX&#65533;chWS%D&#65533;&#65533;wS1&#65533;0D&#65533;&#65533;U&#65533;AW&#65533;5D[ "Qx&#65533;D&#65533;`*[&#65533;1GG&#65533; J&#65533;'&#65533;#o^6&#65533;&#65533;@&#65533;&#65533;&#65533;E}J&#65533;#W&#65533;%0&#65533;0#P&#65533;7&#65533;&#65533;	&#65533;&#65533;(A&#65533;|&#65533;&#65533;m&#65533;p&#65533;&#65533;	&#65533;	&#65533;`&#65533;a&#65533;&#65533;&#65533;&#65533;P2&#65533;&#65533;&#65533; &#65533; H&#65533;H&#65533;J&#65533; z(J&#65533;&#65533;L3S&#65533;&#65533;&#65533;&#65533;I&#65533;&#65533;&#65533;6&#65533;&#65533;OQ&#65533;E&#65533;5J&#65533;`s&#65533;b~&#674;s
2
&#65533;&#65533;&#65533; 3&#65533;Y+&#65533;j&#65533;&#65533;!&#65533;&#65533;&#65533;$+&#65533;a!lRQ?&#65533;:&#65533;D&#65533;_&#65533;&#65533;&#65533;WA&#65533;_uv&#65533;&#65533;v&#65533;&#65533;7&&#65533;&#65533;tA&#65533;&#65533;DAqb&#65533;&#65533;R.&#65533;ElR &#65533;FU&#65533;d/&#65533;&#65533;,Q%R`P&#65533;&#65533;&#65533;&#65533;ZN&#65533;O&#65533;"_&#65533;&#65533;&#65533;!3U&#65533;Q@ A '&#65533;&#65533;&#65533;&#65533;``0B&#65533;&#65533;&#65533;Yi	&#65533;&#65533;&#65533;&#65533;&#65533;&#65533;R&#65533;&#65533;&#65533; >&#65533;&#65533;o&#65533;&#65533;l(&#65533;&#65533;CS&#65533;#l&#65533;d&#65533;Q&#65533;:%#&#65533;^&#65533;q="JCU9G+
&#65533; &#65533;&#65533;&#65533;Q/&#65533;gc&#65533;!Z&#65533;,&#65533;&#65533;&#65533;Kj&#65533;B"&#65533;'&#65533;A8+&#65533;&#65533;&#65533;u:P9&#65533;A&#65533;&#65533;&#65533;&#65533;3&#65533;cg=&#65533;S&#65533;C&#65533;&#65533;Y&#65533;"&#65533;&#65533;&#65533;~1N&#65533;'&#65533;R&#65533;1E&#65533;#&#65533;C^&#65533;&#65533;&#65533;&#65533;&#65533;&#65533;7Q&#65533; pR&#65533;o&#65533;fp&#65533;cpy&#65533;TA&#65533;&#65533;&#65533;&#65533;1H&#65533;Q&#65533;&#65533;C&#65533;&#65533;&#65533; @ &#65533;&#65533;&#65533;&#65533;h&#65533;|  &#65533;&#65533;a&#65533;&#65533;w-&#65533;&#65533;&#65533;&#65533;&#65533;&#65533;&#65533;&#65533;&#65533;&#65533;&#65533;&#65533;&#65533;&#65533;&#65533;-&#65533;&#65533;&#65533;
&#65533;&#65533;[&#65533;
-&#65533;&#65533;&#65533;I|&#65533;)&#65533;!I1&#65533;8&#65533;n'&#65533;&#65533;&#65533;&#65533;SL&#65533;<&#65533;&#65533;&#65533;*&#65533;F
4:76&#65533;9]&#65533;,&#65533;\&#65533;j&#65533;&#65533;8iL&#65533;&#65533;L/t#a&#65533;&#65533;&T&#65533;V&#65533;bUS &#65533;&#65533;&#65533;&#65533;rk&#65533;x JI&#65533;gta&#460;U&#65533;&#65533;@&#65533;$&#65533;&#65533;!K&#65533;l^ EZ%&#65533;&#65533;&#65533;:&#65533;w7` &#65533;&#65533;&#65533;&#65533;&#65533;m&#65533;&#65533;x&#65533;5{"&#65533;><&#65533;&#65533;>&#65533;p&#65533;&#65533;&#65533;n&#65533;&#65533;%&#65533;{&#65533;9&#65533;X&#65533;&#65533;&#65533;&#65533;S&#65533;&#65533;&#65533;{&#65533;0v&#65533;
v&#65533;?&#65533;q>&#65533;Qx&#65533;&#65533;&#65533;&#65533;
J*&#65533;&#65533;L&#65533;&#65533;&#65533;&#65533;4&#65533;6u&#65533;&#65533;Fr1QC555}&#65533;Q&#65533;&#65533;&#65533;&#65533;&#65533; 0&#65533;N8&#65533;s6I6&#65533;&#65533;&#65533;&#65533;&#65533;X&#65533;u&#65533;-&#65533;&#65533;!&#65533;A{c&#65533;&#65533;&#65533;6&#65533;)&#65533;9&#65533;&#65533;N&#65533;&#65533;&#65533;&#1977;!Q6`5_u&#65533;
bB1&#65533;&#65533;u&#65533;F!x&#65533;&#65533;&#65533;&#65533;B&#65533;.&#65533;^&#65533;&#65533;P&#65533;&#65533;&#65533;%&#65533;&#65533;A&#65533;Z&#65533;&#65533;&#65533;&#65533;|`&#65533;Y&#65533;&#65533;&#65533;&#65533;&#65533;&#65533;&#65533;gX&#65533;&#65533;&#65533;&#65533;*&#65533;mR&#65533;{sVgT(&#65533;&#65533;R2&#65533;&#65533;&#65533;&#65533;q&#65533;0|K*&#65533;c$&#65533; &#65533;&#65533;&#65533;&#65533;&#65533;M
&#65533;&#65533;A&#65533;YQn7S1[mF>&#65533;&#65533;#&#65533; )cJ#&#65533;&#65533; &#65533;@&#65533;/&#65533;&#65533;T&#65533;r&#65533;&#65533;U&#65533;&#65533;*&#65533;&#65533;&#65533;&#65533;2&#65533;&#65533;&#65533;W&#65533;H&#65533;&#65533;&#65533;"Bf!&#65533;+b&#65533;[+Fi&#65533;6	&#65533;s]7-&#65533;&#65533;&#65533;(/&#65533;&#65533;&#65533;xL&#1681;-&#65533;*)(w+HiY&#65533;Z&#65533;;L&Q>&#65533;&#65533;R!&#65533;&#65533;&#65533; &#65533;! &#65533;J&#65533;&#65533;&#65533;3#&#65533;&#65533;&#65533;R<&#65533;#&#65533;&#65533;q&#65533;Rk#&#65533;&#65533;&#65533;Z?&#65533;&#65533;(-` S&#65533;l&#7494;q&#65533;&#65533;&#65533;&#65533;&#65533;]&#65533;z&#65533;&#65533;*/Y&#65533;F&#65533;G~&#65533;
U&#65533;@ &#65533;i&#65533;c&#65533;&#65533;#j&#65533;&#65533;1S&#65533;&#65533;%&#65533;&#2002;A&#65533;o&#65533;a&#65533;ap8;K&#65533;s&#65533;&#65533;J&#65533;
&#65533;4E&#65533; &#65533;&#268;r&#65533;:&#65533;9a&#65533;q+&#65533;&#65533;&#65533;Ba&#65533;B&#65533; S&#65533;&#65533;&#65533;&#65533;V!Z iWQ&#65533;&#65533;!8&#65533;[&#65533;&#65533;\&#65533;&#65533;q&#65533;&#373;z&#65533;d=jK&#65533;3Oh#0&b$&#65533;&#874;&#65533;&#1440;>*5&#65533; &#65533;N&#65533;&#65533;H&#65533;*p&#65533;&#65533;-&#65533;&#65533;*&#1060;&#555;&#65533;gF&#65533;a)g&#1756;&#65533;&#174;L&#65533;'**{){&#65533;&#65533;{&#65533;&#65533;&#1465;&#65533;5yC$&#65533;|&#715;U&#65533;[A&#65533;&#65533;&#65533;&#65533;&#65533;&#65533;V&#65533;&#65533;&#65533;a&#65533;F&#65533;A&#65533;&#65533;sZ&#65533;&#65533;&#65533;&#65533;&#65533;&#65533;*q  &#65533;&#65533;&#65533;&#65533;-]v&#65533;&#65533;Q2&#65533;&#65533;L&#65533;&#65533;&#65533;Z&#65533;&#65533;TS&#65533;x&#65533;&#65533;&#65533;&#65533;&#65533;&#65533;?&#65533;&#65533;&#65533;@&#65533;!\B&#65533;&#65533;U&#692;&#65533;&#65533;K[&J<b&#65533;*&#65533;&#65533;&#65533;zeS&#65533;%&#295;
*&#65533;$L&#65533;$F,&#65533;gS&#65533;'hd&#65533;<&#65533;Y@&#65533;&#65533;&#65533;&#65533;a&#65533;[~&#65533;W&#65533;2o:}&#65533;&#65533;P&#65533;a&#65533;J&#65533;V&#65533;&#65533;QA&#65533;" R&#65533;V&#65533;&#65533;X[&#65533;&#65533;&#149;&#65533;&#65533;s&#65533;&#65533;&#65533;S&#65533;}&#65533;9&#65533;Ce&#65533;&#65533;|u&#65533;&#65533;qSl&#65533;&#65533;&#65533;&#65533;&#65533;6;&#65533;&#65533;5$&#65533;l&#65533;7$&#65533;P !
&#65533;8&#65533;^&#65533;V;&#65533;&#65533;]&#65533;&#65533;$&#65533;&#65533;I&#65533;&#65533;[&#65533;];&#65533;&#65533;&#65533;&#65533;&#65533;d6&#65533;&#65533;gK&#65533;=&#65533;&#65533;3* F1&#65533;m,&#65533;&#65533;t	&#65533;&#65533;&#65533;:v;&#404;&#65533;&#65533;&#65533;&#65533;&#65533;1C&#65533;&#65533;,&#65533;rU&#65533;2&#65533;KI&#65533;.&#65533;,w&#65533;&#777;&#65533;&#65533;M&#65533;Kr%&#65533;X&#65533;V&#65533;\&#65533;&#65533;S&#65533;&#65533;&#1466;&#65533;&#65533;br&#65533;0!&#65533;&#65533;,&#65533;&#65533;&#65533;&#681;t&#65533;&#65533;&#65533;&#1942;&#65533;)IHL]&#65533;&#65533;Q.&#65533;&#65533;&#1667;&#508;&#65533;@&#65533;3&#65533;#(%&#65533;H&#65533;&#65533;&#65533;B&#65533;s` +&#65533;&#65533;,&#65533;&#65533;&#65533;&#65533;&#65533;&#65533;&#65533;r&#65533;&#65533;&#65533;&#65533;,&#65533;a*&#65533;t&#65533;&#65533;;&#65533;9uR&#65533;&#65533;&#65533;v&#65533;&#65533;&#65533;b&#65533;&#65533;sA&#65533;&#65533;&#394;cU&#65533;!B&#65533;^0&#65533;&#65533;U&#65533;&#65533;B&#65533;&#65533;t5!&#65533;&#65533;&#65533;&#1724;s&#65533;cK&#950;&#65533;&#65533;"&#65533;&#65533;&#65533;t&#65533;&#65533;&#65533;&#65533;&#65533;!g&#65533;7  C&#65533;&#193;`&#65533;&#65533;"&#65533;ed4&#65533;&#65533;s&#65533;\I!g&#65533;&#1164;&*&#65533;%9&#1068;&#65533;&#65533;&#65533;&#65533;]&#65533;&#65533;|/&#65533;&#1624;&#65533;&#1659;&#65533;&#65533;&#229;?Ah&#65533;&#65533;&#65533;&#65533;&#65533;A&#65533;D&#65533;X&#65533;&#65533; &#65533;&#65533;&#65533;&#1712;&#65533;&#65533;&#65533;U&#65533;&#65533;&#65533;r&#65533;&#65533;H-&#65533;&#65533;&#65533;*&#65533;&#65533;&#1397;F&#65533;b&#65533;&#65533;&#65533;&#65533;&#65533;V&#65533;&#65533;&#65533;&#65533;q&#65533;&#65533;&#65533;&#65533;b&#65533;6lSUt&#65533; &#65533;&#65533;1&#65533;C:+VK&#65533;6&#65533;&#65533;&#65533;8,&#65533;E&#65533;&#65533;&#65533;&#65533;&#65533;x|)&#1142;&#65533;&#65533;&#65533;363&#65533;Z&#65533;&#65533;T&#65533;U&#65533;U&#65533;R&#65533;<&#65533;&#65533;&#65533;&#65533;&#65533;&#1996;&#65533;;[*&#65533;&#65533;&#65533;&#65533;:&#65533;&#65533;	>&#65533;$&#1282;&#65533;@&#65533;&#65533;&#65533;&#65533;&#65533;!&#65533;^&#65533;&#65533;&#65533;&#65533;&#65533;K&#65533;hc
!&#65533;&#65533;r&#65533;&#65533;&#65533;&#65533;&#65533;&#65533;}&#65533;n#&#65533;&#65533;&#65533;Vi&#65533;a&#65533;q&#615;&#65533;1&#648;&#65533;b&#65533;&#65533;!&#65533;R&#65533;&#563;&#65533;&#65533;:&#65533;w1T&#65533;&#65533;&#65533;|&#65533;|&#65533;#^?&#65533;&#65533;&#65533;&#65533;&#2018;G&#65533;A&#65533;
G|P^&#65533;s&#65533;&#65533;-&#65533;&#65533;&#65533;&#65533;&#65533;&#65533;?Y&#65533;&#65533;&#65533;&#65533;&#65533;&#65533;o&#65533;&#65533;&#65533;&#65533;&#65533;0 &#864;&#65533;r&#682;Uq&#65533;K &#65533;Q&#65533;6N&#65533;&#65533;&#65533;&#65533;&#490;"nK&#65533;CK&#65533;&#65533;&#65533;4RI:~&#65533;&#65533;l&#65533;]!Ax&#65533;+~&#65533;$!&#65533;uB&#65533;"&#65533;	&#65533;&#65533;&#65533;R&#65533;&#65533;4&#65533;r&#65533; &#65533;&#65533;m&#65533;&#199;p&#65533;&#65533;&#65533;.G&#65533;&#65533;&#65533;WK&#65533;&#65533;&#65533;&#65533;[&#65533;_1&#811;^5"[&#65533;8qg,n&#65533;[&#65533;a&#65533;&#65533;&#65533;&#65533;&#65533;l&#65533;T&#65533;< &#65533;&#65533;&#65533;&#65533;U&#65533;&#65533;6i&#65533;H&#65533;&#65533;&#65533;&#65533;&#65533;&#65533;F&#65533;&#65533;Xa&#65533;1/5&#65533;t&#513;&#65533;&#65533;:-.!&#65533;&#65533;&#65533;+&#65533;:<V?c&#65533;6a3&#65533;e&#65533;58&#65533;&#377;~&#65533;C?&#65533;&#65533;&#65533;*&#65533;R&#65533;%&#65533;=]R&#65533;4Z&#65533;~&#65533;&#65533;&#65533;&#65533;|&#65533;&#65533;&#65533;&#65533;&#65533;)@q&#65533;GV/&#65533;&#65533;&#65533;&#65533;&#65533;e&#65533;/w&#65533;&#65533;&#65533;&#65533;&#65533;U&#65533;^?P&#65533;&#65533;&#65533;M&#38571;&#65533;&#65533;&#65533;"&#1899;c&#65533;K&#65533;!&#65533;&#65533;L&#65533;-&#65533;P 6t5&#65533;&#65533;&#65533;&#65533;+&#65533;&#1232;&#65533;	Iy/[&#65533;&#65533;A&#65533;(&#65533;&#65533;)UQ\&#65533; &#65533;T&#65533;R/&#65533;[&#65533;&#1991;q&#65533;,=&#65533;W~&#65533;&#65533;&#65533;&#65533;&#65533;1)&#65533;&#65533;%`;4 &#65533;&#65533;&#1578;&#65533;1&#65533;)6&#65533;&#65533;@&#65533;&#65533;&#65533;&#65533;]=&#65533;TA&#65533;&#65533;2&#65533;~&#65533;&#65533;&#65533;Tq&#65533;&#65533;\&#65533;&#65533;&#65533;>&#65533;&#1670;&#65533;&#65533;tU&#65533;;n&#65533;&#65533;&#65533;!*&#65533;&#65533;&#65533;&#65533;&#65533;&#65533;&#964;&#65533;&#65533;&#65533;Z1|Q&#65533;&#65533;U[&#65533;&#65533; &#65533;&#65533;y&#65533;Z.&#65533;&#65533;&#65533;IF&#65533;&#65533;&#65533;/)&#65533;&#65533;)"7&#65533;P &#65533;&#65533;&#65533;&#65533;&#65533;-&#1335;&#65533;T&#65533;O<&#65533;&#65533;T&#65533;&#65533;y&#65533;&#65533;&#65533;&#65533;&#65533;&#65533;P&#65533;&#65533;&#65533;&#65533; mn&#65533;]&#65533;&#65533;&#65533;&#65533;&#65533;&#1630;K&#65533;U&#65533;,&#65533;&#65533;J&#65533;&#65533;&#65533;&#65533;&#65533;&#65533;&#65533;&#65533;@&#65533;&#65533;&#65533;o&#65533;&#1499;&#65533;G&#65533;&#65533;&#65533;&#65533;&#65533;&#65533;&#65533;&#65533;&#65533;&#65533;d:&#65533;;&#65533;&#65533;&#65533;&#65533;&#65533;&#65533;&#65533;&#65533;;&#65533;&#65533;$8&#65533;C&#65533;%N&#65533;Xqb=&#65533;&#65533;&#1387;&#65533;QcB&#65533;>&#65533;&#65533;&#65533;&#65533;&#1984;&#65533;&#65533;&#65533;jFP&#65533;&#65533;&#321;&#65533;A&#65533;)q
&#65533;&2	6a&#65533; &#32735;h&#65533;
&#65533;&#65533;fPtl&&#65533;&#33953;D%&#65533;&#65533;ythK&#65533;J*&#65533;9e&#65533;&#65533;&+&#65533;Z&#65533;ga&#65533;DH&#65533;&#65533;@rh&#65533;&#65533;&#65533;H&#65533;[&#65533;&#65533;]&#65533;y&#65533;&#65533;&#65533;&#1751;&#65533;5&#65533;G&#65533;\&#65533;0&#65533;9/fl&#65533;@&#65533;&#65533;&#32024;&#65533;&#65533;&#65533;&#65533;9&#65533;5o&#65533;:&#1471;&#65533;&#65533;>#&#65533;5&#65533;&#65533;D&#65533;"Tx&#65533; k&#65533;(&#65533;2h&#1682;&#65533;l&#65533;&#65533;&#65533;&#65533;&#65533;&#65533;0qS&#65533;&#65533;56&#65533;&#65533;&#65533;d&#65533;\&#65533;&#65533;&#65533;&#65533;&#65533;&#65533;L&#65533;&#65533;&#65533;&#65533;&#65533;i&#65533;'\&#65533;&#65533;&#65533;&#65533;&#65533;&#65533;&#65533;&#65533;"m&#65533;K&#65533;,&#65533;&#574;lt&#65533;&#65533;&#65533;&#65533;R}&#65533;r&#65533;&#65533;&#65533;&#65533;&#65533;&#65533;&#65533;FHH&#65533;&#65533;F0&#65533;&#65533;&#65533;&#577;&#65533;&#65533;T&#65533;&#65533;A&#65533; {lB&#65533;*&#65533;p&#65533;&#65533;(&#65533;&#818;;&#65533;&#65533;&#65533;F&#65533;G&#65533;!Zd&#65533;&#65533;yg&#65533;&#65533;&#65533;/""&#65533;j&#686;&#65533;&#65533;-+&#65533;&#65533;	8&#1523; &#65533;&&#65533;&#65533;&#65533;<&#65533;&#65533;"
*&#65533;*Z!<&#65533;V&#65533;&#65533;&#65533;&#65533;K&#65533;&#65533;:k&#65533;'&#65533;&#65533;':&#65533;:&#65533;2"&#65533;V &#65533;"&#65533; a&#65533;&#65533;&#65533;	5&#65533;4&#65533;sN:&#65533;b&#65533;&#65533;&#65533;&#1072;&#65533;FA1&#65533; &#65533;'&#65533;:&#65533;&#65533;&#65533;C&#65533;&#65533;3&#65533;g&#65533;&#65533;PJ':&#65533;&#65533;0-&#65533;&#257;JX&#544;7	&#65533;&#65533;&#65533;hCO*&#65533;n&#65533;&#65533;&#65533;&#65533;Xr&#65533;&#65533;Y&#65533;&#65533;
&&#65533;&#65533;c&#65533;&#644;,Xb
&#65533;&#65533;j&#1473;&#65533;&#65533;&#65533;I&#65533;~K&#1565;&#65533;&#65533;2&#65533;R&#65533;&#65533;_wkL&#65533;&#65533;&#65533;&#65533;&#65533;KX&#65533;bg&#65533;&#65533;&#65533;&#65533;'5iH"8+Uw]v7&#65533;1?U&#65533;S&#65533;&#65533;FHD&#65533;{&#65533;&#65533;]&#65533;&#65533;&#65533;&#65533;t`~&#65533;"
u&#65533;O&#65533;"&#65533;?&#65533;&#65533;&#65533;&#65533;&#1439;|&#65533;_&#65533;&#65533;XZOU*&#65533;2&#65533;5##rO&#65533;&#65533;s&#65533;&#65533;'&#65533;&#65533;&#65533;u=&#65533;&#65533;&#65533;2"&#65533;	&#65533;q&#65533;&#65533;&#65533;&#65533;S&#65533;&&#65533;&#65533;&#65533;	hy&#65533;&#63476;&#65533;m&#65533;&#65533;&#65533;E&#65533;`&#65533;&#65533;n&#65533;&#1860;&#65533;&#65533;G&#65533;&#65533;&#65533;$&#65533;PA&#65533;7k&#65533;#&#65533;`G'&#65533;p&#65533;&#65533;v&#65533;k&#65533;+(	&#65533;J&#65533;&#65533;&#65533;J&#65533;&#65533;5&#65533;y&#572;YLJH&#65533;Yt&#65533;"V&#65533;-
y&&#65533;
'&#567;X&#65533;&#65533;&#65533;6&#65533;&#65533;&#65533;Y&#65533;&#65533;I9&#65533;%&#65533;&#65533;&#65533;&#65533;a&#700;&#65533;&#65533;#&#65533;&#65533;]&#65533;&#65533;&#65533;&#65533;&#1402;o&#65533;&#65533;5*&#65533;&#65533;[w&#65533;&#65533;&#376;v&#65533;PB&#65533;&#65533;p&#65533;H&#65533;`&#65533;x&#65533;&#65533;Ia^&#65533;J&#65533;)&#65533;&#65533;5&#65533;&#65533;!&#65533; &#65533;&#65533;&#65533;&#65533;&#65533;&#65533;&#65533;{&#65533;m&#65533;&#65533;&#65533;&#65533;&#65533;&#1284;4&#65533;rs&#65533;&#65533;&#65533;I&#65533;7&#65533;n	&#65533;ffH&#65533;&#65533;&#65533;&#65533;&#65533;&#65533;*J
)&#65533;&#65533;&#65533;Q*&#65533;?&#65533;&#65533;&#65533;&#65533;&#65533; wM&#1480;&#65533;&#65533;^&#65533;&#65533;;&#65533;	_&#65533;&#65533;&#65533;&#65533;&#65533;6&#65533;/!&#65533;kT&#65533;h@&#65533;&#65533;4&#65533;y&#65533;&#1818;1&#65533;N&#65533;|&#417;J>h&#65533;&#65533; &#65533;&&#1355;&#762;%&#65533;&#65533;PK:&#65533;!&#65533;"R&#65533;&#65533;`+r&#65533;&#1554;&#992;&#65533;C&#65533;Ig+=&#65533;aMvE%&#65533;&#65533;/=8&#65533;Rd&#65533;&#65533;$%~S&#65533;&#65533;&#65533;&#65533;&#65533;aiW&#65533;Yt&#65533;&#65533;+!&#65533;&#65533;-&#65533;S&#36897;&#65533;&#65533;&#65533;Q&#65533;&#65533;s`&#65533;&#65533;G1&#65533;2&#65533;&#65533;]B6&#65533;F&#65533;e&#65533; &#65533;:&#65533;8JZ&#65533;/"&#352;ExX&#65533;&#65533;&#65533;&#65533;&#65533;"Y&#65533;E&#65533;&#65533;&#65533;&#65533;&#65533;&#65533;&#65533;&#65533;fCY&#65533;&#65533;f&#65533;+&#65533;$&#65533;q&#65533;&#65533;@&#65533;&#65533;%&#65533;g&#65533;L&#65533; b&#65533;&#65533;YOrS&#65533;Cj&#65533;&#65533;&#65533;H&#65533;J&#65533;MW&#65533;&#65533;&#65533;&#65533;&#65533;&#65533;&#65533;&#65533;&#65533;%&#65533;&#65533;&#65533;&#65533;&#65533;&#65533;&#65533;&#65533;&#65533;Lh&#65533;&#65533;&#65533;N&#65533;&#65533;&#65533;$&#16113;5JCq|&#65533;&#65533;.&#65533;&#65533;&#65533;4h&#65533;E)D&#65533;4'[&#65533;)&#65533;w&#65533;C)&#65533;.s&#65533;&#65533;&#65533;&#65533;&#65533;&#65533;B$|&#65533;qR&#65533;&#65533;#&#65533;&#65533;$I&#65533;1&#65533;QL&#65533;g?Y"E+&#65533;H&#65533;b&#65533;&#65533;&#65533;&#65533;&#65533;!&#1361;&#65533;&#65533;&#65533;&#65533;: &#65533;EnI &#65533;&#65533;&#65533;&#65533;&#65533;&#65533;&#65533;@ I&#65533;&#65533;M&#65533;&#65533;&#65533;<n$&#65533;4&#65533;56&#65533;`&#65533;#&#65533;&#400;&#65533;IF&#65533;&#65533;`8&#65533;&#65533;&#65533;OMx&#65533;&#65533;P&#65533;&#65533;Y&#65533;&#65533;&#65533;&#65533;&#65533;&#65533;f&#65533;&#65533;|&#65533;&#65533;YB"K|t&#65533;$&#65533; &#65533;,qO&#65533;W&#65533;&#65533;8&#594;&#65533;2gV&#65533;&#65533;U&#65533;&#65533;S&#65533;Jd&#65533;W9&#65533;.M&#65533;iXC&#65533;&#65533;3%Ds[A&#65533;&#65533;@ &#65533;%&#65533;`[&#65533;&#65533;F&#65533;&#65533;;e,&#65533;@&#65533;&#65533;&#1318;&#1908;&#65533;2#&#65533;H&#65533;R&#65533;&#65533;O[o&#65533;&#65533;&#65533;&#65533;&#65533;,&#65533;&#65533;!&#65533;J&#65533;%&#65533;+&#65533;&#65533;m&#65533;1&#164;fhA&#65533;IDg[&#65533;mY,0&#65533;c&#65533;&#65533;d&#65533;&#65533;&#65533;&#65533;(&#65533;&#65533;2&#65533;&#65533;d<&#65533;\&#65533;&#65533;K2&#65533;&#65533;m&#65533;;u&#1117;[&#65533;&#65533;&#527;d8&#65533;7&#65533;1!g\g&#65533;{^&#65533;H&#279;&#65533;&#65533;&#65533;&#65533;4}&#65533;&#65533;&#65533;9_&#65533;h&#65533;!&#65533;hM &#289;&#65533;&#65533;&#65533;"&#545;l&#65533;J&#65533;&#65533;&#65533;&#65533;&#65533;&#65533;&#65533;^:&#65533;&#65533;&#65533;F&#65533;&#65533;:^&#65533;&#65533;u&#65533;C&#65533;&#65533;Z`&#65533;&#65533;&#65533;no8&#65533;\&#65533;&#65533;~a&#65533;]J&#65533;&#65533;O&#65533;I&#65533;y&#65533;D-&#65533;&#65533;&#65533;&#65533;G9&#65533;&#65533;r' &#65533; s&#65533;b&#65533;&#65533;c&#65533;&#65533;A
&#65533;&#65533;&#65533;v/&#65533;&#65533;&#958;&#65533;&#65533;&#65533;&#65533;*#A &#65533;'" `i&#65533;&#65533;r&#458;&#65533;&#65533;mx&#40164;8t&#65533;&#65533;&#1099;q&#65533;k[G&#65533;0:R&#65533;ps&#65533;&#65533;\&#65533;,r&#65533;M&#65533;9&#65533;&#65533;l'&#65533;u&#65533;&#65533;&#65533;&#65533;3&#65533;&#65533;&#1401;D&#65533;5&#65533;G3&#65533;u&#65533;b&#65533;hGGY&#1198;&#65533;&#65533;&#65533;#3&#65533;E&#1367;&#65533;&#65533;&#65533;&#65533;3&#65533;&#65533;#&#65533;T&#65533;?\c&#65533;O&#65533;!>&#65533;_y&#65533;&#65533;&#65533;&#65533;3&#213;&#65533;&#65533;&#65533;yV'&#359;f&#65533;&#65533;	&#65533;&#65533;&#65533;&#65533;&#65533;&#65533;&#65533;o&#65533;%&#65533;&#65533;&#65533;&#740;{&#65533; &#65533;&#65533;Q&#65533;-&#65533;Wm&#65533;{;&#65533;&#65533;'&#65533;&#65533;&#65533;%gDcB&#65533;mH&#65533;&#65533;&#65533;&#65533;&7_&ui&#65533;8&#65533;P&#65533;&#65533;&#65533;&#65533;!&#65533;&#65533;r&#65533;G %@&#1719;L;b&#65533;&#1057;y{Y&#65533;&#65533;&#65533;&#65533;B&#65533;$&#65533; &#65533;&#65533;[&#65533;d8&#693;&#65533;&#65533;g&#217;Wl&#65533;&#65533;&#286;&#65533;?*n&#65533;&#65533;&#65533;&#65533;&#65533;&#65533;C&#65533;&#65533;#&#65533;j&#65533;&#65533;Y&#619;&#65533;^XT &#65533;&#652;Vt&#65533;&#65533;-&#65533;x&#65533;\&#65533;&#65533;
&#65533;&&#65533;S&#65533;:&#65533;l&#65533;&#65533;&#65533;&#65533;&#65533;&#65533;&#65533;&#65533;&#65533;&#65533;&#65533;C]&#385;H&#1993;Be&#65533;&#65533;*&#65533;|3R&#65533;5&#65533;f&#65533;&#65533;&4!&#65533;&#65533;&#65533;,D&#65533;&#65533;&#65533;&#65533;fdw&#65533;&#65533;&#65533;&#65533;x&#65533;+*t	GiT&#65533;>&#65533;0/b&#1675;w&#65533;&#65533;&#65533;#&#65533;&#65533;HyYw&#65533; &#65533;&#65533;3'|&#65533;&#65533;2&#65533;C >3&#65533;g<O&#65533;C&#65533;&#65533;&#65533;}&#65533;y&#65533;%&#65533;R &#65533;&#65533;(&#65533;&#65533;&#65533;'&#1092;=&#65533;s&#65533;q&#65533;&#65533;CAW^	&#65533;s~&#65533;&#65533;&#65533;y&#65533;+Uz0r&#1257;&#65533;&#65533;&#65533;&#65533;Kf&#65533;p&#65533;&#65533;&#65533;&#65533;"W
&#65533;zV'ZT&#65533;#&#65533;Gu&&#65533;&#65533;&#65533;xa^ "rH&#1083;&#1090;&#65533; &#65533;# &#65533;&#65533;&#65533;&#65533;&#65533;@(&#65533;&#65533;h&#65533;&#65533;&#65533;&#65533;&#65533;|&#65533;&#65533;&#65533;?&#65533;P&#65533;@&#65533;0&#65533;8A&#65533;&#65533;!&#65533;&#65533;&#65533;s?&#65533;&#65533;&#65533;b&#226;2&#65533;$X&#65533;P&#65533;qx&#65533;M&#1084;Mx&#65533;M &#65533;M&#65533;*&#65533;&#622;@&#65533;.&#65533;.&#65533;&#65533;&#65533;&#65533;&#65533;&#65533;&#65533;&#65533;&#65533;C&#65533;&#65533;	&#65533;&#65533;&#65533;&#65533;&#65533;&#1185;&#65533;&#65533;@&#1277;&#65533;$u&#65533;&#65533;&#65533;(&#65533;6&#65533;&#65533;`&#65533;*&#65533;`&#65533;#&#65533;&#65533;h&#65533;&#65533;	&#65533;w&#65533;&#65533;x&#65533;&#65533;&#65533; &#65533;x &#65533;&#1585;&#65533;5&#65533;<&#16293;a4&#65533;&#65533;&#65533;S@&#65533;B&#65533;&#14857;&#65533;&#65533;xB/&#65533;&#65533;(&#65533;G&#65533;&#65533;&#65533;&#65533;&#65533;8K&#65533;&#65533;&#65533;&#65533;{&r((&#65533;&#65533;&#65533;r&#65533;&#65533;&#65533;&#1099;&#65533;&#600;U[&#65533;J:&#65533;&#65533;&#65533;&#65533;&#65533;kY&#65533; &#65533;&#65533;h1-&#65533;*&#65533;&#65533;&#65533;&#65533;*&#65533;C&#65533;&#65533;3&#65533;&#65533;&#65533;&#65533;&#65533;&#65533;DQ+CQER&#65533;&#65533;+&#65533;&#659;LE&#65533;&#65533;&#65533;R&#65533;Cr.&#65533;.&#65533;K&#65533;^&#698;Z&#65533;&#65533;:
|(&#65533;5&#65533;&#65533;&#65533;j&#65533;&#65533;&#65533;&#65533;&#65533;&#65533;x-&#65533;&#161;&#1699;&#65533;&#65533;6&#65533;0>&#65533;&#65533;&#297;X&#65533;&#65533;&#65533;&#65533;&#65533;&#65533;_&#1850;-=-&#65533;&#65533;&#1589;I(&#65533;8:&#65533;&#65533;P&#65533;D&#65533;&#65533;RlG&#65533;+ w&#65533;T&#519;&#65533;&#65533;>/&#65533;3&#65533;&#65533;&#65533;Y1&#65533;&#65533;&#65533;XDR&#65533;&#65533;&#65533;&#65533;&#65533;&#65533;A&#65533;&#65533;&#65533;J*&#65533;&#65533;(&#65533;&#65533;$&#65533;b&#517;&#65533;*&#65533;&#65533;&#65533;!i(.&#65533;@c&#65533;&#65533;&#65533;&#65533;m&#534;&#65533;&#65533;&#65533;<>&#65533;&#1250;&#65533;&#65533;&#1578;&#65533;&#65533;*&#65533;&#65533;&#65533;&#65533;&#65533;&#65533;&#65533;&#65533;L&#65533;R9&#1048;IM&#65533;&#65533;x&#65533;I &#65533;&#65533;&#65533;&#65533;&#33183;&#65533;I&#65533;`t&#65533;&#65533;c(&#65533;&#65533;&#65533;&#65533;:&#65533;&#65533;&#65533;`&#65533;&#11943;>&#286;&#65533;&#65533;&#65533;&#65533;&#65533;:&#65533;&#42692;&#65533;&#65533;&#65533;@&#65533;&#65533;&#65533;&#65533;&#65533;\&#65533;&#65533;&#65533;v&#65533;a&#65533;&#65533;!&#65533;&#65533;K&#65533;	a&#281;n&#65533;&#65533;&#65533;!*&#65533;S&#65533;&#65533;&#65533;&#65533;&#65533;&#65533;7&#65533;83&#65533;&#1554;J&#65533;&#65533;&#65533;&#65533;&#65533;&#65533; TpE&#65533;@&#65533;&#65533;B&#65533;@&#65533;&#65533;*&#65533;J&#508; &#65533;&#65533;&#65533;n &#65533;&#65533;&#65533;&#65533;n&#65533;&#65533;&#65533;&#65533;&#65533;&#65533;|L&#65533;`?&#65533;(&#65533;&#65533;&#65533;f&#65533;&#65533;&#24777;&#65533;&#1695;&#65533;*
"%&#65533;H4&#65533;&#65533;&#65533;&#65533;&#8825;&#65533;	&#65533;&#65533;*SJ&#65533;&#65533;kD&#65533;S&#65533; &#65533;&#65533;j&#65533;&#65533;F&#65533;&#65533;&#65533;&#65533;&#65533;_\&#65533;O&#65533;&#65533;&#65533;+&#65533;&#65533;3=&#65533;)&#65533;&#65533;,&#65533;j&#65533;&#65533;&#65533;&#65533;&#65533;`i&#65533;&#65533;&#65533;p&#65533;&#65533;&#65533;&#65533;&#65533;l&#65533;$0O&#65533;&#65533;L&#65533;\#&#65533;G&#65533;L&#65533;&#65533;&#65533;&#65533;&#65533;&#65533;&#572;L&#908; WD&#65533;&#65533;&#65533;c9&#65533;`&#65533;&#65533;&#65533;&#65533;&#65533;&#65533; &#65533;&#65533;#&#65533;/
&#65533;&#65533;&#65533;&#1875;&#61704;vj&#65533;	k&#65533;&#65533;&#65533;9&#65533;1i&#65533;'Q!&#65533;&#1860;+&#65533;Q&#65533;&#630092;&#65533;&#65533;&#65533;&#65533;F&#65533;&#65533;&#65533;&#65533;&#65533;&#65533;&#65533;"&#65533;	D:&#65533;&#65533;&#65533;}&#65533;\9&#65533;[b&#65533;%&#65533;&#65533;&#65533;&#65533;A&#65533;&#65533;#&#65533;"]O$M#&#65533;&#65533;&#65533;&#65533;&#65533;&#65533;&#65533;&#65533;v&#65533;&#65533;&#65533;$&#65533;@`&#129;0&#65533;&#65533;
&#1151;&#65533;&#65533;&#65533;&#65533;&#268;<s&#65533;&#65533; &#65533;v&#65533;H&#65533;K&#65533;\&#65533;&#65533;J1&#1779;&#65533;&#1467;P3m&#65533;&#65533;&#65533;|s0c&#65533;&#65533;&#65533;&#65533;&#415328;&#65533;%6&#65533;H&#65533;&#65533;&#65533;	&#65533;&#65533;&#65533;c&#65533;&#65533;a6&#65533;&#65533;
&#129;&#65533;&#65533;'&#65533; &#65533;&#65533;&#65533;&#21002;&#65533;$hK&#65533;R&#65533;lL$/P&#65533;E&#65533;&#65533;$=U&#434;O&#65533;[&#65533;O &#65533;bH1&#65533;&#65533;&#65533;Xe&#65533;4UH&#65533;&#65533;&#65533;W&#65533;&#65533;-&#65533;&#65533;&#65533;&#65533;&#65533;H&#65533;I8 &#65533;&#65533;RU&#65533;&#65533;&#65533;
&#65533;&&#65533;&#65533;&#65533;X&#65533;:&#65533;Hr&#65533;&#516;&#65533;S&#65533;%2k&#65533;&#65533;&#65533;&#65533;&#65533; 
&#65533;\&#65533;&#65533;&#65533;"&#65533; !&#65533;SD&#65533;&#65533;>&#65533;&#1768;&#65533;&#1258;B=TBU6&#65533;;6&#65533;@&#65533; &#65533;&#65533;8Vc&#65533;B&#65533;!rM&#65533;&#65533;&#65533;
&#65533;&#65533;&#65533;m&#65533;&#65533;)&#65533;&#65533;&#65533;&#1234;#&#65533;BU&#65533;&#65533;&#65533;&#65533;$D&#65533;&#65533;&#65533;&#65533;sVJ&#65533;&#65533;	@&#65533;O&#1075;&#1027;&#65533;-aV&#65533;&#1581;`&#65533;0&#65533;@&#65533;Z&#1439;&#65533;8&#65533;D&#65533;&#65533;&#65533;%&#65533;`W[2Wc&#65533;&#65533;&#65533;2&#65533;&#65533;&#1410;&#65533;&#65533;&#65533;&#65533;~Zg&#65533;&#65533;P&#65533;z}Wz%0&#65533;;&#65533;T&#65533;&#65533;&#65533;Y&#65533;&#65533;E&#65533;8mT&#65533;&#65533;G&#65533;J&#65533;p-&#65533;8&#1539;&#65533;&#65533;&#65533;&#65533;&#65533;h&#65533;%9&#65533;&#65533;x&#65533;&#65533;[[&#65533;`&#65533;A&#65533;X&#65533;m&#65533;&#65533;&#65533;J&#65533;&#65533;b&#65533;	&#65533;[&#65533;&#65533;&#65533;&#65533;[&#65533;M&#65533;+E&#65533;2&#65533;b&#65533;&#65533;U&#65533;&#65533;&#65533;d&#65533;&#65533;I
Kr&#65533;&#65533;<&#65533; D!&#65533;!(&#65533;#&#65533;-Wq&#65533;&#65533;	&#65533;&#65533;&#65533;&#65533;x-I&#65533;1&#65533;&#65533;W}=T{&#65533;
z&#65533;&#424;D&#65533;2
&#65533;&#1665;3W&#65533;1*&#65533;q
#1&#65533;&#65533;0.&#65533;D&#878;&#65533;.8&#65533;&#65533;CB&#65533;k>&#65533;&#1080;m^&#65533;yR&#65533;XR&#780;9&#65533;<   &#65533;&#65533;K*&#65533;[@&#65533;&#65533;&#65533;&#65533;&#65533;&#65533; &#65533;M &#65533;&#65533;[&#65533;&#65533;V&#65533;5&#65533;t&#1170;&#65533;pJ&#65533;
S&#65533;\&#860;&#65533;&#65533;&#65533;&#65533;&#65533;&#65533;&#1906;r5&#65533;&#65533;&#65533;&#1796;&#65533;&#30472;&#65533;&#65533;&#65533;W&#65533;bs&#65533;&#745;&#65533;g&#65533;&#65533;&#65533;&#65533;&#65533;&#65533;-&#65533;&#65533;(&#1899;&#65533;E&#65533;&#65533;X&#65533;&#65533;c!&#65533; &#65533;&#65533;&#65533;Q&#65533;&#65533;C&#65533;Z0&#174;I&#65533;0a]^%D^&#65533;&#65533;&#65533;^&#65533;a&#65533;&#65533;:iR&#65533;O&#65533;&#65533;&#65533;&#65533;$7&#65533;&#65533;&#65533;&#65533;&#65533;&#65533;_!&&#65533;&#65533;&#65533;&#65533;&#1921;&#65533;&#65533;%&#65533; ^B$l>[&#65533;>&#65533;	 &#1471;&#65533;0c.&#65533;&#65533;b&#65533;&#65533;&#65533;&#65533;&#65533;&#65533;&#65533;&#65533;Mt&#65533;&#65533;&#65533;dl&#65533;je-&#65533;!&#65533;&#65533;&#65533;&#65533;W~&#65533;&#65533;dc&#65533;&#65533;}&#65533;&#65533;T&#65533;H];f
#a&#65533;&#65533;a&#65533;&#65533;8;&#65533;&#65533;W&#65533;&#65533;N6&#65533;&#65533;=&#65533;&#65533;Hcs5&#65533;&#65533;
&#65533;y&#65533;~&#65533;&#65533;&#65533;&#65533;&#65533;-&#65533;%&#65533;LN&#65533;%&#65533;deJ&#65533;G&#65533;$&#65533;&%&#65533;&#65533;&#65533;'&#65533;&#826;m&#65533;&#65533;&#65533;}e&#65533;@&#65533;&#65533;&#65533;[&#65533;&#65533;&#65533;&#65533;#_ _@ &#65533;&#65533;&#65533;>+N&#65533;; &#65533;&#1898;&#65533;&#65533;&#65533;V&#65533;&#65533;&#1871;S&#65533;&#65533;&#65533;&#49774;&&#65533;&#65533;cTW&#65533;&#1902;U
Z&#65533;&#65533;)&#65533;":&#65533;&#65533;&#65533;!/&#65533;&#65533;&#65533;qd	&#65533;D&#65533;&#1259;@&#65533;~d&#65533;>&#65533;
&#65533;&#65533;&#65533;&#65533;&#65533;=&#65533;}&#65533;&#65533;&#65533;&#65533;&#65533;&#65533;H&#65533;uvg&#65533;&#65533;B&#65533;\&#65533;i&#65533;-&#65533;5P&#65533;T&#65533;%_&&#65533;+*&#65533;&#65533;	\Q&#65533;&#65533;&#440;&#65533;&#65533;&#4208;O&#65533;&#65533;&#990;L&#65533;nH 0iO&#65533;&#65533;&&#65533;&#65533;&#65533;^&#65533;&#1994;H&#65533;I@&#65533;&#65533;&#65533;b*&#65533;&#65533;&#30400;&#65533;&#43901;&#65533;&#65533;9&#65533;&#65533;m"&#65533;&#65533;&#65533;&#1720;&#65533;i&#65533;&#937;&#65533;&#65533;&#206;MM&#65533;&#65533;	&#1482;Kk&#65533;&#65533;&#65533;@~K|&&#65533;&#65533;`&#65533;2&#65533;Ve&#65533;&#65533;&#65533;&#65533;]&#65533;&#65533;j&#65533;&#65533;E
&#65533;
W&#65533;&#18792;4&#65533;*&#65533;U&#65533;>]&#65533;&#65533;&#65533;&#65533;e[&#65533;h&#65533;&#65533;R&#65533;&#65533;&#65533;&#65533;&#65533;e&#65533;.&#65533;&#65533;&#65533;L&#65533;&#783;VU&#65533;@l&#65533;h&#65533;@i&#65533;~&#65533;wX  0-&#65533;&#65533;l&#65533;~  X&#65533;&#65533; &#65533;&#65533; &#65533;e*&#65533;#&#65533;^&#65533;&#65533;-&#65533;&#65533;e&#65533;X^-}&#1735;&#65533;+jiF&#1956;&#65533;&#65533;P;&#65533;Q&#65533;#&#65533; Q&#65533;/&#65533;&#1445;&#65533;<&#65533;V&#65533;y&#65533;c&#65533;T%g&#65533;99&#65533;&#65533;|&#612;&#65533;K&#65533;c&#65533;&#65533;&#65533;&#65533;&#65533;&#65533;&#65533;&#65533;$&#65533;&#65533;&#65533;'&#65533;&#65533;R&#65533;~&#65533;]&#65533;&#65533;&#65533;]&l&#65533;~o&#65533;&#65533;R&#65533;x&#65533;&#65533;&#65533;&#964;&#65533;O&#65533;&#65533;&#65533;p&#963;	&#875;e&#1126;&#65533;&#65533;&#65533;m3!l&#65533;&#427;8&#65533;i&#65533;&#65533;0[&#65533;&#65533;&#65533;&#65533;&#65533;&#65533;&#65533;&#65533;-&#65533;U&#65533;&#65533;$c&#1716;5"R&#65533;&#65533;&#65533;&#1325;&#65533;N"8&#65533;&#1580;oU&#65533;&#65533;n&#65533;&#420;&#65533;&#65533;.&#65533;$&&#65533;&#65533;&#65533;&#65533;&#65533;&#1842;3&#933;&#65533;&#65533;h&#65533;n`y&#65533;`&#65533;B
k&#65533;
&#65533;S&#65533;&#65533;K
-h&#65533;p&#65533;u&#65533;&#65533;u&#65533;&#65533;&#65533;&#65533;`&#1634;&#65533;`&#65533;&#65533;&#65533;&#65533;&#65533;[a][&#65533;&#65533;N &#65533;e\&#65533;&#65533;._&#65533;\&#65533;^o&#65533;N&#65533;GnO7O&#65533;-&#65533;&#65533;&#65533;R&#65533;&#65533;&#65533;9&#65533;&#65533;&#65533;_&#65533;&#65533;^&#65533;&#65533;&#65533;&#65533;+&#65533;e&#65533;U&#65533;&#65533;K&#65533;&#1426;_&#65533;&#65533;&#1920;&#267;9&#65533;&#65533;&#65533;&#65533;f&#65533;&#65533;k"&#65533;&#65533;&#371;J%_|&#65533;&#65533;&#65533;&&#65533;t-;	&&#65533;&#65533;z-&#65533;&#65533;&#65533;Y:3&#65533;nf&#65533;/[gu&&#65533;&#65533;np&#1912;&#65533;&#1984;-=&#65533;&#65533;j&#65533;&#534;&#1475;&#243;&#65533;&#65533;&#65533;5&#65533;tp.oP&#65533;&#65533;&#65533;&#65533;&#65533;"&#65533;^3)&#65533;W&#65533;e&#65533;&#65533;&#65533;&#65533;&#65533;^3&#65533;v&#65533;Vs&#65533;]&#65533;&#65533;&#65533;&#65533;&#65533;&#65533;7&#65533;8_&#65533;	&#65533;&#65533;&#65533;&#65533;&#65533;&#65533;&#65533;&#65533;e-&#65533;&#65533;-&#65533;-&#65533;-&#65533;M[b]	&#65533;&#65533;Jn%&#65533;DL&#65533;&#65533;&#65533;&#65533;&#65533;&#65533;&#65533;\&#65533;&#65533;&#65533;=&#65533;&#65533;&#65533;]_&#65533;f&#65533;(/Sj03F&#65533;&#1259;&#65533;>E*&#65533;&#65533;&#65533;#&#65533;&#65533;&#65533;A<T&#65533;<&#65533;&#65533;&#65533;&#65533;&#65533;(*r5&#65533;H&#65533;&#1637;&#65533;5&#65533;&#65533;&#65533;&#65533;`&#65533;&#65533;W&#65533;}xkL&#65533;f&#65533; Yo;&#65533;.a&#65533;A+S8{&#65533;&#65533;hB&#65533;W&#65533;j&#65533;e3&#65533;+$F&#65533;&#65533;&#65533;p&#65533;&#65533;<&#65533;&#65533;&#65533;&#65533;&#65533;&#65533;v&#65533;&#65533;h&#65533;&#65533;8#&#65533;N&#65533;&#65533;&#29950;-&#65533;1&#65533;{&#65533;&#213;&#65533;R&#65533;&#65533;	&#65533;1B&#65533;7&#65533;&#153;&#65533;F]&#65533;%0&#65533;@Z&#65533;&#65533;&#65533;g&#1947;9f`&#65533;&#65533;&#65533;#&#65533;&#65533;m&#65533;^&#65533;z]&#922;P&#1284;&#65533;`&#65533;$&#1499;e&#65533;XqT&#65533;&#65533;c&#65533;&#732;rUD&#65533;&#65533;8H&#65533;Z&#65533;h&#902;i&#65533;&#65533;&#65533;z1,&&#65533;&#65533;&#65533;h&#65533;&#65533;v2&#65533;&#65533;Gv&&#65533;e&#65533;&#65533;&#65533;&#779;7&#65533;1&#65533;&#65533;&#65533;&#1591;&#65533;&#65533;&#65533;vx&#65533; p'&#65533;w&#65533;&#65533;h&#65533;&#65533;&#65533;&#65533;&#65533;&#65533;t: &#65533;j&#65533;&#65533;;a>&#65533;&#65533;i&#1928;OR&#65533;&#65533;&#65533;&#65533;VO&#65169;&#65533;y&#65533;&#1984;&#65533;xW&#65533;&#65533;&#65533;&#65533;&#65533;&#65533;&#65533;C&#65533;5
&#447;&#65533;&#65533;X&#65533;&#65533;X&#65533;|U&#65533;&#65533;&#65533;&#65533;&#65533;j&#65533;&#65533;&#65533;c&#65533;&#65533;&#65533;&#65533;hp&#65533;(&#65533;
&#65533;"&#65533;&#65533;&#65533;&#65533;&#65533;-,&#65533;P&#65533;&#65533;
&#1840;&#65533;&#2023;&#65533;&#65533;VD,1&#65533;&#593;NZq&#65533;&#65533;&#65533;d&#65533;&#65533;e&#65533;@9&#65533;&#65533;&#1257;&#65533;gI&#65533;&#65533;&#65533;&#65533;&#65533;&#65533;&#1044;&#65533;&#65533;\ &#65533;&#65533;S &#65533;.&#65533;`&#65533;-&#65533;Z&#65533;r&#65533;&#65533;&#65533;+&#1584;b&#466;-k&#65533;,&#1716;&#65533;&#65533;&#65533;&#65533;	&#65533;n	&#65533;&#65533;&#65533;&#65533;&#65533;[&#65533;&#65533;&#51035; &#65533;&#65533;&#65533;18&#65533;f&#1215;&#65533;iV&#65533;[&#65533;&#65533;I&#65533;&#65533;&#65533;6Q:&#65533;+&#65533;)&#65533;2&#65533;\r&#65533;&#65533;&&#65533;]V:&#65533;2(&#65533;^^X&#65533;$D&#65533;O&#65533;&#65533;&#65533;v&#65533;fd?&#65533;&#65533;&#65533; &#65533;-&#65533;&#65533;{7Z&#65533;&#65533;l&#65533;\&#65533;&#65533;&#65533;&#65533;GtX&#65533;zJ&#65533;&#65533; .&#65533;&#65533;[&#65533;&#65533;&#65533;&#65533;&#65533;&#65533;m&#65533;7&#321;&#65533;a'&#65533;&#65533;&#65533;&#65533;&!W~|&#65533;&#660;7o&#65533;&#65533;p`&#65533;&#65533;PLE Q%&#65533;OV &#65533;&#65533;UY8!&#65533;Zx!&#65533;VBm	&#65533;?&#65533;&#65533;[$&#65533;4W&#65533;&#1957;&#65533;I&#65533;6X~&#65533;1&#65533;&#65533;b.4c&#65533;4&#65533;AL&#65533;O&#65533;SdVRe&#65533;&#65533;ZI&#65533;8&#65533;&#65533;?M0&#65533;D=[&#65533;V&#65533;zM9[DJ&#65533;F&#65533;e&#65533;mY[i&#65533;&#1910;GA&#65533;&#65533;&#985;&#65533;&#65533;&#876;&#65533;f&#65533;&#65533;&#65533;eyu&#65533;9\JS&#65533;6&#1429;^M&#65533;V{&#65533;D&#65533;T&#65533;\A&#65533;1&#65533;&#65533;I&#65533;&#65533;&#65533;y&#65533;'&#65533;??&#65533;&#65533;&#65533;K&#65533;&#65533;&#65533;$}&#65533;&#65533;dy&#65533;BL&#65533;&#65533;wj0&#65533;:&#65533;@i&#65533;&#65533;&#65533;6&#65533;&#65533;T&#65533;&#65533;6&#65533;4&#65533;?G&#65533;&#65533;&#65533;L<M&#65533;SD&#65533;&#65533;+&#65533;&#65533;{,&#65533;&#450;P&#65533;]&#65533;zX `&#706;&#65533;&#65533;&&#65533;uP&#65533;&#65533;&#65533;&#65533;&#65533;\&#1706;&#65533;m&#65533;&#65533;&#65533;&#65533;&#65533;&#65533;&#65533;M/&#65533;.~,&#65533;&#65533;&#65533;J1&#65533;B~&#65533;MdS&#65533;W&#65533;f&#65533;&#65533;&#65533;&#143;"&#65533;h&#65533;!&#65533;&#979;S,&#65533;R4a)&#65533;}&#65533;&#65533;C&#65533;)y&#65533;nP&#65533;&#65533;gsV6W1Y&#65533;tv0Z^|&#65533;&#65533;&#65533;&#65533;F2&#65533;&#1733;7&#65533;&#1873;&#65533;fm6&#65533;&#65533;[&#65533;i&#65533;&#65533;A6&#65533;\&#65533;&#65533;&#65533;'oi$&#65533;F&#65533;&#65533;,sm&#65533;ale{>t9&#65533;&#65533;V&#65533;U&#65533;&#65533;V#gVY&#65533;6i&#65533;c2&#65533;T&#65533;?1&#65533;&#65533;&#65533;&#65533;A#&#1065;&#65533;&#65533;&#65533;5(PN}&#65533;,&#65533;&#65533;&#65533;>&#65533;I&#706;`8^&#65533;*&#65533;Mi=&#65533;_&#65533;&#65533;bI &#65533;&#65533;&#65533;w &#65533;&#65533;
&#65533;&#65533;a&#65533;&#65533;z&#65533;K(&#65533;&#65533;X&#65533;&#65533;&#65533;J&#65533;n&#1638;M<&#65533;D&#65533;&#65533;I&#65533;&#65533;*&#65533;G&#65533;n&#65533;E&#65533;~-Y&#65533;&#4981;BH&#65533;CKoR&#65533;i&#65533;xF[wQ&#65533;&#65533;&#65533;^&#65533;&#65533;&#65533;&#65533;2A&#1687;^p&#65533;$&#65533;k&#65533;&#65533;4o&#65533;&#65533;v&#65533;A&#65533;U\&#65533;=&#65533;S&#65533;&#65533;Vw&#65533;&#65533;z&#65533;&#65533;&#65533;(&#65533;wF&#65533;&#65533;AD&#65533;&#65533;&#65533;)"&#65533;&#65533;H|&#65533;z&#65533;hu.a &#65533;&#1205;&#65533;{&#65533;JL&#65533;v&#65533;&#65533;d(T&#65533;&#65533;B(&#65533;&#65533;-&#786;\JG&#174;\.&#65533;\I.&#492;&#65533;].&#65533;&#65533;!&#65533;<&#65533;&#65533;q'&#65533;:@&#65533;x&#65533;X&#65533;0&#65533;&#65533;c&#65533;Zv7&#65533;&#65533;yaB&#65533;O&#65533;&&#65533;~=&#65533;I&#65533;Ml&#65533;&#65533;4)&#834;enZH&#65533;&#65533;&#65533;|$c I&#65533;!&#65533;&#65533;&#65533;+&#65533;&#65533;Xs&#65533;G&#65533;&#65533;&Ry&#65533;RWv&#65533;&#454;&#65533;&#65533;"&#457;&#65533;A&#65533;`&#65533;&#65533;&#65533;7SJ&#65533;&#65533;Wr$5&#65533;Q&#65533;	&#65533;&#65533;&#65533;&#65533;
%&#65533;"I&#65533;j&#65533;;&#65533;&#65533;]&#65533;&#65533;	&#65533;~&#65533;	|0W?&#65533;&#65533;I9 &#65533;&#65533;&#65533;FY&#65533;&#65533;V(&#65533;Y&#65533;&#65533; &#65533;&#65533;-&#65533;R&#65533;+&#65533;q&#65533;&#65533;%0&#65533;&#65533;_
&#65533;&#65533;&#65533;&#65533;J&#65533;&#65533;`&#65533;&#65533;fY&#65533;&#65533;|)&#65533;LH3"&#65533;3&#65533;Av(&#65533;v&#65533; U&#65533;&#65533;7&#65533;&#65533;&#65533;&#65533;L&#65533;g) &#65533;&#916;Hh)&#65533;(PJB&#65533;$e&#65533;&#65533;&#65533;C#&#1005;P&#65533;&#65533;&#65533;D?Jo&#65533;&#65533; u&#65533;%&#65533;AP&#65533;&#65533;S uh&#65533;?&#65533;P&#65533;1O&#65533;%&#65533;DD>&#65533;&#969;
&#65533;&#65533;&#65533;&#65533;'@z&#65533;&#65533;&#65533;&#65533;&#65533;&#65533;g<&#65533;&#65533;p&#65533;&#1247; &#65533;&#65533;FQ&#65533;Q&#65533;&#65533;&#65533;&#65533;&#65533;4hD&#129;&#65533;{4&#65533;u&#65533;=#&#65533;&#1056;&#65533;&#65533;Z&#65533;hQ&#65533;T&#65533;@&#65533;&#65533;A!&#65533;&#65533;x&#65533;&#65533;)hQ&#65533;&#65533;&#65533;F &#65533;&#65533;&#65533; &#65533;*y&#65533;D&#65533;&#65533;4&#65533;;&#825;&#996;l&#65533; &#65533;,&#65533;L&#65533;	x&#65533;uB&#65533;&#65533;&#65533;&#65533;d&#437;&#65533;~&#65533;k&#65533;'MZ&#65533;q&#65533;&#65533;\I&#65533;9&#65533;l&#65533;&#65533;&#65533;&#65533;@&#65533;&#65533;v.@&#65533;&#65533;C&#65533;0k?$&#65533;&#1068;@&#65533;&#65533;Y&#65533;N&#65533;&#65533;&#65533;l&#65533; !&#65533;
 &#65533; ,&#65533;&#65533; _ @&#65533; &#65533;	H&#65533;&#65533;&#65533;&#65533;*\&#560;&#65533;&#199;#*&#65533;&#65533;J<+&#65533;&#65533;&#65533;A&#65533;&#65533;c4&#65533;&#65533;EC&#65533;&#390913;%QRh&#65533;&#65533;&#405;v"c&#65533;&#65533;&#65533;&#65533;"c&#65533;$&#65533;&#65533;&#65533;i&#65533;
J&#65533;&#65533;&#1123;H&#65533;*]&#692;&#65533;&#1255;P&#65533;J&#65533;J&#65533;&#65533;&#1387;X&#65533;&#65533;&#65533;7m&#65533;	2&#65533;&#65533;`&#65533;&#65533;&#1542;@JH[PB- f&#65533;v&#65533;"p	^O(&#65533;&#65533;#&#65533;V&#65533;&#65533;&#65533;&#65533;&#65533;?&#65533;&#65533;&#65533;&#65533;&#65533;&#65533;[&#65533;xz&#65533;H&#65533;&#65533;_)/Y3k&#65533;&#825;&#65533;&#65533;&#992;C&#65533;M&#65533;tg1U&#65533;&#65533;&#65533;&#65533;&#65533;&#65533;	&#65533;	>8[,&#1603;c!&#1982;&#65533;O(&#65533;&#65533;<&#65533;&#65533;4&#65533;Lq&#65533;'C&#65533;&#65533;i&#65533;|Q{`&#65533;:h &#65533;&#65533;&#436;&#65533;&#65533;&#65533;&#203;&#65533;O&#65533;&#65533;&#65533;&#65533;&#65533;&#65533;&#65533;&#65533;uZ_&#65533;2?K&#65533;E&#65533;o&#65533;&#65533;!+&#65533;&#65533;&#65533;&#65533;&#65533;$&#65533;&#65533;&#65533; &#65533;@'&#65533;%
(&#65533;&#65533;V&#837;&#65533;H&#65533;&#65533;W&#65533;}&#65533;&#65533;e&#65533;]BC#&#65533;L&#65533;&#1929;(&#65533;&#65533;&#65533;,&#65533;&#65533;&#65533;	&#65533;&#65533;]A$D&#65533;{&#65533;&#65533; Bi&#65533;&#65533;&#65533;Bk&#65533;6&#65533;m&#65533;&#65533;&#65533;`&#65533;	&#65533;&#65533;\s&#65533;&#65533;c
P&#65533;&#65533;7b&#65533;&#65533;XAc&#65533;&#65533;O*&#65533;&#65533;&#65533;?&#65533;&#65533;#MT&#65533;&#65533;&#65533;l&#65533;&#65533;&#65533;p&#65533;&#65533;	B&#65533;W&#65533;&#65533;&#65533;&#65533;]&#65533;&#65533;0&#65533;a&#65533;	XB]&#1296;&#65533;@&#65533;&#65533;p&#65533;&#65533;	&#65533;&#65533;&#65533;&#65533;Lggs&#65533;&#65533;&#65533;W5&#1689;&#65533;1&#65533;9&#65533;&#65533;?E&#65533;&#65533;O!$&#65533;@P&#297;&#43692;&#65533;&#65533;&#43760;&#65533;&#65533;sx&xF&#65533;&#65533;&#65533;X&#65533;&#65533;Q&#65533;&#65533;j&#65533;&#65533;1&#65533;&#65533;?&#65533;>&#65533;$N:	&#65533;M&#65533;A&#65533;8&#65533;^&#65533;&#65533;E&#65533;@&#65533;
Dj&#65533;&#65533;&#65533;8P&.&#65533;&#65533;&#65533;&#65533;&#65533;&#65533;&#65533;&#65533;n&#65533;&#65533;&#65533;j&#65533;&#65533;&#65533;&#65533;FM&#65533;&#65533;?&#65533; x&#65533;@1&#1575;&#65533;@&#65533;&#65533;&#65533;&#1007;A&#286;&#65533;&#65533;A &#65533;jD&#65533;&#65533;&#65533;O&#65533;i&#65533;z&#65533;e&#65533;&#65533;&#65533;%&#65533;&#65533;4&#65533;&#65533;P#]&#65533;&#65533;&#65533;&#1525;B&#65533;A&#65533; &#65533;&#65533;;&#65533;&#65533;&#65533;&#65533;&#65533;&#65533;h $0Ps&#65533;'Ds&#65533;&#65533;g&#65533;&#65533;@&#65533;&#65533;t5'o&#65533;c&#65533;&#65533;J&#65533;C&#65533;&#65533;&#65533;&#65533;A&#65533;&#65533;G&#65533;&#65533;W&#65533;$&#65533;I&#65533;&#65533;&#65533;u&#65533;Gu&#65533;6&#65533;o&#65533;&#65533;FU$C&#65533;Ux&#65533;&#65533;?&#65533;&#65533;t&#65533;?&#65533;xR&#65533;&#65533;[&#65533;&#65533;&#65533;U&#65533;&#65533;&#65533;&#65533;&#65533;&#65533;1d&#65533;&#65533;'8&#65533;&#65533;?x&#65533;$&#65533;&#65533;W&#65533;?80C&#65533;J(&#65533;&#65533;'o&#65533;Q6{&#65533;t&#65533;xr&#65533;N;&#65533;&#65533;s&#65533;R4&#65533;@Ut^&#65533;&#65533;i&#65533;qA&#65533;&#65533;A%W~&#641;&#65533;&#65533;&#65533;P&#65533;&#65533;&#65533;&#65533;&#65533;&#65533;Up&#65533;v&#65533;1&#65533;0%W^&#65533;&#65533;`
T&#12662;4V&#65533;&#65533;?$A<&#65533;&#65533;;To&#65533;&#65533;&#65533;&#65533;&#65533;&#65533;&#65533;k&#65533;&#65533;z&#65533;&#65533;lG@&#65533;&#65533;b  &#65533;!&#65533;9	&#65533; &#65533;Fb&#65533;&#65533;&#65533;&#65533;&#65533;@&#65533;&#65533;` 28&#65533;&#65533;3&#65533;&#65533;1&#900;%]sB&#65533;9&#65533;&#65533;&#65533;'&#65533;TF&#65533;&#65533;&#65533;w&#65533;&#65533;W&#65533;&#1237;&#65533;&#65533;&#65533;80&#65533;&#65533;&#65533;&#65533;"&#65533;&#65533;=&#65533;&#65533;&#65533;(&#65533;i&#1288;&#400;&#65533;^&#65533;P&#65533;&#65533;&#65533;&#65533;?&#65533;&#65533;&#321;&#65533;_&#65533;&#65533;&#65533;&#65533;XP &#65533;P&#65533;&#1208;F&#65533;C&#65533;&#65533;"&#65533; v&#65533;&#65533;w&#65533;b&#65533;8&#65533;&#65533;&#65533;&#65533;&#65533;&#65533;&#65533;&#65533;&#65533;&#65533;&#65533;"O&#65533;yX&#65533;&#65533;I&#65533;&&#65533;L&#65533; 2"$&#65533;2&#65533;&#65533;,,iy&#65533;a&#770;L&#65533;&#65533;&#65533;&#65533;&#65533;
&#65533;&#65533;&#65533;&#65533;w&#65533;j0&#65533;Y&#65533;&#65533;P{&#65533;p8&#65533;&#65533;Y	r&#65533;&#65533;&#65533;&#65533;&#65533;K&#65533;&#65533;*1&#65533;3&#65533;T&#65533;P&#65533;u0&#65533;?&#65533;1* @&#672;QpV&#65533;&#65533;&#65533;L^:&#65533;&#952;9&#65533;U&#65533;&#65533;&#65533;b&#65533;?&#65533;@&#65533;A(&#65533;&#65533;,h&#65533;&#65533;
/&#65533;P&#65533;&#65533;&#65533;&#65533;J&#65533;@&#65533;&#65533;&#65533;#&#593;&#65533;{>&#65533;&#65533;/ZQ&#65533;&#65533;!&#65533;&#65533;Z3<&#65533;7*&#65533;&#65533;z&#65533;&#65533;9&#65533;A&#65533;&#65533;+
a: &#65533;&#65533;@ w&#65533;T0&#65533;&#65533;J&#65533;q&#65533;&#65533;&#65533;&#65533;&#65533;7p&#65533;;&#65533;&#65533;&#65533;&#65533;&#65533;&#65533;h&#65533;;&#65533;zF-&#65533;&#65533;|*(&#65533;Qv&#65533;q&#65533;td&#65533;D&#65533;8&#65533;,"&#65533;&#65533;
#&#65533;Z&#65533;:&#65533;&#65533;n3E&#65533;HJ&#65533;
&#65533;d9U&#65533;.8&#65533;&#65533;4H&#65533;&#436;&#65533;t|&#65533;"d@&#65533;&#65533;R&#65533;&#65533;&#65533;&#65533;&#65533;?&#65533;&#65533;!&#65533;~&&#65533;&#65533;&#65533;	&#65533;t\H2&#65533;&#65533;&#65533;H&#65533;Q`&#65533;@;*&#65533;&#65533;&#65533;&#1808; 
Kj&#65533;R&#65533;.$f|y&#286;&#65533;)&#65533;&#65533;$&#65533;&#65533;!&#65533;?P&#65533;&#65533;&#65533;S*&#65533;4&#65533; r&#1781;&#65533;)&#65533;@H&	&#65533;\ &#65533;&#65533;&#65533;&#65533;&#65533;&#65533;4(&#65533;&#65533;&#65533;	w&#65533;T7&#65533;&#65533;&#65533;&#65533;&#534;S)&#65533;x&#65533;"&#65533;I?)&#65533;&#65533;&#65533;&#65533;'&#65533;L4&#65533;&#65533;{z&#1341;&#65533;&#65533;&#65533;=&#65533;p&#65533;&#65533;!&#65533;&#65533;]d&#65533;(*&#65533;&#65533;&#65533;&#65533;&#65533;h@&#65533;{&#65533;h#
&#65533;4&#65533;Q@M&#65533;&#65533;!&#65533;@ &#65533;&#65533;&#65533;&#65533;&#65533;F!,&#65533;&#65533;&#65533;j&#65533;&#65533;X2r$&#65533;&#65533;K&#65533;q&#65533;&#65533;O( &#65533;&#65533;n!&#65533;C&#65533;&#65533;&#65533;T&#65533;A4&#65533;)&#65533;z' r&#65533;&#65533;3&#65533;&#65533;"ISA &#65533; &#65533;U&#65533;owM&#65533;z8&#65533;&#65533;&#65533; &#65533;&0&#65533;_&#1824;&#65533;B=Y&#65533;&#65533;Fm&#65533; &#65533;&#65533;c&#65533;2*&#65533;&#65533;&#65533;&#65533;&#397572;TA5"&#65533;i&#63702;&#65533;&#65533;&#65533;T&#65533;&#65533;Q&#65533;s &#65533;&#65533;L &#65533;'&#65533;&#65533;&#65533;o&#65533;&#65533;1&#65533;V&#65533;	0@!GP&#65533;	Z&#65533;X7&#65533;&#65533;Iy&#65533;&#65533;&#65533;H&#65533;&#65533;
j&#65533;&#65533;!&#65533;l.p&#65533;&#65533;&#65533;&#65533;b!" &#65533;X=&#35910;c`"Y&#65533;".&#65533;&#65533;Y&#1055;@&#65533;&#65533;&#65533;O&#65533;&#65533;&#65533;&#65533;&#65533;&#65533;6&#65533;G3&#65533;=&#65533;l&#65533;#&#65533;&#65533;&#65533;&#65533;&#65533;`&#65533;&#65533;&#65533;&#65533;7P&#65533;&#65533;9@&#65533; &#517;/<&#65533;	&#65533;&#65533;! S3&#65533;&#65533;&#65533;&#65533;&#65533;&#65533;
x&#65533;qD&#65533; ?&#65533;&#65533;&#65533;&#65533;&#65533;da&#65533;&#65533;W&#65533;&#9369;&#65533;&#65533;&#65533;&#65533;F&#65533;&#65533;@  &#65533;Z  |V &#65533;&#65533;&#65533;&#65533;/&#65533;&#65533;&#65533;9hu&#65533;~J&#65533;&#65533;&#1351;ze&#65533;}&#65533;&#65533;	&#65533;?&#65533;&#65533;|&#65533;:&#65533;&#65533;b&#65533;&#65533;K&#65533;v&#65533;,&U
&#65533;&#65533;!H&#65533;kRS&#65533;fs&#65533;`	&#65533;&#65533;&#965;&#65533;&#65533;%V"f&#65533;&#65533; (u&#65533;]&#65533;r&#65533;&#65533;}&#65533;Va&#65533;F&#65533;c&#65533;&#65533;&#65533;g-@@_M&#1035;&#65533;&#65533;&#65533;%&#65533;!p&&#65533;&#65533;g&#65533;&#65533;&#65533;&#65533;m&#65533;]5&b( &#65533;&#65533;?&#65533;`$&#65533;&#65533;&#65533;&#65533;	&#65533;[&#65533;d&#65533;&#65533;n&#65533;JsH6C&#65533;&#545;O&#65533;&#65533;&#65533;&#65533;j&#65533;&#65533;k(ZAS/E&#65533;@!&#65533;q&#65533;`&#1582;&#65533;r1&#65533;&#65533;&#65533;&#1028;r&#65533;&#65533;i&#65533;a&#65533;&#65533;?&#35846;5&#65533;&#65533;6&#65533;&#65533;?&#65533;&#65533;fL{&#65533;&#65533;&#65533;&#65533;&#65533;A&#65533;q\&#65533;&#65533;k&#65533;A8J&#65533;&#65533;	_&#65533;&#65533;F&#65533;&#65533;@tje&#65533;&#65533; &#65533;&#65533;&#65533;	&#65533;&#65533;l |&#65533;}up&#65533;feY`p7@&#65533;!o&#65533;&#65533;g&#65533;&#65533;68Q^.&#65533;j&#65533;&#65533; &#65533;#`&#65533;&#65533;:&#1216;|0&#65533; tLg&#65533;F|&#65533;aPB#&#65533;xCACd&#65533; 9G&#65533;&#65533;&#65533;sB7s7'&#65533;7&#1475;3(8(a&#65533;Mv &#65533;`M&&#65533;&#65533;9&#65533;"q&#65533;u4&#65533;	!&#65533;%&#65533;sna&#65533;&#65533;&#1089;|&#OT-K&#65533;v&#65533; >w6!&#65533; g&#65533;tv&#65533;/p((&#65533;gj6*&#65533;&#65533;&#65533;&#65533;
&#65533;PS }a3&#65533;&#65533;&#65533;cx!&#65533;&#65533;&#65533;A&#65533;jB cB)&#65533; 
&#65533;&#65533;&#65533;4P&#65533;U)&#65533;A&#65533;|&#65533;6&#65533;&#65533;y&#65533;1/p$/&#65533;'&#65533;2~&#65533;  &#65533;&#65533;j&#65533;PB&#65533;ApG*wl&#65533;0&#65533;&#65533;&#65533;&#65533;	&#65533; &#65533; "&#65533;	&#65533;&#65533;%&#65533;
&#65533;&#65533;#&#65533;&#65533;"@	&#65533;@	&#65533;&#65533;	@&#65533;&#65533;63&#65533;&#65533; &#65533;&#65533;0&#65533;&#65533;&#65533;&#65533;	&#65533;&#65533;m &#65533;&&#65533;&#65533;p&#65533;<&#65533;&#65533;&#65533;7`9"&#65533;o&#65533;&#65533;:5*&#65533;&#65533; &#65533;V&#65533;}E&#65533;`B&#65533;5&#65533;8&#65533;Q&#65533;8 &#65533;Bp2"V&#65533;&#65533;3&#65533;j`%B&#65533;s&#65533;&#65533;&#65533;&#65533;n>&#65533;&#65533;&#65533;*4&#65533;]&#65533;@&#65533;&#65533;&#65533;&#65533;s&#65533;&#65533;:H&#65533;/&#65533;)&#65533;&#65533;
&#65533;"&#65533;2S@[J&#65533;1N&#65533;$&#65533;&#65533;&#65533;&#65533;$&#65533;&#65533;w&#65533;s&#65533;#&#65533;&#65533;&#65533;z&#65533;WW	*&#197;&#65533;e&#65533;&#65533;&#65533;=&#65533;w=&#65533;L&#65533;&#65533;g&#65533;'sA&#65533;&@!#i&#65533;
&#65533; &#65533;&#65533;0&#65533;w&#1618;&#65533;&#65533;&#65533;+&#65533;&#65533;x@F7_ -&#65533;0P&#65533;&#65533;dbu23d&#65533;&#65533;&#65533;xQz&#65533;&#65533;z&#65533;&#65533;*&#65533;&#65533;P/&#65533;&&#65533;7&#65533;R C QT&#65533;9&#65533;a!b`s@%&#65533;&#1440;&#65533;qy&#65533;&#65533;I&#65533;&#65533;&#65533;&#65533;-` &#65533; &#65533;&#65533; &#65533;&#617;	&#505;&#65533;&#65533;l&#65533;&#65533;&#65533;&#65533;
&#65533;&#65533;
&#65533;&#65533;&#65533;&#65533;|&#65533;&#65533;&#65533;&#65533;&#65533;&#65533;&#65533;&#65533;
&#65533;&#65533;0?.&#65533;a&#65533;&#65533;&#65533;&#65533;@p&#65533;&#65533;&#65533;pW&#65533;&#65533;`0`&#65533;}ee &#65533;&#65533;&#65533;x&#65533;`&#212;r&#1048;&#65533;D&#65533;5A4_&#65533;&#65533;61 4 &#65533;&#65533;:&#65533;&#65533;&#65533;Xg&#65533;$J&#65533;PC`	R&#65533;;&#65533;p&#65533;	 &#65533;@|&#65533;dQs3&#65533;&#65533;19dDfs1&#65533;AJ6BY&#65533;:h&#65533;&#65533;&#65533;&#65533;f&#65533;,!&#65533;f&#65533;(&#65533;r&#65533;&#65533;&#65533;U X&#65533;&#65533;nH&#65533;&#65533;;vR-_!)Jx+o&#34081;)t1&#65533;&#65533;0
&#1606;&#65533;&#65533;&#65533;&#65533;S"&#65533; &#65533;#&#65533;&#65533;7s{&#65533;l&#65533;s&#65533;8&#65533;&#65533;&#343;&#65533;q&#65533;
&#65533;>&#65533;B&#65533;-0s&#65533;HpC4&#65533;&#65533;"&#65533;&#65533;b0B&#65533;&#65533;P&#65533;u8&#65533;&#65533;&#65533;&#65533;&#1760;&#65533;NIrp&#65533; &#65533;xY&#65533;&#65533;JEF&#65533;&#65533;w &#65533;&#65533;p&#65533;&#65533;	&#65533;p*&#65533;`  4&#65533;&#65533;\&#65533;j&#65533;'&#65533;9,% @&#65533;0 &#65533;@&#65533;&#25100;&#65533;J4&#65533;
&#65533;&#65533;
&#65533;0&#65533;&#65533;p&#65533;&#65533;&#65533;-&#65533;&#65533;qX&#65533;&#65533;o&#1581;
wp&#65533;&#65533;&#65533; &#65533;GN&#65533;&#65533;p,&#65533;	&#65533;&#65533;&#65533;7 &#65533;= 
&#65533;&#65533;&#65533;Q#
@&#65533;C&#65533;(&#65533;*C&#65533;&#65533;&#65533;>  s&#65533;&#65533;>@ &#65533;C&#65533;&#65533;>&#65533;&#65533;
&#65533;&#65533;&#65533;U&#65533;&#65533;)P &#65533;pMAq&#65533;&#65533;&#65533;&#65533;3CX0X/&#65533;&#65533;?&#65533;5'C&tv&#1714;D&#65533;kx	&#65533;&#65533;;B&#65533;4&#65533;&#65533;&#771;0hy&#65533;>&#65533;
&#65533;-&#65533;&#65533;F;1&#65533;&#65533;&#65533;j&#65533;/0:&#65533;&#65533;&#65533;qCv1w@@&#65533;A&#65533;Ex&#65533;E&#65533;&#65533;#
]&#65533;&#65533;&#65533;&#65533;0&#65533;t&#65533;h&#65533;&#65533;&#65533;@7&#65533;2&#65533;&#65533;Pxv&#65533;z&#65533;"m
F&#65533; N &#65533;&#65533;(!4^V&#65533;2&#65533;	1&#65533;bR"&#65533;B&#65533;&#65533;&#65533;Q:`&#65533;&#65533;Xp&#65533;&#65533;&#65533;: ,`&#65533;&#65533;&#65533;8&#65533;SdF&#65533;&#65533;&#65533;&#65533;&#65533;&#65533;&#65533;&#65533; % &#65533;a&#65533;&#65533;#&#610;&#65533;HX+>`	&#65533; %&#65533;&#65533;H	&#65533;&#65533;	&#65533;8n&#24989;I&#65533;&#65533;(&#65533;&#65533;@&#65533;&#65533;&#65533;&#1064;&#65533;w X&#65533;yX&#65533;Pp&#65533;,&#65533;Hpp&#65533;&#65533;&#65533;&#65533;X&#65533;&#65533;&#65533;&#65533;s&#65533;&#65533;)=o&#65533;&#65533;Jf!q&#65533;&#65533;F%&#65533;'&#65533;H.a]+]B&#65533;0s&#65533;&#65533;&#65533;&#65533;
&#65533;&#65533;``	b&#65533;&#65533; ":y&#65533;x&#65533;@p b&#65533;&#65533;&#65533;&#65533;o!&#65533;&#65533;&#65533;l&#65533; &#65533;+&#65533;@X!&#65533;!dlK&#65533;&#65533;&#65533;!/Y&#65533;&#65533;&#33975;Q&#65533;	&#65533;A&#65533;;&#65533;AD,&#1139;
a(&#65533;&#65533;`&#65533;&#65533;&#65533;&#65533;Ni#&#1185;X&#65533;&#65533;&#65533;S:&#65533;B&#65533;FR$&#65533;!
&#1096;X&#65533;1&#65533;@yz&#65533;)&#65533;&#65533;&#65533;
QPC&#65533;&#65533;Q&#65533;|&#65533;&#65533;2&#65533;j,AB&#65533;&#65533;&#65533;&#65533;&#65533;KdNt&#65533;b
&#65533;&#65533;+&#1216;&&#65533; PJ&#65533;
&#65533;&#65533;>p&#65533;(&#184;&#65533;&#65533;`&#65533;&#65533;	&#65533;K&#65533;{&#65533;&#65533;&#65533;&#62491;&#424;	%P&#65533;&#65533;k&#65533;%p&#65533;&#1112;&#65533;&#1593;l&#65533;i&&#65533;&#65533;&#65533;&#65533;&#65533;wp,&#1312;&#65533;&#65533;&#65533;Z&#65533;(&#754;Lp&#65533;&#65533;&#65533;&#65533;P&#65533;&#65533;:N&#65533;E
6,:&#65533;&#65533;H&#65533;&#1256;Y]&#65533;&#65533;J`&#65533;>&#65533;$o&#65533;P&#65533;`&#65533;&#65533;$`P&#65533;#&#65533;&#65533;)&#65533;&#65533;&#65533;&#65533;&#65533;&#674;&#65533; &#65533;",P	P	&#65533; &#65533;&#65533;\&#65533;&#65533;CF&#65533;CG&#65533;&#65533;s]&#662;`3&#65533;8&#65533;&#65533;exW&#65533;&#65533;@ &#65533;:,(&#65533;"&#65533;&#65533;2UJx0x&#65533;W&#65533;%&#1682;&#65533;a&#1077;&#65533;(=&#65533;&#65533;,&#65533;&#65533;0&#65533;&#65533;&#65533;&#65533;H&#65533;S(&#65533;&#65533;&#65533;L&#65533;&#65533;&#65533; &#65533;X&#822;A&#65533;&#65533;]&#65533;&#65533;W!# &#65533;K&#65533;#PpK- &#65533;&#65533;Tpi&#65533;&#65533;&#65533; pP&#65533;Ra&#65533; &#65533;cO.q|Oa&#65533;&#65533;&#65533;&#65533;&#65533;sP&#65533;&&#65533;'&#65533;&#65533;L&#65533;&#65533;&#65533;&#65533;!&#65533;q&#65533;`n&#65533;&#65533;I&#65533;&#65533;<&#65533;&#65533;&#65533;P&#65533;A"&#65533;&#65533;&#1550;M	I&#65533;
u&#65533;&#65533;&#65533;&#65533;&#65533;8&#65533;'&#65533;&#65533;&&#65533;&#536;&#65533;&#65533;&#65533;&#65533;&#65533;+&#65533;&s&#65533;&#65533;&#65533;&#65533;&#65533;,X&#65533;+&#65533;3&#204;&#65533;U&#65533;&#65533;)&#65533;0&#65533;&#751;&#65533;&#65533;L?&#490;&#65533;@SF&#65533;&#65533;n&#65533;RC&#65533;&#65533;O&#65533;&#65533;A&#65533;a&#65533;p&#65533;&#65533;1&#65533;&#65533; ,j	C$:~&#65533;`O&#65533;30&#65533;&#65533;> &#65533;,&#65533;&#65533;\	&#65533;ln&#65533;&#65533;&#65533;&#65533;K&#65533;Q&#65533;&#65533;f&#65533;&#1360;9gx4i&#65533;&#65533;&#65533;yKqe&#65533;1CFX&#65533;`Z&#65533;&#65533;&#65533;&#65533;x&#65533;&#65533;&#65533;&#65533;&#65533;&#65533;&#65533;&#65533;&#65533;@&#65533;&#65533;&#1169;A&#65533;X&#65533;&#65533;Z&#1631;|&#65533;*&#65533;tL\&#65533;S&#65533;gzg(h&#65533;&#253;&#65533;&#65533;1f<D&#65533;s&#65533;@8@\&#65533;?Y\&#65533;H-P]&#65533;&#65533;J&#65533;&#65533;&#65533;p&#65533;P&#65533;&#65533;&#65533;U}W]&#65533;&#65533;W@u&#65533;&#65533;aM&#65533;E&#65533;
@ &#65533;&#65533; &#65533;&#65533;&#1433;&#65533;&#65533;Av !&#65533;P5r&#65533;jX&#65533;d&#1141;&#65533;&#65533;(&#65533;S&#65533;v&#65533;&#65533;Qy&#65533;00% &#35037;&#65533;&#844;$&#65533;23u&#65533;&#65533;u&#65533;&#65533;&#65533;;&#65533;&#65533;&#65533;&#65533;&#65533;H&#65533;h&#65533;>Z&#65533;&#65533;&#65533;&#65533;&#65533;!	&#65533;&#65533;U&#65533;&#65533;&#65533;x&#65533;&#65533;&#65533;M&#1785;&#65533;{&#65533;&#65533;
>wl&#65533;&#65533;&#65533;&&#65533;{@&#65533;b&#65533;T&#65533;a&#65533;R&#65533;3E&#65533;&#337;A%B<&#65533;&#65533;&#65533;-P&#65533;&#65533;&#65533;&#65533;&#582; &#65533; &#65533;&#919;&#65533;sO&#65533; &#65533; &#65533;&#65533;&#65533;M&#65533;&#65533;&#65533;m&#65533;l&#65533;&#65533;&#65533;&#65533;>:&#65533;&#65533;&#65533;&#65533;&#65533;1&#65533;&#65533;&#65533;&#65533;.&#65533;&#65533;U&#65533;&#65533;4&#65533;&#65533;&#65533;&#65533;W	&#65533;&#338;
 &#65533;&#65533;&#65533;W&#65533;&#65533;&#65533;&#65533;&#65533;&#65533;&#65533;&#65533;&#65533;&#65533;&#65533;&#1776;&#65533;b#7"'0%&#673;&#65533;&#65533;D&#65533;X<&#65533;gE&#65533;!&#65533;(Fp&#65533;&#65533;@}&#65533;
I&#65533;X&#65533;&#65533;7i&#65533;2&#65533;//4&#65533;&#65533;al&#65533;&#65533;&#65533;p&#65533;p?&#65533;A&#65533;&#65533;V&#65533;&#1280;&#65533;&#65533;P&#65533;&#65533;&#65533;D&#65533; X&#65533;z&#65533;(&#65533;yR&#65533;E&#65533;D&#65533;D&#65533;&#65533;&#65533;&#65533;t&#65533;&#65533;&#65533;yo&#65533;&#65533;S&#65533;fl&#65533;;&#65533;&#65533;l&#65533;n L&#65533;&#65533;&#65533;0&#65533;I&#65533;1&#279;B/&#65533;&#65533;(&#65533;&#65533;,u&#65533;&#65533;#L&#65533;
&#65533;B&#65533;&#65533;C&#65533;|8h1\&#65533;/#z&#65533;&#65533;	` &#65533;.&#65533;&#65533;&#65533;&#1600;\&#65533;&#65533;`&#65533;&#65533;?&#65533;-\&#65533;Fua
&#65533;E&#384; &#65533;Y&#65533;&#65533;`iD&#65533;Z|&#65533;&#65533;>0&#65533;  &#65533; &#65533;H`:
&#65533;&#65533;>&#65533;&#65533;.?6c3&#65533;&#65533;W&#65533;&#65533;&#65533;&#65533;&#65533;,&#65533;&#65533;&#65533;&#65533;&#65533;&#65533;;a&#65533; R@ &#65533;&#65533;&#65533;&#65533;&#65533;&#65533;&#65533;q&#65533;&#65533;&#65533;~&#65533;&#65533;&#65533;&#65533;&#65533; pP&#65533;3nM&#65533; &#65533;O&#65533;a&#65533;3&#65533;7&#65533;&#65533;&#65533;q&#65533;&#65533;&#65533;=@&#65533;&#65533;&#65533;&#65533;&#65533;@&#65533;P&#65533;&#65533;&#65533;&#65533;m{&#65533;D&#65533;&#65533;&#65533;j&#65533;$Y&#65533;&#65533;&#595;&#65533;L&#65533;&#1287;%&#65533;<&#65533;&#65533;&#65533;&#65533;fV&#65533;q2F&#65533;&#65533;&#65533;&#65533;h&#65533;&#65533;?	C&#65533;&#65533;&#65533;&#65533;.Wi&#65533;&#65533;&#65533;&#65533; Q&#65533;n&#65533;&#65533;&#65533;k&#65533;&#65533;vu &#1919;h&#1636;E&#65533;&#65533;&#65533;[&#65533;q&#65533;&#933;[&#65533;&#65533;]&#65533;Q&#716;&#65533;&#65533;_A(&#65533;D&#65533;a&#65533;KA&#65533;&#65533;E&#65533;)&#65533;0C&#65533;)P&#65533;H (2y&#65533;&#65533;&#65533;&#51477;&#65533;&#65533;u0&#65533;&#65533;&#65533;I&#65533;&#65533;XyT&#65533;Aw&#65533;&#65533;@t&#65533;_&#65533;&#65533;&#65533;`&#65533;CG&#65533;&#65533;&#65533;>X&#65533;UsY&#65533;&#65533;b6e&#65533;&#65533;c&#65533;OB&#65533;&#65533;&#514;&#65533;&#65533;&#65533;1&#65533;C&#65533;&#65533;&#65533;&#65533;&#65533;&#65533;&#65533;&#65533;&#65533;%6&#65533;&#65533;&#65533;Dr&#65533;% '&#65533;D&#65533;&#65533;o&#1312;&#65533;&#65533;I&#65533;%&#65533;q&#65533;
&#65533;:&#65533;Yc &#65533;&#65533;(&#65533;&#65533;&#65533;&#65533;&#65533;&#65533;2&#65533;&#65533;&#65533;&#65533;> &#65533;&#65533;.&#65533;&#65533;$&#65533;b&#65533;
&#65533;a&#65533;wt @&#65533;R"6&#65533;$h|&#65533;#&#65533;&#65533;&#65533;r6&#529;&#65533;&#65533;6&#1536;Pi&#65533;q&#65533;&#65533;&#65533;&#65533;&#65533;6Y &#65533;&#65533;4&#65533;&#65533;	&#65533;&#65533;`&#65533;&#695;*q&#65533;J6p&#65533;K-&#65533;&#65533;&#65533;&#65533;&#65533;8)&#65533;2&#65533;&#65533;&#65533;&#65533;&#65533;&#65533;2&#65533;&#65533;9&#1914;&#65533;&#65533;Z&&#65533;&#65533;a&#65533; #&#65533;&#65533;!	,&#168;&#65533;m&#65533;&#65533;&#65533;&#65533;&#65533;&#65533;i(HU&#65533;&#65533;V&#65533;&#65533;&#65533;.(&#65533;$JQ&#65533;'&#65533;u&#65533;N&#65533;I&&#65533;b&#2164;iL&#65533;&#65533;&#65533;d&#65533;&#65533;&#65533;y&#65533;*e&#65533;&#65533;G&#65533; &#65533;B@I&#65533;t8&#65533;&#65533;&#65533;&#65533;c
&#65533;&#65533;&#65533;,&#65533;&#274;&#65533;&#950;&#65533;&#65533;&#65533;%B&#65533;0&#65533;&#65533;&#65533;z3B&#65533;&#65533;%&#65533;&#65533;J&#65533;g&#65533;Uw]v&#65533;&#65533;j/&#65533;"&#65533;A+&#65533;&#65533;&#65533;"pi&#65533;&#65533;&#65533;g&#65533;&#65533;;	H&#65533;&#65533;&#65533;d`&#65533;8@&#65533;&#65533;&#65533;&#65533;&#65533;N&#65533;&#65533;&#65533;&#65533;Q&#65533;&#65533;&#65533;O?&#65533;&#408;&#65533;&#65533;&#65533;&#65533;d7-&#65533;&#65533;&#65533;&#65533;(&#65533;$	&#65533;A	&#65533;cdE&#65533;k&#65533;`&#65533;&#65533;`&#65533;&#65533;$t&#65533;&#65533;&#65533;l&#65533;&#65533;&#65533;n&#65533;F&#636;&#65533;2yK&#65533;&#65533;C&#65533;Q&#65533;&#65533;&#65533;<&#65533;jf 2,&#65533;@&#65533;,p RNJ%&#65533;&#65533;k&#65533;h&#65533;&#65533;r&#65533;X0&#65533;D
n&#65533;&#65533;&#65533;g&#65533;!&#65533;v'&#65533;B&#65533;&#65533;&#65533;&#65533;&#65533;&#65533;?F&#65533;&#65533; &#65533;&#65533;a&#1537;!*&#65533;&#65533;&#65533;<9	&#65533;3&#65533;p&#65533;v)G&#65533;Jw&#65533;&#65533;r.&#65533;d]K&#524;&#720;&#65533;&#65533;5&#65533;&#65533;&#65533;M&#65533;&#65533;&#65533;&#1893;r&#65533;&#65533; @#&#65533;&#65533;&#65533;&#65533;&#65533;Oj&#65533;&#65533;&#65533;e&#65533;	&#65533;\Mr&#65533;R&#65533;j&#65533;T&#65533;&#65533;&#65533;J&#65533;&#65533;:i&#65533;p&#10531;0&#65533;i|&#65533;+&#65533;J&#1368;&#65533;&#65533;'&#65533;J&#65533;&#65533;bbT|&#65533;j&#65533;&#65533;(	 DI'H&#65533;&#65533;e&#65533;&#65533;%&#65533;qWX&#65533;&#65533;&#65533;&#65533;EC&#65533;r&#65533;&#65533;44&#65533;&#65533;&#65533;e&#65533;&#65533;&#65533;?:&#65533;&#65533;%&#65533;&#65533;&#65533;#a	M&#65533;&#65533;&#65533;&#65533;a1*&#1802; &#65533;u&#65533;&#380;&#65533; &#65533;&#65533;&#65533;V&#65533;&#65533;&#65533;X&#65533;>&#65533;&#65533;<3&#65533;i&#548;&#560;&#65533;&#65533;$F&#65533;&#65533;&#65533;!'&#65533;&#65533; "&#65533;c&#65533;&#65533;0&#65533;&#65533;8&#65533;q&#65533;p&#65533;&#65533;&#65533;4Ba-&#65533;d[&#65533;&#65533;?&#65533;&#65533;u&#65533;:gQ>4&#65533;&#65533;+8&#65533;+I;I&#65533;&#65533;&#65533;&#65533;&#65533;&#65533;l.9J&#65533;&#65533;&#65533;{@P&#65533;&#65533;q&#65533;&#65533;0&#65533;z&#65533;&#65533;"&#65533;&#65533;&#65533;\&#65533;&#65533;&#65533;1&#65533;&#65533;3d&#65533;J&#65533;&#65533;N&#1138;q	&#65533;|&#65533;C R&#65533;&#65533;&#65533;&#65533;&#65533; &#65533;&#65533;@&#65533;>&#65533;&#65533;"&#65533;&#65533;`&#65533;@&#65533;$&#65533;@&#65533;<&#65533;&#65533; s`&#65533;?&#65533; &#65533;/&#65533;J\&#65533;&#65533;?&#65533;&#65533;&#787;8!&#65533;@&#65533;	S&#65533;&#65533;&#65533;lIv&#65533;&#65533;&#470;z&#65533;Mon&#65533;&#65533;d&#65533;9&#65533;'s&#65533;&#65533;&#65533;P&#65533;[&#65533;e&#65533;&#65533;P&#65533;&#65533;@I&#65533;&#65533;&#65533;*&#65533;&#65533;%&#65533; &#65533;P&#65533;)G&#65533;&#65533;z&#65533;
&#65533;t0&#65533;&#65533;k&#65533;&#65533;'&#65533;&#65533;X&#65533;&#65533;%<&#65533;M&#65533;'=&#65533;&#65533;&#65533;&#65533;Z&#65533;&#65533;T&#65533;&#65533;&#65533;v&#65533;&#65533;&#65533;?&#65533;bR# &#65533;S&#65533;&#65533;(&#65533;1>&#65533;!X&#65533;Z&#65533;&#65533;&#65533;k&#65533;&#65533;&#65533;&#65533;X&#65533;&#65533;&#65533;&#65533;\&#65533;Y&#65533;8J&#65533;CN&#65533;&u])&#65533;&#65533;&#65533;&#65533;3&#65533;,c
&#65533;JV&#65533;D&#65533;&#65533;(&#65533;&#65533;C)P&#65533;&#65533;| $xA&#65533;&#65533;&#65533;C&#65533;&#65533;&#65533;&#65533;PP&#1025;&#65533;Lc&#1784;&#65533;&#65533;F,G&#65533;&#65533;&#65533;*),&#1163;^5&#65533;&#65533;&#65533;Ecg"&#65533;Ih&#65533;&#65533;w\&#65533;&#65533;*Z&#65533;&#65533;&#65533;&#65533;&#65533;^&#65533;
&#65533;&#65533;&#65533;&#65533;&#65533;&#65533;&#65533;d&#65533;&#65533;&#65533;&#65533;&#65533;C&#65533;d($)&#65533;O&#65533;&#65533;5&#65533;&#65533;?&#65533;<&#65533;1&#65533;g&#65533;$&#65533;&#65533;Xb 7 .&#65533;&#65533;Q&#659;&#17272;S&#65533;?F
&#65533;&#65533;&#65533;&#65533;U&#65533;&RiT"'&#65533;&#65533;b')&#65533;I.&#65533;&#65533;&#65533;&#65533;&#65533;&#65533;Gz&#65533;B&#65533;&#1825;o&#65533;&#65533;&#65533;%&#65533;&#65533;&#1327;`&#65533;&#65533;\&#65533;&&#65533;)&2m&#65533;&#65533;&#65533;&#65533;V&#65533;@&#65533;4/wG&#65533;&#65533;"'G&#65533;i)W&#65533;&#65533;&#949;&#65533;E+&#65533;&#65533;%&#65533;zG&#65533;Ic&#65533;'	&#65533;z&#65533;&#65533;h&#65533;&#65533;3&#65533;P>2P&#65533;4*&#1851;&#65533;?&#928;&#65533;&#1208;$&#65533;&#65533;&#65533;&#1075;&#65533;[a}&#65533;&#65533;&#1772;&#65533;&#65533;&#65533;&#65533;@&#65533;'&#65533;1&#65533;&#65533;lB&#65533;&#65533;&#65533;A&#65533;&#65533;&#65533;k@MRR&#65533;&#65533;$&#65533;J &#65533;pj&#65533;&#65533;v&#65533;V4&#65533;Sk&#65533;n&#65533;qYY%&#65533;&#65533;&#65533;&#65533;Fq&#65533;&#65533;?ng&#65533;!&#1015;;I&#65533;`&#65533;Z&#65533;ZQ!_c&#65533;z&#65533;&#65533;$&#65533;A3}&#65533;B+U]&#65533;&&p&#65533;i&#389;$&#65533;&#65533;"d&#65533;&#65533;&#65533;&#65533;( J&#65533;`&#65533; -F&#65533;&#65533;I@&#65533;Z&#65533;&#65533; &#65533;x&#65533;
s&#65533;+&#65533;&#65533;X&#65533;uk&#65533;G&#65533;&#65533;&#65533;&#65533;&#65533;&#65533;lK&#65533;&#65533;&#65533;=-h&#65533;&#65533;&#65533;&#65533;&#65533;&#65533;&$y&#65533;L&#180;(&#65533;&#65533;V&#1037;@, &#65533;
m&#65533;&#65533;&#1704;H-&#65533;~ Q2&#65533;@&#65533; &#437;&#65533;&#65533;*&#65533;&#65533;&#65533; E&#65533;Hq&#65533;&#65533;&#65533;!&#65533;&#65533;&#65533;!PAz&#65533;&#65533;
'n>0C&#65533;&#65533;t&#65533;&#65533;$:&#65533;&#65533;|&#65533;$&#65533;I&#65533;E 8&#65533;&@&#65533;i&#65533;&#65533;&#65533;+>pC&#65533;Ob_&#65533;&#65533;+&#65533;&#65533;&#65533;~&#65533;N&#65533;&#65533;&#65533;&#65533;!&#65533;&#65533;&#65533; %;&#65533;&#65533;V4&#65533;a&#65533;d&#65533;&#65533;&#65533;P';&#65533;r&#65533;&#65533;&#65533;+a&#65533;&#65533;]2&#65533;	 &#65533;&#65533;TX&#65533;m&#65533;&#65533;&#65533;n&#65533;&#65533;J&#65533;0O3M-d&#65533;&#1537;&#65533;J&#44156;&#65533;HC7&#65533;{&#65533;nxC&#65533;&#65533;&#65533;z&#1482;4PR&#65533;&#65533;&#65533;&#65533;Je&#709;&#65533;&#65533;&#65533;&#65533;&#65533;Z&#65533;&#65533;7|&#65533;O&#65533;&#65533;%&#65533;+&#65533;&#65533;-&#65533;&#65533;&#65533;&#65533;L&#65533;_&#65533;&#65533;t&#65533;$%@&#65533;.&#65533;h&#65533;d&#65533;^&#65533;VV&#65533;&#65533;7L&#65533;&#65533;&#65533;4R&#65533;&#65533;&#65533;&#65533;U&#65533;
&#449;.&#65533;&#65533;

&#65533;#(r&#65533;&#65533;&#65533;Z&#65533;&#65533;L8	&#65533;7&#65533;&&#65533;&#65533;w&#604;&#65533;c&#65533;G&#1762;& @B&#65533;&I<&#65533;)&#65533;&#1766;6&#65533;&#65533;4*&#65533;g&#65533;.EF|&#65533;&#65533;&#65533;&#65533;&#65533;&#65533;&#65533;#&#65533;&#65533;&#65533;#}t&#65533;&#65533;&#65533;`&#65533;m&#65533;&#65533;mk&#65533;&#65533;i&#65533;&#65533;( &#65533;4a&#65533;&#65533;&#1027;I &#65533;@&#65533;&#65533;&#65533;Ax&#65533;x&#65533;&#1656;&#65533;&#65533;&#65533;3x&#65533;x+&#65533;&#65533;Z&#65533;&#65533;q&#65533;Z&#65533;&#65533;&#65533;&#65533;&#65533; h&#65533;&#65533; &#65533;&#65533;h&#65533;&#65533;&#65533;&#65533;<&#1401;&#65533;&#65533;&#65533;*&#65533;&#65533;0&#183;&#65533;0&#65533;&#65533;&#65533;K:&#65533;p:&#65533;&#65533;+"&#65533;&#65533;&#1674;&#65533;C&#65533;xZ&#65533;&#65533;s&#65533;AX&#65533;.&#65533;&#65533;U&#65533;&#65533;0<	4&#65533;&#65533;&#65533;&#65533;B&#65533;&#65533;&#65533;&#65533;u&#65533;&#65533;&#65533;6&#1802;n&#65533;&#65533;*&#65533;&#65533;):&#65533;
1c	&#65533;r	&#65533;&#65533;&#65533;KP&#65533;BC,&#65533;&#65533;&#65533;<&#65533;&#65533; &#65533;&#65533;&#65533;P&#65533;x!(&#65533;&#65533;&#65533;&#65533; &#65533;&#65533;&#65533;3&#65533;! @&#968;!&#65533;y&#65533;&#65533;&#65533;&#1025;&#65533;&#65533;&#1061;^PYXWD&#65533;&#65533;&#65533;&#65533;&#65533;&#65533;\&#65533;&#65533;&#65533;&#65533;&#65533;vp&#65533;0(?&#65533;&#65533;@&#554;{&#65533;&#65533;&#65533;&#575;=&#65533;&#65533;?y&#65533;g&#65533;&#65533;d9&#65533;8&#65533;&#65533;"&#65533;&#65533;&#65533;&#403;X&#65533;8&#65533;r&#65533;&#65533;&#65533;-3&#65533;#>&#43252;&#65533;&#65533;+&#65533;&#65533;&#1850;?&#1058;&#65533;80&#65533;U&#65533; *@&#65533;X&#65533;H&#65533;&#65533;`&#65533;&#65533;&#65533;0&#65533;2&#65533;.&#65533;&#65533;DH&#65533;P&#65533;&#65533;&#65533;&#65533;/&#65533;0&#65533;`&#65533;&#65533;&#65533;&#65533;9030&#65533;&#65533;&#65533;&#65533;;0>&#65533;8&#65533;&#65533;&#65533;J&#65533;H&#65533;g&#65533;&#65533;&#65533;&#65533;C&#65533;-A&#65533;&#65533;&#65533;I&#1163;&#65533;4&#65533;2&#65533;J&#165;&#65533;03Z&#65533;&#65533;8:&#65533;@	n	 &#65533;&#65533;&#65533;&#65533;
(&#65533;&#65533;L&#65533;J&#65533;R&#65533;T&#65533;&#65533;TR&#65533;C	-c&#65533;&#65533;&#65533;&#65533;&#1098;&#65533;&#65533;&#65533;fJ&#65533;&#65533;&#65533;&#65533;&#65533;0&#65533;&#65533;p >(&#258;;	&#65533;&#1098;&#65533;	D&#65533;K&#65533;&#65533;K&#65533;&#65533;aiKv&#65533;)&#65533;
&#65533;&#65533;&#65533;&#65533;&#65533;&#65533;&#65533;&#65533;Kk&#65533;&#65533;xI&#65533;&#65533;y&#65533;&#65533;I}y&#65533;&#65533;&#65533;<F{&#65533;=&#65533;&#663;&#65533;&#12970;&#65533;D&#65533;H&#65533;&#65533;&#65533;&#65533;3"&#65533;HZ!&#65533;&#65533;S&#65533;&#65533;!&#65533;0&#65533;&#65533;&#65533;&#65533;&#65533;&#65533;P&#65533;!8&#65533;&#65533; &#65533;!`;&#65533;&#65533; &#1033;&#65533;&#65533;&#65533;	&#65533;&#65533;&#65533;m&#65533;
w0&#65533;&#65533;H :&#65533;&#65533;p5<&#65533;= D&#65533;&#65533;&&#65533;&#65533;	&#65533;y&#65533;&#65533;8T&#65533; &#65533;Q&#65533;&#65533;&#65533;&#65533;&#65533;) &#65533;B7&#1026;g&#65533;G&#65533;&#516;&#65533;0&#243;	&#65533;&#65533;&#65533;&#65533;&#65533;&#65533;A@`6&#65533;&#65533;G&#65533;x?&#65533;0&#65533;&#65533;&#65533;C&#65533;&#65533;R8y&#65533;&#65533;h&#65533;\8&#65533;xA&#65533;&#65533;&#65533;@ U&#65533;&#65533;9&#65533;P&#65533;&#65533;&#65533;&#65533;&#65533;&#65533;&#65533;&#65533;8&#65533;w&#65533; &yb(3L &#65533;b&#65533;&#65533;8&#65533;LLkR&#65533;&#65533;&#65533; &#65533;&#1226;&#1944;&#65533;&#65533;)&#65533;&#65533;&#65533;>&#65533;&#65533;:&#65533; >&#65533;&#65533;p&#65533;s&#65533;6&#65533;s&#65533;&#631;&#65533;6&#65533;R3&#65533;+*&#65533;0&#65533;&#65533;Ru&#65533;&#65533;&#65533;(&#65533;&#65533;z/S&#65533;&#696;&#65533;&#65533;&#65533;&#65533;&#65533;&#65533;X8&#65533;P,&#65533;&#65533;rB&#65533;&#65533;&#65533;&#65533;&#65533;&#65533;&#1596;	9&#65533;k&#65533;sx&#65533;&#65533;&#65533;s@	s8&#65533;'E	UxR@&#65533;
&#28370;&#65533;&#65533;
&#65533;C&#65533;&#65533;&#65533;L&#65533;H&#65533;B	!0&#65533;&#65533;x.8&#65533;&#65533;!&#65533;&#65533;&#65533;&#65533;w&#65533;yqDJ&#65533;&#65533;H4&#65533;&#65533;&#65533;&#65533;"&#65533;&#65533;q&#65533;&#65533;9&#65533;M&#65533;
&#65533;5 &#65533;&#65533;&#65533;&#65533;&#65533;hx&#65533;
&#65533;&#65533;O9&#65533;&#65533;!0&#65533;9&#65533;&#65533;7"&#65533;8(X&#65533;&#65533;Z!&#65533;X&#65533;&#65533;&#65533;`&#65533;Z&#65533;&#65533;m0N0&#65533;PE&#65533;&#65533;&#65533;&#65533;U8&#65533;<&#65533;&#65533;I8&#65533;&#65533;&#65533;&#65533;z&#65533;&#65533;&#65533;N=X&#65533;2&#65533;,*&#65533;&#65533;QpOo&#65533;6&#65533;&#65533;&#65533;w&#65533;l&#65533;&#65533;&#65533;&#65533;>&#65533;I&#65533;&#65533;::-4P&#65533;H&#65533;-&#65533;&#65533;&#65533;&#65533;&#65533;&#65533;&#65533;@&#65533;&#65533;5&#65533;	 &#65533;P&#65533;&#245;4&#65533;&#65533;h&#65533;&#65533;&#65533;s&#65533;&#513;90&#65533;&#65533;
b;	5&#65533;
M&#65533;&#65533;;p&#65533;v8&#65533;8&#65533;&#65533;&#65533;A&#65533;(&#65533;&#65533;&#65533;&#65533;&#65533;&#65533;v&#65533;5&#65533;(&#65533;&#65533;Lp9:&#65533;'&#65533;  &#65533;0x&#65533;'&#65533;&#65533;&#65533;&#65533;#&#65533;&#65533;&#65533;M&#65533;&#65533;&#65533;&#1704;&#65533;&#65533;&#65533;Z&#65533;[&#65533;&#65533;&#65533;U&#65533;;	^H0Ep&#65533;&#65533;&#65533;&#65533;&#65533;&#65533;w@&#65533;7&#65533;&#65533;xc=	n&#65533;?@&#421;AF&#65533;&#65533;&#65533;&#1538;"@&#65533;&#133;&#65533;"8&#65533;-8&#65533;&#65533;=&#65533;W&#65533;&#65533;WP&#65533;&#65533;&#1858;#X\&#677;&#65533;&#65533;&#65533;&#65533;&#1811;x&#65533;8&#65533;W &#1875;`&#65533;x\&]&#65533;=&&#65533;&#1847;8&#65533;&#1858;W &#65533;&#65533;z&#65533;-H&#65533;"&#65533; &#65533;u&#65533;0@&#168;p &#65533;%Z&#65533;&#65533;&#65533;&#835;&#65533;&#65533;y&#65533;&#65533;=&#144;&#65533;Z^&#65533;&#65533;&#65533;UH&#65533;n<&#65533;&#65533;&#65533;R&#65533;Y=&#65533;&#65533;
x&#65533; S+cp&#65533;X;@	&#65533;K0P)(5&#65533;&#65533;(&#65533;R&#65533;(%&#65533;&#65533;nF5}&#65533;%2V&#65533;&#65533;&#65533;N@&#65533;:&#65533;6y&#65533;?&#1170;&#65533;H&#65533;&#65533; &#65533;(&#1088;&#65533;B&#65533;&#65533;&#65533;O(&#65533;&#65533;e(G&#65533;L&#65533;g&#65533;&#65533;i&#65533;&#65533;C&#65533;&#65533;@&#65533;#&#65533;<&#65533;&#65533;&#65533;nx&#65533;&#65533;&#65533;&#65533;&#65533;&#65533;&#65533;l6&#65533;&#65533;7b(&#65533;L&#65533;U&#65533;&#65533;Z&#65533;Tp-&#65533;&#65533;&#65533;YE&#65533;D&#65533;&#65533;&#65533;&#65533;&#65533;&#65533; ~A	X&#65533;&#65533;%o&#65533;&#65533;&#65533;&#65533;&#65533;i:&#65533;&#65533;&#65533;A&#65533;e&#65533;&#65533;&&#65533;q&#65533;&#65533;Y&#65533;Jc&#65533;&#65533;
&#65533;M&#65533;&#2005;&#65533;&#65533;&#65533;
U&#65533;&#623;T&#65533;
&#65533;&#65533;$&#65533;ck&#65533;&#65533;h&#65533;hkX@&#65533;F&#65533;c&#65533;=&#65533;c&#65533;h&#1783;&#65533;	&#65533;&#65533;&#65533;&#65533;MV&#65533;h&#65533;a8&#65533;&#65533;&#65533;&#65533;a&#65533;&#1747;&#65533;&#65533;R&#65533;&#65533;&#65533;&#65533;&#65533;&#65533;x&#65533;&#65533;@&#65533;;keR&#65533;L&#65533;(<&#65533;7&#65533;,T(V&#391;Wf&#65533;de&#65533;&#1162;&#65533;&#65533;&#65533;&#65533;&#65533;&#65533;qB	M&#65533;&#65533;w`&#65533;\&#65533;M&#65533;&#65533;&#65533;&#65533;]&#65533;&#65533;&#65533;&#65533;b&#65533;&#65533;&#65533;&#65533;bh.y)URE4{)&#65533;&#828;&#65533;K4&#65533;&#65533;p&#65533;C&#65533;&#65533;&#1401;(&#65533;0&#1025;&#65533;y&#65533;<U&#65533;&#65533;&#65533; &#65533;&#65533;&#65533;0&#65533;!&#65533;&#65533;!z&#65533;x+&#65533;&#65533;&#65533;&#65533;&#65533;&#65533;0Vc&#552;q=	&#65533;&#65533;w &#65533;q&#65533;
&#65533;&#65533;us	b&#65533;&#65533;&#65533;&#65533;&#65533;&#1092;!K&#65533;K&#65533;p&#65533;@ &#65533;^&#65533;&#65533;?h&#65533; &#65533;&#65533;&#65533;@8i&#65533;9&#65533;&#65533;&#65533;&#65533;&#65533;&#65533;&#65533;*DC&#65533;i&#65533;L&#65533;
&#65533;&#65533;&#65533;0H&#65533;d&#65533;&#65533;&#65533;Y&#65533;.&#65533;&#65533;&#65533;&#5827;&#1336;&#65533;&#65533;&#1305;&#1631;&#65533;$&#65533;&#65533;i&#65533;Xc&#65533;&#65533;c&#65533;&#65533;Y-&#1226;p&#65533;&#65533;2&#751;&#65533;M&#65533;fu1&#65533;?H&#65533;&#65533;&#65533;N&#65533;pk&#65533;ne&#65533;&#65533;&#602;Tk&#65533;&#65533;&#65533;$PkU&#1930;$&#65533;c&#65533;&#65533;kT&#65533;k&#65533;6&#65533;8nO&#65533;&#65533;\!'d&#65533;&#65533;&#65533;&#65533;@J&#65533;@d&#65533;&#65533;&#65533;&#65533;&#65533;:>&#65533;&#65533;&#65533;&#65533;W&#65533;&#65533;&#830;kU&#65533;&#1091;&#65533;~&#65533;V~#&#65533;v&#65533;&#1294;`&#65533;&#65533;x&#65533;@&#65533;e&#65533;&#1162;&#65533;&#65533;0hf&#65533;&#65533;&#65533;E[&#65533;&#65533;c&#65533;9NEs!&#65533;%A &#65533;&#1026;&#65533;&#65533;D	f&#65533;v&#65533;&#65533;&#297; P  ;c&#65533;&#65533;4}&#65533;&#65533;&#65533;&#65533;&#65533;\&#65533;]&#65533;&#65533;&#65533;X&#65533;&#65533;cH30&#65533;&#65533;g6[&#65533;&#65533;9&#65533;&#65533;o&#65533;&#65533;o&#65533;&#65533;M&#65533;&#65533;&#65533;&#65533;&#65533;&#65533;n&#65533;&#65533;&#65533;M&#65533;&#65533;(&#65533;&#65533;/pT&#65533;/&#65533;G&#65533;&#65533;?&#65533;&#65533;/q&#65533;
&#65533;p&#65533;-&#65533;&#65533;&#65533;p&#65533; q&#65533;&#65533;&#65533;&#65533;&#65533;&#65533;5&#65533;&#65533;5xq&#65533;&#65533;`&#65533; X&#65533;/&#65533;XX_&#65533;q&#65533;9&#65533;&#65533;_&#65533;u&#65533;q;3qx3&#65533;&#65533;&#65533;&#65533;E@&#65533;E`&#65533;r&#65533;7[+g)&#65533;qz@&#65533;q&#65533;&#65533;&#65533;&#65533;&#65533;&#65533;&#209;&#65533;s&#65533;E`&#65533;&#65533;D`&#65533;(x&#65533;&#65533;h&#65533;BP&#65533;&#65533;(k&#65533;&#65533;&#65533;&#65533;&#65533;Q&#65533;&#65533;hc&=&#65533;&#65533;l&#65533; &#65533;&#65533;&#65533;W&#65533;c&#65533;&#65533;&#65533;&#65533;&#50868;&#65533;&#854;&#65533;F&#65533;k&#65533;&#65533;k&#654;c?&#65533;p&#65533;&#65533;=&#65533;&#65533;R&#65533;&#65533;&#561;J&#65533;h&#65533;&#65533;
&#65533;4<&#65533;@&#65533;t&#65533;6lK_&#65533;:&#65533;>&#65533;p&#65533;&#65533;&#65533;&#65533;&#65533;Vm&#1182;k\&#65533;&#65533;\&#65533;&#65533;^.&#65533;&#65533;C&#65533;&#65533;Cx &#65533;&#65533;&#65533;_&#65533;&#65533;m&#65533;FN&#65533;s&#65533;&#65533;&#65533;&#192;&#65533;&#65533;S`S&#65533;i=&#65533;De&#65533;&#65533;&#65533;w[&#65533;&#65533;&#65533;0p&#65533;&#65533;&#65533;&#65533;&#65533;&#65533;&#65533;&#65533;&#65533;&#65533;&#278;&#65533;&#65533;&#65533;&#65533;&#65533;&#65533;&#65533; O&#65533; &#65533;$1C&#65533;&#65533;&#65533;V&#65533;&&#65533;p(wp&#65533;&#65533;G&#65533;u&#65533;&#65533;u&#65533;r&#65533;0x0?	&#65533;&#65533;&#65533;&#65533;?&#65533;qX&#65533;&#65533;&#65533;
&#65533;&#65533;&#65533;&#65533;&#65533;q&#1537;/&#65533;&#65533;.&#63500;p&#65533;x&#65533;&#65533;&#65533;&#65533; &#65533;&#65533;H&#65533;Zy&#65533;&#65533; &#65533;&#65533;rp&#65533;&#65533;q&#65533;&#65533; yy/&#65533;E&#65533;a5 &#65533;&#65533;&#65533;IJ&#65533;x&#65533;&#65533;&#65533;
7O&#65533;v&#65533;g'&#65533;&#65533;&#65533;&#65533;N&#65533;lD&#65533;&#65533;\&#1994;Z&#65533;&#65533;N&#65533;&#65533;l&#65533;&#65533;
=&#65533;T&#65533;Vt&#65533;WuH_&#65533;&#65533;I_&#65533;&#65533;&#65533;&#65533;&#65533;1S&#65533;R'&#65533;&#65533;&#238;@6uK&#65533;l&#65533;&#65533;t&#65533;~l&#638;&#65533;&#65533;lZ&#65533;&#65533;w&#65533;+!&#65533;a&#65533;&#65533;&#65533;?	&#65533;&#907;&#65533;&#65533;&#65533;7:&#65533;7: &#65533;p&#65533;&#65533;9&#65533;&#65533;N&#65533;&#1846;v&#65533;v&#65533;&#65533;t&#65533;&#65533;&#65533;f&#65533;&#65533;&#296;&#65533;&#65533;&#1088;>&#65533;O9&#65533;&#65533;&#65533;&#65533;	&#65533;&#65533;&#65533;&#65533;p8&#65533;&#65533; K&#65533;&#65533;&#65533;&#65533;%3&#65533;U&#65533;}3&#65533;H&#65533;&#65533;&#65533;&#65533;>&#65533;S&#65533;&#65533;&#65533;&#65533;&#65533;!&#65533;	I]&#65533;y&#65533;~&#65533;&#65533;H&#65533;58~sP&P&#65533;7&#65533;&#65533;dY>&#65533;&#65533;&#51198;&#65533;g&#65533;`&#65533;&#65533;8&#65533;H&#65533;&#65533;~&#65533;&#65533;&#65533;&#65533;/&#65533;&#65533;&&#65533;&#525;l&#65533;&#65533;&#65533;AS|L&#65533;&#65533;&#65533;B>ta'&#65533;&#65533;
&#65533; &#65533;&#65533;&#65533;&#65533;7&#65533;P&#65533;&#65533;&#2031;!"	&#65533;,9d#&#65533;B*&#65533;dy&#65533;&#65533;1&#65533;`&#65533;&#65533;&#65533;&#65533;J(&#65533;L&#65533;&#65533;_&#65533;&#65533;B&#65533;-&#65533;&#65533;&#2013;&#65533;J&#65533;2m&#65533;&#65533;)&#1317;&#65533;\&#65533;&#65533;&#65533;g&#65533;&#65533;0G&#65533;I&#65533;&#65533;!>&#65533;&#65533;&#65533;&#65533;&#1716;&#65533;?Mh&#65533;BEU&#173;&#65533;&#65533;%&#65533;|\&#65533;&#65533;&#65533;&#1766;&#65533;&#65533;-&#439;'v"&#65533;:&#65533;&#65533;&#65533;&#65533;&#65533;&#65533;&#65533;6&#65533;&#65533;&#65533;&#65533;&#65533;DE|s9&#65533;?&#65533;\\&#65533;&#65533;&#65533;&#65533;&#65533;M7&#65533;#&#820;&#65533;PM4>&#65533;&#65533;&#65533;&#65533;&#65533;j&#65533;&#65533;&#65533;&#65533;)&#65533;&#65533;&#65533;&#65533;&#65533;&#65533;7p&#1958;?&#65533;De(&#65533;B&#65533;&#65533;&#65533;<8t&#65533;d&#65533;&#65533;&#65533;7&#65533;&#65533;k>&#65533;QJg&#65533;&#65533;I&#65533;&#65533;~&#65533;^&#65533;&#65533;&#65533;&#65533;5!e&#65533;&#65533;&#65533;4&#65533;&#65533;Ti/&#65533;&#65533; &#65533;R&#65533;-&#65533;&#65533;&#65533;&#65533; &#65533;&#65533;r&#65533; &#65533;	 1X Q&#65533;hP 1X@u`&#65533;&#65533;&#65533;8T&#65533;&#65533;P&#65533;&#65533;-FW	SY&#65533;&#65533;Q&#65533;P&#65533;G8*&#65533;&#65533;P&#65533;P&#65533;&#65533;@&#65533;&#65533;&#65533;]&#65533;&#65533;&#65533;I"&#65533; &#65533;I&#65533;&#65533;"&#65533;M&#65533;&#65533;;>&#65533;&#515;P&#65533;X&#65533;&#65533;O&#65533;&#65533;&#65533;&#1616;KI&#65533;&#1305;l%&#65533;
]c&#65533;&#65533;]&#65533;&#65533;&#65533;&#65533;&#65533;T	j&#65533;&#65533;&#65533;W&#65533;&#65533;&&#1308;O&#65533;Q&#65533;G&#65533;F&#65533;?&#65533;&#65533;&#65533;&#65533;&#65533;:&#65533;T&#65533;7&#65533;5&#65533;b&#868;&#65533;&#65533;&#65533;JS+F&#65533;&#65533;&#65533;&#65533;}D&#65533;P&#65533;&#65533;&#65533;&#65533;&#65533;v[.&#65533;&#65533;$&#65533; T&#65533;TP&#65533;&#65533;Rz&#65533;&#65533;y&#65533;`Q3&#65533;&#65533;&#65533;?WxGm&#65533;&#65533;u&#65533;&#65533;&#65533;&#65533;&#65533;P?&#65533;&#65533;C2)P;&#65533;&#65533;&#65533;^&#65533;&#1010;Mu&#65533;Q&#65533;NY&#65533;(&#65533;&#65533;+U&#65533;&#65533;	Q]&#65533;&#65533;?&#65533;|d&#65533;Gm&#65533;5&#65533;[/c&#65533;&#65533;&#65533;/[i&#65533; Q~&#65533;{&#65533;/Q&#65533;&#65533;&#65533;Z&#65533;)&#65533;j)&#65533;&#65533;p&#65533;&#65533;&#65533;D&#65533;T&#65533;B&#65533;&#65533;"Zw&#65533;Sr	Y&#65533;&#65533;;s&#65533;&#65533;&#65533;&#65533;&#65533;&#65533;$&#65533;rt&#65533;q5&#65533;!&#65533;&#65533;&#65533;P&#65533;p&#65533;&#65533;&#65533;j&#65533;&#65533;&#65533;&#65533;5&#65533;&#65533;3&#65533;&#65533;E0B&#65533;&#65533;q&#65533;&#1391;"*&#332;6&#65533;&#65533;&#65533;&#1482;&#65533;2&#65533;&#65533;]&#65533;&#1755;&#65533;&#65533;6&#22637;&#65533;&#65533;&#65533;3N]wSt&#65533;U&#65533;&#65533;&#65533;t&#65533;&#65533;G)D&#65533;&#65533;?>&#65533;&#65533;&#65533;~q6Q_&#65533;&#65533; &#65533;	&#65533;&#65533; &#65533;&#65533;&#65533;&#1096;G[~&#65533;Y`&#65533;&#65533;&#65533;&#65533;&#65533;?&#65533;4&#65533;&#65533;&#65533;z4E)&#65533;&#65533;&#65533;&#1525;&#65533;SD&#65533;&#65533;w&#65533;&#65533;&#65533;&#65533;Rx&#65533;&#65533;T-$&#65533;&#65533;P$&#1298;Rp(&#545;&#65533;&#65533;f&#65533;&#65533;&#65533;-5&#65533;&#65533;&#65533;&#65533;&#65533;&#65533;&#65533;s&#65533;xC&#65533;*&#65533;&#65533;{HYCQ&#65533;&#65533;&#65533;A&#65533;h&#65533;U&#65533;9&#65533;&#65533;&#65533;&#65533;?e%&#65533;&#65533;&#65533;?ST&#65533;&#65533;2u&#65533;Q&#65533;P&#65533;&#65533;*'&#65533;]%C&#65533;P&#65533;&#65533;&#65533;% n
&#65533;&#65533;&#65533;HY&#65533;ro&#65533;&#65533;&#65533;&#65533;|ar&#65533; &#65533;P &#65533;&#65533;&#65533;) a&#65533;q&#165;&#65533;&#65533;h@^&#65533;&#65533;`(0|Jd &#65533;&#65533;&#65533;
1&#65533;a&#65533;&#65533;&#65533;&#65533;2&#65533;R&#65533;X&#65533;`&#65533;
g&#65533;a]&#65533;&#65533;'&#65533;&#65533;&#65533;&#65533;&#665;&#65533;&#65533;:&#65533;&#65533;n(&#65533;X&#65533;?&#65533;E&#65533;8e D&#65533;&#65533;?`&#65533;<&#65533;t&#65533;m&#65533;: &#65533;C&#65533;&#65533;&#872;cp&#65533;5&#65533;&#65533;&#65533;&#65533;&#65533;b&#65533;&#65533;a&#65533;V&#65533;&#65533;?&#65533;&#65533;&#65533;&#65533;&#65533;&#65533;h&#65533;P	&#65533;&#65533;`&#65533;E!z&#65533;&#65533;&#65533;.u &#65533;'Ag&#487;&#65533;B&#65533;!%S&#408;&#65533;R-&#65533;E&#65533;Ya&#65533;v&#65533;E&#65533;&#65533;&#65533;&#65533;&#65533;&#65533;-m9&#738;}&#65533;V&#65533;%S&#65533;&#65533;&#65533;*&#65533;
&#65533;a &#65533;&#65533;#&#65533;&#65533;G/&#65533;&#65533;,<#&#65533;&#65533;&#65533;S&#65533;&#65533;&&#65533;&#65533;&#65533;&#65533;*T&#65533;l&#65533;&#65533;&#65533;&#65533;P&#65533;G&#65533;&#65533;D&#65533;)&#65533;&#65533;z&#65533;&#65533;3&#65533;f0&#65533;3&#65533;&#65533;l&#65533;&#65533;t&#65533;#&#65533;bNj&#65533;&#65533;Ci&#65533;&#65533;&#65533;&#65533;O&#65533;$3*&#65533;&#65533;5#Z&#65533;s&&#1313;DiE:[&#65533;&#65533;{&#65533;&#65533;#&#65533;4&&#65533;at&#65533;B1&#65533;R&#58381;&#65533; &#65533;&#65533;0"&#65533;&#65533;\&#65533;&#65533;I&#65533;7&#65533;&#65533;&#65533; Q&#65533;&#65533;&#65533;K&#65533;G@'J;&#65533;.ul&#65533;&#276;r&#65533;&#1332;&#65533;&#65533;&#65533;'&#65533;&#65533;&#65533;;6&#65533;B&#65533;YQ&#1952;&#65533;L&#65533;C &#65533;&#65533;L&#65533;&#65533;&#1384;&#65533;(j&#65533;&#65533;K&#1313;&#65533;&#65533;&#65533;&#65533;?&#65533;	d&#65533;Cy&#65533;&#65533;Z&#65533;1&#65533; &#65533;&#65533;&#65533;&#65533;Z&#65533;y&#65533;&#65533;z&#65533;&#65533;}&#65533;&#65533; &#65533;ap&#65533;&#65533;`&#65533;&#65533;d&#65533;b&#65533;&#65533;&#65533;&#65533;u&#65533;&#65533;j&#65533;&#65533;&#65533;&#65533;l&#65533;&#65533;&#65533;&#65533;u&#591;&#65533;	[&#65533;9&#1394;&#65533;#p&#65533;5Fp&#65533;&#65533;v&#65533;&#65533;&#65533;m&#65533;&#65533;&#65533;s~M!&p&#65533; \&#65533;&#65533;v&#65533;&#65533;&#65533;0&#65533;&#65533;&#65533;*7]&#65533;|n5U&#65533;P&#65533;<&#1242;&#65533;<&#65533;1yc&#65533;9&#65533;c&#65533;&#65533;&#65533;?&#65533;9&#65533;r&#65533;&#65533;f &#65533;r&#65533;&#65533;A,&#557;&#65533;h&#65533;&#65533;5<!6&#65533;&#65533;&#65533;&#65533;&#65533;&#65533;&#65533;&#65533;&#65533;&#65533;9&#65533;&#65533;&#65533;b&#65533;&#65533;&#65533;I&#65533;a&#921;&#65533;~&#65533;X(^ &#65533;$&#65533;&#65533;&#65533;p&#65533;#&#65533;&#65533;{&#65533;&#65533;&#65533;{,a&#65533;(
&#65533;C&#65533;&#65533;&#65533;&#65533;(%&#65533;&#65533;&#65533;!
&#65533;&#65533;&#65533;
j:&#65533;@K&#11566;J9&#65533;?>b`&#65533;&#65533;&#65533;&#65533;&#65533;&#65533;&#65533;P&#65533;1&#65533;&#65533;x&#65533;&#65533;R;.yAD&#65533;,&#1476;&#65533;#C&#65533;r&#65533;0V&#65533;&#65533;&&#65533;&#65533;D ,&#65533; f1&#65533;R(&#65533;&#65533;&#65533;&#65533;s&#65533;\&#65533;w&#65533;&#65533;n1&#65533;,&#65533;9&#65533;&#65533;|&#65533;
&#65533;&#65533;uT&#65533;&#65533;L&#65533;t&#65533;]&#65533;h&#65533;&#65533;&#65533;&#65533;&#65533;&#1620;D&#65533;4&#65533;m0C&#65533;1&#65533;&#65533;6&#65533;&#65533;&#65533;?&#65533;&#65533;&#65533;1&#65533;@&#65533;&#65533;&#65533;/u&#65533;X5T0V&#65533;&#65533;;L9&#65533;;x&#65533;&#65533;&#65533;B&#65533;&#65533;&#65533;&#65533;/&#65533;>&#65533;)&#65533;&&#65533;(&#65533;&#65533;&&#65533;&#65533;&#65533;&#65533;R&#65533;&#65533;CI&#65533;>&#156;&#65533;&#65533;6&#65533;P&#65533;:&#65533;&#65533;&#65533;K&#65533;@&#65533;&#65533;&#65533;&#65533;l&#65533;&#65533;ohJ{,&#65533;&#65533;&#65533;~&#65533;&#65533;QJ3&#65533;&#65533;&#65533;q&#65533;+&#65533;P)@\&#65533;&#65533;&#65533;&#65533;' &#65533;&#65533;&#65533;&#65533;9&#65533;&#65533;&#65533;&#65533;&#65533;`&#65533;&#65533;@&#65533;&#958;wQa&#65533;&#65533;AV&#65533;b&#65533; ~'*O&#516;+&#65533;&#65533;0Wih&#65533;&#65533;g=[&#738;e&#65533;V&#65533;mS&#65533;\&#65533;m&#65533;&?&#65533;t&#6722;j&#65533;&#65533;-&#65533;&#65533;&#65533;kn&#65533;f&#65533;s&#65533;~&#65533;'<&#65533;&#65533;&#65533;&#65533;&#65533;&#65533;5)[&#65533;&#65533;IS&#65533;#&#65533;F&#65533;	&#65533;&#65533;&#65533;W&#1240;f&#65533;&#65533;&#1735;&#65533;C8&#65533;&#65533;&#169;&#65533;&#65533;ab&#65533;#9&#65533; rLp&#65533;*&#65533;&#1411;&#65533;&#974;&#65533;M`/[?;&#65533;p&#65533;&#65533;ck&#65533;&#65533;9BI+"&#65533;&#1137;4*&#65533;&#65533;&#65533;,T49 <ZsRT
>yQBB)o5,|&#65533;'&#65533;! {&#65533;&#65533;&#1368;2aV'&#65533;
&#65533;a&#65533;~&#65533;SAp&#65533;n=Q&#65533;g&#65533;Sw&#65533;&#65533;w&#65533;&#65533;
&#65533;f&#65533;p\&#65533;aZ&#65533;&#65533;&#65533;f&#65533;&#65533;"&#65533;-byQT&#65533;&#65533;&#65533;&#65533;&#65533;&#65533;)&#65533;&#65533;&#65533;G&#65533;&#65533;1O&#65533;2Z&#65533;s_&#65533;&#65533;&#65533;hG&#65533;&#65533;&#65533;&#65533;&#65533;&#65533;&#65533;&#65533;/x&#65533;i&#65533;&#65533;~W &#65533;&#65533;=&#65533;!&#65533;F&#65533;t&#65533;&#65533;_&#65533;&#65533;&#65533;&#65533;&#65533;KG&#65533;h&#65533;&#65533;&#65533;?&#65533;&#65533;&#65533;&#65533;&#65533;X&#65533;P<VQ$&#65533;&#65533;5[&#65533;&#65533;P &#65533;q8G&#65533; &#65533;h&#1743;&#65533;]sLB&#65533;&#65533;&#1860;&#65533;&#65533;
0&#65533;&#65533;!&#65533;?&#65533;U&#65533;&#65533;R&#65533;Bt|&#65533;0&#65533;+],[|&#65533;T QC&#65533;E&#65533;&#65533;y&#65533;&&#1297;&#65533;I\&#65533;R(&#65533;)|&#65533;&#65533;&#65533;&#65533;C^9[&#65533;&#65533;&#65533; &#65533;
]&#65533;&#65533;\&#65533;&#65533;z&#65533;6&#65533;&#65533;X@&#65533; &#65533;&#65533;P&#65533;&#65533;\I&#65533;:E&#65533;&#65533;&#65533;&#65533;&#65533;&#65533;&#65533;&#65533;&#65533;P&#65533;Bl(Lg&#65533;&#65533;y\&#65533; &#65533;&#65533;&#1624;&#65533;,&#65533;n&#65533;! &#65533;&#65533;Vi&#65533;&#65533;!&#65533;&#65533;&#65533;&#65533;H&#65533;&#65533;I&#65533;9&#65533;Ai&#65533;S&#65533;G&#65533;&#65533;&#65533;&#65533;&#65533;G]"c&#65533;&#65533;&#65533;&#65533;y&#607;&#65533;&#65533;_(jbS`Z&#65533;u&#65533;PXR b&#65533;&#65533;&#65533;S&#65533;?X&#65533;d&#65533;cA!<&#65533;&#65533;&#65533;&#65533;)&#65533;
4&#6700;&#65533;&#65533;Q ~&#65533;:[&#65533;}`&#65533;&#65533;X&#65533;&#65533;P &#65533;P<&#65533;@&#65533;Y&#802;P&#65533;
%&#65533;&#65533;1&#65533;&#65533;P&#65533;&#65533;',&#65533;p&#65533;&#65533;&#65533;&#65533;&#65533;&#65533;&#65533;P&#65533;A0<&#65533;&#65533;&#65533;M&#65533;?&#65533;&#65533;S&#65533;&#65533;GQ&#65533;&#65533;GH&#65533;S&#33216;t&#65533;&#65533;y&#65533;&#65533;1&#65533;&#65533;f&#65533;B36E&#65533;&#65533;A&<2&#65533;&#65533;	&#65533;&#65533;&#65533;X&#65533;&#65533;,
,|&#65533;P&#65533;&#65533;}&#65533;G2
H&#65533;&#65533;-I+&#65533;&#65533;K.Lt-&#65533;"&&#1245;&#65533;5&#65533;&#65533;&#65533;&#1081;&#65533;&#65533;&#65533;bQ$ZG&#65533;&#65533;R|&#65533; &#65533;&#65533;&#65533;1&#65533;G!&#65533;P&#65533;Sp&#65533;&#65533;u&#65533;	p&#65533;&#65533;5`]&#65533;&#65533;V&#65533;\.ie&#65533;}\&#65533;&#65533; ,&#65533;,~&#65533;=&#65533; ~&#65533;-&#65533;^&#65533;[4&#65533;&#65533;q&#65533;P&#65533;&#65533;&#65533;&#65533;&#65533;q &#65533;&#65533;&#65533;&#65533;G~&#65533;&#65533;&#65533;&#65533;2^aQ ?E  &#65533;&#65533;&#65533;tC&&#65533;J&#65533;&#65533;&#65533;l&#65533;PX&#65533;h&#65533;a*&#65533;&#65533;	 &#1794;&#65533;YQ&#65533;&#65533;&#65533;&#65533;.J&#65533;Y&#65533;Jx&#65533;&#3421;&#65533;{&#65533;=&#374;&#65533;X&#65533;&#65533;&&#65533;&#65533;O9&#65533;&#65533;mN-Ee-&#65533;I&#65533;&#1176;&#65533;&#65533;&#65533;M&#65533;"&#65533;d/	&#65533;J&#65533;^Q&#65533;&#65533;&#65533;&#65533;tN&#65533;S4&#65533;&#65533;&#65533;S&#65533;&#65533;\7&#65533;N:&#65533;&#65533;&#65533;t&#65533;&#65533;!&#65533;%&#65533;&#65533;&#65533;&#65533;&#65533;'.e&#65533;&#65533;&#65533;(&#65533;&#65533;P&#65533;&#65533;&#65533; |&#65533;S&#65533;RP&#65533;{&#65533;
&#65533; n&#65533;&#65533;&#65533;&#65533;&#65533;&#65533;Rn`&#65533;4&#65533;&#65533;IP&#65533;\&#65533;@&#65533;L&#65533;&#65533;&#65533;&#65533;~$0&#65533;&#457;M&#65533;^2&#65533;&#65533;&&#65533;-&#65533;/6EP&#65533;&#65533;Y&#65533;m
&#65533;h
&#65533;,&#65533;NC&#1159;\&#65533;{p&#65533;|&#296;Pt&#1920; &#1642;&#65533;&#65533;}&#65533;(&#65533;&#65533;&#65533;!&#1793;=&#65533;&#293;&#65533;&#65533;&#65533;&#65533;&#65533;AN&#65533;&#65533;A&#65533;2&#65533;&#65533;^j &#65533;!X&#65533;Ad&#65533;%&#65533;O &#65533;&#65533;S&#65533;&#65533;&#65533;<&#65533;np&#65533;Gx&#65533;?x&#65533;d &#65533;" "&#65533;&#65533;!&#65533;u&#65533;)&#65533;I&#65533;7&#65533;&#65533; X&#65533;J&#65533;&#65533;&#1193;u&#65533;Y/`S5&#65533;&#65533;&#65533;$2)TQ&#65533;$&&#65533;&#65533;!Z:)&#65533;&#65533;}&#65533;P&#65533;P(&&#65533;_H5&#65533;'V*&#65533;M*&#65533;e&#65533;o|&#65533;&#65533;!Et&#65533;&#65533;&#65533;&#65533;:Ai&#65533;?&#65533;&#65533;Z&#65533;y&#65533;&#65533;e&#65533;,A&#65533;&#65533;&#65533;&#65533;&#65533;&#65533;&#65533;&#32942;&#65533;&#65533;&O9&#65533;fX&#65533;GLA&#65533;*i&#65533;&#65533;?X@&#65533;&#65533;&#65533;/&#65533;&#65533;R&#65533;&#65533;&#65533;&#500;&#65533;~&#65533;&#65533;`k&#65533;&#65533;A&#65533;&#65533;P&#65533;(&#65533;MA&#65533;&#65533;&#65533;&#65533;&#65533;&#65533;P&#65533;&#65533;P&#65533;&#65533;i&#65533;&#65533;6&#65533;4&#65533;&#65533;&#65533;@&#65533;&#65533;X&#65533;C&#65533; $&#65533;3R&#65533;?,AMi&#65533;RCZ&#65533;&#65533;&#65533;=&#65533;&#65533;&#34914;&#65533;&#65533;n&#65533;&#65533;&#198;&#65533;>I&#65533;Yq&#65533;*&#426;&#65533;&#65533;nl&#65533;v,&#65533;r&#65533;9&#65533;S&#65533;,D&#65533;&#65533;"FWQ&#65533;DI&#65533;&#65533;4&#65533;&#65533;a_o(&#65533;O&#65533;&#65533;&#65533;@+]&#65533;&#65533;y&#65533;&#65533;?p&#65533;&#65533;QZ&#65533;V&#65533;&#65533;P&#65533;GdC&#65533;"&#65533;&&#65533;P&#65533;&#65533;&#31530;&#65533;&#65533;*a
&#65533;(A&#65533;[&#65533;&#65533;+&#65533;Q-&#65533;&#65533;X}&#65533;&#65533;}&#65533;&#65533;?&#65533;BP&#65533;[Q&#65533;&#65533;&#65533;iO&#65533;&#65533;Au<&#65533; &#65533;CS&#65533;A=A=&#65533;&#65533;&#65533;&#65533;N-E&#65533;&#65533;&#2009;&#65533;&#65533;&#600;&#65533;R&#65533;&#65533;&#65533;G&#65533;&#65533;&#65533;&#65533;
&#65533;&#65533;b&#65533;&#65533;&#65533;b&#65533;&#65533;&#65533;&#65533;2-4!&#65533;&#65533;&#19591;(u&#65533;A&#65533;>
&#65533;E!DDE&#65533;e\&#65533;A&#65533;&#65533;&#65533;?&#65533;]   ~&#38290;$&#65533;&#65533;&#65533;P$&#65533;&#65533;',&#65533;&#65533;&#65533;&#65533;&#65533;OC&#65533;)&#65533;&#65533;d>Q&#65533;5Z&#65533;r&#65533;?5&#65533;A&#65533;F=&#65533;&#65533;&#65533;,S&#65533;F-Z?u&#65533;R:Ey&#65533;&#65533;'f&#65533;{&#65533;&#65533;&#65533;Nj&#65533;-S|&#65533;&#65533;ZN&#65533;9A &#65533;A(`yH&#65533;X&#65533;&#65533;&#65533;&#65533;j&#65533;&#65533;&#65533;&#65533;&#65533;2&#65533;&#65533;&#65533;&#65533;&#65533;&#65533;6k&#65533;*&#65533;&#65533;.&#65533; W 
&#65533;j&#65533;&#65533;&#65533;2&#65533;-|)&#65533;*&#65533; &#65533;&#65533;[&#1195;&#65533;&#65533;&#65533;&#65533;&#65533;P&#65533;(s&#65533;&#65533;&#65533;&#65533;&#65533;P&#65533;&#180;.E &#65533;Z&#65533;0&#65533;&#65533;&#65533;}&#65533;&#65533;2&#65533;!&#65533;&#65533;&#65533;&#65533;Yk&#65533;&#65533;+&#65533;`&#65533;Jo&#65533;&#65533;1&#504;.&#65533;&#65533;B&#65533;&#65533;&#65533;6&#65533;&#65533;&#65533;&#65533;&#65533;&#65533;C&#65533;&#65533;&#65533;&#65533;S&#65533;P&#65533;&#65533;?&#65533;&#65533;&#41606;P&#65533;.tP1&#65533;|$&#286;&#65533;G&#65533;&#65533;]3=QL_jph&#65533;5!&#65533;&#65533;&#65533;&#65533;i&#65533;G&#65533;&#65533;t&#65533;&#65533;&#65533;&#65533;&#65533;?|&#610;7&#65533;&#65533;&#65533;.X0&#65533;~&#65533;&#65533;&#65533;&#65533;&#65533;6&#65533;&#65533;P&#65533;X&#65533;2&#65533;&#65533;.&#376;&#65533;e&#65533;&#65533;&#65533;&#65533;&#65533;r&#65533;
&#65533;(Lg
&#65533;p.&#65533;&#65533;L@Wr&#65533;(&#65533;&#65533;&#65533;"&#65533;\2@=&#65533;2&#65533;&#65533;&#65533;%30S&#65533;[mf&#65533;3&#65533;&#65533;(&#65533;I&#65533;An[&#65533;@t`F&#65533;
(&#7561;[3@&#65533;/Q8&#65533;3'q&#65533;&#65533;&#65533;$&#65533; &#65533;&#65533;?&#65533;n&#65533;t) R&#65533;&#65533;Z1&#65533;F&#65533;x	E&#65533;&#65533;&#65533;&#65533;?&#1536;0^&#65533;&#65533;CSl&#65533;@9&#65533;3D&#65533;&#65533;4\&#65533;:C@&#65533;PH
:&#214;k&#65533;}&#65533;*&#65533;&#65533;Q,&#65533;0@BX1Vd `0*&#65533;{&#65533;1 G&#65533;j&#65533;j&#65533;${4#&#65533;k&#65533;&#65533;*&#65533;}`&#65533;f&#65533;G&#65533;( &#65533;&#65533;NMA&#65533;#LEP&#65533;&#65533;~&#65533;~D*/&#65533;&#1354;&#65533;R<&#65533;&#65533;&#65533;%s&#65533;0&#65533;FC&#65533;&#65533;?&#65533;j|0&#65533;|h&#1775;&#65533;o&#65533;&#65533;*&#65533;&#65533;P@&#65533;y-U;&#65533; B&#65533;&#1130;P&#65533;%&#65533;e&#65533;-&#65533;P&#65533;&#65533;&#65533;&#1570;5&#65533;c&#65533;&#65533;&#65533;&#65533;Gd&#65533;f&#65533;&#65533;&#65533;*&#65533;&#65533;&#65533;39&#65533;@`&#65533;`/&#65533;-6b&#65533;b3t&#65533;&#65533;&#65533;?&#65533;&#65533;@&#65533;d&#65533;Qd&#65533;sol&#65533;=&#65533;(&#65533;h}&#65533;&#65533;=g&#65533;74&#65533;i&#65533;&#65533;&#65533;&#65533;3*\&#65533;i&#65533;6j	&#65533;9&#65533;@k&#65533;B	&#65533;B"&#65533;C"&#65533;68&#65533;1cgl B&#65533;rxsQ0&#65533;y4-'&#65533;tO&#65533;P&#65533;&#65533;<&#65533;[]&#65533;&#65533;4F&#65533;&#65533;&#65533;
&#65533;0'&#65533;-O&#65533;&#65533;&&#65533;&#65533;&#65533;&#65533;&#65533;0&#65533;&#65533;m&#65533;&#65533;&#65533;t&#15352;F+&#65533;G&#65533;j!&#65533;1&#65533;&#65533;wt&#65533;os&#65533;&#65533;&#65533;&#65533;V&#65533;&#65533;20&#65533;&#65533;<4&#65533;U+iQt&#65533;W;c$2oH&#65533;&#65533;*&#65533;X&#65533;.&#65533;5$$&#65533;n&#65533;U&#65533;&#65533;Wx8?,K&#65533;&#65533;&#65533;=&#65533;&#65533;&#65533;g6&#65533;&#65533;&#65533;P&#65533;Hh&#65533;an&#65533;T&#65533;&#65533;<&#65533;,&#65533; &#267;&#65533;&#65533;&#65533;9&#65533;&#65533;eE&#65533;&#65533;@h.&#65533;&#65533;&#65533;&#65533;6&#65533;&#65533;&#65533;D.&#65533;&#65533;&#209;&#65533;vS0>lS&#65533;&#65533;j&#65533;&#65533;&#65533;&#212;&#65533;x&#65533;&#65533;,&#65533; 0&#65533;&#65533;&#65533;&#65533;&#65533;?&#65533;&#65533;P&#1025;&#65533;T&#65533;G&#65533;&#65533;9<w&#65533;&#65533;fT0&#65533;&#65533;&#65533;&#65533;&#65533;`:&#65533;p&#65533;pm&#65533;&#65533;fO&#65533;&#65533;7{&#65533;-q&#65533;sk&#65533;&#65533;&#65533;oT&#65533;G~&#65533;&#65533;&#65533;n[0*&#65533;$@&#65533;4&#65533;&#65533;&#65533;&#65533;&#65533;~|&#65533;#&#65533;+1O(Q&#65533;&#65533;&#65533;&#65533;&#65533;+E &#65533;&#65533;S&#65533;n&#65533;&#65533;&#65533;1&#65533;f,&#65533;7&#65533;&#65533;G&#65533;v&#65533;&#65533;[yta&#65533;3?&#65533; t@[&#1300;F.<&#65533;&#65533;:&#65533;&#65533;&#65533;X&#65533;0&#65533;&#65533;&#65533;{&#65533;2jH&#65533;&#65533;&#65533;"&#65533;&#1436; a5&#65533;&#65533; &#65533;&#65533;e&#65533;W+)&#65533;G&#65533;:&#65533;U_&#65533;&#65533;&#1901;R&#65533;
&#65533;h&#65533;Ph~$$k.&#65533;S}&#65533;&#65533;&yt&#65533;&#443;P@A&#65533;7&#65533;&#65533;&#65533;&#65533;&#65533;"&#65533;&#65533;&#65533;{G&#65533;P02&#65533;&#65533;&#65533;&#65533;(s$&#65533;7\f+&#65533;b0&#65533;&#65533;p&#65533;&#65533;&#65533;FC.&#65533;_:SE&#65533;m&#65533;&&#65533;&#65533;V#Q8A&#65533;!&#65533;@@&#65533;?&#65533;&#65533;&#65533;C?G{&#65533;&#65533;&#65533;&#65533;&#65533;&#65533;&#65533;Gi&#65533;&#65533;jCE&#65533;&#65533;&#65533;2)3I&#65533;&#65533;x&#65533;&#65533;<p&#65533;P&#65533;eT&#65533;;S\F&#65533;&#65533;u&#65533;yH&#65533;&#65533;3F=&#65533;B&#65533;.Q0&#65533;2DA&#65533;G&#17853;&#65533;@&#65533;}S<n&#65533;C&#364;j&#65533;&#65533;Pm~Smz&#997;&#65533;/&#65533;U32c\&#65533;&#65533;&#65533;&#65533;R&#65533;&#65533;B&#65533;!&#65533;k&#65533;&#65533;Y&#65533;TQ&#65533;&#65533;sd&#65533;&#65533;&#651;@&#65533;&#65533;&#65533;[&#65533;cX~&#65533;J&#65533;>i4,	&#65533;S>&#65533;$@&#65533;&#65533;P @d&#65533;R&#65533;<&#65533;&#65533;&#65533;&#65533;&#65533;<&#65533;&#65533;B?F&#65533;&#65533;HT&#65533;>C&#65533;P&#65533;i&#65533;~D i;MY&#65533;&#65533;&#2006;&#65533;FYHJ&#65533;&#65533;&#1466;&#65533;&#65533;&#65533;P&#65533;&#65533;$4q-&#65533;&#65533;&#65533;&#65533;&#65533;&#65533;&#65533;;B39j&#65533;nE@&#65533;8&#65533;;J&#65533;&#65533;C&#672;&#65533;R&#65533;B&#65533;&#65533;&#1243;&#351;CG*&#65533;,L&#65533;?p&#65533;R&#65533;&#65533;&#65533;Cu D3&#65533;&#65533;Q&#65533;&#65533;&#65533;P@&#65533;&#65533;&#65533;!&#65533;)K&#65533;lBq&#383;%&#65533;LA&#65533;&#65533;&#65533;M8Z&#65533;Hp&#65533;&#65533;+	^T&#65533;&#65533;%K&#65533;3i&#1428;&#65533;d$Bw&#65533;&#65533;/&#65533;?'&#65533; :D&#65533;&#609;@I&#65533;t&#65533;*A"&#65533;N&#65533;G&#65533;&#65533;[&#65533;v&#65533;&#65533;&#65533;&#65533;kX&#65533;\&#65533;&#65533;&#65533;p&#65533;&#65533;U&#65533;"&#65533;c&#65533;&#65533;&#65533;Y&#65533;VE&#65533;]y6B&#1466;u&#65533;&#65533;E&#65533;&#65533;&#65533;&#65533;&#65533;&#65533;CU&#65533;`[&#256;#&#65533;&#65533;6&#65533;o]&#65533;#S&#65533;<xD&#65533;&#65533;&#65533;&#65533;i&#65533;&#825;m&#65533;&#65533;3g~&#65533;&#65533;c&#65533;Qk&#65533;PUB&#65533;k&#1582;&#65533;&#65533;&#65533;&#65533;*n&#1913;&#65533;&#65533;&#65533;&#65533;xp&#65533;&#65533;&#65533;&#65533;c&#65533;&#65533;&#65533;&#65533;&#217;7w&#65533;&#65533;&#65533;&#65533;P&#65533;&#65533;&#65533;2&#65533;&#65533;,&#65533;&#1499;),H&#65533;&#65533;Y	j&#65533;&#65533;&#65533; &#65533;%#&#65533;d&#1598;<A&#65533;&#65533;UBiB&#65533;<&#65533;Y&#65533;Y&#65533;8+&#65533;&#65533;:&#65533;&#65533;	&#65533;4&#65533;&#190;)
&#65533;&#65533;I&#65533; &#65533;B&#65533;&#65533;s(%&#65533;4&#65533;&#65533;"&#65533;&#65533;&#65533;&#65533;&#65533;*&#65533;&#65533;k;$&#65533;&#674;0&#65533; &#65533;&#65533;,&#65533;j&#65533;&#65533;&#65533;&#65533;F&#65533; c+&#65533;1&#65533;Zl&#65533;0&#65533;
:&#65533;. 9c,4&#65533;>&#65533;L&#65533;>#&#65533;&#630;(S&#65533; &#65533;&#65533;1&#65533;[&#65533;I&#1188;L&#65533;J&#65533;r&#65533;l&#65533;&#652;-6&#65533;Jp*&#65533;&#65533;&#65533;&#65533;&#1948;&#65533;7&#65533;k&#65533;&#65533;&#65533;;N9&#65533;&#65533;$&#65533;&#65533;&#65533;&#65533;&#65533;B&#65533;	&#65533;{&(&#65533;>&#65533;'#Z&#65533;&#616;&#65533;:&#65533;&#65533;&#65533;&#1154;"&#65533;&#1291;h!&#65533;&#65533;&#65533;:<&#65533;&&#65533;>&#65533;&#65533;@&#65533; S#,&#65533;%&#65533; &#1382;&#65533;:&#65533;&#65533;&#65533;+&#65533;&#65533;&#65533;&#65533;f&#1198;&#65533;&#65533;&#65533;0XJ&#65533;T&#65533;6Zi&#65533;42&#65533;&#65533;R&#65533;&#65533;`&#65533;!&#65533;&#65533;@h&#65533;H&#65533;di&#65533;&#65533;0&#65533;&#65533;&#42410;&#65533;^K,&#65533;$&#65533;K*r&#65533;z&#65533;-&#874;&#65533;\#&#65533;&#65533;1&#1198;&#65533;&#65533;&#65533;&#65533;G}&#65533;&#812;&#65533;"h,&#65533;L&#65533;>1&#65533;,A{&#65533;&#65533;/&#65533;|&#65533;&#65533;&#65533;D&#65533;92W&#65533;!&#65533;&#65533;&#65533;A&#65533;&#65533;&#65533;!&#65533;&#65533;<&#65533;&#848;&#65533;uj&#65533;=&#65533;#&#65533;&#65533;&#65533;&#65533;&#65533;&#65533;&#65533;s9&#65533;]&#65533;&#65533;Y
&#65533;#X&#65533;&#65533;&#65533;&#65533;*&#65533;&#65533;wVj&#65533;!&#65533;Y&#65533;H&#65533;Z&#65533;Z[u:8&#65533;V&#65533;&#65533;&#65533;&#65533;V&#65533;&#65533;&#65533;N?&#65533;&#65533;k&#65533;&#65533;&#65533;&#65533;vZa&#65533;&#65533;i	Ni&#65533;Fn&#65533;&#65533;&#65533;&#65533;%R&#65533;&#65533;&#65533;&#65533;&#65533;&#1216;&#65533;h&#65533;&#65533;&&#65533;&#65533;&#65533;&#1768;&#65533;r&#65533;-&#65533;&#65533;&#65533;q&#65533;v]&#65533; &#836;[k&#65533;&#65533;j|&#65533;&#65533;J#8&#65533;&#65533;"l&#65533;&#65533;&#65533;&#65533;K1l&#65533;&#65533;'&#1463;&#65533;&#65533;&#919;&#65533;PY&#65533;+&#65533;&#65533;d&#65533;&#65533;&#65533;&#65533;&#65533;&#65533;n&#65533;s1&#65533; &#65533;?Ry&#65533;y&#65533;&#65533;&#65533;&#65533;&#65533;h&#65533;&#65533;&#65533;&#65533;&#65533;Y&#65533;|&#65533;&#65533;&#65533;1&#65533;	j&#65533;&#65533;	VZ?&#65533;&#65533;}U&#65533;c4v&#65533;`&#65533;&#1679; &#65533;*\uX[&#65533;&#65533;&#65533;9&#65533;UQ&#1007;&#65533;C?&#65533;&#65533;&#65533;>&#65533; Dp%&#65533;}
R:)&#65533;?&#65533;0&#65533;r&#65533;&#65533;&#65533;&#65533;r&#65533;k&#65533;c[k&#65533;&#65533;U&#65533;&#65533;&#65533;/&#65533;9&#65533;&#65533;t&#65533;&#65533;DE&#65533;S&#65533;&#65533;&#65533;+Y&#65533;Z&#65533;&#65533;.v&#65533;&#65533; !&#65533;5 p~q&#65533;.&#65533;&#65533;&#65533;&#65533;&#65533;&#65533;=&#65533;`[&#65533;p~gA&#65533;&#65533;i&#65533;^L&#65533;Q
" &#65533;&#65533;&#65533;p&#65533;p3&#65533;&#65533;&#65533;&#65533;&#698;B&#65533;&#65533;]&#65533;&#65533;&#65533;&#1886;&#65533;@d&#65533;&#65533;A&#65533;i&#65533;E&#65533;&#13318;&#65533;gP&#65533;`}|E&#65533;&#65533;&#65533;&#65533;j&#65533;&#65533;&#65533;&#65533;?&&#65533;&#65533;&#65533;&#65533;1YKP	!&#65533;,&#65533;P
Z&#65533;- Q&#65533;w$&#65533;B&#65533;H&#65533;u&#65533;&#65533;`E]&#65533;&#65533;&#65533;^&#65533;&#65533;!"&#65533;t&#65533;&#65533;M&#65533;h&#65533;&#65533;q&#65533;&#65533;u&#65533;&#65533;W&#65533;$&#65533;&#65533;&#65533; &#65533;B&A~&#65533;&#65533;e&#65533;&#65533;&#65533;l&#65533;5P&#65533;TP!&#65533;$&#65533;5E&#65533;i.N&#65533;&#65533;&#65533;&%B&#65533;r6&#65533;&#65533;T'%&#65533;s&#65533;&#65533;&#65533;'&#65533; &&#65533;x&#65533;&#65533;&#222;5&#65533;&#65533;=&#65533;&#65533;O&#65533;t&#65533;&#65533;&#65533;G#&#65533;!&#65533; $&#65533;&#65533;4&B&#65533; &#65533;&#65533;&#65533;Gv5&#593;H$&#65533;H&#65533;4&#65533;>>j&#65533;&#65533;&#65533;&#65533;B/U&#65533;&#26154;DP&#65533;Bx&#65533;&#65533;&#65533;&#65533;r&#65533;&#65533;&#65533;O&#65533;j&

%&#65533;v&#144;@&#65533;&#65533;Q&#65533;&#65533;'"&#65533;&#65533;b,&#6675;,&#65533;&#65533;'&#65533;&#65533;&#65533;OT'&#65533;3&#1627;C3x&#591;|M&#65533;+&#65533;&#65533;&#65533;&#65533;A&#65533;&#65533;m&#65533;?&#65533;JB&#65533;&#65533;&#65533; T &#65533;&#65533;I&#65533;	&#65533;&#65533;
+&#65533;&#65533;<&#65533;W&#65533;&#65533;&#65533;&h&#65533;&#65533; &#65533;W4&#65533;s6&#65533;&#65533;^&#65533;&#1538;v&#65533; a&#65533;u&#65533;@0&#65533;
&#65533;}&#65533;&#65533;9X&#65533;6&#65533;&#65533;,A&#65533;&#65533;&#65533;r&#1446;5&#65533;gT&#65533;Z&#65533;&#65533;jUmjS[&#1450;&#65533;&#65533;?&#65533;&#65533;]&#65533;&#65533;&#65533;mm"&#65533;&#65533;
&#1141;qPT|SI#&#65533;&#1259;&#65533;=8&#65533;y&#65533;&#65533; &#65533;R4~+&#65533;&#65533;u@&#65533;4&#65533;Bg!Hw&#65533;&#65533;]&#65533;-DU&#65533;bH&#65533;&#65533;&#65533;&#65533;&#65533;&#65533;&#65533;i&#65533;Q&#65533;u&#1547;^&#65533;~d &#65533;o&#65533;&#65533;&#65533;&#65533;&#65533;&#65533;@Q&#65533;&#65533;F5&#65533;&#65533;&#65533;&#65533;&#65533;&#65533;$:&#65533;&#65533;P&#65533;&#65533;u&^pZBB&#65533;&#65533; p'A&#65533;&#65533;Z&#65533;&#65533;&#65533;&#65533;&#65533;&#65533;!&#65533;WO&#1565;sq&#65533;!&#65533;a&#65533;&#1373;&#65533;kI&#65533;aG&#65533;&#303;&#65533;gj!L* @&#65533;&#65533;&#65533;&#65533;\&#1402;a&#65533;R8 &#65533;&#65533;&#65533;m&#65533;V&#65533;&#65533;&#65533;&#65533;5&#65533;1n&#65533;c&#65533;&#65533;&#567;&#65533;&#65533;L&#730;&#65533;,&#65533;&#65533;&#65533;2B&#65533;&#65533;&#318;! &#65533;&#65533;&#65533;	2&#65533;&#1090;&#65533;9X&#65533;&#65533;&#65533;G&#65533;&G&#65533;Q-A&#65533;&#65533;8&#65533;&#65533; &#65533;W&#65533;&#65533;&#65533;q&#65533;9&#65533;&#65533;&#65533;JAr&#65533;&#65533;Tj&#394;d(&#65533; h&#65533;&#65533;&#65533;&#65533;&#65533;	x&#65533;&#65533;&#65533;`&#65533;G&#65533;&#65533;l&#1368;&#65533;&#65533;&#1895;&#65533;&#65533;d&#65533;&#65533;&#65533;&#65533;jRS&#65533;/&#65533;&#65533;S/&#314;&#65533;f5{&#65533;&#65533;&#65533;&#65533;\&#65533;#&#65533;&#65533;JB&#65533;&#65533;&#65533;q&#65533;&#65533;&#65533;C&#65533;`b&#65533;&#65533;m&#65533;&#65533;+  &#65533;V&#65533;:[&#65533;&#65533;&#65533;G&#65533;[&#65533;&#65533;O&#219; D[g&#65533;c&#65533;&#65533;&#65533;&#65533;0&#65533;	&#65533;&#65533;)&#65533;|-_&#65533;M&#65533;6#&#65533;&#65533;&#65533;+_&#65533;&#65533;W &#65533;&#65533;&#65533;&#65533;,&#65533;koy&#65533;&#65533;&#65533;&#65533;~Na&#65533;&#65533;t&#65533;&#65533;&#65533;&#65533;a=K&#65533;&#65533;&#65533;&#65533;&#65533;t&#65533;?(&#65533;X|.&#65533; _&#65533;8H&#65533;lA&#65533;&#65533;	A&#65533;QZ&#65533;&#65533;&#65533;&#65533;)&#65533;&#65533;G&#65533;&#65533;&#65533;&#65533;s&#65533;F&#65533;&#65533;j`&#65533;44&#65533;f#&#65533;&#65533;&#65533;eU&#65533;&#17894;&#65533;&#65533;(K$&#65533;@&#65533;i'&#65533;|&#65533;(!&#65533;&#65533;&#65533;&#65533;A&#1376;&#1292;Y&#65533;&#65533;Ku&#65533;&#65533;&#65533;&#65533;&#1997;.&#65533;&#65533;&#65533;&#65533;?&#65533;&#65533;#B&#10960;`i&#65533;&#65533;Rk{wRwd&#65533;&#65533;Z&&#65533;o&#65533;&#65533;&#65533;&#1277;=+m&#65533;&#65533;`&#65533;]&#65533;r&#509;N{&#65533;&#24001;&#65533;i&#65533;!&#65533;TM&#65533;&#1818;&#65533;&#65533;&#65533;3&#65533;&#65533;&#65533;in&#65533;x$&#822;&#65533;6&#1108;&#65533;*&#65533; &#65533;}&#65533;^Q&#65533;&#65533;&#1776;t]3&#65533;?&#65533;oy&#65533;&#65533;&#65533;w&#65533;]&#65533;~&#65533;&#65533;&#65533;&#65533;&#65533;&#65533;	&#65533;&#65533;&#1711;~&&#65533;&#65533;&#65533;g&#65533;&#65533;{&#65533;&#65533;&#65533;&#38793;&#65533;&#65533;|&#65533;X&#65533;9&#65533;l&#65533;&#65533;f&#65533;n&#65533;,&#65533;&#65533;_&#65533;&#65533;G&#65533;&#65533;&#65533;_>&#65533;nO&#65533;@&#65533;Gl&#413;&#65533;&#65533;{&#65533;3&#65533;P)&#65533;&#65533;&#65533;&#65533;&#65533;&#65533;vjp&#65533;&#65533;&#65533;&#65533;&#65533;&#65533;&#65533;&#65533;$&#65533;&#924;%&#65533;&#65533;&#65533;'LB&#65533;,&#65533;&#65533;>"&#65533;&#65533;&#65533;4d&#355;&#65533;&#65533;c/&#65533;&#65533;&#65533;C&#65533;&#65533;&#65533;&#65533;;&#65533;C?&#65533;h &#65533;g&#65533;&#1419;&#65533;&#65533;B;&#65533;N&#65533;&#65533;ki&#65533;&#65533;XD&#65533;&#1411;&#65533;lB!&#65533;;&#65533;&#65533;r&#65533;&#65533;N&#65533;|&#65533;?^$`&#65533;&#65533;0&#65533;(MU^&#65533;&#1360;&#65533;&#65533;&#65533;	&#65533;&#65533;&#65533;&#65533;&#65533;&#65533;&#65533;c l &#65533;N&#1643;&#65533;^P%$8`
&#65533;!d"&#65533;Rb&#65533;l&#65533;kx&#65533;Y8H&#65533;2B&#65533;8&#65533;&#65533;hm&#65533;&#65533;&#65533;&#65533;g&#65533;&#65533;&#65533;&#65533;&#65533;&#65533;'&#65533;&#65533;&#65533; &#65533;&#65533;&@&#1686;&#65533;'&#65533;!&#65533;p&#65533;|&#65533;&#1226;&#65533;&#65533;&#65533;&#65533;mA&#65533;&#65533; &#65533;&#65533;]L&#65533;
B&#670;b&#65533;&#65533;m&#65533;jo&#1998;/&#65533;hB&#65533;(&#65533; &#911;&#65533;4&#65533;&#65533;d"&#65533;&#65533;)&#65533;&#65533;l&$&#65533;$a&#65533;$&#65533;&#65533;&#65533;l&#65533;
&#65533;&#65533;&#65533;&#65533;&#65533;&#65533;A&#65533;&#65533;>.&#65533;&#65533;QU.YZN@&#65533;&#65533;>&#65533;O&#65533; >&#65533;&#65533;J&#65533;&#65533;&#65533;&#65533;&#65533;6&#65533;#d&#65533;x&#65533;H&#65533;&#65533;&#65533;&#65533;&#65533;$ !&#65533;Q&#65533;`%&#65533;q&#1617; &#65533; &#65533;&#65533;&#65533;&#65533;&#65533;&#65533;N&#65533;b&#65533;Q&#65533;&#65533; &#305; x  &#753;&#65533;`%&#65533;Q&#65533;k&#65533;&#65533;&#65533;
B?Bz&#65533;&#65533;&#65533;CR$G&#65533;$K&#65533;$O%S&#65533;9b`%&#529;&#65533;&#65533;&#65533;@&#65533;&#65533;	"#kB&sRf&#65533;%z&#65533;w&#65533;j&#65533;b&#65533;b&#65533;&#65533;&#65533;&#273;%&#65533; &#65533;:&#65533;)&#65533;!"&#65533;&#65533;&#65533;&#65533;&#65533;"&#65533;!&#65533;&#65533;&#65533;@&#65533;&#65533;&#65533;T&#65533;,&#65533;-&#65533;R-&#1490;-&#1778;&p&#65533;%I  &#65533;&#65533;&#65533;&#65533;yb+&#65533;Q&A
&#65533;&#65533;R&&#65533;Q&#65533;`#&#65533; @&#65533;!&#65533;&#65533; &#65533;&#65533;&#65533;r&#65533;R*#R*&#65533;*&#65533;&#65533;b&#65533; h&#65533;&#65533;&#65533;B&#65533;X&#65533;'&#65533;&#65533;-K&#65533;4O5SS5W&#65533;)&#65533;2!&#65533;1)&#65533;r1rg/W&#65533;0&#65533;&|&#65533;'?&#65533;&#65533;0&#65533;8&#65533;
d !&#65533;Q2&#65533;&#65533;1O "&#65533;&#65533;8&#65533;&#65533;2S&#65533;&#65533;"&#65533;&#65533;|&#65533;
&#65533; &#65533;&#65533;5&#65533;S<&#467;<&#65533;&#65533;<&#65533;gl''(&#65533;r%&#65533;&#65533;&#65533;/&#65533;@&#65533;@&#65533;!	"?&#65533;$&#65533;&#65533; &#65533;&#65533;&#65533; z@1	&#65533;2:&#65533;"&#65533;&#65533;)R)&#65533;&#65533;:5s&#65533;3|&#65533;C&#65533;B |&#65533;@ &#65533;&#65533;<CTDG&#65533;DKT<-!Xb&#65533;&#65533;&#256; &#65533; &#65533;SB&#65533;&#65533;#j&#65533;!&#65533;@Fe&#65533;hGm&#65533;?3&#65533; zs7	&#65533;&#65533;:?b)&#65533;&#65533;8	b:k&#65533;g3/40&#65533;&#65533;`&#65533;b &#65533;CL&#65533;K&#65533;&#65533;K&#65533;LC2&#65533;+&#65533;p&#65533;&#65533;`)&#65533;&#65533;
&#65533;&#65533;"&#65533;sGb?&#65533;&#65533;F&#65533;&#65533;Fi"0a&:&#65533;J{&#65533;&#65533;
&#65533;8&#65533;&#65533;8I *&#65533;N&#65533; e@M&#65533;&#65533; &#65533;&#65533;&#1969;6&#65533;3+uJ&#65533;&#65533;k&#65533;&#65533;&#65533;&#65533;a4&#65533;:&#65533;  &#65533;ATE&#65533;  JT&#65533;T&#65533;&#65533;U_VcV&#65533;&&#65533;&#65533;E&#1108;1a&#65533;>&#65533;Gw&#65533;>&#65533;&#65533;F&#65533;&#65533;#&#65533;t0{&#65533;+RPbM&#65533;R*&#65533;9&#65533;r!&#65533;RA&#65533;&#65533;{&#65533;Z&#65533;R&&#65533;$` UWbT&#65533; V&#65533;&&#65533;uTGUV&#65533;$B.&#65533;&#65533;&#65533;&#65533; B!&#65533;&#65533;> !&#65533;p@,&#65533;#@&#65533; &#65533;&#65533;^&#65533;^&#65533;5`&#65533; ^&#1813;P&#65533;aA&#65533;&#65533;)&#65533;&#65533;I c-c&#65533;r+q M1&#65533;@6^&#65533;cc!dc&#65533;R&#65533;&#65533;&#65533;0@e&#65533;3eYdU&#65533;f1 B"gY&#65533;gW&#65533;gSdkM	&#65533;d&#65533;d&#65533;&#1569;8 x P &#1941; &#65533;&#65533;&#65533;&#65533;p *&#65533;&#65533;4*&#65533;&#65533; &#65533;&#65533;k&#65533;Qit%n&#65533; |@&#65533;m&#65533;&#65533;&#65533;A&#65533;!g&#65533;1+&#65533;&#65533;t%S@&#65533;A&#65533;&#65533;&#65533;AY	&#65533;e&#65533;&#65533; : 6c3A&#65533;&#65533;"&#65533;5R&#65533;q&#65533;&#65533;3&#65533;AO&#65533;&#65533;&@[&#65533;NU\I&#65533;9VU\;Wk&#65533;s >$&#1920; 
vb;&#65533;b &#65533; P@p@P&#65533;
:&#65533;b; `&#65533;w{&#65533;w&#65533;^^6x&#65533; &#65533;]&#65533;&#65533;&#65533;&#65533;i&#65533;&#65533;&#65533;&#65533;s"&#65533;&#65533;R!#rx&#65533;zy@&#65533;&#65533;2=<Ar&#65533;&#65533;&#65533;a&#65533;w&#65533; &#65533;A@`~&#65533;&#65533;&#65533;&#65533;&#65533;&#65533;8!|&#65533;C&#65533;~	&#65533;x&#65533;w~&#65533;w~&#32192;9T&#65533;~&#65533;&#65533;u@&#65533;&#65533;n@Z&#65533;&#65533;w&#65533;&#65533;&#65533;&#65533; &#65533;&#65533;&#65533;&#65533;: &#65533;&#65533;L!^G&#65533;4u&#65533;\!DX&#65533;,&#65533;#&#65533;&#65533;{&#65533;4(k3k&#65533;&#65533;@O/&#65533;o&#65533;g&#65533;&#65533; g&#65533;&#65533;&#65533;&#65533;f&#65533;6&#65533; &#65533;&#65533;	(	&#65533;/&#65533;R8&#65533;4X"&#65533;&#65533;&#65533;7Q&#65533;!i&#65533; &#65533;&#65533;&&#65533;qJM&#65533;B%~.L:&#65533;T&#65533;&#65533;&#65533;&#65533;T&#65533;&#65533;&#65533;Yt&#65533;5\=&#1477;&#1266;j8&#830;@&#65533;`&#65533; M&#65533;u&#65533;O&#65533;
&#65533;b x Q&#65533;&#65533;&#65533;'6&#65533;&#65533;p&#65533;w7&#65533;)Q &#65533;&#65533;&#65533;&#65533;&#65533;&#65533;&#65533;&#65533;&#65533;yK&#65533;&#65533;IY&#65533;c&#65533;&#65533;&#65533; :&#65533;&#65533;&#65533;*qQ[Y&#65533;a92&#65533;&#65533;&#65533;q&#65533;{q&#65533;O&#65533;V&#65533;}&#65533;&#1474;&#1623;}&#65533;m&#65533;@&#65533;&#65533;&#65533;&#65533;L&#65533;&#65533;&#65533;&#65533;&#65533;`&#65533;&#65533;&#65533;&#65533;@&#65533;&#65533;&#65533;C9&#65533;X&#65533;&#65533;v&#65533;&#65533; mu&#65533;&#65533;&#65533;&#65533;&#5903;&#65533; &#65533;x&#65533;&#65533;.&#65533;h&#65533;]&#65533;wA&#65533;c&#65533;&#65533; : ^Q  O&#65533;d@w&#65533;8%&#65533; &#65533;Ad%L &#65533;&#65533;SM&#600; &#65533; &#65533;&#65533;&#65533;
&#65533;`PL&#65533;&#65533;&#65533;&#65533;&#65533;&#65533;&#65533;&#65533;v&#65533;~AagW&#65533;nW&#65533;&#65533;q&#65533;{T&#65533;8]4Y&#65533;I	R+&#65533;&#65533;e3&#65533;&#65533;% &#65533;&#1293;&#65533;&#65533;
&#65533;&#65533;PZ&#65533;#&#65533;!&#65533;X&&#65533;&#65533;&#65533;M &#65533;&#65533;'&#65533;c&#65533;&#65533; &#65533;&#65533;&#65533;&#65533; L@ &#65533; *	&#65533;&#65533;c&#65533;X&#65533;&#65533;@&#65533;&#65533;&#65533;w&#65533;&#65533;&#65533;&#65533;&#65533;&#65533;&#65533;&#65533;&#65533;v&#65533;+?&#65533;&#65533;&#65533;&#65533; *&#65533; &#65533;	&#65533;&#65533;&#65533;&#65533;&#65533;t&#65533;&#65533;&#65533;&#65533;ah`X&#65533;&#65533;+[ .&#65533;&#65533;&#65533;&#65533;&#65533;&#65533;&#65533;&#65533;C&#65533;&#65533; &#65533;&#65533;X~&#48628;o&#65533;&#65533;
&#65533;&#65533;a$@&#65533;g)&#65533;}?"}	"&#65533;&#65533;z!n }&#65533;&#65533;@An&#65533;&#65533;&#65533;Y&#65533;&#65533;k!&#65533;&#65533;Cx&#65533;&#65533;*&#65533;5^79kc &#65533;p&#65533;#@h &#65533;@!1@&#65533;&#1984;&#65533;&#65533;&#65533;a6&#65533;&#231;&#65533;5&#65533;8>$&&#65533;&#65533;&#65533;=&#65533;2M)@>&#65533;&#65533;*&#65533;e&#65533;&#65533;k_&#65533;&#65533;xhO&#65533;&#65533;bW7&#65533;&#65533;&#65533;!&#1048;o?&#65533;&#65533;3&#65533;R&#65533;q&#65533;@c3+&#65533;>or3&#65533;&#65533;'3&#65533;&#65533;&#1930; :&#65533;&#34345;e"&#65533;&#65533;&#65533;&#65533;&#65533;&#353;z&#65533;&#65533;&#65533;&#65533;&#65533;&#726;&#65533;&#65533;&#65533;S>n&#65533;&#65533;L&#65533;F&#65533;:&#65533;8y&#65533;&#65533;&#65533;]&#65533;s&#65533;&#65533;v&#65533;&#65533; 5J&#65533;
&#65533;H&#65533;`&#65533;&#65533;&#65533;03&&#65533;&#65533;&#65533;<`&#65533;a&#65533;	&#65533; B &#65533;[	&#65533;&#65533;  ^A cr&#65533;`&#65533;&#65533;l`&#65533;&#65533;<^p&#65533;&#65533;&#65533;
&#65533;&#65533; 6&#65533;&#65533;(&#65533;&#65533;&#65533;}&#65533;F`&#65533;&#65533; &#65533;&#65533;v&#65533;&#65533;&#65533;&#1825;&#65533;!|;(8&#65533;O&#65533;Ju&#65533;&#65533;&#65533;&#65533;&#65533;a=&#65533;&#65533;h&#65533;l&#65533; \]&#65533;S&#65533;!t &#65533;	&#65533;e&#65533;&#65533;&#65533;&#65533;y&#65533;`	&#65533;x=&#65533;
<&#65533;N@ &#65533;a&#65533;#&#65533; V&#65533;&#65533;u&#65533;&#65533;&#65533;E&#65533;  &#1984;%_&#65533;Vk&#65533;&&#65533;&#65533;?"&#65533;&#65533;_\&#65533;&#65533;&#65533;"&#65533;&#2011; &#65533;\	$4&#65533;}@&#65533;&#65533;`&#191;69&#65533;`&#65533;	&#65533;@B0tx6d}M&#65533;1g)&#65533;&#65533;:R#&#65533;+&#65533;&#65533;>&#65533;X&#65533;&#65533;&#65533;Y&#65533;&#65533;&#65533;4M&#65533;I&#65533;1A&#65533;r&#65533;@(&#65533;s6&#65533; z C}&#65533;&#65533;&#65533;5	&#65533;&#65533;l%&#65533;]&b:&#65533;usA&#65533;&#883;&#65533;&#65533;&#65533;&#65533;&#65533;`&#65533;&#65533;&#65533;`B&#65533;&#65533;&#65533;; u&#65533;K&#65533;QQ&#65533;q&#65533;&#65533;&#65533;j &#48082;(&#65533;(&#65533;"``&#65533;t 28e&#65533;;@&#65533;&#65533;&#65533;|l &#65533;m&#65533;&#65533;&#65533;J&#65533;&#65533;`&#65533;&#65533;X!&#65533;&#65533;!3D@&#65533;&#65533;&#65533;a&#65533;&#65533;&#1115;&#65533;&#65533;'}&#65533; &#65533;~<&#65533;&#65533;&#65533;&#65533;&#65533;^&#65533;&#65533;`84}}r&#65533;&#65533;&#65533;&#65533;&#65533;&#65533;&#65533;y&#65533;7&#65533; &#65533;V&#65533;y>&#65533;&#65533;[&#65533;]&#65533;1&#1335;&#65533;a&#65533;&#65533;&#1221;66Y&#65533;&#65533;&#65533;yjG&#65533;&#65533;`y&#65533;8&#65533;=&#65533; &#65533;u&#65533;&#65533;.&#65533;Z&#65533;M&#648; &#65533;&#65533;X&#65533;z&#65533;&#65533;{&#65533;&#65533;&#1979;&#65533;&#65533;&#65533;&#65533;g"f<_48&#65533;4Pu!&#65533;Q&&#65533; DH&#65533;>&#65533;A&#65533;) C&#65533;s@&#65533;[&#65533;&#65533;?#&#65533;
&#65533;&#65533;`&#65533;&#65533;Ub&#65533;&#65533;#F&#65533;&#65533;&#65533;M3&#65533;O&#65533;D&#65533;1HL#&#65533;&#65533;Q&#65533;G5@v&#65533;&#65533;&#65533;$&#65533;&#65533;B&#65533;&#65533;&#65533;X&#65533;)&#65533;&#65533;&#65533;YF&#65533;_N&#65533;0&#65533;&#65533;&#65533;/ !&#65533;D&#65533;=j0&#65533;>H&#65533;:}
5&#65533;&#1321;T&#65533;ZE&#65533;&#65533;`&#65533;+
N&#65533;P0&#65533;!sU&#65533;&#65533;&#65533;_&#65533;&#65533;!&#65533;C&#393;(&#65533; &#65533;&#65533;C&#2047;&#65533;>Ep&#65533;&#65533;&#65533;Jn{QK&#65533;>&#65533;P&#65533;&#65533;B&#65533;Z&#65533;(P`&#65533;&#65533;D&#65533;0h&#65533;(&#65533;&#65533;$&#65533;5i*&#65533;*&#65533;&#65533;>&#65533;&#65533;&#65533;E&#65533;&#65533;
6&#65533;&#1480;%&#65533;&#65533;m&#65533;W;\&#65533;&#65533;&#65533;&#65533;1!&#65533;&#65533;O&#65533;&#65533;EH&#65533;&#65533;YA&#65533;J&#65533;&#65533;.&#1407;&#65533;&#65533;&#65533;&#65533;r&#65533;Y&#65533;D&#65533;&#65533;$&#65533;.&#65533;&#65533;,&&#1081;7a""D.&#65533;&#65533;&#65533;&#65533;&#1245;;#7@&#65533;&#65533;&#65533;	 &#65533;&#65533;&#65533;"|&#65533;A]&#65533;XQ&#65533;]&#65533;&#65533;&#65533;[(&#65533; &#65533;C&#65533;0&#65533;<8&#65533; &#65533;	&#65533;"!&#65533;&#65533;!E>P1\c&#65533;2&#920;A ?&#65533;a&#65533;?5&#65533;Qc&#65533;&#65533;&#65533;?<&#65533;8TT&#65533;&#65533;&#65533;?&#65533;&#65533;UAS&#65533;	FT&#65533;&#65533;@$&#65533;?@&#65533;&#65533;e!&#65533;"&#65533;&#65533;T&#65533;`&#65533;&#65533;&#65533;&#65533;I&#65533;H`&#65533;!&#65533;l&#65533;Y&#65533;#&#65533;&#65533;s%?I&#65533;	&#65533;41&#65533;Q$$&#65533;J&#65533;@H`DFL&#65533;&#65533;!&#65533;XP&#65533;&#65533;&#65533;&#65533;!&@&#65533;&#1292;H&#65533;T5&#65533;T&#65533;&#65533;&#65533;j&#65533;&#65533;&#65533;
&#65533;?,n&#65533;S&#65533;
O&#65533;&#65533;FW&#65533;a&#65533;vCP&#65533;&#65533;8L&#65533;&#65533;['p&#65533;C&#65533;"&#65533;&#65533;4
&#65533;&#65533;4	&#1665;&#65533;A^NS&#65533;#&#65533;E&#65533;-Ftv&#65533;CX&#65533;&#65533;&#65533;&#65533;&#2005;&#65533;&#65533;&#65533;x&#65533;&#65533;B	%&#65533;S+|6&#65533;&#65533;&#65533;&#65533;!LC"#&#65533;&#65533;&#65533;?&#65533;(l/*&#65533;&#65533;&#65533;&#65533;'&#65533;&#65533;1&#65533;&#65533;@&#65533;?&#65533;&#65533;&#65533;&#65533;2&#65533;l&#65533;X&#65533;&#65533;o&#65533;$1&#449;&#65533;&#65533;&#65533;A:&#65533;d&#65533;%@&#1873;E60&#65533;G*&#65533;&#65533;Q^x&#65533;&#65533;&#65533;&#65533;&#65533;&#65533;N&#1044;Y&#65533;&#65533;&#65533;2A:kG&#65533;}&#65533;&#65533;X&#65533;&#65533;8&#65533;&#65533;&#65533;C&#65533;l&#65533;D $&#65533;?&#65533;&#65533; &#65533;C(&#1038;~&#65533;%&#1899;v&#65533;]&#65533;!K%UP&#65533;&#65533;h#&#65533;|&#65533;&#65533;O1&#65533;*%CZa&#65533;&#65533;x&#65533;i&#65533;5&#65533;	&#65533;"uQC4OQ&#65533;T-&#65533;&#65533;&#65533;@An&#65533;s&#65533;&#65533;&#65533;&#65533;2p8 	]&#65533;&#65533;&#65533;`&#65533;#&#65533;&#65533;b.9&#65533;&#65533;@bc&#65533;&#65533;dU&#65533;&#65533;8&#65533;&#65533;/&#1020;&#65533;E&#65533;5	TR&#65533;%&#65533;!
&#65533;&#65533;A&#65533;n&#65533;&#65533;&#65533;	&#65533;v&#65533;A&#65533;"&#65533;E&#65533;F&#65533;&#65533;;&#65533;&#65533;&#65533;&#65533; ;&#1248;P&#65533;&#65533;x &#65533;%!cl&#65533;/&#65533;&#65533;en0w&#65533;&#65533;8LsK&#65533;&#65533;&#65533;&#65533;`	&#65533;&#65533;&#65533;>&#1025;&#65533;&#65533;&#65533;&#1864; 	&#65533;&#65533;&#8258;&#65533;d:&#65533;&#65533;?,&#65533;1.&#65533;7&#65533;D8D@&#65533;&#65533;%&#65533;&#1089;K&#643;&#65533;;\"C4H&#65533;3jd#G&#65533;:0&#65533;l&#65533;&#65533;'K$yn&#65533;#&#65533;&#65533;x&#65533;&#65533;&#65533;E&#65533;@|&#65533;&#543;Rd-+@&#65533;
&#65533;F&#65533;&#65533;&#65533;A5&#65533;b&#65533;(&#65533;?8&#65533;	T&#65533;P&#65533;&#65533;E(&#65533; b&#65533;&#65533;&#65533;&#65533;&#65533;&#65533;&#65533;x F&#65533;&#65533; &#65533;4&#65533;A03&#1202;&#65533;i&#65533;(&#65533;&#65533;H
&#65533; .TCU &#65533;r&#65533;e &#65533;;&#65533;&#65533;`&#65533;
&&#65533;&#65533;XH&#65533;&#65533;&#65533;&#65533;&#65533;
&#65533;&#65533;&#65533;&#65533;.&#65533;D5&#65533;K&#65533;&#65533;R&#65533;T x&#65533;Qk2Hz &#65533;&#65533;y1#v&#65533;&#65533; &#65533;&#65533;c&#65533;&#65533;L&#65533;f&#65533;&#65533;]k&#65533; &#65533;&#777;&#65533;t&#65533;&#65533;7H&#65533;&#65533;Q
&#65533;h&#65533; &#65533;&#65533;[&#65533;&#65533;B&#65533;&#65533;mr&#65533;&#65533;&#65533;U&#65533;q&#65533;&#65533;&#770;(Y)&#65533;&a?&#65533;&#65533;0D&#1920;&#65533;&#65533;&#65533;&#65533;&#65533;&#65533;&#65533;&#65533;&#65533;&#65533;&#65533;&#65533;&#65533;VA:+0M/&#65533;`&#65533;&#65533;&#65533;`qu&#65533;#n &#65533;E$&#65533;
&#65533; ^@@M:&#65533;&x`,&#65533;&#65533;&#65533;&#65533;&#65533;&#65533;&#65533;cAqT4"	&#65533;0&#65533;i4&#65533;1&#65533;6&#65533;&#65533;&#65533;&#65533;&#1692;&#65533;&#65533;&#198;%&#65533;O&#65533;&#65533; ?T&#65533;&#65533;&#65533;
&#65533;&#65533;!>&#65533;9F&#65533;s&#65533;,&#65533; &#65533;	Av&#65533;&#65533;&#65533;Z&#65533;WbG&#65533;&#65533;&#65533;E&#65533;&#65533;`.<&#65533;&#65533;H'&#65533;&#65533;&#1537;&#65533;&#65533;#&#65533;&#568;T4&#65533;&#65533;"&#65533;&#65533;&#65533;&#65533;T&#65533;`-B&#65533;8&#65533;&#65533;	&#65533;b&#65533;R&#65533;<8&#65533;&#65533;:&#65533;GA| &#65533;&#65533;:M&#65533;&#65533;&#65533;*&#65533;X&#65533;&#233;M&#65533;&#65533;S&#65533;&#148;&#65533;U&#65533;HM4&#65533;Fa&#65533;]DOi&#65533;&#65533;"w&#65533;+1&#65533;0h&#65533;&#65533;&#65533;&#65533;(&#65533;&#65533;`&#65533;&#65533;&#65533;&#65533;Dr&#65533;m
&#65533;T&#65533;?p&#65533;mnIt8&#65533;&#65533;_	&#65533;&#65533;'&#65533;ZA&#65533;&#65533;&#65533;FH&#65533;K&#65533;3&#65533;T&#65533;A&#65533;&#65533;&#65533;&#65533;={&#65533;J&#65533;3&#65533;&#65533;0&#65533;O&#65533;&#65533;&#65533;kX&#65533;&#65533;?&#65533;&#65533;;&#65533; bI&#65533;:4@+,>a&#65533;+*@ &#65533;V@(&#65533;V&#65533;(Dc&#65533;&#65533;&#65533;&#65533;B,*&#65533;&#259;.A&#65533;&#65533;d&#65533;&#65533;&#65533;&#65533;]&#65533;&#65533;<&#65533;&#65533;&#65533;> &#65533;O&#65533;
|&#65533; c&#65533;&#65533;&#1558;-&#65533;&#65533;w$&#65533;6&#65533;&#65533;&#65533;n0&#1160;&#1760;&#65533; K&#65533;&#65533;eVt&#65533;ci&#65533;&#65533;m&#1190;&#65533;&#65533;&#65533;Sr}&#65533;&#65533;|3&#65533;P&#65533; &#65533;&#65533;&#65533;&#870;&#65533;)*&#65533; <&#65533;&#65533;&#65533;z&#65533;w&#65533;P&#65533;&#65533;1,&#65533;C Q&#65533;&#65533;>&#65533;kIVk&#65533;&#65533;!&#65533;f&#65533;E&#65533;&#65533;0XB
&#65533;&#65533;?&#65533;f\&#65533;&#65533;y^&#65533;&#65533;4&#65533;&#65533;&#65533;:&#65533;&#65533;a&#65533;&#65533;&#65533;x&#65533;&#65533;<&#65533;r$&#65533;&#65533;&#65533;K&#1963;&#65533;P&#65533;8&#65533;!&#65533;&#65533;&#65533;?&#65533;&#65533;pOD]2&#65533;&#65533;&#65533;&#65533;h&#65533;&#65533; &#65533;&#605;&#65533;{&#65533;^v&#65533;n&#65533;&#65533;&#65533;&#65533;&#65533;&#65533;Z&#65533;7hG&#65533;&#65533;Y&#65533;&#65533;&#65533;&#65533;&#65533;/&#65533;&#65533;
H&#65533;v(i&#65533;$&#1027;\&#65533;&#65533;&#65533;&#65533;4f1&#65533;&#369;*&#169;&#65533;Q \&#65533;7&#65533;D&#65533;	 &#65533;|&#65533;#6`D&#65533;&#65533;n&#65533;&#65533;}"&#65533;xX&#65533;)C&#65533; s&#65533;$?&#65533;R@b^E&#65533;&#65533;* >&#65533;&#65533;&#65533;r&#65533;K&#65533;>&#65533;&#65533;
	&#65533;&#65533;&#65533;(&#65533;&#65533;D&#65533;T&#65533; &#65533;&#65533;&#65533;&#65533;R&#65533;&#65533;9N&#65533;JZ?&#65533;&#65533;&#65533;&#65533; &#65533;&#65533;`&#65533;X&#65533;A&#65533;&#65533;&#65533;4wU&#65533;	&#65533;'&#65533;:VRB%h&#65533;
" &#65533; 	%&#65533;2l&#65533;&#65533;
6g&#65533;&#65533;pAY&#65533;&#65533;Lt#&#65533;hA2&#65533;&#65533;)&#65533;&#65533;&#987;&#65533;bA&#65533;1&#65533;D3q&#65533;&#65533;&#65533;:` t&#65533;&#65533;&#65533;&#65533;&#463;) 
!d&#65533;&#65533;&#65533;16&#65533;&#65533;&#65533;&#65533;AT[P&#65533;&#65533;.CD&#65533;&#65533;%&#65533;&#65533;&#65533;W&#65533;&#65533;&#65533;&#65533;5Ff&#65533;&#65533;'&#65533;EpxQS&#65533;&#65533;Ay&#1782;/&#65533;Q'&#65533;&#65533;:&#65533;,&#65533;+&#65533;&#65533;8 &#65533;&#65533;o&#65533;&#65533;&#65533;!&#65533;p
&#65533;&#65533;&#65533;&#65533;&#65533; &#65533;N&#65533;&#65533;&#65533;%>&#65533;o&#65533;	vp&#65533;#:&#65533;&:&#65533;$&Z&#65533;;&#2004;&#65533;&#65533;C;8u'&#65533;M(2%&#65533;2&#65533;d&#65533;&#65533;*&#65533;&&#65533;s	&#65533;tv&#65533;`A!a'aCa\&#65533;ca*g&#65533;r&#65533;&#65533;}1&#65533;O8'es&#65533;p5(1&#65533;<'&#65533;a&#65533; <&#65533;)&#65533;+@&#65533; &#65533;?8&#65533;&#65533;5&#65533;t%&#65533;R&#65533;b&#65533;p&#65533;9&#65533;,&#65533;&#65533;&#65533;&#65533;&#65533;_=0)c&#65533;2&#65533;&#65533;@& &#65533;&#65533;I&#65533;&#65533;&#65533;&#65533;&#65533;0&#65533;b#Pp'w&#65533;!&#65533;&#65533;&#65533;Ua/&#65533;	&#65533;&#65533;uG&#65533; {&#65533;&#65533;|Q &#65533;>&#65533;H&#65533;&#65533;5?1h&#65533;&#65533;0I&#65533;OT0&#65533;&#65533;p&#65533;	&#65533;&#65533;X&#65533;E&#65533;	&#1632;&#65533;&#65533;&#65533;f&#65533;&#65533;6&#65533;&#65533;bS&#65533;8P&#65533;&#65533;&#65533;&#65533;w&#65533;Q&#65533;&#65533;w&#65533; 8&#65533;&#65533;@}&#65533;&#65533;&#65533;|&#65533;&#65533;&#65533;Vp &#65533;&#65533;&#65533;r&#65533;&#65533;&#65533;D&#65533;A&#65533;&#65533;w&#65533;2&#65533;,P	,&#65533;>&#65533;7RP`R0&#65533;Kz&#65533;W-h~&#65533;&#65533;&#65533;&#65533;&#65533;'*&#65533;&#65533;&#65533;&#65533;	&#65533;&#65533;&)&#65533;&#65533;&#65533;&#65533;4h&#65533;L&#65533;&#65533;&#65533;&#65533;T_&#65533;&#65533;ol":/&#65533;&#65533;%&#65533;Qd!;xR_&&#65533;!&#65533; 2&#65533;'(Y'&#65533;g&#65533;:&#65533;A&#65533;EL&#65533;%&#65533;&#65533;_7y&#9229;>K&#65533;&#65533;3BrO!GQ.&#65533;r:&#65533;&#65533;sk&#65533;&#65533;O&#65533;*:&#65533;&#65533;a7&#65533;&#65533;sB&#65533;&#65533;&#65533;8&#1155;&#65533;&#65533;&#65533;&#65533;+&#65533;&#65533;B Pj&#65533; &#65533;&#65533;-m&#65533;&#65533;p BV &#65533;`p&#65533;W&#65533;&#65533;V&#65533;&#65533;D&#65533;q*&#65533;&#65533;&#65533;&#65533;&#65533;&#65533;&#65533;G&#65533;}&#1048;&#65533;0>&#65533;3&#65533;!3&#65533;&#65533;D&#65533;*&#65533;&#65533;0T&#65533;&#65533;h&#65533;&#65533;&#65533;	&#65533;&#65533;&#65533;H&#65533;2
q&#65533;&#65533;&#65533;Bt&#65533;'tBD@?&#65533;&#65533;{0 t0 &#65533;P&#65533;&#65533;,p&#65533;@&#65533;&#65533;&#65533;L&#65533;r&#65533;D&#65533;&#65533;$&#65533;P4&#65533; $@C4&#65533;U&#65533;7&#65533;`.&#65533;@
pC`-&#65533;&#65533;&#65533;&#65533;
p!>PTCpZH&#65533;'B&#65533;&#65533;UJ&#65533;Z&#65533;&#65533;@&#65533;&#65533;W&#65533;&#65533;E@:&#1559;V&#65533;&#65533; 31&#65533;&#65533;}&#65533;.&#1056;&#65533;&#65533;P&#65533;&#65533;I&#65533;l&#65533;&#65533;1&#65533; R&#65533;l
&#65533;&#65533;q*&#65533;&#65533;l&#65533;m&#65533;&#65533;~ g&#65533;&#65533;&#65533;'`&#65533;!&#65533;V&#65533;&#65533;]&#1041;&#65533;&#65533;-5p&#65533;%	Q&#65533;&#65533;(&#65533;&#65533;&5^gd&#1460;&#65533;q%({AP&#65533;'m&#65533;8&#65533;r(A^&#65533;&#65533;&#65533;Hz!)p)&#65533;&#65533;&#65533;&#65533;&#65533;&#65533;0
&#752;
,&#65533;&#65533;&#65533;CI&#65533;&#65533;&#65533;#&#65533;&#65533;G	&#65533;y&#65533;[6'&#65533;a&#65533;X&#65533;8&#65533;&#65533;&#65533;&#65533; ]>t&#65533;&#65533;	&#65533;GPt&#65533;&#65533;v Q&#528;5r&#65533;=&#65533;B&#65533;&#65533;d
&#1618; n&#65533;%X&#65533;&#65533;Q3&#65533;&#65533;3N&#65533;
&#65533;)&#65533;&#65533;Pl`&#65533;lp&#65533;ql&#65533;&#65533;&#65533;&#65533;&#65533;)&#65533;MY&#65533;$q&#65533;Nd&#65533;&#65533;&#65533;WWP&#65533;&#65533;ZT&#65533;&#65533;K&#65533;C
a@]&#65533;DpBAt0O&#65533;&#65533;&#65533;5&#65533;&#65533;&#65533;u&#65533;v&#65533;&#65533;&#65533;Z&#65533;&#65533;&#65533;&#65533;7&pD&#65533;w%&#65533;q&#65533;6*Ui&#65533;p.&#65533;Q
p &#285;&#65533;&#65533;&#1504;7Uf[Tf	&#65533;A4\o&#65533;$&#65533;I&#65533;&#65533;p&#65533;HM!3&#65533;c&#65533;	&#65533;a&#65533;&#65533;&#65533;&#1504;&#65533; \&#65533;JTF&#65533;$Z<&#65533;Fm&#65533;*0&#65533;&#304;
&#65533;&#65533;&#65533;i&#65533;T&#65533;R/0;&#65533; &#1744;&#65533;S&#65533;3Y&#65533;ud&#65533;&#293;rpN[9XG_
L&#65533;H&#65533;$ &#65533;1&#65533;&#65533; Xi&#65533;Fmt&#65533;&#65533;maK&#65533;&#65533;>&#65533;(g_&#65533;&#65533;	Ueq&#65533;p m&#65533; J&#65533;z(&#65533;q4{JC&#65533;J&#65533;&#65533;*&#65533;Xa&#65533;&#65533;l-&#65533;&#65533; z&#696;22e`&#65533;&#65533;aA&#65533;T&#65533;&#65533;&#65533;&#65533;M+&#65533;&#65533; &#65533;@[|`&#65533;S &#65533;su&#65533;j< u&#65533;Q(@!&#65533;&#60490;@X $0&#65533;&#65533;&#65533;&#2738;
&#65533;&#65533;&#65533;&#65533;\i&#65533;&#65533;&#65533;P}@&#65533;&#65533;&#65533;F&#65533;&#65533;&#65533;D&#65533;&#65533;l &#65533;W`&#65533;&#65533;k&#65533;0y?Q&#65533;&#65533;&#65533;&#65533;k&#65533;Z&#65533;Z&#65533;`&#65533;hJ5&#65533;@&#65533;&#65533;)+&#65533;&#65533; &#65533;`&#65533;&#65533;&#65533;IP&#65533;&#65533;&#65533;z7&#65533;T&#65533;&#65533;I&#65533;B&#65533;$&#65533;&#65533;fi&#65533;&#413;[&#65533;&#65533;u0&#65533;@&#65533;#&#65533;s&#65533;&#65533;1&#65533;a0&#65533;&#65533;5: &#65533;&#65533;GU b }&#65533;v	p&#65533;U&#65533;&#65533;H&#65533;&#65533;&#65533;}!&#65533;I!&#65533;&#65533;8l&#65533;vG&#65533;R<&#65533;*jaw:&#65533;g&#65533;&#65533;+}S&#65533;&#65533;&#65533;&#65533;/&#65533;&#65533;F&#65533;&#65533;&#65533;-g&#65533;Y&#65533;&#65533;&#65533;Uo&#65533;b&#1794;?&#65533;&#65533;q1(`&#65533;X&#65533;J&#65533;X&#65533;&#65533;sAU&#65533;&#65533;L&#65533;4)&#65533;4\AS&#65533;7#&#65533;\J&#65533;&#65533;&#65533;J"&#65533;~&#65533; 8%g86&#65533;D &#65533;@&#65533;&#65533;>&#65533;A&#1656;&#65533;\&#65533;&#45521;&#65533;&#65533;?&#65533;aG&#65533;PO&#65533;0M&#65533;&#65533;&#65533;PPI&#65533;$&#65533;&#65533;3&#65533;&#65533;U&#65533;"j&#65533;h&#65533;&#65533;}a&#65533;
Y@&#65533;&#65533;&#65533;&#65533;&#65533;&#65533;&#65533;&#65533;p&#65533;p&#65533;&#65533;&#65533;&#65533;
&#65533;`&#65533;&#65533;&#65533;
q&#65533;&#65533;&#65533;&#65533;Fh&#65533;p&#65533;@U&#65533;&#65533;u&#65533;`&#65533;&#65533;&#65533;&#65533;`y&#65533;P&#65533;Zq	&#65533;&#65533;&#65533;j&#65533;`&#65533;&#65533;zP&#65533;: &#65533;&#65533;&#65533;&#65533;L&#65533;+&#65533;&#65533;zp &#65533;&#65533; &#65533;P&#65533;H0&#65533;&#65533;P Y&#65533;," w i&#65533;aB /&#65533;Z &#65533;*{7&#65533;.&#65533;&#65533;&#65533;&#65533;
	ckC&#65533;&#65533;&#65533;&#65533; `&#1164;&#65533;P&#65533;&#65533;+&#65533;&#65533;Oq&#65533;@&#65533;&#65533;r.&#65533;&#65533;6]8&#65533;&#65533; a&#65533;&#65533;&#65533;?&#65533;&*J?&#65533;&#65533;:2&#65533;>&#65533;l@&#65533;E!y&#65533;T&#65533;&#65533;7)b:V&#65533;J:&#65533;NK&#65533;&#65533;q&#65533;&#65533;\&#65533;&#65533;&#65533;e&#65533;_HQV&#65533;&#1348;E])&#65533;&#65533;&#65533;&#65533;'U&#65533;:&#65533;&#65533;-&#65533;s?X&#65533;d&#65533;M
&#65533;e&#65533;&#65533; &#65533;&#65533;&#65533;P&#65533;&#65533;R&#65533;7:b8&#65533;k&#65533;&#65533;-[J$&#65533;&#65533;.&#65533;&#65533;BF&#65533;&#65533;IK&#65533;l&#65533;6L&#65533;&#65533;ws:&#65533;&#65533;&#65533;W9&#65533;&#65533;}&#65533;!Q&#65533;O&#141;&#65533;T&#65533;[	P&#65533;&#65533;&#65533;"&#65533;&#65533;@&#65533;)l&#65533;5/&#65533;v1&#65533;Q(Q&#65533;A/&#65533;
&#65533;p&#65533;ePl &#65533;&#65533;|&#65533;&#65533;{&#65533;&#65533;&#65533;}Z&#65533;{&#65533;&#65533;y&#65533;&#65533;Ph&#907;/W&#65533;&#65533;&#65533;&#65533;&#65533;W@&#65533;&#65533;&#65533;&#65533;?q&#65533; &#65533;h&#65533;&#65533;;&#65533;&#65533;&#65533;&#65533;W`}&#65533;&#65533;&#65533;&#65533;&#65533;&#65533;@&#65533;&#65533;&#65533;L&#65533;mZ&#65533;T`&#65533;
W&#65533;N&#65533;&#65533;y &#65533;&#1778;2 p&#65533;&#65533;f&#65533;&#65533;&#65533;R*E&#65533;&#65533; ES&#65533;&#65533;&#65533;p$/&#65533;@e&#65533;&#65533;<&#65533;&#65533;&#65533;S&#65533;PeC&#65533;j&#65533;&#65533;1&#65533;&#65533;P&#65533;&#65533;H&#65533;H&#65533;&#65533;	z	&#65533;xl8&#65533;x&#65533;&#65533;}4|&#65533;a&#65533;%&#1742;F&#65533;a&#65533;
j0&#65533;&#65533; &#65533;q&#65533;&#65533;fm&#65533;&#65533;&#65533;\&#65533;xZ~vJ&#65533;&#65533;gN`yE&#65533;^&#65533;DK&#65533;&#65533;&#65533;^&#65533;e9X&#65533;F&#65533;^&#65533;	&#65533;V&#65533;r&#65533;&#65533; &#65533;>&#65533;&#65533;&#65533;&#65533;P&#65533; C&#65533;&#65533;&#65533;`&#65533;&#65533;&#65533;
R&#65533;R&#65533;R&#65533;&#65533;&#65533;.&#65533;UbP:&#65533;&#65533;&#65533;&#65533;&#65533;7&#65533;I,&#65533;
&#65533;7G&#65533;,*&#65533;M8&#65533;3&#65533;!&#65533;~Q!&#65533;&#65533;&#65533;&#65533;&#65533;&#65533;pfaQ&#65533;&#65533;&#65533;j&#65533;&#65533;D!&#1699;&#65533;[~&#65533;&#65533;l&#65533;+&#65533;7&#1543;>&#65533;Y) R&#65533;&#65533;&#1190;?&#1107;H&#65533;&#65533;&#65533;S&#65533;v`
$>6F&#65533;mT/@&#65533;E&#65533;&#65533;^&#65533;&#65533;&#65533;&#65533; &#65533;&#65533;[&#65533;&#65533;&#206;&#65533;8&#65533;&#65533;
\&#597;&#65533;	zE%&#65533;&#65533;z&#65533;&#65533;&#65533;&#65533;&#65533;&#65533; cU&#65533;&#65533;&#65533;&#65533;&#65533;&#65533;&#65533;&#65533;&#65533;&#65533;&#65533;{&#65533;&#65533;iz@
&#65533;:&#65533;p&#65533;&#65533;&#65533;&#65533;jjO&#65533;&#65533;&#65533;&#65533;&#65533;&#65533;&#65533;@T&#65533;&#65533;K5&#65533;p 0&#65533;@&&#65533;zaf&#65533;}&#65533;&#65533;&#65533;.&#65533;&#65533;:`&#65533;&#65533;DTl&#65533;&#65533;A+&#65533;A&M &#65533;&#65533;3&#65533;p&#65533; &#65533;" &#65533;&#65533;Q&#65533;-&#65533;&#65533;Eqx&#65533;^&#65533;?&#65533;&#65533;&#65533;0t}&#65533;&#65533;&#65533;&#65533;|&#65533;rm&#65533;&#65533;&#65533;&#65533;K&#65533;7&#65533;(m;&#65533;UE=&#65533; &#65533;Atp&#65533;EA&#65533;@t0&#65533;&#65533;&#65533;{O30[( &#65533;W&#65533;&#65533;&#65533;'&#65533;&#65533;&#65533;UA&#65533;y)&#65533;&#65533;&#787;&#65533;Ea &#65533;k&#976;&#708;&#65533;w&#65533;&#65533;y>A&#1470;>&#65533;9gs&#65533;&#1787;V&#65533;A&#65533;&#65533;&#65533;X&#65533;&#65533;&#65533;
&#65533;&#65533;&#65533;&#65533; 7%&#65533;}&#1888;#&#65533;@/&#65533;&#65533;>%
&#65533;&#65533;&#65533;)&#65533;p	&#65533;&#65533;Sr&#65533;&#65533;&#65533;&#65533;&#65533;&#65533;&#65533;&#65533;&#65533;&#65533;
&#65533;&#65533;&#65533;k&#65533;&#65533;&#65533;*54&#65533;[&#65533;&#65533;y&#65533;&#65533;&#65533;&#65533;&#65533;&#65533;k&#65533;Yq&#65533;&#65533;D&#65533;&#939;&#65533;&#65533;&#65533;&#65533;Z &#65533;&#65533;&#2047;&#65533;&#65533;&#65533;8&#65533;pT&#65533;Q&#65533;&#65533;#&#65533;o&#257;&#65533;&#65533;&#65533;q&#65533;(&#65533;V&#65533;&#65533;&#65533;&#65533;&#65533;&#65533;6&#65533;Lx&#65533;J&#65533;e&#65533;&#65533;(&#784;&#65533;u&#65533;&#65533;C&#65533;?w&#65533;n&#65533;JE&#65533;&#65533;=M&#65533;Q!GM&&#65533;&#65533;&#65533;v'&#65533;	>wtr&#65533;&#153;&#65533;'50&#65533;9&#65533;_&#65533;&#65533;eB&#65533;&#65533;&#65533;&#65533;f&#1918;&#65533;W&#65533;&#1848;&#65533;*<Db&#65533;_Z&#65533;}&#65533;ex&#65533;&#65533;`&#65533;3&#65533;&#65533;&#65533;&#65533;&#65533;&#65533;o&#65533;}&#65533;&#65533;&#2011;&#65533;F&#65533;&#65533;f&#65533;c&#65533;&#65533;Np&#65533;Zt&#65533;mUd<&#65533;qn&#65533;&#65533;Z&#65533;&#65533;&#65533;&#65533;&#65533;@&#65533;q&#1550;Q&#65533;&#65533;&#65533;f&#65533;&#65533;&#1837;&#1985;}$$40&#65533;q>&#65533;?&#65533;]&#65533;t&#65533;&#65533;&#65533;&#65533;Hxm&#65533;&#65533;&#65533;"&#65533;^&#65533;&#65533;&#65533;&#65533;;9H&#65533;J&#1855;&#65533;e&#65533;&#65533;:L&#65533;&#65533;&#65533;0&#1585;3&#65533;d&#65533;&#65533;&#65533;&#65533;&#65533;!&#65533;(&#65533;,&#65533;&#65533; P&#65533;1&#65533;&#65533;@&#65533; &#65533;\RC&#129;H&#65533;!!&#65533;&#65533;
&#65533;H&#65533;&#65533;&#65533;l&#65533;&#35200;&#65533;V&#65533;!&#65533;z!&#65533;P&#65533;&#65533;t&#65533;&#65533;&#65533;&#65533;&#65533;&#449;&#65533;x&#65533;
4R&#65533;&#65533;&#65533;g&#65533;&#65533;z$&#65533;,&#65533;&#162;&&#65533;&#65533;G&#65533;VZ &#65533;I&#65533;H&#65533;&#65533;C &#65533;&#65533;&#65533;i&#65533;L&#65533;GZH&#65533;&#65533;&#65533;G &#65533;|@&#65533;6&#65533;&#1228;&#65533;&#65533;&#65533;&#196;l&#65533;&#65533;&#65533;&#65533;&#65533;&#65533;&#65533;&#65533;&#65533;-&#65533;j&#65533;/5k&#1673;:K/&#65533;&#65533; )&#65533;@O&#65533;&#65533;&#65533;/&#65533;&#65533;&#65533;&6 C&#65533;TJ&#65533;&#65533;R1&#65533;&#65533;ld&#65533;&#65533;&#65533;&#65533;&#65533;&#65533;&#65533;&#954;&#65533;D&#65533;zH&#65533;&#65533;U3&#65533;Xc&#65533;	&#65533;8&#65533;&#65533;=&#1409;&#65533;y&#65533;&#65533; l&#65533;K&#65533;&#65533;&#65533;/j&#65533;&#65533;&#65533; &#65533;&#65533;)&#65533;&#65533;q&#65533;\s&#65533;H&#65533;&#65533;Yw&#65533;&#65533;&#334;&#65533;&#65533;&#648;&#65533;&#65533;&#65533;&#65533;&#442;&#65533;&#555;&#65533;&#65533;0&#65533;&#65533;&#65533;&#257;d&#65533;&#65533;tyc&#65533;P&#65533;&#65533;8&#65533;f&#65533;ix&#65533;&#65533;0&#65533;G&#65533;&#65533;o&#65533;&#65533;cq&#65533;&#65533;D&#65533;&#65533;p n&#65533;&#65533;&#65533;A&#65533;&#65533;&#65533;!!&#65533;j&#65533;&#65533;&#65533;&#65533;&#65533;#s&#65533;
*&#65533;&#65533;gRF&#65533;&#65533;&#513;&#65533;yr&#65533;&#65533; &#65533;G&#544;&#65533;'&#65533;<&#65533;&#65533;`%WY&#65533;&#65533;h)&#65533;&#65533;PB&#65533;LI&#65533;&#65533;I@J&#65533;&#65533;&#65533;1(%&#65533;$q&#65533;/J(/ki&#65533;&#65533;&#65533;>&#65533;&p&#65533;E&#65533;&#65533;&#65533;&#65533;&#65533;X&#65533;&#65533;&#65533;?"H&#65533;&#65533;9&M&#65533;&#65533;&#65533;&#65533;&#65533;M&#65533;2&#65533;&#1078;tbk-&#65533;P&#65533;@&#65533;&#65533;R(.I&#65533;e&#65533;&#65533;&#65533;&#65533; &#65533;(&#264;"&#65533;	p&#65533;&#65533;D&#65533;&#65533;,`4&#65533;&#65533;w`&#65533;&#65533;&#65533;p)&#65533;&#65533;&#65533;J&#65533;T&#65533;&#65533;<&#65533;&#65533;M&#65533;gc&#65533;&#65533;H&#65533;&#65533;&#65533;&#1068;X|&#65533;&#65533;&#65533;4I&#65533;&#65533;&#65533;g~&#65533;&#65533;&#65533;O&#65533;&#65533;&#65533;&#65533;zG||&#65533;&#65533;&#65533;&#1476;IM&#65533;&#65533;&#65533;h`&#65533;\&#65533;&#65533;&#65533;&#65533;&#65533;B &#65533;H&#65533;u&#65533;&#65533;&#65533;&#65533;%&#65533;&#65533;+e&#65533;`&#65533;AVp&#65533;&#65533;&#65533;&#65533;&#65533;g&#1029;_{&#65533;&#65533;&#65533;&#65533;\  &#65533;&#65533;2&#65533; v&#65533;&#65533;&#65533; &#65533;&#65533;'?+#&#65533;&#65533;&#65533;&#65533;&#65533;i&#65533;F&#65533;8&#65533;&#65533;x&#65533;&#65533;&#65533;&#65533;&#65533;id&#65533;&#608;{$&#65533;&#65533;:&#65533;p@&#65533;&#65533;&#65533;&#65533;6 P&#65533; @&#65533;	|&#9271;&#65533;@z&#65533;&#65533;&#65533;&#65533;Ph&#65533;&S&#65533;&#65533;?&#65533;05&#65533;$!H&#65533;2&#65533;&#65533;c&#65533;EI&#65533;&#65533;&#65533;&#65533;WA&#65533;$&#65533;p&#65533;F6IKy&#65533;D$&#65533;a&#65533;U&#65533;&#65533;$N&#65533;&#65533;&#1569; vE(&#65533;r&#65533;&#65533;Q)&#65533;&#65533;&#65533;!.x&#65533;&#65533;
&#65533;&#65533;M&#65533;&#65533;&#65533;`&#65533;&#65533;E&#65533;&#65533;y&#65533;j\Q 8&#65533;&#65533;[&#65533;&#65533;&#65533;&#65533;&#65533;p&#65533;v&#65533;&#65533;*&#65533;rP&#65533;&#1260;D%0&#1321;&#65533;p8&#65533;&#65533;&#65533; <&#65533;&#65533;&#65533;Q&#65533;?&#65533;5&#65533;L&#65533;&#65533;	&#65533;P&#65533;;&#65533;5&#65533;3j&#65533;W=&#65533;&#65533;0&#65533;&#65533;!&#65533;e&#65533;&#65533;&#1244;@25EB&#65533;104D&#65533;s&#65533;<&#65533;EG4&#65533;hF1&#65533;&#1100;q=&#65533;&#65533;D
&#1163;&#65533;o&#65533;&#65533;&#65533;@&#65533;vR&#65533;z4.&#65533;P&#65533;[ &#65533;&#65533;x&#44248;o9&#65533;[&#65533;&#65533;$&#65533;j&#65533;&#65533;&#65533;&#65533;2`&#65533;&#65533;&#65533;b&#1533;&#65533;%&#65533;h&#65533;_&#1985; &#65533;"p&#65533;h&#65533;,'4&#65533;h&#160;!&#65533;@1&#65533;&#65533;W&#65533;&#65533;&#65533;&#65533;L#W<&#65533; zA)``c&#65533;&#65533;&#65533;&#65533;&#65533;!<&#65533;&#65533;&#65533;&#65533;W;&#1313;&#65533;&#65533;l '&#65533;be6&#65533;!h&#65533;^&#65533;?&#65533;&&#65533;&#65533;&#65533;m&#65533;&#65533;%&#65533;&#65533;J&#65533;&#65533;L8AeZE&#65533; &#65533;&#65533;
)ZKZ&#65533;&#425;&#65533;&#29667;[&#65533;&#65533;&#65533;&#65533;&#65533;L&#65533;!|HT7qD:)&#1912;n&#65533;+']&#65533;&#65533; &#65533;l&#65533;?
&#65533;&#65533;'&#65533;&#65533;	&#65533;&#65533;&#65533;&#65533;!&#65533;MD&#65533;*qw&#65533;&#1796; :&#65533;A+&#65533;0&#65533;&#65533;>&#277;T&#65533;&#65533;j&#65533;&#65533;$s~&#65533;&#65533;z&#65533;&#65533;<&#65533;KB&#65533;&#65533;&#65533;<3&#65533;&#65533;&/&#65533;9&#65533;&#65533;
@
&#65533;&#65533;p&#65533;&#65533;`&#65533;I&#65533;;&#65533;0&#65533;$&#65533; 	&#65533;&#65533;G&#65533;<G&#65533;&#65533;ei&#65533;@&#65533;&#65533;&#65533;F4&#65533;&#65533;&#65533;&#65533;3lC&&#1848;&#65533;@&#65533;&#65533;&#65533;&#65533;z&#65533;I&#65533; &#65533;&#65533;&#65533;@Pq&#65533;X&#65533;&#65533;>&#65533;q~&#65533;&#65533;8&#65533;&#65533;&#65533;&#708;&#65533;&#65533;&#65533;&#65533;c~&#65533;*&#65533;&#65533;&#65533;&#65533;&#65533;y&#65533;&#65533;?&#65533;W&#65533;883&#65533;&#65533;&#65533;&#65533;&#65533;&#65533;&#65533;&#65533;R9(&#65533;&#65533;&#65533;&#65533;&#65533;&#65533;&#39575;w&#2863;&#65533;fo&#65533;&#65533;&#65533;?H&#65533;&#65533;&#65533;7&#65533;&#65533;^&#3207;`@7&#65533;n&#65533;E&#65533;@&#65533;&#65533;@,0&#65533;&#65533;&#65533;&&#65533;0&#65533;&#65533;&#65533;x&#65533;
&#65533;&#600;jp0i&#65533;Q`&#65533;&#65533;P&#65533;qK'	-IB&#65533;&#65533;u&#65533;&#65533;&#65533;&#65533;&#65533;C`6^&#65533;&#65533;&#65533;A&#65533;5&#65533;`	&#65533;&#65533;&#65533;&#65533;&#65533;&#65533;&#65533;&#65533;[ ;dvtBe&#65533;&#65533;&#65533;@&#65533;&#65533;,G&#65533;9&#65533;&#65533;&#65533;G&#65533;Eo{&#65533;NNpB&#65533;&#65533;]&#65533;r&#65533;&#65533;&#65533;6&#65533;&#65533;8V&#65533;&#65533;&#65533;&#65533;&#65533;&#65533;p&#65533;&#65533;&#65533;&#65533;*&#65533;&#1902;.&#65533;l&#65533;i &#65533;}F&#65533;U&#65533;&#65533;	*h&#65533;3T&#65533;&#65533;&#65533;&#65533;y&#65533;&#65533;&#65533;&#65533;T!&#65533;q&#65533;&&#65533;-&#65533;	Y&#65533;&#65533;&#65533;g&#65533;%&#65533;(xB&#65533;`fs&#65533;a&#65533;&#65533;&#65533;}{&#65533;*7&#65533;&#65533;DV&#65533;Cp&#65533;d-K&#65533;&#65533;F&#65533;[&#65533;&#1032;&#65533;&#65533;&#65533;&#560;&#65533;3&#65533;&#65533;&#65533;&#65533;		&#65533;&#1253;G&#65533;&#65533; D1&#65533;&#65533;&#65533;>&#65533;&#65533;u&#65533;1&#65533;=<&#65533;/&#65533;&#65533;<&#65533;phP&#65533;<	9&#65533;;o{&#65533;&#2046;<&#65533;MG&#65533;&#65533;_BN&#65533;&#65533;&#65533;&#65533;4&#65533;&#65533;&#65533;Y>&#65533;s_Gmw&#65533;P/v=D&#65533;&#65533;&#65533;@&#65533;&#65533;4&#65533;&#65533;-#&#65533;(&#65533;C&#65533;&#65533;&#65533;&#320;&#65533;&#65533;^ "v&#65533;A&#65533;&#65533;&#65533;&#65533;F&#65533;&#65533;&#65533;-lV&#65533; Z&#65533;&#65533;8o&#65533;&#65533; DU&#65533;~O&#65533;(&#65533;&#65533;&#65533;ux&#65533;&#65533;&#65533;&#65533;/&#65533;|&#65533; &#65533;X=<`&#65533;&#65533;&#65533;&#65533;&#65533;=&#65533;&#65533;&#65533;&#65533;h&#65533;&#65533;&#65533;X&#65533;8&#65533;?&#65533;&#65533;&#65533;c&#65533; ?&#65533;&#65533;&#65533;~&#65533;&#65533;&#65533;&#65533;&#65533;7&#65533;@v&#65533;&#65533;.&#65533;/W&#65533;&#65533;&#65533;&#65533;&#65533;&#65533;&#65533;9&#65533;/&#65533;r`[&#65533;E&#568;H}s $(!h&#65533;&#65533;<&#65533;&#65533;5&#65533;&#1538;#0&#65533; &#65533;`X&#65533;	&#65533;&#65533;&#65533;@&#65533;&#65533;&#65533;;K&#313;&#65533;{&#65533;&#65533;&#65533;&#65533;&#65533;&#1584;&#65533;&#65533;&#65533;&#65533;&#65533;&#65533;+&#65533;&#65533;&#65533;3N&#1594;&#65533;&#65533;&#848136;&#65533;&#65533;&#65533;9&#65533;@&#65533;&#65533;C:&#65533;&#65533;&#65533;&#65533;&#65533;&#65533;PA*K&#65533;&#65533;&#65533;&#65533;&#65533;&#65533;&#65533;B-{&#694788;&#65533;2&#65533; &#65533;i)&#65533;&#65533;(&#65533;&#65533;6&#65533;p&#65533;q&#65533;&#65533;&#65533;7|&#65533;&#1568;&#483;&#65533;7&#65533;&#65533;:)&#65533;&#65533;&#65533;&#65533;4P&#65533;&#65533;&#65533;&#65533;&#65533;&#65533;&#65533;&#65533;Q&#65533;@	&#65533;Z&#65533;&#65533;m@&#65533; &#65533;&#65533;&#65533;&#65533;&#65533;@+&#65533;h&#65533;!;&#65533; &#65533;&#65533;D&#65533; Kp&#65533;&#65533;&#65533;C&#65533;9&#65533;8&#65533;9&#65533;&#65533;&#65533;&#65533;&#65533;&#65533;X&#65533;&#65533;](&#65533;&#65533;Ed&#65533;>_&#65533;&#65533;_F&#65533;&#65533;&#65533;&#65533;&#65533;+&#65533;u&#65533;>d<&#65533;&#65533;F^D&#65533;gD&#65533;g,&#65533;&#65533;#Fc&#65533;&#65533;iFZ&#65533;Ei&#65533;Fa&#65533;X&#65533;Ea&#65533;&#65533;a&#65533;&#65533;&#65533;c&#65533; u&#65533;X&#65533;X|GL&#65533;kp8s(&#65533;k&#65533;&#65533;k`&#65533;k&#65533;G6&#65533;&#65533;c&#65533;&#65533;sx0&#65533;gH&#65533;2&#65533;&#65533;k@&#65533;s`& &#65533;&#65533;I&#65533;&#65533;T&#65533;&#65533;b&#65533;&#65533;x &#65533;2&#65533;/&#65533;bR&y&#65533;C&#65533;&#65533;&#65533;3&#65533;@A&#65533;&#65533;&#65533;X&#65533;&#65533;&#65533;1'l&#65533;&#65533;(&#626;&#65533;B&#65533;&#65533;&#65533;&#65533;pX&#65533;&#65533; &#65533;&#65533;&#561;&#65533;J&#65533;[&#65533;&#65533;{&#65533;;&#65533;&#65533;)!&#65533;t&#65533;bJ&#65533;)&#65533;&#65533;(&#65533;H&#65533;&#65533;!&#65533;&#65533;&#65533;&#65533;&#65533;]&#65533;&#557;4&#65533;3&#65533;&#65533;&#242;&#65533;&#65533;>&#65533;&#65533;U&#65533;H&#65533;&#65533;&#65533;1&#65533;?&#65533;&#65533;&#65533;h&#65533;&#65533;&#65533;&#65533;&#65533;&#65533;&#65533;&#65533;&#65533;&#65533;&#65533;&#65533;&#65533;&#65533;&#65533;8&#65533;&#65533;&#65533;&#65533;4&#65533;&#65533;&#65533;&#65533;%J&#65533;NtP&#12935; &#65533;&#65533;h&#65533;&#65533;&#65533;&#65533;( &#65533;&#1545;&#65533;0P&#65533;t%&#65533;v&#65533;&#65533;P&#65533;&#65533;&#65533;&#65533;S &#65533; &#65533;C&#65533;&#65533;&#65533;(&#65533;&#65533;&#65533;"&#65533;&#1589;&#65533;x&#65533;0)x/u&#65533;&#65533;&#65533;&#65533;&#65533;Y` &#65533;&#65533;<&#65533;X&#65533;&#65533;|m&#65533;&#65533;i&#65533;h\P&#65533;&#65533;4&#65533;&#65533;&#769;&#65533;&#65533;z&#65533;[&#65533;&#65533;D&#65533;&#65533;{z&#65533;&#65533;&#65533;z&#65533;5&#65533;&#65533;&#65533;&#65533;&#65533; ?&#65533;&#65533;&#65533;&#65533;&#65533;&#65533;'i&#65533;&#65533;&#4022;&#65533;IH&#65533;&#65533;&#65533;&#65533;&#65533;&#65533;[&#65533;&#65533;&#65533;&#65533;&#65533;>&#65533;P&#65533;&#65533;&#65533;oHp&#65533;&#65533;&#65533;&#65533;?&#65533;&#65533;&#65533;&#65533;I&#65533;{&#65533;0k&#65533;&#65533;&#65533;&#65533;&#65533;&#65533;&#65533;&#65533;@&#65533;&#65533;&#65533;&#65533;)&#65533;4&#65533;&#65533;x&#666;X&#65533;?&#65533;&#65533;?`&#65533;}QU&#65533;&#65533;Q&#65533;*u&#1102;&#507;&#65533;v&#65533;&#65533;X&#65533;&#65533;p&#708;(&#65533;	&#65533;&#65533;	R<&#1207;h&#65533;&#65533;8!&#65533;Q&#65533;%}&#65533;1r(%&#65533;x&#65533; +}&#65533;&#65533;&#65533;Z&#705;&#65533;&#65533; @&#65533;+&#65533;,b&#65533;&#65533;	H&#65533;(&#65533;*&#1153;&#65533;&#65533;&#46401;&#65533;&#1217;x&#65533;&#65533;&#65533;&#65533;;-&#65533;&#65533;&#65533;&#65533;&#65533;S&#1335;&#65533;0&#65533;H&#65533;&#65533;-&#65533;$&#65533;&#65533;Tx&#1328;&#65533;&#65533;&#65533;&#65533;(&#65533;&#65533;&#65533;&#65533;F&#65533;:T&#65533;&#65533;&#65533;0&#65533;IT&#65533;&#65533;h&#65533;&#65533;I&#65533;N&#65533;&#65533;N&#65533;@|&#65533;&#65533;LHT&#1088;&#65533;&#65533;&#132;?&#65533;&#65533;&#65533;bx&#65533;&#65533;&#65533;&#65533;&#65533;(&#65533;&#65533;&#65533;UPE:M&#65533;R-&#65533;&#65533;[&#65533;&#65533;C&#65533;Y&#65533;&#65533;L&#65533;&#65533;&#65533;&#65533;M&#65533;UK!&#65533;&#65533; d=&#1028;pQo&#65533;&#65533;&#65533;&#65533;Vq&#65533;-&#65533;q&#65533;2&#65533;93&#65533;&#65533;tZ&#65533;&#65533;&#65533;&#65533; m&#1029;(u&#65533;&#1201;5&#65533;&#65533;&#65533;&#65533;&#65533;&#65533;&#65533;`&#65533;&#65533;&#65533;d&#65533;&#65533;&#65533;&#65533;}&#65533;&#65533;&#65533;h&#1542;}&#65533;&#65533;z&#65533;0&#65533;&#65533;&#65533;&#65533;&#65533;&#65533;X&#65533;H&#65533;&#65533;&#1349;0&#65533;H&#65533;&#65533;&#65533;&#1487;&#65533;&#65533;&#65533;&#65533;/&#65533;H&#65533;&#65533;dH&#65533;&#65533;&#65533;&#65533;&#65533;&#65533;&#65533;]Y;M&#1500;&#1875;&#65533;'Z&#65533;u&#65533;&#65533;h\&#65533;&#65533;&#65533;&#752;:@&#65533;:1&#65533;&#65533;&#65533;&#65533;&#65533;&#65533;&#65533;&#65533;b0J(Z&#65533;Z&#65533;&#65533;&#65533;%&#65533;&#65533;&#65533;&#65533;%&#1028;r&#65533;&#65533;A+&#1722;&#65533;&#65533;+P&#65533;D&#65533;&#65533;&#65533;Hs&#65533;sx[U&#65533;&#65533;&#65533;&#65533;[&#65533;&#65533;
&#65533;%&#65533;&#65533;! "!R&#65533;&#1784;&#65533;&#65533;&&#65533;&#65533;&#65533;=h=&#65533; R&#65533;&#65533;&#65533;&#65533;&#65533;Q-&#65533;m&#1092;&#65533;&#65533;&#749;Q&#65533;=&#65533;|&#65533;&#65533;<|3:&#65533;&#65533;&#65533;z&#65533;5u&#65533;z(&#65533;&#65533;&#65533;M&#65533;&#65533;@xS&#65533;&#65533; (&#65533;&#65533;&#65533;&#65533;&#65533;&#65533;&#65533;&#65533;D&#65533;v&#65533;}&#65533;:&#65533;@&#65533;h&#65533;&#65533;&#65533;&#65533;&#65533;%&#65533;#&#65533;`@&#65533;9&#65533;<*p]`62&#65533;S&#65533;&#65533;&#65533;&#65533; bXM:u&#1225;e&#65533;&#65533; &#65533;&#65533;&#65533;&#65533;&#65533;&#65533;-&#65533;8&#2007;&#65533;&#65533;&#65533;X&#65533;&#65533;Y&#65533;&#65533;Cz&#65533;&#65533;'8x&#65533;&#65533;}O"&#65533;&#65533;&#65533;&#65533;&#65533;5:&#65533;@l&#65533;5&#65533;&#65533;5 :x&#967;@^@&#65533;I&#65533;&#65533;&#805;&#65533;O&#65533;&#65533;"|&#65533;&#65533;&#65533;&#65533;&#65533;X&#65533;&#65533;&#65533;&#65533;&#65533;&#65533;@$&#65533;!IR&#65533;&#65533;&#65533;q\R&#65533;[ &#65533;=p&#65533;&#65533;f|2&#65533;m&#65533;^&#65533;Q&#65533;Qs&#65533;&#65533;&#65533;&#65533;Q&#65533;&#65533;j&#65533;&#65533;X&#65533;&#65533;h&#65533;8&#65533;&#65533;&#65533;&#65533;H&#65533;h&#65533;&#65533;S&#65533;,n&#65533;xL.>&#65533;*&#65533;`x&#65533;&#65533;L+&#65533;56&#65533;v8&#65533;&#65533;l&#65533;'~&#65533;@&#65533;:&#65533;&#65533;v&#65533;c&#65533;T&#65533;v&#65533;&#65533;&#65533;t$0&#65533;&#65533;&#65533;&#65533;F&#376;P&#65533;g&#65533;&#65533;&#65533;@&#65533;&#65533;	&#65533;&#65533;",4&#65533;&#65533;g&#65533;&#65533;!&#65533;&#65533;&#1515;&#65533;&#65533;&#65533;L&#65533;Qy&#65533;Hyh&#65533;Qv O&#65533;&#65533;&#65533;&#65533;&#65533; A:&#65533;&#65533;x&#65533;&#65533;X&#65533;(8&#65533;&#814;[N$m&#65533;&#65533;&#65533;!&#65533;&#65533;53&#65533;&#65533;	a~"&#65533;&#1911;&#65533;+H&#65533;C&#1536;O&#65533;&#65533;p&#65533;&#65533;&#65533;&#65533;f&#65533; &#65533;&#65533;f&#65533;&#65533;g6&#65533;&#65533;fXi&#65533;&#65533;i&#65533;&#65533;&#65533;&#65533;OH&#65533;u&#65533;&#65533;&#65533;1&#65533;o&#65533; &#65533;t&#65533;&#65533;xOM+&#65533;&#65533;rf~}&#65533;&#65533;e f\b&#65533;=&#65533;&#65533;I@&#65533;&#65533;}&#65533;!&#65533;V&#65533;&#65533;&#65533;&#65533;e&#1112;&#65533;&#47136;|Q&#65533;h&#65533;&#65533;&#65533;Q%&#65533;	&#65533;&#65533;&#65533;&#65533;:&#738;&#65533; &#65533; &#65533;vy&#65533;&#65533;&#65533;&#1095;&#65533;=v&#65533;&#65533;y&#65533;&#65533;v&#1301;&#65533;&#65533;u&#65533;Q4&#65533;i&#65533;N&#65533;&#65533;&#65533;&#513;s`8&#65533;&#65533;&#65533;&#65533;V&#65533;&#65533;.&H&#65533;	&#65533;S&#65533;g&#65533;&#65533;P&#65533;n&#65533;^`j&#65533;K&#65533;T&#65533;&#65533;6 &#65533;&#65533;&#65533;&#1729;&#65533;&#65533;0 &#65533;u&#65533;&#65533;&#65533;&#65533;&#65533;&#1779;&#65533;	&#65533;&#65533;W&#65533;&#65533;&#65533;&#65533;1&#65533;&#65533;&#65533;j&#65533;&#65533;&#65533;h&#65533;h`8WPhZ-&#65533;E&#65533;(l&#65533;&#65533;&#65533;&#65533;&#65533;/&#65533;&#65533;&#65533;&#1857;`&#49240;&#65533;&#65533;l/&#65533;&#65533;&#65533;4&#65533;Q&#65533;&#65533;&#65533;&#65533;&#65533;&#65533;ul&#65533;N&#65533;5M&#65533;I&#65533;&#65533;&#65533;&#49736;Rh&#65533;&#65533;&#65533;m&#65533;&&#65533;&#65533;&#1856;&#65533;  &#65533;n.&#65533;%&#65533;&#65533;\&#65533;&#65533;&#65533;N&#65533;&#65533;]&#65533;&#65533;uqz&#65533;&#65533;|&#65533;I&#65533;+&#65533;}&#65533;A&#65533;&#65533;"-&#65533;v&#65533;I&#65533; &#65533;m&#366;	&#65533;~C&#65533;	&#65533;&#65533;&#65533;&#65533;&#65533;!&#65533; +9 C&#65533;R&#65533;9&#65533;/E&#65533;8&#65533;&#65533;&#65533;&#1601;&#65533;&#65533;&#65533;0xW&#65533;&#65533;&#65533;0uX&#65533;J&#65533;-tE&#65533;sUpo&#65533;J&#65533;&#65533;k&#65533;h&#65533;&#65533;P3&#65533;&#65533;{9)&#65533;&#65533;&#65533;&#65533;&#65533;&#65533;i&#65533;&#65533;&#65533;&#65533;&#65533;ps&#65533;pg&#65533; j&#65533;&#65533;j,x&#65533;V&#65533;W&#65533;&#65533;&#65533;&#65533;&#65533;&#65533;&#65533;x&#65533;&#65533; &#65533;&#65533;&#65533;x&#65533;V&#65533;&#65533;&#65533;A
&#65533;@ypK&#65533;&#65533;&#65533;&#65533;3&#65533;&#1027;&#65533;&#65533;l(m&#65533;^l&#65533; @&#65533;&#65533;&#65533;.m&#65533;&#65533;&#65533;&#65533;&#65533;l&#65533;A,&#65533;&#65533;&#65533;&#65533;&#65533;^&#65533;&#65533;&#65533;v^&#65533;~&#65533;&#65533;&#65533;8&#65533;&#65533;&#65533;X&#65533;&#65533;.&#65533;&#65533;&#65533;o&#65533;&#65533;&#65533;K&#65533;&#65533;&#65533;&#65533;&#65533;&#65533;f&#65533;&#65533;&#65533;n&#65533;1&#65533;"&#65533;L&#65533;&#65533;s2&#65533;/&#65533;8m&#65533;&#65533;&#65533;&#65533;n&#65533;&#65533;&#65533;&#883;&#65533;^&#65533;&#65533;&#65533;&#65533;&#65533;~&#65533;&#65533;&#65533;<&#65533; "&#65533;&#65533;&#756771;+p&#65533;&#65533;&#65533;'f&#65533;&#65533;b&#65533;9X&#65533;&#65533;&#645;t-WL&#65533;&#65533;N&#65533;_&#65533;&#65533;`&#65533;&#65533;W&#65533;#7v&#65533;8&#65533;&#65533;&#65533;j&#65533;n&#65533;&#65533;hj,H, &#514;&#65533;&#65533;&#65533;h&#65533; &#65533;&#65533;&#65533;&#65533;&#65533;V@&#65533;&#65533;&#65533;vLh&#65533;6&#65533;kP&#65533;6x&#65533;&#65533;&#65533;6&#65533;x&#65533;&#65533;x&#65533;&#65533;c7&#65533;q&#65533;&#65533;-'&#65533;&#65533;&#65533;y'x R0&#65533;&#65533;$R&#65533;&#65533;&#65533;&#65533;&#65533;s&#65533;&#65533;&#1182; &#65533;&#65533;)&#65533;&#1117;&#65533;&#65533;&#65533;&#65533;&#65533;ht&#65533;&#65533;a&#1594;X&#65533;&#65533;P&#57632;&#65533;u&#65533;%&#65533;&#53552;&#65533;&&#65533;&#65533;&#65533;^l &#65533;&#65533;&#65533;&#65533;&#65533;&#65533;&#65533;&#65533;&#65533;&#65533;&#65533;&#65533;:&#1502; &#65533;F&#65533;K&#65533;&#65533;2&#65533;&#65533;8x&#65533;z&#65533;&#65533;XK"&#65533;r&#65533;&#1796;2ru&#65533;&#65533;@&#65533;&#65533;Mz&#65533; '`&#65533;&#65533;&#65533;&#65533;TQ&#65533;%W!&#65533;&#65533;&#65533;&#65533;u&#65533;I{p&#65533;&#65533;w&#65533;&#65533;&#65533;0i&#65533;~ 5&#65533;{&#65533;pq&#65533;&#65533;&#65533;{&#65533;v&#65533;&#65533;&#65533;L&#65533;r&#65533;&#65533;&#65533;k3 w?&#65533;k&#65533;&#65533;&#65533;qO&#65533;O38&#65533;51t &#65533;Ou&#65533;w&#65533;&#65533;&#967;&#65533;{&#65533;{tY0W&#65533;w&#65533;N&#65533;w:&#65533;S&#65533;&#65533;Q&#65533;&#65533;R/&#65533;&#65533;)D&#65533;&#65533;4&#65533;&#65533;4&#1958;&#65533;3&#65533;Bh/&#65533;&#65533;&#65533;_a&#65533;&#65533;&#65533;&#65533;&#1036;q&#65533;f&#65533;&#53336;fLQQ&#65533;6~&#860;&#65533;	KP&#65533;&#65533;	&#65533;L&#65533;&#65533;'&#65533;&#65533;&#65533;&#1050;5&#65533;&#65533;P&#65533;?u&#65533;.m8&#65533;&#65533;8&#65533;x&#65533;2&#65533;1z&#65533;&#65533;&#65533;&#65533;&#65533;>&#65533;&#65533;7#&#1088;&#65533;&#65533;&#65533;z&#65533;&#65533;&#65533;&#65533;&#65533;X&#65533;G&#65533;&#65533;&#65533;X&#65533;&#65533;&#65533;	*&#65533;&#65533;&#65533;&#65533;&#65533;&#65533;&#65533;B&#560;!C?&#65533;)r$&#594;&O&#65533;t&#65533;&#65533;&#65533;&#65533;Y&#65533;s&#1650;J&#65533; i&#65533;Li&#65533;&#65533;&#912;0S*t(Q&#65533;*&#65533;&#65533;0&#65533;&#65533;(&#65533;&#65533;&#65533;&#65533;&#65533;&#65533;&#1663;&#65533;R&#65533;E-j&#65533;&#65533;&#65533;9&#65533;&#65533;&#65533;&#65533;o&#687;f&#930;&#65533;&#964;&#65533;&#65533;&&#800;c[&#65533;H&#65533;wR&#1258;w/&#2003;&#65533;*&#65533;&#65533;&#65533;&#65533;&#65533;&#65533;q&#65533;1&#65533;?&#65533;>N&#65533;2a&#65533;&#65533;&#65533;&#65533;|&#65533;b&#65533;&#65533; &#65533;M&#65533;&#65533;&#65533;&#65533;&#65533;&#65533;&#65533;&#65533;2i&#65533;&#65533;4&#65533;S&#65533;[ay&#164;&#595;@V&#65533;&#65533;z&#65533;h/&#65533;&#65533;&#65533;&#65533;7a&#65533;Il&#65533;&#65533;;	&#65533;`$6Q &#65533;tp&#65533;&#65533;'.&#65533;Dy"&#65533;t&#65533;&#65533;}&#65533;&#65533;&#65533;&#1243;&#65533;&#65533;i&#65533;<&#65533;&#65533;&#65533;9&#65533;&#1843;? &#65533;n
	&#65533;JH&#1323;]&#65533;&#65533;YH&#65533;&#65533;&#65533;&#65533;j&#65533;l6H&#65533;&#65533;4A&#65533;Y ZP&#65533;M@E 	dR`&#65533;&#65533;J&#65533;&#65533;&#65533;	&#65533;PQA~	d&#65533;@&#65533; &#65533;&#65533;E.&#65533;&#65533;&#65533;&#65533;F%&#65533;&#1111;&#65533;;&#65533;&#1571;&#65533;?Y&#65533;RX&#65533;&#65533;-`&#65533;YUR&#65533;|`&#65533;TRF&#65533;&#65533;&#65533;"&#65533;A&#65533;&#65533;@&#65533;AW&#65533;_&#65533;&#65533;]_&#65533;E&#65533;&#65533;E&#65533;	f&#65533;&#65533;W&#65533;o&#44578;C&#65533;P&#65533;$&#65533;&#65533;+Ox&#65533;&#65533;?~&#65533;&#65533;DH&#65533;&#65533;C&#65533;&#65533;&#65533;?&#65533;Z&#65533;i&#65533;&#65533;k&#65533;&#65533;Y0I&#65533;&#65533;&#65533;&#65533;G&#65533;)&#33826;&2Y~&#65533;&#65533;&#65533;{&#65533;&#65533;I)&#65533;&#65533;&#65533;+G&#65533;d&#65533;&&&#65533;&#65533;&#65533;&#65533;E:T&#65533;(&#65533;h8$&#65533;&#65533;&#65533;D&#65533;H*&#65533;&#65533;%&#65533;&#65533;-&#537;k&#65533;&#65533;&#65533;&#1639;&#65533;&#65533;&#65533;[j&#65533;&#65533;&#65533;Yd&#65533;.a&#65533;&#65533;&#65533;B+&#65533;&#65533;&#65533;&#65533;6(&#65533;P&#65533;&#65533;&#65533;&#65533;~$&#65533;CN&#65533;&#65533;&#65533;`&#65533;`D)^&#65533;H&#65533;,&#65533;Y&#65533;&#65533;&#65533;D&&#65533;&#65533;7&#65533;Y&#65533;&#65533;c&#65533;&#65533;QD>Sd&#65533;T9&#65533;3I&#65533;&#65533;U$&#65533;5WR}e@+R&#65533;&#65533;Q&#65533;<&#65533;&#65533;gM9&#65533; &#1868;sH&#65533;&#65533;&#65533;&&#65533;&#65533;&#65533;&#1366;Cj&#65533;&#65533;&#65533;?c&#65533;&#65533;f^y&#65533;&#35227;&#65533;&#65533;F&#65533;P&#65533;
a&#65533;&#65533;&#65533;&#65533;_&#65533;&#65533;G%&#65533;T&#65533;?I8&#65533;&#65533;?&#65533;:&#65533;l&#65533;&#65533;)!&#65533;&#65533;k&#65533;M6&#65533;&#65533;&#65533;{&#65533;&#65533;&#65533;&#65533;&#65533;&#65533;CM&#65533;&#65533;&#65533;&#65533;"
 &#65533;P&#65533;&#65533;&#65533;&#65533;B&#65533;`&#65533;&y&#65533;)&#65533;!m@&#65533;&#265;&#65533; J&#65533;&#65533;C&#65533;1&#65533;&#963;&#65533;&#65533;&#65533;&#65533;&#635;@H&#65533;&#65533;:&#65533;Z&#65533;v&#65533;G{&#65533;&#65533;&#65533;&#65533;&#65533;&#65533;&#65533;f&#65533;&#65533;&#65533;&#65533;o&#65533;&#65533;G&#65533;&#65533;G&#65533;&#65533;&#65533;&#65533;&#65533;&#65533;&#65533;&#65533;lc&#65533;&#65533;&#65533;F&#65533;u&#65533;U&#65533;&#65533;&#65533;q&#65533;P&#65533;WD&#65533;D/&#65533;HqHBS&#1918;&#65533;&#65533;&#65533;/&#65533;RHI$#{|&#65533;S&#65533;3&#65533;#&#65533;&#65533;&#65533;!1` yV&#65533;&#65533;&#65533;l(;&#65533;_&#65533;`&#65533;%~{&#65533;E&#65533;w#
b&#65533;&#65533;c&#65533;"&#65533;&#65533;&#65533;&#65533;x&#65533;1&#65533;o&#65533;v&#65533;&#65533;&#65533;&#65533;FQ&#65533;&#65533;&#65533;&#65533;<&#65533;&#65533;4&#65533;u&#65533;&#65533;&#65533;&#65533;&#65533;&#1416;D3&&#65533;&#65533;&#65533;~y&#65533;.q&#65533;&#65533;G&#65533;0&#65533;&#65533;h3<&#65533;]&#65533;`&#65533; &#65533;&#65533;3&#65533;#	&#65533;&#65533;E&#65533;&#65533;\K&#65533;&#65533;[&#65533;&#65533;)n@&#65533;;&#1319;>U7F&#65533;wK`Tl|#8&#65533;&#65533;!&#65533;	&#65533;&#1712;7&#65533;&#65533;&#65533;bS&#65533;&#65533;#&#65533;&#65533;&#65533;}s&#65533;&#65533;$h&#65533;C"&#65533;$GqT&#65533;&#65533;&#65533;/H&#65533;&#65533;&#65533;&#65533;&#65533;U&#65533;dU1T@2&#65533;h&#65533;$h&#65533;&#65533;&#65533;9&#65533;V&#65533;&#65533;WN&&#65533; Z&#65533;iK&#65533;-Y(&#217;_&#65533;&#65533;&#65533;XH&#65533; &#145;$&#65533;Io\#/&#1492;f&#65533;&#65533;p&#65533;&#65533;&#65533;%&#65533;D&#65533;!&#65533;&#194;&#65533;9o~&#65533;&#65533;y&#65533;B&#65533;&#65533;= (&#65533;&#65533;4f&#65533;w&#65533;&#65533;\&#65533;:Sg)&#65533;&#65533;&#65533;&#65533;&#65533;&#65533;8&#65533;1&#65533;SM&#65533;e&#65533;U.&#65533;&#65533;B&#65533;&#65533;h&#65533;&#65533;&#65533;&#65533;&#715;&#65533;&#65533;G&#65533;&#65533;9&#65533;C@&#65533;9&#65533;&#65533;#&#65533;HDD&#65533;G@&#65533;&#65533;{&#65533;#&#65533;&#65533;0&#65533;&#65533;&#65533;&#65533;/BKoi&#1243;&#337;:md#C&#65533;&#1258;&#65533;T$&#65533;I&#65533;&#65533;b&#65533;&#65533;Ye*Fz&#65533;T&#675744;&#65533;f&#65533;&#65533;)&#65533;&#65533;Q&#65533;&#65533;+!&#65533; &#65533;&#65533;4&#65533;HI&#65533;R&#65533;&#65533;&#65533;"&#65533;&#1267;&#65533;DhU &#65533;&#65533;&#65533;&#65533;x`&#65533;tIQ&#65533; &#65533;&#65533;&#65533;&#65533;&#65533;&#65533;&#65533;&#65533;phD&#65533;&#65533;p&#65533;:&#65533;e6&#65533;&#65533;#b3(&#65533;&#65533;&#65533;;&#65533;A&#65533;y2&#65533;\&#65533;y&#65533;E=&#65533;&#65533;&#65533;c$&#65533;,&#65533;&#65533;&#65533;&#913;&#65533;
&#65533;&#65533;&#65533;)&#65533;K&#65533;t&#65533;&#65533;&#65533;_U&#134;&#65533;&#65533;vXA?&#65533;&#65533;&#65533;&4&#65533;&#65533;&#65533;&#65533;&#65533;&#65533;&#65533; &#65533;&#65533;&#65533;GRR*q@&#65533;Ny&#65533;&#65533;&#65533;jT]&#65533;&#65533;q&#65533;&#65533;&#65533;&#65533; m&#65533;&#65533;&#65533;W(JQ&#616;2T&#65533;V&#65533;&#65533;&#65533;G&#65533;&#65533;&#65533;P&#65533;&#65533;e[&#65533;&#65533;(&#65533;&#65533;&#65533;&#65533;&#65533;&#65533;l&#65533;&#65533;*&#65533;&#65533;&#65533;&#576;&#65533;&#65533;&#65533;oq&#65533;.ER&#65533;w,4&#153;a"I*&#800;k&#65533;&#65533;&#65533;l&#65533;x&#65533;#&#65533;b
&#65533;&#65533;&#65533;k:9d&#65533;1&#65533;&#65533;	M&#65533;`&#65533;nBf?&#65533;&#1659;&#65533;&#65533;$IC&#65533;&#65533;&#65533;&#65533;Yf&#65533;Q&#65533;&#65533;:&#65533;&#65533;&u&#65533;&#65533;&#65533;&#65533;u&#65533;&#65533;(&#65533;&#65533;&#65533;
&#65533;vX&#65533;&#65533;&#65533;$&#65533;&#65533;aEw&#65533;Q0x9&#65533; I&#65533;&#65533; &#65533;:&#65533;&#65533;!&#65533;&#65533;&#65533;&#65533;&#65533;6&#65533;&#65533;&#65533;pn3&#65533;GBA&#65533;&#65533;&#65533;3	@&#65533;&#65533;>W&#65533;&#65533;4	&#65533;$&#65533;A&#65533;&#1539;&#65533;&#65533; @&#65533;E@&#65533; &#65533;&#65533;&#65533;&#65533; p&#65533;D&#65533;&#65533;t&#65533;/&#65533;&#65533;O&#65533;&#65533;Q&#65533;H&#65533;e&#65533;&#65533;uPuH|&#65533;&#65533;n$&#65533;&#65533;0miL[&#65533;f&#65533;&#65533;&#65533;&#65533;S&#65533;&#65533;&#65533;&#65533;*f]&#65533;e&#65533;&#65533;&#65533;H&#65533;$]&#65533;&#65533;G&#65533;&#65533;&#1657;&#65533;D]&#65533;&#65533;&#65533;&#65533;&#65533;&#65533;W&#65533;6%&#65533;oZ&#65533;&#65533;FY&#65533;R&#65533;A&#65533;<6&#65533;/&#65533;fq^&#65533;&#65533;0&#65533;J&#65533;&#65533;@&#65533;\&#65533;7H7Q&#65533;&#65533;z&#65533;SvH&#65533;&#65533;&#65533;"HaC&#65533;&#65533;(sARG&#65533;9lp&#65533;H&#65533;K"&#65533;&#65533;&#65533;&#65533;6&#65533;&#65533;/&#65533;&#65533;Pc&#65533;$wR4Q&#65533;|<&#65533;0&#65533;7&#65533;&#65533;o8&#65533; Qy&#65533;&#65533;0&#65533;&#65533;<&#65533;&#65533;&#65533;P&#65533;&#65533;&#65533;&#65533;&#65533;c&#65533;&#65533;&#65533;&#65533;&#65533;&#65533;]v&#65533;e/i&#65533;j&#65533;-&#1985;g&#65533;K@A&#65533;5&#65533;0n&#65533;&#65533; &#65533;a&#65533;&#65533;uM=&#65533;FO&#65533;m&#65533;&#65533;!&#65533;n&#65533;Y&#65533;&#65533;
&#65533;vH&#65533;m&#65533;P	&#65533;6&#65533;-&#65533;G&#65533;&#65533;&#65533;l&#65533;&#65533;n&#65533;a&#65533;~&#65533;&#249;+&#65533;p&#65533;&&#65533;&#65533;I&#65533;&#65533;M&#65533;&#65533;&#65533;#&#65533;~&#65533;&#65533;&#65533;&#65533;&#65533;=&#65533;^&#65533;&#65533;"o&#65533;&#65533;v&#1670;DY&#65533;&#65533;&#65533;7*R&#65533;@&#65533;&#65533;<&#65533;&#65533;Y&#65533;&#65533;&#65533;x&#65194;w3&#65533;&#65533;&#65533;i&#65533;&#65533;&#65533;&#65533;}9 >&#65533;&#65533;&#65533;<&#65533;(&#65533;Cx5&#65533;^(&#65533;&#65533;
&#65533; &#65533; 5|&#65533;@&#65533;&#65533;C&#65533;0K&#65533;(bP&#65533;?&#65533;$(&#65533;!HP&#65533;ru&#65533;&#65533;&#65533;&#65533;&#65533;&#65533;i0&#65533;>&#65533;B&#65533;&#65533;&#65533;&#65533;&#65533;wH&#65533;&#65533;&#65533;&#65533;&#65533;AOI&#65533;g&#65533;&#65533;&#65533;&#65533;&#1510;&#65533;&#65533;&#65533;|&#65533;C&#313;8&#851;&#65533;&#65533;&#65533;_&#65533;&#65533;S&#65533;&#65533;&#65533;&#65533;5&#65533;l}&#65533;&#65533;&#65533;&#65533;1&#65533;&#65533;&#65533;Q H4&#65533;&#22859;&#65533;	G,&#65533;&#65533;&#65533;&#65533;H0@3&#65533;&#65533;&#65533;^&#65533;&#65533;&#65533;&#65533;&#65533;&#65533;)B&#65533;}&#65533;&#65533;&#65533;&#65533;&#1632;H( &#65533;U&#65533;r&#65533;`HD&#65533;&#65533;&#65533;@&#65533;&#65533;&#65533;&#65533; @$a&#65533;D&#65533;D *4a&#65533;&#65533;&#65533;5H&#65533;^&#65533;&#65533;C&#65533;&#65533;&#65533;&#65533;=&#65533;Cla~D&#65533;&#65533;?&#65533;a&#65533; &#65533;&#65533;y&#65533;?&#65533;&#65533;&#65533;r&#65533;&#65533;_8&#65533;&#65533;&#65533;&#65533;&#65533;&#65533;&#65533;ftQ&#65533;&#65533;&#65533;(&#65533;&#65533;&#65533;b&#65533;&#65533;&#65533;SiY&#65533;&#65533;&#65533;3!b&#65533;Q&#65533;&#65533;&#65533;&#953;&#65533;Z]9&#65533;	&#65533;C	&#65533;&#65533;H@&#65533; &#65533;]&#65533;&#65533;&#65533;I?MA&#65533;mb&#65533; &#65533;4&#65533;&#65533;d q&#65533;1)`&#65533;o&#65533;&#65533;&#65533;&#65533;&#65533;$.&#65533;&#65533;&#336;&#65533;&#65533;`m&#65533;_q&#65533;&#65533;&#65533;&#65533;A&#65533;jL&#65533;?&#65533;&#65533;\@|&#65533;)&#65533;&#65533;YH@&#65533;3&#65533;Qx&#65533;H @(&#65533;Q&#65533;&#65533;a"e&#65533;9D:&#294;yc&#65533;\&#65533;8b&#65533;&#65533;i&#65533;&#65533;m&#1701;E ;z&#65533;6&#65533;z&#65533;c"&#65533;H&#778;H&#65533;H&#65533;&#65533;G&#65533;G&#65533;&#65533;Hd&#65533;?@A	NV3&#65533;&#65533;A.&#65533;&#65533;1&#65533;&#65533;&#65533;&#65533;-&#1337;H&#65533;]&#65533;&#65533;&#1590;X&#65533;H&#65533; 8&#65533;$R&#65533;V&#65533;&#65533;&#65533;&#65533;D2T&#65533;&#65533;[N&#65533;&#65533;&#65533;_&#65533;>-&#65533;_$&#65533;&#65533;&^,j&#65533;&#65533;@&#65533;&#65533;&#65533;&#65533;<&#65533;&#65533;|&#65533;<&#65533;H&#65533;?D&#65533;&#65533;&#65533;&#65533;&#65533;&#65533;P&#65533;&#65533;HD&#65533;eQ&#65533;DHe;&#65533;S&#65533;c&#65533;e&#65533;&#65533;&#65533;V^CVvZ;nev&#65533;Z&#65533;&#65533;&#65533;
E"&#803;<&#65533;eS&#65533;&#65533;&#65533;\%x&#65533;C\&#961;&#65533;&#65533;C&#65533;cH@Ag&#65533;&#65533;S_&#65533;&#65533;'~"I|$?&#65533;&#65533;?&#65533;&#65533;d&#65533;`&#65533;&#65533;/&#65533;c&#65533;&#313;\^&#1321;]&#65533;	d-~"\&#65533;f&#1578;AfJ`&#65533;]AA3\"x&#65533;&#65533;iF&#1304;&#65533;U&#65533;&#65533;.&#358;&#65533;Q&#65533;P&#65533;&#65533;
&#65533;DaI&#65533;fo"&#65533;D<L&#65533;&#65533;pgq"&#65533;&#65533;q2&#1691;y&#65533;q>&#65533;&#65533;|*l&#65533;xZe8&#65533;&#65533;E&#65533;u:&#65533;pf&#65533;sj&#65533;t:*eWv&#65533;v&#65533;&#65533;7J&#65533;Xn&#65533;?&#65533;&#65533;&#65533;&#65533;ueX&#65533;'Q&#65533;&#65533;^Y&#65533;&#65533;&#65533;d&#65533;?&#65533;&#65533;&#65533;~&#65533;&#65533;Z&#65533;&#65533;&#65533;&#65533;E&#65533;[6UTh	&#65533;T&#65533;A\&#65533;&#65533;!!&#65533;h&#65533;r&#65533;&#65533;	&#65533;&#65533;&#65533;&#65533;&#1737;&#65533;&#65533;&#65533;&#65533;&#65533;&#65533;G&#664;CZ&#65533;0`m	E&J&#65533;&#65533;&#65533;&#65533;\&#65533;Fj&#65533;A&#65533;d&#65533;(
&#65533;&#65533;&#292;&#65533;&#65533;1&#65533;&#65533;]d1u&#65533;&#65533;&#65533;&#65533;&#949;J&#65533;&#65533;X'Rb&#65533;&#65533;e>&#65533;&#65533;
&#65533;&#65533;&#65533;fp*)HT&#65533;&#65533;	&#65533;PB&#65533;G!Q:&#65533;&#65533;fy&#65533;&#65533;uJ!&#65533;)uB &#65533;!v"%Y6&#65533;?&#65533;'&#65533;X&#65533;c&#65533;&#65533;&#65533;&#65533;|&#65533;'WF!&#65533;&#65533;i;^&#65533;&#65533;> &#65533;&#65533;&#65533;9&#65533;&#65533;&#65533;&#65533;@&#65533;@"&#65533;*&#65533;?(&#65533;&#65533;&#65533;#T&#65533;\&#65533;&#65533;@&#65533;:&#65533;&#65533;j&#65533;J&#65533;&#240;T` J&#65533;&#65533; &#65533;*Q&#65533;&#65533;Y&#65533;H&#65533;&#65533;0-&#65533;&#65533;QaN&#65533;M.A-&#65533;`]^-&#65533;-&#65533;&#65533;Gt&#65533;&#65533;&#65533;&#65533;0&#65533;'&#65533;K&#65533;5T-&#65533;g&#65533;(N)&#65533;fS&#65533;&#65533;&#65533;&#65533;X &#170;|&#65533;&#65533;\&#65533;$d&#65533;-	j&#65533;	!&#65533;&#65533;Hf&#65533;r~&#65533;:&#65533;P&#65533;&#65533;p&#65533;&#65533;5t&#65533;&#65533;+&#65533;QZw&#65533;UjZQ&#65533;&#65533;7&#65533;'RJ&#65533;&#65533;&#65533;&#65533;&#65533;&#65533;#Q&#65533;&#65533;&#65533;"ly>&#65533;W&#65533;&#65533;R&#65533;&#65533;C<,H&#65533;P&#65533;&#65533;&#65533;D}na&#65533;&#65533;D&#65533;&#65533;&#65533;H@&#65533;CD&#65533;Z&#65533;%N%h&#65533;F&#65533;&#65533;n&#65533;&#65533;&#65533;&#65533;&#65533;&#65533;w!@8@&#65533;D&#65533;&#65533;&#1190;P&#65533; 4&#65533;;&#65533;&#65533; &#65533;,&#65533;&#65533;&#65533;&#65533;&#834;	6k_&#65533;__&#65533;fH&#65533;&#65533;&#65533;_x&#65533;BS&#65533;&#65533;&#65533;&#65533;-&#65533;&#65533;VI&#65533;1&#65533;&#65533;&#65533;ik4&#136; I5vi5J&#65533;&#65533;&#1963;n&#65533;G<x&#65533;&#278;&#65533;&#65533;9&#65533;&#65533;&#65533;&#65533;&#65533;'a&#1858;&#65533;&#65533;z)&#65533;&#1707;Va&#65533;&#65533;&#65533;s&#65533;k&#65533;&#65533;&#65533;U!y&#65533;&#65533;&#65533;)&#65533;&#65533;}~&#65533;^D&#65533;PXl&#65533;^&#65533;&#65533;&#65533;g"&#65533;&#65533;&&#65533;&#490;B|&#65533;*&#16548;Nl&#65533;&#611;H(&#65533;S&#65533;@&#65533;B&#65533;&#65533;.\&#65533;&#65533;&#65533;n&#766;O8<\(pO#&#65533;&#65533;&#65533;C &#65533;&_&#65533;*I&#65533;* &#65533;@d&#65533;&#65533;&#65533;&#65533;Id&#65533;&#65533;r&#65533;&#65533;2&#65533;@&#65533;?m&#65533;&#65533;l3`b&#65533;&#65533;&#65533;&#1709;*H&#65533;B&#65533;&#65533;Z?6&#65533;_&#65533;&#310;&#65533;.m&#1955;&#65533;2gr&#65533;&#65533;s.&#65533;aS&#175;&#65533;R&#65533;f'&#65533;n&#65533;8*&#65533;!T&#65533;&#65533;.&#65533;&#1662;o&#65533;&#65533;#&#65533;&#65533;&#65533;^&#65533;&#1874;&#48810;&#65533;n~&#65533;&#65533;&#65533;&#65533;&#65533;&#65533;Q&#65533;QBiQJ)QVpH&#65533;gP&#65533;&#65533;]&#65533;&#65533;	&#65533;&#65533;p&#65533;&#65533;&#65533;&#678;.&#656;&#65533;&#65533;,&#65533;:&#359;v&#726;0QTWnj&#65533;&#65533;&#65533;&#65533;&#65533;i&#65533;&#65533;@Q&#65533;%&#65533;Y&#65533;%*&#65533;-N/@&#65533;#&#65533;`&#65533;eq&#65533;&#65533;&#65533;.&#65533;]	ql&#65533;@:d&#65533;&/Q&#65533;d&#65533;2eK&#65533;&#312;&#65533;&#65533;&#65533;&#65533;7V&#1510;&#65533;&#65533;6&#65533;92&#65533;&#65533;Np7>&#65533;&#65533;`&#65533;&#65533;&#65533;&#65533;&#65533;I,&#65533;&#65533;i7&#65533;#&#65533;&#65533;&#65533;ny&#65533;&#65533;&#65533;f&#65533;YZUv&#65533;&#65533;q&#65533;&#65533;i&#65533;&#65533;&#65533;&#65533;&#65533;$#&#65533;^#&#65533;&#65533;vl"&#1381;C&#65533;/&#65533;E&#65533;*Gbr_&#65533;q[&#65533;S&#65533;D&#65533;&#65533;&#65533;4T&#65533;k&#65533;&#65533;01/1Afcz&#65533;$B&#65533;G$/`
&#65533;@&#65533;&#65533;E+,r&#65533;&#65533;r"%&#65533;&#65533;}&#65533;&#231;,1F&#65533;&#65533;&#867;&#65533;&#65533;&#65533;&#65533;9T&#65533;Pk&#65533;&#65533;&#65533;n&#65533;&#65533;&#65533;%&#65533;&#65533;?4&#65533; &#65533;I&#65533;@)&#65533;&#65533; &#65533;&#65533; 0&#65533;!&#65533;&#65533;8&#65533;%<&#778; 6&#65533;'J&#65533;B#&#65533;B&#65533;&#65533;G&#1075;=[&#65533;<&#65533;&#65533;;&#65533;s)&#65533;&#170;&#65533;&#65533;-, &#65533;&#65533;GC$&#65533;B+&#65533;BS&#65533;&#65533;}%(J1{&#65533;0&#65533;DUt&#1117;&#65533;H&#65533;j&#65533;&#65533;&#65533; H&#65533;&#65533;}&#65533;4 |&#65533;?P&#65533;&#65533;&#65533;V~|&#65533;&&#65533;&#923;\&#65533;&#65533;tL;M&#1012;L&#65533;&#65533;&#65533;&#65533;.&#65533;&#65533;@&#65533;< P&#65533;tN&#65533;4&#65533; H<F7|&#65533;Q;&#65533;c8S&#65533;Tw&#65533;HCE&#65533;E&#65533;
-X&#65533;?s1+4H$&#65533;&#65533;&#1358;B&#65533;E[&#65533;&#65533;T&#65533;&#65533;Q&#65533;&#65533;(&#65533;&#65533;&#65533;&#65533;1D&#65533;&#65533;&#65533;a&#65533;&#65533;KF"0_&#65533;$&#65533;&#65533;K&#65533;&#65533;A&#65533;&#65533;-&#65533;&#65533;]3&#65533;&#65533;>&#65533;h&#65533;J&#65533;-&#65533;f0&#65533;pi
&#65533;	F6-&#65533;&#313;hY&#65533;&#65533;&#65533;&#65533;C^&#1146;&#65533;P&#65533;,S&#65533;&#65533;M0a&#65533;)F &#65533;&#65533;&#65533;&#65533;K&#65533; &#65533;K&#65533;Km&#65533;l&#65533;&#65533;j&#65533;nElCm&#65533;vH|Fl&#65533;&#65533;&#65533;?&#65533;4m&#65533;&#65533; &#65533;I&#65533;4&#65533;,&#948;4Hd~&#65533;&#65533;&,N~&#65533;I&#65533;&#308;8&#65533;  wS&#65533;g&#65533;&#65533;y7P&#65533;Q;&#65533;Twww&#65533;
-,N}&#65533;&#65533;{;<&#65533;}S&#65533;p&#65533;&#65533;~w&#65533;&#65533;&#65533;0S&#65533;&#65533;29&#65533;&#65533;&#65533;&#65533;&#65533;mF&#65533;&#65533;Q3&#65533;&#65533;&#65533;&#65533;S&#65533;TG&#65533;&#65533;K&#65533;&#65533;&#65533;-eU&#65533;d&#65533;e&#65533;&#65533;H&#65533;&&#65533;Z&#65533;if&#65533;[&#65533;_&#65533;&#65533;&#15501;&#65533;&#65533;-Oba[&#65533;b[&#65533;&#65533;^&#65533;&#65533;&#65533;&&F&#65533;&#65533;&#65533;8&#65533;@&#65533;K&#65533;S&#65533;&#65533;7&#65533;F&#65533;&#65533;^i&#65533; r&#65533;&#65533;&#65533;&#65533;&#65533;&#65533;&#65533;pAO@&#65533;&#65533;p&#65533;&#65533;&#65533;&#65533;&#65533;&#65533;;H&#65533;&#65533;&#65533;7&#65533;&#65533;&#65533;&#65533;y&#65533;~&#65533;&#65533;&#65533;&#65533;J&#65533;}&#65533;t{k&#65533; 
&#65533;&#65533;&#65533;G&#65533;7&#65533;,w{&#65533;7&#65533;w9&#65533;,&#65533;gh&#65533;&#65533;&#65533;&#65533;P&#65533;&#65533;o&#65533;&#65533;l:J&#65533;tu&#65533;< &#65533;;&#65533;l&#65533;&#65533;&#65533;4&#65533;&#65533;&#65533;&#65533;h&#65533;&#65533;'&#65533;&#65533;_:O&#65533;&#65533;h@LW&#65533;&#65533;o:&#65533;w&#65533;|&#65533;&#65533;[&#65533;N&#65533;&#65533;&#65533;&#65533;z&#65533;&#65533;&#231;;5&#65533;&#65533;z&#65533;:O^Az&#65533;&#65533;c&#65533;7<&#65533;&#65533;&#65533;R&#65533;&#65533;S&#65533;&#65533;Q{&#65533;&#65533;9oGz9&#65533;&#65533;w&#65533;x&#65533;&#65533;'{&#65533;I;H&#65533;&#65533;&#65533;&#65533;|&#65533;&#65533;&#65533;F3JF&#65533;^&#65533;&#65533;[&#65533;_&#65533;	
&#65533;m&#65533;&#65533;&#65533;
&#65533;q&#65533;&#65533;&#58539;&#65533;1&#65533;&#65533;&#65533;&#65533;,7&#65533;W6&#65533;&#65533;@&#1685;A&#65533;&#65533;e&#65533;&#65533;&#65533;3@K6Aa6Q&#65533;f	&#65533;b30&#65533;$&#65533;&#65533;&#65533;&#65533;{&#65533;Wv&#65533;&#65533;&#65533;&#65533;S<&#65533;-7<&#65533;{-'o-&#65533;&#65533;B&#65533;&#65533;H&#65533;&#65533;_&#65533;&#65533;&#65533;*&#65533;&#65533;&#65533;&#65533;&#65533;&#65533;&#65533;7~&#65533;7&#65533;7&#65533;&#65533;&#65533;&#65533;,Y&#65533;&#36628;&#65533;&#65533;&#65533;&#65533;0&#65533;#O&#899;&#65533;j&#671;&#65533;wIzw?&#65533;l&#65533;j!&#65533;x&#65533;&#65533;l&#65533;H&#65533;&#65533;&#65533;C&#65533;&#65533;&#65533;&#65533;&#65533;&#65533;zr&#65533;&#65533;&#65533;&#65533;&#65533;z&#65533;&#65533;&#1579;:&#1555;&#65533;G&#65533;d &#65533;:&#65533;&#65533;&#65533;&#65533;&#237;&#253;&#1719;&#65533;G&#65533;:&#1899;:R&#65533;&#65533;&#65533;&#65533;c&#65533;=I&#65533;:z35&#65533;CO&#65533;&#1869;&#65533;&#65533; f1PL&#65533;e|Q&#65533;9$&#65533;&#65533;I@&#65533;f&#65533;&#65533;F{xHh&#65533;%&#65533;8&#483;&#65533;%z>&#65533;&#65533;&#65533;&#65533;&#65533;h&#43788;&#40456;&#65533;&#65533;&#65533;Ed&#65533;8@&#65533;ld&#65533;&#65533;&#65533;D&#65533;&#65533;&#65533;&#65533;&#1278;]&#65533;^&#65533;&#65533;&#65533;&#65533;x&#65533;w>&#65533;&#65533;(iB&#65533;&#65533;&#65533;&#65533;&#65533;rb&#65533;]@q&#65533;&#65533;&#65533;&#65533;"&#65533;&#65533;8._&#65533;&#65533;g&#65533;&#65533;I&#65533;&#65533;h/W&#65533;i4&#65533;&#65533;&#65533;&#915;&#65533;I&#65533;&#65533;C&#572;k&#65533;&#65533;v&#65533;H&#65533;&#65533;p&#65533;r,@&#65533;&#65533;&#65533;-&#65533;&#65533;&#65533;&#65533;6IH&#65533;gP=@&#65533;(&#65533;@&#65533;&#65533;n-(8&#65533;
&#65533;-&#65533;&#65533;p&#65533;? &#65533;&&#65533; &#451;;&#65533;&#65533;&#387;!J\&#65533;c&#65533;&#65533;R6&#65533;x&#65533;&#65533;&#65533;l>&#65533;@&#65533;M  x&#65533;&#65533;)Pe&#262;V&#65533;l(S&#65533;&#65533;&#65533;d&#65533;&#65533;iU&#65533;W&#65533;]&#1120;&#65533;&#65533;&#65533;[&#65533;&#65533;+&#65533;&#65533;&#65533;G&#65533;e&#1126;=&#65533;&#1791;'&#65533;H&#65533;M.&#65533;&#65533;m&#65533;M&#65533;OW&#65533;&#65533;{&#65533;&#65533;U;&#65533;p&#65533;	h&#65533;&#65533;&#65533;%1&#65533;4[&#65533;g&#65533;&#65533;&#65533;&#65533;&#65533;W&#65533;,p&#65533;&#65533;4+>+&#65533;lp&#65533;&#65533;)&#65533;&#65533;4i%&#65533;&#65533;&#605;&#65533;h"[&#65533;&#65533;&#65533;&#65533;Bi&#65533;&#65533;&#65533;&#65533;/&#65533;qx&#65533;&#65533;&#65533;&#65533;l&#65533;&#65533;7s(&#65533;0&#65533;-&#65533;z&#65533;+>	l&#65533;&#65533;&#65533;v&#65533;&#1023;3&#65533;>&#65533;Y&#65533;&#65533;&#65533;w&#65533;&#65533;2&#65533;&#65533;&#65533;zh&#65533;<|&#65533;&#65533;&#65533;o&#65533;&#65533;{&#65533;g&#1613;&#65533;&#65533;&#65533;&#65533;&#352;&#65533;&#65533;&#65533;&#65533;?&#65533;&#65533;S&#65533;&#65533;&#65533;3o>&#65533;&#65533;&#65533;&#65533;&#65533;f&#65533;&#65533;&#65533;&#65533;2OA&#65533; &#65533;&#65533;+&#805;&#65533;Z&#65533;&#65533;	pS&#715;&#828;&#65533;G&#65533;[&#65533;"&#65533;&#1099;	bT&#65533;G&#65533;si 2H&#65533;&#65533;$	&#65533;&#65533;Z&#1192;&#65533;$&#65533;r&#65533;&#65533;
*&#65533;J&#65533;Z&#65533;#&#65533;&#65533;L
&#65533;w`&#65533;H&#65533;M
&&#65533;8&#65533; 2&#65533;&#65533;&#65533;r%&#65533;&#65533;&#65533;NB&#65533;&#65533;&#65533;h&#65533;&#65533;*K"&#65533;&#65533;&#65533; &#65533;&#65533;&#65533;&#65533;@&#65533;
&#293;&#65533;&#65533;R&#65533;,&#65533;&#65533;b&#65533;I%&#65533;T&#65533;&#65533;
&#522;&#65533;LK&#65533;L%&#65533;T&#65533;N&#65533;&#65533;&#65533;DM&#65533;&#65533;U	&#65533;&#65533;&#65533;&#65533;V8Zz&#65533;Yz&#65533;.8d&#65533;&#65533;VV&#65533;V&#65533;a&#65533;-v&#65533;iL9&#65533;&#65533;mj!V&#65533;&#65533;&#65533;0&#65533;&#65533;m"&#65533;&#65533;xHx8&#65533;Z&#65533;EK&#65533;N&#65533;&#65533;&#65533;i&#65533;%7&#65533;d&#65533;&#65533;&#65533;&#65533;&#65533;&#65533;&#65533; j&#65533; 	@q&#65533;hh4V&#65533;&#65533;	.&#65533;&#65533;&#65533;NX&#65533;n&#65533;&#65533;!&#65533;X&#65533;)N&#65533;&#65533;Mv]h% &#65533;&#65533;hj6&#65533;f&#1098;&#65533;Y&#65533;&#65533; &#65533;&#65533;z&#65533;&#65533;&#65533;&#65533;[l&#65533;e&#65533;\v&#65533;a&a&#65533;&#65533;&#65533;&#65533;i&#65533;&#65533;a&#65533;&#17958;&#65533;&#65533;&#65533;b^z&#65533;X&#65533;&#65533;&#65533;&#65533;&#65533;&#65533;&#10993;&#65533;Z&#47993;&#65533;&#65533;&#65533;&#65533;[&#52323;&#65533;&#65533;&#65533;!&#65533;&#65533;&#65533;j&#65533;&#65533;&#65533;X&#65533;g&#65533;&#65533;&#65533;eh&#65533;,&#65533;ON&#65533;&#65533;y&#65533;&#1145;&#65533;qc`&#65533;&#65533;j&#65533;&#65533; t&#65533;m&#65533;]p&#65533;&#65533;&#65533;ez&#64325;d&#65533;&#65533;6"7hh&#65533;]&#65533;&#65533;I/&#65533;&#65533;&#65533;QO]&#65533;`k6h\&#65533;=y&#65533;&#65533;&#65533;&#65533;d&#65533;c&#65533;&#65533;v&#65533;?&#65533;&#65533; &#65533;&#65533;@&#65533;&#65533;&#65533;&#65533;f&#65533;&#65533;f&#65533;&#65533;&#65533;&#1430;&#65533;&#65533;&#65533;&#65533;'&#65533;.j&#65533;s&#65533;&#65533;H&#65533;&#1401;&#65533;&#65533;&#65533;&#65533;&#65533;_&#65533;&#65533;Mx o&#65533;(&#65533;m&#65533;&#65533;=-&#65533;j&#65533;&#65533;&#65533;n&#65533;&#65533;A!9&#65533;&#65533;&#1401;9|f&#65533;&#65533;&#65533;&#65533;&#65533;]&#65533;&#65533;6&#65533;5&#65533;&#65533;&#65533;&#65533;&#65533;XhX&#65533;|&#65533;&#65533;1&#65533;An0u(&#1846;&#693;&#65533;&#65533;	$v&#65533;3H&#65533;&#1974;4&#65533;d_=&#65533;@&#65533;F?&#65533;Y1&#65533;&#65533;?0&#65533;&#65533;Nf&#65533;S&#65533;)&#65533;&#65533;&#65533;&#576;&#65533;&#65533;&#65533;	&#65533;?&#65533;&#65533;F&#65533;&#65533;:q&#65533;&#65533;U&#65533;&#65533;&#65533;&#65533;E-&#65533;
&#65533;&#65533;Y&#65533;H &#65533;&#65533;&#811;},&#65533;&#65533;&#65533;&#65533;Q=&#65533;&#65533;-n&#65533;k&#1836;W&#65533;&#176;&#65533;&#65533;3&#65533;?&#65533;w&#65533;&#65533;g&#65533;&#65533;&#65533;^F=:&#65533;&#65533;q&#65533;?&#65533;A&#65533;F&#65533;h&#65533;&#65533;t&#65533;#!IIJl0Q&#65533;`&#65533;&#65533;&#65533;&#65533;k&#65533;j&#65533;&#65533;'2&#65533;&#65533;&#305;%&#65533;&#65533;&#65533;&#65533;&#65533;&#65533;|C3W&#65533;&#65533;&#65533;.l&#65533;&#65533;&#65533;#(&#65533;&#65533;9&#65533;&#65533;&#65533;N&#65533;\&#65533;&#65533;A&#65533;I&#65533;&#65533;&#65533;4&#65533;1&#65533;8&#65533;z&#65533;&#65533; &#65533;&#65533;X&#65533;N&#910;^y&#65533;#jp&#65533;&#65533;Q&#65533;~&&#65533;&#65533;&#65533;&#65533;B&#207;&#65533;&#65533;x9&#65533;&#65533;&&#65533;&#65533;&#65533;e+k&#65533;&#65533;6R6&#65533;&#65533;&#65533;&#65533;N&#1309;&#65533;)Cd&#65533;&#65533;I`&#65533;(d&#65533;&#65533;5&#65533;A&#65533;6&#65533;&#281;y&#65533;&#65533;G&#65533;&#65533;]-G&#65533;&#65533;@&#65533;6\&#65533;nqs!&#65533;i&#641;&#65533;&#65533;<&#65533;&#65533;&#821;&#65533;&#65533;]&#45255;#A&#65533;x?'&#65533; j&#65533;&#65533;e*&#65533;>d&#65533;(B&#65533;T&#65533;&#65533;&#65533;jy&#65533;<w&#65533;&#65533;X&#65533;.&#65533;B&#1206;&#65533;heT }&#65533;A&#65533;P&#65533;&#65533;&#65533;&#65533;w&#65533;&#265;&#65533;&#65533;=M&#65533; &#65533;&#65533;&#65533;&#65533;,X&#65533;&#65533;p&#65533;&#65533;B&#65533;&#65533;5Y&#65533;&#65533;G!(&#51304;}&#65533;&#65533;_X&#65533;<&#65533;#&#65533;&#65533;&#65533;@&#65533;j&#1389;M&#65533;&#65533;h&#65533;@&#65533;Z7$&#65533;&#65533;+2&#65533;&#65533;&#65533;&#65533;6c&#1849;XJ&#65533;&#65533;&#65533;3&#65533;&#65533;&#65533;g&#65533;&#65533;&#65533;&#65533; &#65533;X&#65533;&#65533;q&#65533;}&#65533;&#238;	&#65533;`q&#65533;[&#65533;&#65533;vuSRy&#65533;p&#65533;O&#65533;.-&#65533;&#65533;&#65533;"V&#65533;&#65533;}&#65533;Kbh&#65533;&#65533;~D&#65533;.$&#65533;u&#65533;"&#65533;ly&#65533;X^;&#65533;&#65533;&#65533;&#65533;-&#65533;&#65533;&#65533;&#65533;&#65533;2g&#65533;Nu&#65533;&#65533;&#65533;&#65533;&#65533;C&#65533;&#65533; &#65533;&#65533;}&#65533;{_&#65533;&#9719;&#65533;&#65533;&#65533;|&#65533;e&#65533;6H`&#65533;_&#65533;
&#65533;`{&#65533;.-&#65533;]&#65533;J&#65533;j&#65533;,&#65533;6-&#65533;&#65533;&#65533;p&#65533;&#65533;&#65533;&#862; &#65533;&#65533;&#65533;@&#65533;d@&#65533;l&#65533;I&#65533;&#65533;G&#65533;&#65533;&#65533;V&#65533;4|&#65533;&#65533;@&#65533;&#65533;;&#65533;&#65533;&#15763;&#65533;1Zfl&#65533; &#65533;8-&#65533;r	1&#65533; &#65533;l&#65533;I&#65533;@t&#65533;&#65533;&#65533;&#65533; EvI
&#65533;2&#65533;&#65533;H&#65533;_&#65533;&#65533;&#65533;!
&#65533;`&#65533;\&#65533;r&#65533;&#65533;&#65533;&#65533;&#65533;i`&#65533;q&#65533;A&#65533;*O &#65533;&#65533;W&#65533;&#65533;&#65533;&#747;&#65533;e&#65533;&#65533;&t\&#470;H&#65533;e&#65533;&#65533;c&#65533;N&#65533;8&#65533;&#65533;&#65533;&#65533;&#65533;&#65533;&#65533;H&#65533;&#65533;^&#65533;&#65533;&#65533;p&#607;t &#65533;&#65533;&#65533;&#65533;u|_1&#65533;&#65533;W&#65533;&#65533;&#65533;&#65533; +$&#65533;vP&#65533;	P&#65533;&#65533;&#65533;
&#65533;&#65533;&#65533;&#65533;&#65533;&#65533;
&#65533;P&#65533;@F&#65533;&#65533;&#65533;&#65533;F&#65533;Vmkd&#65533;&V&#65533;y6c&#1042;Z&#65533;S&#65533;&#65533;&#65533;&#65533;&#65533;&#65533;&#65533;&#65533;!&#65533;&#65533;.&#1516;ZH&#65533;,&#65533;,&#65533;)&#65533;&#65533;&#65533;P &#65533;&#65533;@-&#65533;=&#65533;&#65533;b&#65533;rc|&#65533;pK&#65533; &#65533;&#65533;
h&#65533;;&#65533;&#65533; &#65533;x&#65533;&#65533;Ms&#65533;V>n&#65533;k?&#65533;
ov,&#65533;&#65533;&#65533;&#65533;&#65533;&#65533;&#65533;&#65533;&#65533;*&#65533;
&#65533;0&#65533;q&#65533;Q&#65533;6&#65533;&#65533;&#65533;[)&#65533;&#65533;&#65533;e&#65533;&#65533;	&#65533;;&#65533;&#65533;a4Y&#65533;@~&#65533;IS&#65533;&#65533;&#65533;&#65533;mi&#65533;i
&#65533;W&#65533;&#65533;&#65533;`b&#65533;&#65533;b &#65533;&#65533;&#65533;8&#65533;&#65533;|&#65533;&#65533;&#65533;&#65533;&#65533;&#1654;&#65533;0l\k&#65533;B&#65533;pPG&#1311;&#65533;&#65533;k&#65533;&#65533;b{Z&#65533;&#65533;&#1461;&#65533;&#65533;&#65533;&#65533;a[&#65533;&#65533;6&#65533;&#65533;&#65533;&#65533;`<&#65533;wU
&#65533;Z&#258;&#65533;&#65533;&&#65533;@.&#65533;&#65533;&#65533;&#65533;&#65533; ;/P(@&#65533;&#65533;A(&#65533;&#65533;&#65533;#&#65533;&#65533;;&#65533;&#65533;x&#65533;&#65533;;&#65533;&#65533;&#1778;&#65533;%4&#65533;&#65533;&#65533;&#65533;&#65533;65&#65533;0t &#65533;>"p&#65533;f&#65533;c	g&#65533;X&#65533;&#730;n	&#65533;o&#65533;&#65533;&#65533;&#65533;&#902;,&#65533;&#65533;ho.&#1110;&#65533;aK&#65533;&#65533;m&#65533;&#65533;&#65533;&#65533;!&#65533;:y&#65533;&#65533;Mo&#65533;&#65533;~Pk&#65533;X&#65533;9&#65533;&#65533;&#65533;&#65533;&#1172;&#65533;y&#65533;k&#65533;&#65533;&#65533;&#1262;&#65533;&#65533;r&#65533;	h&#65533;-o&#65533;&#65533;&#65533;?&#65533;nL&#65533;&#65533;;
^Mv&#65533;g&#264;[&#65533;&#65533;[&#65533;%&#65533;f[&#65533;E&#65533;-p &#65533;N&#65533;&#773;&#65533;&#65533;&#65533;&#65533;&#65533;&#65533;&#65533;@&#65533;@&#65533;A&#65533;AG&#65533;+@*&#65533;H&#65533;&#65533;"&#65533;&#65533;$0&#65533;&#65533;l&#65533;&#65533;&#65533;&#65533;&#65533;&#65533;{&#65533; |&#65533;y&#65533;&#65533;PwP&#65533;&#65533;&#65533;&#65533;v&#65533;{&#65533;n&#65533;\0
&#65533;&#65533;	&#65533;&#65533;&#65533;
A&#65533;`
O(`&#65533;&#65533;&#65533;&#1838;&#65533;Gh(P&#65533;&#65533;&#65533;&#65533;0`Z&#65533;&#65533;BG&#65533;&#65533;&#65533;%&#65533;A&#65533;L&#65533;&#65533;&#65533;&#65533;&&#65533;&#65533;J&#65533;^&#65533;t&#65533;.&#65533;&#65533;&#65533;Cpb&#65533;PjA&#65533;&#65533;B&#65533;&#65533; 8&#65533;&#65533;L*&#65533;E&#65533;~&#65533; >H&#65533;&#65533;&#65533;&#65533;&#65533;&#65533;^h&#65533;&#65533;&#65533;&#65533;Eb$&#65533;oU.MXxN&#65533;&#65533;&#65533;t|-&#65533;&#65533;&#65533; &#65533;%&#65533;&#65533;Ph&#65533;/&#65533;N@&#65533;x &#65533;v&&#41985;&#65533;&#65533;&#65533; &#65533;m&#65533;!&#65533; @&#65533;&#65533;&#65533;gq&#65533;&#65533;&#65533; &#65533;&#65533;0&#65533;o&#1404;Q &#65533;&#65533;
&#65533;&#65533; &#65533;&#65533;&#65533;&#65533;&#65533;&#65533;M&#65533;&#65533;0&#65533;&#65533;&#65533;&#65533;-#p&#65533;	&#65533;&#65533;&#65533;&#65533;0	&#65533;
&#65533;P&#65533;&#65533;0&#65533;&#65533; &#65533;p&#65533;&#65533; t@t&#65533;&#65533;j&#65533;&#65533;&#65533;&#65533;B&#65533;&#65533;&#65533;T&#65533;&#65533;&#65533;&#65533;&#65533;{&#65533;pI&#65533; &#1954;%F&#65533;&#65533;	&#65533;&#65533;&#65533;&#65533;Y&#65533;V&#65533;p*&#65533;"&#65533;( &#65533;&#65533;C&#65533;&#65533;&#65533;&#65533;K'&#65533;/&#65533;&#65533;%&#65533;&#65533;i&#65533;X&#65533;&#65533;&#65533;%mf&#65533; L&#65533;n@&#65533;c&#1291;&#65533;&#65533;&#65533;X&#65533;#&#65533;D &#65533;Laxn&#65533;tn&#65533;&#65533;&#65533;&#426;&#65533;#&#65533;f&#65533;&#1058;	&#65533;` &#65533; &#65533;@zM &#65533;m[&#65533; &#65533;&#65533;@<&#65533;[&#1061;&#65533;&#1294;&#65533;&#1191;q&#65533;&#65533;\&#65533;Nq|&#65533;&#65533;]~&#65533;[&#65533;f&#65533;0&#65533;&#65533;-&#65533;/&#65533;&#65533;/&#65533;&#65533;&#65533;&#65533;&#65533;&#65533; e&#65533;p&#65533;&#65533; 3&#65533;&#65533;3&#65533;3&#65533;&#65533;&#65533;&#65533;4&#65533;&#65533;	&#65533;&#65533;5&#65533;`5&#65533;@V&#65533;&#65533;&#65533;  6e&#65533;b&#65533;&#65533;&#65533;!!y&#65533;7&#65533;&#65533;&#65533;@&#65533;&#65533;&#65533;&#65533;7r&#65533;AO&#65533;&#65533;&#65533;&#65533;h&#65533;&#65533;&#65533;&#65533;R&#65533;[T&#65533;\b@&#65533;&#65533;:&#65533;8&#65533;&#65533;&#65533;&#65533;kt&#65533;\&#65533;P&#65533;@&#65533;&#65533;&#65533;^-&#65533;&#65533;f&#65533;H&#65533;&#65533;&#65533;&#65533;j`0&#65533;n@| 
&#65533;&#65533;1 &#65533;p&#65533;r&#65533;&#65533;mj&#65533;'m&#65533;&#65533;0&#65533;e&#65533;&#65533;&#65533; x@&#65533; 3}N&#65533;]&#65533;l&#65533;&#65533;(n&#65533;&#585;L&#65533;&#65533;R &#65533;!&#65533;&#65533;!&#65533;&#65533;&#65533;&#65533;&#65533;&&#65533;^&#65533;&#65533;&M+&#65533;K&#1274;2<!&#65533;b&#65533;b/&#65533;`@&#65533;&#65533;&#65533;&#65533;&#65533;nm#&#65533;>&#65533;&#65533;V&#65533;&#65533;&#65533;&#65533;Rq&#65533;P&#65533;&#65533;Z&#65533;&#65533;n &#65533;m&#65533;&#65533;m&#2012;&#65533;&#65533;&#1932;T&#65533;\&#65533;1; &#65533;H&#65533;&#65533;&#65533;&#65533;&#65533;9&#65533;&#65533;bA!	&#65533;&#65533;!9&#65533;q&#65533;&#65533;M&#65533;&#65533;&#65533;&#65533;&#65533;&#65533;&#65533;N&#65533;S&#65533;"&#65533;!C&#65533;x&#65533;)&#65533;&#65533;+0&#65533;&#65533;A&#65533;'8 ;;&#65533;&#65533;b &#65533;&#65533;x&#65533;&#65533;&#65533;0:&#65533;$]T``@&#65533;&#65533;&#65533;&#65533;#&#195;
&#65533;&#65533;&#65533;E&#65533;Os&#65533;&#65533;&#65533;0a&#65533;&#65533;&#65533;&#65533;M&#65533;&#65533;&#65533;b&#65533;&#1754;&#65533;rr@&#65533; ,&#65533;&#65533;&#65533;&#481;&#65533;&#65533;&#65533;B&#65533;&#65533;
&#65533;&#65533;(&#65533;)&#65533;&#65533;^&#65533;h &#65533;J k&#65533;R&#65533;H4&#65533;&#65533;E7Uk2&#65533;#&#932;lB	*@&#65533;&#65533;&#65533;@&#3205;&#65533;&#65533;&#65533;<A&#65533;H="&#1223;&#65533;g&#65533;&#65533;`&#65533;&#65533;&#1041;h&#65533;h&#65533;"&#65533;K_@g&#65533;Y&#65533;_&#65533;&#64660;a&#65533;'r&#65533;a1&#1093;gT&#65533;1&#65533;&#65533;]j&#65533;K&#65533;%&#496;&#63109;&#65533;&#65533;m :O&#1798;o&#65533;&#65533;&#65533;F&#65533;?&#65533;&#65533;!&#65533;&#65533; &#65533;&#65533;&#65533;&#65533;O&#65533;m&#65533;&#65533;P&#65533;&#65533;&#65533;&#65533;H&#65533;&#65533;&#65533;&#65533;l&#65533;g&#65533;m&#65533; &#65533;Zj05Ad&#65533;J&#65533;6=M&#65533;&#65533;F -\&#65533;&#65533;<?&#65533;&#65533;&#65533; &#65533;AQL&#65533;L&#65533;&#65533;b&#65533;&#65533;
`N&#65533; Z&#65533;&#800;%&#65533;&#65533;6&#65533; H&#65533;&#660;i4&#65533;&#1296;&#65533;UL&#65533;&#65533;&#65533;`&#65533;&#65533;&#65533;&#65533;6&#65533;Y&#65533;G&#65533;n)&#65533;p&#65533;oj&#65533;&#65533;*&#65533;&#49241;&#65533;C&#65533; 2&#65533;ank&#1192;&#65533;&#65533;&#65533;\&#65533;&#65533;j&#65533;$J&#65533;u &#65533;&#65533; |&#65533;&#65533;@>&#65533;&#65533;&#65533;&#65533;&#65533;R&#65533;&#65533;&#65533;"r)&#65533;z@&#1202;&#65533;&#131424;&&#65533;<`&#65533;&#65533;  &#65533;0!t3&#65533;A &#65533; &#65533;6&#65533;&#65533;w&#65533;&#65533;l`{&#65533;&#65533;&#65533;&#65533;&#65533;w&#65533;&#65533;<&#65533;{&#65533;7&#65533;&#65533;&#65533;7|?a}Q!&#65533;&#65533;&#65533;&#842;
{ 
&#65533;&#65533;&#65533;xiN&#65533;J&#65533;!t t t !&#65533;&#65533;&#65533;&#65533;&#65533;&#65533;\&#65533;Xm&#65533;&#65533;&#65533;&#65533;@&#65533;&#65533;&#65533;&#65533;&#65533;.&#65533;&#65533;&#65533;Z&#65533;V}&#65533;-&#65533;&#65533;h&#65533;&#65533;&#1555;&#65533;V2s*@	&#65533;@&#65533;&#65533; @}&#65533;&#65533;H-tY&#65533;p&#65533;x&#1543;]&#65533;&#65533;&#65533;42&#65533;T7KLo&#65533;&#65533;u &#65533;V&#65533;&#65533;%&#65533;&#65533;&#1452;b&#659;&#65533;eI&#65533;&#65533;&#65533;&#65533;o&#65533;&#65533;&#65533;8k&#65533;g&#65533;&#1920;&#65533;&#65533;&#65533;&#65533;vN&#900;&#65533;	j0!6t &a
&#65533;&#65533; &#65533;&#65533;&#65533;&#65533;+O&#65533;&#65533;t&#65533;l&#65533;&#65533;&#65533;&#65533;&#928;L&#65533;T&#65533; : &#65533;&#65533;&#65533;&#65533;`&#65533;\&#65533;&#65533;G&#65533;&#65533;&#65533;`&cG&#683;^L&#65533;n&#65533;&#65533; &#65533;&#65533;&#1408;&#65533;&#65533;&#65533;&#65533;&#65533;
` 0&#65533;&#65533;&#65533;&#65533;&#65533;&#65533;	&#65533;	 "&#65533;*&#65533;x= >&#65533;&#65533;=&#65533;&#65533;&#65533;w ,d <` l&#65533;6&#65533;}&#65533;w	&#65533;&#65533;{&#65533;x&#65533;&#65533;{E&#65533;&#65533;&#65533;&#65533;
&#65533;X&#65533;&#65533;&#65533;&#65533;i&#65533;(+!["&#65533;i&#65533;&#65533;&#65533;!&#65533;W%&#65533;&#65533;&#65533;&#65533;&#65533;7v3
&#65533;&'&#65533;&#65533;&#65533;&#1960;v&#65533;&#65533;&#65533;&#65533;&#65533;x&#65533;&#65533;@&#65533;|`T&#65533;&#65533;&#65533;^&#65533;&#65533;d&#65533;|&#65533;&#65533;&#65533; &#65533;E&#65533;zS n&#65533;	&#65533;&#65533;	&#65533;&#65533;9&#65533;&#65533;-Z-&#65533;&#65533;&#65533;&#65533; j1&&#65533;&#65533;&#65533;F&#65533;&#65533;@A&#65533;&#65533;&#65533; 8&#65533;&#65533;v&#65533; &#65533;&#65533;&#65533;&#65533;&#65533;&#65533;&#65533;&#65533;6Xs&#65533; &#65533;`q&#65533;&MU&#65533;4&#65533;&#65533;j&#65533;&#65533;dIl&#65533;&#65533;&#65533;f&#65533;xn&#65533;&#65533;J &#65533;,`$^&#65533;&#65533;el&#65533;&#65533;"s&#65533;&#65533;&#65533;&#65533;soN&#65533;<&#65533;&#65533;)fI^-&#65533;&#65533;&#65533;&#65533;&#65533; F&#65533;2U&#1746;&#65533;N&#65533;p,&#65533;&#65533;&#65533;A.JQ&#65533;_#''&#65533;&#65533;&#65533;&#65533;&#65533;&#65533;&#65533;a&#1440;&#65533;&#65533;&#65533;&#1057;!Ba&#65533; `&#65533;q9&#65533;!h&#65533;&#65533;&#65533;&#65533;!&#65533;}}&#65533;&#65533;&#65533;&#65533;&#65533;&#65533;&#65533;{c&#65533;&#65533;>!;&#65533;a&#65533;&#65533;}&#65533;C &#385;&#34933;m&#65533;Pav&#65533;&#65533;&#1499;&#65533;&#1435;&#65533;&#65533;&#65533;&#65533; ,X .Az&#65533;&#65533;&#65533;&#65533;&#601;&#65533;$&#1536;xzu f&#65533;/&#65533;BP &#65533;&#65533;d&#65533;&#65533;Jm&#65533;>&#65533;&#65533;@&#65533; `&#65533;&#65533;G&#65533;&#65533;	b&#65533;&#65533;&#65533;&#991;&#65533;&#65533;N&#65533;&#65533;h&#65533;&#65533;3&#65533;&#65533;2&#65533;&#65533;i&#65533;\ &#65533;&#65533;x &#65533;&#65533;$&#65533;&#65533; 0&#65533;T&#65533;m&#65533;X&#65533;B&#65533;`&#65533;&#65533;?\ bM&#65533;&#65533;i&#65533;M&#65533;.&#65533;nXFoQ2&#142;&#65533;&#65533;4&#65533;`&#65533;&#65533;p1;Qm&#65533;&#65533;Yy`qQfe&#65533;&#65533;&#65533;YL&#65533;&#65533; J&#65533;0&#65533;&#65533;&#65533;?&#65533;&#65533;&#65533;&#65533;X(&#65533;D&#65533;E&#65533;'&#65533;|b ,&#65533;	&#65533;&#65533;!&#65533;!Xa&#65533;MG&#65533;&#65533;>&#65533;R&#65533;t&#65533;&#65533;_&#65533;H&#65533;&#65533;&#65533;&#65533;&#65533;&#65533;&&#65533;* 8o &#65533;&#65533;&#65533;i&#65533;&#65533;&#65533;&#65533;&#65533;v&#65533;&#65533;&#65533;6 &#65533;!	P&#65533;&#65533;*	p&#65533;3&#65533;r&#65533;!&#65533;#C&#1408;b0d	6&#65533;>C&#65533;&#65533;&#65533;&#65533;&#65533;\&#65533;&#65533; }{yP63N&#65533;sN&#65533;)&#65533;B &#65533;&#65533;&#65533;/!&#65533;&#65533;B&#65533;"&#65533;8&#65533;rM)X&#65533;	&#65533;^&#1965;Y*&#65533;&#65533;e&#65533;g&#65533;&#65533;Ru&#65533;&#65533;N&#65533;&#65533;&#65533;*&#65533;&#65533;&#65533;&#65533;@Y&#65533;&#65533;&#65533;&#65533;&#65533;&#65533;*&#65533;&#65533;J{X!&#65533;B&#65533;+&#65533;&#65533;8&#65533;&#65533;!&#65533;&#65533;&#65533;&#65533;&#65533;&#65533;&#65533;&#65533;&#65533;&#65533;&#65533;&#65533;&#65533;&#65533;&#65533;&#65533;d&#619;F n&#65533;&#65533;U9j`  D&#1289;&#65533;&#65533;&#65533;&#1825;&#65533;^&#65533;&#65533;&#65533;&#65533;&#65533;(~&#65533;h&#65533;`&#65533;w&#65533;&#65533;b&#65533;&#65533;w&#65533;!&#65533;&#65533;k\&#65533;@&#65533;&^|/e&#65533;&#65533;&#65533;&#65533;JN&#65533;&#65533; X&#65533;&#65533;i&#65533;&#65533;&#706;&#65533;*&#65533;X@&#767;&#65533;0h&#65533;5&#65533;?&#65533;i@;&#65533;&#65533;&#65533;+&#65533;\z&#850;!&#65533;j&#65533;&#65533;v&#65533;_m&#65533;&#65533;&#65533;&#65533;A !h@ |&#65533;&#65533;&#65533;,O&#65533;&#724;&#65533;!L&#65533;&#65533;&#65533;&#65533;&#65533; *&#65533;&#65533;?&#65533;&#65533;5A&#65533;&#65533;&#65533;1&#65533;&#65533;&#65533;&#65533;# :&#65533;!&#65533;&#65533;&#65533; &#65533;&#65533;C&#65533;&#65533;&#65533;&#65533;{&#65533;D@&#65533;a&#65533;&#65533;` 6&#65533;&#65533;&#1655;&#65533;&#65533;&#65533;`"&#1460;&#65533;&#65533;hN&#65533;]&#65533; &#65533;;&#65533;&#65533;&#65533;&#65533;;&#65533;P&#65533;'U&#65533;j&#65533;&#65533;&#65533;&#65533;bA&#65533;@&#65533;&#65533;ZP&#65533;&#65533;&#65533;UGe&#65533;,&#65533;A &#65533;&#65533;@VG 4&#65533;hZ&#65533;&#65533;`]N&#65533;&#65533;6&#65533;%&#65533; &#65533;&#65533;&#65533;-&#65533;&#65533;&#65533;&#65533;i.&#65533;m&#65533;&#65533;&#65533;B&#65533;&#65533;A&#65533;&#65533;	&#65533;b,&#65533;&#65533;6&#65533;&#65533;`&#65533;&#65533;&#65533; ^&#65533;&#65533;&#456721;,0&#65533;&#65533;0R&#65533;a&#65533;.&#65533;5$&#65533;"&#65533;Z&#65533;Jh&#561;cC&#65533;7&#65533;&#65533;C&#65533;*8bp&#65533;!&#65533;&#65533;)UV&#65533;&#65533;&#65533;&#65533;6&#65533;+&#65533;&#65533;"&#65533; =B4&#65533;&#65533;&&#65533;zq&#65533;&#65533;&#65533; &#65533;&#65533;:&#65533;J&#65533;&#65533;GBR	Y&#65533;&#693;&#65533;&#1519;`&#202;K&#65533;)&#65533;  &#65533;\&#65533;&#65533;&#1751;W&#65533;&#65533;rT&#65533;&#65533;>|&#65533;&#65533;&#65533;&#65533;&#65533;7&#65533;&#65533;&#65533;&#65533;o&#65533;&#65533;&#65533;:T|&#65533;&#65533;&#139;ir(&#65533;&#65533;&#65533;&#65533;&#65533;&#65533;q`I&#65533;X&#65533;(`&#65533;&#65533;#:&#65533;e1&#65533;NE&#65533;\&#65533;&#137;H&#65533;@i&#65533;p6&#65533;&#65533;&#65533;&#65533;&#476;D9F&#65533;h8&#65533;&#65533;&#65533;ll&#65533;&#65533;&#65533;?J&#65533;&#65533;&#65533;&#65533;a&#65533;&#280;$&#65533;&#65533;)&#65533;J&#262;&#65533;&#65533;&#1568;D&#65533;w&#65533;&#65533;&#65533;&#65533;/z&#65533;:t\&#678;Q&#65533;&#65533;&#65533;&#65533;&#65533;&#978;&#65533;D&#65533;lY4&#65533;N|B&#65533;&#65533;C&#65533;1&#65533;z&#65533;e$&#65533;6&#65533;&#65533; C,
&#65533;d(&#65533;Q&#65533;&#65533;&#65533;&#65533;A_ &#65533;&#65533;T&#65533;CsD&#65533;
p&#65533;&#65533;	&#65533;&#65533;0&#65533; &#65533;&#65533;a&#517;u0&#65533;4&#65533;&#65533;&#65533;G&#65533;%&#65533;D&#65533;&#65533;SX&#65533;&#65533;G Rq&#65533;&#65533;0&#65533;dCLT%Xax&#65533;GAiP&#65533;P8&#65533;&#65533;&#65533;&#65533;"&#65533;S&#65533;&#65533;&#65533;&#65533;TCA&#65533;&#65533;0	&#65533;&#65533;p&#65533;@H&#65533;H&#65533; h&#65533;E$q0&#65533;L&#65533;F&#65533;LUaur4&#65533;#@<&#65533;&#65533;HY&#65533;B&#65533; &#65533;x&#65533;&#65533;&#65533;&#65533;?&#65533;eTFz&#65533;dAZ&#65533;&#65533;&#43828;&#65533;j&#65533;m2[ &#65533;a&#65533;+&#65533;a&#65533;	(&#65533;&#343;)4&#65533;&#65533;&#65533;&#65533;&#65533;&#65533;&#65533;&#65533;	=&#65533;"	rD&#1424;&#65533;&#65533;\f&#65533;>&#65533;&#65533;"&#65533;d&#65533;&#65533;?
&#65533;0&#65533;&#65533;`&#65533;J"&#65533;QbM	&#65533;$R&#65533;5"&#65533;&#65533;G3&#65533;&#65533;	4&#65533;&#65533;&#65533;?&#65533; &#65533;I8&#65533;i&#65533;&&#65533;&#65533;PR&#65533;&#65533;&#65533;H	&#65533;&#65533;0B"s &#65533;&#65533;&#65533;&#65533;&#65533;'&#65533;&#65533;&#1036;&#65533;s&#65533;&#65533;&#65533;&#65533;Pj&#65533;&#1793;&#65533;?&#65533;&#129;ek&#65533;&#65533;G&#65533;&#65533;&#1868;&#65533;{&#65533;&#65533;Gx&#65533; 	&#65533;&&#65533;1&#65533;ToH&#1543;((&#65533;&#65533;&#65533; &#65533; &#801;(Mb&#65533;&#65533;&#65533;&#65533;&#65533;J&#65533;x&&#65533;p&#65533;vC &#65533;&#65533;&#65533;x&#65533;&#65533;jCX&#1159;&#65533;D&#65533;&#65533;SOE)8&#65533;B&#65533;&#65533;S&#65533;&#65533;&#65533;a3&#65533;S&#65533;&#65533;&#65533;C&&#65533;&#65533;&#65533;&#65533;??&#65533; &#698;&#65533;&#65533;H(t&#65533;&#65533;V&#65533;JP&#65533;?#&#65533;Ja&#65533;&#65533;&#65533;4'&#65533;8&#65533;&#65533;&#65533;&#65533;&#65533;&#861;5&#65533;^PN&#65533;&#65533;&#294;B&#65533;&#65533;p&#65533;?&#65533;8&#65533;&#65533;?&|&#65533;Ty/&#65533;T&#65533;Z:&#65533;g&#65533;&#65533;&#65533;d&#65533;&#65533;M&#65533;?^4&#65533;&#65533;Gi00EA&#65533;pH  &#65533;&#65533;s&#515;A&#65533;&#65533;X1&#65533;v&#65533;&#65533;P`&#65533;;&#65533;_AH&#65533;&#65533;G&#65533;&#65533;N1	&#65533;&#65533;&#65533;c:&#65533; &#65533;Z&#65533;L&#65533; (&#1829;&#65533;&#65533;&#769;&#65533;p.F&#65533;&#65533;D&#65533; &#65533;@Et4q&#65533;&#65533;&#65533;&#65533;&#65533;?`&#65533;&#65533;O&#65533;&#65533;&#65533;X&#65533;(&#65533;&#65533;&#65533;&#65533;d&#65533;	!h  &#65533;M'E&#65533;(NCv&#65533;	&#65533;lO&#65533;1P&#65533;h&#65533;&#65533;&#65533;>73"&#65533;&#65533;d&#65533;&#1648;&#65533;m&#65533;v&#65533;78#F(&#65533;&#65533;d&#65533;&#65533;ZA&#65533;&#65533;!&#1601;0|&#65533;PA&#65533;&#65533;&#65533;T@ &#65533;&#65533;&#65533;?&#65533;&#65533;&#65533;&#65533; 
&l&#65533;9&#65533;&#65533;fp&#62646;*&#65533;&#65533;`e8)dIN\&#65533;&#65533;&#65533;&#65533;A&#65533;+&#65533;&#65533;&#65533;?&#65533;&#65533;ud&#65533;&#65533;&#65533;&#65533;d &#65533;E&#65533;LU&#65533;&#65533;Ov&#65533;	 &#65533;!5 A0k0&#65533;mH &#38298;&#65533;'&#65533;l&#65533;#IC&#65533; &#65533;(Jr-i&#65533;&#65533;dp&#65533; 1<&#65533;&#65533;&#65533;b&#65533;`z$S&#65533;&#65533;,X &#65533; {&#65533;&#65533;?&	&#65533;&#65533;4&#65533;+&#65533;&#1755;&#65533;W$BTc&#65533;&#65533;&#164;@J&#1069;@&#65533; 1&#65533;&#65533;)X&#65533;ix&#65533;2"&#65533;(R 
HL&#65533;&#65533;e&#65533;T&#65533;&#65533;&#65533;&#65533;4&#65533;`&#65533;&#288;&#65533;t&#65533;&#65533;&#65533;]"&#65533;c&#65533;O]&#65533;A&#65533;`jQ/&#65533;&#65533;t&#65533;&#1192; &#65533;&#65533;&#65533;?~&#65533;"V&#65533;C%8&#65533;&#65533;AV|&#65533;&#65533;@w&#65533;h&#65533;&#65533;0&#65533;&#65533;d&#65533;&#65533;&#65533;1*&#65533;`:9+4&#65533;&#1192;&#65533;&#65533; &#65533;TPU.KEj$&#65533;&#65533;&#65533;&#65533;&#65533;&#65533;&#65533;&#34756;$&#65533; &#65533;&#65533;Y&#65533;&#65533;&#65533;&#65533;&#65533;&#65533;=&#65533;?^@&#65533;0F
&#65533;&#65533;&#65533;&#65533;5&#65533;u&#65533;&#65533;&#65533;&#65533;&#65533;&#535;&#65533;&#65533;&#65533;*&#65533; &#65533;,b&#65533; &#65533;&#65533;&#65533;`&#65533;&#65533;&#65533;]C&#41990;<&#65533;AjH8&#65533;K&#65533;&#65533;N&#65533;&#65533; Z&#65533;*&#65533;-%*&#65533;&#65533;(&#65533;&#201;ep\&#65533;&#65533;&#65533;&#65533;<.&&#65533;&#65533;eD"&#65533;9&#609; &#65533;&#65533;&#65533;)&#65533;&#65533;dN&#65533;S&#65533;:B@q&#65533;fz&#65533;&#65533; &#65533;&#1240;&#65533;&#65533;<R&#65533;Lp&#65533;&#842;l#&#65533;]N^@&#65533;&#65533;&#65533;K&#1168;&#65533;=&#65533;0&#65533;QZ&#65533;&#65533;C*&#65533;?&#65533;&#65533;
[W&#1928;&#65533;&#65533;b&#65533;U&#65533;s&#65533;M&#65533;&&#65533;H8U &#65533;@&#65533;&#65533;&#1662;&#65533; <&#1040;H&#65533;`E&#65533;&#65533;&#65533;&#65533;L0A
( >7x&#65533;(&#65533;&#65533;E&#65533;C&#59904;&#65533;&#65533;
&#65533;&#65533;BO}&#65533;&#65533;C&#1024;&#65533;&#65533;X*&#65533;&#65533;&#65533;B r&#65533;&#65533;&#65533;&#65533;|&#1040;F&#65533;&#65533;&#65533;%&#1456;&#65533;&#65533;&#65533; k:&#65533;5t&#65533;K&#65533;+&#65533;&#65533;&#65533;b 9&#985;&#65533;&#65533;hv&#65533;&#65533;&#65533;f&#65533;1&#65533;d&&#65533;,&#65533;&#65533;&#65533;"&#65533;0&#65533;&#65533;&#65533;&#65533;@VD&#65533;?&#1571;&#65533;&#65533;&#65533;t<&#65533;&#65533;6p&#65533;&#65533;&#65533;ai&#65533;&#65533;&#65533;&#65533;B$"&#65533;]VD#:&#65533;&#65533;6\&#65533;&#65533;@&#65533;8 &#65533;*&#65533;&#65533;/k&#65533;[C&#65533;P&#65533;w&#65533; &#65533;&#65533;CC&#65533;&#65533;&#65533;&#65533;$&#65533;J&#65533;&#65533;o&#65533;&#24728;&#65533;&#65533;&#65533;[CH&#65533;&#65533;S&#65533;I&#65533;
:&#65533;&#65533;&#65533;0(&#65533;#&#65533;&#65533;&#65533;D &#65533;&#65533;&#65533;&#65533;$&#65533;%0&#65533;K&#65533;K&#65533;&#65533;&#65533;&#65533;&#65533;J &#65533;&#742;H&#65533;&#65533;p*&#65533;&#65533;!&#65533;
4%&#65533;&#65533;}mC&#65533;&#65533;B&#65533;&#65533;&#65533;&#65533;8B&#65533;uR&#65533; &#65533;&#65533;?&#65533; Q"A&#65533;*U&#65533;$X`&#65533;&#65533; &#65533;&#65533;o&#1045;&#65533;&#65533;W>&#65533;&#65533;q&#65533;#&#65533;&#65533;dA&#65533;!&#65533;&#65533;@&#65533;&#65533;&#609;&#1605;&#1232;&#65533;&#65533;<&#65533; $&#65533;W1&#65533;&#65533;Q-t`&#65533;V&#65533; &#65533;&#65533;&#65533;
(0Sl&#65533;&#65533;E91!\&&#65533;&#65533;|6&#65533;&#65533;!dF &#65533;8&#65533;&#65533;XX&#65533;+&#65533;3&#65533;"3&#65533;b&#65533;&#65533;j"&#715;&#65533;&#65533;v&#65533;c2&#65533;&#65533;&#65533;&#65533;&#65533;&#65533;D#&#65533;&#65533;w&#65533;@:&#65533;&#65533;t&#65533;@?&#65533;8&#65533;YA{&#65533;T&#65533;&#65533;&#898;&#65533;&#65533;&#65533;&#65533;&#65533;&#65533;&#65533;@&#65533;&#65533;&#65533;&#65533;&#917;&#65533;&#65533;I&#1497;2&#65533;&#65533; &#65533;&#65533;&#331;&#65533;z"&#65533;i&#65533;Bp&#65533;&#65533;&#65533;&#65533;1B4&#65533;v&#65533;&#65533;&#65533;-1&#65533;&#65533;&#65533;aQ&#65533;&#65533;` y&#65533;H&#711;&#65533;d	&#65533;&#65533;=n&#65533;<	P&#65533;&#65533;M&#65533;_&#65533;DU&#65533;&#65533;&#65533;r&#65533;&#65533;&#65533;&#23200;&#65533;<&#65533;&#65533;n&#65533;O&#65533;&#65533;&#65533;&#65533;&#65533;)&#65533;&&#65533;]Q&#65533;&#65533;&#65533;&#65533;&#65533; 
 o=&#65533;Rx&#65533;&#65533;E@&#65533;&#65533;qq&#65533;tL&#65533;&#65533;C(A&#65533;&#65533;<&#65533;&#65533;n&#65533;Dv&#65533;	&#65533;*!'%&#65533;&#65533;&#1411;&#65533;R&#65533;7&#65533;&#65533;4&#65533;&#65533;a &#65533;U&#65533;Jq-&#65533;s&#65533; &#65533;-y&#65533;'&#65533;	&#65533;@G&#65533;FB&#65533;&#65533;&#65533;&#65533;&#65533;@'$p &#65533;&#65533;`&#65533;&#65533;XsbF&#65533;&#65533;d&#65533; &#65533;&#65533;X&#65533;@&#65533;&#65533;C&#65533;&#65533;gw&#65533;Tmwa`	&#65533;Ew&#65533;&#65533;&#65533;&#65533;&#65533;&#65533;C`	&#65533;&#65533;	" I`xdU&#65533;&#65533;I&#65533;&#65533;&#65533;0&#65533;&#65533;&#65533;&#65533;&#497;0C	"&#65533;"t&#65533;A&#65533;&#65533;h&#65533;&#65533;&#65533;3&#65533;&#65533;<&#65533;4i&#65533;PY@!&#65533; &#65533;&#65533;&#65533;8&#65533;B!&#65533;S&#65533;s&#65533;&#65533;,&#65533;5' [&#65533;uB&#65533;gpnG&#65533;4 &#65533;&#65533;&#65533; Q&#65533;n&#551;J&#65533; 0>[&#65533;)&#65533;#&#65533;f7&#65533;A}&#65533;w}B}5&#65533;&#65533;@w&#65533;"&#65533;G&#65533;M&#65533;*&#65533;&#65533;I&#65533;a&#65533;]-&#65533;Y&#65533;&#65533;8&#65533;&#65533;&#65533;&ksK&#65533;&#65533;o&#65533;^&#65533;&#65533;o&#65533;]qj&#65533;o&#65533;9kr&#65533;&#756;}!*&#65533;-A`$&#65533;&#65533;o&#65533;p4x&#65533;x&#65533;&#65533;P&#65533;&#65533;b(&#65533;&#65533;'&#65533;&#65533;&#65533;&#65533;&#65533;&#65533;R PO&#65533;W&#65533;s$&#65533;&#65533;&#65533;&#65533;)W&#65533;DY&#65533;&#65533;/&#65533;qQ[1	&#65533;&#65533;&#65533;)pvXg&#65533;j"&#65533;!/`B'&#65533;&#65533; O&#65533;5(&#65533;&#65533;1zb&#65533;p<P8`@&#65533;&#65533;&p6&#65533; >P&#65533;&#65533;&#1030;&#65533;V.&#65533;0&#65533;&#65533;0&#65533;&#65533;&#65533;}gge&#63496;&#1095;&#65533;&#65533;TB&#65533;0B&#65533;Px&#65533;&#65533;1&#65533;`1&#65533;&#65533;&#65533;&#65533;"&#65533;&#65533;&#65533;8w13&#65533;&#65533;&#65533;&#65533;c&#65533;&#65533;&#65533;	F&#65533;&#65533;<&#65533;s&#65533;&#65533;3y&#65533;QE&#65533; F&#65533;1 1sBp&#65533;A&#65533;0Tp&#65533;:1&#65533;p+V:&#65533;`&#1988;Gv&#65533;{-&#65533;&#65533;&#65533;`	Cd	b&#65533;&#65533;&#65533;|&#65533;&#65533;&#65533;n&#65533;&#65533;&#65533;&#65533;&#65533;b}&#65533;&#65533;&#65533;}&#65533;h&#65533;F9-&#65533;&#65533;&#65533;&#65533;SqJ&#65533;48O"rR&#65533;&#65533;&#65533;&#65533;&#65533;&#65533;`n&#1039;Kv&#65533;p&#65533;w&#65533;U&#65533;&#65533;&#65533;]&#65533;v^&#65533;E&#65533;eo&#65533;&#65533;&#65533;T&#65533;`@&#65533;&#65533;&#65533;R&#65533;&#65533;R&#65533;.&#65533;#q&#65533;4&#65533;&#65533;&#65533;&#65533;&#65533;&#1170;!&#65533;
 a&#65533;/&#65533;Sd&#65533;0A&#65533;&#65533;&#65533;&#65533;%W&#65533;&#65533;#&#65533;&#65533;9&#65533;&#65533;gTQ&#65533;Pp>A&#65533;&#65533;&#65533;&#65533;&#65533;&#65533;&#65533;p&#65533;(&#65533;&#65533;&#65533;s&#65533;WGy&#65533;LH O&#65533;&#65533;ehyR&#65533;&#65533;&#65533;&#65533;r&#65533;#&#65533;e'&#65533;&#65533;&#65533;Pk&#65533;- 7 Z`Tx&#65533;g&#1479;u&#65533;v&#65533; &#65533;&#537;&#65533;&#65533;&#65533;&#65533;&#65533;&#65533;z&#65533;!CC&#65533;&#65533;HUAue&#65533;pxI&#65533;B&#65533;&#65533;s0&#65533;WE&#65533;Xh&#65533;&#65533;&#65533;!&#65533;}U&#65533;&#65533;&#65533;&#65533;&#65533;&#65533;	F&#65533;&#65533;&#65533; &#65533;F&#65533;&#65533;&#65533;&#65533;&#65533;&#65533;&#65533;i&#65533;b&#65533;/&#65533;_&#2036;b&#65533;&#65533;!&#65533;&#65533;5&#65533;&#65533;&#65533;&#65533;{&#744;(o&#65533;C&#65533;
P&#65533;`p&#65533;'``	R&#65533;|`&#65533;&#65533;&#65533;j&#65533;&#65533;?&#65533;&#65533;&#65533;?PS!&#65533;!df}&#65533;&#1502;D:uG&#65533;&#65533;B&#65533;&#65533;&#65533;&#65533;I&#65533;\W$&#65533;`*T Kq &#65533;t&b&#65533;p'&#65533;6`&#65533;&#65533;&#65533;-&#65533;&#65533;	^m&#65533;&#65533;&#65533;&#65533;&#65533;X&#65533;&#65533;&#65533;&#209;&#65533;&#65533;o&#65533;)&#65533;&#65533;%	
&#65533;t&#65533;MA.c((&#65533;&#65533;&#65533;&#65533;/jF@(g
&#65533;(&#65533;0
Oz7&#65533;n,h~&#1107;q&#65533;&#65533;&#65533;y#PRp&#65533;@&#65533;&#65533;&#65533;&#65533;&#65533;`&#65533;&#65533;[&#65533;

`&#65533;Ucz&#65533;!'@K(&#65533;!&#512;{C&#65533;&#65533;!&#65533;Pe&#65533;&#65533;t&#65533;L&#65533;"L&#65533;t&#65533;x&#65533;&#65533;`&#65533;&#65533;&#65533;
|&#65533;v&#65533;Y&#65533; &#65533;&#65533;&#65533;&#65533;~&#65533;e1&#65533;[&#65533;&#65533;P&#65533;p&#945;&#65533;&#65533;	(&#65533;Sw;TM!1&#65533;Z1# &#65533;&#65533;&#65533;xy&#65533;h&#65533;Jz&#65533;&#65533;&#65533;&&#65533;&#65533;&#65533;&#65533;<&#65533;&#65533;E&#65533;&#65533;<2C5s3&#65533;&#65533;E&#65533;ef&#65533;7 A 9!&#65533;&#65533;F&#65533;!&#65533;&#65533;!2@&#65533;#@
p&#65533;1&#65533;&#65533;T&#65533;P&#65533;&#65533; aP&#65533;RPQ&#65533;&#65533;P&#65533;&#65533;&#65533;0S&#65533;rW&#65533;*&#65533;&#65533;&#65533;&#65533;&#65533;&#65533;Y&#65533;Q A&#65533;&#65533;&#65533;&#65533;[!J&#65533;&#65533;&#65533;$$&#65533;&#65533;&#65533;&#65533;&#65533;  &#65533;&#65533;%&#65533;&#65533;K&#65533;+o&#65533;&#1382;
&#65533;&#65533;N&#5247;&#65533;&#1425;T&#65533;$&#65533;&#65533;|&#65533;>!q%I&#65533;(&#65533;:&	M$&#65533;&&#65533;&#65533;'&#65533;&#65533;&#65533;hA/@&#65533;#yn&#65533;&#65533;&#65533;&#65533;&#65533;&#65533;F&#130;2&#1878;&#65533;2LPa=Vr%&#65533;$Q&#65533;&#65533;&#65533;]Q&#65533;0a&#65533;e&#65533;&#65533;&#65533; &#65533;&#65533;P&#65533;Jp&#65533;;ji&#65533;E&#65533;
&#65533;&#65533;
&#65533;,&#65533;&#65533;FY&#65533;,S&#65533;c&#65533; 
'Uun&#65533;Fk&#65533;&#65533;_&#65533;&#65533;&#65533;!&#65533;&#65533;"Y'yX!&#65533;EUtf&#65533;&#65533;PB2&#65533;&#65533;&#65533;&#65533;&#65533;&#65533;uP&#65533;&#65533;&#65533;&#65533;&#65533;&#65533;&#65533;&#65533;`&#65533;a&#65533;B&#65533;d&#65533;H&#945;0&#65533;V&#65533;&#65533;;i|&#65533;&#65533;N&#65533;=&#65533;&#65533;<&#65533;&#65533;&#65533;#&#65533;&#65533;&#65533;yz&#65533;}&#65533;&#65533;E&#65533;&#777;$&#65533;&#65533;2C&#65533;&#65533;&#65533;Z&#65533;,&#65533;9b&#65533;[&#65533;4&#65533;.&#65533;4&#65533;e&#65533;ip&#65533;&#65533;&#65533;&#65533;&#1568;&#65533;&#65533;lT&#65533; m&#65533;&#65533;&#65533;&#65533;i&#65533;&#65533;&#65533;&#65533;B\&#65533;H&#65533;&#65533;*>|$&#65533;L$&#65533;&#65533;&#65533;&#703;;&#65533;<&#65533;&#65533;&#65533;&#65533;g&#65533;&#65533;&#65533;&#65533;[&#65533;%)gTq&#65533;h&#65533;&#65533;NA&#65533;)&#65533;qm&#65533;&#65533;&#65533;vL&#65533;&#210; &#65533;&#65533;8p)i&#65533;'&#65533;&#65533;	!&#65533;&#65533;&#65533;:2&#65533;8&#65533;5&#65533;qF82l&#65533;&#65533;g%"&#65533;&#230;&#65533;O&#65533;&#65533;&#65533;&#65533;$I&#65533;&#65533;2&#65533;&#65533;&#65533;eP&#65533;U&#65533;E;&#65533;.>&#65533;+M&#65533;P&#65533;&#65533;&#65533;z&#65533;A&#65533;&#65533;v!&#65533;a&#65533;`&#65533;2&#65533;S+u;$P:r&#65533;&#65533;):i&#65533;w<&#65533;XF&#65533;&#65533;73&#65533;&#65533;` &#65533;1E{&#65533;&#65533;&#65533;/&#65533;&#696;&#65533;&#808;$S&#65533;&#65533;&#65533;"&#65533;\&#65533;&#65533;W#&#65533;S&#65533;FT&#65533;&#65533;UA-MqW 	1&#65533;&#65533;&#65533;4&#65533;y&#65533;&#65533;&#65533;&#65533;
Z&#65533;&#65533;&#65533;<:Cz:&#65533;&#65533;&#65533;` &#65533;F&#65533;a&Q&#65533;ilh&#65533;&#65533;&#343;+F)-Y3&#65533;&#65533;&#65533;# C&#65533;&#65533;6&#65533;w&#65533;|&#65533;&#65533;&#65533;W&#65533;&#65533;|&#65533;]&#65533;&#65533;J&#65533;&#65533;&#694;&#65533;l &#65533;9&#65533;NQQ&#65533;RQ&#65533; &#65533;&#65533;&#481;&#65533;&#65533;&#65533;&#65533;&#65533;=&#65533;7&#65533;  &#65533;&#65533;&#65533;wqq)&#65533;&#65533;&#65533;&#65533;&#65533;q&#65533;+Y&#65533;&#65533;FSg&#65533;N&#65533;:H&#65533;"&#65533;:&#65533;&#65533;#&#65533;:X&#65533;/&#65533;&#65533;"JK-qA&#65533;]&#148;^&#65533;Ka&#65533;15G&#65533;&#65533;N1&#65533;O&#65533;&#65533;ZA)&#65533;&#65533;`l %.&#65533;2&#65533;&#65533;# &#65533;P&#65533;&#65533;E&#65533;&#65533;/&#65533;:m&#65533;@&#65533;U&#65533;&#65533;	&#65533;&#1853;&#65533;rq &#65533;8&#65533;K&#65533;&#65533;O&#65533;&#65533;&#65533;\C&#65533;5@&#65533;&#65533;x&#65533;1&#65533;G&#1234;&#65533; Q&#65533;E[&#65533;&#501;&#65533;<&#65533;&#65533;#&#65533;
F\%P&#65533;S&#65533;&#808;&#65533;&#65533;&#65533;&#65533;kT&#65533;&#65533;&#65533;&#65533;
&#65533;Lp&#65533;&#65533;a|&#65533;php&#65533;&#65533;&#65533;&#65533;D&#65533;&#65533;}.&#65533;&#65533;&#65533;J&#65533;&#65533;&#65533;&#65533;&#65533;<&#65533;V&#65533;&#65533;&#65533;&#65533;&#65533;&#65533;&#65533;&#65533; i:p&#65533;&#65533;&#65533;&#65533;&#65533;.C&#65533; !v&#65533;&#65533;#<pYt!M&#65533;&#65533;	&#65533;i	H&#65533;,Q&#65533;&#65533; &#65533;&#65533;&#65533;&#65533;&#65533;&#65533;&#65533;&#65533;&#65533;W&#65533;&#65533;&#65533;\GP&#65533;&#65533;&#65533;&#65533;& &#65533;B&#65533;1&#65533;&#65533;&#65533;@\&#65533;IBJC&#65533;&#65533;&#1763;+&#1335;9&#65533;&#65533;&#65533;&#65533;&#65533;&#65533;&#65533;-&#65533;&#65533;&#1506;F#&#65533;&#65533;&#65533;&#65533;&#65533;&#65533;&#65533;&#65533;;!&#65533;!&#65533;Kw&#65533;_c&#65533;&#65533;&#65533;6&#65533;4@s2&#65533;:!&#65533;.&#65533;: &#65533;&#65533;&#65533;J&#65533;	S&#65533;q&#65533;&#65533;?&#65533;&#65533;P&#65533;N&#65533;&#65533;.&#65533;&#65533;&#65533;&#65533;F9&#65533;F|2N&#65533;F&#65533;&#65533;&#65533;&#65533;4=&#65533;&#65533;&#65533;&#65533;&#65533;Ma&#65533;`&#65533;G #&#65533;&#65533;W&#65533;&#65533;&#65533;&#65533;20&#65533;=g?0&#65533;#Z3&#65533; &#65533;&#65533;O&#1409;2&#65533; &#65533;W&#65533;&#65533;<&#65533;Fi6&#65533;z&#65533;c L0&#65533;PC&#65533;g^&#65533;0&#65533;*&#65533;B&#65533;&#65533;&#65533;)&#65533;&#65533;&#65533;%}&#65533;V~ ~&#65533;~&#65533;[&#65533;`&#65533;&#65533;&#65533;MA
&#65533;&#65533; KP&#65533;0z@D&#65533;&#65533;&#65533; &#65533;&#65533;&#65533;&#65533;&#65533;3&#65533;kf0&#65533;&#65533;&#65533;}&#65533;&#65533;sO+)+yql&#65533;&#65533;&#65533;E&"&#65533; &#65533;A&#65533;&#65533;b4&#65533; #&#65533;0{)C@m&#65533; &#65533;&#173;|&#65533;W&#65533;Z&#65533;K0M&#65533;9&#65533;&#1463;&#65533;&#1149;(~&#65533;R0&#65533;&#65533;[&#65533;&#65533;h%&#565;\L&#65533;E2
&#65533; &#65533;&#65533;21:&#65533;&#65533;&#1044;&#65533;0&#65533;iV&#65533;^8&#65533; &#65533;g&#65533;&#65533;\&#65533;&#65533;&#65533;X&#65533;&#65533;^cW&#65533;&#65533;M";t&#65533;&#65533;&#1952;7&#65533;&#65533;#&#65533;&#65533;&#65533;&#65533;%@`n&#65533;&#65533;&#65533;<4&#65533;&#65533;A&#65533;&#65533;&#65533;oaB&#65533;>LX&#65533;s&d&#65533;&#65533;G&#65533;!E&#65533;$Y&#65533;d&#65533;&#65533;&#65533;K)0e&#65533;2&#65533;E&#65533;'(&#65533;&#65533;c&#65533;&#65533;;	@&#65533;&#65533;S&&#65533;&#65533;&#65533;&#65533;A&#65533;A &#65533;1&#65533;&#65533;&#65533;&#65533;&#65533;)
S&#1266;&#65533;&#1738;&#65533;&#65533;&#65533; &#65533;&#200;&#65533;!t&#65533;&#65533;&#65533;&#65533;&#65533;KY&#65533;&#65533;@&#65533;N`+B&#65533;&#65533;5`&#65533;&&#65533;&#65533;&#65533;&#65533;3!P&#65533;&#65533;D.s&#65533;xf&#65533;&#65533;&#65533;\)Q&#65533;1&#65533;&#65533;n~&#65533;(R"&#65533;B7]&#65533;tI&#65533;&&#65533;_&#65533;&#65533;&#65533; `&#65533;e&#65533;&#65533;&#65533;up &#65533;q&#65533;&#65533;8&#65533;^(E8&&#65533;&#65533;lY&#65533;e&#196;&#945;c&#65533;uM&#65533;(&#65533;V&#65533;v&#65533;(&#65533;&#65533;&#65533;&#65533;8(Tx&#65533;&#65533;y!&#65533;&#65533;&#65533;&#65533;&#65533;C`&#65533;0&#257;b*B&#65533;&#65533;&#65533;"18&#65533;(&#65533;f&#65533;&#65533;&#65533;&#65533;&#65533;B&#65533;&#65533;&#65533;&#65533;&#65533;$
+&#65533;&#65533;*&#65533;&#65533; `&#65533;&#65533;G&#65533;&#65533;&#65533;&#65533;&#65533;&#65533;6"&#65533;H&#65533;&#65533;&#129;V&#65533;&#65533;&#65533;T&#65533;1&#65533;o&#65533;c&#65533;&#65533;&#625;o0"&#65533;u4&#65533;&#65533;&#65533;r<oHAE&#65533;Z&#65533;t&#65533;&#65533;^&#65533;b&#65533;H&#65533;H9&#65533;A&#65533;&#65533;d8&#65533;&#65533;N&#65533;&#65533;&#65533;&#65533;&#65533;&#769;&#65533;&#6218;3&#65533;&#65533;&#65533;d&#65533;&#65533;j&#65533;&#65533;j&#65533;r,	hAG	r&#65533;C&#65533;&#65533;&#65533;&#65533;b&#65533;&#65533;&#65533; dRt&#65533;&#65533;&#65533;&#65533;&#65533;&#1314;&#65533;b#RRK5&#65533;&#65533;S&#65533;$&#65533;&#65533;t&#65533;&#422;U&#65533;)&#65533;Rfi@&#65533;10&#65533;&#65533;;&#65533;&#65533;P8aN;:&#65533;&#65533;
&#65533;&#65533;&#39555;i&#65533;&#65533;&#202;&#65533;(4&#65533;E&#65533;-	&#65533;&#65533;&#65533;&#65533;#&#65533;g&#65533;`&#65533;D&,&#65533;&#65533;&#65533;&#65533;s2&#65533;B&#65533;&#65533;&#65533;&#65533;l&#65533;&#65533;l&#1850;#_p&#65533;"&#65533;&#65533;&#240;&#65533;c ?&#65533;&#65533;g`&#65533;$&#65533;&#65533;&#65533;RKh&#65533;&Y&#65533;&#65533;&#65533;&#65533;&#65533; &#65533;&#65533;&#65533;&#65533;&#1709;&#65533;x&#65533;&#65533;6X&#65533;B&#65533;&#65533;&&#65533;{&#65533;tZ&#65533;&#497;&#65533;n&#65533; &#65533;Z0&#1038;&#65533;&#61219;&#65533;&#65533;&#65533;!`&#65533;&#65533;&#65533;XO&#65533;hAFHd&#65533;h`E ~&#65533;&#65533;&#65533;&#65533;&#65533;&#65533;&#65533;&#65533;&#65533;&#65533;&#65533;&#65533;&#65533;pB	&#1872;&#65533;&#65533;P%u&#65533;JJ&#65533;&#261;]&#65533;{&#65533;2&#65533;P&#65533;J&#65533;&#65533;%&#65533; @
&#65533;>&#65533; &#65533;&#65533;RQ&#65533;&#65533;&#65533;X&#65533;N#&#65533;\$4&#65533;@&#65533;&#65533;&#65533;!G#&#65533;&#65533;H&#65533;3&#65533;@&#65533;Cu&#65533;&#65533;@&#65533;&#65533;)&#65533;r&#65533;m&#65533;&#65533;|&#65533;&#65533;&#65533;&#65533;&#65533;>&#65533;&#65533;h&#65533;&#65533;&#65533;&#65533;*&#65533;&#65533;&#65533;&#65533;&#65533;&#65533;&#65533;:&#65533;&#65533;&#65533;9&#65533;&#65533;&#65533;J&#65533;&#65533;&#1618;&#65533;&#1729;0"-&#65533;&#674;&#65533; &#65533;&#65533;&#65533;\tB"'&#65533;R&#65533;&#65533;w&#65533;!B&#65533;4~K'&#864;6&#65533;(&#65533;&#65533;&#65533;fT&#65533;P&#65533; &#65533;n&#65533;&#65533;d&-	&#65533;:&#65533;&#65533;&#65533;L!&#65533;2&#65533;&#65533;&#65533;&#65533;C&#65533;D*&#65533;0S&#65533;x`&#65533;0&#65533;+Z	^R&#571;Z&#65533;&#65533;&#65533;&#1025;&#65533;&#65533;et &#65533;&#65533;H5&#65533;&#65533;&#65533;UA &#65533;&#65533;"&#65533;&#65533;x&#65533;R&#65533;Ha&#65533;&#65533;%b&#65533;&#65533;H&f	&#65533;&#65533;a Z&#65533;T&#65533;+/&#65533; !D&#65533;&#65533;(&#65533;&#65533;2&#65533;7{6&&#65533;5&#65533;L &#65533;*&#65533;&#65533;`&#65533;2&#65533;`C&#65533;&#65533;&#65533;&#65533;&#65533;/&#65533;p&#65533;( &#65533;Xh&#65533;;&#65533;&#65533;&#65533;&#65533;&#65533;&#1792; B3&#65533;@&#65533;&#65533;&#65533;&#65533;&#65533;HD"r&#65533;@&#65533;&#65533;o&#65533;&#65533;&#65533;\ &#65533;v!
H&#65533;&#65533;&#65533;\B n  &#65533;&#65533;8&#65533;&#65533;&#65533;&#65533;d&#65533;Az&#65533;H&#65533;p &#65533;&#65533;AR&#65533;&#65533;D&#65533;#&#65533; &#65533;!&#65533;&#65533;=!" &#65533;!&#65533;4&#65533;&#65533;&#65533;F3&#65533;z ;'IiOV&#65533;&#65533;&#65533;r&#65533;&#65533;hUO &#65533;&#534;&#65533;P	 &#65533;]&#65533;;&#65533;9P&#65533;&#65533;&#65533;&#65533;?t62&#65533;IM'&#65533;&#65533;z&#65533;:&#65533;i&#65533;|&#65533;&#65533;Y&#65533;jP=&#65533;&#65533;&#65533;&#65533; &#65533; &#65533;&#65533;G&#65533;"5)&#65533;@&#65533;&#65533;&#436;K&#65533;2s&#303;&#65533;hl &#65533;5&#65533;R&#65533;3&#65533;iF&#65533;*&#65533; P&#65533;&#65533;&#65533;&#65533;At&#65533;&#65533;9&#65533;&#65533;@!&#65533;(&#65533;&#65533;>P&#65533;&#65533;&#65533;t&#560;&#65533;?&#65533;&#65533;BtBK&#65533;V&#65533;&#65533;1@&#65533;&#65533;('&#65533;&#65533;c&#389;.<&#65533;pT&#65533;8&#65533;&#65533;G=
&#65533;SP&#65533;A&#65533;.t@&#65533;/	&#65533;F&&#65533;x+"d6&#65533;&#65533;I&&#65533;&#1888;1y8&#65533;j&#65533;1&#65533;&#65533;da,2&#65533;L&#65533;&#65533;&#65533;7&#65533;F&#303;.}&#65533;K]!&#65533;&#65533;Dn&#65533;gCh$&#65533;f&#65533;!&#65533;l&#65533;&#65533;>r&#414;&#65533;&#65533;&>&#65533;  &#65533;B&#65533;&#65533;'&#65533;&#65533;&#65533;Mg&#65533;&#65533;@&#65533;&#65533;4h &#65533;&#65533;&#65533;%&#65533;1&#65533;&#65533;&#65533;&#65533;&#65533; &#65533;&#65533;&#65533;&#65533;V&#65533;&#65533;&#65533;&#65533;B0=t&#65533;g&#65533;4&#65533;D&#65533;#DF
&#65533;&#65533;p$+&#65533;&#65533;p&#65533;Ub!&#65533;@&#65533;w&#65533;(uKjR&#65533;^P&#65533;G&#65533;&#65533;&#65533;&#65533;&#65533;&#65533;?&#65533;&#65533;&#65533;!Z[&#65533;C&#65533;-l&#65533;&#65533;&#65533; &#65533;&#65533;pD8P&#65533;&#65533;$`&#65533;@&#65533;-hMcR&#65533;&#65533;D9&#65533;&#65533;&#65533;]xD&#65533;&#65533;	 &#65533;&#65533;&#65533;<&#1153;*&#65533;0i&#65533;Fni&#65533;&#65533;g&#65533;&#65533;7~9&#65533;3%&#65533;&#613;(&#65533;&#65533;E9b&#65533;mW&#65533;[>L&#65533;&#65533;&#65533;d&&#585;@hP8Wlb&#65533;=H&#65533;&#65533;@&#65533;&#65533;1&#65533; p&#65533;&#65533;&#65533;O&#65533;`&#65533;&#65533;$&#65533;&#65533;&#65533;x0&#1386;
&#65533;db&#65533;&#65533;a;&#65533;"6&#65533;K]&#65533;,&#65533;C]8a&#65533;@&#65533;qi&#65533;&#173;o&#65533;&#65533;&#65533;&#65533; &#65533;&#65533;f{-a&#65533;q&#65533;&#65533;9&#65533;W&#65533;b&&#65533;&#65533;&#65533;u&#65533;&#65533;&#65533;&#65533;&#65533;&#65533;L"&#65533;&#65533;(&#1185;&#65533;y&#65533;17"&#65533;MB&#65533;H
&#65533;"&#678;&#65533;?&#65533;A0&#65533;&#65533;5As&#65533;ztG=&#65533;&#65533;*I&#65533;B&#65533;&#65533;
8&#65533;TK
(`&#65533;&#65533;oy+4C F4&#65533;&#65533;k&#65533;85&#65533;$&#65533;&#65533;&#65533;+Ar].{Do9&#65533;@>&#65533;}&#65533;&#65533;0DLA&#65533;pg&#65533;w&#65533;&#65533;&#65533;zC&#65533;&#65533;A&#65533;$&#65533;&B&#65533;G&#65533;&#65533;K2&#65533;&#65533;b&#65533;:&#65533;TBH&#65533;,&#65533;&#65533;&#65533;&#65533;&#1256;p&#65533;&#65533;9v&#1683;O	I&#65533;&#65533;T<&#65533;&#65533;&#65533;&#65533;t"&#65533;&#65533;&#65533;-&#65533;&#1796;&#65533;l&#65533;&#60053;c	&#290;=pG'&#65533;&#65533;&#65533;&#65533;&#65533;&#65533;&#65533;c&#65533;&#65533;x&#65533;V&#318;d6~&#65533;&#65533;&#65533;]6b&#65533;&#65533;1&#65533;&#65533;l&#65533;&#65533;&#65533;]&#65533;i&#65533;MT&#362;!&#65533;&#1343;4b&#65533;&#65533;!d&#65533;3&#65533;(`&#65533;F&#65533;G&#65533;$>:U&#65533;&#65533;&#65533;i&#65533;&#65533;&#65533;U&#65533;Jj&#65533;|&#65533;]&#65533;8&#65533;JF&#65533;*=&#65533;U&#1270;&#65533;r&#65533;&#65533;&#65533;K&#65533;&#65533;v&#65533;A]2&#65533;&#65533;&#65533;f&#65533;G&#65533;&#65533;&#65533;+&#65533;&#65533; \D&#65533; &#65533;&#65533;&#65533;x&#65533;#&#65533;&#65533;`1{&#65533;=&#65533;&#65533;i&#65533;=&#65533;q&#65533;&#65533;&#65533; &#65533;&#65533;?&#65533;pT&#1828;&#65533;&#65533;&#65533;&#65533;}d#&#65533;&#65533;Y-b&#65533;mq&#65533;&#65533;
X&#65533;&#65533;1&#65533;&#65533;C&#65533;&#65533;&#25603;&#1536;&#65533;4"0&#65533;&#65533;C.E !&#65533; E&#65533;&#65533;&#65533;8&#65533;  8&#65533;&#65533;&#65533;;&#65533;&#65533;&#65533;+8&#65533;&#65533;&#65533;&#65533;&#65533;&#65533;%&#65533;)&#65533;_	3H/&#65533;&#65533;d
&#65533;&#65533;&#65533;&#65533;&#65533;&#65533;:2&#65533;/&#65533;&#65533;&#65533;&#65533; &#65533;I&#65533;&#65533;6i0&#65533;{9S&#65533;	&#65533;9&#65533;P}@&#65533;&#65533;&#65533; 4&#65533;,&#65533;&#65533;s0&#65533;&#65533; <&#65533;&#65533;3&#65533;&#65533;*&#65533;9&#65533;&#65533;1&#65533;&#734; &#65533;B&#1105;&#65533;P&#65533;&#65533;&#65533;[9&#65533;&#65533;&#65533;&#65533;&#65533;&#65533;$+&#65533;&#65533;&#65533;2&#65533;h&#65533;6&#65533;&#65533;z&#65533;&#65533;&#65533;&#65533;#0&#65533;@>8A&#65533;&#65533;&#65533;&#65533;&#65533;&#65533;M&#65533;&#65533;&#65533; *&#65533;&#65533;&#65533;
*&#65533;&#65533;8&#65533;X&#65533;&#65533;&#65533;&#65533;p
;&#65533;&#65533;c!&#65533;@&#65533;&#65533; &#65533;&#65533; B&#65533;
pt&#65533;&#65533;&#65533;!&#65533;rqF&#65533;/Bd&#65533;&#11316;=
[&#65533;E[ &#65533;&#65533;E&#65533;&#65533;&#65533;&#65533; &#65533;&#65533;+&#65533;&#65533;X	M(&#65533;&#65533;&#65533;&#65533;&#65533;:&#65533;L@&#65533;@&#65533;X&#65533;&#65533;&#65533;&#65533; >&#65533;X&#65533;&#65533;&#65533;,"&#1539;&#65533;I&#65533;1&#65533;&#65533;7=&#65533; g[ &#65533;&#65533;$&&#65533;7E &#65533;08&#65533;`&#65533;S&#65533;$&#65533;@&#65533;tS7&#65533;&#65533;o&#718;&#65533;&#65533;
&#65533;nc&#1994;&#65533;&#65533;&#65533;K&#65533;&#65533;&#65533;*0&#65533;9P&#65533;Z&#65533;&#65533;2@&#65533;~{&#65533;&#65533;&#65533; f8&#65533;S&#65533;7&#65533;&#65533;&#65533;&#65533;&#65533;K&#65533;&#65533;K&#65533;H	&#65533;&#65533;><&#65533;&#65533;&#65533;&#65533;&#1253;&#65533;&#65533;J&#65533;&W&#65533;(	PL&#65533;&#65533;&#65533;&#65533;j&#65533;)&#65533;=&#65533;&#65533;&#65533;$H&#65533;4&#65533;3&#65533;0&#65533;0&#65533;&#65533;,I'&#65533;	&#65533;&#1809;0&#65533;&#65533;&#65533;H@N`&#65533;h&#65533;@ o83&#65533;&#45827;&#65533;0&#65533;&#65533;*&#65533;&#65533;0&#65533;&#65533;&#65533;&#65533;&#65533;&#65533;9&#65533;P&#65533;&#65533;&#65533;&#65533;8&#65533;&#65533;&#65533;&#65533;&#65533;&#65533;&#65533;&#65533;$C&#65533;35&#65533;&#65533; Z&#65533;5<&#65533;&#65533;a&#65533;$&#65533;&#65533;&#65533;&#65533;K1a&#65533;&#65533;&#65533;x&#65533;&#65533;&#65533;&#65533;&#65533;>&#65533;L&#65533;&#65533;&#65533;Uy&#65533;&#65533;&#65533;8 &#65533;&#1540;e&#65533; h&#65533;[!<h* <&#65533;&#65533;;&#65533;E&#65533;DOE;&#65533;D&#65533;&#65533;&#65533;&#65533;k&#65533;4&#65533;&#65533;&#65533;&#65533;`sXEFP	j+ r&#65533;&#65533;]&#65533;E&#65533;EK;&#65533;&#65533;&#65533;&#65533;&#65533;&#65533;&#65533;x&#65533;+pgDg&#65533;@&#65533;&#65533;&#65533;n&#65533;&#65533;&#65533;p&#65533;qD&#65533;&#65533;&#65533;&#65533;&#65533;&#65533;&#65533;&#65533;R&#65533;`&#65533;&#65533;:&#65533;Q 6&#65533;&#65533;H&#65533;&#65533;>/r&#65533;&#48957;&#65533;&#65533;&#65533;&#65533;&#65533;( g&#65533;:&#65533;Cp&#65533; P`v&#65533;P&#65533;&#65533;c&#65533;&#65533;&#65533;a&#65533;_0&#65533;&#65533;&#65533;&#65533;&#65533;&#65533;P  &#65533;&#65533;.K&#65533;>&#1070;x&#65533;-&#1070;I&#65533;&#65533;
&#65533;&#65533;&#65533;&#65533;6&#65533;8&#65533;&#65533;@&#65533;;&#65533;&#65533;
&#65533;&#65533;&#65533;&#65533;&#65533;&#65533;c&#65533;&#65533;&#65533;2T	&#633;&#65533;&#65533;s&#65533;"5&#65533;+&#65533;&#65533;k&&#65533;;&#65533;&#65533;3&#65533;&#65533;"&#65533;9&#65533;&#65533;$K&#65533;&#65533;&#65533;c&#65533;&#65533;<J&#65533;&#65533;9&#65533;&#65533;R&#65533;&#65533;&#65533;%(&#65533;%X&#65533;&#65533;J:&#65533;&#65533;t&#65533; &#65533;B&#65533;&#65533;&#65533;B:I&#65533;9&#65533;(&#65533;&#65533;|&#65533;'&#65533;&#65533;:&#65533;&#65533;<  &#65533;&#65533;Q&#570;&#65533;&#65533;&#65533;&#65533;&#65533;!u/&#65533;{&#1281;H&#65533;&#65533;&#65533;&#65533;&#65533;I&#65533;&#65533;<L&#65533;AE&#65533;4P&#776;hI&#65533;U&#65533;&#65533;&#65533;&#65533;XA 1&#65533;&#65533;&#65533; 3&#65533;`%&#65533;&#65533;&#65533;&#65533;&#65533; &#65533;H&#65533;&#65533;T&#65533;&#1452;D &#65533;&#65533;&#65533;&#65533;&#65533; ;&#65533;D&#65533;&#65533;&#65533;K&#65533;&#65533;)&#65533;&#65533;i0&#65533;@sI&#65533;jX&#65533;W)&#65533;`>&#65533;&#65533;&#65533;&#65533;&#65533;&#65533;&#65533;Y4[p&#65533;&#65533;H&#65533;&#65533;j&#65533;&#65533;&#65533;hF&#65533;&#65533;&#65533;C&#65533;|(G&#65533;N&#65533;xO&#65533;D&#65533;&#65533;Z &#65533;I&#65533;&#65533;&#65533;"&#65533;q&#65533;];#&#426;&#65533;&#65533;&#65533;&#65533;&#65533;	&#65533;&#65533;&#65533;&#65533;&#65533;&#65533;= @&#65533;&#65533;][&#65533;&#65533;&#65533;&#65533;!H&#65533;r&#65533;&#65533;C2&#65533;&#65533;&#65533;?&#65533;&#65533;&#65533;&#65533;V`)&#65533;-&#65533;&#65533;9&#65533;&#65533;K0x&#65533;p&#65533;U&#65533; &#65533;&#65533;&#513;@5Y&#65533;&#65533;&#65533;&#1105;&#65533;SZ&#65533;48&#65533;&#65533;C&#65533;&#65533;&#65533;0PW&#1026;x&#65533;!&#65533;&#65533;&#65533;*&#65533;&#65533;&#65533;|	&#65533;@ &#65533;&#65533;&#65533; &#65533;&#841;&#65533;&#65533;&#1217;x&#65533;c&#65533;&#43120;&#65533;&#65533;-}K&#65533;&#65533;&#65533;V2&#65533;)&#65533;&#65533;&#65533;J&#65533;&#65533;uJ'&#65533;
,:&#65533;&#65533;U)&#65533;&#65533;&#65533;&#65533;&#65533;|r&#65533;
&#65533;&#1217;T	X*HH8s
&#65533;&#65533;d&#65533;&#65533;|&#65533;x'&#65533;&#65533;j2&#965;&#65533;&#65533;0&#65533;&#65533;&#65533;]H(&#65533;&#65533;@)&#65533;&#1601;PY&#65533;U&#65533;5	APU&#65533;&#788;&#65533;	&#65533;&#65533;;!&#65533;)&#65533;W&#65533;&#65533;&#65533;;&#65533;H&#65533;	 
&#65533;<&#65533;&#65533;m&#65533;iH&#65533;[&#65533;
c&#65533;&#65533; +!&#65533;&#65533;&#65533;9A\&#65533;3]M&#65533;&#400762;&#65533;&#65533;|&#65533;U	"6xW&#65533;+&#1019;4&#65533;[&#65533;c`L&#514;&#65533;&#65533;&#65533;98&#65533;&#65533;&#1979;&#65533;&#65533;&#65533;&#65533;=&#65533;L&#65533;0&#65533;p&#65533;_&#65533;&#1058;&#65533;<&#65533;&#65533;&#65533;&#65533;t8&#65533;&#961; &#65533;fH#3B#&#65533;0&#65533;88&#65533;Y&#65533;&#1052;&#65533;&#65533;&#65533;YHO&#1408;&#65533;&#3264;]#,' &#65533;r;&#65533;&#65533;&#65533;r&#65533;M$&#65533;S r&#65533;9&#65533;&#65533;s\&#65533;F&#65533;&#65533;I&#65533;&#65533;C&#65533;&#65533;&#65533;-lX&#65533;/H Wr&#1348;&#65533;&#65533;~3y&#1070;&#65533;&#65533;&#65533;&#65533;&#65533;&#65533;&#65533;Z&#65533;=&#65533;S&#65533; &#65533;&#65533;TgP&#65533;M&#65533;6&#65533;&#65533;&#65533;56&#65533;&#65533;&#401;4&#65533;&#65533;&#65533;&#65533;Z  8&#65533;)&#65533;&#65533; &#65533;)=&#65533;4&#65533;&#1670;&#65533;<&#65533;&#65533;BN&#65533;u&#65533;&#65533;p&#65533;b&#65533;q=^&#65533;H&#65533;&#65533;
&#65533;&#65533;3&#1113;::&#65533;&#1226;&#65533;e&#65533;h&#65533;&#65533;t&#65533;9zr&#65533;x&#65533;&#65533;T&#65533;\&#65533;P&#65533;&#65533;&#65533;&#65533;)&#65533;$&#65533;B&#65533;&#65533;&#65533;8&#65533;&#65533; p&#65533;+0&#65533;%R&#65533;&#65533;&#65533;&#65533; &#444;C&#177;=&#65533;KZ&#65533;<&#65533;]fv&#65533;0&#65533;	A&#65533;&#65533;Wa&#65533;&#65533;&#65533;kH	&#65533;=&#65533;&#65533;&#65533; 
Z &#65533;&#65533;0^&#65533; &#65533;&#65533;0
`&#65533;
&#65533;&#65533;x&#65533;&#65533;&#65533;`
&#65533;&#65533;&#65533;@&#65533;&#65533;De	e&#65533;0 fU&#65533;Q&#65533;#XL&#65533;i&#65533;V&#65533;&#65533;fg
&#65533;L&#1323;&#65533;&#65533;&#65533;
&#1050;&#65533;&#65533;MX&#65533;&#65533;&#65533;A&#65533;&#65533;j&#65533;&#65533;&#736;&#65533;&#65533;&#65533;&#65533;`&#65533;&#65533;&#65533;&#65533;>.&#65533;9&#65533;F" F&#65533;6&#65533;t&#65533;u&#65533;&#65533;0#_;&#65533;f&#65533;&#65533;&#65533;";&#65533;&#65533;&#65533; R &#65533; &#65533;&&#65533;x5&#65533;&#65533;&#65533;!8&#65533;&#1870;!H&#65533;&#65533;||&#65533;;&#65533;&#65533;&#65533;&#65533;;&#65533;Q%&#65533;)F&#65533;w&#65533;&#65533;-&#65533;LV&#65533; (&#65533;@&#65533;&#65533;&#65533;Y&#65533;&#65533;&#65533;	&#65533;b&#65533;&#1668;&#65533;&#65533;4C&#137;)&#65533;E&#65533;&#465;&#65533;)&#65533;&#65533;&#65533;4gR&#65533;&#65533;&#65533;&#65533;&#65533;&#65533;  p&#65533;z&#65533;s&#65533;VK &#65533;V&#65533;p&#65533;&#21320;&#65533;6&#65533;`&#65533;&#65533;?&#65533;Y3	&#65533;&#65533;&#65533;&#719;Hm&#582; &#65533;&#65533;&#65533;`&#65533;&#65533;&#65533;]!&#65533;<&#570;&#65533;F&#65533;Y&#65533;&#1805;PcZ>R&#65533;&#65533;&#65533;?&#65533;&#65533;&#65533;n 	gpL&#65533;UZCXZ&#65533;(&#65533;f&#65533;&#57656;&#65533;h&#65533;L&#65533;	&#65533;&#35416;&#65533;&#65533;&#65533;p'pm&#65533;&#65533;` 1&#65533;7H&#65533;Q&#65533;-h x!&#65533;M&#65533;&#65533;_&#65533;&#65533;&#65533;#&#65533;&#65533;&#1542;&#1689;K`s&#65533;&#65533;&#65533;&#16075;&#65533;&#65533;H&#65533;x&#346;X&#65533;N3&#65533; >&#65533;&#65533;_&#65533;X&#65533;&#65533;&#65533;8&#65533;&#392;&#65533;@(q p6&#65533;&#65533;&#65533;&#65533;&#65533;&#65533;QX&#65533;UH&#65533;&#65533;&#65533;"]&#65533;&#65533;< 9&#65533;&#65533;&#65533;&#65533;&#65533;3`&#65533;X&#65533;&#65533;&#600;&#65533;&#65533;&#65533;&#65533;&#65533; R&#65533; &#65533;N5&#65533;&#65533;0@&#65533;9&#65533;Qv os&#65533;JH&#65533;3h&#65533;xx&#65533;l&#65533;jT&#65533;&#65533;&#65533;j&#65533;&#65533;&#65533;&#65533;&#65533;7[&#65533;/X@&#65533;&#65533;&#65533;9&#65533;&#65533;&#65533;&#65533;n&#65533;&#65533;&#65533;@&#577;X&#65533;0&#65533;&#65533;x&#65533;&#65533;H&#65533;&#65533;&#65533;&#65533;&#65533;&#65533;q&&#65533;&#65533;&#65533;0t&#65533;H&#65533;&#65533;&#65533;&#65533;;P&#65533;&#65533;&#65533;p&#65533;&#65533;2&#65533;#&#65533;&#65533;[&#65533;&#65533;]&#65533;&#65533;&#65533;&#65533;&#65533;&#65533;+h&#65533;&#65533;B&#65533;w&#65533;-K2xiu[&#65533;\&#65533;8)UP|8&#65533;R&#65533;&#65533;k(&#65533;&#65533;&#65533;&#65533;s`&#65533;&#65533;&#65533;]/S &#65533;&#65533;2&#65533;<&#65533;B<&#65533;o&#65533; !&#1539;&#65533;N0&#65533;v0&#65533;S&#65533;&#65533;z&!&#65533;-  &#65533;&#65533;&#65533;&#160;j&#65533;p&#65533;&#65533;N&(&#65533;&#65533; &#65533;W!&#65533;4v&#65533;#,&#65533;&#65533;e&&#65533;&#65533;&#65533;&#65533;0&#65533;&#65533;*&#65533;&#65533;&#65533;&#65533;&#65533;t&#65533;&#65533;e&#65533;&#65533;&#65533;&#65533;&#559;@&#1307;&#65533;=&#65533;^x&#889;p&#65533;P-&#65533;W&#65533;&#65533;y&#65533;O&#65533;&#65533;&#65533;^&#65533;&#65533;&#65533;]&#65533; /&#65533;&#65533;&#704; &#65533;&#65533;&#65533;3&#65533;&#65533;8&#65533;F&#65533;$&#65533;&#65533;-&#65533;9H&#65533;&#65533;&#65533;"&#65533;S&#65533;rn&#65533;S3&#65533;Q,sl&#65533;&#65533;i&#65533; &#65533;&#65533;&#65533;&#65533;&#65533;>&#65533;&#65533;Qe9&#65533;&#65533;]&#65533;&#65533;@&#65533;&#65533;sc)?&#65533;&#65533;#&#65533; &#65533;BQ)&#65533;N1&#65533;nF9&#65533;Iw&#65533;&#65533;{ &#65533;&#65533;{&#65533;&#65533;&#65533;&#65533;+ u&#65533;&#65533;&#65533;&#65533;&#65533;R7&#65533;Y&#65533;&#65533;2&#65533;"&#65533;&#65533;&#65533;&#65533;&#65533;&&#65533;&#65533; &#65533;&#65533;`DZ&#65533;(&#65533;&#65533;3&#1842;&#65533;&#65533;C
Ah&#65533;&#1089;&#65533;&#65533;&#65533;&#65533;&#65533;v&#65533;?&#65533;&#65533;&#65533;&#876;&#65533;&#65533;Mh&#65533;z&#65533;d!&&#65533;&#65533;`]&#65533;&#65533;;&#65533;&#65533;U%&#65533; u&#65533;&#65533;&#65533;&#65533;Q&#65533;&#65533;&#65533;|w&#65533;&#65533;&#65533;&#65533;&#65533;03&#65533;&#65533;&#65533;`B@&#65533;g(P&#65533;&#65533;X&#65533;0&#65533;*!1c&#65533;&#65533;&#65533;&#65533;&#65533;&#65533;&#65533;0&#65533;&#65533;u&#65533;&#65533;E&#65533;U&#65533;&#1473;,&#65533;&#65533;<&#65533;&#65533;!W&#65533;]iW&#65533;8&#1583;&#65533;&#65533;&#65533;7&#65533;&#65533; &#65533;Cs&#65533;`&#65533;8&#65533;&#65533;&#65533;&#65533;&#65533;7&#994;@IW&#65533;|&#65533;&#65533;@*&#65533;hHHE&#65533;HW&#65533;E&#65533;&#65533;j&#65533;*j&#65533;&#65533;Ws`6>&&#65533;&#65533;&#65533;O&#65533;?:&#65533;&#65533;&#65533;w&#65533;&#65533;?sT,&#65533;&#65533;&#900;&#65533;&#65533;f&#65533;4&#65533;&#65533;_&#65533;&#65533;w&#65533;&#65533; &#65533;nH&#65533;W&#65533;&#65533;*h&#65533;,&#1716;7&#1266;m&#65533;&#65533;-&#1793;&#65533;&#65533;1&&#65533;&#65533;}&#65533;&#65533;&#65533;A&#65533;&#65533;l&#65533;&#65533;&#65533;|&#65533;*.&#65533;&#65533;!&#65533;&#65533;d&#65533;&#65533;&#65533;&#65533;&#65533;&#65533;uK&#65533;&#65533;&#65533;?&#65533;&#65533;]N&#65533;&#65533;&#65533;&#65533;&#330;JF&#65533;
&#65533;&#65533;	v&#65533;v&#65533;`)I;L &#65533;gc&#65533;&#65533;&#65533;&#65533;&#65533;&#65533;&#65533;&#65533;h&#65533;&#65533;&#65533;&#65533;&#65533;eUm&#65533;`&#65533;&#528;&#65533;&#65533;&#65533;N&#65533;o&#65533; &#65533;#&#65533;&#65533;&#65533;&#65533;&#65533;&#65533;&#1523;o&#65533;>&#65533;5Ae&#65533;&#65533;&#65533;&#65533;OP&#65533;&#65533;&#65533;&#65533;@+H&#65533;Y8&#65533;@&#65533;&#65533;?&#65533;&#65533;A&#65533;&#65533;&#65533;Ab&#65533; &#65533;:`&#65533;&#65533;&#65533;&#65533;aE&#65533; &#65533;:&#65533;q&#65533;5u&#65533;&#65533;0&#65533;7&#65533;&#65533;&#65533;&#65533;&#65533;?(0&#65533;&#65533;(Bs&#65533;&#65533;C&#65533;C#P&#65533;_&#65533;&#65533;&#65533;AX&#65533;&#65533;@-E&#65533;&#65533;@D&#65533;@L&#65533;&#65533; 	&#65533;r&#65533; VN&#65533;V&#65533;3JA&#65533;x&#65533;&#65533;h&#65533;Y&#65533;D&#65533;&#65533;&#65533;]&#65533;&#65533;?q&#65533;&#65533;&#65533;&#65533;&#65533;K&#65533;H&#65533;&#65533;2V&#65533;&#65533;R&#65533;&#65533;Y@&a8P>&#65533;a&#394;&#65533;l&#65533;&#65533;&#65533;$&#65533; ?	&#65533;&#65533;	&#65533; P&#65533;&#65533;&#65533;V&#65533;&#65533;&#65533;V&#65533;&#65533;&#661;`	&#65533;`{w&#65533;u	A@&#65533;&#65533;&#65533;{R&#65533;&#65533;Q&#65533;$&#65533;&#65533;^g=&#65533;&#1458;&#65533;X^&#65533;d(&#1282;Va&#65533;W&#65533;&#65533;&#65533;Q&#65533;&#65533;&#65533;&#65533;@&#218;&#65533;A&#65533;&#65533;3&#65533;(&#65533;$&#65533;&#65533;??&#65533; &#65533;&#65533;W&#65533;&#65533;kT*=&#65533;&#65533;o&#65533;&#65533;&#65533;c&#65533;&#65533;&#65533;K&#1087;7&#65533;uQ&#65533;(&#65533;l &#65533;&#65533;&#65533;]A&#65533;e &#65533;&#65533;&#65533;E&#65533;@g%1&#65533;!&#65533;&#65533;&#65533;5&#65533; &#65533;|&#65533;&#65533;&#65533;_&#65533;&#65533;w&#65533;}1&#65533;&#65533;&#65533;j&#65533;&#65533;-#1&#65533;<&#65533;I)9&#65533;&#65533;&#65533;@\&#65533;`B&#65533;`&#463;'&#65533;&#65533;!2&#65533;( 
&#65533;S&#65533;	&#65533;3&#65533;$LS#&#65533;&#65533;TP&#65533;a&#65533;&#65533;&#65533;&#65533;&#65533;&#207;&#65533;&#65533;&#65533;&#65533;PpPH&#65533;&#65533;@&#65533;&#65533;&#65533;&#65533;Yl^I
&#65533;Q&#65533; 
&#65533;2 &#65533;k&#65533;$&#65533;D%&#65533;Nt&#65533;fA~&#65533;r&#65533;CU&#65533;FC]~&#65533;?&#65533;p&#65533;%&#65533;&#65533;4&#65533;&#65533;&#65533;&A&#65533;&#65533;h&#65533;&#65533;C&#65533;(&#65533;&#65533;&#65533;W&#65533;&#65533;&#65533;&#65533;s&#65533;:&#65533;@s$&#65533;
A`:&#65533;&#960;&#65533;U&8&#65533;GV&#65533;
&#65533;U&#65533;C(&#65533;&#65533;nM*&#65533;&#65533;&#65533;W&#398;r%.&#65533;e&#65533;&#65533;mE&#65533;&#65533;&#65533;~!&#65533;]b&#65533;5&#65533;W_&#65533;&#65533;Q&#65533;&#65533;&#65533;&#65533;&#65533;&#65533;B\&#65533;&#65533;&#65533;` &#65533;&#65533;X&#65533;&#65533;&#65533;&#65533;&#65533;&#65533;G&#65533;cD0&#65533; &#65533;&#65533;&#850;&#65533;D&#65533;&#65533;&#65533;KM#&#65533;" &#65533;H&#65533;&#65533;&#65533;&#65533;&#65533;&#65533;!&#65533;O"0&#65533;2&#65533;&#65533;&#65533;(C&#65533;q&#65533;&#65533;&#65533;?&#65533;&#65533;r&#65533;k&#65533;L &#65533;U[&#65533;1@"ga&#65533;P &#65533;#&#65533;&#65533;&#65533;4dE;C&#50193;^@&#65533;t &#65533;0&#65533;&#65533;&#65533;&#65533;*&#65533;&#65533;@&#65533;&#65533;&#65533;|&#65533;	&#65533;
(@w&#65533;&#65533;?.0&#65533;&#65533;&#65533;,&#65533;&#65533;G,p&#65533;&#65533;&#65533;#PT8 W6`T&#65533;&#65533;@2&#65533;&#65533;&#65533;O&#65533;&#65533;?&#65533;q&#65533;&#65533;&#65533;sT&#65533;\&#65533;&#65533;I&#65533;&#65533;uy*Hb9&#65533;&#1357;B"&#65533;d&#65533;&#65533;&#65533;&#65533;B)l`&#65533;E|&#65533;Uw&#65533;	&#65533;Z&#65533;&#65533;&#65533;&#65533;;VRv"&#65533;Q&#65533;DW>  &#65533;D&#65533;&#65533;-&#65533;t!8&#65533;a&#65533;&#65533;X&#65533;p&#65533;&#65533;B&#65533;`&#65533;&#65533;X&#65533;&#65533;u&#65533;eY&#65533;&#65533;N&#65533;&#65533;9&#65533;&#65533;,&#65533;/&#65533;&#65533;U[&#65533;FF&#65533;&#65533;&#65533;2
&#65533;@8&#65533;&#65533;&#65533;&#65533;Pg&#65533;&#65533;y`c&#65533;Lt|&#1657;F&#65533;&#65533;&#65533;&#65533;-&#65533; L&#65533;d&#65533;1Ax@&#65533;t&#65533;/&#65533;.}&#65533;Y&#65533;#&#65533;'&#65533;3&#65533;&#65533;~b&#65533;&#65533;&#65533;&#65533;&#65533;)&#65533;?&#65533;&#65533;AK@=h1&#65533;&#65533;&#65533;M@1D&#65533; !&#65533;c&#65533;7&#65533; L&#202;e&#65533;&#65533;&#65533;&B &#65533;&#65533;&#65533;&&#65533;&#65533;dgl&#65533;&#65533;6&#65533;m&#65533;&#65533;&#65533;&#65533;&#65533;6&#65533;C$EH5&#65533;I@ &#65533;<LAM &#65533;+&#65533;f&#65533;&#65533;&#65533; &#1160;&#65533;&#65533;&#65533; &#65533;Jq&#65533;G&#65533;&#65533;A,&#65533;81&#65533;@&#65533;&#65533;&#65533;AT&#65533;#&#65533;&#65533;i&#65533;&#691;&#65533;R qx&#65533;D&#65533;	P
&#279;]&#65533;Pt&#65533;&#65533;&#65533;.&#65533;&#65533;&#65533;&#65533;&#65533;&#65533;&#65533;&#65533;&#65533;&#65533;R&#65533;?&#65533;&#65533;&#65533;f%z[9&#65533;&#65533;P
&#65533;&#65533;@&#65533;&#65533;&#65533;&L&#65533;K&#65533;&#65533;EAf1&#65533;&#65533;&#65533;&#65533;g`A&#65533;&#65533;&#65533;&#65533;&#65533;0&#65533;&#65533;y!&#65533;&#65533;c&#65533;,UxI&#65533;[&#65533;Q&#65533;v&#65533;&#65533;
wd/&#65533;*|#UH[F`&#65533;&#65533;&#65533;L 9@&#65533;*4QM&#65533;R &#65533;&#453;&#65533;!a;/&#65533;&#65533;&#65533;Z b&#65533;8&#65533;fQ&#65533;&#65533;&#65533;&#65533;&#65533;HA R&#65533;T&#65533;&#65533;+c&#65533;&#65533;&#65533;;&#65533;O&#65533;}&#65533;C&#65533;&#65533;>=M&#65533;K&#65533;&#65533; ZlB"&#65533;(&#65533;&#65533;M&#65533;&#65533; C&#65533;n&#65533;@
&#65533;Hn2"&#65533;&#65533;&#65533;&#65533;;&#65533;QC&#65533;
J&#65533;	>p&#65533;&#65533;&#65533;&#65533;p&#65533;&#65533;;&#65533;&#65533;s&#65533;/&#65533;&#65533;k$&#65533;&#65533;&#65533;&#65533;&#65533;&#65533;" &#65533;#&#65533;&#65533;&#65533;Cj&#1556;,&#65533;&#65533;&#65533;+d&#65533;&#65533;I&#65533;j!&#65533;+&#65533;@&#65533;!6&#65533;)P&#65533;&#65533;&#65533;-n&#65533;Y&#65533;&#33365;&#65533;&#65533;&#1172;"&#65533;4&#65533;&#65533;O-I&#65533;$&#65533;&#65533;&#65533;8D"&#65533;Tx&#65533;&#65533;&#65533;b&#65533;&#65533;+E&#65533;Q&#65533;&#65533;<&#65533;t
-W&#65533;&#65533;?&#65533;&#65533;&#65533;E&#65533;&#65533;&#65533;0&#65533;U`E\&#65533;&#65533;#3&#65533;a&#387;&#65533;b&#65533;&#65533;Y (&#65533;&#65533;7&#65533;&#65533;&#65533;&#65533;&#65533;&#176; &#65533;&#65533;&#65533;\&#65533;&#65533;!F&#65533;&#65533;t&#65533;{&#1882;h7&#65533;o`<@&#65533;&#65533;&#65533;?&#65533;&#65533;{&#1787;&#65533;&#65533;&#65533;-&#65533; z&#65533;&#65533;.&#65533;&#65533;I&#65533;&#65533;
*&#65533;/8!n&#65533;&#65533;K&#65533;&#65533;&#65533;?N&#65533;&#65533;&#65533;&#65533;	&#65533;&#65533;r}&#1216;&#65533;&#65533;&#65533;&#65533;&#65533;r&#65533;@&#65533;| &#65533;ZN&#65533;S&#65533;\f&#65533;&#65533;@&#65533;&#65533;&#65533;&#65533;&#65533;&#65533;xH&#65533;&#65533;"&#65533;E&#65533;G&#65533;}&#65533;'2-&#65533;&#65533;y&#1296;&#65533;0<&#65533;&#65533;g	C&#65533;	&#65533;tr&#65533;l&#65533;^Wc&#65533;C&#1936;&#65533;1&#65533;}l&#65533;g8C&#65533;&#65533;(&#65533;`&#65533;@&#65533;-J(*E &#65533;&#65533;#&#65533;&#528;&#65533;T&#65533;
&#65533;&#65533;t &#65533;&#65533;&#65533; @&#65533; t v &#65533;'V&#65533; E&#65533;&#65533;&#65533;f$&#65533;1&#65533;&#65533;&#65533;&#65533;&#65533;mt&#65533;&#65533;
h&#1531;&#65533;&#65533;A(%;&#65533;E&#65533;&#65533;&#65533;iY&#65533;&#65533;>&#65533;&#65533;Z"&#65533; &#65533;,&#65533;&#65533;&#65533;=&#65533;&#65533;&#65533;&#65533;&#65533;+&#65533;2&#65533;T&#65533;&#65533;&#65533;&#65533;W@&#65533;$$&#65533;&#65533;&#65533;D&#65533;&#1259;P	1
&#65533;PG1&#65533;P&#65533;:&#65533;X	`pf1	b&#65533;  #@&#65533;&#65533;&#65533;&#65533;&#65533;&#65533;hj&#65533;q&#65533;!&#65533;&#65533;&#65533;B&#65533;c- &#65533;&#65533;&#65533;eW"&#65533;&#65533;?\&#65533;&#65533;Y&#65533;&#65533;&#65533;&#65533;E&#65533;,&#65533;@|&#65533;&#65533;&#65533;&#65533;&#65533;&#65533;&#65533;&#65533;&#65533;&#65533;&#65533;%&#65533;&#65533;&#65533;!&#65533;Y&#65533;?&#65533;&#65533; ]&#65533;&#65533;A|&#65533;YT[\X&#65533;MJ	D&#65533;&#65533;&#65533;&#65533;p&#65533;o&#65533; &#65533;&#65533;+4[[&#65533;&#65533;&#65533;eW!&#65533;F&#65533;D&#65533;&#65533;?fFA]!&#65533;&#65533;&#65533;&#65533;i&#65533;	f AX]Z&#65533;&#65533; naZ&#1304;|&#65533;&#65533;&#65533;&#65533;&#65533;E@|&#65533;&#65533;&#65533;&#65533;)Y&#65533;@A&#65533;D&#65533;&#65533;-&#65533;@&#65533;&#1793;	&#65533;&#65533;&#512;&#65533;t@E&#65533;1&#65533;?<&#65533; &#65533;&#1796; 8&#65533;"&#65533; 
&#65533;2&#65533;T &#65533;U l&#65533;&#65533;&#65533;&#65533;&#65533;&#65533;%&#65533;&#65533;&#65533;&#65533;&#65533;&#65533;)|&#65533;&#65533;a"&#65533;9 $&#65533;L&#65533;&#65533;<&#65533;&#65533;X	&#65533;&#65533;&#65533;&#65533;? &#65533;&#65533;l&#65533;&#65533;&#65533;&#65533;&#65533;&#65533;&#65533;,&#65533;&#65533;ZA&#65533;&#65533;?&#65533;&#65533;Am&#65533;A&#265;&#65533;&#65533;2&#65533;D&#65533;&#65533;_7,&#65533;&#65533;\Lc7  V&#65533;%8&#65533;<&#65533;C*&#65533;&#65533;Q(&#65533;/&#65533;&#65533;&#65533;O&#65533;&#65533;&#1804;3&#65533;&#65533;3$&#65533;*&#65533;&#65533;?&#65533;&#65533;?x A&#65533;&#65533;&#65533;Dr&#833;3! l@H&#65533;w&#65533;@&#65533;?&#65533;&#65533;[( &#133;&#773;@$&#65533;BVB&#65533;$&#65533;&#65533;&#65533;@&#65533;&#65533;=&#65533;&#65533;8&#65533;&#65533;HAl&#65533;z&#65533;\[hhHn[h&#225;&#65533;; &#65533;&#65533;&#65533;&#65533;&#153;&#65533;K&#65533;&#65533;;&#65533;&#65533;?$A&#65533;&#65533;&#65533;;$&#65533;H&#65533;&#65533;&#65533;&#65533;t [&#65533;&#65533;H&#1584;&#65533;CQ&#65533;j&#65533;@&#65533;BZ(%%&#65533;M6*X*@&#65533;?4&#65533;?X&#65533;U&#65533;M
D	&#65533;M&#65533;$>&#65533;?te	$AX&#65533;&#65533;@&#65533;eY&#65533;%X&#65533;LJ&#65533;mX&#65533;ydA&#65533;\&#65533;$^K&#65533;&#65533;&#65533;T&#1927;&#65533;&#65533;&#65533;&#65533;\&#65533;5&#65533;&#65533;l&#65533;:(\&#65533;i&#65533;&#65533;&#65533;&#65533; u&#65533;&#65533;4&#65533;&#65533;p&#65533;&#65533;t&#65533;%&#65533;&#65533;&#65533;&#65533;t&#65533; A6&#65533;%z&#65533;t&#65533;&#65533;&#65533;]u&#65533;%&#65533;C&#65533;&#65533; k&#65533;&#65533;&#65533;&#65533;_<A&#65533;Q]&#65533; &#65533;&#65533;&#65533;*&#65533;%&#65533;&#65533;PA&#65533;&#65533;0^&#65533;&#65533;&#65533;&#65533;&#65533;&#65533;@x&#65533;-&#65533;!&#65533;'&#65533;'&#2014;&#65533;mUFp>	&#65533;&#65533;Ae&#65533;SW&#65533;@*&#65533;D&#65533;&#1302;&#65533;&#65533;&#65533;2&#65533;&#65533;&#65533;@&#65533;&#65533;e&#65533;=v&#65533;?l&#65533;?&#65533;@&#65533;&#65533;T&#1352;A!&#65533;i&#65533;i&#65533;&#65533;&#65533;&#65533;XT&#65533;&#65533;dCn&#65533;&#65533;zDdD
&#65533;&#65533;&#65533;Xd&#65533;&#65533; &#65533;j&#65533;&#65533;I&#65533;&#65533;Y$A	&#65533;C	X&#65533;L&&#65533;&#65533;&#65533;X&#65533;&#65533;L&#65533;eY&#65533; &#65533;FeoE%&#65533;fe#X&#65533;L%&#65533;^&#65533;X&#65533;E`&#65533;&#65533;&#65533;@&#65533;&#65533;Yp&#65533;MxZ&#65533;'&#65533;&#65533;)&#65533;\M&#65533;@H)[&#65533;&#65533;@`iA&#65533;B&#65533;r)*D@&#65533;b)&#65533;J%&#65533;&#65533;%&#65533;&#65533;(A&#65533;(W&#65533;&#65533;&#65533;&#65533;&#65533;&#65533;&#18146;&#65533;M&#65533;Z2>&#65533;&#65533;;&#65533;)>&#65533;d(&#65533;z&#65533;&#65533;&#65533;9!&#65533;e#&#65533;q$&#65533;.&#65533;[&#65533;&#65533;&#1351;@&#65533;Y|&#65533;?&#65533;&#65533;^&#65533;AY&#65533;&#65533;&#65533;&#65533;&#65533;"&#65533;BM 2&#65533;&#65533;Pf&#65533;0	|&#65533;&#65533;&#205;&#65533;&#65533;(0&#65533;?&#65533; 7&#512;1l&#65533;&
&#310;@Ax\&#65533;$&#65533;:&#65533;.\&#65533;X&#65533;&#65533;[&#65533;%&#65533;&#65533;4&#65533;a&#65533;&#65533;&#65533;5&#65533;&#65533;&#65533;m&#65533;0&#65533;&#65533;O&#65533;&#65533;O&#1804;&#65533;Tm&#65533;&#65533;% R6f&#65533; Rt&#65533;jX&#65533;t&#65533;A&#65533;t&#65533;@&#65533;&#65533;&#65533;&#65533;N&#65533;U&#65533;d&#65533;&#65533;?&#65533;&#65533;&#65533;d&#1777;&#65533;@  &#65533;_&#65533;&#2026;&#65533;@n&#65533;&#65533;&#65533;m&#65533;&#65533;D&#65533;&#65533;0jj$d&#65533;&#65533;&#65533;\&#65533;kP&#65533;Z&#65533;dL&#65533;i&#65533;&#65533;[&#65533;&#65533;@&#65533;&#65533;V&#65533;&#822;E4&#65533;S&#65533;TV&#65533;SN&#65533;&#65533;&#65533;&#65533;?&#65533;j&#65533;&#65533; [&#65533;&#65533;&#1117;&#65533;&#65533;	x&#65533;Y&#65533;&#65533;&#421;%4&#65533;$&#65533;&#65533;V%&#65533;B&#65533;UNe&#65533;,&#65533;f&#65533;&#280;&#65533;Y&#65533;BL&#65533;mX&#1956;Y&#65533;&#702;%&#205;&#65533;I&#65533;eL&#65533;&#65533;[&#65533;&#65533;	&#65533;&#65533;&#65533;&#65533;&#65533;E&#65533;]&#65533;&#65533;w5&#65533;&#65533;-A&#65533;&#65533;Y&#65533;&#65533;&#1620;&#65533;&#65533;&#65533;T`&#65533;&#65533;&#65533;&#65533;8l&#65533;"i@.&#65533;h&#65533;&&#65533;&#65533;?&#65533;<&#65533;&#65533;&#65533;!&#65533;C&#65533;%&#65533;&#65533;&#65533;[&#65533;@&#65533;H&#65533;&#65533;<C&#65533;UD&#65533;X&#65533;B&#65533; .&#65533;&#65533;S(&#65533;Ty&#65533;&#65533;&#65533;r&#65533;&#65533;r@&#65533;r&#65533;&#65533;&#65533;.&#65533;&#65533;6&#65533;&#65533;6&#65533;&#65533;&#65533;6`&#65533;6&#65533;A&#65533;&#65533;&#65533;&#65533;JJpvop&#65533;&#65533;&#65533;&#65533;&#65533;&#65533;&#65533;&#65533;&#65533;&#65533;&#65533;&#65533;&#65533;&#65533;[&#665;&#65533;H&#65533;&#65533;d	&#65533;e&#65533;&#65533;/&#65533;&#65533;ld&#65533;W&#65533;%&#65533;&#65533;&#65533; %&#65533;%&#65533;/&#1598;e#@m&#65533; '0 0&#65533;"O	 OD0&#65533;J&#65533;&#65533;&#65533;@:&#65533;cdp"&#65533;#&#65533;B&#65533;
:&#65533;&#65533;$&#65533;@9&#1536;&#65533;p9x&#65533;
&#65533;&#65533;
&#65533;<&#163;<&#65533;&#65533; 1][) &#65533;lA&#65533;&#65533;&#65533;&#65533;<&#65533;DnM&#65533;&#65533;&#65533;m[&#65533;O%&#65533; &#65533;&#1795;&#1060;\&#65533;j&#65533;l&#65533;&#65533;&#21214;)&#65533;&#65533;&#65533;&#65533;&#65533;eW&#65533;)V
&#65533;&#65533;&#65533;,&#65533;z&#65533;?&#65533;&#65533;&#65533;&#65533;&#64441;&#65533;&#65533;&#65533;&#65533;(&#65533;&#910;q&#65533;&#65533;&#65533;V&#65533;&#65533;f&#65533;_&#65533;W&#65533;&#65533;L&#65533;EY&#65533;1&#65533;&#65533;(AH&#65533;L&#65533;&#65533;{&#65533;&#65533;&#65533;CH&#65533;&#65533;&#65533;&#65533;&#65533;c*&#65533;&#65533;&#65533;^&#65533;;&#65533;&#65533;&#65533;&#65533;&#65533;}&#65533;&#65533;}&#65533;&#65533;3&#65533;&#65533;&#65533;X&#65533;Y&#65533;&#65533;&#576;&#65533;&#65533;*&#65533;L&#65533;&#65533;@A&#65533;&#65533;,WW&#65533; &#65533;R&#65533;@&#65533;&#65533;&#65533;5|&#65533;&#65533;&#65533;" ^&#65533;&#65533; .&#65533;Co&#65533;&#65533;&#65533;&#65533;&#65533;0	&#65533;?&#65533;p<&#65533;@9&#65533;@&#65533; &#65533;&#65533;&#65533;@&#65533;&#65533;?&#65533;&#65533;&#65533;&#65533;&#65533;&#65533;4&#65533;&#65533;qs7&#65533;&#65533;&#65533;&#65533;:&#483;&#65533;&#65533;:<&#65533;&#65533;xs:&#65533;=&#65533;&#65533;?&#1027;@&#65533;&#65533;?&#65533;&#65533;?&#65533;&#65533;:&#65533;&#65533;8&#65533;&#65533;Y&#65533;3<&#65533;3A&#65533;{&#65533;&#65533; 4= &#65533;?K&#65533;DS&#65533;@&#65533;&#65533;&#65533;&#65533;Y&#65533;<&#65533;c&#65533; @@$B&#65533;uBA$&#65533;@l&#65533;A&#65533;&#65533;&#65533;&#65533;&#65533;&#65533;j&#65533;$&#65533;&#390;&#65533;&#65533;A&#65533;&#65533;X&#65533;&#65533;&#65533;,O&#65533;&#65533;&#65533;&#65533;&#65533;e&#65533;&#65533;&#65533;&#65533;&#65533;>eQ_&#65533;sS&#65533;l8X&#65533;Y&#65533;&#65533;&#65533;&#65533;&#65533;h&#65533;&#65533;R&#65533;&#65533;_&#65533;&#65533;Z%&#65533;&#65533;P_G&#65533;&#65533;&#65533;&#65533;&#65533;Y&#65533;l\&#65533;&#65533;&&#65533;&#65533;&#65533;&#65533;H&#187;&#603;&#65533;&#65533;+Z&#1797;\&#65533;&#65533;&#65533;|&#65533;L&#65533;-&#65533;!&#65533;&#65533;f&#65533;&#65533;}l2\Bc&#65533;&#65533;&#65533; &#65533;Y&#65533;&#65533; M` &#65533;@&#65533;&#65533;&#65533;4&#65533; (&#65533;1&#65533;T&#65533;&l&#65533;&#65533;"T&#65533;&#65533;&#65533;&#65533;1&#12418;&#65533;&#65533;2&#65533;&#65533;@P&#65533;os<&#65533;&#65533;?&#65533;&#65533;;&#65533;cl&#65533;s<&#65533;E:&#65533;s7&#65533;s<&#65533;&#65533;: 7B7?tZ8&#65533;@&#65533;&#65533;@&#65533;&#65533;C3&#65533;C#&#65533;?d&#65533;@<&#65533;?8&#65533;tO2Fc4[&#65533;&#65533;&#65533;&#65533;_&#65533;*&#65533;ex0&#65533;&#65533;CdK M[&#65533;&#65533;A&#65533;E^&#65533;G&#65533;&#65533;K&#65533;&#65533;&#65533;&#65533;&#65533;&#65533;XoeO&#65533;O[q&#1470;&#22242;BY&#65533;qZl&#65533;&#65533;@&#65533;h&#65533;&#65533;o&#65533;&#65533;a&#65533;?&#65533;&#65533;)BP8PAT&#65533;@|&#65533;&#260;&#65533;@&#1024;}	&#65533;&#65533;&#65533;1&#65533;&#65533;&#65533;1&#65533;q&#65533;n%&#65533;&#65533;&#65533;q&#65533;~&#65533;O&#65533;&#65533;X&#65533;&#65533;[&#65533;$Y&#65533;&#65533;G&#65533;EH&#1152;&#65533;&#65533;5&#65533;\<&#65533;&#65533;GJ&#65533;1&#65533;7&#65533;Vr&#65533;&#65533;&#65533;&#65533;&#65533;&#65533;`j!Z&#65533;&AH&#65533;Yd^-&#65533;)8&#65533;@XQ&#65533;X&#65533;&#65533;6&#65533;.&#258;&#65533; p &#65533;&#65533;&&#1680;6&#65533;&#65533;..&#65533;&#65533;&#65533;&#65533;2&#65533;",5&#483;;&#65533;&#65533;Y&#65533;&#65533;&#65533;&#65533;yl&#65533;6;&#65533;vo&#65533;lkt?&#65533;CA&#65533;o+&#65533;80&#65533;s&#291;O&#65533;&#65533;ktv&#65533;G7&#65533;?&#65533;C&#65533;?kwFzvc4&#65533;;t&#65533;&#65533;zA&#65533;3&#65533;&#65533;&#65533;&#65533;7<&#65533;&#65533;/&#65533;v&#65533;&#65533;6&#65533;&#1270;/L3&#65533;5&#65533;&#235;&#65533;yw&#65533;&#65533;7&#65533;&#65533;3&#65533;A,&#498;&#65533;&#65533; &#65533;C)&#65533;8[&#65533;FK&#65533;&#65533;&#65533;&#65533;L&#1265;&#65533;&t1;5[&#65533;&#65533;V&#65533;&#65533;&#65533;%AP&#65533;@t&#65533;Uv5Uj&#65533;&#65533;&#65533;Y&#65533;~&#65533;W&#65533;q&#65533;&#65533;&#65533; &#65533;&#65533;&#65533;E(&#65533;&#65533;V&#65533;[T&#65533;T&#65533;&#1426;q&#65533;&#65533;&#65533;&#65533;w&#65533;zeW&#1967;&#65533;&#65533;&#65533;[X;Zj&#65533;&#65533;(&#1698;$&#65533;dH&#65533;d\&#65533;&#65533;8A&#65533;&#65533;H&#65533;&#65533;&#65533;^&#65533;&#65533;&#65533;&#65533;}&#65533;e&#65533;D&#65533;&#65533;ac&#65533;P&#65533;E&#65533;	&#65533;&#65533;&#65533;&#265;&#65533;&#65533;?&#65533;+&#65533;&#65533;De&#65533;2
&#65533;U&#65533;&#65533; &#65533;&#65533;&#65533;&#1636;&#65533;X&#65533; &#65533;n&#65533;@&#65533;_A &#65533;&#65533;&#65533;7&#1538;-L&#65533;-H}&#65533;C&#65533;|&#65533;B&#65533;&#65533;1,&#65533;&#65533;S&#65533;&#65533;C&#65533;&#65533;5&#65533;=@&#65533;&#65533;&#2042;5&#65533;&#65533;0Ls&#65533;k&#65533;&#1631;&#65533;7&#65533;:6&#65533;=&#65533;&#65533;&#65533;?}&#65533;&#65533;&#65533;&#1789;&#1779;&#65533;-&#65533;7&#65533;}&#65533;0&#65533;9&#65533;&#65533;&#65533;&#65533;&#65533;"&#65533;&#65533;18&#65533;&#65533;3&#65533;3&#65533;3<&#65533;&#65533;&#65533;&#65533;P&#65533;&#65533;r&#65533;&#65533;3 &#65533;3P~T&#65533;3&#769;	&#65533;|&#65533;&#65533;(&#65533;T<E&#65533;m&#65533;&#65533;l,&#65533;&#65533;&#65533;;&#65533; &#65533;&#65533;|A 2&#65533;&#65533;&#65533;v|{&#65533;&#65533;&#65533;!&#65533;&#65533;&#1205;X'L{&#65533;&#65533;t&#65533;&#1188;&#65533;&#65533;u&#65533;o&#1422;1A&#65533;&#65533;Vw&#65533;?&#65533;&#65533;?3#zbZ2{&#65533;&#65533;[&#65533;&#65533;&#65533;&#65533;&#65533;A&#65533;&#65533;&#65533;&#65533;L&#65533;(&#65533;&#65533;4&#65533;d&#65533;b?{t&#65533;[ &#65533;&#65533;&#65533;4xaB&#65533;<&#65533;&#38886;C&#65533;&#65533;&#65533;qR&#65533;bB&#65533;j&#65533;&#65533;&#65533;&#63691;&#65533;I&#65533;4yeJ&#65533;+Y&#65533;+&#65533;&#831;k&#65533;F&#65533;!H&#15706;q&#65533;P0&#65533;&#65533;&#65533;@&#65533;4&#65533; &#65533;7&#65533;Da&#65533;%&#65533;S&#65533;&#65533;C&#65533;&#65533;&#65533;&#1254;&#65533;&#65533;G&#65533;?&#65533;~&#65533;&#65533;&#65533;&#65533;&#65533;&#65533;>Kb&#65533;?S]&#65533;&#65533;&#65533;[&#65533;&#65533;&#65533;[&#65533;T+&#1452;&#65533;&#65533;&#65533;=&#65533;pA&#65533;(&#65533;&#65533;&#65533;&#65533;uo&#1528;((g&#65533;*&#65533;&#65533;\9&#65533;&#65533;&#65533;&#65533;&#65533;&#65533;&#65533;U&#65533;&#65533;
&#65533;u&#65533;&#65533;iU+S&#65533;&#65533;W4&#65533;&#65533;&#65533;&#1609;&#65533;&#1705;&#65533;&#65533;V[{&#65533;,&#65533;_Sd&#65533;&#65533;&#65533;&#65533;'&#65533;&#65533;&#65533;4 &#65533;&#65533;&#65533;&#65533;&#65533;&#2013;&#65533;&#1257;WW&#39058;A5&#65533;8P#&#65533; &#65533;0&#65533;%IX&#65533;d&#65533;$&#65533;&#1627;7&#65533;&#65533; *&#65533;&#65533;&#65533;&#65533;O"&#65533;_	T&#65533;&#65533;!&#65533;?&#65533;&#65533;&#65533;&#65533;C&#65533;=WB&#1018;E&#65533;&#31189;&#65533;{&#65533;&#65533;VrO#	#D0>&#65533;&#65533;&#65533;0%&#65533;&#65533;I&#65533;C&#65533;8L(Z(i&#65533;h&#65533;&#65533;&#65533;!:h&#65533;2Q&#228;
&#65533;H&#65533;u&#1809;&#467;z*H8 &#65533;&#65533;&#65533;&#65533;&#65533;&#65533;&#65533;&#65533;*&#65533;+
&#65533;`&#65533;
z&#65533;&#65533;*&#65533;
Iz&#480;F&#65533;&#65533;&#65533;{&#65533;9&#65533;&#65533;&#65533;%&#65533;b&#65533;,&#1248;%
`&#770;&#65533;,&#65533;&#65533;b&#65533;b;WZ&#65533;&#65533;1oA&#523;&#65533;V&#65533;&#65533;&#65533;&#65533;&#478;&#65533;&#65533;&#65533;OA&#65533;&#65533;&#65533;
&#65533;&#65533;:&#65533;l&#65533; 4(&#65533;h(@&(hMMD2Z&#65533; &#65533;&#65533;dSP5&#1668;&#65533;#&#65533;&#65533;&#65533;Z5&#65533;&#901;*&#65533;&#65533;N&#65533;"&#65533;&#65533;&#65533;&#322;Ja&#276;&#65533;@&#65533;\&#65533;&#65533;h&#65533;5&#65533;&#65533;&#65533;&#65533;&#65533; 
raX&#533;&#65533;&#309;&#65533;k&#65533;&#1632;&#65533;k5&#65533;GLSb&#65533;Pd&#65533;q&#65533;q&#65533;&#65533;w&#65533;&#65533;&#65533;|&#65533;&#65533;&#65533;&#1984;8&#65533;<8&#65533;&#1985;u&#65533;&#65533;'kv:&#65533; \&#65533;)&#65533;ZH&#65533;&#65533;&#65533;4&#65533; ^m&#65533;d&#65533;s&#65533;&#65533;A&#65533;a&#65533;&#65533;UHj&#65533;&#65533;4&#65533;&#65533;&#1412;&#65533;&#65533;&#65533;&#65533;&#65533;C.&#65533;&#65533;,&#65533;"g&#65533;r&#65533;"&#65533;z&#65533;`&#65533;&#65533;C&#65533;&#65533; &#65533;g&#65533;&#65533;&#65533;y &#65533;*&#65533;TNh&#65533;I:&#65533;&#65533;6hR&#65533;&#65533;q&#65533;&#65533;'&#65533;&#65533;&#65533;&#65533;&#65533;&#65533;&#65533;A&#65533;I#5&#65533;&#65533;f&#65533;F&#65533;J&#65533;&#65533;L&#42992;g-&#65533;&#65533;/8h&#65533;&#65533;Wks)c&#65533;&#65533;&#208;&#65533;&#65533;E)&#65533;&#65533;&#65533;&#65533;&#65533;*G(&#65533;&#65533;&#65533;&#65533;`^&#65533;&#65533;&#65533;?'&#65533;r&#65533;&#65533;l)E&#65533;&#65533;I&#65533;&#65533;&#65533;5&#65533;&#65533;&#65533;&#65533;&#65533;&#65533;r&#65533;'Wk)&#65533;&#65533;\)&#65533;&#65533;&#65533;&#65533;B&#65533;&#65533;&#65533;&#65533;,>ZT&#65533;_0&#65533;&#65533;[p&#65533;&#65533;;DV&#65533;&#65533;'&#65533;&#65533;&#65533; Be-MJ&#65533;&#65533;=&#65533;g^&#65533;7h&#65533;&#65533;&#65533;&#65533;&#65533;&#65533;&#65533;&#65533;&#65533;49&s&#65533;r&#65533;&#65533;&#65533;$@p@&#65533;&#65533;))&#65533;!1&#65533;&#65533;&#65533;v&#65533;e&#65533;i&#65533;&#65533;`B&#65533;F&#65533;jd&#65533;`&#65533;B&#65533;&#65533;&#65533;ime&#65533;&#65533;A&#65533;Q&#65533;&#65533;&#65533;@ &#65533;&#65533;P5&#65533;<0l?&#65533;H@&#65533;&#65533;&#65533;&#813; p A&#65533;L&#65533; f&#65533; [&#65533;&#65533;O&#65533;%&#65533;&#65533;&#65533;&#65533;&#65533;&#65533;&#65533;&#65533;b&#65533;&#65533;F&#65533;x&#65533;5 d&#65533;&#65533;,G&#65533;&#65533;1F/=o?&#65533;@E&#65533;X&#65533;1&#65533;Q&#65533;b&#65533;&#65533;&#65533;&#65533;&#65533;&#65533;&#65533;G&#65533;&#65533;Fu&#65533;&&#65533;d"M&#65533;2H8(&#65533;&#65533;&#65533;&#6174;(aJ$&#65533;&#65533;&#65533;1&#65533;&#807;>&#65533;&#65533;g|*&#65533;&#65533;&#65533;&#65533;	`0&#65533;E*&#65533;&#65533;J&#65533;)&#65533;&#65533;&#65533;I&#65533;&#65533;4&#65533;'8&#65533;	 &#65533;&#65533;&#65533;&#1586; i&#65533;&#65533;A&&#65533;&#240;%&#65533;n{&#65533;/Y&#65533;&#132;&#65533;#&#65533;&#65533;&#65533;&#65533;&#65533;&&#65533;&#263;&#65533;8b&#1826;h&#65533;&#65533;&#65533;&#65533;&#65533;&#65533;&#65533;&#65533;?&#65533;&#65533;&#65533;d&#65533;3"&#65533;&#65533;&#65533;&#65533;G30H
&#65533;&#65533;N&#65533;4@&#65533;&#65533;&#65533;&#65533;<Cy &#65533;|/?#&#65533;PP&#65533;O&#65533;&#65533;&#65533;&#65533;&#65533;?Y"&#65533;i/!j@&#65533;&#65533;Q&#65533;&#65533;Mg.&#65533;&#65533;5&#65533;!XBEA&#65533;&#65533;@&#65533;&#65533;S&#65533;F&#65533;&#65533;&#65533;!&#65533;DI&#65533;&#65533;&#65533;X&#65533;&#65533;&#65533;.T|j&#65533;&#553;&#65533;
rS&#65533;!&#65533;&#65533;PC'&#65533;I&#65533;&#65533;T&#65533;:&#65533;&#65533;R?&#65533;&#65533;y>!&#65533;&#65533;G&#65533;&#65533;&#65533;*&#65533;&#65533;&#65533;%1&#65533;J&#65533;y&#65533;f&#65533;D&#65533;&#65533;&#65533;*u&#65533;y&#65533;&#65533;&#65533;d&#65533;*i&#65533;9I&#65533;V&#65533;`&#65533;	&#65533; 3&#65533;j&#65533;&#65533;3&#65533;&#65533;@&#65533;&#65533;7&#65533;h &#65533;&#65533;k.&#65533;Z&#65533;&#65533;&#65533;M&#65533; &#65533;J&#65533;&#65533;.&#65533;&#65533;% &#65533;R&#65533;&#65533;&#65533;#&#65533;&#65533;=&#65533;;&k&#65533;V>&#65533;&#65533;Ry:&#65533;RET !8x&#65533;&#65533;&#65533;Z&#65533;&#65533;%&#65533;@~1&#65533;&#65533;&#65533; &#65533;(Hn&#65533;&#65533;!h&#65533;&#65533;*id&#65533;Q&#65533;2&#65533;&#591;Y&#65533;&#65533;&#65533;t>&#65533; M&#65533;2&#65533;- &#65533;&#65533;[&#65533;&#65533;<&#65533;eI#8&#65533;X&#65533;&#65533; Y&#65533;{&#65533;&#65533;&#65533;+?&#65533;&#65533;&#1480;&#65533;5^B&#65533;&#804; &#65533;&#65533;B&#65533;`&#65533;&#65533;9
l&#65533;&#65533;as&#65533;Zu&#65533;&#65533;&#65533;X&#65533;&#65533;X&#65533;&#65533;"&#65533;$&#65533;&#65533;A`&#65533;B&#65533;&#65533;  8&#65533;&#65533;v&#65533; &#65533;}&#65533;&#65533;UwV&#65533;@.IX&#65533;&#65533;&#65533;9&#65533;&#65533;&#65533;}U&#65533;&#65533;W!$:\0zil&#65533;0&#65533;B&#65533;<D)&#65533;0&#65533;&#65533;X&#65533;NM &#65533;?&#65533;k&#65533;&#65533;G&#65533;&#65533; &#65533;E&#65533;&#65533;&#65533;&#65533;%&#65533;W&#65533;&#65533;&#65533;	C`&#65533;&#65533;&#65533;<)P&#65533;h$ +&#65533;F6&#65533;&#65533;&#65533;&#65533;$&#65533;@&#65533;JGk&O&#65533;&#65533;8&#65533;&1&#65533;y&#65533;&#65533; w&#65533;&#65533;?&#65533;Q= &#65533;&#65533;&#65533;Xy&#65533;Zh&#65533;!&#65533;&#65533;5&#65533;&#65533;&#65533;p&#65533;&#65533;&#65533;&#65533;&#65533;;1
&#65533;	 &#65533;&#65533; &#65533;&#65533;A&#65533;&#65533;I&#65533;&#65533;$&#65533; &#65533;&#65533;&#65533;a&#65533;&#65533;&V&#65533;&#65533;q:&#65533;&#65533;%Q&#65533;F&#65533;%&#65533;&#65533;&#65533;pA&#65533;"(&#65533;?&#65533;&#65533;&#65533;n!_P&#65533;)&#65533;&#65533;&#65533;a&#65533;&#65533;>H0R@&#65533;v&#65533;&#65533;)8&#65533;U&#1152;`x&#65533;&#65533;'&#65533;Wb@&#65533;D&#65533;V&#65533;&#65533;W&#65533; &#65533;&#65533;" )&#65533;@
"&#65533;P&#65533;&#65533; )&#65533;&#65533;R&#65533;&#65533; &#65533;>&#592;&#65533;=d$'&#65533;{ 	&#65533;&#65533;j&#65533;|@#&#65533;&#65533;&#65533;;&#65533;&#65533;&#65533;+&#65533;&#544;&#65533;qRB&#65533;&#65533;X&#65533;6&#65533;xA2^+"D&#65533;MK>&#65533;&#65533;&#65533;\&#65533;&#65533;&#65533;&#65533;&#65533;y&#65533;7Bd&#65533;&#65533;&#65533;SC&#65533;RB&#65533;D&#65533;&#65533;"+W"&#65533;&#65533;%&#65533;	&#256;'&#65533;&#819;&#65533;&#65533;b&#65533;0&#65533;u&#65533;&#65533;&#397;&#65533;?`F_&#65533;}&#65533;j&#65533;$%9B0&#65533;&#850;&#65533;\&#65533;&#65533;&#1134;&#65533;&#65533;W&#65533;$&#65533;&#65533;&#65533;&#65533;n&#65533;&#65533;&#65533;&#65533;&#65533;&#65533;{&#65533;&#65533;&#65533;Wa&#65533;po&#65533;&#1166;v&#65533;&#65533;?&#65533;A&#65533;&#65533;&#65533;v&#65533;&#65533;J(|B&#288;&#65533;&#65533;#&#65533; 
@jSz&#65533;&#65533;v&#65533;&#65533;&#65533;V&#65533;[&#65533;
&#65533;@=P&#65533;&#65533;&#65533; 
Oxu&#65533;&#65533;d&;&#65533;$J&#65533;&#65533;&#65533;C&#65533;&#65533;&#65533;&#65533;&#65533;&#65533;&#65533;&#65533;F&#65533;&#65533;&#65533;&#65533;jnG&#65533;&#65533;&#65533;	8&#65533;&#65533;&#65533;4&#65533;:&#343;'&#65533;&#9556;lT%&#65533;&#65533;w&#65533;&#65533;&#65533;&#65533;&#65533;&#65533; 78&#65533;gn=&#65533;&#65533;Rt&#65533;S&#65533;&#65533;&#65533;(&#65533; &#65533;G&#65533;&#65533;&#65533;&#65533;&#65533;F&#65533;&#65533;	&#65533;&#65533;&#65533;
&#65533;gX&#65533;&#65533;&#65533;&#65533;#&#65533;&#65533;&#65533;&#65533;|&#65533;&#65533;&#65533;&#65533;L&#65533;q&#65533; &#65533; %&#65533; &#65533;&#65533;&#65533;&#65533;qL&#65533;&#65533;@&#65533; &#65533;&#65533;`Cu !&#65533;&#65533;.&#65533;"&#65533;AX&#65533; &#65533;aO"&#65533;&#65533;&#65533; :"&#65533;!&#65533;&#65533;TL`&#65533; %&#800;&#65533;&#65533; B	&#65533;&#65533; &#65533;&#65533; &#65533;
&#65533;p	&#65533;&#65533;b&#1068; &#65533;&#65533;&#65533;&#65533;$&#65533;&#65533;$&#65533;&#65533;&#556; &#65533;P&#65533;`&#65533;&#65533;)#g&#65533;@&#65533;r&#65533;$&#65533; ,`L&#65533;&#65533;&#65533;&#65533;&#65533;&#65533;&#65533;&#65533;5&#65533;hg)&#65533;a)
&#65533;&#65533;a1&#65533;Z>&#65533;r&#65533;&#65533;q	&#65533;%*&#65533; &#65533;@~&#65533;&#65533;,q&#65533;J&#65533;&#65533;&#65533;<&#65533;&#65533;!&#65533;Bx&#65533;&#1946;&#65533;&#65533;
&#65533;&#65533;&#65533;% -!&#65533;&#65533;&#964;&#65533;W&#65533;&#65533;&#65533;v&#65533;Y&#65533;Ppr &&#65533;&#65533;&#1536;&#65533;M&#1536;G&"&#65533;H&#65533;r!L&#65533;dJ&#65533;d&#65533;&#65533;BK&&#65533;V!F&#65533;'t1GUB'&#65533;&#65533;&#65533;&#65533;&#65533; &#65533;@&#65533;&#65533;&#65533;&#65533;&#65533; &#65533; &#65533;&#65533;$&#65533;
&#65533;&#65533;&#65533;&#65533;&#65533;@#&#65533;&#65533; &#65533;1%&#65533;&#65533;&#528;L&#65533;m&#65533;V&#65533;&#65533;&#65533;*&#65533;"xN#N&#65533;n&#65533;&#65533;&#65533;&#65533;&#65533;p&#65533;&#65533;,!T&#65533;&#65533;&#65533;R&#65533;&#65533;&#65533;&#1956;$&#65533;&#65533;&#65533;&#65533;(A{&#65533;&#65533; &#65533;&#65533;&#65533;$>&#65533;&#65533;&#65533;M&#65533;&#65533;l	&#65533;&#65533;!!q.B&#65533;&#65533; T&#65533; &#65533;@&#65533;"&#65533;^&#65533;&#65533;  $&#65533;:&#65533;&#65533;&#65533;&#65533; &#65533;!Z&#65533;&#65533;	&#65533;o
&#65533;&#65533; &#65533;&#65533;$&#65533;&#65533; &#65533;!&#65533;l&#978;&#65533;&#65533;&#65533;&#65533;r&#65533;v&#65533;&#65533;&#65533;&#1902;&#65533;&#1026;&#65533;|&#65533;-&#65533;R &#65533;&#65533;&#65533;.&#65533;&#65533;&#65533;&#65533;&#65533; n&#65533;$b&#65533;&#65533;&#65533;s&#65533;&#65533;&#65533;&#65533;&#65533;0&#65533;&#65533;$F@&#65533;&p&#65533;&#65533;&#65533;r&#65533;/%&#65533;"&#65533;2&#65533;&#65533;:&#65533;Q&#65533;N&#65533;r&#65533;3U&#65533;B&#65533;&#65533;&#65533;&#65533;D&#65533;!&#65533;&#65533;Q&#65533;P&#65533;NDT&#65533;Z&#65533;&#65533;&#65533;V&#65533;65&#65533;&#65533;&#65533; &#65533;&#65533;&#65533;HB&#65533;rG&#65533;%;D &#65533;`F&#65533;&#65533;(tR#&#65533;"Ub&#65533;l&#65533;P&#65533;2iH&#65533;)&#65533;A&#65533;X&#65533; &#65533;%!&#388;&#65533;`n.!&#65533;+"&#65533;D&#65533;&#65533;a	6 NQ"I&#65533;`&#65533;TQ&#65533;&#65533;&#618;3!&#65533; $&#65533;O&#65533;S&#65533;%&#65533;$&#65533;b
&#65533;&#65533;&#65533;&#65533;&#65533;&#65533; &#65533;2m,&#65533;&#65533;4%&`,&#65533;SC&#498; :&#65533;H&#65533;&#65533;:&#65533;&#65533;&#65533;&#65533;&#65533;&#65533;&#65533;\,&#65533;&#65533;9Q&#65533;.Gf4&#65533;3b&#65533;K#&#65533;&#65533;2&#65533;d^&#65533;GfT#J&#65533;Gf&#65533; &#65533;^&#65533;q	&#65533;&#65533; &#65533;t&#65533;^&#65533;6&#65533;&#65533;
&#65533;,
&#65533;&#65533;	&#65533;a&#65533;@	&#65533;&#65533;&#65533;&#65533;&#65533;Kw$8q&#65533;8}&#65533;G&#65533;&#65533;Z&#65533;%&a+&#65533;&#65533;,`&#65533;`&#65533;N&#65533;T#&#65533;i&#65533;&#65533;&#65533; &#65533;&#65533;C&#65533;&#65533;A-&#65533;A&#65533;&#65533;&#65533;e*&#65533; 4&#65533;&#65533;l&`&#65533;$&#65533;&#65533;3+8&#65533;6&#65533; ",&#65533;Mb	l >&#65533;4&#65533;$&#65533;!Pb&#65533;A	8&#65533;&#65533;~
&#65533;&#65533;M&#65533;!&#65533;&#65533;&#65533;JbHt: &#65533;&#65533;&#65533;QOBV3!^&#65533; &#65533; !j&#65533;aA&#65533;v&#65533;i&&#65533;&#65533;r&#65533; @t&#65533;&#65533;Q&#65533;&#65533;X+&#65533;P&#65533;un5&#65533;2&#65533;E&#65533;&#65533;	&#65533;@:A&#65533;p&#65533;&#65533;&#65533;`&#65533;c&#65533;U&#65533;@&#65533;]&#2037;E&#65533;T%b/&#65533;s&#65533; &#65533;&#65533;%b&#65533;&#65533;F&#65533;&#65533;&#65533;&#65533;	@&#65533;`6&#65533;&#65533;`&#65533;&#65533;`	&#65533;&#65533;&#65533;D&#65533;1&#65533;t	q3G&#65533;&#65533; ZG&#65533;@cBO"8M &#65533;&#65533;L6&#65533;G&#65533;&#65533;\&#65533;b&#65533;H&#65533;&#65533;x&#65533; &#65533;&#65533;A?&#65533;&#65533;&#65533;n&#65533; V`&#65533;A&#65533;&#65533;3!4T&#65533;fh&#65533; &#65533;
&#65533;&#65533;Y&#65533;fAb&#65533;N&#65533;@&#65533;&#65533;P&#65533;D]&#293;j&#65533; &#65533;&#65533;%>&#65533;)&#65533;$<!&#65533;UX&#65533;v&#65533;&#65533; &#65533; l"&#65533;g&#65533;Q&#65533;V&#65533;&#65533;O&#65533;lQ5&#65533;W5"X&#65533;;?%i&#65533;&#65533;l&#65533;vWo&#65533;ln"e&#65533;2L&#65533;"&#65533;a\&#65533;%$&#65533;uY&#65533;&#65533;#&#65533;&#65533;r&#65533;J&#65533;&#65533;os5w&#65533;2&#65533;]&#65533;d3A&#65533;utOw%&#65533;&#65533;V&#854;&#65533;&#65533;&#65533;&#65533;1[3b&#65533;&#65533;H&#65533;0A&#65533;
&#65533;&#65533;  &#65533;&#65533;$&#65533;@&#65533;&#65533;0&#65533;&#65533;&#65533;L&#65533;x&#65533;78&#65533;&#65533;&#65533;&#65533;7&#65533;d&#65533;uw&#65533;&#65533;eo&#65533;	&#65533;&#65533;  &#65533;&#65533;&#65533;&#65533;P&#65533;Vj&#65533;p&#65533;A1&#65533;YEf&#65533;tOk&C&#65533;&#65533;g&#65533;Vp&#65533;&#65533;<&#65533;$v&#65533;&#65533;d&#65533;&#65533;,&#65533;&#65533;e.&#65533;e&#65533;&#65533;L>
>A>m` &#65533;`&#59473;(&#65533;&#65533;&#65533;eL&#65533;N@&#65533;H&#65533;]&#65533;&#1169;b!&#65533;&#65533;DL&#65533;&#65533;NS0&#65533;$&#65533;,C&#65533;&#65533;S&#65533;&#65533;
:&#65533;n&#65533;C?&#65533;B%A&#65533;&#65533;&#65533;
&#65533;2%Y&#65533;&#65533; &#65533;V1hM&#8593;&#65533;&#65533;[w&#65533; &#65533;&#65533;E&#65533;uY`!~`&#65533;Y&#65533;&#65533;-&#65533;&#65533;-EWWH&#65533;_&#65533;&#65533;z&#65533;&#65533;:&#65533;&#65533; ^Sdw66J&#65533;ta&#65533;&#65533;_&#65533;wWB16&#65533;1	&#65533;&#65533;JQ&#65533;&#65533;0q&#65533;&#65533; &#65533;w&#65533;yM&#65533;&#65533;&#65533;&#65533;8 &#65533;a&#65533;&#65533;&#65533;&#65533;&#65533;J&#65533; &#65533;C:&#65533;@&#65533;A&#65533;&#65533; &#65533;&#65533;  &#65533;)}&#65533;PQ&#65533;o&#65533;&#65533;.&#65533;l&#65533;$o&#65533;6o&#65533;7D}&#65533;&#65533;~&#65533;ifG.! &#65533;$&#65533;$K&#65533;&#65533;&#65533;Q&#65533;Fi&#65533;&#65533;@&#65533;V#&#65533;&#65533;
&#65533;%&#65533;@&#65533;SS&#65533;@&#65533;&#65533;&#65533;&#65533;Z&#65533;Z"q&#65533;&#65533;UoITCw&#65533;`&#1540;&#65533;j&#1302;&#65533;B&#65533;&#65533;&#662;&#65533;&#65533;&&#65533;!W&#65533;&#65533;w[&#65533;A]77t[&#65533;&#65533;B&#65533;&#65533;&#65533;&#65533;g.&#65533;/&#65533;9%
&#65533;&#65533;&#1649;&#65533;i7I&#65533;&#65533;&#65533;!&#65533;&#65533; &#273;b&#65533;&#65533; &#65533;&#65533;&#65533;w)6&#65533;LM&#65533;&#65533;&#65533;y&#65533;&#65533;x5&#65533;&#65533;sd&#65533;GF"&#65533;&#65533;m&#65533;&#65533;&#65533;&#65533;&#65533;&#65533;&#65533;5q&#65533;&#65533;S%&#65533;&#65533;&#65533;=yN&#21761;h&#65533;`WCO8&#65533;&#65533;&#1432;?!&#65533;650&#65533;)&#65533;&#65533;&#65533;&#65533;&#65533;K>aN&#65533;U&#65533;&#65533;U&#65533;&#65533;T&#65533;dzLU&#65533;dQ&#65533;&#65533;$H&#65533;
&#65533;;W&#65533;MB|&#23814;&#65533;&#65533;  &#65533;:!:&#65533;&#65533;y:&#65533;q&#65533;&#65533;'$&#65533;&#65533;&#65533;Vb&#65533;5&#65533;sA&#65533;#&#1333; XA&#65533;Q&#65533;.S&#65533;^y&#65533;0&#65533;:G
Vv&#65533;Q5&#65533;`{&#65533;&#65533;a&#65533;5B&#65533;qW%&#65533;&#65533;&#65533;&#65533;p	&#1121;&#65533;&#65533;&#65533;&#65533; 46&#65533;66`&#65533;&#1678;&#65533;&#1524;8S;8Y&#65533;d*&#65533;d=&#65533;	&#65533;&#65533;m&#65533;n&#65533;&#65533;Yj&#65533;&#65533;&#65533;&#65533;&#65533;$&#65533;&#65533;C+yBt&TNuV&#65533;&#65533;&#65533;&#65533;&&#65533;&#65533;O4&#65533;F&#65533;&#65533;vOO&#65533;&#65533;&#65533; &#1499;&#65533;&#65533;&#65533;&#65533;ClR)&#65533;s\IB
&#65533;&#65533;&#65533;@&#65533;&#65533;Q&#65533;&#65533;&#65533;&#65533;&#65533;@&#65533;!&#65533;B&#65533;^&#65533;&#65533;2&#65533;&#65533;g&#65533;rj;&#65533; &#65533;&#65533;g&#65533;{Un&#65533;&#65533;A_&#65533;&#1300;U#&#65533;p&#65533;&#1446;&#65533;$&#65533;&#65533;&#65533;&#65533;D&#65533;`e!&#65533;5&#65533;\&#65533;&#65533;j&#65533;&#65533;&#65533;&#65533;&#65533;&#36024;^K&#65533;&#65533;&#65533;#&LWG&#65533;&#65533;&#65533;Sb&#65533;t&#65533;8&#65533;&#65533;&#65533;u&#65533;9b&#65533;$Z&#65533;&#65533;7w7&#65533;-&#65533;&#65533;&#65533;7&#65533;Q&#65533;&#65533;&#65533;J&#65533;&#65533;I&#143;&#65533;8&#65533;3&#65533;[\&#65533;w&#65533; \AE3&#65533;[C&#65533;&#65533;&#65533;H&#65533;&#65533;fo&#65533;$>Eg&#65533;hw&#65533;&#65533;&#65533;y&#65533;$&#65533;rh&#65533;$z&#65533;6&#65533;&#65533;&#65533;&#65533;%&#65533;&#65533;O&#65533;f&#65533; &#65533;&#65533;&#65533;&#65533;&#65533;&#65533;p&#65533;8^o=&#358;BN&#65533;#i&#65533;n &#65533;i &#65533;BB_z&#65533;&#65533;P&#65533;&#65533;l~&#65533;D9&#65533;&#65533;&#65533;^&#65533;Y/&#65533;&#65533;T&#65533;&#65533;&#65533;&#65533; >E&#286; &#65533;&#65533;&#65533;&#886;O&#169;>&#65533;&#65533; ~&#1077;&#65533;)&#65533;+&#65533;r&#65533;*];&#65533;K&#65533;3uq&#65533;+&#65533;&#65533;`&#65533;v5&#65533; &6&#65533;U&#65533;J&#65533;&#65533;&#1613;&#65533;w&#65533;&#65533;:>[cz&#65533;&#65533;&#65533;&#65533;&#65533;X&#65533;;&#65533;$&#65533;8 &#65533;%&#65533;&#65533;&#65533;&#65533;w&#157;WX&#65533;$ m&#1020;&#65533;&#65533;&#65533;&#65533;Z3&#65533;C&#65533;&#65533;&#65533;Cu&#65533;<&#65533;&#65533;0&#65533;u&#65533;l/&#65533;&#65533;&#65533;&#65533;%&#65533;&#65533;&#65533;N&#65533;9&#65533;&#65533;l9&#65533;X&#65533;J&#65533; &#65533;&#65533;&#65533;&#65533;K&#65533;&#65533;l&#65533;&#65533; &#65533;&#65533;&#65533;@@&#65533;&#65533;&#65533;&#65533;&#65533;&#65533;A:>&#65533;&#65533;Nb&#65533;9!&#65533;y^&#65533;V&&#65533;&#65533;&#65533;&#1233;&#65533;
N~&#65533;w6D&#65533;&#65533;&#809;z)&#65533;n&#65533;&#65533;&#65533;J&#65533;h&#530;Y,&#65533;&#65533;&#65533;&#65533;	&#65533;`&#65533;&#65533;&#65533;Qf&#65533;&#65533;8]c&#65533;&#65533;&#65533;&#65533;&#65533;m&#65533;&#65533;&#1777;aSS&#65533;&#65533;&#65533;&#65533;&#65533;q&#65533;&#65533;<&#65533;&#65533;&#65533;	&#65533;T&#65533;&#65533;&#65533;C;LE&#65533;&#65533;&#65533;L &#65533;$&#65533;&#65533;&#65533;8&#65533;8&#65533;&#65533;&#65533;vEv4&#65533;&#65533;&#65533;&#65533;D&#65533;&#65533; &#65533;V&#65533;&#65533;p&#65533;Q&#65533;&#65533;C[Z#&#65533; &#65533;^&#65533;&#65533;&#65533;}&#65533;&#65533;&#65533;&#65533;&#65533;=iw&#65533;&#65533;&#65533;&#65533;B&#65533;&#65533;&#65533;t&#65533;&#65533;&#65533;|4&#65533;&#65533;&#65533;&#65533;b&#65533;N&#65533;`&#65533;_&#65533;I&#65533;&#65533;&#1952;&#1952;ms&#65533;&#65533;p?&#65533;&#65533;&#65533;-&#65533;&#65533;&#65533;&#65533;~?L&#65533;<A&#65533;!R&#65533;&#65533;&#65533;~&#65533;$&#65533;O&#65533;)&#65533;<T	&#65533;i&#65533;S,&#65533;e^z%&#65533;&#65533;&#65533;@&#65533;Zei,&#65533;&#65533;D \&#65533;>&#65533;&#2047;r&#65533;G&#65533;&#65533;ss&#65533;&#65533;&#1396;&#38341;]&#65533;&#65533;&#65533;&#65533;&#65533;&#65533;<&#65533;0!B,*&#65533;&#65533;`&#65533;&#65533;3&#65533;&#65533;b`&#65533;&#65533;&#65533;&#808;PaF3Z&#65533;+y&#65533;&#65533;3	I&#65533;)p&#65533;&#65533;&&#65533;0&#65533;N &#65533;&#65533;&#65533;&#65533;&#65533;&#65533;1&#65533;&#408;&#65533;&)&#805;L&#65533;&#65533;&#65533;&#65533;&#994;R&#65533;R]d&#65533;&#65533;T&#65533;W&#65533;n&#65533;&#65533;&#65533;EXX&#65533;`Q&#65533;&#65533;&#65533;F&#65533;J	R(&#65533;&#65533;'Q4A`&#65533;I0&#65533;&#65533;p&#65533;&#65533;&#65533;Ii&#65533;&#65533;&#65533;&#65533;&#65533;&#65533;&#65533;&#65533;U<&#65533; &#65533;&#65533;&&#65533;&#65533;+Y &#65533;R&#65533;8&#65533;&#65533;'E&#65533;&#65533;&#65533;4&#65533;&#65533;&#65533;`&#65533;o&#65533;!&#65533;A&#65533;i#&#65533;&#65533;&#1361;WG	&8&#65533;S&#65533;&#65533;&#65533;T&#65533;@&#65533;7&#65533;&#65533;&#65533;&#65533;/+&#65533;@&#65533;&#65533;W _&#65533;T&#65533;IL&#65533;B&#65533;^&#65533;&#65533; | &#65533;&#65533;|>&#65533;$&#65533;&#65533;EB/&#65533;#&#65533;TaaE&#65533;&#65533;&#65533;&#65533;&#65533;, `&#65533;"&#65533;m&#65533;&#65533;@S&#65533; ~&#65533;MHa&#65533;^&#65533;a&#65533;n&#65533;T/&#65533;0&#65533;E'5&#65533;&#65533;l&#65533;G&#65533;`1&#65533;G&#65533;&#65533;&#65533;K/	&#65533;&#65533;K&#65533;&#65533;x&#65533;&#65533;&#35588;&#65533;@3&#65533;3:s&#65533;a&#65533;L8&#65533;cH@$&#65533;P3&#65533;RJEy&#65533;@Sr&#65533;e&#65533;JH`UcA&#65533;&#65533;&#65533;&#65533;&#65533;5&#65533;8&#65533;+&#65533;Y&#65533;@&#65533;3&#65533;A&#65533;ya&#65533;A&#65533;6Ib&#65533;`&#65533;w&#65533;V&#65533;@&#65533;&#65533;I&#65533;c&#65533;%VXyY&#65533;O&#65533;d&#65533;&#65533;i&#65533;&#65533;&#65533;8&#65533;&#65533;? &#65533;9&#65533;%@P &#65533;h&#65533;&#65533;&#65533;(&#65533;&#65533;@&#65533;&#65533;J&#65533;&#65533;(&#65533;&#65533;&#65533;&#65533;
tkg&#65533;&#65533;&6&#65533;	&#65533;&#65533;By&#65533;&#65533;P+,!bu^A&#65533;t@{&#65533;&#65533;e&#65533;&#65533;E&#65533;eBZh&#65533;?HV]&#65533;Kn&#65533;&#65533;&#65533;g &#65533;&#65533;&T&#65533;Z&#1931;o&#65533;&#65533;&#65533;{&#65533;
 &#65533;&#65533;O&#65533;- &#65533;@l&#65533;&#65533;&&#1864;RI+&#65533;&#65533;&#65533;J>&#65533;D&#65533;:4&#461;:&#65533;&#65533;SN3&#40228;@5&#65533;[&#65533;LHu&#65533;PU&#65533;&#65533;W^&#65533;&#65533;r&#65533;]&#65533;<YT&#65533;&#65533;$j&#65533;&#65533;mAp&#65533;&#65533;X&#65533;&#65533;2&#65533;B&#65533;&#65533;w~&#65533;&#65533;&#65533;&#65533;"[&#65533;
&#65533;m&#65533;&#65533;}W&#65533;&&#65533;&#65533;&#65533; h&#65533;tE&#65533;&#65533;]a&#65533;0&#65533;&#1195;f&#65533; &#65533;&#65533;tG&#65533;?&#65533;  7&#65533;P&#65533;k&#65533;%Z&#65533;&#65533;Q1m{r/&#65533;&#65533;b|"&#65533;,u&#65533;]&#65533;&#65533;
&#65533;&#65533;xu&#65533;W&#65533;y&#65533;=&#926;t&#65533;8&#65533;&#65533;&#65533;&#65533;&#65533;?&#65533;&#65533;U&#65533;h
&#65533;3A&#65533;&#65533;&#3824;&#65533;N&#65533;&#65533;&#65533;&#65533;&#65533;M/&#65533;
&#65533;&#65533;r&#65533;&#65533;&#65533;&#65533;&#65533;&#65533;&#65533;@&#65533;&#65533;&#65533;p&#65533;&#65533;{&#65533;FYJ&#65533;R&#65533;G&#65533;&#974;?&#65533;&#65533;&#65533;&#65533;D&#65533;M4U&#65533;O&#65533;&#65533;&#292;A&#1296;e&#65533;&#65533;&#65533;&#65533;^&#65533;&#65533;&#65533;]&#65533;O&#65533;f)$V%&#65533;&#65533;&#65533;&#65533;p!&#65533;&#65533;.!M &#65533;@%&#65533;&#65533;&#65533;&#65533;&#65533;1&#65533;&#65533;F&#65533; S`&#65533;A&#65533;&#65533;&#65533;>&#65533;c&#65533;aJa&#65533;&#65533;&#65533;&#65533;&#1024;&#65533;SsBh&#65533;&#65533;F&#65533;O#&#65533;&#65533;&#65533;&#65533;&#65533;&#65533;p |&#65533;&#65533;&#65533;&#65533;)0jiH&#1012;0xC&#65533;1l&#65533;b&#65533;(&#65533;&#65533;&#65533;&#65533;&#65533;&#65533;s"&#65533;EO&#402;x&#65533;&#65533;&#183;&#65533;&#65533;y&#65533;K&#65533;J&#65533;	&#65533;Q&#515;&#65533;w&#65533;&#65533;^&#65533;Qc~&#65533;&#65533; &#65533;&#65533;1w&#65533;&#65533;&#65533;&#1351;&#65533;<&#65533;q&#65533;-2&#65533;C&#162;&#65533;,"!I &#65533;&#65533;&#65533;&#65533;&#65533;&#65533;&#65533;D	#K&#1187;VD&#65533;%&#65533;&#65533;K2&#65533;&#65533;$)H
&#65533;QA&#65533;dL&#65533;&#65533;&N&#65533;&#65533;Lf&#65533;&#65533;&#65533;&#65533;JwH%?&#65533;&#65533;-&#1870;K&#65533;\&#65533;,o9&#65533;p$zy:&#65533;&#65533;&#65533;HP&#65533;&#65533;&#65533;j&#65533;9&#65533;0&#65533;)&#65533;&#65533;&#65533;5&#65533;&#65533;&#65533;`ns1&#65533;A0&#65533;i=&#65533;&#65533;N&#65533;&#65533;jD&#65533;i&#65533;&#65533;&#65533;5&#65533;,&#65533;3&#65533;&#65533;K&#65533;&#65533;4&#65533;$&#65533;:&#65533;1U&#65533;@%&#65533;Y&#65533;[&#65533;&#65533;&#65533;&#65533;;&#65533;O&#65533;)&#65533;t&#65533;&#65533;&#65533;!&#65533;B#&#65533;h&#65533;;B&#65533;A&#65533;:&#65533;&#65533;&#65533;Z&#65533;r&#65533;&#65533;#EB&#65533;&#65533; &#65533;!"&#65533;>&#656;&#65533;&#65533;#&#65533;&#1546;&#65533;&#65533;&#721;&#65533;&#65533;&#65533;&#65533;0&#65533;&#65533;~&#65533;B&0&#65533;&#65533;&#187;&#65533;&#65533;&#65533;&#65533;&#65533;?X@&#65533;&#65533;4&#65533;&#65533;&#65533;l&#65533;')Z&#65533;&#65533;i&#65533;S2#>&#65533;r&#1110;z,&#65533;C$&#65533;=&#27923;v6h-&#65533;o&#65533;&#65533;9,&#65533;&#65533;y&#65533;]&#585;U&#65533;B&#65533;&#65533;z&#65533;&#65533;&#65533;k&#65533;&#65533;t&#1820;&#65533;Z&#65533;8-&#65533;&#65533;&#288;#&#65533;'&#65533;&#858;&#65533;&#65533;`&#65533;!(DRqB&#1644;&#65533;F&#65533;&#65533;&#65533;&#65533;&#65533;&#65533;OD&#65533;&#65533;'v&#65533;&#65533;&#65533;G&#65533;&#65533;v&#65533;&#65533;b&#65533;@D&#65533;&#65533;&#65533;4&#65533;!2&#65533;&#65533;&#65533;/&#65533;"&#65533;nAY&#65533;,,%#i&#58206;;1&#65533;$I&#65533;&#65533;&#65533;&#65533;&#65533;#R&#65533;v&#65533;&#65533;&#65533;%&#65533;.U &#948;	Nn&#65533;eP&#65533;&#65533;	d/S9Z&#65533;<&#65533;Q&#65533;}&#65533;&#65533;&#65533;j&#65533;&#65533;&#65533;&#1512;&#65533;&#65533;3=&#65533;*+V&#65533;J`&#65533;&#65533;&#65533;jaIH&#65533;&#65533;U9&#65533;&#65533;&#1246;&#65533;du&#65533;&#65533;p&#65533;@&#65533;&#65533;^f5A&#65533;0q\A&#65533;&#1028;)0`&#65533;KH{&#65533;&#65533;w&#65533;&#65533;&#65533;&#65533;&#65533;&#65533;&#65533;%&#65533;C< qE|&#65533;&#65533;8&#65533;&#65533;?i$2&#65533;&#65533;F7&#65533;v&#26250;&#65533;$&#65533;x&#65533;"&#65533;&#1837;&#65533;&#65533;U&#65533;,k9&#65533;&#65533;-Ax{&#65533;&#65533;&#65533;D	.&#65533;0&#65533;&#65533;&#5956;E'b3o&#65533;&#65533;&#65533;R&#65533;&#65533;&#1181;d&#65533;@&#65533;13d&#65533; &#65533;&#65533;&#65533;&#65533;[$-&#65533;&#65533;&#65533;&#65533;V%&#65533;&#65533;&#65533;&#65533;$&#65533;	&#65533;z&#65533;?f&#65533;+&Z&#65533; N&#65533;pA^&#65533;&#65533;.kY#n&#65533;&#65533;&#65533;&#65533;&#65533;&#65533;&#65533;&#65533;bL&#65533;W&#65533;%&#65533;&#65533;0X_{&#65533;&#65533;&#65533;Sx&#1939;=L!&#65533;&#65533;&#65533;?|-i ;D&#65533;&#65533;&#65533;&#65533;&#65533;< ;&#65533;&#65533;A&#65533;$s@&#65533;X&#65533;&#65533;&#65533;t	Q&#65533;a&#754;&&#65533; Hb&#65533;0&#65533;7&#65533;&#65533;&#65533;&#65533;v&#65533;;&#65533;h&#65533;&#65533;E(&#314;+&#65533;n&#65533;&#65533;&#65533;&#65533;&#65533;&#65533;8*)'@-.&#65533;j&#65533;ZyM&#65533;E&#65533;h&#65533;&#517;&#65533;D+|&#65533;!y&#65533;7&#65533;&#65533;&#65533;&#65533;&#65533;&#65533;j)F&#65533;&#65533;&#65533;aiz&#65533;&#65533;F^"1&#65533;&#275;&#65533;[&#65533;Mf&#65533;S&#65533;&#65533;&#65533;&#1936;+W&#65533;&#1245;2&#65533;&#65533;?&#65533;w&#65533;&#65533; "&#802;&#65533;{U&{)&#65533;q$0&#65533;E&#1115;%LS&#65533;I&#65533;&#65533;&#65533;uS	&#1156;<&#65533;R'&#65533;&#65533; cd&#1208;:L6&#65533;&#65533;T&#65533;&#65533;q&#65533;&#1412;HA&#65533;O&#65533;&#65533;&#65533;&#65533;C&#151;&#689;&#602;&#65533;>&#65533;UW&#65533; (&#65533;X&#65533;Ni&#65533;`&#65533;J&#1658;&#65533;&#65533;&#65533;&#65533;&#65533;}x&#65533;&#65533;Fm&#65533;&#65533;&#65533;\&#65533;	&#65533;&#65533;&#65533;m&#65533;#E&#65533;HxAt&#65533;&#65533;&#65533;&#65533;?0&#65533;",#&#65533;&#65533;&#65533;&#65533;0&#65533;&#65533;&#65533;&#65533;&#65533;&#65533;&#65533;&#65533;{"Y&#65533;&#65533;&#65533;&#65533;%I&#65533;&#65533;&#65533;TN&#65533;&#65533;C&#65533;YJ&#65533;?.&#65533;*&#65533;`&#65533;&#65533;&#65533;^&#65533;M&#65533;T&#65533;&#1441;&#65533;&#65533;f&#65533;7&#65533;&#65533;b&#65533;&#65533;&#65533;shQ&#65533;SE&#65533;&#65533;^&#65533;eX&#65533;&#65533;	&#65533;o&#65533;V&#65533;&#65533;&#65533;&#65533;Y}&#65533;&#65533;&#65533;&#65533;C&#65533;&#65533;&#65533;|&#65533;@FA&#65533;g6&#65533;&#65533;&#65533;,&#65533;Z&#65533;_!1'JD!y&#65533;8&#65533;&#65533;b}ID&#65533;&#65533;qx`PF&#65533;&#65533;&Us&#65533;o7#/qy&#65533;&#65533;Q&#65533;g&#65533;yd -p"&#65533;[&#65533;uz+&#65533;&#65533;&{S#&#65533;g!&#65533;,&#65533;&#65533;"E{&#65533;SE"&#65533;&#65533;&#65533;r#3&#65533;Ax&#65533;I&#65533;!&#65533;&#65533;o&#65533;&#65533;8&#65533;&#65533;W&#65533;^&&#65533;N7&#65533;&#65533;#c&#65533;&#65533;U|&#65533;_&#65533;vrjF7&#65533;&#65533;B:&#65533;M<&#65533;&#65533;&#65533;^l&#65533; &#65533;'t:'&#65533;qR4&#65533;VLgj&#65533;&#65533;j&#65533;5&#65533;&#65533;&#65533;U'&4j&#65533;&#65533;M]&#65533;wbU&#65533;&#65533;&#65533;&#65533;&#65533;Y&#65533;&#65533;a|
xA&#65533;b&#65533;&#65533;s&#65533;&#65533;u&#65533;U&#65533;cx~H&#65533;a&#1025;h&#65533;&r&#65533; &#65533;&#1025;&#65533;&#1025;&#65533;G&#65533;&#65533;&#65533;&#65533;He1&#65533;&#65533;&#65533;yJ&#65533;&#65533;&#65533;e^&#65533;&#65533;
&#408;&#65533;&#65533;&#65533;&#64588;#&#65533;&#65533; &#65533;h&#65533;&#65533;8&#65533;&#65533;&#65533;&#65533;&#65533;0&#65533;&#65533;&#65533;h&#65533;&#65533;&#65533;q&#65533;&#525;&#65533;p&#65533;&#65533;&#65533;&#65533;&#65533;&#65533;&#65533;x&#65533;Q&#65533;1&#65533;q&#65533;&#65533;&h&#65533;&#65533;<&&#65533;&#65533;?&#65533;&#65533;3&#65533;&#65533;&#65533;&#65533;u%}y&#65533;i&#65533;D&#65533;&#65533;s&#65533;gVGDv&#65533;g'Fg&#65533;i&#65533;|e&#884;&#65533;&#164;uXM&#65533;a&#65533;TN!&#65533;&#65533;Va&#400;&#65533;F-&#65533;HC3&#65533;@LAU&#65533;@U2&#65533;t^&#65533;w?7D&#65533;&#65533;&#65533;h&#65533;((j&#65533;Y&#257;&#65533;&#65533;%Y&#65533;wyd&#65533;&#65533;O&#65533;%&#65533;pT&#65533;TY&#65533;&#65533;p&#65533;G%&#65533;WY&#65533;&#1173;E&#65533;&#65533;&#65533;M&#65533; &#2032;&#65533;&#65533;&#65533;eplY&#65533;&#65533;&#65533;&#65533;|&#65533;3&#65533;&#65533;	?@&#65533;&#65533;2 ;g&#65533;(&#65533;X
qn;&#65533;aF&#65533;&m&#65533;U&#65533;&#65533;jv&#65533;&#65533;&#65533;F&#65533;&#65533;S&#65533;k&#65533;v&#1748;@&#65533;&#65533;B&#65533;&#65533;OXsD&#65533;k[&#65533;&#65533;(9&#65533;wA&#65533;&#65533;'bx8&#65533;Wkpr&#65533;&#65533;LA&#65533;T&#65533;)&#65533;(&#65533;2	0&#65533;pUnDdM&#65533;P^0&#65533; &#65533; &#65533;&#65533;&#65533;,1&#65533;8&#870;b&#65533;wtWRP&#65533;&#65533;j@:&#65533;x)&#65533;&#65533;T&#65533;&#1227;qd&#65533;&#65533;E&#65533;6&#65533;&#65533;si&#65533;&#65533;&#65533;&#65533;&#65533;e&#65533;&#65533;b&#65533; &#65533;%&#65533;&#65533;&#65533;&#1549;	q&#65533;8&#65533;A&#65533;&#65533;&#65533;&#65533;y&#65533;&#65533;&#65533;&#65533;:&#65533;&#65533;x&#65533;&#65533;&#65533;&#65533;P{ &#65533;V'&#65533;&#65533;aN&#65533;&#65533;&#65533;f&#65533;	4&#65533;&#65533;&#65533;&#65533;h&#65533;&#65533;(&#65533;`K&#1121;W&#65533;&#65533;Z&#65533;`&#65533;j&#65533;&#65533;_&#65533;&#65533;Q9&#65533;&#65533;WM&#65533;7%&#65533;4&#65533;&#65533;	&#65533;^&#65533;9&#65533;|&#65533;VuLVU3&#65533;&#65533;&#65533;Yn&#65533;f&#65533;&#65533;&#65533;&#65533;&#65533;LkUoA &#65533;&#65533;&#65533;x&#65533;&&#65533;&#65533;&#65533;u&#65533;&#65533; &#65533;&#65533;P&#65533;&#65533;_j&#65533;eZ&#65533;c*&#65533;&#65533;U&#65533;_&#65533;&#65533;X&#65533;&#65533;&#65533;&#65533;,P&#65533;Q&#65533;xjF rd&#65533;)&#65533; &#65533;&#65533;&#65533;&#65533;&#65533;
h&#65533;&#65533;&#65533;&#65533;w&#65533;&#65533;&#65533;1 &#65533;i#&#65533;m&#65533;&&#521;!A&#65533;
&#65533;r&#65533;S@
|&#65533;,c&#65533;B&#65533;&#65533;&#65533;&#65533;a(6&#65533;X&#65533;&#65533;i&#65533;&#65533;U&#65533;bN&#65533;&#6276;&#65533;4&#65533;,&#65533;qC&#65533;17&#65533;2&#65533;M&#486;@&#65533;A&#65533;A&#65533;i&#65533;&#65533;&#65533;&#65533;^@&#65533;^PReD&#65533;v&#65533;&#65533;#yy&#65533;&#65533;P&#65533;>v&0@5'&#65533;&#65533;&#65533;&#65533;&#65533;:f&#65533;%&#65533;@&#65533;&#65533;&#65533;,&#191904;mJHU&#65533;e:&#65533;&#65533;&#65533;GP&#65533;&#65533;&#65533;&#65533;U&#65533;&#65533;&#65533;&#65533;" &#65533;0&#65533;&#65533;&#65533;&#65533; &#65533;&#65533;&#65533;/4&#65533;1&#65533;&#65533;&#65533;&#65533;a8&#65533;>P&#65533;&#65533;&#65533;k&#65533;&#65533; Ap|&#65533;Z&#65533;&#65533;mA
m&#65533; D&#65533;&#65533;&#65533;B5&#65533;cC&#65533;'J&#65533;&#65533;E&#65533;&#1316;kuBv&#65533;%&#65533;09r&#65533;1&#65533;&#65533;1&#65533;UP&#65533;V'E!&#65533;w&#65533;&#65533;'! &#65533;$&#65533;+&#65533;>
P2' fO
Qw&#65533;&#65533;&#65533;UM&#65533;i&#65533;&#65533;n&#65533;&#65533;C))?S&#65533;&#65533;hZ!!&#65533;&#65533;&#65533;&#65533;Pz&#65533;Q&#65533;&#65533;&#65533;&#65533;`&#65533;&#65533;&#65533;@ &#65533; &#65533;&#65533;C&#65533;&#65533;0Q pQ&#65533;&#65533;&#65533;C&#65533;&#65533;&#65533;{/&#65533;|`K&#65533;&#65533;=&#65533;#&#65533; >|{&#65533;" O&#65533;&p&#65533;&#65533;&#65533;&#65533;aj&#65533;&#65533;1&#65533;7&#65533;+9&#65533;u&#65533;	P&#65533;q&#65533;&#65533;d&#65533;&#65533;&#65533;&#65533;UYE&#65533;1-Zgl&#65533;`(:5&#65533;
&#65533;uoi&#65533;&#65533;'&#65533;&#65533;|#fBy&#65533;&#65533;&#65533;&#65533;S&#65533;&#65533;&#65533;&#1194;)6iVda&#65533;&#65533;&#65533;&#65533;UM+p&#65533;&#65533;&#65533;bH&#65533;w&#65533;Q]&#65533;'&#65533;,&#65533;u0&#65533;&#65533;&#65533;&#65533;NX)%&#1078;!&#65533;&#65533;&#1511;.&#65533;00&#65533;&#65533;4&#65533;&#65533;:&#65533;&#65533;&#65533;/&#65533; &#65533;&#65533;&#65533;K!#P&#65533;&#65533;&#65533;&#65533;* L!&#65533;p&#65533;&#65533;&#65533;$&#65533;p&#65533; "Lp&#65533;p&#65533;&#65533;&#65533;&#65533;&#65533;*&#65533;\e&#65533;&#65533; 	&#65533;0d![ h&#65533;	&#65533;t&#1056;&#65533;&#65533;wk&#65533;&#65533;s<gM&#65533;&#65533;&#65533;&#65533;,I&#65533;,F~x'd&#65533;gl6&#65533;&#65533;d&#65533;&#65533;s8&#65533;m&#65533;&#65533;n&#65533;[g&#281;&#1597;&#65533;%tL&#65533;`&#65533;b&#65533;A_&#502;!&#65533;&#65533;&#65533;&&#65533;&#65533;&#65533;6,&#65533;j&#65533;'K&#65533;&#65533; Z&#65533;3&#65533;&#65533;Q&#65533;@&#65533;&#65533;	&#65533;&#65533;&#65533;%&#65533;
,<&#65533;[&#65533;l&#65533;r&#65533;&#65533;&#65533;;&#65533;8&#65533;l#`&#65533;&#65533;&#65533;&#65533;&#65533;&#65533;0%&#65533;&#65533;|e
10&#65533;&#65533;&#65533;/'"&#65533;2x&#65533;xt&#65533;&#65533;&#65533;&#65533;&#65533;NCL{&#1082;}&#65533;V&#65533;&#65533;+&#65533;&#65533;X9D&#65533;M &#65533;A&#1234;koh'}&#65533;_&#65533;4&#65533;59Q<^7 D&#1047;&#65533;&#65533;&#473;5u9b&#65533;C9&#65533;w&#65533;&#65533;&#1905;	&#65533;&#65533;&#65533;&#1461;&#65533;Q&#65533;b[&#65533;&#65533;w&#65533;vL&#65533;Ac89&#65533;~&#65533;&#65533;&#65533;&#65533;&#65533;&#65533;A|k&#65533;&#65533;K&#65533;&#65533;x&#65533;&#1096; P&#1077;&#65533;&#65533;h&#65533;	&#65533;(&#65533;&#65533;2&#65533;&#65533;&#65533;&#65533;&#65533;&#65533;!&#65533;&#526;&#65533;	&#65533;
&#65533;X6&#65533;&#65533;&#65533; &#65533;@&#65533;&#65533;R65&#65533;&&#65533;&#65533;g&#1815;&#65533;|o&#65533;|&#65533;&#65533;&#65533;|&#65533;&#128;1&#65533;&&#65533;IM&#65533;y&#65533;u&#65533;t'IiW+}&#65533;&#65533; &#65533;6&#65533;&#65533;&#65533;~)&#65533;&#65533;0 P &#65533;&#65533;&#65533;m&#65533;d&#65533;&#637;&#65533;j&#65533;&#65533;-A&#65533;[eB)X&#65533;W&#65533;&#65533;&#65533;&#65533;&#65533;&#65533;L]&#65533;&#65533;&#19241;&#65533;)XH&#65533;&#817;Y&#65533;Y&#65533;&#65533;&#65533; o&#65533;&#65533;U&#65533;&#65533;
2&#65533; &#65533;&#65533;
W&#65533;&#65533;e	&#1615;&#65533;&#65533;&#1621;-&#1622;&#65533;:&#65533;&#65533; !&#65533;&#65533;&#65533;
&#65533;Z&#65533;&#65533;&#1031;&#852;&#65533;&#65533;&#65533;&#65533;&#65533;'&#65533;s&#65533;` {&#65533;&#65533;&#65533;&#65533;e&#65533;tA|&#65533;&#1295;&#65533;&#65533;&#65533;g&#65533;u&#65533;&#65533;g&#65533;aI&#65533;&#65533;:&#65533;&#65533;p&#65533;&#65533;&#65533;&#65533;&#65533;&#65533;@&#65533;&#65533;&#65533;Q&#65533;&#65533;Rl&#65533;&#1286;b,&#65533;&#65533;&#580;&#65533;&#65533;L&#65533;&#65533;&#65533;&#65533;w|&#65533;s&#65533;Zx&#65533;&#65533;&t|&#65533;wZ&#65533;&#1920;nI
&#65533;F&#65533;iQ&#65533;&e\&#65533;&#65533;&#65533;#5&#65533;&#65533;&#1733;&#65533;8&#65533;&#65533;&#65533;Q-&#65533;&#1549;&#65533;&#65533;&#65533;"&#65533;&#65533;.&#65533;0&#65533;,cS|&#65533;&#65533;=&#65533;<&#65533;&#65533;Ce&#65533;0kK&#65533;}&#65533;&#1783;&#65533;uS&#65533;&#65533;&#65533;l&#65533;&#65533;*{M&#65533;o&#65533;&#65533;&#65533;~&#65533;&#65533;&#65533;r&#65533;b9&#922;	&#65533;s&#65533;P&#65533;H&#65533;&#65533;l&#65533;x&#65533;Ab&#65533;XU&#65533;K&#65533;&#65533;&#65533;&#65533;&#1642;7&#65533;bJ&#955;&#65533;m&#65533;&#65533;"`&#65533;tMU&#65533;&#65533; &#65533;&#65533;z&#65533;&#65533;d&#65533;aN&#65533;^&#65533;&#65533;&#65533;h&#65533;&#65533;&#65533;X&#65533;&#65533;
&#65533;"-&#65533;&#65533;9&#65533;&#65533;&#65533;&#65533;&#65533;&#37636;
&#65533;&#65533;&#65533;H&#65533;&#65533;<&#65533;&#65533;/&#65533;&#65533;&#65533;#&#65533;
&#65533;8&#65533;H&#65533;&#65533;&#65533;Q&#65533;&#65533;&#65533;1&#65533;&#65533;&#65533;A-&#65533;&#65533;&#65533;&#65533;p&#65533;&#65533;&#65533;&#65533;&#65533;&#65533;&#65533;)W+ t&#65533;&#65533;>~&#65533;l&#65533;&#65533;X&#65533;&#65533;&#65533;K`Aq&#65533;w&#65533;&#65533;Y+&#65533;&#65533;H>&#65533;&#65533;&#65533;>&#65533;&#65533;&#65533;&#65533;#>[c+&#65533;&#65533;&#65533;&#65533;})&#65533;&#65533;&#1522;&#65533;&#65533;&#65533;%"&#65533;&#65533;&#65533;&#65533;&#65533;&#65533;&#65533;; &#65533;\&#65533;&#1582;&#65533;&#65533;p&#65533;&#65533;j>&#65533;&#25741;&#1816;&#65533;&#65533;^&#65533;h&#65533;&#65533;&#65533;&#65533;&#65533;^&#65533;!&#65533;&#65533;&#33666;J&#65533;]&#65533;&#65533;Y&#65533;&#65533;Z&#65533;&#65533;&#65533;&#65533;&#65533;&#65533;&#65533;&#65533;&#65533;0&#65533;&#1848;&#65533;.&#65533;2&#65533;P&#65533;&#65533;&#65533;&#65533;1&#65533;&#65533;5&#65533;&#65533;&&#65533;&#65533;=<&#65533;&#65533;&#65533;&#65533;&#65533;&#65533;&#65533;&#65533;P&#65533;&#65533;Q&#1759;&#65533;&#65533;&#65533;&#65533;uh&#65533;&#65533;&#65533;!Wi&#65533;6 DLk@tp;&#1495;P]&#65533;U&#65533;P iH&#65533;A&#65533;&#65533;&#848;&#9893;&#65533;&#325;&#65533;&#65533;U&#65533;&#65533;&#65533;&#65533;
&#65533;j^&#65533;&#65533;&#65533;&#1029;&#65533;&#65533;&#65533; &#65533;_&#65533;&#65533;&#65533;&#65533;&#65533;&#65533;&#65533;^&#65533;A&#65533;&#1976;&#65533;h&#65533;&#65533;&#65533;&#1575;g>&#65533;Gf&#65533;&#65533;&#65533; &#65533;&#65533;&#65533;i&#65533;&#65533;X&#65533;&#1896;&#65533;&#65533;&#65533;&#65533;&#65533;&#65533;&#65533;&#65533;&#65533;&#65533;&#65533;&#65533;&#65533;&#65533;9&#65533;&#33743;&#65533;&#65533;&#65533;&#65533;&#65533;>&#65533;&#65533;/&#65533;&#65533;&#65533;L&#65533;&#539;&#65533;O&#65533;&#65533;)&#65533;&#65533;@&#65533;&#65533;&#65533;&#65533;$&#65533;h0&#65533;a&#65533;&#65533;]!&#832;&#65533;&#65533;qu&#65533;{&#65533;r%n&#65533;&#65533;&#65533;b&#65533;:&#65533;&#65533;^P&#65533;&#65533;1A&#65533;Q&#65533;vm&#65533;&#1272;&#65533;Qu&#65533;&#65533;p*&#65533;^&#65533;&#65533;c&#65533;&#65533;&#65533;U&#65533;&#65533;&#65533;&#65533;e&#65533;&#1615;&#65533;&#1775;&#65533;=&#65533;&#65533;&#65533;&#65533;&#65533;dN&#65533;d&#65533;&#65533;A&#65533;&#65533;&#65533;&#65533;&#65533;&#65533;q&#65533;&#65533;&#65533;&#65533;&#65533;&#65533;&#65533;8&#65533;&#65533;Y&#65533;&#65533;&#560;&#65533;h&#65533; &#65533;O&#65533;&#65533;#&#65533;&#65533;p-&#191;^k8&#65533;!&#196;&#65533;&#65533; &#193;=~&#65533;&#65533;U#&#973;,&#65533;/&#456;&#65533;&#65533;r$R%0&#65533;L&#65533;&#65533;&#65533;&#65533;&#65533;&#65533;f&#784;=}&#65533;&#65533;&#65533;@&#65533;C&#65533;5:t&#65533;?&#65533;&#65533;x&#65533;4&#65533;T&#65533;U&#65533;^&#346;&#65533;&#65533;&#65533;&#65533;&#65533;7&#65533;&#65533;@A&#65533; Vm&#65533;e&#65533;5c&#65533;l&#65533;&#65533;&#1647;&#65533;m2e&#65533;&#65533;&|;Ni&#1201;I&#1982;P Ci&#65533;c\Pf1&#65533;&#65533;&#65533;&#65533;&#65533;&#65533;&#65533;&#65533;&#65533;U&#65533;&#65533;K [Xb&#65533;&#65533;b&#65533;+.1&#65533;Z&#65533;?&#65533;S.w&#65533;X&#65533;f&#1717;&#65533;&#65533;zH&#255;@N&#65533;8&#65533;&#65533;{.4&#65533;A&#65533;D@@ &#65533;&#65533;s&#989;7&#65533;&#65533;\&#65533;?&#65533;&#65533;l&#1969;:&#65533;&#65533;P5G&#65533;|&#65533;&#65533;&#65533;&#65533;!0&#65533;&#65533;S&#65533;&#65533;&#65533;&#65533;3?&#65533;>&#65533;&#65533;&#65533;/"&#65533;(&#65533;&#65533;
&#65533;H&#65533;&#65533;
:(&#65533;&#65533;&#65533;&#65533;O&#65533;&#65533;R&#65533;&#65533;"&#65533;&#65533;#&#65533;&#65533;&#65533;C&#65533;tJ&#65533;C&#65533;&#65533;h&#65533; &#65533;&#65533;&#65533;D&#65533;@&#65533;*E&#65533;<d&#65533;E&#65533;*e*&#65533;@:&#734;&#65533;&#65533;&#65533;g&#65533;5f&#65533;&#65533;F&#65533;f&#65533; ;rL&#65533;&#65533;2&#65533;-&#65533;@r&#65533;&#65533;1&#65533;&#65533;``
&#65533;&#65533;j&#65533;&#65533;&gqlH&#65533;^&#65533;(&#65533;&#65533;&#65533;&#65533;r&#591;&#65533;&#65533;L1$_L&#65533;%&#65533;X&#65533;&#65533;&#65533;:&#1259;#H
&#65533;D '&#65533; y&#65533;&#65533;&#65533;&#65533;&#65533;iP&#65533;&#34955;`9&#65533;&#65533;\&#65533;;&#65533;&#65533;&#65533;&#65533;&#65533;&#65533;R&#65533;&#65533;c/&#65533; &#65533;M;%&#65533;&#65533;&#65533;&#65533;[&#65533;9&#65533;0&#65533;=&#65533;:/M&#65533;(AY&#65533;&#65533;u&#65533;&#65533;&#65533;h#&#65533;L&#545;)&#65533;5@&#65533;hT &#65533;*&#65533;&#65533;d&#65533;&#65533;C&#65533;&#65533;	P&#65533;B&#65533;&#65533;&#65533;B&#65533;6[m;D&#65533;&#65533;`&#65533;&#65533;&#65533;&#65533;&#65533;&#65533;&#65533;$&#65533;\3(&#65533;Z&#65533;&#65533;u}J&#65533;&#65533;&#65533;&#65533;pK&#656;&#65533;&#65533;&#65533;'&#65533;F&#65533;L&#65533;u&#65533;&#65533;e 1#x &#65533;&#65533;w&#65533;'&#65533;&#65533;&#65533;(&#65533;&#65533;&#65533;\31&#65533;zz&#65533;&#65533;&#65533;&#65533;&#65533;&#65533;m&#65533;&#65533;&#65533;&#65533;}&#65533;1&#834;L&#65533;M&#65533;Mb&#19319;&#2012;&#65533;&#65533;	`&#65533;&#65533;c&#65533;&#65533;s.U?R&#65533;&#65533;&#65533;|&#65533;y<&#65533;VMuRN&#65533;&#65533;&#65533;&#65533;]zh&#65533;F&#65533;&#65533;O[%&#65533;&#1244;S&#65533;&#1023;Q&#65533;&#65533;:R&#65533;&#65533;A&#65533;0B&#65533;&#65533;&#65533;0"{W&#65533;&#65533;k0>&#65533;&#65533;vQ&#1488;2(&#65533;&#65533;&#65533;i&#65533;&#65533;.&#65533;&#65533;&#65533;l&#65533;JD&#65533;j&#65533;CD
p&#65533;&#65533;*&#65533;nW&#65533;&#65533;&#65533;&#65533;&#65533;&#65533;&#65533;$&#65533;&#65533;-&#444;&#65533;,]|&#65533;&#1202;&#65533;*;/&#65533;&#65533;&#65533;=&#1195;&#65533;&#65533;j	&#65533;&#65533;&#65533;&#65533;.&#65533;&#65533;^&#65533;&#65533;&#65533;71&#65533;&#65533;&#65533;&#65533;i7&#65533;&#65533;&#65533;Hy&#65533;&#65533;&#65533;H7&#65533;&#65533;&#65533;&#65533;N&#65533;&#65533;&#65533;TjF&#65533;+&#65533;&#65533;&#65533;&#65533;p&#65533;&#65533;&#65533;?&#65533;&#65533;I&#65533;FuN&#65533;<&#65533;N&#65533;:&#65533;&#65533;k&#65533;&#65533;&#65533;<=U=&#65533;&#65533;9&#65533;&#65533;&#65533;&#65533;~/&#65533;^&#65533;s&#65533;5T&#65533;&#65533;&#65533;&#525;?)TG86&#65533;&#65533;g&#65533;&#65533;&#65533;&#65533;I2A
&#65533;$
\&#65533;J@&#65533;,&#65533;Q&#65533;pP)&#65533;SV&#1299;&#65533;&#65533;p PA!&#65533;:&#65533;B4&#65533;)<h&#65533;?4&#65533;:&#65533;\2z&#65533; &#65533;&#65533;#&#65533;($c)&#65533;ff&#65533;&#65533;&#65533;&#65533;&#65533;&#65533;&#65533;G&#65533;uy&#65533;#+p&#65533;$V0	&#65533;&#771;*&#65533;&#65533;@&#65533;(&#65533;$+&#65533;";&#65533;E.&#65533;&#65533;*u&#65533;&#65533;AHuh?&#65533;&#65533;]H&#65533;Ia&#65533;9&#65533;QT&#1198;&#65533;&#65533;&#65533;&#65533;8&#1743;u&#65533;&#65533;&#65533;lgi:K&#65533;<"&#65533;&#65533;&#65533;&#65533;&#607;&#771;&#65533;&#65533;&#65533;&#65533;U&#65533;&#65533;}&#65533;3&#65533;&#65533;|n&#65533;I&#65533;&#65533;&#65533;&#1184;&#65533;&#65533;&#466;&#65533;&#65533;=&#161;&#65533;&J&#65533;,1zHD&#1586;&#65533;@&#65533;B&#65533;&#65533;(&#65533;f&#65533;&#65533;&#65533;&#65533;&#65533;FO&#65533;&#65533;;b&#65533;1)FMS:&#472;&#65533;&#65533;&#65533;&#65533;&#65533;ID&#65533;
&#444;&#65533;h&#65533;q&#65533;&#65533;h&#65533;D&&#65533;s	k&#65533;VRc&#65533;\&#65533;&#65533;&#65533;&#65533;V&#65533;p&&#65533;8&#65533;M"s&#65533;&#65533;&#65533;&#65533;5&#65533;I&#65533;Dd&#65533;&#65533;8P9F&#65533;9x&#65533;vp&>&#65533;:&#65533;&#65533;@b&#65533;&#65533;i&#65533;9&#65533;A&#939;\&#65533;&#65533;U&#65533;jU&#65533;&#65533;vNU&#65533;&#65533;&#65533;J%&#65533;&#65533; &#65533;S&#65533;&#65533;C&#65533;JFX5J&#65533;J+&#65533;&#65533;&#65533;	&#65533;&#65533;)&#65533;&#65533;D&#65533;&#65533;&#65533;QL$&#65533;&#65533;&#65533;R (&#65533;iTD&#65533;&#65533;x&#65533;(&#1089;&#65533;&#65533;	&#65533;&#65533;&#65533;)}&#65533;a) &#65533;&#65533;0z~&#65533;G&#353;&#65533;C2$&#65533;#&#65533;&#65533;EZ&#65533;&#65533;;&#65533;&#65533;%&#65533;?&#65533;X&#65533;1&#65533;&#65533;d&#65533;Y&#65533;k.&#65533;&#65533;&#1601;$e	&#65533;G&#65533;&#65533;O&#65533;&#65533;=&#65533;&#65533;&#65533;f&#65533;J&#65533;;m&#65533;&#65533;>&#65533;&#65533;&#65533;P&#65533;aO&#1076;&#65533;&#65533;&#54209;T&#65533;U&#65533;G&#65533;&#65533;vR&#65533;t&#1418;FR&#65533;,'&#65533;&#65533;\LoUW&#65533;&#65533;t4&#65533;&#65533;#rK8&#65533;8#"&#65533;
k;&#1824;&#65533;&#824;&#65533;t&#65533;hG>=  &#65533;&#65533;&#65533;&#65533;&#1745;Oh&#65533;#[&#65533;&#65533;&#65533;	&#65533;w&#65533;sI&#65533;&#65533;L&#65533;&#65533;&#65533;&#65533;6&#65533;&#65533;M&#65533;y&#65533;&#65533;@&#65533;N&#65533;&#65533;&#65533;2&#65533;&#65533;9&#65533;I\&#65533;@c&#65533;(7&#65533;;&#65533;&#65533;&#65533;'&#65533;&#65533;!<BU,&#65533;&#65533;&#65533;j&#65533;&#65533;&#65533;Rt&#65533;ucGzuS&#65533;&#274;&#65533;'&#65533;&#65533;NJOzJ&#65533;&#65533;&#645;&#1225;&#65533;&#65533;&#1172;f&#65533;A&#65533;&#65533;j&#65533;@`&#65533;&#65533;p1&#65533;&#65533;&#65533;!&#65533;&#65533;	&#65533;&#516;&#65533;|c;	&#65533;#>&#65533;&#65533;?&#65533;7c~&#65533;g!&#65533;_&#65533;b&#65533;w&#65533;@&#65533; &#65533;&#65533; E &#65533;&#65533;#&#65533;#&#65533;b26&#65533;&#65533;iu>iB&#65533;&#65533;&#949;7,&#65533;Ik[bGF&#65533;tw&#65533;D&#65533;&#65533;e&#65533;%&#65533;&#65533;&#65533;$&#65533;&#65533;&#65533;&#65533;&#65533;&#65533;&#65533;&#527;$&#65533;6&#65533;&#65533;1H! &#65533;&#65533;V&#65533;`&#65533;`$M &#65533;&#65533;Jx&#65533;&#65533;&#65533;&#65533;&#65533;h"&#65533;EI&#65533;X&#65533;&#65533;9vD&#65533;!&#65533;&#65533;&#65533;&#65533;&#65533;A&#65533;Q!&#65533;$&#65533;&#65533;&#65533;&#65533;F&#65533;1Y&#65533;:&#1454;^&#65533;& &#65533;w&#65533;xW&#65533;I*&#65533;&#65533;&#65533;&#65533;&#65533;v&#65533;1
&#65533;k&#65533;&#65533;&#65533;H&#65533;&#65533;&#65533;&#65533;0&#65533;<&#65533;H&#65533;n&#65533;XR&#65533;&#1454;&#65533;1d&#65533;&#65533;9&#65533;&#65533;D/&#1313;&#65533;&#65533;&#65533;s&#65533;WPw&#65533;&#65533;&#65533;n:&#65533;M&#65533;0&#65533;*&#65533;&#65533;&#65533;k>2&#65533;w&#65533;&#65533;r7&#65533;&#65533;,&#65533;*&#65533;&#65533;&#65533;tV3&#65533;0&#65533;&#65533;&#65533;	u&#1619;&#65533;&#65533;8Rm&#65533;T&#65533;>&#65533;W&#65533;&#65533;IB	B>r&#65533;4"	&7&#65533;@J&#65533;j&#65533;&#1281;.&#65533;'(QJx&#65533;4/Fus&#65533;D/&#65533;&#65533;u(&#65533;{>t&#65533;&#65533;c&#65533;N&#65533;&#65533;&#65533;r<&#65533;&#65533;&#65533;&#65533;;&#65533;k{kA&#65533;Q&#65533;&#65533;&#65533; [H&#65533;&#65533;~&#65533;F@&#65533;&#65533;&#65533;&#65533;&#65533;&#65533;&#65533;;&#65533;*&#65533;5&#65533;&#65533;&#65533;&#65533;&#65533;&#65533;&#65533;p#&#65533;KP&#65533;Vdw&#65533;&#65533;&#65533;&#65533;K&#856;&#65533;&#205;&#65533;07&#65533;K&#65533;e&#65533;&#65533;v&#1909;&#65533;u^F4&#65533;&#65533;&#65533;j&#65533;<v&#65533;.1&#65533;&#65533;&#65533;X&#65533;&#65533;p>w&#65533;&#65533;.%&#65533;i&#65533;:&#65533;\&#65533; &#65533;9H&#65533;^&#65533;B&#65533;G&#65533;&#65533;e&#65533;A&#65533;&#65533;_E&#65533;YA&#65533;&#65533;&#65533;Q&#65533;T&#65533;&#65533;&#65533;&#65533;&#65533;&#65533;!&#65533;D&#65533;&#65533;q|&#65533;&#65533;&#65533;&#65533;&#65533;&#65533;&#65533;?&#65533;O&#1760;&#65533;# X &#65533;&#65533;&#65533;&#65533;\a&#65533;&#65533;&#65533;&#65533;&#65533; &#65533; &#65533;?&#65533;&#65533;&#65533;&#65533;&#65533;+&#65533;&#65533;&#65533;~&#65533;&#65533;&#65533; `&#65533;i&#65533;&#65533;&#65533;&#65533;&#65533;C"v&#65533;&#193;&#65533;&#65533;&#65533;&#65533;&#65533;q9=&#65533;&#65533;&#65533;&#65533;&#65533;=&#65533;&#65533;&#65533;&#65533; '&#65533; *: /8  {>&#65533;p&#65533;&#65533;x22&#65533;&#65533;Z'~y&#65533;{y&#65533;n&#65533;&&#1945;&#65533;&#65533;&#65533; A&#65533;+/7&#65533;
g:&#65533;&#65533;&#65533;2&#65533;h&#65533;%i&#65533;)&#65533;&#65533;&#65533;&#65533;&#65533;&#65533;7\&#65533;$&#65533;[&#65533;&#65533;&#65533;&#65533;
,&#65533;&#1540;&#65533;&#65533;*  %&#65533;@ &#65533;M*&#65533;&#158; &#65533;>&#65533;&#1086;-&#65533;:&#65533;&#65533;	/&#65533;0&#65533;&#65533;&#65533;&#65533;&#65533;3&#236;?&#65533;&#65533;&#65533;h&#65533;&#65533;&#65533;&#65533;&#574;&#65533;&#65533;x2&#65533;C&#65533;&#65533;&#65533;&#65533;>&#65533;&#65533;&#65533;&#65533;C&#65533;C&#683;&#65533; &#65533;@&#65533;&#65533;&#65533;K:&#65533;B&#65533;C&#65533;&#65533;&#65533;;&#65533;&#65533;@&#65533;&#65533;&#65533;&#65533;&#65533; &#65533;{&#65533;X&#65533;&#65533;&#65533;&#65533;&#65533;S/&#65533;&#65533;&#65533;&#65533;y&#65533;v&#65533;&#65533;&#1497;/&#65533;.&#65533;&#65533;&#65533;*&#65533;&#65533;8&#65533;&#65533;C&#65533;&#65533;Z<&#65533;&#65533;&#65533;3CA3&#65533;
p&#65533;Z&#65533;&#65533;&#65533;&#65533;&#65533;;&#65533;yBF&#65533;&#65533;`&#274;&#65533;&#65533;&#65533;#3&#65533; &#65533;&#65533;A*&#587;&#65533;&#65533;4&#65533;"&#65533;&#65533;&#65533;&#65533;K&#65533;l@H&#65533;#&#65533;&#65533;&#65533;G:&#65533;&#65533;&#65533; &#65533;7&#1854;5$&#193; &#65533;&#65533;&#65533;&#65533;&#65533;&#65533;&#65533;@&#65533;C&#65533;&#65533;&#65533;&#65533;&#65533;&#65533;1&#513;&#65533;&#65533;(&#527;8&#65533;0&#266;H&#65533;
t&#158;xD&#65533;&#65533;B@&#65533;&#129;&#65533;B*&#65533;H&#65533;&#65533;&#65533;&#65533;lB&#65533;SB&|H&#65533;&#65533;>)&#65533;8&#65533;($C&#65533;&#65533;&#65533;&#65533; 
&#65533;$&#65533;&#65533;  &#65533;&#65533;&#514;T&#65533;&\B&#65533;t&#137;lB&#65533;&#65533;&#65533;%&#65533;rL&#65533;&#65533;H&#65533;	&#65533;&#65533;NL*&#65533;&#65533;&#65533;9B&#65533;
y
&#65533;c&#65533;0&#65533;&#65533;&#65533;
 &#65533;&#65533; dF&#65533;&#65533;&#65533;&#65533;'K&#65533;&#752;&#752;&#65533;&#65533;&#65533;&#65533;&#694;4&#65533;,K&9^&#65533;cL&#65533;s&#65533;&#65533;	<&#65533;&#540;l&#65533;&#65533;&#65533;&#65533;+>)&#65533;&#65533;<&#65533;&#65533;sD&#65533;&#65533;&#65533;FdL&#65533;*&#65533;&#65533;+4D&#65533;&#65533;&#272;&#65533;LH\&#65533;&#65533;&#65533;C4&#65533;	&#65533;&#65533;&#65533;D&#65533; &#65533;H*&#65533; &#65533;M&#65533;&#65533;L,&#65533;H&#65533;&#65533;*&#1164;&#65533;&#1116;H&#65533;&#65533;G&#65533;&#1578;&#65533;&#65533;&#65533;&#65533;&#65533;&#65533;&#1012;M&#65533;L&#65533;&#65533;&#65533;M&#65533;B3&#65533;&#65533;5&#65533;t&#65533;&#65533;R&#897;&#65533;?&#65533;&#462;&#65533;`	&#65533;&#1280;+( &#65533;?&#65533;&#65533;&#1549;&#65533;N&#65533;&#65533;&#65533;,6&#65533;&#65533;&#65533;&#826;&#65533;&#65533;&#920;&#65533;
 &#911;&#65533;B(&#65533;&#65533;&#65533;I&#65533;&#65533;&#65533;"&#65533;&#65533;;&#65533;@&#65533;&#65533;&#65533;&#976; L&#65533;&#65533;Y&#65533;X&#65533;J&#65533;&#65533;&#65533;Y &#65533;&#65533; &#65533;!53<&#65533;&#65533;&#65533;%`&#65533;&#539;P&#65533;#3&#65533;&#315;&#65533;	1&#763;&#65533;&#65533;&#65533;&#65533;K"&#65533;`TFA3&#65533;!&#65533;&#1052;&#65533;&#65533;&#65533;&#65533;Y&#65533;&#65533;&#65533;&#65533;E`P&#65533;+1&#65533;&#65533;&#65533;k&#65533;P&#65533;&#65533;A&#65533; &#65533;&#65533;FH<&#800;&#65533;HHtB&#1476;L&#65533;&#65533;D&#65533;&#65533;L&#65533;4&#301;z&#65533;"&#65533;I&#65533;O*&#65533;H&#284;&#869;&#65533;B&#65533;&#65533;&#65533;&#1444;&#65533;&#65533;&#65533;I&#65533;cBm&#65533;&#65533;~&#65533;&#65533;&#65533;&#65533;&#65533;<N&#65533;&#65533;&#65533;&#65533;>6dS&#65533;x&#65533;&#65533;R&#65533;&#65533;&#65533;&#65533;&#65533;&#65533;&#65533;P&#65533;&#65533;6&#65533;&#65533;@- A&#65533;&#65533;H&#989;bI&#65533;&#65533;&#65533;&#65533;&#619;&#65533;H HM&#65533;&#65533;5&#65533;G&#65533;&#65533;C&#65533;(H{	&#65533;&#65533;B&#65533;&#65533;M*t&#65533;+&#65533;p&#65533;&#65533;&#65533;&#65533;&#65533;d&#65533;&#65533;&#551;&#65533;&#65533;&#65533;&#65533;@j&#65533;&#65533;e&#65533;&#65533;& P\&#65533;&#65533;&#65533;P&#65533;&#65533;&#65533;&#65533;&#65533;&#65533;"&#352;H/vRl&#65533;&#65533;P&#65533;&#65533;h&#65533;5&#65533;&#65533;x&#1463;x&#65533;M&#65533;e&#65533;&#736;&#65533;h&#65533;Qj&#65533;&#65533;&#65533;:F&#65533;a<&#65533;&#65533;JkW3&#65533;&#65533;:&#65533;'9&#65533;h&#65533;&#719;&#65533;&#65533;x&#65533;&#65533;&#65533;@&#65533;&#65533;F&#65533;&#65533;&#65533;&#65533;&#1184;&#65533;W!&#65533;D&#65533;&#65533;&#769;&#65533;LCG&#65533;&#65533;H&#65533;`&#65533;C&#65533;L &#65533;/&#65533;&#65533;*&#65533;B&#65533;&#65533;L&#65533;&#65533;&#65533;&#1948;M&#65533;L&#65533;4Sy&#65533;&#65533;1&#65533;&#65533;&#65533;X&#65533;&#65533;>:&#65533;&#65533;-&#65533;C&#65533;|G&#65533;X&#65533;&#65533;&#65533;N&#65533;&#65533;S&#65533;&#65533;B-T&#65533;&#65533;;&#65533;&#1248;&#65533;Yb&#65533;&#65533;&#924;`&#1314;6&#65533;&#65533;	<]G&#65533;&#65533;C=6\Up&#65533;&#65533;&#65533;s" &#487;&#65533;D&#65533;&#65533;&#65533;p&#65533;O&#65533;&#65533;"&#65533;&#65533;&#1809;&#65533;'&#351;@5&#65533;&#929;&#65533;&#65533;&#65533;U&#1142;&#65533;d&#65533;&#65533;&#65533;K&#65533;&#65533;&#65533;&#65533;2&#65533;&#65533;&#65533;f&#65533;&#65533;)&#65533;&#65533;J\&#65533;&#65533;&#65533;&#65533;E&#65533;a&#65533;x&#65533;Py&#65533;&#65533;&#65533;&#65533;&#65533;6&#65533;PZ4&#65533;s&#65533;Qe&#50737;L&#65533;%\\&#65533;K&#65533;j&#65533;5&#65533;&#65533;5i&#65533;O&#65533;'@Qi%|&#65533;&&#65533;Hm&#65533;&#65533;)&#65533;Z~&#65533;@W&#65533;Q&#65533;&#1170;&#65533;&#1166;&#65533;I&#65533;&#65533;I&#65533;&#590;N(&#65533;&#524;mr&#65533;S&#65533;m?M=&#65533;&#65533;
&#65533;:&#65533;T &#65533;&#1283;\&#65533;&#65533;&#65533;&#223;&#65533;&#478;p&#65533;&#65533;&#65533;x&#65533;&#219;&#65533;&#65533;&#65533;Z&#65533;&#65533;Y&#65533;&#1700;&#65533;&#65533;&#65533;Z&#65533;;_u&#65533;Y&#65533;T&#65533;&#65533;&#65533;&#65533;&#65533;&#2017;E&#65533;&#65533;&#65533;_&#65533;%.&#65533;EO&#65533;&#65533;&#65533;%&#65533;p&#65533;&#65533;d&#65533;&#65533;L&#65533;d'i&#65533;&#425;&#65533;;:&#65533;&#65533;&#65533;&#65533;&#65533;&#65533;&#65533;&#65533;idV&#65533;B&#65533;zb+&#65533;&#65533;Q"&#65533;&#65533;&#65533;DK,9&#65533;!9[$K&#65533;&#674;&#65533;l[4K&#65533;&#65533;&#1102; _&#65533;&#65533;&#65533;&#65533;&#65533;&#65533;&#65533;&#1873;&#65533;&#65533;&#65533;&K&#65533;&#65533;;&#65533;+&#65533;&#65533;xa&#65533;HKIFt&#65533;5!&#65533;&#65533;&#65533;&#65533;&#65533;&#65533;h&#65533;h&#844;p]@&#65533;B&#65533;j&#65533;&#65533;]&#65533;|>%\L&#65533;&#65533;X&#65533;U&#65533;c&#65533;&#65533;G.&#65533;&#1554;&#65533;&#65533;4H&#65533;S6l&#65533;&#65533;&#65533;G&#65533;&#65533;&#65533;O&#65533;&#65533;=&#65533;5&#65533;&#224;`&#1934;&#65533;&#65533;}t&#65533;>NY&#65533;(&#65533;&#65533;|G&#65533;Z 3&#65533;C:&#65533;c&#65533;E^ p&#65533;>&#65533;
&#65533;?&#65533;<?&#65533;8_C&#65533;&#928;&#65533;dCEZM&#65533;&#65533;&#65533;&#65533;N&#65533;
&#65533;3&#1324;&#65533;&#65533;&#65533;&#65533;&#65533;&#65533;OD&#65533;&#65533;[&#65533;Lt&#65533;4&#65533;&#1160;&#65533;&#65533;&#65533;&#65533;&#65533;+&#65533;&#65533;&#65533;0&#65533;/c+,&#65533;&#65533;9g&#65533;&#1729;&#65533;&#65533;&#65533;&#1729;&#1042;&#65533;LA-Q&#65533;f&#65533;K_&#65533;&#65533;&#65533;*Vfg&#65533;+]&#65533;&#65533;&#65533;&#65533;&#65533;%&#65533;!if&#65533; &#65533;&#65533;&#65533;^f&#65533;r&#65533; &#65533;&#65533;nm&&#65533;&#65533;V'^b&#65533;&#65533;&#1425;&#65533;&#65533;ah6&#65533;&#65533;&#1497;&#65533;&#65533;f'&#65533;&#65533;	Wu&#65533;ml&#65533;4P&#65533;&#65533;\R&#65533;&#65533;&#1350;&#65533;&#1864;&#65533;X&#65533;X&#65533;&#65533;&#548;&#135;&#65533;O(&#65533;&#65533;&#65533;,M&#65533;&#65533;&#1772;&#65533;[&#65533;&#1165;<&#848;J&#65533;4&#65533;&#65533;Y&#65533;}.&#65533;Ti&#65533;&#65533;&#65533;&#65533;&#65533;&#65533;
&#65533;0&#65533;S &#65533;&#65533;6&#65533;G&#65533;E^&#65533;&#65533;&#65533;U&#65533;&#65533;3Z&#65533;&#65533;&#65533;&#65533;:&#65533;5&#65533;&#65533;&#65533;&#65533;?&#65533;&#65533;&#1985;&#65533;&#65533;&#1466;a&#65533;GM&#65533;&#1029;&#65533;T]&#65533;jK]T&#65533;&#65533;TH&#65533;&#65533;`&#65533;@&#65533;t&#65533;&#65533;B&#646;&#65533;@&#65533;>m&#65533;&#65533;&#65533;'j|&#65533;&#65533;j&#1721;&#65533;&#65533;@&#65533;&#65533;`&#65533;&#65533;&#65533;`&#1641;W&#65533;j&#65533;#A&#65533;d&#65533;&#842;&#65533;&#65533;&#65533;&#65533;;&#65533;A&#65533;s&#1629;&#65533;&#65533;&#65533;&#65533;0a&#1021;&#65533;&#65533;&#65533;&#65533;T&#430;l&#65533;&#65533;&#65533;&#65533;w&#65533;&#65533;&#65533;5&#65533;&#581;W5&#65533;*&#65533;K^&#65533;J&#65533;\&#65533;6&#65533; NK&#65533;&#65533;j6&#65533;&#65533;&#65533;&#65533;J&#65533;&#65533;&#65533;&#65533;8&#65533;+&#65533;&#65533;&#1063;~&#65533;&#65533;,&#65533;NT&#65533;&#65533;	&#1195;&#65533;D&#65533;&#65533;&#65533;&#836;2&#65533;&#65533;&#65533;'&#65533;&#65533;,&#65533;&#65533;Q&#65533;I&#65533;&#65533;H&#65533;&#65533;&#65533;:&#65533;|O&#65533;,R(&#65533;H&#65533;|&#65533;&#65533;&#65533;&#1183;&#65533;&#65533;&#65533;s&#938;ho&#65533;d_;}oJ6&#65533;UG&#65533;<QZ&#65533;.T&#65533;D&#65533;&#65533;	<e&#65533;.OU&#65533;j&#65533;&#65533;j&#65533;IxTT&#1005;&#65533;&#65533;&#65533;_U&#65533;&#65533;EEe&#65533;&#65533;&#65533;&#65533;&#65533;&#65533;
Gu&#65533;'&#65533;&#65533;L&#65533;_8&#65533;_&#65533;&#65533;&#65533;&#65533;&#65533;&#65533;M&#65533;&#65533;&#132;m&#65533;&#65533;dL&#65533;
&#65533;&#65533;&#65533;&#65533;7m&#65533;&#65533;O&#65533;e&#65533;&#65533;&#65533;&#65533;&#65533;&#1707;&#65533;&#65533;&#65533;X.y&#65533;X&#335;&#65533;&#65533;&#65533;&#65533;e&#65533;&#65533;g&#65533;&#1318;&#65533;U&#65533;&#65533;v&_\&#65533;{ <.&#65533;&#65533; F&#65533;&#65533;}&#65533;{@&#65533;&#65533;r2&#1495;27&#65533;hr(`W(&#65533;&#65533;&#896;7&#65533;s&#65533;&#65533;&#65533;&&#1506;{X&#65533;OP&#65533;p&#65533;&#65533;&#65533;B>&#65533;='&#65533;p&#65533;s>&#65533;&#65533;>&#65533;&#65533;&#65533;hrZX&#65533;&#65533;i&#65533;*&#65533;
r"7JW&#65533;I<&#65533;:&#65533;bq&#65533;&#65533;']RE&#65533;DF&#65533;
'&#65533;&#65533;&#65533;&#65533;>@H&#65533;&#65533;&#65533;9E&#65533;[Hu9%&#65533;&#65533;{&#65533;&#65533;^&#65533;&#65533;M[C&#65533;&#65533;&#65533;FN&#65533;Uo&#65533;8|&#65533;&#65533;&#16388;&#65533;w&#65533;Gr&#65533;c&#65533;&#65533;&#65533;=Z&#65533;&#65533;@&#65533;&#65533;+&#65533;&#65533;&#65533;&#65533;&#65533;A&#65533;&#65533;&#65533;&#65533;a;?&#65533;&#65533;h&#65533;&#65533;&#65533;;&#65533;&#65533;@Tr&#1712;+ea{&#65533;O&#65533;&#65533;&#65533;&#65533;O&#65533;&#65533;&#65533;&#65533;&#65533;q&#65533;&#65533;&#65533;'&#65533;&#65533;'H VvI&#65533;&#65533;&#65533;&#65533;w&#65533;W&#963;&#65533;&#1542;&#65533;i&#65533;&#65533;m&#65533; &#65533;&#65533;.&#65533;&#65533;.&#65533;&#65533;G&#65533;&#65533;'&#65533;&#65533;&#65533;?&#65533;&#65533;&#65533;&#65533;&#65533;&#65533;&#65533;p&#65533;&#65533;&#65533;(&#65533;&#65533;&#65533;0&#65533;8&#65533;&#65533;&#65533;i8&#65533;'8&#65533;&#65533;&#65533;&#65533;x&#65533; &#65533;Z&#65533;x
&#65533;&#65533;&#65533;F&#65533;&#65533;G&#65533;&#65533;W&#65533;&#65533;g&#65533;&#65533;&#65533;:&#65533;&#65533;&#65533;xSpxxy	&#65533;x	&#65533;x&#65533;&#65533;&#65533;&#65533;&#65533;&#65533;&#65533;&#65533;&#65533;&#65533;x&#65533;G&#65533;&#65533;oy&#65533;&#65533;&#65533;&#65533;?&#65533;&#65533;Wy&#65533;x&#65533;&#65533;&#65533;&#65533;&#65533;g&#65533;&#65533;'&#65533;z&#65533;/&#65533;i&#65533;&#65533;&#65533;&#65533;&#65533;x&#65533;&#65533;&#65533;&#65533; 	 &#65533;7('&#65533;t&#65533;w&#65533;&#455;&#65533;&#535;&#65533;&#615;&#65533;&#65533;&#65533;{&#65533;&#65533;&#65533;y(| &#65533;&#65533;&#65533;|&#65533;&#65533;&#65533;&#65533;x&#65533;&#65533;|&#65533;&#65533;&#65533;m&#1542;&#65533;&#65533;&#65533;y&#65533;o&#65533;&#65533;gx&#65533;&#65533;|&#65533;y&#65533;7&#65533;&#65533;&#65533;y&#65533;oy&#65533;&#65533;&#65533;&#65533;&#65533;x&#65533;&#65533;&#65533;&#65533;&#65533;&#65533;&#65533; P&#65533;(K@&#65533;&#65533;&#647;&#65533;&#65533;&#65533;&#65533;&#65533;&#65533;&#65533;S&#65533;{(&#65533;&#65533;&#65533;&#65533;&#65533;@}&#65533;&#65533;&#65533;&#65533;&#65533;&#65533;&#65533;c&#65533;&#65533;&#65533;&#65533;&#65533;&#65533;&#65533;&#65533;&#65533;&#65533;&#65533;g&#65533;pxp&#65533;&#65533;&#65533;&#65533;&#65533;&#65533;&#65533;'&#65533;&#1590;&#65533;&#65533;&#65533;./&#65533;&#65533;&#65533;&#63428;&#65533;|,&#65533; m&#65533;&#138;/b&#808;q#&#462;?&#65533;)r$&#594;&O&#65533;L&#65533;r%&#726;._&#140;)s&&#858;6o&#65533;L&#65533;F&#65533;&#65533;&#65533;&#65533;&&#65533;&#65533;&#65533;E&#65533;r&#65533;&#65533;(S&#65533;&#65533;<-&#65533;&#65533;&#65533;&#65533;&#65533;&#65533;H&#65533;8&#65533;OF&#65533;&#65533;&#65533;&#65533;ZE&#65533;&#65533;&#65533;&#65533;&#65533;&#65533;!&#65533;&#65533;?9Wk&#65533;&#65533;V&#65533;&#65533;&#65533;&#65533;&#65533;&#65533;0r&#65533;"&#65533;%8&#65533;,x0&#65533;&#134;#N&#65533;x1&#65533;&#65533;&#65533;T&#65533;&#515;&#65533;B&#65533;>5&#65533;Q&#65533;&#65533;.@8/&#65533;ua&#65533;%&#65533;&#65533;xp&#65533;U&#65533;2,&#65533;8AVN&#65533;&#65533;&#65533;Vk&#65533;&#65533;&#65533;G_`&#65533;&#65533;7&#1381;&#65533;&#65533;h9N&#65533;|9&#65533;&#65533;&#927;C&#65533;.}:&#65533;&#559;+N>!&#65533;2&#65533;&#65533;H;k&#65533;(&#65533;.&#65533;&#65533;&#479;'&#65533;&#65533;&#65533;&#65533;&#65533;&#65533;&#65533;&#1223;C&#65533;&#65533;&#65533;&#65533;&#65533;&#372;&#65533;&#65533;&#65533;&#65533;ueV&#65533;&#65533;PB&#65533;&#65533;&#65533;CD4uB&#65533;&#65533;RX&#65533;&#65533;&#65533;Cn&#65533;&#65533;&#65533;pP&#65533;V&#65533;REq&&#65533;&#65533;w&&#65533;g&#65533;F,&#65533;&#65533;E&#65533;&#65533;w&#65533;k&#65533;&#65533;B&#65533;g&#65533;&#1232;&#65533;&#65533;BV&#65533;&#65533;F4,&#65533;G"&#65533;&#65533;&#65533;K2&#1636;&#65533;'U&#65533;Z~ms&#65533;4&#65533;&#65533;&#65533;E&#65533;&#65533;eI&#65533;&#65533; &#65533;&#65533;&#65533;##Fl&#65533;b&#65533;Oi&#65533;&#65533;V?=&#65533;&#65533;#
&#65533;&#65533;zF&#65533;&#65533;&#65533;D&#65533;c&#65533;&#65533;&#65533;&#65533;Z&#65533;K&#65533;Y_l&#65533;&#65533;&#65533;n&#65533;A&#65533;&#65533;&#65533;tu&#65533;z&#8548;&#65533;&#65533;&#65533;&#65533;&#65533;|e&#65533;e&#65533;}V&#65533;c&#65533;&#65533;&#65533;&#65533;U&#65533;p	&#1701;&#65533;&#65533;&#65533;&#65533;?&#65533;&#65533;&#12639;&#65533;&#9899;&#65533;&#65533;&#65533;&#65533;&#45258;R&#65533;UVb&#65533;?5&#65533;&#65533;xvf&#65533;&#65533;Fanj&#65533;&#65533;&#65533;&#65533;&#65533;&#65533;?8&#65533;&#65533;&#65533;B&#65533;&#65533;4&#65533;)h&#65533;&#65533;?&#65533;&#65533;gE&#65533;	+&#65533;&#65533;Y&#65533;&#65533;&#65533;&#65533;&#65533;&#65533;&#65533;&#65533;&#65533;+R)N( &#65533;&#65533;9zbF
&#65533;&#65533;E8{&#65533;&#65533;a^d&#65533;p&#65533;r*_E1^&#65533;&#65533;B&#65533;&#65533;V&#65533;Xua&#65533;wBV&#65533;&#305;&#65533;&#65533;
&#65533;&#65533;[&#65533;&#65533;'&#65533;&#65533;2&#65533;&#65533;&#65533;&#65533;D&#65533;i&#65533;&#65533;*&#65533;	/&#65533;,&#65533;&#65533;7&&#65533;zGZ&#65533;y&#65533;?&#65533;Z&#65533;&#217;WUT&#65533;&#65533; &#65533;&#65533;1z&#65533;A&#65533;&#65533;!&#65533;?|&#1441;&#65533;&#65533;[s&#1909;&#1475;-&#65533;&#1021;&#65533;w[	y&#1337;&#65533;&#65533;vi&#1007;j&#65533;P&#65533;&#1006;&#65533;F=&#65533;RfE/&#65533;`6&#65533;8"-&#65533;WDTQ&#65533;'&#65533;!P&#65533;&#65533;~}&#65533;&#65533;S^&#65533;E:&#65533;d&#65533;iH&#65533;^4f&#65533;&#65533;)7FT&#65533;&#65533;&#65533;tQ&#65533;Z&#938;E#&#65533;6Z^T&#65533;&#65533;O&#65533;&#65533;&#65533;&#65533;&#65533;?&#65533;&#65533;`&#65533;&#65533;&#65533;_&#65533;&#65533;&#65533;&#65533;&#65533;E&#65533;&#65533;uQ&#65533;&#65533;&#65533;&#65533;h/&#65533;Y&#151;Z&#65533;&#37527;&#65533;&#65533;0}{&#65533;&#65533;&#206;&#726;W&#65533;&#65533;g&#65533;&#65533;6&#65533;i!L&#65533;<&#65533;,4&#65533;=&#65533;&#65533;C&#65533;?&#2047;&#65533;&#65533;P:,&#65533;H&#65533;Z&#65533;\G(&#65533;&#65533;G6:'YGa&#65533;&#65533;Dr&#65533;&#65533;&#65533;&#65533;^a&#65533;&#65533;&#65533;&#65533;&#65533;5
&#65533;i&#65533;
e&#1071;"&#65533;s&#65533;&#65533;&#65533;&#65533;0&#65533;&#65533;&#65533; &#65533;&#65533;&#465;&#65533;&#65533;&#65533;g&#65533;Q&#65533;#j&#65533;&#65533;&#65533;&#65533;z&#65533;;&#65533;&#65533;&#65533;#+O&#65533;Q&#65533;&#65533;}&#1442;&#65533;&#65533;y&#65533;&#65533;RB8&#65533;"&#65533;&#65533;~&#65533;0D&#65533;&#65533;&#65533;&#65533;N&#65533;b#&#65533;&#65533;.$s&#8204;&#65533;4&#65533;&#65533;&#1804;D&#65533;bF&#1794;&#65533;p&#65533;S&#65533;&#65533;&#65533;E@&#65533;&#65533;&#65533;p&#65533;>^&#65533;&#65533;b&#65533;&#65533;le>*T&#65533;&#65533;	.&#65533;]L&#65533;&#65533;&#65533;<@f&#65533;$';	&#65533;+`$&#65533;&#65533;k.R&#65533;&#65533;&#65533;&#65533;&#65533;&#65533;C&#65533;&#1558; &#65533;R&#65533;&#6728;&#65533;D&#65533;&#65533;&#65533;&#65533;y&#65533;JK&#65533;h&#65533;7rPx&#65533;LC&#65533;U&#65533;i&#65533;i!&#65533;0AE&#65533;&#65533;x2&#65533;&#1180;f&#1474;P h^&#65533;&#65533;&#65533;X>#KV^&#270;&#65533;t&#65533;}t;&#65533;'E&#65533;c&#65533;z&#65533;&#65533;&#65533;-d&#65533;j&#65533;&#65533;&#65533;&#65533;&#65533;&#11345;&#428;&#1866;&#65533;F&#65533;KP#k&#65533;(AZ&#65533;&#65533;-&#65533;
&#65533;d&#65533;-&#65533;W>t&#65533;&#65533;t%o|T&#65533;&#65533;V&#1384;&#65533;&#65533;&#65533;w&#65533;r+^&#65533;m&#65533;E&#65533;&#65533; Q&#65533;&#65533;&#65533;&#65533;,.&#65533;h&#65533;=.&#65533;?&#65533;&#65533;&#65533;4&#65533;:&#65533;$O%&#416;>`&#65533;gd&#65533;&#65533;2&#65533;4[O&#65533;&#65533;,&#65533;P &#65533;&#65533;+%)&#65533;-&#65533;&#65533;&#65533;+&#65533;&#65533;&#1843;&#65533;&#65533;#c&#65533;Z&#65533;*&#65533;&#65533;&#65533;9a!&#65533;@:&#65533;&#65533;&#65533;&#65533;5&#65533;r&#65533;&#65533; &#65533;&#65533;&#65533;t(+&#65533;"K:&#65533;&#65533;"N&#65533;&#65533;G&#545;&#65533;LC &#65533;&#65533;)&#65533;q&#65533;K&#65533;&#65533;h&#65533;&#65533;'S@x&#65533;S&#65533;&#65533;&#65533;&#65533;&#65533;Mh&#65533;&#65533;&#65533;&#65533; &#65533;&#65533;&#65533;@j+&#65533;&#1721;&#65533;6&#65533;&#65533;UL&#65533;p&#65533;&#65533;(]&#65533;f8&#65533;&#65533;&#702;^&#263;G&#776;-1&#65533;&#65533;?&#65533;&#65533;+[!Amn&#65533;&#65533;k-=&#65533;&#65533;&#65533;&#65533;&#65533;1&#65533;&#65533;&#65533; YE &#65533;&#65533;&#1314;6&#65533;9&#65533;[gk&#65533;&#65533;&#65533;$&#65533;&#65533;&#65533;&#65533;0@&#65533;D&#65533;bg&#65533;Bn?&#9662;&#65533;&#65533;-&#65533;&#65533;[9?&#65533;V&#65533;@B &#65533;j&#65533;&#65533;fi&#65533;K&#65533;&#65533;&#65533;%+&#65533;+&#65533;&#65533;&#65533;4&#65533;0&#65533;M\&#65533;	]&#65533;x&#65533;&#65533;V&#65533;&#65533;6&#65533;"1&#65533;&#65533;&#65533;&#65533;&#65533;]&#65533;>F&#65533;&#65533;'b&#65533;, &#65533;&#65533;&#65533;&#65533;B&#65533;&#657;&#65533;&#65533;&#65533;f&#65533;A&#65533;H_3H&#65533;&#65533;sbg&#65533;1&#65533;&#65533;d&#65533;N&#65533;&#43767;&#65533;G&#65533;&#65533;&#65533;q&#65533;&#65533;&#65533; &#65533;&#65533;^&#65533;P&#65533;&#65533;Z^&#65533;..&#65533;&#65533;$&#65533;&#65533;&#65533;&#65533;B
&#65533;&#65533;&#65533;,QsE&#316;&#65533;&#65533;$`&#714;A&#65533;B &#65533;F&#65533;F&&#65533;&#65533;H&#65533;&#65533;&#65533;&#65533;&#65533;&#65533;&#65533;D&#65533;&#65533;&#65533;&#65533;z&#65533;'c&#65533;&#65533;n&#65533;s&#65533;
=[&#65533;&#65533;&#65533;t&#65533;@NF&#65533;&#65533;&#65533;&#65533;&#65533;&#65533;V&#65533;w&#65533;&#65533;e9+)&#65533;O&#65533;&#65533;&#65533;\&#65533;`&#65533;	&#65533;X&#65533;&#65533;5&#65533;&#65533;&#65533;&#65533;y$&#65533;&#65533;H
&#65533;&#65533;&#65533;#&#65533;&#65533;&#65533;&#65533;E&#65533;|&#65533;&#65533;&#65533;?f&#65533;4 9&#65533;&#65533;&#65533;&#65533;4&#65533;"&#65533;&#65533;&#65533;&#65533;&#65533;-&#65533;{&#65533;&#65533;&#65533;?&#65533;P&#65533;p&#65533;&#65533;&#65533;&#65533;&#65533;0&#137;s7&#65533;&#65533;>&#65533;9&#65533;{&#65533;&#65533;&&#1192;&#65533;&#65533;g%j&#65533;&#65533;H&#65533;&#65533;&#65533;Wr&#65533;`&#65533;l&#65533;-2&#65533;L3#\&#65533;&#65533;<+d&#65533;(&#65533;*&#65533;&#65533;&#65533;Q&#65533;&#65533;&#65533;<&#65533;t&#65533;&#65533;I+j&#65533;b&#65533;&#65533;&#65533;1&#65533;&#65533;k&#65533;&#65533;H7'&#65533;&#65533;&#65533;&#65533;&#65533;&#65533;_E&#65533;&#65533;'-&#65533;=&#65533;&#65533;-&#65533;&#65533;&#65533;&#65533;&#65533;&#65533;2&#65533;&#65533;&#65533;&#65533;&#65533;"&#560;&#65533;P&#65533;-&#65533;&#65533;e2W&#65533;zZ&#65533;!c&#65533;`(/x&#65533;AnW&#65533;&#65533;a 9{&#65533;2&#65533;&#65533;f&#65533;1&#65533;&#65533;.$&#65533;&#65533;xh&#65533;(&#65533;&#65533;&#65533;&#65533;]&#65533;{&#65533;;&#65533;&#65533;&#65533;
( &#65533;cQ&#65533;?&#65533;&#1025;`&#65533;B8A&#65533;W>&#65533;}&#65533;&#65533;&#65533;&#65533;&#65533;&#250;r,&#65533;|#&#65533;&#65533;G&#65533;&#1455;*9#&#65533;&#65533;W&#65533;&#65533;U&#65533;&#65533;&#65533;?<&#65533;&#65533;Y'&#680;&#65533;(&#65533;LM^X&#65533;	&#65533;^&#65533;#&#65533;&#65533;&#65533;xW;&#65533;&#1318;<&#278;w&#65533;&#65533;	;@?&#65533;>&#65533;&#213;l&#65533;t&#65533; '&#65533;*P!&#544;L&#65533;&#65533;B&#65533;&#65533;t;&#65533;&#65533;&#65533;&#65533;X&#65533;&#65533;m&#65533;&#65533;&#65533;&#65533;"&#65533;&#65533; &#65533;&#65533;O&#65533;&#65533;&#65533;#h&#65533;&#65533;&#65533;&#65533;&#65533;&#65533;_&#65533;&#65533;&#65533;?&#65533;6&#65533;E&#65533;`EZ&#65533;&#65533;&#65533;&#65533;&#65533;&#65533;&#1098;&#65533;],&#65533;]E&#65533;&#65533;@-&#65533;&#65533;&#65533;&#65533;&#65533;&#138;&#65533;&#65533;n`e`TQ&#65533;&#65533;&#65533;?&#65533;&#65533;&#2009;&#65533;	&#65533;d&#65533;&#65533;L&#65533;% &#65533;@&#65533;&#65533;&#65533;_&#65533;A&#65533;%T@$&#65533;&#65533;D&8AeD}E&#65533;)T}&#65533;9&#65533;D5&#65533;&#65533;&#65533;&#65533;&#65533;&#65533;&#65533;tC&#65533;&#65533;RD&#65533;iDW&#65533;PT&#65533;i&#65533;4&#65533;F&#1157;&#65533;&#65533;&#65533;&#65533;&#65533;M
i&#65533;&#65533;BdC[)_&#65533;Q&#65533;.D&#65533;Y&#65533;&#605;Z&#65533;	&#65533;r&#65533;&#65533;&#65533;E&#65533;&#65533;&#1884;&#65533;u [&#65533; &#65533;&#65533;&#65533;&#65533; &#65533;)&#65533;	&#65533;&#65533;&#65533;_&#65533;1&#65533;&#65533;&#65533;F "&#65533;&#65533;H&#65533;&#65533;&#65533;&#65533;D&#65533;i&#65533;&#65533;Y
&#65533;&#65533;&#65533;D&#65533;-&#65533;y&#65533;&#1036;&#65533;&#65533;&#65533;B&#65533;&#65533;&#65533;`T&#65533;`E&#1058;&#65533;,...DTYKE&#65533;;-n&#65533;^
^.&#65533;&#65533;&#65533;}`&#65533;=4c&#846;&#65533;&#65533;&#65533;&#65533;&#65533;M&#65533;&#65533;&#65533;&#65533;&#65533;I&#65533;&#65533;&#65533;?|&#65533;Y&#65533;L&#65533;)d&#65533;m&#65533;&#65533;H&#65533;&#65533;&#65533;SFL;&#65533;&#65533;F&#65533;
&#65533;p&#65533;L&#65533;&#65533;&#65533;&#65533;U}&#65533;v&#65533;&#65533;6&#65533;^&#65533;O&#65533;X:&#65533;&#65533;L&#65533;&#65533;-D)&#65533; &#65533;[U&#263;&#65533;a&#65533;&#65533;UY&#65533;&#65533;m&#65533;_&#65533;\E 8&#65533;&#65533;F&#65533;\&#1233;_&#65533;i&#65533;4X(ZA&#65533;c,P&#65533;&#65533;KZ&#65533;O&#65533;&#65533;x&#65533;)&#65533;G!&#65533;&#65533;d&#65533;&#65533;&#65533;N&#65533;d N]P&#65533;&#65533;P&#65533;&#65533;P&#65533;`EL]&#1361;"=&#65533;x&#65533;&#65533;&#65533;&#65533;+&#65533;&#65533;&#65533;d &#65533;&#65533;&#65533;Y&#65533;&#65533;Q&#65533;&#65533;&#65533;&#65533;&#65533;?&#65533;W&#65533;&#65533;W&#65533;&#65533;0&#65533;.&#65533;.&#65533;&#65533;
&#65533;&#1866;&#65533;&#65533;&#65533;&#65533;Xt@4T"&#65533; Xt&#65533;Qf&#65533;H&#65533;&#65533;G&#65533;C<&#65533;&#65533;9&#65533;&#65533;&#65533;i&#65533;[&#65533;&#65533;&#65533;m&#65533;A&#65533;Y&#65533;&#65533;Q5&#65533;SeB&#1877;>&#65533;&#65533;u&#512;B&#65533;&#65533;4e&#65533;g&#65533;e&#65533;JY&#65533;X&#65533; BE&#65533;CF|XFd&#65533;&#65533;&#65533;V&#65533;&#65533;&#65533;_&#65533;&#65533;:l&#65533;A.&#65533;L ,D&#65533;&#65533;&#65533;)bl&#65533;&#65533;&#1665;)&#65533;7&#65533;&#65533;v&#65533;V9&#65533;G&#65533;m^U#.Xp:&#65533;|X'.
p&#65533;pgx&#65533;'&#65533;&#65533;&#65533;0r&#65533;&#2013;&#65533;&#65533;&#65533;&#65533;&#65533;E&#1541;&#65533;@n]&#65533;|&#65533;&#65533;Y#.
&#65533;0&#65533;"(&#65533;~b%j&#65533;(&#65533;&#65533; &#65533;.&#65533;&#65533;&#65533;'&#65533;'X&#65533;;&#65533;&#65533;&#65533;&#196;* (P&#65533;&#65533;Y&#65533;&#197;
&#65533;,&#65533;&#65533;&#65533;N&#65533;O&#65533;e&#65533;p&#65533;&#65533;&#65533;9@&#65533;&#65533;_&#65533;&#65533;G$&#65533;F&#65533;&#65533;&#65533;!VB&#65533;&#65533;&#65533;&#65533;
&#513;&#65533;&#65533;(P&#65533; &#65533;&#65533;&#65533;T&#65533;&#65533;c&#65533;H&#65533;P&#65533;4&#65533;d&#65533;GC&#65533;&#65533;U&#65533;Q&#65533;h&#65533;v&#65533;Gm!\PF&#65533;&#65533;g@E&#65533;&#65533;&#65533;ArC&#65533;&#65533;aD&#65533;}&#65533;&#65533;&#65533;(Ht&#65533;H!Rb&#65533;&#65533;&#65533;&#977;&#65533;|&#65533;@N&#65533;V&#65533;NF&#65533;N&#65533;R&#65533;"Y,&#65533;&#65533;&#65533;&#65533;"C&#65533;&#65533;V&#65533;&#65533;d&#65533;O|&#65533;&#65533;&#65533;9&#65533;(&#65533;e&#65533;y&#65533;gj&#65533;yn&#65533;BT&#65533;/&#65533;&#65533;&#65533;@&#65533;&#65533; &#65533;@&#65533;&#65533;&#65533;&#65533;&#65533;h&#65533; &#65533;&#65533;*&#65533;&#65533;&#65533;j&#65533; &#65533;&#65533;&#43662;&#65533;&#65533;j&#65533;&#65533;;&#65533;j&#65533;&#65533;&#65533;&#65533;+&#65533;&#65533;&#65533;&#65533;&#65533;&#65533;&#65533;&#1792;W#n&#65533;<"s&#65533;%
P]&#65533;&#65533;&#65533;MC^@,&#65533;&#346;&#65533;D*8@&#1080;B&#65533;&#65533;&#1112;&#65533;eHQ&#65533;&#65533;&#65533;&#65533;DU&#65533;&#65533;&#65533;V&#65533;(&#65533;X&#65533;&#65533;#&#65533;&#65533;1i&#65533;&#65533;&#65533;\'F8ZI&#65533;D]G&#65533;&#65533;&#65533;&#65533;&#65533;g(&#65533;a&#65533;7dE\&#65533;&#65533;&#65533;&#297;a$J&#65533;a&#65533;Z&#65533;&#65533;&#65533;D=T&#65533;&#65533;l&#65533; &#65533;&#65533;&#65533;Z&#65533;""&#65533;s&#65533; &#65533;y&#65533;]J&#65533;&#65533;G&#65533;&#65533;&#65533;&#65533;&#65533;&#65533;&#65533;_ %&#65533;R]:Vp&#65533;1&#65533;}&#65533;&#65533;
c~&#65533;'.f(&#65533;&#1920;&#65533;2&#65533;&#65533;*+&#65533;&#65533;%&#65533; &#65533;B&#65533;R&#65533;&#65533;J&#65533;BT&#65533;? 3&#65533;&#65533; 0&#65533; &#65533;&#65533;&#65533;&#65533;&#65533;/(&#65533;B(&#65533;^&#65533;&#65533;_&#65533;L&#65533;LC&#65533;&#65533;&#65533;&#65533;&#65533;*&#65533;(&#454;DD&#65533;?&#65533;&#65533;&#65533;&#65533;X&#65533;&#65533;D T&#65533;HU&#1957;&#65533;&#65533;8q3&#65533;E&#65533;0X* &#1666;&#65533;?&#65533;&#65533;x&#65533;n,&#65533;-iz\&#65533;^&#65533;&#65533;A)&#1671;p&#65533;v&#65533;&#65533;&#65533;P@&#65533;&#65533;gp&#394;&#65533;&#65533;L-Df]&#65533;?\&#65533; BJll&#65533;*&#65533;[&#65533;&#65533;&#65533;&#65533;&&#65533;.&#65533;
&#65533;&#65533;&#258;&#65533;D]Vc!&#65533;&#65533;$Z@&#65533;l4&#65533;&#65533;Q&#65533;:&#65533;P:&#65533;&#65533;&#65533;$N
&#65533;\&#65533;]T&#65533;&#65533;}on&#65533;&#65533;&#65533;&#65533;&#65533;~Pc&#65533;&#65533;&#65533;&#65533;&#65533;&#65533;5&#65533;R&#65533;
&#65533;E%&#65533;&#65533;V&#65533;&#65533;W*&#65533;Vf&#65533;+&#65533;&#65533;?&#65533;&#65533;B&#65533;%W&#65533;'&#65533;&#65533;Vr&#65533;	&#65533;'WFU&#65533;#&#65533;J&#65533;&#65533;&#65533;&#65533;&#65533;&#65533;&#65533;6p&#65533;*&#65533;h&#65533;&&#65533;]&#65533;&#65533;&#65533;&#65533;4&#65533;&#65533;V&#65533;&#65533;&#65533;e&#65533;&#65533;E&#65533;&#65533;? g&#65533;X &#65533;&#65533;	&#65533;E&#65533;kUMCP&#65533;;&#65533;@+&#65533;?&#65533;&#65533;&#65533; &#65533;W,(.&#65533;>n&#65533;&#65533;R &#65533;&#65533;HQ&#65533;&#65533;&#65533;E&#1798;&#65533;&#65533;&#65533;&#65533;&#65533;V9QQ&#65533;&#65533;&#65533;P&#65533;5,&#65533;3&#65533;0  @ tB`2&#65533;&#65533;fY&#65533;&#65533;&#65533;=@A&#65533;lE&#65533;8&#65533;&#65533;&#65533;&#1854;&#65533;&#65533;&#65533;|.&#65533;&#65533;_&#65533;&#65533;~t@&#65533;$\&#65533;5Wm&#65533;&#65533;&#65533;&#65533;G&#65533;&#65533;g&#65533;q&#65533;v&#65533;&#65533;&#65533;&#65533;&#65533;H2&#65533;&#65533;)&#65533;2&#65533;&#65533;&#65533;&#496;&#65533; &#65533; &#65533;v&#65533;	&#65533;&#65533; &#65533;C&#65533;f&#65533;f(g&#65533;&#65533;&#65533;&#65533;&#65533;f&#65533;&#1793;	&#65533;r+_&#65533;&#65533;N&#65533;;&#65533;k&#65533;N&#65533;J&#65533;&#65533;&#65533;.&#65533;(&#65533;Rh&#65533;&#65533;C c&#65533;&#65533;E&#65533;&#65533;&#65533;/VRklp&#65533;}4&#65533;#&#65533;&#65533;&#65533;&#65533;&#65533;&#65533;u&#65533;&#65533;[&#65533;&#65533;A(D&#65533;&#65533;&#65533;&#65533; &&#65533;&#65533;^`h&#1116;R&#65533;&#65533;&#65533;A&#65533;C1)&#65533;&#65533;#B&#65533;^ q&#65533;W&#65533;%&#65533;i&#65533;&#1214;ZD&#65533;&#65533;50Y0&#65533;&#290;p'&#65533;&#65533;_m&#65533;mN&#65533;&#65533;&#65533;)W&#65533;&#65533;&#65533;Bo&#65533;YB&#65533;-&#65533;=^X&#65533;&#65533;$&#65533;@P&#65533;&#65533;&#65533;I&#65533; ^&#65533;O(&#65533;Ej\N+ 7^&#65533;&#65533;&#500;L&#65533;&#65533;Lw&#65533;&#65533;&#65533;&#65533;&#65533;4&#65533; &#65533;!7&#65533;V` (&#65533;&#65533;Jm&#65533;&#65533;&#65533;z&#65533; &#65533;0&#65533;&#769;<C0&#65533;A&#65533;@&#65533;V&#65533; <&#65533;3&#65533;&#65533;3L5&#65533;&#65533;&#65533;&#65533;	&#65533;&#65533;+&#65533;&#65533;&#65533;+&#65533;r[&#65533;&#65533;)&#65533;2&#65533;&#65533;&#65533;&#65533;&#624;&#65533;&#65533;&#65533;@kdm&#65533;U&#65533;&#65533;	&#65533;mZ&#65533;@wf#&#65533;!* &#65533;&#65533;&#65533;&#65533;	W&#65533;&#65533;AEX  @&#65533;W@Wn&#65533;C=&#65533;&#65533;&#65533;&#65533;B&#65533;MUV&#65533;"8&#65533;Eh%&#65533;&#65533;sC&#65533;&#65533;&#65533;&#65533;&#65533;&#65533;&#65533;MEPF&#65533;(A@&#65533;<&#392;&#65533;&#65533;B&#65533;i&#65533;.`&#65533;&#65533;k&#65533;&#65533;&#65533;&#65533;&#58800;F8YEt&#65533;?\ ( LcG&#65533;&#65533;&#65533;&#65533;$x]&#65533;&#65533;&#65533;&#65533;Y&#65533;	Z&#65533;d&#13431;H&#65533;&#65533;p&#65533;&#65533;Ng C1&#797;EY&#65533;\&#65533;&#65533;&#65533;&#65533;i&#65533;&#65533;&#35090;&#65533;
&#65533;&#65533;&#65533;F&#65533;&#65533;&#65533;2&#65533; .&#65533;*-&#65533;-&#65533;&#65533;X-&#65533;&#65533;u&#65533;&#65533;&#65533;&#65533;^&#65533;-/&#65533;&#65533;N&#65533;h&#65533;V&#65533;&#65533;.&#65533;\&#65533;C&#65533;%&#65533;!&#65533;,&#65533;zK<q&#65533;#&#65533;&#65533;&#65533;&#65533;m&#65533;uW&#65533;&#65533;&#65533;l&#65533;(&#65533;[]KW&#65533;R-&#65533;&#65533;?&#65533;A*`:&#65533;&#65533;	&#65533;&#65533;g+&#65533;"&#65533;C)&#65533;&#65533;"0&#65533;A&#65533;;oD&#65533;&#65533;6:>VeL&#65533;&#824;&#65533;!.d%&#65533;0D&#65533;&#65533;	D&#65533;&#65533;2Plp&#65533;&#65533;L,4&#65533;.&#65533;x&#65533;Do'7G&#65533;@&#65533;&#65533;&#65533;&#65533;&#65533;u&#65533;&#65533;4xB&#65533;&#65533;4x&#65533;&#65533;!&#65533;M&#65533;&#65533;&#65533;&#65533;&#65533;R%&#65533;&#65533;&#65533;&#65533;&#65533;2&#65533;&#65533;1&#1930;]&#14967;&#65533;[\J'&#65533;&#65533;t&#65533;&#65533;&#65533;&#1549;]}*D&#65533;&#65533;]/&#65533;"	F&#65533;3X&#65533;'1cxEsE(k&#65533;
&#65533;z&#65533;Y&#65533;&#65533;7x"(x&#65533;G2Z4&#65533;&#65533;\@&#65533;`&#65533;I&#65533;&#65533;?Hx&#65533;a&#65533;&#65533;<&#65533;&#65533;w&#65533;#&#65533;&#65533;&#65533;&#65533;]|a&#65533;uH&#65533;z&#65533;T&#65533;*&#65533;?X&#65533;h&#65533;X&#65533;O&#65533;&#65533;&#65533;&#65533;&#65533;&#65533;&#65533;]*1&#65533;&#65533;&#65533;&#65533;db&#65533;s&#65533;|I&#65533;&#65533; &#65533;|&#65533;s)&#65533;o i&#65533;&#65533;!&#485;&#65533;z&#65533;@>&#65533;&#65533;B&#65533;&#65533;E B&#65533;&#65533;K&#65533;&#65533;&#65533;&#65533;&#65533;&#65533;&#65533;g&#65533;]&#65533;H&#65533;E&#65533;&#65533;&#65533;&#65533;!|&#65533;P@r&#65533;O&#65533;&#65533;&#65533;&#65533;Y&#65533;l &#65533;wS_~&#65533;G&#65533;r4j&#65533;&#65533;&#65533;]&#65533;&#65533;]6^&#65533;&#1665;]F]&#65533;&#65533;&#65533;&#65533;&#323;&#65533;z&#65533;&#65533;&#65533;6*&#65533;QrL&#65533;&#65533;ex&#65533;&#65533;
	&#65533;%C)&#65533;&#65533;&#65533;"	"m.&#65533;`&#65533;bD&#65533;&#65533;C&#65533;~jEP&#65533;Y3&#65533;&#65533;'&#65533;/W&#65533;&#65533;&#65533;&#65533;&#1052;pV]\2]&#65533;&#65533;	&#65533;p&#65533;&#65533; (&#65533;?&#1024;&#817;&#65533;5{&#65533;5@@&#65533;l&#65533;M&#65533;YPl&#65533;a&#65533;&#65533;&#65533;]Ph* &#65533;&#65533;&#65533;C+&#65533;&#1350;&#65533;&#65533;%&#65533;&#65533;xj &#65533;6;&#65533;1&#65533;&#65533;&#65533;>&#65533;?&#65533;3&#65533;U&#860;tm+&#65533;m*&#65533;EM&&#65533;C&#65533;&#65533;B&#65533;&#65533;&#65533;Z&#65533;&#65533;r&#65533;kw&#65533;7&#65533;&#65533;&#65533;&#65533;&#65533;, &#65533;L &#65533;`&#65533;&#65533;&#65533;&#65533;Fl&#65533;9qn&#65533;Fw4v&#65533;{2v&#65533;&#65533;f&#65533;@&#65533;&#136;@E&#65533;H&#65533;&#65533;&#65533;&#65533;+&#65533;&#65533; &#1619; &#65533;&#1319;&#65533;&#65533;"(&#65533;>w&#65533;@`K q&#65533;x&#65533;E&#65533;2d&#65533;&#65533;&#65533;aB&#65533;(&#298;u&#65533;&#65533;
&#65533;j&#65533;Y+&#65533;H"E~D&#65533;&#65533;#v&#65533;^&#65533;Sp&#65533;&#65533;(oYy&#65533;&#65533;0&#65533;&#65533;J&#65533;&#65533;&#65533;&#65533;&#65533;N&#65533;&#65533;&#65533;v&#65533;&#65533;CfE&#65533;&#1254;&#65533;&#65533;&#65533;a&#525;<rQSB&#65533;&#65533;$&#65533;f&#458;T&#65533;&#65533; Cfue]&#65533;w&#65533;&#65533;&#1403;&#65533;o_&#65533;<X&#65533;&#65533;&#65533;iVb&#65533;r&#65533;&#65533;?&#65533;d&#65533;&#65533;QE&#528;T"&#65533;&#65533;$&#65533;&#65533;&#65533;&#65533;|&#65533;&#65533;&#65533;&#65533;J&#65533;D	&#65533;&#65533;&#65533;&#65533;&#65533;&#65533;&#65533;&#65533;&#65533;?&#65533;"&#65533;&#65533;a7&#65533;JS&#65533;&#65533;&#65533;&#65533;&#65533;	&#1775;&#65533;K&#65533;	=&#65533;&#65533;&#65533;&#65533;&#63447;&#65533;T &#65533;n&#65533;HD&#65533;_&#65533;{&#65533;&#65533;&#65533;&#1127;W&#65533;&#65533;}{&#65533;&#65533;P"F	&#65533;&#2020;&#65533;gp&#65533;0aHH&#65533;&#65533;2N&#65533; &#65533;&#65533;&#65533;&#65533;&#65533;&#65533;&#65533;&#65533;&#65533;&#65533;&#65533;&#65533;*&#65533;Y
8&#65533;x$&#65533;&#65533; &#65533;tB&#65533;&#65533;&#65533;el&#65533;@&#65533;j&#65533;@'&#65533;,&#65533;&#65533;&#65533;&#65533;&#65533;A&#65533;D&#65533;&#65533;?&#65533;&#65533;Gv&#65533;Q&#65533;P&#65533;&#65533;A&#65533;\&#65533;&#65533;&#65533;p&#65533;&#65533;&&#65533;&#65533;F&#65533;V|&#65533;&#65533;&#65533;&#65533;&#65533;	&#65533;%vh&#65533;z	&#65533;zp&#65533;&#65533;T&#65533;&#65533;&#65533;&#65533;R&#65533;&#65533;MB&#65533;A&#65533;&#65533;SN&#65533;&#1841;IP&#65533;&#65533;&#65533;&#676;&#65533;&#65533;&#65533;E&#65533;&#65533;A&#65533;&#65533;j0B&#65533;x&#65533;A2&#65533;&#65533;>,	#K8&#65533;&#808;
&#818;*&#65533;&#65533;&#65533;8&#1405;UYm&#65533;&#65533;V&#65533;g&#65533;V%&#65533;	 &#65533;&#65533;&#65533;*&#65533;b&#65533;&#65533;D&#65533;@&#65533;&#65533;	&#65533;83M&#65533;&#65533;Q&#65533;.E*&#65533;&#65533;&#65533;&#65533;"&#65533;&#65533;X&#65533;&#65533;j&#65533;&#65533;&#65533;p&#65533;7&#65533;L&#65533;&#65533;&#65533;&#65533;z&#65533;&#65533;&#1910;&#65533;o&#65533;&#65533;B<&#65533;&#65533;&#65533;&#65533;4{&#65533;&#65533;|Al {P&#65533;&#65533; y&#65533;&#65533;@G<&#65533;&#65533;&#65533;&#65533;;&#65533;&#65533;X&#65533;)NO&#65533;&#65533;&#65533;c&#65533;&#65533;&#65533;:B&#65533;;ha&#65533;$
p&#65533;&#65533;&#65533;yC&#65533;&#65533;&#65533;&#65533;&#65533;&#65533;&#65533;&#65533; &#65533;c^ &#65533;]<D4&#65533;9z%&#65533;]&#1440;&#65533;&#65533;&#65533;L&#65533;!&#65533;&#65533;&#940;&#65533;2 &#65533;&#65533;&#65533;P&#65533;&#65533;if&#65533;%6&#65533;&#65533;&#65533;&#65533;&#65533;`&#65533;>&#65533; m&#65533;I&#65533;&#65533;&#65533;&#65533;C-&#65533;&#65533;K&#65533;xB)&#65533;3k&#65533;O&#65533;&#65533;&#65533;S$Dt bc&#65533;d&#65533;o&#65533;&#65533;clX&#65533;&#65533;))Q&#65533;H`&#65533;&#1129;L&#65533;&#65533;&#65533;&#65533;&#65533;&#65533;7p&#65533;c&#65533;!0`1<&#65533;!&#65533;x&#65533;a&#65533;8a&#65533;E;&#65533;&#65533;&#65533;&#65533;&#65533;&#65533;&#1985;/&#65533;>&#65533;&#65533;  &#65533;'&#65533;&#65533;e&#65533;&#65533;]&#65533;&#65533;'&#65533;&#65533;&#65533;&#65533;I&#65533;b&#65533;&#324;,1&#65533;&#65533;^&#65533;&#2246;&#65533;B&#65533;k&#65533;&#65533;6&#65533;Q&#65533;&#65533;&#65533;j&#65533;i~&#65533;&#65533;v&#65533;&#65533;&#65533;.&#65533;&#65533;&#65533;Z&#65533;&#65533;&#65533;&#65533;&#65533;+&#65533;&#65533;
D&#65533;&#65533;&#65533;.&#65533;s&#65533;&#65533; h<W&#65533;g%&#65533;YX&#65533;0&#65533;A&#65533;{9B&#65533;&#1026;D&#65533;&#65533;R'pT&#65533;&#65533;&#65533;(&#65533;&#65533;`AV &#65533;23&#2607;&#65533;&#65533;_-&#65533;&#65533;&#65533;l&#65533; =&#1456;&#65533;]&#65533;!0&#65533;A&#65533;B&#65533;&#65533;lh&#65533;F&#65533;&#65533;&#65533;?"&#65533;&#65533;%!@$&#65533;&#65533;&#65533;H&#65533;&#65533;&#65533;&#65533;&#65533;&#65533;&#65533;mZ&#1250;&#65533;&#65533;&#65533;&#65533;&#65533;&#65533;&#65533;l&#65533;&#371;&#65533;qr+&#65533;&#65533;@&#65533;&#65533;&#65533;&#65533;&#65533;0B&#1976;&#65533;T&#65533;&#65533;I&#65533;S&#65533;w8&#65533;&#65533;E&#1656;&#65533;2s&#65533;&#65533;y2&#1800;0&#65533;&#65533;&#65533;#y&#65533;&#65533;&#65533;+&#65533;%p&#65533;
>i&#65533;&#65533;-&#65533;&#65533;Tar5&#65533;2P 8&#65533;&#65533;&#65533;&#65533;&#65533;~&#65533;&#65533;&#65533;-q&#65533;<&#65533;&#65533;&#65533;D&#65533;&#65533;}&#65533; 'I&#65533;d&#65533;b&#65533;T &#65533;X&#65533;h&#65533;C&#65533;Z&#65533;`&#65533;X&#65533;i&#65533;u&#65533;m+9w&#164;&#65533;&#65533;&#65533;Ta7&#65533;&#65533;&#768;#=&#65533;&#65533;j7&#65533;bN&#65533;&#65533;&#65533;z&#65533;i&#65533;&#65533;&#65533;E#&#65533;&#65533;&#65533;&#65533;")&#65533;JP&#65533;&#65533;&#65533;a+&#65533;&#65533;c&#65533;&#65533;\0&#65533;uh&#65533;61hL&#65533;@>+&#65533;&#65533;&#65533;!&#65533;
&#65533;&#65533;&#65533; &#65533;)"c&#147;&#65533;a18I&#65533;&#65533;B&#65533;ef'D	H`&#65533;&#65533;&#65533;bS&#65533;a&#65533;&#65533;EftD&#65533;i&#65533;&#65533;&#65533;&#65533; &#65533;!F&#65533; &#65533;&#65533;&#65533;&#65533;4&#65533;0j&#65533;t&#65533;b&#65533;`&#65533;5&#65533;&#65533;klKQ&#65533;>&#65533;?&#65533;&#65533;&#65533;A&#65533;&#65533;D&#65533;&#65533;	Pj&#65533;cx&#65533;G>&#65533;&#65533;v&#65533;c &#65533;&#65533;&#65533;+3")&#65533;2S&#65533;F>&#65533;O&#65533;8&#65533;$&#65533;&#1425;&#65533;D&#65533;X!]&#65533;"A*V9&#65533;&#65533;8^c&#65533;=&#65533;4p@ C(B8wi f&#65533;P&#1390;6/&#65533;&#65533;]0&#65533;e %&#65533;{&#65533;3v&#65533;+&#65533;<&#65533;8&#65533;(&#65533;Y&#65533;&#65533;%'&#65533;n4e&#65533;ta&#65533;&#65533;&#65533;&#65533;&#65533;6&#65533;i/&#65533;&#65533;X+IW:&#65533;&#65533;R&#65533;&#49564;&#65533;&#65533;r&#65533;&#65533;&#65533;k&#65533;&#65533;2&#65533;=&#65533;&#65533;&#1674;&#65533; &#65533;C&#65533;s,
&#65533;&#65533;&#65533;&#65533;&#65533;}&#65533;&#65533;&#65533;&#65533;0&#65533;&#65533; &#65533;&#65533;&#65533;
@#&#65533;HM&#65533;&#65533;4*e*&#65533;&#1858;I&#65533;R&#65533;D#A&#65533;I&#65533;q&#65533;&#65533;&#65533;,$&#65533;&#65533;&#65533;:&#65533;1&#65533;]`!NQ&#65533;&#65533;&#65533;&#65533;#&#65533;&#65533;D &#65533;HD"F &#65533;&#1536;&#65533;W&#65533;&#65533;&#65533;&#65533;&#65533;&#65533;"	%&#65533;&#65533;z&#65533;&#65533;&#65533;&#65533;"&#65533;&#145;&#65533;&#65533;&7&#65533;&#65533;o`&#65533;>>.Nwr$&#65533;&#57352;&#65533;&#65533;1BD&#65533;&#487;$&#65533;p&&#65533;O<&#65533;N
p +&#65533;&#65533;SNH &#65533;&#65533;*+'&#65533;&#65533;&#65533;&#65533;`&#65533;&#65533;k&#65533;&#65533;&#65533;FZ&#1597;&#65533;?'x&#65533;&#65533;W&#65533;&#65533;`xv&#65533;&#65533;^:/N&#65533;&#65533;&#65533;, &#65533;&z&&#65533;H~[&#65533;,&#65533;Yy4&#65533;&#65533;NL&#65533;@$&#65533;u&#65533;kP&#65533;tS$&#65533;&#65533;FB&#347;*&#65533;&#65533;\&#65533;&#65533;&#65533;I &#65533;ZK&#65533;&#65533;&#65533;&#65533;q&#65533;D&#65533;&#65533;S>&#65533;&#65533;2&#65533;&#65533;&#65533;&#65533;&#65533;&#65533;&#65533;[UBi&#65533;ZI&#65533;&#65533;&#1792;Y  &#65533;Y &#65533;&#65533;&#65533;&#65533;0C&#65533;}&#65533;&#65533;&#65533;B&#65533;(|4&#65533;&#65533;&#65533;&#65533;&#65533;n)v&#65533;F&#65533;j&#65533;&#65533;<&#65533;/&#65533;Eq&#65533;&#65533;#&&#65533;A&#65533;"D&#65533;&#65533;89&#65533;&#65533;TbP&#65533;&#65533;&#65533;li-P&#65533;&#65533;&#65533;U5&#65533;&#874;&#1462;&#65533;&#65533;6&#65533;&#65533;&#1548;&#65533;&#65533;&#65533;&#65533;&#65533;&#65533;2&#18218;&#65533;Hk&#65533;&#375;&#65533;e&#65533;&#65533;I&#65533;&#65533;&#65533;,&#65533;3&#65533;Y&#65533;2"3&#65533;&#65533;<H&#65533;;&#65533;&#65533;+&#65533;F:"&#65533;_&#65533;&#65533;72&#65533;3'&#65533;&#65533;&#65533;&#65533;&#65533;&#65533;#&#65533;[&#65533; ,u >&#65533;C&#65533;4 \@&#65533;/PR&#65533;&#65533;&#65533;&#65533;}&#65533;&#65533;yY<&#65533;<&#65533;&#65533;&#65533;E"A&#65533;$&#65533;.&#65533;&#65533;&#65533;!&#65533;&#65533;4&#65533; &#65533;&#65533;p&#65533;XL&#65533;&#65533;iY&#65533;&#65533;e%&#65533;&#65533;&#65533;&#17577;&#65533;&#65533;]f&#65533;>&#1327;&#65533;8[&#65533;|u&#65533;&#65533;m&#65533;&#65533;"Nn&#65533;'&#65533;w&#6502;0t&#1419;Rx&#65533;"&#65533;&#65533;&#65533;&#65533;&#65533;&#65533;&#65533;&#65533;&#65533;&#65533;&#65533;&#65533;!&#65533;&#65533;&#65533;"l&#65533;-h&#65533;&#65533;&#65533;&#65533;HgG$@W2&#65533;&#65533;j&#65533;&#65533;E&#65533;7LcAK&#65533;&#65533;g&#65533;2k&#65533; w&#65533;&#65533;&#65533;n&#65533;a&#65533;&#65533;x@&#65533;&#65533;!&#65533;@&#65533;&#65533;i&#65533;&#65533;&#65533;&#1025;&#65533;@L&#65533; 0E`!K&#65533;&#65533;J@$&#65533;&#65533; &#65533;D@&#65533;&#65533;%&#65533;j&#65533;&#65533;&#65533;&#65533;&#65533;\&#65533;k&#65533;j&#560;hv&#65533;&#65533;&#65533;l&#65533;&#65533;>ah&#65533;&#65533;&#1316;MjN&#65533;&#65533;g&#65533;&#65533;
&#65533;&#65533;&#65533;` &#65533;&#65533;p%&#65533;&#65533;&#65533;B&#65533;'&#65533;"N&#65533;&#65533;@ &#65533;&#65533;&#65533;&#65533;&#65533;-&#65533;A&#65533;&#65533;&#65533;&#65533;F &#65533;`&#65533;&#65533;0 S| &#65533;&#65533;&#65533;7&#65533;&#65533; &#65533;&#65533;&#65533;P&#65533;&#65533;&#65533;O&#65533;&#65533;x&#65533;ka&#65533;&#65533;&#65533;#&#65533;&#65533;W"D&#65533; h&#65533;&#65533;&#65533;A>&#65533;#&#1416;&#65533;7&#65533;!M&#65533;&#65533;.&#65533;&#65533;&&#65533;&#65533;&#65533;&#65533;&#65533;$&#65533;&#65533;#j!$&#65533;&#65533;.&#65533;@$&#65533;&#65533;6,e&#65533;&#65533;&#65533;&#854;P-\7&&#65533;&#65533;&#65533;[&#65533;&#65533;}&#65533;&#65533;&#65533;V&#65533;VB&#65533;&#65533;&#65533;&#65533;
b&#65533;O/v&#65533;=&#65533;&#65533;B&#65533;&#65533;&#65533;&#65533;&#65533;`&#65533;&#65533;&#65533;D&#65533;&#65533;Z&#65533;&#65533;
&#65533;m."&#65533;@&#65533;&#65533;8 &#65533;8H &#65533;4&#65533;j &#65533;&#65533;l&#65533;!l &#65533; &#65533;2&#65533;'&#65533;HDD&#65533;&#65533;&#65533;D&#65533;D 	&#65533;&#65533;&#65533;&#65533;(&#65533;XA$h &#65533;&#65533;G&#65533;&#65533;mPb&#65533;&#65533;&#65533;&#65533;&#65533;R$< k&#65533;A&#608;l&#65533;&#65533;ll&#65533;&#65533;N&#65533;&#65533;&#65533;&#65533;&#65533;2&#2318;&#65533;&#65533;)&#65533;&#65533;,&#65533;,3^D&#65533;&#65533;&#65533;p&#65533;&#65533;&#65533;&#65533;M &#65533;N&#65533;B,Dr&#65533;p&#65533;)&#50131;&&#65533;Q&#65533;N+&#65533;&#65533; &#65533;&#65533;&#65533;N |rfG h`&#65533;*A &#65533; ZD&#65533;&#65533; % &#65533;o&#65533;&#65533;&#65533;$&#65533;*&#65533;aa&#65533;&#65533;+&#65533;bz&#65533;&#65533;&#65533;{&#65533;.,&#65533;&#65533;b%z&#65533;&#65533;@!_8&#1007;&#57517;`&#65533; b&#65533;1&#65533;&#65533;|&#65533;	%h&#65533;t&#65533;9&#65533;&#65533;zO$&#65533;&#65533;R&#65533;&#65533;&#1189;
&#65533;-&#65533;c&#1556;M@Q9&#65533;&#486;\#|&#65533;a&#65533;hQ$f&#65533;V&#65533;&#65533;&#65533;&#65533;&#65533;&#65533;c&#65533;&#65533;+Q&#65533;>&#65533;. &#65533;.&#65533; ,AO.&#65533;}&#65533;vx&#65533;eP`7&#65533;*&#65533; :&#65533;0&#65533;&#65533;H&#65533;( sP&#65533;&#65533;!&#65533;n&#65533;t&#65533; @K&#65533;`
&#65533;&#65533;#(&#65533;&>$ML&#65533;&#65533;&#65533;&#65533;gN&#65533;x$	&#65533;&#65533;&#65533;&#65533;&#1190;&#65533;&#65533;&#65533;&#65533;r,&#65533;L&#65533;l&#65533;x&#65533;&#65533;&#65533;Hl&#65533;R$&#65533;(ED &#65533;(&#65533;J&#65533;&#65533;j&#161;&#65533;Px&#65533;O&#1316;&#65533;&#65533;&#65533;N&#624;P&#65533;$&#65533;'&#65533;p%&#65533;N&#65533;&#65533;M&#65533;&#65533;^ &1@&#65533;&#65533; (&#65533;&#65533;4&#65533;)$&#65533;=&#65533;*&#65533;&#65533;&#65533; &#65533;&#65533;2q&#65533;`- &#65533;&#65533;&#65533;&#65533;&#65533;	&#65533;8&#65533;&#65533;&#65533;&#65533;0*5Wk%&#65533;x&#65533;t&#65533;aH&#65533;&#818;&#65533;&#65533;" &#65533;a
q%&#65533;r&#65533;1z&#65533;$v&#65533;1#.&#65533; &#65533;&#1210;#MN&#65533;&#65533;&#1156;&#65533;&#65533;$&#65533;AB&#65533;/&#65533;&#65533;&#65533;&#65533;f/j&#65533;6&#65533;g&#65533;Nb8&#65533;p&#65533;&#65533;&#65533;7G%p &#65533;&#65533;i&#65533;&#65533;&#65533;&#65533;\#|&#65533;`&#65533;&#65533;&#65533;5&#65533;&#65533;<
&#65533;&#65533;.&#65533;&#1272;=&#65533;&#65533;45&#65533;&#65533;4T&#65533;&#65533;gc&#65533;1&#1184;	&#65533;UEB&#65533;&#65533; &#65533;&#65533;n`&#65533;L&#65533;
Ldf&#65533;&#65533;v&#65533;cH&#65533;&#1825;H@&&#65533;}:&#65533;&#65533;h@ &#65533;&#65533;R8 &#65533;&#65533;q)&#65533;&#65533;lD`a&#65533;&#65533;FJ&#65533;&#819;>&#65533;m(A&#65533;&#65533;FQ!&#65533;&#65533;k&#65533;!&#65533;&#65533;@k&#65533;&#65533;!&#65533;l&#65533;&#65533;``&#65533;h&#65533;&#1450;&#65533;&#65533;(P&#65533;HN&#1425;q
+B&#65533;$&#65533;&#65533;&#65533;&#65533;`&#65533;l`&#65533;6&#65533;&#65533;&#65533;A0&#65533;2hgW5I&#65533;&#65533;AE&#65533;\&#65533;&#65533;U&#65533; &#65533;L'D"&#65533;&#65533;S&#65533;&#65533;&#65533;V&#65533;*&#65533;&#65533;w&#65533;"&#65533;D&#65533;&#65533;&#65533;@&#65533;"&#65533;&#65533;-&#65533;&#65533;&#65533;SF
&#65533;%%&#65533;&#261;18&#65533;u&#65533;$&#65533;&#65533;&#65533;;&#65533;&3Ebo&#65533;e&#65533;f&#65533;&#1498;&#65533;5&#65533;&#65533;.&#65533;/&#65533;lOq#\&#65533;4&#65533;J&#65533;&#65533;"2&#65533;&#65533;P&#65533;&#65533;y&#65533;&#65533;6&#65533;d&#1921;>&#65533;&#65533;V4&#65533;rS&#65533;H&#65533;U&#65533;p4&#65533;&#65533;f&#65533;wh&#65533;H&#65533;~ ^&#65533; &#65533; D&#65533;dV&#65533;&#65533;&#65533;1l&#65533;&#65533;d&#65533;P90&#65533;&#65533;'X&#65533;U*cv&#65533;@&#65533;U &#263;6$&#65533;u&#9608;	 &#65533;J&#65533;*&#65533;A&#65533;!xl"&#65533;&#65533;
&#65533;F&#65533;&#65533;&#65533;3?&#65533;f*Op%(!&#65533;&#65533;&#65533;&#65533;&#65533;@P&#65533;m&#65533;$&#65533;,&#65533;&#65533;&#65533;&#65533;D&#65533;k&#65533;&#65533;pV&#65533;&#65533;l&#65533;&#65533;&#65533; &#65533;)&#65533;'a)N5&#65533;.D8x&#65533;&#65533;&#65533;n&#65533;8&#65533;L&#65533;r&#65533;c&#65533;B@>&#65533;&#65533;,&#65533;r&#65533;&#65533;@&#65533;|@L*&#65533;&#65533;P&#65533;,&#65533;&#65533;D&#65533;&#65533;&#65533;@/. w&#65533;*-&#65533;J&#65533;&#65533;o{6&#65533;W&#65533;&#65533;J&#65533;&#65533;&#65533;& &#65533;&#65533;(&#65533;
8&#65533;&#65533;@ R&#65533;M&#65533;&#65533;9Fjm&#65533;&#65533;&#65533;&#65533;#D}&#65533;e&#65533;&#65533;&#65533;[&#65533;&#65533;#&#65533;&#65533;%&#65533;i2&#65533;`&#65533;rC\NM$~&#65533;&#65533;&#65533;r2&#65533;&#456;E&#65533;m&#65533;v&#65533;&#65533;&#65533;o&#65533;0&#65533;&#65533;Iw6x@&#65533;&#65533;&#65533;8b*&#65533;
&#65533;&#65533;&#65533;&#65533;ZiQ$&#65533;\&#65533;r&#65533;
H&#65533;1*8&#65533;@(^@XA&#65533;&#65533;( &#65533;&#65533;|&#65533;&#65533; u+&#65533;( &#65533;&#65533;d&#65533;80P&#65533;!	lWJ@w&#65533;&#65533;h&#65533;&#65533;Je# >&#65533;!&#65533;j&#65533;6&#65533;&#65533;7x/&#65533;&#65533;&#65533;J _&#65533;r&#65533;e&#65533;&#65533;&#65533;_&#65533;#&#65533;wqDRB	'N&#65533;&#65533;&#65533;&#65533;L@FP&#65533;q)O&#65533;&#65533;N&#65533;Mc*8?&#65533;n&#65533;&#65533;&#65533;&#65533;-<GRhu.b&#65533;&#65533;`&#65533;)\ &#65533;vZIL&#65533;K&#65533;@&#65533; C&#65533;&#65533;&#65533; &#65533;%l&#65533;&#65533;1h&#65533;Q&#131;&#65533;&#65533;/&#65533;8/&#65533;&#65533;&#65533;%h% !&#65533;_&#65533;y#b &#65533;&#65533;%[$ &#65533;#z&#65533;5&#65533;&#65533;&#65533;Oso&#65533;C&#65533;&#65533;Z&#65533;&#65533;&#65533;"3&#65533;+3&#65533;&#65533; &#65533;&#65533;[`&#65533;7Df&#65533;s%|&#65533;8&#65533;q>&#65533;&#65533;&#65533;I^	&#65533;`R&#65533;V$, 4&#65533;&#65533;&#65533;/=&#65533;&#65533;S&#65533;&#65533;&#65533;&#65533;`&#65533;&#65533;K&#65533;!&#65533;@&#65533;*&#65533;*EAD&#65533;V+7.&#65533;&#65533;&#65533;&#1074;&#65533;A&#65533;&#65533;&#65533;8,&#65533;&#65533;&#65533;@&#65533;|&#65533;@2&#65533;%HBZ&#65533;&#65533;p6&#65533;	p>&#65533;&#65533;&#65533;8	&#65533;kt&#65533;&#65533;&#65533;&#65533;&#65533;&#65533;Xyy&#65533;&#65533;&#65533;&#65533;,,9w&#65533;&#65533;&#65533;&#65533;@xK &#65533;&#65533;&#65533;&#65533;<&#65533;&#65533;&#65533; &#65533;aMM&#65533;d|&#65533;,&#65533;&#1196;p &#65533;&#65533;&#65533;&#65533;&#65533;p&#838;&#65533;&#65533;"&#65533;&#65533;D&#65533;x B&#65533;&#65533;&#65533;F#k&#1018;&#65533;A&#65533;b&#65533;vG&#65533;&#54562;&#65533;"DjG(%&#65533;5&#65533;`%6A&#65533;:&#65533;+f&#65533;2&#65533;&#65533;&#65533;&#65533;;#(y&#65533;OI&#65533;&#65533;&#65533;&#65533;0&#65533;&#65533;	`D&#65533;&#65533;T8{4X&#65533;y18}DB&#65533;&#65533;&#65533;5&#65533;r&#65533;&#65533;Cj&#65533;&#1528;&#65533;&#65533;@&#1724;|/hjCj@#&#1580;&#65533;1 &#65533;~&#65533;&#65533;&#65533;&#65533; vu&#65533;&#65533;&#65533;&#65533;&#65533;'hP&#65533;&#65533;rHu*
&#65533;CS&#65533;&#65533;b&#65533;&#65533;+&#65533;&#65533;&#65533;&#65533;&#65533;&#65533;&#65533;&#65533;&#65533;&#65533;A &#65533;&#65533;&#65533;`&#65533;&#65533;b&#65533;`&#65533;&#65533;0&#419;&#65533;*@&#65533;Bs&#65533;&#1825;8g&#65533;8|&#65533;n ck&#65533;&#65533;3$6q&#65533;&#65533;&#1025;&#65533;&#65533;+0K&#65533;A)&#65533;A&#65533;&#65533;&#65533;&#65533;F&#65533;q&#65533;E@h &#65533;i&#65533;>&#65533;&#65533;&#65533;.&#65533;"&#65533;&#65533;D&#65533;&#65533;[&#65533;&#65533;n&#65533;&#65533;&#65533;
Gu"O&#65533;&#65533;N&#65533;N&#65533;&#65533;	&#65533;&#65533;p&#65533;&#65533;&#65533;&`&#65533;&#65533;%&#65533;w&#65533;&#1156;<&#65533;&#65533;&#65533;&#65533;&#65533;&#65533;@r&#65533;Q&#65533;&#65533;&#65533;&#65533;&#65533;D&#65533;&#65533;&#65533;L&#65533;@&#65533;&#65533;&#65533;&#65533;&#65533;&#65533;&#65533;0&#65533;eM"T\VD@&#65533;.&L&#65533;o&#65533;&#65533;&#65533;
&&#65533; &#65533;&#65533;%zQ&#65533;\0&#65533;/&#65533;&#65533;.%\&#65533;O&#65533;G&#65533;&#65533;"&#65533;}&#65533;$&#65533;&#65533;v&#65533;j &#65533;&#65533;&#65533;&#65533;&#65533;&#65533;&#65533;M~&#65533;|&#65533;j#9d F&#65533;g&#65533;&&#65533;1
&#65533;)&#65533;&#65533;M*9m&#65533;Z4&#65533;&#65533;&#65533;Z&#65533;#.&#65533;i&#65533; Qb6f  K&#65533;/&#65533;&#65533;&#65533;{&#65533;&#65533;&#65533;&#65533;k=&#65533;&#65533;&#65533;.&#65533;&#65533;6a%&#65533;&#65533;a&#65533;&#65533;hU*&#65533;&#65533;;&#65533;VQ@v&#65533;&#65533;d&#65533;&#65533;j&#65533;&#65533;W1&#65533;6&#1825;&#65533;rb&#65533;&#65533;|F&#65533;B0BS&#65533;$3&#65533;5&#65533;&#689;$K&#65533;&#65533;&#65533;&#65533;{Dh&#65533;m!&#1985;&#65533;&#65533;&#65533;&#65533;Hm&#65533;!qKpA pJ &#65533;X$n.?&#65533;[&#65533; &#65533;(&#65533;&#19118;&#65533;&#65533;&#65533;&#65533;<}A&#65533;&#65533;
3&#65533;&#65533;a}{{ `&#65533;C6B&#65533;&#65533;)Z&#65533;&#65533;&#65533;&#65533;&#65533;&#65533;&#65533;&#65533; &#65533;&#65533;I*&#65533;&#65533;d@&#65533;&#65533;Y{&#65533;,&#65533;&#65533;&#65533;&#745;&#65533;.4&#65533;p&#65533;=&#65533; &#65533;&#65533;w&#65533;-m;&#65533;-&#65533;b&@&#65533; F&#65533;&#65533;1&#65533;g1&#65533;rk&#65533;&#65533;6j
,d$&#1925;&#65533;Uo%&#65533;&#65533;N&#65533;F&#65533;W&#65533;&#65533;&#65533;bI1z&#65533;I7&#65533;&#65533;\P&#65533;-&#65533;&#65533;8&#65533;&#507;&#65533;g5&#65533;@&#65533;5&#65533;\=/&#65533;&#65533;&#65533;&#1443; &#65533;`&#65533;r%0&#65533;3Ta&#65533;{./&#65533;&#65533;&#65533;v%.&#65533;&#65533;|	&#65533; |&#65533;-&#65533;M&#65533;*&#65533;&#65533;w&#65533;&#65533;&#65533;e&#65533;)&#65533;b&#65533;&#538;&#65533;8 &#65533;d&#614;&#65533;&#65533;&#65533;!&#65533;&#65533;&#65533;C&#65533;Bn&#65533;&#65533;qG&#65533;&#65533;D%&#65533;&#65533;1gN&#65533;&#65533;4&#65533;&#65533;HR&#65533;&#65533; >&#65533;Z&#65533;&#725;H&#65533;p&#65533;PQ&#65533;d&#65533;&#390;O&#65533;&#65533;&#65533;&#65533;&#65533;&#65533;RFMY=FC&#65533;&#65533;&#65533;&#65533;&#65533;&#65533;&#65533;&#65533;'+&#65533;&#65533;p&#65533;.&#65533;DW&#65533; &#65533;&#65533;&#65533;&#65533;?D&#65533;^&#65533;&#65533;&#65533;D&#65533;l0&#65533;&#65533;&#866;&#65533;&#65533;&#65533;&#65533;&#65533;a&#65533;(<&#65533;&#65533;&#65533;&#65533;&#65533;&#65533;4B&#65533;g&#65533;&#65533;&#65533;;&#65533;&#65533;&#65533;&#65533;&#556;t&#65533;!&#65533;O&#65533;90QPa&#65533;&#65533;9&#65533;rE&#65533;&#65533;&#65533;"&#65533;# L&#65533;J{&#65533;&#65533;&#1784;s&#65533;&#65533;&#891;&#65533;&#65533;&#65533;&#65533;o&#65533;&#65533;Mw&#65533; &#65533;8&#65533;&#65533;a&#65533;&#65533;&#65533;&#65533;&#65533;v&#65533;&#65533;&#1730;&#65533;b&#65533;&#65533;&#65533;QCw&#65533;&#65533;T&#65533;^&#65533;m	&#65533;&#65533;8|&#65533;e&#65533;G&#65533;&#65533;u&#65533;_&#65533;&#65533;&#65533;&#65533;7&#65533;&#65533;&#65533;=&#65533;&#65533;&#65533;<&#65533;&#65533;&#65533;&&#65533;	|941&#65533;VEz&#65533;&#65533;P	&#65533;&#65533;w &#65533;&#65533;&#65533;&#65533;&#65533;&#65533;&#65533;Gm@&#65533;Oq&#65533;&#65533;V&#65533;&#65533;&#65533;e&#65533;t}&#65533;&#65533;
&#65533;8&#65533;&#65533;<&#65533;&#65533;&#65533;m&#1068;&#65533;&#65533;&&#65533;&#65533;#&#65533;?i&#65533;3&#65533;COb&#65533;>&#65533; 2&#65533;0&#65533;v'tp2L&#65533;&#65533;L&#65533;ea&#65533;2&#837;&#65533;&#65533;1$tQKX&#65533;A&#65533;C(&#65533;PC8&#65533;B&#65533;C7Pd&#65533;8&#65533; 8&#65533;%&#65533;s&#65533;2&#65533;?&#65533;&#65533;2B"&#65533;4&#65533;O#&#65533;&#65533;AC&#65533;&#65533;&#65533;&#65533;k`&#65533;bhF&#65533;&#65533;&#65533;&#65533;N}&#65533;&#65533;|&#65533;&#65533;&#65533;&#65533;U&#65533;`X&#65533;&#65533;&#65533;&#1391;d&#65533;&#65533;&#65533;?f&#65533;El&#65533;&#65533;0QR&#65533; 
;=&#1029;&#65533;?&#65533;5&#65533;_B&#65533;@&#65533;)vf&ch&#65533;&#65533;c&#65533;&#65533;1MB &#65533;&#65533;-&#65533;&#187;&#65533;&#65533;&#65533;%
a&#65533;&#65533;&#65533; &#65533;?G&#65533;1&#65533;&#65533;G$&#65533;&#65533;&#65533;&#65533;H&#65533;m&#65533;&#65533;&#65533;&#65533;r-&#65533;1&#65533;&#65533;&#65533; &&#65533;&#65533;&#65533;O8l<!x$D&#65533;&#65533;&#65533;&#65533;?$&#65533;Fr-F&#65533;X&#65533;&#65533;&#65533;&#1360;&#65533;y&#65533;f&#65533;7&#65533;&#65533;&#65533;8&#65533;1`&#65533;&#65533;?&#65533;@&#65533;	u@&#65533;uC{(S&#65533;z@&#65533;7&#65533;@&#65533;&#65533;&#65533;m&#65533;&#65533;c&#65533;CT&#65533;&#1072;&#65533;&#65533;&#65533;p&#191;&#1352;&#65533;&#65533;l&#65533;&#65533;&#65533;&#65533;&#65533;S&#65533; 3&#65533;&#65533;&#65533;&#65533;)A&#65533;2&#65533;&#65533;(&#65533;C&#65533;h"&#65533;ti&#65533;b*#&#65533;&#65533;(&#65533;;&#65533;6/<&#65533;&#65533;&#65533;g&#65533;;e&#65533;a&#65533;7("&#65533;&#65533;Y&#65533;&#65533;Q&#65533;&#65533;?!&#65533;p&#65533;P&#65533;&#65533;&#65533;!&#65533;8&#65533;&#65533;!4p&#65533;&#65533;G&#65533;&#65533;x&&#65533;&#65533;&#13361;S3&#65533;&#65533;&#65533;?&#65533;&#65533;&#65533;&#65533;P&#65533;I}"B&#65533;&#1930;H&#65533;:&#65533;&#65533;&#65533;&#65533;&#65533;&#65533;&#65533;d&#65533;&#65533;0&#65533;`&#65533;&#65533;l&#65533;J&#65533;7@-/&#65533;@&#65533;&#65533;F&#65533;< &#65533;&#65533;a&#65533;=F&#65533;&#65533;V |0&#65533;@ 9hAG|@ >&#65533;+@@ &#65533;&#65533;'0&#65533;C&#65533;&#65533; &#65533;&#65533;!&#65533;M.&#65533;&#65533;&#833;/&#65533;&#1548;Q&#65533;&#65533;!P&#65533;th&#65533;0&#65533;&#65533;7]&#65533;&#65533;&#65533;4&#65533;&#65533;kBg O&#1002;6&#65533;<D&#65533;@"k&#65533;&#65533;Zt&#65533;>K&#65533;&#65533;#N&#65533;&#65533;g&#65533;&#65533;&#65533;C&#65533;&#65533;&#65533;$&#65533;U&#65533;86&#65533;	&#65533; &#65533;&#65533;P&#65533;"&#65533;0&#65533;cM$&#65533;&#65533;{&#65533; &#65533;&#65533;#=&#65533;i&#65533;CFQ&#65533;&#65533;&#65533;#l8j&#65533;nS6&#27693;/2&#65533;"&#65533;H&#65533;&#65533;a&#65533;&#65533;&#65533;2&#65533;&#1092;&#65533;$)7&#65533;$Z&#65533;&#65533;&#65533;p)&#65533;<q&#65533;&#65533;@&#65533;&#65533;P `&#65533;&#65533;=&#65533;&#65533;(&#65533;&#65533;&#65533;e&#65533;(&#65533;&#65533;9&#65533;3&#1824;^80&#65533;&#65533;H
&#65533;C&#65533;&#65533;&#65533;&#65533;C%I]|`D&#65533;!J&&#614;&#161;	&#65533; &#65533;&#65533;`&#65533;&#65533;&#65533;B &#65533;:&#65533;9&#65533;(T&#65533;CT&#65533;6Y&#65533;&#65533;i&#65533;Xo{&#65533;{W&#65533;&#65533;&#65533;peX&#65533;(:&#65533;&#65533;k b&#65533;Jn&#65533;&#65533;&#65533;&#65533;#~K&#65533;&#65533;?&#65533;e8=&#65533;J}AA &#65533;&#1368;| &#65533;%T&#65533;(!(B
P&#65533;&#65533;&#65533;	&#65533;&#65533;gg&#65533;&#65533;&#65533;p&#65533;&#65533;&#65533;&#65533;&#65533;&#65533;|&#65533;&#65533;q&#65533;?&#65533;&#65533;&#546;&#65533;*.t&#65533;tnX#&#65533;,Gm&#65533;&#65533;R&#65533;%&#65533;&#65533;c&#65533;&#65533;&#392;F&#65533;?&#65533;'e5&#65533;&#598;&#65533;&#65533;&#65533;hk&#65533;&#65533;M&#65533;p&#1219;&#1824;g@&#1095;V!|q&#65533;&#65533;2&#65533;V&#65533;&#65533;&#1175;n&#65533;qzSh&#1616;&#65533;>T&#65533;B&#65533;&#65533;=f1@&#65533;&#65533;l-|H"&#65533;
&#65533;&#65533;M&#65533;F&#876;f7&#65533;&#65533;: &#65533; @m&#65533;&#65533;KB&#65533;6N@&#65533;&#65533;|&#65533;&#65533;i4&#65533;&#65533;9&#65533;	&#65533;&#65533;&#65533;	&#65533;
0&#345;&#65533;&#131;T&#65533;&#65533;>&#1025;	Z&#65533;
>P`(&#65533;&#65533;3a&#65533;&#65533;B&#189;&&#31177;&#65533;I0D'&#65533; &#65533;&#65533;*j&#65533;&#65533;&#65533;&#65533;K8 *&#65533;%&#65533;?P&#65533;&#65533;D&#65533;&#65533;2&#65533;&#65533;`&#65533;&#65533;@&#65533;&#65533;&#65533;T&#65533;&#65533;&#65533;	N&#65533;A&#65533;p&#65533;"Q:&#65533;&#65533;Wt&#65533;&#65533;&#65533;&#65533;!&K6&#65533;&#65533;&#963;&&#65533;&#65533;` &#65533;l&#65533;&#65533;+"&#65533;&#65533;&#65533;&#1091;XP_&#65533;h&#65533;4&#65533;&#65533;0&#65533;J&#65533;&#65533;h&#65533;&#65533;&#1665;Bp&#65533;&#65533; &#65533;3A	&#65533;&#1612;"&#65533;&#517;*p&#65533;p&#65533;"&#65533;&#65533;&#65533;W&#65533; &#65533;HOA&#65533;(&#65533;c&#65533;&#65533;&#65533;)j&#65533;d&#65533;z97&#65533;&#65533;n&#65533;&#65533;cH&#65533;&#65533;P&#65533;l;&#65533;&#65533;J&#65533;5q<&#293;&#65533;y(&#65533;b&#65533;U*&#65533;&#65533;&#953;&#65533;OX&#65533;&#65533;$&#65533;&#65533;j!&#65533;[&#65533;&#65533;&#65533;&#65533;&#65533;&#65533;C&#65533;G&#65533;&#65533;S&#65533;8DU&#65533;&#65533;&#65533;G&#65533;7&#65533;r@&#65533;&#65533;4&#65533;&#65533;Z&#65533;&#65533;x@&#65533;&#65533;j&#65533;&#65533;&#65533;N&#65533;&#65533;K&#65533;Y/&#65533;C&#65533;&#65533;&#65533;#&#65533;&#65533;&#65533;&#65533;B8@^&#65533;-&#65533;&#65533;$3&#65533;&#65533;&#65533;L(&#65533;&#65533;&#65533;p-G&#65533;#$P&#65533;	T&#65533;T&#65533;k&#65533;&#65533;H&#1025;d#&#65533;&#65533;K&#65533;a&#1432;7H&#65533;`&#65533;&#65533;&#65533;&#65533;SU&#65533;&#1156;&&#65533; &#65533;>&#65533;&#65533;&&#65533;HBM&#65533;&#65533;:&#65533;&#65533;R&#65533;[_:l@@9&#65533;&#65533;&#65533;&#65533;&#1991;4&#65533;pH8&#65533;&#29751;&#65533;*,&#186;&#65533;&#65533;&,q~&#65533;0`&#752;&#65533;&#65533;ab	&#65533;2j&#65533;CR&#65533;&#65533;&#65533;&#65533;8&#65533;\&#65533;q&#65533;
&#65533;w&#1104;&#65533;&#65533;c&#65533;&#65533;&#65533;X&#65533;&#206;&#65533;&#65533;	Olg&#65533;&#65533;&#65533;/*&#65533;&#65533;_&#65533;&#65533;&#65533;&#65533;&#65533;&#65533;&#65533;vl&#65533;&#65533;&#65533;?&#65533;&#65533;@yD&#65533;vu&#65533;Z&#65533;v=9&#65533;y&#65533;&#65533;"v&#65533;&#65533;GC&#65533;`&#65533;&#65533;(&#65533;yB.&#65533;x&#65533;&#65533;&#65533;&#65533;&#65533;&#65533;&#65533;&#65533;&#65533;#&#65533;z&#65533; &#65533;!7&#65533;+&#65533;&#65533;&#65533;n&#65533;;&#65533;&#65533;&#65533;&#65533;&#65533;&#1376;&#65533;&#65533;&#1172;kb&#65533;&#65533;&#65533;&#1282;&#65533;&#65533;&#3916;&#65533;&#65533;&#65533;&#65533;&#65533;at(&#1435;&#65533;&#65533;&#65533;&#65533;YO&#65533;&#65533;&#65533;&#65533;&#65533;&#65533;&#65533;!l x&#65533;&#65533;6&#65533;B&#65533;#&#65533;&#65533;~&#65533;Zr&#65533;|&#65533;W&#65533;R&#65533;Ml\&#65533;2(&#65533;&#65533;a0B0H &#65533;&#65533;B&#65533; G|&#65533;&#65533;&#65533;&#65533;k;&#65533;&#65533;&#65533;C&#65533; %&#65533;&#65533;&#65533;&#1798;2&#65533;,%&#65533;&JA*&#65533;@nM&#65533;"&#65533;&#65533;&#65533;&#65533;&#65533;&#65533;fx&#65533;'&#65533;@I`&#65533;&#65533;3&#65533;9&#65533;&#65533;D(&#65533;&#65533;,[&#65533;2&#65533;w&#65533;O&#65533;P&#65533;G&#65533;",&#65533;&#65533;	&#65533;QO&,!&#65533;%WrV&#65533;P8&#65533;'&#65533;P&#65533;R&#65533;w&#65533;1&#65533;&#65533;v@5&#65533;%&#65533;sc`;&#65533;rs1Ps&#65533;	`	`&#65533;L&#65533;&#65533; Ix&#65533;&#65533;SS&#65533;&#65533;N&#65533;&#65533;&#65533;HpS&#65533;,!uR&#65533;X&#65533;zf&#65533;4#&#65533;&#65533;,$C3R#e&#65533;z0&#65533;#i&#65533;&#65533;
&#65533;qI&#65533;&#65533;4&#65533;x&#65533;&#65533;`&#65533;'Sc&#65533;&#65533;gw&#65533;b&#65533;2&#65533;&#65533;&#65533;&#65533;F@h&#65533;Q@x&#65533;&#65533;/ i1&#65533; &#65533;2?&#65533;G&#65533;C &#65533;wr&#65533;W&#65533;ty&#65533;&#65533;E&#65533;u&#65533;@$&#65533;&#65533;&#65533;'1zf&#65533;uY&#65533;&#65533;&#1376;T}&#65533;jd&#1547;&#65533;&#65533;D&#65533;&#65533;&#65533;O P&#1425;*&#65533;&#65533;&#65533; &#65533;&#65533;-&#65533;&#65533;'P' 8&#65533;E- &#65533;A&#65533;a&#65533;&#65533;-&#65533;&#65533;@&#65533;&#65533;L&#65533;	&#65533;P&#65533;G&#65533;` &#65533;&#65533;| &#65533; ]&#65533;&#65533;@q&#65533;  ;&#65533;&#65533;&#65533;&#65533;&#65533;j&#65533;@&#65533;D &#65533;B;I@	&#65533;&#65533;&#65533;
1Q&#65533;&#65533;P&#65533;V&#65533;&#65533;&#65533;&#65533;8&#65533;P`&#65533;&#65533; 4phZa]q&#65533;&#65533;&#65533;c3&#65533;&#65533;&#65533;`P/9Pf@PxP$w+	&#65533;yQK}&#65533;&#65533;2x 8&#65533; &#65533;S.&#65533;S&#65533;&#65533;A8:6.&#65533;o&#65533;U tB&#65533;&#65533;&#65533;Wi	&#65533;&#65533;p&#65533;@B&#65533;	&#65533;&#65533;	&#65533;&#65533;&#65533;0&#65533;^_&#65533;c&#65533;&#65533;*&#65533;f&#65533;1&#65533;d&#65533;&#65533;RuY&#65533;xj&#65533;!&#65533;&#65533;&#65533;C&#65533;&#65533;&#65533;&#65533;pU&#65533;&#65533;h2A&#65533;&#65533;&#65533;2x&#65533;E&#65533;h&#65533;&#65533;(3(Sw&#65533;h&#65533;&#65533;&#65533;&#65533;&#65533;&#65533; :&#65533;&#65533;&&#65533;&#65533;Gq&#65533;&#65533;0XMT&#65533;Ay[&#65533;'&#65533;&#65533;Rm%F&#65533;&#65533; &#65533;'&#65533;&#65533;  &#65533;&#65533;6&#65533;a&#65533;ef&#65533;&#65533;&#1360;&#65533;E&#65533;&#65533;&#65533;&#65533;<&#65533;&#65533;`DpI&#65533;A&#65533;RVa&#65533;	&#65533;&#65533;v&#65533;%&#65533;18U&#65533;5w&#65533;&#1232;c&#65533;~a&#65533;A&#65533;`@fp		&/0?&#65533;&#65533;d):wt&#65533;&#65533;0&#65533;&#65533;`&#65533;<&#65533;&#65533;<N`R&#65533;&#65533;&#65533;% &#65533;<AI&#65533;
!a&#65533;&#65533;n&#65533;&#65533;`oI&#65533;)&#65533;&#65533;&#65533;&#65533;)&#65533;p3&#65533;&#65533;Y`&#65533;&#65533;&#65533;P&#65533;q&#65533;c>&#65533;03&#65533;&#65533;0a&#65533;
fO&#65533;&#65533;,7&#65533;'/&#65533;&#65533;&#65533;&#65533;&#65533;&#65533;h&#65533;&#65533;c&#65533;&#65533;Auc&#65533;&#65533;c4P~&#65533;Q&#65533;S&#65533;&#65533;&#65533;p&#65533;Ix&#65533;&#65533;&#65533;&#65533;1&#65533;p@B&#65533;!&#65533;&#65533;A0Q+&#65533;&#65533;&#65533;&#65533;&#65533; &#65533;&#65533;&#65533;C&#65533;&#65533;Q&#146;&#65533;JU&#65533;/U&#65533;4U}
&#65533;#&#65533;$u&#65533;&#65533; &#65533;&#65533;&#65533;h&#65533;F&#1713;U&#65533;&#65533;&#65533;w6&#65533;&#65533;&#65533;V&#65533;hDQ&#65533;&#65533;&#65533;&#65533;&#65533;"&#65533;%i&#65533;&#65533;2&#65533;&#65533;&#65533;eiY&#65533;&#65533;y&#65533;
&#65533;y&#65533;&#65533;w&#65533;&#65533;7&#65533;Q&#1184;C&#1098;;&#65533;i&#65533;&#65533;y&#65533;&#65533;7&#65533;&#65533;oZ&#65533;&#65533;&#65533;1&#65533;&#65533;&#65533;&#65533;@
&#65533;&#65533;
&#65533;&#65533;&#65533;P1P[&#65533;i.@c
&#65533;&#65533;Yr&#65533;&#65533;&#65533;F&#65533;S&#65533;p$pf:yA
'&#65533;WLP&#65533; ])9&#65533;n&#772;<&#65533;w&#65533;&#65533;RM&#65533;bo&#65533;&#65533;Lh&#65533;#&#65533;n&#65533;&#65533;<&#65533;&#65533;&#65533;&#65533;&#65533;oHa&#65533;&#65533;&#65533;o&#1171;f&#65533;q&#65533;&#65533;`aga,-&#65533;/&#65533;:&#65533;&#65533;qx&#65533;	&#65533;&#1058;^&#65533;&#1939;`&#65533;&#65533;&#65533;&#65533;&#65533;&#65533;u
b4'0S&#65533;P&#65533;rH&#65533;&#65533;J`&#65533;&#65533;Oo&#65533;&#65533;4&#65533;&#65533;JpR+et.&#65533;&#65533;&#65533;Q 	P?&#65533;&#65533; p)&#65533;TgXW&#65533;&#65533;Z&#65533;e: M)4z4&#65533;&#65533;&#65533;v&#833;zbH&#65533;&#65533;i&#65533;&#65533;&#65533;r&#65533;1R!&#65533;V`&#65533;g&#65533;z&#65533;xD&#65533;&#65533;&#65533;a&#65533;&#65533;2{&#65533;&#65533;a &#65533;&#65533;&#65533; 9&#65533;%gQ&#65533;(hmel&#65533;E&#65533;b7  &#65533;k&#65533;&#65533;&#65533;
&#65533;&#299;	 ,&#65533;&#65533;z&#65533; &#65533;[&#65533;&#65533;&#65533;j&#65533; `z&#65533;&#65533;p^>Po0`&#65533;V&#65533; &#65533;&#65533;?a
&#65533;&#65533;&#65533;&#65533;&#65533;&#65533;&#65533;&#65533;-$&#65533;&#65533;8&#65533;D&#65533;&#65533; &#65533;&#65533;&#65533;XP6&#65533;R&#65533; &#65533; &#65533;^w &#65533;&#65533;Z&#65533; a^&#1765;&#65533;&#65533;&#65533;&#531;n&#65533;p<{&#65533;1&#65533;&#65533;S&#65533;)9`/A	(=f&#65533;aXA&#226;&#65533;f&#65533;Q>/&#65533;a&#65533;TO&#65533;&#65533;39&#65533;-K;&#65533;B&#65533;b+&#65533;@&#65533;&#65533;UC&#65533;(Cp&#65533;E&#65533;S3&#65533;K&#1603;G&#65533;RI&0&#65533;	G&#65533;t@&#65533;rI&#65533;&#251;[&#65533;&#65533;`&#65533;&#65533;&#1126;&#65533;&#65533;,c&#65533;&#65533;&#65533;&#65533;1f&#65533;&#65533;&#65533;_Gv&#65533;&#1564;&#65533;&#65533;1&#65533;&#65533; &#65533;&#65533;&#65533;&#65533;C+%32j&#65533;&#65533;1&#65533;&#65533;GD25&#65533;&#65533;Q&#65533;Z|&#65533;!&#65533;&?&#65533;yGz&#65533;D&#65533;&#1114;y&#65533;UTh&#65533;&#65533;&#65533;!&#65533;&#65533;&#65533; b&#65533;,"&#8181;a&#65533;o&#65533;fV&#65533;&#65533;1&#65533;3d&#65533;M<&#617;7&#65533;&#65533;
W@~&#65533; &#65533;e&#65533;&#493;&#65533;&#65533; o@&#65533;iE-&#65533;&#65533;	{&#65533;&#65533;&#65533;&#65533;}a}&#65533;&#65533;5`
5`&#65533; &#65533;\&#65533;&#65533;J~T&#65533;j&#65533;&#65533;>p&#65533;&#65533;k&#65533;&#65533;&#65533;&#65533;&#65533;P#&#65533;&#65533;	&#65533;&#65533;&#65533;&#65533;&#65533;&#65533;&#65533;h<&#65533;&#1825;&&#65533;&#65533;	&#65533;`| P&#1522;&#65533;&#65533;^A&#65533;&#65533;C,& &#65533;&#65533;f/)#&#65533;&#65533;2&#65533;
&#65533;&#65533;&#65533;"@&#65533;(mI)&#65533;&#65533;H&#65533;4`&#65533;&#65533;O&#65533;H`&#65533;-&#65533;Rc&#214;&#65533;(bpR&#65533;&#65533;&#65533;Q H&#65533;r&#65533;&#65533;!&#65533;""&#65533;&#65533;>&#65533;&#65533;&#1382;&#526804;lO&#65533;&#65533;&#65533;iv&#65533;&#65533;Tc&#65533;00&#65533;&#65533;&#65533;CT0
D&#65533;5&#65533;&#65533;&#65533;&#65533;do&#65533;&#65533;&#65533;&#65533;X&#65533;&#65533;y3hL-&#65533;&#65533;&#65533;V&#65533;o&#65533;Z&#65533;5&#65533;&#18083;3&#1398;&#65533;&#65533;|\Em&#65533;&#65533;&#65533;wZ&#65533;2&#65533;c-^mcP&#698;H&#65533;&#65533;0V&#65533;&#65533;&#65533;K&#65533;'&#65533;&#1418;4&#65533;&#65533;&#65533;&#65533;&#65533;T@k&#65533;qZ&#65533;q&#65533;&#65533; E&#65533;&#65533;d	2`&#65533;&#65533;+&#65533;&#65533;&#65533;$&#65533;c&#65533;F&#65533;&#65533;&#65533;!&#65533;al&#390;2q&#65533;! k&#65533;"  &#65533;@ T&#65533;@&#65533;qNjPM&#65533;)&#65533;4o&#65533;&#65533; 3&#65533;*&#65533;&#65533;&#65533;&#65533;0&#65533;&#65533;{&#65533;&#65533;	DA;&#65533;&#65533;*/&#65533;	&#65533;h&#65533;:
a&#65533;a'&#65533;f&#65533;&#65533; h&#65533;V>&#65533;&#65533;&#65533;&#65533;X&#65533;, &#65533;\&#65533;t&#65533;&#65533;&#1430;&#65533;|&#65533;!&#65533;o&#65533;&#65533;[	&#65533;:&#65533;
@&#65533;&#65533;@ &#65533;mt&#65533;&&#65533;&#65533;r&#65533;&#65533;&#65533;[&#65533;q
tc&#65533;8u\&#1525;&#65533;&#65533;&#65533;&#65533;&#65533;&#65533;0#&#65533;&#65533;s+&#65533;.&#65533;#&#65533;&#1098;Wx&#65533;&#65533;&#65533;<&#65533;f&#65533;!wU&#65533;w&#65533;\&#65533;BM&#65533;&#65533;&.&#65533;V&#65533;w&#65533;VN=X&#65533;!gy!h&#65533;&#65533;y&#65533;&#65533;&#65533;&#65533;!x &#65533;&#65533;&#962;x"R&#65533;&#65533;&#65533;&#65533;&#65533;2&#65533;&#65533;>&#65533;&#65533;@Z&&#65533;&#568;1&#65533;&#1270;&#65533;&#65533;>&#65533;lC$&#65533;&#65533; =UZ%rZ`aCB&#65533;P&#65533;&#65533;&#65533;(&#65533;&#65533;J5&#65533;Q@&#65533;`	`J|&#65533;AV&#65533;&#65533;Fo&#65533;Ar!R&#65533;!&&#65533;&#65533; &#1078;o!&#65533;}<&#65533;&#1231;&#65533;;&#65533;)\&#65533;&#65533;1&#65533;&#65533;u&#65533;)&#65533;	q&#65533;&#65533;*&#65533;&#65533;L&#65533; *&#65533;+&#65533;&#65533;&#65533;r&#65533;&#65533;&#65533;=,&#65533;&#65533;&#65533; %&#65533;6&#65533;&#65533;&#65533;&#65533;"&#65533;&#65533;+&#65533;&#57673;&#65533;P
&#65533;&#65533;C`&#65533;&#65533;&#65533;7BJ&#65533;[&#65533;=H&#65533;&#65533;&#65533;c&&#65533;&#65533;RR M&#65533;&#65533;I&#65533;
a&#65533;T8&#65533;&#65533;P'&#65533;!&#65533;Tc&#65533;&=&#65533;Z&#65533;nH&#65533;!vh&#65533;up&#65533;#&#65533;k&#65533;&#65533;1&#65533;&#65533;PD%!?&#65533;&#65533;&#65533;&#65533;*&#65533;bu!F4x&#65533;GN&#65533;.&#65533;&#65533;1X&#65533;&#65533;5/&#65533;&#65533;@&#15761;&#65533; Fp&#65533;j&#65533;;&#65533;"2&#515;&#65533;Px&#65533;&#65533;~&#65533;J^Bi&#65533;&#65533;3&#65533;/&#1180;,RRN&#65533;0&#65533;`BE&#65533;q"&#616;$&#65533;
H0&#65533;T&#65533;&#65533;&#65533;U%&#65533;1c&#65533; &#65533;r&#65533;&#65533;&#65533;D&#65533;1r@&#65533;&#65533;&#65533;qdG&#65533;&#65533;&#65533; &#65533;60&#65533;f`f0&#65533;V&#65533;&#65533;%&#65533;S&#65533;&#65533;k&#65533;n&#65533;&#65533;&#65533;&#65533;&#65533;`"&#65533;&#65533;0)&#65533;D;BA&#822;!&#65533;&#65533;&#65533;C="[&#65533;&#65533;&#65533;`&#65533;&#65533;O&#65533;&#65533;N,!&#65533;aX,&#65533;&#65533;`&#65533;`$&#65533;&#65533;&#65533;&#65533;+u
i&#65533;,&#65533;!HS&#65533;&#65533;&#65533;&#65533;2P&#65533;#&#65533;I&#65533;1o&#65533; &#65533;&#65533;:N&#1262;&#65533;&#65533;&#836;O&#65533;
V&#65533;&#65533;d&#65533;&#65533;0&#65533;b[bx&#65533;	&#65533;>&#65533;a&#65533; \T&#65533;&#65533;y
&#65533;&#65533;&#65533;/&#65533;&#65533;D&#65533;g w/nwd%&#65533;i&#65533;&#65533;pl &#65533;5&#65533;x&#65533;&#65533;&#65533;%g_2y&#65533;&#65533;0&#65533;&#65533;&#65533;Q&#65533;&#65533;X&#65533;w&#65533;Wh&#65533;|&#65533;7&#65533;!m&#65533;C::&#65533;S&#65533;&#65533;&#65533;&#65533;&#65533;&#65533;A&#65533;	.d&#65533;0C&#65533;&#65533;	&#65533;H&#65533;&#65533;?&#65533;&#65533;2h&#65533;V&#65533;&#65533;E&#65533;$Y&#65533;&#65533;I&#65533;)U&#65533;,#(&#65533;?A#]&#65533;0&#65533;!.&#65533;R&#65533;Ih&#65533;&&#65533;,&#65533;W &#831;_C&#65533;)&#65533;a&#65533;&#65533;A'd&#65533;&#65533;`&#65533;&#65533;&#65533;dQ&#65533;E&#65533;$&#65533;&#65533;88&#65533;&#65533;&#65533;i=&#65533;&#65533;&#65533;&#65533;#cl&#65533;&#65533;O&#65533;Y&#65533;&#65533;a&#65533;&#319;9&#65533;&#65533;*&#65533;_&#65533;$	5JB&#65533;&#65533;F&#65533;6J&#65533;&#65533;&#65533;T&#65533;h&#65533;&#65533;c&#65533;&#65533;&V|&#65533;`0%&#65533;J&#65533;&#65533;Q&#65533;&#65533;&#65533;&#65533;&#925;Md3&#65533;&#1151;;&#65533;&#65533;&#65533;H&#65533;&#65533;	&#65533;&#65533;&N&#65533;	&#65533;i&#2041;&#65533;&#65533;&#65533;:~&#1022;&#65533;&#65533;&#65533;B&#65533;T:&#65533;&#65533;<&#65533;&#65533;;A&#65533;A;Q&#65533;@&#65533;`&#284;
J8&#65533;x&#65533;&#65533;+&#65533;*&#65533;&#65533;&#65533; &#65533;K&#65533;&#65533;&#65533;
z&#65533;&#65533;6)`$8h	&#65533;&#65533;&#65533;AyV&#65533;&#65533;&#146;v&#65533;d&#65533;J*&#65533;&#65533;8H
&#672;&#65533;&#65533;6:&#65533; Q&#65533;h#&#65533;!*&#65533;Q(&#65533;&#65533;8&#65533;&#65533;&#65533;&#65533;&#65533;&#65533; 0&#65533;&#65533;&#65533;!&#65533;\&#65533;- &#65533;T&#65533; ^0&#65533;I&#65533;^p&#65533;&#634;&#65533;&#65533;Z&#65533;&#65533;R&#65533;,&#65533;a&#65533;.&#65533;&#65533;&#65533;&#65533;&#65533;&#65533;&#65533;M&#65533;&#65533;4&#65533;8{ 
j&#65533;&#65533;)&#65533;&#65533;#&#65533;BH&#65533;&#65533;b&#65533;!&#65533; &#65533;HP&#65533;(&#65533;&#65533;7&#65533;&#65533;&#65533;&#65533;&#65533;&#65533;&#65533;&#65533;&#65533;&#65533;	&#65533;RL3&#65533;4PA&#65533;0(&A&#65533;&#65533;&#65533;&#65533;&#65533;&#65533;&#65533; g&#65533;&#65533;&#65533;z&#65533;bhA&#65533;&#65533;&#42946;&#65533; &#65533;W&#65533;&#65533;&#65533;?Np
*&#65533;N@&#65533;*&#65533;&#65533;B&#538;F&#65533;&#65533;&#65533;&#65533;&#65533;&#65533;&#65533;&#65533;/&#65533;&#65533;SK0&#65533;&#65533;Pz`&#65533;&#65533;&#65533;1H&#65533;lHd&#65533;DK&#65533;&#65533;K&#65533;&#65533;&#65533;(A&#65533;&#65533;R35&#65533;P&#65533;&#65533;&#65533;&#65533;/M2&#65533;3K&#65533;&#65533;}&#65533;&#65533;&#1476;&#65533;h&#65533;G&#65533;2&#65533;'&#65533;&#65533;&#65533;8$&#65533;&#65533;&#65533;&#65533;7&#65533;&#65533;&#65533;&#65533;&#65533;1&#65533;&#65533;&#65533;&#65533;&#65533;&#65533;+D&#301;
&#65533; &#65533;&#65533;x&#65533;Z&#65533;3&#65533;&#65533;8	c&#65533;&#65533;&#65533;&#65533;>&#65533;&#65533;&#65533;<&#43523;
&#65533;G8&#65533;Y&#65533;b&#65533; &#65533;&#65533;&#65533;H`&#65533;
&#65533;Q&#65533;{S&#65533;G&#65533;p&#65533;E&#65533;H!5:(&#65533;&#65533;>h&#65533;Y:(&#65533;
&#65533;&#65533;&#65533;{&#65533;&#65533;&#65533;&#65533;GI $P&#65533; 	&#65533;&#65533;q&#65533;(h&#65533;q;!&#65533;r&#65533;&#65533;&#65533;&#65533;&#65533;:&#65533;&#65533;&#65533;JmZ&#65533;4&#65533;&#65533;&#65533;&#65533;g&#65533;N3'&#65533;&#65533;)&#65533;&#65533;f&#65533;&#65533;;%&#65533;&#65533;,&#65533;b&#65533;Ma&#65533;&#65533;U&#65533;cJ&#65533;&#65533; 6
&#65533;n&#35031;^&#65533;&#65533;&#65533;&#65533;S*&#65533;w8t&#65533;!&#65533;5&#65533;&#65533;&#65533; &#65533;f&#65533;	@&#65533;Z&#65533;*~&#65533;&#464;_|}&#65533; &#65533;&#65533;&#65533;`X&#65533;&#65533;xx &#65533;&#65533;&#65533; h&#65533;&#65533;&#65533;&#65533;&#65533;.&#65533;&#65533;&#65533;v&#65533;&#65533;T&#65533;+:&#65533;&#65533;(W&#65533;ak&#65533; &#65533;Y&#65533;c&#59738;&#65533;&#65533;&#65533;y&#65533;i(s&#65533;p&#65533;&#65533; |0C&#1925;&#65533;&#65533;&#65533;&#65533;&#65533;&#65533;&#65533;Rs&#65533; &#65533;
&#65533;&#65533;A&#65533;&#65533;&#65533;fG&#65533;&#65533;&#65533;o&#65533;&#65533;&#65533;&#65533;&#65533;&#65533;&#1256;&#65533;e&#65533;&#65533;p&#65533;q	+&#65533;f&#65533;&#65533;&#65533;h&&#65533;Z&#65533;&#65533;8#y&#65533;&#65533;&#65533;a&#65533;&#65533;2&#65533;&#65533;!PA&#65533;!&#65533;'1&#65533;&#65533;&#1176;&#1460;&#65533;&#65533;!&#65533;Z&#65533;&#65533;&#65533;&#65533;-&#65533;Q@&#65533;&#65533;wH&#65533;&#65533;&#65533;0&#65533;&#65533;`yD&#65533;?!*	&#65533;&#65533; &#65533;&#65533;&#65533;-S>p&#65533;D&#65533;7p&#65533;	&#65533;&#65533;&#65533;&#65533;&#65533;-&#65533;tmZ%&#65533;&#65533;J2&#65533;sg&#65533;&#65533;Aq&5qK&#65533;s:&#65533;&#65533;&#65533;'6sMg&#65533;&#65533;&#65533;Z&#65533;&#65533;,I&#65533;-&#65533;`&#65533;&#65533;X&#65533;&#65533;hU&#65533; &#65533;&#65533;&#65533;&#65533;@m&#65533;n,
&#65533;C&#65533;&#65533;&#887;y3!&#1692;CP#sl$y&#65533;dg;&#65533;Y=&#65533;&#65533;&#65533;z&#65533;&#65533;IC~&#65533;&#65533;Y 
 &#65533;&R&#65533;8&#65533;&#65533;&#65533;&#65533;&#65533;7&#65533;`	&#65533;&#65533;p&#65533;&#65533;&#65533;8&#65533;&#65533;HO!&#65533;'&#65533;&#65533;L&#65533;R&#65533;&#65533;y&#65533;TD&#65533;9#&#65533;M60a U&#65533;&#65533;%&#65533;&#65533;`#L&#65533;DF&#65533;&#65533;&#65533;el&#65533;&#65533;D&#65533;&#65533;`&#65533;&P"&#65533;P&#65533;!(&#65533;&#65533;&#65533;&#65533;\&#65533;$&#65533;&#65533;B&#65533; D&#1641;&#65533;cD&#65533;&#65533;&#65533;&#65533;H&#656;&#65533;&#65533;, &#65533;&#65533;HLYg&#65533;&#65533;a&#65533;
&#65533;&#65533;&#65533;&#65533;i&#65533;&#4208;&#65533;&#65533;&#65533;L&#65533;~<&#65533;@&#65533;T&#65533;&#65533;A&#65533;&#65533;&#65533;
&#65533;j&#65533;&#65533;&#65533;&#65533;X&#65533;&#65533;&#65533;j  &#65533;?&#65533;&#65533;f&#65533;&#65533;&#65533;&#65533;&#65533;&#65533;*&#65533;6w&#1677;&#65533;H&#65533;&#65533;R"&#1793;&#65533;&#65533;&#65533;&#65533;F.)(&#1518;hS&#65533;&#65533;&#65533;A&#65533;&#65533;&#65533;T 8&#65533;&#65533;>&#65533;&#65533;&#65533;-Q`&#65533;&#65533;&#65533;&#65533;&#65533;4:U&#65533;e&#65533;Aqg&#65533;&#65533;&#1389;&#65533;=Pn&#65533;%&#65533;Ln&#65533;&#65533;&#65533;%q'&#65533;&#65533;H&#65533;-&#65533;&#65533;&#65533;3k&#65533;,9I,n&#65533;&#65533;Fwg&#65533;&#65533;&#65533;&#65533;uBE&#65533;&#65533;&#65533;DD8Z &#65533;&#65533;e&#65533;@&#65533;&#65533;S&#65533;$!&#65533;&#65533;&#65533;Krb  &#65533;&#65533;B4&#65533;&#65533;#&#65533;A
&#65533;kXw&#65533;	&#65533;&#65533;Lc&#65533;V&#65533;&#65533;&#65533;W&#65533;&#65533;&#65533;hr&#65533;!8A&#65533;$&#1656;Cv&#65533;&#65533;/Ud%&#65533;5Jpd&#65533;&#65533;&#65533; #&#65533;j&#65533;&#65533;&#65533;&#1056;4s&#65533;D&#65533;&#65533;&#65533;CQ[,&#65533;&#65533;&#65533;&#65533;&#65533;?&#65533;l&#65533;Qd&#65533;C:&#65533;C&#65533;&#65533;&#65533;&#65533;1&#65533;t,&#65533;c&#65533;&#65533;1&#65533;&#65533;A&#65533;&#65533;&#65533;8&#65533;&#65533;&#65533;&#65533;/&#65533;Ck&#65533;&#65533;R&#65533;&#65533;'='&#65533;,&#65533;	T&#65533; 
&#65533; &#65533;a&#65533;-+&#65533;&#65533;x&#65533;/&#65533;VQ&#65533;
&#65533;&#65533;&#65533;&#65533;&#65533;7H&#65533;:&#65533;&#65533;%&#65533;p&#65533;&#65533;&#65533;R&#65533;&#65533; #&#65533;&#65533;!&#65533;K&#65533;&#65533;T47&#1101;&#1561;:@B&l&#65533;.iIr&#65533;$.&#65533;&#65533;&#65533;h#7&#1131;&#65533;e&#65533;&#65533;&#614;9&#65533;&#65533;L[b&#1844;_&#65533;%&e&#65533;q&#65533;^7x&#65533;4;&#65533;E1&#65533;&#188;&#65533;&#65533;&#65533;&#65533;&#65533;YD&#65533;Z&#65533;U%	!&#65533;!{&#65533;&#65533;&#65533;1&#65533;&#65533;&#65533;&#65533;E&#65533;=&#65533;F&#65533;&#65533;&#65533;&#65533; Ig5&#65533;GlI&#65533;Z&#65533;&#65533;&#65533;db)#&#65533;&&#65533;&#65533;K&#65533;&#65533;&#65533;!&#65533;&#1024;:t&#65533;:&#65533;$!^H&#65533;&#65533;q.&#65533;QP
>L?1&#65533;x&#65533;@&#65533;4&#65533;q&#65533;c&#65533;A&#65533;&#65533;&#65533;&#65533;&#65533;&#65533;!:p&#65533;m.&#65533;&#65533;l?FY"PQ"&#65533;&#65533;|rbP&#65533; z&#65533;&#65533;&#65533;z&#65533;?d&#65533;S&#65533;0&#65533;&#1778;+g&#65533;n&#65533;{ST&#65533;l#&#65533;&#65533;7qD &#65533;&#65533;7&#65533;&#65533;&#65533;?`&#65533;D&#65533;&#65533;&#65533;R$&#65533;&#65533;g3&#65533;&&#1425;Y&#65533;&#65533;53&#65533;`&#65533;&#65533;&#65533;&#65533;y@&#65533;&#65533;b20^ &#65533;B&#65533;- @&#65533;n&#65533;&#65533;"&#65533;=&#65533;Ax&#65533;?&#65533;&#65533;&#65533;-&#65533; !&#65533;(&#65533; #&#65533;&#65533;&#65533;&#65533;&#65533;5h9&#65533;&#65533;?$D&#1558;(&#65533;T&#65533;&#65533;&#65533;&#65533;&#65533;&#65533;?&#65533;&#1753;%n&#65533;Ru&#65533;&#1868;&#65533;&#1871;&&#65533;^&#65533;h&#65533;K&#65533;t&#65533;iJ&#65533;&#65533;^@&#65533;&#65533;&#65533;&#65533; &#65533;&#65533;0:&#65533;3&#65533;&#65533;`@hY&#65533;&#65533;(&#65533;&#65533;7&#1249;&#65533;q)&#65533;C&#687;B&#65533;&d8&#65533;;&#65533;&#65533;8u&#65533;s&#65533;8&#65533;&#65533;&#65533;>&#65533;&#65533;[A&#65533;zA&#65533;9+&#65533;&#65533;&#65533;k&#65533; &#65533;&#65533;YQ  ?&#65533;&#65533;f[.&#65533;&#65533;(E&#65533;&#65533;&#65533;&#40988;&#65533;&#65533;;&#65533;&#65533;x0&#65533;g&#65533;+&#65533;h0&#65533;&#65533;+&#65533;#&#65533;qI&#65533;&#65533;*&#65533;j&#65533;&#65533;&#65533;*#&#65533;&#65533;p&#65533;&#65533;&#65533;H&#65533;J&#65533;yQx)&#65533;&#65533;0M0&#65533; MP*&#65533; E@Elh&#65533;&#65533;C&#65533;y@"&#65533;&#65533;Q&#65533;5cD&#65533;@&#65533;9&#65533;3t&#65533;;C&#65533;g&#65533;&#65533;&#65533;Bh&#65533;&#65533;B#&#65533;&#65533;=&#65533;&#65533;X&#65533;&#1954; &#65533;&#193;Z&#65533; &#65533;S4&#65533;&#65533;Dp&#65533;!&#65533; O(,&#65533;&#65533;01&#1551;&#65533;QEP &#65533;&#65533;=&#65533;H8&#65533;&#65533;&#65533;b&#65533;8&#65533;&#65533;&#65533;&#65533;&#65533;&#65533;&#65533;&#65533;b&#65533;@&#65533;8!&#1033;&#65533;&#65533;&#65533;&#65533;k&#65533;&#65533; &#65533;J&#65533;q:&#65533;&#1498;&#65533;8&#65533;&#65533;&#65533;(`&#65533;&#65533;k&#65533;&#65533;D&#65533;&#65533;6v&#65533;&#65533;&#65533;&#65533;&#65533;%&#65533;&#65533;&#65533;&#65533;W&#150;&#65533;I&#65533;xj&#65533;&#65533;&#65533;H&#65533;x&#65533;&#65533;&#65533;0 &#65533;&#65533;K1&#65533;4d&#65533;g&#65533;90&#65533;8&#65533;[&#65533;
8&#65533;C&#65533;X&#65533;&#65533;&#65533;&#65533;A&#65533;&#65533;&#65533;&#65533;&#65533;x&#65533;JJ&#65533;5&#65533;F&#65533;l'D&#65533;&#65533;&#65533;`&#65533;kZ9*&#65533;&#65533;0&#65533;&#65533;&#65533;WY
&#65533;&#65533;&#36447;&#65533;%&#65533;&&#65533;&#65533;BSp&#65533;&#65533;<+@&#65533;&#65533;&#65533;&#65533;>1wpH&#65533;&#65533;&#65533;&#65533;&#65533;V 3&#65533;&#65533;*2&#65533;gH&#65533;p&#65533;&#65533;&#65533;D&#517;&#65533;2&#65533;"2x&#65533;&#65533;R&#65533;&#65533;&#65533;K?&#65533;;&#65533;x&#65533;&#65533;&#65533;&#65533;&#65533;&#65533;3<&#65533;&#65533;/&#65533;&#515;&#65533;2&#65533;#&#65533;&#65533;H&#65533;&#65533;&#65533;1j&#65533;3 &#65533;&#65533;&#774;&#1550;&#1550;!&#65533;&#65533;5c&#65533;&#65533;P P&#65533;

p&#65533;
&#65533;@&#65533;&#65533;K&#65533;&#65533;&#65533;&#65533;(&#65533;&#65533;08&#65533;^&#65533;&#65533;^,&#65533;
&#65533; F&#65533;4&#65533;	C&#65533;/&#65533;}H	Q,&#65533;&#65533;&#65533;&#65533; &#65533;&#65533;&#65533;!y(&#65533;&#65533;#?&#1638;aC&#65533;Cpv&#1821;z&#65533;&#65533;&#1129;?&#65533;&#65533; &#65533;&#566;&#65533;"&#65533;k&#65533;&#65533;04ik&#65533;&#65533;&#133;p&#65533;&#65533;&#65533;(=8&#65533;x&#65533;52&#65533;&#65533;$&#65533;&#65533;&#65533;8&#65533;x{&#65533;&#65533;&#65533;|&#65533;&#65533;&#65533;&#65533;&#65533;&#65533;0&#65533;; &#65533;I&#65533;U&#1024;0[	\8&#65533;$&#65533;&#520;&#65533;2JY&#65533;&#65533;<&#65533;F&#65533;\Q&#65533;	&#65533;z&#65533;&#65533;C&#65533;{&#65533;&#65533;d&#65533;M&#65533;&#65533;pPCB&#65533;(:&#65533;&#555;_)&#65533;&#65533;&#65533;
d@&#65533;i&#65533;7,Q&#65533;
&#65533;&#65533;p&#65533;&#65533;K3&#65533;"B@&#65533;&#65533;!&#65533;&#65533;3&#65533;&#65533;g&#65533;`(&#65533;&#65533;Q)&#65533;1U&#65533;x+&#65533;&#65533;&#65533;It4&#65533;&#65533;&#65533;&#65533;&#65533;&#65533;&#65533;Y&#65533;&#65533;5K3&#65533;!:0&#65533;TD4&#65533;&#65533;"&#65533;&#65533;  &#65533;w&&#65533;M4&#65533;,&#65533;&#65533;D,x<k<$Bv04&#65533;&#65533;&#65533;-&#65533;&#65533;&#65533;E.&#65533;P 0&#65533;&#65533;!&#65533;MH&#65533;EO&#65533;00KX4%&#65533;&#65533;&#65533;&#65533;@&#65533;Cb&#65533;O&#65533;Q&#65533;&#65533;&#65533;&#65533;&#65533;ZcQ&#65533;5JZ*)&#65533;&#65533;)&#65533;NI'&#65533;&#65533;p&#65533;8&#65533;&#603;&#65533;
&#65533;H# &#65533;&#65533;&#65533;&#65533;p&#65533;`O`&#65533;.9&#65533;&#65533;614.&#65533;ly&#65533;&#65533;&&#65533;;/&#65533;r&#65533;h&#65533;7&#65533;&#65533;&#65533;&#65533;AH&&#65533;J&#65533;&#65533; M&#65533;&#65533;YRg2&#65533;&#65533;&#65533;R&#65533;.&#65533;&#65533;	&#65533;5&#65533;&#65533;@P&#65533;/&#65533;$&#65533;{8&#65533;&#65533;&#65533;&#65533;&#65533;&#65533;sX'eYLQ&#65533;&#65533;&#65533;&#65533;%0&#65533; 0&#65533;k0&#65533;&#65533;&#65533;K&#65533;' &#65533; /&#65533;&#65533;I&#65533;&#65533;&#65533;&#65533;(BP^8&#65533;&#65533;#; &#65533;hx&#65533;+<R)&#65533;9&#65533;(&#65533;&#65533;G?A&#65533;&#65533;:&#65533;|&#65533;&#65533;&#65533;*"&&#65533;,&#65533;&#65533;KE&#65533;&#65533;X&#65533;X&#65533;&#65533;&#65533;,`&#65533;&#65533;&#65533;(&#65533;8&#65533;n&#65533;?&#65533;&#65533;&#65533;;]&#65533;&#65533;:&#65533;&#65533;&#65533;&#65533;&#65533;<&#900;h&#65533;C&#65533;&#65533;q &#65533;T"xLC5TBm&#65533;&#65533;>[8&#65533;&#65533;&#243;G&#65533;&#65533;1&#65533;p&#65533;&#65533;J+D&#65533;-&#65533;+
&#65533;&#65533;I&#65533;&#65533;&#65533;Um&#65533;&#65533;[p+&#65533;&#65533;&#65533;&#65533;F$&#65533;P&#65533;&#65533;D&#7468;&#65533;&#1094;&#65533;&#65533;f&#65533;&#65533;	^&#65533;7 &#65533;D"-&#65533;p )x&#65533;&#65533;&#65533;&#65533;g0p&#65533;r&#65533;&#65533;Dj&#65533;&#65533;A&#65533;9>H&#65533;R&#65533;P&#65533;r&#65533;.t&#65533;k&#65533;&#65533;vL_&#65533;P&#65533;&#65533;Y&#65533;&#65533;J&#65533;&#65533;4&#65533;&#1847;&#65533;}&#65533;&#65533;&#65533;2&#65533;&#65533;&#65533;&#65533;&#65533;&#65533;&#65533;x&#65533;&#65533;Q*&#65533;m&#65533;	&#65533; &#65533;GH&#65533;e
&#65533;&#65533;T&#65533;&#1290;&#65533;E&#65533;Xa&#65533;t2&#65533;&#65533;)&#1091;8&#65533;-&#65533;L39&#65533;&#65533;I&#65533;x&#65533;S&#1222; &#65533;&#65533;&#65533; &#65533;&#306;!P&#65533;&#65533;&#65533;&#65533;&#65533;i&#65533;&#65533;i`@+p&#65533;b&#65533;RR&#65533;0@9&#65533;:&#65533;&#65533;ZD&#65533;&#65533;()&#764;&#65533;&#65533;&#65533;&#65533;&#49396;&#65533;j&#65533;^&#65533;&#65533;&#65533;NL&#514;&#65533;+,&#65533;&#65533;&#65533;bB&#65533;&#65533;&#65533;U&#65533;&#65533;N&#65533; *&#65533;&#65533;@&#65533; &#65533;8&#65533;&#65533; &#65533;&#515;@T>&#65533;a&#65533;h[(&#65533;&#1299;&#65533;g(&#65533;&#65533;&#1722;&#65533;&#65533;&#65533;&#65533;,&#65533;/&#65533;&#65533;vP&#65533;!p&#65533;,&#65533;&#65533;&#65533;&#65533;!&#65533;&#65533;&#65533;9&#65533;&#65533;W]&#65533;!C6&#65533;4&#65533;&#65533;&#65533;M03&#65533;@Z&#65533;&#65533;1&#65533;f&#65533;5&#65533;>,&#65533;&#65533;1xNFEB&#1924;&#65533;&#65533;(p^&#65533;1&#65533;&#65533;r&#65533;&#65533;&#65533;&#65533;^&#65533;&#65533;&#65533;&#65533;&#643;&#65533;&#65533;M(^&#65533;&#65533;&#65533;&#65533;Y&#65533;&#65533;&#65533;&#1361;&#65533;T &#65533;z\&#65533;n1.&#65533;&#65533;&#473;&#65533;	/fbx~&#65533;G&#65533;(&#65533;H/h&#594;&#65533;	`&#65533;D&#65533;y&#65533;|&#65533;_)&#65533;,&#65533;m&#65533;&#65533;g&#65533;&#65533;=&#65533;&#65533;&#65533;R&#65533;s?@&#65533; i@&#65533;e X HPk&#65533;&#65533;&#65533;&#65533;&#65533;&&#65533;N&#65533;&#65533;L&#65533;&#65533;2&#65533;&#65533;&#65533;&#65533;&#65533;>&#65533;&#65533;kP&#65533;ani&#65533;&#65533;&#65533;&#65533;T0&#65533;Q&#65533;8&#65533;&#65533;V&#65533;&#65533;&#65533;&#65533;&#65533;&#65533;"&#65533;
E&#1586;!&#65533;D&#65533;$Pb&|
 VJgI&#65533;&#65533; &#65533;&#65533;&#65533;&#65533;&#65533;&#65533;&#65533;&#65533;
&#65533; 4He&#65533;&#65533;0&#65533;h&#65533;&#65533;&#65533;&&#65533;&#65533;.V"C1&#65533;&#65533;&#65533;C?6&#65533;X,I&#65533;H0&#807;B&#65533; &#65533;&#65533;&#65533;&#65533;&#65533;&#65533;=&#65533;G<&#65533;&#65533;@N&#65533;q@&#65533;&#65533;&#65533;&#65533;&#286;&#65533;%C&#65533;`&h&#65533;2Xd&#65533;&#65533;R&#65533;4H&#65533;&#65533;&#65533;Z(&#65533;(&#65533;&#65533;,]&#65533;&#65533;Nn+Z3&#65533;&#65533;&#65533;jd&#65533;?@ &#65533;\`&#65533;&#65533;&#65533;&#65533;&#707;@&#65533;U&#65533; &#65533;&#65533;]&#65533;p8(&#65533;&#65533;%	7&#65533;\s&#65533;`&#65533;&#65533;0-&#65533;Nm&#65533;&#65533;5F&#65533;6&#65533;&#65533;z&#65533;s&#65533;D&#65533;&#65533;N&#65533;@H&#65533;)&#65533;&#65533;[;&#65533;e &#65533;0&#65533;&#65533;&#65533;&#65533;$O&#65533;_P&#65533;G&#65533;n&#65533;&#65533;&#65533;p&#65533;&#65533;&#65533;&#65533;?&#65533;a&#65533;x;/h9&#65533;&#65533;&#65533;&#65533;&#65533;&L/{69-&#65533;&#65533;C&#65533; PgA:!&#65533;&#65533;T&#65533;&#65533;&#65533;&&#65533;8(M&#1472;&#65533;$&#65533;<&#65533;&#65533;)8&#65533;&#65533;X&#65533;a&#65533;&#65533;&#65533;h&#65533;&#65533;&#65533;&#65533;&#1098;hI&#65533;&#65533;&#65533;pq&#65533;&#65533;&#65533;Q9&#65533;&#65533;&#65533;&#65533;&#65533;k&#65533;&#65533;&#65533;&#65533;&#65533;&#65533;&#65533;&#65533;&#65533;&#65533;&#65533;&#65533;&#65533;&#65533;!&#65533;+&#65533;&#65533;&#65533;&#65533;&#65533;&#65533;V&#65533;xx
$V&#65533;i&#65533;&#65533;@&#65533;x &#65533;Z&#65533;&#65533;&#65533;&#65533;&#65533; D&#65533;&#65533;=&#65533;&#65533;`A&#65533;&#399;&#65533;2&#65533;JIi&#65533;p"&#65533;&#1137;&#65533;&#65533;&#65533;&#65533;&#65533;/Oo&#65533;&#1339;&#65533;X&#65533;;&#65533;&#65533;&#65533;&#65533;b8&#65533;f&#65533;i&#65533;U&#65533;4K&#65533;&#65533;&#65533;&#65533;&#65533;&#65533;=&#65533;&#65533;5&#65533;fh&#65533;&#65533;pT3k`&#65533;5&#65533;&#65533;V&#65533;3&#65533;&#65533;I&#65533;&#65533;&#65533;.&#65533;&#65533;&#1153;M>&#65533;!&#65533;&#65533;&#65533;&#65533;9&#65533;&#65533;rp&#65533;F&#65533;uX&#65533;[7&#65533;Y&#65533;&#65533;&#65533;&#65533;>&#65533;Yc&#65533;&#65533;&#65533;D&#65533;&#65533;)&#65533;'`&#65533;&#65533;M0&#65533;7`&#65533;K(n&#65533;t&#65533;p&#65533;&#65533;&#65533;&#65533;J&#65533;&#65533;&#65533;&#1040;&#65533;&#65533;&#65533;&#65533;)`&#1928;8&#65533;I&#65533;^m&#65533;Dt&#65533;&#65533;N&#65533;?&#65533;N&#65533; h&#65533;l&#65533;(&#927;&#65533;&#65533;/L&#65533; &#65533;p&#65533;w}&#65533;"p&#65533;i&#65533;&#65533;q&#65533; &#65533;&#65533;&#65533; &#65533;OX&#65533;@}s&#65533;&#65533;x&#65533;&#65533;&#65533;XN!&#65533;(&#65533;<&#65533;&#65533;A:*Op!&#65533;&#65533;&#65533;s&#65533;&#65533;&#32907; "&#65533;&#65533;'&#65533;&#65533;
LP&#65533;&#65533;&#65533;*&#65533;&#65533;Q&#65533;&#65533;&#65533;&#65533;h&#65533;&#65533;&&#65533;&#65533;>h&#65533;e6&#65533;n&#65533;&#65533; &#65533;&#65533;&#65533;&#65533;&#65533;&#65533;&#65533;&#65533;\&#65533;&#65533;&#65533;&#65533;&#65533;&#65533;&#65533;<&#65533;!&#1477;&#65533;&#65533;(&#65533;*x&#167;&#65533;&#65533;`I&#1188;N&#65533;i&#65533;B&#65533;	Rd&#65533;r.d&#65533;&#1585;&#65533;&#65533;&#65533;&#65533;&#65533;V&#65533;Ns6&#65533;&#65533;c8&#65533;L&#65533;{z&#65533;w&#65533;C&#65533;8G"&#65533;i>&#65533;&#65533;&#65533;&#65533;&#65533;L&#65533;n&#65533;ZF&#65533;&#65533;5;&#65533;Q&#65533;&#65533;`&#65533;Q`L&#65533;P&#65533;<&#65533;&#165;&#65533;5 TR&#65533;&#65533;:H&#65533;k8&#65533;E&#65533;&#65533;N&#65533;*&#65533;&#65533;t&#65533;&#65533;&#65533;&#54424;I4&#65533;&#65533;.&#65533;J&#65533;N&#65533;&#1316; vXUX&#65533;> 3&#65533;3&#65533;0&#65533;^P&#1239;E &#65533;>&#65533;HF&#65533;&#65533;&#65533;`0&#65533;`F&#65533;4&#65533;^6&#65533;fA&#65533;&#65533;&#65533;v_3&#65533;8*&#65533;Q&#65533;&#896;&#65533;Gt&#65533;b&#65533;&#65533;AQ&#65533;'&#65533;$&#65533;&#65533;&#65533;&#65533;-&#65533;&#65533;}&#65533;&#65533;&#65533;_O&#65533;u&#65533;[&#65533;v&#65533;]&#65533;="&#65533;&#308;5&#65533;L&#65533;&#65533;&#65533;a&#65533;k<&#65533;&#65533;&#1471;.&#65533;&#65533;&#65533;P&#65533;C&#65533;"1`&#65533;&#65533;&#65533;&#65533;	&#65533;<&#65533;U&#65533;&#65533;&#65533;U0H&#65533;QE	&#65533;$"&#65533;&#65533;&#65533;h#&#65533;&#65533;B1&#65533;&#65533;H&#65533;K4&#65533;Y&#65533;&#65533;&#642;&#65533;$b&#65533;A$&#1452;Z3&#65533;&#65533;+&#65533;&#65533;&#266;&#65533;
&#65533;:}$&#65533;&#65533;&#65533;&#428;Ds&#65533;&#65533;&#65533; Yb)&#1852;z&#65533;&#65533;&#65533;&#65533;&#65533;&#65533;/&#65533;&#65533;|&#65533;	&#65533;w-k&#65533;@
"|&#65533;,&#65533;&#65533;&#65533;h&#65533;e&#65533; "&#65533;&#65533;7&#263;!V>|&#65533;&#65533;&#65533;&#65533;&#65533;&#65533;}&#65533;&#265;&#65533;&#65533;&#65533;>&#65533;&#477;&#65533;:e&#598;F6U2@&#65533;I&&#65533;&#65533;	*&#65533;&#65533;&#1713;&#65533;"&#65533;^N&#65533;&#65533;g&#65533;&#65533;]Z&#65533;e&#65533;"1&#65533;&#65533;&#65533;&#65533;&#65533;3&#65533;>&#65533;h&#65533;D&#65533;&#65533;f&#65533;&#65533;D&#782;&#65533;&#65533;u&#65533;?&#65533;(&#65533;&#65533;&#65533;?&#65533;&#65533;&#65533;&#65533;V&#65533;&#65533;SG#&#65533;&#65533;&#65533;1&#65533;&#65533;S&#65533;3h&#65533;&#65533;J &#65533;&#65533;&#65533;N6:&#65533;&#65533;Hq&#65533;q&#65533;
&#65533;&#65533;&#65533;&#65533;&#65533;&#65533;?&#65533;1-&#65533;&#65533;% &#65533;&#65533;&#65533;&#65533;	&#65533;x&#65533;&#65533;X&#65533;UepA$&#65533;&#65533;&#65533;&#65533;&#65533;%n\2&#65533;	&#65533;y&#65533;&#65533;.&#65533;S&#65533;&#65533;Z&#65533;	Q`&#65533;&#65533;Hk&#65533;E&#65533;VV&#65533;&#65533;&#1372;p-&#65533;Wa &&#65533;&#65533;C@&Z)&#65533;0&#65533;&#65533;&#65533;&#65533;&#65533;J&#65533;(=&#65533;&#65533;((x&#65533;R&#65533;@&#65533;&#65533;B5&#65533;C&#65533;z$&#65533;O&#65533;<2i&#65533;&#65533;G&#65533;V&#65533;4&#65533;&#65533;&#65533;1&#65533;p/&#65533;&#65533;&#65533;4&#65533;H&#65533;?&#65533;0&#65533;?&#65533;N&#65533;A?&#65533;&#1129;C&#65533;&#65533;&#65533;&#65533;&#65533;pH)M%x&#65533;*U&#65533;&#65533;HW&#65533;U&#65533;}&#65533;U&#65533;&#65533;&#65533;&#65533;&#65533;Z&#65533;@`V&#65533;&#65533;&#65533;&#1594;&#65533;.&#65533;&#65533;~&#65533;&#65533;tY	&#65533;sA0&#65533;H&#11058;&#65533;^&#65533;&#65533;u&#65533;\&#65533;s&#65533;ap&#65533;Li&#65533;u&#65533;Zi&#65533;}pZB&#65533;&#65533; 2&#65533;l&#690;&#65533;&#65533;&#65533;[w&#65533;&#65533;&#65533;@+}`&#65533;&#65533;&#65533;&#65533;,&#65533;&#65533;c&#65533;kK&#65533;x
rgx U&#65533;&#65533;w&#65533;&#65533;&#65533;M&#65533;&#65533;'{&#65533;dR@7W&#65533;&#65533;&#65533;^&#65533;H&#65533;&#65533;"&#65533;)&#65533;&#65533;d&#65533;&#65533;OX(&#65533;$&#65533;-r&#65533;1e`&#65533;OU"&#65533;&#65533;&"&#65533;&#65533;&&#65533;&#65533;&#65533;&#65533;&#65533;p&#65533;C&#65533;&#65533;"&#65533;A&#65533;`.&#65533;&#1187;&#65533;&#65533;&#65533;>Y&#65533;"F&#65533;`&#65533;D2&#65533;&#65533;&#65533;^)4&#65533; 'Z!&#65533;&#65533;&#65533;A&#65533;&#65533;&#65533;&#65533;&#65533;UB&#65533;&#65533;YE!=&#153;&#65533;&#65533;&#1606;&#65533;&#1398;WUc&#65533;&#65533;pu&#65533;&#65533;f&#65533;G&#65533;?x&#65533;&#65533;R &#65533;&#65533;&#65533;&#65533;PiA&#438;:V&#65533;&#1232;&#65533;&#65533;SQ&#65533;Q&#65533;O"&#577;&#170;	&#65533;J&#65533;M'&#65533;4kKu0&#65533;&#65533;'&#65533;&#65533;$&#65533;&#65533;&#65533;$&#65533;?&#65533;t&#65533;&#65533;B&#65533;t&#364;DR&#1097;h&#65533;A&#65533;&#65533;HT&#18797;&#65533;&#65533;	.eI&#65533;&#65533;&#65533;&&#65533;\&#65533;v&#65533;&#65533;&#65533;r&#65533;&#65533;&#65533;o&#65533;.&#65533;
C(&#65533;x&#65533;&#65533;0&#65533;Ac"&#65533;&#408;&#65533; &#65533;KT&#65533;&#65533;&#65533;CoC&#65533;P`&#65533;&#65533;f<&#65533;AVs&#65533;&#65533;&#65533;&#65533; 	Y&#65533;&#364;&#65533;&#65533;&#65533;7&#65533;1&#65533;v$BB&#65533;a-+,&#65533;Th&#65533;&#65533; &#65533;vA&#65533;D8 &#65533;&#65533;$&#65533;&#65533;$O&#65533;Gz&#65533;&#65533;D&#65533;
&#65533;@&#65533;D&&#65533; &#65533;&#65533;A &#65533;H&#65533;&#65533;&#65533;&#65533;t $H&#65533;v&#65533;4Ci&#65533;&#65533;&#65533;&#1256; }&#65533;ilU&#65533; &&&#65533;&#65533;&#65533;&#539;&#65533;&#65533;&#65533;&#65533;w&#65533;&#65533;g&#65533;&#28087;&#65533;&#65533;F *p&#65533;&#65533;&#65533; &#65533;p@&#65533; &#65533;&#65533;!&#65533;&&#65533;H&#65533;@9&#65533;4 +B_&#65533;$.&#65533;r&#65533;&#65533;!&#65533;&#65533;$&#65533;0I&#65533;Ly&#65533;,&#65533;2.
&#65533;&#65533;*m&#1611;&#65533;2p&#65533;&#65533;&#65533;C&#65533;h&#65533;D&#65533;&#65533;{&#65533; &#65533;&#65533;A&#65533;&#65533;F&#65533;l&#65533;&#65533;&#65533;&#65533;6D"&#65533;&#65533;p&#65533;!&#1299;CD&#65533;O&#65533;uT&#1835;A\&#65533;T&#65533;I:&#65533;&#65533;'&#65533;]&#65533;/&&#65533;&#65533;VR&#65533;&#65533;j'&#65533;;UP&#65533; 	E&#65533;&#65533;8@=&#65533;&#65533;&#65533;,&#65533;J&(&#65533;&#65533;&#65533;&#65533;nuK"d&#65533;&#65533;&#65533;iS&#65533;&#65533;# 5&#632;2&#65533;MqM&#65533; I&#65533;3&#65533;&#65533;&#1317;&#65533;%1&#65533;)&#65533;
#p/&#65533;Ph&#65533;)E&#65533;"#&#65533;h&#65533;`LR&#65533;T&#65533;&#65533;&#65533;&#65533;&#65533;#&#65533;;DZ;&#65533;&#65533;\]L"(@A-t&#65533;&#65533;	Np&#65533;&#65533;?&#65533;&#65533;M6&#65533;1&#65533;x&#65533;1l!&#65533;Px&#65533;&#65533;+&#65533;@&#65533;&#65533;l&#65533;P&#65533;&#65533;&#65533;&#65533;&#65533;&#65533;&#65533;&#65533;h&#65533;&#65533;&#65533;%&#65533;&#65533;6&#65533;D&#65533;&#65533;H&&#65533;5"rMS&#65533;&#65533;F&#65533;&#65533;@&#577;&#65533;& 5m&#65533;$H&#65533;9&#65533;h&#65533;w`&#65533;&#65533;l&#65533;)1&#65533;	F(p&#65533;TH&#65533;n/&#65533;&#65533;/L&#65533;"P&#65533;&#65533;F>&#65533;	0&#65533;&#65533;&#65533;: &#65533;Z0&#65533;D&#65533;@ &#65533;C&#65533;&#65533;&#65533;&#65533;@+A8&#65533;$&#65533;&#65533;K0&#65533;t&#65533;<&#65533;$&#65533;J&#65533;&#65533;&#65533;Y&#65533;&#65533;&#65533;!-8 &#65533;t&#65533;&#65533;&#65533;&#65533;&#892;^0w;&#65533;&#65533;Dr&#65533;q&#65533;&#65533;K&#65533;&#65533;*&#65533;)&#65533;&#65533;H&#65533;&#65533;&#65533;&#65533;~b&#65533;8Id&#65533;^&#65533;&#65533;&#65533;Ma&#65533;&#65533;zQ&#65533;BL&#65533;P&#65533;*&#65533;U&#65533;	V$&#65533;#&&#65533;}&#65533;&#65533;&#65533;&#65533;&#65533;&#65533;#=0&#65533;Hz`&#65533;4dMT&#65533;&#65533;*4&#65533;e&#65533;&#65533;C\&#65533;&#65533;H&#65533;2&#65533;&#65533;&#65533;u&#65533;bM3&#65533;`&#65533;&#65533;CO&#65533;0&#65533;?&#65533;A&#65533;&#65533;&#65533;b&#65533;&#65533;&#128;&#65533;&#65533;&#1209;&#65533; D&#65533;5&#65533;z&#65533;=&#65533;K$UJ&#65533;&#65533;<Kd&#65533;DVp&#65533;l&#157;Y&#65533;p]3&#65533;&#65533;8&#65533;hl&#65533;a&#65533;&#65533;"&#65533;&#65533;BV&#65533;&#65533;&#65533;&#65533;&#65533;dy&#65533;S5&#65533;&#65533;&#65533;&#65533;&#65533;&#65533;&#65533;%&#65533;&#65533;U&#65533;}&#65533;d&#65533;cF3d&#65533;G&#65533;&#65533;l &#65533;Y&#65533;m>&#65533;ECV&#65533;&#65533;&#65533;&#65533;i $H&&#65533;&#65533;Q&#65533;"D&#65533;6&#65533;&#19731;&#65533;&#65533;&#65533;@P&#1112;2&#1818;l&#65533;&#65533;F6&#65533;&#1309;&#65533;&#65533;U&#65533;&#65533; (PtJ&#65533;&#65533;s&#65533;&#65533;&#65533;kC&#65533;A#&#65533;&#65533;&#65533;&#65533;s)f&#65533;&#65533;&#65533;&#202;&#449;*PN	b&#65533;&#65533;4 &#65533;$+3 &#65533;@_&#65533;&#65533;&#65533;&#65533;&#65533;uC]&#65533;ag&#65533;PsL&#65533;&#65533;&#65533;&#65533;r\&#65533;&#65533;&#65533;&#65533;&#65533;?&#65533;%&#65533;&#65533;&#65533;&#65533;&#65533;m&#65533;0&#65533;&#65533;Ba&#65533;&#65533;&#65533;)&#65533;V&#65533;&#65533;&#65533;&#65533; I4a%+&#65533;&#65533;W&#65533;&#65533;#&#65533;kDV&#65533;ND$0&#65533;&#65533;&#65533;&#65533;&#65533;`&G	&#65533;v&#1793;&#65533;&#65533;B|&#65533;
VN&#65533;)&#65533;&#65533;&#65533;'&#65533;&#762;|D&#65533;H$t&#65533;&#65533;&#65533;p&#65533;&#65533;&#65533;,R&#65533;&#726;&#597;W&#65533;&#65533;&#65533;&#65533;`V(&#65533;&#65533;&#65533;,~&#65533;&#65533;&#65533;V&#65533;U&#65533;&#65533;&#65533;Y&#65533;R&#65533;&#65533;U&#65533;&#65533;*@c2&#65533;f&#65533;V&#65533;p&#65533;&#65533;Y&#65533;$&#65533; &#65533;ND&#65533;J&#65533;
><&#65533;&#1575;&#65533;&#65533;w&#65533; &#65533;&#65533;!&#65533;W&#65533;&#65533;&#65533;-U&#65533;P(&#65533;
&#65533;&#65533;&#65533; &#65533;&#65533;"b&#65533;j&#65533;&#65533;&#65533;<&#65533;,H&#65533;MhV"&#65533;6V&#65533;&#65533;wd&#65533;gxI$&#65533;%@&#65533;&#65533;&#65533;&#65533;Nh&#65533;B!&#65533;&#65533;M&#65533;&#65533;~	m&#65533;&#157;I&#65533; &#65533;&#65533;&#65533;&#1755;&#65533;7&#65533;&#65533; &#65533;&#65533;&#65533;@-&#258;'&#65533;&#65533;&#65533;&#138;&#65533;H&#1916;&#65533;;&#65533; ;&#65533;&#65533;&#65533; &#65533;*&#65533; &#65533;&#65533;D9&#65533;C9&#65533;&#65533;&#65533;&#65533;*&#769;!@&#65533;&#65533;&#65533;%&#65533;&#65533;&#65533;&#65533;E! $D	&#65533;&#921;D&#65533;D&#65533;&#65533;&#65533;&#65533;&#65533;&#65533;&#65533; &#65533;&#65533;&#1792;a&#65533;&#777;&#258;&#65533;&#65533;&#65533;&#65533;e&#65533;&#65533;&#65533;&#65533;&#65533;&#65533;P&#65533;D&#65533;&#65533;S,&#65533;&#65533;0&#65533;[I&#65533;&#65533;&#65533;&#65533;&#1262;D]@m
&#65533;d&#65533;&#65533;&#65533;HDXeE-&#65533;
H&#65533;&#65533;D,\&#65533;&#65533;&#65533;&#65533;&#65533;?&#65533;
&#65533;&#65533;4&#65533;@I&#65533;&#65533;l&#65533;CD&#65533;hD&#65533;H&#65533;&#65533;&#65533;PPY&#65533;&#65533;&#65533;&#65533;U&#65533;e&#65533;!&"V&#65533;&#65533;&#65533;&#65533;D&#65533;&#65533;&#65533;&#65533;&#65533;H&#65533;Wn&#65533;&#65533;5G&#65533;al H\^a&#65533;&#65533;U&#65533;V@&#65533; J&#65533;i&#65533;(&#65533;w0M&#65533;A&#65533;ZeZ&#1634;[&#65533;&#65533;&#65533;&#65533;&#65533;&#65533;&#65533;T&#65533;r0&#157;$Ft&#65533;`_&#65533;&#65533;&#65533;	&#65533;ID5&#65533;Ec]&#65533;0&#65533;LE&#65533;&#65533;&#1068;G&#65533;I&#65533;&#65533;x&#65533;`&#65533;V&#65533;&#65533;&#65533;&#65533;&#65533;&#65533;&#65533;&#65533;&#65533;0&#65533;)&#65533;&#65533;An&#65533;&#65533;$&#65533;\C5&#65533;&#65533;&#65533;&#65533;(&#65533; &#65533;@&#65533;&#65533;M+u&#65533;D&#65533;&#65533;&#65533;&#65533;(@&#65533;&#781;D&#65533;&#65533;&#65533;`&#65533;	&#65533;%@$&#65533;?&#65533;&#65533;&#65533;&#833;&#65533;&#65533;&#65533;&#65533;~&#65533;&#65533;p`&#65533;ad&#65533;fE0&#65533;&#65533;V&#65533;^&#65533;&#65533;t&#65533;gp&#65533;H&#65533;&#65533;&#65533;WV&#65533; &#65533;&#65533;`V&#65533; N&#65533;$&#65533;&#65533;&#65533;&#65533;&#65533;&#65533;&#65533;&#65533;4H&#65533;$&#65533;/&#1092;M&#772;I&#65533;&#65533;&#65533;>a&#65533;	TBD&#65533;lh&#65533;@TMHB&#65533;&#65533;D&#65533;X&#65533;&#65533;&#65533;&#65533;t&#65533;&#65533;&#65533;&#65533;&#65533;E&#65533;&#65533;
&#65533;&#65533;4&#65533;&#65533;&#65533;&#65533;&#65533;&#577;&#65533;&#65533;O&#65533;&#65533;&#65533;Q &#1620;=&#65533;D,%&#65533;!e 
#&#65533;&#726;u&#65533;Y4]&#65533;O&#65533;&#65533;O5&#65533;^&#65533;&#65533;&#65533;&#65533;&#65533;&#65533;e&#65533;"&#1572;f&#65533;&#65533;
I\&#65533;&#65533;l&#65533;h &#65533; &#65533;f0&#65533; C&#65533;&#65533;&#65533;i&#65533;Bj&#65533;&#65533;D&#65533;/&#65533;U&#65533;&#65533;4P@6&#65533;&#1669;HD@t	&#65533;-_&#65533;&#65533;&#772;&#65533;4N&#65533;&#65533;&#65533;&#65533;aP_VHh&#65533;T&#65533;&#65533;;&#65533;&#498;&#65533;&#65533;?&#65533;h)&#65533;&#65533;V&#65533;&#31937;D::&#65533;~&#65533;#H &#65533;PH&#65533;&#65533; f%A&#1042;&#65533;&#65533;d&#65533; &#65533;!t&#1480;&#65533;F$&#65533;I&#1972;&#523;P&#65533;'&#65533;&#65533;?( Xd"&#65533;#x&#65533;(!&#65533;&#65533;Cw&#65533;&#65533;?&#65533;&#65533;t&#65533;&#65533;E{&#65533;&#65533;8&#65533;&#325;^&#65533;%&#65533;&#65533;l&#65533;^&#65533;&#65533;&#65533;&#65533;$H&#65533;`^&#65533;&#65533;?&#65533;_&#65533;&#65533;PV&#65533;UU&#65533;,G&#65533;$&#65533;EL&#65533;&#65533;&#65533;&#65533;&#65533;&#65533;&#65533;I&#65533;&#1969;&#65533;&#65533;CH&#65533;l&#65533;&#65533;T&#65533;H,)'&#65533;&#65533;H&#65533;@&#65533; p&#65533;&#65533;&#1360;&#65533;Y&#65533;M\&#65533;[&#65533;)&#65533;&#974;&#65533;URHd]_
&#320;&#65533;?H&#65533;&#65533; &#65533;y&#65533;&#65533;&#65533;a&#65533;&#65533;(N&#65533;[tH&#65533;B99b&#65533;|7i&#65533;&#65533;&#65533;&#65533;&#65533;FjR9&#65533;?@&#65533;&#65533;1G&#65533;&#65533;T1&#65533;(&#65533;ET@&#65533;&#65533;&#65533;&#65533;&#65533;&#65533;A&#65533; -&#65533;&#65533;K&#65533; -J&#65533;&#65533;&#65533;&#65533;	&#65533;&#65533;n^&#65533;&#65533;1&#65533;9p6F4&#65533;&#65533;q&#65533;&#65533;&#65533;&#65533;&#65533;s&#65533;&#65533;*&#65533;&#65533;?&#65533;B J&#65533;x&#65533;\_7&#65533;&#65533;m&#65533;^&#65533;G}&#65533;D$&#65533;&#65533;EH&#65533;&#65533;&#65533;&#65533;&#65533;i&#65533; &#65533;&#65533;D@&#65533;&#65533;*DEJ@&#65533;e,@&#65533;@|:]&#65533;[&#65533;&#65533;&#65533;&#65533;&#65533;,&#65533;&#65533;&#65533;&#65533;P@,`M&#65533;uE@&#65533;&#65533;&#65533;zF&#65533;I&#65533;L&#65533;&#65533;D&#65533;/&#65533;&#65533;&#65533;&#65533;-WI&#65533;.h$&#65533;Y&#65533;&#65533;&#65533;&#65533;}I&#65533;H&#65533;~&#65533;$&#65533;	&#65533;&#65533;&#65533;&#65533;&#65533;D4_&#65533;(&#65533; aQ&#65533;&#65533;N&#65533;&#899;e&#65533;Qb&#65533;R&#65533;&#65533;2&#65533;&#65533;(&#65533;&#65533;%I&#65533; 0E&#65533;D&#65533;&#65533;U&#65533;)^n&#65533;&#65533;A&#65533;Yx&#65533;Y&#65533;&#65533;'H&#65533;&#65533;,AV&#65533;D&#65533;&#65533;&#65533;D8&#65533;)l&#65533;M&#65533;D&#65533;&#65533;&#239;&#65533;&#65533;J&#65533;&#65533;&#1668;D\-&#65533;&#65533;&#65533;&#65533;8@&#65533;J&#65533;,&#65533;D&#65533;<&#65533;&#65533;&#1283;4pX&#65533;f&#65533;zI&#65533;&#65533;&#347;&#65533;!>9&#503;D&#65533;_x@&#65533;&#65533;D,&#65533;&#65533;!&#556;&#65533;^&#65533;&#65533;&#65533;
-&#65533;b&#65533;YVP&#65533; @@&#65533;d&#65533;&#65533;?L&#65533;&#65533;&#65533;D&#65533;4@n*&#65533;&#65533;&#65533;&#65533;&#65533;&#65533; J&#65533; i&#65533;&#65533;&#65533;H&#798;-&#1920;	&#65533;9cL^&#65533;U&#65533;_&#65533;&#313;P&#65533;?_r*ct&#65533;&#65533;&#65533;uz&#65533;u~{X&#65533;;&#65533;!&#65533;&#65533;T&#65533;&#65533;?&#1794;yXo&#65533;&#65533;l'a&#65533;~ &#65533;&#65533;&#65533; &#65533;&#1986;&#65533;&#65533;&#65533;&#65533; &#65533;&#65533;&#65533;&#65533;&#65533;&#65533;&#65533;&#65533;G-&#65533;t&#65533;$[&#65533;&#65533;@&#65533;&#65533;&#65533;&#65533;?&#65533;k&#65533;&#65533;&#65533;&#65533;&#522;&#65533;&#65533;'&#65533;&#1790;&#65533;&#65533;v&#65533;&#65533;&#932;&#65533;.E&#65533;%&#65533;M&#65533;e&#65533;?D&#65533;?&#65533;)H$&#65533;dE!\&#65533;&#65533;d&#330;&#65533;&#65533;&#65533;f&#65533;&#65533;&#65533;&#65533;&#65533;&#65533;&#65533;RE&#1570;&#65533;h&#65533;&#65533;&#65533;&#65533;r&#65533;8&#65533;&#65533;&#65533;&#271;&#65533;%&#1109;OM&#65533;L&#65533;&#65533;D&#65533;&#65533;yOCP&#65533;C&#65533;eV&#65533;d3HD &#65533;D&#65533;7&#65533;&#65533;&#65533;%lTH&#65533;&#65533;&#1738;D&#65533;&#65533;&#65533;&#65533;&#65533;&#1702;H&#65533; ^^&#65533;&#65533;&#65533;O&#65533;
 &#65533;!&#65533;&#65533; &#65533;&#65533;&#65533;?&#65533;&#65533;8&#65533;&#65533;&#65533;&#65533;&#65533;E&#65533;@&#65533;&#65533;(.&#10117;&#65533;&#65533;?:&#65533;\&#65533;&#65533;HV&V&#65533;&#65533;&#65533;&#65533;&#65533;&#65533;ab.&&#65533; 4G(f)nQ&#65533;&#65533;&#65533;*f&#65533;*jU^4@P &#65533;&#65533;&#1537;1\&#65533;&#65533;&#65533;C&#65533;&#170;&#65533;&#65533;[u&#65533;&#65533;&#65533;#&#65533; :&#65533;#&#65533;C&#65533;"U&#65533;&#65533;[&#65533;Z&#65533;&#65533;5/&#65533;=&#65533;?|&#65533;4fR&#65533;&#65533;&#65533;uB1&#65533;+H&#65533;&#65533;5K&#65533;-&#65533;&#65533;&#65533;b&#65533;"wV&#65533;H&#65533;&#65533;&#65533;&#65533;&#65533;}&#65533;&#65533;&#65533;aE@&#65533;l&#65533;#S&#65533;&#65533;&#65533;&#65533;8&#65533;/&#65533;   &#65533;A&#65533;&#65533;&#65533;&#65533;&#65533;&#65533;$8d&#65533;HAt&#65533;R*<`'0&#65533;&#65533;&#65533;&#1211;&#1352;&#65533;4&#32974;&#65533;
8l&#1864;&#65533;&#65533;-u&#65533;/&#65533;?|A&#65533;D&#65533;&#65533;&#65533;J&#65533;&#65533;&#65533;;&#65533;h&&#65533;0H&#65533;,&#65533;&#65533;^@&#65533;&#65533;&#65533;Y^.&#65533;&#65533;l&#393;&#65533;&#65533;&#65533;&#65533;N^&#65533;+H&#65533;&#65533;&#65533;&#65533;&#65533;-H&#65533;&#65533;&#65533;m@y&#65533;F&#65533;?&#65533;%&#65533;&#65533;&#65533;	&#65533;&#65533;\+\&#65533;lHD&#65533;&#65533;b&#65533;P&#65533;Q3&#65533;&#65533;&#65533;&#65533;&#65533;q&#65533;}&#65533;&#65533;&#65533;&#65533;&#65533;D&#65533;&#65533;&#65533; \L&#65533;x&#65533;X&#65533;&#2024;X&#65533;&#65533;&#65533;&#65533;&#65533;M&#65533;&#65533;&#65533;&#65533;u"'2!kE9T&#65533;`&#65533;&#65533;9C&#65533;&#65533;&#65533;,&#65533;&#65533;&#65533;&#65533;&#65533;~&#65533;\&#65533;JO6V@&#65533;zf&#65533;&#65533;&#65533;&#65533;"@@&#65533;&#594;H&#65533;&#65533;&&#65533;/H&#65533;&#65533;D\&#65533;&#65533;&#65533;Dp&#65533;4&#65533;&#65533;"&#65533;&#65533;j<B&#65533;&#65533;&#65533;h&#65533;nV
&#65533;&#1966;l&#65533;;&#65533;r&#65533;&#65533;s`Q&#764;_&#65533;[&#65533;q&#65533;&#65533;&#65533;-&#65533; &#65533;5deR&#65533;&#65533;&#65533;&#65533;&#65533;rg|Z&#65533;u>&#1794;?&#65533;&#65533;x&#65533;&#65533;&#65533;&#65533;&#65533;n+H&#65533;c_T&#65533;&#65533;<&#65533;&#1168;&#65533;-&#65533;*<&#65533;I-&#65533; &#65533;&#65533;s&#65533;?&#65533;&#65533; [T&#65533;G&#65533;(&#65533;&#65533;&#65533;&#65533;&#65533;C&#65533;B&#1160;BR &#65533;;,&#65533;<&#65533;D&#65533;S&#65533;Zl&#65533;pt&#961;&#65533;Hl&#65533;&#65533;`&#65533;&#65533;H&#65533;tV&#65533;\h&#65533;F_h_&#65533;&#65533;p&#65533;&#65533;&#65533;@&#65533;&#65533;Eh&#65533;&#65533;]2&#65533;&#65533;&#899;yS7&#1870;&#65533;9 )&#65533;&#65533;&#65533;&#65533;&#65533;&#65533;JC&#65533;_M K&#65533;&#65533;&#65533;&#65533;R&#65533;&#37529;5&#65533;&#65533;]&#65533;VhV&#65533;&#65533;&#65533;&#65533;V<1 &#65533;/&#65533;1&#65533;&#512;&#65533;&#65533;&#65533;4&#65533;A&#65533;x&#65533;&#65533;5&#65533;C&#65533;!G&#625;H&#65533;&#65533;&#65533;v&#65533;c &#65533;&#65533;&#65533;)P&#65533;&#65533;^_&#65533;jY&#65533;!&#65533;G&#65533;&#633;@&#65533;D&#1536;&#1536;H&#65533;&#65533;\(v&#65533;Y.eO&#65533;D&#65533;'&#65533;Y(K&#65533;bC&#65533;	&#65533;?8&#65533;LA&#65533;&#65533;&#65533;&#65533;=AD	&#65533;tW&#65533;>(&#65533;"&#65533;2
lCFu&#65533;dH&#65533;	&#65533;&#65533;&#65533;&#65533;1&#65533;Co&#65533;s`swctv9&#65533;3&#65533;&#65533;K&#65533;&#65533;b&#65533;IUO8[6&#65533;&#65533;?,&#65533;-l&#65533;Hp&#65533;&#65533;&#501;&#65533;&#65533;&#65533;x&#65533;9) &#65533;&#65533;&#65533;&#355;&#65533;&#65533;2L&#1967;<GET&#65533;&#65533;&#65533;~&#65533;&#65533;<&#65533;&#65533;&#65533;&#65533; &#65533;8x&#65533;&#65533;&#65533;w&#65533;*#&#65533;+]C"\&#65533;&#65533;C)M&#65533;&#65533;&#65533;&#65533;L"&#65533;&#65533;j9`@&#65533;?\&#65533;&#65533;D&#65533;&#65533;&#622;&#65533;2s&#65533;n &#65533;k&#65533;+|&#65533;&#65533;&#65533;&#65533;8&#65533;47i&#65533;&#389;&#65533;L&#65533;7&#29036;@N&#65533;&#65533;&#65533;&#65533;&#65533;G|&#65533;)&#65533;
nv&#65533;&#65533;E&#65533;s&#65533;&#65533;Y&#65533;tV&#65533;2/&#65533;CV$D&#1630;&#65533;&#65533;Dlt@&#65533;i&#1190;&#65533;&#417;&#65533;+1P&#65533;&#65533;&#65533;&#285;<&#65533;&#65533;&#65533;Vh@t&#65533;&#65533;I`&#65533;!&#65533;&#1368;&#65533;5V&#65533;&#65533;b&#65533;C9&#65533;DL&#65533;&#65533;&#65533;&#65533;d-Hv&#65533;&#556;&#65533;S:&#26768;e&#1483;&#65533;^^&#65533;JG&#34210;ULT&#65533;3&#65533;&#65533;$L&#65533;?D>\|&#65533;&#65533; (&#65533;&#65533; &#65533;!	&#65533;P&#65533;&#65533;&#65533;&#65533;&#65533;L&#65533;&#65533;&#65533;z&#65533;CL&#65533;5 V7aXHgF&#65533;&#65533;bA&#65533;M&#65533;o&#65533;&#394;&#65533;Ay&#65533;/&#1839;&#65533;-&#65533;?&#65533;&#65533;-8&#65533;&#65533;&w&#65533;Cw
&#65533;&#65533;69&#65533;&#65533;D&#65533;Bc&#65533;&#65533;&#65533;'y3%h- &#65533;s{&#65533;&#233;KD}L$PA:&#65533;&#65533;X&#65533;<&#65533;] 8&#65533;C&#65533;&#65533;&#65533;&#65533;<&#65533;r&#4987;!&#65533;&#65533;\W D&#65533;w&#65533;&#65533;&#65533;&#65533;&#65533;&#65533;AK:|&#65533;&#65533;&#65533;&#65533;&#65533;&#65533;&#65533;&#65533;5&#65533;&#65533;@ $&#65533;&#65533;3&#65533;&#65533;&#65533;p&#65533;F&#65533;&#65533;Kw&#65533;fL&#65533;3ijtQ&#65533;&&#65533;,\&#65533;&#65533;P&#65533;&#65533;0j&#65533;&#65533;&#65533;%&#792;&#65533;&#65533;&#65533;&#65533;d&#65533;&#65533;&#1376;"&#65533;&#65533;&#65533;&#65533;&#1382;&#65533;&#65533;&#65533;&#65533;&#65533;&#65533;&#811;&#65533; j&#65533;&#65533;q&#641;j8&#65533;&#65533;&#65533;.&#183;<dCX&#65533;&#65533;4&#65533;&#65533;&#65533;&#65533;A&#65533;&#65533;&#65533;&#65533;/I&#65533;I&#65533;&#2044;b&#65533;&#65533;{&#65533;x&#65533;&#65533;&#65533;4&#13040;
&#65533;tc&#65533;&#65533;q&#65533;&#65533;&#65533;d &#65533;L&#65533;&#65533;4&#65533;5.&#65533;&#65533;	&#65533;zH&#65533;-{&#65533;&#65533;N&#65533;&#65533;&#65533;$&#65533;o,&#65533;&#65533;&#65533;n&#65533;8&#65533; &#65533;<&#65533;&#65533;&#65533;]6&#65533;&#65533;&#65533;&#65533;&#65533;&#65533;&#65533;y&#65533;&#65533;Jc&#65533;&#65533;&#65533;&#65533;F&#65533;&#65533;|z&#65533;&#65533;&#1655;*h&#65533;&#65533;2&#65533;&#65533;&#65533;&#65533;(&#65533;Z&#65533;&#65533;&#65533;:v&#65533;k&#65533; W@Z&#65533;>&#65533;.&#65533;&#65533;H&#65533;@&#65533;
d@^&#65533;&#65533;;&#65533;&#65533; !d&#65533;@^H&#65533;&#65533;!&#65533;&#65533;Zt&#65533; &#284;j&#65533;(&#65533;&#65533;&#65533;?&#65533;&#1592;F&#65533;&#65533;+&#65533;&#65533;c@Z&#65533;2&#65533;@&#65533;&#65533;
&#65533;&#65533;&#65533;&#65533;+D&#223;&#65533;Dh&#65533;&#65533;&#65533;&#65533;@&#65533;&#65533;&#65533;&#65533;&#65533;(&#65533;&#65533;	&#65533;&#65533;&#65533;8&#65533;&#1096;&#65533;F&#65533;GR4""&#65533;553&#65533;IP&#65533;4&#65533;t&#65533;&#65533;&#65533;g/&#65533;'&#65533;U&#65533;bj&#65533;&#65533;&&#65533;\&#65533;5n E#>&#65533;&#65533;!( &#20874;0v&#65533;&#65533;&#65533;(C&#65533;
&#1153;%X&#65533;!>&#65533;&#65533;\&#65533;&#207;V&#65533;&#130;P&#65533; &#65533;D&#65533;&#65533;@&#65533;$&#65533;Vz&#65533;%&#65533;&#65533;5&#63900;F&#65533;	(W&#65533;0PW&#65533;&#65533;&#169;&#65533;&#65533;&#65533;)&#65533;&#693;j+&#65533;&#65533;z&#65533;&#65533;&#65533;&#65533;&#65533;&#65533;+uah&#65533;@&#65533;|	d&#65533;&#65533;w&#65533;J&#65533;&#65533;&#65533;&#65533;&#65533;&#65533;c9j&#65533;&#65533;/&#65533;5&#65533;!%G&#65533;&#65533;wb&#65533;f&#65533;*@&#65533;p&#1064;_&#65533;:&#65533;&#65533;&#65533;&#65533;<&#65533;&#65533;3&#65533;&#65533;&#65533;&#65533;&#65533;&#65533;^&#65533;&#65533;&#65533;&#65533;&#65533;6	&#65533;&#65533;&#65533;&#65533;&#65533;<&#65533;^2&#65533;&#65533;&#65533;c&#1815;&#65533;&#65533;&#65533;&#65533;\&#65533;	&#65533;J\&#65533;&#65533;&#65533;&#65533;C[&#65533;&#65533;	&#65533;&#65533;^&#65533;&&#65533;&#65533;&#65533;&#65533;&#1635;o>&#712;`&#65533;&#65533;&#65533;O&#65533;&#65533;s&#65533;&#65533;D
'&#273;&#65533;,&#65533;FZ$.P&#65533;@E.&#65533;b&#65533;O@&#65533;&#65533;8&#65533;M&#65533;&#65533;a&#65533;H&#65533;&#65533;&#65533; ?!&#65533;&#65533;&#65533;&#65533;P &#65533;&#65533;[B9&#65533;	tL&#65533;g&#65533;^&#65533;&#65533;&#65533;&#65533;1&#65533;D&#65533;5&#65533;&#65533;{oy&#65533;-59!=z&#65533;8&#65533;&#65533;&#65533;&#65533;&#65533;&#65533;5&#65533;&#65533;"&#65533;&#65533;SN&#65533;Hi&#65533;;#I&#65533;&#65533;\&#65533;0&#65533;&#65533;&#65533;R,&#65533;@&#65533;I X%&#65533;Gh&#65533;f&#65533;8&#65533;RV&#65533;&#272;TnU#&#65533;&#65533;@v&#65533;I&#65533;
@&#65533;*&#65533;9\C&#65533;&#65533;r&#65533;%&#65533;|h&#65533;C(&#65533;?1&#65533;bY!3&#65533;&#65533;&#65533;l![&#65533;&#65533;a-&#65533;&#65533;&#65533;&#65533;B&#65533;
e&#65533;&#65533;&#65533;&#65533;[&#1986;&#632;&#65533;%.v&#65533;]\&#65533;Y&#785;&#65533;j&#65533;!,X&#65533;JS&#65533; B&#65533; (N(O&#65533;&#65533;&#65533;.t&#65533;q&#65533;&#65533;&#65533;b"&#65533;@1B&#65533;H&#65533;&#65533;&#65533;0&#65533;m &#65533;[&#65533;&#1315;&#65533;&#65533;h &#65533;p&#65533;&#65533;&#65533;H&#65533;$&#65533;&#65533;4&#65533;&#65533;&#65533;&#65533;b&#65533;&#65533;q4B&#65533;&#65533;F9&#65533;B"&#65533;&#65533;&#65533;jdL&#65533;ZO)&#65533;&#65533;#$_D&#65533;&#160;5&#65533;&#65533;&#65533;%&#65533;&#65533;&#65533;&96&#65533;&#65533;l&#65533;A&#65533;&#65533;&#65533;&#65533;6&#65533; &#65533;&#65533;z&#65533;?&#65533;8&#65533;R&#65533;#&#65533;h%L&#65533;A&#65533;F&#65533;0`
(&#65533;&#710;&#65533;&#65533;&#65533;&#65533;Bc&#65533;`"&#65533;#m&#65533;3&#65533;G&#21048;&#65533;&#65533;&#65533;8F&#65533;H&#452;&#1361;v&#65533;C&#65533;&#65533;A(o&#65533;&#65533;&#65533;-r'1&#65533;&#65533;&#65533;J&#65533;C{&#65533;&#65533; &#65533;U&#65533;yh&#65533;&#65533;<&#65533;&#65533;c&v&#65533;	&#65533;G&#65533;@tj&#65533;F&#65533;g&#65533;	Pa&#65533;&#65533;&#65533;&#65533;:D&#65533;&#65533;a;&#65533;?&#65533;p&#65533;C &#65533;` &&#65533; >&#518;AX&#65533;&#65533;;hJ"&#65533;#&#65533;&#65533;&#65533;&#65533;&#65533;A&#65533;.br1&#65533; &#65533;&&&#51508;X&#65533;&#65533;&#65533;H&P)&#65533; c&#65533;d8&#65533;&#65533;JV&#65533;Z&#1393;l&#65533;8&#65533;'H&#65533;4&#65533;&#65533;zB&#65533;&#65533;:&#65533;&#65533;~&#65533;V&#65533;&#65533;&#65533;&#65533;+&#65533;\&#65533;w#&#65533;K@&#267;&#65533;,c&#65533;&#65533;Y&#65533;&#65533;&#65533;U&#65533;&#65533;&#65533;0&#65533;[_7&#65533;&#65533;&#65533;&#65533;&#65533;&#65533;&#65533;X&#65533;&&#65533;2&#65533;&#65533;&#65533;1h&#233;
&#65533;B4&#65533;,&#65533;G#&#65533;&#65533;O0&#65533;&#65533;&#65533;&#65533;!G{-&#65533;h&#65533;@&#65533;&#65533;&#65533;PY&#65533;&#65533;&#65533;&#65533;=&#65533;&#65533;l&#65533;6A&#65533;m$&#65533;&#539;F5&#65533;&#65533;_&#65533;&#65533;0&#65533;&#65533;\F&#65533;&#65533;&#65533;&#65533;)&#51256;i&#65533;&#65533;&#65533;&#65533;(&#65533;&#65533;O&#65533;&#65533;&#65533;`&&#65533;1&#65533;&#65533;&#65533;k>e&#65533;F5&#65533;&#65533;,&#65533;	&#65533;Q4&#65533; $A&#65533;&#65533;&#65533;&#65533;?2Q&#65533;T&#65533;&#65533;&#65533;qx&#65533;&#65533;&#65533;1	&#65533;@&#65533;1#&#65533;&#161;&#65533;&#65533;0&#65533;}w&#65533;j&#65533;&#57680;=&#1312;&#65533;&#65533;<&&#65533;>iD-&#65533;&#65533;&#65533;&#65533;&#1476;&#65533;&#65533;^&#65533;&#1287;&#65533;&#65533;&xa&#65533;pBt&#65533;T&#65533; &&#1025;&#65533;&#65533;&#65533;&#65533;&#65533;"&#65533;&#65533;HHGj&#65533;gD&#65533;&#65533;p&#65533;?L&#65533;*&#65533;&#65533;&#65533;U&#65533;&#65533;&#65533;*&#65533;
?&#65533;p&#65533;^&#65533;\ &#65533;q&#65533;k&#65533;STR'8y&#65533;M &#65533;Z5|Qg6&#65533;2B&#65533;&#65533;&#65533;&#65533;\W&#65533;&#65533;&#1813;&#1321;B&#65533;+#&#65533;j&#65533;&#65533;&#65533;&#65533;H&^ 	&#65533;1&#65533;&#802;&#65533;&#65533;&#65533;&#65533;&#65533;!&#65533;FkD&#65533;&#65533;&#65533;F&#65533;&#65533;&#65533;@&#65533;&#65533;&#65533;?t&#65533;&#65533;&#65533;&#65533;&#65533;&#65533;M iRb.&#65533;dP &#65533;$q&#65533;&#65533;&#65533;h&#65533;*G&#65533;	&#65533;7&#65533;&#272;(&#65533;?&#65533;&#65533;&#65533;%&#65533;&#65533;&#65533;&#65533;	&#65533;x&#65533;&#65533;QNsl&#65533;&#65533;^r&#65533;&#65533;$&#65533;&#65533;[Mt&#65533;tg0&#65533;B&#65533;&#65533;it&#65533;&#65533;&#65533;G
(@p&#65533;t&#65533;&#65533;T&#65533;@&#65533;&#65533;c&#65533;L&#65533;i"d\&#65533;a&#65533;|&#65533;&#65533;&#65533;&#65533;W#L&#65533;&#65533;n&#65533;&#65533;g&#65533;&#65533;&#65533;&#65533;&#65533;{_DL&#65533;D1V&#65533;&#65533;U"&#65533;&#65533;&#65533;&#65533;&#65533;&#65533;&#65533;!dv	^&#65533;d&#977;&#65533;s&#65533;&#65533;{So&#65533;a&#65533;&#65533;S-{&#65533;SV&#65533;&&#65533;&#65533;&#65533;&#65533;0#CA&#65533;&#65533;	 H&#65533;&#65533;&#65533;%Q?&#65533;&#65533;-&#65533;&#65533;	&#65533;&#65533;&#65533;&#65533;&#65533;&#65533;&#65533;GHa%&#65533;?c &#65533;	&#65533;&#65533;)&#65533;&#65533;*&#65533;E&#65533;&#65533;&#65533;`Z&#65533;&#65533;&#65533;&#1494;&#65533;&#65533;/&#65533;1M&#65533;a&#65533;&#65533;&#65533;+y~&#65533;&#65533;&#65533;NU&#65533;&#65533;&#65533;&#65533;&#65533;&#65533;2&#65533;h&#65533;&#65533;&#65533;!=n&#65533;H2&#65533;&#65533;P&#65533;g&#65533;&#65533;&#65533;&#65533;H&#65533; &#65533;j&#65533;&#65533;&#65533;&#65533;&#65533;&#65533;b&#65533;U&#65533;@Gzw&#927;^&#65533;&#65533;&#65533;&#65533;x&#65533;#&#65533;&#65533;&#65533;lg&#65533;l&#65533;]#&#65533;&#65533;G&#65533;&#450;*&#65533;&#65533;^&#1576;&#65533;5&#65533;J&#65533;E&#65533;&#65533;&#12393; `&#65533;S&#65533;&#65533;~K&#65533;t&#65533;8(&#65533;4&#65533;"p&#65533; fP&#65533;	L&#65533;L&#65533;&#65533;&#65533;w&#65533;&#65533;,&#65533;6^aL-&#65533;&#65533;H
   0&#65533;&#65533;[q@-&#65533;O&#65533;&#65533;{&#10268;&#65533;&#65533;Vw&#65533;&#65533;
&#65533;&#65533;OF&#65533;&#65533;&#65533;AN&#1319;&#65533;&#65533;)M&#65533;$%&#65533;  w&#65533;&#65533;&#65533;
v&#65533;g}&#65533;&#65533;&#65533;!"&#65533;&#65533;&#65533;&#65533; &#65533;&#65533;&#65533; &#65533;.&#65533;!&#65533;&#65533;~&#65533;&#65533;&#65533;&#65533;&#65533;&#65533; 
&#65533;%&#65533;&#65533;
"!P&#65533;&#65533;&#65533;&#65533;&#65533;~l&#65533;&#65533;%&#65533;&#65533;&#65533;&#65533;i	$:A&oFb&#65533;&#65533;&#65533;&#65533;@&#65533;&#65533;p+&#65533;c&#65533;&#65533;*&#65533;&#65533;*&#65533;p&#65533;b&#65533;&#65533;d$&#1668;&#65533;`&#65533;&#65533;&#65533;j&#65533;&#65533;P#(&#65533;&DA^&#65533;&#65533;"GB0$&#65533;&#65533;L-gbABe&#65533;&#65533;&#65533;&#65533;1&&#65533;g&#65533;&#65533;gd" &#65533;&#65533;&#65533;&#65533;,&#65533; f&#65533;<&#65533;&#65533;	;&#65533;&#65533;&#65533;&#65533;m&#65533;f&#65533;&#65533;c&#65533;&#65533;#&#65533;Xo&#65533;&#65533;&@&#65533;&#65533;&#65533;c&#65533;
nj$&#65533;`&&#65533;A	p T*&#65533;0$4(&#65533;C&&#65533;&#65533;@"&#65533;2JL&#65533;&#65533;&#65533;&#65533;.&#65533;A&#65533;	&#65533;&#65533;&#65533;&#65533;&#65533;&#65533;!&#65533;&#65533;R&#65533;ja5&#65533;&#65533;&#65533;&#65533;@#&#65533; &#65533;&#65533;&#65533;`&#65533;x&#65533;&#65533;2&#65533;
6&#65533;&#65533; L&#65533;o<!&#65533;AN#&#65533;&#65533;'&#65533;&#65533;&#65533;
\&#65533;zR#&#65533;L&#65533;N&#65533;gM&#65533;&#65533;&#65533;&#65533;&#65533;4`&#65533;&#65533;P&#65533;A&#65533;/ &#65533;!n&#65533;	,&#65533;tl&#65533;&#65533;&#65533;&#65533;.!X'Gj&#65533;&#65533;'T&#65533;&#65533;&#65533; &#65533;@ &#65533;%&#65533;n&#65533;&#65533;&#65533;&#65533;fr&#65533;Z&#65533;ur&#65533;. &#65533;&#65533;&#65533;&#65533;&#65533;&#65533;&#65533;&#65533;&#65533;G&#65533;#&#65533;&#65533;&#65533;&6&#65533;&#65533;&#65533;741V&#65533;&#65533;&#65533;0&#65533;b&#65533;^M8&#65533;&#65533;G&#65533;&#65533;&(&#65533; Fa,&#65533;i$>&#65533;&&#65533;&#65533;%&#65533;a&#65533;r&#65533;:&#65533;2*$x&#65533;&#65533;&#65533;&#65533; &#65533;&#681;J&#65533;`v &#65533;=&#937;.&#65533;&#65533;&#65533;`&#65533;.&#1548;&#207;&#65533;&#65533;&#65533;&#65533;&#65533;""n&#65533;0&#65533;-&#65533;&#65533;2?&#65533;F`k&#65533;>&#65533;ydXo&#65533;&#65533;sd&#65533;&#65533;!&#1704;l6A&#65533;%&&#65533;p$.@	&#65533;&#65533;tC&#65533;&#65533;&#65533;&D&#65533;A&#65533;q&#65533;&#65533;n&#65533; @&#65533;&#65533;T&#65533;b,&#65533;&#65533;&#65533;!H&#65533;!cL5&#65533;bbcH&#65533;&#65533;&#65533;,&#65533;Wb&#65533;&#65533;&#65533;{!&#65533;`&#65533;Va&#65533;vN&#808; &#65533; &#65533;&#65533;b&#65533;1&#65533;@ P&#65533;J &#65533;!&a&#65533;&#65533;
&#65533;&#65533;%4&#65533;#&#65533;d&#18944;OV!<(Q"&#65533;g&#326;@&#65533;\&#65533;&#65533;&#768;0&#65533;&#65533;&#65533;&#65533;&	&#65533;	&#65533;t&#65533;&#65533;&#65533;	!2
!&#65533;a&#65533;Z&#65533;&#65533;&#65533;&#65533;&#65533; &#65533;&#65533;T&#65533;&#65533;&#65533;&#65533;l&#65533;
$8&#65533;2&#198;&#65533;&#65533;F+{&#65533;&#65533;P&#65533;&#65533;P&#65533;*&#65533;&#65533;%/.=&#65533;DIW&#65533;&#65533;&#65533;!&#65533;A<&#65533;&#65533;&#65533;#(A".&#65533;C&#65533;&#65533;&#65533;&#65533;&#65533;!#@bG"&#65533;`I4B&#65533;NM&#65533;h&#65533;*0&#65533;9&#65533;&#65533;&#65533;4IFB&#65533;1G&#65533;Tl@Q?$?&#65533;&#65533;&#65533;R&#65533;&#65533;j/4&#65533;mN!v&#65533; &#65533;&#65533;&#65533;7nQNj&#65533;
&#65533;&#65533;2g75E&#65533;&#65533;&#65533;1&#65533;8e&#65533;85&#65533;&#65533;n@&#65533;Ix&#65533;0 ( &#65533;&#65533;.&#65533;I#&#65533;+7&#65533;&#65533;&#65533;&#65533;;&#65533;xd&#65533;
&#65533;M&#1936;N 6bp&#65533;!&#65533;&#65533;&#65533;&#65533;=&#65533;&#65533;P&#65533;&#65533;>&#65533;&#65533;d;&#65533;&#65533;&#65533;N&#65533;s<P4&#65533;Z&#65533;&#65533;Z_&#65533;Le&#65533;AQ&#65533;&#65533;$&#65533;rA&#190;`&#65533;&#65533;$ 
i&#65533;HO&#65533;d&#65533;uHJ ` &#65533;D&#65533;pE[tu&#65533;&#65533;%&#65533; &#65533;&#65533;zIA&#65533;A&#65533;&#65533;j&#65533;(&#65533;a%&#65533;!&#65533;&#65533;N&#65533;E
~&#65533;=&#65533;&#65533;+&#65533;&#65533;*&#65533;&#65533;B&#65533;z4&#65533;&#65533;LAbD&#65533;-&#65533;&#65533;d&#65533;&#65533;&#65533;&#65533;e&#65533;&#65533;"fc&#65533;&#65533;&#65533;XvZ&#65533;&#65533;XbB-&#65533;&#65533;aa&#65533;&#65533;&#65533;(&#65533;&#65533;3&#65533;&#65533;dJ&#65533;&#65533;N&#65533;&#65533;L!&#65533;&#65533;&#65533;&#65533;).M&#65533;*&(&#65533;H&#65533;(&#65533;&#65533;6&#65533;.1!B ! &#65533;b&#65533;6lF&#65533;l&#1702;KS@&#65533;&&0$" `&#65533;&#65533;&#65533;&#396;f&#65533;&#65533;
&#65533;&#65533;v GB)@Rm&#65533;6&#65533;
p D&#65533;`&#65533;&#1904;>r!&#65533;&#65533;aU&#65533;&#65533;&#65533;K3&#65533;A&#65533;&#65533;^&#65533;Z&#65533;:&#65533;s&#65533;&#65533;&#65533;z&#65533;&#65533;&#65533;&#65533;5&#65533;
&#65533;&#65533;&#65533;g&#65533;!&#65533;!&#65533;^6&#65533;&#65533;&#65533;&#65533; &#65533;5&#65533;rx&#65533;&#65533;>{2&#945;/&#65533;&#65533;&#65533;&#65533;&#65533;A&#65533;x&#65533;$"!&#65533;jV&#65533;OF&#65533;<"QLy&#65533;&#65533;VL]B*J#>n<&#65533;&#65533;&#65533;\&#65533; "&#65533;X@&#65533;&#65533;&#65533;X&#65533;!*JS&#65533;&#65533;UlU&#65533;BA"&#65533;&#65533;*9gG&#598;=0w$ &#65533;e&#134;&#1708;*&#65533;&#65533;*&#65533;&#65533;H&#65533;*.*;G&#65533;i&#65533;E#:c&#65533;>&#65533;&#65533;G&#65533;3&#65533;&#65533;&#65533;&#65533;&#65533;
&#65533;&#65533;&#65533;ck&#65533;&#65533;&#65533;&#65533;>&#65533;z&#65533;UaB(=0&#65533;!&#65533;hx&#65533;&#65533;&#65533;S&#65533;&#65533;&#65533;S@&#65533;&#65533;k"Q&#65533;&#65533;&#65533;&#65533;&#65533;&#65533;&#65533;c&#65533;&#65533;&#65533;Oc&#65533;&#65533;L&#65533;%&#27012;W&#65533;&#65533;&#65533;6&#65533;!e&#11320;`C0@p`D&#65533;&#65533;&#65533;&#65533;
^@4ET V&#65533;&#65533;Z&#65533;&#65533;&#65533;-p&#65533;t%p@h&#65533;&#65533;P&#65533;&#65533;&#65533;&#65533;4&#65533;&#65533;Q&#65533;&#65533;^&#65533;DW&#65533;&#65533;AL&#65533;Gj&#65533;`J&#65533;`Q<0N&#65533; &#65533;&#65533;|&#65533;&#65533;;&#65533;J&#65533;x f&#65533;x&#65533;&#65533;!J&#65533;&#65533;P&#65533;w$&#65533;w&#65533;-&#65533;&#65533;&#65533;Fa&#65533;&#65533;&#65533;`&#65533;Br@&#65533;&#65533;2&#65533;&#65533;"@m&#65533;&#65533;&#65533;&#65533;&#65533; nF&#65533;&#65533;*&#65533;%&#65533;&#65533;&#65533;&#65533;~Y&#65533;&#65533;`(e&#65533;&#65533;c&#65533;&#65533;b&#65533;@b8&#65533;&#65533;&#65533;%&#65533;4&3&#65533;&#65533;j&#65533;&#65533;(B&#65533;*&#65533;p\`&#65533;^U$@&#65533;_X#f&#65533;S&#65533;OZ&#65533;&#65533;&#65533;&#65533;kj&#65533;%LAfw&#65533;X,&#65533;hB&#65533;&#65533;r$&#65533;! &#65533;7z$&#65533;  z$&#65533;&#65533;=&#65533;&#1333;&#65533;&#65533;M&#65533;&#65533;&#65533;&#65533;4&#65533;L&#65533;&#65533;7&#65533;&#1878;m&#65533;&#65533;&#65533;&#65533;t&#65533;D&#65533;&#65533;J &&#65533;f&#65533;`&#65533;&#65533;&#65533;~&#65533;&#65533;4 &#65533;&#65533;4&#65533;&#65533;&#65533;H&#65533;&#65533;H&#65533;&#65533;&#65533;&#65533;^&#65533; 4E&#65533; S(&#65533;&#65533;4&#65533;&#65533; &#65533;&#65533;,&#65533;,&#65533;@*@8!H !T&#65533;L&#65533;&#65533;)T&#65533;/&#724;&#65533;;&#65533;&#65533;&#65533;&#65533;I>,1&#65533;q&#65533;! !J&#65533;g&#65533;$&#65533;D&#65533;&#18719;4}&#65533;$&#65533;&#65533;n &#65533;&#65533;z&#65533;&#65533;Kf'Z[&#65533;v&#65533;&#65533;&#65533;dv&#65533;$&#65533;&#65533;q&#65533;M&#65533;g&#65533;&#65533;@&#65533;&#65533;a&#65533;&#65533;mZ a$&#65533;!T&#65533;4&#65533;&#65533;&#65533;&#65533;&#65533;r&#65533;}3*&#65533;[p&#65533;4T&#65533;&#65533;&#65533;b&#65533;&#65533;&#65533;AhBv&#65533;1&#65533;a&#65533;R&#65533;&#65533;`B
(&#65533;"z&#65533;jgB&#65533;&#65533;&#65533;GG&#162;&#65533;CR&#65533;&#65533;&#65533;u&&#65533;$ z$8!&#65533;&#65533;K3~ ec<J=.*&&#65533;&#65533;<&#65533;&#65533;@&#65533; .!&#65533;b&#65533;!&#65533;{&#65533;&#65533;&#65533;1&#65533;&#65533;&#65533;f,&#65533;&#65533;&#65533;&#65533;s&#65533;&#65533;70&#65533;mBm&#65533;&#65533;O&#65533;>&#65533;&#65533;&#65533;z&#65533;&#1656;&#65533;@^&#65533;"q&#65533;*&#65533;2!<ax`&#65533;p &#65533;C&#65533;2^@B&#65533; p&#65533;&#65533;H : E&#65533;&#65533;'&#65533;&#65533;(&#65533;8 &#65533;y`4&#65533;I: &#65533;!g&#65533;M&#65533;l%tu&#65533;u~52&#65533;&#65533;&#65533;$&#65533;ZN&#65533;&#65533;(Y{X3J&#65533;z&#65533;)Pe&#65533; &#65533;M&#65533;u&#65533;&n!&#65533;&#1316;&&#65533;&#65533;&#65533;&#65533;O&#65533;&#65533;Od&#65533;{&#65533;\On&#65533; &#65533;)Qe&#1933;&#65533;Z@\ F&#65533;_b&#65533;&#65533;&#65533;B F&#65533;&#65533;,%VR{&#65533;&#65533;`6A~R=6/&#65533;|&&#65533;0:zcV&#65533;&#2010;&#65533;&#65533;&#65533;eH&#65533;&#65533;&#65533;Mbara&#65533;&#65533;b&#65533;&#65533;&#65533;&#65533;=(0! ` &#65533;u&#65533;` &#65533;9) &#65533;&#65533;&#65533;&#65533;&#65533;&#65533;&#65533;&#65533;&#65533;&#65533;t&#65533;&#65533;c&#65533;&#65533;#&#65533;&#1684;&#1356;&#65533;%L&#65533;&#65533;&#65533;6&#65533;&#1279;&#65533;&#65533;G&#139;>&#65533;&#65533;&#65533;7&#65533;4;&#65533;4K&#65533;&#65533;&#65533;	v[#&#65533;h&#65533;JanA&#65533;L&#65533;&#65533;&#65533;&#65533;)/<&#65533;C&#65533;h&#65533;-H&#65533;&#65533;B4C&#65533;&#65533;7&#65533;:&#65533;4Cb`c&#65533;&#65533;&#65533;2H&#65533;&#65533;&#65533;&#65533;@&#65533;n&#65533;N7&#65533;&#65533;p&#65533;5"z&#65533;&#65533;&#65533;!&#65533;~,$&#65533;g&#65533;J-~&#65533;OH&#65533;zY&#65533;W"r&#65533;KN&#65533;T&#65533;&#65533;&#65533;
$a[&#65533;&#65533;$&#65533;&#65533;%&#65533;d&#65533;&#65533;M&#65533;&#65533;	,&#65533;&#65533;!&#65533;&#65533;[&#65533;&#65533;&#65533;<`&#65533;#&#65533;&#65533;,&#65533;W&#65533;U@&#65533;q&#65533;&#65533;ZP&#65533;&#65533;%p&#65533;&#65533;j"'g&#65533;a&#65533;&#65533;=&#65533;&#65533;&#65533;&#65533;&#65533;7&#65533;&#65533;MK&#65533;=&#65533;&#65533;h&#65533;&#65533;&#65533;7	&#65533;&#65533;&#65533;&#65533;"&!&#65533;&#65533;&#65533;&#65533;tA&#65533;A^&#65533;&#1920;&#65533;&#65533;0&$ &#65533;&#65533;&#65533;2&#65533;&#65533;k;)&#65533;&#65533;``&#65533;a&#65533; ~x&#65533;&#65533;&#65533;X>&#65533;F&#65533;&#1876;`$&#65533;&#65533;&#65533;YQ?V&#1125;&#65533;&#65533;&#235;m$&#65533; F&#65533;&#65533;&#65533;&#65533;&#65533;&#65533;Tr&#65533;.&#65533;=&#65533;q &#65533;K&#65533;&#65533;:&#65533;&#65533;&#65533;I&#65533;@&#65533;&#65533;h&#65533;JcN&#65533;&#65533;&#65533;DfEH&#65533;qT&#65533;&#65533;&#65533;&#65533;2&#65533;&#65533;@&#65533;2&#65533;DF&#65533;f:&#65533;W&#65533;&#65533;3&#65533;&#65533;F"zA&#65533;{&#65533;P bA&#65533;&#65533;<&#65533;_&#65533;&#65533;&#65533;5&#65533;&#65533;&#65533;H&#65533;0&#65533;C4#&#65533;&#65533;&#65533;&#65533;&#3215;&#65533;&#65533;&#65533;:d&#65533;&#65533;&#65533;!&#65533;t&#65533;t&#65533;g&#959;?.! &#65533;"&#65533;?@q&#1036;&#65533;&#65533;&#65533;L&#65533;&#65533;&#65533;lHuCpA8&#65533;tLa&#65533;a&#65533;&#65533;\&#65533;z&#65533;
6&#65533;X&#65533;Q&#65533;T&#65533;3C &#65533;&#65533;&#65533;@hm&#65533; s&#65533;&#65533;&#65533;&#1718;m&#65533;w&#65533;&#65533;&#65533;&#65533;/&#65533;?6&#65533;2&#65533;1\&#65533;p&#65533;&#65533;&#65533;&#65533;&#65533;{q&#65533;&#65533;?N1&#65533;B&#65533;&#65533;(&#65533;~~&#65533;5vP&#65533;X6~&#65533;#L&#65533;LH&#65533;b&#65533;&#65533;qm.&#65533;9&#65533;&#65533;&#65533;f(&#65533;&#65533;&#65533;k&#65533;@&#65533;&#65533;7:&#65533;0&#65533;!:xT&#65533;0&#65533;&#65533;&#65533;3K&#65533;&#65533;)&#65533;&#65533;&#65533;&#65533;=&#65533;&#65533;&#49326;&#65533;&#65533;&#65533;&#63136;2&#65533;t4b&#65533; &#65533;&#65533;EXO&#65533;=x&#65533;Y$&#65533;J*&#65533;&#65533;&#65533;&#65533;;X&#65533;
YI&#65533;&#65533;-&#65533;&#65533;&#65533;&#65533;f&#65533;"&#65533; &#65533;&#65533;<&#65533;`
(DFC88&#65533;&&#65533;&#65533;"&#65533;&#65533;&#65533;&#65533;'t0&#65533;&#65533;&#65533;&#1792;h&#1748;h&#65533;12&#65533; `&#65533;&#65533;&#65533;&#65533;&#65533;N&#65533;&#65533;&#65533;&#65533;&#65533;4&#65533;?&#65533;h&#65533;P$&#65533;?&#65533;&#65533;&#65533;&#65533;r&#65533;	)dI &#65533; \&#65533;&#65533;&#65533;&#65533;&#65533;&#65533;&#1041;=D&#65533; &#65533;&#65533;&#407;&#65533;pu'I&#65533;,&#65533;$ &#65533;&#65533;<:&#65533;&#1312;;&#65533;c&#65533;&#65533;&#65533;&#65533;&#65533;&#65533;,&#65533;&#272;K>&#65533;`FN&#65533;&#1812;&#65533;	0&#65533;	w&#65533;&#340;(D&#65533;&#65533;&#65533;&#65533;p&#65533;&#65533;v&#65533;&#65533;Z&#65533;%QDc&#65533;&#65533;Vz&#65533;&#65533;``UC&#65533;&#65533;&#65533;}TX&#65533;&#65533;&#65533;&#65533;p&#65533;&#65533;+&#65533;0&#65533;K&#65533;&#65533;a	c&#65533;0,`kC&#65533;t&#65533;7&#65533;s&#65533;&#65533;gnW&#65533;4&#65533;*&#65533;&#65533;C&#65533;&#65533;$&#65533;?&#65533;&#65533;H&#65533;&#65533;&#65533;&#65533;us 7&#65533;3&#65533;Xz&#65533;&#65533;`A&#65533;&#65533;&#65533;Co&#65533;&#65533;&#65533;sRX"RXG&#65533;&#65533;n&#65533;q&#65533;Y&#65533;&#65533;&#65533;A&#65533;}&#65533;y&#65533;|&#65533;&#65533;|&#65533;A&#65533;&#65533;?&#65533;D&#65533;&#65533;?Lu&#65533;T&#65533;Cp"&#65533;C&#65533;a&#65533;?&#65533;&#65533;&#65533;K:P0!C&#65533;38H&#65533;?48&#65533;&#65533;&#65533;pB&#65533;&#65533;&#65533;p&#65533;s@&#65533;d6>&#65533;J&#65533;&#65533;&#65533;`&#65533;&#65533;$t &#65533;%&#65533;&#1047;\19&#65533;&#65533;&#65533;&#65533;&#65533;r&#65533;&#65533;&#65533;@&#65533;?&#65533;&#65533;&#65533;&#65533;@iDEq:t&#65533;$d&#65533;&#65533;O$h&#65533;YyE&#65533;H&#65533;&#65533;$&#65533;0&#65533;&#65533;&#65533;*r/&#65533;&#65533;&&#65533;&#65533;A&#65533;U&#65533;N&#1063;&#65533;&#65533;&#65533;&#65533;&#65533;&#65533;&#65533;&#65533;&#65533;|zG&#65533;*\s&#65533;O&#65533;$h&#65533;;&#65533;A	&#65533;xHX]p&#65533;&#65533;&#65533;zSO&#65533;2&#65533;BUAHDy]&#65533;{/A&#65533;&#65533;&#65533;&#65533;^&#65533;&#65533;S"&#65533;{u&#65533;*&#65533;34"C&#65533;&#65533;&#65533;&#65533;A&#65533;XU&#65533;X&#65533;&#65533;bP&#65533;Y&#65533;&#65533;&#65533;&#65533;C-  &#391;_&#65533;C&#65533;	&#65533;K$&#354;&#65533;&#65533;C&#65533;)&#65533;&6&#65533;A&#65533;eG j&#65533;J&#65533;C&#65533;&#65533;&#65533; )$&#65533;up1&#65533;XB&#65533;&#64225;&#65533;2&#65533;&#65533;{&#65533;I&#65533;3&#65533;2x&#65533;=&#65533;9A @&#65533;&#65533;)oY&#1604;&#65533;Br&#65533;3&#65533;&#65533;&#1025; ,!0&#65533;B&#65533;"	&#65533;&#65533;&#65533;u&#65533;$&#65533;&#65533;u&#65533;eX&#65533;'&#65533;&#65533;?&#65533;&#65533;&#65533;&#65533;(&#65533;&#65533;p&#65533;&#65533;X&#65533;&#65533;7z&#65533;I$#&#65533;&#65533;&#65533;&#65533;*&#65533;2&#65533;&#65533;X%y&#65533;&#65533;&#65533;&#65533; $"&#65533;aIVy&#65533;?&#65533;D%!&#65533; sz[B&#65533;L&#65533;&#65533;&#65533;?"&#65533;[&#65533;&#65533;d&#65533;C<&#65533;9I`&#65533; &#65533;,-&#65533;&#65533;8D&#65533;?pu@&#65533;&#65533;&#65533;CX&#65533;&#65533;&#1194;&#65533;&#65533;C&#65533;F&#65533;&#65533;J AS\&#65533;&#65533;&#65533;$h&#65533;&#1153;<&#65533;P&#65533;'&#65533;&#65533;x]IA.&#65533;&#65533;&#65533;&#65533;&#65533;&#65533;&#65533;&#65533;0+0&#65533;&#65533;:&#65533;&#65533;&#65533;!&#65533;c&#65533;C&#65533;&#65533;&#65533;&#65533;A&#65533;&#65533;?r&#65533; &#65533;A&#65533;2P'&#65533;`&#65533;&#65533;a&#65533; &#65533;&#65533;&#65533;&#65533;R?&#65533;&#65533;&#65533;&#65533;<&#65533;&#65533;	&#65533;f&#65533;$d%	}&#65533;;Hz&#65533;Rt%&#65533;&#65533;&#65533;&#65533;>&#65533;&#65533;&#65533;]&#65533;?&#65533;p&#65533;&#65533;	&#65533;P&#65533;2&#65533;S&#65533;&#65533;t;&#65533;&#65533;It&#65533; &#36144;&#65533;L&#65533;&#65533;shJU&#65533;&#65533;k&#65533;{&#65533;H&#65533;k@&#65533; @q&#65533;&#65533;FhLA;
p&#65533;&#65533;!X&#65533;
&#65533;P&#65533;&#65533;H&#65533;&#65533;&#1122;
0&#65533; &#65533;
&#65533;u '&#65533;?&#65533;&#65533;:&#65533;&#65533;H&#65533;&#65533;&#65533; < &#65533;&#65533;&#65533;&#65533;a&#65533;\&#65533;&#65533;&#65533;&#65533;&#65533;&#65533;h&#65533;nhp)&#65533;&#65533;0&#65533;m&#65533;&#65533;&#65533;&#65533;&#65533;7-`&#65533;8%A&#65533;t8&#253;&#65533;Lu&#65533;&#65533;m99I&#65533;Hr&#65533;&#65533;S&#65533;$&#65533;&#1744;D&#65533;sXZ&#349;&#65533;&#65533;&#65533;C97&#65533;&#65533;&#65533;R&#65533;c&#65533;d+f&#65533;0WCb&#65533;@ _&#65533;&#65533;&#65533;	&#65533;Q&#65533;g&#65533; ,&#65533;W&#65533;Df&#65533;BUP&#65533;&#65533;-&#65533;&#65533;y&#65533;CKS&#65533;&#65533;)Da&#65533;Yy&#65533;U&#65533; _&#1061;&#65533;$H 4&#65533;$/y&#65533;&#65533;&#65533;&#65533;`&#65533;&#65533;c&#65533;&#65533;&#65533;(,,d&#65533;Cy.j?&#65533;&#65533;&#65533;ld2Z?&#65533;&#65533;~h&#65533;)&#65533;p
&#65533;l!&#65533;[8B:m&#65533;&#65533;/&#65533;&#65533;&#65533;1>&#65533;r&#65533;&#65533;&#65533;!&#65533;&#65533;&#16584;&#65533;&#65533;BI&#65533;E?&#65533;&#65533;&#65533; gW&#65533; &#65533;&#65533;&#65533;&#65533;&#65533;&#65533;&#65533;&#65533;9&#65533;x'Y#"A&#65533;c&#65533;&#65533;,$H$&#65533;&#65533;&#65533;
8&#65533;&#65533;+&#65533;&#65533;A&#65533;&#283;&#65533;,o&#65533;&#65533;	|&#65533;L&#65533;V@2d &#65533;&#65533;Z&#65533;&#321;&#65533;&#65533;	&#65533;&#65533;a&#65533;&#65533;	8&#65533;=1p kcD	b&#65533;
&#65533; 49&#65533;b&#65533;&#65533;&#65533;?b@
j&#65533;;AXrq&#65533;&#65533;&#65533;F&#65533;d&#65533;N2&#274;3&#65533;&#281;&#65533;YW&#65533;y[&#65533;m&#65533;&#65533;&#65533;&#65533;&#65533; q&#65533;?&#65533;&#65533;<[&#65533;p&#65533;&#65533;	&#65533;&#65533;&#65533;9bH&#65533;&#65533;(&#65533;,1`*&#65533;7`&#65533;J&#65533;K &#65533;&#65533;&#65533;u&#65533;m&#65533;Z&#65533;&#65533;Km&#65533;&#65533;&#65533;`&#65533;&#65533;o&#65533;.&#65533; &#65533;m&#65533;a0H&#65533;	O&#65533;
3.@S}y&#65533;cQ&#65533;?* &#65533;zf%R&#65533;L.p&#65533;)g&#65533;&#65533;&#65533;&#65533;?&#65533;&#65533;&#65533;t^&#65533;&#65533;rW0.&#65533;&#65533;&#65533;&#65533;-F&#65533;&#65533;+&#65533;&#65533;&#65533;&#65533;(&#65533;8t&#65533;B&#65533;`@ &#65533;;&#65533;&#65533;pN(&#65533;9IF&#65533;&#65533;&#495;&#65533;!E&#65533;2&#65533;&#65533;N&#65533;!&#65533;[(j&#1391;n&#65533;&#65533;O&#65533;&#65533;Z&#65533;?&#65533;&#65533;&#65533;&#65533;&#65533;#&#65533;b&#65533;I&#65533;&#65533;&#65533;-&#65533;&#65533;&#65533;!&#65533;&#65533;&#65533;&#65533;&#65533;#&#65533; A8&#65533;Wf&#65533;&#65533;o=!s&#65533;B&#65533;#&#65533;>&#65533;&#65533;&#65533;&#65533;&#65533;&#65533;m6#&#65533; h&#65533;	&#65533; J9&#65533;&#65533;>9a&#65533;!&#65533;#&#65533;>`P &#65533;%y&#65533;&#65533;&#65533;&#65533;&#65533;&#65533; &#1238;&#65533; <7~&#65533;&#65533;&#65533;E&#65533;wj7B&#65533; &#65533;0&#65533;&#65533;F&#65533;8RI&#65533;I&#65533;&#65533; :&#65533;#g
CP&#65533;Vl&#65533;ax&#65533;CV&#65533;&#65533;+\a&#65533;&#65533;m&#65533;&#65533;&#65533;T7V:.&#65533;&#65533;\7&#65533;&#65533;~&#65533;D&#65533;p&#65533;&#65533;&#1103;"w&#65533;&#65533;&#65533; pxB&#65533;-A&#65533;C&#65533;\&#65533;Vn&#65533;&#65533;gA<&#65533;E)_&#65533;91/ &#65533;&#65533;&#65533;pVaA&#65533;&#65533;&#65533;]YQca_z&#65533;p&#65533;&#65533;_^1wOw&#65533;&#65533;
[&#65533;vZWK&#65533;q&#65533;tN&#65533;&#865;c
&#65533;bA&#65533;Q&#65533;&#65533;&#192;<&#65533;F(VS&#65533;&#65533;Dxp`&#65533;_QB;&#65533;&#65533;vS>&#65533;N&#65533;S&#65533;a&#65533;q&#65533;GGeA&#65533;b*&#65533;!&#65533;#&#65533;e3H&#65533;a&#65533;C>4UQU&#65533;&&#65533;U&#2017;U&#1488;,&#65533;C&#65533;AN&#65533;'X&#65533;\&#65533;a0(C@2&#65533;,&#65533;f!&#65533;Fz&#65533;22P&#439;&#65533;&#65533;0Q&#65533;{&#65533;&#65533;&#292;i8 b2 c&#65533;j&#65533;0&#65533;&#65533;&#65533;VC|5^&#65533;u&#65533;|&#65533;&#65533;&#65533;&#65533;&ZR &#65533; N&#65533;&#65533;K&#65533;&#10501;!&#65533;`I]&#65533;Y&#65533;&#65533;8&#65533;5&#65533;v8a`&#65533;`&#65533;DW&#65533;8dR8&#65533;&#65533;D&#65533;&#65533;k&#65533;W &#65533;&#65533;p&#65533;&#65533;&#65533;q&#65533;&#65533;&#65533;\&#65533;&#65533;1(&#65533;")w`s&#65533;&#65533;2&#65533;&#65533;&#65533;n@1&#65533;C
&#65533;]&#65533;<&#65533;&#65533;&#1456;&#65533;AN&#65533;&#65533;&#65533;W&#65533;&#65533;R	&#65533;M&#65533;RO7&#65533;U&#65533;)&#65533;R&#65533;S&#65533;Q&#65533;&#65533;0U&#65533;O!&#65533;O&#65533;o&#65533;&#65533;&#65533;	&#65533;p>&#65533;&#65533;`k&#65533;&#65533;A)&#65533;A+&#65533;R-9`&#65533;-%B&#65533; A&#65533;&#65533;D&#65533;2&#65533;&#65533;1&#65533;&!1`&#65533;&#65533;O9&#65533;q&<&#65533;&#65533;&#65533;HY&#65533;:;	&#65533;cf&#65533;U&#65533;&#65533;&#65533;&#65533;QD&#65533;D&#65533;Gj&#65533;
&#65533;&#65533;&#65533;^a&#65533;|]iB&#65533;G&#65533;&#65533;&#65533;jyBp"t&#65533;h&#65533;&#65533;@ &#65533;K&#65533;4<&#65533;&#65533;&#65533;&#65533;&#65533;jTj$&#65533;X'&#65533;X&#65533;B4&#65533;&#65533;&#65533;y&#65533;9&#65533;&#65533;&#65533;5&#65533;A&#65533;&#65533;&#65533;&#65533;K&#65533;%X&#65533;Yq@q&#65533;'|7&#65533;&#65533;&#65533;[&#65533;16&#65533;8&#65533;&#65533;ld&#65533;&#65533;c8&#65533;c8&#1319;b&#65533;pT&#65533;pT%&#65533;&&#65533;&#65533;&#65533;\C&#65533;:FS4&#65533;&#65533;&#65533;4&#65533;&#65533;&#65533;&#65533;u&#65533;.&#65533;L- &#65533;<&#65533;&#65533;&#65533;&#65533;=&#65533;pV&#65533;&#403;c&#65533;npwpQ9&#65533;V	.&#65533;&#65533;&#65533;1,p&#65533;V
&#65533;:&#65533;)&#65533;A\&#65533;A4u>% R&#65533;Y&#65533;
&#65533;I I&#65533;
&#65533;&#65533;&#65533;I`&#65533;&#65533;&#65533;&#65533;&#65533;V&#65533;V&#65533;h&#65533;HQKi	J0&#65533;&#1026;&#65533;&#65533;^A0`&#65533;La\'&#65533;
&#65533;e:q&#65533;\&#65533;&#65533;\&#65533;A]&#65533;&#65533;&#65533;-/
Z&#65533;%&#65533;"d&#65533;5&#65533;&#65533;=&#65533;1
&#65533;O&#65533;&#65533;&#65533;Tw-&G&#65533;e!&#65533;&#65533;	&#65533;~12&#65533;S2&#65533;'&#65533;qF&#65533;U&#65533;&#65533;&#65533;Y&#65533;\&#65533;7p&#65533;w&#65533;&#65533;&#65533;EB j$&#65533;< >@ &#65533;'&#65533; &#65533;B0&#65533;:&#65533;W&#65533;@ &#65533;&#65533;&#65533;&#65533;G2&#65533;G&#65533;&#65533;&#65533;&#65533;&#65533;
I`&#65533;V&#65533;&#65533;!!Kw&#65533;9&#65533;s<
&#65533;&#65533;!1&#65533; NI8&#65533;&#65533; X&#65533;6&#65533;&#65533;&#65533;&#65533;b&#65533;&#65533;Z&#65533;&#65533;&#13011;&#65533;`&#65533;&#65533;&#65533;~&#65533;B}&#65533;[~&#65533; &#65533;&#65533;A&#65533; &#65533;G4&#65533;&#525;&#65533;&#65533;Y&#65533;&#65533;$&#65533;&#65533;4&#65533;&#65533;B*p(&#65533;&#65533;&#65533;C&#65533;&#65533;&#65533;&#65533;&#65533;&#65533;q%&#65533;v&#65533;u&#65533;r&#65533;Q:&#606;&#65533;&#606;&#65533;&#65533;Q =&#65533;P&#65533;&#65533;&#65533;e=J]V&#65533;2&#65533;&#1122;&#1408;
&#65533;&#65533;*&#65533;!&#65533;&#65533;&#65533;
&#65533;&#65533;&#65533;&#65533;&#65533;@&#65533;V&#65533;'&#65533;,u&#65533;&#65533;{&#65533;G^&#65533;&#65533; ,&#674;&#2033;&#65533;];7&#65533;<:&#65533;z4&#65533;{&#65533;>&#65533;>Z&#65533; &#65533;&#65533;<I5&#65533;&#65533;A&#65533;)&#65533;J&#1636;v&#65533;Bq1&#65533; &#65533;E&#65533;&#65533;2!&#65533;p&#65533;m&#65533;S:&#65533;&#65533;&#65533;00&#65533;&#65533;`p&#65533;h&#65533;q&#65533; :&#65533;&#65533;00X&#65533;
&#65533;fkx&#65533;&#65533;&#65533;b&#65533;|*C&#65533;h&#65533;&#65533;G&#65533;&#65533;1&#65533;F{K&#65533;&#65533;%&#65533;&#65533;&#65533;&#65533;&#65533;dJ&#65533;`&#65533; O&#65533;81&#65533;i8<&#65533;&&#65533;&#65533;%&#65533;D&#1239;	 J&#65533;&#65533;^!&#65533;&#65533;	&#65533;&#65533;&#65533;&#65533;	apT&#65533;&#65533;&#65533;&#65533;&#65533;&#65533;&#65533;|	&#65533;ha&#65533;&#65533;&#65533;]&#65533;&#65533;bK]&#1978;&#65533;* &#65533; &#65533;s&#65533;&#65533;[&#65533;;B##&#65533; &#65533;&#65533; &#65533;
&#65533;)n&#65533;-&#65533;&#65533;u<sgA0_e&#65533;&#65533;c&#65533;aQ	&#65533;P	&#65533;I&#65533;p,&#65533;13&#65533;&#65533;(&#65533;&#65533;&#65533;nvI&#65533;&#60146;&#65533;&#65533;&#65533;" k&#65533;&#65533;&#65533;\&#65533;&#65533;&#65533;&#65533;0&#65533;-&#65533;&#65533;8&#65533;&#65533;1&#65533;Qa&#65533;V`-&#65533;&#65533;\&#65533;Q&#65533;&#65533;I&#65533;{]V&#65533;&#65533;'&#65533;*z&#65533;#@&#65533;\F&#65533;:&#65533;&#65533;&#65533;#&#1778;&#65533;&#65533;4&#65533;"$&#65533;&#65533;&#65533;19&#65533;5&#65533;A1&#65533;&#65533;&#65533;f &#65533;<&#65533;A &#65533;04&#65533;&#65533;E&#65533;=Uz&#65533;Y&#65533;2K{&#65533;V&#65533;&#65533;&#65533;2V&#65533;PD&#65533; AN&#65533; L0&#65533;&#65533;p&#65533;>#(<&#65533;"&#65533;y&#65533;h&#65533;<&#65533;h&#65533;a,!H&#65533;JaG&#65533;tf&#65533;&#65533;J&#65533;&#65533;9&#65533;Ym&#65533;&#65533;?ps&#65533;H`&#65533; &#65533;&#65533;&#65533;Bk&#65533;&#65533;{&#65533;&#65533;&#65533;&#65533;A&#65533;5gZ&#65533;L}Cy&&#65533;D&#65533;|`&#65533;&#1796;&#65533;Vt&#65533;&#65533;&#65533;&#65533;3&#65533;&#65533;j@&#65533;&#65533;&#65533;l&#65533;$TB&#65533;&#65533; &#65533;)4&#65533;^J!&#65533;&#65533;l_&#65533;I&#65533;&#65533;:_&#65533;&#65533;&#65533;I)&#65533;R]&#65533;2&#65533;&#65533;&#65533;&#65533;*&#65533;
&#476;&#65533;&#285;Uq<E&#65533;Xq*~c&#65533;N&#8055;&#65533;&#65533;\&#65533;1&#65533;0&#65533;&#65533;&#65533;&#65533;`&#65533;&#65533;&#65533;&#65533;A{&#65533;K&#221;&#815;&#65533;&#65533;$&#65533;&#43021;&#65533;'y&#65533;&#65533; &#65533;&#65533;'1&#65533;	2&#65533;&#65533;j5'@b&#65533;&#65533;,&#65533;P&#65533;&#65533;&#65533;&#65533;&#65533;&#65533;V&#65533;&#65533;2pb&#1617;&#65533;&#65533;&#65533;&#65533;&#65533;&#65533;|&#65533;&#65533;&#65533;&#65533;&#65533;0&#65533;&#65533;VQR-&#65533;AS5=E&#65533;S&#65533;&#596;&#65533;z&#65533;&#65533;&#65533;&#65533;&#37989;&#65533;E&#65533;&#65533;&#65533;xO&#65533;2%&#65533;&#65533;&#65533;O&#65533;R&#65533;&#65533;&#65533;{^d&#65533; 
@&#65533;5&#65533;  w &#65533;n&#65533;&#65533;&#65533;&#65533;&#65533;  &#65533; P&#65533;&#65533;&#65533;UzGZ&#65533;G&#65533;&#65533;{&#65533;
-&#65533;g&#65533;9&#1664;&#506;@j&#65533;&#65533;p&#65533;{&#65533;
s&#65533;b`&#65533;;&#65533;&#65533;&#65533;&#65533;&#65533;&#65533;&#65533;<%&#678;{&#65533;<&#65533;9?uS&#65533;w&#65533;]&#65533;&#65533;&#65533;&#1562;&#65533;&#65533;&#65533;&#65533;`&#65533;`&#65533;	&#65533;}&#1623;&#65533;O&#65533;&#65533;O&#65533;&#65533;&#65533;&#65533;&#65533;&#65533;&#65533;&#65533;&#65533;&#1024;-&#65533;&#65533;&#65533;&#65533;&#65533;/&#65533;&#65533;&#65533;n&#65533;&#1408;*&#65533;&#65533;<&#65533;0&#65533; &#65533;&#65533;&#65533;&#65533;6&#65533; &#65533;&#65533;, &#65533;&#65533;&#65533;P,&#65533;&#65533;	X&#1729;O`e&#1089;&#65533;u&#65533;&#65533;&#65533;z&#65533;*&#65533;&#65533;4&#65533;&#65533;j hO:&#65533;&#65533;&#65533;&#65533;&#65533;&#65533;&#1790;:1&#65533;&#65533;&#65533;&#65533;J&#65533;L&#65533;&#65533;;RY&#65533;&#65533;P8PV&#65533;	>&#65533;&#65533;	&#65533;*&#65533;&#65533;&#65533;p&#65533;&#65533;&#65533;&#65533;e&#65533;K&#65533;&#65533;&#65533;,&#65533;&#65533;4&#65533;'&#65533;&#65533;&#65533;&#687;a&#65533;Aa&#65533;A5@&#65533;&#65533;&#65533;&#65533;7aa&#65533;]&#65533;&#65533;&#65533;=&#65533;&#65533;&#65533;,f|w2DD&#65533;&#65533;f&#626;*&#65533;&#65533;7ky1&#65533;t<&#65533;&#65533;/&#65533;hB&#65533;\@V&#65533;&#65533;&#65533;{e0&#65533;fp:p&#65533;&#65533; 3&#65533;&#65533;k&#65533;5&#65533;	nW&#65533;&#65533;p&#65533; nC&#65533;&#65533;C&#65533;&#65533;x&#65533;#~&#65533;&#65533;P&#65533;[wug&#65533;'&#65533;&#646;&#65533;oNB&#65533;	&#65533;&#65533;" &#65533;&#65533;O&#65533;&#65533;%&#65533;&#65533;}&#65533;&#65533;&#65533;&#65533;&#65533;/4&#65533;<&#65533;&#65533;"P&#65533;&#65533;	&#1145;&#65533;n&#65533;&#65533;4&#65533;(&#65533;&#65533;&#65533;`&#65533;&#65533;&#65533;&#1161;&#65533;&#65533;&#65533;&#65533;b&#65533;&#65533;&#65533;&#65533;&#65533;&#65533;&#65533;&#65533;&#65533;&#65533;&#65533;N, &#65533;&#65533;&#65533;&#65533;&#65533;&#65533;#&#65533;&#65533;-&#65533;&#65533;&#65533;
90,&#65533;&#65533;&#65533;&#65533;&#65533;&#65533;Q^k&#65533;&#65533;&#65533;&#462;&#65533;&#65533;!&#65533;&#65533;p&#65533;,0&#65533;#0W&#65533;:&#65533;&#65533;*D>@&#65533;&#65533;&#65533;&#65533;Z&#65533;&#65533;&#65533;&#65533;g&#65533;\a&#65533;&#54142;"&#65533;&#65533;&#50975;\&&#65533;]&#65533;&#65533;z&#65533;&#65533;&#65533;&#65533;]&#65533;Q&#65533;&#65533; %Ja &#65533;a5pj&#65533;bv`&#65533;`&#65533;]J	&#65533;M	&#65533;P&#65533;p&#65533;&#65533;&#65533;&#65533;&#65533;&#65533;:&#65533;b!R-&#65533;&#65533;&#65533;&#65533;VA&#65533;"&#65533;P&#65533;#&#65533;&#65533;r&#65533;i8K&#65533;&#65533;&#1146;B&#65533;0&#65533;Ek&#65533;&#65533;&#65533;f&#65533;&#65533;o&#65533;f&#65533;&#65533;&#65533;&#989;8&#65533;{&#65533;&#65533;h&#65533;&#65533;&#65533;I7&#65533;&#65533;^7 X&#65533;&#65533;5&#65533;@&#65533;&#65533;&#65533;&#65533;U,&#65533;&#65533; &#65533;0&#65533;&#65533;&#65533;&#65533;&#65533;`&#65533;&#65533;^/&#65533;&#65533;&#65533; &#65533;&#65533;&#65533; &#65533;.&#65533;b&#65533;&#65533;&#65533;&#65533;&#65533;&#65533;&#65533;g&#65533;1&#65533;@&#65533; &#65533;~&#38382;&#65533;>&#42606;&#65533;&#65533;&#65533;p&#65533;^&#65533;@&#65533;&#65533;k@&#65533;&#65533;k&#65533;&#65533;&#65533;&#65533;&#65533;O&#65533;&#65533;@6&#65533;&#65533;&#65533;&#65533;m&#65533;0&#65533;O&#65533;O&#65533;O&#65533;~&#65533;O&#65533;&#65533;o&#65533;&#65533;&#65533;&#65533;m&#1837;&#65533;&#65533;&#65533;&#65533;&#65533;&#65533;Od`&#65533;&#65533;&#65533;&#65533;p&#65533;&#65533;&#65533;&#65533;
Z&#65533;&#65533;0ys	&#65533;&#65533;3&#65533;pN &#65533;L &#65533;&#65533;&#65533;&#65533;&#65533;&#65533;\qI&#65533;]&#65533;&#65533;n&#65533;&#65533;&#879;&#65533;&#65533;&#65533;$[&#65533;&#65533;.&#65533;&#65533;&#65533;&#65533;}&#65533;&#65533;^&#65533;k&#65533;&#65533;&#65533;&#65533;&#65533;&#65533;&#65533;&#65533;&#65533;&#65533;&#65533; &#65533;/	&#65533;D&#65533;&#65533;`&#65533;$%6l&#65533;&#65533;!&#259;&#65533;*&#280;&#65533; .M/&#65533;&#65533;&#65533;&#65533;&#65533;&#65533;&#65533;&#62483;jX#%&#65533;&#65533;&#65533; &#65533;&#65533;Q&#65533;N&#65533;=}&#65533;&#65533;`&#65533;&#65533;&#65533;&#65533;&#65533;W&BA#&#65533;&#65533;&#65533;&#65533;&#65533;k&#65533;a&#65533;&#65533;PC&#65533;z&#65533; !dV&#65533;!C&#65533;m&#65533;&#65533;D&#65533;x&#65533;x&#65533;P0&#65533; &#65533;!:&#65533;q&#65533;!&#65533;|`@&#65533;-Z&#65533;1`&#65533;&#65533;&#65533;&#65533;F E&#65533;&#65533;&#65533;6<&#65533;&#65533;o&#65533;&#65533;6&#689;&#65533;U&#902;/&#65533;&#65533;=&#1059;w&#1030;&#65533;&#1365;/&#65533;+;&#65533;&#65533;5=&#65533;&#65533;n&#65533;&#1851;&#65533;N=&#65533;p&#65533;&#65533;&#65533;W|&#65533;P&#65533;&#65533;??np&#65533;&#65533;&#65533;"&#65533;&#65533;&#65533;g&#65533;&#65533;X,BA&#65533;a&#65533;&#65533;yYa&#65533;&#65533;&#65533;&#65533;\&#65533;&#65533;oK;1&#65533;&#65533;&#65533;v's&#65533;&#65533;&#65533;&#65533;K&#65533; 0&#65533;'&#65533;
t
&#65533; b&#65533;"&#65533;PaB&#65533;&#65533;&#65533; &#65533;1&#65533;&#65533;F(&#65533;CE@&#196;:&#65533;B#&#65533;B&#65533;&#65533;&#65533;x&#65533;/&#65533;p&#65533;&#65533;F,Q&#65533;&#65533;&#65533;&#65533;j&#65533;A&#65533;&#65533;&#65533;&#7139;&#65533;&#65533;(!MF*&#65533;&#65533;&
&#65533;&#603;2Q#0&#65533;&#65533;&#65533;&#65533;&#65533;&#65533;&#65533;&#65533;BJ&#65533;&#65533;&#65533;*&#65533;Z
AF&#65533;W
J#&#65533;U&#65533;!b&#65533;&#65533;&#65533;&#65533;Ah&#65533;0H&#65533;&#65533;&#65533;&#65533;&#65533;&#65533; c
&#65533;&#65533;d&#418;@v0x&#65533;X&#65533;&#65533;&#65533;&#65533;&#65533;G&#65533;!l&#8405;9pq,&#65533;&#65533;&#65533;?Y&#65533;dU\P&#65533;4&#65533;0&#65533;&#65533;&#65533;2&#65533;5!&#65533;&#65533;&#65533;W&#65533;b&#65533;'5&#65533;Bn&#1800;&#65533;&#65533;X&#65533;&#65533;&#65533;&#65533;&#65533;&#65533;U&#65533;&#65533;&#65533;r&#65533;&#65533;&#65533;&#65533;hZb&#65533;&#1262;a&#65533;&#65533;&#65533;&#65533;iA >&#65533;8&#65533;&#65533;	V&#65533;&#65533;&#65533;@H &#65533;&#65533;i&#65533;&#65533;&#65533;&#65533;&#65533;Z}&#65533;5&#530;&#65533;&#65533;D&#65533;&#65533;
&#65533;2#&#65533;&#65533;&#65533;&#65533; #JbGs&#65533;&#65533;&#65533;&#65533;&#65533;Fo,&#65533;TB*&#65533;{J&#65533; !"&#65533;~&#65533;&#65533;&#65533;/&#65533;&#65533;+(fTdN&#65533;&#65533;&#65533;w&#65533;#u6&#65533;H&#65533;&#65533;&#1289;&#65533;&#65533;&#65533;(&#659;v&#65533;&#65533;&#65533;)x&#65533;<9j&#65533;&#65533;#&#65533;(&#65533;&#65533;&#65533;k&#65533;&#65533;&#65533;*&#65533;&#65533;&#65533;&#30254;&#65533;&#65533;&#65533;&#65533;&#65533;&#65533;[&#65533;?&#65533; &#65533;&#65533;&#65533;&#65533;&#65533;
&#65533;ya&#65533;&#65533;"&#65533;
p&#65533;&#65533;X0H&#65533;&#65533;@&#65533;
l2&#65533;X&#65533;&#65533;&#65533;"&#65533; V_ea&#65533;&#65533;X(&#65533;&#65533;&#65533;r&#65533;&#65533;&#835;=&#65533;&#65533;]k&#65533;U&#65533;&#65533;&#65533;&#65533;56&#65533;Q&#65533;5&#65533;bu&#65533;&#65533;Y&#14749;&#65533; j&#65533;+n&#65533;.k&#65533;i&#65533;&#65533;&#65533;&#65533;o&#65533;QEU&#65533;%&#967;!*&#65533;&#65533;H&#65533;&#65533;&#65533;=&#65533;f8&#65533;N9&#65533; &#65533;&#1085;{&#65533;&#65533;&#65533;&#65533;(&#65533;&#65533;R
0&#65533;T(&#65533;&#65533;q&#65533;A&#65533;&#65533;&#65533;"&#65533;,|&#65533;aLbb].&#65533;F(&#65533;
b&#65533;$&#65533;&#65533;&#65533;&#65533;'&#16441;&#65533;!&#65533;*H4&#65533;&#65533;&#65533;:&#65533;&#65533;&#65533;j&#65533;	df2&#1550;&#65533;&#65533;&#65533;&#65533;0g&#65533;[&#65533;&#65533;&#65533; m'Kz&#65533;!&#65533;&&#65533;)&#65533;`7&#65533;	N&#65533;w&#65533;&#65533;L&#65533;&#65533;&#65533;>$&#65533;&#65533;&#65533;4&#65533;2P&#65533;*=&#65533;&#1688;&#65533;v&#65533;&#65533;&#65533;I#&#65533;&#65533;&#65533;A&#65533;T&#65533;U\!y&#65533;p&#65533;&#1837; o9&#65533;[p@&#65533;
,&#65533; &#65533;&#65533;@&#65533;&#65533;QK Nq&#65533;&#65533;&#65533;` Hn&#65533;&#65533;&#65533;<@Y&#65533;W&#65533;&#65533;G&#65533;ez&#65533;Nt&#65533;<&#65533;BJg&#65533;u&#65533;w&#65533;{8&#65533;c&#65533;&#65533;=&#65533;Z&#65533;R&#65533;&#65533;&#65533;Nv&#65533;&#65533;&#65533;&#65533;drD9JR&#65533;2;&#65533;	&#65533;&#65533;:T&#65533;&#65533;90&#65533;&#65533;3&#65533;&#65533;\CP@&#65533;H&#65533;	&#65533;|&#65533;a&#65533;&#1048;&#65533;&#65533;&#65533;0K&#65533;q&Pv&#65533;&#65533;
5&#65533;B&#65533;_&#65533;\&#65533;2U&#65533;7&#65533;&#65533;&#65533;&#65533;!@L&#65533;&#65533;&+&#65533;uAd<&#1613;T6&#65533;R&#65533;A&#65533;&#65533;&#65533;7c&#65533;
DB&#65533;&#65533;&#65533;L8&#65533; &#65533;&#65533;b&#65533;&#65533;3&#65533;C&#65533;&#65533;D;&#65533;&#1102;9Q&#65533;&#65533;LI1H&#1416;2&#65533;&#65533;>E*)[P&#1152;>&#65533;nv(&#65533;P`t"&#65533;( d&#65533;Lc/h&#65533;"&#65533;&#65533;B|X&#65533;&#65533;D \F&#65533;&#65533;"0W&#65533;0&#65533;&#65533;&#65533;&#65533;&#65533;T"R6&#65533;&#65533;M*U&#65533;&#65533;K&#65533;&#65533;h$)&#65533;&#65533;&#1856;&#1388;&#601;q&#65533;&#65533;&#65533;&#65533;&#65533;&#65533;&#65533;4k\&#65533;&#65533;U&#65533;&#65533;&#65533;+U&#65533;jVUR&#65533;&#65533;&#65533;&#65533;&#65533;-ao&#65533;&#65533;,&#65533;R17<6\8d&#65533;#&#65533;&#65533;&#65533;&#65533;&#65533;|`0&#65533;&#65533;k^/&#65533;&#65533;&#65533;B&#65533;&#65533;&#65533;5&#65533;hj20&#65533;<)&#65533;[&#65533;&#65533;F&#65533;P&#65533;&#65533;P#&#65533;&#65533;&#65533;A@&#65533;A&#65533; C %&#65533;q;t &#65533;&#65533;&#65533;&#65533;X&#65533;v&#65533;&#65533;9&#65533;(&#65533;?&#65533;&#65533;&#65533;&#65533;hF	[&#65533;o%&#65533;0&#65533;&#65533;&#980;&#65533;Bb{&#1737;&#65533;v!FB(@&#65533;&#65533;t&#65533;iRD&#65533;&#65533;a&#65533;&&#65533;c&#65533;j&#65533;&#65533;%&#65533;q-e(bA&#65533;&#65533;&#65533;&#65533;}&#65533;kKY&#65533;+&#65533;&#65533;{d&#65533;&#65533;? p&#65533;&#65533;vcnd&#65533;&#65533;O&#65533;Q.m&#65533;y S.&#65533;mt&#65533;|&#65533;&#65533;&#929;&#65533;&#65533;*r &#65533;8&#65533;&#65533;&#65533;t<&#65533;&#65533;&#65533;&#454;&#65533;1&#65533;W&#65533;&#65533;&#65533;&#65533;:F2&#65533;j&#65533;&#65533;i.s&#65533;&#65533;q^&#65533;&#65533;JT6&#65533;3&#65533;&#65533;&#65533;]&#65533;&#65533;U&#65533;&&#65533;&#65533;&#65533;q^3w&#1531;z+&#65533;&#504;&#65533;&#65533;&#65533;&#65533;c[ &#65533;&#251;F5&#65533;&#65533;&&#65533;&#65533;&#65533;&#65533;,&#65533;!&#65533;&#65533;20!&#65533;&@&#65533;&#65533;&#65533;g`&#65533;&#65533;P&#65533;3&#65533;` &#65533;&#65533;f&#65533;&#65533;&#65533;&#65533;9&#65533;:P&#65533;&#65533;*&#65533; E&#65533;2&#65533;&#65533;Lk&#65533;&#65533;2#O&#65533;o&#65533;&#65533;&#65533;a$&#65533;&#65533;NH&#65533; &#65533;>
!&#1484;&#65533;A~&#65533;&#1878;&#65533;&#65533;%&#65533;&#65533;&#65533;&#65533;&#65533;^T&#65533;F>&#65533;&#1822;&#65533;&#65533;&#65533;&#65533;P&#65533;P&#65533;&#65533;&#1218;&#65533;f&#65533;&#65533;&#65533;&#65533;j.$&#65533;"4&#65533;xy&#65533;3&#65533;&#65533;&#65533;!R	8&#65533;3&#65533;ad&#65533;$&#65533;&#65533;H&#65533;{*&#65533;;&#65533;R&#65533;&#65533;&#65533;$U&#65533;&#65533;'\&#65533;&#65533;&#65533;&#65533;r&#65533;&#65533;*&#65533;	46q&#65533;dN&#65533; 	P &#65533;i&#65533; <X)<&#65533;R&#65533;&#65533; b&#256;&#65533;P&#65533;&#65533;&#65533;Sh&#65533;&#65533;&#65533;&#65533;&#65533;/&#65533;LP&#65533;*`&#65533;
 o-&#846;&#65533;
&#65533;&#993;&#65533;B&#65533;&#65533;&#992;y&#65533;&#65533;&#65533;&#65533;	LxF&#65533;.&#65533;&#65533;F&#65533;&#65533;&#1882;9&#65533;&#65533;t&&#65533;&#456;,d&#65533;u&#65533;B&#65533;&#65533;&#65533;Uw&#65533;&#65533;&#65533;1&#65533;2&#65533;&#65533;&#65533;f0&#65533;&#65533;&#65533;N&#65533;sT&#65533;s&#65533;&#65533;&#65533;v&#65533;&#65533;&#65533;>7t&#65533;&#65533;&#65533;&#65533;&#65533;&#1138;L&#65533;	&#65533;v&#65533;&#65533;&#65533;&w&#65533;<t&#65533;&#65533;;0&#65533;&#65533;7&#65533;&#65533;n&#65533;&#65533;&#65533;&#65533;:&#65533;&#65533;%t`&#65533;&#65533;&#65533;&#65533;B&#65533;&#65533;a&#65533;C'&#65533;&#264;_&#65533;&#65533;&#65533;&#65533;U i&#65533;&#65533;D&#65533;&#65533;%&#65533;~[j&#65533;&#65533;b&#65533;Fn&#65533;{&#65533;&#65533;=O&#65533;73_C&#65533;&#65533;&#65533;&#65533;&#65533;&#65533;&#65533;&#65533;&#65533;m&#65533;C&#65533;&#65533;&#138;<&#65533;&#65533;	
&#65533;DB&#65533;(&#65533;&#65533;#j&#65533;&#65533;?&#65533;&#65533;&#65533;8@Z(<&#65533;!&#65533;&#65533;&#65533;&#65533;&#65533;&#65533;H&#65533;&#65533;6D&#65533;$1&#65533;
&#65533;&#41233; &#65533; T(>&#65533;&#65533;&#65533; xBp.&#65533;&#65533;8&#65533;d@&#65533;&#65533;&#65533;&#65533;&#65533;&#65533;&#65533;Y#&#65533;&#65533;&#65533;&#65533;&#1772;&#65533;;&#65533;&#65533;&#65533;&#65533;&#65533;&#65533;&#65533;&#65533;&#65533;K&#65533;&#65533;P&#65533;&#65533;X&#65533;&#65533;k&#65533;;(&#65533;K&#65533;<&#65533;&#65533;&#65533;&#65533;&#65533;&#65533;&#65533;,p&#65533;;&#65533;;&#65533;k<&#65533;sT&#65533;&#65533;`<&#65533;[&#65533;&#65533;;v&#65533;'d&#65533;&#65533;&#65533;&#65533;&#65533;&#65533;&#65533;DA!&#65533; &#65533;I&#65533;&#65533;0&#65533;&#65533;;B&#65533;&#184;&#65533;&#65533;!P&#65533;LcN&#756;0,&#65533;}xB(&#65533;C}&#65533;&#65533;	&#65533;&#65533;&#65533;yB}&#65533;<&#65533;  &#65533;B&#65533;&#65533;&#65533;&#65533;h&#65533;&#65533;X&#65533;` 	&#65533;"&#65533;8&#65533;&#1347;&#65533;&#65533;&#65533;&#65533;&#65533;&#1246;&#65533;P!&#65533;h)!l&#65533;D&#65533;&#65533;&#65533;IJ&#1536;p&#65533;&#65533;&#65533;) A&#65533;&#65533;&#65533;~&#65533;&#65533;&#65533;&#65533;'T&#65533; ~&#65533;&#65533;&#65533;&#65533;k&#65533;&#65533;y&#65533;&#65533;&#65533;K&#65533;&#65533;w&#65533;-&#65533;:x&#65533;25X	&#65533;&#65533;	-0&#65533;W1&#65533;kD&#65533;&#65533;&#65533;&#65533;F&#65533;(&#65533;&#65533;&#65533;&#65533;&#65533;@)h&#65533;"&#65533;&#1024;+&#65533;&#65533;g&#65533;(fs&#65533;h&#65533;&#65533;x&#65533;&#65533;&#65533;0G;pG^&#65533;a&#65533;&#65533;&#65533;&#65533;&#65533;b&#65533;&#65533;	&#65533;&#65533;&#65533;&#65533;b&#65533;G&#65533;X&#65533;&#65533;&#65533;&#65533;&#65533;&#65533;i0&#65533;&#65533;&#65533;S0&#65533;&#65533; h&#515;0H&#65533;&#65533;&#65533;&#65533;&#65533;i&#65533;0&#65533;/&#1160;X&#65533;&#65533;i&#65533;)&#65533;:&#65533;)&#65533;"h	
G/&#65533;&#65533;&#65533;&#65533;&#65533;\&#65533;	]&#65533;&#65533;&#65533;9&#65533;r&#65533;i&#65533;&#65533;'n&#65533;I&#65533;h&#65533;6a&#65533;&#65533;&#65533;	&#65533;&#65533;&#65533;&#65533;h&#65533;&#1589;&#65533;-&#1643;D&#65533;&#65533;&#65533;[
u&#65533;&#65533;&#65533;J&#65533;.\x&#65533;&#65533;Z&#65533;&#65533;j-M&#65533;/&#65533;&#65533;&#65533; &#65533;&#65533;&#65533;&#65533;&#65533;X&#628;l&#65533;&#65533;9
&#65533;&#65533;	21gp&#65533;)&#65533;&#65533;&#65533;&#65533;&#65533;X "-&#65533;;&#65533;&#65533;lD$&#65533;&#204;L&#65533;&#65533;E(&#260;&#65533;&#65533;D&#65533;&#65533;&#65533;&#65533;B&#406;H&#65533;q&#65533;*&#65533;&#65533;&#764;&#65533;&#65533;&#65533;8&#65533;p	I&#65533;&#65533;@&#65533;&#65533;&#65533;o&#65533;&#65533;<&#65533;@0&#65533;87HGW&#65533;7y&#65533;F&#65533;n&#65533;^&#65533;&#65533;&#65533;(&#65533;&#65533;@&#65533;_&#65533;&#65533;:&#65533;Z@&#65533;'x	")&#65533;8&#65533;&#65533;&#65533;X&#65533;&#65533;p&#65533;&#65533;X=&#65533;&#65533;&#65533;&#65533;&#65533;&#65533;	&#65533;j&#65533;5&#65533;+&#65533;&#65533;(&#65533;@&#65533;&#65533;&#324;&#65533;&#322;&#65533;&#65533;&#65533;\&#65533;&#65533;
&#65533;&#65533;&#65533;&#65533;&#28165;v
U&#65533;&#65533;&#65533; &#65533;&#65533;&#65533;O}q&#65533;&#65533;@
&#65533; O&#65533;&#65533;&#972;0&#65533;(&#65533;&#65533;'&#65533; &#997;&#65533;&#65533;&#65533;&#65533;-`P&#65533;&#65533;hTK&#65533;K&#65533;&#65533;	&#65533; &#65533;d&#65533;5&#65533;	&#65533;&#65533;&#65533;;&#65533;&#65533;T&#65533;&#65533;
&#65533;&#65533;s&#65533;7&#65533;&#65533;v9&#65533;	S&#65533;<&#65533;&#65533;D&#65533;:h&#65533;W&#65533;7&#65533;&#65533; &#65533;. &#65533;&#65533;2&#65533;Q&#65533;R&#65533;` RP&#65533;&#65533;$&#65533;)&#65533;&#65533;=&#65533;&#65533;8&#65533;$=&#65533;'&#65533;&#65533;&#65533;&#65533;&#65533;&#65533;&#65533;&#65533;h&#65533;&#65533;&#1090;x&#65533;&#65533;&#65533;,&#65533;R?9&#65533;&#1114;0&#65533;&#65533;&#65533;:&#65533;x&#65533;&#65533;( &#65533;pS&#65533;&#65533;b@KR&#1216;&#65533;b&#65533;&#65533;X&#65533;&#65533;&#65533;&#65533;S&#65533;&#65533;&#65533;&#65533;;&#65533;&#65533;&#65533;&#65533;\&#65533;&#65533;D(F&#1054; &#65533;&#1890;&#65533;&#65533;&#65533;q:&#65533;:&#65533;#&#65533;hIK-hTA&#65533;&#65533;&#65533;P&#65533;&#65533;a&#65533;	EQg&#65533;&#65533;X&#65533;&#65533;&#33959;&#65533;&#65533;0Z&#65533;U&#65533;&#65533;&#65533;h&#65533;Y&#65533;&#65533;&#65533;@Y&#65533;U&#65533;&#65533;&#65533;&#65533;,&#65533;\(&#65533;|&#65533;J&#65533;&#65533;&#65533;&#65533;&#65533;&#65533;&#65533;g=&#65533; &#65533;&#65533;K3&#65533;-&#65533;&#65533;&#65533;H&#65533;v&#65533;&#65533;&#65533;:h&#65533;&#65533;&#1298;&#1184;&#65533;&#65533;&#65533;&#65533; *m" &#65533;X&#65533;,m&#65533;&#65533;%&#65533;&#65533;,/ @&#65533;&#65533;&#65533;C&#65533;H/8&#65533;&#65533;h&#65533;&#65533;&#900;&#65533;&#65533;M  ?Y &#65533;&#65533;&#65533;l&#1865;&#65533;&#386;X &#65533;&#65533;&#65533;&#65533;8&#65533;&#65533;&#1546;&#65533;-&#65533;M&#65533;&#65533;"S&#65533;T&#65533;V}&#65533;SX&#65533;&#65533;&#65533;C&#65533;&#65533;&#65533;	&#65533;&#65533; `PO&#65533;	&#65533;H`e*]U&#65533;&#65533;&#65533;>&#65533;&#65533;X&#65533;q&#1698;{&#65533;&#65533;&#65533;&#65533;Pv&#65533;&#65533;G&#65533;t&#65533;&#65533;(&#65533;5&#65533;&#65533;&#65533;A&#65533;&#65533;&#65533;Z&#65533; $&#65533;&#65533;	%&#65533;M&#65533;&#65533; &#65533;&#65533;D&#65533;&#65533;U&#65533;&#65533;H&#65533;&#65533;&#65533;{S&#65533;&#65533;X@ X&#65533;&#65533;&#65533;#&#65533;]&#65533;V&#65533;&#1790;]&#65533;&#65533;=Y&#65533;&#65533;&#65533;&#1576;&#65533;&#1609;&#65533;W&#65533;h&#65533;X&#1794;p&#1161;&#1668;|&#65533;	&#65533;@Y&#65533;M&#65533;\&#645;X&#65533;&#65533;S&#65533;&#65533;&#65533;&#65533;P&#65533;8&#65533;Ku&#65533;&#1231;&#65533;&#65533;o&#65533;
(:&#65533;&#65533;&#65533;\&#65533;&#65533;	b 8(&#65533;&#65533;&#65533;&#65533;Mh&#1859;(]0&#1860;	&#65533;&#65533;/-&#65533;p<&#65533;-&#65533;-&#65533;&#65533;`&#65533;&#65533;j&#65533;p&#65533;&#65533;&#65533;&#65533;)5&#65533;&#65533;QFe8T&#65533;&#65533;&#65533;&#65533;^M&#65533;&#65533;5&#65533;&#65533;&#64333;&#808;&#65533;Z&#65533;&#65533;&#65533;1_&#65533; &#65533;&#65533; L&#65533;&#516;+@&#65533;&#328;5&#65533;&#65533;@^&#65533;H&#65533;&#65533;*&#65533;`&#65533;p&#65533;0&#65533;U&#65533;p&#65533;o&#1536;&#65533;&#65533;&#65533;Oh&#65533;ox&#65533;&#65533;ox&#65533;&#65533;_&#65533;&#65533;&#65533;"&#65533;6&#65533;&#65533;[&#1029;`&#65533;&#65533;(O&#65533;&#65533;&#65533;&#65533;O&#65533;&#65533;7MX&#65533;?&#65533;&#1731;&#65533;&#1730;xa&#65533;&#65533;ag&#65533;&#65533;&#65533;&#65533;&#65533;&#808;&#65533;&#65533;
k&#65533;&#65533;&#65533;&#65533; &#65533;=h&#65533;&#65533;z&#65533;@&#835;&#65533;&#65533;&#65533;U&#1024;U&#65533;&#1540;&v&#65533;&#65533;&#1879;&#1757;b&#65533;&#65533;&#1565;x8*&#65533;&#712;+&#65533;&#65533;Ip&#65533;4&#65533;  @&#65533;j&#1352;&#65533;&#65533;&#65533;&#1157;&#65533;p&#65533;&#65533; &#65533;&#65533;&#65533;&#65533;P8P&#65533;&#65533;&#65533;&#65533;&#65533;&#65533;t06F&#65533;&#1545;&#65533;@&#65533;a~&#65533;[&#65533;&#65533;&#65533;&#648;?x^&#65533;X&#65533;&#65533;dJ`^X&#65533;&#65533;p`&#65533;&#65533;P`TU&#65533;J&#65533;&#65533;&#65533;&#65533;&#65533;&#65533;&#65533;&#65533;Sn&#65533;&#65533;p&#65533;&#65533;`a&#65533; a&#65533;&#65533;&#65533;&#65533;&#65533; &#687;&#65533;&#65533;8&#65533;n0?&#65533;R&#65533;o(&#65533;&#65533;N&#65533;	.T&#65533;`&#65533;a&#65533;~F&#65533;&#65533;&#65533;&#65533;Z&#65533;&#65533;F&#65533;&#65533;&#65533;[&#65533;&#65533;f&#65533;&#65533;&#65533;m&#65533;&#65533;D&#65533;/&#65533;4&#65533;b&#65533;&#65533;&#65533;(&#65533;m&#65533;QH\&#65533;0&#65533;}I~&#65533;&#65533;z&#65533;&#65533;H&#65533;t8&#65533;Q &#1248;X \}&#65533;+&#65533;b/= =X&#65533;&#65533;&#65533;&#65533;&#65533;B&58&#65533;]
;&#65533;w)&#65533;&#65533;&#65533;&#65533;&#65533; &#65533;>&#65533;("Y+6&#65533;&#65533;E&#65533;u>f&#65533;&#65533;&#65533;&#65533;gcRYg&#65533;&#65533;&#65533;(&#1056;h&#65533;&#65533; U&#65533;&#65533;&#65533;f Pd,&#65533;u&#65533;&#65533;&#65533;~` &#65533;5&#65533;&#65533;&#65533;&#65533;&#65533;&#65533;OT&#65533;._&#65533;&#65533;&#1866;&#65533;&#65533;&#65533;Z&#65533;6h&#65533;-&#65533;&#1625;&#65533;&#65533;$&#1117;N0F5&#65533;&#963;h<&#65533;[&#65533;.k&#65533;-&#1139;Vk&#65533;N&#65533;&#65533;8[&#65533;8"N5'&#65533;t&#65533;&#65533;&#65533;M&#65533;-&#65533;b(&#65533;_&#65533;&#65533; m&#65533;u&#65533;&#65533;E&#65533;ja&#65533;f&#65533;&#65533;D&#65533;/&#65533;&#65533;&#65533;M&#65533;d@&#65533;&#65533;N&#65533;.&#65533;0&#65533;&#65533;&#1929;&#65533;&#65533;uN&#65533;dm&#65533;N&#65533;&#65533;- f&#65533;&#65533;&#65533;&#65533;?&#65533;&#900;&#65533;&#692;&#65533;M&#1289;&#65533;&#65533;&#65533;&#65533;&#65533;&#65533;&#65533;&#65533;-j&#65533;&#65533;&#65533; &#65533;iaNT&#65533;&#65533;&#65533;&#65533;&#65533;&#65533;O&#65533;?&#65533;&#65533;&#65533;fM&#65533;f&#65533;-&#1416;&#65533;&#65533;&#65533;&#65533;7&#65533;&#65533;&#65533;Y&#209;&#65533;&#65533;&Z&#65533;&#65533;J`8&#65533;&#41521;n&#65533;0&#65533;&#65533;&#65533;&#65533;&#65533;&#65533;`&#65533;Nk&#65533;&#65533;&#65533;&#65533;&#65533;o&#65533;fm&#65533;x&#1313;&#65533;&#65533;.&#65533;&#65533; `&#65533;*&#65533;&#65533;<&#65533;&#65533;&#65533;&#65533;&#1029; &#65533;.&#574; A&#65533;l&#65533; ux&#65533;&#65533;&#65533;h&#65533;H&#65533;&#65533;&#65533;&#1029;&#65533;&#65533;8&#65533;&#65533;&#65533;D&#65533;&#65533;&#65533;q&#65533;&#65533;&#65533;m@&#65533;8q/f&#65533;&#65533;&#65533;&#65533;&#65533;&#1390;&#65533;&#65533;&#65533;&#65533;/&#65533;&#65533;#&#65533;&#65533;NC&&#65533;@&#65533;&#65533;&#65533;&#65533;&#65533;&#65533;`&#65533;	&#65533;&#65533;J&#65533;&#1047;o&#65533;mI&#65533;~&#65533;&#65533;i&#1970;&#65533;[;&#65533;&#65533;R&#65533;&#65533;X&#65533;f&#65533;&#65533;&#65533;&#65533;4W&#65533;&#65533;&#65533;`&#65533;W&#65533;&#65533;X&#65533;X&#65533;%p&#65533;&#65533;F&#65533;V3&#65533;&#65533;&#65533;:>&#65533;`&#65533;[&#65533; &#65533;P&#65533;&#65533;n&#65533;fN/~I@X&#65533;&#65533;}&#65533;[&#65533;&#65533;t*&#65533;&#65533;&#65533;&#65533;&#65533;&#65533;(&#65533;&#65533;&#904;0&#65533;
@fq&#65533;@u&#65533;&#65533;u&#65533;0q&#65533;&#65533;"?"/&#54064;&#65533;U7&#65533;u&#65533;p&#65533;-P&#65533;HW&#65533;h d&#65533;C&^&W&#65533;VgQ&#65533;(H&#65533;&#65533;/&#65533;==&#65533;OA&#65533;&#65533;DTT &#65533;a&#65533;T&#65533;&#65533;j&#65533;&#65533;&#65533;s&#65533;h&#65533;L&#65533;f&#65533;;&#65533;&#65533;g
5&#65533;&#65533;=&#65533;&#65533;&#65533;&#65533; %h%&#65533;	E(L&#65533;&#65533;$!xu&#65533;>&#136;v&#65533;j&#65533;&#65533;&#65533;n&#65533; &#65533;9&#65533;O&#65533;X)&#65533;&#65533;x&#65533;&#65533;xg&#65533;x&#65533;&#65533;&#65533;haj&#746;(u:9\&#65533;A&#65533;u&#65533;P&#65533;u&#65533;&#65533;&#65533;&#65533;&#1030;&#414;p&#65533;=&#65533;&#65533;W&#65533;Wg&#65533;ff&#65533;&#65533;&#65533;( &#65533;n&#65533;@&#1922;(m&#65533;y&#65533;&#65533;&#846;&#65533;	&#65533;  m&#65533;&#65533;u&#65533;H&#65533;u.]H(z&#65533;?&#65533;&#65533;m&#65533;'Y&#65533;*&#65533;&#1603;&#65533;&#65533;&#65533;&#65533;&#65533;&#65533;g&#65533;&#65533;$&#65533;&#372;&#65533;&#65533; 	~o&#65533;&#65533;0&#65533;	&#65533; b+&#65533;b&#65533;&#899;&#65533;v('&#65533;&#65533;&#65533;P&#65533;
H&#65533;P&#65533;GE@&#65533;&#65533;&#65533;&#65533;i&#65533;&#65533;$P&#65533;:&#65533;&#65533;:&#65533;D&#65533;&#65533;:X&#65533;[(&#65533;O&#65533;Rx&#65533;&#65533;&#65533;	5`&#65533;&#297;L*&#1347;&#65533;&#65533;o&#65533;o&#65533;&#65533;&#65533;&#65533;Gk&#65533;u&#65533;&#65533;rO&#65533;|&#65533;&#65533;&#1674;&#65533;M&#65533;&#65533;p&#65533;hp	?g&#65533;&#65533;W&#65533;&#65533;&#65533;n&#65533;X&#65533;=&#65533;&#45232;W&#65533;x&#65533;&#65533;&#65533;&#65533;(&#65533; &#65533;&#65533;@&#1540;1>m&#65533;&#65533;&#65533;&#65533;&#65533;&#65533;F&#65533;P&#65533;&#65533;@&#65533;&#65533;&#65533;w&#65533;&#65533;G&#65533;z&#1021;&#65533;uF~&#65533;&#65533;\&#65533;~8( &#65533;&#65533;}&#65533;&#65533;'p &#65533;&#65533;"t&#65533;&#65533;&#65533;0&#65533;{80I&#65533;&#65533;&#65533;J|&#65533;&&#65533;K|&#65533;&#65533;&#529;0<&#323813;&#65533;._<&#65533;	&#65533;K
&#65533;&#65533;&#65533;0V&#65533;&#65533;A3&#1113;:&#65533;&#65533;&#65533;%&#854;x$&#65533;&#65533;&#65533;f&#65533;>&#65533;&#65533;T&#65533;&#65533;&#65533;Q6&#65533;&#65533;&#65533;&#65533;&][Z&#65533;K1&#65533;f&#65533;!&#65533;&#65533;&#65533;?&#65533;&#65533;&#65533;&#65533;&#65533;&#65533;&#65533;&#65533;&#65533;&#65533;{&#65533;&#65533;B&#65533;g&#65533;,x&#65533;&#65533;&#65533;"&#65533;&#65533;W&#65533;``&#65533;Dn"h&#65533;c&#65533;e@H&#65533;&#65533;&#65533; E&#65533;&#65533;%q3AZ&#65533; &#65533;&#65533;N&#1091;+x&#65533;P&#65533;&#65533;&#65533;4 &#65533;&#65533;,&#65533;&#65533;&#65533;}_>&#65533;&#65533;%&#65533;&#65533;?&#65533;XNqf&#65533;{"&#65533;&#65533;&#65533;]&#65533;0&#65533;&#65533;&#65533;?&#65533;/~<&#65533;Cj]&#65533;	&#65533;&#65533;&#65533;^(&#65533;}&#65533;e&#65533;<&#65533;M&#65533;&#65533;&#65533;J&#65533;~&#65533;&G&#65533;"&#65533;RPP%PVp B
&#65533;&#65533; k&#1073;&#65533;	!&#65533;&P(&#65533;&#65533;&#65533;&#65533;A}&#65533;#P5=C&#65533;A#&#65533;"&#65533;Q&#65533;3>&#65533;&#65533;ADH4&#65533;&#65533;&#65533;8W&#65533;&#65533;a&#65533;M&#34900;@:&#65533;&#65533;[m-&#65533;C&#65533;U^N&#65533;e_O&e&#65533;Q&#65533;%&#65533;eR&#65533;@\&&#1445;a&#65533;&#65533;&#65533;&DE=S4\d&#1060;&#65533;&#65533;@&#65533;`&#65533;KM&#65533;&#65533;&&#65533;&#65533;&#230;Gi@&#65533;&#65533;&&#65533;&#65533;&#65533;&#65533;Afv B&#65533;&#65533; &#65533;6xW&#65533;B&#65533;&#282;&#65533;[h7&#65533;&#65533;[&#65533;&#65533;&#65533;?&#65533;^DA&#65533;zTj`&#65533;@P0qL&#65533;&#197;&#65533;&#65533;&#65533;Z&#65533;C&#65533;b&#65533;SM(&#65533;#S&#65533;&#803;&#65533;1&#65533;CtD&#65533;&#65533;#&#65533;&#65533;O&#65533;&#65533;:(&#65533;?&#65533;Z{&#65533;h+&#65533;c(&#65533;d&#65533;&#65533;&#65533;@&#65533;@&#65533;&#65533;k-&#65533;&#65533;!A&#65533;&#65533;-L&#65533;&#65533;&#65533;hA&#65533;&#65533;&#751;@&#65533;x&#65533;@&#65533;&#65533;&#65533;$AWR&#1648;&#65533;&#65533;&#65533;&#65533;SlV#xy&#65533; &#65533;`1&#65533;&#65533;&#65533;&#65533;&&#65533;&#65533;&#65533;@C&#65533;n&#65533;&#65533;\&#65533;y&#65533;&#65533;A&#65533;&#65533;G&#65533;&#65533;Wh&#65533; q&#65533;=W&#65533;&#307;:&#65533; &#65533;Wt&#65533;&#65533;&#65533;&#65533;_&#65533;4&#65533;&#65533;!&#65533;&#65533;&#65533;&#65533;&#65533;U&#65533;5L&#65533;#C'|&#65533;&#65533;&#65533;q&#65533;F\&#65533;&#65533;&#65533;&#65533;&#65533;&#65533;&#65533;1&#65533;]&#65533;&#65533;s&#65533;\ u00,A@.&#65533;)D8&#65533;&#65533;h&#1076;&#65533;Nx&#65533;)!Brd
&#65533;&#65533;R
ES9A&#65533;H&#65533;B&#65533;
t92&#65533; c&#65533;&#65533;&#65533;O&#65533;0&#65533;|&#65533;A&#65533;L0&#65533;Y&#65533;&#65533;&#65533;KR&#65533;^&#65533;[)&#65533;&#4083;&#65533;&#65533;A&#65533;&#65533;&#65533;@&#65533;L&#65533;&#65533;H&#65533;&#65533;?&#65533;&#65533;<&#65533;D&#65533;&#65533;s&#65533;JP
G&#65533;p&#65533;@[|q&#65533;_&#65533;?_Dm&#65533;&#65533;&#65533;&#65533;tAW&#65533;J&#1069;U8&#65533;PW&#65533;zi&#65533;&#65533;5&#65533;g&#65533;&#65533;`&#65533;&#65533;W&#65533;&#65533;&#65533;Q&#65533;@&#65533;&#65533;@&#65533;-&#1025;&#65533;&#65533;&#65533;q&#65533;vp&#65533;H&#65533;&#65533;G;6&#65533;&#65533;	&#65533;&#65533;G&#65533;&#65533;&#65533;x&#65533;'T&#65533;?*&#65533;zH1&#65533;&#65533;?R&#65533;B&#65533;&#65533;&ApA&#65533;&#65533;&#65533;fP1&#65533;&#65533;&#404;)&#65533;&#65533;&#65533;q&#65533; 
&#65533;,.Q[&#1178;&#65533;&#65533;&#65533;-&#65533;&#65533;&#65533;%&#65533;&#65533;+&#65533;&#65533;Y<&#65533;4F^&#65533;&#65533;&#65533;5G0 &#65533;[&#65533;!&#65533;&#65533;@#"&#65533;&#65533;"&#65533;@&#65533;&#65533;'&#65533;1&#65533;&#65533;J&#65533;A&#65533;&#65533;&#65533;0&#65533;&#65533;#UZ&#65533;?&#65533;$F:&#65533;&#65533;&#65533;d&#65533;"%&#65533;Cr&#65533;%NxHTWA&#542;&#65533;&#65533;&#65533;&#65533;&#65533; )He&#1230;W&#65533;!&#65533;&#65533;&#65533;,R&#65533;&#65533;#W&#65533;&#65533;j)^&#65533;&#65533;&#65533;?(x@cJ&#65533;
dZ%Xe	&#65533;&#65533;&#65533;&#65533;f&#65533;",a"$&#65533;&#65533; &#65533;&#65533;@@&#65533;
&#65533;C&#65533;:&#65533;I&#65533;t&#65533;&#65533;%&#65533;&#65533;B&#65533;%&#65533;(&#65533; &#65533;&#65533;&#65533;2,^&#65533;&#65533;z&#579;f*&#65533;&#65533;HN&#65533;<&#65533;&#65533;&#65533;&#65533;&#65533;&#65533;3:\4&#65533;t &#243;&#65533;x&#65533;&#761;&#65533;&#65533;ZC3&d&#65533;*&#680;&#65533;&#65533;)&#65533;&#65533;&#65533;&#65533;&#65533;&#65533;&#1800;&#65533;?x0Sn &#65533;&#65533;&#65533;x"Z&#65533;&#65533;@&#65533;&#65533;S&#65533;&#65533; &#65533;"Hy0&#65533;&#65533;")&#65533;H:&#65533;&#65533;$&#65533;&#65533;&#65533;&#65533;e&Lk&#65533;)&#65533;&#65533;&#1391;
&#65533;&#65533;&#65533;>&#65533;&#65533;S&#65533;x&#65533; JP&#65533;Y&#65533;)0D&#65533;&#65533;\&#65533;&#962;&#65533;&#65533;&#65533;&#65533;@h8.&#65533;&#65533;&#65533;&#65533;&#65533;&#65533;|4&#65533;&#65533;gA&#65533;&#65533;
y&#65533;#&#65533;&#65533;<{&#65533;"$&#65533;DAt&#65533;&#65533;&#15568;&#65533;8{&#65533;wP&#65533;?P&#65533;!L&#65533;&#65533;c&#65533;&#65533; P[\&#65533;>)&#517;&#1025;&#65533;r&#65533;0&&#65533;Fp&#65533;1&#65533;l&#65533;&#65533;&#65533;&#65533;&#65533;&#65533;&#65533;zI'&#65533;!&#65533;&#65533;&#65533;&#140;&#65533;C&#65533;H&#65533;)N&#65533;&#65533;?&#65533;E&#65533;&#65533;&#65533;&#65533;(	&#65533;&#65533;&#65533;&#65533;m&#65533; &#65533;p#LH&#65533;&#319;&#65533;&#65533; /]&#65533;?t&#65533;&#65533;&#65533;|&#65533;&#65533;&#65533;U&#65533;&#65533;&#65533;&#65533;&#65533;&#65533;&#65533;a&#65533;:=J&#65533;*Nd&#642;idT&#65533;L&#65533;`#@&#65533;?`&#65533;H&	&#65533;v&#65533;T&#65533;t&#65533;&#276;!&#65533;&#65533;?&#65533;!&#65533;&#65533;&#65533;!&&#65533;&#65533;&#65533;bL&#65533;&#65533;m0C" &#65533;&#65533;&#65533;s0+&#65533;
&#65533;x s&#65533;q&#65533;M&#65533;&#65533;&#65533;xF6&#65533;KPc"&#65533;&#65533;&#65533;	&#65533;&#65533;+&#65533;c&#65533;&#65533;@p&#65533;&#65533;r&#65533;&#65533;>A&#65533;&#65533; c0{d&#65533;0!&#65533;&#1548;&#65533;g&#65533;&#65533;&#65533;x&#65533;&#65533;&#65533;&#65533;&#65533;&#65533;/&#1581;&#65533;<p&&#65533;R&#65533;@&#65533;k&#65533;; &#65533;&#215;T(&#1912;&#65533;&#65533;&#65533;&#65533;&#65533;&#65533;Z0B@w_+pB&#65533;&#65533;&#65533;N&#65533;&#65533;&#65533;@A&#65533;&#65533;&#452;&#65533;&#65533;&#65533;*H&#65533;$b
N&#65533;&#65533;&#1382;&#65533;&#65533;?&#65533;&#713;&#65533;qb&#65533;&#65533;4AT&#65533;^&#65533;&#65533; &#65533;&#514;&#788;&#65533;1&#65533;&#65533;	&#65533;&#65533;|t&#65533;&#65533;&#65533;C&#65533;?l&#65533;&#65533;&#65533;,lw&#65533;t&#65533;$V&#65533;oCL&#65533;R&#65533;AV%"b&#65533;&#65533;&#65533;&#65533;&#65533;Ab&#1565;&#65533;s&#65533;&#65533;&#65533;F&#571;1F&#65533;k$f &#65533;n&#65533;?&#65533;-A&#65533;&#65533;&#65533; &#65533;8AT 0"&#65533;aD"&#65533;WY$b *H&#65533;&#65533;e&#65533;&D&#65533;&#65533;7&#65533;*&#65533;q&#65533;0A&#65533;	9&#65533;&#65533;&#65533;&#65533;&#65533;Ds&#947;&#65533;&#65533;&#65533;&#65533;&#65533;`~&#65533;9&#65533;&#65533;f&#65533;&#1852; e&#65533;&#65533;D&#65533;&#65533;hq&#65533;.&#65533;&#65533;&#65533;"|&#65533;&#65533;6&#65533;&#65533;&#65533;&#65533;&#65533;t&#65533;&#65533;M0&#65533;?1u&#65533;&#65533;zY))&#65533;&#65533;	
K&#65533;&#65533;&#65533;CGb&#65533;&#65533;&#65533;@ &#65533;!H84&#65533;&#65533;&#65533;&#65533;&#65533;&#65533;r&#65533;n&#65533;O|&#65533;&#1083;@P19S&#65533; >%j&#65533;!Z8c8H&#65533;Q&#65533;&#65533;b&#65533;&#65533;&#65533;w&#65533;n&#65533;%9_~&#65533;&#65533;&#65533;<&#65533;G&#65533;&#983;{E&#65533;Y&#65533;?&#65533;&#1317;&#1239;~c&#65533;&#567;Y&#65533;1|&#65533;c&#65533;&#65533;&#65533;&#65533;^R&#65533;k&#65533;~c&#65533;&#65533;&#65533; &#65533;&#65533;&#65533;&#65533;;&#65533;&#65533;&#65533;&#65533;AX&#65533;&#65533;&#65533;&#65533;&#65533;!9AR&#1922;g&#65533;&#65533;&#65533;w&#65533;&#65533;&#65533;L&#65533;&#65533;!2&#65533;&#65533;&#65533;=&#65533;&#65533;&#65533;Y&#65533;:rx&#65533;L&#65533;*&#65533;&#65533;&#65533;hn&#65533;&#65533;&#65533;&#65533;.&#65533;"&#65533;&#772;&#65533;&#65533;&#65533;&#65533;@ E&#65533;&#65533;eD34&#65533;&#65533;&#65533;&#65533;CT&#65533;&#65533;&#65533;N3x@V&#65533;4&#65533;h&#1860;4C9h&#65533;A&#65533;&#65533;&#65533;&#65533;&#65533;i&#65533;G&#65533;C&#65533;&#65533;&#65533;ZP&#65533;&#65533;%&#65533;&#65533;A&#65533;A&#65533;PA&#65533;NG&#65533;&&#65533;&#65533;y&#65533;&#65533;9&#65533;&#65533;&#65533;K&#65533;QTp&#65533;&#65533;&#65533;&#65533;D&#65533;LS=D&#65533;&#65533;$!&#65533;d&#65533;&MTB[&#65533;&#65533;&#65533;X&#65533;V^bFU&#65533;&#65533;&#65533;&#65533;&#65533;X&#65533;b&#65533;&#1928;dR&#65533;&#65533;&#65533;)&#408;&#65533;&#65533;&#65533;e&#65533;&#65533;B&#1822;&#65533;&#38655;&#65533;&#65533;&#65533;&#65533;\A&#65533;!A&#65533;&#65533;	&#65533;*&#65533;&#65533;a&#65533;&#65533;&#65533;9&#65533;&#65533;9 &#65533;?&#65533;B&#65533;!B&#65533;a&#65533;&#65533;C&#65533;&#65533;&#65533;}&#1693;M&#65533;&#65533;aA8&#65533;)&#65533;&#65533;q"&#65533;&#65533;&#65533;u&#2007;	&#65533; x(&#65533;&#65533;&#65533;i&#7100;_y0&#65533;G&#65533;N&#65533;&#65533;)&#65533;S&#521;@&#65533;MP&#65533;D&#65533;")&#65533;&#65533;A8AT&#65533;}&#65533;(D	|BII`&#65533;&#65533;&#65533;&#65533;&#65533;'&#65533;C3|B&#65533;Yx&#65533;?&#65533;&#65533;0&#65533;H&#65533;&#65533;@`&#65533;?&#65533;RA]A&#65533;&#65533;&#65533;&#65533;&#65533;L&#65533;&#65533; 	S&#65533;G&#65533;C&#65533;&#65533;D&#65533;@&#771;&#65533;,&#65533;&#65533;	&#65533;$&#65533;#&#65533;&#65533;L&#65533;$]&#65533;&#65533;&#65533;@&#65533;&#65533;&#65533;&#65533;&#65533;dL&#65533;)&#65533;&#65533;&#444;D&#65533;&#65533;&#65533;&#1627;a&#65533;L&#65533;&#65533;}&#65533;`&#65533;&#65533;&#65533;DB&#65533;:$x<@&#65533;3&#65533;B\&#65533;
&#65533;&#65533;Ib&#65533;&#65533;&#65533;&#65533;&#65533;&#65533;d&#65533;D &#65533;&#65533;`&#65533;&#65533;&#65533;&#65533;x&#65533;3&#65533;Y&#65533;&#65533;AN&#65533;`&#65533;@&#65533;&#65533;&#65533;&#65533;&#65533;A&#65533;&#65533;;P&#65533;@H&#65533;P&#65533;B-&#65533;&#65533;b&#65533;&#65533;-&#65533;&#65533;eW&#1964;&#65533;@&#65533;&#65533;Vd&#65533;U8E0&#65533;&#65533;&|B1|&#65533;?&#279;&#65533;&#65533;,&#65533;tW3B&#65533;&#65533;&#65533;A4C
&#65533;~&#65533;&#65533;A&#65533;@,&#65533;JD&#65533;&#65533;&#65533;&#65533;Q5&#65533;e3&#65533;#A&#65533;&#65533;&#65533;&#65533;&#65533;X&#65533;$&#65533;H&#65533;<&#65533;pEb&#65533;&#65533;&#65533;&#65533;&#65533;|L&#65533;f&#65533;&#65533;?&#65533;G&#65533;&#65533;&#65533;&#1065;JC&#309;Q&#65533;Bl&#65533;&#65533;&#65533;&#65533;&#65533;R
F&#65533;e&#65533;B>D&#65533;&#65533;ff&#65533;5&#65533;&#65533;&#65533;fo&#65533;&#65533;&#65533;9\&#65533;&#65533;&#65533;&#65533;l&#65533;&#65533;P"&#65533;&#65533;"&#411;*0&#65533;&#65533;&#65533;dA&#65533;dtF&#65533;
&#65533;&#65533;&#65533;&#65533;&#65533;&#65533;&#356;x&#65533;&#65533;&#65533;&#65533;@t&#65533;y_&#65533;&#65533;&#65533;Lk&#65533;&&#65533;T&#65533;\`&#65533;?$u&#65533;&#65533;&#65533;w!LL&#65533;"&#65533;&#65533;	&#65533;&#65533;&#65533;W&#65533;%B&#65533;&#65533;&#65533;P&)&#65533;&#65533;V4A>&#65533;&#65533;%&#65533;&#65533;@h&#65533;y&#65533;&#1668;<&#65533;&#65533;$&#65533;DL&#65533;S&#65533;&#65533;?&#65533;F&#65533;&#65533;A&#65533;&#65533;V&#65533;G>&#65533;&#65533;&#65533;&#65533;]52&#65533;b
&#65533;&#65533;hAx&#65533;&#65533;&#65533;$&#65533;&#65533;
&#266;&#65533;"&#65533;n&#65533;f~&#65533;f&#65533;&#65533;$&#65533;&#65533;?P&#65533;&#65533;&#65533;"&#65533;&#65533;?&#65533;&#65533;HC=&#65533;&#65533;&#65533;&u&#65533;k6v&#1782;y&#65533;&#65533;&#1749;j&#65533;&#65533;'xh$
&#65533;B&#65533;&#65533;G&#65533;&#65533;&#65533;]C&#65533;&#65533;%
&#400;&#65533;D&#65533;&#65533;q&#65533;B&#65533;&#65533;&#65533;i&#65533;&#65533;f&#65533;|&#65533;@&#65533;&#65533;&&#65533;&#65533;&#65533;&#65533;K@uD&#65533;qH&#65533;&#65533;&#65533;&#65533;&#65533;&#65533;C&#65533;&#65533;&#65533;&#65533;&#65533;&#65533;&#65533;_%q&#65533;qW&#65533;&#65533;
&#65533;&#65533;t&#65533;A&#65533;&#65533;LF:&#65533;&#65533;|&#65533;A&#65533;&#65533;f&#65533;&#65533;&#65533;$x&#65533;&#65533;&#65533;L&#65533;&#65533;&#65533;<&#65533;&#65533;N&#65533;&#65533;&#65533;G&#65533;&#65533;I&#65533;&#65533;;(&#65533;<&#65533;&#65533;&#65533;&#65533;&#65533;(&#65533;
&#65533;&#65533;&#65533; R&#1536;{&#65533;&#65533;=&#65533;%B,&#65533;5&#65533;< &#65533;&#1192;@&#65533;?|&#65533;!HAl&#65533;$ i`&#65533;AP&#65533;&#65533;&#1450;&#65533;&#65533;g"&#65533;ej(&#65533;&#65533; &#65533;k&#65533;&#65533;F&#65533;&#65533;*&#65533;&#65533;&#65533;g&#65533;#&#65533;&#65533;@&#65533;fA&#65533;$L&#65533; &#65533;&#65533;B&#65533;&#65533;PT
&#65533;?&#65533;&#65533;8&#65533;&#65533;T	, @]&#65533;&#65533;&#149;&#65533;&#65533;^Tl&#65533;X,A<&#65533;&#65533;&#65533;&#65533;&#65533;&#65533;XA&#65533;&#5624;)A $&#65533;~&#65533;p&#65533;r,l&#65533;&#65533;%&#65533;&#65533;%&#65533;&#65533;Q'&#65533;&#1369;&#65533;&#65533;$&#850;GP&#65533;C+p&#65533;&#65533;&#65533;Y<&#65533;x&#65533;V&#65533;&#65533;l&#65533;&#65533;''=&#65533;Y&#65533;"&#65533;&#65533;+&#716;&#424;
D&#65533;&#65533;&#65533;&#65533;&#65533;&#65533;&#65533;@&#65533;&#65533;&#65533;fJ&#65533;&#65533;#&#65533;(J=&#65533;&#65533; &#65533;+<&#65533;?,&#65533;&#65533;zD_&#65533;=@c3&#65533;%&#65533;&#65533;&#65533;&#65533;Z@1&#65533;&#65533;d(&#65533;&#65533;&#65533;&#65533;j&#65533;&#65533;&#65533;X&#65533;!&#65533;&#65533;A&#65533;+L&#1281;&#65533;(BD&#65533;&#65533;~&#65533;D&#65533;&&#65533;(&&#65533;&#65533;&#65533;-&#65533;&#65533;&#65533;&#65533;
&#65533; P&#65533;&#65533;&#65533;   ,&#65533;&#65533;k&#65533;&#65533;Ci
&#65533;&#65533;4)Y&#65533;D&#65533;L&#65533;^&#65533;&#65533;u&#65533;&#65533;&#65533;n&#65533;&#65533;4L&#65533;&#65533;K &#65533;&#65533;D&#65533;n&#65533;:\&#65533;&#65533;&#878;$A&#65533;&#65533;@&#281;j&#65533;&#65533;&#65533;u&#65533;x0*N&#65533;l&#65533;&#65533;n&#1368;&#65533;1&#65533;K&#65533;&#65533;)&#65533;P&#65533;&#65533;_&#65533;&#65533;&#65533;&#65533;&#65533;m`&#65533;fX.o  &#65533;+&#65533;
&#65533;&#65533;&#65533;j&#65533;&#65533;"mx&&#65533;"o&#65533;j&#65533;&#65533;,&#65533;a&#65533;&#65533;^&#65533;?&#65533;&#65533;&#65533;_"&#65533;1&#65533;`&#65533; &#65533;|&#65533;@<&#65533;
&#65533;D&#1642;&#65533;&#65533;&#65533;&#65533;&#65533;&#65533;&#65533;&#65533;&#65533; &#65533;&#65533; &#65533;&#65533;&#65533;&#65533;K&#65533;&#65533;&#65533;A&#65533;*A&#65533;&#65533;j&#65533;&#65533;&O&#65533;&#65533;&#65533;C&#65533;&#65533;Axn&#65533;&#65533;c&#65533;&#65533;pj&#65533;&#65533;&#65533;%E&#65533;"&#65533;&#65533;&#65533;Y&#65533;&#65533;Q&#65533;k&#65533;o&#65533;>&#65533;&#65533;&#65533;&#65533;&#65533;ig&#65533;;u&#65533;J&#65533;&#65533;&#65533;&#65533;t&#65533;i'bA&#65533;
&#65533;&#65533;Vx@/&#65533;&#65533;n&#65533;d&#65533;&#65533;&#65533;&#65533;&#65533;n&#65533;n&#65533;&#65533;&#65533;l&#65533;@`H&#65533;&#65533;&#65533;&#65533;&#65533;@4|&#65533;&#65533;Ah&#65533;&#65533;h&#65533;&0c&#65533;p&#572;&#65533;&#65533;&#1706;G&#65533;j&#65533;V&#65533;$0&&#65533;&#815;A&#65533;&#65533; h&#65533;dE&&#65533;&#65533;&#65533;B&#65533;&#1967;&#65533;&#65533;&#65533;>&#65533;L-&#65533;&#65533;R&#331;&#65533;'`&#388;jk&#65533;9DGx&#65533;&#65533;&#65533;&#65533;&#65533;0n&#65533;0A&#65533;&#65533;&#65533;k&#65533;&#65533;&#65533;?0&#65533;&#65533;m&#1294;&#65533;%i&#65533;Z&#65533;&#65533;&#65533;&#65533;@H&#65533;@&#65533;G&#65533;g&#65533;&#65533;&#65533;&#65533;0Z[$&#65533;&#65533;&#65533;CGl&#65533;q&#65533;&#65533;E &#65533;,_1&#65533;}&#65533;&#65533;q<C&#65533;&#65533;&#65533;&#65533;?&#65533;&#65533;&#65533;V&#65533;&#65533;Du&#65533;&#1821;&#65533;1&#65533;&#65533;3&#65533;~Y+&#65533;&#65533;&#970;Y&#65533;&#65533;x&#65533;&#65533;&#65533;&#65533;&#65533; `&#65533;&#65533;q&#65533;&#1622;&#65533;l&#65533;&#65533;&#755;&#65533;&#65533;&#65533;&#65533;D'%mC]&#65533;d&#65533;	m&#65533;&#65533;~&#65533;f,&2&#65533;tgF-&#65533;
&#65533;{&#65533;&#65533;c&#65533;&#65533;&#65533;RA#K&#65533;&#65533;&#65533;&#65533;9&#65533;&#65533;7&#65533;&#65533;"&#65533;&#65533;
D{4&#65533;zT]
&#563;&#65533;&#65533;k`&#65533;H&#65533;&#65533;A&#65533;&#65533;&&#65533;&#65533;&#65533;P]Lh&#65533;+&#65533;&#1320;&#65533;&#65533;&#65533;3&#1524;&#1234;j&#65533;&#65533;j&#65533;(&#65533;LO&#65533;KO&#65533;f&#65533;GT&#65533;A&#65533;&#65533;&#65533;V&#65533;?&#65533;iV&#65533;&#65533;X&#65533;"&#65533;&#65533;[\&#65533;+&#65533;#	d&#65533;&#65533;&#65533;[Fv&#65533;]'uj1&#65533;)6&#65533;&#65533;&#65533;=&#65533;3&#65533;&#65533;qF&#65533;&#65533;&#1634;B&#65533;e&#65533;D&#261;&#65533;D&#65533;1&#65533;)YE_&#65533;U&#65533;m&#65533;&#65533;&#65533;&#65533;Y&#65533;&#65533;&#65533;p&#65533;,&#65533;&#65533;&#65533; &#65533;&#65533;+&#65533;B&#65533;&#65533;&#65533;*&#65533;F2A&#65533;r&#65533;V-&#65533;D&#65533;&#65533;&#65533;&#65533;V&#65533;&#65533;4Ap&#65533;p&#65533;R[@&#65533;&#65533;h=
-&#65533;&#65533;p&#65533;%`&#65533;(&#65533;4&#65533;_&#65533;&#65533;&#65533;&#65533;|=&#65533;R&#65533;A&#65533;%&#65533;&#65533;&#65533;&#65533;&#65533;&#65533;&#65533;&&#65533;@&#65533;Br&#65533;4&#65533;ni p&#65533;j&#65533;&#65533;&#65533;
&#65533;2f*3&#65533;$a&#65533;&#65533;&#65533;q&#65533;*&#65533;&#65533;}&#65533;&#400;&#65533;&#65533;&#65533;8O&#65533;D&&#65533;&#1125;'C&#65533;&D&#262;&#65533;^C&#65533;&#65533;&#65533;&#65533;&#65533;&#65533;\lt&#65533;Zq&#65533;&#65533;A&#65533;&#65533;&#458;[&#65533;^d&#65533;&#65533;&#65533;bC&#65533;&#65533;&#65533;&#65533;Q_@&#65533;sO6@&#65533;DA[&#65533;&#65533;&#65533;&#1715;&#65533;&#132;O&#65533;XP&#65533;g&#65533;&#65533;&#65533;Q4i&#65533;6F&#65533;&#65533;j#&#65533;&#65533;&#65533;Dd&#65533;+&#65533;&#65533;0&#65533;&?BM)i &#65533;&#65533;&#65533;&#65533;&#65533;&#65533;7=V&#65533;A&#65533;o&#1242;&#65533;&#1254;&#65533;D:&#65533;&#65533;&#65533;}&#65533;7&#65533;&#65533;&#65533;IwWKUB&#65533;&#65533;LFw/ED&#65533;I&#65533;W&#65533;&#65533;H&#65533;d:&#1930;&#65533;0&#65533;P&#65533;&#65533;*J&#65533;8&#65533;23	W&#60058;&#65533;&#65533;&#65533;(&#65533;&&#65533;&#65533;&#65533;L&#65533;[&#65533;@&#65533;+c&#65533;z&#65533;&#65533;0}c&#65533;A @9
&#65533;+H&#65533;&#65533;&#65533;]^(&#65533;&#65533;&#278;Va&#65533;&#1774;&#65533;&#65533;B&#65533;C&#65533;&#65533;&#65533;&#614;8q&#65533;&#65533;P&#65533;IF&#65533;&#1241;&#65533;&#65533;&#65533;J;B&#65533;x&#65533;L&#65533; v&#65533;u&#65533;w&#65533;&#65533;!Q&&#65533;`&#65533;&#65533;'	&#65533;&#65533;&#65533;!&#65533;c&#65533;h&#65533;;&#65533;B&#65533;)3&#65533;&#65533;Nf&#65533;j&#65533;v&#65533;&#65533;&#65533;m&#65533;&#65533;&#1249;&#65533;?&#65533;S&#65533;&#65533;&#65533;QD&#65533;&#65533;',&#65533;&#65533;&#65533;&#65533;&#65533;< &#65533;{&#65533;dLA&#65533;y&#65533;TH&#65533;R0&#65533;&#65533;e&#65533;&#65533; L&#65533;&#65533;:-
3. &#303;&#65533;K&#65533;&#65533;&&#970;&#65533;&#65533;A\3&#65533; &#65533;@&#65533;+Z)N&#65533;&#65533;&#65533;&#65533;d&#65533;2&#65533;&#65533;&#65533;)&#65533;&#65533;&#65533;e&#65533;_d,&#65533;n&#65533;^ox&#65533;&#65533;&#60943;&#65533;&#65533;6&#65533;+Z&#65533;N&#65533;KN&#65533;?jS&#65533;AT_&#65533;&#65533;&#65533;&#65533;e&#65533;x@[f&#65533;&#65533;&#65533;oIY&#65533;&#65533;&#65533;?&#65533;&#65533;&#65533;"&#65533;&#65533;EC&#65533;&#65533;?P&#65533;&#65533;&#65533;&#65533;CTs&#65533;h&#65533;&#65533;
&#65533;j&#65533;&#65533;&#65533;p&#65533;h&#65533;j&#65533;&#65533;&#65533;
c&#65533;C&#1815;z&#65533;m&#65533;&#65533;0&#65533;r&#65533;d&#65533;&#65533;< #&#65533;&#600;s<x4&#65533;?0&#65533;&#65533;&#65533;<&#65533;&#65533;&#65533;Z&#65533;&#65533;f&#65533;&#65533;x&#65533;j&#65533;&#65533;&#65533;&#1846;&#65533;&#65533;w&#65533;o&#65533;&#65533;&#65533;&#1199;d&#65533;@H<&#65533;&#65533;&#1042;&#65533;&#65533;B&#65533;&#65533;&#1582;G&#65533;&#65533;8&#1774;&#65533;+&#65533;k&#65533;&#65533;&#65533;&#65533;C}V&#65533;&#65533;&#65533;&#65533;&#65533;;&#65533;&#434;o&#65533;bW&#65533;@&#65533;)&#65533;&#65533;&#65533;9&#65533;&#65533;3L&#65533;&#65533; y&#65533;yA&#65533;P&#65533;&#65533;A&#65533;&#1998;	x:*{Y&#65533;&#65533;&#65533;.4&#65533;&#65533;@&#65533;&#65533;D&#65533;&#65533;0A&#65533;&#65533;&#65533;&#65533;g&#1921;I
!*&#65533;0PD&#65533;&#65533;M&#65533;`"&#65533;^&L&#65533;&#65533;B&#65533;&#65533; -&#65533;&#65533;&#65533;K&#65533;&#65533;x&#65533;p&#65533;&#65533;b&#65533;&#65533;&#65533;p&#65533;&#65533;&#65533;&#65533;p&#65533;&#65533;&#65533;&#65533;&#65533;&#65533;&#65533;&#65533;&#65533;&#65533;fPj
]rTaB&#65533;R&#65533;&#65533;j&#65533;^&#65533;L&#65533;&#65533;" =&#65533;>&#65533;8&#65533;&#65533;&#65533;&#65533;&#65533;&#65533;&#65533;&#65533;C&#65533;-!.P&#65533;&#65533;K&#65533;Z&#65533; &#65533;&#65533;&#1122;&#65533;&#65533;~&#65533;&#65533;&#65533;&#65533;&#65533;_&#65533;j&#65533;p&#65533;&#65533;&#65533;&#65533;&#65533;&#65533;&#65533;&#65533;&#65533;y&#65533;f&#65533;&#65533;&#65533;&#65533;Y&#65533;&#65533;&#65533;Kc:&#65533;h&#852;&#65533;&#406;=&#65533;vm&#65533;&#65533;&#65533;P&#65533;Qfwo&#65533;w+&#65533;q[&#65533;o&#65533;&#465;'W.&#65533;&#65533;&#65533;g&#65533;&#65533;@l&#65533;&#65533;9&#65533;&#65533;XD&#65533;H]&#65533;s&#65533;&#65533;[0&#65533;J&#65533;&#65533;&#799;7c ]&#65533;&#65533;&#65533;&#1755;&#65533;c&#65533;>D&#65533;&#65533;	0# D&#65533;&#65533;&#65533;&#65533;"!&#65533;&#65533;&#65533;&#65533;LPA&#1692;&#65533;&#65533;,&#65533;D&#65533;y,&#65533;&#65533;/&#65533;**K&#65533;&#65533;,i#&#65533;HJC#&#65533;&#65533;&#65533;D%&#65533;QD&#65533;&a&#65533;&#65533;D&#65533;&#65533;$&#65533;&#65533;&#65533;C&#65533;&#65533;&#898;h+&#65533;&#65533;&#226;n&#65533;&#65533;1&#65533;&#65533;1J+T&#65533;&#65533;&#65533;J &#65533;&#65533;$iK&#65533;&#65533;JI&#65533;&#65533;&#65533; J(Mhx&#65533;&#65533;&#65533;x&#65533;h&#65533;
)&#65533;&#65533;&#65533;2&#168;E&#65533; &#65533;&#65533;&#65533;	&#65533;&#65533;"N&#65533;&I##&#65533;&#65533;R&#65533;
&#65533;&A&#65533;?'&#65533;(&#65533;U&#65533;&#65533;E<&#65533;&#557;&#65533;&#65533;)H&#65533;'u&#65533;	OS&#65533;&#65533;,jM3MU&#65533;SXDK-"&#65533;T[&#65533;&#65533;Se&#65533;M7&#65533;X&#65533;"Vq[08Ti&#65533;U+&#65533;"R&#65533; &#65533;&#65533;&#65533;W&#65533;&#65533;&#65533;9&#52491;&#65533;&#65533;&#65533;&#65533;S&#65533;d&#65533;&#65533;>f&#65533;Ko&#65533;&#65533;#"3&#65533;Cg&#65533;&#65533;&#65533;&#65533;> &#65533;&#196;1&#65533;0&#65533;&#65533;1 &#65533;&#65533;\[&#65533;m&#65533;&#65533;&#65533;QR) &#65533;#H&#65533;&#65533;C&#65533; &#65533;&#65533;&#65533;&#65533;H%&#65533;HX&#65533;:A&#65533;i&#65533;&#65533;V&#65533;#&#65533;p&#65533;}&#65533;X&#65533;%&#65533;&#458;&#65533;:&#65533;&#65533;&#65533;aD&#65533;&#65533;l"&#65533;&#65533;&#65533;&#65533;&#65533;&#65533;&#65533;&#65533;&#65533;&#65533;.&#65533;&#65533;GOD&#65533;!&#65533;7&#65533;PB%&#65533;&#65533;&#65533;%^&#65533;"1&#65533;P&#65533;N<&#65533;@&#65533;&#65533;&#65533;&#65533;&#65533;&#65533;&#65533;&#65533;V1&#65533;"&#65533;_&#65533;&#65533;TH&#65533;?&#65533;&#65533;&#65533;&#65533;[R&#65533;a;#&#65533;&#65533;3&#65533;&#65533;&#65533;&#1722;H&#65533;I&#65533; &#1762;&#65533;&#65533;&#65533; &#65533;&#65533;(!8 &#65533;*3&#65533;<+&#65533;&#65533;&#65533;93-3&#65533;_m5KGs&#65533;q&#65533;Z&#65533;&#1847;&#593;&#65533;5&#65533;&#65533;%&#65533;"W&#65533;&#65533;g&#65533;&#65533;A_&#65533;;&#65533;t&#65533;&#65533;g&#65533;;Xe&#65533;&#65533;N&#65533;&#65533;oc&#65533;&#65533;]&#65533;=&#65533;&#65533;UH[&#65533;&#65533;[3&#65533;&#65533;l&#65533;&#65533;p&#65533;&#65533;g&#65533;&#65533;&#65533;#&#65533;&#65533;M&#65533;W1W&#65533;&#65533;l_&#65533;X&#65533;d&#65533;&#65533;&#65533;&#65533;&#65533;&#65533;
&#65533;&#268;L&#65533;h&#65533;&#65533;x&#65533;)Fa?&#65533;&#65533;:&#65533;&#65533;&#65533;&#65533;&#65533;&#65533;&#65533;&#65533;&#65533;&#65533;{&#65533;&#65533;&#65533;J9*C&#65533;&#65533;&#65533;&#65533;d&#65533;"LR&#65533;8&#65533;&#65533;bL\Q/r&#65533;&#65533;&#65533;e&#65533;K&#65533;&#65533;&#65533;&#65533;&#1389;%hr&#65533;&#65533;&#65533;&#65533;&#65533;&#65533;!&#65533;[&#65533;?2T&#65533;&#65533;L #,&#65533;&#65533;&#65533;T &#65533;&#65533;"&#65533;&#65533;&#65533;.&#65533;&#65533;&#65533;5
&#65533;"`q &#65533;4&#65533;&#65533;&#65533;&#65533;x&#65533;&#65533;2&#65533;sbrT%&#65533;&#65533;&#65533;sO&#65533;&#65533;W&#65533;+-&#65533;&#65533;9&#65533;y&#433;"r&#65533;!&#65533;<&#65533;Q&#65533;|&#65533;&#65533;&#65533;u@&#65533;!&#65533;h>P&#65533;tTH&#65533;E=&#65533;&#65533;.&#65533;D&#65533;&#65533;B!AH&#65533;&#65533;dd"&#65533;P&#65533;BZA,01&#65533;&#65533;.*IC&#65533;&#65533;&#303;9&#65533;O&#65533;&#65533;&#65533;&#65533;&#65533;H&#65533;&#65533;S&#65533;&#65533;&#65533;,&#65533;&#65533;$&#65533;&#65533;&#535;(&#65533;A&#65533;OP+&#65533;`&#65533;U&#65533;RX$&#65533;KX&#65533;&#65533;&#65533;JDy&#65533; h`&#65533;)&#65533;&#65533;6&#65533;E,@&#65533;yh$`&#65533;&#65533;S&#65533;DT&#65533;BY&#65533;_\KQ&#65533;&#65533;&#65533;&#65533;&#65533;
&#65533;&#65533;W&#65533;d&#65533;&#65533;&#65533;&#65533;&#65533;k&#38367;&#65533;&#65533;HaHA$U &#65533;&#65533;p&#65533;i&#65533;h&#65533;9 &#1311;&#65533;k&#65533;&#65533;8&#65533;&#54369;Q&#65533;"C!&#65533;<x&#65533;&#65533;&#65533;&#65533;8&#65533;xg&#65533;&#65533;!O&#65533;&#419;&#65533;i&#65533;&#65533;wi^y&#65533;&#65533;&#65533;(&#65533;[)&#65533;5&#65533;8&#65533;::&#65533;&#65533;&#65533;b&#65533;vX	?B&#65533;z7&#65533;&#520;d&#65533;&#65533;&#65533;I%&#65533;\&#1543;2&#65533;'mp%()&#65533;&#65533;6&#65533;&#65533;Hr&#65533;&#65533;BfaB&#65533;4C,&#65533;&#65533;?&#65533;a&#65533;yLET&#65533;X&#65533;T&#65533;&#65533;&#65533;X&#65533;&#65533;$b	&#65533;&#65533;xRl&#65533;&#65533;3&#65533;&#65533;:&#65533;&#65533;&#65533;
 &#65533;&#65533;J&#65533;&#65533;&#65533;8$#&#1716;@F&#65533;u&#65533;&#65533;GQ'&#65533;$&#145;tbR!& &#65533;e&#65533;DDq&#65533;akJ3P&#1264;F3&#65533;ZD&#65533;6#D&#65533;&#918;&#65533;&#65533;&#65533;
&#65533;&#65533;&#65533;a=CW=&#65533;u&#65533;c&#65533;L&#65533;&#65533;&#849;V&#65533;n&#65533;;jY+6&#65533;Q#&#65533;&#65533;&#65533;Dw&#65533;&#65533;	&#65533;?&#65533;5S&#65533;&#65533;1p&#65533;PeG&#65533;|6"px&#65533;(&#65533;1&#65533;XSm-RK&#65533;&#65533;&#65533;&#65533;&#65533;&#65533;-&#65533;n&#65533;&#729;bI&#65533;&#65533;&#65533;&#65533;G "&#65533;_&#65533;&#65533; "&#65533;&#65533;&#65533;&#65533;&#65533;Y&#571;&#65533;#&#65533;Q&#65533;&#65533;6&#65533;&#65533;p&#65533; &#65533;B&#65533;&#65533;J%@&#65533;ym&#65533;&#65533;d&#244;&#65533;&#65533;&#65533;R(&#65533;&#65533;l9&#65533;&#1455;4d&#65533;{m&#65533;&#1693;&#65533;Y15"j&#65533;&#65533;&#65533;y &#65533;&#65533;&#65533;&#65533; &#65533;&#65533;&#65533;&#65533;
C&#65533;&#65533;0&#65533;Z1&#870;Vk&#65533;P]&#671;&#65533;b&#65533;&#65533;&#65533;e-o&#65533;6&#65533;&#65533;bJZ&#65533;&#65533;P&#65533;&#65533;&#65533;I&#65533;V&#65533;xl1W6&#65533;&#65533;C&#65533;&#65533;&#65533;&#65533;`&#65533;T&#65533;dj&#65533;<rt&#65533;&#65533;w+^&#65533;2&#65533;O&#65533;&#65533;&#65533;)&#1315;&#65533;R!+&#65533;BPv6"[&#65533;F
F&#65533;&#65533;&#65533;e&#65533;u&#65533;t&#65533;&#65533;&#65533;&#65533;&#65533;P&#65533;$&#65533;&#65533;{
&#65533;&#65533;1&#65533;	`}&#65533;Ww&#65533;&#65533;8&#65533;B&#65533;&#65533;&#65533;&#65533;(&#65533;&#1468;>&#65533;)x]kN&#65533;&#65533;.&#65533;X&#11731;a&#2010;*&#65533;&#65533;X&#65533;&#1073;&#65533; &#65533;&#65533;&#65533;Z&#65533;U&#65533;&#65533;%&#65533;&#65533;l&#65533;&#65533;&#65533;9A&#65533;Cu&#65533;&#65533;t&#65533;&#65533;D&#65533;p%Z&#65533;B&#65533;R&#65533;p\&#65533;p&#65533;&#65533;!N &#65533;"&#65533;T&#65533;&#65533;g&#65533;ZD&#65533;&#65533;&#65533;&#65533;7xD/&#65533;+a)&#65533;;&#65533;&#65533;&#65533;;&#65533;1v&#65533;	&#65533;&#65533;u&#65533;&#65533;l&#65533;&#883;&#65533;&#65533;&#65533;&#65533;FtT7xZDf&#65533;&#28923;&#65533;&#65533;!D&#65533;gWr~?>/a$&#65533;"&#65533;LaL&#65533;&#65533;t$6&#65533; ]&#65533;&#65533;&#65533;&#65533;&#65533;&#65533;&#65533;F!&#65533;&#65533;&#65533;#VQ&#65533;!&#65533;|&#65533;!&#65533;)J&#65533;2&#65533;D&#170;&#65533;&#65533;&#65533;&#65533;PDDq&#65533;G&#65533;g8&#65533;&#65533;?&#65533;v.&#65533;eo&#65533;H&#65533;&#65533;b &#65533;&#65533;_&#65533;&#65533;&#65533;J&#65533;w&#65533;&#65533;&#65533;"s&#65533;t&#65533;Ertt&#65533;x&#65533;T&#65533;G:&#65533;&#65533;&#65533;(&#65533;zH&&#65533;&#65533;.&#65533;O&#65533;".&#65533;&#65533;arA&#65533;&#65533;&#65533;&#65533;&#65533;+7&#65533;&#65533;&#1515;&#31550;W&#65533;&#168;FOwQt&#65533;T&#65533;&#65533;&#65533;&#65533;e&#65533;4s&#65533;&#818;&#1110;~&#65533;&#65533;&#65533;&#65533;Q@&#65533;J&#65533;"R&#65533;:2&#65533;&#65533;&#65533;&#65533;&#65533;^&#65533;s&#65533;&#65533;&#65533;&#65533;@&#65533;&#65533;x%"9<m&#65533;&#65533;:Q(&#65533;&#65533;-&#65533;&#65533;D&#65533;D&#65533;&#65533;&#65533;v)&#65533;&#65533;W &#65533;*&#65533;&#65533;[&#65533;n}&#65533;$$a&#65533;&#65533;&#65533;&#65533;E&#65533;
&#65533;&#65533;
&#65533;N!Hi&#65533;&#65533;&#65533;B&#65533;N!&#65533;.&#65533;&#65533;&#65533;&#65533; &#65533;&#65533;b&f 0"&#65533;&#65533;&#65533;iC&#65533; &#65533;&#65533;2&#65533;-&#65533;J+N&#65533;&#65533;(Ni&#65533;&#65533;&#65533;
N2&#65533;6&#65533;&#65533;N&#65533;&#65533;	&#65533; BM&#65533;&#65533;T.&#65533;&#65533;&#65533;-p&#65533;(&#65533;&#65533;&#65533;&#65533;5&#65533;&#65533;&#65533;D&#65533;&#1946;&#65533;	&#65533;Av%&#65533;TW&#65533;;&#65533;&#14472;E:p9v&#65533;#&#65533;EY&#65533;&#65533;&#1667;;&#65533;&#65533;*&#65533;&#65533;=&#65533;'Z&#65533;,"&#65533;&#65533;&#65533;&#65533;&#65533;\&#65533;P],&#65533;&#65533;%
ocqB&#65533;2&#65533;&#65533;&#65533;&#65533;R&#65533;&#65533;&#65533; &#65533;&#65533;-1&#65533;&#65533;&#65533;&#65533;""&#65533;8&#65533;&#65533;R&#65533;D8dQ6bbV`b&#65533;&#65533;&#65533;&#65533;G&#65533;B&#65533;% a*B&#65533;1&#65533;&#65533;(&#65533;&#65533;&#65533;&#65533; &#65533;&#65533;!&#65533;&#65533;&#65533;&#65533;&#65533;n{&#65533;#&#65533;&#65533;""&#65533;@&#566;@h&#65533;&#65533;&#65533;`w1&#65533;&#65533;&#65533;In&#65533; E&#65533;&#65533;$&#65533;&#65533;.V&#65533;$TBN&#65533; C&#65533;&#65533;(&#65533;&#65533;&#65533;$(&#65533;&#65533;&#65533;&#65533;&#1152;&#65533;hE2!#!"#&#65533;&#65533;A&#65533;4/&#65533;V#&#65533;"&#136;P+p0&#65533;aA&#65533;&#65533;&#65533;05&#65533;&#65533;&#65533;0&#65533;&#65533;*te&#65533;&#65533;&#65533;
&#65533;;0ju&#65533;l &#65533;&#65533;&#65533;&#65533;Lvzo&#814;&#65533;<&#1057;&#65533;&#65533;#&#65533;&#65533;CxV&#65533;v&#65533;&#506;&#65533;&#65533;&#65533;&#65533;&#65533;gmC5c2Z&#65533;5&#65533;&#65533;&#65533;"aRfo&#65533;1" &#65533;M&#65533;&#65533;*&#65533;&#65533;&#65533;$	&#65533;&&#65533;&#65533;&#65533;&#65533;&#65533;&#65533;&#65533;&#65533;$&#34949;1"&#65533;&#65533;""/&#65533;&#65533;B&#65533; &#65533;  b&#65533;&#65533;.&#65533;(&#65533;	&#65533;/`&#65533;8&#65533; ~&#65533;"
 &#65533;&#65533;&#65533;&#65533;+A&#65533;&#65533;&#65533;62&#65533;)&#65533;&#65533;&#1722;i&#65533;TbQFN&#65533;
&#65533;~J&#65533;&#65533;&#65533;\&#1073;&#65533;j&#65533;
o9&#65533; &#65533;&#65533;"&#65533;&#65533;&#65533;J&#65533;&#65533;0&#65533;&#65533;&#65533;q&#65533;&#65533;&#65533;&#65533;I!&#65533;&#65533;&#65533;Zk5&#65533;&#65533;q,b&#65533;&#65533;#5s&#65533;Z@&#65533;&#65533;&#65533;Tg&#65533;&#65533;c&#65533;&#65533;%;
&#65533;T&#65533;L(&#65533;p;&#65533;&#65533;!9&#65533;?&#65533;"&#65533;&#65533;&#65533;xH&#65533;&#65533;&#65533;&#65533;&#65533;]&#65533;&#974;6s6@&#65533;&#65533;o2<&#65533;$u&#65533;*&#65533;`+&#65533;B-"&#65533;-MBDB&#65533;D&#65533;I.&#65533;#4&#65533;O&#65533;a&#65533;&#65533;&&#65533;m&#65533;)&#65533;c`@Q&#65533;A&#65533;&#65533;&#65533;t&#65533;*&#65533;@!&#531;*@qm&#65533;&#65533;"b `R,&#65533;6Q+&#65533;N;&&#65533;.&#65533;&#65533;&#65533;$*&#65533;H&#65533;&#65533;r&#65533;(&#65533;&#65533;FI&#65533;&#65533;&#133;bc&#65533;Hh(V&#65533;#&#65533;&#65533;K&#65533;bC&#65533;&#2006;&#65533;RV&#65533;&#65533;3&#65533;&#65533;-&#65533;<&#65533;p&#65533;&#65533;&#65533;&#65533;7]T&#766;&#65533;ZGu&#65533;&#65533;&#65533;F&#65533; !btf9r&#65533;f'&#65533;&#65533;&#65533;&#65533;&#65533;&#65533;!&#65533;&#65533;?b&#65533;&#65533;z@&#65533;&#65533;6&#867;&#65533;d&#65533;I}&#65533;6R@&#65533;&#65533;&#65533;J&#65533;J]&#244;x&#65533;&#65533;&#65533;&#65533;J&#65533;&#65533;2&#65533;&#65533;&#65533;&#65533;&#1010;&#65533;A&#65533;".&#65533;&#65533;&#65533;&#65533;#N&&#65533;F&#65533;&&#65533;&#65533; &#65533;&#65533;`$&#65533;`&#65533;&#65533;b>#&#65533;m&#65533;&#65533;&#65533;3"|@ H&#65533;
V&#65533; <5&#65533;
&#65533;&#65533;O%9  Q&#65533;&#285;&#1954;.&#65533;"&#65533;6&#65533;&#65533;L&#65533;&#65533;g&#65533;A&#65533;BTo&#65533;B!&#65533;A&#65533;(&#65533;&#65533;R&#65533;&#65533;ST&#65533;J&#65533;,Se&#65533;&#65533;&#65533;&#65533;Eu&#65533;&#3976;&#65533;v&#65533;W&#65533;&#65533;&#65533;UX^G!&#65533;&#65533;V&#65533;&#65533;G&#65533;&#65533;Yh'&#65533;T'"&#65533;%&#65533;&#65533;C[&#65533;&#65533;&#65533;&#65533;&#65533;A+RJ@&#65533;&#65533;&#65533;&#65533;7&#65533;&#65533;J-38&#65533;\&#65533;\&#65533;&#65533;&#65533;&#65533;V&#65533;&#65533;&#65533;D&#65533;&#65533;+&#65533;&#65533;&#65533;&#65533;&#65533;s&#65533; &#65533; &#65533;A-b&#65533;&#65533;&#65533;T!&#65533;&#65533;&#65533;f&#65533;&#65533;PHM&#65533;&#65533;/u&#65533;&#65533;/ &#65533;&#65533;&#65533;C"&#65533;&#65533;&#65533;&#65533;&#65533;&#65533;.U&#65533;p&#65533;6&#65533;e&#65533;&#65533;D&#65533;&&#65533;I`&#65533;&#65533;kd$&#65533;.ie&#65533;j&#65533;2&#65533;B)&#65533;$&#65533;&#65533;&#65533;lT&#65533;BU&#65533;&#65533;(&#65533;$	D"&#65533;qD&#65533;&#65533;-C&#65533;
&#65533;&#65533;>&#65533;&#65533;vujy54&#65533;(&#65533;:3XJ&#1271;NeYAJY&#65533;%6R36&#65533;&#65533;&#65533;%3&#65533;&#65533;\&#65533;&#65533;J&#65533;lK&#65533;VK&#65533;K&#65533;4]9B&#65533;B&#65533;~TDvR&#65533;>&#65533;A&#65533;&&#65533;&#65533;Mw&#65533;&#65533;*M+@&#65533;`&#65533;&#65533;(L&#65533;n&#65533;i
&#65533;&#65533;`#&&#65533;`&#65533;&#65533;l&m&#65533;/&#65533;&#65533; &#65533;&#65533;%&#65533;I&#65533;&#1152;}&#65533;&#65533;&#65533;&#65533;&#65533;6&#65533;&#65533;&#65533;(&#65533;4%&#65533;	&#65533;&#65533;N&#65533;f&#65533;&a&#65533;F&#65533;&#65533;&#65533;&#65533;&#65533;-&#65533;&#65533;s&#65533;&#65533;.4&#65533;	&#65533;RU&#65533; &#65533;:&#65533;	=&#65533;|&#65533;4&#65533;&#65533;4&#65533;02I&#65533;I&#65533;PC&#65533;6{&#65533;&#65533;Wk&#65533;<p&#65533;3&#65533;&#65533;&#65533;,&#65533;4&#65533;&#65533;&#65533;&#65533;G7&#65533;!!&#65533;&#65533;&#65533;&#65533;&#65533;b ~&#65533;CA&#65533;5"&#65533;!yT&#65533;&#65533;&#65533;&#65533;\&#65533;&#65533;&#65533;&#65533;781L&#65533;&#65533;&#65533;&#65533;	&#65533;&#65533;(&#65533;g	fu&#65533;&#65533;/&#65533;D&#65533;&#65533;-&#65533;r&#65533;&#65533;&#65533;&#65533;&#65533;&#65533;N&#65533;&#65533;(&#65533;k%Z&#65533;*z"&#65533;SB'&#65533;s&#65533;&#65533;O&#65533;F`&#65533;.:&#1371;&#65533;dgk&#65533;H&#65533;S&#65533;b<&#65533;Zxm&#65533;n&#65533;&#65533;Ag&#65533;f?&#65533;&#65533;?&#65533;&#65533;&#65533;&#65533;&#65533;Ng#f&#65533;Q&#65533;p&#65533;$&#65533;&#65533;&#65533;&#65533;&#65533;	&#65533;366&#65533;i&#65533;&#1415;&#65533;W1&#65533;7S#3`&#65533;TP&#65533;&#65533;&#65533;&#65533;&#65533;&#65533;s&#65533;9\&#65533;4st6(n6&#65533;E=&#65533;&#65533;5&#65533;%""Rw&#65533;c&#65533;&#65533;"&#65533;E~&#65533;&#65533;s3m&#65533;Cm&#65533;&#65533;&#65533;R&#65533;&#65533;&#65533;&#65533;;%&#65533;Y!&#65533;/6&#65533;
"&#65533;&#65533;&#1038;&#65533;{fV&#65533;&#65533;&#65533;&#65533;&#65533;/&#65533;@&#65533;&#65533;&#65533;&#65533;"-pe&#65533;&#65533;XB&#65533;	l&#65533;f&#65533;G#&#65533;&#65533;(&#65533;*f&#65533;#.&#65533;&#65533;-&#65533;Ji_&#65533;&#65533;#&#65533;f&#65533;&#65533;BcUL"&#65533;'q-B&#37944;*Z&#65533;&#65533;&#65533;&#65533;:&#65533;o9XA+g&#65533;4&#65533;&#65533;$N&#65533;&#65533;&#65533;&#65533;@U&#65533;("&#65533;^&#65533;c&#65533;(&#65533;R&#65533;&#65533;&#65533;&#65533;"&#65533;&#65533;y&#65533;&#65533;&#65533; {&#65533;&#65533;&#65533;&#65533;c&#65533;	zE&#65533;&#65533;&#65533;&#65533;&#65533;W&#65533;&#65533;W&#65533;B&#65533;&#65533;t@&#65533;j&#65533;&#65533;82&#65533;:}&#65533;#&#65533;&#65533;&#65533;&#65533;h&#65533;&#65533;&#65533;k&#65533;&#65533; :A&#42448;&#65533;&#65533;&#65533;&#65533;&#65533;&#65533;&#65533;&#65533;&#65533;U&#65533; &#65533;&#65533;R*xI&#65533;&#65533;.&#65533;&#65533;&#65533;&#65533;l&#65533;&#1113;!"(jb	&#65533;&#65533;a&#65533;X(Fw#&#65533;@&#65533;&#65533;f&#65533;:&#65533;nB&#65533;&#1840;&#65533;ssr#f&#65533;&#65533;&#65533;d&#65533;&#65533;&#65533;T&#65533;&#65533;&#65533;K&#65533;&#65533;&#65533;&#65533;@&#65533;&#65533;x&&#65533;&#65533;&#65533;&#65533;&#65533;'-.&#65533;&#65533;&#65533;&&#65533;&#65533;&#65533;b&	&#65533;&#65533;z&#65533;&#141890;&#65533;&#65533;8b+&#65533;&#65533;"yo&#65533;&#65533;"&#65533;7&#65533;/#&#65533;&#65533;:W&#65533;0&#65533;&#65533;&#65533;*&#65533;	&#65533;l&#65533;&#65533; |&#65533;&#65533;&#65533;&#65533;3&#65533; :&#65533;&#65533;j&#65533;e:
&#65533;#&#406;9&#439;&#65533;&#65533;&#65533;&#65533;&#65533;[&#65533;c&#65533;&#1569;&#65533;&#65533;>0A&#65533;-&#65533;&#65533;&#65533;&#65533;9&#65533;"&#65533;&#65533;&#65533;Y&#65533;&#65533;:L&#65533;59>&#65533;p&#65533;/*E&#65533;&#65533;ed`&#65533;/	V&#1908;F&#65533;?.Cnp&#65533;#~w&#65533;&#65533;@&#65533;&#65533;X6&#65533;
&#65533;/6`&#65533;kc
T&#65533;&#65533;&#65533;&#65533;#v&#65533;A78%&#65533;&#65533;&#65533;u&#65533;N&#65533;&#65533;V&#65533;&#65533;&#65533;&#65533;7&#65533;&#65533;+&#65533;&#65533;&#65533;`^&#65533;A&#65533;&#65533;&#65533;0&#65533;6&#65533;&#65533;CC&#65533;3&#65533;p&#65533;P&#65533;&#65533;y&#65533;&#65533;&#65533;&#65533;&#65533;1&#1393;&#65533;;&#65533;&#65533;X&#65533;&#65533;-&#65533;y+&#65533;&#65533;&#1584;&#65533;&#65533;WE&#65533;&#65533;:$.&#65533;h#&#65533;h&#65533;v&#1411;Y&#65533;5>&#65533;C&#65533;q'ZR!"&#65533;&#65533;S&#65533;#&#65533;9&#65533;A&#23713;E&#65533;q&#65533;"&#65533;&#65533;V&#65533;a&#65533;.6&#65533;&#65533;B}&#65533;&#65533;W&#65533;&#65533;CjzT-&#65533;&&#65533;&#65533;&#65533;M&#65533;mv#&#65533;&#65533;&p&#65533;/x&#65533;/#"*xn&#65533;&#65533;d&#65533;r&#65533;&#65533;&#65533;&#65533;Z&#65533;&#65533;&#65533;|#&#65533;FD2&#65533;B&&#65533;&#65533;&#65533;;6&#65533;&#65533;&#65533;w{&#65533;&#65533;&#65533;ha&#65533;l&#65533;&#65533;C)&#65533;&#65533;5&#65533;&#65533;ju&#65533;*&#65533;&#65533;&#65533;&#65533;&#65533;` &#65533;"&#65533;-"&#65533;&#65533;6r&#65533;y&#65533;&#65533;&#65533;&#65533;&#65533;+&#16335;h&#65533;$&#65533;h&#65533;&#65533;&#65533;-]&#65533;&#65533;BFyk&#65533;&#65533;q&#65533;&#65533;?&#65533;Xy&#65533;&#65533;&#65533;P!><&#65533;+&#65533;&#65533;c&#65533;&#65533;&#65533;5&#65533;#>,&#65533;&#65533;&#65533;&#65533;&#65533;&#65533;&#65533;/&#65533;q&#65533;&#65533;	&#65533;G&#65533;u&#65533;p&#65533;|&#65533;&#65533;&#65533;&#65533;&#65533;B}BVi&#65533;&#65533;&#65533;E&#65533;&#65533;-h&#65533;&#65533;xg&#65533;&#65533;&#65533;&#65533;&#65533;&#65533;G&#65533;&#65533;syL &#65533;u&#65533;&#65533; &#65533;&#65533;!&#65533; ZD.&#65533; &#65533;&#65533;&#65533;&#65533;ay6&#65533;\(&#65533;&#65533;&#65533;+d&#65533;&#65533;&#65533;&#65533;&#65533;#b&#65533;-&#65533;&#65533;&#65533;&#65533;"&#65533;&#65533;&#65533;b&#65533;&#65533;&#65533;&#65533;&#65533;3&#65533;&#65533;o&#65533;&#65533;&#65533;x}V&#65533;W&#65533;Z&#65533;&#65533;&#65533;&#65533;&#65533;9b&#65533;&#65533;YFs&#65533;&#65533;)&#65533;t&#65533;&#65533;;;&#65533;&#65533;pW<&#65533;&#816;:&#65533;Yo&#65533;&#65533;o&#65533;=&#65533;Yng&#65533;&#65533;l&#65533;&#65533;&#65533;<4&#65533;@&#65533;&#65533;&#65533;m&#65533;&#65533;&#65533;&#65533;&#65533;&#65533;&#65533;@o&#65533;&#65533;&#65533;L&#65533;]&#65533;&#65533;&#65533;&#65533;e#&#65533;&#65533;&#65533;&#65533;&#65533;]&#65533;x&#65533;&#65533;k&#65533;&#1898;&#65533;&#65533;ic&#65533;&dy fA&#65533;C&#1530;&#65533;M&#65533;&#65533;&#65533;,"""G&#65533;>&#65533;&#65533;b&#65533;&#65533;R&#51197;&#65533;&#65533;=&#65533;#&#65533;&#65533;&#65533;&#1983;buWW&#65533;&#65533;u&#65533;&#65533;"~|*&#65533;G&#65533;&#65533;)"&#65533;Ej&#65533;&#65533;V&#65533;&#65533;&#65533;-&#65533;CR&#65533;TK&#65533;D&#65533;&#65533;&#65533;W2q3&#65533;Dq*&#65533;&#65533;q&#65533;	!&#65533;"$&#65533;&#65533;M&#65533;&#65533;&#65533;&#65533;&#65533;WF&#65533;X&#65533;;&#65533;&#65533;F&#65533;uA&#65533;&#65533;|}&#65533;"&#65533;h&#65533;&#243;&#65533;&#65533;&#65533;&#65533;(&#65533;[F&#65533;&#65533;$&#65533;i<&#65533;&#65533;7&#65533;&#65533;&#65533;&#845;&#65533;V&#65533;&#65533;A)&#65533;&#65533; 
&#65533;{a&#65533;&#65533;.&#237;&#65533;2H_&#65533;<&#432;&#65533;`&#65533;&#65533;&#65533;b&#1086;&#65533;=&#65533;&#65533;&#65533;&#65533;&#65533;b&#65533;a&#65533;&#589;&#65533;&#65533;&#65533;&#65533;&#65533;"&#65533;Z&#65533;&#1247;#&#65533;jp$&#65533;&#65533;&#65533;&#65533;&#65533;&#65533; &#65533;	&#65533;J6Y2e	A&#65533;+>\&#65533;p&#65533;&#193;WD&#65533;8&#65533;I0`&#65533;&#65533;0&#831;C&#65533;:&#65533;d &#65533;&#65533;&#65533;&#65533;	\&#65533;G"&#65533;?&#65533;C &#65533; &#65533;=w&#65533;	&#65533;&#930;&#65533;&#65533;4&#65533;&#65533;&&#487;P&#65533;J&#65533;J&#65533;&#65533;&#1387;X&#65533;j&#65533;&#65533;*&#65533;&#65533;&#65533;&#65533;Z&#65533;+&#65533;&#65533;&#65533;X&#65533;&#65533;3&#65533;&#65533;&#65533;X&#1586;m&#65533;&#65533;&#65533;&#1665;j&#65533;FekF`+}&#65533;&#65533;&#65533;&#1919;&#65533;&#856;&#65533;&#65533;&#65533;&#65533;&#65533;&#65533;&#65533;&#65533;&#65533;l&#65533;Le&#65533;ZF&#65533;&#65533;&#65533;&#65533;;&&#65533;&#65533;&#65533;L&#65533;&#65533;&#65533;&#65533;W&#65533;&#65533;!"i=&#65533;&#65533;&#65533;&#65533;@&#65533;&#65533;&#65533;B&#65533;&#65533;&#65533;&&#65533;&#65533;ll&#65533;[&#65533;&#65533;&#65533;&#65533;<&#65533;q&#65533;&#65533;)i&#65533;%p&#65533;q$6!5&#65533;&#1343;)ytG&#65533;1|=&#65533;X&#65533;&#65533;&#65533;#m&#65533;C"y&#65533;O&#65533;&#962;&#65533;&#38183;&#65533;&#65533;/&#65533;z&#65533;	&#65533;_&#65533;!&#65533;Ov&#65533;X0O}&#65533;&&#65533;@&#65533;PB&#65533;E&#65533;&#65533;l&#65533;&#65533;@A(P&#65533;&#65533;l$op&#65533;Q&#65533;?&&#65533;!F&#65533;&#65533;jN8&#65533;&#65533;?&#65533;&#65533;&#65533;&#65533;Jp&#65533;D&#65533;S&#65533;&#65533;P=&#65533;&#65533;PI&#65533;&#65533;&#65533;Q?&#65533;&#65533;Q&#65533;&#65533;#jPF)&#65533;TR&#65533;&#65533;
a}u&#65533;^q&#65533;&#65533;
&#65533;I&#65533;[l&#65533;&#65533;&#1433;&#65533;&#65533;u&#65533;&#65533;&#65533;e&#65533;m&#65533;&#65533;a|q&&#65533;b&#65533;	`&#65533;@&&#65533;c&#65533;@&#65533;ar&#1631;Tf3&#65533;gU&&#65533;&#65533;i	&#65533;&#65533;,&#864;&#465;JtTR&#65533;&#1030;O&#65533;7&#65533;&#65533;2&#1564;&#65533;&#65533;A&#65533;rM"Q&#65533;y &#65533;&#65533;&#65533;&#65533;q&#65533;7K&#65533;H*UX&#65533;&#65533;&#65533;&#65533;kT&#65533;&#65533;@&#65533;&#65533;&#220;x&#65533;&#1567;s&#65533;&#65533;""s&#65533;&#65533;CA!&#65533;D&#65533;&#65533;6P&#65533;m&#65533;q&#65533;&#65533;&#65533;i[R1&#1034;*&#65533;T&#65533;&#65533;&#520;c0&#65533;c	&#65533;e&#65533;@&#65533;&#65533;&#65533;&#65533;R=&#65533;&#65533;&#65533;&#65533;@&#65533;&#65533;#M3&#65533;&#65533;MD-*&#65533;&#65533;W&#65533;&#65533;3*&#65533;&#1370;&#65533;&#65533;&#65533;]J5&#1506;p&#65533;&#65533;&#1502;n&#65533;%&#65533;@f&#65533;,g&#65533;g&#789;&#65533;L%h&#31539;T&#65533;&#65533;&#65533;?&#65533;&#65533;i&#65533;&#65533;&#65533;&#65533;&#65533;s&#65533;2 &#65533;&#65533;UMa&#65533;Di\&#65533;@&#1281;&#65533;u&#65533;&#65533;&#65533;&#65533;2Px&#65533;S{&#65533;+y0&#65533;\&#65533;$&#65533;4&#65533;>&#65533;&#65533;C&#65533;r&#65533;&#65533;(&#1326;RlU&#65533;	t&#65533;&#65533;&#1127;l&#65533;iLr&#65533;&#1236;nd&#65533;FK\&#65533;W&#65533;&#65533;&#65533;&#65533;M&#65533;&#65533;&#65533;&#65533;&#65533;!&#65533;&#65533;'&#65533;&#65533;&#65533;4&#65533;?&#65533;&#65533;&#65533;yGp2&#65533;R,TP_&#65533;&#65533;&#65533;A
$&#65533;&#948;&#65533;n;U*&#65533;&#65533;&#65533;&#65533;x&#65533;&#65533;&#65533;&#65533;&#65533;&#65533;&#65533;cUr&#65533;m&#65533;&#65533;&#65533;&#65533;&#65533;&#65533;&#65533;`oJ&#65533;I_&#65533;?&#65533;W&#857;&#65533;&#65533;&#65533;hw\&#65533;&#65533;&#65533;&#65533;&#65533;5&#65533;Ok&#65533;&#65533;6@&#65533;+PJ&#65533;&#65533;O&#65533;&#65533;[&#65533;&#65533;&#65533;&#65533;&#65533;N=&#65533;@+&#65533;&#65533;r&#65533;!&#65533;&#65533;f&#65533;&#65533;,#9&#65533;&#65533;&#65533;,&#65533;5&#65533;I:rAfQ&#65533;)(m
D`&#65533;{&#65533;6IGo&#65533;&#65533;N&#65533;cRI&#65533;Zz9&#65533;2x5j&#65533;&#65533;9o#&#65533;"&#65533;&#65533;b&#1830;6I&#65533;?&#65533;&#65533;&#65533;&#65533;&#65533;&#65533;~&#65533;&#65533;F&#65533;C&#65533;&#65533;&&#65533;&#572;&#65533;&#65533;W&#65533;n &#65533;k&#65533;J&#65533;W&#65533;&#65533;&#65533;&#65533;GCR&#65533;Ux&#65533;->Da:	&#65533;&#472;&#65533;&#65533;&#65533;#Zr&#65533;
&#65533; &#65533;&#65533;IIe&#65533;&#65533;:&#65533;&#65533;&#160;&#65533;e&#65533;&#65533;9&#65533;G3T&#65533;#&#65533;&#65533;&#65533;fC&#65533;B*&#65533;	r&#65533;'&#65533;5bC&#65533;65I&#65533;D&#65533;~P&#65533;&#65533;u&#65533;IyjS&#65533; &#65533;&#65533;j9&#65533;&#65533;2&#65533;q&#65533;&#65533;`&#65533;>&#65533;z&#65533;&#65533;C?&#65533;&#65533;&#65533;&#65533;&#65533;&#65533;&#65533;@|&#65533;KZ&#65533; S&#65533;!&#1960;C.&#65533;dg &#65533;j%&#65533;P9&#65533;&#65533;d&#65533;{H1&#65533;&#65533;!&#65533;\&#65533;7&#65533;&#65533;*%b&#65533;&#65533;]&&#65533;&#65533;)&#65533;&#65533;&#65533;F_&#65533;x &#65533;&#65533;4.&#65533;$(&#65533;q&#65533;Dv&#65533;z&#65533;S+_&#65533;&#65533;3z&#65533;%&#65533;&#65533; n&#65533;J&#65533;&#65533;8P&#65533;&#65533;&#65533;&#65533;{&#65533;a&#65533;P&#65533;&#1161;&#65533;&#65533;S&#65533;Z&#65533;&#65533;&&#65533;pl/&#65533;&#65533;\&#65533;&#65533;&#65533;C"&#65533;&#65533;YD'&#65533;x&#65533;\&#65533;&#65533;&#65533;S,p?ZM&#65533;R&#65533;&#65533;&#65533;&#65533;&#65533;=&#65533;&#65533;y &#65533;wF&#65533;?&#65533;&#871;&#417;Nr&&#65533;J &#65533;&#65533;*{&#65533;EqXJJ&#65533;&#1097;&#65533;n.@&#65533;L&#65533;&#65533;zS&#65533;@&pL ,`9&#65533;1?U@&#65533;X&#65533;&#65533;d&#65533;&#2006;&#65533;>&#65533;&#65533;m&#65533;A/`++&#65533;&#65533;d&#65533;|&#65533;I(8&#65533;C&#65533;*&#65533;@&#65533;&#65533;"&#65533;&#65533;E8&#65533;Ih&#65533;3&#65533;&#65533;F&#65533;;&#65533;S&#65533;IYxVv*&#65533;$&#65533;&#65533;:&#65533;&#65533;&#65533;$&#65533;O&#65533;Z0&#65533;&#65533;&#65533;n f&#65533;J&#65533;&#65533;&#65533;&#65533;&#65533;&#65533;&#65533;}H&#65533;R&#65533;&#65533;&#65533;&#65533;&#65533;&#65533;lo;&#65533;&#65533;&#65533;V&#65533;&#65533;-nQ&#65533;2&#65533;&#65533;5&#65533;?&#65533;&#65533;^C&#65533;5&#65533;&#65533;.&#65533;&#65533;&#878;^\&#65533;&#65533;&#65533;s%	@&#1415;fZ&#65533;^&#65533;\&#65533;&#65533;&#65533;[&#65533;&#65533;&#65533;&#65533;8<&#65533;&#65533;'A&#65533;&#65533;&#65533;&#65533;7D&#65533;&#65533;,p)&#65533;=&#65533;&#65533;}&#65533;&#65533;q&#65533;S&#65533;3&#65533;&#65533;A&#65533;&#65533;&#65533;&#65533;T&#1932;&#65533;`d&#65533;&#65533;XT @&#65533;&#65533;&#65533;&#65533;o&#65533;&#65533; &#65533;&#65533;*&#65533;/&#65533;a!&#1084;!Dd&#65533;&#65533;&#65533;&#65533;&#65533;\-&#65533;_69H?&#65533;&#65533; &#65533;M&#65533;:W&#65533;'&#65533;A&#65533;&#721;@&#65533;'&#65533;&#65533;&#65533;&#1314;&#65533;&#65533;d&#65533;&#65533;)&#1262;&#65533;&#65533;49&#65533;p2$&#65533;0Ne&#65533;3&#65533;@&#65533;&#65533;,&#65533;&#65533;&#471;&#65533;,2?D&#65533;1&#65533;^&#65533;,'?&#65533;l&#65533;&#65533;# &#65533;kH&#1658;&#65533;]&#65533;&#65533;&#65533;<&#65533;N&#65533;>&#65533;}hir&#65533;&#65533;t&#65533;h&#65533; G&#65533;	&#65533;&#65533;.&#65533;&#65533;)&#65533;&#65533;&#65533;&#65533;u&#65533;s&#65533;eRX9&#65533;u&#65533;&#65533;&#65533;6&#65533;O&#1103;C&#65533;&#65533; &#65533;&#65533;ie^
Zv)&#65533;~&#65533;&#65533;@&#65533;9&#65533;|&#65533;0W&#65533;&#65533;&#65533;	M+&#1316;fU"b&#65533;&#65533;&#65533;!A&#65533;&#65533;&#65533;S&#65533;&#65533;&#65533;&#571;&#65533;1/=_&#65533;X&#65533;CQE&#65533;&#65533;&#678;&#65533;&#65533;&#65533;2&#1763;#&#65533;&#65533;&#65533;&#65533;&#65533;n&#65533;&#65533;*&#65533;&#65533;&#65533;?&#65533;}&#65533;-/&#65533;&#65533;I(&#65533;&#65533;4y &#65533;&#65533;&#65533;&#65533;&#65533;N&#65533;&#65533;&#65533;&#65533;&#65533;&#65533;&#65533;?8&#65533; &#65533;(&#65533;r&#65533;&#65533;:Cji&#65533;&#65533;&#65533;&#65533;8&#65533;i1&#65533;&#2022;w&#65533;f&#65533;&#65533;&#65533;&#65533;Q&#65533;F&#65533;S&#65533;F&#1395;0&#65533;&#65533;&#65533;&#65533;&#65533;&#65533;&#65533;&#65533;&#65533;xy&#65533;&#65533;W&#65533;6&#65533;&#65533;&#65533;Tl&#65533;h&#65533;&#65533;6u&#65533;-V@&#65533;&#65533;&#65533;,&#65533;Lw&#65533;&#615;&#65533;&#65533; &#65533;RQ&#65533;&#1257;&#65533;F&#65533;H&#65533;q&#65533; ~&#65533;J5i&#65533;&#65533;&#65533;	>d&#65533;w	&#65533;&#65533;&#65533;&#65533;&#65533;a1&#65533;G&#65533;&#65533;&#65533;>&#65533;7&#65533;"$+&#65533;&#65533;BA&#65533;L&#65533;s&#65533;&#65533;HT&#65533;x&#65533;&#65533;&#65533;	&#65533;&&#65533;C&#65533;&#65533;&#65533;C&#350;p&#65533;&#65533;k-&#65533;!&#65533;&#65533;C&#65533;#&#65533;&#65533;&#65533;R<&#65533;a&#65533;&#65533;&#65533;5&#65533;&#65533;Z&#65533;&#65533;&#65533;&#65533;&#65533;&#65533;&#65533;z&#65533;W&#65533;&&#65533;*&#65533;&#65533;n&#65533;&#65533;&#65533;*T&#65533;V/&#65533;cI&#65533;:&#65533;;&#65533;&#65533;&#65533;c@&#65533;&#65533;&#65533;&#65533;iJ&#65533;&#65533;CED&#65533;&#1102;&#65533;&#65533;&#65533;&#186;k&#65533;"&#65533;+&#65533;0&#1200;CR5e&#65533;&#65533;e9&#65533;U$"&#65533;a&#65533;?vAw&#65533;&#1023;&#65533;&#22591;&#65533;&#65533;&#65533;;&#65533;&#65533;&#65533;&#65533;W	.0&#65533;8o,&#65533;p&#65533;x&#65533;&#65533;dp&#65533;&#65533;&#65533;(&#65533;t&#65533;P&#65533;x&#65533;e[&#65533;&#65533;[&#65533;&#65533;gl&#65533;X6&#65533;X/&#65533;,&#65533;@&#65533;&#65533;&#65533;	&#65533;7&#65533;?&#65533;gs.w&#65533;&#65533;&#65533;&#65533; &#65533;D`&#65533;J&#65533;r&#65533;a*&#65533;Vk&#65533;7&#65533;t`&#65533;41W-&#65533;j&#65533;G.&#294;&#65533;=5&#65533;+&#65533;A2'&#65533;&#65533;>&#65533;z.&#65533;L`^j&#1511;R&#65533;t&#65533;tt&#65533;bY&#65533;U&#65533; RhA&#65533;&#65533;MvO&#65533;&#65533;p&#65533; 2!0O&#65533;(&#65533;vf&#65533;&#65533;&#65533;&#65533; &#65533;&#65533;&#65533;8&#65533;(9&#65533;&#65533;&#65533;&#65533;?&#65533;&#65533;%&#65533;w&#65533;eQ&#65533;dQea&#65533;Qv&#65533;&#65533;(.&#65533;&#65533;$A0R'  &#65533;2&#65533;QK&#65533;aA&#2033;&#65533;$&#65533;&#65533;y&#65533;&#65533;76T&#210;&#65533;&#65533;66s &#65533;s&#65533;&#65533;&#65533;TN35+ &#65533;F"i&#65533;&#65533;`T&#65533;a7&#65533;&#65533;k&#65533;&#65533;{&#65533;A-&#65533;&#65533;+r&#65533;&#65533;`&#65533;gD&#65533;}&#65533;RptE&#65533;&#65533;D1}R&#65533;b6&#65533;S.K N&#65533;!m&#65533;5N&#65533;&#65533;S&#65533;&#65533;SE&#65533;30;Q&#65533;&#65533;Nz&#1095;&#65533;&#65533;g&#65533;&#65533;&#65533;&#65533;&#65533;&#65533;@&#65533;Q&#65533;&#65533;	x;&#65533;&#65533;&#619623;&#65533;w&#65533;&#65533;aT	&#65533;;A&#65533;&#65533;&#512;&#65533;&#65533;&#65533;&#65533;&#65533;&#65533;&#65533;"&#65533;/&#65533; ~0&#65533;%5 &#65533;&#65533;G&#65533;8&#65533;&#65533;tP&#65533;C;$A&#65533;_&#65533;aS&#65533;&#65533;`8&#65533;&#65533;&#65533;J(&#65533;V/TP0 &#65533;&#65533;&#65533;&#65533;!${S&#65533;{&#65533;`&#760;&#65533;,5&#65533;(&#65533;&#65533;&#65533; V&#65533;D+&#65533;&#65533;VSsaIW&#65533;#&#65533;k9&#65533;P&#65533;ws&#65533;Q6P&#65533;m&#65533;&#65533;&#65533;4	&#65533;&#65533;
&#65533;e#+&#65533;&#65533;M&#65533;&#65533;&#65533;:;Cf&#18449;&#65533;@&#65533; &#65533;&#65533;&#65533;&#65533;&#65533;&#65533;&#65533;&#65533;-YHI6`wt&#1497;&#65533;&#65533;&#65533;H&#65533;&#65533;&#65533;y&#65533;&#65533;&#65533;H&#65533;&#65533;&#65533;n&&#1608;&#65533; &#65533;o&#65533;7#p&#65533;)&#65533;&#65533;g&#65533;&#65533;&#65533;&#65533;&#65533;&#65533;n"&#65533;cS&#65533;&#65533;IA&#65533;&#65533;j15!&#65533;&#65533;S3&#65533;	&#65533;LEl&#65533;RBDU&#65533;"&#65533;a&#756;L9&#65533;*V1&#65533;&#65533;t&#65533;&#65533;NS!S&#65533;)[&#65533;`_iQA&#65533;PADQ&#65533;a&#65533;&#65533;&#65533;&#65533;&#65533;&#65533;!8&#65533;&#65533;&#65533;&#65533;h&#65533;&#65533;^PC)6&#65533;.&#65533;l&#65533;BC&#65533;&#65533;&#65533;RN&#65533;&#65533;&#65533;&#65533;-" x&#65533;b1&#65533;&#65533;&#65533;p[&#65533;
&#65533;w&#65533;&#65533;`&#65533;&#65533;,&#65533;&#65533;3&#1112;Q&#65533;.&#65533;&#65533;&#65533;S&#65533;&#65533;&#65533;&#23577;P&#65533;M&#65533;&#65533;<&#65533;&#65533;&#65533;X&#65533;B2&#65533;&#65533;Y&#65533;&#65533;&#65533;&#65533;~&#65533;&#65533;J&#65533;O&#65533;4&#65533;s@40SJ>2z&#65533;&#65533;7&#65533;&#65533;H&#65533;&#65533;{@8ihFxR&#65533;ieI&#65533;&#65533;S&#65533;8&#65533;!.Q3k&#65533;P@&#65533;p)&#65533;ai&#2001;F&#65533;(&#65533;&#65533;A&#65533;4&#65533;b&#65533;&#65533;ao&#65533;&#984;&#65533;&#65533;m&#65533;^	&#65533;5&#65533;&#65533;&#65533;
&#65533;U&#65533;&#65533;G&#65533;&#65533;&#65533;|PpW&#65533;!&#65533;9q
6&#65533;Q0v22&#65533;&#65533;&#65533;NE;&#45328;
&#65533; x&#65533;&#610;aw&#6863;&#65533;&#65533;&#65533;&#65533;&#65533;&#65533;&#65533;&#65533;Xj1&#65533;&#65533;
({&#65533;&#65533;
&#65533;Y&#65533;&#65533;:&#65533;&#65533;&#1162;[&#65533;&#65533;&#65533;&#65533;&#65533;&#65533;&#65533;	&#65533;&#65533; a&#65533;Wa	$&#65533;9b&#65533; J J&#65533; &#65533;B&#65533;&#65533;&#65533;&#65533;]&#65533;~&#65533;0`*&#65533;'&#65533;T&&#65533;&#65533;&#65533; &#65533;R&#65533;&#65533;&#65533;8<9s"&#65533;$dB*&#65533;)r&#65533;L&#65533;	L:&#65533;a&#65533;&#65533;hQ&#1628;"&#65533;&#65533;&#65533;&#1118;?"&#65533;&#65533;&#65533;&#65533;FD&#65533;F06&#65533;p&#65533;&#65533;d0DT&#65533;&#65533;&#11424;1&#65533;&#65533;w&#65533;
&#65533;rN&#65533;~Q&#65533;"&#65533;JN&#65533;&#65533;a&#65533;0	&#65533;&#65533;Q&#65533;i&#65533;-&#65533;T*&#65533;&#65533;&#65533;&#65533;
&#65533;	O&#65533;ZA ,"&#65533;G D Q@&#65533;QC&#65533;Q0m[&#65533;0C&#65533;&#1078;&#65533;@ d&#65533;;&#65533;&#65533;&#1078;@ +>&#65533; 1&#65533;R&#65533;&#65533;&#65533;X&#65533;&#65533;&#65533;m&#65533;;D
&#65533;&#65533;&#65533;c&#65533;R*&#65533;&#65533;q&#65533;&#65533;&&#65533;BW&#65533;&#65533;7Cs &#65533;&#1221;P,&#65533;&#65533;4&#65533;&#10738;&#1504;$+&#65533;S&#65533;W&#65533;&#65533;&#65533;&#65533;&#65533;5[i&#65533;&#65533;&#296;&#65533;&#65533;&#65533;p?&#65533;8&#65533;&#65533;4&#65533;&#65533;Fc"&#65533;&#65533;S&#65533;&#65533; &#65533;A>&#65533;	&#65533;N^d1&#65533;&#65533;&#65533;&#65533;&#65533;&#65533;&#65533;[;&#65533;'x{&#65533; &#65533;&#65533;&#65533;jk&#65533;$Q&#65533;}&#65533;&#65533;a+`&#759;&#65533;K&#65533;&#65533;&#65533;3&#65533;`Z&#65533;*&#65533;j&#65533;&#65533;&#1791;&#65533; -&#65533;L&#65533;-&#65533;~&#65533;&#65533;|&#65533;L:&#65533;&#65533;&#65533;]&#65533;&#65533;&#65533;&#65533;P&#65533;&#65533;+&#65533;&#65533;2Tl&#65533;&#65533;&#65533;&#65533;&#1218;&#65533;&#65533;&#65533;z"&#65533;S&#65533;C
&#65533;t&#65533;&#65533;K&#65533;&#65533;?&#65533;h&#65533;W24&#65533;&#65533;&#65533;L%D&#65533;&#65533;W&#65533;(&#65533;&#65533;&#65533;&#65533;&#65533;&#65533;FS)&#65533;&&#65533;&#65533;&#65533;R&#65533;!&#65533;&#65533;&#65533;&#65533;&#65533;&#65533;ruO&#65533; &#65533;*&#65533;9E&#65533;&#65533;
&#65533;&#65533;/g&#65533;NG&#65533;:&#15625;"S&#65533;
&#65533;:&#65533; &#65533;I&#65533;[q<q,&#65533;&#245;&#65533;&#65533;&#65533;;&#65533;:JZ&#65533; F*&#552;&#65533;&#65533;&#65533;&#65533;9[W&#65533;&#65533;&#65533;&#65533;&#65533;&#65533;&#65533;&#65533;G&#65533; &#65533;&#65533;&#65533;&#65533;v\H&#65533;&#65533;&#65533;u&#65533;0i&#65533;!A&#65533;&#65533;&#65533;A1&#65533;&#65533;&#65533;T&#65533;&#65533;&#65533;rq&#65533;&#65533;4)Q&#65533;&#65533;B-&#65533;&#65533;&#65533;?&#65533;&#65533;&#65533;&#65533;&#65533;&#65533;Q&#65533;&#65533;{&#65533;&#65533;y&#65533;Q&#65533;&#65533;$&#65533;+0	i&#65533;:&#65533;@'&#65533;&#65533;&#65533;&#65533;&#65533;A&#65533;M\&#65533;sEg(S&#65533;^&#65533;|^&#65533;VL&#65533;&#65533;/Q&#65533;&#65533;O&#65533;&#65533;@&#65533;&#65533;&#65533;Ee&#65533;&#65533;&#65533;" &#65533;&#65533;| a&#65533; &#65533;&#65533;&#65533;&#65533;&#65533;&#966;&#65533;&#65533;&#987;%&#65533;&#65533;]h<m&#65533;&#65533;&#65533;&#387;l#&#65533;
&#65533;&#65533;&#65533;1&#65533;Q&#65533;&#65533;x&#65533;&#65533;&#65533;&#65533;&#65533;1&#65533;&#65533;y&#1079;C&#65533;&#65533;&#65533;Oq_&#65533;&#65533;|&#65533;&#65533;  !&#65533; &#65533;&#65533;M0&#65533;KC&#65533;!& +u&#65533;&#65533;&#65533;&#844;}&#65533;&#65533;.&#65533;&#65533;Q&#65533;&#65533;&#65533;>&#65533;[P&#65533; 0&#65533;AT_&#65533;_r&#65533;&#65533;9&#65533;a&#65533;&#65533;sWV&#65533;&#65533;	&#65533;&#65533;&#65533;&#65533;3&#65533;!X&#1079;C&#65533;&#65533;&#65533;,&#65533;&#65533;1#&#65533;,&#65533;[&#65533;f&#65533;&#530;&#65533;b&#65533;&#65533;&#65533;&#65533;=&#65533;*L&#65533;&#65533;J&#65533;&#65533;f&#65533;lQ&#65533;m&#1525;&#234;#&#65533;&#65533;6&#65533;)))eJ&#65533;&#65533;&#65533;.u&#65533;&#65533; &#65533;&#65533;&#65533;&#65533;&#65533;&#65533;&#65533;&#65533;&#65533;&#1342;{&#65533;;&#65533;&#65533;#&#65533;}&#65533;&#65533;&#65533;J&#65533;&#65533;*8&#65533;&#65533;&#65533;&#65533;&#65533;P1&#65533;%&#65533;c&#65533;&#65533;&#65533;1&#65533;1&#65533;RQ:&#65533;A&#65533;&#65533;4P&#65533;&#65533;&#65533;d$p&#65533;D2&#65533;&#65533;?&#65533;&#65533;&#65533;X1g&#65533;&#65533;&#65533;e&#65533;&#65533;&#1511;a&#569;&#65533;&#65533;# }m&#65533;&#65533;&#65533;&#65533;&#65533;d&#65533;%&#65533;&#65533;%&#65533;%&#65533;&#65533;9&#65533;&#65533;Ra&#65533;&#65533;&#65533;&#65533;j&#65533;&#65533;&#65533;R>&#65533;&#65533;&#65533;&#674;U&#65533;&#65533;4&#65533;L&#65533;&#65533;*n&#65533;jCq&#65533;>QQ&#65533;&#65533;Y&#65533;8&#65533;fA&#65533;i&#65533;&#65533;&#65533;V&#65533;)G<l>k&#65533;[&#65533;&#65533;&#65533;&#65533;C&#65533; 'u&#65533;&#65533;O&#65533; &#65533;&#65533;QB&#65533;E&#65533;:&#65533;&#65533;&#65533;9Ye&#1837;&#65533;Pexe&#65533;&#65533;eP&#65533;&#65533;%g&#65533;&#65533;p\#&#65533;e&#65533;]&#65533;&#528;&#65533;Z&#65533;&#65533;L&#65533;;e^&#65533;J~wPI&#65533;!+&#65533;&#65533;&#65533;! <&#65533;A&#65533;&#65533;)&#65533;&#65533;&#65533;&#65533;q)6&#65533;S&#705;&#65533;&#65533;5&#65533;&#65533;3&#65533;*&#65533;&#65533;a&#65533;"6&#65533;w&#65533;)&#65533;&#65533;=&#65533;&#456;&#65533;BT&#65533;&#65533;l&#65533;&#65533;7^@&(^?tsB?#&#65533;&#65533;&#65533;M&#65533;p)!Q&#65533;&#65533;&#65533;]("X&#65533;G&#65533;&#65533;OqNe-&#65533;c&#256;D&#65533;n=10&#65533;&#65533;in&#65533;Wa&#1959;!p&#65533;y&#65533;&#65533;&#65533;u&#65533;Xx&#65533;n]&#65533;&#65533;^&#65533;&#65533;&#65533;}&#65533;&#65533;&#65533;&#65533;%&#65533;=# E&#65533;S#&#686;!)f&#65533;&#65533;O&#65533;&#65533;)=&#65533;&#65533;6*&#65533;&#65533;@&#1425;'&#65533;&#65533;.&#65533;y&#65533;i&#65533;&#65533;&#65533;j&#65533;&#40860;&#65533;&#65533;&#65533;&#65533;T&#65533;&#65533;&#65533;&#65533;&#1332;GR&#65533;&#65533;&#65533;*&#65533;&#65533;&#65533;&#65533;&#65533;&#65533;{%&#65533;&#65533;j&#65533;&#65533;;&#65533;&#65533;Z&#65533; S'#[.&#65533;;&#65533;&&#65533;&#65533;4&#65533;k&#65533;&#65533;mq&#65533;d&#65533;tOBB&#65533;P&#65533;&#65533;&#65533;&#65533;N=/&#960;Y4&#65533;&#65533;(&#65533;&#65533;\m<&#65533;uv&#65533;B&#65533;&#65533;Do&#65533; 5&#65533;&#65533;JZ3/"&#65533;&#65533;O&#65533;N&#65533;@&#65533;&#65533;m&#65533;&#65533;r&#65533;R&#65533;4&#65533;) H&#65533;&#65533;O&#65533;;&#65533;&#65533;&#65533;&#65533;+&#65533;&#65533;?&#65533; &#65533;]&#65533;&#65533;&#65533;&#65533;&#65533;&#65533;6*s&#65533;&#65533;&#65533;+&#65533;)>&#65533;&#65533;Sq&#65533;.=&#65533;&#65533;+&#65533;M&#65533;&#65533;&#65533;t&#65533;
&#65533;&#65533;&#65533; &#65533;&#65533;:&#65533;&#65533;&#65533;&#65533;&#1842;&#65533;&#65533;4e&#65533;&#65533;M?&#65533;&#65533;&#65533;&#65533;p:1;&#65533;Fo&#65533;soA&#65533;YU&#65533;&#65533;&#65533;uH&#65533;&#65533;&#65533;&#65533;l&#65533;&#65533;&#65533;?;&#65533;&#65533;3&#65533;&#65533;(&#65533;&#65533;&#65533;@m&#65533;&#65533;&#65533;l&#65533;&#65533;)&#65533;&#65533;&#65533;!&#65533;&#65533;&#65533;kR;&#65533;NUm&#65533;&#65533;&#616;&#65533;&#65533;C?;&#65533;r&#65533;TA&#65533;&#65533;L&#65533;&#65533;qj&#65533;&#65533;&#65533;K@&#65533;&#356; &#65533;I&#65533;!p%jh&#1801;&#65533;&#65533;&#65533;K &#65533;/^&#65533;&#65533;&#65533;
,50$&#65533;p&#65533;&#65533;	0&#65533;%N&#65533;X&#65533;&#65533;E&#65533;&#65533;-B&#65533;`&#65533;"&#65533;&#65533;Y&#65533;&#65533;I&#65533;)BAe&#65533;&#65533;#\&#65533;)&#65533;Z&#65533;7s&#65533;&#65533;9B&#65533;&#961;&#65533;T&#65533;Z&#65533;h&#65533;&#65533;&#65533;3&#65533;T&#65533;&#65533;&#65533;Q&#65533;N&#65533;
&#65533;&#65533;HD&#65533;&#65533;&#65533;g`&#65533;l&#1471;&#65533;P\&#65533;&#65533;&#65533;[&#65533;K&#65533;4&#65533;&#65533;&#65533;Ds&#65533;&#925;&#65533;o&#65533;&#65533;&#65533;&#65533;&#65533;&#65533;&#65533;o&#626;h&#65533;&#1453;&#65533;
&#1857;M&#65533;&#65533;+q&#65533;&#65533;%%&#65533;&#65533;&#572;&#65533;c&#65533;&#65533;#&#65533;h&#65533;&#65533;_&#65533;Y&#65533;&#65533;&#65533;_&#65533;&#65533;&#65533;&#65533;&#65533;v`&#65533;&&#65533;).&#65533;&#65533;;&#65533;a&#65533;&#65533;&#65533;.0&#787;&#65533;&#65533;Re&#65533;|&#65533;&#65533;&#65533;&#933;_t&#65533;&#65533;&#65533;.[Z&#65533; &#65533;&LT&#1512;&#65533;$?&#65533;&#65533;&#65533;&#65533;"&#65533;0&#65533;~:&#65533;s&#65533;&#65533;&#65533;&#65533;_&#65533;&#65533;&#65533;&#65533;&#65533;&#65533;&#65533;&#65533;Q&#65533;NZ&#11080;&#65533;&#65533;&#65533;&#154;&#65533;,&#65533;Z&#65533;1&#65533;&#65533;fqM&#65533;&#65533;&#65533;x&#65533;&#65533;&#65533;&#65533;&#65533;%C&#65533;&#65533;Z&#65533;)&#65533;&#65533;L2&#65533;2&#65533;&#65533;H&#65533;&#804;&#65533;zs&#65533;&#65533;&#65533;8&#65533;D&#65533;&#65533;:&#65533;'&#65533;4&#65533;nH2&#65533;83&#65533;7&#65533;t&#65533;&#65533;&#65533;&#65533;h)&#65533;3&#65533;&#65533;&#65533;b&#65533;'&#1216;&#65533;&#65533;&#65533; q&#161;&#65533;&#65533;c&#65533;$"&#65533;E#$1/L2&#65533;&#65533;)&#65533;&#65533;&#65533;&#65533;G&#65533;&#65533;Ks"5aJ/:q&#65533;&#65533; &#65533;&#65533;6g&#65533;&#65533;l&#65533;i &#65533;nb&#65533;&#65533;&#65533;&#65533;&#65533;&#65533;&#65533;&#65533;&#65533;sF(&#65533;&#65533;r&#65533;&#487;*&#65533;&#65533;&#65533;&#65533;&#65533;&#65533;D&#65533;Q%&#65533;2&#65533;&#65533;o&#65533;&#65533;&#65533;2&#65533;TV&#708;n&#65533;@I&#65533;&#65533;&#65533;&#65533;&#65533;,qm&#65533;&#65533;&#65533;8KF&#65533;&#65533;Z+&#65533;&#1408;%&#65533;"&#65533;&#65533;q&#65533;&#65533;&#65533;
k-&&#65533;&#65533;&#65533;g&#65533;&#65533;&#65533;m
&#65533;&#65533; 1[&#65533;6c&#65533;&#65533;"&#65533;&#65533;&#65533;&#65533;#MZB&#1705;&#65533;&#65533;&#65533;H@rB &#65533;&#65533;&#65533;	H4i&#65533;&#65533;&#1783;U&#52483; &#65533;&#65533;&&#65533;J&#65533;N@!&#65533;3=&#65533;&#169;N&#65533;&#65533;HO&#65533;P&#65533;N>&#65533;$4&#65533;@/E&#65533;'E}4RU0U9&#1217;,&#65533;(O&#65533;u&#65533;T&#65533;h^j&#65533;d&#65533;&#1657;E&#65533;&#65533;&#65533;V&#65533;l&#65533;*&#1619;@&#65533;&#65533;&#65533;&#65533;&#65533;Z&#65533;5&#65533;)&#65533;d&#65533; &#65533;w&#65533;%&#65533;;k&#65533;&#65533;l]&#65533;&#65533;&#65533;d,Za&#65533;E&#65533;&#65533; ,"&#65533;&#65533;A&#65533;C&#25467;8&#65533;w&#65533;&#65533;`0&#65533;k&#65533;&#65533;&#65533;hi&#65533;&#65533;&#65533;_&#65533;!6^&#65533;&#65533;&#65533;^i&#65533;&#65533;O&#65533;&#65533;&#65533;r&#65533;&#65533;&#65533;&#65533;a@&#65533;t&#65533;=&#65533;&#65533;'&#65533;5S&#65533;&#65533;&#1851;&#65533;&#65533;&#65533;&#65533;i:|F&#65533;Y&#65533;J_&#65533;'&#65533;&#65533;9&#65533;Q&#65533;&#65533;?&#65533;&#65533;O&#65533;&#65533;&#65533;&#65533;/g&#2003;&#65533;&#65533;&#65533;E&#65533;!	&#65533;Z&#65533;&#65533;&#65533;.&#65533;7&#65533;,&#65533;&#65533;h&#65533;&#65533;&#65533;Pi&#65533;&#65533;!&#65533;E&#65533;&#65533;&#65533;1&#65533;Z73v?k&#65533;&#65533;&#65533;p&#65533;$&#65533;l,&#65533;&#48287;&#65533;&#65533;&#65533;^&#65533;Z&#65533;aDz&#65533;8&#65533;V&#65533;&#65533;8&#65533;&#65533;G#-I\&#65533;&#65533;&#1446;&#65533;l &#1244;&#1604;&#65533;0&#65533;&#65533;&#65533;&#65533;&#65533;8&#65533;&&#65533;9&#65533;MK&#65533;x,'&#65533;&#65533;Y&#65533;ayLD&#65533;&#65533;&#65533;&#65533;I<&#65533;yX&#65533;"2&#207;&#65533;.d&[&#994;&#1971;&#65533;&#65533;&#65533;v-#b&#65533;nw&#257;&#65533;&#65533;(iA&#65533; &#65533;&#65533;/xO\bK &#65533;&#1034;%&#65533;&#65533;&#65533;&#65533;ck&#65533;	&#65533;&#65533;&#65533;h&#65533;&#65533;&#65533;&#65533;Q a&#65533;Z0&#65533;&#65533;&#65533;a k&#65533;&#65533;=&#65533;&#65533;&#65533;-[;&#65533;m&#1074;!@Ba~)&#65533;&#65533;@&#65533;>&#65533;&#65533;&#65533;Zk3WB`U/+:;&#65533;&#65533;)&#65533;&#65533;Jp`&#65533;&#65533;&#65533;&#65533;&#65533;f'&#65533;&#65533;-&#65533;&#65533;RPa&#65533;:\&#65533;4&#65533;&#65533;R&#65533;-&#65533;&#65533;&#65533;"&#65533;99&#65533;&#65533;:&#65533;&#65533;&#65533;&#65533;&#65533;&#65533;&#1413;g&&#65533;"&#65533;0G&#1466;F&#65533;&#65533;d9iN|TQO&#65533;.$1&#812;9&#65533;&#65533;m&#65533;"&#65533;Q&#65533;?&#65533;&#65533;*o&#65533;#x&#65533;$'E&#65533;-D"t&#65533;&#65533;&#65533;f&#65533;&#65533;x&#65533;"b&#65533;&#65533;?&#65533;i&#65533;z&#65533;&#65533;$	&#65533;&#65533;&#65533;B&#65533;&#65533;&#65533;&#65533;&#65533;&#65533;2&#65533;&#65533;E&#65533;k%i&#65533;Z&#65533;&#65533; &#65533;L-]&#65533;#&#65533;&#65533;&#65533;&#65533;\&#65533;mN&#65533;$b@o&#65533;&#65533;&#65533;l&#65533;%1x&#65533;K&#65533;T"&&#65533;&#65533;&#65533; W&#65533;Rfn`&#65533;&#65533;N&#65533;h&#65533;&#65533;&#65533;&#65533;&#65533;,,%"&#65533;ZR&#65533;Mj&#65533;&#65533;,&#65533;4A&#65533;u&#65533;&#c&#65533;&#54922;F&#65533;&#65533;d"&#1737;@&#65533;y&#65533;&#65533;@JR)K&#1637;,&#65533;&#65533;&#65533;&#268;(&#65533;$k6&#65533;&#65533;&#65533;&#65533;&#777;&#65533;&#65533;8&#65533;&#65533;&#1466;	D_)C Z&#65533;&#65533;&#65533;,&#65533;	&#65533;&#65533;&#65533;X&#65533;2&#65533;D&#65533;&#65533;&#65533;A&#65533;&#65533;&#65533;&#65533;eD&#65533;Mf&#65533;F-/$&#65533;&#65533;
WT&&#65533;/&#65533;TfE&#65533;&#65533;B&#65533;%&#65533;&#1419;&#65533;&#65533;&#65533;'&#65533;&#658;&#65533;&#65533;:\m*&#65533;&#65533;(&#789;&#65533;&#65533;*\&#65533;&#65533;&#65533;	U&#65533;&#65533;&#65533;SQs&#65533;&#65533;&#65533;&#65533;&#65533;N&#65533;&#65533;&#65533;n&#65533;&#65533;&#1013;u&#65533;&#65533;j&#65533;&#65533;\2&#65533;P&#65533;s&#65533;3&#65533;(&#65533;&#1805; &#65533;&#65533;&#65533;]5)B*&#65533;&&#65533;&#65533;&#65533;U&#65533;8&#65533;&#65533;V&#65533;&#65533;pH	&#65533;&#582844;6&#65533;IYf&#65533;+&#65533; &#65533;$=K&#65533;&#65533;)&#65533;&#65533;/&#65533;&#65533;(&#65533;&#65533;&#65533;1&#65533;&#65533;&#65533;
h&#4459;&#65533;K&#65533;&#65533;&#65533;&#65533;c&#65533;5.&#65533;8I"&#65533;)&#65533;&#65533;&#65533;.w&#65533;&#65533;&#65533;&#65533;&#65533;&#65533;,&#656;[&#1067;+&#65533;&#700;&#65533;#&#65533;&#65533;&#65533;L&#65533;&#65533;N&#65533; 5J&#65533;&#65533;&#65533;p}2Q&#65533;&#65533;&#65533;&#65533;4`&#65533;]&#65533;mg\X&#65533;&#65533;&#65533;&#65533;&#65533;e&#65533;L&#65533;&#65533;&#65533;&#1194;Sv]r}&#65533;&#65533;&#65533;:w'&#65533;B&#65533;&#65533;t&#65533;C&#65533;Hst&#65533;J&#65533;5&#65533;X&#65533;&#65533;J&#65533;)LIU&#65533;&#65533;&#65533;&#65533;7/&#65533;>&#65533;b&#65533;&#65533;Y&#65533;s&#65533;c+1H)V@&#65533;&#65533;&#65533;&#65533;,&#65533;&#65533;&#65533;&#65533;h_CC&#65533;"}&#65533;&#33287;d&#65533;&#65533;dE(J	&#65533;&#65533;b4&#65533;&#65533;&#65533;9j&#65533;&#777;)&#65533;&#65533;S&#65533;4>&#65533;P&#65533;&#65533;v;S&#65533;"&#65533;&#65533;&#65533;b&#65533;&#65533;&#65533;NP&#65533;N&#65533;wd&#65533;&#65533;N&#65533;!ry,[&#65533;8ql"2&#65533;!(K&#65533;&#65533;R&#65533;sb&#65533;&#65533;&#65533;$&#65533;&#65533;

&#65533;&#65533;&#65533;&#65533;J:Gq9&#65533;Y&#65533;*s&#65533;C&#65533;N%eZ}&#65533;9&#65533;&#65533;&#65533;&#65533;*&#65533;(1[&#65533;)&#65533;&#65533;q&#65533;&#1517;&#65533;>+,^&#65533;&#65533;&#65533;&#65533;&#65533;&#65533;c&#65533;&#65533;e&#65533;4zB'd&#65533;a&#65533;3&#65533;&#65533;}&#65533;&#65533;&#65533; &#65533;G&#65533;BWJ&#65533;&#65533;&#65533;&#65533;	D&#65533;&#65533;tW&#65533;=&#65533;[h@&#65533;&#65533;$!&#65533;&#65533;&#173;&#65533;&#65533;+&#65533;&#65533;)gz8&#65533;D&#65533;&#65533;	&#65533;&#65533;&#65533;c&#65533;&#65533;&#65533;E&#65533;`&#65533;&#65533;NPx1&#65533;&#65533;&#65533;N&#669;H&#65533;&#65533;&#65533;:fVySU&#65533;T&#65533;&#65533;&#65533;\&#65533;&#65533;.&#65533;K?&#65533;P&#65533;Zn&#65533;&#839;"&#1572;7Z&#65533;,N&#65533;&#65533;&#65533;&#65533;Io&#65533;&#65533;&#65533;um&#65533;D&#65533;a&#65533;]&#65533;}[&#65533;&#65533;	&#65533;&#65533;O?Fdw&#65533;)b?&#65533;Y&#65533;C&#65533;&#65533;&#65533; &#65533;&#65533;V&#1098;i&#65533;p&#65533;U$&#65533;/&#65533;]2&#237;&#65533;u&#65533;Z&#65533;&#65533;2Z[&#65533;-wqI&#65533;r&#65533;&#65533;"&#65533;`&#65533;\=&#65533;gjk&#65533;&#65533;Hen&#65533;&#137;&#65533;0&#663;&#65533;X&#65533;&#65533;C:lN&#65533; &#65533;&#65533;&#65533;&#65533;:&#65533;&#65533;&#65533;TE>&#65533;&#65533;2&#65533;!Z$w&#65533;&#65533;C&#65533;&#65533;u#&#65533;z&#65533;&#65533;T&#65533;&#852;&#65533;&#65533;&#65533;!&#65533;G;&#1697;&#65533;v&#65533;&#65533;q&#65533;&#65533;_&#65533;&#65533;&#65533;&#65533;5&#65533;&#65533;6&#65533;&#65533;[&#65533;p&#1528;F{&#65533;&#65533;b&#65533;&#65533;&#65533;&#560;"&#65533;&#65533; &#65533;&#65533;|&#1272;f&#65533;m:&#65533; 
0&#65533;2 0|)&#65533;&#65533;	&#65533;&#1047;&#65533;&#65533;&#65533;&#65533; v+)&#65533;&#65533;&#65533;&#65533;as&#65533;V&#65533;&#65533;&#65533;k&#65533;&#65533;&#65533;[&#65533;&#65533;&#65533;&#65533; &#737;&#65533;&#65533;)2&#65533;&#65533;&#65533;6&#65533;&#65533;&#801;&#65533;&#65533;Kh&#65533;&#65533;&#65533;&#65533;&#65533;&#65533;&#65533;9@y&#65533;m;&#65533;F&#65533;&#65533;&#65533;&#65533;&#65533;&#65533;&#65533;&#65533;Q&#65533;&#65533;&#65533;&#65533;B&#65533;&#65533;&#65533;-J&#65533;x&#65533;&#65533;&#65533;)?z&#65533;/&#65533;3&#65533;&#533;&#65533;<&#1140;&#65533;8&#65533;&#65533;x&#65533;&#65533;&#65533;4&#65533;&#65533;&#65533; !9t&#65533;&#65533;u1&#65533;&#65533;@&#65533;0@(&#65533;&#65533;1&#65533;&#832;&#65533;&#65533;&#65533;` &#65533;&#65533;&#65533;Z<&#65533;&#65533;&#65533; t
&#1241;&#65533;p&#65533;(&#65533;&#65533;&#65533;x&#65533;	\1|!&#65533;&#65533;(&#65533;&#65533;&#65533;"&#65533;
&#65533;3-JR&#65533;QZ9U
&#65533;&#65533;&#65533;&#65533;&#65533;K &#65533;&#65533;$&#65533;&#6309;Y&#65533;A&#65533;&#65533;&#65533;r5&#65533;&#65533;&#553;&#65533;^&#65533;!&#65533;2&#65533;&#65533;&#65533;A&#65533;&#65533;&#65533;&#65533;":&#65533;`&#65533;&#65533;s&#65533;&#65533;rB&#65533;&#65533;&#1753;&#65533;&#65533;&#65533;>u&#65533;&#65533;yC/&#65533;&#65533;3&#65533;H/0L31&#65533;&#65533;q/H&#65533;&#65533;b&#65533;&#65533;O&#65533;&#65533;O&#65533;&#65533;:&#65533;&#65533;&#65533;&#65533;z&#65533;0s0|&#65533;&#65533;z&#65533;&#65533;&#65533;&#65533;&#65533;&#65533;/&#65533;8&#65533;&#65533;&#65533;?&#65533;J&#65533;b!8&#65533;(8&#65533;H&#65533;&#65533;&#65533;s&#65533;&#65533;&#65533;q&#65533;q&#65533;&#65533;&#65533;&#65533;&#1037;&#65533;&#65533;&#65533;j1&#65533;[&#65533;y&#65533;<&#65533;)&#65533;&#65533;S&#65533;&#65533;&#65533;-VD&#65533;&#65533;&#65533;I&#65533;x &#65533;&#65533;@\&#65533;&#65533;2A&#65533;&#65533;&#65533;d&#65533;&#65533;_&#1341;5qA&#1354;&#177;%_*&#65533;&#65533;&#65533;&#65533;AY&#65533;j&#65533;&#65533;&#65533;&#65533;::&#65533;@.&#65533;.&#65533;pB&#65533;b&#65533;&#65533;&#65533;&#65533;&#65533;O&#65533;&#65533;&#65533;&&#65533;&#65533;FR&#65533;&#65533;	&#65533;&#65533;&#65533;&#65533;&#65533;[K'b&#65533;o*&#65533;s&#65533;&#65533;&#65533;&#65533;&#65533;y&#65533;v,	&#65533;Q&#65533;s&#65533;b&#65533;b &#65533;&#65533;&#65533;,&#65533;&#65533;&#65533;&#65533;x&#65533;@Da9&#266;&#534;&#65533;&#65533;`Y&#312;&#65533;&#65533;&#65533;&#65533;LSL&#65533;&#65533;4
I&#65533;&#65533;&#65533;&#65533;&#65533;&#65533;C&#65533;0&#65533;&#522;&#65533;R9&#65533;&#65533;-ZKI&#65533;1&#191;a&#65533;&#65533;&#65533;&#65533;U|&#65533;d&#65533;&#65533;&#65533;9&#65533;&#65533;3&#604;&#65533;tA&#65533;&#65533;&#65533;&#65533;&#65533;&#65533;E&#65533;&#65533;&#65533;&#65533;&#65533;2&#65533;$&#65533;&#65533;SJfR&#65533;2&#65533;&#65533;&#65533;&#684;&#65533;F&#65533;&#65533;>&#65533;)&#750;m&#65533;n&#65533;&#65533;o&#65533;GX+&#65533;&#65533;p&#65533;&#65533;&#65533;&#65533;&#65533;K&#65533;&#252;&#65533;&#65533;&#65533;#&#65533;&#65533;L\&#65533;&#65533;&#65533;&#65533;&#65533;&#65533;&#1488;&#65533;&#65533;:
&#65533;&#38010;&#65533;(&#65533;&#65533;&#65533;&#1264;&#65533;&#65533;=\8;&#65533;D<&#65533;&#65533;8&#65533;&#65533;<L@"&#1613;&#65533;&#65533;&#65533;&#65533;@&#65533;&#65533;&#65533;&#65533;G=s&#65533;&#65533;&#151;+9q&#1564;&#65533;<&#65533;&#65533;1=a+=&#65533;&#65533;&#65533;&#65533;R&#65533;&#809;&#65533;+.Bd&#65533;A&#65533;S&#65533;	&#65533;&#65533;c60&#65533;&#65533;^j&#65533;^R&#65533;&#65533;j&#276;K&#65533;&#65533;&#65533;&#65533;&#65533;P&#65533;&R&#65533;&#65533;&#65533;"G&#65533;&#65533;&#139;X&#65533;{3&#65533;t&#65533;9sO&#65533;&#65533;p`&#65533;(&#65533;&#1331;4=&#65533;&#65533;@&#65533;&#65533; &#65533;&#65533;&#186;/0:&#65533;&#65533;&#1592;&#65533;&#65533;&#65533;&#65533;&#65533;&#65533;&#65533;&#65533;i9	m&#65533; &#65533;&#65533;&#65533;yH0&#65533;&#65533;&#65533;Z)A0O{&#65533;*i&#65533;&#1610;&#65533;
&#65533;s=&#65533;&#65533;&#65533;&#65533;&#65533;&#65533;&#65533;&#65533;&#596;&#10516;K&#65533;&#65533;h&#65533;#&#65533;&#65533;&#65533;&#65533;&#65533;&#65533;]&#65533;&#65533;&#65533;&#65533;[&#65533;&#65533;]&#65533;9@&#65533;&#48392;&#65533;S:&#65533;&#65533;&#65533; l&#65533;&#65533;#&#65533;&#65533;&#65533;Fl&#65533;T&#65533;&#65533;"N&#65533;'\&#1290;&#65533;B&#65533;qV&#65533;&#65533;P&#65533;q&#65533;(&#41658;Z
{#&#65533;&#65533;E&#65533;&#65533;&#65533;&#65533;&#65533;&#65533;@P&#65533;&#65533;h&#65533;&#65533;z&#65533;&#65533;&#65533;&#65533;&#65533;'&#65533;xM?&#65533;,&#65533;&#65533;@&#65533;'i&#65533;&#512;&#65533;L&#1483;PTz&#65533;|s)&#65533;O&#65533;&#65533;&#65533;,&#65533;H&#65533;&#65533;a&#1099;&#1065;IJC&#65533;b&#65533;&#65533;&#65533;&#65533;&#65533;&#65533;&#65533;&#65533;*&#65533;u9&#65533;&#65533;] &#65533;&#65533;&#65533;&#65533;j&#65533;~q&#65533;&#65533;&#65533;t2+&#65533;hDF&#65533;!&#144;&#65533;F&#65533;["&#65533;&#65533;J&#65533;&#65533;*&#65533;&#65533;)&#65533;a&#65533;"p&#12169;0;TyK&#65533;&#65533;R&#218;(&#65533;H&#65533;u&#65533;3&#65533;&#65533;6jM&#65533;&#65533;p&#65533;W&#65533;K&#65533;&#65533;C&#65533;P&#1101;PS&#65533;&#65533;&#65533;&#65533;&#65533;'&#65533;&#65533;=&#65533;X[&#65533;&#812;'&#65533;&#65533;5&#65533;&#65533;&#65533;&#65533;-&#65533;&#65533;}[t&#65533;3iY&#65533;&#65533;&#65533;&#65533;W&#65533;Y9&#65533;R&#65533;&#65533;&#65533;&#65533;&#65533;&#65533;&#65533;&#65533;&#65533;K"&#65533;&#65533;&#65533;&#65533;&#65533;&#848;&#65533;&#65533;&#65533;&#245;\&#673;&#65533;&#65533;&#65533;&#1069;&#1619;2&#65533;&#65533;_&#65533;&#65533;
&#697;&#65533;&#1197;&#65533;*&#65533;&#65533;t>R1&#1620;&#65533;&#65533;&#1549;]&#65533;&#1720;<Ko2O&#65533;&#65533;]&#65533;&#65533;:&#65533;&#1879;(&#65533;&#65533;&#65533;&#65533;&#1720;&#65533;&#65533;&#65533;=$0&#65533;&#1271;&#65533;&#1001;&#65533;<&#1903;&#65533;K&#912;n&#65533;&#1112;&#65533;@-&#65533;&#65533;`&#65533;&#65533;&#65533;H&#65533;X&#65533;r&#65533;:&#65533;&#65533;&#65533;&#65533;&#65533;+&#65533;+&#65533;&#65533;&#812;m&#65533;&#718;&#65533;3&#65533;uE&#65533;}&#65533;&#65533;&#65533;&#65533;u&#65533;&#65533;&#65533;&#65533;e&#65533;&#65533;&#65533;^&#65533;&#65533;&#65533;-&#65533;Y&#65533;&#65533;a&#65533;8&#65533;&#65533;_&#65533;&#65533;&#65533;AX&#65533;5&#65533;M&#65533;&#305;=-&#65533;&#65533;&#65533;&#65533;@&#65533;&#21988;&#65533;&#65533;]&#65533;Y
&#1925;&#65533;5&#65533;B&#65533;K&#65533;?+5a&#65533;&#65533;&#65533;&#65533;&#65533;&#65533;&#65533;&#65533;&#65533;&#457;&#65533;#&#65533;+&#65533;&#65533;&#65533;&#65533;.&#65533;&#65533;&#65533;&#65533;&#65533;#4&#65533;#$&#65533;a
&#65533;&#65533;&#65533;&#65533;S;&#65533;?&#65533;&#65533;&#65533;&#65533;&#65533;&#1929;&#65533;K&#65533;x&#65533;&#65533;&#65533;&#840;U.f)U&#65533;L&#65533;\&#65533;Y<&#65533;\&#913;&#65533;^&#65533;&#65533;&#65533;*^*)U&#1188;&#65533;:&#65533;Q&#65533;=&#65533;&#65533;	&#1184;&#65533;&#65533;&#65533;Vl&#65533;-&#65533;a&#65533;&#65533;&#65533;&#65533;&#65533;S&#65533;i&#65533;U&#65533;&#65533;&#65533;h&#157;t&#1696;EV4#'w&#65533;9'r&#65533;&#65533;r&#65533;&#1187;?%F&#65533;&&#65533;&#65533;l,&#65533;Y&#65533;a&#1357;&#65533;&#652;&#65533;%&#65533;q&#65533;&#226;&#65533;!&#65533;&#65533;&#65533;H&#65533;G&#65533;&#65533;&#65533;P&#65533;5&#65533;#]>&#65533;d	b&#65533;&#65533;&#65533;'&#65533;&#65533;&#65533;	&#65533;-	z&#65533;&#65533;&#65533;b=&#65533;X&#65533;
k&#65533;&#65533;&#65533;I&#65533; &#65533;--&#65533;f&#65533;&#65533;_u&#65533;&#65533;&#65533;&#65533;&#65533;;&#65533;5$&#1656;&#65533;  Ki&#65533; &#65533;B>Y&#673;C&#65533;&#65533;&#65533;\E&#65533;&#65533;&#65533;&#65533;&#65533;M&#65533;&#65533;C&#65533;&#65533;C&#65533;Y&#65533;gV&#65533;g&#65533;g&#65533;g&#65533;&#65533;x&#65533;\ = &#65533;&#65533;&#65533;&#65533;J&#65533;Y&#65533;=&#65533;&#65533;&#65533;&#65533;9m&#65533;&#568; X&#65533;]&#65533;ki&#65533;&#65533;1
B4&#65533;)&#65533;&#65533;&#65533;&#65533;@f@&#65533;&#65533;x&#65533;:&#65533;/&#1145;&#65533;R=Q&#65533;&#65533;P8&#670;&#65533;&#65533;P&#1560;&#65533;^&#65533;{&#1616;&#65533;$\C&#65533;&&#65533;o.-`3B&#65533;&#65533;&#65533;&#65533;k6&#65533;&#65533;&#65533;&#65533;&#65533;{&#1369;&#65533;`&#889;&#65533;&#65533;*.&#65533;&#65533;&#65533;&#65533;2h&#65533;P&#65533;C 'P&#65533;Y&#65533;L`k&#65533;&#65533;&#516;CP&#65533;&#65533;&#65533;<&#65533;6
[&#65533;&#65533;	&#160;&#65533;&#65533;&#577;8X(g&#65533;(&#65533;Rh&#65533;M8&#65533;n&#65533;&#65533;;&#65533;[&#65533;|&#50238;&#65533; z&#65533;80@&#316;?&#65533;&#829;t&#65533;
&#65533;P&#65533;&#65533;&#65533;&#65533;J&#65533;7&#65533;&#779;ph&#65533;&#65533;	&#65533;&#65533;dV&#65533;&#65533;&#65533;&#65533;&#65533;i&#65533;&#65533;1jn&#65533;iN>9&#65533;i&#65533;;&#65533;&#65533;&#65533;_&#65533;&#65533;&#65533;&#65533;&#65533;&#65533;1&#65533;&#65533;_&#65533;&#65533;&#65533;&#1701;h&#65533;=&#921; :>&#65533;&#65533;&#65533;x&#65533;+k&#517;8&#65533;2)|&#65533;&#65533;D(&#65533;&#65533;k&#65533;&#1064;&#65533;&#65533;(&#65533;&#65533;
&#65533;6^V}E&#65533;&#65533;j&#65533;]&#65533;X[&#804;&#65533;)8a!<&#65533;&#65533;^_&#65533;&#65533;S&#65533;@0&#65533;&#65533;&#65533;X(&#65533;;4C&#675;&#186;^&#65533;8W&#65533;.?T&#65533;&#65533;I&#65533;&#980;&#65533;ML&#65533;&#65533;&#65533;&#65533;&#65533;&#65533;&#65533;uL:M&#65533;X])&#65533;&#65533;o@q&#65533;&#65533;&#65533;j&#65533;&#65533;&#65533;&#65533;4&#65533;&#65533;&#1538;&#65533;&#65533;:N@&#65533;&#65533;q[UT&#42888;$&#65533;T "&#65533;Yk&#522;$(&#65533;2	&#65533;&#65533;r&#1993;	U&#65533;d&#65533;&#65533;k+&#65533;&#65533;&#65533;}0&#65533;&#65533;(&#65533;&#1063;&N&#65533;&#65533;\&#65533;&#65533;*miq&#65533;&#65533;&#65533;&#65533;PDy&#65533;&#65533;&#62163;&#65533;I&#65533;C&#65533;,S&#65533;&#65533;1&#65533;9&#65533;&#65533;&#65533;I&#65533;&#65533;&#65533;Y+&#65533;&#65533;1&#65533;|-N&#65533;&#65533;&#65533;iq&#65533;ZZ&#65533;$&#65533;m&#65533;&#65533;&#65533;&#65533;Y&#65533;&#65533;&#65533;L7&#65533;&#65533;&#65533;-&#65533;F&#65533;&#65533;&#65533;\&#65533;&#65533;D&#65533;&#65533;&#1240;SO&#65533;&#65533;T&#65533;h&#65533;p&#65533;)&#65533;h)&#65533;&#65533;&#65533;&#65533;-&#65533;&#65533;&#65533;&#65533;uE0&#65533;&#65533;&#65533;&#65533;&#65533;&#65533;u1L&#65533;(m&#65533;&#65533;&#65533;&#65533;s&#65533;&#65533;0>&#65533;&#511;t&#65533;&#65533;Kf&#65533;&#1534;&#65533;&#65533;l*vOq&#65533;&#65533;&#666;Jcx&#1335;&#65533;@(&#65533;O&#65533;\%s6&#65533;&#177;5&#65533;&#65533;&#65533;X&#65533;&#65533;5&#65533;51W&#65533;&#65533;gY&#65533;B&#65533;&#65533;&#65533;&#65533;&#65533;&#65533;&#65533;&#65533;&#65533;&#65533;.&#65533;&#65533;&#65533;&#65533;:(&#65533;&#65533;&#65533;&#65533;l&#65533;x&#65533;&#65533;M&#65533;&#65533; Q&#65533;&#65533;[&#1523;&#65533;&#65533;x&#65533;&#65533;&#65533;&#65533;&#65533;&#65533;&#65533;( &#65533;0yHy y2&#65533;&#65533;c&#65533;&#65533;c&#65533;&#65533;idW&#65533;&#65533;H&#65533;;a&#65533;!&#65533;&#65533;U&#65533;&#65533;&#65533;Z&#65533;&#65533;^*>0&#65533;&#65533;&#65533;:&#65533;&#65533;I&#65533;Y&#65533;&#65533;&#65533;q&#65533;&#1040;&#65533;?
u&#1006;&#65533;&#65533;&#65533;&#65533;s>&#65533;&#65533;h&#65533;&#65533;&#65533;^Yk&#65533;&#65533;uT&#65533;u>&#65533;&#65533;&#65533;k&#65533;wZ&#65533;&#65533;x&#65533;(&#65533;&#583;&#65533;Hr&#65533;(&#65533;&#65533;r&#65533;&#65533; &#65533;&#65533;8&#65533;&#65533;&#65533;bP&#65533;&#65533;&#65533;s&#65533;&#65533;E&#65533;&#1422;,@&#65533;/&#65533; @&#65533; &#65533;&#65533;	&#65533;|@&#65533;@&#65533;&#37519;&#65533;&#65533;&#65533;|&#65533;&#65533;&#65533;|&#65533;&#65533;&#65533;y04y&#65533; &#65533;nP&#65533;X&#65533;&#65533;&#65533;&#65533;}&#65533;G&#65533;|&#65533;mmms&#65533;&#65533;&#65533; &#65533;&#65533;H&#65533;$p&#65533;p(&#65533;C&#65533;&#65533;&#65533;&#65533;&#65533;&#65533;Oi&#65533;hz&#65533;&#65533;4	&#65533;&#926;v&#65533;&#65533;&#65533;!I&#65533;s%&#65533;s\c/&#65533;>&#65533;0N4F&#65533;&#65533;&#65533;b&#65533;&#65533;&#65533;o&#65533;mE&#65533;w&#65533;x `8&#65533;$Xl&#65533;T&#25888;&#65533;z4z&#65533;M|,t&#65533;&#65533;&#380;&#65533;$8&#65533;&#65533;b&#65533;&#65533;[&#65533;0&#200;&#65533;&#65533;&#65533;&#65533;&#740;4'a&#65533;7&#65533;"&#463;9NXH&#65533;_I&#65533;*W&#65533;lq&#65533;&#65533;\&#65533;d&#65533;&#65533;&#65533;M&#65533;8&#65533;&#65533;&#65533;	&&#65533;=&#65533;&#404;&#65533; &#221;=&#65533;(&#65533;&#65533;&#65533;)&#1320;*&#65533;XX&#65533;a&#65533;&#65533;Y&#65533;e*&#65533;&#65533;&#65533;&#1328;b&#466;-&#65533;Z&#65533;"P&#65533;&#65533; &#65533;[--&#65533;&#65533;&#65533;&#65533;#D&#65533;P&#65533;@ae&#596;%&#65533;D&#65533;&#65533;&#65533;&#65533;&#65533;&#65533;].qhV%&#65533;&#65533;K&#65533;&#65533;e&#65533;&#65533;&#65533;c&#65533;&#854;4cy&#65533;&#65533;&#65533;U:4&#818;&#594;&|MGF&#65533;&#65533;5l&#65533;&#65533;$N&#65533;&#65533;`J&#65533;&#65533;&#65533;^&#65533;&#65533;&#65533;&#65533;&#65533;K>&#65533;&#65533;&#65533;ia&#65533;&#65533;&#65533;&#1533;&#65533;&#1418;&#65533;&#65533;\l,x&#65533;r&#65533;&#65533;&#65533;&#1073;u&#65533;*&#65533;Y&#65533;7&#65533;&#578;&#65533;y&#65533;Z&#65533;&#65533;q&#65533;&#65533;,&#65533;I&#65533;o *&#65533;8]&#65533;?" &#65533;&#65533;&#65533;P&#65533;P;&#65533;&#65533;SR>&#65533;J&#65533;&#65533; OR!RH-4&#65533;2&#65533;al!B&#65533;UK x&#65533;PVp&#65533;&#65533;"&#65533;-&#65533;C&#65533;D&#65533;0$&#65533;S^&#1591;&#65533;4-&#65533;^{&#65533;&#65533;C&#65533;=%&#65533;J&#65533;5&#65533;&#65533;v&#65533;	&#65533;dw&#65533;D'&#65533;..E3&#65533;Id%T&#65533;}&#65533;&#65533;u&#65533;&#65533;4&#65533;,H9&#65533;l,5&#65533;-&#65533;&#65533;[o&#65533;&#65533;&#65533;&#65533;?&#65533;-&#256;i&#65533;&#65533;b&#65533;D&#65533;u&#65533;&#65533;ByAKBx)&#65533;D^L&#65533;&#65533;2&#65533;&#65533;7.&#65533;&#65533;S&#65533;whD&#65533;2&#65533;&#65533;?&#65533;`&#65533;}c&#65533;&#65533;=&#65533;&#65533;&#65533;+&#65533;ZS&#65533;6&#65533;j &#65533;&#65533;FU &#65533;J$&#65533;&#65533;WPS&#65533;&#65533;MB&#65533;&#65533;&#65533;*SPC1&#65533;?D&#65533;&#65533;,T'2&#65533;&#65533;&#65533;&#65533;&#65533;&#65533;8&#65533;-&#65533;>i&#65533;A^PK&#65533;&#65533;Q&#65533;&#65533;id4&#65533;&#65533;z&#65533;&#65533;x&#65533;1Y&#65533;{&#1119;]&#65533;R&#65533;&#65533;&#65533;t&#65533;J&#65533;&#65533;&#65533;,e&#65533;"&#65533;&#65533;E$&&#65533;U&#65533;p&#65533;U.&#65533;&#65533;&#65533;&#65533;B;&#65533;?<e&#65533;*e,&#65533;D?2'&#65533;?:&#65533;-yTQ&#65533;&#65533;D&#65533;&#65533;&#65533;&#65533;L&#65533;&#186;&#65533;- B5j&#65533;5&#65533;&#65533;P1&#202;&#65533;&#65533;&#65533;&#1065;&#65533;&#65533;3&#65533;F3T*&#65533;E&#204;&#65533;&#65533;m&#65533;&#65533;&#65533;}&#65533;&#65533;5&#65533;&#65533;-N&#65533;&#65533;M&#65533;&#65533;J1&#65533;e&#65533;-&#65533;&#1361;&#65533;&#65533;xz&#65533;g&#65533;&#65533;Y&#65533;&#65533;h&#65533;X`AF&#65533;&#65533;&#65533;&#65533;%&#65533;&#65533;&#65533;o&#65533;O$&#65533;<;&#65533;&#65533;&#65533;h&#65533;&#65533;&#65533;1M&#65533;&#65533;&#65533;o&#65533;&#65533;Yg&#65533;&#65533;&#1625;&#65533;K&#65533;pM&#65533;&#65533;U&#65533;a&#65533;C!fD&#65533;Le_Ty&#65533;&#65533;=&&#65533;&#65533;&#65533;Y&#65533;b&#65533;&#65533;&#65533;?&#65533;Mq&#65533;&#65533;i&#65533;&#65533;&#65533;?&&#65533;&#65533;&#65533;}QZ&#65533;&#65533;&#65533;&#65533;&#1194;&#65533;&#65533;|&#65533;E-&#65533;&#65533;t&#65533;&#65533;&#65533;"hs&#65533;4&#65533;T&#65533;c&#65533;&#65533;&#65533;&#65533;B&#65533;&#65533;&#65533;&#65533;&#65533;X&#65533;.&#65533; Tl?&#65533;&#65533;&#65533;	  &#65533;&#65533;&#65533;&#65533;&#65533;( &#65533;&&#65533;dj&#65533;&#65533;&#65533;&#65533;&#65533;f&#65533;&#65533;*-&#65533;
&#65533;&#65533;	&#65533;&#65533;}&#65533;yC&#1384;&#65533;&#65533;(xA&#65533;&#65533; &#65533;&#65533;&#65533;&#65533;!/&#65533;&#65533;&#65533;&#52610;&#65533;k7&#65533;1d&#65533;&#65533;&#65533;&#65533;T&#65533;_&#65533;&#65533;\M&#65533;a1&#65533;9&#65533;ue&#65533;?l&#65533;&#65533;m&#65533;J&#65533;<b&#65533;&#65533;2&#65533;&#1317;&#65533;u&#65533;i]D&#65533;&#65533;&#65533;-&#65533;=&#65533;&#65533;&#65533;C,&#65533;&#65533;D&#65533;&#65533;C&#65533;&#65533;C%Oy,&#65533;K&#65533;5>&#65533;&#65533;&#65533;f&#65533;K &#65533;&#65533;Q*9&#65533;
k,9Kn@&#65533;&#65533;&#65533;&#65533; &#65533;&#1101;n&#65533;	&#65533;&#65533;&#65533;
&#65533;:I&#65533;&#65533;C&#65533; ~bqTI&&#65533;&#65533;
&#65533;&#65533;>&#65533;&#65533;d&#65533;&#65533;&#65533;)&#65533;,D&#65533;&#65533;b$&#65533;>=&#65533;&#65533;&#65533;&#65533;&#65533;4&#65533; e!&#65533;&UqC$(&#65533;VNP&#65533;&#65533;&#65533;&#65533;'&#65533;H&#65533;&#65533;&#464;&#65533;&#65533;%(&#65533;&#65533;v&#65533;0x&#65533;:&#65533;&#65533;&#65533;&#65533;jG&#65533;Kj&&#65533;y&#65533;&#65533;-&#65533;&#65533;&#65533;g&#65533;&#65533;&#65533;tD&#65533;7&#65533;4&#65533;&#65533;5&#65533;X"C&#65533;i&#65533;/&#65533;nt&#65533;&#65533;&#65533;;w:Z&#65533;
K]<&#65533;I%tZf6&#65533;&#65533;&#65533;&#65533;&#65533;&#65533;&#65533;8&#65533;G~&#65533;&#65533;&i&#65533;0R&#65533;&#65533;-&#224;DPR)&#65533;Qa&#65533;DI.%J&#65533;J&#656;&#65533;jdE/&#65533;H&#65533;f&#65533;&#65533;&#65533;&#65533;&#65533;I.9K&#65533;~&#65533;&#65533;T#ME&#272;&#65533;&#65533;&#65533;.3&#65533;&#65533;&#65533;Q&#847;QY&#65533;&#65533;V&#168;&#65533;N&#65533;)&#65533;&#65533;#&#65533;
@&#65533;&#65533;&#65533;XMu	&#65533;&#65533;5&#65533;&#65533;&#65533;D&#65533;&#65533;j4@&#65533;
&#65533;&#65533;,1X&#65533;&#65533;5&#65533;*^}]&#65533;~&#65533;I&#65533;&#65533;&#65533;$&#65533;&#65533;&#65533;.5&#65533;&#1221;&#65533;&#65533;Q&#65533;K]&#65533;&#65533;&#65533;&#65533;&#65533;!}M&#65533;	5"X&#65533;k&#65533;Rxt&#65533;&#65533;&#65533;HS,&#65533;&#65533;&#65533;&#65533;@&#65533;08&#65533;Lz&#65533;&#65533;&#65533;&#65533;)&#65533;&#65533;S9kMyN	a&#65533;&#65533;&#65533;&#65533;v(&#65533;}>&#65533;`&#65533;;&#65533;&#65533;DZ&#65533;&#65533;&#65533;&#65533;&#65533;&#65533;Ve&#65533;&#65533;0D!&#65533;%&#65533;0&#65533;&#65533;%&#65533;&#65533;&#65533;CQ&#65533;F&#65533;&#65533;&#65533;2^$i&#65533;)`*&#65533;Smd&#65533;&#65533;fR&#65533;&#65533;j&#65533;&#65533;&#65533;$OA&#65533;&#65533;&#65533;&#65533;~&#65533;&#65533;&#65533;&#1088;J&#65533;-&#65533;.&#1183;&#65533;&#1194;P=&#65533;T&#65533;IL`&#65533;&#65533;&#65533;&#65533;&#65533;&#65533;TR&#65533;&#65533;&#65533;jf&#65533;Z&#65533;`&#65533;&#65533;
&#65533;&#65533;	&#65533;o&#65533;&#65533;J&#65533;t&#1387;&#65533;4+U&#65533;u&#65533;&#65533;&#65533;&#65533;	 &#65533; lW$&#65533;[r&#65533;&#65533;&#65533;&#65533;Ow&#65533;g&#531;&#65533;&#65533;$&#65533;KI&#712;g(&#65533;T&#65533;n&#65533;&#65533;C&#11474;&#65533;&#65533;]P&#65533;f&#65533;G&#65533;&#1628;`&#161;S&#65533;&#336;4uf&#65533;&#65533;|-&#65533;&#727;&#65533;!l%PhX6A&#65533;Z&#65533;V,&#754;&#65533;]S0&#65533;%&#65533;3S&#65533;]&#65533;&#65533;&#590;&#754;-&#65533;&#65533;@S&#65533;&#23040;&#65533;&#65533;R&#65533;&#65533;f&#65533;~=w&#65533;H^&#65533;&#65533;>&#65533;$%&#140;)/&#65533;{&#65533;F&#65533;x&#65533;&#379;#&#65533;{#`&#65533;&#994;H&#65533;&#65533;&#65533;&#65533;&#65533;_&#65533;O&#65533;&#65533;&#65533; &#65533;&#65533;&#65533;/&#1178;,&#65533;{iv&#65533;&#65533;&#65533;D&#65533;	Q&#65533;g&#65533;&#65533;&#65533;2&#65533;/&#65533;&#65533;*&#65533;;&#65533;&#65533;B&#65533;&#65533;6&#65533;&#65533;&#65533;&#65533;&#65533;\C8&#65533;Hp&#65533;g&#65533;&#65533;$&#65533;6&#65533;B&#65533;z&#65533;[e+[I &#65533;&#65533;&#65533;n&#65533;2&#65533;&#65533;:&#65533;Nuy&#65533;T&#65533;=h&#65533;$&#65533;.IN`&#65533;.	&#65533;Y&#65533;&#65533;{,&#65533;&#65533;2(&#65533; &#65533;:yu&#65533;.3&#65533;&#1172;&#65533;<v&#2217;&#65533;_&#65533;4,5>4&#65533;_&#65533;&#65533;&#65533;"=uj&#65533;&#65533;&#65533;/&#65533;&#65533;&#65533;kr&#65533;&#65533;n&#65533;&#65533;&#65533;*&#65533;ssl&#65533;S&#65533;&#65533;&#65533;y&#65533;&#65533;&#65533;3&#65533;Z&#65533;{&#65533;I&#65533;B&#65533;&#65533;e+&#65533;&#65533;&#65533;\&#65533;&#65533;E&#65533;g&#65533;<]&#65533;r&#65533;&#65533;N&#65533;5&#65533;@&#65533;r/&#65533;&#65533;&#65533;&#65533;&#65533;Q&#65533;f&#65533;b &#65533;L}|^&#65533;T&#65533;V&#485;&#65533;j&#65533;v$zK~&#65533;&#65533;&#65533;&#65533;&#1598;&#65533;/s"l&#65533;"8)b&#65533;,&#65533;c?&#65533;H&#65533;&#65533;? H"&#65533;t&#65533;!&#65533;&#65533;J&#65533;&#65533;m]x&#65533;,q&#65533;:&#65533;&#65533;&#65533;&#65533;&#561;&#65533;&#65533;&#65533;&#65533;/+&#65533;.&#65533;&#65533;\h&#65533;&#65533;	Q&#65533;4$H&#65533;&#65533;qK&#65533;&#65533;ESb&#65533;&#732;&#65533;&#65533;#&#65533;&#65533;:&#65533;&#65533;&#65533;&#65533;&#65533;y&#65533;&#65533;f&#65533;u&#65533;h&#65533;&#65533;3&#65533;)&#65533;&#65533;h&&#65533;|&&#65533;hZ&#65533;&#65533;&#65533;e-&#65533;&#65533;r&#65533;a&#65533;&#65533;mc&#65533;&#65533;\&#65533;c-&#65533;b&#65533;&#65533;'&#6289;Ptm&#65533;&#65533;)&#65533;G&#65533;&#65533;F&#65533;&#65533;&#65533;&#65533;&#65533;~II&#65533;&#65533;>&#65533;&#65533;&#65533;&#65533;#&#65533;&#65533;&#65533;T%&#65533;g&#65533;"&#65533;&#65533;e&#65533;&#65533;&#65533;&#65533;
&#65533;l&#65533;}&#1623;&#1080;Z&#65533;&#65533;&#65533;&#1384;&#65533;&#65533;t&#65533;&#65533;xO&#65533;@&#65533;L&#65533;x&#65533;&#65533;~uHK &#65533;&#65533;5&#1776;M&#65533;V.&#65533;&#65533;ID&#2017;&#65533;UD&#65533;UtC&#65533;&#65533;&#65533;&#65533;&#65533;q&#65533;&#65533;LO'&#65533;&#65533;0&#65533;D9&#65533;&#65533;h&#65533;	&#65533;[C&#65533;&#65533;&#65533;D&#65533;Y&#65533;&#1348;a&#65533;Fl(&#65533;&#65533;&#65533;&#340;9&#65533;&#65533;-A5&#65533;&#65533;&#65533;&#65533;gX&#65533;&#65533;&#65533;&#65533;jdaD&#65533;&#65533;e&#65533;&#65533;c&#65533;N&#65533;&#65533;&#65533;VQ&#65533;&#65533;&#65533;&#65533;M&#65533;@5f&#65533;I&#65533;=&#65533;=&#65533;E&#277;q&#65533;d&#65533;!nq&#65533;k&#65533;&#65533;-G&#65533;U&#65533;&#65533;	&#65533;a&#65533;cd&#65533;aq&#65533;&#65533;Fy&#287;&#65533;&#65533;&#65533;&#1799;W&#65533;1W&#65533;&#65533;"&#65533;&#65533;J5&#65533;P&#65533;&#1013;(:&#65533;B)
zER&#65533;&#65533;&#65533;&#1213;+&#65533;"&#65533;&#65533;&#65533;&#65533;|&#65533;b[&#65533;&#65533;f]&#65533;&#65533;L&#65533;].&#65533;&#65533;N&#65533;-&#363;&#65533;&#65533;/&#65533;]&#65533;&#65533;8X&#65533;&#65533;&#65533;2&#65533;&#65533;/>&#65533;&#413;&#65533;&#541;4r&#65533;&#65533;
&#65533;Xe&#65533;6^I&#65533;D&#65533;&#65533;G8&F&#65533;cH&#65533;&#65533;Hx&#65533;H&#65533;&#65533;&#65533;&#65533;&#65533;V&#65533;n&#65533;T&#65533;&#65533;wx&#65533;D0&#65533;,0&#65533;e&#65533;&#65533;&#65533;&#65533;?&#65533;&#65533;&#65533;&#639;&#65533;&#65533;&#65533;	eMI&#65533; 	hT&#697;&#65533;jTSY&#65533;EF&#65533;&#65533;&#65533;&#65533;!!>b,!.dJ&#65533;&#65533;&#65533;[3@d&#65533;&#65533;&#65533;|dkIFk&#65533;&#65533;._&#65533;qm&#65533;!j&#65533;&#65533;=l&#65533;lGoD
&#65533;&#65533;8&#65533;cd&#65533;&#65533;EE&#65533;h&#65533;&#65533;&#65533;!1&#65533;&#65533;9&#65533;&#65533;&#65533;O&#65533;&#65533;EUeN!}@^&#65533;&#1314;&#65533;&#65533;&#65533;&#1882;&#65533;l&#65533; Z&#65533;&#1425;%&#65533;&#65533;&#65533;]&#65533;,2D&#65533;E&#65533;&#65533;&#65533;E#&#65533;&#65533;&#65533;&#65533;c4X&#65533;9&#65533;^F&#65533;K@`&#65533;&#65533;&#65533;&#65533;a2&#65533;a&#65533;&#65533;&#65533;&#561;	#&#65533;&#65533;U&#65533;&#65533;&#65533;U
&#65533;&#65533;G&#65533;D&#65533;&#1109;&#65533;}_I&#65533;ja]&#65533;c
&#65533;&#65533;;&#1412;&#65533;&#587;pLKh&#65533;<QC&#65533;C&#65533;&#770;:&#65533;S&#65533;&#65533;:f&#65533;#&#65533;&#65533;&#65533;Dl$lV&#65533;&#320;&#65533;=!&#65533;&#65533;N&#65533;&#65533;5&#65533;&#65533;&#65533;F&#65533;S&#65533;x\i&#65533;&#65533;>&#65533;uB'f&#65533;f&#65533;&#65533;[B&#65533;&#65533;mC:&#65533;x&#65533;&#65533;-&#65533;hd&#65533;F3|B j&#65533;C|^&#65533;&#1028;&#65533;|f!&#65533;&#65533;E(U&#65533;&#65533;T{h&#65533;&#65533;&#65533;&#65533;&#65533;BXM&#65533;%[=&#1000;&#321;&#65533;R&#65533;&#65533;&#65533;&#65533;&#65533;ZL(&#65533;W&#65533;J&#65533;*M&#65533;&#518;&#65533;&#65533;&#65533;0`&#65533;MQ&#65533;
N&#65533;&#65533;&#65533;&#65533;&#65533;&#1653;&#65533;&#65533;&#1474;$&#65533;&#65533;&#65533;.FH&#65533;&#65533;Z&#65533;W&#65533;&#65533;D+v&#65533;&#65533;WUI&#65533;&#22864;&#65533;WV]&#65533;)&#65533;*&#65533;-[6&#65533;&#65533;7&#65533;&#65533;J&#65533;`&#65533;a&#65533;|&#65533;p]&#65533;&#65533;&#65533;f&#65533;`q&#65533;C&#1285;&#65533;l&#65533;i>n&#65533;S(Fb&#65533;&#65533;&#65533;&#65533;q&#65533;KJDlV&#65533;e&#65533;&#65533;B&#65533;&#65533;;%&#65533;&#65533;&#65533;$7&#65533;u&#65533;a&#65533;]&#65533;z&#65533;&#65533;o&#65533;&#65533;&#65533;&#65533;)u~V&#65533;&#65533;&#65533;&#65533;&#65533;A&#65533;gK&#65533;&#1244;&#65533;E81&#65533;k&#65533;&#65533;b&#65533;gK&#65533;Aor&#65533;&#557;g3T	l &#65533;&#65533;&#437;&#65533;&#65533;}>]&#65533;&#65533;OVr&#65533;&#65533;&#853;.&#65533;&#65533;(2H&#65533;&#65533;(&#65533;  Z |&#65533;&#65533; &#65533; M'&#65533;*&#65533;Z&#65533;&#65533;&#65533;E&#65533;&#65533;~&#65533;hQ&#65533;&#65533;&#65533;0&#65533;&#65533;T]&#65533;+&#65533;-&#65533;&#65533;(&#65533;&#65533;&#65533;W2+&#1252;&#65533;B,&#65533;M[&#558;&#1545;&#65533;&#1725;]&#65533;\&#65533;^&#58161;=&&#65533;&#65533;%&#65533;&#65533;&#65533;tU&#65533;"iT&#65533;&#65533;WA&#1748;&#65533;&#65533;`&#65533;&#65533;6&#65533;&#65533;<`&#65533;&#65533;K&#65533;#?.Y&#65533;@n&#65533;#&#65533;&#65533;`XI&#65533;n&#65533;&#65533;8lo&#65533;i&#65533;,YD&#681;&#65533;&#65533;i&#65533;>_&#65533; &#65533;&#65533;>Fg&#65533;&#65533;(&#65533;&#65533;&#65533;&#65533;v6&#65533;A&#65533;&#65533;&#654;&#65533;k&#65533;&#65533;&#65533;&#65533;&#65533;&#65533;i&#65533;&#65533;&#65533;&#65533;-j>&#65533;&#65533;&#549;&#65533;z&#65533;giAE&#65533;&#65533;K&#65533;l&#65533;&#65533;&#65533;pD&#65533;T&#65533;&#65533;~&#65533;&#65533;
&#355;&#65533;&#65533;&#65533;&#881;K&#65533;&#65533;&#65533;&#65533;&#65533;&#65533;\I&#65533;&#65533;&#1668;&#885;2&#65533;?&#1078;&#65533;_&#788;&#65533;+&#65533;&#65533;&#65533;&#65533;&#808;&#65533;G&#65533;&#65533;&#65533;&#65533;&#65533;&#65533;c&#65533;-)&#65533;(&#65533;&#65533;&#1882;Q$&#65533;&#65533;n+&#65533;k&#65533;Z&#65533;.&#65533;*&#65533;
P@&#65533;5k&#65533;DcF)K4&#65533;&#1693;U&#65533;~Ii&#65533;Ta~&#65533;&#65533;N&#65533;&#65533;B&#65533;B&#65533;e=&#65533;&#65533;&#65533;E&#65533;&#65533;N^&#65533;#kF&#65533;&#464;&#65533;&#65533;8&#65533;&#65533;&#65533;&#65533;&#1833;^&#1286;&#65533;&#65533;,l"&#65533;&#65533;>Ejfd&#518;&#65533;&#65533;&#539;AEp&#65533;&#65533;l&#65533;D&#65533;FguY&#65533;~&#65533;&#65533;&#65533;nY>y&#65533;&#65533;&#65533;N&#65533;&#65533;&#65533;&#65533;&#65533;&#65533;&#65533;&#65533;&#65533;o&#65533;l&#65533;J&#65533;^H'&#65533;D&#65533;;5&#65533;t&#65533;jY&#65533;&#65533;w&#65533;N&#65533;&#65533;&#65533;0&#65533;_C&#65533;&#65533;&#65533;)&#65533;&#65533;&#1364;&#65533;-&#65533;&#65533;QQ&#65533;&A&#65533;n&#65533;&#65533;&#65533;(&#65533;&#65533;-'&#65533;]&#832;&#65533;Mp&#65533;\&#65533;-&#65533;&#65533;&#65533;&#65533;&#65533;&#65533;&#65533;i/&#65533;&#65533;~00&#65533;(+&#65533;&#65533;&#65533;&#65533;&#65533;&#65533;:+}Uh&#65533;&#65533;-T&#65533;(&#65533;^&#65533;T&#541;KdXX&#65533;`	J&#65533;k&#65533;&#65533;VHPV&#65533;&#65533;]&#65533;&#65533;.&#65533;P&#65533;`&#65533;#&#65533;|G&#65533;&#65533;
&#65533;Kj&#65533;F&#65533;}&#65533;&#65533;&#65533;&#635;&#65533;d&#65533;&#65533;&#65533;&#65533;&#65533;&#65533;I&#65533;C&#65533;&#65533;i&#65533;&#65533;b	&#65533;,&#65533;n&#65533;&#65533;&#838;&#65533;&#65533;&#65533;X&#65533;&#65533;&#65533;&#65533;/&#65533;@&#65533;&#65533;&#65533;&#65533;D?&#65533;&#65533;!&#65533;[&#65533;r&#65533;&#65533;2&#18702;&#65533;&#65533;&#65533;&#65533;jFM&#65533;&#65533;&#65533;&#65533;&#65533;&#65533;B&#65533;&#65533;&#65533;/C&#65533;l&#65533;~&#65533;&#65533;&#65533;&#65533;t&#65533;&#65533;&#65533;R&#65533;g&#65533;Y&#65533;&#65533;&#65533;&#65533;K&#65533;9&#65533;&#65533;:&#65533;V&#65533;w&#65533;&#65533;]&#65533;&#65533;&#818;Q>
YP&#65533;qb&#65533;&#65533;&#65533;'
&#65533;"&#65533;&#65533;&#65533;-&#65533;q!!Je&#65533;&#65533;a
&#65533;&#65533;\N&#65533;R'&#65533;&#65533;I&#65533;-K&#65533;JQ&#65533;&#65533;&#65533;&#65533;&#65533;&#65533;&#65533;e&#65533;&#65533;J&#65533;TSTnD)&#65533;&#65533;T&#65533;WtC<qH&#65533;XI&#65533;&#65533;&#65533;3&#1587;	N&#65533;&#65533;l1U&#65533;+M &#65533;	&#65533; C&#65533;&#374;&#65533;&#65533;&@&#65533;V&#65533;&#65533; &#65533;`y&#1590;&#65533;DF&#65533;&#65533;D&#65533;|^&#65533;&#65533;&#1896;&#65533;2&#65533;F1&#65533;&#65533;&#65533;&#65533;&#65533;dq&#65533;N&#65533;m1#B,&#65533;E&#65533;&#65533;o &#65533;&#169;&#65533;=&#65533;&#65533;i)K&#65533;&#65533;4&#65533;@j&#65533;&#65533;:f0&#65533;&#65533;tT&#65533;&#65533;n&#65533;&#65533;?&#65533;&#65533;&#65533;aL&#65533;&#65533;&#65533;$&#65533;6&#65533;/&#1113;&#65533;P&#65533;^&#65533;BG&#654;&#65533;%&#65533;i*qF&#65533;(&#65533;&#1255;&#65533;&#65533;&#65533;&#65533;&#514;&#65533;B&#65533;X?N(&#65533;iU&#65533;&#65533;iu&#622;&#65533;&#65533;&#65533;&#65533;2@A&#65533;&#65533;4P&#1413;|ti&#65533;&#65533;%&#65533;a&#65533;r&#65533;&#65533;&#65533;Cm&#65533;/Wv&#65533;r&&#65533;0&#65533;&#65533;U&#65533;&#65533;&#65533;&#65533;&#65533;J/	&#65533;T&#65533;]&#65533;x&#65533;T8&#65533;&#65533;&#65533;&#65533;f]&#65533;+&#65533;eM&#65533;K&#65533;?oE;7&#1031;E&#65533;sc,&#65533;Y&#65533;6&#65533;-1&#65533;=q?{.T &#65533;J&#65533;6
R&#65533;Jx&#65533;&#65533;&#65533;X&#65533;&#65533; l&#65533;&#65533;&#65533;M&#65533;&#65533;&#65533;&#65533;&#65533;[&#65533;&#65533;&#65533;&#65533;&#65533;&#65533;&#65533;6&#65533;&#65533;&#65533;S&#65533;&#65533;&#65533;&#65533;K&#65533;&#65533;&#65533;H&#65533;&#65533;z2&#65533;&#65533;&#65533;^&#65533;MIqD Vl&#65533;Gt@&#65533;&#178;&#65533;&#65533;^&#1445;&#65533;&#65533;&#65533;&#65533;T*&#65533;f&#65533;k&#65533;,&#65533;&#65533;&#65533;i&#65533;&#65533;>&#65533;u
8&#65533;~*U&#65533;,]w&#65533;&#169;Y&#65533;&#65533;%&#65533;&#65533;&#65533;**&#65533;F&#65533;&#65533;m&#65533;E&#65533;d_d&#65533;no&#65533;&#65533;hviJ6&#65533;qP&#65533;&#65533;&#65533;%O3{&#65533;&#65533;4/&#65533;&#1485;/&#65533;1;R)M)&#65533;'&#65533;R&#65533;&#65533;&#65533;SM&#65533;&#65533;&#65533;a&#65533;&#65533;Z\>&#65533;&M&#65533;U&#1359;#&#65533;-&#65533;1&#65533;&#65533;&#65533;0
w&#65533;!&#65533;ms#?&#65533;&#65533;&#65533;&#65533;@?&#65533;&#65533;&#65533;&#65533;3&#65533;W&#65533;9=&#65533;Hst&#65533;eX&#65533;&#65533;=&#65533;s+wU&#65533;H<wM&#65533;&#65533;$!2&#65533;	&#65533;Ml&#65533;.n&#65533;&#65533;-&#65533;&#65533;B&#65533;@&#65533;#&#508;aF8&#65533;&#65533;&#65533;m&#65533;c&#65533;&#65533;#&#65533;4m&#65533;f&#65533;0&#1629;&#65533;&#65533;"&#65533;KV&#65533;&#65533;a&#65533;m&#65533;A&#65533;!&#65533;j&#65533;=&#65533;,&#65533;&#1220;&#65533;&#65533;FT&#65533;zb&#65533;&#1241;&#65533;&#65533;;Y&#65533;B&#65533;&#65533;&#65533;4rN&#65533;&#65533;ga&#65533;k&#65533;	&#65533;&#65533;rC&#65533;&#65533;F8&#65533;gJ&#65533;&#65533;VJ&#65533;ah&#65533;/[R2&#65533;'&#65533;&#65533;`PY.Q&#65533;"&#65533;K&#65533;_N&#65533;&#65533;r&#1706;N&#65533;1&#65533;Sv
&#65533;&#1581;4&#65533;&#65533;&#65533; M&#65533;V&#523;>&#65533;&#65533;&#65533;&#65533;&#65533; i3&#65533;3&#65533;&#65533;)&#65533;a`&#65533;&#65533;%4&#65533;3&#65533;ZjG[&#199;E&#65533;&#65533;&#65533;&#65533;sb&#65533;&#65533;GE&#65533;&#65533; &#65533;}|Y8K&#65533;Mw&#65533;&#65533; t&#65533;&#65533;&#65533;s&#65533;9d&#65533;kh&#65533;&#65533;&#65533;&#65533;&#65533;&#65533;;l&#65533;v&#65533;Dl&#65533; &#65533;&#65533;&#65533;BE&#65533;&#65533;(&#65533;&#65533;&#65533;bD&#65533;A&#65533;&#65533;&#65533;'P&#65533;7PB&#65533;DExC&#65533;L&#65533;?8&#65533;&#65533;+&#65533;B4B4&#65533;B@}T@}8&#65533;C#@=&#65533;KD&#65533;3&#65533;&#65533;B#&#1066;&#65533;P&#65533;&#65533;&#524;4&#65533;&#65533;&#65533;}D4&#65533;?&#65533;&#65533;&#65533;&#65533;&#65533;&#65533;S&#65533;&#65533;&#65533;&#65533;&#65533;&#65533;L%&#520;&#65533;C&#65533;q&#65533;&#65533;S&#65533;&#65533;t8=&#65533;&#65533;}8$
%&#65533;&#65533;&#65533;_&#65533;&#1491;&#65533;&#65533;_~&#65533;S&#1359;&#65533;&#65533;&#65533;=&#1479;&#65533;7p&#65533;tD&#65533;?xC&#1487;~Dx&#65533;&#65533;H&#65533;B&#65533;w=#q}&#65533;~&#65533;B&#65533;>&#65533;&#65533;G#&#65533;>&#1107;&#65533;n&#65533;W&#65533;&#65533;}&#65533;&#65533;?@)<&#65533;&#65533;&#65533;R&#65533;&#65533;93&#65533;&#65533;&#65533;&#65533;
c*&#65533;&#65533;]&#65533;&#65533;P&#65533;&#65533;'&#65533; &#65533;&#65533;&#65533;g&#65533;&#65533;~&#65533;&#65533;L&#65533;&#65533;&#65533;&#65533;&#65533;&#65533;&#65533;&#1769;D&#65533;&#65533;&#65533;&#65533;&#65533;WtK&#65533;?&#65533;g&#65533;[&#65533;mD&#65533;2&#65533;&#65533;&#65533;_&#65533;&#65533;&#65533;lxa&&#65533;'F,&#1037; &#132;J,&#65533;Q#&#65533;O&#65533;$X 8(Y&#65533;\)!&#65533;*A|&#65533;&#65533;&#65533;&#65533;&&#65533;&#65533;hP&#65533;@&#65533;$ &#65533;shR&#65533;&#65533;&#65533;&#65533;&#65533;g&#65533;P5i&#65533;&#65533;&#1131;&#65533;\&#65533;&#65533;a@ !&#65533;
 &#65533; ,  &#65533; &#65533;!@&#65533; &#65533;	H&#65533;&#65533;&#65533;&#65533;*\&#560;&#65533;&#199;#J&#65533;H&#65533;&#65533;&#331;3j&#65533;&#561;&#65533;&#463; C&#65533;&#595;(S&#65533;\&#626;&#65533;&#727;0c&#668;I&#65533;&#65533;&#859;8s&#65533;&#65533;&#627;e&#65533;z&#65533;&#65533;&#65533;[v&#65533;&#502;&#65533;&#65533;xQ&#65533;&#65533;@&#65533;I&#65533;ua&#65533;.U&#65533;&#65533;*(&#65533;&#65533;&#1409;Q_&#65533;&#65533;&#65533;YH&#656;&#65533;&#65533;&#65533;	<N#QV&#65533;?t&#65533;&#65533;&#65533;W&#65533;D&#65533;&#65533;T`&#65533;;&#65533;&#65533;\&#824;&#65533;&#65533;&#464;#K&#65533;L&#65533;&#65533;&#65533;&#728;3&#65533;&#65533;D0&#836;&#65533;&#65533;&#65533;{&#65533;t&#1957;[&#65533;Z&#65533;&#65533;uV&#65533;=bPH&#65533;&#65533;?&#65533;:&#65533;&#65533;G7&#65533;&#1857;$&#65533;%&#65533;k&#65533;&#65533;=z1&#65533;F&#65533;&#65533;&#65533;&#1059;K&#65533;N&#65533;&#65533;&#65533;&#65533;&#1587;?&#65533;"0&#1087;M&#65533;&#65533;A&#65533;[6a&#65533;&#65533;$N&#65533;&#65533;&#65533;&#65533;.&#65533;&#1475;7&#65533;&#65533;&#65533; |&#65533;F&#65533;'W&#65533;&#1605;&#65533;n&#65533;&#65533;&#411;o&#65533;&#1364;@Xm%PW&#65533;&#65533;&#65533;54&#1297;F&#65533;e&#65533;&#65533;v&#65533;&#65533;Abt&#65533;?&#65533;&#16841;&#65533;&#65533;&#65533;&#65533;ad&#65533;6I&#65533;&#65533;y&#65533;?E&#65533;&#65533;E &#65533;Fb &#65533;g&#65533;&#65533;IE&#65533;&#65533;&#65533;&#65533;&#65533;!F
&#65533;sE&#432;$=zR&#65533;&#1888;&#65533;>&#65533;WE&#65533;&#65533;a&#65533;&#65533;	&#65533;&#65533;&#65533;&#65533;&#65533;"Q^&#65533;&#65533;t:&#65533;@tf&#65533;z&#65533;)&#65533;X&#65533;&#65533;T&#65533;)&#65533;X&#65533;d&#65533;&#65533;&#65533;	&#65533;@&#65533;&#65533; ANCP&#65533;&#65533;BVXI%&#65533;r!&#65533; u&#65533;Pu&#65533;&#65533;&#43692;&#65533;&#65533;&#65533;&#65533;-&#65533;&#65533;	&#1248;&#65533;B/&#65533;&#65533;&#238;7&#65533;22&#65533;&#65533;JqL&#65533;BxP@A-/&#65533;&#65533;&#65533;>&#65533;(L&#65533;&#65533;I;&#65533;&#65533;&#65533;n;P&#65533;p&#65533;&#65533;&#65533;&#1218;k-&#65533;V&#65533;n&#65533;&#1302;&#65533;.(Bh&#65533;.A&#1330;C/&#65533;&#65533;)&#65533;[&#576; &#1402;S&#65533;&#65533;$eL&#65533;"P&#65533;h g&#65533;F,&#65533;&#65533;8&#65533;P2`:1l&#65533;`Cr&#1328;&#65533;^"&#65533;H]&#65533;&#65533;&#65533;a&#65533;-&#65533;&#1059; &#65533;x&#65533;&#65533;e&#65533;?&#65533;X&#65533;C&#65533;&#65533;&#65533;&#65533;?&#65533;c&#65533;TNIj!&#65533;Q&#65533;@SH&#65533;&#65533;&#65533;PG&#65533;&#65533;&#65533;2,)&#65533;1<&#65533; 
$&#1314;&#65533;&#65533;&#65533;&#65533;B&#65533;&#65533;&#65533;3]&#65533;0&#707;&#65533;&#65533;&#51250;&#65533;&#65533;&#65533;?&#65533;
&#65533;.&#65533;&#65533;K&#65533;&#65533;&#1854;&#65533;&#65533;7&#65533;I&#65533;&#65533;&#65533;j{&#65533;&#65533;&#65533;&&#65533;&#65533;&#2096;&#1272;&#65533;&#65533;&#1197;&#65533;oqc5&#65533;&#65533;Q`&#65533;]&#65533;&#65533;$`&#65533;[&#65533;&#65533;&#1320;c&#65533;&#65533;&#65533;T&#216;&#65533;o&#65533;&#65533;@#&#65533;L&#65533;@%&#65533;lPe1&#65533;&#65533;&#65533;l&#1059;&#32964;&#65533;&#65533;&#65533;	&#65533;&#65533;6&#65533;&#65533;`<&#65533;|Qy&#65533;W&#65533;&#65533;&#65533;5&#65533;`h&#65533;=@&#65533;.&#65533;&#65533;&#65533;oS&#65533;&#65533;3&#65533;&#65533;$&#65533;z&#65533;&#50176;B48O&#65533;	&#65533;&#65533;&#65533;?b1KP&#65533;v&#65533;W&#65533;&#65533;%&#65533;&&#65533;&#65533;&#65533;&#65533;j&#877;\&#65533;&#150;&#65533;@&#65533;&#65533;K-Y&#65533;7&#65533;e5&#65533;&#65533;E@&#65533;S&#65533;&#65533;bdD&#65533;K&#65533;b&#65533;&#65533;$&#65533;hL Ux&#65533;6&#65533;&#65533;G&#65533;nd"&#737;&#65533;t&#65533;&#65533;&#65533;+&#65533;r&#65533;&#11393;,&#65533;*cB&#65533;Z&#65533;&#65533;&#65533;&#65533;&#65533;.&#65533;&#65533;&#65533;&#65533;&#65533;&#65533;&#65533;@&#65533;&#65533;&#65533;Cb&#65533;&#65533;&#65533;&#65533;&#65533;.YEA&#65533; ?&#65533;&#65533; O&#65533;&#65533;8&#65533;	&#65533;E(]&#65533;&#65533;&#65533;&#65533;&#65533;&#65533;)P&#65533;D&#65533;>r$&#65533;&#65533;H&#65533;("&#65533;&#65533;&#65533;	&#65533;B!EQ&#65533;W&#65533;&#65533; &#65533;$$2&#65533;2&#65533;&#65533;$"I&#65533;&#65533;pa\H*I".&#65533;(&#65533;&#65533;&#65533;&#65533;&#1024;74&#65533;\&#65533;0f0&#65533;&#65533;&#65533;&#65533;@P&#65533;N&#274;&#65533;&#65533;&#65533;.&#65533;6I&#65533;&#65533;&#65533;O&#65533;&#65533;&#65533;&#1446;a&#65533;&#65533;C`$ &#65533;&#65533;,5,&#65533;}P[&#65533;S&#65533;f&#65533;&#65533;&#65533;Kq&#65533;r&#1850;&#65533;&#65533;.x&#65533;B&#65533;B*P$Ln 
&#65533;@&#65533;-&#593;K\&#65533;&#65533;&#516;&#65533;. &#65533;kq&#65533;&#65533;&#65533;c&#65533;^&#65533;&#65533;&#65533;DG?&#65533;&#65533;|&#65533;? Aq&#65533;?(Q
&#65533;&#65533;W&#65533;	&#65533; U&#65533;&#65533;&#65533;K&#65533;N !&#65533;&#65533;Bf6&#65533;&#65533;&#65533;v&#65533;&#65533;
Abj+&#65533;*&#65533;i&#65533;/e&#65533;i&#65533;"7&#65533;&#65533;X&#65533;&#65533;&#65533;u&#647;&#65533;AB`&#65533;X&#65533;y&#65533;&#65533; &#65533; &#65533;&#65533;&#65533;&#65533;,&#65533;&#65533;&#65533;&#65533;Q &#65533;2>&#65533;+t .&#65533;&#65533; Yo&#65533;,&#65533;&#65533;y&#65533;[&#65533;j%&#65533;b&#65533;&#65533;8&#65533;k^1 &#65533;&#65533;?8&#65533;U&#65533;&#65533;&#65533;&#65533;&#65533;&#65533;&#65533;^9F&#65533;T&#65533;&#65533;KY&#65533;1&#65533;&#23532;v.<&#65533;&#65533;&#65533;&&#65533;,&#65533;&#65533;&#65533;&#65533; &#65533;e7r&#65533;CRxch&#65533;&#65533;5&#65533;Z&#65533;&#65533;&#65533;e; &#65533;&#65533;&#65533;V7&#65533;&#65533;pOv&#65533;SY&#65533;&#65533;&#65533;l&#65533;&#65533;&&#65533;rk&#65533;&#65533;u&#65533;gK&#65533;&#65533;&#65533;&#65533;.<&#65533;&#65533;m&#1729;(&#65533;&#65533;&#65533;/&#65533;&#65533;&#65533;<zRI&#65533;&#852;&#65533;&#65533;&#65533;>
&#65533;C&#65533;&#65533;&#65533;&#65533;9&#65533;%mL&#65533;$`,&#65533;&#65533;w+b&#65533;g&#65533;&#65533;(&#65533;V
&#65533;C;\w&#65533;&#65533;v&#65533;nr6&#65533;&#65533;E/&#65533;&#1690;L"&#65533;vBa)&#65533;+&#65533;&#65533;(&#65533;&#65533;&#65533; &#65533;&#65533;i&#65533;
4&#65533;&#65533;(&#65533;&#65533;&#65533;|&#65533;&#65533;R&#65533;&#65533;@4&#65533;&#65533;! `&#65533;	2G8xT4&#65533;&#65533;&#65533;Gb1&#416;&#65533;c&#65533;&#65533;J&#65533;&#65533;;PC 7( T&#65533;&#65533; JQz&#65533;&#65533;&#1093; &#65533;&#760;[&#65533;e&#65533;&#65533;v` v.&#792;b&#65533;&#65533;E&#65533;&#65533;
&#65533;&#65533;G&#65533;j&#65533;&#1280;&#65533;P&#65533;&#65533;&#65533;
 &#65533;2&#65533;6&#65533;BC$|Z&#65533;@pS&#65533;&#65533;
&#560;&#65533;Yy&#65533;&#65533;&#65533;&#65533;'&#65533;@~&#65533; #&#1200;&#65533;&#65533;&#65533;Lj+&#65533;&#65533;&#52244;bW&#65533;Z&#65533;t&#65533;&#65533;?&#65533;x&#65533;&#65533;&#65533; &#65533;Q@j+<&#65533;&#65533;	&#65533;&#65533;O&#65533;&#65533;&#65533;&#65533;&#65533;&#65533;d&#65533;&#65533;t&#65533;&#65533;;&#65533;`W&#65533;&#1941;&#65533;&#65533;&#65533;+w&#65533;&#65533;CB*&#65533;=mw&#65533;&#65533;&#65533;mkk&#65533;&#65533;*@&#65533;&#65533;&#749;&#65533;&#65533;&#23557;&#65533;q&#65533;&#65533;%Z
&#65533;&#65533;6&#65533;&#65533;&#65533;4&#65533;&#65533;&#65533;&#65533;&#65533;i&#65533;&#65533;}&#65533;2&#65533;BAv&#65533;&#65533;&#65533;1u&#65533;&#65533;&#65533;x&#65533;&#65533;E&#65533;&#65533;Y_^&#65533;/v&#65533;BV&#65533;&#65533;^rFct&#65533;&#65533;&#65533;&#65533;&#65533;1&#65533;B&#65533;yR 	
8Ed&#65533;9[&#1615;75h&#65533;&#65533;`&#65533;&#65533;&#65533;&#65533;\&#65533;&#65533;y&#65533;n&#65533;&#65533;&#65533;iGi`&#65533;0&#65533;&#65533; [&#65533;z-&#65533;>&#65533;k&#65533;&#65533;;&#65533;Y?&#65533;lP &#65533;&#65533;?
F&#65533;&#65533;	&#65533;?
&#65533;&#65533;&#65533;&#65533;$&#65533;&#65533;^P&#65533;y&#65533;&#65533;
(&#65533;aL&#65533;a>&#65533;&#65533;&#65533;$X&#65533;&#65533;&#65533;&#65533;&#65533;&#65533;0&#65533;$&#65533;N&#65533;&#65533;]&#65533;JL&#65533;\&#65533;&#65533;&#65533;%.U &#65533;+>v&#65533;&#65533;y &#65533;&#65533;K`&#65533;"&#65533;g&#65533;06FT&#65533;&#65533;&#65533;4Pa &#65533;&#65533;*&#65533;g&#65533;&#65533;&#65533;|`Gn&#65533;c&#65533;Za1&#65533; &#65533;O`&#65533;&#65533;~ !&#65533;nl&#65533;k&#65533;&#65533;&#65533;&#65533;&#65533;:&#65533;_&#65533;&#1599;&#65533;&#65533;&#65533;&#65533;&#65533;?&#65533;V &#65533;&#65533;&#65533;|S&#65533;&#1535;&#65533;u&#65533;&#65533;=&#65533;&#65533;l&#65533;&#65533;U&#65533;&#65533;f&#65533;&#65533;&#65533;*~&#65533;&#65533;&#65533;z q&#65533;v&#65533;&#65533;&#65533;6fe&#65533;&#65533;n&#65533;.vSZ&#674;`&#65533;&#65533;&#65533;|&#65533;&#65533;h&#65533;r&#65533;V]o&#65533;
&#65533;<&#65533;(|&#65533;&#65533;&#65533;&#65533;&#65533;&#65533;!/TG
&#65533;)K&#65533;&#65533;\&#65533;&#65533;&#65533;&#65533;(&#65533;e&#65533;^s&#65533;?&#65533;bZ"+&#65533;H&#65533;&#65533;&#65533;<&#65533;&#65533;u9GS9eg9&#65533;?5v:&#65533;sB72-&H'&#65533; si&#65533;;	F"&#65533;C-&#65533;"&#65533;3(&#65533;,&#65533;7+9&#65533;e&#65533;r&#65533;6W&#65533;P5Xa&#65533;6BP&&#65533;%&#65533;?@&#65533;@{~X w!)u&#65533;1&#65533;&#65533;m&#65533;&#65533;&&#65533;=&#65533;
&#65533;&#65533;&#65533;&#65533;&#65533;&#65533;P\B\&#65533;b5&#65533;\&#65533; &#65533;6l&#65533;)&#65533;e&#65533;&#65533;eB$1&#65533;)u&#65533;<&#1123;1ta)9&#65533;4&#65533;Rt&#65533;x&#65533;&#65533;&#65533;!F&#65533;	&#65533;PA[&#65533;&#65533;&#65533;&#65533;v&#65533;&#65533; &#65533; pp&#960;>@ic&#65533;&#391;g&#65533;i&#65533;&#65533;V&#65533;vV&#65533;!X&#65533;tg)&#65533;&#65533;&#65533;&#65533;&#65533;@k&#65533;&#65533;&#65533;0&#65533;	Y&#65533;K&#65533;&#65533;&#65533;&#65533; &&#65533;&#65533;&#65533;e . &#65533;6&#65533;&#65533;&#65533;8 &#65533;&#65533;&#65533;&#65533;60 6&#65533;&#65533;&#65533;&#65533;&#65533;&#65533;&#65533;&#65533;&#65533;i6&#65533;&#65533;&#65533;&#65533;&#65533;&#65533;wP&#65533;7PD&#65533;&#65533;(E&#65533;L&#65533;&#65533;!@hq	&#65533;&#65533;&#65533;&#65533;:9&#65533;@&#65533;&#65533;&#65533;5&#595;& :&#65533;/&#65533;&#65533;Z&#65533;&#65533;`be}&#65533;6j&#65533;&#65533;U0f  C&#65533;f08P`p&#65533;&#65533;m WmQ]&#65533;Tqd#:E&#65533;)&#65533;j&#65533;B8@O,&#65533;rS&#65533;8/ 2h6&#65533;e
]&#65533;qx&#65533;.&#65533;&#65533;,^&#65533;qF+9ggs1&#65533;;7,&#65533;!8'^:&#65533;&#65533;$p
&#65533;&#65533;
&#1415;T&#65533;&#65533;&#65533;&#65533;&#65533;&#65533;&#65533;qUP$[wur&#65533;q&#65533;d-&#65533;r&#65533;&#65533;Y&#65533;&#65533;<&#65533;uPV&#65533;&#65533;b%&#816;hjWN 	ud&#65533;p&#65533;&#65533;&#65533;A&#65533;#Krf&#65533;6&#65533;80&#65533;
t[k]E[	&#65533;N&#65533;,&#65533;&#65533;;&#65533;&#65533;;R&#65533;$wZ=&#65533;:&#388;&#65533;&#65533;&#65533;A&#65533;&#65533;:x&#65533;r&#65533;!R=R!x&#65533;&#65533; &#65533;>i&#1036;&#65533;&#65533;0&#424;&#65533;&#65533;1 &#65533;	&#65533;0n&#65533;&#65533;&#65533;&#65533;&#65533;&#65533;&#65533;p&#65533;GVVP1&#65533;98CV&#65533;&#65533;@&#65533;j&#65533;,&#65533;bC&#65533;&#65533;&#65533;g0 &#65533;h`&#65533;&#1042;`&#65533; D&#65533;&#65533;p&#65533;&#65533;&#1058;&#65533;&#65533; "`%P&#65533;0s&#65533;&#65533;0&#65533;&#65533;`&#65533;*dp&#65533;`&#65533;9&#65533;O&#65533;&#65533;	"&#65533;k0&#65533;&#65533;&#65533;@&#65533;0&#65533;&#65533;&#65533;&#65533;VD&#65533;o&#65533;LKEh:&#65533;u*x&#65533;&#65533;&&#65533;&#65533;&#65533;sv&#65533;&#65533;&#65533; &#65533;&#65533;&#65533;@b&#65533;M&#65533; X&#65533;&#65533;h&#65533;fs&#65533;{&#65533;6V&#65533;&#65533;0#`|` &#65533;oW&I &#65533; oPtH&#65533;`	a  P
 0&#65533;&#65533;S&#65533;	&#65533;v&#65533;$&#65533;\s&#65533;.X&#65533;&#65533;i$j&#65533;Sw,&#65533;&#65533;,&#65533;&#65533;d&#65533;&#65533;&#65533;SyA&#65533;6D&#65533;A&#65533;#g&#65533;ya&#65533;&#65533;&#65533;2Pf&#65533;&#1625;2&#65533;/&#65533;RA8&#65533;8tCO&#65533;&#65533;M&#65533;$P&#65533;&#65533;8&#65533;&#65533;Z&#65533;h&#65533;&#65533;
q&#65533;Q:&#65533;yF	&#65533;g&#65533;&#928;a&#65533;&#65533;*&#65533;&#65533;0&#65533;p&#65533;Cf&#65533;&#65533;&#65533;'z'v&#65533;:&#65533;&#65533;iL$4}v&#65533;0 <&#65533;&#65533;s=&#65533;&#65533;Vc&#65533;t&#65533;9by@&#65533;W$&j2&#65533;B(8&#65533;&#65533;q6s&#65533;&#65533;Bz&#65533;@M&#65533;<&#65533;&#65533;&#65533;c0y=&#65533;ZE&#65533;G+I&#65533;&#65533;&#65533;&#65533; bTd&#65533;B!&#65533;a&#65533;-@ <`
10&#65533;GVv&#65533;3o04&#65533;i&#65533;&#65533;&#65533;&#65533;5&#65533;b:;&#65533;&#65533;&#65533;&#65533;  &#65533;&#65533; &#65533;/&#65533;2&#65533;&#65533;>0&#65533;&#65533;&#65533;&#65533;&#65533;&#65533;&#65533;&#65533;&#65533;@	% &#65533;P&#65533;&#65533;&#880;&#65533;@&#65533;
#&#65533; &#65533;&#65533;&#65533;&#65533;&#65533;	&#65533;&#65533;	"&#65533;&#65533;	&#65533;@	" @	&#65533;&#65533;
&#65533;&#65533;&#65533;0&#65533;`&#65533;!Y&#65533;&#65533;&#65533;t&#65533;&#65533;&#65533;&#65533;&#65533;7&#65533;F`&#65533;B6Ay&#65533;&#65533;&#65533;5)&#65533;a&#65533;&#65533;p<&#65533;&#65533;&#65533;:@&#65533;&#65533;K&#65533;&#65533;)&#65533;,&#65533;"&#1744;?B&#65533;&#65533;&#65533;&#65533;&#545;&#65533;Gj&#65533;V]8P&#65533;&#65533;&#65533;&#65533;&#65533;#&#65533;&&#65533;pk&#65533;&#65533;	&#65533;rie1wx&#65533;&#65533; &#1921;G&#65533;T&#65533;Z5&#65533;5+&#65533;&#65533;&#65533;&#65533;&#65533;6&#65533;&#65533;d,&#65533;&#65533;x0u^X&#65533;6&#65533;&#65533;}q&#65533;&#65533;r&#65533;a&#65533;3"&#65533;^V&#65533;&#65533;NZ&#65533;&#896;&#65533;.cC&#65533;5r&#65533;P&#65533;j6&#65533;1&&#65533;-&#65533;A\&#65533;OQA&#65533;&#65533;1ir	6&#65533;9&#65533;D&#65533;+&#65533;&#1115;x"&#65533;&#65533;jI&#65533;@F	&#756;o&#65533;
&#65533;&#65533;&#65533;Qcrf0&&#65533;S^S&#65533;gB#&#65533;&#65533;$&#491;@3&#65533;2&#65533;2n&#65533;C&#65533;&#65533;&#65533;`&#65533;&#65533;iK&#65533;B&#65533;VtFg&#65533;&#65533;&#65533;1&#65533;&#65533;*&#65533;&#65533;d&#65533;U&#65533; &#65533;&#65533;&#65533;@&#65533;h&#65533;&#65533;T|&#65533; Qi&#65533;&#65533;&#65533;E&#65533;	&#65533;@>&#65533;hQik&#65533;&#65533;j`&#65533;6V$@\x!&#65533;s,&#65533;p?\V:pC&#65533; C@ >&#65533;m&#65533;KO{&#65533;&#65533;:&#65533;f`s@E&#65533;&#65533;0L&#65533;&#65533;&#65533;AJ	&#65533;@j&#65533;
4&#65533;X&#65533;&#65533;&#65533;&#65533;p&#65533;@&#65533;&#65533;	I&#65533;&#65533;&#65533;"&#65533;I`&#65533;B&#65533;-@I&#65533;%@s&#65533;&#65533;_*&#65533;&#65533;)&#65533;m&#65533;P&#65533;&#1035;v*5&#65533;&#65533;w&#65533;&#65533;&#65533;\&#65533;&#795;&#65533;&#65533;&#65533;Jh-&#65533;&#65533;&#65533;;&#65533;/f
&#65533;A&#65533;`	@
&#65533;&#65533;W 
G}&#65533;e|&#65533;&#65533; -&#65533;&#65533;&#65533;1P&#65533;'C0&#65533;&#1182;&#65533;g&#65533;%&#65533;&#65533;&#65533; b&#65533;
&#65533;&#65533; &#65533;*st&#65533;&#65533;&#65533;&#65533;&#65533;&#65533;&#65533;K&#65533;#&#65533;5F^LA+&#65533; M&#65533;#]s,@_&#65533;5&#65533;;CI&#65533;C&#65533;&#65533;&&#65533;&#65533;<S&#65533;0&#65533;5&#65533;&#65533;'&#65533;&#65533;&#65533;&#65533;J&#65533;a&#65533;&#65533;(U&#65533;&#65533;^&#65533;p3&#65533;&#65533;&#65533;&#1234;&#65533;u&#207;&#65533;&#65533;Kb&#65533;&#65533;0&#65533;&#65533;pmzW&#65533;&#65533;6&#65533;&#65533;F&#65533;&#65533;p&#65533;&#888;P&#65533;&#65533;R&#65533;`&#65533;
!&#65533;&#1107;1Q&#65533;&#65533;&#65533;1D&#65533;A4YQ&#65533;}s&#65533; &#65533;@_&#65533;&#65533;C,&#65533;&#65533;V4B&#65533;AsSl&#65533;6&#65533;1`&#65533;&#65533;&#65533;z,&#65533;ngg&#65533;b!1u&#65533;&#65533;&#65533;0_&#65533;R
`&#65533;&#65533;!&#65533;	_&#65533;&#65533;A&#65533;&#65533;&#65533;&#65533;&#65533;&#65533;A
&#65533;&#65533;&#65533;0&#65533;Q[@&#65533;&#65533;f&#65533;&#1303;&#65533;3X&#65533;&#65533;&#65533;&#65533;&#65533;]&#65533;k&#65533;3M&#65533;"z+gg].&#65533;w&#65533;^"Z2&#65533;&#65533;.7&#65533;&#65533;&  &#65533;&#65533;
&#65533;&#65533;&#65533;j&#65533;&#65533;	&#65533;
&#65533;|a&#65533;&#65533;&#65533;&#65533;|`&#65533;&#65533;%&#65533;
P &#65533;`z&#65533;&#65533;@9 &#65533;&#65533;	&#65533;&#65533;&#65533;&#65533;&#65533;&#861;  &#65533;&#916;0&#65533;&#65533;sx ]&#65533;&#65533;k&#65533;&#65533;&#65533;&#65533;&#65533;&#65533;=)x&#65533;&#65533;E&#65533;&#65533;` J&#65533;&#65533;&&#65533;&#65533;&#65533;&#65533;&#65533;k[=&#65533;&#317;&#65533;U&#65533;&#65533;&#65533;B&#65533;5h&#65533;Cw|&#65533;&#65533;p&#65533;w`&#65533;&#65533;NC&#65533;&#65533;&#65533;&#41700;|&#65533;&#65533;&#65533;&#65533;&#65533;	0&#65533;2x&#65533;&#65533;&#65533;&#65533;&#65533;&#65533;F&#65533;t8 +v&#65533;1YY&#65533;`|&#65533;q&#65533;&#65533;&#65533;&#65533;A,c8u&#65533;&#65533;3c&#65533;&#65533;2&#65533;&#65533;d&#65533;38&#65533;&#65533;&#65533;&#65533;&#65533;&#65533;&#65533;&#65533;d&#65533;&#65533;9c|&#65533;s&#65533;)f&#65533;R&#65533;&#65533;&#65533;C&#65533;&#65533;^n&#65533;'&#65533;(&#65533;&&#65533;&#65533;-&#65533;&#65533;&#65533; ^&#65533;p%&#65533;&#65533;@&#65533;Gp&#65533;v]U&#65533;q4&#65533;&#65533;X&#65533;&#65533;&#65533; _%&#65533;#!EGv&#65533;=O&#65533;L2)e&#65533;=TN&#65533;C3E&#65533;U&#65533;(&#65533;&#65533;&#65533;&#65533;:&#65533;&#1645;#=&#65533;^0w&#65533;Y&#65533;?&#65533;&#65533;mS-&#65533;Q&#65533;+cy&#65533;zC!&#65533;&#65533;&#65533;&#65533;q&#65533;&#65533;&#65533;&#65533;&#65533;^L:&#65533;&#65533;&#65533;q&#65533;`D1:&#65533;&#65533;&#65533;&#65533;p{&#65533;&#1749;XVa<&#65533;`d&#65533;V/&#65533; 
 &#65533;}iV&#65533;3&#728;&#65533;&#65533;`&#65533;&#65533;7[&#65533;&#65533;P:&#65533;W&#65533;&#65533;&#65533;&#65533;&#65533;&#65533;Q&#65533;L>0&#65533;&#65533; &#1626;&#65533;A&#65533; &#65533;&#65533;P&#65533;&#65533; &#65533;&#65533;&#65533;&#65533;&#65533;  &#65533;ax]_&#65533;&#65533;&#65533;A	&#65533;+&#65533;&#65533;	&#65533;&#65533;&#65533;&#65533;&#65533;&#825;Y&#697;&#65533;&#808;``&#65533;&#65533;&#65533;!&#65533;&#65533;&#65533;&#65533;&#65533;=&#65533;&#65533;&#65533;&#65533;&#65533;H&#65533;=O&#65533;&#16495;&#65533;Yp~:&#65533;o:&#65533;3Y&#65533;j)W%.X/&#65533;1ta&#657;V](&#65533;&#65533;&#65533;0&#65533;+ -0&#65533;&#65533;	;&#65533;>&#65533;T&#65533;`&#65533;#n&#65533;EP&#65533;F&#65533;&#65533;'&#65533;&#65533;&#65533;n&#65533;&#65533;&#65533;&#65533;&#65533; &#65533;prr
%&#65533;&#65533;&#65533;?&#65533;&#65533;>&#65533;&#65533;>&#65533;e<g	&#65533;_/&#65533;r&#1391;&#65533;&#65533;&#65533;\/&#65533;z&#65533;&#65533;&#1791;L8#&#65533;[S /,&#65533;&#65533;k&#65533;&#65533;&#65533;2&#65533;&#65533;<&#65533;D&#65533;&#65533;R&#65533;&#65533;a&#65533;9H&#65533;&#65533;{=9usP&#65533;&#65533;&#192;&#475;&#65533;1&#65533;&#65533;&#65533;1&#65533;(q&#65533;&#65533;Gf&#65533;&#65533;&#65533;&#65533;&#65533;&#65533;[*&#65533;$Y&#65533;&#65533;I&#65533;)U&#65533;d&#65533;&#65533;&#65533;K&#65533;1e&#65533;d&#65533;Z&#65533;&#65533;,0	&#65533;_&#65533;2&#65533;hX&#65533;&#65533;&#65533;rH*uX&#65533;a&#65533;&#65533;5&#65533;&#65533;Q&#65533;&#65533;U&#65533;&#65533;&#65533;&#65533;&#65533;W ]&#65533;="&#65533;p&#65533;&#65533;]&#1086;&#65533;&#65533;&#523;&#65533;l_&#65533;%&#65533;]&#65533;&#65533;&#65533;&#1379;&#65533;&#65533;&#65533;7&#65533;&#65533;&#65533;kh&#65533;h&#65533;&#65533;i2C&#65533; &#65533;In\&#65533;&#65533;e&#793;54B&#1077;e<{&	ie=&#65533;&#65533;&#65533;&#65533;&#65533;&#65533;&#65533;>|&#65533;&#65533;&#65533;'>&#65533;&#65533;-&#65533;'x&#65533;&#65533;P&#65533;_4(&#65533;&#65533;F&#65533;&#65533;&#65533;i&#65533;HT55&#65533;&#65533;P&#65533;&#65533;&#65533;&#65533;CA

&#65533;&#65533;&#65533;&#199;K:&#65533;X&#65533;&#65533;&#65533;?&#65533;Rs&#1595;$Ij&#65533;!P&#65533;&#65533;&#65533;{G&#65533;&#65533;&#65533;&#65533;&&#65533;F>&#65533;'&#65533;g J&#65533;i&#65533;&#65533;p&#65533;I&#65533;&#65533;;:&#65533;&#65533;D&#65533;&#65533;G&#65533;lt1&#65533;l&#65533;&#516;l&#65533;&#65533;l`D1Fa&#65533;&#65533;,&#65533;A&#454;J&#65533;&#65533;H&#65533;
&#65533;&#65533;&#65533;&#65533;n&#65533;&#65533;&#65533;&#65533;&#65533;mp&#65533;aSxN6d&#65533;&#65533;&#65533;&#65533;>@&#65533;&#65533;&#65533;dCE8&#65533; &#65533;&#65533;p@&#65533;0,C0,&#65533;&#65533;*&#65533;&#615;&#65533;&#65533;&#65533;&#65533;6#&#65533;&#65533;&#65533;A&#65533;8&#65533;&#65533;&#65533;&#65533;&#65533;&#65533;&#65533;G&#65533;&#65533;d0&#65533;c&#65533;|n9&#65533;&#65533;&#65533;
d&#65533;In&#65533;&#65533;&#65533;
&#65533;&#65533;&#65533;&#65533;&#65533;d:u&#65533;&#1958;&#65533;&#65533;&#65533;x&#65533;&#65533;*M&#65533;UWS&#65533;&#65533;^B&#65533;&#65533;&#65533;&#65533;&#65533;W&#65533;&#65533;&#65533;0&#65533;&#65533;&#65533;Z&#65533;&#65533;*"&#65533;J-&#65533;Pb'[$&#65533;!&#65533;&#1734;@I&#65533;H&#65533;&#65533;{&#65533;&#65533; *&#65533;!&#65533;&#65533;h&#65533;`r&#65533;5&#65533;a&#65533;O|&#65533;&#65533;w_~&#65533;&#65533;	&#65533;&#65533;Tk &#65533;8&#65533;&#65533;&#65533;p&#65533;[&#65533;&#65533;2&#39657;&#65533;&#65533;&#65533;&#65533;&#17443;*&#65533;&#65533;&#65533;&#43665;&#65533;3F&#65533;.P&#65533;K&#65533;&#65533;L&#65533;&#65533;d<(&#65533;&#65533;$&#65533;&#65533;!&#65533;&#65533;&#520;hW&#65533;T&#65533;H%&#65533;&#65533;&#65533;&#65533;y0&#65533;@!&#1313;	R&#65533;l&#65533;&#65533;&#65533;JR&#65533;&#65533;&#65533; ( B&#65533;&#65533;&#65533;&#65533;j&#65533;M$&#1006;&#65533;H&#65533;&#65533;&#65533;&#65533;&#65533;&#65533;&#1192;h&#65533;V&#65533;g&#65533;&#65533;(0p &#65533;M dL&#65533;t&#65533;,Q&#65533;&#65533;$&#65533;&#65533;@&#65533;&#458;h`E&#65533;&#8869;&#65533;J&#65533;&#65533;4&#1958;&#65533;Zz@&#65533;lp&#65533;&#65533;9&#65533;`ep&#65533;%&#65533;4&#65533;0?&#65533;&#65533;&#65533;:Pi$&#65533;[Dh&#65533;[\&#1519;&#65533;&#65533;&#65533;D&#65533;4&#65533;C &#65533;&#65533;C&#65533;9&#65533;&#65533;C&#65533;&#65533;&#65533;&#65533;q&#65533;?PiC&#65533;&#65533;q&#65533;1&#65533;,&#65533;g&#65533;&#65533;&#65533;&#65533; &#65533;i&#65533;&#65533;?_ D&#65533;Q L&#65533;aQ$IeGP&#135;!@&#65533;&#65533;`V&#65533;&#65533;l&#65533;&#293;&#1537;&#65533; &#65533; Z &#65533;2q&#65533;B'h`)&#65533;!nR&#65533;9&#65533;&#65533;&#65533;"T$&#65533;z&#65533;&#65533;&#65533;&#65533;&#65533;&#65533;$&#65533;&#65533;&#65533;)R&#65533;&#65533;&#65533;	B&#65533;F&#65533;HIJ/&#65533;As(&#65533;&#65533;&#65533;A&#65533;@25&#65533;Z&#65533;&#65533;&#65533;zA&#65533;,&#331;x&#65533;&#65533;!<P&#65533;?X&#65533;&#65533;7p&#65533;&#65533;&#65533;&#65533;`&#65533;x&#65533;&#65533;&#65533;+^&#65533;&#65533;zBpe&#65533;V&#65533;D&#65533;	/~&#65533;8`&#65533;q V(&#65533;@&#65533;&#65533;?&#65533;&#65533;,&#65533;&#65533;&#65533;1!H&#65533;&#65533;&#65533;!&#65533;&#65533;&#65533;@&#65533;aO\<&#65533;cCb&#65533;Q&#65533;&#65533;"&#65533;@P&#65533;/8&#65533;&#65533;&#65533;+p1F&#65533; k&#65533;de+]&#65533;/&#65533;&#65533;^#Y !&#65533;&#64771;&#65533;&#65533;&#65533;&#65533;&#65533;D,'&#65533;$P&#65533;P&#65533;&#65533;&#65533;bf2%&#65533;L&#65533;&#65533;&#65533;&#65533;&5&#65533;i&#65533;&#65533;&#65533;)&#1240;u&#65533; &#65533;e*d&#65533;&#65533;&#65533;H&#65533;&#65533;&#65533;g&#65533;&#65533;e*KY7&#65533;HM&#65533;lC&#65533;d&#65533;&#65533;&#65533;c&#65533;&#65533;f&#65533;x&#65533;@f&#65533;&#65533;&#65533;C&#65533;^K&#65533;&#65533;&#65533;M&#65533;1&#65533;LC&#65533;BH&#65533;j'&#65533;&#65533;@*&#65533;J&#65533;f&#65533;$&#65533;(&#65533;&#65533;&#65533;&#65533;Q&#65533;$&#65533; hN&#65533;&#65533;&#65533;&#65533;
ic@3F2P&#65533;&#65533;&#65533; >&#65533; &#65533;p&#65533;&#65533;&#65533;&#65533;[&#65533;m#&#65533;&#65533;Zr&#942;P &#65533;&#65533;y&#65533;dz'9iv&#65533;&#65533;&#65533;&#65533;H&#65533;&#65533;&#65533;!"&@&#65533;
F&#65533;E 	&#65533;&#65533;,&#65533;&#65533;FXw&#65533;&#65533;&#65533;&#65533;&#65533;&#65533;&#65533;"-&#65533;c4!T&#65533;@ &#65533;cX&#65533;&#65533;&#65533;&#65533;^p@{*&#65533;?T&#65533;&#65533;&#65533;GC&#65533;&#65533;&#65533;&#65533;&#65533;&#65533;X&#65533;&&#65533;&#65533;q&#65533;&#65533;&&#65533;&#65533;b&#65533;&#65533;&#65533;G&#65533;&#65533;&#65533;&#65533;:D&#65533;xY2&#65533;@%A8&#65533;&#65533; &#65533;L&#65533;P&#65533;&#65533;&#65533;!A&#65533;P+&#65533;$&#65533;	xb*0&#65533;
&#65533;&#65533;N) H&#65533;&#65533;hT &#65533;&#65533;&#65533;2C&#65533;&#65533;k&#65533;&#65533;@vx^c8g&#65533;"ZP &#65533;&#65533;T&#65533;p&#65533;ZNU&#65533;D&#65533;&#65533;qR&#1752;
&#65533;U&#65533;&#65533;"a&#65533;&#65533;&#65533;&#65533;a&#65533;&#65533;ox$7&#1793;&#65533;A`&#516;&#65533;&#65533;X&#65533;pi&#65533;&#65533;b&#65533;&#65533;&#65533;&#65533;X&#65533;M&#65533;+^hX&#65533;v8P[&#65533;&#65533;H&#1722;&#65533;I@O&#65533;&#65533;S&#65533;V&#65533;ch&#65533;&#65533;)&#65533;a&#65533;?,&#65533;^hW&#65533;K&#65533;fr&#65533;SB P&#1573;!~&#65533;&#65533;&#65533;C3&#65533;$&#65533;&#65533;@&#65533;&#65533;?&#65533;&#65533;s&#65533;&#65533;&#65533;&#65533;&<&#65533;x&#65533;.&#65533;b&#65533;T<&#1356;&#1778;&#65533;&#65533;V&#1121;&#65533;&#65533;0&#65533;*p:&#1241;F&#65533;&#65533;&#65533;&#65533;E&#65533;&#65533;&#65533;Rqh&#65533;&#65533;!TX&#65533;&#65533;s&#65533;&#65533;9T&#65533;ehC&#65533;6&#65533;&#65533;T&#65533;&#65533;(&#1223;L&#65533;C&#65533;&#65533;pr&#65533;5S&#65533;x&#65533;#&#65533;&#65533;2&#1168;&#65533;$&#65533;eCV&#65533;Ed&#65533;&#65533;"&#65533;w&#65533;<
 &#65533;lh&#65533;&#65533;&#65533;&#424;7]cY&#65533;R8&#65533;$'S&#65533;&#65533;&#65533;&#65533;Ow&#65533; H&#65533;&#65533;&#65533;&#65533;P?&#65533;&#65533; &#65533;w+&#65533;&#65533;pB&#65533;L&#65533;&#65533;&#65533;&#65533;rM&#65533;&#65533;&#65533;*F&#65533;&#65533;&#65533;&#65533;B&#65533;A&#65533;J4&#65533;@&#65533;&#65533;W&#65533;&#65533;r,&#65533;&#65533;&#65533;&#65533;m&#65533;$&#65533;&#1601;` &#65533;&#65533;jH1&#65533;&#65533;&#65533;&#65533;&#65533;@&#65533;@&#65533; @A&#65533;fS&#65533;&#65533;&#65533;&#65533;\H&#65533;&#65533;
&#65533;&#65533;&#65533;&#65533;&#65533;I$9&#631;&#65533;O&#65533;np&#65533;&#65533;
C0DD&#65533;&#65533;&#65533;&#65533; &#65533;&#65533;&#65533;&#65533;;1D&#65533;bP&#65533;@ &#65533;&#792;&#65533;18&#65533;&#65533;^&#65533;&#65533;&#1083;@&#65533;-wm&#65533;^&#65533;&#65533;&#65533;S&#65533;&#65533;/&#65533;&#65533;&#65533;m&#65533;&#65533;!&#65533;z&#65533;rp&#65533;qQu&#65533;&#65533;@&#65533;&#65533;&#65533;L.&#65533;^&#65533;&#65533;X1N0&#65533;"&#65533;8E(&#65533;Hx&#65533;&#65533;	&#65533;v(!&1&#65533;f&#65533;&#65533;T&#65533;&#65533;&#65533;&#65533;V&#65533;j&#65533;3&#65533;#&#65533;?ba$&#65533; 9&#65533;&#65533;Qd&#65533;l!&#65533;[xE!&#65533;&#65533;&#646;&#2022;&~&#65533;? &#65533;&#1192;&#65533;&#65533;hf&#65533;g&#65533;&#65533;}!&#65533;@&#65533;<&#65533;&#65533;&#65533;&#65533;&#65533;&#65533;&#65533;a&#65533;9Mj&#65533;&#65533;gF&#65533;s&#65533;R&#65533;4n I&#65533;&#65533;>~2E&#65533;&#746;&#65533;8&#65533;&#65533;&#65533;&#65533;&#65533;&#65533;&#65533;&#65533;&#65533;qN&#65533;6$&#65533;&#65533;9&#65533;&#65533;/X4Fk&#65533;&#65533;&#65533;&#65533;&#65533;A	&#65533;&#65533;4&#65533;I&#65533;&#65533;@ 5&#65533;`&#65533;&#1076;&#65533;(&#1844;&#65533;&#65533;@&#65533;&#65533;W&#65533;k&#65533;&#65533;&#107192;V+	(&#65533;&#65533;z&#65533;&#65533;&#65533;n&#65533;1#y&#1025;&#1618;&#65533;&#65533;&#65533;]&#65533;&#65533;&#65533;@&#65533;&#65533;Y&#65533;"B&#65533;&#65533;&#65533;&#65533;G&#65533;&#65533;&#65533;&#65533;&#65533;&#65533;&#1210; 7u&#194;>`&&#1076;j&#65533;&#65533;V&#65533;j@5s`P&#65533;&#146;;-&#65533;AC&#65533;)9&#65533;Au&#65533;"0l&#65533;&#65533;&#65533;&#65533;@&#65533;&#65533;&#65533;+p8&#65533;&#65533;&#65533;H&#65533;&#65533;&#65533; &#65533;[&#65533;&#65533;&#65533;!&#65533;&#65533;"&#65533;&#1344;&#65533;&#65533;&#515;&#65533;&#65533; &#65533; &#65533;E<&#65533;DDl&#65533;f(J&#65533;&#65533;*t&#65533;&#65533;&#65533;&#65533;t(9&#65533;"&#65533;&#65533;;p&#65533;&#1267;&#65533;g&#65533;1&#65533;&#65533;!@&#65533;
`&#65533;&#65533; &#65533;&#1539;&#65533;&#65533;&#65533;U&#65533; X&#65533;XX@ &#65533;&#65533;y&#65533;T&#65533;&#65533;&#65533;&#65533;&#65533;R E@#&#65533;&#65533;&#65533;5O*	Ea<&#65533;&#65533;&#65533;&#65533;KP!&#65533; $P&#65533;&#65533;&#65533;&#65533;`&#65533;D&#65533;&#65533;*&#65533;&#65533;&#65533;&#65533;&#65533;X&#65533;&#65533; V&#65533;!*I?0h&#65533;S&#65533;K&#65533;T &#65533;&#65533;&#65533;?&#65533;+x&#65533;+&#65533;@&#65533;&#65533;&#298;0&#65533;&#65533;&#65533;L&#65533;@(&#65533;&#65533;&#198;6&#65533;Q@<M&#65533;&#65533;&#65533;&#65533;1K&#65533;&#65533; e&#65533;C	-&#65533;&#65533;&#65533;1&#65533;0&#597;h&#65533;&#65533;&#65533; &#65533;&#65533;dB&#65533;\&#65533;<&#584;(&#65533;Y&#65533;&#65533;&#65533; >&#65533;I&#65533;$>)!&#65533;&#65533;&#65533;x&#65533;K&#65533;$&#1113;&#65533;&#65533;&#65533;@&#65533;T&#65533;e&#65533;&jj&#65533;G &#65533;&#65533;&#65533;3&#65533;&#65533;&#65533;&#65533;p
&#65533;&#65533;
&#65533;&#65533;&#65533;&#65533;I?O&#65533;&#65533;&#65533;L&#65533;&#65533;F:&#65533;&#65533;&#65533;8&#65533;&#65533;"&#65533;i&#65533;&#65533;&#65533;Q&#65533;<k&#65533;&#65533;3&#65533;4&#65533;3&#65533;r&#65533;&#65533;&#65533;M0&#65533;hAR&#65533;&#65533;2(&#65533;"	&#65533;R(&#65533;&#65533;&#65533;K#&#65533;,&#65533;&#65533;h&#584;&#65533;&#65533;(N&#65533;I&#780;&#65533;2&#65533;&#65533;r&#65533;&#65533;&#65533;&#778;(&#65533;M&#1589;&#65533; M &#65533;&#65533;E&#32827;&#65533;f!;&#65533;&#65533;&#65533;&#65533;; &#65533;,&#65533;&#65533;B&#65533;i&#65533;&#65533;h&#65533;A&#65533;&#65533;A&#65533;&#65533;&#65533;&#65533;&#65533;j8N&#65533;b&#65533;9&#65533;c0&#65533;o&#65533;&#65533;c&#65533;&#271;:&#65533;>&#65533;&#65533;&#65533;,&#65533;&#65533;N&#65533;&#65533;@	&#65533;>&#65533;:&#65533;&#65533;&#65533;#&#65533;n&#516;+&#33173;&#65533;&#65533;&#65533;X)<&#65533;&#65533;&#65533;&#65533;&#65533;&#65533;&#65533;=0D&#65533;&#65533;@D:X&#65533;C&#65533;&#65533;;&#65533;&#65533;d&#264;S&#65533;:&#65533;&#65533;&#65533;&#1716;>0&#65533;&#65533;lAw&#65533;&#65533;&#64005;&#65533;&#65533;&#65533;&#65533;X&#65533;&#65533;-&#65533;j&#65533;&#65533;P 
&#65533;&#65533;&#65533;2&#65533;&#65533; &#65533;r &#65533;)&#65533;&#65533;&#65533;p &#65533;&#65533;
8&#65533;&#1596;&#65533;H&#65533;&#65533;&#730;&#65533;&#65533;h&#65533;/`G&#65533;&#65533;``!T&#65533;.&#65533;&#65533;&#65533;&#65533;&#65533;&#65533;cq&#65533;&#65533;&#65533;&#65533;h/[9&#65533;&#65533;J&#65533;-P&#65533;1.<lp&#65533;n0&#65533;LX&#65533;&#65533;+0&#65533;&#1222;&#65533;R&#65533;ah=5m&#65533;&#65533;&#65533;H&#65533;H0&#65533;ey	`&#65533;ji&#65533;ky&#593;&#65533;&#65533;{4&#65533;X &#65533;&#65533;8&#65533;&#65533;&#65533;]3&#65533;&#65533; &#65533;%&#65533; O&#65533;&#65533;&#65533; &#65533;&#812;TKe%70&#65533;&#65533;&#65533;&#65533;&#65533;	`&#65533;:&#65533;d{b?#j&#65533;H&#1345;0&#65533;&#65533;
&#65533;&#65533;&#65533;&#65533;L&#65533;s&#65533;&#65533;&#65533;&#65533;&#65533;"eKx|&#65533;
&#65533;p&#65533;&#65533;&#65533;3&#65533;&#65533;&#65533;&#65533;	 &#65533;&#65533;&#65533;&#65533;&#65533;&#65533;&#1653;@0j&#65533;&#736;&#65533;&#268;&#65533;&#65533;l&#65533;&#1426;&#65533;4&#65533; 5&#65533;&#65533; s(&#65533;r&#65533;Tsu&#65533;&#65533;&#65533;&#65533;&#65533;,&#65533;&#65533;&#65533;K&#65533;&#65533;&#65533;&#65533;,&#65533;X&#65533;&#65533;#&#65533;&#65533;[&#65533;0&#65533;&#65533; &#65533;&#65533;&#65533;VA >"&#65533; Z&#65533;&#65533;*;x&#65533;@&#65533;N&#65533;,&#1026;BF&#65533;(&#65533;&#65533;&#65533;N&#65533;8&#65533;P&#65533;&#65533;E&#65533;\8&#65533;`&#65533;j87&#65533;&#65533;:Bx&#65533;&#65533;-uC&#65533;&#708;#&#65533;[&#970; &#65533;P&#65533;&#65533;&#65533;Y&#65533;&#1027;&#65533;&#65533;8&#65533;Y&#65533;&#65533;F&#65533;:&#1539;&#65533;t&#65533;&#65533;C&#65533;A&#65533;&#207;&#65533;s&#65533;&#65533;&#65533;2&#65533;&#65533;&#65533;*&#65533;&#65533;9
&#65533;#&#65533;&#65533;B&#65533;&#65533;:&#65533;&#65533;R&#65533;&#65533;&#65533;H&#65533;&#65533;&#1606;&#65533; @&#65533;(&#65533;`>(&#65533;!7&#65533;Tg&#50374;&#65533;&#65533;i &#65533;&#65533;Q&#65533;pT&#65533;&#565;3&#65533;&#65533;G&#65533;&#65533;F&#65533;&#65533;&#65533;&#65533;&#65533;/d&#65533;&#65533;&#361;z&#65533;&#65533;&#65533;I&#65533;{L&#65533;j&#65533;R;0&#315;RK&#65533;&#65533;&#65533;&#65533;&#65533;(&#517;#&#65533;*&#65533;k=Oh=&#65533;@&#65533;a&#65533;&#65533;l=n8&#65533;&#65533; &#65533;l&#65533;Gc&#35792;$	&#65533;&#65533;&#65533;s	&#65533;&#65533;;v&#65533;1&#65533;!&#65533;Z &#65533;9&#65533;&&#65533;&#65533;&#65533;&#65533;H&#65533;&#65533;&#65533;=W&#65533;_&#65533;&#65533;&#65533;&#65533;&#65533;5&#65533;&#65533;&#65533;q1(r$p&#65533;x&#65533;
&#65533;&#65533;&#65533;SUU&#65533;&#65533;&#65533;&#65533;rz&#65533;&#65533;{x&#65533;&#65533;&#65533;&#65533;X"[Y&#65533;"&#65533;G&#65533;Q&#65533;[&#65533;&#65533;&#33795;&#65533;&#65533;V-'#&#65533;&#65533;&#65533;&#1014;'&#65533;j%&#65533;K3&#65533;&#65533;W&#65533;&#65533;&#65533;&#65533;&#65533;&#65533;&#65533;u&#65533;&#65533;(u%&#65533;&#1562;c&#65533;W,&#65533;&#65533;&#65533;&#65533; wA&#65533;&&#65533;&#65533;wP&#65533;&#65533;/A&#65533;&#65533;$ ,&#65533;X&#65533;&#65533;U&#65533;&#65533;Z&#518;L&#65533;BQ&#65533;&#65533;&#65533;bN&#65533;&#65533;&#65533;&#65533;&#65533;&#36101;0&&#65533;=&#65533;&#65533;&#65533;&#65533;&#65533;&#65533;d&#65533;N<&#65533;&#65533;&#65533;&#65533;&#65533;bX&#65533;-&#65533;&#65533;&#65533;&#65533;|&#65533;&#65533;&#65533;&#65533;&#65533;&#13424;&#65533;&#65533;&#65533;8&#65533;&#65533;B~&#65533;&#65533;&#515;=&#65533;&#65533;&#1027;C&#65533;&#65533;OC&#65533;O@l:&#65533;8&#65533;&#65533;[&#65533;&#65533;H&#65533;&#65533;h&#65533;&#65533;0&#65533;&#65533;&#65533;&#65533;400&#65533;R&#65533;&#65533;d&#65533;&#65533;&#65533;&#65533;&#65533;")&#65533;&#65533;P-W4&#65533;9Q&#65533;&#65533;&#65533;&#65533;&#65533;&#1082;&#65533; &#461;x &#65533;h?@\L-	&#65533;&#65533;H&#65533;"&#65533;&#65533;&#65533;&#65533;Zy&#65533;KiIa&#65533;#&#821;&#65533;&#65533;_&#65533;h&#65533;>&#65533;GvH&#65533;&#65533;&#65533;&#65533; &#65533;"E&#65533;t&#65533;K&#65533;&#65533;&#65533;&#65533;y&#65533;&#65533;&#523;&#65533;&#65533;&#65533;&#65533;$O&#65533;H&#65533;&#65533;<\	&#65533;&#65533;&#65533;n&#65533;&#65533;m&#65533;q&#65533;&#65533;&#195;&#65533;&#65533;&#65533;^&#65533;&#65533;*T&#65533;&#65533;V&#65533;H&#65533;&#65533;&#65533;K!&#65533;1nx$m! &#65533;&#65533;&#65533;&#65533;^v&#65533;&#65533;xq&#65533;p&#65533;&#1921;hFt&#65533;a&#65533;&#65533;&#65533;&#65533;&#65533; O#&#65533;&#65533;5`&#65533;Dv&#65533;%&#65533;&&#65533;j&#65533;>&#65533;&#65533;&#65533;e&#65533;&#65533;x&#465;h&#65533;&#65533;0&#65533;l&#65533;#&#65533;&#65533;5&#65533;g&#65533;K_&#65533;F"&#65533;?f&#65533;)1T>&#65533;&#65533;&#65533;3A;
t&#65533;
	&#65533;&#65533;	@}&#65533;@&#65533;&#65533;&#65533;.&#65533;&#65533;r&#65533;00 A&#65533;&#65533;r&#1541;r(&#1536;&#65533;&#65533;aZ&#65533;e&#65533;T9&#65533;&#65533;&#65533;&#928;a&#65533;&#65533;&#65533;&#65533;)&#65533;M5J\&#65533; &#788;&#65533;&#65533;S&#65533;&#65533;&#65533;&#65533;h&#65533;&#65533;5&#65533;&#65533;cC>&#65533;&#65533;Z/&V&#65533;dB&#65533;g`&#65533;2&#65533;&#38074;&#65533;fT&#1482;e&#65533;&#65533;&#65533;&#65533;m&#65533;&#65533;PN<-&#65533;&#65533;&#65533;L4X&#65533;+h&#65533;[X &#65533;&#65533;,&#65533;z&#65533;&#65533;&#65533;w&#65533;w&#65533;O&#65533;YE{&#65533;XOF_CTDHnR&#65533;&#65533;H&#65533;&#65533;c&#65533;p&#65533;&#65533;&#65533;&#65533;A&#65533;5b &#65533;&#65533;&#65533;D&#65533;&#65533;Z&#65533;&#65533;&#65533;[&#1216;!H&#65533;&#65533;.&#65533;~-PX&#65533;"y-&#65533;Zp&#1579;2&#65533;&#65533;&#917;&#65533;&#65533;&#65533;0&#65533;&#65533;1&#65533;)&#65533;dx&#65533;&&#65533;Q&#65533;&#65533;E	&#65533;&#237;m@Gb&#65533;&#65533;&#65533;w,&#65533;%&#65533;&#65533;Li/&#65533;&#65533;S|4&#65533;&#65533;!&#65533;&#65533;&#65533;K&#65533;S&#65533;_&#65533; &#65533;&#65533;:&#65533;P&#65533;gI&#65533;&#65533;Oxr.&#65533;&#65533;7&#65533;&#749;&#65533;hI&#1901;&#65533;&#65533;I&#65533;&#65533;*&#65533;&#65533;1&#65533;&#65533;&#65533;(&#1292;F&#65533;&#65533;&#65533;&#65533;$Q&#65533;&#65533;&#65533;*'gn&#65533;&#65533;?]&#65533;R&#65533;&#65533;&#65533;U&#65533;&#65533;\&#65533; G}&#65533;&#65533;&#65533;&#65533;&#1024;@&#65533;&#65533;&#65533;.tC/&#65533;T&#65533;&#65533;&#65533;&#901;&#65533;5&#65533;&#65533;&#65533;&#65533;H&#65533;&#65533;&#65533;&#65533;UhO&#1196;&#65533;b&#65533;5&#65533;.&#65533;&#65533;&#1427;Y&#65533;&#65533;&#65533;&#65533;Q&#65533;&#390;&#65533;&#65533;^&#1876;X&#65533;UxVW_&#1260;&#65533;pu&#65533;i&#65533;D&#65533;&#65533;[&#65533;&#65533;&#65533;L&#65533; &#1478;&#65533;V&#65533;&#65533;>&#65533;&#65533;&#65533;&#65533; &#65533;&#65533;Op&#65533;fO&#65533;O&#65533;&#65533;&#65533;jWv&#65533;&#65533;&#65533;C/&#65533;&#65533;v&#65533;u&#65533;0p&#65533;&#65533;l&#65533;@{&#65533; &#65533;&#65533;&#65533;*&#65533;um&#65533;1&#65533;^&#65533;&#65533;&#65533;m@mO!&&#65533;&#1254;&#65533;&#65533;#w0&#65533;g8&#65533;28NMcQ&#65533;&#65533;vs&#65533;&#65533;te&#65533;&#65533;&#65533;&#65533;&#65533;&#65533;t&#65533;)!&#65533;&#65533;NF&#65533;+@&#514;,&#65533;&#65533;Q&#65533;&#65533;th,Re&#65533;P&#65533;	8 &#65533;&#65533;&#65533;&#65533;7&#65533;&#65533;UZ&#65533;(&#65533;C&&#65533;>&Z&#65533;&#65533;D&#65533;%&#65533;&#65533;&#65533;y&#65533;&#65533;&#65533;4&#65533;`&#65533;&#65533;'&#65533;f&#65533;&#65533;` &#65533;&#65533;D&#65533;'&#65533; &#1024;L&#65533;&#65533;_FF`t&#65533;&#65533;;0 30&#65533;U&#65533;&#65533;&#65533;v`%&#65533;)3P&0D&#65533;&#65533;&#65533;N&#65533;*&#65533;1&#65533;&#65533;p&#65533;9I '&#65533; 8&#65533;&#65533;0&#65533;&#65533;QB&#471;&#65533;	&#65533;&#65533;&#65533;&#65533;&#65533;  &#65533;;	H&#65533;&#65533;?z&#65533;&#65533;Y&#65533;&#65533;qz&#65533;JI&#65533;&#65533;&#65533;&#65533;&#65533;&#65533;Ge&#65533;&#65533;(&#65533;&#65533;su&#65533;<&#65533;&#65533;{#1&#65533;.&#65533;&#65533;&#65533;&#65533;&#65533;F"1c^&#65533;&#65533;0&#65533;&#1707;1&#65533;&#65533;&#65533;9&#65533;n&#65533;$&#65533;S&#65533;x&#65533;?&#65533;&#65533;&#65533;&#65533;9&#65533;&#65533;&#65533;&#65533;_'&#65533;&#65533;&#65533;&#65533;A&#65533;^ T&#65533;?&#65533;&#65533;&#65533;&#65533;&#65533;v&#65533;&#65533;&#65533;&#65533;&#65533;&#65533;&#65533;n&#65533;&#65533;n&#65533;~&#65533;&#65533;<&#65533;&#65533;<&#65533;l&#65533;&#65533; &#65533;@&#65533;&#65533;&#65533;^P&#65533;c&#65533;N(&#65533;&#672;8&#65533;$4p&#65533;'R4qU&#65533;h Z0&#65533;J&#336;"GV&#65533;&#65533;&#585;&#65533;&#65533;H&#65533;&#65533;&#65533;JRA&#65533;&&#924;:w&#65533;&#65533;7B&#1087;k&#65533;"t&#65533;h&#65533;F&#65533;H&#65533;&#65533;@&#65533; $&#65533;D&#65533;*&#65533;<@&#65533;&#2022;&#65533;&#65533;&#65533;&#65533;&#65533;;j&#65533;Y&#65533;&#65533;	!>|&#65533;&#65533;g&#65533;&#269;L&#65533;&#65533;2c@E/w.&#65533;#&#292;o&#65533;P&#65533;P&#65533;c&#65533;<x&#65533;&#65533;f&#792;A&#65533;TF`&#65533;0&#65533;&#65533;,&#65533;0&#65533;G&#65533;R&#65533;&#65533;&#65533;&#65533;W
\&#65533;/&#1218;A&#65533;&#65533;VM&#65533;&#65533;&#65533;e&#65533;V&#65533;^X&#65533;&#65533;?&#65533;&#65533;&#65533;&#65533;|&#65533;?&#65533;W&#65533;s&#65533;1]r4&#65533;&#65533;^ &#65533;&#65533;&#65533;&#65533;&#65533;&#65533;B&#65533;
d&#65533;&#65533;&#65533;&#65533;&#65533;&#65533;>&&#65533;&#65533;&#65533;C&#65533;wC&#682;&#65533;&#65533;&#65533;Le<&#65533;&#65533;	s&#65533; &#65533;?&d&#65533;M&#65533;&4x&#65533;}:&#65533;&#65533;&#65533;@&#65533;&#65533;2EJ&#65533;&#65533;IH&#65533;&#65533;|&#65533;qG6w&#65533;&#65533;%>&#65533;4m&#1107;&#65533;&#65533; &#65533;6$LS	&#65533;&#65533;&#65533;2VD&#65533;
&#65533;L&#1217;&#65533;&#65533;&#65533;&#65533;1/\&&#65533;&#65533;49&#65533;&#65533;@&#1161;+ZT&#65533;&#65533;'2&#65533;&#65533;&#65533;("&#65533;?&#65533;$&#65533;D,&#65533;&#65533;K,8p&#65533;&#65533;@&#65533;D&#65533;&#65533;&#65533;&#65533;O-
(&#65533;A-y&#1410;'&#65533;{&#65533;&#65533;&#65533;/<&#65533;&#65533;8z(&#65533;&#65533;
*h-&#65533;.&#1704;&#65533;&#65533;&#65533;c(&#65533;q&#65533;8,&#65533;	&#65533;&#65533;&#65533;&#65533;#&#65533;%&#65533;&#65533;	&#65533;s&#65533;&#65533;0P&#65533;+&#65533;:+&#65533;&#65533;&#65533;z+&#65533;&#65533;&#65533;R5"&#65533;&#65533;&#65533;?l&#65533;&#65533;k &#65533;`&#65533;?F&#65533;
&#65533;H&#65533;(&#65533;3&#65533;&#65533;(0&#65533;@.+RR &#65533;?b&#65533;9&#65533;03&#65533;&#65533;+&#65533;`&#65533;&#65533;H&#65533;g&#65533;&#65533;#R^&#65533;&#65533;N*&#65533;kD&#65533;&#65533;&#65533;z&#65533;K&#65533;&#65533;A&#65533;&#65533;!@&#65533;&#65533;4L&#1118;&#65533;(&#65533;@
T1&#65533;!&#65533;P&#65533;@&#65533;&#65533;1&#65533;9%T	&#65533;SK&#65533;S&#65533;QCT&#65533;rP$B&#65533;x&#65533;&#65533;#&#65533;p&#65533;&#65533;&#65533;- &#65533;(&#65533;&#65533;&#65533;&#65533;&#65533;&#65533;i<"&#65533;&#65533;1C&#65533;&#65533;&#65533;A awE;&#65533;2A&#65533;&#65533;\&#65533;B&#65533;&#65533;&#65533;(&#1040;&#65533;`&#780;&#65533;q&#1478;X&#65533;JO&#65533;&#65533;%~t&#65533;MI&#65533;&#65533;@{&#65533;&#65533;&#65533; &#65533;&#65533;S&#65533; &#65533;| G &#65533;&#65533;?&#65533;M&#65533; &#65533;q&#65533;(0&#65533;&#65533;&#65533;&#65533;?\t&#65533;&#65533;	&#65533;]&#65533;&#65533;&#65533;&#65533;&#65533;C&#65533;&#65533;~&#65533;:&#65533;&#65533;&#638;&#65533;&#353;&#65533;&#65533;&#65533;&#65533;{&#65533;A@YBL&#65533;&#65533;s&#65533;`&#65533;&#65533;&#65533;c&#65533;&#65533;&#65533;3f&#65533;&#65533;&#65533;b&&#65533;!&#65533;`
&#951;&#65533;@%&#65533;`&#65533;&#65533;&#65533;&#65533;&#65533;N&#65533;P&#65533;Dw&#65533;&#65533;+'&#65533;&#65533;&#65533;?&#65533;jP0)&#65533;&#65533;&#65533;&#65533;&#65533;&#65533;&#65533;^0&#65533;m&#65533;&#65533;F:&#65533;2&#65533;a&#65533; &#609;SI&#65533;&#65533;&#65533;&#292;.0&#65533;&#65533;&#65533;%&#65533;`&#65533;
T 
&#65533;p&#65533;2&#65533;1 &#65533;o8Axa+&#65533;&#65533;&#65533;X /:`;&#65533;P&#65533;6&#65533;&#65533;Lq&#65533;T!
Zp@z@!&#65533;hL`Z&#65533;&#65533;&#65533;j!&#65533;`&#65533;&#65533;&&#65533;&#65533;,f&#65533;S\{&#65533;E&#65533;\&#65533;&#65533;&#65533;@4u&#65533;Z&#65533;&#65533;&#65533;&#65533;&#65533;@H%
&#65533;&#65533;k$/&#65533;@B&&#65533;9&#1201;&#65533;v&#65533;IV&#65533;&#65533;&#65533;D -&#65533;&#65533;(&#65533;&#465;&#65533;&#65533;&#65533;&#65533;cEzU&#65533;&#65533;&#65533;l&#65533;!c"7&#65533;Pb&#65533;&#65533;D&#65533;&#65533;U&#65533;d-a&#65533;E&#65533;&#65533;&l0&#65533;({eaI&#65533;iI&#65533;`Yf`&#65533;&#65533;&#65533;eRH&#65533;&#65533;&#65533;%&#65533;D&#65533;&#65533;bI&#65533;&#530;H*&#65533;UC&#65533;A
&#65533;&#65533;H&#65533;!&#65533;?x&#65533;&#1436;USV&#65533;	&#65533;e(kYS&#65533;22&#65533;&#65533;Q&#65533;3&#65533;!&#65533;&#65533;Id&#65533;X&#65533;8<"&#65533;)&#65533;&#65533;"a &#65533;SA
&#65533;&#65533;@&#65533;X&#65533;&#65533;I&#65533;&#65533;C&#65533;&#65533;`&#65533;d&#65533;&#65533;&#65533;&#65533;C&#65533;	d&#65533;&#65533;J,`&#65533;&#65533;&#65533;$A&#65533;&#65533;t&#65533;Pp&#65533;&#65533;@&#65533;&#65533;&#65533;&#65533;)$"_&#65533;&#65533;&#65533; G&#65533;&#65533;D,&#65533;&#65533;P&#1044;c&#65533;"&#65533;x&#65533;Q&#65533;3&#65533;A&#65533;c&#65533;X&#65533;C ;&#65533;&#65533;&#65533;v&#65533;&#65533;&#65533;?"&#65533;&#65533;&#65533;&&#65533;!&#65533;Y&#65533;V&#65533;&#65533;C8`j&#65533;&#65533;?&#1827;&#65533;&#65533;&#65533;"&#65533;&#65533;&#65533;\&#65533;DEw@&#65533;?rP&#65533;&#65533;&#65533;&#65533; &#65533;&#65533;&#65533;p&#65533;&#65533;V{>&#65533; &#65533;&#65533;&#65533;&#65533;D&#65533;Wa&#65533;I&#65533;0&#65533;T/z&#65533;@&#65533;&#65533;&#65533;&#65533;#I2&#65533;Q&#65533;&#65533;&#65533;&#65533;(HB"&#65533;6"(&#65533;$&#65533;&#65533;II&#65533;`&#65533;|&#65533;&#65533;&#65533;&#65533;&#65533;P&#65533;&#65533;1&#65533;U&#65533;&#65533;?La
N`&#65533;&#65533;1&#65533;&#65533;$&#65533;I&#65533;l&#65533;Q&#65533;&#65533;?Z&#65533;!l&#65533;YC&#65533;&#65533;&#65533;K]!&#65533;&#65533;]&#65533;&#1198;&#65533;&#65533;-&.&#65533;NH&#65533;@a&#65533;&#65533;D&#65533;O<o,&#65533;w)&#65533;&#65533;B!&#65533;)&#65533;+&#227;&#65533;&#65533;E	&#65533;d&#65533;&#65533;&#65533;&#65533;yUH&#65533;P&#65533;k2&#65533;&#65533;v0W&#65533;&#65533;CP&#65533;&#65533;{&#65533;&#65533;5&#65533;M&#65533;'&#65533;@&#65533;O&#65533;&#65533;G&#65533; NL&#65533;&#65533;&#65533;&#65533;&&#549;&#65533;QO&#65533;C&#65533;&#65533;cN!~GRkl
&#65533;2q@rRy"~&#65533;D&#65533;&#65533;8&#65533;&#65533;&#65533;&#65533;B&#65533;&#65533;&#65533;&#65533;&#65533;&#600;&#65533;N&#65533;&#65533;[(&#1364;&#65533;&#65533;&#65533;[s&#65533;&#65533; &#65533;RA&#65533;&#65533;&#537;&#65533;,e&&#65533;&#65533;K&&#65533;?&#65533;L;s 3C>#&#65533;C&#65533;@c[&#65533;@&#65533;&#65533;&#65533;C&#65533;C&#65533;&#65533;|&#65533;5&#65533;&#65533;(&#65533;))&#65533;Q$&#65533;&#65533;8#&#65533;X&#65533;&#65533;&#65533; &#65533;&#65533;&#65533;,&#65533;X&#65533;;wF|&#65533;@&#65533;0&#65533;&#65533;1~&#65533; vX&#4996;$&#65533;&#65533;&#65533;&#65533;`&#65533;%d&#65533;_&#65533;&#65533;&#65533;&#65533;&#65533;)&#65533;k&#43228;&#65533;4&#65533;8&#65533;|&#65533;&#65533;&#65533;&#65533;&#65533;&#65533;[P&#65533;6&#65533;&#65533;*&#65533;&#65533;*&#65533;$d&#65533;&#65533;@:F&#65533;&#65533;8&#65533;&#65533; N( &#65533;&#65533;A&#65533;8,cy &#65533;0&#65533;&#65533;&#65533;$Y&#65533;?&#65533;]Tqg&#65533;!&#65533;UAr&#65533;&#65533;&#65533;
&#65533;&#65533;&#65533;$$&#65533; &#65533;&#65533;W&#65533;&#65533;#!Vb&#65533;	&#65533;{&#65533;z&#65533;&#65533;&#65533;&#65533;CB>&#65533;&#65533;&#1026;D$&#65533;&#65533;&#65533;&#65533;&#65533;9&#65533;&#65533;A#&#65533;"&#65533;&#65533;&#65533;{`&#65533;P&#65533;&#65533; 8$@U0p&#65533;&#65533;&#65533;&#65533;&#65533;&#65533;"\&#65533;@R&#65533;M$_(D&#65533;N &#65533;&#65533;&#65533;F&#65533;&#65533;&#65533;4P0Zd&#65533;h &#1224;6;&#65533;&#65533;&#65533;*)&#65533;&#65533; mk&.>&#65533;&#65533;&#65533;Bc0&#65533;-&#600;&#65533;&#65533;D.[:&#65533;\S&#65533;&#65533;&#65533;&#65533;:E(&#65533;%&#65533;Q&#65533;&#1765;&#65533;f&#1083;]&#65533;c[&#1130;&#65533;&#65533;&#65533;-&#65533;&#65533;&#65533;&#65533;&#1402;&#65533;C&#65533;X&#65533; T&#65533;TQ C0'^U
&#65533;&#65533;gH&#1278;&#65533;&#65533;&#65533; &#65533;
&#65533;!c&#65533;&#65533;D&#65533;&#65533;|$&#65533;&#65533;@J&#65533;&#65533;l&#65533;&#65533;)IB&#65533;|&#65533;$&#65533;&#65533;`~	&#65533; M&#65533;s&#65533;IH*&#65533;&#1096;&#65533;K&#65533;&<&&#65533;&#65533;oC350&#65533;&#65533;&#65533;)&#65533;|&#65533;&#65533;&#65533;&#65533;&#65533;&#65533;&#65533;&#65533;&#65533;&#65533; &#65533;&#65533;&#65533;	`&#65533;&#65533;D&#65533;&#65533;>&#65533;C&#65533;&#65533;&#65533;; F&#65533;&#65533;&#1092;&Bj&#65533;QX&#65533;9&#65533;!$Ul&#65533;@&#65533;&#65533;D&#65533;8@&#65533;&#65533;\&#586;&#468;`&#65533;&#1886;&#65533;&#65533;O(&#65533;?l&#65533;9&#65533;&#65533;9Q&#65533;@&#288;@&#65533;&#65533;C&#65533;n&#65533;&#65533;	D&#65533;&#65533;&#65533;&#65533;&#65533;?@(&#65533; &#576;p&#65533;#L&#65533;&#65533;&#65533;` 	&#65533;	`&#65533;&#1024;&&#65533;&#65533;&#65533;@&#65533;2&#65533;&#65533;4&#65533;@P&#65533;(&#65533;&#65533;&#65533;x&#65533;&#65533;L&#65533;GM&#65533;^Z&#65533;Dl&#65533;PE&#65533;U	&#65533;v&#1313;$ X&#65533;&#65533;&#65533;&#65533;&#65533;&#65533;Q&#65533;&#65533;&#65533;&#65533;"&#65533;X&#65533;2,q,&#65533;@BQ=V<&#65533;A&#65533;&#65533;4\&#65533;u>t&#65533;&#65533;&#65533;&#65533;l &#65533;Qe*&#65533;AXBX&&#65533;A&#65533;&#65533;`A&#65533;}&#65533;&#65533;?&#65533;~&#65533;&#65533;~&#65533;&#65533;Y&#65533;&#200;8&#1416;<&#65533;?&#65533;&#65533;&#65533;&#65533;&#65533;&#65533;&#65533;&#65533;&#65533;,B&#65533;,&#65533;D &#65533;&#65533;A0C&#65533;&#65533;@&#65533;K
&#65533;&#65533;&#65533;&#65533;&#65533;&#65533;&#65533;@&#65533;OH|&#65533;&#65533;M$&#65533;&#65533;&#65533;&#65533;&#65533;O&#65533;jUFM&#65533;(&#65533;&#65533;&#65533;&#65533;L&#65533;C&#65533;&#65533;Vg&#65533;6&#65533;J&#65533;XD$(&#65533;+O&#65533;n&#65533;	?y&#65533;&#65533; A*&#65533;A+`#0B&#65533;#&#65533;1&\ Pd$t&#65533;y&#65533;C&#65533;&#65533;)P&#65533;wM&#65533;&#65533;Kz&#65533;K&#65533;vu&#65533;&#65533;	&#65533;wQ&#1508;&#65533;&#258;&#65533;&#65533;@&#65533;At@&#65533;`@&#65533;HD&#65533;]&#65533;A&#1039;@H&#65533;&#65533;
N%U&#1681;&#65533;A&#65533; &#65533;3}&#65533;%L&#65533;4eJ&#65533;DH_HTY&#65533;%IHS#&#65533;&#65533;&#65533;A*&#65533;&#65533;Z&#65533;&#65533;M&#65533;&#65533;&#65533;@8&#65533;N&#65533;&#65533;&#65533;&#65533;Jh&#65533;&#65533;V%&#65533;&#65533;\&#65533;&#65533;]&#65533;ZJ*p_&#65533;&#65533;J&#65533;C&#65533; &#65533;Y&#65533;&#65533;M&#65533;X
&#65533;e&#65533;&#65533;e&#65533;@ &#65533;&#65533;&#65533;?x&#65533;&#65533;&#65533;I&#65533;?&#65533;&#65533;&#65533;%U&#65533;&#65533;&#65533;&#65533;&#65533;&#65533;&#65533;H<&#65533;k&#65533;C	&#65533; \&#65533;`&#65533;&#65533; 
VeH&#65533;A&#65533;D6e&#65533;@&#65533;&#65533;&#65533;%&#65533;&#65533;%E&#65533;&#65533;RQ@&#65533; P&#65533;jA&#65533;&#539;XmB=	DhI&#65533;;&#65533;P&#65533;&#65533;&#65533;&#65533;&#65533;@&#65533;&#65533;&#65533;&#65533;*&#65533; &#769;`&#1093;@&#65533;&#65533;&#65533;&#769;!8 &#65533;!`&#65533;&#65533;&#65533;&#65533;}r &#65533;&#65533;p&#65533;"(&#65533;&#65533;&#65533;h&#65533;.&#65533;&#65533;&#65533;&#65533;&#65533;v&#65533;.\ 6&#65533;&#65533;+D&#65533;+&#65533;/&#65533;&#65533;`&#65533;J&#65533;&#65533;5S&#65533;&#65533;b&#65533;!&#65533;&#65533;&#65533;&#65533;&#65533;&#33294;(&#65533;=&#65533;&#65533;h&#65533;&#65533;j&#65533;&#65533;&#65533;&#65533;`b~&#65533;&#65533;%a&&#65533;&#65533;h &#65533;&#65533;;d&#65533;d&#65533;(&#65533;5&#65533;&#65533;&#65533;&#65533;5&#65533;&#65533;&#65533;.&#65533;&#65533;F&#65533;&#65533;&#65533; @&#65533;&#65533;&#65533;&#65533;*&#65533;&#65533;*&#65533;@&#65533;&#65533;&#65533;&#65533;*&#65533;&#65533; :&#65533;&#65533;3&#65533;&#65533;x@9&#65533;&#65533;&#65533;&#65533;C9&#65533;&#65533;&#65533;&#65533;/&#65533;&#1817;&#65533;C9&#65533;@@&#65533;ND&#65533;&#65533;&#65533;dQ&#65533;4M&#65533;&#65533;&#65533;&#65533;&#65533;&#65533;&#65533;IVASN&#65533;&#65533;6J]&#65533;Px&#65533;6&#65533;&#65533;&#65533;/ 2&#65533;&#65533;&#65533;#	0J,J?.I&#65533;&#65533;&#65533;X&#151;p@&#65533;8&#65533;D&#65533;u&#65533;)p&#65533;&#65533;&#65533;B* &#65533;`&#65533;D2B(&#65533;*9&#65533;?&#65533;#&#65533;DQ&#65533;`&#65533;(&#65533;&#65533;na &#1937;&#65533;@8@'&#65533;<&#65533;c4FM&#65533;DN&#65533;&#65533;Hp&#65533;u	PRA&#65533;&#65533;&#65533;&#65533;&#65533;&#65533;:&#65533;n&#65533;+&#65533;6&#65533;=&#65533;%&#65533;&#65533;&#376;&#65533;bN&#65533;D&#65533;y&#65533;v&#65533;fz&#65533;&#65533;&#65533;_&#65533;.&#65533;&#65533;Q&#65533;A@_#$&#65533;a&#65533;Z&#65533;&#65533;&#65533;_#&#65533;e]&#65533;%%&#65533;&#65533;\'&#265;DxB{=.&#65533;C`2,*&#65533;A&#65533;
\z,&#65533;
&#65533;&#65533;&#65533;&#65533;&#65533;&#65533;&#65533;&#65533;IX&#65533;e&#65533;J&#65533;V&#65533;&#65533;!&#65533;@&#65533;&#65533;N B&#914;DWDt&#65533;&#65533;&#65533;@&#65533;u&#65533;l&#65533;<&#65533;lVl*&#65533;&#65533;m&#65533;&#65533;D&#65533;XZ&#65533;&#65533;9mZrvS&#65533;&#65533;&#65533;+H&#65533;&#65533;UDu&#65533;&#65533; H;P&#65533;&#65533;4&#65533;&#65533;&#65533;2&#65533; P ;T&#65533;eh&#65533;GM&#396;&#65533;"pM&#65533;4.&#65533;&#65533;&#65533;"&#65533;2&#65533;&#65533;&#65533;&#65533;&#65533;&#65533;&&#65533;i&#817;&#65533;?&#65533;&#65533;@0.&#65533;6n&#65533;=&#65533;&#65533;J&#65533;:&#65533;&#65533;&#65533;=,&#65533;@d&#65533;&#65533;D&#65533;J&#65533;n&#65533;&#65533;@&#65533;&#65533;8&#65533;n&#65533;&#65533;&#65533;&#65533;&#65533;&#65533;&#65533;.&#43182;&#65533;&#65533;&#65533;nN&#65533;&#65533;@&#65533;.&#65533;&#65533; &#65533;&#65533;.&#65533;n&#65533;&#65533;&#65533;8Tn9&#65533;7&#65533;6&#65533;&#65533;*,&#65533;!x&#65533;&#65533;:p&#65533;&#65533;@\&#65533;&#65533;C&#65533;&#65533;&#65533;H&#1285;A&#65533;A&#65533;&#65533;&#65533;&#65533;*?&#65533;H&#65533;2W&#65533;9&#65533;&#65533;pcE&#65533;@h&#65533;Me&#65533;	D&#65533;&#65533;&#65533;&#65533;&#1132;&#65533;&#65533;P &#65533;H@&#65533;&#65533;&#65533;?<e&#65533;@,(BW&#65533;	&#65533;uE AN&#65533;&#65533;#P&#65533;&#65533;.&#65533;&#65533;.&#65533;B( kG09&#65533;&#65533; 0&&#65533; &#65533; p&#65533;8	&#65533;&#65533;&#65533;&#1942;&#65533;@&#65533;D&#65533;+&#65533;&#65533;7@-&#816;7&#65533;&#65533;&#65533;&#65533;A&#65533;0&#65533;A`W&#65533;`&#65533;&#65533;&#65533;x&#65533;&#65533;$&#65533;&#65533;@x&#65533;B,&#65533;^&#65533;&#65533;&#65533;7&#65533;U&#65533;&#779;&#65533; &#65533;&#65533;&#65533;&#65533;lZo>-wqEp&#65533;&&#65533;
&#65533;&#65533;&#65533;:&#65533; v&#65533;&#65533;&#65533;&#317;F&#65533;A&#65533;&#65533;&#65533;&#65533;eN&#65533;%&#65533;&#65533;Z&#65533;@&#65533;
D8&#1823;$&#65533;&#65533;&#840;'T@ /&#65533;&#65533;DdlO&#65533;&#65533;Y&#65533;&#65533;]J&#65533;"&#65533;&#65533;&#65533;,&#65533;	&#65533;2_&#65533;6&#65533;&#65533;Q&#65533;&#65533;&#65533;&#65533;@\&#65533;&#65533;&#65533;&#65533;&#65533;= g&#65533;&#65533;rh&#424;&#65533;Y&#65533;&#65533;&#65533;&#65533;^
&#65533;^&#65533;hA&#65533;&#65533;&#65533;R&#65533;9&#65533;"0-.&#65533;&#65533;4&#65533;&#65533;D&#65533; lzqJ'&#65533;&#65533;&#65533;D&#65533; &#65533;&#415;&#65533;&#65533;A4 2t&#65533;6&#65533;&#65533;4&#65533;&#65533;@h&#65533;5&#65533;&#65533;4&#65533;@Fu&#65533;?	28 8&#738;&#65533;\"T&#65533;*\&#65533;T,|&#65533;"&#65533;&#65533;3&#65533;&#65533;C<&#65533;&#65533;7&#65533;&#65533;",;&#65533;1&#65533;7&#65533; @&#65533;)@&#65533;@&#1779;-&#65533;&#65533;&#65533;&#681;&#65533;&#65533;i9&#65533;&#65533;@&#1779;?&#65533;&#65533;B&#65533;&#65533;C3&#65533;/ &#65533;7&#65533;sD7t&#65533;V&#65533;B&#65533;&#65533;7d&#65533;T\B+&#65533;&#65533;
C<&#65533;4&#65533;C&#65533;I&#65533;&#65533;-&#65533;&#65533;F_&#65533;J'&#65533;_<&#65533;*&#65533;&#65533;P\CK&#65533;&#65533;9&#65533;1&#65533;&#449;&#65533;C1&#65533;&#65533;_ R{&#65533;&#65533;&#65533;&#65533;VQ&#65533;	c>&#65533;B&#65533;&#65533;r&#65533;&#65533;&#65533;&#65533;&#65533;<&#65533;D&#65533;&#65533;&#65533;&#65533;&#65533;&#65533;&#65533;&#65533;#&#65533;&#65533;&#65533;(&#65533;8&#65533;D&#65533;&#65533;&#65533;J&#65533;&#65533;&#65533;p
el&#65533;&#65533;<j&#65533;&#65533;&#65533;#J-&#65533;/(&#65533;@&#65533;&#65533;&#65533;tA&#65533;M'&#65533;$@B:&#65533;l&#65533;CWv&#65533;e(;(&#65533;k50&#65533;0&#65533;6@+&#65533;B `&#65533;,&#65533;B*&#65533;&#65533;'pK&#65533;&#1821;&#65533;&#65533;L&#65533;&#65533;&#65533;&#65533;"&#65533;WA&#65533;&#65533;)8$&#65533;4@&#65533;&#65533;?T&#65533;y&#65533;&#65533;mcKwMD3{&#65533;O	&#65533;^&#65533;&#65533;&#65533;H&#65533;&#65533;&#65533;pwE&#65533;&#65533;D$Bo
&#65533;0&#65533;&#65533;&#65533;3N,X&#65533;&#65533;&#65533;b&#65533;@h&#65533;(W&#65533;&#65533;1&#65533;&H2N&#561;&#65533;Q&#65533;&#65533;	,&#65533;* &#65533;@&#65533;AEp&#65533;&#65533;J&#65533;E&#65533;&#65533;D&#65533;D&#65533;&#65533;&#65533;&#65533;J&#65533;&#65533;+(&#65533;w&#65533;&#65533;&#65533;Xx&#65533;&#1668;&#65533;&#65533;S&#65533;&#65533;5Xx&#65533;&#65533;&#65533;\"&#65533;@@ *&#65533;&#65533;A&#65533;&#65533;?&#65533;@H&#65533;&#168;@Hei&#65533;X&#65533;_&#65533;?&#65533;&#65533;&#65533;&#65533;j&#65533;&#65533;kD&#65533;&#65533;mJD.D&#65533;&#65533;D./I&#65533;&#65533;y&#65533;&#65533; &#65533;1&#65533; pj&#65533;Z&#65533;&#65533;@&#65533;^Nx &#65533;&#65533;?&#65533;k&#458;D)&#65533;&#65533;@&#65533;&#65533;'T&#65533; &#65533;@J &#65533;D&#65533;&#65533;&#318;&#65533;
&#65533;4&#65533;@&#65533;9&#65533;&#65533;D l&#65533;&#65533;&#65533; &#65533;&#65533;@L)&#65533;&#65533;&#65533;&#65533;&#65533;=H&#65533;&#65533;L&#65533;$P&#296;&#65533;&#65533;AL&#65533;&#65533;&#65533;XL&#65533;? &#65533;$&#65533;&#65533;?X&#65533;&#65533;F&#65533;1&#65533;D&#65533;&#65533;n&#65533;Vk@t&#65533;&#65533;&#65533;b	D&#65533;&#65533;&#65533;@&#65533;&#65533;@&#65533; &#65533;&#842;&#65533;0]8&#65533;D&#65533;uJ&#65533;&#746;G&#1913;zT%&#65533;]&#65533;&#65533;@4&#65533;&#65533;&#65533;#$I4I&#65533;&#65533;&#65533;#&#65533;/&#65533;p&#65533;&#65533;%8@&#65533;&#1720;&#65533;&#65533;&#65533;&#65533;wM&#65533;&#65533;&#65533;&#65533;v&#65533;X&#65533;&#65533;&#65533;&#65533;?T09d&#65533;&#65533;?0&#65533;%&#65533;&#65533;&#65533;7p	 {Z	&#65533;&#65533;F&#65533;8&#65533;lk&#65533;&#65533;&#65533;&#1946;$mU&#65533;~&#65533;a&#65533;@&#65533;6&#65533;04x&#65533;7((&#65533;ILF&#65533;@&#65533;&#65533;&#65533;u&#65533;&#65533;&#65533;08&#65533;&#65533;@&#65533;A&#1176;q&#65533;&#65533;&#65533;D&#65533;@
$&#65533;&#65533;;*&#65533;&#65533;?HA&#65533;79&#65533;W%\&#65533;D'`L&#65533;&#65533;?&#65533;&#65533;&#65533;w&#65533;|&#65533;&#65533;-%|&#65533;\&#65533;y	n@\}&#65533;&#65533;@=%&#65533;&#65533;&#65533;o &#65533;&#65533;&#65533;7ZnR&#65533;7$&#65533;'|&#65533;v&#65533;70&#65533;@ 8"&#65533;SD1&#65533;&#65533;@&#65533;&#65533;&#65533;K,*P&#65533;&#65533;&#253;\&#65533;&#65533;7&#1341;`&#65533;&#65533;&#65533;lx&#65533;&#65533;8&#65533;h&#65533;h&#65533;7M&#65533;&#65533;&#65533;_&#65533;&#65533;&#65533;&#65533;\-&#65533;&#65533;&#65533;&#65533;3-&#65533;E~&#65533;=&#65533;-9&#65533;v}&#903;&#275;&#65533;&#65533;`6&#65533;O_1&#65533;P&#65533;rN&#511;`'E&#65533;?|&#65533;At&#65533;@&#65533;&#65533;<&#65533;&#65533;|&#65533;&#65533;0X&#65533;(X@Et&#65533;D&#1542;&#65533;&#65533;w&#65533;&#65533;@x&#65533;A&#65533;x$@&#65533;&#65533;@&#65533;&#65533;H&#65533;0&#203;&#65533; S:j&#65533;pw!4&#65533;&#65533;&#768;s1|,&#1889;&#65533;&#65533;Z&#65533;&#65533;&#65533;4@&#65533;&#65533;&#65533;]?&#65533;@ &#65533;&#65533;I=&#65533;&#65533;0
&#619;&#65533;e&#65533;&#65533;P&#65533;%t;+
&#65533;! &#65533;&#65533;&#65533;5*&#65533;&#65533;+&#65533;&#65533;x&#65533;&#1519;~&#65533;<&#65533;&#65533;&#65533;&#65533;X&#65533;&#65533;&#65533;&#65533;&#65533;&#65533;!cq&#65533;&#65533;F&#65533;%&#65533;*&#65533;X&#65533;&#65533;&#471;*&#65533;&#65533;R&#533;+H&#65533;&#65533;&#65533;&#65533;&#65533;@&#1151;_V&#65533;&#65533;&#65533;&#65533;&#65533;_&#65533;&#65533;&#65533;&#65533;g&#65533;	7@Ueg&#65533;&#65533;&#65533;
&#65533;&#65533;&#65533;&#65533;&#65533;S,88&#65533;{a&#65533;
G&#65533;ja&#65533;&#453;&#65533;/q9&#65533;&#1560;&#65533;n^&#65533;{&#65533;&#65533;&#65533;&#65533;p`&#65533;&#65533;	6|X&#65533;{&#65533;&#65533;	&#65533;P'&#65533;&#65533;&#65533;mL&#65533;/I&#65533;&#65533;K&#65533;Q&#1352;"P&#65533;!.i&#65533;&#65533;n$&#65533;ul&#165;&#237;&#65533;&#65533;&#65533;&#65533;56#6tp&#65533;&#65533;&#65533;&#65533;&#14340;#&#65533;F&#65533;&#65533;&#65533;s&#65533;&#65533;t5&#65533;&#65533;&#65533;&#65533;z&#65533;&#65533;&#65533;5&#65533;&#65533;&#65533;&#65533;&#65533;[&#65533;&#272;&#65533;0&#65533;&#65533;&#65533;&#65533;&#65533;&#1727;?8.&#65533;&#65533;&#65533;}&#65533;&#65533;&#65533;&#65533;&#65533;&#65533;&#65533;&#65533;&#65533;&#65533;o&#65533;&#65533;;A&#65533;)c&#65533;&#65533;q&#65533;A&#65533;&#696;&#65533;A&#65533;&#65533;`<&#65533;4L&#65533;~H&0f&#65533;aF&#65533;:&#65533;&#750;JL&#65533;C&#65533;R&#65533;&#65533;&#65533;taF&#65533;&#65533;&#65533;&#65533;&#65533;"&#65533;&#65533;~&#65533;@&#316;&#65533;IaH]z&#65533;h&#65533;R&#65533;&#525;~X&#65533;- 2H&#65533;&#65533;&#65533;&#65533;&#65533;&#65533;&#65533;&#65533;&#65533;&#65533;&#65533;D	0d&#65533;aH&#65533;+&#65533;&#65533;H ac&#65533;|&#65533; ^&#65533;&#65533;.&#65533;&#1638;N&#65533;A&#65533;H&#65533;&#65533;'.D&#65533;G&#65533;N&#65533;`&#65533;&#65533;&#65533;e&#65533;_&#65533;e&#65533;&#65533;,i&#21678;&&#65533;'&#65533;&#65533;&#65533;&#65533;K&#65533;0&#65533;&#65533;R&#65533;9d&#65533;!~q&#65533;
6&#65533; 
gr&#65533;D&#65533;&#65533;&#65533;t&#1431;&#731423;!@&#65533;&#65533;
0PV&#65533;&#65533;&#65533;K&#65533;&#65533;&#65533;&#65533;X&#65533;&#65533;&#14325;: &#65533;&#65533;&#65533;&#65533;&#65533;G)7j2&#65533; &#65533;`&#65533;&#65533;t&#65533;]&#65533;&#65533;vY|"88"&#65533;R&#65533;&#65533;W&#65533;&#65533;&#65533;cR&#65533;&#65533;&#65533;&#65533;X&#65533;&#65533;0&#65533;&#65533;&#65533;&#65533;x&#65533;5&#65533;X&#14279;&#65533;Bx&#65533;&#65533;&#65533;8/&#65533;&#408;#&#65533;&#65533;A&#65533;&#65533;S&#65533;&#65533;&#65533;&#65533;1B&#65533;$&#2774;&#65533;&#65533;h&#65533;e&#65533;&#65533;E
&#1829;k {&#65533;&#65533;7&#65533;y&#65533;:&#65533;&#65533;I&#65533;&#65533;h&#65533;9&#65533;&#65533;&#65533;o&#65533;h1X&#9903;&#65533;&#65533;&#65533;&#65533;&#65533;&#65533;&#65533;j&#65533;&#65533;&#65533;&#65533;&#65533;\&#65533;e&#65533;9&#641;.AdP&#65533;&#648;&#65533;&#65533;&#65533; &#1099;&#65533;Kc&#65533;&#65533;&#65533;&#65533;+&#65533;)&#1540;&#65533;&#65533;6Ye&#65533;Mv&#65533;&#65533;&#65533;Y&#65533;&#65533;W&#65533;u8R&#65533; b6:\&#65533;&#65533;&#65533;&#65533;K&#65533;&&#65533;Q&#65533;&#316;.&#65533;q/&#65533;r#2&#65533;
&#65533;L&#1483;&#65533;`&#65533;h &#65533;b&#65533;R&#65533;hL&#65533;eh&#65533;&#65533;o&#65533;k&#65533;&#65533;c&#65533;&#65533;&#65533;exCl&#65533;&#65533;&#65533;g&#65533;&#65533;&#65533;&#1165;&#31055;&#65533;&#65533;*8&#65533;#&#65533;&#65533;&#65533;&#65533;#S&#65533;&#65533;&#65533;&#65533;m&#65533;Ls&#65533;P@&#65533;&#65533;8&#65533;1&#65533;&#65533;G&#65533;&#5240;x&#65533;&#65533;&#65533;Gx&#65533;&#65533;$&#65533;@B&#65533;&#65533;+J(>&#65533;&#65533;&#65533;&#65533;&#65533;n&#65533;&#65533;&#65533;&#549;&#65533;pAtJ&#65533;EP*&#1407;X&#65533;&#65533;&#65533; VM&#65533;&#65533;1xKW&#65533;0&#65533;&#65533;H&#65533;&#65533;`&#65533;&#65533;3&#65533;@&#65533;a&#65533;&#65533;1&#65533;&#65533;"DB&#65533;&#65533;7&#65533;&#65533;=&#65533;&#65533;&#65533;&#65533;&#65533;B&#65533;&#65533;ST&#65533;/[&#65533;K&#65533;yU)yQ&#65533;&#65533;&#65533;W&#65533;l&#65533;}Q&#65533;?&#65533;/&#65533;e&#65533;&#65533;C
&#65533;&#65533;&#65533;D &#65533; 6&#65533;&#65533;q^&#65533;9&#65533;&#65533;6R&#65533;&#65533;&#65533;0D&#65533;c^&#65533;&#65533;&#65533;4&#65533;0&#65533;&#65533;'&#65533;&#1089;2.&#65533;&#65533;&#65533;&#65533;&#65533;F&r#&#65533;&#65533;&#65533;V!&#65533;9&#65533;o&#65533;|1#)&#65533;&#65533;I" &#65533;^&#65533;&#65533;&#65533;&#65533;EF*n&#65533; &#65533;b&#65533;&#65533;0&#65533;j&#65533;&#65533;&#65533;N&#65533;&#65533;2&#65533;m&#65533;&#65533;e.&#65533;6&#65533;9(&#65533;&#65533;&#65533;&#65533;1&#65533;&#65533;&#1240;&#65533; &#65533;&#65533;&#824;&#65533;&#65533;/m0&#65533; &#65533;&#65533;3&#65533;&#65533;&#65533;&#924;&#65533;3&#65533;&#65533;l&#65533;&#65533;&#65533;3=f&#65533;6,&#65533;&pfa<&#65533;N&#65533;&#65533;&#65533;&#65533;&#65533;&#65533;1&#65533;2L&#65533;&#1242;&#65533;@&&#65533;&#65533;&#973;&#65533;&#65533;#&#65533;&#65533;&#65533;5&#65533;at&#65533;z&#65533;&#65533;FZ&#65533;&#65533; ms(`&#65533;&#65533;gT&#65533;0f&#65533;&#65533;j&#835;z4&#65533;&#65533;&#65533;>;&#65533;&#65533;&#65533;&#421;&#65533;&#65533;&#65533;&#65533;t&#1084;-m)/Y&#65533;8&#1152;a&#65533;EHRa&#65533;&#65533;&#65533;&#65533;&#421;y	&#65533;)&#65533;p
&#65533;&#65533;&#360;wF&#65533;;N1&#65533;S,&#65533;`&#65533;H^&#65533;&#1309;Nu#8
&#65533;.P&#65533;&#65533;&#65533;&#65533;[t&#65533;&#65533;*&#65533;&#65533;&#65533;&#65533;1&#1672;&#65533;&#65533;&#65533;J&#65533; p1&#65533;&#65533;8d"/&#65533;&#65533;8r&#65533;&#65533;"t&#65533;+ &#65533;&#5614;n&#65533;&#65533;)&#65533;&#65533;&#65533;&#65533;&#65533;&#65533;-\&#65533;&#65533;&#65533;&#65533;&#65533;d&#65533;X6/&#65533;XL%&#65533;S&#65533;&#65533;0&#65533;_y&#65533;?&#65533;&#65533;&#65533;<&#65533;&#65533;&#65533;&#65533;&#65533;j&#1028;)lR/&#65533;&#65533;&#65533;'&#65533;&#65533;&#65533;&#65533;&#65533;t@&#65533;X&#65533;&#65533;C&#65533;&#65533; &#65533;&#65533;8 &#65533;&#65533;c#K&#1536;r&#65533;&#65533;{&#65533;(&#65533;&#65533;&#65533;0&#65533;&#65533;/#&#65533;Hq&#65533;2&#65533;&#65533;&#65533;gzh&#998;&#65533;&#65533;&#65533;&#65533;%C&#65533;&#65533;x&#65533;&#65533;&#65533;&#65533;&#65533;&#65533;/o&#65533;&#65533;&#65533;&#65533;&#65533;.Z&#65533;~Y&#65533;_&#690;&#65533;RG,&#65533;L&#65533;lf&#65533; &#65533;&#65533;&#1074;7*&#65533;.%D&#65533;&#65533;A&#65533;&#65533;&#65533;&#65533;*&#65533;&#324;g&#65533;&#65533;&#65533;&#65533;&#65533;T&#65533;,&#65533; &#65533;hV&#785;&#65533;&#65533;K&#65533;&#65533;&#65533;&#65533;2.A&#65533;`&#65533;&#65533;&#65533;x&#65533;&#65533;?;&#65533;M&#65533;&#65533;c&#65533;&#65533;Lp&#65533;1&#65533;&#65533;/>&#65533;R&#65533;&#65533;2&#65533;&#65533;y&#65533;&#65533;b9&#65533;H&#65533;f&#65533;&#65533;&#65533;&#65533;&#1751;|&#65533;&#65533;)(&#65533;Y&#65533;6&#65533;H{&#65533;S]f&#65533;&#65533;8&#65533;&#201;&#65533;&#65533;2]DA&#65533;d|&#65533;{&#65533;&#65533;N&#252;&#65533;&#65533;9.&#65533;H&#65533;&#65533;9&#65533;&#65533;&#65533;pB&#775;I@
a&#65533;&#65533;&#65533;9&#65533;&#65533;5&#65533;iO#. G\\&#65533;&#65533;&#65533;#&#65533;&#1544;\&#65533;t1.B+Z&#65533;b&#65533;&#65533;4&#65533;&#65533;&#65533;ua&&#65533;&#65533;&#65533;I&#65533;a+&#65533;&#65533;&#65533;}&#65533;&#65533;&#65533;&#65533;&#65533;&#65533;&#65533;6&#65533;&#1889;Y`}&#65533;&&#65533;^Q&#65533;#-q&#65533;@`&#65533;&#65533;j&#65533;|&#65533;&#65533;]&#65533;F&#65533;&#65533;&#65533;f&#65533;&#65533;&#65533;&#65533;X&#65533;?D&#65533;&#65533;=&#65533;&#65533;&#65533;&#65533;&#65533;&#65533;qo&#65533;&#65533;&&#65533;&#65533;&#65533;&#65533;yL&#65533;g&#65533;&#65533;&#65533;&#65533;&#65533;]&#65533;&#65533;n?&#65533;&#65533;&#65533;&#855;~S&#65533;mC&#65533;v&#65533;&q f&#65533;&#65533;&#65533;&#65533;&#65533;bX&#65533;*_&#772;&#65533;&#65533;&#65533;A&#65533;?`&#65533;&#65533;&#65533;&#65533;"@	&#65533;&#65533;F&#65533;&#65533;i&#65533;r&#65533;&#65533;1?%,zb&#65533;&#65533;+F&#65533;
H<Q&#65533;&#65533;&#65533;:&#65533;qo4Z&#65533;Z3&#517;a&#65533;?W&#65533;&#65533;{&#65533;%&#65533;&&#65533;&#65533;&#488;&#65533;d(&#65533;&#65533;Zr&#65533;&#65533;&#65533;+/&#65533;&#65533;C&#65533;&#65533;&#65533;&#65533;&#65533;UEP&#65533;&#65533;Rh)&#65533; &#65533;&#65533;JF&#65533;&#65533;2&#65533;&#574;&#65533;1&#65533;&#1163;dd&#65533;w&#65533;/&#65533;#&#65533;/5&#65533;&#65533;&#65533;J.n &#65533;U&#65533;&#65533;2&#65533;&#65533;&#65533;&#65533;
&#65533;&#65533;x^&#65533;&#65533;x&#65533;m$&#65533;B3&#65533;&#65533;&#65533;p aw&#65533;&#65533;q&#65533;&#65533;'&#65533;&#65533;&#65533;o&#65533;&#65533;hB"c&#65533;&#65533; &#65533;&#65533;&#65533;'&#65533;&#65533;&#65533;>>&#65533;6&#65533;B86&#65533;&#65533;&#65533; &#65533;&#65533;&#65533;?&#65533;&#65533;o&#65533;&#65533;	&#65533;Z&#65533;8&#65533;c&#65533;&#65533;1&#65533;?&#65533;&#65533;&#65533;&#65533;&#65533;&#65533;[&#65533;&#65533;&#65533;&#65533;&#65533;9 &#65533;&#65533;M&#65533;t&#65533;>G&#65533;F}&#65533;&#65533;%&#65533;&#65533;Ga&#65533;&#62324;:]&#65533;&#65533;&#65533;F&#65533;9&#65533;>$y&#65533;&#65533;&#65533;&#65533;&#65533;>&#65533;@&#65533;&#65533;&#65533;&#65533;&#65533;&#65533;&#65533;&#65533;&#65533;>M&#65533; &#65533;JN&#65533;&#65533;J&#65533;*&#65533;&#65533;&#65533;&#304;&#65533; X&#65533;=&#65533;6.J&#65533;0&#65533;I&#65533;&#65533;&#65533;..&#65533;&#65533;&#65533;/&#65533;&#65533;&#65533;&#65533;0&#65533;&#65533;&#65533;&#65533;&#65533;&#65533;c&#65533;L&#614;N&#65533;P&#65533;&#65533;&#65533;&#65533;&#65533;"K.&#65533;&#65533;&#65533;&#65533;&#65533;&#65533;&#668;'z&#65533;&#65533;0&#65533;JJ~j&#65533;&#1294;#&#65533;&#65533;pd&#65533;.&#65533;&#65533;8&#65533;&#65533;&#65533;	&#65533;&#65533;&#65533;0.&#65533; F6$&#65533;&#65533;.&#65533;b&#65533;&&#65533;p#&#65533;r&#65533;&#1394;0&#65533;
&#65533;&#1546;#&#65533;0.*'. &#65533;&#65533;&#65533;B^&#65533;&#65533;	4 &#65533;&#65533;7B&#65533; &#65533;/&#65533;&#65533;&#1322;/ &#748;&#65533;#~*&#65533;&#65533;&#65533;$&#65533;$&#65533;d1&#65533;&#65533;?&#65533;& &#65533; //&#65533;+&#65533;U&#65533;=G*N/&#65533;&#65533;o#&#65533;-/&#65533;  &#65533;&#65533;a&#65533;&#1327;&#65533;&#65533;&#65533;*&#65533;&#65533;l&#65533;.&#65533;.&#65533;&#65533;&#65533;&#65533;&#65533;&#65533;&#65533;A&#65533;	&#65533;&#65533;#&#65533;&#65533;&#65533;4&9&#65533;&#65533;&#65533;&#65533;6&#65533;	&#65533;&#65533; c	&#65533;&#65533;&#65533;h#&#65533;	)h&#65533;3./|&#65533;&#65533;&#65533;&#65533;&#65533;e&#65533;n&#65533;d&#65533;&#65533; &#65533;m&#65533;&#65533;n&#1184;&#1483;/ `'/&#65533;&#65533;&#65533;&#65533;'&#65533;&#65533; @&#65533;&#65533;b&#65533;&#65533;!&#65533; &#65533;&#65533;&#172;&#65533;&#65533;	&#65533;&#65533;	h 	&#65533; U&#65533;?&#65533;&#65533;@&#65533;?Q&#65533;`..mh&#65533;ApI%g&#65533;#B&#65533;@&#65533;&#65533;B&#65533;#j'9&#65533;.$&#65533;&/&#65533;<8J&#65533;8&#65533;#&#65533;i&#65533;F*&#65533;&#65533; &#65533;
&#667;&#65533;&#65533;&#65533;&#65533;)0&#65533;i#&#65533;&#65533;0&#65533;@&#65533;&#65533;&#65533;&#65533;z	&#65533;&#65533;z&#65533;a,&#65533;`x&#65533;g#&#65533;&#65533;-8&#65533;&#65533;!u&#65533;`x&#65533; &#65533;&#65533;&#65533;z&#65533;@.&#65533;R.}&#65533;,{&#65533;&#1682;&#65533;2/&#65533;&#65533;&#65533;#&#65533;&#65533;/&#65533;j#&#65533;&#65533;-&#65533;&#65533;/7&#65533;&#65533;#&#65533;&#65533;&#65533;8&#65533;2&#65533;k#&#65533;&#65533;0+3&#65533;&#65533;A	>&#65533;#8&#65533;<s#&#288;D4&#65533;@&#65533;&#65533;*&&#65533;!
&#65533; 5&#65533;"
&#65533;&#65533; @&#65533;&#65533;x&#65533;&#65533;6&#65533;&#65533;&#65533;&#65533;&#65533;B&#65533;&#65533;7&#65533;@ A &#65533;&#65533;&#65533;j&#65533;&&#65533;1&#65533;Pk&#65533;&#65533;j&#65533;f#&#65533;3:E&#65533;Jm&#65533;J&#65533; O&#65533;&#65533;&#65533;CQ\!&#65533;&#65533;
!/,&#65533;&#65533;6"&#65533;"&#65533;
   &#65533;&#65533;&#65533;&#65533;&#1468;&#65533;&#431;&#65533;>&#65533;&#65533;r&#65533;^o#.&#65533;&#65533;&#65533;&#65533;&#65533;b&#65533;B&#65533;:&#65533;&#65533;o&#65533;&#65533;&#65533;&#65533;&#65533;&#65533;&#65533;&#65533;7B&#65533;&#65533;@9&#65533;	V`B&#579;&#65533;&#65533;G 1)&#65533;&#65533;,`&#1295;h&#65533;/"&#65533;&#65533;&#65533;&#65533;&#65533;z&#65533;.&#65533; X&#65533;&#65533;&#65533;/.=&#65533;&#65533;&#65533;`&#65533;&#65533;n&#65533;1!)R9&#172;&#65533;S62&#65533;`&#65533;S&#65533;&#65533;&#65533;&#65533;&#65533;&#65533;H&#65533;oj&#65533;oL.J&#65533;&#65533;s%&#65533;%&#65533;t&q&#65533;&#65533;hl/&#65533;n]&#65533;&#65533; J9jb&#65533;/&#65533;4&#65533;&#65533;&#65533;T &#65533;&#65533;&#1844;&#65533;&#65533;b&#65533;p07&#65533;&#65533;1t`&#702;&#65533;&#65533;&#65533;.&#65533;nz&#65533;&#65533;&#65533;B&#65533;&#65533;&#65533;&#65533;&#65533;&#65533; &#65533;7lli,P
#K&#65533;8&#65533;E:qi&#65533;&#65533;8UK?&#65533;]&#65533; GU@T1C&#65533;\&#65533;i &#65533;C&#65533;&#65533;	&#65533;&#65533;	&#65533;
&#65533;&#65533;*&#65533;xq>K&#65533;.,&#65533;&#65533;V Fm-&#65533;6&#65533;bt&#65533;&#65533;&#65533;m<&#65533;/x&#65533;&#65533;&#65533;&#65533;o !Ey&#65533;&#65533;&#65533; &#65533;&#65533;#&#65533;&#65533;KZ&#65533;/>&#65533;&#65533;&#65533;&#65533;&#65533;&#65533;2/R&#464;&#65533;&#65533;SGR&#65533;&#65533;]&#65533;B-&#65533;&#65533;u&#65533;N&#65533;D&#65533;&#65533;&#65533;d&#65533;o&#65533;a&#1953;}&#65533;&&#65533;n8/V`J&#65533;&#1534;h&#65533;l&#65533;&#65533;&#65533;D&#65533;P/F&#65533;sEst/JG_m/&#65533;&#65533;&#65533;&#65533;&#65533;&#65533;&#65533;&#65533;&#65533;&#65533;#&#65533;4.Pn&#17172;&#65533;Fn/
&#65533;TcVfc&#65533;j&#65533;o&#65533;h&#65533;&#65533;$*&#65533;F&#65533; L0AZ&#65533;&#65533;&#65533;&#65533;&#65533;n&#65533;:&#65533;&#65533;./\&#65533;2*&#65533;&#65533;&#65533;&#65533;i#&#65533;&#65533;&#65533;&#65533;&#65533;J&#65533;0&#65533;&#65533;&#65533;l#&#65533;&#65533; u#Z&#65533;y&#65533;&#65533;&#65533;n&#65533;8&#65533;*&#65533;&#65533;&#65533;&#65533;I0&#65533; &#65533;&#65533;if&#65533;&#65533;!&#65533;6ns@ S&#65533;o&#65533;&#65533;e&#65533;&#65533;&#65533;k WpavpG&#65533;9A&#65533;9&#65533;&#65533;/&#65533;&#65533;/&#145;&#65533;QB&#65533;&#1484;&#65533;&#1482;M&#65533;O &#65533;3h, h&#65533;&#65533;l&#65533;E'&#65533;agT>7&#65533;
$g#h&#65533;/@7b&#65533;&#65533;	&#65533;&#65533;F~&#65533;
4&#65533;p*!&#65533;&#65533;r&#65533;/G/&#65533;n&#65533;s4&#65533;wR>K&#65533;&#65533;&#65533;F&#65533;&#65533;b&#65533;&#65533;S&#65533;& 8/X&#65533;Q&#65533;&#65533;&#65533;zqq&#1766;&#65533;&#65533;CG&#65533;&#65533;&#65533;2A^<&#65533;	&#65533;&#65533;6rA&#65533;BJM&#65533;JAr&#65533;P&#65533;e&#65533;&#65533;&#65533;&#1207;j&#65533;~&#65533;&#65533;o&#65533;oG0y&#65533;&#65533;.&#65533;,&#65533;/&#65533;S&#65533;L&#65533;&#65533;.&#65533;&#65533; &#65533;[A&#65533;&#65533;&#1178;~v&#65533;A&#442;&#65533;G
&#65533;Lj&#65533;>**&#1089;&#65533;&#663761;s&#65533;&#65533;&#65533;&#65533;	m&#65533;&#65533;&#65533;O&#65533;&#65533;NK&#65533;&#65533;&#65533;t/&#65533;2P&#65533;&#65533;z&#65533;y&#65533;&#65533;&#65533;VJ&#65533;&#65533;vj{&#65533;&#65533;&#65533;	X0&#65533; T&#65533;l&#65533;S0A:QS&#65533;89&#65533;&#65533;$&#65533;&#65533;$&#65533;8%c&#65533;>DI-.&#65533;&#65533;.&#65533;*u&#65533;&#65533;X&#65533;m	 &#65533;@&#65533;&#65533;=?7&#1600;5s&#65533;&#65533;&#65533;
&#65533;=&#65533;&#65533;n&#65533;m0 &#65533;w&#65533;9&#65533;
&#65533;/&#1606;&#65533;y&#65533;EN&#65533;&#65533;8&#65533;&#65533;&#65533;&#65533;M&#65533;!&#65533;&#65533;&#65533;9b&#65533;&#65533;B&#65533;K&#65533;&#65533;&#65533;	&#65533;&#1007;`o&#65533;&#65533;BE&#65533;X&#65533;`&#1908;&#65533;&#65533;&#65533;&#1103;&#65533;"&#65533;(&#65533;&#65533;&#65533;/rc?&#65533;&#65533;e7&#65533;}&#65533;t#&#65533;&#65533;e&#65533;&#65533;i&#65533;t&#65533;&#65533;&#65533;JE&#65533;&#65533;s&#65533;&#65533;n&#65533;mZ';&#65533;#&#65533;&#65533;&#65533;|&#65533;0&#65533;&#65533;hx&#65533;&#65533;L&#65533;	&#65533;a&#65533;&#1281;&#65533;&#65533;&#65533;L+&#65533;&#65533;&#65533;&#1306;&#65533;b&#65533;&#65533;O&#65533;&#65533;/&#65533;n+&#65533;&#65533;(&#65533;4&#65533;&#65533;v/`&#65533;&#65533;&#65533;&#65533;P&#65533;&#65533;Mu8&#65533;&#65533;&#65533;M&#65533;&#65533;&#65533;&#65533;Y&#65533;&#65533;&#65533;n{c&#65533;&#65533;Y&#65533;&#65533;%#&#65533;&#65533;&#65533;o
&#65533;mro&#65533;|&#65533;6.*&#65533;B&#65533;"&#65533;|&#65533;W&#65533;WDV/&#65533; &#65533;&#65533;mh&#65533;&#65533;&#65533;
 6&#65533;&#65533;&#65533;&#65533;`BIY&#65533;6B&#65533;&#65533;&#65533;qT&#65533;&#65533;=&#65533;&#65533;&#65533;7&#65533;&#65533;WU/&#65533;&#65533;&#65533;&#65533;b&#1428;r&#65533;&#65533;z&#65533;m&#1878;&#65533;27&#65533;W&#65533;&#65533;(T&#65533;.&#65533;X&#65533;&#65533;&#65533;B&#65533;&#65533;&#65533;&#65533;&#65533;O0N&#65533;&#65533;NNJY&#65533;Z9I&#1239;&#65533;&#65533;:JWvk&#65533;&#1644;Y&#65533;&#65533;bO&#65533;&#65533;?&#65533;&#65533;PL&#1754;&#65533;p&#65533;&#65533;R(&#65533;&#174;&#65533;&#65533;h&#65533;&#65533;&#65533;)&#65533;/N&#65533;.:&#65533;L &#65533;&#624;1&#65533;&#65533;&#65533;&#65533;j&#65533;&#65533;&#65533;!
&#65533;/P&#65533;&#65533;&#65533;&#65533;&#65533;&#65533;)&#65533;n6g3l9;/PX&#65533;&#65533;*&#65533;TjIX&#65533;&#65533;6&#65533;K{&#65533;	n&#65533;	&#65533;&#65533;	]X!&#65533;&#986;&#65533;*uR&#65533;l&#65533;&#65533;U@&#65533;&#65533;S9loi[&#65533;C1dzW .7&#65533;&#65533;A&#65533;X&#65533;&#65533;x&#1818;`	&#65533;&#65533;#&#65533;&#65533;&#65533;m
&#65533;&#65533;5wth&#65533;Fi&#65533;&#65533;&#10428;&#651;&#65533;a&#65533;&#65533;&#65533;&#65533;a&#65533;a&#65533;&#65533;/&#65533;&#65533;&#65533;&#65533;.&#65533;0`
N&#65533;&#65533;{#&#65533;&#65533;&#65533; &#65533;&#65533;@nT/N&#2016; F&#65533;&#1675;&#65533;+.&#65533;
&#65533;&#65533;&#1932;Z{i&#65533;.&#65533;&#65533;&#65533;&#65533;Q9&#65533;&#65533;{/
&#65533;S/@&#65533;v&#65533;Rq&#65533;&#65533;&#65533;&#65533;I&#917;&#65533;t&#65533;&#65533;&#65533;d&#65533;z:Mn1&#65533;x&#65533;k&#65533;m&#65533;n&#65533;:p&#65533;{Y&#65533;/0&#65533;&#65533;A'i.&#65533;E&#65533;&#65533;(}&#65533;/ &#65533;.b&#1072;)&#1565;&#65533;2*[&#65533;&#65533;&#65533;\x#&#65533;A6;e.&#65533;&#65533;&#65533;&#65533;L&#65533;&#540;&#65533;K&#65533;c&#65533;)&#65533;&#65533;I &#65533;&#65533;&#629;&#65533;<jo&#65533;&#65533;)&#65533;S&#65533;&#65533;&#65533;	&#65533;x#8&#65533;	z[&#65533;&#65533;&#65533;y&#65533;.&#65533;9&#65533;&#65533;&#65533;&#65533;&#138;4&#65533;V&#65533;T7y&#65533;b&#65533;&#65533;&#65533;&#65533;LZ/|O&#65533;&#65533;-&#65533;&#65533;bb&#65533;f&#65533;&#65533;&#65533;C&#65533;&#65533;&#65533;&#65533;&#65533;&#65533;&#65533;&#65533; @&#65533;&#65533;&#65533;#H&#65533;<&#65533;&#65533;&#65533;&#65533;&#65533;GA&#65533;7&#65533;&#65533;GZ&#65533;F&#65533;n=&#65533;`&#65533;h&#65533;&#65533;&#65533;B&#65533;&#65533;&#186;&#65533;s7&#65533;{&#65533;&#65533;A9"F)|&#65533;&#65533;&#65533;5X1&#65533;<\k	&#65533;K&#65533;&#65533;&#65533;&#65533;	:/N&#65533;&#65533;&#65533;&#65533;.&#65533;/ &#65533;&#65533;a3H&#65533;&#65533;W9.&#65533;&#65533;d&#1655;&#65533;U&#65533;I&#5973;&#65533;=&#65533;m|g{&#65533;&#65533;x&#941;&#65533;&#65533;&)
)&#65533;&#65533;&#65533;&#65533;v&#65533;3J&#65533;	&#65533;&#65533;&#65533;I&#65533;&#65533;&#65533;(~K&#65533;&#65533;#&#65533;\/x&#65533;]&#65533;&#65533;&#65533;}&#65533;P&#65533;&#65533;&#65533;&#1627;&#65533;&#65533;m&#65533;i&#65533;&#65533;@&#65533;&#65533;&#65533;&#65533;O&#65533;&#65533;>&#65533;&#65533;\&#65533;*&#65533;6a&#65533;@&#65533;&#65533;9&#65533;&#65533;k&#65533;&#65533;XBU&#65533;|&#65533;&#65533;5T&#65533;R]&#65533;^/@Q&#65533;&#1411;&#65533;n&#65533;&#65533;&#65533;&#65533;&#65533;&#65533;&#65533;WW&#65533;&#65533;&#65533;&#65533;>&#65533;&#755;&#65533;&#65533;&#65533;&#65533;&#1391;&#65533;&#65533;&#65533;=3&#65533;&#65533;&#65533;&#65533;&#65533;&#7936;&#65533;&#65533;&#65533;7&#65533;&#65533;&#65533;&#65533;r-&#65533;9b&#65533;&#65533;M&#65533;V&#65533;X&#65533;&#65533;&#65533;4&#65533;99r&#65533;&#661;x+4_i&#65533;&#65533;&#65533;O/&#65533;&#65533;&#65533;]&#65533;[y&#65533;&#65533;#@&#65533;&#65533;S&#65533;I&#65533;&#65533;@&#65533;&#65533;&#65533;(>&#65533;g&#1423;&#65533;&#65533;&#65533;&#65533;>!&#65533;.&#65533;&#65533;&#65533;&#65533;>&#65533;a&#65533;&#65533;&#65533;&#65533;&#65533;!&#65533;S&#65533;B&#65533;"&#65533;" j&#65533;0&#65533;t&#65533;%a&#65533;o&#65533;&#65533;&#799;'&#65533;&#65533;&#65533;J&#65533;&#65533;&#65533;K3_&#65533;&#65533;&#65533;S&#65533;&#65533;&#65533;&#65533;  a&#65533;&#65533;&#65533;^&#65533;&#65533;&#65533;5<&#65533;&#875;W/&#65533;&#65533;r&#65533;&#65533;#&#65533;&#65533;?&#65533;[&#65533;&&#65533;[&#65533;&#65533;&#65533;a&#65533;A&#65533;EZ/&#65533; fA]]&#65533;&#65533;bB&#65533;&#65533; b&#65533;&#65533;iV4&#65533;/aBW&#65533;&#65533;0&#65533;D&#65533;&#65533;&&#65533;&#65533;&#65533;&&#65533;&#65533;&#65533;&9T&#65533;&#65533;&#2020;&#65533;^&#65533;L&#65533;&#65533;"d&#65533;:&#65533;AS&#65533;&#65533;V&#65533;%S&#65533;P.i&#65533;&#65533;dD@&#65533;&#1321;&#1060;&#65533;E&#65533;Ix&#65533;?5O&#65533;8&#65533;'"*X'&#65533;"&#65533;G&#65533;&#65533;&#1388;W&#65533;&D&#65533;&#65533;j&#1540;V&#578;&#378;&#65533;$&#65533;&#65533;,&#65533;&#65533;+&#65533;\&#65533;	&#625; 7/^&#65533;|&#65533;&#65533;&#65533;8&#65533;&#65533;&#65533;&#65533;F,g#ab&#260;%&#65533;&#65533; &#65533;&#65533;d&#65533;&#65533;&#65533;&#65533;&#65533;]|K&#65533;&#65533;&#65533;"&#1115;#^M&#65533;&#65533;&#1525;&#65533;Dx!&#65533;&#65533;&#65533;`7&#65533;&#65533;;&#65533;&#65533;&#65533;E&#65533;};&#65533;V&#65533;]w?&#65533;<&#65533;&#65533;&#65533;&#795;;&#65533;&#65533;&#65533;E&#65533;&#65533;'b&#65533;{&#65533;&#65533;E&#65533;A&#65533;Y	&#65533;&#65533;c>a3=	&#65533;&#65533;(&#65533;&#65533;&#65533;&#65533;yoaT&#257;i$6<&#65533;&#65533;Gix1&#65533;ID(D&#65533;L4-&#65533;WNKX&#65533;&#65533;N&#65533;&#65533;&#65533;&#65533;&#65533;$&#65533;&#65533;Oa&#65533;&#65533;&qTK^&#65533;&#65533;&#65533;<K&#65533;0&#65533;_v&#65533;&#65533;&#148;&#65533;
P&#65533;&#65533;OM
U&#65533;Qb&#65533;&#65533;P&#65533;FT
=q&#65533;f&#65533;&#65533;&#65533;&#65533;U\a&#65533;&#65533;Z)&#65533;dr.X&#65533;Wd&#65533;&#65533;&#65533;&#65533;B&#65533;u]&#65533;bEDB
&#65533;@i5&#65533;IQ&#65533;&#65533;&#65533;|9@@D&#65533;&#65533;&#65533;?&#65533;(&#65533;&#65533; &#65533;9&#65533;@&#65533;pR&#65533;&#65533;Q&#65533;(&#65533;&#65533;B&#65533;&#65533;&#65533;0&#65533;F&#65533;&#536;&#65533;^z&#65533;p&#65533;n&#65533;i&#65533;&#65533;~
j&#65533;a&#65533;&#65533;&#65533;d&#65533;<e&#65533;x&#65533;$H&#65533;&#65533;<&#65533;&#65533;"J8&#65533;'_BS&#65533;&#65533;P~&#65533;&#1399;Ay&#65533;g&#65533;&#65533;)t&#65533;&#65533;&#65533;d&#65533;&#63604;&#65533;&#65533;S&#65533;z&#65533;&#65533;&#1220;&#65533;C&#65533;0&#65533;@-8&#65533;&#65533;X&#65533;&#65533;&#65533;&#65533;x&#65533;#R&#65533;D@&#65533;&#65533;&#65533;&#65533;o&#65533;&#1294;&#1548;&#65533;&#65533;&#65533;P&#65533;&#65533;&#65533;&#65533;'&#65533;&#65533;&#1933;&#65533;&#65533;1&#65533;w&#65533;&#65533;&#65533;&#65533;DNE$N	QV)&#65533;B&#185;&#65533;P +&#65533;&#65533;&#65533;_}&#65533;&#65533;7&#65533;&#65533;v&#65533;&#65533;&#65533;&#65533;&#65533;p&#65533;&#65533;sM&#65533;&#65533;&#65533;&#65533;&#65533;hzl&#65533;&#65533;&#65533;&#65533;&#65533;A.&#65533;
&#65533;&#65533;5<&#65533;<&#65533;l'&#65533;&#65533;1tL&#65533;Lu&#65533;:&#65533;&#65533;W.&#65533;i&#65533;&#65533;B#h&#65533;O&#1520;&#65533;2&#65533;l&#65533;&#65533;b&#65533;&#65533;j&#65533;&#65533;v&#65533;n&#65533;f]D&#65533;A&#65533;&#65533;&#1066;&#65533;w&#65533;&#65533;~&#65533;&#65533;&#65533;?&#65533;&#65533;&#65533;&#65533;%4&#65533;&#65533;X&#65533;&#65533;y&#65533;w&#65533;N&#65533;Ot&#65533;B&#65533;&#65533;&#65533;&#65533;|&#65533;&#65533;&#65533;&#65533;&#65533;	Y+&#65533;
/&#65533;t&#65533;C&#65533;2&#65533;G&#65533;&#65533;&#28158;G&#65533;y&#65533;&#65533;;&#65533;&#65533;&#65533;&#65533;&#1990;&#65533;-&#65533;&#65533;K&#65533;cD6&#65533;^&#65533;&#65533;&#65533;Dh&#65533;By1&#65533;&#65533;
=&#65533;$&#65533;V&#65533;&#65533;&#65533;&#65533;&#65533;&#65533;O&#65533;Q?&#65533;v&#65533;kk&#65533;UK&#65533;&&#65533;&#65533;JN&#65533;&#65533;VY&#24374;m&#65533;&#65533;&#65533;&#65533;&#65533;&#65533;&~&#65533;Pi"QWJ&#65533;&#65533;&#65533;@&#1896;&!&#65533;@J &#65533;N&#65533;xS&#65533; &&#1431;&#65533;%&#65533;U	@&#65533;&#65533;1&#65533;&#194;&#65533;&#65533;,&#65533;S&#65533;&#65533;h&#65533;`&#65533;C&#65533; &#65533;&#65533;&#65533;m&#65533;w&#65533;B4&#65533;&#65533;&#65533;)'y&#65533;&#65533;W&#65533;<r&#65533;D%&#65533;&#65533;&#65533;&#65533;&#65533;
&#65533;&#65533;&#1028;[D&#65533;&#1547;&#65533;!&#65533;&#65533;&#65533;&#65533;&#65533;&#65533;&#65533;D &#65533;&#65533;U&#65533;&#65533;	&#65533;UX&#65533;ET&#65533;eg3&#1753;&#65533;j&#65533;&#65533;k&#65533;,g&#65533;&#65533;&#65533;5"&#65533;M&#1900;&#65533;t&#65533;&#65533;i&#65533;&#65533;&#65533;&#65533;C&#65533;||&#65533;&#65533;j&#65533;4&#31266;&#65533;&#65533;*d&#65533;D&#65533; &#65533;A&#65533;&#65533;*&#65533;7&#65533;H&#65533;O&#65533;&#287;%5&&#65533;&#65533;h&#65533;P&#65533;&#65533;$?	&#65533;P&#65533;&#65533;~&#65533;&#65533;&#65533;v&#65533;&#65533;L(&#65533;&#65533;Mw&#65533;3&#65533;&#65533;U0!k&#65533;G&#65533;&#65533;"^&#65533;&#65533;[&#65533;k&#65533;&#192;&#65533;&&#65533;D<&#164;_&#65533;&#1083;&#65533;&#65533;&#65533;xb3&#65533;h&#65533;%Ds&#65533;&#65533;&#65533;5&#65533;kA&#65533;&#65533;&#65533;&#65533;&#567;&#65533;)&#65533;p&#65533;&#65533;B&#65533;q&#65533;&#65533;&#65533;=&#65533;&#65533;Z$g&#65533;&#65533;E&#65533;j&#65533;&#65533;=&#1474;&#65533;yF&#65533;+X&#65533;3&#65533;3g&#65533;&#65533;A&#65533;&#65533;&#65533;-b&#65533;&#65533; &#65533;d&#65533;P8&#65533;p&#65533;&#65533;Bf&#455;&#65533;1!5&#65533;@&#65533;&#65533;3&#65533;&#65533;6}&#1827;&#65533;|&#65533;&#65533;3?&#65533;&#65533;&#65533;1$!	&#65533;&#65533; 63&#65533;$+&#65533;&#540;&B&#65533;&#65533;&#65533;O;&#65533;&#65533;DXR&#65533;% &#65533;?4&#28591;&#65533;t&#65533;Lm&#65533;s&#65533;P"M&#65533;&#65533;&#65533;&#65533;&#65533;9&#65533;3]&#65533;&#65533;eWsw&#65533;&#65533;&#65533;-&#65533;&#65533;a,&#746;&#65533;	&#65533;'&#65533;&#65533;j&#65533;p<&#65533;&#65533;&#65533;&#65533;&#65533;&#65533;&#65533;mv&#65533;vzP&#65533;&#65533;&#65533;&#65533;Mz&#65533;d&#65533;B&#65533;6&#65533;%$&#65533;U,Nn&#65533;Ez&#65533;s&#65533;&#65533;&#65533;g_&#65533;h&#331;&#65533;&#65533;&#65533;&#65533;Y&#65533;&#65533;&#65533;O&#65533;&#65533;&#65533;l{}&#65533;&#1056;2"|dG]R&#65533;F&#65533;f!YGO&#65533;G&#65533;&#65533;&#1421;&#65533;mm&#65533;A&#65533;&#229;&#65533;&#65533;&#65533;N!&#65533;&#65533;&#65533;iQ	&#65533;`&#65533;&#65533;&#65533;J&#65533;&#65533;&#65533;L&#65533;Pc&#65533;6&#65533;jw&#65533;&#65533;%YT&#610;&#65533;`&#65533;+&#65533;p&#65533;'V&#65533;&#65533;&#65533;&#65533;&#65533;2&#65533;{&#65533;&#65533;&#65533;&#65533;R&#765;&#65533;ls<WC&#65533;&#65533;[\&#65533;&WyY&#65533;&#65533;&#65533;F7z&#65533;XoV&#65533;&#65533;&#919;&#65533;#&#65533;_&#65533;&#65533;.lNd&#65533;&#65533;&#65533;[PDo&#65533;rs &#65533;&#65533;&#307;K&#65533;b&#65533;E&#65533;&#65533;&#65533;V&#65533;&#65533;d&#65533;^Y&#65533;? Q
&#65533;&#65533;)JA&#65533;&#65533;&#65533;&#322;BV&#65533;&#65533;&#65533;&#65533;&#65533;/&#65533;&#65533;]&#22557;&#65533;&#65533;&#65533;"&#65533;&#690;O&#65533;e&#65533;kIKF&#65533;&#65533;&#65533;&#65533;l\c&#65533;&#65533;&#65533;1^C&#65533;&#65533;&#65533;P*&#65533;-&#65533;&#65533;&#65533;#UHH=*&#65533;&#65533;&#65533;,&#65533;&#65533;Y&#65533;mf&#65533;H&#65533;&#65533;&#65533;6B&#65533;&#65533;?rj&#65533;GFw&#65533;=&#65533;&#65533;&#65533;&#65533;b&#65533;&#65533;(&#65533;P&#65533;J&#290;&#65533;\&#65533;0D&#65533;&#65533;R&#65533;\p&#65533;&#65533;&#65533;&#65533;&#65533;&#65533;&#1621;&#65533;&#65533;&#65533;T&#65533; &#65533;?
x&#65533;gV&#65533;+&#65533;&#65533;x&#65533;&#65533;&#65533;T.T!aqB&#65533;&#65533;&#65533;&#65533;w&#65533;KH&#65533;&#65533;&#65533;lybX&#65533;&#65533;
&#65533;U'&#65533;	&#65533;&#65533;&#65533;&#65533;c+&#1593;&#65533;&#266;&#65533;&#65533;&#65533;&#65533; &#65533;HN)&#1575;@&#65533;U&#65533;hC]3P&#65533;&#65533;s&#65533;&#65533;dl@&#493;&#65533;q&#65533;,&#65533;&#65533;%&#33675;s&#65533;=&#65533;s5&#65533;&#65533;bFsV&#65533;&#65533;&#65533;Q&#65533;&#65533;&#65533;&#13755;X&#65533;&#65533;&&#65533;&#65533;&#65533;&#65533;&#65533;&#65533;1&#65533;&#291;n&#65533;$&#65533;&#65533;&#575;&#65533;&#65533;l3=.Owz&#65533;J&#65533;&#65533;t&#65533;&#65533;(&#65533;@Rc&#65533;&#65533;$&#65533;&#65533;K]KU6&#65533;&#824;&#65533;_>&#65533;&#65533;&#65533;F&#65533;	&#1614;C&#65533;[a&#65533;p&#65533;&#65533;>&#65533;&#65533;&#65533;r&#65533;&#65533;&#65533;&#65533;
@S'&#65533;=O&#65533;3&#65533;)Mi&#65533;&#65533;/&#65533;&#65533;n&#947;$"&#65533;&#65533;&#65533;"&#65533;	&#65533;8&#65533;&#65533;&#65533;&#315;&#65533;2&#65533;&#65533;&#65533;$&#702;z&#65533;(
]lD&#65533;>&#65533;&#65533;&#65533;&#65533;&#65533;&#65533;&#65533;&#65533;&#65533;&#65533;&#65533;*&#65533;,&#65533;&#65533;h&#65533;&#65533;P&#65533;r&#65533;cVV&#65533;&#65533;=&#65533;'&#65533;&#65533;n{iMa&#65533;g&#801;&#65533;&#65533;&#65533;&#65533;&#65533;&#65533;&#65533;&#65533; &#65533;9d&#65533;	S\&#65533;R&#912;/&#65533;&#65533;%Y&#65533;&#65533;&#65533;rHJ:(&#65533;&#65533;&#65533;n&#65533;&#65533;`&#65533;)&#795;(&#65533;aK@&#65533;&#65533;p&#65533;&#1832;s&#65533; &#65533;s~]9r&#65533;&#65533;6Kxf&#65533;~&#65533;&#65533;EhbH&#65533;&#65533;O&#65533;&#65533;&#65533;&#65533;e\&#65533;&#65533;&#65533;&#65533;I&#65533;O&#65533;&#65533;&#65533;&#65533;wk&#65533;&#65533;E&#65533;&#65533;+&#65533;D&#65533;&#65533;&#694;&#65533;&#65533;ro&#65533;Z\&#65533;wT&#65533;@&#65533;&#65533;&#65533;{&#556;HQ&#65533;5&#65533;&#65533;&#65533;52&#65533;w&#65533;T&&#65533;&#1424;&#65533;&#65533;I&#65533;&#65533;0j&#65533;g&#65533;&#65533;@&#65533;s&#65533;X4&#65533;&#65533;&#65533;&#65533;q&#65533;a?&#65533;&#65533;	&#65533;&#65533;&#65533;f&#65533;)&#65533;&#65533;N&#65533;&#65533;	AiP(Q&#65533;fk&#65533;f9&#65533;`&#65533;&#65533;C7&#65533; =Tl&#65533;Ru&#65533;&#65533;V&#65533;T`&#65533;.&#65533;cl<&#65533;&#65533;pb&#65533;%&#65533;&#65533;&#65533;{<h_&#65533;&#65533;a&#65533;&#65533;&#65533;&#65533;M&#65533;d&#65533;VQb&#65533;&#65533;L&#65533;aL16 &#1954;t
!8&#65533;&#65533;6&#65533;#c&#65533;&#918;^9&#65533;^&#726;&#65533;zlK`&#65533;~&#65533;&#65533;&#65533;#5#&#65533;&#65533;^!&#65533;&#65533;X&#65533;&#65533;&#65533;km11a&#65533;1&#65533;"&#65533;f)&#65533;@&#65533;&#65533;
&#65533;  	&#65533;&#65533;&#65533; '&#65533;&#65533;&#65533;&#65533;8&#65533;&#65533;&#65533;q	&#65533; W&#65533;&#65533;&#65533;&#65533;&#65533;&#65533;&#65533;&#65533;&#65533;&#65533;&#65533;8&#65533;&#65533;&#65533;&#65533;x*qq&#65533;&#1547;&#65533;&#65533;&#65533;&#65533;C&#65533;+(I&#65533;p@`*&#65533;&#65533;<&#65533;8&#65533; &#65533;(&#65533;	&#1290;&#65533;&#525;&#65533;&#65533;6&#65533;2-&#65533;&#65533;,&#65533;jP&#65533;&#65533;&#65533;z1:&#65533;a|-tbgh&#65533;M&#65533;&#65533;L&#65533;M&#65533;&#65533;s:&#65533;M4u&#65533;V&#359;Y&#65533;P1,$&#65533;&#1604;&#65533;&#65533;x&#65533;@&#65533;&#65533;A&#24945;&#65533;;&#65533;U9&#65533;"$Bs;&#65533;-&#1158;&#65533;&#65533;&#65533;&#65533;&#65533;x&1 &#65533;(&#65533;<&#65533;&#65533;&#65533;&#65533;&#65533; &#65533;@&#65533;xP&#65533;7&#65533;  `&#65533;&#65533;&#65533;&#65533;&#65533;&#65533;( p&#65533;&#65533;&#65533;f&#65533;&#65533;xJ&#65533; &#65533;&#65533;B&#65533;@  &#65533;!0	O&#65533;&#65533;&#65533;D&#65533;\&#65533;&#65533;a&#65533;&#65533;-&#65533;!&#65533;@&#65533;&#65533;&#65533;/&#65533;&#65533;&#212;	&#65533;&#65533;^&#65533;&#65533;&#65533;&#65533;X&#65533;p&#65533;&#65533;&#33634;&#65533;P &#65533; yY @Q  P &#65533;&#65533;&#65533;&#65533;)	&#65533;&#65533;&#65533;	&#5577;&#65533;&#65533;&#65533;&#65533;&#65533;&#65533;y&#65533;&#65533;i&#65533;&#65533;1&#65533;&#65533;&#915;&#65533;c+&#65533;&#65533;&#65533;&#65533;K|&#65533;L8&#65533;}&#65533;s&#65533;&#65533;9&#65533;y&#65533;&#65533;!AWT&#65533;&#65533;#B&#65533;&#65533;_&#65533;g&#65533;54&#65533;4tM&#65533;$Jx&#65533;&#65533;&#65533;l&#65533;&#65533;&#65533;&#65533;B&#65533;&#65533;_&#65533;M&#65533;&#156;9&#65533;&#65533;y`&#65533;`&#65533;&#65533;R&#65533;  &#65533;#&#65533;"(&#65533;\&#65533;DI&#65533;/6&#65533;9<&#65533;  &#65533;&#65533;&#65533;&#65533;&#65533;@]&#65533;&#65533;&#65533;!0T&#65533;&#65533;&#65533;Y&#65533;&#65533;O&#65533;!&#65533;0&#65533;&#65533;H&#65533;NI&#65533;T&#65533;&#65533;~&#65533;&#65533;=&#65533;&#65533;p&#595;&#1683;:q&#65533;&#65533;&#65533;	&#65533;&#65533;&#65533;<&#65533;&#65533;9I&#65533;&#65533;A&#65533;y&#65533;&#65533;q*&#65533;&#523;
&#65533;&#65533;&#65533;`&#65533;&#65533;2&#65533;v	&#65533;q&#65533;9&#65533;&#65533;&#65533;&#65533;H&#65533;{)&#65533;&#65533;&#65533;7&#65533;&#65533;a&#65533;J&#65533;&#65533;&#65533;(&#65533;&#65533;x&#65533;&#65533;	&#65533;(&#65533;Uj&#65533;&#65533;b:&#65533;!8}a.&#65533;0>1&#65533;&#65533;9{&#65533;G{&#65533;&#65533;tCa&#65533;  &#65533;aDDc&#65533;L&#65533;9 &#65533;c&#65533;e&#65533;9&#65533;u&#65533;I&#65533;k&#65533;LE7jo&#656;&#65533;&#65533;A&#65533;&#464;%&#65533;D&#65533;9&#65533;YVA)bZ&#65533;t^&#65533;&#65533;&#65533;
A&#65533;&#65533;Ar31c&#65533;;&#65533;&#65533;|&#65533;MK&#65533;&#65533;&#65533;M&#65533;&#65533;}&#65533;6&#65533;1 '_-&#65533;&#65533;|&#65533;&#65533;&#65533;
&#65533;&#65533;b>9#&#65533;&#65533;&#1784;&#65533;&#1546;&#65533;E&#65533;&#65533;<9&#65533;!&#65533;*&#65533;&#65533;	1&#65533;&#65533;&#65533;&#65533;&#65533;:&#65533;z&#65533;&#65533;"J&#65533;&#65533;z&#65533;J&#65533; -&#65533;&#65533;J&#65533;
Q&#65533;&#65533;=&#1994;&#65533;&#65533;W@&#65533;-J&#65533;&#65533;&#65533;&#50850;&#65533;
&#65533;K&#1675;&#65533;*&#65533;$&#1710;&#65533;Z&#65533;}Q&#65533;&#65533;&#65533;(*&#65533;&#65533;&#65533;&#65533;&#65533;R&#65533;&#65533;x&#65533;&#65533;&#65533;&#65533;;
&#65533;[&#65533;7&#1712;2&#1712;&#65533;&#65533;&#65533;yz&#65533;i&#65533;&#65533;&#65533;&#65533;	a&#65533;9&#675;&#65533;&#65533;&#65533;	R:&#65533;&#65533;&#65533;W&#65533;&#65533;7&#65533;&#65533;+#&#65533;#L%Y&#65533;&#65533;KW&#65533;&#65533;&#65533;&#65533;&#166;&#65533;t&#65533;K&#65533;&#65533;J&#65533;&#65533;Z&#65533;9&#65533;(&#65533;	&#65533;&#65533;`&#65533;&#65533;&#65533;Q&#65533;p:&#65533;&#1332;a
&#65533;&#65533;@N&#65533;&#65533;8j&#65533;&#65533;&#65533;4&#65533; &#65533;Q&#65533;&#65533;&#23696;!&#65533;Xlq5&#65533;%	k&#65533;&#65533;0qu&#65533;&#65533;"m&#65533;&#65533;.&#65533;&#65533;&#1621;&#65533;0&#1621;y&#65533;&#65533;)&#65533;&#65533;&#65533; &#65533;H&#65533;f&#65533;&#65533;&#65533;  &#65533;&#65533;k&#65533;&#65533;&#65533;&#65533;&#65533;&#65533;	&#65533;	&#65533;&#65533;&#65533;&#65533;	 mir&#65533;&#65533;&#65533;/&#65533;&#65533;j&#65533;&#48804;&#65533;&#65533;H:&#65533;pF
AZ&#65533;&#65533;H&#65533;&#65533;Y&#65533;i&#65533;&#65533;&#65533;&#65533;&#65533;&#65533;&#65533;&#65533;{&#65533;y&#599;F&#65533; F&#663;&#65533;p&#65533;&#65533;9&#65533;&#65533;&#65533;&#1888;y9&#65533;&#65533;&#65533;&#65533;&#65533;&#65533;;^+&#65533;&#65533;&#65533;C/&#1915;	&#65533;c&#65533;Z
Sy&#65533;&#65533;&#65533;&#65533;&#65533;&#65533;`&#65533;&#65533;
&#65533;&#65533;u@	1&#65533;&#65533;+A	.&#65533;	&#65533;&#65533;	&#65533;&#65533;&#65533;&#65533;&#65533;K&#65533;&#65533;&#65533;&#65533;0&#65533;&#65533;&#65533;&#65533;&#65533;&#65533;&#65533;@&#65533;&#65533;&#65533;&#65533;{&#65533;&#65533;&#65533;L	&#65533;&#65533;&#65533;&#65533;&#65533;U&#65533;&#65533;&#65533;<&#65533;&#65533;&#65533;|&#65533;$&#65533;&#65533;L&#65533;&#65533;[1(&#65533;&#65533;U(,&#65533;&#65533;&#65533;&#65533;8&#65533;&#65533;2&#65533;&#65533;&#65533;;&#65533;
&#65533;&#65533;&#1968;&&#65533;&#65533;<&#65533;&#65533;&#65533;8&#65533;:&#65533;&#65533;&#1056;&#192;&#65533;&#65533;	&#65533;&#65533;
1&#65533;&#65533; c<a&#65533;&#65533;<&#65533;&#65533;ZL&#65533;@&#65533;&#65533;R&#65533;a&#65533;i&#65533;	&#65533;P
&#65533; &#65533;Q
&#65533;n<&#65533;|&#65533;&#65533;&#65533;(c&#65533;&#1548;&#65533;&#65533;2&#65533;^q*&#65533;r&#65533;	&#65533;&#65533;}&#65533;D2f&#65533;&#65533;&#65533;b&#65533;L$&#65533;q&#65533;Y &#65533;&#65533;&#65533;&#65533;\ &#65533;Q &#65533;|&#65533;&#65533;&#65533;
&#65533;	&#65533;&#65533;&#65533;&#591;&#65533;&#65533;&#65533;&#65533;&#65533;&#65533;&#65533;&#65533;&#65533;&#65533;l&#65533;&#65533;{&#65533;&#65533;&#65533;&#65533;&#65533;*&#65533;&#792;&#65533;l&#721;&#65533;&#719;|&#65533;&#65533;&#65533;&#65533;&#65533;&#65533;&#65533;&#65533; &#65533;^&#65533;$&#1521;&#65533;&#620;&#65533;&#65533;&#65533;.)	q	a
$&#65533;/ 	0&#1516;]&#65533;&#65533;&#65533;&#1836;&#65533;&#2012;&#65533;&#65533;&#1760;$&#65533;<2&#65533;&#65533;&#65533;&#65533;<'&#65533;'@&#1324;(&#65533;&#65533;&#65533;&#65533;&#65533;&#65533;&#65533;05&#65533;&#65533;5&#65533;&#65533;&#65533;&#65533;/&#65533;] &#65533;P	&#65533;.A-&#65533;,&#65533;M&#65533;m&#65533;&#65533;&#65533;k#&#65533;&#65533;&#65533;
&#65533;&#65533;&#65533;&#65533;&#65533;<&#65533;	1&#65533;&#65533;l&#65533;&#1580;&#65533;
Q&#65533;&#65533;&#65533;&#65533;&#65533;&#65533;!&#65533;&#1026;1(&#65533;A&#65533;&#65533;&#65533;&#65533;&#65533;@&#65533;&#65533;&#65533;$&#65533;&#65533;\&#65533;!&#65533;!p&#65533;&#65533;1&#65533;&#65533;Q-&#65533;SM&#65533;U]&#65533;&#65533;0Ai&#65533;<=-&#65533;&#65533;&#65533;p2&#65533;&#65533;#]&#65533;a&#65533;+=&#65533;'&#65533;&#65533;&#65533;iMF&#65533; 
	&#65533;U&#65533;	!&#65533;&#65533;&#65533;z=^&#65533;&#65533;&#65533; &#65533;&#1776;]&#65533;&#65533;	&#65533;&#65533;H&#65533;!&#65533;&#65533;
V&#1617;-&#1619;M&#1621;&#65533;]:&#65533;&#65533;<&#65533;&#65533;$&#65533;&#65533;	&#65533;&#65533;&#65533;&#65533;&#65533;:q&#65533;/m&#65533;o&#65533;#m&#65533;&#65533;`=&#65533;n&#65533;&#877;m&#65533;L&#65533;&#65533;&#65533;U&#65533;&#65533;&#65533;L&#65533;&#65533;&#65533;&#65533;&#65533;w&#65533;&#911;&#65533;&#65533;|&#65533;&#65533;<&#65533;G&#65533;&#65533;Y&#65533;&#65533;&#65533;&#65533;&#65533;&#65533;&#65533;-&#1859;&#65533;
&#65533;&#65533;2`&#65533;&#65533;&#65533;$&#65533;&#65533;
:&#65533;7@&#65533;&#65533;&#1088;r&#65533;&#65533;&#65533;&#65533;/&#65533;&#65533;&#65533;&#65533;P&#65533;&#65533;&#65533; &#1717;P&#1787;&#65533;
&#65533;&#65533;&#65533;&#65533;q&#65533;&#65533;	&#65533;&#65533;'&#65533;0&#65533;&#65533; &#65533;
&#65533;&#65533; N&#65533;&#65533;&#65533;P&#65533;
B&#65533;&#65533;&#65533; &#65533;p&#1196;&#65533; m
&#65533;&#65533;
>&#65533;'q&#65533;-&#65533;@&#65533;&#65533;Q&#65533;d&#65533;c&#65533;&#847;P05P&#65533;F&#65533;&#65533;.&#65533;n&#65533;&#65533;&#65533;1p&#65533;&#65533;&#65533;&#65533;&#65533;&#65533;&#65533;&#65533;'p&#65533;2&#65533;&#65533;
]&#65533;F&#65533;&#65533;FY&#65533;
&#65533;&#1026;&&#65533;&#65533;[&#65533;&#65533;gp&#65533;8&#65533;$0r&#65533;&#65533;P&#65533; &#65533;&#65533;p8 &#65533;&#65533;e>C&#65533;&#65533;&#65533;&#65533;&#65533;&#65533;]&#65533;m&#65533;.&#65533;.&#65533;&#65533;&#65533;&#65533;&#65533;&#65533;&#65533;=&#65533;&#65533;&#65533;&#65533;&#65533;~&#65533;&#65533;-&#65533;~&#65533;&#65533;
&#65533;&#65533;&#65533;&#65533;&#65533;&#2009;.&#65533;Bp&#65533;&#65533;&#65533;o &#65533;~&#2044;&#65533;&#65533;&#65533;u"&#65533;O&#65533;&#65533;&#65533;&#65533;&#65533;&#65533;&#65533;u	&#65533;_&#65533;&#65533;\N&#65533;U&#65533;&#65533;&#2027;&#65533;r&#65533;&#65533;
&#65533;	!4&#65533;&#65533;N&#65533;
&#65533;0&#65533;:.1&#65533;
&#65533;A&#65533;&#1342;&#65533; &#65533;&#65533;,&#65533;&#65533;&#65533;&#1996;&#1326;&#65533;&#65533;H&#65533;&#65533;0&#65533;&#65533;&#65533;&#65533;&#65533;&#65533;&#65533;&#65533;R&#65533;<&#65533;2&#65533;&#65533;	&#65533;&#65533;$&#65533;&#65533;g&#65533;:&#65533;&#65533;`(` =&#65533;&#65533;-&#65533;&#65533;&#65533;&#65533;&#65533;&#37102;&#2004;&#65533;&#65533;&#65533;&#65533;&#65533;&#65533;&#65533;&#65533;&#65533;&#65533;:1&#65533;.&#65533;}&#65533;	&#65533;&#65533;	&#65533;&#65533;&#65533;&#65533;vN&#65533;&#65533;.&#65533;>&#65533;&#65533;&#65533;&#65533;&#65533;&#65533;&#65533;&#65533;
&#65533;&#65533;)&#65533;&#65533;&#65533;*&#65533;&#65533;&#65533;
&#65533;&#65533;&#65533;&#65533;p&#1846;&#65533;PM&#65533;1&#65533;&#911;&#65533;&#65533;&#65533;~5P&#65533;&#65533;n&#65533;&#65533;&#65533;&#65533;&#65533;~&#65533;&#65533;T&#65533;1&#65533;&#65533;p&#65533;&#65533;|m
&#65533;&#65533;&#65533;&#65533;&#65533;&#65533;&#65533;@5 &#65533;&#65533;,&#1196;&#65533;&#878;&#65533;0&#65533;&#65533;&#65533;0&#65533;&#65533;&#65533;=&#65533;q&#65533;&#65533;\p
&#65533;&#65533;`&#65533;^Od&#65533;&#65533;p&#65533;&#65533;&#65533;&#65533;&#65533;&#65533;&#65533;&#65533;L&#65533;&#65533;-i&#65533;&#1932;&#65533;&#65533;&#65533;N&#41022;&#1994;&#65533;&#65533;?&#65533;Q&#65533;m&#2010;&#65533;&#65533;&#65533; ~&#65533;&#65533;O&#65533;a&#65533;|>&#65533;&#65533;&#65533;&#65533;m&#65533;&#1437;&#65533;&#65533;&#65533;&#65533;&#65533;<&#65533;3_&#65533;p Q9A &#65533;r&#65533;&#65533;.UPw}&#65533;&#65533;+>&#65533;^&#65533;&#65533;&#65533;C/!&#65533;&#65533;^&#65533;&#65533;&#65533;&#65533;1@&#65533;F><`&#65533;1&#65533;&#65533;	A&#65533;&#65533;?&#65533;-&#65533;Q&#65533;&#65533;k&#65533;&#65533;&#65533;>)&#65533;	a&#65533;`&#65533;&#65533;&#65533;&#65533;&#65533;&#65533;	&#65533;&#65533;&#65533; &#65533;h&#65533;%&#65533;d&#65533;B&#65533;&#65533;A&#65533;V&#65533;!&#65533;&#65533;P&#65533;D&#65533;&#65533;9t&#65533;P&#65533;F&#65533;	&#65533;-&#65533;&#65533;&#209;A&#65533;&#65533;&#65533;&#65533;;(\&#65533;d(&#65533;&#65533;j&#65533;&#65533;&#65533;A#&#65533;6&#65533;Q&#65533;@!'P
E1&#65533;&#65533;YT&#65533;&#65533;&#65533;B@	&#65533;&#65533;&#65533;&#65533;F&#65533;&#65533;&#65533;0$&#65533;&#65533;&#65533;O&#65533;@k&#65533;x&#65533;b&#65533;&#65533;m/0@&#65533;&#65533;&#65533;&#65533;&#65533;k&#65533;&#65533;@2&#65533;+!&#65533;&#65533;&#347;W&#65533;^&#65533;}&#65533;&#65533;<&#65533;&#65533;C8
&#65533;A&#65533;&#65533;&#65533;&#65533;&#65533;&#65533;&#65533;9&#65533;5V&#65533;&#65533;E&#65533;ZB%&#330;&#65533;&#1471;\&#65533;}
&#65533;&#65533;S&#65533;N(&#65533;&#65533;P&#65533;S&#65533;&#65533;U!|&#65533;m&#65533;i'N&#65533;V&#65533;L&#65533;v&#65533;r&#368;P&#65533;&#65533;&#65533;&#65533;&#65533;Z&#65533;t&#1376;&#65533;egU&#65533;&#65533;&#1387;&#65533;&#65533;&#65533;&#913;&#65533;ZO04&#65533;&#65533;&#65533;&#65533;"!&#65533;i&#65533;@&#65533;&#65533;j:=&#479;_&#65533;~&#65533;&#65533;&#65533;&#65533;0@&#65533;&#65533;&#65533;*&#65533;&#65533;-&#65533;&#1830;&#65533;&#65533;&#65533;&#65533;&#65533;&#65533;iH&#65533;Iv&#65533;&#65533;&#65533;&#65533;}( &#65533;&#65533;Q&#65533;.j &#65533;7B#	&#65533;0&#65533;&#65533;@'&#65533;&#65533;&#65533;h6RpG&#65533;V|&#65533;&#65533;$&#1064;&#65533;.&#65533;&#65533;(k&#65533;&#65533;k@&#65533;&#65533;&#65533;D&#65533;&#65533;J+&#65533;&#65533;2K-&#65533;&#65533;$&#65533;&#65533;c&#463;&#65533;&#65533;&#65533;:HH%&#531;a&#65533;&#65533;&#65533;&#65533;f&#65533;4S&#65533;&#65533;&#65533;4/&#65533;C&#65533;&#65533;,&#65533;&#926444;&#65533;&#65533;&#65533;<&#53767;&#65533;hZz)Q&#65533;j&#65533;-9&#65533;&#65533;m&#65533;&#65533;^&#65533;&#65533;X(&#65533;*S&#65533;.T&#65533;No&#65533;TQu&#65533;! @&#65533;TM&#65533;V&#65533;&#65533;Vu&#65533;&#65533;!n&#65533;&#65533;&#65533;>p&#65533;&#65533;]}&#65533;&#65533;&#65533;_}0&#65533;v&#65533;&#65533;&#65533;&#65533;!8&#65533;!&#65533;zK&#974;&#65533;&#65533;PD&#65533;&#65533;&#65533;&#65533;&#65533;&#65533;(&#65533;"&#65533;&#496;&#65533;dHl&#65533;!&#65533;
np&#65533;&#65533; DA&#65533;	I&#45684;&#65533;H&#65533;&#65533;&#65533;&#65533;J&#65533;&#65533;:&#46120;&#65533;&#65533;&#65533;|v&#65533;pq9Z&#1108;&#65533;&#65533;0&#65533;^&#65533;;&#65533;p&#65533;3N)D&#65533;&#65533;7*&#65533;$&#65533;&#65533;I#&#65533;&#65533;&#65533;&#65533;&#65533;&#65533;&#65533;&#65533;&#65533;&#65533;&#65533;&#65533;&#65533;&#65533;'=&#65533;j&#65533;&#65533;8&#65533;&#65533;&#65533;&#65533;&#65533;&#65533;&#65533;/&#65533;%&#65533;h&#65533;&#65533;F&#65533;e&#65533;BW&#65533;&#65533;$&#65533;BD&#65533;0&#65533;&#65533;U&#1161;f&#65533;b&#65533;*&#65533;!BH&#65533;Q&#65533;3C&#65533;kd&#65533;8ut&#65533;&#65533;{D&#65533;m&#65533;&#65533;h&#65533;Gfd&#65533;|&#65533;&#607;4 i&#65533;&#65533;G<&#65533;*&#65533;	)&#65533;&#65533;&#65533;E	!N@&#65533;
;N&#65533;&#65533;V&#65533;&#65533;&#65533;7&#65533;&s!&#65533;&#65533;&aS&#65533;lk&#65533;u&#65533;&#65533;%&#65533;_&#65533;L2aoIZ&#65533;&#65533;&#65533;-&#65533;8wcc&#65533;&#65533;t&#65533;&#65533;&#65533;L&#65533;M&#65533;&#65533;07&#65533;&#1187;0m
*Ro0&#65533;T&#65533;&#1057;z`&#65533;&#65533;&#65533;&#65533;X&#65533;1&#65533;&#65533;M&#65533;#&#65533;n&#65533;&#65533;&#65533;;&#65533;&#65533;V`&#65533;&#65533;&#65533;V&#65533;pG&#65533;XIU&#65533;&#65533;&#65533;wp Ab0&#65533;&#65533;'i&#65533;&#65533;0w( $&#65533;&#65533;H&#65533;1&#65533;&#65533; "&#65533;;&#65533;2&#65533;#l&#65533;@&#65533;&#65533;"&#65533;&#65533;9f3&#65533;y&#65533;&#65533;&#65533;&#65533;&#65533;e)g&#65533;&#65533;!m&#65533;4
@&#65533;q&#65533;7&#65533;iE&#65533;&#65533;?"&#65533;&#1611;#s&#1460;x&#65533;&#1038;&#65533;&#65533;&#65533;1@A<V&#65533;&#65533;v&#556;'B&#65533;M8&#65533;u&#65533;,2&#65533;bHP7v&#65533;_&#65533;P&#65533;&#65533;&#65533;n&#65533;lx{a&#65533;:&#65533;r&#65533;-h&#65533;&#65533;p&#65533;?&#65533;&#65533;&#65533;&#65533;@*`&#65533;,08HB&#1168;9&#65533;]&#65533;&#65533;H&#65533;&#65533;<!"&#65533;&#65533;B0d{&#65533;&#65533;&#65533;@ ,3&#522;*?&#65533;&#65533;RZ&#311;&#65533;&#65533;H&#65533;&#65533;&#65533;&#65533;ld&#65533;&#65533;<&#65533;Gb&#65533;&#65533;&#65533;EmD&#65533;&#65533;&#65533;&#65533;"	&#65533;YCf&#65533;&#65533;c&#65533;&#65533;&#65533;%&#65533;&#65533;C6&#1241;&#65533;4\&&#65533;&#65533;-&#65533;&#65533;|P&#65533;n&#65533;&#1345;~&#65533;&#65533;A(&#65533;&#65533;;&#1633;7&#65533;&#1274;&#65533;Z&#65533;&#65533;&#65533;&#65533;B&#65533;<&#65533;=&#65533;&#65533;&#65533;&#65533;j@&#65533;&#65533;&#65533;&#65533; &#65533;&#65533;
&#65533;td&#65533;z!&#65533;"&#65533;=3 &#65533;HD	p&#65533;&#65533;&#65533;&#65533;x(Ei0&#65533;s&#65533;&#65533;>j&#65533;&#65533;&#65533;|&#65533;&#65533;8* CbW&#1275;&#65533;&#65533;q,&#65533;E*6&#855;F&#65533;&#1074;&#65533;&#65533;&#65533;7 &#65533;&#65533;&#65533;&#65533;w&#65533;&#65533;(&#65533;F&#65533;&#65533;!&#65533;&#65533;&#65533;*4&#65533;&#65533;Ub&#65533;&#65533;&#65533;&#65533;0&#65533;&#65533;&#65533;&#65533;&#65533;&#65533; &#65533;f&#65533;&#65533;&#65533;&#65533;q&#65533;[9&#65533;&#65533;&#65533; &#65533;&#65533;!&#65533;&#65533;u&#65533;&#65533;&#566;&#65533;&#65533;&#65533;B$&#65533;&#65533;&42&#65533;-&#1297;k`&#65533;I&#65533;&#65533;F&#65533;&#65533;&#65533;H!2.&#65533;:&#65533;p&#65533;;&#65533;&#65533;d&#65533;5&#172;&#327;D&#65533;&#65533;&#65533;F&#65533;0
&#65533;.&#65533;lX&#65533;j&#65533;{&#65533;&#65533;Uh"C&#65533;&#65533;W&#65533;b&#65533;&#65533;&#65533;&#65533;4&#65533;4$45:&#65533;E-&#65533;&#65533;&#65533;&#65533;`&#65533;)c&#65533;UV&#65533;&#65533;X&#65533;x&#65533; n0&#65533;e8&#65533;H&#65533;!&#65533;\&#65533;&#65533;w&#65533;&#65533;^&#65533;&#65533;&#65533;&#65533; 	&#65533;? !&#65533;&#65533;&#65533;&#1532;&#65533;MY&#65533;(&#65533;&#65533;&#1040;&#65533;L&#65533;&#65533;&#65533;&#65533;5&#65533;T&#65533;&#65533;&#65533;\E
n&#65533;P&#65533;&#65533;S&#65533;&#65533;B$&#65533;{&#65533;&#438;&#65533;&#65533;&#65533;	6&#65533;B&#65533;&#65533; l&#65533;t){&#65533;&#65533;^h&#65533;&#65533;&#65533;&#65533;A&#65533;0s#&#65533; &#65533;U&#65533;&#65533;d &#65533;/&#65533;1!&#65533;Ah vI&#65533;&#65533;&#65533;&#65533;2&#65533;&#65533;t&#65533;&#65533;&#65533;&#65533;1&#65533;&#65533;&#65533;M:&#65533;&#65533;&#65533;&#65533;&#65533;&#424;[X4&#65533;#&#65533;Ck &#65533;8&#65533;&#65533; L &#65533;&#65533;&#65533;&&#1031;j&#65533;&#65533;&#65533;!&#65533;#&#65533;E." &#65533;&#65533;&#65533;&#65533; &#65533;&#65533;@2&#65533;&#65533;k&#65533;&#65533;&#65533;&#65533;!&#65533;&#65533;?&#65533;&#65533;&#65533;D&#65533;@&#65533;&#65533;&#65533;&#65533;b&#65533;$&#65533;!&#65533;&#65533;P&#65533;&#65533;&#65533;!&#65533;&#65533;pG&#65533;&#65533;*&#65533;"&#65533;5&#65533;&#65533;&#65533;p&#65533;SK)&#65533;:(5&#65533;U&#65533;&#65533; &#65533;&#65533;.W&#65533;&#65533;&#65533;&#65533;d7&#65533;&#65533;jI0R-&#65533;&#65533;&#65533;&#65533;&#65533;|&#65533;&#65533;~&#65533;0&#65533;<1&#65533;&#65533;&#65533;q&#65533;&#65533;&#65533;&#65533;6&#65533;&#65533;&#65533;6G&#65533;&#65533;&#65533; &#65533;&#65533;1P`i&#65533;.
&#65533;&#23624;&#65533;&#65533;eVHcl&#65533;3&#65533;&#65533;&#65533;&#65533;&#65533;e"j&#65533;$&#65533;e:&#720;>&#65533;&#65533;&#65533;&#65533;Fb&#65533;&#65533;&#65533;=L]&#65533;&#65533;r\&#65533;&#65533;&#65533;&#65533;`&#65533;Z&#65533;&#65533;8&#65533;H:7&#65533;&#65533;&#65533;&#1808;&#65533;&#65533;&#65533;&#65533;&#607;U*&#65533;&#65533;&#65533; g&#65533;&#65533;&#65533;G&#65533;S!&#65533;C&#65533;&#65533;&#65533;?&#65533;80C#&#65533;&#1352;&#65533;&#65533;G&#65533;b#*&#65533;q&#1173;^&#65533;0h&#65533;Kv!o&#65533;&#65533;J+&#65533;&&#65533;&#65533;/&#65533;&#65533;&#65533;T&#65533;&#65533;&#65533;Q^,&#65533;f&#65533;&#65533;&#65533;&#65533;&#65533;,&#65533;&#65533;(#&#65533;&#65533;%&#65533;{&#65533;V7&#65533;&#65533;&#65533;&#65533;f&#65533;&#65533;0C$&#65533;K#&#65533;@=<&#65533; 0&#65533;&#1544; &#65533;&#912;J&#65533;/&#65533;_z&#65533;%&#65533;L&#65533;&#65533;&#65533;&#65533;&&#65533;b	`&#65533;@&#65533;s&#65533;&#65533;FR&#65533;&#65533;&#65533;&#65533;+	 &#65533;Do&#65533;&#65533;&#65533;acTLj&#65533;&#65533; &#65533; &#65533;&#65533;&#65533;&#65533; &#65533;&#65533;&#65533;:!Q&#65533;c,&#65533;w&#65533;&#65533;&#65533;&#1032;h&#65533;"&#65533;D&#65533;&#65533;@&#65533;&#65533;&#65533;!s&#65533;?(&#65533;&#65533;4&#65533;&#65533;&#65533;6&#65533;&#65533;|&#65533;&#65533;&#65533;&#65533;&#65533;&#65533;F&#65533;5&#65533;&#65533;&#65533; t&#65533;&#65533;&#65533;ph&#65533;C &#65533;&#65533;n&#65533;&#65533;r&#65533;~0'&#65533;&#65533;R&&#65533;@&#65533;&#65533;At&#65533;&#65533;4&#65533;l&#514;;H(&#65533;x&#65533;T&#65533;&#65533;#&#65533;
x02&#65533; &#65533;&#65533;&#65533;`	&#65533;&#65533;&#65533;&#65533;p&#65533;&#65533;&#65533;x&#65533;Gh&#65533;&#65533;&#65533; &#65533;X?`&#65533;"&#65533;
P&#65533;z&#65533;h&#65533;&#65533;&#65533;{&#65533;o&#65533;8Q&#65533;&#65533;
&#65533;#:&#65533;&#65533;*.&#65533;&#65533;"&#65533;.&#65533;
c&#65533;^@&#65533;&#65533;&#65533;&#65533;&#65533;&#65533;&#65533;&#65533;&#65533;&#65533;&#65533;&#65533;c&#65533;&#65533;	&#65533;*8&#352;&#65533;G&#65533;2
	1i!`"&#65533;&#65533;&#65533;@&#65533;&#65533;&#65533;!&#65533;`&#65533;&#65533;	&#65533;&#65533;&#65533;&#65533;&#1614;&#1098;&#65533;`&#65533;&#1562;&#36362;J&#65533;&#65533;&#65533;&#65533;&#65533;@
O&#65533;&#1544;&#65533;Bb&#65533;&#65533;&#65533;9&#65533;&#65533;u(&#65533;&#65533;&#65533;&#65533;&#65533;&#65533;R4E&#65533;&#65533;:&#65533;&#65533;&#65533;&#65533;&#65533;/&#65533;0&#65533;&#65533;&#65533;&#192;30&#65533;,&#65533;80_&#698;@&#65533;^&#65533;#y4z&#65533;&#65533;0&#18173;&#65533;&#65533;&#65533;&#65533;&#65533;;e&#65533;;&#65533;&#65533;b;&#65533;x%&#1105;&#65533;&#65533;&#65533;&#65533;Y&#65533;&#65533;\b&#65533;&#65533;&#65533;&#65533;|&#65533;&#65533;6&#65533; 1&#65533;&#65533;&#65533;`&fJ&#65533;x&#65533;&#65533;S&#65533;&#65533;z&#1291;'&#65533;&#65533;&#65533;')Kp%&#65533;&#65533;@&#65533;mA;&#65533; &#65533; &#248;&#65533;E!	&#65533;	0C
&#65533;&#65533;&#65533;&#65533;&#65533;_&#65533;&#65533;&#65533;&#65533;&#65533;&#65533;&#65533;
&#65533;@w&#65533;&#65533;l@&#65533;&#65533;R&#65533;&#65533;K&#65533;FH&#65533; &#65533;x&#65533;?(&#65533;f(5&#65533;H&#65533;&#65533;D&#65533;E;IT8&#65533;p&#65533;&#65533;&#65533;>D&#65533;&#65533;&#65533;p&#65533;&#27368;0&#65533;9&#65533;&#65533;$`&#65533;?@\&#65533;p&#65533; C&#65533;&#65533;p&#65533;&#65533;Ls&#65533;?Ys&#65533;)Q(D&#65533;?&#592;&#65533;&#65533;:&#65533;;&#65533;&#65533;D&#65533;R&#65533;
&#65533;	&#65533;&#65533;&#65533;0&#65533;p &#65533;+X&#65533;&#65533; &#65533;,&#65533;"S&#65533;&#65533;8&#65533;!&#65533;	&#65533;&#65533;9&#65533;E&#65533;!p%VR%@/;%&#65533;N8&#65533;z&#65533;L&#65533;`&#65533;&#65533;0&#65533;	8Y&#65533;G&#65533;c&#65533;^P&#65533;g!M/&#65533;&#65533;&#65533;!]b~-&#65533;&#203;&#65533;&#65533;&#65533;!&#1642;nl&#65533;&#65533;&#13830;k&#65533;G&#65533;8?&#65533;-&#65533;C9&#65533;v8&#65533;p*&#65533;"9&#65533;&#65533;X&#65533;	&#65533;;&#65533;d^X&#65533;&#65533;&#65533;	C&#65533;&#65533;&#65533;&#65533;M&#65533;f(&#65533;&#65533;&#38972;`{D&#65533;&#65533;&#65533;&#65533;&#65533;&#65533;&#65533;@&#65533;&#65533;b/Y&#65533;&#65533;A%&#65533; &#65533;&#65533;&#65533;&#65533;&#65533; &#65533;&#65533;&#65533;_|&#65533;&#65533;&#65533;sF&#65533;&#1288;&#1125;&#65533;8&#65533;P/&#65533;&#65533;&#65533;&#65533;p&#65533;&#65533;&#65533;	&#65533;&#65533;(#P1&#65533;#a&#65533;{
&#65533;I&#65533;&#65533; &#65533;&#65533;_j1&#65533;p&#65533;y&#1288;JR&#65533;5&#65533;\h&#65533;N&#65533;&#65533;&#1732;M&#65533;&#65533;(&#65533;X 0&#1148;B&#65533;&#65533;N&#65533;&#65533;&#65533;H+0&#65533; '&#65533;&#216;<&#65533;  &#65533;&#65533;&#65533;i&#620;4&#65533;&#65533;_&#259;&#65533;&#65533;&#65533;&#65533;&#65533;|3&#65533;&#65533;&#65533;?D&#65533;9(&#65533;3&#65533;&#65533;b&#65533;()&#65533;r&#65533;>:&#65533;(&#65533;I8K&#830;$&#65533;M&#65533;&#65533;5@&#65533;&#65533;&#65533;&#65533;f&#65533;<&#65533;`&#65533;&#65533;9&#65533;&#1028;B &#65533;lJ&#1728;&#65533;>&#65533;&#65533;&#65533;U&#65533;&#65533;UY&#65533;l&#65533;&#65533;&#65533;&#65533;&#65533;&#65533;&#65533;8@&#65533;`&#65533;,`&#65533;U&#65533; *# &#65533;&#65533;&#65533;HS&#65533;,&#65533;<&#65533;j!&#65533;&#65533;&#65533;&@C yb&#65533;&#65533;&#65533;E`p&#65533;E@&#65533;H\&#65533;&#65533;&#65533;)&#65533;D&#65533;&#65533;V&#65533;J&#65533;&#65533;&#1096;&#65533;&#65533;&#65533;&#65533;}&#65533;!8&#65533;X&#65533;X&#65533;	i&#65533;&#65533;&#65533;&#65533;&#65533;v&#65533;T&#65533;v&#65533;&#65533;q&#65533;;&#65533;&#65533;,&#65533;H&#65533;I&#65533;8|>&#65533;&#65533;&#216;&#65533;p&#65533;&#65533;d&#65533;h8N^&#65533;KyP&#65533; C&#1107858;&#65533;&#65533;&#65533;&#65533;&#1681;&#65533;&#65533;D&#65533;&#65533;N&#65533; &#65533;&#65533;&#65533;&#65533;&#65533;&#1362;&#1108;U&#1662;&#65533;&#65533;X&#65533;0&#65533;&#65533;&#1032;&#1353;&#65533;W&#1684;&#65533;&#65533;&#65533;-{&#65533;{&#65533;J&#65533;&#65533;&#65533;c&#65533;&#65533;&#65533;<0f&#16930;&#65533; &#65533;H&#65533;&#65533;&#65533;&#65533;i&#794;&#65533;&#65533;5&#65533;`!)&#65533;.0!&#65533;&#65533;&#65533;&#65533;&#65533;&#65533;&#65533;&#65533;&#65533; X&#65533;&#65533;&#65533;GJ&#65533;;&#65533;x\&#1655;&#65533;A&#65533;&#65533;03&#65533;8H&#1789;B&#65533;&#1796;cH0C&#65533; qj&#65533;&#881;&#65533;hd&#65533;&#65533;T&#65533;&#65533;&#65533;
8&#65533;*E`$ &#65533;0x&#65533;`&#65533;cX&#65533;]h&#65533;&#65533;s &#232;7J)&#65533;&#65533;r&#65533;M&#65533;C&#65533;&#65533;x&#65533;&#65533;2&#65533;00&#1445;&#65533;C&#65533;&#65533;p &#65533;&#65533;K&#65533;M@&#65533;pH&#65533;2&#65533;&#65533;k&#65533;G4&#65533;M8+&#65533;&#65533;&#65533;C&#65533;C&#1028;F&#65533;&#65533;&#65533;TJ&#65533;&#65533;p@&#65533;9&#65533;&#65533;&#1224;T&#65533;&#65533;&#65533;&#65533;&#65533;i@D&#65533;&#65533;&#65533;&#646;&#65533;e&#65533;_:@&#65533;@@tP&#65533;l&#65533;&#65533;lH&#65533;&#42060;&#65533;tU&#65533;&#65533;&#65533;&#65533;&#65533;	 &#65533;!X#"&#65533;&#65533;&#65533;&#65533;^&#1875;&#2024;&#65533;&#65533;8!&#65533; O&#65533;&#65533;
p &#65533;&#65533;&#65533; &#65533;Q&#65533;&#65533;p&#65533;&#65533;m%y&#65533;&#65533;&#65533;&#65533;&#65533;&#34846;a&#65533;q&#65533;&#65533;&#65533;&#65533;&#65533;&#65533;h8vS&#65533;&#65533;&#65533;{y!{x&#65533;&#65533;&#65533;;1&#65533;&#65533;1W+}0&#65533; &#65533; &#65533;&#65533;&#65533;y
&#65533;&#65533;&#65533;v&#65533;&#65533;R&#65533;&#65533;&#65533;}^&#65533;&#65533;&#65533;&#65533;&#65533;&#65533;&#65533;C&#65533;&#65533;&#65533;H&#65533;&#65533;&#526;&#65533;&#65533;&#65533;7&#65533;&#65533;Gl.&#65533;&#565;0&#65533;&#65533;(&#65533;&#65533;&#65533;&#65533;}b&#65533;&&#65533;&#65533;&#65533;<&#65533;c&#65533;a'8&&#65533;0&#65533;@hZ&#65533;&#65533;&#65533;&#65533;R&#65533;&#65533;Hd&#1231;o4&#65533;&#65533;&#1147;\&#65533;4Z&#65533;&#65533;&#65533;&#65533;s&#65533;&#65533;}K81&#65533;&#65533;v&#65533;_&#65533;&#65533;^&#131;^&#65533;Q6&#65533;&#65533;T@6&#65533;&#65533;&#65533;X&#65533;MX&#65533;&#65533;M&#65533;+q1m[&#65533;&#65533;^.&#65533;&#65533;&#65533;[&#65533;&#65533;&#523;&#65533;(&#65533;&#65533;50&#65533; O&#2436;@ &#65533;]	&#65533;CP&#65533;$&#65533;&#65533;`29x&#65533;`&#65533;2h&#65533;&#65533;Z0&#65533;&#65533;&#65533;<0[@&#65533;;&#65533;&#65533;&#65533;&#65533;&#65533;z&#65533;&#65533;&#65533;&#65533;&#65533;q)&#65533;&#65533;&#65533;)&#65533;]&#65533;eC&#65533;^&#65533;C`)&#65533;&#65533;&#65533;&#65533;&#65533;&#65533;w&#65533;&#65533;==&#1235;&#65533;&#609;l&#65533;F&#65533;&#65533;hE&#65533;^Im&#65533;{5N&#65533;J)&#65533;&#65533;v&#314;&#65533;6&#65533;h&#65533;&#65533;eTU&#65533;T\5&#65533;&#65533;eGw &#65533;&#65533;&#65533;&#65533;&#65533;"b%&#65533;&#65533;&#65533;-&#65533;)48&#65533;j&#65533;Kd0&#65533;*&#65533;&#65533;C8&#65533;
&#65533;&#65533;&#65533;&#65533;(`&#65533;&#65533;&#65533;_PE`&#65533;
&#65533;&#65533;&#65533;&#65533;&#65533;c&#65533;&&#65533;Z&#65533;&#65533;b&#65533;(O&#65533;H&#65533;WHp&#65533;&#65533;n=&#65533;&#65533;|&#65533;	@&#65533;(V&#65533;&#65533;g&#65533;a&#65533;&#65533;|[&#65533;&#65533; &#65533;&#65533;t&#1542;&#65533; &#65533;&#65533;&#65533;&#65533; ,F,fX&#65533;8&#65533;&#65533;&#65533;8&#65533;&#65533;&#65533;*fXA&#65533;]7&#65533;&#16168;X&#65533;&#65533;&#65533;45&#65533;&#65533;&#65533;"O&#34849;9&#141;&#65533;&#65533;&#65533;@&#65533;&#65533;h&#65533;^&#65533;m&#65533;&#65533;&#65533;T&#65533;&#65533;8&#65533;&#1539;&#65533;&#65533;<&#65533;&#65533;&#65533;&#65533;U&#65533;&#65533;vZ; 	&#65533;&#65533;&#65533;&#65533;4&#65533;&#65533;V&#65533;&#65533;Ok'&#912;&#65533;z&#65533;&#65533;R&#65533;{&#65533;'NK#&#65533;&#65533;&#65533;5&#58257;T&#65533;&#65533;&#65533;&#65533;&#65533;u&#65533;t]Q&#65533;&#65533; @&#65533;e&#65533;&#65533;&#65533;&#65533;b&#65533;&#65533;&#65533; 6&#65533;&#65533;X&#65533;&#65533;x&#65533;&#65533;&#65533;&#65533;&#1052;&#65533;@&#65533;&#65533;&#65533;S8&#556;&#65533;p &#65533;&#65533;&#65533;&#65533;&#65533;&#65533;&#65533;u&#65533;&#65533;&#65533;b&#65533;[c&#65533;X&#65533;]UA)&#65533;&#65533;&#65533;(T5&#65533;C&#65533;&#65533;>*&#65533;$&#65533;&#65533;&#65533;&#65533;&#65533;K4&#65533;g&#65533;|`X&#65533;:&#65533;&#65533;&#65533;&#65533;&#65533;&#65533;&#1800;F(&#65533;pH&#65533;a&#65533;Y&#65533;SkG&#65533;&#65533;&#65533;&#65533;&#65533;&#65533;&#65533;&#65533;I:&#65533;Z&#65533;rX&#65533;&#65533;e@&#65533;&#65533;N&#65533;0&#65533;\
P Y&#65533;&#65533;X &#200;&#65533;H&#65533;oZ&#65533;&#65533;&#65533;0&#65533;Al&#65533;&#65533;&#65533;&#65533;V&#65533;&#65533;
 )HpK&#65533;&#65533;k&#65533;W&#65533;&#65533;&#65533; &#65533;p&#65533;B&#65533;&#65533;&#65533;&#65533;8&#65533;&#1416;&#65533;&#65533;6Gg#&#65533;&#65533;	&#1168;k&#65533;d&#65533;hPWDY&#65533;&#65533;&#65533;&#407;_&#65533;&#65533;r&#65533;&#65533;&#65533;&#65533;&#65533;l&#65533;0 lP%&#65533;&#65533;&#65533;2cl&#65533;&#65533;&#65533;&#65533;Q&#65533;&#65533;&#65533;&#65533;&#65533;&#65533;	,&l&#65533;h&#65533;&#65533;^&#65533;&#13590;Rgl&#65533;&#1051;&#65533;	&#65533;&#65533;!&#65533;&#65533;&#65533;&#65533;X#n&#65533;v5&#65533;&#1072;&#65533;j&#65533;Z&#65533;( &#65533;|&#65533;d&#65533;8&#65533;<r&#65533;tW&#65533;d&#65533;&#65533;&#65533;N&#65533;-Z&#65533;&#65533;3`&#65533;Z&#65533;&#65533;aE&#65533;=&#65533;+&#65533;&#65533;	#&#65533;&#65533;&#65533;&#65533;&#65533;&#65533;&#65533;&#65533;.&#65533;&#65533;g&#65533;~)&#65533;Q^N&#65533;&#65533;)P&#65533;&#65533;&#65533;	&#514;&#65533;
&#65533;&#65533;{&#65533;-Le&#65533;&#65533;&#65533;Ya&#65533;&#65533;U@Q &#65533;&#65533;k&#65533;&#65533;&#65533;&#65533;~Q&#65533;SQ&#65533;`&#65533;&#65533;yu&#65533;1&#65533;&#65533;&#65533;k&#65533;a&#65533;&#65533;o&#65533;&#65533;&#65533;&#65533;c&u&#65533;&#65533;&#65533;&#65533;&#65533; U&#1191;&#65533;90  g=a3&#65533;@&#65533;&#65533;x&#65533;&#65533;&#65533;!x&#65533;E&#65533;F&#65533;M&#65533;&#65533;&#65533;&#65533;`&#65533;
&#65533;"&#65533;&#65533;&#65533;&#65533;&#65533;&#65533;l0&#65533;D&#65533;&#517;&#65533;kJ&#65533; r&#65533;G&#65533;Pq&#65533;rJ&#65533;&#65533;&#65533;E&#65533;H&#65533;9`&#65533;2&#65533;&#65533; >p)/?&#65533;&#65533;H&#65533;3X5&#65533;P&#65533;&#65533;&#65533;&#65533;&#65533;&#65533;[w&#65533;,&#65533;&#65533;&#65533;&#65533;&#65533;&#65533;r&#65533;5&#65533;xyL0U&#65533;1&#65533;,&#514;&#65533;eGt0&#65533;&#65533;G&#65533;&#65533;&#65533;&#65533;&#65533;*!x&#65533;&#65533; &#65533;A&#65533;&#65533;&7!&#65533;9PV&#65533;$&#65533; `&#65533;&#65533;01&#65533;j0&#65533;&#65533;&#65533;s&#65533;Lz&#65533;&#65533;r&#65533;7 k&#65533;&#65533;7&#65533;&#65533;-(&#65533;&#65533;Hq&#1736;s&#65533;6&#65533;&#65533;aZB&#65533;1&#65533;@&#65533;&#65533;&#65533;01!/|,&#65533;c&#65533;&#65533;f&#65533;
d&#65533;&#65533;!&#65533;&#65533;E`&#65533;d&#65533;&#65533;&#65533;&#1264;:&#65533;&#65533;&#65533;&#65533;FS&#65533;Da&#65533;&#65533;&#596;)&#65533;	O&#65533;3&#65533;&#65533;	SvxD)S&&#65533;&#65533;&#65533;&#65533;D&#65533;b&#65533;&#65533;8j!&#65533;P&#65533;Z@&#65533;&#1378;&#65533;t)&#65533;&#65533;&#65533;&#65533;j*&#1235;&#65533;&#65533;L"$&#65533;T&#65533;&#65533;[& &#65533;&#65533;8&#65533;6H&#65533;&#65533;&#65533;N&#65533;f&#141;+w.&#1914;v&#65533;&#65533;&#875;w/&#2046;~&#65533;F&#65533;Gf(&#65533;&#65533;G(	x>&#65533;&#65533;c&#65533;d&#598;&#65533;=~,!(&#65533;&#65533;1&#65533;&#65533;&#65533;Of	&#65533;&#65533;&#65533;p&#65533;&#65533;&#877;&#65533; =MZ&#65533;j&#65533;/&#65533;&#65533;&!C1^&#65533;&#65533;$&#65533;P&#948;&#65533;>J&#65533;#&#65533;B&#65533;6a&#65533;\t&#65533;3&#65533;&#65533;! ^B&#65533;x&#65533;G!&#65533; &#65533;&#65533;&#65533;&#65533;&#65533;&#65533;l&#207;/&#65533;&#65533;2&#65533;&#65533;&#65533;&&#65533;_&#65533;&#65533;&#930;$&#65533;1 0&#65533;&#65533;&#65533;&#65533;C&#65533;p B&#65533; &#65533;&#65533;X&#65533;&#65533;&#65533;&#65533;&#65533;&#65533; do&#65533;&#65533;&#65533;&#65533;pB&#1248;&#65533;	!c&#65533;$<&#65533;E@ Q&#65533;c=&#65533;&#65533;?&#65533;&#65533;c*:&#65533;&#65533;BYd&#65533;	:&#65533;$&#65533;M6&&#65533;&#65533;N#&#65533;*&#65533;&#65533;P&#65533;II4&#65533;&#65533;?u$QJ&#65533;d&#65533;&#65533;&4&#65533;C&#65533;&%4"&#65533;I&#65533;&#135;%$$BJ`&#65533;P7']&#65533;&#65533; &#65533;&#65533;&#65533;&#65533;<&#65533;&#65533;NB&#65533;&#65533;!&#65533;&#65533;&#65533;&#65533;&#65533;!&#65533;d&#65533;?&#1441;&#65533;&#65533;&#65533;&#65533;C&#65533;&#65533;2iB&#65533;&#65533;&#65533;&#65533;&#65533;;
&#65533;pC,/&#65533;&#65533;&#65533;>a &#65533;&#65533;&#65533;&#1824;&#65533;&#65533;&#290;&#65533;&#65533;0&#65533;&#65533;Q
8&#65533;GC(&#65533;D&#65533;T &#65533;&#65533;&#65533;&#65533;?3&#65533;1Sp&#65533;&#65533;I&#65533;&#65533;&#65533;}&#65533;&#65533;<>&#65533;!&#65533;^'&#65533;&#65533;&#65533;E&#65533;&#65533;E&#65533;&#65533; &#65533;?E$&#65533;P;&#65533;&#65533;D/B=$&#65533;4*n&#65533;OA&#1092;&#65533;&#65533;&#65533;&#65533;&#65533;6&#65533;&#65533;&#65533;&#170;/&#65533;N*&#65533;&#65533;&#65533;&#65533;&#65533;I &#65533;d&#65533;&#65533;(&#65533;
&#65533;&#65533;&#1027;;&#65533;<3&#65533;' &#65533;&#65533;I&&#65533;(&#65533;&#65533;Eq#g,&#65533;pC&#65533;J&#65533;&#65533;D&#65533;Ks&#65533;DW'&#65533;;Sg&#65533;3&#65533;\&#65533;`0&#65533;?&#1836;tR/&#545;Q4v&#65533;x-B_&#65533;T 1p&#65533;$&#65533;&#65533;l&#65533;&#65533;&#65533;A&#65533;&#65533;Z&#65533;&#65533;&#65533;}k&#65533;&#1910;&#65533;o&#65533;&#65533;]&#65533;  &#65533;&#65533;c&#65533;z&#65533;}f(&#65533;p&#65533;&#1938;&#65533;&#65533;Ph&#65533;&#65533;1t&#65533;&#65533;YQ&#65533;e	&#65533;+&#1802;+"tp-&#65533;&#65533;&#65533;&#65533;*&#65533;?&#65533;&#65533;&#65533;	&#65533;&#65533;$n&#65533;&#65533;A&#65533;q&#65533;&#65533;&#65533;i&#65533;!$A_&#65533;&#65533;B&#1833;gv&#65533;&#65533;.S&#65533;&#65533;&#65533;&#65533;&#65533;&#65533;U&#65533;P&#65533;&#65533;&#1916;&#65533;&#911;&#65533;P&#65533;\A&#65533;&#65533;D&#65533;&#65533; &#35307;]i,&#65533;1&#65533;#H&#65533;L&#65533;*2&#838;"&#65533;B<&#65533;&#65533;
"3&#65533;&#65533;&#65533;H&#65533;4vDc1&#65533;r&#65533;CH&#65533;@&#65533;&#65533;q&#65533;l&#65533;&#65533;H&#65533;&#65533;T+&#65533;&#65533;B`&#65533;	L&#65533;&#65533;3&#65533;a&#65533;`&#65533;&#65533;@&#65533;t&#65533;&#65533;D&#65533;&#65533;-hy&#65533;`&#65533;gh09&#65533;&#65533;&#65533;T&#65533;@&#65533;G78&#65533;&#65533;&#65533; &#65533;u&#65533;!"$Q]&#65533;r&#65533;&#65533;"QL&#65533;$&#65533;A&#65533;&#65533;a&#65533;&#65533;?&#65533;0&#65533;t&#65533;tH&#65533;&#65533;+&#65533;,&#65533;&#65533;&#65533; -	!|&#65533;&#65533;Ct&#65533;@H&#65533;3&#65533;aBE!&#65533;JDd&#65533;7&#65533;!( V&#65533;;&#65533;&#65533;V&#65533;|p&#65533;(&&#65533;9&#65533;xS&#65533;&#65533;%A&#65533;&#65533;I&#65533;&#65533;&#65533;&#65533;k,b&#65533;.&#65533;y&#65533;\yAb&#65533;&#65533;e&#65533;38I
N&#65533;*&#288;
&#65533;&#65533;oT&#65533;&#65533;&#65533;h &#65533;
&#65533;&#65533;gN&#65533;8&#65533;&#65533;&#142;&#65533;&#65533;=&#65533;&#65533;&#65533;;&#65533; 18&#65533;[y&#65533;&#65533;&#65533;&#65533;&#65533;&#65533;X!&#65533;X&&#65533;1&#65533;a&#65533;&#65533;p&#65533;L&#65533;&#65533;4&#65533;L&#65533;=&#65533;KM&#65533;&#65533;#ppQ &#1116;2P&#65533;Bt&#65533;&#65533;?b&#65533;&#65533;&#65533;&S&#65533;&#65533;&#65533;&#65533;&#1842;ApEP"&#65533;"&#65533;yIKj&#1171;&#65533;T.&#65533;XJ&#65533; 7&#65533;&#65533;&#65533;&#65533;?&#1527;&#65533;A&#65533;&#65533;&#65533;Lg:&#65533;&#65533;&#65533;
&#65533;n&#65533;&#65533;d&#65533;&#65533;HM&#65533;L&#65533;&#65533;&#65533;l"$1&#65533;&#65533;&#65533;&#65533;NP&#65533;&#65533;u&#65533;&#65533;	^&#65533;&#1391;"&#65533;91&#65533;f&#65533;&#65533;&#65533;P&#65533;n&#65533;&#65533;*4&#65533;eT&#65533;/&#65533;&#65533;Nv&#65533;&#65533;&#65533;';&#65533;&#65533;+w&#65533;&#65533;&#1215;v>&#65533;&#65533;&#65533;I&#65533;W&#65533;&#65533;&#65533;{(q\&#1281;&#65533;%$d&#65533;uKH&#65533;&#65533;&#65533; ?a&#65533;&#65533;p&#65533;v"&#65533;adCv&#65533;&#65533;&#65533;&#65533;&#65533;!d&#65533;&#65533;xYt&#65533;&#65533;l&#65533;R&#65533;&#65533; &#65533;Q&#65533;&#65533;&&#65533;l&#65533;1&#65533;&#65533;[&#65533;V&#65533;}.!0&#65533;R&#65533;B&#65533;rM&#65533;&#65533;;&#65533;le&#65533;&#65533;&#157;"&#1604;$&#65533;P'&#65533;, &#65533;<&#65533;ccLH&#65533;0&#65533;t&#65533;&#1482;#&#65533;; "&#65533;&#65533;X&#65533;&#65533;&#65533;&#1100;&#65533;KX0&#65533;1R&#65533;j0A<F&#65533;&#65533;?0a&#65533;l&#65533; &#65533;D&#65533;aiB&#65533;(&#65533;&#65533;&#65533;X72&#65533;(E0D""&#65533;F	&#65533;&#65533;+4@1&#65533;&#65533;(&#65533;I&#65533;&#65533;,&#65533;#&#65533;&#65533;S&#665;&#65533;&#65533;&#65533;8&#65533;&#65533;1&#65533;&#65533;!&#65533;&#1752;&#65533;M&#65533;L&#65533;&#65533;bI&#65533;	&#65533;&#65533;&#65533;&#65533;&#65533;&#65533;&#65533;'&#65533;&#65533;&#65533;L<&#65533;
&#65533;a&&#65533;&#65533;&#65533;s&#65533;De&#65533;&#65533;&#408;&#65533;!&#65533;7&#65533;Di'&#65533;&#65533;(&#65533;4&#65533;&#65533;@&#65533;1&#65533;&#65533;&#65533;Q&#65533;&#65533;&#65533;%M&#65533;? nc&#65533;&#65533;&#65533;&#65533;&#65533;:d&#1670;&#65533;&#65533;&#65533;2&#65533;Q&#65533;5&#65533;&#65533;!!,&#65533;+m&#65533;K&#65533;&#65533;&#65533;&#65533;L&#65533;@&#65533;Q&#65533;&#65533;o<&#65533;AP&#65533;&#65533;0&#65533;<&#65533;&#65533;I]*Bj&#65533;L&#65533;&#65533;``&#65533;&#65533;C&#65533;&#65533;&#65533;&#65533;&#65533;&#65533;&#65533;&#65533;&#65533;5&#65533;&#65533;"&#65533;&#65533;t&#65533;J&#65533;&#65533;&#65533;&#65533;&#65533;j5&#65533;&#65533;Q&#65533;c&#65533;\w&#65533;&#65533;&#65533;Y&#65533; 
&#65533;&#65533;&#65533; &#65533;hk &#65533;A&#65533;&#65533;U/&#65533;&#1245;z&#65533;&#221;s&#65533;x&#65533;&#65533;&#65533;&#65533;&#65533;&#65533;&#65533;e`x&#65533;&#65533;7&#65533;&#65533;&#65533;2T&#65533;z&#65533;&#65533;&#65533;'&#65533;M&#65533;&#328;&#802; A#+b&#65533;&#65533;' `h&#65533;&#65533;aL&#65533;&#65533;(&#65533;&#65533;B&#65533;&#65533;&=*;&#65533;&#65533;Bn[&#65533;R&#65533;&#65533;&#65533;&#65533;1l[&#65533;!&#65533;=v&#65533;&#65533;j&#65533;&#533;&#65533;I&#65533;k&#65533;&#65533;&#65533;&#65533;D&#65533;&#441;&#65533;sz&#65533;&#65533;H&#65533;S&#65533;$&#65533;&#65533;D!d8&#65533;&#65533;&#65533;!&#2003;&#65533;&#65533;$M&#65533;&#65533;&#65533;&#65533;&#65533; D&#65533;&#65533;%&#65533;x&#65533;&#65533;m&#65533;j&#65533;&#65533;_^\h:Y@;:*Z&#65533;&#65533;$@&#65533;&#65533;gv&#65533;&#65533;f&#488;&#65533;&#65533;|`&#65533;?&#65533;q&#65533;!&#65533;A#HDP&#65533;CV@&#65533;@W&#65533; l&#65533;&#65533;9XVIR$&#65533;&#65533;e&#65533;&#65533;&#65533;Q&#65533;u&#65533;E=NH&#65533;|&#65533;&#65533;Y&#65533;&#65533;&#65533;)Vd&#65533;&#353;&#65533;q&#65533;Q%&#65533;X&#65533;&#263;&#65533;&#65533;&#1565;R&#65533;&#65533;&#65533;&#65533;&#65533;A&#65533;X&#65533;rO&#65533;&#65533;&#65533;&#65533;Q&#65533;?<&#65533;w&#65533;&#65533;&#65533;&#65533;&#1672;&#65533;2&#1694;&#65533;	&#65533;J&#65533;T04&#65533;1&#1184;e$vL&#65533;&#65533;&#65533;&#1073;8&#65533;L8&#65533;&#65533;&#65533;&#65533;E&#65533;&#65533;&#65533;?&#65533;&#65533;&#65533;&#65533;=&#65533;&#65533;p@B0X&#65533;&#65533;&#65533;&#65533;&#430;%D&#65533;&#53996;&#65533;&#65533;&#65533;L&#65533;I&#65533;`&#65533;&#65533;E&#65533;&#65533;&#65533;&#65533;@b&#65533;&#65533;&#65533;&#65533; NN"&#65533;&#65533;X&#65533;N`&#65533;@
&#65533;&#65533;	&#65533;bU>U&#65533;&#590;i&#782;&#65533;$D4&#65533;?,&#65533;&#65533;&#65533;&#65533;G&#65533;&#65533;v&#65533;&#65533;G&#65533;&#65533;J&#65533;J !&#65533;&#65533;&#65533;C+$&#65533;EG&#65533;_&#65533;}&#65533;&#65533;&#65533;E&#65533;&#65533;*&#65533;  h&#65533;&#65533;&#65533;*@$@&#65533;@&#65533;&#65533;|@&#65533;(YOL&#65533;qH<&#65533;&#65533;&#65533;&#65533;t&#65533;&#65533;&#65533;&#65533;1&#65533;@6&#65533;3BT#&#65533;&#65533;n&#65533;&#65533;!C(&#65533;&#65533;-&#65533;&#65533;"&#65533;&#65533;#&#65533;&#65533;&#657;&#65533;1&#65533;PJ  	r!I&#65533;&#65533;&\&#792;&#65533;&#65533;&#65533;t&#65533;&#65533;&#65533;&#65533;S7&#65533;&#65533;&#65533;?&#65533;&#65533;]`]z&#65533;&#65533;L\Bp&#65533;L&#65533;&#65533;T]&#65533;&#65533;  ,&#65533;&#65533;0.&#65533;-&#65533;&#65533;*8^&#65533;`X&#65533;&#65533;&#65533;;&#65533;&#65533;&#65533;JB&#1792;&#65533;&#65533;&#65533;&#65533;&#65533;&#65533;)&#65533;ah&#65533;!&#65533;@	&#65533;A:&#65533;#	&#65533; t&#65533;?&#65533;&#65533;s&#833;#$&#65533;?  l&#65533;?&#65533;^e&#65533;&#355;&#65533;&#65533;8&#65533;ITA!l&#65533;-YV\p&#65533;n&#65533;&#65533;A&#65533;^O&#65533;&#65533;q&#65533;A&#65533;&#65533; &#65533;SE 	&#65533;<FQ<&#65533;&#65533;@*&#65533;&#65533;%A&#65533;&#65533;p&#65533;uf&#65533;YBH&#65533;9Y&#65533;&#65533;&#65533;&#65533;&#636;&#65533;;!E&#65533;&#65533;P&#65533; &#65533;J D,J&#65533;(&#1282;1&#65533;&#540;&#836;&#65533;&#65533;&#65533;&#65533;&#65533;	&#65533;LJX&#65533;&#65533;&#65533;&#920;&#65533;4L&#65533;&#65533;8&#65533;L4&#65533;WX&#65533;UbeV&#65533;E&#65533; :4P&#65533; &#65533;L&#65533;4&#65533;&#65533;2h@p@O&#65533;N
2&#65533;&#65533;&#256;&#65533;Zv &#160;4Sqt >&#65533;&#65533;&#65533;&#65533;&#65533;)&#65533;&#65533;&#65533;=&#65533;&#65533;D&#65533;&#733;&#65533;%&#65533;L&#65533;&#65533;H&#65533;&#65533;
&#65533;&#65533;
F&#65533;&#65533;&#65533;H&#65533;&#65533;N$&#65533;rX&#65533;&#65533;&#65533;&#65533;&#65533;&#65533;,&#65533;K&#65533;D6 D^&#597;&#65533;&#65533;xd&#65533;&#65533;&#65533;&#65533;9&#65533;G{&#65533;f_&#65533;&#65533;^&#325;&#65533;&#65533;Ix&#65533;?&#65533;&#65533;m&#65533;Dl&#65533;?PaB&#65533;&#65533;H&#65533;&#65533; &#65533;A%&#65533;&#65533;&#65533;h%&#65533;!&#65533;&#65533;iaBX&#65533;&#65533;(&#65533; ,^BlB&#65533;&#65533;*$D=&#65533;&#65533;]&#65533;&#65533;o&#1920;"&#65533; "E&#65533;&#65533;4&#1551;&#65533; D&#65533;&#65533;&#65533;AF
&#1551;&#65533;LLP&#65533;1A&#65533;&#65533;[b&#65533;bA &#65533;&#65533;&#65533;~&#65533;&#657;&#65533;?&#65533;&#65533;B%&#1180;qy&#65533;&#65533; &#65533;bB&#65533;C+&#65533;&#65533;?B)f&#65533;!&#150;&#65533;C&#65533;&#65533;D&#65533;	&#65533;&#65533;&#65533;!]\&#65533;&#65533;&#65533;y&#65533;&#65533;=&#65533;?, &#65533;&#65533;p'>&#65533;&#65533;X@$&#65533;P&#65533;&#65533;(&#65533;&#65533;0 <`&#65533;a$&#65533;a&#65533;&#65533;&#65533;&#65533;P|J6:&#65533;P&#65533;&#65533; &#65533;A&#65533;&#65533;&#65533;&#65533;&#65533;Q&#65533;&#65533;&#65533;&#65533;&#65533;&#65533;&#65533;&#65533;?&#65533;&#65533;?&#65533;&#65533;&#65533;&#65533;'&#65533;Xa&#65533;&#65533;lK&#65533;&#65533;Kx&#65533;C&#65533;&#65533;O&#65533;&#513;&#65533;0f4&#65533;A&#65533;	&#65533;&#65533;&#65533;B&#65533;^RHB<&#65533;5&#649;&#65533; &#729;"&#65533;9)EPj&#65533;&#65533;By&#65533;D&<&#65533;&#65533;&#65533;&#65533;Q&#65533;p&#65533;T&#65533;&#65533;	&#65533;,B$%R&#65533;&#1642;&#133;&#65533;&#65533;E&#65533;p&#65533;&#65533;q&#65533;%&#65533;t&#65533;&#65533;g&#1356;
&#65533;8&#65533;&#65533;&#65533;D&#65533;D&#65533;rk&#65533;^&#65533;{&#65533;&#65533;&#65533;&#498;&#65533;G&#65533;Vw&#65533;&#65533;%H&#65533;&#65533;&uD&#65533;o&#65533;%[&#65533;&#65533;2&#65533;&#65533;&#65533;&#65533;&#1340;&#65533;&#65533;t&#65533;)&#65533;&#65533;2&#1284;"`&#65533;Z&#65533;&#65533;&#65533;J&#65533;x&#65533;Z&#65533;H&#65533;&#65533;R&#65533;D&#65533;B&#65533;H&#65533;$&#65533;%&#65533;&#65533;&#65533;&#65533;C&#65533;&#65533;f^&#65533;&#65533;&#65533;&#65533;&#65533;I&#65533;&#65533;-&#65533;<&#65533;E=&#65533;&#65533;. &#65533;&#65533;'&#65533;&#65533;3tTp&#65533;&#65533; g&#65533;&#65533;r&#65533;I&#65533;&#65533; &#65533;&#65533;X'&#65533;&#65533;&#65533;~<&#65533;&#65533;paBD&#65533; &#65533;&B4Q0&#65533;`j&#65533;v&#65533;EH&#65533;5&#65533;&#65533;&#65533;&#65533;&#65533;&#65533; &#65533;&#518;tc&#65533;)&#65533;H&#65533;Pd*<#|\&#65533;$V&#65533;"o&#65533;&#65533;H]C&#65533;~&#65533;&#65533;!&#65533;B(&#65533;&#65533;3&#65533;&#65533;&#65533;&#65533;&#65533;8&#65533;&#65533;, &#65533;&#1822;&#65533;&#65533;,&#1886;,&#65533;&#65533;&D >hY&#65533;&#65533;W\&#65533;"y&#65533;&#65533;?pg&#65533;&#65533;	 &#65533; `&#65533;?&#65533;C!D3\&#65533;<&#65533;(&#65533;&#65533;&#65533;M&#65533;&#65533;p'&#65533;)&#65533;A:&#65533;$4AP D&#65533;X&#65533;|@&#771;&#1559;&#65533;C?&#65533;&#65533;&#65533;&#65533;&#65533;6.)&#65533; &#65533;&#65533;&#1874;&#65533;&#65533;&#65533;&#65533;&#65533;&#65533;8&#65533;&#65533;A6&#65533;&#65533;	|&#65533;?0I:&#65533;X&#65533;Z&#65533;&#65533;DUb&#65533;&#65533;&#65533;&#65533;&#65533;&#65533;$&#65533;&#65533;&#65533;&#65533;&#65533;&#65533;t&#65533;@&#65533;H&#65533;&#65533;&#65533;)V&#65533;&#65533;3]&#65533;&#65533;&#65533;J&#65533; HG&#643;2Ba&#65533;@,&#65533;j&#476;7&#65533;eBxB,,-&#65533;0YB|&#65533;)&#65533;&#924;&#65533;1&#65533;_&#65533;FLR&#65533;i&#65533;9&#65533;&#1881;_5&#65533;&#65533;P#&#65533;%&#65533;&#65533;j&#65533;&#65533;*&#65533;Zp_&#65533;&#65533;TH-F&#65533;)&#65533;`
&B\&#65533;&#65533;1&#65533;&#65533;&#65533;&#65533;^@!&#65533;^&#65533;&#65533;p&#65533;&#882;&&#65533;{ D&#65533;&#65533;&#65533;&#65533;&#65533;U&#65533;&#65533;A)&#65533;&#65533;x%&#65533;=&#65533;PMB`&#65533;i&#65533;&#65533;%&#65533;(p&#65533;&#65533;{&#65533;E{&#65533;&#65533;&#65533;&#65533;\&#65533;&#65533;&#65533;&#900;&#65533;u]&#65533;&#65533;?&#65533;&#65533;^&#65533;&#65533;&#65533;&#65533;0&#65533;i&#65533;&#65533;R&#65533;$&#65533;&#65533;Pg&#65533;"&#65533;&#1696;&#65533;&#65533;&#65533;&#65533;&#131;|&#65533;&#65533;&#65533;&#65533;&#65533;b 	P&#842;&#65533;&#65533;t@-T&#65533;&#65533;a&#65533;l&#65533;Y&#65533;Gr2&#65533;9dP0&#65533;&#461;(/&#65533;m&#65533;,a*&#65533;&#65533;=&#65533;&#65533;?8@&#65533;&#65533;c&\&#65533;DB&#65533;L&#65533;h&#65533;&#65533;&#65533;-&#65533;^L&#65533;p&#65533;&#65533;&&#65533;+&#65533;&#65533;&#65533;&#65533;&#65533;.[&#65533;&&#65533;&#65533;&#65533;&#65533;(&#65533;A&#65533;&#65533;&#65533;	)&#65533;&#65533;L0&#65533;&#65533;+&#65533;PA&#65533;u&#65533;&#65533;2&#65533;C- &#65533;h@&#65533;]4&#65533;&#65533;&#65533;&#65533;&#65533;&#65533;&#65533;u&#389;&#65533;&#65533;=/&#65533;k&#65533;&#65533;&#65533;&#65533;&#65533;&#65533;&#65533;8&#65533;1&#1793;&#65533;@%%&#65533;Y&#65533;L&#65533;&#65533;&#65533;\&#65533;&#65533;&#65533;&#65533;D&#65533;.&#65533;4&#65533;2X&#65533;&#65533;z&#65533;&#65533;&#65533;?*&#65533;J&#65533;&#65533;&#65533;>&#65533;&#65533;8@&#65533;3&#65533;#&#65533;&#65533;)&#65533;'&#65533;;&#65533;&#65533;"&#65533;4&#65533;U&#65533;&#65533;&#65533; 7&#65533;&#65533;q'&#65533;&#65533;R&#65533;&#65533;&#65533;&#512;&#65533; &#65533;&#65533;&#65533;&#65533;%&#65533;RCuR&#65533;&#65533;&#65533;&#65533;&#65533;&#1798;1DV&#65533;^V&#65533;&#65533;&#65533;&#65533;&#65533;lU&#65533;&#65533;&#65533;0&#65533;	&#65533;N,&#65533;&#65533;NxS&#645;&#65533;R&#65533;&#65533;&#65533;\&#65533;&#65533;&#65533;&#65533;&#65533;[,BXB_&#65533;.&#65533;BD&#65533;&#65533;&#65533;&#65533;&#65533;v]x&#65533;&#65533;MUI&#261;&#65533;&#1043;`&#65533;&#65533; D-&#65533;&#65533;&#65533;&#65533;&#65533;&#65533;&#65533;H&#65533;&#65533;&#65533;&#65533;&#65533;fv&#65533;&#65533;&#65533;DOL&#65533;&#65533;hvJ&#347;&#65533;&#65533;E&#354;&#65533;&#65533;&#65533;&#65533;&#65533;&#65533;&#65533;J&#65533;\&#65533; ]&#65533;~HZ&#65533;&#65533;e&#65533;&#65533;~&#65533;&#65533;&#65533;&#65533;5&#65533;@'&#65533;EB2]&#65533;&#65533;,B&#65533;&#65533;&#65533;C<&#65533;&#65533;X&#65533;6&#1792;&#65533;&#65533;<&#65533;&#65533;	lO.$B.0&#65533;&#65533;
&#65533;&#65533;>&#65533;&#1578;&#65533;@[&#65533;%&#65533;&#65533;u&#65533;&#65533;&#65533;&#65533;O&#65533;
h&#65533;?`&#65533;X&#65533;w&#65533;-_A$H.&#65533; &#65533;(fB&#65533;&#65533;(v5&#65533;*&#65533;&#65533;,C&#65533;&#65533;D&#65533;[&#65533;&#65533;&#24999;&#65533;&#65533;&#65533; &#65533;&#65533;J.&#65533;m1N&#65533;0&&#65533;0&#65533;&#65533;A&#65533;&#65533;2&#65533;&#65533;&#65533;&#65533;&#65533;A$&#65533;$D&#65533;&#65533;Y\1&#65533;&#65533;&#65533;%@7&#65533;&#65533;&#65533;`&#65533;@9l&#65533;&#65533;,&#65533;&#65533;&#65533;&#65533;4y&#65533;&#65533;|&#65533;	&#65533;&#65533;:&#65533;$&#65533;@&#65533;&#65533;^&#65533;&#65533;&#65533;MB&#65533;`&#65533;&D&#65533;&#65533;MZ&#65533;)&#65533;X&#65533;B|&#65533;&#65533;$&#65533;-}A&#65533;Z&#65533;&#65533;&#65533;p`&#65533;&#65533;&#65533;&#1727;&#65533;oJ&#65533;I+&#65533;r@&#65533;&#65533;"D-&#65533;By8&#65533;2&#65533;&#65533;28&#65533;3(&#65533;&#65533;I&#65533;DK&#65533;&#65533;&#65533;\&#65533;?&#65533;&#65533;	&#65533; &#65533;&#65533;&#65533;&#65533;&#65533;$&#65533;a&#65533;6&#65533;&#65533;6n&#65533;R&#65533;&#65533;&#65533;4&#65533;VTP&#1565;S&#65533;&#65533;&#65533;EEP$D,,&#65533;&#65533;&#65533;&#59760;i1&#65533;&#65533;d&#65533;L&#65533;l)]T0&#65533;&#65533;o3{&#65533;&#964;&#65533;&#65533;&#65533;&#65533;Y&#65533;/&#65533;&#65533;\&#65533;&#65533;&#65533;&#65533;&#65533;&#65533;?&#65533;&#65533;^&#65533;p]@&#65533;&#65533;qe"\&#65533;{&#65533;&#65533;@&#65533;W&#65533;&#65533;&#378;&#65533;&#65533;&#65533;&#65533;&#65533;&#65533;&#65533;w&#789;_&#65533;;J&#65533;&#65533;&#65533;&#65533;&#580;h&#65533;&#65533;&#65533;&#65533;(!&#65533;p:&#65533;n&#65533;&#65533;&&#65533;#:&#65533;_p"p&#65533;b&#65533;l&#750;l&#722;&#65533;&#65533;w&#65533;b&#65533;&#65533;C &#65533; kB&#65533;&#65533;&#65533;&#65533;?l&#65533;X&#65533;&#65533;?@( 	&#65533;&#65533;&#65533;2&#65533;	P&#65533; )&#65533;&#65533;'B&#1551;nA&#65533;9@&#65533;&#65533;&#65533;[&#65533; &#65533;t&#65533;|&#65533;&#65533;&#65533;` &#65533;&#65533;&#65533;&#65533;&#65533;K7&#65533;&#65533;&#65533;]>N&#65533;&#65533;B R&#65533; DH&#65533;&#65533;&#139;&#65533;D:&#65533; &#65533;&#65533;(<Q&#65533;&#65533;1#r@bh&#65533;C:&#65533;C.#]/&#65533;&#65533;t&#65533;&#65533;HB(&#65533;r:&#65533;-&#65533;&#65533;-&#65533;&#65533;+&#65533;T&#65533;&#65533;4)x&#65533;&#65533;&#65533;&#65533;&#65533;&#65533;&#65533;&#65533;D@9&#1536;&#65533;&#65533;+&#65533;X<&#65533;&#65533;$&#65533;&#65533;&#65533;&#65533;aR&#65533;"&#65533; <w>&#65533; t;#&#311;&#65533;_x&#65533;&#65533;&#65533;&#65533;%&#1793;&#65533;>}4&#65533;&#65533;m&#65533;pBB&#65533;&#65533;>&#65533;&#65533;&#65533;I&#65533;y&#65533;&#65533;&#65533;m`&#65533;&#65533;&#65533;&#65533;&#65533;&#65533;~&#1226;P&#65533;&#65533;1D[P&#65533;%&#65533;c&#65533;#&#65533;"$K!D&#65533;?DA;T&#65533;`&#65533;Pv &#65533;p&#65533;&#65533;&#65533;/LqM&#65533;i&#65533;l4wbXp&#65533;&#831;&#65533;9E&#65533;&#713;T&#65533;
&#65533;&#65533;@&#65533;&#65533;&#65533;&#65533;@&#65533;
&#65533;&#65533;&#65533;&#65533;`A&#65533;R&#65533;&#65533;&#65533;78&#65533;&#65533;Q&#724;&#65533;&#65533;&#65533;#&#65533;&#191;WO2&#65533;&#65533;&#65533;%&#65533;GZ&#404;9&#65533;fM&#65533;7q&#65533;&#1337;&#65533;gO&#65533;=G&#65533;PFf&#65533;&#65533;&#65533;,&#65533;W"\Js&#65533;+&#65533;&#1364;&#65533;&#65533;TEp&#49132;)Kt&#65533;&#65533;&#65533;L&#65533;5&#65533;d,&#65533;&#65533;$&#65533;&#65533;N&#524;u&#65533;&#65533;&#65533;&#65533;44&#65533; &#434;E^&#65533;}&#65533;>&#65533;&#65533;&#65533;&#65533;&#135;	&#65533;-&#65533;&#65533;&#65533;&#65533;&#65533;Jh&#65533;&#65533;1r&#65533;&#65533;wK	^&#1444;&#65533;]&#65533;&#65533;&#65533;ht,S&#65533;&#65533;&#65533;Jf&#65533;q&#65533;Z&#65533;KRX&#65533;&#65533;9&#65533;v&#65533;&#1602;&#65533;&#65533;+&#6112;Cu&#65533;&#65533;&#65533;1h&#65533;&#65533;B&#65533;_&#65533;pm&#65533;U,&#802;&#65533;&#65533;&#65533;2&#65533;)&#65533;&#65533;q&#65533;&#65533;
b&#65533;@&#65533;&#65533;&#65533;&#65533;A&#65533;&#65533;&#65533;&#65533;i&#65533;&#65533; &#65533;&#65533;&#65533;b&#65533;&#65533;&#65533;&#65533;i/&#65533;&#65533;&#925;&#65533;&#65533;Z&#65533;&#65533;&#65533;m&#65533;&#65533;&#65533;q&#65533;@&#65533;W&#65533;H&#65533;4&#65533;&#65533;&#65533;&#65533;C&#65533;82&#65533;&#65533;F&#65533;'"&#65533;&#65533;&#65533;&#65533;(@&#65533;&#65533;X&#65533;&#65533;<&#65533;&#65533;#*&#65533;&#65533;&#65533; &#65533;&#65533;&#65533;&#65533;&#65533;&#4333;&#65533;&#65533;e&#65533;&#65533;9&#65533;&#65533;4$&#65533;&#65533;&#65533;n&#65533;&#65533;&#65533;H"!(K4&#65533;&#65533;&#65533;&#646;"&#65533;d&#65533;&#65533;D&#65533;c&#65533;U4&#65533;!&#65533;&#65533;S&#65533;&#65533;&#65533;n&#65533;&#65533;&#65533;!&#65533;&#65533;&#65533;&#65533;;0 &#65533;&#65533;h&#515;&#65533;&#844;l|(&#65533;>&#65533;H$A &#65533;&#65533;&#65533;c30&#65533;&#65533;(";&#65533;8%&#65533;&#65533;&#65533;8h&#65533;&#65533;/&#65533;&#65533; &#65533;dh&#65533;&#65533;&#65533;y&#65533;mx a&#65533;i&#65533;d&#65533;A&#65533;!9@&#65533;u&#65533;G|&#65533;&#65533;\mUK,ihK* H&#65533;&#65533;&#65533;&#65533;bH&#65533;&#65533;89&#65533;&#65533;&#65533;&#65533;&#65533;&#65533;&#65533;&#65533;&#65533;&#65533;&#65533;Z&#65533;&#1928;&#65533;&#65533;B&#65533;p&#65533;&#65533;&#838;byK"&#65533;M6&#1893; &#65533;b&#65533;!&#65533;&#65533;W&#65533;&#65533;
X!3&#65533;d?n&#65533;&#65533;(&#65533;p&#65533;&#65533;&#65533;3p&#65533;0&#65533;&#65533;&#65533;&#65533;CX)&#65533;&#1231;AY&#65533;Ini&#65533;&#65533;&#65533;&#65533; &#65533;&#65533;&#65533;&#65533;&#65533;-^.&#65533;$&#65533;e&#65533;If?&#65533;j&#65533;g%&#65533;&#65533;&#65533;&#65533;a&#65533;N&#65533;f&#65533;&#65533;Ha&#65533;x&#65533;&#33810;qr&#65533;%5lR&#201;&#65533;V&#65533;&#37276;&#570;&#48115;&h&#46632;&H&#65533;&#65533;F&#65533;&#65533;&#65533;w&&#32916;_a&#65533;l&#65533;&#65533;&#65533;&#581;&#65533;&#65533;X&#65533;>&#65533;&#65533;&#65533;&A&#65533;&#65533;9&#65533; 
p&#65533;d&#65533;R&#65533; 9&#65533;&#65533;ih&#65533;&#65533;P&#65533;&#65533;&#65533; &#65533;&#65533; &#65533;&#65533;G&#65533;P&#65533;!^ $&#65533;&#65533;g0 &#65533;+&#65533;Aa&#65533; @&#1125;&#65533;;> &#65533;ipP&#65533;&#65533;
&#65533;VAdx&#65533;]W	&#65533;&#65533;[SH@&#65533;&#65533;&#65533;B&#65533;$&#65533;&#65533;g&#65533;I&#65533;&#65533;i&#65533;&#65533;, &#65533;n
X D4V!&5&#65533;&#65533;@J&#65533;&#65533;&#65533;&#65533;&#65533;&#65533;X&#65533;&#65533;&#65533;3 &#65533;&#65533;&#65533;&#65533;&#65533;&#65533;w\&#65533;&#65533;IS&#65533;&#65533;&#65533;!4&#65533;&#65533;
&#65533;&#65533;&#1168;&#65533;&#65533;@d&#65533;r&#65533;{B&#65533;P(&#65533;&#65533;&#65533;&#65533;S&#65533;@8w&#65533;&#65533; C!&#65533;t'&#65533;&#65533;!P&#65533;*&#65533;&#1600; &#65533;3&#65533;|&#65533;&#65533;&#65533;A&#65533;&#65533;&#65533;fdS&#65533;&#65533;&#65533;HF&#65533;&#65533;|&#65533;T]F&#65533;&#65533;&#65533;8&#65533;%&#65533;X&#65533;HH@+&#65533;&#65533;V&#65533;"&#65533;&#65533;!+c#z&#65533;j&#65533;\U&#65533;0X&#132;&#65533;&#65533;/&#65533;&#65533;&#65533;g	A&#65533;&#65533;V;0 &#65533;T&#65533; &#65533;0&#65533;	&#65533;&#65533;pC[0&#65533;!Ma
r&#65533;A&#65533;m&#65533;J?&#65533;&#648;Z&#65533;IL&#65533;&#65533; &#65533;XC&#65533;&#65533;&#65533;!&#65533; &#65533;&#65533;B&#65533;&#65533;&#582;\&#65533;%v&#65533;{H&#65533;P&#65533;cj&#65533;&#65533;&#65533;XF&#65533;&#65533;c&#65533;&#65533;&#65533;(&#65533;&#65533;,&#65533;&#65533;&#65533;&#65533;4&K&#65533;&#65533;&#1585;!Q&#520;i&#65533;&#804;&#65533;2&#65533;&#65533;&#65533;edR&#65533;&#65533;&#65533;#	&#65533;&#65533;&#65533;6&#65533;@n&#65533;&#65533;A&#65533;R&#65533;F&#65533;&#65533;&#65533;X&#65533;:E&#65533;&#65533;&#65533;&#65533;&#65533;l&#65533;M&#65533;rp&#53341;MLA&#65533;&#65533;&#65533;&#65533;&#65533;&#65533;'b&#65533;&#65533;{&#65533;&#65533;1&#65533;PQ&#972;&#65533;3&#65533;uhs&#65533;Q&#65533;&#65533;&#65533;&-&#65533;4&#65533;&#65533;p.%	&#65533;)A&#65533;tR&#65533;&#65533;F)&#65533;&#65533;dlB&#65533;&#65533;B&#65533;&#65533;M&#65533;&#1075;HR&#65533;D&#65533;&#65533;&#65533;&#65533;5&#65533;n|&#65533;I&#65533;&#65533;&#65533;&#65533;&#65533;&#65533;d&#65533;&#65533;&#65533;X&#65533;&#65533;&#65533;&#65533;2&#65533;%&#65533;PA&#65533;J&#65533;4&#65533;q&#65533;jFQ&#4658;u.&&#65533;&#65533;QK&#65533;&#65533;]&#65533;%&#65533;Pp &#65533; &#65533;&#65533;&#65533;&#65533;H&#65533;<A8&#65533;&#65533;4^&#65533;W&#65533;&#65533;&#65533;jbV&#65533;*i&#65533;&#65533;9&#65533;a&#65533;&#65533;&#65533;"&#65533;&#65533;&#65533;+\!K7&#65533;R&#65533;&#1297;Yu&#65533;BeJ&#65533;&&#65533; 0T&#65533;&#65533;&#65533;&#1641;J2-&#65533;&#65533;g"&#65533;s4&#65533;0&#65533;&#65533;`&#65533; &#65533;w&#65533;&#1685;s&#65533;&#65533;&#65533;Ld&#246;y&#65533;%\30,&#65533;5&#65533;&#65533;O&#65533;&#65533;&#65533;&#65533;&#65533;R8&#65533;&#65533;&#65533;&#65533;&#65533;;&#65533;N&#65533;xh IU&#65533;&#65533;&#65533;&#1316;*&#65533;&#65533;Nw&#65533;&#65533;e&#65533;o&#65533;&#65533;`R&&#65533;21&#65533;&#65533;&#65533;,H&#65533;&#65533;&#65533;&#65533;;&#65533;&#65533;'&#65533;&#65533;&#65533;&#65533;&#65533; e&#65533;Ux&#65533;&#1058;x&#65533;\&#65533;&#65533;E&#65533;&#896;&#65533;&#65533;Vd&#65533;&#432;&#65533;(&#65533;&#65533;
&#65533;&#65533;&#65533;&#65533;&#65533;&#65533;&#65533;&#65533;&#65533;UW&#65533;&#65533;&#65533;&#65533;q,)8&#65533;&#65533;pF~A&#65533;M&#65533;QZH&#65533; t&#65533;	,&#514; &#65533;h&#65533;.&#65533;q,&#65533;B&#65533; or! &#65533;<&#65533;&#65533;B;d.c&#65533;&#65533;_BP (&#65533;#&#65533;$&#65533; &#65533;&#65533;d&#65533;lS&#65533;&#65533;&#65533;&#65533;$&#65533;&#65533;0&#65533;L&#65533;&#1575;iA	p&#65533;&#65533;#&#65533;	O&#65533;&#65533;&#65533;&#65533;&#65533; &#43548;.&#65533;&#65533;TE/&#65533;&#65533;!&#65533;&#65533;Q&#65533;&#796;&#65533;&#65533;&#65533;,9iC&#65533;Yi&#65533;&#65533;&#65533;&#65533;&#65533;&#65533;4G&#65533;&#65533;&#65533;$H3%&#65533;tg&#65533;&#65533;S&#65533;&#65533;&#65533;h:&#1145;Pv6dvhF&#65533;&#65533;v&#65533;$$&#65533;V&#65533;n&#65533;	>X&#65533; &#65533;&#65533;B&#65533;&#65533;&#65533;V&#65533;&#65533;&#65533;nIP&#65533;iiN&#65533;&#65533;)qh&#65533;&#65533;&#65533;l&#65533;l&#65533;!0&#65533;Ie^&#65533;M<E&#65533;&#65533;&#65533;&#65533;&&#65533;B&#65533;0&#65533;-&#65533;&#65533;&#65533;&#65533;&#65533;&#65533;&#65533;&#65533;-&#1937;&#65533;4,&#65533;T&#65533;&#65533;;#FE&#65533;&#1936;&#65533;&#65533;6d&#65533;!Jn&#65533;&#65533;&#65533;@@&#65533;]&#65533;M&#65533;#&#65533;!FLVu&#65533;&#65533;/P&#65533;Pe&#65533;&#65533;$&#65533;&#65533;j1&#65533;&#65533;&#65533;~=&#65533;1@&#65533;(3&#65533;&#65533; &#1016;9&#689;&#65533;&#65533;&#769;&#65533;&#65533; \&#65533;@&#65533;&#65533;&#65533;7`&#1200;!k&#65533;&#65533;&#65533;&#65533;A&#227;&#65533;c&#65533;(&#65533;&#65533;i&#65533;&#65533;58}J&#65533;:&#1239;n&#65533;&#65533;?}&#65533;Z&#65533;&#65533;&#65533;&#65533;&#65533;&#65533;&#65533;&#65533;m:&#65533;&#65533;&#65533;tz&#65533;&#65533;u=&#401;&#65533;&#65533;ck`;&#65533;&#65533;&#65533;2&#65533;#&#65533;&#65533;&#65533;&#65533;lp&#65533;&#65533;&#65533;#&#65533;&#65533;w|&#65533;!O&#65533;&#65533;>&#65533;m&#65533;&#65533;&#65533;x&#65533;O&#65533;;&#65533;&#65533;&#65533;S&#65533;&#65533;&#65533;\&#65533;&#65533;&#65533;`&#65533;?X&#65533;&#65533;E<
&#65533;&#65533;6EBdT&#65533;&#65533;&#65533;)&#65533;&#65533;8@&#65533;=1&#65533;L&#65533;O&#65533;&#65533;&#65533;ZJ&#65533;&#65533;&#65533;'N&#1111;&#65533;j&#65533;&#304;&#65533;k&#65533;x&#65533;&#65533;&#65533;&#65533;zz&#65533;*<P&#65533;&#65533;X1I0&#65533;a%O&#65533;R&#65533;<&#65533; !
&#904;&#65533;8&#65533;!&#65533;*P&#65533;7H&#65533;&#65533;&#1793;&#65533; &#65533;	0&#65533;&#65533;&#65533;A&#65533;&#65533;@^&#65533;
8&#65533;&#65533;&#65533;L!&#65533;&#65533;&#65533;&#65533;&#65533;&#65533;\&#65533;0&#65533;&#65533;@ &#419;$&#1068;&&#65533;l&#65533;&#65533;$H&#65533;$&#65533;%&#65533;h&#65533;,#&#65533;,\&#65533;!p@&&#65533;&n&#65533; -#<&#65533;&#65533;x&#65533;&#65533;i&#65533;&#65533;6 &&#65533;I&@&#65533;&#65533;-&#1268;-&#65533;&#65533;&#65533;2&#65533;&#65533;&#1190;&#65533;L&#65533;2&#65533;-&#65533;P-&#65533;D&#65533; &#65533;&#65533;&#65533;j&#65533;d&#65533;&#65533;bid&#65533;w&#656;u">A&#65533;p(!&#65533; DM6&#137;&#1650;&#65533;	[-&#65533;0&#227;&#65533;M&#65533;B&#65533; &#65533;&#65533;*&#65533;&#65533;-hXBh`
	m&#65533;&#65533;&#65533;&#65533;&#65533;&#65533;m"-&#65533;&#65533;&#65533;&#65533;&#65533;!&#65533;&#65533;&#65533;Z&#65533;&#65533;&#65533;&#65533;&#65533;&#65533;&#65533;-#&#65533;&#65533;|'&#65533;J'vC&#65533;7&#65533;&#65533;&#65533;2j8j(#&#65533;&#65533; &#65533;`&.&#65533;&#65533;!v&#65533; &#65533;&#65533;p`&#65533;&#65533;&#65533;V:`^&#65533;@b]&#65533;&#65533;D&#65533;$dM~a&#65533;&#65533;&#65533;!&#65533;h&#65533;&#65533;$&#65533;  &#65533;&#65533;Y&#65533;|&#65533;&#65533;q&#65533;&#65533;&#65533;&#65533;n&#65533;&#65533;&#65533;&#65533;A&#65533;&#65533;&#65533;&#65533;&#65533;&#65533;&#65533;&#65533;&#65533;&#1678;&#65533;&#65533;&#65533;&#65533;&#65533;&#65533;&#65533;&#65533;&#65533;&#65533;&#65533;&#65533;<&#65533;&#65533;a&#65533;D&#65533; E&#65533; !!&#65533;!!2"%r!&#65533;1&#65533;&&#65533;!/&#65533;-O#&#65533;Q&#65533;a&#65533;;&#65533;&#65533;&#65533;&#65533;&#65533;(&#382;&#65533;n&#65533;&#65533;&#65533;hK&8&#65533;%. nPr&#65533;N2&#65533;S&#65533;&#65533;Px&#65533;&#65533;a'&#65533;&#65533;&#65533;&f &#65533; &h&#65533; &#65533;`$&#65533;&#65533;U&#65533;&#65533;&#1443;&#65533;dGV^&#65533;&#65533;( &#65533;&#65533;&#65533;&#65533;&#65533;^&#65533;>&#65533; b&#65533;&#65533;:!%&#65533;&r*&#65533;&#65533;<Hb&#65533;&#65533;A&#65533; !&#545;.C!&#65533;&#65533;&#65533;/&#65533;&#65533;7&#65533;L&#65533;p&#65533;b &#65533;&#65533;\&#65533;,&#65533;@
@bAab&#65533;&#65533;&#65533;H&#65533;&#65533;&#65533;&#65533;i
h&#65533;&#65533;&#65533;&#65533; &#65533;>&#65533;%J&#65533;Q&#65533;S&#65533;H&#65533;&#65533;biBP>&#65533;#P \&#65533;&#65533;-bB&#65533;R Z&#65533;R &#65533;fB&#65533;N18&#65533;ob&#65533;&#65533;&#65533;N&#65533; *&#65533;&#65533;&#65533;&#65533;"&#65533;%&#65533;&#65533;I&#65533;&#1172;&#65533;M)&#65533;-&#65533;&#65533;u&#1302;pQ&#65533;;&#65533;P&#65533;2&#65533;$t%.&#1804;&#65533;8&#65533;&#65533;&#65533;m&#65533;&#65533;&#65533;&#65533;n&#65533;&#65533;&#65533;&#65533;P&#1258;s&#1248;'&#65533;"&#65533;b&#65533;0&#65533;*c&#65533;M&#65533;j&#65533;B&#65533;lJA3&#65533;k&#65533;l&#65533;&#65533;&#65533;&#65533;93&#65533;&#65533;X&#65533; n&#65533;&&#65533;&#65533; 6&#65533;&#65533;&#65533;mo.t8mc7&#65533;N&#65533;"(&#65533;&#65533;d&#65533;:p&#65533;@&#65533;Dy&#65533;&#65533;&#65533;w&#65533;v&#65533;&#65533;&#65533;&#65533;
r&#65533;G&#65533;%#&#65533;!=&#65533;&#65533;#v&#65533;&#65533;H.#&#65533;`I&#65533;&#65533;#&#65533;l&#65533;&#65533;,J&#65533;&#65533;&#65533;%NgJa&#65533;&#1522;&#65533;"bR$^iN`$&#65533;E&&#65533;&#65533;&#165;!&#65533;bL?L&#65533;&#65533;&#65533;&#289;	b
r&#65533;&#65533;L%f&#65533;&#65533;`&#65533;2&#65533;&#65533;l&#65533;&#65533;&#65533;Omc&#65533; &#65533;N!%&#65533; &#65533;T&#65533;&#65533;&#65533;hx!pe*&#65533;A&#65533;&#65533; &#65533;/S_@X&#65533;g&#65533;@
&#65533;&#65533;&#65533;&#65533;&#65533;| &#65533;P&#65533;&#65533;Kx&#65533;-a&#65533;&#65533;&#65533;a&#177;!l&#65533;&#65533;&#65533;&#65533;.&#65533;&#65533;&#65533;&#65533;a&#65533;&#655; &#65533;&#65533;&#65533;&#65533;B1!l&#65533;(S^Z&#65533;j&#65533;b&#65533;
&#65533;&#65533;4&#65533;&#65533;&#65533;3&#65533;&#65533; &#65533;ja<D<&#65533;u5m&#65533;&#65533;Z&#65533;="&#65533;Jf"&#65533;&#65533;&#65533;ed&#65533;9&#65533;j&#65533;h&#65533;^&#65533;u&&#65533;&#65533;i&#65533;b(	&#65533;,Y&#65533;!2b&#65533;`3&#65533;&#65533;h&#65533;&#65533;&#65533;'&#65533;&#65533;%&#65533;&#65533;!&#65533;a&&#65533;E&#994;&#65533;6)bo7Ld&#65533;&#65533;&#65533;q&#65533;nd"dm&#65533;&#1038;&v&#65533;vDm&#65533;v-&Z #&#65533;&#65533;l&#65533;&#65533;&@4otVCEg{&#65533;g&#65533;&#65533;gy&#65533;&#65533;*D&#65533;5' &#65533;7&#65533;"i	&#65533;Gp&#65533;&#65533;8B[&#65533;r&#65533;m&#65533;!&#65533;&#65533;d&#65533;&&#65533;&#65533;V@Ncb
 k&#65533;V&#65533;j3b&#65533;&#65533;s&#65533;&#65533;&#65533;jB&#65533;RbL&#65533;aVa &#65533;CB&#65533;6'`&#65533;&.&#65533;%&#65533;&#65533;&#65533;.&#65533; &#65533;f4%&#65533;&#65533;:&#65533;#p	&#65533;~B&#65533;$&#65533;&&#65533;&.nrYb&#65533;7&&#65533;&#65533;f4&#65533;&#65533;%r&#65533;S&#65533;&#65533;~&#65533;P&#65533;PR&#65533;OMi&#65533;&#137;&#65533; &#65533;%&#65533;%$&#65533;QE&#65533;&#65533;vL,&#65533;ZeXTl&#65533;&#65533;&#65533;H@&#65533;&#65533;,-&#65533;&#65533;&#65533;Y\&#65533;&#1412;&#65533;&#65533;&#65533;&#65533;&#65533;&#65533;&#65533;&#65533;7{&#65533;&#65533;z5A2&&#687;nZ&#65533;N&#65533;EZj,Y&#65533;A
&#65533;&#65533;&#65533;&#65533;&#65533;|KH0 dZ&#65533;@&#65533;&#65533;:&#65533;&#65533;&#65533;&#65533;@&#65533;R< 8&#65533;&#65533;R2	&#65533;ML&#65533;[&#65533;l[0&#65533;&#65533;X%&#65533;&#65533;.&#65533;]=7%&#65533;&#65533;h5x&#65533;&#65533;m&#65533;&#65533;&#65533;&#65533;OJ&#65533;&#422;!&#646;&#65533;&#65533;	cb)F&#65533;;B6&#65533;&#65533;%f&#65533;&#65533;3&#65533;h&#65533;&#65533;px&#65533;&#65533;&#65533;x&#65533;&&#65533; "&#65533;&#65533;&#65533;%&#65533;&#65533;n&#65533;!`&#65533;?&#65533;&#65533;z"&#1698;;&#65533;&#65533;s&#65533;
&#65533;:&#65533;p&&#65533;&#65533;&#65533;b/z&#65533;3b&#65533;e&#65533;&#65533;D&#65533;C&#65533;&#65533;&#65533;&#65533;S6t&#65533;8&#65533;o&#65533;&#65533;&#65533; i&#65533;&#65533;&#65533;&#65533;&#65533;h Y9e&#65533;B&#65533;!6&#65533;!&#65533;&#65533;&#65533;a&#65533;&#65533;&#65533;lB77&#65533;&#1030;&#65533;&#65533;&#65533;&#65533;&#65533;&#65533;&#65533;g&#65533;%&#65533;&#65533;&#65533;&#65533;&.&#65533;&#65533; . &#65533;n&#65533;~@2"&#65533;&#1299;&#65533;&#65533;]?&#65533;&#65533;atY&#65533;N&#65533;&#65533;&#65533;4&#65533;f&#65533;NITU&#1888;'&#65533;/'&#65533; &#65533;w&#65533;%z%#pWVHW&#65533;##*5SUl&#65533;&#65533;&#65533;&#196;@&#65533;&#65533;>&#65533;&#65533;&#65533;Y&#65533;&#65533;&#65533;&#65533;:&#65533;5X&#65533;<A^&#65533;_&#65533;&#65533;&#65533;&#65533;&#65533;zt&#65533;&#65533;&#65533;!&#65533;&#65533;&#334;&#65533; &#65533;	&#65533;A&#65533;&#65533;&#65533;&#65533;eY~&#65533;YHKZh&#65533;:&#65533;&#65533;!&#65533;&#65533;U&#65533;&#65533; |@M&#65533;&#65533;&#65533;&#65533;&#65533;&#65533;&#65533;@R&#65533;$&#65533;50 &#65533;#3&#65533;&#65533;&#65533;GW&#65533;# &#65533;Y|&#65533;&#65533;&#65533;(t'&#65533;&&#65533;u#&#65533;Q&#65533;F&#504;B&#65533;&#65533;&#65533;P&#65533;j&&#65533;&#65533;bb&#65533;R&#65533;&#65533;&#65533;&#65533;	&#65533;:&#65533;&#65533;}&#65533;&#65533;	'T8%&#65533;`&#65533;|&#65533;%&#1456;o&#1445;
ZA&#65533;a@p&#65533;&#65533;&#65533;v&#65533; &#24634;&#65533; Zbl&#65533;a	&#65533;&#65533;'&#65533;&#65533;&#65533;&#65533;&#442;!&#65533;&#65533; &#65533;aE&#65533;z &#65533;&#65533;&#65533;:&&#65533; %&#65533;a&#65533;&#65533;&#65533;&#65533;z&#65533;>s"&#65533;MC]&#65533;&#65533;3bh{&#65533;!&#65533;&#65533;&#65533;6&#65533;QQi;#&#65533;v{#7 &#65533;%b+#60&#65533;&#65533;&#65533;&#65533;&#65533;&#65533;:ZB&#65533;&#65533; &#65533;g&#65533;&#65533;&#65533;2&#65533;&#65533;&#65533;Sb8{&w&#65533;m&#65533;&#65533;  a	 #z&#65533;!^&#65533;&#65533;&#65533;6&#65533; &#65533;&#65533;n&#65533;  a'row&#65533;o&#65533;&#15112;&#65533;%&#65533; 9#&#65533;,$&#65533;o&#65533;;%(&#65533;&#65533;&#65533;L'&#65533;&#65533;P&#65533; uy&#65533;&#65533;&#65533; &#65533;&#65533;&#65533;&#65533;&#65533;&#65533;F&&#65533;&#65533;7&#65533;Z@&#65533; nWQ&#65533;&#65533;&#65533;A&#65533;x&#65533;&#65533;H&#65533;&#65533;V&#65533;)&#65533;&#65533;&#65533;E&#65533;&#616;A0@
 A\&#65533;&#65533;nL&#65533;&#65533;&#65533;zc &#65533;&#65533;&#65533;&#65533;&#65533;[&#65533;Z&#65533; &#65533;W&#65533;&#65533;A<&#65533;Yzj&#65533;|&#65533;	&#65533;&#65533;3&#65533;T&#65533;&#65533;(Yz*#&#65533; &#65533;9Y&#535;&#65533;&#65533;j&#65533;B&#1113;"&#65533;!&#65533;&#65533;!~y6&#65533;&#65533;&#1697;3&#65533;[&#149;g&#65533;&#65533;&#65533;&#609;&#65533;%&#65533;&#65533;%V&#65533;<$&HA&#65533;Z&#65533;&#342;&#65533;3&#65533;&#65533;:%Td&#65533;&#65533;&#65533; R&#65533;&#65533;a &#65533;@&#65533;&#1404;&&#188;!&#65533;0'b&#65533;cf&#65533;%lt'`&#65533;&#65533;&#65533;i&#65533;&#65533; &#65533;<#t%&bZ'&#65533;&#65533;&#1052; &#65533;} 
&#65533;&#570;!&#65533; &#65533;e&#65533;&#65533;&#65533;)&#65533;Df&#65533;&#65533;&#65533;&#65533;&#65533;;Dm[&#65533;	&&#65533; .&#65533;'&#65533;dg9&#65533;&#65533;=&#65533;C&#65533;F&#65533;?TC3&#65533;c&#681;&#65533;%&#65533;&#65533;&#65533;d&#65533;&#65533; %,&#65533;T
!
&#65533; |&#65533;&L&#65533;!&#65533;rP&#65533;&#65533;&#65533; ,&#65533;6(&#65533; &#65533;&#65533;6&#65533;(&#65533;s&#65533;&#65533;&#65533;&#65533;&#65533;&#65533;&#65533;&#1713;&#65533;b(&#65533;&#65533;&#65533;BE&#65533;&#65533;&#65533;%&#65533;%~&#65533;&#65533; &#65533;&#65533;(&#65533;c	&#65533;&#65533;]&#65533;=&#65533;eB&#65533;Ex&#65533;&#65533;&#65533;&#65533;&#65533;&#65533;<HY&#65533;&#65533;X&#65533;&#65533;_	 
&#65533;&#65533;_[&#65533;&	&#65533;&#65533;Z&#65533;;&#65533;d&&#65533;&#65533;&#65533;&#65533;&#65533;#&#65533;&#65533;Nt&#65533;"&#65533;'t &#65533;&#65533;DP3P3&#65533;&#65533;}&#65533;&#65533;n&#65533;`e:&#65533;&#65533;&#65533;&#65533;&#65533;&#65533;&#65533;]&#65533;&#65533;P&#65533;Q\&#65533;&#1477;&#65533;&#65533;%&#65533;&#65533;&#65533;&#65533;&#65533;x&#65533;&#65533;-q&#65533;5ca&#416;Z&#65533;n&#65533;&#65533;&#65533;z&#65533;&#65533;&#65533;&#65533;x&#65533;o&#65533;Q&#65533;&#65533;U	&#65533;&#65533;&#65533;&#65533;&#65533;\&#65533;&#65533;&#65533;1&#65533;"&#65533;<&#65533;5A~&#65533;o&#65533;&#65533;3U\B&#65533;!&#65533;&#65533;U&#65533;`U&#65533;&#65533;Ue &#65533;&#65533;&#65533;!&#65533;e&#65533;d".&#65533;&#65533;&#65533;&#65533;&#65533;YyR &#1635;<&#65533;m&#65533;A&#65533;&#65533;V&#65533;M&#65533;	&#65533; &#65533;&#65533;j>&#65533;C&#65533;A&#65533;gbER&#65533;&#65533;&#65533;	&#65533;&#65533;Ha
H&#65533;&#65533;&#172;T$&#65533;3B&#65533;@&#65533;vX0#H8:&#65533;&#65533;&#65533;&#65533;&#65533;l &#65533;&#1242; (!&#65533;g&#65533;&#65533;&#65533;&#65533;&#65533;&#65533;&#27229;D &#65533;&#65533;~a&#65533;L;b&#65533;6&#65533;\ &#65533;?A&#1587;&#65533;&#65533;I&#65533;&#65533;Y&#65533;&#65533;&#65533;&#65533;qB&#65533;9}&#65533;&#65533;!8]&#65533; jt&#65533;&#65533;2&#65533;j&#65533;&%:4&#65533;&#65533;6&#65533;&#65533;&#65533;&#65533;&#65533; &#65533;,&#65533;&#65533;o&#65533;&#65533;&#65533;	$&#65533;&#65533;&#65533;&#199;#J&#65533;H&#65533;b&#65533;3R&#65533;&#65533;oD&#65533;&#65533;er&#65533;&#65533;P&#65533;?6&#65533;L&#65533;&#65533;W&#65533;MAa&#65533;&#65533;&#65533;QcD&#65533;6^&#65533;&#65533;Z&#65533;m
&#65533;C&#65533;)&#65533;|&#65533;Q&#65533;?&#65533;&#65533;&#65533;L&#65533;&#65533;&#65533;&#65533;&#65533;&#65533;{&#65533;&#65533;&#65533;gX&#65533;FT&#65533;&#65533;&#65533;&#65533;^&#65533;&#65533;&#65533;u&#65533;&#65533;&#65533;&#65533;f-&#65533;&#65533;o&#65533;Y&#65533;s&#65533;&#65533;33&#65533;&#65533;&#65533;&#65533;&#65533;0cbba&#65533;+&#65533;x'&#65533;?n&#65533;&#65533;'&#65533;c&#65533;[&#65533;&#65533;i&#65533;&#65533; &#65533;Z&#65533;@&#65533;&#65533;&#65533;&#65533;P&#230;&#65533;L7d&#65533;&#65533;&#65533;R&#65533;&#65533;Md&#65533;&#65533;&#65533;&#65533;&#65533;i|&#65533;0t&#65533;E&#65533;&#65533;&#65533;&#65533;?&#65533;Q&#65533;&#65533;&#65533;&#65533;[~dvX&#65533;&#65533;-&#65533;	~d&#65533;AC&#65533;i&#65533;&#65533;&#1697;x&#65533;&#65533;R&#65533;df&#65533;&#65533;&#65533;&#65533;&#65533;&#65533;&#65533;&#831;&#65533;&#65533;&#65533; (&#65533;e&#65533;&#65533;&#65533;HC&#65533;&#65533;&#65533;C.l&#65533;DA8FN&#65533;C&#65533;@4&#65533;eiL&#65533;&#65533;$&#65533;X0&#65533;<&#65533;Y0&#65533;MXp&#65533;&#65533;M&#65533;BbCnp7&#65533;*:&#65533;);fH&#65533;-&#65533;A&#65533;&#65533;6c&#65533;&#65533;aF.&#65533;&#65533; &#65533;8&#65533;&#65533;C$N&#65533;&#65533;y(\D&#65533;D&#65533;&#65533; T&#65533;&#65533;&#1042;&#65533;L&#65533;&#65533;^Lr&#65533;?gzQ&#65533;i&#65533;HfE&#65533;L"&#65533;cZ9 &#65533;QHCO&#65533;&#65533;E!h&#65533;pd&#65533;&#65533;D&#65533;<&#65533;&#1025;&#65533;&#65533;&#65533;IZ)&#65533;&#65533;&#65533;&#65533;&#65533;&#65533;0&#2528;&#65533;&#65533;P&#65533;&#65533;jQ.&#65533;&#274;&#65533;&#65533;6&#65533;&#65533;D&#65533;&#65533;7 Y^&#65533;&#65533;&#65533;^&#65533;%&#65533;Wpq&#65533;V]nk&#65533;&#65533;&#65533;N&#65533;&#65533;^&#65533;&#65533;jQ&#65533;&#65533;&#65533;C&#65533;&#65533;&#65533;&#65533;	&#65533;&#65533;&#65533;_&#65533;&#65533;&#65533;	|d&#65533;e&#65533;&#65533;t&#65533;%n\"d5F&#65533;g4&#65533;@&#65533;&#65533;m&#65533;&#65533;|&#1104;&#65533;&#65533;&#65533;&#65533;|&#65533;&#65533;&#65533;&#65533;?&#65533;}&#65533;&#65533;+&#65533;&#65533;&#65533;&#65533;s&#65533;&#65533;&#65533;KC&#65533;&#65533;|1&#65533;&#65533; p&#65533;
&#65533;&#65533;.&#65533;1E&#65533;}&#65533;]w&#65533;5&#65533;5T 1 tG&#65533;m&#65533;&#65533;&#65533;&#65533;&#65533;'_G&#65533;&#65533;&#65533;&#65533;&#65533;8&#65533;V&#65533;Dm&#65533;&#1102;=&#65533;&#1987;&#65533;,wpN;&#65533;&#917;&#65533; &#65533;&#65533;&#65533;&#65533;9&#65533;F^L&#65533;&#65533;CiD4&#65533;bR&#65533;&#65533;&#65533;TL`%&#65533; |&#65533;P&#65533;X&#65533;&#65533;"&#65533;Q+P&#65533;&#65533; &#65533;|B%!	&#65533;&#65533;K&#65533;m&#65533;+&#65533;&#1540;&#65533;)&#65533;P&#65533;7'v<&#65533;&#65533;V&#65533;&#65533;&#65533;&#65533;&#65533;0&#65533;&#65533;z:&#65533;v&#65533;6&#65533;5D lM&#65533;&#65533;&#65533;&#65533;&#65533;O&#65533;&#65533;&#65533;&#65533;*%!aH!&#65533;&#65533;&#65533;|C&#65533;&#65533;&#65533;B&#65533;-&#65533;&#32845;&#65533;@B&#65533;&#65533;&#65533;&#65533;#&#65533;&#1170;6&#65533;&#65533;&#65533;&#65533;&U&#65533;a&#65533;*&#65533;&#65533;&#65533;&#65533;&#65533;`u>-&#65533;&#65533;&#65533;&#65533;*&#65533;_&#65533;W&#65533;&#65533;,&#65533;&#65533;&#65533;JYf&#65533;&#65533;&#65533;&#65533;&#65533;iCa &#65533;,&#65533;&#65533;&#65533;&#65533;9`b&#65533;&#65533;&#65533;18$&#65533;i&#65533;&#65533;&#65533;&#65533;&#65533;q&#65533;&#65533;2&#65533;q&#567;4&#65533;.&#65533;&#65533;&#65533;&#65533;&#65533;2s&#65533;&#65533;8&#65533;8EE&#50525;&#65533;<&#65533;&#65533;a&#65533;&#65533;&#65533;"{X7n&#1549;&#65533;&#65533;b&#65533;&#65533;Q&#65533;&#65533;F!&#65533;&#65533;&#65533;&#65533;)3pxD&#65533;@g&#65533;&#65533;B&#65533;&#65533;&#65533;d&#65533;&#65533;?&#65533;&#65533;&#65533;&#65533;&6&#65533;&#65533;?V&#65533;M,&#65533;9&#65533;&#65533;*&#65533;H&#65533;&#65533;&#65533;g|H)6&#65533; 3>&#65533;&#65533; @&#65533;&#65533;&#65533; &#65533;&#65533;&#65533;|&#65533;&#1135;&#65533;&#65533;|&#65533;L&#65533;"5&#65533;4M&#65533;&#273;qE&#65533;&#65533;5&#65533;&#65533;&#65533;&#65533;D&#65533;&#65533;/&#65533;!&#65533;&#65533;?&#65533;&#65533;&3&#65533;&#65533;C&#65533;&#65533;D&#65533; &#65533;N6dt&#65533;+&#65533;$&#65533;&#65533;J&#65533;&#65533;H&#65533;&#65533;L&#65533;`&#65533;&#65533;(&#65533;
6&#65533;&#65533;&#65533;&#65533;i&#65533;&#65533;A(,IQ&#65533;;^qS4d&#65533;&#65533;P*7&#65533;"\R"Sh7!G&#65533;&#65533;&#65533;&#65533;&#65533;&#65533;&#65533;&#65533;`: &#65533;&#65533;m&#65533;xE&#65533;&#65533;&+&#65533;IM&#65533;k&#65533;&#1552;&#65533;&#65533;&#65533;i[&#65533;&#65533;v&#65533;s&#1756;\&#65533;I>&#65533;w&#65533;&#65533;H&#65533;&#65533;&#65533;<A&#65533; A&#65533;B&#65533;Q&#65533;d&#65533;z&#65533;&#65533;"G&#65533;*&#65533;&#65533;&#65533;&#65533;&#65533;&#65533;&#65533;?&#65533;&#65533;,&#65533;_]"&#1228;`&#65533;&#65533;&#65533;_C&#65533;74t&#65533;" &#65533;&#497;0&#65533;U0y&#65533;C8@&#65533;&#65533;&#65533;&#65533;	&#65533;:h&#65533;K&#65533;&#65533;\W&#65533;jD CA
6&#65533;&#65533; &#65533;&#65533;&#65533;&#65533;&#65533;f&#65533;D9Y&#1344;O&#65533;&#65533;i&#65533;C&#65533;
&#65533;&#800;r&#65533;'&#65533;:&#65533;&#65533;&#58734;&#65533;&#65533;&#65533;C&#65533;*/wy&#65533;? ,&#65533;&#65533;7D&#65533;&#65533;&#65533;^9&#65533;&#1592;&#65533;&#65533;!&#65533;&#840;cc&#65533;&#65533;&#65533;z&#65533;!&#65533;(&#65533;&#65533;Bz &#65533;&#65533;"&#65533;&#788;D)&#65533;J&#65533;&#65533;I&#65533;&#65533;+
&#65533;&#65533;<@&#65533;&#65533;`&#65533;&#65533;x&#65533;&#65533;&#65533;[&#65533;&#65533;&#65533;!Q&#65533;)Mlz&#65533;,&#65533;&#65533;&#65533;I&#65533;ud: &#65533;&#65533;f&#65533;Y &#65533;zP&#65533; &#65533;X&#65533;&#65533;lH!&#65533;n&#65533;`&#65533;&#65533;&#65533;A8&#65533;&#65533;&#65533;&#65533;&#65533;D&#65533;&#65533;&#65533;&#65533;G&#65533;&#65533;D&#65533;&#65533;&#65533;&#65533;&#65533;&#65533;&#65533;&#65533;p.A"&#65533;u&#65533;+N(&#65533;&#65533;&#65533;$&#65533;U&#65533;M]&#65533;&#65533;[K|&#65533;&#65533;!h&#65533;oX&#65533;P&#65533;^&#65533;
g;&#1881;&#65533;@&#65533;&#65533;P)&#65533;&#65533;&#65533;L<&#65533;Y,*e&#65533;&#65533;&#65533;x&#65533;&#65533;$&#65533;&#65533;&#65533;&#65533;&#65533;&#65533;&#65533;G2&#65533;"&#65533;3E&#65533;&#65533;d &#65533;y%~m1 &#65533;&#65533;7?&#65533;@&#65533;~C&#65533;&#65533;MZa&#65533;V&#65533;&#65533;,&#65533;&#65533;&#65533;&#65533;&#1336;&#65533;&#65533;sj&#65533;&#65533;f &#65533;&#65533;R(&#65533;&#65533;&#65533;&#65533;&#65533;&#65533;&#65533;&#65533;T&#65533;&#65533;&#65533;BDW&#65533;GE&#65533;Eh&#65533;&#65533;2I&#65533;&#65533;h&#65533;&#515; &#65533;6&#65533;&#65533;&#4295;&#547;&#65533;&#65533;&#65533;C"3&#65533;t&#65533;n&#65533;`d&#65533;`&#65533;h!&#65533;&#65533;&#65533;&#65533;&#65533;>C&#65533;&#65533;F&#1266;Cd&#65533;Y5DN&#65533;HT&#65533;*&#65533;,&#65533;&#1502;M&#65533;B&#65533;c&#65533;&#65533;&#65533;a&#514;P&#65533;rOA&#65533;&#65533;&#65533;&#65533;&#65533;&#65533;&#65533;|<&#289;&#65533;G&#65533;&#65533;qI|R&#65533;&#65533;&#65533;&X3:SW"XJ&#65533;&#65533;"&#1882;Nn&#65533;e&#65533;Hk
j"&#65533;H&#65533;&#65533; &#65533;LDhB9&#65533;&#65533;&#65533;[J&#65533;F&#65533;%d?&#65533;&#65533;&#65533;J$&#65533;\&#65533;B&#65533;V5&#377;dj&#65533;&#65533;3B&&#65533;mi&#65533;d&#65533;F&#65533;&#65533;E&#65533;wC&&#65533;&#65533;&#65533;<OS&#65533;&#65533;&#65533;&#65533;&#65533;&#65533;</&#65533;>&#65533;&#65533;&#65533;o&#65533;&#65533;&#65533;&#65533;@&#65533;&#65533;?&#65533;&#65533;&#65533;H&#65533;!0-:&#65533;&#65533;&#65533;ec&#65533;&#65533;,}&#65533;iE&#65533;a&#65533;7&#65533;0DEQ&#65533;&#65533;&#65533;F&#65533;&#65533;&#65533;&#65533;e*&#65533;&#65533;K4&#65533;&#65533;>@WCt&#65533;7T&#65533;&#65533;&#65533;D\&#65533;3&#65533;b/&#65533;&#65533;&#65533;&#65533;3&#132;&#65533;&#65533;&#65533;&#65533;1&#65533;&#65533;G"b&#65533;F&#65533;&#65533;&#65533;&#65533;?&#65533;&#65533;&#65533;&&#65533;&#65533;&#65533;B&#65533;&#65533;&#65533;'?&#65533;c[&#65533;&#65533;&#65533;&#65533;q&#65533;j<r(;#&#65533;&#65533;&#65533;r2&#65533;"nS&#65533;&#65533;&#65533;M&#65533;&#65533;&#65533;&#65533;&#65533;5DD*:&#65533;u=t&#65533;&#65533;N&#65533;&#65533;ZA&#65533;&#65533;OQ&#65533;u"aH&#65533;+&#65533;&#65533;&#65533;C&#65533;'&#65533;E&#65533;&#65533;&#65533;&#65533;&#65533;&#65533;&#65533;&#65533;1X&#65533;&#65533;p&#65533;/&#65533;_&#65533;&#65533;}0#&#65533;&#65533;&#65533; &#65533; &#65533;&#65533;?Z&#65533;&#65533;R&#65533;&#65533;&#65533;&#877;&#65533;&#65533;Bo&#65533;ya&#65533;U7[&#65533;&#65533;&#65533;&#65533;m&#65533;&#65533;_&#65533;c.&#65533;B&#65533;VN &#65533;.G&#65533;c8&#65533;<&#65533;&#65533;s6&#65533;&#65533;&#128;&#65533;Ss&#65533; &#723;c&#65533;Q&#65533;w&#65533;&#65533;H,&#65533;>*&#65533;d05,a&#65533;R&#65533;,wQ,&#65533;&#65533;eu&#65533;?&#65533;&#65533;eaVa&#65533;?@u&#65533;?&#65533;c&&#65533;&#65533;fR&#65533;]&#65533;u&#65533;F&#65533;z&#65533;@&#65533;gt&#65533;a&#65533;&#65533;&#65533;&#65533;&h&#65533;
&#65533;&#65533;iTAoG&#65533;! VHTV(&#65533;&#65533;&#65533;&#65533;`X>T&#65533;
&#65533;skax&#65533;&#65533;xa&#65533;&#65533;&U &#65533;&#65533;<&#65533;&#65533; &#65533;&#65533;&#65533;&#65533;mOzQ&#65533;z&#65533;&#65533;"y&#65533;\&#65533;TV&#65533;r&#65533;&#65533;7z&#65533;!+&#65533;7X&#65533;&#65533;&#65533;&#65533;4L&#65533;&#65533;&#65533;&#65533;7&#65533;&#65533;J&#65533;N&#65533;'7&#65533;X&#65533;a&#65533;&#65533;6&#65533;I!P&#65533;&#65533;a&#65533;&#65533;&#65533;4&#65533;P&i 6}&#65533;&#65533;K&#65533;&#65533;'*&#65533; &#65533;&#65533;&#1508;"&#65533;D]}S\&#65533;h"&#65533;$;!&#65533;&#1381;7&#65533;&#65533;\&#65533;&#65533;"&#65533;HJ&#65533;8o&#65533;D&#65533;U#6$&#65533;On&#65533;'&#65533;`r9&#65533; &#65533; &#65533;&#65533;s"&#65533;==<gss&#65533;&#65533;l&#1550;&#65533;x&#65533;^&#65533;1&#65533;&#65533;#&#65533;&#65533;rt&8 7&#65533;S&#65533;f{&#65533;?9&#65533;&#65533;1mFuG=x&#65533;6&#65533;g&#65533;&#65533;wpU&#65533;6.i&#65533;&#65533;&#65533;&#65533;&#65533; h&#65533;DnW_&#65533;f[&#65533;,&#65533;&#65533;&#802;&#65533;KE&#65533;&#65042;&#65533;!+9&#65533;&#65533;R&#65533;ak&#65533;&#65533;w6&#594;&#65533;y&#65533;&#65533;&#65533;:&#1619;&#65533;&#65533;<&#65533;&#65533;yqN&#65533;&#65533;&#65533;&#65533;&#65533;'&#65533;vIS&#65533;&#11532;6^ n&#65533;{n&#65533;J&#65533;&#65533;&#65533;x~&#65533;&#65533;&#65533;]&#65533;&#65533;I&#65533;&#266;&#65533;r&#1368;&#65533;t&#65533;&#65533;&#65533;z&#752;&#65533;&#65533;&#65533;7&#65533;H51
A&#65533;&#65533;&#65533;%_&#65533;&#65533;&#65533;&#65533;&#65533;[b&#65533;&#65533;&#65533; P:&#65533;'&#65533;&#65533;a&#65533;&#65533;&#65533;f&#8739;&#65533;&#65533;&#65533;&#65533;y&#65533;L&#65533;3&#65533;4L&#65533;G{&#65533;h&#65533;7&#65533;w&#65533;&#65533;&#65533;a%"&#65533;(&#65533;hs&#65533;s&#65533;&#65533;&#65533;s:vs1cX&#65533;8&#65533;&#65533;&#65533;?&#65533;&#65533;&#49359;&#65533;s>&#65533;&#65533;&#65533;y>&#65533;&#65533;Z&#65533;&#65533;#&#65533;&#65533;<&#65533;S_&#65533;&#65533;;&#65533;S&#65533;fQ&#65533;&#65533;&#65533;f&#65533;9&#65533;B2@S&#65533;u&#65533;AV&#65533;v&#65533;r&#65533;9QA&#65533;VH&#65533;&#65533;9[x@"y&#65533;$ ^(g&#65533;&#65533;b&#65533;s&#65533;&#65533;&#65533;	+&#65533;g092&#65533;&#65533;
*&#65533;U&#1734;&#65533;&#65533;&#65533;i &#65533;&#65533;&#65533;mP&#65533;&#65533;d)&#65533;&#65533;7&#65533;r&#65533;&#65533;V&#65533;rp e&#65533;N&#65533;&#65533;&#65533;y&#65533;I2 &#65533;&#65533;&#65533;AJ&#65533;&#65533;&#65533;&#65533;$&#1876;9&#65533;n&#65533;&#65533;9*&#65533;S&#65533;z`&#65533;&#65533;$S&#65533; &#65533;&#65533;&#65533;3&#65533;zsIP&#65533;&#65533;V&#65533;8L&#65533;N&#65533;M&#65533;8RzMM&#65533;7Yj&#65533;&#65533;&#65533;A[&#65533;&#65533;&#65533;&#65533;&#65533;&#65533;&#410;.&#65533;6W8&#65533;c&#65533;X&#65533;&#65533;&#65533;x&#65533;t&#65533;&#65533;&#65533;*&#65533;y&#65533;&#65533;&#201;&#65533;&#65533;&#65533;wd&#65533;w&#65533;&#65533;&#65533;C+z!SqSYqt&#65533;&#65533;*&#65533;S&#65533;&#65533;9&#65533;;U&#65533;z'&#65533;Tj&#65533;u&#65533;p-&#65533;I4&#65533;.&#65533;:`.&#65533;&#65533;&#65533;&#65533;v&#65533;&#65533;&#65533;&#65533;&#65533;9&#65533;&#65533;I&#65533;&#65533;&#65533;&#65533;&#65533;&&#65533;[(u&#65533;&#65533;,W&#65533;Tu&#65533;wd&#65533;&#65533;6&#65533;&#65533;&#65533;&#65533;&#65533;w&#65533;&#65533;&#65533;Hs&#65533;qI&#65533;L&#65533;&#65533;M@&#65533;&#65533;'&#65533;PI&#65533;R&#672;&#65533;&#65533;Drv&#65533;"&#65533;&#65533;&#65533;L&#65533;&#65533;&#65533;&#65533;&#65533;1&#65533;{0 &#65533;&#65533;&#65533;&#65533; y01&#65533;0&#65533;@&#65533;Py&#65533;&#65533;6&#65533;&#65533;&#65533;7
&#1834;>&#65533;&#65533;4&#65533;h&#41622;&#65533;&#65533;O&#65533;${&#65533;LYZV:&#65533;H&#65533;$&#65533;&#65533;&#65533; &#65533;&#65533;9&#65533;&#65533;rQ&#65533;&#65533;&#65533;&#65533;B&#65533;R=&#65533;&#65533;&#65533;i.&#65533;&#65533;&#65533;UQ&#65533;z&#65533;&#65533;&#65533;R&#65533;3e3&#348;&#65533;BS3%<&#65533;H&#65533;&#65533;?^F&#65533;!&#65533;&#65533;&#65533;-:&#65533;T;U&#1929;	A&#65533;&#65533;Tk.n&#65533;&#65533;6&#65533;
&#65533; V&#65533;&#65533;&#65533;u&#65533;JD%@D&#65533;&#65533;&#65533;&#65533;x&#65533;h&#65533;w8&#65533;Y}'&#65533;&#65533;&#65533;&#65533;m;&#65533;&#65533;&#65533;&#65533;&#65533;	G	!&#65533;&#65533;&#1722;&#65533;K&#65533;jO&#65533;&#65533;&#65533;&#65533;&#65533;&#65533;D*p&#65533;&#65533;&#65533;&#65533;@&#65533;&#65533;z&#65533;DJ`[&#65533;&#65533;&#65533;&#65533;&#496;&#65533;1&#65533;&#1380;&#65533;&#65533;&#65533;j&#65533;&#65533;G&#65533;&#65533;c&#65533;&#65533;&#65533;&#65533;T&#65533;N&#65533;&#65533;&#65533;/j;&#65533;D:&#65533;&#65533;z6&#65533;%&#65533;&#65533;7k&#65533;y&#65533;&#65533;e@&#65533;0&#65533;&#65533;7u&#65533;b&#65533;&#65533;&#65533;&#65533;&#65533;j&#65533;&#65533;&#65533;&#65533;b&#65533;&#65533;i)&#65533;&#65533;.WQ&#65533;K&#65533;4&#65533;k&#65533;&#65533;&#65533;&#65533;&#65533;&#65533; .&#65533;&#65533;J&#65533;u
&#65533;  &#65533;&#65533;&#65533;= &#65533;&#65533;&#65533;+&#65533;&#496;&#65533;&#65533;&#65533;A&#65533;&#65533;D&#65533;&#65533;&#65533;&#65533;p&#65533;&#65533;D&#65533;&#65533;\&#65533;&#65533;Zh&#65533;-&#65533;&#65533;u&#65533;&#65533;&#65533;&#65533;9@cf&#65533;,&#65533;2&#65533;!f&#65533;&#638;*&#65533;&#65533;m{<Q!&#65533;&#65533;8&#65533;@&#65533;&#65533;&#65533;&#65533;|&#65533;zW*N&#65533;Z&#65533;&#65533;&#65533;&#65533;&#65533;z&#65533;;&#65533;&#65533;&#65533;@&#65533;&#65533;j&#65533;&#65533;D&#65533;&#65533;BL&#65533;&#65533;&#65533;&#65533;qi!&#65533;&#65533;D&#65533;&#65533;@&#65533;=jz&#65533;{&#65533;&#65533;&#524;&#65533;X&#65533;&#65533;;&#65533;&#65533;&#65533;&#65533;j526V3	}c&k&#65533;8&#65533;&#65533;Pn"9P9&#65533;9&#65533;&#211;	&#65533;&#65533;LOI!&#65533;`&#65533;o'&#65533;u&#65533;&#65533;&#65533;m&#65533;&#65533;&#65533;&#543;&#65533;&#65533;9&#65533;&#65533;A&#65533;&#65533;P&#65533;&#65533;&#65533;&#65533;6&#65533;&#65533;+&#65533;&#65533;D&#65533; &#65533;&#65533;&#65533;&#678;&#65533;Q Ls@&#65533;&#65533;&#65533;&#65533;&#65533;&#65533;&#65533;&#65533;&#1151;&#65533; &#65533;<&#65533;&#65533;K&#65533;&#65533;\>&#65533;K&#65533;&#65533;&#65533;&#65533;&#65533;&#65533; &#496;&#758;&#65533;&#65533;&#65533;&#65533;&#65533;,&#65533;&#65533;p&#65533;&#65533;&#65533;1 V&#65533;D&#65533;&#65533;&#65533;&#65533; &#65533;&#65533;%&#65533;,&#65533;!&#65533;M:&#65533;&#65533;f&#65533;&#65533;&#65533;&#65533;S@
&#65533;&#911;K&#65533;&#65533;&#65533;
4&#65533;M&#65533;k&#65533;R*9&#65533;Go&#65533;&#65533;7&#65533;&#65533;[)(j&#65533;&#65533;&#65533;~&#65533;&#65533;&#65533;&#65533;t&#65533;&#293;&#65533;&#65533;&&#65533;&#65533;&#65533;&#65533;&#65533;6&#65533;&#65533;&#65533;&#65533;P	&#65533;&#65533;M&#65533;&#65533;b&#65533;&#65533;$+O 	+&#65533;&#65533;0<6&#65533; /[&#65533;j&#65533;&#65533;&#65533;H&#65533; b&#65533;D&#65533;&#65533;&#65533;9&#65533;&#65533;&#65533;&#65533;&#65533;&#65533;&#65533;&#65533;&#65533;&#65533;\4&#65533;)&#65533;&#65533;&#1984;&#65533;&#65533;&#65533;&#65533;&#65533;&#65533;K&#65533;&#65533;Q*%x&#65533;*&#65533;&#65533;&#65533;&#65533;j&#65533;	\]40&#65533;P&#65533;qw&#65533;`j&#65533;&#65533;&#65533;a> (&#65533;&#65533;c	&#65533;*7&#65533;oy&#65533;&#65533;&#65533;&#65533; &#65533;&#65533;&#65533;H&#65533;&#65533;&#65533;&#65533;&#65533;HP&#1290;&#65533;&#65533;&#716;&#1548;&#65533;&#65533;&#65533;I&#65533;&#65533;l&#65533;0&#65533;&#65533;&#65533;&#1516;&#65533;&#65533;j!&#65533;&#65533;&#65533;^&#65533;&#65533;M&#65533;&#65533;<&#65533;&#65533;-N&#65533;\&#65533;&#65533;zc&#65533;&#65533;H&#65533;&#65533;&#65533;&#65533;&#65533;&#65533;&#65533;&#65533;F&#672;&#65533;&#65533;&#65533;&#65533;&#65533;P0]&#65533;&#65533;&#65533;&#65533;&#65533;&#65533;&#65533;n&#853;a&#65533;&#65533;V&#65533;J&#65533;gI&#65533;&#65533;&#65533;&#65533;&#65533;N&#65533;&#65533;&#65533;&#65533;&#65533;&#65533;*VI&#65533;&#65533;&#65533;&#65533;&#65533;!I&#65533;m&#65533;	&#65533;&#65533;&#65533;m&#65533;&#65533;"` &#65533;)&#65533;f&#65533;&#65533;&#65533;m&#65533;D# aV| V&#65533;6&#65533;@9&#65533;v&#1428;&#65533;&#65533;g&#65533;&#65533;&#65533;&#65533;&#65533;&#307;&#65533;&#65533;&#65533;&#65533;a&#65533;&#65533;&#65533;
&#1472;
#P*&#65533;Q*&#65533;0&#65533;@&#65533; &#65533;%UY}&#65533;s&#65533;=u&#65533;Q&#65533; )N `	&#65533;R&#65533;&#65533;R&#65533;&#65533;&#65533;0N&#65533;t&#65533;&#65533;&#65533;`	#&#65533;&#65533;<&#65533;R4&#65533;&#1704;9&#65533;&#1262;{@&#65533;&#65533;&#65533;&#65533;&#65533;&#65533; W3	M`&#65533;:,M:&#65533;&#65533;6&#65533;&#65533;&#65533;&#65533;&#65533;&#65533;7eC&#65533;L&#65533;&#65533;&#65533;e]&#65533;Y&#65533;3&#65533;&#65533;&#65533;&#1675;&#65533;2&#848;&#65533;&#65533;$,: P&#65533;&#65533;&#65533;&#65533;&#65533;+&#65533;J&#65533;2&#65533;M&#65533;$'n&#65533;a&#65533;	&#65533;&#65533;&#65533;&#65533;&#65533;&#23773;&#65533;}&#65533;&#65533;&#65533;m0&#65533;S&#65533;&#65533;^&#65533;&#65533;W&#65533;&#65533;&#65533;&#65533;$&#65533;&#65533;adA~&#65533;&#65533;&#65533;0&#65533;w~&#65533;&#1253;u&#65533;=n&#65533;&#65533;*E1&#65533;&#65533;,&#65533;&#65533;&#65533;&#65533;&#65533;&#65533;&#65533;&#65533;&#65533;&#65533;&#65533;% x&#65533;&#65533;V&#65533;U&#65533;&#65533;#P^&#65533;&#65533;&#65533;&#702;&#65533;&#65533;&#65533;&#65533;,2&#65533;-J&#65533;&#65533;>&#65533;#&#65533;&#65533;&#1765;&#65533;#oN&#65533;&#65533;N&#539;&#971;&#65533;oBq&#65533;:s~&#65533;&#65533; &#65533;&#65533;&#65533;&#65533;&#65533;&#65533;&#65533;x&#244;&#65533;&#65533;&#65533;&#65533;8&#65533;y&#65533;K0&#65533;{nzO&#65533;&#65533;&#65533;&#65533;M&#65533;#P@$P&#65533;&#65533;&#65533;&#65533;&#65533;n&#65533;;Lz&#65533;&#65533;\&#65533;\1uP@^!yQ&#65533;&#65533;&#65533;	)&#65533;&#65533;"s%L&#65533;&#65533;&#65533;&#65533;&#65533;*&#65533;&#65533;^&#65533;4&#65533;#`&#65533;&#65533;&#65533;k&#65533;&#65533;&#65533;&#65533;&#65533;)&#65533;n&#65533;^&#65533;A&#65533;&#65533;D_&#65533; B&#65533;&#65533;d&#65533;&#65533;ZH2&#65533;=&#65533;&#65533;&#65533;&#65533;&#65533;&#65533;&#65533;M&#65533;&#65533;&#65533;q&#1954;8S_8&#65533;&#65533;&#65533;Z<&#65533;&#65533;&#65533;&#65533;&#65533;&#65533;z&#65533;n&#65533;&#65533;9A&#65533;P &#65533;r&#65533;&#65533;&#65533;&#65533;&#65533;&#65533;M&#65533;&#65533;a&#65533;&#65533;&#65533;"Mj&#65533;*&#65533;&#65533;A&#65533;1&#65533;s&#65533;&#65533;" &#65533;&#65533;&#65533;&#65533;(&#65533;&#65533;r&#65533;&#65533;&#65533;&#65533;&#65533;(&#65533;&#662;&#65533; &#65533;&#65533;&#65533;&#65533;&#65533;&#65533;&#65533;&#65533;&#65533;&#65533;&#65533;&#65533;&#65533;&#65533;&#65533;&#65533;&#65533;,&#65533;&#65533;@&#65533;&#65533;&#65533;("0&#815;&#65533;&#65533;&#65533;&#65533;[&#65533;;&#65533;&#65533;#&#65533;&#65533;>&#65533;7&#65533;&#65533;o&#47506;&#65533;%p&#65533;&#65533;p&#65533;"&#65533;2c&#65533;&#65533;&#65533;&#65533;F?&#65533;&#65533;P&#65533;&#65533;&#65533;&#65533;&#65533;&#65533;_&#65533;&#65533;&#65533;&#65533;&#65533;&#65533;2&#65533;&#65533;?&#65533;&#65533;&#65533;&#65533;&#65533;D&#65533;K&#65533;tO&#65533;z&#65533;&#65533;&#65533;F&#65533;&#65533;&#65533;&#65533;&#62478;&#65533;a&#65533;&#1662;&#65533;&#65533;&#65533;@&#65533;WpI&#65533;&#65533;	.dXpEC&#65533;	Wxy&#65533;	B&#65533;K,DL&#65533;&#65533;_E&#65533;!E.&#65533;&#65533;&#65533;2,Ypc&#65533;@&#65533;B
&#65533;&#65533;P&#794;F&#65533;&#65533;&#1651;&#65533;&#65533;@&#65533;Y4&#65533;&#65533;&#65533; &#65533;P&#65533;A&#1156;@&#65533;2zT&#65533;B&#65533;D&#65533;&#65533;&#65533;B&#65533; D`&#65533;&#65533;&#65533;&#65533;)=K4Tk&#65533;&#65533;{+&#65533;&#1395;	&#65533;&#65533;&#65533;[p&#65533;&#65533;&#65533;&#65533;;&#65533;Z&#65533;&#65533;#&#65533;^,&#65533;o&#65533;&#204;&#65533;*6&#689;&#65533;9&#65533;%(&#65533;P&#65533;#&#65533;&#65533;&#65533;U}&]&#65533;&#65533;i&#1321;U&#65533;f&#890;D&#65533;D&#65533;&#65533;&#65533;{&#65533;&#49455;q/&#65533;&#65533;:Wk&#65533;&#65533;&#65533;'^&#65533;&#65533;q&#65533;&#605;&#65533;&#65533;&#65533;XK&#65533;@gk:&#65533;2&#65533;H&#65533; &#65533;f&#65533;&#65533;/H&#65533;&#65533;Y&#65533;&#65533;&#65533;&#65533;&#660;&#65533;&#65533;&#1011;'&#65533;&#65533;&#65533;M<&#65533;&#1535;&#65533;&#65533;&#65533;&#65533;&#65533;o$(&#65533;a&#65533;=&#65533;k">&#65533;
jb
&#65533;&#65533;N!'&#65533;&#65533;	&#65533;C&#65533;&#65533;!	&#65533;&#65533;&#65533;&#65533;h&#65533;(Kh(&#65533;&#65533;&#65533;&#65533;*&#65533;&#65533;R1+B E&#65533;&#1674;(&#65533;&#65533;
J&#65533;&#65533;&#65533;J&#750;&#65533;Dxk&#65533;&#65533;&#65533;J&#65533;&#65533; &#65533;*&#65533;&#65533;&#65533;<&#65533;$&#65533;
,&#65533;&#65533;,&#65533;&#65533;&#65533;&#65533;J&#65533;&#65533;&#65533;+J&#65533;
"l!&#65533;C&#65533;K1q&#65533;r8s&#65533;`&#65533;,&#65533;5&#65533;&#65533;&#65533;j&#65533;sN&#65533;&#65533;sO&#65533;pQ&#65533;D 4&#65533;&#65533;T)&#65533;P8&#65533;&#65533;&#65533;&#65533;&#65533;QH#&#65533;tRJ&#65533;&#65533;&#65533;&#65533;I&#65533;Y&#65533;&#65533;&#65533;&#65533;Y&#65533;)&#65533;&#1158;&#65533;[&#65533;A&#65533;zi&#65533;&#65533;Bj&#65533;#&#65533;2&#65533;&#995;&#65533;V&#65533;&#65533;&#65533;+zhW&#65533;"&#65533;X&#65533;&#65533;&#65533;&#65533;&#65533;2R
c&#65533;e&#65533;&#1539;TbhW&#65533;&#65533;&#65533;&#65533; &#65533; &#65533;&#65533;*&#65533;b&#65533;@&#65533;Y(&#65533;&#65533;x&#65533;&#65533;=&#65533;&#65533;pD&#65533;&#65533;U&#497;V&#65533;&#65533;&#358;&#65533;Z&#65533;&#1893;&#65533;J&#65533;.&#65533;B"*(&#65533;&#65533;8`&#65533;&#65533;&#65533;` &#65533;t&#65533;k&#65533;J&#65533;H&#65533;D&#65533;&#65533;&&#65533;LD&#65533;+U.R&#65533;M&#65533;rQeB&#65533;3&#65533;&#1676;&#65533;&#65533;9A+&#65533;c&#65533;cV&#65533;M&#65533;i&#65533;&#987;&#65533;&#65533;&#65533;Dm&#65533;P&#65533;#&#65533;-6&#65533;&#65533;d&#65533;&#65533;&#65533;&#65533;-N&#65533;&#65533;v&#65533;i&#65533;&#65533;&#65533;&#65533;
b&#65533;M&#65533;&#65533;&#65533;Z &#65533;&#65533;
&#65533;&#65533;D%&#65533;&#65533;&#65533;O&#65533;tAd&#65533;&#65533;&#65533;&#65533;&#65533;&#1684;&#65533;&#65533;&#65533;n&#65533;&#65533;&#65533;B%&#65533;&#65533;&#65533;R&#65533;8O&#65533;&#65533;&#65533;!(&#65533;N&#65533;&#65533;f
,&#1063;B&#65533;&#65533;R%g&#65533;(r&&#65533;~&#65533;&#65533;D&#65533;&#65533;M&#65533;&#65533;&#915;&#65533;&#65533;&#65533;|&#65533;&#65533;,|&#65533;5&#65533;&#65533; &#65533;&#65533;I&#65533;&#65533;X)&#65533;&#65533;j&#65533;&#65533;q&#65533;&#65533;&#560;&#65533;&#65533;
H&#65533;&#65533;&#65533;&#65533;&#1147;i&#65533;&#65533;&#65533;&#65533;8j&#35031;^&#65533;
rD5pQ&#65533;g&#65533;&#65533;6&#65533;\.h4B&#65533;M&#65533;8G&#517;&#65533;&#65533;&#65533;w&#65533;}&#65533;#B&#65533;EB&#65533;h&#65533;w&#65533;z!i%&#65533;&#65533;&#65533;&#65533;5%&#65533;&#65533;&#990;&#65533;&#65533;$doP&#65533;&#65533;2&#65533;&#65533;&#65533;V&#65533;&#65533;&#65533;@&#65533;&#65533;&#65533;#K&#65533;&#1025;&#65533;&#65533; Y&#65533;$&#65533;&#65533;B&#65533;&#65533;&#65533;4$&#65533;^(&#65533;&#65533;&#65533;&#65533;8*^y&#65533;Vh&#65533;&#65533;+3^&#65533;&#1813;&#65533;yq~&#65533;ZW&#65533;&#65533;B&#65533;!&#65533;t&#65533;&#65533;&#1918;&#65533;D&#65533;&#65533;,&#65533;(&#65533;Q&#65533;t&#65533;&#65533;JM&#65533;&#65533;B&#1612;@&#65533;&#65533;y>J&#65533;&#65533;@&#65533;&#65533;_av&#65533;&#65533;&#65533;&#65533;&#65533;K&#65533;&#65533;&#65533;~&#65533;3>&#65533;&#781;{&#65533;c&#65533;&#65533;c@ /&#65533;&#65533;
O&#65533;&#65533;&#65533;n	&#65533;x&#65533;3&#65533;4N@IO&#1272;&#65533;&#65533;&#65533;02!&#65533;"aAh&#65533;B&#65533;&#65533;&#65533;+!&#65533;&#65533;#7]5&#65533;QeO&#65533;&#65533;,&#65533;p$&#65533;BM!=g&#65533;&#65533;&#65533;&#150;AE&#65533;"&#65533;&#65533; s7Q*AxC&#65533;&#65533;&#65533;uL&#65533;%/&#65533;r\&#65533;&I&#65533;&#65533;?v)&#65533;wS!&#65533;@-(Q/|&#65533;&#65533;gC&#65533;`&#65533;Re&#65533;H&#65533; &#65533;N &#65533;&#65533;:&#65533;	&#65533; &#65533;&#65533;&#65533;v&#65533;b &#65533;&#65533;;&#65533;P&#65533;&#65533;c&#65533;&#65533;cC&#65533;s$&#65533;E&#65533;Z`&#1096;&#65533;4&#65533;h&#65533;&#65533;	\ &#65533;%iIMZ&#65533;y&#65533;
&#65533;i&#65533;&#65533;X&#65533;&#65533;&#65533;q&#65533;d#&#65533;zUfEf&#65533;o&#65533;z`B&#65533;e&#65533;&#65533;4&#65533;&#65533;&#65533;&#65533;&#65533;&#580;&#65533;0B&#65533;&#65533;&#65533;,f&#65533;&#65533;nU&#65533;&#65533;ZB&#65533;z&#65533;&#65533;U&#65533;&#65533;&#65533;I&#65533;&#65533;6&#65533;G&#65533;&#65533;*DB&#65533;4&#938;&#65533;&#65533;&#1667;Ted
7&#65533;&#65533;C&#65533;&#65533;&#65533;&#65533;N&#65533;&#65533;&#65533;&#65533;B&#65533;,&#65533;&#65533;	lj&#65533;&#65533;&#65533;&#65533;&#65533;)&#65533;&#65533;Ub&#65533;X&#65533;&#65533;&#65533;elH&#65533;!&#65533;&#65533;#&#65533;&#65533;&#65533; &#65533;&#65533;&#65533;&#65533;}&#65533;lA PY&#65533;&#65533;6!&#65533;&#65533;gaO&#65533;&#1672;&#65533; &#65533;B jK[&#65533;&#1590; &#65533;&#65533;h&#65533;&#65533;N)D&#65533;&#65533;qB\&#65533;&#65533;&#65533;&#65533;ens&#65533;&#65533;&#65533;&#65533;&#65533; &#65533;&#65533;t9	Z&$&#65533;1- I&#65533;&#65533;&#65533;&#65533;Er	&#1056;v&#256;&#65533;&#65533;&#65533;&#65533;&#65533;&#65533;&#65533;y*&#65533;&#65533;@&#65533;&#65533;&#65533;ZrV&#65533;|M&#65533;b]&#65533;&#65533;&#65533;&#65533;NUq&#65533;&#65533;/U&#65533;c_&#65533;&#65533;qZ&#65533;Zw8&#65533;q&#65533;&#65533;jC&#662;8&#65533;a&#65533;pe3&#65533;&#65533;&#1066;&#65533;9&#65533;&#65533;&#65533;`0&#65533;!9&#65533;K!&#65533;&#65533;?&#65533;&#65533;/&#65533;0&#65533;&#65533;&#65533;&#65533;`&#65533;|n&#65533;&#65533;&#65533;&#65533;=s&#65533;]&#65533;R&#65533;&#65533;&#65533;;&#65533;&#65533;&#65533;&#65533;C&#65533;&#65533;&#295;&#65533;&#65533;&#65533;@Pa&#65533;Rv2&#65533;&#65533;&#65533;&#65533;y&#65533; V&#65533;rC&#65533;&#65533;O*&#65533;3&#65533;&#65533;re&#65533;Z&#65533;&#44277;&#65533;&#65533;& &#65533;&#65533;&#65533;&#65533;O&#65533;&#1055;&#65533;&#65533;&#65533;;&#65533;V&#65533;&#65533;&#65533;_w&#65533;g<7&#65533;&#65533;	&#65533;qR&#65533;&#65533;2&#65533;&#65533;(&#65533;&#65533;}[\Hk&#65533;&#272;&#65533;s&#65533;&#65533;&#65533;&#65533;t&#65533;&#1037;J&#65533;&#65533;&#65533;&#65533;&#65533;B2&#65533;H&#65533;&#65533;&#65533;UnC&#65533;&#65533;[H&#65533;&#65533;&#1069;>&#65533;&#65533;m&#65533;OZ[Z&#1531;^&#65533;$Y&#65533;*D&#65533;
&#65533;&#65533;$&#65533;&#65533;&#618;&#65533;B&#65533;&#65533;"&#65533;&#65533;&#65533;<&#65533;a&#65533;{&#65533;&#65533; &#65533;&#65533;j?&#65533;/&#65533;$h&#65533;&#65533;&#65533; &#65533;q&#65533;x&#65533;{&#65533;x&#65533;"Nx&#65533;3&#65533;h&#65533;-Y&#65533;QI3<b &#65533;&#65533;uU&#65533;&#65533;&#65533;[V&#65533;&#65533;&#65533;&#65533;~&#1417;9X&#65533;r&#65533; &#1554;&#65533;&#65533;a&#65533;-&#65533;3&#65533;&#1841;&#65533;' Oy&#65533;C&#65533;R&#65533; &#65533;&#65533;q&#65533;&#65533;&#65533;"&#65533;&#65533;&#65533;#.d&#65533;&#65533;|&#65533;&#65533;'&#65533;;.fyb&#1652;&#65533;&#1831;B@&#65533;&#65533;9&#65533;8G,D\K&#65533;&#65533;V&#1461;&#65533;)lB&#65533;&#65533;X#&#65533;&#65533;e(&#65533;&#65533;&#65533;&#65533;q4&#65533;5&#65533;&#65533;&#65533;&#65533;&#65533;P&#65533;&#65533;X&#65533;&#65533;z&#65533;}&#65533;&#65533;&#65533;!&#65533;&#65533;&#65533;l[&#65533;&#41332;&#65533;&#65533;&#65533;&#65533;Z&#65533;&#65533;3&#305;hP3&#65533;&#65533;~&#65533;>.!&#65533;0&#65533;&#65533; !u&#65533;&#1934;&#65533;
r8Q&#65533;9W-&#65533;&#65533;a&#65533;p$l	&#65533;0U&#65533;&#65533;8&#65533;&#65533;#&#65533;&#65533;&#65533;NA&#682;&#65533;&#65533;7&#65533;&#65533;&#65533;&#65533;p+lay&#65533;&#65533;k f&#65533;&#65533;J&#65533;&#65533;|5$&#65533;&#20995;Ye&#65533;'d&#65533;&#65533;&#65533;&#65533;,%B&#65533;&#65533;t&#65533;&#65533;&#65533;8(o&#1234;'&#65533;&#65533;&#65533;&#65533;&#65533;5~&#65533;!y&#65533;e&#65533;[Z&#65533;v<I,b@g&#65533;:&#65533;&#65533;&#65533;~&#65533;W&#65533;&#65533;.v&#65533;&#65533;&#65533;&#65533;&#65533; &#65533;&#65533;&#65533;&#65533;F6M&#65533;q>&#1569;&#65533;=$&#65533;}laQ&#65533;Y&#65533;r,}?&#65533;k;&#65533;&#65533;+&#65533;;@&#65533;&#65533;;<&#65533;&#65533;(,&#65533;&#1726;&#65533;&#65533;&#65533;&#1618;:&#65533;&#65533;&#65533;5Y&#65533;;&#65533;&#65533;&#65533;&#564;&#65533;&#65533;NAQc4&#65533;&#65533;P&#65533; A&#65533;&#65533;&#65533;&#65533;&#65533;L4&#65533;>&#65533;A&#65533;&#1558;x1&#65533;d&#65533;&#65533;hq&#65533;M&#65533;&#65533;
&#65533;U&#65533;<=Y&#65533;&#65533;&#65533;&#65533;V"&#65533;&#65533;`&#65533;&#65533;&#65533;&#65533;&#65533;&#65533;&#65533;&#65533;&#65533;&#393;&#65533;&#65533;b&#65533;9&#65533;&#65533;"&#65533;<&#1915;/&#65533;J0&#65533;.,&#65533;&#65533;&#65533;*&#65533;&#65533;&#65533;&#65533;3&#65533;2&#65533;&#65533;&#65533;&#65533;&#65533;&#65533; &#971;$&#65533;<&#65533;&#65533;
&#65533;&#65533;9&#65533;&#65533;&#655;gI&#65533;&#65533;&#65533;&#65533;&#65533;6&#65533;xd&#1109;&#65533;`&#65533;&#65533;&#65533;&#65533;&#65533;8&#65533;&#65533;D&#65533;&#65533;&#65533;&#65533;&#65533;&#65533;&#65533;&#65533;s&#65533;&#65533;&#65533;9&#65533;&#14846;&#65533;2&#65533;3&#65533;"&#65533;8@&#65533;')&#65533;9&#65533;r&#65533;U&#65533;&#65533;O&#65533;&#65533;&#65533;&#65533;	!2T>&#65533;&#65533;&#65533;&#65533;&#65533;E&#65533;&#65533;&#65533;&#65533;&#65533;@&#65533;r@&#65533;&#65533;&#65533;W&#1773;&#65533;p&#65533;&#65533;R&#65533;
&#65533;@B&#65533;&#65533;(;\&#1786;,&#65533;&#65533;35, L&#65533;RA&#65533;&#65533;NSo&#65533;&#65533;D&#65533;&#65533;&#65533;&#65533;LGu\Gvl&#65533;&#65533;P&#65533;&#65533;&#65533;&#65533;&#65533;&#65533;&#65533; 9&#65533; &#65533;&#32900;&#65533;&#450; &#65533;&#65533;&#65533;G&#65533;x&#65533;&#65533;&#65533;&#450;&#65533;&#65533;&#65533;&#65533;&#65533;8&#65533;&#65533;T&#65533;&#65533;&#1798;&#65533;&#450;&#65533;&#65533;<&#65533;i@&#65533;&#65533;&#65533; z&#65533;&#65533;&#1542;&#65533;G&#65533;&#65533;i&#65533;&#65533;&#65533;&#65533;&#65533;m H&#65533;L&#65533;.&#65533;&#65533;&#65533;&#65533;&#65533;qG&#65533;&#65533;I&#65533;&#65533;I&#65533;&#65533;I&#65533;&#65533;I&#65533;\&#65533;UX&#65533;	&#65533;&#65533;
X&#65533;S J&#65533;&#65533; &#65533;&#65533;&#65533;L&#65533;&#65533;T&#65533;&#65533;&#65533;&#65533;&#65533;L&#645;&#65533;&#65533;|&#65533;~DI&#65533;,&#65533;&#65533;&#65533;&#65533;&#65533;&#65533;&#65533;&#65533;&#517;&#65533;H&#65533;&#65533;G&#65533;&#65533;&#65533;i&#65533;G&#65533;&#65533;&#645;&#65533;S(&#65533;&#65533;&#483;&#65533;G~|  &#65533;Z&#65533; <&#65533;&#65533;&#65533;:&#65533; hP&#65533;&#65533;L&#65533;,L&#65533;<L&#65533;LL&#65533;L&#65533;MX&#65533;qLM&#65533;&#65533;*H&#65533;&#65533;4&#65533;D&#644;&#65533;J&#65533;&#65533; &#65533;G&#65533;&#65533;&#65533;&#65533;&#65533;&#65533;&#810;,&#65533;&#65533;&#65533;&#505;TH&#65533;&#65533;&#65533;J&#1604;&#65533;&#65533;&#65533;&#773;$z&#65533;}$&#65533;tJ&#65533;$&#834;&#65533;&#65533;&#65533;&#65533;&#65533;&#65533;,N&#65533;<N&#65533;LN&#65533;\N&#65533;&#65533;+&#65533;l&#65533;&#65533;T&#65533;&#65533;Jx&#612;l&#645;&#65533;&#65533;&#65533;TJ&#65533;DJ&#65533;	&#65533;&#65533;&#65533;&#65533;&#65533; &#900;&#1031;&#65533;&#65533;&#65533; &#65533;y,&#65533;&#65533;HS&#65533;&#457;l&#65533;i &#65533;xx&#65533;m&#65533;&#487;DM&#65533;4&#65533;T&#65533;&#65533;{&#65533;!dN=PMP]P&#65533;&#65533;=&#65533;D&#65533;&#65533;&#65533;M&#65533;&#65533;J&#65533;&#65533;&#65533;H&#65533;&#65533;M&#65533;&#65533;&#65533;&#1865;&#65533;&#65533;L#&#65533; #HP&#65533;&#65533;&#65533;&#65533;&#770;&#65533;&#943;&#65533;&#65533;8&#65533;zI&#65533;&#898;0&#532;&#65533;K&#65533;&#65533;O&#65533;&#65533;&#65533;&#65533;;hP&#65533;Q R!&#1177;&#65533;&#65533;R&#65533;&#65533;x&#65533;&#65533;hH&#65533;&#65533;&#65533;&#1029;&#65533;N&#988;&#65533;&#65533;L<(&#65533;&#65533;&#65533;&#785;(O]&#65533;&#256;*&#65533;&#65533;J&#65533;L&#65533;{|&#65533;&#772;&#65533;&#65533;&#65533;&#65533;&#65533;G&#65533;&#65533;L&#65533;,&#65533;,(&#65533;2"&#65533;S<&#65533;S=&#65533;S>&#65533;&#65533;{X&#65533;&#65533;&#65533;J&#65533;d&#65533;M&#65533;&#65533;P&#65533;&#65533;R+5&#65533;&#65533;&#1154;0&#65533;QI&#65533;T&#1188; }&#65533;} S&#65533;p&#65533;`Q9&#65533;Gz&#65533;J&#65533;,&#65533;&#65533;K	PJ&#65533;DT&#1180;&#65533;&#65533;L&#65533;&#767;l&#65533;>&#65533;U[&#65533;&#65533;&#65533;H&#65533;&#65533;&#65533;&#65533;&#65533;&#65533;\&#65533;&#65533;'&#65533;-&#65533;P$%&#65533;&#1090;hM6&#65533;N&#65533;&#65533;&#65533;&#65533;&#65533;&#65533;&#65533;&#65533;P&#65533;&#65533;mPH&#962;&#65533;&#65533;1]&#65533;&#65533;L&#65533;&#65533;,&#65533;EI&#65533;l&#65533;}&#65533;&#1083;$&#65533;&#65533;&#65533;!#&#65533;_mWw&#65533;Q&#65533;&#65533;&#65533;	e&#65533;&#65533; !&#65533;v&#65533; &#65533;&#65533;&#65533;&#65533;&#65533;&#65533;tR&#65533;U&#65533;
&#65533;&#65533;y5&#65533;&#65533;&#65533;&#65533;UO
0Q&#65533;&#65533;!H&#65533;&#65533;&#65533;&#65533;M&#65533;&#65533;&#65533;&#20482;XX&#65533;M&#965;&#65533;&#65533;&#65533;&#65533;&#65533;&#65533;&#65533;&#65533;&#65533;M
&#65533;&#1410;&#65533;&#1431;5Y&#65533;&#65533;&#65533;-Q&#65533;5&#65533;&#65533;YyMnY~M|$J&#65533;M&#65533;&#65533;\&#65533;H&#65533;-&#65533;&#65533;/`&#65533;w5N0&#65533;s&#65533;&#65533;*1 &#65533;&#65533;4&#65533;&#1572;&#65533;&#916;&#65533;&#65533;,V&#65533;J&#65533;&#65533;&#65533;&#65533;&#65533;&#65533;UY&#65533; &#65533; &#65533;&#1078;$&#65533;&#1358;T&#65533;m&#65533;M&#65533;&#65533;L&#65533;&#65533;<&#65533;&#65533;,&#65533;&#65533;7&#65533;&#359;\&#65533;-N.&#65533;M&#65533;&#65533;&#65533;&#524;D&#65533;ixv&#65533;&#65533;u
xd&#65533;&#65533;&#65533;&#65533;&#1542;C&#65533;J<&#65533;&#65533;Zx&#65533;65&#65533;&#65533;&#65533;&#65533;&#65533;&#1285;&#65533;&#1229;Y&#65533;&#65533;k&#65533;&#1608;h]&#65533;}&#1609;&#65533;&#65533;&#65533;U&#65533;&#65533;&#1620;&#65533;&#65533;e&#1909;]&#65533;M]&#65533;\&#65533;&#65533;&#65533;&#65533;&#65533;&&#65533; w&#65533;&#65533;&#65533;8	b,&#65533;&#65533;&#65533;&#1668;x&#65533;(&#65533;&#65533; K1S&#1140;K&#65533;&#65533;&#65533;G H&#65533;&#65533;&#65533;&#65533;&#65533;&#709;@_&#65533;x&#65533;f&#65533;&#1032;&#65533;&#65533;/&#65533;&#65533;$&#1268;&#65533;H&#65533;t&#65533;&#65533;&#65533;&#1004;&#65533;&#65533;,&#65533;&#1444;&#65533;&#65533;9u&#65533;&#65533;&#65533;&#65533;&#65533;^N&#65533;&#65533;&#257;&#65533;y&#65533;&#65533;&#65533;&#65533;M9p\&#533;&#65533;&#65533;&#65533;Z0&#65533;&#65533;&#65533;\&#65533;&#65533;\
&#65533;<&#65533;X&#65533;\&#65533;&#65533;&#65533;&#1757;&#1620;M&#1611;-Q&#1565;&#65533;&#65533;&#65533;&#65533;&#65533;&#65533;]&#65533;&#65533;V&#65533;&#65533;]&#65533;pakM&#65533;&#65533;&#1485;&#1879;]&#5645;]k&#65533;Xr&#65533;n&#65533;|]&#65533;&#65533;&#65533;Y&#65533;&#65533;(&#65533;/P&#65533;p&#1666;&#65533;UbP`&#65533;DR&#65533;&#65533;&#65533;*](-&#1990;U&#65533;5_&#65533;P_&#65533;&#65533;&#65533;(O&#65533;&#65533;&#65533;&#65533;&#65533;&#65533;&#65533;MRyL&#706; W&#65533;&#65533;P&#65533;&#65533;&#496;U&#65533;&#834;,~&#65533;&-dBvG%&#65533;&#65533;&#65533;&#65533;&#65533;M&#1850;&#65533;&#65533;	&&#65533;&#65533;&#65533;&#65533;i&#65533;p\&#65533;&#65533;C&#320;Y&#65533;&#65533;&#65533;&#1181;&#1552;&#65533;&#65533;&#65533;&#65533;&#65533;E&#65533;&#65533;e&#65533;^&#65533;&#65533;&#65533;&#65533;Y&#65533;&#65533;u&#65533;~&#5173;&#65533;>&#65533;&#65533;&#65533;e
&#65533;&#65533;P &#65533;&#65533;&#65533;&#65533;u&#1538;&#65533;&#1616;&#65533;&#65533;&#65533;o-_^&#65533;B&#65533;&#65533;-H&#65533;xbW&#65533;&#65533;&#65533;l)&#65533;u&#20165;(Vd&#65533;W&#65533;&#1744;0&#65533;(&#65533;&#65533;s.&#65533;&#65533;6N&#65533;&#65533;\c&#65533;DO&#65533;m&#65533;&#65533;&#65533;^&#65533;&#65533;G:^&#65533;&#65533;EI&#65533;&#65533;&#65533;s-O&#65533;j&#65533;&.&#65533;f&#65533;>h&#65533;
S#^dE&#65533;&#65533;K&&#65533;Z&#65533;\&#65533;&#65533;0&#65533;h(g&#65533;&#65533;G&#65533;[&#65533;&#65533;&#1148;]&#65533;mV&#65533;R.e&#65533;&#65533;Y&#65533;&#65533;]&^&#65533;@&#65533;Q&#65533;Y&#65533;u]&#65533;&#65533;Y\.&#65533;&#65533;&#65533;`_>]Ef&#65533;&#65533;K;0&#65533;Xb&#65533;U&#65533;#&#65533;&#65533;`&#65533; 8P]&#65533;&#65533;&#65533;*>&#65533;&#65533;I'@&#65533;EQe&#65533;.x&#65533;-gtN&#65533;tk4&#65533;&#65533;&#65533;vV&#65533;&#65533;&#65533;y&#65533;&#12620;M&#65533;t&#65533;i&#65533;&#65533;&#65533;&#65533;	&#65533;O&#65533;Q&#65533;M&#65533;W&#65533;.&#65533;&#65533;k&#65533;&#65533;#%PO&#65533;^d&#65533;F&#65533;fw&#65533;w`c&#65533;&#65533;&#65533;NH&#65533;%]r=&#65533;"6a\faR6&#65533;&#65533;&#1616;f&#65533;&#65533;&#65533;Pi&#65533;&#65533;&#1612;&#65533;&#65533;&#65533;Y&#65533;	&#65533;U&#65533;M&#65533;&#65533; &#65533;&#65533;&#65533;&#65533;X&#65533;&#65533;&#65533;,&#65533;&#65533;P&#65533;&#65533;&#65533;&#65533;8&#65533;&#65533;v&#65533;&#65533;&#65533;8&#65533;&#65533;L&#65533;1F&#65533;&#65533;=g3n&#65533;k&#65533;0&#65533;&#65533;VG&#65533;&#65533;y&#65533;&#65533;x&#65533;&#910;4&#65533;L&#65533;S&#65533;&#65533;&#65533;&#65533;Q-&#65533;L&#65533;&#65533;o &#65533;&#65533;^&#65533;&#65533;]0f&#65533;&#65533;&#65533;b&#65533;`&#65533;'&#65533;&#65533;&#65533;&#65533;&#65533;&#65533;&#65533;]EN&#65533;^Hc&#65533;`&#65533;~&#65533;Mlv &#65533;h9&#65533;&#65533;&#65533;L&#65533;\&#65533;]&#65533;]e&#65533;&#65533;6&#65533;u&#65533;&#974;&#65533;&#1929;&#65533;&#65533;&#65533;&#65533;&#65533;^i\&#1698;F&#65533;&#65533;,&#65533;&#65533;&#65533; 	&#65533;J&#65533;U&#65533;X&#65533;e&#65533;&#65533;XP&#65533;&#65533;	 q4&#65533;&#65533;m&#65533;foT&#65533;&#65533;KO0Td=c&#65533;^z$&#65533;h&#28686;&#65533;&#65533;V&#65533;&#1031;&#65533;fm&#65533;e&#65533;S	&#65533;&#65533;G&#65533;M&#65533;R&#65533;&#65533;k-o&#65533;&#65533;Y&#65533;7&#65533;]K&#65533;UpLL&#65533; .&#65533; &#65533;V&#65533;&#65533;&#65533;&#65533;&#65533;+&#65533;s&#65533;&#65533;SP$&#65533;&#65533;s<&#65533;q&#65533;&#65533;qCQ9Qe&#65533;&#65533;@G&#65533;sGw&#65533;d@&#65533;&#65533;&#65533;&#65533;L&#65533;tK&#65533;&#65533;&#65533;&#65533;O&#65533;d&#65533;&#65533;&#65533;&#65533;<G&#65533;yDH&#65533;X&#65533;WWO~&#65533;&#65533;&#65533;Y&#65533;&#65533;X`&#65533;XW&#65533;u&#65533;&#65533;&#65533;M&#65533;D.&#65533;y%YN6Q&#65533;&#65533;x&#65533;Yb&#448;Z&#65533;&#65533;[gXPN\P&#65533;!&#65533; !&#65533;&#65533;>K|&#65533;&#65533;&#65533;T&#65533;&#65533;&#65533;t&#65533;TOWO\cpG6lc&#65533;&#65533;p&#65533;! p&#65533;&#65533;&#65533;G&#65533;D&#65533;.&#65533;&#65533;<&#65533;&#65533;pR>e&#2037;X&#65533;&#65533;&#65533;&#65533;&#65533;&#65533;PO&#65533;Y&#65533;&#65533;&#65533;~&#65533;/&#65533;~&#65533;&#65533;&#65533;^&#65533;&#65533;5ib6X`&#65533;&#65533;j&#65533;V&#65533;_&#65533;&#65533;&#65533;N&#65533;M&#65533;&#65533;g.&#65533;&#65533;&#65533;&#65533; Ps&#65533;T&#65533;&#65533;&#65533;Z&#65533;c2&#65533;&#65533;&#65533;n#&#65533;&#65533;p&#65533;&#65533;\&#65533;.&#65533;*=&#65533;&#65533;&#65533;&#528;&#65533;[z&#65533;&#65533;&#65533;&#65533;&#65533;>g&#65533;?M&#65533;4I&#65533;&#65533;x&#65533;!G&#65533;]&#65533;F|&#65533;tLw&#65533;&#65533;D&#65533;QuoR&#65533;X&#65533;L(&#65533;J9&#65533;&#65533;&#65533;,&#65533;K&#65533;K>{&#65533;&#65533;B&#65533;s&#65533;tH&#65533;&#65533;K&#65533;{H&#65533;t+&#65533;&#65533;&#65533;&#65533;&#65533;&#65533;&#65533;z&#65533;g&#65533;R7u;&#65533;\&#65533;&#65533;&#65533;&#65533;&#65533;a&#65533;&#65533;X&#65533;&#65533;`oSVUOcO&#65533;e&#65533;q!P v&#65533;&#65533;&#679;|@&#65533;&#65533;g&#65533;Rv~7&#65533;&#65533;G&#65533;&#65533;-&#65533;X&#65533;]&#65533;&#65533;&#65533;\1&#65533;&#65533;L&#65533;&#65533;&#65533;P K&#65533;vpo&#65533;OEVdc`&#1804;&#65533;c&#65533;hw&#65533;&#65533;i&#65533;&#65533;K&#65533;&#65533;G&#65533;&#65533;+-x&#65533;&#65533;&#65533;&#65533;i&#1174;]\&&#65533;&#65533;&#65533;
&#65533;&#65533;B&#65533;&#65533;B8&#65533;Sh&#65533;*h&#65533;/&#65533;B&#65533; $@Owg&#65533;&#65533;&#65533;=&#65533;	R~aVq&#65533;^&#65533;&#65533;&#65533;5&#65533;&#65533;}m&#65533;&#65533;m&#1614;qx&#65533;&#65533;&#65533;&#65533;&#65533;2,4P&#65533;!G-&#65533;R&#65533;h&#65533;"&#396;7r&#65533;&#65533;&#65533;#&#528;"G&#65533;,ir&#12929;&#65533;&#65533;&#65533;A&#65533;&#65533;&#65533;m&#65533;TD&#65533;&#65533;&#65533;?&#396;&#65533;x&#65533;&#65533;&#65533;4&#65533;&#65533;t&#65533;h&#65533;&#65533;ia&#172;(&#65533;&#65533;?&#65533;&#65533;`&#65533;P&#65533;&#65533;H&#65533;+*a &#1135;&#65533;B&#65533;b-&#65533;46&#65533;&#65533;&#65533;&#65533;&#65533;r&#65533;&#1197;k&#65533;.&#1980;!&#65533;&#65533;&#65533;&#65533;&#65533;&#65533;*&#65533;T&#65533;&#65533;c*&#65533;&#65533;&#65533;&#65533;q&#65533;&#903;&#65533;&#65533;P&#65533;&#65533;!c&#65533;;&#65533;x&#65533; &#65533;&#65533;&#65533;(>O&#65533;P&#65533;&#65533;4S$N`&#65533;&#65533;&#65533;&#65533;;Q&#744;&#65533;&#65533;6&#65533;1&#65533;&#10255;CEE&#65533;(PD&#65533;B&#65533;!&#65533;+R\&#65533;&#65533;P'&#65533;&#193;&#65533;&#65533;&#65533;`&#494;&#1863;u:&#65533;[/&#65533;&#1287;&#65533;rC&#65533;&#65533;&#65533;&#65533;&#65533;&#65533;/&#65533;&#65533;&#65533;&#65533;8&#65533;&#65533;{&#64611; &#65533;&#65533;"	b&#65533;&#65533;CP&#65533;&#65533;R&#65533;u@&#65533;<|&&#65533;h&#65533; &#65533;&#65533;&#65533;&#65533;^!&#65533;h&#65533;3&#65533;1&#65533;e&#65533;Q&#65533;(L&#65533;&#65533;&#65533;&#65533;&#65533;|M4(&#65533;@&#65533;6=&#65533;&#65533;&#65533;&#65533;&#65533;&#65533;@x&#65533;&#65533;S&#65533;&#65533;P&#65533;&#65533;&#65533;&#65533;2(
 &#65533;3&#65533;r&#65533;)U8vBvti&#65533;h&#65533;e&#65533;&#65533;PQTH!&#65533;=&#65533;&#986;&#65533;&#65533;&#65533;&#65533;%&#65533;&#65533;!x &#65533;&#65533;,)&#65533;@|j&#259;12&#65533;&#65533;$&#65533;&#65533;bh&#65533;&#65533;&#65533;&#65533;=1&#65533;3#Zz)&#65533;&#65533;j&#65533;iG&#65533;3&#65533;?&#65533;&#65533;&#65533;K1@%CL>&#65533;#&#65533;@&#65533; &#65533;&#65533;p~
&#65533;&#65533;#5&#65533;
D&#65533;&#65533;O@ &#65533;E&#65533;=&#65533;&#65533;M1df&#65533;Q	&#65533;&#65533;&#65533;VajU&#65533;&#564;&#65533;#QTQ=T&#65533;55Q&#65533;_&#65533;&#65533;{.&#65533;&#65533;&#65533;`i&#65533;&#65533;JY&#65533;!g(D&#65533;2&#65533;&#256;&#65533;?&#65533;e2&#65533;&#65533;`2&#65533;p&#65533;&#65533;!cE<(&#65533;&#65533;&#65533;T&#65533;PXM&#65533;&#65533;&#415;&#65533;Fp&#65533;&#65533;&#65533;&#65533;b&#65533;&#65533;<&#65533;b&#65533;&#65533;v&#65533;&#65533;$p&#65533;&#65533;1&#65533;&#65533;&#65533;CO4&#1490;&#65533;9&#65533;&#65533;&#65533;0H;R D&#65533;&#65533;&#65533;&#65533;@}&#192;&#65533;4&#65533;t&#65533;
xC|T&#542;;&#65533;&#65533;&#65533;/7'&#65533;n&#65533;a(1&#65533;&#65533;&#65533;&#65533;&#65533;B&#65533;p&#65533;&#65533;mk&#65533;&#65533;&#65533;&#65533;q&#65533;e&#65533;&#140;h&#65533;&#65533;`&#65533;&#65533;&#65533;a#&#65533;:b&#65533;@?&#1442;*&#65533;>Z&#65533;&#65533;z&#65533;&#65533;9&#65533;pQ&#65533;N\&#65533;&#65533;7&#65533;J)EM5&#65533;BSP7&#65533;&#65533;4U&#65533;&#65533;&#65533;&#65533;&#65533;&#65533;1&#65533;d&#65533;z*9&#65533;@&#65533;d{&#65533;l&#65533;&#65533;&#25824;&#65533;#W&#65533;
&#65533;&#65533;@ ZT&#65533;?[\&#65533;@r&#65533;@&#65533;TAn[=&#65533;&#65533;&#65533;&#65533;@O&#65533;&#65533;W5H,P*&#65533;&#65533;&#65533;
&w&#65533;&#65533;N&#65533;&#65533;6*\&#65533;V&#65533;;FE	&#65533;&#65533;&#65533;m#&#65533; g&#65533;&#65533;&#65533;&#1300;&#65533;&#65533; Ld&#1059;ma&#65533;&#65533;&#65533;&#65533;&#65533;.&#65533;&#65533;&#65533;&#65533;&#65533;{&#65533;x&#65533;&#65533;&#65533;&#65533;&#65533;&#65533;&#65533;&#65533;F&!?p&#65533;K&#65533;&#65533;&#65533;	&#65533;/;&#65533; 1@&#65533;T@f&#65533;&#65533;&#65533;&#65533;8A&#65533;:&#65533;!&#65533;&#65533;&B4&#65533;&#65533;X&#65533;&#65533;&#65533;!z(&#65533;&#65533;&#65533;&#65533;U&#65533;b&#65533;T&#65533;#r15=\&#65533;&#65533;&#191;9&#65533;& `&#65533;af&#65533;C`&#65533;g&#65533;&#65533;&#65533;h&#65533;&#65533;&#65533;D0A}, &#65533;(&#65533;g r&#65533;#:&#65533;&#65533;;&#1319;&#65533;:`&#65533;| &#65533;;P&#65533;&#65533;&#65533;B&#1448;&&#65533;=nQ&#65533;&#65533;&#65533;m&#65533;&#5354;D&#65533;s&#65533;&#65533;b&#65533;r&#65533;X&#65533;@>0x&#65533;0&&#65533;&#65533;R&#65533;-&#65533;AU&#65533;P&#1369;&#65533;L&#65533;]&#65533; &#65533;j&#65533;d&#65533;&#65533;&r(&#65533;6^&#1365;.&#65533;DU/ J&#65533;|V8
&#65533;LH&#65533;f;d&#65533;1&#65533;&#65533;h r J&#65533;&#65533;7&#65533;<&#65533;&#65533;&#65533;|&h&#65533;&#65533;4&#65533;!9E;&#65533;&#65533;}d&#65533;v Y&#65533;&#65533;lG&#65533;B&#65533;J)&#65533;\&#65533;&#65533;&#65533;&#65533;&#65533;&#65533;q&#65533;H&#65533;-#*&#1097;j&#65533;QU&#65533;n&#65533;	&#1282;(yK*n`4&#65533;` 
&#65533;/&#65533;'J&#65533;&#65533;"&#65533;&#65533;&#1393;&#65533;?&#65533;&#65533;&#65533;&#65533;&#65533;4&#65533;&#65533;&#1318;%&#65533; A&#65533;&#65533;&#65533;-&#65533;}EX]&#65533;&#65533;&#65533;&#65533;&#65533;h&#65533;o&#65533;(T&#65533;*U&#65533;h&#65533;"a&#65533;dp&#65533;&#65533;AF&#65533;&#65533;d&#65533;St&#65533;a&#65533;bjf&#1036;&#65533;"&#65533;z&#65533;b&#1529;&#65533;le&#588;)M	&&#1604;&#65533;&#65533;7Q&#65533;j04&#65533;"
&#65533;&#65533;<x&#65533;fV&#65533;Z&#65533;&A&#65533;d&#65533;v &#65533;&#65533;j&#65533;&#65533;&#65533;s&#65533;&#65533;&#65533;&#65533;&#65533;jXc&#65533;?&#65533;A &#65533;f&#65533;&#65533;&#65533;%&#1116;v &#65533;EGj&#65533;&#65533;&#65533;eL&#65533;D.&^
&#65533;9&#65533;`&#65533;;&#65533; O&#65533;p&#65533;&#65533;'IEf&#65533;&#65533;|03&#65533;%&#65533;W&#65533;&#1917;@vP&#65533;M&#65533;	&#65533;kr&#65533;"]&#65533;I&#65533;&#65533;&#65533;S&#65533;&#65533;|f&#65533;jPLu&#65533;&#65533;&#65533;\&#65533;;&#65533;&#65533;N&#65533;*&#65533;&#65533;H2&#65533;!&#65533;&#65533;c&#65533;&#65533;?&#65533;&#65533;&#65533;&#65533;&#65533;NOZ&#1793;7&#65533;&#65533;&#65533;'
&#65533;F&#65533;~&#65533;&#65533;&#65533;&#65533;YS&#65533;&#65533;&#65533;>Bf(O&#65533;&#65533;3h`&#65533;&#65533;&#65533;&#65533;9 F&#65533;&#65533;&#65533;&#65533;&#65533;[A&#65533;&#65533;&#65533;&#65533;Iyp&#65533;C&#65533;&#65533;&#65533;A !xB7=&#65533;&#65533;t&#864;R$X4&#65533;&#65533;&#65533;&#65533;f&#65533;!&#65533;&#65533;&#65533;*&#65533;&#65533;&#65533;Gl&#65533;([&#65533;u,	u&#65533;&#65533;@&#65533;&#65533;&#65533;0D0&#65533;&#65533;&#65533;&#1260;f&#65533;A&#226;	&#65533; &#293;
&#65533;&#65533;
&#65533;&#65533;&#65533;&#65533;<a&#65533;&F&#65533;x&#65533;.f&#458;&#65533;&#65533;&#65533;u&#65533;g&#65533;&#65533;(	&#65533;Ee*S&#65533;g&#65533;&#65533;&#65533;~&#65533;&#65533;IS&#65533;b
&#280;&#65533;&D&#65533;pc&#65533;&#65533;XiZ&#65533;&#65533;&#65533;	&#65533;J&#65533;&#65533;&#65533;1&#65533;&#65533;?&#65533;&#65533;&#65533;e8&#65533;&#65533;&#65533;Q&#65533;&#65533;&#65533;vwY&#65533;&#65533;'?&#65533;&#65533;@~&#65533;;>	-&#65533;$&#65533;&#65533;e&#65533;t0&#65533;&#65533;d&#65533;&#65533;&#65533;~&#65533;T@8&#65533;&#65533;TM$&#65533;2&#65533;&#65533;&#65533;@&#65533;&#65533;\x&#65533;&#569;&#65533;&#1102;3&#65533; &#65533;/ Rm&#65533;"&#65533;&#65533;&#65533;/X&
&#65533;9a&#65533;f&#65533;H&#65533;&#65533;&#65533;weB&#65533;&#65533;S&#65533;`&#65533;X&#65533;&#65533;&#65533;b&#65533;wGz3&#65533;z&#65533;&#65533;9,&#65533;Jt&#65533;:&#65533;=Uw&#65533;St&#65533;q&#65533;&#65533;|bN&#65533;A&#1313;)94}&#65533;&#65533;&#65533;&#65533;w&#65533;x9&#65533;(T3\&#65533;&#65533;&#65533;)&#65533;&#65533;R>%&#65533;&#65533;(3 &#65533;&#65533;&#65533;8&#65533; &#65533;+B&#65533;&#65533;Q)&#65533;&#65533;&#65533;&#65533;N7!p&#65533; R&#65533;&#65533;&%&#65533;%&#65533;B&#65533;" fhC$&#65533; &#65533;EA&#65533;&#65533;&#65533;/&#65533;&#65533;&#2025;J[&#65533;&#65533;&#65533;&#65533;&#65533;&#65533;`&#65533;
.&#65533;/&#65533;<&#65533;&#65533;`Z2&#65533;&#65533;r&#1195;G8PX&#65533;&#131;&#65533;&#65533;,&#65533;&#65533;<&#65533;f1&#65533;	@&#65533;y&#65533;!&#65533;AKX(&#65533;&#65533;WL&#1408;%&#404;(`MVLa&#65533;bvAX&#65533;&#65533;C`&#65533;# &#65533;X,KB&#65533;z&#65533;&#65533;@G0&#65533;D "&#65533;&#65533;G&#65533;&#1994;j"&#65533;6`&#65533;&#65533;S&#65533;&#65533;&#65533;&#65533;&#65533;&#65533;?&#65533;&#65533;.&#65533;>&#65533;m`&#65533;Ol&#65533;&#65533;&#65533; ?&#65533;&#65533;/&#65533;$b|&#65533;&#65533;&#65533;&#65533;&#65533;v&#65533;A@&#65533;Pnpw&#65533;&#65533;!xH&#65533;&#65533;&#65533;&#65533;&#65533;? &#65533; "\"&#65533;&#65533;&#65533;&#65533;&#65533;&#65533;&#65533;&#65533;;D&#65533;f&#65533;%&#65533;&#65533;&#65533;&#65533;&#65533;b&#65533;&#65533;&#65533;Y
&#65533;l&#65533;&#65533;i&#65533;	&#65533;P&#65533;I	&#65533;&#65533;&#65533;xB&#65533;&#65533;	*&#65533;%T &#65533;|&#65533;&#65533;L&#329;&#65533;&#65533;=q' &#65533;@&#65533;&#65533;?:&#65533;l&#65533;su W&#65533;H&#65533;&#65533;&#253;}&#65533;&#65533;&#65533;3&#65533;&#571;&#65533;L&#65533;P G&#65533;&#65533;&#573;@&#65533;CX&#65533;&#65533;,&#65533;&#65533;E&#65533;p&#65533;F8&#65533;&#189;W&#65533;&#65533;D&#1043;E&#65533;&#65533;)TN&#65533;&#65533;&#65533;r!A&#65533;9&#65533;&#65533;4&#65533;&#65533;&#65533;&#329;&#65533;&#65533;?&#65533;&#65533;&#1806;KqC&#65533;&#65533;A&#65533;(EU&#65533;tDAhD'&#65533;&#65533;
@&#65533;%^&#65533;&#65533;x&#65533;JD&#65533;&#65533;&#65533;&#65533;&#65533;MK&#65533;p&#65533;&#65533;&#65533;[&#65533;&#65533;&#65533;&p&#65533;&#65533;&#1280;&#65533;@ G&#65533;&#65533; R!E&#65533;&#1826;&#65533;&#65533;O&#65533;J&#65533;4&#65533;&#1908;&#65533;TEjH&#778;&#65533;U&#65533;u&#65533;@&#65533;@$^&#65533;@.|!d@ P&#65533;5Vc5b&#65533;6b" &#65533;L&#65533;@&#65533;&#65533;8&#65533;&#65533;&#65533;*$&#65533;!&#65533;Lt@&#65533;!&#65533;W&#1872;lL&#65533;&#65533;&#65533;&#65533;*E&#65533;g&#65533;&#65533;xT&#65533;&#65533;WH &#65533;A&#286;-&#65533;&#65533;&#65533;&#65533;&#65533;C5&#65533;`B  &#2009;&#65533;C`&#65533; &#65533;0A8_8&#65533;=&#65533;C3x&#65533;?&#65533;@&#65533;&#65533;?&#65533;&#65533; &#65533;dI&#65533;$I@&#65533;5&#65533;G&#65533;&#65533;'&#65533;&#65533;'&#65533;&#65533;&#65533;&#65533;&#65533;&#65533;&#65533;$&#65533; &#287;&#1520;&#65533;&#65533;X&#65533;&#65533; &#65533;&#65533;&#65533;&#65533;M&#65533;@&#65533;C*&#65533; &#65533;	&#65533;2&#65533;dC&#1793;&#65533;&#65533;T:&#65533;&#65533; "d_@bu@<<&#65533;&#65533;&#65533;@&#65533;^)&#65533;	&#65533;@&#65533;&#1816;A&#65533;TNf&#65533; &#65533;&#65533;'P&#65533;5&#65533;@&#65533;@&#65533;MU;&#65533;&#65533;"&#65533;&#65533;C&#65533;D0&#65533;&#65533;&#65533;(aW&#65533;&#65533;.&#65533;&#65533;&#1924;W&#65533;&#65533;I&#65533;&#65533;&#65533;&#65533;E&#65533;&#229;&#65533;:&#65533;i&#65533;&WL&#65533;&#65533;y&#65533;4&#65533;&#65533;4&#65533;C&#65533;&#65533;&#65533;&#65533;d&#65533;?&#65533;B;&#65533;&&#65533;D&#65533;M&#65533;&#65533;4&#65533;&#65533;&#580;>&#65533;&#65533;&#65533;8V&#65533;I&#65533;&#65533;&#65533;7&#65533;&#65533;4&#65533;r.M,&#1820;l&#65533;&#65533;4&#65533;OE&#65533;A&#65533;&#65533;C&#65533;&#65533;&#65533;&#65533;&#65533;!&#65533;ET&#65533;6&#65533;'yv&#65533;&#65533;T&#65533;&#65533;K<&#65533;&#65533;&#65533;@&#65533;&#65533;&#65533;&#65533;@&#65533;&#147;0V, &#811;
&#65533;P&#65533;&#65533;U&#65533;&#65533;&#65533;&#65533;&#65533;K&#1309;a4&#65533;&#65533;@&#65533;iP&#65533;&#65533;&#65533;&#65533;
X&#65533;OLI&#65533;&#65533;C)&#65533;&#65533; HZ &#65533;&#65533;$DCnD&#65533;&#65533;&#65533;F&#65533;l&#65533; D$R&#65533;
&#65533;Ja&#65533;&#65533;!&#65533;&#65533;&#65533;&#65533;c&#65533;&#65533;(F&#65533;&#65533;X&#65533;DEb&#65533;R&#65533;&#65533;Se*&#65533;&#65533;CH  &#65533; x&#65533;8&#65533;C%`&#65533;&#65533;;&#65533;p%&#65533;C(,9,B(@&#65533;?ld&#65533;&#65533;&#65533;.&#65533; &#65533;&#65533;K&#65533;&#65533;A&#65533;&#65533;d&#65533;&#1897;&#65533;	&#65533;h%D&#65533;&#65533;&#65533;8&#65533;A2&#65533;L&#65533;&#65533;&#65533;&#65533;&#65533;@&#65533;Y&#268;PD>&#65533;[,&#65533;?d&#65533;2&#65533;&#65533;1&#65533;V&#65533;
&#65533;&#65533;i&#65533;&#65533;L&#65533;,&#65533;&#65533;	^mQ&#65533;&#65533;&#65533;@4Lq&#65533;&#65533;&#65533;B&#65533;XM&#65533;&#65533;p&#65533; &#65533;&#65533;@&#65533;&#65533;&#65533;&#65533;&#65533;?|h&#65533;&#296;D9Cb&C&#65533;/DS&#65533;&#65533;8u&#65533;&#65533;&#65533;d2S&#65533;&#65533;N	&#65533;&#65533;&#65533;&#65533;&#805;fz&#65533;&C&#65533;&#65533;j&#65533;&#65533;i:K9mNkF&#65533;&#65533;&#65533;+&#550;C&#65533;f=UAk&#65533;&#65533;ED&#65533;R&#65533;WX&#65533;
F(	&#65533;&#65533;f&#65533;&#65533;&#65533;l&#65533;&#65533;r6&#65533;SQ&#65533;&#65533;&#65533;&#65533;&#65533;&#65533;?]&#65533;C&#65533;e\a0&#65533;?&#65533;S&#65533;<&#65533;&#65533;CE&#65533;&#137;&#65533;l&#530;&#65533;B&#65533;&#65533;R&#65533;L&#65533;	&#65533;&#65533;@&#65533;&#65533;&#65533;TR&#65533;&#65533;p&#209;&#65533;@&#65533;&#65533;&#65533;&#65533;"&#65533;DE&#65533;
&#65533;(&#65533;&#65533;O&#65533;&#65533;&#1343;&#65533;&#65533;&#65533;=n&#65533;&#65533;&#65533; &#65533;&#65533;lKL&#65533;&#65533;@K8E&#65533;B&#65533;Y&#65533;?&#65533;&#65533;?&#65533;h&#65533;gF`c&#65533;&#65533;,&#1642;Y&#65533;&#65533;&#65533;&#65533;c(&#65533;)5&#65533;a&#65533;F&#65533;H&#65533;&#65533;&#65533;a+N&#65533;&#65533;#TPu(dA&#65533;&#65533;"&#65533;&#65533;@HU&#65533;&#65533;&#65533;&#65533;@T&#65533;1&#65533;&#65533;x H&#65533;d8&#65533;@X&#65533;P&#65533;4&#65533;?&#65533; @"&#65533;&#65533;&#65533;C&#65533;5&#65533;&#65533;dI
Kj_L&#65533;_&#65533;2*&#65533;&#65533;8&#65533;&#65533;&#65533;L_&#65533;@	&#65533;r&#65533;&#65533;y&#65533;&#65533;&#65533;&#65533;&#65533;&#65533;W&#65533;&#65533;&&#65533;&#65533;.R&#65533;&#65533;G&#65533;&#65533;?&#65533;&#65533;_&#154;&#65533;&#65533;&#65533;&#65533;*W&#65533;&#65533;&#65533;&#65533;Um&#65533;&#65533;&#50239;T&#65533;?8&#65533; &#65533;*&#65533;X&#65533;&#65533;T &#65533;&#65533;o&#65533;&#65533;+&#65533;CtB&#65533;&#65533;D&#1365;PDL
aR&#65533;K(&#65533;&#65533;t &#65533;&#65533;&#65533;2&#65533;H1&#65533;&#571;Q&#65533;&#65533;&#65533;&#65533;&#65533;P&#65533;&#65533;%&#65533;&#65533;Ip&#65533;R&#65533;&#65533;&#65533;D&#65533;n&#65533;VYN&#65533;&#65533;M&#65533;@&#65533;km&#65533;I&#65533;n&#65533;N&#65533; &#65533;
&#65533;?&#65533;&#65533;&#667;
&#65533;&#1550;&#65533;&#65533;&#65533;&#65533;Ka&#65533;?p&#65533;C*&#65533;XiN'&#65533;&#322;u&#65533;&#65533;&#65533;&#65533;@`l&#65533;&#65533;&#65533;x&#65533;&#65533;7&#65533;&#65533;&#65533;@&#65533;&#65533;#&#65533;&#65533;Q&#65533;|&#65533;Qd&#65533;,&#65533;@&#65533;&#65533;&#65533;&#65533;0&#65533;&#65533;I&#65533;&#65533;N&#65533;?-&#1408;&#65533;"&#65533;&#65533;D&#1078;&#65533;&#65533;&#65533;&#65533;&#65533;
&#65533;	&#65533;&#65533;SW`Q	&#65533;=/&#65533;'&#65533;&#65533;.G&#65533;&#65533;E &#65533;/2&#65533;,&#65533;EXBv&#65533;n&#65533;cd&#65533;&#65533;&#65533;&#65533;f&#65533;&#248;&#65533;Fx&#65533;&#65533;9&#65533;&#526;&#65533;&#65533;$B"&#65533; +&#65533;T[&#65533;,	&#65533;$&#524;@d&#65533;EB@%l&#65533;T&#65533;&#65533;@	&#65533;C&#65533;&#65533;'d%p.&#65533; &#65533;&#65533;&#65533;RB8P&#65533;y&#65533;G&#65533;&#65533;,&#65533;'&#65533;&#65533;?&#65533;&#65533;.o@8&#65533;&#65533;&#65533;&#65533;8&#65533;&#65533;&#65533;dHD#&#65533;A&#65533;D&#65533;&#65533;&#65533;&#65533;&#65533;&#65533;j&#65533; 6%&#65533;&#65533;&#65533;	&#65533;@=/&#1190; C&#65533;3&#65533;A&#65533;&#65533;&#1745;&#65533;'&#65533;&#65533;&#65533;&#65533;y`&#65533;&#1803;,e&#65533;&#65533;-)&#65533;&#65533;&#65533;&#65533;&#65533;o&#65533;&#65533;$&#65533;@&#65533;Z&#65533;p &#65533;THp&#65533;RD% D&#65533;&#65533;(&#65533;CpC&#65533;Ra&#65533;(,&#65533;/&#65533;&#65533;/r&#65533;LW-&#65533;&#65533;Oh+&#65533;tk&#65533;	D7&#65533;&#65533;&&#65533;El&#65533;Pa&#65533;L&#65533;&#65533;&#65533;&#28214;&#65533;&#787;+D!&#1067;T&#65533;&#65533;|a
3&#65533;&#65533;FE&#65533;&&#65533;&#65533;DE&#65533;&#65533;T&#65533;&#65533;M&#65533;	Jh&#65533;&#65533;a&#65533;(&#65533;&#65533; !&#65533;dD D5#&#65533;&#65533;&#14405;4P&#65533;J4S&#65533;aX&#65533;?$Tc&#65533;&#65533;W5&#13320;&#65533;&#65533;XKR&#65533;G&#65533;&#65533;dKcTp&#65533;&#65533;&#65533;B&#65533;@d6&#65533;&#65533;9PuE26&#65533;A\&#65533;?&#65533;C|&#65533;2&#65533;&#65533;^D&#65533;f&#65533;^&#65533;v&#65533;&#65533;&#1828;&#65533;&#252;D&#65533;|A&&#65533;  &#65533;&#65533;&#65533;&#65533;&#65533;&#65533;e&#65533;&#65533;&#65533;&#65533;@m&#65533;UkS-&#65533;C-&#65533;&#65533;&#65533;&#65533;&#315;&#65533;&#65533;&#65533;&#65533;@&#65533;&#65533;&#65533;1&#65533;0&#65533;&#65533;@&#65533;e&<C&#65533;&#65533;&#65533;%&#65533;$&#65533;;h &#65533;H&#65533;4C"lw$&#65533;&#65533;&#65533;&#65533;wh&#65533;&#65533;
&#65533;-&#65533;&#65533;&#65533;?Xs#$&#65533;&8&#65533;	&#65533; h&#65533;?t&#65533;6&#65533;&#65533;5&#65533;&#65533;@&#1025;&#65533;%A&#65533;&#65533;&#65533;@&#65533;&#65533;,l&#65533;9&#65533;RF&#65533;&#65533;2&#65533;U~&#65533;S &#65533;N&#65533;&#65533;&#65533;VQ&#65533;A&#65533;-&#65533;&#65533;! &#65533;&#65533;@=&#65533;B&#65533;&#65533;&#65533;VX&#65533;D@&#65533;*&#2741;&#7238;` &#65533;&#65533;&#65533;a ;N&#65533;&#65533;p&#65533;TqA0&#65533;3DH+&#65533;@&#65533;4Ed1&#65533;8&#65533;&#65533;!&#65533;6&#65533;&#65533;6&#65533;&#65533;<&#65533;N/I&#65533;&#65533;&#65533;HPo&#65533;R&#65533;2S&#65533;&#65533;&#65533;&#65533;&#65533;&#65533;&#65533;&#65533;R/5h&#65533;&#65533;}&#65533;&#65533;3h&#65533;&#65533;)&#65533;UT&#65533;t@&#65533;&#65533;
D4&#65533;&#65533;/Z&#65533;O&#65533;&#65533;&#65533;0&#65533;<	&#65533;&#65533;q&#65533;&#65533;M&#65533;5z*P@FDq $&#65533;c,Cdg&#65533;B&#65533;@n&#65533;&#65533;q_&#65533;&#65533;_3D&#65533;pbIE&#65533;&#65533;A6CE&#65533;&#65533;b#&#1656;&#65533;
P&#65533;&#65533;&#65533;A@&#65533;&#65533;22vFU&#65533;-L-&#65533;&#65533;B&#65533;'&#65533;\&#65533;+&#65533;V$c&#65533;=&#64960;q&#65533;	D&#65533;&#65533;H&#65533;&#65533;l+2&#65533;&#65533;{H&#65533;&#65533;&#65533;G+8@&#65533;S&#65533;&#65533;D&#65533;Z&#65533;&#65533;} 	D&#65533;&#1722;&#65533;&#65533;&#65533;&#65533;%&#1711;Z&#65533;	&#65533;t&#65533;&#65533;?h&#65533;>&#65533;2&#65533;Q&#65533;#&#65533;&#65533;
&#65533;~&#65533;@8&#65533;&#65533;&#65533; &#271;@&#65533;B8|&#65533;&#65533;&#65533; &#1088;E&#65533;@	Xs{k&#65533;!p&#65533;?&#65533;5S&#65533;?4B#&#65533;&#65533;&#65533;V<.&#65533;@&#65533;C8$A*&#65533;&#65533;&#65533;&#65533;)%&#65533; +&#65533;@&#65533;&#65533;&#65533;&#65533;D&#65533;&#65533;xh1&#65533;<%U.&#65533;M&#65533;G!SBoPiIZ&#65533;&#65533;&#65533;G,LX&#65533;&#65533;&#1511;&#65533;&#65533;&#65533;&#65533;&#65533;A&#65533;q&#65533;&#65533;&#65533;&#65533;r&#65533;!FQ&#65533;	@" q&#65533;=&#65533;lT5&#65533;L&#266;
D&#65533;&#65533;*&#65533; &#65533;(}&#65533;3=&#65533;&#972;\4XA&#65533;&#65533;S&#65533;-	@
&#602;3&#65533;&#65533;;\&#65533;O&#65533;{&#65533;&#65533;&#65533;kT&#65533;&#65533;S&#65533;CTJDA&#65533;^&#65533;{&#65533;&#65533;&#65533;&#65533;&#65533;&#710;rS&#257;&#65533;n&#65533;Jr&#65533;&#65533;&#65533;!'~z&#7685;&#65533; &#65533;a&#65533;&#65533;~&#65533;j@`j&#65533;a&#65533;&#65533;&#65533;&#65533;E&#65533;&#65533;?&#65533;%EX @&#1552;&#65533;&#65533;&#65533;M&#65533;~&#65533;&#65533;P^&#65533;&#65533;[&#65533;u&#65533;&#65533;&#65533;LQPc&#65533;&#65533;vaDuW&#1053;&#65533;&#5426;h&#609;&#645;%&#756;x"&#65533; &#65533;9$&#65533;&#65533;&#65533;&#65533;&#65533;A&#65533;&#65533;
&#65533;3&#65533;&#65533;&#2013;&#65533;V&#65533;x&#65533;&#65533;M&#65533;``&#65533;&#65533;1&#65533;&#65533;  G~4yeJ&#65533;+Y&#65533;t&#65533;fL&#65533;3i&#65533;&#65533;&#1727;MW&#65533;L&#65533;q
 &#65533;&#65533;T&#65533;`&#65533;>V>&#65533;&#65533; &#65533;&#841;(&#65533; &#65533; &#65533;&#65533;&#65533;P&#65533;&#65533;&#65533;o&#65533;./H&#65533;-&#1573;&#65533;&#65533;l&#65533;t&#65533;B&#65533;&#65533;j&#65533;xQk"&#65533;&#65533;n&#65533;&#65533;c&#65533;\&#65533;p&#65533;&#65533;&#65533;W&#65533;s&#65533;&#65533;H&#65533;&#65533;&#65533;4&#65533;(&#65533;&#65533;$&#65533;Q&#65533;&#65533;&#65533;&#65533;&#65533;f6>&#65533;&#65533;&#65533;.V&#65533;h<&#65533;!@@&#65533;p&#65533;M&#65533;@	&#65533;&>:&#65533;&#65533;&#65533;*&#65533;&#65533;&#65533;t&#65533;&#475;&#65533;E&#65533;D&#471;O&#790;&#65533;&#65533;?&#65533;&#1049;x&#65533;-v&#65533;&#65533;&#65533;&#65533;&#65533;&#65533;&#65533;<uIt&#65533;&#65533;A&#65533;)&#65533;A&#65533;&#65533;&#65533;V&#65533;~@&#1441;C}+x&#65533;q@&#65533;C8&#65533;d&#65533;aV|&#65533;&#65533; `&#65533;&#65533;DF&#65533;`&#65533;q&#65533;/<&#65533;&#65533;]
&#419;8	&&#65533;&#65533;@<&#65533;&#65533;&#65533;H&#65533;p0&#65533;&#65533;&#65533;a9&#65533;z&#65533;m&#65533;&#65533;&#65533;hP&#65533;h&#65533;.j&#65533; &#65533;&#65533;&#65533;&#65533;.&#65533;&#65533;&#65533;j&#65533;&#65533;&#65533;&#65533;\)&#655;&#65533;&#65533;&#65533;&#688;&#65533;&#65533;&#65533;&#65533;lDa&#65533;&#65533;8&#65533;&#65533;vN9&#65533;*&#65533;&#65533;9&#65533;&#65533;&#65533;$;&#65533;&#65533;&#65533;&#65533;&#65533;&#65533;N
&#65533;&#65533;HOv&#65533;&#1835;N&#65533;&#65533;G
b&#65533;q"c&&#65533;a"
L&#65533;3&#65533;X&#65533;QB	&#65533;~&#65533;H&#65533;SJ&#65533;&#65533;B&#65533;$C&#65533;&#65533;&#65533;&#65533;a&#65533;&#65533;TU]&#65533;&#65533;V]}V&#65533;ii&#65533;&#65533;&#65533;&#65533;&#65533;&#65533;&#65533; &#65533;41&#65533;&#65533;$ &#65533;4&#65533;&#65533;B&#65533;&#65533;&'&#65533;&#65533;&#627;.&#65533;`&#65533;&#65533;&#65533;&#65533;&#65533;zp&#65533;k&#65533;&#65533;&#65533;&#329;&#353;&#1481;z&#65533;&#65533;i.jQ&#65533;3p&#65533;%&#65533;&#65533;([&#65533;&#65533;b)&#65533;YO*)&#65533;~&#65533;&#65533;&#65533;&#65533;=&#18057;:&#65533;%/h&#65533;fR&#65533;u"5L&#65533;A:8&#65533;&#65533;&#65533;1&#65533;@&#65533;&#65533;&#65533;&#65533;|&#65533;&#65533;&#65533;&#65533;&#457;H &#65533;!(k&#34951;l1`&#65533;&#65533;+&#65533; &#65533;.&#65533;E&#65533;t&#65533;64&#65533;&#65533;C&#65533;&#65533;&#65533;i(A&#65533;A@\&#65533;L&#65533;p&#65533;0&#65533;P&#835;5&#1432;h&#65533;O&#65533;a&#65533;&#65533;&#65533;h&#65533;&#65533;&#65533;&#65533;N&#65533;&#65533;&#65533;?&#65533;&#65533;z4&#65533;Q&#65533;&#65533;&#65533;1&#65533;&#65533;&#65533;&#65533;!&#65533;&#65533;.&#65533;&#65533;8&#65533;&#65533;&#65533;&#65533;&#65533;&#65533;&#65533;3L&#65533;&#65533;&#65533;&#65533;&#65533;B&#65533;&#1019;&#1569;&#65533;cd&#65533;&#65533;4&#65533;
H8!Js&#65533;c&#65533;>&#65533;PG&#65533;&#65533;&#2245;	!@&#65533;Xd"
&#65533;&#208;!&#65533;&#65533;&#65533;@r{}#8@(&#65533;&#65533;&#65533;i&#65533;&#65533;&#65533;&#65533;&#65533;H&#65533;#&#65533;&#65533;&#33545;&#65533;&#65533;G&#65533;&#65533;q&#65533;&#65533;&#65533;&#65533;&#65533;&#65533;&#65533;eIx&#65533;H#&#65533;|a&#65533;m&#65533;&#65533;&#65533;&#65533;(&#65533;&#65533;&#65533;&#655;
ZR&#591;&#65533;/&#65533;JqR&#65533;R&#65533;&#65533;e&#65533;=&#65533;F&#65533;>^D&#65533;8&#65533;?z&#65533;.>&#65533;&#65533;N&#65533;&#65533;&#65533;&#65533;(A]$&#65533;9&#65533;'0?Fy&#65533;&#65533;SI&#65533;&#65533;&#65533;&#65533;&#65533;&#65533;&#65533;)&#65533;G!.&#65533;g&#65533;&#65533;&#65533;Y&#65533;y&#65533;C&#65533;&#65533;%&#65533;2I:&#65533;A&#65533;&#65533;&#65533;VC&#65533;
$&#65533;^a&#65533;&#65533;&#65533;&#65533; &#65533;&#65533;&#65533;#p&#65533;&#65533;&#65533;&#65533;@+[&#65533;&#65533;z &#65533;l9&#65533;&#65533;&#65533;>.&#1195;*&#65533;+F1&#65533;&#65533;	&#65533;&#65533;&#65533;&#544;
M<C&#65533;&#65533;'&#65533;&#65533;&#65533;HHB&#65533;!&#65533;&#65533;E&#65533;&#65533;`&#65533;D&#65533;!&#65533;&#65533;&#65533;d&&#65533;&#65533;HD&#65533;~&#65533;&#65533;&#65533;d&#65533;q&#65533;&#65533;9y&#65533;O>bCT R&#65533;&#65533;&#65533;c&#256;r&#65533;&#65533;*?&#65533;>A\9&#65533;&#65533;&#65533;&#65533;!a&#65533;+3&#65533;B&#65533;A&#65533;&#65533;Bp &#65533;&#65533;`Hv&#65533;&#65533;<&#65533;&#65533;Ch&#65533;&#65533;&#65533;Du&#65533;&#65533;&#65533;&#65533;&|@&#65533;&#65533;A&#65533;h&#65533;&#65533;&#65533;&#65533;
&#65533;&#65533;&#65533;&#65533;&#65533;&#65533;`&#265;&#1536;4&#65533;j&#65533;>&#65533;ai&#65533;&#65533;&#65533;&#65533;&#65533;&#65533;O&#65533;mwp&#65533;p&#65533;&#65533;&#65533;&#65533;apE&#65533;&#65533;C&#65533;ecq&#65533;H+&#65533;&#65533;8&#65533;6&#65533;&#65533;&#65533;I&#65533;;&#65533;u
&#65533;9&#65533;G-&#65533; >(@$&#65533;&#65533;&#65533;N&#65533;1&#65533;D&#65533; &#65533;&#65533;H&#65533;
&#65533;B8&#65533;"&#65533;&#65533;;1s"o&#65533;3[&#1323;#&#65533;&#65533;
&#65533;n&#65533;y@&#65533;F&#65533;@&#65533;&#65533;D&#65533;&#65533;H &#65533;>&#65533;&#65533;&#852;7&#65533;&#65533;!|&#65533;	P&#65533;#&#65533;&#343;&#65533;\&#65533;]&#65533;&#65533;&#65533;&#65533;&#65533;&#65533;e&#65533;c&#65533;T&#65533;&#65533;(=&#171;Q!&#65533;&#65533;Rs9&#65533;,&#65533;&#65533;?l&#65533;&#65533;^Lm&#65533;&#65533;&#65533;&#65533;&#65533;&#65533;Z&#65533;&&#65533;&#65533; &#65533;$=&#65533;&#65533;~&#43038;&#65533;I}$&#65533;&#65533;S&#65533;&#65533;&#65533;B&#65533;l"GP&#65533;&#65533;&#65533;&#65533;&#65533;&#65533;"TE&#65533;&b&#65533;&#65533;&#65533;&#65533;T&#65533;T&#65533;r&#65533;&#65533;&#1815;&#65533;b&#65533;p&#65533;2&&#65533;S&#65533;&#65533;&#65533;&#65533;&#65533;U-&#65533;5,&#65533;&#65533;&#65533;&#65533;%V&#65533;&#65533;&#65533;&#65533;&#65533;&#65533;&#65533;Z&#65533;?&#65533;&#65533;A9&#65533;&#65533;@&#65533;&#65533;W&#65533;0&#1346;+&#65533;1&#65533;r&#65533;ZH IxAFP
`d&#65533;&#65533;&#65533;!&#65533;&#65533;`?8&e&#65533;&#65533;&#65533;s&#65533;&#65533;xd&#65533;&#65533;E&#65533;&#65533;^$&#65533;&#65533; l&#65533;+&#65533;&#65533;&#65533;&#65533;O&#65533;&#65533;&#65533;&#65533;&#65533;D&#65533;&#65533;b$&#65533;&#65533;&#65533;&#65533;`&#65533; &#65533; :P&#65533; &#65533;&#65533;&#65533; &#65533; eJ&#65533;&#65533;&#65533;`&#65533;&#65533;2R&#65533;A &#65533;&#65533;A65A\&#65533;e&#65533;r&#65533;&#65533;&#65533;@N&#65533;`&#65533;KkZ&#65533;PAP&#1096;f&#65533;&#65533;&#65533; &#65533;0&#65533;|&#65533;4&#65533;x&#65533;cJ&#1049;&#65533;6&#65533;&#65533;&#65533;D8&#65533;&#65533;&#65533;9H&#65533;nts&#65533;&#65533;&#65533;R&#65533;&#985;RL@&#65533;&#65533;&#65533;p&#1625;&#65533;&#65533;s&#65533;&#65533;#7&#65533;&#737;jMA&#65533;&#65533; 8&#65533;R&#65533;&#65533;&#65533;&#65533;&#65533;&#65533;V&#65533;G&#65533;p H&#65533;&#65533;&#65533;&#65533;T&#65533;B
`&#65533;~*1T `x&#65533;G&#65533;&#65533;&#237;&#65533;CqF8&#1069;&#65533;&#65533;&#65533;&#65533; &#65533;&#65533;&#65533;&#1088;&#65533;&#65533;[3zD\&#65533;&#65533;@d<&#65533;&#65533;/k&#65533;?&#65533;&#65533;&#65533;&#65533;*&#65533;L&#65533;$&#65533;&#65533;&#65533;^g&#65533;&#65533;X&#65533;>iY&#65533;R\&#1219;s-&#65533;rh&#65533;f9{^&#65533;(&#65533;&#65533;&#65533;W&#65533;&#65533;&#65533;&#65533;6Jy2&#65533;iQ&#65533;&#137;t&#65533;[&#65533;`x&#65533;rSL&#65533;&#65533;&#65533; &#65533;.`U&#65533;d&#65533;&#65533;2I\A&#65533;PA&#65533;1&#65533;9&#65533;0&#65533;&#65533;&#65533;,@(&#65533;&#65533;(&#65533;+&#65533;FX&#65533;-&#65533;&#65533;]^&#65533;&#65533;@&#65533;Bw&#65533;u-1&#65533;&#65533;&#65533;&#65533;h&#65533;n&#65533;&#65533;&#65533;&#65533;+&#65533;X&#65533;&#65533;&#65533;@EJc-&#65533;&#65533;<&#65533;IT&#65533;&#65533; &&#65533;&#65533;`&#274;!	&#65533;&#65533;/B&#65533;&#65533;_&#65533;&#65533;&#65533;&#65533;&#65533;&#65533;\&#65533;*&#65533;z2&#65533;'H&#65533;$&#65533;&#65533;&#65533;y
Kdx%&#256;*&#65533;&#65533;!&#65533;&#65533;&#65533;	&#65533;&#65533;(n&#65533;&#65533;#(`&#65533;c$&#65533; &#65533;&#65533;x&#65533;_
P@7&#65533;;|&#65533;(c&#65533; Fd&#65533;&#65533;&#65533;n&#65533;&#65533;DlXq&#65533;mT%&#65533;&#65533;f&&#65533;&#65533;&#65533;p&#65533;&#65533;X>&#65533;)Q&#1025;N&#65533;&#65533;~	&#65533;P&#65533;&#65533;&#65533;&#65533;]&#65533;}&#65533;&#65533;0&#65533;#&#65533;&#65533;R>j&#65533;&#65533;&#65533;&#65533;wC&#65533;&#65533;&#65533;3&#65533;Q &#65533;=&#65533;&#65533;F&#65533;&#65533;5&#65533;Fh$&#65533;&#65533;&#65533;<&#65533;`&#1360;!L*&#65533;&#65533;A&#65533;&#65533;b@PA,W&#65533;&#65533;wM&#65533;>"
&#65533;&#65533;l&#65533;-V&#65533;&#65533;&#65533;Rb&#65533;PE<"&#65533;&#1028;[\&#65533;NFJ&#65533;YH&#65533;+&#65533;&#65533;&#65533;&#65533;m}&#65533;m&#65533;&#65533;MFzp&#65533;&#65533;&#65533;&#65533;&#65533;&#65533;LG>&#65533;&#65533;&#65533;&#65533;
=0=~&#65533;&#65533;<&#65533;&#65533;0k&#65533;L&#65533;l&#65533;F&#65533;&#65533;n"(:&#65533;Bk"x&#65533;&#65533;E&#65533;#X&#65533;NX&#65533;&#65533;P&#65533; &#65533;a&#65533;&#65533;bQ.&#65533;#&#65533;b&#65533;0b&#65533;&#41288;&#65533;&#65533;&"&#65533;&#65533;Q%&#65533;&#65533;"x&#65533;	`"&#65533;#  ~&#65533;"&#65533;&#65533;&#65533;&#65533;
:&#65533;#&#65533;&#715;Z&#65533;!ZNj &#65533;&#65533;&#65533;&#65533;&#65533;n"&#65533;E$&#65533;&#65533;&#65533;&#65533; L&#65533;Z$&#65533;&#65533;'&#65533;&#65533;!&#65533;&#65533;'&#65533;&#65533;&#383;&#65533;D&#65533;N&#65533;N%&#65533;H&#65533;&#65533;&#65533;&#65533;&#65533;	#&#65533;&#65533;&#65533;K(h`qTE&#65533;&#65533;&#65533;&#65533;&#65533;&#65533;&#65533;1&#65533;:&#65533;&#65533;&#65533;&#65533;F@F #r&#65533;#rB&#65533;Zb&#65533;&#65533; 
@&#65533;!k&#65533;&#65533;d &#65533;&#65533;AN&#65533;&#65533;E@&#65533;,&#65533;&#65533;>:^&#65533;&#65533;&#65533;n&#65533;&#65533;&#65533;&#65533;&#258;a `&#65533;&#65533;&#65533;^&#65533;E(&#65533;;"&#65533;&#65533;&#65533;&#65533;pH&#65533;I|g&#65533;DE&#65533;l&#65533;6&#65533;i&#65533;`&#65533;&&#65533;&#65533;F&B&#65533;#&#65533;&#65533;&#65533;&#65533;3&#65533;l&#65533;&#65533;&#65533;&#65533;&#65533;&#65533;&"&#65533;i&#65533;)&#65533;f-&#65533;&#65533;p&#65533;f'&#65533;o&#65533;"&#65533;&#65533;@"&#65533;&#65533;&#65533;&#65533;&#65533;&#65533;&#65533;8&#65533;&#65533;n.b&#65533;H
&#65533;&#65533; Pk&#65533;&#131;Q&#65533;@b!JXoN&#65533;&#65533;&#65533;&#65533;&#65533;&#65533;p&#65533;&#65533;&#65533;&#65533;d&#65533;b@^M|&#65533;&#65533;p&#65533;&#65533;&#65533;&#65533;D&#65533;&#65533;&#65533;&#65533;^&#65533;&#65533;&#65533;&#65533;a&#65533;>bE6&#65533;"&#65533;&#65533;z0bE&#59929;^@Qd$&#65533;&#65533;B&#65533;V&#65533;+&#65533;&#65533;H@&#592;DO&#65533;"g&#65533;&#65533;&#65533;h&#65533;&#65533;"&#65533;&#65533;$&#65533;J&#65533;`&#65533;&#65533;&#1540;&#65533;e*N&#65533;R&#65533;4&#65533;|"(4%h?&#65533;N&#65533;P&#65533;0&#65533;&#65533;&#65533;&#65533;&#65533;&#65533;U&#65533;h&#65533;#&#65533; &#65533;<BS.&#65533;&"&#65533; &#65533;C&#65533;&#65533;&#22801;:&#65533;&#65533;&#65533;JB!U&#65533;Wv&#65533;;&#65533;&#65533;&#65533;N&#65533;&#65533;<O&#65533;I&#65533;#&#65533;&#65533;DX<Q=&#979;!&#65533;2U&#65533;2&#65533;e,&#51387;<~l1&#65533;&#65533;&#65533;#&#65533;&#65533;&#65533;e"&#65533; &#65533;&#65533;@{&#65533;&#65533;&#65533;"j&#65533;
6&#65533;_&#65533;&#65533;&#65533;,&#65533;(&#65533;:/&#65533;(&#65533;""&#65533;&#65533;PB&#65533;bb1&#65533;&#65533;&#65533;&#65533;*&&#65533;>&#65533;&#65533;>&#65533;+&#65533;q&#65533;&#65533;&#65533;=&#65533;&#65533;&#65533;#&#65533;|&#65533;M,&#65533;&#65533;P&#65533;&#65533;&#65533;t&#65533;l&#65533;P&#65533;&#65533;Ho&#65533; &#65533;	&#65533;&#65533;&#65533;z&#65533;'&#65533;&#65533;&#65533;6&#65533;&#65533;A%&#65533;&#65533;3!K&#65533;&#65533;.&#65533;irHZ&#65533;l&#65533;a3&#65533;&#65533;RR:c%&#65533;&#65533;"'xc&#65533;&#65533;f('j(&#65533;&#65533;&#65533;.&#65533;&#65533;9&#65533;#&#65533;$bp&#65533;R(&#65533;&#65533;&#65533;0brR!p&#65533;&#65533;r&#65533;&#65533;g&#65533;&#65533;8 &#65533;&#473;>.*2&#65533;&#65533;&#65533;&#65533; S*&#65533;p&#65533;d-p@l&#65533;*@*@
&#65533;@
,&#65533;&#65533;&#65533;R&#65533;&#65533;&#65533;Jp%b&#65533;&#65533;*DL"&#65533; &#1720;&#65533;\&#65533;ks&#65533;&#65533;F&#65533;&#65533;fe&#65533;&#65533; &#65533;"&#65533;&#65533;~&#813;&#65533;&#65533;&#65533;O&#65533;)^"ZEYB&#65533;&#65533;&#65533;&#65533;&#65533;$&#65533;p"D&#65533;&#65533;&#65533;#.&#65533;W6&#65533;9&#65533;&#65533;6&#65533;<g&#65533;a{^B<a&#1546; &#65533;>&#65533;C\&#65533;#R&#65533;V&#65533; &#65533;&#65533;&#65533;0&#65533;_&#65533;&#65533;_f%&#65533;&#65533;!.&#65533;Lb&#65533;8&#65533;Wp&#65533;
&#65533;D&#65533;>&#65533;<&#65533;E=U&#65533;&#65533;&#65533;Jf&#65533;
&#65533;&#65533;iIQ&#65533;H~&#65533;s&#65533;&#65533;&#65533;&#65533;J&#65533;&#65533;&#65533;&#65533;&#65533;+@	&#65533;Z&#65533;&#65533;@&#65533;&#65533;P	&#65533;n.&#65533;!#&#65533;M&#65533;VEB="&#65533;q$ag&#65533;h]&#65533;&#65533;&#65533;&#65533;q"&#65533;q`8&#65533;$q" &#65533;
&#65533;"D&#65533;'H&#65533;&#65533;&#65533;&#65533;&#65533;Dc &#65533;Q&#65533;A&#65533;V&#65533;+l&#65533;0&#65533;&#65533;c&#65533;bJ&#65533; &#65533;&#65533;"&#65533;&#65533;&#65533;2&#65533; j&#65533;&#65533;&#65533;aF@ &#65533;&#596;f0r&#65533;r&#65533;&#65533;&#65533;&#65533;J&#65533;&#65533;"AK&#65533;4TR&#65533;<&#65533;3&#65533; M&#65533;&#65533;&#1166;X6&#1280;&#65533;/&#65533;&#65533;&#65533;&#65533;&#65533;L&#65533;&#65533;&*"vr""*T7&#65533;&#65533;2&#65533;&#65533;&#65533;0&#65533;&#65533;q&#65533;CPa &#65533;&#65533;#8&#65533;&#65533;'&#65533;T&#65533;&#65533;&#65533;&#65533;@nI&#27097;>&#65533;+s&#65533;R&#65533;&#65533;&#65533;,&#882;&#65533;r-9&#65533;&#65533;|&#65533;D%&#1572;&#65533;SU
N&#65533;&#65533;&#65533;&#65533;ISd5&#1652; %&#65533;&#65533;&#65533;39&#65533;&#65533;&#65533;&#65533;f&#65533;yL&#65533;7&#65533;&#65533;&#65533;'&#65533;lde&#65533;&#65533;+&#65533;Y_&#65533;Hx0Q&#65533;*chS%&#65533;&#65533;+L&#65533;&#65533;&#65533;&#65533;@	<&#65533;&#65533; 2!A&#65533;&#65533;<A*&#65533;&#65533;$&#65533;&#65533;8x[h"&#65533;U&#65533;=b&#65533;&#65533;&#65533;#&#693;&#65533;DOV&#65533;Np&#65533;]&#65533;sm&#65533;&&#65533;&#65533;C@&#65533;#B&#65533;&#65533;0$&#65533;&#65533;h&#65533;&#65533;&#65533;&#65533;&#65533;&#65533;&&#65533;!&#65533;X&#65533;a&#65533;
8&#65533;a&#65533;&#65533;@&#65533;&#65533;0&#65533;*K <Q&#65533;&#65533;-&#65533;&#65533;3&#65533;&#65533;hY&#65533;&#65533;.&#65533;h"&#65533;&#65533;#&#65533;&#65533;U&#65533;#&#65533;&#1101;&#65533;@&#65533;NQ&#65533;q&#65533;#f&#65533;`&#65533;&#65533;ab&#65533;_&#65533;&#65533;#&#65533;&#65533;f&#65533;&#65533;&#65533;/b:&#65533;X&#65533;/B&#65533;&#65533;&#65533;F%h&#65533;$&#65533;&#65533;#&#65533;6&#65533;&b&#65533;"&#160;,Ad&#65533;&#65533;P&#65533;,&#65533;V),/|:&#65533;&#65533;&#65533;&#65533;I&#65533;] &#65533; &#65533;&#65533;X&#65533;&#65533;&#65533;&#65533; F`&#65533;L`T&#65533;2J&#65533;pK &#65533;&#65533;#&#65533;&#65533;&#65533;&#65533;&&#65533;M/#&#65533;\ 7J &#65533;x&#65533; &#65533;&#65533;	&#65533;&#65533;&#65533;(!&#65533;:C*p!N&#65533;/u&#65533;&#65533;jp&#65533;)m'&#65533;>j&#65533;&#65533;u&#65533;p&#65533;cN&#65533;&#65533; q&#65533;7&#65533;&#65533;&#65533; &#65533;P&#65533;EX*Zl&#65533;&#65533;&#65533;&#65533;Q -&#65533;&#65533;`&#65533;0&#65533;w &#65533;&#65533;&#65533;R#>&#65533;&#1558;G&#65533; &#65533;&#65533;| V'B&#65533;>BaO&#65533;&#65533;&#65533;&#65533;&#65533;f&#65533;9&#65533;&#65533;&#650;E"QsV&&#65533;$&#65533;&#65533;&#65533;+j  &#65533;g<t&&#65533;&#65533;5?&#65533;ub &#65533;&#65533;&#65533;&#65533;&#65533;~a@&#1920;%&#65533;L&#65533; x"^a,&#65533;+L&#65533;&#65533;@&#65533;N&#65533;Z=&#131;=&#65533;&#65533;/&#65533; &#65533;&#65533;&#65533;m&#65533;6#&#65533;G&#59920;&#65533;&#65533;&#65533;&#65533;'Q4NQf9&#65533;!&#65533;&#65533;&#65533;&#65533;&#65533;&#65533;&#65533;#X%&#65533;&&#65533;k&#65533;&#65533;&#65533;g"&#65533;&&#65533;t&#65533;W&#65533;Aa&#65533;+/0&#65533;=&#65533;&#65533;&#65533;$&#65533;&#65533;&#65533;,&#65533;&#65533;J&#65533;&#65533;&#65533;&#65533;,A&#65533;.<&#65533;H&#65533;&#65533;R&#65533;H&#65533;@@a&#65533;~1[&#686;?&#65533;@a<&#65533;~,-*[&#65533;&#65533;#,&#65533; &j&#65533;abh/&#65533;&#65533;#&#65533;{&#65533;&#65533;n&#65533;h&#65533;&#65533;"&#801;&#65533;&#65533;&#65533;&#65533;#&#65533;&#65533;$&#65533;a&#65533; l&#65533;#&&`&#65533;nj&#325;&#65533;&#65533;&#65533;@PEU4&#65533;&#65533;&#65533;&#65533;1@+(&#65533;&#642;		&#65533;&#65533;&#1451;w&#65533;&#65533;d;[&#163;P&#65533;FNu&#65533;&#65533;TaB&#65533;!P&#65533;&#65533;A(&#65533;%&#65533;&#65533;q&#65533;4%&#65533;&#65533;&#65533;lMP!Z&#65533;&#65533;&#65533;,	47&#65533;&#65533;^2r&#65533;&#65533;D@ &#65533;&#65533;|g"&#65533;&#65533;#&#65533;`"&#65533;&#65533;&#65533;!&#65533;4&#65533;pd)&#65533;!&#65533;&#65533;&#65533;"M&#65533;&#65533;&#65533;&#65533;&#65533;&#65533;&#65533;O&#65533;&#65533;&#65533;1&#1101;&#65533;&#65533;&#65533;G>@NN@y1&#65533;&#65533;&#65533;AX&#65533;*`&#65533;\g#eu&#1472;&#65533;&#65533;&#65533;z&#65533;&#65533;a&&#65533;&#65533;_Nz%&#65533;&#65533;&#65533;&&#65533;u&#65533;&#65533;Qbs&#65533;m&#65533;s~&#65533;&#65533;
&#65533;&#65533;&#65533;&#448;B&#65533;b!&#65533;&#65533;&#65533;
&#591;X&#65533;&#65533;&#65533;&#65533;,P8&#65533;&#65533;&#65533;&#65533;8'"&#65533;9a^<&#65533;&#30979;&#65533;&#65533;h&#1201;U%&#65533;:4&#65533;&#65533;4=&#65533;&#65533;Q&#65533;&#65533;k&#65533;<b&#65533;O"6&#65533;N&#65533;&#65533;8GKy0"&#65533;YC&#65533;0&#65533;&#1539;%  t&#65533;&#65533;e-<1&#65533;&#65533;&#1544;x&#65533;S&#65533;#&#65533;&#65533;&#65533;U&#65533;H&#65533;&#65533;&#65533;K&#65533;Hh{"&#65533;N&#65533;&#65533;;eAq?}&#65533;e&#65533;@w&#65533;&#65533;,&#65533;&#65533;B&#65533;:&#65533;!&#35932;D&#65533;"?&#65533;&#65533;&#65533;&#65533;&#65533;&#65533;avj&#65533;&#65533;>&#65533;WB&#65533;&#65533;q&#65533;%&#65533;$&#65533;&#65533;&#65533; ^&#1573;Q&#65533;'bB&&#65533;&#65533;/&#65533;`&#65533;&#65533;{1B<p&#65533;=&#65533;&#65533;-y"F
t`&#65533;Ty&#65533;>P&#1305;&#65533;&#65533;*j&#65533;ubJ&#65533;%&#65533;4&#65533;Y&#952;e&#65533;!&#65533;/&#65533;&#65533;&#65533;0Mo&#65533;C&#65533;1&#65533;T&#65533;&#65533;/&#65533;P&#65533;&#65533;&#65533;1&#65533;UR&#65533;&#65533;&#65533;&#161;&#65533;K_&#65533;&#65533; &#65533;<P&#65533;&#65533;&#65533;,&#4304;&#65533;~A&#65533;q&#21699;&#65533;
0&#65533;#&#65533;&#65533;&#65533;.B.&#65533;ug&#65533;&#65533;&#65533;p~&#65533;&#65533;&#65533;y&#65533;Gr0N&#65533;&#65533;D.2'g&#65533;&#65533;@&#65533;&#65533;0@&#65533;p&#65533;&#65533;  rA&#761;&#65533;&#65533;&#65533;&#65533;*&#65533;&#65533;&#65533;|Me(&#65533;&#65533;&#65533; .&#65533;S&#65533;O"1&#65533;&#65533;&#65533;9&#65533;$&#65533;&#665;^&#65533;&#194;&#65533;n&#65533;$,\&#65533;}4~&#65533;ex#P&#65533;&#65533;$&#65533;&#65533;@&#65533;&#65533;&#65533;&#65533;&#65533;&#65533;1&#65533;&#65533;_&#65533;&#65533;&#65533;&#65533; ?&#65533;`?&#65533;&#65533;)(&#65533;&#65533;i&#65533;QT,&#65533;M"&#65533;/&#65533;>R&#1850;7n |&#65533;/bR&#65533;&#65533;{&#65533;&#65533;F&#65533;"#&#65533;&#65533;+&#65533;8Wy &#65533;&#65533;@\8&#65533;&#65533;&#65533;"&#65533;&#65533;iaL&#65533;&#265;+Z&#65533;&#65533;1&#65533;&#397;;z&#65533;2&#65533;&#529;$Kn@&#65533;?
XJ&#65533;&#65533;&#65533;&#65533;&#1084;A&#65533;N&#65533;&#65533;z&#65533;&#65533;Jb&#921;=|&#404; &#65533;V&#65533;&#65533;&#65533;&#65533;bIAi-&#65533;/&#65533;T&#65533;&#65533;&#65533;*&#65533;.R_&#65533;&#65533;&#65533;m&#65533;cI&#65533;&#65533;&#65533;&#65533;`&#65533;&#65533;&#65533;&#65533;1&#65533;&#65533;&#65533;&#65533;5%(&#65533;S*jP&#65533;$&#65533;  g &#65533;&#65533;&#65533;&#65533;&#65533;&#65533;&#65533;h&#65533;`&#65533;jl(F&#65533;W&#65533;&#65533;e&#65533;&#65533;;{&#65533;&#65533;&#65533;Q&#1087;e&#65533;&#65533;.-1&#65533;\&#65533;&#65533;&#65533;&#65533;&#65533;o&#65533;Db&#65533;n&#65533;&#65533;a&#65533;&#65533; &#65533;&#65533;&#65533;&#65533;&#137;&#65533;	&#1681;!&#65533;&#65533;(&#65533;!c~b&#65533;&#65533;&#418;&#65533;&#65533;B&#65533;.&#1815;&#65533;5b&#18427;&#65533;!B&#65533;&#1025;&#65533;&#65533;l&#65533;`&#65533;k&#65533;&#65533;:3&#65533;&#65533;1&#65533;JD&#65533;pG&#65533;H&#65533;A%&#65533;*&#65533;&#65533;S&#65533;?&#65533;&#65533;&#65533;&#65533;"&#65533;S&Q0&#65533;&#65533;&#65533;&#65533;(&#65533;"b`&#65533;a)BF&#65533;D&#65533;Dz&#65533;G:&#65533;&#65533;&#65533;O:&#37650;&#65533;  <0E&#65533;&#65533;&#65533;&&#65533;&#65533;	&#65533;b !=*&#65533;&#65533;JP &#274;L&#65533;0/&#65533;0%2` &#65533;7P&#65533;&#65533;].9&#65533;&#65533;&#65533;0&#65533;X2&#65533;?C&#65533;!@&#65533;&#65533;Q&#65533;TP&#65533;&#65533;&#65533;&#65533;	&#65533;&#65533;&#65533;1&#65533;J&#65533;&#65533;&#65533;E	&#65533;&#217;q&#65533;&#65533;	&#65533;&#65533;QQ04&#65533;D~&#65533;rF
&#65533;&#65533;&#65533;&#65533;#&#65533;#&#65533;&#65533;E&#65533;6<&#65533;&#65533;K<(,'&#65533;?rT&#65533;&#65533;WOT&#65533;W/C&#65533;x)e[/F&&#65533;&#65533;&#65533;x&#65533;&#65533;&#65533;&#65533;7o&#65533;&#65533;	6~d&#65533;&#65533;+ot&#65533;&#65533;?vH&#65533;/&#65533;&#65533;&#65533;&#65533;N&#65533;&#65533;s&#65533;K&#65533;&#65533;p&#149;A&#65533;&#65533;A&#65533;&#65533;A&#65533;&#65533;&#65533;EB&#65533;eQ-&#65533;Id&#686;>&#65533;OB&#65533;l11,QZ&#65533;&#65533;O/&#65533;&#65533;!hOLq&#65533;_&#65533;1G&#65533;&#65533;&#65533;N=&#65533;dF7&#65533;&#65533;B:erL0&#65533;&#65533;KO&#65533;&#65533;R&#65533;]&#65533;eE&#65533;&#65533;&#65533;1&#65533;&#65533;&#65533;&#65533;B&#1189;&#65533;&#65533;&#65533;M&#65533;&#65533;Dk&#65533;W&#65533;&MP@ &#65533;S&#65533;&#65533; &#65533;&#65533;&#65533; #&#65533;Pa\&#65533;X&#1545;5X&#65533; :&#65533;)&#65533;&#65533;c&#65533;tAdLw&#65533;&#65533;&#65533;&#65533;h&#65533;&#65533; #Dp&#65533;}&#65533;&#65533;&#65533;1
&#65533;&#65533;F&#65533;&#65533;&#65533;&#65533;&#65533;&#65533;&#65533;&#65533;&#65533;8&#65533;C&#65533; S2v&#65533; &#65533;)&#65533;5&#65533;&#65533;&#65533;M&#65533;m&#65533;c&#1601;&#810;&#65533;9&#65533;&#65533;&#65533;&#65533;y&#65533;&#65533;g&#65533;z&#65533;`b:&#65533;I$&#65533;&#65533;&#65533;!&#65533;0&#65533;&#65533;*
%RB"D&#65533;*&#65533;$&#65533;&#65533;#X#&#65533;&#65533;<HP#&#65533;D&#65533;d&#65533;&#65533;+
&#65533;&#65533;:&#1872;O&#65533;BW(&#65533;&#65533;&#65533;"A.&#65533;C&#65533; &#65533;&#65533;&#65533; t&#65533;&#65533;&#65533;)&#65533;&#65533;&#65533;=&#65533;&#65533;&#65533;&#65533;E&#65533;&#65533;<&#65533;w&#65533; &#65533;&#65533;&#65533;"&#65533;&#65533;&#65533;{&#65533;&#206;Z`&#65533;I&#65533;?n&#65533;&#65533;)1&#65533;KC&#65533;&#65533;>%PP`M4&#65533;[&#65533;&#65533;s&#65533;C&#65533;&#65533;T&#65533;&#65533;BQ&#65533;R&#65533;>&#65533;	#p F&#65533;D"&#65533;&#65533;&#65533;K\&#65533;F8&#65533;B]&#65533;	&#65533;&#65533;!&#65533;CS20H&#65533;)&#65533;&#65533;&#65533;V&#841;&#446;&#65533;@Vm&#65533;J&#65533;&#65533;WZ&#65533;&#65533;T&#65533;b&#65533;&#65533;&#65533;&#65533;&#65533;&#65533;@dB&#65533;&#65533;6,a	Ed&#65533;&#65533;F&#65533;&#65533;&#65533;	'Do0'b&#65533;c&#65533;:&#65533;&#65533;1&#65533; En	&#65533;&#65533;&#1224;&#65533;2&#1153;&#65533;`]&#65533;V&#174;$&#65533;7&#65533;Aoi&#65533;#&#65533;&#65533;&#65533;,R&#65533;&#65533;&#65533;)&#65533;?&#65533;0&#65533;&#65533;"&#65533;&#65533;&#65533;kF`&#65533;d*s&#65533;&#65533;lfG,&#65533;&#65533;&#65533;!$&#65533;O,R&#65533;&#65533;&#65533;&#65533;&#65533;&#65533;&#65533;r&#65533;&#65533;&#1572;,&#65533;&#65533;&#65533;b&#65533;&#65533;&#65533;&#65533;&#65533;,L&#65533;&#65533;&#65533;&#65533;Pp &#65533;"&#65533;	x4K}&#65533;[&#65533;&#65533;&#65533;,u&#65533;t&#65533;.`$	j&#65533;&#65533;&#65533;HD&#65533;84&#65533;&#65533;iT&#65533;,I`&#1446;&#416;&#65533;lh3RE*3&#65533;&#128;&#65533;os&#65533;IO&#65533;&#65533;S&#65533;K&#65533;8dN&#65533;&#65533;?&#65533;y(&#65533;}&#65533;D_
(<&#65533;&#65533;4&#65533;t &#65533;!2&#65533;&#65533;&#65533;&#65533;&#65533;[&#65533;B&#65533;B_&#65533;&#65533;dU=Y&#518;	r&#65533;"&#65533;X0&#65533;&#65533;&#65533;j&#65533;}x&#65533;GhD&#533; Y&#65533;j&#65533;&#65533;UL&#65533;&#65533;H&#65533;&#65533;&#65533;&#386531;&#65533;&#65533;&#65533;&#65533;!QX&#65533;H&#65533;"&#65533;&#65533;A&#65533;&#65533;&#65533;t&#65533;&#65533;D&#65533; &#65533;&#65533;&#65533;&#65533;&#65533;&#65533;I&#65533;&#65533;&#65533;l&#65533;0&#1740;y,&#65533;&#65533;&#65533; `&#65533;&#65533;l&#65533;x&#65533;&#65533;&#65533;&#65533;t&#65533;&#65533;+8&#65533;A&#65533;&#65533;(&#65533;&#65533;&&#65533;R&#65533;&#1172;[5yi:&#65533;CF&#65533;B>&#65533;a&#65533;&#65533;&#65533; &#65533;&#65533;&h&#65533;&#65533;&#65533;./&#65533;L!&#65533;&#65533;&#65533;"	b&#1871;$&#65533;&#65533;&#65533;&#65533;&#65533;`&#65533;") X;&#65533;&#65533;&#65533;l&#1099;d&#65533;h&#331;h`GU&#785;	B&#65533;&#65533;J&#65533;+&#65533;x(&#65533;A w&#65533;&#65533; aDc&#65533;&#65533;&#65533;d"X&#65533;&#65533;&#65533;&#65533;&#65533;&#65533;D6&#65533;W&#65533;&#65533;&#65533;Qx&#65533;X&#65533;@&#65533;?&#65533;E&#65533;&#65533;}&#65533;$(&#65533;@&#65533;,&#65533;&#65533;S&#65533;&#65533;T&#65533;&#65533;uJb)&#65533; &#65533;&#65533;&#65533;&#65533;&#65533;p-&#65533;&#65533;#	(&#65533;&#65533;&&#65533;	UD&#65533;&#65533;J&#65533;&#65533;(K&#65533;"h&#65533;&#65533;B&#65533;&#65533;&#65533;Cn&#65533;qO&#65533;&#65533;&#866;&#65533;&#65533;&#65533;=&#65533;	N&#65533;&#65533;&#65533;&#65533;&#65533;&#65533;R&#65533;&#65533;&#65533;.v&#65533;&#65533;D&#65533;#&#65533;G&#65533;&#65533;]&#65533;gr&#65533;4+&#65533;&#214;&#65533;&#65533;A&#65533;&#65533;&#65533;*&#65533;@,&#65533;&#65533;3A&#65533;&#65533;&#65533;&#65533;&#65533;g&#65533;,"&#65533;B"&#65533;&#4303;&#1004248;1F
&#65533;F&#65533;	&#65533;&#65533; &#65533;&#65533;&#65533;d0:&#65533;X7b7&#65533;5X&#65533;&#65533;&#65533;&#65533;t"&#65533;&#705;&#65533;)Bq&#65533;a	V#Q&#65533;K&#65533; C&#65533;%x&#65533;Z&#65533;&#65533;&#10858;E&#65533;&#1650;hdN&#65533;^&#65533;o&#65533;#&#65533;s&#65533;GuV&#65533;&#65533;(&#266;&#65533;&#65533;&#65533;a&#65533;&#65533;&#65533;C&#65533;B&#65533;&#65533;&#65533;YP&#526;t&#65533;&#65533;Z~H,A&#65533;&#65533;&#65533;\&#65533;&#65533;?&#65533;&#65533;Id&#65533;&#65533;&#65533;%#&#65533;c&#65533;~
&#65533;v
&#65533;&#65533;ad&#65533;&#65533;<&#65533;&#65533;y#@&#65533;	&#65533;AS&#65533;>&#65533;1&#65533;H!&#65533;&#65533;&#1586;&#65533;8&#65533;&#65533;J&#1553;&&#65533;C&#65533;&#65533;&#1188;&#65533;!&#790;&#65533;&&#65533;Z&#65533; &#65533;C&#65533;Y&#65533;B&#35918;5x&#65533;@ r``&#65533;&#65533;.w&#65533;#&#65533;P&#65533;u&#65533;?.&#65533;Kp&#65533;dg&#65533;E&#65533;!&#65533;&#65533;\&#65533; &#65533;&#65533;&#65533;?2&#65533;&#65533;/&#65533; T&#65533;&#65533;6/&#1032;&#65533;}&#65533;qSl&#65533;W&#65533;P&#65533;&#65533;C &#65533;%&#65533;&#65533;&#65533;+4&#65533;&#65533;&#33199;&#65533;&#65533;&#65533;g&#65533;&#65533;&#65533;&#34115;	&#65533;&#65533;7&#65533;&#65533;B&#65533;&#65533;?&#65533;K&#65533;p&#65533;&#65533;&#65533;hd&#65533;&#65533;&#337;G&#65533;ZU&#65533;F&#65533;&#65533;e&#65533;&#65533;R!~&#65533;p@,w&#1824;&#65533;&#65533;. &#65533;+&#65533;&#65533;l&#65533;X&#65533;&#65533;&#65533;&#65533;&#65533;&#8108;&#65533;&#65533;&#65533;&#65533;B&#65533;&#65533;&#65533;&#65533;&#1606;&#65533;&#65533;&#65533;&#65533;	22#x&#65533;&#65533;/a	(&#65533;&#157;m<&#65533;p4E]&#65533; &#65533;%&#65533;&#65533;&#65533;6d&#65533;F&#65533;&#65533;&#65533;&#65533;A&#65533;&#65533;1PO&#65533;&#65533;_S&#65533;MF@i$&#65533;MY&#65533;}%&#65533;&#65533;3&jaj&#65533;&#65533;QQ6-(~18k&#65533;8&#65533;8&#65533;1&#65533;f8&#65533;&#65533;Li@&#65533;c0&#65533;&#65533;&#65533;&#65533;O a&#65533;&#65533;&#65533;9v0&#65533;b&#65533;&#65533;&#65533;&#65533;&#65533;&#65533;&#65533;&#65533;&#65533;:&#65533;&#65533;F&#65533;&#65533;&#65533;Y&#65533;#zejX`oLP&#65533;P&#65533;&#65533;&#65533;a8;&#65533;6%kXo&#65533;&#65533;&#65533;&#65533;Ze&#65533;#&#65533;G&#65533;&#65533;&#65533;&#65533;X&#65533;B&#65533;"&#65533;&#65533;p&#65533;AT&#65533;&#65533;ly@{&#65533;?&#65533;E&#65533;&#65533;"&#65533;&#65533;Y"&#65533;q&#65533;Cy0
Ed`Y
1	&#65533; "07&#65533;Gp{&#65533;&#65533;&#65533;&#65533;&#65533;&#65533;$7@ &#65533;Ei&#65533;%&#293;t&#65533;DK&#65533;@g&#65533;-C&#65533;&#65533;Df CKH 0&#65533;&#65533;&#65533;(>4&#65533;0G&#65533;^	 	&#65533;@ M&#65533;&#65533;s	&#65533;&#65533;R&#65533;&#65533;A+eP&#65533;G*&#65533;B:&#65533;b
&#65533;b
&#65533;S+ltJ&#65533;v!r&#65533;&#65533;&#65533;	&#65533;&#65533;	&#65533;&#65533;&#65533;&#65533;&#65533;,&#65533;b&#65533;&#65533;&#65533;+&#65533;G&#1584;,&#240;z&#65533;&#65533;&#65533;z&#65533;&#465;&#65533;4&#674;T&#65533;&#65533;&#961;{a.&#65533;]2<&#65533;&#65533;>&#65533;
a&#65533;!
&#65533;&#333;%!o2&#65533;?	&#65533;!M&#65533;X&#65533;&#65533;D2&#65533;g&#65533;fjI!33&#65533;&#65533;&#65533;v6&#65533;&#65533;h&#65533;t&#65533;&#65533;S&#65533;ag(&#65533;*&#65533;4&#65533;ph&#65533;&#65533;($p&#65533;4&#65533;&#65533;O&#65533;F&#65533;&#65533;E&#65533;Uo&#65533;`T3&#65533;&#65533;Ai&#65533;e&#65533;Vv&#65533;&#65533;5$Q6^&#65533;6^&#65533;&#65533;a$0&#65533;&#65533;&#65533;%U%&#65533;&#65533;&#65533;&#65533;$8&#65533;F&#65533;9&#65533;8a0&#65533;S %&#65533;lI'&#1248;9&#65533;&#65533;&#65533;&#65533;+&#65533;V&#65533;=#d&#65533;V@0n]&#65533;&#65533;E&#65533;&#65533;&#65533;X&#65533;!l07&#65533; &#65533;c&#65533;&#65533;&#65533;&#65533;&#65533;&#65533;p&#65533;&#65533;&#65533;&#65533;#e&#65533;&#65533;y&#65533;#&#65533;&#65533;w`&#65533;&#65533;&#65533;CXaPpWp&#65533;)h 	W&#65533;X&#65533;l(&#65533;q&#65533;X.2 &#65533;3&#65533;uY
r&#65533;G&#65533;Z6TPr&#65533;&#65533;&#65533;&#65533;Z&&#65533;#*Y@ &#65533;&#65533;@\&#65533;&#65533;%&#65533;&#65533;(
E'3y&#65533;@&#65533;  &#65533;2&#65533;Z&#65533;
&#65533;&#65533;1d	7p&#65533;&#65533;a&#65533;
Qd"nG&#65533;&#65533;&#65533;Q&#65533;Rd%&#65533;g&#65533;&#65533;)sqTV&#65533;(&#65533;-&#65533;$m
Q`&#65533;&#65533;&#65533;X\
&#65533;	J&#65533;{&#65533;`&#65533;&#65533;&#65533;G&#65533;z&#65533;&#65533;y&#65533;b&#65533;B"&#65533;JA,&#65533;0&#65533;&#65533;z&#65533;pKe,vU&#65533;(&#65533;427&#65533;.vJ&#65533;4|&#65533;7&#65533;&#65533;'&#65533;U&#65533;Q&#65533;&#65533;&#65533;c&#65533;&#65533;K&#65533;&#65533;]&#65533;R&#65533;&#65533;7&#65533;g&#65533;&#65533;*&#65533;(%I&#65533;w&#65533;&#65533;spJ!+&#65533;&#65533;&#65533;v&#65533;rp&#65533;JS&#65533;&#65533;e&#65533;q!J&#65533;&#65533;!&#65533;!&#65533;Si&#65533;&#65533;&#65533;AO&#65533;&#65533;=&#65533;9!t&#1600;&#65533;&#65533;*3sP&#65533;&#65533;@&#65533;|	&#65533;&#65533;YVy&#65533;&#65533;
 &#65533;&#65533;w&#65533;&#65533;Y&#65533;&#65533;&#65533;5&#65533;!&#65533;&#65533;&#65533;&#65533;q}0&#65533;&#65533;J&#65533;Q{&#65533;7ys&#65533;&#65533;6S&#65533;PS-E&#65533;d&#65533;&#65533;&#1054;&#65533;Y`pt&#65533;ef&#65533;&#65533;&#65533;3S&#65533;&#65533;:&#65533;&#65533;&#769;O_&#65533;mGeP7&#65533;V	&#65533;o&#65533;&#65533;&#65533;&#65533;&#65533;&#65533;&#65533;&#65533;C&#65533;&#65533;&#65533;&#65533;@&#65533;&#65533;&#905;&#65533;l0&#65533;}P&#65533;!$&#65533;#$| &#65533;&#65533;Cj7&#65533;&#65533;&#65533;&#65533;&#65533;&#65533;3&#65533;HZv&#65533;&#65533;)&#65533;!&#65533;&#65533;5)&#65533;?&#65533;@ &#65533;?&#65533;&#65533;"&#65533;qIpk:s&#65533;&#65533;&#65533;0`&#1616;
&#65533;&#65533;[&#65533;Wt&#65533;{&t&#65533; /GGC*0&#65533;k;&#65533;  &#65533; 6C &#65533;&#65533;<T%&#65533; &#65533;`&#65533;&#65533;Dv&#65533;C&#65533;&#65533; P&#65533;&#65533;P&#65533;&#65533; &#1848;^&#65533;K&#65533;)]&#65533;wmq&#65533;`1h&#65533;`&#65533;p&#65533;-f
&#65533;e+&#65533;N&#65533;y4&J&#65533;
&#65533;&#65533;&#65533;&#65533;&#65533;Y&#65533;&#65533;&#65533;&#65533;y&#65533;&#65533;y~&#65533;
&#65533; KbZ{&#65533;&#65533;&#65533;{&#65533;&#65533;<&#65533;I&#1682;&#65533;&#65533;{&#65533;&#65533;&#65533;&#65533;&#65533;JA&#65533;&#65533;K&#65533;z&#65533;&#65533;7{C&#65533;AS&#65533;/&#65533;Z&#65533;O&#65533; &#65533;K&#65533;p&#65533;0"  &#65533; 01&#65533;j&#65533;&#65533;&#65533;LVf5&#65533;`5&#1637;h}&#65533;U&#65533;
X/&#65533;5&#65533;4&#65533;a&#65533;&#65533;&#65533;41F&#65533;G&#1386;&#65533;&#65533;&#65533;&#65533;/&#65533;&#65533;3
&#1110;&#65533;dK&#65533;&#65533;)&#65533;4x>&#65533;*&#65533;g&#65533;P&#65533; &#65533;&#65533;&#65533;g&#65533;&#65533;&#65533;	&#65533;]c$uj&#65533;!&#65533;&#2042;&#65533;&#65533;&#65533;&#65533;;&#65533;&#65533;`&#65533;;&#65533;&#65533;&#65533;kqk&#65533;]1&#65533;&#65533;(&#65533; &#65533;w0&#65533;&#65533;&#65533;&#65533;&#65533;3&#1216;:vP(`&#65533;&#65533;m&#65533;a-&#1744;Z&#65533;K&#65533;&#2026;Rr&#65533;&#65533;
!&#65533;@, &#65533;&#65533;&#65533;&#65533;ix(k<&#547;	;&#65533;y&#65533;&#65533;&#65533;q&#65533;&#65533;&#65533; 	&#65533;&#65533;>h&#65533;p&#65533;&#65533;"&#65533;i&#65533;0&#65533;&#65533;"'&#65533;&#65533;&#65533;&#65533;&#65533;q&#65533;&#65533;&#65533;&#65533;Yq&#65533;&#65533; &#65533;@q&#65533;&#65533;&#65533;&#65533;&#65533;f&#65533;J&#65533;Uw&#65533;&#65533;:`&#65533;KB&#65533;E&#65533;&#65533;<&#65533;$
@t
&#65533; d&#65533;$&#65533;+!C&#65533; s&#65533;
92^` -0h;7&#65533;&#65533;&#65533;l&#65533;&#65533;#@~p0&#65533;&#65533;	N &#65533;&#65533;L&#65533;&#65533;&#65533;9:&#65533;&#65533;kV&#65533;3&#65533;;&#65533;vA&#65533;r&#65533;&#65533;&#65533;&#65533;&#65533;&#65533;Fl&#65533;s&#65533;&#65533;x&#65533;&#65533;&#65533;&#65533; &#65533;&#65533;&#65533;&#65533;&#65533;+&#65533;{p&#65533;b&#65533;z&#65533;&#65533;-&#65533;"&#65533;&#65533;a&#65533;)#9`
<&#65533;&#65533;&#65533;&#65533;&#65533;&#65533;&#65533;&#65533;:&#65533;6&#65533;ud&#1140;&#65533;&#65533;&#65533;&#65533;'+Q&#1522;T&#65533;&#65533;&#65533;
!"
&#65533;&#65533;Tp 4&#65533;&#65533;--k &#65533;&#65533;&#65533;&#65533;&#65533;UphZ$&#65533;&#65533;b)&#65533;&#65533;h7y&#65533;&#65533;6&#65533;&#65533;&#65533;q&#65533;)b-&#65533;&#65533;h\&#65533;	o`)&#65533;b&#65533;&#65533;*p&#65533;*f&#65533;)&#65533; &#65533;&#65533;&#65533;(&#65533;&#65533;&#65533;)Es&#65533;&#65533;r&#65533;&#65533;v&#65533;2&#65533;&#65533;&#65533;&&#65533;&#326;1 &#65533;&#65533;&#65533;Q&#65533;&#65533;Z&#65533;5ej&#65533;&#334;&#65533;&#233;65&#65533;&#65533;&#1173;&#65533;&#65533;,u}&#65533;&#65533;&#65533;S`P&#65533;V6Da&#65533;&#65533;&#65533;1&#65533;&#65533;&#65533;&#65533;&#65533;&#65533;p&#65533;
&#65533;&#65533;&#65533;)&#65533;&#65533;/&#65533;ae$jxVl(&#65533;p&#65533;&#65533;I&#65533;&#438;&#65533;&#65533;!&#65533;&#65533;&#65533;&#65533;&#65533;!&#65533;&#65533;C<&#65533;&#65533;M&#65533;I&#65533;G&#65533;&#65533;&#65533;&#65533;y&#65533;&#65533;`&#65533;&#65533;&#65533;&#65533;w|&#65533;`&#65533;?&#65533;q&#65533;pH&#65533;&#65533;&#65533;&#65533;D0&#65533;&#65533;S&#65533;)&#65533;Y@D&#1055;&#65533;&#65533;
&#65533;&#65533;&#429;&#65533;&#65533;&#65533; &#65533;&#65533;&#65533;AE&#65533;zJyLgB;&#65533;%K&#65533;%A&#65533;AGw&#65533;&#65533;0:`	&#65533;H X#j(&#65533;RB9D&#65533;&#65533;&#65533;&#65533;5j&#65533;&#1931;R"Z&#65533;&X&#65533;&#65533;&#65533;&#65533;0L&#65533;(F&#65533;E2&#65533;3&#65533;&#65533;)&#65533;&#65533;Wx*d9U`&#65533;&#935;&#65533;Fl&#65533;x&#65533;2Gq&#65533;G&#1536;&#65533;&#65533;&#65533;aY -!&#65533;&#65533;&#65533;d
&#65533;C-&#65533;&#65533;iJ&#65533;'F&#65533;&#65533;
&#65533;&#65533;	&#1808;}2&#65533;&#65533;&#65533;E&#65533;.Qc#&#65533;&#1874;&#65533;&#65533;&#65533;G&#65533;22$&#65533;Ir&#65533;&#65533;&#65533;[0QA&#65533;&#65533;y&#65533;&#65533;&#65533;&#65533;]&#65533;p H@&#65533;Up|&#65533;F&#65533;&#65533;No&#65533;&#65533;&#65533;;4&#65533;Jh
&#65533;&#65533;b&#65533;K&#65533;&#65533;6&#65533;aP'&#65533;-s&#65533;*&#65533;b&#65533;&#65533;&#65533;A&#65533;(R&#65533;&#65533;[&#65533;E&#65533;&#65533;hv5&#65533;&#65533;@&#65533;&#65533;0
&#1092;j&#65533;@&#65533;F&#65533;)&#65533;&#65533;&#65533;&#65533;&#65533;&#65533;6&#50161;&#65533;&#65533;jj&#65533;&#65533;&#65533;I6&#65533;&#65533; &#65533;&#65533;&#65533;{nR&#65533;aky&#65533;/e`8&#65533;&#65533;&#65533;(&#65533;`&#65533;H&#65533;Vp&#65533;7&#65533;C2&#65533;3&#65533;&#65533;/-V&#1600;o&#65533;6&#65533;&#65533;&&#65533;&#65533;&#65533;s#p&#65533;&#1709;&#65533;&#65533;&#65533;i&#65533;P;R&#65533;&#65533; &#65533;&#65533;&#65533;&#65533;XWp&#65533;&#65533;>&#65533;0&#65533;q&#65533;O&#65533;&#65533;&#65533;&#455;&#65533;&#65533;&#65533;z&#65533;zPY&#65533;&#65533;&#65533;&#65533;'&#65533;'q&#65533;&#65533; h  7&#65533;0	&#65533;<	&#65533;&#65533;&#65533;&#65533;
E&#65533;N&#65533;$&#65533;
E/&#65533;p/&#65533;E&#65533;*q&#65533;&#65533;-4|&#65533;&#65533;H\B7&#65533;N&#65533;1&#65533;&#65533;Q&#65533;
&#65533;C&#65533;&#65533;&&#65533;ZS&#65533;&#65533;{D&#65533;&#65533;&#1194;&#65533;&#65533;:&#65533;&#65533;s&#65533;&#65533;(&#65533;f&#65533;*WYc&#65533;x&#65533;70y&#65533;7a&#65533;&#65533;cwry&#1074;a&#65533;&#65533;&#65533;&#65533;`&#65533;&f	&#65533;2&#65533;h&#65533;c*`&#65533;-&#65533;&#215;MR&#65533;oZv@U@J&#65533;&#65533;&#65533;&#65533;W&#65533;&#65533;&#1490;&#65533;@,&#359;E&#65533;7d-fKB&#65533;CE&#65533;0L&#65533;&#65533;9&#65533;&#65533;&#65533;&#65533;&#65533;&#65533;mCK&#65533;&#65533;&#65533;&#1054;&#65533;&#65533;&#65533;&#65533;b&#65533;E&#65533;~&#65533;,a&#65533;Fb E
|&#65533;}t&#65533;G&#65533;t&#65533;&#1579;&#65533;?4&#1362;&#65533;IU4K&#65533;_&#65533;&#65533;4&#65533;&#65533;/&#65533;4 &#65533;@0"h&#65533;&#383;&#941;&#65533;p&#65533;0&#65533;&#65533;&#65533;~&#65533; &#65533;P&#65533;&#65533;&#65533;g&#65533;&#2035;c&#65533;&#65533;!D&#65533;&#65533;F&#65533;&#65533;&#65533;9s&&#65533;0
&#65533;)&#65533;&#65533;&#65533;H&#65533;%M&#65533;D&#65533;R&#65533;J&#65533;-K&#65533;&#65533;PFP&#65533;&#65533;&#65533;&#65533;&#1140;!&#65533;5\Pn*&#65533;&#65533;sC&#65533;;&#65533;&#65533;x&#65533;c&#65533;&#65533;&#65533;!&#65533;&#65533;b&#65533;&#1254;N3&#65533;&#65533;&#65533;gL&#65533;U&#65533;W&#65533;&#65533;&#65533;k&#65533;&#65533;t&#65533;X&#65533;&#1849;&#65533;&#1302;)(&#65533;&#65533;&#65533;&#65533;&#65533;U##&#65533;&#65533;hz&#65533;&#65533;&#65533;W&#65533;&#65533;w&#65533;&#65533;?&#65533;f&#65533;&#65533;&#65533;1&#65533;&#65533;/&#65533;&#65533; &#864;&#65533;qL&#65533;&#65533;&#65533;&#436;&#65533;&#65533;FlV&#65533;&#65533;?=z&#65533; &#65533;&#65533;i*TV&#65533;&#65533;G&#65533;h&#65533;U&#65533;A/&#65533;T\&#65533;&#354;&#65533;H|&#65533;&#65533;Z0P&#65533;7&#65533;&#65533;?&#65533;&#65533;&#65533;Q@&#65533;w
&#65533;&#65533;&#65533;b&#284;;>|&#65533;&#65533;&#65533;G&#65533;	>&#65533;&#65533;0&#65533;G&#65533;{0&#65533;&#65533;0@&#65533;h&#65533;&#65533;&#65533; )&#65533;3&#65533;)&#65533;&#65533;d&#65533;&#65533;H@&#65533;&#65533;i&#65533;&#65533;&#65533;h&#65533;@&#65533;&#65533;&#65533;L1e
yx&#65533;&#65533;$(&#65533;j&#65533;T&#65533;H&#349;!~Q&#65533; !&#65533;K&#65533;&#65533;$&#65533;&#65533;&#65533; l&#65533;rHK&#65533;,HO
&#65533;&#65533;&#65533;7&#65533;@(,&#65533;&#65533;Bh&#65533;*@H&#65533;(&#65533;&#65533;R&#65533;v@&#65533;&#65533;L&#65533;&#65533;&#65533;&#65533;3!Bs&#65533;&#65533;"
b&#65533;&#65533;:@&#65533;&#65533;&#65533;&#65533;O	&#65533;&#65533;&#65533;&#65533;&#65533;
&#65533;PCE4QEe&#65533;&#1110;&#65533; &#540;&#65533;!R&#65533;&#65533;8i8&#1494;&#65533;&#65533;d&#65533;B&#65533;yB
=&#65533;a&#65533;&#65533;F&#65533;Xe&#65533;&#65533;i&#65533;9&#65533;&#1041;&#65533;i&#65533;L&#65533;&#65533;9)&#65533;P&#65533;9C&#65533;&#65533;i&#65533;&#65533;b&#65533;G&#65533;H&#65533;SXgu&#65533;&#65533;G&#65533; !" &#65533;&#65533;4-H>%&#65533;&#65533;5&#65533;&#65533;sQ:&#65533;$UH&#65533;e&#65533;v)g&#65533;]&#65533;&#65533;h"&#65533;&#65533;A&#65533;GSr&#65533;Q&#65533;NtA`&#65533;&#65533;A&#65533;&#65533;
&#65533;	A &#65533;&&#65533;:&#65533;&#65533;&#65533;	q&#65533;Y(&#65533;&#65533;&#65533;&#65533;&#65533;&#65533;&#65533;&#65533;&#65533;&#65533;Dc&#65533;&#65533;&#65533;B&#65533;&#65533;&#65533;P&#65533;&#1066;&#65533;8&#65533;&#65533;ZH&#65533;jB
o &#300;j&#65533;R&#65533;!&#65533;&#65533;&#65533;&#65533;&#65533;&#65533;Rx&#65533;&#65533;&#65533;Pk&#65533;c$&#65533;&#65533;P&#65533;B'&#65533;;&#65533;Qj&#65533;2&#65533;l&#65533;&#65533;P&#65533;&#65533;&{&#65533;M4)&#65533;&#65533;@8C&#65533;&#65533;^s&#65533;$&#65533; &#65533;&#65533;&#65533;Z&#65533;-&#65533;&#65533;&#65533;&#65533;HL&#65533;&#65533;&#65533;[&&#65533;&#65533;V)&#65533;&#65533;+&#65533;sl&#65533;H&#65533;H&#65533;&#65533;b&#65533;&#65533; &#65533;D&#65533;2o&#65533;n .&#65533;cG1&#65533;K&#65533;D&#65533;0&#65533;&#65533;q&#65533;3&#65533;>&#65533;&#65533;@>>&#65533;&#65533;&#65533;&#65533;&#65533;&#65533;&#65533;&#65533;.&#65533;&#65533;9&#65533;&#65533;`f&#2305;`.@p&#65533;l&#65533;tJcd&#65533;&#65533;&#65533;Y'&#65533;&#65533;^4&#65533;WMI&#65533;c&#65533;)&#65533;&#65533;&#65533;m_(&#65533;/o`G&#65533;&#1171;&#65533;&#65533;K,&#65533;l&#65533;q~&#65533; &#65533;&#65533;<7&#65533;n&#65533;&#65533;&#65533;x&#65533;&#65533;&#65533;,'&#65533;&#224;&#65533;&#65533;&#65533;s&#65533;6&#65533;&#65533;W&#65533;&#65533;,&#65533;%&#65533;&#65533;E&#65533;H&#65533;&#65533;&#65533;&#65533;"pNK&#1153;;(@u&#65533;&#65533;0&#411;jT&#65533;$&#65533;t&#65533;C&#65533;&#1031;?	&#65533;,&#65533;)Hd&#65533;&#65533;T&#65533;&#65533; &#65533;c#&#65533;@b&#65533;&#65533;T!&#65533;&#65533;&#65533;&#65533;",&#65533;T*&#65533;&#65533;&#65533;&#65533;.&#65533;LF%&#65533; &#65533;
&#65533;MM@p+&#65533;L	&#65533;A&#65533;	&#65533;&#65533;&#65533;:'8&#65533;&#65533;&#65533;&#65533;&#65533;)&#65533;&#65533;&#65533;&#65533;Y&#65533;u&#65533;&#65533; &#65533;dy&#65533;GJ&#65533;-.&#65533;&#65533;(&#65533;O&#65533;&#65533;,	&#65533;&1&#65533;J@D#A&#65533;&#65533;&#65533;#&#65533;x&#65533;&#65533;&#65533;aL&#65533;&#65533;&#65533;Y&#65533;$4&#65533;&#65533;?r&#65533;)&#65533;&#65533;  6Q&#65533;"$&#1056;&#65533;4&#65533;&#65533;&#65533;B&#65533;
&#65533;&#65533;&#65533;&#65533;&#65533;&#1204;
28D&#65533;m&#65533;	,P&#65533;J&#65533;
<&#65533;&#65533;`&#65533;&#65533;&#65533;&#65533;&#65533;`l8&#65533;&#65533;5&#65533; &#65533;!O&#65533;3<7&#65533;'&#65533; &#65533;&#65533;&#65533;h&#65533;&#65533;&#65533;&#65533;&#65533;p&#65533;&#65533;Q&#65533;&#65533;,&#65533;&#65533;D&#65533;&#65533;J&#65533;&#65533;J"N&#65533;&#65533;k&#65533;`&#65533;&#65533;&#65533;F6&#65533; &#65533;?@&#65533;&#1078;&#65533;(&#65533;&#65533;Fq =&#65533;b&#65533;h@&#65533;I@Nr{ BA&#65533;&#1050;I&#65533; Tx&#65533;&#58381;l\&#65533;:&#65533;&#65533;L0&#65533;&#65533;OF&#65533;&#65533;&#65533;&#65533;9&#65533;&#65533;C
&#65533;A6&#65533;&#65533;&#65533;&#1389;&#65533;G?&0&#65533; &#65533;z;`)(&#65533;BK&#65533;&#65533;&#65533;&#65533;&#65533;)Rp&#65533;&#65533;&#65533;$\&#65533;"&#65533;,1p&#65533;&#65533;/P&#1057;Y&#65533;+$x&#65533;1LT &#65533;(E&#65533;&#65533;&#65533;-&#65533;a@7RD!&#65533;&#65533;	&#65533;&#65533;&#65533;7x`
&#65533;&#65533;&#65533;I&#65533;&#65533;&#65533;H`&#65533;b&#65533;M
&#65533;&#65533;8U&#52227;O&#65533;&#65533;H&0&#65533;&#65533;Km
&#65533;o#&#65533;80&#65533;I&#65533;
y&#1089;&#65533;&#65533;bg&#65533;hI&#65533;
b&#65533;&#1402;&#65533;&#65533;nv&#65533;&#65533;)sY
SH&#65533;&#65533;&#65533;k&#65533;U>`oD&#65533;&#65533;1&#65533;&#65533;&#65533;&#65533;&#65533;/-H=&#65533;&#2001;H&#65533;$&#65533;&#65533;&#65533;E&#65533;&#65533;'A%&#65533;&#65533;&#65533;FA.&#65533;$&#65533;&#65533;
@&#65533;&#65533;a&#1425;&#65533;&#65533;d&#65533;&#65533;&#65533;1&#65533;&#65533;Y&#65533;&#65533;ND&#65533;&#65533;hD&#65533;&#65533;K&#65533;}&#65533;$!&#65533;@tY&#65533;@&#65533;&#65533;&#65533;&#65533; &#65533;$&#65533;,H8C?&#65533;8C&#65533;7f&#65533;&#65533;bB&#65533;&#65533;&#65533;x&?&#65533;H	`co&#65533;Ci&#65533;&#65533;&#65533;&#65533;Z&#65533;[&#65533; 	+&#65533;&#65533;&#65533;&#65533;&#65533;#&#65533;;\&#65533;2&#65533; B&#65533;&#65533;&#65533;&#65533;,L&#65533;B&#65533;"&#65533;3&#65533;=3G&#65533;Q&H&#65533;Ns'&#59445;&#65533;&#65533;&#1912;j&#65533;s&#65533;A&#65533;&#65533;&#65533;&#65533;;&#65533;AR&#65533;&#65533;q&#65533;&#65533;(V&#65533;&#65533; d&#65533;)&#65533;d&#792;&#65533;pZ&#65533;&#65533;&#65533;&#65533;f&#65533;y&#65533;A&#1034;&#65533;i&#65533;&#65533;8 &#65533;&#65533;&#65533;&#65533;&#1036;b8Qw&#65533;&#65533;?r3 B&#65533; &#65533;&#65533;&#65533;Tw&#65533;3Z&#65533;&#65533;&#1185;&#65533;iK
 &#65533;&#65533;&#65533;9&#65533;&#65533;	f&#65533;&#65533;&#65533;/&#65533;U>l5&#65533;&#65533;6}&#65533;&#65533;&#65533;&#65533;&#65533;&#65533;qI&#65533;PN@&#1518;'&#65533;&#65533;&#65533;&#65533;DY&#65533;&#65533;b&#65533;Q&#65533;S&#65533;lC&#65533;&#65533;&#65533;&#65533;\(S&#65533;&#65533;Y&#65533;&#65533;B&#65533;&#65533;&#65533;"&#65533;&#65533;(Z&#65533;3&#65533;&#65533;&#65533;&#65533;&#65533;,&#65533;&#65533;&#295;%y"&#65533;QAN&#65533;&#65533;f&#65533;e&#65533;&#65533;`&#65533;&#65533;M1A{<&#65533;&#65533;@s.&#860;N&#65533;x&#65533;3a>s.&#65533;&#65533;&#65533;3&#65533;&#65533;p&#65533;%q#&#65533;VAT&#65533;&#65533;&#65533;qB&#65533;+&#65533;&#65533;&#65533;&#65533;#&#65533;&#65533;B&#65533;&#65533;tw&#65533;&#65533;_&#1006;w&#65533;&#65533;]F&#65533;&#65533;&#65533;&#65533;*z&#65533;&#65533;&#65533;nw&#65533;I8&#65533;&#1249;&#65533;^&#65533;&#65533;&#65533;&#65533;"@n?	&#65533;"&#65533;B&#65533;#&#65533;&#65533;Y%&#65533;&#533;&#65533;&#65533;&#65533; :
&#65533;&#603;&#65533;&#65533;Jz&#65533; v&#65533;3&#65533;b3q&#65533;&#65533;t<&#65533;&#65533;&&#65533;DH.&#65533;&#65533;V&#65533;&#65533;"J,&#65533;&#65533; ,U&#65533;&#65533;&#65533;&#65533;&#65533;&#65533;dp&#65533;&#65533;&#65533;:&#65533;&#65533;?&#58378;1c&#65533;&#65533;BZ&#65533;&#388;g&#65533;&&#65533;*"Rx&#65533;h&#65533;&#65533;&#65533;&#65533;&#65533;&#65533;0? $&#65533;&#65533; &#65533;&#1320;&#65533;$hh&#65533;&#65533;&#65533;F&#65533;&#65533;&#65533;_&#65533;G&#65533;WC&#65533;8&#65533;
&#65533;&#65533;&#65533;&#65533; &#65533;&#65533;&#65533;Q0@&#65533;&#1027;y&#65533;&#65533;"$&#65533;Q#&#65533;K&#65533;[ &#65533;  &#65533;&#65533;H&#65533; &#65533;&#65533;Y&#65533;Qh) '&#65533;(v&#65533;&#65533;&#65533;&#65533;&#977;&#65533;!&#65533;3&#1570;*>0&#65533;`&#65533;&#65533;&#65533;&#65533;A&#65533;&#65533;&#65533;&#65533;&#65533;&#1025; &#65533;&#65533;"&#1024;R@C&#65533;h&#65533;&#65533;)p&#65533;SP&#65533;(&#65533;&#65533;S>&&#65533;!&#65533;"&#65533;' B&#65533;&#65533;&#65533;&#65533;&#65533;&#65533;&#65533;&#65533;~+i&#65533;h,<&#65533;&#65533;)&#65533;&#65533;*&#65533;P&#65533;&#65533;0-&#65533;H@)k&#65533;&#65533;,&#65533;&#65533;&#65533;&#65533;&#65533;v&#1580;XP&#65533;&#65533;&#65533;j&#65533;6,&#65533;&#65533;&#65533;&#65533;&#65533;:&#65533;&#65533;&#65533;1&#65533;&#65533;)&#65533;2&#65533;&#65533;L$J&#825;&#65533; :&#65533;&#65533;&#65533;?1y&&#65533;>&#65533;9&#65533;p &#65533;&#65533;&#65533;&#65533;&#65533;2t&#65533;:&#65533;&#65533;B%&#65533;&#65533;(&&#65533;@&#65533;`&#65533;@&#65533;&#65533;&#65533;`&#406;@"&#65533;&#65533;C&#65533;C&#1036;&#65533;&#1152;&#65533;&#65533;&#65533;h&#65533;hlF&#65533;Pt&#65533;kd&#65533;&#65533;&#65533;&#65533;&#130;&#65533;&#65533;&#65533;&#65533;m&#65533;.&#65533;`&#65533;]`m &#65533;d&#65533;&#65533;PGv,&#65533;d&#65533;&#65533;u&#65533;x<&#65533;&#65533;&#65533;&#65533;h	t&#576;v&#65533;&#65533;  &#65533;&#65533; &#65533;&#65533;&#65533;&#65533;"%&#35138;&#65533;&#65533;3 	T&#65533;&#65533;FF&#65533;c&#65533;&#65533;&#65533;&#65533;q'&#65533;&#65533;&#65533;0&#65533;	&#65533;@&#65533;&#739;&#65533;&#65533;5&#65533;&#65533;i&#65533;$C0&#65533;&#65533;=;&#65533;C&#65533;&#65533;S &#65533;
63 >&#65533;	PY&#513;&#65533;&#65533;&#65533;l&#65533;>&#65533;&#65533;&#65533;"&#65533;&#65533;gy&#65533;&#65533;X&#65533; w&#65533;&#65533;'&#65533;3&#65533;&#1596;n &#65533;&#65533;[&#65533;I+&#65533;*&#65533;=&#65533;&#65533;	&#65533;@&#65533;&#65533;@&#65533;&#65533;V&#65533;(N&#65533;&#65533;8X&#65533;HK&#65533;&#65533;8(p&#65533;`&#65533;&#65533;4&#65533;Q&#65533;I&#65533;&#65533;*I&#65533;&#65533;[&#65533;S&#65533;HX&#65533;U&#65533;&#831;&#65533;&#65533;&#65533;&#65533;&#65533;K&#65533;)&#65533;&#65533;&#65533; &#65533;0 U&#65533; &#65533;&#65533;&#65533;a&#65533;&#65533;&#65533;i&#65533;w&#65533;&#65533;&#65533;Lt&#65533;&#65533;&#65533;*&#65533;&#254;&#65533;@&#65533;&#65533;&#1025;n&#65533;#&#65533;H?&#65533;&#65533;x&#386;H&#65533;&#65533;J&#65533;.&#65533;&#65533;j&#65533;1*&#65533; H+^&#65533;&#65533;^\D&#65533;&#65533;m&#65533;&#65533;@&#65533;@AC&#65533;i&#65533;&#65533;&#65533;G&#65533;&#65533;&#65533;&#197;{9&#65533;&)&#65533;&#65533;Npg&#65533;Q1&#65533;&#65533;&#65533;,ED&#65533;&#65533;-E&#65533;&#65533;%&#65533;&#65533;&#65533;Dt&#65533;&#65533;X&#65533;&#65533;&#65533;V&#306056;W&#65533;O&#65533;&#65533;&#65533;A&#65533;&#829;&#65533;&#65533;"P&#893;Wa&#65533;P6,&#65533;(&#65533;%	&#65533;&#65533;S&#531;<)&#65533;&#65533;,&#65533;&#65533;&#65533;&#65533;[&#65533;-&#65533;:&#65533;8&#65533;&#65533;"{&#65533;UQ`&#65533;.s&#65533;&#65533;&#65533;bH&#65533;&#65533;&#65533;&#65533;&#65533;"&#65533;.&#65533;&#65533;}&#65533;b&#65533;&#65533;&#65533;Q&#65533;P&#65533;&#65533;&#65533;@&#65533;&#65533;&#65533;&#65533;o&#65533;&#65533;&#1031;CYR&#65533;&#65533;&#65533; :L&#65533;<x&#65533;&#65533;&#65533;&#65533;&#65533;s&#65533;G+KB&#65533;r&#65533;&#65533;&#65533;+DH	)	&#65533;p&#65533;&#65533;&#65533;&#65533;.&#65533;&#65533;&#65533;	&#65533;)&#1067;H&#65533;&#65533;&#65533;&#65533;0&#65533;&#65533;&#65533;$&#65533;&#65533;lL;&#65533;d&#65533;P
&#65533; 
&#65533;i*&#65533;&#65533;q&#65533;m&#65533;&#65533;&#65533;rL&#65533;I3&#65533;&#65533;&#65533;!&#65533;&#65533;
0M@\`K&#1031;&#65533;&#65533;&#65533;&#65533;D:&#65533;K&#65533;&#65533;&#65533;&#65533;^&#65533;&#65533;&#65533;&#65533;+&#65533;K&#65533;0@&#65533;&#65533;&#65533;\&#65533;:(&#65533; T X  p&#65533;tH&#65533;&#65533;&#65533;(*@&#65533;e&#65533;(&#65533;Z#&#65533;@V&#65533;@&#65533;xF&#1000;&#65533;&#65533;H&#65533;8&#65533;&#65533;&#65533;#&#65533;&#672;&#65533;Y&#65533;&#65533;&#65533;05&#65533;A&#65533;&#65533;&#65533;(&#65533;PVPs&#65533;&#65533;&#65533;&#65533;&#65533;HK&#65533;&#65533;&#65533;0  &#65533;A&#65533;h&#65533;zm&#65533;D&#65533;&#65533;hK&#65533;&#65533;;&#65533;&#65533;pX&#65533;&#65533;*&#65533;C>*&#65533;&#65533;*&#65533;P&#65533;S&#65533;&#65533;aN&#65533;8&#65533;*&&#65533;F&#65533; 1&#1847;~&#65533;4&#65533;)&#65533;&#36994;&#65533; 9&#65533; &#65533;&#65533;gP&#65533;&#65533;p)&#65533; %&#65533;&#65533;8n&#65533;&#65533;&#65533;&#65533;&#65533;&#65533;3&#65533;X&#65533; D&#65533;&#65533;x&#65533;!&#65533;-)!(&#65533;&#1273;&#65533;&#65533;&#65533;X&#65533;&#65533;&#65533;*}&#1695;&#65533;R&#65533;&#65533;&#65533;K&#65533;*&#65533;p&#65533;&#65533;(&#65533;&#65533;&#65533;&#65533;X`!&#65533;&#65533;eB?X2&#65533;&#65533;&#65533;^4N6e&#1782;&#65533;&#65533;c$&#65533;5&#65533;E&#65533;C&#65533;&#65533;,0	#H&#65533;&#1025;T  &#65533;&#65533;nI&#65533;/y&#337;6&#65533;`.&#65533;#.H&#65533;&&#65533;&#65533;&#65533;&#65533;G&#65533;&#65533;&#65533;&#65533;&#65533;+D	&#65533;M2&#65533;D@&#65533;&#65533;[&#65533;&#65533;,&#65533;[&#65533;&#65533;,&#65533;&#65533;~,1&#65533;&#65533;}R&#65533;&#65533;b&#65533;&#65533;3E(X&#1218;X&#65533;&#65533;&#65533;&#65533;&#65533;	;&#65533;&#65533;&#65533;Y&#65533;&#65533;H&#65533;&#1545;&#65533;&#65533;&#65533;&#65533;&#65533;&#65533;&#65533;&#65533;&#65533;&#65533; TH&#65533;'&#65533;!&#65533;&#65533;Ex}&#65533;&#65533;&#65533;&#65533;i&#65533;&#65533;&#65533;&#65533;&#65533;&#65533;&#1102;&#65533;&#1550;&#65533;&#65533;&#65533;&#65533;T&#65533;&#65533;
p 5p&#65533;
&#65533;&#65533;!&#65533;(&#65533;&#65533;c&#65533;	&#65533;&#65533;ZP &#65533;9P&#65533;&#65533;&#65533;&#65533;c&#65533;@&#65533;&#657;&#565;&#65533;&#65533;&#65533;3&#65533;  &#65533;	HR&#65533;=&#65533;t&#65533;?'=&#65533;&#65533;&#65533;(\E&#65533;&#65533;V&#65533;&#65533;&#65533;LC&#65533;lUX&#65533;(&#65533;&#65533;@&#65533;&#65533;&#65533;(&#65533;PW&#65533;&#65533;(&#65533;<&#65533;5" A5&#65533;	R&#65533;@&#65533;D&#65533;&#65533;~&#65533;l&#65533;&#65533;&#65533;&#65533;9&#65533;&#65533;&6&#65533;9P&#65533;&#65533;&#65533;&#65533; +&#65533;&#1578;&#65533;zZ&#65533;&#65533;~*bH&#65533;m&#65533;&#65533;&#65533;*&#65533;Y%&#65533;X&#65533;&#65533;&#65533;&#65533;&#65533;&#65533;S0Na&#65533;7*&#65533;7&#65533;0C&#65533;&#65533;&#65533;A&#65533;&#65533; &#65533;&#65533;&#65533;&#65533;(&#65533;&#65533;u-(&#65533;
&#65533;&#65533;xS&#65533; ^&#65533;<&#65533;E&#65533;b.GVD:&#65533;&#301;&#65533;&#65533;Y&#65533;U -P&#65533;uC&#65533;gJAR&#65533;-N&#65533;&#65533;&#65533;6&#65533;&#65533;9&#65533;Xe-&#65533;9I,		&#65533;&#65533;:Y:rd&#65533;c%8&&#65533;F&&#465;(&#65533;&#65533;&#65533;b6&#65533;aT&#65533;&#65533;&#65533;Gt &#1461;[H&#65533;{&#65533;&#65533;5&#65533;&#65533;s&#65533;m&#65533;&#65533;&#65533;Wh&#65533;&#65533;&#65533;e>>$&#65533;a&#65533;:0]&#65533;5~ttf&#65533;f&#65533;&#65533;&#65533;&#65533;gv&#65533;x&#65533;&#65533;&#65533;&#65533;&#65533;&#65533;=f&#65533;9&#65533;)~&#65533;&#28873;&#65533;&#65533;&#1972;&#65533;&#65533;&#1267;&#1315;&#65533;&#65533;	u&#65533;8&#65533;h&#65533;&#65533;&#65533;]&#65533;E&#65533;(&#45087;&#65533;
&#65533;
&#65533;
&#65533;&#65533;&#65533;&#65533;S&#65533;i&#65533;&#65533;&#65533;@&#65533; &#65533;&#65533;P9&#65533;&#65533;(&#65533;&#65533;t.&#65533;_
`J&#65533;&#65533; &#65533; &#65533;&#65533;U&#65533;Q&#65533;4R&#65533; &#65533;A&#65533;&#65533;&#65533;`&#65533;&#65533;X5&#65533;j&#65533;I&#65533;J&#65533;&#65533;Z)H&#65533;?&#65533;&#65533;&#65533;&#516;l&#65533;&#65533;&#65533;X&#65533;&#65533;(&#65533;4&#65533;0&#65533;&#600;US[&#65533;G&#65533;&#65533;&#65533;&#65533;&#65533;&#65533;PL&#65533;&#65533;4&#65533;0&#65533;e &#65533;C&#65533;&#65533; i&#65533;>h&#65533;&#65533;&#65533;Uh&#65533;X&#65533;&#65533;&#65533;C&#65533;&#65533;D&#65533;b&#65533; 3p&#52282;&#65533;&#65533;l&#65533;0Bf&#65533;&#65533;+&#65533;&#65533;DI&#65533;X&#65533;v&#65533;{&#65533;B&#65533;y&#65533;e&#65533;&#65533;&#65533;}&#65533;E&#65533;D&#65533;3&#1290;&#65533;&#65533;C9&#65533;Q9&#65533;&#65533;1&#65533;&#65533;_&#65533; EP&#65533;B(&#17096;$&#65533;"G&#65533;+Pn&#65533;&#65533;&#65533;&#65533;&#65533;&#65533;&#65533;&#65533;hP gx_hER&#65533;&#65533;R&#65533;D&#1225;-&#65533;k&#65533;&#65533;\&#65533;&#65533;D-&#65533;&#65533;e&#65533;&#65533;e&#65533;&#65533;g&#65533;&#65533;.J&#65533;&#65533;15&#65533;*&#65533;&#65533;&#65533;&#65533;&#822;&#65533;&#65533;&#65533;&#65533;&#65533;&#65533;o&#65533;@&#403;&#65533;$dD&#65533;j`s&#65533;&#65533;&#65533;@p&#65533;Hp &#65533;[&#65533;&#65533;&#65533;&#65533;&#65533;p&#65533;n~&#65533;&#65533;&#65533;'&#65533;&#65533;&#65533;&#65533;	[&#65533;[`&#65533;&#65533;&#65533;?&#65533;&#65533;&#549;o&#65533;'&#65533; &#65533;&#65533;&#65533;&#65533;2&#65533;&#65533;&#65533;&#65533;sPU&#65533;&#65533;s&#65533;&#65533;&#65533;&#65533;wi&#65533;&#65533;W&#65533;H&#65533;{]&#65533;W	&#65533;h&#65533;9p&#65533;h&#65533;&#65533;p&#65533;&#65533;xb8&#65533;&#65533;&#403;\70&#65533;]&#65533;&#65533;?p&#65533;&#65533;O&#65533;&#65533;/&#65533;o&#65533;&#65533;&#536;&#65533;	8&#65533;&#65533;&#65533;&#65533;Z&#65533;S&#65533;8s&#65533;&#65533;LgH+&#65533;X&b&#65533;@&#65533;&#65533; '&#65533;&#65533;&#65533;U&#65533;U&#65533;x&#65533;&#65533;&#65533;m&#65533;h&#65533;R&#65533;<y&#1596;&#65533;&#65533;E&#65533;&#65533;&#65533;xG&#65533;h&#65533; t3&#65533;&#65533;&#65533;&#65533;%&#65533;&#1798;&#65533;_!"yAI&#65533;< &#65533;&#65533; &#65533;4&#65533;&#65533;4&#65533;$&#65533;&#65533;&#65533;4&#1923;\&#65533;&\&#65533;&#65533;&#65533;&#65533;&#65533;&#65533;6&#65533;&#65533;a&#65533;m&#65533;&#65533;q&#65533;y&#65533;K&#65533;&#65533;WI&#65533;&#65533;&#65533;&#65533;H&#65533;vkGkw&#65533;&#65533;)&#65533;&#65533;&#65533;4&#65533;W&#65533;5&#65533;&#65533;A&#65533;&#65533;!&#65533;&#65533;W &#65533;&#65533;&#1536;&#65533;U&#65533;9 &&#65533;>@&#65533;&#65533;&#65533; &#65533;'.&#731;&#65533;;&#65533;&#65533; &#65533;&#65533;&#65533;&#65533;AF&#65533;&#50296;X)&#65533;~&#65533;XW&#65533;&#65533;b&#65533;&#65533;&#65533;&#65533;F&#65533;&#65533;@&#65533;y&#65533;"&#65533;Z&#65533;&#65533;&#65533;Y&#65533;&#65533;&#65533;&#65533;x&#65533;&#65533;_&#65533;EP&#65533;&#1998;&#65533;Bp&#65533;(h&#65533;*&#65533;YK&#65533;&#65533;&#65533;,&#65533;P0&#65533;F	N&#65533;&#65533;@&#65533;^&#65533; $&#65533;&#65533;8&#65533;&#65533;&#65533;Q&#65533;ZjoOD&#65533;V>O&#65533;&#65533;6&#65533;&#65533;&#65533;\
&#65533;&#65533;9A&#65533;&#65533;X&#65533;(&#1647;Wy&#65533;"&#65533;&#65533;&#65533;c	&#65533;&#65533;o[V8&#65533;W&#65533;&#65533;&#65533;&#65533;C&#65533;&#65533;e&#65533;{&#65533;M &#65533;@&#65533;2&#65533;)&#65533;w&#65533;&#65533; &#65533;_	&#65533;&#65533;&#65533;&#65533;&#65533;Q&#65533;&#65533;&#65533;&#65533;a&#65533;1&#65533;+&#65533;:UR&#65533;T8&#65533;$(&#65533;O&#65533;R&#65533;$x&#65533;&#65533;&#65533;&#65533;O` &#65533;x&#65533;&#65533;&#65533;{&#65533;@&#65533;&#256;&#65533;?M&#65533;{&#65533;&#65533;}&#65533;&#547;Cp&#65533;'#'P&#65533;k6	d&#65533;&#65533;C&#65533;eT	F&#65533;&#65533;&#65533;1&#65533;&#65533;&#65533;]&#65533;&#65533;^&#65533;&#65533;&#65533;&#65533;&#65533;&#65533;&#65533;<&#65533;d&#65533;&#1623; &#65533;&#65533;M&#65533;&#65533;&#65533;&#65533;&#65533;&#1905;A&#65533;.&#65533;&#65533;&#65533;zi&#26246;&#65533;&#65533;^&#65533;&#1446;Bi
&#65533;V&#65533;]*&#65533;&N^&#65533; &#65533;&#65533;&#65533;&#65533;&#65533;&#65533;&#65533;&#65533;&#65533;B&#65533;&#65533;&#65533;&#65533;&#65533;&#65533;&#65533;E&#65533;e{&#65533;A&#65533;?:&#65533;oB&#65533;Q O&#65533;3&#65533;/N&#65533;Q,&#65533;&#65533;I&#65533;&#65533;&#65533;&#65533;U&#65533;ip&#65533;
&#65533;?{B&#655315;&#65533;2&#65533;&#65533;&#65533;&#65533;0&#65533;&#65533;E&#65533;&#65533;&#65533;&#65533;?&#65533;&#65533;$&#65533;&#65533;vE&#65533;&#1427;X&#65533;Z&#65533;I&#65533;8&#65533;"EZ G&#65533;
n&#65533;&#65533;&#65533;!&#65533;&#400;&#65533;R&#1121;&#199;	3sx&#65533;&#65533;`cC&#65533;f&#65533;&#65533;&#65533;&#65533;&#65533;N_]l(&#65533;&#65533;a"sLP&#65533;r&#65533;&#65533;&#65533;?&#65533;&#65533;&#65533;&#65533;E&#65533;&#65533;&#65533;Y5&#65533;`&#65533;b&#65533;&#65533;&#65533;&#65533;!&#65533;m&#65533;H8&#65533;&&#65533;2d&#65533;P<h&#65533;D&#65533;&#65533;u99&#65533;;&#65533;tX&#65533;7dH&#65533;
&#65533;&#65533;&#65533;^L&#65533;31x&#65533;9&#65533;&#65533;T&#65533;&#65533;y&#65533;&&#65533;&#65533;Q&#65533;EA&#65533;A&#65533;o+&#65533;&#65533;&#65533;&#65533;&#181;H&#65533;&#65533;&#462;C
&#65533;(&#65533;&#65533;&#65533;&#65533;&#65533;)&#65533; s&#65533;Q&#65533; &#65533;&#65533;&#65533;C7&#65533;d

&#65533;'u&#65533;&#65533;&#65533;I[&#65533;&#65533;&#65533;? &#65533;&#65533;&#65533;&#65533;&#65533;&#65533;&#65533;&#936;&#65533;&#65533;
9&#65533;&#65533;&#65533;&#65533;;&#65533;&#1571;&#65533;?&#65533;&#65533;C&#65533;&#65533;&#65533;?Et&#65533;S~ &#65533;&#65533;&#65533;L&&#65533;OgEP&#65533;&#65533;Nv&#65533;?F^PHF.&#65533;b&#65533;~&#65533;9&#25762;&#1601;&#65533;C&#65533;&#65533;&#65533;I9&#65533;&#65533;?&#65533;&#65533;78pZ(y&#37905;&#65533;&&#65533;&#65533;&#65533;&#65533;("&#65533;c&#65533;&#65533;Y&#65533;E<&#65533;"O&#65533;&#65533;&#65533;&#65533;g&#65533;z&#65533;)&#65533;&#65533;r&#65533;+&#65533;&#65533;&#65533;&#65533;+&#65533;&#65533;&#65533;&#999;&#65533;:Fa &#65533;&#65533;&#65533;!&#65533;y&#65533;&#65533;&#65533;,&#65533;D&#65533;&#1707;h#&#65533;S&#65533;?&#65533;&#65533;&#65533;&#65533;:&#65533;5&#65533;:tM&#65533;-hR&#65533;CH&#65533;&#65533;&#65533;?&#65533;LQ&#65533;&#1056;&#65533;	H&#65533;1D,$&#65533;0/&#65533;M&#206;$&#65533;a&#65533;&#65533;CN&#65533;C&#65533;&#65533;`02&#65533; &#65533;ABT&#65533;&#65533;Dt&#65533;4i&#65533;/H&#65533;&#65533;)&#65533;&#65533;&#65533;m &#65533;pU&#65533;H&#65533;&#65533;K(&#65533;&#65533;K(]&#65533;&#65533;(&#65533;&#65533;FN&#65533;<&#65533;O&#65533;:D&#65533;2&#65533;&#65533;&#65533;&#65533;3Q&#65533;&#65533;&#65533;&#1842; Ut&#65533;)@&LuEQ&#65533;&#65533;&#65533;P7 &#65533;&#65533;&#65533;h&#65533;ar&#65533;'=}HWCLp&#65533;&#65533; &#65533;&#65533;&#65533;&#65533;&#65533;&#65533;&#65533;!^&#1209;C&#65533;^w&#65533;a&#65533;?s8&#65533;H" &#65533;Gd6H&#65533;#&#65533;`&#65533;	w&#1841;&#65533;	n&#65533;pR9&#787;&#65533;&#65533;&#65533;&#65533;&#65533;?&#65533;6k.&#65533;&#65533;k&#65533;&#65533;pBB&#384;dE&#65533;Mo&#65533;'&#65533;4&#65533;Q&#65533;H&#310;%gLFB&#1039;%&#65533;K&#65533;u*E!T&#65533;&#65533;oH$y&#65533;9&#65533;&/&#283;&#65533;&#65533;&#65533;'&#65533;QE&#65533;U4&#65533;&#65533;&#65533;H&#65533;&#65533;_&#65533;<U&#65533;&#65533;IH&#65533;}&#65533;a&#65533;&#65533;&#65533;&#65533;7&#65533;&#1816;vR&#65533;&#65533;cPr&#65533; &#65533;&#65533;+*0&#1983;&#65533;&#65533;0&#65533;D&#606;&#65533;&#65533;&#65533;		\&#65533;C&#65533;>PNP&#65533;h&#65533;C\0G@s5H&#65533;&#1052;AG>&#65533;&#65533;04&#65533;1&#65533;&#261;>&#65533;&#65533;&#65533;&#65533;Ip*&#65533;T&#65533;&#65533;&#1808;'&#65533;x&#65533;&&#65533;&#65533;&#65533;&#65533;&#65533;&#65533;&#65533;&#65533;?v&#65533;C|1&#65533;H&#65533;G	z&#65533;&#65533;&#65533;&#65533;&#65533;&#65533;C>&#65533;&#65533;&#65533;rB&#65533;&#65533;D-&#65533;8@
a&#65533;G+&#65533;&#65533;&#65533;V.&#65533;&#65533; &#65533;x&#65533;2&#65533;(4&#65533;&#65533;&#65533;!&#65533;e&#65533; (&#65533;&#65533;&#65533;%&#65533;gA&#65533;V'&#65533;&#65533;!3&#65533;d4&#65533;&#65533;&#65533;0&#65533;&#65533;@62&#65533;&#65533;An &#65533;&#65533;^
P&#65533;&#65533;&#65533;&#65533;&#65533;&#65533;	X*`	XYB&#65533;HD&#65533;9&#65533;&#65533;ba&#65533;O&#65533;&#65533;&#202;w&#65533;&#65533;h@Z<&#65533;&#65533;&#65533;&#65533;&#65533;%'&#65533;&#1686;2Q&#65533;&#65533;&#65533;P Y&#65533;?d6&#65533;8&#65533;by B&#65533;I&#65533;&#65533;<&#65533;isR&#65533;&#65533;&#65533;&#65533;&#65533;l&#65533;BA&#65533;?&#65533;v&#65533;hh@&#65533;&#65533;&#1302;&#65533;&#65533;@ ,&#65533;&#65533;)&#65533;&#65533;w&#65533;&#65533;V&#65533;&#65533;&#65533;C&#65533;G&#65533;&#1190;&#65533;&#65533; p&#65533;&#65533; &#65533;&#65533;&#65533;&#65533;C&#65533;@&#65533;C&#65533;&#65533;o%sP$&#65533;&#65533;#&#1168;ro&#9289;&#65533;p&#65533;4Ds'&#65533;&#65533;&#65533;t&#65533;&#65533;&#65533;&#65533;&#65533;&#65533;q&#65533;p&#65533;&#65533;&#65533;l&#65533;&#65533;yAN&#65533;!K&#65533;n&#65533;N&#65533; &#65533;HawU&#65533;&#65533;R! &#65533;&#65533;;&#65533;g&#65533;w!&#65533;9D><0&#65533;l4&#65533;&#65533;a&#65533;z&#65533;X&#1311;&#65533;?pA`&#65533;'&#65533;&#65533;8&#65533;&#65533;'&#65533;&#65533;&#65533;&#65533;&;t@~&#65533;&#65533;&#65533;'&#65533;&#65533;&#65533; &#65533;'A!N&#65533;&#65533;y4&#65533;&#65533;],cs&#65533;]9 '!&#65533;u&#65533;&&#65533;=V	F0C&&#65533;c9&#65533;I&#65533;&#65533;Y&#65533;X5&#65533;&#65533;gD&#65533;X&#65533;&#65533;p-C&#65533;Z&#65533;&#65533;B&#65533;&#65533;T_&#65533;&#65533;M&#65533;&#65533; &#65533;&#65533;'&#65533;F&#65533;&#65533;&#65533;!HP&#65533;\&#65533;&#65533;64I`.&#65533;XT&#65533; &#65533;&#65533;&#65533;&#50088;&#65533;]&#65533;&#65533;&#65533;G&#65533;&#65533;x&#763;D&#65533;P&#65533;&#65533;&#65533;"H &#65533;&#65533;:&#65533;&#65533;&#65533;q&#65533;%Xq&#65533;I&#65533;&#65533;&#65533;&#65533;f&#65533;&#65533;g&#65533;dY&#65533;	!sR&#65533;&#65533; &#65533;!&#65533;&#1161;&#65533;<&#65533;PLg&#65533;x%y &#65533;&#65533;,&#65533;  E&#65533;&#65533;
%&#65533;&#65533;5,>&#65533;&#65533;"&#65533;;&#65533;HD"YC^&#65533; M&#65533;bM;	/{&#65533;HI$ T&#65533;&#65533;a0HV
~`>&#65533;&#65533;`Kg&#65533;X&#65533;*V  ,&#65533;R>&#65533;&#65533;}&#65533;b&#65533;&#65533;&#65533;
&#65533;&#65533;F &#65533;\fp.&#65533;&#65533;G&#65533;g&&#65533;&#65533;D&#65533;&#65533;`&#65533;R&#65533;\&#65533;&#272;&#65533;&#65533;&#65533;^&#65533;&#65533;&#65533;&#1705;m/|&#65533;CCM&#65533;&#65533;&#65533;&#65533;&#65533;&#65533;1&#65533;&#65533;E&#65533;cn&#65533;&#65533;"D&#65533;&#65533;&#65533;&#65533;&#65533;&#65533;d&#65533;&#65533; I&#65533;uH0f&#65533;L)&#65533;b&#65533;&#65533;yM
N&#65533;	&#65533;&#65533;&#65533;Q:I$b&#65533;mx&#65533;.&#65533;/~&#65533;iP&#65533;8&#65533;&#65533;&#65533;Cr&#65533;S&#65533;tB
&#65533;I&#65533;&#65533;&#65533;S!&#65533;0&#65533;&#65533;&#65533; Su`L0&#65533;&#65533;B+L&#65533;&#65533;&#65533;&#65533;-rI&#65533;;&#1462;&#65533;T&#65533;	Q8ED&#65533;j&#65533;&#65533;&#65533;&#65533;&#65533; 	&#65533;&#65533;&#65533; )H@&#65533;*Y&#65533;c&#65533;	&#65533;{i!7&#65533;t!&#65533;&#65533;&#65533;+&#65533;8 S&#65533;&#65533;&#65533;/&#65533;+n&#65533; &#65533;hQ&#65533;&#65533;&#65533;A&#65533;q&#65533;|7&#65533;&#65533;=	U>&#65533;&#65533;&#65533;&#65533;&#65533;3&#1324;&#65533;&#1096;&#65533;&#65533;3&#65533;&#65533;&#761;&#65533;&#65533;&#65533;&#65533;&#65533;&#65533;&#65533;a&#65533;bl&#65533;i&#65533;&#65533;
&#65533;8jU&#65533;!&#65533;&#65533; &#65533;=&#65533;&#65533;FC&&#65533;+&#65533;&#65533;&#290;&#65533;a#D&#65533;s26"	&#65533;H&#65533;&#761;&#65533;u&#65533;&#65533;&#65533;HK\&#65533;"*&#65533;&#65533;]&#65533;D1&#65533;&#65533;y&#65533;w&#65533;D&#65533;&#65533;&#1842;&#65533;&#65533;!&#65533;Z0j(!&#65533;&#65533;&#65533;f&#65533;&#65533;C
&#1089;O&#65533;&#65533;&#65533;&#65533;%&#65533;&#65533;/&#1983;8&#65533;&#65533;&#65533;&#65533;#J&#65533;uG&#65533;D &#1472; &#65533;X&#65533;&#65533;&#65533;d''YE&#65533;AB&#65533; &#65533;&#65533;&#65533;&#65533;&#65533;Q a@&#65533;&#65533;&#65533;&#65533;&#65533;(&#65533;&#65533;P&#65533;&#65533;b!!_n&#65533;&#65533;8&#65533;B&#65533;=&#65533;!2h!&#65533;c&#65533;EH!  &#65533;$&#65533;&#65533;hC&#1655;>V$&#65533;&#65533;&#65533;&#65533;_x&#65533;&#65533;&#65533;&#65533;#&#65533;&#65533;&#39872;&#65533; &#65533;0&#65533;?&#65533;~&#65533;&#298;X h&#65533;&#65533;:&#65533;@&#65533;&#65533;PfM&#65533;Y&&#65533;&#65533;&#531; x&#65533;d&#65533; B&#65533;&#65533;&#65533;&#65533;&#65533;C&&#65533;&#65533; 
&#65533;&#65533;$&#65533; 8&#65533;&#65533;&#65533;&#65533;&#65533;&#65533;B&#65533;	&#65533;&#65533;+0T	&#65533;+&#65533; C%&#65533;b&#65533;@BeC&#65533;&#65533;E&#65533;&#65533;&#65533;&#65533;&#65533;&#65533;&#65533;&#65533;3&#65533;B"&#65533; &#65533;=&#65533;C=C&#65533;@"&#65533;&#65533;&#65533; &#65533;&#65533;5&#65533;&#65533;&#296;&#65533;&#65533;]&#65533;+&#65533;D&#65533;&#65533;&#65533;(&#65533;&#65533;&#65533;H&#1870;&#65533;&#65533;&#65533;CBLlP&#65533;6`&#65533;&#65533;&#65533;&#65533;K&#65533;&#65533;L&#65533;&#65533;x&#65533;&#65533;#&#65533;C8&#65533;mT&#65533;+(C'&#65533;Ju&#65533;&#1025;<&#65533;$&#65533;*&#65533;`B+`&#65533;&#65533;89 &#65533;1`&#65533;&#65533;,&#65533;&#179;&#514;#&#65533;&#65533;%&#65533;B- A&#65533;&#65533;MC,&#65533;[&#65533;&#65533;?&#65533;[-&#65533;b&#65533;	V&#65533;&#1347;\\&#65533;"&#65533;H&#65533;(,Gp&#65533;&#65533;&#65533;&#65533;<Ag&#65533;H&#65533;&#65533;&#65533;C0&#65533;&#65533;c0
&#65533;gT&#65533;H&#65533;&#65533;?H&#65533;g&#65533;&#65533;g&#65533;Pf&#65533;&#65533;&#65533;&#65533;&#604;v&#65533;F&#65533;u&#65533;5&&#65533;&#65533;&#65533;l&#65533;&#65533;Ps&#65533;Wn&#65533;&#65533;&#404;&#65533;	&#65533;t &#65533;&#1728;&#1313;&#65533;&#65533;?W8&#65533;&#65533;Q&#65533;&#65533;Q&#65533;&#65533;5&#65533;t&#65533;&#65533;&#65533;e&#65533;w]&#65533;C&#65533;&#65533;;&#65533;U&#65533;&#65533;&#1757;&#65533;8&#65533;&#65533;&#65533;&#65533;I(dyF &#65533;&#65533;PL&#65533;gP&#65533;d&#65533;Q&#65533;|&#65533;&#65533;&#65533;&#65533;&#65533;&#65533;0&#65533;J1&#65533;	&#65533;&#65533;&#65533;&#65533;?&#65533;C@&#754;&#65533;&#65533;&#65533;IX  h0C;&#65533;&#65533;&#65533;%&#65533; &#65533;-&#65533;&#65533;p&#65533;&#65533;&#65533;&#65533;&#65533;&#65533;&#65533;	<9K  &#65533;&#65533;?p^&#65533;}EXP 8 &#65533;&#65533;`:&#65533;&#65533;X&#65533;&#65533;&#65533;&#65533;&#65533;&#65533;]R``&#65533; t&#65533;&#65533;!&#65533;&#65533;!&#65533;&#65533;	&#65533;&#65533;&#65533;&#65533;]&#65533;&#65533;&&#65533; ^&#65533;.&#65533;&#65533;_&#65533;@j&#65533;&#65533;fr&#65533;&#65533;C&#65533;$&*$&#65533;_F@8&#65533;Ad~&#65533;P&#65533;&#65533;x&#65533;`&#65533;&#65533;`T&ff&#65533;x&#65533;&#65533;&h&#65533;D&#65533;&#65533;@&#65533;&#65533;M9d&#65533;fn&#65533;fJ&#65533;,&#65533;"@ebf9&#65533;eJ%&#65533; &#65533;&#65533;3&#65533;8&#65533;l&#31948;&#65533;9!&#65533;&#65533;&#65533;=&#65533;&#65533;8<&#65533;:&#65533;&#65533;:&#65533;&#65533;?T&#65533;/&#65533;C9dg9&#65533;o.&#65533;&#65533;tB6&#65533;30`%&#587;x	$&#65533;&#65533;D&#65533;&#65533;&#289;&#65533;&#65533;&#65533;&#65533;g}~HT@4 &#65533;&#65533;&#65533;g@&#65533;z&#65533;F&#65533;>&#65533;&#65533;a&#65533;&#65533;K&#65533;&#493;&#1882;&#65533;&#65533;6&#65533;&#65533;OUG8&#65533;38&#65533; &#65533;q&#65533;&#65533;&#322;' &#65533;?&#65533;&#65533;<`B!
B(&#65533;(""&#65533; p&#65533; &#65533;?`A&#65533;A*&#65533;&#65533;T&#65533;%&#65533;&#65533;V&#65533;&#65533;;T&#65533;CX(&#65533;b&#65533;&#65533;\&#65533;D&#65533;&#65533;b*&#65533;F&#65533;\H,&#65533;&#65533;8DA&#65533;
&#65533;8&#65533;h&#65533; L&#65533;Iz&#65533;&#65533;P&#65533;IP&#65533;$c&#1553;H|V3&#65533;&#65533;Cf&#65533;@&#65533;)&#65533;&#65533;Ct&#65533;&#65533;Z&#65533;&#65533;&#65533;&#65533;&#65533;&#1884;k&#65533;c8J&#65533;OD&#65533;&#65533;&#65533;	H&#65533;g&#65533;&#65533;&#65533;z<&#65533;;:%t&#65533;-&#65533;&#65533;&#65533;&#65533;l&#65533;7&#65533;`&#65533;&#65533;v]&#65533;u&#65533;)@&#65533;&#65533;2&#65533;4$J$d&#629;)z&#65533;h{-&#65533;&#65533;IF&#65533;&#65533;&#65533;&#65533;v&#65533;&#65533;I&#65533;&#65533;:-H&#65533;&#65533;&#65533;-&#65533;^&#65533;&#65533;*&#65533;FI&#65533;)&#65533;&#65533;K&#65533;&#65533;AK,H8&#65533;&#65533;&#65533;&#65533;f&#65533;&#65533;CP&#65533;&#65533;P&#65533;&#65533;&#65533;&#65533;t)&#65533;&#65533;&#65533;&#65533;&#65533;t@o&#65533; 	&#65533;&#65533;&#65533;&#65533;&#65533;&#65533;&#65533;@&#65533;&#65533;` &#65533;}e&&#65533;&#65533;B&#65533;&#894;&#65533;@&#65533;ar! @&#65533;&`&#65533;&#65533;Cx n&#65533;&#65533;/&#65533;@`&#65533;&#65533;C&#65533;As&#65533;ffnfk&#65533;&HTgu:&#65533;&#65533;jlu&#65533;&#65533;?&#65533;&#65533;&#65533;&#65533;&#65533;C&#546;&#65533;&#522;,&#65533;&#65533;&#65533;&#65533;&#65533;&#674;&#65533;&#534;,h&#65533;&#65533;C&#65533;l&#65533;&#65533;,&#742;&#65533;&#710;&#65533;g&#65533;,&#770;&#65533;N&#65533;&#65533;J&#65533;-|&#65533;w&#65533;f&#65533;V&#65533;ak&#65533;&#65533;&#65533;&#65533; '&#65533;'Jpa&#65533;&#65533;i&#65533;&#65533;&#65533;&#65533;&#65533;|&#65533;'&#1776;&#65533;|&#65533;5&#65533;&#65533;d!h\&#65533;&#65533;&#65533;&#65533;k4&#65533; D&#65533;&#65533;&#429;&#65533;&#65533;6(&#65533;&#65533;&#65533;1&#1282;[&#1320;&#65533;&#65533;&#65533;#ta&#65533;&#65533;(Btqq@\h9&#65533;f(&#65533;3 &#65533;&#65533;&#65533;W&#65533;[S&#65533;&#65533;%PC&#65533;&#65533;&\&#65533;`B&#65533;&#65533;&#2000;&#65533;&#65533;&#525;&#65533;A&#65533; &#65533;&#250;&#65533;&#65533;?T&#65533;2&#65533;&#65533;7X0&#65533;<&#65533;(&#65533;**i&#65533;&#65533;"&#65533;&#65533;H8_&#65533;:)Ni&#65533;x&#65533;&#65533;g\@&#65533;&#65533;&#65533;&#65533;@/$&#65533;&#65533;R/&#65533;p&#65533;n&#65533;&#668;U&#65533;&#65533;bV&#753;&#65533;&#65533;&#65533;A&#65533;&#65533;~we&#65533;&#65533;&#65533;&#65533;U&#65533;&#65533;&#65533;:D&#65533;&#65533;I&#65533;&#65533;p&#65533;&#65533;&#65533;&#447;&#65533;&#65533; &#65533;'&#65533;ihD*&#65533;&#65533;&#65533;Z*&#65533;e&#43522;\&#65533;&#65533;&#65533;&#65533;V@*&#65533;;#4&#65533;V&#65533;P3>&#65533;d&#65533;&#65533;&#65533;Z&#65533;e&#65533;= q&#65533;ChFTH&#65533;&#65533;x$k&#65533;&#65533;HR&#1327;&#65533;
&#65533;0^&#65533;&#65533;&#65533;D&#65533;d&#65533;&#65533;&#562;F&#65533;&#65533;&#65533;&#65533;&#65533;&#1459;&#65533;haX+&#65533; &#65533;P&#65533;&#65533;2P1&#65533;&#65533;&#65533;` &#65533;&#65533;&#65533;(&#1601;&#65533;:&#65533;B`&#65533;`18&#65533;&#65533;&#65533;&#65533;&#65533;&#65533;e&#65533;&#65533; &#65533;l&#65533; l&#65533;&#65533;&#65533;&#65533;ff`X'vrl&#65533;&#65533;&#65533;&#430;A&#65533;&#65533;HL,&#65533;&#65533;q&#65533;&#65533;tn&#65533;tZ&#65533;K&#65533;&#65533;&#684;&#730;,O&#65533;,8&#65533;&#65533;&#65533;6&#65533;&#65533;:&#65533;&#65533;&#65533;&#65533;Pr%[&#65533;%[&#65533;8h&#65533;&s2&#65533;
&#65533;:,&#65533;1\&#65533;`)k&#65533;!&#65533;J)&#65533;C,&#65533;CT&#65533;k V
&#65533;H&#65533;&#65533;h&#65533;&#65533;I&#65533;T-&#1266;C&#65533;&#65533;@&#65533;&#65533;&#65533;&#65533;&#65533;@+&#65533;&#65533;\&#65533;C(n&#65533;a&#65533;&#65533;o&#65533;&#65533;&#65533;&#65533;&#65533;"&#65533;&#65533;?&#1320;&#65533;8&#65533;#4&#65533;&#65533;&#65533;n,&#65533;&#65533;&#65533;?&#65533;C|&#65533;&#65533;@&#65533;&#65533;&#65533; &&#65533;s+" `A0&#65533;&#65533;&#65533;&#65533; T&#65533;M&#65533;;<qp@; A@&#65533;rC(&#65533;u&#65533;&#65533;&#430;7@&#65533;7&#1026;7 &#65533;&#65533;n(&&#65533;&#65533;b&#65533;[T4ES&#65533;Eg4&#65533;`@&#65533;&#1929;&#65533;&#65533;&#65533;:&#65533;,&#1196;&#65533;j&#65533;&#65533;Ch&#65533;&#65533;&#65533;K&#65533;&#65533;T&#65533;d&#65533;D&#65533;&#65533;Ct&#65533;&#65533;&#65533;W;&#65533;C~/&#65533;jjO;#&#65533;6&#65533;&#65533;&#65533;&#65533;/7&#65533;&#1125;Z]t&#65533;&#65533;hB&#65533;&#65533;&#65533;&#65533;&#65533;&#65533;&#65533;#:&#65533;%&#65533;Hp&#65533; &#65533;&#65533;>&#65533;&#65533;&#1168;?&#65533;&#65533;e&#1360;&#65533;&#65533;&#65533;E&#65533;#O/d&#65533;&#65533;D&#637;&#65533;_&#65533;Wh&#65533;*Jt&#65533;&#65533;&#65533;!&#65533;'O&#65533;g$&#65533;&#65533;&#65533;8 &#65533;&#65533;}&#65533;j&#65533;&#65533;0L3&#945;&#65533;&#65533;&#65533;"K&#65533;&#65533;1&#65533;&#65533;8&#65533;&#65533;&#65533;y&#65533;&#65533;&#65533;8D&#65533;UP&#65533;&#65533;&#65533;&#65533;&#65533;	&#65533; &#65533;&#65533;(&#65533;F 0p@&#65533;	&#65533;%&#65533;R&#65533;&#65533;&#65533;&#65533;&#65533;&#65533;&#65533;&#65533;&#65533;&#65533;&#65533;Trgp&#65533;p7&#65533;p&#65533;Bk&#65533;2rg&('wkz uBwtC&#65533;s?7un&#65533;&#65533;j&#65533;&#606;,u>wus&#65533;u&#65533;&#65533;vO&#65533;wOgy&#65533;x#&#65533;t&#65533;&#65533;/&#65533;&#65533;0 w&#65533;Rwfw{&#65533;(|&#65533;-&#65533;~C~&#65533;&#65533;1&#65533;&#65533;9&#65533;C&#65533;C&#1527;(_C5&#65533; &#65533;&#65533;V>x( (&#65533;&#65533;1&#65533;&#65533;1K	&#65533;&#65533;&#65533;&#65533;&#1793;!&#65533;&#65533;~FmH4@&#65533;&#65533;-2&#65533;8&#65533;(&#65533;&#65533;&#65533;o &#65533;#0h-T3&#65533;H-&#65533;&#32270;6&#65533;@,&#65533;Rv(&#65533;t&#65533;Ct*&#65533;%&#65533;@&#65533;&#65533;`A(&#65533;&#65533;.&#65533;/0&#65533;?&#65533;&#65533;/`&#65533;?&#1538;&#65533;C+&#65533; &#264;"8&#65533;+t&#65533;+D}x&#65533;@&#65533;?&#65533;8$&#65533;4&#65533;4t>(&#65533; X&#65533;nE&#65533;H&#65533;)\`s&#65533;&#65533;X&#65533;8&#65533;4O/H&#65533;&#65533;&#65533;	b&#65533;k&#65533;Z&#424;&#65533;p&#65533;$&#65533;&#65533;&#65533;C&#65533;bk:0&#65533;&#65533;&#65533;c&#564;&#65533;&#65533;&#65533;!H&#65533;&#65533;_&#65533;pPi&#65533;Azo&#753;&#65533;&#65533;&#65533;&#65533;&#65533;&#65533;6`&#65533;&#65533;&#65533;&#65533;j58&#1424;&#65533;I&#65533;n9&#65533;py(6&#65533;&#65533;&#65533;&#65533;=RW3&#65533;]3&#65533;&#65533;&#65533;fq&#65533;&#625;&#65533;&#65533;&#65533;j&#65533;9&#65533;&P0C&#65533;O&#65533;B&#65533;z{]W^&#65533;*^&#65533;$&#65533;&#65533;J`&#65533;&#65533;C&#65533;&#65533;	&#65533;&#65533;&#65533;z&#65533;&#65533;n&#65533;h&#65533;&#65533;&#65533;H&#65533;&#65533;&#65533;&#65533;&#65533;"&#65533;&#65533;&#65533; F&#271;&#65533;}2o&#65533;&#65533;l(&#65533; &#65533;y&#65533;7%f&#65533;C&#65533;&#65533;A&#65533;&#2016;0&#65533;3&#65533;&#65533;o@&#65533; :4&#65533;0&#65533;	&#65533;|&#727;<:&#65533;&#65533;&#65533;&#65533;4&#65533;&#65533;3&#65533;&#65533;3&#65533;&#839;|&#65533;&#1276;	&#65533;<&#65533;&#65533;|&#65533;&#65533;&#931;&#65533;&#65533; b&#65533;&#65533;&#843;&#65533;&#735;<&#65533;&#65533;&#65533;&#65533;&#65533;|&#65533;&#65533;&#65533;&#65533;,&#65533;&#65533;^&#65533;&#65533;/&#65533;b&#65533;^&#65533;+@Q&#65533; B&#65533;&#65533;}]&#65533;g&#65533;]&#65533;M^L&#65533;&#1528;&#65533;P&#65533;&#65533;&#65533;&#65533;&#65533;+&#65533;\&#65533;&#65533;&#65533;&#65533;&#65533;@&#65533;@2A=&#65533;&#65533;Z&#65533;F&#65533;8&#65533;&#65533;2&#1502;}&#65533;i&#65533;-/?N&#65533;&#1350;&#65533;I|A&#65533; &#65533;&#65533;&#65533;C&#65533;p&#65533;x&#65533;&#65533;@H3&#65533;A&#65533;5&#65533;8&#65533;&#685;F608&#65533;8(&#65533;C&#65533;&#65533;?&#65533;&#65533;/A&#65533;&#65533;&#65533;&#65533; 0&#65533;"&#65533;&#65533;&#65533;s.ly=c&#65533;&#65533;&#65533;&#65533;&#65533;
&#65533;/p&#460;&#65533;&#65533;2H&#65533;"&#65533;G;&#65533;?&#65533;B&#65533;T&#65533;&#65533;&#65533;&#65533;)&#65533;y&#65533;B&#65533;&#65533;{C>&#65533;&#65533;D&#65533;[h)&#1410;&#65533;8)^&#517;&#65533;&#65533;5;&#2017;&#65533;qQ &#65533;&#65533;&#65533;&#65533;&#65533;&#65533;p1O3L@&#65533;8&#65533;&#65533;@0:&#65533;(&#65533;&#65533;aC&#65533;!F&#65533;8&#65533;bE&#65533;1&#65533;&#65533;&#65533;&#65533;&#65533;?.6&#65533;&#65533;&#65533;q&#65533;&#65533;H&#65533;&#65533;&#65533;0&#65533;iJ&#65533;J`&#65533;I
&#65533;&#65533;/&#65533;;&#65533;6q&#1964;)&#65533;f	TFy&#65533;&#65533;&#65533;&#1062;&#65533;q.&#65533;HS&#65533;&#65533;&#65533;V2J&#65533;&#65533;O&#65533;UR+&#65533;&#65533;G&#65533;&#65533;P&#65533;Bm2&#65533;yt&#65533;&#1644;1Kh&#65533;;Wn&#65533;O&#65533;&#65533;t&#65533;B&#65533;&#65533;&#65533;&#65533;&#65533;`x&#65533;&#65533;&#65533;&#65533;&#65533;8J&#65533;RTVIp&#65533;&#65533;&#65533;/&#65533;(p&#65533;&#28127;AWQpt&#65533;ce&#65533;E&#65533;$&#65533;&#65533;&#65533;&#65533;&#65533;&#65533;	&#65533;<p&#65533;&#65533;&#65533;#&#65533;@&#65533;&#65533;C&#65533;&#65533;&#65533;&#65533;&#65533;&#65533;&#65533;&#65533;&&#65533;@&#65533;&#65533;&#65533;&#65533;&#65533;&#65533;@Lt&#65533;"&#65533;&#65533;&#65533;&#65533;&#65533;N&#1280;o&#65533;&#65533;&#65533;&#65533;&#65533; [x&#1485;&#65533;YC&#65533;&#1185;@K9&#65533;X&#65533;&#65533;&#65533;&#65533;s&#65533;;8&#65533;&#65533;&#65533;&#65533;x&#65533; h(
D&#65533;V&#65533;g&#65533;&#1176;@ J!4&#1848;&#65533;;&#65533;p&#65533;E\H&#65533;&#65533;&#65533;""S&#65533;&#65533;mt{a&#65533;Ad&#65533;Aay&#65533;Z&#65533; H<&#65533;&#65533;&#65533;&#65533;H0&#65533;&#65533;&#65533;&#65533;g&#65533;&#65533;&#65533;&#65533;&#65533;&#65533;&#65533;K|&#65533;&#65533;!x&#65533;F&#65533;_a&#65533;,&#65533;!&#65533;&#65533;]&#561;E&#65533;PB9FA&#65533;d!&#65533;&#65533;&#65533;pP&#65533;&#65533;~&#65533;&#65533;&#65533;(&#65533;qH&#65533;&#65533;B<&#65533;GE&#65533;&#65533;@!&#65533;&#65533;&#65533;&#65533;3&#65533;&#65533;|&#65533;&#65533;&#65533;o&#65533;Q&#65533; P(&#65533;&#65533;B&#65533;GTSe&#65533;@&#65533;&#65533;<&#65533;` wF&#65533;e&#65533;&#65533;&#65533;&#65533;&#65533;1&#65533;&#65533;&#65533;I` 5&#65533;&#65533;	&#65533;a&#65533;&#65533;2zk&#65533;&#65533;g&#65533;&#65533;&#1442;&#65533;$r&#65533;&#65533;&#65533;&#65533; &#538;&#65533;q&#65533;&#65533;F &#1512;&#65533;:i&#65533;&#65533;"]&#65533;tR&#65533;y&#65533;m&#65533;&#65533;&#65533;]&#65533;(&#65533;o&#65533;a&#1505;&#30765;E7&#65533;$8\&#40987;k*&#65533;Y&#65533;x!&#65533;m&#65533;&#65533;!&#65533;5&#65533;X &#65533;	&#65533;&#65533;&#65533;&#65533;&#65533;X$&#65533;&#1749;&#65533;!\&#24712;&#65533;&#65533;&#516;&#65533;&#65533;4&#65533;w&#65533;?`&#6962;&#65533;&#65533;&#65533;&#65533;g&#65533;}&#65533;y&#65533;&#65533;6&#65533;L&#1699;/&#65533;Y&#65533;&#65533;Q&#65533;A&#65533;i:&#65533;&#65533;&#65533;Z&#65533;,h&#65533;,&#65533;&#65533;&#65533;=&#65533;g&#65533;@&#65533;p &#65533;&#65533;a`&#65533;=&#65533;
	&#65533;&#65533;&#65533;&#65533;&#65533;vh&#65533;&#65533;&h&#65533;&&#65533;`&#65533;" &#65533;&#65533;Z
/&#65533;A&#65533;@`&#65533;I&#65533;&#65533;&#65533;&#65533;&#65533;q&#65533; b\&#65533;M&#65533;q&#65533;&#65533;8&#65533;&#65533;`&#65533;&#65533;s&#65533;H&#65533;y&#65533; &#65533;&#65533;&#65533;^W&#65533; 8
&#65533;&#65533;&#65533;&#65533;&#65533;&#65533;&#65533;&#65533;.@6+2&#65533;&#65533;&#65533;c7*
&#65533;&#65533;:B&#65533;\$F&#65533;&#65533;&#65533;qD&#65533;&#65533;0&#65533;&#65533;&#65533;&#65533;Gx&#65533;&#65533;bQ&#65533;)&#65533;&#65533;&#65533;&#65533;&#65533;&#65533;]IKK1&#65533;E&#65533;Q&#65533;&#65533;;&#65533;
_&#65533;b&#65533;&#65533;&#65533;&#65533;&#65533;&#65533;`&#65533;&#65533;&#65533;&#65533; ~&#65533;N&#65533;&#65533;	g8Jd&#65533;o*&#65533;U&#65533;T&#65533;&#65533;!oh&#65533;S&#65533;&#65533; 0@&#65533;Z&#65533;&#65533;T&#1031;&#65533;JEC&#65533;&#65533;&#65533;&#65533;A,X&#65533;&#65533;&#65533;&#65533; &#65533;&#65533;dkv_&#65533;(&#65533;E)N&#65533;&#65533;&#65533;VC6&#65533;&#65533;&#65533;&#65533;&#65533;'&#65533;&#65533;!h`&#65533;P&#65533;#	&#65533;@&#65533;&#65533;&#65533;4Z&#65533;&#65533;&#65533; A&#65533;8&#65533;6&#65533;c&#65533;#F&#65533;&#65533;q&#65533;A"&#1528;&#234;&#65533;2X&#65533;C&#65533;&#65533;&#65533;$&&#65533;&#65533;&#268;c#O&#65533;&#65533;`&#65533;&#65533;&#65533;7\@	 l&#65533;&#65533;&#65533;W&#65533;x&#65533;"(&#65533;X2J&#65533;<$\jQ&#65533;&#65533;&T&#65533;&#65533;4&#65533;Z&#65533;y4&#65533;3&#65533;-h&#65533;&#65533;&#900;Ha>&#65533;jKC&#65533; R&#65533;0&#65533;Q&#65533;@-!&#1146;&#65533;0&#65533;&#65533;@~&#65533;&#65533;Uh3u&#65533;&#65533;&#65533;*HG&#65533;mm!&#65533;&#65533;&#1795;J&#65533;h&#65533;
&#65533;&#65533;1V&#970;<&#540;&#65533;&C&#65533;&#65533;*8&#285;!&#65533;;&#65533;Y&#65533;&#65533;B X&#65533;&#65533;&#65533;&#1644;&#65533;m&#65533;!&#65533;&#65533;D&#65533;`1&#65533;&#65533;"&#65533;&#65533; E&#65533;&#65533;,&#65533;	df&#65533;&#65533;GCd>&#65533;a&#65533;&#65533;&#65533;&#65533;&#65533;&#65533;S&#65533;2&#65533;&#65533;	&#65533;Q&#65533;&#65533;&#65533;&#65533;@4&#65533;&#65533;M&#65533;&#65533;&#65533;&#65533;&#65533;0>&#65533;=&#65533; &#65533;7b&#65533;&#65533;\&#65533;V&#65533;&#65533;&#65533;q%-&#65533;O<&#65533;&#65533;&#65533;&#164;L&#65533;]&#65533;d!Ft&#65533;x&#65533;&#65533;7&#65533;&#65533;&#65533;&#65533;-&#65533;9(&#65533;&#65533;	&#65533;IQ
&#65533;@,1&#65533;!p&#65533;z3&#65533;&#65533;&#65533;!Z&#65533;#
&#65533;&#65533;&#335;jQ$v&#65533;&#65533;5bA&#65533;&#65533;&#65533;#W&#65533; &#65533;c&#65533; &#65533;LC&#65533;@&#65533;}&#65533; &#65533;-Dx&#442;@\1L&#1390;&#65533;&#65533;&#65533;&#65533;bI>&#65533;&#65533;&#65533;x&#65533;*&#65533;&#65533;&#65533;D<yYn!BSw,&#65533;&#65533;(RJ&#65533;&#65533;&#65533;&#65533;&#65533;eH	&#65533;@&#65533;5&#1027;|d&#65533;'&#65533;7T/&#65533;&#65533;&#65533;I1&#65533;&#65533;JJP&#65533;Q&#65533;r&#1160;r9&#65533;4yJP&#65533;2&#65533;&#65533;&#65533;&#1526;&#65533;&#65533;C &#223;&#65533;h1&#65533;&#65533;[&#65533;&#65533;&#65533;&#65533;&#65533;g&#65533;&#65533;&#65533;&#65533;&#65533;$&#65533;&#65533;b1&#65533;&d
$5T&#65533;&#65533; F&#65533;&#65533;s"h
@&#65533;}&#65533;&#65533;	&#65533;@&#65533;&#65533;P]4&#65533;u &#65533;(&#65533;&#65533;O&#65533;&#65533;&#65533;&#370;&#65533;&#65533;dv&#65533;&#65533;&#65533;h&#65533;&#65533;&#65533;?&#65533;G7&#65533;&#65533;#GT&#65533;3&#65533;&#65533;&#65533;d&#65533;&#65533;&#65533;EV2"e&#65533;&#65533;.&#65533;r0D<&#65533;&#65533;&#65533;&#795;H0&#65533;&#65533;&&#65533;&#65533;&#65533;L&#65533;#&#65533;&#65533;{&#65533;0&#65533;&#65533;S&#65533;@&#65533;&#1935;&#65533;w$&#65533;&#65533;I$&#65533;&#65533;&#65533;<1&#65533;
&#65533;&#65533;Q&#65533; &#65533;C y&#65533;&#65533;<&#65533;&#65533;&#65533; d#&#65533;&#65533;iF|&#65533;&#65533;B,&#65533;sVpCy]+A&#65533;&#65533;&#65533;>&#65533;I
&#65533;P$\&#65533;08*&#65533;&#65533;Qt&#65533;&#65533;G&#65533;~T &#65533;;&#65533;~c&#65533; &#65533;&#65533;&#65533;&#65533;&#65533;!&#65533;&#65533;f]UA$&#65533;Yl%&#65533;  B&#65533;&#65533;&#65533;&#65533;&#65533;&#65533;&#1117;&#65533;&#65533; &#65533;&#65533;(&#65533;&#1033;&#65533;h&#65533;&#65533; &#65533;@p&#65533;\&#65533;v,&#65533;&#65533;&#65533;&#65533;Z>$&#65533;<e#N&#65533;&#65533;&#65533;"&#65533;"&#65533;&#65533;B&#65533;&#65533;Jt&#65533;&#65533;bR&#65533;&#65533;&#65533;E&#65533;9&#65533; >A%*7P&#65533;&#65533;`&#65533;%&#65533;H&#65533;&#65533;&#65533;Y&#65533;R&#65533;(.D
&#65533;&#65533;&#65533;&#65533;3	&#65533;Q&#389;s&#65533;W &#65533;m&#65533;&#65533;&#65533;	&#151;&#65533;h&#65533;&#65533;E&#65533;&#65533;&#65533;8 &#65533;)H&#65533;B&#65533;&#65533;?K&#65533;U&#65533;/&#65533;&#65533;,3M&#65533;&#65533;&#65533;&#65533;/Bn%&#65533;&#65533;&#65533;+f3&#65533;&#65533;&#65533;/&#65533;&#65533;!{l&#65533;&#65533;&#65533;&#65533;,q &#824;&#65533;@&#65533;&#65533;&#65533;&#65533;`&#65533;!&#65533;&#65533;&#65533;&#65533;&#65533;'~"EV&#65533;I&#65533;&#65533;&#65533;y!&#65533;A
R&#65533;&#65533;dt!k?w&#65533;&#65533;`<&#65533;&#65533;Z_&#65533;&#65533;u#&#65533;&#65533;&#65533;c&#65533;&#65533;M&#65533;&#65533;&#65533;gC&#65533;a&#65533;&#65533;&#65533;&#65533;l&#65533;m&#65533;B&#65533;&#65533;!&#65533;R
kd&#65533;&#65533;&#65533;&#65533;?&#65533;!H\&#65533;&#65533;H&#65533;&#65533;&#65533;&#65533;&#65533;A&#65533;	N&#65533;8&#65533;,.Q&#65533;T&#65533;&#65533;oh&#65533;&#65533;&#65533;	5&#65533;&#65533;&#65533;a&#65533;&#65533;&#65533;(gt"&#65533;j&#65533;s%&#65533;A&#65533;&#65533;&#65533;T&#65533; U&#65533;@ &#65533;&#65533;;B5&#65533;C&#65533;&#65533; &#65533;&#65533;&#65533;d&#65533;&#65533;&#65533;
&#65533;
:&#65533;&#65533;&#65533;d&#65533; 2&#65533;B&#65533;4d&#65533;&#65533;`&#65533;b?&#65533;&#65533;&#65533;&#65533;10Z^K#bC;L.&#65533;&#65533;&#65533;<."&#65533;&#65533;*&#65533;(&#1794;"&#65533;&#65533;o&#65533;J U0-&#65533;&&#65533;&#65533;\n&#65533;&#65533;&#65533; &#65533;c:
&#140;&#65533;&#556;&#65533;E L&#65533;!&#1748; 8&#65533;@&#65533;	&#65533;09&#65533;&#65533;7 &#1696;%	n'\&#65533;n&#65533;&#23984;&#65533;&#65533;"J!	&#176;&#1953;'&#65533;&#65533;?#&#65533;&#65533;&#65533;&#65533;&#65533;`a3v&#65533;&#65533;,&#65533;&#65533;Ph&#65533;&#65533;2.$2&#65533;-&#65533;&#65533;&#65533; 5T&#65533;i&#65533;&#65533;i&#65533;&#65533; &#65533;As &#65533;&#65533;&&#65533;s&#65533;E&#65533;B
 &#65533;"&#65533;&#65533;Vau$b&#65533;Fg&#65533; &#65533;@@&#65533;&#65533;)"&#65533;&#65533;L&#65533;b
v&#65533;@&#65533;&#65533;&#65533;!&#65533;~&#65533;&#65533;|G&#65533;B
&#65533;&#65533;.D F&#65533;&#65533;#|&#65533;&#65533;&#65533;@ot&#65533;(&#65533;"&#65533;&#65533;&#65533;"&#10124;L&#65533;&#65533;P &#65533;l :$y&#65533;P 
&#65533;!&#65533;&#65533;&#65533;&#65533;&#65533;&#65533;j&#65533;
&#65533;GGl&#65533;AI &#65533;&#65533;&#65533;LF&#65533;&#65533;@T&#65533;&#65533;C&#65533;&#65533;	b&#65533;&#65533;&#65533;0&#65533;K~&#65533;~!&#65533;&#65533;d&#65533;M$&#65533;0&#65533; &#65533; b&#65533;U`&#65533;&#65533; &#65533;a!<P&#65533;&#65533;&#65533;&#65533;&#65533;&#65533;&#65533;O&#65533;&#65533;&#65533;\&#65533; &#65533;&#1190;&#65533;&#65533;~!&#65533;&#65533;&#65533;-&#65533;&#1825; &#65533;&#65533;&#65533;&#65533;OV&#65533;N&#65533;o j&#65533;&#65533;&#65533;a&#65533;&#65533;t&#65533; $&#65533;&#65533;~&#65533;@&#65533;'&#65533;J&#65533;-&#65533;&#65533;(&#2018;&#65533;&#65533;&#65533;"&#65533;&#65533;D1h&#65533;?&#65533;@&#65533;b&#65533;g&#65533;&#65533;o&#65533;ao&#65533;&#65533;&#65533;&#65533;&#65533;`+&#65533;&#65533;&#65533;&#65533;&#65533;,%b &#65533;&#65533;l&#65533;-b &#65533; .&#65533;&#65533;&#65533;&#65533;`BU&#65533;&#65533;I9
"&#65533;"&#65533;&#65533; &#769;!b&#65533;&#65533;&#65533;S`&#65533;&#65533;-	&#65533;",&#65533;R &#65533;&#65533;&#65533;&#65533;&#65533;2I&#65533;	&#65533;+&#65533;#6&#65533;w	h&#65533;N4&#65533;p4&#65533;&#65533;4-C&#65533;
&#65533;&#65533;RY &#65533;!&#65533;0&#65533;n&#65533;&#65533;et&#65533; 8&#65533;b
&#65533;&#65533;)&#65533;a:&#65533;&#65533;&#65533;&#65533;&#65533; g&#65533; b
&#65533;`  &#65533;9+&#65533;!&#65533;sg&#65533;&#65533;?&#65533;&#65533;!6!&#65533;.&#65533;:_&#65533; &#65533;`&#65533;6N&#65533; &#65533;&#65533;&#65533;&#65533;"&#65533;&#65533;&#65533;v
 F&#65533;!&#65533;&#65533;&#65533;  &#65533;3
&#65533;&#65533;&#65533;&#65533;&#65533;&#65533;?&#65533;&#65533;q&#1708;A3b&#65533;17&#65533;y&#65533;&#65533;C&#65533;&#65533;F$D&#65533;&#65533;y&#65533;&#65533;&#65533;&#65533;Lz&#137;T&#65533;\&#65533; &#65533;{&#1191;Fx&#65533;I I^@|&#65533;&#65533;&#65533;d/&#1223;8@
$r"&#65533;O &#65533;&#65533;Gqm&#65533;xE&#65533;&#65533;&#65533;&#65533;&#65533;&#65533;&#65533;D o@&#65533;&#65533;0&#65533;n&#65533;P&#65533; &#65533;T 8&#65533;&#65533;oGy&#65533;!&#65533;"M&#65533;$P\!&#65533;&#65533;OJ&#65533;.B&#1256;p t(&#65533;&#65533;bI&#65533;4:&#65533;&#65533;b&#65533;rEN%b~&#65533;&#65533;Q &#65533;&#65533;5&#65533;&#65533;P&#65533;YR&#65533; -",-&#65533;J&#65533;$&#65533;&#65533;` &#65533; 3?&#65533;&#65533;`3&#65533;S=o&#65533;&#65533;m&#65533;&#65533;&#65533;&#65533;EF&#65533;!&#65533;a&#65533;n&#65533; &#65533;!&#65533;a x&#65533;P&#65533;V&#65533;&#65533;
	W&#65533;Vdu b&#65533;YH&#65533;!&#65533;&#65533;8&#65533;*&#65533;R=5&#65533;&#65533; &#65533;a, `,&#65533;Y'&#65533;R&#65533;(&#65533;z)&#65533;&#65533;i[&#65533;5&#65533;K&#65533;P&#1357;Y`&#65533;&#65533;f&#65533;N&#25609;	$&#65533;K?l &#65533;a&#65533;@&#65533;
Z'^&#65533;&#65533;w&#65533;U @&#65533;>!&#65533;{e!&#65533; &#65533;Q NaR&#65533;A-&#65533;t&#1036;  &#65533;aT  6&#65533;&#65533;!.&#65533;&#65533;!&#65533;:&#65533;96d&#65533;c#edGV &&#65533;!&#65533;
&#65533;&#65533;2&#65533;b&#992;ee6f	&#65533;f&#65533;R&#65533;&#65533;&#65533;&#65533;rV8x	&#65533;a&#65533;x&#65533;8 h'&#65533;&#65533;mB&#65533;=f&#172; &#65533;&#65533; 8a!@4"b&#65533;&#65533;6&#65533;E&#65533;&#1128;H`&#65533;&#65533;1G&#65533;1m7&#65533;&#65533;&#65533;I&#65533;&#65533;@PpM
x&#65533;8&#65533;&#65533;&#65533;,&#65533;$&#65533;&#65533;!&#65533;L&#65533;&#65533;&#65533;N&#65533;K&#65533;oo&#65533;&#65533;&#65533;V&#65533;8&#65533;&#65533; &#65533;vP~t"y&#65533;&#65533;&#65533;J&#65533;&#65533;2
&#364;&#65533;&#65533;&#65533;EF/E&#65533;.M&#65533;NB&#65533;6j &#65533;&#65533;L&#65533;t	&#65533;&#65533;&#65533;n&#65533; &#65533;55wu&#65533;&#65533;WB@&#65533;&#65533; &#65533;&#65533;:&#65533;B&#65533;&#65533;&#65533;-&#65533;`&#65533;y&#65533;7Xb&#65533;7+Fb&#65533;&#65533;&#65533;Z&#65533;&#65533;: &#65533;N&#65533;`j7N&#65533;&#65533;&#65533;&#65533;G"^&#65533;&#65533;&#65533;}"|_&#65533;Y:U &#65533;@3&#65533;	b~&#65533; H!"T3&#65533;5S&#65533;7#P&#65533;&#65533;3R&#65533;84x4&#65533;r&#65533;s&#65533;\3&#65533;j&#65533;u40&#65533;!&#1708;!&#65533;&#65533;&#65533;&#65533;&#65533;lCx&#65533;A&#65533;&#65533;&#65533;&#65533;&#65533;&#65533;&#65533;&#65533;B&#65533;A	B	&#65533;@i&#65533;c&#65533;v&#65533;"&#65533;&#65533;&#65533;&#65533;cC7T"&#65533;&#65533;&#65533; a&#65533;m&#65533;&#65533;&#1586;&#65533;M&#65533;M&#65533;&#65533;&#1618;&#65533;&#65533;*bu&#65533;&#65533; |@PR&#65533;&#65533;&#65533;&#65533;1&#65533;;&#65533;&#65533;&#65533;&#65533;I&#65533;&#65533;&#65533;&#65533;:L&#65533;L &#65533;&#65533;&#65533;8&#65533;&#65533;&#65533;&#65533;&#65533;&#65533;&#65533;0&#65533;"&#65533;&#65533;&#65533;&#65533; &#65533;!&#65533;&#65533;&#65533;3&#65533;x&#65533;1j&#65533;C9o!&#928;&#65533;N&#65533;"D&#65533;&#65533;"&#65533;vFv&#65533;ES
I &#65533;&#65533;E&#65533;I0yF&#65533;jx&#65533;j&#65533;K&#65533;B&#65533;w&#65533;n&#40340;H
&#65533;&#65533;G  Iu&#65533;&#65533;&#65533;&#65533;R&#65533;&#65533;&#65533;&#65533;&#65533;^%K&#65533;&#65533;&#65533;&#65533;&#65533;&#65533;	+&#65533;&#65533;&#65533;G!&#65533;;\&#65533;I*&#65533;h96&#65533;&#65533;&#65533;&#65533;&#65533;Jsr&#65533;K'K&#65533;R&#65533;&#65533;M &#65533;&#65533;pu{&#65533;H&#65533;&#65533;&#65533;!R&#65533;&#65533;&#65533;N&#65533;vw&#65533;&#65533;&#65533;&#65533;M X@)7`#&#65533;R
&#65533;&#65533;  &#65533;Y,&#65533;&#65533;&#65533;"&#550;&#65533;)&#65533;Q&#65533;&#65533;8&#65533;Y&#65533;&#65533;:&#65533;&#65533;&#65533;m*N"&#65533;&#65533;E&#65533;&#65533;8&#65533;&#65533;&#65533;!&#65533;&#65533;L&#65533;\&#65533;X&#65533;(z&#65533;zH (k &#65533;&#1499;Q&#65533;U&#65533;S&#65533;&#65533;&#65533;&#65533;&#65533;&#65533;x&#65533;w!,UR/&#65533;!&#65533;&#65533;R&#65533;=u15ZP&#65533;&#65533;x&#65533;&#65533;5'&#65533;3&#65533;UZ&#65533;Z &#65533;r&&#65533;`&#65533;&#309;!&#65533;&#65533;&#65533;b&#65533;`&#65533; &#65533;zY&#65533;EYF &#65533;z!&#65533;&#65533;Y&#1385;&#65533;:T&#65533;&#65533;
&#65533;\&#65533;!&#65533;&#65533;&#65533;&#1946;6A&#65533;"&#65533;&#65533;'BT&#65533;[
&#174;B&#65533;AdA!AT&#65533;	&#65533;&#65533;&#65533;;&#65533;&#1653;&#65533;&#65533;&#65533;&#65533;	&,&#65533;&#65533; &#65533;&#65533;&#65533;&#65533;&#65533;&#65533;&#65533;A;+&#65533;&#65533; &#65533;@ &#65533;J&#65533;! &#65533;&#65533;x&#65533;&#140;&#65533;&#65533;1!&#65533;&#181;7&#65533; &#65533;#&#65533;gD&#65533;&#65533;&&#65533; &#65533; &#65533;&#65533;"&#65533;MN&#65533;&#65533;K i&#65533;&#65533;t&#65533;&#65533;EL&#65533;&#65533;W&#65533;W&#151;&#65533;B(&#65533;d&#65533;&#65533;6&#65533;&#65533;&#65533;!FZ &#65533;e&#65533;&#65533;W&#65533;&#65533;&#65533;&#65533;J#&#65533;&#65533;<&#65533;&#65533; &#65533;&#65533;`&#65533;"~&#65533;&#65533;.&#65533;W
&#65533;&#65533;&#65533;&#65533;&#65533;qX&#65533;&#65533;a?&#65533;C&#65533;a!xe&#65533;9WJf&#65533;sW&#65533;%&#65533;&#65533;&#65533;
|&#65533;8W%&#65533;a&#65533;v&#717;&#65533;Q &#65533; J&#65533;y&#65533;&#65533;&#65533;Y g@b3&#65533;R$&#65533;x&#1792;&#65533;&#1986;H&#65533;o&#65533;&#65533;x&#65533;Hao&#65533;&#65533;&#65533;&#65533;&#651861;!&#65533; &#65533;&#65533;&{&#65533;TMuZ{&#65533;&#65533;,&#65533;&#65533;&#65533;p z&#65533;>&#65533;&#65533;w&#65533;&#65533;&#65533;].lS &#65533;&#65533;8&#65533;*EN &#65533;&#65533;&#65533;&#1428;!&#65533;A&#65533;&#65533;&#65533;>&#65533;K&#65533;&#65533;*&&#65533;X&#65533;&#65533;&#65533;f3&#65533;&#65533;X&#65533;&#65533;Z&#65533;i&#65533; <&#65533; <&#65533;!h&#65533;)6b&#65533;&#65533;[&#65533;&#65533;&#65533;&#65533;&#65533;$`a&#65533;I&#65533;&#65533;n&#65533;&#1882;&#65533;$&#65533;&#65533;&#65533;&#65533;&#65533;&#65533;&#65533;&#65533;E]e&#65533;	&#65533;I&#65533;&#65533;&#1130;&#65533;z&#65533;G]6&#65533;&#65533;	&#65533;Ew&#65533;&#65533;&#65533;&#65533;&#65533;&x&#65533;[Y&#1210;T&#65533;&#65533;1[ &#65533;:&#65533;&#65533;] &#65533;N &#65533;&#65533;&#65533;.0[&#65533;&#65533;?&#65533;!:&#65533;&#1623;}"&#65533;"J&#65533;&#65533;&#65533;&#65533;&#65533;&#65533;&#65533;P&#65533;&#65533;+B&#65533;&#65533;X &#65533;&#65533;&#65533;&#65533;&#65533;&#65533;&#65533;B&#65533;&#65533;%BB&#65533;'j1bP!\ z2\AA&#65533;&#65533;?&#65533;&#65533;G!A&#65533;w&#65533;s?#&#65533;	&#65533;&#65533;'&#65533;]k&#65533;5
"klg&#65533;&#65533;	\a<&#65533;C &#65533;&#65533; &#65533;4 w&#65533;A:q &#65533;&#65533;5&#65533;i<&#65533;&#65533;&#65533;&#65533;i>1&#65533;
&#65533;A&#65533;y/&#65533;l&#65533;O!&#65533;&#65533;3&#65533;&#65533;}>M&#65533;3R&#65533; &#65533;&#65533;.\&#65533;&#65533;&#65533;&#65533;`?&#65533;E@ &#65533;&#65533;&#146;R&#65533;<3%&#65533;.&#65533;&#65533;&#65533;+k| t&#65533;Q&#65533;&#65533;R&#65533;&#65533;\o
"&#739;&#65533;&#65533;&#65533;&#65533;
&#65533;!6&#65533;bL&#65533;!B&#65533;T&#65533;&#65533;"&#65533;&#65533;&#65533;\+&#65533;&#65533;&#65533;&#65533;!>&#65533;&#65533;^ &#65533;
&#65533;&#65533;:&#65533;u&r&#65533;&#65533;&#65533;&#65533;&#65533;&#65533;2&#65533;A<+r"Z'&#65533;YD&#65533;&#65533; &#65533;d&#65533;&#65533;&#65533;&#65533;&#65533;3iR&#65533;X&#65533;&#65533;/&#65533;U&#65533;&#65533;G&#65533;&#1323;&#65533;&#65533;#b4d=&#65533;&#65533;a&#65533;"&#1551;4&#65533;!&#65533;%&#65533;&#65533;-&#65533;&#65533;&#65533;&#65533;&#65533;@!&#65533;} &#65533; Z&#65533;&#1687;_&#65533;&#65533;_&#65533;%b&#65533;&#65533;}&#65533;i&#65533;R&#65533;&#65533;&#65533;&#65533;&#65533;&#205;&#65533;E&#65533;&#65533;&#65533;#&#65533;&#65533;@&#65533;"&64&#65533;3&#65533;&#65533;&#65533;&#65533;&#65533;&#65533;}E`&#65533;&#65533;!@`w&#65533;&#65533;Y&#65533;&#65533;&#65533;@&#65533;&#65533;&#65533;5&#65533;&#65533; .&#65533;H&#65533; &#65533;&#65533;	
&#65533;)&#560;&#65533;&#65533;)>&#65533;4&#65533;&#140;&#65533;&#65533;[&#65533;&#65533;&#65533;@&#65533; A&#65533;J60&#65533;&#65533;L&#65533;!&#65533;OT&#65533;&#65533;&#65533;&#65533;$&#65533;&#65533;_&#65533;&#65533;!?2&#65533;&#65533;b&#65533;&#65533; R&#65533;t
I&#65533;&#65533;&#1123;H&#65533;*]&#692;&#65533;&#1253;.E&#65533;&#65533;O&#1350;&#65533;&#65533;R&#65533;&#65533;U&#65533;&#65533;_&#65533;&#65533;w&#65533;&#65533;gC&#65533; 9&#39447;&#65533;&#65533;&#65533;&#65533;&#65533;e&#65533;&#65533;&#65533;&#65533;L&#65533;&#65533;&#65533;.&#65533;&#65533;x6&#65533;/&#65533;&#65533;e%Hw&#380;&c&#65533;BY2pC&#65533;kl&#65533;&#65533;I&#65533;e&#65533;&#65533;(&#65533;b(pR&#65533;4&#923;&#65533;&#65533;
&#241;EI&#65533;k;&#65533;_&#65533;A'&#65533;fh&#65533;6&#65533;4&#65533;&#65533;'&#65533;@&#65533;&#65533; p&#65533;&#65533;&#65533;&#65533;&#65533;0A&#65533;&#65533;&#65533;&#65533;$&#65533;F&#65533;`&#65533;Y&#65533;"&#65533;.&#65533;&#65533;&#65533;&#65533;&#65533;&#65533;&#65533;&#615;G&#65533;<&#65533;&#65533;&#65533;&#735;O?&#65533;2&#65533;&#65533;&#65533;&#65533;&#1023;&#65533;&#65533;&#65533;X&#65533;c&#65533;
&#65533;&#65533;0&#65533;3X&#65533;&#65533;&#65533;&#65533;&#65533;&#65533;&#65533;`C8&#65533;J&#65533;&#65533;&#65533;&#65533;&#65533;f`&#65533;&b&#65533;&#65533;@&&#327;	&#65533;&#65533;q&#65533;*&#65533;&#65533;&#65533;&#65533;&#65533;&#65533;&#65533;@|&#65533;Q#*&#65533;aC&#65533;8&#65533;&#65533;&#65533;&#65533;9&#65533;&#65533;?5&#65533;&#65533;@A&#65533;4&#65533;E65&#65533;&#1170;E&#65533;KH&#65533;&#65533;&#65533;m9&#65533;O&#65533;&#65533;&#65533;&#65533;[&#65533;&#65533;L!1S&#65533;	\&#65533;&CO&#65533;!]	t&#65533;&#65533;T&#65533;&#65533;}AR&#65533;&#1225;&#65533;Uj&#34888;:&#65533;A&#65533;&#65533;j<!E&#65533;<!Q`h&#65533;Wn&#65533; R  &#65533;?&#65533;{&#65533;t&#65533;ouM2\^&#65533;&#65533;&#348;^&#65533;7&#65533;5&#65533;?G&&#65533;&#65533;=&#65533;&#423;&#65533;&#65533;|&#65533;&#65533;Z&#65533;4&#65533;e&#65533;&#65533;&#65533;DMaA&#65533;&#65533;?&#65533;&#65533;u &#65533;J&#65533;$&#65533;4Ni;Mr*\&#65533;&#65533;&#65533;l!&#65533;&#65533;OY&#65533;&#65533;*&#65533;@&#65533;&&#65533; &#65533; &#65533;A|&#65533;UAa&#65533;&#65533;&#65533;U&#65533;}&#65533;Gw&#65533;!@&#65533;{&#65533;W&#65533;@G&#65533;^&#65533;&#65533;Cg&#65533;&#65533;&#65533;&#65533;&#65533;&#65533;&#65533;&#65533;~!&#65533;\e&#65533;&#65533;`&#65533;&#131;
&#65533;rA&#65533;&#65533;&#65533;&#65533;4?h &#65533;&#65533;:Ua&#65533;&#65533;\&#65533;&#65533;&#65533;&#65533;&#65533;&#65533;J&#65533;&#528;	F&#65533;&#65533;&#65533;(Rc&#65533;&#65533;P&#65533;&#65533;K&#65533;AuH*^&#65533;&#65533;1j&#65533;b&#65533;7&#65533;&#65533;cR1&#65533;C&#65533;F>&#65533;&#65533;&#65533;&#65533;&#65533;&#65533;&#65533;G&#65533;:Uz&#65533;&#65533;&#65533;qA&#65533;uc&#65533;@m6&#65533;f&#65533;&#65533;&#65533;7A&#65533;>q&#65533;&#65533;&#65533;&#65533;&#694865;6\
&#65533;6&#65533;2&#65533;:&#65533;k&#65533;&#65533;&#65533; qI&#65533;&#65533;H&#65533;&#65533; &#65533;}&#65533;&#1768;&#65533;&#65533;&#65533;&#203;&#65533;&#65533;&#65533;Q&#65533;&#65533;&#65533;N&#65533;T&#65533;&#65533;k&#65533;&#65533;\&#65533;&#65533;&#65533;omX _Dm&#65533;&#65533;?&#237;&#65533;\sT &#65533;|&#65533;&#65533;&#65533;%+`&#65533;&#1665;o0&#65533;&#65533;&#65533;7$&#65533;
P&#65533;&#65533;&#65533;&#65533;xP&#65533;&#65533;h&#65533;,C&#65533;3dA&#65533;&#1022;_&#65533;M&#65533;6&#65533;0&#65533; f&#65533;?&#65533;&#65533;&#65533;m&#65533;&#65533;|&#1276;&#65533;&#65533;&#65533;\&#65533;bW&#65533;&#65533;B&#65533;4&#65533;!&#65533;&#65533;&#65533;/&#65533;H&#65533;)&#65533;&#65533;&#65533;&#65533;
&#65533;&#65533;&#65533;	&#65533;&#65533;G&#65533;B&#65533;&#65533;&#65533;&#65533;<&#65533;	Ox&#65533;0&#1501;&#453;&#1729;&#65533;&#65533;^&#65533;&#65533;&#65533;&#65533;&#65533;8&#65533;O&#65533;H&#65533;&#65533;er&#65533;?N&#65533;&#65533;&#1249;LA2&#65533;3*&#65533;&#65533;&#65533;AJiEA8&#65533;&#65533;eC>&#65533;YRLP"&#65533;&#65533;&#65533;JC&#65533;L&#3369;AMjg&#65533;Z&#65533;&#65533;#&#65533;&#65533;k&#65533;&#65533;QAr4&#65533;;&#65533;&#65533;  H0&#65533;P0)i&#65533;&#65533; &#65533;B&#65533;@&#65533;I&#600;A"&#65533;&#65533;HD&#65533;&#65533;&#65533;EY$Sf&#65533;&#65533;&#65533;Pr'&#65533;&#597;~&#65533;-9s&#65533;&#65533;:&#65533;1&#65533;&#65533; &#65533;8C
 8.1
1 &#65533;b<L]&#1666;&#65533;|&#65533;&#65533;^:eQ&#65533;"!&#65533;&#65533;'@&#65533;~T&g&#65533;&#65533;&#65533;/xK&#65533;&#1532;	&#65533;Fw}&#65533;K4Ar&#65533;&#65533;+7z&#65533;&#65533;?huMY&#65533;%&#65533;BC&#65533;&#65533;)&#65533;&#65533; &#65533;&#65533;&#65533;&#65533;l`&#65533;5e	kagC,&#65533;&#65533;W&#1839;(&#65533;|VQJ&#65533;&#65533;1dk&#65533;&#65533;@&#65533;&#65533;0&#65533;c&#65533;&#65533;@&#65533;.&#65533;(&#65533;&#65533;&#65533;&#65533;E,Pd&#65533;&#65533;&#65533;Q&#65533;&#65533;&#65533;qZ&#65533;!` C&#65533;&#1263;X&#65533;	&#65533;&#65533;J&#65533;&#65533;&#65533;&#65533;E&#65533;!&#65533;S&#60176;;&#65533;&#65533;N	&#65533;&#65533;J&#65533;&#65533;bK&#65533;;v&#1318;&#65533;&#65533;AZ&#65533;&#65533;&#528; &#65533;G&#65533;=&#65533;&#65533;&#1139;&#65533;v&#65533;&#65533;K&#65533; &#65533;1&#1409;&#65533;HiF#&#65533;H&#65533;1^M)>&#65533;&#65533;%|0W&#65533;&#65533;&#65533; &#524;l&#65533;&#65533;;|&#65533;&#65533;ek&#65533;&#65533;@&#65533;>&#65533;#&#65533;B&#65533;&#65533;&#65533;9&#917;&#812;%X9&#65533;&#65533; O&#65533;&#65533;(K&#65533;&#65533;t$&#65533;&#65533;biK&#65533;&#65533;vX&#65533; A40&#65533;&#65533;&#65533; &#65533;&#65533;&6&#65533;&#65533;Pi&#65533;9&#65533;&#1864;5&#529;U&#65533;o&#65533;!&#65533;&#65533;7&#1105;&#65533;$x :R\&#65533;&#65533;I&#65533;xE&#65533;&#65533;&#65533;Z&#65533;&#65533;6&#65533;&#65533;&#246;&#65533;_&#65533;&#65533;&#65533;+&#65533;&#65533;@&#65533;l&#65533;y&#65533;&#65533;&#65533;2&#65533;&#65533;&#65533;J/&#65533;&#65533;h^N&#662;&#65533;&#65533;f&#65533;&#65533;5
&#65533;&#9729;&#65533;&#65533;&#65533;&#65533;&#65533;<7cg&#65533;&#65533;X&#65533;j&#65533;&#65533;&#65533;g&#65533;&#65533;}&#65533;B&#65533;B?&#65533;La	&#65533;<&#65533;)&#1174;&#65533;&#65533; &#65533;]&#65533;H&#65533;&#65533;h6V&#65533;-&#65533;kT&#65533;Z{MS7$&#65533;&#65533;`&#65533;&#1153;L&#65533; &#65533;QC\1&#65533;&#65533;hg&#65533;&#65533;y&#65533;P&#65533;&#65533;&#65533;!l&#65533;8m&#65533;F`&#65533;D &#65533;&#65533;&#65533;&#524;&#65533;1&#65533;E&#65533;&#65533;IYP&#65533;*&#65533; &#65533;A7[&#65533;&#65533;qF!&#65533;&#65533;&#65533;B<&#65533;*:&#65533;J&#65533;&#65533;&#65533;D&#720;X&#65533;! :&#65533;Ee&#65533;rA&#65533;&#65533;&#65533;3&#65533;j&#65533;ZRbD&#1488;&#65533;b 3&#65533;Cj&#866;;&#65533;&#65533;
8'N &#65533;&#65533;pAJ&#65533;8dR4A&#65533;&#65533;!&#65533;E%&#65533;&#6648;&#65533;)&#65533;&#65533;+|B&#65533;/&#65533;&#65533;Y&#65533;!Eq&#65533;Os&#65533;&#65533;M&#65533;&#65533;4&#65533;-&#65533; &#65533;&#65533;&#65533;{l`3&#65533;%&#65533;6&#65533;!&#65533;T-e+x&k&#65533;L&#65533;&#65533;&#65533;1&#65533;<&#65533;&#65533;&#65533;u&#65533;&#65533;&#65533;+&#65533;&#37359;&#65533;M&#943;&#65533;roD&#65533;(}&#65533;E&#65533;]&#65533;x8&#65533;&&#65533;^P<&#65533;&#65533;&#65533;.&#65533;C&#65533;&#65533;&#65533;A&#65533;&#956;!W&#65533;B&#65533;&#37036;&#65533;&#65533;i&#65533;?A&#65533;:&#65533;u@&#65533;&#343;r&#65533;&#65533;$&#65533;",&#65533;&#65533;&#65533;&#65533;&#65533;!&#65533;&#65533;&#65533;Fh&#65533; &#1048;&#65533;y&#65533;Q&#65533;&#65533;&#65533;S]&#65533;&#65533;z&#65533;&#65533;&#8340;W&#65533;i&#65533;?V1&#65533;%&#65533;&#65533;&#65533;&#65533;&#128;&#65533;	4HNa&#4251;b[&#65533;4&#65533;&#65533;?&#65533;c&#65533;e&#65533;&#65533;&#65533;&#65533;F&#65533;&#65533;&#65533;L&#65533;h&#65533;j&#65533;&#65533;&#65533;v-&#65533;Lk&#65533;&#65533;&#65533;&#65533;&#65533;v&#65533;PU>8+&#65533;&#65533;6&#65533;7&#473;&#65533;%&#65533;?&#65533;<&#65533;C&#65533;yO&#65533;1&#65533;A&#65533;L&#65533;k&#65533;%_W92&#65533;F*&#65533;c&#65533;R&#65533;&#65533;&#65533;(&#65533;^&#65533;&#65533;2&#65533;r&#65533;&#65533; '&#65533;&#65533;&#65533;HZ#7&#65533;	'&#65533;&#65533;N4'&#65533;&#65533;&#65533;C&#65533;{&#65533;+Q&#65533;&#65533;&#65533;&#65533;&#65533;&#65533;&#65533;l2H&#65533;.]&#65533;3T&#65533;&#65533;&#65533;&#65533;&#65533;@&#65533;&#65533;&#65533;&#65533;D&#65533;&#65533;@&#65533;&#65533;&#65533;v &#65533;J&#65533;>x&#65533;&#65533;CH@&#65533;?&#65533;/&#65533;&#65533;&#65533;!&#65533;&#65533;v&#65533;&#29685;&#65533;&#65533;&#232;=}&#218;R&#65533;&#65533;5&#65533;F&#65533;&#65533;c&#65533;&#65533;A&#65533;@4&#65533;%A&#65533;&#65533;6	t&#65533;^ _ &#65533;R^&#65533;&#65533;&#65533;&#65533;v&#65533;yt&#65533;&#65533;&#65533;s6A&#65533;@&#65533;0&#65533;&#65533;&#65533;&#65533;qQ
&#65533;P
&#65533;`&#65533;&#65533;&#65533;&#65533; &#65533;&#65533;&#65533;&#65533;#&#65533;N&#65533;P
&#65533;`&#65533;&#65533;sA&#65533;t;&#65533;"=&#65533;1&#65533;&#65533;&#65533;F&#65533;r1A&#65533;cIu&#65533;/<60?&#65533;B/&#65533;S%&#65533;S>&#65533;c
Sd`B&#65533;Bn&#65533;&#65533;GE2b&#65533;&#65533;&#65533;&#65533;2SwV% R&#65533;US&#65533;v&#65533;&#65533;fA&#65533;!q&#65533;`&#65533;kfcUV&#65533;85oEJ&#65533;xW#Mq	:&#65533;:&#65533;v&#65533;y7&#65533;y1!H&#65533; &#1991;&#65533;&#65533;!&#65533;! &#65533;&#65533;&#65533;&#65533;Q&#65533;&#65533;&#65533;(&#65533;Q0C &#65533;&#65533;&#65533;&#65533;P&#65533;&#65533;&#65533;C@ &#65533;&#65533;P&#65533;&#65533;&#65533;R &#65533;R&#65533;&#65533; &#65533; &#1112;Wye-F&#65533;p&#65533;&#65533; h&#65533;h! &#65533;H&#640;x&#65533;`Dgs&#65533;spw&#65533;"L&#65533;&#65533;&#65533;X&#65533;&#65533;&#65533; d)C.&#65533;d,D&#65533;&#65533;]&#65533;P	5;UQ	&#1553;ZA &#65533;&#65533;uP&#563;r&#65533;Q&#65533;&#65533;&#65533;&#65533;o&#65533;&#65533;&#65533;R&#65533;rA5'&#65533;RfD&#65533;t&#65533;F40&#65533;E&#65533;`&#65533;&#65533;&#65533;W&#65533;Q&#65533;`?k&#65533; &#65533;&#65533;&#65533; 9i&#65533;&#65533;&8&#65533;&#65533;B&#65533;{&#65533;k%poA&#65533;d&#65533; R&#65533;d&#65533;F&#899;)e&#65533;>*&#65533;&#65533;&#65533;<
)&#65533;&#65533;&#65533;s&#65533;B&#65533;@A&#65533;X&#65533;X&#65533;&#65533;-&#65533;&#65533;&#65533;Y&#65533;uo&#65533;0s&#65533;uF&#65533;&#65533;&#65533;&#65533;0&#65533;iB&#65533;&#65533;&#65533;&#65533;&#65533;"f23&#65533;e!&#65533;&#65533;M&#65533;Ua&#65533;.&#65533;!s@4Bfpf\%x\&#65533;4tF&#65533;&#65533;cD&#65533;yJ1W]Cv&#1353;&#65533;X&#65533;6G8r#6&#154;&#65533;&#65533;W&#65533;W&#65533;0#&#65533;GP&#65533;4&#425;&#65533;G&#65533;4d&#65533;"b&#65533;&#65533;&#65533;i&#65533;&#65533;I&#65533;
R4&#65533;w]3&#65533;p&#65533;&#65533;&#65533;1&#65533;&#65533;&#65533;&#65533;&#65533;0&#65533;&#65533;&#65533;&#65533;y&#65533;&#65533;9LA&#65533;T&#65533;AeS&#65533;@&#65533;&#65533;S&#65533;&#65533;&#65533;/1pata&#65533;4M&#65533;N*Uu&#65533;V&#65533;&#65533;c&#65533;&#65533;&#1874;p &#1440;RTI&#65533;&#65533;ao0&#65533;&#65533;&#65533;`
z7V&#65533;&#1185;&#65533;&#65533;a8&#1121;*&#65533;+5!i&#65533;V#&#65533;JD&#65533;>&#65533;	 &#65533;A'&#65533;iP&#65533;&#65533;&#65533;&#65533;<(ika?~q<=&#65533;&#65533;&#65533;@&#65533;&#65533;$A&#65533;p&#65533;&&#65533;2
sSs&#65533;&#65533;&#65533;&#65533;&#65533;Sc&#65533;&#65533;qdc&#65533; &#65533;&#65533;0&#65533;&#11878;l&#65533;!H&#65533;v&#1112;&#65533;&#65533; Kd&#65533; A&#65533;L&#65533;f@S"&#65533;&#65533;CC&#65533;r&#65533;f1xwFV&#65533;85&#65533;&#65533;x!1Fq"&#521;}Uh&#65533;)W&#65533;I&#65533;&#65533;&#65533;#&#65533;&#65533;&#65533;&#65533;y&#65533;&#65533;(&#65533;&#65533;v-&#1053;J&#65533;&#65533;&#65533;
&#65533;&#65533;
q&#65533;&#65533;)&#65533;&#65533;&#1574;&#65533;jC&#65533;m&#65533;&#65533;&#65533;2&#65533;0&#1552;_N&#65533;-&#65533;&&#65533;&#65533;p&#65533; &#65533;c&#65533;rM&#65533;w&#65533;=j&#65533;&#65533;&#65533;oI(<&#65533;j&#65533;&#65533;B+&#65533;M
&#65533;&#65533;&#65533;&#65533;R6:&#224;&#65533;~pq+&#838;
&#65533;P6 &#65533;b&#65533;|q&#65533;&#65533;	&#65533; &#65533;B&#65533;g0l&#65533;&#65533;|j&#65533;q&#65533;&#65533;|&#65533;&#65533;kaK&#65533;sp&#65533;5&#65533;&#65533;&#65533;&&#65533;F&#65533;9&#65533;^`&#65533;F*=L&#65533;&#65533;&#65533;2A3&#65533;)&#65533;L+&#65533;
&#65533;2^D1&#65533;e&#65533;&#65533;p&#65533;&#65533;0^&#65533;BBvd.td1&#65533;d&#65533;Z&#65533;|&#65533; l&#65533;	2w6&#65533;&#65533;j7&#65533;DO&#65533;&#65533;&#65533;<s&#65533;&#65533;&#65533;&#65533;1&#65533;3u&#65533;s`&#65533;) s&&#65533;S&#65533;&#65533;W&#65533;V&#65533;WFQ&#65533;&#65533;&#65533;&#65533;G&#65533;&#65533;&#65533;&#65533;&#65533;}&#65533;"&#65533;&#65533;&#65533;K&#65533;" &#65533;Im&#65533;&#65533;~8sK&#65533;&#65533;&#65533;&#65533;&#65533;&#65533;E s&#65533;&#65533;6&#65533;&#65533;-&#65533;}Y&#65533;&#65533;;T&#65533;&#65533;&#65533;&#65533;&#65533;&#65533;Pu&#65533;vY)R&#65533;&#65533;&#65533;@Z, j&#65533;&#65533;&#65533;2,>&#65533;Qx&#65533;&#65533;&#1892;R+`&#65533;`P&#65533;&#65533;&#65533;*[=W&#65533;&#65533;&#65533;K*&#65533;,&#65533;j&#65533;&#65533;&#65533;&#65533; {c)	&#65533;
o&#65533;
&#65533;&#65533;&#65533;&#65533;	&#65533;Jv	&#256;\&#65533;
&#65533;Yq&#65533;&#65533;&#65533;&#65533;s&#65533;&#65533;&#65533;N&#65533;&#65533;QH&#65533;-&#65533;&#1789;&#65533;>qA&#65533;P$&#65533;&#65533;	4@PB&#65533;	&#65533;&#65533;,&#65533;&#65533;&#65533;&#65533;&#65533;B&#65533;Yd&#65533;B{&#65533;W6&#65533;&#65533;i /&#65533;e&#65533;	U`&#65533;ZU%&#65533;&#65533;a&#65533;2\&#65533;U&#65533;(4&#65533;&#65533;wT{gtVO&#65533;Tk&#65533;&#65533;&#65533;N#5d&#65533;x&#65533;`&#65533;W&#65533;&#65533;&#65533;&#65533;&#65533;&#65533;W4&#65533;Wc&#65533;"7&#65533;c&#65533;&#65533;&#1102;!&#65533;&#65533;c`&#65533;&#65533;&#65533;&#65533;&#65533;&#65533;&#65533;&#65533;19&#65533;&#65533;Dq&#65533;&#65533;*:e4+1&#65533;&#65533;&#65533;&#65533;VB&#65533;`uK!	P&#65533;&#65533; &#65533;&#65533;h.&#65533; &#65533;&#65533;&#15386;R&#65533;&#65533;&#65533;^&#65533;&#65533;&#65533;&#65533;a&#65533;(&#65533;i &#65533;&#65533;&#474;R&#65533;6&#65533;&#65533;0&#65533;&#65533; &#65533; &#65533;&#65533;[!K&#65533;&#65533;&#65533; &#65533;KW&#65533;&#65533;+--&#65533;&#65533;1&#65533;&#65533;&#65533;.pI&#65533;&#65533;&#65533;&#65533;`&#494; &#65533;&#65533;&#65533;&#65533;;&#45306;&#65533;&#65533;&#306;&#65533;&#65533;&#65533;&#65533;&#337;&#65533;dQ&#65533;
QH_a&#65533;S&#65533;q&#65533;&#65533;PS&#65533;&#65533;unX&#65533;&#65533;&#65533;u9T&#65533;ldE&#65533;&#764;$3+&#221;B &#65533;! L3&#65533;&#1513;!&#65533;&#65533;3|&#679;&#65533;&#65533;!
&#65533;&#65533;&#65533;&#65533;&#65533;u&#65533;&#65533;\g&#65533;&#65533;4&#65533;v41&#65533;6&#65533;l4Gd&#65533;yr&#65533;'\&#65533;|&#65533;y&#65533;LT;&#65533;&#65533;|&#65533;|x&#65533;G8&#779;I&#65533;&#65533;&#65533;*&#65533;&#65533;&#65533;&#1066;&#65533;iL&#65533;&#65533;&#1022;&#65533;&#65533;&#65533;Auy> 	&#65533; &#65533;&#65533;`&#65533;&#65533;&#65533;M&#65533;&#65533;&#65533;&#65533;&#65533;&#65533;"&#65533;&#65533;<~&#65533;&#65533;sas|&#65533;z&#65533;&#65533;j&#607;&#65533;&AE1p&#65533;&#65533;&#65533;&#65533;'=&#65533;&#1728;J&#65533;;?z&#65533;&#65533;&#65533;&#65533;D+&#65533;ZD&#65533;Q1?^\&#65533;&#65533;&#65533;$&#65533;H&#65533;%&#65533;&#65533;E&#65533;&#65533;F&#65533;&#1515;&#65533;&#65533;@Nx&#65533;&#65533;Ev=&#65533;GQS&#65533;QS&#65533;&#65533;&#65533;X*&#65533;'D&#65533;&#65533;c&#65533;&#65533;x2o&#65533;&#65533;l'&#65533;&#65533;&#65533;A&#65533;&#65533;J&#65533;3&#65533;E&#65533;&#1639;P&#65533;p&#65533;3q&#65533;qf&#65533;"&#65533;&#65533;Vw&#65533;)R&#65533;&#65533;FvU&#65533;&&#65533;&#65533;=: &#65533;,#n&#65533;W&#65533;&#65533;&#65533;{h&#65533;lV&#65533;&#65533;d5V&#921;&#65533;&#65533;&#631;&#65533; !&#65533;&#65533; &#1074;&#65533;&#65533;:&#65533;&#267;&#65533; a&#65533;X&#65533;\&#65533;&#65533;7&#65533;&#65533;P&#65533;F&#65533;)?Y&#65533;&#65533;2&#65533;&#65533;&#65533;JA&#65533;[Xu&#65533;&#65533;&#65533;&#65533;oP&#65533;&#65533;u_ZmT&#65533;&#65533;&#65533;,&#65533;f&#65533;H&#65533;`&#65533;
a+&#65533;L=<e^J&#1164;Q&#65533;v&#65533;&#65533;&#65533;&#65533;&#1849;3_&#65533;&#65533;*&#65533;qo&#65533;&#65533;M&#65533;d&#65533;F&#65533;"&#65533;&#65533;p&#65533;X&#65533;&#65533;doX&#65533;&#242;&#65533;&#65533;&#65533; 
&#65533;*&#65533;&#65533;&#65533;"N&#65533;Xw&#65533;&#65533;1&#65533;D&#65533;&#65533;&#65533;K&#65533;&#65533;&#65533;W&#65533;&#65533;	&#65533;H&#65533;ag&#65533;&#65533;fw&#65533;&#65533;&#65533;&#12618;&#65533;O&#65533;-R&#65533;EQ&#65533;&#65533;&#65533;teW&#65533;&#65533;W&#65533;*&#65533;"&#65533;H&#65533;&#65533;(F&#65533;&#65533;&#65533;W&#65533;V&#65533;Nm&#65533;~[&#65533;&#65533;@&#65533;&#65533;]&#65533;&#65533;j&#65533;
^Y&#65533;&#65533;&#65533;&#65533;A&#65533;Tm^&#65533;P&#65533;OS &#65533;&#65533;&#65533;&#1460;&#65533;&#65533;&#65533;&#65533;f$e&#65533;&#65533;&#65533;&#65533;>&#65533;&#65533;&#65533;&#65533;&#65533;.&#65533;&#1165;&#65533;w>mI8-J&#65533;&#65533;&#9472; y&#65533;&#65533;&#65533;T,^&#65533;O&#65533;&#65533;&#65533;&#65533;&#65533;&#65533;$Mt1&#65533;&#65533;+P&#65533;&#65533;'&#65533;&#65533;&#65533;p&#65533;&#65533;%&#65533;a&#65533;4&#65533;u.&#65533;4k&#65533;(&#65533;&#65533;&#65533;&#65533;ix&#65533;&#65533;&#65533;&#65533;$&#65533;	&#65533;&#65533;&#65533;v&#65533;&#65533;e	&#157;&#65533;^ )&#65533;&#65533;vZwR&#65533;D&#65533;UXT&#65533;r&#65533;&#65533;	&#1800;&#65533;&#65533;D34&#65533;&#65533;&#65533;\dV;&#65533;6&#65533;Un&#65533;\&#65533;&#65533;&#65533;5F^~5&#65533;&#65533;&#65533;SFOVm&#65533;&#65533;&#65533;&#65533;QF&#65533;u&#65533;	&#65533;&#65533;E&#65533;&#65533; Ac&#65533;2m\&#65533;S&#65533;&#893;Q^&#65533;&#65533;]&#65533;&#65533;F&#65533;>&#65533;&#65533;~&#65533;&#1183;&#65533;s[x&#65533;&#65533;&#65533;R4aD&#65533;f`&#226;O(5&#65533;yN&#65533;&#65533;&#65533;s!6_??&#65533;&#65533;a&#65533;A &#65533;\&#65533;`v,Y&#65533;+@&#65533;&#65533;`6	&#450;P&#65533;a&#65533;-&#65533;&#65533;	V,A&#65533;[Q=X&#65533;&#65533;&#65533;&#65533;&#65533;[&#65533;&#65533;&#65533;&#767;&#65533;S[J&#65533;a&#65533;&#65533;L&#65533;&#65533;&#65533;O&#65533;&#65533;&#65533;&#65533;&#65533;&#65533;H&#65533;2E&#65533;^3u&#1688;!&#65533;&#897;&#65533;&#65533;&#1191;&#65533;,4&#65533;&#65533;&#65533;}&#65533;&#65533;&#65533;E6n&#65533;P(&#65533;Nuu&#160;/&#65533;K>&#65533;&#65533;&#1712;&#65533;F5&#65533;&#65533;H1Feu&#65533;L&#65533;n&#65533;H&#65533;&#65533;&#65533;&#1732;&#65533;&#65533;m &#65533;w&#65533;K_^&#65533;&#65533;j&#65533;L&#65533;&#65533;&#65533;&#65533;&#65533;&#65533;&#65533;&#65533;nYOP&#65533;&#65533;&#65533;&#65533;&#1828;&#65533;&#65533;&#65533;&#65533;&#65533;&#65533;&#65533;N&#65533; pK1 1y&#65533;&#65533;&#65533;<&#65533;&#65533;@p&#65533;1y&#65533;Q1&#65533;=2&#65533;&#65533;#&#65533;&#1300;a&#65533;&#65533;r&#65533;M&#65533;&#65533;M&#65533; &#65533;P&#65533;&#65533;&#65533;&#65533;A&#65533;Kl&#65533;d&#65533;&#65533;%&#65533;0h&#65533;!&#197;p&#65533;)t!$'&#65533;\&#65533;&#65533;&#65533;&#65533;,X&#65533;&#65533;"&#65533;&#65533;&#65533;?&#65533;0Y&#65533;&#65533;9&#65533;&#65533;&#65533;E-&#65533;-:&#65533;&#65533;&#917;.&#65533;&#65533;Y&#65533;&#65533;Q&#65533;I&#65533;.e&#65533;&#65533;&#65533;S&#65533;Q&#65533;xF&#65533;j&#65533;&#65533;&#1008;Z&#1354;&#65533;&#65533;?,&#65533;h lX&#65533;&#65533;&#65533;&#65533;U[V&#65533;&#65533;Vd&#65533;&#65533;-i&#65533;&#65533;&#1595;&#65533;&#65533;&#65533;%&#65533;p&#65533;9f&#65533;E&#65533;a%M&#65533;1&#65533;S&#65533;I&#65533;d{&#65533;&#65533;&#2013;&#65533;:.&#65533;&#65533;Y&#511;&#65533;FC&#65533;hy&#65533;&#65533;&#65533;;&#65533;&#65533;&#65533;i:&#388;&#65533;&#65533;]'N<&#65533;D&#65533;&#65533;&#65533;&#65533;&#65533;n&#65533;&q&#65533;&#1873;&#65533;'^&#65533;8&#65533;&#65533;1Re&#65533;9&#65533;\&#65533;d&#65533; (&#65533;&#65533;&#1589;gg&#260;&#65533;q&#65533;&#65533;&#335;'&#65533;&#65533;&#1116;	_&#65533;&#168;A&#65533;-.&#65533;&#65533;&#146;&#65533;&#65533;0*&#65533;&#65533;&#65533;e&#65533;&#65533;&#65533;&#65533; &#65533;&#65533;&#65533;c&#65533;Y&#65533;h
"b&#65533;(&#65533;&#65533;&#65533;=*&#65533;&#65533;)&#65533;p&#65533;=f&#65533;f&#65533;<&#65533;&#579;@&#65533;"&#803;"&#65533; &#65533;&#450;4&#65533;&#65533;&#65533;&#65533;q
&#65533;&#65533;1(&#65533;&#65533;ZE&#65533;&#65533;&#65533;&#65533;b &#65533;B&#65533;&#65533;&#65533;
&#65533;&#65533;G&#65533;)&#65533;$&#65533;&#65533;p&#21091;D&#65533;&#65533;&#65533;&#65533;^j	&#792;f
&#65533;&#65533;&#65533;r)L&#65533;pJ&#866;&#65533;,oN:&#65533;&#65533;),&#65533;&#65533;
&#65533;&#65533;&#65533;&#65533;&#65533;K&#65533;>&#65533;&#65533;&#65533;$>&#65533;&#716;VB'Q&#65533;2&#65533;&#65533;&#65533;=&#65533;0&#65533;&#65533;.c&#65533;&#1153;09&#65533;&#65533;;&#65533;&#140; &#65533;<&#65533;&#65533; y&#65533;I5&#65533;T&#65533;&#65533;1l&#65533;&#65533;&#65533;<&#65533;&#65533;&#65533;p;&#65533;7&#65533; &#65533;W`&#65533;C&#61121;&#65533;c&#65533;XU&#65533;&#65533;'&#65533;&#65533;s!f&#65533;vZj&#65533;O&#65533;4(?&#65533;&#65533;&#65533;&#65533;Kjb&#65533;q&#65533;&#1504;&#65533;&#65533;&#574;&#65533;h< &#65533;w#&#65533;o&#65533;&#65533;&#65533;&#65533;'&#65533;A&#65533;&#65533;``
"&#65533;,&#65533;${&#65533;"Q&#65533;W&#65533;odJ&#395;&#65533;9`x&#65533;&#65533;'&#65533;&#65533;&9`&#65533;4&&#65533;&#65533;&#65533;&#65533;&#65533;h/&#65533;&#65533;&#65533;&#450;&#65533;
w&#65533;xlb!g&#65533;&#65533;
)&#65533;I*&#65533;z&#65533;&#65533;7B&#65533;L&#65533;T&#1699;&#65533;&#65533;5&#65533;h&#65533;&#65533;	RkPB&#65533;&#162;&#65533;&#65533;&#65533;&#65533;&#65533;k&#65533;jIE&#1155;&#65533;3&#65533;F&#65533;&#1514;&#65533;"&#1782;&#65533;&#65533;&#65533;l&#65533;&#65533;&#65533;bM)&#65533;b&#65533;&#65533;WZ&#31629;&#65533;&#65533;r&#65533;-/\&#65533;.&#65533;o:&#65533;&#65533;&#65533;X&#65533;&#65533;#p&#65533;&#65533;S&#65533;&#65533;H&#65533;2&#65533;&#65533;&#65533;G`&#65533;&#65533;&#65533;&#65533;&#65533;&#65533;5(&#65533;&#65533;X&#65533;&#65533;&#65533;&#1248;&#65533;c&#65533;&#65533;%2&#65533;p&#65533;P]&#65533;&#65533;&#65533;&#65533;y&#65533;	&#65533;&#65533;w&#65533;i&#65533;&#65533;#{`&#65533;&#65533;x&#514;v&#65533;&#65533;&#65533;	&#65533;&#65533;%&#65533;&#65533;&#65533;eZ&#65533; &#65533;&#65533;q&#65533;)< &#65533;&#65533;&#65533;i~v'&#65533;&#65533;&#65533;~,&#65533;&#65533;gF&#65533;'&#65533;*,'h&#596;&#65533;q&#65533;&#65533;&#65533; &#65533; &#65533;7B&#65533;&#707;&#65533;&#65533;&#65533;DNg&#65533;I&#65533;&#65533;d&&#65533;DM4&#65533;Ii"4&#65533;&#65533;Iq&#65533;&#65533;&#65533;R&#65533;v&#65533;<C*&#65533; &#1300;R8&#65533;&#65533;Cj&#65533;&#65533;AI1A$&#65533;&#65533;(&#65533;2&#65533;2&#65533; &#65533;e`&#65533;	&#65533;`CA&#65533;0&#65533;&#65533;&#65533;&#65533;QHC^CB&#65533;&#65533;Wx&#65533;"&#65533;,&#65533;`IF>`&#65533;5|&#65533;&#1388;d&#65533;&#65533;&#65533;&#65533;n&#65533;&#65533;|&#65533;+0&#65533;*8~kb&#65533;xF4&#65533;&#65533;&#65533;&#65533;D&#65533;&#65533;&#65533;&#65533;&#65533; ,#&#65533;&#65533;8W&#65533;&#65533;!&#65533;\&#65533;&#65533; &#65533;2&#65533;5oy4:&#65533;I&#65533;&#65533;&#65533;vG&#65533;&#65533; *&#65533;&#65533;
Ma&#65533;&#65533;&#65533;"&#65533;&#65533;Yu
&#65533;&#65533;p0v1*&#65533;+A&#65533;RHf2Zx&#65533;|&#65533;A&#655;&#65533;c&#65533;&#65533;&#65533;+)u(I&#65533;&#65533;P&#65533;&#65533;\i &#65533;x&#65533;&#65533;G'&#65533;&#65533;IX&#599;&#65533;i&#65533;&#65533;<&#65533;*&#65533;&#65533;H&#65533;^b&&#65533;&#65533;'&#65533;0&,\&#65533;&#65533;\&#65533;"&#65533;&#65533;&#65533;&YP&#65533;E|&#65533;)&#65533;hI(v&#65533;E,&#156;&#65533;@'&#65533;&#65533;&#65533;X!A&#65533;x!&#65533;#&#65533;K&#65533;G&#65533;&#331;&#65533;&#65533;md&#65533;&#65533;&#65533;v&#65533;-
&#65533;7f&#65533;B&#65533;&#1243;&#65533;&#65533;S&#65533;&#65533;hE&#65533;&#65533;&#65533;&#65533;e Q
&#65533;&#65533;&#65533;,&#65533;%3MaH&#65533;&#65533;&#65533;{n&#65533;&#65533;&#65533;qy9&#65533;Kg4&#65533;&#65533;&#65533;tF&#65533;;Q&#65533;&#65533;w&#65533;&#65533;&#65533;&#530;&#65533;#&#65533;G&#65533; r&#65533;or&#65533;&#65533;&#65533;&#65533;wI&#65533;a&#65533;F
#^&#65533;&#65533;*&#65533;&#65533; ^&#65533;&#65533;V&#65533;>&#65533;&#65533;&#65533;h
Y&#65533;W>=&#65533;s%&#65533;&#65533;&#65533;&#65533;V&#65533;&#65533;b&#65533;&#65533;?&#65533;@&#65533;&#65533;&#65533;&#65533;K&#65533;&#65533;H>.&#65533;f$&#65533;&#65533;&#65533;&#65533;&#65533;&iEN?&#65533;G.TQB&#65533;&#65533;&#65533;&#65533;&#65533;&#65533;d+KY&#65533;RV&#65533;&#65533;&#1068;E=K&#1321;DaA%H{&#65533;&#65533;  &#65533;&#65533;&#65533;>K$&#65533;&#65533;&#65533;&#65533;-BFp&#65533;&#65533;mn&#65533;&#65533;&#65533;2&#65533;U&#65533;Yf&#65533;k&#65533; &#65533;k&#65533;2&#65533;k
:&#65533;&#65533; &#65533;j&#65533;&#65533;&#65533;&#65533;fW&#65533;&#1773;&#65533;&#65533;&#65533;&#65533;&#770;DP&#65533;J&#65533;d&#65533;&#65533;!IE&#65533;C?&#65533;&#65533;]2&#65533;NE&#65533;&#65533;	H)+*Mq&#65533;&#65533;&#65533;h\S&#65533;
&#65533;M&#65533; &#65533;l&#65533;&#65533;r&#65533;#&#65533;q&#65533;5:&#65533;R&#65533;&#65533;`&#65533;&#65533;&#65533;c}&#65533;&#65533;@&#65533;1&#65533;xL_&#65533;&#65533;+gV/&#65533;)&#65533;G&#65533;&#65533;&#65533;G&#65533;A&#65533;=(Z+BlW&#65533;h&#65533; &#65533;%B&#65533;x&#65533;&#65533;-&#1025;N	r2_"&#65533;&#65533;&#65533;&#65533;&#65533;&#65533;&#65533;/&#65533;&#65533;&#65533;&#65533;&#65533;&#65533;	&#65533;&#65533;#&#65533;&#65533;l&#65533;),@&#65533;B&#65533;&#65533;&#65533; S&#65533;&#593;a"&#65533;&#65533;y&#65533;F&#65533;-*&#65533;&#65533;
(&#65533;1@&#65533;s&#65533;&#65533;|g&#65533;5b ?&#65533;G&#65533;J&#65533;fL&#65533;&#65533;u/&#65533;@
&#65533;&#65533;U&#65533;&#65533;W]$&#65533;-Zf &#65533;&#65533;"t"R&#786;&#65533;#&#65533;&#65533;t&#65533;I&#65533;4&#65533;C/&#65533;B&#65533;&#843;^&#65533;~&#65533;ki&#65533;i&#65533;&#65533;FXG&#65533;&#65533;;&#65533;&#65533;&#65533;e&#2043;&#65533;&#65533;&a&#65533;Y$^&#65533;j&#65533;VP&#65533;&#65533;&#65533;&#65533; ^&#65533; &#65533; &#65533;&#65533;%D)\%&#65533;$R(P&#65533;&#65533;-F&#65533;n6&#65533;B&#1077;?&#65533;s&#65533;&#8848;&#65533;v&#65533;?r&#65533;&#65533;&#65533;&#65533;&#65533;&#65533;(&#65533;&#65533;&#65533;?F&#65533;&#65533;&#65533;&#65533;ch&#65533;&#65533;-&#281;&#65533;o&#65533;B&#65533;a&#65533;-&#65533;r`&#65533;&#65533;
&#65533;dmP&#65533;<\<&#65533;2&#65533;-N&#65533;o&#65533;A&#65533;&#65533;7&#65533;&#65533;&#65533;  &#65533;s&#65533;AD0&#65533;"&#65533;&#65533;]&#65533;[&#65533;&#65533; !&#65533;&#65533;G	TQ|&#65533;&#65533;&#65533;5O.&#65533;&#65533;9&#65533;s:&#65533;zD&#65533;@&#65533;&#1117;&#65533;t&#65533;&#65533;&#65533;&#65533;&#65533;E9&#65533;&#65533;&#65533;YO
&#65533;&#65533;&#65533;m&#65533;+&#65533;s R}&#65533;P&#65533;&#65533;&#65533;&#65533;i&#65533;&#65533;&#65533;&#65533;&#65533;`&#65533;&#65533;&#65533; &#65533;&#65533;,2&#256;&#65533;H}&#65533;#&#65533;y]&#65533;&#65533;7ex&#65533;&#261;O&#65533;M&#65533;&#65533;c&#65533;V&#65533;V&#65533;a&#65533;T&#65533;&#1621;&#1275;G&#65533;V&#65533;&#65533;&#65533;d&#65533;\D&#65533;Wp&#1996;J9&#65533;&#65533; &#1151;]&#65533;&#65533; &#65533;a`Q&#65533;&#65533;&#65533;&#65533;&v&#65533;<&#65533;&#65533; &#291;&#65533;dG&#65533;&#65533;&#65533;&#65533;}IX!&#65533;N&#65533;&#65533;"j@&#65533;!`&#65533;&#65533;D!&#65533;&#65533;&#65533;&#65533;O&#65533;(&#65533;!&#65533;C&#65533;H&#65533;`&#65533;&#65533;&#65533;&#65533;&#65533;&#65533;2&#65533;dCP&#65533;?,A}&#65533;X"
&#65533;H?HC )&#65533; &#65533;&#65533;n&#65533;h$&#65533;_Jt&#65533;{&#65533;&#65533;&#65533;&#65533;&#65533;&#65533;;@&#65533;=xH&#65533;(&#65533;&#65533;&#65533;&#65533;&#65533;&#65533;
&#65533;Y&#65533;&#65533;	&#65533;&#65533; &#65533;L&#65533;&#65533;&#65533;t)&#65533;@&#65533;&#65533;&#65533;P;&#65533;B&#65533;5B
&#65533;mk5&#65533;y&#65533;&#65533;:&#65533;p#A&#65533;&#65533;&#65533;&#65533;&#65533;&#65533;SS&#65533;B&#65533;#S{!&#65533;&#65533;8&#65533;3&#65533;&#65533;&#657;&#65533;j)w&#65533;&#65533;&#65533;&#65533;&#65533;&#65533;&#65533;BH&#65533;#)4&#65533;&#65533;&#65533;&#65533;&#65533; &#65533;&#65533;&#65533;&#65533;r&#65533;&#65533;&#65533;Mp&#65533;&#65533;&#65533; &#65533;&#65533;&#65533;+&#65533;@75xt&#65533;&#65533;&#65533;s&#65533;&#65533;[&#65533;w&#65533;	r7
&#65533;z3&#65533;&#65533;<&#65533;'&#65533;&#65533; &#65533; &#65533;&#65533;-&#65533;Hb&#65533;3T&#65533;&#65533;&#65533;&#65533;&#65533;e \h&#65533;&#65533;(&#65533;\&#517;D T&#65533;&#65533;p9&#65533;Z9&#65533;`&#65533;&#65533;&#1794;9&#65533;&#557;x&#65533;&#65533;&#65533;&#65533;@E&#65533;&#65533;&#65533;D&#65533;&#65533;E&#65533;&#65533;&#65533;&#65533;0'&#65533; 0&#65533;E]&#65533;E&#65533;&#65533;*#&#65533;@&#65533;=&#65533;&#65533;&#65533;&#65533;&#63619;&#65533;/
&#65533;&#65533;&#65533; D#p&#502458;6F&#65533;&#65533;!&#65533;x&#65533;&#65533;&#65533;&#65533;"&#65533;)&#65533;&#65533;!&#65533;&#65533;K&#65533;Q&#65533; y&#65533;&#65533;p&#65533;&#65533;&#65533;&#65533;qq%&#65533;&#65533;$sa&#140;9
&#65533;&#65533;0&#65533;I
&#65533;&#65533;&#65533;[&#65533;&#65533;S2%q&#65533;&#65533;p6-&#65533;#&#65533;p+&#65533;h&#65533;% &#65533;&#65533;&#65533;%7&#65533;_L&#65533;&#65533;1&#65533;?&#65533;y  &#65533;&#65533;'&#65533;x&#65533; &#65533;>^T&#65533;?&#65533;&#65533;&#65533;X:&#65533;P&#65533;&#65533;-&#65533;-{&#65533;&#2002;&#65533;&#65533;&#65533;&#65533;&#65533;I&#65533;PQ&#1343;&#65533;`X<I&#65533;&#65533;`8E\ &#65533;&#1028;&#65533;l`&#65533;@&#678;D&#351;J&#65533;&#65533;J
&#65533;&#65533;b&#65533;&#592;&#65533;&#65533;&#65533;&#65533;&#65533;&#65533;#&#65533;&#65533;&#65533;S&#65533;V*){6h&#65533;O&#65533;&#1337;*&#65533;&#65533;&#65533;&#65533;pQ&#65533;&#65533;&#65533;&#65533;f8
&#65533;&#65533;&#65533;&#65533;&#65533;&#65533;y&#65533;&#65533;zi),&#65533;&#65533;&#65533;&#65533; &#1540;&#65533;$&#65533;;h$w&#65533;$&#65533;&#65533;a;%&#65533;#d3&#65533;C&#65533;$&#825;&#65533;&#65533;/x&#65533;&#65533;%&#65533;h@&#65533;x &#65533;$&#65533;&#65533;2&#65533;J&#65533;&#65533;&#65533;	&#65533;&#65533;&#1591;4S	t&#65533;&#65533;&#1783;&#1908;&#658;p&#65533;(&#65533;&#1602;&#65533;&#65533;&#65533;&#65533;&#65533;&#65533;Q$@&#65533;&#65533;k&#65533;&#65533;&#65533;&#65533;{&#65533;&#65533;&#65533;-&#65533;&#65533;&#65533;&#65533;&#65533;z&#65533;&#65533;&#65533;&#65533;8&#65533;l"E8&#65533;&#65533;&#65533;K&#65533;&#515; &#65533;&#65533;[&#65533;P&#65533;&#65533;O&#65533;&#65533;O&#65533;&#65533;J`&#65533;&#1540;%&#65533;&#65533;&#65533;J&#65533;&#65533;&#1177;s&#65533;B(&#65533;T)&#65533;4K&#65533;&#65533;&#65533;&#65533;&#65533;&#65533;y&#65533;Bb0&#65533;6&#65533; &#65533;I"&#65533;4&#65533;lH&#65533;&#65533;&#65533;&#65533;C&#65533;&#65533;&#65533;&#65533;&#65533;&#65533;&#65533;&#65533;&#65533;=&#65533;&#65533;L&#65533;Z&#65533;&#65533;[&#65533;&#65533;
&#65533;Z&#65533;Bc#&#65533;&#65533;)&#65533;K&#65533;&#65533;V&#65533;&#65533;b&#65533;%&#65533;J&#65533;X&#65533; ?&#65533;q&#65533;&#65533;+	&#65533;x &#65533;d&#65533;&#65533;&#1830;&#65533;9&#65533;&#997;&#65533;MXX-i*&#65533;&#65533;&#65533;
&#65533;4&#65533;x&#65533;N&#65533;&#65533;Z&#65533;x&#65533;-&#65533;JS&#65533;Z&#65533;&#65533;&#65533;-+=&#65533;D&#65533;&#65533;J&#65533;&#65533;&#65533;&#65533;&#65533;S&#65533;&#65533;&#65533;|S>&#65533;&#1271;&#65533;&#65533;9&#65533;&#1753;L&#65533;&#65533;(&#430;&#65533;&#65533;Q&#65533;A&#65533;)&#65533;&#740;p4Y&#65533;&#65533;z&#65533;A|&#65533;Y&#65533;&#65533;I5&#65533;"&#65533;]C$&#65533;&#65533;&#65533;&#65533;|+&#65533;&#1340;\&#65533;f&#65533;;&#65533;&#65533;q&#65533;d&#65533;&#65533;t&#65533;&#65533;&#65533;1&#65533;&#65533;!&#65533;&#65533;&#65533;&#2009;T&#65533;s&#65533;&#65533;&#65533;&#65533;&#65533;`)&#65533;ye&#65533;&#65533;c&#65533;%H&#65533;&h&#65533;h&#65533;$&#65533;0}&#65533;[{&#65533;$&#65533;3&#65533;&#1651;&#65533;F&#1627;R&#65533;r&#65533;.]8&#65533;&#65533;/U
>L&#65533;k&#1493;4St&#65533;-R&#65533;:&#65533;&#65533;J?u&#65533;h&#65533;S&#65533;&#65533;:&#65533;&#65533;&#921;&#65533;&#65533;x&#65533;WEm&#65533;&#210; &#65533;&#65533;f&#65533;&#1042;&#65533;&#65533;K&#65533;%&#65533;&#65533;&#65533;T&#65533;&#65533;fHU&#65533;&#65533;&#65533;&#65533;aP&#65533;:&#65533;T"&#65533;F[)&#65533;&#65533;u&#65533;&#65533;&#65533;&#65533;&#1580;;&#65533; L&#65533;&#65533;f&#65533;&#65533;lSY&#65533;p[&#65533;j&#65533;XY&#65533;&#65533;&#1361;&#65533;&#65533;S&#65533;&#65533;&#65533;&#849;&#65533;o1&#65533;&#65533;(&#65533;h&#65533;O0H&#65533;&#65533;5&#65533;)&#65533;( '&#65533;&#65533;&#65533;&#65533;Cp&#65533;K2&#65533;&#65533;W&#65533;`&#65533;&#65533;&#65533;&#65533;&#65533;C&#65533;LI&#65533;&#65533;>&#65533;&#65533;&#65533;D&#309;N$
&#65533;&#65533; 7;&#65533;&#65533;Z[~&#65533;&#65533;4-@&#65533;[&#65533;*@&#65533;&#65533;&#65533;&#65533;&#65533;*&#65533;&#65533;-\{&#767;hi&#65533;D0E&#65533;&#65533;&#65533;:&#65533;Wz&#23363;&#65533;&#65533;&#509;\&#65533;E&#65533;-	dF5
&#65533;&#65533;&#65533;p+_}G
&#65533;&#65533;
&#65533;&#65533;&#65533;KG&#143;f&#65533;&#1123;&#65533;t&#65533;&#65533;V&#65533;&#65533;G&#65533;&#65533;&#65533;MF&#65533;&#65533;&#972;&#65533;&#65533;&#65533;T^&#65533;&#65533;&#1795;@]&#65533;&#65533;P&#65533;&#65533;&#1617;&#65533;&#65533;&#65533;EH&#65533;&#65533; &#65533;]&#65533;7ZH&#65533;&#65533;h&#65533;&#1539;:&#65533;&#65533; ?&#65533;&#65533;^&#65533;c&w
9&#65533;&#65533;&#1720;&#65533;R&#65533;&#65533;&#65533;&#228;H_&#65533;_&#65533;E&#65533;&#65533;&#944;&#65533;&#65533;&#65533;[&#65533;l&#65533;x:[&#65533;&#65533;A"&#315440;e&#65533;%"`&#65533;-D&#65533;&#65533;r&#65533;&#65533;T&#65533;&#65533;9&#65533;&#65533;&#65533;&#65533;&#65533;FUH&#65533;&#65533;s&#65533;&#65533;&#65533;.;e}&#65533;NI&#65533;&#65533;OaJy&#65533;Vly&#65533;h&#65533;=&#65533;&#65533;E&#65533;JE&#65533;&#65533;&#65533;Q&#396;u+&#65533;=&#65533;&#65533;&#65533;
&#65533;G&#65533;&#65533;&#65533;P&#65533;&#65533; &#65533;Q&#65533;&#65533;&#65533;&#65533;Z&#65533;&#65533;`&#65533;&#65533;Ib&#65533;&#65533;b&#65533;|]*&#65533;&#65533;&#65533;I&#65533;LVbU&#65533;$&#65533;&#65533;&#65533;%`&#808;&#65533;R-3^&#65533;*%&#1346;&#65533;&#65533;[&#65533;X&#65533;&#65533;}&#65533;=&#65533;?T&#65533;&#65533;T_;F&#65533;:_3&#65533;;^&#2031;&#65533;CAS&#65533;&#65533;&#65533;&#65533;%d{N&#65533;&#65533;&#239;&#65533;&#65533;=&#65533;&#65533;&#65533;p&#65533;&#65533;&#301;&#65533;&#65533;d&#65533;5&#65533;&#65533;&#1191;&#65533;&#65533;d&#65533;
&#65533;&#27705;&#65533;J&#65533;&#575;&#65533;&#65533;`Un&#65533;&#65533;]a&#970;&#65533;85E;&#65533;&#65533;&#65533;&#65533;W2aW&#65533;e&#65533;| &#65533;&#13162;^&#65533;p&#65533;&#65533;dXm&#65533;`F&#65533;X|&#65533;&#65533;&#65533;K&#65533;&#65533;X
&#65533;b)~&#65533;&#65533;&#65533;q&#65533;&#65533;Ej1&#65533;-&#65533;&#65533;&#65533;&#65533;9
&#65533;jq&#65533;&#65533;.^/&#65533;&#65533;9&#65533;@&#65533;Z&#65533;yg&#65533;&#65533;C&#65533;	&#65533;M&#65533;K&#65533;&#65533;8_7&#65533;&#65533;&#65533;&#65533;&#65533;<&#65533;	&#65533;&#65533;&#65533;C&,A,w&#65533;B &#65533;^h&#1346;3u&#65533;&#65533;N&#65533;5NE&#65533;h%&#65533;C&#65533;&#65533;[&#65533;s&#65533;&#65533;&#65533;&#65533;P&#65533;'O&#65533;&#65533;iNv`uU&#65533;%&#65533;dM&#65533;I&#65533; &#65533;&#65533;9&#65533;-&#65533;r&#65533;VN&#65533;x&#65533;V&#65533;&#21122;&#65533;;&#65533;i:&#65533;S{&#65533;S{&#65533;&#65533;K&#65533;i&#65533;&#65533;&#65533; M&#1561;&#65533;#&#65533;&#65533;&#65533;&#65533;&#65533;K&#65533;E
&#65533;&#65533;&#484;2l&#1401;l
&#65533;EY&#65533;&#65533;;,&#1975;&#65533;&#65533;o&#65533;f&#65533;a&#65533;q&#65533;]s&#65533;<&#65533;0Vk	&#1682;e&#65533;&#65533;&#65533;m9&#65533;7&#65533;@&#65533;&#65533;$&#65533;&#65533;	&#65533;3&#65533;k4l&#65533;l&#65533;l&#65533;{_;6[&#65533;U&#65533;5Fl=>_w
_&#65533;&#65533;I8[d&#65533;-9&#65533;&#65533;&#65533;&#1698;N&#65533;=&#1521;Md&#65533;|&#1731;&#65533;&#65533;&#65533; &#65533;&#65533;&#65533;iJm&#65533;f&#65533;&#65533;&#65533;&#65533;NP&#65533;&#65533;9&#65533;&#65533;&#65533;&#65533;b&#65533;U&#65533;&#65533;e&#65533;&#65533;&#65533;&#1454;{&#65533;&#65533;X&#65533;9&#65533;c&#65533;&#65533;9&#65533;+&#65533;&#65533;N&#65533;'&#65533;&#65533;&#65533;y	&#65533;=&#65533;[X&#65533;b&#65533;ff6&#65533;5&#65533;&#59864;j&#65533;&#65533;&#65533;&#65533;]Y
&#65533; ^&#65533;&#65533;&#65533;&#65533;&#65533;X(&#65533;Y&#65533;&#65533;&#65533;&#65533;V&#65533;</&#65533;&#65533;]&#65533;&#315;&#65533;&#65533;&#65533;&#65533;&#65533;F&#65533;&#65533;&#585;&#65533;&#65533;.g&#65533;1&#65533;2&#65533;&#65533;lC&#65533;X&#65533;&#65533;L&#65533;Kh7&#65533;_6l8&&#65533;&#65533;t_&#65533;_&#65533;&#65533;p&#65533;&#65533;&#213;,&#1784;U&#1729;F&#65533;&#65533;&#65533;&#65533;D&#65533;&#65533;&#65533;&#65533;pDvh&#65533;&#65533;&#65533;u&#65533;&#65533; Lq4&#65533;Jv-&#65533;p7}&#65533;4&#38452;'&#65533;b&#65533;pW&#65533;\&#65533;&#65533;&#65533;&#65533;m&#65533;&#65533;mfaV&#59254;&#65533;&#605;\&#65533;&#65533;&#65533;=&#65533;eD&#65533;W&#65533;6r)&#65533;&v3f&#65533;&#65533;&#65533;&#65533;&#65533;&#65533;&#65533;6`&#65533;:&#65533;&#65533;]&#65533;@&#65533;ee&#65533;a=sqZ $&#65533;$Ysp^
&#65533;}(`&#65533;u&#65533;&#65533;&#65533;&#65533;&#55125;&#65533;;&#65533;>Y&#65533;&#65533;&#1042;x]Bs&#65533;&#65533;&#65533;.&#65533;t!&#65533;Rx&#65533;h@H&#65533;Z&#65533; &#65533;&#65533;&#65533;&#65533;&#65533;&#65533;(&#65533;&#65533;	&#65533;&#2040;ElKOlA&#65533;[?&#65533;uh&#65533;u&#65533;&#65533;V&#65533; &#65533;l}.N&#65533;[&#65533;&#65533;&#65533;&#65533;&#65533;&#65533;FqvU&#65533;&#65533;V&#65533;m&#65533;%&#65533;&#65533;&#65533;&#65533;-	&#65533;&#65533;q&#65533;heV&#65533;m"&#65533;r3zE&#65533;&#65533;9&#65533;}i&#65533;&#65533;e&#65533;cvk&#65533;.H	3&#65533;k&#65533;c&#65533;&#65533;(&#65533;Q8W%&#65533;g>oA'&#65533;f
&#65533;&#65533;&#65533;&#65533;Y3]&#65533;&#65533;kes;&#65533;@U&#65533;&#65533;;&#65533;|&#65533;[&#1621;}^&#65533;>&#65533;&#65533;&#65533;0t&#65533;h&#65533;4/&#65533;!)&#65533;&#65533;&#65533;&#65533;)l&#65533;&#65533;k1n&#65533;&#65533;&#65533;&#65533;&#65533;E&#65533;&#65533;_&#542;pG&#13712;_{Jl&#65533;&#65533;'QOI&#65533;O&#65533;&#65533;U&#65533;&#65533;SW&#65533;&#65533;&#65533;&#65533;Nu&#65533;&#65533;p&#65533;]_&#65533;&#65533;-&#65533;i~&#65533;`O&#65533;&#65533;f&#65533;&#65533;&#65533;&#65533;&#65533;a'&#181;&#65533;&#1810;&#65533;b&#65533;&#65533;_!&#65533;&#65533;"&#65533;vj&#65533;&#65533;&#65533;J&#65533;7&#65533;J&#65533;z&#65533;&#65533;4&#1281;x&#65533;&#65533;&#1580;&#14167;E`DHE&#65533;p&#65533;&#65533;*&#1042;X&#65533;D
&#65533;&#65533;&#65533;&#1629;B&#65533;&#65533;&#65533;|&#65533;Txk&#412;&#65533;&#65533;&#65533;7&#65533;f&#65533;&#65533;&#65533;wYg+&#65533;&#65533;:&#65533;B&#65533;&#65533;w6&#65533;#&#65533;4&#65533;&#65533;@N&#65533;@&#65533;&#65533;&#65533;&#65533;t&#65533;n:&#65533;}&#65533;3&#65533;&#65533;&#65533;&#65533;tL4&#65533;&#65533;W&#65533;7&#65533;BVdG&#65533;C&#65533;&#65533;&#65533;&#65533;&#958;&#65533;&#65533;yJ.&#65533;umN&#65533;E&#65533;&#65533;&#65533;&#65533;&#65533;U&#65533;SS&#65533;&#65533;&#65533;&#65533;&#65533;&#65533;5&#1838;O&#65533;o&#65533;Gd~&#65533;&#65533;&#65533;|&#65533;&#65533;&#470;&#65533;&#65533;~U&#65533;}:&#65533;S&#437;W&#65533;&#65533;&#65533;JO~&#65533;G9N&#65533;Rp&#65533;7b{}&#65533;%P&#65533;&#65533;b&#65533;m&#65533;Y&#65533;PA&#65533;7/8&#65533;&#65533;5&#65533;5w&#65533;T&#65533;Wx&#65533;%&#65533;&#65533;&#65533;+XZ&#136;'R&#65533;h&#65533;&#65533;&#139;&#65533;@&#65533;&#65533; !&#65533;&#65533;#.&#65533;&#65533;&#65533;&#65533;&#65533;f&#65533;&#65533;&#65533;&#65533;R &#65533;&#65533;K&BY&#65533;d&#65533;K&#65533;u$&#65533;&#65533;@ PjT(&#1187;G# `
AQ&#65533;N&#65533;&#65533;&#6792;O!D&#65533;&#65533;#&#65533;&&#65533;*&#65533;&#65533;W&#65533;Y&#65533;jE&#65533;/&#65533;?&#65533;&#65533;&#65533;&#65533;&#65533;&#46441;Es&#65533;&#65533;&#65533;&#65533;&#65533;&#65533;.&#1143;&#65533;~&#65533;&#65533;\&#65533;.&#65533;	&#65533;&#65533;1c&#65533;9&#65533;I&#65533;<&#65533;&#65533;&#65533;&#65533;&#65533;4cN&#65533;&#65533;3&#65533;&#1058;G&#65533;.m&#65533;t&#65533;&#65533;4ET&#65533;W&#65533;Da&#470;X"Q	U#&#65533;QB&#65533;m&#2033;K8Fm&#65533;8&#65533;&#65533;&#663;3o&#65533;&#65533;y&#65533;&#65533;"&#65533;&#65533;	&#1185;&#65533;\&#65533;#&#65533;{D{&#65533;&#65533;&#569;&#65533;N&#65533;&#65533; g&#65533;d0&#65533;2&#65533;;&#65533;&#65533;&#65533;&#1982;&#65533;&#65533;&&#65533;&#65533;j&#65533;~&#65533;,&#65533;7x&#65533;&#65533;6&#65533;3&#65533;&#65533;5X&#65533;@&#65533; &#65533;K-)w&#65533;	u&#65533;b&#65533;&&#65533;Y^&#65533;bTD!&#65533;UE}	t&#65533;&#65533;&#65533;USZI&#65533;&#65533;&#65533;P&#65533;TZ5&#65533;&#65533;_Q&#65533;&#65533;HO&#65533;h#Rm&#1379;PFj&#65533;aP&#65533;&#65533;&#65533;X&#65533;d%&#65533;Q&#65533;R&cWZT&#65533;&#65533;&#65533;Q$&#65533;?&#65533;&#65533;"f"&#65533;&#65533;y&#65533;&#65533;i&#65533;)&#65533;&#65533;jz&#65533;&&#65533;q&#65533;F&#65533;?-&#65533;i&#65533;?4&#65533;&#65533;ZE&#65533;&#65533;&#65533;.&#65533;Z&#65533;@&#65533;&#65533;&&#65533;&#65533;&#65533;&#65533;&#65533;ga&#65533;&#65533;D\&#65533;9)&#65533;&#65533;Zz)&#65533;&#65533;%&#65533;&#65533;&#65533;&#65533;&#65533;&#65533;P	=P
 &#65533;<&#65533;&#65533;K&#65533;DSDPp$G5M:&#65533;
&#65533;&#65533;&#65533;&#65533;@8-&#65533;&#65533;K85&#65533;iN"+&#1133;	&#1090;-&#65533;M&#65533;PC&#65533;CuN%&#65533;&#65533;ZA&#65533;W&#65533;&#65533;&#65533;*r&#65533;m_&#65533;&#65533;&#65533;&#65533;a"UTu&#65533;&#65533;QD&#65533;b&#65533;&#65533;FK&#65533;V&#65533;Z&#65533;&#65533;&#65533;&#65533;&#178;dBRfi&#65533;&#65533;&#65533;EoR@J&#65533;&#65533;&#65533;+f9lr#&#65533;&#65533;&#1763;K<1s&#65533;$d&#65533;|&#65533;c&#65533;&#65533;f&#65533;s&#65533;&#65533;f&#65533;&#65533;qBl
&#65533;&#65533;?&#65533;5J1&#65533;-&#65533;&#65533;&#65533;&#65533;g&#65533;&#65533;o\5&#65533;P^&#65533;&#65533;F&#65533;&#65533;&#65533;&#65533;|A(&#65533;EH&#65533;&#65533;&#65533;ME&#65533;&#273;&#65533;&#65533;e$&#65533;BML&#65533;&#1135;S(WlE&#65533;&#65533;&#65533;&#65533;I&#65533;Z&#65533;
M&#65533;&#65533;&#65533;&#65533;&#65533;OAiL]&#65533;uqEXi6&#65533;fD5&#65533;&#65533;&#65533;+VS&#65533;~&#65533;&#65533;&#65533;#&#65533;MP;&#437;&#65533;&#65533;&#65533;&#65533;a&#65533;~5&#65533;&#65533;&#1313;xW&#65533;&#65533;&#65533;\	&#65533;EW]m&#65533;%*"&#65533;&#65533;&#39436;`e&#65533;&#65533;&#65533;&#65533;%X&#65533;&#65533;5I&#65533;n&#65533;[&#65533;&#65533;&#65533;O&#65533;n74&#65533;&#65533;[&#65533;H&#65533;p,&#65533;&#65533;&#65533;Z"-|&#65533;\]#&#65533;&#65533;&#65533;[=&#65533;&#65533;&#65533;&#65533;&#65533;?&#65533;x&#65533;i&#65533;&#65533;I&#65533;&#65533;&#65533;&#65533;&#1559;&#65533;&#65533;&#65533;P&#65533;&#65533;zQ^x&#65533;
&#65533;&#65533;\F&#65533;w&#65533;C&#65533;;&#65533;~D~&#65533;4&#65533;>T	&#65533;4&#65533;&#65533;&#65533;$W&#65533;[&#65533;Lvu&#65533;p 
&#65533;H)&#65533;!&#65533;&#65533;D&#65533;"w&#65533;&#713;Nd"&#649;0,&#65533;JK&#65533;&#65533;&#65533;q&#65533;Nt6&#65533;&#65533;&#65533;W3]&#65533;t&#65533;&#65533;&#65533;&#65533;&#65533;t&#65533;:&#65533;aB&#65533;h&#65533;p&#65533;&#65533;H&#65533;]R&#65533;-&#65533;&#65533;	)&#65533;N&#65533;8&#65533;[&#65533;S&#65533;&#65533;P&#65533;S&#65533;&#65533;T&#65533;&#65533;&#65533;&#65533;@1&#65533;&#65533;s&#531;#&#65533;&#65533;&#65533;&&#65533;&#65533;&#65533;&#65533;&#65533;9&#1201;&#65533;v4N/Tq!A&#65533;? 9&#65533;&#65533;&#65533;&#65533;&&#65533;FjR&#65533;L&#65533;&#65533;hK[&#65533;D,&#65533;B&#65533;&#65533;4&#65533;Z&#942;&#65533;&#65533;&#65533;8m4&#65533;&#65533;&#65533;'j"&#65533;
&#65533;&#65533;$&AIE&#65533;\U4(L&#65533;&#65533;&#65533;&#65533;&&#65533;J4":&#65533;&#65533;%%:]
$&#65533;y&#65533;G&#65533;&#1032;R\D F)&#65533;&#65533;&#65533;X
$&#65533;&#65533;&#65533;C&#65533;&#65533;9&#65533;&#65533;U&#65533;&#65533;3H&#65533;&#65533;&#844;l&#65533;#!&#65533;$&#144;L&#65533;&#21256;9&#65533;9&#65533;&#65533;P&#65533;&#65533;)&#65533;?4&#65533;*&#65533;\a&#65533;&#65533;&#65533;?&#65533;*|&#65533;&#65533;&#65533;L&#65533;&#65533;(&#65533;&#1993;&#65533;&#65533;&#65533;&#65533;?&#65533;&#65533;&#1969;&#65533;&#65533;9&#65533;H4A'&#65533;&#65533;i2&#65533;&#65533;&#65533;&Z&#65533;&#65533;r&#65533;&#65533;&#65533;&#65533;@&P&#65533;u
d)&#65533;Hz&#65533;JN&#65533;~&#65533;j&#65533;Y&#65533;&#65533;&#1359;V^&#65533;&#65533;&#65533;&#1814;R&#65533;4>&#65533;&#65533;&#65533;&#65533;&#65533;d@&#65533;I`G$&#65533;&#65533;/!&#65533;H3&#65533;*&#65533;&#65533;XH>JH3&#65533;&&#65533;)hu#Zk&#65533;Z&#65533;&#65533;U&#65533;X$~&#65533;&#65533;&#65533;2&#1241;&#65533;&#65533;~&#65533;C+6+&#65533;&#65533;=Nd&#65533;&#65533;&#65533;J)&#65533;M&#65533;S &#65533; DE&#65533;&#65533;&#65533;
 h&#65533;d&#65533; w&#65533;&#65533;.&#65533;gg &#65533; &#65533;F&#288;&#65533;&#65533;'C&#65533;&#65533;&#65533;j`&#65533;&#65533;&#65533;&#65533;=&#65533;P&#65533;&#65533;S&#65533;Wx&#65533;<&#65533;|
4&#65533;&#65533;]&#65533;D6Y&#65533;&#65533;&#65533;"j<&#65533;I&#65533;j"&#65533;&#65533;&#65533;nk+&#65533;&#65533;&#65533;9z&#65533;&#65533;VP&#65533;x&#65533;8&#65533;B
&#65533;&#854;&#65533;&#65533;	&#1397;&#65533;u"&#607;M2}&#65533;+&#65533;&#44268;b&#65533;%&#65533;M&#65533;E~&#65533;]&#65533;@T-&#65533;DZr@&#65533;&#65533;R9&#65533;&#65533;D&#65533;]&#65533;<J&#65533;&#65533;T&#65533;&#65533;$=&#65533;P	&#1499;&#65533;!&#65533;&#65533;?&#65533;oK&#65533;&#65533;&#65533;N&#65533;&#65533;l&#65533;.I"&#65533;&#65533;&#65533;&#65533;L&#65533;z]gA&#65533;&#65533;&#65533;&#65533;&#65533;6"Yt&#65533;d &#65533;JV &#65533;&#65533;,&#65533;&#65533;&#65533;&#65533;P&#65533;4&#969805;U\b&#65533;&#65533;j&#65533;!,&#65533;Y&#65533;*V&#65533;_'&#65533;W* &#65533;&#65533;`2&#65533; @l&#65533;&#65533;DB&#65533;l&#65533;-G&#65533;
&#65533;&#65533;1&#65533;-&#65533;&#12976;&#65533;&#65533;&#373;cz"&#65533;&#65533;&#65533;&#65533;mD~&#65533;&#965;&#65533;&#65533;&#65533;&#65533;X&#65533;v&#65533;&#65533;=&#65533;&#65533;&#65533;g&#65533;3&#65533;mIZ`!&#65533;&#65533;2&#65533;&#65533;&#65533;mN&#65533;P&#65533;&#192;
F&#65533;%&#65533;,&#65533;&#65533;&#786;&#65533;&#65533;&#65533;%&#65533;&#65533;[&#65533;&#65533;&#65533;&#65533;g&#65533;&#65533;ox&#65533;[&#65533;&#65533;&#65533;&#65533;&#65533;&#65533;u*&#65533;&#61151;x&#65533;&#65533;&#65533;JD_&#65533;&#65533;&#65533;"RM&#65533;Y &#65533;&#65533;=&#65533;~&#65533;$2&#65533;&#65533;r|&#65533;nBW&#65533;&#65533;r&#65533;L&#65533;&#65533;&#65533;&#65533;&#65533;&#65533;&#65533;
$&#65533; &#65533;&#65533;%?9!J&#65533;?&`&#65533;&#65533;&#65533;&#65533;&#65533;F,&#65533;&#65533;}&#65533;u&#65533;&#65533;&#580;%&#65533;?&#65533;&#65533;&#65533;{&#65533;&#65533;&#65533;&#65533;B&#65533;;X&#65533;2&#65533;&#503;H&#65533;&#65533;&#65533;&#65533;&#65533;&#65533;L94]|&#65533;&#65533;M&#65533;Ey&#65533;v&#65533;&#65533;( 1"&#65533;&#65533;h&#65533;&#65533;&#65533;&#65533;&#65533;&#65533;X&#65533;n$&#65533; AB&#65533;ir&#65533;&#65533;&#65533; &#65533;HOV^&#65533;{&#65533;3&#65533;!&#65533;9&#65533;=*@&#65533;BW i`&#65533; &#65533;V&#65533;&#65533;&#65533;&#1685;L&#65533;&#65533;T&#65533;8U&#65533;K&#65533;Hl]a&#65533;z&#65533;H&#65533; }&#65533;&#65533;Nc&#65533;&J&#65533;J&#65533;*&#65533;&#65533;Z&#65533;e&#65533;?x&#65533;&#65533;&#65533;&#65533;&#65533;
&#65533;&#65533;&#65533;&#65533;&#65533;&#65533;&#65533;&#65533;&#65533;6	W&#65533;^&#65533;
&#65533;I&#65533;;&#65533;&#65533;f&#65533;BSZ&#65533;&#65533;]&#65533;s}&#65533;X&#65533;f&#65533;&#65533;&#65533;L&#65533;n&#65533;3&#65533;w&#65533;&#65533;"X&#65533;&#65533;;!w&#65533;q&#65533;&#65533;{&#1894;&#65533;&#65533;&#65533;x&#65533;2Y&#65533;&#65533;/7`&#65533;&#65533;R&#65533;s&#65533;9sER&#1855;&#65533;&#65533; (&#65533;&#65533;)&#65533;&#862;j&#65533;<&#65533;&#65533;-&#65533;Y&#65533;j&#65533;&#65533;#&#65533;,@S+}yN&#65533;&#65533;&#65533;&#65533;7&#65533;&#65533;&#65533;^A&#65533;9&#65533;&#65533;I^ &#65533;&#65533;|&#65533;&#1943;HV&#65533;&#65533;&#65533;_A&7&#65533;&#1119;{&#65533;&#1052;&#65533;&#65533;>&#65533;&#65533;?1&#1747;3&#65533;^X|&#25427;&#65533;&#65533;&#65533;L&#65533;&#65533;]&#65533;&#65533;&#65533;DH!&#65533;&#65533;6&#65533; &#65533;&#65533;&#157;K&#65533;&#65533;X&#65533;(aDM\&#65533;%&#65533;&#1519;d &#65533;Q&#65533;|H&#65533;&#65533;ziD3,&#65533;	&#65533;&#65533;u]|A&#65533;&#65533;Y&#1287;&#65533;y&#65533;F,A&#65533;&#65533;&#65533;Q&#65533;D]&#65533;&#65533;S &#65533;T&#65533;&#65533;&#65533;&#65533;U&#65533;&#1744;1&#65533;`&#65533;^&#65533;&#65533;U&#65533;&#65533;U&#65533;&#65533;D&#65533;	&#65533;&#65533;Ib&#65533;[&#65533;1&#65533;&#65533;&#65533;q<&#65533;&#854;m&#65533;&#65533;&#65533;I&#65533;&#65533;^&#65533;&#65533;&#1553;QV&#65533;&#65533;X>V&#65533;ag@E0&#65533;>&#65533;&#65533;DH&#65533;j&#857;&#403;&#65533;&#1887;&#65533;&#65533;&#65533;&#65533;	b&#65533;&#65533;&#65533;&#65533;&#65533;&#65533;&#65533;&#65533;&#65533;&#65533;&#65533;&#65533;E&#65533;@t&#65533;&#785;_E&#65533;_&#65533;e&#65533;"&#65533;&#65533;&#65533;&#65533;&#65533;&#1692;&#65533;Q&#65533;&#65533;Q&#65533;&#65533;&#65533;^&#65533;="*&#65533;&#65533;sX)&#65533;O&#65533;a&#65533;A&#65533;&#1200;&#448;(M'I&#65533;D&#65533;&#65533;&#1477;&#65533;}&#65533;yY&#65533;z&#65533;O&#65533;D&#65533;&#65533;G&#65533;&#65533;"}D[&#1713;&#65533;G&#65533;|QUy&#65533;Z&#65533;]&#65533;&#1161;RG &#65533;	&#65533;&#65533;&#65533;&#65533;Z0&#65533;|&#65533;&#65533;)X&#65533;Q#VQ&#1517;&#65533;L&#65533;]&#65533;&#65533;&#65533;`&#65533;&#65533;&#65533;%D&&#65533;D4&#65533;h0&#65533;aED&#65533;}&#65533;&#65533;&#65533;&#65533;&#65533;&#65533;y&#1940;5\E&#65533;&#65533;&#65533;-&#65533;au&#65533;D&#65533;&#65533;&#65533;m&#65533;	&#65533;&#65533;Y&#65533;&#65533;&#65533;"_BD$A&#65533;E&#65533;X&#65533;&#65533;&#65533;k]&#65533;&#65533;Y&#65533;vT&#65533;iViu&#65533; &#65533;&#65533;=m&#65533; &#65533;Vj%&#65533;K
1&#65533;&#65533;K&#65533;&#65533;&#65533;dEl_'z&#65533;&#65533;b&#65533;&#65533;d'&#668;#&#65533;&#65533;&#65533;"j`bN,b&#65533;&#65533;&#65533;&#65533;&#65533;?&#65533;&#65533;&#65533;dj&#65533;L&#65533;
&#65533;&#65533;&#65533;A]&#65533;%Wv%r&#65533;&#65533;&#65533;&#65533;&#65533;&#1408;%&#65533;&#547;|&#263;Z^DT&#65533;F&#65533;L~&#65533;&#65533;U&#65533;D&#65533;&#65533;=&#65533;&#65533;W&#1525;%&#65533;IU&#65533;-4&S)&#65533;&#65533;
`VDT&#65533;&#65533;&#65533;b]&#65533;Z~\&#65533;#&#65533;A&#65533;&#65533;U&#65533;DbF&#65533;&#65533;&#65533;|$&#65533;&#65533;%UJ U&#65533;&#65533;F&#65533;D&#65533;&#65533;&#65533;H&#65533;&#65533;1Za&#65533;UY&#65533;&#65533;c&#65533;&#65533;&E,&#1809;&#65533;1&#65533;&#65533;V&#65533;G&#65533;&#65533;;&#65533;&#65533;&#61251;di&#65533;j&#65533;&#65533;&#65533;f&#65533;Xn.&#65533;&#65533;&#65533;s&#65533;&#65533;kq@&#65533;&#65533;I&#65533;$dg>&#65533;&#65533;&#65533;M&#65533;uRD&#65533;X&#65533;pgqn'A&#65533;a&#65533;&#65533;&#65533;&#65533;VET&#65533;&#65533;&#65533;Tg&#65533;&#65533;&#65533;&#65533;&#65533;&#65533;K&#65533;d&#65533;u\&#65533;&#65533;V&#65533;e&#65533;E18"10&#65533;&#65533;}&#65533;#&#65533;#2"'"&#65533;K&#50372;"~$f&#65533;&#65533; z&#65533;&#65533;nhN&#770;&&#65533;XM3&#65533;LUB&#65533;&#65533;&#65533;z&#65533;b6#3>&#65533; &#65533;eHz&#65533;&#65533;4&#65533;ZN&#65533;&#65533;&#65533;&#65533;&#65533;&#65533;Z`&#65533;&#65533;&#65533;&#65533;&#65533;&#65533;~m&#65533;e*&#1593;&#65533;J&#65533;#jDy&#65533;S&;&&#65533;%&#65533;}&#65533;&L&#65533;T&#65533;&#65533;i&#65533;&#65533;=&#65533;&#1266;0&#65533;&#65533;&#1367;&#65533;&#65533;:&#65533;K&#1304;`&#65533;&&#65533;&#65533;?&#65533;c?b&#65533;&#65533;&#663;&#873;&#65533;E&#279;&#1811;u&#65533;x&#65533;&#65533;&#65533;&#65533;^&#65533;&#65533;&#65533;&#65533;b&#65533;in&#65533;i&#65533;Y&#65533;Q&#65533;1&#65533;&#65533;&#65533;&#65533;:Va$&#65533;aQ{b&#65533;D&#65533;&#65533;D$d&#65533;&#65533;
Gj&#65533;v&#65533;
IR&#65533;&#65533;&#65533;(&#65533;&#8250;&#65533;P&#65533;\$&#65533;&#65533;&#65533;&#65533;&#65533;D&#65533;j*&#65533;\&#597;&#65533;$&#65533;*E&#65533; %&#65533;&#65533;&#65533;M&#65533;&#65533;uC&#65533;
D&#65533;F&#65533;$("&#65533;+iT&#65533;_&#65533;X>r&#65533;&#65533;&#65533;&#65533;"MA&#65533;M&#65533;YV&#65533;$M&#65533;H&#65533;D{5Ub&#65533;%EH&#65533;
&#65533;E&#65533;e&#65533;&#65533;&#65533;9&#65533;&#65533;Z&#65533;&#65533;Z&#65533;&#65533;&#1413;&#1513;&#65533;&#65533;&#65533;&#65533;"&#65533;&#1693;|1X&#65533;&#65533;WT&#65533;&#1680;&#65533;&#65533;S&#65533;Se&#27357;k8&#65533;#f&#65533;&#65533;&#65533;W&#65533;#E&#65533;%&#65533;&#65533;&#65533;UIH&#65533;&#65533;kc&#65533;&#65533;fH|&#65533;N+&#65533;&#65533;&#65533;&#65533;&#65533;!c$&#65533;&#65533;&#65533;V&#65533;v1&#65533;&#1312;f &#65533;,Jy&#65533;tI`&#65533;&#65533;&#65533;&#65533;&#684;>&#65533;f&#65533;k.$m&\Zn&#65533;@Z&#65533;&&#65533;&#65533;&#65533;c&#65533;H('&#65533;X&#65533;I&#65533;c&#65533;&#65533;&#65533;&#65533;&#65533;K&#65533;&#65533;&#65533;&#65533;A&#65533;g&#65533;&#65533;&#65533;&#65533;&#65533;D&#65533;&#65533;?&#65533;\&#65533;&#618;@&#65533;*&#65533;J&#65533;@+&#65533;&#65533;&#65533;&#65533;&#1194;&#65533;u&#65533;J&#65533;&#65533;&#65533;&#65533;&#65533;&#65533;&#65533;+&#65533;^&#65533;&#65533;Z&#65533;&#65533;k&#65533;&#65533;&#65533;&#65533;	&#65533;&#736;&#65533;n&#65533;}l&#65533;h+&#65533;e#E&#65533;b&#65533;E&#65533;&#65533;&#65533;&#65533;&#65533;|&#1637;J&#65533;&#65533;
&#65533;^&#65533;&#65533;G&#65533;&#65533;&#65533;&#65533;z&#65533;h	&#65533;&#65533;3&#65533;`}&#65533;L}T&#65533;{dUW&#65533;4z(&#65533;f&#65533;&#65533;,&#65533;&#65533;b`&#65533;C&#65533;4&#65533;&#65533;&#65533;RI&#65533;&#65533;I&#65533;~&#65533;&#886;&#65533;|&#1060;&#65533;&#307;&#65533;e&#1604;F&#65533;R&#65533;&#65533;L@&#65533;<o&#65533;&#65533;&#65533;&#65533;}n^&#65533;>&#65533;&#65533;u&#65533;B&#1708;Bz&#65533;;&#65533;&#65533;&#65533;lC&#65533;&#65533;M&#65533;_&#65533;&#65533;D&#65533;&#65533;&#65533;&#65533;;&#65533;&#65533;&#65533;&#65533;&#65533;^&#65533;aVV&#65533;&#65533;E:e)bQ&#65533;&#65533;&#65533;j&#65533;&#65533;i&#65533;&#65533;&#65533;%&#65533;ZVM&#65533;&#19498;\h(f&#65533;&#65533;&#65533;)%>9"+" ".g&#65533;opN&#65533;D4&#65533;&#65533;&#259; &#65533;D&#65533;A4&#65533;0
&#65533;@4&#65533;&#65533;?&#65533;0'D
&#65533;&#65533;&#65533;2&#65533;&#65533;&#65533;p&#65533;&#65533;&#65533;&#65533;&#65533;&#65533;CD qB&#65533;&#65533;H&#65533;&#65533;DqD&#65533;AOD4,&#65533;?(G&#65533;O1W&#65533;_1&#65533;q&#65533;@&#65533;&#65533;)$&#65533;6&#65533;@BH L&#65533;&#65533;G&#65533;&#65533;'&#65533;&#65533;?&#65533; &#65533;&#65533; &#65533;&#65533;?&#65533;&#65533;	&#65533;&#65533;6&#65533;qEl&#65533;&#65533;&#65533;4t&#65533;?t@ O&#65533;D&#65533;@D&#1280;!?Bt&#65533;@&#65533;q#wA&#65533;&#65533;&#65533;&#65533;b1&g&#65533;&o2'w&#65533;'&#65533;&#65533;&#65533;-1IDs&#65533;4&#65533;1'&#65533;&#65533;&#65533;D&#1282;E&#65533;&#65533;&#65533;&#65533;+&#65533;&#65533;#&#65533;&#65533;&#65533;&#65533;)&#1777;&#65533;'&#65533;.&#65533;&#65533;q &#65533;&#65533; &#65533;&#65533;)&#65533;&#65533; 	&#65533;&#65533;4&#65533;&#65533;?&#65533;@42&#65533;&#65533;4A-&#65533;2(&#65533;&#65533;&#989;&#65533;'w&#65533;738&#65533;&#65533;8?&#65533; &#65533;2H&#65533;&#65533;(Go&#65533;P&#65533;&#65533;1EX&#65533;@&#65533;&#65533;#&#65533;C=&#65533;&#65533;O&#65533;@H&#65533;+&#65533;&#65533;&#65533;22&#65533;&#65533;&#704;&#65533;&#65533;?&#65533;&#65533;	&#65533;@O
&#65533;@ &#65533;&#65533;A&#65533;&#65533;4(&#65533;K&#65533;&#1331;<_$4&#65533;&#65533;8w&#65533;G4H&#65533;&#65533;Hg&#669;a&#65533;&#65533;E&#65533;&#65533;@&#65533;&#65533;&#65533;3>&#65533;s,&#1011;L'&#65533;=&#1779;?&#65533;D&#65533;&#65533;?P&#65533;D&#65533;qBGt&#65533;CP4"Wt&#65533;C&#65533;&#65533;2&#65533;!&#65533;t#G3&#1474;5K@%&#65533;A&#65533;AC &#65533;4Ww&#65533;W5X&#65533;5E&#65533;G&#1664;AP&#65533;?u;&#65533;2<[3+&#65533;4&#1332;DP&#65533;&#65533;&#65533;E&#65533;&#65533;=&#1778;5/&#65533;@ &#65533;&#240;!&#65533;q&#65533;S'&#65533;1tO&#65533;sK@&#65533;&#65533;	 C&#65533;&#65533;&#65533;5eW&#65533;e_6fc&#65533;&#65533;&#65533;&#65533;&#65533;%&#65533;s%_o&#65533;_&#65533;>&#65533;q>GsD&#65533;&#65533;?&#65533;s<&#65533;t?v+&#65533;q-TA-&#65533;&#65533;_&#65533;&#65533;h&#65533;qB8&#65533; &#65533;qa&#65533;2	(6o&#65533;&#65533;T&#756;c&#65533;C`5&#65533;uYf?7tG&#65533;tO7q&#65533;&#65533; I&#65533;?8A&#65533;5AD&#65533;]SDM&#65533;&#65533;5&#65533;skO&#65533;k&#65533;7E<6lc@&#65533;_G&#65533;r&#65533;A1&#65533;1D+s3?&#65533;6<&#65533;G3U&#65533;&#65533;c&#65533;&#65533; u8&#65533;'&#65533;&#65533;/8&#65533;&#65533;&#65533;&#65533;	&#65533;v{&#65533;D&#65533;i[k&#65533;&#65533;K&#65533;h&#65533;?&#65533;vD|&#65533;PK82&#65533; 1&#65533;aC4/W&#65533;6&#65533; &#65533;[K@,&#65533;&#65533;r38&#65533;&#1528;&#65533;&#65533;8&#65533;'&#65533;9[&#65533;'4"&#65533;qL&#65533;&#65533;j&#65533;3j&#65533;2l&#65533;&#65533;e&#65533;@r&#498;&#65533;S&#65533;?`&#65533;W&#65533;n&#65533;2&#65533;&#65533;3&#65533;&#65533;xQ&#65533;x4oC#&#65533;+w0w&#65533;&#65533;&#65533;&#65533;&#65533;9&#65533;&#65533;x8&#65533;,&#65533;N&#65533;&#65533;qB&#65533;!&#65533;s=&#65533;&#65533;&#65533;$;&#65533;&#65533;O&#65533;N+&#65533;H(&#65533;&#65533;#9{&#65533;@&#65533;w&#65533;&#65533;&#65533;'&#65533;B&#65533;q|Cs*&#65533;6&#65533;&#248;&#65533;&#65533;?&#1793;=Z&#65533;o:&#65533;w&#65533;&#65533;&#65533;3l&#65533;9&#65533;(&#65533;@E'4&#65533;&#65533;&#65533;&#65533;&#65533;&#65533;&#65533;G&#65533;<&#65533;&#65533;U&#65533;&#65533;&#65533;&#65533;&#65533;>&#65533;&#65533;&#65533;&#65533;&#65533;:&#65533;&#65533;w&#65533;&#65533;@ u 2D&#65533;&#65533;&#65533;r\&#65533;\S&#65533;&#65533;&#65533;<@ }&#65533;&#65533;O;&#65533;W&#65533;&#65533;&#65533;I'&#65533;v&#65533;xD&#65533;2kGO&#65533;&#65533;&#65533;&#500;&#65533;&#65533;A&#65533;rD%k&#65533;zK&#65533;&#65533;&#65533;N&#65533;&#65533;&#65533;&#65533;w&#65533;2&#65533;&#65533;&#65533;&#65533;`&#65533;&#65533;3&#65533;rk&#65533;&#65533;;G&#313;&#65533;5<&#65533;&#65533;<&#65533;'&#65533;&#163;&#65533;4X&#65533;wWj+{&#65533;&#65533;4&#65533;gxBx&#65533;?p8%&#65533;&#65533;&#65533;|k&#65533;@&#65533;&#65533;{&#65533;&#65533;&#65533;&#65533;?y&#65533;&#65533;&#65533;&#65533;o&#65533;q&#65533;7>&#65533;r?&#65533;&#65533;;&#65533;|B&#65533;]&#65533;&#65533;&#65533;&#65533;O&#65533;)&#65533;&#65533;&#65533;&#65533;Dl&#65533;T&#65533;&#65533;&#65533; wcx&#65533;{|&#65533;_&#65533;&#65533;zE&#308;&#65533;_<8&#65533;c&#65533;n&#65533;|O&#213;c&#65533;1&#65533;&#65533;&#65533;Oq&#65533;t>&#65533;&#65533;&#65533;+&#65533;&#65533;&#999;&#65533;&#65533;_F&#65533;O&#65533;wv&#65533;|A&#65533;ILD&#65533;&#65533;&#65533;&#65533;&#65533;=E&#65533;&#65533;pA&#65533;&#65533;K&#65533;?&#65533;}B&#65533;AN&#65533;|&#65533;A&#65533;&#1695;&#65533;&#65533;%&#65533;v&#65533;`!&#65533;&#65533;&#65533;.&#65533;&#65533;L&#65533;+;&#65533;D&#65533;&#65533;*&#65533;&#65533;&#65533;[(:TD/&#65533; &#241;&#65533;&#65533;+;4w&#65533;1&#65533;}&#65533;&#65533;%&#65533;&#65533;&#65533;&#65533;&#65533;&#65533;{&#65533;&#65533;?p&#65533;?&#65533;&#65533;&#65533;&#65533;A &#65533;&#65533;&#65533;@&#65533;7@p&#65533;?&#65533;&#65533;&#65533;~D&#65533;?&#65533;AB&#65533;~B(&#65533;(&#65533;@D&#65533;&#65533;K&#65533;&#65533;#&#65533;"X>&#65533;+&#65533;E`&#65533;&#65533;Kp &#65533;&#65533;> &#65533;&#65533;&#65533;@&#65533;&#65533;?&#65533;B }&#65533;&#65533;&#65533;&#65533;B&#65533;B&#65533;&#65533;'(&#65533;Jtx&#65533;?v&#65533;8&#65533;&#65533;&#65533;&#65533;X!I&#65533;I&#65533;_&#65533;&#65533;P&#65533;t&#65533;fL&#65533;3i&#1460;ygN&#65533;;y&#65533;&#65533;)&#65533;R&#65533;B&#1715;&#65533;p&#65533;?$&#65533;x&#65533;&#65533;a&#65533;&#65533;&#65533;&#65533;&#65533;&#65533;&#65533;&#65533;*&#65533;ZU%dui&#65533;&#65533;&#65533;&#65533;&#65533;
&#65533;&#65533;&#65533;2NL&#65533;&#65533;&#65533;&#1332;h&#65533;&#65533;B&#65533;&#65533;#&#65533;&#65533;J&#65533;&#65533;/D&#65533;&#65533;4|qb&#331;7v&#65533;rd&#595;)W&#65533;&#65533;&#65533;&#1599;2^&#65533;Fb
^$^&#65533;s&#65533;C&#65533;
$&#65533;!&#65533;&#65533;B&#65533;G]^&#65533;&#65533;&#65533;	&#65533;:&#65533;&#65533;&#65533;&#65533;&#65533;1&#65533;@&#1441;p&#22536;'G.9&#65533;&#65533;&#65533;<^q&#65533;q&#65533;&#1433;K&#65533;&#65533;&#65533;&#65533;&#65533;&#65533;8&#65533;&#65533;1u&#65533;&#65533;!-%&#65533;p~|&#65533;&#65533;&#65533;&#65533;4&#65533;$j&#65533;J&#65533;&#65533;&#65533;&#65533;.&#65533;&#1195;&#65533;Gj@&#65533;.&#65533;&#65533;&#65533;&#65533;Z&#65533;r)&#65533;&#65533;r&#65533;&#65533;&#65533;.&#65533;+-&#65533;&#65533;&#65533;g&#65533;&#65533;r&#33897;x&#65533;G@&#65533;B&#65533;&#65533;&#65533; &#65533;J&#65533;&#65533;&#65533;e&#65533;&#65533;&#65533;m&#65533;&#65533;!&#65533;&#65533;&#65533;R&#65533;&#65533;@&#65533;&#65533;@9MwVC&#65533;&#65533;$&#65533;	&#648;;&#65533;F3&#1754;&#65533;i&#720;&#65533;&#65533;&#65533;&#65533;&#65533;&#65533;&#65533;&&#65533;&#65533;$&#65533;&#65533;&#65533;&#65533;(&#65533;&#65533;&#65533;&#65533;H&#65533;&#32404;&#65533;&#65533;&#65533;&#65533;&#1128;Sx&#65533;&#65533;<&#1988;&#65533;&#65533;8bG&#65533;B=>K&#65533;&#65533;&H&#65533;p&#65533;&#65533;&#65533;&#65533;R&#65533;*&#65533;%9j&#65533;& /&#10981;	Q&#65533;8H&#65533;,&#65533;H&#65533;&#65533;!&#65533;&#65533;&#65533;A &#65533;&#65533;!&#382;&&#65533;B&#65533;&#65533;H&#65533;^}&#65533;&#65533;`&#65533;&#65533;&#1562;&#65533;!	&#65533;&#774;Da&#65533;&#65533;&#65533;&#65533;Tj!&#65533;&#65533;x`&#65533;&#65533;(q&#65533;&#65533;&#65533;v&#65533;,&#65533;&#65533;&#65533;&#65533;&#65533;%0Z#&#65533;&#65533;&#65533;2&#65533;;7&3&#65533;&#65533;7;1Aa'&#910;&#65533;&#65533;&#65533;&#65533;&#65533;8&#65533;C&#65533;N&#65533;BR&#869;p(?&#65533;&#65533;uB"&#65533;&#65533;b%&#65533;&#65533;WAaz4-H/t(A&#65533;&#65533;&#65533;&#65533;&#65533;8i&#1232;&#65533;&#65533;!&#65533;&#65533;&#65533;&#65533;\2B&#65533;.&#65533;k)&#65533;9u&#65533;&#65533;&#65533;&#65533;&#65533;)>[&#65533;5-c2#&#65533;q&#65533;K&#1471;B&#65533;&#65533;
&#65533;g	&#65533;&#65533;&#65533;&#65533;&#43693;&#65533;Zj&#65533;&#65533;A&#47526;!&#65533;Y<PK&#65533;&#65533;x&#65533;&#65533;m^&#65533;&#65533;&#65533;&#65533;&#65533;&#1581;6&#65533;^&#65533;^z&#1364;&#40636;&#65533;E&#65533;Jy&#65533;ki&#65533;&#65533;&#65533;s&#65533;&#65533;.&#65533;&#2042;&#65533;&#65533;&#65533;;&#65533;&#1167;$vn&#65533;&#1230;&#65533;J&#925; i&#65533;&#65533;&#65533;&#65533;+&#65533;" ^&#65533;&#65533;H&#65533;&#65533;&#2955;0&#65533;Ie&#65533;&#65533;j&#65533;<P&#65533;&#65533;e&#65533;&#65533;&#65533;p&#1168;<i&#65533;&#65533;&#65533;c&#65533;&#65533;&#65533;K&#65533;&#65533;T&#770;i7&#65533;Y&#65533;&#1125;&#65533;&#65533;&#65533;&#43903;>$1&#65533;&#65533;&#65533;kc&#65533;&#65533;&#65533;&#65533;&#65533;P&#65533;&#65533;4$&#65533;ya&a#J&#1784;&#365;+/&#65533;&#65533;&#1914;&#65533;>&#65533;"z&#65533;&#65533;n^4&#997;n,&#65533;&#65533;&#65533;&#65533;b&#65533;&#65533;|g,&#65533;S&#65533;4&#65533;&#65533;&#65533;&#65533;&#65533;&#65533;H@&#65533;&#65533;&#65533;&#65533;$&#65533;&'&#65533; \&#65533;&#65533;&#65533;&#65533;K&#65533;&#65533;h&#65533;"&#65533;&#65533;&#65533;
YF&#65533;&#65533;
&#65533;&#65533;G&#65533;H&#65533;u$&#65533;yb@&#65533;&#65533;]$vYK&#65533;&#65533;&#65533;T&#65533;&#169;0&#65533;&#65533;&#65533;&#65533;&#65533;<rI]d&#65533;&#65533;&#65533;/`&#65533;&#65533;&#65533;&#65533;&#65533;daY&#65533;=ZXF3&#65533;&#65533;itL&#65533;&#65533;&#65533;&#65533;&#576;<Sa&#65533;&#65533;&#65533;&#462;&#65533;&#65533; r&#65533;&#65533;kb&#1278;&#65533;&#65533;&#65533;M&#65533;&#65533;M&#65533;&#65533;&#65533;&#65533;0G_&#65533;&#65533;&#2006;&#65533;v8&#65533;0g;&#65533;Lq&#65533;&#65533;&#65533;&#65533;0R#z&#65533;&#65533;t&#65533;&#780;D3!q
Hn0&#65533;8&#65533;b(!IT&#65533;FW&#65533;n&#65533; &#65533;&#65533;3&#65533;&#65533;u&#65533;&#65533;L4&#65533;K&#65533;&#65533;,f&#65533;B	&#625915;&#65533;&#65533;&#65533;U>{&#65533;&#65533;&#65533;&#65533;m&#65533;x=P&#65533;&#65533;<j8d&#65533;&#65533;&#65533;6&#65533;&#65533;M4r&#65533;3p&#1306;&#65533;&#65533;7&#65533;Z&#65533;&#65533;&#65533;H&#65533;&#65533;&#65533;i`Km&#65533;#I&#65533;&#65533;W&#65533;&#65533;4&#65533;&#709;&#636;&#65533;	&#65533;&#65533;(&#65533;.&#65533;&#65533;&#65533;KM&#65533;&#65533;&#65533;2&#65533;&#145;&#65533;R(&#65533; (&#65533;&#65533;&#65533;:D&#65533;&#65533;&#65533;E&#65533;&#65533;&#65533;S|%7L&#65533;?H&#65533;M&#65533;R&#65533;U&#65533;A=&#65533;&#65533;0&(&#65533;G&#65533;B&#65533;,&#65533;".K"I$p&#65533;&#65533;t2csA&#65533;&#65533;&#65533;&#65533;0s{&#65533;$j&#65533;&#65533;O&#65533;EV&#65533;&#65533;I&#65533;ZU&#65533;^X\&#65533;&#65533;&#65533;@&#65533;$&#65533;&#142;&#1082;A-&#65533;&#609;LJ&#65533;&#65533;&#65533;<&#65533;&#1056;&#65533;&#65533;&#65533;!q&#65533;&#65533;P&#65533;iM&#65533;&#65533;&#65533;&#65533;&#65533;&#65533;B&#65533;o&#65533;+\GK&#65533;&#65533;&#1931;:&#65533;(&#65533;R'&#65533;DO&#65533;X&#65533;&#65533;&#65533;&#65533;&#65533;&#65533;'\&#65533;?E&#65533;&#65533;&#65533; &#65533;&#65533;&#65533;&#65533;`&#65533;&#65533;4S!3Yg&#65533;T&=&#65533;&#65533;Z&#65533;H1xuI*&#65533;&#65533;B&#65533;OE(E&#65533;&#65533;AL &#65533;&#65533;9$&#65533;&#65533;U&#65533;r&#65533;&#65533;\&#65533;a&#65533;&#65533;&#65533;)pv56/@'jn&#65533;9D&#65533;r&#65533;&#65533;&#65533;<&#65533;&#1261;}&#65533;v&#65533;H&#65533;22p&#65533;&#65533;&#65533;L&#65533;&#1335;&#65533;&#65533;&&#65533;&#65533;&#65533;|&#4444;&#65533;&#65533;gCI&#65533;C&#65533;.)g&#65533;A&#65533;	&#917;0}D&#65533;&#65533;*&#65533;!&#65533;&#65533;B&#65533;&#65533;Z&#65533;&#65533;4e&#65533;&#809;M&#65533;F&#65533;*!d)&#65533;&#65533;[,&#65533;&#65533;&#65533;&#65533;&#65533;)&#65533;&#65533;h&#65533;&#65533;&#65533;d&#65533;V&#65533;x&#65533;C&#65533;1a&#65533;&#65533;&#65533;=&#65533;&#65533;&#65533;e&#65533;f&#65533;: &#65533;#P ^&#65533;&#65533;oQ&#65533;&#65533;E&#65533;&#65533;&#65533;t&#274;&#65533;{&#65533;&#65533;(R?I&#65533;oK&#65533;&#65533;b&#65533;;&#65533;6&#65533;!&#65533;&#65533;1&#65533;"W
P&#65533;"&#828;A&#65533;&#65533;&#1685;&#65533;&#65533;&#65533;	&#65533;&#65533;g&#65533;e&#65533;&#65533;&#65533;Y&#65533;@&#65533;
e&#65533;&#65533;&#65533;p&#65533;&#65533;&#65533;2G7&&#205;	&#65533;B2&#65533;X&#360;&#65533;[p+&#65533;TQ/N&#65533;&#834;&#65533;!3}1&#65533; &#65533;&#65533;1?&#65533;&#65533;0&#65533;*@&#65533;/&#65533;&#65533;&#65533;pR&#65533;5R&#65533;L'&#65533;l&#65533;&#65533;Z&#65533;&#65533;&#65533;&#567;p&#65533;&#65533;&#65533;~&#65533;O&#65533;&#65533;U1T2 &#65533;kIK4&d&#65533;G-<4
&#65533;&#65533;}jUf&#65533;Y&#65533;&#65533;)"MA
h&#65533;n&#65533;D&#65533;8P)&#65533;&#65533;lX&#1137;&#65533;%&#65533;&#65533;}&#65533;&#65533;&#65533;&#65533;0&#65533;`B"M&#65533;&#65533;vfY&#65533; &#65533;{&#65533;&#65533;&#65533; &#65533;&#65533;&#65533;&#65533;&#65533;>&#65533;%&#1652;f&#65533;&#65533;XT&#65533;&#65533;H&#65533;&#65533;!&#65533;I&#65533;&#65533;&#65533;&#65533;=&#65533;,RN&#65533;&#65533;\&#65533;%&#65533;&#65533;&#65533;.\&#65533;r&#65533;&#65533;&#65533;O&#65533;&#65533;&#65533; &#65533;d&#65533;&#65533;&#65533;!&#65533;&#65533;v&#65533;n&#65533;&#65533;6$)&#65533;B&#65533;&#65533;&#65533; &#65533;&#65533;&#65533;N_&#65533;(P&#65533;#Q&#65533;&#65533;&#65533;W&#65533;!&#65533;&#65533;J&#943;&#65533;&#65533;&#65533;&#65533;Z&#65533;9Tv&#1208;&#65533;&#65533;S&#65533;&#65533;u&#65533;&#65533;&#65533;&#65533;&#65533;&#65533;_6&#65533;u&#65533;&#65533;.&#65533;t&#65533;_&#65533;r("&#65533;uw&#65533;&#65533;K&#65533;]&#65533;1h&#65533;&#65533;&#65533;&&#65533;&#65533;X&#65533;E&#65533;&#65533;&#65533;&#65533;&#65533;&#65533;&#65533;P&#65533;&#65533;"o&#65533;q&#65533;@ &#1684;&#65533;P&#65533;&#65533;&#851;&#65533;8F	&#65533;&#65533;B"&#1977;&#65533;C,>&#65533;x*&#65533;3&#65533;&#65533;&#65533;&#65533;&#65533;&#716;&#65533;&#65533;8&#65533;&#1358;&#65533;&#65533;f&#65533;&#65533;8&#65533;&#65533;G&#65533;&#65533;8.&#65533;&#65533;&#65533;o&#65533;&#65533;&#896;&#65533;&#65533;G&#65533;&#65533;@&#65533;p%(&#65533;\&#65533;&#65533;&#65533;&#65533;&#65533;&#65533;G0&#65533;&#65533;7&#65533;C&#65533;&#65533;t&#65533;Y&#65533;&#65533;L&#931;~&#65533;p&#65533;C&#65533;'&#65533;&#65533;&#65533;?|&#2041;8&#65533;&#65533;&#65533;&#65533;?<&#65533;In&#65533;a&#65533;&#982;P&#65533;&#65533;,p{r&#65533;,&#65533;u&#515;<N&#65533;
&#65533;@&#65533;<&#65533;
&#65533;&#973;0&#65533;&#65533;(p{0@1&#65533;&#65533;&#65533;&#65533;&#65533;&#65533;&#65533;&#65533;@&#65533;O-L&#65533;P&#65533;x&#65533;N &#65533;@&#65533;&#65533;&#65533;&#65533;
&#65533;j&#65533;~D3&#65533;&#65533;&#519;&#65533;2g5x&#65533;&#65533;&#65533;H&#65533;&#65533;&#65533;&#65533;&#65533;'&#65533;&#65533;&#65533;&#65533;&#65533;M&#65533;l&#65533;r!0&#65533;A"&#657;("&#65533;M&#65533;&#65533;K&#65533;0&#65533;K&#1323;2bwt&#65533;7&#65533;!8(&#65533;Hbh&#65533; J
&V&#65533;"DH&#65533;&#65533;$@&#65533;$&#65533;`&#65533;p.P'&#65533;&#65533;&#65533;N&&#65533;>&#65533;$z&#65533;y&#65533;&#65533;Vlj&&#65533;KN&#65533;&#65533;*&#65533;&#65533;C@"R&#65533;HH&#65533;&#65533;&#65533;&#65533;bBX&#65533;&#65533;L&#65533;B"&#65533;&#65533;&#65533;h&#65533;/&#65533; &#1955;*&#65533;!&#65533;&#65533;;&#65533;&#65533;Z&#65533;!&#65533;N &#65533;&#65533;@Qx&#65533;Z&#65533;&#65533;&#65533;
j&#65533;Z1?&#65533;5&#65533;&#65533;{&#65533;_&#65533;&#65533;Bu&#65533;\&#65533;'&#65533;Q}&#65533;&#65533;I:&#65533;Y &#65533;6jA
#j[&#65533;&#65533;&#65533;m&#65533;&#65533;&#65533;&#65533;E
&#65533;&#65533;&#65533;&#65533;&#65533;&#65533;&#65533;&#65533;&#65533;&#65533; &#65533;q&#65533;&#65533;&#65533;-&#65533;3j!~A&#65533;&#65533;P&#65533;IP&#65533;<:&#65533;d@* x OJ&#65533;&#65533;&#65533;<t04b&#65533;b&#65533;4&#65533;&#65533;&#65533;&#748;&#65533;&#65533;}"~&#65533;&#65533;&#65533;&#65533;&#1766;&#65533;&#59056;8&#65533;&#176;&#65533;*&#65533;b&#65533;R|
&#65533;P&#65533;;&#65533;c&#65533;&#65533;&#65533;&#65533;&#65533;&#65533;&#65533;&#65533;&#65533;%&#65533;%&#65533;&#65533;Z&#65533;V&#65533;"&#289;'&#65533; &#65533;&#65533;=&#65533;(/!VJ)I&#65533;v`&#65533;S<L&#65533;0n&#65533;^&&#65533;z&#65533;/ZG&#65533;&#65533;T&#65533;&#65533;&#65533; &#374;|&.Qal&#65533; &#65533;&#65533;&#65533;&#65533;Bv&#65533;(&#65533;&#65533;@&#65533;-Z&#65533;1h?:&#65533;&#65533;
&#65533;&#65533;&#65533;@&#65533;&#65533;#&#65533;&#65533;&#65533;q.&#65533;&#65533;.&#65533;s&#65533;&#65533;<|Q0_&#65533;1q0&#65533;&%&#65533;&#65533;5&#65533;&#65533;&#65533;(JD&#65533; &#65533;&#65533;?31 G$&#65533;E&#65533;E&#1537;&b5&#65533;@&#65533;&#65533;!"9&#65533;&#65533;B&#65533;&#65533;&#65533;;3&#65533;<&#65533;4hkd&#65533;-&#65533;&#65533;B O@&#65533;&#65533;d&#65533;2OJk&#65533;&#65533;&#65533;k&#65533;a$&#65533;&#1793;H &#65533;&#65533;E&#65533;2&#1197;&#65533;&#65533;<&#65533;# &#65533;&#65533;&#65533;&#65533;%&#65533;&#65533;&#65533;&#65533;d"&&#65533;\)&#65533;&#65533;\ &#65533;\(&#65533;L
I&#1611;&#65533;g"&#65533;< &#65533;!LQ&#65533;2*$N!&#65533;&#65533;Q&#65533;:'&#65533;&#65533;!\&#65533;H&#65533;-E*&#65533;Cp&#65533;&#65533;@DdJe$&#65533;z	&#65533;d&#65533;&#65533;Nd&`fB4YNT.&#65533;O\&#65533;$&#65533;$ddS&#65533;/JM-_&#65533;$&#65533;a &#65533;F#t&#65533;fa6&#65533;&#65533;B&#1058;".&#65533;&#65533;&#65533;x`&#65533;&#65533;&#65533;J?&#65533;F&#65533;tJ&#65533;I5h?&#65533;&#65533;)V&#65533;&#65533;&#65533;
Lr8&#65533;L&#65533;&#65533;&#65533;&#65533;I&#65533;DM1&#65533;M1&#65533;&#65533;2&#65533;&#65533;"&#65533;
8k&#65533;G&#65533; &#65533;q&#65533;L&#65533;P$&#65533;1J&#65533;^ `&#65533;n 6&#65533;&#65533;P]S7&#65533;]nS8D&#65533;\58&&#65533;k#3&#1961;&#65533;&#65533;I&#65533;&#65533;&#65533;S@^ @&#65533;&#65533;&#65533;&#65533;'-&#65533;&#65533;)`&#65533;&#65533;&#65533;&#65533;DI&#65533; &#65533;&#65533;Y&#65533;*DR&#65533;&#65533;&#65533;hx&#65533;&#829;&#65533;&#65533;0&#65533;&#65533; "#`S&#65533; 

Y&#65533;&#65533;&#65533;`s&#65533;@Yw&#487;H&#65533;&#65533;f&#65533;&#65533;R&#65533;e&#65533;
9&#65533;&#375;&#65533;&#65533;p&#65533;D-J&#65533;,&#65533;&#65533;2P&&#65533;&#65533;&#65533;&#65533;A&#65533;x4&#65533;&#65533; CB&#65533;&#65533;-5#&#65533;H&#65533;HB&#65533;m&#65533;&#65533;&#65533;kDF&#65533;6&#65533;:&#65533;`$+H&#65533;&#540;&#65533;&#65533;^Q&#65533;?&#65533;&#65533;U&#65533;i&#65533;Z&#65533;C&#65533;&#33262;&#65533;&#65533;&#65533;.&#65533;%&#65533;A&#65533;@&#65533; s&#65533;&#65533;U&#65533;&#65533;h&#65533;aV!)&#65533;!&#65533;@&#65533;&#65533;&#65533;&#65533;&#65533;-P&#65533;0&#65533;&#65533;&#65533;&#65533;&#65533;
&#65533;&#65533;&#65533;&#65533;&#65533;3*&#65533;0PKE6&#65533;V6w&#65533;d`&#65533;&#65533;Xa&#65533;*`&#65533;v&#65533;&#65533;j+&#65533;*@k+ jo@&#65533;Q&#65533;v&#65533;&#65533;&#65533;&#65533;i&#65533;&#65533;ha&#65533;5_Q&#1750;Y&#65533;!VSr&#65533;&#65533;RS5B9bm&#65533;&#65533;&#65533;k%&#65533;&#65533;QU3q&#65533;&#65533;n&#65533;&#65533;&#65533;&#65533;L75	B4&#65533;F4&#65533;q&#899;&#65533;&#65533;&#65533;&#65533;&#65533;8&#65533;@&#65533;u&#65533;^!*&#65533;&#65533;lBV) }&#65533;q}&#65533;&#65533;}d&#65533;#&#65533;&#65533;&#65533;^@&#65533;&#65533;&#65533;&&#65533;	"&#65533;Vk&#65533;XO&#65533;T&#65533;&#65533;6&#65533;	
&#65533;&#65533; 	&#65533;	*&#65533;4
bs &#65533;%&#65533;&#65533;&#65533;&#65533;&#65533;>&#65533;&#65533;v&#65533;=Q&#68736;&#65533;&#65533; &#65533;&#65533;R&#65533;!&#65533;,$h e&#65533;&#65533;Qv&#65533;^_u&#65533;&#65533;&#65533;&#65533; ^&#65533;&#65533;P&#65533;%8&#65533;D	&#65533;0&#65533;&#65533;&#65533;Hx@bWORT&#65533;)&#65533;H&#65533;h&#65533;*&#65533;*r&#65533;&#65533;&#65533;&#65533;&#65533;&#65533;j&#65533; &#65533;.&#65533;d&#1271;&#65533;
&#65533;&#65533;&#65533;b^6)&#1152;
&#65533;Q&#65533;b&#65533;@?&#65533;&#65533;
\&#65533;l&#65533;#z&#65533;<$0&#21638;[&#65533;[&#65533;0&#65533;&#65533;&#65533;MQ&#65533;.&#65533;&#65533;l&#65533;&#65533;&#65533;&#65533;&#65533;&#65533;N K&#65533;t?&#65533;&#65533;9&#65533;h&#65533;m&#65533;&#65533;h5!d&#65533;&#65533;&#65533;&#65533; &#65533;&#65533;&#65533; t&#65533; &#65533; ,&#65533;`&#65533;&#65533;&#65533;&#632;&#65533;&#65533;&#65533;|&#65533;&#65533;&#65533;&#65533;&#65533;&#65533;x&#65533;&#65533;&#65533;&#65533;X|&#65533;&#65533;XP#&#65533;}@&#65533;&#65533;&#65533;&#65533;&#65533;&#65533;&#65533;!&#65533;	&#65533;&#65533;@&#65533;8I&#65533; lG&#65533;o1@&#1954;{$4 &#65533;r4WH&#1380;&#65533;&#65533;&#65533;/&#65533;&#65533;JH|&#65533;_I&#65533;&#65533;@IR&#65533;I&#65533;*[2R&#65533;KD&#1166;&#65533;&#65533;&#65533;;&#65533;dXaSk&#65533;&#65533;p&#65533;w&#992;
~&#65533;.&#65533;&#1652;C~w&#65533;*&#65533;%&#65533;&#65533;&#65533;&#65533;&#65533;ygy&Z&#65533;n &#65533;v*	&#65533;j&#65533;NT&#65533;&#65533;l&#65533;P&#65533;=H&#65533;-_"j&#65533;\&#65533;]&#65533;}5&#65533;&#65533; !
*&#65533;&#65533;&#65533;-U&#65533;&#65533;u86 2:&#65533;&#65533;8&#65533;&#65533;&#65533;&#65533;&#65533;&#65533;	dH&#65533;`]&#65533;$&#65533;"&#65533;B+Yj&#65533;&#65533;O&#65533;r&#65533;"*&#266;&#65533;g&#65533;F&#65533;c8&#65533;<&#65533;d&#65533;!D&#65533;
&#65533;Y&#65533; a&#65533;.&#65533;L&#65533;&#65533;&#65533;1WQ&#65533;&#65533;I1&#65533;<&#65533;&#65533;&#65533;&#65533;0g2i&#65533;L&#65533;t&#65533;n&#65533;&#49169;&#65533;&#65533;&#65533;&#65533;{&#1703;&#65533;&#65533;Q&#65533;K&#65533;t?&#65533;&#65533;N&#65533;&#65533;'j7&#65533;&#65533;E5U&#65533;n&#65533;&#65533;&#65533;&#65533;&#65533;5&#65533;j&#65533;&#65533;&#65533;&#54799;&#65533;&#65533;&#65533;%$t&#65533;&#65533;P&#65533;8$&#65533;&#1547;&#65533;&#65533;&#65533;&#65533;&#65533;&#65533;#$&#65533;8&#65533;&#65533;&#65533;&#65533;-BUd&#65533;&#65533;&#65533;Z)&#65533;&#65533;{&#65533;&#65533;&#65533;Gv&#65533;ug5&#65533;e&#65533;&#65533;&#65533;4&#65533;&#65533;;&#65533;mL2&#65533;;&#65533;&#65533;Xu&#65533;&#65533;&#65533;-&#1826;&#65533;&#65533;q:&#65533;&#65533;Ix&#65533;rx&#65533;&#65533;&#65533;!X"&#65533;&#65533;&#65533;&#65533;I"&#65533;F[&#65533;
&#65533;&#65533;"h&#65533;qB&#65533;&#65533;.&#65533;J&#65533;&#65533;&#65533;P&#65533;^&#65533;&#65533;&#65533;&#65533;A9&#65533; &#65533;>&#65533;&#65533;&#65533;!&#65533;&#65533;&#65533;&#65533;&#65533;Z&#65533;b&#65533;&#65533;&#65533;&#65533; &#65533;&#65533;&#65533;&#65533;/&#65533;@&#65533;_&#65533;c&#65533;"$\&#65533;a-Du8.&#65533;&#65533;",&#65533;&#65533;7&#65533;&#65533;V&#65533;&#65533;R&#65533;&#65533;&#65533;&#65533;&#65533;&#1376;&#65533;$L&#65533;x&#65533;&#65533;@&#65533;"0:&#65533;&#65533;ab`W&#65533;&#65533;y \&#65533;
L&#65533;Y.&#65533;$4&#65533;Q.	&#65533;M1&#65533;&#65533;,&#65533;i&#65533;]D&#65533;TJ%O-&#65533;kx&#65533;1&#65533;&#65533;&#65533;a&#65533;&#65533;uZ&#65533;&#65533;T &#65533;Q&#65533;&#65533;E6&#65533;O{:&#65533;Y&#65533;5&#65533;A&#65533;q!&#65533;c#&#65533;Z
&#65533;q&#65533;&#1765;]V&#65533;^v"VS&#65533;&#65533;V6u|&#65533;w7&#65533;j&#65533;&#65533;&#1960;hUT&#65533;&#65533;&#65533;&#65533;s&#65533;&#65533;&#65533;%&#65533;&#1100;4N&#65533;&#1717;&#65533;&#65533;)&#65533;J(&#65533;:&#65533;!}&#65533;&#65533;&#65533;&#65533;&#65533;dD&#65533;,K&#65533;&#65533;;&#65533;&#65533;q&#65533;&#65533;&#65533;&#65533;=64e:&#65533;l&#65533;P&#65533;Z&#65533;A{&#65533;&#65533;&#65533;?&#65533;5	&#65533;3=&#65533;)q&#65533;&#65533;p_&#65533;<&#65533;&#65533;&#65533;&&#65533;gDi&#65533;b&#65533;&#65533;d&#65533;!z&#65533;&#65533;&#65533;o&#65533;G&#65533;&#65533;A&#65533;&#65533;&#65533; &#65533;&#65533;&#65533;&#65533;aC"&#65533;Pk&#65533;.&#65533;d&#65533;&#65533;&#65533;-&#65533;nCB&#65533;Cba&#65533;&#65533;S
@U2&bqK`&#65533;c&#65533;y&#65533;&#65533;&#65533;5&#65533;L/$E0aG&#65533;&#65533;&#65533;a@!&#1333;)&#65533;B&#65533;^b&#65533;&#65533;!&#65533; 0&#65533;&#65533;&#65533;&#65533;&#65533;&#65533;&#65533;y&#65533;&#65533;~&#65533;-r&#65533;y&#65533;&#65533;&#65533;&#65533;&#500;&#65533;SL[PH&#65533;&#65533;a?&#65533;&#65533;9&#65533;&#65533;&#65533;&#65533;&#65533;Nz&#65533;&#1730;&#65533;W&#65533;7&#65533;&#1935;&#65533;&#65533;&#65533;&#65533;JO&#65533;&#65533;&#65533;&#65533;&#65533;&#65533;&#65533;&#65533;@ &#1057;&#65533;/&#65533;&#65533;4&#65533;&#65533;1&#65533;&#65533;;&#65533;&#65533;?&#65533; :>L&#65533;&#65533;&#65533;X~&#65533;&#65533;&#65533;&#390; &#65533;!&#65533;:g&#65533;4&#65533;&#65533;yr&#65533;&#65533;&#65533;<&#65533;A&#65533;p6Sg&#65533;&#675;r( &#65533;99&#65533;&#65533;&#65533;&#65533;ti&#65533;&#65533;z&#65533;.$&#65533;&#65533;&#65533; &#65533;~&#65533;&#65533;&#65533;&#65533;DH&#65533;&#65533;&#65533;O&#65533;&#65533;&#65533;g6l&#65533;&#65533;^yWe&#65533;6&#65533;&#63285;&#65533;&#65533; &#65533;&#65533;&#65533;`k&#65533;&#65533;\&#65533;2&#65533;8&#65533;a&#65533;&#65533;&#65533;^&#65533;Aw&#65533;&#65533;&#65533;&#780;&#65533;',&#65533;K&#65533;!dN&#65533;N&#65533;!&#65533;,&#65533;<H`'7=&#65533;&#65533;!&#65533;&#65533;&#65533;&#1717;|&#65533;&#65533;&#486;&#65533;"A`R&#65533;.&#65533;B&#65533;	&#65533;&#65533;&#65533; &#65533;&#65533;&#65533;&#65533;&#65533;&#65533;`HB_:&#65533;Wp&#65533;uXk%&#65533;z +L&#65533;&#65533;&#65533;Pk&#269;&#65533;&#65533;.B&#65533;u
&#65533;&#65533;"$0!\&#65533;t.&#65533;&#65533;4_&#65533;^&#65533;.&#65533;qi&#65533;CQ&#65533;T~&#65533;&#65533;&#65533;qI&#65533;"&#65533;&#65533;&#65533;b/&#65533;8U&#65533;<&#65533;s&#65533;1W &#628;&#65533;&#1535;-&#65533;&#65533;rTt&#65533;&#65533;&#65533;&#2025;Gb&#65533;&#65533;7J&#65533;&#65533;iB&#65533;&#65533;&#65533;
&#65533;&#65533;#&#65533;&#65533;;|&#65533;x(&#65533;&#65533;&#65533;9L&#65533;&#65533;&#802;tf&#65533;y&#65533;&#65533;DEF3M&#65533;d&#65533;s&#65533;a&#65533;&#65533;&!:4q&#65533;&#65533;:&#65533;&#65533;q&#65533;&#65533;vB<&#65533;&#65533;&#65533;cH-&#65533;<&#65533;&#65533;&#65533;&#65533;?;VPt8A&#65533;&#2036;'xp&#65533;&#65533;A&#65533;&#65533;M&#65533;&#65533;&#65533;&#65533;&#497;d&#730;=&#65533;6&#65533;&#1717;l&#65533;^(&#65533;OL&#65533;_q||A&#65533;&#65533;4rH&#65533;&#65533;&#65533;&#65533;&#65533;&#65533;P&#65533;&#65533;H&#9329;./&#65533;&#65533;&#65533;&#65533;&#65533;/<b&#65533;P&#65533;&#65533;&#793;&#65533;!&#65533;p&#65533;&#65533;&#65533;&#65533;&#65533;L&#65533;V&#65533;_&#65533;&#65533;r&#65533;&#65533;&#65533;&#65533;z&#65533;&#65533;&#1650;M&#65533;=<&#65533;&#1897;BOy&#65533;&#65533;&#65533;&#65533;&#65533;'&#65533;&#65533;x[&#65533;&#331;&#65533; Ts&#65533;&#65533;S&#65533;&#65533;&#65533;F&#65533;&#65533;&#65533;:&#1574;+&#65533;&#65533;&#65533;/<&#65533;&#65533; &#65533;+8&#65533;&#1787;?&#65533;&#65533;&#65533;&#65533;&#65533;&#1791;&#65533;&#65533;= H&#65533;\&#65533; {&#65533;G&#65533;&#65533;&#65533;#&#65533;x&#65533;t&#65533;	 Jft&#65533;&#65533;&#65533;&#65533;SYQ8PP\] &#65533;aY@x&#65533;&#65533;GF&#65533; &#65533;4<h&#65533;e&#65533;&#65533;&#65533;'L&#65533;,&#65533;&#65533;2p&#65533;&#65533;&#65533;&#65533;&#65533;H&#65533;&#65533;@H`&#65533;G&#65533;&#65533;&#65533;cQ&#65533;&#65533;j&#65533;&#65533;d&#65533;N>	e&#65533;R&#951;&#65533;&g&#65533; &#65533;Lc
U-&#65533;&#65533;&#65533;t`X/Z&2V<u&#65533;)&#65533;&#65533;&#65533;&#65533;^&#65533;&#65533;`G&#65533;]&#1977;&#65533;Xv&#20071;G}&#65533;i&#65533;&#65533;&#65533;&#65533;S{up&#65533;asv&#65533;&#65533;)P&#65533;&#65533;"&#65533;&#65533;9&#65533;4q%&#65533;8&#65533;P&#65533;r&#65533;D&#65533;;
d&#65533; N&#65533;&#65533;0&#65533;;A&#65533;&#65533;j&#65533;&#65533;@&#65533;&#65533;&#1540;&#65533;A3&#65533;&#65533;&#1005;&#65533;&#65533;4&#1066;&#65533;&#65533;&#65533;&#65533;&#65533;&#65533;c&#65533;&#65533;pCe0>;ih"&#65533;cG&#65533;n&#65533;&#195;U&#65533;`&#65533;2t&#65533;/g$&#65533;&#65533;VS&#65533;&#65533;&#65533;Oh&#65533;G0&#65533;|Dy&#65533;A&#65533;v=&#65533;&#65533;^&#65533;);/&#65533;&#65533;&#800;&#65533;&#65533;&#65533;6&#65533;&#65533;P&#65533;&#65533;c&#65533;&#65533;&#65533;r&#65533;(X&#65533;&#65533;6b&#65533;&#65533;&&#65533;j&#65533;&#65533;&#65533;ic&#65533;&#65533;Z;&#65533;&#65533;&#65533;&#65533;?&#65533;T&#1102;GH<Lgda&#65533;&#65533;&#65533;DG\f$X&#65533;&#65533;N&#65533;|&#1501;G&#65533;~&#65533;{&#65533;}&#65533;&#65533;Yp&#65533;&#65533;n&#65533;N?u&#65533;R{4&#65533;?&#65533;x&#65533;&#65533;_&#65533;`&#65533;I@&#65533;&#65533;&`&#65533;O&#65533;R&#1841;&#65533;G&#65533;F&#65533;5&#65533;&#65533;j&#65533;&#65533;O&#65533;F&#65533;&#65533;&#65533;E&#65533;X,fl&#65533;&#65533;2&#65533;&#65533;x&#65533;Qm&#65533;ddu&#1539;&#65533;I&#65533;%&#65533;&#65533;  &#65533;&#65533;0u&#65533;&#65533;&#65533;&#31512;&#65533;\~iG&#65533;&#65533;r &#65533;T&#65533;&#65533;&#65533;nN&#65533;(&#65533;y&#65533;eE<[&#65533;&#65533;&#65533;?&#65533;&#65533;&#65533;?VX&#65533;&#65533;&#65533;&#65533;&#65533;&#65533;&#65533;|&&#65533;&#65533;e&#65533;A&#65533;wv&#65533;A^G&#65533;i&#65533;&#65533;:h&#65533;?&#65533;`&#65533;f&#65533;b&#65533;\&#65533;bXl&#65533;9&#65533;&#65533;S&#65533;&#65533;x&#65533;&#65533;G&#65533;&#65533;&#65533;N&#65533;&#65533;J&#1832;&#1029;w*8&#65533;D&#65533;	Qh&#65533;@&#65533;*)ma *Vx&#65533;0&#65533; ,&#65533;&#65533;&#65533;&#65533;&#65533;&#65533;#&#65533;q&#65533;zQN&#65533;&#65533;.&#65533;&#65533;_r&#65533;&#65533;f&#215;i&#65533;`E)&#65533;&#65533;&#65533;&#65533;m&#65533; C&#65533;&#65533;&#256;&#65533;3&#65533;&#65533;K&#65533;j4f&#65533;&#65533;b5&#65533;&#65533;&#65533;&#65533;&#65533;LC&#65533;IK&u&#65533;!&#65533;8&#65533;p&#65533;&#65533;8&#65533;&#65533;&#65533;-3&#65533;&#1810;S&#65533;Z&#65533;&#65533;q{&#65533;&#1609;<&#65533;6F1&#65533;va&#65533;Z@ &#65533;
&#65533;q&#65533;t&#65533;&#65533; A&#65533;&#65533;&#65533;._i]&#65533;&#65533;<&#65533;&#65533;&#65533;&#65533;	&#65533;&#65533;&#65533;&#65533;&#65533;|&#65533;&#65533;&#65533;&#65533;S&#65533;a-&#65533;C&#65533;.&#65533;n&#65533;I&#65533;&#65533;A"&#65533;T&#65533;_,&#65533;&#65533;&#65533;&&#65533;x$s&#65533;&#65533;&#65533;&#65533;&#65533;#&#65533;t&#65533;@&#65533;&#65533;0a&#65533;&#65533;&#65533;&#65533;&#65533; "&#65533;&#65533;;
s&#65533;&#300;&#65533;&#65533;a>(&#65533;v@
&#65533;&#65533;d&#65533;p&#65533;<&#65533;&#65533;&#65533;`W-HYjN&#65533;&#65533;&#65533;&#65533;&#65533;&#65533;#V&#65533;&#65533;8&#65533;&#65533;.&#65533;)&#65533;&#1951; u;;P+O&#65533;&#65533;?&#65533;&#65533;$&#65533;&#65533;w\&#65533;g&#65533;&#65533;&#65533; [&#65533;&#65533;&#65533;&#65533;&#65533;&#65533;}o3&#65533;&#65533;&#65533;e&#65533;E&#65533; &#65533;#&#65533;&#65533;&#65533;N&#402;
&#65533;&#65533;&#65533;#&#65533;&#65533;IN&#65533;7&#65533;9t&#65533;&#65533;&#65533;&#65533;?&#65533;&#65533;<&#65533;-&#65533;KI&#65533;&#65533;$e&#65533;Sp&#65533;&#65533;8D&#65533;&#65533;&#65533;=&#65533;xfK1&#65533;&#65533;p!+&#65533;&#1021;*s#>b2&#65533;&#65533;&#65533;&#65533;&#65533;&#65533;%&#65533;q&#65533;&#65533;&#65533;c,YQP &#65533;b&#65533;!M
S&#65533;&#65533;&#1352;5C&#65533;&#65533;&#65533;A2&#65533;t&#65533;5(&#65533;V
q&#65533;&#65533;&#65533;&#65533;vO&#65533;&#65533;?jx&#65533;x/&#65533;&#65533;"&#65533;(&#65533;V&#65533;,,&#65533;&#65533;Hv&#690;x&#65533;5&#65533;G&#65533;&#65533;y&#65533;e&#65533;`Q<&#65533;!?&#65533;&#65533;g?&#65533;&#65533;&#65533;&#65533;&#65533;#&#65533;&#65533;&#65533;&#65533;D&#65533;&#65533;&#65533;&#357;EL&#65533;&#65533;&#65533;l4&#65533;&0C6&#65533;&#65533;Xp &#65533;s&#65533;?@E&#65533;M&#65533;o&#65533;%&#65533; G&#65533;S&#65533; )&#1019;&#65533;&#65533;j&#65533;&#65533;&#65533;&#65533;&#65533;&#65533;&#65533;X|&#65533;	&#65533;&#65533;&#65533; &#65533;&#65533;A&#1034;w&#65533;&#17231;h&#65533; 3(&#65533;&#65533;&#65533;|&#65533;L!&#65533;3&#65533;`RaIS&#65533;H&#65533;&K&#65533;&#65533;/&#65533;B-&#65533;&#65533;&#65533;l&#65533;@@(p-&#65533;+<&#65533; )1&#65533; &#65533;&#65533;b&#65533;Cb&#272;&#65533;X&#65533;&#65533;+@&#65533;&#65533;&#65533;1I`&#65533;!&#65533;D&#65533;l
&#343;A&#65533;e&#65533;&#65533;&#65533;&#65533;<&#65533;&#65533;y&#65533;"b&#65533;E&#65533;Z&#65533;&#65533;(&#65533;&#65533;&#65533;p&#65533;&&#65533;#&#745;np&#65533;&#65533;&#65533;9&#65533;&#65533;W&#65533;H&#65533;(&#65533;YA&#65533;&#65533;&#65533;=M&#65533;&#1002;p UB 0K &#65533;b&#65533;&#65533;	&#65533;RM&#65533; c&#65533;&#65533;Dby&#65533;&#65533;
-S1&#65533;R&#65533;B&#65533;&#576;&#65533;
&#65533;
&#1130;&#65533;N&#65533;3&#65533;d&#65533;c &#65533;&#65533;&#65533;a&#65533;G&#1421;&#65533;&#65533;,d5&#65533;a&#65533;p&#65533;,&#65533;d&#65533;&#65533;r&#65533;&#1067;&#65533;b&#65533;Lc
&#65533;&#157;&#65533;e&#65533;~&#1606;a+&#65533;A&#65533;&#65533;&#65533;14&#65533;b2d&#65533;&#65533;&#65533;0&#65533;&#65533;?$&#65533;f&#65533;#i&#65533;(&#65533;&#434;&#65533;7+{&#65533;&#65533;K&#65533;&#65533;7&#65533;&#65533;&#65533;S=1&#65533;&#65533;@&#949;BH&#65533;&#65533;&#65533;/&#65533;&#65533;&#65533;&#65533;&#65533;&#65533;&#65533;&#65533;s&#65533;27&#65533;&#65533;f,&#65533;\&#65533;)&#65533;r#&#65533;&#65533;&#65533;QYC&#1805;4&#65533;&#65533;z&#65533;@&#65533;&#65533;P&#65533;9"&#65533;&#65533;	&#65533;&#65533;&#65533;?&#65533;&#65533;9&#65533;5{&#65533;&#65533;.'p&#65533;I&#65533;&#65533;&#65533;&#65533;&#65533;\&#65533;j&#416;&#65533;&#65533;bp&#65533;zKx^&#175;&#65533;5&#65533;G !3&#65533;"&#65533;@D&#65533;`D37BB 6&#65533;bk&#65533;@9&#1095;> YX&#65533;J0&#65533;&#65533;B&#65533;@@&#65533;&#65533;l`&#65533;&#65533; &#1319;&#65533;&#65533;{&#65533;A&#65533;&#65533;&#65533;@&#65533;&#65533;O]&#65533;&#65533;&#65533;&#65533;&#65533;&#65533;&#65533;[@E	&#65533;&#65533;&#65533;&#65533;&#65533;&#65533;T<&V&#65533;&#65533;Hv&#65533;&#65533;&#65533;&#65533;&#65533;;R1&#65533;&#65533;&#65533;&#65533;&#65533;#@d"&#65533;&#65533;/'7Y&#65533;jo&#65533;x&#65533;&#65533;oS/&#65533;&#65533;Te&#65533;&#65533;&#65533;.&#65533;^:&#65533;-[!&#65533;>p&#65533;?&#65533;&#65533;&#65533;&#65533;&#65533;&#65533;&#65533;&#65533;&#65533;p&#65533;&#65533;m&#65533;gp&#65533;A<c&#65533;_ K&#65533;l&#65533;:h&#65533;&#65533;&#65533;&#65533;1&#65533;&#65533;&#65533;ll5&#65533;+&#65533;k&#65533;o&#65533;Fc1&#65533;&#65533;1=&#65533;4&#65533;,+&#65533;A&#65533;&#65533;&#65533;&#65533;&#65533;&#65533;A&#65533;&#65533;&#65533;&#65533;R&#65533;XWX:&#65533;&#65533;j&#65533;&#65533;&#1843;&#65533;&#1593;^y&#65533;&#65533; &#65533;&#65533;1&#65533;&#65533;E	`&#65533;&#65533;Y&#65533;&#65533;A&#65533;G&#65533;:S0
ip5R&#65533;"+&#65533;&#65533;&#65533;m&#65533;
&#65533;
f&#65533;	|&#65533;Fh&#65533;F&#65533;`&#65533;&#65533;#rs7<"&#65533;&#65533;J!&#65533;q&#65533;&#65533;\~&#65533;5&#65533;&#65533;3F&#65533;&#65533;cy&#65533;#&#1825;ru&#65533;o@B&#65533;&#65533;A{&#65533;i&#65533;H&#65533; e &#65533;&#65533;I&#65533;&#65533;Pf&#65533;9pp*&#65533;&#65533; 1 &#65533;ur&#65533;&#65533;-&#65533;&#65533;R&#65533;u&#65533;FRx`&#65533;9&#65533;r@0p&#65533;@&#65533;&#65533;&#65533;0&#65533;0&#65533;&#65533;!&#65533;0`&#65533; &#65533;&#65533;&#65533; N&#65533;a6&#65533;0 6&#65533;&#848;&#65533;&#65533;u&#65533;&#65533;&#65533;60 &#65533;k&#65533;V7uP&#65533;&#65533;&#65533;&#65533;&#65533;f&#65533;-  &#65533;HF,&#65533;f&#65533;Z"&#65533;Z&#65533;+:px&#65533;"&#65533;:&#65533;&#65533;`&#65533;&#65533;IEw&#65533;&#65533;&#65533;&#65533;&#65533;&#65533;&#65533;&#65533;&#65533;E&#65533;Y&#65533;&#65533;!c&#65533;&#65533;P&O&#65533;T-&#65533;Ru&#65533;o&#65533;&#65533;&#65533;&0  &#65533;XH.<  r&#65533;E&#65533;&#65533;&#65533;A&#65533;g 
&#65533;v&#65533;2&#65533;&#65533;5&#384;gS&#65533;&#65533;g&#65533;&#65533;3&#65533;&#65533;T&#65533;&#65533; HB|&#65533;Q&#65533;r{&#65533;V&#65533;E&#65533;&#65533;n*}&#65533;&#65533;&#65533;1|&#65533;V1 Wh&#65533;2Pf'&#65533;i&#65533;~9Cy1P&#65533;v>&#65533;&#65533;&#65533;&#65533;!|&#65533;&#65533;	7&#65533;&#65533; &#65533;&#65533;6E&#65533;&Q&#65533;F&#65533;&#65533;GpLJ&#65533;&#65533;;)%i0MHJz&#65533;G&#65533;&#65533;P&#65533;s	&#65533;3&#65533;&#65533;m&#65533;v3&#65533;c&#65533;&#65533;A&#65533;&#65533;Q&#65533;B&&#65533;|&#65533;7)&#65533;J&#65533;5Z&#65533;&#65533;k&#65533;20XX&#65533;&#65533;"&#65533;&#65533;-G"!&#65533;&#65533;<&#65533;&#65533;&#275;w&#65533;&#65533;c &#65533;&#65533;S@~&#65533;&#65533;&#65533;&#65533;`&#65533;Y&#65533;:G&#65533;1rmEP&#65533;E'|&#65533;Z&#65533;]x&#65533;&#65533;&#65533;!h}&#65533;&#65533;s@L 0L&#65533;&#65533;&#65533;@LII&#65533;&#65533; &#65533; &#65533;&#65533;&#65533;&#65533;&#65533;&#65533;&#65533;&#65533;6p&#65533;&#65533;&#65533;&#65533;&#65533;y&#65533;&#65533;&#880;&#65533;Pu&#65533;&#65533;&#65533;&#65533;)&#65533;&#65533;0w&#65533;Q&#65533;R\&#65533;wy&#65533;Z&#65533;rx&#65533;&#65533;*&#65533;px&#65533;h&#65533;&#65533;Xt&#65533;&#65533;&#65533;h&#65533;&#65533;&#65533;&#65533;tmy&#65533;&#65533;&#65533;0o&#65533;)&#65533;P.k6e&#65533;&#65533;U6O&#65533;&#65533;y80&0&#65533;C&#65533; &#65533;)o&#65533;u&#65533;ePU )T&#65533;&#65533;B%
o&#65533;&#65533;g&#65533;&#65533;&#65533;1xJ&#65533;&#65533; I&#65533;3TQ&#65533;B&#65533;&#65533;V&#65533;`I&#65533;&#29649;! &#65533;&#65533;J2&#65533;%	}c}=&#65533;ofa]&#65533;&#65533;3&#65533;&#65533;0o&#65533;&#65533;&#65533;2&#65533;1eqU&#65533;UQ&#65533;0&#65533;&#65533;~&#65533;QQ%&#65533;d<6&#65533;
5&#65533;o0&#65533;B&#65533;kd&#65533;&#65533;&#65533; &#65533;	p&#256;Gl&#65533;yi&#65533;g&#65533;>&#65533;&#65533;%4vQ&#65533; &#65533;&#65533;&#65533;&#65533;&#65533;K&#65533;&#65533;&#65533;&#65533;7&#65533;B!!F3&#65533;&#65533;$&#65533;&#65533;fK&#65533;)4&#65533;&#65533;&#65533;d#&#65533;&#65533;fb/U&#65533;&#65533;&#65533;!&#65533;&#65533;o&#65533;]b&#65533;&#65533;;&#1539;&#65533;&#65533;&#65533;c9Hrdq&#65533;h&#65533;&#65533;&#65533;&#65533;&#65533;&#65533;V2&#65533;&#65533;&#65533;&#65533;&#65533;.a0&#65533;&#65533;&#65533;&#65533;" ;c&#65533;q\&#152;&#65533;&#65533;gD<]&#65533;d&#65533;r&#65533;
$Y@60&#65533;@&#65533;pD'&#65533;&#65533;&#65533;&#65533;t&#65533;( &#65533;&#65533;&#65533;&#65533;&#65533;&#65533;#&#65533;P&#65533;&#65533;&#38618;^&#25243;&#65533;&#65533;&#65533;&#65533;&#65533;&#65533;	U&#65533;	&#65533;Yu&#65533;&#65533;&#65533;&#65533;Y&#65533;6&#65533;&#65533;0&#65533;&#65533;&#65533;	J&#65533;+&#65533;&#65533;
&#65533;&#65533;&#30581;&#65533;3&#65533;&#65533;p	&#65533;&#1547;a&#65533;qx&#65533;&#65533;w&#65533;&#65533;:p&#65533;4&#65533;80S&&#65533;Te&#65533;S&#65533;2&#65533;&#65533;&#65533;&#65533;:`Z&#65533;A'<&#65533;&#65533;&#1472;0&#65533;J&#65533;o&#65533;2qYr&#65533;\&#65533; XH!u&#65533;,&#65533;S&#65533;0&#65533;&#65533;g(&#65533;&#65533;6&#65533;&#65533;&#1487;&#65533;C!&#65533;]&#65533;\I&#65533;A&#65533;C&#1409;g&#65533;&#65533;V&#65533;&#65533;&#65533;&#65533;&#65533;P)&#65533;2&#65533;&#65533;&#65533;&#65533;G{2J&#65533;"aPZ<FwG*&#65533;&#65533;&#65533;MZ,GjZ&#65533;&#65533;<&#65533;r&#65533;&#65533;b- &#65533;kc&#65533;&#65533;&#65533;a&#65533;&#65533;63&#65533;&#65533;&#65533;&#65533;dQ5&#65533;&#65533;&#533;&#65533;B1~'&#65533;&#65533;)$My&#65533;Rj&#65533;&#65533;<PB0!&#65533;&#65533;ZKcA7&#65533;7&#65533;&#65533;"&#65533;1&#65533;1&#65533;&#65533;&#65533;&#65533;&#65533;J<&#65533;&#65533;&#65533;&#65533;I<"&#65533; &#65533;&#65533;&#65533;&#65533;$&#65533;p&#65533;&#65533; &#65533;kq&#65533;&#65533;&#65533;&#65533;&#65533;	&#65533;P7&#65533;&#65533; &#65533;#p&#65533;'@/&#65533;#<d2A4r&#65533;&#65533;&#65533;Dr"&#65533;&#65533;&#65533;!@&#65533;&#1068;k&#65533;psF&#65533;&#65533;B&#65533;&#65533;p&#65533;&#65533;
&#65533;
&#65533; &#65533;Y&#65533;&#65533;&#65533;&#65533;&#65533;`W&#65533;&#65533;&#65533;&#65533;&#65533;&#65533;	&#65533;&#65533;&#65533;&#65533;z&#65533;@	&#65533;	&#65533;&#65533;&#65533;@dq&#65533;&#65533;2&#65533;&#65533;S\&#65533;e~&#65533;x&#65533;&#65533;$&#65533;*&#65533;&#65533;K&#1099;[&#65533;7l+!P&#65533;&#65533;&#65533;>&#65533;d:&#65533;N&c
&#65533;&#65533;d(&#65533;&#65533;'a&#65533;'j&#65533;('&#65533;s`&#65533;&#65533;&#65533;,)&#65533;&#65533;  |&#65533; &#65533;&#65533;'&#65533;_&#65533;&#65533;K^[&#65533;2T&#65533; )pj#&#65533;&#65533; _Q&#65533;&#65533;TI&#65533;&#65533;R&#65533;rb$H{Fk3&#65533;ID0&#65533;g&#65533;CD&#1285;fV&#65533;1h&#65533;&#65533;&#65533;&#65533;PLc&#65533;&#65533;r&#65533;&#522;&#65533;L&#65533;C!&#65533;Wf&#65533;&#65533;:&#65533;&#65533;&#513;}k&#65533;&#65533;2&#65533;&#65533;&#65533;X&#65533;|&#65533; &#65533;0&#65533;&#65533;&#65533;&#65533;&#65533;&#65533;&#65533;G.&#65533;&#65533;&#65533;&#65533;1&#65533;&#65533;)&#65533;r&#65533;c/[&#65533;&#65533;&#65533;j&#65533;I5`t&#65533;&#65533;&#65533;d&#65533;tF&#65533;8*&&#65533;7&#65533;&#65533;&#65533;!;&#65533;&#65533;&#65533;K #<&#65533;p &#65533; &#571;&#65533;&#65533;g&#65533;&#950;&#65533;&#65533;M&#65533;pQ i&#65533;  &#65533; j0#  &#65533;Q9&&#65533;3o&#65533;&#65533;`"'@s&#65533;%&#65533;CX&#65533;&#65533;&#65533;$&#65533;&#65533;&#65533;&#65533;&#65533;&#65533;p=&#65533;&#711;}H&#65533;i&#65533;@&#65533;&#65533;&#65533;&#65533;<X&#65533;&#65533;&#65533;&#65533;&#65533;# `$&#65533;
&#65533;c!&#65533;Q&#65533;6&#65533;&#65533;&#1544;T&#475;&#65533;0&#65533;&#65533;&#65533;P&#65533;&#65533;&#65533;w8qQ:aws-&#65533;7&#65533;&#65533;&#65533;&#65533;&#65533;h&#65533;s&#65533;&#65533;&#65533;&#65533;&#65533;p&#65533;&#65533;3&#65533;&#65533;&#65533;&#65533;,&#65533;&#65533;I&#65533;b/&#65533;&#65533; d&#65533;H;&#65533;&#65533;&#65533;&#179;f{"Ss&#65533;&#65533;` &#65533;0J'B@@ &#65533;-0&#65533;&#65533;@&#65533;&#65533; P&#65533;&#65533;S&#65533;	&#65533;&#65533;WgDu&#65533;&#65533;=B&#65533;Gy&#1121;#&#65533;g-&#65533;&#65533;ax&#65533;c&#1939;&#65533;/$&#208;?$&#555;&#65533;&#65533;]D&#65533;&#65533;7S1&#65533;q&#1591;&#65533;&#65533;
L&#65533;&#65533;Q&#65533;&#65533;prB2&#65533;&#65533;&#65533;tn&#65533;&#65533; 2&#65533;d&#65533;&#1201;&#65533;LFk&#65533;UJ&#65533;&#65533;1&#65533;c&#1140;&#65533;&#65533;h&#65533;&#65533;&#65533;&#65533;&#65533;KL&#65533;$&#65533;&#65533;&#65533;&#65533;&#65533;&#65533;&#65533;l&#65533;y&#65533;Xv
A&#65533;mc&#65533; /&#65533;QA&#65533;&#65533;&#65533;G&#65533;b&#65533;&#65533;&#65533;&#637;nr#]c&#65533;&#65533;&#65533;&#65533;\q+&#65533;&#65533;f3"&#65533;X&#65533;r&#65533;&#65533;&#65533;r&#65533;&#65533;&#65533;r4&#65533;+P&#65533;&#65533;&#65533;A&#65533;&#65533;&#65533; &#65533;&#65533;&#65533;&#65533;-&#10099; &#65533;&#65533;&#65533;&#65533;&#65533; &#65533;1&#65533;&#65533;M&#65533;e&#65533;&#65533;U+&#65533;&#65533;m&#65533;&#65533;&#65533;&#65533;_7&#65533;&#65533;&#65533;, L&#1054;7&#65533;7&#455;&#32794;&#65533; &#65533;&#65533;&#65533;&#65533;&#65533;&#65533;\'"&#65533;&#65533;&#65533;&#65533;&#65533;&#65533;s&#65533;&#65533;pv&#65533;j$&#65533;^&#65533;&#65533;&#65533;&#65533;;m&#65533;&#65533;
&#65533;mn&#65533;&#65533;&#65533;"&#65533;	&#65533;DQ&#65533;99&#65533;&#65533;cQ&#65533;&#65533;H+&#65533;&#65533;x&#65533;t&#65533;`Z&#65533;&#65533;&#65533;&#65533;&#65533;&#65533;&#65533;&#65533;:&#200247;=&#65533;&#65533;0S!&#65533;&#65533;&#65533;;q&#65533;v&#65533;>&#65533;wrU|&#65533;`	&#65533; &#1058;Fb`&#65533;[&#65533;&#65533;p&#65533;q&#65533;&#65533;p&#65533;3p&#65533;&#65533;X&#65533;=&#65533;&#65533;)G&#65533;M0<}&#65533;&#65533;G:F&#65533;&#65533;1*V&#65533;&#1104;&#65533;&#53628;&#65533;&#65533;12&#65533;V2&#65533;&#526;&#65533;4&#65533;&#65533;4&#65533;p
}i&#65533;&#65533;}&#65533;&#65533;2&#65533;b3&#65533;?&#65533;&#65533;&#65533;&#65533;w^&#65533;&#65533;&#65533;2*&#65533;&#65533;W&#65533;@?f&#65533;&#65533;&#65533; &#65533;&#65533;k?&#65533;&#65533;c&#65533;f&#65533;_&#65533;L0&#65533;	OG&#65533; &#65533;g!k&#65533;&#1484;5]&#65533;&#65533;&#65533;F&#65533;H}&#65533;5$&#65533;&#65533;I.&#65533;h<&#65533;G&#1142;&#65533;C#&#65533;:''FQo&#65533;E&#65533;A "&#65533;&#65533;|&#65533;K&#65533;&#65533;]&#65533;&#65533;&#65533;&#65533;&#65533;J&#65533;&#1084;i&#1148;&#65533;&#65533;&#65533;G_|&#65533;&#65533;z+@
&#65533;c&#65533;&#65533;-@:7&#65533;}&#65533;j&#65533;&#65533;&#65533;AHq-&#65533;M&#65533;&#65533;&#65533;Q&#65533;3&#65533;&#955;&#65533;9&#65533;&#65533;
`a&#65533;&#65533;&#65533;!p&#65533;H&#65533;lpP&#65533;&#65533;&#65533;&#65533;"`%&#65533;
&#65533;&#65533;@	E-  &#65533;P&#65533;&#65533;&#65533;R~&#65533;&#65533;	&#65533;&#65533;&#65533;&#65533;K&#65533;&#65533;&#65533;&#65533;&#65533;M&#65533;k &#65533;&#65533;&#65533;4&#65533;&#65533;%&#65533;>&#65533;&#65533;c&#65533;e&#65533;&#65533;>&#65533;&#65533;n1Q6;&#65533;>)&#65533;&#65533;X&#65533;-&#65533;&#65533; &#65533;@ &#65533;G=&#65533;.b&#65533;'b2)&#65533;&#65533; &#65533;&#65533;&#65533;,&#65533;&#65533;&#65533;&#65533;
&#65533;&#65533; &#65533;0>  4&#65533;&#65533;l&#65533;_&#65533;FL&#65533;l&#1284;fQ&#65533;&#65533;&#65533;&#65533;X&#460;Q&#65533;0&#65533;&#65533;B3&#65533;(H&#65533;&#65533;&#45157;&#65533;D4L:&#65533;0ck&#65533;yQ&#65533;1&#1582;&#65533;&#65533;&#65533;@&#65533;&#65533;&#65533; Q&#65533;U&#65533;&#65533;bLC&#65533;ON9&#65533;>&#65533;&#65533;a&#65533;&#65533;&#65533;&#1386;&#65533;&#65533;&#65533;&#65533;&#65533;&#65533; &#65533;&#65533;%A&#65533;u#&#65533;?&#65533;&#65533;0&#65533;&#65533;&#65533;&#65533;!v&#65533;.&#65533;&#65533;g&#65533;_&#65533;&#65533;cQ@&#65533;b&#65533;
1{&#483;&#65533; &#65533;&#65533;,&#65533;&#65533;&#65533;T&#65533;U&#65533;^&#346;U&#65533;V&#65533;]&#65533;~Vl&#1446;&#65533;&#65533;;&#65533;q&#65533;?)&#65533;bTqY&#65533;&#65533;&#65533;&#65533;&#65533;&#65533;&#65533;&#65533;&#65533;&#65533;rw&#65533;F&#845;8^&#65533;&#65533;&#65533;&#65533;&#65533;?
$&#65533;&#65533; &#65533;&#659;>&#65533;&#65533;a&#65533;&#65533;H&#65533;&#65533;!&#65533;
&#65533;&#65533;&#65533;&#65533;&#65533;/&#65533;gc&#65533;&#65533;&#65533;&#65533;&#65533;&#911;&#65533;u&#65533;2&#65533;=B&#65533;yh&#65533;&#2028;eUd&#65533;&#65533;|&#65533;r&#65533;&#861;?&#65533;},&#65533;&#65533;&#65533;&#65533;Yj&#65533;&#65533;>L&#65533;&#327;vN&#272;&#65533;&#65533;&#65533;&#65533;&#1126;&#65533;P=&#65533;&#267;Z/*&#65533;&#65533;&#65533;6&#65533;G&#65533;L&#65533;`&#65533;9&#65533;A&#65533;&#65533;(&#65533;&#65533;DL&#65533;&&#65533;&#65533;&#65533;&#65533;&#65533;&#65533;&#65533;&#65533;$(&#65533;&#65533;D8D >&#65533;H&#65533;?&#65533;	&#65533;&#65533;&#65533; &#65533;<p&#65533;&#65533;>yQD+&#65533;&#65533;g&#65533;52&#65533;q&#65533;&#65533;J&#65533;&#65533;&#65533;p&#65533;&#65533;%&#65533;DDDtH&#65533;&#65533;B@&#65533;&#65533;1&#65533;K&#65533;&#65533;R&#65533;&#65533;D&#65533;&#65533;&&#65533;&#65533;
8&#65533;G&#65533;bQ@ &#65533;&#65533;SN&#65533; &#65533;<&#65533;&#65533;&#65533;>&#65533;&#65533;&#65533;O;&#58625;Z0&#65533;&#1928;&#65533;81&#65533;&#65533; &#65533;&#65533;&#65533;BU&#65533;	&#65533;&#65533;&#65533;".&#65533;&#65533;&#65533;	B&#65533;&#65533;)&#65533;&#65533;:zA:"!&#65533;&#65533;(&#65533;&#65533;cP@&#65533;&#65533;&#65533;&#65533;&#65533;Zp&#65533;&#65533;Zp&#65533;h&#65533;GHP&#865;&#65533;&#65533;l*&#65533;&#65533;&#65533;&#998;e&#65533;6&#65533;j0E&#65533;&#65533;&#1638;&#65533;B q&#360;&#65533;&#65533;	&#65533;[&#65533;&#900;&#65533;:&#65533;&#65533;sh&#65533;&#65533;>
&#65533;&#65533;&#65533;&#65533;&#65533;&#65533;!N&#65533;&#65533;Xpx&#65533;&#1468;&#65533;tB&#65533;`&#65533;J&#65533;&#65533;&#65533;&#65533;&#65533;&#65533;@U&#65533;*&#65533;&#65533;%T&#65533;?9d&#65533;G+&#65533;4&#65533;&#65533;8&#65533;&#65533;x&#65533;&#65533;&#65533;rH&#65533;&#65533;&#65533;&#65533;+ ,&#65533;&#65533;&#65533;&#65533;&#65533;&#65533;X&#1734;&#65533;&#65533;&#65533;C&#65533;3	&#65533;&#65533;&#65533;&#65533;%`&#65533;2 &#65533;&#65533;&#65533;&#65533;&#65533;F&#65533;&#65533;5&#65533;&#65533;;&#65533;&#65533;R#&#65533;&#65533;&#65533;a{7&#65533;&#65533;{&#65533;&#1868;&#65533;A#&#65533; &#65533;&#65533;&#65533;[&#65533;"&#65533;&#65533;"&#65533;&#291; &#65533;o&#65533;&#65533;&#65533;Y&#65533;k&#65533;#) O&#65533;y&#65533;&#65533;<&#65533;&#65533;SOOd&#65533;&#65533;&#65533;&#65533;&#65533;Z&#65533;&#65533;&#65533;f&#65533;y&#65533;>p&#65533;&#65533;&#65533;D&#65533;&#65533;&#65533;aA	&#65533;&#65533;V&#65533;&#65533;"*&#65533;&#65533;&#65533;K&#65533;&#65533;&#65533;O&#65533;&#65533;&#65533;&#4294;\D@@&#65533;&#65533;yF&#65533;&#65533;&#65533;G&#65533;&#65533;~&#65533;JE`&#65533;5&#65533; &#65533;?&#65533;1&#65533;!h&#65533;&#65533;&#65533;&#65533;&#65533;&#65533;1&#65533;&#65533;2&#65533;0&#65533;&#65533;&#65533;1&#65533;&#65533;&#388;&#65533;&#65533;&#65533;&#65533;&#65533;uH&#65533;&&#65533;f&#65533;c&#65533;&#65533;&I&#65533;	Ppt&#65533;&#65533;(&#65533;2&#65533;&#601;&#65533;PC0&#65533;&#65533;`&#65533;A s0@r&#65533;K &#65533;&#65533;&#65533;&#65533;&#65533;&#65533;&#65533;"&#65533; H&#65533;&#65533;&#65533;
"&#65533;D
&#65533;r&#65533;&#65533;c&#65533;.&#65533;&#65533;F&#65533;@G&#65533;5m&#65533;W&#65533;@&#65533;|&#65533;@Db&#65533;&#440;&#65533;?&#65533;&#65533;!B$Z&#65533;"&#65533;1&#65533;%Ef&#65533;N&#65533;&#65533;"D&#65533;B&#65533;!CW;&#65533;&#65533;=5&#65533;WKyWE&#65533;PP&#65533;j*&#65533;&#65533;G&#1460;&&#65533;&#65533;)!&#65533;&#17477;y&#65533;&#65533;H
~&#65533;u&#65533;T&#65533;J&#1163;&#65533;&#1042;&#65533;&#65533;d&C&#65533;&#65533;&#65533;P&#65533;&#65533;&#65533;R&#65533;&#65533;&#65533; ."&#65533;G2&#65533;Ldmw	A,&#65533;&#65533;&#65533; &#65533;c#/&#65533;SG&#65533;8&#65533;&#472;&#65533;*i&#655;Cd&#65533;&#65533;&#65533;"&#65533;bT&#65533;&#65533;jU&#65533;Kf&#65533;&#65533;&#65533;&#65533;&#65533;R&#1678;& `x&#65533;p{&#65533;*&#65533;&#65533;
&#65533;&#65533;#o|&#65533;
:5&#65533;Nv&#65533;SdPpv<&#65533; &#65533;&#65533;c
&#65533;&#65533;Br&#65533;&#65533;'&#65533;&#65533;C&#65533;&#65533;&#65533;7&#65533;v&#65533;&#65533;&#65533; &#65533;u1&#65533;]h&#65533;}:7&#65533;&#65533;&#65533;@Cp&#65533;Ng&#65533;
` &#65533;&#65533;j&#65533;&#65533;a&#65533;&#65533;&#65533;&#65533;:&#768;&#65533;$/!z04&#65533;&#65533;&#65533;&#65533;')&#65533;P&#65533;!&#65533;D&#65533;&#65533;5bz&#65533;&#65533;&#65533;5413&#65533;a&#65533;&#65533;&#65533;&#65533; &#65533;z&#65533;&#65533;)&#65533;t&#65533;&#65533;&#65533;}^u`&#65533;&#65533;+r&#65533;&#65533;&#65533;?&#58373;l&#65533;)Jh&#65533;_,&#65533;V#&#65533;'&#65533;t-'!&#65533;&#65533;	&#65533;&#65533;	&#65533;&#65533;&#65533;&#65533;&#65533;
&#65533; &#65533;xP&#65533;`&#65533;&#1056;N7!4&#65533;&#65533;*&#65533;&#65533;v!&#1309;Z	&#65533;)&#65533;0&#65533;'&#65533;a&#65533;Rp&#65533;`&#256;&#65533;n&#65533;H&#65533;&#65533;j&#337;Z&#65533;&#65533;FD
&#65533;&#65533;&#65533;%W"&#65533;&#65533;&#65533;<&#65533;,fy&#65533;]T|&#65533; &#65533;ETK[&#65533;&#65533;&#65533;g&#65533;&#65533;&#65533;iPt28&#65533;&#65533;&#65533;&#65533;&#65533;r9D&#65533;&#65533;&#65533;&#65533;&#9283;&&#65533;!&#65533;h&#65533;P&#627;&#65533;@e&#65533;&#65533;#D&#65533;&#65533;&#65533;'&#65533;;&#65533;?x&#65533;&#65533;0&#65533;[ &#65533;"&#65533;&#65533;&#65533;8&#65533;*G&#65533;l&#65533;&#65533;`M:&#65533;&#65533;&#65533;&#65533;&#65533;(&#65533;&#65533;Q&#65533;c-q&#65533;B&#65533;&#65533;&#65533;4&#65533;iI3B&#65533;&#65533;&#65533;&#65533;4&#65533;i@xA&#65533;@&#65533;k&#65533;&#65533;6I&#65533;&#65533;&#65533;&#65533;&#65533;)413&#65533;DL&#65533;&#65533;&#65533;t&#65533;=&#65533;|4?&#65533;d&#65533;g&#65533;&#65533;&#65533;fo&#65533;&#65533;zXg)&#65533;&#65533;&#65533;:&#65533;&#65533;)3&#65533;&#65533;WV0<!C3bg&#65533;&#65533;&#65533;..&#65533;&#65533;&#65533;`<8&#65533;)&#65533;Z&#65533;&#65533;0r}B&#65533;&#65533;&#65533;'&#65533;&#65533;!&#65533;Ek&#65533;,&#65533;&#65533;&#65533;|0&#65533;(&#65533;&#65533;w#!&#65533;&#65533;&#65533;g&#65533; &#65533;0jd&#65533;&#65533;&#65533;`&#65533;R	&#65533;&#65533;\X&#65533;&#65533;H&#65533;?&#65533;&#65533;&#1223;D&#65533;&#65533;&#65533;&#65533;J@&#65533;9&#65533;&#65533;A#&#65533;&#65533;&#65533;&#65533;&#65533;&#65533;&#65533;&#65533;CF&#65533;&#65533;&#21483;&#65533;&#65533;&#65533;&#65533;&#17905;&#65533; &#65533;&#65533;S&#65533;Pz&#65533;l\"J~)+&#65533;&#65533;&#1184;&#65533;&#65533;&#65533;z>d&#65533;&#65533;&#65533;&#65533;&#65533;AA&#65533;V&#65533;&#65533;&#65533;&#65533;i1&#65533;"&#65533;E&#65533;&#65533;!p&#65533;!'h&#25009;|&#65533;&#65533;i&#65533;CH&#65533;)&#65533;l&#65533;&#65533;&#65533;&#65533;L&#65533;D&#65533;X&#424;&#65533;&#65533;xeo=&#65533;&#65533;&#65533;&#65533;c&#65533;&#65533;&/n&#65533;Yg&#65533;l&#65533;&#65533;,&#65533;k9&#65533;&#65533;	_&#65533;&#65533;&#65533;&#65533;gy&#65533;
&#65533;u&#65533;3&#65533;&#65533;&#316;&#65533;U&#65533;&#65533;H&#65533;8:d#&#65533;}H&#65533;T&#65533;&#65533;&#65533;A$G&#65533;w&#65533;&#65533;'&#65533;u&#65533;C
 	bD&#65533;! (&#65533;:&#65533;b&#421;$ &#65533;p&#702;&#65533;>v&#65533;k&#65533;d&#65533;\&#65533;'r @h@
&#65533;&#65533;H&#65533;&#65533;&#65533;&#65533;r70&#65533;&#65533;&#65533;$#m&#65533;&#65533;&#65533;yAr&#65533;b&#65533;A&#65533;#&#65533;|%&#65533;&#65533;"E&#65533;&#65533;J&#65533;y&#65533;\<&#65533;&#65533;q6$H&#65533;&#65533;S&#880;&#65533;&#65533;.Ob&#65533;&#65533;3
q&#65533;s&#65533;[Ye&#65533;U&#65533;z&#65533;y&#65533;#(&#65533;J7&#65533;&#65533;&#65533;C8 &#65533;&#65533;\&#65533;@e&#65533;&#65533;<&#65533;&#65533;&#65533;&#65533;(&#65533;&#65533;v&#65533;a
&#65533;e&#65533;&#65533;&#65533;&#65533;((&#65533;&#65533;&#65533;&#65533;&#65533;H&#65533;	P&#65533;&#65533;&#65533;&#65533;&#65533;&#65533;%@&#65533;&#65533;&#65533;4I'&#65533;C&#65533;&#1480;$&#65533;&#65533;%H*Hm#J&#65533;&#65533;!&#65533;k&#65533; &#65533;&#65533;&#65533;*&#65533;&#65533;&#65533;&#65533;&#65533;&#65533;&#65533;&#65533;)&#65533;&&#65533;+i&#65533;&#65533;0Y&#65533; &#65533;Q&#65533;&#65533;&#646;,&#65533;&#65533;d{&#65533;&#65533;&#65533;&#65533;9k&#65533;&#1178;i&#32814;q &#65533;,q(q#7&#65533;R&#65533;>&#65533;&#65533;&#65533;7&#65533;&#65533;bA&#65533;&#65533;&#129;&#186; &#65533;3x&#1443;
'8S&#65533;&#65533;v&#65533;{&#65533;I &#65533;k&#65533;Z &#65533;Xx&#65533;#&#65533;&#65533;&#65533;&#65533;&#65533;&#65533;&#65533;;&#65533;&#65533;!3.gQ.&#65533;&#65533;-&#150;`&#1686;fi&#65533;&#65533;+&#65533;(&#65533;g&#65533;e&#65533;&#65533;&#65533;*&#65533;<&#65533;&#1273;&#65533;&#65533;
&#65533;H@/6&#65533;&#65533;&#65533;&#65533;&#65533;aP&#65533;#&#65533;x&#65533;&#65533;&#65533;&#65533;/=r&#65533;;`&#65533;2&#65533;&#65533;&#65533;9%&#65533;x &#65533;&#65533;&#65533; &#65533;&#65533;&#65533;`&#65533;&#65533;&#65533;-'(5@&#65533;TTE$|	&#65533;y1&#65533;&#65533;x&#65533;x&#65533;&#65533;&#65533; &#65533;&#65533;x&#65533;&#65533;p8&#65533;&#65533;&#65533;m&#65533;&#65533;D&#65533;&#65533;&#33578;H&#65533;P&#65533;&#65533;&#65533;&#65533;&#65533;&#65533;&#65533;&#65533;&#65533;y&#65533;K&#65533;F&#65533;&#65533;&#65533;&#1542;&#65533;SC&#65533;&#65533;&#65533;#0&#65533;&#65533;p&#65533;&#65533;&#65533;D&#65533;&#65533;&#65533;*[&#65533;tTG&#65533;&#65533;&#65533;!&#65533;	p&#65533;&#65533;8E1&#65533;&#65533;X3`<9&#65533;@	>} >&#65533;&#156;&#65533;&#65533;. &#65533;j&#65533;&#65533;T!&#65533;&#65533;,&#65533;&#65533;X&#65533;&#65533;&#65533;K&#65533;Gt&#65533;2k&#65533;&#65533;k&#65533;F(&#65533;&#517;&#65533; *J&#65533;5 M&#65533;\`&#65533;U+&#65533;C8&#65533;&#65533;
*&#40908;,&#65533;?&#65533;&#65533;&#65533;	&#65533;$Hh&#65533;&#65533;&#65533;&#65533;&#65533;`&#65533;*&#65533;"&#65533;&#65533;&#65533;@0&#65533;&#65533;&#65533;*+`+f&#65533;&#65533;&#65533;&#65533;l@&#65533;&#65533;&#65533;c&#65533;&#65533;<&#1521;&#65533;&#1392;&#65533;&#65533;P.&#65533;&#65533;"&#689;	&#65533;A|&#65533; )&#65533;&#65533;D&#65533;&#65533;A`,KxO&#65533;&#65533;&#65533;&#65533;&#65533;8&#65533; &#65533;&#65533;:&#65533;C&#65533;&#65533;&#65533;n&#65533;"W,`&#65533;5!&#65533;h&#557;$&#65533;&#65533;&#65533;%P&#65533;&#65533;&#65533;r&#65533;&#65533;&#65533;=c&#65533;=&#65533;&#65533;&#65533;Z
&#65533;*&#229;&#65533;h&#65533;&#65533;&#65533;
$&#65533; 9&#1282;&#65533;+&#65533;5&#65533;&#65533;$&#553;&#65533;-&#65533; \r&#65533;5)&#65533;&#65533;h&#65533;&#65533;`&#65533;5ID&#65533;8$ &#65533;b&#65533;&#65533;&#65533;&#65533;x&#65533;&#65533;%8&#65533;&#65533; &#65533;&#1024;U@R&#65533;&#65533;r&#65533;&#65533;&#65533;[&#65533;&#65533;&#65533;&#911;	&#65533;O&#65533;'&#65533;&#65533;H&#65533;&#65533;&#65533;W&#65533;}&#65533;&#65533;&#65533;s&#65533;0&#65533;&#65533;&#65533;&#65533;&#65533;&#65533;j&#65533;&#65533;&#65533;!&#65533;_&#65533;&#65533;'q&#65533;lJF	X&#65533;fZ&#65533;8&#65533;&#65533;P!&#65533;J8g&#65533;&o&#65533;&#65533;Q&#65533;"&#65533;&#65533;&#65533;F#H&#65533;1x'Sr&#65533;
t&#65533;&#65533;&#65533;&#65533;R&#65533;B qx&#65533;&#65533;&#65533;&#65533;NR;H&#65533;$&#65533;&#65533;(&#65533;&#65533;&#65533;&#65533;&#65533;>&#65533;(0&#65533;&#65533;&#65533;/P&#65533;&#65533;P&#65533;&#65533;&#65533;-&#65533;&#65533;Zx`i.c &#1547;&#65533;&#65533;!(&#682;&#65533; &#65533;&#65533;CD&#65533;;&#65533;&#65533;9&#65533;JK[&#65533;&#65533;&#65533;&#65533;F 5&#65533;&#65533;&#65533;\(&#65533;H&#65533;&#65533;H&#65533;&#65533;?J&#65533;O&#65533;&#65533;&#65533;&#65533; ?&#65533;!&#65533;X*(+&#65533;t&#65533;&#65533;h&#65533;  &#65533;2&#677;&#65533;&#65533;&#65533;&#65533;&#65533;&#65533;&#65533;g&#65533;j&#65533;&#65533;&#65533;1&#65533;&#65533;&#65533;@-q&#65533;&#789; &#65533;|&#65533;!  &#65533;&#65533;&#65533; &#65533;2K&#65533;&#65533;&#65533;&#65533;t&#65533;&#65533;Op Mh&#65533;&#65533;|&#65533;7h&#65533;!&#65533;PP&#65533;&#65533;
&#65533;&#65533;>C0&#65533;&#65533;&#747;&#65533;v
K&#65533;&#1386;&#65533;&#65533;rt&#65533;&#65533;&#65533;(&#65533;&#65533; &#65533;&#65533;i&#65533;8]&#65533;&#65533;4&#65533;!&#65533;&#65533; *[&#65533;&#65533;&#65533;&#213;#&#1488;#&#65533;]&#65533;&#65533;&#65533;&#65533;&#65533;&#65533;.r&#65533;&#65533;&#65533;k&#65533;P&#65533;&#65533;&#65533;&#65533;($(&#65533;SX&#65533;B&#65533;&#65533;&#531;&#65533;{&#65533;hX&#65533;i&#65533;&#65533;&#65533;&#65533;&#65533;:T
&#65533;&#65533;&#65533;&#65533;&#65533;&#65533;&#65533;&#65533;O&#65533;!&#65533;H+&#65533;&#65533;&#65533;{=&#65533;X&#65533;q\$&#65533;&#1551;&#65533;&#65533; &#65533;D&#65533;H&#65533;&#65533;&#65533;Q&#65533;&#65533;vx&#65533;t&#65533;0&#65533;n&#65533;&#65533;m&#65533;&#65533;&#1660;:< &#65533;&#65533;&#65533;&#65533;(F&#65533;C&#65533;&#65533;S2&#65533;&#65533;0&#65533;&#65533;"&#65533;h&#65533; &#65533;&#65533;Y&#65533;v1&#65533;&#65533;&#65533;&#65533;&#43686;b,5&#65533;&#420;&#65533; &#65533;G&#65533;&#65533;t&#65533;
&#65533;Q&#65533;&#65533;&#65533;&#65533;&#65533;&#1671; 3&#65533;&#65533;R&#65533;&#65533;n&#65533;&#65533;/P0&#65533;9&#65533;`&#65533;&#65533; &#65533;&#65533;B&#65533;}&#65533;&#65533;&#65533;&#65533;z&#65533;&#65533;82.&#65533;&#65533;&#65533;&#65533;	&#65533;&! P z&#65533;&#65533;`&#65533;&#1153;J&#65533;&#65533;&#65533;&#65533;&#65533;9&#65533;&#65533;&#1220;C II3&#65533;S0&#65533;&#65533;i8&#65533;&#65533;5Xm&#65533;&#65533;Y5`&#65533;ph&#65533;&#65533;&#1664;&#65533;:J&#65533;&#65533;hKT
$+&#65533;&#65533;&#65533;&#65533;l&#65533;t@&#65533;He6&#65533;J&#65533;1&#684;&#1308;&#65533;&#65533;f&#65533;&#65533;_p &#65533;=y:&#65533;8&#65533;U+@A&#65533;&#65533;&#65533;&#65533;&#65533;&#65533;UbR!&#65533;_&#65533;&#65533;9`&#65533;p&#65533;&#65533;&#65533;?&#65533;&#65533;z&#65533;xt&#65533;&#65533;&#65533;`N8&#65533;&#1538;&#775;&#65533;&#65533;Yi&#292;&#65533;1&#65533;c&#65533;&#65533;^y&#65533;,z\&#65533;&#65533;&#65533;&#65533;"1T[&#65533;
mYW&#65533;M&#65533;koQ&#65533;8&#65533;&#65533;&#1108;=&#65533;v&#65533;&#65533; /o&#1133;&#65533;Z&#65533;&#65533;&#65533;&#65533;&#65533;%&#65533;u&#65533;&#65533;&#65533;
&#65533;&#65533;a&#65533;`&#65533;&#65533;|	n&#65533;&#65533;&#65533;&#65533;&#65533;&#65533;&#65533;&#65533;z&#65533; &#65533;&#65533;cM&#1095;&#65533;&#65533;
&&#65533;)&#65533;>&#65533;&#65533; &#65533;y&#65533;gu&#65533;&#65533;&#65533;b=&#65533;&#65533;&#760;&#65533;&#65533;*x_b]t&#65533;.&#65533;&#65533;&#65533;
&#65533;n&#65533;0
&&#65533;X&#65533;k&#65533;&#65533;&#65533;&#65533;&#65533;	&#65533;&#65533;&#65533;&#1137;Q&#1713;*M&#65533;p&#65533;&#65533;&#65533;&#65533;&#65533;d&#65533;&#65533;T&#65533;&#65533;&#65533;Z@X&#65533;&#35117;&#1354;&#65533;&#65533;&#65533;Kn&#65533;^@E0&#65533;&#65533;&#1860;  &#65533;&#65533;&#65533;&#65533;&#65533;&#65533;&#65533;$)&#65533;!&#1390;&#65533;&#65533;&#65533;&#65533;&#65533;&#65533;&#65533;z;&#65533;<&#65533;=&#65533;&#65533;[9&#65533;53&#65533;&#65533;!&#65533;&#65533;
`&#65533;{!&#65533;&#65533;&#65533;**&#65533;\&#65533;&#65533;`&#65533;&#65533; (&#65533;&#65533;&#65533;mI&#853;&#65533;DH&#65533;\H&#65533;$(M&#65533;&#65533;5h?&#542;&#65533;&#65533;+&#1691;]<%28&#65533;&#65533;U&#65533;&#65533;&#65533;0&#65533;)&#65533;J&#65533;J&#65533;aK&#65533;,0&#65533;&#65533;&#65533;&#65533;E&#65533;&#65533;&#65533;a&#65533;&#65533;&#65533;*&#65533;&#65533;&#65533;&#822;mK0&#65533;&#65533;&#65533;<&#65533;&#65533;&#65533;&#65533;d&#65533;>&#65533;A&#65533; &#65533;b*&#65533;X&#65533;&#65533;&#65533;&#65533;E&#65533;&#65533;D&#65533;&#65533;&#65533; &#1648;&#65533;N&#65533;&#65533;&#65533;2R&#65533;&#65533;&#65533;H&#65533;&#65533;&#65533;U&#65533;&#65533;{&#65533;&#65533;m&#65533;(&#1360;&#65533;x&#65533;l&#65533;&#65533;h&#65533;&#65533;!j&#65533; 240&#65533;&#65533;&#65533;&#65533;mD&#65533;&#1012;"!
&#65533;$:&#65533;&#65533;*&#65533;X&#65533;&#65533;.&#1465;:y&#65533;&#65533;&#65533;W&#65533;&#65533;&#65533;vX/&#65533;a&#65533;8&#930;S&#65533;6y&#65533;&#924;
n&#65533;&#65533;&#65533;&#65533;&#65533;&#65533;&#65533;C&#65533;9&#65533;q&`)&#65533;&#65533;&#65533;V&#65533; &#65533;L&#65533;&#65533;{&#65533;)&#65533;&#65533;&#65533;0 &#208;&#65533;&#65533;t&#65533;&#65533;&#65533;&#65533;s&#65533;d&#65533;&&#65533;&#65533;5&#1979;&#65533;S&#65533;Q&#65533;k&#65533;6&#65533;(&#65533;g&#65533;&#65533;@&#65533; PY)&#65533;8k&#65533; F&#568;6&#65533;&#65533;P&#65533;O&#65533;&#65533;q&#65533;J&#65533;s&#65533;&#65533;y)&#65533;d&#65533;V&#65533;&#65533; A&#65533;&#65533;	#&#65533;&#65533;X&#65533;4&#65533;&#65533;&#65533;&#65533;!P&#65533;&#65533;q#&#65533;&#65533;&#65533;&#65533;H&#65533;&#1288; W&#65533;[&#65533;&#65533;X;&#65533;`jY&#65533;&#65533; D&#65533;&#65533;2&#65533;`V&#65533;&#65533;&#65533;&#65533;&#65533; &#65533;{&#65533;&#65533;R2-&#65533;&#594;]x&#65533;&#65533;C&#65533;&#65533;q&#65533;[&#65533;&#65533;C&#65533;&#65533;&#1536;&#65533;&#65533;q&#65533;&#65533;&#65533;A&#65533;rv&#65533;&#65533;&#65533;&#65533;1&#65533;&#65533;[&#65533;&#65533;h&#65533;9&#65533;&#65533;	&#65533;@+&#1106;?T&#65533;&#1334;r&#65533;E&#65533;G&#65533;&#65533;&#65533;)&#65533;J1&#65533;c&#65533;&#65533;m&#65533;&#65533;
0&#65533;7O&#339;&#65533;&#65533;<	&#65533;&#256;&#65533;&#65533;&#65533;&#65533;J&#65533;fk&#65533; &#65533;&#65533;&#65533;&#65533;&#65533;&#65533;&#65533;u'&#65533;`&#65533;&#65533;&#65533;&#65533;x&#65533;Mt&#65533;R9&9+&#65533;m&#65533;[Y&#65533;&#65533;sL; j&#65533;&#65533;8Cs&#65533;(&#65533;&#65533;\
&#65533;&#65533;&#65533;&#65533;DW&#65533;&#65533;&#65533;&#65533;&#65533;&#65533;0/&#65533;@&#65533;;g&#65533;&#65533;&#65533;j[&#65533;&#65533;&#65533;&#65533;0&#65533;&#65533;~I&#65533;&#65533;&#65533;M&#65533;&#65533;<N&#65533;&#65533;c&#65533;&#65533;&#65533;&#65533;&#65533;B&#65533;&#65533;_&#65533;
p&#65533;&#65533;&#65533;&#65533;v&#65533;u&#65533;b&#65533; &#65533;&#65533;x{&#65533;0&#65533;k!&#65533;&#65533;&#65533;;&#65533;*F&#65533;=W&#65533;&#65533;&#65533;8&#65533;N&#65533;P&#65533;&#65533;&#65533;&#65533;&#65533;X&#65533;8&#65533;&#65533;Y:d&#65533;1&#65533;&#1033;&#65533;&#65533;K&#65533;&#65533;&#65533;&#65533;@1&#65533;{&#65533;g&#65533;&#65533;Y&#65533;* &#1006;&#65533;Z&#65533;&#65533;&#65533;&#1627;Www&#65533;&#65533;&#65533;&#65533;&#65533;&#51520;&#65533; &#65533;P&#65533;9pp&#65533;&#65533;&#65533;&#65533;n&#65533;&#65533;^&#65533;&#257;&#65533;F&#65533;&#65533;H&#65533;io&#65533;Z&#65533;i&#65533;&#65533;p&#65533;E&#1541;g&#65533;&#65533;&#65533;&#65533;"&#65533;	w&#65533; &#289;=pIC&#65533;4:&#65533;+&#65533;&#65533;0@p9&#65533;&#65533;&#65533;L&#65533;0&#65533;&-&#1054;&#65533;&#65533;f&#65533;&#65533;`Tt&#65533;&#65533;7&#65533;&#65533;p&#65533;m&#65533;&#65533;	T&#65533;1&#65533;+2&#65533;&#65533;&#65533;&#65533;&#65533;;`z&#65533;R+&#65533;&#65533;&#65533;a&#65533;&#65533;L &#65533;&#65533;&#65533;&#65533;~V^2&#65533;+&#65533;&#65533;&#65533;j&#65533;X&#65533;(0!&#1078;&#65533;&#65533;ITU&#65533;&#65533;3K&#65533;&#65533;&#65533;&#65533;&#65533;&#65533;GEP &#65533;&#65533;&#65533; &#65533;4d'&#65533; x&#65533;&L;&#65533;&#65533;&#65533; &#65533;#&#65533;&#65533;&#65533;hV!&#65533;&#65533;&#65533;8&#65533;&#65533;&#65533;&#65533;"&#811;&#65533;7&#65533;&#65533;b&#65533;%/b:&#65533;m&#65533;&#65533;&#65533;j&#65533;&#65533;&#65533;&#65533;&#65533;`/>TGg&#65533;Xoa&#65533;:qa&#65533;&#65533;&#65533;&#65533;&#65533;VE&#65533;&#65533;&#65533;/F4&#65533;&#65533;X
&#65533;f&#65533;&#65533;R&#65533;&#65533;&#65533;?&#65533;	A?$
&#65533;&#65533;@&#65533;&#65533;&#65533;&#65533;&#65533;&#65533;&#65533;q4}&#65533;&#65533;'&#65533;&#65533;&#65533;
Ir&#65533;8!&#65533;&#65533;7&#65533;&#65533;&&#1768;&#65533;&#65533;r8cwa>&#65533;&#65533;&#65533;&#65533;%&#65533;P`&#65533;&#65533;&#65533;&#1357;&#65533; $&#65533;F&#65533;&#65533;&#65533;
&#65533;2H&#65533;&#65533;&#65533;&#65533;&#65533;	U&#65533;&#65533;X&#65533;&#511;&#65533;H<z&#65533;&#54385;./&#65533;m&#65533;&#65533;&#65533;&#65533;&#65533;gO&#65533;*TP&#140;)s&#65533;&#65533; 03&#65533;&#809;s'&#990;>*t(&#1122;0Gq&#65533;&#831;&#65533;&#65533;A!&#65533;BN&#65533;&#65533;&#65533;&#1985;4S`&#65533;&#65533;J&#65533;!E1Nt&#65533;&#65533;&#65533;2;'b&#520;&#1505;&#65533;dpcZv&#65533;YA&#65533;&#65533;&#65533;
&#65533;&#65533;&#65533;&#65533;&#65533;&#1588;m&#65533;ByX4&#65533;!>&#65533;x&#65533;&#65533;
Bn&#65533;&#4303; 44&#65533;P&#65533;&#65533;&#65533;?&#65533;4R&#65533;c&#594;&#65533;>tX"&#65533;&#65533;U&#65533;F&#65533;&#161;&#65533;T&#65533;&#1976;dl&#65533;&#65533;p&#65533;&#65533;&#65533;Z:&#65533;z!&#65533;F&#65533;>}&#65533;&#65533;&#65533;&#65533;oTsj&#65533;&#65533;&#65533;&"&#65533;.!&#65533;&#65533;(&#1757;&#65533;&#65533;&#65533;&#65533;ea&#65533;l&#65533;L&#65533;&#65533;D&#65533;?t&#65533;L&#65533; &#65533;	&#65533;&#65533;W^*&#65533;&#65533;&#65533;=&#65533;&#65533;&#65533;&#65533;h&#65533;
&#65533;&#65533;&#65533;&#65533;&#65533;	&#1244;p
v!&#65533;OZ!&#65533;eJ&#1026;!Bp&#65533;&#65533;B&#65533;&#65533;'&#65533;&#65533;&#65533;?\&#65533;&#65533;&#65533;-&#65533;&#65533;&&#65533;h&#65533;&#65533;? UdN&#65533;,tF&#65533;&#65533;&#65533;)&#65533;&#65533;?&#65533;&#65533;&#65533;&#560;	$L&#65533;B$lc&#65533;&#65533; &#65533;
&#65533;L&#65533;'&#65533;S&#65533;?/&#65533;4&#65533;?&#65533;&#65533;&#65533;%&#65533;1&#1865;RH&#65533;&#65533;&#65533;B5(&#65533;%	_:&#65533;&#65533;)$&#65533;()&#65533;&#65533;]>&#65533;
"N&#65533;_&#516;xJY&#65533;&#65533;&L&#65533;&#65533;&#65533;&#65533;B&#65533;&#65533;8&#65533;&#65533;&#65533;&#65533;&#65533;&#65533;,&#65533;&#65533;B&#65533;&#65533;@&#65533;0&#65533;3&#65533;$&#65533;&#65533;&#65533;&#65533;&#65533;&#65533;&#65533;"&#65533;&#65533;&#65533;&#65533;2&#1772;&#65533;D&#65533;4&#65533;K(&#1363;&#65533;?&#65533;H-DPg&#65533;&#65533;&#65533;)G&#65533;2&#65533;.<"G4:&#65533;&#65533;&#65533;=&#65533;+&#65533;IH &#65533;P(&#65533; &#65533;B2P&#65533;P&#65533;V&#65533;&#65533;&#65533;ZfH&#65533;&#65533;&#65533;/&#65533;&#65533;&#65533;[&#65533;&#65533;&#65533;?&#65533;l&#65533;$&#65533; &#65533;&#65533;M5&#65533;O &#65533;-J?&#65533;&#65533;&#65533;+&#65533;|l(%%&#65533;\&#65533;K0&#65533;&#65533;A&#65533;&#65533;?p&#65533;a&#65533;&#65533;&#65533;&#65533;ZXa&#65533;&#1665;]k&#65533;0&#65533;&#65533;|Mj2((`&#65533;&D&#65533;&#65533;&#65533;@&#65533;&#65533;D&#65533;N9L&#65533; De&#65533;&#65533;M&#245;&#65533;&#65533; h&#65533;v&#65533;i&#65533;&#65533; &#65533;&#65533;&#65533;&#65533;&#65533;9&#65533;C&#65533;&#65533;f0I &#65533;&#65533;p&#65533;&#65533;&#65533;&#65533;k&#65533;0&#65533;&#65533;&#65533;C&#65533;?4&#65533;&#65533;y	&#65533;&#65533;&#65533;J&#65533;&#65533;:(|&#57975;&#65533;{&#65533;&#65533;&#65533;%&#65533;&#65533;&#65533;&#65533;&#65533;|&#65533;g&#65533;x!&#65533;&#65533;;&#65533;S&#65533;f&#65533;&#65533;@&#65533;"&#65533;&#65533;)&#65533;yh[sY&#65533;&#65533;&#65533;&#65533;&#65533;K&#65533;>(&#65533;c8p@ .&#65533;&#65533;&#65533;&#65533;&#65533;&#65533;&#65533;&#65533;"bh+&#65533;&#65533;h&#65533;&#65533;BD&#65533;&#65533;?&#65533;&#65533;>&#65533;&#65533;&#65533;B&#65533;E&#65533;&#65533;&#65533;&#65533;&#65533;0N4 &#65533;&#65533;&#65533;?f&#65533;&#65533;`&#65533; G&#446;&#65533;&#65533;,eIL\&#65533;RF&#924381;&#65533;&#65533;x&#65533;N&#10639;&#65533;)&#65533;&#65533;xBV&#65533;&#65533;&#65533;	!:	&#1302;*&#65533;&&#65533;&#65533;@\&#65533;&#65533;&#65533;&#65533;.&#65533;@g
&#65533;*&#65533;^&#1537;L&#65533;h&#1702;&#65533;&#65533;&#65533;$'&#65533;I&#65533;)Px&#65533;8&#65533;&#65533;Bx&#65533;
&#65533;*V&#65533;&#65533;&#65533;&#3115;&#65533;\ g,@&#65533;&#65533;&#65533;&#65533;&#65533;0&#65533;#&#65533;g&#65533;;&#65533;1&#65533;z,
&&#65533;&#65533;\&t&#65533;&#65533;L&#65533;Wr&#65533;M&#65533;&#1273;&#65533;(&#65533;&#65533;"&#65533;zM&#65533;P&#65533;x&#875;^1&#1124;&#65533;E(&#65533;&#65533;&#65533;W&#6313;(D!2&#65533;&#65533;6x`'&#65533;&#65533;M\&#65533;E	3Y&#65533;u&#65533;&#65533;&#65533;`&#65533;2`&#65533;&#65533;&#65533;<(!&#65533;	&#65533;F6&#65533;="3&#65533;&#65533;J&#65533;f2&#65533;&#65533; @&9&#65533;I&#65533;&#65533;P&#65533;&#65533;&#65533;C&#65533;&#1176;&#27939;&#65533; &#65533;&#65533;&#65533;7&#65533;;&#65533;&#65533; 23&#65533;p&#65533;&#65533;&#65533;,&#65533;&#65533;n&#65533;&#65533;(&#65533;!&#65533;&#65533;&#65533;&#65533;&#65533;D&#65533;x&#65533;!&#65533;&#65533;C&#65533;&#65533;>0&#65533;m`&#65533;
&#65533;b5&#65533;&#65533;D#>&#65533;&#65533;l&#65533;X&#65533;&#65533;&#65533;&#65533;6"	&#65533;xG	a&#65533;&#65533;hg!&#65533;Y&#65533;w&#419;&#65533;&#65533;&#65533;&#65533;<&#65533;i{8&#414;Kp&#65533;&#65533;&#518;&#65533;`&#65533;&#65533;&#65533;&#65533;&#65533;M&#20696;&#65533;-$x&#65533;&#65533;&#65533;h<7}&#65533;s  x&#65533;%&#65533;p(-&#65533;&#65533;&#65533;4&#65533;&#470;&#65533; )*&#718;d&#65533;&#65533;&#65533;&#65533;B*`	m&#65533;&#65533;&#65533;C&#65533;&#65533;&#65533;[&#65533;&#65533;&#65533;&#65533;&#65533;&#65533;PB&#65533;(X&#65533;'&#65533;&#65533;A&#2607;Uj&#65533;&#1746;&#65533;&#65533;&#65533;&#65533;.a&#65533;&#65533;RS-n&#65533;&#65533;p!&#65533;&#65533;&#65533;lx&#65533;&#65533; &#65533;"
	&#65533;&#65533;J;&#65533;&#65533;&#1415;(9iQb&#65533;&#65533;6!&#65533;&#65533;&#65533;:&#65533;&#65533;"&#65533;R&#65533;&#65533;E[&#65533;&#65533;J&#65533;x&#65533;U&#65533;	&#65533;&#65533;n&#65533;&#65533;m&#65533;X&#65533;&#65533;drO!&#65533;&#65533;g0&#65533;&#65533;&#65533;&#65533;^v!O&#65533;&#65533;2&#65533;&#65533;&#65533;&#61623;(0&#65533;&#65533;O*&#1069;}ED 8d-$&IG&#937;"&#65533;&#65533;&#65533;m{&#65533;&#65533;dR^&#65533;&#65533;&{&#65533;&#65533;PW&#65533;&#65533;&#65533;@VI&#65533;&#1638;!
&#65533;&#192;P&#65533;Z&#65533;&#65533;l*L<&#1792;&#65533;&#744;&#65533;4&#65533;&#6380;&#65533; >
&#65533;D&#65533;1&#65533;-&#65533;&#65533;'N&#65533;MP&#65533;&#216;Ye@J3&#65533;r&#65533;L`&#65533;&#65533;&#65533;?&#65533;@&#65533;
&#65533;&#65533;j&#65533;G[&#65533;&#65533;&#65533;d&#65533;&#65533;zQS &#65533;&#19298;`7&#65533;&#65533;&#65533;3&#65533;&#65533;&#65533;P&#65533;#$p&#65533;@ l&#65533;&#65533;&#65533;A&#65533;&#65533;&#65533;&#65533;&#65533;Y&#65533;&#65533;5<Gl&#65533;&#65533;&#65533;&#65533;6&#65533;CY!;&#65533;&#65533;n&#65533;D#P!&#65533;4&#65533;&#1044;&#65533;&#65533;'&#65533;Q&#65533;&#65533;`;&#65533;&#65533;&#65533;&#65533;D&#65533;&#65533;&#65533;!&#65533;f&#65533;&#65533;&#65533;&#65533;&#65533;,&#519;=&#65533;&#65533;F}&#65533;c;O&#192;&#65533;&&#65533;&#65533;}v*&#65533;&#65533;&#65533;T&#65533;q&#65533;Kq
&#65533;"&#65533;&#65533;&#65533;&#65533;!U&#65533;&#65533;&#65533;8xZ>dTj&#65533;&#65533;8&#65533;!T&#65533;p&#65533;&#65533;&#65533;&#65533;&#65533;&#65533;&#65533;}&#1682;&#65533;&#65533;7&#65533;DJ+&#1217;&#65533;g&#65533;&#65533;&#65533;E&#65533;&#65533;&#65533;&#65533;N&#65533;&#65533;J&#65533;r`
N&#65533;&#65533;&#65533;A20F&#65533;
(&#65533;&#65533;&#65533;&#65533;&#65533;O&#65533;&#65533;*+&#65533;&#65533;BL&#65533;a&#65533;E`(S,J&#65533;ma&#65533;&#65533;&#65533;O]&#65533;J&#65533;jU&#65533;;|&#65533;=4&#355;l;&#65533;IQ&#65533;dR92&#65533; &#65533;&#65533;&#65533;b&#65533;?&#65533;&#65533;O&#65533;O&#65533;eI&#65533;`&#65533;&#65533;H &#65533;&#65533;&#65533;;p&#65533;n&#65533;&#65533;&#65533;&#65533;&#65533;&#65533;q&#65533;9&#65533;
 &#65533;&#65533;m-&#65533; U&#65533;&#65533;ea&#65533;&#65533;s&#65533;&#65533;N~&#65533;M&#65533;E&#65533;&#65533;br^=&#65533;`&#1155;&#65533;V 	&#65533;&#65533;&#65533;&#65533;&#65533;E&#65533;&#65533;&#65533;`&#1539;i)&#325;&#65533;&#65533;A&#65533;&#65533;&#65533;&#65533;&#65533;&#65533;&#65533;&#65533;b0&#65533;&#65533;&#65533;TlLC=&#65533;&#65533;3&#65533;bc&#65533;<&#65533;el0R&#65533;f&#65533;c&#65533;a/ua&#65533;&#65533;&#65533;"S/D&#65533;p &#65533;&#504;+ &#65533;_&#65533;&#65533;&#65533;p&#65533;&#65533;&#65533;K&#65533;rx&#65533;&#65533;l&#65533;!&#65533;T&#65533;&#65533;&#65533;x &#65533;(&#65533;5% &#65533;Vc	)T(&#65533;&#1057;&#65533;t&#65533;&#65533;P'	&#65533;&#65533;G&#65533;&#65533;	&#65533;&#65533;&#65533;7iD	&#65533;\&#65533;&#65533;&#6148;J&#65533;&#65533;&#65533;&#65533;&#65533;&#65533;Y{<&#65533;&#65533;&#65533;>&#65533;6y&#65533;c&#65533;>&#65533;T6&#65533;&#65533;&#65533; &#129;&#538;&#65533; &#65533;x&#65533;&#1792;&#65533;&#65533;&#65533;&#65533;tI]8M&#65533;!&#65533;[(&#65533;X=&#65533;|&#65533;/&#65533;B	B(&#65533;&#65533;&#65533;&#65533;Bd[&#65533;&#516;&#65533;C\&#65533;A&#65533;&#65533;&#65533;&#65533;&#65533;&#65533;&#65533;&#65533;&#65533;&#65533; '&#65533;&#65533;'&#65533;&#65533;?DL&#65533;@;4 \h&#405;&#65533;J&#65533;&#65533;o&#65533;&#65533;	&#1924;a&#65533;p&#65533;h&#65533;&#65533;,D&#65533;&#65533;\&#65533;&#65533;*Q&#65533;d&#65533;4L&#65533;&#65533; *&#65533;y\&#65533;&#65533;V*&#65533;I&#65533;M&#65533;&#1633;&#65533;&#65533;%Q&#65533;L&#512;&#65533;&#65533;&#65533;BDJd&#65533;I&#65533; &#65533;&#65533;B&#65533;&#65533;&#65533;&#65533;7,DA&#65533;Yx&#65533;L, L<A&#65533;|&#65533;	&#65533;Y&#65533;? &#65533;&#65533;&#65533;qb'z&#65533;PDLX&#65533;?l$&#65533;AAl&#65533;&#65533;&#65533;?&#65533;&#65533;&#65533; &#65533;&#65533;0&#65533;L<&#65533;&#65533;&#65533;&#65533;&#65533;&#65533;&#65533;&#65533;%&#65533;&#65533;?`R&#1789;&#65533;/R&#65533;>&#65533;&#65533;>\H&#65533;&#65533;m&#65533;&#65533;&#1609;F &#65533;&#65533;T-EX&#65533;A&#65533;&#65533;H&#65533;&#65533;&#65533;&#65533;&#65533;&#65533;&#181;&#65533;&#65533;&#1000;&#65533;1}b8FU$&#65533;?&#65533;A&#65533;&#65533;? S&#65533;,@L&#65533;@&#65533;&#65533;H&#65533;&#65533;&#65533;&#65533;&#65533;&#1180;&#65533;&#65533;t@<&#1618;&#65533;&#65533;$&#65533;_&#65533;
&#65533; &#65533;*&#65533;&#65533;P@?Q&#65533;&#65533;	&#1282;;&#65533;,&#65533;8&#65533;&#65533;MH&#65533;&#65533;JT&#65533;kTXBD&#65533;!&#65533;&#65533;&#65533;&#65533;&#65533;!XB&#65533;&#65533;0p_(&#65533;B&#65533;&#65533;H&#65533;&#65533;I&#65533;&#65533;&#65533;&#65533;&#65533;u&#65533;&#65533;Q&#65533;&#65533;}&#65533;w&#65533;&#65533;z&#65533;L&#65533;}&#1038;&#65533;&#553;eA&#65533;&#65533;|Z&#65533;q&#65533;L&#65533;&#65533;&#65533;&#65533;&#65533;&#65533;&#65533;%&#1793;;`&#65533;&#65533;<&#65533;&#65533;` a&#65533;&#65533;LJo%&#65533;L&#65533;'T +$|&#65533;&#65533;&#65533;&#65533;Z&#65533;&#65533;&#65533;?&#65533;&#65533;y&#65533;e&#65533;&#65533;DXb&#65533; &#65533;&#65533; 	M&#65533;`&#65533;&#65533;h@)&#65533;J&#65533;B&#133;&#65533;&#65533;&#65533;m&#214;(&#65533;&#65533;@&#65533;a&#65533;R&#65533;&#65533;&#65533;&#65533;&#65533;"&#65533;I&#65533;&#522;&#65533;V&#413;&#65533;&#65533;&#65533;&#65533;j:

Q&#425;&#65533;?&#65533;B&#65533;&#65533;&#65533;m&#65533;&#65533;@&#65533;fnJj&#65533;&#65533;L&#65533;,Q4&#65533;J&#259;&#65533;X&#65533;&#65533;&#65533;Bx
&#65533;<(&#65533;J&#65533;&#65533; b!&#65533;&#65533;D4"M&#65533; JTWL&#65533;+0&#65533;8&#65533;gyB&#65533;%&#65533;@<G(&#65533;$M&#65533;p
&#65533;&#65533;&#65533;&&#65533;&#65533;j&#1639;O&#65533;g&#65533;'&#65533;,&#312;X&#65533;K5V#fU&#65533;E&#65533;D&#65533;&#65533;i&#65533;6&#65533;I&#65533;A#&#65533;&#65533;&#65533;&#65533;&#65533;U&#65533;&#65533;&#65533;&#65533;&#65533;&#65533;&#65533;?&#65533; ? &#65533;,&#65533;&#65533;;&#65533;&#65533;&#65533;&#65533;LS&#65533;&#65533;&#65533;y&#65533;h2=&#65533;T&#65533;#;&#65533;U&#65533;&#65533;3H&#65533;?0fPL&#65533;$&#65533;&#65533;&#65533;!Dt&#65533;]&#65533;&#65533;&#65533;&#65533;&#65533;&#65533;&#65533;&#65533;_,A6&#65533;AF-&#65533;[G&#65533;~&#65533;&#65533;x@9D&#65533;X&#425;&#65533;I?&#65533;@&#65533;&#65533; &#65533;&#65533;&#65533;&#65533;&#65533;&#65533;&#65533;&#65533;.&#65533;2&#65533;d&#65533;&#65533;B&#65533;&#65533;&#65533;i&#65533;&#65533;&#65533;&#65533;&#65533;&&#65533;T&#65533;!&#65533; P&#65533;&#65533;Y&#65533;&#65533;&#65533; &#65533;&#65533;T&#927;&#65533;C}&#65533;O&#65533;h|&#65533;&#65533;Sz{&#65533;&#65533;&#65533;G&#65533;e&#65533;&#65533;&#65533;&#65533;x&#65533;&#65533;&#65533;Q&#65533;&#65533;&#65533;T%&#65533;&#65533;&#65533;li&#65533;&#65533; &#65533;7Y&#65533;&#65533;&#65533; &#65533;&#65533;\&#384;P&#65533;!&#65533;&#65533;&#65533;&#1013;&#65533;&#65533;B&#65533;U@I !a&#65533;D&#65533;q&#65533;L&#65533;&#65533;?&#65533;lJ!e&#65533;e&#65533;&#65533;&#65533;l	
&#65533;&#65533;&#65533;&#65533;&#65533;x
f)&#34504;	jva&#65533;&#65533;&#65533;&#65533;	JT
&#65533;t	J&#65533;!&#65533;.%&#65533;&#251; 'p&#65533;a&#65533;&#65533;&#65533;&#65533;J&#65533;	&#65533;&#65533;8QL&#796;p&#65533;x"r&#65533;p"&#65533;LCg,&#65533;?P"J,&#65533;B&#65533;$&#65533;:	&#65533;$&#65533;&#65533;$&#65533;\&#65533;+&#65533;&#65533;&#65533;z&#65533;&#65533;&d&#65533;&#65533;'M0^&#65533;&#65533;&#766;x&#65533;!&#65533;&#65533;"&#65533;&#65533;&#65533;<B&#65533;&#65533;"&#65533;&#65533;"/^&#65533;&#65533;&#65533;	&#65533;&#407;&#65533;&#65533;&#65533;G&#65533;&&#65533; m&#65533;<&#65533;T&#65533;BDhL&#65533;&#1665;&#65533;/.D&#1792;&#65533;&#65533;&#65533;&#65533;&#65533;.&#65533;(&#65533;D0=8.&#65533;&#65533;l&#1526;&#65533;R&#65533;h&#65533;&#65533;&#65533;&#65533;M&#65533;Z&#65533;&#65533;&#65533;	Y&#65533;b
&#65533;Ff&#65533;&#65533;hSA&#65533;I&#65533;&#65533;lf&#65533;&#65533;	&#65533;&#65533;&#65533;&#65533;&#65533;A&#65533;1&#65533;?(@I&#65533;C&#65533;&#65533;&#65533;%&#65533;&#65533;&#65533;THL&AL&#65533;&#65533;;,&#65533;&#65533;&#65533;@&#65533;"&#65533;M&#65533;&#65533;L&#65533;n&#65533;&#65533;&#65533;&#65533;C&#65533;&#65533;&#65533;N&#65533;d#&#65533;&#65533;&#65533;&#65533;&#65533; &#65533;f&#65533;&#65533;&#65533;B&#65533;A&#65533;y&#65533;&#65533;N&#65533;&#65533;n|&#1383;&#65533;n&#65533;&#65533;&#65533;&#65533;&#65533;%&#65533;b&#65533;&#65533;s&#65533;&#65533;&#65533;&#1921;&#65533; T&#65533;&#65533;m&#1718;&#65533;&#65533;&#65533;&#65533;\*D&#65533;8&#65533; &#65533;&#65533;H&#65533;H&#65533;&#65533;&#1345;&#65533;4&#65533;&#65533;&#65533;&#65533;&#65533;&#65533;&#65533;&#579;^&#65533;L 	4&#65533; &#65533;&#65533;&#65533;&#65533;D&#65533;T&#65533;f
e&&#65533;l&#65533;d&#65533;&#65533;I&#65533;&#65533;	-&#65533;U&#65533;&#65533;&#65533;Z&#65533;&#1285;J!%&#65533;I&#721;&#65533;W0&#65533;n&#65533;&#65533;D&#65533;&#65533;&#65533;@&#65533;D}&#65533;&#65533;&#65533;[&#65533;&#65533;B0)&#65533;&#65533;&#65533;&#65533;+L(&#65533;gW&#65533;
&#65533;?&#65533;i&#65533;L&#65533;L<l&#65533;&#65533;$a!&#65533;D&#65533;zm&#65533;&#65533;&#65533;&&#65533;&#65533;B9&#65533;&#65533;&#65533;LpJ&#65533;&#65533;"&#65533;&#65533;&#65533;N&#65533;g&#1541;]&#65533;&#65533;&#65533;2#aD9&#65533;&#65533;I&#65533;&#65533;&#836;"9&#65533;&#65533;m&#65533;6U&#65533;^&#33138;]&#65533;A&#65533;?&#1334;&#65533;B&#65533;&#65533;BX&#65533;&#65533;  @ &#65533;X&#65533;f !p&#65533;r&#65533;8&#65533;?&#65533;&#65533;BtBL,C&#65533;E&#65533;&#65533;&#65533;&#65533;&#65533;
&#65533;&#65533;&#640;)T/&#65533;X&#65533;&#65533;^&#65533;&#65533;_&#1062;&#65533;&#65533;:&#65533;kY0&#65533;&#65533;&#65533;o&#65533;&#65533;&#65533;I
 +&#65533;Y&#65533;&#65533;&#65533;X&#65533;&#65533;&#65533;&#65533;&#65533;@NZ&#65533;&#65533;iP&#65533;J\nH&#65533;.j&#65533;&#65533;?&#65533;r#&#1764;&#65533;&#65533;&#65533;B\nD&#65533;&#65533;&#65533;&#65533;&#65533;QA*&#65533;&#852;TNj&#65533;&#1472;&#65533;&#931;v&#65533;&#65533;qL&#65533;N&#65533;&#65533;Z{$&#65533;s2`&#65533;&#65533;&#858;* &#65533;&#65533;@Um&#65533;&#65533;
&#65533;&#65533;&#65533;&#65533;a&#65533;&#65533;m&#65533;&#65533; &#65533;n&#65533;&#65533;&#65533;&#65533;&#65533;&#65533;&#65533;K^&#65533;&#65533;&#65533;&#65533;Y&#65533;	&#65533;+&#65533;\&#65533;&#65533;A
&#65533;U=k&#65533;&#65533;Y&&#65533;d&&#65533;HJ=&#65533;&#65533;0&#65533;	}&#65533;A&#65533;&#65533;|p&#65533;&#65533;&#65533;E&#65533;&#65533;O&#65533;&#65533;&#65533;o&#65533;J&#65533;6&#65533;&#65533;&#65533;J&#65533;&#1028;&#65533;9&#65533;rJqA&#65533;&#65533;&#65533;Dx&#65533;I&#65533;&#65533;&#65533;y&#65533;q&#65533;&#65533;pg`&#65533;&#65533;x&#65533;TS5ODKN&#65533;&#65533;JX&#65533;&#65533;l];p &#65533;&#65533;*&#65533;&#65533;E&#65533;K&#65533;&#65533;&#65533;~&#65533;D&#964;El&#65533;GlD\+&#65533;B&#65533;&#895;&#65533;P,]&#65533;3&#44379;&#65533;&#65533;&#65533;6&#65533;/&#65533;&#65533;9-J&#65533;&#65533; &#1286;&#65533;? v&#1765;&#65533;0&#65533;&#65533;N&#65533;&#860;&#65533; &#65533;hU[&#65533;P&#140;&#65533;&#65533;&#728;cR&#65533;&#65533;BC3&#65533;&#65533;L&#65533;t&#65533; 1&#65533;L&#65533;A5&#65533;`\ &#65533;@&#65533;&#336;N&#65533;NCA&#65533;&#65533;E'&#65533;&#65533; &#65533;9B&#65533;6&#65533;&#65533;&#65533;&#65533;#-D&#65533;&#65533; =&#65533;&#65533;&#65533;&#65533;&#1670; &#65533;&#65533;i&#537;&#65533;&#65533;&#65533;&#65533;&#65533;%&#65533;I)&#65533;u&#65533;&#65533;&#65533;"&#65533;&#65533;.&#65533;&#65533;q_	&#65533;&#65533;&#65533;&#65533;u&#65533;M'&#65533;&#65533;&#65533;wwK&#65533;y&#65533; &#508;T&#65533;&#324;T&#65533;3&#65533;&#65533;GM&#65533;&#65533;&#65533;&#65533;&#65533;&#65533;T&#65533;&#65533;&#1314;&#65533;&#65533;|&#65533;Tb&#65533;&#65533;~&#65533;@S1`&#65533;&#65533;&#65533;n&#65533;C&#65533;&#65533;&#65533;d&#65533;&#65533;Z&#65533;&#65533;n`&#65533;U&#65533;&#65533;	r/&#65533;&#65533;&#65533;&#65533;&#65533;&#65533;l&#65533;AA/D&#65533;&#65533;&#65533;B &#65533;&#65533;&#65533;PlwM&#65533;B&#768;&#1220;&#65533;e&#597;&#65533;[&#65533;2V}&#65533;f&#65533;P&#65533;>&#65533;&#65533;I&#65533;&#65533;
y&#65533;&#65533;&#65533;aO&#65533;!%&#65533;&MP&#65533;M&#65533;C
&#65533;kt&#428;&#65533;&#65533;ls&#65533;&#65533;&#65533;&#65533;r"&#65533;;&#65533;G&#65533;&#65533;&#65533;r&#65533;D&#65533;&#65533;&#65533;1|g&#65533;&#65533;g&#65533;]v&#65533;&#65533;L\&#65533;*&#65533;4&#65533;L5&#65533;+z&#65533;&#65533;,DY&#65533;&#65533;#&#65533;&#65533;{e&#65533;&#2022;&#65533;&#65533;dDF&#65533;P&#65533;&#65533;&#65533;&#65533;&#65533;&#65533;&#65533;&#65533;A&#65533;@&#65533;&#65533;	&#65533;&#65533;&#65533;D&#65533;&#843;_m&#65533;fhS&#65533;&#65533;B&#65533;&#65533;b&#65533;1J &#65533;&#65533;&#65533;H&#65533;?&#65533;&#65533;&#65533;&#294108;&#33365;(N&#65533;&#65533;0&#65533;yU&#65533;#R&#65533;c&#65533;&#65533;&#65533;&#800;&#65533;3&#65533;D&#65533;Q&#65533;@2&#65533;,&#65533;&#65533;_&#65533;k/&#65533;&#65533;Bl&#65533;*i&#65533;` &#65533;>$_&#65533;&#65533;)&#65533;C&#1176;&#65533;&#65533;&#65533;&#65533;&#65533;&#65533; &#65533;<B&#65533;A6@&#65533;&#65533;@s&#769; &#65533; u&#961;p&#35422;fn	 &#9748;I&#65533;&#65533;y&#65533;&#65533;I&#65533;*|&#65533;1ZH&#65533; &#65533;;&#65533;&#65533;&#65533;k&#65533;M&#65533;&#65533;&#65533;&#65533;m&#65533;w&#65533;N&#65533;&#65533;&#65533;&#65533;&#65533;&#65533;&#65533;V&#65533;:J&#65533;G\j&#65533;x&#65533;CN&#65533;|%;&#65533;&#65533;H&#65533;@L6&#65533;&#838;&#65533;&#65533;	`&#65533;>&#65533;x?c&#65533;%&#65533;&#65533;l&#65533;&#65533;K&#65533;&#65533;&#65533;]]L&#65533;/&#65533; &#65533;<&#65533;&#1629;&#65533;D&#65533;p&#177;6&#65533;&#196;a&#65533;&#65533;Z&#65533;e&#65533;G0g~PHc&#65533;f&#65533;	9&#770;f&#65533;&#65533;&#65533;&#65533;Z C4t pC&#65533;&#65533;&#65533;&#65533;&#65533;&#65533;(&#65533;'&#65533;#K&#65533;&#65533;=&#65533;&#65533;&#65533;&#65533;d9N3&#65533;&#65533;b%&#65533;&#65533;q&#65533;&#65533;&#65533;#&#65533;0(&#65533;	&#65533;a'i_@&#65533;&#65533;&#65533;&#65533;X%&#65533;&#65533;,&#305;n".&#65533;&#65533;&#65533;&#65533;&#65533;&#65533;D&#65533;h&#65533;C&#65533;&#65533;&#65533;&#65533;&#65533;&#65533;%&#65533;&#65533;d&#65533;&#65533;9&#65533;&#65533;&#65533;;&#65533;&#65533;!h&#65533;&#65533;&#65533;&#65533;&#65533;W&#65533;&#65533;&#65533;}&#65533; &#65533;7c&#65533;EX&#65533;a#J-&#65533;1L0va?-+6&#1265;6&#65533;&#65533;&#65533;&#65533;W&#65533; &#65533;&#65533;B&#65533;&#65533;&#65533;&#65533;L&#65533;<^L&#65533;LO2&#65533;wb&#65533;#Lx6J4g&#65533;&#65533;&#65533;&#65533;
&#1283;(&#65533;`&#65533;@n&#65533;&#65533;T;@&#65533;Cv&#65533;&#65533;&#65533;&#65533;&#65533;&#65533;&#65533;&#65533;!H&#65533;&#65533;&#65533;&#65533;&#65533;?&#65533;v,&#65533;&#65533;3qb&#65533;G&#65533;Hx&#65533;A&#65533;&#65533;#c&#65533;j&#65533;1&#65533;(&#65533;&#65533;&#65533;13&#65533;&#65533;&\%,&#65533;&#65533;W*I&#65533;&#65533;&#65533;&#65533;jD&#65533;"&#65533;:&#65533;,&#65533;	Z'	Q&#65533;&#65533;&#65533;&#65533;kT&#65533;&#65533;&#65533;;w&#65533;&#65533;;DcC&#65533;&#65533;)&#1128;&#65533;?&#65533;&#65533;&#65533;&#65533;g&#65533; Dw&#65533;e&#65533;;Wn&#65533;;r&#65533;0&#65533;&#65533;&#319;&#65533;~&#65533;F&#65533;7&#767;&#65533;,&#65533;[<&#65533;&#65533;D&#1113;A'W(v&#65533;&#65533;X&#65533;wc&#65533;!Bpl&#65533;!&#65533;$&#65533;&#65533;|&#65533;&#65533;&#65533;&#65533;&#65533;&#65533; &#65533;UC&#65533;&#65533;&#65533;&#65533;&#65533;&#65533;&#65533; a,&#65533;&#65533;&#65533;@&#65533;?K`&#65533;I&#65533;&#65533;&#65533;9&#65533;&#993;G&#65533;>]^F&#65533;&#65533;&#65533;r}z&#65533;&#65533;&#65533;c&#65533;&#65533;&#65533;&#65533;^&#65533;;)&#65533;&#65533;c$HL&#65533;&#65533;oZDd&#556;DC!&#65533;&#65533;&#65533;&#65533;&#65533;&#65533; 
ji&#65533;&#65533;&#65533;P&#65533;&#65533;&#65533;&#65533;&#32775;p&#65533;D	E&#65533;QDO&#65533;&#65533;A?2&#65533;'&#65533;2&#65533;ON@&#65533;&#65533;C:+&#65533;&#65533;%&#65533;\&#712;&#65533;&#65533;&#65533;&#65533;df&#65533;&#65533;&#65533;&#65533;&#162;Z&#65533;&#65533;&#65533;"
~&#288;&#65533;Z&#65533;d&#65533; Q&#65533;&#65533;&#65533;&#65533;&#65533;"'&#65533;&#65533;&#65533;+M9&#65533;1&#65533;&#65533;&#65533;&#65533;&#65533;&#65533;{&#65533;5,&#65533;&#65533;3&#65533;LS&#65533;5&#65533;l&#65533;&#65533;7&#65533;S&#65533;&#65533;`&#65533;"V&#65533;b&#65533;Y&#65533;&#65533;&#65533;&#65533;&#65533;&#65533;&#65533;|&#65533;&#65533;j &#65533;&#65533;&#25827;&#65533;G!}&#65533;&#65533;&#65533;(&#65533;.,:	S&#65533;&#65533; "&#65533;&#65533;(TNk	&#65533;SLC&#65533;&#65533;<V&#65533;&#65533;&#65533;z&#65533;	&#65533;&#65533;&#65533;b&#65533;V#,2"#&#65533;&#65533;P&#65533;8&#65533;jQ@&#65533;&#65533;&#65533;&#65533;&#65533; Vy&#65533;",
&#65533;6&#65533;&#65533;  m&#65533;&#65533;&#65533;o&#65533;&#65533;&#65533;&#65533;n	&#65533;&#65533;&#65533;&#65533;&#65533;	w&#65533;u&#65533;m&#65533;&#65533;w&#65533;)#&#65533;&#65533;'&#65533;2,&#65533;Fy&#65533;!&#65533;&#65533;&#65533;&#65533;o&#65533;&#65533;&#65533;9 &#65533;&#65533;&#65533;i&#65533;&#65533; &#65533;6&#65533;&#65533;0&#65533;&#65533;B&#65533;P&#65533;"+N&#65533;&#65533; O&#65533;B&#65533; &#65533;&#65533;&#65533;iLt&#65533;&#65533;J?*	&#65533;&#65533;&#65533;&#65533;&#65533;#k&#65533;&#65533;T&#65533;&#65533;&#65533;&#65533;&#65533;P!&#65533;J(&#65533;z*&#65533;&#65533;$&#65533;&#65533;&#65533;zB&#65533;&#65533;p&#802;&#17641;E!&#65533;;&#65533;&#65533;7M4&#65533;&#65533;C`&#65533;J&#65533;&#65533;&#65533;&#65533;&#65533;
&#640;&#65533;&#65533;&#65533;.&#65533;&#65533;q&#65533;:>&#65533;&#65533;&#65533;/&#65533;&#65533;&#1775;&#65533;&#65533;&#65533;a/&#65533;&#65533;&#65533;6#j&#65533;&#65533;1&#65533;0&#65533;&#30332;M&#65533;&#65533;v&#65533;&#65533;Uvn&#65533;a3!&#65533;&#65533;&#65533;L&#65533; c&#65533;:&#65533;q &&#65533;P&#65533;&#65533;8,&#65533;&#65533; &#65533;&#65533;8&#65533;
&#65533;[ ^&#65533;&#65533;1&#65533;&#65533;3&#65533;&#65533;9$8&#65533;&#65533;&#65533;&#65533;&#65533;x&#65533;&#65533;&#65533;&#65533;&#65533;&#65533;&#65533;9&#65533;&#65533;C-&#65533;!=&#65533;B&#65533;&#65533;&#65533;P&#65533;&#65533;]&#65533;&#447;Z(&#65533;@&#65533;22f&#65533;P|&#65533;SN&#65533;&#65533;K&#65533;&#65533;&#65533;
=&#65533;&#436;&#65533;x&#65533;&#65533;&#65533;!&#65533;&#65533;&#65533;'0&#65533;B&#65533;&#65533;&#65533;(#&#560;&#65533;~\&#65533;&#65533;BgGi&#1670;&#65533;.x&#65533;l&#65533;&#65533;0d0%'&#65533; @&#65533;&#65533;&#65533;*&#65533;&&#65533;aw-t&#65533;aC&#65533;0#&#65533;&#65533;&#65533;42&#65533;&#65533;&#65533;&#65533;&#65533;&#65533;&#65533;#D)*R&#65533;B&#65533;:&#65533;&#65533;&#65533;zKTb&#65533;&#1075;$&#65533; I&#65533;&#65533;1U&#65533;&#65533;&#65533;&#65533;WI&#65533;&#65533;&#65533;&#65533;&#65533;&#65533;&#65533;XuQ@5&#65533;&#65533;&#65533;P&#65533;#-&#65533;&#65533;h&#65533;z&#65533;&#65533;&#65533;cz&#65533;V&#65533;0&#65533;&#65533;#N&#65533;W&#65533;&#1389;&#65533;&#65533;\ &#65533;!&#65533;&#65533;G&#65533;B&#65533;&#65533;d iII&#432;&#65533;&#65533;2r&#65533;kX&#65533;_&#65533;t&&#65533;&#65533;d&#65533;&#65533;Y&#65533;fah0&#65533;&#65533;&#65533;`&#65533;&#65533;1&#65533;&#65533;&#65533;
&#65533;&#65533;&#65533;&#65533;XT (&#65533;k&#65533;&#65533;.&#65533;TmJTE&#65533;&#65533;jW&#65533;3a*2&#65533;&#65533;;&#65533;l@&#65533;&#65533;P!&#65533;&#65533;&#65533;N&#65533;GO&#65533;&#65533;:P&#65533;&#65533;C&#65533;&#65533;Tbb&#65533;&#65533;&#65533;&#65533;%8DV&#65533;B&#65533;$&#65533;cjN&#65533;&#65533;&#65533;A&#65533;&#65533;&#65533;A&#65533;	C&#65533;&#1101;&#65533;
&#65533;&#65533;&#135;&#65533;&#65533;&#65533;&#65533;@&#65533; &#65533;	&#65533;&#65533;	&#65533;&#65533;O&#65533;&#65533;`"n 
!&#65533;H&#65533;&#65533;&#65533;"w&#65533;&#65533;&#65533;4'Z&#65533;4J&#65533;9( -(+P%&#65533;&#65533;&#65533;&#65533;&#65533;#;&#65533;&#65533;{&#65533;(&#65533;&#65533;B&#65533;&#65533;_z&#65533;u&#65533;&7h&#65533;S&#65533;'B&#65533;&#65533;A&#65533;	&#65533;&#65533;{,&#65533;&#65533;&#65533;&#65533;Q&#65533; 	&#65533;&#65533;&#65533;^&#65533;&#65533;?
P,&#65533;e&#65533;&#65533;OE&#793;&#65533;&#65533;,&#65533;0&#65533;&#65533;8;}&#65533;$:&#65533;&#65533;&#65533;&#65533;La&#65533;Y&#65533;\(`n&#65533;E&#65533;9d&#65533;E\&#65533;&#65533;Q&#65533;&#65533;&#65533;&#65533;I4&#65533;&#65533;q&#65533;?&#65533;X&#65533;1*&#348;&#65533;L&#65533;;&#65533;9S&#65533;gL&#65533;&#65533;&#65533;&#65533;&#65533;mk&#65533;&#65533;=&#65533;H&#65533;E&#65533;&#65533;CBU&#65533;>2&#65533;1-&#65533;A&#65533;M&#65533;&#65533;X	H&#65533; &#65533;t&#65533;&#65533;>d*3#&#65533;:r$]P0&#65533;&#65533;&#65533;Ez a&#65533;
&#65533;&#877;.v&#65533;&#65533;&#65533;rp&#65533;&#65533;&#1877;_&#65533;&#65533;&#65533;)&#65533;a&#65533;b &#65533;H?&#65533;&#65533;!&#65533;&#65533;&#65533;u&#65533;&#65533;9&#65533;&#65533;&#65533;&#65533;[	O&#65533;LeA&#65533;.i&#65533;M&#65533;k_&#1857;&#65533;&#65533;&#65533;&#65533;0&#65533;'&#65533;Y&#65533;"&#65533;&#65533;[&#65533; R @~!&#65533;&#1324;&#65533;&#65533; L&#65533;p&#65533;&#65533;>(&#65533; |P&#65533;az*T&#65533;e&#65533;&#65533;j&#427;&#65533;&#65533;&#65533;c,&#65533;KtT#&#65533;&#65533;&#65533;&#65533;1&#65533;&#65533;&#65533;&#65533;QA&#65533;&#1150;&#65533;&#65533;e&#65533;F+A"&#65533;A7&#65533;&#65533;%	s X&#65533;&#65533;`p'&#65533;(&#65533;|0&#761;N&#65533;&#65533;2&#65533;@&#65533;c&#65533;=&#65533;L&#65533;+&#65533;&#65533;8&#65533; &#65533;&#65533;-&#65533;ja&#65533;-0&#65533;h&#65533;&#65533;&#65533;&#65533;b&@&#65533;P&#65533;&#65533;&#65533;&#65533;y&#65533;&#65533;%&#65533;}
&#65533;T&#65533;4&#65533;)&#65533;a9&#65533; &#65533;&#65533;bWT&#65533;&#65533;9p&#65533;#B&#65533;[
&#65533;N7&#65533;X&#65533;(S`l&#25929;=20{D;&#65533;&#65533;&#65533;'"&#65533;&#65533;&#65533;~&#65533;&#65533;&#65533;&#65533;G&#65533;&#65533;&#660;}&#65533;&#65533;&#65533;|&#65533;+&#65533;&#65533;&#65533;v&#65533;"&#65533;&#65533;!
&#266;&#65533;&#65533;!&#65533;08&#65533;&#1541;L&#65533;&#65533;Y F,b#&#65533;&#65533;A &#65533;	LK&#65533;&#65533;n&#65533;9&#65533;N&#65533;&#65533;&#65533;M&#65533;&#65533;A8&#65533;&#65533;s&#65533; &#65533;$&#65533;9pX&#65533;&#65533;&#65533;&#65533;0P&#65533;&#65533;%7&#65533;&#65533;&#65533;&#65533;&#65533;&#65533;&#65533;&#65533;&#65533;!]&#65533;&#65533;&#65533;idU&#65533;d])&#65533;|&#65533;9&#65533;&#65533;&#65533;&#1514;W&#65533;&#65533;&#65533;&#65533;%V&#65533;&#65533;&#65533;*X&#65533;QU&#65533;\&#27414;&#65533;]O&#65533;&#65533;&#65533;XH&#65533;&#65533;a&#65533;&#65533;p&#65533;B&#1030;&#65533;&#65533;q&#65533;&#65533;B&#65533;&#65533;&#65533;&#65533;32&#65533;&#65533;&#65533;H&#65533;&#65533;&#65533;&#65533;&#65533;F&#65533;&#65533;)&#65533;&#65533;&#65533;`&#65533;_&#65533;1&#65533;&#280;3&#65533;R&#65533;c!&#1443;&#65533;&#65533;&#65533;0!b&#65533;2fYK&#65533;&#65533;DA&#65533;&#65533;&#1306;G&#65533;&#65533;&#65533;&#65533;1&#65533;D&#65533;&#65533;&#65533;W&#65533;&#65533;&#65533;&#65533;&#65533;'&#65533;:&#65533;&#65533;aL`&#65533;T3&#65533;A&#65533;&#65533;&#65533;&#65533;&#65533;)H&#65533;&#65533;8&#65533;&#65533;t&#65533;7bJ8&#65533;A&#65533;7&#65533;&#65533;+&#65533;&#65533;"&#65533;&#65533;
X"&#681;&#65533;&#65533;&#65533;s&#65533;A:&#65533;&#65533;&#65533;-2 &#65533;&#65533;&#65533;[&#65533;&#65533;bj&#65533;X`(&#65533;$j&#65533;&#65533;&#65533;&#65533;h&#65533;&#65533;8!Q&#65533;&#65533;P&#65533;&#65533;&#65533;I>%&#65533;d&#65533; y@|d 0&#65533;p@@pAX!8&#65533;
&#65533;&#65533;|c9&#65533;&#65533; &#65533;~&#65533;v2&#65533;&#65533; &#65533;*&#65533;hH&#65533;&#65533;R&#65533;"&#65533;&#65533;ZP 
&#65533;!:&#65533;9&#65533;&#65533;&#65533;O&#65533;&#65533;&#65533;&#65533;=&#65533;#>&#65533;.&#65533;{&#65533;&#65533;,b#&#65533;'&#65533;&#33573;=&#65533;*A&#65533;g&#65533;&#65533;&#65533;&#653;&#65533;&#65533;p&#65533;&#65533;-:&#65533;&#65533;^&#65533;&#65533;&#65533;J(&#65533;&#65533;r&#65533;&#65533;&#65533;&#65533;&#65533;C&#65533;VD&#65533;"&#65533;FT&#65533;x&#259;6&#515;2(&#65533;&#65533;.=&#65533;&#713;&#65533;=&#65533;&#65533;9&#65533;n*&#65533;&#1956;H:&#65533;#:&#65533; &#1636;&#65533;&#65533;n&#65533;k90&#65533;&#65533;PQ&#65533;H&#65533;&#65533;&#65533;&#264;&#65533;l%#&#65533;&#761;&#65533;nUl&#65533;&#65533;`Vf&#65533;f&#65533;V&#65533;&#65533;S&#65533;&#65533;&#65533;j&#65533;&#65533;&#36458;k&#65533;&#65533;k&#65533;&#65533;&#65533;&#65533;N4hj@u$aS&#65533;n&#65533;&#65533;&#65533;&#416;a,b&#65533;!&#65533;&#65533;A&#65533;GM&#65533;Z &#65533;L&#65533;&#65533;% &#65533;"&#65533;! L&#65533;&#65533;E^*&#65533;&#65533;.&#65533;&#65533;<I^&#65533;a^,&#65533;c&#65533;2&#183;&#65533;&#65533;m&#65533;J&#65533;&#65533;Y&#65533;,&#65533;&#65533; &#65533;&#65533;$&#65533;&#65533;*/!&#65533;asZ&#65533;>"&#65533;
P&#65533;Q~&#65533;&#65533;f&#65533;&#65533;&#65533;&#65533;+&#65533;VO`/,bg&#65533;&#65533;f&#65533;p&#65533;"6&#65533;&#65533;&#65533;h2j&#65533;"&#65533;&#65533;A&#65533;&#65533;&#65533;&#65533;&#65533;&#65533;h&#65533;&#65533;&#65533;D8@&#65533;##&#65533;# &#65533;9&#65533;&#65533;&#65533;&#65533;&#65533;&#65533;c&#65533;!&#65533;!!/&#65533;#o&#65533;&#65533;&#65533;`Z&#65533;&#65533;&#65533;a)3&#65533;&#1825;|&#65533;&#65533;&#65533;&#65533;&#65533;2*GH&#65533;c42&#65533;R&#65533;H&#65533;H&#65533;  ^&#65533;&#65533;.&#65533;`	A&#65533;@&#65533;>p&#65533;D&#65533;&#65533;&#65533;&#65533;jK2B/&#65533;&#65533;w&#65533;&#65533;&#65533;#&#65533;!&#14499;q &#65533;C&#65533;&#65533;c&#65533;&#65533;5&#65533;>&#65533;&#65533;f&#65533;&#65533;&#1063;	&#63726;P&#65533;(&#65533;3a&#65533;&#65533;&#65533;&#65533;&#65533;&#65533;P&#65533;EB&#65533;6&#65533;&#65533; tX&#65533;&#65533;&#65533;*"J&#65533;P&#65533;&#65533;M&#65533;&#65533;9&#65533;!?"&#65533;$7C&#65533;&#65533;r&&#65533;.&#65533;&#65533;Lo:&#65533;&#65533;9b&#65533;*-&#65533;$4&#65533;&#65533;"&#65533;L&#65533;A&#65533;0&#65533;39&#65533;1;&#65533;s;&#65533;&#65533;&#65533;|&#519;V6&#65533;&#65533;L&#65533;&#65533;,GW&#65533;&#65533;&#65533;h&#360;&#65533;&#65533;&#65533;&#65533;U&#65533;&#65533;&#65533;K&#65533;&#65533;&#65533;H&#65533;@lq{H&#65533;b&#65533; &#65533;&#65533;?/h-B$U&#65533;&#65533;:&#65533; tg]&#65533;e&#65533;&#65533;%BLB3&#65533;l&#65533;&#65533;[&#65533;N\&#65533;&#65533;C&#65533;&#65533;&#338;,&#65533;;&#1041;9X&#65533;8,&#65533;&#65533;&#65533;A4 V,#&&#65533;Y&#65533; &#65533;&#65533;.  &#65533;1&#65533;
&#65533;ZQ ~&#65533;a &#65533;&#449;F&#65533;&#65533;R:%UTXLH*&#65533;&#65533;&#65533;18&#65533;&#65533;'&#65533;&#65533;n&#65533;"&#65533;&#65533;&#65533;I&#756;&#65533;&#65533;~/&#161;&#786;@h&#65533;"4i&#65533;&#65533;h 8>&#65533;,&#65533;&#24100;&#65533;&#65533;:&#65533;/&#65533;&#65533;a &#65533;&#65533;&#65533;&#65533;"&#65533;/!&#65533;&#65533;'&#65533;&#65533;&#65533;&#65533;[&#65533;&#65533;o&#65533;&#65533; &#65533;J#&#65533;&#1112;&#65533;/&#65533;&#65533;*-Bn&#65533;n&#65533;H&#65533;&#65533;1&&#65533;&#65533;&#65533;n &#65533;i`*@*&#65533;&#65533;:&#65533;&#65533;&#65533;d&#65533;&#65533;&#65533;"f&#65533;"&`&#65533;&#65533;C.&#65533;&#65533;&#65533;&#65533;1:
!:&#65533;&#65533;&#65533;2E=&#65533;G&#566;&#451;&#65533;&#65533;!\C&#65533;>b&#65533;|~$&#65533;&#65533;#>&#65533;5d&#65533;&#65533;WE&#65533;R(&#65533;2&#65533;N`&#65533;&#65533;<&#65533;&#65533;&#65533;&#65533;
x&#65533;&#65533;A&#65533;$#`36g3Mj&#65533;&#65533;Xdd X&#65533;&#65533;I-BTe&#65533;8of&#65533;&#65533;R&#65533;`&#65533;&#65533;9"&#65533;jaX&#65533;&#65533;&#65533;&#65533;&#65533;&#65533;9A=tc9&#65533;C-a&#65533;D&#65533;&#65533;h&#65533;r&#65533;f&#65533;s3FqKvA&#1064;X&#65533;&#65533;d&#65533;&#65533;,&#65533;&#65533;&#65533;R&#65533;&#65533;=8h&#65533;&#65533;y`}H&#65533;#x&#65533;9
&#65533;6R4&#65533;	W$ &#65533;&#65533;&#65533;F&#65533;&#65533;N&#1924;[&#65533;\&t&#65533;&#65533;;&#65533;&#65533;2b&#65533; i&#216;&#65533;"&#1440;c7&#65533;&#65533;&#65533;&#65533;&#65533;a&#252;t_&#65533;e:F X&#65533;&#65533;&#65533;&#65533;&#65533;&#65533;&#65533;&#65533;	&#65533;"R&#65533;9 &#65533;&#65533;&#65533;&#65533;&#65533;qa&#65533;d`H&#65533;&#65533;eLa}R&#428;&#65533;&#65533;p&#65533;&#604;&#65533;I&#65533;!&#65533;&#65533;&#65533;&#645;&#65533;&#65533;&#65533;"&#65533; &#65533;aD&#65533;&#65533;&#65533;&#65533; F@Z@cs&#65533;&#65533;&#65533;,&#65533;&#65533;"&#65533;	-&#65533;th&#65533;A&#65533;&#65533;&#65533;&#65533;Z&#65533;&#65533;&#65533;"&#65533;`&#65533;&#65533;@f:&#65533;&#65533;O&#608;O&#65533; (&#65533;a|2&#1153;&#65533;h  &#65533;&#1343;**&#1196;&#65533;/&#65533;&#65533;&#65533;&#65533;MI&#65533;'rD&#65533;r&#65533;&#65533;Sq`&#65533;&#65533;q(&#65533;rDj|@l"&#65533;&#65533;rU-&#65533;&#65533;&#65533;(&#65533;&#65533;n&#65533;-?0#&#65533;&#65533;T4&#65533;&#65533;$&#65533;x,&#65533;
&#65533;&#65533;&#65533;&#1570;#&#65533;&#65533;=&#65533;*&#65533;&#65533;S1&#65533;&#65533;&#65533;&#65533; c&#65533;@&#65533;#&#65533;&#65533;%*S&#743;&#65533;!&#65533;H ~&#65533;,&#65533;&#65533;<&#65533;bat`( &#65533;^&#65533;&#65533;&#65533;C&#65533;&#1813;5&#65533;EXs^&#65533;9&#65533;&#65533;&#65533;M&#65533;!7-#&#65533;>m}A!&#65533;@&#65533;6&#65533;&#65533;&#65533;&#65533;2&#65533;#:&#65533;&#65533;!&B-&#65533;0&#65533;CZV&#65533;"L
E&#65533;&#65533;&#65533;&#1112;A&#65533;W&#65533;&#65533;9,'#&#65533;x&#65533;l&#65533;&#65533;&#65533;!&#65533;&#65533;&#65533;&#65533;&#65533;$ESZ&#65533;s&#65533;=6e&#65533;H&#65533;$&#65533;gs,bH&#65533;G&#65533;&#65533;&#65533;&#65533;
<&{&#650;Y&#65533;&#65533;&#65533;@U&#65533;&#65533; &#65533;&#65533;9V&#65533;A&#65533;E&#65533;&#1326;L&#65533;&#65533;\&#65533;:&#1568;2&#65533;&#65533;%&#65533;&#65533;&#65533;1&#65533;&#65533;&#65533;l&#65533;qm9,&#65533;a&#65533;"&#65533;&#65533;2b^&#65533;&#65533;&#65533;&#65533;9&#65533;!:&#65533;qC&#65533;9&#65533;&#65533;oy@5he<GA`&#65533;54&#65533;?M$3?&#65533;SR&#65533;&#65533;&&#65533;&#65533;R!&#65533;vJ&#65533;&#65533;&#65533;&#65533;&#65533;@&#65533;&#65533;&#65533;&#65533;@&#65533;&#65533;"&#65533;&#65533;,&#65533;&#65533;,&#51546;r&#65533;g&#65533;	h&#65533;&#65533;&#65533;&#65533;L&#65533;'!&#65533;`&#65533;&#65533;C(#44&#65533;&#65533;&#65533;&#65533;-&#65533;P-&#65533;&#65533;&#65533;&#65533;&#65533;&#65533;&#65533; (w&#65533;`&#65533;`&#559;&#65533;&#65533;&#65533;&#65533;&#65533;*&#65533;b&#65533;&#65533;&#65533;&#65533;&#65533;&#65533;&#65533;H&#65533;2@(&#65533;r>c&#65533;,n&#1436;&#65533;>&#65533;&#65533;G
~Ya &#65533;&#65533;|&#65533;~&#65533;`%}@
*&#65533;~!.&#65533;&#65533;-b4@'L&#65533;#&#65533;A&#65533;sM&#65533;In,&#65533;/&#868;%k:&#65533;`&#65533;&#65533;&#65533;X&#65533;&#65533;&#65533;$&#65533;&#65533;>v>NB!"F:`#&#65533;Z&#65533;#=6&#65533;S&#65533;=ml&#65533;"&#65533;&#65533;^&#65533;&#65533;&#65533;&#65533;!o@cDl&#65533;&#65533;S&#65533;&#65533;&#65533;&#65533;"&#65533;&#65533;"8&#65533;&#65533;"`&#65533;JNdAH&#65533;&#65533;&#65533;&#65533;&#65533;&#65533;t:#&#65533;K&#65533;e&#65533;&#65533;&#65533;3:.&#65533;I&#1920;&#65533;MI\C&#65533;&#65533;&#65533;&#65533;&#644;&#65533;
 &#65533;Aa&#65533;&#65533;&#65533;&#65533;&#65533;:&#65533;r_h&#65533;&#65533;&#65533;&#65533;&#65533;&#65533;&#65533;
6&#65533;|&#65533;&#65533;G/W&#65533;8`&#65533;|&#65533;N&#65533;<&#65533;&#65533;9&#65533;&#65533;&#65533;&#683;&#65533;k&#65533;&#65533;	%&#65533;&#65533;9&#65533;&#65533;&#65533;&#65533;=(x{N&#65533;@&#65533;<(&#65533;>&#65533;s""&#65533;GH&#237;&#65533;&#65533;@.I&#65533;n&#65533;%&#65533; h &#65533;&#65533;vN`9&#65533;&#65533;&#1428;	&#65533;&#65533;v&#65533;&#593;&#65533;qC&#65533;&#65533;&#65533;&#65533;&#65533;/)&#65533;&#65533;6#&#65533;&#65533;&#65533;v&#65533;"h&#65533;&#65533;&#65533;&#65533;:t &#65533;&#65533;9&#65533;c&#65533; %&#65533;D&#65533;>&#65533;&#65533;H&#65533;6&#65533;&#65533;{I&#65533;&#65533;IS&#65533;1&#65533;.&#65533;&#65533;&#1150;t&#65533;&#65533;&#65533;s&#65533;Z&#65533;QgQ&#65533;&#65533;&#65533;A&#65533;&#65533;T@r \v&#65533;Y&#65533;&#65533;K&#65533; &#65533;At!O%&#65533;&#65533;u&#65533;:F&#65533;&#65533;W&#65533;&#65533;&#65533;&#150;9&#65533;&#65533;&#65533;"&#65533;&#65533;&#65533;&#65533;&#65533;,&#65533;(&#1297;&#65533;`2.&#65533;m.rs&#65533;&#419;JJ&#65533;&#65533;
@&#65533;r}&#65533;&#65533;&#65533;&#65533;RS&#65533;/&#65533;7&#65533;u(`aM# &#65533;&#65533;|&#65533; &#65533;&#65533;&#840;&#65533;&#65533;&#65533;&#65533;@&#65533;rB&#65533;&#65533;L&#65533;a&#65533;c&#65533;
&#65533;wM:c&#65533;|&#65533;:v&#65533;L&#65533;&#65533;&#65533;&#65533;&#65533;&#65533;&#65533;&#65533;@&#65533;l&#65533;;&#65533;A&#1577;'Y}&#65533;>&#65533;5!&#65533;&#65533; 3F&#65533;?&#65533;#&#65533;@&#65533;	&#65533;3a&#65533;ft@2&#65533;C &#65533;	&#65533;@&#65533;n &#65533;&#65533;~&#65533;,&#65533;&#65533;C2&#65533;]&#65533;&#65533;\O&#65533;&#65533;&#65533;&#65533;&#65533;&#65533;&#65533;>[M&#65533;jGb&#65533;_&#65533;&#65533;&#65533;K`W[: 9&#65533;&#65533;r&&#65533;9%V}@&#65533;9b&#65533;r&#1770;-B
F&#65533;"&#65533;&#65533;=&#65533;&#65533; a&#65533;e&#65533;&#65533;{U&#65533;+V&#65533;&#65533;!&#65533;&#1550;&#65533;S&#65533;qWN&#65533;&#65533;&#65533;E&#65533;_ &#65533;&#65533;&#65533;r&#65533;@&#65533;&#65533;AHy&#65533;&#65533;6@e&#65533;d&#65533;G,P&#65533;&#877;9&#65533;e&#65533;&#65533;"B&#65533;W&#65533;&#65533;z_&#65533;&#65533;&#65533;Ra&#65533;L&#65533;Q&#65533;&#65533;&#65533;&#65533; `>&#65533;&#65533;e^.&#65533;&#65533;&#65533;-&#65533;&#65533;&#65533;Af&#65533;;& 
2b$f&#65533;&#65533;&#65533;&#65533;&#1221;@]<!&#65533;s ?~&#65533;&#1858;&#65533;M&#65533;:&#65533;U&#65533;&#65533;r&#65533;1&#65533;&#65533;&#225;&#901;&#65533;&#65533;&#65533;&#65533;&#65533;&#65533;&#65533;&#65533;&#65533;o&#65533;&#65533;&#65533;&#65533;.&#65533;.&#65533;&#1915;&#65533;&#65533;&#65533;g&#65533;2u&#1524;<p&#65533;&#65533;&#65533;9$&#65533;&#65533;-"&#65533;(2&#65533;Y&#65533;7#A&#1820;&#65533;&#385;&#65533;&#65533;&#65533;&#65533;&#65533;O&#65533;&#65533;&&#65533;&#65533;&#65533;>&#65533;X&#65533;&#65533;&#65533;qLZ&#65533;<&#673;um&#65533;",@&#65533;D&#65533;#G&#65533;&#65533; &#65533;r&#65533;&#65533;T&#65533;`r&#65533;W &#65533;&#65533;~=&#65533;:|c&#65533; &#65533;~&#65533;-y&#65533;-&#65533;`&#65533;&#65533;&#65533;	<&#65533;;&#65533;!
 &#65533;&#65533;{R&#65533;&#1919;&#65533;*D&#65533;&#65533;@Bn Jt&#65533;&#65533;&#65533;&#65533;*&&#65533;&#65533;2d&#15437;&#65533;i&#65533;&#65533;&#65533;&#65533;&#65533;&#65533;2;(&#65533;Ii&#65533;&#715;&#65533;&#65533;&#65533;&#65533;&#65533;w&#65533;&#65533;&#65533;bI@&#65533;@&#65533;&#65533;&#65533;&#724;&#65533;6l&#65533;)&#65533;$J&#65533;A?J&#65533;&#65533;&#65533;z&#65533;&#26576;!:R&#65533;A&#1903;X&#65533;Lu&#65533;z&#65533;T&#65533;4&#685;&#65533;l&#65533;&#24738; &#65533;&#65533;&#65533;) &#65533;vG&#65533;&#65533;7&#65533;L{-f&#65533;"s&#65533;Q&#65533;&#65533;&#1285;B&#65533;IYXFPA&#65533;"&#65533;M&#65533;&#65533;&#65533;&#1256;S&#65533;^&#890;&#65533;&#65533;&#65533;W&#65533;#&#65533;/&#65533;&#65533;M&#65533;&#65533;&#65533;34&#65533;\P	&#65533;&#65533;0|&#65533;&#65533;&#455;&#65533;q&#65533;&#65533;)H&#65533;E&#65533;E&#65533;m,M&#65533;&#65533;A&#65533;_&#643;)&#65533;&#65533;&#65533; D_&#65533;<N|&#65533;&#65533;	S&#65533;:xG#&#65533;&#65533;Z/M{&#65533;&#65533;Q&#65533;&#65533;<&#261;&#65533;?H&#65533;&#65533;!&#65533;&#65533;"&#65533;n&#65533;e&#65533;O &#65533;&#65533;P &#65533;`&#65533;P 0&#65533;#!I&#65533;P&#65533;&#65533;&#1737;(&#65533;&#65533;"j&#65533;&#65533;AgEpME&#65533;&#65533;&#65533;\&#65533;@&#65533;Php1(d&#65533;?&#65533;R@7&#65533;yI&#65533;&#1025;1&#65533;&#65533;&#65533;[|P&#65533;w&#65533;&#65533;
0	&#65533;&#65533;F&#65533;"&#65533; Tf6&#65533;t&#65533;!X@&#65533;?L0Q"#&#1364;&#65533;&#65533;&#65533;&#65533;&#65533;&#65533;&#65533;&#65533;d&#65533;5h&#65533;&#65533;&#65533;b&#65533;D&#65533;&#65533;&#65533;S&#65533; FE&#65533;D&#65533;A&#65533;&#65533;&#65533;Ay&#65533;1B&#65533;&#65533;&#65533;&#65533;?t&#1025;&#65533;m&#65533;&#65533;&#65533;&#65533;:&#65533;?M4S&#65533;&#65533;&#65533;a"&Pg&#65533;&#65533;&#65533;&#65533;?"&#65533;;8&#65533;S,&#65533;)&#65533;&#65533;<C&#65533;&#65533;&#65533;A&#65533;&#65533;O&#65533;F&#65533;|&#65533;1G&#65533;&#65533;Hs  &#65533;A8P&#65533;WJ&#65533;&#65533;U&#65533;&#65533; &#65533;R kC$$Oi&#65533;{'<&#65533;rP&#65533;
4P&#65533;_|&#65533;PF&#65533;$I&#408;T&#65533;4&&#65533;&#65533;&#65533;K&#65533;&#65533;&#65533;&#65533;#&#444;@&#65533;N<&#65533;sC*C&#65533;|&#65533;a(&#65533;&#65533;RK&#65533;&#65533;6&#65533;&#65533;&#65533;B&#65533;&#65533;&#65533;SoC&#65533;T&#65533;Q&#65533;:|&#65533;'j&#65533;&#65533;&#65533;{p!&#218;&#65533;&#65533;#&#65533;&#65533;&#65533;&#1491;&#65533;"&#65533;
`&#65533;a&#65533;&#65533;s&#65533;;&#65533;Y&#65533;Bc*&#65533;&#65533;&#65533;
&#65533;&#65533;+&#65533;&#65533;&#65533;h&#65533;&#65533;&#65533;&#65533;&#65533;t&#65533;m&#65533;&#65533;x&#65533;}&#65533;;w'&#65533;p&#65533;!&#65533;A=&#65533;&#65533;q"^&#65533;&#65533;7&#65533;(xP&#65533;1~&#65533;&#65533;&#1477;x&#65533;&#65533;9x[&#673;9N&#65533;qPE&#65533;&#65533;wPz&#65533;$&#65533;&#65533;&#65533;&#65533;&#65533;&#65533;BI&#65533;&#65533;'&#65533;#] !&#65533;A!&#65533;Y84(&#65533;&#65533;? ,p5&#65533;&#65533;&!&#65533;f&#65533;&#65533;&#65533;/OH&#65533;&#65533;g(b&#65533;&#65533;&#65533;&#65533;?&#65533;T&#65533;j_&#65533;&#65533;&#65533;&#65533;&#65533;&#65533;&#65533;\&#65533; 4&#65533;o&#65533;&#65533;&#65533;&#65533;i&#65533;&#65533;5!&#65533;V&#65533;&#65533;D&#65533;&#65533;4v&#65533;2&#65533;&#65533;-&#65533;&#65533;%(&#65533;z0w&#65533; LH6EB0&#65533;L&#65533;F&#65533;&#65533;&#65533;&#65533;]&#65533;&#65533;&#65533;^&#65533;@&#65533;&#65533;O&#65533;&#65533;	&#65533;&#65533;	5&#65533; :&a&#65533;G&#65533;&#65533;&#65533;B&#65533;#&#65533;I&#65533;!ACB"!&#65533;d&#65533; &#65533;&#65533;A<&#65533;&#65533;&#65533;!qh&#65533;?@&#65533;q&#65533;A&#65533;D0&#65533;?&#65533;&#65533;&#65533;&#65533;&#65533;a k&#65533;G3&#65533;Q&#65533;p&#65533;0@g&#65533;!'t`&#65533;P&#65533;&#1391;&#65533;&#65533;&#65533;&#65533;x;&#65533;&#65533;8&#65533;&#65533;&#65533;&#65533;?0&#65533;|1g>h&#65533;*"&#65533;&#65533;l&#65533;&#65533;&#65533;A9X&#65533;&#65533;@r&#65533;#`&#65533;8&#65533;P&#65533;&#65533;&#65533;&#65533;R&#65533;C&#280;&#65533;F&#65533;&#65533;&#65533;&#584;&#65533; &#65533;I&#65533;<|0&#65533;Y&#65533;F`&#65533;H&#65533;B&#65533;&#65533;&#65533;!&#65533;)8Ca&#65533;&#65533;&#65533;&#65533;%&#65533;&#65533;&#65533;&#65533;Pl%&#65533;XB^&#65533;&#65533;&#65533;&#65533;':P
Blv&#65533;&#65533;&#65533;&#65533;)~&#65533;&#65533;6&#65533;&#65533;&#65533;"pc&#65533;P&#65533;D&#65533;&#65533;x"2&#65533;&#65533;Xk&#65533;&#65533;&#65533;&#65533;&#65533;CYXS&#65533;&#65533;zR&#65533;&#65533;\-!8`&#65533;?&#65533;&&#65533;Z,F!&#65533;9M&#65533;2&#65533;G%&#65533;3&#65533;	&#65533;r 7&#65533;Y&#65533;&#65533;&#65533;hFe&#65533;D&#65533;&#65533;&#65533;Ar&#504;&#65533;&#65533;&#65533;p"3(&#65533;PH&#65533;=h&#65533;K&#65533;&#65533;bg&#65533;&#65533;	2&#479;. @&#65533;ABb&#65533;}`&#65533;&#65533;=' &#65533;	x&#65533;&#65533;&#65533;!\&#65533;}b &#65533;&#65533;&#65533;;B&#65533;&#65533;
d&#65533;A&#65533;&#65533;&#65533;A&#65533;&#65533;&#65533;Kq&#65533;x&#65533;9^&#65533;&#65533;b&#65533;&#65533;&#65533;z&#65533;&#65533;&#1066;i&#65533;&#65533;xe&#65533;&#65533;&#65533;k&#65533;hFr&#65533;CE&#65533;&#65533;&#65533;X&#65533;	&#65533;A&q]&#65533;&#65533;&#256;)&#65533;&#65533;&#65533;&#65533;&#65533;&#65533; &#65533;&#65533;&#65533; >&#65533;AAL&#65533;&#1413;Z|-!&#65533;&#65533;&#65533;&#65533;D&#65533;v&#65533;&#65533;hE	&#65533;=&#65533;]Cl&#65533;-&#65533;&#65533;j&#65533;}&#65533;&#1054;&#65533;$&#65533;^&#65533;J&#65533;o&#65533;G&#65533;&#65533;&#65533;&#65533;&#65533;&#65533;&#65533;M&#65533;x&#65533;	&#65533;&#65533;y&#65533;4&#65533;t&#315;!&#65533;B&#65533;&#65533;&#65533;&#65533;6t&#65533;b&#65533;&#65533;&#65533;bP&#65533;&#65533;&#65533;m5&#65533;
`%&#65533;f&#65533;oP&#65533;X&#65533;Y&#65533;L&#65533;&#65533;C y&#65533;=&#65533;Z&#65533;&#65533;(&#65533;H&#65533;`&#65533;&#65533;G &#65533;Xx&#65533;&#65533;$$+&#65533;&#65533;`&#65533;&#1061;&#65533;&#65533;UV&#65533;)&#65533;N&#65533;&#65533;e&#65533; &#65533;&#65533;x&#65533;i`&#961;!$O&#65533;LB&#65533;&#65533;#&#65533;&#65533;
8(&#65533;H&#1027;&#1235;<&#65533;%&#65533;|&#65533;4&#65533;$&#65533;
)&;r&#65533;e&#65533;&#65533;x&#65533;&#65533;l&#404;"$WY
R&#65533;&#65533;&#65533;yBf&#65533;P;&#65533;1&#65533;&#65533;&#65533;&#65533; '&#65533;&#65533;<!N#~&#65533;Ko
&#65533;	&#65533;&#65533;Z]HB&#65533;BX&#65533;$&#65533;
	B8&#65533;&#65533;&#65533;&#65533;&#1104;&#65533;&#65533;&#65533;&#65533;&#65533;8&#65533;&#65533;&#65533;S&#549;Xk&#65533;&#65533;)&#65533;&#65533;&#65533;&#65533;?R&#65533;&#65533;B&#65533;&#1297;&#65533;C&#65533;s&#65533; &#65533;G%B&#65533;Q&#65533;S&#65533;&#65533;&#65533;&#65533;&#65533;U&#65533;s&#65533;D&#65533;!K&#65533;
g&#65533;&#1383;>&#65533;+	&#65533;&#65533; &#65533;08&#65533;W/&#65533;&#65533;z&#65533;C&#65533;&#65533;$:I&#65533;&#1384;&#65533; &#65533;w&#65533;$TArW&#65533;&#1747;N&#65533;&#65533;G&#1058;&#65533;&#65533;!4b&#65533;h@0h&#65533;%Bt&#65533;&#65533;0&#65533; B&#65533;@&#65533;&#65533;&#65533;S&#65533; &#65533;v&#65533;&#65533;&#65533;a&#65533;NC&#65533;&#65533; -&#65533;ADdc&#65533;Y&#65533;&#65533;&#1351;&#65533;&#1257;N&#65533;&#65533;&#65533;&#65533;&#65533;&#65533;c&#65533;l&#65533;^&#65533;0&#65533;_a&#65533; nTS&#65533;bh&#65533;Cd&#65533; &#65533;&#65533;C72&#65533;&#65533;{=!QLV&#65533;&#65533;&#65533;&#65533;&#65533;Ug&#65533;&#65533;Q&#65533;&#65533;&#65533;>y&#65533;12&#65533;Q&#65533;&#65533;Uz&#65533;`*"&#65533;q^H&#65533;! r&#65533;&#65533;&#65533; ,g!&#65533;&#1128;&#65533;b&#65533;&#65533;&#65533;&#65533;&#65533;&#65533;C&#65533;{$d!&#65533;!&#65533;
P 
&#65533;&#65533;!Z&#65533;&#65533;>p&#65533;?&#65533;
>8~\&#65533;&#65533;&#65533;&#65533;&#65533;&#65533;r&#65533;HB^&#65533;D&#65533;&#65533;C&#65533;PN&#65533;x>>&#65533;2s&#65533;h^&#65533;&#65533;&#65533;Gd&#65533;&#65533;F&#65533;;G&/&#65533;a&#65533;,u >&#65533;K	&#65533;k&#65533;&#65533;&#65533;&#1332;c7 &#65533;`&#65533;&#65533;&#65533;#&#65533;W&#65533;&&#65533;&#65533;&#65533;2&#65533;HMy&#65533;&#65533;E&#65533;&#65533;&#65533;&#65533;:&#65533;&#65533;Ag&#65533;&#65533;&%U&#65533;g>r&#65533;;3D(&#65533;7p@&#65533;X&#65533;&#65533;4B&#65533;3h&#65533;&#65533;xq
 (EQ&#65533;v&#65533;&#65533;&#65533;t&#65533;T&#65533;Q&#65533;>&#65533;j&#65533;&#65533;i&#65533;q&#65533;q&#65533;1&#65533;&#65533;8&#65533;j&#65533;61&#65533;pU&#65533;&#65533;&#65533;&#65533;U5&#65533; &#65533;&#65533;9r&#65533;r&#65533;9&#65533;&#65533;&#65533;R2&#65533;T2&#65533;Q&#65533;&#65533;&#65533;{&#65533;'&#65533;Q&#65533;#9&#65533;B&#65533;d&#65533;&#65533;&#65533;Y&#65533;;&#65533;&#65533;&#65533;p&#65533;&#65533;HTD(""A!TH=&#65533;3!/w&#65533;E&#65533;
&#65533;z3&#65533;&#65533;"f&#65533;A/"#&#65533;&#65533;Cv&#65533; &#65533;&#65533;&#65533;op/rXW&#65533;j&#65533;xH p@p(01&#65533;v&#65533;{VP%V@1&#65533;&#65533;:&#65533;&#1104;&#65533;&#65533;&#65533;@!&#65533;YP&#65533;i&#65533;Fp,T[-&#65533;[&#65533;u|
n&#65533;W)W}&#65533;r0&#65533;\&#65533;&#65533;F1DW&#65533;p&#65533;"	&#65533;&#65533;2&#65533;)&#65533;&#65533;&#65533;(D&#65533;&#65533;&#65533;&#65533; D&#65533;+A&#65533;&#65533;t &#65533;&#65533;t&#65533;0&#65533;HuVw]&#65533;D&#65533;&#65533;*&#65533;&#65533;&#65533;^q 0&#65533;&#65533; &&#65533;q&#65533;rh&#65533;&`m'9&#65533;`rGw&#65533;!2r7HC&#65533;7&#65533;w&#65533;&#65533;&#65533;&#65533;`x&#65533;w-&#65533;0&#65533;&#65533;&#65533;PH&#65533;&#65533;&#65533;&#65533;1&#65533;&#65533;&#65533;z&#65533;&#65533;z&#65533;&#65533;&#65533;!c&#65533;&#65533;&#65533;&#65533;[PE&#65533;y3&#65533; ) &#65533;@v/`Df&#183;S&#1264;{&#65533;&#65533;Y&#65533;:r`
:&#65533;&#65533; M&#65533;PS<&#65533;&#65533; C`&#1552;	&#65533;w\6}&#65533;&#65533;M&#65533;C&#65533;&#65533;I&#65533;&#65533;0JI&#65533;&#65533;N&#65533;&#65533;&#65533;&#65533;J&#65533;<&#65533;&#1120;4&#65533;&#65533;4N&#65533;TsO&#65533;&#65533;b&#65533;pT3	q&#65533;&#65533;k&#65533;L&#65533;Ao&#65533;X9P7(&#65533;vy&#65533;x&#65533; f&#65533;Awx&#65533;6j&#65533;S8&#65533;!,U9&#1457;&#65533;;5013&#65533;&#65533;#&#65533;&#65533;@@P;&&#65533;L&#65533;&#65533;&#65533;A&#65533;!&#65533;&#65533;c&#65533;L&#65533;0&#65533;&#65533;&#65533;al&#65533;&#65533;&#65533;A&#65533;&#65533;&#65533; &#65533;9&#65533;s;p&#65533;&#65533;&#65533;&#65533;0
&#65533;#&#65533;&#65533;&#65533;mo&#65533;Yx&#65533;&#65533;	=&#65533;!&#1299;&#1360;&#65533;i&#65533;C&#65533;&#1555;&#65533;&#1049;"&#65533;0&#65533;>&#65533;
&#65533;1 m&#65533;OXb&#65533;&#65533;2
&#65533;&#65533;&#65533;&#65533;Y&#65533;1&#65533;	g&#65533;LV &#65533;U&#65533;&#65533;q*$G&#65533;&#65533;q&#65533;&#65533;=eP(Wrl@rd
&#65533;
%G&#65533;&#1667;i7s&#65533;R\&#65533;&#65533;&#65533; f&#65533;5&#65533;|y^v^&#65533;&#65533;x@&#65533;M4 &#184;&#65533;&#65533;8**&#65533;&#65533;uU&#65533;t&#65533;*{&#65533;Dy &#65533;k@&#65533;&#65533;]&#65533;0&#65533;&#65533;&#65533; &#65533;hrR=&#65533;r&p`&#65533;_B&#65533;$&#65533;&#65533;({&#65533;?x'&#65533;&#65533;&#65533;&#65533;0&#65533;&#65533;&#65533;;&#65533;g	&#65533;&#65533;xVzx&#65533;&#65533;&#65533;Qm&#65533;$6&#65533;&#65533;&#65533;&#29733;&#65533;UpGPAP_0S	p&#65533;P&#65533;&#65533;B&&#65533;%&#65533;{&#1889;W&#65533;&#65533;3&#65533;%&#65533;Q&#65533;&#65533;&#65533;w4&#65533;&#65533;g&#65533;##O&#65533;&#65533;&#65533; &#967;K&#65533;C&#65533;b}&#65533;&#65533;s&#65533;p<&#65533;&#65533;&#65533;lFr&#65533;l&#65533;foP&#65533;&#65533;Ep&#65533;&#65533;{?&#65533;&#65533;&#65533;&#65533;5aY`&#65533;&#1125;&#65533;`&#65533;Q&#65533;&#65533;S,9X
A&#65533;r&#65533;QQ&#65533;&#65533;&#65533;&#65533;ho&#65533;: &#65533;P&#65533;&#65533;&#65533;;&#65533;1&#881;8&#65533;&#65533; 
&#65533;VS&#1489;&#65533;B%&#65533;&#65533;&#65533;&#65533;l&#65533;*&#65533;&#65533;&#65533;P&#65533;&#65533;&#65533;%&#65533;&#65533;3)&#65533; 56(l$&#65533;{;x&#65533;%&#65533;&#65533;&#65533;q5&#65533;:Rk&#65533;]&#65533;&#65533;P-&#65533;&#65533;ni&#65533;&#65533;&#65533;s!&#65533;&#65533;&#65533;#"&#65533;y&#65533;	&#65533;=&#65533;&#65533;+&#65533;"1&#65533;W&#65533;p4&#65533;(R&#65533;&#65533;&#65533;&#65533;vK&#65533;&#65533;&#65533;&#65533;2&#65533;`T&#65533;&#65533;t&#65533;&#65533;&#65533;&#65533; Z&#65533;! &#65533;&#65533;&#65533;&#65533;2&#463075;E&#65533;0&i&#65533;m\&#65533;=&#65533;e'&#65533;u&#65533;&#65533;`&#65533;`%7&#65533;d&#65533;&#65533;	]&#65533;/&#65533;&#65533;&#1632;&#65533;9&#65533;&#65533;P&#65533;<&#65533;:&#65533;&#65533;&#65533;&#65533;&#65533;0z&#65533;&#65533;Qo&#65533;z&#65533;&#65533; ^\&#65533;]T0&#65533;Ja$&#65533;&#65533;&#65533;]&#65533;&#65533;&#65533; &#65533;[&#1344;&#992;&#65533;iR(ht &#65533;&#65533;&#65533;$IZw&#65533;&#65533;&#65533;
pw&#65533;&#65533;5&#65533;B
&#65533;x&#65533;`&#65533;&#65533;&#65533;D &#65533;&#65533;4.&#65533;GH
 &#65533;&#65533;K&#65533;h&#65533;&#65533;wKE&#65533;h&#65533;&#65533;G K )$&#65533;*qL&#1104;&#65533;&#65533;h
Z&#158;&#65533;M&#65533;J&#65533;&#65533;&#65533;*
&#65533;&#65533;&#65533;},#N+&#65533;Xq<g&#65533;&#65533;&#65533;&#65533;&#65533;&#65533;&#65533;&#1125;Q&#65533;Zc
&#65533;g&#65533;&#65533;Q&#65533;?&#65533;&#65533;A-!&#65533;xt&#65533;&#65533;k&#65533;&#65533;&#65533;&#65533; 
AX&#65533;&#65533;J&#65533;Qg(&#65533; &#65533;&#65533;&#65533;b&#65533;&#65533;ET{`m&#65533;&#65533;b&#65533;&#65533;&#65533;*&#65533;&#65533;&#65533;:&#65533;P&#65533;&#65533;k&#1248;%AT&#65533;&#65533;&#65533;&#65533;y&#65533;50&#65533;
A&#65533;&#65533;:&#65533;C&#65533;&#65533;&#65533;,k &#65533;&#65533;&#65533;l&#65533;&#65533;i9&#65533;&#65533;42+&#65533;&#65533;@&#65533;j#(T*(`B@&#65533;j`J
LT&#65533;  	&#65533;&#65533;&#65533;q&#65533;n	&#65533;V{&#65533;B!q&#65533;'&#156;%""X,&#65533;\&#774;e(ah&#65533;fW&#65533;S&#65533;&#65533;`&#65533;R B&#65533;`&#65533;
&#65533;q&#65533;&#65533;&#65533;$ F&#65533;&#65533;`&#65533;&#65533;:&#65533;n,&#65533;=0&#65533;|&#65533;&#65533;N&#65533;R&#48395;&#65533;&#65533;@r&#65533;X&#65533;p_&#65533;Pi*&#65533;++&#65533;&#65533; f&#65533;]&#65533;4&#65533;FY&#65533;&#65533;R]&#65533;&#65533;&#65533;Eo&#65533;E&#65533;&#65533;]&#65533;!*z&#65533;&#696;{ &#65533;&#65533;&#65533;&#65533;8 1*&#65533;&#65533;H&#65533;&#65533;4"&#65533;&#65533;&#65533;'&#65533;&#1205;&#65533;&#65533;&#65533;&#65533;W3]&#65533;C5&#65533;rH&#65533;&#65533;
&#65533;&#65533;&#65533;&#65533;&#65533;&#65533;1.&#65533;g&#65533;2&#65533;&#65533;z7&#65533;&#65533;&#65533;&#65533;&#65533;&#65533; &#65533;	&#65533;&#65533;	&#65533;J&#65533;&#65533;&#65533;&#65533;!&#65533;dj'&#65533;K&#65533;&#65533;&#208;&#65533;&#65533;K&#65533;&#65533;Ns2&#65533;&#65533;&#65533;&#65533;&#65533;p&#65533;)|-&#65533;&#65533;&#65533;&#65533;&#65533;p&#65533;&#65533;O
 
&#65533;&#65533;eE&#65533;WN+f&#965;&#65533;&#65533;&#65533;&#65533;&#208;:&#65533;&#65533;39#~Y&#65533;Nl&#65533;&#65533;&#65533;&#65533;&#65533;&#65533;&#65533;&#65533;q1&#65533;
pg&#65533;Q&#65533;&#65533;d&#65533;8&#65533;w6&#65533;pN&#65533;&#65533;5&#65533;K&#65533;&#65533;S&#65533;:dy&#65533;r&#65533;&#65533;]&#65533;&#65533;P&#65533;"&#65533;&#65533; &#65533;0,&#65533;&#65533;0d&#65533;&#65533;&#65533;&#65533;&#65533;&#65533;&#65533;&#65533;&#65533;&#65533;L\&#65533;`&#65533;&#65533;
T&#1626;k&#65533;&#65533;&#65533;2< &#65533;<&#65533;&#65533;=&#65533;4?&#65533;8&#65533;&#65533;&#65533;&#65533;Y&#182;c&#65533; k&#65533;Ht)g|]&#65533;Vx=&#65533;I&#65533;r&#65533;&#65533;&#65533; &#65533;&#65533;@"&#65533;\\&#65533;K#&#65533;&#65533;W&#65533;&#65533;n	&#65533;&#65533;&#65533;&#65533;S&#65533;X&#65533;#Cp-&#65533;&#65533;BP{&#65533;
@V@Y:&#65533;T&#65533;)$p&#65533;&#65533;Fl&#65533;&#65533;u&#65533;&#544;Hr%G&#65533;z,p&#65533;\&#386;`&#65533;\&#65533;B3g\! c&#65533;&#65533;E&#65533;&#65533;B&#38116;&#65533;&#65533;&#65533; A&#65533;y&#65533;J*&#65533; u	q&#755;Q&#65533;&#65533;D+&#65533;S&#65533;&#659;@?&#65533;0&#65533;&#65533;e&#65533;&#65533;&#65533;[i&#65533;&#65533;'&#65533;&#65533;&#65533;,8@]H&#65533;&#65533;&#65533;
 H&#65533;!23m&#65533;Cp&#65533;&#65533;&#65533; I&#65533;&#65533;&#65533;&#65533;>&#2018;-&#65533;LH&#65533;3&#65533;&#6575;&#65533;&#65533;&#763;&#65533;&#65533;s&#65533;1nz&#65533;'L&#65533;q&#65533;CV&#65533;&#65533;&#65533;&#65533;&#65533;+&#65533;] &#65533;7&#65533;&#65533;QS&#65533;&#1724;i&#65533;N0c	&#65533;&#65533;X&#65533;sLqC&#65533;&#65533;MA&#65533;&#65533;&#65533;5Z&#65533;&#65533;&#65533;N&#65533;&#65533;&#65533;o &#65533;-&#65533;&#1186;&#65533;&#65533;&#65533;&#65533;9&#65533;q&#65533;;&#65533;&#65533;U&#65533;`&#65533;85(&#65533;D&#65533;&#65533;h	p&#65533;&#65533;&#65533;$&#65533;c&#65533;&#65533;&#65533;&#65533;&#65533;&#65533;&#65533;|N!&#65533;&#65533;	A&#65533;&#65533;!&#65533;U&#65533;,&#65533;&#65533;&#65533;,&#65533;Z&#65533;&#65533;!&#65533;&#65533;&#1626;&#65533;&#65533;1&#65533;gMP&#65533;,&#65533;4.&#65533;&#65533; 8P!&#65533;&#1363;&#65533;&hk= &#65533;	
&#65533;&#1073;P&#65533;H&#65533;v'&#65533;m&#65533;&#65533;J\&#65533;>&#65533;&#65533;Vv&#65533;&&#65533;&#65533;&#65533;&#65533;vY&#65533;>&#65533;9&#65533;&#65533; &#65533;&#65533;0&#65533;s&#65533;mjcrL$6v!%&#65533;e&#65533;&#1822;&#1786;=6v&#65533;&#65533;&#65533;&#65533;qr"&#65533;&#253;[&#65533;mr&#65533;&#65533;&#65533;&#65533;&#65533;&#65533;&#65533;&#65533;&#65533;&#65533;&#65533;\.&#65533;
'q&#1812;C&#65533;&#65533;&#65533;&#65533;h&#65533;)&#65533;&#65533;&#65533;y@
&#65533;\1&#65533;!^D@&#65533;&#65533;W&#65533;/&#65533;D&#65533;#p[&#65533;&#65533;+t&#65533;Z7,&#65533;&#65533;&#65533;&#65533;&#65533;ag&#65533;&#65533;&#65533;]9B&#65533;_x&#65533;&#65533;&#65533;b*0PI&#65533;&#65533;6&#65533;a&#65533;&#65533;.&#65533;&#65533;? &#65533;t&#65533;3&#65533;&#65533;&#65533;pA@)_`&#65533;&#65533;&#65533; Sd&#65533;W&#65533;@.&#65533;&#65533;8~wd|&#65533;&#65533;1y&#65533;&#65533;pf0&#65533;&#65533;)+&#65533;&#65533;&#65533;&#65533;&#65533;Z&#65533;&#65533;&#65533;Ii4\&#65533;]&#65533;&#65533;Q&#65533;3&#65533;&#65533;&#65533;AOV&#65533;&#65533;ZN&#65533;t]&#65533;&#65533;&#65533;&#65533;&#65533;&#65533;&#65533;&#65533;~&#65533;d&#65533;&#65533;&#65533;&#65533;&#65533;&#65533;&#65533;&#65533;&#65533;&#65533;k&#65533;!&#65533;&#65533;~&#65533;&#65533;?&#65533;"Vf&#65533;,&#65533;&#65533;&#65533;#&#65533;&#65533;!T&#65533;&#65533;&#65533;&#65533;4&#1465;&#65533;&#65533;&#65533;n&#65533;r`&#65533;NkdM&#173;&#65533;&#65533;&#65533;5&#65533;<plS&#65533;W5&#1421;&#65533;U&#65533;&#65533; &#65533;&#65533;&#65533;&#65533;tC=&#65533;&#65533;m&#65533;&#65533;c&#65533;m&#65533;!U&#65533;&#65533;&#65533;_&#65533;&#65533;&#65533;&#65533;	&#65533;>d&#65533;&#65533;b&#65533;[z&#65533; &#65533;&#1641;&#65533;	&#65533;": p&#65533;&#65533;&#65533;&#65533;&#692;<xL&#65533;&#65533;&#65533;&#2047;VP &#65533;7&#65533;&#65533;&#65533;(&#65533;&#65533;&#65533;&#65533;>}&#65533;<&#65533;V&#65533;&#65533;k&#65533;&#65533;&#65533;&#65533;&#65533;&#65533;P&#65533;l=&#65533;&#65533;p&#65533;1&#65533;&#65533;A`&#65533;% :t0&#65533;=|H&#65533;*|&#65533;&#65533;&#65533;&#65533;0S&#65533;@M&#65533;ez&#65533;&#703;+hJ&#65533;GT+Q&#65533;a&#65533;!&#65533;&#65533;a:&#65533;&#65533;&#65533;]&#65533;&#65533;&#542;D&#65533;&#65533;C&#65533;&#1984;y&#65533;&#65533;3i&#65533;+W&#65533;]+c&#65533;&#65533;$
,&#65533;&#65533;D&#65533;&#65533;:&#1793;b&#65533;&#65533;&#65533;&#65533;n<&#65533; &#65533;&#65533;?!&#65533;(&#65533;&#65533;&#65533;X&#65533;AC&#65533;&#65533;&#65533;&#65533;!&#65533;fZu&#456461;r`5&#65533;evA&#65533;q&#65533;E&#65533;.g&#65533;&#65533;&#65533;&#65533;!De&#65533;&#65533;&#65533;0E&#65533;`&#65533;4&#65533;!C&#65533;&#65533;&#65533;&#65533;&#65533;="A,&#65533;h&#65533;&#1625;(&#65533;	c/jQ&#65533;W&#65533;&#33479;&#65533;k&#65533;&#65533;,D&#65533;+l^Q?&#65533;&#65533;&&#65533;&#65533;&#65533;&#65533;l&#65533;&#65533;&#65533;A&#65533;Q&#65533;&#65533;7(&#65533;P&#65533;	=&#65533;&#467;&#65533;y&#212;&#65533;B&#65533;&#65533;*&#65533;9&#65533;bhg4P&#65533;&#65533;&#65533;&#65533;{&#65533;&#65533;&#65533;4&#65533;&#65533;&#65533;&#1104;&#65533;Xr&#65533;>;&#65533;&#65533;&#65533;&#65533;A&#65533;B&#65533;&#65533;&#65533;&#65533;&#65533;&#65533;!&b&#65533;AqJ*&#65533;&#65533;&#65533;J,&#65533;&#65533;rK.&#65533;&#65533;&#65533;K0&#65533;&#65533;a&#65533;&#65533;&#65533;&#65533;"&#65533;&#65533;&#65533;h&#65533;&#65533;&#65533;*&#65533;&#65533;&#65533;&#65533;a&#65533;i&#65533;,9&#65533;&#65533;&#65533;&#65533;,.|(D&#65533;&#65533;&#65533;&#65533;m&#65533;&#65533;&#65533;&#65533;&#65533;&#65533;!,
qb&#65533;S!L&#65533;H&#65533;!&#65533;A&#65533;&#65533; &#65533;&#65533;&#65533;!	R&#65533;)33B&#65533;!&#65533;&#1415;d&#65533;&#65533;&#65533; 2&#65533;&#65533; &#65533;&#65533;&#65533;VB0&#65533;U,L&#65533;)Lf&#65533;u&#65533;&#65533;&#65533;)&#65533;A"&#65533;&#65533;	&#65533;9&#65533;&#65533;@&#65533;&#65533;&#65533;h&#65533;Z&#65533;8&#65533;&#65533;d&#65533;&#65533;&#65533;#&#65533;&#65533;&#65533;&#65533;;0&#22626;&#65533;&#65533;&#65533;&#65533;*&#65533;h&#65533;}&#65533;&#65533;>&#65533;a&#284;&#65533;a&#65533;kXzH&#65533;cl&#65533;@&#65533;&#65533;d"&#662;o^&#65533;&#65533;%B&#65533;J,t&#65533;A 	M&#65533;&#65533;&&#65533;&#65533;&#65533;"&#65533;&#65533;&#65533;&#65533;J&#65533;+&#65533;&#65533;&#65533;F&#65533;G&#65533;<P&#65533;&#65533;!&#65533;&#1050;&#65533;&#65533;s&#65533;G.&#65533;&#546;&#48007;&#65533;&#65533;g&#65533;td&#65533;&#65533;Z&#65533;&#65533;+X&#65533;M&#65533;	&#65533;&#65533;&#65533;&#65533;&#65533;@&#65533;&#1593;&#65533;w&#65533;F{&#65533;N&#65533;3!J3m&#65533;7&#65533;&#144;^&#1217; &#65533;&#65533;&#65533;1t&#65533;&#65533;&#65533;gL&#65533;h!&#65533;ZhOx&#65533;&#65533; j&#65533;&#65533;&#65533; +Nn&#65533;&#65533;&#65533;;&#65533;&#1638;&#65533;&#65533;&#65533;C&#992;&#65533;~+&#65533;4>	(&#65533;&#65533;&#65533;_&#65533;&#65533;3&#65533;&#65533;&#65533;@%qpA&#65533;&#65533;bP&#65533;a8y&#65533;&#65533;M&#65533;&#65533;
&#65533;1&#65533;&#65533;7&#65533;&#65533;=&#65533;&#468;p8&#65533;&#65533;&#65533;&#65533;&#65533;x&#65533; &#65533;&#65533;RiN|&#65533;&#65533;&#65533;&#65533;&#65533;&#65533;H&#65533;&#65533;.&#65533;%&#65533;"&#65533;&#22020;&#65533;~&#65533;&#65533;&#65533;&#65533;&#65533;&#65533;G
&#65533;&#65533;,/f&#65533;&#65533;&#65533; '&#288;
&#65533;&#65533;&#65533;t&#65533;&#65533;y&#65533;&#65533;NCj&#65533;&#65533;&#65533;&#65533;&#65533;<=$T&#65533;&#65533;&#65533;q&#65533;x&#65533;&#65533;&#65533;G8D &#65533;&#65533;&#65533;&#65533;Da&#65533; &#65533;&#65533;4
&#65533;&#65533;?&#65533;$9&#65533;,$D&#65533;&#65533;&#65533;&#65533;$&#65533;`&#65533;&#65533;&#65533;AV&#65533;&#65533;!0&#65533;z`&#65533;1`
&#1200;@&#65533;W0[&#65533;EW&#65533;&#65533;Q@B&#65533;Y&#786;<&#65533;?4&#65533;&#65533;&#65533;Ke&#65533;&#65533;&#65533;U&#65533;&#65533;&#65533;%&#65533;U&#65533;V&#65533;&#65533;t%&#65533;&#65533;K&#144;
!&#256; &#65533;&#65533;?:`&#65533;&#65533;<&#65533;=&#65533;&#65533;&#65533;D&#65533;&#65533;&#65533;Z&#65533;&#65533;x&#65533;Q&#65533;&#65533;&#65533;&#65533;:a&#65533;p
P&#65533;$&;&#65533;E(6&#65533;&#65533;Q
&#65533; 0&#65533;&#65533;P01&#65533;&#65533;&#65533;I&#65533;?&#1056;&#65533;&#65533;&#65533;&#65533;!&#65533;&#65533;G &#65533;&#65533;&#65533;&#65533;&#65533;&#65533;&#65533;s&#65533;&#65533;&#65533;D&#138;5CQ:&#65533; 4&#65533;&#65533;&#65533;!&#65533;Z]&#65533;F&#65533;&#65533;b&#65533;&#65533;U&#65533;v&#747;D&#65533;k &#65533;&#1262;&#65533;	?!mo&#65533;&#65533;&#65533;4&#65533;!&#65533;&#65533;m&#65533;&#65533;Gg&#65533;D&#65533;&#65533;`@5w&#65533;&#65533;k
&#65533;7&#65533;&#65533;czH&#65533;&#65533;D&#65533;Dg&#65533;{H) &#65533;5&#65533;hLQ&#65533;Q&#65533;&#65533;'&#65533;(-&#65533;c&#65533;&#65533;&#65533;t&#65533;&#65533;C&#65533;zx1"D&#65533;G>x&#65533;&#65533;i&#65533;#&#65533;&#65533;&#65533;&#65533;&#65533;&#65533;&#65533;&#65533;&#65533;&#65533;&#65533;] &#65533;&#65533;&#65533;q&#65533; 2$&#65533;&#65533;&#1532;]&#65533;BD&#65533;F=&#329;t&#65533;8&#65533;g&#65533;&#65533;&#65533;&#65533;D`&#65533;&#65533;&#65533; 7&#65533;aI8&#65533;DS&#65533;&#1315;&#65533;&#65533;&#65533;&#65533;A&#65533;&#65533; &#65533;%&#65533;)&#65533;B
 &#65533;&#65533; &#65533;&#65533;k_&#65533;&#65533;W&#65533;&#65533;EpX&#65533;*&#65533;&#65533;&#65533;e1&#65533;A&#65533;p"%2 A&&#65533;:!q&#65533;O&#65533;&#65533;&#65533;Z&#65533;&#65533;&#65533;=&#65533;b&#65533;](&#65533;&#65533;&#37343;&#65533;&#65533;&#65533;,R~&#65533;&#65533;G&#65533;
@5"&#65533;&#65533;&#65533;&#65533;&#65533;B"&#65533;&#65533;P&#65533;&#65533;&#65533;&#65533;&#65533;&#65533;H\%&#65533;X&#65533;&#65533;U}e&#65533;_&#65533;Y&#65533;&#65533;{]h&#65533;&#65533;q&#65533;&#65533;&#65533;Xrk5'&#65533;&#65533;&#65533;&#65533;2&#65533;&#65533;\ C&#65533;>&#65533;V &#65533;&#65533;&#65533;&#65533;UdH&#65533;}a&#65533;&&#65533;$&#65533;&#65533;&#65533;2lwZ)QIK&#65533;&#65533;&#65533;$&#65533;8y&#65533;?Q`L&#65533;B&#65533;&#65533;4&#65533;,&#65533;*'&#65533;&#65533;F&#65533;Mh&#65533;&#65533;&#516;.q&#65533; &#65533;ux9h&#65533;&#276;&#65533;&#1076;@&#65533;H&#65533;(&#65533;3l&#65533;eg6&#65533;&#65533;,&#65533;0&#65533;m&#65533;&#65533;&#65533;&&#1540;l&#65533; &#65533;c &#65533;B7.&#65533;&#65533;W&#65533;B&#65533;gg&#65533;sun&#65533;&#65533;o{T&#65533;&#65533;a5xS&#65533;
&#65533;&#65533;!D&#65533;p`&#65533;Dl&#503;!&#65533;&#65533;xBX~p]&#65533;#~uQ&#65533;&#65533;&#65533;&#65533;:&#65533;N&#65533;&#65533;q&#65533;!&#65533;&#65533;&#65533;~Cb&#65533;H=Dt&#65533;)	&#65533;Ng&#65533;&#65533;v&#65533;=&#65533;!&#65533;J_&#65533;&#65533;n?3M&#65533;N&#65533;E&#65533;F&#65533;O&#65533;
UX&#65533;&#65533;y&#65533;&#65533;&#65533;&#65533;&#65533;&#65533;	QH,&#835;&#65533;&#65533;b
&#65533;&#65533;,-&#65533;@-&#65533;&#65533;=&#65533; &#65533;=&#65533;z&#65533;Cp&#65533;|&#1102;6XU&#65533;=&#65533;47&#65533;O&#65533;~m&#65533;&#65533;&#65533;&#65533;u&#65533;&#65533;&#65533;8$@C&#65533;&#65533;&#65533;&#65533;&#65533;nx&#65533;[&#65533;D&#65533;C&#65533;5&#65533;b[&#65533; &#65533;&#65533;&#18729;TaS&#65533;&#65533;4&hDQ&#65533;jP&#65533;&#1248;&#65533;&#65533;&#1095;c	D&#65533;B1X&#65533;
u@E&#65533;&#65533;6&#65533;l&#65533;&#65533;&#65533;D&#65533;&#65533;&#65533;&#65533;&#58140;&#65533;!]x&#553;Z&#65533;*#\&#65533;(&#1176;&#182;&#65533;b&#65533;&#65533;&#65533;QK&#65533;&#65533;&#65533;Bst&#65533;]&#65533;&#65533;&#65533;Xt&#65533;'Xru"&#65533;&#65533;08 &#65533;&#945814;&#65533;A&#65533;Z&#65533;&&#65533;&#65533;
=&#65533;d&#65533;&#65533;&#65533;&#65533; &#65533;@2 2:-&#65533;&#65533;EF&#65533;&#65533;3&#65533;G&#65533;O&#65533;0A+&#65533;&#65533;Is&#65533;'&#65533;&#65533;J&#65533;&#65533;&#65533;c,&#65533;!/y&#65533;&#65533;&#65533;&#65533;j&#65533;#&#65533;&#65533;&#65533;P4&#65533; &#524;&#65533;&#65533;&#65533;&#65533;0&#65533;&#65533;&#65533;&#65533;&#65533;K&#65533;r&#65533;&#65533;8&#65533;L,W&#65533;&#65533;2&#65533;c&#65533;&#65533;~hBs&&#65533;&#65533;&#65533;m8V Q&#65533;+.4&#65533;jI $Q&#65533;n&#65533;&#65533;E&#65533;&#65533;i&#65533;<&#65533;&#65533;a3&#65533;&#65533;&#65533;<&#65533;&#65533;&#65533;X&#65533;&#65533;&#65533;&#65533;2&#65533;&#368738;&#65533;5-(,&#65533;P&#65533;_&#65533;&J&#65533;&#65533;]-&#65533;&#65533;A4&#65533;&#65533;&#65533;&#1077;9&#65533;&#65533;&#65533;&#65533;2/ &#65533;&#65533;&#65533;x&#65533;eK&#65533;Szc&#65533;&#65533;&#65533;&#65533;&#65533;wH&#65533;R&#65533;5I5&#65533;&#65533;K&#65533;&#65533;P&#65533;&#65533;&#65533;&#65533;&#65533;l &#65533;&#65533;)Q&#65533;5&#65533;&#1616;&#65533;&#65533;&#65533;&#65533;&#65533;&#65533;&#65533;  &#65533;&#65533;&#65533;&#65533;&#65533;&#65533;&#65533;x&#65533;!&#65533;&#65533;&#65533;&#65533;&#65533; v&#65533;&#65533;&#65533;&#65533;&#65533;m&#65533;6@&#65533;s#&#65533;&#65533;k8&#65533;&#65533;&#65533;&#65533;B+&#65533;&#65533;g&#65533;$[!&#65533;K4&#65533;&#65533;i&#65533;&#65533;p&#65533;&#65533;
&#65533;H&#65533;R&#65533;-&#65533;&#65533;"9=&#65533;8&#65533;&#65533;&#65533;&#65533;&#65533;&#65533;w&#65533;)&#65533;&#490;&#65533;&#65533;h&#65533;&#65533;&#65533;-&#1786;&#65533;6D&#65533;p&#65533;V	HXi0&#65533; &#65533;9-&#65533;&#65533;ZQ.&#65533;&#65533;9&#65533;2&#65533;Z.&#65533; E&#65533; &#65533;h&#65533; &#65533;V&#65533;=&#65533;&#65533;?&#65533;&#65533;y&#65533;.7&#65533;&#65533;&#65533;&#65533;:A&#65533;&#65533;&#65533;&#65533;{&#65533;Nq&#65533;&#65533;&#65533;j&#65533;'@&#1558;@&#65533;&#65533;&#65533;r&#65533;&#65533;D&#65533;&#65533;%,&#65533;p&#65533;&#65533; L	s`&#65533;&#65533;&#65533;$&#65533;&#65533;&#65533;NZAX&#65533;(&#65533;r<&#65533;x&#65533;`&#65533;E&#65533;&#65533;&#65533;&#65533;&#65533;h&#65533;+&#65533;4&#65533;q9&#65533;n@&#65533;&#65533;&#65533;H&#65533;&#65533;=;&#65533;&#65533;&#65533;&#65533;8&&#65533;h1&#65533;a=S&#65533;&#65533; &#65533;h2= &#65533;<&#65533;&#65533;X&&#65533;Y&#65533;&#65533;; &#65533;b&#65533;X4@&#65533;t&#65533;A&#65533;G&#65533;&#65533; J5
&#574;&#65533;x6h&#65533;&#65533;&#1650;.&#1278;0&#65533;&#65533;&#65533;&#65533;'&#65533;I?&#65533;&#65533;&#65533;(p &#65533;&#65533;&#608;&#65533;&#65533;=c&#17463;#P&#65533;&#65533;(&#65533;H&#65533;&#65533;&#65533;&#65533;&#65533;&#65533;"&#65533; &#65533;&#65533;H&#65533;&#65533;&#65533;&#65533;&#65533;&#65533;T)Q5&#65533;&#65533;&#65533;&#65533;&#65533;5T&#65533;&#65533;&#65533;X
&#65533;&#65533;E&#65533;)&#65533;&#65533;&#65533;8A&#65533;I&#65533;&#65533;&#65533;&#65533;y&#65533;&#65533;n&#65533;A&#65533;&#65533;&#65533;&#65533;&#65533; &#65533;&#65533;&#65533; &#65533;)A&#65533;&#65533;&#65533;At&#65533;&#65533;"&#65533;f+&#65533;&#65533;&#65533; v&#65533;&#65533;&#65533;D&#65533; c&#65533;P&#65533;4&#65533;H ()9JZlM&#65533;|M`&#65533; 6&#65533;M`&#65533;$Y	&#65533;&#65533;&#65533;&#65533;#
&#65533;&#65533; =4C&#65533;&#65533;&#65533;H&#65533;&#65533;&#65533;j&#65533;	8|&#65533;&#65533;a&#65533;&#65533;1&#65533;&#65533;%&#65533;oCDI8&#65533;0&#65533; &#65533;&#65533;!3&#303;&#65533;&#65533;&#65533;;I&#65533;&#65533;&#65533;S&#65533;&#65533;h&#65533;.&#65533;&#65533;!&#538;z&#65533;&#65533;b&#65533;&#1746;]&#65533;&#287;EQ&#65533;"Z&#65533;9&#65533;xt&#65533;&#1541;&#65533;&#65533; &#65533;&#65533;3gg&#65533;C&#65533;&#65533;E&#65533;&#65533;E&#1556;7&#65533;&#65533;[&#65533;E\&#65533;&#65533; &#65533;k&#65533;&#65533;&#65533;&#65533;&#65533;&#65533;(&#65533;&#65533;&#65533;&#65533;M&#65533;/&#65533;&#65533;&#65533;d&#65533;&#65533;K@g&#65533;&#65533;&#65533;&#65533;&#65533;&#65533;&#65533;w!&#65533;&#65533;!&#65533;&#65533;&#65533;!m&#65533;j@&#65533;k`&#65533;r&#65533;&#1069;&#65533;2H&#65533;&#65533;3&#65533;rL&#65533;Px0[8&#65533;>&#65533;&#65533;l&#514;,@&#65533;Cx &#65533;&#65533;[&#65533;>&#65533;&#65533;{&#65533;w&#65533;%0&#1381;A&#65533;&#65533;q9&#65533;&#65533;pH&#65533;&#65533;&#65533;&#65533;&#65533;&#753;&#65533;{R R&#65533;=&#65533;3&#65533;&#1235;1f&#65533;&#65533;HX&#65533;&#65533;&#65533;&#65533;&#65533;&#65533;
&#65533;&#65533;&#65533;&#65533;< &&#65533;'P&#65533;&#65533;;&#65533;)&#65533;&#65533;4&#65533;m&#65533;&#65533;I&#65533;&#65533;I&#65533;2&#65533;&#65533;&#65533; &#65533;&#65533;C&#65533;(N5 &#65533;	1Mx&#65533;T*9&#65533;p&#65533;&#65533;&#65533;&#65533;&#65533;4&#65533;&#65533;&#65533;&#65533;~&#65533;&#65533;~&#1140;&#65533;t&#65533;&#65533;&#65533;x&#279;5&#65533;L&#65533;&#65533;B5U&#65533;K5x
&#65533;E&#65533;&#65533;_&#65533;D59&#65533;t&#65533;&#65533;&#65533;+-x&#65533;&#65533;&#65533;&#65533;
Ww&#65533;&#65533;Z(&#65533;$
&#65533;&#65533;&#65533;0L&#532;&#65533;(&#65533;&#24080;f&#65533;&#65533;(&#681;&#65533;H&#839;&#65533;&#65533;X&#65533;&#65533;&#65533;j&#65533;MY&#65533;$&#65533;&#65533;&#65533;&#65533;$-$
7P&#1369;&#65533;&#65533;o&#65533;&#65533;<8&#65533;0&#65533;&#65533;J@&#1201;,&#65533;&#65533;&#65533;&#65533;,&#65533;&#65533;&#65533;\&#65533;W&#65533;&#65533;Y&#65533;=9&#65533;$&#65533;&#65533;&#65533;&#65533;&#65533;&#65533;&#65533; &#65533;&#65533;L&#65533;"&#65533;=&#65533; r&#65533;$&#65533;&#65533;&#65533;&#65533;&#65533;&#579;4X&#65533;&#65533;&#65533;7&#65533;L&#65533;&#65533;,&#65533;9&#65533;&#65533;&#65533;&#65533;&#65533;%&#65533;&#65533;&#65533;3&#65533;]&#65533;&#65533;&#65533;&#65533;&#65533;&#65533;&#65533;&#65533;}&#65533;60_&#65533;&#65533;&#65533;&#65533;&#65533;&#65533;&#65533;&#65533;&#65533;&#65533;&#65533;&#65533;x&#65533;D&#65533;4&#65533;=&#65533;9f0&#65533;(&#65533;;$&#65533;<&#65533;ft/;&#65533;&#65533;:&#65533;&#1145;3&#65533;&#65533;&#65533;&#65533;i&#65533;A,0	j	&#65533;+0 &#65533;}$&#65533;&#65533;Nz&#65533;E6X&#65533;l&#65533;&#65533;&#65533;&#65533;&#65533;	&#65533;&#65533;y&#65533;[&#65533;0]&#65533;R&#65533;|&#65533;K]&#65533;&#65533;&#65533;&#65533;&#65533;&#65533;&#65533;+&#65533;=:&#65533;=(&#65533;&#65533;&#65533;&#65533;&#65533;&#65533;&#65533;t&#65533;"d&#65533;]&#65533;(&#65533;&#65533;&#65533;{l2&#65533;&#65533;&#1427;&#65533;H&#65533;*&#1027;Y &#65533;&&#65533;yH&#65533;	 &#65533;(&#65533;&#65533;}B&#65533;&#65533;&#65533;&#65533;R&#65533;&#680;&#65533;y%&#65533;J&#65533;&#65533;l&#65533;&#65533;lx&#65533;K4&#65533;2&#65533;&#65533;$&#684;&#65533;>&#65533;&#65533;&#65533;&#65533;&#65533;8&#65533;=+-&#65533;&#526;&#65533;&#65533;&#65533;&#769;H&#65533;&#65533;&#65533;&#65533;&#65533;p&#65533;J9&#65533;&#65533;Z&#65533;MK@p{&#65533;&#65533;	x&#65533;&#65533;&#65533;T(K&#65533;5&#65533;&#65533;&#65533;X&#65533;&#65533;&#65533;&#65533;r&#65533;&#65533;P&#65533;&#65533;A5E&#65533;5&#65533;&#65533;&#731;e&#65533;&#65533;&#65533; WV; &#65533;b%&#65533;$L&#65533;&#65533;&#65533;h&#65533;&#65533;2&#65533;bA\m&#1245;&#65533;4&#65533;&#65533;&#1134;&#65533;b)&#65533;-&#65533;M&#65533;G&#65533;]&#65533;(&#65533;&#31801;o&#65533;&#65533;&#65533;&#65533;&#65533;&#65533;&#65533;/9A&#65533;&#65533;&#180741;#&#65533;?&#1746;=!&#65533;(&#65533;&#65533;mp&#65533;&#65533;X&#65533;&#65533;&#65533;&#65533;*&#65533;#&#65533;&#65533;%&#65533;dc2&#65533;G&#65533;Zpq&#65533;&#65533;&#65533;+&#65533;D&#65533;&#65533;N4&#350;&#65533;&#65533;&#65533;&#65533;&#65533;&#65533;&#1536;J`&#65533;&#65533; EE3
&#65533;X&#65533;&#65533;W&#65533;EU&#65533;&#65533;&#65533;&#65533;)&#65533;&#65533;&#65533;Z7&#65533;.&#65533;&#65533;&#65533;&#65533;2&#65533;&#1074;&#65533;&#65533;&#65533;&#65533;&#65533;c&#65533;(&#65533;&#1152;v&#65533;&#65533;k&#65533;J|&#65533;&#65533;&#65533;&#65533;I 0hF&#65533;@&#65533;m&#65533;&#65533;&#65533;z/d8@&#149;&#65533;#&#65533;&#65533;&#1542;&#65533;&#65533;i9&#65533;NR&#65533;	&#65533;r&#65533;&#65533;ia&#65533;[:&#65533;[&#65533;'&#65533;&#65533;M0&#65533;
&#65533;P&#65533;&#65533;&#65533;t&#65533; Sa&#65533;&#1159;&#65533;&#65533;e&#65533;"&#65533;!Z&#1259;&#65533;3&#65533;&#65533;&#65533;Q&#65533;&#3915;&#65533;&#65533;&#65533;&#65533;&#65533;&#65533;8&#65533;&#65533;2,&#65533;&#65533;&#65533;&#65533;"_ E^&#65533;H &#65533;P&#65533;P&#34929;&#65533;[p 
&#65533;&#65533;&#65533;! &#65533;&#65533;&#872;&#65533;&#65533;!_y&#65533;w&#65533;H&#65533;s&#65533;I&#65533;&#65533;TN&#65533;&#65533;M&#65533;&#65533;&#65533;&#1314;a&#65533;P&#65533;c&#65533;BV}&#65533;&#65533;&#65533;&#65533;&#65533;,&#65533;&#65533;U&#65533;&#65533;&#65533;k&#65533;&#685;&#65533;&d&#65533;0&#65533;x&#65533;&#65533;&#65533;j&#65533;&#1804;&#1612;_&#65533;&#65533;P&#65533;&#65533;&#65533;hg&#65533;KE&#65533;&#65533;&#65533;&#592;&#65533;&#65533;&#65533;n&#65533;S&#65533;&#65533;_&#65533;&#65533;&#65533;1{&#65533;q&#65533;&#65533;&#65533;y&#1479;&#65533;`&#65533;(&#65533; ,&#65533;D&#65533;&#65533;&#4518;&#65533;&#65533;&#65533;tv&#65533;&#65533;&#65533;&#65533;
&#65533;&#65533;&#65533;&#65533;&#65533;&#65533;&#65533;T&#65533;l&#65533;&#65533;&#65533;D&#65533;&#65533;E&#65533;&#65533;&#65533;m&#65533;)!&#65533;|)n!&#65533;,&#65533;8~&#65533;a9&#65533;&#65533; &#65533;@&#65533;&#65533;&#65533;+=&#65533;0@D&#65533;P'&#65533;Hp5 ;W&#65533;C&#1372;&#65533;9&#65533;Z9$`&#65533;&#65533;3$&#65533;&#65533;+h&#65533; - &#65533;j&#65533;&#65533;&#65533;&#65533;&#65533;{&#65533;DIN&#65533;o&#65533;&#65533;Jx&#65533;&#65533;&#65533;&#65533;&#65533;&&#65533;]P&#65533;hEfuT&#65533;&#65533;&#65533;&#65533;9
&#65533;%&#65533;&#65533;&#65533;%&#65533;!}&#65533;&#65533;&#65533;e&#1540;#&#65533;&#65533;qA/&#65533;&#65533;(&#65533;&#65533;&#65533;z&#65533;!d;d&#65533; &#65533;i&#28227;&#65533;%d&#65533;&#65533;&#65533;&#65533;5&#65533;m&#65533;[w0 & &#65533;NJ&#65533;r&#65533;&#65533;sL	&#65533;&#1159;&#65533;&#65533;&#65533;&#65533;&#65533;P F,h_P?x&#65533;&#65533;&#65533;G&#65533;&#65533;
&#65533;a&#65533;&#65533;{&#65533;[&#65533;&#65533;&#65533;&#65533;&#65533;&#65533;L&#65533;&#65533;;5&#65533;&#65533;&#65533;= &#65533;&#65533;&#65533;&#65533;&R&#65533;h>&#65533;&#65533;8&#65533;1&#65533;&#65533;;M&#65533;&#65533;<&#65533;^"h&#65533;	X*@&#65533;&#1561;&#65533;&#65533;&#65533;I&#65533;]@x >Hwpxi3&#65533;&#65533;&#1360;>&#65533; ix&#65533;i(&#65533;&#65533;&#518;;Ht>&#65533;&#65533;&#65533;9&#65533;&#65533;G&#65533;y0&#65533;=&#65533;&#65533;&#65533;X&#65533;!&#65533;&#65533;v&#65533;N@&#65533;&#65533; &&#65533;@&#65533;&#65533;&#65533;!&#65533;&#65533;&#65533;&#65533;1&#65533;&#65533;h&#65533;&#65533;h8&#65533;_&#65533;;S&#65533;&#65533;&#65533;j&#65533;&#65533;&#65533;&#65533;&#65533;`h&#65533;&#65533;&#65533;P&#65533;&#65533;&#65533;_ &#65533;`o1 &#65533;&#65533;&#65533;K&#65533;)&#65533;&#65533;y&#65533;Y&#65533;&#65533;yA&#65533;y&#65533;VO&#65533;&#65533;!&#65533;&#65533;Q&#65533;&#65533;AL&#65533;6n&#65533;&l&#65533;S&#65533;X&#65533;&#65533;&#65533;&#65533;&#65533;h&#65533;&#65533;&#65533;&#65533;f&#65533;&#65533;&#65533;&#65533;o{&#65533;w*)&#65533;&#65533;LX,&#65533;&#65533;&#65533;&#65533;b2&#65533;&#65533;&#65533;e&#65533;H fX7&#65533;FxuK&#65533;&#65533;&#65533;l&#65533;)&#65533;c<+ 
&#65533;&#65533;&#65533;&#65533;@>&#65533;^ &#65533;&#65533;W&#65533;2&#1106;&#65533;&#65533;G_ &#65533;yqy&#65533;&#65533;&#65533;q&#65533;q8&#65533;)P= 8&#65533;&#65533;P&#65533;*1&#65533;R&#65533;"JNoY&#65533;&#65533;&#65533;D&#65533;&#65533;&#65533;&#65533;&#65533;&#65533;z&#65533;&#1536;&#65533;&#65533;&#65533;x&#65533;%
&#65533;&#65533;wU[&#65533;0&#65533;H	&#65533;8&#65533;&#65533;&#65533;!&#65533;Ne&#65533;&&#65533;	&#65533;^&#65533;&#65533;~&#65533;&#65533;M&#65533;&#65533;Ux&#65533;&#65533;
/)&#65533; &#65533;&#65533;E&#65533;&#65533;&#65533; &#65533;&#65533;*&#65533;>w0
&8	&#65533;&#65533;&#65533;1&#65533;m&#65533;$&#65533;O&#65533;_&#65533;#&#65533;&#65533;&#65533;&#65533;&#65533;&#65533;!&#65533; K&#65533;&#65533;&#65533;&#65533;&#65533;"4=&#65533;&#65533;&#1061;&#65533;&#1061;0&#65533;&#65533;A&#65533;&#65533;&#65533;&}&#65533;&#65533;e&#65533;&#1221;&#65533;e&#1689;&#65533;r&#65533;(sR&#65533;,O&#65533;Cp&#65533;&#65533;9&#65533;&#65533;hR&#65533;&#65533;&#65533;&#1983;&#65533;)_0T &#65533; '&#65533;K0B0&#65533;&#1021;&#65533;90&#1384;&#65533;!&#65533;t3P&#65533;s&#65533;~&#65533;?&#65533;Dgt&#65533;&#65533;&#65533;&#65533;&#65533;&#2016;&#65533;&#65533;&#65533;8h&#65533;&#65533;&#65533;&#1083048;&#65533;uB&#65533;&#65533;&#65533;&#65533;D{n&#65533;!&#65533;5&#65533;&#65533;&#65533; !&#65533;N4^vPt&#65533;&#65533;p&#65533;)&#65533;]^ &#65533;U&#65533;&#396;@&#65533;H&#65533;&#65533;_&#65533;&#65533;P&#65533;&#65533;_&#65533;&#65533;(&#65533;&#65533;2#&#65533;X&#65533;&#65533;&#65533;&#65533;&#65533;&#65533;&#65533;&#859;&#65533;L&#65533;|&#65533;&#65533;&#65533;O&#65533;<yp&#193;&#65533;&#65533;P&#65533;@a$&#1620;&#65533;&#65533;
PfL2c&#65533;0&#65533;&#65533;&#65533;&#1717;&#65533;&#65533;C<&#65533;"&#65533;S&#65533;&#65533;Eg&#65533;&#65533;&#65533;&#65533;[&#65533;<&#65533;F&#65533;R&#65533;&#65533;&#65533;[&#65533;^H&#65533;&#65533;/&#65533;&#65533;&#65533;.l&#65533;0&#65533;&#266;3n&#65533;&#65533;q&#65533;j&#65533;e`&#65533;&#65533;&#65533;?6&#65533;)[&#65533;&#65533;	F 0&#1252;&#65533;&#65533;	#&#65533;&#65533;&#65533;&#65533;&#65533;&#65533;o&#65533;?&#1485;&#65533;&#65533;&#65533;&#65533;w&#65533;n&#65533;ue&#65533;&#65533;&#65533;&#65533;V:th&#65533;&#65533;V&#65533;&#65533;&#65533;ad&#65533;&#65533;&#65533;&#1168;/&#65533;&#65533;&#65533;&#65533;&#65533; /&49&#65533;&#65533;&#267;&#65533;&#65533;&#65533;&#65533;F&#65533;\l&#65533;&#65533;A&#65533;_[&#65533;H&#65533;n&#65533;>&#65533;&#65533;&#65533;G&#65533;Xc&#65533;z&#65533;%&#65533;iy&#65533;&#65533; &#65533;&#65533;&#65533;7&#65533;&#65533;4&#65533;&#65533;v 
2P &#65533;Q&#65533;@&#65533;p&#65533;&#65533;&#65533;c &#65533;US}`aN5e&#65533;Gc&#65533;&#65533;2&#65533;X&#65533;sL5&#65533;XR&#65533;"&#65533;dr&#65533;v&#65533; 0H$&#65533;&#65533;&#65533;&#65533;_&#65533;3	&#65533;-&#65533;&#65533;?&#65533;H9&#65533; &#65533;&#65533;&#65533;&#65533;*&#65533;&#65533;&#65533;&#65533;&#65533;h&#65533;&#65533;D&#65533;AFz&#65533;&#65533;)&#65533;I&L&#65533;@&#65533;&#65533;vz&#65533;3I&#65533;&#65533;&#65533;?&#65533;&#65533;&#65533;&#65533;I&#65533; h&#65533;I&#65533;!&#65533;&#65533;&#65533;w&#65533;`&#65533;C(&#65533;&#65533;&#65533;&#65533;7&#65533;&#65533;&#65533;s&#65533;p&#65533;&#65533;:\&#65533;&#65533;w&#65533;M&#65533;&&#65533;&#65533;&#65533;&#65533;z&#65533;>8&#65533;0=&#65533;&#65533;&#65533;e&#65533;~&#65533;i&#65533;&#65533;&#65533;&#885;&#65533;1&#65533;4F&#65533;`&#65533;&#65533;&#65533;&#144;Cr@T&#65533;1&#65533;S&#65533;&#65533;&#65533;&#65533;Fc&#65533;&#65533;&#65533;<Z@&#65533;&#65533;!&#65533;K&#65533;(&#65533;&#65533;?&#65533;&#65533;&#65533;?&#65533;&#516;&#65533;&#65533;EBFs&#65533;a
n&#65533;&#65533;&#65533;&#65533;)$&#65533;&#65533;TXM&#65533;&#65533;&#65533;&#65533;D&#65533;&#65533;WVa&#65533;`"6&#65533;;$&#65533;k&#65533;M&#65533;&#782;&#59656;Qp5&#65533;Q03d&#65533;&#65533;~&#65533;&#65533;&#65533;&#65533;&#65533;-&#65533;E}4&#65533;I&#65533;&#65533;w&#65533;uFYf&#65533;e&#65533;:>&#65533;?&#65533;ed&#65533; &#65533;&#65533;5dd&#65533;&#65533;&#65533;&#65533;&#65533;oi&#65533;Q&#65533;W&#65533;0&#65533;&#65533;&#65533;&#1155;&#65533;3L&#65533;`&#65533;I6u&#65533;&#65533;G&#65533;}xGH`&#65533;&#65533;&#65533;#&#65533;`t&#65533;5&#65533;&#65533;IdDb&#65533;&#65533;}9&#65533;X&#65533;?
&#65533;_6B'&#65533;
F&#65533;&#65533;&#65533;&#65533;O&#65533;&#65533;l&#65533;J&#65533;0&#65533;q&#201;$0D&#65533;~&#65533;
@&#1386;&#1656;&#65533;C*(&#65533;&#65533;	1&#65533;&#65533;DFD&#65533;QM5&#65533;&#65533;&#65533;}<&#65533;8&#65533;q&#65533;5l&#65533;H&#65533;%&#65533;&#65533;&#65533;Q&#65533;&#65533;3&#65533;*&#65533;Q&#65533;&#65533;-&#65533;= &#65533;-&#1737; &#65533;&#65533;T&#65533;Vq&#65533;~Fi&#65533;&#65533;fF&#1924;&#65533;&#65533;&#65533;&#65533;&#65533;&#65533;A'R&#65533;&#65533;|&#65533;:&#65533; \3
d'q8S&#65533;q  &#65533;ux&#451;R&#65533;(:&#65533;	T&#1024;&#65533;&#65533;&#65533;K&#65533;&#65533;&#65533;&#65533;&#65533;3xe&#65533;D&#65533;&#65533;VSi&#65533;YT&#65533;l&#65533;fP&#65533;*&#65533;&#65533;l&#65533;
X&#65533;&#65533;2A&#65533;x,^&#65533;@R&#178;&#3130;&#65533;|&#65533;m&#65533;&#65533;2&#65533;XQ/&#65533;&#65533;&#65533;o&#65533;pW&#65533;c&#65533;&#65533;&#65533;Rp&#65533;Tab1&#65533;x&#65533;-L&#65533; &#65533;C4&#65533;&#65533;&#65533;&#65533;\&#65533;F&#65533;&#65533;&#65533;t&#65533;`]&#65533;j&#65533;&#290;&#65533;N&#65533;&#65533;/&#65533;7b!v&#65533;&#65533;%S&#65533;VF0O(&#65533;<&#65533;7&#65533;h
&#65533;&#65533;&#65533;ba&#65533;T &#65533;P#b&#65533;*S&#65533;&#65533;V&#65533;N+&#65533;&#650;j&#65533;&#65533;0&#65533;c&#65533;
;0&#65533;n&#65533; &#65533;&#65533;&#65533;&#65533;&#65533;22.n&#65533;#{&#65533;G
`&#65533;Lf&#65533;&#65533;A&#65533;&#65533;&#65533;&#65533;&#65533;mr&#65533;&#65533;I&#65533;&#1254;&#65533;&#65533;t&#65533;p&#65533;&#65533;?Jq2&#1025;&#65533;b&#65533;=&#65533;&#65533;w&#65533;&#65533;t&#65533;g`&#65533;&#65533;l&#65533;&#65533;/&#65533;&#65533;&#65533;	x&#65533;&#65533;&#65533;#&#65533;&#65533;&#65533;,&#65533;&#1028;RB&#65533;#&#65533;&#65533;&#65533;V&#161;##&#65533;x!P&#65533; #&#65533;J&#65533;)R&#65533;^c@&#65533;&#65533;&#65533; B'&#65533;0&#65533;3&#65533;2&#65533;8&#65533;A&#1370;&#65533;`
 &#65533;a`V@ Q &#65533; c&#65533;&#65533;t`&#65533;;h&#65533;w&#1025;Fv&#65533;;&#2180; D&#65533;&#65533;&#65533;&#65533;`&#65533;&#1523;&#65533;&#65533;ajd&#65533;&8&#65533;&#65533;0&#65533;&#65533;&#65533;&#65533;&#65533;&#65533;A&#642;9`l&#65533;:&#65533;&#65533;hG&#65533;&#65533;&#65533; &#65533;&#65533;&#65533;Q&#65533;F5&#65533;	&#65533;&#65533; %&#65533;l&#65533;M&#299;&#65533;&#65533;RP&#65533;4_&#65533;&#65533;q&#65533;&#65533;/n&#65533; D&#65533;&#65533;8&#65533;
&#65533;&#65533;&#65533;&#65533;4 Rx!n&#65533;X&#65533;&#65533;q3&#65533;A Q&#65533;
&#65533;&#65533;R&#65533;K&#65533;&#41439;
&#65533;l&#65533;  ^&#65533;&#65533;&#65533;&#65533;U&#65533;&#65533;&#65533;&#65533; &#65533;&#65533;&#65533;&#65533;&#65533;&#65533;0m&#65533;B&#65533;%&#65533;h&#65533;av&#65533;&#65533;&#65533;&#65533;G&#65533;&#65533;&#65533;!&#65533;&#65533;VAH`&#65533;t!#&#65533;&#65533;H*&#65533;Hy&#35028;2&#65533;&&#65533;&#65533;f&#65533;%&#65533;	'&#65533;&#65533;&#65533;R~R-&#65533;	&#204;&#65533;c&#65533;&#65533;#Z&#65533;%Fb&#65533;"WRX*KI*1&#65533;&#65533;&#65533;l&#65533;&#65533;;&#65533;&#65533;&#65533;x&&#65533;t&#65533;&#65533;j&#65533;X&#65533;&#65533;&#65533;	&#65533;&#65533;&#65533;&#65533;E&#65533;I N&#65533;Y&#65533;&#65533;&#65533;"&#65533;Lg&#65533;&#65533;&#65533;&#65533;Y3&#65533;&#65533;bab&#65533;&#65533;&#65533;&#65533;M&#65533;	&#65533;&#65533;d{0{x2&#65533;&#65533;&#65533;3&#65533;a&#65533;&#65533;_ &#65533;&#65533;le &#65533; L&#65533;5&#228;D&#65533;&#65533;V&#65533;0&#65533;&#65533;&#65533;&#65533;&#65533;S&#65533;3&#65533;&#65533;(,a&#449;&#65533;}&#65533;&#65533;V&#65533;-#&#65533;P&#65533;?&#65533;N3&#65533;1&#65533;A&#65533;&#65533;Z&#65533;&#65533;Hg&#65533;q&#65533;@OK&#65533;&#65533;&#65533;8A&#65533;&#65533;	N&#65533;&#65533;&#65533;d#O&#65533;&#65533;p&#65533;&#65533;&#1569;&#65533;.&#65533; QI &#65533;@>X*S`&#65533;;&#65533;&#65533; f&#65533;A&#65533;&#65533;3&#65533;&#65533;&#65533;(:&#65533;&#65533;&#65533;K&#65533;&#65533;&#65533;&#65533;&#65533;b&#65533;&#65533;D7&#65533;A&#65533;&#65533;<&#65533;J&#65533;,&#65533;&#65533;@,  &#65533;&#65533;&#65533;a&#65533;&#65533;4E&#65533;L&#65533;&#65533;F&#1965;&#65533;5	&#200957;&#65533;?&#65533;a&#65533;&&#65533;&#65533;Wx L"&#65533;&#65533;&#65533;"P* 14P&#65533;U&#65533;/ (&#65533;&#65533;&#65533;q&#65533;	&#65533;#&#65533;&#65533;&#65533;&#65533;&#65533;CZw^b&#65533;&#65533;;&#65533;&#65533;&#65533;&#65533;&#65533;&#65533;(&#238;&#65533;vV&#65533;8#N&#65533;C6&#65533;&#65533;&#65533;&#65533;&#65533;%Qt&&#65533;:W&#65533;&#65533;&#65533;&#65533;&#65533;&#65533; n&#65533;&#65533;E&#65533;v&#65533;&#65533;9B4&#65533;&#65533;HD7#&#65533;&#65533;J3&#65533;:
&#65533;&#65533;@&#65533;B&#65533;2&#65533;B&#65533;&#65533;&#65533;'&#65533;.&#65533;&#65533;&#65533;Z$< 9&#65533;B&#65533;j&#588;&#65533;&#65533;_&#65533;&#65533;W&#12674;&#65533;&#65533;&#65533;(&#65533;[B1F&#65533;U&#65533;&#65533;VEe#0&#65533;&#65533;)&#815;
&#65533;h#)r<&#65533;|&#65533;&#65533;&#65533;&#65533;r&#65533;J(&#65533;&#652;&#65533;C+;&#65533;?&#65533;&#65533;&#65533;&#65533;&#65533;&#65533;&#65533;J&#65533;&#65533;&#65533;&#1395;&#65533;>@2g8&#65533;&#65533;!g$ M&#65533; &#65533;	&#65533;	&&#65533;&#65533;B&#65533;&#65533;&#65533;?&#65533;}&#65533;&#65533;}&#65533;&#65533;&#65533;@&#65533;]&#65533;&#65533;&#65533;&#65533;!	&#65533;&#65533;N&#65533;&#65533;I7t&#65533;&#65533;m&#65533;(1&#65533;&#65533;&#65533;U3@8&#65533;&#65533;_&#65533;&#65533;4&#65533;@K&#160;&#65533;&#65533;&#65533;&#65533;&#65533;<D&#65533;U&#65533;R&#65533;&#65533;cs&#65533;&#65533;t&#65533;&#65533;}i&#65533;e&#65533;?!&#65533;&#65533;&#65533;&#65533;5&#65533;`L@&#65533;&#65533;^n&#65533;C&#65533;&#65533;Y`&#65533;&#65533;&#65533;&#65533;&#65533;&#65533;	;&#65533;&#65533;&#65533;&#65533;&#65533;@&#65533;
&#65533;
&#65533;@.&#65533;	 &#65533;	\UGiXP &#379;&#65533;&#65533;M&#65533;&#65533;&#65533;E&#65533;X&#65533;?&#65533;&#65533;X&#65533;&#65533;]&#65533;,@&#65533;t&#1466;	)&#65533;&#65533;&#65533;d&#65533;&#1754;`&#65533;&#65533;&#65533;A&#65533;2&#65533;&#65533;&#257;&#65533;4!(&#65533;((!&#65533;h&#65533;-\&#65533;?&#65533;&#65533;V&#65533;&#65533;d&#65533;C&#65533;&#65533;&#65533;"&#65533;&#65533;&#65533;&#65533;&#65533;_&#65533;^4!F8&#65533;&#65533;	&#65533;&#233;&#65533;&#65533;m
&#65533;&#65533;&#65533;&#65533;A&#65533;&#65533;&#65533;&#65533;&#65533;@&#672;o&#65533;&#65533;&#65533;@@Y%:&#65533;&#65533;&#65533;&#65533;&#1071;&#65533;&#65533;&#65533;&#779;8@&#65533;&#65533;
,&#65533;&#65533; F&#65533;<&#65533;`&#65533;V=&#65533;l'`&#65533;B@&#65533;&#65533;F&#65533;&#65533;?&#65533;&#65533;6&#65533;&#65533;x-D&#65533;,vK&#65533;&#65533;&#65533;_&#1282;(<tB&#65533; &#65533;@(&#65533;&#65533;&#65533;I&#65533;&#65533;K&#541;p&#65533;&#65533;&#65533;P&#65533;LxM&#1274;&#65533;&#65533;6>&#65533;Q&#65533;&#65533;?l#8nc-P&#65533;8&#65533;&#65533;Q&#65533;&#65533;E`&#65533;8~#&#65533;&#65533;&#65533;E&#65533;&#65533;Z&#314;&#65533;#&#65533;l&#65533;&#65533;&#65533;V&#65533;3&#65533;L(&#65533;&#65533;&#65533;&#65533;AS&#65533;&#65533;0F|&#65533;|QdW&#65533;5&#65533;C&#65533;9I&#65533;eH&#65533;&#65533;&#65533;wdC&&#65533;^7$&#65533;nl&#65533;&#65533;F&#65533;&#65533;F&#65533;&#65533;&#65533;&#65533;HbD&#65533;&#65533;L`$b&#65533;LF$&#65533;&#65533;8&#65533;&#65533;Q6&#65533;&#65533;_&#65533;d&#65533;p&#65533;&#65533;&#65533;`D&#65533;&#65533;V&#65533;@P&#65533;0%Fe`%7&#65533;b&#65533;&#65533;V &#65533;H&#65533;?&#65533;F&#65533;=d&#65533;=&#65533;J]Z&#65533;&#65533;T&#65533;&#65533;X&#65533;&#65533;m&#65533;D.&#65533;&#65533;&#65533;1Ta@_id&#65533;N&#65533;>&#65533;&#65533;&#65533;A&#65533;?&#65533;2&#65533;&#65533;&#65533;&#65533;	&#65533;@B &#65533;
| &#65533;DU&#65533;&#65533; &#65533;>&#65533;I&#65533;&#65533;=&#65533;
^&#65533; &#65533;&#65533;&#65533;&#65533;6&#65533;g&#65533;&#65533;A	&#65533;&#65533;^&#65533;(&#65533;&#1488; B&&#65533;&#65533;  &#65533;_-@A&#65533;2&#65533;&#65533;&#65533;&#65533;!&#65533;1&#65533;k&#65533;	F<&#65533;h-@&#65533;&#65533;&#65533;&#65533;C:&#65533;&#65533; &#65533;Mf&#65533;&#65533;&#65533;&#65533;hM&#65533;Pj&#65533;dIB&#65533;L&#1987;&#65533;&#65533;=AH&#65533;%&#65533;
RA&#65533;l%&#65533;&#65533;&#65533;?&#65533;@F&#65533;&#65533;&#65533;A&#65533;0&#65533;&#833;&#65533;&#65533;&#65533;Y&#65533;
&#65533;&#65533;J&#65533;&#65533;&#65533;a&#65533;&#65533;"&#65533;a&#65533;&#65533;&#65533;L&#65533;A&#65533;&#256;&#65533;F!&#65533;^F(%Fl&#65533;U&#65533; =-ba&#313;&#65533;&#704;&#65533;z&#65533;F&#65533;&#65533;&#65533;&#256;&#65533;C'(&#65533;0N&#65533;	&#65533;&#65533;&#65533;]&#65533;&#65533;%L&&#65533;'$&#769;&#65533;&#65533;Uc&#65533;&#65533;&#65533;"&#65533;&#65533;&#65533;@pKA&#1169;N&#65533;&#65533;,&#65533;&#65533;<i&#354;&#65533;<&#65533;&#65533;mhq&#65533;&#65533;y]&#65533;&#65533;&#65533;&#65533;0&#65533;D&#65533;L&#824;KyqFp L&#65533;&#65533;Kn3&#65533;&#65533;&#65533;&#65533;&#65533;V&#425;&#65533;&#65533;&#65533;Y$LT&#65533;`&#65533;)5&#65533;&#65533;n&#65533;&#65533;&#65533;&#65533;&#65533;M&#65533;b&#288;B&#65533;V ZF@&#65533;&#65533;&#65533;]2&#65533;F&#65533;&#65533;&#65533;LB&#65533;&#65533;C&#256;&#65533;&#324;&#65533;&#65533;P&#65533;`&#65533;bDZT*Tj&#65533;&#65533;iF`juIF&#65533;e&#65533;&#65533;&#65533;&#65533;x&#65533;&#65533;&#65533;&#65533;&#65533;&#65533;8&#65533;&#65533;?F&#65533;&#65533;,`&#65533;&#2012;&#65533;&#65533;&#65533;&#65533;@ZY~&#65533;JY&#65533;`&#65533;&#65533;?&#65533;&#65533;V&#65533;hMa,&#65533;`&#65533;T&#573;t@p&#65533;C&#65533;Y&#65533;&#65533;L&#65533;&#65533;&#65533;|&&#65533;t&#65533;&#65533;&#65533;&#65533;&#65533;` h&#65533;!PB4&#65533;e2&#65533;&#65533;&#65533;&#65533;&#65533;Xx&#65533;]&#65533;&#65533;%tCtI$&#65533;&#65533;d&#65533;F&#65533;d&#65533;	= &#65533;%&#1626;L&#65533;J&#65533;&#1417;mX&#65533;&#65533;O&#65533;&#65533;&#65533;lG &#65533;f&#65533;H&#65533;&#65533;&#65533;?&#65533;&#65533;&#65533;&#65533;&#65533;?HBs&#65533;vDB&#65533;&#65533;&#65533;_DB&#65533;&#65533;&#65533;?T	&#866;&#65533;A$&#65533;&#65533;?8&#65533;&#65533;&#65533;\&#65533;&#65533;
 " &#65533;&#1055;&#65533;
 O"&#65533;A%\&#65533;	&#65533;\&#65533;&#65533;J&#65533;&#65533;F&#65533;J&#65533;bM&#65533;m("&#65533;M&#65533;&#65533;,&#65533;aD&#65533;OtW,f-*5D,&#65533;&#65533;zmE!eDwUA($t&#65533;3T &#65533;Np&#65533;&#65533;&#65533;&#65533;2^R&#65533;&#65533;&#65533;&#65533;&#65533;&#65533;4L`&#65533;&#65533;&#1282;>&#65533;&#65533;`hK&#65533;L&#65533;zQ&#65533;&#65533;&#65533;&#65533;vn&#65533;N&#65533;&#65533;Dwu&#65533;&#65533; &#65533;&#65533;&#65533;&#65533;t&#65533;&#65533;E&#65533;&#844;(PL0&#65533;&#65533;&#65533;&#346;+&#65533;&#65533;n&#65533;&#65533;&#65533;&#65533;D*&#65533;HTA-&#65533;`&#65533;`&#65533;&#65533;?&#65533;&#65533;a&#65533;&#65533;V&#65533; 'X&#65533;&#65533;&#65533;&#65533;&#65533;*_FD&#65533;b&#65533;@WH&#65533;&#65533;&#65533; (ho&#65533;E&#65533;&#65533;&#65533;o&#65533;&#65533;R&#65533;r/G0&#65533;v&#65533;&#65533;&#65533;d&#65533;xP%&#65533;&#65533;/T&#65533;U&#65533;6&#65533;&#65533;!,&#65533;&#65533;&#65533;Z&#65533;{&#65533;&#65533;&#65533;&&#65533;&#65533;&#65533;&#65533;&#65533;'0Jm J}ec&#65533;&#65533;_`@CF&#65533;F&#65533;&#65533;&#65533; &#65533;Ua=&#65533;.&#65533;B-&#65533;K&#65533;p&#65533;P}&#65533;XA&#65533;&&#65533;&#65533;(U`S5&#65533;&#65533;`R&#1001;&#1024; &#512;&#65533;&#65533;&#65533;&#65533;&#65533;&#65533;(&#65533;;&#65533;&#65533;&#65533;+&#65533;:&#65533;&#65533;]1&#65533;&#65533;]&#65533;&#65533;I&#213;&#65533;&#65533;&#65533;&#65533;&#65533; P&#65533; QA:PVd&#65533;Ih&#65533;&#65533;&#16988;&#65533;If&#65533;&#65533;h'&#65533;&#65533;&#65533;-&#65533;k&#65533;&#65533;?$&#65533;rB&#65533;&#65533;&#65533;&#65533;&#65533;&#65533;c y&#1760;&#65533;_(&#65533;lP&#65533;`M&#65533;&#65533;&#65533;&#65533;&#65533;Ro&#65533;&#65533;&#65533;}
&#65533;&#65533;a	&#65533;&#20572;&#65533;	&#65533; D&#65533;*$m&#65533;&#65533;
&#773;&#65533;&#65533;\&#65533;&#65533;'F&#65533;nb (&#65533; &#65533;t&#65533;@&#65533;XN&#65533;8&&#65533;&#65533;&#65533;&#65533;&#65533;e]&#65533;t&#65533;?t&#65533;&#65533;L/&#65533;&#65533;8&#672;3h&#65533;+&#65533;+HA(&#65533;'<&#516;3b&#65533;&#65533;r&#65533;&#26222;&#65533;R&#65533;-&#65533;V&#65533; &#65533;&#139;t&#65533;d&#65533;&#520;&#65533;&#65533;6&#65533;&#65533;7/&#1605;:&#65533;c&#65533;*6R&#65533;>&#65533;&#65533;&#800; L&#780;0&#65533;F&#65533;D&#65533;&#65533;&#65533;&#65533;&#65533;X`M&#65533;A&#65533;`&#65533;&#65533; &#65533;A&#65533;&#65533;&#65533;&#65533;&#65533;4M &#65533;&#65533;?d&#65533;&#65533;(&#65533;BTT&#65533;P4HD&#65533;&#65533;|LTHF&#65533;J'&#65533; F&#65533;&#65533;qB I/&#65533;%&#65533;.&#65533;@L
&#65533;&#65533;&#65533;&#65533;$FF &#65533;?&#65533;&#65533;4"&#65533;4F&#65533;@N&#65533;&#65533;&#65533;&#65533;t*&#65533;C*OXEQ&#65533;DlSB&#65533;FHe&#65533;&#65533;C&#65533;&#65533;&#65533;&#65533;&#65533;&#65533;b&#65533;&#65533;N&#65533;F&#65533;&#1088;5&#65533;C &#65533;&#1124;&#65533;&#65533;&#65533;Xp0&#65533;&#65533;&#65533;_&#65533;0+(k&#65533;&#65533;O&#65533;VkG&#65533;)&#65533;&#65533;nC&#65533; &#65533;vu&#65533;&#65533;2&#65533;&#65533; &#65533;&#65533;?\B{&#65533; &#65533;t &#1393;T&#65533;/&#65533;j0&#65533;E&#65533;&#65533;R,j	&#65533;&#65533;&#65533;&#939; &#65533;6$&#65533;<&#65533;l&#65533;h&#65533;&#65533;O&#65533;jA34&#65533;&#65533;&#65533;&#65533;&#65533;&#65533;,&#65533;A&#668;&#65533;C&#65533;&#65533;&#65533;U&#65533;&#65533;A&#65533;!F&#65533;2&#65533;cM&#65533;&#65533;;&#65533;&#1365;&#817;&#65533;&#65533;r&#65533;l&#65533;&#65533;q`&#65533;[l0&#65533;U&#65533;fDm&#65533;&#65533;&#65533;B&#65533;&#177;@E&#65533;&#65533;&#65533;&#65533;&#65533;@&#65533;&#65533;&#65533;&#65533;&#65533;,&#65533;4m&#65533;C&#65533;aF&#65533;&#65533;&#65533;&#65533;&#65533;w&#65533;&#65533;~Z&#65533;,r}&#65533;~&#65533;&#65533;&#65533;&#65533;`4W+&#65533;$4@Z&#65533;m,s,zYx&#65533;&#710;&#65533;&#65533;)&#65533;&#65533;&#65533;n*L&#65533;K&#65533;&#643;D&#65533;38C1+&#65533;3&#65533;,&#65533;	&#65533;&#65533;6&#65533;&#65533;P35z&#65533;&#65533;&#65533;&#65533;Vt]y&#65533;8w&#65533;&#65533;>D&#65533;&#65533;d&#65533;&#65533;L8&#65533;&#65533;&#65533;&#65533;&#65533;Sp;&#65533;&#65533;Sl&#271;3&#65533;7R` &#65533;&#65533;&#65533;;&#65533;&#65533;&#65533;&#65533;L&#65533;&#1010;&#65533;iF$&#65533;&#65533;fA&#65533;&#65533;&#65533;&#65533;&#65533;SN&#65533;DF85&#65533;`&#65533;tMcD&#65533;&#65533;&#65533;?&#65533;t&#65533;&#2036;Mg&#65533;O&#65533;D&#65533;4y`*?&#65533;B?&#65533;Sah&#689;&#65533;g`d(&#65533;zR&#65533;CcD&#65533;&#65533;&#65533;Cc&#65533;%4DA&#65533;T&#65533;&#65533;?&#65533;o6&#65533;&#1033;&#65533;Bp dD&#65533;&#65533;&#65533;&#65533;b<&#65533;,|&#65533;?&#65533;&#65533;&#65533;&#65533;&#65533;G&#65533;a&#65533;&#65533;LW&#65533;W&#65533;X&#65533;N@@\*`1&#65533;&#65533;v&#65533;&#65533;Af&#65533;8&#65533;&#231;I	F(&#65533;&#65533;`@D&#65533;&#65533;xE&#65533;\&#65533;&#65533;&#65533;<&#65533;&#65533;&#65533;6D&#65533;&#408;&#65533;&#65533;%&#65533;T ZT&#65533;&#65533;@&#65533;&#65533;mv&#65533;l&#299;&#65533;&#65533;&#65533;&#65533;&#65533;l&#65533;l&#65533;n\Ag&#65533;&#65533;&#65533;`)4&#65533;P&#65533; &#65533;&#65533;&#65533; ]&#65533;&#65533;mH&#65533;?L@j&#65533;&#65533;&#65533;&#65533;B:&#65533;&#65533;\&#65533;&#65533;kbM&#65533;2&#65533;of&#65533;&#65533;C&#65533;&#65533;s&#65533;&#65533;&#257;]&#65533;&#65533;&#65533;&#65533;&#65533;&#65533;&#65533;@ B 8@-m|&#65533;&#65533;D&#65533;@&#65533;p'&#65533;&#65533;:FTT&#65533;0F&#65533;&#65533;%#&#65533;&#65533;F&#65533;(&#65533;?<@&#65533;;F)h&#65533;&#65533;C&#65533;&#65533;&#65533;&#65533;BP&#65533;p!m&#65533;&#65533;&#65533;D&#65533;fF&#513;&#65533;&#65533;&#65533;&#1545;}/&#65533;K-X&#65533;&#65533;AH&#65533;s&#65533;&#65533;r@&#65533;&#65533;	CG &#65533;)&#65533;&#65533;&#65533;&#65533;4r\&#65533;&#65533;&#65533;&#1149; 8&#65533;2&#65533;&#65533;?&#65533;&#65533;+)y&#65533;8&#65533;&#65533;&#65533;RD~F,E/A&#65533;&#476;&#65533;T&#65533;&#65533;R&#65533;9&#65533;&#65533;&#65533;y&#65533;N\&#65533;&#65533;F4&#65533;&#65533;&#65533;&#65533;&#65533;>&#65533;&#65533;Vl&#65533;9`$4a<zc(z6D&#65533;&#65533;&#65533;&#65533;Vh&#65533;&#65533;&#65533;&#65533;L&#65533;&#65533;&#65533;BPz&#65533; &#65533;&#65533;;%&#65533;jS&#65533;G&#65533;&#65533;j` bP?Ft&#65533;&#65533;&#65533;x&#65533;&#65533;&#65533;&#65533;&#65533;[&#65533;&#65533;UZ&#65533;-z`&#65533;&#65533;&#65533;fD0&#65533;_&#65533;&#65533;z&#65533;&#65533;&#65533;&#65533;~c0L4&#65533;&#65533;F&#65533;&#65533;:&#65533;&#65533;&#65533;&#65533;7k&#65533;&#65533;?&#65533;&#65533;&#65533;0&#65533;7&#65533;&#65533;&#65533;$&#65533;&#65533;&#65533;&#65533;:&#65533;&#65533;@&#65533;<&#65533;&#65533;`r	C&#65533;1$&#65533;&#65533; 08x&#65533;&#65533;&#65533;&#65533;&#65533;4S9&#65533;4&#65533;&#65533;&#65533;&#65533;8"R&#65533;qcH&#65533;&#65533;&#65533;%&#65533;&#65533;&#65533;&#65533;yF&#65533;&#65533;&#65533;&#65533;&#575;&#65533;&#65533;<g&#1087;&#65533;4HM&#65533;&#65533;_&#65533;&#65533;j&#65533;&#65533;u &#65533;*&#65533;[&#65533;|&#65533;*p&#65533;*4&#65533; &#65533;{&#65533;/&#65533;&#65533;&#65533;,v&#65533;&#65533;&#65533;$]&#65533;I&#65533;&#1973;q$&#65533;&#65533;|X`[&#65533;S&<P&#65533;&#65533;&#65533;QHu&#65533;`c&#65533;&#65533;?&#65533;&#65533;g&#65533;&#65533;@F&#65533;&#65533;!&#65533;&#65533;l&#65533;&&#65533;1!&#65533;D&#65533;&#65533;&#65533;&#65533;e&#65533;&#65533;C $&#65533;bv.&#65533;x&#65533;&#1183;W&#65533;~F&#65533;&#65533;&#65533;+Dp&#406;_&#65533;&#65533;'&#65533;&#65533;@2&#65533;&#65533;&#65533;8cF(.&#65533;&#65533;b`- &#65533;&#65533;&#65533;&#65533;&#65533;w,!&#65533;K&#65533;&#65533;&#65533;g\q&#345;&#65533;@&#65533;x0&#65533;+x&#65533;{2&#65533;&#65533;&#65533;1I&#222;:a&#65533;^&#65533;&#65533;-P&#65533;&#65533;GP&#65533;yQ !X&#65533;&#65533;`Q&#65533;@&#65533;&#65533;l4&#65533;&#65533;&#65533;G&#65533; &#65533;&#65533;f&#65533;Xz&#65533;=~&#65533;G&#65533;&#65533;H&#65533;&#65533;&#65533;&#65533;hf0&#65533; &#65533;&#65533;<&#65533;4&#65533;\&#65533;&#65533;6&#65533;|&#65533;8&#65533;$$&#65533; &#65533;&#65533;#&#65533;&#65533;&#65533;3 <&#65533;&#65533;&#65533;O830'B&#65533;SN&#65533;&#65533;hQ&#65533;&#65533;&#65533;|&#65533;%<&#526;
l&#65533;nt&#65533;&#65533;7&#65533;&#65533;&#65533;
d(&#65533;&#65533;&#65533;N&#65533;R06&#65533;&#65533;sU62P&#65533;&#1345;TM&#65533;&#65533;:&#65533;4&#65533;NC&#65533;&#65533;UM;&#65533;&#65533;Lt&#65533;&#65533;&#65533;&#65533;"&#65533;<)&#65533;q@
&#65533;&#65533;&#65533;h&#65533;]sA&#65533;D&#65533;k&#65533;&#65533;k#&#65533;&#65533;&#65533;n&#65533;&#65533;6q&#65533; &#65533;&#65533;&#65533;&#65533;b:L&#65533;&#65533;&#65533;&#65533;&#65533;@&#65533;wV&#65533;@&#65533;&#65533;H&#65533;&#65533;&#65533;&#65533;&#65533;&#65533;"O&#65533;&#65533;`&#65533;@&#65533;h&#65533;&#65533;H&#65533;&#65533;$&#65533;&#65533;&#65533;&#573;&#65533;7J&#65533;&#65533;p&#65533;&#65533;'D&#65533;R&#65533;&#65533;Q&#65533;&#65533;&#65533;&#65533;+&#65533;&#65533;&#65533;P+/&#65533;&#65533;P&#65533;&#65533;&#579;g&#65533;VY`&#65533;x&#1138;
&#65533;&#65533;&#65533;(#.&#65533;J&#65533;&#65533;&#65533;
&#735;&#65533;	&#65533;
&#65533;N&(,4&#65533;&(&#65533;.Kk&#65533;8&#65533;&#65533;&#65533; *p&#129;!&#65533;&#157;!tp[nr@&#65533;&#65533;&#65533;&#65533;&#65533;&#65533;C&#65533;&#65533;OD&#65533;FH&#65533;90&#65533;&#65533;&#65533;7&#65533;`&#65533;&#65533;&#65533;&#1925;C&#65533;6&#65533;&#65533;:9&#65533;pC&#65533;v&#65533;&#65533;&#65533;&#65533;&#65533;:&#65533;&#65533;&#1139;;&#1023;&#65533;&#65533;+	+&#65533;AAS&#65533;{!&#65533;j&#65533;&#65533;&#65533;&#65533;&#65533;cG&#65533;&#65533;b&#264;&#153;&#65533;&#65533; 		;&#65533;&#65533;;&#65533;&#65533;&#65533;&#65533;&#65533;&#65533;e&#65533;h&#65533;&#1502;&#65533;&#31121;A&#65533;(&#65533;&#65533;&#65533;]\_&#65533;kt&#65533;,|&#65533;&#65533;%cl&#65533;z&#65533;&#65533;&#65533;U&#65533;&#65533;@&#65533;&#65533;&#65533;&#65533;C"z&#919;&#65533;&#65533;@>&#65533;&#65533;&#65533;&#65533; ^&#65533;W&#65533;&#1373;&#65533;'&#65533;&#65533;A&#65533;&#65533;&#65533;&#65533;&#65533;@&#65533;*Bj  t&#940;&#65533;1+Y5&#65533;.&#65533;&#65533;&#65533;&#65533;(l9&#65533;R&#65533;&#65533;"8&#65533;S&#65533;&#65533;:&#65533;#&#65533;&#65533;C&#65533;G &#65533;&#65533;s6]&#65533;P&#65533;&#65533;@js&#65533;2\#[&#65533;&#65533;5&#65533;q&#65533;FU&#65533;f2G&#65533;1F&#65533;&#65533;&#65533;M#&#65533;&#65533;3a B&#65533;&#65533;Vq&#65533;&#65533;&#65533;&#65533;&#65533;&#65533;&#65533;#&#563;f	&#65533;"8&#65533;&#65533;&XHF&#65533;7&#65533;&#65533;@&#65533;(&#65533;&#65533;TQ X&#65533; &#65533;v&#65533; rI&#65533;*4/&#65533;<&#65533;	f&#65533;&#65533;?&#65533;0&#65533;&#65533;&#65533;&#65533;3&#65533;ppW<&#65533;&#65533;X&#65533;\,&#65533;`(&#65533;&#65533;	Fr&#65533;&#65533;/7 &#65533;<&#65533; &#65533;&#65533;&#65533;=$
0&#65533;&#65533;&#65533;: )&#65533;I&#1029; V!Z&#65533;&#65533;&#65533;&#178;&#65533;&#65533;{&#65533;&#65533;&#65533;h&#65533;
Gc&#65533;7&#65533;&#1173;&#65533;  U&#65533;&#65533;&&#65533;&#135;L"9L:&#24664;&#65533;&#65533;jU&#65533;&#65533;`"Q&#65533;&#65533;!l&#65533;@&#65533;\&#65533;&#65533;	 `m(&#65533;t&#65533;&#65533;&#65533;&#65533;&#65533;&#65533;&#65533;*&#65533;&#65533;&#65533;&#65533;&#65533;0&#65533; &#65533;&#65533;9&#65533;!&#65533;@ j3J3<&#65533;7f &#65533;)}&#65533;&#65533;	sn&#65533;\&#65533;&#65533; &#65533; &#65533;&#65533;&#65533;v&#65533;&#65533;&#65533;<2&#65533;&#65533;&#65533;&#65533;&#65533;$>v&#65533;&#65533;{&#65533;&#65533;Z&#290;&&#65533;b&#65533;.&#65533;H" &#65533;~&#65533; E(&#65533;y&#65533;i;&#65533;p&#65533;&#65533;Q&#65533;&#65533;P&#65533;&#65533;'&#65533;&#65533;m&#65533;98&#65533;>&#65533;&#65533;%&#65533;E&#65533;&#65533;&#65533;&#65533;G&#65533;&#65533;&#65533;&#65533;&#65533;&#65533;&#65533;&#65533;$!&#65533;HL&#65533;R&#65533;\&#65533;&#65533;n<&#65533;&#65533;&#65533;&#65533;x%,9&#65533;B$&#573;&#65533;"&#65533;`&#208;&#65533;U&#65533;jYK+&&#65533;&#65533;0L!#T&#65533;(F&#389;&#65533;*C"&#65533;qE&#65533;L&#65533;t&#65533;&#65533;&#65533;	V3&#65533;&#65533;G&#65533;(Da&#65533;&#65533; &#65533;&#65533;\&#65533;&#65533;?&#65533;U&#65533;&#65533;ArX&#65533;&#65533;?j&#65533;&#65533;D&#65533;C0&#65533;*>&#65533;KOu	&#65533;>4A&#65533;&#32000;&#65533;j&#65533;&#65533;&#65533;1&#664;&#65533;&#65533;%&#65533;("&#65533;N&#65533;A&#65533;`&#65533;
D&#65533;Z&#65533;&#65533;&#65533;![[&#65533;7&#1382;&#65533;&#65533;&#65533;&#65533;&#65533;keX\F$%&#65533;C&#65533;&#65533;#&#65533;&#65533; $2&#65533;4,3Ox&#65533;lT&#1026;&#65533;&#65533;&#65533;&#65533;&#65533;C&#65533;&#65533;&#65533;&#65533;&#65533;&#65533;&#65533;!&#65533;&#65533;CA(!	d&#65533;&#65533;&#65533;&#65533;&#65533;-h&#65533; &#65533;&&#65533;&#65533;J&#65533;&#65533; &#65533;&#65533; &#65533;8&#65533;, P&#65533;+&#65533;i&#65533;`b6&#65533;= &#65533;n&#65533;*&#65533;&#65533;&#65533;&#65533;&#65533;l^[ _ j5&#65533;:GjV&#65533;&#65533;-&#65533;&&#65533;+&#65533;&#65533;
&#65533;I&#65533;?$a&#65533;@FH$"&#65533;
&#65533;&#549;l&#65533;&#65533;&#65533;P&#65533;&#333;&#65533;E&#65533;;w&#65533;&#65533;&#65533;,&#65533;&#65533;&#65533;<C w&#65533;E}0&#65533;DL7&#65533;#&#65533;q)ej&#65533;&#65533;tn &#65533;p&#671;-&#65533;&#65533;&#65533;4&#65533;a]&#65533;&#65533;q
&#65533;&#65533;`e:E&#65533;*&#65533;(&#65533;DO&#65533;2&#65533;C&#65533;`&#65533;w&#65533;&#65533;O^&#65533;&#65533;&#65533;(&#65533;@&#65533;&#65533;&#65533;(&#65533;(D&#65533;
!&#65533;*&#65533;&#65533;&#65533;G&#65533;J&#65533;=&#65533;VoRy&#65533;)&#65533;&#65533;(0&#65533;&#65533;&#65533;,&#65533;&#65533;#&#65533;&#65533;&#65533;&#65533;&#65533;l&#65533;&&#65533;"H9&#65533;&#65533;@&#65533;&#65533;&#65533;i~&#65533;;7&#65533;1&#65533;%&#65533;fU&#65533;p&#65533;&#65533;2&#65533;&#65533;&#65533;N	`x&#154;&#65533;c&#65533;"&#65533;&#65533;&#65533;9&#65533;&#65533;&#65533;s&#65533;&#65533;y&#65533;&#65533;&#65533;E~qQ&#65533;&#65533;&#65533;&#65533;!&#1348;&#65533;&#65533;&#65533;&&#165;&#65533;w&#65533;  ,&#65533;Y&#65533;9m &#65533;&#65533;&#65533;&#65533;&#203;i&#65533;&#65533;0% &#65533;@J&#65533;	}.&#65533;&#65533;&#65533;Q0&#65533;+&#65533;&#65533;&#65533;&#65533;&#65533;g	&#65533;.&#65533;&#65533;&#65533;&#65533;M&#65533;X&#65533;@@&#1022;&#65533;`!&#65533;&#65533;jq~)XBY<W&#65533;&#65533;&#65533;P&#65533;s&#65533;[&#65533;wd&#65533;&#65533;U&#65533;s&#65533;La&#65533;&#65533;=&#65533;Q&#65533;&#65533;83&#65533;&#65533;?&#65533;&#65533;v&#65533;+&#65533;&#65533;?x`&#1545;`&#65533;TR&#65533;&#65533;)d&#65533;&#65533;&#65533;&#65533;&#65533;r&#65533;vP$&#65533;0b&#65533;"$&#65533;'	I&#65533;&#65533;&#65533;2&#65533;~&#65533;&#65533;*& &#982;&#65533;	j8s)&#65533;&#65533;}&#65533;&#65533;,*V&#65533; &#65533;&#65533;&#65533;e&#65533;9&#65533;&#65533;5/&#65533;+, &#65533;9&#65533;_&#65533;&#65533;5D/f &#65533;&#65533;t&#65533;&#65533;&#65533;\&&#65533;&#65533;&#65533;&#65533;b&#65533;4&#65533;	&#65533;@"BF&#65533;&#65533;m&#65533;b&#65533;(&#65533;&#65533;&#65533;T!&#65533;&#65533;<@ l&#65533;" &#65533;&&#65533;L&#65533;T&#65533;6&#65533;&#65533;&Z &#448;&#65533;o ~ L&#65533; &#65533;&#65533;`&#65533;&#65533;&#65533;&#65533;&#65533;&#65533;&#65533;@)B	&#65533;-&#65533;&#65533;&#65533;&#668;O&#65533;r"j&#65533;vLB&#65533;A(&#65533;&#65533;D&#171;&#65533;a?&#65533;j@,&#65533;&#65533;~AA&#65533;`y&#65533;!
D'&#65533;&#65533;nz&#65533;G &#65533;{N &#65533;nB&#65533;&#65533;&#65533;&#65533;A&#65533;@&#65533;0@&#65533;&#65533;ed&#65533;&#176;dd &#41458;&#65533;Po&#65533;Gt&#65533;t&#65533;I&#65533;&#270;&#65533;&#65533;&#65533;L~&#65533;<&#65533;9n#Q'&#65533;&#65533;h&#65533;&#65533;&#65533;a.q&#65533; &#65533;B&#65533;n &#65533;&#65533;&#65533;&#65533;&#65533;&#65533;&#65533;&#65533;&#65533;`&#65533;Hq&#65533;n &#65533;A&#65533;&#65533;&#65533;&#65533;&#65533;&#65533;&#65533;j&#65533;&#65533; &#65533;&#65533;&#65533;&#65533;p a&#65533;m&#65533;23&#65533;&#65533;@,Wq0&#65533;&#65533;&#65533;q! &#65533;0&#65533;&#65533;&#65533;&#65533;&#65533;	0&#65533;&#540;`&#65533;&#65533;&#65533;Q0&#65533; &#65533;`&#65533;q&#65533;
&#65533; 4/&#65533; &#65533;!&#65533;&#65533;&#65533; &#65533;&#65533; &#65533;o&#65533;&#65533;A&#65533;&#65533;1&#65533; &#65533;&#65533;0&#65533; &#65533;q&#27427;LO&#65533;&#65533;Y&#65533;(&#65533;&#65533;+\#"!i&#65533;#&#65533;&#65533;C
&#65533;\a&#65533;&#1925; &#65533;&#65533;L
 &#65533;&#65533;&#65533;&#65533;&#65533;&#65533;&#65533;&#65533;
&#65533;`&#65533;A~o%E&#65533;$ f&#1280;F &#65533;L`8 	&#65533;b`&#65533;&#489;x&#65533;&#65533;F&#65533;&#1923;""%&#65533;&#65533;?&#65533;&#65533;&#65533;&#65533;	&#65533;&#65533;B-&#65533;/3pff&#65533;	&`eb&#65533;&#65533; &#65533;&#65533;&#65533; `L &#65533;&#65533;&#65533;Fa&#65533;,k&#65533;&#65533;&#65533;&#65533;&#65533;&#65533;&#6072;&#65533;j&#65533;&#65533;&#65533;&#65533;&#65533;&#65533;1(&#65533;&#65533;&#65533;&#65533;&#65533;&#65533;&#65533;(&#65533;&#65533;V&#65533;&#65533;
 * &#65533;&#65533;%&#65533;Rnt@&#65533;t&#65533;D&#65533;&#65533;&#65533;<@&#452;&#65533;v&#65533;T@&#65533;&#65533;a&#65533;6`"@&#65533;aN'u&#65533;&#65533;9r&#65533;&#65533;F&#65533;t&#65533;&#65533;|P=&#65533;&#65533;d''&#65533;&#65533;&#65533;m &#65533;H`&#65533;&#65533;?&#65533;&#65533;&#65533;	&#65533;&#65533;&#65533;&#65533;@&#65533;&#65533;&#1894;&#65533;F&#65533; 
&#65533;&#65533;M&#65533;Bx&#65533;C&#65533;&#65533;;+}H&#65533;&#65533;&#65533;&#65533;&#65533;&#65533;0`&#65533;@nD&#65533;&#65533;E&#65533;\&#65533;&#65533;}rD&#65533;JG&#65533;&#65533;&#49714;&#1939;.+&#65533;&#65533;&#65533;bax&#65533;#&#65533;d#zg&#65533;f&#65533;0\&#65533;&#65533;&#65533;!+&#65533;B-0e &#65533;&#65533;&#160; &#65533;	\A <&#65533;C&#65533;&#65533;	&#65533;&#65533;DO&#65533;%&#65533;>E&#836;B&#65533;k&#65533;&#65533;A z&#65533;&#65533;B&#65533;C&#65533;&#65533;&#65533;1 &#65533;&#65533;&#65533;&#65533;&#65533;&#65533;9 &#65533;^!H&#65533;t^&#65533;n&#65533;0&#65533;&#65533;T&#65533;&#65533;M &#65533;I&#65533;N!K&#65533;4J&#65533;&#65533;X&#65533;<V&#65533;:&#65533;I&#65533;&#65533;&#1614;`&#65533;&#65533;J&#65533;&#65533;N&#65533;&#65533;&#65533;t&#65533;&#65533;I&#65533;&#65533;I	B
&#65533;o &#65533; &#65533;&#65533;3&#65533;9&#65533;PPu.4QF`&#65533;o\
&#65533;&#65533;0/&#65533;0l&#65533;*&#65533;O1&#65533;y,&#416;A0h&#65533;#-'&#65533;&#65533;&#65533;0@p&#65533;"&#65533;&#65533;LaGx&#65533;&#65533;&#65533;&#65533;CX&#65533;,&#65533;%b&#65533; Z&#65533;&#65533;P@8&#65533;&#65533;@<&#65533;&#65533;\&#65533;(1&#65533;&#65533;d&#65533;bN`&#65533;&#65533;&#65533;&#65533;Jxp@&#65533;&#65533;j  &#65533;j&#65533;O+1C2&#65533;k&#65533;&#65533;+a&#65533;&#65533;&#65533;&#65533;&#65533;&#65533;.&#65533;I &#65533; +F&#65533;k&#65533;h&#65533;&#65533;0&#65533;M&#65533;`&#65533;&#65533;&#65533;&#65533;&#65533;k&#65533;1"0p9&#65533;B
&#65533;	&#65533;&#65533;
uD4B)
&#65533;mHM@P0il b7&#65533;&#65533;5G&#65533;?&#65533;&#65533;&#65533;&#65533;Y&#65533;0&#65533;p&#65533;&#65533;&#65533;@L&#65533;A&#65533;t&#65533;6&#65533;;&#65533;t&#65533;0#R`&#65533;b&#65533;;*f&#65533;~8&#65533;u8eo &#65533;&#65533;&#65533;-=&#65533;&#65533;8&#65533;&#65533;g *&#65533;&#65533;&#65533;&#65533;&#1068;&#65533;&#65533;"&#65533;z4&#1984;A	"&#3598;&#65533;&#65533;A<!&#65533;!"&#65533;E&#65533;&#65533;&#65533;&#65533;F&#65533;=&#65533;pJk&#65533;+I,&#65533;&#65533;&#65533;&#65533; &#65533;&#65533;I&#65533;#&#65533;&#65533;&#65533;B&#65533;j&#65533;&#65533;N&#65533;&#65533;.&#65533;d&#65533;&#65533;;X&#65533;&#65533;&#65533;&#65533;p&#1473;&#65533;&#65533;&#65533;K&#65533;Cq&#65533;&#65533;n&#65533;q&#65533;&#65533;q&#65533;#M&#65533;TI&#65533;TN&#65533;&#65533;&#65533;C).`N&#65533;T&#65533;&#65533;&#65533;o&#65533;&#65533;&#65533;L&#65533;GR x&#65533;uS&#65533;m &#771;&#65533;!&#65533;&#65533;&#65533;&#65533;#FA4r&#65533;0&#65533;$|&#65533;G&#65533;&#296;&#65533;&#804;&#65533;@)&#65533;%&#65533;&#65533;&#65533;Qy&#65533;7yC&#65533;&#65533; &#65533;
aH&#65533;4H&#65533;s&#65533;^&#65533;sO4&#65533;c`&#65533;A&#65533;&#65533;cP5P&#65533;&#65533;P&#65533;&#65533;P&#65533;M&#65533;&#65533;e&#65533;"&#65533;[&#65533;~7&#65533;R!E0&#65533;&#65533;6B &#65533;`&#65533;&#65533;[B&#65533;!&F&#65533;"P T&#65533;&#65533;&#65533;&#65533;H&#65533;&#65533;&#65533;P&#65533;&#65533; &#65533;@&&#65533;&#65533;X2&#65533;&#65533;8&#65533;&#680;&#65533;uoXE&#169;<&#65533;$&#65533;?&#65533;&#65533;@&#65533;&#65533;&#65533;&#65533;0&#65533;"-&#65533;b[&#65533;e&#65533;pf/
@&#65533;2&#65533;&#65533;fS\&#65533;i
&#65533;&#65533;&#65533;&#65533;a[&#65533;q0&#65533;i&#65533;&#65533;j&#65533;&#65533;&#65533;&#65533;s&#65533;&#65533;`[-0&#65533;a&#65533;&#65533;&#65533; @ 0&#65533; 2&#65533;	&#65533;&#65533;&#65533;$W&#65533;`&#65533;b&#65533;&#65533;&#65533;&#65533;F6^JG)F  <&#65533;l&#65533;@
M&#65533;.68^&#698;&#65533;ov&#65533;&#65533;&#65533;&#65533;&#65533;&#65533;b#e&#65533;&#65533;0r&#65533;;&#65533;#&#65533;F&#65533;&#65533;&#65533;
&#65533;#'j&#65533;&#65533;&#65533;v&#65533; &#65533; c&#65533;&#65533;&#65533;z&#65533;&#65533;Ryh	&#65533; &#65533;&#65533;&#65533;&#906;O&#65533;0&#1920;&#1920;&#65533;&#65533;@&#65533;&#65533;&#65533;&#1168;#&#65533;s&#65533;X&#65533;
&#65533;;&#65533;&#65533;(@!~&#920;m$&#65533;&#65533;>%&#65533;&#65533;&#65533;I,n&#65533;dJ&#65533;&#65533;G&#65533;Y?#&#65533;!&#65533;&#65533;&#65533;G $&#65533;&#65533;&#65533;&#65533;D&#65533;L^P &#65533;&#65533;LgC&#65533;~&#65533;&#65533;&#65533;D&#65533;A	&#65533;{W&#65533; &#65533;D74&#65533;U&#65533;M4t&#65533;A &#65533;Q&#65533;xD3a&#65533;1O&#65533;&#65533;$&#65533;M0&#65533;N0,eb@k&#65533;&#65533;&#65533;&#65533;&#65533;04&#65533;&#65533;j[&#65533;&#65533;&#65533;&#65533;&#65533;b&#65533;&#65533;&#65533;&#65533;Nz&#65533;D3&#65533;L :&#65533;Y&#65533;:A0&#65533;&#65533;a4&#65533;4t&#65533;&#65533;Q
&#65533;D&#65533;&#65533;c|&#65533;7N(,&#65533;&#65533;#vKQ&#65533;&#65533;&#65533;7\<&#65533;~}M0&#65533;L`&#65533;&#65533;x&#65533;&#65533;&#65533;&#65533;G#vD&#65533;&#65533;&#65533;p&#65533; &#65533;@ &#65533;* &#592;&#65533;: * 
&#65533; 
BV=&#65533;u=V/;&#65533;&#65533;b.&#65533;&#65533;X&#1601;&#65533;&#65533;&A&#65533;&#65533;&#65533;Lf,@&#65533;&#65533;L
&#65533;&#65533;&#65533;B&#65533;$2&#65533;,&#65533;l+&#65533;&#954;/+&#65533;F^&#65533;/&#65533;)2!&&#65533;0c&#65533;B.&#65533;!&#65533; &#65533;&#65533;U&#65533;:&#65533;&#65533;X,&#65533;DR&#65533;&#65533;&#65533;|@&#65533;&#65533;an.&#65533;&#65533;y&#65533;&#65533;8n@&#65533;&#65533;&#65533;&#65533;&#65533;H&#65533;Z@&#65533;&#65533;&#65533;^C&#65533;&#65533;!J &#65533;a&#65533;9&#65533;&#65533;&#65533;(6&#65533;&#65533;&#65533;&#65533;!&#65533;&#65533;{#sL&#1686;-;&#65533;&#65533;&#65533;o&#65533;"p&#65533;AY &#65533;0&#65533;&#65533;&#65533;&#65533;?&#65533;J&#65533;g&#65533;h&#65533;&#65533;T7
d&#65533;&#65533;&#65533;&#65533;$r&#65533;&#65533;&#65533;1&#243;N@&#65533; 
&#65533;`&#65533;&#65533;&#65533;(&#65533;&#65533;k&#65533;F&#65533;F&#65533;=&#65533;g&#65533;&#65533;&#65533;&#65533;&#65533;&#65533;&#65533;e &#65533;&#65533;v&#65533;(*~N&#65533;':"0&#65533;bx&#65533;&#65533; &#65533;&#65533;&#65533;&#1124;az &#65533;&#65533;&#65533;-&#65533;Ld&#65533;:&#65533;&#65533;>&#65533;&#65533;&#65533;&#65533;&#65533;&#65533;&#65533;&#65533;i&#65533;<&#65533;o&#65533;U&#65533;uC&#65533;&#65533;2&#65533;l &#65533; Jpb&#65533;&#65533;!&#65533;1C&#65533;&#65533;&#65533;&#65533;&#65533;&#65533;&#65533;&#875;#	J &#65533;&#65533; &#65533;&#65533;&#65533;&#65533;&#65533;&#65533;&#65533;&#65533;&#65533;&#65533;&#65533;&#65533;|&#65533;&#65533;&#65533;&#65533;&#65533;&#65533;&#65533;&#65533;/&#65533;&#65533;h@&#65533;&#65533;q0jZ &#1969;L&#65533;&#65533;N#}&#65533;&#65533;&#65533;&#65533;Ao&#65533;&#65533;M&#65533;&#65533; L=&#541;c&#65533;$&#65533;~?]HL00rXz&#65533;&#65533;H&#65533;0&#65533;&#65533;/@&#65533;&#65533;&#65533;&#65533;e^@=-&#65533;&#65533;&#65533;~&#65533;#&#65533;J&#65533;,&#65533;&#65533;&#65533;Z &#65533;&#65533;&#65533;&#65533;YA
&#65533;2&#65533;&#65533;&#65533;&#65533;&#65533;&#65533;=N`#&#65533;e(&#65533;&#65533;&#65533;&#65533; 	&#65533;13&#65533;A&#65533;gNy&#65533;A&#65533;&#65533;	&#65533;@y@&#322;F&#65533;&#65533;&#65533;fn&&#65533;`&#1185;lV&#65533;h&#65533;&#65533;1&#65533;&#65533; &#65533;_&#65533;Lk&#65533;&#65533;&#65533;Z{.&#65533; &#65533;8&#65533;&#65533;8&#65533;&#65533;iw&#65533;C&#65533;x} 8&#65533;&#65533;&#65533;0&#65533;?&#65533;y&#65533;!n&#1944;&#65533;*J&#65533;&#65533;&#65533;7rlq&#65533;&#65533;&#65533;U
&#65533;va&#65533;G8&#65533;F *&#65533;&#65533;&#65533;:P&#65533;L,&#65533;
&#65533;&#65533;}<Gb&#65533;`e&#65533;(&#65533;&#65533;
&#65533;&#65533;b&#65533;&#65533;{g&#65533;v z&#65533;g&#65533;&#65533;$:&#65533;&#65533;&#65533;&#65533;P&#65533;`&#65533;&#65533;%&#65533;&#65533;@;&#65533;9&#65533;&#65533;W&#65533;0z&&#65533;(&#65533;&#65533;=	&#65533;k&#65533;&#65533;&#65533;_&#65533;&#65533;&#65533;G&#1799;&#65533;&#65533;&#65533;&#65533;Y?e&#65533;&#65533;&#65533;&#65533;"&#65533;l&#65533;&#896;&#65533;!!F7&#65533;7&#65533;B+&#65533;F&#65533;3&#65533;Z&#65533;&#65533;eY* &#65533;<&#65533;&#65533;&#65533;!J@J&#65533;&#65533;0&#65533;&#65533;&#65533;:h&#65533;PAp&#65533;!&#65533;y_&#65533;&#65533;"&#65533;B&#65533;&#65533;&#65533;&#65533;aM&#65533;&#65533;&#65533;0#&#65533;&#65533;&#65533;}Q z'tZ"`&#65533;Q&#65533;j#&#65533;&#65533;&#65533;&#65533;?&#65533;&#868;&#65533;&#65533;&#65533;&#65533;&#65533;A&#65533;!=&#65533;&#65533;&#65533;&#65533;&#65533;v&#65533;&#65533;4&#65533;n&#65533;&#1759;M(}&#65533;&#65533;o;=&#65533;&#65533;&#65533;&#65533;6 &#65533;&#65533;&#65533;,&#65533;&#65533;&#133;:|&#65533;&#65533;&#65533;&#65533;&&#65533;X&#65533;&#2037;1F8(H&#65533;&#65533;&#65533;i&#65533;&#65533; &#65533;&#65533;&#65533;SC,&#65533;&#65533;05&#65533;Bdt&#33843;&#65533;p&#65533;&#65533;&#65533;T 2+&#65533;N`&#65533;E &#65533;?K
8&#65533;&#65533;&#65533;&#65533;_&#1410;Xy`&#65533;&#65533;&#65533;>I&#65533;&#65533;C3P&#65533;&#65533;H&#65533;&#65533;&#65533;k&#65533;O&#65533;Z&#65533;q#I&#65533;&#65533;&#65533;/1&#65533;&#65533;T &#65533;Ka&#65533;&#65533;+P@&#65533;&#65533;U-&#1132;Z&#65533;E%r* X~&#65533;/P&&#65533;&#65533;&#65533;&#65533;&#65533;y`&#65533;&#65533;&#65533;]&#65533;%&#65533;&#65533;&#65533;n&#65533;2&#65533;&#65533;&#661;@2&#1654;-u&#65533;%K&#65533;&#65533;&#65533; &#65533;&#2013;&#65533;:&#65533;&#65533;&#65533;&#65533;&#65533;:&#65533;&#65533;&#65533;&#65533;	|&#65533;&#65533;x&#65533;&#65533;	&#65533;&t&#65533;&#65533;&#65533;&#796;9&#65533;&#65533;@&#65533;&#65533;@&#65533;&#65533;`8U&#65533;&#65533;&#65533;"&#65533;#&#65533;/&#65533;&#65533;_~&#65533;+p&#521;@[&#65533;@A3&#65533;&#65533;&#65533;&#65533;&#65533;V&#65533;&#65533;&#65533;&#65533;$&#65533;0&#65533;4( &#65533;T4(4&#836;&#65533;&#65533;&#65533;1&#65533;#&#65533;$&#65533;&#65533;&#65533;C,&#65533;O&#65533;&#65533;&#65533;AHTE;U&#65533;sC*&#65533;!8pc&#65533;O&#65533;!/&#65533;t &#65533;	`Q&#65533;&#65533;
 !V&#65533;&#65533;&#65533;B,&#65533;&#65533;C(B$(b}&#65533;&#65533;@YnY&#65533;@^&#65533;&#65533;&#65533;(
t&#65533;?&#65533;x&#65533;&;9i&#65533;@
&#65533;&#65533;&#65533;&#65533;&#65533;A(&#65533;&#65533;&#65533;$&#65533;u&#65533;+&#65533;&#65533;?&#65533;A&#65533;B0&#65533;q_&#65533;&#65533;NJi&#65533;&#65533;^&#65533;&#65533;}&#65533;lpA&#65533;q&#65533;p&#65533;;%&#65533;&#65533;A&#65533;&#65533;&#65533;P	I&#65533;:P>I&#65533;&#65533;&#43822;&#65533;3P	&#65533;&#65533;&#65533;5&#65533;&#65533; &#65533;&#65533; &#1736;5&#65533;&#65533;J&#1070;&#65533;&#65533;&#65533;&#690;&#65533;i&#65533;	&#65533;pB&#65533;@H&#65533;&#65533;	&#65533;`&#65533;&#65533;}&#65533;&#65533;&#65533;&#65533;G&#65533;D ,&#65533;&#65533;|4&#65533;&#65533;&#1420;&#65533;+&#65533;&#65533;%&#65533;&#65533;@&#65533;&#65533;3&#65533;B&#65533;O&#65533;&#65533;&#65533;&#65533;&#65533;&#65533;&#65533;&#65533;&#65533;@&#65533;h&#65533;&#612;&#65533;&#65533;TR!&#65533;@&#65533;&#65533;&#65533;R8 +%&#65533;i&#65533;k&#65533;Cw,&#65533;eRF#&#65533; &#65533;5$&#65533;l&#65533;Hy$R&#65533;&#65533;XC&#65533;&#65533;#&#65533;*&#65533;A&#65533;&#937;&#65533;&#65533;&#960;&#65533;8&#65533;N&#65533;&#65533;>&#65533;&#65533;&#65533;&#65533;&#1057;
&#65533;&#65533;O&#65533; &#65533;2vL#C&#65533;&#65533;r&#65533;&#65533;&#65533;2&#65533;&#65533;&#65533;]&#65533;8&#65533;&#65533;&#65533;?j<  ]&#65533;&#65533;%I&#1874;&#65533;&#65533;&#65533;&#65533;&#65533;?/&#65533;waa&#65533;&#65533;1-=&#402;b&#65533;i&#65533;@&#65533;&#65533;F&#65533;@&#65533;%|&#65533;&#65533;Z&#65533;&#65533;&#65533;&#65533;&#65533;k&#65533;&#65533;&o&#65533;&#65533;3&#65533;n&#65533;G&#65533;&#65533;]6>&#65533; &#65533;<&#65533;&#924;@&#65533;&#65533;&#65533;&#65533;?s&#65533;a&#65533;w&#65533;M&#65533;;&#65533;&#65533;	`x&#65533;&#65533;#^#@&#65533;&#65533;y&#65533;D&#65533;&#65533;z&#65533;PE'&#65533;0&#65533;@
4CA&#65533;n,&#65533;@&#65533;&#65533;&#65533;&#65533;&#65533;a&#65533;&#65533;&#1054;&#65533;&#65533;&#65533;xE&#65533;&#65533;P(&#453;&#65533;)&#65533;$<rb&#65533;&#65533;&#65533;>&#65533;&#65533;&#65533;lQP&#65533;v&#65533;&#65533;(b&#65533;k&#65533;P#&#65533;#&#65533;&#65533;&#65533;@0a&#65533;;&#65533;&#65533;>&#65533;7HNR&#65533;i&#65533;S&#65533;F-&#65533;&#65533;0&#65533; 3d&#65533;j&#1573;-])L&#65533;&#65533;&#1188;&#65533;-&#65533; O{2H&#65533;~B&#65533;X&#65533;>
A&#65533;&#65533;q&#65533;o&#65533;T&#65533;&#65533;&#65533;x&#65533;&#65533;&#65533;jr&#65533;9&#65533;?q&#65533;&#65533;
I&#65533;&#65533;u&#65533;x&#65533;
UgD&#65533;+Yd]&#786;&#65533;A&#65533;&#65533;F&#65533;&#65533;j&#65533;&#65533;&#65533;X5d1E&#65533;&#65533;&#65533;>C2&#65533;&#65533;&#65533;l[&#65533;&#65533;?&#65533;&#65533;X&#65533;&#65533;F&#65533;P&#65533;v&#65533;&#65533;$&#65533;9&#65533;Z&#65533;&#65533;T&#65533;&#65533;&#65533;&#65533;&#65533;&#65533;&#65533;q&#65533;&#65533;&#65533;&#65533;Li*I&#65533;
a	&#65533;&#65533;"&#65533;&#65533;1H
c&#65533;&#65533;&#65533;0&#65533;&#65533;`&#65533;&#65533;#&#65533;&#65533;&#65533;E&#65533;&#65533;&#65533;&#65533;&#65533;e&#65533;DWBB&#65533;gnD &#65533;&#65533;&#1168;(&#65533;&#65533; I&#65533;?&#65533;r&#65533;&#65533;AN6&#65533;&#65533;(&#65533;&#65533;&#65533; &#65533;&#65533;&#65533; !&#65533;&#65533;'x@&#65533;L&#65533;8h&#65533;&#65533; !p&#65533;Gh&#65533;&#65533;&#65533;&#65533;6&#65533;&#65533;$lB&#65533;&#65533;h
 &#65533;&#65533;&#65533;e&#65533;q&#65533;&#65533;&#65533;]h&#65533;Ex&#65533;&#65533;&#65533;&#65533;.&#65533;/}[&#65533;&#65533;R&#65533;&#65533;0<&#65533;p&#1024;e&#65533;h 4&#65533;&#65533;&#65533;b>t&#65533;3>0&#65533;O&#65533;&#65533;&#1148;#s&#65533;&#65533;&#65533;h^&#65533;&#65533;F.&#65533;,&#65533;&#1317;&#65533;!j0&#65533;&#65533;&#65533;&#65533;&#65533;a&#65533;[&#838;&#65533;&#65533;&#65533;&#65533;&#65533;&#65533;&#65533;&#65533;&#65533;&#65533;&#65533;&#65533;&#65533;&#65533; :&#65533;`&#65533;&#65533;&#65533;&#355;&#65533;	&#65533;:&#65533;&#65533;`"&#65533;&#65533;T&#1523;v&#65533;T&#603;|&#65533;(d9&#65533;&#65533;&#65533;&#1542;&#65533;b@&#65533;#1&#65533;&#533;&#65533;&#65533;&#65533; &#65533;G?&#65533;&#323;H&#65533;F$"&#65533;O Y&#65533;&#65533; 	 	5&#65533;E&#65533;X&#1238;b&#65533;&#65533;&#65533;&#65533;C&#65533;&#65533;&#65533;&#65533;&#65533;&#65533;&#65533;&#65533;`#0&#65533;&#65533;T&#65533;0 &Z&#65533;&#65533;V`" &#65533;&#65533;&#65533;N&#65533;D1&#65533;@&#65533;&#65533;&#65533;&#816;&#65533;&#65533;&#147;&#65533;t&#65533;&#65533;4y&#65533;&#65533;&#65533;?&#65533;&#65533;&#65533;&#65533;	dP&#65533; 	0&#65533;&#65533;'&#65533;&#65533;&#65533;8B0&#65533;&#65533; &#65533;>	&#65533;0&#65533;&#65533;J&#65533;LU&#65533;Ly&#65533;&#65533;UVH &#65533;@2	&#65533;l&#65533;'&#65533;G&#65533;&#65533;/&#65533;&#65533;&#65533;&#65533;w&#65533; &#65533;Z&#65533;&#65533;?y&#65533;pP&#65533;&#65533;&#65533;&#1518;8JA&#65533;q &#65533;&#65533;&#65533;&#65533;RY+}&#65533;&#65533;&#65533;&#65533;&#65533;(&#65533;04&#65533;TK.&#65533;&&#65533;\`@&#65533;&#65533; c&#65533;&#65533;*&#65533;`&#65533;-BK'&#65533;!^Hn&#65533;&#65533;(,$&#65533;&#65533;&#65533;O&#65533;.&]&#65533;&#65533;&#65533;T&#65533;&#65533;&#65533;&#65533;\&#65533;#&#1052;&#65533;&#65533;d&&#837;&#65533;&#65533;m&#65533;&#65533;G)Rb8h4d8&#65533;e&#65533;&#65533;-&#65533;&#65533;<&#65533;&#65533; &#65533;&#65533;&#65533;&#65533;&#65533;&#65533;xr&#65533;&#65533; &#65533;&#65533;`T &#65533;U[&#65533;b&#65533;&#65533;&#65533;&#1395;&#65533;a&#65533;&#65533;&#65533;&#65533;QIh&#65533;&#65533;r&#1093;6~&#65533;k_oToGP&#65533;&#65533;&#65533; &#65533;&#65533;&#65533;!&#65533;b `&#65533;9&#65533;Japjp&#65533;&#65533;[&#65533;&#65533;@8t&#65533;hM &#65533;}&#65533;&#65533;b&#65533;&#65533;&#65533;&#65533;&#65533;!&#65533;|nB&#65533; &#65533;&#65533;&#65533;nM&#65533;&#65533;&#65533;&#65533;>w&#65533;&#39753;L&#65533;CJp&#65533;&#65533;&#65533;&#65533;&#65533;r&#65533;Y&#65533;&#65533;&#65533;<C&#65533;&#65533;&#65533;z|wW&#65533;"@ .>\&#65533;&#65533;&#65533;&#65533;">&#65533;&#65533;&#65533;,&#65533;&#65533;
&#65533;&#65533;4, }q&#65533;?
&#65533;=&#65533;&#65533;3&#65533;&#65533;&#1892;&#65533;C&#65533;&#65533;\&#65533; &#65533;&#65533;+&#65533;&#65533;D&#65533;&#65533;,VT;?&#65533;/&#65533;%H&#65533;&#65533;cPj&#65533;&#65533;	e&#65533;&#65533; /&#65533;"&#65533;[&#65533;D&#65533;&#65533;&#65533;&#65533;R&#65533;	&#65533;2B!&#65533;&9&#65533;
&#65533;&#65533;&#65533;p&#65533;&#65533;P@4B&#65533;=Y&#1981;/&#65533;&2&#65533;&#65533;xr&#1921;&#65533;&#65533;&#65533;&#65533;@&#65533;&#65533;&#65533;&#65533;&#65533;&#65533;:&#1184;&#65533;&#65533;&#65533;&#65533;:&#65533;@&#65533;&#65533;&#65533;&#65533;?z&#65533;AX&#65533;%&#65533;&#65533;U&#65533;&#65533;8&#65533; &#65533;&#65533;&#65533;AL&#1004;$&#65533;&#65533;&#65533; f&#65533;v&#65533;H&#65533;1&#65533;&#65533;zr&#65533;&#65533;BzztV&#65533;Q&#65533;>&#65533;x &#65533;&#65533;6&#65533;

&#65533;&#65533;Y&#65533;Q%&#65533;J &#65533;0&#65533;&#65533;&#65533;#&#533;&#65533;&#65533;&#65533;&#62673;&#65533;A&#1592;2&#65533;3&#65533;o&#65533;&#65533;&#65533;!B&#65533;&#65533;2&#65533;&#65533;&#65533;3	2&#65533;b&#65533;l&#65533;i&#65533;E&#65533; &#65533;2&#65533;&#65533;&#65533;+(&#65533;81 S`&#65533;_~&#65533; /`!P%&#65533;p/p&&#65533;*`wp&#65533;qruV&#65533; " =s  &#65533;0PH&#65533;^v
P[&#65533;P
P&#65533;~~P&#65533;&#65533;=&#65533;?xk&#65533;&#1219;R&#65533;&#65533;&1ReUpUK&#65533;&#65533;&#65533;&#65533;o&#65533;&#65533;&#65533;&#65533;&#65533; eOVJ&#65533;6V&#65533;
[&#65533;G" &#65533;&#65533;	&#65533;. &#65533;&#65533; @	.&#65533;	&#65533;&#65533;oh&#65533;&#65533;R#&#65533;&#65533;"&#65533; &#65533;S	&#65533;&#65533;K&#65533;<&#65533;&#65533;  &#65533;&#65533;&#65533;&#65533;~&#65533;.&#65533;qWq~&#65533;q&#65533;L&#65533;
&#65533;4"&#65533;W#@p&#65533;&#65533;@&#65533;.&#65533;k&#65533;&#65533;&#65533;&#65533;&#65533;&#65533;0&#65533;&#65533;X&#65533;P&#65533;&#65533;&#65533;,&#65533;&#65533;`3s&#65533;(B	&#65533;&#65533;&#65533;&#65533;&#65533;s&#65533;3&#65533;&#65533;&#65533; &#65533;&#65533;pB&#65533;~`&#65533;o&#65533; 2`Hf&#65533;&#65533;&#65533;Z&#65533;'&#65533;&#65533;3r bQ&#65533;YT'&#65533;&#65533;@&#65533;&#65533;
&#65533;&#65533;&#65533;P&#65533;/&#65533;&#65533;&#65533;&#65533;c&#65533;f&#65533;v 
Aq&#1109; &#65533;&#65533; &#65533; `&#65533;&#65533; k&#65533;w&#65533;Z5
&#65533;&#65533;
Y&#65533;G^&#65533;rx4t&&#65533;&#65533;x&#65533;&#65533;'&#65533;e&#65533;&#65533;r`H&#65533;'&#65533;&#65533;>?&#65533;&#65533;H&#65533;W'&#65533;&#65533;)&#65533;d&#65533;&#65533;&#65533;)&#65533;,/&#65533;zA&#65533;e}b&#65533;I&#65533;2/&#65533;Gva&#65533;&#65533;BY{,&#65533;&#65533;ba&#65533;&#65533;FR)&#65533;GH&#65533;&#65533;&#65533;&#65533;.I	&#65533;G	&#65533;&#65533;&#65533;&#65533;G&#65533;s&#65533;)&#65533;J&#65533;&#65533;JT&FO&#65533;&#65533;}NV&#2023;&#65533;QmnsF&#65533;T&#65533;0=g&#65533;&#65533;~&#65533;n&#65533;&#65533;3M&#65533;2CM (&#65533;HM=&#65533;
p&#65533;&#65533;	&#65533;!\&#65533;B&#65533;Nk&#65533;(`(@/&#65533;/ &#65533;&#65533;&#65533;&#65533;3@#&#65533;i&#65533;P&#65533;Y&#65533;&#65533;&#65533;#&#65533;&#65533;&#65533;&#65533;O&#65533;&#65533;&#65533;&#65533;0$!&#65533;&#65533;r&#65533;w&#65533; "p[&#65533;.^8,^&#65533;&#65533;~&#65533;&#457;&#65533;y&#65533;&#65533;&#473;&#65533;&#65533;&#65533;&#65533;&#65533;6&#65533;&#65533;&#65533;YP6&#65533;6&#65533;&#65533;9&#65533;_x&#65533;Y&#65533;&#65533;&#65533;k&#65533;&#65533;&#65533;I&#65533;&#1565;&#65533;&#65533;&#65533;`&#65533;&#65533;@&#65533;&#65533;&#65533;&#65533;&h"g&#65533;@&#65533;&#65533;&#65533;&#65533;&#65533;J&#65533;&#65533;&#65533;z&#65533;&#65533;&#1632;&#65533;&#65533;&#65533;&#65533;!7&#65533;&#65533;&#65533;&#65533;&#65533;X&#65533;&#65533;&#65533;&#65533;j&#65533;;&#65533;&#65533;I;0&#65533;&#65533;&#65533;&#65533;"&#458;&#65533;8&#65533;'O@&#65533;X	&#65533;r&#65533;&#65533;&#65533;&#65533;&#65533;)&#65533;&#65533;&#65533;&#65533;=&#65533;&#65533;&#65533;@K&#65533;&#65533;t&#65533;Qg&#65533; z&#65533;>&#65533;&#65533;?&#65533;$&#65533;K&#65533;'BPg"W&#65533;Z&#65533;Z/Pj4&#65533;j&#65533;Q&#65533;&#65533;&#65533;!P&#65533;5&#65533;&#65533;&#65533;jg&#65533;&#65533;v&#65533;&#65533;&#65533;&#65533;&#65533;&#65533;&#65533;/&#65533;H H&#65533;B &#65533;&#65533;05&#65533;&#65533;
&#65533;%&#65533;]&#65533;%&#65533;&#65533;'&#65533;Wk&#65533;m&#65533;'&#65533;$i_&#65533;&#65533;J&#65533;&#65533;41:&#65533;&#65533;=&#65533;	&#65533;&#65533;&#65533;&#65533;&#65533;&#65533;	&#65533;1Y&#65533;H&#65533;z{&#1143;+&#65533;&#65533;+&#65533;bF/~&#65533;+&#65533;@	&#65533;)1)o c&#65533;7&#65533;&#65533;&#65533;8K9)&#65533;&#65533;&#65533;Py&#65533;*_&#65533;3&#65533;&#65533;,&#65533;"{&#65533;
J&#65533;&#65533;,&#65533;&#65533;,JQ0&#65533;li%&#65533;[6o4&#65533; &#65533;&#65533;&#65533;qbvTevM&#65533;Ea&#65533;
x8&#65533;&#65533;&#65533;KAp&#65533;&#1071;&#65533;&#65533;!&#65533;&#65533;g#&#65533;2&#65533;0M &#65533;&#65533;p.&#65533;N&#65533;&#65533;&#65533;&#65533;&#65533;&#65533;P g@C0&#65533;`&#65533;OD&#65533;O/&#65533;7@ &#65533;&#65533; &@  '&#65533;&#65533;'&#65533;U&#65533;$8&#65533;&#65533;&#65533;&#65533;&#65533;&#65533;&#65533;#&#65533;+&#65533;&#65533;f&#65533;	&#65533;&#65533;X&#65533;60&#65533;&#65533;&#65533;&#65533;&#65533;&#65533;&#65533;(&#65533;8&#65533;&#65533;&#65533;&#65533;A&#65533;&#65533;k@&#65533;8&#65533;Z&#65533;&#65533;&#1056;&#65533;&#65533;Z&#65533;&#1056;j&#65533;:&#65533;&#65533;&#65533;J&#65533;eK&#65533;d&#65533;d&#65533;i&#65533;&#65533; z&#65533;1g&#758;o{q&#65533;&#65533;&#65533;%&#65533;&#65533;&#65533;+&#65533;@QPhi&#65533;&#65533;&#65533;&#65533;u&#65533;8&#65533;(`&#65533;%>&#65533; gp6Pt&#65533;&#65533;D&#65533;K:S&#65533;&#65533;Y&#65533;&#65533; Q&#65533;!&#65533;`r&#65533;!&#65533; &#65533;&#65533;P/`""&#65533;Ru&#65533;&#65533;&#65533;H&#65533;Q&#65533;&#65533; /(&#65533;b&#65533;A&#65533;`&#65533;&#65533;v&#65533;&#65533;&#65533;&#65533;&#65533;&#65533;&#65533;P&#65533;&#65533;9&#65533;&#65533;
&#64794;&#65533;&#65533;&#65533;g&#1063;&#65533;&#65533;Bpi&#65533;&#65533;&#65533;<&#65533;&#65533;tg&#65533;&#65533;&#65533;&#65533;%&#65533;&#65533;8&#65533;	&#65533;5&#65533;&#65533;&#65533; BO&#65533;,7&#65533;&#65533;&#65533;&#65533;u&#65533; _3w&#65533;+&#65533;&#301;&#65533;
&#65533;v&#301;qIA&#65533;8f;&#65533;G&#65533;"z&#65533;&#65533;AP
&#65533;&#65533;d	&#44139;&#65533;G]	H&#65533;b&#65533;W&#65533;&#58541;&#65533;&#65533;z&#65533;*H&#65533;&#149;&#65533;k9eAX&#65533;0o&#65533;&#65533; 5,&#43479;&#65533;)&#65533;L&#65533;&#65533;qgk&#65533;&#65533;&#65533;&#65533;&#65533;&#65533;K&#65533;&#65533;&#65533;&#65533;"2&&#65533;2#M&#65533;I&#65533;M1&#65533;
W&#65533;3{ A&#65533;$^P&#65533;`&#65533;0&#65533;&#65533;#&#65533;6&#1104;5&#65533;&#65533;O&#65533;65AXA2&#65533;SC M&#65533;&#65533;&#65533;7&#65533;&#1385;&#65533;G&#65533;!&#65533;&#65533;&#65533;T&#1780;&#65533;L&#65533;&#65533;&#1076;&#65533;&#65533;X{&#65533;R&#65533;&#65533;A&#65533;&#65533;&#65533;a;&#65533;&#65533;[K&#65533;$&#65533;&#65533;&#65533;, J&#65533;#&#65533;$&#65533;&#65533;w&#65533;yl&#65533;&#65533;&#65533;|[z&#65533;&#65533;q&#65533;&Z&#65533;&#65533;q}&#65533;HP&#65533;&#65533;	&#65533;&#65533;b&#65533;&#65533;(&#65533;&#65533;;&#65533;9&#65533;?&#65533;c0P&#65533;&#65533;&#65533;&#65533;&#65533;&#65533;&#65533;?Y&#65533;tY&#65533;J&#65533;!V&#65533;'&#65533;?&#65533;&#65533;&#65533;"RuR&#65533;&#49211;&#65533;"_&#65533;&#65533;&#65533;&#65533;&#65533;bP&#65533;3&#65533;#&#65533;&#65533;[&#65533;&#65533;&#65533;&#65533;P&#65533;X &#65533;&#65533;v9&#65533;* &#65533;N&#65533;z&#65533;&#65533;A&#65533;8&#65533;$B&#65533;&#1363;&#65533; &#65533;pB0&#65533;&#65533;QC3&#65533;&#65533;uC&#65533;%k&#65533;H&#65533;c&#65533;{&#65533; 
s&#65533;&#65533;&#65533;&#65533;&#65533;7&#65533;&#65533;S&#65533;&#65533;%%&#65533;&#235;&#65533;g&#65533;b$&#65533;&#65533;2&#65533;&#65533;"{2&#65533;,&&#65533;&#65533;D&#65533;8&#65533;.&#65533;&#65533;&#146;&#65533;&#65533;&#65533;/	$$M&#1128;&#65533;&#65533;.`&#65533;,e&#65533;*&#65533;7&#65533;"&#65533;GG&#65533;&#65533;&#65533;&#65533;&#65533;&#65533;&#65533;+&#65533;&#65533;&#65533;&#65533;"}o=&#65533;&#65533;D&#65533;l]&#65533;&#65533;&#65533;&#65533;$&#65533;Q0&#65533;*o3&#65533;s&#65533;>1&#65533;&#65533;&#65533;p&#65533;K&#65533;&#65533;&#267;&#65533;&#65533;&#65533;'g&#65533;&#1711;&#65533;}&#65533;&#65533;&#65533;Q&#65533;Q2!lPMU|&#65533;|)&#65533;)&#65533;p&#65533;&#65533;gPe&#65533;&#65533;p5&#65533;&#65533;(&#65533;&#65533;&#65533;&#65533;c&#65533;"&#65533;&#65533; &#65533;&#65533;S&#65533;  &#65533;@}&#65533;&#65533;&#65533;&#65533;&#65533;0&#65533;"&#1505;&#65533;&#65533;S[&#590;&#65533;&#65533;Z&#65533;&#65533;p&#65533;a&#65533;R{&#65533;Z&#65533;P&#65533;&#65533;&#65533; &#65533;&#65533;i&#65533;&#65533;&#65533;&#65533;j&#65533;&#688;&#52653;&#65533;&#65533;}{&#679;&#65533;&#65533;}&#65533;&#65533;P&#65533;&#65533;W-&#65533;&#65533;&#65533; &#65533;&#65533; &#65533;XXQ 6&#65533;)np9&#65533;&#65533;&#65533;&#65533;&#65533;[F:&#65533;&#1891;&#65533;&#712;b&#65533;!<&#65533;&#65533;\?&#1288;? &#65533;#&#65533;&#65533;&2?&#65533;&#65533;AN&#613;&#65533;&#65533;j&#65533;&#65533;&#65533;&#65533;&#65533;&#65533;	&#65533; Z&#65533;&#65533;X&#65533;&#65533; y&#65533;&#65533;9BAY@e&#65533;&#65533;p&#65533;PQC&#65533;6&#65533;B.-B&#65533;6&#65533;P&#65533;&#65533;&#65533;	&#65533; &#1936;&#65533;&#65533;N2&#65533;iLrx	&#65533;&#65533;br&#65533;[N&#65533;+&#65533;&#65533;	J,]_S&#65533;&#65533;&#65533;&#65533;&#65533;Yn.S&#65533;s~&#65533;r&#391;#'&#65533;&#65533;&#65533;&#65533;lZ&#65533;f&#65533;'}i&#65533;zAm&#65533;p]Fl&#65533;&#65533;e{&#65533;&#65533;>&#65533;&#65533; ,&#65533;&#65533;G&#65533;P&#65533;&#65533;&#65533;&#65533;:&#65533;&#65533;&#65533;E&#65533;&#65533;&#65533;&#65533;r|4&#65533;&#65533;R&#65533;G]&#65533;pTGci&#65533;&#65533;zj&#65533;/o&#65533;&#65533;&#65533;
&#65533;*o&#65533;&#65533;7<n&#65533;e&#65533;@\&#1555;#[R&#65533;&#65533;E<gL<&#65533;B|&#65533;@g&#65533;M&#65533;AL &#65533;&#65533;&#65533;&#65533;&#65533;&#65533;0&#65533;&#65533;&#65533;&#65533; &#65533;&#65533;e|&#65533;$`&#65533;&#65533;&#65533;&#65533;&#65533;H=5C&#65533;&#65533;&#65533;-&#65533;b&#65533;&#65533;C&#65533;T>|&#65533;&#65533;&#65533;q&#1799;&#65533;q&#445;&#65533;&#65533;&#65533;&#65533;&#1012;&#1485;&#65533;&#65533;\
&#65533;&#65533;m&#65533;Z&#65533;&#1565;&#65533;o;&#2045;&#65533;wK&#65533;&#65533;M&#65533;u{&#65533;/&#65533;|&#65533;&#65533;&#65533;&#65533;&#65533;&#65533;yK&#65533;'&#65533;&#65533;(&#65533;&#65533;\&#65533;*_&#65533;^&#65533;&#65533;&#65533;&#65533;~&#65533;, &#65533;uV&#65533;&#65533;&#65533;&#65533;	 &#65533;HZ&#65533;&#52491;&#65533;&#65533;Y!tB&#65533;&#37216;&#65533;&#356;~&#65533;>&#65533;&#65533;@Z(`
5&#65533;Y&#65533;&#65533;&#65533;&#65533;k"&#65533;&#65533;&#65533;&#65533;O&#65533;&#65533;/HPP&#65533;&#65533;	&#65533;&#65533;&#65533;P&#65533;K%7&#65533;Y`Y &&#65533;\&#65533;&#65533;
&#1157; ]Ds(&#65533;UP&#65533;z $&#65533;&#65533;%K.&#65533;&#65533;&#65533;&#65533;@&#65533;&#65533;y&#65533;&#1094;j&#65533;&#65533;&#65533;Z&#65533;&#65533;
&#65533;&#65533;&#65533;o&#65533;^&#65533;5&#65533;j-9&#65533;i&#65533;a&#65533;&#65533;`4&#65533;
&#65533;&#65533;&#65533;&#65533;,P	w&#65533;7&#65533;b&#65533;&#65533;,<IJ&#65533;G&#65533;&#65533;l&#65533;&#65533;&#65533;,&#65533;jG &#65533;c&#65533;&#65533;a_d&#65533;&#65533;ga&#65533;R&#65533;"&#65533;&#65533;&#65533;&#65533;&#1682;&#65533;&#65533;@Fq&#65533;M&#65533;&#65533;&#65533;~c>I&#65533;
&#65533;I&#65533;w}6aA&#65533;j-&#65533;!&#65533;!o&#65533;&#65533;&#1476;&#65533;&#65533;5&#65533;	&#65533;&#65533;}39 &#65533;&#65533;?&#65533;&#65533;4&#65533;&#65533;B&#65533;&#65533;&#65533;&#65533;_D&#65533;.Nl&#65533;Q&#65533;F&#65533;&#65533;&#65533;&#65533;&#65533;&#528;&#65533;&#65533;w&#65533;_Ae&#65533;	Z&#65533;&#65533;L&#65533;03.&#65533;&#65533;q&#1620;&#65533; &#65533;&#65533;&#65533;&#65533; &#65533;&#65533;: 3&#65533;&#65533;2&#65533;&#65533;&#65533;eg&#65533;68(&#65533;&#65533;!&#65533;$&#65533;(&#65533;&#65533;&#65533;&#65533;!&#65533;Cj&#801;&#65533;+&#65533;&#65533;"@@ A&#65533;7,&#661;&#65533;p&#65533;&#65533;&#65533;&#65533;&#65533;&#65533;&#65533;&#65533;A&#65533;&#65533;5&#65533;&#1453;YG&#65533;&#65533;?&#65533;&#65533;&#65533;&#65533;x&#1912;&#65533;&#65533;&#65533;&#65533;&#65533;lX&#65533;&#65533;q&#65533;:c&#65533;&#65533;&#1054;1&#65533;&#65533;l&#65533;4&#65533;&#1056;K&#444;C&#65533;l&#1646;+&#65533;fm{&#65533;:&#65533;}{&#65533;[&#65533;\&#65533;&#65533;~&#65533;n&#65533;&#1777;o&#65533;l&#65533;^nW9&#65533; 0&#65533;c&#65533;&#65533;v>&#65533;|&#65533;p&#65533;`&#65533;2&#65533;8&#65533;&#65533;&#1407;-&#65533;4H`&#65533;&#65533;w&#65533;&#65533;&#65533;&#65533;&#65533;~>&#65533;"1&#65533;h&#34060;&#65533;@&#65533;&#65533;&#65533;!&#65533; &#65533;i&#65533;A&#65533;&#65533; &#65533;&#65533;m^&#65533;&#65533;&#65533;&#65533;&#65533;&#65533;&#65533;&#65533;G&#65533;Z~&#65533;DE8&#65533;&#65533;B&#65533;&#65533;&#65533;&#65533;&#65533;
b&#65533;v.&#65533;&#65533;B,&#65533;&#65533;c&#65533;&#65533;&#65533;[&#65533;!'&#65533;P&#65533;&#65533;t&#65533;@&#65533;&#65533;&#65533;'
0*&#65533;&#65533;&#65533;&#65533;P&#65533;&#65533;&#65533;@&#65533;g &#65533;o&#65533;&#65533;&#65533;|&#65533;! !<&#65533;&#65533; 
&#65533;&#65533; &#65533;;&#65533;&#65533;R&#65533;1&#65533;4&#963;&#65533;B&#65533;;&#65533;&#65533;&#65533; <&#65533;&#20867;&#65533;&#65533; &#65533;&#65533;2H&#65533;'0&#65533;&#65533;&#65533;&#65533;/#&#65533;!&#65533;:%&#65533;TSOE5UUWUU&#65533;&#65533;&#65533;H
K&#65533;y&#65533;J&#65533;[w&#1365;&#65533;[&#65533;&#65533;&#65533; `&#65533;&#565;Tr&#65533;&#1370;&#65533;P&#65533;\j&#65533;T&#65533;E&#352;i&#65533;&#65533;&#528;&#65533;NxC&#65533;7&#65533;&#65533;&#65533;!b&#65533;&#65533;JE&#5571;&#65533;A5&#65533;j&#65533;M&#65533;&#65533;g&#2005;v!z&#65533;]&#65533;X]&#65533;-&#65533;&#65533;g&#65533;&#65533;&#65533;`m&#65533;h`]5i&#65533;&#65533;4&#65533;&#65533;&#65533;~&#65533;&#65533;r&#65533; 5&#65533;&#65533; )&#65533;X&#65533;&#65533;&#65533;.J&#65533;?D&y"&#65533;-:&#65533;&#1355;Pv&#65533;U&#65533;_>&#65533;&#65533;&#65533;T&#65533;[j&#39246;&#65533;&#65533;&#65533;&#65533;&#65533;&&#65533;6Y&#352;+&#65533;&#65533;&#65533;	&#65533;&#65533;&#65533;y&#65533;&#65533;&#65533;&#65533;&#65533;&#65533;B&#65533;P&#65533;&#65533;&#65533;&#65533;&#65533;!*&#65533; &#65533;0|p&#65533;>X&#65533;&#65533;&#65533;D&#65533;b&#65533;&#65533;k X&#65533;&#65533;&#65533;&#65533;N/&#65533;&#65533;o&#65533;&#65533;&#65533;+G&#65533;&#65533;&#65533;&#65533;&#65533;7&#207;&#65533;n&#65533;&#65533;~&#65533;9&#65533;&#65533;s&#65533;&#1866;&#65533;K&#65533;&#65533;x&#220;&#65533;&#1839;&#35235;.&#65533;k&#65533;&#65533;X&#65533;9&#21763;&#65533;&&#65533;&#65533;&#65533;&#65533;2f7&#65533;&#65533;&#65533;&#760;fv&#65533;0&#65533;t0&#65533;&&#65533;a&#284;s&#65533;x&#65533;w>&#65533;&#65533;P&#65533;&#65533;3Nq&#329;&#65533;J&#65533;S&#65533;&#65533;&#65533;?S&#65533;&#65533;&#65533;;&#65533;/?&#65533;&#65533;&#65533;&#65533;&#65533;Rp#f&#65533;hoj&#65533;A!&#65533;F&#65533;	+&#65533;&#65533;&#65533;GD&#65533;&#1053;&#65533;@&#65533;&#65533;&#65533;D%2X&#65533;"E(&#65533;&#65533;<&#65533;&#65533;N&#65533;&#65533;7&#65533;&#65533;&#65533;;`&#65533;&#65533;8p|&#65533;P&#65533;&#132;&#65533; &#65533;?&#65533;&#65533;
&#65533;&#65533;[&#65533;&#65533;3.&#65533;$TE&#65533;P&#65533;&#65533;&#65533;$ !&#65533;&#65533;P-&#65533;&#65533;x&#65533;&#65533;z*&#65533;&#65533;&#65533;#&#65533;	x&#65533;&#1247;&#65533;!&#65533;<q!&#65533;&#65533;G,&#65533;w &#65533;
(&#65533;&#65533;?(&#325;&#65533;\&#65533;[&#65533;AG&#65533;&#65533;&#65533;0aI&#65533;F&#65533;&#65533;&#65533;&#1102;w&#65533;c3&#65533;&#65533;J&#65533;&#65533;}&#65533;&#65533;&&#65533;6&#65533; Q&#65533;&#65533;+`&#65533;X&#65533;&#65533;&#1394;&#65533;&#65533;/&#65533;&#65533;P&#65533;W&#65533;&#65533;&#65533;&#65533;&#65533;gQ&#723;&#65533;&#65533;AD&#65533;
JT&#65533;&#65533;b&#65533;?&#65533;&#65533;	&#65533;&#65533;!&#65533;&#65533;&#65533;XE&#65533;&#65533;&#65533;T&#1226;&#65533;A&#65533;%&#65533;iMY&#65533;0&#65533;$&#65533;	&#65533;|&#65533;W&#65533;\&#65533;;4&#65533;&#65533;JnD&#65533;)&#65533;&#65533;&#65533;&#65533;&#65533; &#65533;&#65533;&#65533;h&#65533;'&#65533;tdYH&#65533;&#65533;R##3&#65533;&#65533;&#1081;N&#65533;&#65533;,!&#65533;&#65533;c<O5&#65533; dTQ&#65533;J~&#65533;&#65533;c&#65533;1&#528;
&#65533;&#65533;&#65533;4#J&#65533;G&#65533;P0&#65533;	&#65533;&#65533;&#65533;&#65533;b&#65533;bshA&#65533;`&#65533;&#65533;&$&#65533;&#65533;]&#65533;&#65533;c&#65533;&#65533;:&#65533;k]&#65533;&#65533;&#65533;s&#65533;&#65533;&#1520;&#65533;KOz&#65533;&#65533;&#65533;&#65533;&#65533;+&#65533;sX&#65533;&#65533;&#65533;8&#65533;e8G&#65533;W&#65533;&#65533;&#65533;b:e&#65533;O&#65533;&#65533;<&#65533;&#65533;&#65533;XNIU&#65533;&#65533;&#65533;	7&#65533;)Li&#65533;R& &#65533;3&#65533;&#65533;7<s vT5&#65533;	&#65533;&#65533;&#65533;&#65533;f&#65533;*X{&#65533;;>&#65533;@p&#65533;z&#65533;&#65533;d&#65533;&#1656;&#65533;_&#65533;&#65533;&#1824;yz&#65533;_&#65533;&#65533;V&#65533;&#65533;B&#65533;@&#65533; [1@&#65533;m&#65533;HR&#65533;y&#65533;&#65533;&#65533;&#65533;&#1001;&#65533;&#65533;&#65533;$Q	x`=(C&#65533;&#65533;&#65533;&#65533;0Dc&#65533;"&#65533;x&#65533;&#65533;mEd&#65533;&#65533;8P&#65533;%f&#65533;x&#65533;&#65533;X&#65533;`&#65533;_&#65533;b&#65533;Z!r&#65533;"0&#65533;&#65533;&#65533;.l!&#65533;PTwN2&#65533;&#65533;&#65533;&#65533;&#65533;` 	&#65533;p&#65533;+ &#65533;&#65533;
8!7T&#65533;r^4y&#65533;l&#65533;&#65533;5&#65533;19&#65533;&#65533;&#65533;&#65533;b&#65533;A&#65533;&#65533;&#65533;&#65533;&#65533;U&#65533;0&#65533;&#65533;&#65533;&#65533;&#65533; &#65533;&#65533;>&#65533;&#65533;,^-&#65533;6&#65533;&#65533;4&#65533;$&#65533;&#1046;<E<b&#65533;&#65533;"&#65533;E&#65533;&#515;l V&#65533;&#65533;f8&#65533;&#65533;&#65533;&#65533;3X&#516;&${ELa5&#65533;^&#65533;2&#65533;F&#65533;&#362;Q&#65533;&#65533;&#65533;&#65533;>&#1153;&#65533;&#65533;[.&#65533;&#65533;&#65533;>&#65533;),j&#65533;&#65533;&#65533;%/r&#65533;wU&#65533;C&#65533;I&#65533;&#65533;&#1848;`&#65533;&#301;&#65533;,&#65533;h&#65533;&#65533;&#65533;&#65533;A&#65533;&#65533;&#65533;Mi>&#65533;a&#65533;B2a&#65533;1$&#65533;&#65533;B&#65533;&#65533;G&#65533;&#65533;xd
Y&#65533;&#65533;&#65533;D/z&#65533;j&#65533;B &#65533;Wzf(qI&#65533;&#65533;&#983;D &H&#65533;A&#65533;&#65533;b&#65533;
&#65533;&#1444;&#1425;|&#65533;jV&#65533;:0&#65533;YOc&#65533;j&#65533;&#65533;c&#65533;&#65533;D$2&#65533;&#65533;1d "b;&#1596;&#912;&#65533;&#65533;&#65533;.&#65533;&#65533;]x&#65533;&#65533;&#65533;&#65533;&#65533;&#65533;&#65533;&6&#65533;q&#65533;d?&#65533;D&#65533;v6&#65533;&#65533;&#65533;lr&#65533;&#65533;lv&#65533;&#65533;&#65533;&#65533;i&#65533;&#65533;&#65533;&#65533;&#65533;v&#65533;&#65533;?z&#65533;&#65533;5 &#65533;&#65533;k&#65533;?wKHB&#65533;&#65533;&#65533;)&#65533;m&#65533;y<&#65533;&#65533;&#65533;&#65533;&#65533;p&#65533;&#65533;a&#65533;&#65533;/&#65533;&#65533;&#65533;II*&#6734;&#65533;2N&#65533;&#65533;dX&#65533;&#65533;&#65533;&#65533;`=Bg;%&#65533;&#65533;o>-&#65533;&#65533;T&#1936;&#527;)&#65533;&#65533;A&#65533;&#65533;&#65533;"lA<1&#65533;Gj&#65533;"&#65533;ZB&#65533;&#65533;_&#65533;l&#65533;'&#65533;&#1590;&#65533;&#65533;&#65533;-&#65533;&#65533;&#65533;	$G&#65533;&#65533;&#65533;1&#65533;!(&#65533;b&#65533;/t&#65533;&#65533;P&#65533;XhE Za&#65533;V&#65533;&#65533;H0&#65533;&#65533;&#1537;&#65533;&#552;1tF&#65533;&#65533;@&#65533;&#65533;
!&#65533;&#65533;p&#65533;_&#65533;&#65533;&#65533;a)&#65533;+&#65533; &#65533;C&#65533;:&#65533;t&#65533;&#246;&#65533;&#65533;&#65533;&#65533;%&#65533;`&#65533;/&#65533;KZ&#65533;&#65533;'&#65533;E&#65533;O&#65533;*&#65533;&#65533;f&#6205;&#65533;&#65533;1G&#65533;C&#65533;e?{&#1691;*&#65533;&#65533;&#65533;&#65533;&#65533;&#1803;!&#65533;&#65533;&#1407;&#427;H.s_&#65533;"&#65533;$&#65533;0fu&#65533;_^&#65533;r&#65533;&#65533;&#336;#sD&#65533;&#65533;`&#65533;&#2003;K&#65533;&#65533;W&#65533;&#65533;&#65533;&#65533;&#65533;&#65533;Js&#65533;&#65533;,&#65533;o&#65533;&#65533;L+&#65533;y&#65533;A&#65533;f&#65533;IS#3H&#65533;&#65533;&#65533;&#65533;&#65533;	j&#65533;>&#65533;&#65533;X&#65533;&#65533;@5&#65533;wjvB&#65533;Cc4|&#65533;;&#65533;&#65533;H&#65533;&#65533;1&#65533;&#65533;&#65533;&#3348;&#65533;&#65533;'P&#65533;&#65533;&#65533;&#65533;X t
A&#65533;&#65533;+&#65533;&#65533;h&#65533;;&#65533;&#65533;!&&#65533;Zc&#65533;,Z&#65533;p&#65533;&#65533;&#65533;&#65533; &#65533;;0&#1099;&#65533; 4&#65533;&#65533;&#65533; #Y&#65533;C1X&#65533;&#65533;0&#65533;&#65533;Y&#65533;3R91A&#65533;&#65533;&#65533;#&#65533;)dW&#65533;&#65533;B 
&#65533;&#65533;&#65533;m&#65533;&#65533;z&#65533;&#65533;&H@0f&#65533;!&#65533;`&#65533;&#65533;&#65533;P&#65533;TX&#65533;&#65533;J&#65533;&#65533;2@&#65533;&#65533;&#65533;&#65533;h&#65533;&#65533;c&#65533;a- &#65533;&#65533;&#65533;&#65533;&#65533;< &#65533; &#65533;&#65533;-&#1970;6$P&#65533;R&#519;	:&#65533;(&#65533;&#65533;K&#65533; /)<v&#65533;F`&#65533;&#196;X&#65533;&#65533;Ej&#65533;EBx&#65533;K`!&#544;&#65533;P&#65533;&#65533;g8H&#65533;P
`&#65533;&#65533;&#65533; &#65533;&#65533;s&#65533;4&#65533;/Z&#65533;k&#65533;&#65533;81&#65533;:&#65533;&#65533;&#65533;&#65533;<
&#65533;<&#619;&#65533;&#835;&#65533;&#65533;k-*&#65533;&#787;&#65533;&#65533;&#65533;0&#65533;p&#134;&#65533; =&#65533;C&#65533;&#65533;B8j2&#65533;|&#65533;&#65533;|D&#65533;`&#65533;&#65533;&#65533; Z	C&#65533;&#65533;2&#215;f&#1160;`b&#65533;|q&#65533;g&#65533;&#65533;`&#65533;&#65533;Kz>&#65533;2&#65533;&#65533;&#65533;&#65533;%[&#65533;B&#65533;&#65533;&#65533;p0&#65533;a&#65533;0&#65533;S8n%GrI&#30975;&#65533;&#65533;&#65533;&#65533;&#65533;&#65533;P&#65533;&#65533;P&#65533;&#65533;&#65533;[&#65533;&#65533;&#263;`&&#65533;&#65533;&#65533;`&#198;(&#645;1(&#65533;<s&#65533;&#65533;Y&#65533;B&#65533;&#65533;-a&#65533;08.
&#65533;X0&#65533;&#65533;94&#65533;a&#65533;&#65533;Q&#65533;&#65533;@wH&#769;:&#65533;&#65533;28&#727;`&#65533;&#65533;&#65533;&#582;`&#65533;&#65533;H/&#65533;&#65533;&#65533; &#65533;RY&#65533;(S&#65533;{&#65533;$(k?&#65533;x&#65533;C&#65533;8&#65533;&#65533;&#1800;&#65533;\cZ&#65533;OXJ&#65533;&#65533;%&#65533;&#65533;f&#65533;&#65533;&#65533;&#65533;&#65533;:x&#65533;:&#65533;&#65533;<&#65533;f&#65533;&#65533;(&#65533;&#65533;H&#65533;%&#65533;&#65533;&#65533;&#65533;&#65533;&#65533;&#65533;D&#65533;&&#65533;&#65533;4&#65533;&#65533;&#65533;4@0&#65533;X&#65533;&#65533;Y&#65533;&#771;&#65533;&#846;(94&#65533;&#65533;U&#65533;&#65533;&#65533;&#1604;&#65533;&#65533; &#65533;&#65533;;  &#65533;3&#65533;&#65533;A@&#65533;P&#65533;<&#65533;&#65533;&#65533;&#65533;0ADR&#65533;&#206;&#65533;&#65533;|&#65533;-8&#65533;&#65533; &#65533;G&#65533;&#65533;&#65533;&#65533;&#65533;J&#65533;9&#65533;8/q&#65533;,g&#1042;+\(&#65533;&#65533; a&#65533;0"&#65533;')~F&#65533;YX!w&#1058;X&#65533;&#65533;&#65533;0P 3QH Fc&#65533;&#65533;&#225;_(<E&#65533;&#65533;&#65533;}@&#65533;B&#65533;/!&#65533;o&#65533;-&#65533;<&#65533;&#65533;+2+&#65533;"}&#65533;o&#65533;&#65533;&#65533;h&#65533;&#65533;&#65533;&c&#65533;&#65533; 2&#776;3:&#65533;R&#65533;&#65533;&#65533;&#65533;/&#569;&#65533;P&#65533;}&#65533;&#65533;(5&#65533;&#65533;&#65533;&#65533;&#65533;Z&#65533;&0&#65533;HhJ3&#65533;&#65533;&#65533;h&#65533;&#65533;&#65533;&#65533;T&#65533;I3	z&#65533;j1&#65533;s&#1160;&#1394;#W"!0&#65533;{2R&#65533;&#65533;&#65533;\&#65533;p&#1536;p&#65533;&#65533;pp&#65533;p`&#65533;TA&#65533;p@&#65533;6=&#1292;pS&#65533;&#65533;&#65533;&#65533;&#65533;&#65533;o&#65533;&#65533;F&#65533;H&#65533;&#1158;pH&#65533;&#65533;R&#65533;&#65533;A&#65533;&#65533;&#1791;&#65533; &#65533;&#65533;&#65533;&#1166;&#65533;4&#65533;&#65533;&#65533;SU&#65533;&#65533;&#65533;T)&#65533;&#65533;&#65533;q&#65533;&#1076;&#65533;K&#65533;x&#707;x&#65533;:&#65533;L{ &#65533;0&#65533;5&#65533;&#65533;&#65533;X&#65533; `e&#65533;b&#65533;&#65533;&#65533;&#65533;&#65533;V&#65533;&#65533;U&#65533;V&#65533;(&#65533;&#65533;(&#65533;&#65533;&#65533;2&#65533;&#65533;V&#65533; &#65533;8&#65533;leRhR0q%&#65533;&h&#65533;I&#65533;M&#65533;X&#65533;	&#65533;&#65533;	&#65533;wuWmm&#65533;x=&#65533;&#65533;LN&#65533; &#65533;&#65533;a&#65533;&#65533;[ &#65533;@ &#65533;@(&#65533;S3&#65533;&#65533;&#65533;N&#65533;$&#65533;S&#65533;&#65533;&#65533;&#65533; X&#65533;&#1538;d&#65533;&#65533;	-&#65533;&#65533;&#65533;G&#65533;&#65533;&#65533;OJ&#65533;&#65533;|&#65533;&#631;	&#1144;&#65533;&#1168;&#65533;Z&#65533;&#65533; 
hY&#65533;2&#65533;&#65533;&#65533;!{&#65533;&#65533;&#65533;&#65533;:S4E&#65533;T&#65533;E(<!p&#65533;&#65533;_&#65533;&#65533;]P&#65533;#&#65533;&#65533;&#65533;r&#65533;&#65533;&#65533;T&#65533;&#65533;F&#1915;&#65533;/=!&#65533;&#65533;&#65533;}&#65533;S8&#65533;|X<&#65533;&#65533;&#65533;p&#65533;pY[&#65533;&#389;&#65533;&#65533;+Bp&#65533;Z&#65533;&#65533;&#65533;&#764;P&#65533;&#65533;x&#65533;&#65533;0&#65533;&#65533;&#65533; `&#65533;"`&#65533;j&#65533;VU&#65533;&#65533;e&#65533;~&#65533;Pe&#65533;&#65533;&#65533;&#65533;S&#65533;@ &#65533;p&#65533;&#765;\?&#65533;&#65533;`&#65533;K&#1856;o$U&#65533;G&#65533;`&#65533;&#65533;&#1856;r]&#65533;(&#65533;&#65533;@&#65533;&#65533;%T&#65533;&#168;]&#65533;@&#65533;i]&#65533;&#65533;&#65533;5&#65533;&#65533; ^&#65533;e8&#65533;e&#65533;&#65533;%&#65533;&#65533;&#65533;]&#65533;5&#65533;E&#65533;&#65533;&#53792;&#65533;I&#65533;P0&#65533;&#134; &#65533;l&#65533;xrT&#65533;EWu	&#65533;&#65533;	&#65533;4&#65533;&#65533;&#577;&#65533;&#65533;E&#65533;&#65533;&#65533;&#65533;T&#65533;&#65533;&#65533;&#65533;&#65533;(&#65533;(&#65533;&#65533;&#65533;&#65533;	q&#65533;&#65533;<&#65533;&#65533;&#65533;=xC&#65533;e&#65533;&#65533;`&#65533;&#65533;&#65533;&#65533;P&#65533;&&#65533;&#837;X&#65533;&#65533;&#65533; h0&#65533;&#65533;|&#65533;e&#65533;`&#65533;  
&#65533;&#65533;&#65533;-&#65533;&#65533;D&#65533;<&#65533;&#65533;$&#65533;&#65533;&#65533;&#65533;$E&#65533;S&#65533;R&#65533;&#65533;&#65533;&#65533;&#65533;`(&#65533;@&#65533;&#65533;&#65533;&#65533;S&#65533;&#65533;&#65533;&#65533;^&#65533;&#65533;X&#65533;@R&#65533;k&#65533;&#65533;&#65533;`&#65533;&#1072;x&#65533;&#65533;&#65533;&#65533;&#65533;&#65533;&#65533;&#65533;RI{91&#65533;&#963;&#522;&#65533;Y&#65533;&#65533;&#65533;h@&#65533;&#65533;&#65533;3b&#65533;&#1938;&#65533;*&#65533;!K&#65533;&#65533;S&#65533;YK&#65533;YqQ&#65533;0&#65533;&#65533;&#65533;&#65533; &#65533;"^&#65533;]&#1702;L  v&#65533;/&#65533;&#65533;&#65533;B&#65533;-&#65533;;&#65533;&#65533;&#65533;1&#65533;P &#65533;&#1882;&#65533;&#65533;&#65533;F`p&#65533;&#65533;	&#65533;&#65533;&#65533;&#65533;&#65533;&#65533;W&#65533;0&#65533;&#65533;&#65533;&#65533;&#65533;&#65533;&#65533;&#65533;&#65533;f&#65533;dX`&#65533;8-&#65533;p&#65533;&#65533;(K&#65533;&#65533;ZV&#65533;&#65533;M&#1028;N&#65533;4r&#65533;&#65533;&#65533;&#65533;~&#65533;&#65533;&#203;&#65533;0^&#65533;Hf&#65533;&#65533;]z&#65533;]z&#65533;&#65533;qP&#65533;&#65533;&#65533;&#65533;T&#65533;&#65533;&#65533;&#45283;&#1699;p W*&#65533;N_E&#65533;8&#65533;&#65533;]&#65533;&#65533; &#65533;Pg&#65533;&#65533;=h&#65533;r&#65533;&#65533;U&#65533;@&#65533;T|&#1714;&#65533;&#65533;T&#65533;	~&#65533; &#65533;=&#65533;&#65533;&#65533;&#65533;S&#65533;&#65533;&#65533;8o&#65533;W&#65533;&#65533;d@T&#65533;J&#65533;&#65533;&#65533;&#65533;eV&#65533;&#65533;&#65533;&#65533;&#65533;&#65533;K&#1241;2&#65533;`8&#65533;&#65533;H&#65533;&#65533; *(&#65533;&#65533;&#65533;&#65533;&#65533;&#65533;H&#65533;	H*&#65533;&#65533;&#65533;Yb(A6	&#65533;&#65533;&#65533;^&#65533;&#65533;&#65533;&5&#65533;&#65533;&#65533;RCR&#65533;Ku&#65533;&#65533;PN&#65533;}W&#65533;&#65533;&#65533;>&#65533;&#65533;6&#65533;
&#65533;(&#65533;>&#65533;&#65533;&#65533;	Vi&#65533;P&#65533; f&#65533;&#65533;0&#65533; &#65533;<&#65533;&#65533;&#65533;>4&#65533;&#65533;&#65533;W&#65533;&#65533;>2&#65533;&#65533;5&#65533;&#23378;E&#65533;x&#65533;&#65533;.&#65533;6&#65533;&#65533;&#65533;m&#65533;&#65533;&#65533;\c-&#65533;Z1&#65533;&#65533;&#65533;_&#65533;SE0&#65533;&#65533;U&#65533;&#65533;&#65533;&#65533;&#65533;&#65533;&#65533;&#65533;}&#65533;&#65533;&#65533;Zz&#65533;&#65533;*@q&#65533;&#65533;
&#65533;Bg&#65533;PHP&#65533;&#65533;l &#65533;&#65533;_P&#65533;XmqF=&#65533;Z<hx&#65533;&#65533;&#65533;&#65533;-:&#65533;m<&#65533; -&#65533;&#65533;O6&#65533;&#65533;Yd2I&#1122;p&#65533;&#65533;"&#65533;&#65533;f&#65533;&#65533;&&#65533;e&#65533;)&#65533;&#65533;C&#65533;5PC(&#65533;bz]y>wf]v&#65533;&#65533;x^P&#65533;c&#65533;&#65533;Pg&#65533;X&#65533;N1o&#65533;&#65533;&#65533;^&#65533;&#65533; \X&#65533;&#65533;&#65533;f4&#65533;&#65533;&#65533;&#65533; &#65533;o&#65533;#&#65533;&#65533;O&#65533;o&#65533;&#65533;G=&#65533;o&#65533;L]T&#65533;0pT0p&#65533;&#65533;%
&#65533;&#65533;rB&#65533;&#65533;H&#65533;&#65533;p&#65533;&#65533;pT &#65533;D&#65533;$/=	&#65533;&#65533;&#65533;w&#65533;&#65533;&#65533;n&#65533;`0|&#65533;[&#65533;<&#65533;E&#65533;JE&#65533;&#65533;&#65533;&#65533;Is&#65533;&#65533;&#65533;zR&#65533;|&#65533;&#65533;&#65533;g&#33126;&#776;&#65533;]&#65533;&#65533;&#899;&#65533;&#65533;&#65533;5&#65533;&#65533;^&#65533;'&#65533;	N&#65533;F&#65533;&#65533;&#65533;`R;&#65533;&#904;QX&#65533;&#65533;U8&#65533;SYz5&#65533;48 +_&#65533;&#65533;W&#65533;&#65533;&#65533;w&#65533;&#65533;L&#65533;&#65533;&#65533;&#65533;&#65533;&#65533;3*&#65533;&#65533;&#65533;,&#65533;`&#65533;&#65533; &#65533;e&#65533;&&#65533;&#65533;jV!&#65533;&#65533;]D&#65533;&#65533;)b<&#65533;+7&#65533;&#65533;&#65533;q%&#65533;mq9R&#65533;2&#1209;&#65533;&#65533;&#65533;S&#65533; O&#65533;b->&#65533;[+,6&#65533;&#1938;6p&#65533;&#65533;&#65533;FK6>E&#65533;&#65533;7&#65533;&#65533;_&#65533;&#65533;&#65533;:%&#65533;_/F&#65533;E&#65533;PO&#65533;&#65533;&#65533;&#65533;&#65533;e&#65533;5m&#1422;&#65533;&#65533;&#65533;&#65533;:K&#65533; &#65533;&#65533;+1&#65533;3Y<`P &#65533;&#193;&#65533;&#65533;q&#65533;&#1758;b&#65533;&#65533;&#65533;D&#65533;&#65533;=Rp&#65533;&#65533;0&#65533;P&#65533;&#65533;A&#65533;&#1154;&#65533;&#65533;wZ&#65533;&#65533;JX&#65533;&#65533;&#65533;&#65533;ZB&#65533;
&#65533;&#65533;&#65533;"+&#65533;&#65533;&#65533;&#65533;&#65533;&#65533;&#65533;x&#65533;_&#65533;A&#65533;&#65533;&#65533;&#65533;&#65533;ji&#1220;&#65533;p&#65533;H&#65533;(&#65533;&#65533;&#65533;~&#516;>+/%&#65533;&#65533;&#65533;&#65533;oIiax&#65533;E&#65533;&#65533;L&#65533;_YHyM8&#65533;&#65533;5	` &#203;&#65533;
&#65533;&#1283;&#65533;&#65533;&#65533;q&#65533;7&#65533;w4&#65533;&#65533;&#65533;&#65533;&#65533;h&#65533;&#65533;&#65533;k&#65533;&#65533;&#1509;&#65533;v&#65533;pr&#65533;P&#65533;&#65533;&&#65533;&#65533;iX&#65533;&#65533;x&#65533;&#65533;&#65533;&#65533;&#65533;_&#65533;&#65533;&&#65533;&#65533;vr &#65533;&#65533;`@Hi&#65533;&#65533;i&#65533;X&#65533;+(&#65533;R&#65533;&#65533;&#65533;i &#65533;&#65533;&#65533;&#65533;&#65533;'GR&#65533;j&#65533;5&#65533;/&#1029;+j&#65533;n&#65533;&#65533;&#65533;&#1030;/P&#65533;$U&#65533;&#65533;&#1968;&#65533;&#65533;:&#65533;&#65533;|&#65533;&#65533;|[&#65533;&#65533;%>%VR&#65533;&#65533;&#65533;5A&#65533;|y
&#65533;6&#65533;&#65533;&#65533;&#65533;p7i3&#65533;\&#65533;5&#65533;>&#65533;B*&#65533;&#65533;.&#323;&#65533;Yn&#65533;&#65533;&#65533;!&#65533;uLX;&#65533;X;L&#65533;&#65533;!&#65533;cWd&#17468;&#65533;&#65533;&#65533;(&#65533;-P&#65533;p&#65533;v0&#65533;&#65533;&#65533;&#65533;Y! Tt&#65533;8&#65533;2&#65533;Oq&#65533;P&#65533;&#65533;h&#65533;Zw	&#65533;&#65533;&#65533;&#65533;&#65533;E&#65533;A&#65533;&#65533;i(&#65533;@&#65533;&#65533;&#65533;Z&#65533;&#65533;pp!&#65533;?&#65533;&#65533;&#65533;C'&#65533;4&#808;q#&#462;?&#65533;)r$&#594;&I&#65533;&#65533;&#65533;p&#65533;B;	8(e&#65533;&#65533;&#65533;&#65533;5&#65533;b&#65533;&#65533;#&#65533;&#65533;N&#65533;&#65533;S*&#65533;D&#65533;&#65533;y0)*&#65533;N-*&#65533;&#36836;&#65533;%&#65533;&#65533;(&#1484;Tf&#65533;&#65533;R&#65533;&#65533;&#65533;D&#65533;&#65533;&#65533;T%&#65533;&#65533;&#65533;=&#65533;'&#65533;$&#65533;&#65533;1&#65533;i&#65533;n	&#65533;&#65533;P&#65533;\&#65533;+HM&#65533;&#65533;i&#65533;i0b&#65533;b;&#65533;&#65533;&#65533;&#65533;,&#65533;&#65533;&#268;&#65533;&#65533;&#65533;&#791;=o&#65533;&#65533;`&#645;`	&#65533;N&#65533;PP&#65533;&#65533;]&#65533;&#65533;&#65533;&#65533;&#65533;&#65533;#b8X'&#65533;&#65533;&#65533;`B&#65533;*&#65533;&#65533;
l&#65533;&#191;&#65533;"&#65533;S&#65533;&#1784;F&#65533;u1&#65533;&#65533;K3f&#65533;7&&#65533;H&#65533;Y&#65533;&#65533;&#65533;&#65533;1R&#65533;&#826;]H&#65533;&#65533;G&#65533;&#65533;&#65533;&#65533;H&#65533;_&#65533;&#65533;&#65533;&#65533;&#65533;&#65533;&#65533;V&#65533;F&#65533;tG&#65533;&#65533;&#65533;&#65533;Q&#65533;&#65533;I
[$&#65533;EC~&#65533;&#65533;&#65533;A&#65533;t	<l&#65533;&#1744;&#65533;
&#65533;&#65533;&#65533;
&#65533;&#65533;A	]&#65533;&#65533;&#65533;1.&#65533;&#65533;1<&#65533;&#65533;&#65533;&#65533;Xb&#65533;&#65533;8`I>&#65533;&#65533;>&#1635;"<p&#65533;"&#65533;&#65533;&#65533;&#65533;\&#65533;	!`a@+Zbr&#65533;B&#65533;&#65533;/&#65533;p&#65533;7&#65533;X2&#65533;%&#65533;&#65533;&#65533;&#1050;XRA&#65533;8&#65533;
$&#65533;&#65533;&#65533;
(R&#65533;/&#65533;&#65533;&#65533;&#1050;&#65533;&#65533;<&#65533;&#65533;&#65533;&#65533;7&#65533;&#65533;(&#65533;N&#65533;&#65533;&#65533;&#65533;&#65533;B&#322;A,8&#65533;&#65533;&#65533;&#65533;3P&#65533;9&#65533;&#65533;&#65533;?p\&#65533;^	&#65533;&#65533;&#65533;&#65533;ZkF&#65533;1&#65533;KsHo&#65533;&#65533;&#65533;&#65533;a&#65533;&#65533;`&#65533;6B_&#65533;&#65533;R&#65533;O&#65533;&#65533;&#65533;&#65533;A~i$T^G&#65533;lN9&#65533;&#65533;H&#65533;VU&#65533;&#65533;T&#65533;&#65533;&#65533;&#65533;6&#65533;&#65533;&#65533;&#65533;Y%&#65533;`;-&#65533;&#65533;%&#65533;P&#65533;%K0&#65533;.&#65533;5&#65533;	&#65533;;&#65533;AO5E-a}&#65533;oC&#65533;)&#65533;0&#65533;&#65533;&#65533;&#1086;&#65533;&#1168;X&#65533;- qc&#65533;&#65533;r&#65533;=v&#65533;&#65533;&#65533;&#65533;B&#65533;&#65533;&#65533;YG&#65533;&#65533;&#65533;&#65533;k&#65533;&#65533;SFn&#65533;&#380;n&#65533;&#65533;&#65533;l&#65533;&#65533;kC&#65533;hC&#65533;.&#65533;&#65533;&#65533;]t&#65533;x&#65533;&#65533;}1&#65533;j&#65533;rt&#65533;tA&#65533;&#65533;&#65533;HO&#65533;Uy&#65533;&#65533;A&#65533;m&#65533;&#65533;&#65533;&#65533;&#65533;&#65533;&#65533;&#848;&#65533;&#65533;&#65533;&#65533;&#65533;Dp3&#65533;&#65533;&#65533;&#65533;c/&#65533;&#65533;&#65533;?lM&#65533;B[<&#65533;2H&#65533;&#65533;&#65533;B

&#65533;Q'0&#65533;H\&#65533;&#65533;&#65533;A&#65533;&#65533;c&#65533;4$l#&#200;'&#65533;q&#65533;?&#1132;x	/&#65533;O-/&#65533;~&#65533;&#65533;<<&#65533;<&#65533;@&#65533;>&#65533;&#65533;!&#65533;!&#65533;&#65533;R&#65533;!A*&#65533;M&#65533;&#65533;D&#65533;&#65533;"7P&#200; &#65533;3&#65533;1&#65533;`2&#65533;&#65533;&#65533;&#65533;B&#65533;&#65533;&#65533;lR?&#65533;AjV F&#65533;8&#65533;&#797;yV&#65533;&#65533;?~&#65533;&#65533;&#65533;&#65533;&#1231;" J&#65533;?|&#65533;c&#65533;&#65533;&#65533;_&#65533;&#65533;&#1839;&#65533;&#65533;z&#65533;&#65533;&#65533;#&#65533;&#65533;&#65533;?&#65533; &#65533;
$&#65533;&#65533;H&#65533;&#65533;&#65533;&#65533;B&#65533;e&#65533;&#65533;H&#65533;n&#65533;&#65533;&#65533;Ca&#65533;Q&#65533;l&#65533;!&#65533;&#65533;%!D&#65533;&#65533;&#65533;b&#65533;&#65533;  W.I&#65533;!&#65533;&#65533;&#65533;&#65533;d&#65533;@W&#65533;&#65533;&#65533;&#65533;&#65533; &#65533;&#65533;G7&#65533;@&#65533;&#65533;&#65533; o&#65533;(&#65533;&#65533;&#65533;&#65533;f&#65533;0/&#65533;&#65533;&#65533;&#65533;&#65533;&#65533;&#65533; LZ&#65533;&#65533;?J&#65533;&#65533;tl#^\&#65533;&#65533;1&#65533;&#65533;&#65533;c0\&#65533;&#65533;&#65533;&#65533;5B&#65533;<&#65533;X(s&#65533;&#65533;F4&#65533;&#65533;&#65533;ij&#65533;&#65533;&#65533;5/&#65533;&#65533;B&#65533;&#65533;&#65533;&#524;6&#65533;&#65533;KC&#65533;0&#65533;9&#65533;#&#1696;&#65533;F&#65533;&#65533;IB&#65533;!&#65533;&#65533;&#65533;+y&#65533;&#65533;D[&#65533;&#65533;&#65533;m&#65533;`&#65533;&#65533;O&#156;Lj&#65533;&#65533;&#65533;&#65533;[F&#65533;&#65533; &#65533;&#65533;&#65533; ^&#65533;&#65533;&#65533;&#208;'p9Y 0;)&#65533;5&#65533;|&#65533;Hr&#65533;p&#65533;&#65533;&#65533;&#1798;\d&#65533;&#65533;&#65533;D&#65533;&#65533;\&#65533;Z:<&#65533;&#65533;(6&#65533;&#65533;:xb&#65533;
f&#65533;Z&#65533;&#65533; &#65533;&#65533;&#65533;&#65533;p&#65533;$O&#65533;J&#65533;`&#65533;Z!&#65533;c&#65533;B&#65533;8#Lp'-&#65533;L&#65533;R&#65533;&#65533;@&#65533;EOP&#65533;&#65533;&#65533;&#65533;&#65533;;i!
&#65533;c&#65533;,&#1103;&#65533;&#65533;&#1089;&#65533;&#65533; &#65533;l&#65533;&#65533; &#65533;p&#65533;J) &#65533;&#65533;&#10587;&#65533;G&#65533;:5&#65533;&#65533;&#65533;&#65533;s&#529;&#65533;b&#65533;8 &#1895;U&#65533;&#1800;|\a&#803;"5&#65533;-&#65533;cCT&#65533;&#65533;Dr&#65533;	#&#65533;x&#65533;$&#65533;&#65533;I&#65533;&#65533;&#65533;&#1363;&#65533;$#&#65533;&#65533;&#65533;*&#65533;&#65533;&#65533;!&#65533;D&#65533;&#65533;$|Q-&#65533;WF&#65533;&#65533;$&#65533;&#65533; x]&#65533;&#65533;2&#1219;	&#65533; O&#65533;;&#720;w4L#&#65533; &#65533;K&#65533;&#65533;&#65533;"&#65533;+&#65533;&#65533;&#65533;A!&#65533;&#65533;&#65533;!)a&#65533;W\ &#65533;v&#65533;3t&#291;RSH&#65533;TK6&#65533;&#65533;&#65533;B&#65533;&#65533;H<`&#65533;&#65533;p&#65533;&#65533;HB#&#65533;&#65533;H&#65533;&#65533;&#65533;8r!&#65533;&#65533;&#65533;*M&#65533;&#65533;p&#65533;9(N&#65533;&#588; &#65533;!	(&#65533;&#1126;&#65533;&#65533;d&#65533;  z<r5Z&#65533;&#65533;! &#1573;&#65533;.B8&#65533;&#65533;9i&#65533;&#65533;(?&#65533;&#65533;^&#65533;&#65533;&#65533;&#65533;T&#65533;##<&#65533;&#65533;&#65533;&#65533;&#65533;&#65533;cD8B&#65533;&#65533;i"u&#65533;!&#65533;E&#65533;&#65533;.`&#65533;:&#65533;&#65533;&#160;	x&#65533;&#65533;&#65533;&#65533;K&#65533;qx&#65533;va&#65533;"&#65533;$&&#65533;)&#65533;w&#65533;&#65533;1&#65533;&#65533;&#65533;j&#65533;wS_}7p&#65533;P&#65533;8&#65533;qt"&#65533;&#65533;&#65533;&#65533;&#65533;DaNu&#65533;+&#65533;`	!&#65533;P&#65533;KS&#65533;D&#65533;+&#65533;&#65533;P&#65533;&#65533;&#65533;Q|&#795;&#65533;:W&#65533;?R&#65533;&#65533;&#65533;&#65533;E&#65533;B&#65533;n&#65533;g&#65533;L&#65533;&#65533;&#65533;&#65533;Q&#65533;z&#65533;&#65533;&x&#65533;&#65533;&#65533;%&#65533;@+,&#65533;&#65533;&#369;&#65533;-&#65533;I"&#65533;&#338;&#65533;)lb&#65533;1D\&#65533;&#65533;&#65533;&#65533;T&#65533;k]&#65533;&#65533;&#65533;)&#65533;$0#
&#65533;&#65533;&#826;&#65533;_p&#65533;Of&#65533;5&#65533;o&#65533;&#65533;O&#65533;u$&#65533;(&#430;&#65533;&#65533;&#65533;&#65533;|b	&#65533;&#65533;B&#65533;&#65533;&#65533;c&#65533;&#65533;C &#1096;[$!&#65533;,	W&#65533;&#65533;&#65533;K&#65533;bu&#65533;T<&#65533;&#65533; &#65533;&#65533;#&#65533;I&#65533;g&#65533;&#65533;5\&#65533;Mgv&#65533;dd&#65533;4&#65533;&#65533;&#65533;z$8&#1557;.z&#65533;&#1028;&#65533;,&#65533;&#65533;4&#65533;?&#1467;&#65533;b&#65533;&#65533;&#65533;&#65533;&#65533;&#65533;&#65533;&#1809;$ O&#65533;&#65533;,&#65533;&#65533;H&#65533;&#65533;&#65533;&#65533;ZF&#65533;&#65533;Mh &#65533;&#65533;mG<<pr$&#65533;	&#65533;8G&#250899;'&#65533;l&#65533;mv&#65533;{&#65533;&#65533;&#65533;&#65533;ePHN&#65533;/`$>z&#65533;&#65533;7D@&#65533;X&#65533;q&#65533;@A4&#65533;9L&#65533;C&#65533;&#65533;AF'&#65533;&#65533;&#65533;N
&#65533;7&#65533;&#65533;&#65533;|&#65533;&#65533; &#65533;B&#65533;&#65533;;&#65533;&#65533;&#65533;&#65533;&#63780;&#65533;
B&#65533;&#65533;&#65533;F+t&#65533;vv&#65533;5w&#65533;&#65533;,&#65533;H,&#65533;v&#65533;V&#65533;&#65533;&#65533;&#65533;4E&#65533;r&#65533;&#65533;E;&#65533;(&#65533;.J&#65533;^{&#65533;&#65533;+&#65533;H&#65533;&#65533;&#128;&#65533;6&#65533;&#1477;&#65533;t&#65533;4&#65533;&#65533;&#65533;1N&#65533;&#65533;&#65533;.&#65533;FTE&#29572;&#65533;7&#65533;=&#65533;A&#65533;gT&#65533;&#65533;&#65533;M&#65533;}&#65533;`y&#65533;&#65533;I#&#65533;&#65533;{I@&#65533;B&#65533;0|&#65533;&#65533;&#65533;gH1(&#65533;&#65533;&#65533;&#65533;>6T&#1553;&#65533;&#65533;V&#65533;H6Frs&#65533;6&#65533;982&#65533;&#65533;&#65533;@&#65533;7	42&#65533;&#65533;&#65533;&#65533;D&#65533;?H&#65533;&#65533;&#65533;&#65533;?&#65533;)X )4A&#65533;&#65533;&#65533;j&#65533;ITh&#65533;&#65533;&#65533;&#65533;&#65533;i&#65533;[&#65533;&#65533;pD\&#65533;&#65533;&#65533;C8&#65533;! &#65533;F &#135;1D=,&#65533;&&#65533;&#65533;BLAC&#65533;[CT\F@&#65533;CxA@&#65533;&#65533;&#65533;?0&#65533;A@&#65533;x&#65533;&#65533;v)W&#65533;&#65533;	v1&#65533;&#65533;0&#65533;m&#65533;VH,@)pWC&#65533;&#65533;!  h&#65533;T&#65533;FL&#65533;&#65533;&#65533;&#65533;Q5&#65533;+&#65533;Gv&#65533;&#65533;G0&#65533;&#65533;&#65533;A&#65533;&#65533;&#65533;&#65533;^&#65533;p.&#259;&#65533;&#65533;+y&#65533;+l!&#65533;&#65533;&#65533;&#65533;&#65533;5&#65533;<&#65533;&#65533;<&#65533;1&#65533;&#65533;&#65533;&#65533;&#65533;&#65533;1&#65533;H&#65533;&#65533;3&#65533;X&#65533;}&#65533;&#65533;&#65533;C>x&#65533;I&#65533;&#65533;@&#65533;&#65533;&#65533;B&#65533;&#65533;'&#65533;C+#&#65533;"&#65533;&#65533;&#65533;B&#65533;C&#65533;p&#65533;A&#65533;&#1993;CFxX^&#65533;&#65533;&#65533;&#65533;&#65533;(&#65533;&#65533;&#1609;28 H&#65533;?&#65533;&#65533;&#65533;&#218;&#65533;&#65533;&#65533;I&#65533; &#65533;&#65533;&#65533;"f&#65533;1?1&#65533;A|&#65533;x&#65533;&#65533;&#65533;hDQ&#65533;7&#65533;#j&#65533;&#65533;+&#65533;E &#65533;&#65533;$&#65533;&#795; D`3&#65533;B3 &#65533;&#65533;`H&#65533;=&#65533;H&#65533;&#65533;c>j&#65533;&#65533;A dTYpD&#65533;1D'&#65533;[&#65533;&#65533;'&#65533;&#65533;H-D ,:d"&#65533;&#65533;F&#65533;C6&#65533;&#65533;Fb&#65533;4&#65533;A&VIdC&#65533;&#65533; &#65533;AC&#65533;c3&#65533;C NB;&#65533;&#65533;<&#65533;&#65533;$L&#65533;:&#65533;&#65533;?  W&#65533;j&#65533;J&#65533;O&#65533;&#65533;N&#65533;7&#65533;A&#65533;P&#65533;Fl&#65533; &#65533;F"e&#65533;&&#65533;CR&#65533;&#65533;&#65533;>&#65533;&#65533;D&#65533;-&#65533;&#65533;M&#65533;lA%C&#65533;&#65533;&#65533;&#65533;&#65533;
&#65533;&#65533;B&#65533;&#65533;Y&#65533;&#65533;Zn&#65533;* &#65533;*l&#65533;&#65533;Vq, Vn\GX&#65533;&#65533;rH&#65533;&#65533;-&#65533;sL&#65533;&#65533;&#65533;&#65533;uDt&#65533;&#65533;s&#65533;JB@&#65533;b^@{&#65533;&#65533;|&#65533;)@&#65533;)\M&#65533;&#65533;Xf
&#65533;@0&#65533;&#65533;3&#65533;B&#65533;&#65533;HC&#65533;fizDh&#65533;&#65533;)&#65533;(&#65533;&#65533;(&#65533;&#65533;&#65533;}y&#65533;,e&#65533;d&#65533;)&#65533;@&#65533;WD&#65533;YN &#65533;2b&#65533;&#65533; "&#65533;&#65533;&#65533;&#65533;N&#65533;&#65533;&#65533;6x&#65533;D"$x&#65533;B&#65533;b&#65533;&#65533;&#1565;&#65533;&#65533;&#265;"&#65533;@&#65533;&#65533;]&#65533;&#65533;?Q&&#65533;yf`c&#65533;&#65533;&#984;&#65533;&#65533;&#65533;&#65533;&#65533;,&#65533;"-&#65533;&#65533;&#65533;&#65533;A&#65533;&#65533;&#65533;I`&#65533;&#65533;&#65533;+&#65533;^&#65533;\&#65533;4&#65533;0Z&#65533;&#65533;,b&#65533;5&#65533;&#65533;&#258;Ka &#65533;&#65533;&#65533;^-P&#65533;A&#50433;&#65533;&#65533;F@&#65533;zP&#65533;l&#65533;&#65533;E/&#65533;&#12738;hC&#65533;F&#65533; S11 &#65533;&#65533;`G&#65533;&#65533;(H&#65533;&#65533;&#65533;&#65533;&#65533;&#65533;&#65533;<&#65533;&#65533;&#65533;&#65533;(&#65533;-D=2&#65533;&#65533;&#65533;&#65533;?xL&#65533;&#65533;q&#65533;#p&#65533;&#65533;&#65533;2&#65533;
C&#65533;CP B&#65533;D&#30216;)d&#65533;&#65533;&#65533;D&#65533;-&#266;dGP&#65533;H&#65533;&#65533;&#65533;&#65533;F&#65533;&#65533;F&#65533;B&#65533;&#65533;<&#65533;&#65533;?&#65533;$C&#65533;&#65533;&#65533;&#65533;&#65533;&#1828;&#2032;&#814;&#65533;L&#65533;F&#65533;D%&#65533;&#65533;&#65533;e &#65533;A&#65533;&#65533;B&#65533;@B&#65533;,&#283;.&#318;&#65533;&#65533;AD&#65533;j&#65533;]&#65533;[&#65533;\&#65533;C
&#65533;J-&#65533;&#65533;s a&#65533;G\&#65533;&#65533;E&#65533;'&#65533;a&#65533;&#65533;&#1572;&#65533;Pq&#65533;d.&#65533;(&#65533;&#65533;&#545;&#65533;|&#65533;&#65533;i&#65533;&#65533;F&#65533;&#65533;?&#65533;&&#65533;&#65533;&#65533;&#65533;O1D0D&#65533;&#65533;k&#65533;@~&#65533;j4k0&#65533;@@&#65533;&#65533;Bk&#65533;j&#65533;T&#65533;&#65533;&#65533;&#65533;&#65533;p&#65533;&#65533;&#65533;0iG&#65533;B4 &#65533;&#65533;&#65533;&#65533;&#65533;h&#65533;&#65533;J&#65533;m&#65533;,qrN&#65533;=&#136;&#65533;&#65533;1&#65533;N&#65533;&#65533;?|DA&#65533;&#65533;&#29129;$&#65533;&#65533;3&#65533;&#65533;&#65533;A~&#65533;&#65533;x&#65533;w&#65533;&#65533;&#65533;L&#65533;`B&#65533;b&#65533;%&#65533;&#65533;&#65533;&#65533;At'&#65533;YH&#65533;3&#1801;&#65533;&#65533;A&#65533;&#65533;!B&#65533;X&#65533;/&#65533;OE&#65533;!C$^&#65533;T&#65533;A&#65533;&#65533;Ad&#65533;B&#65533;&#65533;?&#65533;&#65533;3zBM-&#65533; -&#65533;PL&#194;r@&#65533;m&#65533;&#1360;&#65533;m2&#65533;@&#65533;&#65533;&#65533;B&#65533;B&#65533;&#65533;A&#65533;&#65533;?&#65533;(&#65533;&#65533;&#65533;J&#65533;&#65533; &#65533;)&#65533;H&#65533;&#65533;&#65533;&#2009;&#65533;&#65533;&#65533;&#65533;&#65533;&#65533;&#65533;>&#65533;BpiR&#65533;&#65533;L/| IX&#65533;?&#65533;&#65533;&#65533;-/&#65533;-&#65533;&#65533;&#65533;6!2|&#65533;6&#65533;&#65533;&#65533;&#650;I2 &#65533;B`-)&#65533;&#65533;2)lmC@&#65533;A<&#65533;F&#65533;&#65533;&#65533;&#65533;&#65533;:r&#281;&#65533;&#65533;&#65533;Eh&#65533;&#65533;&#65533;.D&#65533;&#65533;&#65533;g&#65533;Vf&#65533;
K&#65533;&#158;	&#65533;?&#65533;&#65533;H&#65533;Bk&#65533;&#65533;?&#65533;&#65533;&#65533;lIM&#65533;4D*&#65533;&#65533;)&#65533;&#65533;&#65533;&#65533;J{&#65533;+&#65533;&#65533;B&#65533;&#65533;g2H&#65533;YW&#65533;&&#65533;R&#65533;B8k&#65533;6D&#65533; &#65533;Jkp&#65533;&#65533;&#65533;&#65533;&#65533;.&#310;r&#65533;&#65533;&#65533;&#65533;&#65533;&#65533;lk;|+G&#65533;&#65533;B&#65533;&#65533;?p &#1327; &#65533;&#65533;/&#65533;/&#65533;&#65533;A`&#65533;&#65533;^&#65533;&#65533;&#65533;e&#65533;&#65533;-&#65533;&#65533;T&#65533;&#65533;&#65533;8I4&#65533;&#65533;W&#957;O2&#65533;_&#65533;&#65533;&#65533;\GDS&#65533;&&#65533;U&#65533;&#65533;&#65533;&#65533;B&#65533;QN&#65533; rg&#65533;&#519;`&#65533;&#65533;
,$8&#65533;~&#65533;A&#65533;&#65533;X&#65533;&#65533;	0r&#65533;&#65533;]&#64541;"&#65533;	`A5`#&#65533;&#65533;Aml&#65533;(&#65533;&#65533;o~&#65533;&#65533;(@!&#65533;	&#602;&#65533;&#65533;
&#65533;&#34972;&#65533;&#65533;/&#65533;0&#834;"C&#65533;&#65533;&#65533;&#65533;J&#65533;K&#65533;&#65533;>&#1300;'4&#65533;B &#65533;&#1782;&#65533;&#65533;&#65533;&#65533;&#65533;5&#65533;|A&#65533;FG&#65533;n&#65533;&#65533;&#65533;&#889;&#65533;E&#65533;&#65533;&#65533;&#65533;&#65533;m&#65533;Fn&#1642;&#65533;$&#65533;&#65533;
?&#65533;?&#65533;&#65533;&#1738;&#65533;7H1$&#65533;&#65533;f&#65533;e&#266;L&#65533;r&#65533;&&#65533;&#65533;&#65533;&#65533;&#65533;B8&#65533;	 &#65533;)&#65533; &#65533;&#65533;WF&#65533;I(&#65533;&#65533;&#65533;"&#65533;&#65533;
Jn,3&#65533;&#65533;&#65533;&#65533;&#65533;&#65533;&#65533;&#12717;&#65533;&#65533;&#65533;&#65533;&#1424;&#65533;&#65533;hq&#65533;&#65533;j&#65533;&#65533;Lo&#65533;&#65533;&#1292;"-Dk&#65533;&#65533;&#65533;&#65533;&#65533;&#65533;G&#65533;&#65533;|&#65533;C0T&#65533;xf5s&#65533;|xfF&#65533;&#65533;3&#65533;3f2-&#65533;~&#65533;&#65533;2D;&#65533;/&#65533;&#65533;I &#65533;&#65533;&#65533;?lW&#65533;&#65533;&#1395;&#65533;&#65533;s&#65533;-&#65533;&#65533;&#65533;Z>&#2035;&#65533;=0C &#65533;I &#65533;C&#65533;>$&#65533;@J&#65533;&#65533;B'&#65533;C	&#65533; &#65533;@&#65533;G&#65533;A6\4&#65533; C\$C&#65533;&#65533;F&#65533;D&#65533;ptEN&#65533;&#65533;tI&#65533;2&#65533;&P(&#65533;&#65533;&#65533;&#65533;&#65533;U*&#65533;&#65533;FC&#65533;&#65533;&#65533;&#512;&#65533;d&#65533;&#65533;&#65533;&#1273;H	#&#8648;26&#65533;&#65533;?TAH&#65533;F	&#65533;&#65533;A&#65533;&#65533;"&#65533;h&#65533;C&#65533;D&#65533;;#&#65533;B&#65533;P&#65533;&#65533;&#65533;&#65533;&#65533;&#65533;&#65533;&#65533;&#65533;&#65533;d&#65533;&#65533;&#65533;?&#65533;&#65533;H&#65533;&#65533;&#65533;&#65533;f&#65533;P&#65533;&#65533;B`Z&#65533;&#65533;&#65533;&#65533;4D&#65533;&#65533;&#65533;K&#65533;T&#65533;A&#65533;&#65533;T&#65533;hJ&#65533;&#65533;&#65533;&#65533;&#65533;4&#65533;&#65533;@&#65533;&#65533; &#65533;GdpG8-2S&#65533;&#2032;&#65533;&#65533;&#65533;^&#65533;^vf&#65533;&#65533;F`&#65533;?d_C2I&#65533;&#65533;&#65533;&#65533;?&#65533; &#65533;d+&#65533;#&#65533;&#65533;NGmlw /PcC&#65533;&#65533;H&#65533; '&#65533;'<N|&#65533;F&#65533;&#65533;6D&#65533;&#65533;q&#65533;&#65533;FkF&#65533;&#65533;&#65533;&#65533;s&#65533;&#65533;&#65533;2&#65533;F rI&#65533;&#65533;&#65533;3&#65533;&#286;&#65533;h|xk&#65533;&#65533;Qx&#65533;&#65533;x&#65533;7i&#65533;&#65533;?&#65533;&#65533;&#65533;{%&#65533;
&#65533;|B{&#65533;h&#65533;A&#65533;&#65533;?&#65533;C4&#533;1&#65533;&#65533;C~&#65533;72&#65533;&#65533;I&#65533;HKG&#65533; &#65533;&#65533;s&#65533;!&#65533;A&#65533;&#65533;&#65533;I?&#65533;}1&#65533;A &#65533;B\B&#65533;7&#65533;&#65533;N(&#65533;%d5x45t&#65533;B&#65533;4G`&#65533;	&#65533;&&#65533;E2&#65533;&#278;x&#65533;&#65533;&#65533;&#769;&#65533;&#65533;&#65533;&#65533;&#65533;?&#65533;8:xd&#65533;&#65533;?&#65533;&#65533;P&#65533;&#65533;&#65533;C&#65533;&#65533;8C`&#65533;G&#65533;@6&#65533;&#65533;&#65533;&#65533; N&#65533;I&#65533;&#65533;&#65533;kK&#65533;4CD&#65533;&#65533;/&#65533;]&#65533;z&#65533;+&#65533;&#65533;@&#65533;&#65533;k&#65533;&#65533;O&#65533;&#65533;&#65533;&#65533;6&#65533;k&#65533;&#65533;#l&#65533;#&#65533;&#65533;&#65533;&#65533;&#65533;&#65533;SC5&#65533;&#65533;I+"&#65533;8&#65533;U7&#65533;"&#65533;&#65533;%1`&#65533;&#1885;&#65533;&#65533;&#65533;xB~&#65533;"&#65533;&#65533;&#65533;&#65533;A&#65533;&#65533;&#65533;&#65533;`'&#65533;pw&#65533;p&#65533;&#65533;@&#65533;&#65533;&#65533;H&#65533;&#65533;ACt&#65533;A&#65533;&#65533;AX&#1894;|b&#65533;w&#65533;BX&'6H&#65533;&#65533;XGdW&#65533;&#65533;w&#65533;&#65533;)i&#65533;&#65533;F&#65533;&#65533;&#749;&#65533;F&#65533;&#65533;<&#65533;&#65533;h&#65533;&#65533;&#65533;&#65533;s&#65533;27&#65533;&#65533;"w&#65533;&&#65533;&#65533;&#65533;&#65533;-h&#65533;o7'&#65533;&#65533;4&#65533;&#65533;t&#65533;&#65533;&#65533;:&#65533;&#65533;v&#65533;&#65533;&#65533;&#65533;;C&#65533;4cPF&#65533;v&#65533;2 &#1638;&#65533;A&#65533;~&#65533;&#65533;hF<&#65533;&#65533;&#65533;_&#65533;&#65533;&#65533;,w&#347;^&#65533;E&#65533;&#65533;&#1424;}&#65533;&#65533;:sH&#65533;7&#65533;&#65533;1Ce&#878;IxhF9&#65533;x&#65533;G>C&#65533;`&#65533;30A&#65533;1&#65533;.D"&#65533;&#65533;3&#65533;&#65533;B&#65533; &#65533;&#65533;
<&#65533;Gx&#65533;&#65533;&#867;&#65533;G&#65533;B&#65533;&#65533;&#65533;&#65533;&#65533;&#65533;#&#65533;&#65533;y&#65533;&#65533;&#65533;Fh	&#65533;&#65533;B&#65533;&#65533;39&#65533;&#65533;&#65533;&#65533;|&#65533;C&#65533;\&#65533;&#1231;|C`d}&#65533;D&#65533;&#65533;&#65533;<!&#65533;&#65533;&#65533;&#771;&#273;D&#65533;&#65533;x&#65533;&#65533;8&#65533;&#65533;&#65533;&#65533;G&#65533;?&#65533;&#65533;&#65533;	&#65533;&,9&#65533;&#65533;&#65533;?\d&#65533;/FEE&#65533;&#65533;K&#65533;+&#65533;&#65533;&#65533;A`#k&#65533;DH&#65533;)&#65533;J&#1209;&#65533;6!&#65533;t&#65533;#&#65533;&#65533;0&#65533;5&#65533;&#65533;#`&#65533;"$&#65533;&#65533;&#65533;	&#65533;J&#65533;&#65533;H&#65533;#
+^&#65533;&#65533;B?9:&&#65533;&#65533;'&#65533;C$&#65533;&#65533;U&#65533;k&#65533;&#65533;&#65533;&#65533;z&#65533;(B;&#65533;&#65533;&#574;u&#65533;B'&#304;&#65533;&#65533;&#65533;Y&#65533;&#65533;&#65533;&#65533;^-`&#46585;&#65533;&#65533;-?&#65533;&#65533;
7&#65533;SV&#65533;&#65533;&#65533;&#65533;&#65533;&#65533;A&#65533;r/&#65533;&#1154;R$&#65533;R|&#65533;&#65533;&#65533;&#65533;P&#65533;&#65533;&#65533;&#65533;?&#65533;&#65533;^`&#65533;&#65533;1&#65533;&#65533;&#65533;A&#65533;&#65533;&#65533;u&#65533;h;&#65533;&#65533;J7&#65533;&#65533;t7@i&#65533;&#65533;`A&#65533;&#65533;&#65533;mX&#65533;A|6&#65533;A&#65533;7&#65533;F&#65533;&#65533;&#65533;&#65533;$&#65533;H&#65533;An&#65533;&#65533;&#65533;K&#65533;?l&#65533;~&#65533;<&#65533;O&#65533;)&#65533;8<&#65533;&#65533;%&#65533;e&#781;,7"H&#65533;&#65533;&#65533;9&#65533;"&#1283;p&#65533;?z,$&#65533;piP&#65533;&#65533;&#65533;&#65533;`&#65533;'j29&#65533;&#65533;&#65533;&#65533;&#65533;&#65533;>&#65533;s&#65533;W`Y&#65533;U&#65533;&#65533;m&#65533;&#65533;,&#65533;&#1440;&#65533;2l&#65533;&#65533;f&#65533;&#65533;&#65533;&#65533;&#65533;&#65533; 8n&#65533;&#130;#\3&#65533;&#65533;n&#65533;2#&#65533;%&#65533;W/c&#65533;&#65533;n&#65533;&#65533;ws`&#478;'&#65533;&#65533;6&#65533;d&#65533;c&#65533;dRp&#65533;S,	 &#65533;b &#65533;&#65533;A&#65533;40g&#65533;n&#65533;f&#65533;+\,5w&#65533;&#65533;0&#65533;&#65533;&#65533;|&#65533;&#65533;&#65533;&#65533;&#65533;&#65533;	&#65533;L&#65533;6AS$&#65533;&#65533;'&#65533;&#500;(&#65533;Y&#65533;b&#65533;&#65533;&#65533;&#65533; &#963;&#65533;4&#65533;&#65533;&#65533;)&#65533;&#65533;8 &#65533;&#65533;&#65533;&#65533;3&#531;&#65533;&#65533;&#65533; E<)&#65533;$&#65533;B&#65533;(&#65533;X&#65533;&#65533;&#65533;'&#65533; ,(&#65533;
:&#65533;B&#65533;p%&#65533;'&#65533;	&#153; H$&#65533;&#65533;&#65533;(&#10259;&#65533;&#65533;*&#65533;&#65533;1&#65533;&#65533;G s&#289;&#65533;3r$&#65533;!&#65533;&#65533;&#65533;&#65533;&#65533;&#65533;&#65533;&#65533;b&#65533;~0&#65533;&#65533;4(&#65533;B::&#65533;&#65533;/&#65533;S&#65533;1I;&#65533;,&#65533;\`&#65533;+&#65533;J&#65533;J5&#65533;#25&#65533;&#65533;fz&#65533;&#65533; =&#65533;&#65533;&#65533;&#65533;&#65533;&#65533;&#65533;&#65533;)&#65533;&#65533;
&#65533;dM&#65533;>&#65533;&#65533;&#65533;("&#65533;&#65533;&#65533;D-J4&#65533;M&#65533;&#65533;SIF&#65533;|&#65533;&#672;9&#1456;&#65533;&#65533;bUR&#65533;D8&#526;7,a&#65533;&#65533;&#65533;4"&#65533;&#65533;x&#65533;&#65533;-H
):&#65533;2&#65533;&#65533;q%'&#65533;&#65533;*	&#65533;&#65533;&#65533;,i&#65533;&#65533;*&#65533;i&#65533;&#65533;&#65533;Zj&#65533;&#1910;,&#65533;`9&#65533;&#1032;m&#65533;4/&#65533;z&#65533;1&#65533;&#65533;,!6&#65533;&#65533;l&#65533;u&#65533;e&#65533;&#65533;{&#65533;d&#65533;+&#65533;&#65533;&#65533;&#65533;&#65533;&#65533;&#65533;&#65533;&#65533;UK&#65533;~7&#65533;&#65533;&#476;&#65533;&#65533;&#65533;&#65533;&#65533;b&#65533;R&#65533;Ur&#65533;&#65533;&#65533;ANHF&#65533;jA&#65533;gT0`eZ&#65533;B&#65533;gd&#65533;(&#65533;&#65533;hn!&#65533;&#65533;v&#65533;&#886;&#65533;x&#65533;&#55264;&#65533;&#65533;&#65533;&#65533;9FK &#65533;>&#65533;&#65533;r&#65533;&#65533; &#65533;&#65533;&#65533;&#65533;!0&#65533;d&#65533;c&#65533;&#1037;4(&#65533;N&#65533;&#65533;&#65533;&#65533;&#65533;&#65533;&#65533;&#65533;7&#65533;&#65533;&#65533;&#65533;&#912;&#65533;`&#65533;&#65533;&#65533;&#65533;`&#65533;&#65533;&#65533;&#65533;&#65533;zD&#65533;&#65533;&#65533;&#65533;&#65533;&#65533;&#65533;((&#65533;&#65533;&#65533;2&#65533;
z&#65533;&#1283;&#65533;"H'&#65533;8&#65533;&#65533;&#65533;z@&#65533;&#65533;:&#65533;	H&#65533;&#65533;&#65533;-&#65533;*&#65533;&#481;&#65533;]&#65533;&#65533;io&#65533;&#65533;&#65533;&#65533;8&#65533;4&#65533;&#65533;s&#65533;&#65533;&#65533;&#65533;A%&#65533;N^{&#179;R&#65533;_	&#65533;S#<&#65533;S &#65533;&#65533;&#787;&#65533;&#65533;&#1352;&#65533;
ru&#65533;&#65533;4&#65533;&#65533;(&#65533;&#65533;&#1314;f&#65533;&#65533;&#65533;&#65533;:&#65533;&#65533;75&#65533;&#65533;&#65533;#S&#65533;&#65533;&#65533;&#65533;L&#65533;8l&#65533;b&#65533;Q&#65533;+Jb&#65533;&#65533;&#65533;
&#65533;K&#65533;A&#65533;b&#65533;&#65533;	&#65533;"H&#65533;A&#65533;)4&#65533;&#65533;&#65533;`N,H&#65533;I&#65533;(&#65533;&#65533;?&#65533;&#65533;&#65533;&#65533;#&#65533;&#65533;&#65533;&#65533;&#65533;	d\&#65533;&#65533;e-&#65533; &#65533;&#65533;a}xq&#65533;&#65533;Ks1&#65533;&#336;x&#65533;#&#65533;K_&#65533;&#65533;W&#65533;&#65533;{&#65533;&#65533;\&#65533;&#65533;?&#65533;"1&#65533;@&#65533;&#65533;&#65533;&#65533;A/&#65533;&#65533;q&#65533;aX&#65533;&#65533;/&#65533;&#65533;@&#65533;&#65533;Ua&#65533;s|	e&#65533;&#65533;&#65533;&#65533;&#65533;&#65533;&#65533;Df&#65533;0&#65533;m&#65533;&#65533;&#65533;&#65533;&#65533; 6&#65533;&#65533;&#65533;&#65533;&#65533;&#65533;&#65533;&#65533;&7&#65533;qJ&#65533; &#65533;H&#65533;&#65533;K[AL`j&#65533;&#65533;8&#65533;&#65533;t&#65533;"5Pj&#65533;9&#65533;$H&#65533;&#373;&#65533;&#65533;b&#65533;&#65533;&#65533;T&#65533;"&#65533;&#65533;Y*&#65533;R&#65533;}&#65533;&#65533;Z&#65533;F&W&#65533;=P+&#65533;&#65533;H&#65533;&#65533;&#65533;&#65533; N&#65533;&#65533;?&#65533;&#65533;&#65533;,&#65533; &#65533;& &#65533;Q&#65533;&#65533;,@q&#65533;4&#65533;	&#65533;H(&#65533;&#65533;G &#65533;&#65533;&#65533;&#65533;&#65533;)&#65533;&#65533;&#65533;&#65533;:+i&#65533;D&#65533;&#65533;=&#65533;)&#65533;o&#65533;.whR&#65533;Xq&#65533;=a {S&#65533;&#65533;r&#65533;&#65533;4H&#65533;&#65533;&#65533;&#1566;A &#65533;]&#65533;$&#65533;&#65533;&#65533;R&#65533;Q&#65533;ZA,&#65533;h&#65533;&#65533;&#65533;>&#65533;d	&#65533;&#65533;&#65533;&#65533;
&#65533;p&#65533;$X&#65533;&#65533;T'&#528;48;2&#65533;&#65533;&#65533;!&#65533;&#65533;&#65533;?&1* (I&#65533;GR&#65533;T&#65533;Lb&#65533;&#65533;9qI&#65533;0&#65533;!j&#65533;&#65533;&#1211;&#65533;&#65533;&#65533;z&#65533;Z&#65533;V%"&#65533; RdcPF,&#65533;&#293;&#65533;g%&#65533;X-6&#65533;&#65533;&#65533;&#65533;Q#&#65533;&#65533;&#1661;&#65533;h*&#65533;B&#714;&#65533;&#1535;&#65533;&#65533;ex$B&#65533;aHC&#65533;&#65533;7 &#937;&#65533;F&#65533;$8&#65533;x,P&#65533;&#65533;Y>&#65533;O&#65533;&#65533;&#1314;&#65533;4@Q&#1880;&#65533;@&#65533;C~Q%&#65533;&#289;HB&#65533;$&#65533;4&#65533;D&#65533;&#65533;x&#65533;*%&#65533;6&#65533;A&#65533;j&#65533;	&#65533;j&#65533;8&#65533;B&#65533;q&#65533;&#65533;&#65533;pjM&#65533;	 X&A&#65533;&#65533;&#65533;&#65533;&#65533;&#65533;;&#65533; @&#65533;&#65533;&#314;&#65533; 6a&#65533;j^&#65533;  PnP&#65533;p&#65533;/&#65533;&#65533;&#65533;	aF]&#65533;_&#65533;n&#65533;vf&#65533;gV&#65533;`\&#65533;&#65533;&#65533;t&#65533;1&#65533;B&#65533;x&#65533;&#65533;&#65533;Q&#1778;+&#65533;&#65533;	4&#65533;R"&#65533;`&#65533;
!G!&#1028;&#65533;)z%]&#65533;D&#65533;&#65533;*&#65533;
v	&#65533;FP&#65533;&#65533;<J&#65533;A&#65533;Ku&#65533;&#65533;?&#65533;:T&#65533;&#65533;c&#65533;D&&#65533;&#65533;Z`FirA&#65533;&#65533;$&#260;D&#65533;G&#65533;Is aY&#65533; &#65533;4&#65533;Tex&#65533;&#65533;hu&#65533;]&#65533;/&#65533;&#65533;j&#65533;*q&#65533;]<&#65533;7&#65533;f&#65533;&#1077;-&#65533;&#65533;&#65533;l&#65533;\&#65533;&#65533;&#65533;&#65533;&#65533;&#65533;=&#65533;R&#65533;&#65533;CZ,&#65533;&#65533;:K3&#65533;&#65533;&#65533;	&#65533;&#65533; 0&#65533;H&#65533;&#65533;&#65533;&#65533;4P&#65533;&#65533;&#65533;0''&#1273;&#65533;%&#65533;&#1666;P&#65533; &#65533;&#1800;(&#65533;t&#65533;&#65533;&#65533;4&#65533;3H3&#65533;&#65533;&#65533;&#65533;&#65533;2(&#65533;|&#65533;?&#65533; l:&#65533;&#65533;o&#65533;&#65533;M&#65533;
&#65533;q&#65533;K&#65533;&#65533;l&#65533;&#65533;&#65533;&#65533;.&#65533;<7&#65533;l?$&#65533;&#65533;&#65533;;H
&#65533;&#65533;l]&#65533;r&#65533;&#1216;j&#65533;a&#65533;&#65533;&#65533;&#65533;@&#65533;[
&#65533;&#65533;d{#`&#65533;'&#65533;&#65533;o:&#65533;Ew&#65533;&#65533;D&#65533;&5<&#65533;&#65533;A&#65533;y&#65533;&#65533;&#65533;dL^Py&#65533;d&#65533;$&#65533;&#65533;+H2A&#65533;|Me
B8&#65533;'&#65533;T&#65533;	K&#65533;&#65533;J:&#65533;TA&#65533;&#65533;&#65533;&#65533;&#65533;&#65533;i&#65533;7!&#65533;J0&#65533;&#65533;&#65533;&#65533;)&#65533;9(R&#65533;F&#65533;d&#65533;&#65533;v#&#65533;@&#65533;P&#65533;t*O&#65533; (&#65533;&#65533;&#65533;pb&#65533; C&#65533;&#65533;&#65533;&#65533;&#65533;&#65533;&#65533;&#65533; @&#65533;&#65533;<	iF&#65533;&#725;&#65533;&#65533;+dX&#65533;p &#65533;&#65533;@&#65533;!&#65533;n8.y&#65533;&#65533;&#65533;q&&#65533;=&#65533;&#65533;&#65533;&#65533;(&#65533;&#65533;E&#65533;&#65533;&#65533;&#65533;&#65533;&#431;}w&#65533;`&#65533;g&#65533;a!&#65533;=&#65533;R+
b t&#65533;&#65533;&#65533;&#65533;p[&#65533;&#65533;d(&#65533;~&#65533;s.&#65533;&#65533;&#65533;&#65533;&#65533;&&#65533;?<&#65533;"d&#65533;^&#65533;/<&#65533;:&#1291;%&#65533;&#310;&#1440;&#65533;&#65533;&#53819;&#65533;&#558;}T[6&#65533;&#65533;~	 w&#65533;&#65533;&#65533;"Dn-?&#65533;&#65533;J&#65533;&#65533;&#65533;&#65533;&#65533;&#65533;v&#65533;)&#65533;6&#65533;&#65533;b&#65533;&#530;+&#65533;}&#65533;&#65533;&#65533;&#65533;j&#65533;]85&#65533;&#65533;&#65533; p*B
^&#65533;(&#65533;&#65533;`&#65533;&#65533;&#1474;&#65533;"&#65533;`<7&#65533;Lx&#65533;}X&#65533;&#65533;AHa&#65533;&#65533;&#65533;C,&#65533;&#65533;&#65533;!#
BSL.!&#65533;&#65533;&#65533;&#65533;D&#65533;&#1920;&#65533;&#65533;&#65533;	&#65533; 
,l#&#65533;@&#65533;&#65533;&#65533;Abrn&#65533;b&#65533;/'*&#47916; &#65533;&#65533;&#680;&#65533; &#65533;&#65533; a&#65533;&#65533;a&#65533;&#65533;&#65533;&&#65533;&#356;&#65533;&#65533;&#65533;&#65533;&#65533;&#65533;r&#65533; &#65533;&#65533; `&#65533;"Z&#65533;&#65533;e&#65533;&#65533;P,&#65533;\&#65533;(
&#65533;	oeN&#65533;&#65533;&#65533;&#65533;&#65533;&#65533;&#65533;f&#65533;J&#65533;`6&#65533;&#65533;&#65533;L.kL -&#65533;&#65533;6&#65533;&#65533;&#65533;8<	(&#65533;&#65533;@&#65533;&#65533;&#65533;&#1314;f&#65533;<ML&#65533;&#65533;^A&#65533;&#1062;V&#65533; 8&#65533;&#65533;/!1m&#65533;&#65533;Ko,&#65533;&#65533;K'&#65533; 
Qp&#65533;&#65533;J"&#65533; 4&#65533;)&#65533;&#65533;4b
&#65533;&#65533;&#65533;&#65533;\ \&#65533;&#65533;&#65533;&#65533;P&#65533;&#65533;&#65533;&#65533;$&#65533;&#65533;&#582;&#65533; &&#65533;&#578;&#65533; &#65533;w&#654;&#65533;&#65533;&n&#65533;*n&#65533;&#65533; L&#65533;&#65533;j&#680;.)j#&#65533; &#65533;g&#65533;@&#65533;0#&#65533;j&#254;&#65533; &#65533;&#65533;'!V &#65533;&#65533;/&#65533; &#65533;&#65533;&#65533; &#65533;&#65533;2&#516;&#65533;&#65533;)&#65533;n&#65533;&@&#65533;O,bp&#65533;&#65533;&#65533; &#65533;nSP-&#65533;&#65533;
 &#65533;&#65533;f&#65533;q&#65533;&#65533;&#65533;&#65533;&#65533;P&#389;&#1976;
,&#65533;P&#65533;&#65533;E[&#65533;&#65533;")2,L1'&#65533;l&#850;&#1970;(#&#65533;&#65533;&#65533;X&#65533;dh&#65533;&#65533;&#65533;&#65533;p&#65533;&#65533;&#1010;B&#65533;K&#65533;&#65533;&#65533;&#65533;
&#65533;&#65533;
b&#65533;&#65533;iL@'&#65533;B/!4&#65533;;!D&#65533;-&#1697;
&#65533;&!&#65533;&#65533;f&#65533;&#65533;&#934;!&#65533;	"&#65533;f D&#65533;&#65533;&#65533;)+"&#65533;	,&#65533;!	&#65533;&#65533;&#65533;,&#65533;b&#65533;N&#65533;&#65533;l&#65533;&#65533;
B&#65533;4&#65533;&#65533;&#65533;u
b4 &#65533;&#65533;	&#1810;&#65533;-&#65533;+
&#65533;&#65533;	$&#1246;&#65533;Dw&#65533;b&#65533;&#65533;&#65533;n&#65533; &#65533;&#65533;n*&#65533;xK&#65533; a&#65533;1&#65533;&#65533; &#65533;&#65533;&#65533;&#640;r&#65533;"C&#65533;&#65533;	&#65533;&#65533;L&#65533;,&#65533;'Vl&#65533;&#65533;&#65533;&#65533;1'f&#65533; &#65533;,&#65533;J&#65533;&#559; &#65533;&#65533;6&#65533;1~&#65533;C&#65533;&#65533;&#65533;&#666;.&#65533;p&#65533;&#65533;&#65533;&#65533;&#65533;&#65533; x&#65533;8&#65533; z&#772;&#65533;&#65533;8&#65533;&#65533;&#65533;&#65533;&#65533;&#65533;t&#65533;&#46578;
z&#65533; &#65533;!	!&#65533;Z&#65533;p	&#65533;0=&#65533;&#65533;s=&#1907;+3>&#65533;&#65533;&#65533;V&#65533;5v&#431;J&#65533;&#65533;&#65533;&#65533;N&#65533;&#65533;&#65533;&#1072;&#65533;5X&#65533;-&#65533; &#882;jA'k,&#65533;#)i&#65533;0w2&#65533;$tB&#65533;&#65533;&#65533;2(J&#65533;&#65533;&#65533;(	&#65533;&#65533;#DA4(&#65533; 
&#65533;&#65533;&#65533;&#65533;)&#65533;iJl&#65533;(gr&#65533;&#65533;t&#65533;rtAFm&#65533;FQv&#65533;&#65533;vI-o	r&#65533;&#65533; &#1835;-b&#65533;&#420;&#65533;P&#65533;&#1518;&#765;t+H
 Jb&#65533;&#65533;&#65533;&#65533;&#65533;&#65533;-'@&#65533;&#65533;&#65533; &#65533;&#65533;&#1538; &#65533;&#65533;&#65533;&#65533;L&#65533;&#326;&#65533;
(*&#65533;&#65533;"&#65533;&#65533;&#65533;&#65533; &#65533;/&#65533;oE&#65533; &#65533;/(&#65533;&#65533;9&#65533;&#65533;&#65533;&#65533;&#65533;&#65533;rPu &#65533;&#65533; &#1024;8%H&#65533;&#65533;&#65533;47&#65533;7#&#65533;&#65533;g&#65533;&#65533;35i&#65533;&#65533;.hD0'6S&#65533;&#65533;&#65533;&#65533;)&#65533;&#65533;&#65533;o&#65533;&#65533;&#65533;t&#65533;&#65533;|&#65533;&#65533;4&#65533;&#65533; &#1457;  &#65533;V&#65533;&#65533;9&#65533;4&#65533;  &#65533;&#65533;&#65533; &#65533;&#65533; \&#65533;	&#65533;&#65533;2M&#65533; &#65533;&#65533;<"&#65533;&#65533;&#65533;&#65533;x&#65533;&#65533;&#65533;&#65533;&#65533;#I&#65533;Z&#580;	T&#65533;$W&#65533;c&#65533;*?Q&#65533;-b&#65533; &#65533;&#65533;Z&#65533;&#65533;&#65533;&#65533; O9l&#65533;0&#65533;^s2&#65533;z2&#65533;rr'	&#65533;'5t(&#65533;&#65533;&#65533;DM&#1258;&#65533;E&#65533;&#65533;&#65533;C| &#65533;&#65533;&#65533;&#65533;&#65533; &#774;P&#65533;&#65533;"&#65533;oL&#65533;&#65533;J&#65533; XGd&#65533;&#65533;&#65533;&#1446;K&#65533;&#65533;&#65533;&#65533;&#65533;(&#65533;e	"&#65533;&#65533;b;&#1042;-~ hV-&#65533;2-s&#65533;&#65533;&#65533;&#65533;[&#65533;V-&#65533;!&#65533;T#&#65533;&#65533; &#65533;&#65533;&#65533;B+&#65533;&#65533;&#65533;&#65533;&#516;&#65533;3&#65533;&#65533; &#65533;&#65533;&#606;lVyn&#65533;&#1935;&#65533;&#65533;&#65533;8&#65533;.y&#65533; &#65533;&#65533;&#620;&#65533;b&#65533;&#65533;&#65533;&#65533;h&#65533;&#65533;l` &#65533;` (~&#65533;&#65533;fsQ&#65533;`NsB&#65533;V&#65533;&#65533;&#65533;&#65533;&#65533;o&#65533;&#65533;&#65533;&#65533;&#65533;&#65533;&#65533; &#65533;&#65533;&#65533;l&#65533;&#65533;&#65533;&#65533;&#65533;&#65533;&#65533;&#65533;&#65533;Wu&#65533;a5&#65533;&#65533; PS-&#65533;q&#65533;&#65533;NY"&#65533;&#65533;&#3756;&#65533;&#65533;+&#65533;&#65533;Y&#65533;"&#65533;&#65533;Z&#65533;Uv&#65533;.M&#65533;b072w&#65533;J&#65533;&#65533;h&#57782;\&#65533;&#65533;g&#65533;&#65533;&#65533;0&#65533;&#65533;&#65533;&#65533;p&#65533;&#65533;&#65533;&#65533;@&#65533;56&#1025;6&#65533;&#65533;@&#65533;b&#65533;$&#65533;  &#65533; lR92+B!&#65533;&#65533;&#65533;&#65533;A`sbC7&#65533;C&#65533;&#65533;L):&#65533;&#65533;&#65533; &#65533;@CB	&#65533; &#65533;&#65533;&#65533;q-&#65533;&#65533; &#65533;&#65533;&#65533;&#65533;K&#65533;*5B&#65533;I#,&#65533;&#65533;f&#65533;f&#65533;ag&#65533;!KC&#65533; t&#65533;$&#65533;.`&#65533;s"&#65533;&#65533;&#65533; &#65533;&#65533;&#65533;wEX,&#65533;#&#65533;u-&#65533;@Y\&#65533;	&#65533;&#65533;&#65533;^&#65533;&#65533;&#65533;&#65533;(&#65533;&#65533;&#65533;j&#65533;+2&#1248;O&#65533;&#65533;&#65533;&#65533;&#33804; &#65533;&#65533;9&#65533;&#65533;&#65533;s"&#65533;zl&#65533;&#65533;1&#650;W	&#65533;&#65533;&#65533;&#65533;&#65533;&#65533;&#65533; V`	&#65533;&#65533;"&#65533;&#65533;'0S4&#65533;p-&#65533;	,&#65533;&#65533;:&#65533;#<u&#65533;&#65533;~&#65533;"p#&#65533;&#65533;&#65533;&#65533; rn&#65533;&#65533;4&#65533;&#65533;
&#65533;&#65533;&#65533;&#65533;1&#65533;5&#65533;&#1353;&#65533; m&#65533;&#65533;OW,&#65533;&#65533;&#65533;T&#65533;&#65533;q&#65533;wl&#65533;=&#65533;&#65533;[(&#65533;yZ&#65533;&#1028;&#65533;p&#65533;&#65533;&#65533;hG&#65533;;&#65533; &#65533;&#65533;&#65533;]&#65533;&#65533;&#65533;S@&#65533;&#65533;&#65533;&#65533;&#65533;%_#A&#1346;]&#65533;&#65533;
4{c&#65533;A7b&#65533;&#65533;y]&#65533;&#65533;|	&#65533;p2'=k&#65533;:i,6&#65533;.&#65533;&#65533;&#65533;@&#65533; &#65533;&#65533;jF&#65533;2&#65533; *&#65533;
 l^A&#65533;JE&#65533;&#65533;s&#65533;&#65533;'g8'b/g&#65533;&#65533;&#65533;&#65533;&#65533;J&#65533;$l6g &#65533;D&#65533;&#65533;&#65533;&#65533;&#65533;&#685;&#65533;&#65533;E&#65533;&#65533;&#65533;T,&#65533;&#65533; &#65533;&#65533;	&#65533;I&#65533;.q&#65533; Tk6&#65533;&#65533;(&#65533;&#65533;&#65533;-8&#65533;&#65533;D&#65533;&#65533;w&#452;&#65533;&#65533;4&#65533;&#65533;&#65533;\A
&#65533; &#65533;&#65533;&#65533;, &#65533;&#65533;O&#65533;&#65533;&#65533;|&#65533;&#594;&#65533;rynU&#65533;&#65533;&#65533;&#65533;&#406;&#486;,cp&#65533;&#65533;&#65533;&#65533;`&#482;&#65533;&#65533;&#158;&#65533;p!&#65533;SH!&#65533;&#65533;jSN&#65533;&#65533;&#65533;&#65533;4"&#65533;&#65533;B&#65533;&#354;&#65533;&#65533;*&#1528;&#65533;&#678;&#65533;qwU&#65533;?&#65533;&#65533;&#65533;&#65533;85m&#65533;8&#65533;8'&#65533;&#65533;q&#65533;&#65533; &#65533;&#65533; &#300; &#65533;&#65533; &#65533;&#65533;+r&#65533;&#65533;&#1587;=&#11165;U<{h<r"&#65533;pY-:Lv&#65533;&#65533;|w&#65533;&#65533;L$[&\c&5&#65533;y&#65533;&#65533;&#65533;g&#1442;@&#65533;yk&#1621;m&#65533; &#65533;&#65533;&#65533;"	 (&#65533;{y&#65533; L &#65533;&#65533;&#65533; |&#65533;:`&#65533;&#65533;&#65533;&#65533;&#65533;}&#65533;Y-b@o
&#65533;&#65533;&#65533;&#65533;dV;&#65533;td"&#65533;&#65533;G&#65533;&#65533;&#65533;
&#65533;&#1492;&#65533;&#65533;&#65533;&#65533; &#65533;&#65533;&#1500;tJ&#363;&#65533;&#331;&#65533;&#65533;&#65533; &#65533;&#65533; a&#65533;&#65533;	!&#65533;2&#65533;p&#887;Z,&#65533;&#65533;4&#65533;&#65533;+'6&#65533;&#65533;
&#65533;IP&#65533;a6&#65533;&#65533;&#65533;&#65533;&#65533;&#65533;&#1035; 6A&#65533;&#258;pG
B&#65533;E&#65533;&#1920;&#65533;&#65533;&#65533;BwJ&#65533;&#65533;&#1545;6s&#65533;&#65533;&#65533;a&#65533;O&#65533;&#65533;&#65533;
&#65533;&#1519;&#586;Lq&#65533;&#65533;4\P{&#65533;&#65533;&#65533;&#65533;&#65533;&#65533;U&#65533;	"&#65533;8&#65533;&#65533; ,&#65533;&#65533;&#65533;&#65533;qX(*e#0,)&#65533;&#65533;:`b&#65533;QB&#65533;&#65533;&#65533;&#65533;1l&#65533;&#65533;&#356;X&#65533;~&#65533;q&#65533;&#65533;&#65533;:y&#65533;&#65533;&#65533;y&#65533;Ps&#156632;[u&#65533;&#65533;&#65533;&#65533;
&#65533;D&#65533;mX&#65533;&#65533;r&#65533;&#65533;&#65533;&#65533;&#65533;&#65533;&#65533;E&#65533;~&#65533;+`!Z&#65533;&#65533; ,&#1215;&#65533;&#65533;#&#65533;&#65533;&#65533;&#1852;&#65533;&#65533;&#65533; z&#65533;&#65533;${%&#496;&#65533;)&#65533;&#65533;&#65533;&#65533;4f(T&#65533;"&#65533;]&#65533;&#65533;'&#65533;y&#65533;&#65533;05&#65533;&#65533;<K,|&#65533;&#65533;&#1238;&#65533; &#65533;&#65533;&#65533;L-(&#65533;G
&#65533;p&#65533;&#65533;&#65533;&#181;&#1833;e&#65533;&#65533;I&#65533;&#65533; &#65533;&#65533;&#65533;&#65533;E&#65533;&#65533; &#65533;T&#65533;Z&#65533;&#65533;!&#65533;	&#65533;t#&#65533;DT&#695;&#65533;i&#65533;JA&#65533;&#65533;&#65533;  &#65533;l&#65533;)|t&#65533;&#65533;l&#65533;t&#65533;&#65533;&#65533;I &#65533;&#1787;q&#65533;&#65533;W=2&#65533;&#65533;J&#65533;"&#65533;&#65533; &#65533;&#65533;&#65533;&#65533;&#65533;6 [~&#65533;&#65533;&#65533;&#65533;+JxM&#65533;}&#65533;b&#65533;?&#65533;#&#65533;&#65533;s'@4&#65533;+&#65533;><N&#65533;&#65533;&#65533;&#65533;n&#65533;2&#65533;r&#65533;OquO&#65533;&#65533;&#65533;&#65533;&#65533;_&#65533;&#65533;&#65533;T&#65533;	&#65533;&#65533;&#65533;&#65533;&#65533; 2b	&#65533;&#65533;&#65533;;&#57480;&#65533;N&#65533;x+&#65533; f&#65533;	&#65533;G
&#65533;&#65533;&#65533;&#290;6}&#65533;&#65533;b'(&#65533;&#65533;&#65533;f&#65533;p&#65533;l&#65533;&#65533;&#65533;[z&#65533;&#65533;l:&#65533;&#65533; &#65533;&#1693;B&#65533;&#172;&#65533;&#1092;
 r&#65533;!\v&#65533;	3&#65533;=q&#65533;&#65533;&#65533;&#65533;	&#1378;&#65533;&#65533;|&#65533;4&#65533; 
{&#65533;&#65533;)&#65533;&#65533;cF&#65533;(@&#65533;&#65533;]9&#65533;&#196;]{-;{i&#65533;h&#65533;&#65533;&#65533;pY&#65533;$i&#65533;o&#65533;&#65533;M&#65533;^&#65533;&#1524;KM,&#65533;0&#65533;>&#1300;&#65533;&#65533;&#65533;OuT&#65533;E^a,&#65533;i#&#65533;[b&#65533;5&#65533;v&#65533;&#65533;Z=0&#65533;&#65533;&#65533;&G*4&#1830;&#65533;:6(\+\&#65533;&#65533;&#65533;&#65533;!&#65533;C&#65533;&#65533;r&#65533;&#65533;"f@&#65533;&#65533;~&#65533;!&#65533;&#65533;&#65533;~&#65533;&#65533;c&#65533;&#65533;&#65533;/&#65533;[&#65533;&#65533;&#65533;&#65533;&#65533;K^q7&#65533;&#65533;"&#65533;O&#65533;8/&#65533;&#65533;>|k&#65533;@&#65533;T&#65533;&#65533;&&#65533;&#65533;UO3&#65533;&#65533;&#65533;	&#137;&#65533;&#65533;&#65533;&#65533;&#65533;&#65533;(&#65533;@R&#65533;a&#65533;&#65533;!kb!Kb &#65533;!!2br &#65533;	H&#65533;&#65533;&#65533;&#65533;&#65533;&#65533;u&#128641;a&#65533;&#65533;&#65533;&#65533;&&#65533;&#65533;"&#65533;&#65533;AN &#65533;o&#65533;$&#65533;(&#65533;L&#65533;G&#65533;&#65533;@/&#65533;&#65533;\R &#579;&#65533;L&#65533;y&#65533;&#65533;&#65533;&#65533;-	&#65533;y &#895;~&#65533;E&#65533;&#65533;`8&#65533;&#65533;&#65533;&#65533;&#65533;g&#65533;&#65533;Eb&#65533;*&#65533;&#65533;t&#65533;)&#65533;&#65533;&#65533;s&#554;]&#758;&#65533;&#65533;e,&#65533;h[f&#65533;&#1787;x&#65533;&#65533;&#65533;kQ&#65533;,&#65533;&#65533;(80&#65533;&#65533;&#65533;	8&#65533;_c&#65533;[	43&#1036;t&#65533;-O&#65533;l&#65533;&#65533;&#65533;)c&#65533;&#65533;N@i&#65533;&&#65533;&#65533;i&#65533;Z&#65533;1&#65533;S&#2017;&#65533;&#65533;&#65533;&#65533;K}\&#65533;&#65533;&#65533;`o&#65533;w&#65533;"&#65533;&#65533;&#65533;@N'8&#65533;m&#65533;&#65533;S&#65533;&#65533;&#65533;c&#65533;&#65533;&#65533;Z&#65533;jE&#65533;&#65533;&#65533; &#65533;&#65533;3&#65533;?&#65533;1&#65533;&#65533;&#65533;&#65533;&#65533;g|(jF&#65533;&#65533;\B/8#~&#65533;&#65533;&#65533;t._&#65533;&#65533;&#65533;!&#65533;&#1600;h [&#65533;&#65533;P&#65533;@Xm&#65533;`VZEVV&#65533;d&#65533;BH.&#65533;AAaL&#65533;&#65533;AH!P&#65533;cAN?&#65533;$>&#65533;^&#65533;&#65533;&#65533;&#65533;@&#65533;Q&#65533;&#65533; &#65533;
2&#65533;HP+L&#65533;&#65533;$D
t&#65533;@,&#65533;&#65533;&#65533;&#65533;&#65533;abR"&#65533;I&&#65533;X!&#65533;4o&#65533;#
t&#65533;?&#65533;&#1292;%&#65533;SK&#65533;&#65533;%R$&#65533;&#65533;?&#65533;A&#65533;&#65533; &#65533;"&#65533;R&#65533;&#65533;&#65533;b`#&#65533;@&#65533;&#65533;&#65533;P&#1460;&#65533;I&#65533;&#65533;ITP1&#65533;&#65533;?i&#65533;&#65533;&#65533;&#65533;&#65533;&!&#65533;&#65533;&#65533;@:&#65533;s&#65533;@&#65533;64A&#65533;J	$&#65533;@Ox(P	&#65533;U&#65533;?[&#65533;eV_&#65533;E&#65533;&#65533;&#65533;C]&#65533;kl&#65533;&#65533;&#65533;eW&#65533;&#65533;6&#65533;&#65533;?*`&#65533;&#65533;`&#65533;=&#1218;&#65533;&#65533;][&#65533;31&&#65533;3&#65533;&#65533;&#65533;&#65533;`&#65533;&#65533;&#65533;&#65533;d&#65533;u6&#65533;c&#65533;&#65533;&#65533;&#65533;d&#65533;Qf&#65533;&#65533;&#65533;&#65533;j&#65533;1&#65533;k&#65533;&#1889;&#65533;]n&#65533;o&#65533;&#65533;\p&#65533;1&#65533;QPr&#65533;&#65533;Vr&#65533;&#65533;&#65533;s&#65533;&#65533;q&#65533;du&#65533;&#65533;A&#65533;q|&#65533;x&#65533;9'&#65533;&#65533;&#1015;&#65533;&#65533;L &#65533;5_&#65533;&#65533;&#65533;s&#65533;&#65533;&#65533;E&#65533;&#65533;s2 -t&#65533;'4&#65533;uG[&#65533;&#65533;&#65533;op&#65533;EU&#65533;&#65533;&#65533;zJ&#65533;U8&#65533;A&#65533;v&#65533;&#65533;&#65533;&#65533;&#65533;&#1670;&#65533;
&#65533;&#65533;&#65533;z&#7167;
d&#65533;Z,x!DOx&#65533;&#65533;@p&#65533;bbI)2)*&#65533;n&#65533;RHN&#65533;&#65533;E&#65533;&#65533;&#65533;&#65533;&#65533;u&#65533;@&#65533;X&#65533;Gc&#65533;&#65533;O&#65533;&#65533;c&#65533;&#65533;&#65533;&#65533;u&#65533;@G&#65533;&#65533;&#65533;?&#65533;k^&#65533;&#65533;&#1153;&#65533;&#65533;&#65533;x&#65533;%bAk&#65533;%&#65533;$O&#65533;z&#65533;&#65533;j&#65533;@>N&#65533;&#65533;&#65533; &#65533;.pb&#65533;&#65533;D&#65533;@}&#65533;&#65533;Ep&#65533;m&#65533;]Y&#65533;&#65533;&#65533;ek&#65533; &#65533;ae&#65533;&#65533;&#1930;&#65533;&#65533;`&#65533;&#65533;&#65533;&#65533;&#65533;@&#65533;&#65533;&#65533;@&#65533;&#65533;&#65533;~]&#64239;&#65533;&#65533;a-&#65533;&#65533;2&#65533;
r&#65533;n}&#65533;/&#65533;*&#65533;&#65533;&#65533;|-&#65533;	&#65533;&#65533;&#65533;`&#65533;&#65533;&#65533;&#65533;Hk&#65533;/&#65533;`6&#65533;&#65533;&#65533;[t&#65533;&#65533;\B&#65533;)&#65533;&#65533;E&#1824;&#65533;&#65533;&#65533;&#65533; &#1743;@P&#65533;&#65533;&#65533;<&#65533;&#65533;y&#65533;&#65533;&#65533;&#65533;hA;&#65533;}&#65533;&#154;p&#65533;b14ZA&#65533;4=5M N&#65533;&#65533;&#65533;&#1253;&#65533;&#65533;&#65533;hU&#65533;a&#65533;&#65533;&#65533;&#1639;/&#65533;G0j&&#65533;&#65533;&#65533;L	&#65533;&#65533;?&#65533;&#65533;&#65533;&#65533;q-&#65533;&#65533;*p'&#65533;p&#65533; &#401;&#65533;&#65533;Q&#65533;1&#65533;A BD&#65533;0A&#65533;&#65533;&#65533;F&#65533;%&#65533;&#65533;PU*&#65533;6&#65533;H&#65533;&#65533;&#65533;&#65533;dU&#65533;&#24759;dAe&#65533;&#65533;=&#65533;&#65533;&#65533;&#65533;&#65533;&#65533;&#65533;&#65533;&#65533;
&#65533;1n%&#65533;P&#65533;?&&#65533;M&#65533;,4:\&#65533;f&#65533;&#65533;&#65533;&#65533; 2"&#65533;&#65533;&#65533;&#65533;8&#65533;|&#65533;$P&#65533;&#65533;R&#65533;t&#65533;6&#65533;&#65533;A&#65533;4C Ph&#65533;i&#65533;X&#65533;! f&#65533;&#65533;&#65533; &#65533;!&#65533;G&#65533;4&#65533;	M&#65533;M&#65533;&#65533;&#65533;=J0E&#65533;&#65533;9l&#65533;&#65533;'&#65533;zB$q
$T&#65533;&#65533;A*&#65533; &#65533;"&#65533;&#65533;	&#65533;~W&#65533;H	$(j)@Sr&#65533;"H&#65533;n&#65533;&#65533;&#65533;X&#1814;+&#65533;&#65533;,f&#65533;&#65533;&#65533;&#1173;&#65533;XE&#65533;&#65533;&#65533;JI&#1222;&#293;~5&#65533;&#65533;&#65533;T @&#65533;`&#65533;Z&#65533;Q&#65533;Z&#65533;u&#65533;&#65533;e&#65533;&#65533;&#65533;?(ht&#65533; &#65533;N@&#65533;&#65533;&#65533;!8&#65533;&#65533;[&#65533;&#65533;&#65533;&#65533;p7*$&#65533;J8&#65533;&#65533;aj&#65533;#[8&#65533;&#65533;&#65533;C&#65533;A&#65533;A&#1546;F&#65533;&#65533;&#65533;ru&#65533;?&#65533;p&#65533;&#65533;&#65533;UHP&&#65533;&#65533;8v&#65533;jU&#65533;2&#65533;W1 &#65533;v&#65533;&#65533;?$&#65533;&#65533;(&#65533;1
u,f&#65533;&#65533;&#65533;&#65533;&#65533;&#65533;8&#65533;Y&#514;&#547; &#65533;4Y&#65533;&#1040;&#65533;(-ql&#65533;&#65533;&#65533;&#1686;&#65533;n0$%&#65533; &#65533;Y2&#65533;h&#65533;$&#65533;&#65533;IRVbf!n%J&#65533;&#65533;$&#65533;9H+5&#65533;&#65533;&#65533;&#65533;R]&#65533;@&#65533;`tFF&#65533;&#65533;&#65533;Jr&#65533;N&#65533;FF:H&#65533;>2&#65533;<0DV!&#65533;"&#65533;&#65533;&#65533;O&#65533;&#287;A&#65533;?&#65533;zbD&#65533;&#65533;G14&#65533;Y&#65533;,a&#65533; &#65533;&#65533;&#65533;&#65533;&#65533;&#65533;&#65533;v&#65533;&#65533;Ld#&#65533;.&#65533;&#65533;@&#65533;7&#65533;&#65533;d&#65533;&#65533;c&#1126;&#65533;&#65533;aas &#65533;&#1172;D&#31306;6&#65533;pTD2&#65533;&#65533;I&#65533;&#65533;NpW.&#65533;&#65533;&#65533;&#65533;W%&#65533;&#65533;p&#65533;bX|&#65533;a&#65533;dK&#65533;&#65533;&#65533;&#65533;&#65533;&#65533;P&#65533;&#65533;&#65533;&#65533;%-&#65533;:&#65533;p-&#65533;&#65533;&#65533;ec.t	&#65533;]@j&#65533;&#65533;U&#65533;6U&#65533;&#65533;Jh&#65533;T&#65533;&#65533;&#65533;5V&#65533;&#65533;@h&#65533;&#1462;&#65533;&#65533;7'&#65533;&#65533;iW(&#65533;;&#65533;&#65533;&#65533;&#65533;b&#65533;Y2&#65533;$&#65533;&#65533;&#65533;eS&#65533;&#65533;&#65533;d&#65533;&#65533;LtCM&#65533;H&#65533;8&#65533;&#65533;?&#65533;&#65533;&#65533;&#675;&#1241;$iQ;H&#65533;&#65533;!fu&#232;&#65533;-8@&#65533;&#65533;0a&#65533;&#65533;&#65533;&#65533; &#65533;`K"&#65533;&#65533;U&#65533;@&#65533;6&#65533;U!&#65533;b&#65533;o&#65533;w&#65533;&#65533;%&#65533;&&#1845;&#65533;&#65533;&#65533;&)E9&#65533;9&#65533;&#65533;H&#65533;&#65533;&#65533;S!&#65533;An&#65533;O&#65533;I&#65533;&#65533;Q&#65533;&#65533;i&#65533;&#65533;2&#65533;&#65533;w!&#65533;N&#65533;&#65533;&#65533;&#1826;&#65533;	&#65533;&#65533;&#65533;6&#65533;) &#65533;1p&#65533;e&#65533;y&#65533; &#1936; tG &#65533;G&#566;&#65533;&#65533;&#65533;
D&#65533;&#65533;^.&#65533;=#&#65533;&#65533;&#65533;y&#65533;h&#65533;&#65533;8v?&#65533;&#65533;%)&#65533;&#65533;&#65533;&#65533;&#65533;QAi&#65533;S&#65533;&#65533;&#65533;0@&#65533; .&#65533;&#65533;&#65533;*&#65533;&#65533;K&#65533;&#65533;&#65533;&#65533;$Y*Sc&#65533;&#65533;H&#65533;	O&#65533;2&#65533;&#65533;&#65533;&#65533;n`c&#65533;.&#65533;&#65533;&#726;i`&#65533;/3&#65533;&#65533;n&#65533;&#65533;&#63639;&#65533;&#65533;&#65533;Ay&#65533;&#65533;4n&m&#65533;&#65533;&#65533;9,/>Xu&#65533;B>Ga{{&#65533;	&#65533;&#65533;@(&#65533;&#65533;&#65533;&#65533;A&#65533;&#65533;&#65533;fk&#143;Asu|&#65533;F&#65533;&#65533;&#65533;&#1723;T&#65533;!&#65533;&#65533;K+l&#895;&#65533;DdY&#65533;E&#65533;&#65533;&#65533;&#65533;&#65533;&#65533;&#65533;E&#65533;&#65533;S?&#65533;1&#65533;m&#65533;/9b&#65533;P
&#65533;&#1710;&#65533;vR&#65533;V=&#65533;&#65533;$z&#65533;&#65533;?1&#65533;&#65533;(&#65533;E&#65533;fAz&#65533;&#65533;`&#65533;&#65533;$ &#65533;&#65533;&#65533;&#65533;&#65533;o&#65533;?&#65533;&#65533;<E&#65533;&#65533;|&#65533;A<qO&#295;"&#65533;t,2&#65533;a4&#65533;<&#65533;&#65533;&#65533;2&#65533;\&#65533;1&#65533;&#65533;k&#65533;N&#65533; &#65533;  &#65533;G^&#65533;t$!)&#65533;&#65533;|&#65533;&#65533;&#65533;r&#65533;3P&#65533;nD!&#65533;2WA&#65533;
pN&#65533;N&#65533;2S&#65533;&#65533;&#65533;rI&#65533;R&#2019;R,taaz,&#1538;5&#65533;&#65533;2@L'&#65533;"3&#65533;-q.za.&#65533;!&#65533;@K&#65533;@c&#65533;e&#65533;TA&#65533;vn&#65533;&#65533;&#1156;u&#65533;v5q	wP0&#65533;g&&#65533;CV}VV&#65533;v&#65533;g_&#65533;gd&#65533;Ub&#65533;&#65533;&#65533;m&#65533;>&#65533;
i&#65533;:&#65533;,O&#65533;&#65533;&#65533;&#65533;&#65533;*&#65533;&#65533;&#65533;&#65533;&#65533;aLpL`&#65533;@lrSy!&#65533;k&#65533;S.&#65533;&#65533;&#65533;!HR&#65533;&#65533;I&#65533;&#65533;AJ&#65533;w>]J&#65533;4&#65533;&#65533;
6W&#65533;&#65533;#&#65533;&#65533;&&#65533;&#65533;#@|2&#65533;"&qbL&#65533;&#65533;;&#65533;P^E&#65533;8!&#65533;b&#65533;P*&#65533;&#65533;&#65533;:|&#65533;umR&#65533;&#65533;1'p&#65533; 1&#65533;&#65533;&#65533;&#65533;&#65533;&#65533;5&#65533;4o0&#65533;h4F&#65533;E;C3=&#65533;E&#65533;&#65533;7&#65533; &#65533;5q*&#65533;&#65533;P&#65533;#&#65533;gU$>r8&#65533;&#65533;mhQ&#65533;&#65533;&#65533;&#65533;;2RR&#65533;:j&#65533;cq!>&#65533;&#65533;&#65533;=+(R"gA>&#65533;&#65533;C&#65533;({&#65533;&#1552;y1(@&#65533;&#65533;?&#65533;&#65533;&#65533;&#65533;&#65533;?8&#65533;@TB-&#65533;A&#65533;h8`&s`k&#65533;&#65533;T&#65533;rf&#65533;BvPAm&#1092;&#65533;AgdH&#65533;&#65533;&#65533;g&#65533;W$D&#65533;&#65533;&#65533;U&#65533;qyo&#65533;v&#65533;uIw&#65533;&#65533;&#65533;&#65533;K	-9&#65533;9&#65533;&#65533;&#65533;&#65533;&#65533;&#65533;&#65533;sQ&#65533;G&#65533;&#65533;n&#65533;&#65533;&#65533;&#65533;&>Zdb&#65533;1R&#65533;F&#65533;PJrp&#65533;
&#65533;&#65533;L&#65533;&#65533;&#65533;q&#65533;H>Bb&#65533;#b r=b &#65533;"&#65533;&#65533; #A&#1191;as&#65533;	 0=&#65533;1!&#65533;&#65533;N&#65533;&#65533;`	Q&#65533;`_&#65533;@;CR&#65533;Fp&#65533;5oTg&#65533;G&#65533;V&#65533;p\ &#65533;&#65533;&#65533;O3cq2&#65533;&#65533;p`*&#65533;&#65533;&#65533;P^&#65533;<v&#65533;K&#65533;&#65533;KC&#65533;&#65533;&#519;&#65533;&#65533;&#65533;&#65533;j!b&#65533;&#65533;(&#65533;)&#65533;`&#65533;&#65533;&#65533;&#65533;&#65533;&#65533;&#65533;VK&#65533;D&#65533;=&#65533;R=fd+&#65533;&#65533;MV&#65533;&#65533;&#1615;Z&#65533;&#65533;&#65533;I1&#65533;-&#65533;&#65533;r&#65533;&#65533;a@@r&#65533;Q&#65533;&#65533;&#65533;a&#65533;&#65533;T'Id&#65533;&#65533;&#1170;&#65533;Ti&#65533;vm&#65533;&#65533;-&#65533;/|&#65533;0wfB>&#65533;&#65533;QB&#65533;gX(]	m U&#65533;&#65533;&#65533;F&#65533;-&#65533;&#65533;&#65533;&#65533;+&#65533;&#65533;&#65533;&#65533;M&#65533;k&#65533;&#65533;&#65533;&#65533;&#65533;@l&#65533;t&#514;X&#1630;>J%&#65533;c	&#65533;5&#65533;&#65533;&#65533;&#65533;g94w7&#65533;&q&#65533;&#65533;&#65533;T&#65533;&#65533;w$7&#65533;^&#65533;&#65533;;L&#65533;|-&#65533;"&#65533;&#65533;K*&#65533;&#65533;#&#65533;g&#65533;gj&#65533;Q&#65533;&#65533;*&#65533;p&#65533;&#1049;a&#65533;
<3:&#65533;P#&#65533;ai*&#65533;9&#65533;"&#65533;&#65533;&#65533;&#65533;J&#65533;w
!
&#65533;&#65533;&#65533;&#65533;p&#65533;"&#65533;)&#65533;]&#65533;T&#65533;&#65533;@rb&#65533;&#65533;&#65533;8@&#65533;&#65533;Xb&#65533;8&#65533;&#65533;,g&#65533;+!&#65533;R&#65533;>&#65533;=Gf&#65533;&#65533;R&#65533;Y1&#65533;&#65533;&#65533;R`&#65533;d:'&#65533;?&#65533;&#65533;Z&#65533;&#65533;b&#65533;&#65533;&#65533;?!&#65533;&#65533;yo&#65533;W'&#65533;&#65533;&#65533;&#65533;&#65533;&#65533;.$&#65533;&#65533;@.:h'&#65533;TkFA&#65533;`&#65533;&#65533;&#65533;&#65533;A&#65533;&#65533;&#65533;&#65533;/V5&#65533;&#65533;/g&#1390;&#65533;&#65533;&#65533;&#65533;&#65533;j~h&#65533;nV&#65533;Ilt&#65533;&#65533;;&#65533;*&#65533;1
?&#65533;&#65533;&#65533;&#65533;&#65533; &#65533;&#65533;&#35878;&#456;&#65533;:&#65533;.&#65533;z&#65533;8\&#65533;&#65533;&#65533;&#65533;&#65533;r&#65533;1J&#65533;^&#65533;ca&#65533;&#65533;M&#65533;>A&#65533;&#65533;$5&#65533;$0&#1111;&#65533;&#65533;)G&#65533;&#65533;KF&#65533;8&#65533;&#65533;",%&#65533;&#1358;&#65533;&#65533;P&#65533;&#65533;2!&#65533;\&#65533;&#65533;!Qz3&#65533;EP&#65533;&#65533;O&#65533;&#65533;&#65533;L&#65533;c2N&#65533;&#65533;[&#65533;L	&#65533;mS&#65533;&#65533;}[&#65533;&#65533;  &#65533;p)&#65533;&#1654;UZ^&#65533;X&#65533; &#65533;&#65533;)&#65533;O&#65533;0]j"&#65533;&#65533;)&#65533;&#65533;&#65533;&#65533;
&#65533;&#1225;&#65533;IX&#65533;&#65533;=G&#65533;+&#65533;#&#65533;&#65533;+>&t=&S 8&#65533;&#65533;&#65533;t&#65533;&#65533;S&#65533;&#65533;&#65533;?&#65533;@&#65533;Q&#65533;&#65533;&#65533;&#65533;=u&#65533;&#65533;^&#65533;&#65533;@S&#65533;eF&#65533;G&#65533;D&#65533;v&#65533;r&#65533;&#65533;lw&#65533;&#65533;`&#65533;BaE&#65533;[&#65533;^&#65533;B&#65533;ydh&#65533;&#65533;AvCyv.&#65533;wh&#65533;t8@K1j&#65533;j&#65533;&#1123;Q&#65533;&#65533; z&#65533;&#65533;&#65533;&#65533;&#65533;K&#65533;&#65533;Ib&#65533;&#65533;&#65533;z!&#65533;&#65533;&#65533;Q&&#65533;|z&#65533;&#65533;&#65533;&#65533;J&#65533;&#65533;|5kQ=&#65533;P&#65533;&#65533;&#65533;`N&#156;&#65533;&#65533;&#65533;xQ&#65533;E&#65533;&#65533;&#65533; P&#65533;&#65533;&#65533;&#65533;%&#65533;[&#65533;&#65533;S &#65533;U&&#65533;&#65533;&#1115;L &#65533;#&#65533;s&#65533;Q&#65533;* &#1051;a:Q&#65533;j&#65533;&#65533;&#65533;&#65533;&#65533;cn&#65533;&#65533;%&#1500;&#65533;<&#65533;e&#65533;.&#65533;&#65533;)F!!&#65533;99&#65533;&#65533;&#65533;{0&#65533;[>&#65533;&#65533;8&#65533;&#65533;&#65533;6&#65533;t&#65533;&#65533;I&#65533;-&#65533;y&#65533;&#65533;@	<&#65533;=H&#65533;AHY&#65533;&#65533;&#65533;V&#1962;.jF/&#65533;Z&#65533;ZA&#65533;/&#65533;a
&#65533;U&#65533;6Y&#65533;&#65533;&#65533;&#65533;y&#65533;&#65533;]%h&#65533;&#65533;/&#65533;&#65533;q/d&#65533;#*&#65533;a&#65533;\&#597;X&#65533;&#65533;&#65533;&#65533;&#65533;<&#65533;&#1835;&#65533;I6&#65533;&#65533;s&#65533;&#603;&#65533;&#65533;&#65533;{mS&#65533;JLRS@
&#65533;w&#65533;&#65533;8#:&#65533;a&#65533;&#65533;8&#65533;SPC&#142;&#65533;`=<+&#65533;)$F$&#65533;[&#65533;&#65533;*&#65533;:&#65533;?[&#65533;&#65533;&#65533; &#65533;}$&#65533;&#65533;*1j+&#65533;	*1=T&#65533;
C&#65533;&#65533;&#65533;h*&#65533;=&#65533;0!&#65533;&#65533;	&#65533;&#65533;&#65533;f+&#65533;&#65533;&#65533;&#65533;O2&#65533;m&#65533;&#65533;&#65533;&Q"&*.&#65533;&#65533;A&#65533;&#65533;&#1124;&#65533;&Ut&#65533;&#65533;+2&#65533;!&#65533;&#65533;&#65533;+&#65533;&#65533;d&#65533;&#65533;9&#65533;S&#65533;{-&#65533;&#65533;?&#65533;&#65533;?Y&#65533;U&#65533;&#65533;&#65533;&#65533;&#65533;&#65533;&#65533;&#65533;&#65533;&#65533;&#65533;B$&#65533;Th&#65533;T&#65533;&#65533;&#65533;TG&#65533;fD&#65533;o&#65533;dx&#65533;&#65533;BvLsg:&#65533;&#65533;&#65533; &#65533;&#65533;ww&#490;Q&#65533;&#65533;&#65533;1&#65533;&#65533;&#65533;&#65533;&#65533;s!&#65533;P=&#65533;&#65533;k[&#65533;M&#65533;S, 6&#65533;&#65533;&#65533;62&#65533;p&#65533;R&#65533;p&#65533;#&#65533;$&#65533;v#&#65533;&#65533;&#65533;#&#65533;##7&#65533;#&#65533;&#65533;&#65533;P=&#65533;|&#65533;nE"r&#65533;ub&#65533;&#65533;(F1&#65533;&#65533;h &#65533;k&#65533;<&#65533;d&#65533;&#65533;A&#65533;&#65533;!&#65533;}&#65533;E&#65533;r&#65533;&#65533;*&#65533;&#65533;&#65533;*K&#65533;=&#65533;S %Mp&#65533;&#65533;	&#65533;#&#65533;&#65533;&#65533;&#65533;u#+&#65533;&#935;&#65533;&#65533;&#65533;&#65533;A&#65533;M&#65533;|;8&#65533;&#65533;&#65533;&#65533;&#65533;r.&#65533;<O@&#65533;ka.&#65533;=&#65533;&#65533;b&#65533;&#65533;+hd&#65533;(&#65533;R^1&#65533;W=&#65533;&#65533;CTQ'P7u&#65533;S&#65533;&#65533;&#65533;@V&#65533;&#65533;b&#65533;&#65533; &#65533;&#65533;Z&#65533;.g&#65533;L]&#65533;A&#65533;&#65533;z&#65533;&#65533;0By&#65533;Us&#65533;&#65533;&#65533;&#65533;:V&#65533;&#65533;&#65533;&#65533;&#65533;h}&#65533;U&#65533;&#65533;A&#65533;&#65533;f&#65533;&#65533;&#65533;&#65533;m&#65533;y&#1325;&#65533;R&#65533;9&#65533;	&#65533;&#65533;S&#65533;&#65533;N&#65533;_&#65533;&#65533;&#65533;I!!J&#65533;&#65533;&#65533;
`&#65533;&#1417;J&#65533;\&g&#65533;##&#65533;&#65533;&#65533;H^&#65533;&#65533;8&#65533;&#65533;&#65533;l&#65533;&#65533;&#65533;#&#65533;&#65533;#&#65533;&#65533;&#65533;
!q8i`&#65533;xY&#65533;(*/r&#65533;m&#65533;&#65533;&#65533;&#65533;FaS&#1532;c&#65533;-&#65533;JRz&#65533;K&#519;&#65533;wM&#65533;&#65533;x&#65533;&#65533;c&#65533;&#65533;?&#65533;J&#65533;9&#65533;"&#65533;&#65533;+&#65533;@&#65533;1^&#65533;&#65533;g3S&#65533;)\B&#65533;&#65533;g&#65533;&#65533;&#65533;&#1387;&#65533;d&#65533;&#65533;&#65533;~ &#65533;r&#65533;&#65533;&#65533;&#65533;y&#65533;&#65533;@&#65533;&#65533;&#65533;=&#65533;&#65533;J&#65533;1&#65533;^&#65533;&#65533;&#65533;&#65533;&#65533;&#65533;&#65533;Krg:&#65533;&#65533;|&#65533;%&#65533;7i&#65533;j&#65533;/&#65533;&#65533;g&#65533;&#65533;&#65533;&#65533;&#65533;&#65533;&#65533;&#65533;&#65533;&#57481;0&#65533;&#65533;W&#65533;<n&#1403;&#65533;?&#65533;&#65533;B&#65533;&#65533; &#65533;+_&#65533;&#65533;Y&#65533;!I 	&#65533;&#65533;J
,&#65533;T&#65533;2&#65533;&#65533;|&#65533;$&#65533;&#65533;&#65533;|&#65533;Qb&#377;&#65533;&#65533;&#65533;QD^z %A&#65533;Q&#65533;&#65533;&#65533;<j&#65533;+!n&#65533;~;&#65533;j&#65533;Eaz&#65533;?A&#919; &#65533;&#65533;a&#65533;&#65533;&#65533;U&#65533;7rK0A&#65533;&#65533;<&#65533;2&#65533;&#65533;q&#65533;&#65533;&#65533;D&#65533;&#65533;&#65533;&#65533;)-!&#65533;[&#65533;r &#65533;&#65533;&&#65533;n&#65533;\&#65533;&#65533;&#65533;	&#65533;&#65533;&#65533;&#65533;'E&#65533;&#65533;&#65533;s&#65533;>&#65533;&#65533;t&#65533;&#65533;&#65533;&#65533;)@&#65533;A&#65533;&#65533;&#65533;&#65533;K&#65533;1.A&#65533; 
[&#65533;&#1181;a&#65533;&#65533;n&&#65533;	&#65533;	iv&#65533;`&#65533;&#65533;rF&#65533;&#65533;;Iw&#65533;&#65533;gX&#65533;&#65533;&#65533;&#65533;&#65533;&#65533;A&#65533;&#65533;&#65533;Qy#&#65533;&#65533;&#65533;&#65533;4&#65533;&#65533;O&#65533;tH&#65533;m&#65533;2S&#65533;&#65533;I%&#19261;&#65533;&#65533;&#65533;&#65533;&#65533;&#65533;`4&#65533;&#65533;	<&#65533;&#65533;&#65533;&#65533;<o&#65533;*M0&#65533;&#65533;CR&#65533;&#65533;&#163;*&#65533;&#65533;&#65533;&#65533;&#666;BP)+&#65533;W&#65533;&#65533;&#1477;/p&#65533;&#65533;=&#65533;J&#65533;l&#65533;&#65533;#&#65533;#&#1763;_&#65533;;&#65533;&#65533;&#65533;&#65533;&#65533;&#65533;4P&#65533;&#65533;&#65533;&#65533;*&#1003;&#881;&#65533;&#65533;)5&#65533;&#65533;W&#65533;v(&#65533;I&#65533;&#65533;&#65533;&#65533;&#65533;&#65533;&#65533;&#65533;?&#65533;S&#65533;&#65533;&#65533;&#65533;&#65533;@=&#65533;&#65533;e&#65533;&#65533;&#65533;&#65533;FI&#65533;KEkN/&#65533;i&vQ&#65533;&#65533;O&#65533;&#65533;o!&#1985;&#65533;~ZV&#65533;&#65533;%&#65533;B[&#65533;&#65533;!&&#65533;&#65533;&#65533;W&#65533;@&#65533;,HP&#65533;@m&#1688;&#65533;&#65533;&#65533;&#65533;E&#65533;5n&#65533;&#65533;&#65533;&#65533;G&#65533;!E&#65533;&#65533;&#65533;$&#65533;I&#65533;&#65533;2&#65533;T&#65533;&#65533; &#65533;.]&#65533;&#65533;Y&#65533;&#65533;M&#65533;$&#65533;&#65533;&#65533;o&#1119;E&#65533;&#65533;&#65533;3&#65533;&#1059;F&#65533;E&#65533;&#65533;O&#65533;&#65533;\&#65533;&#1560;&#65533;A&#65533;'&#65533;&#65533;qr&#65533;I&#65533;4z&#65533;P&#65533;&#8843;^&&#65533;-&#65533;%&#895;4^N&#65533;&#65533;&#65533;[&#65533;&#65533;Lx&#65533;o&#1663;	TL&#65533;&#65533;&#191;Ii,L(&#65533;&#65533;# &#65533;F&#65533;&#65533;D&#65533;p&#65533;&#65533;p1&#65533;&#65533;&#65533;c_&#65533;&#65533; &#65533;{V&#65533;&#1732;&#1838;&#65533;&#65533;&#65533;.j&#65533;J&#65533;.H&#65533;&#65533;&#65533;&#65533;&#65533;L&#65533;&#65533;[mj&#65533;&#65533;0&#65533;&#65533;&#65533;&#65533;?&#65533;&#65533;&#65533;&#65533;&#65533;&#65533;&#273440;?w.&#65533;&#65533;O&#65533;bw&#65533;<&#65533;w&#65533;&#65533;&#335;'&#65533;&#65533;&#65533;{&#65533;Q&#65533;&#65533;&#65533;&#65533;&#65533;ai&#65533;&#65533;&#65533;&#65533;*&#65533;&#65533;&#65533;g&#65533;&#65533;&#65533;&#65533;|f&#65533;&#65533;&#65533;+&#65533;&#65533;&#65533;he&#65533;&#65533;i&#65533;3&#65533;&#65533;9&#65533;&#65533;H 3L&#65533;pC&#65533;&#524;&#65533;0&#65533;&#65533;&#65533;8&#65533;&#65533;H&#65533;&#65533;Kt&#65533;&#5252;tp&#65533;h&#65533;&#65533;C
r&#65533;1"h&#65533;h##&#65533;&#65533;6&#65533;D2"#&#65533;s&#65533;I(&#65533;&#65533;H&#65533;&#65533;S&#65533;#YT)&#65533;$&#65533;f&#65533;&#65533;K0&#65533;|&#65533;&#65533;8jD&#65533;&#65533;&#65533;&#65533; 
"&#65533;&#65533;&#65533;&#65533;&#65533;&#65533;&#65533; &#65533;&#65533;b&#65533;	 +&#65533;-&#65533;n&#65533;+!/&#65533;QM&#65533;&#65533;Xb
&#65533;&#65533;&#65533;k&#65533;0&#65533;`&#900;&#65533;&#65533;&#65533;"&#65533;,8`&#65533;IMKh&#65533;&#65533;Z&#27652;=&#52279;&#65533;J(S&#65533;.:&#65533;Q&#65533;&#65533;&#65533;TP&#65533;&#65533;;&#65533;&#1576;&#65533;&#65533;z+h&#65533;Y&#65533;&#65533;&#65533;t&#65533;&#65533;&#65533;&#65533;&#65533;s	&#65533;&#65533;&#65533;0/@&#65533;m&#65533;%dC&#65533;&#65533;|&#65533;h&#65533;L8:&#65533;p&#65533;&#168;&#65533;&#65533;&#65533;&#953;q&#65533;.;&#65533;&#65533;+]1&#65533;u&#65533;&#65533;/a*H&#65533;zF?|&#65533;o?~&#65533;{&#65533;= &#65533;&#65533;=0`&#65533;T&#65533;&#65533;,4`B-zx&#65533;V>&#65533;&#65533;a&#65533;0&#65533;0C&#65533;;&#1848;C&#65533;o&#678;&#65533;&#65533;&#65533;&#65533;D5bQ&#65533;&#65533;d&#65533;&#65533;&#65533;i&#386;&#65533;&#65533;c&#65533;$2&#65533;!&#65533;&#65533;&#65533;0I#=4&#65533;a&#65533;&#65533;5&#65533;&#65533;'e&#65533;G&#65533;r1HK&#65533;8&#65533;I^&#65533;&#65533;&#65533;Z&#65533;J&#65533;&#65533;&#538;&#65533;,J&#65533;&#65533;&#65533;&#65533;2&#65533;&#65533;&#65533;&#65533;&#65533;&#65533;#g5J&#245;C&#65533;&#65533;m&#65533;^U&#65533;X&#65533;&#65533;(h&#65533;&#808;&#65533;SVP&#65533;"&#815;&#786;&#65533;h&#65533;5&#65533;"&#65533;&#65533;-L3&#65533;4S&#65533;&#1292;&#65533;k
>7Jg&#1420;~&#65533;&#65533;&#65533;G&#65533;&#65533;&#65533;&#65533;&#65533;&#65533;&#65533;&#65533;jYC&#65533;lb9&#65533;&#65533;Pd=w&#65533;.&#65533;&#65533;k&#65533;%&#65533;&#65533;&#65533;+&#65533;&#65533;&#65533;VQ&#65533;&#65533;&#65533;&#517;&#65533;`&#65533;&#249;&#65533;Kn&#65533;r&#65533;&#65533;&#65533;&#65533;&#65533;&#65533;[D&#65533;&#65533;&#65533;&#65533;j&#52423;7`&#65533;&#65533;U&#65533;`&#65533;
&#65533;o&#65533;&#65533;&#1955;&#65533;&#65533;R&#65533;&#65533;EZ&#65533;'&#65533;&#65533;b&#65533;#,z&#65533;&#65533;&#65533;&#65533;P{Q&#65533;qE&#65533;&#65533;&#65533; /z&#65533;&#65533;&#65533;&#65533;&#65533;2&#65533;$f&#65533;&#65533;q#&#65533;0&#65533; EH&#65533;&#65533;d&#65533;&#65533;E&#65533;"&#65533;&#65533;`&#65533;&#65533;&#65533;P&#65533;T&#65533;p&#65533;V&#65533;h&#65533;il&#65533;[[k&#65533;&#65533;+&#65533;&#65533;.&#65533;&#65533;TAC&#65533;&#65533;&#65533;U6T!`&#65533;&#65533;Ps&#65533;&#140;&#65533;&#65533;6&#65533;&#65533;&#65533;E&#65533;r8&#65533;&#65533;Rq&#65533;H&#65533;b&#65533;F1&#65533;x&#65533;&#65533;Av(+&#65533;	&#65533;&#65533;&#65533;TGxW&#65533;&#65533;%&#65533;6&#65533;&#65533;&#65533;U&#65533;(
,M&#65533;&#65533;&#1348;b&#65533;&#65533;&#65533;&#65533;&#65533;?&#65533;&#65533;&#65533;4&#65533;	y&#65533;+
&#65533;&#65533; 9&#65533;Z&#65533;"&#65533;&#65533;&#65533;&#65533;H&#65533;z&#65533;&#65533;&#65533;s&#65533;&#65533;&#65533;fR&#65533;&#65533;&#65533;$&#65533;<&#65533;&#65533;N&#65533;aA&#65533;&#65533;&#65533;&#65533;&#65533;"&#65533;&#65533;&#65533;&#65533;c &#65533;`&#65533;&#65533;&#65533;,B&#65533;&#65533;&#623;?j&#65533;&#65533;&#65533;w&#65533;&#65533;
Y&#65533;+&#65533;ERV&#796;&#65533;!I&#65533;\&#1314;&#65533;hF0R`?&#65533;&#65533;&#65533;=P&#65533;a&#65533;!2$&#65533;IC&#65533;&#65533;&#65533;&#65533;It"&#65533;J&#65533;Z:&#65533;&#65533;&#911;,x!N&#1490;&#65533;t&#65533;Z&#65533;IH&&#65533;'&#65533;&#65533;q4&#65533;&#65533;@&#65533;&#426;H&#65533;cU&#65533;&#65533;&#65533;&#65533;&#65533;&#65533;&#65533;SNUph&#65533;XE&#65533;&#65533;vP&#65533;&#65533;&#65533;,2&#65533;&#65533;)3_&#65533;B#&#65533;&#65533;!b&#65533;j&#65533;?&#65533;H&#65533;&#65533;,AQKhB&#65533;P&#65533;&#65533;&#65533;&#65533;
&#65533;&#65533;&#180;&#65533;d5a&#65533;&#65533;&#65533;)kZ&#65533; &#65533;&#65533;MQ&#65533;`&#526;`G;&#1241;&#65533;&#65533;B&#65533;HF&#65533;zR&#65533;NW&#65533;&#65533;&#1387;&#65533;&#65533;	&#2044;&#65533;&#65533;|&#65533;?&#65533;K&#65533;Z&#65533;3 &#65533;&#65533;?&#65533;+&#65533;}h&#65533;&#65533;&#65533;-&#65533;&#534;&#65533;&#65533;&#65533;SL!s&#65533;&#65533;H&#65533;&#65533;&#65533;	&#198;&#65533;whQ&#65533;\&#65533;&#65533;K&#1320; &#1332;&#65533;?d&#65533;&#65533;%&#65533;&#65533;&#65533;5@R$ =&#65533;!G&#65533;	&#65533;&#65533;&#65533;&#65533;s`e&#65533;&#65533;&#65533;&#65533;&#65533;&#610;&#65533;&#65533;mkm&#65533;Z&#65533;&#65533;&#65533;5&#65533;3i&#65533;hz&#396;&#65533;"&#65533;&#65533;&#65533;&#2030;hRa3&#65533;:&#65533;&#65533;&#65533;&#65533;8&#65533;&#65533;&#65533;"&#65533;h&#65533;8&#65533;&#65533;=&#65533;&#65533;&#65533;/R&#65533;&#65533;&#65533;b&#65533;!&#65533;x-&#65533;&#65533;<`&#65533;&#65533;)&#65533;&#65533;&#65533;Z`	&#65533;%&#65533;@&#65533;&#65533;FZ\RP&#65533;)&#65533;~&#65533;(&#65533;&#65533; 4&#65533;A&#65533; &#65533;&#65533;Al!&#65533;&#65533;&#65533;C&#65533;&#65533;\&#65533;:^r`<&#65533;\&#65533;z&#65533;&#65533;m&#65533;&#65533;$VN&#65533;&#65533;^!&#65533;Hm&#65533;/Y"&#65533;@&#65533;&#65533;+[,&#65533;&#65533;&#65533;&#65533;&#65533;&#65533;PAk&#65533;&#65533;^$&#65533;&#356;&#65533;&#65533;&#65533;!&#65533;x"&#65533;w&#65533;&#1132;&#65533;&#65533;&#65533;drY&#65533;,&#65533; (&#65533;u&#65533;Y&#65533;&#65533;&#65533;&#65533;H&#65533;*&#65533;&#864;%&#65533; &#65533;-&#65533;D$b&#65533;szX&#875;<I.L&#65533;f&#65533;&#65533;&#65533;"&#65533;u&#65533;A&#65533;&#65533;U0"&#65533;y&#65533;&#65533;&#65533;&#65533;&#65533;&#65533;N&#65533;&#65533;klc&#65533;&#65533;zn&#65533;&#65533;&#65533;)&#65533;&#65533;&#65533;LJ2&#65533;&#65533;d.b&#379;&#65533;0&#65533;&#65533;Iv&#65533;"&#65533;&#65533;&#65533;&#65533;&#65533;0&#65533;f&#65533;&#65533;&#1603;4&#65533;A&#65533;&#65533;&#65533;&#65533;&#65533;5&#65533;&#65533;&#65533;[y&#65533; &#65533;&#65533;&#65533;cc&#65533;)&#65533;&#65533;.&#65533;-}y&#65533;&#65533;&@!&#65533;&#65533;&#65533;.?&#65533;&#65533;;&#65533;&#65533;&#65533;&#65533;j&#1288;Y
&#65533;&#65533;&#65533;!!apE&#65533;6&#65533;&#65533;&#746;)^V&#65533;C=W&#65533;9F&#65533;&#65533;Q&#65533;&#65533;&#65533;v}&#65533;_&#65533;&#65533;&#65533;&#65533;&#65533;V&#65533;$&#65533;>&#65533;&#65533;&#65533;&%&#65533;&#65533;x}4&#65533;:&#65533;f"#\C&#65533;&#65533;&#65533;&#65533;&#65533;&#65533;@&#65533;>S&#65533;&#65533;&#65533;FR!&#65533;l&#65533;a&#65533;	&#65533;&#406;&#1553;&#65533;&#65533;Hg&#65533;N{r&#65533;H&#65533; >&#65533;HAZo&#65533;2"z&#65533;&#65533;&#65533;&#65533;%Y&#65533;&#65533;%3O&#981;&#65533;&#65533;4=&#65533;&#65533;&#65533;0':x\&#65533;&#65533;&#65533;&#65533;&#65533;$!&#65533;&#65533;<&#65533; &#65533;&#65533;W&#65533;hT&#65533;Fr&#65533;&#65533;OI&#65533;Ti&#65533;&#65533;2=&#65533;J&#65533;$&#65533;&#65533;&#65533;X*&#65533;&#65533;w&#65533;&#65533;-&#65533;vK&#849;=&#65533;&#65533; o&#65533;&#65533;G&#65533;&#1915;&#65533;&#65533;&#65533;&#65533;&#65533;&#65533;&#65533;&#65533;&#65533;&#65533;&#65533;-6u&#65533;Mo&#65533;&#65533;&#65533;&#65533;&#65533;c&#712;&#65533;e()h&#65533;(&#65533;&#65533;&#65533;&#65533;B&#65533;&#65533;&#65533;&#65533;&#65533;&#65533;?%;&#1393;^&#65533;&#65533;&#1389;&#65533;&#65533;;z&#65533;a&#65533;&#65533;|&#65533;<]&#65533;&#65533;&#5119;N<W~&#65533;&#65533;&#65533;&#65533;&#65533;&#65533;&#65533;&#65533;&#65533;&#65533;h&#65533;%&#65533;7&#789;&#65533;BFB&#65533;	<&#65533;1)<&#65533;&#65533;&#65533;Z&&#65533;(,&#65533;&#65533;&#65533;p$&#65533;$eyH&#65533;A&#65533;&#65533;&#65533;&#65533;y&#65533;M&#65533;&#65533;&#65533;g?B&#65533;&#65533;8!2&#65533;&#65533;&#65533;&#65533;&#65533;&#65533;=&#65533;_&#65533;&#65533;&#65533;&#65533;&#65533;&#65533;&#65533;&#65533;&#65533;-&#208;i{&#65533;&#65533;i&#65533;&#65533;&#65533;&#1880;&#65533;&#65533;&#65533;&#65533;)&#65533;&#65533;&#65533;Rp"&#65533;(&#65533;=&#65533;&#65533;&#65533;&#65533;&#65533;&#65533;"&#65533;&#51893;&#65533;&#65533;&#65533;&#65533;&#65533;i W&#65533;	&#65533;&#65533;z&#65533;.(&#65533;.&#65533;&#65533;&#65533;@&#65533;&#65533;&#1261;&#65533;&#65533;:b&#65533;)b&#65533;A&#65533; *&#65533;H&#65533;&#65533;&#1672;" &#65533; &#65533;m&#65533;&#65533;k+&#65533;(&#65533;&#584;@&#65533;s)&#65533;&#65533;&#65533;*&#65533;&#65533;&#1291;+\&#65533;&#65533;(&#65533;&#65533;&#65533;&#65533;&#65533;?/	&#65533;&#1551;k&#65533;&#65533;&#65533;&#65533;}{&#65533;&#65533;&#712;&#65533;&#65533;	B&#65533;&#65533;c&#65533;&#65533;&#65533;&#65533;&#65533;&#65533;[9&#65533;&#65533;&#226;&#65533;>L,b&#65533;&#65533;&#65533;&#65533;&#1096;&#65533;3&#65533;&#65533;&#65533;&#65533;&#65533;2&#65533;Z&#65533;&#65533;8&#65533;&#1218;C&#65533;0&#65533;"&#65533;&#171;a&#65533;&#65533;&#65533;&#258;&#65533;3N:-&#65533;&#65533;&#65533;&#65533;&#65533;EP&#65533;DS&#65533;&#65533; &#65533;a&#65533;&#65533;98rD&#1135;&#65533;&#65533;&#65533;EJ&#65533;eH&#65533;&#65533;&#65533;I&#65533;&#65533;&#65533;r&#65533;&#65533;&#65533;&#65533;Z"&#985;&#65533;&#65533;z&#65533;T&#65533;.&#65533;`4&#65533;g&#65533;&#65533;&#65533;;8&#65533;&#65533;j.&#65533;L&#65533;&#1937;&#65533;<j#&#65533;&#65533;8&#65533;	&#1681;&#65533;&#65533;0:&#65533;&#65533;X&#65533;&#65533;&#65533;&#65533;&#763;&#65533;$&#65533;&#65533;
&#65533;F&#65533;&#1331;&#65533;r9E~&#264;&#65533;&#65533;~&#65533;&#65533;&#65533;v2&#65533;{&#65533;H|;&#65533;[9^*&#65533;V@&#65533;&#65533;%&#65533;&#65533;9&#65533;&#65533;2&#65533;&#65533;&#65533;&#65533;,7&#65533;,&#65533;&#65533;&#65533;&#65533;&#65533;&#65533;	&#65533;&#65533;0&#65533;n"&#65533;&#65533;&#65533;G&#65533;&#65533;&#65533;&#65533;#Q&#65533;!q&#65533;~&#65533;MdM&#65533;DL<	&#65533;d&#65533;&#65533;&#65533;&#65533;	&#65533;&#9370;,J&#65533;&#65533;'H&#65533; (&#65533;&#65533;&#65533;&#65533;dq&#65533;KK&#65533;q&#65533;&#65533;Q&#65533;&#65533;&#65533;&#65533;&#65533; &#65533;&#65533;+B&#65533;#&#65533;&#65533;&#65533;&#65533;&#65533;
&#65533;$&#65533;&#65533;
&#65533;&#65533;J&#65533;&#65533;*&#65533;&#65533;
	&#65533;&#65533;&#65533;m\/K&#65533;&#65533;3&#65533;&#65533;&#65533;&#65533;k&#65533;&#65533;&#65533;"&#65533;J&#65533;hk&#65533;&#65533;3&#723;&#65533;&#65533;x
&#65533;&#459;`$&#580;&#65533;&#65533;C&#65533;u&#65533;0&#65533;&#65533;I%Z&#65533;&#65533;&#65533;&#65533;&#65533;54&#65533;&#65533;&#65533;&#65533;&#65533;	&#65533;&#65533;&#65533;1&#65533;[&#265;&#65533;&#65533;>d-3&#65533;%&#65533;|&#65533;J&#65533;C&#65533;&#65533;:&#595;d&#260;&#65533;&#65533;FL&#65533;9-&#65533;2&#65533;&#65533;r&#65533;&#1306;&#65533;&#788;&#65533;&#65533;&#65533;&#65533;&#65533;&#65533;&#65533;&#65533;F0&#65533;@ &#65533;'&#65533;&#65533;&#65533;&#712;h&#65533;&#65533;&#65533;&#65533;&#65533;&#65533;NT4&#65533;&#65533;")H&#65533;&#65533;&#65533;&#65533;Oy&#65533;F&#65533;&#65533;.&#781; { &#65533;81&#65533;z6&#832;&#65533;&#65533;&#65533;F&#65533;&#65533;&#65533;&#65533; &#65533;&#65533;&#65533;&#65533;&#65533;&#65533;X&#65533;&#65533;&#65533;&#65533;9&#65533;&#65533;&#65533;d&#65533;&#65533;F&#65533;H&#65533;&#65533;hJka&#65533;&#1928;!&#65533;p<&#1176;/&#65533;&#65533;&#65533;%&#65533;)&#65533;&#65533;"&#65533;&#65533;&#65533;(&#65533;B 1 B&#65533;&#65533;
&#65533;0L&#65533;&#65533;(&#65533;Qq&#65533;LHR=-|N&#65533;k&#65533;&#65533;H&#65533;Q&#65533;&#1736;&#65533;|&#65533;&#65533;&#65533;&#65533;7&#65533;&#65533;&#65533;&#65533;Z&#65533;&#65533;HR&#65533;b&#1175;&#65533;&#65533;&#65533;+&#65533;&#65533;&#65533;&#65533;&#65533;&#65533; QD&#65533;&#65533;&#65533;t9&#1274; &#65533;P9A3u&#65533;&#65533;	&#65533;S4&#65533;	o1&#65533;&#65533;8&#65533;&#65533;&#1800;&#65533;&#65533;&#719;(&#65533;&#65533;&#65533;&#65533;K&#65533;&#65533;8/'&#65533;4K&#65533;(&#65533;&#65533;&#65533;&#65533;&#65533;U&#716;&#65533;&#65533;[&#65533;8U&#65533;&#65533;&#65533;&#65533;&#65533;y&#65533;T&#65533;EEP:&#65533;;&#65533;&#65533; e&#763;&#65533;.&#65533;&#65533;&#65533;8 &#65533; +&#65533;-_(&#65533;P&#65533;&#65533;&#1672;&#65533;4&#65533;8&#65533;/&b&#65533;zH&#65533;]&#65533;&#65533;U&#436;&#65533;m&#460;@&#65533;&#65533;&#65533;(&#65533;&#65533;0&#65533;,&#65533;&#684;L&#65533;&#65533;&#65533;&#65533;*u&#65533;&#65533;4&#65533;7&#65533;p&#1163;&#513;&#65533;&#65533;(&#65533;&#65533;&#65533;k}0&#65533;&#65533;&#65533;o-&#65533;0&#65533;nM&#65533;cW&#65533;&#65533;o&#65533;&#65533;t&#65533; vUWx}&#65533;x-&#1476;&#65533;{&#65533;&#65533;&#65533;x9&#65533;R&#65533;&#65533;&#65533;&#65533;4A.&#65533;&#65533;#&#65533;/&#65533;&#65533;<l?4&#65533;!A&#65533;4{&#65533;&#65533;(S&#65533;&#65533;X55&#65533;mI&#65533;*|&#65533;&#65533;&#65533;-&#65533;)&#65533;m&#815;&#65533;&#65533;&#65533;S&#65533;&#42810;&#65533;&#65533;Q&#65533;&#65533;&#65533;&#65533;&#65533;:&#65533;P&#65533;x&#65533;&#65533;C-Du&#65533;8&#65533;Q&#65533;Y&#65533;9&#65533;SG&#65533;&#656;&#65533;&#65533;&#65533;L&#65533;&#65533;&#65533;&#65533;&#65533;&#65533;&#65533;@#&#65533;Ej&#65533;&#65533;d&#65533;:&#65533;t:&#65533;&#1160;&#65533;&#65533;=qG&#65533;&#65533;%BW&#65533;<D:&#65533;&#65533;c&#1227;&#65533;*eMV&#65533;&#65533;&#65533;Mf&#65533;B&#65533;&#65533;&#65533;&#65533;e&#65533;E&#65533;Q&#65533;a&#65533;&#65533;&#65533; &#65533;&#65533;&#65533;&#756;&#24640;&#65533;=&#65533;PH{&#329;p%&#65533;W~&#65533;&#65533;'&#65533;V2&#579;&#65533;&#65533;,#&#65533;&#65533;mG9q&#65533;R&#65533;&#1278;M&#65533;]&#65533;&#65533;&#65533;&#65533;
&#65533;&#65533;7&#65533;&#65533;&#65533;&#65533;&#65533;&#65533;&#65533;&#65533;&#65533;;u&#65533;08a&#65533;&#65533;&#65533;.'&#65533;&#364;{&#65533;&#65533;&#65533;&#65533;&#1589;&#65533;&#65533;&#65533;&#65533;Y(;&#65533;&#65533;&#65533;&#65533;O&#65533;Z&#808;&#65533;&#65533;&#65533;E&#65533;4&#65533;(C&#65533;(&#65533;&#65533;&#1080;P&#1952;&#65533;: Y&#65533;1&#65533;&#65533;2G&#65533;&#65533;&#65533; &#65533;E&#65533;&#65533;&#65533;&#65533;&#65533;\&#65533;&#836;&#65533;&#65533;5&#1084;&#65533;h&#65533;@V+&#292;|&#65533;&#140;(&#65533;&#65533;X&#65533;&#65533;&#65533;&#65533;,&#65533;_Z]&#65533;B&#65533;&#65533;(&#65533;r &#65533;r`&#65533;	&#65533;&#65533;
&#65533;&#65533;.&#65533;&#65533;&#65533;5]&#65533;&#65533;`&#65533;X&#65533;&#65533;&#65533;&#65533;\'~&#65533;&#65533;&#513;28&#65533;2&#65533;\&#65533;&#65533;\&#65533;&#65533;\&#65533;@&#65533;&#65533;4&#65533;sBX&#65533;4&#65533;1#&#65533;&#65533;d` b)&#65533;&#65533;5&#65533;&#65533;LH(&#65533;? X&#743;|r)i&#65533;&#65533;&#65533;H&#65533;&#65533;&#65533;&#840;V&#65533;h&#65533;&#65533;&#65533;&#65533;'&#65533;&#65533;&#1402;&#1696;Tr&#1655;X&#65533;Ji.&#65533;	&#65533;e&#65533;&#65533;&#65533;7&&#65533;6&#65533;$UV&#1099;X&#65533;#&#65533;&#779;Z&#1811;&#65533;A&#1656;&#65533;!@&#1563;&#65533;&#65533;/0&#65533;(dVm&#65533;P&#65533;&#65533;&#65533;! +&#1614;(1&#180;-5X&#65533;x&#1802;&#65533;&#479;&#65533;&#65533;"&#65533;&#65533;d&#840;&#65533;"=&#65533;D`&#65533;`&#65533;8H&#65533;&#65533;b&#65533;&#65533; &#65533; )y&#65533;&#65533;&#65533;&#65533;&#65533;&#65533;&#65533;&#65533;&#65533;&#65533;q&#65533;&#65533;&#65533;&#65533;&#621;\_&#65533;W.&#65533;5&#65533;bN&#65533;{N&#1812; &#65533;p*&#65533;Gd?&#65533;0'&#65533;&#65533;XW&#65533;fm&#65533;&#65533;&#65533;I&#65533;s &#65533;%&#65533;&#65533;&#65533;&#65533;AC&#65533;&#65533;&#65533;+&#65533;|&#65533;XI&#65533;&#1327;I&#762;h&#65533;&#721;&#65533;Z&#65533;H&#65533;&#65533;&#65533;&#65533;;&#65533; T{&#65533;L&#65533;d$5&#65533;&#65533;&#65533;&#1288;&#65533;D&#65533;M&#65533;&#65533;X&#65533;&#65533;2&#65533;&#65533;&#65533;P&#65533;&#65533;&#65533;X&#65533;:&#65533;&#65533;&#65533;H&#65533;&#65533;A&#65533;rJ&#65533;&#65533;UE&#65533;&#65533;5&#65533;,&#65533;0&#65533;_W&#65533;+&#65533;&#65533;&#264;&#65533;&#65533;	E2PV&#65533;&#65533;`&#65533;Bg&#65533;&#1416;]&#65533;&#65533;]&#65533;&#65533;mn&#65533;&#65533;.&#65533;&#65533;(&#65533;o&#5784;Wt}jo&#65533;{&#65533;ez&#65533;W&#65533;&#65533;&#65533;&#65533;&#65533;&#65533;&#65533;j`&#65533;&#65533;V&#65533;W &#940;l&#65533;&#65533;R&#65533;&#65533;&#65533;E'g~D
J&#65533;&#65533;&#65533;&#65533;bXJ,j&#65533;&#65533;k&#65533;( ' &#65533;f&#65533;5&#65533;&#65533;c8F5&#65533;$(&#65533;PT&#65533;0&#65533;&#65533;%&#65533;|&#65533;]<&#65533;&#65533;H&#65533;O}&#65533;&#198;&#65533;"B&#65533;=!&#65533;&#65533;3&#65533;Yh&#1978;$0F/8&#65533;&#65533;+&#65533;!&#65533;`&#65533;1&#65533;H&#65533;&#65533;&#65533;&#904;&#65533;&#1357;&#65533;T&#65533;Z&#65533;I&#65533; &#1777; /&#65533;&#65533;`&#65533;&#65533;&#65533;&#1028;&#65533;&#65533;&#65533;/&#559;&#65533;&#65533;&#65533;A&#915;&#65533;&#65533;&#65533;&#65533;&#65533;&#65533;F&#65533;KQ&#65533;[&#65533;x&#65533;_7&#65533;G&#65533;n&#65533;&#65533;r=&#65533;5&#65533;]&#65533;&#65533;&#65533;e&#65533;X&#65533;&	\6&#65533;&#451173;&#65533;@&#65533;&#65533;N&#65533;&#65533;fj&#65533;p&#65533;o &#65533;&#65533;'&#65533;&#65533;&#65533;&#65533;&#65533;&#65533;1.o&#65533;H&#65533;&#65533;Po&#65533;p '&#65533;P0&#65533;&#65533;&#65533;7P&#65533;A&#1288;&#65533;&#65533;&#65533;ic&#65533; 	B&#65533;&#1210;&#65533;H&#65533;&#65533;&#65533;,&#65533;&#224;&#65533;&#65533;p/Mxn&#65533;&#65533;%F&#65533;V"T&#65533;&#65533;&#65533;&#65533;&#65533;&#65533;r&#65533;&#1870;&#65533;4("&#65533;&#65533;&#65533;]<"+&#65533;J&#65533;&#65533;&#65533;c<&#65533;&#65533;&#1018;Z/6&#65533;&#65533;E&#65533;&#65533;"Da&#65533;h&#65533;&#304;&#65533;b&#65533;&#65533;&#65533;&#559;&#65533;&#65533;&#65533;&#65533;&#65533;&#65533;&#65533;&#65533;&#65533;&#1653;&#65533;:_&#65533;X&#65533;&#65533;&#65533;&#659;d1&#65533;$&#65533;	v&#65533;[g&#65533;p&#65533;s7&#65533;&#65533;&#712;&#65533;&#65533;&#65533;r&#65533;&#65533;&#1541;>&#65533;s?&#65533;&#65533;&#65533;q&#65533;x`Zt&#65533;&#65533;	&#65533;&#65533;&#65533;A&#65533; &#65533;8:f&#1509;tD&#65533;&#65533;&7&#65533;@&#1829;&#65533;&#65533;8p&#65533;fW_&#65533;WH&#65533;&#65533;&#65533;"&#65533;DX&#65533;&#65533;&#65533;j%tX&#65533;k&#65533;&#65533;&#65533;.?H &#65533;5&#65533;&#65533; F&#65533;|):j:'&#65533;u&#65533;&#65533;r&#65533;&#65533;&#65533;IcY|6&#65533;[C/&#65533;&#65533;"&#65533;J&#65533;&#65533;NU&#65533;&#65533;'&#65533;&#65533;&#65533;9&#65533;Oc&#65533;&#65533;r&#65533;\o&#65533;v&#65533;&#65533;&#1016;&#65533;&#65533;&#65533;g&#65533;&#65533;&#65533;K&#65533;&#65533;&#65533;X&#65533;&#65533;&#65533;&#65533;&#65533;&#65533;&#65533;6&#65533;A&#65533;@&#65533;&#65533;l5&#65533;6&#65533;&#65533;&#65533;&#65533;W&#65533;i&#65533;h&#65533;&#65533;&#65533;'&#65533;G	K&#65533;M&#65533;7'&#65533;&#65533;&#65533;f&#65533;&#65533;&#65533;
a&#65533;&#65533;H&#893;&#65533;tr`&#65533;-r&#65533;&#65533;&#65533;&#65533;Ey&#65533;&#65533;&#65533;&#65533;uX&#65533;&#65533;<_y&#65533;&#65533;&#65533;&#65533;	x`&#65533;&#65533;P&#65533;(bo&#65533;tM&#65533;tO&#65533;r&#65533;&#65533;n&#65533;j&#65533;&#65533;&#65533;(&#65533;&#65533;&#65533;&#65533;&#65533;OaU&#65533;Q&#65533;P&#65533;D&#65533;&#65533;Q,&#65533;ev&#65533;&#513; fb!A&#65533;[A&#65533;A&#65533;&#65533;o&#65533;X/{&#65533;&#65533;h`&#65533;&#65533;Z'&#65533;&#65533;L&#65533;=p&#65533;&&#65533;&#65533;9&#65533;&#65533;&#65533;&#65533;i&#65533;&#65533;w&#65533;|&#65533;&#1274;dv]&#65533;"k&#65533;VD&#65533;&#65533;wD&#65533;p&#65533;o&#65533;A&#65533;w&#65533;&#65533;&#65533;&#65533;&#65533;&#65533; j&#65533;&#65533;F&#65533;&#1036;&#65533;&#65533;&#65533;&#65533;&#65533;&#65533;&#65533;&#65533;@f<&#65533;&#65533;&#652; &#65533;&#65533;&#65533;&#65533;&#1785;6u&#65533;&#65533;(5Q3[B$&#65533;&#65533;nV&#65533;9&#65533;P&#65533;&#65533;f5&#65533;R&#65533;&#65533;g&#65533;oh&#65533;&#65533;&#65533;&#65533;7\&#65533;/&#65533;]8{~t&#65533;/&#65533;/C&#65533;V&#65533;&#65533;zT@&#65533;@&#65533;'&#65533;(|(&#65533;D(\&#65533;&#65533;&#65533; \&#65533;&#65533;&#65533;&#65533;&#65533;&#65533;V&#65533;&#65533;C V &#65533;&#65533;&#65533;&#65533;GP&#65533; &#65533;&#65533;&#65533;Q&#65533;&#65533;PA&#65533;&#65533;S&#65533;"&#396;7r&#65533;&#65533;&#65533;#&#528;"G~&#65533; &#65533;`&#65533;k!t&#65533;&#65533;$&#792;2g&#1196;i&#65533;&&#924;:w&#65533;&#65533;&#65533;&#65533;gF`&#65533;a|&#65533;&#65533;&#11074;t&#65533;1 &#65533; #&#65533;&#65533;OIi&#65533;&#65533;q&#65533;&#65533;&#65533;Y&#65533;&#65533;&#65533;$d&#65533;&#65533;&#65533;&#65533;&#65533;w`&#65533;&#65533;)&#65533;&#65533;&#65533;&#65533;&#65533;cA&#65533;&#65533;i&&#65533;&#65533;haR&#65533;&#65533;WL&#65533;&#65533;q&#658;&#65533;S&#65533;W#&#65533;&#65533;K&#65533;YX&#65533;8&#65533;V&#65533;"O &#65533;o@&#65533;E&#65533;&#65533;o&#1215;&#65533;^@w&#65533;w&#65533;MN&#65533;.h/&#65533;	^&#65533;&#65533;4&#65533;&#65533;?&#65533;&#65533;&#246;P&#65533;@&#65533;&#65533;&#65533;&#65533;&#65533;X&#65533;&#65533;@D&#65533;B&#65533;dc&#65533;&#65533;&#65533;&#65533;&#65533;&#65533;zAX&#65533;d&#65533;&#65533;&#65533;zO&#65533; &#65533;&#65533;&#65533;&#65533;y}mT&#65533;=&#65533;&#65533;0&#65533;T&#65533;&#65533;~&#65533;D$it&#65533;Q +&#65533;&#65533;&#65533;B]&#65533;LHA&#65533;%Q&#65533;1&#259;Q4&#65533;`qa&#65533;q&#65533;&#65533;S&#65533;"&#65533;r&#65533;b(PAb&#65533;#&#65533;"H&#65533;&#65533;&#65533;"b&#65533;X&#65533;&#65533;( &#65533;5b$&#65533;8&#65533;4&#65533;K/&#65533;R"&#65533;&#65533;,&#65533;x$&#65533;&#65533;I*&#65533;$&#65533;M:&#65533;&#65533;v]AA$&#65533;&#65533;RL&#65533;&#65533;&#65533;?T&#65533;&#65533;&#65533;,Q1@&#1366;M&#65533;&#65533;&#65533;$&#65533;i&#65533;M&#65533;\&#65533;&#65533;&#65533;u&#65533;&#65533;Y&#65533;_&#65533;&#65533;O^&#65533;&#65533;Y&#65533;,AW`&#65533;yQ@acz&#65533;&#65533;]MAK&#65533;&#65533;jUd4&#65533;&#65533;\i&#65533;f&#65533;
K&#65533;&#65533;&#65533;Eu&#65533;VLAgvT&#65533;&#65533;&#65533;&#65533;&#65533;G&#65533;&#65533;&#65533;qU&#65533;&#65533;F&#65533;T&#65533;&#65533;z&#65533;&#65533;v&#65533;q&#65533;&#65533;&#65533;&#65533;l&#65533;&#65533;!&#65533;&#65533;&#1139;&#65533;=&#65533;$&#65533;&#1346;&#65533;F&#65533;&#65533; &#65533;nD&#65533;&#65533;F&#65533;&#65533;&#65533;&#65533;&#65533;&#65533;O&#65533;&#65533;&#65533;O&#65533;&#65533;z&#736;G&#65533;^QA&#65533;b&#65533;&#65533;*&#65533;H&#65533;&#65533;&#65533;&#65533;H+&#65533;Q.2Y&#65533;&#65533;#&#65533;&#65533;&#65533;5<l0&#65533;k&#65533;1&#65533;OwQ8A&#65533;FA&#65533;&#65533;4&#65533;&#65533; &#65533;F&#65533;T&#65533;LQ&#65533;T&#65533;m&#65533;&#65533;]&#65533;&#65533;G,a&#65533;Z!&#65533;iA&#65533;2f&#65533;i&#65533;YW&#65533;L&#65533;X&#65533;u&#65533;*&#65533;-&#65533;U&#65533;&#65533;&#65533;&#65533;5aUc:c&#65533;D&#65533;&#65533;&#65533;&#34894;&#65533;&#65533;Qf&#65533;\&#65533;Wb&#65533;}Q&#65533;&#65533;&#65533;&#65533;&#65533;ws&#65533;Uf&#65533;\&#65533;&#65533;&#65533;&#65533;&#65533;?&#65533;&#65533;&#65533;&#65533;]7&#65533;Z!&#65533;!&#65533;&#65533;&#65533;&#65533;px$N	!{W&#65533;&#65533;z&#65533;O&#65533;&#65533;P&#65533;?.&#65533;&#65533;&#65533;&#65533;c&#65533;&#65533;&#65533;y&#65533;&#65533;.&#65533;1y&#65533;&#65533;H||&#1088;#&#65533;QP&#65533;&#65533;<.%&#65533;I&#65533;&#65533;<&#65533;&#339;&#65533;&#65533;~%&#65533;&#65533;*%\&#65533;K&#65533;&#65533;$&#65533;&#65533;&#65533;&#65533;{&#65533;&#65533;&#65533;&#65533;&#65533;&#65533;&#65533;&#65533;&#65533;K&#65533;$>&#65533;&#65533;&#65533;&#65533;&#65533;&#65533;&#65533;\&#65533;?OX&#65533;&#65533;r&#65533;G&#65533;R&#65533;&#65533;TT4&#65533;&#65533;&#65533;`D7TK&#65533;&#65533;dB&#65533;&#65533;)i&#65533;Z&#65533;4&#65533;&#65533;!&#65533;&#65533;&#65533;&#65533;BW&#65533;&#65533;C&#65533;&#65533;`A&#65533;&#65533;&#65533;&#65533;ER&#65533;&#65533;&#65533;Ur&#65533;&#65533;&#65533;	$s&#65533;&#65533;@&#65533;/&#65533;Jo0&#65533;&#1462;6&F#&#65533;&#65533;e&#65533;&#107204;&#65533;g&#65533;&#65533;jh1D&#65533;A	&#65533;_A,&#65533;]9&#65533;SZ&#65533;&#65533;&#65533;&#65533;&#65533;&#65533;s&#65533;]&#65533;Z&#65533;&#65533;&#65533;9&#65533;y&#65533;:&#1211;&#65533;~&#65533;+A&#65533;
b&#65533;&#65533;&#868;&#65533;&#65533;H&#65533;P&#65533;&#65533;&#65533;&#65533;@b&#65533;&#65533;x`&#65533;&#65533;&#65533;$I&#65533;S&#65533;9&#1832;H&#65533;cp$wB&#65533;ER&#65533;&#65533;&#65533;&#65533;&#65533;H&#65533;S&#65533;&#65533;&#65533;&#65533;&#65533;&#1813;
R&#65533;&#65533;&#65533;*1&#65533;R3&#65533;&#65533;%&#65533;|M5&#65533;&#1805;&#65533;8&#65533;4&#65533;&#65533;&#744;S&#65533;&#65533;VL%&#65533;Na&#65533;&#1255;R&#65533;&#65533;&#65533;t-&#65533;a &#65533;vS&#65533;E}&#65533;.&#65533;N&#65533;&#65533;&#65533;&#65533;O&#65533;&#65533;J]&&#65533;B&#65533;La&#65533;|&#65533;Fr&#65533;&#65533;e&#65533;D,H2/R!z&#65533;&#65533;&#65533;H3fa&#258;p&#65533;&#65533;&#65533;rJ&#65533;&#65533;]&#65533;&#65533;J&#65533;>&#65533;.&#65533;GF&#1352;&#65533;&#65533;&#65533;&#65533;)&#65533;8q(&&#65533;D$  &#65533;&#65533;vD&#65533;&#65533;"&#65533;&#65533;b&#65533;&#65533;'&#65533;&#65533;;&#65533;d&#65533;&#65533;NH&#65533;&#65533;&#65533;$&#1611;(L&#65533;2&#600;&#1204;&#65533;6&#65533;X&#65533;!&#65533;|&#1935;~&#65533;H&#65533;EJ&#65533;.&#65533;&#65533;![&#65533;&#65533;&#65533;SJ&#65533;"&#65533;&#1600;&#664;Y`&#65533;w2&#737;V&#534;&#65533; iN&#65533;J&#65533;&#65533;&#65533;&#448;&#65533;#M&#65533;&#65533;G&#65533;&#65533;(Cm&#65533;?+&#65533; &#65533;&#65533;&#65533;&#65533;21&#65533;F&#65533;v&#65533;9&#65533;f&#65533;;|&#65533;FP&#65533;&#1421;&#1068;&#65533;&#65533;D&#65533;9&#65533;&#65533;&#65533;&#65533;9&#65533;$&#1414;&#65533;&#65533;"x&#65533;+A"&#65533;&#65533;&#65533;X&#65533;$&#65533;&#463;&#65533;&#65533;
2&#65533;	&#65533;Mm&#65533;&#65533;	>&#65533;+&#65533;&#65533;^kH&#65533;&#65533;&#65533;#F&#65533;&#65533;&#65533;&#65533;&#65533;&#65533;&#65533;T&#1803;&#65533;&#65533;&#65533;4I&#65533;&#65533;&#65533;J&#65533;&#65533;&#65533;&#65533;}.t&#65533;&#65533;&#65533;E&#65533;&#65533;&#65533;&#65533;?Hf?&#65533;q &#65533;&#65533;&#65533;&#65533;&#65533;&#65533;#&#65533;io&#65533;&#601;R&#65533;i&#65533;f&#298;!&#65533;&#65533;43&#65533;&#65533;&#65533;E&#65533;&#65533;S&#65533;&&#65533;,
&#65533;&#65533;&#65533;W&#65533;3&#65533;&#65533;0&#65533;&#65533;&#65533;f&#65533;&#60839;&#65533;|&#65533;
&#65533;&#65533;&#65533;e&#65533;&#65533;&#65533;&#1800;P&#65533;&#65533;!&#1754;&#65533;J&m=+GJ&#65533;&#65533;y&#65533;w&#65533;&#65533;&#65533;E&#65533;t&#65533;&#65533;&#65533;Z&#65533;&#65533;&#65533;&#65533;&#65533;..&#65533;5&#65533;&#65533;t&#65533;&#65533;&#65533;H(*aI&#65533;"`&#65533;y}?!&#65533;&#65533;&#65533;G>Y&#65533;$H&#65533;&#65533;&#65533;&#65533;Q)&#62903;&#65533;&#65533;-&#65533;:2&#65533;sh&#65533;&#1027;^HT&#65533;1&#65533;&#65533;&#65533;0&#65533; &#65533;&#65533;&#65533;]eD&#65533;ys'b&#65533;9&#1273;&#65533;:%F0 "&#65533;&#65533;&#65533;&#65533;JV&#65533;f&#65533;&#65533;4RuK&#65533;&#65533;d7m&#65533;J&#65533;&#65533;W&#65533;&#65533;&#1931;&#65533;.}&#65533;&#65533;`&#65533;:&#65533;&#65533;&#65533;&#65533;#F&#65533;&#65533;6=^&#65533;a&#65533;0])ko&#65533;&#65533;e&#65533;h&#65533;&#65533;&#65533;z&#65533;&#65533;&#65533;1&#65533;&#1290;9%&#65533;q
&#65533;&#65533;H&#65533;&#65533;&#65533;&#65533;&#65533;nd&#65533;&#65533;:&#65533; c&#65533;&#65533;&#1873;&#65533;xL&#65533;Epg:&#65533;&#65533;&#65533;#[k&#30372;O&#65533;&#65533;F&#65533;j&#65533;#&#65533;&#65533;|&#65533;A
&#65533;&#65533;&#65533;&#65533;&#65533;&#65533;&#65533;&#65533;&#65533;&#65533;&#65533;n&#65533;-Hq6&#65533;&#1026;D&#65533;&#65533;*P&#65533;{&#1531;&#65533;&#65533;huD&#65533;&#65533;&#65533;%e&#1631;w&#65533;,&#65533;&#65533;&#65533;&#65533;R&#65533;&#65533;&#65533;&#65533;V&#65533;`&#1563;&#65533;&#65533;&#65533;]&#65533;27V&#65533;&#65533;&#65533;zTTg&#65533;M&#65533;Ze&#65533;`&#65533;&#65533;i(pz7&#65533;ZBj6X&#1454;JU)&#65533;&#65533;$`&#65533;&#65533;M `&#65533;ppm.&#1258;&#65533;&#65533;&#65533;&#65533;R&#65533;T&#65533;s&#1941;O&#65533;2&#1992;[&#1258;&#65533;&#65533;7$&#65533;,&#65533;G&#65533;&#65533;!j Ox&#65533;&#65533;&#65533;&#65533;<A#&#65533;q&#65533;&#65533;&#65533;&#65533;&#65533;I&#65533;&#65533;F&#65533;v&#65533;&#65533;&#65533;&#65533;&#65533;&#65533;&#65533;&#268;&#65533;&#65533;&#65533;$%a&#65533;5&#65533;&#143;'&#65533;7<&#65533;#?&#65533;^&#65533;&#65533;&#65533;|&#65533;&#65533; &#65533;&#65533;G&#65533;/&#65533;&#65533;K&#65533;&#65533;&#65533;W$&#578;
&#65533;4&#65533;)>&#65533;R-&#65533;T&#65533;&#65533;&#65533;L~C&#65533;5/&#65533;&#65533;&#65533;p
&#65533;&#65533;}&#65533;&#65533;&#65533;&#65533;E/~Qy<;&#65533;&#65533;s&#65533;&#65533;&#65533;&#65533;&#65533;&#65533;F&#65533;iW&#65533;&#65533;&#65533;&#65533;&#65533;>&#65533;hi&#65533;>[3&#179;&#65533;g$5V&#65533;&#65533;sbd&#1576;&#65533;&#65533; &#65533;	&#65533;j&#65533;Y6t&#65533;{&#65533;4Rg&#65533;1&#360;"}|&#65533;&#65533;&#65533;   . PvD&#65533;L,P&#65533;&#65533;&#65533;"P&#65533;?P,&#65533;&#65533;&#65533;&#65533;IpD&#65533;&#65533;&#65533;&#65533;
v&#65533;m&#65533;V&#65533;&#65533;F\&#65533;&#65533;`&#65533;&#65533;&#65533;&#65533;&#65533;&#65533;&#65533;&#65533;&#65533;&#65533;&#65533;&#65533;hD&#65533;]D&#65533;&#65533;&#765;&#65533;&#65533;^&#65533;&#65533;&#65533;&#65533;&#65533;IQ1&#65533;VM&#65533;1&#65533;&#65533;A&#65533;I&#65533;&#65533;&#65533;&#47692;T&#65533;Z&#65533;5UF(J*)J&#65533;kX&#65533;&#65533;0&#65533;&#65533;W&#65533;M`&#65533;&#320;&#65533;}1&#65533; &#65533;&#65533;&#65533;S&#65533;_&#65533;&#65533;XG,A&#65533;&#65533;G&#65533;&#65533;&#65533;V&#65533;_m&#65533;&#65533;XF@Q&#65533;&#65533;d&#65533;&#65533;b&#65533;&#65533;&#65533;N\&#65533;v ^&#65533;a&#65533;&#65533;&#65533;q=b&#65533;&#65533;&#65533;W~&#65533; .&#65533;@"&#65533;&#65533;&#65533;&#65533; (r&#65533;*&#65533;bL&#65533;&#65533;&#65533;&#788;r&#65533;d&#65533;&#65533;t&#65533;C&#65533;1VF&#65533;c=&#65533;,,&#65533;&#65533;G&#65533;b&#65533;mD=&#65533;&#65533;6MaA&#65533;|&#65533;W,&#65533;S&#65533;&#65533;F&#65533;&#65533;S&#65533;&#65533;&#65533;1a&#922;&#1284;&#65533;&#1004;&#1392;Fj&#65533;&#688;Y&#65533;`&#65533;&#65533;&#65533;0&#65533;Z&#65533;W&#65533;&#65533;y&#65533;&#65533;jP&#65533;}&#65533;&#65533;&#65533;bT&#65533;21&#65533;&#65533;&#65533;Z&#65533;&#65533;g\&#65533;&#65533;9A-nD$&#65533; +*	k&#65533;G&#65533;&#65533;&#65533;5&#65533;j9&#65533;&#65533;&#65533;Dh}T&#65533;Ud&#65533;&#65533;*&#65533;F&#65533;Gga)&#65533;V)&#65533;`o&#65533;&#65533;&#65533;&#65533;I&#65533;&#65533;F&#65533;&#65533;Jn&#65533;E&#65533;&#65533;;hB h&#65533;&#65533;&#65533;D&#65533;eD&#65533;i&#65533;&#65533;&#65533;SpaA&#65533;&#65533;1P&#65533;#&#65533;#Q&#1217;&#65533;&#65533;&#65533;E&#65533;&#65533;eE&#65533;&#65533;&#65533;b&#65533;&#1826;$&#65533;}	H&#65533;M&#65533;T&#65533;&#65533;&#65533;U&#65533;1&#65533;&#1508;&#664;&#65533;&#65533;&#1566;&#65533;4&#65533;&#65533;&#65533;y&#65533;V&#65533;&#65533;
8b6M!9&#65533;&#65533;m&#65533;w&#65533;&#65533;O&#65533;x&#65533;x&#65533;&#65533;J&#65533;&#65533;%ba&#65533;&#65533;&#65533;&#65533;5&#65533;&#65533;VJ&#65533;D&#65533;&#65533;	&#65533;&#65533;d&#65533;&#65533;&#65533;&#65533;&#65533;[&#65533;HJ=_&#65533;&#65533;K&#65533;To}bg&#65533;&_&#65533;&#65533;LU&#65533;r@HxWN&#65533;"GD.&#65533;dS=E&#65533;&#65533;$L&#65533;1E=&#65533;"Z
&#65533;&#65533;0&#65533;PN&#65533;&#65533;&#65533;$&#65533;&#65533;c9^&#65533;&#65533;&#324;&#65533;&#65533;S&#65533;X&#65533;U4&#65533;9*g&#65533;&#65533;
&#65533;&#65533; &#65533;}&#65533;9&#65533;&#65533;&#65533;Y!&#65533;G$i&#65533;%&#65533;&#65533;&#65533;Dq&#65533;i&#65533;'&#65533;&#65533;&#65533;&#65533;&#65533;&#65533;j1f&#65533;<$f&#65533;{&#65533;&#65533;G&#65533;&#65533;E&#65533;&#65533;}&#65533;&#1423;&#65533;D&#65533;&#65533;&#65533;5&#65533;|pY	WK&#65533;sW&&#65533;GyB&#65533;|&#65533;KuY&#65533;^&#65533;A&#65533;L&#1025;w&#65533;&#65533;Lt&#65533;E&#65533;hA&#65533;&#65533;h&#65533;Na&#65533;"&#65533;L&#65533;&#1839;&#65533;&#65533;-&#65533;&#65533;&#65533;&#65533;W&#65533;&#65533;
&#65533;&#65533;&#1660;&#65533;t&#65533;&#65533;&#65533;&#65533;&#65533;Z&#65533;:6C&#65533;&#65533;.>_&#65533;&#65533;&#65533;$02&#65533;cHX@3&#65533;&#65533;MI&#65533;=Q &#65533;f&#1937;&#65533;QT&#65533;aT&#65533;&#65533;e`nT&#65533;&#65533;wxiz:&#65533;E&#65533;E&#65533;%&#662;z&#65533;&#65533;-d&#65533;&#65533;&#65533;h&#65533;j&#591;	&#65533;K&#65533;&#65533;&#65533;5&#65533;I&#1607;$&#65533;h&#65533;&#65533;&#65533;&#65533;&#65533;&#65533;E&#65533;dB&#65533;&#65533;(|&#65533;&#65533;?$&#65533;pq&#65533;G&#65533;Cl&#65533;gb&#65533;M&#65533;`f&#65533;&#65533;&&#65533;~*+j&#138;i&#65533;q(&#65533;&#65533;&#65533;&#65533;@&#65533;<&#65533;SA&#65533;&#65533;	i`&#547;&#65533;&#65533;D&#65533;&#65533;kNc3&#65533;&#65533;&#65533;?&#65533;R[J&#65533;;F&#65533;
`&#65533;2&#65533;&#65533;'&#65533;H&#65533;H&#65533;&#65533;&#680;*.&#65533;&#65533;x&#65533;;&#65533;&&#65533;&#65533;&#65533;&#65533;*Z&#65533;&#65533;q&#65533;$H&#65533;t&#65533;Z 2&#65533;FB^)F&#65533;&#65533;&#65533;&#65533;&#65533;&#65533;&#65533;i&#65533;kqw&#1212;bki&#65533;&#65533;z&#65533;i-$KpC&#65533;_&#65533;&#65533;fa&#65533;`&#65533;x &#65533;kI&#65533;V&#65533;v&#65533;K &#65533;&#65533;&&#65533;&#65533;&#65533;&#65533;F&#65533;&#65533;&#65533;Z,&#65533;&#65533;p(F&#65533;b&#65533;^D&#65533;h*&#65533;V&#65533;)&#65533;&#65533;&#670;,&#750;b88"&#65533;&#65533;b&#65533;&#65533;&#65533; &#65533;*.&#65533;&#65533;&#50669;&#65533;&#65533;<&#65533;*&#65533;&#65533;B\&#65533;&#65533;&#65533;aT&#65533;&#65533;*SU\U^&#65533;&#65533;&#65533;&#65533;&#1230;&#65533;
&#65533;&#65533;&#65533;&#65533;&#65533;&#65533;&#1438;&#625;F&#65533;x&#65533;&#824;&#65533;&#65533;&#65533;^&#65533;E&#65533;&#65533;;&#65533;&#65533;&#65533;d&#65533;&#424;&#65533;bmU4&#65533;&#429;&#65533;&#65533;&#65533;E&#804;&#65533;  Kl%^T&#65533;eD&#65533;&#65533;m&#65533;&#65533;&#46758;'&#65533;R&#65533;&#65533;.&#65533;&#65533;&#65533;&#65533;R"&#65533;&#65533;&#65533;z&#65533;Vk&#65533;&#65533;jl&#65533;4$J&#65533;&#65533;i&#65533;Cj&#65533;&#65533;&#65533;D&#65533;&#65533;)&#65533;e &#65533;*`,o&#65533;&#65533;~NLd&#65533;&#65533;2j}&#65533;&#65533;pu&#65533;&#65533;nbG&#65533;&#65533;q&#65533;&#485;&#65533;l%uV)f&#65533;g&#65533;Q&#65533;&#65533;.&#65533;&#65533;&#65533;&#65533;u&#65533;&#65533;&#65533;&#65533;&#1802;R&#65533;|&#65533;U&#65533;&#65533;&#65533;vD=&#65533;H&#65533;x&#65533;&#65533;&#65533;&#65533;k&#65533;SA&#65533;&#65533;
&#65533;&#65533;b&#65533;&#65533;S&#65533;	rb&#65533;E&#65533;&#23762;D*&#65533;&#65533;%&#65533;&#65533;&#65533;&#65533;&#928;/&#1000;&#65533;&#1664;&#65533;&#65533;P)&#65533;&#65533;6&#65533;&#65533;V&#65533;&#65533;&#65533;+&#65533;&#65533;&#65533;&#65533;&#65533;&#65533;&#65533;&#65533;&#65533;&#65533;&#65533;l &#65533;+&#65533;&#65533;&#65533;&#65533;C>&#65533;`&#423;&#65533;&#65533;&#65533;"&#65533;&#65533;&#65533;&#65533;&#65533;&#65533;G&#65533;&#65533;P&#65533;&#65533;&&#65533;&#65533;D&#65533;(
#YJ&#65533;&#1762;F&#65533;N &#65533;L&#65533;&#2967;&#65533;n&#65533;*&#65533;&#65533;&#65533;&#65533;&#65533;&#65533;C.&#65533;&#65533;q&#65533;=&#65533;;&#65533;&#65533;&#129;&#65533;OT&#65533;/V&#65533;&#65533;&#65533;F&#65533;&#1612;V&#65533;x
&#65533;&#65533;&#65533;&#65533;&#65533;&#1837;&#65533;&#65533;&#65533;&#65533;&#65533;&#65533;&#65533;j &#65533;r&#65533;&#65533;&#65533;&#65533;rJ&#65533;&#861;&#65533;&#65533;&#65533;&#65533;IX6&#65533;M&#65533;k&#65533;&#65533;bD*I&#65533;&#65533;&#65533;P&#65533;&#65533;&#65533;&#1500;I 8\vY&#65533;&#65533;&#65533;&#65533;!&#65533;&#65533;&#65533;I&#65533;.&#65533;&#65533;62#'.&#65533;"p~&#65533;g7pE&#65533;i&#65533;j&#65533;x&#65533;i&#65533;^&#65533;&#65533;K&#65533;&#65533; &#65533;&#65533;&#65533;x&#65533;&#2009;&#65533;K&#65533;&#528;&#65533;&#65533;i&#65533;&#65533;*&#65533;	f,e&#65533;&#65533;,G&#782;&#65533;&#65533;&#65533;D&#65533;(hq&#65533;&#65533;<(GP&#65533;0&#65533;&#60820;q&#65533;xdf5)&#65533;p3w&#65533;&#65533;&#65533;)"35?&#65533;&#65533;@&#65533;&#65533;g&#65533;&#65533;&#65533;&#65533;&#65533;T&#65533;RS&#998;&#65533;&#65533;2aT&#65533;U&#65533;&#65533;&#65533;&#65533;&#65533;&#65533;&#65533;6b-(#w&#65533;4&#65533;&#65533;7&#65533;W&#65533;&#65533;&#65533;(j&#65533;&#65533;.yEV&#65533;&#65533;&#65533;bv	#&2&#65533;&#65533;&#65533;&#65533;n&#65533;E)&#65533;BN&#65533;&3&#65533;&#65533;&#65533;D&#65533;&#65533;l&#65533;Ob&#65533;2a6l&#65533;&#65533;)&#65533;&#65533;&#65533;&#150;F&#65533;&#65533;	&#65533;V]&h&#65533;&#7353;MdJU&#65533;/&#65533;tK&#65533; &#65533;*&#65533;f&#65533;&#65533;|&#65533;I&#65533;&#65533;T3&#65533;&#65533;le&#65533;3&#65533;&#65533;G&#65533;&#65533;~d$P/&#65533;"K6o&#65533;F(qOT&#65533;Ue&#65533;.&#65533;/b&#65533;2&#65533;&#1697;&#65533;Iu&#65533;
vRc&#65533;&#65533;&#65533;bH&#65533;&#65533;&#14717;Gd V&#65533;&#65533;&#65533;&#65533; &#1580;f&#65533;&#65533;_r&#65533;&#65533;j&#65533;C&#65533;&#65533;m&#65533;V&#65533;r&#65533;	Y~&#65533;&#65533;U&#65533;x&#65533;&#65533;&#65533;D&D?. &#65533;&#65533;{&v&#65533;I&&#65533;&#65533;e|Rec&#65533;&#65533;&#65533;&#65533;E
f+&#65533;&#65533;E&#65533;4&#1266;J&#65533;VE&#65533;&#65533;-&#65533;[&#65533;&#65533;}lYqAJi&#65533;/&&#65533;x&#65533;m3u%&#65533;bA&#65533; 7s[&#65533;&#65533;,nw&#65533;&#65533;lF K	<&#65533;&#65533;&#65533;&#65533;r<@#&#65533;&#65533;/&#65533;&#65533;N&#65533;&#65533;&#65533;&#65533;e\&#65533;Uu&#673;&#65533;&#1164;&#65533;r&#65533;[%&#65533;&#65533;!&#65533;&#65533;b@&#65533;H&#65533;(X&#65533;_u&#65533;m&#65533;.2z&#65533;{&#65533;=&#65533;&#65533;&#65533;B7cLIz&#65533;&#65533;&#65533;G&#65533;&#65533;D&#65533;&#65533;F_&#65533;`l&#65533;&#65533;&#65533;&#65533;RC&#65533;0&#65533;&#65533;&#65533;*h&#65533;&#65533;&#65533;DH&#65533;h&#65533;n&#65533;`&#65533;&#65533;&#65533;4&#65533;9&#65533;)uH&#65533;G"W/&#65533;&#65533;g&#65533;&&#65533;&#65533;w&#65533;&#65533;d&#65533;'&#65533;&#65533;&#65533;&#65533;&#65533;f&#65533;)
5&#65533;&#65533;&#65533;&#65533;$K&#65533;hF&#1335;k E&#65533;&#65533;&#65533;T&#65533;*|U!Py-S&#65533;s/~D&#65533;z/L&#65533;S4nP%\&#65533;UY&#65533;:^9m&#65533;j&#1734;&#65533;b&#65533;hb1&#65533;&#65533;&#65533;s`&#65533;eY]&#65533;&#65533;D"v&#65533;JAxDO&#65533;%;&#65533;&#4228;D,b&#65533;V&#65533;&#65533;&#65533;DU.&#65533;&#65533;&#65533;I{V&#65533;&#65533;r)#&&#65533;R&#65533;&#65533;6&#65533;9,&#65533;&#65533;&#65533;'c8I&#65533;&#65533;W&#65533;I{v&#65533;&#65533;MC&#65533;Ju&#65533;L&#65533;t&#65533;&#65533;1&#65533;&#65533;m3&#65533;wLc&#65533;&#65533;/JeQo&#65533;&#65533;x&#65533;&#65533;&#65533;&#65533;&#65533;&#65533;&#65533;&#65533;H&#65533;&#65533;&#65533;&#644;=x&#65533;&#65533;&#65533;n&#65533; &#65533;O92m&#65533;&#1702;&#65533;6&#65533;H&#65533;&#65533;v-a&#65533;&#65533;&#65533;&#65533;&#65533;&#65533;&#65533;3&#65533;9Y&#65533;&#65533;&#65533;&#65533;\]&#65533;&#65533;&#65533;19&#65533;&#65533;&#65533;Z&#65533;&#65533;&#65533;&#65533;!&#65533;&#65533;&#65533;YK&#1332;&#65533;p&#65533;&#65533;&#65533;#&#65533;&#65533;&#65533;iaId&#65533;g&#65533;>t&#65533;&#10832;&#65533;w&#65533;T&#65533;&#65533;i(O&#65533;(C&#65533;1&#65533;&#65533;&#65533;.&#65533;a&&#510;&#65533;&#65533;N<&#65533;c&#65533;I&#65533;l&#65533;b&#65533;h&#65533;&#65533;&#65533;&#65533;]&#65533;R&#65533;	&#65533;Q&3&#602;:&#65533;&#65533;7&#588;&#65533;&#65533;g&#65533;&#65533;u&#65533;+&#65533;&#65533;&#1532;&#65533;&#65533;iK&#65533;&#65533;&#65533;&#65533;O9&#65533;&#65533;&#65533;<>&#65533;_&#291;&#65533;s&#65533;%&#65533;&#65533;`&#65533;&#849;&#65533;u&#65533;&#65533;&#65533;ou&#65533;C>/&#65533;z&#65533;5?&#65533;&#65533;Y&#65533;V'&#65533;&#65533;&#65533;&#65533;&#65533;&#65533;N\]&#65533;]&#65533;M,&#65533;E &#65533;&#65533;8&#65533;N&6&#65533;&#65533;{&#65533;>rK|&&#65533;&#65533;x&#65533;`,`&#65533;&#65533;"&#65533;h!f&#65533;kt&#65533;&#65533;&#65533;&#65533;h&#65533;&#65533;dg&#65533;KxneF<&#65533;K&#65533;&#65533;p&#65533;#j&#65533;nDF&#65533;yH|z&#65533;c&#65533;&#65533;q&#65533;&#65533;&#65533;3&#65533;&#1782;&#65533;&#1788;&#65533;&#65533;&#65533;&#65533;&#65533;&#65533;&#65533;&#526;&#65533;&#65533;&#65533;&#65533;G&#65533;&#65533;VBo&#65533;&#65533;Ghb&#65533;&#65533;&#65533;D&#65533;H@&#65533;O&#261;&#65533;X&#65533;J&#65533;^+&#65533;&#65533;&#65533;&#65533;x=4&#65533;9&#65533;&#65533;m\&#65533;5&#65533;^m&#65533;&#65533;&#65533;&#65533;&#65533;&#65533;!:&#65533;m&#65533;&#65533;&#65533;N,i&#65533;&#65533;b-&#65533;&#65533;&#65533;]_&#65533;$&#616;&#65533;&#65533;&#65533;#&#65533;&#65533;3&#65533;Gv&#65533;n&#65533;&#65533;B&#65533;))DPA&#65533;w0&#65533;?T&#65533;&#65533; &#65533;A&#65533;&#65533;D@|c&#132;&#65533;&#65533;a&#65533;x&#65533; &#65533; GD(&#65533;&#65533;cBT	;&#65533;&#65533;&#65533;oDI&#65533;0'&#65533;$&#65533;&#65533;eN&#65533;;u&#65533;&#65533;yPU&#65533;&#65533;&#65533;&#65533;,:QU&#65533;&#65533;&#65533;&#65533;&#65533;&#65533;&#65533;&#1119;S&#65533;V&#65533;zkV&#65533;[&#65533;v&#1866;&#65533;&#65533;&&#65533;&#65533;&#65533;&#65533;$Z"Q&#65533;&#65533;&#65533;&#1318;&#65533;&#65533;2&&#1143;%&#65533;&#65533;&#741;&#65533;k^&#65533;{&#65533;&#65533;&#65533;&#65533;p`&#65533;&#65533;	ODP&#65533;&#65533;HYWp&#65533;&#65533;&#65533;&#65533;c/u$N&#65533;&#65533;&#65533;&#65533;Y9@ap&#65533;&#65533;&#65533;S$.&#65533;&#65533;&#65533;'&#65533;&&#65533;&#65533;xn&#65533;&#65533;&#65533;&#1367;&#65533;-q&#65533;I&#65533;q&#65533;&#65533;}&#65533;&#65533;&#65533;Pc^&#65533;&#65533;s3&#663;CQ&#65533;&#65533;&#65533;f&#65533;=W|&#65533;&#65533;%&#65533;&#65533;m7&#890;1i&#65533;i&#65533;yI&#65533;&#65533;&#65533;&#65533;: J&#65533;$&#1087;&#65533;&#65533;&#65533;g&#65533; &#65533;&#65533;"B@ A&#65533;6&#65533;J,&#65533;%&#1087; &#65533;GA&#65533;"P&#65533;	
!&#65533;&#65533;&#65533;&#65533;&#65533;2T&#65533;A&#65533;&#65533;Z&#65533;&#65533;&#65533;b&#65533;!&#65533;&#65533;&#65533;&#65533;"&#65533;jz	&#65533;&#65533;ri$&#65533;D*&#65533;&&#65533;h&#65533;&#65533;%?&#65533;&#65533;&#509;|&#65533;(&#65533;$*&#1193;&#65533;&#65533;*&#65533;)$'b
&#65533;$&#65533;&#65533;&#65533;&#65533;*&#65533;&#65533;&#65533;&#65533;pi&#65533; .*+'0aR&#65533;&#65533;:&#65533;,,&#65533;\&#65533;&#65533;6&#65533;|&#65533;&#65533;1&#65533;&#65533;H&#65533;&#65533;&#65533;J&#65533;&#65533;&#65533;$&#65533;&#886;&#65533;X&#1774;1,&#65533;&#65533;(&#65533;&#65533;&#65533;#N&#65533;&#2072;&#65533;&#65533;)>3R&#1346;&#65533;)&#65533;&#65533;ZMS&#65533;VCm	&#65533;&#65533;&#65533;&#65533;&#65533;&&#65533;&#65533;&#65533;&#65533;pcM5&#65533;~&#65533;m9D;&#65533;&#65533;7&#806;M&#65533;Q/&#65533;j&#65533;D&#65533;X&#65533;&#65533;%&#65533;&#65533;&#1340;b&#65533;I&#252;&#65533;$&#65533;$'' q6Ha&#65533;&#65533;|&#616;&#65533;&#65533;O &#65533;&#65533;&#65533;&#65533;p&#65533;&#65533;&#65533;&#65533;D@&#65533;sR]&#65533;1&#65533;p'7&#65533;&#65533;&#65533;n&#65533;p&#65533;nI|h&#217;<h&#65533;&#65533;&#65533;'s&#65533;!&#65533;&#65533;i'&#65533;s&#1193;T&#65533;A&#65533;&#1004;x&#65533;&#65533;L2&#806;&#65533;&#65533;&#65533;8[&#1028;&#65533;-M>&#65533;R&#65533;he&#65533;t
&#43927;`&#65533;&#65533;m&#65533;g*&#65533;&#65533;&#65533;&#65533;G&#65533;&#65533;Z#&#983;&#65533;&#65533;&#65533;&#65533;&#558;&#65533;&#65533;&#65533;&#65533;&#65533;&#1047;&#65533;K&#65533;&#65533;-@/&#42432;]&#65533;&#1257;V5&#65533;&#65533;&#1186;n&#65533;&#65533;W&#65533;&#65533;&#65533;`&#65533;&#65533;/&#65533;5&#55254;p{&#65533;&#65533;&#629;&#65533;&#65533;&#65533;&#65533;j&#65533;sj&#65533;$r&#65533;g%&#65533;Wg&#65533;&#65533;&#65533;&#65533;&#65533;f&#65533;[ &#213;&#65533;&#65533;q&#65533;m&#65533;m)&#65533;&#65533;-&#65533;o*
&#65533;&#65533;C{!
&#65533;"&#65533;&#65533;&#1864;&#65533;Y&#65533;h&#65533;&#65533;v&#65533;a&#65533;x4&#65533;F&#65533;&#65533;&#65533;RX+"7.&#65533;&#65533;&#65533;T^)(sHDb&#65533;&#65533;&#65533;8&#65533;&#65533;&#65533;&#65533;-&#65533;$&#65533;&#21925;&#65533;*3&#65533;G^&#65533;&#65533;&#65533;&#65533;&#65533;A&#65533;g&#65533;&#65533;&#65533;&#65533;&#65533;	&#65533;&#65533;:t&#65533;&#65533;&#65533;lb&#65533;I&#1254;&#65533;hx&#65533;&#267;&&#65533;&#65533;&#65533;&#65533;&#65533;&#65533;^&#8565;u&#65533;'&#65533;&#65533;&#65533;&#65533;&#65533;&#65533;&#65533;y0'&#65533;&#65533;c^2&#65533;&#65533;m&#65533;&#1108;&#65533;.&#65533;
zen<I&#65533;&#65533;&#65533;@L&#65533;>9]_&#65533;5&#65533;=h &#65533;I&#65533;^&#65533;&#65533;M&#65533; &#65533;:W&#65533;&#65533;&#65533;&#65533;&#65533;&#65533;&#65533;&#65533;5&#289;&#65533;&#65533;&#531;j&#65533;p&#65533;&#65533;CDp&#65533;$E&#65533;&#65533;G8;&#65533;&#65533;H4&#5969;&#65533;h&#65533;-&#65533;c.QJ.^&#65533;&#65533;E&#1779;&#65533;">7&#65533;q'b9&#65533;XN&#65533;-&#65533;	,&#65533;Z&#65533;&#1938;&#65533;=2&#65533;@-x&#65533;&#65533; 	YHB"`N	&#65533;&#65533;&#1032;&#65533;&#65533;>&#65533;&#65533;&#65533;A&#65533;&#65533;&#65533;V&#65533;&#65533;&#65533;s4&#65533;)&#65533;&#65533;D9,Ld&#65533;g&#65533;Vf&#65533;{	&#65533;"&#65533;j&#65533;&#65533;&#65533;&#65533;@&#65533;j-3&#65533;
fb&#65533;(D&#65533;&#65533;P&#L&#65533;p&#65533;l)%&#65533;J&#65533;&#65533;&#65533;&#65533;&#65533;&#65533;c&#65533;8.q]&#1242;&#65533;&#65533;&#1848;T&#287;td &#65533;&#631;g9&#65533;&#65533;Bq&#65533;&#65533;NDC~&#65533;&#65533;!&#65533;&#65533;&#65533;8$&#65533;&#65533;&#65533;"3&#65533;E&#65533;&#65533;'&#65533;&#65533;$B	&#65533;&#65533;F0&#65533;&#65533;	&#65533;?&#65533;&#65533;s@F&#65533;&#65533;&#65533;K&#65533;&#65533;!)&#65533;&.&#65533;`"#&#1234;&#65533;&#65533;&#65533;%:J&#65533;e_&#65533;h&#65533;&#1060;&#65533;&#65533;&#65533;(%dEY&#65533;R&#65533;&#393;N&#65533;&#65533;&#65533;&#65533;z&#65533;`H&#65533;>&#65533;&#65533;&#65533;-jCA^M"~2f&#65533;.T&#65533;&#65533;L&#65533;D-&#65533;c&#65533; .Uk&#65533;&#65533;R&#65533;v&#65533;Y4c&#65533;&#65533; &#65533;&#65533;&#65533;&#343;EU&#65533;U&#65533;&#65533;&#65533;Ne	&#316;&#65533;8&#65533;&#65533;H
m&#65533;	&#65533;&6&#65533;&#672;1&#65533;N&#65533;a&#65533;8&#65533;/&#65533;&#65533;k?&#65533;,&#65533;&#65533;
&#65533;-&#65533;3@jC0&#65533;!&#65533;&#65533;&#65533;^YF
&#65533;&#65533;&#65533;&#65533;&#65533;&#65533;&#65533;&#65533;@&#65533;&#65533;T09&#65533;"&#65533;h&#65533;&#1094;V0ei&#65533;KY'&#65533;iTzv&#65533;&#65533;&J&#65533;&#65533;&RA&#1241;&#65533;&#278;&#65533;&#65533;&#65533;&#65533;&#65533;&#65533;N&#1331;| &#65533;&#65533;&#65533;&#65533;#yB&#65533;&#65533;pD&#65533;&2&#65533;"&#65533;U&#65533;r&#65533;{&#65533;&#65533;&#65533;&#65533; Y&#1354;&#1158;&#65533;>&#65533;(S&#65533;&#65533;J&#65533;&#65533;&#65533;&#65533;&#1405;(&#65533;%&#65533;$&#65533;W&#65533;&#65533;8o&#65533;C&#65533;&#65533;&#65533;C*;-&#65533;&#65533;&J&#65533;X&#65533;B{&#65533;B&#65533;&#65533;&#65533;&#65533;&#65533;-m&#65533;&#1070;&#65533;R&#65533;
%&#65533;&#65533;&#65533;E&&#65533;&#65533;4{"&#65533;t&#65533;&#65533;DV&#65533;j&#65533;JLQ&#65533;j&#65533;&#65533;&#9929;&#65533;&#65533;&#65533;&#65533;&#1137;h"`Y^&#914;&#65533;&#65533;&#65533;&#65533;-N&#65533;KZN&#65533;b#&#65533;&#65533;&#65533;Z$z&#65533;&#65533;g=@&#65533;`.U&#65533;::T&#65533;*&#65533;&#854;&#65533;&#1829;&#65533;7&#65533;&#65533;&#1865;&#65533;k&#65533;+&#65533;&#65533;#&#65533;i&#65533;rW&#65533;&#65533;&#65533;D&#65533;9&#65533;&#65533;&#65533;&#65533;&#65533;Bf&#65533;&#65533;&#1079;H&#65533;aa%&#65533;&#65533;*&#65533;&#65533;~&#1525;0dW&#65533;4&#65533;G&#65533;&#65533;'^&#65533;Ww"(&#65533;!"'!H_&#65533;D.L&#65533;&#65533;D&#467;	%&#65533;]&#65533;<p&#65533;:r&#65533;&#65533;)&#65533;&#65533;HV&#65533;&#65533;&#65533;&#65533;&#65533;&#65533;&#65533;K&#65533;(&#65533;&#65533;GH&#65533;K&#65533;&#65533;&#65533;&#65533;&#65533;A&#65533;&#65533;&#65533;&#65533;&#65533;H&#65533; &#65533;jc&#1744;u&#65533;&#65533;1(&#65533;h&#65533;F&#65533;&#65533;z&#65533;&#65533;&#65533;&#65533;&#65533;&#65533;XW&#1667;i&#65533;&#65533;&#65533;&#65533;N	k4&#65533;&#141;Z&#65533;&#65533;<f;|&#65533;&#65533;JR'"&#65533;&#65533;4B&#65533;&#65533;C"&#65533;&#65533;kMV&#65533;&#65533;I&#65533;&#65533;u"&#65533;&#65533;w'&#2040;&#65533;T&#65533;I&#65533;vQt&#65533;&#65533;&#65533;O&#65533;&#62020;&#65533;&#65533;M&#65533;G&#65533;&#65533;z&#65533;&#65533;&#65533;&#65533;bX&#65533;&#65533;R&#18133; )&#65533;yVn&#65533;&#65533;&#65533;&#65533;1&#65533;I/ZPc&#65533;&#65533;&#65533;0W&#65533;r&#1174;>&#65533;T&#65533;Q&#65533;&#65533;mG&#65533;s&#65533;?&#65533;&#65533;9&#65533;&#65533;4&#65533;'&#65533;A"&#65533;X&#65533;N&c&#65533;|&#65533;1&#1993;Z&#65533;z&#820;&#65533;U&#65533;m&#65533;Ah&#65533;&#65533;&#65533;=&#65533;&#65533;&#1382;&#65533;'`&#65533;&T&#65533;Lw&#65533;B7&#65533;&#65533;&#65533;0&#65533;&#65533;&#65533;`&#65533;&#65533;&#65533;&#65533;.&#65533;&#65533;&#65533;&#65533;&#65533;&#65533;&#629;&#65533;&#65533;&#65533;&#65533;&#65533;&#65533;&#65533;&#65533;&#65533;&#65533;&#65533;Gx&#65533;t&#65533;&#65533;&#65533;&#65533;&#65533;=&#65533;i&#65533;P&#65533;o&#65533;&#65533;2&#65533;&#65533;T&#1772;&#65533;`K"D&#65533;&#65533;;b&#65533;W}&#65533;&#65533;p&#65533;X&#65533;K&#65533;&#65533;G&#743;l&#65533;Fi,&#65533;&#65533;&#65533;y&#65533;&#65533;&#65533;!&#65533;NU1`&#65533;&#65533;&#65533;(&#65533;&#65533;&#65533;&#65533;&#65533;nN$u&#65533;&#65533;&#65533;&#65533;&#65533;
&#65533;i&#65533;^&#65533;I7&#65533;&#65533;j&#65533;&#65533;D&#65533;&#65533;}G&#65533;\Y&#65533;&#65533;&#65533;&#65533;K&#65533;P&#65533;&#65533;IO&#65533;woJ&#65533;r&#65533;&#65533;O2o"&#65533;&#65533;u&#65533;r&#65533;&#65533;&#65533;&#65533;&#65533;&#65533;&#277;&#65533;&#65533;_&#65533;&#65533;^x&#65533;&#65533;&#65533;[&#137;&#65533;&#65533;&#65533;ME&#65533;&#65533;"&#65533;&#65533;&#65533;N&#65533;,k&#65533;*P&#65533;%&#65533;&#65533;00	`4&#65533;H)N&#65533;&#65533;n&#65533;&#65533;V&#65533;&#65533;Z&#65533;&#65533;P&#65533;V&#65533;&#65533;M@&#65533;-&#65533;&#65533;cdP'$&#65533;&#65533;jbN&#65533;{K&#1295;2&#899;&#1886;+;&#65533;k&#812;M||	3&#1037;'&#65533;&#65533;%&#65533;&#65533;
#&#65533;V&#65533;mpcVj&#65533;&#65533;
#o&#65533;&#65533;&#65533;/&#1842;&#65533;	&#65533;`"&#65533;&#402;&#65533;(&#65533;
&#65533;&#65533;&#65533;&#65533;A&#65533;&#65533;&#65533;&#65533;&#65533;&#65533;&#65533;p"&#65533;&#65533;&#65533;&#65533;&#65533;,&#65533;&#65533;%&#65533;&#65533;N&#65533; &#65533;@&#65533;O&#65533;T&#65533;$"&#65533;u<W&#65533;*J&#65533;&#65533;&#65533;&#65533;&#65533;&#65533;&#65533;&#65533; `:&#65533;M@&#65533;&#65533;}P&#65533;&#65533;j&#65533;g&#65533;&#65533;Z @&#65533;&#65533;&#65533;P&#65533;/p&#65533;'vP<Qg&#65533;/&#65533;-'4&#65533;=&#65533;&#65533;&#65533;&#65533;aV&#65533;&#65533;z&#65533;&#65533;&#65533;&#65533;V&#65533;%b&#65533;&#135;R&#65533;*&#65533;&+&#65533;&#65533;&#65533;>&#65533;fPp#
y&#65533;&#65533;&#1132;&#65533;&#65533;&#65533;&#65533;1&#936;&#65533;hH&#65533;&#65533; oB&#65533;&#65533;b
&#65533;&#65533;<&A&#65533;,&#65533;J &#65533;&#65533;A&#65533;&#65533;@&#65533;&#65533;r&#65533;:&#65533;&#65533;c&#65533;&#65533;N&#65533;E&#65533;q&#65533;1&#65533;2&#65533;&#65533;&#65533;L'&#1061;&#65533;r&#65533;Dtb@D&#65533;&#65533; &#65533;!&#65533;&#65533;'&#65533;(&#65533;"&#65533;&#65533;@&#65533;&#785;&#65533;#7$'&#65533;&#65533;&#65533;$&#65533;`$SR&#65533;&#65533;%a%&#65533;d&#65533;h&#65533;&#65533;T&#65533;S&#65533;&#65533;&#65533;&#65533;KJ/'e&#65533;'{&#65533;y&#65533;a j&#65533;2&#65533;&#899;<,@&#65533;fi&#65533;&#65533;&#65533;R"&#65533;&#65533;&#65533;N&#65533;&#65533;j&#65533;3&#65533;&#61604;&#65533; &#65533;&#963;&#65533;&#65533;^R&#65533;&#65533;rm&#65533;!&#65533;BU&#65533;3&#65533;&#65533;&#65533;/&#65533;O&#970;+&#65533;)&#65533;&#65533;&#65533;&#65533;&#65533;&#65533; &#65533;*&#65533;&#65533;&#65533;&#65533;k&#65533;&#1157;'J,&#65533;P!	F`!,p&#65533;&#65533;r$b&#65533;(&#65533;!&#65533;d13&#65533;'&#274;&#65533;!2u&#65533;&#1222;,&#65533;!&#65533;&#65533;37&#65533;2&#65533;&#65533;&#65533;<34_&#65533;`A&#65533;&#65533;.5_"&}&#65533;B&#65533;&#65533;&#65533;dO&#65533;\&#65533;6o&#65533;MF&#65533;=A&#65533;.&#65533;odeU&#1543;:(gZC&#65533;X&#65533;*&#65533;&#65533;4&#65533;&#65533; &#65533;&#65533;&#65533;r&#65533;	&#65533;Re"&#65533;&#65533;ha	>&#65533;&#65533;.&#65533;=&#65533;S"&#65533;n'BR$&#65533;E'3&#65533;&#65533;&#65533;K4A&#65533;&#65533;%:&#65533;h&#65533;&#193;"(&#65533;&#65533;S1_&#65533;J&#65533;=&#65533;&#65533; v@K&#65533;?&#65533;&#65533;J&#65533;&#65533; J&#65533;&#65533;^&#65533;N+>&#65533;&#65533;n&#65533;b&#65533;&#65533;3&#65533;&#65533;%&&#65533;4sb&&#65533;  &#65533;D&#65533;&#65533; &#65533;&#65533;$&#65533;D&#65533; &#65533;  &#65533;&#65533;Y&#65533;Ec&#65533;&#65533;Fk&#65533; p&#65533;F&#65533;&#65533;F&#65533;&#65533;l&#65533;%&#65533;&#65533;&#65533;&#65533;g&#65533;&#65533;Ft&#65533;z&#65533;Fq&#65533;fZ&#65533;'`M/&#65533;bd&#65533;!&#65533;&#65533;&#65533;J&#65533;43&#65533;+&#65533;&#65533;&#65533;^Ik|&#65533;;&#65533;S9EM&#65533;o&#65533;&#65533;t	&#65533;-;c7&#65533;5&#65533;&#65533;&#65533;F+tc9&#65533;d5&#65533;&#65533;*&#65533;f&#65533;tCmrE*&#65533;b7&#65533;&#65533;'&#1810;&#792;&#65533;8&#65533;
&#65533;'
W R&#65533;	, R&#65533;t"&#65533;&#65533;&#65533;h&#65533;2&#65533;++S"(!&#65533;*T'(A&#65533;>&#65533; !13k&#65533;&#65533;&#65533;&#65533;&#65533;0&#65533;&#65533;N&#65533;UW&#65533;b&#65533;&#65533;&#65533;42&#65533;X&#65533;&#65533;V`&#65533;A&#65533;k&#65533;&#65533;'&#65533;&#65533;.&#65533;&#65533;+& Xy1Eb&#65533;&#65533;'P&#65533;EYEO&#65533;Egt*&#65533;U"dTFst/t&#65533;G&#65533;&#65533;F&#65533;G&#65533;UH&#65533;UI&#65533;&#65533;H%"jT&#65533;Tp~4]}&#65533;[&#65533;KC&#65533;X&#65533;^_&#65533;KTn+T&#65533;t^&#65533;`&#65533;bV]&#65533;&#65533;c&#65533; D&#65533;D&#65533;E&#65533;B&#65533;&#65533;x5T&#65533;&#65533;j&#65533;&#65533;O&#65533;&#65533;1&#65533;&#65533;@.&#65533;&#65533;Ms&#65533;W&#65533;&#65533;(:9U&#65533;&#65533;&#780;j&#65533;&#65533;&#764;&#65533;j&#65533;&#65533;&#65533; &#65533;&#65533;O&#65533;&#65533;e&#65533;&#65533;&#65533;&#65533;&#15038;&#829;&#65533;k >&#65533;3&#65533;+&#1758;&#65533;&#65533;"5)&#65533;&#65533;3&#65533;j;&#65533;&#65533;V&#65533;3m&#65533;n"&#65533;:&#65533;&#65533;,&#65533;p!&#65533;n&#38214;&#65533;'N&#65533;B&#65533;&#65533;XA4E&#65533;&#65533;?&#65533;&#65533;u"&#65533;&#65533;k?&#65533;& m%t[&#65533;&#65533;Z% &#65533;5n&#65533;&#65533;&#65533;&#65533;E[S'&#65533;&#65533;J&#65533;4\&#65533;&#65533;X&#65533;=&#65533;U"&#65533;5&#65533;@'q&#65533;Up&#65533;5pw&#65533;5G&#65533;
&#65533;&#65533;&#65533;&#65533;J&#65533;u*4&#65533;'h@<&#65533;>]&#65533;1&#65533;tK7/&#1408;&#65533;&#65533;7&#65533;Ru&#65533;cEP&#65533;&#65533;n&#1446;/&#65533;&#65533;*l&#65533;&#65533;&#65533;f&#65533;&#65533;&#65533;&#65533;in6v&#65533;&#65533;2&#65533;&#65533;&#702;&#65533;}&#65533;y&#65533;&#65533;x&#65533;WQRV&#65533;b&#65533;&#65533;gf'Bx&#970;&#65533;&#65533;&#65533;:*V" &#65533;j<&#65533;'&#65533;b)|_&#65533;n&#65533;&#65533;&#65533;t&#65533;a&#65533;bN&#65533;E &#65533;na}_tD&#65533;}&#65533;&#65533;3E&#65533;/&#65533;&#65533;Y&#65533;o&#65533;$[&#65533;bI&#65533;&#65533;n&#65533;&^w"VsFh&#65533; &#65533;&&&#65533;&#65533;&#65533;g&#65533;As&#65533;g^&#65533;H&#65533;t&#65533;d&#65533;&#65533;&#65533;h&#65533;8w&#65533;G`&#65533;cl&#65533;&#65533;&#65533;&A&#65533;Wx&#65533;6'&#65533;&#65533;W&#65533;d&#65533;}j&#65533;c:&#65533;&#65533;&#65533;r8Vx&#65533;&#65533;S&#65533;&#492;&#65533;&#65533;&#816;s6,&#65533;'&#65533;w'&#65533;&#65533;y&#65533;&#65533;&#65533;&#65533;L8&#65533;w &#65533;yb&#942;&#65533;&#65533;&#65533;w:&#65533;&#65533;V&#65533;&#65533;V&#65533;&#65533;}&#1460;&#65533;x&#65533;&#65533;&#65533;0'&#65533;h}&#65533;v&#65533;n*&#65533;&#65533;X&#65533;r&#65533;7os~C&#65533;5+&#65533;g&#65533;Nx&#65533;&#65533;&#65533;&#65533;bFx0&#65533;&#65533;}o&#65533;Ey&#65533;}7&#65533;Y&#65533;v&#65533;&#1751;Y^&#65533;}&#65533; &#65533;&#65533;_b&#65533;X4p&#65533;&#65533;&#65533;&#5351;%>4!@Y> &#65533;&#65533;"@&#65533;&#65533;_&#65533;J&#65533;o&#65533;J&#65533;&#65533;&#65533;&#65533;<&#65533;cv&#65533;0k4&#65533;O&#65533;~&#65533;g&#65533;&#65533;&#65533;&#1824;c'8i"&#65533;
f&#65533;&#65533;&#65533;Q&#65533;l&#65533;kv&#934;#zi&#65533;&#65533;&#65533;&#65533;L&#65533;Q:&#65533;g&#65533;&#65533;&#8813;X&#946;Xz&#65533;&#65533;&#65533;1&#65533;[&#65533;}&#65533;&#65533;&#65533;&#65533;&#1625;&#65533;&#65533;&#1682;&#65533;:Z&#65533;4&#65533;&#65533;Q&#65533;S&#65533;p&#65533;7&#65533;&#845;+Y8tay&#65533;*&#65533;&#65533;C_B`51&#65533;&#65533;&#65533;x"b&#65533;b&#65533;&#65533;&#65533;H&#65533;&#65533;*$z&#65533;&#65533;&#65533;noay&#65533;&#65533;&#65533;&#65533;&#65533;b&#65533;&#65533;&#65533;D&#65533;"&#65533;:0&#65533;&#65533;&#65533;_&#65533;3[&#65533;DW&#65533;L&#1700;&#65533;&#65533;}C4D]4'$t&#65533;&#65533;&#65533;&#65533;F@&#65533;a&#65533;MRy&#65533;5 &#65533;&#65533;&#65533;&#65533;&#65533;:5Wh&#65533;&#65533;&#65533;Z'\&#1639;&#65533;&#65533;&#65533;&#65533;&#65533;&#65533;|&#65533;&#65533;&#65533;&#65533;&#65533;z&#65533;hSvU&#65533;b&#1728;&#65533;&#65533;[%&#65533;&#65533;YxA&#65533;&#65533;u&#65533;&#672;x&#65533;f!z1&#220;&#65533;#4&#65533;&#65533;g&#65533;&#1303;&#65533;j:&#65533;&#1596;&#65533;&#65533;'&#65533;&#65533;&#65533;y&#65533;&#65533;&#65533;&#65533;}&#65533;9:&#65533;Y	uB&#65533;&#65533;&#45823;,&#65533;&#65533;re&#65533;-8&#65533;w
&#65533;&#65533;N&#65533;&#65533;&#65533;RW'`x+&#65533;&#1344;&#65533;&#65533;'&#65533;v".&#65533;}ST4&#65533;bD'&#65533;&#1751;l&#65533;~U&#65533;&#65533;?&#65533;Y=&#65533;~&#65533;7&#65533;[&#65533;*&#65533;&#65533;3A&#65533;'&#65533;x/&#65533;&#65533; x[+&#65533;&#65533;G&#65533;&#65533;I&#65533;E&#65533;{&#65533;&#65533;b&#65533;
&#65533;p&#65533;&#65533;/&#65533;&#65533;&#65533;p&#65533;q&#65533;&#65533;p&#65533;r&#65533;&#65533;pS&#65533;p&#65533;i\)7p(7&#65533;&#65533;{&#65533;&#65533;{&#65533;(&#65533;&#65533;O&#65533;&#611;&#65533;&#65533;Z&#65533;d&#65533;aEe6vY&#65533;&#65533;&#65533;3&#65533;&#65533;&#65533;j6;&#8985;&#65533;
&#65533;&#65533;&#65533;z&#65533;&#65533;&#65533;&#65533;&#65533;&#65533;+&#65533;;&#65533;&#65533;&#65533;e&#65533;X&#65533;&#65533;&#65533;&#65533;&#65533;&#65533;&#1623;&#65533;X&#65533;&#619;&#832;&#684;
<&#65533;;'&#65533;L&#167;&#65533;&#65533;&#65533;X&#65533;&#65533;9&#65533;&#65533;7&#65533;&#810;0|<y&#65533;Q&#65533;&#65533;l&#1030;l&#65533;&#65533;,&#1778;}7[&#65533;&#65533;&#65533;3M&#549;_X&#65533;&#65533;&#65533;&#65533;&#65533;D&#65533;v"&`L&#65533;3]&#65533;&#65533;[&#65533;&#65533;K&#65533;&#65533;5&#65533;&#65533;7&#673;&#65533;MTD&#65533;W&#65533;Mz&#65533;&#65533;;&#65533;&#65533;[&#65533;&#65533;B&#65533;&#65533;w&#65533;&#65533;bn&#65533;&#65533;n&#224;&#65533;hT&#65533;5&#65533;u&#65533;["w'&#65533;{]@&#65533;&#469;&#65533;4p&#65533; &#1051;/&#65533;&#65533;'&#65533;&#65533;
&#65533;<'
&#65533;&#65533;&#1127;b]&#65533;*&#65533;&#65533;#&#65533;&#65533;&#65533;&#65533;,`,&#65533;&#65533;&#65533;&#65533;&#65533; &#65533;o"`i&#65533;c&#65533;;&#65533;f;&#65533;&#65533;M&#65533;&#65533;Jb%Q&#65533;#i&#65533;50&#1841;&#65533;3y&#65533;&#902;&#65533;&#65533;&#65533;+f&#65533;&#65533;&#65533;&#1427;7&#65533;&#65533;1&#65533;&#65533;&#65533;&#1700;&#65533;Q&#65533;c	&#65533;&#494;&#65533;&#65533;s7&#65533;?&#65533;&#65533;?\&#65533;&#65533;&#65533;9|=&#65533;&#65533;n&#65533;&#65533;i#&#65533;&#65533;&#65533;Q%R&#65533;&#65533;T&#65533;&#65533;&#65533;W|W&#1393;<&#65533;&#65533;&#65533;9&#65533;w"EK4awE&#1366;&#65533;c{&#65533;'bmqMDCZBYzlM&#1316;&#65533;&#1380;&#65533;&#65533;D&#65533;7&#65533;~l&#65533;]E[4E&#65533;<&#65533;&#65533;V&#65533;s&#65533;Z/&#65533;'&#1212;+X&#65533;S&#65533;SsF!&#65533;c&#65533;&#65533;?>' }&#65533;m&#1337;&#65533;&#65533;&#65533;O>'(w]&#65533;5&#65533;uB&#65533;_&#65533;q&#65533;&#65533; T&#65533;W^He^&#65533;y&#65533;@&#65533;&#65533;&#65533;@`'$&#65533;%
&#65533;&#65533;&#65533; &#65533;^"&#65533;&#65533;&#65533;"&#1141;&#188;s&#65533;+&#65533;`&#65533;&#65533;'&#65533;&#65533;W&#65533;&#65533;&#65533;&#65533;&#1269;&#65533;h6&#65533;:&#65533;&#65533;O&#65533;Y3&#65533;&#65533;&#65533;&#65533;V&#65533;&#65533;7&#65533;;&#65533;&#65533;
&#65533;&#65533;5&#65533;&#65533;v&#65533;&#65533;&#65533;A#QpEQ&#65533;&#65533;&#65533;0E&#65533;&#65533;2&#65533;v&#1452;&#65533;&#65533;&#65533;&#65533;&#65533;&#65533;q&#65533;R&#65533;t&#1706;&#65533;&#65533;6&#65533;&#65533;Qw&#1906;	&#65533;Lw=&#65533;&#65533;&#65533;&#28348;&#65533;4&#65533;&#65533;Tx&#65533;&#65533;q&#65533;&#65533;X`&#65533;&#65533;@tm_4&#65533;&#1398;lIz&#65533;W&#65533;&#65533;c&#65533;Y&#65533;}CZ&#65533;&#1765;&#1494;
n&#65533;CzZKT&#65533;I&#65533;&#65533;&#65533;|&#65533;&#65533;[&#65533;s&#1280;&#65533;Z&#65533;&#65533;&#65533;&#65533;&#169;&#65533;&#65533;&#65533;snco%&#65533;o&#65533;&#65533;o&#65533;?+&#65533;T^	:&#65533;&#65533;&#65533;&#65533;&#65533;&#65533;	W&#65533;}&#65533;_B&#65533;}&#65533;&#65533;%&#65533;&#30206; &#65533;&#65533;&#65533; &#65533;&#65533;_"&#65533;&#65533;\&#65533;&#65533;&#65533;&#65533;&#65533;&#65533;&#65533;&#65533;bab&#356;&#65533;
<&#65533;&#65533;_&#65533;%&#65533;&#65533;`&#65533;b&#137;+"&#65533;\&#65533;&#65533;&#65533;&#65533;2d &#65533;&#65533;&#65533;&&#65533;F&#65533;&#65533;&#65533;C\&#65533;&#65533;d&#778;K&#65533;&#65533;\&#65533;&#65533;A(8oZ<Hp"I&#65533;?KR&#65533;y&#65533;`3(66kZp&#65533;&#1156;KuB&#585;u&#65533;&#941;LuR&#873;&#65533;&#65533;&#65533;P&#65533;6&#65533;2e&#596;k-&#65533;&#65533;`p&#65533;L&#65533;
&#65533;ZHsp&#65533;&#65533;4z&#65533;y&#65533;&#65533;&#65533; &#65533;&#65533;&#65533;&#65533;&#65533;&#65533;&#65533;&#65533;&#65533;&#65533;0&#65533;&#65533;&#65533;"l&#65533;&#65533;b&#65533;h&#65533;B9taAkp&#65533;&#65533;-&#296;	&#65533;6&#65533;&#65533;&#65533;&#65533; &#65533;[  @&#65533;&#65533;q?&#65533;`&#65533;&#65533;&#65533;&#65533;/(<&#65533;&#1980;g&#65533;8;x&#65533;&#65533;&#65533;q&#65533;&#65533;&#65533;&#65533;&#65533;W&#65533;_&#65533;&#65533;&#65533;&#65533;&#65533;&#65533;j_&#65533;;&#65533;&#65533;&#65533;4&#65533;&#65533;&#65533;&#2005;&#65533;&#1383;&#65533;o&#65533;?B&#65533;&#65533;&#65533;&#65533;&#65533;`&#65533;hQ7u&#65533;?&#65533; B&#65533;&#65533;&#65533;?	Jx&#324;&#65533;&#65533;&#65533;$&#65533;!DE&#65533;UD^w&#65533;'"s&#65533;&#65533;b&#65533;*&#65533;&#65533;b&#65533;.&#65533;c&#65533;1zQ&#65533;$&#65533;&#65533;&#65533;&#65533;6&#65533;3	&#65533;&#1048;&#65533;&#65533;fJA&#65533;X&#65533;P&#65533;&#65533;OG(y&#65533;&#65533;AK&#65533;JM	&#65533;QE=t$D$Aq&#65533;Y&#65533;L&#65533;PY<&#65533;&#65533;SU&#65533;&#65533;QGMzTP3Mx4&#65533;&#65533;&#65533;&#65533;'!&#65533;i&#65533;&#65533;	&#65533;v*%&#65533;	-i&#65533;Z&#65533;&#65533;&#65533;B,&#65533;3A&#65533;26^&#65533;&#65533;&#65533;&#65533;&#65533;b&#65533;i&#65533; &#65533;&#65533;VXd&#65533;&#65533;e&#65533;&#65533;6&#65533;&&#65533;]&#65533;&#65533;&#65533;DVji!&#65533;hT&#65533;f&#65533;u&#65533;i&#65533;&#65533;ry&&#65533;v&#65533;&#65533;)g&#65533;{l&#65533;&#65533;&#65533;:]&#65533;?&#65533;&#65533;]{Z&#65533;&#65533;x&#65533;&#65533;w{&#65533;rK&#65533;z&#65533;tG"&#65533;&#65533;&#65533;7_&#65533;&#65533; &#65533;A"	o&#65533;/&#65533;&#1037;&#65533;&#65533;8!&#65533;.&#559;&#65533;%&#65533;`&#65533;E&#65533;;&#65533;D&#65533;&#65533;&#65533;y&#65533;Wm&#65533;W&#65533;&#65533;s&#65533;NLq&#65533;_&#65533;q&#65533;+NjA?7OAp!td&#65533;|&#65533;&#65533;'&#65533;	&#65533;X
&#65533;&#65533;&#65533;W&#65533;e&#65533;&#65533;T&#65533;&Bv&#65533;&#65533;&#65533;X8&#65533;&#65533;&#65533;Y,&#1228;&#65533;N&#65533;&#65533;QZ&#65533;&#65533;&#65533;&#65533;_&#65533;&#768;&#65533;E!-u&#65533;>5cY1&#65533;r&#65533;Y}&#65533;'&#65533;9&#65533;%&#65533;bWQ&#65533;IN&#65533;&#65533;#;&#65533;KK4&#1037;4FV&#65533;_&#65533;&#65533;&#65533;&#1710;&#65533;4&#65533;f&#65533;Yf&#65533;&#65533;*Y&#65533;&#65533;&#65533; &#65533;&#65533;*&#65533;&#65533;&#65533;&#65533;&#65533;&#65533;Zf&#65533;!&#65533;&#65533;&#65533;&#65533;&#65533;\&#65533;&#65533;&#65533;&#65533;&#65533;u+
&#733;y&#65533;&#65533;&#65533;V&#65533;&#65533;&#65533;t&#65533;{&#65533;&#65533;.&#65533;&#65533;j&#1758;&#65533;&#65533;n&#65533;_&#65533;&#65533;&#65533;&#65533;q&#65533;'&#65533; &#65533;>&#65533;&#65533;&#65533;&#65533;&#65533;}&#65533;&#65533;&#65533;&#65533;&#65533;&&#65533;w
[k&#65533;&#65533;&#1948;&#65533;&#65533;~&#65533;&#9215;&#65533;&#65533;&#65533;=&#65533;&#65533;&#65533;e&#65533;&#65533;&#65533;&#65533;b&#65533;b&#65533;bG&#65533;2&#65533;A&#65533;t3&#65533;&#65533;|&#65533;Y,&#65533;eP&#65533;S&#65533;&#65533;W@&#65533;&#65533;$!&#65533;&#65533;&#65533;&#65533;&#65533;&#65533;\3&#65533;8&#65533;	V&#65533;jq&#65533;Z&#1314;6&#65533;6E-ih3&#65533;&#1480;r&#65533;@&#65533;m)&#65533;c&#65533;F4&#65533;5(&#65533;,k6&#65533;&#65533;&#438;&#65533;&#65533;&#65533;%q&#65533;&#65533;st&#65533;&#65533;-@&#65533;LBf3&#65533;&#65533;q&#65533;a\f&#65533;h&#65533;M8g&#65533;&#65533;&#65533;D&#65533;&#65533;&#65533;_a&#65533;Y&#65533;&#65533;&#65533;mz5f&#65533;&#65533;X&#65533;-&#568;&#65533;3:&#65533;X[&#50548;&#65533;&#65533;:&#65533;t9&#65533;r&#65533;&#65533;&#65533;c&#65533;&#65533;g&#65533;&#65533;&#65533;&#65533;&#65533;&#65533;)l&#65533;&#65533;&#65533;q&#65533;&#65533;&#65533;&#65533;D&#65533;&#65533;I%&#65533;y&#65533;x&#65533;&#65533;&2&#65533;&#65533;e&#65533;
&#65533;&#65533;A&#65533;&#65533;&#65533;&#65533;'D&#65533;&#65533;N&#65533;&#65533;&#65533;&#65533;H&#65533;r&#65533;&#65533;l&#65533;+"&#65533;E	*J<&#65533;qV&#65533;&#65533;,ej&#65533;X&#65533;7&#65533;&#1865;&#65533;&#65533;&#1225; &#65533;&#65533;~e&#65533;n&#65533;	s"?&#65533;&#65533;#k&#65533;J&#65533;&"&#65533;Ls&#65533;Qy&#65533;&#65533;&#65533;L`&#65533;/POyJ/w&#65533;5t.&#65533;h&#65533;#J6	&#65533;&#65533;t&#65533;&#65533;:&#65533;	&#65533;.&#65533;C&#65533;x&#65533;d+&#65533;&#65533;&#65533;&#65533;LQ1&#65533;&#65533;"B&#65533;h&#65533;&#65533; &#65533;0&#65533;&#65533;Mg&#65533;j&#65533;R&#65533;C&#65533;&#65533;z&#65533;n&#65533;S&#65533;&#65533;&#65533;Xa&#65533;&#65533;A&#65533;s&#65533;9&#65533;X&#65533;9&#65533;C&#65533;&#65533;Jg&#65533;&#65533;C"&#65533;#B&#65533;&#65533;Q&#65533;G&#65533;&#65533;Q&#65533;&#65533;3-&#65533;FX&#65533;YM&#65533;S&#65533;.&#65533;t-&#65533;\&#65533;&#65533;&#65533;T&#65533;&#65533;&#65533;&#65533;&#65533;&#65533;{&#65533;S &#65533;*&#65533;v&#65533;&#65533;&#65533;+Sd! &#65533;&#65533;]&#65533;&#65533;$&#65533;^H&#65533;&#65533;&#65533; &#65533;&#65533;VQ&#65533;x&#1396;&#65533;u&#65533;leQ>&#65533; &#65533;&#65533;&#65533;&#65533;	d&#65533;:&#65533;&#65533;1@&#65533;y&#65533;&#65533;&#65533;&#65533;?F&#65533;PMj&#65533;&#65533;&#65533;r&#65533;&#65533;&#65533;!,J&#65533;.8&#65533;k&#65533;&#65533;lae&#1520;X&#65533;&#65533;3@&#65533;;&#65533;5r&#65533;&#65533;@&#65533;&#65533;&#65533;&#65533;4&#65533;&#65533;&#65533; &#65533;tlN`&#65533;&#65533;V&#65533;	!S&#65533;~&#65533;&#65533;&#65533;&#65533;GA&#65533;&#65533;6&#65533;&#65533;4&#65533;W&#65533;A&#65533;&#65533;&#65533;V#&#65533;f&#65533;r(&#65533;&#404;&#65533;&#65533;8&#65533;&#65533;nr*
,h&#65533;&#65533;C%&#65533;in&#65533;&#65533;&#65533;=&#65533;:&#65533;&#65533;&#36536;&#65533;&#65533;W&#65533;&#65533;&#65533; p&#65533;&#904;&#65533; &#65533;&#65533;GC1&#65533;&#1122;F&#65533;&#65533;&#65533;ZoA&#65533;&#65533;&#65533;T.rv&#65533;y&#65533;s&#65533;k&#65533;&#65533;&#65533;tW&#65533;&#65533;&#65533;V&#65533;9&#64193;&#65533;&#65533;&#238;&#65533;&#65533;|&#65533;C
Oxj4Dx&#65533;$.q&#65533;&#65533;P&#65533;&#65533;9&#65533;k&#65533;n&#65533;B&#65533;&#65533;O&#65533;9&#65533;(&#65533;?&#65533;&#65533;p"kb&#65533;&#65533;$M~!&#65533;&#65533;&#65533;Lh&#65533;&#65533;6&#65533;&#65533;&#65533;Hk-&#65533;&#65533;&#65533;m&#65533;2FrA(k&#65533;&#65533;P3MmW&#65533;&#65533;C&#65533;lM"&#1948;&#529;&#65533;&#65533;&#65533;&#65533;z&#65533;&#65533;9!&#65533;B&#65533;&#65533;&#65533;FaT@P&#65533;&#1418;"&#65533;	&#65533;&#65533;&#65533;&#65533;&#65533;&#65533;&#65533;&#65533;&#65533;w:&#65533;@&#65533;&#65533;&#65533;)*E&#65533;&#65533;&#65533;*47&#1129;&#65533;c &#65533;L7&#65533;&#65533;V\&#65533;&#65533;&#65533;&#65533;$N$&#65533;&#65533;u(x&#65533;K&#65533;&#65533;g6&#65533;&#65533;qz&#65533;&#65533;7&#65533;&#65533;&#65533;n&#65533;&#1923;&#785;&#65533;&#65533;&#65533;&#65533;LOl&#65533;vQ&#65533;%)rlcL?&#65533;&#65533;^&#65533;&#65533;&#65533;&#65533;m8&#65533;&#65533;&#65533;&#65533;&#65533;&#65533;&#65533;&#65533;lc&#65533;S&#65533;6K&#65533;08&#65533;&#65533;h&#65533;`&#65533;Y&#65533; &#1503; 0&#65533;&#65533;&#65533;&&#65533;d)&#65533;&#65533;0&#65533;&#65533;A&#65533;m&#65533;&#65533;A&#65533;E`&#65533;&#65533;&#65533;q&#65533;"$&#65533;&#65533;!&#65533;&#65533;F&#65533;]k
T&#65533;&#65533;&#65533;&#65533;v&#65533;&#65533;|`=&#65533;&#65533;&#65533;8iG'g&#65533;l&#65533;1&#65533;B&#65533;$&#65533;G &#65533;&#65533;&#65533;&#65533; +&#65533;\&#65533;"&#65533;&#65533;I&#65533;9z&#65533;&#65533;^&#65533;R&#65533;4&#65533;&#65533;R:&#65533;&#65533;&#65533;&#65533;&#65533;&#65533;[%r&#65533;`&#65533;f&#65533;&#65533;&#65533;x
!&#65533;YzctE)*\f3&#65533;E&#65533;HcR2bz0&#65533;*&#65533;=&#65533;&#65533;]%4&#65533;&#884;&#65533;&#65533;h_&#65533;T &#65533;&#65533;F&#65533;/r&#65533;&#65533;J&#65533;{E&#65533;&#65533;&#65533;k&#65533;&#65533;&#65533;&#65533;&#65533;5	&#65533;@	&#65533;$&#65533;
!&#65533;H&#65533;JP&#65533;@&#65533;!&#65533;&#65533;GC&#65533;)&#65533;&#65533;&#65533;&#1357;f&#65533;GCWx6&#65533;&#65533;:kXT&#65533;/&#65533;&#65533;O_2&#65533;V#lSsIW&#65533;2&#65533;vMK&#65533;&#65533;&#65533;&#65533;&#65533;Z&#65533;&#65533;&#65533;&#65533;&#65533;}&#65533;V&#65533;&&#65533;2&#65533;&#65533;&#65533;&#65533;*&#65533;&#65533;&#239;&#65533;5&#65533;O&#65533;&#65533;&#65533;r&#65533;&#65533;&#65533;&#140828;&#65533;Z&#65533;&#65533;&#65533;Q&#65533;&#65533;S@&#65533;%y&#65533;&#65533;q&#65533;J&#65533;Z&#65533;&#65533;&#65533;FW&#65533;&#65533;e:&#65533;&#65533;&#65533;-5s&#65533;&#65533;%&#65533;&#65533;T&#65533;o&#65533;#9Bxtyq8LW&#65533;3&#65533;&#65533; &#65533;Q~&#65533;8&#65533;&#65533;+&#261;&#65533;&#65533;g&#65533;&#65533;*&#65533;&#65533;)&#65533;v&#65533;&#65533;&#65533;i&#1541;1&#65533;-&#65533;&#65533;`&#65533;`&#65533;2.&#65533;R|&#65533;&#614; &#65533;&#65533;/bI
2x&#65533;'!"		&#65533;=X/&#65533;&#65533;xaI&#65533; Y&#65533;z&#65533;&#65533;x30&#65533;cyFy`yT&#65533;!Ay&#65533;Q&#65533;y0rh&#65533; &#65533;&#65533;T&#65533;iKh&#65533;gHb&#65533;%&#65533;wR&#65533;&&#65533;&#65533;&#65533;&#65533;&#65533;&#65533;&#65533;q&#65533;C:&#65533;V&#65533;"h&#65533;4&#1009;&vBoE!5&#65533;&#65533;B &#65533;X^S6=fB.&#65533;&#65533;GqjFZ&#65533;}&#65533;B_!C%$f\&#65533;&#65533;&#1700;p&#65533;&#65533;M,&#65533;e&#65533;Z]&#65533;|&#65533;4Z&#65533;&#65533;ovu{&#65533;h1)&#65533;z&#65533;&&#65533;&#65533;&#65533;2+ x&#65533;a&#65533;&#65533;&#65533;&#65533;r7u&#648;&#65533;&#65533;bE&#65533;r9
&#65533;ITkF*&#65533;qEd&#65533;L$j6&#65533;&#65533;S &#65533;R&#65533;fG&#65533;&#65533;0&#65533;&#65533;k&#65533;&#1090;&#65533;&#65533;	&#65533;A04&#65533;a&#65533;2I#!rI&#65533;&#65533;/3!&#65533;&#65533;!0G&#65533;U&#65533;&#65533; &#65533;&#65533; <xI&#65533;F/A&#65533;&#65533;<58IW&#65533;;|&#65533;&#65533;aU*rk&#65533;%:		&#65533;!9>&#65533;Go&#65533;&#65533;$&#65533;(#1&&#65533;7&&#65533;3&#65533;&#65533;d&#65533;;41t&#65533;&#65533;c&#65533;&#65533;&#65533;&#65533;.sh&#65533;g2&#65533;&#65533;O~&#65533;L&#65533;K&#65533;&#65533;'$&#65533;n&#65533;&#65533;}&#65533;&#65533;W]&#65533;M&#65533;$[WX&#455;^&#65533;&gN&#65533;&#65533;W^A}Z&#65533;O&#65533;&#65533;P&#65533;B&#65533;&#65533;&#65533;&#65533;&#65533;[Z&#65533;&#65533;Kdn&#65533;&#65533;K4'w&#65533;($&#65533;$&#65533;&#65533;W=c&#65533;&#65533;&#65533;)&#1608;7&#65533;qtG&#1472;&#65533;A&#65533;s)J$9(8&#65533;&#65533;P&#65533;6&#65533;^&#65533;&#65533;&#65533;U]Ut&#65533;c'EQ
mgPS&#65533;Ed&#65533;)&#65533;&#65533;;&#65533;&#65533;`&#65533;Hd&#65533;0&#386;&#65533;&#65533;T}T&#65533;&#65533;&#65533;-{&#65533; &#65533;Ba4&#65533;;&#65533;&#1115;&#65533;&#65533;<d&#65533;&#65533;U"y"&#65533;&#65533;&#65533;J&#1551;&#65533; &#65533;&#65533;&#65533;Rxx&#65533;&#65533;-&#65533;&#65533;&#1641;&#65533;28	&#65533;4&#65533;#vS&#65533;&#65533;[&#65533;+ &#65533;&#65533;x&#65533;&#65533;D1<Q4&#65533;&?&#65533;# q&#65533;&#65533;&#65533;'B&#65533;4i&#223;&#65533;&#65533;&#65533;Tc&#65533;&#65533;&#65533;pYV4|r&#65533;	J&#65533;&#65533;&#1568;&#65533;(&#65533;@&#65533;1&#65533;PpKp[C&#65533;:&#65533;&#65533;&#65533;&#65533;&#65533;'jBYFO&#65533;&#65533;2y&#65533;8&#65533;&#65533;&#65533;&#65533;&#65533;&#1058;&#65533;&#65533;Dx+`&#65533;"A&#65533;9&#65533;9J&#65533;&#65533;&#65533;2uP8^ &#65533;Q&#65533;B&#65533; P?at&#65533;&#65533;&#65533;&#1368;&#65533;9QP4FEh&#65533;&#65533;v&#706;&#65533;Q&#65533;&&#65533;E_&#65533;&#65533;u'G&#65533;Ah&#65533;&#65533;&#65533;Vq&#65533;&#65533;wd&#65533;&#65533;&#65533;.|T&#65533;&#65533;Q&#65533;&#65533;&#65533;&#65533;&#65533;&#65533;U&#65533;h&#65533;&#65533;I&#65533;8&#65533;a&#65533;&#65533;)Q&#360;&#65533;&#65533;/s&#65533;"&#65533;<J(&#65533; !&#65533;
 &#65533; ,&#65533;&#65533; _ @&#65533; &#65533;	H&#65533;&#65533;&#65533;&#65533;*\&#560;&#65533;&#199;#2DFE4&#65533;r.j&#65533;ha49&#65533;&#331;f&#65533;E+&#65533;&#65533;&#65533;G2&#65533;&#65533;)&#65533;&#65533;&#65533;S &#663;)&#65533;&#65533;&&#65533; &#901;&#65533;K3&#65533;&#291;H&#65533;*]&#692;&#65533;&#1255;P&#65533;J&#65533;J&#65533;&#65533;&#1387;X&#65533;j&#65533;&#693;+&#65533;&#65533;&#65533;&#65533;&#65533;&#65533;&#65533;&#65533;"A&#65533;Z	_&#65533;K&#65533;m&#65533;&#65533;i&#65533;y&#1125;&#65533;&#65533;mg&#65533;&#65533;&#65533;'#&#65533;@yF&#65533;ON&#65533;&#65533;&#65533;LM#1X &#65533;&#65533;r&6&#65533;&#65533;&#65533;^&#65533;p%&#65533;&#65533;&#65533;&#65533;&#65533;h^S&#65533;^&#890;&#65533;&#65533;&#1520;c&#734;M&#65533;v&#65533;"O&#65533;{&#65533;*&#65533;B&#342;&#1717;;&#65533;&#65533;[&#65533;&#533;&#65533;&#65533;&#65533;C`s&#65533;U&#65533;>&#65533;X&#65533;(&#65533;v&#65533;GegI&#65533;~&#65533;&#65533;x&#65533;FR]&#65533;&#894;&#65533;&#65533;&#65533;&#65533;&#65533;&#735;O&#65533;>&#65533;,&#65533;`&#65533;&#65533;&#65533;&#65533;&&#65533;&#724;6p&#65533;&#65533;Vr&#65533;%]&#65533;AW&#65533;&#65533;H`&#65533;r&#65533;&#65533;S&#65533;?Up&#65533;B&#65533;M&#65533;XYQF&#1545;$&#65533;&#65533;&#65533;&#65533;&#65533;]&#65533;a&#65533;%44b&#1997;8&#65533;&#65533;<&#65533;&#65533;&#65533;j&#65533;!C&#65533;&#65533;gd&#65533;&#65533;_&#65533;&#65533;c&#65533;&#65533;d&#65533;&#65533;1 &#65533;(a&#65533;b&#65533;1&#65533;Bl&#65533;&#1030;	Ex&#1795;6&#65533;&#65533;A&#65533;&#65533;3c&#65533;&#65533;&#65533;Ys&#65533;&#65533;&#65533;&#65533;m&#65533;&#65533;&#65533;]&#65533;I\l&#65533;&#65533;O*&#65533;&#65533;&#65533;&#14476;6&#65533;&#35024;F&#65533;U6Qj&#65533;&#65533;&#65533;&#65533;)j&#65533;qJ&#65533;Xt&#65533;	&#1285;q&#65533;TP&#65533;af*&#65533;&#65533;@&#65533;J&#65533;t&#65533;&#65533;)&#65533;	$&#65533;)&#65533;/p&#65533;Oy&#65533;va&#965;B&#65533;&#65533;&#65533;
SH*&#65533;&#65533;&#65533;Vk&#65533;&#65533;&#65533;&#65533; &#65533;9Ng&#65533;@Qy
&#65533;&#65533;&#1578;r&#65533;jP&#65533;&#65533;&#65533;)B&#65533;P&#711;&#65533; &#65533;-&#65533;vF&&#65533;&#65533;' &#65533;&#65533;8&#65533;0&#1630;](&#65533;?&#65533;&6N P=+P&#65533; &#65533;5&#1040;&#65533;&#65533;q&#65533;&#65533;pq&#65533;k&#65533;&#65533;&#65533;$&#65533;l&#65533;&#65533;=&#65533;AA&#65533;&#65533;1B&#65533;&#65533;&#65533;&#65533;"'TsRgT&#247;&#65533;&#65533;P^j&#65533;J&#65533;&#65533;&#65533;&#1296;n&#65533;,P&#65533;'&#65533;&#65533;Rh&#65533;s&#65533;&#65533;m&#65533;2&&#65533;J&#65533;IgXx&#65533;U0n=&#65533;\&#65533;&#65533;&#65533;8&#65533;,9&#65533;"&#380;1:&#65533;&#65533;2&#65533;x&#727;&#65533;&#65533;&#65533;&#65533;E&#65533;p!]o&#65533;&#65533;&#65533;`&#65533;&#65533;&#65533;J&#65533;g&#65533;&#65533;&#65533;?&#65533;&#65533;-&#1987;&#65533;y&#65533;h''^&#65533;&#65533;jx%&#65533;)}&#65533;&#65533;A&#65533;&#65533;&#65533;&#65533;&#51612;P;ao&#65533; y&#65533;&#65533;&#65533;&#65533;&#65533;p&#65533;&#65533;'	~&#65533;&#65533;)A&#65533;?&#65533;&#65533;&#65533;&#65533;'&#65533;T&#65533;'(&#65533;&#65533;&#65533;&#65533;_}&#65533;&#65533;sgP&#65533;	p&#65533;|A:/&#65533;'8&#65533;`&#65533;8&#65533;a&#65533;"Jp&#65533;XY'&#65533;o
&#65533;2p&#65533;D&#65533;H]&#1972;&#65533;XB 8H60L&#65533;&#65533;.s&#65533;Ad&#65533;1txLctk&#65533;&#65533;:&#65533;&#65533;d&#65533;0&#519;p&#65533;3KhE3&#65533;A@&#65533;*&#65533;c%DH&#65533;&#65533;&#65533;&#1616;&#65533;1
M&#1842;|	&#263;$&#65533;&#65533;&#65533;&#65533;&#65533;5&#65533;&#65533;M<EL_&#65533;&#65533;SY&#65533;	A&#65533;P&#65533;&#65533;&#65533;&#65533;&#65533;&#65533;&#65533;C7&#65533;t&#65533;n&#65533;?V7&#65533;Ap&#65533;h|&#65533; &#65533;&#65533;&#65533;UlBb&#1024;l&#65533;+&#65533; '@&#65533;&#65533;&#65533;&#65533; C&#65533;&#65533;&#65533;&#65533;&#65533;
&#65533;H&#65533;"iD6&#65533;&#65533;&#65533;&#65533;P@&#65533;&#65533;P&#65533;&#536;&#65533;d&#65533;&#555;B&#65533;&#65533;W&#65533;%&#65533;G&#65533;&#65533;	&#65533;BH&#65533;"2&#65533;
A`,&#65533;&#65533;&#65533;_&#65533;>&#65533;%v&#65533;&#65533;2&#65533;&#65533;&#65533;A0sI&#65533;\:&#65533;&#65533;&#65533;1&#65533;&#65533;\6&#1240;: @4iIM!&#65533;&#65533;&#65533;&#65533;5u&#65533;M&#65533;CpG*&#65533;NZ&#65533;&#65533;P&#65533;:&#65533;&#65533;PAC&#65533;&#65533;?&#65533;&#65533;&#65533;0;&#1881;&#65533; _&#65533;&#65533;&#65533;&#65533;&#65533;&#65533;&#65533;0E&#1176;VxP a&#65533;G&#65533;fA0b&#65533;&#65533;_&#65533;GD+x&#65533;&#65533;&#65533;C>&#65533;A^&#65533;"&#65533;&#65533;DDr	&#65533;	L&#65533;&#65533;P&#65533;&#17093;&#65533;Q&#65533;D.&#65533;pP&#65533;&#65533;&#65533;E]6&#65533;&#1520;.&#65533;&#65533;&#65533;&#65533;:&#65533;)	4j&#285;&#320;zD&#65533;vc&#65533;&#65533;&#65533;@  @&#65533;&#65533;&#65533;!wK&#65533;&#200;&#65533;&#65533;&#65533;,&#65533;&#65533;&#65533;|&#65533;hd+X&#65533;J&#65533;p&#65533;&#65533;u`&#65533;u&#65533;c&#65533;&#65533;; &#65533;&#65533;&#65533;N&#65533;DD&#65533;i&#65533;&#65533;s&#65533;Y&#65533;&#65533;C&#65533;&#65533;v&#65533;&#65533; Y&#65533;g&#65533;&#65533;ND&#65533;Hd+&#65533;&#65533;:&#65533;&#65533;&#65533;;K&#65533;Lt+OA&#65533;&#65533;f.&#65533;@&#65533;]&#65533;&#65533;&#65533;&#65533;&#65533;&#65533;&#65533;&#65533; &#65533;5&#65533;3`;&#65533;g&#65533;&#65533;fx&#65533;ki{&#1745;f&#65533;>h&i&#65533;a&#65533;&#65533;&#65533;&&#65533;&#65533;HI\n&#65533;7&#65533;;N&#65533;&#65533;y&#65533;-{A!&#65533;G&#65533;Xa%&#65533;T&#65533;`b&#65533;&#65533;!``&#65533;d&#65533;&#65533; D&#65533;H&#65533;&#65533;&#65533;K&#65533;&#65533;&#1719;&#65533;&#65533;u&#65533;?*!&#65533;&#65533;W&#65533;&#65533;M6&#65533;&#65533;&#65533;,0&#65533;! &#65533;&#65533;!&#65533;&#65533;({,&#65533;	&#65533;tFt_&#65533;^&#65533;I&#65533;p&#65533;&&#65533;&#65533;&#1214;R0% &#65533;&#65533;&#65533; &#65533;+&#65533;Guk(.q%4%&#65533;&#65533;&#65533;'&#65533;&#65533;M:&#65533;%!&#65533;&#65533;&#65533;&#65533;&#65533;UK5&#65533;&#65533;&#65533;&#65533;T&#1056;k&#65533;X&#65533; &#65533;0)M&#65533;&#65533;&#152;&#65533;&#65533;l9nauT&#65533;&#65533;6h&#65533;&#65533;&#65533;G=&#65533;*&#65533;&#65533;&#65533;!kJA.0O&#65533;&#65533;+&#65533;|&#65533;<!&#65533;&#65533;&#65533;uT&#65533;&#65533;&#65533;:&#65533;9E&#65533;&#65533;;@&#65533;q&#65533;&#65533;&#65533;/xA-d&#65533;N!&#65533;"&#65533;&#65533;0&#65533;&#65533;x&#65533; X&#65533;&#65533;`x`&#65533;\f&#65533;&#65533;N5e&#65533;jO&#65533;&#65533;U&#65533;C&#65533;&#65533;6&#65533;+&#65533;R&#65533;&#65533;&#65533;&#65533;&#65533;!O]&#65533;t^&#65533;&#65533;A-pM&#65533;x&#907;B ;&#65533;&#65533;l
&#65533;&#65533; &#65533;&#65533;Ad9&#65533;e&#65533;&#65533;&#65533;@&#65533;&#65533;&#65533;&#65533;&#65533;&#65533;&#65533;&#1877;&#65533;]_b&#65533;&#65533;&#65533;eA&#65533;x+@&#65533;z&#640;&#65533;&#65533;&#65533;&&#65533;&#65533;=u&#65533;$H&#65533;&#19656;J&#65533;b &#65533;&#65533;&#65533;"\@&#65533;&#65533;&#65533;&#65533;&#65533;Ex70_&#65533;Wb&#65533;&#65533;@&#65533;Y&#65533;`&#65533;&#65533; <&#65533;&#65533;&#65533;* B&#65533;&#135;&#65533;@&#65533;&#65533;r&#65533;&#65533;&#65533;b&#65533;Z&#65533;6&#65533;&#65533;
H&#65533;J&#65533;}&#65533;&#65533;&#65533;@P2&#65533;]pHcVYH U#&#65533;&#65533;+ &#65533;jN&#65533;&#65533;{&#65533;j&#65533;m &#65533;L&#65533;"O&#65533;B&#65533;XP&&#65533;&#65533;b&#65533;\&#65533;&#65533;Y&#65533;&#65533;&#65533;8fFU&#65533; Q(CVQ &#65533;L&#65533;a&#65533;&#65533;&#65533;@@&#65533;9&#65533;&#1096;&#65533;+^Qp&#65533;&#65533;&#65533;;&#65533;{&#65533;&#65533;^&#65533;Y&#1495;L&#65533;&#65533;ZX&#1314;ZH &#65533;&#65533;&#65533;A&#65533;5x@&#65533;2&#65533;,&#65533;F0&#65533;	&#65533;`#&#65533; &#65533;Ed6X&#65533;&#65533;&#65533;&#1391;&#65533;k&#65533;`&#65533;5&#65533;&#65533;&#65533;&#65533;@3&#65533;O&#65533;&#65533;k&#65533;&#65533;&#65533;&#65533;
\&#65533;@&#65533;.&#65533;.(z&#65533;lP&#1824;&#65533;%&#65533;u&#65533;p#&#65533;#&#65533;W&#65533;a@\t7&#65533;H&#65533;&#65533;&#65533;-&#65533;@p+&#65533;\&#65533;]&#65533;:`y&#65533;Zg&#65533;g&#65533;&#65533;1&#65533;0&#65533;&#65533; &#65533;R &@}&#65533;gV`&#65533;g	0W1&#65533;&#65533;2_&#65533;q&#65533;&#65533;p&#65533;&#65533; qgq&#65533;&#65533; aa Xf}&#65533;%&#65533;2%&#65533;p&#65533;	i&#65533;PPU&#65533;&#65533;a&#65533;&#65533;&#65533;R: & A&#65533;]&#65533;fNB&#65533;>&#65533;@k0&#65533;s&#65533;aC5&C;5&#65533;&#65533;&#1216;<fBABA&#65533;&#65533;?<Pr%U&#65533;xe3p+x&#65533;
I&#65533;Bq_ X&#65533;`&#65533;U]4QX&#65533;1nF#Xv:&#65533;C&#65533;V&#65533;&#65533;v&#65533;&#65533;P['1&#65533;&#65533;a&#65533;B&#65533;8&#65533;&#65533;f}7WV@&#65533;&#65533;+&#65533;&#65533;WH$&#65533;&#65533;i&#65533;G&#65533;w&#65533;'`&#65533;&#65533;|&#1527;4&#65533;@}P&#65533;@&#65533;6&#65533;` &#65533;&#65533;&#65533;&#65533;{&#65533;P&#65533;&#65533;Z&#65533;0&#65533; &#65533;{kD&#65533;(&#65533;g&#65533;&#65533;&#65533;&#65533;{&#65533;&#65533;&#65533;&#65533;'@A&#65533;&#65533;z&#65533;&#65533;P&#65533;&#65533;&#65533;&#65533;&#65533;|.u]N&#65533;R&#834;~&#65533;&#65533;&#65533;&#65533;G~&#65533;`~&#65533;Y ~&#65533;q&#65533;*G~MsN&#65533;&#65533;.: 
4i&#65533;&#65533;l&#65533; &#65533;&#65533;Eh/Tx&#65533;:&&#65533;v`
&#65533;@0&#65533;s&#65533;&#65533;<@ s&#65533;`J&#65533;&#65533;K&#65533;&#65533;EP &#65533;#&#65533;&#65533;&#65533;`&#65533;P`&#65533;`&#65533;l&#65533;&#65533;4&#65533;w&#65533;H&#65533;&#65533;&#65533;&#65533;&#65533;y&#65533;p p Vr%&#65533; &#65533;&#65533;&#65533;1&#65533;&#65533;P}&#65533;=&#65533;.Y&#65533;&#65533;052F,h&#65533;&#65533;&#65533;"&&#65533;,Zi&#65533;b&s=&#65533;S&#65533;+&#65533;&#65533;/&#1825;&#65533;g&#65533;A&#65533;*G&&#65533;&#642;cPPV&#65533;A1bA7v&#65533;?&#65533;&#65533;p&#65533;z&#65533;#9@&#65533; R ^&#65533;u&#65533; &#65533;&#65533;`xd'{hv&#65533;;'&#65533;V&#65533;&#65533;&#65533;&#65533;1/`&#65533;`O A50/&#65533;YaV1Fs&#1654;!x&#65533;~&#65533;`t&#65533;&#65533;h&#65533;&#65533;&#65533;&#65533;&#65533;&#65533;&#65533;hk&#65533;&#65533;p&#65533;&#65533;Z|(&#65533;&#65533;&#65533;&#65533;&#65533;&#65533;&#65533;{!j%&#65533;-w  %&#65533;&#65533;&#65533;&#65533;&#65533;"0&#65533;&#65533;&#65533;&#65533;z&#65533;&#2020;h&#65533;'&#65533;&#65533;&#65533;&#65533;&#65533;'N&#65533;4&#65533;&#65533;.&#65533;B\&#325;&#65533;&#65533;6p&#65533;-&#65533;r~&#65533;&#65533;&#65533;vf!2P> yW&#65533;tHz7Iv`xu&#65533;`&#65533;&#65533;&#65533;\C&#65533;x4;2&#65533;|0-&#65533;
C@S&#65533;9&#65533;&#65533;&#65533;&#65533;&#65533;p2Z&#65533;4&#65533;p&#65533;&#65533;&#65533; q;&#65533;`&#65533;&#65533;
&#65533;5i&#65533;`5&#65533;&#65533;&#65533;
&#65533;&#65533;T&#65533;&#65533;AaA<&#65533;#&#65533;!d@&#65533;40&#65533;&#65533;;D5&#65533;`:&#65533;&#65533;&#65533;`x (!&#65533;,q!15}&#65533;+&#65533;&#65533;`+&#65533;c+&#65533;%&#65533;<@V
*"g&#65533;3B&#65533;DUY&#65533;&#65533;l&#65533;&#65533;0&#65533;&#65533; &#65533;&#65533;&#65533;IX&#65533;&#65533;&#65533;&#65533;&#65533;&#65533; &#65533;&#65533;XUm&#65533;&#65533;&#65533;&#65533;f0Os&#65533;&#65533;2Q&#65533;%H:7`^&#65533;&#65533;a&#65533;`&#1264;T&#65533;&#65533;&#65533;
&#65533;8O&#65533;dM
@&#65533;4&#65533;m.&#65533;|&#65533;Z-P&#65533;&#65533;	%&#1053;&#65533;&#65533;-&#65533;&#65533;&#65533;
"&#65533;&#65533;&#65533;&#65533;&#65533;&#65533;&#65533;&#65533;&#65533;&#65533;&#65533;&#65533; &#65533;&#65533;`&#65533;g&#65533;&#65533;	&#65533;&#65533;
&#65533;4&#65533;&#65533;&#65533;{&#30366;&#65533;&#65533;&#65533;M&#65533;M&#65533;&#65533;4&#65533;8&#65533;o&#65533;&#65533;@~&#65533;p&#65533;&#65533;&#33840;f&#65533;&#65533;&#65533;`[&#65533;&#65533;7&#65533;&#65533;&#65533;/0kCU&#65533;  &#65533;G&#65533;C"&#65533;fn&#65533;&#65533;?&#65533;&#65533;	-0C&#65533;$&#65533;;&#65533;&#65533;X`	@&#65533;&#65533;&#65533;0#&#65533;A1&#65533; p &#65533;&#65533;a&#65533;!&#65533;	7&#65533;4&#65533;p _&#65533;p,&#65533;&#65533;&#65533;&#65533;&#65533;&#65533;&#65533;y(&#65533;'&#65533;)(wxX&#65533;4&#65533;i&#65533;2
rQv*r&#65533;AWS&#65533;R,75.&#65533;&#65533;TM&#65533;xd&#65533;BKH&#65533;&#65533;,d)r6;&#65533;/&#65533;S:cD&#65533;@S&#65533;k&#65533;&#65533;X&#65533;a5U&#65533;&#65533;&#65533;&#65533;d(D6z&#65533;x&#65533;&#65533; aP
!+&#65533;&#65533;&#65533;
&#65533;)q7?i&#65533;5&#65533;&#65533;O&#65533;&#65533;}&#65533;&#65533;h&#65533;9&#65533; &#65533; &#65533;&#65533;d&#65533;V&#65533; &#65533;&#65533;R&#65533;&#65533;< x&#65533;&#65533;n&#65533;&#65533;Wv h$&#65533;|&#65533;&#65533;j&#65533;f&#65533;>&#65533;&#11729;f&#65533;M&#65533;XPp	&#65533;d&#65533;&#65533;,&#65533;&Bp&#65533;&#65533;\q4&#65533;	&#65533;  &#65533;$L&#65533;&#65533;	&#65533;&#65533;&#65533;&#65533;|&#65533;L	&#65533;%U&#65533;&#65533; &#65533;&#65533;.&#65533;&#65533;@&#65533;&#65533;z&#65533;&#65533;&#65533;&#65533;&#65533;&#65533;+ j&#65533;&#65533;pI@	&#65533;'&#65533; &#65533;&#65533;&#65533;&#65533;J&#65533;&#65533;&#1486;&#65533;H)&#65533;&#65533;[Y`&#65533;&#65533;&#65533;[&#1826;&#65533;&#1799;	&#65533;g&#65533;8&#65533;&#65533;p	&#65533;g~;&#65533;&E/&#65533;V&#65533;C  *sYc
(pW&#65533;&#65533;w&#31121;&#65533;0&#65533;&#65533; &#65533;S/0&#65533;&#65533; 6&#65533;&#65533;]&#65533;s&#800;vZ"&#65533;&#65533;&#65533;_&#65533;E&#65533;.I&#65533;p&#65533;`&#65533;4&#65533;` &#65533;B&#65533;&#65533;lxU:9&#65533;h&#1811;Z&#65533;a1&#65533;a&#65533;&#65533;a&#65533;6HC1&#65533;uL&#65533;Qc_!nz6x0+
&#65533;u&#65533;a$G*v&#65533;EH&#65533;&#65533;&#65533;&#65533;G&#65533;}Q&#65533;xx&#65533;&#65533; P&#65533; 
n&#65533;{P&#65533; &#65533;&#65533;<&#65533;?&#595;&#65533;&#65533;&#65533;1u&#65533;4i&#430;&#65533;#0&#65533; &#65533;&#65533;&#65533;0&#65533;&#65533; t&#1467;~&#65533;&#65533;&#65533;2&#65533;&#65533;&#65533;V@&#65533;&#65533;!HV&#65533;&#65533;`&#65533;&#65533;X` w@&#65533;&#65533;&#65533;7` &#65533;P`&#65533;&#65533;H&#65533;&#65533;&#65533;&#65533;&#65533;=N&#596;&#65533;&#65533;&#65533; &#65533;	U &#65533;&#65533;pL_K&#65533;&#857;&#65533;>P&#65533;&#65533;9&#1241;&#65533;)&#65533;&#65533;&#65533;&#65533;)6&#65533;	&#65533;&#65533;\&#65533;&#65533;&#1629;&#65533;&#1520;&#65533;-&#65533;&#65533;&#65533;&#65533;}+&#65533;Y&#65533;&#65533;&#65533;@)&#65533;u\&&#65533;&#65533;&#65533;&#65533;p&#1230;&#65533;&#65533;os&#65533;J]07O&#65533;&#65533;P5&#65533;Iy&#65533;&#65533;'&#65533;0&#65533;&#65533;V&#65533; &#65533;s&#65533; &#65533;e	|`P&#65533;  @&#65533;` &#65533;P&#65533;Y&#65533;S
U&#65533;&#65533;8&#65533;M&#65533;|&#65533;`&#65533;&#65533;&#65533;^m&#65533;&#65533;Aq&#65533;PN&#65533;&#65533;&#65533;&#65533;&#65533;Rk&#65533;G&#65533;&#65533;Y&#65533;'H&#65533;&#692;&#65533;H_3&#65533;&#65533;bu&#65533;B4&#65533;&#65533;&#65533;ds&#65533;@&#65533;&#65533;f&#65533;&#65533;'~&#65533;M4&#65533;iOW&#65533;&#65533;"&#65533;M&#65533;MUE6&#65533;&#65533;`Ve&#65533;X&#65533;&#65533;Z&#65533;RiAHJ&#920;n&#65533; &#65533;&#65533;`&#65533;&#65533;M1&#65533;q&#65533;8&#65533;!&#65533;&#65533;	R&#65533;&#65533;L&#65533;vAP8@&#65533;h}&#65533;w/$x&#65533;<&#65533;`&#1505;Xg!v5I&#65533;QS&#65533;&#65533;eq&#65533;&#65533;P&#1648;6&#65533;-&#65533;@ P&#65533;J
 &#65533;&#65533;&#65533;&#65533;&#65533;P8&#65533;&#65533;D&#65533;&#65533;&#65533;Z&#65533;&#65533;I&#65533;%&#65533;%0&#65533;&#65533;&#1885;&#65533;	&#65533;&#65533;	4&#65533;&#65533;&#65533;&#65533;&#65533;&#65533;&#65533;
&#65533;P&#65533;A	&#311;&#65533;&#65533;&#65533;&#65533;9&#65533;&#65533;Q&#65533;#&#65533;[&#65533;Y&#65533;&#65533;[&#65533;&#65533;B&#65533;'&#65533;&#65533;G&#65533;&#65533;&#28174;&#65533;&#1648;w&#65533;~0c&#65533;&#65533;&#65533;$&#65533;&#65533;b&#65533;&#65533;yn&#65533;T&#65533;<Pj&#65533;&#65533;t=o&#65533;@&#65533;R&#65533;s&#65533;)D	  'I8&#65533;&#65533;EUM&#65533;Q,' +&#65533;&#65533;]m&#65533;_&#65533;&#65533;
A_2&#1652;&#65533;&#65533;a	&#65533;&#65533;&#65533;&#65533;w&#65533;&#65533;K&#65533;&#65533;!<&#65533;bB8&#65533;&#65533;s|*(TmCD#&#65533;&#65533;M&#65533;&#65533;'&#65533;&#65533;]&#65533;i&#178; &#65533;#&#65533;&#65533;"&#65533;&#65533;&#65533;&#65533;xP!	&#65533;&#65533;R}&#65533;&#65533;,Y&#65533;,&#65533;&#65533;&#65533;Y95n&#65533;&#65533;&#65533;&#65533;
&#65533;,aP&#4518;+&#65533;x&#65533;n&#65533;l`qq&#65533;&#65533; 8`&#65533;}&#65533;&#65533;Q#&#65533;.&#65533;&#65533;E~b&#65533;gw%&#65533;0&#65533;c&#65533;&#65533;w}d&#65533;0&#65533;&#65533;B&#65533;$Hr&#65533;|&#65533;dKE Jud&#65533;&#65533;&#65533;&#65533;m&#65533;&#65533;@&#65533;&#65533;#&#65533;[s&#65533;&#65533;&#65533;&#65533;\&#65533;-&#65533;eh#&#65533;Y&#65533;&#65533;&#65533;&#65533;:&#65533;&#65533;"&#1053;s&#65533;&#65533;&#65533;t&#65533;&#65533;K&#65533;h&#65533;]&#65533;&#1529;&#65533;&#65533;x	&#65533;Q&#1151;5&#65533;m&#65533;"F7&#309;&#65533;&#1847;&#65533;&#65533;&#65533;:8&#65533;&#65533;2~#E~7P&#65533;F&#65533;6&#65533;
%CH&#65533;&#65533;&#65533;,'&#65533;g&#65533;&#65533;&#65533;"p&#65533;j&#65533;&#65533;J&#1851;&#65533; &#65533;A&#65533;&#65533;&#65533;C&#65533;Ag	!>`&#65533;V(&#65533;Eq&#65533;_GZ&#65533;P&#65533;&#65533;&#1025;U&#65533;8&#65533;j>B&#65533;eo]/X1&<&#65533;`B&#65533;&#65533;.z1&#65533;k+&#65533;&#65533;&#65533;-R&#65533;&#65533;&#65533;x]&#65533;&#65533;&#65533;"&#65533;^!r&#65533;&#65533;&#65533;47&#65533;n&#65533;+&#65533;&#65533;+&#65533;&#65533;<&#598;&#65533;&#65533;&#599;&#65533;}&#65533;z&#65533;D&#65533;2&#65533;&#65533;&#65533;T&#65533;&#65533;&#65533;Q&#65533;&#65533;Z&#65533;E&#65533;&#65533;&#65533;&#65533;k&#65533;F/&#65533;&#65533;&#65533;&#65533;&#65533;`c&#65533;&#65533;2&#65533;&#65533;!&#65533; e@&#65533;P&#65533;q&#65533;&#65533;&#65533;&#65533;&#65533;W&#65533;&#65533;(NP&#65533;Wu4&#65533;&#65533;:&#65533;&#65533;H(&#65533;0&#65533;&#65533;O
&#65533;(@.K&&#38093;&#65533;&#65533;&#65533;&#65533;&#65533;&#65533;.&#65533;&#65533;&#65533;&#65533;w\&#65533;)Q-&#65533;&#65533;8&#65533;@&#65533;a&#65533;&#65533;
&#65533;&#65533;&#65533;C&#65533;Q&#65533;$I&#65533;)&#65533;!@ &#65533;$"&#65533;&#65533;+1&#65533;C&#65533;DQ$&#65533;E&#65533;&#65533;&#65533;&#65533;5&#1060;&#65533;+W&#65533;\8h`:&#65533;h&#65533;&#65533;@ &0	4a&#65533;?L?&#65533;#&#65533;&#65533;L&#65533;L&#65533;&#65533;&#65533;'"&#65533;j&#65533;EA v7(&#65533;&#65533;&#65533;EW&#65533;p`&#65533;@&#65533;&#65533;&#65533;!
&#65533;P&#65533;* W&#65533;\,UP&#65533;&#65533;&#65533;?&#65533;&#65533;&#65533;&#65533;&#65533;&#65533;b&#65533;&#65533;&#65533;&#65533;&&#65533;0&#65533;E&#65533;cy&#65533;&#65533;&#65533;&#65533;&#65533;&#65533;&#65533;c&#783;&#844;&#65533;&#65533;&#65533;&#65533;&#65533;&#65533;*&#65533;&#65533;&#65533;&#65533;4,&#65533;`&#65533;D&#65533;@6&#65533;3&#65533;&#65533;&#65533;&#65533;&#65533;m&#65533;&i&#65533;&#65533;y&#65533;&#65533;4&#65533;&#65533;# J(<&#65533;&#65533;'&#65533;!&#65533;H&#65533;&#65533;{&#65533;g$z&#65533;&#65533;&#65533;&#65533;&#65533;&#65533;\&#65533;&#65533;x(H&#65533;WK&#65533;&#65533;&#65533;xj&#65533;&#65533;&#65533;&#65533;]&#65533;&#65533;&#65533;B&#65533;E&#65533;&#65533;&#65533;m&#65533;&#65533;&#2038;&#65533;x &#65533;&#65533;i&#65533;g&#65533;&#65533;&#65533;b&#65533;B&#65533;H&#65533;a9jK&#65533;G&#65533;&#65533; $&#65533;&#65533;&#65533;T &#65533;l&#65533;&#65533;&#65533;&#65533;&#883;&#65533;ME&#65533;R&#65533;G&#65533; a&#1124;j&#65533;&#65533;&#65533;&#65533;&#65533;&#65533;&#65533;&#65533;&#65533;s&#65533;Y&#65533;zl&#65533;&#65533;&#65533;&#65533;q&#65533;1)&#65533;B1Nt&#65533;I(&#65533;&#65533;&#65533;&#65533;&#65533;&#65533;&#65533;&#65533;&#65533;l&#65533;&#65533;&#65533;2#1&#65533;H6&#65533;&#65533;4&#65533;&#65533;`&#65533;UL&#65533;&#164;&#65533;&#65533;&#65533;;>&#65533;p8&#65533;&#65533;&#65533;&#65533;&#65533;&#65533;&#468;#&#65533;;&#65533;&#65533;&#65533;&#65533;G&#65533;&#65533;	&#65533;0&#65533;wBp&#65533;(&#65533;&#65533;D&#65533;&#65533;&#65533;)t1&#65533; B&#65533;&#65533;g&#65533;1&#65533;&#65533;&#65533;j&#65533;	UF&#65533;&#65533;&#65533;&#65533;&#65533;P&#65533;&#65533;D&#65533;d"&#65533;n&#65533;G&#65533;&#65533;@&#65533;WjV&#65533;&#65533;&#65533; &#65533;&#65533;&#65533;d&#65533; &#65533;&#65533;xi&#65533;&#65533;&#65533;"&#65533;#&#65533;&#65533;&#65533;&#65533;&#65533;=H&#65533;&#65533;M&#65533;`&#65533;(j&#65533;&#65533;&#65533;;&#65533;1CT&#65533;&#65533;2*Dn&#65533; &#65533;0&#65533;&#65533;n`g,
&#65533;&#1031;&#65533;&#65533;&#65533;*:&#65533;&#65533;A&#65533;X&#65533;eU,2&#65533;P&#65533;9&#65533;&#65533;K&#65533;&#65533;K&#65533;(&#65533;m&#65533;&#7601;&#65533;R&#65533;D&#65533;&#65533;L&#65533;&#65533;)&#65533;Z&#65533;&#65533;va&#65533;&#65533;&#65533;&#65533;%%&#65533;&#65533;&#65533;1s&#65533;&
3&#65533;&#65533;&#65533;&#65533;6&#65533;r&#65533;3 J&#65533;#&#65533;R&#65533;N&#65533;&#65533;L&#65533;;&#46979;n&#65533;&#65533;&#65533;&#65533;n&#65533;&#65533;n&#65533;&#65533;&#65533;CO&#65533;&#65533;&#65533;&#65533;o@#&#65533;&#65533;&#65533;&#65533;h&#65533;jE&#65533;&#65533;&#65533;N&#65533;&#65533;A&#65533;y&#65533;&#404;i:@&#65533;&#65533;&#65533;&#65533;A&#65533;}DP&#65533;&#65533;#B8&#65533;N"b
o&#65533;y&#65533;&#65533;&#65533;-E&#65533;&#65533;&#65533;v&#65533;&#65533;&#351;h&#65533; &#65533;&#65533;2SE&#65533;X&#65533;L&#65533;0J^1`w&#65533;y&#65533;&#65533;2&#65533;\&#65533;5+&#65533;4I&#65533;&#65533;&#65533;#Z&#65533;3&#65533;|&#65533;#a&#65533;)0&#65533;rb&#65533;&#65533;Od>@&PA&#65533;&#65533;&#1230;&#65533;&#65533;&#65533;&#65533;M	&#65533;tB&&#65533;&#65533;&#65533;0#v&#65533;%6\C&#65533;Q5&#769;&#65533;Ra&#65533;%&#65533;R``&#65533;&#65533;&#65533;&#65533;)&#65533;:&#65533;@&#65533;&#65533;l&#65533;%&#65533;D#&#65533;l&#65533;c&#65533;&#65533;%&#65533;&#480;&#65533;&#65533;&#65533;&#437;&#65533;qd&#65533;&%P!L&#65533;&#65533;a&#65533;&#65533;&#65533; &#65533;&#65533;J,&#65533;aS&#65533;&#65533;Jt&&#65533;&#65533;LLhA&#65533;&#65533;&#65533;#&#65533;k&#65533;&#65533;&#65533;Q8.&#65533;(&#65533;F8&#65533;-h`8&#65533;&#65533;:&#65533;&#65533;&#65533;S&#65533;q:f&#65533;&#65533;&#65533;K&#65533;&#65533;gYd&#65533;&#65533;D&#65533;6&#65533;&#65533;&#65533;&#65533;$?&#65533;<&#65533;,oI&#65533;&#65533;&#65533;@&#65533;F&#65533;h4X&#65533;&#65533;\&#65533;&#65533;e&#65533;&#65533;R&#65533;&#65533;&#65533;&#65533;6&#65533;&#65533; 9fYO-&#15565;GXhBRL&#65533;LRGm&#65533;&#65533;1Q&#1063;&#65533;&#65533;&#65533;?Y&#65533;&#65533;&#65533;8&#65533;&#65533;&#65533;q&#65533;:&#65533;	 &#65533;&#65533;&#65533;` Bay&#261;&#65533;	&#65533;. &#65533;:!&#65533;Nt&#65533;&#65533;MX&#65533;&#65533;&#65533;&#65533;K&#212;)&#65533;H6&#65533;&#65533;AI&#65533;&#65533;5&#65533;6;z&#65533;l&#65533;&#65533;_tfy&#65533;sF6&#628;&#65533;9R&#65533;eh" +&#65533;CZ2&#65533;Cr&#65533;&#65533;8A&#65533;X &#65533;&#1700;&&#65533;tT &#65533;G)b8&#65533;A&#1256;&#65533;@P`
&#65533; Q}&#65533;&#65533;&#65533;H&#65533;r&#65533;B&#65533;&#65533;&#65533; 4A&#65533;0&#65533;&#65533;&#65533;V&#65533;F&#65533;0&#65533;cD&#65533;&#65533;&#65533;-aU[9&#65533;F &#65533;&#65533;A$~&#65533;NAJ&#65533;&#65533;&#65533;&#65533;nt&#65533;%&#65533;&#516;%&#65533;&#1056;&#65533;$&#65533; &#65533;?j8&#65533;=&#65533;/&#65533;&#65533;(`2&#65533;&#65533;A1dP&#65533;(&#65533;JC&#65533;&#65533;B& n&#1405;j&#65533;&#65533;&#65533;L9&#65533;QZ&#65533;&#65533;LQ T&#65533;@U&#65533;2-"&#65533;[;&#65533;&#65533;0&#65533;&#65533;&#65533;4(A"0&#65533;&#65533;&#65533;&#65533;&#65533;e|p&#65533;&#65533;:`!I&#65533;&#65533;(M&#65533;4&#65533;&#65533;&#65533;&#65533;+L~&#65533;i&#65533;@hBB&#65533;&#65533;YM &#65533; &#65533;cv#&#65533;&#65533;M 3&#65533;&#65533;&#65533;
&#65533;&#65533;?2&#65533;&#65533;+&#65533;&#65533; &#65533;&#65533;&#65533;&#65533;@*$&#65533;&#65533;p&#65533;}&#65533;&#65533;WLe&#65533;>&#6496;&#65533;;&#65533;,B<&#65533;&#65533;?x &#65533;=.P&#65533;&#65533;&#65533;&#65533;M&#65533;eB&#65533;&#65533;%&#65533;<d#ha8w&#65533;&#65533;"&#65533;&#65533;&#65533;E&#65533;T&#65533;3&#65533;A&#65533;&#65533;e &#65533;&#65533;h(	\&#504;7&#65533;&#65533;@(&#65533;&#65533;c&#65533;&#65533;2	&#65533;&#65533;u&#65533;&#65533; &#65533;&#65533;&#65533;@&#65533;&#65533;\&#65533; &#65533;&#65533;&#65533;p@+Xp&
&#65533;&#65533;S;&#1633;@&#65533;O&#65533;`&#65533;Z&#65533;&#65533;U&#65533;P*m&#65533;&#65533;&#65533;c\&#65533;S&#65533;G(l&#65533;7Wui&#65533;T&#65533;&#65533;QAT&#65533;(*&#65533;Xw&#65533;|&#65533;#&#65533;H &#65533;J&#65533;t&#65533;&#65533;V&#65533;?&#65533;&#65533;>&#65533;f&#432;&#65533;M&#65533;&#65533;&#65533;&#65533;&#65533;&#65533;&#65533;&#65533;&#65533;&#65533; E&#65533;&#65533;.&#65533;+&#65533;y&#65533;&#65533;^&#65533;@
&#65533;&#65533;Sf&#65533;(&#65533;&#65533;&#65533;` td&#65533;D&#65533; XP&#65533; &#65533;&#65533;&#65533;&#65533;,Y&#65533;; 
&#65533;&#65533;Zj&#65533;
|&#658;&#65533;XT&#65533;&#65533;&#513;
&#65533;&#65533;@&#65533;&#65533;&#65533;0&#65533;&#65533;&#65533;&#65533;$&#65533;j&#65533;&#65533;&#65533;H&#1012;f&&#65533;&#65533;&#65533;6&#65533;&#65533;&#65533;&#65533;i&#65533;&#65533;&#65533;&#65533;6v&#65533;&#1354;I&#65533;I&#65533;&#65533;I&#65533;&#65533;&#65533;&#65533;&#65533;.m&#65533;=]QF&#65533;F&#65533;&#65533;&#65533;&#65533;Mr5-&#65533;&#65533;&#65533;&#65533; 1l&#65533;
\&#65533;G&#65533;&#65533;&#65533;<F(&#65533;o&#65533;+89&#65533;&#65533;B&#65533;b&#65533;@&#1850;.&#65533;&#65533;&#65533;1'&#65533;brj0&#65533; &#65533;&#65533;Q&#65533;@(&#65533;&#65533;&#544;q&#65533;&#65533;0&#65533;&#65533;@!&#65533;&#1287;<n&#65533;&#65533;gV=&#65533;S&#39100;&#65533;&#65533;l&#65533;&#65533;&#1825;vAP&#65533;s&#65533;}u&#65533;&#65533;&#65533;z7&#65533;&#65533;&#65533;&#65533;&#65533;&#65533;"3&#65533; &#65533;&#65533;&#65533; &#65533;)T&#65533;p&#65533;&#65533;&#65533;&#65533;`&#65533;&#65533;&#65533;H9&#65533;&#65533;F&#65533;&#65533;g&#65533;&#65533; &#65533;I ?&#65533;&#65533;&#65533;&#65533;{&#65533;j&#65533;&#65533;&#1149;P&#65533;&#65533;&#65533;&#65533;1&#65533;l@&#65533;~&#65533;&#65533;-&#65533;&#65533;G&#65533;&#65533;&#1089;&#65533;&#65533;
I&#65533;&#65533;@"&#1039;~4&#65533;!=J&#65533;&#65533;&#65533;&#65533;&#65533;&#65533;&#65533;&#65533;L"&#65533;&#65533;C&#65533;&#65533;&#65533;&#65533;WP&#65533;&#65533;{ &#65533;&&#65533;- &#65533;b']&#65533; &#65533;&#65533;&#65533;d&#65533;&#65533;&#65533;&#65533;?&#65533;!y^&#65533;&#65533;&#65533;cEb&#65533;y08&#65533;YP&#65533;&#65533;h&#65533;&&#65533; &#65533;&#65533;l]s&#65533;&#65533;&#65533;&#65533;`&#65533;/&#1538;?&#65533;i&#65533;&#65533;/&#65533;&#65533;(&#65533;&#65533;;&#65533;uS&#65533;tk7&#65533;`Kr&#65533;J&#65533;&#65533;&#65533;&#65533;0p5H&#65533;&#65533;I&#65533;&#65533;&#45714;&#65533;&#65533;&#65533;&#1544;&#65533;&#1649;&#768;j&#65533;&#65533;&#65533;&#65533;&#65533;&#65533;a	 8 u&#65533;&#65533;&#65533;$0&#65533;&#65533;&#65533;&#65533;&#65533;&#65533;&#65533;&#65533;&#65533;&#65533;&#65533;/&#65533;&#65533;&#65533;
A&&#65533;&#65533;&#65533;&#204;d&#65533;B&#65533;)A&#65533;9H&#65533;S&#65533;&#65533;&9&#65533;*08&#65533;!&#65533;&#65533;&#65533;&#65533;&#65533;&#65533;&#65533;&#65533;(&#65533;&#65533;&#65533;&#65533;(&#65533;i&#65533;&#65533;&#65533;&#65533;&#65533;&#65533;2&#65533;&#65533;&#65533;&#65533;x&#65533;6&#65533;&#65533;C?&#65533;g&#65533;&#65533;L&#65533;&#65533;Y@D&#65533;1,Q&#65533;&#65533;&#65533;&#65533;&#65533;;&#824;A&#65533;@&#65533;9&#65533;&#65533;+#&#65533;&#65533;M&#65533;&#65533;@&#65533;+C&#65533;&#65533;&#65533;>&#65533;i&#65533;&#65533;B`~"&#65533;	&#243;&#65533;b&#65533;&#65533;&#65533;&#65533;2&#65533;&#65533;&#65533;H3&#65533;:7&#65533;>@&#65533;,&#65533;&#65533;@&#65533;&#161;&#65533;h=&#65533;&#65533;&#65533;&#65533;wM&#65533;&#65533;&#65533;&#65533;{&#65533;[p>&#65533;@&#65533;&#65533;&#65533;M&#65533;&#65533;{	t!,{(&#65533;&#65533;:&#65533;qA&#65533;r&#65533;&#65533;&#65533;u&#65533;&#65533;&#65533;&#65533;&#65533;&#202;&#65533;*&#65533;H I8	&#65533;u&#1155;& uz&#65533;!&#65533;&#65533;_6&#65533;&#65533;&#65533;&#1258;
!&#65533;&#65533;&#65533;&#65533;HU@&#65533;&#65533;&#65533;C&#65533;&#65533;{&#713;&#65533;&#65533;?3&#65533;&#65533; n@&#65533;&#65533;&#65533;&#449;(&#65533;&#65533;  '&#65533;&#65533;&#65533;&#65533;;&#65533;&#65533;D&#65533;t&#65533;v{@&#65533;|LJ.&#65533;&#65533;&#65533;&#65533;&#65533;&#1037;')&#65533;&#65533; &#65533;+8&#65533;&#65533;S&#65533;b&#65533;8&#65533;&#65533;J&#65533;&#65533;&#968;=&#65533;&#65533;7&#65533;&#65533;&#65533;&#65533;&#65533;B&#65533;S8&#65533;P&#65533;i0;&#65533;3;&#65533;p&#65533;u&#65533;{`&#65533;&#65533;&#268;&#48269;&#65533;&#65533;&#65533;&#65533;&#65533;s&#65533;17&#65533;&#65533;t&#65533;	4	&#65533;&#65533;B$&#314;\&#65533;&#65533;(&#65533;rL&#65533;&#65533;,&#65533; &#65533;*&#65533;z&#65533;&#65533;&#65533;-&#65533;&#65533;{&#65533;7&#65533;&#65533;qhf&#65533;%x&#65533;&#65533;&#65533;
&#65533;&#65533;&#65533;&#65533;"&#65533;&#65533;P ?&#65533; &#65533;@3&#65533;sh*Or&#65533;&#65533;93&`&#65533;S)W&#65533;&#65533;2XN&#65533;E&#65533;0 &#65533;@+k&#65533;	&#65533;C&#65533;8&#65533;&#1076;&#65533;l'&#65533;&#65533;@&#516;@i&#65533;A*&#65533;J&#65533;&#65533;&#938;l&#65533;A&#65533;T5&#65533;(&#65533;&#65533;&#65533;&#65533;Q&#1579;r&#65533;8&#65533;&#65533;&#65533;&#65533;x&#65533;6y&#65533;8x&#65533;&#65533;ui&#65533;=!" &#65533;y&#65533;&#65533;+x&#65533;  &#65533;0,(p0&#65533;g0&#65533;&#65533;&#65533;&#65533;"&#65533;0P&#65533;g&#65533;&#65533;&#65533;&#65533;&#518;&#65533;&#65533;Y&#65533;&#65533;&#65533;&#652;0&#65533;'`LDD&#65533;C8D&#65533;&#65533;}
8&#65533;&#65533;&#65533;&#65533;&#65533;8&#65533;|E&#65533;&#65533;&#65533;o&#1838;&#65533;l&#65533;&#65533;&#65533;x*X&#65533;,&#65533;&#65533;&#65533;p&#65533;7&#65533;&#65533;&#65533;Z&#65533;u&#65533;XId&#65533;&#65533;&#272;p+&#65533;&#65533;&#65533;&#65533;|tSu&#65533;&#467;2&#65533;&#65533;&#65533;;&#65533;&#65533;:&#65533;&#65533;S=&#65533;&#65533;I&#65533;&#65533;<=&#65533;&#65533;&#65533;&#65533; S&#65533;&#65533;L\&#65533;&#65533;&#65533;I5&#65533;&#65533;&#1796;6I&#65533; :&#65533;&#65533;i&#65533; +C;&#65533;P&#65533;&#65533;i&#65533; &#65533;&#65533;	`&#65533;FPG0 &#65533;,0&#65533;L0&#65533;TA&#65533;;Hv(&#65533;0	c&#65533;c&#65533;&#65533;&#65533;&#65250;&#65533;p&#65533;0&#65533;Ec&#65533;&#35010;8&#65533;&#65533;&#65533;=&#515;< &#65533;<&#65533;8  l&#65533;&#1443;&#65533;&#65533;e0&#65533;e&#65533;oq&#65533;&#65533;,W&#65533;l&#65533;&#65533;&#65533;>&#65533;Hy&#65533;4-&#65533;&#65533;w: &#65533;:&#65533;6I	H&#65533;,e!&#65533; 9uG&#65533;&#1216;0 &#65533;&#65533;M&#65533;&#65533;&#65533;&#65533;;&#65533;&#65533;&#65533;3&#65533;&#65533;&#65533;&#65533;M&#40310;&#65533;0&#65533;(&#65533;&#1089;&#65533;&#65533;&#65533;&#65533;&#65533;&#65533;&#65533;&#65533;l&#65533;-g&#65533; ZX&#65533;4(&#65533;`&#65533;0&#65533;&#65533;&#65533;}&#65533;FBT&#65533;:&#65533;&#65533;?&#65533;&#65533;&#65533;&#65533;&#65533;&#65533;TA&#65533;X&#65533;&#65533;&#1545;0&#65533; &#65533;&#65533;&#65533;&#65533;TX&#65533;&#65533;&#65533;&#65533;&#65533;/&#65533;Z&#65533;&#65533;T&#65533;-&#65533;&#65533;3&#65533;&#65533;K&#65533;&#65533;lH&#65533;&#65533;&#65533;&#65533;&#65533;&#65533;b$&#65533;M1&#65533;&#65533;&#65533;&#65533;[&#65533;mZD&#65533;&#65533;x[H&#65533;&#65533;&#65533;[&#65533;U&#65533;&#65533;s&#65533;:&#65533;&#65533;&#65533;&#65533;:&#65533;&#615;V)
&#65533;&#65533;(I&#65533;C&#65533;H&#65533;Y&#829;H&#65533;&#65533;.yL&#65533;yT&#724;&#65533;.&#65533;:&#65533;&#65533;&#65533;&#65533;^&#65533;5&#65533;T&#65533;&#1024;5&#65533;&#65533;Y$&#65533;&#65533;&#65533;&#65533;)OE&#65533;#!&#65533;H&#65533;"p&#65533;`H&#65533;';@&#65533;&#1770; $&#65533;-5P&#65533;!&#65533;&#609;&#65533;>c}&#65533;X`&#65533;5&#65533;0&#574;'&#516;&#65533;|&#65533;n( p&#65533;Ni&#65533;J,&#65533;&#65533;&#65533;&#65533;&#65533;O   &#65533;=&#555;&#65533;&#65533;t`&#65533;&#65533;8 R&#65533;!&#65533;&#65533;&#65533;q	4x_ x&#65533;x&#404;&#65533;!&#65533;H&#65533;&#65533;&#65533;&#65533;&#65533;&#65533;H&#65533;&#65533;H&#65533;F&#65533;d`&#65533;&#65533;Q&#65533;=z4	n&#65533;&#65533;&#65533;&#65533;&#65533;~ &#65533;&#65533;&#65533;xH#&#65533;(>X&#65533;(#:2&#65533;{&#13454;&#65533;Q.&#65533;&#65533;&#65533;&#65533;&#65533;&#49756;&#65533;&#65533;f&#65533;Mp]&#65533;&#1134;&#781;&#65533;&#65533;&#65533;&#65533;&#65533;A}&#65533;R&#65533;&#65533;j\:&#65533;&#65533;<T&#65533;&#1169;&#65533;&#652;&#65533;%'&#65533;&#65533;[&#65533;&#65533;<&#65533;2	&#65533;&#65533;c8<&#65533;KZ(&#65533; 4V&#65533;&#65533;&#65533;&#65533;&#65533;&#65533;s&#65533;&#65533;&#65533; &#65533; &&#65533;&#65533;`&#65533;&#65533;&#65533;c&#65533;H >&#65533;b&#65533;&#65533;S&#65533;&#65533;&#65533;H&#65533;&#65533;)H&#65533;&#65533;&#65533;&#65533;&#65533;&#65533;&#65533;!&#65533;&#65533;[&#65533;&#65533;\q&#65533;&#488;&#65533;&#472; &#65533;&#36481;p8&#65533;(&#65533;5&#65533;]&#65533;&#65533;,&#1031;&#65533;&#65533;
&#65533;&#65533; &#65533;c*&#65533;n;&#1028;NP&#65533;&#65533;&#65533;%&#65533;;&#65533;1&#65533;&#65533;&#1580;&#1436;&#681;a&#65533;e&#65533;U&#65533; &#65533;&#65533;&#65533;T&#65533;U&#65533;r&#65533;S&#65533;&#65533;I&#65533;V&#65533;[O4p&#65533;x&#65533;&#65533;&#65533;+l&#65533;&#65533;2&#65533;&#65533;&#65533;&#65533;DXve&#411;&#65533;&#65533;L&#65533;F;&#65533;&#65533;p	&#65533;h	&#65533;{&#65533;&#31958;&#65533;gzS6&#65533;s&#65533;&#65533;,&#1344;L &#65533;_&#65533;&#65533;!&#65533;&#65533;	h&#65533;P3&#65533;&#65533;k&#65533;Uh3(*&#65533;0&#65533;D&#65533; c&#65533;&#65533;&#65533;&#65533;&#65533;"&#65533;&#65533;&#1505;S&#1621;&#65533;Y{&#65533;&#65533;&#65533;Irp7L*e&#65533;&#65533;&#65533;! 0&#65533;&#65533;&#65533;x&#577;&#65533;Q&#65533;z&#65533;0&#65533;&#65533;&#65533;&#38430;i&#320;&#65533;&#65533;iA&#65533;&#65533;&#65533;P	}&#65533;&#396;&#65533;V&#65533;&#65533;&#65533;&#65533;)a9 &#65533;LxuN&#65533;&#65533;&#65533;&#65533;&#65533;&#65533;&#65533;&#65533;&&#65533;@&#65533;"&#65533;&#65533;&#65533;v&#65533;&#65533;~&#65533;&#65533;.&#65533;-&#65533;j&#65533;x&#65533;-(&#65533;8&#65533;-@k<bk&#65533;8&#65533;/`&#65533;#x&#65533;&#65533;&#65533;#&#65533;&#65533;#&#65533;&#65533;f&#65533;a&#65533;&#58170;&#419;&#65533;>&#65533;-&#65533;&#65533;&#1008;k&#65533;&#65533;&#65533;&#65533;&#65533;
P&#65533;hG&#396;?&#65533;3&#65533;&#65533;&#49256;l&#798;l&#65533;&#65533;&#65533;&#65533;&#786;&#65533;|T&#65533;&#65533;&#65533;&#1046;&#65533;&#917;&#65533;&#65533;0%&#65533;H&#65533;X&#65533;&#65533;Z&#65533;M&#65533;JL&#65533;&#65533;&#65533;&#65533;A&#65533;&#65533;Q&#65533;1&#65533;&#65533;-&#65533;M0&#65533;&#65533;Q&#65533;!ExD&#65533;&#65533;&#65533;
&#65533;)!&#65533;&#65533;`0&#65533;8&#65533;&#65533;E&#65533;&#65533;'p&#65533;@2&#65533;{&#65533;4&#1473;&#65533;`6&#65533;	&#65533;&#65533;&#65533;(&#65533;AZ&#65533;&#65533;Q@&#65533;fw.&#65533;&#65533;KBc&#65533;F&#65533;&#65533;+(&#961;HGcS&#65533;8&#404;&#65533;GI&#65533;&#65533;&#65533;D&#65533;H`	6&#65533;&#65533;&#65533; '-v&#65533;&#65533;A&#65533;&#65533;&#65533;&#65533;?&#65533;&#65533;{&#65533;U.q&#65533;&#65533; O&#65533;Q&#65533;h&#65533;&#65533;XP&#65533;&#65533;&#65533;&#65533;r{&#65533;&#65533;lGB&#65533;J &#65533;&#65533;&#65533;J(&#65533;&#65533;(r&#65533;  `8&#65533;&#65533;Hr])&#65533;prU&#65533;7&#65533;H(&#1493;^	4FtT&#65533;-&#65533;&#65533;&#65533;&#65533;&#65533;`9&#65533;F&#65533;&#65533;bQ&#65533;&#65533;	&#65533;8&#65533;&#32814;T%S&#65533;&#65533;&#65533;&#65533;aOx&#65533;#2&#65533;^&#65533; T&#65533;&#65533;`d&#65533;&#65533;sk&#65533;#&#65533;&#65533;(t&#65533;h5,/|H&#65533;@+FWtT&#65533;&#65533;&#65533;F&#65533;tK| `,&#65533;w&#65533;M&#65533;tP&#65533;&#65533;O&#65533;Qg&#65533;P&#65533;C&#65533;&#65533;&#65533;&#65533;8&#65533;&#65533;0&#65533;&#652;&#65533;V&#65533;&#65533;I&#65533;&#65533;I&#2010;6&#405;J^&#65533;]&#65533;&#65533;J&#65533;re&#65533;-&#65533;X&#1256;&#65533;0&#65533;&#65533;&#65533;3&#65533;`&#65533;&#65533;&#65533;&#65533;  &#65533;&#721;&#65533;_&#65533;&#65533;6&#65533;]&#65533;&#65533;O&#65533; P&#65533;&#65533;&#65533;&#65533;&#65533;vj&#65533;&#65533;a&#65533;&#65533;^V 5(&#65533;:&#65533;&#65533;GU&#65533;&#65533;&#65533;*XI ?(&#65533;_ &#65533; $8x&#65533;M&#644;oc&#65533;6Q>*&#65533;&#65533;&#65533;&#65533;W~e&#65533;&#65533;&#1904;&#65533;&#65533;u&#65533;&#65533;&#65533;q{&#65533;&#65533;&#65533;[&#65533;@`	&#65533;y&#65533;&#65533;&#65533;+&#65533;D&#65533;LhVBUC&#65533;?{&#65533;% &#1876;&#65533;u&#65533;[&#65533;&#1566;@&#65533;l&#65533;H&#65533;4&#65533;&#65533;v&#65533;&#65533;&#65533;$&#65533;&#65533;&#65533;&#65533;a6&#65533;*&#65533;&#65533;`&#65533;P@O&#65533;u&#65533;q&#65533;v7	wCt#0p&#65533;#o&#65533;P&#65533;DW{&#65533;&#65533;7&#65533;&#65533;Vc{&#65533;P&#65533;&#65533;`&#65533;&#65533;&#65533;&#65533;&#65533;&#65533;_`A&#65533;&#65533;&#65533;&#65533;^&#65533;&#65533;F&#65533;&#65533;C	&#65533;&#65533;8&#65533;	&#65533;&#65533;&#65533;&#65533;D&#65533;&#65533;F&#65533;&#65533;/&#65533;1&#65533;|&#65533;@&#65533;BO&#65533;?&#65533;W&#65533;&#65533;&#65533;&#65533;t&#65533;&#65533;&#65533; `T &#65533;&#65533;@&#65533;&#65533;/`)&#65533;&#65533;&#65533;&#65533;&W&#65533;&#65533;@&#65533;&#65533;&#65533;&#65533;&#65533;&#65533;^iY&#65533;@&#65533;v^&#65533;l&#65533;&#65533;-&#588;&#22302;&#756;L&#65533;&#65533;
&#65533;&#65533;&#65533;&#65533;&#65533;-&#65533;+&#65533;&#65533;&#65533;Yh&#65533;&#1976;&#65533;3&#65533;&#65533;&#65533;&#65533;R&#65533;M!&#65533;&#65533;&#65533;&#65533;l0&#65533;0 &#65533;-&#65533;&#65533;p&#65533;% `V&#65533;&#65533;&#65533;&#65533;&#65533;&#65533;&#65533;&#65533;&#65533;&#65533;&#65533;X B
&#65533;&#65533;O]&#65533;J&#65533;&#65533;&#65533;&#65533;B&#65533;&#65533;&#65533;]&#65533;&#65533;&#65533;&#1003;&#65533;b&#256;S&#65533;#H0RD&#65533;Q&#65533;&#265;&#595;jV&#65533;tr&#65533;I&#65533;@fzy&#65533;&#65533;!M9w&#1956;&#65533;I>M%J%&#65533;&#65533;&#1915;[&#65533;&#65533;&&#65533;&#65533;$	&#65533;&#65533;&#65533;&#65533;&#65533;&#65533;&#65533;&#65533;&#1063;%&#65533;l-u(&#65533;CG&#65533;&#65533;0&#65533;ZY&#65533;&#65533;T%&#65533;&#65533;(&#511;&#65533;&#65533;r&#65533;Q&&#65533;?3&L&#65533;1&#65533;,G,&#65533;XT&#65533;0b&#65533;&#65533;&#65533;&#65533;&#65533;@&#65533;&#65533;&#65533;&#65533;&#65533;"G&#65533;A&#65533;&#730;7s&#65533;&#65533;&#65533;3&#65533;&#65533;&#65533;&#65533;&#65533;o&#65533;&#1126;9&#65533;&#65533;l&#65533;&#65533;&#65533;"&#65533;&#65533;&#65533;dj&#65533;$&#65533;&#65533;&#65533;&#65533;&#65533;&#65533;w&#65533;&#1715;Q&#65533;&#65533;xq&#65533;&#65533;t'&#65533;&#65533;(&#65533;&#65533;&#65533;f&#65533;&#65533;&#65533;&#65533;&#65533;?J&#65533;Qi&#65533;&#65533;#&#65533;'&#65533;,m&#65533;&#65533;?^v&#65533;&#65533; &#65533;]{dT&#65533;P&#1345;&#65533;&#65533;&#65533;&#65533;&#65533;Q&#65533;&#65533;&#65533;&#65533;l&#65533;5g&#1728;&#65533;&#65533;&#65533;&#65533;m&#65533;u&#65533;&#65533;T&#65533;&#65533;Zw&#65533;E(&#65533;e>&#65533;c&#65533;!D&#65533; T&#65533;G&#65533;&#65533;H+&#65533; &#65533;&#65533;f&#65533;&#65533;Fd&#65533;&#65533;&#65533;&#523;&#65533;&#65533;e.~x#&#65533;9R6&#65533;?w&#65533;&#65533; rM&#65533;	&#65533;&#65533;C&#65533;sMd&#65533;&#65533;&#65533;&#65533;&#65533; e&#65533;hFEd	(&#65533;8l&#65533;&#65533; c&#65533;&#65533;4/&#65533;s&#65533;&#65533;&#65533;&#65533;&#65533;8&#65533;w&#65533;?8`&#65533;&#65533;&#65533;&#65533;&#65533; &#65533;&#65533;&#65533;Y@&#65533;&#65533;"&#65533;l&#65533;.&#65533;&#65533;b6x &#65533;&#65533;&#65533;&#65533;&#65533;:&#65533;&#65533;&#65533;&#65533;&#65533;&#65533;R&#65533;&#65533;&#65533;&#65533;&#65533;:&#65533;d&#65533;id&#65533;B6N&#65533;&#65533;&#65533;s&#1641;&#65533;B&#65533;&#233;;&#65533;3&#65533;&#65533;&#65533;&#65533;&#65533;*&#65533;&#65533;&#65533;&#47735;&#170;*h&#65533;&#65533;&#65533;&#65533;&#65533;&#65533;&#65533;&#65533;&#65533;&#65533;&#65533;&#65533;8&#65533;K&#65533;:&#65533;-B$&#65533;E&#65533;N&#65533;&#65533;d&#65533;&#65533;Y&#65533;z&#65533;&#65533;i&#65533;&#1624;Z&#65533;&#65533;&#1096;&#65533;RD&#65533;&#65533;&#65533;&#65533;PeMn&#65533;&#379;n&#65533;&#65533;&[g&#65533;E/T&#65533;&#65533;&#65533;&#2045;&#65533;&#65533; &#189;%2&#65533;0p&#65533;&#65533;x&#65533;&#65533;#>&#65533;i&#65533;epB&#65533;&#65533;u&#65533;&#65533;&#65533;[&#65533;&#65533;1&#65533;W!&#65533;`T&#65533;&#65533;&#65533;&#65533;fR&#65533;&#65533;&#65533;M&#65533;&#65533;2UDm6&#65533;f>uH&#65533;&#65533;&#2835;&#65533;&#65533;e&#65533;&#65533;!&#65533;&#294;&#65533;#A&#65533;&#65533;&#65533;&#65533;&#65533;"&#65533;^V.&#65533;Q;<5&#1370;&#65533;(&#65533;&#65533;YEF&#65533;&#65533;5<B&$d&#1182;&#469;&#65533;,&#65533;| &#65533;8&#65533;&#65533;
&#572;2VDc&#65533;yO&#195;1&#65533;p&#65533;tZ&#65533;&#65533;&#135; s&#65533;&#65533;B"&#65533;&#65533;&#65533;&#65533;@&#65533;-&#65533;&#1586;&#65533;-,tNX&#65533;&#65533;&#65533;1&#65533;&#194;0&#65533;&#65533;&#43699;&#65533;&#65533;&#65533;}&#65533;z9&#65533;&#65533;;c&#65533;&#65533;n;&#62334;^&#65533;0&#65533;&#65533;&#65533;&#65533;&#65533;&#65533;&#65533;&#65533;|3<&#65533;&#65533;^&#65533;.&#65533;e~&#65533;&#65533;&#65533;&#132;n&#65533;\SL&#65533;S&#65533;5|&#65533;&#65533;1&#65533;S&#65533;&#65533;3&#65533;&#1239;_&#1012;&#65533;&#65533;&#65533;&#65533;&#65533;&#65533;^{&#65533;&#65533;&#65533;_&#65533;`&#65533;&#65533;L&#65533;&#65533;!(@&#65533;P@* &#65533;(A&#65533;2	8O&#65533;&#65533;P5&#65533;@-2.2&#65533;&#65533;jd&#65533;&#65533;&#65533;&#65533;<jp@8&#65533;&#65533;&#65533; 	b&#65533;L	&#65533;&#65533;&#65533;&#65533;&#65533;;0&#65533;&#65533;P&#65533;&#65533;&#65533;&#65533;3%* &#65533;Et&#65533;&#65533;&#65533;&#1007;N&#65533;&#65533;_&#65533;&#65533;<&#65533;&#65533;%&#65533;s&#65533;p&#65533;&#65533;D&#65533;A&#65533;&#225;&#65533;?|&#65533;4U$&#65533;h&#65533;-^&#65533;3&#65533;&#65533;&#65533;&#65533;&#803;&#65533;"!&#65533;&#65533; &#65533;E&#65533;imt&#65533;;&#65533;	&#65533;&#65533;We&#65533;&#65533;IX&#65533;&#65533;q-aDq$&#65533;t&#65533;J&#65533;&#65533;Gd&#65533;&#65533;jf&#65533;&#65533;&#65533;a&#65533;@a &#65533;&#65533;&#65533;?"i&#65533;LF&#65533;&#65533;&#65533;&#65533;"I&#65533;f|&#65533;&#65533;&#65533;i&#65533; &#65533;q"4c&#65533; @&#65533;&#65533;B&#65533;&#65533;&#65533;h&#65533;&#65533;J&#65533;L&#65533;M&#65533;L&#65533;0&#65533;Df&#65533;&#65533;@& &#65533;L 2^&#65533;&#65533;1&#65533;&#65533;H-s&#65533;&#65533; &#65533;"&#65533;L*Y&#65533;&#65533;&#65533;fd4&#65533;b 2p(&#65533;9/C&#65533;s&#65533;h&#65533;&#65533;&#65533;&#65533;&#65533;$&#65533;3&#65533;AL&#65533;&#65533;^&#65533;\&#65533;&#65533;&#65533;iZ&#65533;&#65533;_ub&#65533;&#65533;	&#65533;f&#65533;!&#65533;&#65533;&#65533;&#65533;v0&#65533;9&#65533;[&#65533;	G&#65533;6&#65533;&#65533;420&#65533;&#65533;&#65533;&#65533;p&#65533;&#65533;L&#65533;6&#270;F&#65533;&#65533;&#65533;=&#65533;a&#65533;&#65533;n@6A&#65533;A&#65533;&#65533;9&#65533;&#65533;c"&#65533;3B&#416;&#65533;g&#65533;&&#65533;&#65533;&#65533;f&#65533;&=*g&#65533;&#65533;l&#65533;2a+e&#65533;k|4&#1988;&#65533;&#65533;6&#65533; lM&#65533;&#65533;&#65533;&#65533;W&#65533;AL&#65533;@&#65533;&#65533;&#65533;&#65533;&#65533;(&#394;&#65533;M&#65533;
l&#65533;&#65533;c&#65533;~&#65533;&#756;&#65533;&#65533;&#65533;:)&#65533;&#65533;"	(&#65533;&#65533;&#65533;8&#65533;&#65533;&#65533;&#65533;&#65533;e.@{:l&#65533;q&#65533;c#&#65533;&#65533;L2?HR3&#65533;0&#1375;&#65533;)&#65533;C&#65533;&#65533;J&#65533;H%&#65533;LN!EG&#633;&#65533;fa&#65533;&#1652;G&#65533;i&#65533;=B&#65533;&#65533;`P&#65533;&#65533;&#65533;X&#65533;n&#65533;B&#65533;&#65533;@d&#65533;&#65533;%&#65533;2B&#65533;&#790;"#&#65533;&#65533;j^:&#65533;&#65533;T&#65533;&#65533;&#65533;&#65533;J&#65533;&#65533;&#65533;-h&#65533;+&#65533;_ch&#65533;	&#65533;>&#65533;&#65533;&#65533;F&#65533;}&#65533;j&#65533;&#65533;&#65533;&#65533;&#65533;&#65533;&#65533;U*&#65533;&#65533;"&#65533;&#975;&#65533;&#65533;&#65533;&#65533;.s&#65533;U&#65533;U2&#65533;&#769;&#65533;&#65533;t&#65533;2we&#65533;&#240;&#65533;&#65533;64YM,^?%&#65533;JI!&#65533;&#65533;C\o&#65533;&#65533;x&#65533;&#65533;&#283;i&#65533;&#65533;&#65533;&#65533;V
O&#65533;	&#65533;&#65533;;!&#65533;l&#65533;mT&#65533;Yd0&#65533;&#65533;0#&#65533;&#65533;&#65533;&#65533;L\G&#1662;&#65533;&#65533;&#65533;h&#65533;&#65533;&#65533;AxRdv&#65533;&#65533;&LYaur&#65533;"@&#65533;&#65533;&#65533;L.&#65533;K.G&&#65533;&#65533;&#65533;d$a&#65533;&#65533;Ex&#65533;L&#65533;a&#65533;p&#231;u4&#65533;&#65533;&#65533;X|r@&#65533;?&#65533;&#1025;?&#65533;&#65533;~6&#65533;&#65533;#kf&#65533;&#65533;d&#65533;&#65533;RxF&#65533;&#65533;&#65533;D:,0&#65533;thFz&#515;fV&#65533;4H&#65533;h|S&#65533;&#65533;U3&#65533;&#65533;e&#65533;&#65533;&#65533;p&#65533;&#65533;&#65533;(&#65533;&#65533;A1&#65533;9&#65533;&#65533;U\u&#312;jdV&#65533;M&#65533;&#65533;Z&#65533;LP&#65533;Nb&#65533;-&#65533;y&#65533;V&&#65533;64?&#65533;1et&#65533;&#65533;&#65533;&#65533;u,&#65533;)&#65533;&#65533;&#65533;&#65533;|&#65533;&#65533;[P&#65533;?&#65533;&#65533;q&#65533;*p&#65533;&#65533;9&#65533;&#65533;&#65533;&#65533;&#65533;&#65533;&#65533;7&#65533;&#65533;&#65533;&#65533;&#65533;&#65533;&#65533;&#65533;Vb<&#65533;&#65533;&#65533;B&#65533;&#65533;&#65533;*(&#65533;&#65533;&#65533;&#65533;&#65533;&#65533;p&#65533;$&#65533;&#65533;g&#65533;  ss&#65533;gP&#65533;Z&#65533;&#65533;&#65533;&#65533;a%	&#65533;&#65533;&#65533;_&#65533;&#65533;&#65533;`&#65533;&#65533;&#65533;e)KHkY&#65533;&#65533;&#65533;&#65533;:&#65533;&#65533;w&#65533;b&#65533;9&#65533;&&#65533;&#65533;ISZ&#65533;&#65533;&#65533;G&#65533;&#65533;0&#65533;(&#65533;
&#65533;&#65533;&#65533;&#65533;s&#65533;<&#65533;&#65533;:&#65533;%&#65533;)M
&#65533;D` d&#65533;~R&#65533;W&#65533;GH1&#65533;&#65533;&#65533;yh&#65533;&#65533;#&#65533;&#960;&#65533;&#65533;o&#65188;#&#65533;&#65533;k3vNrP&#65533;j&#65533;&#65533;&#65533;q&#65533;!&#65533;&#65533;/r&#65533;.&#65533;&#65533;&#65533;&#65533;&#65533;k&#65533;&#65533;h&#65533;Cda&#65533;Gl&#65533;i&#65533;&#65533;&#65533;`&#65533;*&#65533;&#65533;
&#65533;P&#65533;&#1247;&#65533;&#65533;W&#65533;&#65533;s&#65533;z,&#65533;&#65533;&#65533;0&#65533;&#65533;&#65533;y&#832;&#65533;3&#65533;=d &#65533;{&#65533;p&#65533; &#65533;&#65533;&#65533;&#65533;?C3&#65533;~&#65533;&#65533;&#65533;,&#65533;&#65533;&#65533;&#65533;&#65533;&#65533;?T&#65533;&#65533;&#65533;&#65533;/&#65533;}&#65533;D&#985;&#65533;?&#65533;&#65533;&#65533;?0a&#65533;&#65533;`&#65533;2&#65533;0:L&#1049;l&#65533;?&#65533;&#65533;1&#65533;&#65533;&#65533;&#65533;&#65533;w&#435;W?u&#65533;tiUBd &#65533;?,g8&#65533;2m&#65533;&#65533;&#65533;e|Zd&#65533;&#65533;&#65533;E&#65533;&#1673;&#65533;E&#65533;Q&#65533;&#65533;i&#65533;&#65533;EF&#65533;&#65533;&#65533;'pF?&#65533;&#65533;f&#1281;o5&#65533;&#65533;R&#65533;Qd&#65533;&#65533;&#65533;&#65533;&#65533;&#65533;&#65533;yqO&#65533;&#65533;<  &#65533;&#65533;&#65533;C&#65533;&#65533;&#65533;&#65533;i&#65533;+i&#65533;?&#65533;]&#65533;&#65533;&#65533;&#65533; @F4q&#65533;&#65533;&#65533;&#65533;&#65533;SRA3M&#65533;h&#65533;&#65533;qZ&#65533;&#65533;AFX&#275;&#65533; d&#65533;I&#65533;f&#65533;&#65533;&#65533;&#65533;f&#65533;&#154;&#65533;!~&#65533;&#65533;&#65533;ZS&#65533;&#65533;&#65533;&#65533;&#65533;M&#65533;&#65533;&#65533;ErMRy&#65533;&#65533;!e&#65533; """&#65533;&#65533;aA\&#65533;?x&#65533;&#65533;^#@&#65533;&#65533;&#65533;Q&#65533;&#65533;&&#65533;_&#65533;u&#65533;&#65533;&#65533;e&#65533;&#65533;&#65533;&#65533;&#65533;&#65533; &#65533;G*&#65533;&#65533;&#65533;&#65533;f&#65533;F&#65533;&#65533;,&#65533;&#544;t&#65533;+&#65533;&#65533;&#65533;?&#65533;&#65533;8A&#65533;@&#65533;&#65533;4&#65533;&#65533;e4S3&#65533;&#65533;?&#65533;xe&#65533;@&#65533;4N2ZX4&#65533;gX&#65533;$&#65533;&#65533;@#e,&#65533;=&#65533;d,&#65533;&#65533;&#65533;x&#65533;&#65533;&#65533;
@c&#65533;@ P&#65533;f,2&#65533;e&#65533;#e&#65533;&#65533;&#65533;?(&#65533;?4&#65533;g&#65533;&#65533;$X&#65533;4m8&#65533;?&#65533;?&#65533;&#65533;Y&#65533;0$R&#65533;?@&#432;ACN&#65533;eL&#65533;"I!^FAR&#65533; &#65533;? &#65533;DN  ( d&#65533;]&#65533;]/B&#403;&#522; &#65533;&#65533;&#65533;&#65533;d&#65533;&#65533;"NF&#65533;&#65533;$&#65533;d6&#1963;-&#65533;&#65533;&#65533;$Q&#65533;<&#65533;
@&#65533;3D"$&#65533;S&#65533;^&#65533;&#65533;#2&#65533;&#65533;Q&#65533;&#65533;Q&#65533;&#65533;&#65533;&#65533;V&#65533;_g|&#65533;*&#65533;&&#65533;d&#65533;&#65533;e&#65533;h&#65533; 5&#65533;_&#65533;&#65533;&#65533;%H&#65533;&#1793;\&#65533;&#65533;?eP&#65533;&#65533;&#1848;&#65533;&#525;8A&#65533;&#65533;K&#65533;%g@<&#65533;3%$@n&#65533;@&#65533;XccR&#65533;0#7&&#65533;3yc7N&#65533;3&#65533;cB&#65533;,&#65533;5&#65533;"5&#65533;&#65533;XZ&#65533;(L&#1133;&#65533;&#65533;&#65533;3&#65533;.&#65533;
&#65533;&#65533;&#65533;C}&#65533;`d0&#65533;1&#65533;KddL&#65533;=BFojF*&#65533;e&#65533;&#65533;0&#65533;&#65533;nKBF&#65533;C.$x&#65533;f(&#65533;b>&#65533;&#65533;Ub&#4!g&#65533;&#65533;XQ&#65533;?p&#65533;?lB&#65533;)&#65533;hF&#402;=&#65533;`F&#65533;&#65533;&#65533;$&#65533;&#65533;Q&#11089;&#65533;&#871;&#65533;&#65533;$&#65533;&#65533;&#65533;&#65533;~&#65533;&#65533;~&#65533;&#65533;g8&#65533;N&#65533;hPB^&#65533;jF&#65533;}-b&#65533;I&#65533;">b&#65533;I&#65533;#F&#65533;&#65533;-_&#65533;&#65533;Vb&#65533;U&#65533; &#65533;&#65533;y&#65533;&#65533;*z&#65533;YrFZ&#65533;&#65533;?&#65533;&#65533;&#65533;G\&#65533;&#65533;%&#65533;&#65533;\&#65533;&#203;&#65533;&#65533;|&#65533;&#65533;,&#65533; &#65533;&#65533;bd&#65533;O&#65533;5Bt2$gB^&#65533;oFFc&#65533;&#65533;$&#65533;&#65533;&#65533;X9fBBct&#65533;7b&#65533;3&#65533;&#65533;12!&#65533;vc&#65533;&#65533;#&#65533;&#65533;pB&#65533;&#65533;P&#65533;&#65533;&#65533;- &#65533;i&#65533;&#65533;&#65533;f&#65533;&#65533;&#65533;&#65533;fX&#65533;,&#65533;&#65533;f MD&#65533;6&#65533;&#12764;&#65533;f@dF&#65533;2v&#65533;4941)5R&&#65533;&#65533;&#65533;`dxF $&#65533;5&#65533;&#65533;2*e|&#65533;4-gJj>&#65533;/fB&#65533;&#65533;&#65533;&#65533;BQ&#65533;|^P&#65533;W&#65533;&#1572;|6&#65533;&#65533;*-R&#65533;i)(~(&#65533;(&#65533;&#65533;&#65533;e4&#65533;Rbe&#65533;`A(z&#65533;&#65533;&#65533;VRF&#65533;b&#65533;f|&#65533;)
&#65533;?&#65533;&#65533;^&#65533;&#65533;&#65533;&#65533;?&#65533;&#65533;F&#65533;f&#65533;&#65533;ZR&#65533;R&#65533;?P&#65533;I&#65533;y&#65533;@d&#65533;(&#65533;&#65533;&#65533;&#65533;&#65533;P&#65533;&#65533;&#65533;g&#65533;
&#65533;&#65533;`z8I&@&#1637;f&#65533;&#65533; qF&#65533;F3&#65533;CE&#65533;g`$8&#65533;&#65533;m^&#65533;F&#65533;dZ&#65533;x2&#65533;&#65533;R&#65533;(X`.&#65533;&#1308;&#65533;&#65533;&#65533;&#65533;g&#65533;Bdh&#65533;H&#65533;`9&#65533;&#65533;/&#65533;&#65533;?&#65533;?&#65533;c&#65533;	7h&#65533;&#65533;&#65533;&#65533;&#65533;&#65533;&#65533;.*&#65533;Rt&#65533;&#65533;5&#65533;(&#65533;&#65533;&#5290;&#65533;[&#65533;&#65533;Z!d<gh6&#65533;ZE)&#65533;Z&#65533;&#65533;Z&#65533;2=&#65533;[q&#65533;a&#65533;X&#65533;&#65533;R&#65533;&#65533;&#65533;&#65533; Bhj&<AX&#65533;?A&#65533;d &#65533;&#65533;?&#65533;+&#65533;F,&#1060;L~-d&#65533;mM&#65533;&#65533;&#65533;.&#65533;&#65533;&#1590;&#65533;&#65533;&#65533;-&#65533;&#65533;-&#1902;&#65533;&#65533;^TNh&#65533;Z(d&#65533;mf&#65533;&#65533;a&#65533;gx&#65533;x&#65533;&#65533;e&#1311;&#65533;&#65533;Y&#65533;"5&#65533;(&#65533;B&#65533;&#65533;&#65533;&#65533;n&#65533;T&#65533;&#65533;-&#65533;&#65533;RFt&#65533;&#65533;/&#65533;CB&#65533;:j&#65533;;8N#&#65533;4&#65533;?&#65533;+d&#65533;&#65533;W&#65533;&4*0&#65533;&#65533;6&#65533;j&#65533;& &#65533;&&#65533;&#65533;y&#65533;06&#65533;&#65533;HJ}DFp&#65533;&#65533;&#65533;&#65533;&#65533;\p&#65533;x&#65533;qUod&#65533;G&#65533;=&#65533;&#65533;&#65533;&#65533;lgTA0L&#65533;&#65533;&#65533;&#1641;&#65533;| &#65533;&#65533;%&#65533;f~&#65533;f\c4
m&#65533;b);Z@&#65533;vB&#65533;&#65533;>-c&#65533;&#65533;$@I-&#65533;&#65533;&#65533;&#65533;&#65533;M&#65533;,&#65533;&#65533;&#65533;&#65533;&#65533;&#65533;&#65533;-&#1746;&#45652;&#65533;&#65533;"&#65533;L&#679;&#65533;^0&#65533;&#65533;R&#65533;&#65533;&#65533;&#1965;R&#65533;j&F&#65533;&#65533;U&#65533;r((r%ex&#65533;e&#65533;&#65533;&#65533;&#65533;&#65533;?&#65533;&#65533; &#65533;&#65533;&#65533;&#65533;'B&#65533;W&#65533;h&#65533;&#65533; &#65533;&#65533;e&#65533;&#65533;+^+Z&#65533;0&#65533;&#65533;@F\&#65533;\&#65533;B&#65533;&#65533;e&#65533;&#65533;C{&#65533;&#65533;k&#65533;&#65533;W&#65533;&#65533;m_&#65533;&#65533;&#65533;&#65533;y&#65533;&#65533;&#65533;	&#65533;&#65533;E&#65533;&#65533;.&#65533;z&#65533;7&#65533;&#1034;U52&#65533;V&#65533;&#65533;F&#65533;W&#65533;&#65533;R)8&1yc&#65533;&#65533;&#65533;H*d e&#65533;S7$&#65533;&#65533;&#65533;&#65533;&#65533;&#65533;&#65533;&#65533;&#65533;&#65533;F&#65533;e &#65533;?&#65533;#&#65533;&#65533;H&#65533;&#65533;Bz&#65533;*V&#65533;&#65533;&#65533;4z7y&#1265;u&#65533;&#65533;^&#65533;uv&#65533;
X&#65533;&#65533;RF&#594;&#65533;e&#65533;&#65533;&#1958;&#65533;&#65533;&#65533;&#65533;&#65533;b*&#81707;&#65533;&#296;2030&#1614;|&#65533;$}&#65533;-2&#65533;&#65533;iD&#65533;&#65533;n&#65533;&#65533;EnO35&#65533;^S&#65533;m&#65533;qpdp&#65533;
&#65533;j&#65533;p&#65533;M&#65533;&#65533;&#65533;&#65533;&#65533;iF&#65533;&#65533;g&#65533;p*&#65533;0&#65533;&#65533;&#65533;&#65533;&#65533;;/&#65533;&#65533;&#65533;0d&#65533;&#65533;f&#65533;&#65533;:&#65533;_&#65533;f+dH&#65533;>&#65533;&#65533;L&#65533;e&#65533;4sFG&#65533;&#65533;V&#65533;e(&#65533;&#1810;+?&#65533;ku}&#65533;\ij&#65533;z&#65533;&#65533;&#65533;3&#65533;2_F&#65533;&#65533;&#65533;2ettG&#65533;&#65533;&#65533;&#65533;&#65533;&#65533;D&#65533;G^o2 t)g&#65533;&#65533;&#65533;^&#65533;)&#65533;1&#65533;N&#65533;HFf&#65533;^	I&#65533;At:&#65533;+&#65533;&#65533;R&#65533;4RO&#65533;jRc_FF&#65533;l&#65533;&#65533;&#65533;&#65533;"uGW'&#65533;.&#65533;f@&#65533;vN&#65533;e&#65533;A&#65533;]F&#1385;23z 
&#65533;5Q30&#1754;m5&#65533;&#65533;'&#65533;QBF&#65533;^S&#65533;&#65533;S>e#>e/&#65533;^S6&#65533;m&#65533;&#65533;&#65533;&#65533;&#65533;_&#1396;&#65533;&#65533;3:&#65533;&#65533;&#65533;b&#65533;&#65533;&#65533;
.&#65533;e&#65533;^&#65533;&#65533;&#65533;&#65533;N&#65533;Q&#65533;&#65533;&#65533;I&#65533;&#65533;&#65533;&#65533;&&#65533;qB;&#65533;?&#65533;@&#65533;&#65533;&#65533;5&#65533;HWg&#65533;&#65533;&#65533;P3u;&#65533;cFB0-h *e\&#65533;,wFa&#65533;t&#65533;&#65533;4d~d&#65533;^a0&#23710;N&#65533;O&#65533;&#65533;&#1967;Jk&#65533;-sFLAG3&#65533;
5o&#65533;nt&#65533;,&#65533;&#65533;fk&#65533;+G-&#65533;q&#65533;F&#65533;fFFL&#65533;N&#65533;&#65533;&#65533;f&#482;H&#65533;&#65533;
|tz&#65533;&#65533;?&#65533;&?&#1190;&#65533;B&#65533;F$&#1426;=&#65533;&#65533;&#65533;-e&#65533;Z&#65533;q=3{&#65533;&#65533;&#65533;&#65533;&#65533;=&#65533;&#1530;&#65533;|&#65533;&#65533;iG&#65533;f&#65533;5P&#65533;&#65533;W8&#65533;&#65533;^&#65533;Q&#65533;&#65533;&#65533;&#65533;{8&#65533;&#65533;R&#65533;&#65533;&#65533;?&#65533;&#65533;Abd,&#65533;&#65533;&#65533;&#65533;zFd6&#65533;6&#65533;&#65533;04&#65533;&#65533;;C&#65533;&#65533;j&#392;J+Nth&#65533;&#65533;g&#65533;hhG&#65533;<&#65533;C&#65533;K&#65533;&#65533;eJd4.&#65533;ozK&#65533;&#65533;z&#401;zF:&#65533;&#65533;y&#65533;2h&#65533;&#65533;L&#65533;&#65533;4&lX%&#65533;4jg.MA&#65533;]n&#65533;&#65533;&#65533;, &#65533;&#1255;&#65533;&#65533;,H&#218;GZ&#65533;ya)d5e&#65533;&#65533;&#65533;&#65533;h67s/7|&#65533;&#65533;G/&#65533;;&#65533;)4 z&#65533;:h7&#65533;1 P&#65533;&#65533;k&#65533;&#65533;=&#65533;&#65533;G&#65533;t&#65533;e&#65533;&#65533;J:&#65533;&#65533;&#65533;&#65533;&#65533;X&#65533;&#65533;"0&#65533;8g&#65533;d&#65533;L&#65533;X&#65533;&#65533;h&#65533;&#65533;:!Fb3&#65533;&#65533;9&#65533;&#65533;I%%:&#65533;&#65533;y&#65533;&#65533;E&#65533;f69c&#65533;&#65533;0&#65533;G&#65533;
&#65533;&#65533;&#65533;	.&#65533;e&#65533;&#65533;bK&#65533;&#65533;&#65533;gd&#199;&#65533;%p1&#65533;e&#515;9e&#65533;{*yi&#65533;:0&#146;&#65533;&#65533;d&#65533;: &#65533;yO&#65533;&#65533;&#995;&#1059;&#65533;o&#65533;onJ/&#65533;?$l&#65533;&#65533;60-C0&#65533;&#65533;WM&#65533;&#65533;nXM&#65533;&#65533;rF&#65533;&#65533;ry/&#65533;&#65533;&#65533;?@7g&#65533;&#65533;&#65533;B&#65533;&#65533;,C3Y	&#65533;P&#65533;4Y &#65533;3|&#65533;O&#65533;&#65533;^!&#65533;>&#65533;H&#650;-&#65533; H&#65533;&#65533;&#65533;&#65533;&#65533;&#65533;g4&#1071;]&#65533;&#65533;]G&#65533;&#65533;&#1410;&#65533;&#65533;z&#65533;Ad&#65533;FW&#65533;~C&#426;_&#65533;L&#65533;Y&#65533;&#555;_=&#65533;C&#65533;&#65533;c&#65533;&#65533;&#65533;:&#1419;&#65533;&#65533;:&#65533;gV'&#65533;^&#65533;FU&#65533;&#65533;&#65533;&#65533;&#65533;&#65533;&#65533;&#65533;&#65533;%&#65533;_&#829;&#65533;&#65533;&#65533;&#65533;&#65533;&#65533;u3`&#65533;O&#65533;A&#65533;[&#65533;&#65533;?0B&#65533;&#65533;[oF\&#65533;=\&#65533;&#65533;&#65533;R&#65533;&&#65533;7&#65533;C&#65533;&#65533;]&#65533;D8&#65533;,l&#65533;&#65533;&#65533;w&#65533;&#65533;/y&#65533;&#65533;6&#65533;&#65533;<&#65533;I&#65533;X&#65533;oXY&#65533;&#451;&#65533;+{&#65533;<&#65533;&#65533;r&#1458;n{&#65533;&#65533;&#65533;&#227;A&#65533;Uy&#65533;7&#65533;&#65533;,0&#65533;&#65533;o&#65533;1AwI;7X5|&#65533;&#65533;&#65533;^3!&#65533;t7&#65533;&#65533;x&#65533;&#65533;#&#65533;lT&#65533;&#65533;.&#65533;&#65533;<w&#65533;&#65533;&#65533;&#65533;q3=h&#65533;&#65533;&#65533;G&#65533;&#65533;f&#65533;&#65533;g&#65533;g&#65533;&#1347;}&#65533;zG&#65533;&#65533;&#65533;9&#65533;~&#65533;a&#65533;&#65533;&#65533;fx&#65533;&#65533; &#65533;&#65533;&#65533;&#65533;w&#65533;&#65533;&#65533;&#65533;&#65533;&#65533;!B&#65533;'&#65533;&#65533;xcF&#65533;1B&#65533;&#65533;&#19791;&#65533;],a&#309;2#V&#65533;&#65533;&#65533;fL&#65533;3i&#1460;y&#65533;&#65533;.`m'&#1087;M&#65533;.&#65533;&#65533;&#65533;&#65533;&#65533;&S&#65533;Nl&#65533;&#65533;&#65533;&#65533;&#65533;J&#65533;d&#65533;&#65533;&#65533;&#65533;)Y&#65533; &#65533;&#65533;f&#65533;R&#65533;S&#65533;&#65533;&#65533;&#65533;&#770;&#65533;&#65533;&#65533;&#65533;&#65533;4&#833;&#65533;j&#1224;&#65533;&#65533;"&#65533;U3fE8%)&#65533;&#65533;X&#65533;T]&#65533;&#65533;&#65533;&#65533;+&#65533;&#65533;9&#65533;x&#65533;&#65533;	^&&#65533;&#65533;&#65533;o &#65533;&#65533;RQ&#65533;8&#65533;&#65533;Ia&#65533;&#65533;0&#65533;&#65533;&]1&#1529;&#65533;5&#65533;&#65533;&#65533;f&#65533;&#65533;&#65533;@&#65533;%^&#65533;t&#65533;&#65533;`&#65533;Sd&#65533;?&#65533;A&#65533;&#65533;$B&#65533;p$:&#65533;&#65533;&#65533;"&#65533;&#65533;`-B&#65533;&#65533;A&#65533;&#65533;&#65533;&#65533;&#65533;&#65533;&#65533;&#65533;w&#65533;&#65533;t&#65533;&#65533;Y&#65533;&#65533;A&#65533;&#65533;&#65533;@&#549;j&#65533;EY&#65533;#&#65533;&#65533;?&#65533;&#65533;Y&#65533;,A&#65533;\&#65533;&#65533;q&#65533;&#65533;"&#65533;8&#1696;	5ba&#65533;0&#65533;&#65533;&#65533;&#65533;.&#65533;&#65533;or&#65533;"&#65533;&#65533;f&#65533;&#65533;>A&#65533;&#65533;&#65533;A&#65533;&#65533;S&#65533;&#65533;DT&#65533;1&#65533;&#65533;p<&#65533;&#65533;}&#65533;&#65533; &#65533;&#65533;&#65533;&#65533;&#65533;$(8&#65533;"&#65533;&#65533;&#65533;&#579;&#65533;&#65533;rR,&#65533;&#65533;&#65533;&#65533; ;&#36299;~&#65533;j&#65533;) &#65533;&#65533;.2&#65533;&#65533;&#152;J+&#65533;&#65533;&#65533;j&#65533;V&#65533;&#65533;1&#65533;&#65533;&#65533;&#65533;&#65533;&#65533;&#65533;&#65533;bK&#65533;&#65533;&#65533;
&#65533;&#65533;,&#65533;*&#1070;&#65533;H&#65533;XA8&#65533;$&#65533;&#65533;&#65533;&#65533;bL&#65533;9&#65533;&#65533;&#65533;,%bS/&#65533;\a&#65533;&#65533;m&#65533;%&#65533;` +(&&#65533;&#65533; &#65533;&#65533;&#65533;T&#65533;&#65533;&#65533;&#65533;&#65533;B&#65533;&#65533;&#65533;'&#65533;&#65533;&#65533;hHB&#65533;?&#65533;&#65533;&#61123;&#65533;S6&#65533;&#65533;&#65533;{/HH&#65533;p'iAQD&#65533;&#65533;&#65533;GD&#65533;&#65533;&#65533;p&#341;(
)&#65533;!&#65533;&#65533;rq&#65533;&#65533;&#65533;C&#65533;&#65533;&#65533;8h&#1923;X&#65533;&#65533;&#65533;&#65533;hhA\&#65533;&#65533;|p&#65533;&#65533;_~[&#65533;%&#65533;&#65533;D&#65533;&#359;|n&#65533;1?&#65533;&#65533;&#65533;%J&#65533;&#65533;q&#1806;=&#65533;&#65533;&#65533;&#65533;X&#65533;&#65533;	&#65533;J9&#65533;&#65533;&#65533;XJ<'r&#65533;&#65533;&#65533;k&#65533;&#65533;kJ"&#65533;&#65533;&#65533;`4/E"=4&#65533;R&#765;&#65533;|&#65533;&#65533;Y&#65533;&#65533;(&#65533;&#65533;``V&#65533;&#65533;h&#65533;)&#65533;&#65533;&#65533;&#65533;0c&#65533;&#65533;&#65533;0&#65533;&#65533;+&#65533;&#1176; 5&#65533;ZM&#65533;QA&#65533;V&#65533;3L'*&#65533;OI&#1278;hn&#65533;&#65533;&#65533;uU&#65533;&#65533;&#65533;r &#65533;Ha&#65533;&#65533;&#65533;&#65533;&#65533;G&#65533;&#65533;(E&#65533;_&#65533;&#65533;&#65533;&#65533;-&#65533;o&#65533;<[&#65533;&#1743;=&#65533;5&#65533;<#&#65533;&#65533; !&#65533;Kb&#65533;&#65533;k@&#65533;\&#65533;&#65533;P"}&#65533;FA&#65533;&#65533;&#65533;&#65533;&#65533;&#65533;&#65533;&#65533;p&#65533;h&#65533;&#65533;&#65533;&#65533;O&#65533;&#65533;&#65533;)&&#65533;/&#65533;&#65533;&#65533;_~#c
&#65533;`&#65533;&#65533;i&#65533;&#65533;&#65533;&#65533;&#65533;&#1382;h&#65533;z&#65533;3&#65533;*;&#65533;J32&#65533;WH&#65533; :&#65533;&#65533;&#65533;z&#65533;f=&#65533;{.&#65533;&#65533;j&#65533;&&#65533;[&#65533;&#65533;&#65533;S&#65533;&#65533;$&#65533;iY&#65533;&#65533;&#65533;#5&#65533;&#65533;M)&#65533;
EL&#65533;&#65533;&#65533;&#65533;
KP&#65533;&#65533;xTq	& (&#65533;&#65533;&#65533;@@&#65533;d&#65533;&#65533;F`&#65533;8&#65533;&#65533;)&#65533;v<&#65533;;&#65533;&#65533;&#65533;Kbb&#65533;&#65533;&#65533;N&S&#65533;y&#65533;&#217;$&#65533;%&#65533;&#65533;)2&#65533;&#65533;Md DyI3&#65533;&#65533;$&#65533;p&#65533;J&#65533;I=&#65533;&#65533; *R$)R&#65533;&#1074;&#65533;&#65533;iQ&#65533;&#65533; &#280;&#65533;&#65533;&#1094;A&#65533;BH&#65533;&#647;&#65533;&#65533;Q&#65533;j&#65533;&#65533;&#65533;&#65533;4&#65533;@N&#65533;&#65533;&#65533;&#65533;|!&#65533;&#65533;&#65533;&#65533;&#1971;,&#65533;@2]&#65533;&#65533;8F>rt&#65533;&#65533;&#65533;&#65533;HD&#65533;:I^&#65533;:&#65533;h&#65533;5,IC&#65533;$%&#65533;aLh4&#65533;s&#65533; 3	^"Y&#65533;&#65533;C&#65533;&#65533;&#65533;&#335;&#65533;&#65533;9&#65533;&#770;-&#65533;%B&#65533;0(&#65533;q&#65533;&#1938;&#65533;&#1149;&#65533;&#65533;1&#65533;v#E&#65533;&#65533;&#1464;#&#65533;&#65533;Z&#1436;9&#65533;f&#65533;&#65533;I&#65533;)A	b1&#65533;&#65533;&R&#65533;b*&#65533;]&#65533;*J &#65533;t&#65533;&#65533;8D,]YO{n&#65533;t#8]&#65533;P"&#65533;~&#65533;&#65533;u&#65533;&#65533;$aI&#65533;&#65533;&#914;&#65533;&#65533;'&#65533;&#65533;S&#65533;HF#%&#65533;]tG&#65533;&#65533;&#65533;F9&#672;&#65533;D'&#65533;=&#65533;&#65533;&#65533;1n&#65533;&#65533;&#65533;b&#65533;f5&#65533;@m"&#65533;&#65533;&#65533;V&#65533;&#65533;L_s&#65533;2&#65533;L_&#65533;&#65533;+&#65533;&#65533;&#65533;QRz&#65533;_&#65533;&#65533;&#65533;#&#65533;&#1374;R&#65533;&#65533;|&#65533;&#65533;P&#65533; $&#65533;I&#1166;^U\&#65533;&#65533;$A]&#65533;&#1368;&#65533;&#288;0&#65533;$:&#65533;&#65533;&#65533;&#65533;&#65533;A&#65533;&#65533;#&#65533;R&#65533;bA&#65533;n&#1475;h&#65533;y&#1387;Lz-&#65533;&#65533;&#65533;`M&#65533;$&#361;&#294;n&#65533;,*G&#65533;V&#65533;)DM&#65533;N&#65533; &#65533;F5&#65533;jd&#65533;&#65533;cj&#65533;&#65533;&#65533;u&#65533;jS&#65533;&#65533;&#65533;"&#65533;&#65533;&#65533;
Jd&#65533;&#65533;X[L&#65533;8m&#65533;&#65533;&#65533;l-'&#65533;,&#65533;&#65533;R&#65533;3!&#65533;(J&#1353;n&#65533;&#65533;&#65533;&#65533;4H'&#65533;#&#65533;&#65533;re&#65533;8&#65533;&#8533;&#65533;*&#65533;Z&#65533;Mf2&#65533;&#1293;&#65533;YK&#65533;P&#65533;&#65533;&#132796;&#65533;	&#65533;z&#65533;D&#65533;&#65533;uE&#65533;&#65533;&#65533;\&#65533;.w[U&#65533;&#65533;4%&#65533;O&#65533;Xd&#65533;FA&#65533;+&#65533;h&#65533;&#65533;&#65533;&#65533;X&#65533;&#65533;fN^ac&#65533;4	OM6x&#65533;Tj&#65533;&#65533;&#65533;&#65533;&#65533;&#65533;&#65533;&#65533;Y&#65533;M=S"&#65533;&#65533;a]&#65533;&#65533;&#65533;&#195;D&#65533;&#65533;	&#65533;&#65533;J&#65533;&#65533;&#65533;"`&#65533;&#65533;&#65533;\&#65533;&#65533;s&#65533;!&#65533;&#65533;a&#65533;&#65533;~&#65533;&#65533;&#65533;nFDw&#65533;&#65533;&#1374;Hn&#65533;I:&#65533;(&#448;!E&#65533;&#65533;&#65533;&#65533;&#65533;7&#65533;&#65533;+f3v*T&#65533;V\&#65533;RJ&#65533;&#1188;*&#65533;&#65533;O&#65533;&#65533;&#65533;%S#x&#65533;9b&#65533;&#65533;&#348;U~M&#65533;&#65533;2&#1396;w&#65533;33&#65533;&#65533;&#65533;&#65533;5#&#65533;D"5&#65533;&#65533;&#65533;"a2&#65533;]&#65533;(&#65533;"&#65533;&#59679;&#65533;&#65533;&#65533;&#65533;#5&#65533; &#65533;O&#65533;&#537;&#65533;F&#65533;&#65533;&#65533;)B&#65533;E&#65533;&#65533;W&#65533;N&#65533;`HJ&#65533; &#65533;&#65533;c&#65533;v&#1300;&#65533;&#65533;i<&#65533;&#65533;R&#65533;3&#65533;&#65533;&#65533;&#65533;jKp&#65533;&#65533;&#65533;R8K*5&#65533;n&#65533;&#472;&#65533;\&#65533;2	&#65533;&#65533;&#65533;w&#65533;TQm	&#65533;&#65533;&#65533;LU&#65533;&#65533;	&#65533;&#65533;&#65533;[6ch)`$&#65533;&#65533;&#65533;&#65533;&#65533;T&#65533;K&#65533;&#65533;&#65533;5&#65533;&#65533;&#65533;"	7&#65533;H#.224&#65533;&#65533;x#(A&#65533;FP!&#65533;h&#65533;-&#65533;P&#65533;B&#65533;&#65533;?$*~&#65533;F&#279;&#65533;u&#65533;&#65533;k$&#65533;&#65533;5fn&#65533;&#65533;-dXs5&#65533;P&#65533;&#65533;&#486;I`iAb&#65533;&#1030;&#151;!1Fx&#65533;Mqrs&#65533;&#65533;&#65533;J&#65533;r+&#65533;fP&#65533;&#65533;u&#65533;{&#65533;&#65533;&#65533;p&#361;XL
2)r0&#65533;hI6X&#65533;D&#65533;tb*1j&#1363;&#65533;j5'&#188;&#65533;6&#65533;	&#65533;&#65533;&#65533;&#65533;	&#65533;v	&#65533;&#65533;&#65533;
&#65533;&#65533;&#65533;%&#65533;&#65533;\j;&#65533;&#65533;'&#65533;s&#65533;t7&#65533;&#65533;&#65533;nt&#65533;w&#65533;&#65533;&#65533;&#65533;&#65533;&#65533;?O&#65533;&#65533;&#65533;#&#65533;&#65533;? &#65533;&#65533;&#65533;4>#hp&#65533;&#65533;)_ypE&#65533;
&#65533;&#65533;&#65533;&#65533;5&#65533;&#65533;p&#65533;&#65533;/q&#65533;	=&#65533;V&#65533;M"q&#738;%&#65533;I&#1114;&#65533;5&#65533;;cOU&#65533;&#65533;&#65533;&#65533;&#65533;&#65533;&#65533;&#65533;Xg;&#65533;}d&#65533;&#65533;nA&#65533;E&#65533;D&#65533;&#65533;&#65533;&#65533;lT^*QBJB&#65533;&#65533;,3&#65533;&#65533;Y>&#65533;&#1315;&#65533;&#65533;/7!&#65533;&#65533;E&#65533;&#463;k&#65533;0KZa=U6I:o&#65533;&#65533;&#65533;&#65533;; h&#65533;&#65533;&#65533;?Bn&#65533;&#65533;&#65533;&#65533;&#65533;&#65533;&#65533;&#65533;&#65533; &#65533; &#65533;&#65533;&#65533;&#65533;&#65533;&#65533;&#65533; &#65533;
&#65533;o&#65533;&#65533;&#65533;"6A\v&#65533;"&#65533;&#65533;-&#65533;?0&"  @;&#65533;3
&#65533;&#65533;&#65533; &#65533;&#65533;&#65533;5X&#65533;K&#65533;m\:&#65533;&#1480;&#65533;/&#65533;I&#65533;@k&#65533;&#65533;Lfo&#65533;0&#65533;&#65533;&#65533;&#53326;j6&#65533;zn&#65533;"(&#65533;&#65533;.&#65533;&#65533;&#65533;i&#65533;2"&#65533;&#65533;hV&#65533;o"&#65533;.#T%&#65533;&#65533;.&#65533;&#65533;f&#65533;d&#718;6,L&#65533;&#65533;~TL&#65533;&#65533;gT&#65533;2&#65533;b&#422;+&#65533;2*&#65533;2"&#65533;U8c&#65533;0O7J&#65533;&#65533;rC&#65533;'&#65533;!%&#65533;2&#65533;&#65533;&#65533; &#65533;!&#65533;&#65533;Q#`&#65533; O"&#65533;&#65533;9b&#65533;,Q"&#65533;&#65533;&#65533;&&#65533;&D1+p#Hq&&#65533;@@A&#65533;&#65533;U&&#65533;&#65533;&#65533;V$&#65533;g&#65533;1&#65533;O,&#65533;&#65533;2&#65533;&#65533;Q&#65533;-m&#65533;p&#65533;&#65533;&#65533;	&#65533;&#65533;&#41994;a&#40990;&#65533;&#65533;Xf&#65533;&#65533;&#65533;&#65533;&#65533;B&#65533;&#65533;&#65533;&#65533;`{&#65533;&#65533;&#41080;,&#65533;^&#65533;&#750;&#65533;&#65533;&#65533;"&#65533;.&#65533;&#65533;o&#65533;r!&#65533;O"$&#65533;&#65533;&#65533;p&#65533;&#65533;&#65533;&#65533;&#65533;&#65533;&#65533;&#65533;&#65533;&#65533;&#65533;&#65533;&#65533;T&#65533;&#65533;&#65533;o&#65533;&#65533;T&#65533;&#65533;l 
&#65533;i
&#65533;&#65533;&#65533;.&#65533;&#65533;&#20739;.p"E&#65533;""0&#65533;&#65533;:p&#65533;	b6&#65533;&#65533;.&#65533;&#65533;"#)1&#65533;&#65533;&#65533; &#65533;B!&#65533;&#65533;"/#JR&#65533;X#g	#&#65533;P&#65533; j&#65533;#%BWr"&#65533;ITQl&#65533;#1B%"(&#65533;(d&#65533;L&#65533;?&#65533;&#16160;&#65533;&#65533;&#65533;V&#65533;N&#65533;X&#65533;|cg("&#1572;+&#65533;+&#65533;d&#65533;$&#65533;/|&#65533;&#65533;.K"&#65533;&#10736;&#65533;T&#65533;#&#65533;(&#65533;P&#65533;d&#65533;zNJ-&#65533;}$&#65533;d&#65533;i&#65533;1&#65533;&#65533;&#65533;&#65533;&#65533;b&#65533;&#65533;&#65533;.&#65533;&#65533;&#65533;&#65533;&#65533;&#65533;
&#65533;&#65533; r&#65533;&#65533;&#65533;&#65533;"f"&#65533;M*j&#65533;1/)&#65533;&#65533;2&#65533;&#65533;Q"R&#65533; @&#65533;BS&#65533;L&#65533;Is&#65533;Hs&#65533;&#65533;OB&#65533;&#65533;&#65533;&#65533;9&#65533;m&#65533;n&#65533;/&#65533;.&#65533;R&#65533;&#65533;#xm&#65533;&#65533;&#65533;&#65533;&&N&#65533;&#65533;r#4&#65533;v&#65533;9&#65533;%&#65533;&#65533;0!HP32;&#65533;!r;7&#65533;&#65533;O&#65533;4&#65533;&#65533;&#65533;os<&#65533;a&#65533;(&#65533;(&#65533;&#65533; T&#65533;=Y&#65533;=r&#65533;~&#65533;&#65533;&#65533;>=&#65533;
&#65533;=5&#65533;)&#65533;@=f.&#65533;"LaL&#65533;&#65533;&#65533;.B0&#65533;&#65533;!Bt""&#65533;"tb&#65533;&#65533;N&#65533;$BH !N&#65533;d &#65533;&#65533;A&#65533;x&#65533;Dt":&#65533;XT&#65533;\!!^`Bz@h "TH&#65533;&#65533;H&#65533;&#65533;H&#65533;&#65533;&#65533;	
&#65533;(&#65533;a(&#65533;Dc&#65533;ZT&#65533;&#65533;AB&#65533;&#65533;TB&#65533;&#65533;T"&#65533;&#65533;&#65533;A'&#65533;A{&#65533;&#65533;K&#65533;M&#65533;"LT"x&#65533;C; &#65533;!&#65533;aJ&#65533;F9&#65533;AOE&#65533;B&#65533;!&#65533;@&#65533;TQ&#65533;Q&#65533;Q&#65533;l9&#65533;@`\&#65533; &#65533; R&#65533; hTO[&#65533;D	&#65533;Ak&#65533;A&#65533;&#65533;K&#65533;L/$&#65533;&#65533;T#T&#65533;@U&#65533;!0&#65533;
"J;tD&#65533;A:&#65533;O&#65533;&#65533;Oy`Fg&#65533;E&#65533;&#65533; N5M{ Q&#65533;Q&#65533;&#65533;Y&#65533;Z&#65533;&#65533;%&#65533;&#65533; &#65533;&#65533;Z/"[&#65533;!B !&#65533;&#65533;#&#65533; E'bF&#65533;TK&#65533;T%&#65533;PM&#65533;A&#65533;U"&#65533;5#&#65533;&#65533;`&#65533;^%h&#65533; &#65533;&#65533;n&#65533;D;Tt`&#65533;OK4Xk&#65533;^ Y&#65533;&#65533;U&#65533;&#65533;&#65533;& &#65533;dPZ'&#65533;b+&#65533;b&#65533;*&#65533;Z5&#65533;Z&#65533;!6!&#65533;a#&#65533;&#65533; 2b&#65533;"&#65533;&#65533;&#65533;&#65533;T&#65533;&#65533;K&#65533;&#65533;vt"&#65533;&#65533; &#65533;(&#65533;U/&#65533;X)&#65533; &#65533;!&#65533;&#65533;V&#65533;\&#65533;&#65533;WQ4X&#65533;&#65533;2&#65533; X&#65533;5V&#65533;]&#65533;^&#1888;&#65533;&#65533;v&#65533;&#65533;].&#65533;k&#65533;&#65533;k&#65533;d` &#65533;&#65533;6&#65533;g>&#65533;&#65533;
&#65533;&#65533;Lk&#65533;l&#65533;#z M_&#65533;Aa#&#65533;8 	8@h&#65533;&#65533;D&#65533;&#65533;&#65533;H&#65533;OI&#65533;D&#65533;o&#65533;jUU"&#65533;6&#65533;@R&#65533;`t&#65533;9&#65533;&#65533;r/s3W#&#65533;&#65533;L&#65533;$" &#65533;!t&#65533;&#65533;c&#65533;utC&#65533;" T&#65533;t=ua&#65533;@&#65533;umk&#65533;V_&#65533;j&#65533;AW%&#65533;mov"z&#65533;f9&#65533;m7M&#65533;&#65533;c1&#65533;&#65533;&#65533;^TL&#65533; hS&#65533;&#65533;&#65533;f4J&#65533;TD&#65533;n6B&#65533;&#65533;n&#65533;@j&#65533;&#65533;&#65533;(&#65533;3&#65533;@"V[Y&#65533; &#1025;uW&#65533;}&#65533;Ws&#65533;W~&#65533;W&#10496; ,!.&#65533;&#65533;&#65533;&#65533;D&#65533;t3&#65533;}}buEVu&#65533;Ad&#1111;}&#65533;6c&#65533;&#65533;W4
&#65533;o&#65533; #l&#65533;w/&#65533;wk&#65533;6&&#65533;&#65533;&#65533;{ &#65533;K&#65533;&#65533;a&#65533;T"&#65533;&#65533; h&#65533;&#65533;oW&#65533;WA&#65533;_O&#65533;p&#65533;&#65533;OI@w[&#65533;]&#65533;6MS&#65533;d|#&#65533;[xt&#65533;5&#65533;tE&#65533;~&#65533;&#65533;&#65533; &#65533;&#65533;NQ&#65533;&#65533;&#65533;&#65533;&#65533;H 0 d&#65533;x&#65533;c&#65533;FY&#65533;EI&#65533;&#65533;&#65533;&#65533;&#65533;&#65533;FI@`&#65533;&#65533;P&#65533;&#65533;&#65533;&#65533;&#65533; &#65533;&#65533;&#65533;&#65533;&#1550;&#65533;X&#65533;&#65533;!&#65533;&#65533;&#65533;
&#65533;&#65533;&#65533;&#65533;&#65533;&#65533;&#65533;&#65533;&#65533;!&#65533;&#65533;&#65533;&#65533;@&#65533;&#65533;A&#65533;&#65533;^&#65533;Xq&#65533;p 0&#65533;0yS09&#65533;&#65533;M&#65533;0`&#65533;c&#65533;&#65533;k!(&#65533;@A&#65533;An&#65533;^&#65533;&#65533;&#65533;&#65533;c&#65533;8yL=Y&#65533;&#65533;&#65533;)`Ay&#65533;2&#1620;3&#65533;&#65533;W&#65533;X&#65533;&#65533;&#65533;E4N&#65533;&#65533;&#65533;N9&#65533;N &#65533;*`0`&#65533;!&#65533;9&#65533;&#65533;&#65533;[_!&#65533;&#65533;&#65533;&#65533;Wt&#1623;&#65533;&#65533;&#257;8&#65533;&#65533;o_ n&#65533;&#65533;&#65533; &#65533;YH&#65533;jAf&#65533; &#65533;!&#65533;@F&#65533;&#65533;&#65533;&#65533;;&#65533;K&#65533;&#65533; &#65533;&#65533;!z fc4&#65533;&#65533;&#65533;&#65533;D?&#65533;D]&#65533;W&#65533;&#65533;pc&#65533;&#65533;&#65533;&#65533;&#65533;i&#65533;P&#65533;4BW&#65533;&#65533;!n`@o&#65533;u@d&#65533;'&#65533;&#65533;&#65533;y&#65533;6&#65533;9&#65533;3&#65533;@t&#65533;&#65533;X; >&#65533; :@6&#65533;&#65533;&#65533;&#65533;&#65533;7&#65533;&#65533;&#65533;&#65533;&#65533;	&#1610;&#65533;&#65533;&#65533;&#65533;&#65533;^`&#65533;q`&#65533;&#65533;Z&#65533;&#65533;&#65533;d@^ &#65533;&#65533;y&#65533;&#65533;&#65533;&#65533;&#65533; &#65533;&#65533;&#65533;&#65533;&#65533;&#65533;&#65533;&#65533; &#65533;&#1546;&#65533;&#65533;@?&#65533;&#65533;/&#65533;&#65533;Q9&#65533;A&#65533;&#65533;&#65533;&#1300;)Y&#65533;&#65533;9&#65533;&#65533;)`&#65533;&#65533;&#65533;3&#65533;&#65533;y&#65533;&#65533;&#1648;&#65533;&#65533;&#65533; &#65533;!&#65533;&#65533;{&#65533;a&#65533;&#65533;{&#65533;&#65533;&#65533;&#65533;[9&#65533;&#65533;&#65533;by@&#65533;&#65533;&#65533;&#65533;&#65533;&#65533;&#65533;&#65533;&#65533;&#65533;&#65533;L&#65533;b&#65533;&#65533;Y&#65533;)&#172;)&#65533;&#65533;&#65533;"&#65533;&#65533; h!&#65533;&#65533;8#VZ&#65533;&#65533;@"Xvh_`&#65533;50!&#65533; &#65533;&#65533;7&#65533;5&#65533;TyF&#65533;5&#65533;A&#65533;&#65533;M5&#65533;%&#65533;^&#65533;&#65533;_&#65533;&#65533;&#65533;g&#65533;&#65533;?u`=t&#65533;e`m1&#65533;O34f]&#65533;Po&#65533;U&#65533;&#65533;&#1165;"&#65533;3@A
t&#65533;&#65533;[&#65533;;}&#65533;&#65533;b&#65533;a&#65533;&#65533;D&#65533;h&#65533;~@&#65533;@&#65533;yzy&#65533;v&#1674;y b&#65533;WO &#65533;y&#1673;&#65533;&#65533;&#65533;&#1433;&#65533;&#65533;&#65533;&#7689;&#65533;X&#65533;&#65533;&#65533;&#65533;&#65533;&#65533;G&#65533;&#65533;G<&#65533;)&#65533;&#65533;X&#65533;&#65533;&#65533;&#65533;E&#65533;&#65533;}&#65533;&#65533;&#1305;&#65533;x&#415;&#65533;&#36139;&#65533;&#65533;&#65533;&#65533;&#65533;&#65533;|&#65533;	&#65533;&#65533;&#65533;&#1778;!&#65533;i&#65533;&#65533;&#65533;&#65533;&#65533;t@&#647;  &#65533;<&#1778;&#65533;@&#65533;&#65533;&#1759;&#65533;&#65533;&#65533;&#65533;&#65533;2&#65533;&#65533;&#65533;NQ;&#65533;&#65533;Y"&#65533;b &#65533;@&#65533;&#65533;9&#65533;&#65533;&#65533; *&#65533;&#65533;&#65533;&#999;&#65533;&#65533;dZ&#65533;|'=C*a&#65533;&#65533;2DC6@&#65533;w&#65533;d&#65533;&#65533;&#65533;&#65533;l&#65533; &#406;D&#65533;&#281;&#65533;&#65533;9&#65533;&#65533;_):&#65533;A&#65533;B &#65533;&#65533;&#65533;&#65533;L&#65533;| !&#65533;@|&#65533;|&#65533;&#65533;&#65533;o&#65533;\&#65533;1 n]B&#65533;&#65533;&#65533;&#65533;Z&#65533;]Vo&#65533;C&#65533;V&#65533;&#65533;_i&#65533;F&#65533;&#65533;Dq&#65533;
&#65533;f4&#65533;Zw&#65533;B	&#65533;J_&#65533;&#65533;S&#65533;`&#65533;&#65533;9&#65533;&#65533;&#65533;&#65533;&#65533;x"^W&#65533;&#65533;%8&#65533;&#65533;&#65533;%&#65533;&#65533;&#65533;	"
&#65533;.B/&#65533;&#65533;&#65533;&#65533;,|&#65533;&#65533;8&#65533;&#65533;&#65533;n&#65533;
&#65533;&#65533;&#65533;S&#65533;a`&#65533;t&#65533;e&#65533;&#65533;&#65533;&#65533;R5U?&#65533;l&#65533;&#65533;\(&#65533;1&#65533;&#65533;&#65533;`l&#65533;&#65533;&#65533;&#65533;>al&#65533;l&#65533;&#65533;_&#65533; X&#65533;6&#65533;V&#65533;&#65533;Is< &#65533;]~&#65533;[&#65533;&#65533;}~&#65533;&#65533;@a&#65533;&#65533;<&#65533;&#65533;&#65533;&#65533;o M&#65533;&#65533; &#65533;&#65533;&#65533;&#65533;&#65533;&#65533;j=R&#65533; j&#65533;t t &#65533;&#65533;&#65533;&#65533;&#65533;&#65533;>&#65533;u`&#65533;&#65533;&#65533;&#65533;>&#65533;&#65533;&#65533;"&#65533;&#65533;&#65533;&#65533;C&#65533; &#65533;&#65533;8&#65533;&#65533;&#65533;&#65533;%&#65533;
v&#65533;O &#903;&#65533;&#65533;&#65533;&#65533;&#65533;&#65533; &#65533;&#65533; &#65533;&#65533;&#65533;*&#65533;&#65533;aT&#65533;&#65533;&#65533;`A&#65533;wB&#65533;;&#65533;&#65533;b&#65533;%"&#65533;&#65533;"&#65533;&#65533;  &#65533;Z&#65533;&#65533;6&#65533;&#65533;7&#65533;C&#65533;&#65533;&#65533;&#65533;&#65533;9&#65533;~"b&#65533;M&#65533;&#65533; >&#65533;&#65533;&#65533;Wo T&#1623;&#65533;!i&#65533;&#65533;&#65533;\&#65533;&#65533;&#65533;A&#65533;&#65533;)P&#65533;&#65533;e&#65533;&#65533;&#13628;;&#65533;C&#65533;&#65533;&#65533;O&#65533;FAT&#65533;&#65533;L&#65533;&#65533;&#65533;2h>&#65533; .a[&#1661;c&#65533;!&#65533;W&#65533;&#65533;}&#65533;&#65533; #J&#65533;"&#65533;&#65533;*f&#65533;3 &#65533;&#65533;?&#65533;.hr&#65533;&#65533;Gv&#65533;}&#65533;&#65533;&#65533;'&#65533;&#65533;&#65533;f&#28893;$NL&#65533;`E&#65533;$H<zd&#65533;&#65533;/jI&#65533;&#65533;&#440;&#65533;&#65533;&#65533;qw&#65533;&#575;!&#65533;&#65533; T&#65533;X&#65533;P&#65533;X&#65533;&#65533;&#65533;&#65533;D&#65533;&#197;&#65533;E&#65533;"&#65533;&#65533;&#65533;&#65533;&#65533;Nz&#65533;&#65533;&#65533;\3&#65533;F&#65533;cw~&#65533;`&#65533;&#1279;e&#65533;&#65533;&#65533;u&#65533;&#65533;p&#65533;v&#65533;&#65533;&#65533;&#447;z&#65533;&#65533;5&#65533;NG&#65533;&#1893;B4&#65533;&#328;&#65533;&#65533;&#530;&#65533;&#65533;l&#65533;vf[L&#65533;nw&#65533;g&#738;&#65533;&#65533;Q&#65533; D&#65533; E&#65533;A&#1121;&#65533;"6Df&#65533;&#65533;	&#65533;&#65533;1&#460;&#65533;'@&#65533;91&#65533;&#65533;&#65533;
\d?&#65533;@&#65533;&#65533;&#1323;[&#65533;&#65533;=&#65533;&#65533;&#65533;&#1833;&#65533;&#65533;W&#622;&#65533;&#65533;;&#471;&#65533;&#65533;b&#65533;&#65533;&#65533;gAn&#238;,&#65533;'&#65533;&#65533;&#65533;n&#65533; &#65533;	e&#65533;IH &#65533;&#65533;&#65533;]&#65533;&#65533;i0&#65533;2&#1621;&#65533;;&#65533;&#65533;%;eAM&#65533;Y&#65533;&#65533;
NB&#65533;C&#65533;N/&#65533;&#65533;&#65533;?&#65533;&#65533;&#65533;&#65533;?&#65533;&#65533;u5&#65533;&#65533;&#65533;;&#65533; &#458;&#65533;&#65533;I<X&#65533;!&#65533;&#65533;,t&#65533;]&#65533;Ls&#65533;U&#65533;X&#1788; &#65533;/t&#65533;&#65533;)&#65533;&#65533;=&#65533;&#65533;+&#65533;\&#65533;O=&#65533;D&#65533;u&#65533;G&#65533;&#65533;	h&#65533;&#65533;&#65533;&#65533;&#65533;&#1413;&#65533;f&#65533;n&#65533;	g&#65533;r&#65533;Ig&#65533;&#1577;@&#65533;Q&#65533;!4nnb&#65533;j
( 
&#65533;v&#65533;&#65533;2@&#65533;@B&#65533;&#65533;PK-$&#65533;c%M&#65533;O-:&#65533;`M"sB&#65533;jh&#65533;(7tx&#65533;&#65533;`&#65533;&#65533;0A%&#65533;&#65533;@	&#65533;&A&#65533;Y6&#65533;&#65533;&#65533; &#65533;&#65533;K&#65533;&#65533;&#65533;0&#65533;&#65533;'b&#65533;&#65533;Z&#65533;<K&#65533;ZK&#65533;&#65533;R&#65533;&#65533;&#65533;&#65533;n&#65533;&#65533;]&#65533;&#65533;b]*;&#38163;;<&#65533;$X&#65533;&#65533;&#65533;&#217;;&#65533;-ve&#65533;&#1889;&#65533;`&#65533;nfWN7&#65533;&#1027;;&#65533;9g&#65533;/&#65533;6&#65533;B&#65533;&#65533;&#65533;4&#65533;~&#65533;&#1058;"YA&#65533;F'&#65533;C&#65533;!&#65533;&#65533;&#65533;+*D&#65533;&#65533;?-&#65533;887&#65533;&#65533;&#65533;I&#65533;v&#65533;'y&#65533;&#65533;&#65533;&#65533;;&#65533;su&#65533;UW&#65533;&#65533;j`+&#65533;&#65533;&#65533;&#65533;&#65533;}|&#65533;&#65533;&#65533;RC&#65533;&#65533;&#65533;&#65533;&#65533;Du{&#65533;e&#65533;&&#65533;&#65533;&#193;&#65533;`06/&#65533;&#65533;&#65533;?I&#65533;&#607;3&)]&#65533;tRI&#65533;ew&#65533;O&#65533;0&#65533;]=\&#65533;&#65533;?F&#65533;&#65533;"	;&#65533;S&#65533;v&#65533;P&#357;=&#65533;c&#65533;4<TqF;&#368;&#65533;&#65533;r3&#65533;R&#65533;5v&#65533;N!&#65533;`&#65533;NS`&#65533;&#65533;2]vIC&#65533;efR&#65533;&#65533;&#65533;&#65533;NV&#462;{&#65533;&#65533;^s.;I&#65533;4iP&#65533;&#65533;u+P&#65533;!&#65533;&#65533;p#m&#65533;&#65533;s&#65533;t&#65533;5&#65533;&#65533;&#65533;&#65533;&#65533;
&#1232;P&#65533;&#65533;C&#65533;&#65533;&#65533;X&#65533;&#65533;q&#65533;%j&#65533;3&#65533;`&#65533;a-&#65533;&#65533;&#65533;h&#65533;&#65533;&#65533;&#65533; B8&#65533;X3&#65533;&#65533;cN&#65533;&#65533;XA&#65533;&#65533;;&#65533;&#65533;]J&#65533;&#65533;C&#65533;@I&#65533;%&#1096;&#65533;&#65533; &#65533;&#65533;KE&#65533;
&#65533;4kXK8Hu&#65533;&#65533;1&#65533;&#65533;POz&#65533;&#65533;~&#65533;&#65533;&#65533;e&#65533;&#65533;c&#65533;00&#65533;g,t	D&#65533;&#65533;^&#65533;q!^p#&#65533;&#65533;&#65533;!&#65533;&#1025;&#65533;t &#65533;&#65533;&#65533;l4=&#65533;iD7'&#65533; +Z0&#65533;!p&#65533;FA&#65533;&#65533;%!&#65533;X&#65533;\p&#65533;&#65533;&#65533;R
 &#65533;&#65533; &#65533;&#65533;&#65533;&#65533;&#65533;&#65533;&#65533;&#65533;g&#65533;&#65533;@}v&#65533; m;&#65533;&#65533;&#564;&#65533;&#65533;=- &#65533;&#65533;&#65533;~vB&#65533;4&#1902;LbBG| &#65533;@\g
&#65533;&#65533;&#65533;?W&#65533;&#65533;&#65533;&#65533;U&#65533;&#65533;&#65533; &#65533;D&#65533;&#65533;&#327;rD&#65533;Z<&#65533;(&#65533;&#714;PI&#65533;&#65533;E':&#65533;&#65533;&#65533;ti&#65533;&#608;4&#65533;Bt&#65533;&#65533;-&#65533;;&#65533;&#399;&#65533;&#65533;b&#65533;&#65533;Cv&#65533;&#65533;&#65533;&#65533;$ &#65533;-Y0<6&#65533;I&#65533;<&#65533;&hSw&yG&#65533;;&#65533;H&#65533;;&#65533;	&#65533;:&#65533;@&#65533;(Dv 5&#65533;:&#65533;vI&#65533;&#65533;&#65533;Qd&#65533;&#65533;&#65533;b&#1232;&#65533;B>&#65533; &#65533;!&#65533;&#1394;E$&#65533;&#65533;&#65533;&#65533;&#65533;ec;&#65533;&#65533;0&#65533;$c&#65533;`&#65533;&#65533;&#65533;&#65533;&#65533;9Lp'4P&#65533;]&#65533;&#65533;&#65533;&#65533;C&#65533;`Lq&#65533;&#65533;&#65533;&#65533;%&#65533;h@&#65533;&#65533;+&#65533;z&#65533;N&#65533;&#65533;C&#65533;C4@`j&#65533;u&#1058;&#1531;D':&#65533;&#65533;#8l&#65533;?&#65533;&#65533;D&#65533;&#65533;&#65533;1&#65533;?&#65533;at&#65533;	M&#65533;&#65533;a&#65533;!&#65533;&#65533;&#65533;&#65533;&#65533;,A`&#65533;p2x(&#65533;N&#65533;+,j#&#65533;&#65533;&#65533;&#65533;!!4L s S&#65533;C&#65533;&#65533;&#65533;&#65533;>&#65533;"0&#65533;&#65533;3&#1541;&#65533;)@<&#65533;&#65533;&#65533;%%&#65533;&#65533;&#65533;&#65533;y&#65533;=&#65533;ehv&#65533;&#65533;&#65533;&#65533;&#65533;H&#65533;1&#65533;M&#1243;"&#65533;jP [&#65533;N&#65533;T&#65533;&#65533;&#65533;DU&#65533; (&#65533;&#65533;&#65533;A&#65533;&#749;&#65533;&#65533;&#65533;&#65533;G&#65533;A&#65533;&#65533;&#65533;Njd&#65533;&#65533;QIp&#65533;&#65533;&#65533;>&#65533;&#65533;&#65533;&#65533;&#65533;&#65533;eN &#65533;&#65533;&#65533;@&#65533;&#65533;&#65533;I@&#65533;&#65533;t&#65533;LbKX&#1157;P&#65533;'uV&#65533;&#65533;&#65533;&#65533;i&#65533;	&#65533;?&#65533;4&#65533;&#65533;N&#65533;&#65533;&#65533;&#65533;&#65533; &#65533;:@&#65533; &#65533;U @&#65533;&#65533;&#65533;&#65533;No7&#65533;&#65533;'H!&#65533;&#65533;&#65533;a&#65533;3&#65533;&#1536;&#65533;6$&#65533;&#65533;&#65533;`&#65533;w0k/aTB &#400;&#65533;0&#65533;@&#65533;&#65533;A&#65533;&#65533;&#65533;&#65533;Z&#65533;O/=&#65533;&#65533; &#166;p G&#65533;C&#65533;@$;&#65533;&&#65533;&#65533;d&#65533;&#65533;c&#65533;e X&#65533;&#1164;p&#65533;K}&#65533;&J &#65533;
&#65533;&#65533;&#20118;]n&#65533;&#65533;&#779;_|&#417;e&#65533;&#65533;&#544;&#620;&#65533;&#65533;C&#65533;5&#65533;&#65533;
Q&#65533;q!Ot&#65533;&#1244;&#65533;DP&#65533;&#65533;&#65533;2&#65533;&#65533;&#65533;#&#65533;&#65533;G&#65533;&#65533;&#65533;(&#65533;s&#65533;'8&#65533;	&#65533;	a&#65533;j&#65533;&#65533;&#65533;&#65533;&#65533;jE(&#65533;E&#65533;&#65533;&#65533;G8$&#65533;3&#65533;'&#65533;&#65533;8&#65533;&#65533;v&#65533;&#65533;&#65533;a&#65533;]&#65533;&#65533;:>&#65533;O&#65533;&#65533;&#65533;&#65533;&#65533;,&#65533;.&#65533;I&#65533;&#65533;&#65533;8@
5&#65533;&#65533;&#65533;L&#65533;/-&#65533;i5 Z&#65533;&#65533; &#65533;:&#65533;&#65533;R * &#65533;&#65533;U!D&#65533;&#65533;G&#65533;&#65533;&#65533;&#65533;&#65533;&#65533;[N&#65533;D&#65533;&#65533;&#65533;&#65533;6&#65533;&#65533;&#65533;U
&#65533;fs$&#65533;m&#65533;:%y&#65533;6&#65533;&#65533; &#65533;&#65533;%I&#131;( <&#65533;!TJ&#65533;&#65533;&#65533;&#65533;&#65533;&#65533;&#65533;&#65533;&#65533;&#65533;&#1562;&#65533;&#65533;yG&#65533;&#65533;n&#65533;&#65533;N&#65533;&#65533;&#65533; O
&#65533;tF&#65533;o&#65533;s&#65533;!&#65533;&#65533;"P&#65533;\&#65533;&#65533;#&#65533;&#65533;v&#65533;%&#65533;h P&#65533;&#65533;&#65533;&#65533;&#65533;'\ &#65533;&#65533;&#65533;@EU&#65533;&#65533;&#65533;	Hj&#65533;>8&#65533;&#65533;?B&#65533;`vP&#65533;&#65533;&#65533;&#65533;2e&#65533;&#65533;p#&#689;&#65533;e"&#65533;PIo&#65533;&#65533;&#65533;&#65533;#&#733;p'&#65533;`&#65533;
&#65533; p &#65533;&#65533;&#65533;	M &#65533;&#65533;)&#65533; y7&#65533;3&#65533;&#65533;_s&#65533;U&#65533;g&#1605;Y&#65533;&#65533;&#65533;V&#65533;&#65533;K&#65533;&#65533;A&#65533;%&#65533;&#65533;&#65533;;&#65533;&#1280;=SO&#925;&#65533;Y&#65533;&#65533;y&#65533;b&#65533;&#65533;&#65533;&#65533;&#5156;&#65533;@&#65533;&#65533;&#65533;&#65533;&#65533;&#65533;&#65533;J)&#65533;&#65533;"&#65533;,*&#65533;&#65533;R[&#65533;&#65533;&#65533;&#65533;'
IC(@	bP&#65533;&#65533;P&#65533;&#65533;&#65533;:p&#65533;vRsy&#65533;&#65533;5d&#65533;&#65533;&#65533;o&#65533;&#65533;&#65533;&#65533;v&#65533;&#65533;3m&#65533;&#65533;&#65533;Pm&#1361;n&#65533;&#65533;4^&#65533;`&#65533;@&#65533; &#65533;F3&#65533;sI&#65533;;1&#65533;&#65533;d`_&#65533;&#65533;\&#1873;\&#1120;"rq)&#65533;9'A%a&#1728;&#65533;(H'x$&#1553;"&#65533;&#65533;7&#65533;q~&#65533;.{&#65533;c&#65533;b&#65533;&#65533;&#65533;F&#65533;&#65533;&#65533;1&#65533;`T&#65533; &#65533;dGTc'&#65533;pV&#65533;Qva&#65533;v&#65533; <&#65533;Q&#65533;&#65533;Sa&#65533;@9&#453;wT&#65533;PE&#65533;&#65533;Et=&#65533; &#65533;6G&#65533;'A`	10&#65533;&#65533;'&#65533;E&#65533;&#65533;&#65533;`	&#65533;QQ&#65533;`&#65533;ar0r&#65533;&#65533;&#65533;)&#65533;&#65533;)&#65533;R&#65533; k&#65533;.&#65533;|&#65533;m
&#65533;R&#65533; g&#65533; &#65533;&#65533;&#65533;&#65533;fI&#65533;A;QU&#65533;&#65533;&#65533;.v&#65533;-&#65533;&#65533;&#65533;&#65533;&#65533;&#65533;>&#65533;&#65533;&#65533;
&#65533;&#65533;&#65533;y&#65533;&#65533;	&#65533; s&#65533;&#65533;{a&#65533;U&#65533;W&#65533;g{5FN&#456;C&#65533;Dh&#65533;b!&#65533;!&#65533;Y D<&#65533;&#65533;zf {&#65533;&#65533;E&#65533;
0&#65533;B`"&#65533;2\&#65533;&#65533;v ='&#65533;R&#65533;	s&#65533;>&#65533;J&#65533;&#65533;&#65533;&#65533;Re&#65533;g	R&#65533;&#65533;&#65533;`&#182;	&#65533;&#65533;f&#65533;b&#65533;+D&#65533;h: bm`V&#65533;&#65533;&#65533;&#65533;&#65533;&#65533;&#65533;l&#65533;&&#65533;&#65533;G&#65533;q&#65533;&#65533;&#65533;&#65533;*'&&#65533;t`&#65533;&#65533;`&#65533;&` ^&#65533;c1&#65533;$+&#65533;&#65533;&#65533;U9&#65533;&#65533;tC7&#65533;t_&#65533;&#65533;!L&#65533;!&#65533;#@P)2&#65533;&#65533;qI&#65533;7&#65533;&#65533;A0=&#65533;qMi&#65533;P&#1620;O&#65533;K9&#65533;= 
R	w&#65533;&#65533;&#65533;_&#65533;5&#65533;&#65533;B&#65533; &#65533;k435Rs`&#65533;&#65533;`d&#65533;&#65533;K B&#65533;>1&&#1412;&#65533;s&#65533;&#65533;4&#65533;S&#65533;u&#65533;G]H&#65533;&#65533;t;t&#1361;&#65533;&#65533;&#65533;&#65533;&#65533;;`&#65533;(t&#65533;&#65533;a2`	
P)&#65533;*]G#&#65533; &#65533;Or&#65533;*j&#65533;qx&#65533;|A/&#58499;&#65533;a&#65533;;&#65533;`&#65533;&#65533;,&#1281;&#65533;&#65533;P
&#65533;&#65533;&#65533;B&#65533;&#65533;&#65533;&#65533;&#65533;&#1672;&#65533;4Pd,
&#65533;T&#65533;I&#65533;&#65533;&#65533;w&#65533;;&#65533;ms&#65533;W&#65533;&#65533;vq&#65533;&#65533;&#65533;T0eV&#65533;	hUN>q&#65533;&#65533;&#65533;	0&#65533;VIh&#65533;&#65533;&#1908;&#65533;8&#65533;P8 ?&#65533;&#65533;{&#65533;+&#65533;2&#65533;&#65533;~&#65533;\<&#65533;&#65533;&#65533;|&#65533;&#65533;&#65533;	&#65533;&#65533;
,&#65533;H&#65533;	&#65533; v&#65533;P&#65533;k;&#65533;&#65533;kO`&#65533;&#65533;~&#1521;&#65533;DQ`&#65533;&#65533;&#65533;&#65533;&&#65533;&#65533; &#65533;&#65533;&#65533;&#65533;&#65533;&#65533;&#65533;.f&#65533;MX`+i&#1152;&#65533;&#65533;`&#65533;&#65533;r&#65533;&#65533;W&#65533;Bx 
&#65533;I&#65533;QY&#65533;&#65533;&#65533;!&#65533;7O&#65533;;1&#65533;&#1178;7#N&#65533;&#65533;&#65533;JR&#65533;&#65533;&#474;&#65533;7&#65533;)&#65533;&#65533;_]p$+&#65533;|&#65533; R$P&#65533;(>&#65533;&#65533;]("%;!!&#1473;r&#65533;E'H&#65533;&#65533;o	&#65533;R;rY;&#65533;&#65533;J&#65533;&#65533;&#65533;zI&#27671;&#65533;&#65533;&#65533;&#65533;&#65533;m&#65533;Fs&#65533;&#65533;@F&#65533;4&#65533;&#65533;&#65533;&#65533;#P&#65533;Qac(tB&#65533;&#65533;j&#65533;&#65533;^&#65533;'C&#65533;&#65533;&#65533;&#65533;&#65533;&#65533;~P&#65533;<&#65533;&#1102;1&#65533;&#65533;&#65533;&#65533;q&#65533;&#65533;DF"&#1088;&#65533;&#65533;&#65533;&#65533;&#65533;&#65533;&#65533;&#65533;"V&#1648;C&#65533;` &#65533;&#65533;
&#65533;`&#65533;&#222;;d &#65533;&#65533;@&#65533;A&#65533;&#65533;
&#65533;&#65533;AuupA&#65533;b@&#65533;fv&#65533;	0b&#65533;Pd&#65533; J&#65533;&#65533;&#65533;&#65533;;&#65533;n&#65533;z&#65533;q&#65533;&#65533;&#65533;&#65533;0 &#65533;A&#65533;v&#65533;&#65533;&&#65533;4;QN&#65533;&#65533;6
;h&#65533;7 ?&#65533;@?&#487; 7P&#65533;+&#65533;&#65533;w&5Cp&#65533;&#65533; &#65533;R#Pe>&#65533;&#65533;-&#65533;T`	&#65533;'&#65533;&#65533; &#65533;PkvQ&#65533;&#65533; &#65533;&#65533;&#65533;!&#65533;&#65533;&#65533;&#1361;&#65533;6&#65533;&#65533;&#65533;&#65533;&#65533;6&#65533;3&#65533;h`@s5d&#65533;&#65533;&#65533;&#65533;&#65533;&#65533;&#65533;&#65533;&#65533;`b5-)'&#65533;&#65533;f	 &#65533;&#65533;&#65533;&#65533;|rM&#1621;M&#643;&#65533;2%&#65533;!&#65533;&#65533;&#65533;qz{q&#65533;&#65533;q&#65533;&#65533;1>&#65533;&#65533;pG&#65533;e&#65533;&#65533;&#65533;L(&#65533;L&#65533;!Jc&#65533;i&#65533;&#65533;&#65533;&#65533;&#65533;)%k&#65533;7&#65533;	&#65533;&#65533;&#65533;w &#65533;u&#65533;f&#65533;&#65533;&#65533;&#1392;&#65533;&#65533;&#65533;&#65533;P&#65533;8
'UU(Sk&#65533;&#65533;A&#65533;v&#65533;&#65533;&#65533;Aw&h&#65533;p9 f&#65533; &#65533;&#65533; &#65533;&#65533;Hg^&#65533;&#65533;&#65533;B X&#65533;1(&#65533;U&#65533;Y'1&#65533;=%av$%x0%&#65533;a1&p&#65533;f&#65533;K3&#65533;L&#65533;MX&#65533;&#65533;&#65533;@&#65533;	&#65533;&#65533;	;1&#65533;&#65533;&#65533;g&#65533;&#65533;Q&#65533;&#65533;&#65533;S&#65533;&#65533;&#65533;~&#65533;&#65533;0&#65533;&#65533; 	&#65533;&#65533;&#65533;&#65533;;&#65533;&#65533; Gh&#65533;&#65533;0
kt0YarD &#65533;;A&#65533;0 &#65533;0&#352;,&#65533;&#65533;&#65533;z&#65533;&#65533;&#65533;9&#65533;&#65533;f&#65533;&#65533;v&#65533;"&#65533;&r'&#65533;|&#65533;
&#65533;&#65533;sL&#65533;&#65533;E<&#65533;2&#65533;Pe;&#65533;)Uj&#65533;S&#65533;f&#65533;G&#65533;p&#65533;&#65533;'JY&#65533;e>&#65533;y	c&#1065;&#65533;&#65533;z&#65533;Z&#65533;V &#65533;+#&#65533;&#65533;F&#65533;&#65533;q&#65533;&#65533;&#1768;&#65533;d&#65533;vQ5bk;?z&#65533;&#65533;&#65533;&#65533;9&#65533;aF&#65533;7p&#65533;9q&#65533;9A&#65533;&#213;J&#65533;GK

&#65533;)&#65533;&#65533;_&#65533;{]50K5&#65533;&#65533;/&#65533;o&#550;2&#65533;&#65533;&#65533;&#65533;I;&#65533;&#65533;$#&#65533;#2&#65533;q&#65533;pz]j&#65533;Bn&#65533;&#65533; &#65533;&#65533;&#65533;I&#65533; N&#65533;[j&#65533;r&#65533;&#65533;P#&#65533;&#492;M&#65533;&#65533;&#65533;&#65533;Un&#65533;m&#65533;e&#65533;q&#65533;&#1484;aht&#65533;p&#65533;&#65533;cht&#65533;&#1130;&#65533;+&#65533;&#1393;	^0&#65533;  &#65533; G&#65533;kO&#65533;s&#65533;&#65533;v&#65533;X1`&#65533;&#65533;"E%&#65533;#STK&#65533;&#65533;&#65533;S0&#65533;rC0&#65533;&#59007;&#65533;&#65533;&#65533;&#65533;&#65533;&#65533;&#65533;lp&#65533;{v}&#65533;&#65533;&#65533;>1&#65533;&#65533;yn&#65533;&#65533;h03&#65533;&#65533;&#65533;
&#65533;&#65533;P&#65533;nh&#65533;
&#65533;%O&#65533;&#65533;&#65533;B&#65533;&#65533;&#65533;&#65533;&#65533;v&#65533;&#65533;&#65533;d0^Q&#65533;v&#65533;$UXq&#65533;&#65533; -+d]MX&#65533;hU:&#65533;i&#65533; &#65533;&#65533;q@&#65533; &#65533;{&#65533;B"&#65533;&#65533;&#551; &#65533;@&#65533;w1+)eVZjR&#65533;s&#65533;@&#65533;&#65533;k&#65533;&#65533; &#65533;q&#65533;Q&#65533;&#65533;&#65533;s&#65533;&#442;&#65533;&#65533;&#1857;&#65533;&#65533;&#65533;vA&#1004;&#65533;&#65533;&#65533;&#65533;a&#65533;~'&#65533;&#65533;&#304;ny`6]<|&#65533;&#65533;&#1237;&#65533;|&#65533;&#65533;&#65533;uC&#65533;&#65533;q&#65533;6&#65533;"&#65533;#.&#65533;]&#65533;L#507&#65533;&#65533;v&#65533;)E10&#65533;&#65533;&#65533;&#65533;&#883;&#65533;&#65533;D;a
&#65533;&#65533;I2`8&#65533;&#65533;h*]&#65533;s@&#65533;M=&#65533;67&#65533;&#65533;[&#65533;p &#65533;re&#65533;&#65533;&#65533;&#65533;&#65533;&#65533;&#65533;&#65533;&#65533;&#65533;&#65533;&#65533;&#65533;&#65533;q`"&#65533;lT&#65533;ml&#65533; &#65533;&#65533;,&#65533;&#65533;&#65533;&#65533;&#65533;f&#65533;&#65533;&#65533;&#65533;&#65533;&#65533;&#65533;&#65533;&#65533;&#65533;O&#65533;&#65533;0|&#65533;
&#65533;&#65533;Z&#65533;&#65533;&#65533;(&#65533;E&#65533;h&#1788;0/p&#65533; &#65533;cI&#65533;;&#65533;&#65533;&#65533;&#65533;&#65533;&#65533;&#65533; &#65533;&#65533;&#65533; &#65533;;!&#65533;&#65533;P&#65533;&#65533;&#65533;&#65533; hu&#65533;&#65533;&#606;=4&#65533;|PC&#65533; &#65533;&#65533;&#65533;&#65533;&#65533;&#65533;&#65533;	4>G(&#65533;h&#65533;&#65533;&#65533;&#65533;&#65533;;&#65533;&#65533;X&#65533;L&#65533;z&#65533;&#65533;&#65533;@
&#65533;@D s;&#65533;{@Za&#65533;&#65533;A>&#65533;&#65533;0	&#65533;0&#65533;&#65533;r&#65533;g&#65533;	&#65533;&#65533;C&#65533;&#65533;&#65533;&#65533;x&#65533;C &#65533;8&#65533;&#65533;&#65533;&#1585;$?&#65533;&#65533;	&#65533;&#65533;	&#65533;&#65533;C &#65533;'#&#65533;&#65533;&#65533;\M2&#65533;&#65533;&#65533;`&#65533;&#65533;v&#65533;&#65533;M'>4&#65533;&#65533;&#65533;&#65533;&#65533;&#65533;&#65533;&#1537;&#65533;&#65533;&#65533;y\&#65533;&#65533;&#65533;.'&#65533;L&#65533;R&#65533;&#1646; &#65533;&#65533;>o&#897;CR&#65533;&#65533;&#65533;*qz&#65533;&#65533;o&#65533;&#65533;\&#65533;H\&#65533;F;Q]3Y&#65533;#&#65533;-J&#65533;1&#65533;v&#65533;F2`
&#65533;&#65533;#&#65533;&#65533;#&#65533;&#65533;P&#65533;&#65533;&#65533;s&#65533;&#65533;L7&#65533;v&#1245;&#65533;NLs&#65533;b;)&#65533;H&#65533;t&#65533;&&#65533;&#65533;	&#65533;U&#65533;&#65533;;&#65533;
Zp&#65533;&#65533;&#65533;^&#65533;C&#65533;&#65533;&#65533;Ag&#65533;&#65533;&#65533;m&#65533;k&#65533;0(&#65533;&#65533;&#65533;&#65533;&#65533;&#65533;PG&#65533;%P  &#65533;1&#65533;&#65533;&#65533;|7&#65533;&#65533;W&#65533;&#65533;&#65533;&#65533;&#65533;&#65533;v&#65533;vY&#65533;&#65533;&#65533;}&#65533;&#65533;&#65533;l l {&#65533;&#65533; &#65533;`&#65533;&#65533;&#65533; ~&#65533;P&#65533;&#65533; &#65533;&#1281;&&#65533;&#65533;?&#65533;&#65533;&#65533;Z<&#1904;&#65533;;&#65533;&#65533;&#65533;&#65533;pD&#65533;v&#65533;&#65533;&#65533;&#65533;D&#65533;&#65533;h	qP;&#65533;D`&#1219;&#65533;&#65533;&#65533;N~&#65533;ON&#65533;SO&#65533;^&#65533;XA
&#65533;&#65533; p&#65533;Y&#65533;&#605; &#65533;&#65533;&#65533;` Ep&#65533;&#65533;a&#65533;h&#65533;YW8@"&#65533;;ii&#65533;&#65533;I&#65533;&#65533;&#65533; >@-&#65533;
&#65533;'([i&#65533;&#65533;0&#65533;|{&#65533;&#65533;&#65533;&#65533;;&#65533;&#65533;;&#65533;&#65533;p;!&#65533;&#65533;&#65533;G&#65533;&#65533;s&#65533;
&#65533;%|&#65533;&#65533;w&#65533;&#822;&#65533;&#65533;,&&#65533;&#65533;&#65533;c&#65533;V&#65533;&#285;&#65533;&#65533;&#65533;&#65533;Ys9&#65533;e9&#65533;#=&#65533;&#65533;&#65533;#;#&#65533;_&#65533;&#65533;D&#65533;&#65533;&#65533;^;&#65533;*&#65533;Nu&#65533;&#65533;%&#65533;g&#65533;q&#65533;\&#65533;&#65533;6&#65533;&#65533;&#65533;&#65533;P@&#65533;#&#65533;&#65533;&#65533;&#65533;&#65533;fG]xK&#65533;&#65533;7=@ b&#65533;P&#65533;;&#1790;4&#65533;&#65533;`N&#1613;&#65533;&#65533;&#65533;Q; &#65533;&#65533;_ B&#65533;4&#65533;&#65533;&#65533;&#65533;md&#65533;&#65533;Y&#65533;&#65533;&#65533;&#65533;1(&#354;A=~R&#65533;H&#65533;%M&#65533;&#65533;((B&#65533;&#65533;&#65533;&#65533;A&#65533;&#65533;&#65533;Gm"&#65533;P&#65533;&#65533;&#65533;l&#65533; &&#65533;&#550;&#65533;&#65533;q&#65533;&#65533;d"&#65533;&#65533;a&#65533;&#65533;P&#65533;&#65533;&#65533;&#65533;&#65533;T&#65533;&#65533;&#65533;&#65533;&#1855;2l&#65533;&#65533;&#65533;?Al&#65533;&#65533;d&#65533;&#52595;m&#65533;y&#65533;?L&#65533;`&#65533;&#65533;&#65533;&#65533;W&#65533;t&#65533;&#65533;0&#65533;&#65533;&#65533;&#65533;/P&#65533;C&#65533;o&#65533;k&#65533;oB4&#65533;D&#1273;s&#65533;h>&#65533;&#65533;3 &#65533;=&#65533;H$&#65533;:&#65533;"t&#65533;&#65533;&#65533;&#65533;&#65533;A*&#65533;KG"&	&#65533;4&#65533;&#65533;k6&#65533;&#65533;&#65533;$&#65533;W@&#65533;9H&#65533;&#65533;&#65533;!&#65533;&#65533;&#65533;&#65533;P&#65533;`&#65533;Av7&#65533;j&#65533;J&#65533; &#65533;>&#65533;&#65533;!&#65533;&#65533;|3&#65533;1h&#65533;O&#65533;/)HA)@Q&#65533;&#65533;&#65533;*&#65533;&#65533;@;B&#65533;\(p&#65533;?r&#65533;W&#1320;&#65533; C<H&#65533;jb&#65533;=&#65533;G&#65533;A
&#65533; H&#65533;H&#65533;x0&#65533;x&#65533;&#672;i&#19496;&#65533;&#65533;&#65533;1$&#65533;1(&#65533;&#65533;&#65533;&#65533;&#65533;9&#65533;&#65533;yn&#65533;m#db&#65533;&#65533;&#65533;&#65533;N&#65533;P&#65533;B&#65533;&#65533;&#65533;&#65533;&#65533;1&#65533;&#65533;:1*	&#65533;&#65533;&#65533;&#65533;B!@&#65533;&#65533;#&#65533;	A&#65533;&#65533;&#65533;&#65533;
B&#65533;&#65533;&#65533;&#65533;>J&#65533;D&#65533;&#65533;1&#1059;F&#65533;&#65533;&#65533;
&#65533; g&#65533;4&#513;&#65533;&#65533;QcC&#65533;&#65533;3TQGp&#65533;29uA&#65533;Ru&#65533;"H&#65533; &#65533;&#1322;&#608;N45&#65533;O&#65533; *`'&#65533;&#65533;&#65533;&#65533;@&#65533;Y&#65533;&#65533;+&#65533;&#65533;&#65533;&#65533;&#65533;&#65533;&#65533;&#65533;:&#65533;&#65533;&#65533;&#65533;&#65533;&#65533;&#65533;x&#65533;&#65533;&#65533;b4&#65533;(&#518;&#65533;&#65533;&#65533;&#65533;&#65533;.&#65533;B|&#65533;&#65533;k&#65533;q&#65533;&#65533;D&#65533;)[&#65533;	[&#65533;ab&#65533;l&#65533;&#65533;K?&#65533;)&#65533; 46C&#65533;8&#65533;Ig9&#65533;Y@&#65533;@n&#65533;2M ;&#65533;&#65533;&#65533;&#65533;&#65533;@d&#65533;&#65533;  &#65533;"&#65533;P&#65533;&#65533;^#B&#65533;&#65533;I&#1634;&#65533;&#65533;@*&#65533;&#65533; &#65533;&#65533;#=&#1177;&#65533;	R,&#65533;y&#65533;&#65533;A9&#65533;&#65533;8&#65533; &#65533;VxGn&#65533;&#65533;&#65533;;L0C&#65533;&#65533;&#65533;Q&#65533;&#65533;&#65533;&#65533;&#65533;k&#65533;~&#65533;A&#65533;9Z`&#65533;&#65533;;[&#65533;;&#65533;&#65533;&#65533;&#65533;&#65533;O>>&#65533;&#65533;&#65533;'&#65533;8$&#65533;&#65533;&#65533;&#65533; 5p&#65533;b&#65533; &#65533;
?&#65533;&#65533;C&#65533;#&#65533;&#65533;J&#65533; &#65533;2&#65533;\D&#65533;&#65533;&#65533;&#65533;&#193;@P&#65533;&#65533;`A&#65533;&#65533;&#65533;&#65533;&#65533;&#65533;&#65533; z&#65533;H&#65533;&#65533;&#65533;Q_&#1888;&#65533;f#?&#65533;&#65533;&&#65533;&#65533;81&#65533;&#65533;x&#65533;O2&#65533;&#65533;a&#65533;&#65533;A&#65533;`&#65533;0&#65533;;>$&#65533;q&#1826;>&#65533;&#512;&#65533;i&#65533;&#65533;{&#65533;Ez&#65533;&#65533;&#65533;Z&#65533; &#65533;&#65533;I&#65533;&#65533;&#65533;*&#65533;UA &#65533;&#65533;r&#65533;&#65533;&#65533;G&#65533;&#65533;&#65533;*&#65533;&#65533;B&#65533;&#65533;0&#65533;&#65533;L-&#65533;&#65533;?t&#65533;&#65533;&#65533;&#65533;&#65533;&#65533;&#65533;&#65533;`&#65533;&#497;&#65533; &#65533;&#65533;&#65533;Ps`&#65533;f@!&#65533;&#65533;A&<&#65533; &#65533;`&#65533;~&#65533;&#65533;&#65533;fq0&#65533;i>&#179;&#65533;  D &#65533;5&#65533;&#65533;\&#65533;f&#65533;&#65533;!BA&#65533;&#65533;bF&#1813;A&#65533;&#1049;&#65533;&#65533;&#65533; $3&#65533;kB&#65533;&#972;"D,&#65533;&#65533;&#65533; ,@&#65533;B( &#65533;
&#65533;&#65533;hT(&#65533;*&#65533;&#65533;H&#65533; &#65533;
Z&#65533;&#65533;&#65533;)&#65533;&#65533;&#65533;&#65533;&#65533;&#65533;@fh&#65533;
&#65533;&#65533;wlOS&#710;&#65533;&#65533;&#65533;l&#65533;m&#65533;&0&#65533;x&#65533;l"T&#65533;&#65533;&#65533;A&#65533;&#65533;=N&#65533;D#!&#65533;!L&#65533;&#65533;|(T&BQ&#65533;*&#65533;4&#65533; xC8&#65533;&#65533;&#65533;&#65533;s&#65533;Ah&#635;7&#786;w&#65533;<&#65533;	p&#65533;`&#65533;&#65533;
&#65533;<&#65533;2&#65533;!&#65533;JHq&#65533;3&#65533;$&#65533;&#65533;&#65533;E&#65533;x&#65533;?&#65533;Y&#65533;&#288;#	O'&#65533;&#65533; d Q&#65533;&#65533;?&#65533;&#65533;&#65533;s 9g&#65533;&#65533;$Nz&#1427;,09&#1385;V&#65533;&#65533;&#65533;&#548;&#65533;&#65533; &#65533;j&#65533;&#65533;8&#65533; &#65533;&#65533;&#65533;2@&#65533;a}$&#65533;&#65533;&#65533;`&#65533;9&#65533;8&#65533;&#1030;&#65533;&#65533;&#847;~Rs&#65533;&#787;&#65533;G:p&#65533;0&#65533;c&#65533;cF&#400;A61P
&#65533;ca&#65533;&#65533;^&#65533;SK&#65533;&#65533;&#65533;(&#65533;$f3&#65533;X&#65533;d&#65533;&#65533;&#65533;&#65533;&#65533;A  4&#65533;&#610;AV&#65533;E&#65533;&#65533;&&#593;jgV&#65533;81b&#65533;zGc&#65533;u&#65533;t|&&#65533;&#65533;LaF&#65533;&#65533;&#65533;f&#65533;`"&#65533;:3D&#65533;&#65533;&#65533; &#65533; N&#65533;&#65533;&#65533;I\&#65533;x&#65533;&#65533;&#65533;/&#1952;&#65533;|&#65533;&#65533;?&#65533; @&#65533;&#65533; &#1446;@>&#65533; @&#65533;3&#65533;&#65533;B3@2&#65533;&#65533;&#65533;&#65533;	&#65533;&#65533;Y>&#65533;(&#65533;t&#65533;&#65533;L&#65533;&#65533;	&#65533;gl08 &#65533;  I&#65533;&#65533;&#65533;&#65533;&#65533;P&#65533;&#1325;&#65533;&#65533;&#65533;(&#65533;*&#65533;${&#65533;"8E&#65533; V&#65533;&#65533;+&#65533;&#65533;]`&#65533;o&&#65533;?zp'&#65533;&#65533;q&#65533;&#65533;&#65533;9&#65533;9&#355548;nIq&#65533;&#65533;N&#65533; &#65533;-o|&#65533;;_T&#65533;W@&#65533;	&#65533;&#65533;D&#65533;&#65533;&#65533;&#65533;&#65533;&#65533;)$&#65533;@&#65533;G![H&#65533;r&#65533;=&#10903;&#65533;*-&#65533;&#2027;&#65533;g&#65533;&#65533;D&#65533;~&#65533;&#65533;t&#65533;RC&#65533;@H&#65533;C&#65533;&#65533;&#65533; v&#65533;&#1419;M&#65533;&#65533;&#65533;&#65533;/&#65533;B&#65533;&#65533;&#65533;&#65533;&#65533;&#65533;8*&#65533;&#65533;&#65533;` &#65533;U&#65533;&#65533;V&#65533;2&#65533;&#65533;]B!u&#65533;&#65533;$&#65533; &#65533;D&&#65533;&#65533;&#65533;Q&#65533;5D&#65533;&#65533;&#65533;&&#65533;*&#65533;&#65533;&#65533;&#65533;&#65533;H&#65533;&#65533;&#65533;&&#65533;4&#65533;PZc&#65533;p &#65533;,&#65533;&#65533;S&#65533;`  &#65533;&#65533;"2&#65533;&#65533;&#65533;Y&#65533;&#65533;&#65533;b&#65533;Z&#65533;?&#65533;&#65533;g<&#65533;A&#65533;&#65533;&#65533;&#65533;"0`p@&#1462;SS&#65533;&#65533;xH9"0&#65533;&#65533;G&#65533;&#65533;&#65533;&#65533;
"&#65533; &#65533;&#65533; om&&#2038;&#65533;&#65533;&#65533;&#65533;&#65533;&#65533;&#65533;&#65533;&#1447;L&#65533;&#65533;&#65533;&#65533;Tm+ &#65533;5&#65533;$&#65533;HDp&#65533;M &#65533;&#65533;&#65533;H&#65533;}L;0&#65533;.&#65533;&pQ&#65533;mo;&#65533;(&#65533;&#65533;&#771;7&#65533;&#65533;&#65533;lNd&#65533;q&#65533;my&#65533;C&#65533;T&#65533;p&#65533;+&#65533;S`&#65533;&#65533;&#65533;&#65533;&#65533;G`&#65533;&#65533;h&#65533;&#65533;&#65533;G&#65533;i&#65533;&#65533;,&#65533; &#65533;&#65533;&#65533;Ap%&#65533;~&#65533;&#65533;&#65533;x&#65533;I&#65533;&#65533;`&#65533;#r&#65533;p@e&#65533;&#65533;Um&#65533;&#65533;H&#65533;r&#65533;W&#65533;&#65533;c

&#65533;&#65533;&#65533;I&#65533;<&#65533;kP&#65533;&#65533;&#65533;&#65533;`;&#65533;`[v0&#65533;&#65533;`&#65533; TR@&#65533;&#65533;&#65533;&#65533;&#65533;Yv&#65533;&#1585;@&#65533;k7&#65533;&#65533;?Z&#65533;&#65533;&#65533;&#65533; P&#65533;^&#65533;&#65533;&#65533;b9c&#65533;&#65533;?Bg&#65533;n,&#65533;X&#65533;&#65533; &#65533;&#65533;&#65533;&#65533;$2&#65533;&#65533;&#65533;4&#3889;&#65533;$3	C6&#65533;&#65533;&#65533;A&#65533;l&#65533;&#65533;&#65533;S&#65533;&#65533;&#65533;ykg&#65533;*	&FB&#256;&#65533;&#65533;&#65533;&#65533;&#65533;Uh &#65533;&#65533;@&#65533;rBbjC&#65533;&#65533;`&#65533;D&#65533;jRI&#299;&#65533;&#65533;YT2&&#65533;&#65533;&#65533;&#65533;&#65533;&#65533;&#65533;S &#1272;=t&#65533;&#65533;#&#65533;&#65533;&#65533;X&#65533;t&#65533;&#65533;Ha&#65533;&#65533;&#65533;&#65533;&#65533;&#65533;0&#65533;&#65533;"O&#65533;&#65533;&#65533;&#65533;=S&#65533;&#65533;A~&#65533;Wp	S&#65533;&#65533;&#65533;&#65533;2&#65533;5&#65533;&#65533;&#65533;Z0&#65533;%'&#65533;&#65533;&#65533;&#65533;&#65533;&#65533;q&#65533;&#65533;&#65533;&#65533;&#65533;&#65533;&#65533;s	n&#65533;&#65533;&#65533;	^&#65533;6I&#65533;&#65533;7q&#65533;M8	&#65533;,:&#65533;&#65533;@8&#65533;&#65533;|&#65533;l&#65533;&#65533;C&#65533;&#65533;x?,&#580;&#65533;&#65533;&#65533;&#65533;0&#65533;&#65533;0&#65533;O&#65533;K&#65533;)&#65533;&#65533;&#65533;&#65533;Q&#65533;&#65533;&#65533;;&#65533;2&#65533;&#65533;@&#65533;&#65533;&#560;&#65533;&#65533;	W&#65533;&#65533;h&#65533;&#65533;&#65533;&#65533;&#65533;&#65533;&#65533;&#65533;%&#65533;my&#65533;&#65533;&#65533;&#65533;p&#65533;&#65533;R2P &#65533;&#65533;C  @&#65533;&#65533;0;&#65533;X#0P&#65533;&#65533;&#65533;&#65533;8&#65533;)#&#65533;8&#65533;&#65533;v&#65533;
l&#65533;&#65533;Z&#65533;&#65533;&#65533;0&#65533;&#65533;&#65533;y&#65533;&#65533;AH&#65533;A&#65533;G&#65533;&#65533;	&#65533;H&#65533;&#65533;L&#553; &#65533;&#65533; #&#65533;&#65533;^&#65533;a&#65533;UX&#65533;&#65533;&#65533;&#1304;&#65533;P&#65533;w+&#65533;&#65533;?&#65533;@$&#65533;&#65533;P&#65533;@&#65533;&#65533;&#65533;+&#65533;V&#65533;;&#65533;	&#65533;n&#1563;&#65533;&#65533; &#65533;&#65533;0p &#65533;&#65533;-w&#547;&#138;&#65533;!&#65533;2&#65533;&#65533;&#518;&#65533;&#65533;H&#65533;&#65533;&#65533;U[&#65533;P&#65533;&#65533;&#65533;g&#65533;,EbH2&#65533;986Vx&#65533;&#65533;+&#65533;A&#65533;+r&#65533;&#65533;&#65533;0&#65533;;&#65533;(&#65533;$h&#65533;&#65533;&#65533;o&#65533;&#65533;$&#65533;&#65533;w(&#65533;o&#65533;7{&#65533;Gz&#65533;&#65533;(&#65533;R0z&#775;&#65533;&#1800;$&#65533;THTh&#65533;H&#65533;h&#65533;&#65533;&#65533;&#65533;&#65533;B&#65533;l&#65533;&#65533;H&#65533;&#65533;&#65533;z4x&#65533;&#65533;&#65533;&#65533;0&#65533; &#65533;&#65533;D	S&#65533;.<An&#65533;&#65533;4	&#65533;<&#517;4&#65533;K&#518;l&#65533;8&#538;4&#65533;h@T&#65533;&#65533;I&#65533;&#65533;&#525;x&#65533;&#65533;G&#65533;&#263;,&#65533;{k&#65533;&#65533;&#65533;&#482;&#311;$&#65533;G|7{&#823;|t@&#65533;&#65533;&#65533;y&#65533;0&#65533;&#65533;&#1298;&#65533;&#65533;K1&#65533;&#65533;&#65533;qS9&#65533;&#65533;&#65533;&#65533;A&#65533;H+&#65533;&#65533;&#65533;&#560;E&#65533;hh GK2&#65533;1[&#65533;&#65533;H&#65533;0&#65533;!&#65533;&#65533;&#65533;#@=&#65533;&#65533;&#65533;&#65533;!`+D&#65533;&#756;&#65533;&#65533;#&#65533;
h&#210;&#65533;)&#65533;1&#65533;&#65533;0KP&#65533;&#65533;&#65533;&#65533;&#65533;&#65533;&#65533;IP&#65533;&#65533;&#65533;.&#65533;C&#65533;1&#65533;-K&#65533;&#65533;&#65533;&#65533;8`&#65533; &#65533;U #&#65533;&#1024;@&#65533;>&#708;&#65533;&#65533;&#65533;<&#65533;&#65533;&#65533;&#65533;&#65533;Q&#801;C&#516;L&#65533;&#53055;&#65533;&#65533;&#65533;&#301;$&#65533;&#65533;,0&#2004;&#65533;0P&#65533;0&#65533;&#65533;&#38700;&#65533;AFG&#65533;-&#65533;h&#65533;9XOQOH&#65533;&#65533;A&#65533;&#65533;&#65533;&#65533;&#65533;y&#65533;&#65533;?X&#65533; &#65533;35&#65533;&#65533;&#65533;&#65533;&#65533;&#65533;&#65533;$&#65533;?&#65533;7&#65533;bG&#65533;&#65533;I&#65533;&#653;&#65533;G&#65533;&#65533;G&#640;t&#65533;hJ&#65533;Q&#65533;H&#65533;$&#65533;F&#651;4&#65533;&#65533;&#65533;J`&#65533;&#482;&#65533;&#498;d&#65533;S&#65533;&#65533;&#65533;&#65533;&#65533;P1&#65533;v&#65533;
&#65533;&#65533;&#65533;&#65533;l&#65533;[&#65533;&#65533;:&#65533;H&#65533;&#65533;dH&#65533;DHT&#65533;&#515;HHzt&#476;&#1126;&#65533;&#608;&#65533;&#1054;t&#65533;~<&#1132;&#311;&#65533;&#65533;G&#65533;&#1028;&#65533;&#65533;@*&#65533;)&#65533;&#65533;&#65533;P&#65533;&#65533;&#65533;&#65533;&#1736;&#65533;,K&#65533;X05P&#65533;&#65533;&#65533;&#65533;&#65533;&#65533;I&#65533;Y&#65533;"t&#65533;&#65533;	&#65533;&#65533;&#65533;@X=X&#65533;&#1685;&#65533;"&#65533;P&#65533;&#65533;&#65533;<&#65533;z&#65533;&#65533;&#65533;&#65533;&#65533;&#65533;1&#65533;&#65533;&#65533;&#65533;&#65533;&#65533;:&#65533;&#65533;0 j&#65533;2&#65533; @&#65533;9C&#65533;C&#65533;VH&#65533;&#65533;?&#65533;&#65533;&#65533;t	&#1600;\&#65533;&#65533;\-VC&#65533;E`&#65533;&#65533;&#65533;&#65533;\&#65533;&#65533;b-&#65533;&#65533;U&#65533;z&#65533;&#65533;&#65533;`&#65533;r`&#65533;&#65533; &#65533;&#65533;&#65533;5&#65533;&#65533;i&#65533;&#65533;k&#65533;&#65533;u&#65533; h&#65533;&#65533;(Vm&#65533;&#65533;5 &#65533;5&#65533;s&#65533;&#65533;t%&#65533;q]z&#65533;&#65533;q&#65533;w2&#65533;&#65533;s-&#65533;\&#65533;V&#65533;Xx&#65533;Wx&#65533;&#65533;&#65533;&#65533;wX&#65533;&#65533;&#65533;u&#65533;Vq&#65533;V&#65533;w5&#1542;U&#65533;w-&#65533;x&#65533;&#65533;&#65533;&#65533;&#65533;r&#65533;&#65533;(TE&#65533;\&#65533;&#65533;&#65533;&#65533; f &#65533;/8&#65533;&#65533;&#65533;&#65533;S&#65533;&#49716;t&#65533;&#65533;U&#65533;@&#65533;N&#65533;&#65533;P&#65533;&#65533;&#65533;~$&#1116;&#65533;&#65533;-&#65533;&#65533;R-}G+&#65533;&#604;&#65533;&#65533;)M&#1123;uHz\R&#65533;u&#527;&#65533;S0&#65533;&#65533;0IN&#65533;O&#65533;\8F&#65533;&#65533;Q&#65533;&#65533;'&#65533;&#1181;&#65533;&#65533;&#65533;-&#65533;&#65533;h&#65533;{J&#65533;&#65533;Y&#65533;&#65533;Rz&#65533;&#65533;}&#65533;{&#65533;&#65533;&#65533;&#693;&#65533;4&#65533;&#65533;&#65533;&#65533;+&#65533;C&#65533;[&#65533;&#65533;#q&#65533;&&#65533;&#65533;V&#65533;S&#65533;&#65533;P&#65533;A&#65533;5&#65533;&#65533;Lu&#65533;&#65533;&#65533;&#65533;&#597;&#1848;	U&#65533;0&#65533;(&#65533;c&#65533;&#65533;&#65533;&#917;K&#65533;&#65533;&#1213;B1&#65533;0&#65533;  K&#65533;&#65533;&#65533;10&#65533;&#65533;z&#65533;&#65533;x&#65533;2 b&#65533; 2O&#65533; K(0CP&#65533;a&#65533;h&#65533;&#65533; &#65533; V[`m&#65533;g-m&#65533;q&#65533;^&#65533;&#65533;&#65533;&#65533;&#65533;&#65533;uX&#65533;v]&#65533;p&#65533;&#65533;&#65533;^&#65533;&#65533;&#65533;5&#65533;^&#65533;}Wp&#65533;x&#65533;}5&#65533;X&#65533;&#65533;&#65533;q&#65533;X&#65533;&#65533;X&#65533;&#65533;&#65533;_y%&#65533;&#65533;&#65533;&#65533;&#65533;&#65533;&#65533;&#65533;&#65533;&#65533;&#65533;&#65533;&#65533;&#65533;%&#65533;&#65533;&#65533; 6&#65533;V&#65533;&#65533;&#65533;}&#65533;_&#65533;}`x5X&#65533;MXp&#65533;`n&#1861;o(&#65533;O&#65533;&#65533;,C&#65533;"hP&#65533;$&#65533;&#65533;&#1800;`&#65533;&#65533; &#65533;&#65533;&#65533;&#1864;&#65533;|Y=u&#65533;&#65533;x&#65533;&#65533;&#65533;-&#65533;&#65533;&#65533;E&#65533;&#1757;&#65533;&#65533;U&#1777;&#65533;&#65533;'&#65533;&#65533;]&#65533;&#65533;&#1185;&#65533;R&#65533;ZT&#65533;&#520;&#65533;P&#65533;PIt&#65533;R1&#65533;&#65533;e&#65533;hG&#65533;l&#65533;&#65533;TZ&#65533;e&#65533;*E&#65533; &#1737;&#65533;&#65533;&#65533;&#449;&#65533;&#65533;&#65533;&#65533;@&#65533;&#65533;&#65533;	&#65533;&#1785;=&#65533;L A&#65533;;&#65533;*A7%>&#65533;&#65533;&#1027;X&#65533;&#65533;&#65533;?&#65533;A6&#65533;?v\&#65533;&#65533;&#65533;&#65533;e&#65533;>a&#65533;
&#1776;&#65533;2&#65533;&#65533;&#65533;&#65533;P&#65533;@&#65533;x,&#65533;;&#65533;&#65533;,&#65533;U L&#65533;q
R	&#65533;&#65533;&#65533;H&#65533;&#65533;&#65533;&#65533;i8&#65533;&#65533;[e&#65533;0UF&#65533;&#65533;&#65533;#C&#65533;&#65533;*&#65533;8&#65533;&#65533;&#128;*&#65533;&#65533;&#65533;(&#65533;&#65533;9&#65533;\F&#65533;_~&#65533;Y>-&#65533;H"3$&#65533;&#65533;bs&#65533;0yfb&#65533;e@&#65533;&#65533;&#65533;&#65533;3Pg&#65533;Y&#65533; &#65533;Bi&#65533;&#65533;Kf&#65533;&#65533;&#65533;/	&#65533;&#65533;-X&#65533;S&#65533;.N\H!&#65533;&#65533;&#65533;&#65533; &#65533;&#65533;&#65533;&#65533;(&#65533;&#65533;&#65533;b	&#65533;Vk&#65533;&#1933; &#65533;.&#65533;5&#65533;V&#65533;Q&#65533;I&#65533;&#65533;?+&#65533;pW:&#65533; &#1997;&#65533;&#65533;&#65533;&#1936;&#65533;&#65533;&#1999;&#65533;i%ii&#65533;V&#65533;&#65533;h-&#65533;h&#65533;&#65533;&#65533;&#65533;&#65533;&#1200;B&#65533;&#65533;-&#65533;!u(&#65533;(Al&#65533;c&#65533;&#397;&#65533;B&#65533;PB&#65533;z&#65533;&#65533;<&#65533;&#65533;E&&#65533;SB&#65533;(&#65533;&#65533;&#65533;V&#65533;&#65533;&#65533;&#65533;&#65533;&#392;&#65533;@K
&#65533;Y &#65533;&#65533;&#65533;$O&#65533;&#65533;&#65533;&#65533;MX&#65533;M8&#65533;&#65533;&#65533;e8k&#65533;&#65533;&#65533;&#65533;#3&#65533;&#65533;R)&#65533;&#65533;&#65533;&#65533;&#65533; &#65533;6&#65533;&#65533;&#521;&#511;"&#1603;&#65533;On&#65533;&#65533;&#65533;&#65533;	&#65533;&#783;H 1B&#65533;&&#65533;w&#1928;&#65533;A&#65533;=&#65533;&#65533;u&#65533;&&#65533;&#65533;&#65533;&#65533;&#65533;&#65533;&#65533;	&#65533;a-&#65533;&#65533;&#65533;8H&#65533;<&#65533;DP&#65533;&#65533;$&#65533;0THm&#65533;`&#65533;&#65533;&#65533;0&#65533;&#65533;&#65533;&&#65533;&#65533;}&#65533;'U&#1669;tR&#65533;&#65533;H&#65533;n&#65533;&nb&#65533;&#65533;&#65533;f@&#65533;&#65533;&#65533;@&#65533;h5&#65533;L&#65533;|&#65533;[?&#65533;&#331;[&#65533;&#65533;&#65533;7&#65533;&#65533;}&#65533;I&#65533;V&#65533;&#65533;H)=&#65533;I&#65533;&#65533;&#65533;Y&#65533;&#65533;&#629;&#65533;&#65533;&#65533;|&#65533;Q&#65533;&#65533;<&#65533;#&#65533;&#65533;+&#65533;D&#65533;S&#65533;&#65533;&#65533;&#65533;&#65533;&#65533;&#65533;&#65533;V&#65533;&#65533;5&#981;d&#65533;9&#65533;&#65533;&#65533;Y&#65533;C&#65533;&#65533;&#1413;h&#65533;&#1030;`&#65533;&#65533;f u&#65533;&#65533;]G&#65533;&#1030;&#65533;F
&#65533;/YR&#65533;ke&#65533;'&#65533;&#65533;&#65533;d`&#65533;&#65533;&#65533;d@&#65533;/&#65533;&#65533;&#65533;&#65533;&#65533;p&#65533;f&#65533;f:&#65533;/&#65533;&#65533;&#65533;&#65533;&#65533;Iv&#65533;&#65533;&#65533;&#65533;I&#65533;&#65533;U&#65533;&#65533;&#65533;&#65533;&#65533;&#65533;su$	-&#65533;2&#65533;&#65533;&#65533;&#65533;&#65533;&#65533;&#65533;F&#65533;n&#65533;h&#65533;-6	&#65533;&#65533;$9&#65533;:(Z&#65533;&#65533;1_&#65533;O&#65533;h&#65533;&#65533;&#65533;&#65533;&#65533;7x+&#65533;wC&#65533;"&#65533;s&#65533;=7S
]A&#65533;&#65533;&#65533;&#65533;"&#65533;H&#65533;C "x&#65533;&#65533;i&#65533;F&#65533;&#65533;h&#65533;&#65533;@5&#1219;H7n&#65533;X&#65533;(&#65533;L73&#65533;&#65533;:&#65533;&#65533;&#65533;&#65533;&#25752;&#65533;h&#65533;S&#65533;&#65533;o?&#65533;o&#65533;.r&#65533;&#65533;o&#65533;`&#65533;&#65533;&#65533;&#33087;&#65533;&#65533;&#65533;&#1089;&#65533;&#65533;&#1024;&#65533;C&#65533;4&#65533;&#65533;&#65533;&#65533;&#65533;&#65533; (&#65533;&#65533;&#65533;&#65533;hX&#65533;>(&#65533;@(@&#65533;>&#65533;&#145;(>A&#65533;%&#65533;&#65533;]?&#65533;&#65533;&#1589;&#65533;x&#65533;.B&#65533;&#65533;Pq&#65533;V]&#65533; &#65533;&#1860;&#65533;&#1563;7&#65533;N&#65533;`&#65533;&&#65533;=&#65533;&#1858;&#65533;w&#65533;G&#65533;q&#65533;&#65533;&#65533;&#65533;&#65533;&#65533;/ r&#65533; &#65533;i&#65533;	m&#65533;=&#65533;&#65533;>&#65533;&#65533;+R5&#65533;&#65533;&#65533;&#65533;&#65533;3tRh&#65533;&#65533;Pt&#65533;y&#1103875;&#65533;&#65533;&#65533;1&#65533;&#65533;@^&#65533;&#65533;&#65533;l)&#65533;:&#65533;&#65533;&#32781;&#65533;08&#65533;&#65533;&#65533;&#63760;&#65533;&#65533;&#65533;&#65533;&#65533;[&#65533;&#65533;&#65533;&#65533;w&#65533;&#65533; =z&#65533;p&#1386;AN&#65533;&#65533;>j&#65533;&#65533;i&#65533;i&#65533;^x&#65533;&#65533;&#65533;Be&#65533;k&#65533;vh&#65533;&#65533;8&#65533;&#65533;&#65533;H&#65533;`&#65533;&#65533;8&#65533;H&#65533;&#65533;P&#65533;{&#65533;&#65533;>&#65533;8&#65533;r6%&#65533;zfv&#65533;8{&#65533;p&#65533;m&#65533;&#65533;p&#65533;&#65533;D&#65533;&#65533;&#65533;{&#65533;&#65533;&#65533;&#65533;8|X&#65533;TP&#65533;&#65533;8&#65533;-6&#65533;&#65533;&#65533;&#65533;#&#65533;	&#65533;&#65533;&#65533;z&#65533;&#65533;&#65533;&#65533;-&#65533;' y&#65533;y&#65533;?	y&#65533;&#65533;&#65533;&#65533;M:&#65533;GLb&#65533;t#&#65533;&#65533;l&#65533;&#65533;&#65533;&#65533;D&#65533;&#65533;&&#65533;&#65533;Fyx&#12496;&#65533;h&#909;x&#65533;&#65533;&#65533;&#65533;&&#65533;J&#65533;j&#65533;F&#65533;Ko&#65533;O&#65533;H &#65533;&#65533;_&#65533;r&#65533;&#65533;&#65533;I&#65533;&#65533;GW&#65533;nh&#65533;{&#65533;&#65533;&#65533;&#65533;&#65533;Z&#65533;&#65533;V@&#65533;&#65533;.&#65533;&#65533;&#65533;G&#65533;&#65533;&#65533;0&#783;&#65533;&#65533;&#65533;&#65533;Ii&#65533;&#65533;&#65533;&#65533;&#65533;o RD"L&#65533;&#65533;)&#65533;&#65533;;&#65533;pb&#65533;yz&#65533;]&#65533;80&#65533;F&#65533;&#65533;&#65533;&#65533;&#65533;1&#65533;@)`&#65533;y&#65533;&&#65533;&#65533;%&#65533;t&#65533;&#65533;&#65533;"&#65533;&#65533;f&#65533;i'M&#65533;:s&#65533;&#65533;q(&#1122;F)&#65533;8ZTP&#65533;#&#65533;k&#65533;th&#1258;L&#65533; ,&#65533;&#65533;*W&#65533;^&#65533;>&#65533;/BV&#65533;e&#65533;&#65533;(3&#9888;ke&#1594;U&#65533;P+&#1313;i&#65533;&#1877;&#65533;&#65533;L&#65533;|&#65533;8&#65533;C&#65533;&#65533;&#65533;Sd&#65533;&#65533;_"&#65533;zU 4&#65533;&#65533;&#65533;?&&#65533;Mn&#65533;&#65533;E&#65533;g&#65533;&#65533;&#65533;HHah-F50G5&#65533;&#65533;&#65533;\'4&#65533;Z&#65533;\&#65533;M$c&#65533;&#57979;M&#65533;&#65533;&#65533;\/q&#65533;.&&#65533;D&#65533;&#65533;'&#65533;&#65533;&#65533;&#65533;q>p&#65533;&#65533;p&#65533;&#65533;A&#65533;d&#65533;&#65533;&#65533;,&#819;0i&#65533;&#65533;&#65533;^&#65533;#&#65533;&#65533;q&#65533;&#65533;	'&#65533;O&#65533;&#65533;&#65533;f&#65533;;.&#65533;d&#65533;&#65533;&#65533;&#65533; &#65533;'m&#65533;&#65533;~&#65533;&#65533;B&#65533;'
51&#65533;Q&#65533;&#65533;3mz&#615;)&#65533;M0&#65533;?m&#65533;&#65533;&#65533;'&#65533;$ N0^&#65533;&#65533;&#65533;&#65533; &#65533;&#65533;@T&#65533;3H&#65533;&#65533;B&#65533;&#65533;P1I&#65533;4NB t&#65533;?#R&#65533;P:A&#65533;&#65533;&#65533;d&#65533;&#65533;O8&#65533;D&#65533;&#65533;Q&#65533;\&#65533;Wby&#65533;V&#65533;&#65533;&#65533;a&#65533;&#65533;@j&#65533;W&#65533;yYT_g&#65533;&#65533;T*&#65533;&#65533;%fs&#65533;&#65533;&#65533;DXtd &#65533;(&#65533;&#65533;fP&#65533;&#65533;?&#65533;&#65533;&#65533;&#65533;&#65533;&#65533;	B&#65533;&#65533;&#65533;hB&#65533;p&#65533;Cw&#65533;%&#65533;&#65533;&#65533;&#65533;&#65533;9&#65533;s&#65533;Q&#65533;F&#65533;&#65533;D&#65533;&#65533;&#65533;&#65533;I&#65533;&#65533;&#65533;&#65533;U&#65533;|&#65533;&#65533;j&#65533;&#65533;y&#65533;&#65533;&#65533;&#65533;&#65533;&#336;i&#65533;&#65533;&#65533;&#65533;c&#65533;E9&#582; t&#65533;I&#65533;&#65533;0&#65533;aA&#65533;N2&#65533;~P$d&#65533;?6&#65533;&#65533;O&#65533;&#65533;2&#65533;zM&#65533;W&#65533;@&#65533;<&#65533;&#65533;
M;&#65533;x&#65533;&#65533;OK&#65533;"&#65533;\&#65533;5&#65533;u&#65533;k&#65533;&#65533;&#65533;&#65533;B&#65533;&#65533;O&#65533;/&,o&#65533;&#65533;B&#65533;P&#65533;&#65533;&#65533;&#65533;@E&#65533;&#65533;1	%&#65533;@L<&#65533;&#65533;  &#65533;&#821;&#65533;r&#65533;/&#65533;&#599;&#65533;]&#65533;\&#65533;[&#172;&#65533;&#774;&#65533;&#1843;&#975;a&#65533;B&#65533;&#65533;L&&#65533;&#65533;|jd &#65533;&#65533;&#65533;F&#65533;&#65533;h+R&#65533;:M%[l&#65533;&#65533;&#65533;h&#65533;&#65533;&#65533;&#65533;?c&#65533;C&#65533;&#65533;&#65533;&#65533;vv&#65533;GY&#65533;&#65533;wl&#65533;&#65533;Ms&#65533;S&#65533;1&#65533;&#65533;G&#65533;&#65533;+&#65533;!A,&#65533;&#1136;jTpx&#65533;&#65533;'&#1929;&#65533;A&#65533;l&#65533;&#65533;&#65533;kB&#65533;9&#65533;&#65533;&#65533;jdGL&#65533;&#65533;&#65533;&#65533;p0&#65533;
)"&#65533;d&#65533;&#65533;&#65533;&#65533;p&#65533;P&#65533;O&#265;)o(5-B&#65533;P&#65533;&#65533;&#65533;lfx@&#65533;vX&#65533;?T&#65533;<&#65533;&#65533;&#65533;&#65533;^&#65533;-&#65533;&#41527;R4-&#65533;&#65533;&#65533;&  k&#65533;&#65533;i&#65533;	%BI&#65533;&#65533;&#65533;Lw&#65533;_&#65533;B?&#65533;&#65533;S&#65533;(+t&#65533;@%&#65533;&#65533;&#65533;&#65533;Y&#65533;,&#65533;6&#65533;&#65533;&#65533;&#65533;&#65533;&#65533;$&#65533;&#65533;[ &#65533;&#65533;j&#65533;O{&#65533;&#65533;T5&#65533;`&#65533;&#65533;K+ &#65533;&#65533;y&#65533;?28&#65533;hm&0&#65533;
&#65533;&#65533;&#65533;&#65533;&#65533;7\k&#65533;&#65533;&#65533;&#65533;&#65533;P8z&#65533;&#65533;8&#65533;&#65533;T`&#65533;=&#65533;	&#65533;&#65533;&#65533;jd&#1169;&#65533;&#714;R&#65533;5&#65533;pq&#65533;&#551;&#65533;&#65533;CD8b&#65533;Bh&#65533;d&#65533;H^&#65533;K&#65533;&#65533;&#65533;$/\k"&#65533;B&#65533;5
&#65533; d&#65533;&#65533;&#65533;PL&#65533;	&#65533;`CI &#65533;&#65533;&#65533; .&#65533;c&#65533;&#65533;B"&#516;,&#65533;	&#65533;Pp&#65533;%x&#65533;&#65533;/&#65533;3'&#65533;{	&#65533;"&#65533;~%$&#65533;yY&#65533;QC&#65533;&#65533;4\k&#65533;&#65533;&#65533;&&#65533;&#65533;&#65533;&#65533; !&#65533;&#65533;E&#65533;G,&#65533;tDJ&#65533;Fj&#65533;&#65533;-&#471;*C&#65533;MR6X&#65533;&#279;\&#26128;&#65533;&#65533;5gQ e6Mi23&#65533;&#65533;y&#414;&#65533;T'&#65533;Q&#65533;&#65533;jx&#65533;&#65533;&#65533;&#65533;p&#65533;&#771;$&#65533;&#65533;:&#65533;&#1724;&#65533;Y&#65533;m&#65533;V&#1816;&#65533;7w&#65533;Fp&#806;C&#65533;\B&#65533;&#65533;4&#65533;&#65533;^&#65533;9&#65533;#&#65533;?&#65533;&#65533;&#65533;&#65533;&#65533;&#65533;?0&#65533;`&#65533;(SP&#65533;&#65533;&#65533;5&#65533;&#65533;m&#65533;&#65533;&#65533;$c&#65533;&#65533;=&#65533;&#65533;&#65533; &#65533;&#65533;&#1133;>&#65533;^)&#65533;	&#65533;"&#65533;Q&#65533;&#65533;+!&#65533;&#65533;6D&#546; 2!A-J!&#1152;C&#65533;&#65533;&#65533;&#65533;'pw&#65533;p&#65533;Jm@S&#65533;"S&#65533;&#65533;&#65533;&#65533;	&#65533;&#1103;l9@&#65533;&#65533;`e<JU&#65533;FT&#65533;&#65533;v(&#65533;D	&#65533;&#65533;rN#&#65533;&#65533;Q&#65533;
F&#65533;@$&#65533;t\&#65533;BP5&#65533;a&#65533;O(5&#65533;&#65533;l&#65533;P&#65533;%D'"+&#65533;C&#65533;XfB&#65533;-&#65533;d&#65533;&#65533;&#65533;&#65533;&#65533;&#65533;&#65533;fLhN,y&#1027;%&#65533;&#65533;BkA&#65533;&#65533;&#65533;&#65533;&#65533;?&#65533;N&#65533;&#65533;@&#65533;&#65533;yg;&#65533;&#961;g8Di&#65533;@|&#65533;&#65533;&#65533;&#65533;&#1440;&#65533;&#65533;a&#65533;$&#65533;&#65533;$&#65533;&#65533;&#65533;Y&#494;&#65533;&#65533;&#65533;&#65533;!&#65533;!#F1&#65533;&#65533;&#43655;&#65533;&#65533;\&#65533;zZ&#367;&#65533;L&#65533;C&#65533;&&#65533;1&#65533;r&#65533;CM&#512;&#65533;&#65533;A&#65533;@&#65533;&#65533;&#65533;N&#65533;"{&#65533;&#65533;?&#65533;;&#65533;&#65533;&#65533;c&#65533;&#65533;F4p&#65533;&#65533;Dk&#65533;X&#65533;U&#65533;&#65533;"hWh&#65533;&#65533;&#65533;&#65533;F&#65533;&#65533; X&#65533;&#65533;pQ&#65533;&#274;|&#65533;&#65533;C&t&#65533;&#65533;S&#65533;j&#65533;&#65533;@Jp&#65533;&#65533;&#65533;&#65533;(S&#65533;&#65533;fR&#65533;&#65533;e&#65533;&#65533;1&#65533;K&#65533;&#65533;9&#65533;B~&#65533;&#1100;&#65533;M&#65533;&#65533;&#65533;&#65533;&#65533;S&#65533;&#65533;&#65533;d<U&#65533;3H&#65533;&#65533;&#65533;hP;&#65533;&#65533;0j!&#65533;rl&#65533;6&#65533;9&#65533;&#65533;&#65533;2&#65533;
_&#65533;B&#65533;"$&#65533;p!&#65533;p&#65533;&#677;&#65533;:&#65533;sB&#65533;&#65533;2&#65533;&#65533;&#65533;&#65533;&#65533;[nO&#65533; &#65533;&#65533;&#65533;{&#65533;&#65533;8X/&#65533;rL/w-&#65533;&#65533;<&#65533;J&#1146;hP&#65533;&#65533;&#1506;&#65533;?&#42360;&#65533;|&#65533;
)&#65533;&#65533;(&#739;l&#65533;znU5 V0&#65533;m&#65533;&#65533;&#65533;&#65533;&#65533;&#65533;&#65533;RO!x&#65533;,&#65533;&#65533;&#949;&#65533;&#65533;&#1134;&#65533;&#65533;G&#65533;&#65533;&#65533;&#65533;&#65533;}&#65533;&#65533;&#65533;U.&#65533;&#65533;^=&#65533;?&#65533;1&#65533;W4!,FlN&#65533;&#65533;&#65533;&#65533;}{&#65533;&#65533;>&&#65533;aAL&#65533;&#65533;&#65533;&#65533;6&#1969;&#65533;4&#65533;!&#65533;;&#65533;CF&#65533;g6&#65533;M{M3&#65533;a&#65533;&#65533;6e6e&#754;&#65533;j&#65533;&#1726;&&#65533;A&#65533;
&#65533;Y&#65533;Z6{G&#65533;&#65533;&#65533;&#65533;&#65533;&#65533;,q&#65533;&#65533;@&#65533;BH@ZPyw&#65533;d&#65533; &#65533;5r&#65533;&#65533;&#65533;&#190;kt&#65533;&#65533;&#65533;G&#65533;&#65533;&#65533;&#1064;&#65533;&#65533;p&#65533;N&#65533;&#1436;T#Q,&#65533;*&#65533;&#65533;aJ&#65533;&#65533;&#333;"&#185;v&#65533;&#65533;&#65533;R-&#65533;&#65533;&#65533;&#65533;&&#65533;y&#65533;Ch&#65533;&#65533;&#65533;&#65533;U&#65533;&#65533;[&#65533;^S&#65533;t&#65533;&#65533;&#65533;\&#65533;&#65533;&#65533;WM&#65533;}&#65533;&#65533;iq&#65533;&#65533;c&#65533;&#65533;b&#65533;&&#65533;qe&#65533;a,&#65533;&#65533;&#65533;&#65533;&#65533;!&#65533;2*&#65533;&#65533;'&#65533;&#65533;qR&#65533;hH&#65533;&&#65533;&#65533;Y'r&#65533;&#65533;&#65533;&#65533;&#65533;@&#65533;V&#65533;&#65533;{Y&#65533;&#65533;&#65533;&#65533;B[Z&#65533;&#65533;v"&#65533;&#65533;p&#65533;&#65533;&#65533;&#65533;&#65533;&#65533;&#65533;&#65533;&#395;&#65533;qNqJ>&#65533;;&#65533;J&#65533;&#65533;&#65533;@a&#65533;&#65533;&#664;J_a&#65533;&#65533;&#65533;&#65533;&#65533;&#65533;&#65533;&#65533;&#65533;&#65533;&#65533;Z&#65533;Q&#65533;p=&#65533;&#65533;uG&#65533;PuGa&#65533;&#65533;M NH=f!&#65533;=&#65533;"""&#65533;B>&#65533;&#1135;;H&#65533;&#65533;&#65533;&#65533;1&#65533;&#65533;H&#65533;Q&#65533;&#128;&#65533;]&#65533;X,&#65533;&#65533;'&#65533;&#65533;&#65533;DX&#65533;u&#65533;&#65533;&#65533;&#65533;?&#65533;&#65533;u_%&#65533;_&#65533;&#65533;w&#65533;&#65533;%&#65533;9&#65533;&#65533;&#65533;&#65533;2&#65533;&#1550;D&#65533;&#65533;]B&#65533;&#65533;&#65533;c&#65533;
2&#65533;
*DZ&#65533;&#65533;=&#65533;&#65533;&#65533;&#65533;&#65533;7qge&#65533;&#65533;@&#1618;!&#65533;I&#65533;t&#65533;&#65533;PdP&#864;&#65533;:&#65533;V&#65533;&#65533;um&#65533;&#65533;&#65533;&#804;&#65533;&#65533;&#65533;&#65533;&#65533;pu\&#65533;&#65533;&#65533;!&#65533;<x&#65533;&#65533;&#65533;QE8A&#65533;&#65533;QG8`&#65533;&#65533;&#65533;QX&#65533;"B &#65533;&#65533;&#65533;B&#65533;&#65533;&#65533;?&#65533;B&#65533;&#65533;!&#65533;&#65533;a&#65533;(&#65533;Q&#65533;&#65533;=HKB0@&#65533;)D=&#1283;H&#65533;&#65533;&#65533;i&#65533;9&#65533;#&#65533;!"D&#312;&#65533;WaD&#65533;&#65533;&#65533;&#65533;)&#1098;&#65533;&#65533;&#65533;|&#65533;&#65533;&#65533;
&#65533;&#65533;&#65533;&#65533;`Q&#65533;&#65533;&#65533;H*&#65533; -"&#65533;&#65533;u&#65533;&#65533;AN&#65533;&#65533;&#65533;&#65533;&#65533;&#65533;6&#65533;F&#65533;&#65533;F&#65533;[&#65533;&#65533;2c3"D&#65533;&#65533;&#65533;&#65533;D&#65533;a	ue&#5553;&#65533;iU^&#65533;&#65533;&#65533;A&#65533;(&#65533;	&#582;&#65533;(&#65533;&#65533;8&#65533;B&#65533;&#65533;&#1445;&#65533;&#65533;@&#65533;@8&#65533;PPG#&#65533;@ &#65533;!&#65533;&#65533;A&#65533;&#65533;&#65533;&#65533;-&#65533;&#65533;1`G&#65533;&#65533;&#65533;_@&#65533;&#65533;D&#65533;&#65533;&#65533;&#65533;G&#65533;&#65533;&#65533;F&#65533;&#65533;&#65533;m&#65533;2X&#65533;M&#65533;y&#65533;,D&#65533;&#65533;G2&#65533;&#65533;&#65533;&#65533;!&#65533;T&#805;&#65533;&#65533;&#65533;&#65533;&#65533;U&#65533;&#65533;u&#65533;&#65533;Xv&#65533;&#65533;|t1&#65533;Q&#65533; &#65533;b&#65533;&#65533;&#65533;GL&#65533;&#65533;)&#65533;v&#65533;&#65533;&#65533;|!&#65533;"&#65533;&#65533;]B&#65533;+&#65533;!&#65533;SC-&#65533;C#&#65533;I&#65533;UR&#65533;UV#T&#65533;Y&#65533;cX:&#65533;&#65533;&#65533;&#65533;b-&#65533;D@ 1A B@&#65533;[&#65533;&#65533;[Z&#65533;X&5&#65533;&#65533;,B1*&#65533;$ I&#65533;#&#65533;A0&#65533;,0 LKP&#65533;&#65533;-$&#654;A
&#65533;&#65533;T&#65533;H*&#65533;&#65533;M&#65533;B&#65533;&#65533;Ad"DX[,&#65533;&#65533;&#65533;&#65533;h~]G&#65533;&#65533;}&#65533;&#65533;y&#65533;@^&#65533;&#65533;<&#65533;h&#65533;f8&#65533;&:&#65533;H&#65533;%&#65533;HB@&#65533;lr&#65533;h&#65533;H&#65533;Hx&#65533;{P&#65533;Q BPN&#65533;&#65533;&#65533;&#65533;,& x&#65533;x&#65533;&D*&#65533;&#65533;&#65533;&#65533;&#65533;&#1314;&#65533;J.2Q&#65533;&#65533;&#65533;&#65533;&#65533;&#65533;]`Q &#65533;0S]&#65533;&#65533;%&#65533;1&#65533;/D9&#65533;B&#65533;&#65533;B&#65533;x@^&#65533;%&#65533;&#65533;&#65533;7,&#65533;7P&#65533;7&#65533;@Y"|&#65533;&#65533;&#59840;&#65533;&#65533;&#65533;&#65533;&#65533;&#65533;?&#65533;.&#65533;8&#65533;J&#65533;2&#65533;&#1858;&#65533;&#65533;.&#65533;Z&#65533;&#65533;&#65533;'&#65533;]&#65533;}&#65533;&#65533;`"&#65533;&#65533; BH&#65533;Bf&#65533;&#65533;Q&#65533;X&#65533;<`&#65533;L&#65533;&#65533;)&#65533;?&#65533;&E&#65533;&#65533;X&#65533;8&#65533;}&#65533;f&#65533;#&#65533;&#65533;'&#65533;&#18981;I&#65533;&#65533;j&#65533;&#65533;&#65533;d!N&#65533;&#65533;xz8[qv&#65533;D<*&#65533;H&#65533;x&#65533;P&#65533;YK&#65533;Q&#65533;&#65533;
L&#65533;R &#65533;@&#1281;&#65533;&#65533;u&#65533;W='E&#65533; &#65533;&#65533;&#65533;&#65533;?&#65533;_z&#65533;&#65533;\@&#65533;b!&#65533;#)D&$&#65533;?&#65533;!&#65533;&#65533;@&#65533;R&#311;Iey&#1445;0&#65533;g&#65533;&#65533;&#65533;&#65533;vD9x&#65533;&#65533;&#65533;Bd&#65533;D&#65533;g&#65533;&#65533;h&#65533;^&#65533;&#65533;E&#65533;@"\ih&#65533;#+t&#65533;&#65533; &#65533;&#65533;?qX&#65533;HXB&#65533;j&#65533;*&#65533;*&#65533;&#65533;&#65533;B&#65533;B&#65533;&#65533;"&#65533;/(@%)&#65533;?&#65533;&#65533;&#65533;T&#65533;&#65533;"&#65533; ( D&#65533;zj&#65533;&#65533;q&#65533;L8 &#65533;(&#65533;?P&#65533;&#65533;&#65533;P&#65533;&#65533;, &#65533;A f&#65533;&#65533;j&#65533;6H&#65533;&#65533;&#65533;&#65533;&#65533;~&#65533;&#65533;!&#65533;&#65533;&#65533;&#65533;&#65533;&#331;&#65533;&#65533;P&#65533;+&#65533;$g&#65533;&#65533;?&#65533;@&#65533;P&#65533;&#65533;&#65533;9&#65533;
L&#65533;vd*&#394;&#65533;&#65533;&#65533;&#65533;&#65533;&#65533;mnR&#65533;o^&#65533;F&#809;&#65533;E&#65533;)&#65533;&#65533;s:&#65533;&#65533;&#65533;!z"&#65533;&#65533;F&#65533;&#65533;jb&#65533;[&#65533;"&#65533;+B&#65533;"&#65533;&#65533;(&#65533;&#65533;rkB@k&#65533;&#65533;*&#304;z+&#65533;&#65533;&#65533;1F 4-\6&#65533;&#65533;&#65533;]*Y&#65533;E&#908;&#65533;Kdm6&#65533;Bwt&#65533;@^0A&#65533;h$&#65533;&#65533;"S&#65533;&#65533;k &#65533;&#65533;i&#65533;;,&#65533; A&#65533;&#65533;&#65533;&#65533;fa&$J!O&#65533;h&#65533;&#65533;&#65533;&&#65533;&#65533;&#65533;i&#65533;&#65533;+@&#65533;zdiB&#65533;&#65533;&#65533;&#65533;BL)&#65533;&#65533;Q&#1543;&#65533;&#65533;&#65533;&#65533;i&#65533;&#65533;&#65533;&#65533;E &#65533;&#65533;i&#65533;&#65533;&#65533;&#65533;&#65533;e&#65533;&#65533;&#1997;&#65533;&#65533;&#65533;AC&#65533;ynG&#1833;R&#65533;$&#65533;&#65533;&#65533;&#65533;&#65533;&#65533;-A10&#65533;&#65533;&#65533;&#65533; Dd&#65533;}&#65533;iB&#65533;&#65533;&#65533;<@)tb#&#65533;uhB @(&#65533;V&#65533;&#65533;&#667;&#65533;Y8&#65533;[J-&#65533;ND&#65533;&#65533;5&#65533;&#65533;B|h&#65533;&#65533;&#65533;5@ &#65533;&#65533;&#65533;~h&#65533;:&#65533;&#65533;Zo&#65533;&#65533;oB&#65533;&#65533;iF&#65533;&#65533;b&#65533;@&#65533;&#65533;Q@A3nQt&#65533;&#65533;J&#65533;&#65533;TnB&#1579;&#65533;t&#65533;",&#65533;&#65533;&#65533;2@&#65533;"&#65533;&#65533;&#65533;&#65533;/&#65533;D&#65533;b&#65533;u&#1147;E~&#289;&#65533;"_&#869;H&#65533;-~<0&#65533;&#932;N&#65533;&#65533;v&#45509;&#65533;&#65533;&#65533;&#65533;QB&#65533;"DV&#65533;&#65533;&#65533;&#65533;&#65533;o&#65533;po&#65533;&#1294;&#65533;&#65533;*&#65533;E&#65533;"&#65533;&#65533;&#65533;o&#65533;F&#65533;&#65533;&#65533;&#65533;&#65533;E	&#65533;&#65533;&#65533;*&#65533;b&#65533;p&#65533;N&#65533;&#65533;&#65533;&#65533;C#4&#65533;&#65533;&#813;@&#65533;&#65533;,@A=&#65533;&#65533;&#65533;qiN&#65533;&#65533;&#65533;`~P&#65533;&#65533;*cd&#65533;bd&#65533;&#65533;&#65533;X&#65533;`r&#65533;@&#65533;&#65533; r&#65533;&#65533;&#53934;s&#65533;"&#65533;&#65533;!&#65533;?&#65533;,&#65533;&#65533;&#65533;&#65533;*&#65533;#&#65533;4&#65533;&#65533;&#65533; &#65533;o kn(g2'&#65533;&#65533;'{2&#65533;6&#65533;||&#65533;&#65533;l1&#65533;&#65533;eBx&#65533;&#65533;&#65533;&#65533;@&#65533;&#65533;&#65533;&#65533;&#1354;/*&#65533;&#65533;&#65533;&#65533;&#65533;q&#65533;3BH&#65533;B&#65533;&#65533;-&#65533;&#65533;&#65533;@&#65533;E	&#65533;B2#&#65533;b`&#65533;@t&#65533;&#65533;&#65533;6&#65533;q&#65533;&#65533;hB&#65533;vJa6&#65533;,@&#65533;&#65533;\&#65533;J&#65533;&#65533;&#65533;~PD&#51376;r&#65533;)~&#65533;?&#65533;&#65533;p&#65533;&#65533;&#65533;&#65533;&#65533;&#65533;n&#65533;&#65533;&#65533;h&#65533;&#65533;? B&#65533;&#65533;($B&#65533;,ss&#65533;C&#65533;O-B<m&#65533; &#65533;23#&#65533;&#65533;3DC4^4q0C&#65533;13&#65533;YP3&#65533;&#65533;#D%&#65533;&#1450;&#65533;5_sC&#756;&#65533;&#65533;&#65533;*&#65533;j&#65533;&#65533;E&#65533;s&#65533;d$&#65533;L&#65533;>3&#65533;&#65533;_&#65533;&#65533;^O&#65533;<C&#1508;
&#65533;PE>C&#65533;&#65533;&#1459;B&#1564;&#65533;&#65533;}P2&#65533;|r&&#65533;CO&#65533;&#65533;&#65533;&#65533;&#65533;hy(`&#65533;&#65533;&#65533;&#65533;RE&#65533;#B$&#65533;?@6&#65533;L&#65533; &#65533;&#65533;&#65533;&#65533;&#65533;5&#65533;jB&#65533;&#65533;0&#65533;&#65533;Xs`D7&#65533;CK4E&#1842;X0&#65533;&#65533;h3c(&#65533;K'&#65533;576]S6&#65533;&#65533;&#65533;&#65533;p&#65533;4B	&#65533;&#65533;@(&#65533;&#65533;ND&#65533;&#65533;14i@9&#65533;&#65533;&#960;&#65533;u&#65533;&#65533;&#65533;?&#65533;.&#65533;&#65533;N>&#65533;)&#65533;&#65533;U&#65533;&#65533;mS2&#65533;&#1590;&#65533;x&#65533;F
d&#65533;&#65533;&#65533;
_	&#65533;<&#65533;&#1985;&#65533;v&#65533;&#65533;6B&#65533;&#65533;&#65533;&#65533;&#65533;&#872;&#65533;^&#65533;&#17698;*&#65533;SVv&#65533;&#65533;&#65533;N&#65533;&#65533;&#65533;E&#65533;uD'&#65533;Y&#65533;Dx&#65533;34&#65533;&#65533;w{otG&#65533;t&#65533;$&#65533;dFKg&#65533;};V8&#65533;,&#65533;&#65533;L&#65533;@&#65533;$jg&#65533;&#65533;P2&#65533; !v&#65533;&#65533;&#65533;6"&#65533;_a&#65533;rR&#2030;&#65533;&#65533;)w&#65533;M&#65533;a6i&#65533;\p2&#65533;&#65533;&#65533;B,&#65533;c&#1705;;&#65533;8&#65533;a&#65533;&#65533;&#65533;@&#65533;f&#65533;&#65533;&#65533;@&#65533;&#65533;&#65533;&#65533;&#65533;x&#1274;8&#65533;8&#65533;&#65533;&#65533;&#65533;"@&#65533;&#65533;&#65533;&#65533;'&#65533;>&#65533;&#65533;&#65533;&#65533;@&#65533;8&#65533;&#65533;x&#65533;&#65533;&#65533;_&#65533;&#65533;Kqy+&#65533;&#65533;&#65533;&#65533;&#65533;o&#65533;R-&#65533;&#1245;&#65533;&#65533;zN4\X&#65533;&#65533;&#65533;}&#65533;@Tb&#65533;#&#65533;&#65533;&#65533;&#65533;$	&#65533;d	&#65533;&#65533;B&#65533;&#65533;&#65533;&#65533;&#65533;&#294;9&#65533;&#65533;&#65533;&#65533;&#65533;&#65533;Tr&#65533;&#65533;yD?p&#65533;&#65533;s&#1256;&#65533;&#65533;&#65533;x&#65533;&#65533;nsT&#65533;&#65533;&#65533;d&#65533;h&#65533;&#565;&#65533;&#65533;&#1165;&#65533;&#65533;&#65533;&#65533;&#48661;C&#65533;P&#65533;&#65533;?t(&#65533;
9&#65533;&#65533;2Ek&#65533;&#65533;Wm&#65533;&#65533;&#65533;&#65533;&#65533;E.G&#65533;&#65533;:Q&#65533;&#65533;5@&#65533;5&#65533;&#65533;&#65533;&#65533;5&#65533;&#65533;&#65533;&#65533;&#65533;6&#65533;&#65533;QD&#65533;&#65533;&#65533;&#65533;&#65533;<r&#65533;&#65533;&#65533;&#65533;&#65533;&#65533;&#65533;!&#65533;2&#1902;&#65533;2`&#65533;&#756;&#65533;&#65533;&#65533;&#65533;V?&#65533;&#65533;EfS&#65533;N#/&#65533;!&#65533;sy4&#65533;&#65533;0:Q\&#65533;t>5&G&#65533;&#65533;&#65533;&#65533;&#65533;-&#65533;&#65533;&#65533;&#65533;&#65533;&#65533;&#65533;A&#65533;unX&#65533;&#65533;&#763;|&#65533;D4&#65533;&#65533;&#65533;{&#65533;&#65533;z#X&#65533;&#65533;B%&#65533;&#65533;uU&#65533;s%|U&#65533;&#65533;
4&#65533;&#65533;R&#65533;&#65533; &#143;T|&#65533;  &#65533;t&#65533;f&#65533;s|CC<-4&#65533;&#65533;&#65533;|{&#65533;G&#65533;GyL&#65533;&#65533;Q&#65533;}&#65533;&#65533;&#65533;&#65533;Q<&#65533;i&#65533;&#65533;i&#65533;&#65533;&#15223;&#1543;&#65533;J&#65533;dy&#65533;Ddr&#1067;q&&#65533;&#65533;B&#65533;&#65533;n&#65533;&#65533;&#65533;&#65533;E &#65533;)&#65533;W	H)&#65533; &#65533;'D&#65533;&#65533;/&#65533;&&#65533;"&#65533;&#65533;n&#65533;_&#65533;i&#65533;y+&#65533;]&#65533;9&#65533;s5&#65533;&#65533;o&#65533;&#279;&#65533;Y&#65533;&#65533;&#573;B &#65533;&#1085;J&#65533;&#65533;D&#65533;W&#65533;&#65533;w|&#65533;&#65533;&#65533;&#65533;$&#65533;&#65533;&#65533;&#65533;&#65533;&#65533;W&#65533;G9&#65533;G&#65533;RB I&#65533;F[&#65533;&#65533;z&#65533;&#65533;&#65533;J&#65533;|&#65533;&#65533;&#65533;u&#65533;&#761;&#65533;K&#65533;7&#65533;&#65533;6&#776;9&#65533;W&#65533;&#65533;&#65533;3&#65533;&#65533;&#65533;W_&#65533;@D&#65533;&#65533;&#65533;'D&#65533;k2&#65533;&#65533;&#1439;&#65533;)#D&#65533;F&#65533;&#65533;W&#65533;&#65533;&#65533;>&#65533;&#65533;$&#65533;&#1150;&#65533;&#65533;&#65533;&#65533;&#65533;&#65533;&#65533;C&#65533;&#65533;&#65533;9&#65533;&#65533;i/2&#65533;3&#65533;2&#65533;6C&#65533;7&#65533;&#65533;3,&#65533;&#65533;w&#65533;&#65533;&#731;&#65533;|8&#1773;&#65533;&#65533;&#65533;@&#65533;tq&#65533;&#65533;&#128;U&#65533;&#65533;C&#65533;&#65533;Z&#65533;&#65533;&#65533;&#65533;(>@ &#65533;&#65533;&#65533;&#65533;&#65533;&#65533;&#65533;G&#65533;  **&#65533;&#65533;p!&#323;	Z&#65533;Q# &#65533;7*42&#65533;#I&#65533;T&#65533;&#1186;&#65533;L&#65533;\ &K&#65533;7q&#65533;&#1337;&#65533;gO&#65533;?&#65533;U&#65533;&#22487;&#65533;E&#65533;&#65533;7I!&#65533;	L5N&#65533;"&#65533;&#65533;/i&#65533;&#65533;x`&#65533;&#65533;(N&#65533;&#65533;d&#65533;&#65533;X-&#65533;&#65533;&#65533;&#65533;Z&#65533;o5Ba&#65533;&#65533;A&#65533;&#65533;@&#65533;'Wn&#65533;&#65533;K&#949;&#65533;W&#65533;&#65533;&zY&#65533;&#726;d&#65533;f&#65533;U&#65533;
&#65533;c&#65533;{&#65533;a&#65533;&#65533;Y&#65533;f&#65533;84&#65533;K72\&#65533;&#65533;56&#65533;,&#65533;"&#65533;&#1309;&#65533;&#65533;&#65533;ql&#1698;&#65533;&#65533;U&#882;&#65533;F&#65533;MV4Y&#65533;v&#65533;&#65533;4D&#65533;&#65533;o&#65533;&#65533;&#65533;&#793;;t&#65533;&#65533;&#65533;D&#65533;&#65533;&#65533;&#65533;h&#65533;&#65533;&#1469;{&#65533;"%&#65533;&#65533;&#65533;M&#65533;a&#65533;&#65533;&#65533;&#65533;&#65533;5&#65533;`> &#65533;&#65533;&#65533;&#65533;W&#65533;&#2020;}&#65533;)a&#65533;"&&#65533;P&#65533;&#65533;&#65533;H)&#65533;&#65533;l&#65533;&#65533;!lp&#65533;&#65533;B&#65533;&#65533;.4l,&#65533;,p&#65533;1&#65533;h&#65533;,&#65533;6*&#65533;Yl&#65533;b.&#65533;t&#65533;'&#65533;&#65533;H/(&#65533;&#65533;&#65533;&#65533;LT(&#65533;#&#65533;&#65533;5&#65533;T&#65533;q&#65533;5t&#65533;g&#65533;Y&#65533;&#65533;&#1094;S&#65533;&#65533;$&#65533;,R&#65533;&#65533;b&#65533;F*-&#178;&#65533;l&#65533;&#65533;3&#65533;&#65533;&#1323;&#65533;&#65533;&#49971;fr&#65533;K&#65533;5&#65533;&#65533;&#65533;&#65533;$&#65533;hd&#65533;&#65533;l&#65533;M&#65533;&#65533;&#65533;%VX&#65533;O&#65533;&#65533;jk&#65533;&&#65533;R&#514;&#65533;&#65533;R(P&#65533;&#65533;xN!&#65533;H&#65533;N!*&#65533;NR&#65533;&#65533;$&#65533;&#65533;&#37410;N:&#65533;[(*o&#65533;[&#65533;Ci$P&#65533;&#65533;T?&#65533;H0&#65533;&#65533;&#65533;R&#65533;&#65533;Y ! &#65533;)&#1154;&#65533;;&#65533;M<&#38984;<uo&#65533;&#65533;&#35016;V&#65533;Tm&#1444;&#1977;&#65533;&#1297;bz&#65533; mE&#65533;&#65533;&#65533;&#65533;  &#65533;&#65533;R&#65533;&#65533;v&#65533;Z&#65533;&#65533;&#65533;x&#65533;&#65533;w&#65533;7&#65533;&&#65533;J!z&#65533;*&#65533;4&&#1655;_&#65533;&#65533;p)&#65533; 6&#65533;B&#65533;VH#&#65533;7&#65533; &#65533;& 6&#65533;-(Bd&#65533;&#65533;&#1922;#I8&#65533;,&#65533;&#65533;'&#65533;j&#65533;&#65533;?Z"&#65533;&#65533;23k&#65533;m65&#65533;&#65533;G c&#65533;r&#65533;&#65533;&#65533;&#65533;&#65533;Q&#65533;&#65533;&#65533;&#65533;g\s0#&#16178;&#65533;C&#65533;7&#65533;&#1800;6&#65533;&#65533;&#65533;
&#252;&#65533;F&#65533;?&#65533;&#65533;j&#65533;&#65533;&#65533;+M&#65533;&#65533;&#65533;&#65533;&#65533;&#65533;S&#1291;&#65533;&#65533;Z#&#65533;&#65533;O&#65533;_&#65533;&#65533;&#65533;&#65533;&#987;&#65533;m&#65533;&#65533;}{=&#65533;&#65533;&#65533;&#1538;&#65533;&#65533;&#65533;W&#65533;&#65533;I&#65533;M,"&#65533;#&#129;=	&#65533;NC&#65533;&#65533;&#65533;&#65533;z%&#65533;&#65533;n&#65533;&#65533;@&#65533;&#65533;&#65533;&#65533;-w&#65533;?&#65533;&#65533;&#65533;<I&#65533;&#65533;b&#65533;9&#65533;&#65533;&#65533;_W&#65533;&#65533;&#65533;a&#65533;&#65533;&#65533;+
&#65533;&#65533;&#65533;&#65533;o&#65533;]&#65533;&#1985;^&#65533;&#65533;&#65533;&#65533;S&#65533;A&#65533;jB&#65533;&#65533;&#65533;&#65533;'&#65533;&#65533;Iz&#65533;"&#65533;&#65533;~(&#65533;&#65533;{&#65533;&#65533;9&#65533;&#65533;I&#65533;&#65533;&#65533;&#65533;&#65533;&#65533;&#65533;&#65533;&#65533;&#65533;&#65533;h&#65533;&#65533;!&#65533;&#65533;&#65533;&#65533;&#65533;&#65533;j&#65533;E!yPZ&#65533;&#65533;&#65533;4&#65533;&#65533;@.&#65533;&#65533;t&#65533;&#65533;)&#65533;&#65533;&#65533;|&#65533;;&#65533;6&#65533;&#65533;<&#65533;D&#65533;&#65533;&#65533;&#65533;G	t]&#65533;^&#65533;p&#65533;&#65533;)&#65533;}2&#65533;(&#65533;B&#65533;t@}4d	N &#65533;&#65533;&#65533;&#65533;S	R&#65533;&#65533;G&#65533;&#65533;&#65533;&#65533;&#65533;&#65533;A&#65533;:@&#65533;&#65533;Mt&#65533;&#65533;E)N&#65533;&#65533;UL	&#65533;&#65533;&#65533;*h&#65533;&#65533;&#65533;^&#65533;DH&#65533;&#65533;P!D,a&#65533;'F&#65533;%&#65533;&#65533;`&#65533;m&#65533;}&#65533;&#1271;&#65533;&#65533;&#65533;&#65533;&#65533;&#65533;a=&#65533;&#65533; ~(T&#65533;&#65533;&#65533;#&#65533;&#65533;&#65533;&#65533;&#65533;#!IIN&#65533;&#65533;&#65533;&#65533;&#65533;&#123963;&#65533;B&#65533;c! y&#65533;&#65533;&#65533;%2%dt&#65533;A&#65533;<>oza&#1288;z@&#65533;&#65533;@!&#65533;&#65533;G&#65533;&#65533;`&#65533;(`&#65533;4rH&#65533;&#65533;$&#65533;A&#65533;2F&#65533;&#65533;&#65533;&#65533;&#65533;&#65533;3&#65533;MiN&#65533;&#65533;&#65533;D&#65533;&#65533;&#65533;@-*&#148;&#65533;&#65533;h&#65533;5&#65533;&#65533;&#65533;T	&#65533;&#65533;&#65533;X&#65533;&#804;&#65533;>&#65533;&#65533;&#65533;tS!<&#65533;4v&#65533;&#65533;&#65533;&#65533;|
&#65533;c5BF&#65533;&#65533;&#65533;:&#65533;&#65533;5&#65533;P&#65533;.&#65533;&#65533;E&#65533;&&#65533;P&#65533;&#65533;&#65533;&#65533;&#65533;q><J&#65533;&#65533;&#65533;h&#65533;&#65533;&#65533;&#65533;&#65533;AF&#65533;&#65533;@_I&#722;&#65533;&#65533;&#65533;&#65533;h=)>&#65533;&#609;}84&#65533;&#65533;7&#65533; !&#65533;&D&#65533;,&#65533;P&#65533;4"C5&#65533;Q&#65533;&#65533;T&#65533;.U%0@&#65533;&#65533;&#65533;Ju'(&#65533;&#65533;?\!&#65533; t&#65533;&#65533;&#65533;O5Rs*&#65533;&#65533;&#65533;$&#65533;,Sb&#1153;&#65533;&#65533;[liJ\&#65533;&#65533;&#65533;&#65533;S|8&#65533;&#65533;
k1&#910;&#65533;&#65533;yF&#65533;?&#65533;&#65533;&#65533;0&#65533;&#65533;&#65533;5&#65533;a{&#65533;,<Y&#65533;j&#65533;1U8v&#65533;P&#65533;&#65533;E&Y&#65533;Lu&#65533;&#65533;xB&#65533;h&#65533;&#65533;2&#65533; &#65533;&#65533;&#65533;zH&#65533;&#65533;&#65533;&#1800;;&#65533;&#65533;f&#65533;&#65533;
&#65533;&#65533;&#65533;J&#65533;&#65533;K`&#65533;&#1029;/ &#65533;&#65533;&#65533;9&#917;
U!&#1040;&#65533;D"&#65533;&#65533;.&#65533;&#65533;&#65533;u&#65533;s7&#65533;<5%T]&#65533;tW&#65533;Lh&#65533;"{&#65533;H'&#65533;'0&#65533;S&#65533;ld&#65533; &#65533;ADqr4&#65533;&#65533;\&#65533;B&#65533;jRvj&#65533;}&#65533;?6&#65533;I|&#65533;&#65533;.&#65533;N&#65533;&#65533;&#65533;W&#65533;3&#65533;p&#65533;k*z&#65533; &#65533;V&#65533;&#65533;2&#65533;&#65533;a	O&#65533;&#65533;&#1172;&#65533;c/Y&#65533;f6&#65533;!&#65533;pu&#65533;&#65533;? &#65533;	DBO&#65533;&#65533;Xz_&#65533;&#65533;1&#65533;-"&#65533;&#65533;4$&#65533;&#65533;@c&#65533;&#65533;&#65533;&#65533;&#65533;&#65533;'&#65533;J^;&/y&#65533;&#65533;)&#65533;k&#65533;P!&#65533;Z&#65533;&#65533;&#1504;&#65533;!$T&#65533;&#65533;Ya-o&#65533;&#65533;]V vC!t0h&#65533;c&#65533;&#65533;?h&#65533;&#65533;&#65533;Y&#65533;)&#65533;&#65533; &#65533;F&#65533;vv&#65533;&#65533;&#65533;?&#65533;&#65533;x&#65533;&#65533;|^&#65533;&#65533;&#65533;&#65533;&#65533;_&#65533;&#65533;/&#65533;&&#65533;&#22373;&#65533;&#65533;,&#65533;K&#65533;&#65533;LBQ/O&#65533;&#1173;&#65533;tP&#65533;jd'c&#65533;&#65533;A-/&#65533;&#65533;&#65533;
8&#65533;&#65533;&#65533;&#1148;c&#65533;&#65533;"2v&#65533;&#65533;g&#65533;W&#65533;&#65533;&#65533;.&#65533;&#65533;y&#65533;&#65533;/&#65533;&#65533;J&#1614;&#65533;&#600;&#65533;`&#65533;&#65533;&#65533;e=&#65533;	P&#65533;&#65533;&#65533;KO&#65533;&#65533;&#65533;&#65533;&#65533;%&#65533;A{'&#65533;6f&#65533;&#65533; G&#65533;&#65533;&#65533;&#65533;z&#65533;L&#65533;&#65533;5&#65533;t&#65533;1NwH&#65533;&#65533;&#65533;&#65533;jDH0w&#65533;&#65533;+&#65533;&#65533;&#65533;&#65533;&#65533;&#65533;d W&#65533;&#65533;t&#65533;&#65533;m&#65533;Ld&#65533;v6&#65533;a&#65533;&#65533; &#65533;C&#65533;&#65533;&#65533;&#65533;1&#65533;q&#65533;&#65533;
&#65533;&#65533;e&#53907;&#65533;&#65533;!&#65533;&#65533;EB&#65533;&#1293;&#65533;{#@n[n&#65533;`&#65533;
/`uHb&#65533;&#65533;X&#65533;&#65533;+&#65533;&#65533;i&#65533;*p&#65533;&#65533;&#65533;&#65533;o&#65533;e&#65533;C;&#65533;7&#65533;&#65533;_&#65533;&#65533;&#1760;K &#65533;&#65533;&#65533;UW&#65533;@dy&#65533;)g&#65533;fC&#65533;&#65533;&#65533;_&#65533;A@&#65533;]&#65533;&#65533;
&#65533;H&#65533;&#65533;6B&#65533;&#65533;+Bk&#65533;&#187;&#65533;&#65533;d&#65533; 3H&#65533;&#1689;&#65533;&#65533;\@#3&#65533;&#65533;&#65533;}&#65533;QPd&#65533;G<EDa&#65533;H^&#65533;d	,&#65533;&#65533;&#65533;&#65533;a&#65533;'&#65533;&#65533;?*&#65533;&#65533;&#65533;&#65533;&#65533;&#65533;&#65533;,K&#65533;&#65533;&#65533;xW#&#65533;&#65533;m[M&#65533;&#65533;&#65533;&#65533;&#65533;&#65533;&#65533;I&#65533;&#65533;C&#65533;5YP8|S;&#65533;&#65533;`&#65533;&#65533;f1~I &#65533;z&#65533;&#65533;&#65533;'E&#65533;&#65533;Q&#65533;=&#65533;&#65533;=&#65533;&#65533;&#65533;b&#65533;l&#65533;%&#65533;&#65533;:`@q&#65533;_&#65533;b&#65533;&#23900;&#65533;p&#65533;
V@&#65533;?&#65533;Q&#65533;&#65533;&#65533;&#65533;W2:&#65533;(B&#65533;&#65533;&#65533;P&#65533;&#65533;&#65533;(&#65533;&#65533;&#65533;o &#65533; &#65533;A&#65533;&#65533;&#65533;&#65533;%&#65533;a'&#65533;*&#65533;40&#65533;&#1191;~H {&#65533;ajB&#65533;&#65533;^ ^&#65533;&#65533;&#65533;b&#65533;(&#65533;) &#65533;L-&#65533;&#65533;&#65533;[P@A&#65533;A&#65533;&#65533;&#65533;A&#65533;6&#65533;&#65533;"(`&#65533;Rpk&#65533;N|>&#65533;0&#65533;&#65533;h&#65533;hh}N&#65533; &#65533;p&#65533;}&#65533;/%&#65533;&#65533;&#65533;0a&#65533;t&#65533;<-&#65533;&#65533;M&#65533;Pn&#65533;M!A!\&#65533;\&#65533;b;`P#&#65533;O&#65533;&#65533;M&#65533;h&#65533;&#65533;&#1364;o&#65533;,&#65533;&#65533;J&#65533;\&#65533;&#65533;&#17117;&#65533;&#65533;&#65533;&#65533;l&#65533;m#&#65533;&#65533;"&#65533;g&#1500;/{j {&#65533;G&#65533;&#65533;(&#65533;&#65533;-&#65533;b&#65533;Rb&#65533;(&#65533;&#65533;4&#65533;&#65533;4ON&#65533;@o&#65533;
% &#65533; ;&#65533;{&#65533;&#65533;
&#65533;P&#65533;p x`&#65533;&#65533;Gd&#65533;c z&#65533;k&#65533;1 &#65533;&#65533;	9@&#65533;&#65533;&#65533;&#65533;`y&#65533;&#65533;&#65533;a&#65533;b&#65533;&#65533;&#65533;q&#65533;&#65533;&#65533;Q&#65533;&#65533;&#65533;&#65533;&#65533;	&#65533;1k&#65533;{&#65533;&#65533;&#65533;&#65533;&#65533;&#65533;&#65533;&#65533;&#1393;&#65533;a&#65533;q]&#65533;"(`&#65533;1S&#65533;) &#1537;&#65533;&#65533;&#65533;&#65533;&#65533;&#65533;&#65533; &#65533;&#65533;&#65533;1&#65533;a_P&#65533;1E&#65533;^&#65533;&#65533;n&#65533;x&#65533;: &#65533;&#65533;&#65533;N &#65533;&#65533; 8`&#65533;&#65533;N#&#65533;0 &#65533;&#65533;~&#65533;"&#65533;&#396;&#65533;n#Bn&#65533;T&#65533;}&#65533;&#65533;<&#65533;6"&#65533;-&#65533;&#65533;&#65533;>&#65533;B&#65533;e&#65533;:p~6&#65533;&#65533;&#65533;)&#65533;&#65533;&#406;&#604;b&#65533;&#65533;vM'&#65533;{&#65533;h&#65533;&#65533;h&#65533;&#65533; &#65533;&#65533;&#62988;)&#65533;&#65533;H,aI!B&#65533;&#65533;B&#65533;q&#65533;pQ&#65533;5&#65533;&#65533;&#65533;P#L&#65533;#&#65533;
`$&#65533;A&#65533;&#65533;a4&#65533; &#65533;b&#65533;&#65533;/0c&#65533;H&#65533;P&#65533;&#65533;&#65533;1	2&#65533;&#65533;&#65533;A&#1999;133&#65533;&#65533;19&#65533;'&#65533;3'&#65533;&#65533;D0L&#1222;h&#65533;&#65533;~&#65533;&#65533;1 ]S&#65533;quPr&#65533;	 q&#65533; &#1825;&#65533;&#65533;u&#65533; &#65533;&#65533;&#65533;t&#65533;|&#65533;|&#65533;&#65533;&#65533;8&#65533;&#65533;&#65533;&#65533;8&#65533;9&#65533;&#65533;&#65533;&#65533;&#65533;&#65533;~&#65533;&#65533;&#65533;2I&#65533;*&#65533;&#65533;&#65533;&#65533;<&#65533;0@$&#65533;P
@
6"&#65533;&#65533;&#65533;<&#65533;"R&#65533;-&#65533;m%I&#65533;M&#65533;%d&#65533;&#65533;bO^&#65533;'&#65533;&#65533;&#65533;&#65533; {&#65533;t&#65533;&#65533;&#65533; t&#65533;7&#65533;&#65533;"&#65533;p0R&#408;&#65533;&#65533;`L&#65533;,&#65533;&#487;&#65533;8 7&#65533;{&#65533;'+I&#65533;{&#65533;)&#65533;(&#65533;^`&#65533;&#65533;+&#65533;&#65533;&#525;&#65533;J&#65533;&#65533;Q&#65533;E~}&#65533;O&#65533;.&#65533;&#65533;&#65533;(,&#65533;&#65533;"&#65533;O!&#65533;&#65533;&#65533;O:` -&#65533;&#65533;&#65533;&#65533;H?&#65533;
H&#65533;"&#65533;&#65533;MS1; yT&#65533;{F4&#65533;Q!pI&#65533;&#65533;&#65533;&#65533;&#65533;1&#65533;&#65533;)&#65533;P&#65533;&#1588;M&#65533;&#1303;h&#65533;&#65533;&#65533;aN&#65533;G0`&#65533;S &#65533;9M&#65533;O&#65533;&#65533;&#65533;&#65533;O&#65533;&#65533; &#65533;&#65533;aAu Q&#65533;&#65533;@Q&#65533;$U7SAR&#1857; &#65533;&#65533; 5&#65533;6/u&#65533;!4&#65533;&#65533;&#65533;&#65533;1U&#65533;&#65533;1&#65533;&#65533;&#65533;*&#65533;'&#1588;&#65533;&#599;L&#65533;d&#65533;&#65533;=)&#65533;&#65533;&#65533;s$&#65533;&#65533;6@!*&#65533;&#65533;&#65533;A=Wb&#65533;R&#65533;i&#1152;F&#65533; &#65533;&#65533;&#65533;^&#65533;c&#65533;&#65533;*&#65533;&#65533;h@{&#65533;&#65533;(&#65533;.&#65533;&#65533;&#65533;"baw&#65533;&#65533;&#65533;&#65533;&#852;&#65533;&#65533;	~b&#65533;&#65533;H&#162;&#295;&#65533;&#65533;i&#65533;\&#65533;
&#65533;&#65533;&#65533;&#65533;p&#65533;&#65533;&#65533;&#528;`)&#65533;&#65533;&#65533;l"&#65533; jt.?&#65533;&#65533;&#65533;&#65533;&#65533;D&#65533;VG&#65533;&#65533;&#65533;d#&#65533; H7"b&#65533;&#65533;&#65533;x &#65533;&#65533;
hL&#65533;p3&#65533;sd&#65533;&#971;:&#65533;&#65533;|&#65533;4&#65533;M&#65533;e&#65533;O!&#65533;4&#65533;l&#65533;fM&#65533;J&#65533;pey&#1414;&#65533;I&#65533;I&#65533;&#65533;&#65533;&#65533;g&#65533;&#65533;vK&#65533;&#65533;6o&#65533;S&#65533;&#65533;@&#65533; <R&#65533;R&#65533;&#65533;P&#65533;k&#65533;39&#65533;sA&#65533;&#65533;:&#65533;A7&#65533;6 {P&#65533;a&#65533;@&#65533;&#65533;9o &#25095;&#65533;t}&#65533;&#65533;&#65533;&#65533;&#65533;'&#65533;d&#65533;&#65533;b &&#65533;p&#65533;&#807;W'&#65533;*&#65533;p&#65533;p7q&#65533;(&#65533;p&#65533;&#65533;&#65533;&#65533;&#65533;r&#65533;&#65533;6@r&#65533;uX`%&#65533;&#65533;&#65533;&#65533;@!&#65533;&#65533;B>&#65533;&#65533;&#65533;&#65533;&#65533;4&#65533;)1&#65533;&#65533;&#65533;T@akj&#65533;a&#65533;kw&#65533;6&#384;&#65533;&#65533;B&#65533;z&#65533;I&#65533;&#65533;5&#65533;Rl&#65533;&#65533;&#65533;&#65533;&#1159;D&#64859;&#65533;&#65533;~&#1067;_	&#65533;z J@#&#65533;!"&#65533;h4h&#65533;`&#65533;"&#65533;&#65533;-O&#65533;aK&#65533;&!B&#65533;&#65533;&#65533;@NA!&#65533;W&#65533;b&#65533;HY\"&#65533;&#1280; &#65533;&#65533;&#65533;&#65533;h3;&#65533;pIVM&#65533;d!&#65533;W&#1255;I0 +&#65533;
&#65533;&#65533;&#65533;43)&#65533;&#65533;&#65533;2C2&#65533; 7&#65533;W&#65533;"&#65533; f&#65533;t&#65533;Cxf&#65533;h1&#65533;&#65533;R&#65533;J&#65533;&#65533;bA"1&#65533;&#65533;0&#65533;n&#65533;vg&#65533;5U&#65533;vq&#65533;i&#65533;&#65533;&#65533;z&#65533;o&#65533;R=&#65533;5U&#65533;&#65533;&#65533;\&#65533;&#65533;&#65533;&#65533;k&#65533;r&#65533;`V&#65533;p&#65533;"e&#65533;b&#65533;Ae&#65533;2O&#65533;8&#65533;Ap&#65533;1/p#&#65533;&#65533;&#65533;&#65533;hq&#65533;Xs'&#65533;r&#65533;X&#65533;&#65533;u#(&#65533;&#65533;&#65533;sS&#65533;$&#65533;U}HZ]
&#65533;&#65533;{&#65533;&#65533;&#65533;z&#65533;B&#65533;&#65533;&#65533;ul&#65533;u&#65533;b&#65533;&#1096;ba\&#65533;(x9&#65533;&#65533;:K`L&#65533;x&#65533;&#65533;&#65533;t&#523;&#65533;&#65533;&#65533;tq&#65533;&#65533;&#503;4&#65533;J(&#65533;rL&#65533;&#65533;BfB&#65533;`&#65533;'&#65533;&#65533;&#65533;L&#65533;&#65533;&#65533;&#65533; y}&#65533;Er&#65533;r&#65533;"&#65533;&#65533;&#65533;@~&#65533;&#65533;ub&#65533;6-3&#65533;"&#65533;&#65533;s&#65533;)&#65533;&#65533;&#65533;IQ&#65533;&#65533;y&#65533;H!&#65533;0e&#65533;&#91072;&#65533;&#65533;x
&#65533;&#65533;&#65533; &#65533;	d+&#65533;z&#65533; 6&#65533;*a&#640;Z&#65533;5&#65533;QM&#65533;&#65533;razr&#65533;Z&#65533;K`J  &#65533;XA Z&#65533;p!4&#65533;$&#65533;Xah &#65533;YAO&#65533;&#65533;&#65533;axp!Y&#65533;&#65533;Wa&#65533;-BA&#65533;&#1174;kZ!>&#65533;&#65533;8s7y&#65533;2&#65533;2&#65533;&#65533;Z&#65533;&#65533;&#65533;&#65533;&#65533;&#65533;.
'&#65533;&#65533;T&#65533;&#65533;4#&#65533;&#1611;&#65533;&#65533;n 	&#65533;| !&#65533;&#65533;&#65533;0` &#65533;&#65533;&#65533;of&#65533;R!V`&#65533;&#65533;&#65533;\ &#65533;y&#65533;]&#65533;a%&#65533;&#65533;Wr1Wr3&#65533;p'WrwX&#65533;&#65533;&#65533;&#65533;"BW#&#65533;&#65533;&#65533;&#65533;&#65533;&#65533;&#65533;& &#65533; L=&#65533;&#65533;t&#65533;`W&#65533;Z2&#65533;1&#65533;&#65533;KRR&#65533;Zb&#65533;^/&#65533;s&#65533;"&#65533;)-&#65533;&#65533;I&#65533;&#65533;&#64950;&#1215;&#65533;mh
&#65533;&#65533;&#65533;D&#65533;&#65533;v&#65533;!7y&#65533;&#65533;&#65533;&#65533;&#65533;a2&#65533;&#65533;RH&#65533;`&#65533;&#65533;&#65533;b&#65533;>AN&#65533;#&#65533;5B&#65533;5dL#@&#65533;
%&#65533;X!&#65533;b&#65533;`&#65533;n&#65533;&#65533;n&#65533;&#65533;
d&#65533;h70&#65533;&#65533;E&#65533;&#65533;&#650;&#65533;&#65533; 2&#65533;<&#65533;H<&#65533;&#65533; L&#65533;&#65533;&#65533;J&#65533;&#65533;&#65533;&#65533;&#65533;ZA!  r&#65533;&#65533;&#65533;&#65533;I&#65533;&#65533;&F<&#65533;K&#65533;&#65533;<&#65533;*|&#65533;&#65533;&#65533;u	&#65533;&#65533;&#65533;&#65533;&#185;&#65533;6`D`Z`O&#65533;&#65533;&#65533;A&#65533;&#65533;g&#65533;&#65533;y&#65533;&#65533;&#65533;*&#65533;v3&#65533;!Q-"&#65533;L &#65533;!&#65533;<9&#65533;K&#65533;p&#65533;"+&#65533;e&#65533;h&#65533;&#65533;q&#65533;;Uq&#65533;&#65533;&#65533;d&#65533;}&#65533;4&#65533;b&#65533;| P&#65533;&#65533;&#65533;&#65533;&#65533;&#65533;&#65533; 
&#65533;&#65533;&#65533;G&#65533;R&#1609;&#65533;&#65533;&#65533;W&#65533;&#65533;x&#65533;/w&#65533;&#65533;r7s&#65533;s&#65533;aX-&#65533;&#65533;&#65533;&#65533;;8-&#65533; >&#65533;&#65533;,&#65533;&#23579;&#65533;&#65533;&#65533;3>#&#65533;&#65533;Q&#65533;&#65533;&#65533;&#65533;&#65533;&#65533;&#65533;&#65533;Q&#65533;~j,&#65533;IC&#65533;&#65533;&#65533;S&#65533;&#65533;&#65533;M&#65533;F&#65533;&#65533;v_&#65533;&#65533;C&#65533;&#65533;&#65533;&#65533;S&#65533;&#65533;H0&#65533;a&#65533;&&#65533;,"&#65533;&#65533;%&#65533;<,&GO&#65533;&#65533;&#65533;&#65533;&#65533;!~L;&#65533;&#65533;&#65533;&#65533;C,&#65533;&#65533;Z&#65533;&#65533;o7s&#65533;)&#65533;&#65533;&#65533;&#65533;
&#65533;T<&#65533;&#65533;y&#65533;~zR!&#65533;S&#65533; &#65533;&#385;&#1408; -&#65533;< &#65533;&#65533;&#65533;&#65533;A&#65533;aB&#65533;  `&#65533;" &#65533;6 i,b&#65533;A#4&#65533;J&#65533;a&#65533;d&#65533;&#65533;(a>&#65533;IB&#65533;&#65533;qA R!n&#65533;&#65533;&#65533;]A&#65533;&#65533;B@xZ&#65533;*&#65533;&#65533;g\!2-&#65533;&#65533;Py&#65533;&#65533;t&#65533;&#65533;|7u&#65533;&#65533;&#65533;Av_PY&#65533;+r}J&#65533;nW&#65533;&#65533;o&#65533;&#65533;8`&#65533;&#65533;&#65533;[&#65533; n&#65533;&#65533;&#954;&#65533;&#65533;`&#65533;&#65533;{N&#65533;&#65533;&#65533;v"I&#65533;#&#65533;&#65533;&#65533;r+&#65533;&#65533;&#65533;XX&#65533;&#1584;&#65533;&#65533;&#65533;&#65533;&#65533;&#65533;7&#65533;&#1560;[&6rYx&#65533;e&#65533;&#65533;3u9 &#65533;&#65533;&#65533;&#65533;)&#65533;&#65533;&#65533;&#65533;&#65533;&#65533;(&#65533;&#65533;&#65533;&#65533;3&#65533;$<&#65533;j&#65533;V&#65533;&#65533;"zQ&#65533;&#65533;5&#65533;&#65533;&#65533;&#65533;&#65533;&#65533;+&#65533;i}&#65533;&#65533;&#65533;&#65533;&#65533;&#65533;XA{&#65533; &#65533;&#65533;&#65533;&#65533;A&#65533;&#65533;&#65533;yY&#719;&#65533;&#65533;e
6A&#65533;&#65533;!&#65533;A/y&#65533;%r&#65533;&#65533;&#65533;&#1952;&#65533;c1&#65533;2V&#65533;{	qV{&#65533;*S&#65533;&#65533;' ?&#65533;v
B&#65533;0&#65533; &#65533;B&#65533;&#65533;&#65533;&#65533;j&#65533;&#65533;&#65533;v&#65533;L@&#65533;&#65533;u&#65533;&#65533;&#65533;&#65533;&#65533;&#65533;&#65533;&#65533;&#65533;,&#65533;&#65533;&#65533;&#5062;&#65533;&#65533; >&#65533;kfc&#895;(m &#65533;o&#195;&#65533;m&#65533;@&#65533;&#65533;v&#65533;@&#65533;&#65533;&#65533;&#65533;w&#65533;n&#65533;&#65533;OG&#65533;:&#65533;,yR%&#65533;KY&#65533;e&#65533;&#65533;/&#65533;D7S&#65533;&#65533;&#65533;H#)&#65533; &#65533;&#65533;&#65533;X&#65533;) 0G;P&#65533;&#65533;&#65533;&#65533;
&#65533;&#544;Z&#65533;&#65533;&#65533;&#65533;
&#65533;T&#65533;`F&#575;':&#65533;tu&#65533;K@.2 &#65533;&#65533;&#65533;&#65533;&#639;R&#65533;&#65533;&#65533;&#759;&#65533;&#2047;&#65533;&#65533;&#65533;W	&#65533;&#65533;&#65533;&#65533;&#65533;&#65533;&#64523;&#65533;7T&#65533;&#65533;&#65533;&#65533;]38&#255; &#65533;&#65533;|&#65533;&#825;&#65533;_&#65533;	\%F&#65533;8 &#424;&#65533;"L&#65533;`@Dd&#65533;&#65533;?&#65533;&#65533;|&#65533;&#65533;p0.&#65533;&#65533;f&#65533;a&#65533;&#65533;H&#65533;{&#65533;&#65533;}&#65533;&#65533;q&#65533;&#65533;&#65533;N&#65533;p&#65533;Ud&#65533;&#65533;Q&#65533;&#65533;Z&#65533;&#65533;&#65533;&#65533;&#65533;&#65533;&#65533;&#65533;32&#65533;&#65533;&#65533;&#65533;8( DB&#65533;&#65533;`&#65533;f&#1665;&#65533;&#1431;nY&#65533;&#65533;OY&#65533;&#65533;Vh&#65533;f&#65533;!&#65533;jTP&#65533;A&#65533;&#65533;_&#65533;&#65533;7E~&#65533;&#65533;&#65533;&#65533; 	(|&#65533;&#65533;'&#65533;!&#65533;	V&#65533;&#65533;2&#65533;&#65533;&#65533;&#65533;	&#65533;LC&#65533;12&#65533;&#65533;xP$PG&#65533;?&#65533;<BA6l &#65533;C&#65533; DR&#65533;&#65533;?0&#65533;SM5&#65533;&#65533;b&#65533;&#65533;pO8%&#65533;&#65533;&#65533;&#65533;&#65533;&#65533;?jbB&#65533;&#65533;&#65533;'K&#65533;&#65533;&#65533;?`&#65533;m&#65533;I&#65533;A!0&#65533;C&#65533;4&#65533;A&#65533;&#65533;&#65533;&#65533;F &#65533;P[H&#65533;3!D;&#65533;)N1&#65533;Q6&#65533;&#65533;&#534;&#65533;&#65533;&#1219;;:&#65533;&#65533;?/&#65533;#CQ`0&#65533;<&#65533;
MeV&#65533;&#65533;q&#65533;vt&#65533;&#65533;"&#65533;&#65533;P&#65533;&#65533;o&#65533;&#65533;&#65533;@C"#DA"8 &#65533;yi&#65533;&#902;&#65533;Z8b&#65533;&#65533;&#65533;&#65533;?&#65533;&#65533;K&#65533;c&#65533;&#65533;P	&#65533;&#65533;5`|&#65533;&#65533;!&#65533;&#65533;`h&#65533;&#65533;6`  j&#65533;?d&#65533;^&#65533;A\TA&#65533;x2T&#65533;&#65533;|Y&#65533;&#65533;	D#&#65533;&#65533;J&#65533;&#65533;@s&#65533;&#65533;&#65533;&#65533;r&#829;w&#65533;{&#65533;&#65533;&#65533;t&#65533;&#65533;s"oSD&#65533;&#65533;D&#65533;]&#65533;&#65533;)&#65533;&#65533;W<l&#65533;*{Q72|&#65533;&#65533;&#65533;&#65533;x&#65533;&#994;{&#65533;bBgz)&#65533;&#65533;&#65533;&#65533;&#65533;&#65533;&#65533;Xg&#65533;&#65533;&#65533;&#65533;&#65533;!&#65533;&#65533;	D&#65533;h&#65533;&#1244;&#65533;&#65533;&#65533;&#65533;&#65533;&#65533;\7"s&#65533;U(&#65533;H&#65533;v$tQ&#65533;&#65533;(L#G&#65533;&#65533;A&#65533;&#65533;4&#65533;!T q&#65533;
&#65533;&#65533;
"&#65533;`21,&#65533;&#65533;=&#65533;&#65533;J>&#65533;$&#65533;&#65533;&#65533;,&#65533;u&#65533;E&#65533;A&#65533;l&#65533;&#65533;@&#65533;&#65533;:%&#6162;&#65533;
&#65533;&#65533;&#65533;c&#65533;&#65533;&#65533;&#65533;0FG&#65533;-&#65533;A@^&#65533;&#65533;N*%&#65533;&#65533;I>)&#65533;&#65533;;<&#65533;&#65533;&#65533;?YP#SN&#65533;&#65533;&#65533;&#65533;|>&#65533;&#65533;F&#65533;&#65533;&#195;u&#65533;a&#65533;&#65533;&#65533;&#65533;A;&#65533;&#1579;&#65533;&#65533;xB&#65533; &#65533;#-&#65533;8G&#65533;&#65533;&#65533;&#65533;&#65533;&#65533;&#65533;]&#65533;&#1216;W / H@&#65533;&#65533; &#65533;Y0\y&#65533;&#315;&#65533;8&#65533;0&#65533;a&#65533;Q&#65533;J&#65533;A}&#65533;&#65533;<&#65533;B&#65533;&#65533;@&#65533;W
&#65533;&#65533;&#65533;N0[&#65533; 2&#65533;&#65533;&#65533;&#65533;Y&#65533;}&#65533;&#65533;!&#65533;&#65533;h&#65533;&#1233;&#65533;&#65533;h&#65533;z^&#65533;&#65533;&&#65533;&#65533; (&#65533;b&#65533;h&#65533;&#519;/_&#65533;A&#65533;a&#65533;p&#65533;`&#65533;9&#65533;&#65533;sM#gm|&#65533;AfF&#65533;&#65533;I&#65533;&#65533;&#65533;&#65533;	 &#65533;&#65533;_&#65533;&#65533;4&#65533;&#65533;&#65533;^&#65533;u&#65533;D*&#594956;$&#65533;&#65533;&#65533;8#iyI&#65533;&#65533;,&#65533;&#65533;&#65533; M&#65533;G^2a&#65533;&#65533;&#65533;2&#65533;&#65533;?h$&#65533;7&#65533;O*V@&#65533;0&#65533;Lc*rx&#65533;z`&#65533;&#65533;	&#65533;e&#65533;&#65533; `&#65533;&#65533;&#65533;a&#65533;&#65533;6&#65533;&#771;&#65533;&#65533;&#65533;&#65533;&#65533;&#26626;&#65533;B"h&#65533;?J&#65533;\&#65533;"&#65533;%h`&#65533;&#65533;&#65533;&#65533;f8&#65533;&#65533;&#65533;v&#65533;&#65533;&#65533;&#65533;	&#65533;
M&#65533;&#65533;&#65533;&#65533;90&#65533;=i"^=	(&#65533;R&#65533;&#65533;&#65533;9%%(HNr&#65533;&#65533;&#65533;&#65533;@&#65533;	d&#65533;&#65533;, &#65533;&&#65533;Ax&#65533;$&#65533;:7&#65533;}t +(&#65533;&#65533;&#65533;&#65533;R&#65533;!&#65533;
O&#65533;&#65533;&#65533;: &#65533;X&#65533;w &#65533;&#65533;nt&#65533;&#65533;
APx&#65533;,&#65533; &#65533; &#65533;&#65533;&#65533;$&#601;qa01&#65533;BL&#65533;C&#65533;F&#65533;&#65533;c,&#194;]&#65533;&#65533;B/&#65533;K^&#65533;%&#65533;+4&#65533;&#65533;&#65533;jh!W&#65533;&#65533; &#65533;&#65533;cl0&#65533;&#65533;*p@f1xA&#65533;&#65533;$ @Y &#65533;&#65533;Qp$HJ&#1443;&#65533;H&#65533;#&#65533;&#45609;&#65533;x&#65533;&#65533;V&#65533;as&#65533;Gb&#1242;&#1524;g8C&#65533;?&#65533;@&#65533;&#1436;&#65533; clRj@&#65533;:v&#65533;
&#65533;&#270;&#65533;*&#65533;&#65533;&#65533;#&#65533;&#65533;H&#65533;,&#65533;&#65533;&#65533;&#65533;p&#1353;
&#65533;EpX&#65533;PK &#65533;&#65533;W<&#65533;b&#65533;R&#65533;B&#65533;&#65533;&#65533;&#65533;&#65533;T&#1282;&#65533;{	&#65533;&#65533;\&#65533;
|`	&#65533;=&#65533;@s0&#65533;&#65533;&#65533;M&#65533;&#65533;Ih*Pat&#1929;%8=&#65533;&#65533;p&#65533;&#65533;p%i&#65533;&#65533;&#65533;,&#65533;\&#65533;&#65533;&#65533;&#65533;&#65533;&n&#65533;&#65533;&#65533;+&#25608;7"%&#65533;R&#65533; &#65533;&#65533;&#65533;yr&#65533;&#65533;&#65533;&#65533;&#65533;&#65533;f&#65533;&#65533;&#65533;&#65533;&#65533; &#838;ES&#65533;&#65533;&#65533;/8&#65533;&#65533;:$E(C'&#65533;J&#65533;&#65533;&#65533;&#65533;/GPyr|D, &#65533;1&#65533;&#65533;W`&#65533;!x&#65533;
&#65533;&#65533;&#65533;8&#65533;	*&#65533;|Y&#65533;p&#65533;A&#65533;&#65533;"&#65533;&#65533;&#65533;.N&#65533;&#65533;v&#65533;&&#65533;&#65533;&#65533;!&#65533;&#65533;%&#65533;y4&#65533;&#1670;&#144;&#65533;
f&#65533; ybs&#65533;v&#65533;&#65533;dG&#65533;&#65533;Kf&#65533;&#65533;&#65533;x&#1798;&#65533;_ <&#65533;BhL&#65533;c^8&#65533;&#65533;/2&#65533;&#65533;&#65533;&#65533;Oi&#1530;jv/?&#65533;Nt&#65533;&#65533;j&#65533;-&#65533;:&#65533;&#65533;&#65533;&#698;&#65533;E^&#65533;'Yh&#65533;]&#65533; &#65533;&#65533;&#65533;&#65533;#I&#65533;&#65533;&#65533;&#65533;&#1690;&#65533;M&#65533;zC/&#1540;&#65533;&#65533;&#65533;(&#65533;&#65533;&#65533;s&#65533;,&#65533;%&#65533;+%&#65533;&#65533;'&#65533;&#65533;&#4784;&#65533;0kW&#65533;&#65533;.&#1792;r&#65533;&#65533;&#65533;&#65533;&#65533;8&#65533;&#65533;&#65533;UB`&#65533;o&#65533;`&#65533;9&#65533;&#65533;&#65533;&#65533;&#65533;&#65533;&#65533;Y&#65533;9TDM&#65533;8&#65533;&#65533;&#65533;&#65533;$&#65533;QN&#65533;&&#65533;&#615;O(di&#65533;&#65533;f&#65533;&#65533;&#65533;&#65533; C |&#65533;6&#65533;&#65533;&#65533;2	&#65533;&#65533;%&#65533;&#65533;&#65533;&&#65533;&#65533;&#65533;'8&#65533;T&#65533;&#65533; &#65533;&#65533;Y&#65533;}ZMd&#65533;&#1107;&#65533;$cDy&#65533;1&#65533;&#65533;)
&#65533;&#65533;D&#65533;&#65533;s&#65533;&#65533;l&#65533;W2
&#65533;&#65533;&#65533;(c&#65533;&#540;&#65533; )&#65533;&#65533;&#65533;b&#65533;&#65533;A&#65533;C8a &#65533;`&#65533;&#65533;5B0&#65533;&#65533;fFX>&#65533;&#65533;@z&#65533;X=&#65533;&#65533;?Z"&#65533;&#65533;qT&#65533;&#65533;s&#65533;&#65533;&#65533;0`G&#65533;!&#65533;&#65533;&#65533;E&#65533;c&#65533;`Z:&#65533;&#65533;&#65533;L5z&#65533;&#65533;y&#65533;&#65533;6&#65533;&#1444;<8&#65533;rsFd&#65533;1&#65533;&#65533;6&#65533;&#65533;&#65533;1&#65533;&#65533;&#65533;uP&#65533;&#65533;&#65533;c&#65533;&#65533;&#65533;&#65533;&#65533; &#65533;&#65533;_Y&#65533;&#65533;^&#65533;[&#65533;[&#65533;&#65533;W&#65533;&#65533;&#65533;&#65533;L`&#65533;Y&#65533;^&#65533;0&#65533;RE~0U`Zz%7p&#65533;&#65533;&#65533;&#65533;T&#65533;&#65533;i&#65533;&#65533;/&#65533;&#65533;ZQ&#65533;,N&#65533;]`G&#65533;=&#65533;&#65533;$ &#65533;p&#65533;*&#65533;q&#65533;,&#65533;&#65533;wwp&#65533;
&#65533;&#65533;L>&#65533;
dbd&#65533;&#65533;'!`$&#65533;p*g&#65533;&#65533;r&#65533;BP&#1923;&#65533;o&#65533;r=&#65533;7Q1&#65533;b:&#65533;b&01OS94a)%FP&#65533;&#65533;&#65533;P8&#65533;I&#65533;&#65533;&#65533;
&#65533;r>
&#65533;$>&#65533;>&#65533;c&#65533;qv&#65533;/&#65533;&#65533;&#65533;&#65533;&#65533; &#65533;&#65533;/&#65533;
p#&#1825;#&#65533;T&#65533;w&#65533;&#65533; z&#65533;"&#65533;&#65533;Uv&#65533;UEUw.&#65533;2&#65533;&#65533;A1B"D!)&#65533;H&#65533;&#65533;g1CeChU&#65533;&#65533;gK&#65533;A&#65533;&#65533;
|A&#65533;&#65533;e&#241;Y&#65533;7&#65533;Wy&#65533;&#65533;&#65533;5X&#65533;z&#65533; &#65533;&#65533;X]&#65533;F{|&#65533;6z&#65533;5 M_&#65533;@W&#65533;&#65533;&#65533;6Cd&#65533;&#65533;v&#65533;&#65533;dD&#65533;I&#65533;k&#65533;&#65533;G&#680;tW&#65533; &#65533;&#65533;+&#65533;&#65533;&#65533;-4$}&#1288;}&#1560;&#65533;~QP&#65533;#p&#65533; &#65533; &#65533;(&#65533;&#65533;&#65533;W`[ ~&#65533; &#65533;T&#65533;'SXa&#65533; jqKX&#65533;~>&#65533;&#65533;&#65533;)v &#65533;>&#65533;&#65533;0&#65533;` &#65533; #/&#65533;&#65533;@&-&#65533;B`8`<&#65533;1&#676;%q)GH&#65533;&#65533;`a@h
HN&#356;">&#65533;&#65533;es`O	&#65533;@	&#65533;&#65533;&#65533;6|&#65533;&#65533;&#65533;#&#65533;&#65533;&#65533;&#65533;`YE.&#65533;t&#65533;&#65533;+&#65533;*qwp=&#65533;=/&#65533;B&#65533;/v&#65533;&#65533;)%&#65533;=&#65533;&#65533;&#65533;Iq&#65533;H&#65533;&#65533;&#65533;ME"&#65533;TQ&#65533;j!7Y&#65533;J`,b	&#65533;&#65533;BP&#65533; &#65533;!fevWz&#65533; P   &#65533;&#65533;{LU&#65533;W&#65533;&#65533;V&#65533;&#65533;Oegy&#65533;5&#662;g&#65533;&#520;xV&#65533;&#1383;5&#65533;x&#65533;t&#65533;u8&#65533;h&#65533;&#65533;&#65533;&#65533;&#65533;&#65533;7&#65533;&#65533;/@&#65533;&#65533;&#65533;&#65533;&#65533;$Yd2~!2&#65533;%H&#65533;z&#65533;&#65533;&#65533;&#65533;0&#65533;$:rx%&#313;$$&#65533;$yS&#65533;&#65533;&#65533;Q&#65533;X2
&#65533;t&#65533;elP&#65533;|&#65533;a/&#65533;&#65533;!&#870;&#65533;&#65533;&#1629;&#65533;}#`&#65533;&#65533; &#65533;9&#65533;&#65533;&#65533;m&#65533;`&#65533;x&#65533;&#65533;+/5&#65533; T&#65533;FXa
&#65533;&]&#1729;&#65533;&#1216;`&#65533;X&#65533;9` &#65533;`o&#65533;&#65533;`&#65533;&#65533;&#65533;&#65533;&#65533;&#65533;S8&#65533;Lz&#65533;j&#65533;	&#65533;&#65533; &#65533;&#65533;	&#65533;F a&#65533;|a!@a`%&#65533;N&#65533;&#65533;&#65533;&#1250;z&#65533;;o&#65533;N&#65533;&#65533;C;&#1122;&#65533;&#65533;&#65533;7&#65533;&#65533;}1&#65533;5&#65533;&#65533;4A&#65533;&#65533;s?&#65533;r&#65533;g)&#65533;&#65533;&#65533;S&#65533;rQ&#65533;L&#65533;&#65533; &#65533;?D&#1728;&#65533;&#65533;#U&#65533;&#65533;&#65533;09&#65533;&#65533;&#65533;&#65533;&#65533; c&]2&#65533;|&#65533;
&#65533;&#65533;&#65533;` &#65533; &#65533;t&#65533;&#65533;9&#65533;`&#65533;S&#65533;qC&#65533;p<&#65533;T}HUUU&#65533;&#65533;&#65533;.v&#65533;.&#65533;&#65533;:{&#65533;!&#65533;1C5&#65533;H&#65533;&#65533;Vc}&#65533;z&#65533;&#65533;a@H{10qe\&#65533;y&#65533;iw&#65533;&#65533;1o&#65533;&#65533;G&#65533;X&#65533;&#65533;&#65533;&#65533;&#65533;D&#65533; 
&#65533;gDyyE&#65533;&#65533;a
w&#65533;F&#65533;9^z&#65533;&#65533;RD&#65533;&#65533;x&#65533;Q42x&#65533;&#65533;z&#65533;t{&#65533;I;$&#65533;&#65533; m&#65533;W&#65533;&#65533;&#65533;&#65533;|`&#65533;&#65533;&#65533;&#65533;&#65533;&#65533;&#65533;
I&#65533;-&#65533;0&#65533;8&#65533;&#65533;&#65533;&#65533;-&#65533;&#65533;&#65533;U &#613;O&#65533;I&#65533;&#65533;&#65533;&#65533;)&#65533;>X&#65533;&#65533;n&#65533;&#65533;V}&#65533;w &#65533;` &pf@ &#65533;^&#65533;e&#65533;P:&#65533; g&#65533;$Xr.&#65533;^&#65533;&#65533;&#65533;&#65533;[g	&#65533;#&#65533;&#65533;&#65533;-&#65533;&#65533;A'npRr&#65533;&#65533;&#65533;P&#65533;&#65533;`;&#65533;&#65533;F;1&#65533;&#65533;&#65533;&#65533;,&#65533;CY``s*q=2&#65533;PK&#65533;@XY&#65533;b&#65533;q=4!N!&#65533;*I*&#787;6&#65533;
!L&#65533;$7&#65533;^&#65533;&#65533;&#65533;&#65533;#&#65533;~&#65533;&#65533;#X7#i&#65533;` &#65533;&#65533;J&#65533;&#65533;,&#65533; J&#65533;bP&#65533;&#65533;&#65533;&#65533;&#65533;	P &#65533;&#65533;&#65533;&#65533;%C&#65533;7&#65533;~&#65533;!&#65533;&#65533;&#65533;&#65533;f&#65533;J&#65533;&#65533;q&#65533;&#65533;&#65533;&#65533;Z	&#65533;A.&#65533; -p&#65533;&#65533;QL)&#65533;&#65533;Dx&#65533;Ve%&#65533;&#65533;21Y&#65533;&#65533;{!HA&#65533;&#65533;&#65533;hz&#65533;&#65533;w&#65533;&#65533;&#65533;M&#65533;&#65533;&#14980;&#65533;&#65533;%X&#65533;|%SY&#65533;L&#65533;&#65533;2&#65533;2&#65533;&#65533;3C&#65533;iC"^Mr&#65533;&#65533;!E&#65533;&#65533;&#65533;&#65533;&#65533;&#65533;&#1725;G$9H3
&#65533;|&#65533;p&#65533;&#557380;H{&#65533;[&#65533;&#65533;&#65533;Z&#65533;@&#65533;&#65533;&#65533;&#65533;q&#65533;&#65533;k!&#65533;&#589;&#65533;x&#65533;&#65533;!z&#65533;
i&#65533;&#65533;x+PL3	&#65533;}E`	U@[&#65533;J&#512;&#65533;s+&#65533;(S&#65533;&#65533;&#65533;&#65533; &#65533;&#65533;giR&#65533;7]&#65533;&#65533;^&#65533;v&#65533;P&#65533;&#65533;
k&#65533;-013K&#65533;&#65533;"&#65533;&#65533;K &#65533;&#65533;&#65533;*K >&#65533;&#65533;&#65533;&#65533;&#65533;0a&#65533;&#65533;&#65533;&#65533;&#65533;&#65533;&#65533;	P&#65533;&#65533;M&#65533;`a&#65533;#&#65533;v&#65533;&#65533;&#65533;&#65533;&#65533;Mw &#65533;>&#65533;&#65533;5&#565;H&#65533;sN&#65533;&#65533;&#1747;&#65533;=x)q	U&#65533;Bxt%)/&#65533;&#65533;QJWb&#65533;>P&#65533;&#65533;&#65533;*2Z&#65533;&#65533;qk'&#65533;n&#65533;&#65533;	J&#65533;oP&#65533;&#65533;&#65533;Tb&#65533;&#65533;b &#65533;q&#65533;f&#65533;y&#65533;?}&#65533;&#65533;&#65533;: &#65533;&#65533;&#65533;&#65533;&#65533;.&#65533;&#65533;&#65533;&#65533;&#65533;&#65533;&#65533;&#65533;f&#65533;f&#65533;.&#65533;&#65533;rF@N&#65533;q&#65533;&#65533;&#65533;l&#65533;J&#65533;&#65533;&#65533;!4&#65533;&BT&#65533;&#65533;&#65533;Xd&#65533;&#65533;J!&#65533;`&#65533;&#65533;&#65533;Z&#65533;&#65533;&#65533;&#65533;&#65533;2w&#65533;$&#65533;I&#65533;2&#1393;&#65533;&#65533;F&#65533;&#65533;&#65533;&#154;&#65533;&#65533;RT2&#65533;&#65533;E{&#65533;&#65533;&#65533;"!>&#65533;-&#710;&#65533;&#65533;B&#65533;5&#65533;BR{Q}&#65533;` &#65533;&#65533;{&#65533;&#65533;&#65533;y&#65533;&#65533;&#1535;&#65533;e&#65533;&#65533;&#65533;&#1070;&#65533;p&#65533;a&#65533;&#65533;&#65533;m&#65533;Q&#65533;'&#65533;+&#65533;]Ugo&#65533;&#65533; &#65533;&#65533;#_&#65533;2(&#65533;&#65533;&#65533;&#65533;n&#65533;t3&#65533;s&#65533;8c&#65533;/p	.&#65533;&#65533;%&#65533;c&#65533;

WQN8q&#65533;&#65533;`&#65533;p&#65533;&#65533;&#65533;M&#65533;&#65533;9&#65533;&#65533;:&#65533;&#65533;&&#65533;p&#882;&#65533;	'&#65533;X&#65533;&#65533;Da&#65533; t&#65533;&#65533;8!&#65533;6&#65533;ul3&#65533;\&#65533;I&#65533;b?&#65533;c1W&#65533;&#65533;&#65533;v&#65533;&#65533;*&#65533; 
&#65533;5&#65533;tJ&#65533;6&#65533;&#65533;&#65533;&#65533;d&#65533;\Q@q&#65533;&#65533;&#65533;&#65533;&#65533;07&#65533;&#65533;#?R0&#65533;&#65533;f8&#65533;t&#65533;&#65533;&#65533;@&#65533; &#65533;I&#65533;7&#65533;7$)&#65533; )&#65533;L!w&#65533;&#65533;&#65533;&#686;&#65533;&#65533;&#65533;&#65533;&#65533;p&#65533;]%&#65533;&#65533;&#65533;Z@h|P&#65533;V}&#65533;D&#65533;l&#65533;&#65533;=&#65533;n&#65533;qW&#65533;{&#65533;q&#65533;G&#65533;&#65533;&#65533;2&#65533;&#65533;&#65533;&#65533;z&#65533;&#65533;&#65533;&#65533;&#65533;d&#65533;&#65533;LW>&#65533;&#65533;*&#65533;&#65533;&#65533;y&#65533;&#65533;L%&#65533;y&#65533;&#65533;&#65533;&#65533;&#65533;A&#65533;OT&#2002;&#65533;H&#65533;
'&#65533;<F&#65533;
&#65533;&#65533;{ =WN&#65533;5&#65533;&#65533;&#65533;Q#&#65533;&#1464;&#65533;!R&#65533;&#65533;z&#65533;&#65533;&#65533;&#65533;&#65533;&#65533;&#65533;&#65533;}-&#65533;!&#65533;`&#65533;&#65533;!w&#65533;&#65533;1@n&#65533;S'$&#65533;&#65533;u&#65533;e&#65533;&#65533;F(p&#65533;-&#65533;R0-~C&#65533;&#65533;'^&#65533;U!` &#65533;&#65533; Gq4&#65533;&#65533;RU:7&#65533;&#65533;p&#65533;D	&#65533;P&#65533;pQ&#65533;&#65533; :&#65533;&#65533;&#65533;	c1&#65533;y/&#65533;b&#65533;&#1652;&#17938;Ki&#65533;S[&#65533;5&#65533;&#65533;S&#65533;4u8&#65533; o&#65533;)9&#65533;&#65533;r:&#65533;&#65533;f&#65533;7p&#65533;&#65533;&#65533;&#65533;&#1080;> ~&#65533;@&#65533;X&#65533;&#65533;`&#65533;<&#65533;	p d&#65533;&#65533;@&#65533;| `a`&#65533;R&#65533;Rp&#65533;ys7w&#65533;!&#65533;&#65533;&#1705;&#65533;&#65533;&#65533;&#65533;&#65533;&#683;of&#1778;,&#65533;r>&#65533;&#65533;&#65533;V&#65533;&#65533;5&#65533;&#65533;pTS&#65533;&#65533;j&#65533;&#65533;0&#65533;E&#65533;A&#65533;&#65533;	j&#65533;UXI"j&#65533;)CE!&#65533;&#65533;&#65533;y@&#65533;&#65533;&#65533;B&#922;&#65533;i&#65533;&#65533;&#65533;&#65533;*&#65533;&#65533;&#65533;^&#65533;&#65533;&#65533;&#65533;"&#65533;&#65533;0&#65533;&#65533;D&#65533;&#65533;&#65533;)&#65533;&#65533;p&#65533;  }!&#65533;&#65533;y&#28570;&#65533;&#65533;& &#1191;&#65533;&#65533;&#65533;!&#65533;&#65533;&#65533;&#997;&#65533; &#65533;&#65533;*&#65533;&#65533;.&#65533;w&#65533;&#65533;&#65533;&#65533;b&#65533;&#65533;&#65533;"&#65533;F&#65533; &#65533;&#65533; &#65533;Wq$&#65533;J&#65533;Tl0C&#65533;F&#65533;n&#65533;v&#65533;&#65533;&#65533;&#65533;&#65533;(s&#65533;&#65533;MO&#65533;&#65533;s-&#65533;M&#65533;&#65533;MN&#65533;&#65533;&#65533;_&#65533;$&#65533;8+u&#65533;&&#65533;&#65533;&#65533;
%`,&#65533;&#65533;OSK<&#65533;|P&#65533; ;&#65533;&#65533;:%`&#65533;&#65533;&#65533;|&#65533;"b&#65533;"&#65533;}&#65533;af t5&#65533;%&#65533;Sc&#65533;Q&#65533;Y&#65533;S+&#65533;&#65533;71c&#65533;	*&#65533;&#65533;&#65533;7&#65533;o&#65533;td&#65533;h&#65533;&#1212;B&#65533;E`&#65533;&#65533;&#65533;&#65533;&#65533;8&#65533;&#65533;&#65533;('&#65533;&#65533;`&#65533;&#41339;&#65533;&#65533;&#65533;&#65533;&#65533;L&#65533;	p
&#65533;&#65533;&#65533;J&#65533;&#65533;&#65533;l&#65533;H&#65533;&#65533;-&#65533;&#65533;&#65533;&#41332;&#65533;&#65533;&#65533;&#65533;.&#65533;&#65533;\!&#65533;&#65533;&#65533;&#65533;&#65533;&#65533;=o&#65533;'i&#65533;/iI&#65533;,E&#65533;&#65533;Y&#65533;1&#65533;&#65533;&#65533;&#65533;u&#65533;&#986;R&#65533;&#65533;E&#65533;&#65533;=2F&#65533;XF&#65533;&#65533;x 
&#65533;&#65533;8&#841;&#65533;&#65533;&#65533;&#65533;Xnp&#65533;&#65533;`&#65533;q&#65533;&#65533;p&#65533;~&#65533;&#65533;'0@&#65533;&#65533;	&#65533;!\&#65533;&#993;&#196;	BD'&#65533;&#65533;&#65533;>&#65533;d&#65533;&#65533;&#1123;G&#65533;&#65533;8&#65533;&#65533;0dG.X|d&#65533;&#65533;&#65533;K&#65533;1e&#932;&#65533;L&#65533;&#65533;F&#65533;+&#65533;&#65533;&#65533;&#65533;C&#65533;-&#65533;&#65533;&#65533;P&#65533;&#65533;&#65533;&#65533;&#192;&#65533;&#65533;&#65533;&#65533;&#65533;&#65533;N&#65533;&#65533;7&#846;&#65533;>&#65533; Q&#65533;&#65533;(&#65533;&#65533;&#65533;&#65533;&#65533;Q&#65533;.&#65533;^ &#65533;'A&#65533;?<o&#65533;&#65533;g&#65533;&#65533;#7&#1849;&#65533;C&#65533;?D:]&#658;&#65533;&#65533;&#903;&#65533;&#65533;&#65533;&#65533;&#65533;_&#65533;" _L&#65533;8%&#65533;uS&#65533;&#65533;W&#65533;9iD&#65533;W&#65533;&#65533;4&#65533;&#65533;T"&#65533;&:n(R`&#591;CI&#65533;\&#65533;&#65533;&#65533;+&#65533;&#65533;1&#65533;&#65533;:f`&#65533;&#65533;&#65533;	&#65533;,&#1121;;&#65533;0&#65533;&#65533;&&#65533;_&#65533;&#65533;&#65533;&#65533;(&#65533;&#65533;@A&#65533;
^&#65533; /c8p`&#65533;EA&#65533;!&#65533;&#65533;"Q"*&#65533;&#65533;@ 5&#65533;&#65533;
&#65533;&#65533;&#65533;&#65533;&#65533;&#65533;&#65533;&#65533;&#65533;y&#65533;&#65533;&#65533;|&#65533;G&#65533;&#65533;I&#65533;!3&#65533;&#65533;p&#267;\&#65533;&#65533;&#65533;&#65533;8&#65533;&#65533;&#65533;&#833;&#65533;J&#65533;&#65533;&#65533;&#704;&#65533;&#33296;2&#41187;&#65533;&#65533;&#616; &#65533;~thHc&#65533;b&#65533; &#65533;&#65533;&#65533;*8x&#65533;&#65533;&#65533;&#65533;&#65533;Z&#1938; <&#65533;&#65533;.&#65533;@&#65533;	((3L&#65533;&#65533;<&#1261;Z&#65533;&#65533;&#65533;/&#65533;L&#65533;&#65533;&#65533;^&#65533;&#65533;&#65533;&#65533;&#65533;S&#65533;&#65533;z&#65533;>	z&#65533;&#65533;&#65533;6&#65533;|&#65533;m&#1862;F"&#65533;&#65533;&#65533;J&#737;5&#65533;&#65533;qh&#65533;&#65533;p(&#65533;h&#65533;&#65533;"&#65533;d&#65533;H &#65533;&#65533;&#65533;&#65533;&#65533;>&#65533;HG&#65533;F&#65533;&#65533;s>#$F&#65533;GF&#65533;f|h&#65533;\HrXb&#65533;-&#65533;&#65533;&#65533;&#65533;&#65533;0&#65533;&#65533;i&#65533;n&#65533;I&#65533;4J&#65533;(&#65533;&#65533;t(1x&#65533;&#65533;)&#65533;&#65533; A&#65533;&#178;&#65533;d&#65533;&#65533;&#65533;&#65533;x&#65533;f&#65533;+jx&#65533;&#1194;&#65533;-<z&#65533;&#65533;w &#65533;&#65533;A&#65533;0L&#65533;&#65533;&#65533;&#65533;a`83&#65533;&#65533;JH&#65533;&#65533;\Jx&#65533;2T4{&#801;:q&#65533;&#65533;\<&#65533;Vh&#65533;,&#65533;pD(A +&#65533;&#65533;X&#65533;&#65533; &#65533;&#65533;|(&#65533;&#65533;|{h"&#65533;#&#65533;&#65533;&#65533;E&#65533;&#65533;D &#65533;&#65533;&#65533;&#65533;&#65533;&#504;,&#65533;&#209;&#65533;3!&#1577;&#65533;&#65533;&#65533;&#65533;E&#65533;&#65533;&#65533;E&#65533;pw&#65533;&#65533;&#65533;!nP&#65533;&#65533;&#65533;@&#65533;T&#65533;&#65533;!* &#65533;V&#65533;&#65533;&#65533;&#65533;WZ"&#419;Bf&#65533;&#65533;0&#65533;)Dc&#65533;Dq%&#65533;&#65533;&#65533;$e&#65533;h&#65533;#&#65533;] $+&#65533;h &#65533;b<&#65533;&#65533;~&#65533;&#65533;1/&#65533;.o&#65533;&#65533;Kv8&#65533;l&#65533;O5	&#65533;&#1249;,a&#65533;k&#65533;Z&#65533;&#65533;e-;&#65533;&#65533;&#65533;B&#65533;&#65533;B&#65533;F&#461;&#65533;&#65533;b&#65533;"&#65533;x&#65533;&#65533;#&#65533;{&#65533;y$&#65533;&#65533;r&#65533; &#65533;&#65533;z.Z&#65533;&#65533;&#65533;KR!&#65533;&#65533;&#65533;&#65533;&#65533;&#65533;]U&#65533;&#65533;1'X=b&#65533;'$&#65533;`\&#65533;>rM&#65533;`A&#65533;L&#65533;@BY&#65533;(&#65533;N(-&#65533;D`Y>&#65533;FP.&#65533;&#65533;R&#65533;&#65533;C,&#65533;)&#65533;&#65533;&#65533;!&#65533;p	&#65533;&#65533;&#65533;
x\&#65533;&#65533;&#65533;	pp&#65533;i&#65533; v@&#65533;&#65533;&#65533;&#65533;^&#65533;&#65533;FX&#65533;BIu@&#1554;&#65533;&#65533;&#65533;&#65533;!!"&#65533;&#65533;&#65533;V`&#65533;&#65533; Dtpt3&#65533;L@&#65533;c>&#1138;&#65533;"A&#65533;d"&#65533;:&#65533;1&#65533;h&#65533;&#65533;&#65533;&#65533;&#1120;&#65533;Jp&#65533;&#65533;&#65533;?&#65533;&#65533;E&#65533;&#65533;.
 &#65533;&#65533;&#65533;#&#65533;&#65533;&#65533;?&#65533;&#65533;&#65533;Gv&#65533;&#65533;&#65533;C&#65533;2
&#65533;&#65533;cH#B:&#65533;&#65533; &#65533;8&#65533;}&#65533;&#65533;?&#65533;&#65533;&#65533;;dZtA`&#65533;&#1636;m_&#65533;}&#65533;F&#65533; x&#65533;C&#65533;!P&#65533;&#65533;&#65533;&#65533;n&#65533;V&#65533;Mo&#65533;&#65533;&#65533;B&#65533;&#65533;@ &#65533;&#65533;&#65533; 0T&#65533;Eh	&#65533;\&#1166;&#65533;h&#65533;&#65533;N&#65533;&#65533;&#65533;&#65533;D&#186;H%R&#65533;?&#65533;&#65533;$&#65533;+\&#65533;&#65533;&#65533;&#65533;	t&#65533;&#65533;9r&#65533;&#65533;&#65533;a8&#65533;&#65533;&#65533;&#65533;'&#65533;&#65533;kv&#65533; &#65533;&#65533;U&#65533;&#65533;&#65533;IP^&#65533;C&#65533;&#65533;&#65533;8o,!&#65533;6&#65533;&#65533;".&#65533;$&#65533;&#65533;HZR&#65533;&#65533;!&#65533;p&#65533;&#65533;p&#65533;=&#65533;L&#65533;*&#65533;&#65533;&#65533;&#65533;ES&#65533;&#65533;kyo&#65533;K* &#65533;,&#65533;U5	UCP%Ue`"E8R&#65533;u&#65533;tGb&#65533;1<28&#65533;&#65533;&#65533; VJ&#65533;&#65533;O&#65533;&#65533;U&e&#65533;`+&#65533;&#65533;&#65533;&#131;.a&#65533;</&#65533;&#142;&#65533;&#65533;&#65533;B
m&#65533;#&#65533;8&#65533;&#65533;&#65533;;&#65533; 9&#65533; &#65533;&#65533;&#149;&#65533;Q$&#65533;!/&#65533;p&&#65533;&#65533;.!p&#65533;(+&#65533;;&9&#65533;1 &#1438;&#65533;,<L-u&#65533;&#65533;<9&#65533;&#65533;&#65533;T&#65533;&#65533;&#65533;&#65533;!LxHP!T4&#65533;dF&#65533;"&#65533;&#65533;&#65533;&#65533;&#65533;B&#65533;&#65533;&#65533;?&#65533;&#65533;L&#65533;&#65533;&#65533;&#65533;&#65533;?&#65533;p&#65533;8&#65533;"&#65533;&#65533;H&#65533;C&#65533;A&#65533;~d&#65533;&#65533;&#65533;?&#65533;&#65533;/&#65533;&#65533; &#65533;&#65533;T&#65533;&&#820;&#65533;0&#65533;(&#65533;w&#65533;&#65533;&#65533;9&#65533;C&#65533;&#65533;&#65533;&#65533;@?&#65533;a~&#65533;_&#65533;Sn7 &#65533; p&#65533;78&#65533;&#65533;&#65533;&#65533; &#65533;&#65533;9$&#65533;C&#65533;&#65533;/t'&#65533;$&#65533;(&#65533;&#65533;!&#65533;&#65533;@Cb&#65533;&#65533;&#65533;&#65533;J&#65533;&#65533;"&#65533;&#65533;C&#65533;0&#65533;&#65533;	I>&#65533;H&#65533;&#65533;Y&#65533;A&#65533;&#65533;#&&#65533;&#65533;A

J&#65533;&#65533;&#65533;&#65533;^z&#65533;>&#65533;ELf&#65533;x&#65533;t&#65533;^&#65533;&#65533;!&#65533;bT&#65533;R&#65533;&#65533;>&#65533;@&#65533;Lq&#65533;&#65533;PE&#65533;bae@&#65533;XO&#65533;0F&#65533;&#65533;(*{&#65533;-FT&#65533;&#65533;N&#65533;&#65533;&#65533;&#65533;C&#65533;V&#65533;8ij&#65533;Qc&#65533;T&#65533;"&#65533;K^&#65533;`&#65533;#&#65533;&#65533;F&#65533;NgZ&#65533;-1&#65533;Zs&#65533;"&#65533;(&#65533;&#1184;U&#65533;1&#65533;Kzp&#65533;&#65533;?f&#65533;&#65533;&#65533;yd&#65533; &#65533;@&#65533;&#65533;&#65533;>
&#65533;&#65533;4&#1541;#&#65533;&#65533;&#65533;&#65533;C:&#1025;w&#65533;&#65533;z&#65533;&#65533;H&#65533;&#65533;r&#65533;&#65533;&#65533;&#65533;&#65533;&#65533;F&#65533;L`&#65533;9&#65533;P&#65533;6}&#65533;&#65533;b&#65533;ld&#65533;&#1390;&#65533;	&#65533;J&#65533;&#65533;&#65533; }x&#65533;C&#65533;KX&#65533;&#65533;y&#65533;jk&#65533;&#65533;&#65533;&#65533;&#65533;&#65533;&#65533;c &#65533;X*&#65533;&#65533;<&#65533;&#14372;w&#65533;&#65533;f8&#65533;&#65533; :c&#65533;&#65533;	&#65533;u&#65533;V{&#65533;&#65533;&#65533;&#1495;&#65533;&#65533; _&#65533;&#65533;M&#65533;B&#65533;&#65533;!&#65533;&#65533;&#65533;&#65533;#&#65533;&#65533;9D&#65533;<&#65533;&#65533;&&#65533;`&#65533;b
&#65533;&#65533;&#65533;&#65533;`!&#65533;<&#65533;#&#65533;&#65533;&#65533;<.&#65533;sj&#65533;x&#65533;0&#65533;qg&#65533;N&#65533;l@E&ZI&#65533;S&#65533;&#65533;&#65533;^&#65533;%&#65533;T9&#65533;?Ryd&#65533;7&#65533;H&#65533;k&#65533;&#65533;&#65533;&#65533;(&#65533;&#65533;&#65533;&#65533;&#65533;.N&#65533;K&#65533;n&#65533;d&#65533;>Oc&#65533;&#65533;&#65533;&#65533;&#65533;.l&#65533;{H&#65533;&#65533;G&#65533;&#65533;=I=DJ2 OP&#1174;&#65533;&#65533;*&#65533;-&#65533;&#65533;&#65533;\rU&#65533;{&#65533;&#65533;&#65533;&#65533; &#65533;&#65533;&#65533;%&#65533; &#65533;W&#65533;&#65533;E&#65533;&#65533;x4&#65533; ,&#65533; &#65533;A6&#65533;Z9&#65533;&#65533;&#65533;&#65533;&#65533;=&#65533;&#65533;l&#65533;	&#65533;<5&#65533;n]&#65533;&#65533;&#65533; &#65533;;&#65533;&#65533;N&#65533;!P&#65533;h:&#65533;&#65533;&#65533; S &#65533;&#65533;G&#65533;&#65533; '@A&#65533;hh&#65533;3&#65533;P&#65533;OA&#65533;&#65533;&#65533;(&#65533;s&#65533;&#65533;;&#1099;hK%D&#65533;&#65533;&#26638;ycs`&#65533;Fc&#65533;
&#65533;&#65533;&#65533;c&#65533;&#65533;c&#65533;c&#65533;&#65533;j &#65533;.&#65533; 0&#65533;h&#65533;d&#65533;p&#65533;&#65533;&#65533;&#65533;L&#1591;&#65533;&#65533;7lq&#65533;&#65533;&#65533;&#65533;&#65533;&#65533;&#65533;&#65533;Qp&#65533;&#65533;&#65533;t8&#65533;2&#65533;&#65533;&#65533;&#65533;>[82X&#65533;&#65533;Z&#65533;f&#65533;&#65533;:H&#65533;0"&#65533;c(&#65533;2&#65533; @&#65533;&#65533;i&#65533;&#65533;&#65533;&#65533;%&#65533;&#65533;!&#65533;&#65533;h&#65533;&#65533;&#65533;&#687;&#65533;&#65533;&#65533;0&#65533;&#65533;&#65533;/&#65533;`1&#65533;D&#65533;&#65533;&#65533;&#65533;r&#65533; &#65533;&#65533;9,&#65533;&#65533;c&#65533;c&#65533;z&#65533;8&#65533;&#65533;&#270;&#1081;s&#65533;&#65533;&#65533;&#65533;s		&#65533;&#65533;[ &#65533;s&#65533;&#65533;C&#65533;&#65533;X&#65533;&#65533;&#65533;&#65533;&#65533;&#65533;&#65533;Q&#65533;&#65533;&#65533;&#65533;D&#26363;&#65533;&#689;&#65533;`&#65533;&#65533;p&#65533;&#65533;&#65533;)r("&#65533;PX&#65533;2&#65533;1i&#65533;&#65533;&#65533;&#65533;y)&#65533;&#65533;&#65533;&#65533;p&#65533;&#65533;G&#65533;&#65533;&#65533;`&#65533;}p&#65533;k&#65533;&#65533;()_s&#65533; &#65533; &#65533;&#65533;y&#65533;|y&#65533;0`&#65533;	&#65533;&#65533;&#65533;&#65533;&#1025;K{&#65533;&#65533;j0&#65533;{&#65533;X*D#&#65533;[&#65533;[&#65533;&#65533; &#65533;&#65533;&#65533;&#65533;7&#65533;5&#65533;p&#65533;&#65533;&#65533;>&#65533;ZD~&#65533;&#65533;&#65533;&#65533;Z&#65533;&#65533;P&#65533;46&#65533; &#65533;h&#65533;]q&#65533;Rx&#65533;z&&#1088;&#65533;i&#65533;&#65533; *&#65533;0%0&#65533;,&#65533;&#65533;&#65533;&#65533;&#65533;
&#65533;C&#65533; &#65533;i&#65533;&#65533;&#65533;&#65533;
&#65533; &#65533;us&#65533;V!&#65533;U&#65533;6r&#65533;A&#65533;&#65533;c8&#65533;&#65533;&#65533;&#65533;&#65533;&#65533;&#65533;*&#65533;h&#65533;r+A&#65533;&#65533;9&#65533;l&#65533;L&#1549;+&#65533;7@z&#65533;&#65533;|&#65533;}&#65533;y&#65533;8W&#65533;K&#65533;&#1155;&#65533;&#65533;&#65533;&#65533;8&#65533;&#65533;&#65533;&#65533;82&#65533;.&#65533;&#65533;&#65533;<&#65533;"&#65533;hR&#65533;&#65533;&#65533;&#65533;I &#65533;p&#65533; &#65533;l&#65533;z&#65533;&#65533;&#65533;&#65533;&#65533;u&#65533;w&#65533;&#65533;&#65533;`&#65533;&#65533;&#65533;*&#65533;&#65533;&#65533;&#65533;_*&#65533;&#65533;!0M&#65533;&#65533;*&#65533;&#65533;&#65533;&#65533;&#65533;&#65533;&#65533;t bR&#65533;&#65533;&#65533;H&#65533;&#65533;&#65533;&#65533;~&#65533;&#65533;G&#65533;&#65533;&#65533; &#65533;&#65533;&#65533; Ql	&#65533;&#65533;)&#65533;>&#65533;X&#65533;>c	'J'&#139;<&#65533;&#65533;&#65533;&#65533;6&#65533;@&#65533;mx&#65533;i&#65533;E&#65533;&#65533;&#65533;&#65533;29&#65533;)H&#65533;&#65533;&#65533;&#65533;A&#65533;_&#65533;3`&#65533;&#65533;&#65533;&#65533;H&#65533;'I&#401;l&#65533;4&#65533;&#170;
&#65533;)&#65533;#&#65533;i&#65533;&#65533;&#65533;&#65533;G&#65533;&#65533;G`&#65533;m&#65533;&#65533;R8&#65533;z&#65533;&#839;4r4*&#65533;4"&#5193;&#65533;Q1&#65533;&#65533;s&#801;CaY&#65533;&#65533;&#65533;&#65533;&#65533;t&#65533;&#65533;&#65533;		&#65533;0&#65533;&#1212;Pc&#65533;G&#65533; &#540;&#65533;&#65533;P&#65533;\&#65533;&#65533;&#65533;(p&#65533;d&#65533;%a&#65533;&#65533;&0P w	&#65533; $&#975;&#1290;X&#65533;"I&#65533;<c&#65533;(&#65533;,p)$&#65533;&#65533;b&#65533;&#777;&#65533;&#65533;&#65533;&#65533;&#65533;&#65533;c&#65533;[&#65533;&#65533;Eh&#65533;E&#65533;&#65533;Y, k&#65533;6&#65533;8&#65533;&#65533;h&#65533;&#65533;8&#65533;&#65533;&#1719;&#65533;&#65533;&#65533;&#65533;L M&#65533;L$&#65533;&#65533;D&#65533;A&#65533;"&#65533;&#647;H&#65533;8&#65533;&#65533;&#65533;&#65533;&#65533;&#65533;&#65533;&#65533;&#1774;&#65533;&#65533;J&#65533;&#65533;R8&#65533;&#65533;s&#65533;[@&#65533;,&#65533;!	A&#65533;p7&#65533;a"&#65533;}&#65533;.&#16576;&#65533;]&#65533;
&#65533;&#65533;&#65533;P&#65533;B&#65533;V`&#65533;&#827;&#65533;&#65533;!&#65533;&#65533;&#65533;&#65533;Cp&&#65533;&#855;&#65533;&#65533;&#65533;&#65533;&#65533;&#1060;0&#65533;I&#65533;&#65533;H&#65533;&#65533;&#65533;P&#65533;-&#65533;M&#65533;&#839;`&#65533;&#65533;&#65533;X&#65533;M&#65533;&#65533;&#65533;x,&#65533;&#65533;&#65533;X&#65533;B9&#65533;^&#65533;&#65533;&#65533;"&#65533;&#1310;&#65533;&#65533;&#65533;&#65533;&#65533;&#1419;&#65533;)G&#65533;_&#65533;&#65533;&#65533;&#65533;a&#65533;&#65533;&#65533;&#65533;4#&#65533;&#65533;&#65533;f&#65533;&#65533;X&#1002;&#65533;&#65533;&#65533;)Ha	p&#65533;&#65533;&#65533;ex&#65533;QER&#65533;&#65533;sPsd&#65533;&#65533;c&#65533;PI&#65533;&#65533;&#65533;&#65533;&#65533;j	]&#65533;v&#65533;U&#65533;%&#65533;	&#65533;&#65533;uA&#65533;&#65533;&#65533;{'&#65533;+&#65533;&#1540;&#65533;q&#65533;j&#65533;&#65533;)&#65533;&#65533;&#65533;R
&#65533;c&#65533;&#65533;13;&#65533;&#65533;x&#65533;&#65533; !2&#65533;&#65533;p&#65533;EB&#34953;&#65533;&#65533;d
&#65533;I&#65533;&#65533;hR&}&#65533;&e%&#65533;&#65533;&#65533;&#65533;&#65533;X&#65533;&#65533;&#65533;&#65533;&#65533;0&#65533;nX&#65533;&#65533;aJ&#65533;\A4&#65533;&#65533;7&#65533;hS&#65533;X&#65533;H&#65533;&#65533;&#65533;&#65533;=&#65533;&#65533;&#65533;H&#65533;M"&#65533;:&#65533;A&#65533;&#65533;J>&#65533;&#65533;<&#65533;&#1272;&#65533;&#65533;j&#65533;$&#65533;1/)l&#65533;&#65533;X&#65533;l&#65533;&"{&#65533;&#65533;&#65533;&#65533;&#65533;&#65533;r&#65533;&#65533;&#65533;&#65533;&#65533;&#65533;&#65533;@&#65533;J(&#65533;<Up&#65533;L&#65533;Vu&#65533;&#65533;&#65533;$&#65533;&#1559;&#65533;&#65533;v&#65533;X&#65533;4&#65533;k&#65533;	`&#65533;9&#65533;M|&#65533;k	&#65533;JVa&#1788;&#65533;+$&#65533;&#65533; ^&#65533;0&#65533;3&#65533;&#65533;{9&#65533;&#65533;lu&#65533;&#65533;&#65533;)&#65533;&#1694;&#65533;e&#65533;&#65533;V&#65533;&#65533;O&#65533;&#65533;i|&#982;&#65533;&#65533;j)r=g&#65533;&#1115;&#65533;&#65533;&#65533;)xYNa&#65533;&#65533;a&#65533;&#65533;&#1026;&#65533;&#65533;&#65533;x$&#65533;5'&#65533;T&#454;&#65533;&#2041;3&#1029;0!&#65533;	z&#726; &#65533;|&#65533;]U&#65533;]&#65533;&#65533;&#65533;&#65533;&#65533;fyd&#1120;&#65533;&#65533;&#1035;(&#65533;&#65533;&#65533;&#65533;&#65533;H&#65533;u(&#327;x&#65533;?B&#65533;v!&#65533;Ye&#65533; FYF&#65533;X&#65533;i&#65533; @&#65533;,&#65533;&#65533;&#65533;&#65533;&#65533;&#65533;&#65533;&#65533;P8&#65533;&#65533;!&#65533;&#65533;'&#65533;[&#65533;&#65533;b6&#65533;tX&#65533;)d&#65533;V)|&#1028;@&#65533;&#65533;M&#65533;&#1238;H&#65533;+&#65533;x&#65533;&#65533;&#65533;&#65533;Hb&#65533;H&#65533;>&#65533;&#1223;Pc&#65533;&#65533;["&#1539;I&#65533;9&#65533;&#65533;&#65533;&#643;) "&#65533;&#65533;	&#65533;T&#65533;ws0&#65533;;&#65533;_&#65533;9&#65533;&#65533;&#65533;&#65533;B&#65533;&#65533;&#65533;P J&#65533;&#65533;&#65533; &#549;&#65533; }!p Vh&#65533;0&#65533;!&#65533;&#65533;&#65533;&#65533;[&#65533;(u&#65533; ;R.F&#65533;`&#65533;Pw&#65533;&#65533;R&#65533;wj&#65533;?&#1048;&#1701;&#65533;'&#65533;u&#65533;Vb&#65533;&#65533;&#65533;&#65533;&#65533;\&#65533;`6&#65533;&#65533;&#65533;S&#65533;&#65533;&#65533;
&#65533;&#65533;1&#1524;&#65533;&#65533;&#65533;]^&#65533;&#65533;&#65533;&#65533;&#65533;&#65533;&#65533;&#65533;&#65533;&#65533;D&#65533;}&#65533;&#65533;S&#65533;&#65533;3P&#65533;D o&#65533;F&#65533; I&#65533;&#65533;xq&#65533;&#65533;}Fry&#65533;g&#65533;&#65533;z&#65533;2);&#981;&#65533;&#65533;&#65533;&#65533;zq@&#65533;=Ma&#65533;S5&#65533;Q&#65533;&#65533; &#65533;&#65533;&#65533;&#65533;b&#65533;C&#65533;&#65533;&#65533;\&#65533;]ve&#65533;&#65533;&#65533;&#65533;&#65533;&#65533;%H&#65533; u&#65533;D&#563;&#65533;Gh&#65533;&#65533;&#65533;&#65533;&#65533;&#65533;=&#65533;(&#65533;p&#65533;&#65533;&#65533;&#65533;(&#65533;Hd&#65533;
b&#65533;Q&#65533;&#65533;
_&#65533;
P&#518;&#65533;&#65533;&#65533;&#65533;h4e&#65533;&#65533;&#65533;&#10032;&#65533; &#65533;"&#65533;&#65533;(&#65533;'Mb%5T|b&#65533;&#65533;(&#65533;w&#516;\$4H&#65533;@&#1591;@&#65533;bE&#65533;&#65533;&#65533;[p0&#65533;&#65533;[&#15805;&#65533;8&#65533;&#65533;Grk&#65533;"H8&#65533;&#65533;=&#65533;c&#65533;&#65533;= {&#65533;&#65533;&#65533;&#65533;&#65533;&#899;t8 *&#65533;&#65533;+(&#65533;E&#65533;V&#65533;&#65533;0&#65533;+`?&#65533;&#900;0&#65533;
&#65533;V&#65533; 
&#65533;FU&#65533;&#65533;&#128;b&#65533;pd&#65533;&#65533;HUh/Eh&#65533; c&U&#65533;&1&#65533;&#65533;&#65533;}f&#65533; 
&#65533;-&#65533;&#65533;&#65533;#H&#65533;'p&#65533;&#65533;f	&#65533;e&#65533;X&#65533;D&#65533;&#65533;&#65533;&#65533;&#65533;&#65533;&#65533;&#65533;&#65533;&#65533;&#65533;&#65533;&#65533;N&#65533;Ol&#65533;F&#65533;Ga&#65533;ayJ.  ^e&#65533;&#65533;&#43714;&#65533;&#65533;&#65533;j&#65533;0s&#65533;k&#65533;&#65533;&#65533;&#65533;&#65533;&#65533;V&#65533;^&#65533;z	:&#65533;&#65533;%X&#65533;&#65533;&#65533;&#65533;&#65533;()S&#65533;&#65533;v_0C31&#65533;&#65533;&#65533;U&#65533;&#65533;&#65533;&#65533;&#65533;&#65533;&#65533;V l&#65533;&#65533;a&#65533;_=q&#65533;&#65533;[&#65533;M&#65533;&#65533;sV&#65533;&#65533;puL*U&#65533;&#65533;}&#65533;&-&#65533;&#65533;&#65533;8$&#65533;&#65533;W&#65533;&#65533;&#65533;&#789;&#65533;q&#65533;&5R&#65533;	&#65533;&#65533;&#65533;f&#65533;zX&#65533;&#65533;&#65533;&#65533;0&#65533;&#65533;&#65533;&#65533;x&#65533;F&#65533;i&#65533;&#65533;1&#65533;&#65533;++&#65533;&#65533;&#65533;&#65533;i&#65533;&#65533;0&#65533;.&#65533;"EA&#65533;&#65533;&#1564;&#65533; &#65533;&#65533;I&#65533;&#65533;K&#65533;u&#65533;&#65533;='&#65533;&#65533;&#65533;&#65533;x&#65533;&#65533;&#65533;&#65533;[S4el~&#327;@k&#65533;H.4me&#65533;@&#65533;H*&#65533;&#65533;J &#65533;&#654;0&#65533;&#65533;&#65533;[&#65533;&#65533;k&#65533;&#65533;K*  0&#65533;&#65533;n&#65533;U&#65533;&#65533;`&#65533;&#65533;A&#65533;JO&#65533;&#65533;&#65533; >R&#65533;XL&#65533;&#65533;l&#65533;i&#918;%&#65533;&#1351;&#65533;.U&#65533;P &#65533;P&#65533;&#65533;&#65533;&#65533;&#65533;QU&#65533;h&)&#65533;&#65533;@h&#65533;&#65533;&#65533;X&#65533;"?]'&#65533;&#446;Z&#65533;&#65533;_&#65533;>&#65533;&#65533;&#65533;&#65533;vW X-`/B&#65533;]#&#65533;&#65533;&#65533;&#65533;&#1608;&#65533;&#65533;&#65533;F70&#65533;@`&#65533;M&#65533;&#65533;&#65533;:&#65533;
&#65533;&#65533;f&#65533;&#65533;2&#65533;]&#65533;&#65533;&#65533;&#65533;r&#65533;&#65533;E&#65533;G&#65533;>&#65533;&#65533;&#65533;&#65533;s)&#65533;Eyz&#65533;g&#65533;06&#65533;z&#65533;P)&#65533;&#65533;fm&#65533;&#65533;&#65533;a&#925;&#65533;&#65533;&#65533;&#65533;&#65533;&#65533;&#65533;&#65533;&#65533;v.&#65533;m&#65533;s&#65533;'5Z&#65533;&#65533;X*&#65533;&#65533;&#65533;D8&#65533;&#65533;&#65533;r&#65533;y&#10632;&#65533;&#65533;}<&#65533;&#65533;&#65533;&#65533;
&#65533;h&#65533;&#65533;&#65533;
H&#65533;0&#65533;X&#65533;&#65533;*&#341;m&#65533;@}&#65533;&#65533;!d %&#65533;&#65533;o&#65533;+b{&#65533;&#65533;&#65533;`&#65533;@&#65533;,"&#1178;,&#65533;&#65533;&#65533;	&#65533;&#65533;&#65533;&#65533;P&#65533;m&#65533;	4&#65533;&#65533;'&#898;&#160;&#65533;@xl&#65533;&#65533;&#65533;dJ&#65533;&#65533;&#65533;D&#135;C&#65533;;&#65533;[&#65533;&#65533;!tG*|&#65533;&#65533;&#65533; &#65533;D&#65533;M"X&#65533;<&#65533;&#65533;D7&#65533;&#65533;X&#65533;&#65533;s&#65533;{&#65533;&#65533;&#65533;&#65533;H&#65533;&#65533;H&#65533;&#65533;&#65533;A(&#65533;&#65533;Z &#65533;0p&#65533;Z&#1785;P(&#65533;&#65533;&#65533;&#65533;&#65533;&#65533;&#65533;&#65533;ChU8&#65533;h&&#65533;&#65533;&#65533;:&#65533;&#65533;c&#65533;S5&#65533;&#65533;&#1028;?"&#65533;!&#65533;&#65533;&#65533;(&#65533;e&#65533;&#65533;pjh&#65533;&#65533;&#1533;&#65533;&#65533;v&#65533;&#65533;v5nE4pw&#65533;&#65533;~&#65533;&#65533;&#65533;&#65533;&#65533;@&#65533;z&#65533;&#65533;}&#65533;&#65533;=&#65533;&#65533;<n&#65533;
H&#65533;Vj&#65533;^ &#65533;$ D&#65533;&#65533;&#65533;&#65533;&#65533;&#65533; &#65533;!&#65533;&#65533;;A&#255;*1b&#65533;k&#528;&#65533;&#65533;&#65533;&#65533;&#65533;PL&#65533;pG<N&#65533;#&#65533;ON&#65533;i ?6&#65533;&#65533;&#65533;D	'o@&#65533;&#65533;R"&#65533;&#65533;2g&#65533;&#65533;&#65533;&#65533;&#65533;&#65533;>.3&#65533;g&#65533;Ns=3&#65533;&#65533;LD&#65533;s&#65533;&#65533;J&#65533;&#65533;Zn&#65533;&#297;&#65533;&#65533;&#65533;s&#427;&#65533;0&#65533;&#65533;&#65533;iHc&#65533;S&#65533;j&#1522;m&#65533;&#65533;-&#1848;j&#65533;&#65533;&h&#65533;&#65533;2&#65533;&#65533;&#65533;&#65533;&#65533;_&#65533;k~#&#65533;{L0&#65533;RZB[F&#65533;&#65533;MAH^[$
dv&#65533;f&#1607;&#65533;&#65533;&#65533;u&#65533;&#65533;3&#65533;&#65533;H&#65533;&#65533;W&#65533;N&&#65533;&#65533;&#65533;+&#230;&#65533;cnK&#65533;+&#65533;&#65533;&#65533;&#65533;&#65533;|&#65533;nh&#65533;&#65533;j&#65533;L&#65533;!0D&#65533;&#65533;_O&#65533;]&#65533;&#65533;f&#65533; 4&#65533;&#65533;j&#65533;&#65533;{&#65533;[&#65533;$&#65533;&#1220;O&#65533;? &#65533;&#65533;&#65533;&#65533;&#65533;&#65533;&#65533;&#65533;&#65533;&#65533;'&#1919;&#65533;7$&#65533;&#65533;&#65533;&#65533;&#65533;}&#65533;&#65533;&#65533;&#65533;&#65533;{&#65533;&#65533;&#65533;&#65533;Wh&#1040;$&#65533;D&#65533; T&#65533;&#65533;&#65533; &#65533;X`)&#65533;&#65533; &#65533;C&#65533;&#65533;&#65533;?&#65533;&#65533;&#65533;&#65533;&#65533;&#65533;C;
(p&#203;&#65533;B&#65533;2&#1952;&#65533;-0a&#65533;&#65533;p&#65533;	&#65533;&#65533;&#65533;E
&#1040; fP^&#65533;&#65533; &#65533;&#65533;&#65533;q&#65533;ry&#65533;e%iU&#65533;TCc:5&#65533;LR=&#65533;VYa&#65533;&#65533;&#65533;[}&#65533;D&#1244;&#65533;QS56&#65533;&#65533;&#65533;L&#65533;&#65533;R&#65533;&#65533;&#65533;S&#65533;&#65533;&#65533;K&#65533;&#65533;&#65533;&#65533;&#65533; *&#65533;&#65533;w&#65533;x.&#65533;&#65533;&#65533;.Y!&#65533;|&#65533;&#65533;*	&#948;&#65533;&#65533;n&#65533;&#65533;&#65533;j&#65533;&#65533;8&#65533;n"&#65533;?&#65533;&#65533;2&#65533;D&#65533;,3S6|~*O/&#65533;&#65533;SOr&#65533;&#65533;&#65533;Q&#65533;&#65533;&#65533;GC&#65533;~&#65533;&#65533;'M5&#65533;&#65533;'&#65533;0UZi&#65533;&#65533;UX&#65533;&#65533;K&#65533;&#65533;&#65533;-&#65533;&#4795;^|&#65533;u&#65533;o&#65533;&#65533;&#65533;?e&#65533;T&#65533;KRH&#65533;&#65533;H&#65533;D.&#65533;&#65533;-&#65533;&#65533;&#65533;&#65533; &#65533;J&#512;&#166;2&#65533;"C&#65533;&#65533;&#65533;
<&#65533;`ZG&#65533;&#65533;&#65533;&#141;8&#65533;@&#65533;&#65533;&#65533;6[5&#65533;US_&#65533;&#65533;&#65533;#&#65533;02rp&#65533;rLq&#65533;&#65533;b&#65533;:`&#65533;&#65533;&#65533;&#65533;$&#65533;\&#65533;&#386;&#65533;&#65533;&#65533;(&#65533;L&#65533;x&#65533;h&#65533;&#65533;-&#65533;&#65533;@&#65533;&#65533;Y&#65533;&#65533;}&#65533;=&#65533;`C&#65533;&#65533; .0t~[&#65533;AJ3&#65533;&#65533;b&#65533;?&#65533;5&#65533;&#65533;v@uC&#65533;&#65533;&#65533;&#65533;6d&#65533;$&#65533;&#65533;&#65533;a&#1028;&#65533; ,H'Cfc&#65533;%&#65533;ti 7(&#65533;&#65533;N&#65533;&#65533;<N&#65533;B&#65533;0&#65533;>&#65533;&#65533;3&#65533;&#65533;&#65533;&#65533;A&#65533;0&#65533;?1-)&#65533;&#65533;&#65533;&#65533;&#65533;Z&#65533;&#65533;s&#65533;?b(0.&#65533;&#65533;7$&#65533;K.&#65533;&#65533;VY&#65533;&#65533;&#65533;O:&#65533;&#65533;&#65533;}&#65533;1&#65533;&#65533;&&#65533;&#65533;P&#65533;3&#65533;&#65533;i0`&#65533;Ld&#65533;C&#65533;L&#65533;&#65533;c&#65533;0&#65533;&#65533;!&#1125;j&#65533;ih &#65533;?;HD&#65533;&#65533;S&#65533;&#65533;&#65533;&#65533; &#65533;~[r&#65533;A&#65533;&#65533;&#383;D&#65533;9&#65533;bU&#65533;&#65533;&#65533;8GC&#65533;q&#65533;&#65533; &#65533;H&#65533;&#65533;&#65533;&#65533;&#65533;	RP.&#65533;j&#65533;] &#65533;.&#65533;&#65533;C0&#65533;&#65533;&#65533;K&#65533;2x5$&#65533;h&#65533;&#65533;&#65533;&#65533;y&#65533;&#65533;p&#65533;&#65533;&V&#65533;&#65533;&#65533;&#65533;&#65533;$&#65533;	p&#65533;&#65533;&#65533;}&#65533;&#65533;&#65533;&#65533; &#65533;&#65533;&#65533; &#65533;&#65533;&#65533;&#65533;&#65533;"0&#65533;#&#65533;H&#65533;f#&#65533;&#65533;&#65533;<&#65533;sY5t&#65533;&#65533;@&#65533;7&#65533;,&#65533;?P&#65533;@]&#1230;}d&#65533;&#65533;&#65533;&#65533;&#65533;-&#65533;&#65533;&#65533;&#65533;Bn&#65533;5&#65533;hTJ&#65533;ch&#65533;&#65533;<4$2[&#65533;&#65533;V&#65533;&#65533;&#65533;&#65533;&#65533;&#65533;"&#65533;&#65533;m&#65533;B3&#65533;&#65533; TM@" &#65533;'@&#65533;+<&#65533;p;Ra &0!:&#65533;&#65533;&#65533;>&#65533;&#65533;q78&#65533;&#65533;&#65533;&#65533;@P&#65533;"&#65533;}&#65533;&#65533; ]&#65533;&#65533;$ &#65533;&#65533;&#65533;1&#65533;&#65533;L&#65533;&#65533;&#65533;G

&#65533;KT&#65533;&#65533;M&#65533;JS&#132;&#65533;&#65533;.{n&#65533;u&#65533;+&#65533;&#65533;&#65533;O6&#65533;:u&#65533;&#65533;&#65533;&#65533;&#65533;SC&#65533;&#65533;M&#65533;&#65533;&#65533;P&#65533;db:&#1539;&#65533;&#65533;&#65533;A]B&#65533;&#65533;4&#65533;j&#65533;D"&#65533;)k&#65533;d&#65533;l&#65533;?&#65533;&#65533;&#65533;Y&#1571;3&#65533;&#65533;?@6&#65533;&#65533;G""&#65533;&#65533;&#65533;&#65533;&#65533;&#65533;&#65533;&#65533;+&#65533;`&#65533;&#65533;{
p&#1745;&#530;&#65533;&#65533;&#65533;&#65533;&#65533;&#65533;%=&#65533;&#65533;N&#65533;*&#1313;6/x&#65533;`;&#65533;&#65533;&#65533;&#65533;K/z&#65533;&#65533;RA&#65533;\HD&#65533;Y&#65533; ]&#65533;O&#65533;5&#65533;hA2c&#65533;&#1316;4&#65533;&#65533;t &#65533;;&#65533;&#65533;f&#65533;sL`&#65533;&#65533;&#65533;@&#65533;?VY&#65533;&#65533;&#65533;X0 :&#65533;&#65533;l&#65533;!&#65533;&#65533;&#65533;&#65533;n&#65533;&#65533;X&#65533;&#65533;8&#65533;&#65533;"$8&#65533;7&#1922;;k[&#65533;&#65533;&#65533;AT&#65533; X&#65533;&#65533;zVq5ID&#65533;&#65533;Q&#65533;KV&#65533;H&#65533;&#65533;?CW]&#65533;&#65533;y&#65533;(D&#65533;8&#65533;k&#65533;&#65533;&#65533;&#65533;cj&#65533;&#65533;*&#65533; &#65533;z&#65533;
&#65533;A&#65533;&#65533;&#65533; &#65533;&#65533;pP(&#65533;aNp&#65533;u{&#65533;T\&#65533;A&#65533;vK&&#65533;&#65533;	&#65533;&#65533;a&#65533;! &#65533;)I&#676;&#65533;K&#65533;&#65533; &#65533;&#65533;S&#65533;C$&#65533;&#65533;\u&#65533;&#65533;To&#65533;)>&#65533;&#65533;q&#606;&#65533;&#65533;&#925;&#65533;&#65533;N&#65533;;m&#65533;&#65533;n8&#65533;&#65533;&#65533;t&#65533;&#65533;&#65533;a&#65533;&#836;+4&#65533;?p Q&#65533;4&#65533;KJ8&#65533;&#65533;)&#65533;#&#65533;D*VK&#65533;%&#133;&#65533;&#65533;yC&#65533;&#65533;&#65533;~&#65533;'
&#65533;	&#65533;&#65533;&#65533;&#65533;&#65533;&#1843;'<>2&#65533;&#1618;&#65533;Bu]&#65533;&#65533;&#65533;j&#65533;&&#65533;&#65533; &#65533;&#65533;@&#133;&#65533;&#65533;&#65533;K&#65533;`/0&#65533;Zh&#65533;f4&#65533;&#65533;t&#65533;&#65533;s&#65533;&#65533;#]A"&#65533;&#65533;Er&#65533;3&#65533; &#65533;0&#65533;&#65533;&p&#65533;&#65533;8&#65533; ^`&#65533;m&#65533;&#65533;&#65533;&#65533;ty)&#65533;L4
a&#65533;&#65533;d&#65533;3&#65533;#&#65533;&#65533;-$(&#65533;s&#65533;< v&#65533;&#65533;&#65533;<Z&#65533;&#65533;&#65533;&#65533;?&#1309;?RA&#65533;&#65533;&#65533;"O&#65533;&#1734;&#65533;c&#65533;&#65533;G&#65533;x&&#65533;&#65533;t&#65533;&#1569;&#65533; T&#65533;&#65533;H&#65533;v&#65533;HG|V	bH&#65533;B&#65533;X&#65533;$&#65533;&#65533;0&#65533;B&#65533;&#65533;&#65533;&#65533;l&#65533;$"P&#65533;&#65533;&#65533;&#65533;&#65533;g>&#65533;&#65533;&#65533;#@G&#65533;&#65533;0&#65533;"&#65533;&#65533;!G2&#65533;?&#65533;&#65533;&#65533;TJ-3&#65533;B&#65533;&#65533;&#65533;|6$W&#65533;&#65533;w&#65533;&#65533;,`+&#65533;&#65533;&#65533;^&#65533;&#65533;[&#65533;P&#65533;H&#65533;
&#65533;&#65533;x-$&#65533;q&#65533;&#1028;&#65533;&#65533;&#65533;r&#65533;7D
&#65533;&#65533;d&#65533;&#65533;&#65533;WJ&#65533;&#65533;a%ktW&#65533;0&#65533;&#65533;?@&#1091;&#65533; &#65533;&#65533;[&#65533;&#65533;P&#65533;C&#65533;&#65533;&#65533;&#65533;jYK&#65533;7&#65533;(Z&#65533;&#65533;&#171;&#65533;&#65533;&#65533;(0&#65533;&#1357;&#65533;M&#65533;	Y	&#65533;&#65533;&#65533;&#1749;&#65533;&#65533;G0.a^&#65533;&#65533;&#65533;&#65533;&#65533;&#65533;VF&#65533;?:&#65533;8&#65533;D&#65533;&#65533;&#65533;&#65533;&#65533; &#65533;T&#65533;&#65533;.&#65533;a&#65533;&#65533;&#65533;V&#65533;&#65533;?LA&#65533;&#65533;&#65533;&#65533;&#65533;&#65533;&#65533;3&#65533;@ /xxY!*&#65533;&#65533;&#65533;D.&#65533;5&#65533;&#65533;#!	&#65533;&#65533;&#65533;"&#65533;&#65533;&#65533;
&#65533;0&#65533;&#65533; &#65533;&#65533;&#65533;Q&#65533;1l&#65533;&#65533; &#1299;&#65533;&#65533;w&#65533;&#65533;m&#65533;@&#65533;rD dCj\&#65533;& &#65533;&#65533;&#65533;;X&#65533;&#65533;&#65533;&#65533;A&#1649;&#65533;ks&#65533;&#1695;&#65533;&#65533;@&#65533;O&#1074;&#65533;&#65533;&#65533;&#1406;D;@sP&#65533;&#65533;!&#65533;&#497;&#65533;&#65533;&#65533; &#65533;&#65533;#rG9"PE&#65533;&#65533;$&#65533;&#65533;58	31&#65533;&#65533;&#65533;	&#65533;&#65533;0&#65533;&#65533;&#1592;&#65533;!&#65533;&#329;D&#65533;&#65533;&#65533;D&#65533;&#65533;S&#65533;&#65533;&#65533;&#65533;$&#65533;&#65533;E&#65533;D B	6"&#65533;&#65533;	&#65533;&#65533;?&#65533;&#65533;f&#65533;L&#65533;&#65533;DF&#65533;AA4D&#65533;&#65533;&#65533;+&#65533;&#65533;&#65533;&#65533;&#821;&#65533;X&#65533;&#65533;&#65533;C6&#65533;@ &#65533;? !&&#65533;D&#65533;&#65533;&#65533;K:&#65533;Z&#366;&#65533;Y]&#65533;h&#65533;?X[d!QtaXaC\:&#65533;&#65533;&#65533; &#65533;&#65533;&#65533;C&#65533;y	D&#65533;p&#65533;D,B&#1441;L&#65533;A&#65533;H&#65533;5&#65533;&#65533;Q&#65533;]&#65533;a`&#65533;]a&#65533; &#65533;5&#65533;@8&#65533;4&#65533;2D&#65533;r&#65533;&#65533;j&#65533;1&#65533;&#65533;qIA-&#65533;	t&#65533;&#4678;&#65533;&#65533;&#65533;&#65533;T &#65533;&#1282;&#489;`&#65533;&#65533;&#65533;%8&#65533;! t&#65533;"(&#65533;U&#65533;t &#65533;L&#65533;)&#65533;&#65533;6\)&#65533;&#65533;&#65533;C&#65533;&#65533;&#65533;&#65533;&#65533;&#65533;-@&#65533;A&#65533;&#65533;A3x&#65533;$L&#65533;&#65533;w_'&#65533;&#65533;&#65533;&#65533;!&#65533;&#65533;&#65533;&#65533;&#65533;L&#65533;!&#65533;&#65533;&#65533;&#65533;xT&#65533;&#65533;4R:<H#mG&#65533;&#65533;&#65533;&#65533;&#65533;eiGH&#65533;i&#834;&#65533;6&#65533;&#65533;&#65533;CY&#65533;&#65533;&#65533;&#65533; DY"&#65533; &#65533;&#65533;&#65533;&#65533;&#65533;&#65533;&#65533;4D&#65533;PdC&#65533;&#65533;K$`&#65533;?H &#65533;
z&#65533;&#65533;&#65533;T&#65533;&#65533;&#65533;h!&#65533;&#65533;&#65533;&#65533;&#65533;&#65533;&#65533;&#65533;&#65533;K4J7&#65533;&#65533;&#65533;&#65533;ZPL
&#65533;&#65533;&#65533;x`&#65533;&#65533;&#1233;&#356;&#65533;&#65533;!&#65533;&#65533;&#65533;&#65533;&#65533;J&#65533;E&#65533;&#65533;&#65533;$T&#65533;&#65533;&#65533;%n&#65533;e&#65533;`8]I&#65533;&#65533;&#65533;C&#65533;9&#65533;E&#65533;KCe4 &#65533;@&#65533;&#65533;A&#65533;H&#65533;t&#65533;&#65533;^&#65533;&#65533;&#65533;6&#65533;DDD&#65533;&#65533;A&#65533;&#65533;&#65533;?BD&#65533;&#65533;&#65533;	&#65533;&#65533;4
t .NCC&#65533;&#65533;1\&#65533;&#65533;P&#65533;&#65533;&#65533;$&#65533;&#65533;9J7xW&#65533;)&#65533;$&#65533;:&#65533;&#65533;&#65533;`&#65533;#e&#65533;(&#65533;fj6&#65533;h&#65533;K,&#65533;&#65533;^>fVC&#65533;G&#65533;\&#65533;&&#65533;&#65533;!L&#65533;&#65533;h&#65533;w`x&#65533;Gu&#65533;&#65533;V&#65533;&#65533;&#65533;`&#65533;u&#65533;M&#65533;&#65533;&#65533;&#1388;&#65533;&#65533;&#65533;,&#65533;H&#65533;&#65533;&#65533;R-&#65533;&#65533;&#65533;&#65533;&#65533;l&#65533;&#65533;@"&#65533;&#65533;&#65533;[&#65533;&#65533; &#65533;&#65533;"Dd&#65533;&#65533;&#65533;-&#65533;&#65533;&#65533;`&#65533;D0&#65533;?4J)L`CpST&#1422;&#65533;T@~&#65533;EQ&#65533;D0K:\5\&#65533;&#65533;&#1669;P&#65533;&#65533;Z@ &#65533;HD&#65533;~&#65533;7&#65533;&#65533;0\`C&#65533;6&#65533;&#65533;^6&#65533;1&#65533;?bC&#65533;(`X&#65533;V&#65533;&#65533;b&#65533;&#65533;!&#65533;K&#65533;&&#65533;&#65533;&#65533;&#65533;&#65533;&#65533;y&#65533;&#65533;!4&#65533;n^&#65533;Z8&#65533;Kt&#65533; &#65533;&#65533;&#65533;H&#65533;&#65533;&#65533;?8&#65533;&#65533;&#65533;&#65533;&#65533;x&#65533;~&&#65533;&#65533;nDYV&#65533;&#65533;]&#65533;&#65533;R	&#65533;Z&#65533;Y&#65533;@M&#65533;&#65533;Y&#65533;&  &#65533;E@&#65533;B"&#65533;&#65533;*SXE
&#65533;&#65533;&#65533;&#65533;u 	( &#65533;Y&#65533;&#65533;&#65533;b G$a&&#65533;&#65533;&#65533;&#65533;&#65533;A 
&#65533;(@&#65533;@f&&#65533;@db&#65533;"<j^ , &#65533;!Y&#65533;&#65533;&#65533;!&#65533;&#65533;&#65533;v&#263;!&#65533;&#65533;8_UI&#65533;&#65533;&#65533;K<H&#65533;&#65533;MC,@na&B7&#65533;Rw&#771;&#65533;}l_&#580;$D&#65533;&#65533;&#65533;&#65533;L0&#65533;$e&#65533;&#65533; &#65533;(B&#65533;]&#65533;&#65533;&#65533;&#22805;&#65533;A&#65533;&#65533;T&#65533;&#65533;&#65533;&#65533;C&#65533;aQ`&#65533;@DB&#65533;3&#769;\= &#65533;&#65533;<4DT&#65533;&#65533;T&#65533;&#65533;&#65533;W&#65533;J&#65533;&#65533;&#65533;8&#65533;&#65533;S&#65533; 9p]THDb D&#65533;&#65533;&#1577;&#65533;&#65533;Y&#65533;&#65533; &#65533;&#1024;&#65533;lC<&#65533;&#65533;0&#65533;&#65533;8,M0&#65533;&#65533;B&#65533;&#65533;^&#65533;&x&#65533;&#65533;z&#65533;\< &#65533;&#65533;&#487;t&#65533;?hD&#65533;Dga&#65533;&#65533;'&#65533; &#65533;Oj&#65533;&#65533;&#808;Dx&#65533;&#65533;9&#65533;!B &#65533;&#1324;&#65533;$&#65533;K,&#65533;D8&#65533;! &#65533;L&#65533;&#65533;L&#65533;&#65533;KHP&#65533;&#65533;I&#65533;H&#65533;&#65533;&#65533;&#65533;H&#65533;?Lm&#65533;&#65533;&#65533;&#1230;Q&#65533;&#65533;ICdB&#65533;A&#65533;&#65533;&#65533;&#65533;JD&#65533;$&#65533;&#65533;K&#1661;&#65533;L:&#65533;RI)X&*&#65533;!&#65533;K`&#65533;K8&#65533;3(&#65533;&#65533;&#65533;&#65533;SH&#65533;E&#65533;&#65533;&#65533;&#65533;L( &#65533;@f &#65533;&#65533;&#65533;&#65533;-^&#65533;&#65533;&#65533;Yh8 0&&#65533;&#65533;&#65533;?(&#65533;&#65533;	l&#65533;48&#65533;K&#65533;&#65533;6@Tk&#65533;^&#65533;&#65533;&#65533;&#65533;q&#65533;x&#996;&#1168;?PAlv&#65533;e&#65533;&#65533;&#65533;,&#65533;&#65533;&#65533;&#65533;&#65533;&&#65533;&#65533;&#65533;&#65533;&#65533;5D&#65533;&#65533;k&#65533;&#65533;&#65533;&#1135;&#65533;l&&#65533;A&dC&\A&#65533;_q&#65533;&#65533;;,&#65533;&#65533;&#65533;&#65533;q&#65533;hsvC&#65533;&#65533;&#65533;T&#65533;&#65533;@&#65533;&#65533;&#65533;&#65533;&#65533;H&#65533;&#65533;&#65533;&#65533;&#65533;_w&#65533;&#65533;&#65533;H&#65533;XkCx&#65533; &#65533;&#65533;&#65533;&#65533;J&#65533;"&#65533;&#65533;&#65533;@&#65533;`'h&#1134;&#65533;&#65533;RPZ,B%&#65533;&#65533;?DEZ&#65533;&#65533;2HA&#65533;&#65533;?&#65533;'M&#65533;&#65533;&#65533;C&#65533;&#65533;+4&#65533;&#65533;E&#65533;&#65533;+l&#65533;&#65533;&#65533;&#65533;mp&#1370;0
&#65533;&#65533;5D&#65533;5&#65533;lA&#65533;&#65533;?l&#65533;&#1470;&#65533;&#65533;~
F&#65533;&#65533;&#65533;&#432;L&#65533;&#65533;&#65533;rC 17D&#65533;/@&#65533;&#65533;&#1156;&#65533;-\HV&#65533;X&#65533;ZBB&#65533;6&#65533;K&#65533;&#65533;D&#65533;&#65533;&#65533;&#1218;&#65533;ep&#65533;+\@&#65533;&#65533;D&#65533;d&#65533;&#65533;?X&#65533;K&#65533;&#65533;&#65533;&#65533;a&#65533;&#65533;&#65533;?&#65533;1 /&#65533;<&#65533;]0Y&#65533;&#65533;&#404;-&#65533;&#65533;8&#65533;LT&#65533;DLA&#65533; &#65533;*p&#65533;p&#65533;L&#65533;CHA,&#65533;&#65533;&#65533;&#65533;&#65533;&#65533;&#65533;&#65533;&#65533;b&#640;X&#65533;&#65533;&#65533;!ff&#65533;&#65533;\&#65533;"&#65533;$&#65533;	T&#65533;c&#65533; `&#65533;&#65533;9k8&cz&#65533;&#65533;9V-&#65533;B&#65533;E&#65533;  &#65533;&#65533;&#65533;3_&#1128;&#65533;&#65533;"&#65533;&#65533;F&#172;&#65533;&#65533;16
D&#65533;j&#65533;QH&#65533;&#65533;{&#65533;&#65533;&#65533;&#65533;&#65533;#&#65533;&#65533;&#65533;&#65533;&#65533;B7,&#65533;pJ&#65533;&#65533;/UGuP&#65533;E&#65533;&#65533;&#65533;hrd&#65533;\&#65533;&#65533;Dx=&#65533;&#65533;_Za&#65533;`k&#65533;JHDU&#65533;&#65533;&#65533;&#65533;&#65533;\}&#65533;&#65533;
&#65533;&#65533;D@ &#65533; :&#65533;	&#65533;7&#65533;I%&#65533;&#65533;DTB	&#65533;D&#65533;&#65533;&#65533;$&#65533;D&#65533;&#65533;Zh&#65533;",L&#65533;0h&#65533;M&#65533;&#65533;MC&#65533;&#65533;&#65533;O&#65533;&#65533;O&#65533; O&#65533;&#65533;t	,&#65533;zK&#65533;&#65533;;&#1576;(&#65533;[&#65533;Ca&#65533;L&#65533;&#65533;0&#65533;&#65533;0x&#65533;[&#65533;&#65533;Z4*4&#65533;KXC#4Bx&#65533;5|5&#65533;5&#65533;54&#65533;DZKD['A	&#65533;B	$>$]&#65533;&#65533;y&#65533;&#65533;?&#65533;>&#65533;u_&#65533;&#65533;]&#65533;&#65533;J&#65533;^&#65533;Ca&#65533;&#65533;&vC&#65533;&#65533;Dx&#65533;j&#65533;&#65533;6&#65533;&#65533;-&#65533;&#65533;D&#65533;h6&#1338;&#65533;&#65533;&#65533;E&#65533;Dh&#65533;&#65533;\&#65533;&#65533;]DbC<&#1954;&#65533;5\&#65533;&#65533;5&#65533;hYG&#65533;&#65533;&#1837;&#65533;LLA&#65533;&#65533;D&#65533;&#65533;&#65533;$&	P&#65533;0&#65533;&#65533;&#65533;&#65533; &#65533;&#65533;!8&#65533;&#65533;Y&#65533;2&#65533;&#65533;	`@8@X0&#65533;FD&#65533;&#65533;&#65533;&#65533;Mx{&#290;&#65533;C,&#65533;&#65533;B	 &#65533;r&#65533;&#65533;&#65533;I&#65533;&#65533;I&#65533;$&#65533;&#65533;Dd&#65533;&#65533;&#65533;H&#65533;*\&#65533;&#65533;A&#65533;&#65533;l3l2Hj~c&#65533;Mwd_o&#65533;&#466;<o&&#65533;&#65533;&#65533;&#65533;  &#65533;P&#65533;9&#65533;*&#65533;&#65533;&#65533;q&#65533;[1R&#65533;?gB&&#65533;&#65533;&#65533;K&#65533;&#65533;&#65533;I&#266;&#65533;v!&#65533;&#65533;b&#65533;&#65533;&#65533;{&#65533;&#65533;&#65533;L&#65533;D6&#65533;Fo&#65533;&#1536; G &#65533;UL$&#594;&#65533;E<i&#65533;&#65533;&#65533;4&#65533;C&#65533;I&#65533;&#65533;L&#65533;&#65533;? &#65533;\&#65533;C	&#65533;tag_R'A>&#65533;C>&#565;5&#65533;u]g&#65533;Z$A&#1778;&#65533;Z&#65533;u&#65533;&#65533;5X3&#65533;5&#65533; *&#65533;9MD&#65533;'&#65533;D@&#65533;q&#65533;&#65533;v&#65533;&#65533;L&#65533;&#65533;`&#65533;'&#65533;S&#65533;&#65533;&#65533;yX7D&#65533;&#65533;B&#65533;5&#65533;APa{9\&#964;\?za&#65533;&#65533;K0&#65533;?&#65533;&#65533;K&#65533;$u&#65533;&#65533;?X&#65533;L,&#65533;c&#65533;&#65533;&#65533;&#167;&#65533;&#65533;f&#65533;&#65533;i&#65533;&#65533;a&#65533;&#65533;&#65533;&#65533;&#65533;&#65533;&#65533;!&#65533;]&#65533;-&#65533;&&#65533;&#65533;&#219;H&#65533;&#65533;&#65533;&#65533;&&#65533;q&#65533;p&#65533;;` 	&#65533;&#65533;4&#65533; 4&#65533;-&#65533;$&#65533;!xBf ^C&#65533;U&#65533;!*_w(`&#65533;?&#65533;&#65533;>&#65533;&#65533;1j^&#65533;&#65533;&#65533;@xA;&#65533;&#65533;&#65533;&#65533;{&#65533;&#65533;|&#65533;&#65533;&#65533;\@(BD~&#65533;&#65533;+&#65533;5J(&#65533;v(&#65533;&#65533;B&#65533;&#65533;&#65533;f&#65533;aZ1&#65533; &#65533;&#65533;&#65533;c>P&#65533;;&#65533;>&#65533;&#65533;&#65533;&#65533;C&#65533;&#1708;&#65533;gB&#65533;&#1457;D&#65533;b&#65533;&#65533;&#443;	E&#65533;&#65533;&#65533;&#65533;&#65533;d&#65533;C&#65533;dC&#65533;&#65533;&#65533;&#65533;.SIJ&#65533;Td&#65533; n@94&#65533;&#65533;@K&#65533;4&#65533;z&#65533;T&#65533;&#65533;&#65533;&#65533;&#65533;&#65533;&#65533;&#65533;28@&#65533;&#65533;&#65533;[<:yH&#276;&#453;&#65533;&#65533;D[&#65533;&#65533;Kd}[&#65533;&#65533;W&#65533;&#65533;K&#65533;&#65533;7D&#517;&#65533;&#65533;&#65533;&#65533;w7&#65533;&#65533;&#65533;T7D&#65533;V;t&#65533;&#65533;$S&#65533;W&#65533;5&#65533;&#65533;5&#1971;&#65533;&#65533;&#65533;&#65533;&#65533;&#65533;5^#&#65533;]&#65533;&#65533;&#65533;&#65533;&#65533;?&#65533;L xC CQK&#65533;&#65533;O9&#65533;oz&#65533;&#65533;&#65533;&#65533;&#65533;&#65533;N;6&#138;&#65533;K&#65533;&#65533;L&#1841;&#65533;&#65533;b&#1585;|6\&#65533;@&#65533;&#65533;&#65533;}&#65533;&#65533;&#65533;L\&#65533;&#65533;&#65533;fPa&#65533;M@ 0$|&#65533;?&#65533;&#65533;&#65533;&#65533;DP&#65533;&#65533;i&#65533;&#65533;&#65533;&#65533;&#65533;,&#1032;&#65533;&#65533;4&#65533;\&#65533;(
&#65533;&#40096;%&#65533;&#65533;&#65533;&#65533;"&#65533;d&#65533;%p{&#65533;&#448;&#65533;&#65533;6w&#65533;&#65533;&#65533;7B(kZ&#996;?&#65533;&#65533;kC&#65533;&#65533;&#65533;&#65533;K&#65533;:&#65533;&#65533;&#65533;.&#65533;&#65533;"&#65533;&#65533;&#65533;&#65533;D&#65533;0A&#65533;D&#65533;&#65533;&#65533;-p&#65533;j&#1346;@'&#65533;&#65533;/&#1249;L3&#65533;Q&#400;"&#65533;4&#65533;
&#329;&#65533;&#65533;4&LK&#65533;&#804;'&#914;%	0&#263;&#65533;N&#65533;&&#65533;&#65533;&#65533;&#65533;&#488;	&#65533;&#65533;&#65533;1&#65533;(&#65533;;G&#65533;
0`&#65533;&#65533;&#65533;&#65533;[&#65533;4&#346;(&#501;&#270;hE
&#65533;	&#65533;&#1590;m;&#65533;&#2006;O&#65533;&#1461;{o^&#65533;{&#65533;&#65533;&#65533;&#65533;&#65533;u;&#65533;&#65533;V&#65533;?Kl&#65533;&#65533;-&#65533;Dc&#65533;mS&#65533;&#65533;/IeTIPa&#65533;&#65533;r&#65533;&#65533;&#65533;6[&#65533;&#65533;&#65533;4&#65533;F&#65533;q^&#65533;&#65533;&#65533;&#65533;&#65533;q&#65533;&#65533;&#65533;	&#65533;&#65533;&#65533;&#65533;5u&#173;&#65533;&#65533;$x&#65533;&#65533;&#65533;i[&#65533;&#65533;&#65533;&#65533;A&#65533;&#65533;&#65533;j&#65533;ws&#65533;N;g&#65533;&#65533;&#65533;F&#65533;|&#65533;&#65533;?M%4&#65533;}g&#65533;<&#65533;&#65533;u&#65533;&#65533;&#65533;&#65533;&#65533;&#65533;y&#65533;&#65533;&#65533;&#65533;&#65533;n&#65533;&#65533;a&#65533;g&#65533; /&#65533;&#65533;&#65533;	d&#709;\&#65533;&#65533;&#65533;F&#65533;&#65533;&#65533;F&#65533;K&#65533;2&#65533;&#65533;#&#65533;&#473;&#65533;&#65533;&#65533;A&#65533;&#928;`&#65533;&#65533;&#65533;;&#65533;&#65533;p0F&#65533;Z|&#65533;&#65533;&#65533;&#65533;&#65533;&#65533;&#65533;&#65533; p&#65533;&#65533;&#65533;`&#65533;9!&#65533;&#65533;!*&#65533;&#65533;&#65533;(&#65533;hr&#65533;!&#65533;&#65533;&#65533;)&#65533; &#65533;KK&#65533;&#65533;2&#65533;&#65533;
&#65533;&#65533;&#65533;2&#65533;&#65533;&#65533;5QS VX&#65533;!>X9&#65533;MM4&#65533;&#65533;&#65533;&#65533;3T6K"	P&#65533;&&#65533;&#65533;PIDDG@e9&#161;&#65533;?>qa&#65533;l&#65533;&#1286;{&#65533;&#65533;&#65533;RKm&#65533;&#65533;&#65533;PAg&#65533;<GKX<&#65533;&#65533;&#65533;&#65533;*&#65533; "&#65533;&#65533;E(-W&#65533;&#65533;c&#65533;EdUE&#65533;TP,!!@ &#65533;Ta&#65533;&#65533;g&#65533;)#<X&#65533;&#65533;j&#65533;Y&#65533;u&#65533;Z&#65533;_&#65533;&#65533;&#65533;p]@ o&#65533;X&#65533;&#65533;z"&#65533;BJ|&#1979;L&#65533;&#65533;(&#65533;J&#65533;.&#65533;0k&#65533;1&#65533;F{&#65533;&#65533;2&#65533;-&#65533;&#65533;&#1207;5&#65533;R&#65533;&#65533;&#65533;&#65533;(Q&#65533;a&#65533;&#65533;&#65533;&#65533;&#65533;X&#9047;&#65533;#&#65533;&#65533;P&#65533;n5&#65533;&#65533;l&#65533;&#65533;$&#65533;&#65533;.&#65533;&#65533;=82&#65533;,&#65533;,=&#65533;b&#65533;kf&#65533;&#65533;+&#65533;&#65533;&#65533;&#65533;&#65533;{&#65533;C&#65533;&#65533;&#65533;&#65533;&#1850;&#65533;Ms&#65533;&#65533;&#65533;&#65533;&#65533;4&#65533;@&#65533;&#65533;D0&#41717;&#65533;&#65533;2&#65533;&#65533;k&#65533;!&#65533;C&#382;&#65533;mkh&#65533;&#65533;4&#65533;Y&#65533;I&#65533;Ze&#65533;&#65533; &#429;	 &#65533;+&#65533;p&#65533;&#65533;&#65533;i&#65533;&#65533;d&#65533;&#65533;&#65533;!t&#65533; &#65533;&#65533;H&#65533;A|0&#263;&#65533;Z&#65533;sUZ&#65533;&#65533;&#65533;&#65533;I&#65533;&#65533;B&#65533;&#65533;&#65533;&#65533;RokZ&#65533;&#65533;%\|q&#1859;&#65533;&#65533;q&#65533;&#65533;5l&#65533;&#65533;&#65533;&#65533;=&#65533;V&#65533;m&#65533;&#65533;&#65533;-p&#65533;1~&#65533;&#65533;&#65533;&#65533;&#65533;&#1526;&#65533;&#409;^&#65533;&#401;&#65533;&#65533;&#65533;M&#65533;&#65533;&#65533;&#65533;&#65533;&#65533;&#65533;&#65533;&#65533;k&#65533;o&#65533;&#65533;k=(&#65533;&#65533;a&#65533;&#65533;Z&#65533;@Ja&#65422;&#65533;&#65533;^>&#65533;&#65533;_/&#65533;&#65533;Z[*&#65533; &#65533;&#65533;&#65533;`&#65533; &#65533;P&#65533;T &#65533;&#65533;&#65533;&#13697;&#65533;&#65533;e)&#65533;&#65533;e&#65533;&#65533;A&#65533;&#65533;K4&#65533;&#65533;&#65533;&#65533;&#65533;02&#65533;a&#65533;ysLX&#65533;&#65533;&#65533;e*b&#65533; &#65533;&#65533;&#65533;&#65533;
&#65533;&#65533;G]@&#214;[&#65533;&#65533;c&#65533;iK&#65533;H#&#65533;&#65533;&#65533;&#1027;.&#47230;sA'zg`&#65533;&#65533;&#65533;&#65533;&#65533;&#65533;&#65533;&#65533;f&#64075;&#65533;@&#65533;.&#65533;&#65533;"xQ&#65533;&#65533;&#65533;3j&#65533;?~&#65533;?&#65533;&#1430;&#65533;/kl&#65533;&#1258;VC;&#65533;l^&#65533;&#646;&#65533;&#65533;%C&#65533;&#65533;&#65533;&#65533;&#4790;&#65533;&#65533;-&#65533;X&#65533;&#65533;&#1586;&#65533;&#65533;E]b&#65533; H`d|&#65533;&#65533;@&#65533;1(&#65533;&#65533;|&#65533;&#65533;&#65533;&#65533;d&#65533;&#65533;x&#65533;&#65533;DH&#65533;&&#65533;&#65533;t8V&#65533;\@&#65533;(&#65533;}&#65533;r]&#65533;&#65533;&#65533;K&#65533;&#65533;#x&#65533;ZC]&#65533;&#65533;&#65533;j&#65533;c&#65533;&#65533;&#65533;V0&#65533;&#65533;<g&#65533;&#65533;x&#65533; &#65533;4&#65533;&#65533;&#65533;&#65533;Qs&#65533;w1&#65533;&#65533;&#65533;H&#65533;&#65533;e3&#65533;n)&#65533;&#65533;&#1175;>&#65533;}&#65533;&#65533;Z&#65533;;FT&#65533;&#65533;D&#65533;&#65533;sc)&#65533;&#65533;&#65533;v9&#65533;&#65533;&#65533;3t&#65533;AU&#65533;Z&#65533;&#65533;5&#65533;p/&#65533;H&#65533;&#65533;&#65533;&#65533;&#65533;e&#65533;&#65533;Lv&#65533;a&#65533;-&#65533;1&#65533;)&#65533;uL&#65533;&#316;&#65533;&#65533;6&#65533;p@&#65533;&#65533;(&#65533;&#65533;&#65533;
&#65533;&#65533;&#65533;;&#65533;&#1238;[&#65533;&#65533;c-&#65533;&#65533; UT@q36mE&#65533;&&#65533;f&#65533;&#65533;&#65533;;P&#65533;&#378;&#65533;&#65533;.@&#1220;&#1020;&#65533;&#65533;&#65533;&#65533;&#65533;nq&#65533;&#65533;&#65533;0&#65533; 
I&#65533;&#65533;&#65533;6.&#65533;@`&#65533;UX&#65533;:&#65533;H=m^l`AI&#65533;V&#65533;D&#65533;l&#65533;#&#65533;&#65533;&#65533;&#1557;-[\&#65533;&#65533;&#65533;c&#65533;Xw&#65533;%D&#65533;&#65533; ^ &#65533;i&#65533;B&#65533;(0c&#65533;F&#65533;i&#65533;&#65533;BP&#65533;&#65533;&#65533;&#65533;&#65533;&#65533;&#65533;&#65533;%&#65533;N%K@ &#65533;&#65533;h_&#65533;X&#65533;&#65533;&#65533;|+\&#65533;,&#65533;&#65533;U&#65533;&#65533;M[&#65533;&#65533;]&#65533;&#65533;&#65533;k&#65533;6[&#65533;&#65533;&#65533;&#65533;&#65533;&#65533;&#65533;&#65533;M&#65533;&#65533;X&#65533;&#65533;&#65533;&#65533;qwy&#65533;[.r&#65533;i=&#65533;7&#65533;&#285;v&#65533;5&#65533;&#65533;&#65533;&#65533;&#65533;&#65533;Z_&#65533;&#65533;&#65533;a&#65533;&#65533;[&#65533;U&#65533;:!p&#65533;&#65533;&#65533;&#65533;j&#65533;&#65533;[c&#65533;0&#65533;&#65533;&#65533;_ 	[&#65533;&#65533;&#65533;|&#65533;@n&#65533;K&#65533;`8&#65533;&#65533;&#65533;&#65533;&#65533;Z&#65533;&#65533;&#65533;C&#65533;j&#65533;&#65533;Q&#65533;&#65533;@f4$&#65533;Ky&#664;&#65533;&#65533;czyh&#65533;H&#65533;"b&#65533;4"&#65533;&#65533;&#65533;P&#65533;&#256;-/|&#65533;[b8&#65533;!&#65533;&#65533;&#65533;'&#65533;&#65533;&#65533;&#65533;Xi#&#65533;&#65533;&#65533;&#65533;4&#65533;&#65533;0.&#65533;M&#65533;&#65533;&#65533;&#65533;v&#65533;&#65533;&#65533;&#65533;&#65533;]t&#65533;&#65533;&#65533;&#65533;&#65533;&#765;&#1122;R&#65533;&#65533;&#65533;&#65533;&#65533;&#65533;"TU3^&#65533; &#65533;&#65533;U&#65533;V&#65533;A&#65533;&#65533;Fws&#65533;V&#65533;&#65533;&#1531;&#65533;re]&#65533;&#1843;-&#65533; &#65533;[@&#65533;M&#65533;&#65533;z)&#65533;&#65533;&#65533;&#65533;&#65533;t&#65533;I&#65533;i&#65533;&#65533; \&#65533;&#65533;&#65533;ISC&#58613;&#65533;A-j&#65533;U&#65533;&#65533;&#1392;6&#65533;&#65533;M&#65533;jV&#65533;&#65533;&#65533;&#65533;5&#65533;S&#65533;&#65533;Z&#65533;&#65533;&#1526;&#65533;uf&#65533;&#65533;\&#65533;z&#1523;6&#65533;k&#65533;kg'&#65533;&#65533;&#65533;&#65533;&#65533;=&#65533;,{&#65533;$x&#65533;&#65533;&#65533;&#65533;&#65533;.&#65533;:&#1679;&#65533;&#65533;#&#65533;m&#65533;L&#65533;&#65533;&#65533;&#65533;v&#65533;;&#65533;i9L&#65533;&#65533;&#65533;&#65533;4&#65533;]&#65533;N&#1787;&#65533;F&#65533;?&#65533;`&#65533;x&#65533;&#65533;&#65533;&#65533;~&#65533;&#65533;&#65533;a&#65533;h&#65533;&#65533;&#65533;&#65533;&#65533;?&#65533;&#65533;&#65533;M&#65533;E&#65533;&#65533;A0&#65533;&#65533;&#65533;D&#65533;&#65533;w&#65533;&#65533; &#65533;&#65533;46&#65533;&#65533;&#65533;~i)C&#65533;&#65533;&#65533;&#65533;&#65533;&#65533;&#65533;&#65533;&#65533;S&#65533;&#65533;&#65533;3&#65533;&#65533;i	&#65533;&#65533;&#65533;ET&#65533;Uc&#65533;&#65533;f&#65533;K9&#65533;xMZ&#65533;=&#65533;&#65533;M&#65533;&#65533;e&#65533;})1LI3&#65533;Y&#65533;=&#65533;&#65533;&#65533;M&#65533;S&#65533;&#65533;&#65533;&#65533;ag&#65533;!N>U&#65533;&#65533;&#65533;sv&#65533;&#65533;&#662;]&#65533;&#65533;&#65533;u&#65533;&#65533;&#65533;j&#65533;&#65533;i&#65533;.~&#65533;&#65533;&#65533;&#65533;5E&#65533;k&#1488;&#65533;]&#65533;&#65533;x&#65533;&#65533;-wS&#65533;?
&#65533; D&#65533;&#65533;Q&#65533;&#65533;c/&#65533;,>3&#65533;'>&#65533;&#65533;O,&#65533;o&#65533;&#65533;&#65533;&#65533;%,&#65533;K&#65533;-&#65533;&#65533;H/&#65533;&#65533;l)&#65533;VP&#65533;&#65533;&#65533;&#65533;&#65533;&#65533;x&#65533;?&#65533;&#65533;&#65533;&#65533;3` &#65533;&#65533;K&#38333;&#65533;
K&#65533;&#65533; &#65533;1 &#65533;&#65533;x]w&#65533;!q&#65533;&8&#65533;&#65533;&#65533;&#65533;?&#65533;5}&#65533; &#1215;gU&#65533;R&#65533;MH&#65533;-&#65533;w&#738;/&#65533;z&#65533;&#65533;&#65533;l&#65533;&#65533;&#65533; &#65533;&#65533;&#65533;h&#65533;&#65533;i&#65533;&#65533;y&#65533;&#65533;&#65533;
&#65533;&#65533;&#65533;B&#65533;6&#65533;p&#65533;&#65533;b&#65533;-\k&#65533;&#65533;B&#65533;^z&#65533;/T&#65533;&#65533;&#65533;&#65533;&#65533;&#12419;/&#65533;a&#65533;a&#65533;&#65533;&#65533;.pkZB&#65533;&#65533;u&#65533;BwZ&#65533;ut&#65533;-Z&#65533;/\&#65533;.\&#65533;//&#65533;&#65533;*90&#65533;z&#65533;-&#65533;L/&#65533;h&#65533;&#65533; &#65533;N&#914;0&#65533;fW&#65533;&#65533;&#1832;&#65533; &#65533;&#65533;&#65533;k&#65533;&#65533; )&#65533;>&#65533;\&#65533;&#1551;-,&#65533;A&#65533;.&#65533;a&#65533;&#65533;&#65533;&#65533;-`&#65533;&#65533;a
J&#65533;.&#528;&#65533;`&#65533;f
&#65533;!&#65533; &#65533; &#65533;&#65533;`/V &#65533;&#65533;&#65533; &#65533;71/4@&#65533;&#65533;&#65533;&#65533;&#65533;B"&#65533;.
 ^&#65533;&#65533;
 &#65533;0&#65533;!&#65533;&#65533;-&#65533;&#65533;&#65533; H1&#65533;&#65533;&#65533;@&#65533;&#65533;&#1794;&#65533;&#65533;&#65533;&#65533;&#65533;@&#65533;o&#65533;&#65533;:&#65533;&#65533;B&#65533;@&#65533;Ar&#65533;&#65533;"&#65533;&#65533;/V&#65533;Vg}@e?&#65533;[&#65533;'i&#65533;-&#65533;&#65533;/B%&#65533;%/&#65533;&#65533;&#65533;&#65533;&#65533;b#&#65533;|v1&#65533;&#65533;>&#65533; &#65533;&#65533;&#65533;&#65533;-&#65533;&#65533;D&#65533; &#1730;&#65533;[&#65533;94FPdc&#65533;&#65533;bQ&#65533;&#65533;* &#65533;#&#65533;&#65533;-&#65533;&#65533;@:=&#65533;-&#1188;-&#65533;&#65533;-&#65533;O>&#65533;`&#65533;&#65533;&#65533;J&#65533;&#65533;	y&#65533;&#65533;<&#65533;j&#65533;&#65533;
&#65533;&#65533;&#65533;&#65533;
I&#65533;"H&#65533;:!&#65533;&#1538;&#65533;`&#65533;&#1285;^&#65533;&#65533;b&#65533;&#65533;&#65533;7a&#65533;&#65533;b&#65533;6&#65533;'&#65533;B&#65533;&#65533;-Hd(&#65533;D	/&#65533; &#65533;&#65533;D&#65533;&#65533;&#65533;4 &#1602;D&&#65533;&#65533;&#65533;&#65533;  )&#65533;f&#65533;.&#65533;. &#65533;&#65533;&#65533;.&#65533;&#65533; f&#65533;&#65533;.&#65533;&#65533;-&#65533;&#65533;-&#65533;&#65533;&#65533;&#65533;&#65533;&#65533;.&#65533;b&#65533;r$	&#65533;&#65533;&#65533;L/&#65533;
&#65533;&#65533;&#65533;&#65533;L&#65533;&#65533;,H&#65533;&#65533;7&#65533;3/&#65533;&#65533;QAPb#&#356;C$3/Sd<& !&#65533;C`0^&#65533;&#65533;Je&#65533;&#65533;.&#65533;A&#65533;&#65533;"&#161;-V&#65533;dC&#65533;3&#65533;H/H&#65533;eZ&#65533;&#65533;,&#65533;Sf&#65533;&#65533;
&#65533;&#1443;&#65533;&#424;0&#65533;6(&#65533;&#65533;	&#65533;$&#65533;&#65533;j&#65533;&#65533;$&#65533;&#65533;&#65533;&#65533;h/&#65533;&#65533;$&#65533;F&#65533;(&#65533;F C&#65533;&#65533;C&#65533;&#65533;>&#65533;&#65533;&#1926;&#65533;&#65533;&#670;&#65533;"&#65533;0&#65533;&#65533;&#65533;&#65533;,&#65533;B-&#65533;.&#65533;7&#1285;/&#65533;R@.`&#65533;J&#65533;h?&#65533;&#65533;&#65533;!/&#65533;&#65533;.&#65533;&#65533;&#65533;&#65533;@&#65533;"&#65533;"&#65533;&#65533;$&#65533;-f&#65533;&#65533;.&#65533;&#65533;&#65533;&#65533;-&#65533;&#65533;/j/vQA6&#65533;&#65533;&#65533;1&#65533;&#65533;&#65533;>&#65533;"aJ&#65533;&#65533;OD&#65533;C:&#65533;On&#65533;/r&#65533;3}&#65533;.d#:&#65533;1-&#65533;&#65533;A&#65533;&#65533;v,&#65533;@&#65533;!&#65533;a6@&#65533;&#65533;c"&#65533;-D&#65533;-&#65533;&#65533;14&#65533;&#65533;&#65533;B	&#65533;a&#65533;&#65533;&#65533;&#65533;&#65533;-T	&#65533;&#65533;n&#65533;6&#65533;rgd&#65533;&#65533;&#65533;&#1763;
&#65533;c&#65533;j7-&#65533;74&#65533;&#65533;&#65533;a&#65533;&#554;&&#65533;/&#65533;&#65533;#&#362;	&#65533;&#65533;P?&#65533;P&#65533;&#65533;9A&#65533;D&#65533;&#65533;C&#65533;&#65533;;UR1&#65533;&#65533;&#65533;R&#65533;.X&#65533;m6An8&#65533;-&#65533;ak&#1281;&#65533;&#65533;.EU/&#65533;TKukt!^~@D&#65533;T&#65533;&#65533;&#65533;@/&#65533;C	4A&#65533;S&#65533;&#65533;T C&#65533;"&#65533;.&#65533;&#65533;&#65533;"
&#65533;&#65533;C&#65533; &#65533;&#65533;Q&#65533;"j&#65533;&#65533;&#65533;&#65533;l&#65533;D&#65533;&#65533;6&#65533;R&#65533;&#65533;&#65533;&#65533;&#65533;&#65533;/&#1953;&#65533;&#65533;c&#65533;&#65533;U[&#65533;&#65533;&#65533;!f&#65533;&#65533;&#65533;.0 &#65533;&#65533;-D&#65533;&#65533;&#65533;&#513;8&#65533;&#65533;,&#65533;-&#65533;&#65533;-H&#65533;&#65533;J~a&#65533;&#1345;&#1570;&#65533;6^&#65533;&#65533;>o&#65533;/r&#65533;.&#65533;&#65533;&#65533;&#65533;Tov//&#65533;[&#65533;&#65533;&#65533;&#65533;;&#65533;p&#65533;&#65533;cCv#E&#65533;&#65533;P&#65533;3$&#65533;&#65533;D UB&#646;,&#65533;&#65533;.&#65533;&#65533;&#65533;&#65533;m&#65533;&#65533;>&#65533;=E&#65533;-&#65533;&#65533;&#65533; !&#65533;A &#65533;^l2,`&#65533;&#1570;&#65533;&#65533;.t&#65533;V	$-&#65533;&#65533;"|&#65533;A&#65533;IU&#65533;b&#65533;&#65533; h&#65533;&#65533;-&#65533;&*&#65533;!(&#65533;&#1246;6&#65533;&#65533;o={&#65533;>k&#65533;&#65533;e&#65533;BD&#65533;h:&#65533;&#65533;Y&#65533;Aj&#65533;5&#65533;&#65533;l&#65533;-J&#65533;	&#65533;o&#65533;`&#65533;&#65533;&#65533;.H&#65533;&#65533;&#65533;&#65533;&#65533;&#65533;&#65533;&#65533;"q&#65533;`&#65533;q&#65533;&#65533;p&#65533;"r&#65533;&#65533;&#65533;&#65533;A&#65533;B &#65533; 55&#65533;" $&#65533;!` F&#65533; u&#1858;&#65533;b&#65533;B&#65533;&#65533; &&#65533; d&#65533;v&#65533;a&A,`, v-&#65533;&#65533;u&#65533;Bp&#1890;x&#65533;&#65533;&#65533;b&#65533;F&#65533;#9&#65533;&#65533;yIvPK&#65533;m&#65533;"&#65533; J$&#65533;&#65533;&#65533;\&#65533;.T&#65533;&#65533;j6a&#65533;n&#65533;&#278;(&#65533;&#65533;-&#65533;7*&#65533;b&#65533;&#65533;&#65533;A7&#65533;}'@j&#65533;b&#65533;V&#65533;+&#65533;&#65533;&#65533;k&#65533;1.&#65533;vn&#65533;&#65533;@1=&#65533;AE
 o&#55222;Oi[Qo&#65533;&#65533;j&#65533;"V&#65533;&#65533;&#65533;&#1829;.&#65533;&#65533;N!.&#65533;bD&#65533;&#65533;&#65533;AOaAM&#65533;&#65533;!\&#65533;DX&#65533;G&#65533;&#65533;&#65533;&#65533;p,s`&#65533;o8r&#65533;&#65533;&#65533;
&#65533;`&#65533;&#65533;iz&#65533;0&#65533;&#65533;/N&#65533;D7H&#65533;2&#65533;&#65533;&#648;.,&#65533;.&#65533;&#65533;HA&#65533;Xb}&#65533;w&#65533;@&#65533;&#138;&#2021;&#65533; ~&#65533;pq+wr&#65533;&#65533;&#65533;&#65533;-&#65533;&#65533;4A&#65533;&#65533;&#65533;a&#65533;q&#65533;&#65533;&#65533;&#65533;&#65533;
"&#65533;&#65533;`q&#65533;Bq&#65533;&#65533;pI&#65533;&#65533; &#65533;K&#17101;&#65533;99v9/&#65533; &#65533;&#65533;
&#65533;-&#65533;&#65533;H&#65533;&#65533;c&#2021;y&#65533;&#65533;&#65533;&#65533;&#65533;&#65533;/&#65533;&#65533;/&#65533;7l&#65533;&#65533;&#65533;]t&#65533;~@Bu&#65533;&#1762;&#65533;c&#65533;&#65533;&#65533;BX&#65533;&#65533;&#1554;V&#65533;bA&#65533;c&#65533;&#65533;&#65533;&#65533;&#65533;"P&#65533;-&#65533;&#65533;&#65533;&#65533;"&#65533;&#65533;&#65533;&#65533;-&#65533;&#65533;qL/&#65533;&#65533;
&#65533;!&#65533;&#65533;
&#65533;&#65533;
&#65533;X&#65533;&#65533;/&#65533;&#65533;-&#65533;@&#65533;&#1729;&#65533;[&#65533;&#65533;&#65533;&#65533;&#65533;&#65533;&#65533;&#65533;D&#1665;&#65533;y&#65533;&#65533;&#65533;K&#1858;^&#65533;a&#65533;9 	&#65533;	&#65533;&#65533;0V&#65533; 	&#65533;Le(`&#65533;&#65533;n `-o/&#65533;&#65533;&#65533;I&#65533;&#65533;A&#65533;&#65533;&#65533;&#65533;&#65533;v&#65533;&#65533;&#65533;#5&#65533;U"#&#65533;&#65533;-&#65533;XA&#65533;&#65533;zC&#65533;q&#65533;a&#65533;Kzq7&#65533;D8r&#65533;:&#65533;&#65533;y&#65533;&#65533;-&#65533;&#65533;&#65533;&#65533;8&#65533;8&#65533;:&#65533;|&#65533;.n&#65533;j&#65533;-&#65533;&#65533;A&#65533;&#65533;&#65533;!&#65533;&#65533;Z&#65533;&#216;-&#65533;uC&#65533;]/&#65533;/4&#65533;*&#65533;-&#65533;&#65533;$(&#65533;0&#65533;&#65533;d&#65533;&#65533;&#65533;&#65533;&#65533;&#874;&#65533;&#65533;z&#65533;&#65533;z&#65533;B&#65533;@Y/J/@&#65533;&#65533;&#65533;&#65533;E&#65533;&#65533;&#65533;Z| &#65533;&#65533;&#65533;.|&#65533;-&#65533;{&#65533;	&#65533;&#65533;&#65533;&#65533;&#65533;A
&#65533;/&#1792;E&#65533;&#65533;|`&#65533;&#65533;&#65533;t&#65533;..&#65533;&#65533;-&#65533;-&#65533;!:&#65533;.A.!/H&#65533;&#65533;&#65533;.&#65533;-&#65533; &#65533;&#65533;&#65533;(&#65533;0&#65533;b&#65533;&#65533;&#65533;s&#65533;&#65533;Z&#65533;.&#65533;&#65533;&#65533;&#65533;&#65533;&#65533;&#65533;&#65533; j&#65533;.&#65533;&#65533;{&#65533;)&#65533;&#65533;&#65533;&#65533;&#65533;&#65533;K&#65533;(T;&#65533;A.0o&#65533;&#65533;&#65533;<&#65533;&#65533; _&#65533;&#65533;a&#65533;&#65533;"&#65533;&#65533;w&#65533;&#138;&#65533;.&#65533;&#65533;.&#65533;&#65533;&#65533;l&#65533;z&#65533;-&#65533;{&#65533;&#65533;Sg&#65533;Fo	(&#65533;;&#65533;&#65533;v&#65533;&#65533;~&#65533;&#65533;
&#65533;&#65533;&#65533;&#65533;B&#65533;Uk&#65533;&#65533;&#65533;Z&#65533;&#65533;&#65533;&#65533;.vW&#65533;&#1634;&#65533;&#65533;&#145;&#65533;&#65533;/&#65533;:(&#65533;.,N
2&#65533;&#65533;2&#65533;&#65533;dGV&#65533;5&#65533;&#65533;7&#65533;&#65533;&#65533;&#65533;A&#65533;&#65533;.D&#1619;&#1632;&#1946;&#65533;<&#65533;'R&#65533;&#65533;H&#65533;;&#65533;&#65533;Ct&#65533;./	&#617;&#65533;&#65533;W&#65533;.f;&#65533;	&#65533;&#65533;`&#65533;{&#65533;&#65533;&#65533;{&#65533;&#65533;&#65533; &#65533;&#65533;A&#65533;&#65533;.&#65533;B&#65533;&#65533;70&#65533;L&#65533;7&#65533;&#65533;\[&#65533;&#65533;A&#65533;U&#65533;&#65533;"&#65533;i1^&#65533;&#65533;&#65533;&#65533;&#65533;,^&#65533;&#65533;^&#65533;X/&#65533;8&#65533;&#65533;&#65533;&#65533;&#65533;&#65533;'&#65533;-"\b&#65533;B&#65533; &#65533;]r&#65533;&#65533;&#65533;&#65533;p&#504;/&#65533;8cl&#65533;-&#65533;&#65533;&#65533;R&#1570;&#65533;{u&#65533;&#1239;`&#65533;&#65533;.
&#65533;-x&#65533;3B &#65533;&#65533;	l&#65533;.<&#65533;6
&#1428;&#65533;&#65533;o&#65533;_!&#65533;&#65533;&#65533;.pv&#65533;&#65533;&#65533;&#65533;"&#65533;x
&#65533;&#65533;&#65533;&#65533;Z&#65533;&#1762;v'&#65533;u+&#65533;-Fav&#65533;vgw2&#65533;-, &#65533;&#65533;-&#65533;:o&#65533;&#65533;&#65533;&#65533;&#65533;@&#65533;=&#65533;"&#65533;a&#65533;&#65533;&#65533;Z&#1901;&#65533;&#65533;&#1626;R#&#65533;&#65533;&&#65533;/&#65533;&#65533;-r&#65533;f\B&#65533;|&#65533;&#65533;bDY{&#1890;z&#65533;&#65533;&#65533;&#65533;&#65533;AHY&#65533;&#65533;-&#65533;&#65533;&#65533;&#65533;&#65533;r&#65533;&#65533;UA&#65533;&#65533;A&#65533;&#65533;&#65533;-Z&#65533;&#65533;&#65533;-0PX&#65533;&#65533;&#65533;&#65533;&#65533;&#65533;,&#65533;&#65533;&#65533;&#65533;&#65533;&#65533;&#65533;&#65533;&#65533;@&#65533;&#65533;&#65533;&#65533;&#65533;&#65533;&#65533;&#65533;\ &#65533;&#65533;&#65533;&#65533;l&#65533;&#65533;&#65533;&#65533;-&#65533;&#65533;.x&#65533;.*[&#65533;&#65533;&#65533;&#65533;&#65533;H&#1878;&#65533;&#201;&#65533;&&#1845;f&#65533;d&#65533;7&&#65533;&#65533;&#65533;&#65533;&#65533;&#65533;&#65533;	&#65533;Wb	&#65533;	&#1440;&#65533;&#65533;-v&#65533;-&#65533;&#65533;&#65533;&bI&#65533;&#65533;l` 6&#65533;&#65533;&#65533;&#65533;&#65533;&#65533;&#65533;&#65533;&#65533;X&#65533;.&#65533;p/Je"&#65533;&#65533;&#65533;&#65533;&#65533;&#65533;&#65533;&#65533;"&#65533;d&#65533;&#65533;&#65533;
&#65533;a&#65533;e&#65533;%&#65533;{V`&#65533;mh&#65533;hW&#65533;&#65533;P}&#65533;&#65533;&&#65533;n&#65533;&#65533;&#65533;1|}&#65533;&#65533;.&#65533;.|&#65533;v&#65533;&#138;&#65533;	&#65533;P &#65533;&#65533;&#1383;
&#65533;H&#65533;2&#65533;&#65533;b&#65533;#>&#65533;&#65533;&#65533;&#65533;&#65533;_&#65533;&#65533;&#65533;&#65533;&#65533; x&#65533;&#220;&#65533;&#65533;&#65533;&#11100;&#65533;&#65533;&#65533;J&#65533;&#65533;E&#65533;&#65533;7&#65533;@+>79&#65533;&#65533;&#1890;+&#65533;&#65533;&#65533;b&#65533;&#65533;&#65533;&#65533;&#65533;&#65533;&#65533;&#65533;{&#65533;&#65533;&#65533;b&#65533;&#32557;&#65533;&#65533;&#65533;V&#65533;/&#65533;-`e=\a&#65533;)y&#65533; &#65533;&#65533;&#65533;&#65533;&#65533;&#65533;&#65533;&#65533;&#65533;&#699;&#65533;w&#65533;  &#65533;&#740;4&#65533;&#65533;;&#65533;&#65533;&#65533;&#65533;I^NB&#65533;&#65533;&#65533;<&#65533;&#65533;&#65533;L88&#65533;&#1599;7&#65533;:&#65533;z&#65533;&#65533;A&#65533;K.&#1600;&#65533;&#65533; &#65533; &#65533;@&#65533;&#65533;&#65533;?&#65533;XhH&#65533;I &#65533;&#65533;&#65533; |&#65533;oI&#609;&#65533;=x&#65533;&#2016;&#65533;@&#65533;&#65533;&#65533;&#65533;&#65533;L&#65533;T&#65533;M&#65533;&#65533;P&#65533;E&#65533;&#65533;&t-&#65533;%&#65533;&#65533;	&#65533;&#65533;N-Y&#65533;&#65533;	&#65533;b&#65533;&#65533;&#65533;?&#65533;*P&#65533;`&#1928;&#65533;&&#65533;L7&#65533;+W%&#65533;P,&#65533;&#65533;?a&#65533;q&#65533;&#65533;&#65533;&#65533;&#65533;N+[&#65533;&#65533;9&#65533;&#65533;&#65533;N&#65533;&#65533;&#65533;&#65533;&#65533;&#65533;&#65533;&#1060;G&#65533;&#65533;w&#65533;4&#65533;2U&#65533;&#65533;Y4&#65533;&#1652;k&#1734;&#65533;&#9802;&#1008;&#65533;&#65533;&#65533;&#65533;&#65533;&#65533;&#65533;,&#65533;K&#65533;&#65533;&#65533;&#65533;p3&#65533;&#65533;&#65533;&#65533;DL&&#65533;&#65533;nb3&#65533;w&#65533;]r&#65533;&#65533;&#65533;7&#65533;&#65533;W&#65533;&#65533;&#65533;&#65533;&#65533;5&#65533;&#65533;t&#65533;&#65533; R&#65533;e
R&#65533;H&#65533;&#65533;3&#1142;&#65533;C@&#65533;`IL	t&#65533;E8AC^4 e&#65533; De&#65533;&#65533;&#65533;C&#65533;&#65533;&#65533;A&#65533; t&#65533;"N=$aP&#65533;&#65533;&#65533;?kuD+&#819;BKh&#65533;Y&#65533;C&#65533;&#65533;sbKi)t&#65533;eM&#65533;U&#65533;BR$&#65533;VI5_uu&#65533;TfY&#65533;&#65533;?pD&#65533;?&#65533;&#65533;c&#65533;A&#65533;&#65533;&#65533;&#65533;&#65533;&#65533;&#65533;"&#65533;Q&#65533;S&#65533;&#65533;&#65533;gm&#65533;&#65533;&#65533;Z&#65533;&#65533;Jh&#65533;&#65533;&#65533;&#65533;o&#65533;	G&#65533;?-&#65533;&#65533;-`a&#65533;3&#65533;&#65533;Ci&#65533;&#65533;&#65533;&#65533;Jq&#65533;Tju&#417;3&#65533;&#65533;&#65533;`&#65533;?&#65533;aw&#65533;	&#65533;&#65533;&#65533;]&#65533;0&#65533;&#65533;&#65533;&#65533;3Fx&#65533;&#65533;&#65533;A&#65533;YV&#65533;%&#65533;&#478;&#65533;&#65533;&#65533;g}&#65533;%&#65533;&#65533;a&#65533;&#65533;a&#65533;Y&#65533;z&#65533;3&#65533;	EtTXi&#65533;&#1039;^ya&#65533;E&#65533;u R]TfAr&#65533;@RBd'&#65533;&#65533; &#1092;%x&#65533;
&#65533;&#65533;'&#65533; 4&#65533;?&#65533;4B	-PP4af:6Q"B>&#65533;S&#65533;&#65533;&#65533;a&#65533;<&#65533;&#65533;X&#65533;&#65533;nIZq&#65533;P[m;ORV&#65533;rR"7u&#65533;*S&#65533;r&#537;Hk&#65533;&#65533;)&#65533;?I&#65533;G&#65533;&#65533;&#65533;8Kd{&#65533;&#65533;&#65533;J&#65533;&#65533;&#65533;&#65533;hNO=5&#65533;1!)s&#65533;[o&#65533;r&#65533;&#1766;&#65533;	&#65533;t&#65533;&#65533;u&#65533;P&#502;&#65533;lcf&#65533;%&#65533;&#65533;&#65533;w&#1370;+&#65533;&#65533;&#65533;CMx&#65533;&#65533;&#65533;Y&#65533;&#238;&#65533;^&#65533;.$]&#65533;&#65533;&#65533;(ND&#65533;&#65533;&#65533;k>U&#65533;U&#65533;&#65533;&#65533;0&#65533;&#65533;UC^\&#65533;&#65533;.S&#65533;&#65533;&#65533;k&#65533;?&#65533;&#65533;&#65533;Lz &#65533;c\&#65533;&#65533;&#65533;&#65533;Q&#65533;&#65533;&#65533;x&#65533;
+L1&#65533;A>Z<B&#65533;`&#65533;BD&#65533;p&#65533;&#65533;Cm&#65533;/&#65533;&#65533;V&#65533;&#65533;&#65533;&#65533;&#65533;&#65533;@]&#65533;&#65533;&#65533;?U~aU&#65533;E&#65533;UV&#65533;&#65533;	D&u&#65533;&#65533;&#65533;&#65533;3&#65533;%e&#65533;C&#65533;&#65533;X&#65533;&#65533;&#65533;&#65533;;-! B &#65533;&#65533;M&#65533;&#65533;&#65533;&#65533;&#65533;Az&&#65533;RkZ/&#65533;&#65533;"&#65533;*Ir&#65533;B&#65533;&#65533;m:d&#65533;&#65533;L&#65533;*&#65533;jV&#65533;B&#65533;v&#65533;F&#65533;^&#65533;!<3&#65533;&#65533;%|&#65533;&#65533;:&#65533;&#65533;&#65533;&#65533;&#65533;,&#65533;0h&#65533;y&#65533;&#65533;'<&#65533;	&#65533;&#65533;
 &#65533;2&#65533;!d^
 B&#65533;-&#65533;LBt@iD&#65533;5&#65533;&#65533;%D ^&#65533;
&#65533;&#65533;L&#65533;
y&#65533;&#65533;&#65533;&#65533;#N&#65533;&#65533;' &&#65533;%ll&#65533;A&#65533;6B&#65533;=&#65533;@SXE(! &#65533;&#65533;@&#65533;&#65533;I&#65533;&#65533;g*&#65533;Ku^&#65533;&#65533;&#65533;!&#65533;T&#65533;+&#65533;HC&#65533;&#65533;&#65533;&#65533;C&#65533;&#65533;
&&#65533;DJ&#824;&#65533;'A &#65533;At&#65533;7Q&#65533;&#65533;_I (&#65533;pq.&#65533;d&#65533;7&#65533;&#65533;&#65533;&#65533;&#65533;#f&#65533; &#65533;
&#65533;4&#65533;4Mh&#65533;&#65533;&#65533;8&#65533;4Q&#65533;&#65533;2&#65533;&#65533;&#867; &#65533;k&#65533;Nr&#65533;&#65533;Bd&#65533;&#65533; gLe&#65533;V&#65533;&#65533;:o;&#551;2ct$rm+T&#65533;&#65533;Z8+U&#65533;&#65533;W&#65533;U&#65533;J8&#820;&#65533;&#65533;&#65533;X&#65533;=&#65533;GY&#65533;&#65533;&#65533;(&#65533;3Q&#65533;BM&#65533;&#65533;V&#65533;&#65533;&#65533;&#65533;&#65533;&#65533;&#1084;Z0 ,&#65533;D&#65533;&&#65533;&#65533;&#65533;&#65533;nA&#65533;&#65533;Alw&#65533;%`lv&#65533;0&#65533;&#65533; &#65533;&#1327;~.&#65533;QJ&#65533;?&#65533;&#65533;&#65533;&#65533;&#65533;L&#65533;&#65533;&KHA&#65533;&#65533;&#65533;BIb&#65533;	&#65533;`#O&#65533;&#65533;L&#65533;&#1173;&#65533;=&#65533;  &#65533;J&#65533;8W&#65533;&#65533;xr&#65533;&#65533;je&#65533;g&#65533;&#65533;Q&#65533;&#65533;&#65533;&#65533;T&#65533;T&#65533;`&#65533;M&#65533;CH&&#65533;A&#65533;$ `>&#65533;&#65533;%&#65533;l&#65533;y&#65533;
3&#65533;&#65533;&#65533;&#65533;4IS&#65533;m&#386;&#65533;m,B|#NK%gQY&#65533;87%Nrr
&#65533;f&#65533;?>&#65533;Y&#65533;&#65533;&#65533;&#65533;rC&#65533;<?&#65533;H3&#3353;&#65533;&#65533;	&#65533;V&#65533;&#1498;&#65533;&#65533;Ly&#65533;&#65533;K&#65533;@&#65533;}&#65533;%1&#65533;&#65533;b&#65533;YI(m\aD&#65533;&#65533;$$&#65533;P&#65533;&#65533;&#65533;&#856;&#65533;&#65533;V&#144;*&#65533;Q&#65533;&#65533;&#65533;&#65533;&#65533;l&#65533;&#65533;&#65533;c+	&#65533; &#65533;&#65533;&#65533;&#65533;D3&#65533;@&#65533;q&#336;iF&#65533;(&#65533;&#1247;&#65533;&#65533;&#65533;PC&#65533;fA&#65533;&#65533;&#65533;&#65533;"B&#65533;&#65533;A&#65533;&#65533; &(V&#65533;&#65533;O&#65533;3&#65533;&#65533;&#65533;1&#65533;<&#65533;&#65533;=&#65533;a&#65533;&#65533;&#65533;U&#65533;'&#65533;z &#65533;^&#65533;+I&#1124;&#65533;Z&#65533;V1b~yB&#65533;&#65533;&#643;&#65533;	j*&#65533;&#65533;&#65533;b"&#65533;&#65533;Z&#65533;&#65533;&#65533;&#65533;oxr&#65533;&#65533;+sX&#65533;&#65533;&#65533;L&#65533;Ln~&#65533;5&#65533;UJ&#65533;&#65533;&#65533;&#852;&#65533;&#65533;Y&#65533;d"&#65533;<&#65533;=W&#65533;&#65533;&#65533;3&#65533;)O&#2024;q&#65533;&#65533;&#65533;2&#314;&#65533;n&#1888;&#65533;&#65533;\&#65533; |&#65533;&#65533;&#65533;+&#65533;pY&#65533;a&#65533;*&#65533;[&#65533;&#65533;&#65533;G&#65533;&#65533;s&#65533;
&#65533;&#65533;x.&#65533;&#65533;&#65533;&#65533;LJ&#65533;-&#65533;5.a)&#65533;&#65533;&#65533;0&#65533;L&#65533;&#65533;%&#65533;&#65533;P &#65533;&#65533;&#65533;&#65533;&#65533;#&#65533;&#65533;( &#65533;q&#65533;M&#65533;&#65533;N&#65533;&#65533;PR&#65533;&#65533;W&#65533;&#65533;uje\&#65533;O&#65533;&#65533;+&#65533;5&#65533;2/&#65533;&#65533;x hX&#485742;,&#65533;&#65533;_N&#65533;tD&#1570;&#65533;g&#65533;	&#65533;4h1!&#65533;mO&#65533;N&#65533;&#65533;%&#65533;&#65533;&#65533;p&#65533;{&#1797;&#41849;UeIGl1'&#65533;S&#65533;&#65533;&#65533;&#65533;-<'&#65533;&#65533;;&#65533;&#65533;&#65533;|&#65533;Y&#65533;Y3mt&#65533;7&#473;&#65533;&#65533;[&#65533;Aly&#65533;'&#65533;&#65533;"3&#900;~&#65533;.X&#65533;&#65533;"&#65533;&#65533;&#65533;&#65533;&#65533;u+C2&#65533;&#65533;U&#65533;&#65533;&#65533;?h&#65533;&#65533;t&#65533;o&#65533;&#65533;&#65533;&#65533;	$q&#65533;&#65533;EN0&#65533;&#65533;&#65533;;/&#65533;)(&#65533;&#461;&#65533;CCb&#65533;&#65533;4&#65533; 1h&#65533;A&#65533; ."S?&#65533;&#65533;+&#65533;1&#65533;&#65533;"s&#65533;&#65533;W&#65533;p&#65533;&#65533;*{I&#65533;0$&#65533;&#926;[N&#65533;#&#65533;&#65533;2j&#65533;&#65533;&#65533;&#65533;[&#65533;&#65533;q.&#65533;mnS&#65533;&#1746;&#65533;3&#65533;&#65533;xqgR&#65533;a<7Ewo&#65533;P&#65533;&#65533;T&#65533;&#65533;&#65533;&#1022;-U&#65533;FB&#65533;&#65533;&#65533;&#65533;&#65533;*&#65533;8a&#65533;{&#65533;H&#65533;&#65533;&#65533;&#65533;Ve&#65533;-&#65533;__&#65533;&#169;&#65533;&#65533;N&#65533;&#65533;<&#65533;&#65533;&#1527;&#65533;&#65533;e&#65533;}&#65533;&#65533;&#65533;$&#65533;DO?&#65533; :_"3P&#65533;(B&#65533;&#65533;s&#65533;&#65533;VU&#65533;?&#65533;DF&#65533;&#65533;K&#65533;[&#65533;J'&#65533;&#65533;&#65533;&#65533;8D &#65533;&#65533;&#65533;&#65533;A&#65533;K7:b&#65533;&#65533;3&#65533;gp&#65533;&#65533;&#65533;&#65533;t&#65533;&#65533;&#65533;"&#65533;8B0&#65533;&#65533;W&#65533;&#65533;&#65533;&#65533;p%W&#65533;&#1715;i}&#65533;&#65533;-Ab&#65533;q&#65533;v&#65533;CV&#65533;f&#65533;&#65533;9&#1251;k&#65533;wF,V&#65533;&#65533;C~&#65533;m&#65533;&#65533;C}7L&#65533;&d&#65533;'4&#65533;wp&#65533;&#65533;y&#65533;x7&#65533;&#65533;&#1540;&#1908;(&#65533;&#65533;n&#65533;&#65533;t)%&#65533;Y&#65533;*iS&#65533;!t&#65533;6&#1409;y&#65533;e&#65533;z&#65533;&#65533;*a6Zs&#65533;*^vB&#65533;&#65533;F|P[ &#65533;&#65533;1bxd&#65533;&#65533;&#65533;'&#65533;cj&#65533;gm8Lk(d&#65533;&#65533; Q&#65533;&#65533;^&#65533;&#65533;p&#65533;q_&#1063;}_&#65533;h &#65533; $&#65533;v&#65533;&#65533;|S&#65533; &#65533;I&#65533;&#65533;&&#65533;&#65533;0&#65533;p&#65533;	@vw&#65533;H&#65533;&#65533;&#65533;&#65533;&#65533;? Q P %&#65533;W&#65533;0&#65533;Q &#65533;&#65533;c&#65533;p[&#65533; x&#65533;&#65533; &#65533;&#65533;&#65533;&#65533;&#65533;x&#65533;&#65533;V&#65533;&#65533; &#65533;&#65533;9&#65533;E&#65533;gx&#65533;&#65533;&#65533;&#65533;%f%&#65533;c9NqW&#65533;J&#65533;&&#65533;,&#65533;'dEFd&#65533;KDm&#65533;&#65533;w&#65533;&#65533;D&#65533;&#65533;o9&#65533;&#65533;&#65533;h&#65533;Ve&#65533;&#65533;5&#65533;1)&#65533;&#65533;R&#65533;&#65533;q&#65533;&#65533;&#65533;&#65533;H&#65533;&#65533;&#65533;&#65533;t&#65533;7&#65533;wZ&#65533;&#65533;z&#65533;&#65533;Oz&#65533;[&#65533;&#65533;&#65533;&#65533;f&#65533;F{Q8&#65533;&#65533;7L&#465;&#65533;&#65533;&#38004;&#65533;&#65533;L|V	{B|&#65533;q&&#65533;&#65533;&#65533;N1<!&#65533;2+.&#65533;&#65533;k&#65533;&#65533;q.E&#65533;&#65533;&#65533;|3&#65533;;&#65533;&#65533;Q&#65533;0&&#65533;&#65533; b&#65533;WWP&#65533;&#65533;&#65533;&#65533;8&#65533;&#65533;@&#65533;&#65533;0&#65533;N!31c)V]&#65533;!%&#65533;g&#65533;R&#65533;h1.s KW&#65533;WH&#65533;&#65533;#&#65533;5<}x})}+ &#65533;&#65533;(&#65533;Vw&#65533;2=T`2&#1080;p&#65533;&#65533;&#65533;&#65533;v&#65533;'h'&#2040;&#65533;$&#65533;g&#1496;&#65533;1@&#65533;&#65533;c|&#65533;?Cc&#65533;&#142;&#65533;&#601;&#65533;AP&#65533;5&#65533;16&#65533;hYt)&#65533;(B&#65533;t&#65533;&#65533;&#65533;
yy&#65533;&#65533;&#65533;&#65533;#O&#65533;&#65533;Z&#65533;&#65533;O&#65533;w*C![w0w C&#65533;Qw&#65533;fG&#65533;i&#65533;&#65533;&#65533;: &#65533;&#65533;&#65533;&#65533;|&#65533;&#65533;w&#65533;	&#65533;&#65533;9Xq&#65533;&#65533;&#65533;w&#341;&#65533;&#65533;&#65533; hq&#65533;-&#65533;h`&#65533;2c&#65533;&#1088;&#65533;S&#65533;G&#65533;&#65533;|&#65533;q &#65533;&#65533;&^&#65533;0&#65533;&#65533;0b&#65533;iG&#65533;Sm&#950;UQl&#65533;H&#65533;&#726;&#65533;&#65533;&#65533;,&#65533;Q&#65533;H]z)&#65533;-I&#65533;%v:v&#65533;;S$&#65533;[&#65533;vmgPm&#65533;O&#65533;&#65533;q|&#65533;&#65533;?<Esp,&#65533;&#65533;&#65533;B&#65533;&#65533;Q'&#65533;T@E&#1433;;&#675;e&#65533;;hn&#65533;&#65533;TcyGZ&#65533;&#1156;&#65533;	q&#65533;y&#65533; 7&#65533;e&#65533;&#65533;	&#65533;&#65533;B&#65533;&#65533;&#65533;wkF&#65533;n&#65533;&#65533;&#65533;q&#65533;1p&#1057;&#65533;d&#25126;&#1382;&#65533;&#65533;&#65533;&#65533;&#65533;&#65533;&#65533;&#65533;P)&#65533;&#65533;W!e&#65533;EF&#65533;&#65533;-I&#65533;&#65533;&#65533;&#65533;&#65533;Q&#65533;&#65533;ICAJ&#65533;&#65533;!&#65533;&#65533;&#65533;S&#65533;&#65533;Y&#65533;o&#65533;w&#759;&#65533;ay)&#65533;&#65533;&#65533;rW&#1703;&#65533;|{	&#65533;\WS&#65533;&#65533;&#65533;"@'&#65533;x&#65533;1
&#65533;&#65533;&#65533;&#65533;c&#1315;&#65533;&#65533;d&#65533;&#65533;%&#65533;O&#65533;C:)&#65533;1E&#65533;&#65533;&#65533;&#65533;&#65533;nE&#65533;AC(y&#65533;!*&#1530;NK
oR*BW&#65533;[&#65533;'w&#65533;&#65533;&#65533;lv&#65533;pg&#65533;@&#65533;&#65533;&#65533;&#65533;pp&#65533;tj &#65533;&#65533;hdq&#65533;!&#65533;&#65533;&#65533;v&#65533;c&#65533;{&#65533;&#65533;&#65533;vz:&#1239;&#65533;&#65533;&#65533;&#65533;V^T&#65533;r&#65533;sq&#65533;&#65533;G&#65533;&#65533;&#65533;*&#65533;?2:&#65533;w:B
&#291;$&#65533;iup&#65533;&#65533;h{z&#65533;#&#65533;K0B&#65533;#&#65533;e#&#1121;C&#65533;#+P<&#65533;:u&#65533;&#65533;{&#8323;&#65533;&#65533;q&#65533;&#65533;&#65533;&#65533;&#65533;K&#65533;Y'/&#1588;@&#65533;S{ML&#65533;&#65533;&#65533;5&#65533;n&#65533;&#65533;&#65533;&#1828;&#65533;&#65533;n&#65533;&#65533;)&#65533;TB&#65533;&#65533;&#65533;!f[&#65533;&#65533;&#65533;&#65533;&#65533;&#65533;&#65533;z&#65533;&#301;&#65533;&#65533;By2[&#65533;&#65533;d&#65533;&#65533;&#65533;&#65533;&#65533;&#48823;h(c&#675;. D&#65533;&#65533;&#65533;o	1&#168;R&#65533;.{&#39900;&#65533;2&#65533;2XV&#65533;y&#65533;&#65533;1([S&#65533;1x&#65533;Q&#65533;&#65533;&#65533;&#65533;A^YtZ2i>&#65533; &#65533;&#65533;G4[<&#65533;&#65533;*&#1351;M +&#65533;GA&#65533;h:&#65533;19R&#65533;K0K&#65533;#f"+&#65533;N`D&#65533;&#65533;rzN&#3851;&#65533;K!&#65533;D&#65533;cN&#65533;&#65533;7&#1716;w&#65533;cB3DT&#65533;&#65533;&#65533;VC&#65533;&#65533;KYa&#65533;&#65533;4&#65533;8&#65533;&#65533;&#65533;&#65533;&#65533;6A&#65533;&#65533;BC&#65533;5&#65533;&#65533;&#65533;&#65533;&#65533;&#65533;&#65533;G&#65533;*L(N[&#65533;q&#65533;%&#65533;&#65533;Z&#65533;q&#65533;&#65533;&#65533;&#15013;&#65533;!&#65533;&#65533;&#65533;&#65533;
gc:&#65533;h&#1564;&#65533;&#65533;&#65533; 	&#65533;Q&#65533;C
{&#65533;&#65533;0&#65533;A&#65533;&#65533;&#65533;[&#65533;P0&#65533;&#65533;yP&#65533;&#65533;ya;M&#65533;&#65533;&#65533;Na&#65533;QjIC&#1200;&#65533;!{Py@y&#65533;&#65533;&#65533;A&#65533;DPD@K
S&#65533;&#65533;&#65533;&#65533;&#65533;&#65533;2I&#65533;&#65533;K&#65533;&#65533;&#65533;&#65533;&#65533;+<>r&#65533;,&#65533;G&#65533;{&#65533;K`Hp&#65533;&#65533;G&#65533;&#439;k&&#65533;&#65533;J&#65533; Q&#65533;J&#65533;S&#65533;&#65533;\&#65533; &#65533;&#65533; &#65533;&#65533;&#65533;A&#65533;&#65533;&#65533;&#65533;&#65533;m&#65533;&#65533;n&#1896;&#65533;L&#65533;J3)&#65533;&#65533;&#65533;&#65533;&#65533;{&#65533;YBh)&#65533;"oG&#65533;P&#65533;Q&#65533;sK&#65533;6YXz&#65533;R&#65533;+&#65533;&#65533;&#65533;r[&#65533;fe&#65533;&#65533;&#65533;&#65533;&#65533;&#65533;!&#65533;&#65533;&#65533;&#65533;&#65533;&#65533; 	&#65533;Z&#65533;;M&#65533;&#65533;S&#65533;\&#65533;Z6&#65533;#M&#65533;&#65533;&#65533;&#65533;,&#1814;NQlp&#65533;ip&#65533;2
&#65533;&#65533;&#65533;K&#65533;_9:0E&#65533;N&#65533;&#65533;0 &#65533;L&#65533;&#65533;&#65533;P&#65533; &#65533;S0&#65533;1
&#65533;
 &#65533;>&#65533;cU\&#65533;&#65533;&#65533;&#65533;;=&#825;S&#65533;&#969;z
<&#65533;&#65533;2K`&#65533;&#65533;%&#65533;&#65533;&#65533;/&#65533;J`&#65533;&#65533;&#65533;&#65533;&#65533;E &#65533;&#65533;H$c!&#65533;&#65533;
&#65533;&#65533;`&#65533;t&#65533;q8&#65533;3&#65533;&#65533;JK,=K&#292;&#65533;&#65533;L&#1269;&#65533;&#65533;&#65533;N&#65533;RYAhY&#65533;&#65533;&#65533;&#65533;&#65533;&#65533;KB&#65533;&#621;&#65533;P&#65533;&#65533;&#65533;y&#65533;&#753;&#65533;&#65533;u&#65533;&#65533;%&#65533;&#65533;&#65533;&#65533;a&#65533;%&#65533;&#65533;&#65533;
&#65533;&#65533;&#65533;&#65533;&#65533;<&#65533;3v&#65533;sh2&#65533;&#65533;&#65533;!:&#65533;&#65533;&#65533;1&#2028;&#890;I&#65533;&#65533;&#65533;E%1&#65533;]"&#65533;K7&#825;&#65533;;&#65533;&#65533;I&#65533;z&#65533;<H&#65533;&#65533;&#1065;&#65533;lIQ &#65533;&#65533;|&#65533;	l&#65533;2:m&#65533;vY"h<`&#65533;&#65533;A_C&#65533;&#65533;[c&#65533;&#65533;xH&#65533;Hx&#65533;&#65533;&#65533;&#65533;&#65533;&#65533;&#65533;q&#65533;w&#65533;&#65533;&#65533;&#65533;m&#65533;R[&#1271;&#65533;&#65533;&#65533;(&#65533;&#65533;&#593;&#65533;t&#65533;+&#65533;IJB&#65533;u&#65533;&#65533;L&#671;&#65533;yh&#65533;YU&#65533;BY&#65533;&#1304;&#65533;V
&#65533;&#65533;N&#65533;m&#65533;&#65533;&#65533;j&#65533;&#65533;&#1827;1h	`w&#65533;c&#65533;`&#65533;&#65533;0&#65533;&#65533;&#65533;&#65533;AV&#65533;&#988;&#65533;&#65533;u&#65533;&#342;&#65533;&#65533;&#1824;&#65533;&#65533;9&#65533;&#65533;.&#65533;&#65533;&#65533;Gc&#65533;i	:
0&#65533;&#65533;&#65533;&#65533;&#65533;+&#65533;*F&#65533;&#65533;l&#65533;KH	&#65533;il&#65533;&#472;&#65533;|&#65533;&#65533;=&#65533;K<&#65533;kh&#65533;AP+
m&#65533;&#65533;]&#65533;&#65533;&#65533; &#65533;&#65533;H&#65533;i&#65533;&#65533;-&#65533;0&#65533;&#1718;&#65533;&#65533;Q&#65533;=&#65533;&#65533;&#65533;;>&#65533;&#65533;&#65533;&#65533;L&#65533;GAM&#65533;M&#65533;&#65533;&#65533;&#65533;O&#65533;&#65533;&#65533;&#65533;&#65533;&#65533;&#65533;&#65533;&#65533;&#65533;&#65533;QNY~&#65533;P&#65533;&#65533;&#65533;`&#65533;&#65533;I&#65533;d&#65533;&#65533;7&#65533;
&#65533;&#65533;&#65533;&#65533;&#65533; r&#65533;&#65533;&#65533;&#65533;c&#65533;&#790;Q&#65533;&#65533;;&#65533;&#65533;<&#65533;^&#65533;&#65533;&#65533;qjg &#65533;;p=Q&#1488;&#65533;&#65533;&#65533;&#65533;&#65533;&#65533;&#65533;Q"&#65533;	1y&#65533; &#65533;p&#65533;&#65533;&#65533;I&#65533;&#65533;!:&#65533;&#65533;&#65533;v&#65533;x&#65533;z&#65533; {&#65533;5;HM0}&#1308;&#65533;|^1&#65533;J&#65533;&#65533;r&#65533;&#65533;x&#65533;A	?3@&#65533;&#65533;&#1200;]&#65533;3}pB&#65533;&#65533;/&#65533;p3*&#65533;:&#65533;Lk&#65533;&#65533;&#65533;&#65533;&#65533;&#65533;&#65533;&#65533;&#65533;1&#65533;&#1278;&#65533;&#65533;&#65533;A,&#65533;,&#65533;P&#65533;&#65533;@d&#65533;@&#65533;q&#65533;&#942;&#65533;&#65533; E&#65533;&#65533;&#65533;&#65533;D &#65533;&#65533;&#65533;&#65533;&#65533;&#65533;&#65533;c&#205;&#65533;&#1440;&#65533;&#65533;v&#65533;&#505;^&#65533;&#65533;l&#65533;&#736;&#65533;&#65533;&#65533;x&#1913;G&#65533;>&#65533;;&#65533;<S1&#65533;i0&#798;&#65533;&#65533;&#65533;&#65533;;&#65533;t&#213;AJZ9&#65533;&#65533;&#1632;&#65533;&#65533;]WB&#65533;u&#65533;&#65533;#&#65533;&#65533;&#65533;&#65533;>E&#65533;&#65533;&#65533;&#65533;h&#65533;&#65533;Tw&#65533;J&h&#65533;,&#65533;C1@&#65533;&#65533;2&#65533;&#1692;1&#65533;yw.}&#65533;&#65533;&#65533;Z6&#65533;&#65533;&#65533;&#1945;&#65533;&#65533;&#1838;&#65533;&#65533;&#65533;&#1037;^_e&#65533;&#65533;eo&#65533;T~gi_K~n&#65533;&#65533;&#65533;&#65533;&#65533;X&#2009;O[m&#65533;&#65533;&#65533;&#65533;G6,1j|_8&#65533;&#65533;3&#65533;k&#65533;&#65533;?&#65533;&^&#65533;&#65533;&#65533;;E&#65533;.&#65533;&#65533;`&#65533;q&#65533;[<&#65533;&#65533;q?&#1824;&#1558;&#65533;&#65533;&#65533;YWI&#65533;&#65533;&#1564;l&&#65533;
&#65533;Ra&#65533;s&#65533;&&#65533;&#65533;&#65533;&#65533;&#65533;`$&#1244;&#65533;;<3&#65533;&#65533;&#65533;x&#65533;U8U}%&#65533;&#65533;%!QH&#65533;&#65533;&#65533;&#65533;]&#65533;	&#65533;2&#65533;9&#65533;&#65533;q&#65533;&#65533; &#65533;&#65533;p&#65533;C&#65533;&#65533;&#65533;&#65533;&#65533;&#65533;O&#65533;&#65533;&#65533;&#65533;\&#65533;&#65533;&#65533;,&#65533;&#1743;&#65533;&#65533;&#65533;&#65533;&#65533;&#65533;N&#65533;&#65533;&#65533;&#65533;&#65533;\_&#65533;&#65533;&#65533; &#65533;&#10187;,&#65533;&#65533;&#2039;E! 4xBT&#65533;Q&#65533;8&#65533;&#65533;=~R&#65533;H&#65533;%M&#65533;D&#65533;&#65533;#&#65533;&#65533;A
B28&#65533;&#65533;&#65533;l&#65533;G&#65533;L&#65533;&#65533;&#1248;&#1052; &#65533;&#65533;&#65533;&#65533;&&#65533;P&#65533;&#65533;&#65533;&#65533;&#65533;@&#65533;)IM&#65533;S&#65533;&#65533;&#65533;i& &#65533;0&#65533;(&#65533;^&#65533;&#65533;&#65533;o&#65533;A(WLY&#65533;d&#65533;&#65533;N&#65533;r&#65533;&#65533;&#65533;&#65533;B&#65533;&#65533;J&#65533;&#65533;u{&#65533;&#65533;&#65533;i&#65533;&#65533;&#65533;&#65533;&#65533;m&#65533;P&#65533;&#65533;V&#65533;8&#65533;uk&#65533;+&&#65533;@&#65533;l&#65533;KJ&#65533;]&#65533;&#65533;+&#65533;F&#65533;&#65533;&#65533;&#65533;&#65533;Bi&#65533;&#65533;#&#65533;A.*R&#65533;&#65533;'0&#65533;y&#65533;&#65533;&#65533;@&#65533;&#65533;&#65533;&#65533;&#65533;,&#65533;RW8&#65533;_v&#65533;&#65533;U"&#65533;^&#65533;z&#65533;\~c&#65533;&#65533;VH&#65533;&#65533;X&#65533;&#65533;~&#65533;r&#65533;&#65533;&#65533;&#479;_&#65533;&#65533;r&#65533;&#65533;&#65533;&#65533;&#65533;&#65533;\&#65533;&#65533;&#65533;\&#65533;&#65533; &#65533;&#65533;3I&#65533;" i#TFa&#65533;&D&#65533;|J&#65533;0MJ&#65533;`ZPiV&#65533;&#65533;&#65533;P&#65533;&#65533;&#65533;@$C&#65533;0d?o&#65533;1Gr&#65533;&#65533;&#65533;&#65533;i&#65533;n&#65533;&#65533;&&#65533;``$&#65533;&#65533;&#65533;&#65533;&#65533;&#65533;&#65533;&#65533;&#65533;&v&#1165;&#65533;&#65533;&#65533;l/&#65533;F&#65533;j&#65533;XF&#65533;&#65533;e
&#65533;&#65533;:&#65533;&#65533;&#65533;&#186;&#65533;(&#65533;p2h&#65533;&#65533;p+&#65533;.&#65533;&#65533;&#65533;K&#65533;&#65533; &#65533;&#65533;&#65533;&#65533;V&#65533;b
&#65533;&#65533;:
3&#65533;&#65533; $&#65533;&#65533; +&#35839;&#65533;&#65533;&#65533;4&#65533;"&#629;AO&#65533;5&#1110;	&#1980;&#65533;&#65533;&#65533;&&#65533;&#928;&#65533;&#65533;&#65533;&#65533;
*&#65533; 8&#65533;q&#65533; W&#65533;&#65533;&#65533; q
Z&#17350;&#65533;&#65533;&#1476;&#65533;&#65533;X_
o?X&#65533;(&#454;r< &#65533;Y&#65533;&#65533;]6&#65533;&#65533;&#65533;&#65533;&#1680;:&#65533;&#65533;eb&#65533;6%&#65533;&#65533;&#65533;&#65533;E&#65533;&#65533;(&#65533;&#65533;(&#65533;=)
0r&#65533;&#65533;!&#65533;p7&#65533;(&#65533;&#65533;&#65533;&#65533;!,&#65533;$\&#65533;`&#65533;$>&#65533;&#4303;c4D&#65533;m&#65533;&#65533; 5rQ Vbd&#65533;Z&#65533;/&#65533;&#65533;&#65533;p>
&#65533; &#13968;&#1251;Y&#65533;T&#65533;$&#65533;,HK&#65533;V&#65533;G&#65533;&#65533;&#65533;D&#65533;&#65533;&VhBe&#65533;&#65533;&#65533;g=&#65533;&#560292;&#65533;&#65533;)&#65533;&#65533;,=&#65533;g&#65533;&#1450;&#65533;(@&#46722;N&#65533;t&#1300;&#65533;Ly&#65533;?&#65533;&#65533;m
&#65533;&#65533;&#65533;lR&#65533;k&#65533;&#65533;&#65533;z&#65533;R&#65533;&#65533;&#65533;&#65533;yj&#65533;&#65533;&#65533;[^&#65533;m&#65533;d&#65533;#&#65533;&#65533;&&#65533;&#65533; &#65533;8E&#65533;&#65533;&#65533;XC	E&#65533;yE&#65533;We-:W&#65533;&#65533;!:vXa&#65533;&#65533;&#65533;Xi&#65533;H&#65533;&#65533; 8&#65533;H&#322;D&#1016;t&#65533;I*&#65533;&#65533;&#65533;&#65533;fE&#65533;&#65533;]w&#65533;$T$&#65533;&#65533;v&#65533;V&#65533;&#65533;&#65533;T1&#65533;DT8H&#65533;&#1231;G&#65533;&#65533;\&#65533;$&#65533;B&#65533;&#65533;=nZ&#736;f&#65533;7&#65533;&#65533;r&#65533;Z&#65533;J&#65533;Z&#65533;&#65533;'.&#65533;&#65533;,&#65533;&#65533;&#65533;&#65533;&#65533;&#65533;j&#65533;j&#65533;&#65533;s|&#65533;&#65533;&#65533;&#65533;dB(&#65533;jv&#65533;[&#65533;7)&#65533;c	*&#65533;&#65533;B&#65533;&&#65533;&#65533;&#65533;L)aBn&#65533;&#65533;&#65533;"^p&#65533;&#65533;&#65533;
pq&#1101;}&#65533;C&#65533;&#65533;$"&#65533;&#65533;>&#1531;D&#65533; &#65533;&#65533;&#65533;{<&#65533;&#65533;&#65533;q&#65533;CRB&#65533;PGy&#65533;E&""
":&#65533;&#65533;s&#506;XB&#65533;&#65533;b&#65533;&#65533;&#65533;|D&#65533;T&#65533;&#65533;&#65533;&#1553;s&#65533;Hs&#65533;0&#65533;}&#65533;&#65533;&#65533;&#65533;*h&#65533;h &#65533; nl#|8G:&#65533;&#65533;q&#65533;(&#65533;4=%)&#65533;iDhR&#65533;1	&#65533;X`a&#65533;&#65533;H&#65533;W&#65533;&#65533;&#65533;&#65533;)a&#65533;&#65533;&#65533;&#65533;$J &#65533;&#65533;&#65533;&#65533;0&#65533;&#65533;7q&#65533;&#65533;,&#65533;)R&#65533;$VRBh*lb&#65533;H4&#150;F&#65533;ijTcs#&#65533;
5Y-F&#65533;7&#1624;&#65533;;&#65533;2H &#65533;	_&#65533;&#65533;#
q&#65533;H&#65533;&#65533;@`AD x&#65533;Ln&#65533;&#65533;u&#1121;D"&#65533;&#65533;q^&#65533;<7&#65533;]IF &#65533;&#65533;	"&#65533;&#64802;&#65533;V&#65533;N&#65533;D&#65533;v&#65533;L^&#65533;&#65533;O~&#65533;&#65533;Aa2c&#65533;&#450;&#65533;&#65533;i&#65533;&#65533;U&#65533;2&#65533;&&#65533;&#65533;f&#65533;lB'!&#128;&#65533;&#65533;/:&#65533;W&#65533;&&#65533;U%&#65533;X>&#65533;&#976;j(&#1034;&#65533;&#65533;W&#65533;f`&#65533;$!4&#65533;H&#65533;&#65533;)&#65533;&#65533;3&#65533;&#65533;&#65533;W.u&#65533;&#65533;&2K&#65533;&#65533;&#65533;&#65533;&#65533;A&#65533;-K+	l&#65533;&#65533;c&#65533;f4&#65533;fH&#65533;&#65533;d&&#65533;h&#65533;3&#65533;&#65533;&#65533;&#65533;ln&#1387;&#65533;&#65533;N(&#65533;&#65533;&#65533;k&#65533;&#65533;q(&#65533;HZ&#65533;9&#65533;&#65533;&#65533;ougD&#1193;&#65533;&#65533;&#65533;&#1390;&#65533;&#65533;ADP&#65533;&#65533;y&#65533;&#65533;(H&#65533;&#65533;&#65533;&#65533;z&#65533;&#65533;&#65533;I&#65533;I&#65533;l&#65533;&(M&#65533;\<&#65533;&#65533;&#65533;&#65533;&#65533;'&#65533;&#65533;mr&#65533;&#65533;_&#65533;&#65533;&#65533;:iKKwB&#65533;&#65533;.=)&#65533;1i&#65533;T&#1228;&#65533;-MI&#65533;&#65533;"&#65533;)&#65533;I&#65533;&#65533;I[z&#65533;5&#65533;T&#65533;&#65533;Z]&#65533;JQ0&#65533;@&#65533;&#65533;&#65533;&#65533;!!&#65533;~e&#65533;&#65533;V&#1530;&#65533;1gv!dN&#65533;]&#65533;&#65533;&#65533;&#65533;&#65533;IJ&#65533;&#65533;&#1532;&&#65533;&#65533;&#65533;*&#65533;&#65533;&#65533;&#65533;&#65533;&#65533;&#65533;&#65533;{?&#65533;V%5),d!&#65533;&#65533;jE.&#65533;&#65533;&#149;>b_&#65533;A&#65533;Nt"v&#65533;R&#65533;j&#65533;\&#65533;m!&#65533;&#65533; o6&#65533;&#65533;&#65533;lZ&#65533;&#65533;O&#65533;1&#65533;&#65533;&#65533;Ah]&#65533;&#65533;'&#65533;'*R&#65533;&#65533;N&#65533;A&#65533;=e&#65533;&#65533;\&#65533;&#65533;&#65533;&#65533;1&#65533;&#65533;;&#65533;$&#65533;Y&#65533;w&#65533;&#65533;&#65533;&#65533;wW&#65533;y&#65533;&#65533;b&7&#65533;$&#65533;)&#65533;;B&#65533;&#1057;&#65533;&#65533;&#65533;jZ<k&#65533;&#65533;&#65533;&#65533;&#65533;Z<&#65533;&#65533;&#65533;9&#65533;&#65533;&#65533;&#65533;7&#65533;f`&#65533; &#65533;&#65533;-&#695;&#65533;&#65533;&#65533;&#65533;xsAa:,Siy&#65533;Z&#65533;l&#65533;f@&#835;m&#65533;&#65533;	h>]&#65533;Mp&#65533;A&#65533;I&#65533;&#65533;&#65533;&#65533;&#65533;t&#65533;&#65533;i"1&#65533;&#65533;&#65533;8k,&#65533;&#65533;\&#65533;&#65533;&#65533;qGdl&#65533;&#65533;&#65533;&#65533;&#65533;>&#65533;&#65533;A4du&#65533;&#65533;&#65533;&#65533;;Hj&#65533;&#65533;&#65533;&#1279;F1uAr&#994;P&#65533;2&#65533;&#65533;&#65533;&#65533;&#65533;&#65533;d&#65533;&#65533;&#65533; &#65533;&#65533;&#65533;d'&#65533;&#65533;vQ&#65533;&#65533;-Wid&#65533;f6D
;&#65533;B&#65533;&#65533;#
&#65533;&#65533;I"&#65533;'z&#65533;
&j&#65533;C&#65533;&#65533;&#65533;pf&#65533;$`V1&#65533;&#65533;&#65533;&#65533;&#65533;&#547;q&#65533;F-&#65533;S[&#65533;&#65533;&#65533;&#65533;F\&#65533;&#65533;&#1422;&#65533;5F2~|G&#212;&#65533;P&#65533;&#65533;&#65533;8&#65533;&#65533;&#65533;&#65533;&#65533;&#1466;^&#410;&#65533;_&#65533;&#65533;&#65533;&#65533;ldr&#65533;&#1058;&#65533;&#65533;<&#65533;[&#65533;&#65533;&&#65533;&#1671;&#65533;&#65533;S&#65533;RO.&#65533;@8&#65533;&#65533;>&#65533;Us&#65533;&#65533;q&#65533;&#65533;&#65533;""&#65533;&#65533;v&#65533;Y&#65533;&#65533;&#65533;&#65533;&#65533;J&#65533;&#65533; .&#65533;&#65533;&#65533;&#65533;&#65533;&#977;oM&#65533;&#65533;&#65533;&#65533;&#65533;A"&#65533;h<U&#65533;"/Tr&#65533;&#65533;^&#65533;&#65533; 	&#65533;&#65533;&#65533;&#65533;&#65533;7&#65533;&#65533;&#65533;&#65533;&#65533;mVwJ&#279;XA&#65533;&#65533;W&#9472;c&#65533;g&#65533;&#65533;-&#65533;I&#65533;*&#65533;&#65533;&#65533;$&#65533;&#65533;&#1349;m&#65533;&#65533;
&#65533;&#65533;&#2041;&#65533;&#320;&#1732;&#65533;[&#65533;{z&#65533;&#65533;j&#65533;&#65533;/&#65533;&#65533;&#65533;&#65533;&#65533;U&#65533;&#65533; &#65533;&#65533;u4&#65533;&#65533;?&#65533;&#65533;b&#65533;/&#65533;&#65533;&#509;v&#65533;&#65533;&#65533;?\&#3326;&#65533;&#65533;7&#65533;&#65533;!/&#65533;&#65533;/&#65533;z&#65533;5&#65533;&#65533;2H&#65533;1h&#65533;`;&#65533;W&#65533;&#65533;&#65533;&#65533;&#65533;&#65533;[&#65533;&#1247;&#65533;I&#65533;t?&#65533;&#65533;&#65533;&#65533;l&#65533;3&#65533;[%&#65533;&#65533;&#65533;&#65533;&#65533;&#65533;I&#65533;&#65533;&#65533;&#65533;&#65533;-7lLOh:&#65533;vP&#65533;&#65533;&#65533;@ &#65533;&#65533;8&#65533;&#65533;c&#65533;P&#65533;&#65533;&#65533;&#65533;&#65533;&#65533;C5&#1563;&#65533;&#65533;=U&#45582;P&#65533;Us&#65533;&#65533;&#65533;&#65533;&#65533;&#65533;:Y&#65533;&#65533;H&#65533;&#65533;(&#65533;&#65533;&#65533;&#65533;&#65533;C&#65533;&#65533;&#65533;&#65533;8&#65533;&#65533;&#65533;&#65533;&#65533;C&#65533;1,&#65533;&#65533;&#65533;&#65533;&#65533;&#1450;+&#65533;	&#65533;	&#65533;&#65533;&#65533;&#65533;&#65533;8&#65533;&#65533;%&#65533;&#65533;&#11023;x&#65533;@a&#65533;3)&#65533;&#65533;&#65533;&#1120;&#65533;?&#131;&#65533;&#65533;)&#65533;&#65533;By+&#65533;g&#65533;c &#65533;&#65533;E&#65533;?&#65533;2&#65533;,&#65533;&#65533;&#65533;#&#65533;X	&#65533;&#65533;&#65533;C&#65533;&#65533;B:p&#65533;1&#65533;@&#65533;&#65533;&#65533;&#65533;&#65533;:\5&#1819;&#65533;&#58535;S&#65533;&#65533;&#203;1A&#65533;A&#65533;(&#65533;9tD&#65533;QA&#65533;&#1121;h&#65533;7&#65533;h&#65533;:9&#65533;i)&#65533;&#65533;&#65533;&#65533;&#764;	&#1225;+&#65533;-&#65533;&#65533;&#65533;&#65533;&#65533;	 &#65533;2&#65533;JEP&#173;&#65533;&#65533;&#65533;&#65533;&#65533;&#65533;&#65533;&#1243;&#65533;P&#65533;EAj?&#65533; &#65533;&#65533;&#1760;%X0&#65533;&#141;&#65533;j&#65533;2&#65533;&#65533;x&#65533;&#65533; &#65533;&#65533; :&#65533;M&#65533;&#65533;izD&#65533;&#65533;&#65533;&#65533;y&#65533;&#65533;1T&#65533;1&#753;&#65533;&#65533;&#65533;'U&#65533;=&#65533;&#65533;&#65533;1&#65533;'&#65533;8DI&#271;&#513;\&#65533;j&#65533;&#460;&#65533;&#65533;&#65533;c&#65533;&K	"`&#65533;!i3"&#65533;&#65533;&#65533;	E&#65533;&#65533;&#65533;J*&#65533;&#65533; 
&#65533; &#65533;&#65533;,&#65533;&#65533;&#65533;&#65533;&#65533;	&#65533;&#65533;&#65533;j&#65533;&#65533;&#65533;&#65533;&#65533;&#65533;&#65533;&#65533;&#65533;&#65533;d	a&#65533;%&#65533;&#1081;&#65533;x0&#724;6<='p&#65533;&#65533;&#65533;&#65533;&#65533;i&#65533;P+&#65533;q&#65533;t&#65533;&#65533;]&#65533;5&#65533;Q8&#65533;&#65533;&#65533;&#65533;1#&#465;&#65533;=&#65533;I&#65533;P>U&#517;&#65533;&#65533;G&#65533;P&#65533;#+&#678;|&#616;<&#65533;z&#65533;p&#65533;z&#65533;&#65533;{&#65533;R(Z&#65533;&#65533;&#65533;&#65533;y&#749;&#1874;E)&#65533;Ec&#65533;&#65533;;&#65533;&#65533;t&#65533;,&:&#65533;&#1664;K&#65533;&#65533;H&#65533;t&#65533;&#65533;&#65533;&#65533;&#65533;K&#65533;&#65533;%h&#65533;&#65533;A&#65533;D&#65533;,&#65533;+&#65533;&#65533;B-&#65533;&#65533;&#65533;B&#65533;&#65533;&#65533;&#65533;&#65533;&#65533;&#65533;&#65533;3&#65533;&#65533;C&#65533;&#65533;&#65533;&#65533;&&#65533;&#65533;&#65533;&#65533;&#65533; Z&#65533;wR1C:O&#1743;s&#65533;l&#65533;&#65533;&#65533;&#609;&#65533;&#65533;&#65533;&#65533;&#65533;&#65533;&#65533;&#65533;#B p&#65533;&#65533;&X &#65533;K9	l&#65533;&#65533;&#65533;&#851;&#255040;&#65533;&#65533;&#65533;2k>S4&#65533;4?&#65533;&#1782;&#65533;
N&#65533;&#65533;E}&#307;&#65533;9xK&#790;27&#65533;P&#65533;&#65533;t&#65533;Q&#65533;&#65533;&#1408;4&#65533;KK&#65533;j&#65533;&#65533;&#65533;&#65533;$&#65533;z&#65533; h&#65533; &#65533;x&#65533;&#65533;&#65533;&#65533;q"5&#65533;&#65533;&#65533;&#65533;&#967;&#65533;Cs&#65533;5Z[&#65533;,n&#65533;+&#65533;S&#65533;m>m&#65533;&{t&#65533;eO&#142;&#65533;&#65533;Cx&#65533;&#65533;;&#65533;M&#65533;&#65533;:&#65533;&#65533;bXE&#65533;&#65533;&#65533;&#65533;H&#65533;&#65533;&#65533;&#1225;N&#1675;&#65533;C&#65533;&#65533;(&#65533;&#65533;&#65533;<@&#65533;(&#65533;&#1785;%p9&#65533;(&#65533;&#519;L&#65533;1&#65533;&#65533;&#65533;H&#65533;dL DQ)&#65533;&#65533;&#65533;&#65533;&#65533;&#65533;&#65533;hXY&#65533;&#65533;&#65533; )&#65533;&#65533;P&#65533;&#65533;&#65533;&#65533;&#1089;'&#65533;`X@X&#65533;&#65533;&#65533;pIe&&#65533;&#65533;&#65533;j&#65533;&#65533; &#65533;&#65533;&#1084;&#65533;&#1323;O&#65533;&#65533;9}&#65533;t&#65533;1&#65533;&#65533;&#65533;&#65533;&#65533;%&#65533;&#65533;&#65533;&#65533;I3&#65533;&#1254;q&#65533;&#65533;&#65533;O&#1702;mrh&#65533;Z&#65533;&#65533;7&#65533;&#65533;.&#65533;&#65533;&#65533;+/\E^D&#65533;&#65533;&#65533;&#65533;sK&#65533;&#65533;
9z&#65533;&#65533;{&#65533;&#65533;;-&#65533;&#65533;&#65533;QE&#65533;&#65533;$5&#65533;&#65533;&#65533;-&#65533;&#65533;&#65533;&#65533;&#65533;&#65533;=0)R&#65533;&#65533;b&#65533;&#65533;*RK&#65533;&#65533;&#65533;|&#65533;#&#1195;&#65533;&#65533;Seu1p&#65533;&Q&#65533;&lT@&#65533;n$&#1027;&#65533;Y&#65533;$&#65533;&#65533;Hk@k&#65533;&#65533;&#65533;q-n&#65533;cE&#65533;&#65533;&#1411;&#65533;&#65533;cP1&#1518;&#65533;G)&#65533;L|&#65533;&#65533;]&#65533;&#258;J&#65533;&$&#65533;b&#65533;&5Z&#65533;&#65533;&#1712;&#720;X_&#65533;&#1148;P*U&#65533;&#65533;&#65533;&#65533;r&W&#65533;Wbb
&#65533;&#1107;&#65533;&#65533;c&#65533;&#65533;zL&#1474;h&#65533;$&#65533;F&#65533;V&#65533;5	J(&#65533;eY&#65533;&#65533;&#65533;&#65533;(&#65533;O&#65533;&#65533;b&#65533;P&#1128;Y&#65533;&#65533;&#1603;H  @&#65533;Y&#65533;&#65533;&#1634;&#65533;8&#65533;&#65533;kh&#1936;RB&#65533;)&#65533;&#1179;&#65533;<&#65533;=&#65533;1&#65533;&#65533;$U&#383;&#307;]&#65533;&#65533;&#65533;&#65533;0&#65533;&#65533;&#530;&#65533;(`&#65533;&#2010;HQD	&#65533;&#1725;&#65533;0&#65533;|&#65533;;&#65533;&#65533;l)`&#65533;K&#65533;\,&#65533;&#1406;A&#383;&#65533;BM&#65533;&#65533;G&#65533;&#65533;&#65533;&#35843;&#65533;0J&#65533;&#65533;S&#65533;&#65533;&#65533;&#65533;OX&#65533;&#65533;9&#65533;&#65533;&#65533;&#65533;&#65533;&#1616;&#65533;J&#65533;&#65533;A&#65533;&#65533;&#65533;+&#65533;H&#65533;&#65533;&#520;&#65533;@&#65533;(]&#65533;E]&#65533;\&#65533;&#65533;&#65533;&#65533;&#1794;&#65533; &#65533;&#65533;&#65533; &#65533;+&#65533;&#65533;T9&#65533;$R&#65533;&#65533;8+Q&#65533;&#65533;&#65533;<cj&#65533;&#65533;&#65533;&#950;&#65533;&#65533;&#65533;&#65533;&#65533;H\&#9929;5,&#65533;@&#65533;&#65533;B&#65533;C&#65533;&#65533;P3&#65533;d3Ek&#65533;&#65533;y3&#65533;&#65533;&#65533;&#65533;	&#65533;&#65533;	&#65533;/&#65533;y,&#65533;`TZH&#65533;&#65533;&#65533;K_&#65533;Y'&#65533;&#65533;&#65533;&#65533;&#65533;&#65533;M&#65533;@ X &#65533;&#65533;_&#65533;&#65533;&#65533;&#65533;=&#65533;+H&#65533;6&#65533;&#283;&#1088;\&#65533;&#65533;&#65533;&#65533;&#65533;&#65533;&#65533;&#1980;&#33369;Q&#65533;&#65533;X&#65533;(&#65533;&#65533;&#65533;E-&#65533;0&#65533;Evc&#1940;&#65533;7&#65533;h&#65533;&#65533;U^&#65533;^&#65533;&#65533;&#65533;&#65533;&#65533;&#382;1&#65533;&#65533;1N&#65533;P&#65533;&#65533;A&#65533;7&#65533;&#65533;&#65533;&#65533;[&#65533;&#65533;uNwS0&#65533;&#65533;N&#65533;k&#65533;&#1834;&#956;&#65533;&#137;JEF&#65533;>&#1632; &#65533;G&#65533;&#65533;yb&#160;]&#1701;&#65533;'&#65533;+&#65533;&#65533;:&#65533;&#1986;&#65533;&#65533;w&#65533;&#65533; &#65533;[X 1c&#65533;&#65533;1&#65533;_&#65533;H&#12512; &#65533;&#65533;5&#65533;&#65533;PQ&#65533;6&#65533;&#65533;	@*&#65533;&#65533;&#65533;&#65533;&#1155; &#65533;5&#65533;?>	E&#65533;&#65533;&#65533;&#65533;&#65533;  @8d &#65533;8&#65533;&#65533;7.d&#65533;H&#65533;&#65533;&#65533;'&#65533;&#65533;&#65533;&#976;&#65533;&#65533;&#65533;&#13996;&#65533;&#65533;Q%U$ "&#65533;`&#65533;Q0&#65533;-&#65533;&#65533;N&#65533;&#65533;V 5&#65533;&#1776;&#65533;E;4C&#65533;&#65533;&#65533;e&#65533;Hau3&#65533;5&#65533;6&#65533;e[F&#65533;D&#65533;Bx{e<&#65533;&#1939;&#65533;&#65533;&#65533;A&#65533;7v&#65533;	&#65533;&#65533;&#65533;U1|&#65533;&#65533;[R&#65533;&#65533;&#65533;	&#65533;&#65533;&#65533;&#65533;&#65533;I&#65533;&#65533;q&#65533;]*&#65533;&#65533;&#65533;&#65533;8&#65533;&#65533;	H.* ]&#965;&#65533;DI&#869;&#65533;	&#65533;&#65533;8.dx&#65533;R&#65533;X&#65533;&#65533;pgEFdeD8Nd&#65533;:7&#33864;&#65533;M&#65533;&#65533; &#65533;&	EN&#65533;&#65533;8d&#65533;&#65533;\&#65533;&#65533;0&#65533;y&#65533;&#65533;&#65533;&#65533;&#1760;}&#65533;&#65533;&#65533;&#735;R&#65533;6e&#1417;!)U&#65533;r&#65533;&#14696;&#65533;U&#65533;&#65533;HQ-&#65533;&#65533; !&#65533;&#65533;r&#65533;&#65533;&#65533;DQ&#65533;E&#65533;d&#65533;&#65533;&#65533;,&#65533;W&#65533;&#65533;&#65533;&#65533;&#65533;&#65533;fW&#65533;t&#65533;U&#65533;H&#65533;i6&#65533;&#65533;&#65533;&#65533;s&#65533;&#1744;&#65533;<;&#585;K&#65533;&#65533;GC-+/&#65533;&#65533;&#65533;&#65533;&#65533;*&#65533;&#65533;*wF&#65533;v&#65533;&#65533;&#65533;&#1839;&#65533;YA>&#65533;[&#65533;&#13304;c&#65533;P.E&#65533;c&#65533;&#65533;Y|v&#65533;&#65533;&#1045;&#65533;vg&#65533;ng~Fh,&#65533;h&#65533;F&#65533;&#65533;&#65533;p&#65533;&#65533;&#65533;&#65533;&#65533;&#65533;&#1871;&#65533;8&#65533;e&#65533;&#65533;_&#662;C6&#65533;&#65533;&#65533;&#65533;&#966;h&#1341;&#65533;5c	Jc&#65533;&#1857;&#65533;gDi&#65533;{F&#65533;&#65533;&#65533;&#65533;F!$&#65533;&#65533;&#65533;&#65533;&#651;U2&#65533;b&#65533;&#65533;&#65533;&#65533;&#65533;E&#65533;&#65533;K&#65533;&#65533;$&#65533;&#65533;&#65533;&#65533;&#1160;&#65533;FB&#65533;&#1708;&#65533;&#65533;&#65533;"&#65533;6&#65533;f&#65533;&#65533;5&#65533;&#65533;&#65533;w&#65533;B&#65533;&ntK&#1960;&#65533;H"a&#65533;&	&#65533;&#65533;&#65533;&#1888;&#65533;&#65533;&#65533;m/&#65533;c&#949;r&#65533;k*&#65533;&#65533;&#65533;&#65533;&#65533;&#65533;c&#65533;^&#65533;
&#65533;&#65533;&#65533;Bk,&#65533;d&#65533;=m&#65533;&#65533; wN&#65533;w&#65533;A>h&#65533;&#65533;Y&#65533;&#65533;&#65533;&#1809;&#65533;&#65533;gh.6c&#65533;e&#65533;X&#65533;&#65533;`&#65533;&#65533;&#65533;+&#65533;&#65533;+X '&#65533;&#65533;&q&#65533;&#65533;T&#65533;p6&#65533;qV &#840;]&#65533;&#1008;q&#65533;m &#65533;&#65533;&#65533;W&#65533;&#65533;&#65533;&#65533;<$g
C>&#65533;>&#65533;|=&#65533;B&#65533;i&#65533;&#65533;&#65533;&#65533;i&#65533;&#65533;&#65533;C&#65533;+&#65533;-&#65533;*iZ&#65533;&#65533;_&#65533;&#65533;&#65533;Le&#65533;&#65533;;"&#65533;&#65533;&#65533;j&#65533;&#65533;-Df&#65533;&#65533;&#65533;&#65533;U&#65533; &#65533;&#65533;&#65533;&#65533;&#65533;]:&#65533;3-&#65533;)&#65533;&#65533;H&#65533;0&#65533;>g&#65533;l&#65533;h7h&#65533;h &#65533;&#65533;&#65533;#>.h&#65533;yl.&#65533;&#65533;&#65533;&#65533;&#65533;&#65533;&#65533;x&#65533;4Fc&#65533;l&#65533;&#65533;`&#65533;&#65533;Fq&#65533;&#65533;_8&#65533; &#65533;X&#65533;&#65533;nuV&#1472;Ug&#65533;S_&#65533;X&#65533;&#65533;&#65533;&#65533;[&#65533;?1&#65533;&#65533;&#65533;J&#65533;b&#65533;5&#65533;B&#65533;&#65533;&#65533;&#1913;&#65533;&#65533;9&#65533;
&#65533;&#65533;&#65533;&#65533; &#65533;&#65533;`b&#65533;&#65533;&&#65533;&#65533;]&#65533;&#65533;BC3&#65533;&#65533;&#65533;&#65533;;d&#65533;&#65533;&#65533;&#65533;&#65533;e&#65533;&#65533;&#65533;~&#315;&#65533;&#65533;&#65533;&#65533;5X>u&#65533;`&#65533;&#1214;5&#65533;6x_&#65533;4&#65533;[F&#65533;te&#65533;&#65533;&#65533;.&#65533;&#65533;a05375S0#4&#65533;O8&#65533;R
&#65533;)c4g&#65533;&#65533;&#65533;&#65533;&pHq&#65533;@&#65533;7&#65533;&#65533;	&#65533;&#65533;&#65533; KWF74F&#65533;&#65533;&#65533;&#65533;&#65533;&#2047;r&#65533;I&#65533;&#65533; &#65533;&#65533;&#65533;&#65533;g&#65533;2&&#65533;Q&#65533;&#65533;V&#65533;&#65533;&#65533;_K&#65533;u&#65533;&#65533;yI&#65533;&#65533;~&#65533;&#65533;&#65533;4&#65533;&#65533;&#65533;&#65533;&#65533;&#65533;+&#65533;5y)&#65533;t&#65533;&#65533;p&#65533;&#65533;yI/T&#65533;&#65533;]&#65533;&#65533;&#65533;)XB&#65533;Jv&#65533;(&#65533;)&#65533;&#65533;B&#65533;&#65533;&#65533;&#65533;&#65533;&#65533;
&/&#65533;?&#65533;&#65533;&#65533;:&#65533;N	K&#65533;&#22048;&#65533;&#65533;&#65533;^&#65533;&#65533;&#65533;&#65533;`&#65533;&#65533;&#65533;N1&#65533;&#65533;&#65533;&#65533;Zv&#65533;&#65533;&#1014;&#65533;w&#65533;v&#65533;&#65533;v<&#65533;_&#65533;&#65533;6 &#65533;W&#65533;&#65533;M&#65533;V&#65533;&#65533;=&#65533;&#950;w&#65533;	&#65533;&#65533;y&#65533;w&#65533;&#65533;Y&#65533; R:&#65533;Q&#65533;&#65533;&#923;`&#65533;(&#65533;&#65533;&#65533;&#65533;G	?&#65533;&#65533;&#65533;&#65533;F&#65533;o&#65533;og&#65533;l&#65533;7&#65533;Hndy&#65533;k'l&#65533;N&#65533;A&#65533;&#65533;&#65533;&#65533;&#65533;&#65533;&#65533;&#65533;D)m&#65533;`&#65533;&#65533;&#65533;&#65533;?m	_&#65533;&#65533;&#65533;2&#13183;l&#65533;&#65533;&#65533;q&#65533;&#65533;&#65533;&#65533;&#65533;&#65533;zT&#65533;&#65533;W&#65533;zn&#65533;&#64664;&#65533;&#65533;&#65533;&#65533;&#65533;&#65533;&#65533;&#65533;&#524;&#65533;&#65533;&#65533;8&#65533;&#65533;&#65533;W&#307;&#65533;&#65533;Q&#65533;&#65533;g&#65533;&#65533;&#65533;"&#65533;&#65533;&#134;4T&#65533;&#65533;&#65533;B&#65533;/b&#792;q&#65533;?Z%d &#65533;b3&#65533;%&#65533;LI&#65533;&#143;&#65533;,$9 &#65533;H&#65533;&#65533;&#65533;Q&#65533;&#541; 5&#65533;&#65533;&#65533;&#65533;&#65533;H&#65533;D&#65533;&#65533;&#65533;&#65533;&#65533;M&#65533;q&#65533;lH&#65533;L&#65533;&#65533;&#65533;jU&#65533;&#927;,Q&#65533;k&#65533;D&#65533;W&#65533;f.&#65533;&#65533;&#65533;&#586;&#65533;9:<&#65533;"&#1794;^&#65533;&#65533;&#65533;&#65533;o&#65533;&#65533;i&#65533;&#65533;8a/ &#65533;T >l&#65533;?&#393;&#65533;\&#65533;[&#65533;&#65533;r&#65533;&#65533;0&#65533;A &#65533;A_&#65533;&#65533;&#65533;&&#65533; &#65533;&#65533;>KP&#65533;k&#65533;6h&#65533;C&#65533;W&#65533;&#65533;]&#65533;&#65533;l&#65533;Wl&#65533;(&#65533;r&#65533;&#65533;5&#65533;Np9&#65533;+&#65533;,P&#65533;&#65533;&#65533;&#1983;&#65533;/~<&#65533;&#65533;LP&#65533;&#65533;5&#65533;&#65533;pW&#65533;&#65533;&#65533;&#65533;#\&#65533;&#65533;C&#65533;&#65533;&#65533;&#65533;L] -E&#65533;24X)hQP&#65533;)T&#65533;=&#65533;sP3:$&#65533;&#65533;K&#65533;P&#65533;?&#65533;`&#65533;!Z"E&#65533;&#65533;&#65533;&#1827;&#65533;R&#65533;@&#65533;&#65533;=-Vt&#65533;&#65533;,&#65533;"&#65533;&#1912;T&#65533;;&#65533;&#65533;&#65533;<~&#65533;#&#65533;&#1176;#ADK]-I&#65533;
=&#593;&#65533;&#65533;xAKH&#65533;&#65533;Wl&#65533;% u&#65533;&#65533;m6&#1558;&#65533;&#65533;&#65533;]g&#65533;l&#65533;&#65533;l&#65533;&#65533;&#65533;&&#64550;Zg&#65533;&#65533;&#65533;&#65533;&#65533;&#65533;&#65533;&#65533;g&#65533;fZ&#65533;&#65533;&#65533;&#65533;fj&#65533;&#65533;vf&#65533;\&#65533;&#65533;9&#65533;(&#65533;&#65533;&#65533;i&#65533; 0
\o&#65533;q&#65533;&#65533;r&#65533;)&#65533;&#65533;q}
] &#65533;"&#65533;&#65533;?&#1065;&#65533;u&#65533;Yw&#1131;u&#65533;&#65533;&#65533;&#9899;&#65533;&#65533;&#65533;&#65533;k&#65533;<&#65533;DA]`DlA&#65533;&#65533;Cl&#65533;nS&#65533;?$d&#65533;?'&#65533;P-&#65533;Ms	&#65533;+&#65533;6&#65533;"&#1281;A(&#65533;&#65533;?<l;A&#65533;NS&#65533;&#65533;&#65533;&#65533;&#65533;?/&#65533;S&#65533;&#65533;&#31486;&#65533;&#65533;&#1775;&#65533;&#65533;&#65533;&#65533;\&#65533;&#65533;#l+&#65533;p.	&#1256;[P-&#65533;&#65533;&#65533;"kP&#65533;&#65533;J@&#65533;&#65533;&#65533;&#65533;6&#65533;&#65533;&#65533;4&#65533;V[&#65533;<&#65533;0&#65533;&#65533;2&#65533;#C2&#65533;+&#65533;	&#65533;4
:OlA>&#65533;;&#65533;&#65533;@&#65533; D&#65533;&#65533;u&#65533;&#65533;&#65533;&#65533;OC&#65533;&#65533;SS]&#65533;&#65533;Wc&#65533;&#65533;2l&#65533;nA$&#65533;@&#65533;&#65533;	K&#65533;&#65533;}&#65533;CGK2A_K&#65533;&#65533;(OK&#65533;&#65533;6&#65533;&#65533;O&#65533;&#65533;&#65533;&#65533;4&#65533;&#259;&#65533;5&#65533;&#65533;&#65533;#B&#65533;&#65533;&#65533;?=&#65533;"&#65533;&&#65533;@3A&#65533;YS^&#65533;&#65533;c&#65533;&#65533;&#65533;s&#65533;o&#65533;&#65533;&#65533;lA&#65533;&#65533;&#65533;&#65533;&#65533;"&#65533;&#65533;&#489;&#65533;S:&#65533;&#586;L	&#1078;|&#65533;&#886;&#65533;^&#65533;&#65533;&#65533;&#65533;&#65533;&#65533;&#65533;&#65533;9~&#65533;A&#65533;N<1I&#65533; &#65533;_St&#1980;&#65533;&#65533;C&#65533;&#65533;&#65533;SO&#65533;&#65533;D&#1136;&#65533;&#65533;v&#65533;/qCD:&#65533;&#65533;^&#65533;/&#65533;&#65533;?&#65533;w]nA(H&#65533;w&#65533;>&#65533;<&#65533;&#65533;&#416;^&#65533;=&#65533;&#65533;T&#65533;"0&#65533;
\ &#65533;&#65533;e&#65533;&#65533;i&#65533;&#65533;Eg
x|&#65533;&#65533;6v>&#65533;&#65533;}=@&#65533;&#65533;j&#65533;.&#65533;f)&#65533;&#65533;b&#65533;&#65533;&#545;o9c&#65533;&#65533;&#65533;&#65533;B&#65533;&#65533;&#65533;p7&#65533;&#65533;&#65533;gdr"&#65533;h&#65533;#"1k&#1515;&#65533;&#65533;&#65533;u:&#65533;&#65533;&#65533;X&#65533;@[&#65533;&#65533;G&#65533;*&#65533;c&#65533;&#65533;&#65533;zDk&#65533;&#65533;p&#65533;&#65533;i&#65533;a&#65533;&#65533;&#65533;&#65533;c&#65533;L&#65533;&#65533;BH&#65533;&#65533;&#65533;&#65533;L&#65533;'I&#65533;#&#65533;&#65533;&#65533;&#65533;?#&#65533;&#65533;&#65533;&#65533;&#65533;&#65533;&#65533;&#65533;&#65533;R1,&#65533;&#65533;2Aja&#65533;*~P&#65533;&#65533;&#65533;&#65533;PP@&#65533;a5d&#65533;4&#309;&#65533;&#65533;&#65533; &#65533;&#65533;&#65533;#&#65533;&#65533;&#65533;9&#65533;P&#65533;LZ ki&#65533;[&#65533;2&#65533;&#65533;&#65533;tA&#65533;&#65533;&#65533;k&#65533;&#65533;&#65533;&#65533;@&#65533;2&#65533;&#65533;&#65533; 3U&#65533;&#65533;&#65533;	&#65533;,/&#65533;&#65533;;]A&#65533;h&#65533;K&#65533;&#65533;&#65533;&#65533;%9&#65533;i&#65533;s&#65533;S_O&#65533;&#65533;A&#65533;a&#65533;&#65533;&#65533;&#65533;\/&#65533;&#1909;&#65533;&#65533;AzQ&#65533;"&#65533;&#65533;5&#65533;&#65533;&#65533;a&#65533; &#65533;Q&#65533;&#65533;&#65533;&#65533;a&#65533;&#65533;4&#65533;7&#65533;aSq&#65533;&#65533;"A&#65533;`Gx&#65533;3&#65533;&#65533;(G;z&#65533;&#65533;&#65533; &#65533;\&#65533;?&#65533;&#65533;	&#65533; 8&#65533;g&#65533;&#65533;7/du&#65533;!#Z&#1620;Y&#65533;<t#&#65533;&#65533;&#65533;&#65533;8)&#65533;&#65533;&#65533;b&#65533;B&#65533;&#65533;CT&#65533;B]&#65533;&#65533;&#65533;C^&#65533;&#842;&#65533;Q&#65533;&#65533;G&#65533;j&#1387;b&#1352;&#65533;,MJ&#65533;B' a&#65533;&#65533;&#65533;Y&#732;zz&#65533;YO=&#65533;M&#65533;V&#65533;&#65533;&#65533;&#65533;&#65533;&#65533;?@&#65533;&#65533;&#65533;&#65533;,&#65533;H)&#65533;Q&#65533;l&#65533;f&#1604;$,&#65533;MV&#65533;/t&#65533;*c&#65533;&#65533;&#65533;B&#65533;&#514;d&#65533;&#65533;&#65533;P!{(dCr&#65533;A&#65533;&#65533;&#1362;n&#65533;YxZQ&#1218;bb&#65533;&#65533;+0	".&#65533;me&#65533;&#65533;V4&#65533;u&#65533;!&#65533;D/ &#65533;h4&#65533;&#65533;.q&#65533;KD&#65533; &#65533;&#65533;&#65533;,A&#65533;&#65533;&#65533;f&#65533; &#65533;&#65533;G&#65533;R&#65533;,&#65533;Y'k&#65533;&#65533;E&#1345;&#65533;HC&#65533;'Z>&#65533;0&#65533;&#65533;&#65533;&#65533;O	Z&#65533;&#65533;r&#65533;&#65533;&#65533;&#65533;3&#65533;)&#309;-&#65533;&#65533;X&#1760;&#65533;RXd&#38327;&#65533;&#65533;&#65533;
9&#65533;T&#696;
^0&#65533;&#65533;*Y&#65533;F&#65533;&#65533;&#65533;&#65533;d'[&#65533;d9&#65533;J&#1410;PX&#65533;{*&#65533;Bx&#65533;&#65533;%s&#65533;&#65533;"&#65533;&#65533;O&#65533;&#65533;&#65533; -|f)#X&#65533;y&#65533;&#65533;&#65533;&#65533;Z&#1521;&#65533;&#65533; &#65533;&#65533;B`f&#65533;&#65533;U58&#65533;J^r#\&#65533;<&#65533; &#65533;0B&#65533;&#65533;&#65533;&#65533;!5A&#65533;bndf&#65533;&#65533;X&&#65533;X>&#65533;i$&#65533;g^&#65533;&#65533;g&#65533;
&#65533;*&#65533;&#65533;&#65533;hc&#65533;&#65533;&#65533;0&#65533;&#65533;&#65533; /&#65533;Rl&#65533;v&#65533;faiDSL^4&#65533;&#65533;&#65533;N&#65533;&#65533;&#925;&#65533;s+=i(&#65533;&#65533;&#65533;}&#65533;?&#65533;&#65533;K<!&#65533;&#65533;&#65533;&#65533;&#65533;`&#65533;&#65533;e&#65533;&#65533;&#65533;L&#65533;t&#65533;&#65533;dE&#65533;W&#65533;&#65533; b&#65533;&#65533;3s|&#65533;v&#65533;&#65533;>&#65533;&#65533;x&#65533;`&#65533;F&#65533;t&#65533;&#65533;&#65533;&#65533;'GC;&#65533;&#1190;&#1830;!&#1808;HS9<&#65533;&#65533;&#65533;s&#65533;&#65533;&#65533;&#65533;}&#65533;|&#65533;&#65533;g&#65533;&#65533;T&#65533;c&#65533;s&#65533;O&#65533;O8&#65533;&#65533;1&#65533;&#65533;p&#65533;L&#65533;&#65533;&#65533;&#65533;&#170;&#65533;&#65533;]&#65533;&#65533;&#65533;k&#65533;&#65533;&#65533;&#65533;&#65533;d&#65533;&#65533;^8&#65533;N0NSz&#65533;&#65533;&#65533;&#65533;E&#65533;&#1872;&#65533;@B
5&#65533;3&#65533;xg5D5&#65533;CAD&#65533;Sb&#65533;&#65533;!&#65533;&#65533;&#65533;)&#1301;&#65533;&#1192;-S#ALq-&#65533;&#65533;l]&#65533;&#65533;b&#65533;&#65533;	h&#65533;@&#65533;&#65533;&#65533;&#65533;J_:&#65533;&#851;\LC&#65533;&#65533;&#65533;&#65533;Y&#65533;&#65533;&#65533;&#65533;&#65533;&#65533;&#65533;.&#65533;n&#65533;&#65533;8&#65533; &#65533;&#65533;&#65533;&#65533;&#65533;&#1936;<b&#65533;y&#45803;&#65533;&#65533;/l&#65533;&#1683;9&#65533;ec&#65533;&#65533;@x&#65533;&#65533;gynQ&#65533;&#65533;&#65533;&#65533;&#65533;c&#65533;o&#65533;&#65533;W&#65533;j_GH&#65533;&#65533;|v&#65533;&#65533;&#65533;c7&#65533;&#65533;Y&#65533;&#65533;&#373; b&#65533;&#65533;,7&#65533;&#65533;Q&#65533;&#65533;&#65533;,&#65533;V&#65533;&#65533; &#65533;F&#65533;&#65533;&#65533;&#65533;>&#65533;&#65533;&#65533;&#65533;V&#65533;&#65533;&#65533;B&#65533;&#65533;%og&#65533;<&#65533;&#65533;&#993;&#65533;W<:7g&#65533;&#65533;&#65533;?&#65533;@3:&#65533;&#65533;5&#65533;H&#65533;cY&#1186;&#65533;X&#65533;O&#65533;F,&#65533;-&#65533;y&#65533;&#65533;&#65533;o&#65533;F&#65533;&#65533;;&#65533;]&#65533;&#256;&#65533;&#65533;>&#65533;&#65533;&#65533;J&#65533;&#65533;&#65533;&#65533;G>&#65533;&#65533;7;&#65533;B,H&#65533;y}Q3&#349;&#65533;q&#65533;<&#65533;*&#65533;M&#65533;&#65533;&#65533;6X&#65533;&#65533;iR&#65533;u&#65533;&#65533;&#65533;&#65533;?&#65533;&#65533;m&#65533;&#65533;!&#65533;&#65533;0:&#65533;&#65533;&#65533;&#65533;cexx&#65533;&#65533;&#65533;A,^A&#34143;!&#65533;&#65533;	&#65533;&#65533;M^&#65533;9&#65533;&#65533;&#65533;C&#65533; &#65533;D
&#65533;&#65533;&#2016;&#65533;k&#65533;&#65533;&#524;L&#65533;=&#65533;&#65533;EaX&#65533;&#65533;^l&#65533;9&#65533;&#65533;:&#65533;@ TaBY &#65533;C &#65533;&#65533;&#65533;&#65533;&#65533;Q&#65533;&#65533;&#65533;w\&#65533;&#65533;&#65533;&#65533;&#65533;&#65533;&#65533;4&#65533;&#65533; &#65533;&#65533;&#65533;`&#65533;&#65533;&#65533;EP&#65533;lL&#65533;>&#65533;AX&#65533;&#65533;&#65533;&#65533; &#65533; &#65533;&#65533;&#65533;De&#65533;&#65533;&#65533;Db BPaZ&#65533;AL"&#65533;&#65533;%bb&#65533;&#65533;&#65533;H]eYbFT&#65533;d&#65533;af&#65533;&#65533;&#65533;(Nbnt&#65533;&#65533;Y&#65533;&#65533;&#65533;&#65533;@H&#65533;&#1593;`&#65533;&#65533;a&#65533;&#65533;s&#1632;aD&#65533;&#65533;&#65533;&#65533;&#65533;&#65533;&#65533;D5&#65533;a&#65533;a&#65533;D&#65533;&yS&#65533;u&\DlD(v&#65533;Epa&#65533;eb7zc&#65533;&#65533;&#65533;Sea&#65533;d&#65533;"b#B&#65533;b&#65533;&#65533;#;&#65533;&#65533;&#65533;c&#65533;&#65533;/}&#825;a&#65533;&#65533;a&#541;/&#65533;&#65533;&#65533; _&#65533;&#65533;E&#65533;&#65533;	`12&#65533;&#668;@$&#65533;&#65533;&#65533;&#65533;&#65533;QY&#65533;&#51214;&#65533;&#65533;&#65533;!_&#65533; &#65533;D!A&#65533;*T&#65533;&#65533;&#65533;";&#65533;&#65533;&#65533;b6~cJ&#65533;3&#65533;.|G
\&#65533;xlAL&#65533;&#65533;e#5&#65533;&#9445;&#65533;5&#65533;&#65533;$b!7&#65533;H&#65533;&#65533;&#65533;&#65533;&#65533;?&#65533;&#65533;PR&#65533;&#65533;A&#65533;&#65533;&#65533;&#65533;"&#65533;&#65533;@6&#65533;&#65533;u&#65533;Q}&#65533;&#65533;&#65533;Y_&#65533;&#65533;48$a+I&#65533;&#953;[&#65533;&#65533;V'5&#65533;&#65533;D&#65533;&#65533;&#65533;&#65533;&#65533;&#65533;?l&#65533;6&#65533;$&#65533;J^N
D\&#65533;&#65533;C
&#65533;d&#65533;?&#65533;&#65533;_&#65533;aM^&#65533;&#65533;(0&#65533;Y&#65533;&#65533;w&#65533;%b&#65533;&#65533;+&A&#65533; &#65533;@`~&#65533;(&#65533;+&#65533;a&#65533;B`D0&#65533;?&#65533;%&#65533;FA4 k&#65533;g&#65533;&#65533;C&#65533;&#65533;?p&#65533;0&#65533;&#65533;&#65533;&#65533;@APcI&#65533;cI&#65533;(^)&#65533;+&#65533;UA&#65533;&#65533;#L&#65533;&#65533;&#65533;&#65533;5e$!&#65533;&#65533;iD&#65533;&#65533;&#65533;&#65533;4&#65533;&#65533;i&#65533;&#65533;&#65533;&#65533;pQ&#65533;M\_&#65533;&#1376;&#65533;@&#65533;gGV&#65533;A&#65533;&#65533;H&#65533;&#65533;)^[<&#1701;&#65533;&#65533;eg&#65533;&#65533;t&#65533;&#65533;&#65533;?&#65533;4$(BT&#65533;/&#65533;t@~&#1665;&#65533;&#65533;A,&#65533;?X2X&#65533;gD&#65533;&#65533;2 &#65533;&#197;Z&#65533;&#65533;~ AD&#65533;6&#65533;&#65533;Fh&#65533;>&#65533;D&#65533;"&#65533;|&#65533;&#65533;&#65533;&#65533;&#65533;&#65533;&#65533;&#65533;&#65533;@-&#65533;&#65533;&#65533;&#65533;&#65533;&#65533;&#65533;&#65533;J&#65533;h3&#65533;&#65533;&#65533;&#65533;
i&#65533;2&#65533;&#65533;Q&#65533;>P&#65533;8i&#65533;&#65533;&#65533;4&#65533;&#65533;b&#65533;&#65533;\&#65533;Q*i,&#65533;M&#784;&#65533;&#33710;O&#65533;P&#65533;( #&#65533;&#65533;N&#65533;@(&#65533;&#65533;@d&#65533;&#65533;9 &#65533;vao&#65533;gx&#65533;&#65533;&#65533;g)b&#65533;%J&#65533;A &#65533;@D|5&#65533;&#65533;!g&#65533;&#65533;9&#65533;&#65533;&#65533;&#65533;&#65533;&#65533;Tb&#65533;&#65533;X&#65533;&#65533;6&#65533;@p&#65533;&#65533;}&#65533;&#65533;&#65533;&#65533;&#65533;!&#65533;0&#1395;8&#65533;&#65533;u&#65533;&#65533;&#65533;y"&#65533;[&#65533;`(%':bZ&#65533;&#65533;d<&#65533;&#65533;|BM&#65533;&#65533;&#65533;h5&#65533;&#65533;t&#65533;&#33122; `&#65533;&#65533;&#65533;&#65533;&#664;
&#65533;&#65533;~&#65533;A&#65533;6&#65533;&#65533;.(&#65533;&#65533;&#198;b&#65533;&#65533;:&#65533;~D&#65533;^+&#65533;^&#65533;>h&#65533;kn&#65533;)B &#65533;~2&#65533;&#936;&#65533;&#65533;t&#65533;1&#65533;&#65533;&#65533;&#65533;K&#65533;&#65533;(Api&#65533;&#65533;&#65533;qi&#65533;&#65533;&#65533;Jq&#65533;&#65533;&#255;&#65533;&#65533;(&#65533;T&#65533;&#65533;&#65533;&#1792;DiA&#258;&#65533;&#65533;e&#65533;&#65533;&#65533;?&#65533;B&#65533;R&#65533;&#65533;&#65533;&#65533;&#65533;&#65533;&#65533;&#65533;&#65533;&#65533;?&#65533;&#65533;&#65533;&#65533;'(&#65533;/T&#65533;&#65533;.&#65533;&#65533;&#65533;N&#65533;Y&#65533;&#65533;$&#65533;&#65533;oj#A&#65533;[J&#65533;Z&#65533;`Q&#65533;K&#65533;&#160;&#65533;9K&#65533;&#65533;#
<'A&#65533;K*D&#65533;z&#65533;&#65533;\&#65533;,&#65533;&#65533;&#65533; &#65533;nj&#65533;&#65533;&#1676;&#65533;L&#65533;&#65533;&#65533;X~&#65533;&#65533;&#65533;OEvL&#65533;,&#65533;CW&#65533;&#65533;&#65533;&#65533;&#65533;$%'F<&#65533;9&#65533;j&#65533;&B&#65533; &#65533;&#65533; 
k&#65533;Z
&#65533; &#65533;&#65533;*aP&#65533;(&#65533;. .&#65533;&&#65533;&#65533;&#65533;&#65533;&#65533;&#65533;&#65533;&#65533;h&#65533;a&#65533;&#640;1d&#65533;&#65533;
!1R&#65533;n&#65533;&#65533;&#65533;S&#65533;@&#65533;&#65533;&#65533;M&#65533;n&#65533;rn&#1580;&#65533;&#65533;&#65533;(&#65533;&#1448;&#65533;F&#65533;J}&#65533;&#65533;D&#65533;^l&#65533;&#65533;h&#65533;:)( &#65533;&#65533;t	&#65533;&#65533;&#65533;"&#65533;&#65533;:l&#65533;JL3&#65533;&#65533;&#65533;&#65533;&#65533;&#65533;&#212;&#65533;&#65533;g44h&#65533;`&#65533;X&#65533;B&#65533;::&#65533;c&#65533;&#65533;&&#65533;i&#65533;&#65533;/&#65533;&#65533;&#65533;{J&#65533;Zb)&#65533;&#65533;eIA&&#65533;&#65533;*&#65533;&#65533;CT&#65533;&#65533;%l&#65533;&#549;&#65533;&#1887;&#65533;"&#65533;&#1713;&#1593;&#65533;&#65533;&#65533;&#65533;B&#65533;&#65533;&#65533;&#65533;&#65533;=$>K&#65533;&#65533;&#65533;&#65533;&#65533;&#65533;C[4&#65533;!iF @&#65533;y q&#65533;&&#65533;ie&#65533;&#65533;N&#65533;d&#65533;&#65533;&#65533;&#65533;&#65533;&#65533;0&#65533;&#65533;L$&#65533;v&#65533;L&#65533;,&#65533;&#65533;&#65533;h&#65533;&#65533;rK5US&#65533;
!7na&#65533;&#65533;&#65533;J1&#537;&#65533;:&#65533;&#65533;&#65533;&#65533;&#65533;+&#65533;&#65533;&#65533;/&#65533;T&#65533;&#65533;&#65533;&#65533;&#65533;
&#65533;&#65533;R&#65533;>(&#65533;&#65533;&#1705;%&#65533;&#65533;&#65533;&#65533;)&#65533;1@&#65533;&#65533;&#65533;&#65533;&#65533;&#65533;*&#65533;&#65533;
&#65533;(&#65533;&#65533;&#65533;&#65533;q&#65533;1&#65533;&#65533;1; o&#65533;&#65533;&#65533;&#65533;&#65533;&#65533;R&#65533;&#65533;&#65533;&#65533;
&#65533;&#65533;@&#65533;&#65533;&#825;&#65533;K&#65533;&#65533;	&#65533;&#65533;&#450;&#65533;1&#65533;&#1133;&#65533;&#1333;&#65533;Hz!JJ&#65533;&#65533;'$&#65533;&#65533;[&#65533;E0&#65533;&#1614;&#65533;&#65533;RBg&#705;$&#65533;&#65533;`	&#19610;6&#65533;%&#65533;&#65533;@&#65533;"H&#65533;&#65533;X&#65533;@&#65533;&#65533;&#65533;&#65533;L&#65533;p&#65533;&#816;QI^&#65533;(&#65533;&#65533;&#65533; p@a4&#65533;&#65533;a`&#65533;!&#65533;&#65533;&#65533;&#65533;g6&#65533;b;&#65533;&#65533;ba:K&#65533;&#529;&#1350;&#65533;|&#65533;AD&#65533;&#65533;&#65533;4X&#65533;&#65533;:&#65533;W6&#65533;&#65533;&#65533;&#65533;&#65533;
4&#65533;hA@&#65533;B(@c&#65533;&#1986;&#65533;D&#65533;h&#65533;&#65533;&#65533;B&#65533;R&#65533;&#65533;*d&#65533;&#65533;&#65533;&#65533;.&#65533;p4&#65533;&#1996;F&#65533;&#65533;&#65533;&#65533;&#65533;&#65533;&#65533;1[&#65533;t &#65533;&#65533;?&#515;&#65533;&#65533;&#65533;&#65533;&#65533;&#65533;1L&#65533;AN&#65533;&#65533;	&#65533;&#65533;&#65533;tN&#1012;&#65533;L&#65533;&#65533;Qo&#65533;&#65533;&#65533;&#65533;"k-P@&#65533;qC&#736;&#65533;&#65533;$&#20116;&#65533;'2&#65533;o&#65533;q&#65533;A`B(&#65533;&#65533;&#65533;&#65533;%A&#65533;o&#65533;&#65533;en8&#65533;@\D&#65533;&#65533;&#65533;&#65533;"&#65533;+N&#65533;&#65533;&#1744;&#65533;SA&#65533;_l&#65533;&#65533;X&#65533;%&#65533;,g17D&#65533;&#1344;&#65533;qjQuK&#65533;HKCJ&#65533;B&#65533;&#65533;&#65533;&#1598;&#65533;&#65533;&#1504; &#65533;?&#65533;&#65533;l&#65533;&#65533;o&#933;\f)&#941;;&#65533;
u&#65533;&#65533;4d&#65533;&#65533;s&#65533;2&#65533;4&#65533;h))t&#65533;b&#65533;&#65533;"t&#65533;+
X&#65533;&#65533;&#65533;&#65533;Ba2E&#65533;'&#65533;&#65533;@wqtBKk&#65533;&#65533;'*U&#65533;&#65533;&#65533;&#65533;s&#65533;(&#65533;
&#65533;S3S&#65533;&#65533;&#65533;V)&#65533;B)(&#65533;&#65533;&#65533;N)#&#65533;&#65533;&#65533;&#65533;&#65533;;&#65533;1R&#65533;R&#65533;tKW1 &#65533;&#65533;mr4&#65533;&#65533;	&#65533;&#65533;&#65533;LK/&#65533;&#65533;&#65533;&#65533;&#65533;&#65533;&#65533;{N&#65533;&#65533;w&#65533;2FHA)S&#65533;&#65533;Q$&#65533;&#65533;A&#65533;&#65533;&#65533;&#65533;&#65533;%K&#65533;&#65533;&#65533;&#65533;5&#65533;&#65533;&#65533;)&#65533;?Tq&#65533;&#65533;Cs&#65533;{&#65533;&#65533;&#65533; &#65533;-&#65533;&#65533;&#65533;&#1495;&#65533;)P&#65533;4&#717;&#65533;&#65533;&#65533;3&#65533;&uPEb$F`&#65533; &#65533;(&#65533;&#65533;&#65533;&#65533;i{$&#65533;`8&#65533;A&#65533; h&#65533;&#65533;&#37562;&#65533;&#65533;&#65533;&#65533;32&#65533;&#65533;&#65533;n&#65533;z&#65533;&#65533;R&#65533;&#65533;47&#65533;&#65533;@&#65533;o&#65533;&#65533;q&#65533;&#433;(&#65533;&#65533;-k&#65533;&#43458;Z+&#65533;&#1209;&#65533;2+*&#65533;v&#65533;&#65533;y5&#65533;@&#65533;&#65533;7&#65533;v7"&#65533;+;,2w&#65533;&#65533;v#:&#65533;&#65533;$&#65533;&#65533;&#65533;&#65533;&#65533;(&#65533;&#65533;_i&#65533;&#65533;&#65533;#A!&#65533;&#65533;&#65533;+(<i&#65533;-&#65533;Y7&#65533;&#65533;&#65533;&#65533;1&#65533;&#65533;V&#65533;U&#65533;&#1204;&#65533;&#65533;s &#65533;n&#65533;pCHH&#65533;&#1809;	&#65533;/\ja(&#65533;&#65533;i&#65533;&#65533;&#65533;58&#65533;jA@&#65533;&#65533;0.
:0&#65533;ML&#65533;&#65533;&#65533; '&#65533;2;&#65533;&#65533;?T&#65533;"T&#65533;&#65533;&#1920;&#65533;&#65533;&#65533;&#65533;$&#65533;&#65533;&#65533;\*&#65533;lCp&#65533;&#65533;a&#65533;&#65533;L&#65533;&#65533;&#65533;3BK&#65533;%&#65533;&#65533;yS@&#65533; XVCd&#65533;&#65533;&#65533;jP&#65533;&#65533;6&#65533;3&#65533;&#65533;&#65533;~&#65533;#&#65533;&#65533;&#65533;a&#65533;^&#65533;&#65533;p)&#65533;&#65533;&#65533;-&#65533;&#65533;wBR&#65533;&#65533;&#65533;6&#65533;&#65533;&#65533;&#65533;h&#65533;&#65533;&#65533;T&#65533;&#640;&#65533;&#65533;2~OK&#435;|&#65533;&#65533;&#65533;&#65533;&#65533;g&#758;&#65533;&#65533;&#65533;&#65533;J&#65533;&#65533;&#65533;&#65533;&#65533;&#65533;&#65533;&#65533;&#65533;&#961;&#65533;&#65533;<C<&#65533;&#65533;&#65533;?!$=!,&#65533;&#65533;&#65533;	d:&#65533;&#65533;&#65533;_&#65533;&#65533;S&#65533;8&#65533;&#65533;&#65533;zw}&#1547;}&#65533;ob:&#65533;&#65533;&#65533;`&#65533;8u&#65533;&#65533;&#705;n&#65533;l&#65533;^u&#65533;z&#65533;&#65533;7A&#65533;)&#512;'&#65533;&#65533;7&#65533;&#1082;fCo&#65533;&#65533;&#65533;'6&#65533;&#65533;&#65533;&#65533;(y-&#65533;&#65533;.:K-&#65533;&#65533;	`&&#65533;A*&#65533; &#65533;&#65533;n&#65533;r&#65533;&#65533;&#65533;1&#65533;&#517;&#65533;1{&#65533;&#65533;&#65533;&#65533;g&#65533;A&#65533;&#65533;&#65533;&#65533;&#65533;:&#65533;^A&#65533;&#65533;&#65533;8YE&#65533;&#65533;&#65533;2&#65533;&#65533;5&#65533;&#65533;l&#65533;&#19316;3&#65533;&#65533;&#65533;&|&#65533;A<&#65533;&&#65533;I&#65533;&#65533;&#819;&#65533;
P&#65533;xr&#65533;@}&#65533;@>&#65533;pp&#65533;4&#65533;&#65533;&#65533;&#65533;P&#65533;?+&#65533;j&#65533;&#65533;&#65533;go&#65533;(&#65533;[&#65533;&#65533;[.F+ &#65533;$UR&#65533;&#65533;&#511;;&#65533;h&#65533;&#37272;&#65533;&#65533;&#65533;>&#65533;&#65533;&#65533;&#65533;&#65533;5@&#65533;&#65533;q&#65533;M&#65533;3&#65533;&#65533;L&#197;&#65533;&#65533;&#65533;L&#65533;M&#65533;f&#65533;&#65533;&#65533;	v&#65533;&#65533;&#65533;&#65533;:&#65533;r&#65533;v
&#65533;	&#65533;p&#65533;&#65533;&#65533;&#65533;&#65533;0vb&#1727;'PX&#65533;&#65533;&#65533;N&#65533;&#65533;:L;q"&#65533;&#65533;
8: &#65533;&#65533;&#65533;	1x&#1553;&#65533;kW&#65533;_&#65533;&#65533;;&#65533;lY&#65533;g&#65533;&#65533;#W&#65533;&#65533;4|:&#65533;F&#65533;W&#65533;&#65533;&#65533;&#65533;&#65533;x&#65533;&#65533;&#423;"&#65533;&#65533;&#369;&#65533;&#65533;&#65533;&#65533;&#65533;s&#65533;&#65533;U&#65533;&#65533;&#65533;a&#65533;&#65533;gb!&#65533;0&#65533;&#257;C&#65533;K&#65533;&#65533;#&#65533;&#65533;&#65533;&#65533;@&#65533;&#65533;&#65533;&#65533;3$b&#65533;N,C&#65533;=&#65533;Z&#65533;&#65533;&#65533;&#65533;a&#65533;&#65533;=:&#65533;vj	F&#65533;&#65533;&#65533;W,&#65533;&#65533;:&#65533;&#65533;A&#65533;Wz&#65533;&#65533;&#65533;&#65533;5&#65533;&#65533;&#65533;&#65533;&#65533;G&#65533;&#65533;&#65533;t&#65533;&#65533;&#65533;&#471;?&#65533;~}&#65533;g&#65533;&#65533;&#65533;z!&#65533;+b&#65533;`g&#65533;B~&#65533;&#65533;&#65533;&#65533;&#65533;*pP&#65533;;&#65533;&#65533;&#65533;&#65533;&#65533;zr)Q&#65533;CC;&#65533;!P>&#65533;&#65533;3&#65533;&#65533;'M&#65533; &#65533;&#65533;&#8260;iL&#65533;PE&#65533;h&#65533;&#65533;*^xa&#65533;&#65533;j&#65533;&#65533;
dBP&#65533;&#65533;4&#65533;&#65533;&#65533;%&#65533;^b&#65533;%o"&#65533;!TZi&#65533;+&#65533;!`&#65533;t&#65533;&#65533;&#65533;.&#65533;\&#65533;&#65533;&#65533;nP&#65533;%
6&#65533;I&#65533;! &#65533;&#65533;^&#65533;&#1128;8D&#1034;U<&#65533;&#65533;A&#65533;&#65533;&#65533;AK&#65533;x&#65533;&#65533;&#65533;&#65533;KT&#65533;E&#65533;b&#65533;v!&#65533;&#65533;&#65533;&#65533;
&#65533;&#65533;&#65533;&#65533;
 SF&#65533;S&#65533;&#65533;&#65533;z&#65533;IG&#65533;|R&#65533;&#65533;&#65533;&#583;t &#65533;v$&#65533;&#65533;|2&#65533;&#65533;&#65533;R&#949;\[&#65533;1	|&#65533;M&#65533;&#65533;&#65533;&#65533;&#65533;&#65533;&#1034;&#65533;L&#65533;=&#65533;&#65533;I&#65533;v&#65533;&#65533;&#65533;&#65533;K&#871;&#65533;x&#1416;,&#65533;&#65533;,x&#65533;&#65533;&#65533;.&#65533;.>&#65533;&#65533;&#65533;&#65533;<&#65533;4&#65533;]&#65533;&#65533;&#65533;&#65533;y&#65533;&#65533;&#65533;{7	&#65533;^&#65533;&#65533;&#65533;&#65533;&#65533;;$JOb&#65533;j&#65533;>&#65533;0)faT&#65533;'&#65533;&#65533;&#65533;b+&#65533;&#65533;&#65533;&#65533;1&#65533;Xc	3&#65533;8c&#65533;3&#65533;&#65533;&#65533;!&#65533;N:7l&#65533;e<UlYf;V&#65533;&#65533;*x&#65533;)G_&#65533;)&#65533;&#65533;&#65533; 4&#65533;&#65533;~&#65533;&#65533;&#65533;&#65533;Nz&#535;`2m&#795;nB&#65533;&#65533;&#420;&#65533;&#65533;&#65533;&#65533;DS&
&#65533;>ZB#!f&#65533;&#65533;&#65533;&#65533;1,j)>&#65533;&#65533;&#65533;&#65533;&#65533;0&#65533;&#65533;
&#65533;{&#65533;&#965;J&#65533;&#65533;&#65533;+&#65533;&#65533;&#65533;&#65533;&#65533;&#65533;a&#65533;&#65533;&#65533;&#65533;&#720;0&#65533;
B&#65533;&#65533;{>hs.&#65533;&#65533;t&#65533;&#1383;Z&#65533;H%&#65533;&#65533;H&#65533;&#65533; 2&#65533;5Qs&#65533;C&#65533;92_&#65533;&#65533;uW&#65533;&#65533;&#65533;&#65533;&#65533;&#65533;&#2099;b/&#65533;&#65533;&#366;N&#65533;&#65533;&#65533;I&#1542;&#65533;&#65533;`&#65533;&#65533;&#65533;z&#65533;&#65533;|&#65533;&#65533;e&#65533;&#65533;G&#65533;&#65533;&#65533;&#65533;&#65533;&#65533;&#1739;<&#65533;&#65533;r&#64499;&#403;&#65533;&#65533;&#65533;&#65533;7&#65533;&#65533;&#65533;&#65533;&#65533;q&#65533; &#65533;&#65533;&#65533;jh&#65533;&#65533;&#65533;Ax&#65533;x&#1025;&#65533;&#65533;`&#65533;A&#65533;2&#65533;&#65533;&#65533;MB(X&#65533;ob4&#65533;&#65533;&#65533;&#65533;F&#65533;#&#65533;&#65533;hF"&#65533;@&#65533;&#65533;&#65533;&#65533;4&#65533;&#65533;h@(e!&#65533;&#65533;F&#65533;xHc &#65533;&#65533;?*F&#65533;&#65533;iLd&&#65533;P&#65533;jf
&#65533;0'&#65533;{&#65533;&#65533;&#65533;x+
&#65533;C&#65533;&#65533;&#65533;#MM&#65533; &#65533;@A+&#65533;&#65533;&#65533;+&#60937;O&#65533;&#65533;&#65533;!(@IW&#65533;&#65533;&#65533;d&#65533;&#65533;8&#65533;&#65533; &#65533;&#65533;&#65533;&#65533;:%DjcJ&#65533;p &#65533;&#65533;`&#65533;&#65533;!0 !&#65533;&#65533;&#65533;n&#65533;&#65533;c%\&#65533;&#65533;&#65533;(&#65533;X*&#65533;&#65533;&#65533;q^&#65533;&#65533;&#65533;&#65533;r)?&#65533;e&#65533;D&#65533;&&#65533;8&#65533;&#65533;$&#65533;&#65533;!Uf&#65533;&#65533;	&#65533;&#65533;&#65533;&#65533;&#65533;W~&#65533;&#65533;&#258;k&#65533;&#65533;&#65533;#&#65533;&#65533;&#65533;&#65533;@9&#65533;&#65533;&#65533;&#65533;b&#65533;&#65533;c&#65533;w&#65533;&#299770;&#65533;&#65533;&#65533;fZ&#65533;I&#65533;O&#65533;&#1493;&#516;&#65533;&#961;&#65533;&#65533;&#65533;&#65533;&#65533;\Y&#65533;&#65533;v&#65533;&#1373;&#65533;x&#65533;<&#65533;a&#65533;&#65533;&#65533;&#65533;.&#65533;&#65533;s&#65533;&#65533;t&#65533;;&#65533;&#65533;>&#65533;&#65533;b\&#65533;BX&#65533;&#65533;&#65533;yE
C&#65533;&#65533;4(&#65533;&#65533;+I&#65533;&#65533;`&#65533;&#65533;xPE&#65533;&#65533;#r&#65533; P&#65533; &#65533;&#65533;"&#65533; 	l&#65533;&#65533;&#65533;&#65533;&T&#65533;&#65533;&#65533;&#65533;&#65533;&#65533;A*&#65533;8&#65533;&#65533;&#65533;:!8`&#65533;2u&#65533;<&#65533;t%6&#65533;T&#65533;C&#65533;&#65533;%&#65533;&#65533; E(@=m	QP&#65533;&#65533;G3&#65533;&#1090;&#65533;#&#65533;2h&#65533;&#65533;&#65533;U&#65533;4vpM]&#65533;&#65533;&#65533;v&#65533;&#65533;&#65533;+&#65533;&#65533;
&#65533;)&#65533;&#65533;L&#65533;&#65533;G&#65533;&#65533;B'2&#65533;n&#65533;@&#65533;0&#65533;@&#65533;&#65533;&#65533;&#65533;&#65533;O&#65533;&#65533;&#65533;&#65533; q=x&#65533;e&#65533;t&#65533;&#65533; &#65533;B&#65533;d&#65533;h)&#65533;.6 &#65533;&#65533;e,z&#65533;&#65533;b&#65533;&#65533;Mv&#65533;&#65533;+#z&#65533;&#65533;Tp&#65533;"&#65533;&#65533;<&#65533;&#65533;*&#65533;&#65533;&#65533;0&#65533;&#65533;&#65533;&#65533;b&#65533;&#1140;&#65533;]&#65533;%&#65533;V;&#65533;&#65533;T&#65533;&#65533;&#65533;&+w9&#65533;APZ&#65533;&#65533;&#65533;B&#65533;&#65533;&#1605;^k9&#65533;&#65533;&#65533;&#65533;&#1109;=&#65533;&#65533;0 &#65533;^&#65533;&#65533;&#65533;&#65533;&#65533;Dn,&#65533;s:&#65533;&#65533;&#65533;&#65533;&#65533;|&#65533;u&#65533;{&#65533;&#65533;&#65533;&#65533;&#65533;+&#65533;&#65533;&#65533;*4&#65533;l&#65533;
	 &#65533;&#19913;	@&#65533; &#65533;S&#65533;&#65533;0&#65533;NhYEQ0&#65533;:@&#65533;&#65533;&#65533;U&#65533;&#65533;V&#65533;jF%t&#65533;T&#65533;&#65533;&#65533;XpF&#65533;&#65533;&#65533;F&#65533;&#65533;&#65533;X(C &#65533;?&#65533;&#65533;&#65533;&#65533;=>&#65533;O&#65533;x&#65533;&#65533;&#65533;" #&#65533;&#65533;&#65533;M&#65533;&#65533;&#65533;&#65533;%GYU&#65533;J0&#65533; %+q&#65533;&#395541;&#65533;&#65533;r";V&#65533;&#65533;&#65533;c2&#65533;&#65533;	&#65533;[&#65533;R&#65533; w&#65533;"&#65533;&#65533;f&#620;&#65533;VT&#65533;u V&#65533;&#65533;f4/P&#65533;&#65533;O&#65533;+<&#65533;b	2&#65533;&#65533;&#65533;6C&#65533;&#65533;&#65533;`	0&#65533;&#65533;&#65533;&#65533;&#65533;,!<HC+k@0&#65533;&#65533;X&#65533;,&#65533;&#65533;l&#65533;g&#65533;Jd&#65533;'&#65533;&#65533; f&#65533;&#65533;J&#65533;Z&#65533;&#65533;L&#65533;&#65533;b&#65533;&#65533;/,&#65533;&#65533;g&#65533;&#65533;&#65533;W&#65533;2&#65533;\&#65533;O&#65533;&#65533;RwT@HB&#65533;&#65533;?\&#65533;&#65533;&#65533;&#65533;vv&#65533;s&#65533;&#65533;&#65533;&#65533;&#65533;&#65533;$W&#65533;&#65533;&#65533;&#28245;&#65533;&#65533;6Z&#65533;&#65533;&#65533;X&#65533;&#65533;&#65533;&#65533;&#65533;&#65533;&#65533;&#65533;	&#65533;&#65533;. &#65533;&#65533;&#65533;C&#65533;&#65533;>&#65533;:&#65533;"&#65533;&#65533;H&#65533;;&#65533;x&#65533;&#65533;&#65533;q&#65533;{E&#65533;]&#65533;B!|R&#65533;(6&#65533;]I&#65533;&#65533;|&#65533;	,&#65533;7&#65533;+&#65533;@'.X&#65533;&#65533;&#65533;&#65533;y&#65533;./!(3&#65533;&#65533;&#65533;&#65533;ak&#65533;&#65533;?&#65533;lP_&#65533;&#65533;&#65533;&#65533;)&#65533;qtt0&#65533;&#65533;&#65533;?&#65533;&#65533;x`S&#65533;&#65533;|b&#65533;fx@&#65533;Z&#65533;&#65533;&#65533;&#65533;&#65533;&#65533;&#65533;c&#65533;&#65533;hF&#1531;&#65533;&#65533;#&#65533;&#65533;8&#65533;?nb5&#65533;l=&#65533;&#65533;M&#65533;p&#361;M&#65533;&#65533;&#65533;&#65533;&#65533;q&#65533;&#65533;&#65533;1&#65533;3&#65533;&#65533;g&#65533;e/&#65533;pq*&#65533;&#65533;5X1&#65533;&#65533;b&#65533;Q&#65533;&#65533;h&#65533;&#65533;&#65533;~&#65533;\cP>&#65533;&#65533;|@&#65533;e&#65533;&#65533;@ZR&#65533;&#65533;&#65533;&#1088;&#65533;&#65533;&#65533;&#65533;&#65533;&#65533;,&#65533;1&#561;&#65533;:&#65533;&#65533;w&#65533;~&#981;B&#65533;:&#65533;l&#65533;,fu&#65533;YC&#65533;&#65533;'&#65533;&#65533;&#65533;(,&#65533;&#65533; 7e|3&#65533;/C&#65533;&#65533;cF&#65533;&#65533;&#65533;&#65533;&#65533;&#65533;XX&#65533;jg&#9582;&#65533;2;&#65533;J@9$8&#65533;&#65533;/'&#65533;&#65533;&#65533;&#65533;a&#65533;s&#65533;&#65533;&#65533;&#65533;&#1966;&#65533;&#65533;&#65533;F&#65533;)z&#65533;&#65533;'&#65533;&#65533;+.a/&#65533;+o&#1701;&#65533;&#1193;+ n&#65533;$0&#65533;&#65533;@&#65533;&#65533;&#65533;&#65533;`,&#65533;&#65533; &#65533;&#65533;0&#65533;&#65533;+D&#65533;w&#65533; a&#65533;&#65533;hEN@&#65533;&#65533;*$&#65533;&#65533;8d&#65533;9`C&#65533;n&#65533;&#778;. Ba&#65533;`<&#65533;&#65533; &#65533;0!0&#65533;Z&#65533;X&#65533;A&#65533;&#65533;&#65533;&#65533;&#65533;.&#65533;<`&#65533;&#65533;n &#65533;&#65533;&#65533;+&#65533;&#65533;6`	>&#65533;&#65533;&#65533;&#65533;&#65533;!F &#65533;t&#65533;&#65533;&#65533;&#65533;
&#65533;&#65533;L&#65533;&#65533;&#65533;&&#65533;&#65533;!&#65533;$&#65533;&#65533;&#65533;&#65533;&#65533;&#65533;&#65533;&#65533;L H"&#65533;'&#65533;&#65533;&#954;&#65533;/&#65533;!&#65533;&#298;$&#65533;F&#65533;@h&#65533;l&#65533;&#65533;&#65533;O@&#65533;8&#65533;JLaY&#65533;:&#65533;lx&#65533;*&#65533;c&#65533;&#65533;&#65533;`&#65533;&#65533;&#65533;b&#65533;&#65533;&#65533;	&#65533;&#65533;`-&#65533;&#65533;&#65533;
i&#65533;i&#65533;v&#65533;&#65533;!R|&#65533;-&#65533;oq&#65533;R&#65533;r&&#65533;0 &#906;8r	&#65533;&#65533;&#65533; 3&#679;~&#1760;D&#65533;b)4&#65533;&#65533;<e&#65533;&#65533;&#65533;&#65533;~+&#65533;&#65533;&#65533;'&#1583;30@w&#65533;I&#65533;|b`$1&#65533;/&#65533;&#65533;GT&#65533;&#65533;&#1920;@X4jy$&#65533;z&#65533;&#65533;&#65533;+&#65533;2 &#65533;&#65533;&#65533;^&#647;&#65533;~&#65533;&#65533;"%&#65533;&#65533;&#65533;+N&#65533;&#16258;&#65533;k|&#65533;&#65533;&#65533;8&#65533;&#65533;p@x&#65533;&#65533;&#65533;e&#65533;&#65533;&#65533;`$N&#65533;(&#65533;dRT$&#65533;&#128; D	&#65533;&#65533;a&#65533;&#65533;B! &#65533;`(a &#65533;&#65533;&#65533;&#65533;&#65533;P!&#65533;&#65533;&#65533;)C!*}2&#65533;
&#65533;&#65533;&#65533;&#65533;42=&#65533;&#65533;&#65533;&#65533;>&#65533;+&#144;&#1464;"&#65533;l&#65533;&#65533;&#65533;&#65533;&#65533;&#65533;@!&#65533;d&#65533;+&#65533;&#65533;&#65533;L&#65533;&#65533;O&#65533;&#65533;&#65533;&#65533;`&#65533;&#65533;&#65533;s&#65533;{&#65533;&#65533;X&#434; &#65533;&#65533;&#65533;h`&#65533;7>&#1005;.&#65533;&#65533;&#65533;c&#65533;`&#1920;&#65533;&#65533;@ &#65533;&#65533; n&#65533;p LACB&#65533;,&#65533;&#65533;&#65533;!&#65533;PN&#65533;D&#65533;&&#65533;'&#65533;o\s&#65533;)&#65533; &#65533;&#65533;f&#65533;i&#65533;&#65533;&#65533;&#65533;,&#65533;&#65533;+,%/&#65533;`/&#65533;&#65533;&#65533;Y&#65533;&#65533;&#65533;N&#65533;-C&#65533;&#65533;&#65533;tjA'H&#65533;+&#65533;&#65533;&#65533;rI&#65533;&#65533;&#65533;&#65533;&#65533;p6&#65533;&#65533;(&#65533;tc*&#65533;&#65533;&#65533;&#65533;O&#65533;H&#65533;5&#65533;&#65533;Z^&#2014;&#65533;z&#65533;`&#65533;&#65533;`&#65533;z|b&#65533;&#839;&#65533;&#65533;I|&#65533;i5&#65533;&#65533;?9&#65533;+&#65533;:&#65533;&#65533;F&#65533;$&#65533;BN&#65533;R&#65533;7&#65533;&#65533;h&#65533;CFHH&#65533;&#65533;f&#65533;bP&#65533;j&#65533;&#65533;&#65533;&#65533;a&#65533;&#65533;!@&#65533;&#65533;&#65533;&#65533; &#65533;&#65533;)&#65533;a&#65533;&#65533;pB "&#65533;'F`&#65533;&#65533;&#65533;
&#65533;&#65533;&#65533;|"+&#65533;`+&#65533;n&#65533; &#65533;|b&#65533;(!&#65533;&#65533;&#65533;&#65533;I&#65533;&#65533; &#65533;&#65533;&#65533;&#65533;ly&#65533;&#65533;&#65533;&#65533;&#65533;&#65533;!t &#65533;t2t&#65533;'!{&#65533;&#65533;&#65533;&#1044;^&#65533;^&#65533;&#65533;&#65533;&#65533;!&#65533;p#B&#65533;z&#65533;&#65533;&#65533;&#65533;&#65533;$&#1222;CH&#65533;&#65533;0OB&#65533;&#65533;&#65533;`&#65533;aZ&#65533; &#65533;&#65533;&#65533;N:@@,&#65533;$}&#65533;0R&#65533;P-&#65533;K"Y_S&#65533;G6&#65533;&#65533;&#65533;#&#65533;&#65533;&#65533;&#65533;&#562;7&#65533;&#65533;&#65533;"!!&#65533;;&#65533;@?&#65533;%&#65533;&#65533;;1&#65533;4H&#65533;&#65533;&#65533;(ZA/&#65533;!&#65533;kz&#263;&#65533;&#65533;&#65533;8&#65533;:&#65533;&#65533;&#65533;Q5&#65533;',&#65533;&#65533;&#65533;&#1935;+H&#65533;&#65533;&#65533;&#65533;&#65533;*&#65533;&#65533;&#65533;&#65533;qZ&#65533;&#65533;5f&#65533;&#1728;&#65533;{&#65533;&#65533;&#65533;A&#65533;&#65533;+&#65533;7&#65533;f&#65533;&#16733;&#65533;<&#65533;&#65533;^&#65533;&#65533;"&#65533;,6!\&#65533;aBR?&#65533;B&#65533;&#65533;p&#65533;)&#65533;	&#65533;&#65533;B&#65533; &#65533;*xbFV&~cZ&#65533;&#65533;V~(&#65533;>&#65533;&#65533;a &#65533;&#1825;B,&#65533;aEC&#65533; &#65533;oaD&#65533;&#65533;&#161;|bX&#65533;T&#65533;&#65533;&#65533;&#65533;I&#65533;R&#65533;R,&#65533;&#65533;&#65533;&#65533;~.Hw&#65533;`vU&#65533;L6nb&#65533;&#65533;&#396;+&#65533;g&#65533;&#65533;{|bLY&#65533;r/?&#65533;[&#65533;/%CN&#244;&#65533;&#65533;!&#65533; &#65533;^`h&#65533;d%p&#65533;DJ-f &#65533;b6&#65533;*p&#65533;&#65533;!&#65533;`&#65533;@&#65533;&#65533;(&#65533;&#65533;&#65533;2&#65533;&#65533;N&#65533;&#65533;'&#65533;&#65533;^&#65533;B&#65533; i,	&#65533;|&#65533;,Mur-R&#65533;1.&#65533;&#65533;/&#65533;]&#65533;&#65533;&#896;8&#65533;&#65533;3&#65533;xu/&#65533;&#65533;&#65533;&#65533;&#65533;p T0t&#65533;Vj&#618;&#65533;U&#65533;BreZ&#65533;Zi&#65533;6&#65533;u&#65533;|F&#65533;&#65533;&#65533;d@&#65533;&#65533;&#65533;8&#65533;&#65533;Z&#1425;\5&#65533;Ja4n f&#65533;&#65533;&#65533;'&#65533;2&#65533;&#65533;EV9&#65533;;&#65533;b^&#65533;;&#65533;"!&#65533;p&#65533;&#65533;^&#65533; &#65533;>r&#65533;@&#65533;&#65533;>&#65533;u,2&#65533;J2%&#65533;ABH '&#65533;&#65533;w	$,&#65533;bg&#65533;1^&#65533;&#65533;&#65533;&#65533;aA&#768;&#65533;&#65533;LdC@&#65533;,&#65533;&#65533;!v&#65533;<`&#65533;{P&#65533;f&#65533;&#65533;&#65533;B |"n&#65533;&#65533;&#65533;+&#65533;N,7 ,&#1006;&#65533;bv&#65533;v`c&#65533;&#65533;H[&#65533;&#65533;&#65533;h-o &#65533;V*L&#65533;&#65533;&#65533;P&#65533;tL&#65533;&#65533;&#65533;%&#65533;&#65533;30&#468;&#65533;R&#65533;yL
&#65533;JG&#65533;HH&#65533;2&#65533;eP&#1224;&#65533;&#65533;B3&#65533;v) F&#65533;|&#65533;@&#65533;Ep&#65533; &#65533;&#65533;'&#65533; &#65533;&#65533;^&#65533;&#65533;&#65533;&#65533;&#65533;&&#65533; 7&#65533;rM0&#65533;=&#65533;c!&#65533;&#65533;Q
,&#65533;E&#65533;&#65533;&#65533;3&#65533;&#65533;u&#65533;0&#65533;Y&#65533;'&#65533;$&bi&#65533;r&#65533;4&#65533;5&#65533;&#65533;&#65533;Wv&#65533;&#65533;&#65533;&#65533;XZ6v&#65533;Xl&#1491;&#65533;}&#65533;t&#65533;+z&#65533;Z&#65533;V&#65533;&#65533;[&#65533;E&#65533;&#65533;U&#65533;&#65533;5 &#65533;&#65533;\@,h&#65533;+2@&#65533;&#65533;&#65533;>n&#65533;&#65533;&#65533;&#65533;&#65533;iS&#65533;7&#65533;&#65533;&#65533;&#190;6a_&#65533;"&#65533;B2,&#65533;&#65533;&#65533;`&#65533; &#65533;0 *&#65533;m~Wan&#65533;wX&#65533;&#65533;Al&#65533;+&#65533;e5&#65533;A&#65533;"&#65533;&#65533;K'&#770177;&#65533;`EK&#65533;+&#946;P&#65533;D`I)&#65533;D&#65533;X&#65533;F&#65533;e&#65533;&#65533;~&#65533;+&#65533;&#65533;+6&#65533;F&#65533;&#65533;F&#65533;'v&#65533;'&#65533;&#65533;&#65533;&#65533;&#65533;6 	&#65533;&#65533;&#65533;d&#65533;&#65533;p&#65533;&#1420;&#65533;&#{<&#65533;j&#65533;&#65533;&#65533;MIB&#65533;&#65533;&#1544;&#65533;&#65533;&#65533;&#65533;n&#65533;&#65533;&#65533;ccig&#65533;f| &#65533;+VDC&#65533;a&#65533;&#65533;f8&#65533;&#65533;&#65533;?&#65533;AB*&#65533;&#65533; &#65533;&#65533;&#65533;h&#65533;a&#65533; &#65533;&#65533;&#65533;X&#65533;&#65533;BT}&#976;&#65533;&#65533;&#65533;~&#65533;Q&#65533;p&#65533;ps&#65533;G&#65533;&#65533;&#65533;^&#65533;&#65533;,:&#65533;6&#65533;&#65533;+~-t&#65533;%&#65533;WDc1.&#65533;t9&#65533;%&#65533;&#65533;5&#65533;e&#65533;&#65533;&#65533;'~W4&#65533;X2&#65533;@&#65533;&#65533;4&#65533;&#65533;&#65533;	&#65533;2
X9y&#405;=&#65533;&#65533;6&#65533;'@&#65533;&#65533;&#65533;&#65533;w{&#65533;q^&#65533;&#65533;&#65533;&#65533;&#65533;.k&#65533;+&#65533;T&#65533;M&#65533;>*&#65533;'&#65533;,&#65533;&#65533;&#65533;b&#65533;&#65533;A
P&#65533;& *&#65533;&#65533;m&#65533;&#65533;&#65533;w&#65533; &#65533;EZ&#65533;&#65533;.&#65533;&#65533; &#65533;&#65533;  &#65533;&#65533;n &#65533;,&#65533;L&#65533;{0&#65533;&#65533;`}*&#65533;&#65533;&#65533;&#65533;&#65533;`6	&#65533;!,&#65533;&#65533;J@&#65533;A Z &#608;&#65533;I&#65533;9&#65533;&#65533;&#65533;!,&#65533;y&#65533;&#65533;Nx>!&#65533;b|&#65533;z&#65533;&#65533;&#65533;K&#65533;&#65533;&#65533;&#65533;&&#1804;+nb&#65533;<zj{&#65533;&#65533;&#65533;4&#65533;&#65533;M&#65533;&#65533;&#65533;x&#65533;&#65533;j&#65533;IV*&#65533;&#65533;G@bA&#65533;&#65533;&#65533;&#65533;&#65533;&#65533;V&#65533;&#65533;&#1096;&#65533;&#65533;&#65533;&#65533;&#65533;&#65533;&#65533;&#65533;&#65533;&#65533;hqZ&#65533;&#65533;&#65533;8@	&#65533;b	&#65533;W&#65533;&#65533;&6&#65533;&#65533;&#65533;Wp&#65533;&#65533;&#65533;&#65533;&#65533;B-&#65533;&#65533;%V&#65533;)8&#65533;w8&#65533;&#65533;&#65533;&#65533;#|&#65533;y&#65533;&#65533;Y&#65533;&#65533;)4dc&#65533;0&#65533;W&#65533;:&#65533;T%,z&#65533;v&#65533;+&#65533;&#65533;k&#65533;&#65533;Wn&#65533;&#65533;&#65533;<&#65533;&#65533;&#65533;&#65533;&#65533;ow:=9w&#65533;e<E|&#65533;57r&#65533;&#65533;&#65533;&#65533;+"&#65533;k&#65533;&#65533;&#65533;&#65533;+&#65533;),&#65533;<r&#65533;&#65533;>"&#65533;O&#65533;&#65533;&#65533;FR&#65533;[&#65533;&#65533; &#65533;a&#65533;&#65533;&#65533;&#65533;	:)gx 0q&#65533;&#65533;H`z&#65533;^&#65533;&#65533;_ &#65533;&#1656;-T&#65533;&#65533;N &#65533;&#65533;8`&#65533;&#65533;&#65533;j&#65533;&#65533;T&#65533;&#65533;&#65533;&#65533;  6 &#65533;&#4243;&#65533;&#65533;&#65533;&#65533;AAX!ZZ&#65533;&#65533;&#65533;&#65533;&#65533;.&#65533;&#65533;!&#65533;;,&#65533;&#65533;&#65533;l&#65533;o&#65533;G= o&#65533;&#65533;B-\%&#65533;MC&#65533;&#65533;&#65533;&#65533;&#65533;&#65533;?&#65533;&#356;&#65533;&#65533;&#65533;v&#65533;&#65533;&#65533;&#1857;k&#65533;&#65533;Re <&#65533;&#65533;&#65533;&#65533;~&#65533;P&#65533;&#65533;e$2^@ &#65533;jbDJZ &#65533;&#389; aRn&#194;&#65533;.`5y&#65533;+DU&#65533;&#65533;Q&#65533;&#65533;&#65533; &#65533;+I,&#65533;&#65533;+&#65533;s&#65533;<V&#65533;:8&#65533;w{s&#65533;,&#65533;&#65533;&#65533;&#65533;04&#65533;&#65533;X&#65533;&#65533;F&#65533;&#65533;N&#65533;-&#65533;&#65533;2B E&#65533;qjS&#65533;&#65533;&#65533;HWgs&#65533;&#65533;&#1489;&#65533;m&#65533;&#65533;&#65533;% 2&#65533;&#65533;Z&#65533;&#65533;&#65533;&#65533;&#65533;&#65533;&#65533;s?9W&#65533;&#65533;&#1944;X&#65533;&#65533;&#65533;&#65533;b&#1149;C:&#65533;E;l&#65533;&#65533;&#65533;8"&#65533;&#65533;-=&#65533;&#65533;C&#65533;|,&#65533;e&#65533;&#10138;&#65533;+&#1431;&#65533;N &#65533;%&#65533;&#65533;&#51601;&#65533;&#65533;l&#65533;n &#65533;Aj&#65533;'j@vkA,&#65533; | &#65533;=l&#65533;&#297;B&#65533;&#65533;/&#65533;&#65533;	p&#65533;&#518;&#65533;I5&#65533;&#65533; &#65533;|&#65533;&#65533;&#65533;"Go&#65533;&#65533;&#65533;&#65533;&#65533;&#65533;>A&#65533;&#65533;]&#65533;&#65533;=&#65533;&#65533;J&#65533;
&#65533;fE&#65533;&#65533;p 6&#65533;&#65533;&#65533;&#65533;l-&#54328;&#65533;&#65533;&#2028;&#65533;&#65533;=&#298;&#65533;sh&#65533;&#65533;4&#65533;&#65533;'&#1064;L&#65533;&#65533;k&#65533;\&#65533;wpF&#65533;N&#65533;BCJ&#65533;&#65533;& &#65533;}&#65533;c
&#65533;V#"D&#65533;jBp&#65533;P@&#65533;A&#65533;
B0&#65533;&#65533;g&#65533;&#65533;`C>&#65533;"&#65533;&#595;(S&#65533;\&#626;%&#65533;J&#65533;\&#65533;&#65533;$3&#65533;L&#65533;+Y&#65533;&#1840;&#65533;&#366;.U&#512;2C&#65533;&#65533;&#65533;&#65533;w&#65533;&#65533;&#1168;M&#65533;&#65533;R&#242;	U&#65533;&#65533;Q&#65533;&#65533;
<&#65533;B&#65533;&#65533;&#65533;&#65533;?#=<&#65533;X&#1763;	&#65533;j&#65533;0&#65533;&#65533;&#331;Z&#65533;&#65533;rR&#191;&#65533;i&#65533;&#65533;%&#65533;/&#65533;&#65533;8
&#65533;&#65533;QX&#393;&#65533;&#65533;u&#65533;&#65533;#&#65533;Ux&#65533;x&#65533;&#65533;E&#65533;&#65533;jp&#65533;&#65533;&#65533;&#65533;&#65533;$P&#65533;7&#65533;&#1920;&#65533;&#65533;<f1&#65533;t&#65533;&#65533;&#65533;&#65533;&#65533;&#65533;&#65533;_n&#65533;&#65533;&#65533;N&#65533;&#65533;q&#65533;Q
=&#65533;{&#65533;&#65533;	&#65533;&#65533;&#65533;e&#65533;e&#65533;&#65533;&#65533;&#65533;&#65533;2d&#65533;&#65533;&#65533;&#65533;c4cp&#65533;&#65533;&#65533;&#372;Fn<&#65533;&&#65533;DS5:c&#65533;P&#65533;&#65533;!C)&#65533;A,y&#65533;&#65533;(&#65533;d&#65533;&#65533;$&#65533;?&#65533; C&#65533;&%&#65533;a&#65533;&#65533;C&#65533;&#65533;D	*!5B	%@5c&#65533;P&#65533;%&#65533;&#65533;+|&#65533;! .&#65533;|&#65533;&#65533;&#65533;&#65533;R&#65533;Ik&#65533;&#65533;&#65533;&#65533;Q&#65533;g&#65533;&#65533;&#65533;&#36872;&#65533;J&#65533;N:&#65533;&#65533;
&#65533;&#65533; r&#65533;?&diB6&#65533;d&#65533;"K"&#65533;g%eO&#65533;Eh&#1232;&#65533;&#65533;>!2&#65533;Y&#65533;QG&#65533;ud&#65533;&#1821; &#65533;&#65533;&#65533;&#65533;&#65533;&#65533;&#65533;&#65533;a&#65533;	&#65533;&#65533;&#65533;&#65533;&#515;&#65533;&#65533;&#1276;&#65533;%&#65533;ip0&#65533;T&#65533;L&#65533;&#65533;&#1321;G&#65533;8&#65533;&#65533;?>&#65533;&#65533;&#65533;,&#65533;D:&#65533;5&#65533;G&#65533;1%+Q=E&#65533;IJE%&#65533;n&#1636;4&#65533;IT<&#65533;O&#65533;`&#65533; &#65533;,~&#65533;%&#65533;R!&#65533;@&#65533; D&#65533;=&#65533;g&#65533;&#65533;&#65533;i&#65533;&#65533;J&#65533;&#65533;Vi&#65533;&#65533;b&#65533;P1l&#65533;d&#65533;Pff&#65533;6&#65533;G&#65533;y&#65533;&#1656;&#65533;&#65533;&#65533;&#65533;j&#65533;aRl&#65533;&#65533;Q&#65533;J&#65533;iK}&#65533;&#65533;&#65533;og&#65533;&#65533;&#65533;o&#1794;2Q8cRA&#65533;&#65533;&+&#65533;&#65533;&#65533;&#65533;}&#65533;&#65533;'&#65533;&#65533;&#65533;4&#65533;&#65533;&#65533;&#65533;d&#65533;&#65533;q&#65533;&#65533;&#65533;PC&#65533;&#65533;&#65533;@B&#65533; &#65533;!&#65533;&#65533;Q&#65533;?&#65533;s&#211;&#1624;&#65533;&#65533;&#65533; &#65533;&#65533;X&#65533;&#65533;&#65533;&#65533;&#65533; 6PB&#65533;R8&#65533;"&#65533;&#65533;&#65533;;&!&#65533;&#65533;(=&#65533;&#65533;&&#65533;&#65533;&"&#65533;!B	4&#65533;hC3&#65533;K&#65533;&#65533;&#65533;`d*!&#65533;`&#65533;d&#65533;&#65533;&#65533;&#65533;B&"wds&#65533;	0&#65533;a:[z)&&#65533;:D&#65533;
&#65533;&#65533;&#65533;&#65533;&#65533; &#65533;&#65533;!Bt&#65533;2&#65533;&#65533;&#65533;(&#65533;q&#65533;&#65533;@&#65533;&#65533;&#65533; s&#65533;Nc'tp&#65533;&#65533;&#65533;F&#65533;Y&#65533;1$wl&#65533;&#65533;&#65533;&#65533;&#1787;z&#65533;G&#65533;k>L&#65533;{&#65533;S9&#65533;&#65533;4&#65533;n&#65533;L&#65533;&#65533;RHI&#65533;R&#65533;&#65533;a&#65533;&#65533;S5[N,0&#65533;2!&#65533;GHQTYgP&#65533;'&#65533;ku&#65533;
&#65533;&#65533;&#65533; ,`B&#65533;&#65533;&#65533;^&#65533;&#65533;&#65533;\+Z'A&#65533;{`&#65533;&#65533; &#827;&#65533;&#65533;ci'2&#65533;&#65533;&#65533;	xPe1&#65533;Ff&#65533;!i4&#35792; i	A&#784;&#65533;&#65533;&#65533;#&#65533; &#65533;%&#65533;&#65533;&#65533;&#65533;b&#65533;&#65533;U&#65533;H&#65533;*Z1$&#65533;&#65533;BH&#65533;@&#65533;l%8&#65533;&#65533;&#65533;&#628;&#65533;#&#65533;YO&#65533;&#515;&#65533;xB<&#65533;&#65533;@j&#65533;A&#65533;&#65533;&#65533;y&#65533;&#65533;9&#65533;&#65533;&#65533;&#65533;&#65533;p&#65533;&#336;&#65533;0&#65533;&#65533;&#65533;D&#65533;D"h&#65533;GF&#65533;&#65533;!`&#65533;H&#65533;!&#65533;&#65533;
M&#65533;b&#65533;&#65533;&&#65533;	l2$6&#65533;G8$	&#65533;&#65533; &#65533;p*>&#65533; &#65533;&#65533;C8&#65533;&#65533;4&"QnIgBR&#65533;ds&#65533;&#65533;&#65533;8&&L&#65533;%&#985;I&#65533;0&#65533;&#65533;&#65533;&#65533;<&#65533;`M$&#65533;&#65533;d&#65533;&#65533; &#65533;M&#65533;V&#65533;C&#185;;&#65533;&#65533;OV&#65533;&#65533;&#65533;p&#65533;&#65533;`&#65533;1&#65533;&#65533;&#65533;&#65533;&#65533;&#65533;&#65533;&#65533;I&#65533;'b&#65533;	&#65533;&#65533;# &#65533;1&#65533;&#58223;{&#65533;&#65533;&#65533;&#65533;&#65533;&#65533;T&#65533; &#65533;N~&#65533;&#65533;&#65533;&#65533;%&#65533;&#65533;Cnf&#65533;&#65533;&#65533;&#65533;~&#341;&#65533;B&#65533;&#65533;&#65533;&#65533;!'Q&#65533;G&#65533;&#65533;R&#65533;$&#65533;#&#914;&#65533;=b&#65533;&#65533;[&&#65533;&#65533;&#65533;&#1062;G&#65533;&#65533;&#65533;&#65533;"Nij&#65533;&#65533;&#65533;&#65533;&#65533;1&#65533;`&#65533;&#65533;&#65533;TA;&#65533;&#65533;dhh&#65533;ci&#65533;&#65533;!L&#65533;- &#65533;%c&#65533;k&#65533;P&#65533;08&#61151;&#65533;&#65533;&#65533;&#2028;&#65533;&#65533;p&#65533;&#65533;\u&#65533;&#65533;&#65533;&#65533;
,YJ&#65533;09&#65533;&#65533;Nq&#65533;Q`dt@
&#65533;&#65533;:P&#65533;&#65533;&#65533;&#65533;&#65533;&#65533;&#65533;&#65533;&#65533;@.&#65533;i&#65533;&#65533;&#65533;&#65533; S&#65533;t&#65533;#&#65533;$&#65533;	&#65533;1&#65533;|&#65533;b&#65533;&#65533;&#65533;#=&#65533;&#65533;U&#65533;@ &#65533;&#65533;&Z@8&#65533;&#65533;&#1553;&(&#65533;&#65533;4&#65533;r+&#65533;I[%&#65533; ^	t&#65533;&#65533;&#65533;HPcJ&#65533;<&#65533;&#65533;&#65533;I-L&#1234;<"&#65533;,&#65533;&#518;wK&#65533;&#65533;&#65533;.AF0&#65533;&<&#65533;|P 	&#169;&#65533;p&#65533;&#65533;&#65533;&#65533;]&#65533;d&#65533;&#65533;Ah_c@&#65533;&#1427;&#65533;P&#65533;qH&)&#65533;?
 &#65533;t&#65533;,y&#65533;&#65533;&#65533;&#4398;&#65533;&#65533;&#65533;h&#65533;t&#65533;&#65533;J\&#65533;%f iZ&#65533;2&#1190;&#65533;x&#65533;&#65533;&#65533;q&#65533;&#65533;&#65533;&#65533;z&#65533; &#65533;&#65533;&#65533;&#65533;&#65533;&#65533;b&#65533;&#65533;V(&#65533;,E&#65533;Y&#65533;&#1030;V&#65533;&#65533;H&#65533;&#65533;`_&#1301;&#1315;J -&#65533;B!	d&#65533;&#65533;&#708;$1&#530;YT&#65533;&#65533;I&#65533;&#65533;&#65533;pf&#65533;&#65533;6&#65533;;&#65533;&#65533;`BD&#65533;&#65533;u&#65533;&#65533; &#65533;&#65533;Mm~&#65533;&#65533;(&#65533;}'&#65533;"&#65533;Mh&#65533;b&#65533;$a\&#65533;&#65533;Cb	&#65533;!PC&#65533;
&#65533;1&#65533;&#65533;{&#65533;&#65533;9&#65533;&#65533;&#65533;&#65533;&#65533;&#1247;&#65533;*&#65533;&#65533;&#65533;$!&#65533;M&#65533;&#65533;L;.
&#65533;&#65533;j&#65533;&#65533;C&#65533;v&#1282;&#65533;&#434;&#65533;&#65533;&#65533;&#65533;;h &#65533;&#65533;&#65533;!!&&#65533;&#65533;&#65533;&#65533;&#65533;&#65533;?j+&#65533;	&#65533;&#65533;&#65533;`&#65533;?(&#65533;&#249; n&#65533;&#65533;&#65533;P&#65533;01&#65533;&#65533;!Q&#31748;g&#65533;3K&#65533;]&#65533;&#65533;&#65533;&#65533;)&#65533;8&#65533;&#65533;=&#65533;!`<p&#65533;z&#65533;<<d&#65533;sZ&#65533;	 ,&#65533;&#65533;LHd]&#65533;\(&#65533;&#65533;`,&#65533;&#65533;$.&#65533;A&#65533;&#65533;=go&#65533;0&#65533;.v&#65533;&#65533;&#65533;&#65533;&#65533;f
G&#65533;&#1515;&#65533;&#65533;! ^MrH@8^'&#65533;^ d	X&#65533;&#65533;&#65533;&#65533;&#65533;&#65533;1.&#65533;@&#65533;&#65533;&#65533;Z&#1331;&#65533;0hi&#65533;4=&#65533;&#65533;&#65533;@
LcBR&#65533;&#65533;&#65533;&#65533;1&#65533;&#65533;5&#65533;S&#65533;tk&#65533;&#65533;&#65533;&#65533;&#65533;P&#65533;&#65533; %+7&#65533;\r&#65533;&#65533;M&#65533; &#65533;Z[&#65533;&#65533;h&#65533;&#65533;/N!n&#65533;&#65533;&#65533;&#65533;&#65533;&#65533;&#65533;46aq&#65533;&#65533;&#65533;&#65533;&#65533;&#65533;:&#65533;&#65533;&#65533;A&#65533;&#635;&#65533;&#65533;&#65533;&#65533;p&#65533;&#65533;5	a&#65533;&&#65533;&#65533;&#65533;%&&#65533;&#65533;&#65533;&#65533;Z\&#65533;x&#65533;hK&#65533;	&#65533;z&#65533;&#65533;&#65533;m&#65533;&#65533;&#65533;&#65533;&#65533;j&#65533;&#65533;P&#65533;C&#65533;&#65533;&#65533;@~3&#1408;&#65533;&#65533;&#65533;($&#65533;&#65533;&#65533;&#65533;a&#65533;&#65533;&#65533;&#65533;&R&#65533;G|&#65533;&#65533;&#65533;Qi&#65533;&#65533;&#65533;8g%1U)$&#65533;	2&#65533;&#65533;.y&#65533;D&#65533;&#65533;&#65533;&#65533;&#65533;&#65533;&#65533;`&#65533;{&#65533;&#65533;&#65533;&#65533;Vy21&#65533;K&#65533;6&#65533;0&#65533;.&#65533;> &#65533;&#65533;/[&#65533; &#65533;c!Q &#65533;xT&#65533;,&#65533;&#65533;&#65533;&#65533;+H&#65533;&#65533;H*frL&#65533;QGR1-E)&#65533;)&#65533;f+d@&#642;vB&#65533;CTAA&#65533;&#65533;'x &#65533;&#65533;S&e'ABN&#65533;i!MW&#65533;T&#65533;u&#65533;&#65533;e&#65533;&#65533;&#65533;=&#65533;&#65533;2dfU&#65533;ila&#65533;@&#65533;&#65533;UtTS!p	&#65533;P
 (&#65533;x&#65533;&#65533;&#65533;+&#65533;gC&#65533;+&#65533;w&#65533;&#65533;z&#65533;1S&#65533;h&#65533;&#65533;p&#65533;&#65533;/v&#65533;2&#65533;O&#65533;3&#65533;&#65533;$&#65533;y&#65533;w_v&#65533;i&#1556;v&#1794;GiW0&#65533;PL&#65533;&#65533;5&#65533; .yq&#65533;9&#65533;&#65533;l4p&#65533;\2!&#65533;d&#65533;&#65533;IsPZ&#65533;0&#65533;&#65533;%@ &#65533;&#65533;J&#1415;|&#65533;&#65533;t&#65533;6q$&#65533;
&#65533;&#65533;	&#65533;&#65533;| m&#65533;&#65533;#&#65533;gf&#65533;}&#65533;%&#65533;5]&#65533;WLY0~&#65533;p%&#65533;3&#65533;2&#65533;~&#65533;&#65533;%&#2573;P&#65533;p&#65533;&#65533; y;8&#65533;>&#65533;n&#65533;&#65533;&#65533;&#65533;&#65533;_&#65533;a2P&#65533; &#65533;#&#65533;-&#65533;&#65533;&#65533;w	1s@ &#65533;&#65533;&#65533;&#65533;G&#65533;K&#65533;'&#65533; [&#65533;O{&#65533;)Qu:&#65533;&#65533;&#65533;w*&#65533;$h!&#65533;+)h&#65533;&#65533;T &#65533;&#65533;+E&#65533;S&#65533;6&#65533;&#65533;r,]&#65533;c;XA&#65533;&#65533;d!1d&#65533;&#65533;&#65533;r&#65533;r 5 C!q&#65533;dB!1um&#65533;SW&#65533;&#65533;&#65533;e&#65533;rC&#65533;&#65533;&#65533;`
&#65533;v&#65533;&#65533;1&#65533;&#65533;&#65533;5S>DNH &#65533;&{pD&#65533;&#65533;
K	h&#65533;&#65533;q5&#65533;&#65533;&#65533;|&#65533;&#65533; x&#65533;&#65533;&#65533;&#65533;&#65533;_&#65533;b O&#65533;S&#65533;.c&#65533;u&#65533;&#65533;&#65533;&#65533;D>&#65533;o&#65533;X&#65533;&#65533;X&#65533;&#65533;&#65533;Br&#65533;&#65533;&#65533;&#65533;:p&#65533;&#65533;Dg&#65533;&#65533;~&#65533;2BZ&#65533;&#65533;j`&#65533;&#65533;4@rj`	&#65533;&#65533;&#65533;&#65533;&#65533;&#65533;9&#65533;W&#65533;0&#65533;&#65533;&#65533;#&#65533;&#65533;a&#65533;&&#65533;&#65533;$&#65533;L&#65533;&#65533;&#65533;[&#65533;&#65533;	&#65533;&#65533;&#65533;&#65533;&#65533;$dR9&#180;$: ~&#1545;&#65533;&#65533;&#65533;%&#65533;Xd&#65533;En&#65533;&#65533;%&#65533;Y%J"9&#65533;&#65533;@&#65533;&#1550;/&#65533;s'&#65533;R&#65533;&#65533;&#65533;&#1551;&#65533;&#65533;&#65533;&#65533;2&#65533;PC@&P&#65533;&#65533;Q0&#65533;&#65533;RFR&#65533; &#65533;&#65533;\DP&#65533;a&#65533;&#65533;&#65533;@&#65533;q!#&#65533;>&#65533;&#65533;>M&#65533;>k&#65533;?)1M&#65533;&#65533;g&#65533;G&#65533;&#65533; )&#65533; &#65533;&#65533;Bd&#65533;AA&#65533;&#65533;fi&#65533;&#65533;!&#65533;/&#65533;w&#65533;Q&#65533;WtUw&#65533;HV&#65533;&#65533;&#65533;R^&#65533;2@&#65533;/1c&#65533;&#65533;dQ&#65533;A;&#65533;;Q*5sq&#65533;TA&#65533;Q&#65533;RR&#65533;a?&#65533;&#1239;v&#65533;&#65533;&#65533;&#65533;9 l,&#65533;&#65533;0&#65533;&#65533;0&#65533;@&#65533; y3&#65533;;/3&#65533;z'P&#65533;&#65533;H&#65533;3&#65533;G&#65533; 7p47&#65533;9P(`&#65533;&#65533;&#65533;f@ 
&#65533;,&#65533;&#65533;&#666;
&#65533;
&#65533;&#1610;&#65533;&#65533; 40F0&#65533; &#65533;&#65533;&#65533;j &#1115;&#65533;&#65533;!Q"&#65533;&#65533;
"`d&#65533;&#65533;`}&#775;&#65533;&#65533;	!(&#65533;&#65533;&#65533;&#65533;"&#65533;&#65533;HB%!&#65533;&#65533;9&#65533;0&#1928;%&#65533;e&#868;n]&#46477;&#65533;5$N"%7&#65533;&#65533;&#65533;&#65533;&#65533;`o&#65533;D&#65533;W&#65533;&#65533;&#65533;'&#65533;&#65533;&#65533;&#65533;(pH[|u&#65533;Q&#65533;&#65533;&#65533;O&#65533;&#65533;g&#65533;&#65533;&#65533;&#65533;&#65533;&#65533;t&#65533;q
UzP+>;>*!Q	$vx1,(1F&#65533;&#65533;2&P&#65533;}&#65533; &#65533;'A6
f,&#65533;&#65533;DF&#65533;@&#65533;&#65533;&#65533;z&#65533;I&#65533;C&#65533;bTS&#65533;&#65533;J&#65533;&#65533;H&#65533;&#65533;&#65533;.&#65533;&#65533;&#65533;&#65533;/]&#65533;,g&#65533;uA&#65533;&#65533;&#65533;&#65533;&#65533;&#65533;lF&#65533;R
&#65533; @+&#65533;2`&#65533;&#65533;&#65533;+3x&#65533;H&#65533;).y&#65533;r;h &#65533; &#65533;&#65533;&#65533;&&#65533;e da&#65533;`&#65533;&#65533;x;&#65533;X&#65533;%&#65533;&#65533;0&#65533;3&#207;&#65533;&#65533;:&#65533;f`*pI&#65533;&#65533;$&#1065;7` &#65533;&#65533;'!y&QBpr&#65533;Y&#65533;}&#65533;9&#65533;&#65533;&#65533;&#65533;a`	&#65533;}a&#65533;&#65533;&#65533;&#65533;&#23252;08%&#65533;	&#65533;d&#65533;&#65533;&#65533;&#65533;&#65533;l|S[&#65533;U&#65533;&#65533;JzS&#65533;&#65533;v:JRL&#1797;&#65533;&#65533;]RL&#65533;:&#65533;
&#65533;&#65533;&#1963;&#65533;&#65533;q	&#65533;&&d&#65533;&Q&#65533;&#65533;q4&#65533;B" &#416;X$p&#65533;&#65533;&#65533;o&#65533;*&#65533;&#65533;
&#65533;&#65533;	&#65533; &#65533;a	&#65533;&#65533;&#65533;b&#65533;&#65533;
&#65533;i&#65533;.&#65533;&#65533;W$&#65533;&#65533;a &#65533;ZE&#65533;&#65533;,&#65533;&#65533;s *&#65533;&#65533;&#65533;W`&#65533;S?&#65533;,f&#65533;v?&#65533;G&#65533;&#65533;C&#65533;a&#65533;i*&#65533;R&#65533;~q&#65533;;&#65533;&#65533;Sb&#65533;&#65533;&#65533;&#65533;@Y&#65533;TCCHY&#65533;G&#65533;IL5g&#65533;  &#65533;wJ06&#65533;TW&#65533;&#65533;&#65533;@mw&#65533;&#65533;&#65533;&#65533;&#65533;P&#65533;pi &#65533;;'p&#65533;&#65533;&#6666;&#65533; &#65533;&#65533;M&#65533;<&#65533;9&#65533;2w`&#65533;Q:&#65533;&#65533;fp&#65533;^&#65533;&#65533;x&#65533;&#65533;y&#65533;&#65533;{&#65533;z&#65533;0J&#65533;&#65533;[&#65533;	&#65533;0&#65533;&#65533;&#65533;y&#65533;&#65533;I&#65533;&#65533;!7$&#65533;[@&#65533;&#65533;&#65533;k&#65533;&#65533;&#65533;&#65533;&#65533;&#65533;PI&#65533;&#65533;cl&#65533;r#!q&#65533;$&#65533;&#65533;&#65533;9&#65533;&#65533;9&#916;f1Z&#65533;&#65533;&#65533;wY@~&#65533;D~&#65533;g&&#65533;&#65533;:7&#65533;&#65533;+&#65533;&#65533;&#65533;&#65533;y!y3&#65533;&#65533;&#65533;&#65533;<&#65533;j&#65533;&#65533;&#65533;($&#65533;{u&#65533;`&#65533;&#65533;
,,&#65533;[&#65533;&#65533;&#65533;&#65533;#AR&#65533;&#65533;&#65533;B&#65533;)'&#65533;&#65533;a!&#65533;&#65533;Bb#Zb&#65533;2&#65533;&#65533;&#65533;&#1505;zI&#65533;brt&#65533;&#65533;&#65533;&#65533;&#65533;Ag&#65533;`s,&#65533;&#65533;&#65533;&#65533;<&#65533;&#65533;&#65533;G&#65533;&#873;-C&#65533;&#65533;~!&#65533;~&#65533;.!&#65533;&#65533;&#578;,&#65533;&#65533;u]&#65533;\&#65533;&#65533;&#65533;&#65533;B&#1922;&#65533;w&#65533;oq&#65533;&#65533;&#65533; 
&#65533; &#65533;&#65533;&#327;0Zo&#65533;+&#65533;)*1&#65533;!&#65533;yw&#65533;U&#65533;SW&#65533;PX#&#65533;A&#65533;,	&#65533;&#65533;b&#65533;&#65533;&#65533;&#65533;&#65533;&#65533;&#65533;&#65533;X&#65533;z;&#65533;&#65533; &#65533;&#65533;&#443;&#65533;&#65533;u&&#65533;vm:pMi&#65533;&#65533;&#65533;&#65533;) 
.AvQ&#65533;7 
&#65533;j]j&#65533;4&#65533; &#65533;&#65533;	j&#65533; &#65533;Y&#65533;'&#65533;&#65533;`&#65533;&#65533;fJ&#65533;&#65533;J"&#65533;"#&#188;,&#65533;&#65533;&#1306;"&#65533;&#65533;&#65533;&#65533;&#65533;&#65533;&#65533;&#65533;G&#65533;&#1882;&#65533;%&#65533;&#1853;&#65533;:~b,M&#65533;9&&#65533;&#65533;P&#65533;&#65533;I5&#65533;$`&#65533;&#65533;.&#65533;<o&#65533;CX&#65533;M&#65533;&#65533;&#65533;H&#65533;&#65533;&#65533;&#65533;\P&#65533;&#65533;&#65533;
a&#1033;&#65533; a&#65533; &#65533;&#65533;&#65533;p
&#65533;%$:&#65533;&#65533;&#65533;u]&#65533;)&#1603;&#65533;>&#65533;P/&#65533;"Z%Q&#65533;&#65533;4i&#65533;/J&#65533;E&#65533;r&#65533;FN&#65533;&#65533;&#65533;&#65533;cc`P/&#65533;,[&#65533;&#65533;&#514;v,&#65533;A&#65533;&#65533;r &#65533;4&#65533;E&#65533;&#65533;&#65533;B&#65533;M&#65533;y&#65533;&#65533;&#65533;&#65533;&#65533;,&#65533;X0C&#65533;x&#65533;HYtq&#65533;_Q&#65533;"_A5&#65533;w&#65533;2&#65533;&#65533;_Td&#65533;&#65533;V&#65533;&#65533;ju+M&#65533;&#1086;&#65533;((&#65533;D&#65533;)ep&#65533;A1s&#65533; &#65533; &#65533;&#65533;&#65533;b&#1832;&#65533;&#65533;2&#65533;&#65533;&#65533;&#65533;c&#65533;&#65533;&#65533;&#65533;&#65533;&#65533;&#65533;$@& X` `w@#]&#65533;L&#65533;&&#65533;4&#65533;&#65533;X2P&#65533;&#65533;
&#65533;&#65533;4B&#65533;@&#65533;&#65533;&#65533;&#65533;&#65533;&#65533;}&#65533;d&#65533;w&#65533;m>`	|p&#65533;&#65533;&#65533;&#65533;% &#65533;;&#65533;&#65533;&#65533;&#65533;&#65533;&#65533;&#65533;&#65533;&#65533;&#65533;p*&#65533;&#65533;"&#1590;$&#65533;YL&#65533;&#65533;&#1724;&#65533;&#65533;&#65533;&#65533;k&#65533;%&#65533;}&#65533;&#65533;&#65533;&#212; G&#65533;&#65533;|&#65533;&#65533;&#65533;&#65533;&#800;&#65533;G&#65533;&#65533;DG&#65533;&#65533;z&#65533;M&#65533;&#65533;&#1580;&#65533;&#1872;J&#65533;oPO&#65533;&#65533; J&#65533;&#65533;]&#65533;&#65533;&#65533;p&#65533;&#65533;}v&#65533;&#65533;!&#65533;&#65533;&#65533;&#65533;q&#65533;&#65533;&#65533;&#65533;&#65533;&&#1121;%&#65533;&#65533;c&#65533;&#65533;&#65533;&#65533;R&#65533;&#65533;&#65533;&#65533;&#65533;2&#65533;+o&#1778;&#65533;&#65533;g&#65533;&#65533;h!&#65533;&#65533;b'&#65533;&#65533;&#65533;&#65533;&#65533;*10<&#65533;&#65533;Q&#65533;s&#65533;t&#65533;&#65533;&#65533;&#65533;N=&#65533;W&#65533;P&#325;M&#65533;GF&#65533;&#65533;]`@&#65533;&#65533;&&#65533;&#65533;t 
`&#65533;=&#65533;dkD&#65533;&#65533;&#65533;&#929;&#65533;&#65533;+*&#65533;.&#65533;-&#65533;!&#65533;>!&#65533; R&#65533; &#65533;&#65533;E&#65533;&#65533;!q&#65533;@&#65533;v&#65533;O^=&#65533;&#65533;p !&#65533;@&#304;&#65533;pq&#65533;&#65533;&#65533;v0&#65533;&#65533;o|&#65533;<&#65533;n&#65533;&#781;;&#65533;&#65533; &#65533;&#65533;&#65533;&#65533;pMw&#65533;&#65533; &#65533;&#65533;&#777;q8P &#65533;~]&#65533;[&#65533;h&#281;&#65533;&#65533;lJ&#65533;7&#65533;&#1918;@2&#65533;I0\&#65533;&#65533;&#65533;&#65533;u@&#65533;q7&#65533;&#65533;&#65533;&#65533;&#65533;&#65533;&#65533;&#65533;&#65533;{&#2022;&#65533;&#65533;$2I&#65533;&#65533;\&#65533;&#65533;&#65533;%&#34189;&#65533;s&#65533;&#65533;hn&#65533;q&#65533;5HC&#65533;X&#65533; &#65533;&#65533;&#65533;H&#65533;&#65533;'< &#65533;0&#65533;&#65533;&#65533;&#65533;&#65533;>P[4&#65533;
&#65533; aJ&#65533;&#65533;l&#1358;&#65533;jzP&#65533;&!&#65533;&#65533;!m&#65533;p&#65533;&#65533;&#65533;&#65533;&#65533;&#65533;&#65533;-&#1069;&#65533;*&#65533;SQ&&#65533; 4&#65533;&#65533;&#65533;&#65533;q&#65533;"&#65533;)&#65533;a&#65533;!&#65533;&#65533;@g7&#65533;&#65533;0g8T&#65533;&#65533;&#65533;&#65533;k&#65533;I&#65533;&#65533; &#65533;DH&#1122;A9k &#65533;x&#65533;?	&#65533;z1&#65533;&#65533;$(P&#65533;0&#65533;x!&#65533;&#65533;6&#65533;H&#65533;0Hs&&#65533;m&#1786;&#65533;x&#65533;_-	!&#65533;&#65533;&#65533;G!$&#65533;@&#65533;&#65533;1i&#1032;!&#65533;y&#65533;&#65533;&#65533;&#65533;&#65533;&#65533;&#65533;Y&#65533;^&#65533;&#65533;_&#65533;&#65533;v&#65533;&#65533;&#65533;,EB&#65533;&#65533;&#65533;0&#65533;&#30682;&#65533;R&#65533;&#933;[&#65533;&#65533;]&#65533;y&#65533;&#65533;&#65533;&#65533;b&#65533;#&#664;&#65533;v&#65533;&#191;)Z&#65533;&#65533;&#65533;&#191;"&#65533;0&#65533;&#65533;&#65533;&#65533;?d(xT&#65533;le&#1727;&#65533;Hr&#65533;&#65533;C&#65533;&#65533;&#65533;:&#65533;&#65533;&#65533;&#65533;N4]@&#65533;&#65533;Qk&#65533;&#65533;.&#65533;&#65533;1S&#65533;C.CBX&#65533;x&#65533;&#65533;(w&#65533;&#65533;&#65533;&#65533;G&#65533;&#65533;&#65533;0&#65533;&#65533;!0dH&#65533;&#65533;o&#65533;x&#65533;/&#65533;ECjhh&#65533;G&#65533;&#2115;&#65533;&#65533;&#65533;+q&#65533;&#1279;F&#65533;&#65533;&#65533;D&#65533;&#65533;{&#65533;&#65533;&#1818;&#65533;s&#65533;&#65533;&#65533;#Dt@&#65533;&#65533;&#65533;&#65533;&#65533;&#65533;f&#65533;,&#65533;&#65533;&#388;l*D&#65533;&#65533;,pC&#65533;&#65533;P)tG&#65533;(0Q&#65533;|&#65533;&#65533;v&#65533;iIN&#65533;A5&#65533;2&#65533;&#65533;d,&#65533;&#65533;$&#1304;cy&#65533;&#65533;&#65533;p @ &#65533;PDE&#65533;
~&#65533;`&#65533;yB&#65533;&#65533;&#65533; b&#65533;&#65533;`&#65533;&#65533;B&#65533;"&#65533;&#65533;"&#65533;&#65533;&#32445;&#65533;r&#65533;Jz3&#65533;&#65533;&#953;6`&#65533;&#65533;&#65533;&#65533;)g&#65533;J&#65533;&#65533;&#449;0&#65533;&#65533;&#736;0|&#65533;&#65533;&#65533;&#65533;&#65533;(&#65533;&#65533; k&#65533;&#65533;&#65533;&#65533;&#1716;&#65533;Kt(&#65533;&#65533;Y
&#65533; J&#65533;&#65533;&#65533;*&#65533;9&#65533; &#65533;&&#65533;J&#65533;&#65533;&#65533;&#34764;*&#1192;&#65533;Gt&#65533;&#65533; &#65533;&#65533;&#65533;H&#65533;&#65533;&#65533;&#65533;&#65533;&#65533;^2&#65533;&#65533;&#65533;5&#408;mav&#65533;&#65533;&#65533;
&#65533; &#65533;D*&#65533;Z	&#65533; &#65533;)&#65533;nI&#65533;	4&#65533;+ B0-K&#65533;@&#65533;.`&#65533;2(;g&#65533;&#65533;t&#65533;&#65533;^|&#65533;A&#65533;}&#65533;&#65533;&#65533;&#65533;2&#65533;&#65533;_&#65533;B&#65533;&#65533;
08&#65533;
&#65533;&#65533;1&#65533;&#65533;c&#65533;&#684;&#65533;&#65533;&#65533;&#65533;V&#65533;`&#65533;&#65533;p|9l&#65533;&#65533;&#65533;i&#65533;c&#65533;&#65533;&#65533;&#65533;&#65533;	v&#65533;&#65533;!&#65533;0&#65533;&#65533; &#65533;L&#65533;&#65533;:&#65533;&#65533;%-&#65533;08D&#65533;w&#65533;;&#65533;;M&#65533;&#65533;6&#65533;=&#65533;;&#65533;<`&#65533;&#65533;'&#65533;F&#65533;k&#65533;(&#65533;&#65533;-&#65533;&#65533;&#65533;;}&#65533;d0@1&#65533;&#65533;&#65533;&#65533;%TPA&#65533;(d&#65533;&#65533;4&#65533;&#65533;&#65533;?&#65533;&#65533;
Si&#65533;(&#1649;YQPx*5&#65533;;&#65533;&#65533;5&#65533;`&#65533;&#65533;&#65533;0&#65533;&#65533;&#65533;S&#65533;0&#65533;5,&#65533;@&#65533;
,#+'
&#65533;&#65533;&#65533;'J&#65533;1&#65533;&#65533;9H&#65533;w-&#65533;&#65533;L&#65533;&#65533;{&#65533;?&#65533;&#65533;/+;&#65533;&#65533;&#65533;w:{&#65533;k=&#65533;&#65533;&#65533;.H&#65533;:7&#65533;K&#65533;&#65533;&#65533;&#65533; 0&#65533;$&#65533;3&#65533;&#65533;N=5&#65533;U}&#65533;HV&#65533;\mU"&#65533;&#65533;&#65533;&#65533;&#65533;Z5&#65533;.&#65533;&#65533;M&dzZb_&#65533;&#65533;Z&#65533;&#65533;ZP&#65533;&#65533;v&#65533;l&#65533;)&#65533;0B&#65533;q&#65533;&#65533;&#65533;&#65533;&#65533;&#65533;&#65533;?,&#65533;&#65533;M&#65533;&#65533; &#65533;X&#65533;E&#65533;R&#65533;K,y&#65533;&#65533;A*&#65533;&#65533;&#65533;&#65533;&#65533;:&#65533;&#65533;&#161;&#65533;p<-&#65533;&#65533;&#65533;+da&#65533;2&#65533;L`&#65533;&#65533;V&#65533;&#65533;)&#65533;U&#65533;'&#65533;G&#65533;&#65533;a&#65533;&#65533; bv0E&#65533; C`F&#65533;	&#65533;\&#65533;&#65533;&#65533;V&#65533;H&#65533;pu&&#65533;&#65533;0&#65533;u*P&#65533;&#65533;I&#65533;&#65533;&#65533;%D&#65533;Z	&#65533;&#65533;4&#65533;&#65533;&#65533;&#65533;|&#65533;9&#65533;&#65533; 4&#65533;#Xq&#60679;&#65533;&#65533;PO{&#65533;&#65533;5&#65533;&#65533;&#65533;&#65533;&#65533;&#65533;&#65533;1&#65533;?2&#65533;&#65533;&#65533; HC&#65533;&#65533;$&#65533;&#65533;&#65533;&#65533; &#65533;[6t&#65533;&#65533; R@&#65533;P&#65533;u&#65533;!&#65533;aoF&#65533;0M<0c&#65533;(&#65533;2(&#65533;&#65533;/&#65533;c &#65533;y"sC&#65533;&#65533;%&#65533;yIAtR&#65533;&#65533;]&#65533;&#65533;&#65533;<'He&#1113;&#18499;&#65533;&#65533;A\&#65533;K&#65533;&#65533;;&#65533;&#65533;&#65533;&#1738;&#65533;&#65533;I&#65533;&#65533;q:f9&#65533;A&#65533;<x$&#65533;r&#65533;&#65533;&#293;&#65533;&#65533;\&#65533;x[&#65533;@
B&#65533;&#65533;&#65533;&#65533;&#620;&#65533;"&#65533;Z&#65533;o#&#1558;F&#65533;'&#65533;&#65533;&#65533;&#65533;<&#65533;&#65533;MhR&#65533;&#65533;&#65533;$)&#65533;&#65533;&#65533;E&#65533; &#1024;1&#65533;Ib&#65533;T&#65533;&#65533;$v z\H.L&#65533;s/&#488;&#65533;E2P6T&#65533;&#65533;&#65533;E&#65533;b(&#65533;&#65533;&#65533;"WsaQ&#65533;Z&#65533;2&#65533;&#65533;Df&#65533;(&#65533;+&#65533;b&#65533;&#65533;&#65533;&#65533;Jb&#65533;&#65533;X&#65533;&#65533;4qlP&#65533;&#65533;&#65533;&#65533;&#65533; 'C	2R<&#65533;&#65533;&#65533;&#65533;@0v3>&#65533;q<&#65533; &#65533;!&#65533;8&#65533;&#65533;&#65533;=sLda&#65533;&#65533;AG:&#65533;1&#65533;O&#65533;&#65533; &#65533;&#199;&#65533;&#65533;&#65533;&#65533;&#65533;D&#65533;aH8R&#65533;&#65533;O&#65533;b7&#65533;ir@&#65533;)&#65533;&#65533;&#637;&#65533;&#65533;b&#65533;&#1586;&#65533;l\&#65533; &#65533;%&#65533;)&#65533;S&#65533;&#65533;&#65533;X%(&#65533;&#65533;!&#65533;~8&#65533;&#65533;)hI&#65533;[&#65533;&#65533;F&#65533;,&#65533;&#65533;9&#65533;@	&#65533;&#65533;&#65533;58@J&#65533;&#65533;&#65533;,!&#65533;"&#65533;&#65533; Y:&#65533;.&#65533;&#65533;g$&#65533;[:&#65533;(R&#65533;&#65533;&#65533;);&#65533;2 &#65533;N&#65533;&#65533;w&#65533;\v&#65533;;h&#65533; &#65533;&#665;n&#65533;&#65533;vz&#65533;Q5&#852;;&#65533;&#65533;&#65533;&#65533;&#65533;.Q&#65533; RT&#65533;T&#65533;&#65533;&#311;&#65533;&#65533;O#&#65533;1&#65533;&#65533;Z&#65533;/W5&#65533;&#65533;&#65533;&#65533;a&#65533;&#65533; )&#65533;Gk&#65533;	P&#65533;4&#65533;H&#65533;e&#65533;&#65533;&#65533;&#65533;!HEV&#65533;R&#22021;E&#65533;&#65533;E&#65533;	&#65533;&#65533;k.	6&#65533;8b&#65533;&#65533;&#65533;K
&#65533;=&#65533;X&#65533;&#65533;=U&#65533;c&#65533;&#65533;  &#65533;}L0==`&#65533;	&#65533;&#65533;&#65533;&#65533;)&#65533;&#65533;&#65533;&#65533; b[&#65533;/}&#65533;D&#1376;`&#65533;$&#65533;1&#627344;`d&#65533;&#65533;&#65533;&#65533;&#65533;&#65533;E&#65533;&#65533;&#65533;&#65533;? + V&#1024;&#65533;%(A&#65533;.&#65533;&#65533;%&#65533;s\&#65533;a&#65533;
T$&#65533;&#65533;&#65533;&#65533;sY\,&#65533;&#65533;&#555;d&#65533;&#65533;&#65533;&#65533;T&#65533;&#65533;&#65533;NfQQ;&#1778;M@&#65533;&#65533;&#1072;&#65533;7	&#65533;&#65533;&#65533;&P-&#65533;_&#65533;&#65533;&#65533;DHBYH&#65533;;&#65533;v&#65533;&#65533;&#65533;&#65533;T%(Zt&#65533;!&#65533; f/.&#65533;P#,nb&#65533;C	8&#65533; &#65533;&#65533;>P8!&#65533;&#65533;&#65533;&#65533;2&#65533;&#65533;&#65533;"\&#65533; &#65533;`&#65533;YN&#1987;&#65533;I&#65533; 
&#65533;&#1962;w>&#65533;`g&#65533;&#65533;~-~&#65533;&#65533;&#65533;&#65533;&#65533;S%X&#65533;_8&#65533;&#65533;4@&#65533;&#65533;>u&#65533;2&#65533;&#65533;&#65533;&#65533;&#65533;\&#65533;L!U!&#65533;&#65533;&#65533;&#65533;j+X5&#65533;r&#65533;&#65533;&#65533;r&#65533;&#65533;f&#65533;&#65533;&#65533;&#65533;&#65533;&#65533;n&#65533;&#65533;&#65533;&#65533;~&#65533;pjl&#65533;&#65533;&#65533; &#65533;&#662;&#65533;D&#65533;&#1091;&#65533;&#65533;&#65533;r&#65533;&#65533;&#65533;RP&#65533;&#1700;&#65533;&#65533;`&#65533;&#65533;2&#65533;\T&#65533;`&#65533;ZnX&#65533;&#65533;&#65533;&#65533;!&#65533;l&#65533;&#65533;Y&#65533;{?K&#65533;&#65533;&#65533;(&#65533;&#65533;0&#65533;:&#65533;r&#65533; &#65533;Y&#65533;W&#883;&#65533;\&#65533;&#65533;&#65533;3&#65533;MXsV&#65533;~&!&#65533;&#65533;&#65533;BI +&#65533;&#65533;!0&#65533;"&#65533;&#65533;&#65533;`&#65533;sh.&#65533;a5N&#65533;&#65533;&#65533; &#65533;&#65533;&#65533;&#65533;o&#65533;
9&#65533;&#65533;I&#65533;*&#65533;05&#65533;&#65533;&#65533;;- r&#65533;>>u&#65533;J	L&#65533;6&#65533;u&#65533; &#1190;&#65533;&#1566;&#65533;&#65533;<&#65533;B&#65533;&#962;kY&#65533;&#65533;&#65533;&#2029;v&#65533;&#65533;>&#65533;&#1537;&#65533;Z&#65533;&#65533;&#65533;&#65533;$ R&#65533;&#65533;&#65533;&#65533;&#65533;&#65533;C&#65533;&#65533;q&#65533;&#65533;A&#65533;&#65533;&#956;&#352;&#65533;
Se@&#65533;0&#65533;2&#65533;e&#65533; &#65533;&#65533;:&#65533;//&#65533; &#65533;&#1305;&#65533;0&#65533;&#65533;&#65533;&#65533;&#65533;&#65533;8&#65533;&#65533;&#65533;;&#65533;&#65533;&#65533;&#65533;:&#65533;&#65533;J8'&#65533;&#65533;&#65533;&#65533;({*{:9&#65533;k&#65533;&#65533;&#65533;&#65533;&#65533;&#65533;&#65533;8&#65533;T9&#65533;0WI(&#65533;&#65533;&#65533;&#65533;&#65533;\a&#65533;&#65533;&#1734;(:&#65533;AI:&#65533;&#65533;&#65533;I:&#65533;&#65533;&#65533; 	&#65533;&#65533;+&#65533;:&#65533;&#65533;!;&#65533;&#65533;:&#65533;&#65533;&#65533;&#65533;&#65533;&#65533;2&#65533;&#65533;0&#65533;&#65533;4&#65533;&#65533;&#65533; &#65533;&#25705;&#65533;&#65533;tX&#65533;
s&#65533;&#65533;&#65533;&#65533;&#65533;
 &#65533;0&#65533;;@D&#65533;8&#65533;&#65533;&#65533;&#65533;H&#252;s&#65533;3d&#65533;&#65533;7(.+P&#65533;B&#65533;p&#65533;!0&#65533;&#65533;h&#65533;&#65533;&#65533;&#65533;&#65533;&#65533;&#65533;&#65533;&#65533;&#65533;c&#65533;.@:gi&#65533;&#65533;&#65533;p&#65533;l0,0 a&#65533;D&#65533;Kk&#65533;&#65533;&#65533;,&#65533;x#T&#65533;=J &#65533;:&#65533;#J&#65533;h&#65533;&#65533;&#65533;&#706;
V&#65533;&#65533;&#65533;J&#65533;&#65533;OH=&#65533;q&#65533;&#65533;&#65533;
&#65533;&#65533;03@d#&#65533;&#65533;;&#65533;Xo<-&#65533;C&#65533;&#65533;&#65533;m|>S&#65533;&#65533;&#65533;&#65533;&#65533;&#65533;&#65533;&#65533;&#65533;&#65533;c &#65533;ss&#65533;]&#65533;&#65533;&#65533;&#65533;&#65533;9&#65533;&#65533;0&#65533;
!&#65533; &#65533;r,,&#65533;/4&#65533;&#65533;&#65533;&#65533; &#65533;&#65533;&#65533;8&#65533;y/&#65533;&#65533;&#65533;0&#65533;V&#65533;&#65533;&#65533;&&#65533;&#65533;/n
Y3#D&#65533;`&#65533;4&#65533;&#65533;&#65533;&#65533;&#65533;&#65533;2&#65533;&#65533;,)H&#65533;&#65533;&#65533;&#65533;&#65533;&#65533; &#65533;*&#65533;!B&#65533;&#533;&#65533;;&#65533;a:(&#65533;&#65533;@1&#65533;P&#669;&#65533;&#65533;qJ&#65533;&#65533;:&#65533;&#65533;B&#65533;&#65533;*)&#65533;+&#65533;&#65533;r&#65533;&#65533;0!&#65533;m&#65533;&#65533;ZP&#65533;
&#65533;&#65533;D&#65533;&#65533;&#65533;&#65533;&#65533;&{;&#65533;&#65533;&#65533;&#65533;&#65533;&#195;p&#65533;;&#65533;&#65533;&#65533;H?4AA&#65533;K1&#65533;~&#65533;&#65533;~1&#65533;k&#65533;&#65533;0&#65533;&#65533;&#176;/&#523;&#65533;37B&#65533;(&#65533;&#65533;&#65533;h^r&#65533;
&#65533;&#65533;&#65533;&#65533;&#65533;r&#65533;|B&#65533;&#65533;&#65533;&#65533;&#65533;m&#65533;&#65533;2Pr&#65533;&#65533;0&#65533;XD&#65533;&#65533;&#65533;T&#65533;&#65533;&#65533;&#65533;8&#65533;5Q;&#65533;&#64527;:&#65533;&#7439;OJ@&#65533;DP=&#65533;&#65533;4&#65533;0&#65533;&#65533;$H$&#65533;0&#65533;x>&#65533;3&#65533;&#65533;&#65533;&#65533;&#65533;&#65533;L&#516;4&#65533;l4&#65533;u&#65533;&#65533;<&#65533;	&#65533;t&#65533;Fot&#65533;6t&#65533;F	I&#65533;&#65533;h&#65533;U&#65533;!&#65533;%#.&#65533;J&#65533;&#65533;&#65533;I&#65533;(&#65533;
&#65533;M&#517;D &#65533;&#65533;&#65533;&#65533;0)&#65533;&#65533;&#65533; 0&#65533;&#65533;(&#65533;&#65533;&#65533;&#65533;p&#65533;(&#65533;&#65533;h&#65533;x8(8&#65533;&#65533;&#65533;&#715;&#65533;&#65533;rZQ&#65533;&#65533;&#65533;&#1821;&#65533;&#65533;&#65533;&#65533;&#65533;B&#65533;&#65533;X&#65533;&#65533;'y&#65533;&#65533;&#65533;&#65533;	;&#65533;e &#65533;@&#65533;";&#65533;&#65533;A$-&#65533;&#65533;&#65533;&#65533;`&#65533;!&#65533;A 0S&#65533;qB&#65533;&#65533;B&#65533;L
+&#65533;.&#65533;J&#65533;&#65533;p&#65533;&#65533;&#65533;&#65533;&#65533;&#65533;&#65533;&#65533;&#65533;J&#65533;&#65533;&#65533;0)o9&#65533;`&#65533;&#65533;&#65533;&#65533;&#65533;&#65533;&#65533;&#65533;ZH&#65533;&#65533;&#65533;,&#65533;)k&#65533;&#65533;l&#65533;&#65533;
&#65533;x&#65533; =&#65533;&#65533;&#65533;&#1148;8&#65533;&#65533;M@&#65533;=!'&#65533;&#65533;T1&#65533;&#65533;7{3&#65533;(&#65533;)&#65533; 80&#65533;&#556;&#65533;&#65533;c&#65533;&#65533;!X&#65533;&#65533;&#65533;&#65533;&#65533;4&#65533;&#65533;a&#65533;&#65533;&#65533;KP&#65533;&#65533;i0.S@+Qt:&#65533;&#65533;&#65533;,d

)w&#65533;&#65533;T&#65533;!&#65533;U|&#65533;&#65533;&#282;&#65533;&#65533;&#65533;&#65533;r5&#65533;&#65533;&#65533;&#65533;&#65533;&#64003;&#2330;&#65533;3&#65533;&#65533;&#65533;9&#65533;&#65533;9&#65533;k(&#450;&#65533;dD&#65533;&#65533;&#65533;&#65533;?(>8%T
&#65533;&#65533;&#65533;&#65533;@&#65533;&#65533;u&#836;l=fC&#65533;&#65533;&#65533;FLHB&#65533;pd6Pl;3&#65533;&#65533;&#65533;L?P%&#65533;! &#65533;&#65533;,&#65533;&#65533;&#65533;R!&#65533;&#65533;&#65533;&#65533;aG
MU&#65533;
&#65533;"&#65533;#&#65533;&#65533;&#65533;&#65533;W&#65533;
&#65533;&#65533;`x&#1465;&#65533;&#65533;&#65533;3&#65533;&&#65533;&#65533;&#65533;&#65533;&#65533;&#1592;p&#65533;
:&#1090;}" &#65533;W&#65533;X0l&#65533;&#65533;&#65533;QB&#65533;&#65533;&#65533;&#65533;$&#65533;*&#65533;$]&#65533;&#65533;&#65533;&#65533;&#65533;&#65533;&#65533;&#65533;S&#65533;&#65533;&#65533;9EM&#65533;&#65533;	&#65533;1<&#65533; &#65533;	&#65533;Z&#65533;`&#65533;&#65533;P&#1227;&#65533;14M&#1234;&#65533;(&#65533;&#65533;Z<&#65533;S-U&#65533;&#65533;1a;&#65533;1&#65533;Q&#65533;&#65533;U &#65533;&#65533;&#65533;&#65533;y07&#65533;&#65533;&#65533;&#65533;G&#37561;&#65533;Q;4s&#65533;&#1273;8!C&#65533;.&#65533;0&#65533;TI&#65533;&#65533;zy&#65533;&#65533;&#65533;&#156;&#65533;3$&#65533;&#65533;&#65533;&#65533;3'&#65533;L)U&#65533;|&#65533;\&#65533;&#65533;&#65533;j;p7&#65533;&#65533;v&#65533;&#65533;(&#65533;&#65533;&#65533;1&#65533;&#65533;J&#65533; &#720;&#65533;w@)0&#65533;&#65533;hJ&#65533;P&#65533;k&#65533;&#65533;&#65533;&#65533;T&#65533;&#65533;&#65533;&#65533;Fh5&#65533;0&#65533;FVH#V(&#65533;9&#65533;x&#65533;PV&#65533;.0K &#65533;0X#&#65533;iC&#963;&#65533;4@&#65533;+v5&#65533;A8&#65533;AX ct@&#65533;e&#65533;W&&#65533;&#65533;&#1475;&#65533;&#65533;&#65533;{O&#65533;]jc&#65533;Z`&#451;-&#65533;! u|&#65533;&#65533;&#65533;(=&#65533;XP&#65533;&#65533;<&#65533;#&#65533;&#65533;&#65533;&#1549;&#65533;&#65533;/&#65533;5K&#65533;&#65533;&#65533;&#1137;&#65533;/:&#65533;<&#65533;0&#65533;*q@&#65533;(&#65533;8&#65533;&#65533;&#65533;&#65533;
l8&#65533;&#65533;&#65533;'&#65533;&#1282;O&#65533;&#65533;&#65533;&#65533;&#65533;&#65533;u&#1129;&#65533;x&#65533;L&#65533;FZ&#65533;&#65533;C&#65533;A&#65533;m&#65533;&#65533;&#65533;}&#65533;	 &#65533;&#65533;,&#65533;]&#65533;&#65533;(&#65533;&#65533;H?&#65533;5
&#65533;&#65533;l&#65533;&#65533;9=
&#65533;&#65533;*&#65533;0&#65533;&#65533;&#65533;&#65533;&#65533;&#65533;U&#65533;	&#65533;&#65533;`&#65533;&#65533;u&#65533;Zh&#65533;f&#65533;	&#65533;&#65533;	&#1832;&#1897;3&#65533;Kx &#147;&#65533;Y&#1027;&#65533;&#1024;@&#65533;&#65533;K6<7&#65533;&#65533;A&#65533;0&#65533;`&#65533;&#65533;:6&#65533;&#65533;;&#65533;s0&#65533;*z1&#65533;&#65533;c&#65533;&#65533;&#65533;aT&#65533;&#65533;~&#65533;33&#65533;&#65533; &#65533;&#65533;+ &#65533;xH&#65533;X&#65533;&#65533;&#65533; P&#680;&#812;2&#65533;&#65533;&#65533;5&#65533;R	&#65533;&J&#1361;&#65533;&#65533;Q&#65533;:&#65533;&#65533; 	kK&#65533;_&#65533;c&#65533;R&#65533;th&#65533;7&#65533;&#65533;&#65533;Q&#65533;H&#65533;:&#65533;#&#65533;&#65533;&#65533;&#65533;`&#65533;&#65533;r&#65533;D*&#65533;%K&#65533;&#65533;&#65533;&#65533;%Q@0(&#65533;_ ?(&#65533;&#65533;&#65533;&#65533;&#1347;Q &#65533;t8&#65533;t&#65533;H&#65533;A &#65533;@H#&#65533;&#65533;&#65533;zU&#65533;	&#65533;&#65533;n|&#65533;&#65533;&#65533;&#65533;&#65533;
&#65533;v&#65533;&#65533;}&#65533;K&#65533;&#65533;Z&#65533;1Z&#65533;5&#65533;n&#65533;&#1069;h MU`&#65533;&#65533;U !&#65533;&#65533;&#65533;
P&#65533;&#65533;4&#65533;&#65533;&#65533;&#65533;x&#65533;@K&#65533;&#65533;&#65533;j&#65533;&#65533;:E&#65533;&#65533;j&#65533;&#65533;&#65533;Jeq&#65533;&#65533;@&#65533;&#65533;p&#65533;&#65533;&#65533;&#65533;&#65533;&#65533;&#65533;p )&#1291;P&#65533;&#65533;&#1824;&#65533;y1{ H&#65533;&#65533;&#65533;&#65533; j&#65533;&#65533;&#65533;&#65533;1P&#1549;&#65533;C
&#65533;&#65533;.&#65533;`k&#65533;&#65533;]%
&#65533;&#65533;	j&#65533;J&#65533;&#65533;&#65533;;&#65533;&#65533;/~&#65533;da:
NEk&#65533;&#65533;&#65533;(`!dCh&#65533;&#65533;
&#65533; &#65533;&#65533;
x&#65533;&#65533;(cIt0&#65533;&#65533;&#65533;&#65533;dM6&#65533;R&#65533;`\&#65533;&#65533;&#65533;&#65533;o&#65533;Sf&#65533;/cj&#65533;&#65533;&#65533;
K&#65533;&#65533;&#65533;2&#65533;l&#65533;&#65533;&#1674;e&#65533; u&#1029;&#65533;&#65533;4&#65533;&#1817;4&#65533;9&#65533;&#65533;R&#65533;&#65533;Y&#65533;&#65533;A&#65533;&#65533;&#65533;&#65533;&#65533;&#65533;&#65533;B&#65533;&#65533;(g&#65533;&#65533;&#65533;&#65533;fH&#65533;&#65533;&#65533;D&#65533;|&#65533;n&#65533;FO30&#65533;p&#65533;&#65533;&#65533;&#65533;&#65533;D@&#65533;e&#65533;`&#65533;#\5p)&#65533;&#65533;T(V&#65533;DE&#65533;&#65533;&#65533;&#65533;&#65533;&#65533;i&#65533;&#516;4&#65533;&#65533;&#65533;&#65533;v=&#65533; &#65533;&#65533;&#65533;88&#65533;Q&#65533;&#65533;&#65533;i&#65533;v&#65533;&#65533;o&#65533;&#548;&#65533;&#65533;,&#65533;&#65533;&#65533;&#65533;&#65533;&#65533;h&#65533;S&#65533;H	>&#65533;"Q%!@
&#65533;&#65533;68\&#65533;\&#65533;&#65533;K&#65533;&#65533;&#65533;Vz&#65533;&#65533;&#65533;4Q0Q&#65533;&#65533;@&#65533;&#65533;a&#65533;&#65533;aE1EQ&#44441;m&#65533;6&#65533;{&#1546;&#65533;2&#65533;&#65533;&#65533;&#65533;  &#65533;&#65533;@bD&#65533; &#65533;y&#65533;&#65533;&#65533;*&#65533;,&#65533;&#65533;&#65533;&#65533;&#65533;c &#65533;&#683;,&#65533;&#1677;&#65533;&#65533;l!&#65533;&#65533;&#65533;-
:&#65533;&#65533;i&#65533;&#1706;&#65533;?7&#1770;&#65533;.hyX=;&#65533;i&#65533;&#65533;&#65533;(&#366;&#65533; &#65533;A6 oFd&#65533;^&#65533;4|&#65533;&#65533;&#65533;s	\&#65533;\J&#65533;&#65533;&#65533; 6&#65533;&#65533;C&#842;O&#65533;&#65533;&#65533;RT&#65533;&#65533;Ku&#65533;&#1566;mY&#65533;V&#65533; &#812;`&#65533;&#65533;m&#65533;&#65533;!A&#65533;x@&#65533;&#65533;6&#65533;0&#65533;X&#65533;&#65533;&#65533;* &#299;&#65533;&#65533;)&#65533;&#65533;&#65533;F+&#65533;&#65533;B4&#65533;&#1670;&#1392;9&#65533;&#65533;&#65533;&#65533;&#65533; &#65533;&#65533;&#65533;&#65533;&#65533;&#65533;_B`, `<&#65533;&#65533;f&#65533;@N&#65533;&#65533;&#65533;XN&#65533;&#65533;&#65533;&#65533;&#317;`4V&#65533;&#65533;o&#65533;&#65533;&#65533;&#65533;EP&#65533;w&#65533;W&#65533;&#65533;&#65533;&#65533;I(&#65533;n( |6&#65533;&#65533;5}>&#65533;[&#65533;&#65533;&#65533;O=H  M&#65533;&#1977;&#65533;&#65533;o&#65533;L8-}&#65533;) &#65533;&#65533;hwPv&#65533;)&#65533;&#65533;&#257;&#65533;X&#65533;&#65533;&#65533;`hy&#65533;^Y&#65533;&#65533;5Ryc&#65533;&#65533; y9&#65533;&#65533;&#65533;&h&#65533;`/8h&#65533;X `&#65533;Q&W&#65533;K&#65533;&#65533;&#65533;&#65533;&#65533;&#65533;&#65533;&#65533;&#65533;&#65533;&#65533;/0,+&#65533;"&#65533;
zTw&#1696;1&#65533;&#65533;T[&#65533;S&#65533;&#65533;1;&#1773;3	&#65533;sfrk&#65533;&#65533;J&#65533;&#65533;Z&#65533;J&#65533;&#65533;&#927;&#65533;tBI_J(<&#156;&#65533;(&#65533;&#65533;&#65533;&#65533;&#65533;)&#65533;A&#65533;&#65533;&#65533;&#65533;xte&#65533;&#65533;&#65533;0&#65533;Q
ip &#65533;&#65533;&#65533;|&#65533;O&#65533;&#65533;&#774;&#65533;si&#65533;M6&#65533; &#65533;&#65533;&#65533;&#65533;q0A&#65533;=Q&#65533;&#65533;&#65533;O&#65533;0&#65533;;&#65533;uY&#65533;&#65533;&#65533;&#65533;\&#65533;03&#65533;&#65533;J&#65533;&#65533; &#65533;p&#65533;&#65533;5&#65533;'`&#65533;&#65533;8&#65533;&#65533;y&#65533;&#65533;&#65533;&#65533;0D3&#65533;&#65533;&#65533;9&#572;&#65533;1< Kw&#65533;`&#65533;&#65533;
AO?w,x&#65533;t7 	;&#65533;&#65533;z&#65533;ph&#65533;&#65533;&#65533;P&#65533;V^cm&#65533;&#65533;&#65533;&#65533;D&#65533;kH&#65533;&#65533;&#65533;&#65533;&#65533;x:&#65533;&#979;l&#65533;&#65533;&#65533;Z&#65533;&#65533;_&#65533;W&#65533;EZ&#65533;&#65533;&#2020;tq4j\&#65533;p&#65533;&#65533;5&#65533;&#65533;&#65533;/&#1919;8z@&#65533;&#65533;3i&#65533;9&#65533;L&#65533;&#65533;&#65533;&#65533;&#65533;lY]&#1153;:&#65533;&#65533;Z&#65533;&#1101;8j&#65533;&#65533;HA&#65533;&#65533;B&#65533;b&#65533;K;
&#65533;euG&#65533;&#65533;&#65533;&#65533;:X&#65533;1&#65533;&#65533;?>>|&#65533;i&#1090;&#65533; CaX&#65533;L&#65533;"G<&#65533;&#65533;&#65533;&#65533;&#65533;&#65533;+|&#65533;,$&#1079;&#65533;&#65533;K|&#65533;n&#65533;&#65533;1&#65533;&#530;%o&#65533;&#65533;o&#65533;&#65533;'&#65533;&#65533;&#65533;_&#1058;C&#65533;a2j&#65533; &#65533;&#65533;?&#65533;&#65533;@&#65533;xl&#65533;&#65533;&#65533;7z&#65533;&#65533;&#65533;&#65533;&#65533;&#65533;k&#65533;&#65533;#&#65533;&#65533;&#65533;Z&#65533;%$&#65533;&#65533;&#65533;E&#65533;&#65533;]&#65533;f&#65533;_&#65533;&#414;g&#2038;&#65533;	&#65533;$x&#65533;&#65533;&#65533;&#65533;&#65533;	&#65533;2&#65533;,&#65533;&#455308;&#65533;&#65533;&#65533;}&#65533;&#65533;&#65533;&#65533;&#65533;w&#65533;&#65533;&#65533;&#65533;a&#65533;y&#65533;&#65533;&#65533;y&#65533;` 2&#65533;OEI&#65533;P &#65533;`N_&#65533;&#65533;`_e,&#65533;H&#65533;T&#65533;&#65533;3W&#65533;&#65533;&#65533;,&#65533;"&#65533;1&#65533;8#d#x&#65533;c&#65533;D&#65533;&#65533;G&#65533;&#65533;&#65533;&#65533;G&#65533;&#65533;&#65533;-&#65533;&#65533;&#65533;&#65533;B&#65533;, &#65533;B&#65533;&#65533;C&#65533;B	&#65533;Q&#65533;	&#65533;&#65533;|&#65533;&#65533;Bv&#65533;&#65533;4&#65533;&#65533;&#65533;X&#65533;&#65533;&#65533;4&#65533;t (&#65533;M&#65533;D&#65533;&#65533;&#65533;&#65533;&#65533;?:&#65533;&#65533;O>!&#65533;M6@&#65533;&#1226;P&#65533;&#65533;`&#65533;M5)&#65533;&#65533;3 &#65533;&#65533; &#65533;?&#65533;&#65533;&#229;6.A#&#65533;x&#65533;_&#65533;&#65533;&#65533;&#65533;&#65533;,&#65533;&#65533;B1&#65533;&#65533;.&#1896;&#65533;?&#65533;7J&#65533;&#65533;&#65533;&#1025;&#65533; {&#65533;C_ &#65533;1&#65533;;%0R&#65533;9C&#65533;&#65533;&#65533;Gwd&#65533;&#65533;AK&ea'&#65533;`&#65533;Ue%U&#65533;B&#65533;&#65533;OT$&#65533;&#65533;W&#65533;&#65533;&#65533;&#65533;&#65533;Q&#65533;*h&#65533;&#65533;&#65533;&#65533;&#65533;&#65533;|8@W&#65533;&#65533;&#1611;&#65533;&#65533;		&#65533;&#65533;<&#65533;A#&#65533;7&#65533;b%&#65533;&&#65533;&#65533;&#65533;c&#65533;&#65533;&#65533;`&#65533;&#65533;&#65533;&#65533;G &#65533;;&#65533;&#65533;2&#65533;&#65533;&#65533;&#65533;&&#65533;&#1051;p-&#65533;c&#65533;G&#65533;v.o&#65533;&#65533;&#65533;l&#65533;&#65533;&#65533;(H@&#65533;??/$&#65533;s&#65533;&#65533;w&#65533;&#65533;&#65533;x&#65533;&#65533;/|G&#65533;|2H}&#65533;&#65533;t0&#65533;z&#65533;&#65533;&#65533;|P&#65533;'&#65533;45L&#65533;H&#65533;&#65533;F&#65533;i&#65533;!N6	&#65533;&#65533;0c&#65533;&#65533;&#65533;&#65533;ZQ	6&#65533;&#65533;c&#65533;&#65533;&#65533;B&#65533;`&#65533;%R&#65533;#E&#65533;&#65533;&#65533;&#65533;O&#65533;#;&#65533;8&#65533;	&#65533;&#6548;bc&#65533;DPF&#65533;t&#65533;5&#65533;&#65533;&#65533;J&#65533;F$_&#65533;	&#65533;BL0&#65533;$&#65533;Ae&#65533;i&#65533;e^Z&#65533;
eN&#65533;&#65533;B&#19017;B]&#65533;&#65533;ox.&#65533;C&#65533;&#65533;fC:&#65533;b&#65533;?XjL&#65533;&#65533;L+&#65533;&#65533;#&#65533;?&#65533; &#65533;&#65533;?&#65533;&#65533;a&#65533;&#65533;:&#65533;&#65533;&#65533;&#65533;&#65533;X&#65533;&#65533;}&#1131;I&#65533;&#65533;A+G&#65533;&#65533;D &#65533;\&#65533;eWD&#1539;&#65533;~&#1348;|&#65533;&#65533;8F5L0&#65533;;&#65533;&#65533; &#1026;&#65533;&#65533;&#167;&#65533; &#65533;`&#694;&#65533;&#65533;A&#65533;B&#65533;r&#65533;!$%),\&#65533;%&#65533;&#65533;@&#65533;&#65533;&#65533;&#65533;&#65533;b0Ud
&#1048;&#65533;n~}&#65533;&#65533;&#65533;&#65533;r	&#65533;&#65533;+rN&#65533;F&#65533;I&#65533; `&#65533;G<" &#65533;&#65533;&#65533;Xi4v&#65533;&#65533;yL4&#65533;[&#65533;&#65533;&#324849;.n&#65533;&#65533;&#65533;Gd&#65533;P&#65533;&#65533;&#65533;&#65533;Mmv&#65533;<&#65533;6&#65533;X&#65533;&#65533;Z&#65533;&#65533;hJ;LxH&#65533;H&#65533;g/&#65533;&#65533;>&#65533;&#65533;&#65533;&#65533;&#65533;&#65533;&#1795;&#65533;&#65533;X&#65533;{&#65533;l&#65533;$&#65533;&#65533;&#65533;&#65533;HPU&#65533;-?=&#65533;&#65533;&#65533;&#65533;$5:fn&#65533;&#65533;&#65533;RS&#65533;&#65533;% &#65533;&#65533;&#65533;&#65533;&#65533;R&#65533;&#65533;`HcL&#65533;.K.&#65533;&#65533;H&#65533;&#65533;&#4153;&#65533;qO&#65533;&6iD&#65533;p&#65533;:&#65533;&#1830;&#65533;9&#65533;	&#65533;&#65533;&#65533;\d&#65533;',&#65533; F)&#65533; &#65533;\&#65533;I&#65533;&#65533;$, &#65533;<&#65533;1&#65533;&#65533;&#65533;H&#65533;&#65533;l)w&#65533;&#65533;]&#65533;La59t@&#65533;&#65533;{&#65533;q&#65533;7'D&#65533;i|&#1619;&#65533;&#65533;&#65533;KB&#65533;	&#65533;&#65533;(_&#65533;G,&#65533;&#65533;&#642;N&#65533;1&#65533;d&#65533;0&#65533;&#65533;B&#65533;V&#65533;&#65533;&#65533;Q&#65533;?$&#1101;&#65533;T&#65533;/&#65533;&#65533;? &#65533;&#65533;&#65533;&#65533;&#65533;#&#65533;&#65533;)&#65533;0&#65533;&#1802;$&#65533;&#1456;" +$ iB&#65533;&#65533;E@ &#65533;&#65533;&#65533;&#65533;&#65533;&#65533;&#65533;&#65533;l&#65533;ZF&#65533;&#65533;&#65533;B&#65533;&#65533;&#65533;&#65533;&#65533;3&#65533;p&#65533;&#65533;&#157;&#65533;&#65533;&#184;&#65533;`&#65533;H&#65533;&#65533;21&#65533;&#65533;bs`&#65533;Z,&#65533;C$(&#65533;	&#65533;B&#65533; ">B<Ed.!&#65533;&#65533;&#65533;w`L6&#65533;1)&#65533;CI&#65533;#2&#65533;ydA&#65533;=&#65533;D624@)&#65533;|&#65533;R&#65533;&#65533;26<&#65533;{&#65533;&#65533;&#65533;V7&#65533;&#65533;M&#65533;&#156;ABG>&#65533;<&#65533;&#65533;&#65533;}&#65533;C&#65533;&#65533;&&#65533;#&#65533;&#65533;t&#65533;L&#65533;%(eP&#65533;&#65533;&#65533;O&#65533;&#65533;#&#65533;&#65533;&#65533;&#65533;&#65533;&#65533;G=&#65533;&#65533;&#65533;&#1320;&#65533;-&#65533;&#65533;&#65533;H&#65533;A&#65533;&#1829;G&#65533;&#65533;&#65533;&#65533;&#65533;d&#65533;&#65533;0|0s&#65533;&#65533;&#65533;b&#65533;L1&#65533;&#65533;&#65533;&#65533;0&#65533;S#&#65533;k&#65533;,&#65533;s&#65533;&#65533;&#65533;87%l(&#65533;;&#65533;&#65533;Nxz&#65533;&#65533;&#65533;^!&#65533;!@C&#65533; '3&#39235;~&#65533;weZ&#65533;&#1382;&#65533;&#65533;&#545;&#65533;3&#157;*J>$&#65533;&#65533;fxF&#65533;w&#65533;0B&#65533;e(&&#65533;`&#65533;i&#65533;&#65533;&#65533;`Y&#65533;&#65533;j&#65533;Tn&#65533;&#65533;H+&#65533;	f&#1684;/&#65533;&#65533;Ez&#65533;S4&#65533;&#65533;"&#65533;&#65533;&#65533;0&#65533;&#65533;#&#65533;hX&#65533; $&#65533;&#65533;&#65533;&#65533;V&#65533;&#65533;&#65533;&#65533;R&#65533;c&#352;&#65533;Mfr&#65533;2L&#65533;&#65533;Di&#65533;&#65533;&#65533;hK&#65533;BX&#65533;&#65533;!&#65533;u]7 u^uC &#65533; @&#65533;&#65533; &#65533;&#65533;@3"P&#65533;9&#65533;C&#65533;&#65533;&#65533;&#65533;&#65533;@ eC&#65533;L2[&#65533;?&#65533;&#65533;&#65533;&#65533;Ys&#65533;D&#65533;&#65533; &#65533;3 &#65533;C&#65533;&#65533;KgB&#65533;&#65533;vF4&#65533; = 	|&#65533;&#65533;&#704;&#215;?&#65533;Cfw|YR&#65533;&#65533;&#65533;&#65533;&#65533;&#65533;&#65533;$!&#65533;&#65533;&#65533;&#65533;&#65533;H&#65533;"&#65533;&#65533;d&#65533;&#65533;&#65533;&#65533;&#65533;|N`Q&#65533;&#65533;<&#65533; ^&#65533;&#65533;&#65533;&#65533;&#65533;&#65533;&#65533;&#65533;&#65533;&#65533;z&#65533;&#65533;&#65533;)?&#65533;&#65533;&#65533;&#65533;`&#65533;rzs&#772;~&#65533;&#65533;&#540;//U&#65533;i6&#65533;&#65533;7&"&#65533;&#256;Mi&#65533;/&#1436;6&#1171;>&#65533;&#65533;i&#65533;&#217;&#65533;&#65533;&#65533;&#65533;&#65533;k&#65533;@&#65533;q&#65533;&#65533;&#65533;-(20'&#1348;5x&#65533;LW&#65533;]z&#65533;&#65533;&#65533;&#65533;5&#65533;E&#65533;&#65533;D&#65533;K0&#65533;O4&#65533;&#65533;3&#65533;p,s&#65533;Y&#65533;xA|44&#65533;&#65533;&#65533;j&#65533;,2KK&#65533;7&#65533;	&#65533;&#65533;&#65533;&#65533;&#65533;n&#65533;&#65533;#A&#65533;N&#65533;	:&#65533;&#65533;&#65533;&#65533;&#65533;<r&#65533;T&#65533;&#65533;&#65533;&#65533;B&#65533;&#6098;&#65533;0&#65533;&#65533;&#65533;8&#65533;h&#65533;&#65533;&#65533;&#65533;HB&#65533;`a&#65533;&#65533;&#65533;&#65533;:$&#65533;&#65533;&#65533;&#65533;O5n&#65533;&#172;&#65533;&#65533;&#65533;a&#65533;B&#65533;&#65533;&#65533;&#65533;D&#65533;&#65533;`A9&#65533;&#65533;&#65533;&#1027;kX&#65533;l&#65533;&#65533;?&#1803;`&#65533;A_@&#65533;&#65533;&#65533;e!&#65533;N $4`&#65533;&#65533;&#65533;&#65533;&#65533;IGM%Vd&#65533;?&#65533;&#65533;&#65533;&#65533;&#65533;&#65533;9&#65533;g&#65533;[BHq&#65533;5h&#65533;&#1012;&#65533;&#1932;n&#65533;&#65533;q&#65533;F&#65533;&#65533;&#65533;Q&#65533;(&#65533;s|`)m&#65533;#0Rx&#65533;&#65533;?&#65533;&#65533;}&#65533;`&#161;&#65533;R&#65533;&#65533;?p |&#65533;&#65533;%M&#65533;v&#65533;&#65533;&#65533;U\|&#65533;Gx\&#1592;&#65533;&#65533;1&#65533;&#65533;&#65533;%OA&#65533;&#1033;G&#65533;&#65533;$&#65533;&#65533;&#65533;&#65533;&#65533;&#65533;&#65533;B&#65533;&#65533;I&#65533;&#65533;&#65533;i4&#65533;J-D	&#65533;ZH&#65533;-&#65533;&#65533;&#65533;&#65533;&#65533;ahm&#1543;&#65533;EhN&#65533;&#65533;&#65533;&#65533;|&#65533;5&#395;% 1@&#65533;,&#305;M&#65533;p&#65533;)&#65533;&#65533; &#65533;t@&&#65533;&#65533;&#65533;&#65533;XC&#65533; &#65533;&#65533;&#65533;D&#65533;4 A&#65533;&#220;&#65533;&#65533;&#65533;e&#65533;&#65533;!&#65533;G%&#65533;9]C9&#65533;&#65533;G&#65533;&#65533;&#65533;L&#65533;%&#65533;&#65533;&#65533;P&#1560;&#65533;&&#65533;A&&#65533;&#65533;a&#65533;&#65533;OB&#65533;|^J&#65533;O&#330;GA&#65533;&#65533;O:&#65533;&#65533;(&#65533;^:&#65533;&#65533;&#65533;0U&#65533;&#65533;&#65533;J&#65533;&#65533;&#65533;y&#65533;-&#65533; X&#65533;&#65533;&#212;E&#65533;)"&#65533;&#65533; &#65533;R&#65533;&#65533;B&#65533;&#65533;;|&#759;&#65533;W|&#65533;&#65533;!DJ&#65533;A&#65533;&#65533;&#65533; &#65533;&#65533;
&#65533;C$&#65533;&#65533;"&#65533;@-&#65533;B&#65533;&#65533;&#65533;D&#65533;&#65533;&#65533;B&#65533;_d&#1793;< &#65533;F&#65533;m&#65533;h&#65533;&#65533;&#65533;&#65533;&#65533;&#65533;c J &#65533;[&#65533;&#65533;&#889;&#65533;&#65533;[c&#534;&#65533;&#65533;BlHc&#65533;&#65533;*&#65533;&#65533;&#65533;W_&#65533;&#65533;o&#65533;[&#65533;&#65533;&#65533;&#960;&#65533;&#65533;&#65533;$&#65533;8&#65533;tl	:&#65533;&#65533;}&#65533;	!&#65533;}t&#65533;<&#65533;{&#65533;&#65533;y&#65533;&#65533;$&#65533;E&#65533;&#65533;@&y&#65533;&#65533;`&#65533;&#65533;*&#65533;R&#65533;&#65533;&#65533;0G&#1024;;&#65533;R_(B2&#65533;&#65533;&#65533;W&#65533;P&#65533;&#65533;&#65533;!X~=FX:&#65533;&#65533;Q&#65533;? &#65533;BD&#65533;$&#65533;]>&#65533;&#65533;u&#65533;x&#65533;v&#65533;&#65533;L1&#65533;&#65533;8,D&#65533;Ol&#65533;<FtCdBLC&#65533;&#65533;&#65533;`&#65533;&#65533;
&#65533;]C&#65533; }|&#65533;&#65533;&#65533;
&#65533;@-H"&#65533;&#65533;Pd&#65533;&#65533;&#65533;&#65533;Ge&#65533;&#65533;C&#65533;x&#65533;&#65533;&#65533;&#65533;G`H&#65533;&#65533;&#65533;&#65533;B&#65533;M&#65533;-&#65533;O&#65533;&#65533;%&#65533;&#65533;?\&#65533;&#65533;&#1043;&#65533;,DED&#65533;&#65533;&#65533;B0J&#650;&#65533;&#65533;B &#65533; &#65533;&#65533;?&#1711; &#65533;H&#65533;&#1454;0c&#65533;-DP&#65533;G&#65533;&#65533;9<*&#65533;O&#65533;&#65533;)&#65533;RhK[}&#65533;&#65533;W&#65533;FX&#65533;U&#65533;ZV&#65533;T &#65533;&#65533;_&#65533; &#65533;&#65533;A&#65533;,&#65533;Z&#65533;&#65533;!&#65533;Z&#155;9&#65533;_pB[!h&#65533;$&#65533;d&#65533;&#65533;]:&#65533;&#65533;&#65533;&#65533;z&#65533;aD:F&#65533;&#65533;V&#65533;NFfH_p&#65533;c&#65533;$&#65533;< g_$#&#65533;Q&#65533;&#65533;d&#65533;[&#1115;1&#65533;&#65533;x Q&#65533;&#65533;&#65533;&#65533;&#65533;&#65533;!&#157;`&#65533;&#65533;&#65533;&#65533;Ea&#65533;&#65533; l&#65533;%&#65533;&#65533;v&#65533;&#65533;&#65533;,&#65533;	<&#65533;(&#65533;#M&#65533;)&#65533;&#65533;B@&#65533;&#65533;&#65533;?&#65533;&#65533;&#65533;&#65533;&#65533; I_&#65533;g&#65533;&#65533;" &#65533;&#65533;&#65533; &#65533;&#65533;&#65533;axd&#65533;&#65533;)_x&#65533;74&#65533;35&#65533;49&#65533;&&#65533;&#65533;&#65533;yH&#65533;t&#65533;&#65533;t&#519;A@&#65533;&#65533;&#65533;,&#65533;&&#65533;&#65533;&&#65533;&#65533;&#65533;&#65533;&#65533;xD`>&#65533;>&#65533;&#65533;(@X&#65533;BD&#213;&#640;x& "&#65533;|,&#65533;&#65533;&#65533;g&#65533;A&#65533; J&#65533;&#280;&#65533;D&&#65533;&#65533;S&#65533;&#65533;&#65533;9&#65533;&#65533;@&#65533;-lU(^&#65533;&#65533;M(&#65533;K&#65533;b_&#65533;&#65533;O&#65533;pv&#65533;N&#65533;&#65533;N]&#65533;&#65533;&#65533;&#65533;lazmg&#65533;^0&#65533;&#65533;G&#65533;E&#65533;&#65533;&#65533; &#65533;&#65533;&#160;}&#65533;y&#65533;J&#65533;@&#65533;1&#65533;&#65533;I&#65533;	&#781;	&#65533;DN&#65533;&#1084;&#65533;{&#65533;V&#65533;@XT@	&#65533;&#65533;	e&#65533;	)&#65533;!&#65533;@	$&#65533;'&#65533; &#65533;&#65533;P&#65533;:&#65533;&#65533;&#65533;,D&#65533;B&#65533;@>&#65533;B`&#65533;&#65533;&#522;,&#16806;&#65533;DNd}[&#65533;&#65533;&#65533;&#65533;&#65533;&#65533;0eaH&#666;&#65533;GL&#65533;&#65533;&#65533;,&#313;&#65533;&#65533;&#65533;dot&#65533;q tDG&#65533;&#65533;&#65533;B&#65533;&#850;M&#1210;&#65533;	&#65533;&#65533;tO_&#65533;AP&#65533;?&#65533;&#65533;?`&#65533;&#65533;&#65533;@&#65533;&#65533;&q&#65533;&#1372;&#65533;S.D|&#65533;&#65533;R&#65533;&#65533;G&#65533;&#65533; $&#8830;&#65533;EL&#65533;?&#65533;d&#717;L&#65533;)lE&#65533;k&#65533;&#65533;aXgT&#193;&#65533;)&#65533;&#606;c&#65533;&#65533;3]&#65533; &#65533;"&#65533;&#590;&#65533;&#65533;&#65533;&#65533;t&#65533;i&#65533;&#65533;&#65533;&#65533;&#518;&#65533;f_P&#65533;&&#65533;E)&#65533;E&d&#65533;&#65533;&#65533;&#65533; &#65533;&#65533;C\&#65533;d&#65533;&#65533;B`&#65533;"yM&#65533;m;&#65533;O&#65533;B&#65533;&#65533;p&#65533;&#65533;&#65533;k&#65533;+&#65533;.D(&#65533;&#65533;",&#303;&#65533;&#65533;G ^5 &#65533;&#65533;T&#65533;aBY&#65533;8apB&#65533;D&#65533;A&#65533;A7dB7&#65533;&#65533;&#65533;$$gr&#65533;,&#65533;&#65533;1&#65533;^0#_HPg1l'3&#65533;&#65533;I |&#28693;AP:&#65533;T&#65533;&#65533;&#65533;XaKr4&#65533;&#65533;}&#65533;P ;&#65533;}l&#65533;TET<&#65533;&#65533; hB&#65533;&#65533;H\9&#65533;!&#269; &#65533;&#65533;&#65533;(&#65533;&#65533;(&#65533;C@&#65533;&#65533;bS&#65533;&#65533;&#65533;?&#65533;&#65533;&#65533;&#65533;&#65533;E.&#65533;&#65533;4%&#65533;3&#65533;H&#65533;2&#65533;&#65533;&#65533;&#65533;&#65533;l&#65533;B&#65533;&#65533;&#726;&#65533;&#65533;B$&#65533;J&#65533;.Q&#65533;=&#65533;-_&#65533;l&#65533;p&#1030;&#65533;(NzGz&#65533;&#65533;&#65533;&#65533;}&#65533;M_&#65533;&#65533;G&#65533;&#1175;&#65533;&#65533;&#65533;J&#65533;&#65533;b}&#65533;_`&#65533;{D)jw&#65533;	z(&#65533;&#65533;De&#65533;&#65533;P&#65533;&#65533;&#65533;,&#65533;&#65533;&#65533;&#65533;&#65533;2&#65533;&#65533;&#65533;m&#65533;&#65533;&#65533;&#65533; &#65533;&#65533;|&#65533;&#65533;&#65533;V
&#65533;6&#65533;&#65533;&#65533;&#65533;&#65533;&#65533;
&#65533;0$&#65533;&#65533;&#65533;!*_&#65533;&#20985;f&#65533;p&#65533;&#1441;&#65533;&#65533;&#65533;E&#65533;	&#65533;&#65533;f&#65533;&#1497;&#65533;I&#65533;&#65533;d&#65533;&#65533;f&#65533;&#65533;B&#65533; 2\&#65533;&#65533;&#65533;&#865;&#65533;&#65533;&H&#65533;k&#65533;&#65533;/&#65533;z&#65533;-H&#65533;&#65533;oM&#65533;f&#65533;&#65533;f&#65533; Qd&#65533;O&#65533;&#65533;+&#65533;&#65533;<&#65533;G@3&#65533;&#65533;
y)&#65533;1b&#65533;@ &#65533;A&#65533;P&#65533;&#65533;&#1121;i+)&#65533; &#65533;&#65533;&#65533; @&#65533;%A&#65533;&#65533;g&#65533;&#65533;Ti&#65533;&#65533;&#65533;&#65533;&#65533;&#65533;&#65533;&#65533;S&#65533;$|f&#65533;&#65533;}ZXD&#65533;U&#65533;&#1240;&#65533;&#65533;?lp&#65533;&#65533;/(&#65533;&#65533;D$B&#65533;&#65533;%&#65533;&#65533;4=A<&#65533;EH&#65533;&#65533;c$&#65533;
W&#65533;C2&#65533;&#65533;>&#65533;d8Xn&#65533;&#65533;&#65533;&#65533;F&#65533;0&#2046;&#65533;&#65533;H&#65533;0_t2+&#65533;L&#65533;&#65533;&#65533;M&#65533;&#65533;s`&#65533;&#65533;R&#65533;$&#65533;&#65533;&#65533;/&#65533;?&#65533;	&5&#65533;&#65533;	!&#65533;"TbW_&#65533;&#65533;G&#65533;&#65533;N&#65533;z&#65533;&#65533;B&#65533;|iCb&#65533;F&#65533;L&#65533;P&#65533;C'_j&#65533;pL&#1982;iY&#65533;&#65533;K{&#65533;&#65533;[&#65533;[7&#65533;:&#286;@/_&#65533;&#65533;&#65533;5C&#65533;tGvc,&#65533;8A&#32545;&#65533;&#65533;&#65533;L)&#65533;2&#65533;&#65533;&#65533;YC*z l&#65533;&#65533;&#65533;lL&#65533;&#65533;&#65533;&#65533;#bL&#65533;i&#65533;&#65533;&#65533;&#65533;&#65533;&#65533;&#65533; &#65533;&#65533;&#65533;&#1921;&#1286;&#65533;&#65533;&#36015;&#65533;r/&#65533;&#239;/&#65533;Q&#65533;)&#65533;y&#65533;@&#65533;4&#65533;&#65533;D&#65533;&#65533;&#65533;&#65533;&#65533;&#65533;"_X+&#65533;&#65533;&#65533;5FF4C_&#65533;&#65533;."&#65533;&#65533;7&#65533;^&#65533;B:h&#65533;&#65533;=&#65533;-$&#65533;&#65533;&#65533;&#65533;&#65533;IeC*&#65533;&#65533;G&#361;iF&#65533;3]&#65533;3!Q&#65533;&#65533;&#65533;&#65533;&#65533;D &#65533;G&#65533;&#65533;&#65533;&#65533;L$&#65533;#&#65533;D4YB&#65533; F&#65533;&#65533;
6&#65533;&#65533;&#65533;?T&#65533;_7&#65533;a(C{&#65533;&#65533;J$&#65533;&#65533;t[+Hhp$&#65533;&#65533;&#65533;&#65533;&#65533;Pc&#65533;&#65533;&#65533;&#65533;&#65533;ml&#65533;&#65533;T#&#65533;&#65533;!\&#65533;&#65533;&#65533;4&#65533;&#65533;'-&#65533;KF&#65533;y&#274;>u&#65533;~G(q-&I\&I_4&#65533;&#65533;%y&#65533;&#65533;qy&#65533;~&#65533;[&#65533;&#65533;&#65533;2 &#65533;&#65533;* &#65533;@z> #&#65533;&#65533; &#1543; \&#65533;&#65533;&#65533;&#65533;&#65533;&#65533;&#65533;x>&#65533;H&#65533;&#65533;&#65533;\6&#65533;&#65533;97&#65533;!7m&#902;=&#1869;&#65533;k&#65533;$4&#65533;&&#65533;&L&#65533;& I_\&#65533;(X&#65533;yL&#65533;y&#65533;@&#65533;&#65533;&#65533;&#907;&#65533;&#65533;Q;&#65533;&#65533;&#65533;&#65533;qTL&#65533;C5 &#65533;+&#65533;&#65533;&#65533;&#65533;&#65533;&#65533;&#65533;&#65533;&#65533;&#65533;,&#175;&#65533;&#65533;&#65533;&#65533;&#65533;P0&#65533;&#65533;&#65533;&#65533;&#65533;! &#65533;&#65533;F&#65533;YB &#65533;cNE&#65533;cx^&#65533;^Q&#65533;OD'Q&#65533;q_0ZU%$&#65533;<1Z|&#65533;E&#65533; &#65533;&#65533;|&#65533;&#65533;&#1824;T,R&#65533;&#65533;(dE8n	&#65533;VT&#65533;&#65533;;&#65533;v&#65533;&#65533;+&#65533;&#65533;&#65533;&#65533;&#65533;&#65533;,D&#65533;y&#65533;&#65533;Cxb[&#65533;&#65533;H&#65533;&#65533;a&#65533;_H&#65533;&#20747;&#65533;Bt(C6&#65533;B&#65533;/&#65533;38@J&#65533;t&#65533;&#65533;&#65533;&#65533;&#65533;&#65533;dI&#1283;,@&#65533;x}&#65533;&#65533;&#65533; V&#65533;P9&#65533;&#65533;xQ&#65533;&#65533;&#65533;&#65533;P&#1472;&#65533;l&#65533;p uQ9&#65533;W&#65533;&#65533;X1&#65533;_W&#65533;eV&#65533;&#65533;&#65533;&#65533;&#65533;?&#65533;&#1737;&#537;&#65533;55o1&#65533;T&#65533;4&#65533;A&#65533;/5&#65533;\/m&#65533;&#65533;&#65533;&#65533;&#65533;&#65533;/Ua 2d&#65533;&#65533;^7&#65533;Df8&#65533;D&#65533;&#65533;&#65533;#<$Gn&#65533;9F&#65533;z_B&#65533;&#65533;4(:j\@`&#65533;
"&#65533;sm&#65533;Z&#65533;?&#65533;X*&#65533;&#65533;B1&#65533;&#65533;&#1346;&#65533;&#65533;C&Z&#65533;#&#65533;-&#65533;&#65533;2&#65533;&#65533;:&#65533;&#65533;nol&#65533;S5&#65533;1_&#65533;`&#65533;*h&#174;7&#65533;7q&#65533;&#65533;!&#65533;D\&#65533;&#65533;C&#65533;g&#65533;&#65533;&#65533;d&#65533;&#1010;&#65533;oI&#65533;&#65533;$&#65533;&#65533; 0Z1B&#65533;&#65533;&#65533;&#65533;&#694;&#65533;B&#771;?&#65533;&#65533;,@	\C50:D4&#65533;&#65533;O\&#65533; {vK,&#65533;&#65533;{&#65533;&#65533;&#65533;TX&#65533;>&#65533;		&#65533;&#65533;&#65533;&#65533; ([@\J&#65533;&#65533;&#65533;&#65533;x@9 &#65533;&#65533;?&#65533;&#65533; &#65533;x&#65533;&#65533;&#65533;6t&#65533;bD&#65533;.*&#65533;s!&#65533;&#65533;E&#65533;*r&#1792;&#65533;&#65533;0R"&#65533; &#65533;&#65533;&#65533;&#65533;&#65533;&#65533;% &#65533;a&#65533;U&#65533;!&#65533;
&#65533;*8d&#65533;&#1593;&#65533;&#65533;@9k&#65533; &#65533;B&#65533;&#65533;iB&#65533;"&#65533;G&#65533;&#65533;&#65533;'&#65533;&#65533;&#65533;_&#65533;&#65533;C&#65533;
&#65533;!&#65533;2x&#65533;;!c&#65533;&#65533;&#65533;B;v,	&#65533;&#65533;&#1296;C&#65533;&#65533;4&#65533;I&#65533;&#65533;&#65533;&#65533;~&#65533;K&#65533;o&#1000;e5*&#65533;?B	&#65533;&#65533;0y&#65533;&#65533; &#65533;6o&&#65533;&#65533;&#65533;>&#65533;D&#65533;G&#65533;`g&#65533;,$&#65533;&#65533;i&#1651;i&#1526;&#65533;PP&#65533;&#65533;^&#65533;7B&#65533; &#65533;&#65533;A&#65533;&#65533;K &#65533;&#65533;"Z&#1588;@&#230;&#65533;&#65533;&#65533;W$&#65533;&#65533; &#65533;&#65533;&#65533;	;&#528;&#65533;&#65533;&#65533;&#65533;^&#1242;
&#65533;C&#65533;"t&#65533;`&#65533;\&#65533;Z6&#65533;&#65533;&#65533;F\&#65533;Pl!.&#65533;l9h&#65533;c&#65533;!&#65533;8A&#65533;A&#65533;&#65533;`&#65533;&"H&#65533;L&#65533;&#65533;&#65533;&#65533;C&#65533;9$&#65533;&#65533;&#65533;&#65533;&#65533;&#65533;8h&#65533;F&#65533;&#65533;"&#65533;&#12293;&#65533; &#65533;sh&#65533;&#65533;c&#65533;=&#65533;R&#65533; B&#65533; &#65533;&#65533;&#65533;&#65533;&#65533;&#65533;kZ0cE&#65533;04&#65533;&#1031;@&#65533;&#65533;&#65533;px&#65533;&#65533;X@Q&#65533;!( e!&#65533;&#65533;&#292;&#65533;
0`&#449;9ZH&#65533;Kby&#65533;&#65533;&#65533;&#65533;&#65533;UF&#65533;&#65533;&#65533;.&#65533;&#65533;&#65533;J&#65533;&#65533;"&#65533;&#65533;&#65533;&#65533;Lci&#65533;&#65533;\&#65533;4RG&#65533;&#476;S&#65533;&#65533;&#65533;&#65533;j(C &#65533;&#65533;&#65533; &#65533;&#65533;&#65533;x!&#65533;&#65533;"&#65533;&#65533;&#65533;&#1589;.&#65533;&#65533;&#65533;&#65533;&#65533;&#65533;&#65533;&#65533;&#904;&#65533;&#65533;&#65533;&#65533;J 
&#65533;&#65533;:`&#65533;&#65533;i&#650;&#65533;&#65533;&#65533;*&#65533;&#65533;&#65533;K  &#65533;&#65533; ]&#65533;&#65533;y@&#65533;YF&#65533;Q&#65533;&#1157;*;&#35989;&#65533;b&#65533;3&#65533;&#65533;#&#65533;&#65533;2&#65533;LU&#65533;"(&#65533;&#65533;&#65533;0P&#65533;&#65533;%~8&#65533;&#65533;8x&#65533;"&#65533; &#65533;s&#65533; &#65533;%&#65533;e&#65533;&#65533;&#65533;&#65533;&#65533;&#65533;n;;&#65533;-&#65533;&#65533;&#65533;&#65533;;/=&#65533;&#65533;a+=&#65533;&#65533;&#65533;&#384;&#816;&#65533;&#65533;&#65533;&#65533;86|&#65533;&#65533;@[B&#65533;&#65533;&#65533;J0&#65533;c&#65533;Y&#65533;&#65533;>&#1041;&#65533;jL&#65533;@&#65533;&#65533;wZq&#65533;nJ&#65533;M&#65533;&#65533;&#65533;&#65533;'&#65533;8&#65533;&#65533;&#65533;&#65533;#&#65533;&#65533;&#65533;&#65533;wJg&#65533;#&#65533;&#65533;<&#65533;&#65533;&#65533;o&#65533;&#65533;H&#65533;&#65533;&#65533;
&#65533;&#65533;8&#65533;&#65533;&#65533;&#65533;&#65533; `&#65533;%#&#65533;j3L2q&#65533;@P&#65533;&#65533;'&#65533;XP&#65533; &#65533;&#65533;k&#65533;M
&#65533;&#65533;3&#65533;A}&#65533;&#65533;&#65533;|&#65533;&#65533;&#65533;!&#65533;t9(&#65533;&#65533;&#65533;&#65533;&#65533;&#65533;2&#65533;z&#65533;>raM/&#65533;&#65533;"s	T}&#65533;&#65533;&#65533;2&#65533;RE&#65533;%&#65533;r&#65533;&#65533;&#65533;j&#65533;&#65533;QL&#65533;&#65533;&#65533;&#65533;pK&#65533;&#65533;dxD(&#65533;]z%&#65533;2&#65533;e'r&#65533;&#65533;aK&#65533;A&#65533;@fe(g&#65533;&#65533;T&#65533;%&#65533;n$[&#65533;&#65533;&#65533;N &#65533;&#65533;&#65533;\&#65533;J&#65533;0&#65533;sI F&#65533;&#65533;&#65533;&#65533;&#65533;b&#65533;"B&#65533;50RQF3&#65533;&#65533;Ld&#65533;&#65533;&#65533;"&#65533;&&#912;MB&#65533;&#65533;=&#65533;&#65533;*&#65533;&#65533;&&#65533;D 7&#65533;&#65533;&#65533;@&#65533;#&#65533;-&#65533;l &#65533;&#65533;?6&#65533;U&#65533;&#65533;&#65533;&#65533;&#65533;&#65533;`V(&#65533;y&#1059;-&#65533;t =r@&#65533;6n&#65533;B&#65533;"3&#65533;`&#65533;n&#65533; &#65533;&#65533;&#65533;&#65533;&#65533;&#65533;&#65533;d &#65533;&#65533;e(0&#65533;`&#65533;&#65533;&#65533;&#65533;-&#65533;&#65533;8i %&#65533;G &#678;	P
&#65533;PZ&#1740;&#65533;7&#65533;-H&#65533;&#65533;&#65533;B&#65533;1&#65533;&#65533;&#518;&#65533;&#65533;&#65533;&#65533;&#65533;	PaT&#65533;&#65533;'SD&#65533;]&#65533; &#65533;&#65533;&#65533;:d&#65533;&#65533;*L8&#65533;&#1885; &#65533;&#65533;&#65533;&#65533;&#65533; &#65533;b'M8a&#65533;
&#65533;&#65533;
&#65533;`w&#65533;&#161;&#65533;&#65533;;&#65533;&#65533;&#65533;x&#65533;&#65533;&#65533;&#65533;&#65533;&#65533;&#65533;L 	&#65533;&#65533;&#65533;p&#65533;B$ &#65533;Q&#65533;&#65533;?&#65533;&#65533;(&#65533;8&#65533;!&#65533;&#65533;&#65533;Hs>&#65533;&#65533;*U*a&#65533;D&#65533;&#65533;&#65533;X~&#65533;D&#65533;0&#65533;LA&#65533;Y&#65533;+&#65533;&#65533;&#65533;&#65533;xb'c&#65533;Qz&#65533;&#65533;&#65533;.&#65533;]\j&#65533;&#65533;,&#65533;	C&#65533;@&#65533;p&#65533;u&#65533;8&#65533;&#65533;&#65533;F&#65533;&#65533;m&#65533;E&#65533;la&#1014;&#65533;&#65533;&#65533;&#65533;&#65533;&#65533;hH&#65533;&#65533;&#65533;tgD&#65533;g&#65533;&#65533;&#1092;j&#65533;!D*&#65533;&#65533;&#65533;g&#65533;g&#65533;B&#65533;&#65533;Bg&#65533;D|&#65533;&#65533;^)u&#65533;&#65533;cX,&#65533;&#65533;D0D^&#65533;&#65533;
N&#65533;&#65533;2&#65533;&#65533;&#65533;&#65533;&#65533;&#65533; V&#65533;&#65533;@&#515;&#65533;&#65533;J	n`&#65533;&#788;&#65533; &#65533;&#65533;&#65533;&#65533;Z&#65533;C&#65533;&#65533;-&#65533;l&#65533;&#65533;P&#65533;0@&#65533;L@!th&#65533;2YQ&#65533;&#65533; &#65533;&#65533;&#65533;r&#65533;%2&#65533;@&#65533;d&#65533;-&#278;&#65533;&#65533;@&#65533;$&#65533;Q&#32855;&#65533;E&#65533;&#65533;&#65533;	&#65533;DX&#65533;p&#65533;+&#65533;a&#65533;E&#201;Z&#65533;&#65533;p&#65533;r~P&#65533;?&#65533;&#65533;&#65533;Z&#65533;.&#65533;&#65533;7P&#65533;5)@'5I&#65533;&#65533;/&#65533;0NU&#65533;&#65533;:0&#65533;&#65533;&#65533;&#65533;B 0&#65533;&#65533;L
!&#65533;C&#65533;&#65533;&#65533;&#65533;'&#65533;z-&#65533;E>"&#65533;JA&#65533;&#1121;&#65533;Du&#65533;3d&#65533;
&#65533;EW&#65533;*&#65533;&#65533;&#65533;&#65533;&#65533;&#65533;&#65533; &0&#65533;z&#65533;&#65533;8&#65533;&#65533;O&#65533;\&#65533;&#65533;0)&#65533;&#65533;]&#65533;",&#65533;&#65533;'"&#65533;&#65533;&#65533;A<&#65533;,&#65533;;7&#65533;&#65533;&#1378;&#65533;&#65533;Z9&#65533;&#65533;&#65533;b)Y
&#65533;&#65533;&#65533;&#65533;&#65533;&#698;&#65533;&#65533;8&#1016;&#65533;Y7&#13490;r&#65533; &#65533;&#65533;G9&#65533;&#65533;&#65533;u&#65533;&#65533;&#65533;@1&#65533;!&#65533;&#65533;8&#65533;$q&#65533;@&#65533;0)&#65533;B.&#65533;&#65533;@&#65533;i&#815;&#65533;&#65533;nt&#65533;k(! M,&#65533; &#65533;&#65533;	dR~&#65533;Hl&#65533;&#65533;&#65533;6"&#65533;&#65533;&#65533;	L&#65533;dl&#65533;&#560;&#65533;w&#65533;r&#65533;&#65533;"2p&&#65533;&s&#65533;&#65533;?&#65533;&#65533;5&#65533;&#65533;&#65533;&#65533;&#65533;G&#65533;!&#65533;A
d&#65533;cX&#850;&#65533;&#65533;&#65533;?&#65533; &#65533;m&#65533; .*U4&#65533;9&#65533;&#65533;&#65533;&#65533;;(&#65533;&#645;&#1581;&#65533;&#65533;&#65533;&#65533;&#65533;nI&#65533;H&#65533;7$!&#65533; &#65533;&#65533;*&#65533;&#65533;c&#65533;&#65533;
&#65533;{1
	"E&#65533;H&#65533;(&#65533;&#65533;&#65533;!~&#65533;&#65533;}&#65533;&#65533;Z&#65533;&#65533;
&#65533;/;hwM&#65533;&#1079;N&#65533;B&#65533;&#65533;&#65533;
3&#65533; &#65533;&#65533;p&#65533;%&#65533;C&#65533;&#65533;|&#65533;+&#65533;aOT&#282;r&#65533;G*&#65533;&#65533;!&#65533;&#65533;&#160;&#65533;&#65533;	&#65533;&#65533;&#65533;L&#65533;
&#65533;*gg&#65533;U&#65533;v5&#65533;mQkK&#65533;L&#65533;&#65533;&#65533;L&#65533;U&#65533;A	h&#65533;&#65533;&#1797;<&#65533;&#65533;&#65533;F1&#65533;R&#65533;&#65533;&#65533;&#65533;&#65533;&#65533;vw&#519;Q"&#65533;[y&#65533;< &#65533;M&#65533;-&#65533;&#65533;&#65533;,U&#65533;&#65533;\&#65533;&#65533;&#65533;"&#65533;.5 &#65533;&#65533;&#65533;	&#65533; &#65533;8@=&#65533;(L:_&#65533;_&#65533;?He&#65533;l&#65533;{&#65533;U&#65533;@&#65533;&#65533;a T&#65533;&#23553;&#65533;&#65533;A&#65533;l CA&#65533;j&#65533;QiJ&#65533;&#65533;&#65533;&#65533;?&#65533;_9&#65533;&#65533;D 8&#65533;&#65533;&#65533;&#65533;,&#65533;y  *'tt &#65533;-&#65533;d&#65533;SY&#1804;&#65533;&#65533;%Ow&#65533;c&#65533;^&#65533;&#65533;X:@G&#65533; &#65533;&#65533;JM &#65533;&#65533;?&#656;&#65533;&#65533;&#1462;b&#65533;` "&#768;D&#65533;&#65533;&#65533;K&#1886;E&#65533;ar"&#65533;&#65533;&#65533;L 4&#65533;&#65533;&#65533;&#65533;-&#65533;,nn&#65533;!&#65533;&#65533; IndH&#65533;&#65533;&#65533;&#65533;&#65533;&#65533; &#65533;&#65533;f1&#65533;!&#65533;&#65533;I"!&#65533;&#65533;mn&#65533;&q&#65533;A&#65533;&#65533;`&#65533; >L`&#65533;&#65533;&#65533;&#65533;A&#65533;IMR&#65533;&#65533;un&#65533;&#65533;&#65533;)&#65533;&#65533;&#65533;&#65533; &#65533;L@&#65533;x&#65533;&#65533;!&#65533;&#65533;!`E&#65533;n#&#65533;&#65533;{&#65533;&#65533;&#65533;&#65533;!&#65533;&#65533;&#65533;&#65533;1~h%&#65533;&#65533;&#65533;"&#65533;U&#65533;&#65533;%&#430;&#65533;&#65533;&#65533;&#782;!&#65533;&#65533;&#65533;&#65533;,e&#65533;&#65533;&#65533;&#65533;&#65533;&#65533;W&#65533;(
(/t&#65533;te&#65533;&#65533;&#65533; &#65533;e!&#65533;&#65533;!x!&#65533;&#65533;^*\N&#65533;&0 &#65533;[ &#65533;&#65533;&#65533;&#65533;x&#65533;[&#65533;C&#65533;&#65533;&#65533;&#65533;C&#65533;ZH0&#65533;B @!&#904;`&#65533;^&#65533;&#65533;A(&#65533;R^&#1004;&#65533;&#65533;&#65533;\/U&#65533;l&#65533;|h &#65533;&#65533; v&#65533;v&#65533; t&#65533;&#65533;v&#65533;&#65533;%&#65533;(h &#65533;bF &#1770;&#65533;&#65533;~&#65533;&#65533;&#65533;>&#65533;&#65533;!&#65533;o &#65533;c&#65533;$&#65533;&#65533; d&#65533;t&#65533;&#65533;~M&#65533;&#65533;&#65533;e&#65533;&#65533;BK&#65533;*K&#65533;&#65533;O&#65533;&#65533;&#65533;&#65533;&#65533;d&#65533;&#65533;&#65533;&#65533;d&#65533;&#65533;?b&#65533;i&#65533;&#65533;!L`D
  m &#65533;E&#65533;&#65533;&#65533;A&#65533;6&#65533;&#65533;&#65533;fIT&#65533;&#65533;!&#65533;M <J&#65533;&#65533;p&#65533;&#65533;on$&#65533;&#65533;p&#65533;H&#65533;&#65533;n&#65533;o&#395;:x&#65533; &#65533;e&#65533;F&#65533; &#65533;&#65533;8&#65533;
&#1185;&#65533;D&#65533;&#65533;	*@ N&#65533;	&#65533;&#65533;&#65533;P&#65533;vh'&#65533;&#65533;)&#65533;&#65533;&#65533;
&#65533;&#65533;&#65533; &#65533;L&#65533;
M&#65533;
&#65533;P &#65533;%&#65533;D&#65533;ay&#65533;&#65533;&#65533;&#65533; &#65533;&#65533;&#65533;&#65533;&#65533;&#65533;.&#65533;.A%&#65533;b-b{&#65533;&#65533; &#65533;P&#65533;&#65533;&#65533;&#65533;&#65533;&#65533;&#65533;U&#65533;g&#65533;U&#65533;6&#65533;E&#65533;&#65533;
4&#65533;&#65533;L
-&#65533;,W&#65533;&#65533;.&#65533;&#65533;h&#65533;t&#65533;-R&#65533;&#65533;&#65533;(h &#65533;h&#65533;` 4&#65533;4!\*&#65533;B&#65533;jb&#65533;&#65533;&#65533;&#386;*&#65533;%[&#65533;B&#65533;&#65533;&#65533;&#65533;)&#65533;L &#65533;b&#65533;&#65533;&#65533;&#65533;&#65533; R&#65533;&#65533;&#65533;&#65533;&#65533;&#416;RTo&#65533;&#65533;,_&#65533;U&#&#65533;^&#65533;&#65533;Q&#65533;&#65533;a|O&#65533;>!&#65533;*&#65533;"8&#65533;.&#65533;2D&#65533;&#65533;*&#65533;#I&#65533;8&#65533;C &#65533;&#65533;&#65533;&#65533;0R
&#65533;&#65533;&#65533;p&#65533;&#1488;&#65533;bA:`<&#65533;M&#1594;Cp`.&#65533;B.&#65533;G&#65533;&#65533;cU&#65533;&#65533;3 &#65533;#&#65533;"I?&#65533;C&#65533;&#65533;C@&#65533;&#65533;A&#65533;&#65533;&#65533;&#65533;2&#65533;&#65533;EV&#65533;D&#65533;AnLd&#65533;
O&#65533;Dd "&#65533;&#65533;&#65533;&#65533;&#65533;&#65533;F[&#65533;4&#65533;`&#65533;pBj &#65533;@H&#65533;&#65533;<&#65533;!&#65533;d"a&#65533;&#65533;n&#65533; @&#65533;&#65533;$&#65533;$&#65533;
"  &#65533;H&#65533;	&#65533;`K&#65533;D&#65533;&#65533;@&#65533;pNn uT'&#65533;&#65533;*Q&#65533;|`T&#65533;&#65533;&#65533;| +&#65533;&#65533;$&#65533;
&#65533;&#65533;+&#65533; &#65533;:&#65533;&#65533;"?&#65533;.&#65533;P&#65533;<&#65533;.&#65533;!&#65533;^\&#65533;&#65533;(%}"&#65533;&#65533;&#65533;&#769;&#65533;&#65533;GB&#65533;gl&#65533;@y&#65533;&#65533;&#65533;(&#65533;&#65533;&#65533;&#514;&#65533;&#65533;)&#65533;&#65533;&#65533;&#65533;"X&#65533;
Z&#65533;&#65533; &#65533;!&#65533;a&#65533;"x&#65533;-&#65533;&#65533;U&#65533;&#65533;8&#65533;[:&#65533;-|J :&#65533;&#65533;&#65533;d&#65533;;@&#65533;&#582;&#65533;U&#65533;&#65533;80&#65533;%&#65533;&#65533;Qb&#1850;N"0#&#65533;&#65533;&#65533;9&#714;4&#65533;&#65533;3B%n&#65533;"&#65533;&#65533;&#65533;{&#65533;&#65533;,b $m5&#65533;&#65533;a&#65533;h&#65533;&#65533;]U_B&#65533;&#65533;S+&#65533;&#65533;&#65533;7&#65533;c4&7&#65533;&#65533;&#65533;F&#904;.&#65533;q& R &#65533; :&#65533;&#65533;3&#1231;&#65533;&#65533; L&#65533;peB&#65533;D'&#65533;&#65533;	&#801;&#65533;*&#65533;&#65533;&&#65533;ak&#65533;&#65533;&#239;&#65533;o&#65533;&#65533;iB&#65533;&#65533;L &#65533;A(&#65533;D&#65533;&#65533;:&#65533;G&#65533;`&#65533; &#65533;&#65533;&#148;&#65533;aEx&#65533;%&#65533;F&#65533;&#65533;&#65533;E&#65533;&#65533;bi&#65533;RRG&#65533;&#65533;Ha&#65533; &#65533;&#65533;&#65533; I?&#65533;&#65533;8&#65533;F &#65533;
&`&#65533;&#65533;J&#1088;
&#65533;&#65533; HAF&#65533;	&!&#65533;&#65533;  &#65533;`&#65533;&#65533;&#65533;P&#65533;&#65533;&#1204;&#65533;&#65533;)un&#65533;M&#65533;&#65533;	Lx&#65533;t&#65533;E &#65533;.W &#65533;&#65533;&#65533;:&#65533;
&#65533;P&#65533;5"&#65533;!&#65533;p!&#65533;NR-~&#65533;&#65533;$&#65533;&#65533;&#65533;n%b&#65533;N&#65533;P&#65533;k&#65533;Co&#65533;5q&#65533;8&#65533;nB&#65533;&#65533;&#65533;-B&#65533;&#65533;&#65533;&#1795;-&#65533;&#65533;&#65533;!:d$&#65533;&#65533;@ |&#65533;&#65533;&#65533;0&#65533;0hq!@&#65533;!&#65533;D&#65533;&#65533;,&#65533;9&#65533;W9:&#65533;<J &#65533;Q^&#65533; &#65533;&#65533; CU&#65533;_&#65533;&#65533;&#65533;&#65533;J3&#65533;&#65533;&#65533;&#65533;&#65533;\&#65533;\&#65533;\&#65533;&#1274;&#65533;!&#65533;&#65533;&#65533;B5h&#65533;^&#65533;&#65533;!&#65533;t&#65533;&#65533;_&#65533;&#65533;67&#65533;c&#65533;c&#65533;&#65533;	&#65533;Aqj1e6&#65533;&#65533;@&#65533;&#65533;kb&#65533;&#65533;@`&#65533;2k, c	&#65533;d&#65533;&#65533;&#65533;&#65533;&#65533;+,&#65533;&#65533;&#65533;&#65533;&#65533;&#65533;#&#65533;$t&#65533;&#65533;&#65533;&#65533;C&#65533;&t&#65533;)C&#65533;&#65533;v&#65533;&#65533;Bnn&#65533;j&#1509;Dna 4A&#666;+&#65533;ztnn&#1163;&#216;E(&#65533;~fi&#65533;J&#65533;&#65533;j&#65533;o&#65533;w &#65533;-&#65533;&#65533;la0E&#65533;&&#65533;V&#65533;	Lr&@n&#65533;+FTr&#65533;  AAt&#65533;&#1793;p`&#65533;&#65533;&#65533;	L&#65533;0&#65533;&#65533;&#65533;q&#65533;T&#65533;Ar}&#65533;&#65533;'&#65533;&#65533;(L+&#65533;&#65533;O&#65533;&#65533;&#65533;&#65533;&#65533;&#65533;!
&#65533;&#65533;p&#65533;!&#65533;t#C&#1719;!&#65533;_&#65533;p&#65533;&#65533;.&#65533;f&#65533;&#65533;dW&#65533;;&#65533; &#307;h&#65533;s&#65533;&#65533;&#65533;&#65533;v:<&#65533;!&#65533;&#65533;&#65533;&#65533;!&#65533;&#65533;rf&#65533;&#65533;Azb&#65533;b&#65533;b^p&#65533;y&#65533;&#65533;!&#904;&#65533;!"&6&#65533;&#65533;`&#65533;U &#65533;&#65533;62&#65533;`&#65533;&#65533;2&#65533;. &#65533;&#65533;_&#65533;7X{&#65533;&#65533;;5&#65533;&#308;/{&#65533;&#65533;%&m&#65533;"bv &#65533;&#65533;bH-7&#65533;H&#65533;
&#65533;&#65533;^&#65533;E&#65533;&#65533;Cy&#65533;&#65533;&#65533;1@&#65533;&#65533;%&#65533;&#1091;H&#510;d &#65533;k&#65533;*(&#65533;&#65533;&#65533; 4c,&#65533;W&#65533;U&#65533;&#65533;&#65533;&#65533;&#65533;c&#65533;&#65533;&#1098;&#65533;&#65533;&#65533;z&#1694;&#65533;&#65533;&#65533;6q@R&#65533;&#65533;amE&#65533;&#65533;&#65533;k:&#65533;&#65533;&#65533;z4l&#65533;Io&#65533;8Md&#65533;Z&#65533;G&#65533;&#65533;p&#65533;&#65533;<ro&#65533;&#65533;9Z4jG&#65533; &#65533;&#65533;&#65533;@&#65533;&#65533;pv&#65533;H&#65533;&#65533;&#65533;>&#65533;G
t&#65533;&#65533;&#65533;&#65533;Z &#65533;&#65533;&#65533;$pUNM&#65533;&#65533;	&#1857;Z@Z&#65533;&#65533;&#65533;9&#65533;&#65533;&#65533; &#65533;2&#65533;P&#65533;&#390; &#65533;&#65533;&#65533;YF&#65533;&#65533;&#65533;t5e&#65533;&#65533;&#65533;&#65533;%#&#65533;&#65533;]&#65533;&#65533;&#65533;&#65533;&#65533;He0&#65533;7"&#65533;&#65533;2l&#65533;&#65533;d7&#65533;h["&#65533;m&#65533;&#65533;H  !&#65533;dbf&#65533;&#65533;&#65533;&#65533;!&#65533;a&#65533;&#65533;A&#65533;t&#65533;&#65533;G&#65533;&#65533;&#65533;<&#65533;f!P&#65533;6&#65533;&#65533;y&#65533;&#65533;J4&#65533;&#65533;  &#65533;  &#65533;6&#65533;!&#65533;&#65533;a&#65533;?&#65533;6&#65533;&#65533;&#65533;y&#251;&#65533;&#65533;-d.&#447;s8&#65533;(&#65533;1&#65533;&#65533;&#65533;&#65533;&#65533;&#65533;&#65533;c&#65533;e6!&#65533;&#65533;,&#65533;x!&#65533;&#65533;&#65533;Fx&#65533;x&#65533;&#1526;#d&#65533; &#65533;&#65533;An &#65533;&#65533;qSADo@&#65533;z&#65533;UAef&#65533;&#65533;O&#65533;&#65533;&#65533;g&#65533;&#65533;&#65533;`e&#65533;?0&#1302;&#1089;w~A0gjY"a&#65533;&#65533; &ai&#454;:  &#65533;&#65533;&#65533;h&#65533;z!&#65533;Hn&#65533;4&#65533;&#65533;
&#65533;!Z	p.&#65533;G&#65533;&#65533;E&#65533;$&#65533;&#65533;&#65533;&#65533;&#65533;`&#65533;` &#65533;&#65533;&#65533;	Gg &#65533;& 
&#65533;&#65533;n&#65533;j&#65533;+[&#65533; &#65533;M&#65533;&#65533;&#1537;&#1053;&#65533;w&#65533;!&#65533;&#65533;{&#65533;'&#65533;&#65533;&#65533;&#65533;&#65533;$;&#65533;|&#65533;&#65533;4 9&#65533;&#65533; v&#65533;&#65533;&#65533;&#65533;R&#65533; Sd&#65533;/ml J&#65533;[gLThlTp&#65533;&#65533;&#65533;p&#65533;&#65533;&#65533;&#65533;&#65533;!&#65533;&#65533;&#65533;y&#65533;a&#65533;&#65533;8k&#65533;&#65533;P&#65533;!v&#65533;@&#65533;l&#65533;p&#65533;&#65533;N]&#65533;&#65533;&#65533;&#65533; T "&#65533;&#65533; H&#65533;<&#65533;<&#65533;uC&#65533;&#65533;Oc&#65533;&#65533;&#65533;=b&#65533;3:jQ&#65533;a&#65533;&#65533;J&#65533;, &#65533;"&#65533;"H &#65533;B6-&#65533;A* Mu&#65533;&#468; t&#65533;&#65533;&#65533;/h&#65533;&#65533;A9&#1354;&#65533;&#65533;	z&#65533;AF&#65533;>`&#65533;&#65533;	&#65533;&#65533;&#65533;&#65533;&#65533;0n&#65533;&#65533;| &#65533;lNdE&#65533; &#65533;&#65533;&#65533;m&#65533;V&#65533;U&#65533;&#65533;&#65533;o&#65533;@od$&#65533;&#65533;!i&#65533;@n&#65533;:&#65533;&#65533; $&#65533;&#65533;&#65533;u&#65533;&#65533;&#65533;4 &#65533;4`.Z &#65533;&#65533; &#65533;,At &#65533;&#65533;&#65533;a&#1137;RT xn@&#65533;&#65533;&#65533;&#65533;&#65533;&#65533;aY &#65533;&#65533;y&#65533;&#65533;&#65533;&#65533;&#65533;N"*&#65533;&#65533;:D&#65533;a&#65533;&#65533;&#65533;#&#65533;v&#65533;}!(&#65533;&#65533;P&#65533;!&#65533;^{&#65533;&#65533;`}&#65533;T&#65533;nvS&#65533;&#65533;v!l&#65533; &&#65533;F&#65533;&#65533;!n&#65533;&#65533;&#65533; &#65533;&#65533;&#65533;&#65533;,&#65533;&#65533;7"&#65533;&#65533;6s!:&#65533; D&#6654;;2,_"&#65533;j] &#65533;&#3675; &#65533;&#65533;h&#65533;&#65533;&#65533;&#65533;P4"  `&#65533;&#65533;&#65533;&#65533;]&#65533;&#65533;!&#65533;&#65533;&#65533;&#1903;&#65533;`&#65533;&#65533;&#65533;cF&#65533;<e!p&#65533;&#65533;&#65533;!&#65533; P&#65533;CK@&#65533;p@&#1810;&#65533;&#65533;`p;Q&#65533;&#65533;&#65533;{&#65533;z&#65533;&#65533;&#65533;M &#65533;&#65533;&#65533;`>&#65533;ag&#65533; DQ&#65533;&#65533;&#65533;&#65533;AF&#65533; &#65533;?',&#65533;&#65533;/&#65533; &#65533;q"5
a&#65533;U-&#65533;&#65533;@&#65533;U6&#65533;&#65533;&#682;&#65533;&#65533;&#65533;&#65533; \&#65533;o&#65533;*&#65533;&#65533; @&#65533;&#65533;B&#65533;&#65533;&#65533;&#65533;G&#65533;T&#65533;&#65533;&#65533;&#65533;&#851;&#65533;o^&#596;&#65533;X8Pr#&#65533;&#65533;&#65533;=&#65533;r&#65533;IL&#65533;#B&#65533;&#65533;b&#65533;E&#65533;&#65533;?w&#65533;&#65533;&#65533;&#196;	C&#65533;&#1912;1&#1453;

&#65533;&#65533;0&#65533;B&#65533;;:t&#65533;&#65533;k&#65533;&#1023;;&#65533;L.&#65533;&#65533;&#65533; &#65533;	9&#65533;Lq	&#65533; &#65533;&#65533; &#65533;&#65533;&#65533;&#65533;&#65533;H&#65533;:&#65533;&#65533;&#1124;?&#65533;&#65533;&#65533;r'5&#65533;&#65533; t=&#65533;Z5&#65533;&#65533;2&#65533;&#65533;!2&#65533;&#65533;&#65533;&#65533;&#65533;&#65533;&#65533;&#65533;w&#65533;&#65533;&#65533;w&#65533;]Ot&#65533;<&#65533;#2&#65533;&#65533;&#65533;x&#65533;&#65533;&#65533;I&#65533;a&#65533;&#65533;R&#65533;#&#65533;D3&#547;w&#65533;&#65533;I&#65533;,-&#65533;&#65533;&#65533;&#65533;I&#65533;&#65533;@&#65533;LB&#65533;&#65533;K~O&#65533;&#65533;&#65533;&#65533;&#65533;&#65533;&#65533;`&#65533;&#65533;&#65533;&#65533;&#65533;&#65533;a`&#65533;	rMd&#65533;&#65533;&#65533;g#&#65533;&#65533;&#65533;L,i&#65533;1QY&#65533;E&#1282;2V&#1537;&#65533;&#65533;|&#65533;
&#65533;&#65533;Z
&#65533;`&#65533;f`b&#65533;&#65533;&#65533;&#65533;W6&#65533;&#65533;&#65533;l&#65533;&#65533;s&#65533;;7&#65533;&#65533;F&#65533;R&#65533;J&#65533;&#65533;&#65533;8&#65533;$B`&#65533;&#65533;&#65533;L&#65533;&#65533; V&#65533;&#65533;D&#65533;qE P-&#65533;A &#65533;&#65533;&#65533;L$&#65533;&#65533;&#65533;)yt&#65533;K&#65533;&#65533;&#65533;FT&#65533;t'N&#65533;&#65533;&#65533;S&#65533;h &#65533;z@E&#65533;i&#65533;&#65533;&#65533; &#65533;J&#65533;H&#65533;O$l&#65533;A&#65533;aT0&#65533;WB&#65533;E@_>&#65533;&#65533;&#65533;a&#65533;[&#65533;( Y:&#65533;&#65533;HL&#65533;&#65533;	&#65533;&#65533;aV&#65533;f-&#65533;O&#65533;M&#65533;&#65533;p&#65533;&#65533;(&#65533;a&#65533;&#65533;&#65533;&#65533;&#65533;>-p&#65533;&#65533;&#65533;Z5&#65533;!&#65533;B&#65533;	&#65533;o&Z&#65533;d&#65533;"&#65533;g&#65533;K&#65533;bT&#65533;&#65533;&#65533;(3&#65533;h0&#204;h&#65533;0&#65533;&#65533;&#65533;&#65533;&#65533;&#65533;?&#65533;&#65533;&#65533;%0&#65533;&#65533;p
&#65533;&#65533;&#65533;m&#65533;&#65533;&#53741;}&#65533;I;&#65533;?d &#65533;&#65533;&#65533;f&#65533;&#65533;"&#65533;Lrd0&#65533;&#65533;5(&#65533;A&#1524;|&#65533;&#592;1&#65533;&#65533;&#65533;!18&#65533;3B&#65533;&#1209;&#65533;IQK&#65533; c&#456;G&#65533;&#65533;4&#65533;&#65533;(&#65533;?&#65533; 
&#65533;&#65533;&#65533;X&#65533;C"f&#34851;&#65533;!&#65533;P-&#65533;&#65533;?M&#65533; &#65533;1&#65533;lc&#65533;H&#65533;u&#65533;Q&#65533;kad"f&#65533;&#65533;,&#65533;&#65533;L&#65533;,&#65533;{&#65533;1&#65533;&#65533;U&#65533;&#65533;IE&#65533;2&#65533;f&#65533;&#65533;&#65533;R&#65533;$&#65533;?&#65533;&&#65533;&#65533;N&#65533;&#65533;)&#65533;~&#65533;&#30619;&#65533;&#65533;&#65533;&#65533;p@&#65533;W&#65533;K&#65533;'&#65533;
&#65533;&#65533;F&#65533;&#65533;&#65533;<F&#65533;*&#65533;&#65533;?&#65533;%&#65533;-,?&#65533;a&#65533;u
&#65533;_s&#65533;0B&#65533;&#65533;`&#65533;&#65533;&&#65533;&#65533;&#65533;wl&#65533;&#65533;wD!&#65533;l"Nd&#65533;&#65533;:&#65533;?&#65533;v_r&#65533;&#65533;9 Ph&#65533;E&#65533;&#65533;9&#65533;&#475;&#65533;&#65533;&#65533;&#65533;&#65533;8&#65533;Q&#65533;g&#65533;/Q&#65533;^&#65533;&#65533;&#65533;D&#65533;oh&#65533;h&#65533;&#65533;'&#65533;M0B&#201;&#540;&#65533;&#65533;#&#65533;G9&#1088;&#65533;&#65533;2&#65533;&#65533;?4&#65533;B&#65533;&#65533;P&#65533;o&#65533;&#65533;T8w&#65533;ob&#65533;&#65533;O&#65533;4D&#65533;Pl@&#65533;&#1633;&#65533;&#65533;	&#65533;&#65533;@i&#65533;&#65533;"&#65533;&#65533;2(22&#65533;	^6&#65533;&#65533;!&#65533;&#65533;&#65533;L&#1200;&#65533;-&#65533;J&*j&#65533;@&#65533;4&#65533;&#65533;&#1248;&#65533;&#65533;&#65533;&#65533;;\&#65533;&#65533;r&#65533;,&#65533; &#65533;&#65533;A*&#65533;
0&#65533;m/&#65533; &#65533;B&&#65533;&#65533;mj{A-0@!!&#65533;@H&#65533;&#65533;7?d&#65533;&#65533;&#65533;"&#65533;&#65533;&#65533;@&{@&#65533; ,&#65533;&#65533;J"K &#65533;&#65533;A"&#65533;&#65533;e&#65533;N$3&#65533;&#541;2&#65533;&#65533;X&#65533;)O&#65533;&#65533;&#65533;&#65533;&#65533;Q&#65533;&&#65533;&#65533;&#65533;La4&#65533;&#65533;r&#65533;R&#65533;A g&#65533; &#65533;!  &#65533;:&#65533;&#65533;t&#65533;  &#65533;&#65533;&#65533; b&#65533;&#65533;&#65533;al`&PL_&#65533;&#65533;?,&#65533;8&#65533;&#65533;&#65533;&#65533;&#168;&#65533;&#65533;&#582;0&#65533;&#65533;&#65533;&&#65533;&#65533;D &#65533;&#1012;&#65533;&#65533;O&#65533;a&#65533;g&#65533;pZ&#65533;&#717;&#65533;&#65533;&#65533;J&#65533;&#65533;ZmOb&#65533;&#65533;&#65533;@&#65533;"E&#65533;&#65533;J:&#65533;p&F&#65533;&#65533;&#65533;&#65533;&#65533;&#65533;&#65533;&#65533;L&#65533;&#65533;]&#65533;&#65533;&#65533;&#65533;&#65533;d(&#65533;,P D&#65533;*(&#65533;!T&#65533;&#65533;`)&#65533;XF&#65533;l`&#65533;&#65533;&#65533;&#65533;|6v&#65533;&#65533;&#65533;bF&#65533;?&#65533;I&#1392;&#65533;L&#65533;M&#65533;&#65533;  t&#1430;&#65533;U&#65533;(&#65533;&#65533;&#65533;:&#65533;&#65533;&#65533;Qi&#65533;&#65533;?&#65533;&#65533;D&#65533;+&#65533;L&#65533;&#65533;&#65533;&#65533;&#65533;v&#65533;
&#65533;`&#65533;&#65533;&#65533;Q:&#65533;&#65533;&#65533;R&#65533;q&#65533;h&t&#65533;&#65533;G&#65533;c&#65533;
&#65533;&#65533;" &#65533;&#65533;C&#65533;P&#65533;&#65533;A2&#65533;I&#65533;&#65533;&#65533;?`&#14358;&#65533;R7
&#65533;I&#65533;P&#65533;K&#65533;&#65533;&#65533;L&#65533;0&#65533;&#65533;&#65533;%Di&#65533;&#65533;&#179;&#65533;&#65533;Ms`&#65533;rfR&#65533;U&#65533;&#65533;#&#65533;&#65533;&#65533;AZ&#65533;&#65533;&#65533; &#65533;&#65533;&#65533;LL"	&#65533;&#65533;&#54495;\&#65533;'17
QF&#65533;Zb&#65533;z&#65533;	&#65533;R0&#65533;[&#65533;&#65533;3&#65533;#&#65533;&#65533;D&#65533;&#65533;6Vw&#65533;&#65533;"\`=&#65533;	`&#65533;&&#1054;Z&#65533;&#65533;|!&#65533;RB&#65533;w7&#65533;O&#65533;F&#65533;%2&#65533;&#65533;&#65533;!&#65533;&#65533;hG7&#65533;&#65533;07&#65533;&#65533;BR&#65533;
&#65533;CH%&#65533;?$&#65533;&#65533;&#65533;	Q (|&#65533;&#65533;&#1560;?
&#65533;BdT&#65533;"&#65533;&#65533;&#65533;i2$(!&#65533;&#65533;&#65533;I&#65533;&#65533;0#&#65533;B&#65533;\v&#65533;L&#65533;<&#65533;-&#65533;&#65533;`&#65533;&#65533;&#65533;&#65533;#&#1824;&#65533;&#65533;UH&#65533;&#65533;&#65533;m&#65533;L&#65533;3&#65533;J&#65533;&#65533;{&#60447;	&#65533;&#65533;Hq&#65533;e&#65533;G&#65533;4&#65533;&#65533;&#65533;&#778;4&#65533;&#65533;B\A&#65533;U&#65533;5&#65533;&#65533;HNw4&#65533;-&#65533;g3L&#65533;L&#65533;!bZ&#65533;&#65533;&#65533;s&#65533;&#65533;&#65533;&#65533;&#65533;&#65533;6
 &#65533;&#65533;&#65533;&#65533;K&#65533;&#65533;&#65533;`&#65533;!*&#65533;&#65533;`&#65533;@&#65533;)R&#65533;&#65533;n&#65533;E&#65533;&#65533;[&#65533;&#65533;&#65533;n&#65533;C&#65533;z&#65533;CF&#65533;&#65533;&#173;!&#65533;&#65533;&#65533;&1
R&#65533;$x	 &#65533;&#65533;"&#65533;Rp&#65533;&#65533;&#65533;JV&#65533;V&#65533;&#65533;&#65533;&#65533;&#65533;&#65533; &#65533;?]&#65533;&#65533;&#65533;&#65533;&#65533;&#65533;4&#65533;O&#65533;-&#65533;{&#65533;0&#65533;$:/&#65533;A&#65533;?\&#65533;X&#65533;
&#65533;&#65533;&#65533;&#65533;&#65533;&#65533;P&#65533;&#65533;&#65533;s&#65533;&#65533;"" &#65533;d	&#65533;0&#923;&#65533;&#65533;&#65533;Be&#65533;-4&#65533;&#65533;&#65533;&#65533;&#65533;0&#65533;&#65533;4&#65533;&#65533;&#841;c3&#65533;&#65533;&#65533;X&#65533;AD&#65533;&#65533;A+&#964; &#65533;&#65533;c&#65533;&#65533;&#65533;,&#65533;T&#65533;&#65533;EOE&#65533;&#65533;&#65533;F=2&#65533;0!Bj&#65533;&#65533;#&#65533;p&#65533;&#65533;%2&#65533;&#65533; s&#65533;&#65533;d&#65533;k&#65533;D&#1822;&#65533;&#65533;CfY&#65533;&#65533;*&#398;&#65533;6G&#65533;&#65533;&#65533;&#65533;O&#65533;>s	&#65533;&#65533;&#65533;L`&#65533;&#65533;&#65533;&#35586;P&#65533;U6h&#65533;&#65533;&#65533;&#65533;&#65533;5 &#65533; &#65533;&#65533;?&#65533;)4&#65533;&#1338;&#65533;	&#65533;&#65533;L#D&#65533;&#65533;&#65533;H@&#65533;&#65533;&#65533;`&#65533;&#65533;%n&#65533;&#65533;L&#65533;/P&#65533;&#65533;,Q&#65533;&#65533;!&#65533;^@&#65533;&#65533;&#65533;Z&#65533;&#65533; A&#65533;p&#65533;&#1331;&#65533;&#65533;a&#65533;&#65533; T&#65533; &#65533;&#65533;?|&#65533;{&#65533;a'&#65533;DJ1`&#65533;&#65533;
&#65533;HGr&#65533;p&#65533; &#65533;&#65533;V&#65533;&#65533;n&#65533;&#65533;$Ny@&#65533;&#65533;&#65533;&#65533;@&#65533;&#65533;`&#65533;&#1941;:&#65533; &#65533;&#65533;L&#65533;V&#65533;;&#65533;q'&#65533;Cp&#65533;ES0	`	sa$&#65533;&#65533;&#65533;&#65533;35&#65533;"0&#65533;&#65533;@f0&#65533;&#65533; #&#65533;&#65533;sr&#65533;8&#65533;&#65533;&#65533;&#65533;x?(&#65533; R P&#65533;&#65533;&#65533;b&#65533;qs&#65533;&#65533;QKHkG @g&#65533;6&#65533;A&#65533;&#65533;S&#65533;&#65533;t'&#65533; `v7&#65533;0 h&#65533;&#65533;i&#65533;1?W&#65533;&#65533;1Z&#65533;-c&#65533;&#65533;&#65533;&#65533;&#65533;wh&#65533;&#65533;&#65533;w&#65533;`f8-zXU&#65533;(0@6&#65533;0v&#65533;ZT&#65533;&#65533;&#65533;&#65533;8g52&#65533;GVQ&#65533;# E&#65533;&#65533;&#65533;8&#65533;W&#65533;&#65533;&#65533;+&#65533;	&#65533;F&#65533;a	0l<&#65533;&#65533;&#65533;&#65533;"m&#65533;Z
p*7&#65533;&#65533;0l&#65533;&#65533;F/ &#65533;j&#65533;@e&#65533;"H e&#65533;&#65533;&#65533;j&#968;Z&#65533;&#65533;&#65533;&#65533;aT&#65533; &#65533;&#65533;&#65533;d&PAp&#65533;ny&#65533;&#65533; ,&#65533;&#65533;&#65533;&#65533;&#65533;7&#65533;'z&#65533;'&#65533;C/1&#65533;sX&#65533;%\&A\a&f&#65533;&#65533;&#65533;Ko2";&#65533;&#65533;&#65533;&#65533;L&#65533;&#65533;&#65533;&#65533;8AJD`&#65533;R&#65533;H&#65533;
,&#65533;&#65533;"&#65533;5&#65533;&#65533;&#65533;3&#65533;&#65533;&#65533;sPq&#65533;&#65533;O&#65533;&#65533;&#1699;+&#65533;-%y	f&#65533;$#;Y&#65533;&#65533;&#65533;q&#65533;$&#65533;-s&#65533;-l&#65533;f&#65533; xf&#65533;a&#65533;&#65533;&#65533;	O mY8&#65533;S&#65533;&#65533;1R/ T&#65533;aVt(2y(1%&#65533;,&#65533;&#65533;&#65533;?hV&#65533;&fe &#65533;v &#65533;3&#65533;&&#65533;&#65533;!W$Z&#65533;&#65533;y&#65533;&#65533;%\&#65533;P 4&#65533;&#65533;X&#65533;&#65533;&#65533;&#65533;|&#65533;"v $ j8PL&#65533;$&#65533;vj&#65533;&#65533;&#65533;2 !&#65533;&#65533;@e$#%&#65533;&#65533;!&#65533;&#518;&#65533;&#65533;o!&#65533;~&#65533;&#65533;&#65533;&#65533;4_&#65533;EWq)A&#65533;1&#65533;&#65533;&#65533;w&#65533;(&#65533;&#65533;&#65533;&#65533;
K&#65533;&#65533;&#65533;&#65533;&#65533;`&&#65533;p&#65533;/1L&#65533;B.&#65533;&#65533;&#65533;Bmi&#65533;3&#65533;W&#65533;9 1
&#65533; N0&#65533;&#65533;c&#65533;&#65533;co&#65533;-&#65533;&#65533;&#48402;&#1971;&#65533;a &#65533; `g &#65533;&#65533;`&#65533;&#159;&#65533;`&#65533;17&#65533;H &#65533;&#65533;rg)1`&#65533;,&#65533;&#65533;ag&#65533;#1&#65533;1b*2gPI&#65533;	  m&#65533;Q&#65533;&#65533;	&#65533;&#65533;e&#65533;&#65533;- bl0b&#65533;w&#65533;&#65533;&#65533;&#65533;&#65533;&#65533;/&#65533;?&#65533;&#226;&#65533;&#65533;&#65533;q5:H&#65533;&#65533;&#65533;&#65533;Y&#65533;>&#65533;
O5 &#65533;9.&#65533;&#65533;&#65533;3&#65533;2&#65533;&#65533;&#65533;&#65533;&#65533; &#65533;&#65533;Eg&#65533;&#65533;
&#65533;VZ&#65533;M&#65533; &#65533;>&#65533;&&#65533; &#65533;@&#65533;NL&#65533;$p$&#65533;&#65533;( l3AXp*7 Zp&#65533;@&#65533;'`
'&#65533;B&#65533;&#65533;&#65533;&#65533;|&#65533;I&#65533;&#65533;p&#65533;$M&#140;b&#65533;T&#65533;&#1872; W  w&#65533;&#65533;&#65533;8q&#65533;&#65533;}&#65533;&#65533;^&#65533;&#65533;&#65533;P&#65533;&#65533;&#65533;&#65533;u&#65533;/&#65533;&#65533;&#65533;&#65533;&#65533;&#65533;>&#65533;&#65533;&#65533;31&#65533;&#65533;
(&#65533;&#65533;&#65533;L&#65533;&#65533;@pq &#65533;&#65533;&#613;j oq_&#65533;e,&#65533;&#65533; O&#65533; Hj&#65533;G&#65533;b#W=&#65533;0S&#65533;&#65533;95eg&#65533;&#65533;&#65533;&#65533;R&#65533;L&#65533;,&#65533;&#65533;&#65533;&#65533;&#65533;&#65533;C&#65533;s&#65533;a#6&#65533;E&#65533;q&#65533;q&#65533;bq&#65533;&#65533;&#65533;&#65533;:_>(&#65533;	&#65533;&#65533;&#65533;&#65533;&#65533;@&#65533;&#65533;&#65533;p&#65533;&#65533;&#65533;&#65533;&#65533;&#65533;%1&#65533; w#&#65533;53A&#65533;&#65533;s&#65533;&#65533;a&#65533;s&#65533;&#65533;&#65533;&#65533;&#65533;q}f&#65533;f3&#65533;&#65533;V(&#65533;K4&#65533;&#65533;2VZ 9k&#65533;P4>&#65533;
@&#65533;!&#65533;q9&#65533;&#65533;&#65533;   &#65533;&#65533;]&#65533;&#65533;s@&#65533;T&#65533;*&#65533;| &#65533;&#65533;"&#65533;F&#65533;&#968;C&#65533;&#65533;&#1052;&#65533;&#65533;
&#65533;&#65533;6*&#65533;&#65533;&#65533;Z2@g&#65533;O
@/&#65533;6&#65533;&#65533;Z&#65533;&#65533;68&#65533;`&#3567;p~&#65533;}&#65533;Ey`&#65533;&#65533; WK&#65533;&#65533;&#65533;&#65533;t&#65533;&#65533;&#65533;&1_&#65533;&#65533;&#65533;]K&#65533;8 &#65533;&#65533;&#65533;|&#65533;PI&#65533; $&#65533;&#65533;p:&#905;~&#65533;@'&#65533;#&#65533;&#65533;&#724;&#65533;+]&#65533;Ep&#65533; &#65533;7p&#65533;ufa&#65533;&&#65533;<)&#65533;&#65533;&#65533;)y#&#65533;&#65533;/&#65533;&#65533;&#65533;&#65533;`&#65533;Qva&#65533;&#65533;9iRP&#65533;'&#65533;&#65533;%&#65533;&#65533;[&#65533;0&#65533;&#65533;&#65533;&#65533;;&#65533;&#65533;_&#65533;&#65533;&#65533;&#65533;&#65533;&#766;&#65533;&#65533;&#65533;&#65533;&#65533;&#65533;&#65533;&#65533;
&#65533;&#65533;&#65533;&#65533;&#65533;,-p&#65533;&#1172;3&#65533;vP&#65533;&#65533;/ &#65533;&#65533;&#65533;x&#65533;	- &#65533;&&#65533;4&#65533;&#65533;&#65533;&#65533;; &#65533;&#65533;&#65533;&#65533;&#65533;&#65533; \&#65533;&#65533;&#65533;&#65533;%p&#154;&#65533;&#65533;'&#65533;&#65533;Q&#65533;&#65533;P&#65533;  &#65533;8&#65533; &#65533;&#65533; R&#65533;&#65533;&#65533;&#65533;&#65533; &#65533;&#1483;&#65533;o&#65533;&#65533;&#65533;h&#65533;rh&#65533;&#65533; *&#65533;F&#65533;	(!&#65533;0
&#65533;&#65533; j&#65533;&#65533;&#65533;|&#65533;:p&#65533;H"(&#65533;&#65533;y8@ 4P!&#65533;&#65533; m&#65533;F2&#65533;"EX@&#65533;&#65533;&#65533;&#65533;p@&#65533;6&#65533;&#65533;7&#65533;&#65533;&#808;&#65533; 0&#65533;T`&#65533;	&#65533;&#65533;&#65533;emQ8&#65533;d&#65533;b'&#65533;&#65533;^q&#65533;u&#128;2&#65533;V
(s&#65533;&#65533;&#65533;p&#65533;&#65533;&1;&#65533;	&#65533;&#65533;^&#65533;&#65533;@&#65533;4p&#250;
&#65533;&#65533;&#65533;h< U&#65533;&#65533;&#65533;"&#65533;&#65533; `e3&#65533;&#65533;&#65533;`c- "&#1315;
T&#65533;_/&#65533;&#65533;&#65533;&#65533;	&#266;&#65533;&#65533;&#65533;&#65533;&#65533;3&#65533;@&#65533;&#65533;&#1820;&#65533;&#162;&#65533; &#65533;&#65533;&#65533;&#65533;&#65533;,&#65533;3&#65533;&#65533;F&#65533;,L&#65533;%&#65533;I0 &#65533;&#65533;	&#65533;Ub&#65533;GV&#65533;&#65533;q3+w&#65533;&#65533;&#65533;&#65533;}&#65533;&#65533;&#65533;&#65533;*&#65533; &#65533;&#65533;&#65533;&#65533;&#65533;&#65533;&#65533;&#1120;a&#65533;N&#65533;&#65533;N&#65533;&#65533;&#65533;N&#65533;$&#65533;&#65533;1|&#65533;&#65533;&#65533;&#65533;zNP=&#65533;&K 0w&#65533;99!G&#65533;D&#65533;-#&#65533;&#65533;hq<&#65533;&#65533;Wd3R&#65533;  &#65533;P&#65533;1&#65533;Rsh!&#65533;&#65533;&#65533;/&#65533;h&#65533;&#65533;U&#65533;(@&#65533;@ &#65533;0 L&#65533;'&#65533;{H&#65533;<0&#65533;&#65533;IKU&#65533;`&#65533;&#65533;&#65533;B&#65533;&#65533;q&#65533;&#65533;&#65533;&#65533;E&#65533;}&#65533;i~&#65533;y&#65533;&#65533;A&#65533;ZKX&#65533;&#65533;&#592;&#65533;c9y &#65533;3
&#65533; 'u&#65533;8F&#65533;&#65533; &#65533;&#65533;[]&#65533;
X&#65533;&#65533;.&#65533;&&#65533;&#65533;&#65533;(&#65533;&#65533;&#65533;J&#65533;&#65533;&#65533;`&#65533;&#65533;$F
o1&#65533;&#65533;X &#65533;1&#784;&#65533; &#65533;k|&#65533;O1*&#65533;&#65533;&#65533; &#65533;&#65533;+&#65533;=U&#65533;7&#65533;g&#65533;&#65533;?&#65533;&#65533;&#65533;&#65533;&#65533;&#65533;&#65533;R&#65533;&#65533;3&#65533;	&#65533; p&#65533;&#65533;&#65533;4&#65533;&#65533; &#65533;&#65533;&#1917;&#1891;&#65533;&#1134;&#65533;&#65533;&#65533;&#1168;&#65533;&#1628;&#65533;`&#925;,&#65533;&#65533;&#65533;,< &#65533;*&#65533;	&#65533; &#65533; &#65533;	&#65533;&#65533;X'>&#65533;l&#65533;}&#65533;&#65533;&#65533;&#65533;Q%&#65533;4&#65533;&#65533;&#65533;u
&#65533;G&#65533;&#65533;&#65533;[ &#65533;&#65533;&#65533;
"N&#65533;[p[`&#65533;_p
 &#65533;
 &#65533; .&#65533;_ &#65533;a&#65533;vG&#65533;S&#65533;&#65533;G&#65533;
,&#65533;U2&#65533;&#65533;&#65533;&#65533; e&#65533;-;&#65533;&#65533;f&#65533;31&#65533;Q&#65533;&#65533;&#65533;&#65533;,G,&#65533;E&#65533; &#65533;&#65533;&#65533;Vwy&#65533;&#65533;hR&#65533;
&#65533;&#65533;&#65533;O|9O&#65533;d&#65533;j&#65533;=>&#65533;iG&#65533;OszI&#65533;z_;2&#65533; &#65533;&#65533;lpF&#65533;&#65533;&#65533;&#359;&#1078;&#65533;&#65533;&#65533;&#65533;B&#65533; l&#65533;U&#65533;&#65533;Vl&#839;Z&#65533;&#65533;&#65533; `&#65533;&#65533;9&#65533;]&#65533;5:1:&#65533;%&#65533;
&#65533;P&#65533;&#65533;%&-aHAi&#65533;&#65533;&#65533;&#65533;}31+k&#65533;&#65533;&#65533;W&#1066;}&#65533;&#65533;&#65533;I&#65533;YW &&#65533;c&#65533;&#1286;&#65533;&#65533;+&#65533;I&#65533;Cp&#65533;M$&#65533;&#65533;&#65533;&#65533;&#65533;&#65533;_.h#'&#65533;g&#65533;&#65533; &#65533;&#65533;&#65533;4&#65533;&#65533;#&#65533;g6&#65533;&#65533;&#65533;&#65533;
` &#65533;9&#65533;&#65533;"&#65533;&#65533;z&#65533;, &#65533;?<e3&#65533;&#65533;&#65533;&#65533;&#1062;&#65533;Q&#65533;~&#65533;d&#65533;&#65533;EpP~&#65533;&#65533;/&#65533;&#65533;fI.0"`&#65533;&#65533;&#65533;&#65533;H&#65533;&#65533;=&#65533;&480&#65533;"GN&#65533;o&#65533;O&#65533;&#65533;&#65533;&#65533;A&#65533;Q&#65533;&#65533;E&#65533;6?6&#65533;&#65533;Ep
&#1981;&#1853;&#65533;&#65533;&#65533;&#65533;&#65533;n&#65533;?>[0&#65533;K?&#65533;&#65533;&#65533;&#65533;a`&#65533;C0&#65533;&#65533;&#65533;Q&#65533;&#65533; m&#65533;x6&#65533;&#65533;*c&#65533;a&#65533;&#1229;G3/!6&#65533;]&#65533;vP`9j&#65533;&#65533;&#65533;&#65533;2PlvN &#65533;&#65533;>&#65533;}&#65533;{j  4  
&#65533;&#65533;`&#1216;H C&#65533;&#65533;Nj`&#65533;&#65533;&#65533;&#65533;6Hf
&#65533;Vu&#65533;&#65533;&#487;&#65533;:&#65533;:&#65533;&#65533;&#691;&#65533;7Z&#65533;%&#65533;&#1321;D&#65533;&#65533;EI&#65533;&KW&#65533; &#65533;&#65533;	 2&#65533; &#65533;&#65533;o&#65533;&#65533;&#65533;L&#65533;:3&#65533;9f&#65533;]&#65533;<;&#65533;)&#430;L&#65533;&#65533;A&#65533;&#65533;aP&#65533;&#65533; &#65533;x&#65533;qa<&#65533;&#65533;&#65533;-&#65533;&#65533;&#65533;&#65533;&#65533;&#65533;&#65533;&#65533;_2b[&#65533;&#65533;^0zZ-?&#65533;&#19506;, &#65533;&#65533;&#65533;&#65533;&#65533;qP&#65533;E&#65533;/&#65533;&#65533;&#65533; &#65533;&#65533;&#747;-E&#65533;&#65533;*&#65533;&#65533;&#65533;&#65533;*&#65533;S&#65533;&#65533;?&#65533;'J&#65533;X&#65533;&#65533;B&#65533;=~	2LH&#65533;
;p&#65533;Q&#65533;&#65533;&#65533;b&#65533;&#65533;&#1108;&#467;&#65533;&#65533;tr(gN&#65533;=}&#65533;&#65533;x&#65533;&#65533;&#65533;D&#65533;&#65533;!&#65533;&#65533;POH&#65533;*&#65533;*&#65533;+&#65533;AT&#65533;&#65533;&#65533;&#65533;!G)&#65533;&#65533;t&#65533;&#65533;&#965;&#65533;?a&#65533;]V&#65533;Z&#65533;mA&#65533;&#65533;&#65533;&#65533;&#65533;s&#65533;
&#65533;&#65533;L&#65533;&#65533;&#65533;&#65533;&#65533;&#65533;((&#65533; *5&#65533;`F&#65533;#&#65533;M&#65533;LX&#65533;Q&#587;i(,@f
&#65533;(&#65533;&#65533;&#65533;&#1793;&#65533;!&#65533;&#65533;&#65533;2&#65533;vH`&#65533;08x&#65533;8AB&#65533;0&#1052;&#65533;Q&#65533;1&#65533;(&#65533;&#65533;&#65533;&#65533;?&#65533;|&#65533;o&#65533;B4&#65533;&#65533;&#65533;Q&#65533;&#65533;4&#65533;&#65533;&#65533;E&#65533;&#65533;j&#65533;&#65533;&#65533;;&#65533;&#65533;&#542;&#65533;&#65533;&#65533;&#2029;+&#65533;&#65533;g
&#65533;1&#65533;&#65533;&#65533;&#65533;&#287;&#65533;
&#65533;:&#65533;&#39934;&#1032;&#65533;:&#65533;&#65533;A&#1082;&#65533;&#65533;&#65533;n&#65533;&#65533;&#65533; 3&#65533;$&#65533;!&#65533;&#65533;&#65533;&#65533;!D,QD&#65533;L0c&#65533;i&#65533;&#65533;D&#65533;&#65533; &#65533;?X&#65533;hFh&#65533;;|&#65533;&#65533;&#65533;;L0A F&#65533; &#65533;z&#65533;f&#65533;C&#65533;&#65533;&#65533;&#65533;J&#65533;&#65533;&#10770;p&#65533;e &#65533;&#65533;&#65533;
	&#65533;&#65533;t&#65533;	&#65533;%&#65533;&#65533;I&#65533;&#65533;lb&#65533;@&#65533;&#65533;$&#65533;?&#65533;i&#65533;#Mh&#1028;#O&#65533;I8&#65533;8&#65533;&#65533;&#65533;&#65533;&#65533;<&#65533;&#65533;?I&#65533;J&#65533;iD&#65533;$>J&#65533;&#65533;2&#65533;tSM;&#23847;w@z&#65533;w4)uTTM&#65533;&#65533;&#65533;&#65533;V5&#1124;&#65533;Sg&#65533;U&#65533;X&#65533;&#65533;S!ME&#65533;>&#65533;X`=&#1673;N&#65533;&#65533;&#65533;(&#65533;&#65533;&#65533;&#65533;2I*&#65533;&#689;&#65533;&#65533;&#65533;Jk&#65533;&#65533;(&#65533;2z&#65533;#&#65533;&#65533;Uh[&#65533;:,&#65533; 8&#65533;&#65533;&#65533;)&#65533;&#65533;B!&#65533;::,&#65533;H&#65533;;X&#65533;&#65533;&#65533;&#65533;>C&#65533;p&#65533;&#65533;C&#65533;&#65533;D&#65533;&#65533;&#65533;&#65533;&#65533;&#65533;q&#65533;&#65533;_&#65533;&#65533;b1&#65533;&#65533;Ax&#65533;&#65533;pxa&#65533;:&#65533;&#65533;&#65533;x&#65533;&#65533;&#1934;3$&#65533;I&#65533;d&#65533;&#65533;&#65533;&#65533;&#65533;&#65533;&#65533;&#251;U*|&#143;L&#65533;X &#65533;8"Y &#65533;&#65533;&#65533;&#65533;`&#65533;&#65533;8 &#65533;Q&#65533;&#65533;c="&#65533;I'&#65533;FM&#65533;&#65533;L&#65533;&#65533;d?&#65533;&#65533;f&#65533;$&#65533;[8";&#65533;&&#65533;A&#65533;&#65533;&#65533;B2, &#65533;L&#65533;&#65533;&#65533;&#263;r'&#65533;!&#65533;vg&#65533;&#65533;I&#22527;SQ&#1123;9w&#65533;TID&#65533;&#65533;&#65533;<&#65533;&#65533;8&#65533;c&#65533;l&#65533;4&#65533;VL&#65533;JlOG}-,&#65533;&#65533;&#65533;&#65533;&#65533;*
0&#65533;b-&#65533;&#65533;&#65533;U!\&#65533;&#65533;r&#65533;&#65533;&#65533;&#65533;&#65533;&#65533;&#65533;&#65533;P)!S&#65533;/E&#65533;&#65533;;j>	k@&#65533;Y*9~#&#65533;&#65533;W&#65533;G&#65533;G&#65533;&#65533;P&#65533;&#65533;&#65533;9z&#65533;#TB&#65533;&#65533;&#65533;&#65533;&#65533;R&#65533;K&#65533;y&#65533;&#65533;&#65533;&#65533;M&#65533;?&#65533;Q&#65533;&#1320;z&#65533; &#65533;
xl&#65533;&#65533;&#65533; &#65533;8&#65533;z&#65533;B&#65533;&#65533;&#65533;&#65533;D&#65533;-&#65533;&#65533;H&#65533;R&#65533;A&#65533;K\&#65533;F\&#65533;1.n&#65533;&#65533;U&#65533;4yqd^&#65533;Y&#65533;G&#65533;@&#65533;&#65533;7$0	&#65533;0T&&#65533;`3&#65533;&#1312;&#804;#MF&#65533; K &#65533;{)&#65533;&#65533;pR&#65533;|&#65533;&#65533;
&#65533;&#65533;?&#65533;#&#65533;w&#65533;&#65533; &#65533;&#65533;&#65533;&#529;I"$ F&#65533;&#65533;&#65533; 8aB&#65533; &#65533;&#65533;&#65533;T&#65533;bT&#65533;&#65533;&#65533;&#65533;Q&#65533;"O&#65533;B|X&#65533;5&#65533;e#Pa&#65533;&#65533;&#65533;0!&#65533;&#65533;
&#65533;H&#65533;D&#65533;LDA&#65533;&#65533;&#65533;0&#65533;&#65533;&#65533;| %G&#65533;&#65533;&#65533;&#65533;&#65533;4&#65533;@&#65533;"&#65533;e#w&#65533;@7&#65533;-&#65533; f&#65533;?TQ#&#65533;&#65533;r.@&#65533;*&#65533;a&#65533; 0&#65533;	r&#65533;&#65533;P!	&#65533;J&#65533;&#65533;:,&#65533;&#65533;&#65533;K%6&#65533;%y&#65533;'&#65533;R&#65533;&#65533;&#65533;r&#65533;&#65533;y&#65533;&#65533;:'&#65533;@&#65533;&#65533;&#65533;}&#65533;&#65533;h*&#65533;'&#65533;&#65533;9&#65533;&#65533;&#65533;&#65533;HL:&#65533;&#256;-W&#65533;&#65533;B&#65533;&#65533;Sp&#65533;&#65533;&#65533;&#65533;o&#65533;&#65533;9&#65533;&#65533;&#65533;C&#65533;<u&#65533;;T&#65533;&#670;&#65533;&#1748;&#65533;&#65533;&#65533;>&#65533;%&#65533;#&#65533;&#65533;]&#65533;r&#65533;&#65533;&#65533;&#65533;w&#65533;l&#65533;&#65533;vu&#65533;&#65533;$gO&#65533;&#65533;G&#65533;B()X&#65533;&#65533;&#627;8bA&#65533;`p&#65533;?&#65533;&#65533;^&#65533;&#65533;v&#65533;e\#&#65533;C2=5&#65533;&#65533;&#65533;)&#65533;"&#65533;3&#65533;&#65533;=D&#65533;n&#65533;&#65533;t&#65533;&#65533;B X!&#65533;iX&#65533;5&#65533;BV90&#65533;0&#65533;&#65533;H&#65533; b&#65533;&#65533;u&#65533;wU&#65533;1^&#65533;v&#65533;&#65533;&#65533;&#65533;BH&#65533;&#65533;3~'&#65533;&#65533;$&#65533;LD&#65533;%&#65533;`&#65533;N&#65533;p( G&#65533;&#65533;4&#65533;&#65533;T&#65533;&#65533; 0ZqM >&#65533;j;&#65533;5&#65533;&#65533;&#65533;&#65533;&#65533;F&#65533; &#65533;&#65533;!&#65533;l&#65533;l&#65533;&#65533;F&#65533;@Eskj&#65533;&#65533; &#65533;&#65533;R&#65533;#{S&#65533;*&#65533;$"	&#65533;&&#65533;e6&#65533;[&#65533;&#65533;&#65533;&#249;&#65533;&#65533;&#65533;&#65533;Z&#65533;Kl`&#65533;&#65533;&#65533;hY&#65533;9i&#65533;`P&#65533;{:&#1457;&#65533;Z&#65533;f> &#65533;0&#65533;D&#65533;&#65533;&#65533;&#65533;&Z&#65533;Q&#586;#I&#65533;&#2022;&#65533;!&#65533;8&#65533;:0H*
=&#563;"&#65533;'&#65533;|&#65533;&#65533;UJ&#65533;a&#65533;&#440;w&#65533;&#65533;&#65533; cF&#65533;	@&#1809;Ea&#65533;{&#65533;&#65533;V&#65533;&#65533;i&#65533;&#65533;S!&#65533;A=&#65533;&#65533;&#65533;&#65533;&#65533;w&#65533;&#65533;&#65533;&#65533;&#65533;&#65533;$h&#65533;}8&#65533;G&#65533;&#65533;R&#65533;&#65533;NV&#65533;&#65533;&#65533;PJM,eOM&#65533;&#65533;U&#65533;M&#65533;Ja&#65533;
&#65533;)I4&#65533;&#65533;t&#65533;&#65533;Uo]&#18605;&#65533;lk[&#65533;&#65533;&#1463;:&#65533;rTrd]&#65533;&#65533;&#65533;&#65533;&#65533;L&#65533;#v&#65533;0
t&#65533;/P j}&#65533;CLc2&#65533;a0&#65533;&#65533;&#65533;a&&#65533;&#65533;&#65533;/@A&#65533;p &#65533;&#65533;H&#65533;>5F&#1496;&#65533;,&
&#65533;;n&#65533;&#65533;~&#65533;&#65533;&#65533;@&#65533;$@&#65533;&#65533;&#65533;&#65533; C&#65533;&#352;0H&#65533;g&#65533;-&#65533;fW1H&#65533;NhD&#65533;&#135;L&#65533;&#65533;&#65533;&#65533;&#65533;J"&#65533;&#65533;&#65533;&#65533;&#65533;&#65533;&#65533;&#65533;&#65533;2KT&#65533;&#65533;&#65533;&#65533;%(&#65533;&#1782;&#65533;'&#65533;&#65533;U&#65533;^&#65533;#d#&#65533;:&#65533;&#65533;&#31656;H&#65533;&#65533;&#1851;&#65533;&#65533;&#65533;&#65533;&#65533;	#&#65533; &#65533;6 &#65533;&#65533;&#65533;`&#65533;&#65533;&#65533;&#65533;`&#65533; &#65533;K%\&#65533;r(\&#65533;&#65533;&#65533;/&#65533;k&#65533;&#65533;Rt&#65533;W:&#57894;&#65533;&#65533;&#65533;y4&#65533;&#65533;&#1294;e\O&#65533;KE&#65533;I&#65533;&#65533;,&#65533;+$&#65533;&#65533;H&#65533;0N&#65533;&#65533;&#65533;\&#65533;&#65533;
1&#65533;&#65533;&#65533;2&#65533;$&#65533;#'&#65533;&#65533;&#236;&#65533;JA&#65533;#&#65533;]jI&#65533;Gr*&#65533;/	&#65533;z1&#65533;&#65533;&#65533;&#65533;V&#65533;x&#65533; ^&#65533;~&#65533;R&#65533;&#65533;#oJS&#65533;&#65533;&#65533;Z6&#65533;	oy&#65533;6&#65533;H%&#65533;v&#65533;&#65533;by;&#65533;98T&#65533;tKj&#65533;?B&#65533;&#65533;&#881;k-&#65533;iG&#65533;&#65533;	<&#65533;c&#65533;&#65533;P&#65533;``&#65533;@ &#65533;&#65533;&#65533;&#65533;&#65533;^&#65533;&#65533;&#608;&#65533;v&#65533;&#65533;h6s&#65533;I&#65533;B
&#65533;&#65533;\&#65533;&#65533;&#65533;F&#65533;&#65533;&#65533;E4TX&#65533;&#65533;&#65533;&#65533;
1&#65533;aQ&#65533;m&#65533;&#65533;&#65533;&#65533;&#65533;&#65533;&#65533;&#65533;Z&#65533;&#65533;&#65533;&#65533;&#65533;&#65533;S&#1938;'i&#65533;l9&#65533;gk&#65533;!v,&#65533;&#65533;C &#65533;2&#65533;&#65533;H~8&#65533;&#65533;L&#65533;!&#1366;&#65533;&#65533;&#65533;&#65533;~g9&#65533;&#65533;&#65533;Gdv&#65533;&#65533;!&#65533;&#65533;H&#65533;$&#65533;?&#65533;&#65533;9&#65533;*&#65533; &#65533;#&&#65533;C&#65533;X&#65533;d&#65533;&#65533;b&#65533;?&#1134;9&#65533;&#65533;D&#65533;&#65533;&#65533;&#65533;#&#65533;`&#65533;&#65533;(&#1233;&#65533;t&#65533;&#65533;S&#65533; &#65533;&#65533;1.&#65533;2&#65533;&#65533;&#65533;&#65533;MY2&#65533;&#1080;&#65533;H&#65533;T&#65533;&#65533;&#1748;&#65533;&#65533;A&#65533;&#65533;'J&#65533;'&#65533;{&#65533;s&#65533;&#65533;&#65533;F&#65533;&#65533;&#65533;Z&#65533;&#65533;Z&#65533;&#65533;*y&#65533;&#65533;#	$T&#65533;&#65533;t&#65533;F&#65533;0&#65533;&#65533;&#65533;&#65533;&#65533;A s'&#65533;&#65533;&#65533;&#65533;&#596;wXs&#65533;&#65533;&#65533;&#65533;&#65533;&#65533;&#65533;&#65533;M '&#65533;&#65533;&#65533;8&#65533;&#65533;&#65533;v!;&#65533;&#65533;&#65533;Z&#65533;&#65533;&#65533;4)&#65533;&#65533;rR&#65533;-&#65533;.&#65533;l&#65533;&#65533;&#65533;&#65533;2+p&#577;&#65533;&#65533;3&#65533;&#65533;&#65533;&#65533;&#65533;R&#65533;&#65533;D`&#65533;&#65533;qW&#65533;&#65533;&#65533;&#65533;)&#65533;&#65533;&#65533; %&#65533;&#65533;&#65533;vP &#65533;&#65533;&#65533;&#65533; q&#65533;t&#65533;&#65533;A
&#65533; }0Y&#65533;C&#65533;E&R !&#65533;4&#65533;R&#65533;&#65533;P&#65533;*&#65533;F&#65533;?x@&#65533;T&#65533;IX&#65533;fdFf&#1286;&#65533;&#1221;&#65533;&#65533;%&#65533;F%PmT1&#65533;&#65533;X&#65533;&#65533;Z&#65533;'&#65533;&#65533;9?&#65533;Z&#65533;
&#65533;&#65533;&#65533;t&#777;@8&#65533;x$G&#65533;&#65533;C&#65533;z<&#65533;&|&#65533;&#65533;~&#65533;&#65533;&#65533;&#448;l&#65533;q,|&#65533;=	PH&#65533;<&#65533;9+&#65533;&#65533;&#65533;a&#65533;&#65533;H\2&#65533;&#65533;3&#65533;&#65533;&#65533;%c&#65533;&#65533;&#65533;&#65533;g(&#65533;2&#65533;&#65533;&#65533;(U(m9Du1@&#65533;EX8&#65533;P!@x&#65533;&#65533;&#65533;&#65533;@&#65533;hB&#65533;hD&#65533;P8.&#65533;&#65533;v&#65533;8	J&#65533;&#65533;&#65533;<:O[&#65533;+J&#65533;A&#65533;{&#65533;&#65533;#J&#65533;p&#65533;a&#65533;&#65533;&#65533;z&#65533;Rdh&#65533;i2&#65533;&#65533;{z&#65533;(D&#65533;&#65533;s&#65533;<&#65533;&#65533;i&#65533;&#65533;&#65533;&#65533;&#65533;&#65533;&#65533;&#65533;O&#1119;&#65533;]&#65533;K&#65533;&#34045;&#304;&#6209;&#65533;&#65533;&#65533;j&#65533;C &#65533;L&#35215;&#65533;)&#65533;&#65533;) =,&#65533;&#65533;&#736;&#65533;&#65533;&#65533;&#65533;L&#65533;*&#65533;S&#65533;&#65533;P&#65533;&#65533;[&#65533;&#65533;;&#65533;(&#65533;&#881;&#271;&#65533;X*p&&#65533;8&#65533;&#867;&#65533;
&#65533;&#65533;&#411;c&#65533;X4E&#65533;7&#65533;&#65533;*&>&#65533;&#65533;&#65533;D&#65533;&#65533;r &#65533; E&#65533;E&#65533;#>]DN$EP &#65533;?&#65533;
&#65533;&#65533;=&#65533;&#65533;&#65533;&#65533;]&#65533;N]&#65533;&#65533;N&#65533;&#65533;&#65533;X&#65533;&#65533;&#65533;{?&#65533;+&#65533;&#65533;
5PO5&#65533;&#65533;&#65533;&#65533;`IHXy&#65533;h2{&#65533;X&#7688;&#65533;&#65533;&#65533;l0x'&#65533;p&#65533;&#65533;?(&#65533;&#65533;&#65533;ph&#65533;&#65533;&#65533;&#65533;M&#65533;?&#65533;@ 5&#65533; &#65533;P&#65533;&#65533;P&#65533;&#513;&#65533;&#65533;nQ@&#65533;&#65533;P&#65533;&#65533;C&#65533;x$&#65533; &#65533;&#65533;&#65533;&#65533;&#65533;Q&#65533;(&#65533;&#65533;x(/&#65533;&#65533;&#65533;&#65533;`&#65533;&#65533;@&#65533;D&#65533;{&#65533;'&#65533;&#65533;&#65533;&#65533; &#65533;L&#683;&#65533;B&#65533;&#65533;&#65533;yK&#65533;;]&#65533;&#65533;/<&#65533;JA9&#65533;&#65533;&#65533;(&#65533;A(&#65533;n&#32816;&#65533;++!&#65533;&#65533;&#65533;&#551;&#65533;&#65533;){&#65533;=&#65533;&#65533;&#25191;&#65533;c&#65533;+&#65533;B&#65533;&#65533;&#65533;&#65533;&#1199;&#65533;&#65533;p&#65533;\&#65533;&#65533;:\&#65533;&#65533;&#65533;:&#65533;PO&#65533;jL&#65533;&#65533;6&#65533;&#65533;;&#65533;&#65533;8&#65533;H&#65533;&#652;&#65533;&#65533;CR&#65533;&#65533;L&#65533; &#65533;&#65533;&#65533;c&#65533;L&#65533;S&#65533;&#65533;&#1191;R&#65533;P&#65533;&#65533;&#65533;>[ &#65533;&#65533;&#728;S4&#65533;V&#65533;p&#65533;l`&#65533;cX&#65533;o&#65533; (-&#65533; \&#65533;@&#65533;&#65533;I&#65533;5.V&#65533;&#65533;9`j&#65533;V&#65533;q&#65533;i&#65533;&#65533;X&#65533;&#65533;&#65533;&#65533;&#261;&#65533;&#65533;D&#65533;&#65533;)&#65533;s=sq@&#65533;mIj&#65533;&&#65533;.&#65533;R8&#65533;&#65533;_&#65533;&#65533;&#65533;P&#65533;&#65533;&#65533;&#65533;&#65533;5&#1537;]z&#65533;Q&#65533;&#65533;%&#65533;&#65533;&#65533;&#65533;&#65533;&#65533;&#65533;&#65533;&#65533;&#65533;&#65533;s&#65533; V&#65533;&#65533;uX&#65533;&#65533;%&#65533;&#65533;&#65533;&#65533;u&#65533;_&#65533;&#65533;]P&&#1109;\&#65533;.X&#65533;&#65533;&#65533;EQ-&#65533;5&#65533;&#65533;&#65533;Y&#65533;U&#65533;u&#65533;&#65533;&#65533;&#65533;7xx ZH@x g&#1674;&#65533;&#65533;&#65533;&#65533;(&#1563;O=&#65533;&#65533;T	%	:&#65533;2U&#65533;;&#661;&#65533;R {&#65533;{&#65533;&#65533;q&#65533;&#65533;/&#65533;&#65533;*&#65533;&#65533;0}&#65533;&#65533;'&#65533;&#65533;&#65533;&#65533;&#65533;&#65533;!&#65533;*	&#65533;&#65533;^P&#65533;&#65533;&#65533;&#697;&#65533;:&#65533;&#65533;:&#65533;K&#65533;&#65533;&#65533;&#65533;d&#65533;t&#718;B&#65533;,&#65533;>&#65533;&#65533;K&#65533;&#1775;&#65533;c&#65533;&#65533;&#65533;X&#1658;&#65533;h&#65533;&#65533;&#65533;&#65533;L&#65533;	5X;&#65533;&#65533; &#65533;&#65533;L&#65533;&#65533;&#65533;&#65533;&#65533;)&#65533;&#65533;
&#65533;T&#65533;&#65533;&#65533;&#65533;L&#65533;!&#65533;&#65533;&#841;3&#65533;H&#65533; &#65533;&#65533;&#65533;&#65533;	g&#65533;3&#65533;&#65533;<&#984;&#65533;&#65533;
&#65533;%P 8c&#65533; w(&#65533;b2&#65533;(&#65533;&#65533;&#65533;b.&#65533;V&#65533;k&#65533;W&#65533;&&#65533;&#65533;&#65533;&#65533;Q&#65533;&#65533;&#65533;Wb&#65533;W|E_&#65533;&#65533;&#65533;&#65533;&#65533;&#65533;&#65533;&#65533;	Y%&#65533;5&#65533;&#65533;5P&#65533;&#65533;u p&#65533;&#1549;&#65533;&#65533;&#65533;]&#65533;&#65533;&#65533;&#65533;&#65533;&#65533;&#65533;}&#65533;	v&#65533;&#65533;&#65533;&#65533;&#65533;&#65533;&#65533;]&#65533;&#65533;&#65533;Y&#65533;&#1601;	a	&#65533;&#65533;&#65533;&#65533;`&#65533;&#65533;&#65533;&#65533;&#65533;&#65533;&#65533;&#65533;&#65533;&#65533;ce&#65533;^H&#65533;Q&#65533;4P)&#65533;F&#65533;&#65533;&#65533;!&#65533;7&#65533;]i&#65533;&#65533;&#65533;O&#65533;0 &#65533;,k&#65533;S	)&#65533;Z&#65533;&#1207;&#65533;&#1685;&#65533;&#65533;L&#65533;&#65533;&#65533;R/%&#1826;&#65533;&#65533;1&#720;&#65533;&#65533;}&#65533;&#65533;&#65533;&#65533;|B&#65533;r&#65533;SL&#65533;-]&#65533;-&#65533;1=&#65533;&#65533;&#381;&#65533;&#65533;b&#65533;&#65533;*&&#65533;&#65533;1&#65533;&#65533;\E&#65533;\&#65533;&#65533;&#65533;&#65533;&#65533;\kX&#65533;C&#65533;&#65533;C&#65533;t&#65533;F&#65533;&#65533;&#65533;N&#65533;&#65533;	!p	&#65533;(&#65533;&#65533;]&#65533;&#65533;&#65533;&#65533;X&#65533;X&#65533;&#65533;h&#65533;U&#65533;,&#65533;&#65533;&#65533;m0&#65533;&#65533;3+&#65533;3&#65533;&#65533;3&#65533;&#65533;&#65533;H	&#65533;
&#1078;&#65533;	&#65533;&#65533;&#65533;8&#65533;&#65533;P]8b&#65533; Ff &#65533;&#65533;(V_&#65533;_&#65533;&#65533;&#65533;XM&#65533;&#65533;&#65533;&#65533;&#65533;X&#65533;x`&#65533;&#65533;&#65533;&#65533; &#65533;&#65533;&#65533;6a^&#65533;sV&#65533;	>&#65533;q &#65533;&#65533;vn&#65533;&#65533;	&#65533;y&#65533;&#65533;&#65533;&#65533;&#65533;&#65533;q&#65533; _8V`&#65533;a&#65533;&#65533;(&#65533;LT&#65533;&#65533;&#65533;@&#65533;&#65533;&#65533;B&#65533;&#65533;K&#65533;
&#65533;mR	kx&#65533;&#65533;&#65533;3)p.&#65533;tA&#65533;&#239;&#65533;U&#65533;&#65533;c&#65533;S9&#65533;&#65533;&#65533;&#65533;&#1224;r[[J&#65533;&#65533;=.(&#242;R3&#1952;p&#1536;=&#65533;&#65533;70&#65533;&#65533;&#65533;:&#65533;A<}&#149;NJ&#65533;&#65533;b&#65533;&#1896;1<&#1810;&#65533;&#65533;&#65533;&#65533;>V3l&#65533;=Q&#65533;|D&#65533;@&#65533;;i&#65533;0&#1026;0&#65533;&#65533;&#65533;&#65533;&#65533;"&#65533;&#548;&#65533;L&#65533;&#65533;i&#65533;C&#65533;&#65533;&#65533;P&#379;&#65533;D7&#65533;S&#65533;-` &#65533;&#65533;&#65533;P&#65533;U&#65533;&#65533;&#65533;&#65533;&#65533;&#65533;&#65533;&#65533;r&#65533;&#65533;&#65533;&#65533;`3&#65533;)zc&#65533;&#65533;&#65533;&#65533;!(h&#65533;e\ &#1098;&#65533;&#65533;&#1975;&#65533;Q&#65533;&#65533;YnY&#65533;&#65533;fh&#65533;fn&#65533;&#65533;F&#65533;o&#65533;&#65533;qX&#65533;f&#65533;&#65533;6&#65533;t6&#65533;v&#65533;&#65533;g&#65533;fg&#1702;m&#65533;g&#65533;n&#65533;gwg}&#65533;Yp&#65533;Q[&#65533;D&#65533;$&#65533;&#65533;q&#65533;&#65533;&#65533;&#65533;&#65533;&#65533;08&#2046; H&#65533;/&#65533;&#65533;&#65533;&#65533;&#65533;&#65533;&#65533;&#65533;&#65533;&&#65533;&#65533;c &#65533;&#65533;O&#65533;&#65533;b\+~:+&#65533;&#65533;&#65533;&#65533;K&#65533;&#65533;}&#65533;I&#65533;&#65533;\&#65533;&#65533;V&#65533;&#65533;&#65533;&#65533;&#65533;m&#41246;&#65533;&#65533;{&#65533;&#65533;&#65533;&#65533;&#65533;&#65533;Y&#65533;M&#65533;(&#65533;&#65533;&#65533;&#65533;&#65533;+M&#65533;?%&#65533;&#65533;&#65533;`)&#65533;XTC&#65533;&&#65533;aQ&#65533;&#65533;$Or 9O&#1897;j&#65533;&#65533;&#65533;&#65533;d&#65533;.	2&#65533;
!&#65533;P&#940;]&#65533;M&#65533;v&#65533;&#65533;&#65533;&#65533;&#65533;:<&#65533;@e'&#65533;&#65533;B&#65533;&#65533; Z&#65533;&#65533;&#65533;&#65533;&#65533;S v&#65533;]&#65533;8&#65533;&#65533;
 &#65533;&#65533;1&#65533;&#65533;bq-s&#65533;&#1049;&#65533;W&#65533;&#65533;&#65533;b&#65533;_&#1198;Q&#65533;&#65533;&#65533;o&#65533;&#65533; &#65533;hv&#65533;t&#65533;&#65533;o&#65533;s:&#65533;g&#65533;&#65533;VgpX&#65533;&#65533;&#65533;uVtN&#65533;n&#65533;8gCW&#65533;E7&#65533;&#65533;&#65533;&#65533;^&#65533;&#65533;&#65533;&#65533;Qd=&#65533;g&#65533;7&#65533;&#65533;@5&#1024;&	<'&#65533;h L&#65533;B&#65533;&#65533;Pk&#65533;&#65533;	&#65533;&#65533;&#65533;&#65533;&#626;&#23273;&#65533;v&#65533;&#65533;e&#65533;&#65533;&#65533;.M[&#65533;S&#65533;	&#65533;S&#65533;&#65533;&#65533;&#65533;&#65533;}A&#65533;&#4820;&#65533;&#65533;F &#65533;&#65533;&#65533;&#65533;&#65533;C&#65533;:&#65533;&#1187;&#65533;AK&#65533;1M&#65533;&#65533;m&#65533;&#65533;y:-&#65533;&#65533;^o&#65533;5&#65533;&#65533;"T+&#65533;/&#65533;&#65533;iB&#65533;>&#65533;&#65533;=y&#65533;0V&#65533;&#65533;*&#65533;vY&#65533;&#65533;Mu&#65533;HTG8&#65533;&#65533;&#65533;&#65533;h&#65533;`&#65533;&#65533;}&#65533;L&#65533;&#65533;O&#65533;i&#65533;h&#65533;&#270;( &#65533;&#8563;B9&#65533;&#65533;&#65533;U&#65533;&#65533;&#376;&#65533;P&#65533;&#65533;S&#65533;k+C&#65533;V&#65533;&#65533;&#375;&#65533;&#65533;&#65533;ohIcvf&#65533;&#65533;&#65533;&#65533;g&#65533;&#65533;&#65533;&#65533;&#65533;k^&#65533;&#65533;&#65533;5&#65533;&#65533;&#65533;vt&#65533;&#65533;	v&#65533;&#65533;&#65533;s&#65533;&gtt&#65533;-&#65533;E&#65533;&#65533;I&#65533;gvf&#65533;&#65533;w&#65533;F&#65533;Y&#65533;5z&#65533;&#65533;&#1640;7&#65533;&#65533;&#65533;&#65533;&#65533;X.a&#65533;Q&#65533;y>&#65533;c8&#65533;&#65533;&#65533;&#65533;P&#65533;S&#65533;
b&#65533;n&#65533;&#65533;&#65533;&#65533;&#65533;y&#65533;&#65533;!&#65533;&&#65533;&#65533; &#65533;&#65533;{#.	&#65533;&#65533;&#65533;ea&#65533;1	&#65533;&#65533;&#1190;k\w&#164;&\8&#65533;u&#65533;&#65533;uM&#65533;_0&#65533;&#65533;&#65533;&#65533;1. 1&l&#65533;%	&#65533;&#65533;k&#65533;&#65533;&#65533;G\&#65533;&#65533;Ru9&#65533;&#65533;(&#501;uC5&#65533;@&#65533;&#65533;&#65533;&#65533;:)&#65533;}&#65533;dC&#65533;&#65533;'&#65533;
L&#65533;t
' &#65533;&#65533;&#65533;&#65533;&#65533;xV&#65533;&#65533;T&#65533;&#65533;&#65533;Lm~&#65533;<&#65533;&#65533;~I~&#65533;Xu|&#65533;&#65533;&#65533;F&#65533;3&#65533;&#65533;RDT-&#65533;&#65533;&#65533;k&#65533;h &#65533;&#819270;y&#65533;<&#65533;&#65533;&#65533;A&#728;S&#65533;;8&#65533;&_N$&#65533;e&#65533;p&#65533;&#65533;Ah&#65533;H&#65533;h&#264;&#65533;=D&#65533;`&#65533;,&#65533;&#744;qc&#65533;]}y)r$I &#65533;yX&#65533;r&#726;,G&#65533;&#65533;rKp&#65533;l&#65533;$&#65533;&#65533;&#28190;6&#65533;&#65533;|2&#65533;&#65533;u7i
&#65533;&#65533;1f&#658;&&#65533;&#65533;&#65533;&#65533;&#65533;&#65533;rJO&#65533;&#65533;X&#65533;&#1457;ke&#65533;];v&#65533;&#1585;&#510;}&#65533;&#65533;&#65533;3&L&#65533;&#65533;&#65533;&#65533;56e&#949;0&#65533;G&#464;&#65533;,E)&#65533;&#65533;&#65533;&#65533;M&#65533;3;&#65533;x1&#65533;&#65533;|&#65533;i,y2&#65533;&#662;],&#65533;&#65533;&#65533;&#65533;a&#909;5+&#65533;&#65533;&#65533;&#966;&#65533;7&#65533;&#65533;A0&#65533;*&#65533;&#65533;&#65533;&#65533;&#65533;&#65533;I&#65533;&#65533;|&#65533;&#65533;&#65533;Il&#65533;^|&#65533;bk&#65533;[C~&#65533;&#65533;d&#65533;&#65533;ht&#65533;&#65533;aJ&#65533;&#65533;b&#65533;&#65533;0&#65533;bz&#65533;_,&#65533;&#65533;&#65533;&#65533;&#65533;&#65533;&#65533;&#65533;&#65533;-I&#65533;&#65533;[&#65533;a&#65533;&#65533;&#65533;&#65533;&#65533;&#65533;&#65533;$&#65533;&#65533;ge&#65533;&#65533;&#65533;b&#65533;L&#65533;&#65533;?%(&#65533;&#65533;&2&#65533;b&#65533;&#65533;@&#65533;&#65533;&#65533;v!&#65533;&#1062;&#65533;!&#65533;9&#65533;&#65533;!jL&#65533;kZ&#65533;&#65533;&#65533;i&#65533;-&#65533;&#65533;"&#65533;&#65533;O&#65533;&#65533;&#65533;8&#65533;i&#65533;M&#65533;&#65533;h&#65533;&#65533;&#1571;&#65533;>&#65533;&#65533;O&#65533;]#H&#65533;D*&H&#65533;&&#65533;5&#65533;&#65533;?&#704;'&#65533;,i &#65533;&#65533;?T4&#65533;
<&#65533;&#65533;4V|&#65533;&#65533;?&#65533;&#65533;MLC&#65533;p &#65533;T&#65533;K_C8&#65533;&#65533;1&#65533;f&#65533;i@o&#65533;&#65533;&#65533;&#65533;9_9&#65533;$&#65533;&#65533;W5eT&#65533;[*&#65533;WWEb
`&#65533;QM&#65533;&#65533;T&#198;&#65533;hq&#65533;&#65533;XEzZ&#865;&#65533;&#65533;eKT&#65533;&#65533;UW&#65533;0a&#931;a&#65533;j&#65533;&#65533;`Aj[&#65533;&#65533;&#1510;&#65533;&#65533;J&#65533;&#34305;&#65533;&#984;c+&#65533;&#65533;&#65533;z&#65533;	&#65533;&#1809;&#65533;	f&#65533;&#65533;&#65533;*&#65533;,&#65533;w&#65533;&#65533;&#65533;&#65533;:&#65533;p&#65533;&#65533;&#65533;N{G&#65533;w&#65533;&#65533;N_&#65533;k&#65533;&#65533;&#65533;&#727;&#65533;&#65533;(&#65533;&#65533;a&#65533;\&#65533;O&#65533;9!&#65533;c&#65533;&#65533;&#65533;po+n&&#65533;f:&#65533;&#1561;.&#65533;V&#65533;Ha	c&#65533;X&#65533;qJ!&#65533;&#65533;&#65533;&#65533;z?&#65533;'*&#65533;H&#65533;%,&#65533;&#65533;'`&#65533;X&#65533;&#65533;&#967;I|&#65533;&#65533;?&#65533;]&#65533;Xv&#65533;&#320;&#65533;&#65533;&#799;&#65533;)]`c&#65533;&#65533;&#65533;J	&#65533;&#65533;&#65533;&#65533;&#65533;&#65533;@&#65533;&#65533;&#65533;&#65533;&#65533;`&#65533;vXa&#970;=p&#65533;&#65533;CC &#65533;9F&#65533;Fb&#65533;&#65533;h&#65533;5&#65533;&#65533;.&#65533;&#65533;Y&#65533;{&#65533;&#1881;i&#65533;&#65533;0&#65533;V#&#65533;&#65533;dG:)dC"&#65533;&#65533;DFp&#65533;+&#65533;&#65533;&#65533;&#65533;dW&#65533;#&#65533;&#10179;:2e*f2&#65533;&#65533;&#65533;L&#65533;V&#65533;&#65533;&#65533;&#65533;&#65533;&#65533;&#65533;&#65533;Ec
&#65533;&#65533;&#65533;&#65533;a&#65533;&#65533;n&#65533;&#65533;P&#65533;&#65533;a&#65533;&#65533;c&#65533;4&#65533;+&#65533;&#65533;?C36&#65533;a$,F&#65533;&#65533;&#65533;&#65533;a^2(v&#65533;&#65533;&#65533;mw&#65533;&#65533;&#1244;&#65533;&#65533;f/&#65533;	&#65533;&#65533;&#65533;&#65533;&#65533;P&#65533;d>&#65533;&#65533;&#65533;*Z&&#65533;&#65533;&#65533;U&#65533;j&#65533;I&#65533;A6&#65533;7_+&#1432;c&#65533;&#65533; &#65533;7&#65533;)&#65533;&#65533;.&#65533;i&#65533;&#65533;Oo(&#65533;9,x	&#65533;:P&#178;&#65533;&#65533;1F8p^o&#65533;&#65533;EpA
T&#65533;&#65533;Th&#65533;L&#65533;d_C>&#65533;&#65533;&#65533;P25&#65533;mhP6BA>\&#65533;&#65533;0&#65533;&#65533;&#65533;Cc`&#65533;&#65533;b&#65533;&#2302;&#65533;&#65533;&#65533;i&#65533;&#65533;&#65533;+&#65533;.HO:&#65533;&#65533;*&#65533;&#65533;BI#H&#65533;0w&#65533;+&#65533; P&#65533;$t&#65533;&#65533; `1 @ &#65533;>&#65533;&#65533;&#65533;&#65533;&#65533;&#65533;k8p?NF	r:&#65533;wP&#65533;&#192;&#65533;R&#65533;&#65533;bp&#65533;<&#65533;&#65533;Q&#65533; &#65533;&#196;&#65533;&#65533;XL&#65533;&#65533;&#1137;N1&#65533;&#65533;&#65533;&#65533;!&#65533;&#65533;#&#1452;g&#65533;8&#65533;*S
`F&#65533;	&#65533;&#65533;&#65533;&#65533;=&#65533;&#65533;h:9&#65533;G&#65533;&#65533;&#65533;&#65533;S&#65533;&&#65533;'z&#65533;&#65533;f0s8&#65533;D&#65533;1&#65533;;&#65533;4C(&#65533;&#65533;&#65533;&#65533;&#1248;}&#65533;A&#65533;&#65533;aeJ@&#65533;&#65533;jR&#65533;&#65533;|#&#65533;DFx&#65533;9A&#65533;&&#65533;)&#65533;@&#65533;&#65533;%d&#65533;A&#65533;&#65533;&#65533;2&#65533;&#65533;&#65533;&#65533;
&#65533;*z&#65533;&#65533;Jf"P&#65533;;&#65533;!@4<=S&#65533;&#65533;0&#1331;&#65533;&#65533;HD&#65533;&#65533;&#65533;!&#65533;C&#65533;(&#65533;(&#65533;}&#65533;&#214;&#65533;&#65533;&#1940;aL*&#65533;&#65533;&#65533;$&#580;&#65533;H&#65533;%c&#65533;)0&#65533;&#65533;&#65533;H# &#65533;&#65533;&#65533;*&#65533;&#65533;&#65533;&#65533;=&#65533;&#65533;&#65533;p&#65533;&#65533;N&#65533;F&#65533;&#65533;&#65533;R&#65533;&#65533;&#65533;&#65533;&#65533;.%&#65533;&#65533;"n	`U@&#65533;&#65533;0+P&#65533;Y{D&#336;&#65533;o}&#65533;aH&#65533;LRL&#65533;2&#65533;&#65533;&#65533; f&#65533;RfP&#65533;P&#65533;:L&#65533;0&#65533; &&#65533;&#65533;&#65533;&#65533;&#65533;`&#65533;y&#65533;&#65533;&#65533;$V1&#65533;&#65533;&#65533;f&#65533;x&#65533;&#65533;&#65533;&#65533;&#65533;!$&#65533;x&#65533;@x.<&#65533;{&#65533;&#65533;&#65533;6Mi&#65533;3&#65533;_x&#65533;&#65533;DA
&#65533;<&#65533;ar&#1115;&#65533; &#65533;&#65533;*&#65533;S\&#65533;&#65533;A&#65533; &#65533;&#65533;`&#65533;As&#65533;s&#65533;&#65533;&#65533;&#65533;&#65533;0&#65533;&#65533;&#65533;u&#65533;!&#65533;&#65533;&#65533;
&#65533;c\&#65533;!;&#65533;&#65533;o@Xcl&#65533;&#65533;&#65533;C1&#65533;e&#65533;|W&#65533;&#65533;&#65533;&#65533;&#65533;&#65533;al&#65533;&#65533;&#65533;p&#65533;&#65533;E	<&#65533;&#656;&#65533;jP&#65533;&#65533;&#65533;A&#1016;&#65533;E(=)&#65533;&#65533;&#65533;&#65533;&#65533;&#65533;e-&#65533;CS!&#852;QE&#65533;&#65533;&#15897;&#65533;&#65533;&#65533;&#65533;a&#65533;d&#65533;t&#65533;&#65533;&#239;&#65533;&#65533;Cc&#65533;j&#65533;&#65533;&#65533;&#65533;k&#65533;&#65533;&#65533;&#65533;Y&#65533;&#214;!&#65533;\&#65533;&#65533;&#65533;&#65533;K&#65533;`&#65533;&#65533;&#65533;&#65533;N`&#65533;9 c&#65533;4L&#396;&#65533;@a"&#65533;&#65533; &#65533;*&#65533;&#664;&#65533;&#65533;4&#65533;&#65533;Qs&#65533;
`&#65533;b&#65533;&#65533;&#65533;&#65533;&#65533;i&#65533;@P 8&#65533;xV&#65533;bA&#65533;&#65533;&#65533;&#65533;y&#65533;>&#65533;&#65533;&#65533;&#65533;&#65533;2&#65533;m&&#65533;&#65533;(8GC&#65533;	&#65533;&#65533;b i&#65533;&#65533;&#65533;1&#921;n|&#753;&#65533;N&#65533;&#65533;&#1227;&#65533;o&#65533;K_&#65533;&#65533;&#65533;&#65533;&#65533;&#65533;&#65533;&#65533;^W&#65533;&#65533;;^&#65533;b&#65533;0[/&#65533;&#65533;S&#65533;;&#65533;&#1123;D&#65533;Ce&#65533;o&#65533;C&#65533;&#65533;&#65533;FA&#65533;&#1457;&#65533;{&#65533;2&#65533;~/x&#65533;&#65533;b7f&#204;Ar,S&#65533;&#244;@g&#65533;&#65533;&#65533;lf&#65533;&#936;&#65533;&#65533;&#65533;J&#65533;#G&#65533;&#65533;&#65533;7&#65533;&#65533;&#65533;@&#65533;I&#65533;&#65533;&#65533;d,&#65533;&#65533;&#65533;&#65533;&#65533;J&#65533;&#65533;?&#65533;&#65533;J&#65533;j=&#65533;&#65533;s&#65533;)&#65533;&#65533;&#65533;&#65533;&#65533;b&#65533;lB?\ &#65533;&#227;&#65533;&#65533;&#65533;k&#65533;a&#65533;Y&#65533;#&#65533;_@+K&#65533;+&#65533;&#65533;s&#65533;&#65533;P&#65533;&#65533;&#65533;&#356;&#65533;&#65533;kD&#65533;h&#65533;&#65533;&#65533;&#65533;&#65533;\`&#65533;&#65533;&#65533;d&#65533;&#65533;9&#1241;7&#65533;&#65533;3L[&#65533;Y&#65533;0&#65533;&#65533;:%&#65533;&#65533;&#436;:&#48022;&#65533;&#65533;&#65533;&#65533;j&#65533;t&#65533;&#65533;;N&#65533;&#65533;&#65533;mvh&#65533;&#65533;&#1543;&#65533;&#65533;&#65533; &#65533;Z&#65533;&#65533;&#65533;&#65533;&#65533;&#65533;jS&#65533;&#65533; clP1&#65533;&#1791;W&#65533;&#65533;&#65533;Y&#65533;&#65533;{&#65533;"&#65533;o&#65533;&#65533;&#65533;&#65533;O8&#65533;&#65533;&#65533;&#65533;&#65533;&#65533;y&#65533;p&#65533; &#65533;&#65533;Lc&#65533;&#65533;&#65533;&#417;&#65533;&#65533;&x&#65533;&#65533;&#65533;J&#28042;&#65533;&#65533;ahp&#65533;jNq&#65533;&#65533;&#65533;&#65533;W#&#65533;b&#65533;GO4&#65533;&#65533;&#411;&#65533;4&#65533;M&#65533;)&#65533;&#65533;%{Y1&#65533;8R&#65533;&#65533;&#65533;U,@&#65533;7&#65533;&#65533;8V&#65533;&#65533;&#65533;3&#65533;&#811;&#1540;&#65533;&#1160;&#65533;&#65533;5_1&#65533;&#65533;&#65533;&#441;&#65533;9&#65533;&#65533;{&#65533;X&#65533;*&#65533;V&#65533;WL@&#65533;&#65533;&#65533;&#65533; &#65533;Y&#65533;&#65533;(&#65533;2P &#65533;_&#65533;$ 3 Se0&#65533;&#65533;&#65533;&#65533;&#571;&#65533;&#65533;l-&#65533;! &#65533;&#65533;&#65533;&#65533;V&#65533;&#65533;&#65533;M&#65533;i4h4&#65533;P&#65533;|CiDc&#65533;&#65533;&#65533;^e&#65533;&#65533;&#65533; &#65533;&#65533;&#65533;&#65533;Fbx)&#65533;5huC&#65533;`&#65533;&#65533;Q&#65533;s-Fv!&#65533;u&#65533;&#65533;&#65533;&#65533;q^&#65533;dZ&#65533;8&#65533;& &#65533;&L&#65533;&#65533;?L&#65533;b&#65533;&#65533;b&#65533;&#65533;i&#65533;&#65533;m&#65533;&#65533;UQ&#65533;^&#65533;&#65533;|&#65533;@D&#65533;)&#65533;D&#65533;5&#65533;-&#65533;O&#65533;14&#65533;&#65533;U_ .&#65533;2lBb&#65533;&#65533;bh&#65533;0&#65533;&#65533;&#65533;`Q	&#65533;&#65533;H&#269;&#65533;&#65533;V0&#65533;f&#65533;!e Z2&#65533;&#65533;ap&#65533;h&#65533;&#65533;&#65533;&#65533;b`&#65533;&#65533; &#65533; `o&#65533;&#65533;a$ &#65533;0&#65533;|"&#65533;&#65533;&#65533; &#65533;I&#803;YM'&#65533;&#65533;b(&#65533;&#65533;&#65533;b&#65533; >,ae&#65533;&#65533;&#65533;&#65533;&#65533;&#65533;z&#65533;	&#65533;Fq	&#65533;Wq&#65533;"&#65533;m&#65533;a&#65533;C&#65533;&#65533;C&#65533;&#65533;6 &#65533;&#65533;&#65533;p&#65533;/l&#65533;&#65533;&#65533;	&#65533;&#65533;6&#140;@&#65533;Ln&#65533;&#65533;8&#65533;>&#65533;9&#65533;,9H:B!&#65533;u&#65533;H5&#65533;?&#65533;&#65533;&#65533;#&#65533;T&#65533;=&#65533;&#65533;Q&#65533;*&#65533;&#65533;K&#65533;M	U&#921;&#65533;&#65533;&#65533;5&#65533;)&#65533;&#65533;M@&#65533;)&#65533;&#65533;&#65533;&#65533;&#65533;&#65533;&#65533;&#65533;&#65533;d&#65533;&#65533;h5R%&#65533;2-1T&#65533;:&#65533;&#65533;&#65533;&#65533;e&#65533;@20 c$)6 :&#65533;?$CK&#65533;&#65533;(2F
&#65533;O)&#65533;C0&#1572;&#65533;4&#65533;b&#65533;3lA?&#65533;&#65533;&#65533;0+&#65533;J`f&#65533;&#65533;&#65533;&#65533;&#400;&#164;L6&#65533;t&#65533;|D0&#65533;.v&#65533;1N&#65533;M&#65533;%&#65533;B&&#65533;&#65533;a$&#65533;&#65533;&#65533;&#65533;+6F3 &#65533;x&#65533;&#65533;b&#65533;&#65533;- #|&#65533;&#65533;7>MI- &#65533;P}&#65533;&#770; &#65533;8a;>a&#65533;<&#65533;&#65533;&#65533;b&#65533;%x&#264;&#65533;&#65533;c&#65533;&#65533;&#65533;MP&#65533;&#65533;&#65533;&#65533;&#65533;]Ce&#65533;?&#65533;b&#65533;&#65533;&#65533;&#65533;b&#65533;&#65533;&#65533;&#65533;d  &#65533;Q&#65533;6&#65533;&#65533;&#65533;a,&#65533;a\&#65533;&#65533;)&#896;&&#65533;&#65533;J&#65533;&#65533;&#65533;&#65533;&#65533;%6&#65533;&#65533;&#1894;&#1008;&#65533;6 &#65533;$F'&#65533;&#65533;.x&#65533;&#65533;b&#768;#>&#65533;a&#65533;&#65533;&#65533;&#65533;C8&#65533;$C
&#65533;$x&#65533;&#65533;'&#65533;@N&#65533;xJf&#65533;L&#65533;&#65533;}&#65533;yj&#65533;a&#65533;=&#65533;Av&#65533;^&#488;&#65533;2t&#65533;! &#65533; E&#65533;& [&#65533;^C&#65533;BQ&#65533;aD q&#65533;bh&#65533;&#65533;b12&#65533;\&#65533;/R&#65533;&#65533;&#65533;)&#65533;{&#65533;%&#65533;&#65533;@&#65533;d&#65533;&#65533;PG&#65533;&#65533;az&#65533;a&#65533;B&#1858;MF&#65533;t0&#65533;sX*&#65533;q&#65533;(&#65533;MG&#65533;LMF&#65533;-r^n&#65533;&#65533;bd&#65533;&#1808;&#180;&#65533;&#65533;H&#1156;&#65533;<F&#65533;LX&#65533;"&#65533;&#65533;&#65533;Hz&#65533;g&#65533;&#65533;&#65533;L&#65533;W&#65533;&#65533;&#65533;&#584;IF&#65533;&#65533;&#65533;&#65533;&#65533;:&#65533;p>&#65533;k:&#65533;oN&#65533;&#65533;&#65533;)ij3&#65533;&#65533;b&#65533;$L&#65533;&#65533;&#65533;%Z&#65533;&#65533;T&#65533;&#65533;&#65533;b'&#65533;&#65533;&#65533;d&#65533;&#65533;?&#65533;&#65533;b|o&#65533;b&#65533;&#65533;lg?SHF&#65533;&#65533;&#65533;p&#65533;f&#65533;+RF%0&#65533;,*&#65533;&#65533;SD&#65533;&#65533;/
#&#65533;&#65533;&#65533;ZB&#65533;?&#65533;&#65533;&#65533;l&#65533;>&#65533;&#65533;ax&#65533;Z&#65533;&#65533;&#65533;&%&#65533;&#65533;&#65533;M&#65533;(&#65533;&#65533;&#65533;"&#65533;!&#65533;[&#65533;&#401;-j&#834;&#65533;&#1220;&#65533;&#65533;}&#65533;&#65533;=&#65533;T],&#65533;a|&#65533;&#65533;*&#803;&#65533;dF&#65533;Bf&#65533;>&#65533;:&#65533;&#65533;&#65533;&#65533;"&#903;&#65533;&#1592;&#65533;+]&eX&#65533;-J&#65533;&#65533;m&#65533;b&#65533;&#65533;k&#65533;&#65533;bi &#65533;&#65533;e&#65533;i&#65533;(j&#65533;0&#65533;.&#65533;&#65533;d&#65533;&#65533;&#65533;&#65533;)0&#65533;&#65533;&`
d&#65533;I.&#65533;.P&#65533;K"&#65533;]&#65533;&#65533;&#65533;&#65533;&#65533;5&#65533;&#65533;M,R:Z&#65533;&#65533;:&#65533;&#65533;&#65533;d&#65533;
Q&#65533;,	&#65533;&#65533;&#65533;&#65533;$A&#65533;F%&#65533;&#65533;&#815;*&#65533;!&#65533;&#65533;&#65533;S&#65533;
Y {5F&#65533;TF(&#156;H&#65533;&#65533;(x	&#65533;&#65533;(&#65533;-$\:&#65533;R%A&#65533;*H&#65533;a&#65533;j(&#65533;~Nb&#65533;&#65533;&#65533;`&#65533;&#65533;:f&#65533;6&#65533;.&#65533;&#65533;Hl&#65533;&#65533;af&#65533;&#65533;&#65533;a&#65533;&#65533;0&#65533;&#65533;&#65533;Z&#1869;V3&#65533;&#65533;&#65533;&#65533;&#65533;&#65533;&#65533;e&#1069;&#65533;&#65533;-&#65533;&#65533;_k&#65533;C&#65533;&#65533;&#65533;?&#65533;)&&#65533;8&#65533;&#65533;&#65533;E&#65533;M&*&#65533;bT&#65533;&#65533;d)d\o &#65533;b&#65533;d&#65533;Z&#65533;&#65533;,&#65533;b&#65533;&#65533;)F&#65533;&#65533;
NKi,&#65533;B&#65533;e&#65533; &#65533;&#65533;&#65533;&#65533;&#65533;P9&#65533;&#65533;I&#65533;;<&#65533;&#65533;&#65533;&#206;&#65533;.&#65533;;&#65533;&#65533;?&#65533;n&#65533;:&#65533;&#65533;&#65533;&#65533; )&#65533;)&#65533;&#65533;&#65533;euY&#65533;HF&#65533;&#65533;&#65533;&#65533;C&#65533;&#65533;ye&#65533;bt&#65533;F&#65533; &#65533;?&#65533;&#65533;8e&#65533;&#65533;&#168;&#65533;&#65533;&#65533;\&#65533;&#65533;&#65533;a4C\!&#65533;b4&#65533;
4&#65533;<PF1,G&#65533;&#65533;{&#65533;&#1218;&#65533;&#65533;&#65533;H8&#65533;&#1494;&#65533;J&#65533;&#65533;&#65533;cc&#65533;&#65533;&#65533;&#996;-&#65533;%&#65533;b&#584;&#65533;&#65533;a@cIF)&#65533;_&#65533;&#65533;d4&#65533;C&&#65533;oc&#65533;&#65533;&#65533;&#65533;h@) &#65533; tUP&#65533;/&#65533;&#65533;&#65533;&#65533;&#65533;S@&#65533; &#65533;&#65533;&#65533;l&#65533;ka&#1367;&#65533;Y&#65533;,&#65533;0FQ&#65533;P1Fm0/&#65533;&#65533;t&#65533;]"&#1823;&#65533;% &#65533;&#65533;&#65533;>&#65533;&#65533;&#65533;g&#65533;x@`oX &]&#65533;+&#65533;?<&#65533;&#65533;&#65533;/-&#65533;
&#65533;qe42&#65533;p&#65533;*&#65533;Z&#65533;X-F3&#65533;&#65533;&#65533;a&#65533;&#65533;&#65533;N&#65533;&#65533;&#65533;&#65533;&#65533; `&#65533;?&#65533;bl&#65533;@&#997;e&#65533;&#65533;d[<&#65533;bTc&#65533;&#65533;?\2&#65533;&#65533;]&#65533;&#65533;b&#771;|&#65533;&#65533;e&#65533;r&#65533;*F&#65533;Z@&#65533;&#65533;C&#65533;&#1455;&#65533;&#65533;?1e&#65533;&#65533;I*?&#65533;md&#65533;-&#65533;60L&#65533;WFf2&#65533;}&#65533;a\\&#65533;)&#65533;a&#65533;&#65533;i PAC&#65533;.e &#65533;&#65533;NF2+&#65533;&#65533;a8&#65533;_&#65533;dH3e&#65533; &#65533;&#65533;p&#65533;&#65533;\+&#273;i&#65533;&#65533;mOQ&#413;$@&#65533;&#65533;-&#65533;&#65533;b\@!$&#65533;)&#65533;&#65533;)&#65533;?&#65533;C>&#65533;&#65533;&#65533;&#65533;O*&#417;&#65533;d&#65533;?&#65533;&#65533;C&#65533;ry&#65533;]&#65533;h%&#1325;&#65533;&#1348;&#65533;L&#65533;*&#65533;U&#65533;&#65533;rep&#65533;&#65533;&#65533;W&#65533;&#65533;&#65533; &#65533;b&#65533;Xc&#65533;&#65533;&#65533;&#65533;a&#65533;&#65533;dP c /k&#65533;C&#65533; "0T&#65533;1t&#65533;d&#65533;&#65533;P&#65533;&#65533;&#65533;X&#65533;5&#65533;(+&#65533;HYc(ucH&#65533;!5\&#65533;G&#65533;&#65533;T&#65533;&#65533;RK&#65533;wH&#65533;&#65533;>&#65533;&#65533;&#65533;2&#65533;&#65533;&#65533;C&#65533;&#65533;hc&#65533;rc|&#65533;P&#65533;R&#65533;&&#65533;&#65533; VYL&#65533;D2_q&#65533;z_&#65533;2H&#399;&#65533;&#65533;&&#65533;t&#65533;&#65533;&#65533;bTq_&#65533;&#65533;&#65533;V&#65533;C/&#413;&#65533;&#65533;(Se(SpA&#65533;e&#65533;du&#65533;&#65533;N&#65533;@&#65533;@tv&#65533;&#65533;&#65533;g{vgO&#65533;b4@&#65533;&#65533;pv&#65533;&#65533;?&#256;`Y&#65533;&#65533;&#65533;&#65533;=C&#65533;T&#65533;G5c4A&#65533;&#65533;&#65533;)|&#65533;?wq&#65533;&#65533;G&#65533;&#65533;Z&#65533;&#65533;S&#65533;&#65533;BvD&#65533;&#65533;47c&#65533;&#54288;&#65533;&#65533;?&#65533;&#65533;&#65533;)&&#65533;o&#65533;GU+&#65533;&#65533;L&#65533;&#65533;&#65533;`&#65533;&#65533;&#65533;&#65533;&#65533;'&#65533;&#65533;&#132;A&#65533;&#65533;&#65533;&#65533;&#65533;BQ&#65533;-&#65533;~&#65533;>2&#65533;XKl&#65533;&#65533;&#65533;&#65533;&#65533;&#65533;|&e&#65533;hC:&#65533;Hv)&#665;&#65533;&#65533;2n&#65533;&#65533;&#65533;l&#65533;&#65533;&#65533;,'e&#65533;g0&#65533;@|&#65533;&#65533;N&#65533;e&#65533;$f/FPFfW'Tve&#65533;Lj&#248;kW6wH&#65533;k&#65533;v4@C&#65533;&#65533;d&#65533;&#65533;&#65533;&#65533;&#65533;T&#65533;&#65533;VAw&#65533;a&#65533;&#65533;?&#65533;&#65533;&#65533;m;<9&#65533;.&#65533;&#65533;&#65533;@yc(&#65533;&#65533;*&#65533;kdy&#65533;v&#65533;b&#65533;&#65533;!)&#150;&#65533;&#65533;!m&#65533;&#407;&#1270;4&#65533;.K&#65533; &#65533;&#65533;:&#65533;R&#65533;E[&#65533;d&#65533;q&#65533;4G^u4c&#65533;]@rA&#65533;#&#65533;b&#65533;tZ&#65533;U&#65533;&#65533;t&#65533;y&#65533;&#36871;&#65533;&#65533;&#65533;/P&#65533;&#65533;(&#65533;&#65533;X/t&#65533;ax&#65533;&#65533;k7/&#65533;&#65533;&#65533;4&#65533;U&#65533;2 )&#65533;&#65533;F&#65533;&#65533;Q&#65533;&#65533;'&#65533;&#65533;a uT]&#65533;&#1494;m+N&#65533;&#65533;&#65533;&#65533; &#65533;&#65533;v&#65533;?&#65533;eA!&#65533;&#65533;$&#65533;&#65533;&#65533;q~A&#390;o&#65533;b|&#65533;xR&#65533;dA0t{&#65533;&#65533;Fd&#65533;(&#65533;wGc&#1578;d(d&#65533;&#65533;&#442;G6&#65533;L#y&#65533;+&#65533;&#65533;e$9c&#65533;C&#65533;*&#65533;?-&#65533;S&#65533;b|&#65533;&#65533;&#65533;{!U&#65533;wT &#65533;&#65533;n&#65533;a<&#65533;!&#65533;&#65533;&#65533;&#65533;&#65533;!7&#65533;&#65533;# 0Re&#65533;<&#65533;&#65533;;&#65533; &#65533;O&#65533;[&#663;&#65533;&#659;|&#739;&#65533;al&#65533;&#65533;&#65533;&#65533;J&#65533;&#65533;y}L&-F]]&#65533;?&#65533;&#65533; r&#65533;&#65533;&#65533;&#65533;#}c&#65533;]K&#65533;&#65533;b&#65533;ze&#65533;&#65533;A3&#1955;&#65533;H&#65533;&#65533;BFGO&#65533;t&#65533;	&#65533;&#65533;&#65533;@O&#65533;<Oepz&#65533;7&#65533; &#65533;w&#65533;p&#65533;b&#65533;=&#65533;&#65533;&#65533;Lu&#65533;&#65533;B&#65533;&#65533;&#65533;F&#65533;W&#65533;&#65533;&#65533;hu}K&&#65533;&#65533;mxY&#65533;&#65533;(F&#65533;OF;&#65533;&#14274;&#65533;+&#65533;dt<?&#65533;&#65533;D&#65533;)&#65533;&#65533;bD>!U&#65533;V&#65533;H&#65533;Fp|&#65533;>&#65533;3&#65533;!CRn&#65533;&#65533;K&#65533;&#751;&#65533;?&#65533;e&#515;b&#65533;C*&#65533;&#65533;>&#65533;&#65533;%&#65533;Ac<&#65533;,&#65533; &#65533;b&#65533;&#65533;d&#65533;&#65533;?&#65533;&#65533;&#65533;S&#65533;&#65533;	$c&#65533;&#65533;&#65533; :?:&#65533;&#65533;&#65533;C!&#65533;NdX&#65533;&#65533;&#65533;C&#65533;&#764;&#65533;X&#65533;&#65533;m &#65533;&#65533;dt&#65533;&#65533;+&#65533;&#65533;&#65533;&#65533;&#65533;&#65533;?&#65533;op[=e&#831;e,zJ&#65533;4&#65533;&#65533;{&#65533;L7@&#65533;h&#65533;A;&#65533;[&#65533;,&#4100;!F&#65533;(&#65533;&#65533;?N&#65533;:\&#65533;X&#65533;&#65533;&#65533;Vr&#65533;&#65533;&#65533;&#65533;&#65533;&#65533;$%0&#65533;?&#65533;W
$&#65533;/&&#850;3I&#65533;&#65533;3R &#65533;&#65533;W&#65533;&#65533;&#65533;&#65533;&#65533;@&#65533;&#65533;s&#65533;t"*&#65533;,&#65533;!U&#65533;R&#65533;V&#65533;&#65533;&#65533;*&#1517;]y&#65533;;&#65533;a&#65533;2&#65533;r&#65533;h6&#65533;&#65533;&#65533;&#1942;i&#65533;o&#65533;@ev%
#&#65533;&#65533;&#65533;m&#65533;&#65533;&#65533;&#65533;&#65533;&#65533;&#65533;f&#1688;&#65533;&#65533;&#65533;&#65533;&#65533;&#65533;&#65533;&#65533;&#65533;'&#65533;D&#65533;z&#65533;F&#65533;&#65533;&#65533;H3&#65533;&#65533;R{&#65533;i&&#65533;&&#792;&#65533;&#65533;N &#65533;&#1321;#H&#65533;&#65533;3&#65533; >&#226;&#1782;&#53746;&#65533;&#65533;&#65533;-&#65533;&#65533;p&#65533;&#65533;&#800;Kn&#65533;	&#65533;&#65533;Y&#65533;&#65533;&#65533;x:&#65533;lw"g&#65533;.&#1029;&#65533;&#65533;&#65533;&#65533;&#65533;S&#65533;&#65533;&#1857;&#65533;&#65533;d{d=&#65533;,&#65533;e qf&#146;s&#65533;&#65533;/&#1253;~&#65533;&#65533;&#4450;&#65533;0&#65533;&#532;&#65533;Z&#518;&#65533;&#65533;Y&#65533;&#65533;&#65533;&#65533;&#65533;&#65533;8&#65533;BN&#65533;&#65533;&#65533;N&#65533;&#65533;&#65533;&#65533;P&#65533;a&#65533;Q0&#65533;f&#65533;O&#65533;&#65533;&#65533;&#65533;&#65533;&&#65533;H&#65533;&#65533;$&#65533;&#65533;&#65533;#>&#65533;&#65533;&#65533;&#65533;=&#65533;v&#1315;&#65533;&#65533;&#65533;J(&#65533;&#426;i&#65533;!'rF)&#65533;\A&#65533;=&#65290;&#65533;&#65533;&#65533;J+&#65533;&#65533;&#65533;J-&#65533;&#65533;&#65533;&#65533;K*&#65533;S&#65533;&#65533;&#65533;:k$&#65533;&#65533;ZK-4b&#65533;	F&#65533;<!2&#1642;&8&#65533;(#&#65533;&#65533;&#65533;H&#65533;&#65533;&#65533;&#65533;S&#65533;&#65533;&#65533;A&#65533;&#65533;dB&#65533;ID&#65533;&#65533;&#65533;E&#65533;Ce&#65533;QU&#65533;&#65533;&#65533;84&#65533;&#65533;&#65533;M&#65533;&#65533;&#65533;&#65533;&#65533;
.!&#65533;CN1T&#65533;K&#65533;U&#65533;&#768;5&#65533;F&#65533;&#65533;&#65533;&#65533;&#205;O&#65533;&#65533;&#65533;a&#65533;DHX&#65533;&#65533;&#65533;&#65533;&#65533;&#65533;e2&#65533;0&#65533;@&#65533;	5&#65533;&#65533;I&#65533;k&#65533;:I&#65533;&#65533;ph$" &#65533;?o&#65533;&#65533;&#65533;a"&#65533;&#65533; :&#65533;&#65533;&#65533;&#65533;&#65533;O&#65533;!&#65533;&#65533;b&#65533;&#65533;&#65533;&#65533;D@&#65533;&#65533;&#65533;&#875;&#65533;&#65533;>&#1632;&#65533;&#65533;&#65533;V&#65533;&#65533;&#65533;H&#65533;o&#65533; #"E&#65533;!&#65533;8&#65533;&#65533;&#65533;L&#65533;&#65533;B&#65533;#&#65533;'B%!X&#65533;&#65533;&#65533;&#65533;K,Y&#65533;&#65533;]&#65533;&#1689;2&#65533;&#65533;&#65533;&#65533;tP`m&#65533;y&#65533;&#65533;~&#65533;H&#65533;k&#65533;.&#65533;&#65533;{)&#65533;&#65533;#&#65533;&#65533;,2&#65533;}&#65533;&#65533;\&#65533;&#65533;&#65533;&#65533;P
u&#65533;&#65533;8U&#65533;R&#65533;&#65533;&#65533;8&#65533;&#65533;=&#65533;C6&#65533;&#65533;6``&#65533; 22&#65533;&#65533;ln&#65533;D{&#65533;&#1499;#&#65533;&#1157;b%&#65533;&#65533;&#65533;&#65533;&#25477;a&#65533;&#65533;!h&#65533;F&#65533;!"&#65533;r&#603;ib	&#65533;T&#65533;&#65533;&#65533;=&#65533;&#65533;!:&#65533;&#65533;&#65533;T<X&#515;Z&#65533;&#65533;j&#65533;&#65533;&#1520;
xZbAx&#65533;]C&#65533;&#65533;&#65533;w&#65533;O&#65533;&#65533;'&#65533;P&#65533;&#65533;#K&#65533;R&#65533;!>&#65533;a&#65533;&#65533;Xb]K&#65533;y&#1979;"&#65533;&#65533;&#65533; &#65533;&9 &#65533;&#65533;&#65533;&#962;y&#65533;&#65533;!?*&#65533;)&#65533;5&#65533;&#65533;&#65533;&#65533;&#65533;&#65533;[&#65533;f&#65533;DHK&#65533;&#65533;&#65533;? .&#65533;L&#65533;&#65533;=!dgc&#65533;&#65533;?(&#65533;j&#65533;&#65533;,&#65533;x&#65533;%&#65533;&#65533;4I!?&#65533;&#65533;A&#65533;35&#65533; R#!Y&#65533;&&#65533;E&#65533;%-r9GZ&#945;&#65533;&#65533;&#65533;&#65533;&#65533;&#546;6e)R&#65533;&#65533;Q&#65533;&#65533;&#65533;&#65533;&#65533;&#65533;&#65533;&#65533;A[&#65533;D&#65533;&#65533;M-j&#65533;&#65533;&#65533;&#65533;v&#65533;&#65533;Pf2&&#65533;&#65533;i&#65533;6^%P<&#65533;&#65533;S&#65533;&#65533;&#65533;QD&#65533;&#65533;8M&#65533;l&#65533;\&#65533;b&#65533;&#65533;=aX&#65533;b$&#65533;&#65533;&#65533;&#65533;&#65533;&#65533;(&#65533;O&#65533;,Y&#65533;Bd7&#65533;&#65533;&#65533;&#65533;a&#65533;&#65533;&#198;&#65533;.&#65533;pa\&#65533;&#65533;'&#65533;&#65533;>&#65533;(B,&#65533;&#65533;&#65533;Gn4G&#65533;&#65533;	<A&#65533;C&#1185;&#65533;8
}H&#65533;&#65533;&#65533;&#65533;&#65533;L&#65533;!&#65533;9e&#65533;vtW<&#65533;^[OR&#65533;&#65533;&#368;&#65533;O&#65533;&#65533;,K&#65533;$&#65533;&#65533;&#65533;&#65533;gh&#65533; #&#65533;&#185; hpY&#65533;1&#65533;r&#857;q-A&#65533;&#65533;&#65533;&#65533;&#65533;P&#65533;-AeK&#65533;&#65533;NE&#65533;&#65533;8&#65533;&#65533;P[t&#65533;Nw&#65533;EW&&#65533;&#65533;=!&#65533;&#65533;\&#65533;&#65533;&#65533;&#65533;D&#65533;U&#65533;&#65533;X&#65533;(1	*P&#65533;4+	W#&#65533;)K&#65533;g,&#65533;&#65533;IJJ)&#65533;&#65533;&#1056;&#65533;S$BR&#65533;&#65533;	dK`&#65533;\|&#144;&#65533;k&#65533;&#65533;`&#65533;&#65533;"&#65533;HRp&#65533;&#273;&#65533;&#65533;	6&#65533;&#65533;-&#9161;X&#65533;{&#65533;&#65533;&#65533;Q&#65533;1&#65533;&#65533; &#65533;&#65533;i&#65533;?&#65533;'Y"D|S&#65533;&#65533;?&#65533;
&#65533;T&#65533;&#65533; &#65533;T%B&#65533;&#65533;&#65533;'AI&#65533;&#65533;&#65533;?&#65533;&#65533;&#65533;&#65533;J$kX&#65533;4&#65533;&#65533;&#65533;&#1476;h3"A&#65533;1S&#65533;&#65533;4&#65533;&#65533;r&#65533;&#65533;'&#65533;U&#65533;&#65533;oF&#65533;fe&#65533;X,Q&#65533;&#65533;&#65533;D&#65533;Y&#65533;&#65533;Dm&#65533;aU]x7&#65533;9&#1066;n4&#65533;&#65533;>%&#65533;E&#65533;~&#65533;
-V@&#65533;&t&#65533;&#65533;&#65533;&#65533;&#65533;C&#65533;w&#65533;&#65533;&#65533;&#65533;?&#65533;?V`/|5,&#65533;&#65533;hD|*&#65533;$&#523;bM&#65533;&#65533;?p&#65533;B&#65533;!*}&#65533;&#65533;
=&#65533;44&#65533;&#65533;P&#65533;?&#65533;&#65533;&#1736;&#65533;	&#65533;&#65533;&#65533;z&#65533;&#65533;M&#65533;&#65533;&#65533;&#65533; &#65533; &#65533;AL&#65533;
&#65533;M&#65533;'&#65533;1&#65533;	4&#65533;&#65533;&#65533;&#65533;&#65533;&#65533;J &#65533;&#65533;DB&#65533;&#5098;&#65533;/"&#65533;&#65533;&#65533;;&#65533;A&#65533;7!&#65533;&#65533;Tw2&#65533;&#65533;&#65533;b&#65533;XG&#65533;P&#65533;t+n&#65533;k\&#65533;4&#65533;&#65533;&#65533;&#65533;8&#551;4}&#65533;S&#65533;&#65533;&#65533;&#65533;&#403;&#65533;
me&#65533;@&#65533;C&#65533;&#65533;&#65533;&#65533;ji&#65533;@&#65533;&#65533;c&#65533;49&#65533;AMjn&#65533;&#65533;K&#65533;a&#65533;&#65533;&#65533;[j&#65533;&#65533;d&#65533;a&#1623;@H&#65533;&#65533;&#65533;5>&#38402;vy2&#65533;&#65533;&#65533;!&#65533;&#65533;&#65533;&#65533;&#65533;<&#65533;4$d&#65533;&#65533;m&#65533;&#65533;K&#65533;qjH.&#65533;I&#65533;Lbm&#65533;&#65533;&#65533;&#65533;&#65533;.!&#65533;&#65533;&#65533;F&#65533;&#65533;&#65533;&#65533;&#65533;n&#65533;&#65533;&#65533;%&#65533;Q"`&#65533;d8&#65533;8&#65533;fu&#65533;&#65533;|&#65533;*&#65533;&#65533;&#65533;&#65533;&#65533;&#65533;&#65533;&#65533;LU&#65533;&#65533;6&#65533;&#65533;N&#65533;|G&#65533;&#65533;&#65533;&#65533;7&#65533; &#65533;&#65533;&#65533;&#65533;&#65533;>$&#1285;H&#65533;^&#65533;X&#65533;VpRZ,&#65533;%&#65533;&#65533;&#65533;&#65533;	&#65533;&#65533;\&#65533;b&&#65533;-&#65533;F`^&#65533;&#65533;&#65533;&#65533;&#65533;&#65533;&#65533;=&#65533;n&#65533;&#65533;&#65533;&#65533;
!B&#1422;&#65533;&#65533;&#65533;Z&#65533;5&#65533;&#65533;&#65533;&#65533;&#65533;,&#65533;&#65533;&#388;2[&#65533;Zed!TYXC&#65533;)&#65533;#&#65533;N&#65533;&#65533;&#260;&#65533;&#65533;&#65533;d&#65533;&#65533;&#65533;l&#65533;4&#65533;&#65533;&#65533;&#65533;*&#65533;&#65533;7&#65533;&#65533;&#65533; &#65533;&#65533;&#989;&#274;&#1754;&#65533;&#65533;iB<&#65533;&#65533;&#65533;&#65533;n+&#65533;&#65533;&#65533;&&#65533;O	&#65533;0&#65533;|&#65533;&#65533;)&#65533;&#65533;r;&#65533;&#65533;&#65533;&#65533;&#65533;08@ 4&#65533;&#65533;$8=&#65533;:&#65533;a&#65533;* u&#65533; &#65533;&#65533;&#65533;&#65533;D`=&#65533;V&#65533;W"&#65533; 3-&#65533;U&#65533;M&#65533;&#65533;&#65533;&#65533;&#65533;&#65533;&#322;&#65533;'&#65533;/!&#65533;aJ&#65533;!rlt&#65533;&#65533;Q&#65533;J&#65533;&#65533;(i[&#65533;&#1220;&#65533;&#65533;&#65533;&#65533;B&#65533;&#65533;&#65533;&#1014;
&#65533;&#65533;&#65533;&#65533;&#65533; &#65533;&#65533;g<&#65533;O&#65533;&#65533;&#65533;&#65533;*l&#65533;j&#65533;&#65533;l._&#742;&#65533;#&#65533;a&#65533; 0&#65533;.&#65533;&#65533;#&#65533;!=D&#65533;Co&#65533;b&#65533;p
&#65533;&#65533;&#65533;&#65533;&#65533;&#65533;&#65533;&#65533;&#65533;&#65533;	&#65533;#cq&#65533;&#65533;&#65533;&#65533;93&#65533;&#65533;&#65533;&#65533;S&#65533;&#65533;&#65533;e&#335;&#65533;&#65533;&#65533;D&#65533;P&#65533;GPM(&#65533;vY!bh(&#65533;&#65533;!&#65533;X&#65533;n&#65533; O&#65533;("&#65533;r&#65533;b&#65533;H&#65533;&#65533;&#65533;?&&#65533;&#65533;]KD&#65533;&#65533;&#65533;/&#65533;&#65533;&#1964;[&#65533;&#623;z&#65533;&#65533;&#65533;
&#65533;l&#65533;&#65533;."lm"&#65533;.&#65533;&#65533; &#65533;&#65533;^&#65533; &#65533;&#65533;&#65533;J &#65533;!&#65533;&#65533;&#65533;N*&#65533;&#65533;)&#65533;&#65533;+@P+D&#65533;&#65533;>&#65533;&#65533;&#65533;Q0&#65533;&#65533;&#65533;LR&#65533;O&#65533;]0!&#65533;&#65533;H&#65533;!&#65533; &#63170;CU^&#65533;!Te&#65533;&#65533;=~&#65533;&#65533;X&#65533;5X&#65533;U&#65533;l&#65533;&#65533;:&#65533;&#65533;5&#65533; &#65533;NC &#65533;&#65533;1&#65533;&#65533;&#65533;1D&#65533;
&#65533; &#65533;$&#65533;W|E&#65533;&#65533;I&#65533;(<&#65533;&#65533;&#65533;C,&#65533;&#65533;#&#65533;%b&#65533;!&#65533;&#44878;j&#65533;Pm$d&#616;&#65533;o&#65533;`M&#65533;&#65533;&#65533;!&#65533;O &#65533;&#65533;   !&#65533;,!R&#65533;E&#65533;$BN&#65533;b&#65533;&#65533;&#65533;&#65533;j&#65533;$&#65533;&#129;&#65533;&#65533;c&#65533;p+&#65533;B{&#1420;&#65533;
" )&#65533;A&#65533;&#65533;&#65533;&#65533;&#65533;&#65533;{&#65533;/,6&#65533;&#65533;8&#65533; &#65533;&#65533;&#1378;&#65533; &#65533;o&#65533;p&#65533;&#65533;&#65533;`$0&#65533;&#65533;n&#65533;,&#821;&#65533; &#65533;Fb&#65533;-*.&#65533;f&#65533;&#65533;&#65533;l&#1025;`&#65533;&#65533;MM&#65533;?,&#1690;&#65533;K7&#65533;&#65533;&#65533;"&#65533;(/;&#65533;&#65533;Uh&#65533;!&#768;w&B1&#65533;&#65533;3&#65533;&#65533;2&#65533;2Z&#65533;&#65533;
&#65533;&#556;pL o&#65533;q$&#65533;p&#1944;l&#65533;f&#65533;&#65533;&#65533;*&#65533;&#65533;&#65533;+&#65533;m$2!&#65533;&#65533;?	&#65533;N&#65533;&#65533;P&#65533;!&#65533;m"&#65533;
!&#65533;&#65533;`&#65533;&#65533;&#65533;&#65533;*&#65533;&#65533;&#65533;&#1675;&#65533;p&#65533;>Q L&#65533;&#65533;@&#65533;c,&#65533;g	h&#65533;%<&#65533;s&#65533;&#65533;!&#65533; &#65533;&#65533;&#65533;'GJ&#65533;&#65533;O"N)$&#65533;]&#65533;'!&#65533;!&#65533;p&#276;&#65533;
!z"&#65533;O&#65533;&#65533;'&#65533;P&#65533;N#&#65533;&#65533;&#65533;&#65533;&#65533;&#1334;!Q"p1&#65533;E2!)&#65533;&#65533;&#65533;`&#65533;l/&#65533;&#65533;J&#65533;q6&#65533;&#65533;&#65533;(/&#65533;G&#2032;&#65533;c&#65533;&#65533;q&#65533;&#65533;&#65533;&#65533;^&#65533;/&#1265;o&#65533;co&#65533;&#65533;c&#65533;fl&#65533;&#65533;"&#65533;UZA&#65533;8XC&#65533;8/&#65533;"&#65533;C&#65533; !&#65533;Q4&#65533;&#65533;&#65533;&#65533;
&#65533;&#65533;"&#65533;R&#65533;&#65533;F&#65533;]&#65533;b&#65533;&#65533;&#65533;,&#65533;&#65533;&#65533;&#65533;&#65533;&#65533;c7&#65533;OGb"&#65533;l&#1530;&#659;&#65533;l&#65533;&#65533;k&#65533;~&#65533;&#65533;P&#65533;&#65533;.&#65533;&#65533;&#65533;&#65533;'&#65533;&#65533;g&#65533;&#65533;@&#65533;&#65533;l	\&#65533;v&#65533;&#65533;&#65533;&#65533;O &#1576;&#65533;&#65533;&#65533;'B&#65533;b&#65533;L&#65533;!&#65533;&#65533;&#65533;<&#65533;(&#65533;K&#65533;>&#65533;&#65533;3&#65533;&#65533;'&#65533;&#65533;k&#1328;&#65533;!&#65533;hi&#65533; &#58574;&#65533;#&#65533;%"&#65533;&#65533;&#65533;&#65533;&#65533;&#65533;$&#65533;&#65533;B&#65533;&#65533;&#65533;!&#65533;&#65533; &#65533;h&#65533;N&#65533;&#65533;*64C!&#65533;&&#65533;&#1632;qD&#65533;&#65533;DClM&#65533;&#65533;iB&#65533;ZEkh1&#753;jc&#65533;&#65533;-TKL&#65533;&#65533;2&#65533;&#65533;"&#65533;VWH&#65533;&#65533;&#65533;"S&#65533;&#65533;
%cW&#65533;&#65533;&#65533;!|&#65533;
*&#944;6=&#65533;ns!&#1185;8#&#65533;&#65533;&#65533;|<&#65533;&#65533;>&#65533;&#65533;&#65533;&#65533;lQ&#65533;&#65533;j&#65533;&#65533;&#65533;&#65533;k&#65533;f&#65533;&#65533;%&#65533;&#65533;@&#65533;&#65533;&#52676;O &#65533;T&#65533;\&#65533;A
X."&#65533;&#65533;@&#65533;&#65533;*&#65533;&#65533;&#65533;	(!,&#65533;)!By$&#65533;F&#65533;'&#65533;&#65533;&#65533;&&#65533; [&#65533;M,&#65533;&#65533;&#65533;&#65533;&#65533;l&#65533;&#65533;T &#65533;K9G&#65533;&#50095;&#65533;8)&#65533;&#65533;&#65533; &#65533;e&#65533;eNY*&#65533;YVF&#65533;&#65533;bW&#65533;+,&#65533;e&#65533;"!&#1200;E#&#65533;D&#65533;u&#65533;5&#65533;b&#65533;&#65533;&#65533;&#264;5L&#65533;2&#65533;&T&#65533;&#65533;&#65533;j&#65533;fj&#65533;5&#65533;&#65533;U&#65533;&#65533;0&#65533;&#65533;0&&#65533;&#65533;&#65533;&#65533;&#65533;&#65533;&#159;&#65533;)]u&#65533;&#65533;`]&#65533;-&#65533;&#65533;%&#65533;&#65533;&#65533;D&#65533;@&#65533;&#65533;z	c&#65533;&#65533;!&#814;&#65533;V&#65533;?&#65533;l&#65533;f&#65533;&#65533;<&#65533;&#1963;&#65533;&#65533;3&#65533;&#65533;!&#65533;4x!&#65533;C&#65533;&#65533;%&#65533;"N&#65533;&#65533;&#65533;&#65533;!&#40997;&#65533;:@&#65533;r>&#65533;&#65533;&#65533;&#65533;O"&#65533;&#65533;%&#65533;&#65533;Q?&#65533;T&#65533;&#65533;
X?&#65533;&#65533;&#65533;l_&#65533;&#65533;Sa-!&#65533;Ra&#65533;S,&#65533;&#65533;&#65533;T!&#65533;8 &#65533;.!&#65533;&#65533;	x&#65533;I&#65533;&#65533;
6&#65533;&#65533;e&#65533;2!&#65533;N&#1538;u&#65533;W&#65533;&#65533;g&#65533;&#65533;Y&#65533;fk&#65533;6,&#65533;T&#65533;1=b&#65533;+2&#65533;pU&#65533;&#65533;G&#65533;&#65533;&#65533;&#65533;[&#65533;&#778;Z#
-&#65533;&#65533;H!&#65533;Q &#65533;p&#65533;"]&#65533;5]&#65533;mf84&#65533;&#65533;;&#65533;&#65533;'&#65533;M"|}d	f&#65533;O*&#65533;&#65533;|R&#65533;3 2&#65533;!$R &#65533;j&#65533;&#65533;jT&#65533;&#162;&#65533;(&#65533;&#65533;
&#65533;'&#65533;@&#23723;;&#65533;&#65533;}B&#65533;<'"uQR&#65533;A&#65533;A=H&#65533;v&#65533;&#65533;*;*&#466;T?)h!&#65533;&#65533;&#65533;&#65533;&#65533;&#65533;&#65533;K&#65533;n"Fr&#65533;&#65533;px#&#65533;@&#65533;'&#65533;`.&#65533;&#65533;.pY&#65533;vj5t|&#65533;&#65533;2*&#65533;L&#65533;&#65533;C&#65533;cF&#65533;33Y&#65533;YmF&#65533;&#65533;D&#65533;6&#65533;f&#65533;Q,&#65533;V8&&#65533;c9(S9&#65533;&#65533;&#65533;[&#65533;&#65533;5Rs0 84&#65533;&#65533;4c RI&#65533;&#65533;I&#65533;i"n&#65533;f>p6*&#65533;&#65533;U;&#65533;V3ag&#65533;&#65533;&#65533;Nm !f&#1346;&#65533;(&#65533;&#65533;N&#65533;8'&#65533;8m1g&#65533;PQ{&#65533;a!&#65533;&#65533;&#65533;&#65533;&#1250;&#65533;&#65533;&#65533;^a=X&#65533;&#65533;b;&#65533;<6!&#65533;rD!&#65533;&#65533;&#65533;&#65533;!&#65533;&#65533;W&#65533;&#65533;a"&#65533;&#65533;&#65533;!&#65533;&#65533;&#65533;>&#65533;_&#327;U&#65533;&#65533;&#65533;&#65533;MIa;/&#65533;l&#65533;
lf5"vvg&#65533;,h&#65533;B&#65533;2&#65533;&#65533;&#65533;&#65533;i_&#65533;p&#65533;N/Uf&#65533;4P*&#65533;mJ^F}&#65533;X&#65533;q&#65533;&#65533;&#65533;&#65533;#&#65533;M&#65533;*&#65533;~&#65533; &#65533;5l&#65533;V(S,&#65533;&#65533;12! c3Wy&#65533;&#65533;&&#65533;[e4$&#65533;seo##&#65533;~&#65533;I&#65533;&#65533;p#b&#65533;&#65533;u,*{&#65533;&#65533;&#65533;Th&#65533;4&#65533;&#65533;jx&#65533;8c&#65533;&#65533;x&#65533;'e&#65533; $&#65533;`&#65533;98&#65533;&#65533;*&#65533;&#65533;&#65533;&#65533;&#65533;&#935;Fx&#65533;f&#65533;&#65533;&#65533;4"h&#664;/ "P&#65533;&#162;8&#65533;&#65533;&#65533;&#65533;La&#65533;&#65533;&#65533;&#65533; &#65533;&#65533;$&#65533;&#65533;&#65533;Y-&#65533;
%&#65533;>&#65533;'#G&#65533;&#65533;&#65533;,x&#716;_&#65533;&#65533;y&#65533;b&#65533; p&#65533;&#14227;T&#65533;&#65533;&#65533;&#65533;&#65533;t&#65533;&#65533;a&#65533;
&#65533;|S&#65533;KDK&#65533;$}&#65533;!&#1634;&#65533;p&#65533;&#65533;&#65533;&#65533;I&#65533;RY&#65533;&#65533;z&#65533;E&#65533;A&#65533;&#65533;&#65533;-&#65533;&#65533;mU&#65533;&#65533;,K9&#65533;P6&#65533;&#65533;9&#65533;&#65533;1j&#65533;&#65533;&#65533;hy$&#65533;&#65533;A&#65533;&#65533;&#65533;\&#194;&#65533;4X]7&#1539;}YKV:&#65533;~9;&#65533;&#65533;"&#65533;F&#65533;&#65533;9&#65533;&#65533;,!&#65533;&#65533;#&#65533;&#65533;_s88&#65533;&#65533;&#65533;&#65533;&#65533;&#65533;!zdk&#65533;Fa
`&#65533;&#65533;!&#65533;&#65533; FB&#65533;&#65533;})!tg"&#65533;`&#65533;&#65533;&#65533;D&#65533; 	&#65533;&#65533;%D&#65533;@	D&#65533;&#65533;&#65533;&#65533;&#65533;&#65533;&#65533;&#65533;h&#65533;&#65533;/&#65533;_A&#65533;@^A	^&#65533;`-=&#65533;&#65533;&#65533;`)&#65533;&#65533;&#494;&#65533;n&#65533;&#65533;&#65533;`&#65533;&#65533;&#65533;>I&#65533;&#65533;&#709;=B&#65533;&#65533;j&#65533;2*/RA&#65533;&#65533;&#65533;&#65533;&#65533;E&#65533;&#65533;i&#65533;&#65533;&#65533;B&#65533;&#65533;p&#65533;&#65533;C&#65533;r50&#65533;&#65533;6&#65533;&#65533;m&#65533;B&#65533;BY&#65533;&#65533;f&#65533;&#65533;&#65533;~&#65533;ozl&#65533;'&#65533;,fel^&#65533;&#65533;&#65533;&#65533;U&#65533;&#65533;&#65533;T&#65533;&#65533;M&#65533;&#65533;3Bs"&#65533;&#65533;&#65533; 4,xW&#65533;[5Ws".A&#65533;&#65533;&#65533;d$N&#65533;*&#65533;&#65533;&#65533;&#65533;&#65533;Il&#65533;&#1063;&#65533;&#65533;&#65533; &#65533;&#65533;Ri&#65533;&#65533;=&#65533;I.&#65533;&#65533;L&#65533;&#65533;"?&#65533;&#65533;&#65533;&#65533;&#65533;&#65533;#d y" 5&#65533;&#1648;&#65533;x&#65533;`&#65533;&#65533;&#65533;&#65533;&#65533;8!t&#1502;&#2017;D7!J&#65533;A'B&#65533;&#65533;&#65533;w	X*&#65533;&#65533;f&#65533;	&#65533;&#65533;&#65533;&#65533;/s&#65533;O+&#65533;G&#65533;kX&#65533;&#65533;Ks57&#65533;&#65533;P&#65533;R&#65533; &#65533;&#65533;&#677;E &#65533;&#65533;t&#65533;&#1653;&#65533;&#65533;)&#65533;&#65533;K<&#65533;!&#65533;m&#65533;w&#65533;,&#65533;;&#65533;`Z029&#65533;o&#65533;&#65533;&#65533;sz8&#65533;&Gq&#65533;&#65533;J&#65533;1&#65533;3(&#65533;2d&#65533;&#65533;)%b
&#65533;&#65533;pE&#65533;&#610;&#65533;t&#65533;&#65533;&#65533;:&#65533;&#65533;v&#65533;+
&#65533;;&#65533;,&#65533;&#65533;&#65533;&#65533;&#65533;&#65533;&#65533;&#65533;&#65533;&#47281;&#65533;&#65533;q"}&#65533;'&#65533;S#&#65533;>&&#65533;a<$! &#613;3"&#65533;&#65533;&#65533;X&#673;&#65533;&#65533;&#65533;X&#65533;"G&#65533;a&#65533;x&#65533;&#65533;&#65533;&#65533;&#65533;B&#65533;&#1488;"f&#65533;&#65533;B&#65533;A&#65533;=&#155;&#65533;C&#65533;&@&#743;#&#65533;s&#1917;\&#65533;&#890;&#65533;#&#65533;&#65533;|&#65533;U&#65533;&#1460;&#65533;&#65533;&#65533;&#65533;&#741;&#65533;_&#65533;!&#65533;+Z&#65533;[&#65533;&#65533; -e*f&#65533;[ &#65533;y.)&#65533;&#65533;X(T&#65533; &#65533;&#65533;|M.^&#65533;&#65533;Q=&#65533;&#65533;&#65533;&#65533;		;/9by3@&#65533;n~&#169;AK4\&#65533;#&#65533;&#65533;&#65533;z]9=L<&#65533;CA&#65533;KGJ&#65533;&#65533;&#65533;&#65533;#>&#65533;&#65533;&#65533;>&#65533;/&#65533;&#65533;R&#765;&#65533;&#65533;&#65533;&#65533;&#65533;&#65533;F&#50878;@i{&#1576;&#65533;&#65533;&#65533;&#65533;&#65533;&#65533;!&#65533;&#65533;!&#65533;}&#65533;	&#65533;9/g&#65533;&#65533;&#65533;.G&#65533;&#65533;"&#65533;`x`[-|&#65533;s#&#65533;'&#65533;C&#65533;&#65533;&#65533;&#65533; &#65533;:&#65533;R 6|&#65533;P&#65533;&#65533;&#65533;`-|&#65533;&#65533;{&#65533;|&#65533;&#65533;&#65533;&#65533;&#65533;S&#65533;/nQu&#65533;l&#65533;',!T&#65533;)J8e*&#65533;B&#482;B&#65533;(T&#65533;&#65533;&#65533;-&#65533;&#65533;+>&#65533;I&#65533;0Q?&#65533;&#65533;&#561;&#65533;&#65533;k~c&#1738;IV\&#65533;'&#65533;&#65533;V8!"&#65533;[\
&#65533;&#65533;,{%2 7!
&#65533;t@&#65533;,p5Y&#65533;&#65533;i=&#65533;)`<!&#65533;&#65533;&#65533;&#65533;=&#65533;&#65533;&#65533;&#509;S&#65533;&#65533;&#65533;&#65533;!&#65533;&#65533;&#65533;l&#65533;ys&#65533; &#65533;:&#65533;&#65533;=b&#65533;b&#65533;&#65533;&#65533;&#65533;&#166;&#65533;&#65533;&#65533;U &#65533;Y,&#65533;O &#65533;  &#65533;&#65533;&#42962;&#65533;&#65533;&#65533;%5&#65533;&#65533;&#199;'&#65533;&#65533;&#65533;&#65533;&#65533; l&#65533;&#65533;&#65533;&#65533;I-&#65533;`&#65533;&#65533;&#65533;P&#65533;&#65533;&#65533;&#65533;&#65533;&#65533;+ &#700;8&#65533;&#20566;&#65533;&#65533;&#65533;&#65533;&#65533;X8&#65533;&#65533;)&#65533;&#65533;	D.&#65533;&#65533;Z&#65533;&#65533;?&#65533;&#65533;d&#65533;`&#65533;?a&#65533;&#65533;&#65533;&#65533;iS&#65533;&#65533;&#65533;f&#65533;&#65533;&#491;C&#65533;<&#1258;]&#758;&#65533;&#1783;p&#65533;&#669;K&#65533;&#65533;]&#65533;*&#65533;=&#65533;&#65533;&#128;^,&#65533;T&#65533;&#65533;!&#65533;&#65533;t&#65533;B&#65533;&#1238;&#65533;C&#65533;&#65533;&#65533;&#65533;&#1036;	&#65533;i&#472;&#851145;;&#65533;&#65533;&#1149;&#65533;&#65533;&#1252;Q&#65533;&#65533;a&#65533;&#65533;I&#65533;&#65533;&#65533;&#65533;O&#65533;&#65533;&#65533;&#65533;&#65533;&#65533;&&#65533;l"&#65533;&#1994;)&#65533;cRr&#65533;&#65533;&#65533;&#65533;&#65533;)}&#65533;&#65533;&#65533;&#65533;&#65533;]l&#65533;E&#65533;&#65533;	T&#65533;&#65533;&#65533;40H&#65533;&#65533;i&#1392;5e&#65533;a&#65533;&#65533;8&#65533;oh&#65533;&#65533;	&#65533;&#65533;&#65533;&#65533;=&#65533;&#65533;&#65533;&#65533;s&#65533;?&#65533;t&#65533;{<&#65533;QA2&#65533;&#65533;p&#65533;9&#65533;&#65533;&#65533;a&#65533;s&#65533;7&#65533;$ Y&#65533;&#65533;
&#65533;y&#65533;&#65533;&#65533;&#65533;&#65533;H 5t&#65533;&#65533;$Ji&#65533;&#65533;Px&#65533;Yg&#65533;[O&#65533;&#65533;	&#65533;KV&#65533;1e&#65533;XL&#65533;&#65533;Y&#65533;p&#65533;&#65533;X=&#65533;&#65533;S%&#65533;E)&#65533;r&#65533;P&#65533;&#65533;Tf&#65533;&#65533;Z&#65533;&#65533;&#65533;&#65533;`&#65533;&#65533;&#65533;bP&#65533;CgRi&#65533;d&#65533;&#65533;&#1050;p&#65533;!&#65533;&#65533;&#65533;e&#65533;Xf:&#65533;t&#65533;?&#65533;&#65533;&#65533;D&#65533;&#65533;&#65533;&#65533;&#65533;&#65533;&#65533;%n&#65533;&#65533;&#65533;?&#65533;5&#65533;&#34222;&#65533;&&#65533;[&#65533;&#65533;&#65533;&#65533;?NH&#65533;&#65533;&#65533;&#65533;&#65533;\x&#65533;&#1637;&#65533;&#65533;&#65533;&#65533;8&#1865;M&#65533;&#65533;K&#65533;&#65533;&#65533;nX&#65533;?&#65533;&#65533;&#65533;rR&#65533;E&#65533;C&#65533;5~&#65533;&#65533;&&#65533;&#65533;!S1&#65533;<to&#65533;&#65533;Z\&#65533;7P&#65533;&#65533;q&#65533;&#65533;&#65533;+&#65533;g&#65533;&#65533;&#65533;C&#65533;p&#65533;&#65533;&#65533;&#65533;p&#65533;@$&#65533;L&#65533;~&#65533;v&#65533;i&#65533;aL&#65533;4&#65533;&#65533;q&#65533;YWp&#65533;&#65533;:&#65533;G*9&#65533;z&#65533;&#65533;D&#65533;&#65533;&#65533;CC6&#65533;&#65533;Ud)5&#65533;[y&#65533;d&#65533;`I&#65533;&#65533;(&#65533;&#65533;&#65533;&#65533;p}Y&#65533;&#65533;&#65533;&#65533;&#65533;&#65533;&#65533;&#65533;&#65533;<&#65533;`'&#1034;b;&#65533;&#65533;e&#65533;&#65533;&#65533;&#65533;&#65533;)hdN&#65533;&#65533;	}
&#65533;&#65533;<J&#65533;fwPSu]&#65533;&#65533;&#65533;?&#65533;4)&#65533;,g&#65533;E&#65533;&#65533;GqTL&#65533;P&#65533;&#65533;&#65533;&#65533;C%6&#65533;&#65533;&#65533;->&#65533;R&#65533;:U7&#65533;&#65533;&#65533;&#65533;/D&#65533;&#65533;&#65533;C&#65533;6t62&#65533;&#65533;m&#65533;&#65533;&#65533;&#65533;&#65533;-&#65533;,&#65533;
[4&#65533;&#65533;@J&#65533;&#65533;I&#65533;&#65533;c&#65533;@&#65533;;$&#65533;&#65533;kzC&#65533;&#65533;;%&#65533;z&#65533;&#65533;&#65533;&#65533;&#65533;s&#65533;&#65533;N&#65533;&#65533;&#65533;/Y0b&#65533;/&#65533;T&#65533;&#65533;-|&#65533;J7tQ O&#65533;&#65533;S&#65533;	=&#65533;Y[U&#65533;&#65533;VF&#65533;&#65533;dTd&#65533;5Vf&#65533;-&#65533;&#65533;&#65533;?&#65533;`&#65533;x&#65533;&#152;X&#65533;UX&#65533;&#65533;&#65533;l&#65533;ag&#65533;/&#65533;&#65533;;&#65533;,&#65533;&#1041;&#65533;c :&#65533;&#65533;@&#65533;&#65533;9&#65533;I2 &#65533;&#65533;&#65533;&#65533;&#65533;1-&#65533;&#65533;&#65533;[%&#65533;&#65533;&#65533;&#65533;I&#1266;A&#65533;&#65533;J&#65533;&#65533;&#65533;&#65533;$"&#65533;P&#65533;&#65533;\&#65533;&#65533;8&#65533;7	p&#65533;&#65533;&#65533;6&#65533;&#65533;&#65533;! Z&#65533;?&#27714;&#65533;&#65533;&#65533;&#65533;&#65533;R&#65533;;Yyg&#65533;&#65533;iR&#65533;&#65533;&#65533;&#65533;y@CT&#65533;"&#65533;&#65533;'~&#65533;&#65533;C&#65533;&#65533;&#65533;.t&#65533;"H&#390;l&#65533;_x&#65533; &#65533;&#65533;&#65533;&#65533;D&#65533;&#65533;&#65533;[ &#65533;&#65533;r&#65533;I&#65533;u&#65533;&#65533;&#65533;&#65533;9'&#65533;n1&#65533;&#65533;&#65533;nD;1bL<t&#65533;&#65533;&#65533;&#65533;"&#579;D&#1200;&#65533;&#65533;<D
FqDr3&#65533;q,,&#65533;sJX&#65533;G2&#65533;I,U&#65533;&#65533;T&#65533;&#65533;&#65533;V&#65533;&#65533;|&#65533;Y_,&#65533;&#279;&#65533;&#364;0&#65533;&#65533;-&#65533;&#65533;2&#65533;&#65533;g=&#65533;&#65533;&#65533;&#65533;&#65533;&#65533;&#65533;&#65533;&#65533;&#65533;$:&#65533;&#65533;'&&#65533;Ol&#65533;&#65533;&#1191;&#65533;X&#65533;P2&#65533;Z&#65533;&#65533;&#1205;&#65533;&#65533;w&#65533;&#65533;*&#65533;&#65533;Irr&#65533;S&#65533;M%r&#65533;'&#65533;"&#65533;t&#65533;k&#65533;&#65533;&#65533;&#65533;J$}&#65533;&#65533;&#65533;B&#17462;&#65533;&#65533;%z&#65533;&#65533;&#65533;s&#65533;t&#65533;!&#65533;bZ&#65533;&#65533;P&#65533;n&#65533;&#65533;L2&#65533;&#65533;&#65533;&#65533;&#65533;P@ &#65533;& (&#65533;H&#65533;@h " x&#65533;x~HC&#65533;&#65533;JD&#65533;G@$#&#65533;9&#65533;&#65533;{H&#65533;,&#65533;&#65533;&#65533;=&#65533;`HD&#65533;N+9&#65533;L&#65533;&#65533;S&#65533;&#65533;&#65533;4&#65533;&#65533;$`&#65533;,&#65533;Y)9&#25895;V5&#65533;&#65533;&#65533;*T?&#65533;\&#65533;&#65533;`&#65533;X&#65533;&#65533;&#65533;&#65533;&#65533;/ziH&#65533;&#65533;&#65533;>3&#65533;RJ?&#65533;&#65533;&#65533;&#65533;&#65533;&#65533;&#65533;Oh&#65533;&#65533;k&#65533;&#65533;&#65533;6
O|&#65533;f&#756;&#65533;&#65533;f3&&#65533;&#65533;,&#65533;M&#65533;(J&&#65533;y&#65533;&#65533;q&#65533;&#65533;&#65533;&#65533;f&#65533;&#65533;=&#65533;&#65533;&#65533;R&#65533;+(&#65533;P&#65533;8&#65533;&#65533;&#65533;N&#65533;&#65533; v&#65533;9&#65533;q&#65533;M&#65533;6	&#65533;&#65533;%>&#65533;&#65533;qr2C&#65533;&#65533; WhH 2&#1846;"&#65533;&#65533;&#65533;&#65533;C4@&#65533;&#65533;&#65533;'&#65533;&#65533;L:&#65533;,@&&#65533;Z&#65533;*6&#65533;&#65533;&#65533;"Nl&#65533;]&#65533;&#65533;&#65533;&#584;&#65533;0&#65533;&#65533;&#65533;&#65533;^&#65533;&#65533;vf&#65533;Z&#65533;&#65533;&#65533;C&#65533;&#65533;&#65533;N"y$:&#65533;&#65533;&#65533;C4I&#65533;BP&#65533;!&#65533;hR&#65533;&#65533;&#65533;=&#65533;l&#65533;&#65533;3R&#65533;U&#65533;&#65533;&#65533;&#65533;>&#65533;&#65533;X7&#65533;&#65533;&#65533;%/z&#65533;&#65533;&#65533;j&&#65533;&#65533;&#149;&#65533;&#65533;Q&#65533;&#65533;&#65533;D&#65533;&#65533;0V&#65533; @&#65533;&#65533;&#65533;Nf&#65533;ki&#65533;WB5D&#65533;?&#65533;Lb&#65533;>&#65533;&#65533;&#65533;t&#65533;&#65533;&#65533;&#65533;\&#65533;&#65533;&#65533;&#65533;&#65533;B&#65533;Q&#65533;{U&#65533;&#65533;C`&#65533;&#1650;&#65533;J&#65533;Gl&#65533;$x6o &#65533;&#65533;Z~&#65533;&#1942;E!&#65533;=_&#65533;!&#65533;n&#65533;8&#65533;H^wn&#65533;&#65533;W8q&#65533;&#65533;&#65533;&#65533;&#65533;&#65533;&#65533;&#65533;Hq?&#1357;&#65533;^&#65533; &#65533;mHu&#65533;R&#65533;Tz&&#65533;2I&#65533;n&#262;&#65533;!&#65533; FA*&#65533;&#1301;&#65533;&#65533;&#65533;J$&#65533;&#65533;&#65533;&#65533;Hme&#65533;&#1921;49&#65533;&#65533;&#65533;i&#65533;&#65533;k&#65533;&#65533;&#65533;ba&#65533;&#65533;+&#65533;&#65533;&#65533;P4	]y
	&#65533;&#65533;1&#65533;)&#65533;R&#65533;&#65533;&#65533;T&#65533;&#65533;&#65533;&#65533;&#65533;&#747;&#52278;&#65533;&#65533;&#65533;0&#65533;&#65533;e&#65533;&#65533;*&&#65533;&#65533;1(vS]}&#65533;3r02yM`&#65533;&#65533;c&#65533;&#65533;&#65533;3Bgu&#861; &#65533;kA&#65533;|0&#65533;|m &#65533;&#65533;R&#65533;&#65533;&#65533;&#65533;&#65533;,&#65533;&#65533;V&#65533;9\&#65533;&#65533;J,&#65533;6d&#65533;&#65533;&#65533;&#1212;&#65533;&#65533;j-&#65533;j &#65533;6&#65533;&#65533;T&#65533;&#65533;&#65533;UL>4&#65533;&#692;8&#65533;^&#65533;&#65533;Xn;&#65533;&#65533;&#65533;m&#65533;&#65533;&#65533;ciB&#65533;%Bj&#65533;&#65533;FR&#65533;&#65533;&#65533;&#65533;&#65533;C<&#65533;&#65533;\&#65533;WX&#65533;&#65533;&#1217;L&#65533;&#65533;F&#65533;&#65533;!&#65533;O&#65533;&#65533;T&#65533;&#65533;	q&#65533;~C&#65533;y&#65533;B:	4M0&#65533;&#65533;&#65533;P&#65533; o&#65533; &#65533;&#667;&#65533;&#65533;$&#65533;&#65533;&#65533;XC&#65533;W&#65533;&#65533;&#65533;&#65533;&#693;&#65533;>n&#65533;&#65533;&#65533;Y&#65533;&#65533;,^&#65533;f&#65533;_&#65533;xi&#60708;&#65533;-&#65533;fC&#65533;&#65533;&#65533;&#65533;&#65533;'&#65533;V&#65533;&#65533;&#65533;&#65533;|&#65533;O_K&#65533;u&#65533;4D5&#65533;&#65533;&#65533;>&#65533;,=&#65533;&#65533;&#65533;=&#65533;q&#65533;N.S&#65533;&#65533;&#65533;$S&#12084;&#65533;&#65533;9&#65533;&#65533;M&#65533;n&#65533;=&#65533; [&#65533;&#65533;Xn&#65533;M$&#65533;'&#65533;&#939;&#65533;1&#65533;[&#65533;d&#65533;.U&#65533;Nj^&#65533;y&#65533;&#65533;&#65533;WN&#65533;^&#65533;E<&#65533;&#65533;&#65533;c&#65533;G&#65533;&#65533;VK&#65533;i&#65533;2&#65533;&#65533;7D}&#65533;!T&#65533;~&#65533;S#&#65533;&#65533;&#65533;C,D&#65533;p&#65533;c&#65533;PI&#65533;#&#65533;&#65533;w&#65533;&#65533;`]&#65533;U&#65533;$U2 cB&#65533;7&#65533;$&#65533;%&#65533;v&#65533;&#65533;&#65533;&#65533;*d&#65533;K[&#65533;&&#468;b&#65533;&#65533;K&#65533;f4&#65533;az&#65533;eo[&#65533;AjpN&#65533;&#65533;d]#&#65533;&#65533;DRB&#65533;&#65533;c&#65533;&#65533;&#65533;&#65533;I&#516;&#65533;&#65533;=&#65533;&#65533;&#65533;)&#65533;s&#65533;|&#65533;&#65533;HR0&#65533;&#65533;Kpui1"&#65533;&#65533;&#65533;%D&#65533;(Q"&#65533;^pg0&#65533;1&#65533;Gkk1ED&#65533;k&#65533;akl&#65533;&#65533;&#65533;'"ysgXKP&#65533;C7?,	&#65533;k#&#65533;&#65533;`&#65533;&#65533;B;qwWVa&#65533;&#65533;1&#65533;&#65533;PU&#1526;e%x&#65533;&#65533;&#65533;>i"n8&#65533;>&#65533;&#65533;V&#65533;&iB&&#65533;&#65533;0&#65533;n-6@.&#65533;W &#65533;ye s`&#65533;&#65533;&#65533;	f&#65533;	&#65533;&#65533;&#65533;&#65533;&#65533;&#65533;&#65533;yt&#65533;(&#65533;&#65533;o&#65533;p&#65533;Gp&#65533;z&#65533;&#65533;&#1432;p&#65533;'&#65533;0q&#65533;&#65533;&#65533;&#65533;E&#65533;B|p&#65533;N&#65533; i&#65533;Hm&#65533;;k&#65533;&#65533;K&#65533;S&#65533;C;&#65533;k&#65533;&#65533;&#65533;M0V&#65533;S<QJ&#65533;C&#65533;&#65533;&#65533;&#65533;oQk&#65533;@<a&#65533;?&#65533;g'&#65533;X_6&#65533;;&#65533;&#65533;H&#65533;x&#65533;wt&#65533; &#65533;&#65533;&#65533;<}GBz&#65533;H&#65533;&#1443;Y&#65533;$T&#65533;&#65533;2&#65533;aL&#65533;%*&#65533;7i#&#65533;&#65533;.&#65533;&#65533;_&#65533;x&#65533;&#65533;%1&#65533;h&#65533;K&#65533;s&#65533;&#65533;&#65533;3&#65533;6L&#65533;&#65533;?Q'&#65533;&#65533;&#65533;&#524;&#728;&#65533;wr&#65533;Q9&#65533;p&#65533;&#65533;&#65533;&#65533;d&#65533;A7%MX&#65533;Jh&#65533;Lx&#65533;j)&#65533;&#65533;&#65533;A&#65533;0|&#65533;'|&#65533;&#65533;A!u@#G&#65533;&#65533;&#65533;S?&#65533;,&#65533;&#65533;j&#65533;&#65533;;&#65533;x;&#65533;&#65533;&#65533;g[&#1217;p&#65533;0&#65533;&#65533;C&#65533;&#65533;t<&#65533;4&#65533;&#65533;&#65533;!&#65533;m&#65533;v&#65533;iO'rC&#65533;6;&#65533;O&#65533;&#65533;O9$&#65533;^&#65533;&#65533;&#65533;&#65533;&#65533;&#353;&#65533;SPq&#65533;"0e)&#65533;&#65533;Fe{&#65533;~w3y&#65533;c&#65533;&#65533;L a&#65533;VeUV&#65533;&#65533;&#65533;!b&#65533;6gu&#65533;%:&#65533;?&#65533;&#65533;&fLTL&#65533;&#65533;&#65533;&#65533;&#65533;?S&#65533;"&#65533;]&#65533;5&#65533;&#65533;&#65533;&#65533;&#65533; Z1	&#65533;S&#65533;K&#65533;&#65533;&#65533;&#65533;/&#65533;h&#65533;V&#65533;&#65533;&#65533;&#65533;jS&#65533;Sla&#65533;&#65533;&#65533;0	&#65533;*!&#65533; j&#65533;&#65533;i&#65533;-&#65533;"UG&#65533;S*&#65533;_n&#65533;f&#65533;&#65533; H&#65533;&#65533;aC&#561;&#65533;&#65533;|&#65533;&#65533;&#65533;"!+)"&#65533;@2&#65533;&#65533;P&#65533;^P0E&#65533;&#65533;N&#65533;pN5&#65533;Vm[&#65533;l&#65533;$&#65533;&#65533;@&#65533;`X&#65533;#&#65533;&#65533;Jj>_&#65533;&#65533;	b&#65533;(K&#65533;'&#65533;&#65533;)bUJKD&#65533;L&#65533;&#65533;@&#65533;Vi&#65533;3)&#65533;WASL~5'&#65533;&#65533;&#65533;&#65533;&#65533;jj&#65533;9&#65533;T)&#65533;&#65533;&#65533;(&#65533;&#65533;A&#65533;&#65533;&#65533;]&#65533;&#65533;K:r9&#65533;&#65533;YO&#967; 0&#65533;C&#65533;w&#65533;t&#65533;&#65533;w&#65533;&#65533;&#65533;&#608;&#65533;&#65533;&#65533;s#0BC&#65533;f&#65533;&#65533;&#65533;&#65533;&#65533;&#65533;k&#65533;pj&#65533;G&#65533;M&#65533;&#65533;&#65533;&#65533; g&#65533;1&#65533;;&#65533;&#65533;e&#65533;&#65533;&#65533;&<&#65533;&#65533;&#65533;&#65533;@&#65533;P
&#65533;|&#65533;&#65533;&&#65533;B&#65533;$`&#65533;$N&#65533;W c&#65533;&#65533;Dx@&#65533;"J}:&#65533;&#65533;&#65533;&#65533;&#65533;*&#65533;5&#65533;%e&#365;5C&#65533;&#1978;e%yc2$g&#65533;&#65533;hZ&&#65533;&#65533;&#65533;!'&#65533;&#65533;&#65533;&#65533;:&#65533;&#65533;a&#65533;`&#65533;A&#1672;&#65533;&#65533;X&#65533;{ &#65533;pP&#65533;&#65533;L&#65533;&#65533;&#65533;u&#65533;s#w&#65533;ra&#65533;&#65533;F~&#65533;&#65533;!&#65533;DC+&#65533;&#65533;&#65533;%&#65533;&#65533;u,&#288681;&#65533;&#65533;Sp&#65533;&#65533;$A
7&#1207;&#65533;&#1607;&#65533;&#65533;O&#65533;S&#65533;e&#65533;S&#65533;.&#65533;+;&#65533;&#65533;e&#65533;.&#65533;&#65533;w&#65533;T&#65533;)&#65533;a&#65533;&#65533; 	&#65533;%0&#65533;P&#65533;&#65533;]&#65533;UX1&#65533;&#65533;:&#65533;&#65533;J&#65533;&#65533;U&#65533;$IJ&#65533;`&#65533;&#65533;	&#65533;y&#65533;P&#65533;&#65533;g&#65533;>j&#1764;&#65533;Y&#65533;e&#65533;y136&#65533;Kq&#65533;rqnk&#65533;&#65533;n&#65533;W&#65533;&#65533;A&#65533;m!X&#65533;&#65533;&#65533;(S&#65533;n&#65533;&#65533;bI&#65533;&#65533;(&#65533;G&#65533;DH&#65533;oQ &#65533;&#65533;He'CZ&#65533;tq&#65533;&#528;!&#65533;&#65533;,&#65533;"&#65533;&#65533;v21
I&#65533;:&#65533;&#65533;w&#65533;"&#65533;c&#65533;ypuz&#65533;&#65533;&#65533;c&#65533;&#65533;	&#65533;&#65533;&#65533;v&#65533;[?k&#65533;&#65533;8%&#65533;&#65533;&#953012;pS4&#65533; P &#65533;"A&#65533;&#65533;&#65533;+&#65533;AZAH&#65533;&#65533;6lF&#65533;Ii&#65533; &#65533;&#65533;&#65533;yNUU&#65533;&#65533;&#65533;&#65533;*&#65533;$K&#65533;&#65533;+c&#65533;e&#65533;&#65533;&#65533;&#65533;&#745;&#65533;j&#65533;&#65533;X&#65533;&#65533;A&#65533;&#825;&#65533;G&&#65533;Y&#65533;&#65533;&#65533;@W1&@CS&D&#65533;&#1300;c&#65533;q&#65533;2!o*%&#65533;dpA&#65533;O&#65533;(&#65533;B&#65533;&#65533;&#65533;&#65533;&#65533;&#65533;&#65533;1&#65533;4&#65533;&#65533;&#65533;|&#65533;p&#65533;&#65533;BC&#65533;1&#65533;k&#65533;S&#1073;2&#65533;q :
&#65533;&#65533;{&#65533;&#65533;w&#65533;&#65533;&#65533;&#65533;&#65533;a&#65533;&#65533;&#1030;&#65533;8&#65533; &#65533;&#65533;&#65533;&#65533;@y0<&#65533;&#65533;V7&#65533;&#65533;6gW07+}&#65533;&#65533;X&#65533;&#65533;&#651;u&#65533;Pp&#65533;Ws&#65533;f&#65533;&#65533;^&#65533;.k&#65533;&#1147;&#65533;Q!&#65533;W4`I5r&#65533;T&#65533;U&#630;`&#314;!&#65533;&#65533;TqUd&#65533;&#65533;&#65533;&#65533;;&#144;&#65533;2n;3&#65533;&#65533;V&#65533;&#65533;&#65533;&#65533;&#65533;(&&#65533;S&#65533;&#65533;2&#65533;3W{[yf&#65533;&#65533;&#65533;&#65533;WP#X&#65533;&#65533;&#65533;&#65533;%w &#65533;&#65533;|(\s&#65533;&#65533;&#65533;&#65533;!&#65533;"|&#65533;=&#65533;Q@i&#65533;&#65533; @&#65533;&#65533;&#65533;&#65533;;&#65533;&#65533;^&#65533;&#65533;&#65533;t&#65533;&#65533;.&#65533;B&#65533;!&#65533;&#65533;kg&#65533;4&#65533;@&#65533; &#65533;&#65533;&#65533;WW&#65533;&#65533;?&#65533;Sl6"{&#65533;,R&#65533;\D&#65533;&#65533;&#65533;,&#65533;&#868;0&#65533;&#65533;us[VM&#1074;&#65533;K&#65533;&#65533;1&#65533;&#65533;[&#65533;<S&#65533;`&#65533;K&#65533;&#65533;&#65533;&#65533;&#65533;&#65533;
`Pqd&#65533;&#65533;&#65533;&#65533;GL&#65533;p&#65533;&#65533; 	&#65533;&#65533;&#65533; =&#65533;&#437;&#65533;FmR&#65533;CJ=&#65533;&#65533;w&#65533;&#529;&#65533;&#65533;jAK &#65533;?&#65533;<3.C36n&#65533;4y&#65533;Vb&#65533;j&#65533;|&#65533;~&#65533;&#65533;#A&#843;<1zP&#65533;4&#65533;a&#65533;&#65533;&#65533;;(&#65533;&#65533;&#65533;X<&#65533;&#65533;{&#65533;&#65533;&#65533;&#65533;&#65533;.`&#65533;&#65533;$&#65533;-&#65533;&#65533;&#307;&#65533;&#65533;&#65533;"&#65533;&#65533;k&#65533;&#65533;u&#1223;<a&#65533;C&&#65533;&#65533;&#65533;,`u&#65533;!W&#65533;"i`&#65533;&#65533;&#65533;}&#65533;0&#65533;&#65533;&#65533;S&#65533;&#65533;&#65533;&#65533;]&#65533;2&#65533;&#65533;&#945;&#1744;&#65533;&#65533;*&#65533;&#65533;|1a&#65533;kA&#65533;&#65533;&#1735;%
&#451;Z&#65533;k<&#65533;&#65533;&#65533;&#65533;Q_2:&#65533;K r	QP&#65533;&#65533;;&#65533;t&#65533;P
z7&#65533;&#65533;F&#65533;!&#65533;&#65533;3&#65533;&#65533;:a\[e1&#65533;'&#65533;&#65533;&#65533;&#65533;&#65533;a&#65533;K&#65533;*&&#65533;ty&#65533;&#65533;yh&#65533;%=F&9Fns2@&#65533;<$'[&#65533;Wz&#65533;&#65533;<M&#65533;qzR2&#65533;&#65533;&#65533;D  N&#65533;&#65533;&#1354;V &#65533;&#65533;,J&#65533;^&#65533;&#65533;&#65533;&#65533;&#65533;&#65533;&#65533;k&#65533;&#65533;&#65533;J&#65533;t3W&#65533;Ig&#65533;&#65533;&#65533;&#65533;]&#65533;1w}&#65533;&#1863;S&#65533; y&#65533;&#65533;@&#65533;&#65533;&#65533;&#65533;u&#65533;&#65533;pu}6&#65533;47&#65533;g&#65533;&#65533;S&#65533;}v&#65533;&#65533;&#65533;&&#65533;&#65533;k&#65533;&#65533;&#65533;&#1015;&#65533;m&#65533;&#65533;=l&#65533;[&#65533;&#65533;"&#65533;&#65533;hA&#65533;h&#65533;&#65533;&#65533;&#65533;&#65533;&#2035;&#1760;&#65533;&#65533;l!&#65533;&#65533;]&#65533;L&#65533;P&#65533;V;&#65533;K;m3<a&#65533;&#65533;&#65533;?+6L&#65533;&#65533;y&#65533;&#65533;&#65533;&#65533;&#65533;&#65533;&#651;&#65533;xcc&#65533;%&#65533;&#65533;z<&#65533;&#65533;,&#65533;&#65533;&#65533;&#65533;lA &#53092;<&#65533;h&#65533;A&#65533;0@ds&#65533;Y&#65533;llujM&#65533;s|&#65533;1;s+&#65533;t<\&#65533;&#353;&#65533;&#65533;&#65533;@&#65533;&#65533;&#65533;A&#65533;&#1744;&#65533;&#65533;&#65533;&#922;f&#65533;&#65533;&#65533;h&#65533;&#65533;&#65533;&#65533;&#65533;>&#1612;=&#65533;<&#65533;&#65533;z &#65533;&#65533;&#65533;&#65533;:&#65533;[8D&#65533;&#65533;&#65533;&#65533;PP&#65533;&#65533;*&#65533;&#65533;G_&#65533;+0&#65533;q&#65533;&#65533; ;^v&#65533;&#65533;E{&#65533;&#65533;T&#65533;&#65533;&#65533;&#65533;J&#65533;&#65533;:&#65533;F&#65533;wU{&#65533;&#65533;0&#65533;#&#65533;&#65533;&#65533;M&#65533;&#65533;&#65533;M&#65533;<y&#65533;V3&#65533;&#65533;&#65533;&#65533;&#65533;&#65533;&#65533;?&#65533;&#65533;bC}&#65533;}&#65533;K&#65533;n	&#65533; T&#65533;&#65533;&#65533;&#65533;&#65533;X&#65533;&#65533;21&#24658;&#65533;3&#65533;&#65533;&#65533;E&#65533;u&#65533;i&#65533;&#65533;H\_&#65533;&#65533;&#65533;c&#65533;&#65533;&#65533;H&#787;DC&#65533;&#65533;t&#65533;&#65533;:&#65533;&#65533;&#65533;&#65533;!q<&#1630;&#65533;f3&#65533;jy&#65533; &#65533;&#65533;&#65533;5&#65533;&#65533;K&#65533;&#65533;&#65533;~5&#1808;,&#65533;t&#65533;&#65533;:&#65533;t&#65533;&#65533; I&#65533;&#65533;H"&#65533;t&#65533;&#65533;[&#65533;&#65533;.U1&#65533;&#65533;&#827;&#65533;&#65533;q&#65533;&#65533;5&#65533;&#65533;&#65533;&#65533;M&#65533;5&#65533; CQ&#65533;&#65533;&#65533;F&#65533;1&#65533;>&#65533;^U\&#65533;&#65533;&#65533;]B&#65533;&#65533;&#65533;&#65533;&#65533;&#65533;5&#65533;&#65533;/&#65533;&#65533;&#65533;>.(z&#65533;&#65533;&#65533;&#65533;'k&#65533;?&#65533;&#65533;&#65533;&#65533;=&#65533;&#65533;&#65533;L&#65533;&#65533;&#59575;&#65533;F]&#65533;d&#65533;ZJ&#65533;t&#49037;&#65533;&#65533;&#65533;ZxR&#65533;&#65533;&#65533;h&#65533;&#961;7&#65533;&#65533;&#65533;&#65533;&#65533;&#65533;b&#65533;Y&#65533;&#65533;&#65533;&#65533;&#65533;0&#65533;&#65533;t&#65533;&#65533;&#1921;&#65533;&#65533;B"&#65533;s&#65533;p&#65533;&#65533;}&#65533;S3&#65533;&#65533;&#65533;X&#65533;&#65533;&#65533;&#65533;&#65533;]&#65533;&#65533;9&#65533;&#65533;&#65533;&#65533;&#65533;;#&#65533;&#65533;rm&#65533;/ &#65533;&#65533;&#65533;j.&#65533;&#65533;{u&#1975;&#65533;+QbPR&#65533;&#65533;j&#65533;&#65533;&#65533;&#8254;a&#65533;&#65533;B&#65533;`?&#65533;E>=D&#65533;e.&#65533;&#65533;g_&#65533;&#65533;&#65533;&#65533;&#65533;&#65533;&#65533;&#65533;&#65533;- f&#65533;&#65533;{3j&#65533;&#65533;&#65533;
&#65533; &#65533;&#65533;&#65533;W&#1056;&#65533;er&#65533;&#65533;P&#65533;&#65533;&#65533;9FQp&#4041;*T&#65533;&#65533;A&#65533;!&#65533;&#65533;X&#65533;&#65533;I&#65533;)U&#65533;<&#65533;&#65533;&#65533;&#65533;K&#65533;1et&#65533;&#65533;!'&#65533;&#65533;|&#65533;i&#65533;?RMNib&#65533;g&#65533;&I&#65533;	]1&#65533;&#65533;
&#65533;/&#65533;Z8&#65533;&#65533;&#65533;&#65533;)z
N&#65533;0&#65533;B&#65533;Q&#65533;&#65533;&#65533;&#65533;&#65533;_&#65533;e'&#65533;aY&#65533;HId&#65533;.&#65533;7&#65533;&#1983;&#65533;[&#65533;Nak&#65533;&#65533;I&#65533;~&#65533;&#65533;=&#65533;&#65533;G T&#65533;Q&#65533;*&#65533;	&#65533;!N(x`&#164;&#65533;&#65533;&#65533;,5&#65533;&#65533;&#65533;&#65533;)&#65533;\2&#65533;&#65533;Q&#65533;M~&#65533;&#65533;&#65533;&#65533;sA0&#65533;b&#65533;S&#34776;&#65533;&#65533;&#65533;&#65533;]0&#65533;G'!%&#65533; ,&#65533;&#65533;&#65533;&#65533;&#65533;&#65533;&#797;C_=&#65533;&#65533;&#65533;&#65533;;g>&#65533;&#65533;w&#65533;&#65533;&#335;'&#65533;2&#65533;"&#65533;&#65533;~pz&#65533;&#65533;&#65533;&#65533;V&#65533;y&#65533;&#65533;&#196;&#65533;&#65533;yA&#65533;[A &#65533;f&#65533;&#65533;TpAS&#65533;&#65533;&#65533;&#65533;)&#65533;&#65533;pB&#65533;R&#65533;&#65533;+*&#65533;&#65533;*&#65533;5&#65533;&#65533;*"/@3&#65533;&#65533;&#65533;&#65533;b&#736;
&#65533;)&#65533;X&&#65533;&#65533;&#65533;&#65533;&#65533;&#322;&X&#65533;&#65533;&#65533;&#65533;2h&#65533;Y&#65533;&#35616;&&#65533;a&#65533;H$&#65533;"&#65533;F&#65533;&#65533;B&#65533;+&#65533;V&#65533;&#65533;&#65533;&#65533;
"&#65533;,&#65533;&#65533;&#65533;&#65533;&#172;&#65533;&#65533;z&#65533; O&#65533;"*&#65533;&#65533;
*&#65533;L3&#65533;&#65533;)<&#65533;j&#65533;3&#4371;H'&#65533;&#65533;&#65533;&#65533;&#65533;&#65533;1&#65533; &#65533;&#65533;&#65533;&#65533;&#65533;&#65533;&#553;&#65533;&#65533;;&#65533;&#32011;&#65533;&#65533;&#65533;H&#65533;&#65533;?Pn&#65533;&#65533;m&#65533;&#65533;?Fh&#65533;ARK5&#65533;&#65533;R&#65533;I&#65533;&#65533;a&#65533;&#65533;Z&#65533;U&#65533;&#65533;U[&#65533;{I&#65533;&#65533;&#65533;E &#65533;&#65533;P&#65533;&#65533;Ud&#65533;U&#65533;Vo-)&#65533;&#65533;J&#65533;g&#65533; :&#65533;&#65533;8&#65533;Z*&#65533;&#65533;&#65533;,&#65533;&#65533;&#65533;4Z&#65533;&#490;G&#65533;
&#65533;q3&#747;&#65533;&#65533;%&#65533;"c)L&#65533;&#65533;Eq	&#65533;&#65533;4h4*&#65533;&#65533;J&#65533;s&#65533;0&#65533; &#65533;$&#65533;&#65533;&#65533;K&#65533;&&#65533;l&#65533;.?&#65533;&#65533; /&#65533;&#65533;&#65533;&#65533;b&#65533;o&#65533;z&#65533;&#65533;&#65533;&#65533;)&#65533; &#65533;&#65533;k&#783;&#65533;8&#65533; A&#65533;4)&#1948;p&#65533;&#65533;&#65533;
b&#65533;&#13221;N&#65533;&#65533;J&#65533;&#65533; Ow&#65533;&#65533;E<-&#65533;>01&#65533;e&#65533;v&#65533;&#65533;l&#65533;g&#65533;&#65533;AIj&#65533;&#65533;;&#65533;&#65533;&#65533;&#65533;&#65533;&#65533;&#65533;&#65533;&#65533;k&#65533;+&#65533;&#65533;&#65533;&#65533;zm&#65533;&#65533;&#65533;t&#65533;&#65533;5~&#65533;MN&#65533;L*N&#65533;&#65533;&#65533;{+&#65533;J>&#65533;&#65533;&#65533;~bJ&#65533;&#65533;-&#65533;&#65533;&#1260;&#65533;i&#65533;&#65533;&#65533;&#65533;&#65533;&#65533;U)ri&#65533;<s&#65533;"&#65533;&#65533;b&#65533; &#65533;J&#65533;*&#65533;&#65533;L&#65533;&#65533;&#65533;&#65533;&#65533;<&#65533;&#65533;%&#65533;<&#395452;&#65533;N&#65533;ZKQP&#65533;&#65533;#P&#65533; 
&#12889;&#65533;&#65533;&#65533;&#65533;&#65533;&#65533;&#65533;&#65533;#&#65533;%&#65533;&#1998;S&#65533;&#65533;.&#65533;
&#65533;u&#65533;&#65533;&#65533;:&#65533;r&#65533;7&#65533;&#65533;&#65533;&#65533;V&#65533;m&#65533;&#65533;f&#582;r&#65533;&#65533;&#65533;&#65533;&#65533;X&#65533;&#65533;&#65533;&#65533;VI5;&#65533;&#65533;d &#65533;>r&#65533;&#65533;!&#65533;I&#65533;&#65533;&#65533;&#65533;&#65533;8&#65533;$~(&#65533;?*(&#65533;&#65533;&#65533;$(sJ&#65533;&#65533;&#65533;&#65533;&#65533;i&#65533; &#65533;&#65533;`&#65533;&#65533;w&#65533;/y0&#65533;c&#1170;&#65533;}E&#65533;&&#65533;W&#65533;&#65533;d$&#65533;&#65533;/&#65533;p&#1173;>&#65533;&#841;e
sQ&#65533;P&#163;&#341;&#65533; i&#65533;&#65533;_g Q%]Z&#65533;&#65533;&#65533;%4a	&#65533;c	&#65533;*&#1492;@.&#65533;,&#65533;&#65533;"T5&#65533;&#65533;&#65533;7O&#65533;&#481;r&#65533;&#65533;&#65533;&#65533;g&#65533;&#65533;&#1636;`=&#65533;dJW&#897;&#65533;&#65533;&#65533;&#65533;$d!r+X}V&#65533;&#65533;U|Z&#65533;&#65533;&#65533;%V&#65533;&#65533;&#65533;&#65533;,&#65533;&#65533;V}T"&#65533;K&#65533;&#65533;^&#65533;&#65533;&#65533;J))&#65533;H&#65533;&#1103;!]&#65533;J&#65533;H&#65533;#&#65533;* $&#65533;&#65533;= &#65533;&#65533;&#1056;&#65533;&#1956;&#65533;1&#65533;./v&#65533;&#65533;0"&#65533;f,/
&#65533;&#65533;&#65533;&#1411;&#65533;K<L&#65533;$&#65533;%&#65533;&#1032;*)&#65533;&#65533;r&#65533;&#65533;}fq3&#65533;D &#65533; Hi&#65533;&#65533;&#65533;u &#1105;&#65533;HT&#65533;&#65533; &#65533;&#65533;&#65533;&#65533;&#65533;]&#65533;&#65533;&#65533;&#65533;-&#65533;5&#65533;Y&#65533;Q&#65533;&#65533;&#65533;hQ&#65533;d&#65533;"&#65533;&#65533; &#65533;&#65533;&#65533;&#65533;QC &#65533;&#65533;&#65533;@X&#65533; &#65533;	0&#65533;C&#65533;Fe&#65533;R&#65533;#&#65533;	%&#65533;&#65533;&#65533;&#65533;G|R$,]&#65533;oh&#65533;=.&#65533;&#65533;&#65533;&#65533;!&#65533;D&#65533;&#65533; &#65533;&#65533;I"9&#65533;&#65533;&#65533;&#65533;&#65533;i&#65533;6 Y&#65533;&#65533;Q&#65533;O$%&#65533;JV^R5&#65533;K&#65533;j&#65533;&#65533;&#65533;&#65533;(Er&#65533;&#65533;f&#65533;&#65533;&#65533;e&#65533;xg&#65533;&#65533;u&#65533;&#65533;&#1815;&#65533;&#65533;&#65533;-&#65533;LbEF&#65533;
a&#65533;8&#65533;&#65533;&#65533;Jf&#65533;^X&#856;&#65533;H/a!&#65533;&#65533;&#65533;&#65533;&#65533;=&#65533;(&#65533;Z&#65533;bK&#65533;&#65533;)d&#65533;&#65533;d(&#65533;%Z&#65533;&#65533;D&#65533;&#65533;f&#65533;&#65533;&#65533;|&#65533;bl&#65533;XAh&#65533;t&#65533;C+X&#65533;G&#65533;h&#65533;%&#65533;&#65533;1&#65533;&#152;&#65533;&#65533;&#65533;&#65533;&#65533; &#65533;G&#65533;&&#65533;E&#65533;7&#65533;p&#65533;&#65533;,5&#65533;M&#65533;&#1102;'Q&#65533;q4%)&#65533;&#65533;A&#65533;&#65533;&#65533;&#65533;A&#65533;&#65533;U&#65533;&#65533; &#65533;&#65533;w&#65533;G&#65533;&#65533;z&#65533;UW%&#65533;&#65533; &#65533;&#65533;X&#65533;&#1969;&#65533;Q&#65533;wT&#65533;&#65533;&AuA}&#65533;&#65533;&#65533;hR>&#65533;&#65533;iIx&#65533;&#65533;&#65533;&#65533;Re&#65533;&#65533;
|&#65533;&#65533;&#65533;h3pyl*X&#65533;&#65533;$&#1034;&#65533;dB&#65533;&#65533;f&#65533;0V&#65533;B/z&#65533;&#65533;L&#65533;'D^&#65533;&#1411;&#65533;s
y&#1387;V&#65533;&#65533;&#65533;&#65533;`i&#65533;iX[&#65533;&#65533;"&#65533;HrC&#65533;qS&#65533;&#1657;&#65533;&#65533;&#65533;p&#65533;&#65533;q&#65533;&#65533;f&#65533;4&#65533;8G&#65533;]  &#65533;'o&#65533;&#65533;&#65533;@&#65533;&#65533;&#65533;t&#65533;-#&#65533;+K&#65533;&#1591;&#65533;b&#65533;(&#65533;&#65533;M&#65533;&#65533;&@&#65533;&#65533;c*mA
Q&#65533;T&#65533;7&#65533;(D&#65533;&#65533;&#65533; sJh&#65533;[&#65533;>2&#65533;I&#65533;&#65533; &#65533;P&#65533;E &#65533;&#65533;P&#65533;V&#65533;&#65533;qU&#65533;&#65533;~&#65533;&#65533;&#65533;&#65533;&#65533;&#65533;&#65533;W&#65533;&&#65533;&#65533;&#65533;T&#65533; &#65533;A&#65533;&#65533;J}&#65533;T5&#1384;&#65533;@X&#65533;&#65533;&#65533;Z&#65533;)&#65533;FX&#65533;=&#65533;&#65533;&#65533;&#65533;&#65533;Ah0&#65533;&#65533; &#1557;&&#65533;&#65533;&#65533;&#65533;&#65533;&#65533;dt&#65533;&#65533;  2V&#65533;&#65533;&#65533;c&#65533;K/&#65533;t&#65533;1C&#65533;/"&#1272;&#65533;	&#65533;&#65533;J&#65533;&#771;P&#65533;<&#65533;&#65533;\"\&#65533;&#65533;&#65533;&#65533;&#65533;&#65533;&#65533;&#65533;&#65533;&#65533;0&#65533;8^&#65533;&#65533;&#65533;&#65533;B&#65533;$&#65533;&#65533;&#431;&#65533;& 0Y&#65533;&#65533;Z&#508;1e^O&#65533;&#65533;&#65533;$&#65533;&#65533;&#65533;j&#65533;&#65533;	&#65533;&#65533;D&#65533;b&#65533;&#473;&#65533;&#65533;h.3&#65533;+x!W&#65533;&#65533;&#65533;hA&#65533;&#65533;&#65533;]O&#65533;&#1193;&#65533;x&#65533;&#65533;&#65533;&#65533; T&#65533;&#65533;&#65533;|Q_&#65533;&#65533;&#65533;_&#65533;a&#65533;&#65533;&#65533;|&#65533;&#65533;&#65533;A&#65533;&#65533;&#65533;&#65533;&#65533;&#65533;$#`&#65533;L&#65533;\$&#65533;&#65533;J&#65533;&#65533;kV|&#65533;h4&#65533;
Rv&#65533;8&#65533;Y&#65533;?*&#65533;$("&#65533;&#65533;&#65533;;&#65533;&#65533;%]&#65533;3AzINN&#65533;X;%D&#65533;&#65533;&#65533;B&#65533;I&#65533;-&#65533;[Ij&#65533;d&#65533;&#65533;&#65533;I&#65533;V&#65533;b&#65533;&#65533;Uy`+8 &#65533;8-&#65533;e&#65533;|R&#65533;&#132;&#65533;@&#65533;I^&#65533;$~1* q&#65533;&#65533;&#65533;I,SC&#65533;QL%Kh,&#65533;&#65533;&#65533;&#65533;&#65533;&#65533;&#65533;&#65533;&#65533;q7&|7&#65533;&#65533;*D&#65533;P&#65533;S&#65533;&#65533;&#65533;%y&#65533;o&#65533;&#65533;N&#65533;R&#65533;7Hr&#65533;&#65533;\z&#65533;&#65533;O&#65533;&#65533;1l&#65533;8&#65533;&#65533;?&#65533; X!&#65533;&#65533;&#65533;D0&#65533;&#65533;?P&#65533;(&#65533;&#65533; `&#65533;&#65533;&#65533;?&#65533;&#65533;x&#65533;&#65533;&#65533;&#65533;&#65533;P&#65533;&#65533;	@&#65533;&#65533;&#65533;K&#261579;&#65533;!h&#65533;&#65533;&#65533;K&#65533;  &#65533;&#65533;?&#65533;p&#65533;&#65533;@&#65533;&#65533;@&#65533;x&#65533;d&#65533;&#65533;'P&#65533;&#65533;&#1024;&#65533;`6&#65533;&#1623;&#65533;&#65533;0&#65533;&#65533;&#65533;&#65533;9&#65533;kQ&#65533;&#65533; 1n&#65533;&#65533;&#65533;1&#65533;&#65533;X&#65533;&#65533;&#65533;&p&#65533;&#65533;Z&#65533;&#65533;@&#65533;&#65533;&#65533;&#65533;&#65533;&#65533;!&#65533;i&#65533;&#65533;t&#65533;7&#65533;&#65533;9	&#65533;x+|Q&#65533;&#379;&#65533;&:&#65533;v&#65533;&#65533;+c&#65533;kI&#65533;&#65533;&#65533;&#65533;p&#65533;&#65533;*&#65533;&#65533;S&#65533;&>
&#65533;&#65533;&#65533;=&#1146;&#65533;&#65533;;&#65533;-&#65533;&#65533;&#65533;-W&#65533;(&#65533;&#65533;k&#65533; &#65533;M&#65533;NI&#287;&#65533;&#65533;X&#65533;L[	X&#65533;&#65533;*&#65533;
/t%&#65533;&#65533;&#65533;;&#65533;
&#65533;(X&#65533;
P&#65533;&#65533;&#65533;&#65533;&#65533;&#65533;&#65533;&#65533;D&#65533;  8(	&#65533;C&#65533;5&#65533;&#65533;&#65533;&#65533;?&#65533;&#65533;&#65533;&#570;]&#1781;&#65533;&#1589;^k&#65533;&#65533;&#65533;&#65533;;|&#65533;DeD	&#65533;2&#65533;`?&#65533;&#65533;&#65533;&#65533;K&#65533;&#65533;&#65533;&#65533;&#65533;&#65533;|1&#65533;y&#65533;&#65533;&#65533;&#65533;9&#65533;,&#65533;h(&#65533;&#65533;C&#65533;&#65533;&#65533;h&&#550;lB&#65533;&#65533;p&#65533;x&#65533;7&#65533;&#65533;&#65533;&#65533;7&#1729;&#65533;3&#65533;&#65533;&#65533;&#65533;|&#65533;&#65533;A-&#65533;&#65533;"z"&#65533;,&#65533;;&#65533;&#65533;&#65533;'t&#65533;
&#65533;{
/&#65533;&#65533;w&#65533;&#65533;<&#65533;&#65533;i&#65533;&#65533;(&#65533;&#65533;&#65533;6#&#65533;&#65533;&#65533;&#65533;R@A&#65533;x&#65533;&#65533;*&#65533;&#65533;&#65533;y&#65533;&#65533;i&#65533;&#65533;(&#65533;&#65533;&#65533;&#65533;I;b&#65533;&#65533;&#65533;&#65533;3&#65533;&#65533;:[3T&#65533;&#65533;$&#65533;&#65533;&#65533;&#65533;&#65533;\F&#65533;e(&#65533;&#65533;&#65533;^&#65533;&#65533;&#65533;:&#65533;&#65533;&#65533;\[	&#65533;[&#65533;X&#65533;&#65533;+&#65533;&#65533;&#65533;,&#65533;&#65533;&#65533;:Z&#65533;I&#65533;P&#65533;&#65533;&#821;&#65533;&#65533;&#65533;&#65533;S\h&#65533;\{U`&#65533;&#65533;&#731;&#65533;w&#65533;(&#65533;@&#65533;:k6!&#65533;&#65533;` R&#65533;&#65533;&#65533;&#65533;&#65533;ypn&#65533;&#65533;8q&#65533;x;&#65533;&#65533;&#65533;
&#65533;&#448;&#65533;&#65533;&#65533;&#65533;H&#65533;&#65533;&#65533;<(='&#65533; &#65533;"&#65533;}<&#65533;m|+&#65533;)20&#65533;&#65533;&#65533;6(P&#65533;*&#65533;m&#65533;7&#732;p&#65533;&#65533;#4	&#65533;&#65533;&#65533;y0(&#65533;=&#65533;<&#65533;6&#65533;"&#65533;&#65533;&#65533;p&#65533;&#65533;;&#65533;&#65533;&#65533;B&#65533;[&#65533;&#65533;I&#921;K[&#65533;^&#65533;Y&#65533;E&#65533;0&#65533;W,&#65533;&#65533;4&#65533;0&#65533;&#65533;&#65533;K&#65533;i&#65533;&#65533;&#65533;&#65533;,5&#65533;I&#65533;&#65533;&#631;Q&#65533;T&#65533;3&#65533;:R&#65533;&#65533;&#65533;X&#65533;*&#65533;&#65533;&#683;D&#65533;P&#65533;&#65533;&#65533;&#65533; F&&#65533;U(UP&#65533;&#65533;h&#65533;&#65533;&#65533;J[&#65533;Kq8H&#65533;&#65533;&#65533;Y&#65533;&#65533;&#65533;&#65533;\2&#65533;]&#65533;&#65533;&#65533;&#65533;&#65533;&#65533;&&#65533;Koy&#65533;&#65533;\A&#65533;:kkG&#65533;+x4	&#65533;&#65533;&#65533;&#65533;#&#65533;(+&#65533;&#65533;&#65533;&#1307;&#65533;R&#65533;Yh&#65533;&#65533;&#65533;&#65533;&#65533;o&#65533;&#65533;&#65533;:&#65533;&#65533;L1&#65533;&#65533;&#65533;&#65533;&#65533;&#65533;&#65533;&#65533;0&#65533;&#1442;&#65533;y&#65533;H&#65533;&#65533;&#65533;&#65533;&#65533;&#65533;;&#65533;7&#65533;&#65533;Q&#65533;&#65533;F&#65533;&#65533;9&#65533;&#65533;&#65533;  W&#65533;&#65533;&#65533;&#65533;&#322;&#65533;&#322;h&#65533;6U&#1062;&#65533;&#65533;&#65533;&#65533;&#65533;&#65533;&#65533;1&#65533;&#65533;Sk&#65533;&#65533;&#65533;&#65533;&#65533;&#65533;&#65533;&#65533;&#65533;&#65533;`&#65533;\&#65533;&#65533;&#65533;<&#724;&#65533;d&#65533;-&#65533;E&#65533;h&#65533;&#65533;xh&#65533;J5 &#65533;A&#65533;0 8-&#65533;&#65533;&#65533;O]&#65533;i&#65533;&#65533;
&#65533;j&#65533;
G&#65533;t&#65533;%&#65533;B&#65533;&#65533;&#65533;kc&#65533;w!&#65533;&#65533;0&#65533;;=02&#65533;c	~|&#65533;&#65533;&#65533;)D&#65533;!&#65533;)&#65533;&#65533;$=	h&#65533;&#65533;&#65533;;2&#65533;&#65533;&#65533;&#65533;&#1364;&#65533;0&#65533;&#65533;&#65533;	7,&#65533;}&#65533;&#65533;3!3&#65533;&#65533;V&#65533;&#267;-&#65533;&#65533;&#65533;&#65533;&#65533;3W&#65533;j0]&#65533;&#65533;4&#65533;&#65533;&#65533;MZ&#65533;&#65533;h:T&#65533;&#65533;S9&#65533;&#65533;&#65533;S3&#65533;O95&#65533;T;&#65533;&#65533;&#65533;@&#65533; kx@MX&#65533;&#65533;k&#65533; &#65533;&#65533;&#65533;\`&#65533;&#65533;&#519;&#65533;\h&#65533;P&#65533;_&#65533;W&#65533;;N{0U&#65533;&#65533;+0&#65533;n&#65533;&#65533;&#65533;Z	&#65533;&#65533;Cj&#65533;Q&#65533;&#65533;&#65533;	&Z&#65533;&#65533;&#65533;r&#65533;&#65533;&#65533;&#65533;R&#65533;h&#65533;Y&#65533;C&#65533;&#1302;!&#65533;	L&#65533;!&#65533;&#65533;&#65533;X&#65533;};&#65533;+r'&#65533;&#65533;&#65533;&#65533;&#1143;&#65533;S&#65533;2!&#65533;.&#65533;M&#65533;&#65533;M&#65533;&#65533;&#684;2&#65533;"&#65533;&#523;:&#65533;&#65533;&#65533;h&#65533;&#65533;p&#65533;uu &#65533;@D&#65533;&#65533;&#65533;F"&#65533;^&#65533;$`&#65533;W&#65533;-&#65533;P&#65533;&#65533;&#65533;  &#65533;&#65533;S&#65533;&#65533;&#65533;&#65533;x&#65533;&#65533;&#65533;&#65533;}&#65533;&#65533;&#65533;&#1223;&#65533;W&#65533;,&#1282;&#65533;&#65533;&#65533;&#65533;&#65533;-&#65533;&#65533;OI&#65533;[&#65533;&#65533;&#1906;3&#65533;*&#65533;&#65533;&#65533;&#65533;k&#65533;&&#65533;0&#65533;H&#65533;&#65533;Z%&#65533;w&#65533;YtdH&#65533;&#556;&#65533;IB;iB&#65533;	(&#546;_&#65533;A&#65533;I0&#65533;B~&#65533;&#65533;*&#65533;&#65533;&#1396;0/&#65533;7&#65533;&#65533;0J	&#65533;&#65533;
(&#65533;&#65533;G&#65533;&#65533;&#65533;_&#588;&#65533;L,&#65533;&#65533;&#65533;x &#65533;&#1154;&#65533;&#65533;&#65533;&#65533;T&#65533;&#65533;&#65533;&#65533;&#65533;^&#65533;&#65533;&#65533;e&#1044;Z&#65533;&#65533;}}&#65533;&#65533;&#65533;&#65533;TR&#65533;R&#65533;TSA&#65533;M&#65533;&#65533;&#65533;&#65533;_&$p&#65533;x &#65533;)!Ug3	&#65533;&#1184;*&#65533;=&#65533;&#65533;&#65533;@&#65533;&#65533;6V&#65533;&#65533;&#65533;X*&#65533;g&#65533;'&#65533;&#65533;&#65533;l=}s&#65533;&#65533;0nJ&#65533;fP3 &#65533;&#65533;`:(&#65533;&#65533;&#65533; -&#65533;&#65533;&#65533;n9
&#1961;7&#65533;&#65533;&#65533;Z3I&#65533;&#65533;mB&#65533;$("Y&#65533;nt=&#65533;&#65533; &#65533;&#65533;->&#65533;	@,&#65533;5	&#65533;&#65533;&#65533;=	&#65533;=&#65533;R&#65533; caQ&#65533;y&#65533;&#65533;0%&#65533;&#65533;*&#65533;&#65533;&#65533;&#65533;&#65533;; N&#65533;&#65533;k01&#65533;cS&#65533;&#65533;p &#65533;b&#65533;[*&#65533;V%&#65533;V&#65533;0&#65533;&#65533;6&#65533;
&#65533;&#65533;K&#65533;I
&#65533;&#65533;
"&#65533;&#65533;&#65533;k&#65533;&#65533;0R&#65533;&#65533;&#144;+/&#65533;&#65533;,&#65533; &#65533;&#65533;%Q&#65533;&#65533;Q4&#65533;j&#65533;&#65533;4G&#65533;&#65533;&#65533;&#65533;&#65533;t&#65533;&#65533;&#65533;)HZ%6	&#65533;&#65533;&#65533;;&#65533;&#65533;P3nb&#1160;RE&#65533;&#65533;d&#65533;&#65533;&#65533;@x&#65533;&#65533;-CI	/&#65533;ch&#65533;`}m&#65533;Ry&#65533;&#65533;T&#65533;h&#65533;&#65533;R&#65533;)&#65533;(&#403;c&#65533;&#65533;<&#65533;&#1173;&#65533;q-	R&#65533;Qun(&#65533;&#65533;&#65533;&#10562;&#65533;&#65533;&#65533;&#65533;&#65533;K2&#65533;[&#65533;&#65533;&#65533;&#65533;&#65533;&#65533;Q&#65533;e&#65533;&#65533;&#65533;&#337;&#65533;&#65533;&#65533;&#65533;S&#65533;&#65533;&#65533;&#1949;7&#65533;R=s&#65533;e&#65533;&#65533;!4&#65533;&#65533;&#65533;&#65533;&#728;&#65533;&#65533;&#65533; W&#65533;&#65533;"&#65533;&#1442;j&#65533;&#65533;&#65533;^:|&#65533;&#65533;&#65533;H&#65533;&#65533;&#65533;&#65533;c$&#65533;0?o&#65533;&#65533;R&#65533;&#65533;&#65533;Tr&#65533;;5&#589;&#65533;&#853;i&#65533;&#65533;&#65533;.5je&#65533;s&#65533;vv&#65533;`&#65533;=~&#65533;0&#65533;&#65533;&#65533;t-&#65533;H2&#65533;&#65533;G&#65533;&#65533;&#65533;&#65533;&#65533;&#65533;&#65533;&#65533;R9&#65533;&#65533;4+&#65533;&#65533;Z&#65533;(#vB&#65533;&#65533;&#65533;r&#65533;)|&#65533;&#65533;m&#65533;&#65533;&#65533;&#1144;8j(@&#65533;}v&#65533;&#65533;&#65533;&#65533;&#65533;Qj&#65533;&#65533;&#469;&#65533;&#65533;&#65533;]&#65533;&#65533;w@&#1747;;&#65533;N&#65533;x&#65533;>A&#65533;@&#65533;&#65533;&WK&#65533;&#65533;&#65533;l?&#65533;\&#65533;&#1304;&#65533;&#2004;&#65533;\&#65533;&#65533;l&#65533;f&#65533;&#65533;&#65533;&#65533;m&#65533;BN	_>&#65533;v.&#65533;Mtm&#65533; 3+&#65533;&#65533;~&#65533;&#65533;>&#65533;_&#375;&#65533;&#65533;&#1092;&#65533;6V2&#65533;"8y|;>&#65533;&#65533;^&#65533;=&#65533;&#65533;&#65533;&#65533;&#65533;M&#418;&#65533;#\&#65533;w@&#65533;&#65533;&#65533;&#65533;&#65533;K&#65533;&#65533;&#65533;&#1110;Ky&#65533;&#65533;Ok&#65533;&#65533;&#65533;&#65533;l?M&#65533;<Mo&#65533;&#65533;i&#65533;&#65533;&#65533;&#65533;S&#65533;&#65533;i&#65533;9&#65533;&#65533;JE&#65533;&#65533;&#65533;n]9&#661;;	g&#65533;&#65533;&#65533;Y&#65533;\&#65533;&#65533;&#65533;f&#65533;`/&#65533;)&#65533;&#65533;&#65533;&#65533;&#65533;b-&#65533;e &#65533;0&#65533;&#1903;N&#65533;~&#65533;m&#65533;h,F&#65533;&#65533;&#1334;8\<&#65533; (&#65533;&#65533;&#65533;%G&#65533;&#65533;&#65533;S&#65533;&#46560;~	&#65533;&#65533;q&#65533;&#65533;&#65533;&#65533;&#65533;>=&#65533;&#65533;W&#65533;IO&#65533;o&#65533;r &#65533;&#65533;+&#65533;&#65533;&#65533;&#65533;&#65533;O[&#65533;&#1555;H&#65533;&#65533;,&#65533;s&#65533;&#65533;H&#65533;&#65533;&#65533;&#65533;&#65533;oJ
&#65533;&#65533;&#65533;&#65533;s&#65533;j&#65533;x&#65533;!GZ&#65533;g&#65533;p&#65533;:&#65533;&#65533;&#65533;&#65533;/W3~A&#65533;&#65533;&#65533;&#65533;^&#65533;&#65533;&#65533;h5s
?&#65533;%&#65533;7&#65533;m
og&#65533;f&#65533;N&#65533;&#593;&#65533;&#980;8&#65533;&#65533;&#65533;&#65533;&#1156;$&#65533;&#65533;={&#65533;,&#65533;VC&#65533;&#65533;&#65533;&#65533;`&#65533;R"o%/ &#65533;&#65533;O&#65533;&#65533;$&#65533;&#65533;&#65533;&#65533;&#65533;&#65533;S&#65533;&#65533;_&#65533;&#65533;r&#65533;X&#65533;&#65533;&#65533;&#65533;8&#65533;DPB&#65533;&#65533;M&#65533;i&#65533;&#65533;7&#65533;[&#65533;&#1963;&#65533;(&#65533;&#65533;&#65533;&#65533;n}+&#65533;&#65533;&#65533;&#65533;4&#65533;{&#65533;&#65533;+d.&#881;&#65533;=1o6cG	&#65533;t&#65533;&#65533;&#1163;&#65533;&#65533;7Y~Q&#65533;B^w',6&#65533;s&#65533;&&#65533;&#65533;&#65533;&#65533;o&#65533;&#65533;&#65533; &#65533;&#65533;&#65533;&#65533;q&#65533;&#65533;hIP&#65533;&#65533;&#65533;u&#65533;l&#65533;kxX&#65533;&#65533;&#65533;	&#65533;f0&#710;O#T&#65533;&#65533;&#65533;X/)o&#65533;*&#65533;&#65533;8\&#65533;x,&#65533;h&#65533;/&#65533;&#65533;x&#65533;O&#65533;T	yRb+&#65533;&#65533;I&#65533;&#65533;3&#65533;&#65533;&#65533;}s&#1104;&#65533;&#65533;X&#65533;&#65533;&#65533;&#65533;pw&#1949;&#65533;&#65533;v&#65533;&#65533;&#65533;&#65533;yo &#65533;&#65533;&#65533;:&#65533;a&#65533;O&#65533;&#65533;&#65533;&#65533;A&#65533;&#65533;v&#65533;)&#65533;&#65533;;&#65533;&#65533;b9&#65533;&#65533;&#65533;&#65533;A&#65533;&#987;&#65533;S&#65533;&#65533;iV&#65533;i&#65533;&#65533;&#2000;@r&#65533;&#65533;&#65533;-&#65533;F&#65533;&#65533;&#65533;6&#65533;&#65533;:&#65533;|&#65533;]&#65533;&#65533;&#65533;?`p&#65533;O5f&#65533;&#1979;&#1286;	 &#65533;&#65533;B&#65533;yR&#1500;O&#65533;X&#65533;&#65533;h},p&#1870;&#65533;&#1128;Q&#65533;&#65533;&#65533;&#65533;&#65533;v&#146;&#65533;&#65533;&#65533;&#65533;&#65533;&#65533;&#65533;k&#65533;o&#65533;~^&#65533;&#967;s&#65533;&#65533;&#65533;&#65533;^&#65533;&#65533;&#65533;@
&#65533;&#65533;&#65533;&#841;&#65533;d9&#65533;&#65533;A&#65533;&#65533;i&#65533;w:&#65533;&#65533;&#65533;#&#65533;&#65533;&#1871;x&#65533;_&#65533;&#65533;W&#65533;&#65533;x&#65533;&#65533;O&#65533;&#65533;\7&#65533;&#65533;&#65533;}&#65533;&#65533;&#1987;&#65533;:&#65533;&#65533;&#65533;hmCG4o&#65533;&#65533;F&#65533;l&#65533;sk&#65533;~kw&#65533;k&#65533;1&#65533;O&#65533;&#65533;(zn+&#65533;5&#8015;8&#65533;&#65533;&#65533;Z&#65533;M&#65533;&#65533;7&#65533;&#65533;=&#65533;&#65533;&#65533;R&#65533;a&#65533;T&#65533;a&#65533;&#65533;&#65533;&#65533;&#65533;)&#65533;&#65533;&#65533;&#65533;<&#65533;&#65533;&#65533;&#65533;'R&#65533;h&#65533;"&#396;7r&#65533;&#65533;&#65533;#H&#65533;""&#65533;&#65533;00&#181;)%F&#1106;&#65533;&#65533;1&#65533;&#65533;&#65533;)&#65533;f&#662;)G&#65533;t&#65533;%&#909;(t&#65533;&#65533;G$b&#65533;*&#65533;?&#65533;R&#65533;&#65533;&#65533;&#65533;'&#1452;Z&#65533;r&#65533;&#65533;&#65533;&#65533;&#65533;w&#65533;&#65533;Sv`3g-6&#65533;&#1206;&#65533;&#65533;K&#65533;,&#65533;&#65533;D`\&#65533;i$.Y&#65533;&#65533;&#65533;&#65533;&#65533;&#65533;Hk&#65533;&&#65533;'&#65533;Y&#65533;&#65533;&#65533;&#65533;4^V@&#65533;$o&#65533;&u&#65533;R&#65533;&#65533;w&#65533;&#65533;&#65533;1&#65533;[&#65533;&#65533;&#65533;&#65533;	:&#65533;&#65533;5&#65533;&#1586;&#65533;^&#65533;@2I&#65533;&#65533;Z
&#65533;tw&#790;3&#65533;&#65533;$I&#65533;L&#65533;y&#1005;&#65533;kP&#65533;H&#65533;T&#65533;TjT&#65533;&#65533;&#65533;n&#65533;&#65533;&#65533;;&#65533;&#65533;&#65533;&#65533;:&#65533;@&#65533;,&#65533;&#65533;b&#65533;&#65533;&#65533;&#65533;&#65533;ke&#65533;v&#65533;&#1793;w&#65533;&#1437;&#65533;&#65533;b&#65533;Ew5Q&#65533;@&#65533;%&#65533;_&Qa&#65533;m&#65533;H&#65533;&#65533;xwY`&#65533; &#43482;&#65533;&#65533;B&#65533;s&#65533;%&#65533;&&#65533;-&#65533;&#65533;&#65533;5#&#360;&#1162;#&#65533;&#1100;&#65533;&#65533;&#65533;&#65533;+	&#65533;&#65533;OA6&#476;J&#65533;G&#65533;&#65533;&#65533;5&#65533;&#65533;W&#65533;H&#65533;uUi7&#65533;v&#1913;x%&#65533;Yj&#65533;&#22342;&#65533;"&E&#65533;pVODw]&#65533;`jZp"&#65533;uFg&#65533;8&#65533;}K&#65533;XFZ&#65533;&#65533;uh&#65533;@&#65533;&#65533;&#65533;&#65533;&#65533;&#1604;f&#65533;&#65533;&#65533;A"C&#65533;&#65533;v"C&#65533;&#65533;&#65533;%&#65533;&#65533;j&#65533;&#65533;s&#65533;&#65533;&#1741;(E&#65533;Jo&#65533;.&#483;D&#65533;	I$s&#65533;6&#65533;dD&#65533;&#138;U&#65533;&#65533; &#65533;UH	T&#65533;DW&#65533;z,&#65533;&#65533;z%&#65533; &#65533;&#65533;1 &#65533;Ft^&#65533;-&#65533;&#65533;a.Z&#65533;_&#65533;&#65533;&#65533;&#1923;&#65533;&#65533;&#65533;&#1986;&#65533;&#375;!a&#65533;Q&#65533;&#65533;&#65533;`&#65533;&#65533;,J&#65533;W&#65533;::&#65533;
&#65533;AAW&#65533;9q&#65533;@&#65533;I>&#65533;*|,nH&#65533;@&#65533;&#65533;d&#65533;&#65533;&#65533;d&#65533;S&#65533;&#65533;&#65533;&#65533;&#65533;&#34571;&#65533;(EQPAu&#65533;&#65533;&#65533;B&#65533;0&#65533;-'&#65533;eEkP{&#65533;&#65533;&#65533;Lk&#65533;y&#65533;&#65533;6&#65533;=&#65533;&#65533;Q&#65533;&#65533;k&Fx&#65533;).&#65533;M&#65533;&#65533;`&#65533;)P&#65533;&#65533;a&#65533;&#65533;&#65533;&#65533;N&#65533;Y&#65533;k5&#65533;&#65533;k&#65533;iF&#65533;eJ&#65533;&#65533;b &#65533;&#65533;&#65533;ApD&#65533;@&#65533;&#65533;&#65533;&#65533;&#65533;q&#65533;&#65533;Jt&#65533;f&#65533;&#65533;&#65533;&#65533;&#65533;&#65533;&#65533;&#65533;&#65533;&#65533;&#65533;|s&#65533;qM&#65533;&#65533;&#65533;k&#1968;K&#65533;D&&#65533;&#65533;&#65533;&#65533;rK>yW&#65533; `9&#65533;2&#65533;E&#65533;Y&#65533;u|&#65533;&#65533;&#65533;&#65533;&#65533;&#65533;R&#65533;X&#65533;5&#65533;\&#65533;&#65533;h&#65533;&#65533;&#38367;B&#65533;i@q&#1281;	&#65533;D&#65533;&#65533;f&#65533;&#65533;]&#65533;/&#65533;&#65533;&#65533;&#65533;&#65533;D&#65533;&#65533;<&#927;&#65533;&#65533; &#1697;&#65533;&#65533;&#65533;&#1061;&#65533;H&#65533;&#65533;&#65533;&#65533;U&#65533;&#65533;&#65533;'%~S&#65533; O&#65533;$&#65533;&#65533;&#65533;&#65533;&#65533;&#235;&#65533;&#65533;&#65533;+W&#65533;2&#65533;&#65533;&#65533;&#65533;&#65533;&#65533;\8R>&#65533;&#65533;cS&#65533;c&#65533;@&#65533;&#65533;O,&#65533;&#65533;&#65533;E&#65533;&#65533;/&#1026;&#65533;&#65533;I&#65533;(&#65533;&#65533;&#65533;Q?&#65533;&#65533;	'&#65533;<A&#65533;@&#65533;s&#65533;].BB&#65533;&#65533;&#65533;&#65533;&#65533;&#65533;&#65533;&#65533;&#65533;2&#65533;&#65533;K&#65533;
JPZ&#65533;8 z&#65533;\&#65533;{&#65533;uD&#65533;&#65533;jM4&#65533;
*&#65533;&#65533;&#65533;1&#65533;&#65533;&#65533;'&#65533;h&#65533;'1 A&#65533;*&#65533;iG&#65533;&#65533;&#65533;&#65533;#&#65533;&#1604;on&#65533;&#65533;&#65533;&#65533;0,0#)`&#65533;G&#65533;+b]16&#65533;&#65533;q%uZa"&#65533;&#65533;=&#65533;ei&#65533;&#65533;&#65533;&#65533;&#522;&#65533;&#65533;.&#65533;&#65533;b&#65533;&#65533;&#65533;/&#760;)?&#65533;LKE2I/&#65533;+N&#65533;(Y&#65533;&#65533;uD&#65533;n&#65533;&#65533;&#65533;&#65533;&#65533;&#65533;a/&#65533;&#65533; J&#65533;&#65533;&#65533;Dd!NG	Pa&#65533;&#65533;&#65533;c&#65533;&#65533;&#65533;&#65533;&#65533;HG&#65533;O~&#65533;&#65533;"&#65533;&#65533;V&#65533;X&#65533;&#475;m&#65533;K&#65533;&#65533;cD&#65533;&#65533;P uD&:'X&#65533;b 0;[y8&#1164;&#65533;&#65533;&#65533;E{`&#65533;G6&#65533;!&#65533;&#65533;k&#65533;&#65533;&#65533;&#65533;H'i&#65533;&#65533;&#65533;D&#65533;&#65533;9&#65533;EX7C&#65533;&#65533;Q&#65533;!@U&#65533;I&#65533;eMQ&#65533;&#65533;'&#65533;[
D&#65533;&#65533;&#65533;&#65533;&#65533;
>&#65533;&#65533;&#65533;&#65533;&#65533;&#65533;"3&#65533;&#65533;*&#65533;&#65533;@&#65533;rn&#65533;&#65533;&#65533;b&#65533;&#65533;kra&#65533;&#65533;&#65533;B;&#19722;I&#65533;:&#65533;&#65533;d&#65533;&#65533;&#65533;&#65533;.&#65533;T&#65533;[&#65533;&#65533;&#65533;&#65533;&#65533;Py&#65533;S&#134;&#65533;&#1667;!;2qe#&#65533;X&#65533;
&#65533;J&#65533;&#65533;
H&#65533;&#65533;&#65533;g&#65533;&#65533;&#258;N&#65533;&#65533;)&#405;>&#65533;&#65533;&#65533;&#65533;&#65533;0v&#65533;H?&#65533;5&#65533;F$&#65533;z&#65533;&#65533;?&#65533;&#1057;Y&#65533;U ^HjjJ&#65533;&#65533;&#1344;&#65533;&#65533;l&#65533;&#65533;$&#65533;&#65533;&#65533;5&#65533;$Mm&#65533;/&#65533;&#65533;&#65533;&#1172;"&#65533;&#65533;*&#65533;&#65533;&#65533;=m,j&#65533;&#65533;G6&#65533;q//b&#65533;&#65533;&#65533;p&#65533;k&#65533;&#65533;&#65533;>&#65533;Mfd2&#65533;&#65533;d&#138;&#656;M _&#65533;?&#65533;&#65533;A&#65533;&#65533;&#65533;}&#65533;L&#65533;&#65533;&#65533;&#65533;b0+&#65533;&#65533;nH*8&#65533;
&#65533;&#65533;&#65533;&#65533;d&#65533;&#65533;&#65533;v &#65533;&#65533;&#65533;R&#65533;0&#65533;&#65533;$'&#65533;&#65533;&#65533;2&#65533;#&#65533;&#65533;I&#65533;&#65533;FL8&#65533;&#933;Ib&#65533;z,&#65533;&#65533;y&#65533;4&#65533;E(&#1105;2hkK&#65533;Ss&#65533;4&#65533;p&#65533;Yn]'&#65533;;&#65533;p&#65533;2&#65533;&#65533;e:8&#65533;&#65533;Nf &#65533;&#65533;-E&#65533; &#65533;&#65533;5&#65533;A&#65533;]&#65533;&#65533;&#65533;&#65533;f&#65533;&#65533;N&#65533;&#65533;mR;}	&#65533;&#65533;&#65533;
&#65533;&#65533;&#65533;)p&#65533;Yb&#65533;&#1176;&#65533; &#65533;FL&&#1806;&#65533;&#65533;j&#65533;c&#65533;&#65533;cpfj&#65533;&#65533;&#65533;V+&#1109;&#65533;&#65533;,&#65533;&#65533;&#65533;[&#65533;B&#65533;&#1802;&#1568;&#65533;i&#1496;x&#65533;g&#65533;&#65533;Sz&#65533;Z&#65533;~Z&#65533;&#65533;A1&#65533;A&#65533;&#1316;&#65533;&#65533;&#65533;&#65533;X&#65533;ra&#65533;e&#65533;(&#65533;&#65533;E$&#65533;A&#65533;x&#65533;&#65533; &#65533;xN&#1211;q&#65533;&#65533;&#65533;""#&#65533;1Mb&#65533;1$1&#65533;mlc&#65533;$&#719;&#65533;Q5&#65533;b&#550;&#65533;&#65533;&#65533;2&#65533;0&#65533;7&#65533;&#65533;&#65533;&#1534;&#65533;I&#65533;&#1417; X&#65533;f,&#65533;&#65533;&#65533;EzF&#65533;ja&#65533;"&#65533;&#65533;YG&#65533;&#65533;&#65533;&#65533;|+=&#65533;*&#65533;&#65533;-&#65533;&#65533;"&#65533;r*&#65533;&#65533;M.&#65533;a&#65533;#j&#65533;&#65533;Ze3&#65533;&#1606;&#65533;&#65533;&#65533;&#65533;>&#65533;&#65533;&#65533;@&#65533;&#65533;&#65533;5&#65533;}&#65533;Q&#65533;&#65533;&#65533;&#65533;&#65533;&#65533;&#65533;&#65533;`&#65533;{7&#65533;&#65533;&#65533;{c4#&#65533;&#65533;hE$a&#65533;~&#65533;&#65533;&#65533;&#65533;&#65533;&#65533;&#65533;&#65533;&#65533;I]m&#65533;&#65533;&#65533;p&#65533;&#65533;Z\EJ&#65533;Z&#65533;Qv&#65533;&#65533;&#65533;1&#65533;&#65533;&#65533;&#1680;&#65533;&#65533;@&#65533;[&#65533;&#65533;&#65533;&#65533;,o&#65533;&#65533;&#65533;&#878;&#65533;&#65533;>&#65533;VT&#65533;&#65533;@r&#65533;&#65533;U&#65533;&#1640;&#65533;'&#65533;C&#65533;!Y&#65533;&#65533;1&#65533;&#65533;&#65533;&#65533;&#65533;&#65533;&#65533;&#65533;&#65533;D}&#65533;K&#65533;W]k5f&#65533;&#12018;&#65533;&#65533;.&#65533;&#65533;&#65533;&#65533;#p&#65533;5&#59217;MdD&#65533;&#65533;h&#65533;&#65533;&#65533;&#65533;&#65533;M&#65533;&#65533;&#65533;\@C&#65533;~&#51205;&#65533;&#65533;\9\3w&#65533;&#65533;&#65533;W]&#65533;N&#65533;t#;&#65533;	un&#65533;K\y&#65533;xi&#65533;&#65533;E&&#65533;Q&#65533;8&#65533;5%@&#65533;0&#65533;i&#65533;Q&#65533;&#65533;#&#65533;f&#65533;"&#65533;>&#65533;5V&#65533;#&#65533;SW&#65533;&&#65533;&#65533;@&#65533;&#914;&#65533;&#65533;&#65533;&#65533;?>:Y&#65533;&#65533;&#65533;+&#65533;&#784;&#65533;&#65533;&#65533;x6&#65533;v&#65533;&#65533;~&#65533;&#65533;F&#65533;&#65533;&#65533;&#65533;&#65533;&#65533;jr&#65533;B&#65533;(&#65533;4&#704;&#65533;l~&#65533;a&#65533;_&#65533;&#65533;0&#65533;c&#65533;&#65533;&#65533;&#65533;&#65533;&#65533;&#65533;+$&#65533;O&#65533;&#65533;W&#65533;^W1&#65533;&#65533;^&#786;&#65533;&#1423;M&#65533;b&#65533;&#65533;&#65533;9Ak&#65533;&#65533;&#65533;Z&#65533;&#65533;&#65533;!E<_d&#65533;&#1615;8&#65533;q&#65533;&#1860;m&#65533;J&#65533;Fm&#65533;&#65533;&#65533;M&#65533;&#65533;&#65533;&#65533;X&#65533;	&#65533; 
&#65533;&#65533;&#65533;	_.&#65533;&#65533;NI&#65533;PJ&#65533;Z`I[8&#65533;&#65533;&#65533;&#65533;&#65533;QA][1&#1978;&#65533;	&#65533;&#65533;K&#65533;y&#509;&#65533;[&#65533;&#65533;&#1891;u&#65533;]&#65533;&#65533;&#65533;&#65533;&#65533;#-M&#65533;MZz&#65533;&#482;&#65533;Y|&#65533;H&#65533;B&#65533;&#65533;&#65533;m&#607;QT^&#65533;&#65533;hHy&#65533;&#65533;&#65533;?L^,&#65533;E&#65533; &#65533;-&#65533;1&#65533;`o&#65533;&#424;&#65533;&#65533;&#65533;&#53673;=&#65533;Y&#1451;&#65533;&#524;&#65533;@4&#1642;&#65533; &#65533;&#65533;&#65533;K&#65533;`K&#65533;&#65533;&#3276;&#65533;&#65533;&#65533;&#65533;	_	&#65533;5&#65533;v&#65533;&#65533;&#65533;&#65533;&#65533;&#65533;`E&#65533; )^0<&#65533;8D&#138;&#65533;&#1188;A&#546;QU&#65533;&#65533;&#65533;+&#65533;]@&#65533;&#1934;\,&#65533;&#65533;&#65533;&#592;$A
&#65533;Y&#65533;&#65533;H&#65533;&#65533;&#65533;=X&#65533;&#65533;E4O&#65533;-&#65533;b^AUXxP&#65533;F&#65533;&#65533;&#65533;b&#65533;X&#65533;~(~`GLQY@&#65533;&#65533;y&#65533;E&#65533;&#65533;&#65533;=I !&#65533;&#65533;#&#65533;F&#65533;1&#65533;%bo&#65533;#!&#65533;&#65533;&#65533;E_F$A#&#65533;:&#65533;I&#65533;&#168;5?F*$&#65533;&#65533;&#65533;&#1551;ID-&#65533;&#65533;&#65533;]&#65533;G&#65533;xcb&#65533;]&#65533;&#65533;N-(&#65533;&#65533;[AF1 &#65533;&#65533;_D.&#65533;I&#65533;$&#65533;`_(Y&#65533;&#65533;&#65533;4&#65533;|$4&#65533;"&#65533;&#65533;
/&#65533;FdauZ>4B&#65533;A&#10483;&#65533;#&#65533;&#65533;&#65533;]D%&#65533;&#65533;SjP14e%PN.%W
&#65533;Q&#65533;UqVN&#65533;K&#65533;P^&#65533;H&#65533;>Q&#65533;M&#65533;m&#65533;c&#65533;&#1183;MWau&#65533;
&#65533;&#65533;D&#65533;&#65533;&#65533;U&#65533;&#65533;&#65533;&#65533;&#633;&#65533;G&#65533;&#65533;&#65533;n&#65533;E&#65533;&#65533;&#65533;M&#65533;&#65533;&#65533;&#65533;_&#65533;&#65533;b&#65533;&#65533;#@v&#65533;&#65533;=&#65533;@XeDa&#65533;?CU&#65533;&#65533;Gvd$&#65533;? &#65533;?&#65533;&#65533;&#65533;&#65533;@L@i&#65533;&#65533;d&#65533;f-E&#65533;R&#1281;&#65533;G&#65533;&#65533;&#65533;I&#65533;4ZW&#65533;&#65533;&#65533;&#65533;n&#395;&#65533;<&#65533;&#65533;&#65533;aF&#65533;&#65533;&#65533;&#65533;LVJ&#65533;&#65533;dc&#65533;_t
&#398;e&#65533;&#65533;&#65533;4T^~H[XDY&#65533;&#65533;>&#65533;o&#65533;A)&#65533;%4&#65533;y&#65533;g&#1745;d]&#65533;^&#65533;@&#65533;qy&#65533;&#65533;!H&#65533;&#65533;&#65533;E&#65533;k&#65533;gPE&#65533;&#1697;&#65533;<Z]&#65533;H&#65533;&#65533;&#65533;&#65533;P&#65533;d &#65533;F&#65533;'&#65533;NnF&#65533;&#65533;_4bE\&#65533;&#65533;G<&#65533;7	U([0&#65533;s&#65533;&#65533;&#1349;o&#65533;&#65533;&#65533;4Wt&#65533;&#65533;X&#65533;&#65533;P&#65533;&#65533;&#65533;&#65533;&#65533;&#1312;&#65533;&#65533;D,&#65533;"&#65533;&#65533;hHD&#65533;X&#65533;[$&#65533;F&#65533;\Y&#65533;^&wQR&#65533;&#65533;&#65533;.&#65533;&#65533;&#65533;&#1639;&#65533;EL&#65533;&#65533;R&#65533;h&#65533; P&#65533;&#65533;t&#65533;V &#65533;&#65533;&#65533;&#65533;&#65533;&#65533;?,&#65533;@&#65533;&#65533;@&#65533;iE&#65533;&#65533;&#65533;&#65533;&#65533;h%&#1281;\&#65533;%$PE&#65533;fDL&#65533;&#65533;&#65533;&#65533;
&#65533;I^&#65533;&#65533;U&#65533;r]_&#65533;\&#65533;%&#65533;'&#65533;&#65533;U &#65533;&#65533;gn&#65533; UD&#65533; &#65533;&#65533;&#1029;&#261;2E &#65533;&#65533;X&#65533;l&#790;DQ&#65533;&#65533;)!&#65533;(
f&#65533;&\&#65533;&#65533;&#65533;N&#65533;EF&#65533;y&#65533;D&#65533;-\&#65533;eL&#65533;e&#65533;&#65533;&#65533;@&#65533;i&#65533;"&#46734;&#65533;&#65533;*&#65533;W&#65533;&#65533;R&#65533;&#65533;&#65533;)&#65533;Z-&#65533;%}&#65533;&#65533;]&#65533;Cd&#65533;f&#65533;NB&#65533;&#65533;$T)&&#65533;?&#65533;Cbz&#65533;&#65533;Tj}&#65533;b&#65533;&#65533;I34&#65533;&#65533;#&#65533;&#65533;"W&#65533;	!a&#550;&#65533;&#65533;&#65533;&#65533;}&#65533;&#65533;I&#65533;&#65533;&#65533;&#65533;&#65533;&#443;&#65533;&#65533;YnD&#65533;&#65533;y,&#65533;z4T&#65533;.l	Q&#65533; i&#65533;I&#65533;b*bNJ#DY&#65533;&#65533;&#1518;&#65533;[E&#65533;&#65533;&#65533;&#65533;&#646;Q&#65533;&#65533;i&#65533;F&#65533;&#65533;)&#65533;F&#65533;&#65533;&#428;&#65533;&&#65533;&#65533;&#65533;&#812;D&#65533;G&#65533;l&#65533;V&#65533;&#1034;&#65533;rm&#65533;% TFLi&#65533;&#1208;&#65533;@&#65533;&#65533;"W&#65533;&#65533;k&#65533;&#65533;R&#65533;*V&#65533;&#65533;&#65533;"&#65533;&#65533;&#65533;G&#1542;N&#965;D&#65533;DXq&#65533;&#65533;"&#65533;&#65533;&#65533;*&#65533;"&#1981;&#65533;GD,&#65533;2&#65533;&#65533;&#424;&#65533;&#65533;&#65533;&#65533;&#65533;S&#65533;g=i&#65533;&#65533;J&#65533;FOV&#65533;&#65533;)&#847;&#65533;&#65533;&#65533;	f4&#65533;~&#65533;"h&#65533;B&#65533;&#1177;k&#65533;en&#65533;Vi}&#42099;&#65533;lD -F&#65533;&#50770;&#65533;E&#65533;&#65533;&#65533;r&#65533;?jBD&#65533;&#65533;&#65533;&#65533;C&#65533;I&#65533;&#65533;&#65533;&#65533;&#65533;.l&#65533;.&#65533;FD&#65533;M&#65533;&#65533;&#65533;X&#65533;ea&#65533;&#65533;x&#65533;&#65533;&#65533;&#65533;&#65533;&#65533;W&#65533;*&#65533;&s&#65533;F&#65533;S&#65533;i*&#65533;^j&#65533;&#65533;&#65533;S&#65533;K3&#65533;&#65533;&#65533;&#65533;&#65533;&#65533;&#65533;&#65533;vrM&#65533;&#65533;&#65533;&#65533;&#65533;&#65533;F&#65533;&#65533;&#65533;&#65533;*E&#65533;m&#65533;6U&#65533;&#65533;&#65533;&#1754;&#65533;&#1332;&#65533;Si&#65533;"i&#65533;_&#65533;	&#65533;&#1578;&#65533;r&#65533;|V&#65533;hn&#65533;	`VR&#287;&#65533;&#46496;&#65533;&#842;n&#65533;&#65533;&#65533; &#65533;&#65533;) &#65533; &#65533;n&#65533;P&#65533;&#65533;Z&#65533;&#65533;&#65533;. &#65533;.i&#65533;&#65533;&#65533;&#65533;&#65533;&#65533;p30&#65533;pl&#65533;n&#65533;&#65533;0&#65533;0&#752;@&#304;&#65533;&#65533;&#65533;?lB	&#65533;&#65533;p&#65533;E&#65533;&#65533;&#65533; &#65533;'&#65533;D.&#65533;&#65533;&#65533;&#65533;W$1Z '&#65533;~&#65533;&#1464;&#65533;&#65533;F&#65533;&#65533;&#65533;&#65533;F&#65533;5&#65533;&#1901;&#65533;&#65533;&#65533;&#1866;&#65533;&#65533;&#65533;	&#65533;`&#65533;&#65533;Z&#65533;E&#65533;&#65533;&#65533;&#65533;&#65533;Fq&#65533;&#65533;	&#65533;j&#1700;\F&#65533;R&#1288;+d&#65533;&#65533;&#65533;	&#65533;V&#65533;&#65533;D&#65533;0x&#65533;&#65533;&#65533;&ji&#65533;i&#65533; &#65533;j^.&#65533;&#65533;&#65533; o&#65533;	_n+&#65533;&#65533;j&#65533;&#65533;&#65533;?&#65533;&#65533;3U&#65533;&#65533;S&#65533;o&#65533;&#65533;n&#65533;
&#65533;0&#65533;@p&#65533;&#65533;&#65533;h&#65533;S
&#65533;&#65533;.	&#65533;&#65533;&#65533;	&#65533;}&#65533;}&#65533;&#65533;&#65533;&#65533;i`Y&#65533;'q%o(9F\4fg	&#65533;&#65533;bV&#65533;R&#65533;x&#65533;&#65533;K&#65533;&#65533;G&#65533;&#65533;&#65533;DD,3&#65533;"&#65533;q&#1674;K&#65533;"e&#65533;&#65533;D&#65533;&#65533;&#65533;2&#65533;&#65533;ub&#65533;&#65533;z&#65533;&#65533;G3\&#65533;&#65533;&#65533;&#65533;&#65533;&#65533;&#65533;&#65533;.`&O&#65533;$A&#65533;&#65533;&#65533;re0&#65533; &#65533;&#65533;&#21158;&#65533;&#65533;&#65533;FPA&#496;&#65533;&#65533;&#65533;Wpi&#65533;g&#65533;z)&#65533;
r!&#65533;&#65533;&#65533;&#65533;#+r~~2&#65533;j&#65533;&#65533;"&#65533;rF&#65533;&#65533;@p2Ik&#65533;G&#65533;&#65533;&#65533;>&#65533;&#65533;&#65533;L&#65533;4Mk&#65533;&#65533;&#65533;&#65533;&#65533;1&#65533;&#65533;v&#65533;&#65533;&#65533;npGW&#65533;'#0&#65533;&#65533;qI&#65533;/&#481;&#65533;>&#65533;qa&#65533;&#65533;&#65533;&#65533;]&#1561;o2&#65533;W&#65533;&#65533;&#65533;&#65533;&#65533;&#1578;-Htm&#65533;&#65533;&#65533;&#65533;&#65533;&#65533;ub/Z&#65533;&#65533;o&#65533;(&#65533;j5Z&#65533;&#65533;&#1538;sY*R3jj&#65533;L&#65533;&#65533;&#65533;&#65533;5&#65533;&#65533;Jd=A&#65533;&#65533;5&#65533;&#65533;k=5X&#65533;&#65533;&#65533;&#554;&#65533;Z&#65533;?$&&#65533;$vXm&#65533;&#65533;&#65533;S&#65533;&#65533;62 &#65533;p	u&#65533;&#65533;*&#65533;&#65533;ewD,&#65533;&#65533;&#65533;.c&#65533;G&#65533;hR&#65533;&#65533;'kFt&#65533;V2~&#65533;0&#65533;n&#65533;+_&#65533;Dp&#65533;F&#65533;&#65533;J&#65533;DL&#65533;&#65533;M&#65533;v&&#65533;&#65533;X &#65533;o&#65533;,&#65533;&#65533;&#65533;&#65533;4j,@j\&#65533;q&#1780;(7N$m&#65533;&#65533;h&#65533;&#65533;,&#65533;&#65533;+r&#65533;l.&#65533;&#65533;a/&#65533;bz&#65533;&#65533;&#65533;<R3&#65533;&#65533;3'V&#65533;&#65533;^&#65533;os>&#65533;&#65533;a&#65533;M&#65533;hdh&#65533;&#65533;&#1086;6-&#65533;by&#65533;&#934;&#65533;&#65533;&#65533;&#65533;&#65533;&#65533;*&#65533;&#65533;
&#65533;y?&#65533;G&#65533;+&#65533;&#1909;9K1&#65533;&#65533;\&#65533;=&#65533;&#65533;:&#65533;2&#65533;&#65533;O
b&#65533;&#65533;&#65533;&#65533;&#65533;p&#65533;&#65533;&#65533;&#65533;&#1778;@&#65533;n+&#65533;&#65533;&#49332;&#65533;0j&#65533;n&#65533;&#65533;%;&#65533;'O&#65533;&#65533;&#65533;0&&#65533;&#65533;N&#65533;n&#65533;vZ_)~&#65533;nm?@){&#36265;J&#65533;G &#65533;&#65533;*&#65533;&#65533;_&#65533;&#65533;O&#65533;,&#65533;s?&#65533;&#65533; LSyE&#65533;)&#65533;&#65533;v)H&#65533;tg4&#65533;2r&#65533;A@&#65533;&#65533;&#65533;&#65533;nvyj&#65533;&#65533;&#65533;V &#65533;&#1797;&#65533;&#65533;N\Z&#65533;&#65533;&#65533;F,&#65533;'&#65533;n&#581;&#1336;&#65533;C&#65533;&#65533;&#65533;&#65533;&#65533;&#65533;x&#65533;&#65533;%^&#65533;P&#65533;&#65533;5&#65533;&#65533;&#65533;&#65533;Y&#65533;&#65533;`c&#65533;H&#65533;X&#65533;ay&#65533;&#65533;&#65533;&#65533;DDV&#65533;&#65533;Ynj&#65533;4&#738;&#65533;&#65533;j&#65533;~&#65533;#&#65533;0C&#65533;&#65533;&#65533;#0&#65533;Q&#65533;'&#65533;z&#65533;&#65533;z+g2
&#65533;0&#65533;Z7E&#65533;&#65533;E|I&#65533;yG(9&#65533;&#65533;l&#65533;&#65533;&#65533;o&#65533;M_Dj&#65533;&#65533;+7&#65533;&#65533;&#65533;&#65533;@\AsK&#65533;z-&#65533;&#65533;&#65533;nhO7&#65533;&#65533;s&#65533;^&#65533;i&#65533; &#65533;&#65533;g.&#65533;&#65533;W-&#33182;%&#65533;]&#65533;&#65533;!-$&#65533;U&#65533;&#65533;&#65533;e0&#65533;f &#65533;\&#65533;7~&#65533;"&#65533;	\g		&#65533;&#65533;&#65533;&#65533;N&#65533;&#65533;&#65533;&#65533;o&#65533;2&#65533;9&#65533;m&#65533;&#981;vf&#65533;)#&#65533;J
&#65533;&#65533;F&#65533;_&#65533;j&#65533;&#65533;&#65533;Fvdt&#65533;&#65533;&#65533;&#65533;r	&#65533;n&#65533;&#65533;&#65533;D&#65533;&#65533;;&#65533;&#65533;h&#1002;&#65533;&#65533;i&#65533;c&#65533;p&#65533;&#65533;&#65533;RtGd;V&#812;&#65533;&#65533;&#65533;&#65533;n&#65533;sL&#65533;&#65533;@&#65533;&#65533;&#65533;&#65533;K{&#65533;&#65533;&#65533;s7wsC9&#65533;S&#65533;M p0Q#0p&#65533;&#65533;
,h &#65533;W&#65533;&#65533;&#65533;&&#65533;@&#65533;&#65533;a&#65533;&#65533;}&#65533;F`fv&#65533;&#65533;&#65533;z&#65533;&#65533;&#65533;&#65533;h&#65533;&#65533;&#65533;&#65533;&#65533;;^g&#65533;&#65533;&#65533;h&#65533;&#555;&#65533;b&#65533;&#65533;&#65533;6&#65533;u\&#454;&#32759;&#65533;U&#65533;oqr&#65533;&#65533;&#65533;"&#65533;&#65533;&#65533;&#65533;FA&#65533;g&#65533;&#65533;aoP}0&#65533;s&#65533;&#65533;&#65533;&#65533;d&#65533;&#65533;OwJ&#65533;&#65533;B&#65533;t	&#65533;<&#65533;&#65533;&#65533;BgrF&#65533;8&#65533;&#65533;:&#65533;&#65533;6&#65533;^&#65533;D@{&#65533;S&#65533;&#65533;&#65533;J&#65533;&#65533;c&#65533;=Lg&#65533;N&#65533;MK&#65533;&#65533;)E0&#65533;&#65533;3&#65533;&#65533;;9j,?&#65533;&#65533;&#65533;&#65533;&#65533;&#65533;q&#65533;,b&#65533;`&#65533;&#65533;;FU&#65533;f&#65533;&#65533;zg&#53722;&#65533;G&#65533;&#792;&#65533;K5&#65533;q&#65533;Dl&#65533;&#65533;&#65533;&#65533;W&#65533;&#65533;[&#1003;&#65533;&#65533;&#65533;{ &#65533; (f	&#65533;o&#65533;?&#65533;
&#65533;h&#432;&#65533; &#65533;6"Fd&#65533;&#65533;&#65533;f&#65533;4Kx&#65533;!( I&#65533;4y&#65533;&#65533;&#65533;&#65533;
W*&#65533;8&#65533;&#65533;&#583;'K&#65533;l&#65533;&#65533;&#65533;&#65533;%7&#65533;&#65533;&#65533;&#65533;O&#65533;&#65533;&#65533;\&#65533;&#65533;&#65533;O/&#65533;&#65533;z&#65533;Pt&#850;&#65533;  &#65533;r&#65533;
&#618;Ur&#65533;&#65533;&#65533;&#65533;TI>&#65533;&#65533;&#65533;+&#65533;R &#65533;S&#65533;&#65533;X&#65533;&#65533;&#65533;K&#65533;&#65533;&#65533;n&#65533;&#405;&#65533;&#65533;&#65533;&#65533;w{&#65533;&#790;!&#65533;&#65533;]&#65533;&#65533;e1H&#65533; h&#65533;kvf4&#65533;Z&#65533;RR&#65533;g&#65533;&#65533;\&#65533;|e&#65533;I&#747;G&#65533;&#65533;G&#65533;3&#1919;&#65533;i&#1526;}wn&#65533;&#65533;&#65533;y&#65533;.&#65533;0*&#65533;IO&#65533;&#65533;&#65533;&#65533;&#65533;&#65533;&#65533;&#65533;7&#65533;"&#65533;~ZXA&#65533;'&#65533;)M&#65533;M)i&#65533;;N&#65533;P&#65533;&#65533;&#65533;&#65533;&#1893;H&#65533;lR&#65533;z&#65533;&#65533;Y*,&#65533;&#65533;!&#65533;&#65533;mBI8&#1253;&#65533;&#65533;3&#65533;%&#65533;&#65533;&#65533;H&#65533;&#65533; &#65533;-&#65533;&#65533;0:I"&#65533;$&#65533;F&#65533;k&#65533;z&#65533;i$&#65533;&#65533;&#65533;/&#65533;-&#65533;
_zh&#65533;&#65533;&#65533;g	ZX&#65533;&#65533;'Y&#65533;&#65533;<&#65533;~&#65533;&#65533;)&#65533;&#65533;&#65533;&#65533;"&#65533;&#65533;'**&#65533;&#65533;
-&#65533;.$&#65533;@r&#65533;&#65533;&#52876;&#65533;&#65533;^Cr&#65533;!&#65533;b&#65533;w&#65533;&#749;*k,-&#65533;H&#65533;&#65533;&#1534;Z&#65533;K&#65533;0&#65533;KM&#65533;&#65533;&#65533;&#65533;,&#65533;&#65533;&#65533;)&#65533;D &#65533;&#65533;&#65533;&#65533;M&#65533;kK3&#65533;&#65533;&#65533;:&#65533;|/&#65533;&&#65533;r1>&#65533;&#65533;,33W#m&#65533;J-&#65533;&#65533;Li&#65533;&#65533;&#65533;&#65533;Xa&#65533;&#65533;&#65533;.&#65533;&#65533;J&#65533;&#65533;&#65533;&#65533;&#65533;&#65533;n&#65533;V&#65533;&#65533;&#65533;&#65533;&#65533;X
X_q6(D&#65533;M?/&#65533;&#65533;&#65533;*&#65533;6&#65533;.*&#65533;D&#65533;&#65533;K6YZY&#65533;&lh&#65533;&#65533;V&#65533;j&#65533;P&#65533;&#65533;8&#65533;m&#1670;F&#1839;>n&#717;&#65533;A&#65533;FZ&#65533;&#65533;/\&#65533;&#65533;&#65533;&#65533;d&#65533;O~2&#65533;&#447;&#65533;&#65533;W&#65533;&#65533;#&#65533;S u,i@fH,&#65533;&#65533;&#65533;&#65533;a&#65533;&#65533;)&#65533;#&#65533;&#65533;&#65533;.#&#65533;c?#S&#65533;&#827; &#65533;2&#65533;+&#65533;H6-&#65533;|&#54671;&#65533;&#65533;g&#65533;&#65533;4&#1912;$&#65533;&#700;&#65533;&#65533;-5>&#65533;&#65533;?&#1002733;&#65533;#&#1785;&#65533;&#65533;&#65533;\ R&#65533;4&#65533;L&#1252;&#65533;^&#65533;&#65533;&#1610;J&#65533;)&#65533;&&#65533;&#65533;P&#65533;&#65533;T!&#65533;&#65533;&#65533;!&#43432;&#65533;&#65533;^&#65533;!&#65533;R&#65533;o6`U&#65533;6s&#65533;O#&#65533;Ii]&#65533;&#65533;&#230;&#65533;&#65533;&#1078;)<&#65533;&#65533;J&#65533;&#65533;&#1030;&#65533;u&#1084;&#65533;&#65533;o&#65533;&#65533;&#65533;&#65533;&#65533;&#65533;u	&#65533;+&#65533;&#65533;&#65533;Zp"1&#65533;]&#65533;V O!&#65533;&#65533;}&#65533;t&#65533;&#65533;>)&#65533;&#65533;&#65533;)&#65533;&#65533;X&#65533;&#65533;/2&#65533;&#65533;&#65533;$&#65533;&#65533;`&#65533;&#65533;&#1042;K,&#65533;&#65533;2e&#65533;&#65533;&#65533;`&#65533;&#65533;Y&#65533;y$&#65533;&#65533;xe<&#65533;&#65533;>&#65533;&#65533;&#65533; &#65533;&#65533;&#65533;(+&#65533;&#65533;RH&#65533;x&#65533;&#65533;&#65533;&#65533;Ajrg&#65533;KB&#65533;&#65533;C&#65533;&#65533;d&#142;<&#65533;M&#65533;&#65533;&#65533;&#65533;&#65533;&#65533;&#65533;&#65533;hz&#65533; 	&#65533;)&#65533;&#65533;&#65533;T&#65533;
&#65533;Bu&#65533;&#65533;l&#65533;_&#65533;&#654;u&#65533;F5&#65533;M&#65533;:&#65533;&#65533;&#65533;.2&#65533;&#65533;
&#65533;&#65533;&#65533;&#65533;&#65533;|^&#65533;&#65533;z&#65533;#ARi&#65533;C47&#65533;&#65533;d &#65533;&#65533;&#65533;D&#65533;&#65533;&#65533;&#65533;a {&#65533;Vm&#65533;&#65533;&#65533;&#65533;#="~2&#65533;qe&#65533;=&#65533;s&#65533;&#65533;8&#65533;T&#646;&#65533;&#65533;&#65533;{&#65533;-:&#65533;&#65533;B
&#65533;@&#65533;(.'&#65533;&#65533;oAa&#65533;J7&#65533;&#65533;&#65533;&#460;d&#65533;&#3990;`&#65533;&#65533;&#65533;&#65533;_&#65533;WRL&#65533;;&#65533;Jw&#65533;3&#617;&#65533;&#65533;&#65533;$&#65533;]X&#65533;b0&#65533;&#65533;v&#65533;&#65533;&#65533;&#168;&#65533;=&#65533;&#65533;%8&#65533;&#65533;&#9196;&#65533;na&#65533;c&#65533;U&#65533;&#65533;&#65533;&#65533;la&#65533;&#65533;$&#65533; &#65533;H&#65533;)&#65533;7B"&#65533;&#65533;F&#1446;&#65533;&#65533;&#65533;h&#65533;&#65533;mRS&#65533;&#65533;&#65533;	&#65533;Bs&#65533;^2&#65533;3&#65533;(&#65533;0&#65533;YL&#65533;4E9L	Q&#65533;&#404;&#65533;(&#65533;F&#65533;&#65533;4&#65533;3&#65533;{A$&#65533;&#65533;k&#65533;&#65533;6&#65533;;&#65533;&#65533;&#65533;lv&#65533;&#65533;&#65533;&#65533;&#65533;<&#65533;<I&#1880;h&#786;x'&#65533;S~&#65533;3" &#65533;0n&#65533;&#200;{*&#184;&N&#65533;&#65533;jH&#65533;I&#65533;u&#65533;
r&#65533;I&#65533;B&#65533;&#65533;4&#65533;%&#65533;lL&#65533;&#65533;&#65533;&#65533;84&#65533;&#65533;&#65533;&#65533;&#65533;'&#65533;&#65533;&#65533;3B&#65533;&#571;&#65533;C&#65533;&#65533;HE=&#65533;Y&#65533;w&#902;&#65533;$&#65533;&#65533;B&#65533;&#65533;#&#65533;,S*&#65533;&#65533;tZ0&#65533;^&#65533;&#65533;&#65533;&#65533; &#65533;'*d2y&#65533;K&#65533;X&#65533;B1&#65533;"&#65533;!&#65533;t&#65533;;i)&#65533;&#809;5&#65533;&#65533;&#65533;k&#65533;&#65533;[j&#65533;h[&#65533;?
&#65533;&#65533;@\&#65533; h&#65533;Z&#65533;&#65533;V&#65533;&#65533;&#65533; M9&#65533;r&#65533;&#65533;@&#65533;&#65533;H&#65533;L&#65533;W&#65533;q&#65533;(&#65533;Y&#65533;`&#65533;#&#65533;&#65533;&#65533;$MX&#65533;&#65533;V&#65533;&#65533;&#65533;&#65533;&#65533;<;&#65533;&#65533;&#65533;N&#65533;<&#65533;OKbb&#65533;&#65533;&#65533;&#65533;B&#65533;&#65533;Av&#65533;&#65533;&#802;&#65533;&#65533;1h&#65533;&#65533;.s&#65533;$Z&#65533;&#65533;G;Kk&#65533;M]jV&#65533;&&#65533;&#65533;6h&#65533;&#1186;&#65533;S&#65533;&#65533;&#65533;;&#333;PI1&#65533;\&#65533;&#65533;]&#65533;ib&#65533;&#554;,&#65533;+6&#65533;K)s&#65533;&#65533;&#1614;&#65533;a&#65533;&#65533;&#65533;(&#1627;&#65533;&#65533;&#65533;&#65533;j.I&#65533;&#1600;&#65533;&#65533;&#65533;&#65533;&#42746;&#65533;&#65533;&#65533;&#65533;&#65533;b&#65533;&#65533;?&#65533;j_&#65533;&#65533;&#65533;&#65533;&#65533;&#65533;&#65533;&#65533;8p&#65533;W&#65533;&#2493;
="\&#65533;6&#65533;&#65533;&#65533;&#65533;&#65533;lA&#65533;&#65533;E_&#65533;&#65533;&#1421;&#65533;&#1032;/b&#65533;F<&#65533;&#65533;&#65533;z&#65533;&#65533;&#65533;yD&#65533;)&#65533;8!1&#65533;o&#65533;&#65533;hD&#65533;-/&#65533;0n!&#65533;&#65533;CA"&#65533;&#65533;9>H&#65533;&#65533;K&#65533;&#65533;&#321;v&#65533;)s&#65533;&#65533;M&#65533;&#65533;3=nPyt&#65533;&#65533;	wE&#65533;&#65533;(&#65533;K&#65533;ra8s&#65533;&#65533;&#65533;0N^%x:&#65533;dPk&#65533;&#65533;&#65533;&#281;+&#65533;&#1738;*&#65533;W&#65533;F&#65533;&#65533;+&#65533; &#65533;ibc_&#65533;&#65533;&#65533;$&#65533;&#65533;&#65533;E
&#65533;2Z&#65533;&#65533;&#65533;&#65533;V&#65533;&#65533;&#757;2&#65533;&#65533;&#65533;E&#65533;}]&#65533;&#1338;&#65533;H&#65533;&#65533;qlb&#65533;. V]
@&#65533;&#65533;&#65533;V&#65533;&#65533;]&#65533;&#65533;&#65533;&#65533;*&#65533;&#65533;&#1345;&#65533;&#65533;?&#65533;&#65533;	a&#65533;&#65533;&#65533;&#65533;&#65533;?r&#65533;:8&#65533;&#65533;v&#65533;&#65533;	J\d&#65533;&#65533;&#65533;&#65533;&#65533;eJ&#65533;&#65533;&#65533;&#1910;&#65533;)&#65533;:&#65533;.&#65533;E&#65533;]&#65533;u+$&#65533;^v&#65533;&#65533;&#65533;nb7&#65533;&#65533;&#65533;N&#65533;&#65533;&#65533;o&#65533;&#65533;[!&#65533;&#65533;7%Alf&#65533;&#65533;"W&#65533;&#177;&#65533;lJL&#65533;&#65533;&#65533;7Cr&#65533;k/{&#65533;
&#65533;&#65533;&#65533;/R&#65533;'&#65533;&#65533; )E &#65533;&#65533;F&#65533;&#65533;Rk&#65533;&#65533;;J!k[&#65533;&#65533;&#65533;~C\.&#65533;4&#65533;&#65533;&#65533;HS&#65533;Bt.G{&#65533;hGS&#65533;B&#65533;I&#65533;&#65533;&#65533;%&#1024;0&#65533;&#65533;&#65533;hN&#65533;&#65533;&#65533;&#65533;&#65533;&#65533;&&#65533;&#65533;X&#65533;&#65533;&#65533;
&#65533;x&#65533;)+I@`&#65533;b&#65533; +&#65533;/&#65533;&#65533;8&#65533;&#65533;jw&#65533;&#65533;&#65533;~&#65533;L&#65533;$xB&#65533;&#65533;&#65533;&#65533;&#65533;&#65533;&#65533;&#65533;{&#65533;_&#65533;&#65533;&#65533;&#65533;&#65533;&#65533;V|&#65533; !&#65533;
 &#65533; ,  &#65533; &#65533; @&#65533; &#65533;	H&#65533;&#65533;&#65533;&#65533;*\&#560;&#65533;&#199;#J&#65533;H&#65533;&#65533;&#331;3j&#65533;&#561;&#65533;&#463; %&#65533;h&#65533;_<+&#65533;Z('a&#65533;&#65533;(
&#65533;&#65533;&#65533;&#65533;Cd)&#65533;&#65533;Aa'ZI&#65533;9	&#65533;&#65533;o`<;)W\&#65533;dAdJF{&#65533;&#65533;&#65533;?/i&#65533;&#65533;&#65533;&#693;&#65533;&#1519;`&#202;K&#65533;&#65533;&#1651;h&#1258;]&#758;&#65533;&#1783;p&#65533;&#65533;X&#65533;&#65533;&#65533;&#65533;v&#65533;0&#65533;|&#65533; &#65533;&#65533;&#65533;];&#65533;[q&#65533;m&#65533;H&#65533;&#65533;+CF&#65533;&#65533;2
v&#65533;&#65533;&#372;&#65533;&#65533;&#65533;A&#65533;&#65533;&#65533;i5>&#65533;&#65533;b5A&#65533;&#65533;&#65533;&#65533;h&#65533;&#65533;&#1784;s&#65533;&#65533;&#891;&#65533;&#65533;&#65533;&#65533;&#65533;N&#65533;&#65533;o0	&#65533;Z&#65533;i&#65533;*$&#65533;&#65533;xW`&#12617;	J&#65533;&#65533;&#65533;&#65533;&#65533;&#65533;&#65533;(&#65533;@P&#65533;c&#65533;Rw`&#65533;&#65533;N|&#65533;&#65533;A`&#65533;i&#65533;&#65533;&#65533;V&#65533;M&#65533;.]x&#65533;]F&#65533;L@c&#1794;6&#65533;&#65533;&#65533;F(&#65533;Vh!n0&#65533;&#65533;E&#65533;!&#65533;mE&#65533;B&#65533;!&#65533;B_&#65533;&#65533;?=H&#65533;bA~d&#266;FH0&#1930;&#65533;&#65533;&#65533;Ot&#65533;{&#65533;@Bh&#65533;M&#65533;t&#65533;&#65533;0	
&#65533;&#65533;a&#1489;7^&#65533;&#65533;&#65533;f&#65533;&#65533;\v&#65533;&#65533;&#65533;&#65533;R&#65533;'gp &J&#65533;!F`T&#65533;&#65533;\&#65533;!C1p&#65533;O&#65533;J&#65533;)&#65533;?`&#65533;)&#65533;"w&#65533;&#65533;'h&#65533;&#65533;" &#65533;q&#65533;&#65533;';&#65533;&#65533;c,&#65533;&#65533;HP&#65533;B`&#65533;&#65533;?B&#65533;&#65533;@&#65533;RP&#65533;&#65533;m&#65533;&#65533;&#65533;&#65533;$B&#65533;'(&#65533;
&#65533;D&#65533;&#65533;&#65533;&#65533;:(&#65533;&#65533;z&#65533;?#e&#65533;MA&#65533;d&#65533;	&#65533;&#296;&#65533;&#65533;&#481;&#65533;T.&#65533;&#65533;&#65533;&#176;&#65533;@N;P7&#65533;&#65533;O,P&#65533;&#65533;S&#65533;@wI&#65533;u&#65533;9iP&#65533;
&#65533;&#65533;cc&#1817;w&#1036;&#65533;WHp&#65533;^A&#65533;&#65533;p&#65533;g&#1297;C&#65533;&#65533;#	&#65533;F&#65533;6&#65533;&#65533;&#65533;&#1492;&#65533;4"P=&#65533;Vl&#65533;&#65533;g,&#65533;g&#65533;&#65533;&#65533;2&#65533;&#65533;4&#65533;&#65533;&#65533;&#65533;&#65533;&#65533;&#65533;&#65533;;&#65533;&#65533;&#65533;2(&#561;&#65533;1/&#65533;P&#748;&#65533;&#65533;SK-'"&#65533;7&#202;&#65533;&#65533;&#65533;&#65533;&#65533;*B&#65533;&#65533;#&#65533;L&#65533;&#65533;AD&#65533;&#65533;t&#65533;O#uA&#65533;&#65533;&#65533;&#65533;&#65533;C4&#65533;O5([g&#65533;&#65533;@8&#65533;&#65533;@&#65533;&#65533;"j&#65533;&#65533;&#65533;0&#65533;Chl&#65533;[&#65533;
&#65533;7&#65533;e&#65533;s&#65533;&#65533;&#65533;P&#65533;&#65533;UDiXj&#65533;&#65533;&#65533;?&#65533;&#65533;&#65533;@&#65533;-&#1928;&#65533;,&#65533;&#65533;ZfY&#65533; &#65533;&#65533;&#65533;&#65533;&#65533;d Z.&#1036;&#65533;&#65533;&#65533;Oc&#65533;&#65533;&#65533;Q&#65533;;w&#65533;&#65533;&#65533;&#65533;&#65533;gi&#65533;?&#65533;\@&#65533;2&#65533;&#65533;^&#65533;%&#65533;&#65533;&#65533;*&#65533;&#65533;;&#65533;	&#65533;&#65533;<&#65533;@H@A&#65533;7&#65533;Z&#1067;&#65533;r&#65533;#&#65533;Y&#65533;HP&#65533;H&#65533;&#65533;~&#65533;&#65533;R&#65533;&#65533;&#65533;}&#65533;&#65533;&#65533;*j&#65533;&#65533;n}^&#65533;&#65533;&#65533;&#2030;z$&#65533;"BhL}@&#65533;S&#65533;		&#65533;&#65533;ud&#65533;&#65533;&#65533;&&#65533;&#65533;A&#65533;&#65533;C &#65533;Z"B&#65533;)<&#65533;G&#65533;&#1751;&#65533;"&#65533;&#65533;5N.t&#65533;A&#65533; &#65533;j&#65533;r&#65533;&#65533;~&#65533;<&#65533;,/&#65533;&#65533;&#65533;t&#65533;&#65533;&#65533;i&#65533;F5&#65533;_&#65533;&#1034;:&#65533;!&#65533;&#65533;4p&#65533;0t&#65533;&#65533;X&#802;A&#65533;
&#65533;	&#65533;&#65533;&#65533;&#65533;A8Qb&#65533;C;<q&#65533;&#65533;2&#65533;(&#65533;&#65533;&#65533;
@&#65533;$&#65533;I&#65533;&#731418;&#1900;|5&#1033;3+&#65533;&#65533;|&#65533;&#65533;&#65533;&#65533;	&#65533;]&#65533;&#65533;|&#65533;&#1149;v&#65533;&#65533;&#65533;JjC&#65533;_&&#65533;&#437;&#65533;&#65533;&#65533;|&#65533;&#65533;&#65533;XC&#65533;&#65533;R&#65533;&#65533;E&#65533;&#65533;
&#65533;x&#65533;&#65533;&#65533;A6&#65533;&#65533;&#65533;[&#65533;&#65533;%&#65533;@Ld( 7&#65533;[ &#65533;&#65533;b&#65533;&#65533;&#65533;&#65533;\H2%2(&#65533;&#65533;@&#65533;&#65533;z&#65533;#&#65533;@Nr&#65533;&#65533;\A`&#65533;M&#65533;&#1296; &#65533;z&#65533;@H&#65533;.&#1292;!&#65533;G}8&#65533;&#65533;U!&#65533;&#65533;A&#65533;&#65533;&#65533;S&#65533;!V&#65533;&#65533;&#65533;&#65533;!&#65533; &1&#65533;&#65533;&#706;~&#65533;`|&#928;&#65533;8q&#65533;o&#65533;A&#65533;&#65533; .Ao&#65533;$&#65533;&#65533;p&#65533;
%&#65533;&#65533;&#65533;Qrq&#65533;&#65533;&#65533;&#65533;:?J&#65533;&#65533;y&#1315;&#65533;\&#65533;@ &#65533;QV&#65533;.'&#65533;&#65533;M5&#65533;	S|&#65533;&#65533;&#65533;xQt&#65533;`&#65533;&#65533;&#65533;&#65533;+.@
R&#65533;&#65533;&#65533;'&#65533;p'B)!O&#65533;Xh&#65533;&#65533;d($(AJ&#65533;&#65533;"&#321;Bq&#65533;&#65533;&#65533;&#65533;S&#1386;&#65533;*&#65533;$P&#65533;&#65533;p&#65533;&#65533;<&#1565;b&#65533;6S&#65533;&#65533;&#65533;&#65533;&#795;N&#65533;S&#65533;D%8QHH&#65533; &#387;4&#65533;)&#65533;G&#65533;:&#65533;&#65533;L&#65533;$&#65533;&#65533;t&#65533;G^D&#65533;{D&#65533;&#65533;j&#65533;<4f&#65533;x&#65533;k
&#1662;X&#65533;Oh&#65533;&#65533;d&#900;&#65533;&#65533;&#65533;&#65533;V 
&#65533;&#65533;&#65533;)N&#1102;&#65533;&#65533;V
@&#65533;>&#65533;&#65533;*g8#

X&#65533;B&#65533;v>Y&#1898;U&#65533;&#65533;&#65533;'	+Er&#65533; &#65533;HvQ9V&#65533;T&#65533;JH-&#65533;&#65533;`&#65533;b"&#65533;b&#65533;&#65533;&#65533; &#65533;&#65533;&JLL,&#65533; &#436;!0&#65533;&#65533;&#65533;a&#58879;6t&#65533;Lx&#65533;&#65533;.!&#65533;s\jj0&#65533;l&#65533;%5&#65533;&#65533;f_&#65533;`&#65533;&#65533;&#65533;&#65533;8&#65533;@8%@df=&#65533;s&#65533;&#65533;$&#65533;&#65533;.2x&#65533;tH@&#65533;&#65533;g5H&#65533;&#65533;p	k&#1550;bI6&#65533;C&#65533;a &#65533;&#65533;@&#65533;+&#65533;&#65533;&#65533;7&#65533;&#65533;M2C &#65533;\&#65533;&#65533;&#524;>&#65533;&#65533;X&#65533;&#595;O&#65533;s&#65533;&#65533;Q&#65533;&#65533;`&#65533;&#65533;&#65533;d&#65533;&#65533;&#65533;h&#65533;&#65533;?&#65533;&#65533;6[&#65533;%v&#65533;BOv&#65533;&#65533;&#1593;&#65533;v>&#65533;&#65533;&#65533;x&#65533;Nu&#65533;U&#65533;b&#65533;&#65533;!&#65533;(&#65533;&#65533;&#65533;&#65533;&#65533;h&#65533;m&#65533;X&#65533;&#65533;&#65533;H[&#65533; >&#65533;46-&#65533;Ms&#65533;&#65533;	6=jQw&#65533;&#65533;&#65533;&#65533;2&#65533;&#547;&#1166;&#65533;&#65533;&#65533;
&#65533;&#65533; |p dP&#65533;7&#65533;&#65533;&#65533;&#65533;IL&#65533;!&#65533;`Z&#65533;`&#65533;o	&#65533;G&#65533;B
:&#65533;&#65533;&#828;&#65533;$&#65533;&#65533;4&#65533;aG&#954;f1&#65533;&#65533;6h&#65533;.&#65533;&#1612; 5c-&#65533;X&#65533;*$&#65533;g&#65533;&#65533;&#65533;&#65533;l&#65533;fD&#65533;&#65533;67Co&#65533;&#65533;&#65533;u&#65533;3&#65533;H&#65533;&#65533;/k&#65533;|&#65533;uCI6&#65533;&#65533;&#65533;&#65533;6&#65533;&#65533;&#65533;#&#65533;H&#65533;@j&#588;D&#65533;_(&#65533;&#65533;%&#65533;w &#65533;&#65533;G&#65533;&#65533;&#2044;&#65533;&#65533;&#65533;&#65533;&#65533;&#65533;&#65533;H&#65533;a&#65533;(,`&#65533;\&#65533;&#1504;p&#65533;&#65533;2 &#65533;M
&#65533;&#65533;j&#65533;&#65533;&#65533;k&#65533;&#65533;&&#65533;.\ T];&#65533;&#65533;&#65533;#x&#65533;&#65533;&#65533;&#65533;&#65533;m&#65533;&#65533;7&#65533;3S&#65533;&#65533;`&#65533;&#65533;&#65533;6\|&#65533;&#65533; &#65533;&#65533;&#65533;?&#65533;&#65533;&#65533;&#65533;!$$&#1019;Gb&#65533;`&#65533;&#65533;:&#65533; &&#65533;&#65533;&#65533;&#65533;` ^x&#65533;:&#65533;&#65533;&#65533;%&#65533;&#65533;&#65533;#_&#65533;L^&#65533;(&#65533;&#65533;&#65533;&#65533;N;&#65533;&#65533;&#65533;)&#65533;&#65533;&#65533;s&#65533;&#327;&#65533;&#65533;1&#582;&#65533;&#65533;&#65533; &#65533;&#65533;5&#65533;&#65533;@h&#65533;L&#1105;n&#65533;%|0&#65533;;d&#65533;&#65533;:&#65533;&#65533;	L&#65533;&#65533;&#65533;&#65533;w&#65533;&#65533;0|>}&#65533;>&#65533;&#65533;?&#65533;&#65533;&#65533;l&#65533;&#65533;&#65533;&#65533;&#65533;&#65533;&#65533;8&#65533;&#65533;:&#65533;&#65533;&#65533;
M &#65533;&#65533;B&#65533;&#65533;:&#65533;xV&#1697;>&#65533;&#385;%&#65533;&#468;t&#65533;_&#65533;&#65533;&#65533;a&#65533;&#65533;&#65533;&#65533; _ A&#65533;q&#65533;:&#65533;g0,&#65533;@$`3AGr&#65533;y.6&#65533;bL&#65533;&#65533;t"&#65533;Qk&#65533;\&#65533;p
1pz$9K&#65533;&#65533;&#65533;&#65533;-&#65533;`8"&#65533;$&#65533;&#65533;&#65533;rU@&#65533;&#65533;u3&#65533;&#65533;+&#65533;I&#65533;Rk8&#65533;?o3I&#65533;:"&#65533;<&#65533;-Qo&#65533;%*&#65533;`q&#65533;`&#65533;O&#65533;KaF&#65533;0^Y&#65533;0j&#65533;
&#65533;&#65533;zw&#65533; ,P	.&#65533;&#65533;l&#65533;&#65533;n&#1542;p&#65533;. &#65533; &#65533;&#65533;P&#65533;&#65533;	Q	,&#65533;&#65533;&#65533;wh>)&#65533;&#65533;&#65533;&#65533;&#65533;u	a&#65533;&#65533;&#65533;&#65533;&#65533;/su8&#65533;#|&#65533;:`&#65533;`CGi&#65533;&#65533;*&#65533;B7&#65533;&#65533; &#65533;&#65533;@#;cu&#65533;xuS7/&#65533;&#65533;V&#65533;S8'&#65533;#&#65533;3#r!f8&#65533;&#65533;0&#65533; u&#65533;&#65533;u&#2017;9&#65533;&#65533;`&#65533;w&#65533;_&#65533;re&#65533;E!Xvv&#65533;x&#65533;v&#65533;!&#65533;_&#65533;P&"w&#65533;&#65533;&#65533;x&#65533;&#65533;P&#65533;=&#65533;9b!0&#65533;&#65533;j&#65533; e&#65533;&#65533;&#65533;&#65533;j&#65533;&#65533;{&#65533;gf0&#65533;&#65533;-0&#65533;
9&#65533;j&#65533;&#65533;&#65533;&#65533;&#65533;
&#65533;&#25606; j>&#65533; &#65533;i&#65533;&#65533;&#65533;&#65533;&#65533;}p&#581;3P&#65533;5&#65533;(*&#65533;&#65533;#	4&#65533;&#65533;3&#65533;x*8&#65533;&#65533;2&#65533;&#65533;P&#65533;:&#65533;@&#65533;&#65533;-&#65533;3h&#65533;,&#65533;&#65533;)&#65533;2&#65533;:{J&#65533;2P!g+&#65533;+&#65533;x&#65533;}w8  n&#65533;@7}&#65533;Fa&#65533;&#65533;&#65533; &#65533;/q&#65533;f6&#65533; @8L54HR)&#65533;&#65533;&#65533;3&#384;m&#65533;a3xp0&#65533; Z1!3L&#65533;3&#65533;&#65533;"&#65533;tN&#65533;&#65533;&#65533;`&#65533;&#65533;#3&#65533;A.&#65533;8&#65533;B9&#65533;&#65533;-Dy&#65533;B0!kI^&#65533;TJ0A}w&#65533;&#65533;?G&#65533;G&#65533;
&#65533;&#65533;5'6B&#65533;H&#65533;c&#65533;&#65533;&#65533;F&#65533;&#65533;&#65533;&#65533;JF&#65533;'gA1A&#65533;&#65533;&#65533;&#65533;0&#65533;&#65533;&#65533;P	&#65533;&#65533;&#65533;&#65533;9jH&#65533;&#65533;&#65533;Y	&#65533;&#65533;&#1031;wX&#65533;&#65533;&#65533;&#65533;q&#65533;&#65533;F&#65533;`d]&#65533;&#1100;&#65533;&#65533;@d&#65533;&#65533;  2i0&#65533;@`>&#65533;s
&#65533;
:@N2&#65533;
&#65533;|w&#65533; 7@(&#65533;&#65533;&#65533;&#65533;*&#65533;&#65533; &#65533;#&#65533;&#65533;.&#65533;(&#65533;&#65533;ax&#65533;W;&#65533;?&#65533;N!z!&#65533;<&#65533;H&#65533;&#65533;v&#65533;&#65533;@&#65533;x#,BC@&#65533;	&#65533;TB&#65533;_&#65533;!&#65533;&#65533;d&#65533;9!&#65533;<&#65533;8&#65533;k&#65533;'@0&#65533;&#65533;&#65533;lv>dy&#65533;&O	C5s"x`0 &#65533;0&#65533;@&#65533;&#65533;00B!&#65533;T&#65533;&#65533;&#65533;}P &#65533; &#65533; &#65533;&#65533; #&#65533;p&#65533;&#65533;k o:d0k&#65533;&#65533;`&#65533;&#65533;&#65533;&#65533;&#65533;@	&#65533;&#65533;	&#65533;0 v&#65533;k&#65533;&#65533;  &#65533;&#65533;-&#65533;&#65533;-^&#65533;&#65533;-&#65533;N5&#65533;&#65533;&#65533;&#65533;!&#65533;&#65533;&#65533;w&#65533;w&#65533;,&#551;&#65533;&#1863;&#65533;&#65533;&#65533;&#64041;Y`&#65533; 
$9I&#65533;&#65533;<%&#65533;N&#65533;&#65533;~(&#65533;&#65533;gpeR&#65533; |0i-&#65533;&#65533; *20vpB&#66192;s&#65533;&#65533;&#65533;&#65533;'`rvROP)&#65533;#3`<N0&#65533;&#65533;&#65533;&#65533;#&#65533;&#65533;6&#65533;&#65533;b&#248;3&#65533;&#65533;&#65533;G2&#65533;$&#65533;&#65533;&#65533;x`&#65533;&#65533;uN'&#65533;m&#65533;qMl&#65533;b&#65533;D&&#65533;&#65533;Q&#65533;&#65533;1q+(&#65533;&#65533;&#65533;&#65533;X&#65533;
Xx&#65533;&#65533;0&#65533;o6@#&#65533;u&#65533;&#1306;K[&#65533;&#65533;3;s/E&#65533;&#65533;0T&#65533;`#&#65533;Y&#65533;&#65533;%8<PH&#65533; &#65533; #w&#65533;&#65533;&#65533;&#65533;&#65533;!3
&#65533;&#65533;j&#65533;&#65533;yX&#65533;&#65533;Y&#65533;&#65533;Y	&#65533;&#65533;&#65533;|H)&#65533;r&#65533;&#65533;&#65533;&#65533;x&#65533;&#65533;&#628;&#65533;(s&#65533;&#65533;w@&#724;&#65533;&#65533;D&#65533;i&#65533;T{&#1914;`&#65533;0<#AM&#65533;&#65533;&#65533;&#65533;&#65533;`&#65533;&#65533;&#1296;
:s/&#65533;&#65533;&#65533;E&#65533;&#65533;'&#65533;2Vu~&#65533;"&#65533;&#65533;&#65533;&#65533;O&#65533;a)&#65533;&#65533;&#65533;Y&#65533;y&#65533;W$&#65533;V)UpvL&#65533;&#65533;&#65533;v&#65533;&#65533;!| ^P`&#65533;!&#65533;&#65533;&#65533;q&#65533;&#65533;&#65533; 1sFs&#65533;U&#65533;&#65533;+&#65533;&#65533;&#65533;&#257;%!8aBu&#65533;&#65533;&#65533;'6&#65533;"3r&#65533;%&7x&#65533;&#65533;&#65533;
&#65533; &#65533; *&#65533;&#65533;&#65533;3&#65533;p&#65533;l_} &#65533;@6&#65533;&#65533;p&#65533;6p&#65533;&#65533;0I&#65533;&#65533;&#65533;&#65533;P&#65533;P&#65533;s&#65533;&#65533;^&#65533;&#65533;&#65533; &#65533;&#65533;`&#65533;u:&#65533;6&#65533;|*&#65533;z&#65533;&#65533;a&#65533; 6&#65533;A&#65533;&#65533;&#65533;6&#65533;6&#65533;1&#65533;8&#65533;&#65533;&#65533;&#65533;&#65533;lK&#65533;W&#65533;&#65533;&#65533;&#65533;r&#65533;&#65533;n&#65533;nk}&#65533;&#1487;&#65533;$&#65533;&#65533;2FP&#65533;+#*&#65533;2*y&#65533;&#65533;&#65533;&#65533;~/C&#65533;HAeWVA
R2&#65533;&#65533;:&#65533;&#65533;X8&#65533; &#65533;&#65533; &#65533;f&#65533;&#65533;@&#65533;pQkc'&#65533;JR&#65533;&#65533;oe0/0&#65533;&#65533;&#65533;&#65533;d/Z&#65533;:Z&#65533;&#65533;&#65533;=&#65533;*&#65533;6&#65533;&#65533;&#65533;t&#65533;1&#65533;&#65533; &#65533;&#65533;&#65533;&#65533;I%&#65533;&#65533;&#65533;&#65533;&#65533;&#65533;
&#65533;&#65533;&#65533;T}&#65533;o&#65533;&#65533;{4&#65533;&#1347;&#65533;&#65533;I&#65533;&#65533;*&#65533;&#65533;&#370;&#65533;I&#65533;&#65533;<9	&#65533;hdF&#1133;&#65533;'c(&#65533;]Q&#65533;s&#65533;s&#65533;&#65533;&#65533;wX&#65533;&#65533;)\;&#65533;&#65533;} L{&#65533;\&#65533;i&#65533;&#65533;&#65533;&#65533;&#65533;
1
&#65533;@&#65533;&#65533;+&#65533;&#65533;#&#65533;Q&#65533;Y&#65533;	}&#65533;	&#1280;&#65533;&#65533;!!&#65533;
<&#65533;&#65533;#&#65533;:$ 2&#65533;.&#65533;&#1120;&#65533;Qv#@&#65533;&#65533;n%W&#65533;[yq&#65533;&#65533;#&#65533;&#65533;&#65533;&#65533;i&#65533;n &#65533;p&#65533;&#65533;b(&#65533;&#65533;&#65533;&#65533;&#65533;WFrB0&#1512;&#65533;Q"Xgq&#65533;a#Q2&#65533;A`\&#65533;&#65533;&#65533;&#65533;&#65533;"&#65533;&#65533;&#65533;`&#65533;&#65533;&#65533;,&#48246;v&#65533;&#65533;&#65533;`&#65533;#P&#65533;&#65533;&#65533;4&#65533;	%&#65533;6&#65533;	&#65533;`s&#65533;&#65533;&#65533;&#65533;&#65533;&#65533;&#65533;I &#65533; &#65533;&#65533;&#65533;&#65533;0&#65533;&#65533;&#65533;?m&#65533;%&#65533;	s&#65533;*C"&#65533;&#65533;&#65533;&#65533;&#65533;&#65533;i&#65533;&#65533;&#680;a&#65533;Z&#65533;^&#65533;Z&#65533;$&#65533;
&#65533;&#65533;&#65533;&#65533;&#65533;&#65533;0&#65533;"&#65533;&#1434;&#65533;&#65533;&#65533;&#65533;#&#65533;&#65533;&#65533;c!3Q&#65533;t&#65533;&#65533;&#65533;ge&#65533;&#65533;&#65533;&#65533;NM&#65533;<P&#65533;f~BP&#65533;w!y7j	&#65533;f7P0o`^Q g&#65533;1i&#65533;y&#65533;!m&#65533;&&#65533;mq,&#65533;&#65533;&#65533;&#65533;.&#65533;Y1S&#65533;&#65533;&#65533;+= &#65533;&#65533;4&#65533;&#65533;&#65533;&#65533;m-&#65533;&#65533;k&#65533;&#65533;a.&#65533;-u, &#65533;H&#65533;&#65533;Z&#65533;&#65533;&#65533;!&#65533;N&#65533;&#65533;&#65533;&#65533;&#65533;&#65533;JDynQ@&#845;&#65533;&#65533;"4:b&#65533;&#65533;&#65533;	&#65533;&#65533;&#65533;&#65533;}~&#65533;&#65533;@U&#65533;&#65533;&#65533;4[&#65533;L&#65533;&#65533;&#65533;;{&#65533;&#65533;&#65533;&#65533;&#65533;&#65533;&#65533;&#65533;&#65533;&#65533;Q&#65533;,&#65533;&#65533;&#1401;&#65533;!&#65533;1&#65533;L{&#65533;&#65533;&#65533;];&#65533;&#65533;&#1612;N{&#65533;&#65533;&#65533;L&#65533;rb&#65533;&#65533;/tq&#65533;&#65533;|O&#65533;&#65533;&#65533;&#65533;&#65533;b/ 
&#65533;h&#65533;a5&#65533;$5&#65533;a&#65533;&#65533;Wee3b&#65533;&#65533;G;R&#65533;&#65533;0&#65533;&#65533;&#65533;$;!@b8&#65533;Av&#65533;&#65533;&#65533;&#65533;&#65533;I &#65533;Tf<`&#65533;&#65533;!y0CP&#65533;<&#65533;&#65533;b=&#65533;b0^)&#65533;&#65533;0&#65533;F &#65533;&#65533;&#65533;U&#65533;0@&#65533;4(&#65533;|s@&#65533;&#65533;&#1306; &#65533;&#65533;&#65533;PI&#65533;&#65533;j&#65533; DL&#65533;p&#65533;&#65533;0&#65533;
?&#65533;&#880;&#1236;&#65533;&#65533;k&#65533;&#30368;	4&#65533;@7&#65533;4&#65533;&#65533;c(z&#65533;&#65533;&#65533;
- })s&#65533;WZ&#65533;&#65533;,&#65533;&#65533;K&#1632;2&#65533;J%~&#65533;&#65533;0@|&#65533;@&#1600;&#65533;hM&#65533;&#65533;&#65533;&#65533;]&#65533;&#65533;&#65533;Fn$&#65533;8pD,K&#65533;u&#65533;X&#65533;&#65533;&#1960;Nk&#65533;x=J 4&#65533;> &#65533;&#65533;8 C  KM&#65533;s&#65533;%0&#65533;p$&#65533;PK	P J<&#65533;DQ!&&#65533;b0&#65533;m&#65533;e]0&#65533;{&#65533;y&#65533;&#832;&#65533;sZ'&#65533;&#65533;si.l7&#65533;&#65533;&#65533;&#65533;&#65533;&#65533;&#1492;ty&#385;&#65533;&#548;&#65533;k_o&#65533;&#65533;&#65533;&&#65533;T]&#65533;\&#65533;tQ?u&#65533;(8&#65533;&#65533;fG!L&#1509;7&#65533;p&#65533;&#65533; &#65533;&#65533;&#65533;aE7&#65533;&#65533;1&#65533;&#65533;&#65533;&#65533;&#65533;=&#65533;t&#65533;&#65533;i&#65533;kX&#65533;GK&#65533;&#65533;&#65533;&#65533;&#65533;&#65533;&#65533;&#65533;k&#65533;U&#65533;L&#65533;&#65533;&#65533;Ld&#65533;&#65533;&#65533;7V&#65533;T&#65533;&#65533;&#65533;w@.`&#65533;N^);"I&#65533;&#65533;&#65533;Q&#65533;`3&#65533;&#65533;u5&#65533;be_o,&#65533;.6F@ &#65533;#/&#65533;)v&#65533;w1&#65533;&#1121;N&#65533;1:&#65533;&#65533;/l&#65533;8&#65533;X&#65533;,&#65533;&#65533;&#65533;&#36668;
&#65533;&#936;&#65533;&#65533;K&#65533;q&#65533;.&#65533; +&#65533;c&#65533;&#65533;&#65533;G@&#65533;XeW&#443;&#65533;&#65533; P1@KnrC&#65533;VH&#65533;&#65533;$&#65533;&#65533;,  &#65533;)U&#65533;$&#65533;@&#65533;M&#65533;2&#65533;' &#65533; k~&#65533;&#65533;&#65533;&#65533;,&#65533;c&#65533;0&#65533;*&#65533;&#65533;&#65533;&#65533;&#65533;&#65533;
&#65533;&#65533;
4`&#65533;&#65533;d00&#65533;t`&#65533;&#65533;&#65533;K	k.&#65533;&#65533;c&#65533;&#65533;	&#65533; &#65533;Pm&#65533;&#65533;&#65533;}&#65533;&#65533;&#65533;l&#65533;&#65533; &#65533;&#65533;&#65533;&#65533;N&#65533;&#65533;w&#65533;~C|&#65533;&#65533;&#43374;!&#65533;w&#65533;&#65533;&#65533;&#65533;_*w&#65533;&#65533;&#65533;&#65533;/&#65533;&#65533;$
&#65533;&#65533;cN"8^&#65533;&#65533;&#65533;&#65533;?'&#65533; &#65533;`&#65533;&#65533;	T&#65533;&#65533;F&#65533;&#65533;;&#65533;8p&#65533;&#65533;D1B&#65533;&#65533;&#65533;F&#411;gZ&#65533;&#65533;I&#65533;.e&#65533;&#1321;A&#65533;*0=&#65533;TT&#65533;&#65533;&#65533;&#65533;&#65533;&#65533;&#65533;&#65533;&#65533;3Fb&#65533;&#65533;&#65533;&#65533;&#65533;&#65533;&#65533;9&#65533;Hl{Q&#65533;&#65533;?
k&#65533; &#65533;&#65533;&#2037;k&#65533;%:&#65533;F&#1720;&#65533;kLK&#65533;&#65533;1c&#65533;J7&#65533;&#65533;&#65533;&#65533;5L-F9&#65533;&#65533;&#65533;&#65533;4&#65533;A^&#518;&#65533;&#65533;!&#65533;.Q!&#65533;@&#326;J&#65533;&#65533;?&#65533;&#65533;&#65533;&#65533;&#65533;&#65533;&#65533;&#65533;&#65533;E\&#65533;%L&#65533;&#65533;9&#65533; N&#65533;N&#65533;^&#65533;&#65533;u&#65533;&#1653;o&#65533;&#65533;&#65533;`&#65533;&#65533;&#65533;&#65533;O~&#65533;&#65533;J&#65533;7&#65533;_J&#65533;&#65533;&#65533;&#65533;&#65533;r0&#65533;~&#65533;>&#65533;e0&#65533;h&#65533; &#65533;&#65533;O@&#65533;2&#65533;&#65533;&#65533;&#65533;,&#65533;&#65533;&#65533;&#65533;&#65533;&#65533;&#161;&#65533;0H&#65533;&#65533;&#65533;0&#65533;:|&#65533;&#65533;.;&#65533;&#65533;.&#65533;&#65533; j b(	&#65533;i&#65533;&#65533;_4&#65533;}bCBb&#65533;(&#65533;&#65533;&#65533;&#65533;&#65533;"&#65533;G"e&#65533;a&#65533;$&#65533;m&#65533;x&#65533;.&#65533;^&#65533;K&#65533;&#65533;"j&#65533;&#65533;&#65533;NA&#65533;&#65533;
 &#65533;&#65533; &#65533;&#65533;&#65533;/&#65533;&#65533;OA&#65533;&#65533;&#65533;	$&#65533; B&#65533;&#65533;M&#65533;&#65533;&#65533;N<&#65533;&#65533;s&#65533;&#25778;@&#65533;.PB&#65533;H*&#65533;r&#65533;&#65533; &#65533;&#65533;>&#65533;F08a&#65533;i&#65533;&#65533;+P&#65533;&#65533;L&#65533;i&#65533; 3t&#65533;&#65533;&#65533;>&#65533;&#65533;&#65533;&#65533;F!pk#
@aG7Pn&#65533;&#65533;&#65533;08&#65533;&#65533;&#65533;&#65533;C&#136;&#146;&#65533;&#65533;1&#65533;&#65533;C0&#65533;&#65533;&#65533;&#65533;YMJ&#65533;&#65533;&#65533;)A&#65533;w&#65533;)!&#65533;$i&#65533; J)&#65533;$D &#65533;(A&#65533;pP&#65533;&#65533;&#65533;&#65533;&{u@D_}&#65533;&#65533;_&#65533;&#65533;lL&#65533;&#416;l&#65533;&#65533;_|&#65533;&#65533;&#65533;&#65533;$**&#65533;&#65533;&#65533;&#65533;H&#65533; Y&#65533;&#65533;&#65533;9&#65533;Kp&#65533;&#65533;&#65533;
&#65533;&#65533;-BUS	O&#65533;d>*P&#65533;&#65533;&#65533;&#65533;&#65533;V&#65533;PD&#65533;,h?&#65533;z&#505;&#65533;&#65533;&#65533;B&#65533;t&#1696;#&#65533;H&#65533;&#65533;NI&#65533;&#65533;&#65533;&#65533;f&#65533;iP8&#65533;RC&#65533;&#65533;&#65533;Z&#65533;&#65533;.&#65533;&#65533;1&#65533;/&#65533;Q&#65533;&#1054;&#65533;n&#65533;H4&#65533;&#65533;E&#65533;l)O&#65533;&#462;&#65533;I-)&#65533;p&#65533;&#65533;&#65533;&#65533;tc<V&#65533;&#65533;R&#65533;(&#65533;&#65533;A$&#65533;&#65533;&#65533;-9&#65533;~&#65533;&#65533;I&#65533;&#65533;&#65533;&#65533;&#65533;&#65533;
q&#65533;&#65533;[w&#65533;&#65533;:&#65533;&#65533;&#65533;&#65533;c&#65533;v&#65533;p&#65533;<&#65533;&#65533;{&#65533;&#65533;&#65533;&#65533; &#65533;b&#65533;&#65533;G
&#65533;s?B2&#65533;&#65533;&#65533;>&#65533;&#65533;&#65533;&#65533;&#65533;&#959;5&#65533;&#65533;n&#65533; &#65533;jH&#65533;&&#65533;&#65533;}^K
&#65533;z&#65533;&#65533;O&#65533;C&#65533;0,&#65533;&#65533;RE%hQ*&#65533;&#65533;&#65533;m&#65533;&#65533;&#65533;I&#65533;0&#65533;&#65533;$ @&#65533;&#65533;&#65533; &#65533;&#65533;@5&#65533;Ex&#65533;`&#65533;&#1027;&#65533;&#65533;c(&#65533;(&#65533;b&#65533;&#65533;	%{v+&#65533;&#65533;&#65533;"&#65533;&#65533;%&#65533;r&#65533;D
&#65533;&#65533;&#65533;8&#65533;x&#65533;&#65533;`wC&#65533;p;ip
&#65533;&#65533;&#65533;#&#65533;&#65533;*1&#65533;I~;,J%$&#65533;&#65533;b&#1025;&#65533;&#65533;fA&#65533;i7&#65533;&#65533;4]#&#65533;I@t&#65533;c&#65533;&#65533;T &#65533;&#65533;CH&#65533;&#65533;X&#65533; P&#65533;!&#65533;&#65533; >&#65533;&#65533;&#65533;&#65533;D)&#165;&#65533;$&#65533;&#65533;&#65533;&#65533;&#65533;&#65533;	M&#65533;&#65533; 4&#65533;&#65533;!&#65533;&#65533;-M&#1024;(&#65533;A#&#65533;%&#65533;O&#65533;#H6t&#65533;E &#65533;&#65533;Fi&#65533;&#65533;s&#65533;&#65533;&#65533;&#65533;&#65533;&#65533;b&#65533;A
&#65533;
&#65533;&#65533;b&#65533;&#65533;?j&#65533;&#65533;1&#65533;C f&#65533;&#65533;b2&#65533; i&#65533;(&#65533;&#65533;&#65533;)&#65533;A &#65533;P&#65533;,qFO&#65533;&#65533;@&#65533;C*040&#65533;A
&#65533;*B&#65533;R '&#65533;&#65533;	&#65533;SS&#273;&#65533;&#65533;%&#65533;b&#65533;&#65533;S&#65533;7&#65533;/&#65533;+J&#65533;&#65533;P&#65533;0$&#65533;<	I&#65533;&#65533;&#65533;\&#166;;&#65533;O&#65533;R^&#65533;f&#65533;&#65533;kny
3&#65533;&#65533;&#65533;&#65533;&#65533;&#65533; nv3O&#65533;&#65533;Q|
/&#65533;&#65533;&#65533;&#65533;&#65533;BpD	&#65533;?xA8&#65533;&#65533;q<&#65533;&#65533;>&#65533;&#65533;
m#m7
(@&#65533;&#65533;&#65533;6_&#65533;QtycDq&#65533;ZT&#65533;&#65533;&#65533;&#65533;@jCQ&#65533;AZ&#65533;C&#65533;fU;&#65533;&#65533;	&#65533;h&#65533;t&#65533;w&#65533;#+&#65533;&#65533;&#65533;&#65533;<, &#65533;=&#65533;&#65533;&#65533;&#65533;&#65533;rJ&#65533;&#65533;t&#65533;?y&#65533;&#65533;~&#65533;a)&#65533;4&#65533;J&#65533;&#65533;&#65533;C&#65533;i&#65533;&#65533;?&#65533;&#65533;&#65533;-&#65533;S&#65533;Z&#65533;&#1477;mdv.$0Fh&#65533;&#65533;%&#65533;N&#65533;&#65533;}i&#65533;I&#65533;&#65533;&#65533; Q&#65533;&#65533;&#65533;&#65533;=&#65533;&#65533;?n&#1027;T!&#65533;!Hou&#65533;[&#65533;*e
&#65533;&#65533;&#65533;&#65533;&#65533;&#65533;&#65533;&#65533;L&#65533;]&#65533;v2&#65533;&#65533;&#65533;@@)&#65533;j&#65533;&#65533;`&#65533;&#65533;@&#65533;&#65533;&#65533;n&#65533;&#65533;&#65533;%&#65533;&#65533; &#65533;?&#65533;p&#65533;Y&#65533;&#65533;9&#65533;[P&#65533;Lc(`2&#866;H&#65533;&#65533;*"*s&#65533;&#65533;&#65533;&#65533;&#1703;&#65533;&#65533;=&#65533;/&#259;&#59402;? &#65533;&#65533;&hA"&#65533;&#65533;\&#65533;`&#65533;&#65533;&#65533;&#65533;&#65533;T&#65533;&#65533;&#65533;&#65533;0\&#65533;$&#65533;&#65533;&#65533;&#65533;d&3&#65533;$&#65533;&#65533;fw&#65533;&#65533;i&#65533;&#65533;&#65533;%@&#65533;&#65533;e&#65533;&#65533;|(&#65533;&#65533;&#65533;1&#65533;&#65533;&#65533;&#65533;<&#65533;	L&#65533;&#65533;&#65533;e&#65533;&#65533;&#65533;&#65533;&#178;&#65533;%&#65533;&#65533;aY&#65533;,&#65533;&#65533;&#65533;&#65533;&#65533;B&#65533;&#65533;b&#65533;&#65533;&#65533;&#65533;P&#65533;xp_|$$&#65533;*	pP&#65533;&#65533;&#65533;%&#65533;P!&#65533;L &#946;D&#65533;q&#297;`&#65533;?&#65533;&#65533;&#65533;1&#65533; &#65533;&#65533;&#65533;&#65533;&#65533;&#65533;&#65533;&#65533;&#65533;&#65533;=&#65533;"&#65533;&#65533;C&#65533;&#65533;&#65533;1NP&#65533;j&#65533;&#65533;g_d&#65533;5J}&#65533;(H&#65533;&#65533;&#65533;8)m&#65533; 0C&#46573;u&#65533;-J&#65533;&#65533;4x&#65533;	&#65533;
z(&#65533;&#65533;&#65533;N`
&#65533;"&#65533;o&#65533;&#65533;?<&#65533;d&#932;y&#65533;&#65533;q&#65533;L&#65533;&#65533;1e&#65533;&#1542;&#65533;R&#65533;&#65533;&#65533;&#65533;&#65533;&#65533;&#65533;&#65533;,&#65533;D	LSd0&#65533;&#65533;&#65533;&#65533;&#65533;&#1058;AL&#65533;&#65533;\G&#65533;&#65533;&#65533;w&#65533;&#65533;&#65533;&#65533;&#65533; &#65533;&#65533;&#65533;&#65533;A&#1594;&#65533;&#65533;&#65533;&#65533;x&#65533;TB&#65533;&#65533;>@W)we&#65533;&#65533;&#65533;&#65533;&#65533;&#65533;)&#65533; &#65533;A&#65533;&#65533;&#65533;$
&#65533;&#65533;B;80&#65533;&#206;&#65533; &#65533;{&#65533;&#65533;&#65533;&#508;	&#1803;^J&#65533;&#65533;&#65533;&#65533;&#65533;@&#65533;&#65533;^(&#65533;&#65533;&#65533;I+z&#65533;gm&#65533;&#65533;&#65533;&#65533;U&#65533;&#65533;&#65533;1&]&#65533;f-l&#65533;6&#65533;&#65533;&#65533;N&#65533;&#65533;%0&#65533;w&e&#65533;&#65533;&#65533;WB&#65533;H&#65533; h&#1243;F&#65533;&&#65533;&#65533;:&#65533;&#65533;&#65533;&#65533;&#65533;\&#65533;(.`|
&#65533;o&#65533;&#65533;.&#65533;I&#65533;&#65533;"&#65533;R&#65533;&#65533;<`)gp&#65533;E&#65533;&#65533;&#65533;$&#65533;&#65533;4&#65533;P&#65533;J&#65533;&#65533;Dr`&#65533;b&#65533;&#65533;b&#65533;&#65533;&#65533;&#65533;&#65533;}&#1867;&#65533;&#65533;&#65533;j6&#65533;a H8%0&#65533;5&#65533;a&#65533;$|+&#205;&#65533;=*2&#65533;&#65533;&#65533;k5b&#65533;I&#65533;&X&#65533;7&#921;&#1554;&#65533; &#65533;&#65533;!&#65533;&#65533;&&#65533;&#65533;&#65533;~&#65533;&#1311;) h&#65533;&#65533;4$ez0&#65533; &#671;&#65533;I&#65533;&#65533;&#65533;B&#465;&#65533;&#65533;&#65533;&#65533;S%&#65533;_&#65533;&#65533;*&#65533;&#65533;&#65533;&#65533;&#65533;&#65533;.&#192;&#65533; 3&#65533;&#65533;&#65533;&#65533;&#65533;&#65533;&#65533;&#65533;&#65533;f&#65533;v  (&#65533;>h&#65533;&#65533;&#65533;&#65533;8&#65533;&#65533;&#65533;&#65533;&#65533;&#65533;&#65533;.&#65533;&#65533;&#65533;&#65533;&#65533;P<&#65533;@4&#65533;J&#65533;&#65533;&#65533;&#65533;&#65533;&#65533;&#65533;&#65533;L3&#65533;J&#65533;&#65533;h&#65533;h&#65533;&#65533;&#65533;&#65533;Q
&#65533; &#65533;h&#65533;&#65533;Xuc&#65533;x 9&#65533;&#65533;&#65533;Pc&#65533;<&#65533;9&#65533;* 
&#65533;&#65533;&#65533;&#65533;&#65533;i&#65533;K&#65533;4&#65533;&#65533;Q&#65533;7N&#65533;n&#65533;!&#65533;d&#65533;&#65533;l(&#65533;?&#65533;&#65533;(z)&#65533;&#65533;)&#65533;&#65533;"&#65533;&#65533;&#65533;J&#65533;&#65533;mJ
&#65533;&#65533;&#42534;&#65533;))*&#65533;&#65533;&#65533;Z`&#65533;"&#65533;&#567;p4&#65533;&#65533;8&#65533;!&#65533;S(
<M&#298;6X2&#65533;&#65533;&#65533;&#65533;&#65533; &#65533;&#65533;&#65533;&#65533;&#65533;2y0&#65533;&#65533;jP
B&#65533;&#65533;3&#65533;#&#65533;C&#65533;&#65533;x;&#65533;*4&#65533;&#65533;&#65533;&#65533;&#65533;&#65533;Y&#65533;&#65533;Pp PH:&#65533;&#65533;&#65533;R&#65533;&#65533;p 	FR
c&#65533; <&#65533;(&#65533;&#65533;&#65533;&#65533;&#65533;&#65533;:&#65533;I (&#65533;&#65533;&#65533;&#65533;&#65533;H7&#65533;I&#65533;&#65533;&#65533;m&#65533;&#65533;&#65533;&#65533;#&#53013;&#65533;&#65533;p&#65533;&#65533;&#65533;&#65533;&#65533;{Y.}&#65533;@!&#65533;`&#65533;&#31374;2&#65533;&#65533;5&#65533;&#65533;q&#65533;5&#65533;&#65533;&#65533;J
&#65533;3&#65533;&#65533;&#65533;D&#65533;&#65533;&#65533;2&#65533;&#65533;	&#65533;&#65533;&#65533;&#65533;A 
A&#65533;&#65533;&#65533;&#548;&#65533;&#65533;|P&#65533; 
8(&#65533;4&#65533;&#65533;e&#65533;G&#65533;Z&#65533;'&#65533;&#65533;&#65533;&#65533;&#65533;Dq5&#65533;&#65533;S&#65533;I&#65533;i&#65533;P7'&#65533; &#65533;;&#65533;`&#65533;&#1559;{1th&#65533;h&#65533;x,&#65533;&#65533;&#65533;N&#65533;GBx&#65533;&#65533;T&#65533;&#65533;{x1&#65533;&#65533; &#65533;+T&#65533;J&#65533;Jw&#65533;w&#65533;&#65533;&#65533;T!$&#65533;&#65533;&#65533;&#65533;&#65533;&#65533;&#65533;&#65533;&#65533;&#65533;L
&#65533;3" &#65533;=&#65533;= &#65533;< ?&#65533; {&#65533;=P?&#65533;&#65533;*&#1751;&#65533;X&#65533;l0&#65533;g0&#65533;&#65533;&#65533;?&#514;\&#65533;&#65533;&#65533; & &
H#! &#65533;X8&#65533;&#65533;&#65533;&#65533;S&#65533;&#65533;[&#65533;&#65533;
&#65533;&#65533;4&#65533;&#65533;D&#65533;Pi&#65533;&#65533;&#65533;Q&#65533;X&#65533;&#65533;'&#551;&#65533;8&#65533;&#65533;A<&#65533;&#65533;&#65533;&#65533;y&#1025;&#65533;&#65533;
&#65533;$&#65533;&#65533;M&#65533;C&#65533;0&#65533;P3&#65533;@&#1063;G&#65533;
&#65533;&#65533;&#65533;	&#65533;#I&#65533;&#336;&#65533;&#65533;&#65533;&#65533;&#65533;&#65533;,&#65533;R
\&#65533; ]&#65533;w&#65533;&#65533;&#65533;#&#65533;&#65533;4&#65533;&#65533;&#65533;&#65533;W&#65533;A%P&#65533;&#65533;&#262;&#65533;&#65533;L&#65533;&#65533;T&#65533;_`&#65533;XIt&#65533;h&#65533;6&#65533;	&#65533;7&#65533;&#65533;&#65533;i&#65533;)R&#65533;&#1586;&#65533;&#65533;&#1060;C
!&#65533;&#65533;z&#65533;&#145;&#65533;&#65533;&#65533;&#65533;H4&#65533;|
&#65533;&#65533;&#65533;H&#65533;Q&#65533;&#65533;&#65533;&#65533;&#65533;&#65533;&#65533;&#65533;&#65533;+&#65533;&#65533;&#65533;3)&#65533;&#65533;&#65533;9&#65533;&#65533;3&#65533;&#65533;&#65533;&#65533; X%p&#65533;+`
y&#65533;&#65533;2&#417;h-&#65533;H:[&#621;0&#65533;&#65533;-&#65533;SF&#65533;&#65533; &#65533;F+Y&#65533;&#65533;&#65533;&#65533;&#65533;K75U&#65533;&#65533;&#65533;Xt&#65533;1&#65533;&#65533;&#65533;4&#65533;&#65533;&#589;&#65533;&#65533;8,&#65533;&#65533;'Y&#65533;/&#65533;X &#1055;&#65533;&#65533;&#65533;TPy&#65533;&#65533;&#65533;4L&#65533;[d&#65533;&#65533;	 J!t&#65533;H60&#65533;&#65533;&#65533;&#1318;`&#65533;	&#65533;&#65533;4&#65533;&#65533;MU&#65533;&#65533;&#65533;2(&#65533;W&#65533;H&#65533;&#65533;&#65533;3&#65533;T
hH
,&#65533;  /&#65533;&#65533;&#65533;&#65533;0h8Px&#65533;E&#65533;<&#65533;&#65533;&#65533;&#65533;J&#65533;"&#65533;&#65533;B&#65533;G&#65533;&#65533;&#65533;s&#65533;&#65533;&#1559;&#65533;p&#65533;B&#65533;&#679;d&#65533;`&#65533;jhUA`&#65533;k(&#65533;`V&#65533;&#65533;>&#65533;*XDt&#1599;&#65533;&#65533;W&#65533;&#65533;?z4&#65533;H%&#65533;9&#65533;&#65533;&#65533;&#65533;&#65533;n&#65533;&#65533;&#65533;O&#65533;&#65533;&#65533;HH&#65533;&#65533;M
 &#65533;&#65533;0&#801;H&#65533;&#65533;&#65533; &#65533;&#515;< &#65533;&#65533;M&#65533;(H&#65533;h&#65533;y &#65533;@&#65533;,0&#65533;&#65533;,&#65533;v}L&#788;&#65533;&#65533;x&#65533;7&#65533;&#65533;`#&#65533;TP&#65533;C!`&#65533;&#65533;&#65533;&#65533;&#65533;&#65533;13&#65533;&#65533;?&#65533;.(&#65533;(&#65533;&#65533;Y&#65533;(&#65533;&#65533;p0`&#65533;0&#65533;/&#65533;&#65533;&#65533; bH JL&#65533;-xH&#65533;&#293;&#65533;&#65533;K%&#65533;d
p&#65533;&#65533;&#65533;&#12865;8&#65533;&#65533;&#65533;-8&#65533;&#65533;qA&#65533;&#65533;
&#65533;&#65533;&#65533;3!&#176;0O&#65533;pV9&#65533;IS&#65533;&#1780;&#65533;&#65533;&#65533;0&#65533;&#65533;" 
&#65533;&#65533;!&#65533;Q&#65533;K&#65533;M&#65533;&#65533;n&#65533;K&#65533;&#65533;&#65533;&#65533;&#1784;&#65533;)&#65533;0&#65533;&#65533;n&#65533;&#65533;&#65533;&#65533;0&#65533;W&#65533;&#997;&#65533;&#65533;&#65533;&#65533;"
&#846;&#65533;:&#65533;&#65533;"
[YM&#65533;H&#65533;&#65533;3&#65533;|&#65533;n&#65533;
h&#65533;&#65533;0&#65533;UC&#1121;p[&#65533;H &#65533;
&#65533;&#65533;DPU&#65533;=&#65533;:&#65533;&#65533;&#17474;&#65533;&#718;Xd&#65533;e
&#65533;:R&#65533;]
&#65533;r
IJ&#65533;0&#65533;&#65533;R&#65533;&#65533;&#65533;&#65533;\:
j &#65533;P-&#65533;&#1739;'&#65533;,s&#65533;y&#65533;&#65533;c&#65533;r&#65533;&#65533;!&#65533;&#65533;&#65533;&#65533;Z&#65533;)&#65533;S&#65533;2&#65533;4&#65533;<&#65533;&#65533;5&#65533;&#65533;&#65533;;&#65533;&#65533;&#65533;&#65533;&#65533;&#65533;&#65533;.&#65533; #&#65533;&#65533;&#65533;&#65533;T&#65533;s&#65533;&#65533;&#65533;&#65533;&#65533;&#65533;N&#65533;?;&#65533;&#65533;&#65533;&#65533;&#485;&#65533;G&#65533;1&#65533;5	&#65533;I!s8z&#65533;&#65533;&#65533;/&#65533;.&#65533;D^&#65533;&#65533;&#65533;8&#65533;&#65533;sUW&#65533;&#65533;W&#65533;H&#65533;&#65533;I2&#339;G&#65533; &#65533;&#65533;&#65533;U&#65533;Z&#65533;&#65533;&#65533;G
&#65533;&#65533;&#65533;&#65533;&#65533;k&#65533;&#65533;b&#65533;6&#65533;&#65533;z[5L&#65533;&#65533;&#65533;D@&#65533;K&#65533;x&#65533;6&#65533;q-&#65533;c&#65533;&#65533;1&
[&#65533;&#65533;P&#65533;&#65533;c8&#65533;V&#65533;&#65533; &#65533;&#65533;H&#65533;+y%&#65533;.&#65533;&#65533;&#65533;&#65533;&#65533;&#65533;&#65533;&#65533;=&#65533;&#1510;&#65533;&#65533;&#65533;54&#65533; &#65533;&#65533;&#65533;&#65533;&#65533;(&#806;&#65533;q &#65533;&#65533;E&#65533;&#65533;&#65533;Q&#65533;K:(&#65533;f &#65533;I&#65533;&#65533;&#65533;&#65533;<A0,&#65533;2x2t&#65533;&#65533;l&#65533;D&#65533;&#65533;&#65533; D&#65533;x&#65533;?<#&#65533;e&#65533; &#65533;&#65533; .&#65533; K&#65533;&#65533; &#65533;&#65533;&#65533;&#65533;&#65533;&#65533;&#65533;&#65533;&#65533;XC&#65533;.H&#65533;u&#65533;&#1129;&#65533;&#65533;O&#65533;>p&#65533;&#65533;8&#65533;&#65533;/(&#65533;-&#1538;`0&#65533;&#65533;W	-&#65533;G9H&#65533;&#65533;
)Vr(q&#65533;&#65533;&#65533;&#65533;T&#65533;&#65533;&#65533;	]&#65533;&#580;n&#65533;W&#65533;&#65533;W?&#65533;&#65533;?&#65533;&#65533;L&#1592;@&#65533;g?&#1889;x&#65533;&#65533;&#65533;&#65533;f&#33970;&#57863;&#65533;i&#65533;&#65533;*&#65533; +I&#65533;Z@_&#65533;h&#65533;S&#65533;&#65533;6O&#65533;Q&#65533;%&#65533;f&#65533;&#65533;0&#65533;"p&#65533;S&#65533; &#65533;I$&#65533;B&#65533;&#65533;0'&#65533;i&#65533;&#65533;m&#65533;g&#65533; O&#65533;&#65533;I&#65533;&#65533;&#65533;"M&#65533;V4R&#65533;8R!&#65533;`m6&#65533;&#65533;&#65533;&#65533;H&#65533;C&#65533;&#65533;_&#65533;y&#65533;&#65533;&#65533;,&#65533;:&#65533;&#65533;H&#65533;&#65533;h_&#65533;&#528;Q&#65533;&#65533;&#65533;7E&#65533;R&#65533;&#65533;&#1051;&#65533;&#65533; &#65533;t[&#65533;&#65533;&#65533;&#65533;("&#65533;q&#65533;;&#65533;S&#65533;,H&#65533;&#65533;&#65533;&#65533;&#65533;(T&#1626;&#65533;&#65533;&#65533;&#65533;5&#65533;	;&#65533;f=!&#65533;&#65533;&#65533;&#65533;&#65533;&#65533;&#65533;Q&#65533;j&#65533;&#1288;e&#65533;v&#65533;&#65533;&#65533;&#65533;&#65533;	8&#65533;&#65533;&#65533;M&#65533;HX&#65533;&#65533;	k
&#65533;&#65533;YP&#65533; &#65533;&#1025;yt&#65533;M&#65533;&#65533;&#65533;Qc&#65533;V&#65533;&#65533;Y&#65533;&#65533;&#65533;&#65533;&#65533;X&#65533;&#65533;&#65533;s5&#65533; &#65533;l&#65533;&#65533;F`&#65533;2(&#65533;kX&#65533;1>c&#65533;&#65533;&#65533;&#65533;&#65533;E&#65533;E&#65533;&#65533;E`&#65533;5V&#65533;>&#65533;WX&#65533;m&#1919;9~&#65533;&#65533;G&#65533;&#65533;&#65533;'5&#65533;0&#516;/&#65533;&#65533;%
&#65533;o&#65533; &#65533;F%Rp&#65533;&#65533;&#65533;&#65533;<&#65533; ?&#65533;LEL&#65533;&#65533;&#65533;t&#65533;=H?&#65533;B&#65533;H&#65533;2`&&#65533;&#65533;&#65533;&#65533;#&#65533;&#65533;&#1032;&#65533;&#65533;&#65533;A#1&#65533;[&#65533;&#65533;&#65533;0&#65533;&#65533;9&#65533;
&#65533; pq&#65533;p&#65533;( &#65533;&#65533;&#65533;H&#65533;C&#551;u&#65533;O&#65533;&#65533;`&#65533;@&#65533;&#65533;r&#65533;B&#65533;	&#65533;|z
  $&#501;`5d0&#65533;i&#65533;$&#65533;&#65533;[&#65533;(&#65533;&#65533;&#65533;&#65533;_&#65533;a&#65533;l&#65533;&#65533;%&#65533;&#65533;L&#65533;q)&#65533;"N0&#65533;67-r&#65533;7 ]&#65533;^&#65533;9_C&#65533;&#65533;&#65533;&#65533; &#65533;?&#65533;gc&#65533;&#65533;&#65533;8]&#65533;&#1078;&#65533;&#65533;&#65533;J#&#65533;&#65533;&#65533;&#65533;&#65533;^&#65533;M&#65533;&#65533;]
9-q#&#65533;&#65533;P&#65533;"X'%&#65533;&#65533;&#65533;t&#65533;AN&#65533;uQ&#65533;&#65533;&#65533;9&#65533;&#65533;s&#65533;&#65533;&#65533;1&#65533;&#65533;{^s&#65533;&#65533;&#65533;&#65533;Y&#65533;&#65533; &#65533;j&#65533;&#65533; &#65533;898,s$&#65533;*t&#65533;&#540;&#65533;&#1052;&#65533;&#65533;&#65533;&#65533;x&#65533;V&#65533;X&#65533;I&&#65533;&#65533;&#65533;&#65533;9&#65533; &#65533;f7&#65533;&#529;&#65533;&#65533;J&#65533;&#65533;s&#65533;&#591;&#65533;-Rv^&#65533;&#65533;&#65533;&#65533;&#65533;9O&#65533;&#65533;5&#65533;%&#65533;&#1953;&#65533;&#65533;&#65533;i&#65533;&#65533;&#65533;J&#65533;w&#65533;&#65533;1&#1107;0&#65533;&#65533;d&#65533;&#65533;H&#65533;UZ&#65533;&#65533;k&#65533;[&#65533;&#65533;We&#65533;&#65533;#&#65533;/&#65533;&#65533;	 &#65533;8&#65533;&#65533;&#65533;I#9&#65533;!r&#65533;&#65533;@O*&#65533;&#65533;&#65533;
&#65533;&#65533;#&`&#65533;&#65533;.6&#65533;&#65533;c8WQ.&#14416;&#65533;&#65533;&#65533;c8c[85f&#65533;&#65533;6&#65533;UZ&#65533;Cx&#65533;[&#65533;&#65533;'&#65533;&#65533;+x&#65533;&#65533;&#65533;&#65533;nY&#65533;[&#65533;K&#65533;&#65533;oxw&#65533;?&#65533;x&#65533;w&#65533;dJ&#65533;&#65533;Q&#65533;&#65533;y(&#65533;&#65533;&#65533;X&#65533;&#65533;&#65533;=&#65533;X&#65533;&#1795;f8&#65533;	&#65533;&#65533;UX&#65533;&#65533;+  IX&#65533;&#65533;&#65533;Z &#65533;&#1490;A@=&#65533;&#65533;>&#65533; &#65533;&#65533;h/&#65533;&#65533;&#65533;&#65533;&#65533;e
&#65533;&#65533;&#65533;&#65533;  VU0 L&#65533;&#65533;&#65533;#7B&#65533;e&#65533;&#65533;%&#65533;&#65533;P&#65533;&#65533;&#65533;'O&#737;&#65533;&#948;&#65533;d&#65533;&#1289;&#65533;pr@U&#65533;&#65533;RO&#65533;&#65533;&#568;&#65533;+&#65533;&#65533;&#65533;&#65533;+&#65533;%&#65533;&#65533;&#65533;K&#65533;lP&#65533;&#1598;&#65533;1&#65533;6K&#65533;&#159;&#65533;&#65533;&#65533;&#65533;&#65533;&#65533;&#65533;O ]j&#65533;b&#65533;7&#65533;&#65533;&#65533;&#65533;\tbN
G&#65533;&#65533;Zl&#65533;&#65533;&#65533;&#65533;&#65533;Zp]&#65533;p&#65533;&#65533;&#65533;&#65533;&#65533;&#65533;T&#65533;&#65533;f3D&#65533;q&#65533;&#65533;&#65533;&#65533;)V&#65533;&#65533;i&#65533;&#65533;&#65533;EK&#65533; &#65533; O&#65533;,h&#65533; &#132;
2l&#65533;&#65533;!&#264;'R&#65533;h&#65533;0]&#65533;q&#65533;&#65533; &#65533;j&#65533;&#65533;&#65533;&#65533;&#65533;&#484;&#585;&#65533;2&#65533;&#65533;`.CI&#65533;0[&#65533;d&#65533;r$B&#65533;P&#65533;&#65533;&#42956;&#65533;1b&#65533; &#65533; &#65533;&#65533;j&#65533;Q*g&#1727;&#65533;&#65533;&#65533;&#65533;_S&#65533;vL&#65533;&#14312;&#65533;Y&#65533;&#65533;!HB&#65533;?S2<a&#65533;b&#65533;`&#65533;'LM&#65533;&#65533;T&#65533;&#1056;<x&#65533;B&#65533;4iV9M&#65533;!(&#65533;&#65533;?5&#65533;&#65533;&#65533;$&#65533;&#65533;&#65533;&#65533;&#65533;&#65533;&#65533;LX&#65533;&#65533;g.	8&#65533;Y&#65533;&#65533;,6&#65533;"XnW&#65533;&#65533;n0&#65533;A&#65533;
&#65533;X2&#65533;&#1850;w7!&#65533;`&#65533;&#65533;&#65533;&#65533;E&#65533;&#65533;1&#65533;p&#65533;&#65533;Ig&#65533;RJ(x!&#65533;VH&#65533;&#65533;1&#65533;d&#65533;E&#65533;C&#65533;i&#65533;&#65533;&#65533;&#65533;&#65533;&#413;&#65533;"&#65533;]&#65533;&#65533;&#65533;5&#65533;l&#65533;/XMP&#65533;&#65533;&#65533;1)g&#65533;&#65533;&#65533;&#65533;E&#65533;&#65533;H6&#65533;r&#65533;?hD!AZ&#65533;&#65533;&#65533;&#65533;!&#65533;&#65533;&#65533;a &#65533;&#65533;a&#65533;&#65533;bP&#369;&#65533;&#65533;&#65533;&#65533;(&#65533;A{&#65533;BP3A
A&#65533;&#65533;&#65533;&#65533;&#65533;*W(&#65533;bEr&#768; &#65533;?&#65533;&#65533;$q&#65533;c&#65533;&#65533;;&#65533;&#65533;J(&#65533;&#65533;Aw&#65533;qC&#65533;&#65533;&#65533;P&#65533;&#65533;B`&#65533;&#65533;nR &#65533;$&#65533;&#65533;&&#65533;a&#65533;:$ &#65533;&#65533; f&#65533;G]LA	@B>&#65533;&#65533;w\&#65533;[D&#65533;&#65533;&#65533;B=&#65533;&#65533;4$&#65533;&#65533;&#65533;&#1537;
&#2009;&#65533;)$<&#65533;&#65533;&#65533;&#1282;P-&#65533;&#65533;&#65533;?&#65533;&#65533; 
&#65533;&#65533;&#65533;&#65533;B&#1073;&#65533;`&#65533;"&#65533;*"&#65533;&#65533;&#65533;*&#65533;"&#65533;x&#65533;&#65533;A|&#65533;a&#65533;1\d&#65533;&#65533;&#65533;&#65533;(&#65533;&#65533;S&#65533;o&#65533;C&#65533;&#65533;*pA&#65533;$o*&#65533;&#65533;KP&#65533;&#65533;o&#65533;&#65533;A&#65533;&#65533;znA&#65533;
&#65533;fY&#65533;t&#1025;)&#65533;V&#65533;&#65533;&#65533;&#65533;&#65533;B&#65533;&#65533;&#65533;?1&#65533;C&#65533;q&#65533;1&#65533;!&#65533;<&#65533;n&#65533;&#65533;LA'&#65533;2N&#65533;T&#65533;&#65533;&#65533;4&#65533;3&#65533;&#65533;&#1132;&#65533;&#65533;%&#65533;&#65533;YB&#65533;&#65533;b&#65533;4V&#65533;2&#65533;&#65533;h&#65533;C54&#65533;4JKl&#65533;A&#65533;$$&#65533;C&#65533;sP=M"T&#65533;4&#65533;p]&#65533;&#65533;
I&#65533;&#65533;&#65533;&#65533;&#65533;&#65533;=&#65533;36CC&#65533;,&#65533;d.BR&#65533;=R &#65533;`&#65533;&#65533;5&#65533;&#65533;&#65533;&#65533;?&#65533;&#65533;&#65533;Z&#65533;	&#65533;B`4&#65533;&#1741;;>&#65533;o&#65533;&#65533;?&#65533;&#65533;&#65533;&#65533;&#65533;w&#65533; &#65533;7&#65533;&#65533;&#65533;:&#65533;&#65533;S&#65533;A H&#65533;	2&#65533;&#65533;&#65533;&#65533;X&#65533;&#65533;&#544;&#65533;&#65533;&#65533;C&#65533;/&#65533; 
;&#65533;`@&#65533;&<S&#65533;e&#65533;&#65533;?L&#65533;&#65533;HALT&#65533;&#65533;&#65533;!=A&#65533;(R&#589;&#65533;&#65533;CT &#65533;&#65533;Px &#65533;\&#65533;&#65533; &#65533;&#65533;A$&#65533;&#65533;&#65533;&#968;&#65533;#&#65533;&#65533;&#65533;&#65533;(&#65533;&#65533;?J&#65533;&#65533;4A&#65533;&#65533;.&#65533;hG&#65533;&#65533;?`t&#65533;&#65533;&#65533;y&#1027;Av4&#65533;y	i&#65533;&#209;&#65533;&#65533;"&#65533;&#65533;&#65533;;"B3@&#65533;&#65533;c &#65533;0&#65533;&#65533;&#65533;RaH&#65533;&#65533;P<L&#65533;&#65533;:&#65533;?&#65533;&#65533;&#65533;AW&#65533;&#65533;&#1501;@1&#65533;!&#65533;`9(&#65533;&#65533;P&#65533;J&#65533;&#479;&#65533;q(&#65533;p&#65533;&#65533;	&#65533;<"_&#65533;&#65533;?&#65533;&#65533;
b&#65533;(&#65533;?B1&#65533;&#65533;&#65533;&#65533;0T&#65533;&#65533;i&#65533;&#65533;`&#65533;&#65533;&#65533;B&#65533;&#65533;`&#416;&#1389;jE&#65533;w&#65533;B&#65533;p&#65533;>&#65533;1&#65533;pCX&#65533;&#1465;&#65533;Un&#65533;,
&#65533;1&#65533;&#65533;&#65533;7&#65533;&#65533;\&#65533;(&#65533;?&#65533;&#65533;.&#65533;&#65533;&#65533;M&#65533;2&#539;&#65533;@&#65533;&#1857;B&#65533; &#65533;)C	&#65533;_&#65533;K&#65533;&#65533;&#65533;&#65533;&#65533;Zi&#65533;&#65533;#.o&#65533;&#65533;0
B ^&#65533;&#65533;(0f,&#65533;4&#176; _hA&#65533;&#65533;&#65533;t&#65533;&#65533;&#1468;&6R	&#65533;&#65533;&#65533;&#65533;P&#65533;l&#65533;&#65533;)&#65533;f7&#65533;IK&#65533;s&#65533;&#65533;&#65533;&6IgAph&#65533;U<dT&#65533;&#65533;B&#65533;&#1427;{fh!&#65533;H2&#65533;Y^,&#65533; &#65533;&#65533;$L&#65533;1IdQ&#65533;p&#65533;B&#1297;&#325;d&#65533; &#65533;&#65533;"IB&#65533;XT&#65533;u&#65533;&#65533;AB J&#65533;H&#65533; &#65533;&#65533;&J&#65533;i&#65533;&#65533;y&#65533;>&#65533;&#65533;L&#65533;a&#65533;&#65533;s/&#65533; qd* W&#65533;d&#65533;Ph&#65533;6&#65533;&#65533;|&#65533;F%&#65533;&#65533;&#65533;v&#65533;&#65533;R&#65533;b"&&#65533;a 8&#65533; *0&#65533;tp	t&#65533;&#27142;9&#65533;@&#65533;&#65533;&#65533;N&#65533;d&#1083;&#65533;d&#65533;&#65533;0&#65533;&#65533;&#65533;&#65533; &#65533;&#1024;0e&#65533;J&#65533;+&#65533;&#65533;F&#65533;&#65533;Q&#65533;a(&#65533;&#65533;(&#65533;&#65533;5&Ek&#1098;&#65533;$&#65533;&#426;&#65533;&#65533;  f&#65533;&#65533;V&#65533; &#65533;SZ&#65533;1&#65533;f&#65533;~&#65533;+&#65533;&#65533;&#65533;A&#65533;Z&#65533;
&#65533;&#65533; &#65533;&#65533;&#1646;&#65533;&#65533;&#65533;k&#65533;&#65533; H&#65533;MB;&#65533;&#65533;0q&#65533;&#65533;&#65533;o&#65533;\&#65533; O&#65533;&#65533;&#65533;93dC&#65533;&#65533;bu&#65533;&#65533;C&#65533;)T+X&#65533;&#65533;
&#834;c&#65533;hHur&#65533;'Z&#65533;R&#65533;&#65533;y&#65533;x&#65533;l+u&#65533;&#65533;1&#65533;"&#65533;X&#65533;&#65533;&#65533;&#65533;c}C&#65533;&#65533;&#65533;IQp&#65533;2 !WH&#65533;P&#65533;'&#65533;&#65533;b&#853;&#65533;j&#65533;&#65533;Ol&#65533;&#65533;&#65533;&#65533;o&#65533;&#65533;V&#65533;&#1821;&#65533;&#65533;&#65533;&#65533;&
&#65533; s&#65533;&#65533;&#65533;$&#65533;&#1834;&#437;&#65533;&#365;h,c&#65533;&#1432;L<&#65533;&#65533;&#65533;wL&&#65533;&#65533; &#65533;&#65533;&#65533;&#65533;&#65533;&#65533;&#65533;%SX0&#65533;t&#65533;4Z&#65533;!`L)&#65533;&#65533;&#65533;&#20792;&#65533;p&#65533;&#65533;fA&#65533;0&#65533;&#65533;&#65533;!59&#585;&#65533;X&&#65533;59'`&#65533;+&#65533;&#65533;&#65533;]h&#65533;
&#1199;{&#65533;&#65533;&#65533;&#65533;&#549084;`&#65533;&#224;f2&#152;]@&#65533;Rj(T&#65533;&#65533;(D&#1154;2&#65533;ri&#65533; "&#1245;&#65533;&#65533;X!&#65533;)-c&#65533;3&#65533;L6j=&#65533;&#65533;&#65533;&R&#65533;*p`&#65533;q&#65533;?&#65533;&#65533;]_D#P}&#65533;S&#65533;&#65533;a@&#65533;P&#65533;#&#65533;&#65533;&#65533; &#65533;vq&#65533;&#65533;Is! &#65533;&#1089;&#65533;&#65533;av&#65533;C&#65533;&#65533;&#65533;K@&#65533;:D(&#65533;p	!&#65533;2&#65533;&#65533;&#65533;@&#65533;
&#65533;&#65533;8&#65533;!X&#65533;	T &#65533;&#65533;&#65533;&#65533;Le&#65533;&#65533;IWD&#65533;%&#1048;&#65533;)c&#65533;&#65533;&#65533;&#65533;&#65533;&#65533;&1&#65533;&#65533;M&#65533; &#65533;W&#65533;&#1570;&#65533; &#65533;&#65533;)V[&#65533;Z&#65533;&#65533;&#65533;&#65533;&#1422;&#65533;&#1533;b&#65533;&#65533;&#65533;&#903;&#65533;&#65533;&#65533;$&#65533;"&#65533;2&#65533;&#65533;:i&#65533;&#65533;&#65533;&#65533;Z4@&#65533;uT&#65533;24&#65533;1&#65533;&#65533;&#65533;7&#65533;&#65533;t&#65533;(J"@@&#65533;t]3 .&#65533;&#65533;rx&#65533;B&#65533;32&#65533;&#65533;&#65533;!&#65533;@1H&#65533;&B&#65533;LA
"&#65533;/8d&#65533;&#65533;AP&#65533;+D&#65533;Uu&#65533;&#65533;j&#65533;;&#65533;/&#65533;&#65533;&#65533;,&#65533;X&#65533;_&#65533;&#65533;&#65533;&#65533;&#65533;B&#65533;&#65533;
&#65533;&#65533;@&#65533;y&#65533;y&#65533;U&#65533;&#65533;U&#65533;d2;OU&#65533;s&#65533;&#65533;&#65533;&#65533;&#297;&#65533;&#65533;d&#65533;*&#65533;&#65533;z&#65533;&#65533;&#379;f9K&#65533;&#65533;&#65533;&#65533;'&#65533;&#65533;&#65533;&#65533;&#65533;r&#65533; q!&#544;	ri&#65533;&#65533;[&#65533;&#65533;
B&#834;&#65533;qb	&#65533;~&#65533;&#65533;*&#65533;&#65533;&#65533;&#65533;rI&#65533;&#65533;`&#65533;&#65533;&#65533;LI^&#65533;&#44577;&#65533;&#65533;.	&#65533;&#1199;&#65533;&#864;_!`UsCh&#65533;&#65533;&#65533;0,!&#65533;kAA\@X8&#284;HD&#65533;L&#65533;5&#65533;&#65533;9%&#65533;]&#65533;9&#65533;AD&#65533;AP`AD&#65533;9d&#65533;?&#65533;CAp A&#65533;&#65533; 2&#65533;&#65533;%&#65533;&#65533;&#65533;&#65533;`B6&#65533; &#65533;&#65533;"&#65533;&#65533;)&#65533;B4&#65533;&#65533;&#65533; A&#65533;&#65533;o\&#65533;\&#65533;&#65533;o&#65533;B&#65533;M&#65533;TB@&#65533;&#65533;U&#65533;&#65533;k&#65533;=&#65533;&#65533;2@&#65533;2t&#65533;?$&#65533;&#65533;&#65533;1&#65533;&#65533;y&#65533;&#65533;z&#65533;&#65533;&#65533;^2a&#65533;&#65533;&#65533;@	t&#65533;%&#512;&#65533;&#65533;R,U&#65533;&#65533;&#65533;&#65533; 	&#65533;!&#65533;&#65533;&#65533; &#65533;&#65533;<A&<A]&#65533;&#65533;.  @&#65533;LA&#877;&#65533;&#65533;&#65533;&#65533;&#65533;}&#65533;&#65533;e&#1809;&#65533;&#65533;`&#65533;$&#65533;&#65533;(&#65533;f&#65533;&#65533;H&#65533;A&#65533;&#65533;&#573;\ABE`&#65533;U&#65533;<&#65533;)"&#65533;ie&#65533;*&#65533;^%DDB,&#65533;&#65533;&#65533;*h@&#65533;&#65533;> &#65533;r&#65533;&#65533;&#65533;&#65533;&#65533;&#65533;  &#65533;&#65533;$&#65533;&#65533;&#65533;E&#65533;&#65533; &#65533;&#65533;q&#65533;&#65533;?&#65533;Dz&#65533;&#65533;t&#65533;&#65533;&#65533;\{&#65533;&#65533;&#65533;&#65533;!&#2023;PY
D:&#65533;&#65533;_A&#65533;&#65533;X&#65533;w &#65533;&#65533;&#65533;JA &#65533;D&#65533;&#65533;&#65533;?&#65533;&#65533;&#65533;AA&#65533;&#65533;C8&#65533;&#65533;A8&#65533;&#65533;A&#65533;@Zp&#65533;&#65533;AB$&#65533;A &#65533;&#65533;&#65533;&#65533;	&#65533; H&#65533;2D&#65533;TA,&#65533;+%(&#65533;&#65533;*D&#65533;0&#1530;&#1822;(1&#65533;-&#65533;&#65533;'&#65533;&#65533;&#1118;,&#65533;&#65533;%&#65533;&#65533;D-x&#65533;ApCl&#65533;\@&#65533;-D&#65533;&#1632;R.&#65533;E&#65533;Y%T&#65533;"&#65533;&#65533;&#65533;5G&#544;B&#65533;&#65533;{DhG<A&#65533;e&#388;&#65533;O&#65533;&#65533;&#65533;D&#65533;bA&#65533;AE&#65533;B&#65533;J&#65533; D\N&#65533;\^D!D&#65533;6p'&#65533;&#65533;D&#65533;&#65533;/	&#65533;?&#65533;B&#65533;&#65533;M&#65533;A &#65533;C|&#65533;&#65533;&#65533;+L&#65533;+A&#65533;!&#65533;<&#65533;H&#65533;yA&A&#65533;B;&#65533;g&#65533;&#65533;y&#65533;&#65533;&#65533;)&#65533;&#65533;]&#65533;EA&#65533;&B<&&#1857;&#65533;?|&#65533;C&#65533;]a&#65533;\&c&&#65533;(&#65533;&#65533;_l&#65533;5&#65533;&#65533;6Sf&#65533;&#65533;[}&#65533;&#65533;&#65533;&#65533;[&#65533;&#65533;6D&#65533;&#65533;=xA)$&#65533;&4aA&#1024;` &#65533;&#65533;&#65533;p'xX&#65533;&#65533;E&#65533;&#65533; &#65533;&#65533;!&#65533;!&#65533;
&#256;'&#65533;&#65533;"Tt&#65533;&#1953;&#65533;D&&#1893;&#65533;H$&#65533;&#65533;&#65533;(A]&#65533;Al&#65533;&#65533;dA`!&#65533;&#65533;M$&#65533;&#65533;h&#65533;^i&#65533;b&#1372;A&#65533;&#1025;=&#65533;&#1809;l&#65533;?&#1794;&#789;(&#65533;dB&0N&#65533;&#65533;&#65533;&#65533;<&#65533;&#65533;&#65533;&#65533;&#65533;&#65533;&#65533;<&#65533;&#65533;H&#65533;&#65533;^I,^&#65533;_&#65533;B$&#65533;&#65533;h&#65533;X&#65533;-&#65533;&#65533;R&#65533;&#65533;&#65533;r&#65533;&#65533;?&#65533;@&#65533;&#65533;5&#65533;&#65533;?&#65533;&#65533;&#65533;l&#65533;"&#65533; 5&#65533;&#65533;&#65533;Q]&#65533;k@@&#65533;Af&@QV&#65533;V&#65533;&#65533;&#65533;pAf&#65533;M4&#65533;@&#65533;&#65533;%A&#1303;&#65533;&#65533;&#65533;wDC&#65533;&#65533;A&#65533;P&#65533;'&#65533;&#65533;&#65533;B&#65533;&#65533;0K$A&#65533;&#65533;&#211;&#65533;&#65533;&#65533;`rW &#65533;&#65533;&#65533;E&#65533;&#65533;AH&#65533;&#65533;&#65533;C&#65533;&#65533;&#65533;&#65533;z&#65533;&#65533;+&#65533;dA&#65533;s&#65533;&#1209;&#65533;&#65533;D.uA&#65533;K&#231737;&#302;&#284;|&#65533;?&#65533;&#65533; (j&#65533;(&#65533;&#65533;&#65533;&#1511;%&#65533;C&#65533;&#65533;pN&#65533;&#65533;U&#65533;&#65533;X&#65533;A&#65533; &#65533;.B%&#65533;@&#65533;&#65533;&#65533;&#65533;o:&#65533;D&#65533;I&#65533;&#65533;& A&#65533;&#65533;&#65533;D	&#65533;@&#65533;&#65533;B&#65533;"&#65533;&#65533;* a	&#65533;*&#65533;&#65533;&#65533;&#65533;*@D&#65533;&#65533;&#65533;&#65533;f#&#65533;&#65533;&#65533;&#65533;&#65533;&#65533;&#65533;&#65533;0,*&#65533;&A&#65533;&#65533;A&#65533;ZDPlA&#65533;Gq&#65533;Db&#65533;"p&#65533;&#65533;?`[&#710;5D&#218;&#65533;&#65533;&&#65533;5&#65533;Bq&#65533;+&#65533;ZC$,&#65533;&#65533;&#65533;&#65533;+*&#65533;,&#65533;&#65533;>&#65533;C&#65533;&#255;&#65533;l&#65533;>&#65533;&#65533;&#65533;&#65533;&#65533;&#65533;&#65533;l&#65533;&#65533;&#65533;&#65533;&#65533;&#65533;&#65533;&&#65533;&#65533;&#65533;&#65533;&#65533;&#65533;&#65533;C&#65533;>&#65533;&<&#65533;&B&#65533;&#65533;&#65533;A&#65533;D\j_Wj&#65533;A<LA$&#65533;AN&#65533;R&#65533;p&#65533; &#65533;H&#65533;}NG&#1024;3&#65533;]n@&#65533;@zt&#65533; a&#65533;1&#65533;'8&#65533;z&#65533;!&#65533;	&#65533;&#65533;x&#65533;G&#512;X&#65533;l&#65533;&#65533;&#65533;&#65533;K&#65533;e&#65533;a&#65533;H$P&#65533;h&#65533;Bx&#65533;&#65533;&#65533;\&#65533;(D$P&#65533;&#65533;&#1299;&#65533;&#65533;&#65533;l&#65533;&#65533;F&#65533;Tt=QA&#65533;c&#65533;&#965;*&#842;&#65533;&#65533;&#65533;e&D&#65533;&#65533;&#65533;C6dB d&#65533;$>\&#1368;&#65533;&#65533;L&#65533;L&#65533; &#65533;CEuC d&#65533;&#65533;hEmoh&#65533; T&#65533;&#65533;\&#1701;&#65533; "H&#65533;&#65533;F&#65533;8&#65533;qWA(&#65533;&#65533;&#65533;&#65533;&#65533;&#65533;&#65533;&#65533;&#65533;&#65533;C&#65533;&#65533;&#65533;Jd`&#65533;le0&#65533;&#65533;&#65533;d&#65533;A0&#65533;&#65533;&#65533;CA&#65533;&#65533;&#65533;&#65533;x&#65533;fD&#65533;&#65533;`&#640;D\&#65533;	&#65533;@4&#65533;&#65533;?&#65533;JR`&#65533;&#65533;&#65533;&#65533;&#200;&#65533;&#65533;#&#65533;&#65533; &#65533;&#65533;&#65533;&#65533;&#65533;&#65533;"$d&#65533;&#65533;4d&#65533;&#65533;O+`#P&#65533;C+D&#65533;&#65533;&#65533;,`&&#65533;&#65533;&#65533; D&#65533; _&#65533; &#65533;&#65533;&#65533;B&#65533;&#65533;Ah&#65533;E&#65533;&#65533;&#65533;&#65533;'&#65533;&#65533;?pA&#65533;B,&#65533;&#65533;P&#65533;Q>&#65533;<fU&#65533;-3%1fk&#65533;~&#65533;TB&#65533;&#65533;&#65533;&#65533;&#65533;%&#65533;&#65533;&#65533;.&#65533;*&#65533;A&#65533;@$m rD"/&#65533;&#65533;&#65533;&#65533;"+&#65533;A4B4Al&#65533;&#65533;%D&#65533;l&#65533;,%&#65533;&#65533;&#65533;
&#65533;(&#65533;=&#945;&#65533; 
,.B(&#65533;&#930;B#4&#65533;&#65533;&#65533;A&#65533;&#65533;C&#65533;R&#65533;+&#65533;2&#65533;&#946;A@&#65533;C$&#65533;!&#65533;+!D&#65533;#S-&#65533;&#65533;&#65533;^-B&#65533;&#65533;&#65533;2&#65533;&#65533;2&#65533;&#65533;F3B&#65533;@^&#65533;ZDI&#65533;&#65533;&#65533;&#65533;&#65533;l&#65533;&#65533;?&#65533;mc&#65533;&#65533;&#65533;,&#65533;&#65533; HA$"&#65533;q&#65533;&#65533;C &#65533;'&#65533;&#65533;&#65533;4 
&#65533;&#65533;&#65533;&#65533;@,(&#65533;=&#65533;V&#65533;&#65533;&#65533;[a&#65533;&#65533;&#65533;N&#65533;&#65533;!&#65533;A8 &#65533;	&#65533;@&#65533;UZ&#65533;E/&#65533;-[&#65533;U,p &#65533;A&&#65533;&#65533;C&#65533;&#65533;$hCH&#65533;&#65533;H&#65533;&#65533;:h&#65533;.&#65533;&#65533;:&#65533;.&#65533;&#65533;+&#65533;&#65533;&#308;L&#65533;&#65533;?(&#65533;I&#65533;&#65533;&#65533;&#65533;No8&#65533;d&#65533;k&#65533;&#65533;fi@&#65533;d&#65533;O&#65533;Q;&#65533;!&#65533;"&#65533;	@S?u&#65533;JHTW&#65533;U&#65533;&#65533;%O&#1734;&#65533;VW5&#65533;m5:5+&#65533;&#65533;X&#1007;Y&#65533;o&#65533;p&#65533;	$J&#65533;&#65533;&#65533;@L&#65533;&#65533;C&#65533;V&#65533;
&#65533;&#65533;&#65533;@&#65533;@&#65533;B"0&#65533;*&#65533;&#65533;*&#65533;&#65533;*&#65533;&#65533;D   &#65533;&#65533;G2pC8pA&#1793;&#65533;I&#65533;&#65533;&#65533;&#1549;&#65533;`6P&#65533;?&#65533;&#65533;dS&#2011;&#65533;7&#65533;&#65533;&#65533;=0&#65533;&#65533;&#65533;&#65533;@&#65533;&#65533;=&#65533;W2&#65533;&#65533;&#65533;&#65533;&#65533;&#65533;WZqA&#65533;&#65533;"p@C*&#65533;&#65533;&#65533;&#65533;&#65533;&#220;B&#65533;[*&#65533;@+(1&#65533;9&#65533;9#0B&#65533;p&#65533;&#65533;,@@S&#65533;&#65533; &#65533;`&#65533;	&#65533;W&#65533;&#65533; &#65533;hA'&#65533;&#65533;&#65533;&#65533;&#65533;t1BpRJ&#65533;&#65533;&#65533;&#65533;K&#65533;&#731;&#65533;&#65533;&#65533;-&#65533;T&#65533;B&#65533;1`0&#65533;U&#65533;&#65533;$@&#65533;&#65533; &#65533;&#65533;&#65533;(&#65533;&#65533;&#65533;c&#65533;di&#65533;&#65533;8g&#65533;&#65533;&#65533;&#65533;&#65533; &#65533;q&#65533;8&#65533;&#65533;hr	&#65533;+1&#65533;2A&#65533;&#65533;!&#65533;0&#65533;%&#65533;&#65533;0&#65533;8&&#65533;&#65533;5$&#65533;&#65533;&;%_)-&#65533;&#65533;&#65533;2&#65533;/&#65533;&#65533;?&#65533;&#65533;E`$EXA&#576;%&#65533;&#65533;l&#65533;f&#65533;'D'&#65533;&#65533;%&#65533;D&#65533;&#65533;!&#65533;+C@y"&#65533;0D3/D&#1370;&#65533;A&#1024;2&#1216;&#65533;&#65533;&#65533;?&#65533;?=&#65533;RC&#65533;(?L&#65533;&#65533;&#65533;&#65533;8N8D&#65533;&#65533;&#65533;&#65533;&#65533;&#65533;&#65533;&#65533;D&#65533;&#65533;q&#65533;&#1328;&#65533;&#65533;(t&#65533;&#65533;&#65533;&#65533;A&#65533;
TXqzD&#65533;O`&#65533;p&#65533;&#65533;&#65533;	t &#65533;&#65533;8&#65533;&#65533;&#65533;!Pi"&#65533;@a&#65533;&#65533;^'&#65533;&#65533;qD&#65533;&#65533;-&#65533;tY&#65533;"&#65533;&#65533;&#65533;?&#65533;&#65533;&#65533;&#65533;&#65533;&#65533;&#65533;&#65533;&#65533;&#239;&#65533;:A&#65533;C&#65533;{&#65533;&#65533;&#65533;=&#65533;&#65533;:D&#65533;7&#65533;&#65533;?;A&#65533;&#65533;&#65533;&#65533;?T&#65533;&#65533;&#65533;&#65533;o&#65533;&#65533;O{&#65533;_{&#65533;&#65533;;A`{&#65533;;C&#65533;{5&#65533;&#65533;[&#65533;C|;&#65533;&#65533;{&#65533;&#65533;&#65533;C&#65533;&#65533;&#1538;-,&#65533;@'@&#65533;?&#65533;&#65533;5G&#65533;&#65533;&#65533;Elvfsvf&#65533;mJ&#65533;~&#65533;6&#785;j~&#641;&#65533;&#778;&#65533;&#65533;	&#65533;Um&#65533;&#65533;YdR&#65533;Z&#65533;/[Ah$&#65533;A&#65533;&#65533;O&#65533;&#216;p&#65533;&#65533;&#65533;`B&#65533;1&#65533;&#65533;&#851;&#65533;- &#65533;&#65533;t&#65533;&#65533;1Bd&#65533;G AI&#65533;+<&#65533;&#65533;$&#65533;@&#65533;3&#65533;C>x-L&#65533;5&#65533;&#65533;&#65533; &#65533;&#65533;&#65533;&#65533;&#65533;&#65533;)&#65533;R)%'&#65533;&#65533;&#65533;&#65533;'&#65533;&#708;U&#65533;/&#65533;&#65533;&#65533;HS&#65533;HA\&#65533;AB&#65533;Z.<g&#65533;&#65533;}EXx&#65533;&#900;&#65533;x&#65533;Al &#65533;&#65533;2&#65533;(&#65533;.2&#65533;&#65533;&#65533;1'&#65533;/Sy&#65533;&#65533;&#65533;A<r&3%&#65533;&#65533;.w&#65533;&#65533;/9%,,&#1010;&#65533;%xl&#65533;&#65533;n(&#65533;&#65533;AZ&#65533;&#65533;r&#65533;&#65533;x&;9&#65533;3&#65533;&#65533;&#65533;?&#65533;&#65533;&#65533;&#65533;&#65533;l&#60152;&#65533;S-&#65533;&#65533;&#65533;?&#65533;&#1302;&#65533;&&#65533;&#65533;k&#65533;&#65533;2&#65533;&#65533;&#65533;&#65533;&#65533;&#65533;9AD&#65533;&#65533;&#65533;&#65533;,l&#65533;F&#65533;&#65533;&#65533;8/B&#65533;zA&#65533;&#65533;&#65533;&#65533;&#65533;&#65533;=E&#65533;&#65533;s[&#65533;3DL&#65533; &#65533;&#65533;&#65533;&#65533;?DC&#1303;&#65533;A&#65533;&#65533;J&#65533;\!] DrPP&#65533;R&#65533;
@&#65533;E&#65533;D#FD&#65533;cX&#65533;(&#65533;&#65533;c9&#65533;#I&#65533;&#65533;U&#919;&#65533;+Y&#65533;\&#65533;2&#65533;&#65533;&#65533;&#65533;h&#1460;I&#65533;%&#65533;q&#65533;&#65533;&#65533;&#65533;&#65533;&#65533;'O&#65533;2{&#65533;&#65533;it&#65533;Qp7ku&#42281;L&#65533;Lq&#65533;&#65533;UNa&#65533;<&#65533;&#65533;&#1650;&#65533;k9[&#1998;&#65533;f&#65533;Z&#65533;Z&#1618;&#65533;V&#65533;L&#65533;k&#670;]&#65533;,&#65533;kL&#65533;&#65533;a&#65533; &#65533;&#65533;&#65533;[&#65533;pb&#331;7v&#65533;&#65533;&#1053;;&#65533;&#65533;&#65533;&#65533;&#65533;&#65533;2&#65533;&#719;9w^&#771;&#65533;62&#65533;&#65533;&#65533;&#65533;"2^(&#65533; &#65533;&#65533;E-<&#65533;z&#65533;&#65533;&#65533;B&#65533;Z/^#&#65533;O&#65533;q&#65533;
k)%&#65533;&#65533;&#65533;&#65533;s&#65533;&#65533;X&#65533;&#65533;&#65533;&#65533;$&#65533;X&#65533;Zm&#65533;N&#65533;&L&#65533;a&#65533;&#65533;K&#65533;n<p&#65533;U&#65533;&#65533;(&#916;A&#65533;&#65533;&&#65533;&#65533;&#65533;&#65533;&#65533;&#65533;&#65533;8&#65533;&#65533;vNq&#65533;|&#65533;&#65533;
Z&#65533;&#385;T&#65533;&#65533;&#65533;(P&#65533;B&#65533;0&#65533;&#65533;1(&#65533;B}&#65533;K&#65533;&#65533;<&#65533;&#65533;&#65533;&#65533;&#65533;&#65533;E&#65533;.x&#65533;&#65533;
&#65533;&#65533;&#65533;&#65533;&#1538;&#65533;&#65533;D<&#65533;&#65533; &#65533;&#65533;&#65533;"&#65533;<&#65533;?
sa1%&#65533;&#65533;&#65533;&#416;42&#65533;&#65533;&#65533;$F(a!5QL&#65533;:K&#65533;P1&#65533;&#65533;&#65533;&#65533;&#65533;L,	7k&#65533;L&#446;&#65533;v&#65533;&#65533;3&#970;r&#65533;x`G&#65533;&#65533;<&#65533;&#65533;
&#65533;&#65533;&#65533;p&#65533;A #!R&#65533;&#65533;J&#65533;&#65533;K9&#65533;&#65533;&#65533;\&#65533;&#65533;&I&#65533;&#65533;&#65533;?T&#65533;&#65533;o6X&#65533;&#65533;i&#65533;&#65533;0k]L&#65533;2q,5&#65533;&#65533;&#65533;E&#65533;X$Ia3&#65533;0c&#65533;]&#65533;f&#65533;}&#65533;&#65533;2F&#65533;A&#65533;&#65533;&#65533;KA&#65533;&#65533;&#65533;0A&#772;g1 [&#65533;&#65533;6&#65533;&#65533;:Sw (&#65533;g&#65533;&#65533;&#65533;
h&#65533;mv&#65533;=##&#65533;&#65533;&#65533;	&#65533;&#65533;Hi&#65533;&#65533;&#65533;!E&#65533;1/&#65533;&#65533;d&#65533;I&H,&#65533;&#65533;&#65533;&#65533;&#65533;&#65533;W&#65533;D&#65533;&#65533; 7b&#65533;V8 H8
{&#65533;\&#65533;4h&#65533;&#65533;&#65533;	&#65533;'
&#65533;&#65533;&#65533;&#65533;&#65533;&#65533;	&#65533;1&#65533;I&#65533;f/(l&#65533;{-&#65533;&#781;&#688;&#65533;2&#65533;&#684;|&#65533;&#65533;3&#65533;&#65533;SM&#65533;mx8-&#65533;&#1382;!&#65533;&#1594;&#65533;&#65533;.&#65533;&#65533;f&#65533;&#65533;H&#65533;&#65533;n&#65533;&#65533;&#65533;&#65533;~&#65533;&#65533;0&#176;&#65533;&#65533;&#65533;+&#65533;&#65533;&#65533;%O!&#65533;&#65533;"&#65533;]v&#65533;%&#65533;cB&#65533;&#65533;&#827;&#65533;0&#65533;QT&#65533;S&#65533;&#65533;(*p&#65533;W&#65533;&#65533;O&#65533;&#65533;&#65533;&#65533;_&#65533;&#65533;Ob&#65533;!&#65533;*&#65533;($Ah,y&#65533;&#65533;&#65533;Cs&#65533;&#65533;&#65533;&#65533;&#65533;&#65533;&#65533;&#65533;q&#65533;&#65533;&#65533;&#65533;b!&#65533;;:p&#65533;L&#65533;,&#65533;x,&#65533;&#65533;&#65533;)&#65533;&#65533;?\q&#65533;&#65533;&#65533;&#2014;{&#482;lRT&#65533;FMl| &#65533;$&#65533;&#65533;&#65533;LL&#65533;NQ&#65533;&#65533;0&#128;&#65533;3&#65533;,&#65533;&#65533;&#65533;p&#65533;&#65533;_&#65533;B&#65533;&#1060;&#65533;&#65533;!I&#65533;:&#65533;(&#65533;N&#65533;&#65533;&#65533;(&#1212;&#65533;&#65533;i&#65533;BB@&#65533;&#1028;'&#65533;	0&#65533;&#65533;&#65533; &#65533;&#65533;&#1318;$$&#65533;Lk&#65533;&#1516;h&#65533;M &#65533;_&#65533;a	p&#65533;&#65533;&#65533;z&#65533;&#65533;&#1341;'-	&#65533;>b&#65533;&#65533;&#65533;&#65533;&#65533;&#65533;[&#65533;y&#65533;5" &#65533;&#136;c&#65533;&#65533;g&#65533; &#65533;e&#65533;&#65533;c&#65533;&#65533;&#65533;&#65533;&#1597;&#65533;&#65533;4+&#65533;&#65533;&#65533;/&#65533;&#65533;&#65533;@&#65533;&#65533;&#65533;&#65533;|&#65533;&#65533;a&#65533;?&#65533;&#65533;&#65533;9&&#65533;H&#65533;&#65533;&#58904;l!&#65533;&#65533;&#65533;&#65533;&#65533;&#65533;&#65533;&#65533;+&#65533;]&#65533;&#65533;c&&#65533;&#65533;&#65533;O&#65533;k@a&#65533;1&#65533;&#65533; 4U#AR&#65533;&#65533; &#65533;k&#65533;Y&#65533;nx&#65533;cl&#65533;&#65533; M,`	X&#149;a0DpM&#65533;&#65533;x&#65533;,&#65533;&#65533;&#65533;&#65533;&#65533;&#65533;&#65533;&#65533;'&#65533;;0"&#65533;&#65533;&#65533;&#65533;&#65533;F`B&#65533;S&#65533;&#65533;N&#65533;OT`9&#65533;&#65533;eb&#65533;S&#65533;Un>&#65533;&#65533;\~&#65533;&#65533;a&#65533;&#65533; &#65533;6&#65533;&#65533; O&#256;=&#65533;&#65533; Lp	&#385;&#65533;7P >&#65533;&#65533;|&#65533;&#65533;&&#65533;&#65533;W&#65533;1&#65533;x-2&#65533;b&#65533;&#416;	&#65533;:&#65533;&#65533;D)Z&#65533;&#65533;&#65533;{&#65533;qRF&#65533;&#65533;&#65533;'y4}&#65533;&#65533;&#65533;c&#65533;&#65533;&#65533;&#65533;&#65533;1q2*&#65533;&#65533;&#65533;ZC1"&#65533;%*A&#1238;&#65533;&#65533;~4mV&#65533;&#65533;
)(&#65533;
XJ-Z&#65533;bHHU&#65533;&#65533;<&#65533;&#65533;&#65533;(B	&#65533;PT&#65533;&#216;&#65533;9&#24975;)AV&#65533;&#65533;w&#65533;&#65533;a&#65533;DX&#65533;Z&#1456;f&#578;&#65533;I&#65533;b&#65533;&#65533;&#65533;&#65533;4KC&#65533;Bg&#65533;&#345;&#65533;&#65533;&#65533;JL^&#65533;,%1&#65533;&#65533;&#65533;&#65533;c%D4F&#65533;d&#65533;a&#65533;6&#65533;&#65533;:& &#65533;&#65533;"&#65533;?&&#65533;&#65533;&#65533;a&#65533;d7q2&#65533;&#65533;&#65533;3K&#65533;&#65533;&#65533;&#65533;&#65533;$&#65533;z&#65533;&#65533;@ &#65533;4*&#65533;o&#65533;&#65533;&#65533; &#65533;X!1&#65533;Fh&#65533;h&#65533;&#65533;, &#65533;&#65533;&#65533;F&#65533;Z&#65533;=&#65533;&f2&#65533;&#65533;Lr&#65533;4I&#65533;bh&#65533;d&#1025;&#65533;&#65533;R4&#65533;p
&#65533;&#65533;&#65533;h&#65533;&#11943;&#65533;&#65533;&#65533;^&#65533;&#65533;&#65533;&#65533;0&#65533;!&#65533;&#65533;&#65533;&#65533;&#65533;&#65533;c1&#65533; &#65533;8J&#65533;&#65533;=x&#65533;&#65533;U&#65533;&#65533;&#1061;&#65533;`&#256;&#65533;!&#65533;;&#65533;&#65533;?U&#65533;o&#65533;&#65533;&#65533;&#65533;_8 &#65533;YL}&#65533;q5&#65533;&#65533;C&#65533;:G&#65533;&#65533;&#65533;&#65533;&#65533;C0&#65533;&#65533;K&#65533;&#65533;0&#65533;,L?^y&#65533;
&#65533;&#65533;0j((&#65533;!&#65533;)F&#65533;	&#65533;
&#65533; &#65533;z&#65533;&#65533;j&#65533;&#65533;&#65533;F&#65533;I&#65533;&#65533;&#65533;&#65533;>{&#65533;*s&#65533;&#65533;?&#65533;&#65533;&#65533;CH"E&#65533;&#65533;&#65533;&#65533;x&#65533;U&#65533;&#65533;&#65533;u%fXCa8&#65533;! &#65533;BP&#65533;&#65533;&#65533;?<&#65533;&#65533;x&#65533;H&#65533;Z&#65533;s&#65533;&#65533;&#65533;D&#65533;r tb&#65533;&#65533;&#65533;:1&#65533;4&#65533;[$&#972;&#65533;j&#65533;&#65533;&#65533;&#65533;"P&#65533;0&#65533;F&#65533;&#65533;%d&#65533;9&#65533;<`&#65533;-&#65533;&#65533;f&#807;&#65533;&#65533;X&#65533;&#995;z&#65533;+&#65533;f&#65533;WZ&#65533;&#65533;1&#65533;s&#65533;&#65533;,&#65533;&#65533;"R&#65533;0&#65533;-&#821;&#65533;&#65533;q&#65533;CH&#65533;&#65533;cd$&#65533;d{&#65533;&#65533;?&#65533;3q&#65533;&#65533;&#65533;Gg&#65533;&#65533;&#65533;&#65533;i@0&#65533;Ir&#65533;&#65533;1&#65533;[&#65533;$&#65533;A&#65533;p&#65533;&#65533;&#65533;&#65533;&#65533;&#65533; &#65533;;1&#65533;^&#65533;&#65533;&#65533;&#65533;~&#65533;&#65533;&#65533;&#65533;&#65533;B&#65533;&#65533;W&#65533;*&#65533; g&#65533;P6&#261;&#65533;&#65533;#&#65533;_&#65533;&#65533;;3&#65533;#&#65533;&#65533;C&#65533;&#65533;Y~&#65533;&#65533;&#65533;rc^&#65533;?&#65533;&#65533;&#65533;W;MwWc&#1901;&#65533;&#65533;<(&#65533;o&#790;&#65533;(&#65533;&#904;&#65533;&#65533;sV&#65533;o
&#65533;%&#65533;&#65533;x&#65533;&#65533;&#65533;&#65533;S=qL`&#65533;&#65533;0&#65533;&#65533;&#65533;	&#65533;)&#65533;2&#65533;9&#65533;&#65533;ME(@	&#65533;&#65533;&#65533;"l&#65533;&#65533;&#65533;W1&#65533;&#688;&#65533;&#65533;&#65533;]&#65533;&#65533;iN9&#65533;&#65533;
&#65533;&#65533;&#65533;w&#65533;&#65533;&#65533;&#65533;^&#65533;X(/&#65533;#&#1153;;&#65533;&#65533;&#65533;&#65533;&#65533;&#65533;&:=f&#65533;&#65533;&#65533;M&#65533;]y&#65533;&#65533;|&#65533;+^9o$5&#65533;&#65533;&#65533;&#65533;&#65533;r&#65533;&#65533;&#65533;,M&#65533;&#773;3&#65533;&#1263;/G&#65533;Y&#65533;xU&#65533;3&#65533;+&#65533;&#65533;V`&#65533;b&#65533;&#65533;&#65533;t &#65533;&#65533;&#65533;=/&#65533;&#65533;&#65533;~`[&E&#65533;&#65533;&#65533;0"0&#65533;&#1031;~&#65533;&#65533;@
=4A1&#65533;'E&#65533;}&#65533;p&#65533;0&#65533;&#65533;&#65533;&#65533;CV&#65533;&#65533;0&#65533;&#65533;&#65533;&#65533;P$d&#65533;&#65533;&#65533;&#65533;_&#65533;&#65533;&#65533;&#65533;&#65533;&#65533;&#65533;&#65533;&#65533;&#65533;&#65533;V&#65533;&#65533;U&#65533;&#65533;0T 1!1&#65533;`&#65533;1z&#65533;1H&#65533;&#65533; p1&#65533;&#65533;&#65533;&#65533;0&#65533;&#65533;"&#65533;Z 1&#65533;&#65533;<&#65533;&#65533;&#65533;&#65533; &#65533; 9&#65533; Z &#65533;&#65533;&#65533;N&#65533; N&#65533;K&#65533;1V&#65533;  	&#65533;&#65533;/01&#65533;&#65533;	&#65533;&#65533;&#65533;0&#65533;.1h&#65533;1p&#65533;h&#65533;	&#65533;
c
&#65533;&#65533;&#65533;&#65533;&#65533;&#65533;L 
&#65533;&#65533;&#65533;&#65533;!&#65533;D6&#65533;3&#65533;&#65533;1&#65533;&#65533;^&#65533;3&#65533;&#65533;1&#65533;/1v&#65533;1&#65533;'1&#65533;&#65533;&#65533; h$#&#65533;&#65533;1&#65533;	\&#65533;e&#65533;v%~&#65533;@dp&#65533; &#65533; &#65533;HFR&&#65533;&#65533;aJ&#65533;\V&1&#65533;M1p84Q1
 gF&#65533;0&#65533;  
&#65533;1&#65533;&#65533;
A1XQ1&#65533;&#65533;PK&#65533;F+&#65533;j&#65533;&#65533;'J&#65533;D&#65533;:O&#65533;b&#65533;F%J\&#65533;&#65533;GL&#65533;&#65533;1n!`&#65533;lRo&#1260;a&#65533;&#65533;&#65533;&#65533;&#65533;&#65533; &#65533;&#65533;&#65533;&#65533;, 3MH&#65533; &#65533;&#65533;a&#65533;&#65533;&#65533;&#65533;&#65533;V&#65533;l&#65533;6&#65533;&#65533;&#65533;&#65533;&#65533;&#65533; &#65533;&#65533;&#65533;&#65533;&#65533;&#65533;LHvE P&#65533;o&#65533; 	&#65533;0B&#65533;H&#65533; &#65533;&#65533;e&#65533;&#65533;&#65533;&#65533;&#65533; &#65533;a(&#65533;&#65533;
#&#65533;&#65533;&#65533;&#65533;&#65533;&#65533;,&#65533;&#65533;&#65533;&#65533;0&#65533;a&#1185;#C$&#65533;_>d`HNo1&#65533;&#65533;&#65533;/&#1711;J
C&#65533;%&#65533;F&#65533;&#65533;nq{&#65533;&#65533;3&#65533;EZz&#65533;r&#65533;&#65533;r(&#65533;&#65533;&#65533;.&#65533;&#65533;(&#65533;&#65533;'y&#65533;1&#65533;&#65533;YT U Z&#65533;&#65533;+C &#65533;J&#65533;&#65533;	&#65533;  
c&#65533;&#65533;
&#65533; -&#65533;$&#65533;&#65533;G&#65533;&#65533;i&#65533;&#65533;&#65533;6NHo&#65533;&#65533;&#65533;&#65533;&#65533;&#65533;8&#65533;&#65533;c|o&#65533;8&#65533;&#65533;0sdHF&#65533;&#65533;&#65533;1&#65533;&#65533;&#65533;&#65533;I&#65533;&#65533;&#65533;&#896;2c3#&#65533;&#65533;&#65533;y&#65533;&#65533;&#65533;&#65533;zB&#65533;&#65533;5&#65533;(&#65533;&#65533;&#65533;&#65533;{&#65533;&#65533;&#65533;&#65533;(&#65533;	vEC-1.&#65533;#&#65533;&#65533;#)&#65533; a& &#65533;`8&#65533;a#c#&#65533;8'&#65533;&#65533;*&#65533;<&#65533;&#65533;fx&#65533; &#65533;#G&#65533;9&#65533;7C\&#65533;&#65533;&#65533;c;Gr1&#65533;&#65533;Ul&#65533;&#65533;a&#65533;&#65533;&#65533;&#65533;a	&#65533;37&#65533;&#65533;&#65533;&#65533;1V`
(r:&#65533;0"&#65533;}&#65533;&#65533;&#65533;&#65533;&#1384;&#65533;8&#65533;/&#65533;`T1&#65533;&#65533;m@9r>&#65533;:&#65533;#&#65533;31&#65533;&#65533;1&#65533;&#65533;#&#65533;&#65533;8T%A&#65533;&#65533; &#65533;A;c&#65533;&#65533;D9&#65533;1 Q&#65533;&#65533;&#65533;&#65533;1&#65533;&#65533;&#65533;&#65533;,e&#65533;,5k&#65533;&#65533;&#65533;&#65533;(&#65533;&#65533;&#65533;F-&#65533;+&#65533;&#65533;+&#65533;*%p,T&#65533;z&#1031;Z&#65533;	&#65533;&#65533;	&#65533;&#65533;1&#65533;0!&#65533;&#65533; 
&#1696;&#65533;dL&#65533;&#65533;&#65533;^&#65533;1&#65533;R2@&#65533;.&#65533;&#65533;&#65533;&#65533;&#65533;&#65533;&#65533;%&#65533;&#65533;&#65533;1=#G&#65533;4H&#65533;'2&#65533;M&#65533;&#65533;A&#65533;&#65533;&#65533;1&#65533;(&#65533;&#65533;&#65533;&#65533;3H@&#65533;h&#65533;u1U&#65533;J&#65533;0 k&#65533;j&#65533;G+&#65533;Y&#65533;J&#65533;$S&#743;12Jy&#65533;Hb&#65533;1&#1953;&#65533;&#65533;!Lm1&#65533;7&#65533;a8+T;&#65533;&#65533;:&#65533;&#65533;b8&#65533;7&#65533;&#65533;&#1552;3&@9YU1&#65533;#{&#65533;3&#65533;&#65533;1&#65533;&#65533;&#1330;q&#65533;&#65533;&#497;&#65533;&#65533;
cF&#65533;&#65533;D&#65533;&#65533;&#65533;&#65533;1&#65533;&#65533;?&#65533;,>&#65533;u1&#65533;&#65533;&#65533;3B?Tc&#65533;0&#65533;&#65533;
Ac%&#65533;&#65533;B&#65533;d%'&#65533;&#65533;|&#65533;C&#65533;s1&#65533;&#65533;A&#65533;&#65533;1&&#65533;J(UW&#65533;&#65533;_%&#65533;I`aT`&#65533;5&#65533;o&#65533;&#65533;&#65533;&#1455;&#65533;&#65533;&#65533;,&#65533;{&#65533;b&#65533;Rb#v&#65533;&&#65533;&#65533;&#65533;&#65533;a&#65533;&#65533;*&#65533;pH10&#65533;A !&#65533;&#65533;&#65533;=&#65533;&#65533;&#65533;H&#65533;Re&#1394;	[&#65533;J0
&#65533;21r&#65533;`&#65533;-&#65533;K&#65533;K&#65533;g&#65533;&#65533;&#65533;K&#65533;&#65533;21&#65533;&#65533;~&#65533;,&#65533;1:s1Da&#65533; &#65533;&#65533;DR+&#65533;.@E9R#4&#65533;Fhq&#65533;&#65533;&#65533;&#65533;V&#65533;c&#65533;$&#65533;3F&#65533;3 +&#65533;(&#65533;&#65533;3&#65533;&#65533;&#65533;&#65533;1D&#65533;n!&#65533;n;&#65533;@cM&#65533;A &#65533;16c&#65533;&#65533;&#65533;X`X&#65533;O&#65533;&#1967;S&#65533;&#65533;&#65533;&#65533;&#65533;Dd&#65533;U8&#65533;AC&#65533;sc&&#65533;7/2?&#65533;dDm:;&#65533;&#65533;&#65533;]&#65533;&#65533;c&#65533;&#65533;9&#65533;&#65533;a&#65533;&#65533;bT&#65533;0F&#65533;&#65533;&#65533;`
&#65533;q&#65533;
C&#65533;
&#65533;&#65533;&#65533;8c &#65533;a1&#65533;&#65533;f &#65533;&#65533;G,&#65533;&#65533;&#65533;1f&#65533;`&#65533;f@&#65533;q&#65533;&#65533;&#1809;&#65533;,&#65533;&#65533;#>&#65533;5&#65533;_&#65533;UB)4aj9&#65533;H9C&#65533;|U2B' AQ&#65533;W&#65533;w&#65533;B-&#65533;&#65533;&#65533;
&#65533;	bS&#65533;&#65533;`&#65533;&#65533;&#65533;&#65533;^t1&#65533;a&#65533;Ep&#1537;&#65533;&#65533;r&#65533;&#65533;&#65533;&#65533;&#65533;O&#65533;#&#65533;&#65533;e=&#65533;e#
WV&#65533;t1&#65533;r1&#65533;&#65533; &#65533;e&#65533;0&#65533;&#65533; _8K}vJ&#65533;&#65533;tK&#65533;&#65533;&#65533;@14&#65533;&#65533;&#1296;1|&#65533;@&#65533;&#937;:&#65533;&#65533;&#65533;&#65533;&#65533;&#65533;&#65533;	&#65533;&#65533;&#65533;&#65533;&#12891;&#65533;q	@&#65533;X&#65533;&#680;&#65533;
&#65533;&#65533;j&#65533;&#65533;	&#65533;&#65533;1&#184;0&#65533;	&#65533;&#65533;&#65533;r&#65533;.
(&#65533; 9@
&#65533;L
&#65533;&#65533;&#65533;&#65533;n&#65533;D&#65533;&#65533;1&#65533;G &#65533;!z=&#65533;8&#65533;&#65533;&#65533;0&#65533;&#65533;Z&#65533;+&#1553;{d&#65533;prH&#65533;&#65533;&#65533;4J|*A`/&#65533;Te&#65533;&#65533;&#65533;8&#65533;B-T@&#65533;3^- V&#65533;c.f|&#65533;bP&#65533;t+&&#65533;G&#65533;1"tXoy1j&#65533;[&#65533;&#65533;L&#65533;	>&#65533;3&#65533;udNh=f&#1004;Lb&#65533;&#65533;O&#65533;&#65533;&#65533;&#65533;&#65533;&#65533;&#65533;3W&#65533;9&#65533;&#65533;&#65533;4&#65533;R+&#65533;&#65533;&#65533;/)&#65533;"-&#65533;Py"&#65533;\&#65533;3%&#65533;&#65533;8&#65533;&#65533;WIw,&#65533; x&#65533;cV`"&#65533;^&#65533;s&&#65533; &#65533;<#|&#22002;&#65533;S&#65533;9C&#65533;VYXXhF_&#65533;` &#65533;a!F&#65533;F&#65533;&#65533;+&#1698;&#65533;&#65533;*&#65533;H&#466;&#498;&#65533;]v;@&#1540;;Z&#65533;&#65533;&#65533;0&#65533;&#65533;-&#1089;&#65533;M&#65533;&#65533;&#1477;S&#65533;1t&#65533;K&#65533;&#65533;x8&#65533;&#65533;r&#65533;&#65533;T{&#65533; B&#65533;&#65533;LZ&#65533;Z&#65533;&#65533;&#65533;:H&#65533;&#65533;	T&#65533;&#65533;&#65533;@&#65533;&#65533;&#65533;&#65533;r&#65533;T!&#65533;.z&#65533;&#65533;&#65533;9C _&#65533;&#65533;V&#65533;&#1583; &#65533;a3*&#65533;&#65533;t&#65533;&&#65533;J\&#65533;\&#65533;	&#65533;@'  6&#65533;\&#65533;&#65533;c&#65533;1&#65533;6R&#65533;&#65533;y:f}&#65533;S;u&#65533;t&#65533;&#65533;tS?4&#65533;8cc&#697;0l&#65533;3&#65533;&#65533;&#1194;&#1952;_&#65533;s)1&#65533; @&#65533;&#65533;&#65533;&#65533;&#65533;&#65533;&#65533;&#65533;&#65533;&#65533;&#65533;G&#65533;&#65533;&#65533;&#65533;@&#65533;&#65533;0&#65533;V3&#65533;&#65533;i[&#65533;0&#65533; 3&#65533; &#65533;V1&#65533;&#65533;
&#65533;&#65533;e&#65533;c&#65533;Y?&#65533;3WG^&#65533;&#65533;adY<&#65533;t?&#65533;&#65533;>&#65533;H&#65533;A&#65533;&#65533;7&#65533;a&#65533;&#65533;c&#935680;_k&#65533;&#65533;&#1935;`_&#65533;`g&#65533;S`&#65533;Xb&#65533;&#65533;&#65533;{&#65533;&#65533;E)&#65533;&#65533;&#46827;&#65533;*&#65533;2&#65533;=V"p&#65533;&#65533;&#65533;&#65533;&#65533;&#65533;{&#65533;P&#65533;&#65533;&#65533;	W&#65533;,&#65533;|&#914;&#65533;s%&#65533;&#65533;&#65533;fi&#65533;fY&#65533;1&#65533;&#65533;5&#65533;&#65533;R&#65533;ix&#65533;|&#65533;L&#65533;&#65533;Gt81&#65533;L&#65533;&#65533;&#65533; &#65533;&#1760;&#65533;&#65533;g&#65533;+G&#65533;&#65533;P&#242;3&#65533;&#65533;&#65533;=CA &#65533;&#65533;&#65533;&#537;@T&#65533;&#527;<ps@&#65533;&#65533;&#613;&#1214;&#65533;Xw&#665;&#65533;&#651;&#65533;E&#65533;\&#65533;]4|\&#65533;\&#65533;I&#65533;u'&#65533;!&#65533;D&#65533;&#65533;f&#65533;&#65533;&#65533;&#65533;&#65533;&#666;&#65533;
&#65533;[9&#65533;&#65533;&#65533;w9/&#65533;&#65533;\1&#65533;<&#65533;;&#65533;c&#65533;|:S&#65533;0&#65533;&#65533;&#65533;;f&#65533;&#65533;3&#65533;&#65533;c&#65533;h&#65533;&#65533;&#65533;3&#65533;&#65533;&#65533;@&#65533;^&#65533;
c &#65533;&#65533;&#65533;`&#65533;C&#65533;w1$&#65533;3F&#65533;r=]1&#65533;&#65533;&#65533;&#65533;Y&#65533;&#65533;&#65533;&#65533;R=&#1035;&#65533;&#65533;&#65533;&#65533;]b&#65533;$]&#65533;e\&#65533;	P&#65533;z&#65533;R&&#65533;&#65533;gt}^&#65533;E&#65533;&#65533;CX&#65533;{&#65533;;&#65533;&#65533;C&#163;&#65533;&#65533;k&#65533;+&#65533;&#65533;-&#65533;&#1703;]q&#65533;I&#65533;^&#65533;&#65533;e&#65533;&#1853;&#65533;&#65533;&#65533;&#65533;I&#65533;&#65533;I]z&#65533;}
&#65533;1&#65533;&#65533;&#65533;=&#65533;&#65533;&#65533;&#65533;W&#65533;0tzp#k2A&#65533;&#65533;h&#65533;&#291;&#65533;&#65533;&#65533;&#65533;f&#65533;&#65533;&#65533;&#1010;&#65533; &#397;&#65533;&#65533;&#65533;&#65533; _P&#65533;&&#65533;1R&#65533;&#65533;3&#65533;&#65533;&#65533;&#65533;&#65533;&#65533;= &#65533;&#65533;1T&#65533;H&#65533;H&#65533;.&#65533;E5&#65533;&#65533;&#65533;&#1504;_&#65533;&#65533;g^&#65533;k&#65533;`w&#65533;&#65533;&#65533;	\&#65533;&#65533;	z&#65533;1&#65533;qb&#65533;u&#65533;$&#1459;&#65533;V&#65533;$c&#65533;Y ;ps&#65533;&#65533;1&#65533;o&#65533;6&#65533;
&#65533;9&2&#993;1&#65533;&#65533;u;y3&#65533;'&#65533;G"&#65533;&#65533;s&#65533;&#1283;d
&#65533;&#65533;&#65533;CWU&#65533;&#65533;CW&#65533;$&#65533;&#65533;&#65533;Y&#65533;ZW&#65533;&#65533;3&#65533;&#65533;^1&#65533;&#65533;&#1503;&#65533;&#65533;F&#65533;&#65533;&#65533;&#1147;&#65533;]-&#65533;&#65533;[&#65533;U&#65533;l+&#65533;A&#65533;dO&#65533;,#&#65533;&#65533;&#65533;YJ&#65533;&#65533;]&#65533;;&#65533;&#65533;&#65533;Mx&#65533;&#65533;&#65533;1&#65533;&#1837;&#65533;&#65533;T&#65533;_&#1541;&#65533;t&#65533;&#65533;&#65533;&#65533;Dh&#65533;&#1989;h&#65533;/&#65533;=i&#65533;&#65533;1&#65533;&#65533;c:&#1979;&#65533;&#65533;&#65533;z&#65533;&#65533;T &#65533;t&#65533;^Hh&#65533; #&#65533;e&#65533;&#65533;AZ1&#65533;*&#65533;&#65533;&#65533;&#65533;&#65533;&#65533;o-&#65533;H&#65533;&#65533;&#65533;#_&#65533;%&#65533;&#65533;&#65533;&#747;<&#65533;&#65533;&#65533;&#1426;&#65533;!&#65533;&#65533;	&#65533;PR{&#65533;&#65533;&#65533;&#65533;>&#65533;&#65533;0N&#65533;0&#65533;1 &#65533;K&#65533;&#65533;YXR0&#65533;
&#65533;ZX&#65533;&#65533;&#65533;	i(N&#65533;w &#65533;	ZH&#65533;0&#65533;&#529;!3&#65533;&#65533;f &#65533;(EZH&#65533;rJ&#194;&#65533;&d4&#65533;&#65533;&#65533;,{2L&#65533;&#65533;_P&#65533;	&#65533;&#65533;&#65533;&#65533;&#596;&#65533;&#65533;"&#65533;&#468;&#65533;/+&#65533;&#65533;kHU&#65533;&#804;Ow&#65533;X&#65533;&#65533;&#65533;&#65533;M .&#65533;&#65533;&#65533;&#53223;D{:&#65533;&#65533;&#65533;?b!%&#65533;S&#65533;.&#65533;?`-&#65533;&#65533; &#65533;&#65533;&#65533;&#65533;&#65533;&#65533; 1&#65533;?&#65533;&#65533;*&#65533;&#65533;&#65533;n&#65533;&#596;+[&#65533;&#65533;9&#65533;&#65533;&#860;9&#65533;&#65533;&#65533;&#65533;`&#65533;*&#65533;&#65533;>M&#65533;&#1663;XLxf &#767;&#65533;"LnU&#1740;&#65533;V&#65533;mc63&#1884;&#65533;	&#65533;0C&#65533;&#65533;&#65533;&#65533;M$D&#1945;&#65533;&#34055;&#65533;K&#65533;&&#65533;&#65533;1&#65533;&#65533;i#&#65533;&#65533;&#65533;&#65533;!&#65533;&#65533;&#65533;&#65533;y&#65533;&#65533;Y&#65533;N&#65533;&#1728;&#65533;&#65533;&#65533;&#65533;m&#65533;&#190;m&#1662;G&#65533;&#65533;M&#65533;&#65533;QG&#65533;fL&#65533;&#65533;D,!&#65533;&#65533;
9&#65533; "(&#65533;&#65533;?&#65533;A9$&#65533;DHb&#65533;"&#65533;&#65533;d%&#65533;u&#65533;?)&#65533;&#65533;&#65533;-&#65533;X9#&#65533;&#65533;BA"<p&#65533;\"&#65533;UJB&#65533;4&#65533;UW&#65533;&#65533;V&#65533;i&#65533;Tm&#65533;&#65533;Fm&#65533;A&#65533;&#65533;A$AS&#65533;&#65533;&#65533;SX&#65533;FQ&#65533;&#65533;,;&#340;P&#65533;&#65533;C&#65533;4D&#65533;&#65533;&I&#65533;L&#65533;&#65533;?&#65533;&#65533;gg&#65533;&#65533;Ql&#65533;&#65533;yL1A&#65533;p(Ki}&#65533;$B5&#65533;;M&#65533;&#65533;&#65533;)y&#65533;P]&#65533;&#65533;&#65533;#R&#65533;bQ&#65533;QP&#65533;+N&#65533;R&#65533;&#65533;&#65533;D&#65533;&#65533;&#65533;A&#65533;fX_|&#65533;&#65533;&#1419;&#65533;&#65533;_&#65533;&#65533;&#136;&#65533;.&#65533;l&#65533;&#65533;b!&#65533;	&#65533;&#65533;H&#65533;&#65533;6[&#65533;&#65533;H&#1754;&#65533;&#65533;&#65533;&#1226;&#65533;&#65533;e;&#1208;m'&#65533;&#473;&#65533;&#65533;x&#794;pGO&#65533;4&#65533;&#65533;!&#65533;&#65533;&#65533;k&#65533;&&#65533;&#1916;&#65533;&#65533;gx&#65533;&#65533;Wp&#65533;&#65533;&#478;Os&#65533;&#65533;&#65533;&#65533;G&#65533;m&#65533;&#65533;&#65533;}&#65533;n\q&#65533;&#65533;&#65533;k!c&#65533;&#65533;l&#65533;h&#65533;&#65533;L0&#65533;#+&#65533;&#65533;a&#65533;,&#65533;Ls&#65533;#"&#65533;&#65533;&#65533;/&#65533;&#65533;`&#65533;-&#65533;b&#65533;v&#65533;&#65533;^=Ov&#65533;&#65533;&#65533;&#65533;4AA&#65533;DV&#65533;Md&#65533;&#65533;APQ]&#65533;KXPVA&#65533;*4	HX&#65533;$&#65533;&#65533;q9&#65533;&#65533;c&#65533;3
&#65533; &#65533;M&#65533;&#65533;&#65533;&#65533;&#65533;gBAM&#850;N9&#65533;&#65533;S&#65533;k&#65533;&#65533;%&#65533;&#65533;d&#65533;M'&#65533;&#65533;?&#65533;&#65533;&#1297;P"&#65533;&#65533;IR&#65533;&#65533;E>U&#65533;PB^&#65533;&#65533;5&#65533;&#65533;U]o&#1683;R&#65533;R`T&#65533;&#65533;&#65533;$&#65533;&#65533;A&#65533;,&#65533;4:&#65533;W_&#65533;&&#65533;6X`&#65533;&#65533;>&#65533;&#65533;_X&#65533;ms&#65533;&#65533;?Ok&#65533;h&#65533;&#65533;&#65533;}&#65533;a&#65533;&#65533;m&#65533;&#65533;&#65533;k&#65533;1a@i&#65533;}8>i&#65533;M?&#1159;&#65533;a&#65533;&#65533;&#65533;?R&#65533;m&#65533;&#65533;&#65533;&#65533;&#65533;&#65533;H&#65533;;&#65533;&#65533;+<  z&#65533;e&#65533; G&#65533;!&#65533;&#65533;&#65533;A&#65533;H&#65533;z&#65533;&#65533;n&#65533;&#65533;G`!6&#65533;&#65533;A@&#65533;A&#65533;&#65533;&&#65533;&#65533;&#65533;&#65533;T&#65533;&#65533;&#65533;p&#65533;,&#65533;b &#65533;&#65533;1\&#65533;d&#65533;vC&#65533;D&#65533;$&#65533;E&#65533;
&#65533;&#65533;)&#65533;vpX&#65533;;&#65533;1 &#65533;0&#65533;Hw&#65533;\&#65533;&#65533;%,e$Q&#65533;&#65533;&#65533;$N&#65533;mXz&#65533;?&#65533;&#65533;&#65533;&#65533;K}&#65533;&#65533;<&#65533;&#65533;.f&#65533;#Z&#65533;&#65533;&#65533;,&#65533;H&#65533;&#65533;Y&#65533;lr	P,&#65533;6&#65533;&&#65533;&#65533;&#65533;K&#1416;&#65533;&#65533;&#65533; m&#65533;cH,&#65533;&#65533;&#65533;J=&#65533;J|R&#65533;%!	k&#65533;&#65533;&#65533;&#1532;H&#65533;T&#65533;
	$&#65533;&#65533;&#65533;&#65533;&#65533;K&#65533;&#65533;&#65533;&#65533;$y&#65533;&#203;&#65533;3&#65533;&#65533;&#626;&#65533;&#65533;&#65533;%fl&#65533;\&#1664;%&#65533;$H.Y`z&#65533;@&#65533;}&#65533;@&#65533;&#65533;l&#65533;2&#65533;&#65533;,3&#65533;H&#65533;5&#656;&#65533;&#65533;a&#65533;&#65533;fO&#65533;&#65533;<&#65533;Y&#65533;&#517;*4D&#65533;\\&#65533;'&#65533;A&#65533;)&#65533;&#65533;@@&#65533;&#65533;h&&#65533;b&#65533;&#65533;|&#65533;s&#65533;&#65533;&#65533;U&#65533;|&#65533;&#65533;&#65533;&#65533;&#65533;44AxxP&#65533;$Y>&#65533;IBY&#65533;&#65533;&#65533;Pt&#65533;&#65533;H&#65533;(&#65533;&#65533;&#65533;%;&#65533;R &#65533;&#65533;&#65533;&#65533;&#65533;&-&#65533;&#65533;&#65533;H&#65533;:&#65533;&#65533;#U&#65533;cK&#65533;$&#65533;0r&#65533;&#65533;&#1470;4&#65533;u<&#65533;N~&#65533;&#65533;&#65533;&#65533; +HCQ&#65533;&#65533;X&#65533;"T &#65533;H61A&#65533;dm&#65533;&#65533;&#65533;V&#65533;H&#65533;&#65533;&#65533;&#65533;&#65533;T1x"&#65533; &#65533;&#65533;&#65533;&#65533;h&#65533;)(b&#65533;(B&#65533;"&#65533;&#65533;&#65533;G&#65533;CU`P]&#65533;&#65533;&#65533;&#65533;&#65533;!!B&#65533;A&#65533;&#65533;<Xt$4&#65533;]H &#65533;&#65533;&#65533;&#25967;&#65533;?"0&#65533;D`S$2&#65533;eS&#65533;&#65533;&#65533;&#65533;&#65533;&#65533;lA8&#65533;&#721;&#65533;c&#65533; J1Y&#65533;&#65533;S$4&#65533;&#65533;]&#65533;&#65533;$Y&#65533;F&#1022;Q[&#65533;@@&#1116;&#65533;&#65533;Y&#834;&#65533;&#65533;&#65533;E&#65533;?&#65533;K&#65533;s^v&#65533;&#65533;%	D0&#977;&#65533;@:&#65533;uy&#65533;&#65533;&#65533;jw&#65533;-&#65533;@s&#65533;&#65533;&#65533;1&#65533;b&#65533;`t&#65533;;&#65533;,&#65533;&#65533;6"&#65533;	&#65533;4&#65533;&#65533;&#65533;(&#65533;&#65533;&#65533;Y|-!G&#65533;Z&#65533;&#65533;H/&#65533;$=&#65533;R&#65533;B&#1110;&#1188; S&#1027;J&#65533;&#65533;&#65533;&#65533;5a&#65533;d&#65533;N&#65533;&#65533;&#65533;E
&#65533;y[&#65533;&#65533;FWS&#65533;&#65533;&#65533;PGf&#65533;`&#65533;&#65533;u!T&#65533;&#31634;&#1425;&#65533;`%Jt&#65533;H&#65533; @$$&#65533;NHTEKDAuE&#65533;D&#65533;&#65533;&#1043;&#65533;&&#65533;&#65533;x&#65533;aAt'T&#65533;RD&#65533;&#65533;-h&#65533;]&#65533;j&#65533;2Q&#65533;&#65533;&#65533;L&#65533;.&#65533;&#65533;:&#65533;WA! }&#65533;9!`B&#65533;C&#65533;&#65533;Y&#65533;#&#65533;j4&#65533;M&#65533;"&#65533;y&#389;&X&#65533;g|&#65533;"&#65533;(>MU$&#65533;&#65533;$I&#65533;*J&#65533;&#65533;&#65533;z&#65533;-PE&#65533;U&#65533;&#65533;J[&#65533;:&#65533;&#65533;H&#65533;j*&#65533;&#65533;P_&&#65533;*L&#65533;XTX&#65533;n5&#65533;)cj&#65533;"7!&#65533;&#65533;&#65533;k&#65533;[[F&#65533;&#60783;A&#65533;
:&#65533;D&#65533;&#202;&#65533;^&#65533;&#65533;&#65533;&#12375;&#65533;&#65533;ILq&#65533;i&#65533;&#65533;C&#65533;&#65533;8&#65533;	&#65533;&#65533;&#65533;/~&#65533;&#65533;yX -&#65533;&#65533;&#65533;&#65533;&#65533;#-&#65533;&#65533;!AA&#1201;&#65533;&#65533;&#65533;m	&#65533;&#65533;0&#65533;I(D&#65533;&#65533;&#2014;&#65533;&#65533;&#65533;&#65533;&#65533;F*&#932;&#65533;5]&#65533;D&&#65533;&#65533;&#65533;D&#65533;$&#65533;HO&#65533;&#65533;&#258;`&#65533;*_%&#65533;\&#65533;&#65533;&#65533;6&&#65533;5c&#65533;?nG&#65533;&#65533;&#65533;&#65533;&#65533;&#35803;&#65533;&#65533;&#65533;&#65533;&#65533;&#1108;&#65533;c&#65533;Ys&#65533;?v&#65533;nA&#65533;\&#65533;&#65533;&#65533;&#65533;,&#65533;&#65533;sQ&#65533;xF&#1245;H&#65533;&#65533;&#65533;Gr&#65533;&#65533;d&#65533;&#65533;:&#65533;&#65533;QE&#65533;&#65533;&#65533;%&#65533;*T&#65533;&#65533;&#65533;&#65533;|&#65533;&#65533;c&#65533;HNM&#65533;&#65533;&#1344;-H&#65533;&#65533;;"&#65533;&#65533;n&#65533;d&#65533;&#65533;&#65533;5Cl(&#65533;rX&#65533;C&#65533;&#65533;#&#65533;&#65533;*/&#65533;&#65533;&#65533;&#65533;&#65533;\&#65533;&#65533;_<K&#65533;&#65533;f&#65533;&#65533;&#65533; J&#65533;&#65533;&#65533;&#65533;cN_&#65533;&#65533;&#623851;j&#65533;&#65533;1&#65533;&#65533;?*/&#65533;%*&#65533;(X=Q&#65533;6b&#65533;L&#429;W&#65533;TA&#65533;&#65533;&#65533;9&#65533;&#65533;&#65533;k=&#65533;J&#65533;
&#65533;&#1048;&#65533;K`JZ&#65533;`&#65533;&#65533;H&#65533;:  6&#65533;&#65533;&#65533;,mv&#65533;PL&#65533;&#65533;}&#65533;bf&#65533;{&#65533;&#65533;`&#65533;A`0&#65533;'&#65533;2]&#65533;G&#65533;&#65533;9&#65533;&#65533;;&#65533;&#65533;u&#65533;&#65533;_&#65533;&#65533;&#65533;&#65533;?&#65533;N&#65533;\H&#65533;&#65533;&#65533;z&#65533;&#65533;&#65533;j;wi&#65533;&#65533;M&#65533;f\&#65533;&#65533;X# &#65533;xsDgk&#65533;&#65533;k&#65533;&#65533;XrW&#65533;&#65533;~&#997;sr&#65533;[&#65533;e&#65533;!1O&#65533;~&#65533;G&#65533;&#851;w&#65533;&#65533;\&#65533;&#65533;&#65533;#x&#65533;1<&#65533;R&'"&#65533;&#65533;&#65533;x	1 &#65533;&#65533;F&#65533;&#65533;pR&#65533;&&#65533;&#65533;a=&#65533;F	'7Xc^3|Wy&#65533;&#65533;_Tr&#65533;ra5&#65533;&#65533;&#65533;&#65533;&#65533;5UT|&#65533;&#65533;&#65533;F"&#65533;&#65533;&#65533;&#65533;"B{\&#65533;E;*&#65533;4&#65533;&#65533;2k&#65533;T&#65533;&#65533;&#1090; &#65533;\!&#65533; &#65533;4~&#65533;E&#65533;V~&#65533;8&#65533;h|&#65533;[&#65533;$w&#65533;5~&#65533;&#65533;L:'0&#65533;&#1189;&#65533;&#65533;t~&#65533;s=&#65533;
&#65533;~i&#65533;X&#1396;L&#65533;&#65533;&#65533;&#65533;&#65533;&#65533;~!AM&#65533;&#65533;3&#65533;t&#65533;dt&#65533;t&#65533;0&#65533;8&#65533;,&#65533;P&#65533;&#65533;&#65533;hK&#65533;&#65533;h2&#65533;&#65533;N&#65533;W&#65533;Gts&#65533;t"Y&#65533;&#65533;N	&#65533;j&#65533;jiM&#65533;&#65533;&#65533; ws~hs(M&#65533;&#525;&#1656;[&#1624;&#65533;&#65533;x&#65533;!1&#65533;&#65533;h&#65533;&#65533;SX&#678;X&#65533;&#65533;&#65533;PGt&#65533;GmAP&#65533;&#65533;&#65533;z&#65533;a&#65533;<U?HG&#65533;H&#65533;6p&#65533;p8&#65533;&#65533;Yp&#65533;&#65533;V#&#65533;9&#65533;&#65533;by&#65533;Q&#65533;bs&#1232;&#65533;'&#65533;Q_&#65533;Q1&#65533;&#834;|*&#65533;5&#65533;&#65533;&#65533;Y&#65533;5,_Ks&#65533;3;s&#65533;O&#65533;&#65533;&#65533;{H&#65533;&#65533;g&#65533;5&#65533;&#65533;7&#65533;&#65533;9&#65533;&#65533;&#65533;&#65533;&#65533;&#65533;d&#1092; &#65533;X&#65533;&#65533;&#65533;H&#65533;"&#65533;&#65533;{8&#65533;@Y&#65533;&#65533;&#65533;s1]&#65533;h&#65533;&#65533;&#65533;L&#65533;&#65533;~5'4&#65533;M&#65533;H&#65533;&#65533;&#65533;s&#65533;&#65533;!&#65533;&#65533;&#65533;}&#65533;&#65533;D&#65533;&#65533;&#65533;&#65533;A&#65533;B&#65533;&#65533;&#65533;vN&#65533;x&#65533;uIRW&#65533;&#65533;&#65533;&#65533;u%P&#65533;va&#65533;&#65533;&#65533;V&#65533;&#65533;&#65533;&#65533;vE&#65533;j]&#65533;j&#65533;&#65533;&#65533;&#1356;&#65533;&#65533;v&#65533;@&#65533;[I&#65533;5&#65533;~&#65533;&#65533;r&#1548;#h&#65533;&#65533;&#65533;r&#65533;$&#65533;&#65533;&#65533;OV&#65533;&#65533;Q&#65533;&#65533;&#65533;&#65533;&#65533;&#65533;&#65533;&#65533;&#65533;&#65533;&#65533;9<&#65533;V&#65533;vi&#65533;6sK0_&#65533;qp+!&#65533;	q&#65533;&#65533;p
&#65533;$F9&#215;z&#679;_o&#65533;&#65533;$&#65533;&#65533;J&#65533;&#65533;&#65533;&#65533;&#65533;1p>&#65533;D&#65533;8&#65533;D1 &#65533;&#65533;&#1011;a_!E&#65533;&#65533;&#65533;D&#65533;4&#65533;&#65533;&#65533;&#65533;&#65533;]&#65533;x&#65533;&#65533;&#339;7I&#65533;(&#65533;&#65533;9OC&#65533;&#65533;H&#65533;&#65533;&#1352;&#628;&#65533;&#65533;8&#65533;&#65533;(MT&#65533;&#65533;&#2024;L&#65533;Es&#65533;8&#65533;s&#65533;&#65533;&#65533;O&#65533;&#65533;M (&#65533;a&#65533;l&#65533;&#65533;V&#65533;&#65533;&#65533;MrI&#65533;&#65533;h&#65533;	&#65533;&#65533;&#65533;&#65533;&#65533;i&#65533;&#65533;@&#65533;G&#65533;~)~9&#65533;g!&#65533;&#65533;}&#65533;}&#65533;yv&#65533;&#65533;&#65533;E&#65533;&#65533;&#65533;s&#1537;&#65533;ukZ)&#65533;&#65533;&#65533;&#65533;8&#65533;&#65533;&#65533;H&#65533;&#65533;&#65533;&#65533;|H&#65533;I&#65533;&#65533;9&#65533;>&#65533;&#65533;&#65533;W*L:&#65533;&#65533;X&#65533;!j&#65533;3&#65533;	&#65533;caVhE&#65533;&#65533;&#65533;!&#65533;&#65533;&#65533;&#65533;&#65533;+!)&#65533;7&#65533;&#65533;&#601;'&#1424;&#65533;&#65533;VF)}&#65533;&#65533;&#65533;$#&#65533;&#65533;L&#65533;&#65533;9rJ&#65533;&#65533;&#65533;z&#65533;&#65533;4&#65533;&#65533;I &#65533;&#65533;&#65533;D"E#&#65533;Ec&#65533;Bb &#65533;# &#65533;&#65533;&#65533;_HJK&#65533;&#65533;
g&#65533;&#65533;&#65533;	&#65533;&#65533;&#65533;&#65533;G)!H&#65533;&#65533;>&#65533;sC&#65533;&#65533;&#65533;&#65533;&#65533;8&#1503;8&#65533;|&#537;&#65533;&#65533;&#65533;&#65533;!&#65533;&#65533;8g&#65533;&#65533;sn7t&#65533;&#65533;^\Nw&#65533;&#65533;&#1685;&#65533;&#65533;jvn&#65533;\Z&#65533;t	&#65533; J&#65533;A&#65533;-&#65533;g&#65533;:&#65533;&#1459;#&#65533;,&#65533;&#65533;&#65533;&#65533;u&#65533;V&#65533;&#65533;&#65533;&#65533;&#65533;&#65533;&#65533;&#21156;6t&#666;&#65533;&#424;&#65533;E:&#65533;Fj&#65533;&#65533;X&#65533; J&#65533;;G&#65533;M&#65533;&#65533;D&#65533;&#65533;&#65533;&#65533;&#65533;&#65533;c&#65533;6B&#65533;+&#65533;&#65533;&#65533;&#65533;&#65533;&#65533;&#65533;dK&#65533;&#65533;Jv&#65533;@w&#65533;&#65533;I qx)&#65533;&#65533; &#65533;)&#65533;9&#65533;uVdeh
c&#65533;&#65533;R `-&#65533;&#65533;&#65533;&#65533;u &#65533;&#65533;q&#65533;Q&#65533;#&#65533;&#65533;&#65533;|au{&#65533;&#65533;)&#65533;dTB&#65533;W m.&#65533;4&#65533;w&#65533;F9&#65533;&#65533;&#629;&#65533;&#65533;&#65533;&#65533;&#65533;&#65533;&#65533;&#65533;&#65533;&#65533;&#65533;&#65533; &#1831;
5&#65533;L&#65533;Y&#65533;{&#65533;s&#65533;&#65533;&#65533;&#532;l&#65533;&#65533;&#65533;:~&#1096;~ j&#65533;&#65533;&#65533;s&#65533;H&#65533;&#62064;&#30144;1&#65533;&#65533;&#65533;&#65533;P&#1655;&#65533;Xsb&#65533;~5&#65533;&#65533;&#65533;x&#65533;&#65533;z&#65533;E&#65533;&#65533;&#65533;H&#65533;k&#65533;[F&#65533;&#65533;&#65533;&#65533;6- &#65533;&#1427;B&#65533;&#65533;&#65533;0&#65533;,&#65533;&#65533;&#65533;&#65533;&#65533;z&#65533;&#65533;y&#65533;h&#65533;&#65533;&#65533;&#1099;&#65533;&#65533;j&#65533;Jt9jv&#65533;&#65533;X&#65533;@j"&#3794;&#65533;k&#65533;j&#65533;h&#65533;&#65533;s&#65533;x~x~87&#65533;&#65533;)&#65533;&#65533;	&#65533;&#65533;&#65533;-W;&#65533;[&#65533;`J&#65533; &#65533;%&#65533;&#65533;5<&#65533;z&#65533;&#65533;&#65533;&#65533;&#65533;g&#65533;&#65533;&#65533;&#65533;&#65533;+&#65533;n&#65533;9&#65533;&#65533;&#65533;&#65533;
p&#65533;&#261;&#65533;IKp$&#65533;&#65533; !i&#65533;Y$J&#65533;,I&#65533;z&#65533;6&#65533;&#65533;!Q &#65533;&#65533;4&#65533;&#65533;&#65533;4&#65533; &#65533;j#&#612;&#65533;&#65533;&#65533;&#65533;&#65533;&#1375;&#65533;&#65533;&#65533;&#65533;&#65533;;&#65533;H~%<&#65533;J&#65533;&#65533;h&#65533;&#65533;5&#65533;(h&#65533;&#65533;g&#65533;&#788;&#65533;&#245;&#65533;&#65533;&#65533;LW&#65533;&#65533;	:kn&#65533;&#65533;&#65533;&#65533;&#65533;&#65533;H \&#65533;E&#65533;2d&#65533;Q=&#65533;-P=c-&#65533;i(&#65533;&#65533;E&#65533;X&#65533;#1YUI &#65533;N&#65533;u&#65533;,&#65533;&#65533;l&#724;&#65533;Q~Dq^&#65533;&#65533;&#65533;&#65533;3&#65533;&#65533;x&#65533;&#65533;q&#65533;&#65533;&#65533;,t7Xwq&#65533;F&#65533;&#65533;G&#65533;&#65533;&#65533;&#65533;0%v4V&#65533;&#65533;&#65533;4vy"&#1215;`&#65533;pkAp&#65533;g&#65533;"aSk&#65533;&#65533;!&#65533;9dj&#65533;b&#65533;O&#65533;&#65533;&#65533;&#65533;&#65533;T&#65533;R&#65533;r&#65533;&#65533;	"<&#65533;m1&#65533;&#65533;(Q&#65533;9O&#65533;&#65533;&#65533;6&#65533;&#65533;(d&#65533;&#65533;PR*OM&#65533;\&#65533;&#65533;#x&#65533;g&#1642;B)&#65533;&#65533;&#65533;&#65533;&#65533;T&#65533;&#65533;]:&#65533;p&#65533;s,Wk&#65533;,\&#65533;pk&#65533;&#65533;I@&#845;&#65533;j&#1708;k&#65533;Jk	&#65533;&#65533;&#65533;"0&#65533;&#65533;L	C&#65533;q"&#65533;&#65533;&#65533;&#65533;&#65533;&#65533;B&#65533;@&#65533;s&#65533;&#65533;&#65533;&#65533;&#65533;wF&#65533;&#65533;~&#65533;h&#65533;3&#65533;% uI`&#65533;Rg%&#65533;j&#65533;&#65533;&#65533;&#65533;v#q&#1062;&#65533;M&#65533;&&#1148;k\&#65533;F&#65533;@&#65533;&#65533;&#1884;&#65533;&#1828;&#65533;&#65533;J&#65533;&#65533;&#65533;&#65533;K&#18207;&#65533;h&#65533;&#65533;H&#65533;H
&#65533;&#65533;c&#65533;&#65533;&#1013;&#65533;&#65533;l\_&#65533;&#65533;&#65533;o&#65533;&#65533;b(E&#65533;'rE&#65533;&#65533;qW:&#65533;B&#65533;"1&#65533;i:&#65533;3&#65533;&#65533;R&#65533;q^ &#65533;&#65533;S&#65533;|&#65533;&#65533;&#65533; I&#65533;[&#65533;F&#65533;&#65533;9&#65533;&#65533;z&#65533;ng|&#65533;y&#65533;J3&#65533;uZ&#65533;&#65533;Qy&#1993;z&#65533;&#65533;z+Z&#65533;\Sn'&#65533;&#65533;&#65533;H&#65533;&#65533;&#65533;&#65533;&#65533;&#65533;p&#65533;'&#65533;AR&#65533;H&#368;&#65533;&#1311;\&#65533;+&#65533;	&#65533;&#65533;	p&#65533;H&#65533;&#65533;&#65533;&#65533;!a	&#65533;)	\z f9V1	&#65533;&#65533;&#65533;&#65533;0&#65533;=&#65533;&#65533;T FQ&#65533;M&T&#65533;&#65533;AH&#1329;  &#65533;=&#65533;8&#65533;=H&#65533;&#65533;&#65533;&#65533;&#1213;&#65533;k&#65533;&#65533; &#1801;&#65533;&#269;&#65533;&#65533;&#65533; W&#65533;&#65533;&#65533;&#65533; &#65533;&#65533;&#1117;&#65533;&#65533;,&#65533;@H&#65533;&#65533;&#65533;M&#65533;M&#65533;&#1924;&#65533;c&#65533;  &#65533;=q&#65533;`&#65533;&#65533; &#65533;&#65533;&#65533;&#65533;&#65533;&#65533;&#65533;&#65533; &#1933;&#1860;&#65533;&#65533;&#65533;&#65533;&#65533;MqT&#65533;&#1643;MF&#65533;&#65533;G&#65533;&#65533;&#65533;&#65533;\&#65533;T0&#65533;&#65533;&#65533;>&#65533;&#65533;&#65533;&#65533;&#65533;&#65533;l&#65533;&#65533; >&#65533;&#65533;=&#65533;Y&#65533;&#65533;!&#65533;&#1960;&#65533;&#871;c!~&#1664;&#10813;&#1702;&#65533;&#65533;	&#65533;&#65533;N5:&#65533;TW&#65533;Hz&#65533;caT&#65533;b&#65533;L&#65533;&#65533;&#65533;I&#65533;DA&#65533;S&#65533;&#65533;I8&#2009;D&#65533;&#678;nMc+&#65533;&#65533;qp6 &#65533;&#65533;&#65533;&#65533;P&#65533;&#65533;l&#65533;&#65533;&#65533;&#1449;&#65533;&#20297;&#65533;&#65533;&#65533;&#65533;R&#65533;p&#65533;xb~m&#65533;&#65533;k-_48&#65533;mQ&#65533;o&#65533;&#65533;A&#65533;&#65533;i&#65533;v}&#65533;L!)Q&#65533;&#65533;_&#65533;&#65533;&#65533;&#65533;i0	^`q&#65533;2^&#65533;H&#65533;F1&#65533;&#1437;&#65533;A&#1958;&#65533;&#65533;&#65533;&#65533;&#65533;}&#65533;>&#65533;&#65533;F&#65533;&#65533;&#65533;&#65533;n&#1988;T&#1689;^&#1961;]&#65533;&#65533;}'n&#65533;&#65533;&#65533;&#65533; !^&#65533;&#65533;-&#65533;&#65533;&#65533;-&#65533;MM&#65533;&#65533;=&#65533;&#65533;"&#65533;c&#65533;m&#65533;&#65533;&#65533;&#65533; @&#65533;b+Q &#65533;p	&#65533;&#65533;WP  	A&#65533;&#65533;p&#65533;!&#65533;&#50673; &#1646;&#1143;&#1787;&#65533; h}&#65533;^&#65533;&#65533;&#65533;&#65533;=&#65533;&#65533;&#65533;&#65533;&#1732;&#65533;&#1787;&#65533;&#65533;M&#1923;  &#65533;^&#65533;n&#65533;"&#65533;8&#65533;]&#65533;N&#65533;&#65533;N&#65533;A&#65533;&#65533;&#1965;&#65533;&#65533;&#65533;&#65533;&&#65533;	&#65533;&#65533;&#65533;}&#2005;1&#65533; n&#65533;&#1984;&#65533;&#65533;&#65533;F&#65533;&#65533;&#65533;&#65533;&#65533;|(&#65533;]G&#65533;&#1809;&#65533;&#65533;'_&#65533;&#65533;&#65533;?&#65533;G&#65533;m&#65533;,&#65533;&#65533;!u^&#65533;~H&#65533;r&#65533;\$&#65533;|&#65533;b}z&#65533;$&#65533;&#65533;&#65533;&#29707;&#818;;VE&#65533;&#65533;9k&#65533;&#65533;E&#65533;R&#65533;_&#65533; y&#65533;)&#65533;&#65533;&#65533;S&#65533;g&#65533;@&#700;&#1640;H^&#65533;&#65533;g&#65533;$&#65533;&#65533;n&#65533;V~&#65533;NNpmMp&#65533;&#65533;&#65533;L&#65533;5&#65533;4&#65533;V,&#65533;^&#65533;&#65533;&#1970;&#65533;T&#65533;&#65533;db&#65533;&#65533;&#65533;N.&#65533;&#65533;&#65533;&#65533;	&#65533;#>&#65533;*&#65533;&#65533;&#65533;&#65533;&#39037;&#65533;&#65533;K&#65533;&#65533; &#65533;&#65533;&#65533;"}&#65533;&#65533;2&#65533;&#65533;o&#65533;}&#65533;&#65533;&#65533;,a+&#65533;.&#65533;N&#65533;#&#65533;&#65533;&#65533;&#65533;&#65533;&#65533;&#65533;"&#65533;&#65533;p&#65533;&#65533;&#65533;&#65533;&#65533;W&#65533;&#65533;&#65533;&#65533;&#1826;&#1771;&#65533;&#65533;&#65533;&#65533;&#65533;N&#65533;&#65533;&#65533;#&#65533;&#65533;&#65533;8&#65533;&#65533;&#65533;!&#65533;&#65533;}&#65533;/&#65533;&#65533;&#65533;&#65533;&#65533;&#65533;?&#65533;&#65533;&#65533;.&#65533;&#65533;&#65533;UU &#65533;&#65533;&#65533;M&#65533;&#65533;&#65533;&#65533;&#65533;&#65533;A&#65533;&#65533;&#65533;&#65533;&#65533;c 1a&#65533;?&#65533;&#65533;&#65533;o &#65533;[&#65533;o&#65533;/-^&#280;Q#&#65533;&#65533;z&#65533;80aA&#65533;
&#65533;&#65533;D&#65533;&#65533;4*&#65533;&#65533;0&#65533;f&#1215;4iN&#65533;,&#65533;&#65533;F&#65533;&#65533;&#65533;&#65533;&#1156;&#65533;f&#65533;&#65533;&#65533;((&#864;&#65533;&#65533;lVF&#65533;&#65533;&#65533;"&#65533;7u&#65533;&#1282;P	uJ&#65533;jS&#65533;&#65533;-&#65533;J&#1698;j&#65533;:]K&#65533;&#65533;?&#65533;&#65533;:&#65533;jq Z&#65533;&#65533;&#65533;&#65533;&#65533;uc&#1852;=l&#65533;&#65533;?&#65533;&#65533;~&#65533;&#65533;&#65533;1A&#65533;k&#65533;k&#65533;&#65533;&#65533;&#65533;q&#65533;n&#65533;&#65533;&#65533;^&#65533;O?&#65533;&#65533;&#280;&#65533;&#859;$	&#65533;&#65533;b&#65533;&#65533;a k&#65533;De&#65533;C &#65533;&#65533;m&#65533;&#65533;P&#65533;&#65533;&#65533;T&#65533; &#65533;&#65533;-8&#65533;`9&#65533;w &#65533;&#65533;&#65533;&#65533;&#65533;&#65533;q&#65533;&#65533;&#65533;&#65533;n&#65533;&#65533;-&#65533;&#65533;	&#65533;&#65533;&#65533;&#65533;9&#65533;&#65533;[&#65533;o&#65533;g&#65533;&#65533;&#65533;&#65533;&#65533;	jXp&#65533;&#65533;&#65533;&#65533;&#65533;;&#65533;&#65533;#&#65533;&#65533;o&#65533;&#65533;x
&#65533;0&#65533;0B	'&#65533;&#65533;B%&#65533;&#65533;@&#65533;=&#65533;G&#65533;&#65533;n$)@&#65533;&#65533;&#65533;&#65533;(&#65533;&#65533;3&#65533;"&#65533;Hj&#65533;&#65533;F&#65533;p<(&#65533;&#65533;&#65533;n8*z&#65533;&#65533;&#65533;&#65533;&#65533;&#65533;&#65533;&#65533;M&#578;&#65533;&#65533;-8&#65533;&#65533;&#65533;&#65533;H&#65533; &#65533;&#65533;J-	&#65533;M!&#1918;$h&#65533;&#65533;
sF3/&#65533;L
&#65533;&#65533;F&#65533;&#65533;&#65533;&#65533;r&#1254;&#65533;B*&#65533;&#65533;&#65533;K&#65533;d#(/&&#65533;P&#65533;&&#65533;`E:@"&#65533;^&#65533;g&#65533;&#65533;,P&#65533; J-&#65533;	SI&#65533;QJ.N&#65533;&#65533;`&#65533;)&#65533;&#65533;M-&#65533;*&#65533;&&#65533;Z&#65533;&#65533;T3r&#65533;&#65533;&#65533;&#65533;:&#65533;&#65533;&#65533;&#65533;'&#65533;&#65533;&#65533;&#65533;U,&#65533;&#65533;:k(&#65533;&#65533;r&#65533;&#65533;%&#65533;&#65533;B+&#65533;&#65533;6X&#65533;&#65533;b&#65533;Yre&#65533;1&#65533;lp&#815;&#65533;&#65533;&#65533;(Yu&#54702;&#65533; &#65533;H&#65533;r{Zkl&#65533;"&#65533;&#65533;u&#65533;[h&#65533;&#65533;&#65533;b&#65533;j&#65533;&#65533;&#65533;
&#65533;&#65533;Q&#65533;b
&#65533;P&#65533;&#65533;)L&#65533;g&#65533;N&#65533;|SPW&#65533;&#1282;&#65533;b&#65533;-#&#65533;<h%&#65533;|S&#65533;M)&#65533;&#1633;&#65533;r&#65533;7@8&#65533;I&#65533;z&#65533;&#65533;H&#65533;z&#65533;&#65533; 12&#582;&#65533;&#65533;&#65533;&#65533;&#65533;zd&#1569;|&#65533;&#34695;&&#65533;h&#65533;&#65533;F:i&#65533;&#65533;f&#65533;i&#65533;&#65533;&#65533;:j&#65533;&#65533;&#65533;&#65533;&#65533;R,"aS&#65533;&#65533;&#65533;&#65533;&#65533;  &#65533;&#65533;&#65533;&#65533;&#65533;6hl&#65533;#a&#65533;H8&#65533;&#45302;q&#65533;&#65533;&#65533;&#65533;!&#65533;&#65533;~&#65533;&#65533;&#65533;&#65533;A&#65533;&#65533;i&#65533;&#65533;&#65533;&#65533;&#65533;ep&#1748;&#65533;&&#65533; &#65533;&#65533;&#65533;&#65533;&#65533;k&#65533;&#65533;`&#65533;&#65533;<s&#65533;7&#65533;s&#65533;?=t&#65533;G'&#65533;t&#65533;OG}t!&#65533; !&#65533;/&#65533;&#65533;&#65533;&#65533;y&#65533;{&#65533;Z&#65533;&&#65533;&#65533;s/&#65533;&#65533;{	0&#1952;&#65533;?&#65533;&#65533;&#65533;&#65533;&#65533;&#65533; }j!(&#65533;&#65533;e'h&#65533;P&#65533;&#65533;&#65533;&#65533;&#65533;A&#65533;&#235;&#65533;&#65533;my&#65533; &#65533;&#65533;^&#65533;&#65533;<u&#65533;&#1991;?~&#65533;&#31231;~&#65533;&#65533;&#65533;?&#65533;&#65533;C&#65533;@ &#65533;=&#65533;&#65533;:&#65533;U&#65533;N 7&#65533;&#65533;'&#65533;&#65533;B&#65533;w&#65533;&#65533;&#65533;&#65533;Q&#65533;&#65533;&#65533;a&#65533;&#65533;I &#65533; &#65533;F=&#65533;&#65533;np&#65533;&#65533;?R&#65533;=&#65533;&#65533;&#65533;#A&#65533;&#65533;&#65533;&#65533;&#65533; &#379;D&#65533;&#65533;?&#65533;&#1031;?b&#65533;8D"&#1096;G&#65533;B`&#65533;&#65533;&#65533;0&#65533;"NlbAQK@hz&#65533;Z&#65533;&#902;&#65533;&#65533;@Ox&#65533;&#65533;"F4&#65533;<&#65533;dx0&#65533;Cz&#65533;&#65533;	&#65533;&#65533;E`&#65533;@&#65533;9n&#65533;&#65533;&#65533;
&#65533;@&#65533;|azj&#65533;&#65533;u&#65533;&#65533;q&#65533;&#65533;HF6&#1169;&#65533;l'&#65533;&#65533;&#65533;&#65533;m&#65533;&#65533;
^pw&#65533;@&#65533;&#65533;6x&#65533;&#65533;a$0FpP&#65533;ZP x&#65533;@-&#65533;VI&#65533;&#65533;&#65533;&#65533;&#65533;&#65533;sI]&#65533;&#65533;'&#65533;eF&#65533; &#65533;`&#65533;C&#65533;&#65533;+&#65533;y]j&#277;&#65533;0&#65533;&#65533;v&#65533;&#65533;&#65533;&#1476;f1&#65533;&#65533;L&#65533;&#65533;&#65533;&#1996;&#65533;?np&#65533;b&#65533;&#65533;&#65533;&#65533;&#65533; &#65533;N&#65533;&#65533;&#65533; K&#776;&#65533;Xx&#65533;S#U&#65533;F &#65533;&#65533;9Do&#65533;&#65533;&#65533;A$'C&#65533;&#65533;&#65533;&#65533;&#65533;&#65533;&#65533;C&#65533;&#65533;P&#65533;&#65533;&#65533;H98Q&#65533;&#1090;&#65533; &#65533;&#65533;G&#65533;&#544;q9%i'&#65533;&#65533;A&#65533;3^*(<&#65533;@ &#65533;4&#65533;&#65533;v&#65533;&#1318;7&#65533;&#65533;&#65533;&&#65533;$`P&#65533;&#65533;&#65533;P&#65533;(&#65533;&;yw&#65533;&#65533;&#65533;@&#65533;)Q&#65533;[R &#65533;&#195;&#65533;&#65533;^&#65533;&#65533;e&#65533;&#65533;&#65533;2&#202;K\n&#65533;&#65533;&#65533;T&3&#65533;
L^&#65533;&#65533;&#65533;&#65533;l&#65533;C&#65533;y&#65533;&#65533;R&#65533;i&#65533;kA&#65533;&#65533;Kj~&#65533;&#65533;k&#65533;&#65533;d&#65533;oR &#65533;&#65533;&#65533;A&#65533;)&#65533;&#65533;6i&#65533;pg6&#65533;&#65533;&#65533;'&#65533;&#65533;a&#65533;I *&#450;&#65533;0m
%_:Z&#65533;&#65533;&#65533; &#65533;uh&#65533;gZ&#65533;&#65533;K&#65533;	&#65533;FP&#65533;H&#65533;@G9&#65533;&#65533;&#65533;&#65533;z$&#65533;&#65533;ch&#65533;/!ydd1Q&#65533;,A&#65533;HZ&#65533;&#65533;&#65533;&#65533;N&#65533;V&#1530;&#65533;&#366;&#65533; &#65533;<&#65533;xEO&#65533;&#65533;b&#65533;&#65533;E&#65533;A<!&#65533;6&#65533;&#65533;Y\&#65533;&#65533;&#65533;N&#65533;&#65533;&#1224;&#65533;?&#65533;&#65533;&#65533;&#850; &#65533;&#65533;A&#65533;&#65533;M&#65533;P&#65533;&#65533;&#65533;&#65533;j&#65533;&#65533;j&#65533;k"&#65533;&#65533;&#65533;D&#65533;|I&#65533;&#65533;&#65533;5&#65533;&#1540;&&#65533;&#65533;&#65533;&#1410;$s&#65533;&#65533;BngGW&#65533;&#183;&#65533;p 5+ &#65533;&#65533;&#65533;H F &#65533;&#65533;f&#65533;&#65533;&#65533;G60aw&#65533;3 &#65533;&#65533;qF&#65533;c&#65533;:C2&#65533;&#65533;&#65533;&#12484;&#65533;"&#65533;"Hn&#65533;!&#65533;&#65533;#&#65533;hO[&#65533;v9&#65533;EhC&#65533;&#65533;c&#65533;&#65533; zR&#65533;#FhgN&#65533;N&#65533;2&#65533;&#65533;&#1974;&#65533;8&#65533;&#966;&#65533;`&#65533;mC&#1034;FhF&#65533;&#65533;A$&#65533;d&#65533;&#65533;?&#1121;%&#65533;&#65533; &#65533;xt*
&#65533;&#65533;pB5&#65533;H0&#65533;P&#65533;&#65533;o&#384;o)&#65533;Q&#65533;&#65533;&#65533;&#65533;$@A~&#65533;a&#65533;&#65533;&#65533;&#65533;`ce-mi&#65533;$s&#65533;_fX&#65533;i&#65533;&#65533;&#65533;&#65533;&&#65533;E&#65533;l&#65533;(C&#65533; &#65533;&#65533;&#65533;q&#65533;\&#65533;&#65533;&#65533;^k]&#65533;
Vjv&#65533;m*5&#65533;z&#65533;B
Pt&#65533;-&#65533;FD&#65533;&#65533;v&#65533;&#65533; o&#65533;&#65533;&#65533;F&#65533;&#65533;&#65533;&#65533;&#65533;&#65533;&#65533;&#65533;1:&#65533;L&#65533;)D&#65533;&#65533;&#65533;&#65533;&#65533;&#65533;)&#65533;&#65533;"
&#65533;&#65533;E&#65533;&#65533;,&#65533;&#65533;&#65533;&#65533;B,&#65533;A&#65533;L&#1848;&#1990;&#65533;D&#65533;Y&#65533;Nz&#65533;&#65533;&#65533;&#1458;&#65533;$&#1056;u&#65533;s[[&#65533;,&#65533;5Q&#65533;&#65533;A&#65533;M&#65533; `&#65533;&#65533;&#65533;&#65533;&#65533;&#65533;^l&#65533;$&#65533;v&#65533;&#65533;b&#65533;sb &#65533;&#65533;&#65533;b&#65533;4&#65533;&#65533;L&#65533;@,&#65533;}A&#65533;U&#65533;&#65533;&#65533;.
&#65533;&#65533;&#65533;&#65533;^Q&#65533;&#65533;}p@f&#65533;:&#1717;&#65533;&#65533;&#65533;&#65533;&#65533;&#65533;Rg:&#1311;&#65533;&#65533;&#65533;&#65533;/h&#65533;&#65533;'&#65533;ou&#65533;&#65533; jAw&#65533;&#65533;&#65533;&#65533;8l&#6350;&#65533;&#65533;#&#65533;&#65533;&#65533;&.&#65533;.&#65533;d
&#65533;&#65533;B&#65533;&#65533;9&#65533;&#65533;g&#65533;&#65533;X6&#65533;&#65533;1&#65533;q*`&#65533;&#65533;4|2&#65533;&#65533;x&#219;&#65533;&#65533;&#65533;RQp&#65533;&#65533;"V&#65533;C&#65533;:p&#65533;C&#65533;&#65533;&#65533;&#65533;&#65533;! &#65533;
W&#65533;H
TO{:&#65533;rp5n&#65533;w&#65533;&#65533;&#65533;&#65533;E)&#65533;l&#65533;&#65533;&#1194;&#65533;&#65533;%A*&#65533;df&#65533;&#65533;&#65533;T&#65533;&#65533;*&#65533;&#65533;BD&#65533;&#65533;&#65533;&#65533;&#65533;w&#65533;&#65533;u&#65533;&#65533;G&#65533;?d&#65533;&#65533;&#65533;&#65533;|&#65533;p&#65533;?&#65533;(&#65533;p)&#65533;p&#65533;&#65533;dk&#65533;fZ0f&#65533;&]R&&#65533;&#65533;&#65533;fz&#65533;&#65533;&#65533;p&#65533;<&#65533;8&#65533;&#65533;H &#65533;&#65533;&#65533;&#65533;&#65533;)&#65533;&#65533;{8&#65533;h7#4{&#65533;&#65533;&#65533;[AIu:&#65533;&#65533; H`,&#65533;"&#65533;&#65533;&#65533;&#65533;&#65533;)&#65533;&#65533;&#65533;&#65533;/Wk%&#763;&#65533;_&#65533;&#65533;&#65533;&#65533;&#65533;G&#65533;2&#1698;#3&#65533;k&#65533;&#65533;h&#65533;&#65533;9&#65533;0&#3259;8&#65533;&#65533; &#65533;x(&#65533;y&#65533;&#65533;K$&#65533;&#65533;&#65533;&#65533;&#65533;&#65533;&#65533;&#65533;3&#65533;#&#65533;:t8&#65533;&#1566;&#58950;&#65533;&#65533; d&#65533;&#65533;&#65533;B1&#65533;&#65533;&#65533; M&#65533;B&#65533;&#65533;ED&#65533;&#65533;A&#65533;i&#65533;; x&#65533;&#65533;3&#65533;&#65533;&#65533;:%4&#65533;&#65533;1&#65533;S &#65533;G&#65533;&#65533;&#65533;+&#65533;&#65533;S&#65533;&#65533;F&#65533;PD&#65533;&#65533;&#65533;U&#65533;!  &#65533;Z&#65533;&#65533;!&#65533;&#65533;N&#65533;EO&#65533;!&#65533;/w&#65533;EN
F&#65533;3&#65533;&#65533;c&#65533;&#65533;&#65533;&#65533;3&#65533;ij&&#65533;&#65533;,p&#65533;&#65533;cR &#65533;&#65533;&#65533;&#192;&#65533;&#65533;&#65533;&#65533;>E&#65533;&#65533;&#65533;;&#65533;&#65533;&#65533;&#65533;&#65533;&#65533;K:&#65533;&#65533;&#65533; B&#65533; D&#65533;&#65533;&#65533;4&#65533;8&#65533;(&#65533;v N&#65533;&#65533;&#65533;*&#65533;/&#65533;&#65533;&#65533;?&#65533;&#65533;&#257;/&#65533;&#65533;&#65533;bT&#766; &#65533;>&#65533;{&#65533;&#65533;	&#65533; 3&#65533;&#65533;&#65533;&#65533;V&#65533;&#65533;v&#547;&#50758;&#65533;&#65533;&#65533;U[&#65533;&#65533;&#1135;&#65533;+S0%9H1&#65533;&#65533;/&#65533;2&#65533; |I$&#65533;-c&#65533;&#65533;&#65533;&#65533;c&#65533;&#65533;&#65533;&#65533;&#65533;1&#65533;c&#65533;&#65533;j&#65533;ZI&#65533;&#65533;&#65533;X&#65533;&#65533;&#65533;@&#65533;&#65533;G&#65533;`8 Hp8p;&#65533; &#65533;&#65533;&#65533;&#65533;J&#65533;&#65533;} 9&#65533;&#65533;&#65533;&#65533; &#65533;&#65533;8&#65533;&#65533;8&#65533;&#65533;i&#65533;&#65533;C&#65533;VhL0 &&#65533;;6)&#1770;Kt &#65533;&#191;<&#65533;:&#65533;&#65533;8J&#65533;&#65533;&#65533;8<*&#65533;I,&#65533;&#65533;4&#65533;)&#65533;&#65533;	#&#65533;&#65533;'&#65533;p&#65533;s3&#65533;<&#65533;&#65533;&#65533;&#65533;&#65533;/&#65533;&#65533;7`!&#65533;&#65533;&#65533;&#65533;&#65533; O&#65533;&#65533;@+@&#65533;&#65533;9&#65533;cE&#65533;Q&#65533;&#65533;&#65533;&#65533;&#65533;&#65533;h&#65533;&#65533;&#65533;C&#65533;&#65533;&#65533;&#65533;&#65533;&#65533;&#65533;Dd&#65533;&#65533;&#65533;&#65533;&#65533;4&#65533;&#65533;M+N&#65533;t&#898;&#65533;&#481;&#49121;kDR\&#65533;x&#65533;&#65533;&#65533;i&#65533;&#65533;&#65533;;c&#65533;&#65533;&#65533;*&#65533;k&#65533;&#557;3&#65533;&#65533;X&#65533;`&#65533;&#65533;c&#65533;"4&#65533;&#65533;=vpFw(^&#65533;_&#316;\&#1707;q&#1701;h&#65533;&#65533;&#65533;&#65533;&#65533;X&#65533;&#65533;&#65533;&#65533;&#65533;N&#65533;&#65533;&#65533;&#1853;W&#65533;=&#65533;?&#65533;_&#65533;' &#65533;i&#65533;d@N&#65533;&#65533;&#65533;P &#65533;4&#65533;/&#65533;&#65533;S&#65533;|&#65533;&#65533;6bBP&#65533;m&#65533;>< '9&#65533;&#1030;&#630;&#65533;V*&#65533;&#65533;&#65533;&#65533;&#65533;&#65533;5
H&#65533;&#65533;&#65533;&#65533;S"&#65533;&#65533;)&#65533;B8.\&#65533;&#65533;&#65533; --&#65533;1&#65533;*&#65533;I&#65533;8&#65533;&#65533;/:&#65533;*&#65533;&#65533;l&#65533;&#65533;&#65533;&#65533;&#65533;UC*&#65533;*&#65533;&#65533;j&#65533;&#65533;&#65533;*&#65533; &#65533;&#65533;C&#65533;j&#65533;&#65533;J&#65533;ch#&#65533;&#65533;X&#65533;&#65533;&#65533;'0J&#65533;&#1538;/&#65533; &#65533;P&#65533;`&#65533;&#65533;`L&#65533;W&#65533;.&#65533;&#865;&#65533;&#65533;p&#65533;Jx&#65533;H&#65533;&#65533;&#65533;&#65533;p&#65533;&#65533;&#65533;x&#65533;&#65533; M&#65533;&#65533;x&#65533;M&#65533;&#65533;`&#65533;]&#65533;&#65533;Q&#65533;T&#65533;P&#65533;00&#65533;&#65533;0&#65533;z# {U&#65533;&#65533;y &#65533;&#65533;&#65533;C)&#65533;6&#65533;&#65533;"&#65533;&#65533;H&#65533;&#514;V5 0&#65533;&#65533;&#65533;<&#65533;0c&#65533;&#65533;4&#65533;&#65533;&#65533;:&#65533;&#65533;&#65533;k]&#65533;)&#65533;&#65533;1&#65533;I&#65533;P,&#65533;&#65533;&#65533;;%&#65533;|&#770;x&#65533;i( 0&#65533;   &#1544;~&#65533;&#65533;&#65533;&#65533;%&#65533;.#&#65533;W"[&#1307;&#1666;&#65533;&#65533;&#65533;&#65533;&#1056;3PS(9r&#864;#%H49&#65533;&#65533;&#65533;i&#65533;K&#65533;Z&#65533;#&#65533;&#65533;&#65533;&#65533;&#65533;3&#65533;[Xz&#65533; &#65533;>@0D&#65533;&#65533;&&#65533;&#518;,&#65533;K,&#65533;E&#65533;&#65533;&#65533;&#65533;&#65533;5X&#65533;&#65533;&#65533;f&#65533;&#65533;&#65533;f&#65533;&#65533;&#65533;&#65533;YX&#65533;&#65533;&#65533;0&#65533;5ZM&#65533;(&#65533;9&#65533;;  &#65533;4&#65533;&#65533;&#65533;&#65533;&#65533;&#65533;P&#65533;'#p&#65533;4&#65533;&#65533;&#65533;T&#65533;"D@&#956;&"&#65533;&#65533;&#65533;&#65533;Dx&#65533;0[)R"t&#65533;&#65533;&#65533;&#65533;#&#65533;B&#65533;5P&#65533;S&#65533;EX&#65533;D&#65533;&#65533; 0&#65533;ge  &#65533;#&#65533;!&#65533;6" !&#65533;&#1725;<&#65533;Z&#65533;&#65533;38&#65533;78&#65533;v&#65533;&#65533;~,&#65533;P&#65533;&#65533;Z&#65533;&#65533;&#65533;I<&#65533;e&#65533;@dXH&#65533;:&#65533;&#60650;&#65533;%&#65533;&#1210;&#65533;CB)&#65533;&#602;&#65533;	I&#65533;&#65533;&#65533;C&#65533;&#65533;2&&#1407;&#65533;Bp&#65533;(&#65533;S&#65533;&#65533;U#&#65533;R:&#65533;&#65533;&#65533;j&#65533;[&#65533; Y&#65533;&#559;&#65533;&#65533;&#65533;[@f&#65533;O&#65533;&#65533;&#65533;&#65533;\&#65533;"&#65533;3&#65533;&#65533;&#65533;Ol0T&#65533;HJ?M&#65533;&#65533;&#65533;W&#65533;qX&#65533;TK&#65533;TH&#65533;&#65533;&#65533;%&#65533;=&#65533;&#65533;K5&#65533;S-URE`&#65533;&#65533; 3 &#704;&#65533; &#65533;>&#1591;y&#65533;&#65533;>&#65533;&#65533;v&#65533;9&#65533;&#65533;C!&#65533;&#65533;ZKA&#65533;xU&#65533;&#65533;&#65533;eK&#65533;Z&#65533;<U(&#65533;&#65533;)L	&#65533;I&#65533;0&#65533;&#65533;+&#65533;8&#65533;&#65533;U!&#65533;*8&#65533;&#65533;q&#65533;&#65533;&#65533;&#65533;&#65533;&#65533;&#65533;)&#65533;K)&#65533;&#65533;&#33027;&#65533;`&#65533;	29M&#1084;&#65533;&#65533;i&#65533;z&#65533;C&#65533;h&#65533;H&#65533;/&#65533;&#65533;&#65533;&#65533;&#65533;&#65533;&#65533;&#65533;&#65533;&#65533;&#65533;&#65533;&#65533;&#65533;&#65533;;&#65533;&#65533;?%&#65533;V&#65533;&#65533;&#65533;y>&#65533;&#65533;,&#65533;z`&&#1025;&#65533;/&#65533;B%&#65533;B&#65533;A&#65533;&#65533;Q&#65533;&#65533;]&#65533;&#65533;E&#65533;&#65533;&#65533;&#65533;d@M&#65533;&#65533;&#65533;9H&#65533;@&#65533;O&#1536;&#65533;&#65533;:(Z2XR&#65533;&#65533;&#65533;=&#65533;&#65533;&#65533;5&#65533;&#65533;J&#65533;&#65533;52 z(Z&#65533;&#65533;T"&#65533;&#65533;&#65533;&#65533;&#65533;<q&#65533; S&#65533;Z&#65533;&#65533;8&#65533;8&#65533;&#65533;&#65533;&#65533;N&#43315;&#65533;"&2&#65533;V&#65533;&#602;"Hc&#65533;&#65533;Bfp&#65533;`R&#1894;3Vx&#65533;&#65533;S4P5N&#65533;&#65533;C;&#65533;=E&#65533;h&#65533;D&#65533;&#65533;&#65533;&#65533;&#65533;&#65533;CHC@&#65533;y&#65533;9&#65533;\&#65533;PT&#65533;&#65533;&#65533;P&#65533;&#65533;&#65533;mS&#65533;z&#65533;&#65533;XB&#65533;x&#574;&#65533;3&#65533;j&#65533;&#65533;65&#65533;9k&#65533;&#65533;&#666;&#65533;&#65533;:-&#65533;0&#65533;&#65533;k;(&#65533;Z&#65533;&#65533;Y5&#65533;&#65533;&#65533;S&#65533;&#65533;B&#65533;J&#65533;v&#65533;&#65533;R&#65533; &#65533;&#65533;,&#1859;3q&#65533;h&#65533;A&#65533;`&#65533;5&#65533; 7#&#65533;&#65533;&#65533;nH&#65533;&#65533;=&#578;&#65533;\&#65533;&#65533;?mJ#&#65533;@e&#65533;&#65533;&#65533;&#65533;@'sY&#65533;b3&#65533;&#65533;&#65533;` &#65533;&#65533;8&#65533;L&#65533;TKe(K-U&#65533;&#1416;&#65533;&#65533;+6&#65533;&#65533;&#65533; &#65533;&#65533;&#65533;&#65533;&#65533;&#65533;&#65533;&&#65533;&#65533;&#65533;}&#65533;k,l&#65533;&#65533;&#65533;e(&#65533;*&#65533;&#65533;&#65533;&#65533;a&#65533;&#65533;j&#65533;&#65533;&#65533; `&#65533;P&#65533;&#65533;nZK}&#65533;+&#65533;1&#65533;'|&#133;&#65533;&#65533;1&#65533;S*#&#65533;&#65533;oZ&#65533;&#65533;&#526;&#65533;&#1777;%Rv&#65533; `(&#65533;&#65533;b&#65533;&#65533;)&#65533;&#65533;&#65533;k&&#65533;6{&#65533;yk&#65533;&#601;&#65533;&#65533;.&#65533;=&#65533;&#65533;&#65533;&#65533;x&#65533;<&#65533;7V&#65533;&#1694;ix&#65533;Z 'Tk5&#65533;y&#65533;gV&#65533;0Cp K&#65533;&#65533;&#65533;&#65533;#'V&#131;T&#65533;1B t&#65533;p&#65533;&#65533;&#65533;&#65533;?h&#65533;&#65533;&#65533;$hJ&#65533;&#65533;&#65533;&#65533;MP&#65533;&#65533;@ `&#65533;>&#65533;J &#65533;%&#65533; &#65533;&#65533;&#65533;O&#65533;&#65533; '&#65533;O&#65533;&#65533;p&#65533;H &#65533;-&#65533;p@&#65533;	/&#65533;OV&#65533;=w &#65533;&#65533;&#65533;$&#65533;:f&#65533;&#65533;X&#65533;l&#65533;&#65533;N&#65533;&#65533;cvj&#65533;`Vt@&#65533;i&#902;;&#65533;&#65533;e&#65533;4rz&#65533;O&#65533;&#256;
&#65533;!&#65533;+&#65533;&#65533;&#65533;S&#65533;&#65533;&#65533;&#65533;&#65533;&#65533;&#65533;&#65533;\&#65533;6G&#65533;>&#65533;>h&#65533;&#513;&#65533;&#65533;&#65533;\&#65533;&#65533;7&#65533;a&#65533;Q&#65533;=&#65533;&#65533;&#65533;&#65533;&#65533;&#65533;1&#65533; Q]K&#65533;*&#65533;9&#65533;5\B&#65533;&#65533;$D=&#65533;&#65533;x&#65533;X&#65533;/s&#65533;&#1160;&#65533;&#65533;3&#65533;&#65533;2&#65533;&#65533;j&#65533;C&#65533;&#65533;b&#65533;,&#200;*=&#1282;&#1026;C&#65533;&#65533;-&#65533;jG&#65533;&#65533;&#65533;&#65533;&#65533;&#1966;!&#65533;f3&#65533;&#65533;z&#65533;c&#65533;&#65533;`2&#1218; ,K&#65533;&#65533;o&#65533;B;-8&#1024;&#65533;&#65533;8&#65533;P8&#65533;&#65533;`O&#65533;#K&#65533;L&#65533;&#65533;n&#65533;&#65533;&#65533;&#65533;&#65533;u&#1330;>6R&#65533;Q=&#65533;b%n&#65533;&#65533;&#65533;`&#65533;&#65533;`&#65533;&#65533;&#65533;&#65533;&#65533;s&#65533;j&#65533;ZI&#65533;&#65533;&#65533;&#65533;+&#65533;&#65533;&#424;&#65533;&#65533; &#65533;&#65533;"&#65533;a&#65533;%&#65533;<^&#1480;&#65533;&#65533;&#65533;&#65533;&#65533;;&#13440;k3&#65533;*&#906;&#65533;0&#65533;&#65533;=&#65533;&#65533;3&#65533;&#65533;&#65533;&#65533;2&#65533;G &#65533;I#7&#65533;&#65533;&#65533;&#65533;X&#65533;&#65533;&#65533;9hU&#65533;&#512;&#65533;V&#65533;W&#65533; B`&#65533;ewh&#65533;	&#65533;&#65533;8&#65533;&#65533;&#65533;M&#65533;&#65533;&#65533;&#65533;&#65533;95&#65533;&#193;&#65533;&#65533;&#65533; S&#65533;&#65533;&#65533;nd&#65533;
  p&#65533;!8;&#65533;&#65533;&#65533;to0PH&#65533;&#65533;@T&#65533;&#65533;NFsL&#65533;&#65533;p&#1028;0 &#65533;&#65533;p&#65533;D@&#65533;XN8'P&#65533;&#65533;&#65533;&#65533;&#65533;&#65533;:@&#65533;FH&#65533;&#65533;&#1505;>#{`&#65533;h&#65533;?&#65533;&#65533;x&#65533;&#65533;D0&#1449;UfD&#65533;&#65533;h&#65533;l&#65533;fs3&#65533;o&#65533;K&#65533;&#65533;z'XY&#65533;}&#65533;&#838;d&#65533;P&#65533;%&#65533;&#65533;&#65533;&#65533;&#65533;&#65533;&#765;|&#65533;p&#65533;&#65533;&#65533;M@4p \@&#65533;&#65533;2&#65533;&#65533;w CP&#65533;&#65533;&#65533;he1&#65533; &#65533;(&#65533;&#65533;y&#65533;NH&#65533; x&#65533;#8]&#65533;&#65533;]zSz&#65533;&#61167;h&#65533;&#65533;&#65533;&#65533;&#65533;&#65533;[&#131;_&#65533; &#65533;2P&#65533;6&#65533;=t&#65533;&#65533;!5&#37202;&#65533;R&#65533;&#65533;-I&#65533;s&#65533;&#65533;&#65533;&#65533;&#65533;P&#65533;&#65533;t&#65533;&#65533;!
&#65533;&#65533;&#65533;&#65533;&#65533;4&#65533;^&#65533;&#65533;QK!&#65533;&#65533;z&#65533;&#65533;&#65533;
J&#65533;tK&#65533;&#65533;&#65533;0&#65533;?J&#65533; &#65533;s&#65533;&#65533;&#65533;GR
&#65533;CF:&#65533;"M&#65533;t)&#1254;N&#65533;B&#65533;*u&#65533;C&#65533;&#65533;&#65533;&#65533;&#65533;&#65533;?Z&#65533;&#65533;&#65533;&#65533;&#65533;&#65533;&#65533;&#65533;&#65533;&#65533;&#65533;&#65533;&#65533;u&#65533;&#65533;*&#65533;&#65533;8q&#65533;F&#65533;&#65533;&#65533;&#65533;&#65533;A!&#65533;3;&#65533;D&#65533;B	B&#65533;0R&#65533;&#1142;G_&#1298;&#65533;&#65533;V&#65533;-w9&#1699;&#65533;N&#65533;I&#65533;&#65533;&#65533;&#65533;&#65533;&#65533;&#65533;&#65533;X%&#65533;?&#65533;'L)&#65533;FQ&#65533;&#65533;gbl&#65533;;X&#65533;&#65533;6&#65533;&#65533;&#65533;&#65533;&#688836;&#65533;=.&#65533;d!)tT&#65533;?&#65533;&#65533;[&#65533;&#1983;&#65533;/~<&#65533;&#65533;+&#65533;NX&#65533;&#65533;&#65533;3<N&#65533;@&#65533;&#65533;&#255;&#65533;yt&#65533;&#65533;&#903;i&#65533;	&#65533;&#65533;
MC&#65533;#&#65533;@&#65533;?&#65533;&#65533;&#65533;E5w1&#65533;I&#65533;&#65533;bLq/&#65533;P&#65533;&#65533;&#65533;&@&#65533;&#65533;C&#65533;!&#65533;&#65533;?,&#65533;&#65533;I	4&#65533;&#65533;!4&#65533;&#65533;&#65533;#-&#65533;&#65533;*4"&#65533;&#65533;@&#65533;&#65533;1&#65533;8d&#65533;3&#65533;&#5408;&#65533;!&#65533;&#65533;r&#65533;;4`&#65533;!&#65533;hb&#65533; &#65533;&#65533;&#65533;&#65533;&#65533;&#65533;&#65533;&#65533; &#65533;&#65533;&#65533;&#65533;!&#65533;&#65533;&#65533;(&#65533;&#65533;%&#65533;&#65533;C&#65533;p"]&#65533;&#65533;dc&#158;&#65533;d&#65533;|&#1417;"o^g&#65533;l&#65533;&#65533;?7&#65533;@A-&#65533;xX!&#65533;#C&#65533;&2&#65533;&#65533;_C&#65533;X&#65533;)&#65533;}&#65533;b|&#65533;&#65533;&#65533;? &#65533; D&#65533;-&#65533; &#65533;&#65533;&#65533;&#65533;+R&#65533;&#65533;pD&#65533;\pH8&#65533;@
&#65533;sD0&#65533;}jF$	&#65533;&#65533;/&#65533;`-	&#65533;`Fc&#65533;&#65533;&#65533;&#65533;6&#65533;&#65533;s&#65533;?&#65533;5&#65533;&#65533;&#65533;&#65533;&#65533;&#819414;&#65533;k&#1852;&#65533;&#65533;&#65533;P&#65533;&#65533;&#65533;VC&#65533;	N&#65533;g&#625;&#65533;&#65533;&#1133;BM&#65533;0H&#65533;&#65533;#&#65533;B'\&#65533;&#65533;BB<&#65533;&#65533;C$}&#65533;&#65533;&#65533;&#65533;&#65533;&#65533;&#65533;.F%&#65533;H %0,L-&#65533;O^R8&#65533;&#65533;&#65533;7&#65533;sT.8T	&#65533;
&#65533;&#65533;&#65533;&#65533;&#65533;&#65533;&#65533;>&#65533;&#65533;&#65533;?Y)]&#65533;&#65533;&#1941;&#65533;w&#65533;&#65533;5w&#65533;P&#65533;Pk&#65533;&#65533;&#65533;&#65533;&#65533;&#65533;w<&#65533;&#65533;C&#65533;H3&#65533;2<&#65533;Ao&#65533;V
u&#65533;@&#65533;&#65533;P&#65533;-(&#65533;&#65533;&#65533;&#65533;v&#65533;B=A&#65533;&#65533;&#65533;&#65533;`&#65533;*&#65533;?<&#65533;@&#65533;4Twl&#65533;Y&#65533;&#65533;&#65533;&#65533;.&#65533;e%w&#65533;&#65533;B4;&#65533;6&#65533;
&#65533;&#65533;&#65533;Sse-&#65533;]&#65533;&#65533;B&#65533;O&#65533;CX&#65533;&#1851;&#65533;&#65533;&#65533;^&#65533;&#65533;&#65533;?&#65533;@&#65533;&#65533;&#65533;&#65533;&#65533;&#65533;&#256;&#65533;~&#65533;&#279;*(&#65533;&#65533;&#65533;&#65533;1M-C&#65533;` ,Tb;<X&#65533; &#65533;&#65533;B&#781;&#65533;r&#65533;!&#65533;&#65533;&#65533;&#65533;sr&#65533;&&#65533;&#65533;H!&#65533;&#65533;&#65533;%&#65533;`	K8@!>  &#65533;&#65533;&#65533;Hg&#65533;&#65533;?l&#65533;X0L6P&#535;>&#1096;&#65533;&#65533;(A&#65533;&#65533;&#65533;Jl`	&#65533;P&#65533;?>&#65533;&#65533;&#65533;:x&#1243;&#65533;&#65533;(&#65533;dcNw&#65533;&#65533;&#65533;;&#65533;&#65533;&#1312;&#65533;?(&#65533;dd&#65533;&#65533;&#65533;&&#65533;&#65533;	Id b0&#65533;&#65533;&#65533;8&#65533;&#1063;t&#65533;&#65533;&#65533;8A&#65533;&#65533;O8&#65533;F|P&#65533;&#896;``sH&#65533;,&#65533;0&#65533;B&#65533;8&#65533;B4&#65533; d&#65533;A! x&#65533;C&#65533;Q&#65533;&#65533;/)&#65533;&#65533;&#496;&#65533;&#65533;&#65533;&#65533;|tm^ &#65533;&#65533;&#65533;&#65533;_{#&#65533;&#65533;&#65533;I;&#65533;!A&#65533;
&#65533;H&#65533;u&#65533;&#65533;&#65533;
&#65533;&#65533;&#65533;J&#65533;&#65533;F7&#65533;&#65533;L!S&#65533;A&#65533;<&#65533;&#65533;p&#65533;&#65533;Y&#65533;$&#65533;&#65533;&#65533;&#146;&#65533;&#65533;&#65533;vH&#65533;&#65533;<&#65533;&#65533;&#65533;9D$&#65533; (:
&#65533;|&#65533;#&#65533;&#65533;?R&#65533;&#647;&#65533;&#65533;&#65533;&#65533;"&#65533;`&#65533;A&#65533;#`$3&#65533;&#65533;D&#65533;3&#65533;&#65533;qC&#65533;&#65533;&#65533;&#164;&#65533;&#65533;+&#65533;&#65533;
&#65533;&#65533;&#65533;&#65533;&#65533;$cq&#65533;@S&#65533;@&#65533;Ha`8Jw&#25729;&#65533;u&#65533;!p&#65533;][t&#65533;&#65533;9&#65533;s&#65533;&#65533;Au&#65533;&#65533;e  &#65533;&#65533;&#65533;&#65533;&#1718;&#65533;xN5P&#65533;&#1932;&#65533;&#65533;)d`Q
<&#65533;&#65533;&#65533;8&#65533;p&#65533;;O?R$&#65533;-#&#65533;&#65533;,&#65533;&#65533;4&#65533;&#65533;)]^&#65533; &#65533;+3a&#65533;H$&#65533;&#65533;&#65533;&#65533;P&#65533;?F&#65533;&#65533;Y/&#65533;&#65533;cJ 4
&#65533;:d&#65533;p&#65533;&#65533; &#65533;uT&#65533;r&#65533;&#65533;&#65533;&#65533;Z&#65533;&#65533;&#65533;&#65533;/ &#1538;(d`&#65533;&#65533;&#65533;y'&#65533;&#65533;L&#65533;g&#65533; @.&#65533;&#65533;&#65533;&#65533;( &#65533;L`w&#65533;&#65533;&#65533;&#65533;&#65533;1j&#65533;i&#65533;`,&#65533;&#65533;	&#65533;(?h&#65533;~7&#65533;&#65533;?,A liEa &#65533;&#65533;ZB7a&#65533;D&#65533;"|&#65533;&#65533; &#65533;&#65533;&#65533;!&#65533;(&#65533;B(A&#65533;p4B&#65533;@&#65533;'&#65533;&#65533;&#65533;&#65533;#&#65533;&#65533;CYh&#65533;&#65533;&#65533;zM;T&#65533;?&#65533;&#65533;D&#65533;P&#65533;&#65533;&#65533;ku&#65533;&#65533;&#65533;IhZ&#65533;;&#65533;q&#65533;&#65533;$&#65533;&#65533;| $&#65533;p&#1099;<&#65533;&#65533;&#65533;c&#65533;&#65533;&#65533;@F&#65533;&#65533;&#65533;&#65533; &#65533; &#65533;&#65533;&#65533;p&#65533;"&#65533;&#65533;E(D
I!&#65533;bK&#65533;&#65533;z&#65533;C&#65533;&#65533;M&#65533;&#65533;&#558767;&#65533;&#65533;pA!	(&#65533;"R&#65533;|!)&#65533;&#65533;&#65533;&#65533;&#65533;(&#296;&#65533;T&#65533;&#65533;f&#65533;-O*&#65533;[r&#65533;&#65533;&#65533;&#65533;Lfv]&#65533;O2&#65533;B&#65533;YA"&#1174;+gj&#65533;cF&#65533;&#65533;D&#65533;&#65533;&#65533;&#65533;F!&#65533;	5=&#65533;1!tL!y&#65533;`&#65533;&#65533;&#65533;&#65533;	&#65533;&#65533;)R&#65533;M(BKA &#65533;&#65533;U&#65533;B:&#65533;&#65533;# &#1044;}.&#65533;&#65533;&#65533;&#1447;&#65533;&#65533;&#1060;Tb&#65533;#&#65533;a{&#65533;-E&#354;
&#65533;&#65533;\&#65533;2&#65533;+d^&#65533;BA3`&#65533;
&#65533;&#65533;&#65533;\	&#65533;&#65533;&#65533;&#65533;s
Ac&#65533;PS&#65533;.&#65533;A&#65533;j&#65533;&#65533;&#65533;=J <U!&#65533;I&#944;13U
h&#65533;p&#65533;	&#65533;&#65533;&#65533;<&#65533;&#65533;\R6A&#65533;.%&#65533;&#65533;;&#65533;i7&#65533;&#65533;T&#65533;![&#65533;	&#65533;&#65533;&#65533;&#65533;)d&#65533;&#65533;N&#65533;&#65533;8 &#65533;&#65533;8&#65533;&#65533;2&#65533;<&#65533;&#65533;&#65533;&#65533;&#65533;&#65533;&#65533;&#65533;&#65533;p&#65533;&#65533;&#65533;Y&#65533;e&#65533;f&#65533;&#775;&#65533;&#65533;&#65533;&#65533;&#65533;f?a&&#65533;?&#65533; &#65533;(&#65533;s&#65533;z&#65533;0&#65533;&#65533;5&#65533;&#65533;&#65533;&#65533;n&#65533;&#1058;#J%(&#65533;?t&#65533;`&#65533;&#65533;!&#65533;&#65533;	&#65533;&#65533;&#65533;&#65533;(ao&#65533;K&#65533;F$a&#65533;X&#65533;W&#65533;&#65533;>&#65533;&#65533;MWHo)C&#65533;W&#65533;&#65533;&#65533;&#65533;&#65533;X&#65533;;&#65533;w&#65533;u2a&#65533;?&#65533;&#65533;&#65533;Tz&#65533;:D;6&#65533;o&#65533;d&#65533;3&#65533;&#65533;&#65533;&#65533;&#65533;&#65533;qa&#65533;&#65533;jO &#65533;Xa&#65533; &#65533;&#65533;(&#65533; V&#65533;@sp&#65533;@&#65533;!&#65533;J &#65533; &#65533;&#65533;&#65533;&#65533;)&#65533;&#65533;!BQ&#65533;&#65533;&#65533;&#65533;e&#65533;)>&#65533;1&#65533;sP&#256;&#65533;&#65533;?f&#1044;`XX&#65533;&#65533;gW(&#65533;&#65533;&#65533;IRE"&#65533;b&#65533;&#65533;&#852;&#65533;d%#&#65533;4x&#65533;&#65533;&#65533;&#65533;7&#65533;C&#65533; =z"oh&#65533;0~&#65533;n&#65533;&#65533;~&#65533;&#65533;&#65533;&#65533;&#65533;7&#65533;b?M&#65533;&#65533;N$&#65533;&#65533;&#65533;'&#65533;k&#65533;?D&#65533;A1&#65533;*Dq&#65533;Q&#3736;&#65533;&#65533;&#65533;?&#65533;&#65533;&#65533;?x&#65533;&#65533;G&#65533;LB &#65533;&#65533; &#65533;&#65533;&#1584; &#65533;C&#65533;&#65533;\&#65533;N+&#65533;&#65533;(&#65533;XS`&#65533;
j&#65533;=&#65533;WT%&#65533;&#65533;B&#65533;&#65533;=&#65533;<&#65533;Z&#65533;&#65533;C&#65533;&#65533;&#1448;&#65533;w&#65533;B&#65533;&#65533;&#65533;])&#276;4&#65533;&#65533;l&#65533;&#1667;&#65533;Tb&#65533;&#65533;B&#65533;&#65533;J&#65533;p&#65533;&#65533;&#65533;<Bf&#65533;&#65533;1&#65533;F&#65533;&#65533;RSe&#65533;SeF<U&#65533;&#1731;H&#65533;&#65533;&#65533;c c&#65533;@&#65533;&#65533;&#65533;&#545;B$&#65533;&#65533;C&#65533;&#65533;&#65533;&#65533;&#65533; (&#65533;&#65533;fH&#65533;&#65533;(&#65533;4&#65533;A_&#65533;@&#65533;&#1806;&#65533;&#65533;&#65533;]&#65533;C&#65533;&#65533;X&#65533;H&#65533;&#65533;u&#65533;NR&#65533;&#65533;T&#65533;&#65533;[&#1861;]&#65533;HX&#65533;&#65533;'&#65533;&#65533;&#65533;(&#65533;L&#65533;&#65533;&#65533;&#65533;pM&#65533;&#65533;	D^C&#65533;	&#65533;/&#65533; 
&#65533;&#65533;4P&#65533;&#65533;&#65533;&#65533;r4T%&#65533;T&#65533;a-&#65533;a&#65533;!N}&#65533;I&#65533;&#65533;&#1057;d&#65533;&#65533;&#65533;&#65533;D&#65533;H&#65533;XC&#65533;&#65533;B4B5r&#65533;?l&#65533;?&#65533;t&#65533;@7&A	&#65533;J&#65533;&#65533;&#65533;\	&#65533;&#65533;!&#65533;&#65533;?tB	&#65533;s&#65533;&#65533;	=W"&#65533;&#65533;B&#65533;&#65533;&#65533;[t&#65533;<&#65533;\A7B&L&#65533;&#65533;C]&#65533;&#65533;&#65533;&#65533;C]&#65533;&#65533;BLb]&#65533;h&#65533;&#65533;P&#65533;&#65533;&#65533;&#65533;&#65533;&#65533;&#65533;8&#65533;&#65533;`&#65533;&#65533;(&#65533;(&#65533;9HXjQ&#65533;&#65533;&#65533;&#65533;Q*D@&#65533;&#65533;	&#65533;&#65533;&#65533;0&#65533;&#65533;&#65533;?T&#65533;C&#65533;&#65533;C&#65533; &#65533;&#65533;&#65533;)KR&#65533;&#65533;&#65533;&#65533;&#65533;N&#515;&#515;&#515;&#65533; =9&#65533;hS&#65533;L&#65533;?pHl&#65533;&#65533;H&#65533;&#65533;E`&#65533;&#65533;$&#65533;&#65533;&#263;&#65533;",%&#65533;&#65533;xH
&#65533;8&#65533;&#65533;q&#65533;C|@4&#65533;@-&#65533;_&#65533;e6(7t&#65533;B&#65533;J&#65533;&#65533;)&#65533;_b&#65533;0&#65533;R}&#65533;&#65533;&#65533;&#65533;&#65533;\D@E&#65533;YA&#24584;G&#65533;&#65533;|&#65533;f&#1935;Bx&#65533;gvS*&#65533;:D&#65533;&#65533;&#65533;-"	&#1028;(&#1698;&#65533;&#65533;&#65533; X*D(&#65533;fnBE&#65533;xZV&#65533;&#65533;&#65533;B&#65533;&#65533;BD&#65533;C$P&#65533;&#65533;&#65533;&#65533;&#65533;&#325;[&#65533;&#65533;&#65533;&#65533;x &#65533;NL&#65533;&B&#65533;ap@`@H&#65533;&#199;d&#65533;fhUxfU&#65533;&#65533;!c&#65533;&#65533;f`UV&#65533;f`&#65533;c&#65533;&#65533;N&#65533;(&#65533;ac\F#&#65533;&#65533;&#65533;&#65533;!i&#65533;&#65533;w&#65533;gT&#65533;&#65533;)&#65533; e0&#65533;&#65533;x&#65533;K&#65533;c&#65533;@&#65533;&#65533; &#65533;&#65533;&#65533;Q&#890;I&#65533;"FTs&#1934;u&#65533;&#65533;%f lhw\"&#65533;&#65533;?\&#65533;QX&#884;&#65533;&#40789;N&#65533;&#65533;V&#65533;?&#65533;f&#65533;&#65533;&#65533;5B&#65533;&#65533;&#65533;A&#65533;&#65533;?&#65533;h\&#65533;&#65533;*D
&#65533;J>&#65533;&#65533;C&#65533;B&#65533;C L 4&#65533;&#65533;B&#65533;&#65533;&#65533;C&#65533;&#65533;&#65533;&#1367;&#65533;&#65533;&#65533;5LCX4`&#65533;	&#65533;5
&#65533;	T&#65533;!*&#65533;&#65533;&#609;HQ6`:B&#65533; &#65533;! B&#65533;&#65533;u&#65533; :&#65533;A&#65533;Bt&#65533;$*&#65533;@	$B"&#65533;*X&#65533;&#65533;)&#65533;tQ&#65533;8Wvq&#65533;1&#65533;&#65533;&#65533;&#65533;APX&#65533;&#65533;&#65533;&#65533;&#781;P&#65533;&#65533;$D8D&#65533;&#172;&#65533;&#65533; &#65533;&#65533;?&#65533;A:L&#65533;?,&#65533;!&#769;FB&#65533;:dCR""
:&#65533;&#65533;CX{u&#65533;&#1028;&#65533;Q ;(&#65533;``&#65533;,&#65533;LS&#65533;&#65533;&#65533;<
&#65533;&#65533;L&#65533; &#65533;&#65533;&#65533;&#65533;&#65533;>`&#65533;&#1385;&#65533;!8&#65533;&#65533;&#65533;B&#65533;&#65533;?x&#65533;C&#65533;&#65533;&#65533;<$,&#65533;]&#65533;)&#65533;&#65533;&#65533;&#65533;R&#65533;R&#65533;&#65533;S8&#65533;O&#65533;	t&#65533;)Al&#65533;4 '&#65533;:&#65533;&#65533;+lA&#65533;&#65533;)AoCQ-&#53168;&#1207;P&#65533;')&#65533; &#65533;&#65533;f&#65533;}&#65533;&#65533;&#65533;&#65533;&#65533;&#65533;7&#65533;&#1010;&#65533;@&<&#65533;&#65533;&#65533;ZB&#65533;yi&#65533;C&#1288;&#65533;"&#65533;^&#65533;C`&#65533;7A>
`.&n&#65533;X}&#65533;&#65533;`&&#65533;DD&#65533;d&#65533;&#65533;CT&#65533;&#65533;t&#65533;&#65533;&#65533;7;x&#65533;?p&#65533;&#65533;^L&#65533;P@K&#65533;&#65533;.&#65533;&#65533;&#41028;&#65533;&#65533;$&#65533;Q&#65533;&#65533;V&#65533;3&#65533;&#13026;m&#65533;&#65533;&#65533;,&#65533;AE'T&#65533;[t&#65533;[&#65533;&#65533;&#65533;-&#65533;&#65533;&#65533;u&#65533;&#65533;?&#65533;&#65533;B&#65533;&#65533;&#65533;&#34934;&#65533;&#65533;i&#931;&#65533;&#65533;&#65533;&#65533;&#65533;Qhi&#65533;a&#472;&#65533;&#65533;&#357;SUFRlChl&#249;&#65533;&#65533;&#65533;&#65533;&#65533;	 &#65533;A`&#65533;UD&#65533;)&#65533;lP	&#1280;-&#65533;&#65533;&#65533;&#779;&#65533;!&#65533;s&#65533;&#65533;&#65533;H8&#65533;C<&#65533;w&#65533;&#65533;SxRph5&#65533;&#65533;9&#65533;&#65533;S&#65533;&#65533;&#65533;o=&#65533;&#65533;'
&#65533;B&#65533;&#65533;?D &#65533;F&#65533; D@&#65533;&#65533;(&#65533;N/&#65533;&#65533;<-< <&#65533;&#65533;CL&#65533;&#65533;A&#65533;5&#65533;aA&#65533;B&#65533;&#65533;&#65533;GB&#65533;J4&#65533;&#65533;&#65533;L&#65533;&#65533;&#65533;4,F&#65533;A&#1989;&#65533;&#65533;8J&#65533;&#65533;&#65533;&#65533;N"!&#65533;&#220;&#65533;&#65533;\,p5&#65533;&#65533;$&#65533;[&#65533;	|W&#65533;&#65533;	C&#65533;&#65533;2&#65533;?&#65533;@&#65533;&#65533;DoB&#65533;_&#65533;&#65533;6&#65533;p&#65533;*&#65533;.x&#65533;?D&#65533;C&#65533;-&#65533;&#65533;&#65533;B &#65533;&#65533;:D&#65533;&#65533;B&#771;C&#65533;&#65533;&#65533;&#65533;B&#65533;&#65533;?&#65533;&#65533;&#65533;&#65533;&#65533;&#1025;CxA1&#65533;&#65533;1&#65533;&#65533;&#65533;&#65533;y/& &#667;Bde&#65533;&#65533;&#65533;N
&#65533;[G&#65533;&#1251;&#65533;&#65533;&#65533;&#65533;&#65533;`&#65533;&#65533;&#65533;&#65533;&#65533; &#65533;p&#65533;&#65533;I&#65533;ma&#65533;&#65533;&#65533;&#65533;G&#65533;B&#65533;C @&#65533;!e&#65533;&H&#65533;&#44632;N&#535;&#535;<&#65533;&#65533;&#65533;&#65533;^UJ&#65533;4&#65533;&#65533;&#65533;8&#65533;B|A &#65533;&#65533;&#65533;u&#1158;&#65533;&#65533;&#587;&#65533;&#65533;&#65533;&#65533;8O&#65533; L&#374;K&#65533;P&#65533;Ch,(&#65533;g&#65533;!dB <&#65533;&#65533;&#65533;C&&#65533;&#65533;C&#65533;&#65533;&#65533;&#65533;.&#65533;&#65533;&#65533;(6(&#65533;'&#65533;&#65533;0&#65533;B&#65533;&#65533;8n&#65533;T&#65533;"(&#65533;R&#65533;1T<-&#65533;&#2031;&#65533;&#65533;Dx&#65533;T&#65533;m>&#65533;u&#65533;&#65533;s:&#65533;L%&#65533;\&#65533;&&#65533;&#65533;3&#65533;hS&#1550;E&#65533;&#65533;&#65533;j&#65533;NXT&#65533;u&#65533;&#65533;&#41247;H&#65533;&#65533;"&#65533;&#65533;C&#65533;F&#65533;&#65533;G&#65533;F&#65533;&#65533;0&#65533;&#65533;&#65533;a&#65533;&#65533;KT&#65533;&#65533;vA&#65533;&#65533;K&#65533;R&#65533;T&#65533;&#65533;YM&#65533;&#65533;&#65533;&#65533;^&#65533;&#65533;lXD&#65533;&#65533;*&#65533;n&#65533;&#65533;&#65533;&#65533;I&#65533;&#65533;@d&#65533; &#1838;&#65533;&#65533;*h&#65533;H5&#65533;w&#65533;wL&#65533;SQT$&#65533;&#65533;&#1064;&#65533;&#65533;&#65533;&#65533;>D&#65533;&#65533;&#65533;S;&#270;*T&#65533;D&#65533;9&#65533;z< &#65533;Ax&#65533;M&#65533;&#65533;&#65533;&#65533;|&#65533;&#65533;2&#65533;4&#65533;CB 
&#65533;&#65533;gM&#65533;2I	&#65533;A}&#65533;&#65533;&#65533;jGu&#65533;*!$p&#65533;T&#204;
&#65533;1&#65533;a&#65533;?&#65533;&#65533; TC50&#65533;Y&#65533;CuTG%&#65533;B&#65533; &D&#65533;&#65533;&#65533;C&#65533;&#65533;Cx*&#65533;&#65533;&#65533;Px&#43586;@2&#65533;Z:&#65533;&#65533;{&#65533;&#65533;(&#65533;&#65533;&#65533;Bx&#65533; &#65533;&#65533;C@3&#65533;&#65533;$L&#65533;E&#65533;1@&#65533;10vS6DZ6&#65533;&#1733;@G&#65533;!Hr&#65533;&#65533;X&#65533;?&#65533;&#65533;&#65533;pH,&#65533;&#65533;8 &#65533;&#65533;&#1750; &#65533;&#65533; &#1564;x/&#65533;&#65533;0&#65533;&#65533;>&#65533;&#65533;:&#65533;%;&#65533;)&#65533;C&#65533;@OW&#65533;&#65533;`M&#65533;T>&#65533;>&#65533;B &#65533;&#65533;+4&#65533;&#65533;&#65533;?A;(&#65533;P&#65533;K&#65533;&#65533;&#65533;0&#65533;/2(&#65533;&#65533;&#65533;&#65533;&#8579;&#65533;)&#65533;&#65533;%ml*&#65533;&#65533;x&#65533;'&#65533;6&#65533;r &#65533;&#65533;.&#65533;0&#65533;	&#65533;&#65533;,&#65533;fB7@&&#65533;&#65533;0&#1816;&#65533;*&#65533;&#65533;3`R&#65533;&#65533;4?E&#65533;&#65533;&#65533;&#65533;&#65533;N&#65533;&#65533;&#65533;&#65533;z&#65533;6&#65533;&#65533;u&#65533;+&#65533;7&#65533;&#65533;&#754;&#65533;B&#65533;&#65533;B&#65533;^&#65533;&#65533;&#65533;R[y&#65533;&#1923;ChA&#65533;&#65533;&#65533;<&#65533;&#65533;&#65533;N(&#65533;R&#65533;?&#65533;(b?&#65533;&#65533;&#65533;C&#65533;N&h@&#65533;&#65533;&#65533;&#65533;y&#1721;&#65533;"&#65533;&#65533;a&#65533;%gh&#65533;(&#65533;Tn&#65533;/&#594;&#65533;&#65533;Ct&#65533;&#65533;MgLm&#65533;&#65533; &#65533;&#65533;&#65533;&#65533;&#65533;=D&#65533;D&#909;&#65533;t&#65533;&#65533;&#65533;.f&#65533;FL&#65533;C&#65533;&#65533;@&#65533;A!&#65533;B&#65533;7&#65533;:&#65533;&#65533;&#65533;&#65533;&#65533;\MY&#65533;&#65533;&#65533;&#65533;E&#65533;hR&#65533;9&#65533;yaC&#65533;C&#65533;&#163;&#65533;&#65533;$&#65533;&#65533;&#359;]y&#65533;&#65533;&#65533;&#65533;boT&#65533;&#65533;58D&#65533;&#65533;&#65533;1\&#65533;a;$&#65533;R%$E&#65533;&#50532;&#65533;R&#65533;Z&#1410;&#65533; l&#192;&#65533;~&#259;&#65533;e*&#65533;u 0&#65533;uT\&#65533;`6aC&#65533;-&#65533;&#65533;-(&#65533;+&#65533;"&#65533;av5&#65533;&#65533;d?&#65533;IM&#688;BtC&#65533;&#65533;Q/&#65533;?J&#65533;&#65533;?J&#65533;Hi&#65533;&#65533;&#65533;?&#65533;&#65533;&#65533;B&#65533;BW)k;D&#65533;;&#65533;6&#65533;&#65533;s&#65533;&#65533;i:&#65533;&#65533;&#65533; $&#65533;D5BQy
&#65533;&#65533;&#65533;YJ&#65533;&#65533;$(T;\&#65533;5&#65533;P&#65533;G&#65533;C&#65533;&#65533;&#65533;&#65533;&#65533;&#65533;`T@&#65533; &#65533;@"&#65533;1"&#65533;&#65533;A&&#65533;C0&#65533;&#65533;7&#65533;&#65533;&#54349;&#65533;&#65533;&#65533;&#65533;&#65533;&#65533;B&#65533;s&#65533;Y&#65533;L(&#65533;@ePK&#65533;&#65533;A4&#65533;&#65533;D&#65533;&#65533;)&#65533;B&#65533;&#197;&#65533;D&#65533;E_&#65533;h&#1231;&#65533; &#65533; 3&#65533;a6X&#65533;&#299;8&#65533;&#65533;0&#65533;&#65533;&#65533;&#299;2&#332;K&#65533;&#65533;&#65533;k&#65533;&#65533;6+&#65533;2AY`EE&#65533;&#65533;&#65533;5&#65533;&#65533;T&#65533;G&#65533;(&#65533;&#65533;C &#65533;h>D`&#65533;&#65533;<&#65533;dy&#65533;"&#65533;&#65533;9&#65533;&#65533;&#65533;C&#65533;R*E/${&#65533;&#65533;==&#65533;u
D\&#65533;s&#65533;dMr&#65533; &#65533;&#65533;?u&#65533;&#65533;&#65533;&#65533;&#65533;p
&#65533;4&#65533;&#65533;&#65533;X&#65533;%&#65533;&#65533;Fl&#65533;&#65533;&#65533;&#65533;T&#65533;&#65533;&#65533;&#65533;E&#65533;\K9z&#65533;8@t&#65533;7&#65533;&#65533;&#65533;2&#1432;&#65533;O&#65533;&#65533;I&#65533;&#65533;&#65533;&#65533;<&#408;8m&#65533;&#65533;!&#65533;!&#65533;$(&#65533;L{&#65533;&#65533;&#65533;&#65533;&#65533;]&#65533;&#65533;3"&#65533;&#65533;&#65533;&#65533;&#65533;&#65533;gO&#65533;?3&#65533;&#65533;&#65533;!&#65533;B"-&#65533;Sh&#65533;>&#65533;A&#65533;J(&#65533;&#1188;0@'u&#65533;&#65533;&#65533;~&#65533;&#65533;slX&#65533;g&#1126;U&#65533;&#65533;m[&#65533;e&#65533;&#65533;&#65533;&HP&#65533;&#65533;&#65533;&#65533;&#65533;&#813;&#65533;&#65533;&#65533;m&#65533;B,&#65533;&#65533;&#65533;u&#65533;&#65533;&#65533;dV&#65533;}&#65533;&#65533;x&#65533;	&#65533;:&#65533;&#65533;&#65533;&#959;Z7&#65533; &#65533;&#65533;&#65533;j&#65533;&#688;&#262;&#65533;1&#65533;9!&#1586;&#65533;&#65533;&#65533;?[&#65533;d&#65533;0&#65533;#B0`4<&#65533;?&#65533;&#65533;&#65533;te&#65533;&#65533;@&#65533;&#65533;&#65533;~&#65533;&#65533;+&#1433;&#65533;7(]&#65533;Qh&#65533;&#65533;&#65533;&#65533;&#65533;&#65533;&#65533;&#65533;8@}O&#65533;t&#65533;&#65533;#&#65533;&#65533;&#65533;I&#65533;&#65533;'xe&#65533;?M&#65533;|&#65533;G&#65533;W&#65533;	&#65533;&#65533;@&#65533;s&#135;T&#1577;&#65533;&#65533;^x&#65533;!&#65533;`&#65533;&#65533;X&#65533;P&#65533;&#65533;	&#65533;&#65533;&#563;X*&#65533;&#65533;X)a&#65533;9&#65533;&#1025; &#65533;&#65533;&#65533;'&#65533;&#65533;&#65533;&#65533;&#65533;@&#65533;R&#65533;&#749;{r&#65533;j&#65533;0*&#65533;`&#65533;1&#713;-&Bh &#65533;&#65533;&#65533;&#434;&#65533;P@&#65533;hxA!3SR&#65533;&#792;Zj&#65533;&#65533;3&#65533;nHe&#65533;!&#65533;,&#65533;&#463;#&#65533;e E~&#408348;&#65533;&#65533;&#65533;l&#339;?EF&#65533;7&#65533;h&#65533;&#65533;&#65533;y&#65533;&#1025;N&#65533;&#65533;x&#65533;AwR!(&#65533;&#65533;I&#65533;_&#65533;&#65533;Kd&#178;&#206;ix&#65533;&#173;41&#65533;ACOp&#531;p`''^6&#65533;Z&#65533;&#65533;x&#65533;"'8xr&#65533;W&#65533;&#65533;&#65533;'&#65533;NZ&#65533;e&#65533;m&#65533;&#65533;g&#65533;&#65533;Hg&#65533;R&#65533;&#924;&#65533;&#65533;&#65533;&#65533; &#65533;m&#65533;&#65533;&#65533;&#65533;&#65533;!([&#65533;&#65533;&#65533;6&#65533;j&#65533;b&#65533;&#1729;&#65533;K&#65533;&#65533;&#65533;&#65533;	&#65533;&#65533;&#65533;&#65533;p0)q&#65533;&#65533;&#65533;&#65533;Zbh!&#65533;&#65533;98&#65533;i&#65533;)E&#65533;&#65533;&#457;L&#65533;&#65533;&#65533;L!&#65533;&#65533;F!&#65533;!&#65533;d0&#65533;&#1283;"i&#65533;&#65533;@&#65533;&#65533;&#65533;&#65533; B&#615;&#65533;&#65533;&#65533;&#65533;&#65533;BZ&#65533;&#65533;*j&#1825;|6&#65533;&#31234;&#65533;
*&#65533;z&#65533;%'~r&#65533;'j&#65533;u&#65533;&#65533;&#65533;&#65533;&#65533;&#65533;?v&#65533;Z&#65533;&#65533;d&#65533;&#65533;&#65533;&#65533;*#&#65533;&#65533;rbm&#65533;&#65533;&#65533;qe&#65533;4&#65533;J&#65533;&#65533;&#65533; &#65533;&#65533;
&#65533;&#65533;+P&#65533;&#65533;&#65533;&#65533;<&#65533;d&#65533;@&#65533;2&#65533;&#65533;&#65533;9(&#65533;&&#65533;b&#65533;6&#65533;a&#65533;A&#65533;&#65533;&#65533;r&#65533;-g&#65533;k&#65533;&#701;&s[v;&#65533;tm&#65533;	&#65533;&#65533;&#65533;a&#65533;&#65533;&#65533;&#48091;&#65533;&#65533;&#65533;&#65533;&#65533;%|29&#319;&#65533;&#1977;&#65533;&#65533;;k&#65533;&#65533;d 4&#65533;&#65533;;&#65533;&#65533;&#65533;&#65533;&#65533;&#65533;&#1443;&#65533; &#65533;&#65533;y&#65533;&#65533;&#65533;i_ &#65533;U&#65533;y&#65533;H"&#65533;&#65533;&#65533;o>=&#65533;&#65533;
x&#65533;0(SD&T&#65533;!(`G&#65533;X&#65533;&#65533;&#65533;&#65533;&#65533;&#65533;B&#65533;#Q	Ta &#65533;&#65533;&#65533;&#65533;&#65533;@&#65533;&#65533;&#65533;&#65533;QX&#65533;D&#65533;mH&#65533;B&#65533;&#65533;&#65533;T&#65533;2&#65533;&#65533;R&#65533;&#65533;&#65533;%/&#65533;L&#65533;&#65533;2A&#65533;3 &#65533;&#65533;&#65533;M	AN&#65533;hQ?&#65533;&K &#65533;&#65533;&#65533;&#65533;&#65533;'.&#65533;&#65533;O&#65533;&#491;E&#65533;G&#65533;DQ&#65533;&#65533;&#65533;q&#65533;
&#65533;&#65533;R&#65533;&#65533;T&#65533;rH0fq-8&#276;b&#65533;	nL&#65533;&#65533;&#65533;&#65533;&#65533;&#65533;&#65533;&#65533;&#65533;&#65533;&#8499;&#65533;O&#65533;	8HA&#65533;&#65533;&#65533;&#65533;\&#65533;&#65533;Cj&#65533;E&#65533;&#65533;V&#65533;x2&#65533;r&#65533;]&#65533;&#65533;&#65533;&#65533;&#346;&#65533;&#65533;&#65533;R@ &#65533;&#65533;&#65533;&#65533;'cI&#65533;&#65533;&#65533;2&#65533;&#65533;9&#65533;&#65533;&#65533;<&#65533;1&#65533;r&#65533;'&#65533;&#65533;&#65533;&#65533;&#65533;C&#65533;l &#65533;apF~&#599;&#65533;Dl b&#65533;&#65533;&#65533;!(&#65533;g&#65533; 8&#65533;P&#65533;B&&#65533;J&#65533; q&#65533;&#65533;hsg=&#65533;Q&#65533;b&#65533;o&#65533;&#65533;C9&#65533;Z&#65533;&#65533;&#65533;&#65533;d&#65533;&#65533;7&#65533;IjQ&#65533;,&#65533;&#65533;"&#210;NC&#65533;s&#65533;]A&#65533;a6
&#65533;^&#65533;&#65533;5&#65533;UP&#65533;&#65533;X&#65533; &#65533;"&#65533;&#65533;&#65533;&#65533;,&#65533;&#65533;B6A&#65533;	&#65533;&#65533;/&#65533;&#65533;dH&#65533;t&#65533;1&#65533;\&#65533;&#65533;A&#65533;m$&#65533;V&#65533;&#65533;&#1793;	&#65533;&#65533;&#65533;?&#65533;1&#65533;&#685;F&#65533;(&#65533;&#65533;&#65533;&#65533;&#65533;#&#65533;:&#65533;q&#65533;*&#65533;&#65533;(6&#65533;&#508;&#65533;&#65533;<&#65533;P&#65533;&#65533;&#65533;&#65533;O&#65533;&#65533;&#65533;t&#65533;=&#65533;<oxT%&#65533;g&#65533;&#65533;&#65533;g &#65533;9&#65533;&#65533;&#65533;<m&#65533;}&#65533;E:&#65533;a&#65533;@&#65533;&#65533;k$q&#65533;&#65533;1@=&#880;&#65533;$&aR&#65533;&#65533;a&#65533;&#65533;&#65533;&#65533;&#65533;P&#65533;&#65533;&#65533;"&#65533;&#65533;oB&#65533;Z&#65533;
t&#65533;&#65533;r&#65533;%|&#65533;@QV &#65533;)&#65533;&#65533;>&#65533;q&#65533;9)&#65533;&#65533;&#65533;S&#65533;&#65533;H=&#65533;cN&#65533;&#65533;A@&#65533;<&#65533;&#65533;B,&#65533;id&#65533;&#65533;&#1228;&#65533;43&#65533;&#65533;&#65533;/&#65533;&#65533;xJ@&#65533;P^&#65533;nxB&#65533;&#65533;/Q&#65533;_&#65533;&#252;icc&#65533;nt&#65533;'<0&#65533;L&#65533;&#65533;&#65533;&#65533;bJ&#65533;&#65533;aN&#65533;P&#1809;B&#65533;A&#65533;yU&#65533;7&#65533;7T 5&#65533;&#65533;&#670;(&#65533;&#65533;
&#65533;&#65533;&#65533;Q&#351;l&#65533;#$&#65533;&#65533;{T&#65533;&#65533;&#65533;%61]P&#65533;l&#65533;(A'&#65533;&#1202;&#65533;&#65533;}k\&#65533;&#65533;	~&#65533;-M&#65533;x(8&#65533;&#65533;Tb'p&#65533;&#65533;0&#65533;&#65533; &#65533;!&#65533;=&#65533;&#65533;(&#1217;T&&#65533;?&#65533;|&#65533;+D&#65533;&#65533;&#65533;.r"&#65533;d4`&#65533;&#65533;&#65533;&#65533;&#65533;&#65533;A{L&#65533;g9&#65533;&#65533;&#65533;9&#713;&#65533;&#65533;x&#864;b&#65533;K z&#1052;&#65533;'&#65533;&#65533;&#65533;&#65533;&#65533;a&#65533;&#65533;!&#65533;&#65533;	1x/4'\&#65533;#&#65533; &#65533;&#65533;&#65533;X&#65533;&#65533;&#65533;tp&#65533;&#65533;&#65533;:&#1025;&#65533;n&#65533;3&#65533;CrL&#65533;&#65533;3&#65533;&#65533;&#65533;&#65533;X &#65533;3&#65533;&#65533;&#65533;&#1300;&#65533;&#65533;&#65533;&#65533;&#65533;&#65533;&#65533;&#65533;Z&#65533;`&#65533;&#65533;%&#65533;0;&#65533;&#65533;A&#65533;&#65533;#HF&#65533;&#65533;&#65533;c&#65533;@&#65533;&#65533;&#65533;&#65533;4x&#65533; &#65533;&#65533;&#65533;wvr&#65533;U&#65533;&#65533;
&#65533;&#65533;&#65533;*&#65533;&#65533; &#65533;&#65533;&#65533;9&#65533;F&#65533;&#65533;&#65533;L&#65533;&#65533;&#65533;	rU=4A&#65533;q&#65533;&#65533;z&#65533;	&#65533;&#65533;&#65533;&#65533;p7R&#65533;&#65533;&#65533;&#65533;'&#65533;!&#65533;&#65533;&#65533;&0&r&#65533;9`w&#65533;&#65533;|&#526;&#706;B&#65533;C&#1025;	&#65533;&#65533;&#65533;&#65533;&#1318;&#65533;A6J{>d&#65533;&&#65533;&#65533;0cYwH*AD&#65533;[H\&#65533;&#65533;&#65533;&#65533;<8&#65533;p +&#65533;s&#65533;&#65533;_&#65533;dl &#65533;0&#65533;#0R&#65533;&#65533;V&#65533;&#65533;6&#65533; 	x@B(&#65533;p&#65533;&#65533;Xp@&#65533;E&#65533;&#65533;;&#65533;&#65533;,&#65533;/AZU&#65533;ml&#65533;J2&#1595;&#2039;&#65533;T&#65533;&#65533;(<&#65533;&#65533;&#65533;x&#65533;#^&#65533;$x&#65533;&#65533; &#65533;&#65533;&#65533;&#65533;&#65533;&#65533;&#65533;&#65533;1&#65533;&#65533;&#65533;&#65533;&#416;U1&#65533;&#65533;<RG&#65533;&#65533;&#65533;c&#65533;&#65533;&#65533;p&#65533;g&#1391;&#65533;&#65533;&#65533;"&{&#65533;&#65533; &#65533;&#65533;:&#65533;&m&#65533;,g &#65533;i&#65533;ii&#65533;p&#65533;Po0AP&#65533;&#65533;&#65533;&#65533;'h&#65533;	hy&#65533;
-F&#65533;&#65533;?&#65533;&#65533;;&#65533;&#65533; &#65533;&#65533;Jy%&#65533;&#65533;&#65533;&#65533;4&#65533;z^&#65533;F&#65533;d"#&#65533;&#65533;O&#65533;d&#65533;&#65533;TAZ$&#65533;&#65533;&#65533;(&#65533;&#65533;"&#1825;( &#65533;&#65533;&#65533; r&#65533;&#65533;H&#65533;i&#16544; ml &#65533;&#65533;&#65533;&#65533;l&#65533;&#65533;5&#65533;&#65533;PA`&#65533; aVA&#65533;&#65533;b&#65533;&#65533;p&#65533;
4&#65533;P n&#65533;&#65533;&#65533;&#65533;t M&#65533;!r T &#65533;&#65533;.a(&#65533;d&#65533;^&#65533; &#65533;&#65533;(&#65533;&#65533;D&#65533;P&#65533;D&#65533;n&#65533; &#65533;  &#65533;&#65533;$&#65533;&#65533;&#65533;!?&#65533;&#65533;&#65533;&#65533;&#65533;&#65533;&#65533;!z&#65533;Cw2&#65533; &#65533;f&#65533;&#65533;&#65533;' &#65533;
`'t&{&#65533;&#65533;;&#65533;MyVAg&#65533;
  `&#65533;!w&#65533;&#65533;&#65533;
y&#65533;c'&#1962;9hgy&#65533;&#65533;
}&#65533;g|&#65533;&#65533;
@&#65533;&#43246;&#65533;A"&#65533;9&#65533;@&#65533;A@ &#65533; &#65533;@X&#263;&#65533; @+@&#65533;&#65533;&#65533;&#65533;&#65533;&#65533;H&#65533;a"&#65533;&#65533;L&#65533;k&#65533;&#65533;*@&#65533;&#65533;&#65533;v&#65533;} &#65533;&#1538;n&#65533;&#65533; D&#65533;Z'IlGb&#65533;&#65533;&#65533;Hx@&#65533;A	&#65533;$&#65533;&#65533;&#65533;&#65533;&#65533;2&#65533;&#65533;&#65533; Bja&#65533;&#65533;A&#65533;&#65533;LL&#897;&#65533;&#65533;m\&#65533;&#65533;&#65533;&#65533;&#65533;&#896;PL&#65533;&#65533;&#65533;&#65533;&#65533;$L&#65533;&#65533;x&#65533;e&#65533;K&#65533;&#65533;f&#65533;&#376;0 
&#65533;&#65533; &#65533;&#65533;&#65533;&#65533;&#65533;&d&#65533;&#65533;aB&#65533;&#65533;&#65533;N&#65533;&#65533; &#65533;!&#65533;"&#65533;&#65533;&#65533;&#65533;&#65533;i &#65533;)#m&#65533;"A&#65533;L(&#65533;&#65533;&#65533;&#65533;rB3&#65533;&#65533;c&#65533;Ob~&#65533;@` &#65533;Q}&#65533;&#65533;&m&#65533;&#65533;&#65533;@
&#65533;&#65533;<i&#65533;|&#65533;&#65533;&#65533;"&#65533;(X&#65533;&#65533;&#898;+&#65533;&#65533;&#65533;&#65533;&#65533;&#65533;&#65533;&#65533;KTxB&#65533;&#65533;t&#65533;&#65533;&#65533;-&#65533;!,&#65533;&#1180;&#65533;&#65533;]&#65533;&#65533;x&#65533;&#65533;&#65533;&#65533;&#65533;&#65533;i&#65533;&#65533;&#65533;,&#1522;-&#850; &#65533;bh&#65533;&#65533;,&#65533;&#65533;&#65533;~&#65533;u.!&#65533;
&#65533;&#65533; &#65533;f &#65533; 
nr0&#65533;k&#65533;&#65533;JY&#65533;&&#65533;&#65533;&#65533;b&#65533;&#65533;"&#65533;'F`&#65533; ,&#65533;&#65533;/&#1410;&#65533; f&#65533;aTP&#65533; &#65533;&#65533;&#65533;&#65533;&#65533;41&#65533;`&#65533;&#65533;+3&#65533;&#65533;&#65533;&#65533;&#65533;MAAp&#65533; &#65533;&#65533;&#65533;+'&#65533;2&#65533;&#65533;L&#65533;&#65533;&#65533;@ &#65533;&#65533;&#65533;&#65533;	29&#65533;&#65533; &#65533;&#65533;v&#65533;&#65533;&#65533;H&#65533;	&#65533;m&#65533;  w&#65533;&#65533;&#65533;&#1778;g'&#65533;&#65533;&#65533;&#65533;&#65533; &#65533;&#65533;&#65533;&#65533;&#65533;p&#65533;&#1031;^ 0AO&#65533;^&#65533;&#65533;xp&#65533;:&#65533;&#65533;
n&#65533;?n&#490;&#65533;&#65533;| 1&#65533;&#65533;y~&#65533;&#65533;g&#1933;,&#65533;
&#65533; 4d!;&#65533; &#65533;`@A H+&#65533;&#65533;&#65533;&#65533;&#65533;\&#65533;J&#65533;&#65533;&#65533;&#65533;&#65533;&#65533;f&#65533; l3&#65533;'^&#65533;Y&#65533;.&#65533;v&#65533;&#65533;&#65533;&#65533;&#65533;xeXz"&#65533;2&#65533;P&#65533;&#65533;eT0&#65533;&#65533;2D
&#65533;&#65533;1'&#65533;A&#65533;&#65533;,!@,&#65533;&#65533;&#65533;&#65533; 
&#65533;&#65533;&#65533;/&#65533;&#65533;&#65533; &#65533;&#65533;3:2 #&#65533;&#65533;&#65533;31R&#65533;&#65533;&#65533; &#65533;B2&#65533;l!L!mH"72#W&#65533;&#65533;Z$&#65533;@!&#65533; &#65533;N&#65533;H&#65533;2&#65533;&#65533;4&#65533;k&#65533;R&#65533;'D&#65533; &#65533;&#65533;-z&#65533;I&#65533;&#65533;3R%UZ&#65533;&#65533;,A0b&#65533;<iz1q&#65533; &#65533;p&#65533;4J&#65533;T&#65533;Brh` &#65533;&#65533;w&#65533;J@Vi&#65533;Af&#65533;&#65533;&#65533;Q8&#65533;  c9&#65533;&#65533; 8ac&#65533; &#65533;&#65533; b&#65533;&#65533;'J@U_&#65533;UWq&#65533;?&#65533;Z&#65533;&#65533;YU&#65533; J&#65533; &#65533;J&#65533;[y"9&#65533;uY4&#65533;&#693;\&#65533;&#65533;\i 0&#65533;5[&#65533;&#65533;'&#437;'X!-:&#65533;'&#65533;  &#65533;&#65533;&#65533;&#65533;dCUlR&#65533;,&#65533;&#65533;1&#65533;b &#65533;&#65533;&#65533;&#65533;'&#65533;'&#65533;&#65533;'4&#65533; &#65533;b&#65533;*&#65533;&#65533;&#65533;&#65533;0&#65533;kQ&#65533;Hj&#65533;`FT:@&#65533;&#65533;|4&#65533;&#65533;e&#65533;N&#65533;&#65533;&#65533;x&#65533;q&#65533;a&#26674;&#65533;
&#65533;&#65533;Qo&#65533;&#65533;^&#65533;&#65533;d&#65533;&#65533;x&#65533;&#65533;&#65533;&#65533;x&#65533;&#65533;&#65533;&#65533;&#894;&#65533;z&#65533;A&#65533;b&#65533;@&#65533;-&#65533;a&#65533;&#65533;n&#65533;Gyt&#65533; &#65533;&#65533;&#236;&#65533;&#65533;&#65533;&#65533;&A;&#65533;
w&#903;|&#65533;&#65533;&#65533;?&#65533;V'"&#65533;|&#65533;|&#65533;&#65533; 8*~a"&#65533;&#65533; &#65533;n&#65533;	&#65533;4.8&#65533;l`&#65533;B&#65533;&#65533;l.E&#65533;&#65533; &#65533;`UA@t8&#65533;u&#65533;@QbR/&#65533;\t &#65533;&#65533; -&#65533;D&#65533;,&#65533;&#65533;&#65533;!&#65533;HK&#65533;f&#65533;&#65533;&#65533;&#65533;&#65533;X&#65533;P&#65533;&#65533;&#65533;~a&#65533;&#65533;A&#65533; &#65533;
&#65533;&#65533;GO&#65533;Q&#65533;&#65533;x&#65533;&#65533;&#65533;&#65533;BM&#65533;&#65533;&#65533;&#65533;QN &#65533;A01l&#65533;#&#65533;&#65533;"!&#65533;w"72!7R&#65533;B&#65533;&#65533;7&#65533;&#65533;dEV&#65533;&#65533;}	&#65533;U&#1416;:&#65533;K&#16959;&#65533;&#65533;&#65533;&#65533;&#65533;zb&#65533;<&#65533;&#65533;&#65533;&&#65533;&#65533;W/&#65533;B&#65533;{B	&#65533;6&#1417; &#65533;&#65533;&#65533;j&#65533;&#1368;&#65533;H&#65533;"2&#65533;&#65533;"^&#65533;'&#65533;@&#65533;&#65533;'2&#65533;,~+&#65533;&#65533;	h&#65533;Z~"NXOp&#65533;fX-@&#65533;d~B	&#65533;&#65533;x &#65533;&#65533;&#65533;~w&#65533;'8x&#65533;p[y&#65533;W&#65533;&#65533;Hu&#65533;S&#65533;&#65533;&#65533;&#65533;U&#65533;&#65533;CUk-H&#65533;&#65533;&#65533;&#65533;8ey&#65533;T&#65533;&#65533;h&#65533;T&#65533;&#65533;&#65533;x&#65533;&#65533;&#65533;&#65533;&#133;s&#65533;DH,z&#65533;^s"&#65533;&#65533;&#278;5.S&#65533;&#65533;&#65533;&#65533;ba{bm&#65533;&#65533;&#65533;ljbV&#65533; &#65533;&#65533;'~ f9C&#65533;ZP^&#65533;3&#65533;&#65533;KH&#65533;`S @N Tgd9&#65533;&#65533;&#65533;&#65533;&#65533;&#65533;8&#65533;&#65533;&#65533; G&#65533;&#65533;L&#65533;&#65533;h&#65533;K&#65533;&#65533;&#65533;&#65533;&#65533;&#65533;*&#65533;z&#1716;&#65533; 
&#65533; &#65533;&#65533;?&#65533;&#65533;2&#65533;N&#65533;&#65533;&#65533;&#1844;&#65533;&#65533;c &#65533; &#65533;&#65533;&#65533;&#65533;
 &#65533;&#65533;&#65533;&#65533;!&#65533;@ &#65533;&#65533;&#65533;&#65533;-g&#65533;m&#65533;C&#65533;&#65533;g&#65533;(&#65533;
f';&#65533;&#215;_&#65533; &#65533;&#65533; &#65533;&#65533;&#65533;&#65533;&#65533;&#65533;4%SJ-&#65533;&#65533;&#65533;&#65533;&#65533;9&#65533;lq&#65533;&#65533;A&#65533;&#65533;! &#65533;&#65533;&#65533;&#65533;&#65533;&#65533;D&#65533;id n$' &#65533;'&#65533;` &#65533;!&#65533;S&#65533;&#65533;>WN&#65533;'"&#65533;'.&#65533;F&#65533;6(&#65533;:&#65533;&#65533;&#65533;&#65533;2&#65533;!&#65533;T&#65533;c*&#65533;&#65533;&#65533;&#65533;&#65533;n&#65533;&#65533;&#65533;&#65533;&#65533; &#65533;IH&#65533;&#65533;O&#65533;+x&#65533;A&#65533;A&#65533; .Ac/&#65533;&#65533;I`0&&#65533;wcx@B,LP+&#65533;&#65533;`"N&#65533;d`B&#65533;&#65533;&#65533;'r&#65533;&#65533;:$;~&#65533;&#65533;}&#65533;	|&#65533;w#&#65533;&#65533;&#65533;p &#65533;'L2,&#65533;@~d&#65533;&#65533;&#65533;&#65533;aG&#65533;&#65533;&#65533;&#15919;&#65533;*&#65533;r&#65533;&#65533;A-T&#65533;&#65533;&#65533;J&#65533;&#65533;&#1352;&#65533;&#65533;&#65533;[&#65533; x&#65533;`&#65533;	&#178;&#65533;&#1394;&#65533;a 6{ &#65533;&#65533; >&#65533;&#65533;&#65533;X&#65533;'NA&#65533;&#65533;&#65533;M[&#65533;&#65533;5&#65533;&#65533;q&#65533;-&#65533;u b&#65533;,z&#65533;&#181;G&#1779;5&#65533;J&#65533;&#65533;&#65533;&#65533;&#65533;Q&#7315;`,&#65533;&#65533;&#65533;&#177;{ J`[&#65533;a&#65533;&#65533;&#65533;&#65533;&#65533;&#65533;;'&#65533;p&#65533;3&#65533;&#65533;&#65533;&#65533;&#65533;[&#65533;&#65533;[&#1762;U&#65533;"&#65533;&#65533;M&#65533;&#65533;&#65533;b3,&#65533;&#1583;I.
MYJ&#65533;&#65533;&#65533;.2&#65533;'-'&#1075;'&#65533;&#65533;&#813;a&#65533;F&#65533;&#65533;@&#65533;&#65533;&#65533;^&#65533;$:M}@&#65533;#x&#65533;&#65533;&#65533;&#65533;T&#65533;0$&#65533;3&#65533;&#65533;&
&#65533;0&#65533;U&#65533;&#65533;&#65533;&#65533;&#65533;$HBg&#65533;&#65533;4&#65533;  &#65533;'&#65533;nsB%t&#65533;^!&#65533;&#65533;d&#65533;y"&#65533;9&#65533;&#65533;&#65533;<&#1778;&#65533;^V&#65533;&#65533;&#65533;/&#65533;&#65533;&#65533;
(&#65533;@&#65533;&#65533;9&#65533;&#65533;!9&#65533;&#65533; &#65533;!&#65533;&#65533;	&#65533;&#65533;&#65533;u&#773;h N8Z&#65533;&#65533;&#65533;&#65533;&#65533;D&#65533;tc&#65533;u&#65533;@&#65533;4&#65533;b+(C'&#65533;ujnr{&#65533;+S&#65533;&#65533;6 &#65533;XA&#65533;&#65533;&#65533;at&#65533;!&#65533;rB0&#65533;<k&#65533;&#65533;s3&#65533;
&#65533;/,
&#65533;nlThE	R&#65533;&#65533;JRj&#65533;>&#65533;&#65533;K&#65533;B&#65533;4"Lb&#65533;m:AD}?Y*&#2513;@&#65533;0&#65533;AB&#65533;'&#513;&#65533;@-/&#65533;A$&#65533; &#65533;@&#65533;&#65533;@&#65533;&#65533;#7&#65533;!y&#65533;C<-&#65533;&#65533;'&#65533;Z&#1711;='r&#65533;a&#65533;p@Nr&#65533;Ksb&#65533;&#65533;&#65533;Q&#65533;@&#65533;&#65533;x&#65533;H&#65533;&#65533;&#65533;{&#65533;&#65533;'R&#65533;&#65533;&#65533;%X0s&#65533;&#65533;&#65533;&#65533;&#65533;&#65533;',&#65533;&#65533;{ &#65533;{&#65533;~ &#65533;&#65533;A&#65533;&#65533;	&#65533;Q{&#65533;&#65533;a[V&#65533;&#65533;&#65533;!(&#65533;w}&#65533;&#65533;&#65533;&#65533;&#65533;P&#65533;-j&#65533;&#65533;&#65533;&#65533;
&#65533;&#65533;&#65533;!&#65533;a&#65533;\&#65533;'V&#65533;'$>-J`&#65533;i>&#65533;&#65533;&#65533;&#65533;>&#65533;~&#65533;&#65533;;&#65533;a&#65533;&#65533;K Z&#65533;&#65533;&#65533;i&#65533;&#65533;&#65533;&#65533;i :&#65533;H-&#65533;r &#65533;&#65533;&#65533;A&#65533;&#65533; &#65533;&#65533;&#65533;&#65533;&#65533;&#65533;k&#65533;k&#65533;&#65533;&#65533;&#65533;6t*&#65533;X^&#65533;v&#65533;b&#65533;&#65533;v| t@d KP&#65533;&#65533;0Bt&#65533;Z&#65533;&#65533;4&#65533;&#65533;&#65533; &#65533;&#417; `&#65533;&#65533;&#673;`X&#65533;n&#65533; ,&#65533; &#65533;&#65533;&#65533;&#65533;&#65533;&#65533;!@(&#65533;&#65533;A &#65533;:&#65533;&#65533;&#65533;@&#65533;&#472;L&#65533;&#65533;M&#65533;4A&#65533;qAV&#65533;&#65533;+sV&#65533;2E&#65533;&#65533;E p?&#65533;`&#65533;=&#65533;w&#65533;C;tB&#65533;&#65533;PA&#65533;w&#65533;6`&#65533;q=&#65533;<`&#65533;?&#65533;]@&#65533;&#65533;&#65533;&#65533;&#65533; &#65533;&#65533;&#65533;m&#65533;Bq&#65533;&#65533;! &#65533;&#65533;&#287;q&#65533;&#65533;Y`&#65533;&#65533;X`&#65533;A&#65533;&#65533;&#65533;&#65533;&#1769;X&#65533;&#65533;&#65533;@&#65533;!G j&#65533; \,&#65533;a&#65533;&#65533;k l&#65533;&#65533;&#2040;&#65533;&#65533;9&#65533;&#65533;&#899;&#65533;&#65533;0&#65533;c&#65533;&#1087;&#65533;&#65533;}&#65533; &#65533;&#467;(Q:@y'[&#663;/&#65533;&#1809;y&#65533;&#65533;&#65533;;&#65533;E&#65533;&#65533;&#65533;&#65533;`&#65533;&#65533;k&#65533;&#65533;&#65533;/&#65533;&#65533;g&#65533;#&#65533;<&#65533;&#65533;&#65533;*2d&#65533;P&#65533;&#65533; &#65533;&#291;&#65533;(&#65533;&#65533;&#65533;&#152;&#65533;O&#65533;&#65533;I&#65533;&#65533;&#65533;/EB<a&#65533;&#65533;$&#65533;3gZ\&#65533;&#65533;L&#65533;&#65533;<&#65533;&#65533;H&#65533;/&#65533;&#65533;T&#65533;/&#1889;f&#65533;15&#65533;&#65533;!&#65533;q&#65533;&#139;&#65533;!&#65533;&#131;&#65533;)&#65533;<<&#65533;&#65533;&#65533;@e&#65533;&#65533;&#65533;O&#65533;&#65533;b&#65533;D	&#65533;em
&#65533;&#65533;&#65533;&#65533;[,&#62712;&#65533;&#65533;&#65533;o&#65533;?&#65533;b	&#65533;qr&#65533;G;N?z&#65533;=&#65533;&#65533;"&#65533;&#65533;K&#65533;(&#65533;&#65533;&#65533;&#203;O&#65533;&#65533;&#65533;&#65533;&#65533;&#65533;&#65533;q&#65533;o}{&#65533;&#65533;&#65533;&#65533;&#65533;&#65533;&#351;&#5340;&#1817;R
&#65533;I&#65533;&#65533;&#65533;&#65533;&#2005;&#65533;&#896;&H *%&#65533;Q	&#65533;&#65533;&#65533;~6&#65533;D#'a&#65533;&#65533;&#65533;&#65533;?&#65533;t&#65533;&#65533;&#65533;&#65533;&#65533;%&#65533;&#65533;&#65533;&#65533;5r&#65533;G&#65533;&#65533;JB&#65533; &#65533;8cJ;&#65533;`z&#65533;&#65533;&#65533;&#65533;&#65533;&#65533;R'&#65533;&#65533;&#65533;iB&#65533;4|&#65533;&#65533;&#65533;&#65533;H&#65533;&#65533;&#65533;&#65533;&#65533;G_}&v&#65533;&#65533;`&#65533;&#65533;&#65533;&#65533;'&#65533;!&#65533;?e&#65533;sJ&#65533;?&#476;y&#65533;3&#65533;MP&#65533;&#65533; &#65533;z&#65533;&#65533;&#65533;&#65533;D&#65533;&#65533;&#65533; 3&#65533;``&#65533;8` `&#65533;&#65533;&#549;&#65533;%a&#65533;&#65533; &#65533;&#1024;K"#D ,&#65533;,l&#65533;&#65533;&#65533;c&#65533;I&#65533;P&#65533;&#65533;E(&#65533;&#65533;&#65533;&#65533;&#298;&#65533;G&#65533;&#1075;NC&#65533;&#65533;*&#65533;8&#65533;RD,&#65533;&#65533;&#1155;&#65533;8&#65533;|4&#65533;(&#65533;0&#65533;G;&#65533;&#65533;?&#65533;.&#65533;&#1205;`&#65533;&#65533;&#247;&#65533;bn&#65533;&#65533;Fd&#65533;D&#65533;>[&#65533;F&#65533;&#65533;&#65533;3*&#65533;&#65533;&#65533;&#65533;8&#65533;&#65533;&%&#65533;L&#65533;&#65533;&#65533;&#65533;/K&#65533;&#65533;&#65533;LB&#65533;&#65533;&#65533;GQ&#65533;E&#65533;4(j
]&#65533;&#65533;&#65533;XP&#65533;Gm&#65533;&#65533;U&#65533;6&#65533;&#65533;cBXb&#65533;!&#65533; #N>&#65533;&#65533;&#65533;&#65533;G`a&#65533;&#65533;&#65533;&#65533;&#65533;&#65533;;&#65533;&#65533;&#65533;.&#65533;&#65533;&#65533; &#65533;&#65533;&#65533;&#65533; &#65533;&#65533;1&#65533;&#65533;c&#65533;7x&#65533;8 Q&#65533;3&#65533;t&#65533;C&#65533;&#65533;&#65533;?Bt&#65533;&#65533;?&#65533;h65$&#65533;@C-&#1072;&#65533;&#65533;&#65533;&#65533;-&#65533;X&#65533;&#65533;&#65533;r&#65533;V7&#65533;q&#65533;E&#65533;ta&#65533;&#65533;Kvt&#65533;&#65533;&#65533;]&#65533;&#65533;&#65533;(&#65533;`&#65533;&#65533;&#65533;7&#65533;&#65533;&#65533;&#65533;&#65533;&#65533;&#65533;&#65533;U&#65533;&#65533;='&#65533;!)9`&#65533;wy&#65533;&#65533;&#65533;#&#65533;2N&#65533;&#65533;~&#1420;&#65533;&#65533;4&#152;&#65533;&#65533;(QB&#65533;I(&#65533;&#65533;&#65533;I&#65533;,.B&#65533;t&#65533;&#65533;(&#65533;7#&#65533;&#65533;'&#65533;<*H!L&#65533;&#65533;&#65533;~&#65533;+8&#65533;&#65533;x`&#65533;T&#65533;&#65533;C&#65533;&#65533;P&#65533;&#65533;$&#65533;&#65533;/&#65533;$&#65533;&#65533;8&#65533;&#65533;&#65533;f&#65533;&#65533;&#65533;/i&#65533;&#65533;|)-B&#65533;&#65533;'&#65533;o?&#65533;&#65533;&#65533;&#65533;&#65533;`y&#65533;&#65533;&5&#65533;IMr&#65533;&#65533;&#65533;&#65533;D&#65533;1&#65533;ne(Y&#65533;*&#65533;|&#65533;k#&#65533;y&#65533;&#65533;~g'Q``&#65533;&#65533;&#65533;`6g&#65533;@&#65533;BO G7&#1225;&#65533;\&#65533;v&#65533;&#65533;&#65533;&#65533;J&#65533;&#65533; &#65533;	&#65533; C8&#65533;a&#65533;&#65533;P&#65533;?&#1697;Det&#65533;	tB&#65533;)&#65533;&#65533;N(9&#65533;G&#65533;&#65533;H&#65533;%&#65533;&#65533;H&#1155;&#65533;&#65533;&
+9&#65533;M&#65533;&#65533;6&#65533;|@&#65533;&#65533;&#65533;`&#256;(&#65533;9&#65533;d&#65533;cL&#65533;&#65533;&#65533;&#294;&#65533;&#65533;&#65533;&#65533;$&#65533;XI&#65533;&#1317;a&#65533;&#65533;,1I`&#65533;a&#65533;&#65533;AhE&#65533;.:&#65533;&#65533;&#65533;|_&#65533;"&#65533;&#65533;&#65533;?&#65533;&#65533;K(B:O&#193;"Pt&#65533;_&#65533;.&#65533;$&#65533; &#65533;&#65533;&#65533;F_;	b@&#65533;"&#65533;&#1920;h&#65533;x&#65533;Q&#65533;&#65533;&#65533;\&#65533;)j&#65533;%z3&#65533;G&#65533;&#65533;&#65533;&#65533;&#65533;&#65533;#&#1264;&#65533;?7&#65533;&#65533;&#65533;&#65533;#&#65533;&#65533;C&#65533;>&#65533;&#65533; '&#65533;&#65533;:Jr&#65533;&#65533;&#65533;#*&#65533;&#65533;&#65533;&#65533;}p~'&#65533;g{&#65533;7&#65533;&#65533;&#65533;g<j&#65533;HJ&#65533;&#65533;&#65533;O&#65533;%p&#1367;&#65533;&#65533;&#65533;DY&#65533; "&#65533;Q@&#65533;\&#65533;#&#65533;O&#65533;|&#65533;2&#65533;#pt&#65533;&#65533;R&#65533;4d6&#65533;:&#65533;K+Z&#65533;&#65533;&#820;[&#65533;&#65533;C&#65533;#J|P&#65533;&#65533;PY&#65533;A&#65533;;&#65533;:&#65533;&#65533; &#65533;&#65533;G&#65533;&#65533;&#65533;&#65533;&#65533;&#65533;&#934;T ,U@&#65533;&#65533;&#65533;&#3039;`%&#65533;A&#65533;&#65533;&#65533;&#65533;&#65533;$&#65533;(&#65533;h&#65533;	&#65533;&#65533;&#65533;&#65533;&#65533;&#65533;P&#65533;&#65533;`<&#65533;&#65533;D^&#65533;:&#65533;&#65533;z&#65533;Ov&#65533;&#65533;l(&#65533;&#65533;&#65533;  &#65533;a5&#65533;&#65533; &#65533;&#65533;?4&#65533;&#65533;^&#65533;&#65533;&#65533;HC_&#65533;E&#65533;|ds&#65533;&#65533;a&#65533;&#65533;X&#65533;&#65533;&#65533;$&#65533;&#65533;&#65533;gQR f &#65533;&#65533;0A;G&#1152;}&#65533;&8&#65533;&#65533;&#65533;9Q&#1635;+D&#65533;&#65533;&#65533;6.&#65533;.&#65533;&#65533;&#65533;3&#65533;#x`
F*&#65533;$&#65533;Rm&#65533;w&#65533;R&#65533;Cp!7<&#65533;~&#65533;&#65533;k&#65533;Dc0&#65533;&#65533;&#65533;&#65533;&#65533;:B'?&#65533;n&#65533;$d&#65533;%u&#65533;`g(&#65533;&#65533;DA``~f+9/b&#65533;&#65533;GG:&#65533;&#65533;&#65533; %&#65533;
&#65533;"&#65533;&#65533;LT,p&#65533;&#65533;&#198;&#65533;8&#65533;s&#65533;b&#65533;&#65533;&#65533;:&#65533;&#65533;?&#65533;yfe&#65533;~&#65533;&#65533;&#65533;'&#65533;&#65533;&#65533;T>[&#65533;&#65533;G"w&#65533;l`=&#65533;&#65533;&#65533;l&#65533;`&#65533;Cz/)A"&#65533;&#65533;&#65533;&#65533;@h5&#65533;2&#65533;d&#65533;&#65533;&#65533;&&#65533;&#65533;T&#65533;G#:&#65533;!-&#65533;C&#259;&#65533;&#65533;R&#65533;1$&#65533; >q&#65533;&#65533;<&#65533;&#65533;&#65533;%2&#65533;d=&#65533;&#65533;)y&#65533;G>&#65533;&#65533;&#65533;Y|C&#65533;&#607;&#65533;G	-&#65533;`&#65533;J=&#65533;G&#65533;&#65533;hE&#65533;hA&#65533;&#65533;G&#65533;!&#65533;@&#65533;&#65533;&#65533;&#65533;&#65533;_r&#65533;d&#65533;#&#65533;&#65533;&#65533;G&#65533;*I&#869;&#65533;&#65533;&#65533;&#65533;&#332;&#65533;:&#65533;k&#65533;Ml&#65533;LR&#65533;&#65533;U,&#65533;<&#65533;&#65533;&#65533;It&#65533;&#1050;&#65533;&#65533;&#510;V-&#65533;&#65533;&#65533;&#1565;]&#65533;&#65533;G&#65533;&#65533;&#65533;`&#65533;&#65533;&#65533;&#65533;F&#65533;arl&#65533;&#65533;&#65533;&#1614;eF2&#65533;&#65533;&#65533;w&#65533;&B!&#65533;?&#65533;&#65533;hG&#65533;&#65533;N&#1012;&#65533;&#1881;&#65533;&#65533;&#65533;0&#65533;"Lx &#65533;mtv&#65533;2&#65533;&#65533;&#65533;&#65533;$&#65533;/ &#65533;G8&#65533;&#65533;(&#65533;&#65533;H&#65533;7&#65533;q6h&#65533;"&#65533;x&#65533;I&#289;&#65533;0&#65533;<&#65533;d0&#65533;h&#65533;8S+t &#65533;&#65533;J&#65533;)6s&#65533;8".&#1348;&#65533;Ld0&#65533;%&#65533;&#65533;
&#65533;&#65533;j&#65533;PF&#65533;&#65533;&#65533;_&#65533;r&#65533;&#65533;Gh&#65533;0dC |&#65533;;&#65533;BM&#65533;&#65533;&#65533;&#65533;?&#1569;v&#65533;&#65533;&#65533;Y&#65533;b&#65533;&#65533;&#65533;<&a&#65533;?&#65533;xVb&#65533;&#65533;&#65533;0&#65533;|&#1571;c&#65533;I&#65533;&#65533;;&#65533;_%\&#65533;&#65533;&#65533;C&#65533;&#65533;&#65533;P)>&#10383;&#65533;&#65533;&#65533;&#65533;')t&#65533;&#65533;P&#65533;~t&#65533;?&#65533;w&#65533;&#65533;<c&#65533;By&#177;(&#65533; 
&#65533;&#1541;&#65533;iVB&#65533;&#65533;=&#65533;&#65533;I&#65533;a&#65533;&#65533;&#65533;&#65533;&#65533;0aB&#65533;&#65533;0&#65533;&#1652;&#65533;&#65533;&#65533;&#65533;H&#65533;&#65533;&#65533;4a&#65533;&#65533;&#65533;&#65533;&#1028;&#65533;&#65533; E&#65533;a2&#65533;%&#65533;$&#65533;(|&#65533;&#65533;%&#65533;&#65533;=&#65533;&#65533;~Ww}&#65533;&#65533;&#65533;&#65533;1+&#65533;R&#65533;&#65533;Q&#65533;&#65533;&#65533;&#65533;&#65533;6&#65533; &#65533;2s"9	 &#65533;&#65533;&#65533;`&#65533;&#65533;?B&#65533;&#65533;l&#65533;%&#65533;&#65533;&#65533;
>&#65533;&#65533;&#1818;_&#65533;&#65533;zB&#65533;U &#65533; &#65533;e&#65533;u&#65533;&#65533;&#65533;&#65533;&#65533;&#65533;[&#65533;0&#65533;u&#65533;`&#65533;&#784;&#65533;Xm8&#65533;&#65533;n_&#65533;b&#65533;&#65533;Z&#65533;P0&#65533;&#65533;A6&#65533;-(	0F&#65533;&#65533;;&#65533;$"&#65533;2`&#65533;&#65533;0W&#65533;\(0&#65533;e/&#65533;1&#65533;&#65533;]&#65533;f&#65533;01&#65533;&#65533;2&#65533;P
&#65533;&#65533;&#65533;&#65533;&#65533;
&#65533; &#65533;&#65533;4&#65533;&#65533;t&#65533;&#65533;	&#65533;&#65533; &#65533;	&#65533;&#65533;&#65533;&#65533;&#65533;&#65533; 5&#65533;&#65533;J` &#65533;&#65533;tH4&#65533;"&#65533;.&#65533;&#65533;&#65533;`,S|&#65533;[&#65533;&#65533;)3W&#65533;&#65533;&#65533;&#65533;&#65533;&#65533;&#65533;&#65533;@@&#65533;&#65533;&#65533;&#65533;"&#65533;_Px)&#65533;H1l&#65533;&#65533;b&&#65533;&#65533;&#65533;&#65533;&#65533;w&#65533;&#65533;&#65533;|\wu&#65533;&#65533;.P	,@wi&#65533;a&#65533;>&#65533;#vN'&#65533;z&#65533;G&#65533;&#65533;&#65533;@&#65533;&#65533;{&#65533;1 t&#65533;f&#65533;&#65533;&#584;&#65533;X"&#65533; S6&#65533;!e"&#65533;p&#65533;&#65533;8&#65533;A8Lq&#65533;&#65533;&#65533;H&#65533;&#65533;&#65533;z/1&#65533;&#65533;S&#65533;&#65533;&#65533;&#65533;&#65533;&#65533;&#65533;&#65533;&#65533;~`R&#65533;9AD'&#65533;&#65533;>U_&&#65533;!&#65533;p&#65533;&#65533;&#65533;!i&#65533;&#65533;h&#65533;&#65533;A&#65533;p
G0&#65533;&#65533;&#65533;&#65533;q
@&#65533;D&#65533;G&#65533;im&#65533; OJ&#65533;E&#65533;&#65533;Db&#65533;:&#65533;Eq
H&#65533;&#65533;&#65533; &#65533;X 3X&#65533;p&#65533;@)&#65533;&#65533;/&#65533;&#65533;&#65533;p&#65533;&#65533;@&#65533;&#65533;(&#65533;C`&#65533;Qp&#65533;&#65533;&#65533;&#65533;@R&#65533;&#65533;:&#65533; &#65533;E &#65533;&#65533;9Q&#65533;>`>&#65533;&#65533;&#65533;&#65533;.a"Y&#65533;w&#65533;&#65533;7&#65533;jY[>po&#65533;&#65533;%"&#65533;&#65533;/&#65533;&#65533;&#65533;&#65533;!y&#65533; &#65533;&#1431;c&#65533;`&#65533;&#65533;;&#65533;4&#65533;Oyd
&#913;&#65533;&#65533;&#65533;P)&#65533;	&#65533;&#65533;]7&#65533;&#65533;u0&#65533;&#65533;&#65533;[<0^&#65533;UCtA Z`0&#65533;o&#65533;OcB&#65533;r&#65533;&#65533;	&#65533;9&#65533;J`C&#65533;p&#65533;SA&#65533;2+&#65533; &#65533;&#65533;&#65533;&#65533;&#65533;&#65533;:&#65533;CW&#65533;>&#65533;&#65533;&#65533;RVB&#65533;&#65533;(s&#65533;`80,&#65533;0&#65533;0&#65533;&#65533;&#65533;&#65533;(!&#65533;m)&#65533;&#65533;&#65533;&#65533;&#65533;&#65533;v&#65533;X&#65533;&#65533;*;&#65533;E&#65533;&#65533;&#65533;&#65533;&#65533;-&#151;{&#65533;8&#65533;'A&#65533;&#65533;&#65533; D&#65533;&#65533;&#65533;&#65533;8&#65533;&#65533;&#65533;=&#65533;&#65533;&#65533;&#65533;q&#880;6R&#65533;y&#65533;&#65533;&#65533;  &#65533;&#65533;	j&#65533; &#65533;&#65533;&#65533; &#65533; &#65533;ay&#65533;`&#65533;!N)&#65533;&#65533;0&#65533;&#65533;g&#65533;D&#65533; &#65533;&#65533;&#65533;1&#65533;&#65533;a'&#65533;{&#65533;&#65533;/&#65533;A&#65533;&#65533;8a&#65533;
N&#65533;	&#65533;&#65533;C%}p&#65533;&#65533;c&#65533;&#65533;)&#65533;]"#P`&d5
&#65533;e&#65533;OjV]RQ&#65533;&#65533;c&#65533;&#65533;&#65533;QLZ&#65533;pt&#65533;&#65533;&#65533;K&#65533;&#65533;&#960;-&#65533;&#65533;/&#65533;&#65533;&#65533;L&#65533;u&#65533;&#65533;*&#65533;-&#1062;&#65533;a s&#65533;s &#65533;&#65533;z&#65533;Z&#65533;^" &&#65533;&&#65533;&#65533; &#65533;&#65533;&#65533;&#65533;%&#65533;&#65533;71&#65533;&#65533;Z@&#65533;;a&#65533;&#65533;&#65533;&#65533;&#65533;&#65533;5Y0Y/&#65533;&#65533;/&#65533;X&#65533;&#65533;&#65533;5[&#65533;p&#65533;&#65533;&#65533; &#65533;&#1024;&#65533;&#65533;/Q&#65533;&#65533;&#65533;&#65533;&#65533;&#65533;:&#65533;5m&#65533;&#65533;&#65533;b&#470;&#65533;?&#65533;n~&#65533;&#65533;&#65533;&#65533;p&#65533;&#65533;&#65533;&#65533;@&#65533;&#65533;b&#65533;&#65533;&#65533;&#65533;&#65533;&#65533;A_p&#65533;&#65533;&#65533;&#65533;
&#65533;Y59;&#65533;&#65533;qU&#65533;Qc&#65533;p+&#65533;&#65533;&#1123;)&#65533;{&#65533;1	^&#65533;&#65533;@&#65533;0&#65533;^0W&#65533;&#65533;&#65533;&#65533;+&#65533;&#65533;&#65533;&#65533;&#65533;&#65533;&#65533;&#65533;&#65533;&#65533;'&#65533;&#65533;%K0&#65533;G!5&#65533;k&#65533;&#65533; &#65533;f(&#65533;&#65533;a
&#385;|&#65533;w&#65533;&#65533;&#65533;
l&#65533;&#65533;&#65533;	&#65533;&#65533;&#65533;)1/&#65533;&#65533;&#65533; &#65533;v&#65533;E&#65533;&#65533;&#65533;@6K:&#65533;&#65533;0	se{&#65533;(&#65533;&#65533;&#65533;&#65533;{ &#65533;&#65533;&#65533;8&#65533;7&#755;T0&#65533;&#65533;Y&#65533;
ZFk&#65533;&#65533;!&#65533;&#65533;a%p&#65533;	a&#65533;	&#65533;e&#65533;O:&#65533;T9&#65533;&ZJ&K&#1718;&#65533;&#65533;8oVi;&#65533;f&#65533;{&#65533;&#65533;B&#65533;0&#65533;*&#65533;}&#65533;&#65533;q
q&#65533;yz&#65533;&#65533;&#65533;8{{&#65533;
&#65533;;w`&#65533;&[9|pn&#65533;[&#65533;&#65533;2 y&#65533;&#65533;&#65533;&&#65533;&#65533;&#65533;&#65533;&#65533;&#65533;&#65533;&&#65533;l&#65533;&#65533;&#65533;~pz&#65533;&#65533;&#65533;&#1872; &#65533;&#1082; &#65533;	&#65533;&#65533;&#65533;`&#65533;&#65533;z&#65533;&#65533;O&#65533;&&#65533;&#65533;&#65533;&#65533;U &#65533;v&#65533;&#65533;e&#65533;e&#731;&#65533;X(&#65533;X'QZp &#65533;;&#65533;v&#65533;&#65533;&#65533;&#65533;&#65533;&#65533;[&#65533;SX&#65533;&#65533;@E?Bz&#65533;&#65533;%&#65533;O c$&#65533;&#65533;&#65533;&#65533;&#65533;0K&#65533;W&#65533;&#65533;&#65533;`k&#65533;	&#755;}&#65533;Q&#65533;+&#65533;&#65533;&#65533;@&#65533;'s&#65533;&#65533;&#65533;&#65533;&#65533;0|&#65533;&#65533;Y?{&#65533;&#65533;&#65533;G	&#65533;&#65533;&#65533;&#65533;&#65533;&#65533;&#1495;0A&#65533;0&#65533;\&#157;C&#65533;:&#65533;&#65533;0
&#65533;;0&#65533;&#65533;0}&#65533;&#65533;&#65533;{0	&#65533;&#65533; Z>&#65533;&#65533;&#65533;&#65533;'0&#65533;&#65533;&#65533;Y&#65533;&#65533;Ok&#65533;D&#65533;&#65533;&#65533;&#65533;&#65533;I~O&#65533;(&#65533;?&#65533;`}_}&#65533;&#65533;Os&#65533;&#65533;f\&#65533;h&#65533;&#65533;&#65533;d&#65533;Oe\vc&#65533;jv&#65533;J&#65533;t&#65533;&#65533;&#65533;&#65533;t&#1847;kj w\&#65533;&#65533;aul&#65533;
{k &#65533;@&#65533;f&#65533;&#65533;&#65533;&#514;,&#65533;&#65533;&&#65533;&#65533;J&#65533;'&#65533;&#65533;A&#65533;c&#65533;/[&#1602;&#65533;&#65533;AS4&#65533; &#65533;&#65533;&#6208;&#65533;X
&#65533;O0&#65533;HA p&#65533;&#65533;q&#65533;dpp&#65533;(a&#65533;&#65533;AX&#65533;E&#65533;&#65533; S pk&#65533;G&#65533;&#65533;XT<X)AS&#65533;/A&#65533;@&#65533;&#65533; &#65533;	&#65533;&#65533;w&#65533;&#65533;&#65533;~&#65533;&#65533;'&#508;w(&#65533;&#65533;*&#65533;(&#65533;ZZ&#65533;&#65533;&#65533;&#65533;&#65533;,X&#65533;?[&#65533;U&#65533;&#65533;<&#65533;v&#65533;`&#65533;~&#65533;	 M@
&#65533;0ru&#65533;} L&#65533;&#65533;&#65533;&#65533;&#65533;&#65533;&#65533;&#65533;&#816;&#65533;&#65533;<&#65533;&#65533;K+p 
<Z|[C|'a&#65533;P&#65533;/&#65533;&#65533;K&#65533;&#65533;&#65533;&#65533;&#65533;/&#65533;+&#65533;&#65533;N&#65533;fV&#65533;io1*&#65533;&#65533;w7&#65533;RS;&#65533;k&#859;e&#65533;&#65533;&#1151;&#65533;&#65533;;L&#65533;>+&#65533;{&#65533;&#65533;m:X&#65533;&#65533;j_&#65533;&#65533;O`&#65533;&#65533;\l}&#65533;&#65533;?Z&#65533;&#65533;&#65533;W&#65533;&#65533;&#65533; &#65533;&#65533;&#65533;j&#65533;j&#65533;&#65533;&#65533;j&#65533;&#65533;q]&#65533;&#65533;&#65533;~&#65533;&#65533;&#65533;&#1472;{&#65533;p&#65533;x&#65533;&#65533;&#65533;&#65533;!&#527;&#65533;
Jc&#65533;&#65533;&#65533;{K&#65533;(&#65533;&#523;&#65533;&#65533;|&#65533;&#65533;&#65533;`&#65533;  &#65533;,&#65533;(&#65533;&#600;&#65533;&#65533;&#65533;'&#1128;&0&#65533;&#65533;O&#65533;&#65533;
U&#65533;'A&#65533;!B&#65533;&#65533;	&#65533;&#65533;&#65533;&#65533; &#65533;`&#65533;D&#65533;&#65533;4&#65533;$o&#65533;&#65533;	&#65533;p&#65533;(A&#65533;&#65533;&#65533;3`&#65533;&#65533;&#65533;&#65533;:3&#65533;&#65533;&#65533;&#1779;&#65533;&#65533;&#65533;pG&#65533;&#65533; 2&#65533; '&#65533;&#65533;&#65533;&#65533; &#65533;&#65533;&#65533;}\ &#65533;&#65533;\&#65533;&#65533;1pY&#65533;W&#65533;m&#65533;&#65533;Mn&#598;&#65533;?&#65533;&#65533;&#65533;c&#65533;U&#65533;D&#65533;xs&#65533;&#65533;M&#65533;&#65533;&#65533;&#65533;Ol&#65533; <&#65533;&#65533;&#65533;&#1727;i&#65533;YR&#65533;Y\&#65533;r%&#65533;>&#65533;0
S&#65533;S0Pj0+e7&#65533;&#65533;@8&#65533;&#1537;&#65533;&#65533;k&#65533;@&#65533;&#65533;a&#65533;&#65533;9&#65533;I&#65533;'a&#65533;&#65533;&#65533;&#65533;${(2&#65533;&#65533;&#65533;AP&#65533;/q,{B)&#65533;&#65533;&#65533;&#65533;&#65533;&#65533;k&#65533;'A&#65533;&#65533;&#65533;&#65533;r&#65533;&#65533;&#65533;&#65533; &#65533;Z0a&#883;A&#65533;(1[&#65533;&#65533;2a&#65533;h&#65533;&#65533;&#65533;&#65533;&#65533;d&#65533;&#65533;&#65533;U&#65533;V&#65533;&#65533;|?&#65533;t&#65533;i&#65533;&#65533;&#65533;&#65533;&#65533;y>&#65533;r&#65533;&#65533;&#65533;.n&#65533;&#65533;~&#65533;L&#65533;&#65533;&#65533;&#65533;&#65533;!&#65533;&#65533;&#65533;&#520;&#65533;&#65533;&#65533;&#591;&#1976;&#65533;&#65533;& &#65533;&#65533;1&#65533;;pD&#65533;&#65533;&#65533;[&#65533;:c&#65533;<&#1988;&#65533;)a&#65533;p&#65533;&#65533;&#65533;nw&#65533;&#65533;0&#65533;k&#1720;NG&#65533;&#65533;&#38686;&#65533;N&#65533;Vrz&#65533;&#65533;&#65533;&#65533;8gz&#65533;q&#65533;&#65533;X&#65533;&#65533;o&#65533;&#21168;P&#65533;&#65533;9&#65533;p&#65533;&#65533;5&#65533;b&#65533;'!&#65533;k&#65533;&#65533;i&#65533;Y&#65533;
&#65533;&#65533;&#65533;&#65533;:&#65533;?<Hl&#65533;&#65533;&#65533;&#65533;C&#65533;Y&#65533;&#65533;&#65533;&#65533;
&#65533;=&#65533;&#65533;&#65533;&#65533;&#65533;A&#65533;&#65533;{&#65533;9&#65533;&#65533;&#65533; o	&#2029;&#65533;o&#65533;;$&#65533;	' &#65533;&#65533;&#65533; &#65533;&#65533;&#65533;+&#65533;&#65533;&#65533;&#65533;k?&#65533;&#65533;&#65533;&#65533;&#65533;S&#65533;;&#65533;&#65533;)&#65533;i &#65533; &#1011;&#65533;&#65533;U&#65533;&#65533;&#65533;N~`&#65533;x&#65533;&#65533;\e&#65533;&#65533;n?&#65533;0Ti&#65533;&#65533;&#65533; ^\*&#65533;&#65533;Z&#65533;&#65533;E&#65533;N&#65533;&#65533;&#65533;&#65533;~k&#65533;&#65533;{&#65533;&#1783;q&#65533;l&#65533;%&#65533;&#1538;\&#525;&#65533;&#65533;&#65533;&#1539;&#65533;s`&#65533;&#65533;^f`k&#65533;&#65533;&#65533;&#65533;&#65533;&#65533;k&#65533;&#65533;&#65533;&#65533;&#65533;&#65533;&#65533;Q&#65533;&#65533;F/8&#65533;&#35944;&#65533;n&#65533;&#65533;m&#65533;(1&#65533;&#65533;
-&#65533;-&#65533;&#65533;&#65533;&#65533;&#65533;&#65533;&#65533;&#65533;&#65533;*p&#65533;&#65533;`&#65533;&#65533;~&#65533;&#65533;&#65533;?&#65533;g&#65533;&#65533;&#65533;&#65533;&#65533;&#65533;0&#65533;&#65533;&#65533;cP0w&#65533;aN&#65533;&#65533;	&#65533;^&#65533;&#65533;F&#65533;&#65533;:M=&#65533;&#65533;&#65533;&#65533;&#65533; &#65533;&#65533;{ + &#65533;&#65533;&#65533;&#65533;&#65533;&#65533;&#65533;)&#65533;&#65533;&#65533;E&#65533;p&#65533;&#65533;&#65533;&#192;",&#65533;&#65533;E&#65533;B~&#65533;
&#65533;qA&#65533;&#65533;&#65533;x&#65533;&#65533;A&#65533; &#65533;v&#65533;&#65533;&#65533;  zv&#65533;&#65533;N&#65533;K]&#65533;<&#65533;&#65533;B&#65533;&#65533;&#65533;&#65533;&#65533;Q&#65533;&#65533;VX1)&#842;4&#65533;-\&#65533;fC&#65533;Z&#65533;&#65533;&#65533;&#65533;&#65533;&#65533;O2Y&#65533;&#42964;0N&#65533;&#65533;a(&#65533;&#383;?&#65533;$&#65533;[&#65533;&#65533;&#65533;&#65533;`!&#65533;&#65533;2&#65533;K&#65533;([&#65533;T9&#65533;&#65533;&#65533;K&#65533;1W%Z&#65533;&#65533;Q&#65533;I&#65533;.e&#65533;&#65533;&#65533;S&#65533;Q%&#65533;G&#65533;&#65533;
&#65533;&#65533;&#65533;&#65533;b &#755;&#65533;]&#65533;Q%[uaV&#65533;&#65533;,l&#65533;-[3o&#65533;B&#65533;&#65533;&#65533;&#65533;9&#65533;1&#65533;v&#65533;?3&#65533;0&#65533;&#65533;/a+&#65533;0&#65533;&#65533;o&#65533;	j&#65533;&#65533;5&#65533;&#1684; C7&#65533;2?@x&#65533;c&#65533;&#1780;&#65533;&#65533;&#65533;D&#65533;CD]y&#65533;#&#65533;&#65533;&#65533;h!K/,&#65533;u&#65533;&#65533;]4&#65533;&#65533;&#65533;&#65533;r0e&#65533;&#65533;&#65533;B&&#65533;&#65533;/g&#65533;&#1506;*[2&#65533;&#65533;&#65533;:&#65533;?&#1331;[&#1998;]&#65533;&#65533;J9#Vb&#65533;&#65533;&#65533;H&#65533;&#65533;Wz&#65533;&#65533;B&#65533;$&#65533;K&#65533;ax&#65533; R&#65533;&#65533;&#65533;'J&#65533;&#65533;M&#65533;&#1604;&#65533;&#65533; &#4065;&#65533;{j&#65533; &#65533;&#159;	"&#65533;'&#133;l(&#65533;&#65533;&#65533;&#65533;&#65533;!d&#65533;+&#65533;`/&#65533;&#65533;?&#65533;&#65533;&#65533;&#65533;&#65533;4&#65533;&#65533;o&#65533;&`o&#65533;h&#65533;&#65533;&#65533;&#65533;P&#65533;(1&#65533;&#65533;F	r&#65533;(8 &#65533;&#65533;&#65533;&#129;(&#65533;Epi&*&#65533;Z&#65533;%,&#65533;t)&#65533;&#65533;&#65533;&#65533;&#65533;&&#65533;&#275;(&#65533;&#65533;&#65533;4&#65533;L4&#65533;j+,T`+&#1684;S&#65533;g&#65533;&#65533;j&#65533;&#65533;\3&#65533;&#65533;&#65533;&#65533;j+&#65533;&#65533;&#65533;
&#768;&#65533;&#65533;)t&#65533;&#65533;&#65533;J&#65533;LLL*2M&#65533;&#65533;&#65533;I&#65533;\&#65533; y &#65533;&#1293;&#852;&#65533;&#65533;&#65533;+m0&#65533;h&#65533;S&#65533;&#524;&#1436;&#65533;&#65533;PB&#65533;r&#65533;&#1684;r&#65533;^&#906;(&#65533;[-&#65533;u(YT&#65533;e&#65533;\&#65533;Ra&#65533;&#65533;&#65533;(&#65533;_&#65533;u&#65533;&#65533;^\&#65533;$(&#65533;n&#65533;&#65533;&#65533;k&#65533;&#278;Zn&#65533;p!&#65533;&#65533;X&#65533;&#65533;&#659;(I%&#65533;&#65533;,&&#65533;)&#65533;`&#65533;&#327;@&#65533;&#65533;&#65533;n|&#65533;&#65533;&#65533;d&#65533;&#65533;&#65533;&#65533;&#65533;&#65533;&#65533;r&#453;x&#65533;&#65533;ga@&#65533;),hx&#65533;&#65533;V&#65533;(&#65533;&#65533;&#65533;(&#65533;&#65533;&#65533;&#65533;E&#65533;&&#65533;h&#65533;VrG/&#65533;hj\A&#65533;7^&#65533;&#1873;&#65533;&#65533;&#65533;D&#1986;&z9G&#65533;&#65533;uJ=&#65533;&#65533;&#65533;&X&#65533;&#65533;&#65533;&#65533;&#65533;LZ&/a&#65533;2;&#65533;u&#65533;&#65533;Y&#65533;&#65533;&#65533;&#65533;W&#33075;&#65533;&#1828;sN;&#65533;&#65533;+"&#65533;&#65533;R&#65533;,t&#65533;&#65533;&#65533;&#65533;&#65533;&#65533;Z&#65533;&#65533;^&#65533;C&#65533;&#65533;K L&#65533;&#65533;&#65533;&#65533;&#65533;&#65533;[o&#65533;&#65533;&#65533;,&&#65533;f&#65533;&#65533;M&#65533;t&#65533;*&#65533;&#65533;7&#65533;&#65533;&#65533;>?&#65533;&#65533;&#65533;
5&#65533;1R%&#884;&#65533;B&#65533;&#65533;G&#65533;B&#65533; &#65533;&#65533;UuYYG&#65533;&#65533;9&#65533;&#65533;&#1707;t&#65533;}+&#942;&#65533;V&#65533;Y&#65533;&#65533;U&#65533;&#65533;&#65533;&#65533;^w&#65533;&#65533;:&#65533;K&#65533;&#65533;&#65533;&#65533;&#65533;&#65533;&#65533;D&#65533;#&#65533;&#65533;&#65533;&#65533;&f&#65533;ye&#65533;&#65533;&#65533;hn&#65533;&#65533;&#65533;)&#65533;&#65533;&#65533;&#65533;%8&#65533;&#65533;&&#1327;&#65533;!&#65533;&#65533;%&#65533;f&&#65533;a&#65533;&#65533;&#65533;&#65533;&#65533;z&#65533;`h&#65533;=&#65533;*&#65533;`&#65533;4&#65533;G&#65533;&#65533;&#65533;(&#65533;&#65533;&#65533;{4F&#65533;&#65533;-dM&#65533;B&#1845;&#65533;&#65533;&#65533;|K&#65533;&#65533;&#65533;`?&#65533;&#1026;(,_&#65533;&#65533;&#65533;>&#65533;ip%*&#65533;r&#65533;B&#65533;"&#65533;)&#65533;&#65533;tAd'H&#65533;&#598;r&#65533;&#65533;i.&#65533;&#65533;Ox&#65533;&#65533;t&#65533;xKd&#65533;&#65533;x&#65533;8E&#65533;&#65533;&#65533;&#65533;&#65533;&#1804;E+U&#65533;&#65533;B&#65533;4&#65533;&#65533;&#65533;I&#65533;s;&#65533;&#65533;&#1030;&#65533;@-&#65533;/&#65533;)]&#65533;&#1028;&#65533;&#65533;E&#65533;ML
&#65533;L&#65533;&#65533;&#65533; T&#65533;&#65533;&#65533;iN&#65533;&#1088;&#65533;O&#65533;k&#65533;&#65533;`HG&#65533;!&#65533;&#65533;,c&#65533;&#65533;:&#65533;9+m&#65533;&#65533;n&#235;&#65533;&#65533;&#65533;N\&#65533;$&#65533;&#65533;&#65533;r!9`)MY&#65533;d&#65533;Y&#65533;a&#65533;BT&#65533;IX6Ky&#65533;&#65533;&#65533;&#65533;&#65533;vD&#65533;m)j&#65533;&#65533;w&#65533;R&#65533;FhhG&#65533;X&#65533;&#65533;f,&#65533;&#718;&#65533;!x(!&#65533;E&#65533;&#27123;\&#65533;Gzx&#65533;&#65533;&#65533;La&#65533;cH&#202;"@&#65533;)&#65533;&#65533;&#65533;&#190;&#65533;j&#65533;&#65533;c&#65533;&#65533;Fa&#65533;{v,)&#65533;&#65533;CQ&#65533;&#65533;&#65533;4&#65533;&#65533;3&#65533;l|&#65533;a&#65533;&#65533;X&#528;&#65533;F&#65533;F&#65533;&#65533;&#65533;GA&#65533;&#65533;}7&#65533;&#65533;J&#65533; &#65533;&#65533;&#65533;(ppB &#65533;3&#65533;&#65533;i&Y)&#65533;&#65533;&#65533;&#65533;&#65533;&#65533;J2&#65533;&#65533;&#1170;&#65533;&#65533;X&#65533;T&#65533;D&#65533;]X&#65533;$&#65533;vY&#65533;&#65533;TdE&#65533;%&#65533;P&#65533;&#65533;&#65533;&#65533;&#65533;&#65533;&#65533;iT&#65533; &#65533;(3XUq&#65533;&#65533;N&#65533;&#65533;&#65533;|`>&#65533;&#65533;"&#65533;4&#65533;"C&#65533;V&#65533;&#65533;&#65533;Q&#65533;&#65533;U]C&#65533;5)&#65533;3K&#65533;&#65533;&#656;&#65533;n&#65533;\&#65533;WjW;7&#65533;*&#65533;&#65533;&#65533;&#65533;B&#65533;&#65533;I&#65533;&#65533;&#65533;&#65533;&#65533;jeuJ&#65533;Y&#65533;D&#65533;O&#65533;&#65533;X:la&#65533;%J&#65533;6&#65533;`&#65533;"&#65533;C&#65533;`v&#65533;B&#258;&#65533;\&#65533;WBN&#65533;!&#65533;bq&#65533;&#65533;&#65533;&#65533;&#65533;e&#65533;#&#65533;&#1100;&D 6&#65533;&#65533;2(EK@;&#65533;&#65533;.&#65533;&#65533;a&#293;&#65533;&#65533;&#65533;&#65533;=&#65533;"&#65533;B&#65533; &#65533;y&#65533;!!&#65533;?&a&#65533;&#65533;&#65533;ee&#65533;&#65533; P&#65533;
J&#65533;?&#55001;&#65533;,&#1086;&#65533;A0)E &#65533; R&#65533;&#65533;&#65533;&#65533;&#65533;&#65533;H&#65533;A&#1173;&#65533;&#65533;,&#65533;	&#65533;U&#65533;&#65533;G&#65533;&#65533;.&#65533;g!&#65533;bYV&#65533;VC&#65533;&#65533;R&#65533;E&#65533;&#65533;\e&#65533;&#65533;<LtbR	M  &#65533;;&#65533;S&#65533;&#65533;X&#65533;R&#65533;&#65533;&#65533;&#65533;T&#65533;&#65533;&#65533;&#65533;&#65533;&#1097;&#65533;&#65533;&#65533;&#65533;kS&#65533; &#65533;=&#65533;-&#65533;&#65533;\&#65533;RT,&#65533;&#65533;,^&#65533;&#65533; &#65533;gY&#65533;t&#65533;&#65533;&#65533;z(&#286;&#65533;&#65533;&#65533;-&#65533;&#65533;&#291;&#65533;&#65533;"\+&#65533;^&#65533;`!&#65533;d&#65533; &#65533;&#65533;.&#65533;B&#65533;&#65533;+&#65533;9&#65533;&#65533;y &#65533;&#65533;&#65533;'&#65533;&#65533;n.Dc&#65533;g&#65533;&#65533;[].D&#65533;&#65533;&#65533;_&#65533;&#30936;sc3kH&#65533;&#65533;c&#65533;&#65533;S&#65533;&#65533;yCD&#65533;44l&#65533;4&#65533;&#65533;&#65533;&#65533;&#65533;auX&#65533;!&#65533;&#65533;`P&#65533;&#65533;H&#65533;&#65533;-X&#65533;&#65533;&#65533;&#65533;G&#65533;dR&#65533;B$$JJOy2a&#65533;68i5m&#65533;&#1166;m&#65533;mY&#1790;Z&#65533;7N&#65533;t{%&#65533;&#65533;0&#65533;&#65533;%&#65533;&#65533;&#65533;&#65533;&#1165;&#65533;&#65533;n&#65533;&#65533;;"&#65533;&#65533;&#1357; r&#65533;&#65533;&#65533;&#65533;wR<&#65533;o[&#65533;PY&#65533;R&#65533;&#65533;l`&#65533;f*&#65533;&#65533;a_,&#65533;&#65533;&#65533;&>p&#65533;g\7&#65533;&#65533;g5&#65533; &#65533;0&#65533;@D&#65533;KD&#65533;&#65533;&#65533;,&#65533;&#65533;HI GDR&#65533;&#65533;&#1121;&#65533;~&Cp@raa{&#65533;H&#65533;&#65533;&#65533;&#65533;&#65533;&#65533;&#65533;&#65533;d&#65533;k>&#65533;)(&#65533;&#65533;E9@&#65533;$&#33091;@"&#65533;E&#65533;&#65533; &#65533;&#65533;Ad&#65533;$&#65533;,&B&#65533;n\&#65533;&#65533;_&#65533;k:C&p&#65533;
1&#65533;&#65533;&#65533;&#65533;.&#65533;&#65533;D&#65533;g8&#65533;&#65533;&#65533;#&#65533;:]&#65533;&#65533;&#65533;&#65533;&#65533;&#65533;^K&#1027;l&#65533;&#65533;&#65533;c&#65533;&#65533;&#65533;&#65533;E&#65533;&#65533;&#784;S&#65533;&#65533;&#65533;&#65533;IEZRH0d&#65533;A[sL[Z&#65533;
G&#65533;7"&#65533;V&#912;&#65533;G&#65533;&#65533;g=DP&#65533;&#65533;&#65533;`%%&#65533;=.\&#65533;&#65533;c&#65533;DV&#65533;	&#65533;&#65533;A &#65533;gI&#65533;a&#65533;&#65533;t&#65533;!&#65533;,&#65533;!&#65533;&#65533;&#65533;&#65533;&#65533;&#65533;&#65533; &#65533;U&#65533;&#1207;D~Q&#65533;&#65533;W%&#65533;&#65533;&#65533;$(&#65533;H &#65533;&#1839;&#65533;
 &#65533;&#65533;&#65533;owy~&#65533;&#65533;`&#65533;&#65533;&#65533;&#65533;Ok&#65533;((&#65533;&#65533;&#65533;&#65533;&#65533;#@&#65533; @&#65533;[@L&#65533;&#65533;+
,	&#65533;&#65533;&#65533;&#65533;&#65533;&#1545;	&#65533;&#65533;
&#1210;0ox&#65533;&#65533;'(&#65533;(&#65533;&#1539;&#65533;&#65533;&#65533;&#65533;&#65533;&#65533;Y &#65533;9&#1658;&#65533;y&#65533;&#65533;&#65533;
&#65533;&#50803;|&#65533;&#65533;e4&#65533;&#65533;&&#65533;&&#65533;9&#65533;xNs&#65533;&#65533;8&#65533;&#65533;` &#65533;&#65533;:&#65533;8&#65533;f&#65533;&#65533;;&#744;Q&#65533;zj&#171;;&&#65533;&#65533;&#65533;0#!&#65533;&#65533;&#1140;&#65533;&#65533;&#65533;&#65533;;&#65533;&#65533;&#65533;&#161;h&#65533;&#65533;z&#65533;
.&#65533;&#65533;&#65533;&#65533;!'&&#65533;&#65533;&#65533;_Q?&#65533;>&#65533;a&#65533;
&#65533; &#65533;k&#65533;&#65533;B &#65533;BL&#65533;&#65533;&#65533;&#65533;@&#65533;`&#65533;&#65533;GdH&#65533;&#261;h&#264;&#65533;I&#65533;x=&#65533;&#65533;&#65533;&#65533;D&#65533;x=&#65533;S&#65533;[&#65533;NL&#65533;U"&#65533;&#65533;&#1229;&#65533;&#65533;&#65533;gh&#65533;W|EAl&#65533;
&#65533;>&#65533;&#65533;&#65533;Z&#65533;&#227;&#65533;&#65533;!&#65533;&#65533;&#65533;^&#65533;&#65533;^&#65533;>&#65533;&#65533;&#65533;(&#65533;>`&#65533;&#65533;&#65533;@&#65533;_
X&#65533;&#65533;C
&#65533;Ei&#65533;&#65533;D&#65533;0&#65533;&#65533;&#65533;)&#65533;&#65533;h&#65533;6&#65533;&#65533;	 &#65533;@zcX &#65533;&#65533;x q&#65533;&#65533;'H&#65533;@ A"&#65533;9&#65533;&#65533;
&#65533; &#65533;y@&#65533;bC&#65533;b"&#65533;&#65533;8 &#65533;&#65533;l&#65533;j&#65533;&#65533;&#65533;&#65533;&#65533;&#65533;&#65533;&#65533;&#65533;&#65533;(&#65533;&#65533;&#65533;&#65533;&#65533;X'L
(&#65533;&#65533;/&#65533;&#65533;&#65533;&#65533;M I&#65533;x&#241;&#65533;&#1134;!&#65533;&#65533;&#65533;&#65533;\&#65533;b&#166;X&#65533;&#65533;&#65533;H&#65533;x&#65533;'&#65533; ?&#1538;-8&#65533;'&#65533;&#65533;qx&#65533;&#65533;&#65533;a*&#65533;&#65533;9&#353;&#65533;i,&#65533;FLDEt&#65533;&#1155;&#290;x1J&#65533;&#296;L
K&#65533;&#65533;&#65533;H&#65533;&#687;&#65533;&#65533;&#65533;J&#65533;&#65533;&#65533;kh&#65533;J&#65533;&#818;R&#65533;&#65533;&#65533;D&#65533;D&#65533;F&#65533;K&#65533;&#65533;Qd&#65533;&#65533;&#65533;&#65533;&#65533;&#65533;,&#65533;J&#65533;&#65533;$=&#65533;&#65533;D&#65533;&#65533;J&#65533; &#831;8&#1155;&#692;\LX"r&#65533;&#65533;&#65533;&#65533;"&#65533;&#65533;0&#65533;i&#65533;&#526;&#65533;&#65533;&#65533;w0)&#65533;&#65533;"&#65533;&#1068;4t:&#65533;`&#65533;&#65533;jh&#65533;&#65533;\MtRM&#65533;&#65533;&#65533;)&#65533;&#65533;&#65533;Z?[B&#65533;a &#65533;&#65533;&#65533;&#65533;&#65533;&#65533;B&#65533;PM&#65533;\	&#65533;sM'&#65533;M&#65533;,&#65533;&#65533;0&#65533;&#65533;&#65533;&#65533;&p&#65533;&#1723;&#1538;(&#65533;&#1274;)4
"'&#1380; &#65533;&#65533;gy&#65533;&#65533;&#65533;&#65533;y&#65533;&#65533;
&#65533;<&#714;&#65533;&#65533;&#65533;Y4DE&#65533;&#295;,L&#65533;&#65533;&#700;&#65533;D&#340;&#65533;hD&#65533;|&#301;\&#65533;&#65533;&#65533;&#65533;T&#307;P&#65533;,PM&#65533;kh&#65533;m&#65533;&#65533;L&#65533;WbL&#65533;&#65533;&#65533;&#1499;KM&#65533;DT L&#65533; PI,&#65533;&#65533;K&#65533;O&#65533;,D&#65533;&#65533;O&#65533;@ '&#65533;Pe=jG&#65533;l&#65533;MX&#65533;z3&#65533;&#65533;&#65533;&#1840;z&#65533;&#65533;Y&#65533;&#65533;Q&#65533;LN&#65533;(&#840;&#65533;39&#65533;t2NK[{@&#65533;&#65533;&#538;\A'&#65533;&#843;&#65533;&#65533;'=&#65533;&#65533;&#65533;
rB9&#65533;&#65533; ( S&"&#65533;&#65533;:&#65533;&#65533;:&#65533;&#65533;3&#65533;(&#65533;C&#65533;&#65533;&#65533;&#65533;J&#65533;&#65533;J&#65533;&#284;) D#D,&#65533;<-&#65533;KLDD <TBTC-&#65533;3&#65533;D$T&#65533;,TxDhPC&#65533;&#965;P&#768;&#65533;PH&#65533;&#65533;H&#65533;Px&#1285;&#65533;&#65533;M&#65533;]&#65533;J&#65533;OO&#65533;&#65533;M4PTE&#65533;&#65533;<&#1029;&#65533;PM&#65533;&#65533;
M&#65533;mK3&#65533;&#65533;ULQ]5&#65533;&#65533;&#65533;+&#65533;D&#65533;&#65533;\%&#65533;\}&#65533;_M&#65533;(R&#65533;Dk&#65533;&#65533;L =EM&#65533;KE&#65533;O&#65533;l&#65533;i&#65533;&#65533;&#65533;&#65533;J&#65533;&#65533;I&#65533;J&#65533;s&#65533;;&#65533;K&#65533;&#65533;SC&#65533;&#1042;@ &#65533;Su&#65533;q&#886;]&#65533;&#65533;2	"kc&#65533;$&#65533;8{&#65533;&#65533;#&#584;&#65533;&#65533;% &#65533;&#65533;&#65533;:k!u&#65533;:&#65533;v&#65533;&#65533;&#1932;&#65533;&#65533;&#65533;-&#65533;`!&#65533;&#65533;~}/&#65533;b&#65533;&#65533;\&#65533;&#65533;&#65533;&#65533;&#1264;&#65533;&#65533;.*&#65533; 8&#65533;&#65533;&#65533;&#65533;hS&#65533;:&#65533;K&#65533;<E&#65533;C}Y&#65533;&#65533;&#65533;C&#65533;&#65533;+iDF|1Ct1&#65533;&#65533;&#1618;QDtOF&#65533;7&#65533;&#65533;VG&#65533;Kr&#65533;&#65533;G&#65533;Y&#1611;T&#65533;&#65533;JM&#65533;&#1313;&#65533;G&#65533;GUg&#65533;&#65533;m&#755;D&#1029;&#65533;ZEd&#65533;
]PX5U&#65533;I&#65533;&#65533;&#65533;W&#65533;
`]&#65533;a]&#65533;R&#65533;&#801;&#65533;=fu[&#65533;sKO&#65533;K&#65533;{U&#65533;&#65533;[&#65533;$&#1081;&#65533;V&#65533;&#65533;&#1467;&#65533;Ptu&#65533;&#65533;&#65533;&#1020;&#65533;&#65533;JM&#1797;&#65533;&#65533;&#65533;&#65533;s57&#65533;PW&#65533;x&#65533;t&#65533;&#65533;&#65533;&#65533;,&#65533;&#65533;\Au&#65533;&#65533;&#65533;&#1821;5W&#65533;&#65533;Ku%]&#65533;-&#1844;&#65533;&#65533;&#65533;:
&#65533;&#65533;<&#65533;&#65533;&#65533;4&#65533;&#65533;R&#65533;}-&#65533;&#65533;X&#65533;:&#1685;&#65533;!&#65533;&#65533;&#65533;X&#65533;&#65533; (P&#65533;&#65533;&#65533;z(&#65533;L&#65533;&#65533;5&#65533;E&#1249;&#65533;&#65533;qr/&#65533;&#65533;]K&#65533;&#65533;&#65533;&#65533;@  &#65533;&#65533;B&#65533;&#65533;&#65533;<&#65533;&#1309;C&#65533;&#65533;&#65533;&#65533;Y&#65533;Y=]J?W>]&#316;&#65533;Z:-=:&#65533;&#65533;&#65533;&#1327;&#65533;&#680;&#65533;&#65533;&#65533;&#65533;P&#65533;&#65533;K&#65533;LZ&#65533;&#65533;OKLD&#65533;Z%[&#65533;H&#1083;&#65533;&#65533;&#65533;-&#65533;&#65533;SmP&#65533;&#65533;&#65533;g&#65533;)U0[&#65533;&#65533;\M&#65533;&#65533;D\h&i&#65533;&#65533;&#65533;&#65533;&#65533;&#65533;eMh[&#65533;&#65533;=eR&#773;p&#65533;UV&#65533;&#65533;&#1766;&#65533;&#65533;&#65533;&#65533;&#65533;WmU&#65533;&#65533;P&#65533;&#65533;&#65533;k&#65533;P&#65533;&#65533;mU\n\$>Z&#65533;p&#986;W&#65533;&#65533;&#65533;&#65533;&#65533;$&#65533;b&#65533;iT+&#65533;&#65533;&#65533;&#65533;\&#65533;s-&#65533;->Z0&#65533;&#8752;&#65533;&#65533;)'y&#65533;}&#65533;f &#65533;f&#65533;H7&#65533;6&#65533;]Z&#65533;A$&#65533;4&#65533;D&#65533;`^&#65533;a&#65533;&#1610;&#65533;
&#65533;&#65533;&#65533;]&#65533;&#65533;R&#65533;&#65533; &#65533;&#65533;&#13642;&#65533;&#65533;&#65533;&#65533;X&#65533;&#65533;&#65533;&#65533;&#65533;&#65533;&#65533;&#65533;WS;&#65533;&#65533; &#65533;-)'8&#65533;t\&#65533;&#65533;&#65533;&#65533;&#65533;&#65533;C&#65533;&#65533;&#781;&#65533;l\UT&6_u&#65533;YF&#65533;&#65533;&#65533;&#65533;S&#65533;&#65533;&#65533;B$DZ&#65533;&#65533;&#65533;&#65533;&#65533;&#65533;&#65533;&#65533;I&#65533;JN&#65533;TJ&#1151;&#65533;&#65533;&#65533;kP.&#65533;Eg%&#65533;&#65533;#PY]Uh&#65533;ZT&#65533;`&#65533;e	.cl&#65533;#&#65533;fMh&#65533;U&#65533;|&#65533;&#65533;&#65533;x&#65533;&#65533;a&#65533;s&#65533;=&#65533;
[&#65533;&#65533;&#65533;&#65533;K&#65533;MU&#65533;&#65533;g&#65533;&#65533;&#65533;K&#65533;&#65533;J&#65533;&#65533;u&#65533;STne&#65533;]e?U&#65533;&#65533;&#65533;.&#65533;&#65533;&#65533;&#65533;&#65533;^h&#65533;nh&#1253;&#65533;&&#65533;&#65533;ln&#65533;$&#65533;&#65533;&#65533;&#65533;[c&#65533;O&#65533;&#346;&#65533;&#65533;&#65533;-&#1748;^&#65533;}&#65533;&#65533;&#65533;3&#65533;X&#65533; i&#65533;}/t*&#1544;pi&#65533;&#65533;Q&#65533;&#65533;g&#65533;h0%X&#65533;&#65533;.&#65533;*XK&#65533;&#65533;&#65533;&#1553;&#65533;&#65533;&#65533;K&#65533;S&#65533;E&#1309;&#65533;&#65533;&#65533;&#65533;&#1627;&#65533;D&#65533;&#65533;&#65533;J&#65533;%&#65533;&#65533;&#65533;V&#65533;&#65533;&#666;XD&#65533;]&#281;ML[N&#65533;s&#65533;&#65533;D&#65533;&#1628;&#65533;^&#65533;k&#65533;&#65533;&#65533;EL&#65533;&#65533;V&#65533;&#65533;&#65533;6&#65533;&#65533;&#65533;J&#65533;&#65533;k&#65533;Z&#65533;&#65533;&#1673;&#65533;&#1944;G l&#65533;.&#65533;(q&#65533;&#696;=7&#65533;=o&#65533;l&#65533;&#65533;&#65533;&#65533;&#65533;&#65533;\x&#65533;bIE&#65533;!&#65533;&#65533;P&#65533;&#1762;L&#65533;&#65533;&#65533;v5Wn&#65533;J&#65533;^b&#65533;&#65533;U
&#65533;&#65533;n&#65533;&#65533;&#65533;&#51636;&#65533;q&#65533;&#65533;Ki&#65533;&#65533;$&#65533;*<&#65533;&#65533;&#65533;&#65533;&#65533;N&#65533;=&#65533;&#65533;&#1176;&&#65533;&#65533;b&#65533;5&#65533;(&#65533;(\&#65533;&#65533;l&#65533;	Z&#65533;]_&#65533;h4&#65533;&#65533;j&#65533;&#65533;:&#65533;&#65533;&#333;_&#65533;&#65533;P&#65533;&#65533;&#65533;&#65533;OI&#65533;&#65533;&#65533;&#65533;2W&#65533;&#65533;Y<o&#65533;Z&#65533;&#65533;|Vo&#65533;&#65533;ST&#65533;&#65533;V&#65533;&#65533;-&#65533;&#65533;&#65533;OmmD&&#65533;&#993;&#1800;H&#65533;&#65533;ODk&#65533;&#65533;&#65533;Rl&#65533;&#65533;&#65533;2iGg&#65533;&#65533;f.,&#65533;5[&#1715;&#65533;xP^&#65533;O&#65533;D&#65533;&#65533;&#65533; &#65533;a&#65533;
6U&#65533;&#65533;&#65533;o&#65533;_&#65533;&#65533;&#65533;TT&#65533;&#65533;e
&#65533;Z&#65533;Fe&#65533;&#65533;jF&#65533;&#65533;.o&#65533;&#65533;p&#65533;+&#65533;F`&#65533;&#65533;!&#65533;&#65533;&#599;&#65533;]&#65533;&#65533;&#65533;f*&?&#65533;M&#65533;&#65533;&#65533;&#65533;&#65533;&#65533;n&#65533;&#65533;nw)N&#672;&#65533;Z&#65533;&#1824;&#65533;&#65533;r&#65533;&#65533;n&#65533;Z&#65533;uI&#65533;&#65533;49_H&#65533;dA&#65533;r&#65533;Qi&#65533;0&#65533;]
&#65533;-
&#65533;&#65533;&#65533;:b3
&#65533;k%nk &#65533;$ 
Pt&#65533;#&#65533;&#65533;&#65533;F@&#65533;F&#65533;[&#65533;&#65533;t&#65533;(&#65533;w &#65533;RH&#65533;R&#65533;&#65533;&#65533;0u&#65533;>&#65533;O&#65533;&#65533;O(&#65533;Z&#65533;bX/&#65533;&#65533;&#65533;x&#65533;b&#65533;&#65533;;G&#65533;&#1880; 
&#65533;&#65533;&#65533;&#65533;_&#65533;@ &#65533;9&#65533;R38[  &#65533;&#65533;|eri&#1997;&#65533;&#65533;q&#65533;^&#65533;v&Jq\&#65533;\(&#65533;n&#65533;&#65533;&#65533;&#573;&#519;&#65533; &#65533;N-M&#65533;vuG&#65533;&#65533;pw`&#65533;&#65533;&#1298;wy&#65533;|=a&#65533;&#65533;&#65533;w&#65533;&#65533;|&#65533;}&#65533;P&#65533;tLG&#65533;e&#65533;&#65533;&#65533;L&#65533;e%F&#65533;x&#65533;0&#65533;MOu&#65533;p&#65533;i&#65533;&#65533;X&#975;&#65533;&#65533;&#65533;&#65533;xW&#65533;b&#65533;&#65533;G>&#252;&#65533;[&#65533;&#65533;&#65533;&#65533;3&#65533;&#65533;&#65533;x&#65533;4&#65533;&#1555;&#65533;&#65533;&#65533;=
&#65533;"&#1571;&#65533;y5&#65533;&#65533;Xs&#65533;Ts&#65533;&#65533;&#65533;&#65533;/&#65533;j&#65533;hc&#65533;u&#65533;0eM&#65533;eM&#65533;&#65533;-&#65533;&#65533;&#65533;BN&#65533;t&#549;S&#65533;&#65533;&#65533;0&#65533;&#65533;&#1926;&#65533;&#65533; &#1160; &#65533;@&#65533;&#65533;&#65533;XK&#65533;n&#65533;Wz1&#65533;i&#1997;H&#1693;&#65533;&#65533;&#48395;y&#65533;)&#65533;H&#65533;&#65533;4&#65533;$&#198;}y&#65533;3
h&#65533;&#65533;`vf/&#65533;S[&#65533;&#65533;&#65533;&#199;&#65533;&#65533;_
&#65533;2&#65533;w&#65533;&#65533;_&#65533;f_&#65533;&#65533;g&#65533;&#65533;
@&#65533;&#65533;&#65533;&#1482;&#65533;|&#65533; &#65533;(&#65533;(&#65533;&#65533;&#65533;&#65533;}&#65533;G
L&#65533;&#1183;&#65533;&#1912;|&#65533;8&#65533;&#65533;o&#65533;&#65533;
&#65533;/
&#65533;&#65533;&#65533;&#65533;7|&#65533;&#65533;&#65533;&#663;&#65533;&#65533;8&#65533;&#65533;&#65533;(&#65533;&#65533;&#65533;w&#65533;[ &#65533;,&#65533;&#65533;i&#65533;9&#65533;&#65533;&#65533;*&#65533;|&#65533;&#65533;&#65533;&#65533;&#65533;&#65533;SK~ &#65533;&#65533;&#65533;&#65533;~aIvzi&#65533;7&#65533;&#65533;&#65533;&#65533;&#65533;c&#65533;&#65533;&#65533;&#65533;&#65533;&#65533;&#65533;i&#65533;&#65533;&#65533;&#65533;/&#65533;&#65533;&#65533;M&#65533;&#65533;k&#65533;&#65533;&#2002;&#65533;&#65533;4a&#1068;a&#65533;&#65533;&#65533;2&#65533;g&#65533;E&#65533;&#65533;1 &#65533;&#65533;&#65533;&#129;"	b&#65533;&#65533;
( &#65533;&#65533;&#65533;,&#65533;&#65533;4C&#65533;&#1186;&#649;.&#65533;&#65533;&#65533;&#65533;&&#986;&#65533;n^&#65533;	&#65533;&#65533;?&#65533;&#65533;&#65533;&#65533;G&#65533;&#65533;&#289;Au&#65533;&#65533;xqf3&#65533; &#65533;N|
&#65533;+&#65533;&#65533;D?&#65533;&#65533;zQ&#65533;&#65533;&#65533;|&#65533;&#65533;X&#65533;&#65533;N&#65533;VWF&#65533;&#65533;dJS,&#65533;u&#65533;"&#65533;&#65533;^&&#65533;&#65533;&#65533;&#65533;&#708;&#65533;&#65533;'&#65533;&#65533;1&#65533;&#65533;T,N&#65533;8@&#65533;>^&#65533;r&#65533;&#65533;a@&#65533;1&#65533;nLY&#65533;E&#1000;'&#65533;O&#65533;f&#823;&#65533;m&#1676;Z3&#65533;&#876;&#65533;&#65533;&#65533;cn&#65533;&#65533;&#65533;&#65533;8&#65533;&#65533;&#65533;&#65533; &#65533;&#65533; &#65533;K&#65533;&#65533;@9&#65533;&#65533;&#1719;s&#65533;&#65533;&#65533;;&#65533;&#65533;&#65533; Q&#65533;&#65533;?&#65533;&#1063;/&#65533;&#65533;<z&#65533;&#65533;;&#65533;&#65533;&#65533;&#65533;&#65533;W\&#65533;&#65533;&#65533;%&#65533;&#65533;E&#65533;&#65533;&#65533;s}&#65533;D-&#65533;&#65533;?&#65533;Ea&#65533;6&#65533;&#65533;&#65533;&#65533;,&#65533;&#65533;&#65533;2! b&#65533;k&#65533;&#65533;&#65533;&#65533;E%&#65533;F&#65533;&#65533;&#65533;y&#65533;&#65533;7ev&#65533;?&#65533;VYf&#65533;d&#65533;&#65533;q.I&#65533;	p=&#65533;&#65533;&#65533;k&#289;hq&#65533;&#65533;&#65533;E&#65533;&#65533;&#65533;#e.JakT&#65533;&#65533;&#1681;&#65533;]d#b^&#65533;&#65533;&#21984;Y4&#65533;EY&#65533;3&#65533;`&#65533;MB&&#65533;&#65533;&#65533;&#65533;&#65533;+&#65533;	&#65533;&#65533;Y&#65533;Wz(t&#65533;<&#65533;5&#65533;M4TBbE&#65533;gU(&#65533;&#65533;&#65533;Y&#65533;&#65533;RU]E&#65533;U&#65533;&#65533;&#65533;G3m%&#65533;U&#65533;~&#65533;E$5SD&#65533;djD)a&#65533;Hom5&#1492;&#65533;&#65533;&#65533;&#65533;4-a+TE&#65533;u)O\&#1092;X_}&#65533;&#65533;&#65533;^&#65533;z&#65533;E&#65533;&#65533;t&#65533;vv!&#65533;WAsZ&#65533;&#65533;_b&#65533;&#65533;e&#65533;&#65533;ebe&#65533;X&#65533;c&#65533;&#65533;vf&#65533;:&#65533;&#65533;ebN&#65533;-i&#65533;9&#65533;c&#65533;	&#65533;qD>&#65533;F&#65533;a&#65533;&#65533;;7%&#65533;"&#65533;&#65533;&wQ&#65533;&#65533;"H&#65533;&#65533;p&#65533;K<1&#65533;S&#65533;_W&#65533;R&#65533;.i&#65533;&#65533;q&#65533;&#65533;/F&#65533;&#65533;-&#65533;&#386;&#1137;&#65533;O&#65533;^&#65533;2&#65533;,&#65533;a&#65533;!Z&#65533;r&#643;&#65533;&#65533;&#65533;*T&#65533;M?S&#65533;&#65533;XHWWYv&#65533;&#65533;h&#65533;g&#65533;J&#65533;&#65533;T&#65533;y&#65533;$Lb&#65533;&#65533;ZO&#65533;&#65533;&#65533;mb&#65533;u&#65533;Ygx&#65533;%f&#65533;&#65533;^0&#65533;i&#65533;&#65533;&#65533;E&#65533;\&#1179;ucD&#65533;&#65533;&#65533;-^&#65533;+x&#65533;&#283;q&#65533;&#65533;&#65533;&#65533;E7&#65533;&#65533;&#65533;&#65533;&#65533;bCK&#65533;^MLQ&#65533;?xU5EJ]~&#65533;gdQ=.&#65533; &#65533;v*]j&#65533;SlA+&#65533;&#65533;*&#470;&#65533;G9&#65533;F-&#65533;&#65533;&#65533;&#65533;&#65533;&#65533;&#65533; 6&#65533;;Hk&#65533;&#65533;&#65533;&#65533;&#65533;&#65533;&#65533;X&#65533;'w&#65533;j&#65533;N&#65533;S9	&#65533;zZ&#65533;&#65533;&#65533;&#1137;@&#65533;E&#65533;&#65533;&#65533;QZ&#65533;&#65533;&#65533;j&#65533;&#65533;K&#65533;&#65533;&#65533;_	$'F+ &#65533;&#65533;&#65533;c#&#65533;e&#65533; &#65533;&#65533;k&#65533;5"&#65533;&#65533;F;&#65533;G&#65533;	&#65533;,DR F$&#65533;&#65533;DpB&#65533;(`}D$&#65533;p&#513;H&#65533;H&#65533;&#65533;&#65533;&#65533;~D4@&#65533;&#65533;t&#65533;e&&#65533;A\&#65533;&#65533;&#65533;&#65533;/
- :&#65533;z&#65533;&#65533;r&#65533;&#65533;&#65533;0; `{&#65533;c&#65533;&#65533;&#65533;"&#65533; &#65533;?$A&#65533;&#65533;Hb=&#65533;&#65533;&#65533;&#418;&#65533;&#65533;&#65533;&#65533;&#65533;&#65533;c=&#65533;Q&#65533;&#65533;2&#65533;&#65533;$6{P&#65533; &#65533;&#65533;&#65533;&#65533;a&#65533;&#65533;i>&#162;&#65533;X&#65533;1kt&#65533;&#65533;&#65533;5&#65533;&#65533;j&#65533;&#65533;&#65533;&#65533;&#65533;sQ&#398;&#65533;Q&#65533;M&#65533;Abg]&#65533;&#65533;>r A~&#65533;kz&#65533;&#65533;&#65533;&#65533;p?:&#65533;&#65533;n&#65533;\&#65533;&#65533;$Ij&#65533;&#65533;r|&#65533;&#65533;&#65533;,&#65533;&#65533;)$Np&#65533;&#65533;K&#9475;&#65533;J<9&#65533;J"e&#65533;DQQ&#65533;R&#65533;&#65533;]&#65533;R&#65533;1&#65533;X,&#65533;&#65533;&#65533;&#65533;)L&#65533;&#65533;S&#65533;&#65533;&#65533;V&e-Q
Y&#65533;2<g&#65533;%&#65533;&#65533;&#65533;Eb&#65533;&#65533;H&#65533;&#1764;Tt&#65533;j&#65533;.&#65533;&#65533;	[&#65533;&#65533;L&#65533;&#65533;&#65533;-&#1452;&#65533;Jtw&#65533;&#65533;&#65533;&#65533;%&#65533;l'Rx&#65533;*&#65533;&#65533;d&#65533;&#65533;&#65533;&#65533;&#65533;@)&#65533;Z&#65533;$A&#65533;&#65533;3&#65533;&#65533;0&#65533;[&#65533;.b&#65533;M&#65533;/&#65533;&#65533;&#65533;c&#65533;&#1370;&#65533;&#65533;&#65533;IO&#65533;(&#65533;&#65533;0&#65533;%&#65533;K4J!Hn&#65533;	&#65533;&#65533;&#708;!&#65533;a&#65533;&#65533;	&#65533;H:&#65533;z&#65533;G&#65533;&#65533;&#65533;&#65533;&#65533;9*P&#65533;f&#65533;&#65533;^Dd iX~t&#65533;&#65533;B&#65533;N}*T&#65533;*&#1385;R&#65533;&#65533;V&#65533;*V&#65533;&#65533;&#1354;-&#65533;%$&#65533;&#65533;),&#131;m`&#65533;&#65533;&#65533;M$`&#1458;Z&#65533;&#65533;xFN@&#65533;&#65533;&#65533;&#65533;N&#65533;&#65533;&#65533;&#65533;&#65533;Hd&#65533;&#65533;i|&#65533;&#65533;l&#65533;A&#1531;&#65533;&#65533;#5&#65533;Z&#65533;j&#65533;.t&#65533;&#28074;&#65533;&#65533;r&#65533;&#65533;&#65533;&#65533;,hC+&#65533;&#1106;&#65533;&#65533;&#65533;=-jSk&#65533;R&#65533;d&#65533;&#65533;&#65533;__ &#65533; &#65533;&#65533;G-&#65533;z H&#65533;#&#65533;MY&#65533;
&#65533;&#65533;&#65533;&#65533;&#65533;28q&#65533;&#65533;W&#65533;*&#65533;&#65533;@&#65533;E&#65533;1&#65533;&#65533;U2&#65533;&#65533;a;&#65533;&#65533;&#65533;&#65533;&#65533;^ &#65533;Z&#65533;&#65533;"U-z&#1259;&#65533;&#65533;&#65533;&#65533;&#65533;&#65533;}/|&#65533;+&#65533;&#65533;&#65533;&#65533;.&#65533;E&#65533;[W&#65533;&#65533;C&#65533;&#65533;&#65533;&#65533;E&#65533;&#65533;&#1909;&#65533;&#65533;&#65533;h&#65533;&#65533;e1&#65533;V&#65533;&#364;	&#65533;&#65533;0&#65533;&#65533;&#65533; &#65533;&#65533;e&#65533;^&#65533;&#65533;&#65533;&#65533;v&#65533;&#65533;=&#65533;r5L&#65533;G&#65533;&#65533;n&#65533;&#65533;&#65533;kV	&#65533;@&#65533;/&#65533;c,&#65533;&#1272;&#65533;6&#65533;1&#65533;s,&#65533;4&#65533;(N&#65533;&#65533;E&#65533;*&#65533;&#65533;&#65533;w&#65533;&#65533;Y0n&#65533;_&#65533;&#65533;&#65533;&#65533; &#65533;.2&#65533;c&#65533;
&#65533;&#65533;&#65533;t&#65533;;&#65533;&#1464;B&#65533;t&#65533;&#65533;&#65533;y&#65533;&#65533;&#65533;&#65533;&#65533;&#65533;K&#65533;@&#65533;n~3&#65533;&#65533;,&#65533;9&#1273;&#65533;vno,&#65533;&#65533;Z&#65533;&#65533;&#65533;&#65533;&#65533;*&#1849;&#65533;&#65533;&#65533;&#65533;u2m&#65533;d4c&#65533;,&#65533;&#65533;l&#65533;0[	<&#65533;&#65533;=&#65533;&#65533;>&#386;&#65533;&#162;`&#65533;3s&#65533;z&#65533;1&#65533;&#65533;&#65533;&#65533;&#877;&#65533;g&#65533;&#65533;zw~5&#65533;c-&#65533;Y&#1274;&#1462;~3 &#65533;1&#65533;8A&#65533;!&#65533;^&#65533;+e%c&#65533;&#821;&#65533;&#65533;M&#65533;0&#65533;\&#65533;"&#65533;Vp&#65533;% &#65533; &#65533;"&#65533;&#65533;&#65533;&#65533;?b&#65533;\gx&#65533;ucaK&#65533;&#65533;&#65533;&#65533;&#65533;&#547;/&#65533;:@r&#1527;~7&#65533;&#65533;-&#65533;y&#1275;&#1975;F&#65533;&#65533;&#65533;|&#65533;[&#65533;&#1881;L&#65533;&#65533;|&#65533;p&#65533;{&#65533;ku&#65533;e&#65533;n&#65533;&#65533;@&#65533;}&#65533;&#65533;&#65533;&#65533;&#65533;l&#65533;T&#65533;"&#65533;&#65533;6FB}w &#65533;&#65533;&#65533;~C&#65533;&#1988;&#65533;6&#65533;&#65533;&#65533;r&#65533;&#65533;&#613596;&#65533;[&#65533;&#65533;+&#65533;&#65533;&#65533;|a/&#65533;*&#65533;&#65533;&#65533;
?&#65533;&#65533;G&#65533;&#65533;&#65533;".&#65533;&#65533;F&#65533;"&#65533;&#65533;t|g&#65533;&#65533;7&#65533;o~&#65533;&#65533;"M&#65533;&#65533;&#65533;}&#65533;X$&#65533;&#65533;(&#65533;&#65533;&#65533;2&#65533;^0&#65533;l&#65533;?&#65533;&#65533;kOk&#65533;{&#65533;r&#65533;\&#65533;@&#65533;_?r&#65533;&#65533;#&#65533;&#65533;&#65533;H&#65533;M&#65533;&#65533;&#65533;&#65533;&#65533;=vS&#1795;d&#65533;&#65533;N&#65533;&#65533;xz&#65533;&#65533;S&#65533;&#65533;&#65533;&#65533;&#65533;&#65533;k&#65533;m&#512;r&#65533;t&#65533;pw&#65533;@&#65533;	&#8268;htz&#65533;]xA-&#523;PH&#65533;f&#65533;&#65533;&#65533;cO&#65533;&#65533;&#65533;OzP&#65533;&#65533;(&#65533;&#65533;&#65533;&#65533;&#65533;&#65533;!&#65533;&#65533;-"&#65533;&#65533;&#65533;&#65533;>Fv&#65533;
_&#65533;&#65533;&#65533;>&#65533;&#65533;&#65533; &#65533;&#65533;F&#65533;qvX&#65533;&#65533;&#65533;`S&#65533;A&#65533;0X&#65533;&#65533;N&#65533;7Q&#65533;&#1879;&#65533;&#65533;&#65533;O&#65533;&#65533;E&#65533;&#65533;E&#65533;X]ZcV&#65533;Y&#65533;&#65533;F&#65533;w&#65533;&#65533;&#625;&#65533;&#65533;1&#1716;Y&#65533;&#65533;&#65533;C&#65533;&#65533;&#65533;&#65533;Q&#65533;b&#65533; `&#1621;&#65533;^&#65533;uZI[&#65533;&#65533;A&#65533;A'Q&#65533; `&#65533;&#65533; &#65533;`h&#576;&#65533;&#576;1|
@&#65533;1&#65533;&#65533;&#1793;;P 	&#65533;2&#65533; v&#65533;&#65533;@&#65533;&#65533;^&#65533;^&#65533;]&#65533;q&#65533;Q&#65533;&#65533;K(&#65533;G&#65533;^&#65533;&#65533;t&#65533;&#65533;&#65533;n&#65533;&#65533;E&#65533;a&#65533;]&#65533;E&#65533;C&#65533;R\&#65533;&#65533;!&#65533;&#65533; F&#65533; &#65533;ajX&#65533;&#65533;&#65533;&#65533;&#65533;&#65533;M]&#65533;]!&#65533;&#65533;G\&#65533;XDF,H@&#1813;K&#65533;&#65533;H&#65533;A&#65533;&#65533;?<&#65533;E&#65533;h&#65533;&&#1968;IY&#65533;E\&#65533;I&#65533;	X&#65533;e&#65533;&#65533;r&#65533;kV&#65533;&#65533;&#65533;E&#65533;x&#65533;=&#65533;&#65533;&#65533;\Z&#65533;J&#65533;s8&#65533;!1&#65533;1&#65533;&#65533;&#989;&#65533;?x`&#65533;&#65533;@&#65533;M&#65533;&#65533;&#65533;&#65533;&#65533;&#65533;&#65533;4&#65533;&#65533;%&#65533;&#65533;1&#65533;P&#65533;&#65533;%&#65533;&#65533;^&#65533;A_&#65533;}_&#65533;&#65533;#r&#65533;&#65533;9__&#65533;&#65533;&#65533;5&#65533;q&#65533;a;&#419;9&#65533;#&#65533;&#65533;&#65533;&#65533;U!&#65533;&#65533;&#65533;9c&#65533;&#65533;&#65533;&#65533;&#65533;&#65533;&#65533;_&#65533;](&#65533;X&#65533;c&#65533;&#65533;!R&&#65533;&#65533;l&#65533;&&#65533;&#65533;&#65533;&#65533;C$&#65533;&#65533;&#65533;%`&#65533;&#65533;&>&zb&#65533;9b&#65533;&#65533;MZ
^D&#65533;&#65533;&#65533;&#65533;e` &#65533;a&#65533;]&#1463;&#65533;U&#65533;a&#65533;Xw&#65533;W&#65533;&#65533;&#65533;&#1269;A#&#65533;&#65533;C&#65533;Q&#65533;&#65533;&#65533;&#1820;E&#65533;&#65533;'&#65533;S&#65533;&#1430;!&#65533; &#65533;%&#65533;6&#65533; v&#65533;&#65533;&#65533;RyY&#65533;8&#65533;^-&#65533;&#65533;&#65533;c&#65533;&#65533;E|a&#65533;	&#65533;&#65533;~&#65533;&#65533;&#65533;&#65533;<&#65533;&#65533;%Z^(&#65533;_^&#65533;&#65533;&#65533;&#65533;&#65533;E8&#65533;>b&#65533;1\&#295;&#65533;!&#65533;}&#65533;$&#65533;?(&R&#65533;&#65533;%dC&#65533;&#65533;r8:\&#65533;&#65533;]&#65533;&#65533;&#65533;AP&#65533;K@&#65533;&#65533;C VhZMvb&f&#65533;&&#65533;&#65533;i&#65533;CHb&#65533;Ep"&#65533;&#65533;&#65533;&#934;(&#65533;&#65533;Q@-dh&#65533;&#65533;*2&#65533;s,&#65533;f&#65533;&#65533;U&#65533;%&#65533;&#65533;&#65533;&#65533;m&#65533;V+&#65533;&#65533;&#65533;&#65533;&#65533;&#65533;\&#65533;`&#65533;&#65533;@cV&#65533;u]4&#65533;\&#65533;&#65533;&#65533;'&#65533;&#65533;\D
A
l&#65533;&#65533;)&#65533;?&#65533;&#65533;=%J%&#65533;&#65533;&#65533;1l/HW&#65533;6&#65533;* &#65533;Q_9&#65533;'&#65533;a&#65533;Y&#65533;X@&#65533;&#65533;&#65533;#&#65533;&#65533;#>&#1986;6&#65533;M(]&#65533;&#65533;&#65533;q_^r_&#65533;&#65533;&#65533;@&#65533;5&#65533;[&#65533;&#65533;&#65533;&#65533;&#65533;?&#65533;K0&#65533;El$0&#65533;u&#65533;&#65533;&#65533;PCD&P&#65533;K@&#65533;v&#65533;+&#65533;&#65533;&#65533;h&#65533;&F&#65533;&#65533;&#65533;qj&#65533;&v&#65533;&#65533;GD&#65533;&#65533;q4&#65533;>&#65533;&#65533;L*&#65533;*&#65533;d&#65533;e&#65533;4,&#65533;&#320;p&#65533; -&#65533;mA
&#65533;`&#65533;7&#65533;&#65533;7y&#65533;&h&#65533;!|&#65533;&#65533;&#65533;&#65533;&#65533;&#65533;)&#65533;) h&#65533;?&#65533;MH&#65533;?p7&#65533;&#65533;3&#65533;`T&#65533;&#65533;&#65533;&#65533;&#65533; 	&#65533;@4&#65533;&#65533;}&#65533;&#65533;&#65533;Q"&#65533;]"$&#65533;&#65533;"Xj&#65533;}&#65533;E&#65533;h&#65533;&#65533;&#65533;x&#65533;cbh>_&#65533;e&#65533;&#65533;&#65533;&#65533;n&#65533;Eth&#65533;&#65533;&#65533;_&#65533;G(@&#65533;&#65533;&#65533;&#65533;{&#1857;E&#65533;&#65533;Dj&#65533;?&#2607;&#65533;&#303;N&#65533;!&#65533;&#65533;GT&#65533;!^D&#65533;DaXD!&#65533;&#65533;&#65533;&#65533;Dk&#65533;`&#65533;&#65533;k:&#65533;&#65533; &P&#65533;?&#65533;&#65533;&#65533;f&#65533;qh&#65533;a&#65533;M	f&#65533;&#65533;&#65533;&#65533;@h&#65533;&#65533;[&#65533;w&#65533;&#1445;=&#65533;ds~&#65533;	&#65533;&#65533;Hge&#27181;&#65533;&#284;&#65533;E&#65533;&#65533;&#65533;&#65533;|,&#65533;r&#65533;&#65533;x&#65533;vl&#65533;&#65533;&#65533;jG$&#65533;+&#65533;&#65533;+$&#65533;w&#65533;E2|&#65533;^D$ 3&#1820;.p&#65533;E&#65533;&#65533;&#65533;&#65533;&#65533;E&#65533;i&#410;&#65533;(&#65533;&#65533;&#65533;&#65533;&#65533;p&#65533;?&#65533;@&#65533;&#65533;iz&#65533;&#65533;C( F4&#65533;b&#65533;@Cb\&#65533;&#65533;&#65533;E0&#65533;uAc&#65533;*v&#65533;&#65533;^&#65533;6	0&#65533;&#1438;e&#65533;&#65533;eAa&#65533;;&#65533;&#65533;&#65533;.&#65533;&#65533;Y&#65533;&#65533;c_D&#65533;E&#65533;<&#65533;K&#65533;&#65533;&#65533;&#65533;&#65533;&#65533;	&#65533;&#65533;&#65533;&#65533;&#65533;&#1578;&#65533;&#65533;m<F&#65533;&#65533;&#65533;Z&#65533;&#65533;%` ;T&#65533;&#65533;(&#65533;&#65533;&#65533;&#65533;&#65533;&#65533;fY&#65533;&#65533;?Dg6&#65533;&#65533;&#65533;F$u&#65533;(&#65533;&#65533;&#65533;&#65533;k&#65533;&#65533;&#65533;&#65533;&#65533;K&#65533;&#65533;,$	I&#65533;K&#65533;A&#65533;&#65533;&#65533;D&#65533;f'&#65533;&#65533;c&#65533;&#65533;H&#65533;&#65533;Z`&#65533;*&#65533;&#65533;E
* &#65533;&#65533;&#1556;
&#65533;&#65533;&#65533;`&#65533; &#65533;
V&#65533;^&#65533;&#65533;-&#65533;&#65533;E&#65533;&#65533;b&#65533;&#65533;&#65533;&#65533; FP&#65533;&#65533;~.&#65533;&#65533;&#65533;x&#65533;&#65533;?&#1537;&#65533;&#65533;&#65533;&#65533;|&#65533;X2t&#65533;&#65533;b&#65533;3nr&#65533;&#1365;J&#65533;&#65533;&#65533;y&#65533;au\&#65533;@&#65533;&#65533;&#65533;&#65533; &#65533;Z&#65533;&#65533;&#65533;&#65533;E 2X&#65533;&#65533;0&#65533;"&#65533;?X&#65533;E&#65533;v0&#65533;&#65533;&#1199;tUm~n&#65533;`&#65533;&#65533;&#65533;u&#65533;g&#65533;&#65533;m,P&#65533;>t&#65533;L&#386;eM&#65533;&#65533;&#65533;&#65533;&#65533;&#65533;A
&#65533;&#65533;
&#65533; &#65533;^&#65533;L&#65533;&#65533;Xn&#65533;&#65533;&#1629;s`&#65533;&#65533;&#65533;Vm{&#65533;&#65533;&#65533;/b&#65533; ( p&#65533;zE&#65533;DH|C..Q&#65533;&#65533;z^@n&#65533;Wi"5&#1410;&#65533;&#65533;@&#1314;@&#65533;&#65533;c1&#65533;&#65533;&#65533;&#1497;&#65533;&#65533;r_;&#65533;j&#65533;%&#65533;&#65533;#F&#65533;&#65533;(@D&#65533;T@(&#65533;c `&#65533;&#65533;&#65533;&#65533;&#65533;&#65533;&#65533;&#65533;&#1758;!&#65533;mK_\&#65533;&#65533;&#65533;@~&#65533;7t0&#65533;M0&#65533;ZD,&#65533;&#65533;"&#65533;r&#65533;@&#65533;&#65533;&#65533;&#65533;_/g&#65533;&#65533;&#65533;&#65533;*&&#65533;&#65533;r&#65533;&#65533;?Tf&#65533;&#65533;:P&#65533;E&#65533;h&#65533;&#65533;&#65533;&#65533;~DF^&#65533;&#65533;V&#65533;&#65533;&#65533;&&#65533;&#65533;H&#65533;&#65533;kV&#65533;? 1&#65533;[&#65533;dmZ`JYq^&#65533;mi&#65533;&#65533;~&#65533;4&#65533;&#65533;&#65533;&#65533;kNn&#65533;&#65533;&#65533;\&#65533;}i&#65533;fV&#65533;)&#65533;)Kg&#65533;j&#65533;&#65533;2&#65533;i&#65533;&#65533;&#65533;uy&#65533;&#65533;n/;&#65533;&#65533;6t&#65533;&#65533;&#65533;]=&#65533;&#65533;&#65533;&#65533;&#943;a&#65533;/
|a&#65533;&#65533;	l&#65533;&#65533;/t&#65533;Z&#65533;3&#65533; &#65533;b&#65533;C&#65533;$&#65533;.+B&#65533;&#65533;W&#65533;/&#65533;T&#65533;Xts4G&#65533;%&#65533;&#65533;&#65533;J&#65533; X&#65533;&#65533;4L&#244;I&#65533;4&#820;F&#65533;4NW&#65533;&#65533;&#65533;
&#65533;&#65533;&#65533;K&#65533;E&#65533;&#65533;K&#1524;;&#65533;&#65533;;h&#65533;&#65533;&#65533;( ;(	!&#65533;U2&#65533;
&#65533;F&#65533;&#65533;no&#65533;N&#65533;s/ty&#65533;8&#65533;&#65533; 1&#65533;'&#65533;&#65533;$@&#65533;&#65533;&#65533;&#65533;&#65533;&#65533;&#65533;&#65533;3&#384;1&#65533;Wy&#65533;#&#65533;&#65533; &#65533;&#65533;"*/ !&#65533;y&#65533;#&#65533;&#1346;&#65533;A!R&#65533;&#65533;#:R\tB&#65533;)&#65533;C;T&#65533;q&#65533;&#65533;au&#65533;&#65533;VAPv;p B&#65533;:&#65533;3&#1841;&#65533;a&#65533;&#65533;#&#65533;^*&#65533;&#65533;j&#1189;=v!4&#65533;&#65533;?&#65533;S&#65533;HP&#65533;X&#65533; 18&#65533;&#802;&#65533;UA&#65533;!R:&#65533;&#65533;t&#65533;&#65533;&#65533;&#65533;R&&#65533;b&#65533;*[u&#65533;q8&#65533;Z !Y&#65533;f&#65533;&#65533;m_`qVV-&#65533;C&#65533;I&#65533;&#65533;&#65533;n2KZ/~&#65533;&#65533;&#65533;_	X&#65533;&#65533;b s/	pb<&#65533;&#65533;u&#65533;&#65533;e&#65533;P&#65533;W&#26881;H&#65533;&#65533;J7Q&#65533;)s7&#65533;&#65533;`y&#65533;) &#65533;;&#65533;&#65533;@&#65533;m&#65533;&#65533;~&#65533;&#65533;&#65533;&#65533;D 02&#65533;&#65533;&#65533;&#65533;o4t/&#65533;NXB&#65533;W&#65533;&#65533;&#65533;&#65533;s&#65533; &#65533;&#65533;?&#65533;&#65533;&#65533;&#65533;&#65533;&#65533;&#65533;8&#65533;&#65533;&#65533;x&#65533;&#65533;&#65533;oT&#65533;\/!4&#65533;,a&#65533;y,l&#65533;&#65533;&#65533;&#1474;c@kh,&#65533;1k?5;8&#65533;S&#65533;&#65533;/&#65533;t'&#65533;F{&#65533;x&#65533;
&#65533;&#65533;l&#65533;N&#65533;&#65533;_9O+ ^&#65533;x&#65533;&#65533;>&#65533; @&#65533;@b&#65533;&#65533;P&#65533;&#65533;&#65533;x&#65533;E&#65533;&#65533;E&#65533;l8#4&#65533;'v&#65533;&#65533;&#65533;&#65533;&#1569;FC_&#705;&#65533;&#65533;&#1958;R&#65533;E&#65533;8&#65533;&#65533;aa&#65533;&#65533;&#65533;&#65533;GjD&#65533;3B;&#65533;&#65533;&#65533;!&#65533;&#65533;&#65533;&#65533;&#65533;Fv&#65533;&#65533;`I&#65533;0'j<&#65533;@&#65533;)&#65533;?&#65533;&#65533;?8C&#65533;&#65533;:R_<&#65533;&#65533;&#65533;&#65533;q&#65533;a!&#65533;&#65533;e&#65533;m&#65533;&#65533;&#65533;k1&#65533;8&#65533;&#65533;&#258;"&#65533;&#65533;Z&#65533;&#65533;E&#65533;1&#65533;&#65533;&#65533;&#65533;&#65533;&#65533;*xT9&#65533;&#65533;&#65533;GP&#65533;?`&#65533;&#65533;&#65533;&#65533;&#65533;k&#65533;&#65533;&#65533;Mxr&#65533;&#65533;L&#65533;M&#65533;&#65533;f&#65533;&#65533;(&#65533;&#65533;'&#65533;N&#65533;P &#65533;&#65533;&#65533;&#65533;&#65533;E&#65533;z&#65533;&#65533;&#65533;&#65533;>&#65533;l&#65533; &#65533;'.s&#65533;&#65533;&#65533;&#65533;&#65533; &#65533;&#65533;&#65533;9X]&#65533;&#65533;\&#65533;_&#65533;&#65533;&#65533;&#65533;&#65533;!Q&#65533;&#65533;.:+r&#65533;&#65533;&#65533;&#65533;Ww&#1877;b&#65533;4&#65533;x&#65533;&#65533;q&#65533;&#65533;&#65533;~@}"&#65533;]&#65533;@&#65533;&#65533;0?&#1478;&#65533;&#65533;_&#65533;}&#501;&#65533;@&#65533;r%&#65533;=&#65533;&#65533;&#65533;&#65533;r&#65533;/&#65533;}&#65533;&#65533;&#65533;&#65533;<&#65533;&#65533;&#65533;&#65533;&#65533;&#65533;&#65533;&#65533;&#65533;&#769;&#65533;}<&#65533;<&#65533;&#65533;&#1771;&#65533;3&#65533;}&#65533;?&#65533;&#65533;&#65533;&#65533;&#65533;&#1903;=:&#1341;	&#65533;&#65533;&#65533;&#65533;&#65533;&#65533;&#65533;&#65533;&#65533;&#65533;&#65533;&#65533;=&#65533;&#65533;R&#65533;&#65533;k&#65533;eQ9&#65533;-&#65533;Op^AW&#65533;k&#65533;&#65533;v&#65533;^y&#65533;&#65533;&#65533;E|&#65533;&#65533;{&#65533; &#65533;&#65533;&#65533;v&#65533;X|&#65533;&#65533;&#65533;B&#65533;"&#65533;&#65533;&#65533;&#65533;&#65533;&#65533;L-_&#65533;&#65533;&#65533;&#65533;6&#65533;&#65533;r7|&#65533;)Tfce&#65533;&#65533;}b&#65533;J#&#65533;$vqY&#65533;&#65533;G&#65533;z&#65533;W?&#65533;^&#1790;!w&#65533;-&#65533;&#65533;&#65533;&#65533;y&#65533;&#65533;&#65533;&#65533;GLx&#65533;&#65533;+h &#65533;3&#65533;&#65533;G&#65533;)'&#65533;&#65533;&#65533;&#65533;&#65533;l X&#65533;&#65533;&#65533;&#65533;&#65533;kv&#65533;{  &#65533;&#65533;&#65533;&#65533;gp`B&#65533;6t&#65533;PG&#65533;&#65533;&#65533;M&#65533;CF&#65533;&#65533;1&#65533;&#65533;&#65533;&#65533;&#65533;.@&#65533;&#65533;&#65533;_&#65533;0&#65533;&#65533;&#65533;JH&#65533;&#65533;&#65533;0&#65533;S&#65533;@&#65533;v&#65533;&#65533;iXP&#65533;&J&#35981;&#65533;4&&#65533;&#65533;/&#65533;&#65533;4Uu&#65533;SI&#65533;&#65533;&#65533;KB $&#65533;H&#65533;&#65533;/K)&#65533;&#65533;&#65533;|00&#65533;C&#65533;a&#65533;1o^&#65533;{&#65533;&#65533;&#65533;&#65533;p`&#65533;&#65533;	;|3&#65533;&#65533;&#65533;>&#65533;&#65533;2&#65533;&#65533;N&#65533;&#65533;&#65533;&#65533;&#65533;&#65533;'&#65533;M&#65533;&#65533;C&#65533;P&#65533;)m&#65533;N&#65533;&#65533;v&#65533;(L&#65533;wul&#1267;Q&#1326;-zt&#65533;&#1825;&#65533;qM&#65533;6&#65533;&#65533;T&#65533;&#65533; aL&#65533;&#65533;&#65533;2@&#65533; &#65533;&#65533;Bt
9A&#65533;&#65533;J&#65533;t

&#65533;	&#65533;&#65533;&#65533;&#65533;&#65533;&#65533;&#65533;2&#65533;&#65533;y&#65533;&#65533;&#65533;&#65533;&#65533;=|&#65533;&#65533;&#65533;PP&#65533;&#447;&#2035;&#65533;&#65533;&#65533;@&#65533;_(&#65533;&#65533;*&#65533;PC&#65533;>8&#65533;&#65533;&#65533;&#65533;&#65533;&#65533;!&#65533;&#65533;&#65533;&#65533;&#65533;3&k&#65533;&#65533;&#65533;"@J&#65533;!*B&#65533;d&#65533;&#65533;9cH &#65533;*^&#65533;&#65533;w&#65533;!!79&#65533;c&#65533;&#65533;(&#65533;&#65533;[&#65533;j&#65533;&#959;&#65533;&#65533;Q@&#65533;vb8&#65533;&#65533;:&#65533;&#65533;&#65533;&#65533;:&#65533;a9&#65533;&#65533;QS&#65533;b&#65533;G&#65533;&#65533;&#65533;&#65533;S2&#65533;4&#65533;&#65533;&#588;&#65533;&#65533;G&#65533;&#65533;d&#65533;&#65533;Z&#65533;&#65533;&#65533;&#65533;Z&#65533;&#65533;aN<&#65533;tH&#65533;Z&#65533;y&#65533;&#65533;&#65533;b&#65533;&#964;LI(&#65533;&#65533;&#65533;P&#65533;&#1093;@G&#65533;Ht&#65533;5&#65533;`&#65533;&#65533;&#65533;<&#65533;&#65533;PEe&#65533;J=&#65533;&#65533;TQ]&#1349;&#65533;J&#65533;&#65533;6&#65533;u&#65533;Vk&#65533; !&#65533;&#65533;U.&#65533;&#65533;&#464;&#65533;&#65533;(L&#65533;!&#65533; &#65533;F&#65533;&#65533;y&#65533;&#65533;d &#65533;&#65533;h &#65533;&#65533;J+&#65533;j&#65533; F&#65533;=&#65533;!
&#65533;d!&#65533;S &#65533;s&#65533;X(H&#65533;&#65533;.&#65533;&#65533;/&#65533;M&#65533;&#65533;BJ&#65533;&#65533;Rq&#65533;&#65533;&#65533;&#65533;&#65533;)8&#65533;a&#65533;|Lh$	&#46192;$!&#65533;4&#65533;&#65533;&#65533;(&#65533;:D&#65533;&#65533;&#65533;&#65533;]&#65533;U^&#65533;e&#65533;&#65533;&#65533;b&#65533;7<B&#65533;1dP8&#65533;&#65533;')C!&#65533;&#65533;&#65533;0&#65533;*?&#65533;`I&#65533;&#65533;&#65533;&#65533;M&#65533;nZ&#65533;_&#65533;qi&#1772;&#65533;-&#65533;&#65533;i&#65533;&#65533;&#65533;&#65533;&#65533;&#65533;&#65533;&#65533;&#65533;g&#65533;&#65533;P &#65533;&#65533;GSHHN&#65533;&#65533;k&#65533;&#65533;&#65533;p&#65533;O?&#1773;&#65533;Q&#65533;&#65533;&#65533;&#65533;.;&#65533;&#65533;&#65533;&#477;&#65533;&#65533;&#65533;&#65533; &#65533;&#65533;>&#65533;&#65533;&#65533;&#65533;&#65533;&#65533;G&#65533;&#65533;&#65533;#&#65533;&#65533;A&&#492;`&#55258;&#65533;&#65533;&#65533;0&#65533;!,&#65533;&#65533;M&#1320;&#65533;&#65533;&#1196;&#65533;<&#65533;&#65533;j&#65533;&#65533;&#65533;:&#65533;v&#65533;&#65533;(&#65533;/&#65533; &#65533;&#65533;3:&#65533;&#65533;&#65533;`txF
n&#65533;@^&#65533;&#65533;&#65533;^&#65533;&#185;9
k&#65533;&#65533;	&&#1769;&#65533;&#65533;&#1134;&#65533;Q&#65533;]4K&#65533;&#65533;&#65533;~&#65533;	&#65533;&#65533;id@&#1249;5&#65533;&#65533;l&#65533;&#65533;h	&#65533;S&#65533;&#65533;&#65533;6&#65533;i/&#65533;&#65533;&#65533;&#65533;mC!<&#65533;#&#65533;V%2&#65533;J&#65533;&#65533;V&#65533;f&#65533;#1&#65533;&#65533;&#65533;&#65533;&#65533;&#65533;S&#65533;
q&#65533;*&#65533;&#65533;j &#65533;&#65533;&#65533;]&#1360;Y&#842;&#65533;rH&#65533;,d&#65533;.&#65533;&#65533;&#65533;&#65533;  0&#65533;M&#65533;&#65533;&#65533;"<&#65533;&#65533;fh&#65533;&#65533;&#65533; &#65533;&#65533;&#65533;C&#65533;&#65533;&#65533;&#65533;&#65533;D&#65533;E&#65533;&#607;*3._&#65533;(&#65533;z&#65533;$p&#65533;#&#65533;
TnW&#65533;&#65533;.*&#736;2&#65533;&#65533;<b,jH#&#65533;B2&#65533;&#65533;.tIHA:fC&#65533;&#65533;&#65533;$S&#65533; DJ&#65533;3Ex&#65533;L~`s&#65533;&#65533; V&#65533;T&#65533;I &#65533;H$&#65533;&#65533;&#65533;&#65533;F&#65533;:&#65533;&#65533;5&#65533;&#65533;&#65533;0 !&#65533;&#65533;, "Y&#65533;Z&#65533;&#65533;,0B&#65533;&#65533;*al &#65533;&#65533;&#1536;4&#65533;	&#65533;O&#65533;#.&#65533;&#65533;37&#65533;Lo&#65533;&#65533;&#65533;&#65533;&#65533;\&#65533;&#65533;|&#65533;&#65533;&#65533;&#65533;J0&#65533;@&#65533;;&#65533;3&#65533;y=x &#65533;?&#65533;S&#65533;y&#1952; &#65533;Y&#65533; Pw&#65533;:@&#65533;{&#65533;&#65533;l&#65533;a&#65533;&#65533;A&#65533;;B&#65533;&#65533;T&#65533;&#482;	&#65533;O~(&#65533;(&#65533;&#65533;&#65533;KK2^&#65533;&#65533;&#65533;0&#65533;s@ex&#65533;&#65533;9&#65533;k|&#65533;&#65533;`	0(&#65533;I<&#65533;&#65533;&#65533;&#65533;N6&#65533;B&#65533;&#267;&#65533;!&#65533;	&#65533;&#65533;&#65533;&#65533;&&#65533;&#65533; &#65533;H7&#65533;&#65533;4x&#65533;&#65533;&#65533;&#65533;&#1563;&#1105;&#65533;&#65533;T&#65533;<"nH+&#65533;&#65533;&#65533;%&#65533;&#65533;&#65533;a1B_&#65533;#,McQRj&#65533;@P&#65533;&#65533;7&#613;&#65533;SHP &#65533;&#65533;!&#65533;}Tk&#65533;&#65533;&#65533;&#65533;}Z&#65533;&#65533;	&#65533;'C&#65533;p#!&#65533;E,&#65533;f&#65533;&#309;r&#65533;BC@&#65533;u$&#65533;&#65533;&#65533;	&#65533;B\1
&#65533;&#65533;&#65533;&#65533;Q	X&#65533;&#65533;.X&#65533;^K&#65533;&#65533;&#65533;&#65533;&#65533;&#65533;&#65533;a&#65533;p&#65533;Z&#65533;0V&#65533;eA%&#65533;&#65533;&#65533;]&#65533;j!`&#65533;&#65533;J&#65533;&#65533;Y&#65533;@&#65533;h$U&#65533;+&#65533;&#65533;$&#65533;&#65533;0&#65533;@|0E&#65533;&#65533;=&#65533;&#65533;IB&#65533;&#65533;&#685;W&#65533;@Q&#573;&#65533;&#65533;p&#65533;
&#65533;&#65533;S0i%&#65533;&#1551;&#65533;t&#65533;&#65533;|&#65533;&#65533;ML&#65533;&#65533;P&#65533;1&#65533;R&#65533;&#65533;&#65533;
?vD2&#65533;&#65533;&#65533;&#65533;&#65533;9&#65533;&#65533;3&#65533; 1&#65533;F&#65533;2s&#65533;&#65533;&#65533;B5&#65533;Jb`d&#65533;ht&#65533;&#65533;a)&#65533;&#65533;&#65533;&#65533;FX&#128;&#65533;X&#65533;8&#65533;Q&#65533;c&#65533;c&#65533;f`&#65533;L&#65533;&#65533;&#65533;&#65533;!&#65533;&#65533;&#65533;&#65533;?&#65533;`&#65533;P&#65533;&#65533;kX&#65533;&#65533;&#65533;&#65533;&#65533;+_y
&#65533;&#65533;?l&#65533;&#65533;&#65533;s	cn&#65533;&#65533;&#65533;&#65533;&#65533;&#65533;- Ow&#65533;}&#65533;3&#65533;&#65533;;&#65533;qQ#&#65533;g<	&#65533;]Bqa
-w&#65533;&#65533;C	&#65533;&#65533;&#65533; &#65533;A6Ra
&#65533;	*/&#65533;h&#65533;a &#65533;"#t&#65533;h&#65533;e4&#65533;>&#65533;=0&#65533;p&#65533;&#65533;`&#65533;8&#65533;"NI&#65533;&#65533;7p&#65533;&#65533;&#65533;uBD&#294;&#65533;&#65533;&#65533;&#65533;&#65533;&#65533;&#65533;3`&#65533;ss&#65533;T,h'
&#65533;&#65533;r@&#65533;UG&#65533;#&#65533;)&#65533;&#65533;&#65533;C&#65533;d2&#65533;&#65533;&#65533;2&#65533;&#65533;&#65533;&#65533;&#65533;&#65533;&#65533;&#65533;&#65533;5&#65533;&#65533;&#65533;j&#65533;r&#65533;o~&#65533;&#65533;&#65533;R&#65533;&#65533;F5Py&#65533;w$[g&#65533;\&#65533;?&#65533;&#65533;&#65533;>)gX&#65533;&#1822;&#65533;&#65533;&#65533;&#65533;!&#65533;8&#65533;Z+&#65533;S&#65533;&#65533;&#65533;P&#65533;&#65533;&#65533;&#65533;	t&#65533;&#65533;p&#65533;,[&#299;&#65533;1r&#1870;&#65533;&#65533;.tnI&#65533;&#65533;[&#65533;j9\&#65533;&#65533;&#65533;&#65533;&&#65533;&#65533;&#65533;r&#65533;&#65533;&#65533;&#65533;&#65533;T&#65533;&#65533;&#65533;&#65533;&#65533; 	&#65533;C&#65533;&#65533;&#65533;$nd P&#65533;Eu&#65533;Eq&#65533;&#65533;Uw&#65533;3&#65533;/V&#65533;&#65533;a&#65533;W&#162;&#417; x 3&#65533;&#65533;.&#65533;,,&#65533;&#65533;&#65533;&#65533;&#65533;&#65533;&#65533;&#65533;h&#65533;@R&#65533;+6&#65533;&#65533;i&#65533;&#65533;A&#516;H&#65533; P&#65533;&#65533;/+ &#65533;x&#65533;]B^y&#65533;K&#65533;Z_H&#65533;&#65533;&#65533;&#65533;&#65533;&#65533;&#288;=&#65533;D&#65533;?&#1044;F5(&#65533;^I&#65533;&#65533;@&#65533; &#65533;X&#65533;x&#65533;lT4&#65533;&#65533;D!&#65533;c&#65533; G%&#65533;&#65533;X#&#65533;E.&#65533;&#65533;&#65533;&#65533;&#65533;rB&#65533;pK:&#1027;&#65533;&#65533;&#65533;`&#65533;fx&#65533;&#65533;?4)!Jl&#65533;&#65533;&#65533; &#65533;&#65533;&#65533;#&#65533;(/?)@p&#65533;&#65533;&#65533;&#65533;70EZQH&#65533;?%&#65533;# m&#65533;
-.L &#65533;.%&#65533;/R!%B` &#65533;&#65533;&#65533;$&#65533;:(G0&#65533;&#65533;&#65533;&#65533;2&#65533;&#65533;3@3P&#65533;>g&#65533;&#65533;&#65533;L`&#65533;&#65533;&&5d&#65533; h&#65533;&#65533;&#65533;N&#65533;n&#65533;Q,&#65533;'&#65533;&#65533;g!"%.N&#65533;&#65533;h!&#65533;&#65533;J&#65533;&#65533;&#65533;&#65533;P&#65533;l&#65533;i:&#65533;G&#65533;g&#65533;&#65533;*OP%&#65533;B4&#65533;}&#653;&#65533;&#65533;'&#65533;&#65533;m&#1904;&#65533;a&#1805;&#65533;m :&#65533;
&#1444;\&#65533;&#65533;A&#65533;DH)!&#65533;-3>&#65533;2&#65533;?h&b&#65533;&#65533;&#65533;&#65533;&#65533;&#65533;&#65533;q.&#65533; &#65533; &#65533;PB?&#65533;&#65533;&#65533;,+!&#65533;@"R@h&#65533;"Kk &#65533;&#65533;&#65533;61&#65533;HVp&#65533;&#65533;XNVh&#65533;&#65533;th r&#568;&#65533;&#65533;WL&#65533;&#65533;b&#65533;&#65533;&#65533;!&#65533;&#65533;@d&#65533;&#65533;&#65533;B&#65533;n1d&#65533;&#65533;n.\&#65533;	&#65533;e!&#65533;*&#65533;&#65533;
&#65533;n&0&#65533;;&#65533;B&#65533;%&#65533;&#65533;&#65533;X&#65533;e?&#65533;&#65533;NP&#65533;a@&#65533;&#456;&#65533;&#65533;_o!&#65533;1b&#65533;&#65533;B&#65533;b &#65533;&#65533;3&#65533;d&#65533;&#65533;&#65533;&#65533;&#65533;&#65533;&#65533;&#65533;E&#65533;&#65533;B&#65533;@-b`&#65533;a&#65533;S&#65533;X&#65533;c&#65533;.R!&#65533;!9"#&#65533;!f&#65533;!@&#65533;&#65533;&#65533;&#65533;x&#65533;fl&#65533;&#65533;J&#65533;&#65533;C&#65533;3&#65533;b&#65533;iL&#65533;G&#65533;)&#65533;&#65533;&#65533;&#65533;&#65533;v&#65533;&#65533;&#65533;&#65533;&#65533; a@&#65533;&#65533;&#65533;&#65533;&#65533;v&#65533;l&#65533;&#65533;&#65533;&#65533;PA&#65533;A&#65533;&#65533;4&#65533;&#65533;&#65533;F@&#65533;&#65533;&#806;l &#65533;`&#65533;&#1711;de&#65533;`&#65533;a&#65533;&#65533;&#65533;&#65533;&#65533;&#65533;`v&#65533;&#65533;A&#65533;&#65533;&#793;>a&#65533;&#65533;&#65533;&#65533;&#65533;e<&#65533;!&#65533;&#65533;&#65533;p&#65533;&#65533;c&#65533;&#65533;(/3J&#65533;&#65533;h&#65533;&m&#65533;- &#65533;&#65533;q&#65533;a&#65533;&#65533; &#65533;&#65533;]&#65533;n&#65533;*&#65533;&#65533;&#65533;DM&#65533;Z3D&#65533;1J&#65533;@ &#65533;&#65533;&#65533;&#65533;&#65533;l04jA&#65533;@f.&#65533;#&#65533;&#65533;&#65533;4k!B(&#1538;P!&#65533;@#fde&#65533;P&#65533;Q
&#65533;0&#65533;&#65533;J&#65533;&#65533;&#65533;@&#65533;&#65533;qH&#65533;j&#65533;&#65533;G&#65533;&#65533;+&#65533;g!&#1546;&#65533;J&#65533;!&#65533;&#65533;KLr&#65533;&#65533;&#65533;b&#65533;aM&#65533;&#65533;&#65533;&#65533;B&#65533;&#65533;4&#65533;p &#65533;&#65533;54&#175;&#65533;O&#65533;$&#65533;B&#65533;r&#65533;Bl&&#65533;&#65533;9&#65533;#A(&#65533;&#65533;0&#65533;!2&#65533;/>N"&#65533;Cfh&#65533;"T!h%U\+a&#65533;a &#65533;&#65533;Y&#65533;n}1D&#65533;D{&#65533;&#65533; ndHT!&#65533;&#65533;,&#65533;&#65533;&#65533;!&#65533;)&#65533;j&#65533;,&#65533;&#65533;L&#65533;X0A&#65533;&#65533;<t&#65533;&#65533;!;&#65533;&#24720;&#65533;&#65533;?&#65533;1(&#65533;&#65533;^&#65533;&#65533;^&#65533;a&#65533;&#65533;&#65533;"&#65533;B&#65533;&#65533;&#65533;&#65533;&#65533;J&#65533;&#65533;#~&#65533;[&#1830;&#65533;&#65533;[I &#65533;al O!&#65533;d&#65533;NG&#65533;d&#65533;".&#65533;!Ot&#65533;&#65533; L&#65533; N&#65533;(`1@&#65533;v&#65533;&#65533;4B&#65533;B&#65533;d&#65533;&#65533;f4&#65533;&#65533;J&#65533;P&#65533; D &#65533; pB&#65533;&#65533;&#65533;R"&#65533;'&#65533;@&#65533;&#7708;&#65533;&#129;)&#65533;&#65533;&#65533;i&#65533;&#65533;rN a*&#65533;&#65533;&#65533;(a &#65533;&#65533;&#65533;&#65533;&#65533;>aWe&#65533;&#1586;6@rWh&#65533;&#65533;`&#65533;*&#65533;&#65533; &#65533;c<&#65533; &#65533;G&#65533;&#65533;&#65533;Z&#65533;2%&#65533;&#65533;2*!&#65533;&#65533;&#65533;a\1A &#65533;&#65533;&#65533;\&#65533;&#65533;(J&#65533;&#65533;&#65533;x 9&#65533;C&#65533;@(`<P&#65533;R&#65533;3&#65533; &#65533;T*A>&#65533;@&#65533;p&#65533;t@&#65533;&#65533;@D! &#65533;!&#65533; A	&#65533;p&#65533;&#65533;&#65533;&#65533;&#65533;ts ,&#65533;xf&#65533;&#65533;&#65533;j9#X$i:&#65533;&#65533;&#65533;e	&#65533;&#65533;i^d&#65533;O&#65533;&#65533;9&#65533;&#65533;&#65533;&#65533;&#65533;&#65533;0&#65533;P%}&#65533;~&#65533;EX&#65533;'&#65533;siL&#65533;&#371;2&#65533;i&#65533;&#65533;!l&#65533;&#65533;&#65533;;@&#65533;&|&#1136;&#65533;&#65533;&#65533;Or&#65533;&#65533;b&#65533;&#65533;QR&#65533;/3&#65533;&#65533;Bb&#65533;&#65533;A&#65533;&#65533;&#65533;&#65533;WR&#65533;&#65533;&#65533;nB?QBSeB]&#65533;b&#65533;nnB&#65533;&#139;&#65533;C""N&#65533;&#65533;.E&#65533;DA&#65533;"&#65533;4`&#65533;&#65533;&#65533;)&#65533;&#65533;x&#65533;q/1&#65533;&#65533;.&#65533;&#65533;<&#65533;$h&#65533;&#65533;jB:$&#65533;$ &#450;viwk w&#65533;e&#65533;&#65533;G&#65533;&#65533;&#65533;t&#65533;,&#65533;3&#65533;c&#65533;&#65533;"&#65533;b&#65533;&#65533;d&#65533;L&#65533;"&#65533;&#65533;&#65533;hs&#65533;>&#65533;k&#65533;q&#65533;DG&#65533;z&#65533;{&#65533;w!&#65533;a
 !&#65533;&#65533;.	&#65533;0C$&#65533;&#65533;IJ#_mfm&#65533;&#65533;&#65533;^&#65533;&#65533;^`J&(`&#65533;&#65533;&#65533;b1 &#65533;&#65533;/&#65533;&#65533;B .&#65533;&#65533;&#65533;&#65533;&#38546;&#65533;4&#65533;J&#65533;&#65533;&#65533;&#65533;h&#65533; L&#65533;&#65533;o&#65533;&#65533;&#65533; Z&#65533;AX&#65533;&#65533;&#65533;&#65533;D&#65533;tUX&#65533;p&#65533;&#1696;&#65533; X?!P&#65533;`&#65533;&#65533;&#65533;W&#65533;'0J1&#65533;&#65533;G%&#65533;&#994;*&#65533;&#65533;R[/&#65533; &#65533;&#65533;T&#65533;&#65533;&#65533;a&#65533;p\&#65533;X?&#65533;&#65533;&#65533;&#65533;8p&#65533;>&#65533;&#65533;H&#65533;2V&#65533;BB&#65533;Y&#65533;Pe@&#65533;&#65533;S<&#65533;&#65533;&#65533;&#65533;6d&#65533;&#65533;&#65533;&#65533;8&#65533;)&#65533;`&#65533;1&#65533;!@&#65533;@A#I&#65533;B"8&#65533;B>&#65533;&#65533;&#65533;!&#65533;@&#65533;&#65533;&#65533;@&#65533;&#65533;#&#65533;#! &#65533;J&#65533;&#65533;H&#65533;	&#65533;&#65533;GZ&#65533;&#65533;)H!r&#65533;&#1834;}&#65533;g"%)&#65533;&#65533;h&#65533;*J"&#65533;"<&#65533;pMNA&#65533;&#65533;MQ&#65533;0!&#65533;&#65533;h&#65533;#&#65533;4I&#65533;r&#65533;&#65533;;b&#65533;&#65533;Q&#65533;qn&#65533;r^&#65533;&#65533;*&#65533;&#65533;]<&#65533;. &#65533;&#65533;D&#65533;&#65533;Q>&#65533;&#65533;A&#65533;L&#65533;!&#65533;&#65533;@&#65533;&#1500;&#65533;&#65533;u&#65533;CME&#65533;&#65533;&#65533;&#65533;KVjN&#65533;&#65533;b&#65533;&#65533;&#65533;z1&#65533;&#65533;`&#65533;!dqq&#65533;&#65533; ` ,`b
&#65533;&#65533;&#4628;*;"&#65533;p4%0&#65533;&#65533;|	&#65533; C &#65533;&#133852;&#65533;&#65533;&#65533;&#65533;&#65533;i&#65533;&#65533;&#65533;/&#65533;&#65533;}&#65533;&#65533;!&#65533;&#65533;&#1380;d8LA&#65533;b )&#65533;D&#65533;&#65533;G&#65533;Jz &#65533;&#65533;&#65533;h z:&#65533;&#65533;b&#65533;&#1640;&#65533;&#65533;0V`&#65533;@Z&#65533;w+N&#65533;2&#65533;Bd&#65533;24&#65533;&#65533;&#65533;!8 &#65533;&#65533;|j&#65533;kaK&#65533;&#65533;9&#65533;C,&#65533;&#65533;&#65533;:U^&#65533;&&#65533;S&#65533; &#65533;&#65533; &#65533;ATA*E&#65533;F&#65533;)K&#65533;&#65533;E`&#65533;>&#65533;&#65533;&#65533;&#65533;`qAL8	&#65533;&#65533;&#1731;q&#65533;X&#65533;&#1348;s&#65533;)=&#65533;&#65533;RW&#65533;D>&#65533;&#65533;&#65533;&#65533;h&#65533;&#65533;&#65533;&#65533;&#65533;&#65533;*&#65533;&#65533;c]&#65533;c #&#65533;&#65533;&#65533;&#65533;XM&#65533;&#65533;&#65533;&#65533;&#65533;&#65533;&#65533;&#65533;&#65533;&#65533;Y&#65533;Z*&#65533;d`A2#6z&#65533;5,c&#65533;z[}&#65533;`&#768;&#65533; r&#65533;&#65533;&#65533;o<!*<&#65533;bbO&#65533;&#65533;&&#65533;&#65533;&#65533;(
&#65533;Y.%H6!&#65533;&#65533;#&#65533;C&#65533;KTO9&#65533;Gx!kz{j&#65533;&#65533;&#65533;f&#65533;qP&#65533;GJ&#65533;m&#65533;&#65533;&#65533;&#65533;Q&#65533;&#65533;&#65533;(&#65533;&#65533;&#65533;'&#65533;&#65533;gM&#65533;&#65533;&#65533;&#65533;&#65533;&#339;M4&#65533;G&#65533;&#65533;4&#65533;&#65533;d&#65533;k&#65533;&#65533;&#65533;&#65533;&#1008;&#65533;/&#65533;&#65533;3I0  K&#65533;&#65533;t Q&#65533;'m-'I&#6171;&#65533;6!c&#65533;&#65533;&#65533;&#65533;&#65533;~g!&#65533;&#65533;&#65533;&#65533;A=&#65533;A&#65533;&#65533;&#65533;&#517;\K&#65533;VT&#65533;&#65533;&#65533;"N}&#65533;pd&#65533;&#65533;U&#65533;&#65533;&#65533;&#65533;&#65533;~&#65533;-0w dT&#65533;&#65533;.&#43648; 8*b v&#1262;,&#65533;, B@v'&y&#65533;e:&#65533;&#65533;$&#65533;
v&#65533;&#65533;&#65533;&#65533;&#65533;_&#65533;&#65533;_&#65533;h"&#65533;*0&#65533;3@CJ:K&#65533;k+j&#65533;&#65533;&#65533;&#65533;a;&#65533;-&#65533; &#65533;b &#65533;&#65533;-&#65533;BrW({}&#65533;&#65533;!)&#65533;@&#65533;&#65533;&#65533;&#65533;@D,&#65533;&#65533;&#65533;d&#65533;@<&#65533;^@&#65533;&#65533;3~c^&#65533;@&#65533;&#65533;A$z&#65533;&#65533;c,A&#65533;&#65533;b&#65533;9&#162;&#65533;&#65533;&&#65533;54[ &#65533;K J`F&#65533;&#65533;&#65533;)&#65533;!	fuSZ&#65533;&#65533;%V>A4Ah&#65533;&#1789;=&#65533;Gx &#65533;&#65533;)&#65533;AJ&#65533;&#65533;h&#65533;&#65533;&#65533;h@ &#65533;h&#65533;X&#65533;a+&#65533;4Pw*/b/!J&#65533;&#65533;	&#65533;&#65533;u v&#65533;0'&#65533;.&#65533;8 &#65533;&#65533;c9k&#65533;]&#65533;&#65533;&#65533;`1&#65533;l&#65533;&#65533;$&#65533;&#65533;B@	&#65533;&#65533;x&#65533;
v&#65533;&#65533;&#65533;9V&#65533;&#65533;@8&#65533;8 	&#65533; 	&&#65533;&#65533;&#65533;&#65533;9LD&#65533;&#65533;!&#65533;&#65533;&#65533;B7e&#65533;19&#65533;!KxD9&#65533;&#65533;&#1770;&#65533;&#65533;8&#65533;&#65533;&#65533;	v_&#65533;&#65533;G&#65533;&#65533;&#65533;+&#65533;&#65533;J&#65533;&#65533;&#65533;&#65533;<_&#65533;&#1236;&#65533;*&#65533;4"&#65533;&#65533; 
N&#65533;&#65533;&#65533;3&#65533;m&#65533;Bz&#65533;&#65533;B&#65533;@&&#65533;&#65533;P&#65533;^&#65533;Q&#65533;&#65533;&#65533;&#65533;&#65533;&#65533;E?L&#65533;!&#65533;&#65533;&&#65533;&#65533;!:&#65533; 6&#65533;&#65533;&#65533;n;&#65533;&#65533;&#65533;c&#65533;C&#1785;WY&#65533;&#65533;Vk&#65533;&#65533;&#65533;&#65533;9 &#65533;{&#65533;6+!2&#65533;&#65533;Z6b&#65533;&#65533; &#65533;&#65533;&#65533;&#65533;&#65533;b&#65533;&#887;&#65533;z$UR&#65533;&#65533;%o&#65533;$&#65533;/ &#65533;&#65533;_$&#65533;J&#65533;&#65533;&#1361;&#65533;H`}F&#65533;&#65533;.&#65533;&#65533;&#65533;&#65533;G&#65533;[L&#65533;C&#65533;&#65533;&#65533;&#65533;&#65533;&#65533;&#65533;&#65533;;&#65533;Rb&#65533;@L*&#65533;uA2&#65533;&#65533;> (&#65533; ,pd6&#65533;BK&#65533;&#65533;&#65533;&#65533;&#65533;0&#65533;|&#65533;p&#65533;]&#65533;Ot&#65533;&#65533;A\&#65533;&#65533;%4&#65533;`&#65533;J&#65533;&#65533;&#65533;&#65533;&#65533;T&#65533;5&#65533;&#65533;&#65533;&#65533;a&#65533;"&#65533;h:t&#65533;&#65533;56l4&#624;&#65533;?&#65533;8D&#65533;&#65533; C[&#65533;&#65533;&#65533;f I&#65533;&#65533;4&#65533;a&#65533;N&#511;&#65533;&#65533;p&#464;a&#65533;&#65533;w&#65533;!&#65533;&#65533;&#65533;&#2013;,K&#65533;)&#65533;AF6jK&#65533;z&#65533;!&#65533;&#58128;&#65533;w&#65533;/&#1718;&#65533;0&#65533;&#988;
&#65533;H&#65533;&#65533;&#65533;&#65533;	&#65533; Cf&#65533;_+&#65533;> C&#65533;A&#65533;"&#65533;>&#65533;&#65533;I&#65533;*&#65533;6<x&#65533;&#65533;&#65533;&#65533;$&#65533;m&#65533;&#65533;&#65533;p&#65533;$=&#65533;:&#65533;&#65533;&#1388;[&#65533;n&#65533; u&#65533;&#65533;N&#65533;'&#65533;&#65533;&#65533;/H&#65533;@!g&#1699;&#65533;&#65533;&#65533;!&#65533;&#65533;?9&#65533;k&#65533;&#65533;&#65533;&#65533;&#191;&#65533;n3&#65533;&#65533;&#65533;5&#65533;rg&#65533;u&#65533;&#65533;&#65533;&#65533;'&#65533;1&#65533;&#65533;&#65533;i$j&#65533;o&#65533;&#65533;;z&#65533;2&#65533;%=&#1390;&#65533;&#65533;&#65533;&#65533;&#65533;+&#65533;j&#65533;&#65533;&#203;q&#65533;&#65533;P&#65533;&#65533;&#65533;&#65533;&#65533;&#65533;&#65533;tBH&#65533;&#65533;IA&#65533;&#65533;iB&#258;&#65533;'&#65533;&#65533; &#65533;?y1&#65533;&#65533;?&#65533;`&#65533;I]&#65533;&#65533;)\&#65533;1&#65533;}q&#65533;?&#65533;&#65533;#Ej&#65533;0&#65533;&#65533;k>&#65533;d&#65533;BId&#65533;F&#65533;B%.l&#65533;Z%,`&#65533;9@:&#65533;Z &#65533;!0&#65533;&#469;&#65533;ti%&#65533;W&#65533;@&#65533;`IH&#65533;X&#65533;&#65533;II=p&#65533;&#65533;&#65533;&#65533;&#65533;aP&#65533;UpPE(&#65533;&&#65533;Y&#65533;&#65533;&#65533;&#65533;&#65533;2&#65533;&#65533;H&#65533;C&#65533;&#65533;&#65533;c&#65533;&#65533;&#65533;0&#65533;F&#65533;%&#65533;&#1333;&#65533;?&#65533;&#65533;C1&#65533;&#1063;&#65533;&#65533;0t&#65533;^10T&#65533;?&#65533;&#65533;6&#65533;?]&#65533;&#65533;&#65533;n&#65533;hRS&#65533;&#65533;&#65533;=&#65533;es$ki[%&#65533;&#65533;l&#65533;&#65533;.&#65533;l&#65533;iLa&#65533;j!&#65533;	~}&#65533;2&#65533;ap&#65533;4&#65533;&#65533;&#65533;&#65533;!&#65533;U&#65533;&#65533;(&#65533;&#65533;Ap$h&#65533;&#65533;o]&#65533;B&#65533;-e&#65533;0&#65533;
&#65533;&#65533;1&#436;Uq&#65533;w&#65533;&#65533;
L,	&#65533;|4L&#65533;&&#65533;F&#65533;3&#65533;&#65533;&#65533; 4&#16522;&#65533;@&#65533;|&#65533;&#65533;&#65533;&#65533;s&#65533;&#65533;h&#65533;
C&#138;&#65533;4&#65533;	%&#65533;&#65533;d&#65533;&#65533;&#65533;0BEA!%&#65533;&#65533;X&#65533;p&#65533;&#65533;P&#65533;&#65533;&#65533;R&#65533;daB6MS&#65533;TX&#65533;&#65533;&#65533;S&#65533;d&#65533;:ER&#65533;&#65533;,;&#65533;&#65533;&#65533;&#65533;&#65533;B8 &#515;&#65533;&#65533;Za&#65533;&#65533;|&#65533;d<&#65533;>Q&#65533;&#65533;Q&#65533;&#65533;`&#65533;&#65533;&#65533;&#65533;G&#65533;&#65533;'&#65533;Bm&#65533;&#65533;&#65533;&#65533;!&#65533;?&#65533;&#65533;`L]&#65533;L&#65533;{&#65533;&#65533;&#65533;a&#65533;&#1500;&#65533;&#65533;&#65533;&#65533;v&#65533;m#&#65533;v=y&#65533;&#65533;&#65533;&#65533;y&#65533;u&#65533;&#65533;&#65533;&#1893;&#65533;&#65533;4&#65533;NXr&#65533;&#65533;&#65533;&#65533;&#65533;r,&#65533;/vD&#65533;K<&#65533;&#65533;6&#1891;1&#65533;&#65533;>&#65533;&#65533;&#65533;&#1165;&#65533;A,&#65533;p&#65533;7&#65533;&#65533; bR&#65533;p&#65533;?&#65533;&#65533;&#65533;&#65533;0&#65533; C&#65533;&#65533;&#65533;&#65533;&#65533;&#65533;&#65533;&#65533;&#65533;&#65533;&#65533;&#65533;&#65533;@"&#65533;&#65533;&#65533;!&#65533;&#65533;&#65533;&#65533;&#65533;&#65533;F&#65533;&#65533;&#65533;&#65533;&#65533;&#272;,	&#65533;LB&#65533;.&#65533;&#65533;)&#65533;&0 !&#65533;&#272;-&#65533;&#65533;L[&#65533;&#1173;&#65533;&#65533;&#65533;t)&#65533;DR!&&#65533;&#65533;&#65533;C&#65533; I&#65533;C &#65533;9&#65533;
5}&#65533;&#1964;&#65533;!	 &#65533;&#65533;&#65533;&#65533;j (&#65533;&#65533;9xx&#65533;xb&#65533;\&#65533;&#65533;&#65533;&#65533;&#65533;%&#65533;&#65533;&#65533; E|&#65533;&#65533;?V&#65533;*&#65533;&#65533;&#65533;T&#65533;8&#65533;&#65533;&#65533;*&#65533; ;&#65533;&#65533;&#65533;#&#65533;&#65533; P&#65533;&#65533;#&#65533;J&#65533;&#65533;&#65533;!&#65533;&#65533;CL0$1&#65533;i&#65533;&#65533;Qa&#65533;&#65533;&#65533;&#65533;a%p&#65533;&#65533;&#65533;&#65533;%&#65533;&#65533;&#65533;&#65533;&#65533;XF'7	1&#65533;&#65533;w&#65533;&#65533;:.&#65533;&#65533;&#65533;&#65533; &#65533;&#65533;&#65533;&#65533;n]&#65533;!np&#65533;;$"&#65533;H&#65533;l&#65533;&#65533;.&#65533;0&#65533;&#65533;&&#65533;c&#65533;b&#65533;&#65533;&#65533;&#65533;C&#65533;!&#65533;H<&#65533;&#65533;CH,&#65533;&#65533;?&#65533;&#65533;&#65533;&#65533;&#65533;0&#65533;&#65533;J&#65533;&#65533;&#65533;&#65533;&#65533;&#65533;&#65533;54&#65533;:&#65533;	C&#65533;&#65533;&#65533;$b4&#65533;!&#65533;&#65533;Jl`	 &#65533;&#65533;&#65533;)&#65533;&#65533; iD&#65533;&#65533;T&#65533;&#65533;&#65533;&#65533;XN&#65533;&#65533;?`&#65533;H&#65533;4miP&#65533;hjRq&#65533;T &#65533;(&#59392;&#65533;Dv&#65533;@ &#65533;&#65533;[^&#65533;nLc/' &#65533;a&#65533;&#65533;&#65533;|&#65533;8&#65533;&#65533;|@&#65533;&#65533;P&#65533;&#65533;p@	&#65533;S&#65533;&#65533;h &#65533;I&#65533;+.&#65533;
p )3`&#65533;f&#65533;&#65533; $%6&#65533;&#65533;V&#65533;&#65533;&#65533;&#65533;I&#65533;o&#65533;&#65533;+&#65533;t&#65533;X&#65533;(P&#65533;&#65533;nvk&#65533;&#65533;&#65533;x~&#65533;&#65533;&#65533;=&#65533;akb&#65533;:rV&#65533;e&#65533;&#65533;c&#65533;&#65533;68&#65533;Q&#65533;&#65533;&#65533;Q&#65533;!&#65533;&#65533;	&#65533;&#65533;GI(5(m&#65533;&#65533; Q&#65533;!&#65533;&#65533;&#65533;&#65533;&#190;&#65533;&#65533;&#65533;Tb*j&#65533;&#65533;&#65533;&#65533;[ C`d9&#65533;&#65533;&#65533;4&#65533;&#65533;V&#65533;&#65533;\$%EI&#65533;} &#65533;&#65533;\BW&#65533;&#65533;qn&#65533;qT&#65533;&#65533;&#1041;&#65533;&#65533;&#65533;
Q&#65533;:&#65533;&#65533;$:&#65533;&#65533;&#65533;0&#33799;&#65533;&#65533;&#65533;?6&#65533;&#65533;;&#65533;-&#65533;&#65533;D&#65533;#&#65533;&#65533;&#65533;&#65533;A&#65533;&#65533;&#65533;&#65533;&#65533;0&#65533;&#65533;>&#65533;TR6&#1664;&#65533;C[&#65533;C&#65533;&#65533; A&#65533;J&#1002;F&#65533;&#1912;&#65533;&#65533;&#65533;F&#65533;b&#65533;&#65533;H&#65533;&#65533;&#65533;?&PH&#65533;I&#65533;&#65533;\&#65533;&#65533;&#65533;&#65533;] &#65533;Z&#65533;&#65533;&#65533;&#65533;P&#65533;&#65533;&#65533;x&#65533;<&#65533;!&#65533;r&#65533;&#65533;n&#65533;&#65533;&#65533;&#65533;&#65533;-&#65533;&#65533;m\&#65533;&#65533;&#65533;hY:
&#65533;&#65533;f&#65533;&#65533;&#65533;Qc&#65533;&#65533;&#65533;Tp}8(vm&#65533;&#65533;i&#65533;&#65533;h*$&#65533;&#65533;D&#65533;&#65533;&#65533;C&#65533;A
&#65533;&#65533;&#65533;$%/S&#65533;4&#65533;&#65533;4&#65533;!&#65533;(&#65533;&#65533;60P&5b&#65533;&#65533;Hg8&#65533;&#65533;&#65533;&#65533;&#65533;&#65533;?! 8&&#65533;&#65533;&#65533;&#65533;&#65533;7IknbC&#65533;b&#65533;&#65533;:)&#65533;f&#65533;>R&#65533;-&#65533;HA&#1092;&#65533; 
o&#65533;&#65533;&#65533;&#65533;A,^&#65533;&#65533;&#65533;
&#65533;&#65533; _:{7x&#65533;&#65533;h* &#65533; &#65533; &#65533;&&#65533;@l&#65533;Bb&#65533;B&#65533; &#65533;&#65533;&#65533;&#65533;&#65533;N&#65533;t&#65533;i&#65533;&#65533;&#65533;&#65533;&#65533;5&#65533;&#65533;M;b&#65533;&#65533;&#65533;t&#65533;.&#65533;&#65533;wmCQ&#65533;&#65533;N^&#65533;:&#65533;=&#987;Fp&#65533;&#65533;9&#65533;&#65533;&#65533;I&#65533;~qw&#65533;B>&#65533;=j>&#65533;&#550;@&#65533;a&#65533;&#65533;bY&#65533;&#65533;&#65533;&#65533;&#65533;p}W&#65533;M&#65533;{:-j,&#65533;Fn&#65533;&#65533;r;&#65533;s&#65533;&#65533;&#65533;C&#65533;)@R&#65533;-&#65533;&#65533;<&#65533;&#65533;&#65533;&#1103;>&#65533;6&#65533;&#65533;KW:C&#65533;&#65533;%9i,&#65533;&#65533;.*Q&#65533;'}5&#65533;m&#65533;	Q&#65533;%&#65533;&#1168;!eR&#65533;&#65533;&#65533;"a"&#966;pBkn$&#65533;Q&#65533;q&#65533;x&#65533;U&#65533;D&#65533;&#65533;F&#65533;&#65533;u&#65533;k@`&#65533;(&#65533;&#65533;&#65533;&#65533;B)} A*J&#65533;&#65533;&#65533;$&#65533;j&#65533; =7,&#65533;I&#65533;&#65533;}XQ@&#65533;&#65533; 
t&#65533;&#65533;&#65533;&#65533;&#34068;	&#65533;&#65533;0&#65533;&#1803;_h%-&#65533;&#65533;9a&#65533;&#65533;&#65533;&#65533;&#65533;~&#65533;&#65533;&#65533;&#65533;?
 &#65533;&#65533;\&#65533;6&#854;P&#65533;&#65533;u}&#65533;n&#65533;0*&#65533;J&#65533;uY$ &#65533;	T0&#65533;&#65533;&#65533;7x&#65533;_&#65533;
&#65533; >&#65533;&#131;&#65533;7p&#65533;O &#65533;"S&#65533;&#65533;`&#65533;p
&#65533;%&#65533;HK&#65533;&#65533;0Q&#65533;F	&#65533;PM&#65533;&#65533;&#65533;Pi&#65533;&#65533;&#65533;&#65533;&#65533;&#65533;(&#65533;&#65533;&#65533;&#65533;&#65533;&#65533;i&#65533;&#65533;iHs	O&#65533;Q"hQa&#65533;4T&#65533;c&#65533;4&#65533;!&#65533;PdqBa0%&#65533;&#65533;P6&#65533; 2/&#65533;80Sq&#65533;&#65533;&#65533;u&#65533;:&#65533;&#710;6&#65533;U&#65533;2P|p`&#65533;H&#65533;`&#65533;m;&#65533;  &#65533;PtI&#65533;
&#65533;&#65533; &#65533;@ &#65533;!&#65533;&#65533;&#65533;&#65533;&#1345;&#65533;&#65533;Ju.&#65533;@=(&#65533;&#65533;&#65533;(&#65533;W&#65533;c"{&#65533;&#65533;&#65533;&#65533;:&#65533;!&#65533;"&#65533;&#65533;&#65533;&#65533;&#65533;&#65533;S"&#65533;&#65533;.&#65533;&#65533;&#65533;&#65533;Xp&#65533;!X&#65533;&#65533;&#65533;&#65533;&#65533;Ar&#65533;S&#65533;&#65533; &#65533;&#65533; &#65533;!!&#65533;!&#65533;&#65533;&#1153;o&#65533;>&#65533;&#65533;&#65533;
Hq&#65533;&#65533;F&#65533;`[^&#65533;U&#65533;&#65533;Z&#65533;{&#65533;&#65533;A0\&#65533;&#65533;X&#65533;A.@&#65533;&#65533;u&#65533;AO&#65533;&#65533;&#65533;&#65533;AI&#65533;O&#65533;&#65533;P	@T"@&#65533;&#65533;k&#65533;]_&#65533;H&#65533;&#65533;]&#65533;&#65533;v&#65533;tn&#65533;
&#65533;&#65533;zwrF&#65533;&#65533;'I&#65533;&#65533;&#65533;&#65533;wy&#65533;G&#65533;&#65533;E&#65533;!&#65533;x&#65533;G(H$)v)= 
&#65533;&#65533;&#65533;&#65533;&#65533;l!&#65533;qy&#65533;vy&#65533;&#65533;&#65533;7/&#65533;`!&#65533;x&#65533;Wyz&#65533;&#65533;+&#65533; &#65533;Tp&#65533;F&#65533;B&#2008;&#65533;w{g&#65533;#9&#65533;B&#65533;&#65533;&&#65533;a(g&#65533;!&#65533;&#65533;h&#65533;7&#65533;&#1106;i0&#65533;&#65533;^p z&#65533;&#65533;3&#65533;<&#65533;&#65533;&#65533;J&#65533;2`&#65533;w&#65533;`
7&#65533; B}&#65533;3=&#65533;B}&#65533;6y&#65533;a&#65533;/&#65533;&#65533;`.0&#65533;r~8&#65533;&#65533;&#65533;&#996;cH &#65533;b&#65533;]&#65533;d&#65533;&#65533;	&#65533;Ip&#65533;&#65533;&#65533;,&#65533; &#65533; '&#65533;&#65533;%`'&#65533; %&#65533;&#65533;&#65533;&#65533;&#65533;&#65533;%&#65533;h&#65533;	&#65533;&#65533;
s&#65533;>&#65533;j#&#65533;E&#65533;&#65533; &#65533;@Qe&#65533;v&#65533;&#65533;A4	&#65533;&#65533;P\&#65533;53x&#65533; 
(&#65533;"#&#65533;&#2036;&#65533;&#65533;"&#65533;8&#278;:&#65533;Br&#65533;&#65533;&#65533;&#65533;&#65533;&#65533;e&#65533;T1&#65533;B`	wFN&#65533;&#65533;&#65533;s&#65533;C?!#&#65533;&#65533;UVI&#65533;"o4&#65533;g&#65533;n?&#65533;&#65533;&#65533;/&#65533;1&#65533;&#65533;&#65533;&#65533;&#65533;&#65533;A&#65533;&#65533;o&#65533;W&#65533;:&#65533;&#65533;<r&#65533;&#65533;V`&#65533;2 Az&#65533;"&#65533;&#65533;J 2W&#65533;&#65533;A &#65533;rI&#65533;&#65533;&#65533;&#65533;&#65533;H=&#65533;&#65533;Y&#65533;&#65533;$&#65533;&#65533;rI&#65533;&#65533;&#43210;I&#65533;&#65533;a
&#65533;8&#65533;&#65533;&#65533;&#65533;  &#65533;[&#65533;&#65533;G&#65533;nq&#65533;8&#65533;T&#65533;&#360;&#65533;M&#65533;&#65533;&#568;tt&#65533;&#65533;&#65533;,&#65533;$&#65533;UB&#65533;b&#65533;a&X&#65533;%U*^&#65533;&#65533;&#65533;1&#65533;U&#65533;&#65533;&#65533;^&#65533;&#65533;&#65533;&#65533;r&#65533;&#65533;* &#65533;I&#65533;&#65533;&#65533;q&#65533;!E&#65533;U&#65533;&#65533;w4+&#65533;&#65533;&#65533;&#65533;&#65533;&#65533;}J;&#65533;&#65533;y&#65533;3+&#65533;&#65533;&#65533;1&#65533;v&#65533;Wx&#65533;&#65533;&#65533;&#65533;&#65533;&#65533;=&#65533;&#65533;&#65533;&#65533;&#65533;&#65533;&#65533;C)&#65533;&#65533;&#65533;^&#65533;UC%9&#65533;U&#65533;,)$&#65533;&#65533;]&#386;&#65533;&#65533;&#65533;&#65533;#&#65533;&#65533;#8&#65533;g&#65533;a`a&#65533;?&#65533;&#65533;&#65533;Ut8&#65533;T&#65533;G&#65533;<H&#65533;&#65533;o&#65533;&#65533;&#65533;s7$0&#65533;[&#607;&#65533;&#1044;&#65533;r&#65533;&#65533;P4q&#65533;&#65533;&#65533;&#65533;	/i"  &#65533;7&#65533;$&#65533;14&#65533;O &#65533;0&#65533;C	&#65533;O&#65533;h&#65533;&#65533;t&#65533;"&#65533;h&#65533;F	&#65533;PIa&#65533;&#65533;0&#65533;	
&#65533;&#65533;&#65533;f &#65533;&#65533;&#65533;&#65533;&#65533;&#65533;h"0a!&#65533;h5QRQ{HN&#65533;4J3K3QKY0&#65533;&#65533;5&#65533;&#65533;&#65533;&#65533;BP&#65533;pW&#65533;&#65533;&#65533;"&#65533;&#65533;F&#65533;&#65533;&#65533;JX98`	&#65533;&#65533;&#65533;f`	&#65533;&#65533;	1 &#65533;a0bP&#65533;&#65533;RP&#65533;&#65533;&#65533;&#65533;&#65533;&#65533;[&#65533;)&#65533;>0&#65533;&#65533;&#65533;E&#65533;[&#65533;&#65533;U&#65533;#O&#65533;
[&#65533;&#65533;&#65533;&#65533;&#65533;6 &#65533;&#65533;&#65533;&#65533;&#65533;&#65533;8&#65533;WZmA&#65533;s4y&#65533;&#65533;&#65533;&#65533;#&#65533;-V`&#65533;Bb&#65533;&#65533;&#65533;&#65533;&#65533;&#65533;&#65533;&#65533;&#65533;&#65533;&#65533;#&#65533;&#2262;&#65533;H&#65533;*&#65533;>&#65533;E&#65533;&#65533;&#65533;@	&#65533;[&#65533;&#65533;p
&#65533;&#1123;&#65533;*&#65533;C&#65533; $F:&#65533;&#65533;&#65533;tI&#65533;@&#65533; uO&#1188;[W	R&#65533;M&#65533;Q&#65533;&#65533;!C.&#65533;%1&#65533;,i&#65533;Ypg&#65533;&#1067;T&#65533;&#65533;&#65533; |&#65533;&#65533;&#65533;)&#65533;x'v&#463;&#65533;eq&#65533;&#65533;q&#65533;&#65533;&#65533;bw]&#65533;&#65533;&#65533;.&#65533;&#65533;W&#65533;&#65533;&#65533;&#65533;/&#65533;&#65533;`}D&#65533;&#65533;&#65533;y&#65533;j!&#65533;R&#65533;&#43774;&#65533;p)&#65533;&#65533;&#65533;kF R&#65533;&#6877;*$&&#65533;0&&hW%&#65533;&#65533; &#65533;&#65533;T&#65533;&#65533;8&#65533;L,>wb &#65533;&#65533;I&#65533;76&#65533;\&#65533;Hil&#65533;B7&#65533;q7<p&#65533; .&#65533;&#65533;c&#65533;&#65533;&#65533;&#65533;&#65533;&#65533;2&#65533;e"]&#65533;&#65533;&#65533;&#65533;6&#65533;%0`s&#65533;AIp&#65533;I&#65533;&#205;P
&#65533;&#65533;hki&#65533;0&#65533;&#65533;&#65533;&#65533;<&#1838;&#65533;&#65533;&#65533;&#65533;&#65533;%&#65533;&#65533;?1\&#65533;&#65533;&#65533;&#65533;&#65533;	&#65533;&#65533;&#65533;&#65533;&#65533;&#65533;&#65533;"&#65533;E!&#65533;Q&#65533;vaQ&#65533;&#65533;&#65533;&#65533;&#65533;,ZqQ&#65533;&#65533;&#65533;P*&#65533;M&#65533;&#65533;F&#65533;C0CP.8&#65533;y&#65533;&#65533;QS&#65533;q&#65533;pmA#0>&#65533;&#65533;L&#65533;&#65533;\&#65533;4b&#65533;&#65533; &#45492;3\&#65533;!:P&#65533;zF&#65533;&#65533;2&#65533;&#65533;Q&#65533;r&#65533; &#65533;&#65533;&#65533;&#65533;&#65533;Q&#65533;&#65533;a<&#479;xK=&#65533;&#65533;X&#65533;&#65533;&#65533;`&#65533;&#65533;&#65533;&#65533;&#65533; &#65533;&#65533;&#65533;q&#65533;' so&#65533;	J&#65533;&#1568;J&#65533;&#844;&#65533;&#65533;&#65533;&#65533;C&#65533;Q&#65533;&#65533;q%&#65533;	
r&#65533;3rr{&#65533;ef&#65533;&#65533;&#65533;&#65533;&#65533;&#911;b&#65533;&#65533;&#65533;&#1297;&#65533;&#65533;&#65533;&#65533;%&#65533;
&#65533;@;&#65533;&#65533;B0??&#65533;&#65533;&#65533;&#65533;&#65533;&#65533;&#65533;&#65533;&#65533;]&#65533;?&#65533;&#65533;L&#65533;&#65533;&#65533;&#65533;&#65533;&#632;u&#65533;&#65533;T"&#65533;&#65533;&#65533;&#65533;^Iv&#65533;%\&#65533;]=$[&#65533;q &#65533;&#65533;Sp &#65533;pR&#65533;Ug&#65533;g&#65533;x(&#65533;Gz&#65533;&#65533;&#65533;Dl&#678;&#65533;Es&#65533;&#65533;&#65533;&#65533;&+C=&#65533;B&#65533;}&#65533;&#65533;a	&#65533;DT&#65533;&#65533;&#65533;&#168;&#65533;&#6662;w)&#65533;kx1&#65533;&#65533;k7&#65533;(&#65533;+&#65533;@' &#65533;

&#65533;&)&#319;#i&#65533;j{j&#65533;&#65533;@&#1195;1&#65533;,&#65533;B&#65533;gn&#65533;,`]&#65533;&#65533;&#65533; &#65533;&#65533;[&#65533;`i&#65533;^gP&#65533;tkl&#65533;&#394;$P82P:&#65533;&#159;&#65533;&#1062;&#65533;{&#1333;&#65533;G&#65533;&#65533;&#65533;9&#65533;]&#65533;~:&#65533;5&#65533;` a&#65533;j&#65533;I&#65533;&#65533;~&#65533;&#65533;^&#65533;&#65533;&#65533;&#213;&#65533;&#65533;&#65533;&#65533;P&#65533;&#65533;:&#65533;&#65533;&#65533;]&#65533;&#65533;%p&#65533;&#65533;&#1288;He,Wl&#65533;&#65533;&#65533;&#65533;0?q&&#65533;k&#65533;&#65533;&#65533;j8&#65533;&#65533;e&#65533;u&#1648;v&#65533;P&#65533;%&#65533;W 6&#65533; C&#65533; /&#65533;v#"&#65533;]fe#bs&#65533;&#65533; &#65533;&#65533; Q @ .&#65533; 7KtANE&#65533;N&#65533;[&#65533;V &#65533;IV&#65533;&#65533;&#65533;&#1625;&#65533;d'&#65533;&#65533;1&#65533; $opa[;&#65533;&#65533;t&#65533;&#65533;&#65533;&#65533;$&#65533;Y&#65533;k(&#65533;, (&#65533;J`&#65533;&#65533;&#65533;&#65533;&#842;&#65533;	 &#65533;F&#65533;q|F&#65533;T&#65533; 
&#65533;&#65533;-z&#65533;&#65533;&#65533;v&#65533;&#873;q&#1618;&#65533; j#&#65533;&#65533;&#65533;&#65533;!pQ>&#65533;&#65533;#;&#65533;&#65533;&#1745;T&#65533;>&#65533;&#65533;&#65533;r&#65533;&#65533;8 &#65533;pF&#65533;H&#65533;&#65533;&#65533;&#65533;m&#65533;&#65533;{&#65533;}@&#65533;A$u&#65533;&#65533;r&#65533;e&#65533;Z"IgI&#65533;&#1407;&#65533;{$&#65533;2&#65533;&#65533;&#65533;&&#65533;&#65533;}#&#65533;x&#65533;*&#65533;&#65533;}q_&#65533;&#65533;=&#65533;&#65533;?&#65533;&#65533;]`o[&#65533;&#65533;&#65533;zZ|$&#65533;/&#65533;G&#65533;8|&#65533;y&#65533;[)&#65533;&#65533;&#65533;(x &#65533;&#65533;&#10804;&#65533;&#65533;&#65533;7&#65533;&#65533;F&#65533;(&#65533;&#65533;W&#65533;&#65533;&#65533;
 &#65533;&#65533;&#65533;0&#65533;&#65533;^e&#65533;+{h&#65533;&#65533;g&#65533;%&#65533;&#54148;X &#1181;&#65533;^6&#65533;%&#65533;&#65533;6&#65533;#9&#65533;xF&#65533;&#65533;&#65533;n&#65533;&#65533; 	&#65533;&#65533;2r+&#65533;&#65533;II&#65533;9 &#65533;&#65533;&#65533;pwAM&#65533;&#65533;&#65533;1&#65533;k&#65533;&#65533;&#65533;F)&#65533;t&#65533;&#65533;&#65533;G&#65533;~)]&#65533;K&#65533;&#65533;
#&#65533;K&#65533;:#&#65533;1&#65533;&#65533;h&#65533;V&#65533;&#65533;&#65533;h&#1536;&#65533;&#65533;
&#65533;&#65533;
&#65533;$ ?A&#65533; h&#65533;&#65533;8&#65533;O&#65533;T&#65533;&#65533;	&#65533;p&#65533;D&#65533;I&#65533;&#65533;&#65533;I1D/&#65533;&#65533;&#65533;&#65533; p" &#65533;6&#65533;&#65533;mQn &#65533;Z&#65533;&&#65533;F&#65533;&#65533;&#65533;&#65533;&#65533;%6&#65533;07&#65533;&#65533;&#65533;9&#65533;k0B0&#65533;q&#65533;&#65533;-  w8P&#65533;&#65533;&#65533;]&#65533;&#65533;&#65533;&#1349;&#65533;&#65533;]+-&#65533;A&#65533;&#65533;$&#65533;&#65533;>&#65533;&#65533;&#65533; &#65533;T&#65533;0&#65533;\&#65533;`9_&#65533;&#65533;g&#65533;)&#65533;C&#65533;0&#65533;	.&#65533;&#230;&#65533;aw&#65533;&#65533;W&#65533;s&#65533;&#65533;q"U&#65533;&#65533;&#1628;&#65533;&#65533;*m&#65533;&#65533;&#65533;&#65533;0&#65533;&#65533;F&#65533;&#65533;&#65533;v*~A$&#65533;&#65533;&#65533;&#1491;&#1945;b&#65533;A;&#65533;&#65533;&#65533;&#65533;I&#65533;(&#65533;&#65533;>)&#65533;!A!:&#65533;&#65533;&#65533;#Z&#65533;&#65533;&#65533;&#65533;&#65533;&#65533;&#65533;m@&#471;$uJ&#65533;&#1064;&#65533;@&#65533;&#65533;&#65533;&#1544;&#65533;&#65533;$| &#65533;&#65533;^&#65533;c(&#65533;Bb&#65533;,n&#65533;&#65533;&#65533;&#65533;)rHp Q&#255;8&#65533;D&#65533;B	&#65533;&#65533;&#65533;	jI&#65533;x&#65533;&#65533;D&#65533;k&#65533;&#65533;&#65533;aE	xHb&#65533;&#65533;&#65533;?&#65533;+!B$&#1571;&#65533;?&#65533;&#65533;&#65533;&#65533;&#65533;&#65533;c&#656;]^t&#65533;t&#65533;]&#65533;&#65533;J&#65533;&#65533;{&#65533;1]&#65533;&#65533;&#65533;U&#65533;^&#65533;&#65533;j&#65533;X&#65533;f&#65533;&#661; &#65533; d&#65533;R]&#65533;&#65533;&#65533;?6&#65533;&#65533;l&#65533;&#65533;&#65533;&#65533;&#65533;>&#65533;Z&#65533;&#65533;O&#65533;&#65533;0&#65533;&#65533;&#65533;&#65533;/A,\l&#65533;X&#65533;b&#397;?&#65533;9&#65533;&#65533;2&#65533;E&#65533;'(&#65533; &#65533;&#65533;	&#65533;h&#22955;&#65533;&#65533;&#65533;&#65533;&#65533;&#65533;&#65533;JS2xLCa&#65533;&#65533;&#65533;&#65533;^&#65533;&#65533;&#65533;&#65533;&#65533;?V&#65533;&#65533;y&#65533;&#65533;&#65533;?&#65533;7&#65533;1&#65533;&#1160;&#65533;!t&#65533;&#65533;fb*:&#65533;&#65533;L&#65533;&#65533;d"&#65533;&#65533;9-PE(&#65533;ke&#65533;&#65533;IV6j$b%&#65533;&#65533;|L&#65533; C&#65533;h&#65533;&#510;+C&#65533;(&#65533; &#65533;X&#65533;G&#65533;W&#65533;&#65533;f%?&#65533;B&#65533;tH&#65533;g=&#65533;&#65533;'&#65533;($%&#65533;D&#65533;&#65533;&#65533;&#65533;&#65533;&#65533;&#65533;&#65533;&#65533;D&#65533;&#65533;&#65533; B&#65533;&Dt&#65533;&#65533;&#65533;0&#65533;&#65533;
0&#65533;@&#65533;&#65533;Ac^&#65533;&#65533;&#65533;FP&#65533;&#65533;a&#65533;&#65533;&#65533;&#65533;&#65533;Z&#65533;&#65533;)	&#65533;'\&#65533;&#65533;&#65533;,p&#65533;&#65533;"fxE&#65533;&#65533;&#65533;
&#65533;*&#65533;&#65533;&#65533;A+&#65533;&#65533;a%&#65533;&#65533;&#65533;:&#65533;|&#65533;&#65533;-&#65533;&#65533;Vj'&#65533;&#65533;!&#65533;&#65533;
&#65533;&#65533;&#65533;&#65533;J&#65533;d&#65533;&#65533;H&#65533;&#65533;&#65533;iH&#1542;7d&#65533;@&#65533;r&#65533;&#65533;cj&#65533; &#65533;&#65533;"}&#65533;&#1606;9fS&#846;&#65533;&#65533;#&#65533;02Y&#65533;&#65533;r&#65533; 7&#65533;x&#65533;&#65533;O&#65533;&#65533;uS:&#65533;Y^?&#65533;&#468;f&#65533;p&#65533;d&#65533;&#65533;X&#65533;&#65533;&#65533;@&#65533;&#41365;@&#65533;P&#65533;&#65533;!%&#65533;)wo&#65533;&#65533;&#1117;&#65533;&#65533;&#65533; &#65533;&#65533; B&#65533;&#65533;8e&#65533;&#65533;$8`&#65533;&&#65533;&#65533;6&#65533;,x&#65533;J\&#65533;&#65533;&#65533;&#65533;*q+*&#65533;&#9453;&#65533;y&#65533;&#65533;&#65533;&#65533;2&#65533;&#65533;+&#65533;%[&#65533;&#65533;r&#65533;&#65533;&#65533;&#65533;4K&#65533;&#65533;&#65533;&#65533;x&#65533;	&#65533;%g&#65533;&#38873;&#65533; &#65533;"&#65533;y\&#65533;#z&#65533;&#65533;$r&#65533;$&#65533;0"&#65533;%&#65533;0*&#65533;&#65533;&#65533;r&#65533;&#546;&#65533;^x!(&#65533;e&#65533;&#65533;*K&#23092;&#65533;&#65533;"H&#65533;&#65533;&#65533;'i&#65533;&#65533;d&#65533;&#65533;&#65533;&#65533;29&#65533;&#65533;&#65533;"h&#65533;&#65533;&#65533;&#65533;&#65533;-&V&#65533;&#65533;&#65533;&#65533;&#65533;&#747;&#65533;&#65533;&#65533;6`!a&#65533;g&#65533;1&#65533;F&#65533;L&#559;&#65533;\&#65533;&#696;&#1842;6&#204;&#65533;
!(&#65533;&#65533;4&#65533;&#65533;U&#65533;&#65533;&#65533;&#65533;P&#65533; dN&#65533;&#65533;&#65533;NS&#65533;&#65533;&#65533;i&#65533;9&#65533;&#65533;Ky &#65533;&#65533;j&#65533;&#65533;(	9wt&#65533;&#65533;u&#65533;&#65533;&#65533;&#65533;QBT&#65533;&#192;&#65533;&#65533;&#65533;&#65533;F&#65533;O&#65533;	G&#65533;FH&#65533;&#65533;&#65533;&#65533;GE&#65533;Dx|J>&#65533;>&#65533;F&#65533;(&#65533;&#65533;4a%&#65533;&#65533;8P&#65533; 1&#65533;y6&#65533;u&#65533;
&#65533; &#65533;&#65533;&#65533;y`e+&#65533;&#65533;"&#65533;&#65533;&#65533;&#65533;a&#65533;Med"&#65533;&#65533;^&#65533;&#65533;Kd&#65533;&#65533;&#65533;&#65533;&#65533;&#65533;CF8 j&#65533;&#65533;(&#65533;"/&#65533;&#65533;n&#65533;#&#52737;;&#65533;&#65533;&#65533;&#65533;-&#65533;&#65533;&#65533;&#65533;&#65533;&#65533;I&#65533;h&#65533;!&#65533;&#65533;&#65533;,Y`X&#65533;,&#65533;&#65533;5%&#65533;"HV&#65533;&#65533;&#65533;N>&#65533;&#284;CF&#65533;D	10&#65533;b&#65533; 
&#65533;&#65533;&#65533;&#65533;&#65533;?&#65533;1)K]&#65533;((@2|&#65533;)9L&#65533;Tk	&#65533;&#65533;cP&#65533;\&#65533;XW&#65533;&#65533;`C	\&#65533;&#65533;&#65533;pCX&#65533;&#65533;b&#65533;&#65533;&#65533;&#65533;^&#65533; &#65533;&#65533;G&#65533;F&#65533;&#65533;7&#65533;2`&#1458;&#65533;&#65533;$&#65533;%)`]&#65533;Z	-&#245;Zd&#65533;&#65533;&#65533;4&#65533;a&#65533;h&#65533;"&#65533;z&#65533;&#65533;&#65533;/b3&#65533;&#65533;J&#65533;A&#65533;&#65533;U&#1242;&#65533;&#65533;f6	R&#65533;?,,b+I&#65533;?&#65533;&#65533;&#65533;Hab @&#13689;&#65533;&#349;+&#65533;&#65533;&#65533;&#961;i&#65533;*&#65533;&#65533;A,0&#65533;&#65533; &#65533;z	&#65533;u3&#65533;&#1824;F&#65533;&#65533;&#65533;h&#65533;P&#65533;$T&#65533;K&#65533;&#65533;&#65533;>&#65533;&#65533;&#65533;&#65533;@&#65533;&#1356;a&#65533;L&#65533;'MU&#65533;&#65533;&#65533;&#65533;&#65533;&#65533;U&#65533;&#65533;?`&#65533;&#65533;*&#65533;#U&#65533;&#65533;6&Ld&#65533;&#65533;^+
R"*&#65533;&#65533;P&#65533;&#65533;&#65533;&#65533;UJ$&#65533;i&#65533;m&#65533;yK;&#62849;&#65533;l&#65533;*&#65533;0&#65533;R&#65533;&#65533;X&#65533; y&#65533;&#65533;
&#65533;s&#65533;pj&#1259;_U&#65533;&#65533;PAP&#65533;&#65533;&#65533;&#65533;&#65533;"P&#65533;kTE&#65533;`&#65533;2Wb&#65533;&#65533;&#65533; &#65533;k&#65533;I&#65533;7r5&#65533;:&#65533;e7&#65533;X]J&#65533;&#65533;&#65533;&#65533;4&#65533;&#65533;&#65533;&#65533;pd&#65533;&#65533;&#65533;(&#65533;&#65533;&#65533;?ZA,&#65533;&#65533;[
&#65533;&#65533;Aq&#65533;&#65533;&#65533;Nw&#1290;&#65533;20&#65533;&#65533;&#65533;&#65533;A&#1322;&#65533;p&#65533;&#65533;&#65533;@&#65533;?&#65533;&#65533;H&#65533;&#65533;At&#65533;@]&#65533; &#65533;&#65533;&#65533;&#65533;Wr&#65533;&#65533;&#65533;&#65533;t&#65533;A!=4c%d&#65533;&#65533; &#65533;B&#65533;=&#51266;&#65533;%&#65533;$&#65533;&#1032;&#880;&#65533;!&#65533;&#65533;&#65533;W"L&#65533;&#65533;*f&#65533;vZ&#65533;&#65533;&#65533;0&#65533;R&#65533;&#65533;1C
&#65533;@&#65533;&#65533;/&#65533;&#65533;&#65533;&#65533;G&#65533;"&#65533;$>&#65533; `Y&#65533;D&#65533;Cl&#65533;K+)@ &#1334;}&#65533;&#65533;&#65533;&#65533;?
 8&#65533;*d&#18716;'&#65533;&#65533;&#65533;&#65533;YP4W&#65533;@
R&}&#65533;M&#65533;&#65533;ME&#65533;S&#65533;&#65533;&#1700;|&#65533;&#65533;T&#65533;&#65533;&#65533;JE*&#65533;&#65533;
KB4M&&#65533;&#65533;,*B&#65533;&#65533;&#65533;&#65533;l lX"N(&#65533;&#65533;&#1984;&#65533;&#65533;&#65533;*7&#65533;$k&#65533;"-&#65533;X&#65533;+v&#65533;C&#65533; zPp+GUQ&#65533;? &#65533;n	!&#194;&#65533;J&#65533;&#65533;b&#65533;!v&#65533;&#65533;&#65533;&#65533;P&#65533;&#65533;&#65533;k&#65533;%=&#65533;H&#65533;&#65533;&#65533;X&#65533;E&#65533;D,&#65533; KA&#65533;z&#1171;1]aC&#65533;0H&#65533;	
&#65533;&#65533;&#65533;&#65533;e B|A&#65533;lv&#65533;&#65533;&#65533;#9&#65533;&#65533;3Aj&#65533;&#65533; &#65533;&#65533;&#65533;HDUB*&#65533;&#65533;c%<&#65533;&#65533;nH&#65533;&#65533; 8&#65533;M&#65533;N&#65533;H&#65533;8&#65533;&#65533;&#65533;&#65533;&#65533;&#65533;RH&#65533;@&#65533;&#1677;)&#65533;)L&#65533;%$&#65533;&#65533;y&#65533;? a&#65533;&#65533;U&#65533;&#65533;#;*d&#65533;&#856;&#65533;&#65533;e+&#65533;&#65533;\&#65533;&#1110;x&#65533;s-X&#65533;&#65533;:&#65533;B&#65533;&#65533;9@+&#65533;4&#65533;%&#65533;U&#684;&#65533;3&#65533;&#65533;LY#0&#65533;D W&#65533;&#65533;&#65533;&#65533;&#1045;)W&#65533;r	2	&#65533;&#65533; b&#65533;&#65533;00;&#65533;v&#65533;>&#65533;&#65533;h&#65533;&#65533;Y&#65533;fl&#65533;P&#65533;Z&#65533;$9&#65533;3"Vr&#65533;&#65533;@&#65533;&#65533;&#65533;x&#65533;`FTc&#65533;&#65533;&#65533;F5&#65533;&#1031;&#65533;Y&#65533;&#1347;AD&#65533;j&#65533;&#65533;@:&#65533;i&#65533;	U&#65533;&#65533;&#65533;C 	&#65533;?&#65533; @&#65533;&#65533;&#65533;VAnUnA&#65533;X7&#65533;&#65533;&#65533;]&#65533; (&#65533;&#65533;f&#65533;&#65533;&#65533;&#65533;s&#65533;0 &#65533;b7&#65533;XA&#65533;&#1028;b&#65533;e&#65533;&#65533;&#65533;a s`&#65533;&#65533;&#65533;G&#65533;H&#65533;D&#65533;0&#65533;2&#65533;&#65533;&#65533;_A&#65533;&#1494;&#65533;&#65533;&#65533;&#65533;<q&#65533;&#65533;&#65533; &#65533;&#65533;XiQr@&#65533;&#65533;&#65533;&#65533;1&#65533;&#65533;L&#65533;%F&#65533;&#65533;&#4779;&#65533;q1f&#65533;&#65533;&#65533;&#65533;&#65533;'3V,2G8&#65533;d&#65533;'&#65533;&#65533;*[8E4}&#65533;&#65533;&#65533;q&#65533;&#65533;B&#65533;p&#65533;f&#65533;`&#65533;>&#65533;o&#65533;q&#65533;H0G&#65533;>&#65533;&#211;	"eb)&#65533;&#65533;t&#65533;;/&#708;@?O&#65533;&#65533;&#65533;9@E&#65533;a&#65533;
h&#65533;&#65533;&#65533;&#65533;&#65533;%n&#65533;&#65533;&#65533;"&#65533;@n &#65533;%&#65533;&#65533;`1&#65533; &#65533;&#65533;&#448;4&#65533;&#65533;d&#65533;T&#65533;'`&#65533;&#65533;&#65533;
C&#65533;&#65533;R5&#65533;05&#65533;&#65533;`&#65533;&#65533;H&#65533;&#272;)[&#31370;e&#65533;H&#65533;0&#65533;H"&#65533;&#65533;!&#19481;@&#65533;u&#65533;	)&#65533;&#65533;&#65533;	&#65533;P&#65533;&#65533;&#65533;&#65533;T&#65533;6&#65533;s&#65533;`&#65533;O)
V&#65533;	P@&#65533;&#65533;&#65533;6&#65533;3&#65533;i&#65533;8&#65533;&#65533;&#65533;&#65533;r&#65533;&#65533;.&#65533;&#65533; &#65533;z&#65533;1&#65533;%T&#65533;8*&#65533;&#65533;&#65533;&#1215;&#65533;&#5686;	F&#65533;&#65533;&#65533;&#65533;0Il&#65533;&#65533;1/i&#65533;&#65533;&#65533;&#65533;&#65533;&#65533;&#65533;j&#65533;&#417;&#65533;&#65533;
&#65533;&#65533;&#320;&#65533;P&#65533; &#65533;&#65533; &#65533;SC$&#65533;&#65533;&#65533;78&#65533;x&#65533;8+&#65533;&#65533;A&#65533;K	&#65533;&#65533;&#65533;&#65533;04&#402; )t&#65533;@&#65533;k&#65533;&#65533;RB&#33021;&#65533;&&#65533;&#65533;&#65533;&#65533;c86&#65533; A&#65533;F&#65533;&#1210;&#65533;&#65533;:&#65533;A&#65533;&#65533;h/&#65533;&#65533;&#65533; 8tP&#65533;&#65533;)[&#65533;&#65533;&#65533;A&#65533;8&#65533;&#65533;H&#65533;&#65533;&#65533;&#65533; }&#65533;&#65533;&#65533;"&#65533;z "&#65533;G&#65533;&#2986;&#515;&#64650;&#65533;k &#65533;`t`&#65533;k&#65533;&#65533;2&#65533;&#65533;At&#65533;y&#65533;qyRa%&#1089;!&#65533;&#65533; sI
&#65533;&#65533;0w&#65533;&#65533; &#65533;R&#65533;&#65533;d&#65533;&#1541;r&#65533;&#65533;&#65533;(&#65533;/&#65533;
}I &#65533;Z&#65533;`&#65533;&#312;5&#65533;&#65533;K&#65533;
&#65533;&#65533;;&#65533;7&#65533;&#65533;8&#65533;>3b2&#65533;&#65533;&#65533;(&#65533;&#65533;\&#65533;&#65533;&#65533;&#65533;&#65533;~&#65533;&#65533;&#65533;=&#1201;i @R&#65533;W&#65533; &#65533;&#65533;&#65533;&#65533;S!2P&#1025;# K&#65533;&#65533;&#1325;w&#65533;&#65533;&#65533;&#65533;\&#65533;&#65533;&#65533;'&#65533;Q&#65533;&#65533;ap&#65533;&#65533;&#65533;&#65533;&#65533;_&#65533;2_b&#65533;&#65533;&#1984;}&#65533;&#65533; &#65533;&#65533;s&#65533;?\&#65533;&#65533;$&#65533;A&#65533;+&#65533;&#65533;H)$&#65533;-X&#65533;#&#65533;&#65533;&#65533;N&#65533;&#65533;&#65533;&#65533;&#65533;\	-&#65533;)&#65533;*&#65533;&#65533;&#65533;&#65533;&#65533;P&#65533;&#65533;&#65533;&#65533;&#65533;&#65533;&#65533;H&#65533;&#65533;&#65533;&#65533;&#65533;|N&#65533;j&#920;0&#65533;&#65533;(&#65533;&#65533;&#65533;Z&#65533;&#224;&#65533;6&#65533;H&#65533;&#65533;
&#65533;xO&#65533;&#65533;X&#65533;&#65533; h&#65533;1H&#65533;&#65533;#<r&#65533;s&#65533;&#65533;&#65533;&#65533;/L&#65533;6=&#65533;R&#65533;&#65533;&#65533;&#65533;P&#65533;|&#65533;&#65533;&#65533;I&#65533;&#65533;&#512;&#65533;p&#65533;&#65533;i&#65533;g&#65533; &#65533;&#65533;\8&#65533;&#65533;J&#65533;&#65533;&#65533;&#65533;&#65533;-&#65533;&#65533;&#65533;&#65533;&#65533;&#65533;B&#65533;&#65533;&#65533;&#65533;&#1224;&#65533;&#65533;E&#65533;{&#65533;&#65533;[Y&#65533;&#65533;$@Z&#65533;a&#65533;&#65533;@F&#65533;`&#65533;Pp&#65533;&#65533;&#65533;&#65533;&#65533;&#65533;&#65533;Fl&#65533;&#65533;28&#65533;k8&#65533;&#65533;&#65533;&#65533;P&#65533;&#65533;&#65533; &#492;&#1786; 8&#65533;*&#65533;R&#65533;&#65533; L&#65533;z&#65533;&#65533;&#65533;&#65533;&#65533;#&#65533;&#65533;Z	&#65533;G&#65533;&#65533;;&#65533;&#65533;&#65533;&#65533;&#65533;=x&#65533;3&#65533;q&#65533;q &#65533;#&#65533;&#65533;&#65533;&#65533;S&#65533;5 &#65533;&#65533;A  @&#65533;&#65533;LR&#65533;B-&#65533;0&#65533;0&#65533;aT&#65533;!	H&#65533;4&#65533;&#972;&#65533;&#65533;U0&#65533;&#65533;! &#65533;&#65533;&#65533;!@U&#65533;R')&#65533;&#620;&#65533;.&#65533;&#65533;#&#725;&#65533;&#65533;&#65533;0&#65533;1&#65533;N&#65533;3&#65533;J&#65533;&#65533;&#65533;7&#65533;&#65533;B&#65533;8&#65533;xQh &#65533;\	Yu&#65533;&#739;h&#65533;&#65533;&#65533;&#65533;&#65533;&#65533;&#65533;&#65533;T7u[O2&#65533;`	#&#65533;T`@.x&#65533;l&#65533;w&#65533;\	)&#65533;&#65533;n&#65533;?&#65533;&#65533;nx&#65533;l@M&#65533;pU_.&#65533;n02N	,}&#65533;&#65533;w&#65533;&#65533;&#65533;&#65533;&#65533;&#65533;&#65533;&#65533;\&#65533;a&#65533;&#65533;3 &#65533;d8H &#65533;&#65533;
g&#65533;&#1037;&#65533;XmB&#65533;<&#65533;&#65533;4&#65533;8&#65533;&#304;&#65533;&#65533;AT&#65533;A&#65533;&#65533;`>&#65533;8&#65533;5%&#65533;&#65533;&#65533;z&#131;JB&#65533;&#65533;}@	&#65533;&#65533;&#65533;)&#65533;&#65533;&#65533;&#65533;(Z&#65533;&#65533;&#65533;GP&#1699;&#65533;9 &#226;&#65533;&#65533;&#65533;&#65533;6n&#227;&#210;&#65533;&#65533;4&#65533;&#65533;=7&#65533;&#65533;&#65533;i@&#65533;&#65533;!&#65533;&#65533;&#65533;5&#65533;P&#65533;wH&#65533;<&#65533;&#65533;8&#65533;&#65533;&#65533;
&#65533;&#650;G&#65533;&#65533;&#65533;&#65533;H&#65533;4{z&#65533;&#65533;&#65533;&#65533;&#65533;As &#65533;&#65533;&#65533;&#65533;&#65533;&#65533;&#65533;&#65533;0&#65533;&#65533;%&#65533;EK&#65533;&#65533;&#65533;&#65533;&#330;&#65533;&#65533;&#65533;%&#65533;&#65533;&#65533;&#1548;8R&#65533;*&#1151;&#65533;&#65533;&#65533;&#65533;%X	&#65533;"@&#65533;)&#65533;&#65533;CT&#65533;&#65533;&#65533;N&#65533;&#65533;&#65533;OQA&#65533;&#65533;	&#65533;&#1928;&#65533;w&#65533;,v&#65533;3 &#65533;&#65533;#RA G&#65533;]&#65533;`&#65533;o&#65533;&#65533;E@^[&#65533;P&#65533;&#65533;(&#65533;RrGs&#65533; &#65533;D&#65533;jJ.&#65533;?&#65533;yD&#65533;&#65533;P&#65533;BIP9&#65533;&#65533;&#65533;
&#65533; <=x&#65533;~| &#65533;$&#65533;5H&#65533;5&#65533;.&#65533;(&#65533;&#65533;&#1326;&#65533;&#65533;&#65533;$&#65533;\s&#65533;&#1019;&#1968;&#65533;&#65533;&#1617;F&#65533;! &#65533;&#65533;@&#65533;&#65533;!!&#65533;Z&#65533;M&#65533;&#65533;&#65533;&#65533;&#65533;!&#65533;&#65533;KK&#65533;&#65533;x&#65533;6&#65533;%
&#65533;-P&#65533;&#65533;&#65533;&#65533;&#65533; &#65533;&#65533;^&#65533;&#65533;&#65533;]&#65533;&#65533;&#488;&#65533;&#65533;h&#65533;&#65533;,&#65533;&#65533;
&#65533;&#65533;a&#65533;&#65533;{&#65533;&#65533;&#65533;K&#65533;&#65533;1i&#65533;&#65533;&#65533;&#65533;S [S&#65533;&#65533;0&#65533;Q!&#65533;&#65533;L&#65533;&#65533;$-&#65533;.&#65533;-ZWb&#65533;&#65533;&#340;&#65533;&#65533;-
&#65533;@&#65533;`c,&#65533;L.&#65533;&#65533;&#65533; &#65533;&#65533;8&#65533;^&#65533;#&&#65533;&#65533;&#26624;U,2S&#65533;L &#65533;]&#65533;h&#65533; &#65533;u&#65533;H&#65533;&#65533;&#568;&#65533;&#65533;&#65533;4&#65533;
Rs&#65533;5&#65533;
&#65533;&#65533;&#65533;&#266;&#65533;&#65533;&#65533;&#65533;&#65533;X&#65533;&#1181;&#65533;C&#65533;y&#65533;B&#65533;&#65533;	d&#65533;&#65533;.&#65533;&#65533;&#65533;Zb&#65533;O&#65533;&#65533;[]&#1434;&#65533;.&#65533;a&#65533;&#65533;E&#65533;&#65533;Zh&#65533;&#65533;6h&#65533;&#65533; C&#1816;&#65533;&#65533;07&#65533;&#65533;n&#1357;W	&#65533;@
	&#65533;C&#65533;&#65533;p&#65533;&#65533;##$&#65533; m&#65533;&#65533;&#65533;&#65533;&#65533;Y&#65533;Y&#65533;&#65533;5Q&#65533;>&#65533;&#1790;=*2&#65533;&#65533;&#65533;&#65533;
&#197;&#65533;P&#65533;&#65533;H&+&#65533;&#65533;&#65533;&#65533;&#65533;&#65533;&#65533;&#65533;&#65533;X&#65533;]&#65533;U&#65533;&#65533;y&#65533; DT0&#65533;;&#65533;s&#65533;h$;&#65533;9d&#65533; F:&#65533;&#65533;&#65533;&#65533; 
&#65533;D&#65533;V&#65533;&#65533;&#938;&#65533;j(&#65533;&#65533; &#65533;&#65533;&#65533;&#65533;&#65533;E&#65533;&#65533;f^&#65533;!n8&#65533;;G&#65533;X5&#65533;&#65533;&#65533;&#65533;&#65533;LxMW/&#65533;&#65533;&#65533;_&#65533;&#65533;&#65533;{L&#65533;&#65533;&#65533;&#65533;%&#65533;rH&#65533; " &#65533;&#65533;Z&#65533;&#65533;&#65533;G&#65533;"&#65533;&#65533;&#65533;I&#65533;E  &#65533;+&&#65533;&#65533;&#65533;&#65533;&#65533;&#65533;v&#65533;&#65533;&#65533;A&#65533;Z&#1159;X`	&#65533;`h&#65533;@ &#65533;	&#65533;?@&#65533;&#65533;&#65533;9&#65533;=&#65533;Vp&#65533;:I&#65533;&#65533;v&#65533;8;&#65533;&#65533;#H&#65533;K&#1644;&#65533;&#65533;!%&#65533;&#65533;&#65533;&F&#65533;D(&#65533;&#65533;G&#65533;&#65533;&#65533;&#65533;&#65533;F&#65533;&#65533;&#65533;/&#65533;R&#65533;&#65533;&#65533;&#65533;nX&#1766;G&#65533;&#65533;-&#1930;&#65533;L&#65533;lpL&#65533;xhy1&#65533;&#65533;Wc&#65533;7&#1485;&#65533;v&#65533;nm
&#65533;&#65533;&#673;&#65533;~!O&#65533;&#65533;\	&#65533;^&#65533;&#65533;61 &#65533;RX	f&#65533;&#65533;V&#65533;&#65533;&#65533;
\&#65533;&#65533;f&#65533;&#65533;p&#65533;V&#65533;&#65533;&#65533;Q{'&#65533;&#65533;&#65533;&#65533;&#65533;&#65533;&#65533;&#65533;&#65533;&#65533;&#65533;&#21685;&#65533;'&#65533;Q&#65533;&#65533;2&#65533;<&#65533;&#65533;&#65533;&#65533;&#65533;&#65533;K^&#65533;&#21778;&#65533;&#65533;`&#65533;&#65533;&#65533;&#65533;J!
2{n&#65533;&#65533;&#32650;&#65533;4&#1685;&#65533;&#65533;q&#65533;b_$&#65533;j&#65533;6&#65533;&#65533;j&#65533;1&#65533;&#1613;W&#240;&#65533;&#65533;&#65533;&#65533;&#65533;&#65533;&#1113;&#65533;Q0B&#65533;R&#65533;&#65533;&#1655;&#528;gx&#65533;&#65533;v&#152;&#65533;&#65533;&#65533;&#65533;d&#65533;&#65533;
&#48222;X&#65533;&#1537;&#65533;&#65533;*&#65533;&#65533;0&#65533;&#65533;&#65533;&#65533;&#65533;&#65533;&#65533;X&#65533;&#65533;T&#65533;&#65533;&#65533;&#725;*&#65533;&#65533;&#65533;}&#65533;&#65533;] r&#65533;&#65533;&#65533;&#65533;M&#65533;Q$&#65533;X&#65533;)9&#65533;&#65533;H&#65533;&#65533;l8&#65533;&#1018;&#385;&#65533;&#65533;&#65533;x+&#65533;&#65533;&#65533;&#65533;&#65533;&#65533;A_	&#65533;}R&#65533;&#652;j v&#65533;&#1205;IP&h&#65533;8&#65533;yL&#65533;D&#1325;Lx&#65533;&#1552;&#65533;&#65533;&#65533;~&#65533;&#65533;&#65533;&#65533;Q&#65533;9&#65533;+"$&#28816;&#65533; &#65533; &#65533;&#65533;
&#65533;"" &#65533;SO&#65533;&#65533;&#65533;+x&#65533;p-t&#65533;&#65533;
">>I&#65533;&#65533;&#680;&#65533;|&#65533;y=&#65533; 0&#65533;`&#65533;&#65533;YX&#65533;&#65533;&#65533;&#65533;&#65533;,&#65533;K&#65533;&#65533;30&#65533;&#65533;&#65533;&#65533;&#65533;&#65533; 6r&#65533;&#65533;8&#65533;XB&#65533;&#65533;&#65533;
}uIpt[	&#65533;$&#65533;>&#65533;B&#65533;&#65533;Q&#65533;&#65533;&#65533;&#65533;&#65533;&#65533;&#65533;Z H&#65533; lP&#65533;&#636;2lH&#65533;Nc&#65533;&#65533;&#65533;&#65533;an&#65533;&#65533;&#65533;vcV&#65533;
&#65533;&#65533;&#65533;&#65533;I&#65533;@&#65533;&#65533;&#65533;O	&#65533;v&#65533;@&#65533;L&#65533;r&#65533;3t&#65533;k&#65533;&#789;&#65533; &#65533;X	&#63377;C&#65533;a&#320;&#1386;&#65533;#-&#65533;&#65533;&#65533;&#65533;&#65533;N&#65533;L&#65533;&#65533;&#65533;(&#65533;P&#65533;&#65533;&#65533;&#65533;=&#65533;R&#65533;A&#65533;&#65533;&#65533; &#65533;=&#65533;&#65533;&#65533;+a&#65533;*&#65533;&#65533;o&#65533;mH&#65533;&#65533;&#65533;&#65533;&#65533;*&#1721;&#65533;^&#425;+&#65533;&#65533;&#65533;Np&#65533;&#65533;O&#805;&#65533;&#65533;&#65533;h%Z&#65533;&#65533;&#65533; j&#65533;6<&#65533;fS&#65533;8&#65533;6&#65533;&#65533;&#65533;[&#65533;&#219;&#65533;o&&#65533;P&#65533;&#65533;H&#65533;g&#65533;&#65533;Gl
&#65533;&#314;%&#65533;
I&#65533;A&#65533;&#1834;&#65533;%
U&#65533;&#65533;&#65533;&#65533;&#65533;&#65533;!&#65533;k&#65533;&#65533;&#65533;&#65533;&#65533;&#65533;&#65533;&#65533;&#65533;&#65533;h&#65533;6&#65533;&#65533;;&#65533;&#65533;js&#65533;&#65533;@J&#65533;f&#65533;&#65533;]&#65533;&#65533;:"5RT,^nT&#65533;&&#65533;&#65533;&#65533;c&#65533;i&#65533;?&#65533;&#794729;&#65533;l&#65533;&#65533;gP&#65533;[x&#65533;"&#65533;&#65533;W&#65533;&#65533;|&#65533;&#65533;&#65533;'&#65533;&#65533;<BS&#65533;&#65533;&#65533;H8&#1237;&#65533;&#65533;S&#65533;&#65533;&#65533;&#65533;&#65533;%&#65533;&#65533;j&#65533;$&#65533;Q8 &#65533;&#65533;&#65533;&#65533;&#65533;?&#65533;&#65533;&#65533;&#65533; &#65533;&#65533;&#65533;8,&#65533;&#65533;+&#65533;&#65533;X&#65533;A&#6092;/p&#65533;&#65533;&#65533;A&#65533;&#65533;#A	&#65533;E&#65533;_--	b&#65533;@@@.Uf&#65533;&#65533; 0&#65533;&#65533; >&#65533;&#65533;&#65533;/&#65533;&#65533;f&#65533;| m&#191;?.&#65533;&#65533; 5&#1548;S&#65533;!&#65533;u+&#1518;^&#65533;v&#65533;5F!&#65533;E&#65533;&#65533;&#65533;)&#65533;&#65533;ri&#65533;&#65533;&#65533;&#65533;&#65533;&#65533;K&#65533;&#2038;i(&#65533;!&#65533;&#65533;E9&#65533;&#65533;0V&#65533;&#65533;j&#65533;&#65533;z&#65533;@&#65533;!`&#65533;&#65533;&#65533;F&#65533;O&#65533;&#65533;Y&#65533;&#65533;5P&#65533;~&#65533;&#65533;6&#65533;&#65533;&#65533;;X&#65533;`&#65533;&#65533;&#65533;\&#65533;hF&#65533;&#65533;	&#65533;&#65533;y&#65533;AA&#65533;&#65533;&#65533;&#65533;&0&#65533;&#65533;&#65533;x&#65533;&#65533;w&#8460;&#65533;&#65533;&#65533;&#65533;A&#65533;8(&#65533;&#65533;}&#65533;J|<AOc&#65533;&#65533;+a&#65533; &#65533;&#65533;&#65533;We&#65533;N&#65533;?&#65533;&#65533;&#65533;&#65533;&#65533;&#65533;X&#65533;&#65533;[9&#1237;9f@P*&#65533;&#65533;&#65533;!A&#65533;&#65533;
&#65533;UZ&#65533;!8&#256;&#65533;&#65533;V2t&#65533;Cw&#65533;SC&#65533;L#
]&#625;&#65533;4&#65533;c&#65533;[&#352;&#65533;'Kh&#65533;&#65533;?&#65533;&#65533;&#65533;&#65533;4{&#65533;&#65533;&#65533;&#65533;U'	~&#65533;	&#65533;&#65533;&#65533;t&#609;#&#65533;&#1912;F&#65533;&#1027;&#65533;&#65533;&#65533;f&#65533;q&#65533;W}&#65533;&#65533;`l&#65533;C&#65533;rn&#65533;&#65533;9r&#65533;IP &#65533;@&#65533;&#65533;&#65533;9&#65533;&#65533;&#65533;&#65533;?&#65533;x&#65533;h96le&#65533;Va8&#65533;a&#65533;Y&#65533;&#65533;&#65533;b
&#65533; eDP&#65533;?&#65533;D&#65533;)A&#65533;\&#43489;
&#65533;VR&#65533;]%&#65533;&#65533;&#65533;&#65533;&#65533;&#65533;	&#65533;&#65533;&#65533;A&#65533;&#65533;r$&#65533;&#65533;je&#65533;{&#65533;`&#65533;fLTC&#65533; &#65533;&#65533;q&#65533;5&#65533;&#65533;)&#65533;&#65533;
B&#65533;1&#65533;@`K(&#1258;zL5&#65533;`&#65533;?&#1612;&#65533;:&#65533;&#65533;&#65533;Au&#65533;&#65533;V&#65533;\q&#65533;&#65533;&#65533;r&#65533;!Z&#65533;&#65533;&#65533;&#65533;_&#65533;&#65533;t&#65533;&#65533;@[&#65533;1&#65533;?&#65533;&#65533;&#65533;&#65533;&#65533;G&#65533;&#65533;&#65533;&#65533;(&#65533;&#65533;1&#65533;^ &#65533;?p&#65533;&#65533;&#65533;&#65533;H&#65533;$WPD&#65533;&#65533;L2H:&#65533;,P&#65533;.&#65533;]&#65533;
&#65533;&#65533;&#65533;1Q&#65533;&#65533;&uG$Q J
&#65533;&#65533;s$&#65533;&#65533;&&#65533;!&#65533;C&#65533;|&#65533;$&#65533; &#65533;&#65533;A)X&#65533;&#65533;&#65533;+&#1111;)XcT&#65533;E&#65533;&#65533;&#65533;&#65533;?_&#65533;gLG&#65533;<&#65533;Au&#65533;&#1372;(&#65533;Q&#65533;V&#65533;)d}T(:Tf&#65533;%&#65533;&#65533;&#65533;g%)B&#65533;&#65533;&#65533;;&#65533;?a&#65533;aI?&#65533;&#65533;&#65533;6&#65533;$&#65533;j&#65533;x&#65533;&#65533;?&#65533;&#65533;&#65533;oZ&#65533;&#65533;&#65533;8&#1808;&#65533;?&#65533;&#302;&#65533;&#65533;kW	r&#65533;&#65533;\&#65533;sZYa&#65533;41&#65533;"\v&#65533;&#65533;&#65533;&#65533;&#65533;&#65533;^$&z&#65533;&#65533;V$&#65533;&#65533;&#65533;&#65533;&#65533;&#65533;_&#65533;@"W&#65533;&#65533;]&#65533;&#65533;&#30943;&#65533;&#65533;&#65533;&#65533;A&#65533;+&#65533;&#65533;&#65533;&&#1008;&#65533;&#65533;&#65533;>`&#65533;&#65533;dPA&#65533;&#65533;#&#65533;@&#65533;*&#65533;&#65533;&#65533;w&#65533;!&#65533;&#65533;H&#65533;&#65533;H&#65533;&#65533;H+/&#65533;R&#65533;&#65533;P#-&#65533;(KX&#65533;Vj&#65533;+|E4`&#65533;&#65533;V&#65533;&#65533;#&#65533;&#65533;&#65533;DU&#65533;G&#65533;&#209;&&#1898;]&#65533;&#65533;t<I+|&#65533;&#1100;Z&#65533; AZ&#65533;A&#65533;a&#65533;&#65533;St&#65533;&#65533;V&#65533;'&#65533;)C&#65533;` &#65533;DE&#65533;`B+&#65533;&#65533;&#674;&#65533;&#65533;&#65533;&#65533;JPp9&#65533;hM}r&#65533;&#65533;F&#65533;)e&#65533;A#&#65533;&#65533;5@&#65533;E&#65533;gq
T&#65533;z&#65533;&#65533;p&#65533;M,&#65533;o)&#65533;	f&#1345;&#65533;&#65533;&#65533;&#65533;&#65533;&#65533;?&#65533;L&#65533;&#65533;&#65533;&#65533;?L&#65533;&#65533;&#65533;&#65533;8 &#65533;&#1132;^&#65533;T&#65533;T&#65533;&#65533;&#65533;j&#65533; &#65533;lq&#65533;m"Y&#65533;&#65533;V&#26633;&#65533;&#65533;!q&#65533;&#65533;&#65533;&#65533;[&#65533;&#65533;&#65533;&#65533;D&#65533;&#65533;&#65533;&#65533;t&#65533;&#65533;&#65533;&#65533;	R1&#65533;&#65533;&#65533; &#65533;PW&#65533;&#65533;&#65533;&#65533;ie Dx&#65533;&#65533;>4&#65533;8 &#65533;)&#65533;&#65533;4]&#65533;&#65533;&#65533;&#65533;<&#65533;&#65533;&#65533;t&#65533;&#65533; &#65533;X:T&#65533;'!>hI&#65533;0&#65533;x&#65533;g
P&#65533;0&#65533;Z&#260;$B&#65533;I&#1174;&#436;&#65533;\X3&#65533;VL  3&#65533;&#65533;tPo&#65533;&#65533;&#65533;4&#65533;+jy&#65533;&#65533;&#65533;+&#589;nA&#65533;[&#65533;C&#65533;&#65533;&#65533;&#65533;E{1F^0&#65533;Z&#65533;d1&#65533;8(&#65533;n&#65533;Exb%&#65533;&#65533;&#65533;V."&#65533;&#65533;eN3&#65533;`&#65533;&#65533;
&#65533;_|.7&#65533;&#65533;n&#65533;`
v&#65533;&#65533;)B&#65533;g&#65533;&#65533;je&#65533;Z&#65533;&#65533;&#65533;&#65533;G8&#395;]YM&#269;&#65533;t&#65533;0$\W&#65533;&#65533;6&#65533;&#65533;n#,ak&#1582;&#65533;/Z&#65533;&#65533;b3`!&#65533;n&#65533; &#65533;B@
&#65533;&#65533;A&#65533;V/-&#65533;L&#65533;[&#65533;&#311;&#65533;,&#65533;&#65533;&#65533;&#65533;&#293;&#48992;&#65533;&#65533;QW&#65533;&#65533;&#65533;[tC&#65533;Z1&#65533;&#65533;&#65533;&#65533;a`&#65533;5&#65533;!cpS FT&#65533;a'&#65533;X&#65533;&#65533;M$&#65533;A&#65533;&#65533;&#65533;H@P&#65533;"&#1248;X&#65533;&#65533;S &#65533;&#1568;Q&#65533;NT`!&#65533;T&#65533;&#65533;+&#65533;&#65533;&#65533;.&#65533;&#65533;C&#65533;&#1610;(&#65533;_5&#65533; &#65533;&#65533;&#65533;k`KU&#65533;Sy&#65533;c&#65533;&#65533;&#65533;=&#65533;##&#65533;B&#65533;-&#65533; &#65533;p &#305;&#65533;4D&#65533;+p&A&#65533;&#65533;t&#65533;&#65533;&#65533;	@&#65533;I~@W&#65533;&#65533;LD`2/&#65533;x&#65533;;L&#65533;&#65533;j0&#65533; y&#65533;&#65533;1&#65533;&#65533;&#65533;L&#65533;e(<&#341;h&#65533;&#65533;&#65533;(r&#1025;&#65533;l&#65533;`'M&#65533;&#65533;&#65533;&#65533;k`Z&#65533;? &#65533;&#65533;w&#65533;9&#65533;(&#65533;;nA&#65533;"&#65533;&#65533;&#65533;V&#65533;&#65533;&#65533;aN&#65533;&#65533;&#65533;B",&#65533;at0&#65533;8)&#1429;0E+&#65533;&#65533;&#65533;5E[&#65533;&#65533;&#65533;
!&#65533;W$ p R&#65533;&#65533;Z&#65533;&#65533;&#65533;7!E@&#65533;&#49178;&#65533;q&#65533;&#65533;*&#65533;&#65533;E&#65533;&#65533;bp6>$m&#65533;&#65533;&#65533;|&#65533;&#65533;;&#65533;&#65533;&#65533;|0G	&#65533;&#65533;&#65533;Z&#65533;&#65533;Z&#65533;&#65533;&#65533;\&#65533;&#65533;&#65533;#J&#65533;&#65533;6.p&#65533;J&#65533;&#65533;K&#65533;h&#65533;;^X&#65533;!&#65533;&#65533;#&#65533;&#1325;lp1O&#65533;&#65533;v&#65533;&#65533;&#65533;#rh&#65533;A&#32291;je{&#65533;&#65533;y&#65533;&#65533;&#65533;&#65533;&#15278;&#65533;&#65533;a|&#65533;:&#65533;&#65533;C;&#65533;&#65533;B&#23189;
&#65533; &#65533;&#547;&#65533;&#65533;&#65533;&#24405;&#65533;t&#65533;L&#65533;J&#65533;o&#65533;xB=	O&#65533;&#65533;&#65533;&#65533;ieCaK 3&#65533;&#140;'l&#65533; &#65533;&#65533;V&#65533;&#1749;M8&#65533;2&#65533;9X&#65533;&#65533;|-~k"&#65533;g&#65533;	q&#1459;&#65533;&#690;&#65533;&#65533;&#65533;(&#65533;c&#65533;!&#65533;A R&#65533;$@&#65533;yA&#65533;&#65533;X&#65533;&#65533;&#65533;
uS&#65533;@3_*&#65533;&#65533;Vx&#65533;;&#65533;C	&#65533;&#65533;Gi	&#65533;h&#65533;&#65533;&#65533;ZY&#65533;6&#1104;&#65533;,&#65533;&#65533;&#65533;&#65533;&#65533;&#1927;)&#65533;M<@&#65533;&#65533;&#65533;&#65533;/5&#65533;&#65533;Z&#65533;&#65533;&#65533;&#65533;&#65533;&#65533;&#65533;k&#65533;&#65533;&#65533;oW>&#65533;\&#65533;&#65533;&#65533;&#65533;&#65533;&#65533;&#65533;&#65533;&#205; &hnz&#65533;U&#65533;&#65533;&#65533;&#65533;&#65533;&#65533;&#65533;&#65533;ZQ&#389; 8x&#65533;d+B&#65533;J&#65533;&#65533;&#65533;&#65533;&#65533;&#65533;DsZ&#65533;&#65533;&#504;&#65533;&#1104;&#1172;^0&#65533;ix$2&#65533;&#65533;&#65533;&#65533;E&#65533;<&#65533;&#65533;&#621;T2&#65533;G%l&#65533;&#65533;Hf&#65533;&#65533;&#65533;0&#65533;&#65533;	"&#65533;&#65533;&#65533;&#65533;&#65533;&#65533;i%&#65533;&#65533;&#65533;;&#65533;y&#65533;w&#65533;C&#65533;
&#65533;&#65533;&#65533;&#65533;Z6uH&#65533;7&#65533;A&#65533;&#65533;A&#65533;&#65533;&#65533;&#65533;C3&#65533;&#65533;h&#65533;A:&#65533;C&#65533;&#65533;&#65533;&#65533;&#65533;&#65533;B:X &#65533;A4&#771;@\&#65533;&#65533;&#65533;<&#65533;&#65533;Q&#65533;
.&#65533;!&#65533;&#65533;&#65533;&#65533;&#65533;Ge&#65533;?&#65533;;&#65533;ZxD&#928;
(&#65533;&#65533;&#65533;!&#65533;h&#65533;V&#65533;AP1lW&#65533;AtMY&#65533;B&#65533;&#65533;V&#65533;l&#65533;1&#65533;&#65533;#&#65533;&#529;<	
D&#65533;&#65533;&#65533;Mq&#65533;a$FP&#65533;Kl&#65533;cL&#65533;;`&#65533;<d&#65533;&#65533;BR)&#65533;w0&#65533;2&#65533;uF&#65533;&#65533;&#65533;p&#65533;@o&#65533;W&#65533;&#65533;!r&#65533;p&#65533;p&#65533;AXvxq$&#65533;V&#65533;[W&#65533;&#65533;&#65533;&#65533;W4O*T&#65533;C,&#65533;&#65533;0&#65533;7&#65533;&#65533;p&#65533;&#65533;	&#65533;&#65533;&#65533;iZD&#65533;Vl&#65533;H]8&#65533;&#65533;b-&#65533;&#65533;.z&#65533;TC&#65533;&#65533;&#65533;zIH&#65533;A&#65533;&#65533;E&#65533;&#65533;{&#65533;&#65533;e#:&#65533;&#65533;,&#65533;&#65533;&#65533;&#65533;&#65533;&#65533;&#65533;A&#65533;&#65533;?h&#65533;6t&#65533;&#65533;&#65533;&#65533;4&#65533;&#65533;,lE:P&#65533;;&#65533;ae&#65533;&#65533;&#65533;(u&#65533;&#65533;&#65533;9&#65533;&#65533;9&#65533;&#65533;&#65533;B&#65533;i*&#65533;@	&#65533;Q	8&#65533;-&#65533;&#65533;TA&#1553;&#65533;lE&#65533;&#65533;&#65533;m&#65533;&#65533;&#65533;&#65533;&#65533;&#1709;]}&#797;Wx&#65533;&#65533;&#65533;&#65533;&#684;L&#65533;H4&#65533;&#65533;&#65533;&#65533;$&#65533;;&#1793;TC&#65533;&#65533;9`A&#65533; &#722;&#65533;"&#65533;,&#65533;V,&#65533;&#65533;1&#65533;&#65533;&#65533;&#65533;&#65533;T&#65533;/&#65533;Q&#65533;&#65533;@&#1043; JP&#65533;&#65533;&#65533;<&#65533;&#65533;&#65533;K&#65533;)  &#65533;&#65533;ID&#1151;?5D&#65533;&#65533;&#191;&#65533;Y&#65533;&#65533;&#1607;@L&#65533;&#65533;B&#65533;<&#65533;&#65533; p&#65533;:Y@:&#65533;D&#65533;LL>MB4&#65533;@e5Z&#65533;&#65533;&#65533;&#65533;L&#65533; F&#65533; #0&&#65533;H	 &#65533;&#65533;i&#65533;&#65533;<&#65533;&#65533;&#65533;&#65533;@(&#65533;V&#65533;a&#65533;pBY&#65533;&#65533;X&#65533;V4a0d&#65533;q&#65533;$@&#65533;&#65533;&#65533;_}E>&#589;&#65533;&#65533;z!&#65533;&#65533;VL&#65533;lOyDd&#65533;$\*&#65533;C'(C&#65533;@n&#65533;gX&#65533;W&#65533;v&#65533;&#65533;b&#65533;y&#65533;W&#65533;^&#65533;&#65533;W&#65533;&#65533;&#65533;&#65533;wr&#65533;xl&#65533;Vl&#65533;&#65533;tg&#65533;&#65533;&#65533;q&#65533;&#65533;xx&#65533;&#65533;&#65533;]&#65533;&#65533;&#65533;&#65533;?&#65533;H&#65533;A&#65533;&#65533;W&#65533;@_&#65533;&#65533;h&#65533;t^|&#65533;~&#65533;W5&#65533;$Al&#1107;=&#65533; #&#65533;&#65533;R }&#65533;&#65533;&#65533;&#65533;gu&#65533;<&#65533;&#65533;7y&#65533;=&#65533;&#65533;Vp(&#65533;&#65533;&#65533;. A, &#65533;&#65533;?&#1025;=&#1539;&#65533;&#65533; &#1539;V "&#1509;f&#65533;&#65533;&#65533;Cj&#65533; 7&#65533;&#65533;&#65533;y&#65533; HC}
&#65533;&#65533;~&#65533;&#65533;&#65533;	&#65533;&#65533;VX&#65533;?&#65533;WL&#65533;(i&#65533;m&#65533;&#65533;&#65533;1^Q&#65533;&#65533;G &#65533;&#65533;?&#65533;WXi&#65533;&#65533;iBrE &#65533;^=&#65533; &#65533;Q&#65533;&#65533;^&#65533;h&#65533;"u&#65533;&#65533;%X&#65533;
}&#65533;$}&#65533;&#65533;&#65533;&#65533;&#65533;&#65533;	a6&#65533;)&#65533;bBL&#65533;3&#65533;&#65533;?|&#65533;2&#65533;&#65533;L&#65533;:\&#65533;
!"a&#65533;$&#65533;&#65533;H&#65533;h&#65533;&#65533;?&#65533;B&#65533;`&#65533;d`&#332;&#65533;&#65533;M&#1048;D_&#65533;]&#65533;ZnE"&#65533;A&#65533;qr PD&#65533;&#65533;&#65533;QN8-L&#65533;&#65533;)4&#65533;)&#771;&#65533;&#299;~S&#65533;&#65533;&#1053;&#65533;tLC&#65533;1&#65533;&#65533;2&#65533;	6&#65533;$8&#65533;&#65533;&#65533;&#65533;?Aff&#65533;q b&#65533;&#65533;&#65533;q<fI&#65533;@&#65533;A&#65533;&#65533;&#65533;&#65533;&#65533;?&#65533;&#1710;qT&#65533;&#65533;&#65533;?,&#65533;U&#65533;W&#65533;&#65533;&#65533;&#65533;&#65533;+AE6&#65533;fa&#65533;1&#65533;W&#65533;TM&#65533;^&#65533;&#65533;6t&#65533;b&#65533;&#65533;'&&#65533;	H&#65533;?&#65533;&#65533;XA,&#65533;8&#65533;2@&#65533;` 	t&#65533;	&#65533;@&#65533;&#65533;&#65533;Q&#65533;A(B,pF&#65533;iEg&#65533;Xm&#65533;]&#65533;&#65533;]`&#65533;^&#65533;&#65533;&#65533;&#65533;Z&#65533;&#65533;q&#65533;&#65533;c4&vh'J&#65533;&#65533;:Fwv'w&#65533;&#65533;&#1246;'[&#65533;&#65533;&#65533;&#65533;L&#65533;Q&#65533;&#1000;&#65533;h&#65533;&#65533;&#65533;Z, &#65533;?&#65533;"A AT&#65533;V&#65533;k2&#65533;_[
&#65533;&#65533;&#856;&#65533;&#65533;&#1738;&#65533;!&#65533;&#65533;r&#65533;&#65533;F&#65533;&#65533;&#1028;^&#65533;&#65533;&#65533;&#65533;P&#65533; &#65533;AiP&#65533;Wt&#65533;&#65533;C&#65533;A&#65533;&#65533;&#65533;B&#65533;\&#65533;&#65533;&#65533;&#65533;&#65533;&#65533;&#65533;W&#65533;&#65533;?&#1576;&#65533;
%A&#1764;&#65533;?&#65533;-X&#65533;&#65533;&#65533;&#65533;m5@\C&#65533;&#65533;h&#384;&#65533;&#65533;?&#65533;mV&#65533;&#65533;`H&#1882;&#65533;{B&#65533;&#65533;&#65533;Ie&#65533;&#65533;-&#65533;&#65533;&#65533;@zC&&#65533;
&#65533;V@@&#65533;+&#65533;&#65533;"&#65533;*&#65533;t&#65533;v&#65533;[ &#65533;&#65533;&#65533;&#65533;&#65533;?&#65533;&#65533;&#65533;&#65533;(@&#65533;&#65533;&#65533;&#65533;&#65533;`&#65533;,&#65533;&#65533;,&#65533;&#65533;&#65533;&#65533;&#65533;&#65533;&#65533;&d|&#65533;&#65533;&#65533;&#65533;Hx&#65533;&#65533;&#65533;/D&#65533;&#65533;&#65533;&#65533;&#65533;&#65533;&#65533;Ai&#65533;&#65533;me&#65533;&#65533; &#65533;4&#65533;&#65533;&#65533;,@&#65533;  &#65533;&#65533;V&#65533;&#65533;2d&#65533;&#65533;&#65533;5&#65533;K&#1785;&#65533;&#65533;&#65533;&#65533;&#65533;&#65533;&#34401;&#65533;&#65533;&#65533;(%&#65533;&#65533;t&#65533;Z&#65533;&#65533;&#65533;*D&#65533;&#65533;lp;&#65533;&#65533;&#65533;&#65533;ADB$&#65533;pB&#65533;A<I&#65533;&#65533;&#65533;&#65533; &#65533;&#65533;&#65533;@&#769;	&#1562;N&#65533;&#65533;@f"D&#65533;&#65533;&#65533;&#65533;:&#65533;	&#65533;Z&#65533;&#65533;GYq&#65533;'k&#65533;&#65533;&#65533;&&#65533;i&#65533;X&#65533;&#65533;Fa&#65533;&#65533;&#65533;&#65533;&#65533;&#65533;&#136;&#65533;Fs&#65533;&#65533;&#65533;#&#65533;E&#65533;&#65533;&#65533;VL[&#65533;T&#65533;3@<&#65533;CTmq$&#65533;&#642;&#65533;&#65533;[&#65533;I&#65533;?&#65533;g&#65533;]lW&#65533;&#65533;V&#65533;4&#65533;^&#1105;&#65533;B&#65533;LC&#65533;M&#65533;+&#65533;r&#65533;&#65533;r&#65533;h&#65533;&#65533;&#65533;,&#65533;&#65533;-F.&#65533;2r&#65533;&#65533;np&#65533;&#65533;0&#65533;&#65533;&#65533;@d&#1537;&#65533;H&#65533;&#65533;mA&#65533;&W&#65533;J&#65533;&#65533;&#65533;J&#65533;4o&#65533;%o5&#65533;&#65533;&#65533;W&#65533;&#65533;W|V7#W(WD&#65533;Lp&#65533;>&#65533;G&#65533;&#65533;q&#359;jE&#65533;n&#65533;a&#65533; &#65533;%&#65533;&#65533;&#65533;?$&#65533;&#65533;v&#65533;5kE&#65533;&#65533;u&#65533;(&#65533;v&#65533;3$&#65533;@&#65533;mW&#65533;v&#65533;@w&#65533;p-AdG&#65533;.&#1886;&#65533;&#65533;WG&#65533;&#65533;I{}&#65533;jI&#65533;Zx&#391;&#65533;&#65533;?LJ&#65533;Q&#65533;&#65533;y&#65533;-&#65533;&#65533;&#65533;&#1091;&#65533;&#65533;B&#65533;4&#65533;}&#65533;&#65533;
&#65533;&#65533;&#65533;&#65533;&#1400;1&#65533;&#65533;"&#1347;w5$A&#65533;&#65533;&#65533;m&#65533;&#65533;&#65533;D&#65533;X&#65533;$&#65533;'QdqTC(&#65533;A.&#65533;Y&#65533; pA;W&#65533;!&#65533;@	&#65533;&#65533;@'X&#65533;&#65533;&#65533;&#65533;&#65533; &#65533;&#65533; &#65533;t&#65533;H&#65533;F&#65533;\&#65533;0&#65533;&#65533;&#65533;J#) B&#65533; &#65533;&#65533;j&#65533;&#65533;:A&#65533;&#65533;AD&#65533;	0&#65533;&#65533;V&#65533;&#65533;B|&#65533;&#65533;&#65533;X&#65533;&#65533;:&#65533;&#65533;&#65533; &#279;]&#65533; &#65533;&#65533;he&#65533;D&#65533;&#65533;jG&#191;&#65533;%?E&#65533;@,&#236;qg &#65533;&#65533;&#65533;"<&#65533;&#65533;A&#65533;C"L&#65533;?&#65533;c&#65533;&#833; `&#65533;&#65533;A"   @&#65533;&#48664;&#65533;&#65533;Z&#65533;&#65533;`M4&#65533;I&#65533;\&#1588;m0p&#65533;&#65533;&#65533;]4,A@&#65533;&#65533;&#65533;E&#65533; kl"wW&#65533;&#65533;@|;&#65533;#&#65533;&#65533;28&#65533;T&#65533;T&#65533;q&#65533;@RyFzB%sC&#65533;!]&#65533;&#65533;&#65533;~&#65533;nV&#65533;ID,&#65533;&#1186;&#65533;F(&#65533;&#65533;&#65533;mc&#65533;&#65533;x-&#65533;&#65533;'&#65533;:m&#65533;F&#65533;x&#65533;&#65533;_\vp&#65533;&#65533;&#65533;'*&#65533;l,&#65533;,!$@!0C&#65533;m&#65533;&#65533;&#65533;&#190;&#1103838;&#65533;?&#65533;&#65533;?&#65533;x&#65533;X&#516;&#65533;&#65533; 1&#65533;Vt&#65533;xE1{"&#65533; &#65533;k"&#65533;&#65533;&#65533;kE&#65533;&#65533;&#65533;&#65533;u&#65533;&#65533;&#65533;&#65533;&#65533;Cf&#65533;s2&#65533;B&#65533;&#65533;U&#65533;&#65533;V&#65533;@&#65533;&#65533;&#65533;&#65533;&#65533;&#65533;&#65533;&#65533;&#65533;tE&#65533;&#65533;&#65533;&#65533;&#65533;&#65533;&#65533;4HGPG&#65533;W&#65533;wQ&#65533;9&#65533;&#65533;&#65533;V&#65533;	&#65533;&#65533;%49&#65533;D&#758;4AH&#65533;J&#15873;&#37969;&#65533;&#65533;&#65533;&#50242;&#65533;&#65533;B&#65533;V\*&#65533;+pXW&#65533;&#65533;V&#561;W&#65533;&#65533;&#65533;6&#65533;&#65533;_0ZuP&#65533;&#65533;?&#65533;d*&#65533;&#65533;_L&#65533;`&#65533;U;&#65533;;&#65533;JG&#65533;/&#65533;&#65533;&#65533;&#65533;&#65533;&#65533;&#65533;&#65533;&#65533;&#65533;&#65533;&#65533;&#65533;8&#65533;i&#65533;.&#65533;&#65533;*&#65533;&#65533;	&#65533;&#65533; @&#65533;0&#65533;0+A&#65533;C;-&#65533; D;LU*&#65533; xX&#159;&#65533;m&#320;)S , 7&#65533;C6&#65533;&#65533;&#65533;&#65533;mi&#65533;h&#1250;&#65533;S&#65533;&#65533;;&#65533;&#1427;&#65533;A&#809;&#65533;BF8&#65533;&#65533;!D9&#65533;!&#65533;B&#65533;&#65533;&#65533;&#65533;&#65533;&#65533;&#65533;B&#65533;&#65533;&#65533;$&#65533;?&#769;Lq&#65533;T6&#65533;A6\A &#65533;o_
&#65533;,a&#65533;&#1293;6E&#65533;&#65533;&#65533;&#65533;x2X&#65533;s&#65533;&#65533;?H&#65533;nP&#65533;&#65533;{&#65533;(&#65533;&#65533;YsD&#65533;|&#65533;&#65533;|&#65533;&#65533;&#65533; o&#65533;&#65533;&#65533;&#65533;k&#65533;&#65533;lP}&#65533;W}^&#65533;&#65533;V&#65533; 	l&#65533;>8&#65533;T&#65533;X)-I44[&#65533;&#65533;&#944;&#65533;&#65533;fGw&#65533;C&#65533;y&#65533;&#65533;cGwhG&#65533;&#65533;&#1771;"&#65533;&#65533;&#65533;&#65533;&#65533;L&#65533;& &#65533;i&#65533;TxE&#65533;C&#65533;s&#65533;+&#65533;?&#65533;ul&#65533;&#65533;[W&#65533;&#65533;6KH&#65533;|&#65533;?l&#1119;KI&#1506;&#65533;W&#65533;&#65533;&#65533;)A&#65533;&#65533;P&#65533;&#65533;&#65533;au!&#65533;4&#65533;&#65533;&#65533;&#65533;&#65533;zq&#65533;W :&#65533;~ &#65533; :&#569;E&#65533;&#65533;&#145;HA&#65533;.~&#65533;&#65533;QL&#65533;iL&#65533;&#65533;7&#65533;&#65533;&#65533;Q@$X&#65533;&#65533;&#65533;BQ/&#65533;,8W\&#65533;|&#1165;M&#65533;&#65533;&#65533;&#65533;A&#65533;&#65533;&#65533;a&#65533;&#65533;c&#65533;%B&#65533;&#65533;&#65533;!&#65533;B\Pu@g&#65533;T&#65533;&#65533;&#65533;&#65533;G(T&#65533;U@]cn@t+pe&#65533;(&#65533;&#65533;&#65533;&#65533;c&#65533; 4T&#65533;@8&#65533;&#65533;&#65533;&#65533;&#1155;0&#65533;N&#65533;8&#65533;F&#65533;&#707;pB&#65533;&#65533;&#65533;P1&#65533;o&#65533;C4 &#65533;(&#1057;L&#65533;nB`P&#65533;&#65533;M&#65533;Ax&#65533;&#65533;W&#65533;\&#65533;')&#166;(&#65533;=&#65533;&#65533;R&#65533;&#592;n
D	P&#65533;@	&#65533;&#65533;&#65533;V&#65533;y(&#65533;&#65533;} &#65533;f&BF&#65533;&#65533;v&#65533;&#65533;>&#65533;&#1946;&#65533;&#65533;&#65533;&#65533;&#65533;&#65533;&#65533;&#65533;&#65533;qc&#65533;wBv<&#65533;re&#65533;&#65533;0&#65533;c&#65533;12&#65533;&#65533; &#65533;2d&#65533;P&#65533;&#65533;&#65533;&#331;X&#65533;a#|&#65533;&#65533;&#65533;6&#65533;nX&#65533;;&#65533;&#65533;&#65533;
&#65533;2&#65533;/&#65533;&#65533;*oLu&#65533;g&#65533;&#65533;+&#65533;&#65533;4&#65533;0&#65533;eS+&#65533;Up&#65533; &#65533;a
&#65533;.&#65533;&#65533;?&#65533;a&#65533;&#65533;//&#65533;no&#65533;&#65533;&#65533;&#65533;&#65533;&#65533;&#65533;x/&#65533;;&#65533;&#65533;&#65533;&#65533;&#65533;3)n&#65533;&#65533;&#65533;&#65533;`4&#65533;&#38915;&#65533;8&#65533;!fJ&#65533;&#65533;&#65533;B&#65533;9&#65533;&#65533;&#65533;AQ&#65533;I,&#65533;Dy&#65533;&#65533;C&&#65533;&#65533;&#156;>8&#65533;F&#65533;&#65533;&#65533;&#65533;2&#65533;(&#65533;6v&#65533;&#65533;M&#65533;&#65533;c&#65533;&#65533;&#65533;f% M&#65533;D&#65533;H&#65533;&#65533;&#458;0&#65533;
&#65533;&#65533;1&#65533;&#65533;p0&#65533;"&#65533;&#65533;&#65533;&#65533;bl%&#65533;&#65533;&#65533;&#65533;&#65533;&#65533;|*&#65533;MZ&#65533;&#65533;&#65533;9&#65533;,&#65533;&#65533;9:$&#65533;&#65533;3BVmL&#65533;&#65533;:t`CEMl&#65533;&#65533;G?A&#65533;2&#65533;K&#65533;2"&#65533;T&#65533;k&&#65533;4J%&#65533;TL&#65533;&#628;2bVA&#65533;"Z&#65533;&#30869;&#65533;&#65533;&#65533;&#65533;0&#65533;>&#65533;@ 3&#65533;&#65533;DA9;&#65533;V&#65533;&#65533;-&#65533;M&#65533;&#65533;D`;&#65533;&#65533;NH&#65533;&#65533;(&#65533;G&#65533;P &#65533;d&#65533;a&#65533;md0&#65533;5 C]?&#65533;&#65533;E*&#65533;&#65533;C&#65533;t,Xa&#65533;&#65533;Z&#65533;&#65533;&#65533; &#65533;=&#65533;0&#65533;'&#65533;&#65533;&#65533;`*,&#65533;c$&#65533;&#65533;d&#65533;&#65533;&#1572;+t
&#65533;LnBl*&#65533;&&#65533;&#65533;^&#65533;&#65533;&#65533;&#65533;&#65533;&#65533;W&#65533;&#65533;$a&#65533;&#65533;&#65533;>&#65533;*&#65533;&#65533;:&#65533;&#65533;"8&#65533;&#65533;tp`[&#65533;n&#65533;!PUD&#65533;`&#65533;r&#65533;&#65533;@&#65533;l&#65533;C2&#65533;9&#65533;3&#65533;&#65533;&#40918;N&#65533;&#65533;&#65533;&#65533;p&#65533;&#65533;&#65533;R&#65533;P&#65533;&#65533;&#65533;&#1976;p&#65533;2C(m&#65533;&#65533;@h&#65533;#&#65533;&#65533;&#65533;&#65533;&#65533;^&#65533;B&#65533;J&#65533;";&#65533;&#65533;&#65533;m^&#65533;%&#65533;ZfC&#65533;&#65533;&#65533;&#65533;&#65533;&#11698;&#65533;&#65533;&#65533;*&#65533;&#65533;EQ@&#65533;&#65533;
&#65533;pF&#65533;x&#65533;$9,&#65533;&#65533;#&#65533;&#65533;D&#65533;&#65533;$&#65533;&#65533;&#65533;&#65533;M&#65533;&#65533;&#65533;&#65533;&#267;&#65533;&#65533;&#65533;&#65533;!nO&#1019;&#65533;&#65533;&#65533;&#65533;wv&#65533;&#65533;&#65533;&#65533;&#65533;&#65533;&#65533;=&#65533;&#65533;&#65533;&#65533;&#65533;XD&#65533;@&#65533;tp&#65533;iLb&#65533;:&#65533;,&#65533;`&#65533;sb3-&#65533;Z&#65533;&#65533;&#65533;/&#65533;J\0	}&#65533;*&#65533;&#453;J&#65533;&#65533;&#65533;J6&#65533;L
0&#65533;&#65533;1M&#65533;&#65533;O&#65533;&#65533;&#65533;&#65533;O&#65533;x &#65533;M !d&#65533;&#65533;N&#1025;&#65533;&#65533;?&h
b&#65533;&#65533;&#65533;;S&#65533;&#65533;&#65533;::&#65533;&#65533;&#65533;&#65533;&#65533;&#65533;o Sc:p%Y&#65533;&#65533;&#65533;&#65533;QC&#65533;&#65533;5&#65533;&#65533;&#65533;??q2j`&#65533;8&#65533; (&#65533;1A C(&#65533;0A&#65533;T&#65533;G&#65533;&#65533;&#65533;&#65533;&#65533;&#65533;qS&#65533;&#65533;&#65533;&#65533;(&#65533;b&#65533;&#65533;&#65533;&#65533;
&#971853;&#65533;&#65533;&#65533;?Bu&#65533;O1FG&#65533;&#65533;ccF&#65533;Ap(`&#65533;a@&#65533;&#65533;(&#65533;`$&#65533;&#65533;?p&#65533;; c9v&#65533; &#65533;: &#65533;!&#135168;z&#65533;u&#65533;&#65533;Op 'x&#949;0&#65533;;
&#65533;8hM&#65533;H&#65533;&#65533;&#1369;k6]z&#65533;@&#65533;x!&#65533;&#65533;*&#65533;2&#65533;&#65533;!!&#65533;H&#65533;&#65533;&#65533;*_&#65533;@&#65533;4&#65533;i&#65533;&#65533; &#65533;&#65533;&#65533;L*&#65533;\&#65533;a&#65533;F&&#65533;QK&#65533;8 &#65533;&#65533;&#65533;-&#65533;Q&#65533;&#65533;K)&#65533;(gS&#65533; &#65533;&#65533;,&#65533;)&#65533;1"&#65533;
4&#65533;&#65533;#&#65533;\&#65533;&#65533;&#65533;
&#1806;&#65533;y&#65533;~nPw&#65533;&#65533;&#65533;&#65533;K&#65533;VB4&#65533;&#65533;&#65533;z&#65533;&#65533;&#65533;
,&#65533;&#65533;&#65533;&#65533;&#65533;&#65533;>&#65533;a8	&#65533;&#65533;~&#65533;F@g@&#65533;&#65533;&#1142;|&#65533;C&#65533;&#65533;I>S&#65533;&#1036;fr(2&#65533;6&#65533;&#65533;&#65533;&#65533;\&#65533;&#65533;O&#65533;&#65533;&#181;&&#65533;xB7&#65533;)&#65533;&#65533; &#65533;&#65533;&#1038;N&#65533;&#65533;&#65533;3&#65533;s&#65533;1&#65533; 	Z&#65533;p&#65533;&#65533;&#21420;&#65533;K&#65533;&#65533;&#65533; &#1793;Bw&#65533;(B&#65533;&#65533;&#65533;&#65533;&#65533;&#65533;$&#65533;&#65533;Ny&#65533;j&#65533;&#65533;(m&#65533;)&#65533;C=ZF&#65533;&#65533; &#65533;J&#65533;&#65533;&#65533;`&#65533; &#65533;&#65533;&#65533;J&#65533;(R&#65533;N&#65533;&#65533;&#65533;k&#65533;&#65533;&#529;>&#65533;]&#65533;  *&#65533;-&#65533;&#65533;b&#65533;"&#65533;^&#65533;&#65533;2&#65533;&#65533;&#65533;5&#65533;&#65533;&#65533;&#65533;&#65533;&#150;&#65533;)&#65533;&#65533;&#65533;&#65533;*&#65533;J&#65533;&#65533;C&#1770;t&#65533;W\&#65533;*&#65533;E&#65533;:&#65533;&#65533;&#65533;&#65533;&#65533;&#65533;(N&#65533;&#65533;Lo&#65533;F&#65533;La
&#65533;&#65533;&#65533;	A&#65533;&#65533;&#65533;&#65533;&#65533;&#65533;&#65533;DC&#65533;6$&#65533;&#65533;W&#65533;qG&#65533;&#65533;X&#65533; &#1666;p&#65533;f&#65533;&#65533;6&#65533;q&#65533;eL&#65533;*`&#65533;	!&#65533;&#1187;&#65533;&#65533;&#65533;2&#65533;&#65533;&#65533;&#65533;&#532;&#65533;(&#65533;&#65533;&#65533;&#65533;&#65533;&#65533;&#65533;&#65533;&&#1168;&#65533;h&#65533;1&#65533;&#65533;&#65533;AX&#65533;&#65533;@I,&#65533;u&#65533;&#65533;&#65533;&#65533;&#65533;C&#65533;&#65533;&#1264;&#65533;P&#65533;&#65533;
&#65533;&#65533;8&#65533;&#65533;"&#65533;AP &#65533;&#65533;&#65533;RI&#65533;&#65533;&#65533;&#65533;4&#65533;!&#65533;&#65533;0&*&#1623;&#65533;&#65533;&#65533;&#65533;u&#65533;)h&#206299;&#65533;&#65533;&#65533;D(( B&#145;,c&#65533;2&#65533;&#65533;e&#65533;;&#65533;N&#65533;&#65533;/s&#65533;0&#65533;&#65533;XQ&#65533;&#65533;&#65533;&#65533;S)&#65533;&#65533;&#65533;B$&#65533;&#65533;B/&#65533;&#65533; &#65533;&#65533;@&#65533;!Ho%&#65533;&#65533;4&#966;pix&#65533;&#65533;j&#65533;
&#65533;!l&#65533;6&#65533;&#65533;d&#65533;&#65533;(Mi&#65533;0Cr &#65533;O
bx&#65533;&#65533;6&#65533;B3X&#65533;?.&#65533;&#65533;mc&#65533;$&#65533;)/&#65533;&#65533;&#65533;&#1308;N&#65533;0&#65533;j&#65533;&#65533;&#65533;\&#65533;&#525;&#65533;x&#65533;&#1301;8&#65533;g&#65533;&#65533;?&#65533;&#1273;\g&#65533;&#65533;e&#65533;u:&#65533;:&#65533;A&#65533;&#65533;&#1424;_&#65533;;&#65533;&#65533;.&#65533;&#65533;&#65533;
{&#18285;&#65533;&#65533;&#65533;{&#65533;Y&#65533;&#1688;&#65533;&#65533;82B&#65533;&#65533;&#65533;T&#65533;&#65533;&#65533;&#65533;&#65533;&#65533;&#1560;&#65533;&#65533;&#65533;!]&#65533;&#65533;k&#65533;o&#65533;&#65533;+YB>^&#65533;?&#65533;&#65533;&#65533;&#65533;C&#65533;=F&#65533;&#65533;A&#65533;&#65533;1&#65533;&#65533;&#65533;qM&#65533;&#65533;&#65533;&#65533;&#65533;&#65533;&#65533;&#65533;4&#65533;wH&#65533;X`&#65533;&#65533;&#65533;&#65533;&#65533;&#65533;&)0&#65533;QM0&#65533;&#65533;"&#65533;a&#65533;&#65533;t&#65533;*&#65533;Cqa&#65533;&#65533;j&#65533;p&#65533;l&#65533;&#65533;0b&#65533;	.M&#65533;KpL#D&#65533;v5"&#65533;I&#65533;F#PaT&#65533;=	m&#65533;F&#65533;#&#65533;v&#65533;$&#65533;&#65533;HBQQ&#65533;&#65533;&#65533;&#65533;&#65533;Pc	&#65533;`&#65533;&#291;&#65533;&#65533;&#65533;&#65533;c&#65533;&#65533;&#65533;&#65533;Yp&#65533;IF&#65533;&#65533;	&#65533;&&#65533;&#65533;&#65533;0&#65533;&#65533;o2R@&#65533;?&#65533;`&#65533;w&#65533;&#65533;&#65533;Bl&#65533;8rJTzt&#65533;  p2P&#65533;)&#65533;I&#1297;&#65533;&#65533;Lan&#65533;1&#65533;,&#65533;&#65533;&#65533;"&#65533;&#65533; D&#65533;0&#65533;b&#65533;d| !&#65533;@A&#65533;&#65533;9&#65533;
&#65533;&#65533;&#65533;:rXM&#65533;ddB&#65533;)&#65533;$&#65533;s&#65533;P&#65533;&#65533;&#65533;K|&#65533;s&#65533;&#65533;x&#65533;&#65533;&#65533;&#65533;&#65533;	&#65533;&#65533;&#1120;&#65533; D&#65533;&#65533; &#65533;&#65533;(&#65533;&#65533;l&#65533;&lB&#65533;.&#65533;
&#65533;&#65533;d&#65533;&#65533;1&#681;(p&#65533;4p&#65533;&#65533;&#1006;`(&#65533; 
 T&#65533; |&#65533;&#65533;.zg&#65533;&#65533;wz 2L&#65533;L&#65533;-&#65533;&#65533;!T!/V&#65533;l`&#65533;-&#65533;&#65533;L&#65533;	&#65533;$&#65533;i2k&#65533;&#65533;&#65533;f&#1534;MD&#65533;!&#65533;&#65533;hc&#65533;&#65533;&#1574;&#65533;!&#65533;Pc&#65533;&#65533;BV&#65533;&#65533;p`&#65533;\(&#65533;x!&#65533;ar&#65533;a&#65533;!&#65533;&#65533;&#65533;&#65533;8 	&#65533;!n&#65533;&#65533;&#298;:@&#65533;&#65533;e&#65533;x j&#65533;B	&#65533;&#65533;L&#65533;&#65533;a&#65533;&#65533;&#65533;v&#65533;#w&#65533;&#65533;v&#65533;C<^&#65533;<4q?&#65533;&#65533;;&#65533;&#65533;&#65533;&#65533;&#1187;vL&#65533;&#65533;&#65533;,&#65533;&#65533;'&#65533;VBB&#65533;V&#65533;&#65533;n%&#65533;&#65533;&#65533;>&#65533;C&#65533;TZ&#65533;&#65533;&#65533;&#65533;&#65533;&#65533;.&#65533;&#65533;&#65533;&#65533;.&#65533;2*&#65533;qh&#65533;"&#65533;&#65533;!o%D&#65533;&#65533;4F&#65533;&#65533;&#65533; &#65533;&#65533;A&#65533;1&#65533;&#65533;&#65533;B&#65533;(&#65533;&#65533;&#65533;D &#65533;&#65533;Qa&#65533;,&#65533;0&#65533;X&#65533;lN&#65533;CT&#65533;&#65533;&#65533;&#65533;1b \&#65533;b&#65533;&#65533;DPGE@LP!&#65533;!&#65533;&#65533;&#65533;&#65533;o&#65533;&#65533;&#65533;,&#65533;2&#65533;`&#65533;&#65533;n&#65533;$&#65533;!&#65533;/&#65533;&#65533;&#65533;0&#65533;&#65533;&#65533;&#65533;$&#65533;&#65533;&#65533;&#65533;&#65533;"&#65533;,c&#65533;&#65533;&#65533;&#65533;&#65533;&#65533;&#65533;d% ,u&#65533;1&#65533;&#65533;S:T6&#65533;St$(M&#65533;TL&#65533;L"&#65533;&#65533;&#65533;^e2&#65533;fa%6a&#65533;1&#65533;&#65533;H&#65533;A&#65533;&#65533; *&#65533;&#65533;&#65533;&#65533;&#65533;&#65533; &#65533;`&#65533;&#65533;&#65533;&#65533;&#65533;&#65533;&#65533;`&#65533;8&#65533;
)\&#65533;D&#65533;&#65533;oZ^&#65533;B&#65533;&#65533;%&#65533;&#65533;1&#65533;$$&#65533;)&#65533;b0S@&#65533;a&#65533;&#65533;&#65533;&#65533;K&#65533;2&#65533;&#65533;4&#65533; J&#158;V&#65533;
&#65533;`&#65533;&#65533; V 8&#65533;&#65533;&#65533;&#65533;|&#65533;hR4'&#65533;&#65533;&#155;&#65533;(&#65533;h"&#65533;&#809;(&#65533;ch3^&#65533;&#65533;n&#65533;6&#65533;@4&#65533;p%&#65533;b0v06&#65533;&#65533;&#65533;&#65533;iL&#65533;/L&#65533;8]&#65533;&#65533;&#65533;&#65533;&#65533;*&#65533;&#1698;V&#65533;&#65533;&#65533;(#&#65533;.c&#65533;&#65533;@P&#65533;1&#65533;&#65533;$&#65533;&#65533;l&#65533; &#65533;!&#65533;&#65533;d&#65533;&#65533;l&#65533;4&#65533;j&#65533;&#65533; &#65533;&#65533;&#65533;&#65533;L&#304;6&#65533;&#65533;&#65533;&#65533;T&#65533;7&#65533; r&#65533;&#65533;&#65533;&#65533;&#65533;&#65533;@.&#65533;&#65533;&#65533;! L &#65533;a&#65533;*&#65533;t t&#65533;L&#65533;t &#65533;&#65533;@&#320;sb&#65533;&#65533;a%&#65533;!0 [
&#65533;2FqvV=f&#65533;&#65533;&#65533;#&#65533;&#65533;&#65533;$Z&#65533;.&#65533;-A&#65533;5\G&#65533;&#65533;CN&#65533;NAXa'&#65533;4IE&#65533;}F&#65533;}.&#65533;C &#371;`%0G&#65533;&r$&#65533;&#65533;&#65533;:&#65533;&#65533;&#65533;nW"&#65533;&#65533;&#63761;1a&#65533;&#948;1&#65533;n&#65533;&#65533;&#65533;&#65533;`&#65533;&#65533;&#65533;L&#65533;.M&#65533;&#65533;&#1146;V&#65533;\b#D&#65533;&#65533;t&#65533;&#65533;$&#65533;!&#65533;&#65533;,&#65533;B&#65533;&#65533;$&#1454;&#65533;"&#65533;|&#65533;&#65533;MCr%/&#65533;"/&#65533;&#65533;T&#65533;4u&#65533;&#1921;Sw&#65533;&#65533;;h&#65533;&#65533;&#65533;V&#65533;h&#65533;1&#65533;@Y&#65533;H&#65533;$rRI&#65533;1&#65533;S&#65533;&#65533;R(&#65533;S|&#65533;T &#65533;'&#65533;&#65533;&#65533;@&#65533;a& !4&#65533;&#65533;&#65533;&#65533;VbJ&#65533;&#65533;&&#65533;&#65533; &#1492; +&#65533;A&#65533;a&#65533; &#65533;&#65533;@&#65533;&#65533;E&#65533;x&#65533;G&#65533;#&#65533;,A4&#65533;&#65533;c&#65533;&#65533;&#65533;p&#65533;&#65533;%&#65533;&#65533;&#65533;&#0#"!e&#65533;A&#65533;At&#65533;&#65533;&#65533;	A&#65533;(
&#65533;&#65533;,A
,aJ&#65533; &#65533;@f`4&#65533;$,&#65533;)&#65533;-&#65533;-p&#65533;8&#65533;&#65533;k&#65533;&#65533;3qB n&#65533;&&#65533;&#65533;@&#65533;@f-&#65533;f!&#65533;a-&#65533;&#65533;&#65533;-V&#65533;B3pe/X&#65533;X&#65533;kz&#65533;&#65533; &#65533;`&#65533;&#65533;
&#65533;&#65533;V&#65533;&#65533;	&#65533;&#65533;im&#65533;;M&#65533;&#65533;"@;&#65533;&#65533;Y+#*&#65533;&#65533;&#65533;&#391; 6&#65533;:&#65533;&#65533;&#65533;&#65533;&#65533;LH &#65533;x`&#65533;&#65533;&#65533;=Q&#65533;A&#65533;&#65533;oX&#65533;&#65533;L&#65533;&#65533;&#65533;e&#65533;&#65533;@ &#65533;&#65533; 
&&#65533;r41&#65533;&#65533;8 t &#65533;@!&#65533;&#65533;&#65533;&#65533;r&#65533;&#65533;&7" &#65533;Dr &#65533;&#65533;n&#65533;&#528;&#65533;&#65533;8&#65533;:&#65533;&#65533;&#65533;l!J&#65533;1&#65533;&#65533;kN&#65533;2j&#65533;@&#65533;&#65533; &#721;&#65533;e4&#65533;j;C&#65533;<&#65533;&#65533;&#65533;KV&#65533;wyE&#65533;&#65533;Vn&#65533;.&#65533;q&#65533;k&#65533;(&#65533;&#65533;&#65533;&#65533;2&#65533;$&#65533;&#65533;&#65533;:&#65533;&#65533;&#65533;P&#65533;&#65533;&#65533;&#65533;&#65533;&#65533;V&#65533;M&#65533;7&#65533;&#219;&#65533;PBm&#65533;&#65533;^H&#65533;:&#65533;&#65533;&#65533;&#65533;&#65533;&#65533;&#65533;bu9&#65533;A&#65533;&#65533;&#65533;N&#65533;&#65533;&#65533;$&#65533;N{&#65533;D&#65533;&#65533;z&#65533;|14A&#65533;2&#65533;4&#65533;zh&#65533;&#65533;c&#65533;&#65533;&#65533;&#65533;J&#65533;&#65533;-&#65533;&#65533;&#65533;&#65533;&#65533;N&#65533;&#65533;&#65533;&#65533;&#65533;&#65533;F&#65533;&#140;&#65533;&#65533;hLf&#65533;Gl&#65533;]&#65533;&#65533;&#65533;8&#65533;&#65533;.&#65533;1&#65533;&#65533;&#65533;Q&#65533;&#65533;!&#65533;(&#65533;&#65533;bA&#65533;T&#65533;&#65533;WD&#65533;t&#65533;  Pp&#65533;-&#65533;&#65533;]&#65533;&#527; 1 &#65533;W&#65533;8a&#65533;E&#65533;Vt&#65533;&#65533;@.&#65533;&#65533;&#65533;X&#65533;&#65533;&#65533;&#1486;&#65533;&#65533;&#65533;E]\ &#65533;^0&#65533;&#65533;!&#65533;&#65533;&#65533;&#65533;u&#65533;	y&#65533;a&#65533;y&#65533;oN&#65533;"&#65533;&#65533;&#65533;M&#65533;&#65533;&#65533;&#65533;&#65533;Q&#65533;QA&#65533;;&#65533;&#65533;&#65533;E@!9&#65533; !L&#65533;&#65533;M9&#65533;&#65533;&#65533;!Y9&#65533;&#65533;V &#65533;`!&#65533;hT!F t&#65533;rY&#65533;/j&#65533;&#65533;W&#65533;&#65533;&#65533;&#65533; &#65533;&#65533;&#65533;&#1314;&#65533;&#65533;&#65533;}&#65533;&#65533;6 a8&#65533;DL6D&#65533;&#65533;&#65533;&#65533;&#65533;&#65533;&#65533;&#65533;<K0 &#65533;V&#65533;1&#65533;&#65533;&#65533;X&#65533;&#65533;&#65533;&#412;&#65533;v4&#65533;&#65533;&#65533;&#65533;XP&#65533;&#65533;&#65533;s6Z&#65533;n&#65533;&#65533;&#65533;F#&#268;A$s&#65533;A&#65533;&#65533;&#65533;X&#65533;B&#65533;@7&#65533;ar&#65533;$!&#65533;1Ad!&#65533;r@&#65533;&#65533; ( /?&#65533;d&#65533;O&#65533;6[}&#65533;[&&#65533;dv;&#65533;o&#65533;&#65533;&#65533;&#65533;#A&#65533;dD&#65533;&#65533;&#65533;A&#520;2r&#65533;&#65533;&#65533;V&#65533;R&#65533;&#65533;&#65533;v&#65533;&#65533;&#65533;ZI]`&#65533;Lb&#65533;&#1927;&#65533;&#65533;.&#65533;&#65533;&#65533;&#65533;q^&#65533;2&#65533;&#65533;7#&#65533;w&#65533;&#65533;L&#65533;&#65533;&#65533;&#532;L-&#1196;XQ8&#65533;&#1582;9&#65533;^&#65533;ED&#65533;J&#65533; <(&#65533;&#65533;1R&#65533;&#1388;A&#65533;{&#65533;&#65533;&#65533;&#65533;&#65533;&#65533;&#65533;7S)&#65533;'X&#65533;&&#65533;&#65533;fn%n&#65533;&#65533;&#65533;&#65533;1&#65533;$&#65533; &#65533; &#65533;C&#65533;Jl%&#65533;&#65533;&#65533;c&#65533;1B{&#65533;&#65533;'/&#65533;(t&#65533;H"z5ST&#65533;&#4195;&#65533; &#65533;1&#65533;&#65533;)&#65533;$&#65533;1&#65533;&#65533;hX&#65533;&#65533;&#65533;^&#65533;&#65533;&#65533;@nE &#65533;0&#65533;H&#65533;&#65533; &#65533;V^&#65533;&#65533;a&#65533;&#65533;bd&#65533;&#65533;reh `&#65533;&#65533;&#65533;&#65533;&#65533;H&#65533;&#65533;J-&#65533;&#65533;}\ &#65533;Y`&#65533;&#65533;'&#65533;=`&#65533;&#65533;Km&#65533;&#32517;&#65533;&#65533;Y&#65533;&#32511;&#65533;{&#65533;&#65533;&#65533;=`|&#65533;&#65533;&#65533;&#65533;&#65533;&#65533;&#65533;&#65533;&#65533;&#1408; |&#65533;A&#65533;&#65533;a&#65533;a&#1409;&#65533;a&#65533;a&#65533;=&#65533;&#65533;9<&#65533;&#65533;{&#65533;'&#65533;?&#65533;&#65533;9&#65533;&#65533;&#65533;&#65533;S&#65533;&#65533;]&#65533;&#65533;9<&#65533;9|d&#65533;&#65533;&#65533;al&#65533;$v`&#65533;&#65533;&#151;&#65533;X&#65533;a&#65533;&#65533; a&#65533;&#65533;R"&#65533;&#65533;&#65533;kB&#65533;&#65533;&#65533;&#1627;&#65533;&#65533;&#65533;&#65533;&#65533;
N&#65533;&#65533;&#3970;&#65533;B$&#65533;1&#65533;F\&#65533;M=m&#65533;j 5L&#65533;&#65533;&#805;Y&#65533;n&#65533;3&#65533;&#65533;S=z&#65533;&#65533;q+&#65533;&#65533;&#65533;L&#65533;&#65533;A&#65533;A&#65533;&#65533;7D[ZZa&#65533;`&#65533;&#864;&#65533; B/&#65533;=0&#65533;
R&#65533;
$1Z&#65533;&#65533;&#65533;&#65533;&#65533;&#65533; J!&#65533;ANw&#65533;bz2j&#65533;1&#65533;*xu'[H&#65533;&#65533;&#65533;L"&#65533;!|&#65533;A&#65533;&#65533;n&#k&#65533;3&#65533;&#65533;C&#65533;!Y@&#65533;&#65533;&#65533;]&#65533;R'?&#65533;+&#65533;&#65533;n&#65533;&#65533;&#65533;"9d&#65533;&#65533;&#65533;*&#65533;R&#65533;.&#65533;#K&#65533;&#65533;&#65533;ZR&#65533;&#65533;L&#65533;&#65533;&#65533;&#65533;pZ@e&#65533;&#65533;f&#65533;X|&#212;&#65533;&#65533;&#65533; &#65533;&#65533;&#65533;&#948;&#65533;&#65533;&#65533;&#65533;2&#65533;]{1&#65533;|&#65533;1&#65533;&#65533;2&#65533;&#65533;&#65533;(#O&#65533;N&#65533;&#65533;&#65533;&#65533;&#65533;9&#65533;-&#65533;&#65533;&#65533;@&#65533;&#65533;&#65533;Q&#65533;&#65533;&#65533;&#65533;&#65533;:&#65533;S$%&#65533;j&#65533;VB&#65533;MB&#65533;Yb
&#65533; &#65533;r'&#65533;&#65533;1&#65533;&#65533;^@&#310;:&#65533;&#65533;&#65533;&#65533;\&#65533;\&#65533;&#65533;^9 7&#65533;&#65533;`&#65533;&#65533;3z&#65533;&#65533;&#65533;&#65533;z&#1282;&#65533;&#65533;&#65533;!< !&#65533;$&#65533;&#65533;&#65533;&#43390;&#65533;&#65533;&#65533;|&#65533;A&#65533;&#65533;&#65533;&#229;~%&#65533;j|%x&#65533;&#65533;!&#65533;~&#65533;q&#65533;1&#65533;&#65533;&#65533;&#65533;)&#65533;&#65533;&#65533;H&#65533;-c&#65533;o&#65533;w&#65533;&#65533;y&#65533;&#65533;&#65533;&#65533; `St9~&#65533;&#65533;&#65533;&#65533;9&#65533;&#65533;I&#65533;&#65533;\&#675;&#65533;&#65533;&#65533;`Kkr&#65533;&#65533;W&#65533;&#65533;p2D&#65533;6&#65533;&#65533;&#65533;&#65533;<5&#65533;&#65533;&#65533;&#65533;v&#65533;n&#65533;w4&#572;&#65533;~&#65533;&#65533;\&#65533;&#65533;@
&#65533;&#65533;&#65533;!&#65533;&#65533;&#65533;e&#65533;&#65533;4B1&#65533;	&#65533;E&#65533;T&#65533;&#65533;stCS&#65533;d &#65533;&#65533;C&#65533;&#65533;&#65533;&#65533;*p&#65533;&#65533;&#65533;C
:A&#65533;&#65533;h&#65533;U&#65533;A`&#65533;-&#65533;10&#65533;+&#65533;m&#65533;^<&#65533;u&#65533;
&#65533;&#65533;A&#65533;\1&#65533;&#302;K&#65533;4&#65533;C_&#65533;m~  .&#65533;&#65533;&#65533;&#65533;&#65533;&#65533;*,#hD&#65533;
#J&#65533;H&#65533;&#65533;&#331;3j&#65533;&#529;&#65533;&#65533;&#65533;>jt&#65533;&#65533;H&#65533;&#65533;6|&#65533;(e`&#65533;0&#65533;&#65533;&#65533;&#65533;0I&#65533;71&#65533;,&#65533;&#65533;@&#65533;?m&&#65533;9&#857;&#65533;&#65533;%&#65533;&#65533;i&#65533;&#65533;&#65533;&#65533;&l5&#65533;?T&#65533;&#65533;&#65533;f`&#65533;&#65533;;&#65533;&#65533;G)%&#65533;&#65533;&#65533;&#65533;&#65533;j_&#871;4}^&#65533;'5&&#65533;&#65533;<&#65533;
5z&#65533;/&#906;w+&#65533;&#65533;3"M&#65533;`%&#65533;&#65533;IcM40&#148;(&#65533;&#65533;-&#65533;%&#65533;&#65533;&#65533;&#65533;g&#989;?&#65533;&#59192;&#65533;&#65533;&#65533;&#65533;&#65533;k(&#65533;L&#65533;&#65533;S&#65533;0&#65533;&#65533;nGH&#65533;&#65533;Bh&#65533;O&#65533;&#65533;&#65533;?.&#65533;!&#65533;`g&#1675;$&#65533;u &#65533;&#65533;C&#65533;&#65533;!C`&#65533;&#65533;C	H~I&#65533;&#400;!h&#65533;H4&#65533;Z&#65533; X&#65533;&#65533;&#1762;&#65533;&#65533;&#65533;&#65533;&#65533;&#65533;&#65533;?&#65533;&#65533;&#65533;&#65533;&#65533; &#65533;&#65533;&#65533;:&#65533;&#65533;&#65533;&#65533;&#65533;&#65533;&#65533;&#961;"(&#65533;?&#65533;N&#65533;^8&#65533;8nx!&#65533;&#65533;&#65533; &#65533;@"&#65533;"&#65533;Vh&#65533;,&#65533;&#65533;b&#65533;&#65533;&#65533;c&#65533;-&#65533;x&#65533;&#65533;8&#65533;c&#65533;4&#65533;&#65533;b&#65533;&#65533;&#65533;N&#65533;B&#65533;' Z&#65533;&#65533;&#65533;&#65533; &#65533;9&#65533;!&#65533;&#65533;&#648;Qj&#65533;&#65533;&#65533;&#65533;@n&#65533;&#65533;e&#65533;]2&#65533;&#65533;&#65533;`&#65533;?&#65533;&#65533;cL&#65533;$&#65533;0M4&#65533; &#65533;
rL&#65533;&#65533;/&#65533;&#65533;{RPK-x&#65533;&&#65533;T&#65533;&#65533;&#65533;(2&#65533;3&#65533;&#65533;3$&#65533;&#65533;&#65533;(&#65533;&#65533;7&#65533;xr&#65533;	&#65533;&#65533;B&#65533;?&#65533;&#65533;/&#65533;&#65533;&#65533;&#65533;&#65533;3&#65533; &#65533;&#65533;&#65533;&#65533;<&#65533;P&#65533;&#65533;&#65533;&#65533;3&#65533;&#65533;'B(&#65533;&#65533;?H &#65533;$&#65533;xC&#753;IuB (0&#65533;&#65533;@B&#65533;&#65533;&#947;&#65533;&#65533;&#65533;N&#65533;&#65533;V&#65533;&#65533;&#65533;b-&#65533;a&#65533;yB.7 &#65533;O-&#65533;&#65533;
_&#65533;m&#65533;O2&#65533;I&#65533;&#65533;&#65533;&#65533;&#65533;&#65533; +tRD!!T&#65533;&#65533;.&#65533;p&#65533;&#65533;%&#65533;&#65533;>Y&#65533;&#65533;@&#65533;*By&#65533;5&#65533;&#65533;&#65533;T&#65533;8&#65533;Qrqd&#65533;&#65533;=EB&#65533;&#65533;D&#65533;YD&#65533;?g&#656;PW&#65533;&#65533;+&#65533;O:&#65533;&#65533;&#65533;B< &#65533;&#65533;&"&#65533;&#65533;]2&#636;&#65533;_s%d&#65533;3!V&#65533;`Gy&#65533;&#65533;;%&#65533;|rB&#65533;&#65533;6c%&#65533;=&#65533;Oa;6j[&#65533;&#65533;&#65533;p&#65533;&&#65533;$&#65533;&#65533;&#65533;&#65533;@D&#65533;C&#65533;D&#65533;&#65533;-ZI&#65533;l&#65533;&#65533;e&#65533;&#65533;&#65533;5&#65533;&#65533;&#65533;8E&#65533;&#65533;6&#65533;5J&#65533;@&#65533;,&#65533;O&#65533;&#65533;&#65533;&#65533;*%&#65533;&#65533;@+T&#65533;L4&#65533;2&#65533;&#65533;&#65533;(&#65533;o&#65533;Ls	<&#65533;&#1190;1<l&#65533;1/&#512;&#65533;&#65533;&#65533;&#1346;&#223;&#65533;&#65533;&#65533;z&#65533;&#65533;&#32433;$&#65533;g-&#65533;&#65533;&#749;&#65533;&#65533;&&#65533;<&#65533;&#65533;&#65533;&#189;&#65533;&#65533;k&#65533;'&#65533;&#65533;&#65533;&#65533;y&#65533;=&#65533;&#65533;3&#65533;|&#65533;&#65533;{&#65533;&#65533;&#65533;A<&#65533;&#65533;&#65533;	h&#65533;&#65533;&#65533;&#65533;&#65533;&#65533;&#65533;&#65533; <n&#65533;$@&#65533;&#65533;&#65533;.l&#65533;&#65533;]@ 	j0&#65533;&&#65533;&#65533;&#65533;&#1542;%X&#65533;&#65533;&#65533;Ng^&#65533;&#65533; &#65533;&#65533;&#65533;$9&#65533;?&#57360;;&#65533;&#65533;&#65533;\&#65533;a&#65533;&#65533;&#325805;&#65533;	:nBA4^G'l&#65533;&#65533; &#65533;e&#65533;?*M8&#65533;&#65533;&#65533;G9JRR&#65533;&#65533;B&#65533;XB8&#65533;&#65533;~&#65533;,#Xh&B&#65533;1&#65533;&#65533;`&#65533;m&#65533;q!x&#65533;&#65533;&#65533;&#65533;U&#65533;&#65533;&#65533;aAB&#65533;@,&#65533;&#65533;X&#65533;J&#65533;H&#1665;&#65533;B&#65533;X&#562;&#65533;&#65533;&#65533;E>p-&#65533;y0&#65533;&#65533;&#65533;&#65533;&#65533;&#65533;D2&#65533;&#65533;&#65533;&#65533;&#65533;&#65533;1.&#65533;&#65533;!&#1264;&#65533;&#65533;6&#65533;p&#65533;~&#65533;CR8f D i&#65533;@&#65533;&#65533;&#65533;D&#65533;&#65533;&#805;i&#65533;&#65533;7&#65533;0&#65533;`i&#65533;2&&#65533;&#65533;&#65533;&#65533;&#65533;@JMR&#65533;	!\&#65533;&#65533;R&#65533;5&#65533;(&#65533;eEYfM|BM&#65533;&#65533;E.?&#65533;&#65533;(O0&#65533;&#65533;l7&#65533;&#65533;&#65533;&#65533;&#65533;&#65533;&#276; e&#65533;&#1876;KN&#65533;&#65533;&#65533;E!%&#65533;&#65533;=r&#65533;D&#65533;&#65533;&#65533;&#65533;tK3&#65533;&#65533;\&#65533;4&#65533;&#65533; 37&#65533;D&#65533;&#65533;P&#65533;!&#65533;f&#65533;&#65533;&#65533;&#65533;RQCd*&#65533;&#65533;	!&#65533;&#65533;O&#65533;H&#594884;&#291;&#65533;&#1317;J&#65533;8&#65533;\&#65533;&#65533;Hd&#65533; &#65533;M&#65533;&#65533; B&#65533;3&#65533;Ds @&#65533;&&#65533;&#65533;P,#&#65533;J&#65533;&#65533;&#65533;%&#65533;&#65533;&#65533;&#65533;S&#65533;&#65533;8u"&#65533;X&#65533;<B&#65533;&#65533;b&#65533;		&#65533;WI&#65533;&#65533;f&#65533;&#65533;&#65533;&#65533;HU&#65533;Q
&#65533;4&#65533;t&#65533;&#1480;&#65533;&#65533;HZ&#65533;8&#65533;4! &#65533;67&#65533;&#65533;&#65533;&#65533;&#65533;H)&#65533;2L&#65533;&#65533;&#65533;&#65533;c&#65533;@g&#65533;&#65533;&#65533;&#65533;&#65533;>O&#65533;&#65533;&#65533;&#65533;&#65533;&#65533;;&#65533;&#65533;
QP&#65533;$\&#65533;)L&#65533;U4&#65533;%|`	&#65533;"&#65533;&#65533;&#65533;&#65533;&#65533;n&#65533;&#65533;/&#65533;&#65533;&#65533; &#65533;1n#\V&#65533;&#65533;C&#65533;&#65533;?&#65533;&#65533;(&#65533;&#65533;@
&#65533;W@&#65533;QP&#65533;&#526;&#65533;&#65533;&#65533;&#65533;&#65533;@b &#65533;B8&#65533;X&#458;j>&#65533;@&#65533;0!&#65533;&#65533;&#65533;&#65533;&#65533;-&#65533;0k[&#65533;&#65533;'&#65533;n&#65533; &#65533;i&#65533; &#65533;&#65533;S&#65533;&#65533;$!	H&#65533;@&#65533;&#65533;W&#65533;&#65533;&#65533;&#65533;&#65533;&#65533;&#65533;&#4372;!&#65533;a&#65533;&#65533;7l&#65533;&#65533;R!MH&#65533;&#65533;R&#65533;&#65533;2Q&#65533;&#65533;!&#65533;&#65533;6&#65533; @/~1n&#65533;&#65533;&#65533;T&#65533;&#65533;`A&#65533;&#65533;&#65533;<&#65533;>&#904;&#65533;Y&#65533;&#65533; [&#65533;&#65533;AE&&#65533;Uh&#65533;aB&#65533;&#65533;,b&#65533;&#299;"k&#65533;.&#65533;&#65533;a&#65533;B&#65533;&#65533;<2!^&#65533;&#65533;&#65533;&#65533;&#65533;5&#65533;9`P&#65533;*Wzv&#65533;&#65533;&#65533;&Z&#65533;&#65533;d&31'&#65533;Eh&#65533;&#65533;&#960;&#65533;o &#65533;&#65533;9&#65533;h&#65533;fq&#65533;&#65533;&#65533;CrpA\&#65533;5&#65533;&#65533;i&#65533;0GV&#65533;$&#65533;&#65533;&#65533;42&#65533;e&#65533;&#65533;q&#1859;=&#65533;:&#65533;)@&#65533;&#65533;&#65533;Z4&0&#65533;&#65533;"d&#65533;&#65533;&#65533;tEt-&#65533;&#65533;&#65533;	!F n&#657;&#65533;n&#65533; &#65533; &#65533;&#65533;&#65533;&#65533;&#65533;&#65533;uDl`G&#65533;L&#768;&#65533;J&#65533;&#65533;&#65533;;&#65533;&#65533;&#65533;!&#65533;&#65533;&#65533;&#65533;&#65533;28&#65533;@d&#65533;&#65533;&#65533;fv&#65533;s&#65533;&#65533;#x&#65533;&#65533;&#65533;&#65533;&#65533;Y7&#65533; K&#65533;&#65533; w&#65533;%&#65533;0&#1730;&#65533;&#65533;&#65533;UD q&#65533;;&#65533;`.9|A&#65533;R1&#65533; `G&#65533;&#65533;q&#65533;&#65533;Z"!&#65533;&#65533; mu]W@B&#65533;n&#65533;(!&#65533;7U&#65533;&#65533;!&#1131;^e$&#65533;&#65533;E$&#65533;.&#65533;&#65533;&#65533;&#65533;D'&#65533;&#65533;u&#65533;{h&#65533;&#65533;aF&#65533;E&#65533;&#65533;C&#65533;9&#65533;&#65533;	&#65533;[&#65533;&#65533;3IBH&#65533;0&#65533;&#65533;a&#65533;x&#65533;I:AukdQ2B&#65533;1&#65533;#&#65533;(&#65533;&#65533;d&#65533;&#65533;9&#65533;P;G&#65533;&#65533;w&#65533;&#65533;="z;x&#65533;d&#65533;[D&#65533;&#65533;&#65533;&#65533;V &#65533;(&#65533;c&#65533;&#65533;&#65533;&#65533;|D&#65533;&#65533;&#65533;o&#65533;#&#65533;G*0/&#65533;&#65533;S&#65533;g&#65533;@&#65533;Y""TD&#65533;'&#65533;&#65533;=&#65533;2&#65533;v&#65533;Dq#&#65533;&#65533;-&#65533;&#65533;O&#65533;&#65533;0rA&#65533;&#37450;&#65533;&#65533;[&#65533;&#543;&#65533;&#65533;&#65533;! &#65533;!&#65533;&#65533;=}&#65533;&#65533;&#65533;&#65533;W&#65533;ekVs&#65533;K+N7&#65533;N&#65533;u&#65533;&#65533;&#65533;) G&#65533;FH&#65533;bBvn&#65533;&#65533;&#65533;c&#65533;&#65533;&#65533;&#65533;g&#65533;_&#65533;&#65533;	&#65533;p&#65533;4td@!m&#65533;&#65533;S&#65533; &#65533;&#65533;~+P&#65533;1: &#65533;u&#65533;@&#65533;F
f:&#65533;&#65533;	q`&#65533;~&#65533;J[&#65533;J&#65533;Qa	&#65533;H&#65533;&#65533;&#65533;m[&#65533;m-tK&#65533;&#65533;n&#65533;&#65533;&p&#65533;v&#65533;Cw&#65533;?&#65533;@@&#65533;&#65533;&#65533;&#65533;;fb'p&#65533;E&#65533;WpEX[`.&#1808;[&#65533;&#65533;&#1280;j&#65533;*S(&#65533;&#65533;&#65533;&#65533;B&#65533;&#65533;&#65533;&#65533;&#65533;qqd	&#65533;cX`@G&#928;Zwd[&#65533;&#65533; ]&#65533;&#65533;dE&#65533; ^2&#65533;dH&#65533;&#65533;|&#65533;~r<&#1555;s&#65533;r&#65533;I@&#65533;&#1808;E	&#65533;7@&#65533;&`aJ&#65533;&#65533;&#1409;
A&#65533;Q &#65533;&#65533;
&#65533;&#65533;&#65533;&#65533;&#65533;K#3b&#65533;&#65533;`W		&#65533;&#65533;0usLf&#65533;&#65533;&#65533;&#65533;&#65533;N&#65533;&#65533;&#65533;&#65533;3&#65533;&#65533;&#65533;R&#65533;3&#65533;x&#65533;u&#65533;&#65533; &#65533;(&#65533;&#65533;&#65533;&#65533;N&#65533;'5&#65533;&#65533;3i&#65533;/&#65533;&#65533;&#65533;&#65533; +q&#65533;bE&#65533;1g&#65533;0Sz?&#65533;z&#65533;&#65533; &#65533;&#65533;&#65533;&#65533;G&#65533;&#65533;MOq~&#65533;N &#65533;%1P&#65533;&#65533;L&#65533;'Sj&#65533;	&#65533;Oj&#65533;&#65533;`&#65533;&#65533;A7vu&#65533;	&#65533;&#65533;a&#65533;8A&#65533;U&#65533;e&#65533;I8&#65533;&#1289;&#65533;S&#65533;&#65533;N&#65533;&#65533;N&#65533;(&#65533;&#65533;
&#65533;&#65533;&#65533;@<%&#65533;&&#65533;&#65533;i&#65533;wS&#65533;l!&#65533;X&#65533; &#65533;&#65533;&#65533;&#65533;&#65533;l	q&#65533;&#65533;_&#65533;/&#65533;&#65533;~0)&#65533;`&#65533;L&#65533;&#65533;
&#65533;3 &#65533;&#608;&#65533;&#65533;an)P9&#65533;&#65533;&#65533; &#65533;&#65533;J&#65533;&#65533;&#65533;an&#65533;&#65533;\&#65533;B-&#65533;K2&#65533;34&#65533;;3&#65533;;&#65533;&#65533;;ur'&#65533;A<!(&#65533;&#65533;&#65533;&#65533;&#65533;P[Eb(&#65533;aP&#65533;&#65533;`.&#65533;&#65533;	&#65533;&#65533;[&#65533;&#65533;w&#65533;FX&#65533;&#65533; F&#65533;G&#65533;&#1157;&#65533;0Ec8&#65533;1&#65533;C&#65533;Q&#26950;j&#65533;&#65533;\yY&#65533;&#65533;C&#65533;+&#65533; '&#65533;x&#65533;p>&#65533;
70&#65533;&#65533;&#65533;9&#65533;&#65533;	8&#65533;	&#65533;7&#65533;&#65533;&#65533;/&#65533;&#65533;&#65533;&#65533;&#65533;&#65533;&#65533;&#65533;&#65533;h}3&#65533;Zg0[g9.&#65533;&#65533;i4a&#65533;I`&#65533;WOuv&#65533;&#65533;wN&#65533;&#65533;w"&#65533;&#65533;&#65533;(YA3&#65533;.&#65533;&#65533;  |&#65533;x&#65533;Pkk&#65533;a&#65533;f&#65533;&#65533; ]&#65533;x!&#65533;&#65533;&#65533;Hp&#65533;	S&#65533;7&#65533;(&#65533;&#65533;8&#65533;8|u&#65533;&#65533;W&#65533;?&#65533;{1{mC&#65533;&#65533;{&#65533; P&#65533;&#65533;g&#65533;&#65533;	&#65533;&#65533;{-&#65533;&#65533;8&#65533;h!R%&#65533;&#65533;&#65533;R&#65533;&#65533;-&#65533;h&#65533;!R&#65533;3&#65533;&#65533;&#65533;8q&#65533;S&#65533;A:e&#65533;&#65533;B&#65533;&#65533; &#65533;8ZN&#65533;l&#513;qH&#65533;A&#65533;J1&#65533;(8_&#65533;JI?&#65533;&#65533;_PY&#65533;&#65533;&#65533;&#65533;&#65533;&#65533;	&#1105;&#65533; .	p K)&#65533;`&#1350;&#65533;&#65533;A&#65533;.n^r)v&#65533;&#65533;&#65533;&#65533;&#65533;q&#65533;&#65533;&#65533;t>4($&#65533;&#65533;&#65533;3'&#65533;&#65533;&#65533;&#65533;&#65533; @jB&#65533;@2&#65533;[&#65533;	&#65533;&#65533;H&#65533;&#65533;&#65533;m%j&#65533;&#65533;p&#65533;&#65533;(']&#65533;)V&#65533;W&#65533;\~&#65533;&#65533;&#65533;&#65533;&#65533;&#65533;&#65533;q&#65533;&#65533; &#65533;&&#65533;&#65533;&#65533;C`	S4&#65533;s&#65533;&#65533;)a&#65533;]&#65533;&#65533;C&#65533;&#65533;&#65533;&#65533;&#65533;&#65533;Ut(&#65533;&#65533;&&#65533;&&#65533;&#65533;&#65533;H&#65533;:_&#1730;&#65533;#&#65533;&#65533;4&#65533;&#65533;3&#65533;&#65533;&#65533;&&#65533;	&#65533;mJG0&#65533;.&#65533;&#65533;&#65533;j8&#412;&#65533;&#65533;Q&#1232;&u&#65533;&#65533;&#65533;
&#65533;&#65533;&#65533;&#65533;M&#65533;7&#65533;5DDU&#65533;/u&#65533;	&#65533;
&#65533;F	qO&#65533;"*&#65533;+&#65533;E&#65533;@C&#1029;&#1125;&#65533;&#65533;H&#65533;&#65533;	q3&#65533;V&#65533;P&#65533;&#65533;&#65533;VUKP&#65533;&#65533;4{U&#65533;K`&#65533;]UW&#65533;p=&#65533;D&#65533;5Q&#65533;
Au&#65533;q&#65533;&#65533;&#65533;Q&#65533;&#65533;Q
&#65533;&#65533;N&#65533;h&#65533;&#65533;&#65533;&#65533;&#65533;&#65533;&#65533;&#65533;&#65533;8&#65533;&#65533;|&#65533;`&#65533;6&#65533;*mAkT&#65533;i&#65533;&#65533;&#65533;&#65533;i0t&#65533;S&#65533;b&#65533;t&#65533;	meW &#65533;^T&#65533;_k}k &#65533;B&#65533;`d	&#65533;H&Op9#C&#65533;&#65533;"_&#65533; &#384;C(`&#65533;&#65533;&#65533;`&#65533;&#65533;&#65533;>&#65533;&#65533;&#65533;Q&#65533;8@ &#65533; &#65533;m&#65533;D&#65533;Z
&#65533;&#65533;D&#11270;&#65533;&#65533;o &#65533;&#65533;
-&#65533;@&#65533;0\&#65533;"&#65533;&#65533;\&#65533;'&#65533;&#65533;&#65533;&#65533; &#290;X&#65533;p|j&#65533;b&#65533;j	&#65533;&#188;&#65533;0&#65533;gXG&#1445;7&#65533;9&#65533;&#65533;&#65533;5&#65533;&#172;&#65533;@[G&#65533;|@&#65533;&#2019;s8&#65533;&#65533;<&#65533;&#65533;&#65533;&#65533;)&#65533;&#65533;t&#65533;&#65533;&#65533;1&#65533;:5&#65533;&&#65533;[&#65533;&#65533;&#65533;&#65533;e&#65533;&#65533;60&#65533;&#65533;&#65533; &#65533;u"&#65533;`&#65533;ag7&#65533;'&#65533;K V`&#65533;&#65533;Pe	AUE1 &#65533;P&#65533;	1 2B&#65533;&#1654;&#65533;"&#65533; Z&#65533;o&#65533;	&#65533;&#65533;&#65533;pG#&#65533;&#65533;e&&#65533;&#65533;Bc &#65533;&#1632;.a&#65533;&#65533;@|u{&#65533;&#65533;&#65533;@/&#65533;&#65533;0&#65533;q &#65533; &#65533;R<L&#65533;&#65533;&#65533;&#65533;&#65533;&#65533;&#65533;&#65533;UA&#65533;&#65533;&#65533;'&#65533;P&#65533;&#65533;g|&#65533;2&#65533;&#65533;%&#447;&#65533;8&#65533;&#65533;&#65533;&#65533;h&#65533;8
&#65533;~&#65533; 
&#65533;~&#65533;F&#65533;`h&#65533;&#65533;y&#65533;VT0i@&#65533;&#65533;7X&#65533;&#65533;&#65533;&#758;&#65533;&#65533;&#65533;S&#65533;/m&#65533;&#65533;q&#65533;P[p	&#65533;&#65533;[&#65533;_Pa&#65533;0&#65533;Z&#65533;&#65533;p8y)p
&#65533;&#65533;&#65533; &#65533;&#65533;Y&#65533;@^A/\&#65533;&#65533;g@/Q&#65533;&#65533;&#65533;&#65533;&#65533;&#65533;q
 K&#65533;|&#65533;&#65533;EP&#65533;)K;&#65533;&#65533;jI(&#65533;:v mB&#65533;co/`?jR&#65533;&#400;&#65533;&#65533;\&#65533; u&#65533;&#65533;&#65533;&#939;&#65533;-&#65533;&#65533;	&#65533;&#65533;p&#65533;&#65533;&#65533;&#65533;G&#65533;&#65533;	f4Z(&#65533;	&#65533;&#65533;&#65533;&#65533;J &#65533;&#65533;&#65533;O$&#65533;&#65533;7q9&#65533;)r&#65533;&#65533;&#65533;&#65533;`T&#65533;&#65533;r&#65533;&#65533;&#645;&#65533;&#65533;s&#65533;.~$&#65533;t&#65533;Pt&#65533;t6&#65533;&#65533;IJ0W&#65533;&#65533;&#65533;#XE&#65533;G&#65533;&#65533;&#65533;8}.v;&#65533;&#65533;&#65533;&#65533;&#65533;&#65533;&#65533;9&#65533;&#65533;wAp1&#65533;&#65533;s&#65533;`&#65533;z`z&#65533;SML&#65533;&#65533;&#65533;G0t@f<J&#65533;&#65533;#&#65533;&#65533;&#65533;&#65533;&#65533;&#65533;&#65533;Q&#65533;&#65533;&#65533;V`l&#65533;&#65533;k&#65533;:&#65533;&#65533;&#65533;A&#65533;&#65533;	A&#65533;&#65533;|&#65533;@
S&#65533;&#65533;&#65533;]\&#521;&#65533;Q&#65533;&#65533;N&#65533;&#65533;&#65533;j4&#65533;&#65533;
&#65533;&#65533;&#65533;&#65533;%M&#65533;7'Q	>6&#65533;9&#65533;&#1783;}&#65533;&#65533;a&#65533;0>&#65533;N@&#65533;p`&#65533;a&#65533;T&#65533;&#65533;&#65533;&#65533;&#65533;?&#65533;m&#65533;v&#65533;&#65533;&#65533;&#65533;&#65533;&#65533;&#65533;M&#65533;	&#65533;PQ&#65533;&#65533;&#65533;p&#269;&#749;&#65533;&#65533;&#65533;&#65533;&#65533;&#65533;&#65533;m&#65533;&#65533;&#65533;P&#65533;p&#65533;&#65533;&#65533;=&#65533;}&#65533;&#65533;&#65533;&#1997;&#65533;+=&#65533;&#65533;b&#65533;&#65533;]&#65533;&#65533; HP&&#65533;c]S&#65533;&#65533;7P&#65533;5{j&#65533;&#65533;h/Y,&#65533;B&#65533;&#65533;BQ)&#65533;&#65533;D&#65533;&#65533;&#65533;&#65533;;&#65533;&#65533;&&#65533;&#65533;&#65533;&#65533;SA?&#65533;;j&#65533;At&#65533;&#65533;&#65533;@&#65533;Q&#65533;
&#65533;	&#65533;&#65533;&#65533;\&#65533;r&#65533;&#65533;B&#65533;n&#65533;)
w&#65533;z7&#65533;&#65533;
&#65533;&#65533;qo&#65533;r&#65533;&#65533;]&#65533;&#65533;Ub`G&#65533;&#65533;D@&#65533;-&#65533;&#65533;&#65533;`&#65533;(R &#65533;q&#65533;V&#65533;&#65533;#_&#65533;IR.&#65533;&#65533;48s&#65533;a
/&#65533;I\&#65533;&#65533;&#1126;1&#65533;-=7&#65533;&#65533;f&#65533;K&#65533;z&#65533;@]b&#65533;8<&#65533;&#65533;8&#65533;ye9A&\D&#65533;&#65533;&#65533;@&#65533;
#&#65533;&#65533;|&#65533;&#65533;1&#65533;"&#1334;&#65533;>%L5Mk&#65533;&#65533;&#65533;.&#65533;w6&#65533;oV&#65533;&#65533;%&#65533;n{&#65533;g&#65533;	&#65533;&#65533;&#65533;&#65533;p`&#65533;&#65533;&#65533;&#65533;&#832;&#1386;~Z]&#65533;}&#65533;&#65533;&#65533;	&#65533;&#65533;P&#516;]&#65533;7Y&#65533;b@K	q&#65533;&#65533;&#65533;&#65533;.:&#65533;1J&#65533;R;&#65533;!&#65533;uh&#65533;g.&#65533;&#65533;a:&#65533;FZP&#65533;0&#65533;e&#65533;[Q&#65533;EE&#65533;^&#138;&#65533;>&#65533;b*&#65533;&#1755;|&#65533;&#65533;n&#65533; TY&#65533;{&#65533;&#65533;nU&#65533;:@&#65533;&#65533;^&#65533;i&#65533;b&#65533;V&&#65533; br&#65533;&#65533;&#791;p0&#65533;N&#65533;&#65533;&#65533;a&#65533;`f&#65533;?&#65533;
&#65533;	f&#65533;f&#65533;
f` s&#65533;&#65533; &#65533;QR&#65533;?&#65533;s&#65533;&#65533;
&#65533;&#65533;&#65533;&#65533;&#65533;&#65533;&&#65533;&#65533;&#65533;&#65533;&#65533;%&#65533;&#65533;&#65533;
&#65533;&#65533;:&#65533;&&#65533;CS'm&#65533;C&#65533;&#65533;&#65533;	&#65533;&#65533;\i&#65533;&#65533;%&#65533;&#65533;e&#65533;&#65533;	&#65533;&#65533;Z)&#65533;&#65533;&#1840;&#65533;1&#65533;&#65533;p	&#65533; &#65533;&#65533;&#65533;F&#65533;&#65533;u&#65533;\&#65533;`&#65533;&#65533;&#65533;
R`]&#65533;&#65533;(@.&#65533;&#65533;&#65533;&#65533;k&#65533;bh&#65533;&#65533;&#65533;&#65533;&#65533;Iy&#65533;x&#65533;&#65533;PN&#65533;&#65533;&#65533;<&#65533;V&#65533;&#65533;b
:&#65533;&#65533;*&#65533;:%Bzc&#65533;&#65533;%F&#65533;&#65533;c&#505;&#65533;$I&#888;&#65533;8V&#65533;&#65533;&#65533;&#65533;^-&#65533;G&#65533;&#65533;~&#293;&#65533;<&#65533;3xX&#65533;&#65533;&#65533;qwI.&#65533;k&#65533;yp&#65533;&#65533;
a&#65533;&#65533;&#65533;A
dMz&#65533;&#65533;]&#65533;&#65533;L|&#65533;M&#65533;&#65533;&#65533;&#65533;&#65533;&#65533;&#65533;?	&#65533;q&#65533;0&#65533;
a&#65533;	5P&#1001;B$&#65533;<&#65533;&#65533;&#65533;&#65533;G&#26893;&#65533;&#65533;&#65533;a&#65533;l~&#65533;8&#65533;/&#65533;&#65533;&#65533;#`&#65533;`&#65533;i&#65533;#&#65533;&#65533;&#65533;&#65533;&#65533;&#65533;k&#65533;	*X&#65533;aC&#65533;%N&#65533;X&#65533;&#65533;D&#65533;5n,&#65533;*&#65533;G&#65533;[&#65533;&#65533;$,&#65533;J>cB&#65533;dI&#65533;%&#65533;{r&#65533;&#65533;9r&#65533;&#65533;&#65533;&#943696;&#65533;0&#65533;14&#65533;	j&&#65533;(&#65533;T^&#65533;;Mr&#65533;&#65533;&#65533;&#65533;h&#65533;!&#65533;&#65533;FN&#65533;Np:&#65533;1&#447;71&#65533;H&#65533;&#65533;&#1350;&#65533;&#65533;&#65533;&#575;&#65533;$*ix&#65533;"&#2000;&#65533;I&#65533;&#65533;I&#65533;&#65533;&#65533;&#65533;&#65533;&#65533;EWN(&#65533;&#65533;&#65533;PDH&#65533;$K&#65533;z&#65533;Ybf&#65533;m&#65533;&#65533;&#65533;&#65533;i&#65533;&#1321;U&#65533;f}&#65533;O&#65533;&#65533;]&#270;&#65533; m&#1587;e&#65533;&#65533;&#65533;&#65533;&#65533;A&#65533;&#65533;G&#65533;&#65533;&#65533;I5&#65533;Hd&#65533;q"&#65533;?P&#65533;9&#65533;Y&#65533;&#65533;k&#65533;~&#65533;#%TE&#65533;&#65533;&#65533;&#65533;E3m4[&#65533;z&#65533;_&#65533;@&#65533;t&#65533;&#65533;0&#65533;&#65533;&#65533;&#65533;&#65533;&#65533;&#65533;~l&#65533;+&#522;&#170;&#65533;I&#25672;&#65533;a&#65533;&H&#65533;&#65533;	=$D&#65533;&#65533;&#65533;&#65533;Ig&#65533;Q&#65533;&#65533;=&#65533;&#194;t,&#65533;&#65533;	81$R*D&#65533; 
B
1&#65533;&#65533;&#213;0&#65533;&#65533;L&#65533;pK.&#65533;?`&#65533;&#65533;G"&#65533;&#65533;&#34924;j&#65533;&#65533;&#65533;$&#65533;&#65533;&#65533;&#65533;,&#65533;I&#65533;,h&#65533;)&#65533;&#65533;r .&#65533; ,&#65533;$&#65533;&#65533;lHJ#&#1228;&#65533;&#65533;&#65533;h*I&#65533;&#65533;T2i$&#65533;F&#65533;&#65533;&#65533;Z&#65533;I&#65533;&#65533;&#65533;r*&#65533;O&#65533;T3c&#65533;AM&#65533;&#65533;PD&#65533;1&#65533; &#65533;"Z&#65533;&#65533;R{j#7"z&#65533;&#65533;j4r&#65533;&#65533;&#65533;)&#65533;B * &#65533;&#65533;&
$&#65533;&#65533;&#65533; "8"Z&#65533;&#65533;&#65533;)&#65533;!&#65533;&#65533;)@YjU&#65533;Y&#65533; &#65533; 
&#65533;&#65533; &#65533;}&#65533;5+`3L &#65533;&#65533;&#65533; 8
&#65533;&#65533;U&#65533;&#1653;!&#65533;&#65533;U&#65533;'&#65533;&#65533;&#65533;&#65533;&#65533;Ni&#65533;'V&#65533;&#65533;&#65533;&#29435;$*&#65533;&#65533;bT&#65533;^|&#65533;&#1399;&#65533;&#65533;x&#65533;(6z&#65533;&#65533;g&#46583;&#65533;&#65533;&#65533;'&#65533;&#65533;"&#1713;&#65533;&#65533;&#65533;&#65533;&#65533;&1q&#194;8&#65533;p"/&&#65533;&#65533;/$%&#267;,&#65533;&#65533; RN>&#65533;&#65533;&#65533;k&#65533;&#65533;f&#65533;&#1568;&#65533;!&#65533;c&#65533;&#65533;>&#65533;g&#65533;&#65533;z&#65533;
&#65533;&#65533;(&#65533;"&#65533;&#65533;Q&#65533;L&#65533;&#65533;&#65533;&#65533;&#65533;&#65533;
lh	&#65533;&#65533;&#65533;&#65533;*&#65533;d*&Za&#65533;4<&#65533;&#65533;D&#65533;Ml(/&#65533;&#65533;[&#65533;&#65533;&#65533;N\&#65533;&#65533;.:1E&#65533;C&#65533;&#65533;&#65533;&#65533;&#65533;&#65533;&#65533;1'2I&#65533;G&#65533;&#65533;&#65533;&#65533;&#65533;*&#65533;&#65533;&#65533;&#65533;Aq&#65533;_<L-&#65533;&#65533;&#65533;&#65533;+&#65533;&#65533;r&#65533;3&#65533;\&#65533;TA&#898;T0&#65533;T&#65533;	&#65533;7&#65533;$&#576;&#65533;D&#65533;&#65533;&#1099;Dv&#65533; 2&#65533;n&#65533;&#65533;&#65533;9U3&#65533;&#1438;&#65533;45.&#65533;n&#65533;&#65533;&#65533;D&#65533;&#65533;&#65533;&#65533;D&#65533;(&#65533;&#65533;&#65533;&#65533;Hzy&#65533;&#65533;&#65533;&#65533;R&#65533;7&#65533;f&#65533;&#65533;(&#1888;.&#65533;"&#65533;&#65533;&#65533;i`&#65533;r&#65533;&#65533;&#65533;:&#65533;&#65533;i&#65533;&#65533;(&#65533;&#65533;`&#65533;&#65533; X&#65533;&#65533;&#65533;_&#1984;u&#65533;&#65533;&#65533;&#65533;e&#65533;p&#65533;	&#65533;&#65533;Re&#65533;H&#65533; ~&#65533;&#65533;&#65533;"&#65533;QE&#65533;^(&#65533; b&#65533;	p"^&#65533;`&#65533;&#65533;f1
J$&#65533;&#65533;B&#65533;&#65533;a&#140;&#65533;Al&#65533;H`"/&#65533; &#65533;&#65533;&#65533;&#65533;h&#65533;&#65533;5&#65533;g	&#65533;&#65533;?&#65533;AA1&#65533;C&#65533;&#65533;&#65533;)&#65533;&#65533;&#65533;&#65533;&#65533;
&#65533;[C&#65533;S&#65533;a$&#65533;PNA&#65533;6&#65533;&#65533;&#65533;&#65533;c
&#65533;VC&#65533;&#65533;&#65533;j&#65533;"c&#65533;&#65533;Bf&#65533;&#65533;&#65533;&#65533;&#65533;?&#65533; &#65533;A&#65533;cX&#65533;&#65533;&#65533;&#65533;&#65533;F7&#65533;&#65533;!ml&#65533;&#65533;82&#65533;Ad&#65533;)&#65533;&#65533;&#65533;o(&#65533;&#65533;&#65533; r&#65533;d$&#65533; &#65533;&#65533;&#65533;&#65533;&#65533;H&#65533;dd%U&#65533;&&#65533;*x&#65533;&#65533;L&#65533;&#65533;&#65533;&p&#65533;&#65533;LF&#65533;:<5$&#65533;&#65533;4C+m&#65533;GIx&#65533;&#65533;&#65533;&#65533;P&#65533;l&#65533;.a&#65533;&#65533;(&#65533;&#65533;K`&#1931;|&#65533;KF]fP&#770; 3"&#65533;&#65533;&#65533;G1&#65533;Y$f&#65533;&#65533;&#65533;5%r&#65533;&#65533;KW&#65533;j1ZEoj&#65533;&#65533;&#65533;V&#65533;
bN&#65533;t&#65533;Y&#65533;@&#65533;?~&#65533;M8d&#65533;.)&#65533;&#65533;&#65533;&#65533;@K&#65533;S&#65533;!&#65533;&#65533;`^dH"(&#65533;&#65533;&#1065;&#65533;&#65533;H&#65533;:&#65533;&#65533;	@&#65533;&#65533;&#65533;?&#65533;&&#65533;&#65533;"&#65533;&#65533;-&#65533;&#137;&#65533;&#65533;lT)I&#65533;&#65533;a&#65533;pD=l 7t&#65533;&#65533;'&#65533; -&#65533;0$z&#65533;;&#65533;&#65533;&#65533;&#65533;(&#65533;%&#65533;`&#65533;!D&#65533;P&#65533;4&#65533;t&#65533;1DH&#65533;15&#65533;&#65533;&#65533;&#65533;H&#65533;1 &#65533;&#65533;!&#65533;&#65533;#&#65533;4&#65533;G,Fd&#65533;H)D&#65533;0V>&#1346;T&#65533;&#65533;&#65533;&#65533;&#262;hu"~&#65533;&#65533;F&#65533;&#65533;&#65533;&#65533;&#65533;6&#65533;&#65533;El &#65533;&#65533;,&#65533;&#65533;i
&#65533;>&#65533;&#65533;&#65533;9&#65533;jNq&#65533;elc%:&#65533;5$%n&#65533;$M &#65533;&#65533;a&#65533;u*a&#65533;X&#65533;'&#65533;a&&#65533; J+"&#65533;&#65533;m&#65533;&#65533;&#65533;]&#65533;0&#65533;L&#65533;&#65533;R&#65533;?&#65533;&#65533;&#65533;d&#65533;&#65533;&#65533;TCli&#65533;&#65533;&#65533;wp&#65533; &#65533;&#65533;&#65533;y!!&#65533;&#65533;&#65533;L&#65533;h/F&#65533;t'D~@&#65533;-@&#65533;@&#65533;J6&#65533;&#65533;&#1858;&#65533;&#65533;&#65533;&#65533;&#65533;.P&#65533;/&#65533; &#65533;
&#65533;&#781;&#65533;&#65533;&#65533;&#65533;F&#65533;&#65533;X&#65533;&#65533;p&#65533;&#65533; f&#65533;&#65533;GH|&#65533;?&#58758;tTjd+&#65533;&#65533;&#65533;&#65533;p!&#65533;XE9&#65533;&#65533;&#65533;m&#65533;&#65533;ZD&#65533;(&#434;R&#65533;*&#65533;FF&#65533;cE-&#65533;&#65533;&#65533;:xCg&#65533;
vH&#65533;&#65533;&#65533;&#65533;&#65533;&#65533;B&#65533;p&#65533;&#65533;&#65533;C++&#65533;'L&#65533;CD&#65533;&#65533;)&#65533;&#65533;E&#65533;D&#65533;&&#65533;[&#65533;A&#65533;&#65533;k	f&#65533;&#65533;&#1702;&#65533;R&#65533;I&#65533; '&#65533;&#65533;aYY&#65533;_&#239;&#65533;&#65533;&#65533;}E&#65533;&#65533;#D.&#65533;5z&#65533;&#65533;?&#65533;&#65533;&#65533;?&#65533;&#65533;&#65533;~&#65533;&#65533;&#65533;&#65533;&#65533;&#65533;Qi_&#65533;t&#65533;'&&#65533;&#65533;&#65533;&#65533;l'k"7&#65533;I&#65533;1@g&#65533;&#1162;&#1094;V&#65533;A&#65533;&#65533;Q&#65533;`-&#65533;j&#65533;&#65533;"m&#65533;5&#65533;qk&#65533;1 eQ&#65533;NJn&#65533;&#65533;&#1730;&#65533;&#65533;|&#65533;&#65533;'"&#65533;&#65533;&#65533;#^&#65533;A=g =&#65533;&#65533;w&#65533;&#65533;oi&#65533;=_&#65533;&#65533;W#?&#65533;|&#65533;&#65533;m&#65533;A/{!)&#65533;u&#2011;&#65533;&#65533;v{&#65533;	&#65533;`&#65533;-&#65533; &#65533;( &#65533;&#65533;]&#65533;+&#65533;&#65533;&#65533;[&#65533;&#65533;&#1399;$&#65533;&#65533;U&#65533;k&#65533;&#65533;99&#65533;&#65533;&#65533;&#65533;@/&#65533;rt&#203;&#65533;&#65533;&#65533;7&#65533;&#65533;&#65533;&#65533;C&#65533;&#65533;&#65533;&#65533;&#65533;A&#65533;x&#65533;&#65533;
&#65533;`&#65533; "&#65533;&#65533;:&#65533;E&#65533;vrS&#65533;b&#65533;&#65533;O&#65533;&#65533;&#65533;9nn&#65533;&#65533;(8&#65533;&#65533;&#65533;46&#65533;yAV`&#65533;&#65533;o&#65533;Cr!&#65533;&#65533;&#65533;CI&#65533;E&#65533;P0$&#65533;(43&#65533;OhAu&#1059;l&#65533;Pi&#65533;&#65533;a&#65533;nU&#65533;&#65533;&#65533;z&#65533;&#65533;r &#65533;&#402;&#65533;Xa&#65533;&#65533;a
r&#65533; &#65533;&#1072;&#65533;s`q&#65533;W;&#65533;&#65533;|"&#65533;&#65533;&#65533;$V&#65533;]&#65533;&#65533;&#65533;hE#^5&#65533;T&#65533;&#65533;]&#65533;i&#882;Nuq*&#65533;&#65533;I"&#65533;&#65533;.&#1320;&#65533;|&#65533;%&#1122;cw&#65533;&#65533;&#65533;?X&#65533;&#65533;Y?j&#65533;Q&#65533;6&j&#1736;P&#65533;&#65533;&#65533;m&#65533;&#65533;G\&#65533;&#65533;2(U&#65533;&#65533;]&#65533;&#65533;&#65533;&#65533;H1&#65533;&#65533;&#65533;FvEO&#65533;Z&#65533;RU ~U.k&#65533;[#&#1127;&#65533;&#65533;-&#65533;&#65533;8&#1127;&#65533;&#65533; P&#65533;&#65533;&#65533;&#65533;&#65533;&#65533;=&#65533;<&#65533;&#65533;@&#65533;8&#65533;1&#65533;&#65533;&#65533;&#65533;&#65533;&#65533; &#65533;&#65533;&#65533;&#65533;Z)@&#36802;&#65533;[&#65533;&#65533;1&#65533;L&#65533;"&#65533;I&#65533;&#65533;0&#65533;;&#603;&#65533;&#65533;`&#65533;&#65533;&#65533;&#65533;&#65533;#&#65533;:&#65533;&#65533;9&#65533;&#65533;j&#65533;!&#1608; (&#65533;w&#65533;&#65533;=&#65533;k&#65533;&#65533;r&#65533;&#65533;&#65533;&#65533;
&#65533;R&#65533;=&#65533;&#65533;&#65533;&#65533;9&#65533;&#65533;&#65533;&#65533;K&#65533;j+&#65533;(5xN &#65533;&#65533;&#65533;&#65533;&#65533;&#65533;[&#567;T)&#65533;&#65533;&#65533;&#65533;&#65533;X(&#65533;&#65533;P&#65533;X&#65533;+n&#65533;&#65533;&#65533;+&#65533;&#65533;j&#65533;&#65533;&#65533;&#65533;&#65533;&#65533;\P.&#65533;&#65533;&#65533;&#65533;&#65533;&#65533;*&#65533;&#65533;(&#738;
&#65533;&#65533;I&#65533;&#65533;&#65533;&#65533;&#65533;&#65533;&#65533;&#65533;&#65533;&#65533; &#65533;33&#65533;&#65533;&#65533;#?)k&#65533;0&#65533;&#65533;&#65533;(&#65533;&#65533;p&#65533;&#65533;&#65533;&#1768;3E&#179;&#65533;{D=&#65533;&#65533;H&#65533;&#65533;&#65533;&#1723;AkD
&#65533;&#65533;'&#65533;&#65533;L&#65533;&#288;09&#65533;&#65533;&#65533;hO&#65533;&#987;&#65533;R4E&#65533;0&#65533;&#1026;&#65533;1 &#65533;&#65533;<VD&#65533;WC&#65533;&#65533;&#65533;Us=&#65533;x=&#65533;E)&#65533;&#65533;
&#65533;_&#65533;-\+&#386;&#65533;&#65533;&#65533;&#65533;46&#2018;&#65533;Jq&#65533;$(&#65533;&#65533;(&#65533;&#65533;h&#65533;&#65533;H&#65533;&#65533;&#65533;&#65533;&#65533;&#65533;Fml&#65533;&#65533;x"'&#65533;&#65533;X.&#65533;&#65533;&#65533;&#65533; G&#65533;h&#65533;&#65533;&#65533;&#65533;It&#65533;&#65533;a&#65533;&#65533;&#65533;&#65533;&#65533;o&#65533;z&#65533;&#456;0&#65533;&#65533;p&#65533;u&#65533;&#386;&#65533;&#65533;@&#65533;&#65533;GO<H&#65533;&#65533;&#65533;[DK&#65533;l&#65533;:{&#65533; &#65533;@&#65533;+&#65533;x&#65533;!&#65533;&#65533;&#65533;0(&#65533;&#65533;(3&#65533;:b&#65533;&#65533;  &#65533;++3&#65533;&#65533;&#65533;&#65533;&#65533;&#65533;&#65533;&#65533;/{&#65533;&#65533;K&#65533;$3&#65533;&#65533;&#65533; &#65533;&#65533;+&#65533;&#65533;&#65533;&#65533;&#65533;
$B/,&#65533;&#65533;BK0&#65533;6&#65533;
KH&#65533;H&#65533; &#65533;&#65533;&#65533;X&#65533;
0`&#65533;((&#65533;J&#65533;9!&#65533;8&#65533;a#&#65533;&#65533;&#685;z&#65533;&#65533;&#65533;&#65533;&#1184;&#65533;x9)&#65533;&#65533;&#65533;&#65533;&#65533;BlC&#65533;C2&#65533;?&#1037;&#65533;&#65533;G\D&#65533;&#65533;&#65533;;&#65533;&#65533;H&#65533;&#65533;&#65533;&#65533;@&#65533;L&#65533;&#65533;&#938;&#65533;&#65533;&#65533;$K&#65533;	&#65533;&#65533;&#65533;&#602;,&#899;&#65533;T&#65533;&#65533;&#65533;W,&#65533;V&#65533;E&#65533;*5&#65533;&#65533;<&#65533;&#65533;&#65533;&#65533;&#65533;&#65533;&#65533;5>H
&#65533;&#1213;;&#65533;5&#65533;B6&#65533;H&#65533;&#65533;(&#65533;h&#65533;x&#65533;M&#65533;&#65533;`&#65533;&#65533;@6x&#65533;@&#65533;&#65533;&#65533;&#65533;4&#1932;&#65533;&#65533;TpT&#65533;\&#65533;&#65533;&#65533;4&#65533;&#65533;&#1820;&#65533;&#65533;&#65533;&#65533;&#65533;|&#65533;lN&#912;.&#65533;&#65533;&#65533;&#65533;&#938;&#65533;&#65533;&#65533;&#65533;&#65533;&#65533;T&#65533;&#65533;&#65533;v &#65533;v&#65533;1@&#65533;
&#65533;M&#65533;L&#65533;&#65533;O)p 	&#65533;C&#1026;&#65533;h*&#65533;,L&#65533;L&#65533;K>&#65533;3&#65533;,4FTP&#65533;K&#65533;&#65533;H&#65533;&#65533;&#65533;&#65533;P
&#65533;&#65533;|&#65533;c&#65533;&#65533;&#65533;L&#65533;,T3&#65533;
J&#65533;&#65533;&#65533;Q&#65533;&#65533;&#65533;y!&&#65533;&#65533;9*&#65533;"&#65533;&#65533;`2&#65533;&#65533;&#65533;5 &#65533;&#65533;X?&#65533;)&#65533;f&#65533;&#137;`k@&#65533;&#1604;&#65533;h&#65533;Y`)K &#65533;H&#65533;&#65533;h&#65533;&#65533;&#65533;!-;x:lh'&#65533;9&#65533;&#65533;*&#65533;9!&#65533;	&#65533;,&#65533;&#65533;&#65533;&#240;&#65533;&#1732;H&#65533;&#65533;&#65533;&#65533;:2&#65533;:*&#65533;*&#65533;&#65533;)&#65533;&#65533;d(E<P&#65533;&#65533;;C&#65533;?&#65533;@&#65533;D;&#65533;&#65533;&#65533;&#65533;C &#65533;P#Q,F&#65533;<&#65533;&#65533;$&#65533;&#65533;4&#65533;&#65533;<L3&#65533;J&#65533;
Pk&#65533;V,&#65533;QCU&#65533;^T&#65533;&#65533;&#65533;C&#65533;&#65533;&#1032;GAF&#65533;Z&#65533;&#65533;HF&#65533;&#65533;=&#65533;RF&#65533;&#65533;&#65533;
x&#65533;&#65533;O&#65533;x&#65533;T&#65533;&#65533;( &#65533;_&#65533;&#65533;_&#65533;&#65533;&#65533; &#1417;&#65533;&#1346;&#65533;&#65533;&#65533;p &#65533;8.f&#65533;&#65533;&#65533;h&#65533;Vf&#65533;Vf|V&#65533;&#65533;f&#65533;V&#65533;8.(&#65533;&#65533;&#65533;Oa&#65533;&#65533;0&#1480;X}&#1353;&#1030;&#65533;XF&#65533;k
Gh&#65533;^&#65533;&#65533;P&#65533;`&#65533;&#65533;h&#65533;&#65533;`&#65533;Dh&#65533;DxT&#65533;m&#65533;&#65533;&#65533;F\TG&#65533;&#65533;>u&#65533;&#65533;&#65533;?&#65533;rpr&#65533;&#65533;&#65533;(&#65533;&#1528;Pb&#65533;&#65533;&#65533;)&#65533;&H&#65533;&#65533;&#65533;&#65533;&#65533;&#65533;&#65533;&#65533; &#65533;&#65533;&#65533;*&#65533;&#65533;R &#65533;&#65533;&#65533;r+&#65533;)&#65533;&#65533;I&#65533;x),&#65533;&#65533;&#65533;&#65533;&#65533;&#65533;8YI&#65533;,&#65533;w&#65533;&#65533;Xy&#65533;&#65533;k&#65533;&#65533;&#65533;X608&#65533;Q&#65533;&#65533;*&#65533;)&#65533;&#65533;&#65533;&#65533;&#65533;&#65533;&#65533;7D&#65533;&#65533;&#65533;&#65533;&#65533;&#65533;C03&#65533;&#65533;&#65533;&#65533;6&#65533;0/57K&#65533;##4Ee&#65533;G|&#65533;&#65533;&#65533;9S$&#65533;B E*&#65533;D&#1395;C-X&#65533;&#65533;&#1741;&#2324;&#65533;&#65533;PZ%&#65533;R&#364;0 &#1418;EX&#65533;	P&#65533;L&#65533;&#65533;<&#65533;T&#65533;9&#65533;&#65533;W&#65533;&#65533;V+Qu&#65533;&#65533;&#65533;&#65533;&#65533;\&#65533;&#557; E
Wm&#65533;uu&#65533;&#65533;&#65533;&#65533;;H&#1888;hW&#65533;
3&#65533;&#65533;&#65533;&#65533;&#65533;&#1478;&#65533;&#65533;&#65533;&#65533;&#65533;&#65533;&#65533;{&#65533;&#65533;P&#65533;^&#65533;$&#65533;&#65533;&#65533;J&#65533;]LbF&#65533;F&#65533;&#1862;`M&#65533;&#65533;&#65533;&#65533;8&#65533;&#65533;^&#65533;E&#1596;\X&#65533;U&#65533; &#65533;&#65533;u&#65533;&#65533;&#65533;&#65533;m&#65533;u&#65533;&#536;8x /h&#65533;&#65533;&#65533;&#65533;
&#65533;MI&#65533;h&#65533;&#65533;&#65533;&#65533;I/(9&#65533;&#245;|)&#65533;&#65533;&#65533;&#65533;&#65533;&#65533;&#65533;&-)&#65533;Sh2&#65533;(&#65533;M&#65533;8&#65533;&#65533;&#65533;7&#65533;&#65533;&#623;XN&#65533;&#65533;&#65533;&#65533;M&#65533;M&#65533;&#65533;&#65533;Q&#65533;&#65533;&#65533;&#65533;J&#65533;&#65533;Z&#1263;m&#597;M&#65533;&#65533;!K0B!m&#65533;&#65533;=&#65533;&#65533;&#65533;2A<&#65533;&#65533;P&#1594;&#65533;[?&#65533;SX&#65533;&#65533;D
&#65533;&#65533;3E&#65533;&#65533;&#65533;&#65533;P&#65533;}b&#65533;&#65533;&#65533;&#65533;$&#65533;&#65533;&#65533;X%P&#65533;L&#65533;&#65533;&#65533;&#65533;&#65533;&#65533;&#65533;L&#65533; =&#65533;a&#65533;&#65533;&#65533;&#65533;&#65533;&#65533;&#65533;U[&#65533;&#65533;0&#65533;&#65533;M&#1443;&#65533;&#1674;Wu&#65533;W&#65533;p]#!.edZ&#65533;&#273;&#65533;{m&#65533;&#65533;&#65533;&#65533;<&#65533;P&#65533;\&#65533;&#65533;\h&#65533;&#65533;}&#65533;E&#65533;&#65533;G&#65533;@&#65533;\PIF&#65533;IN&#65533;&#65533;X&#65533;&#65533;&#65533;k8x+&#65533;&#65533;&#1138;k&#65533;&#65533;&#65533;&#65533;&#65533;&#65533;&#65533;3#&#65533;&#65533;&#1611;8R^&#705;`&#65533;L8&#65533;hM&#65533;&#65533;&#65533;&#65533;&#65533;&#65533;*&#65533;,&#1022;&#65533;&#1158;&#65533;&#454;8&#65533;`P&#65533;e	&#65533;h&#24736;&#461;&#65533;&#65533;'&#65533;&#65533;B&#65533;&#65533;&#65533;&#65533;&#65533;!&#65533;$&#65533;	&#1776;&#65533;&#65533;A&#65533;:$&#65533;IYu6&#1135;c&#65533;0S&#65533;L8&#65533;  &#65533;q&#65533;&#65533;`(@&#65533;S&#65533;B&#65533;"N&#65533;?&#65533;&#65533;I&#65533;&#65533;?-&#65533; &#65533;&#65533;D5&#65533;&#65533;td&#65533;F4&#65533;P&#65533;&#65533;M&#65533;&#65533;R&#65533;,&#65533;&#65533;&#784;&#65533;&#65533;&#65533;|&#65533;X&#65533;&#65533;Q&#65533;\N&#65533;&#776;H-&#65533;&#65533;&#65533;U#&#65533;E&#65533;&#65533;&#1793;&#65533;wmWF&#65533;&#65533;&#65533;&#65533;5&#1261;c&#65533;a&#65533;&#1382;&#65533;5Y&#65533;&#65533;&#65533;F&#65533; ]Fb&#65533;<^&#65533;Z&#65533;&#65533;&#65533;&#65533;&#65533;&#65533;&#65533;8&#1544; &#1552;`&#65533;&#65533;K&#65533;\&#115054;&#65533;J&#65533;S&#65533;&#65533;d&#65533;&#65533;&#65533;&#1752;X&#65533;&#65533;WX&#65533;&#65533;`&#65533;&#65533;&#65533;&#65533;K&#65533;&#65533;&#65533;&#65533;&#1674;&#65533;0&#65533;8&#65533;&#65533;&#65533;a&#65533;&#65533;c&#65533;&#65533;&#65533; &#65533;]&#1248;@[&#65533; 8&#65533;&#65533;&#65533;(@O&#65533;&#65533;@&#65533;> &#65533;>$&#65533;7&#65533;&#65533;&#65533;H&#1666;0l2[&#65533;&#65533;nv&#1650;&Y&#65533;&#65533;&#65533;&#65533;&#65533;'&#65533;B&#65533;&#65533;&#65533;k&#65533;&#65533;:&#65533;&#65533;t*&#288;X&#65533;&#65533;]&#65533;&#65533;&#65533;&#65533;&#65533;&#65533;K&#65533;&#65533;!&#65533;&#65533;["F&#65533;&#65533;&#65533;&#65533;C&#65533;j&#65533;&#65533;'*v&#65533;)&#65533;	S&#1716;&#65533;L&#65533;b&#65533;Y4%&#1291;&#65533;P&#65533;&#65533;&#65533;	U&#65533;(&#65533;&#65533;&#65533;&#65533;U&#65533;Zi&#65533;fc&#65533;mibL&#65533;u&#65533;&#65533;|iV&#65533;&#65533;&#65533;&#65533;3\C5G&#65533;6&#65533;&#65533;&#65533;&#65533;&#65533;&#65533;h,&#65533;]&#65533;~o&#65533;&#65533;&#65533;M&#65533;o&#65533;f&#65533;QjO&#65533;&#65533;&#65533;&#65533;&#65533;&#65533;&#65533;p&#65533;&#65533;&#65533;F&#65533;>=&#65533;&#43814;&#65533;E&#65533;~1&#65533;&#65533;&#65533;F85&#1086;wC
*I&#65533;&#65533;&#65533;.&#65533;&#4656;l&#65533;&#65533;&#65533;&#65533;&#65533;&#65533;&#65533;&#1999;&#65533;&#65533;&#65533;:3,g&#65533;&#65533;X= &#462;&#65533;&#1024;&#65533;&#65533;+&#65533;+&#65533;&#65533;&#510;&#65533;nh&#65533;&#294;&#65533;&#65533;{&#65533;&#65533;&#65533;C&#65533;n&#65533;&#65533;?&#65533;e&#65533;&#65533;&#65533;&#65533;&#65533;&#65533;&#65533;&#65533;9&#65533;8&#65533;&#65533;&7&#65533;I&#65533;&#65533;&#65533;,&#65533;&#65533;@m&#65533;&#65533;&#65533;$&#1138;#&#65533;&#65533;&#65533;K&#65533;v~72&#65533;'&#65533;Rm&#65533;&#65533;&#65533;;&#65533;&#65533;&#65533;+9&#65533;K&#65533;&#65533;&#65533;:'4?&#65533;&#65533;.p@W&#65533;=%&#65533;&#65533;TS&#65533;4AV&#908;&#65533;&#65533;&#65533;&#65533;&#65533;&#1289;h&#65533;&#65533;Nc&#65533;&&#65533;&#65533;`&#65533;c&#65533;c&#65533;&#65533;&#1778;c&#265;
70[&#65533;&#65533;&#65533;=&#65533;&#65533;5x&#885; &#65533;&#65533;X&#65533;W&#65533;&#65533;i#&#65533;&#1864;&#65533;Z7 =	&#65533;&#65533;.&#65533;91\^&#65533;P
&#65533;H&#65533;\&#65533;&#65533;&^&#65533;`U@vv&#65533;4AsHg&#65533;v&#65533;v&#1728;&#65533;&#65533;&#65533;&#518;&#65533;p&#65533;da1&#65533;&#586;	X&#618;&#65533;&#65533;0&#65533;U&#65533;&#65533;&#65533;&#65533;[&#65533;&#65533;&#65533;i&#65533;&#65533;&#65533;+3s&#65533;&#65533;&#65533;&#65533;&#352;&#65533;:&#65533;
&#65533;9&#65533;&#65533;&#65533;#&#65533;&#65533;&#65533;; &#65533;&#65533;&#65533;&#65533;l&#65533;&#65533;`&#65533;&#65533;9/&#65533;v&#65533;&#65533;&#65533;&#65533;b&#65533;&#1248;&#65533;&#65533;&#65533;&#65533;&#65533;=&#1337;&#65533;&#65533;&#65533;+&#65533;&#65533;&#65533;&#65533;$&#65533;8f?&#65533;"&#340; tL3&#65533;&#65533;
&#65533;An&#65533;&#65533;T&#65533;D&#1853;]&#1195;yR3c&#65533;Q&#65533;&#65533;m&#65533;&#65533;2&#1811;&#65533;&#65533;#
&#65533;&#65533;&#65533;P
&#65533;&#65533;&#65533;!&#65533;g&#65533;?wi&#65533;C&#65533;8~&#65533;&#65533;i[&#65533;&#65533;&#65533;&#65533;&#65533;0 &#1773;W&#65533;O&#1839;&#65533;[&#65533;&#65533;&#65533;&#65533;4&#65533;N&#65533;&#851;&#65533;&#65533;Vv&#65533;C&#65533;vYx^&#65533;Vd&#65533;W&#65533;&#65533;&#65533;&#65533;&#65533;&#65533;&#65533;og_&#65533;(g&#65533;$:w,lx&#65533;&#65533;&#65533;&#1320;&#4680;&#590;Y &#65533;&#65533;&#65533;r$:0j#6&#65533;*C*&#65533;&#53275;@a&#65533;0&#65533;z&#65533;&#65533;2&#65533;&#65533;&#65533;&#65533;&#65533;&#65533;&#65533;Aq&#65533;&#1141;^k&#65533;&#2016;&#65533;&#1864;&#65533;=eX&#65533;&#65533;&#65533;8&#65533;>&#65533;&#65533;Ey%&#65533;g&#65533;<L&#65533;{&#65533;o&#65533;&#65533;&#65533;&#65533;&#65533;B\&#65533;&#65533;&#65533;&#65533;TP&#65533;L&#65533;35&#65533;&#65533;&#65533;&#65533;X&#65533;&#65533;&#65533;&#65533;5v&#65533;&#65533;&#65533;'&#65533;&#65533;&#518;&#65533;Wem&#65533;&#65533;&#65533;&#65533;&#65533;&#65533;-&#1053;&#65533;&#65533;&#65533;5&#1085;zS&#65533;&#65533;4&#65533;&#65533;	&#65533;&#65533;h &#130;[`ia&#65533;&#65533;&#65533;&#65533;&#65533;&#65533;5&#1058;
&#65533;0&#65533;&#65533;XT&#65533;T&#65533;$&#660;*W&#65533;l&#65533;&#65533;&#65533;I&#65533;&&#65533;%B&#65533;#$#&#65533;9s&#65533;&#65533;&#65533;&#65533;'&#1056;B&#65533;&#65533;\&#65533;&#65533;&#65533;?&#65533;H&#65533;&#65533;Iz&#65533;)S&#65533;K&#65533;."&#65533;/B'p&#65533;&#65533;\&#65533;&#65533;BH/&#65533;&#65533;&#65533;&#65533;&#65533;kH@^ &#65533;&#65533;&#65533;,&#65533;h&#65533;&#65533;L3a&#49217;`&#65533;&#65533;&#65533;{&#65533;@^&#65533;&#65533;s&#340;&#65533;&#65533;&#65533;%;&#65533;l&#1855;"&#65533;D&#65533;a&#65533;|U&#65533;C&#65533;eQ&#65533;r&#366;p{9&#65533;)&#65533;W4YAW&#65533;&#65533;&#65533;&#65533;y&#65533;&#65533;&#65533;jJ&#65533;E&#65533;r&#65533;4$&#65533;&#65533;>&#65533;8&#65533;&#65533;&#267;7&#65533; &#65533;&#65533;&#65533;&#65533;&#65533;^)&#65533;&#65533;&#1719;s&#65533;&#65533;&#65533;&#65533;&#65533;&#65533;$M>K8p&#19663;&#65533;cI&#65533;&#65533;O&#65533;
[&#65533;3#&#65533;~&#65533;&#65533;&#65533;Z&#65533;&#65533;o&#65533;&#65533;@f&#769;NK
  x@&#65533;pG&#65533;.&#65533;&#65533;&#65533;n&#65533;&#65533;B2&#65533;&#65533;&#65533;&#65533;!@&#65533;c&#65533;&#65533;  &#65533;q&#65533;?&#65533;G&#65533;A))&#1162;C&#65533;2H!uDPx&#65533;&#65533; &#65533;A&#610;
L<&#65533;&#65533;#&#65533;A&#65533;&#65533;R&#65533;I&#65533;&#65533;G%Y&#65533;T=U&#65533;PO&#65533;D\&#65533;pR$6iaA#Vg&#65533;&#65533;We&#65533;&#65533;&#65533;i+m&#65533;&#65533;]v&#65533;i&#65533;X&#65533;Y0Yv&#65533;}E&#65533;J&#65533;e6P`+&#65533;e&#65533;&#65533;&#65533;$&#65533;?~&#65533;&#65533;&#65533;&#65533; &#65533;&#65533;&#65533;&#65533;4e&#65533;Dk&#65533;&#65533;CP&#65533;-+A&#65533;&#65533;@t5A&#65533;X&#65533;U&#65533;&#65533;&#65533;&#65533;0&#61732;A&#65533;&#65533;&#65533;X&#65533;'MwHg&#65533;&#65533;$7&#65533;Y7\H&#65533;:g\t&#65533;:&#65533;,&#65533;&#65533;"&#65533;G&#65533;&#65533;Qz&#65533;"&#65533;d |&#65533;&#65533;&#65533;&#65533;D&#65533;&#65533;@&#65533;&#65533;&#33800;&#65533;&&#65533;{"&&#65533;&#1905; &#65533;&#65533;&#65533;&#65533;/J&#65533;&#65533;&#65533;,r&#65533;O&h(&#65533;	c&#65533;"&#65533;	&#65533;&#65533;&#65533;&#65533;!&#65533;&#1542;P&#65533;#s&#65533;1&#65533;	&#65533;&#65533;@ &#65533;&#65533;C,&#65533;&#65533;O&#65533;!&#65533;h&#65533;&#65533;T&#65533;&#65533;&#65533;&#65533;&#65533;H"&#65533;&#65533;b&#65533;&#65533;;&#65533;&#65533;&#65533;>&#65533;&#65533;OL=m&#65533;E&#65533;&#65533;&#65533;96&#65533;S#&#65533;&#65533;V\%DNh0&#65533;,DD
&#65533;ghA3Pi]&#65533;&#65533;Y&#65533;&#65533;&#65533;&#65533;f&#65533;&f&#65533;&#1609;Pb&#65533;&#65533;e`&#65533;&#65533;&#65533;&#65533;fS&#65533;&#65533;&#65533;&#65533;&#65533;3E&#65533;hY&#65533;&#65533;&#65533;&#65533;,+&#65533;&#65533;O={&#65533;&#65533;CU>&#65533;4&#65533;)&#65533;l&#408;&#65533;_yAVS@1&#1770;&#65533;
EHM@i>&#65533;&#65533;k&#65533;&#65533;>&#1066;=E!F&#65533;1Wa&#65533;&#65533;n&#65533;&#65533;$%$%\&#65533;!+]&#65533;&#65533;-'=B&#65533;=&#65533;<&#65533;&#65533;/&#65533;&#65533;&#65533;&#65533;{&#65533;=&#65533;*&#65533;&#65533;2&#65533;"	&#65533;&#65533;&#65533;&#65533;&#65533;&#65533;&#65533;})&#65533;&#65533;&#65533;&#65533;&#65533;&#65533;n&#65533;!
&#65533;&#65533;@.&#65533;O&#65533;&#65533;  %| &#65533;&#65533;&#65533;lHam0&#65533;KT&#65533;Y&#65533;b&#65533;&#65533;&#65533;P&#65533;&#65533;&#65533;&#65533;c)*K
b&#65533;^&#65533;!&#65533;&#65533;E&#931;&#65533;&#65533;L$&#65533;&#65533;	&#65533;&#65533;#&#65533;&#65533;0&#65533;4L&#65533;M"4&#65533;&#65533;&#65533;&#65533;&#65533;J&#65533;&#65533;&#65533;{&#65533;&#65533;"J&#65533;R&#65533;&#65533;P!&#65533;5!U&#65533;&#1428;&#65533;&#65533;&#65533;q`&#65533;&#65533;&#65533;&#65533;&#65533;&#65533;&#65533;O&#65533;kI&#65533;\&#65533;&#65533;&#65533;5.k{&#1539;4&#65533;&#65533;&#65533;&#757;m [D&#65533;&#65533;&#65533;&#65533;E&#65533;dsy(&#65533;&#65533; &#65533;(&#65533;&#65533;0+IZ&#65533;&#65533;6&#65533;&#65533;&#65533;e&#65533;&#65533;&#65533;X&#65533;6&#65533;&#65533;0&#65533;RM&#65533;L%&#65533;&#65533;E&#65533;&#65533;&#65533;&#65533;!&#65533;@&#65533;&#65533;&#65533;&#65533;#^%NA&#65533;s&#65533;&#65533;&#65533;&#65533;&#65533;&#65533;&#65533;Y&#601;&#1967;&#65533;&#65533;&#65533;Y&#65533;2;&#65533;SIA&#65533;&#1122;&#65533;G&#65533;&#65533;:_&#65533;rD&#65533;&#65533;A&#65533;&#65533;e&#65533;&#65533;Z&#65533;.A&#65533; &#65533;*	\&#65533;&#65533;&#65533;&#65533;&#65533;b&2XT&#65533;&#65533;&#65533;>&#65533;;&#65533;&#65533;&#65533;&#65533;&#65533;&#130;E&#65533;&#65533;&#65533;a&#65533;e.I&#65533;&#65533;&#65533;Z&#65533;&#65533;	;&#65533;&#65533;?&#65533;&#65533;&#987;&#65533;f,&#65533;yv3~2TZ&#65533;t&#65533;"&#65533;WX&#65533;&#65533;>i&#65533;&&#65533;&#65533;+)%&#65533;%}&#65533;$J&#65533;&#1569;&#65533;	&#65533;d&#65533;Q&#65533;I&#65533;&#65533;T&#65533;&#65533;(7&#65533;4,c &#65533; &#734;b:&#65533;6&#65533;dn`	TJS)&#65533;&#65533;e2[j	_"sT&#816;i%&#65533;&#65533;W&#65533;j&#1217;&#65533;&#65533;+&#65533;	&#65533;XR&#65533;&1&#65533;	&#65533;&#65533;`&#65533;j\&#65533;*&#65533;X&#329;'&#65533;B&#65533;&#65533;&#65533;&#65533;&#65533;w(&#65533;J &#65533;&#65533;&#65533;7&#65533;Z&#65533;r&#65533;5,U&#65533;Jx&#65533;^^&#65533;eY6&#65533;&#65533;}&#65533;.Q&#1438;&#65533;/&#65533;&#65533;Pv)t&#65533;&#65533;&#65533;&#65533;&#65533;}&#65533;&#65533;
&4&#65533;x&#65533;&#65533;^&#65533;j&#65533;eZ&#194;g&#65533;
X5{r@&#65533;&#65533; &#65533;&#65533;6&#65533;[&#65533;&#65533;&#65533;&#65533;)&#65533;.&#65533;&#65533;&#65533;}&#65533; &#65533;&#65533;d&#65533;&#65533;&#65533;UrG&#65533;&#65533; <&#65533;@(&#65533;"&#65533;&#65533;&#65533;d-&#65533;xV&^&#65533;&#65533;&#65533;{ e@y&#65533;&#65533;&#65533;m&#65533;&#65533;&#65533;&#65533;&#65533;&#65533;.&#65533;8S&#65533;&#65533;p&#65533;&#65533;&#65533;&#65533;&#65533;&#65533;(^B&#65533;W!dTp+SKJ'*&#65533;j&#65533;%~&#65533;&#65533;O&#65533;X&#65533;4&#65533;&#1317;&#65533;&#65533;M&#65533;&#65533;&#353;&#65533;&#770;R&#65533;&#65533;&#65533;&#65533;&#65533;*0&#65533;&#65533;)&#65533;&#65533;4&#65533;&#65533; &#760;&#65533;2&#65533; '&#65533;&#65533;t&#65533;&#65533;&#65533;&#65533;I&#65533;&#65533;R&#1320;$u&#65533;ld&#65533;&#65533;&#65533;)S&#65533;&#65533;5&#65533;1&#65533;TU&#65533;K&#65533;D&#65533;L&#65533;&#65533;&#65533;&#65533;&#65533;&#65533;&#65533;pIS&#65533;&#65533;W&#65533;ry&#65533;&#65533;&#65533;qTI&#65533;&#52343;&#65533;&#1971;aB&#65533;&#1426;2&#65533;&#65533;#&#65533;	" &#65533;&#65533;"&#65533;v&#65533;3J&#65533;&#65533;=&#65533;!&#607;&#65533;;&#761;&#65533;r&#65533;D+&#1089;63w"d&#65533;;&#65533;&#65533;&#65533;&#422;&#65533;4D[&#65533;&#65533;`j&#199;,&#65533;&#65533; ]L&#65533;&#65533;&#65533;OH&#65533;&#65533;N&#65533;$}&#65533;tau&#65533;G&#65533;&#65533;&#65533;&#65533;|)&#65533;4&#65533;s-&#65533;0&#65533;9J:&#1458;&#65533;}&#65533;&#65533;7%.&#65533;&#65533;{&#65533;&#65533;&#65533;<&#65533;&#65533;O&#65533;&#65533;&#65533;d&#65533;&#65533;&&#65533;&#65533;$%&#65533;&#65533;J&#65533;m&#65533;&#65533;0n&#65533;&#1224;&#65533;&#65533;&#65533;&#65533;e2t&#65533;KQwZ&#65533;&#65533;&#1573;%IL$)&#65533;&#65533;&#65533;)L&#65533;O&#65533;&#65533;cK&#65533;&#10274;&#65533;PkZ&#65533;@  vW&#65533;&#65533;&#65533;&#65533;&#65533;&#65533;Yb&#529;&#65533;&#65533;&#65533;&#65533;Ymns&#65533;&#65533;L&#65533;L
&#65533;I%-&#65533;&#65533;&#65533;!&#65533;&#65533;&#65533;&#65533;&#65533;&#65533;&#65533;&#65533;&#65533;2&#65533;Q&#65533;k1&#65533;&#65533;&#65533;&#65533;&#65533;c$&#65533;&#65533;/&#65533;y&#835;&#65533;&#65533;&#65533;&#65533;&#65533;&#65533;&#65533;?X&#65533;&#65533;e0:q&#65533;&#65533;r&#65533;wg&#65533;D&#65533;p&#65533;&#65533;&#65533;d&#65533;C&#65533; 7A&#65533; P[@&#65533;&#65533;&#65533; $&#65533;&#65533;:%&#65533;&#65533;O+&#65533;&#65533;&#65533;&#65533;&#65533;&#65533;&#65533;|&#65533;&#65533;[]Z&#65533;&#65533;=o&#65533;,&#65533;&#65533;&#65533;&#65533;&#65533;&#65533;. &#943;a9&#65533;&#65533;X&#65533;S%&#65533;]&#65533;4&#65533;\yJ&#65533;&#65533;&#65533;?J&#65533;&#65533;Y&#65533;&#65533;&#65533;&#65533;IS&#65533;&#65533;hw&#1750;w"&#65533;2&#65533;*&#65533;-&#65533;&#65533;1&#65533;@&#65533;&#65533;&#65533;&#65533;&#65533;v$B&#65533;8&#148;n&#65533;&#65533;&#65533;&#65533;N&#65533;&#65533;e2&#65533;&#668;%&#65533;&#65533; &#65533; &#65533;B\&#65533;&#64624;t&#65533;&#65533;&#65533;&#65533;Wf|/y&#65533;&#65533;&#65533;&#1317;"&#65533;&#65533;&#65533;_f&#65533;R&#65533;&#758;YgV&#65533;0 &#65533;i&#65533;&#65533;O&#65533;0&#65533;&#65533;'&#65533;&#65533;&#65533;C=&#65533;&#65533;5X?	&#65533;&#65533;&#65533;%&#65533;T&#65533;&#65533;&#65533;&#65533;oO,&#65533;7T &#65533;7$E&#65533;,n&#65533;Y4&#65533;5.&#1699;&#65533;&#65533;F@^&#65533;&#65533;]&#65533;n&#65533;&#65533;&#65533;&#65533;n&#65533;&#65533;&#65533;&#65533;?&#65533;I\&#65533;&#65533;&#65533;&#65533;3]&#65533;&#65533;hHH(&#65533;@&#65533;9	&#65533;oI&#65533;&#1509;Dr&#65533;&#65533;&#65533;&#65533;A&#65533;&#1769;&#65533;&#65533;&#65533;&#65533;SG&#65533;y&#65533;&#65533;&#65533; MA$>!&#65533;&#65533;&#65533;@`,&#65533;EYG&#65533;4&#593;&#65533;&#65533;" &#65533;&#65533;DG]Y&#65533; 4&#65533;&#65533;@L[KP&#65533;FQW&#65533;&#65533;&#65533;&#65533;C!&#65533;K&#5218;&#65533;M&#65533;&#65533;&#65533;&#65533;&#65533;,&#542;&#4106;&#65533;T\=&#65533;^&#65533;T&#65533;&#65533;I&#65533;&#65533;&#65533;&#602;&#65533;&#924;|&#65533;&#65533;!&#65533;&#65533;&#65533; &#65533; &#65533;&#65533;&#65533;&#65533;&#1892;&#65533;-&#65533;Y&#65533;&#65533;h&#680;&#65533;@&#65533;&#1345;&#65533;&#65533;&#1500;&#65533;W&#65533;&#65533;&#65533;&#65533;	FJ\&#65533;,&#65533;&#65533;&#65533;&#65533;&#65533;J )&#65533;0&#65533;B,GS&#65533;&#65533;^&#65533;UJ\&#65533;&#65533;&#65533;&#65533;&#65533;E&#65533;D(9&#65533;&#65533;.D&#65533;4&#65533;&#65533;&#65533;m@9&#65533;&#65533;I\c9&#65533;6&#65533;&#65533;&#65533;7~#B&#65533;#&#65533;c&#65533;&#65533;&#65533;7 &#65533;&#65533;D&#65533;Ul&#65533;&#65533;&#65533;D"&#65533;&#65533;&#65533;@&#65533;&#65533;4~G9&#65533;"CPDO6&#65533;=&#65533;@I&#65533;&#65533;CK&#65533;d&#65533;&#65533;Z&#65533;&#65533;@S&#65533;c~&#65533;&#65533;&&#65533;C&#65533;]E&#65533;H b&#65533;&#65533;^&#65533;&#65533;&#65533;&#65533;&#65533;}&#65533;Ox &#65533;!&#65533;&#65533;&#65533;(&#65533;&#65533;&#65533;^&#65533;T&#65533;T=e&#65533;l&#65533;I~&#65533;4N&#1635;&#65533;J&#65533;#&#65533;	Z&#65533;d"E&#65533;&#65533;	Y&#65533;[l&#65533;(&#65533;_ FV)&#65533;&#65533;&#65533;&#65533;&#65533;tZ&#65533;dJ&#65533;&#65533;Z|W}&#1957;&#65533;&#65533;]x&#65533;?L&#65533;i&#65533;J&#65533;K$@&#437;U-&#65533;'&#65533;&#65533;+&#65533;J&&#65533;B&&#522;(&#65533;W&#65533;&#65533;&#65533;1&#65533;%nL&#65533;&#65533;c"&#65533;${u#J&#65533;&#65533;&#65533;l&#65533;7l&#65533;&#65533;&#65533;.&#65533;&#65533;D&#65533;&#65533;&#65533;IT&#26593;&#65533;h&#65533;f&#65533;&#65533;/&#65533;&#65533;*(M&#65533;BF&#65533;B i&#65533;&#65533;&#65533;j&#65533;+&#65533;P&#65533;\H8@8 a&#65533;&#65533;8B&#65533;8&#65533;&#65533;6&#65533;&#65533;Dc9&#65533;&#65533;6&#65533;p&#65533;q&#65533;&#65533;&#65533;&#65533;&#65533;=&#65533;sV`^&#1008;,&#65533;4'&#65533;&#65533;a&#65533;I&#65533;FH&#65533;JE"&#65533;&#65533;&#65533;&#65533;&#65533;&#65533;8&#65533;!4&#65533;&#65533;W&#65533;&#65533;I|$&#65533;&#65533;&#65533;n&#65533;&#16152;&#65533;&#65533;&#65533;&&#65533;&#65533;M&#65533;A&#65533;L&#65533;&#65533;$&#65533; &#65533;,H&#896;&#65533;&#65533;8&#65533;$&#51782;#&#65533;^H&#65533;&#65533;&#65533;&#65533;&#65533;B&#65533;F&#65533;&#65533; D"P
e^&#65533;&#65533;&#65533;R&#65533;[&#65533;&#65533;O&#65533;&#65533;&#65533;m&#65533;X&#65533;&#65533;U&#65533;&#65533;j|Z=&#65533;@TR&&#65533;]&#65533;&#65533;&#65533;IGTKt&#65533;&#65533;r&#65533;dZE9x&#65533;&#65533;'&#65533;)&#65533; &#65533;&#65533; (&#65533;@&#550;JBHB&#65533;m:iH&#65533;&#65533;%D@&#65533;diZUi&#65533;N&#65533;DA&#65533;Yi&#65533;%8&#65533;&#65533;&#65533;&#65533;m&#65533;&#65533;!&#65533;&#65533;!@&#65533;&#65533;&#65533;D&#65533;&#65533;l&#65533;)&#65533;	&#65533;4&#65533;&#65533;`D~&#65533;&#65533;&#65533;&#65533;m@&#65533;&fbV&#65533;&#65533;*jb&#65533;&#65533;a&#65533;)&#65533;&#65533;&#65533;&#65533;&#65533;hU#&#65533;q&#65533;A&#65533;&#65533;&#65533;&#65533;?8d&#65533;&#65533;&#65533;e^E &#65533;&#65533;&#65533;0&#65533; &#297;&#65533;i&#65533;&#65533;hp&#65533;&#65533;&#65533;<<"Xp&#65533;&#5140;j
0@&#65533;&#65533;h&#65533;K&#65533;&#65533;&#65533;TU&#65533;&#65533;&#65533;&#65533;&#65533;&#65533;&#65533;a4&#65533;&#65533;&#65533;&#65533;"&#65533;&#65533;&#65533;&#65533;&#1942;&#65533;&#65533;$
bx&#65533;e&#646;
&#65533;$&#65533;&#65533;a&#65533;	N-&#65533;g&#65533;&#65533;e&#65533;&#65533;&#65533;&#65533;&&#65533;K&#65533;NW6QJ&#65533;&#65533;h&#65533;&#65533;Op&#65533;"(&#65533;?(A@Y&#65533;I&#65533;l&#65533;&#65533;@<&#65533;&#65533;*&#65533;&#65533;b&#65533;&#65533;__&#65533;G&#65533;&#65533;w&#65533;f&#65533;&#65533;P>&#65533;&B&#65533;&#65533;P(&#65533;D &#65533;&#65533;5D&#65533;/&#1695;&#65533;&#65533;b,L&#65533;&#65533;&#65533;e,&#65533;&#65533;&#65533;&#542;C	d&#50152;@M&#65533;&#65533;*&#65533;&#65533;By|Wy<||&#65533;w=&#65533;&#65533;y&#65533;J&#65533;&#65533;b.f&#65533;&#65533;&#65533;&#1082;&#65533;o&#65533;I&#65533;@%&#65533;&#65533;&#65533;&#65533;M&#65533;D&#65533;&#65533;U^.d&#65533;&#65533;;&#65533;K&#65533;&#65533;;&#65533;Jl&#65533;?lBHH&#65533;I&#65533;^Hd&#65533;&#65533;&#65533;}E&#65533;&#65533;&#65533;^&#65533;&#65533;!&#65533;My&#65533;E&#65533;!&#65533;2&#65533;)&#65533;_,
&#1880;&#65533;_&#65533;'&#65533;&#65533;	F&#65533;&#65533;!&#65533;&#65533;N&#65533;D&#65533;&#65533;&#65533;,4&#65533;&#65533;&#1986;&#65533;&#336;y&#65533;&#65533;&#65533;}&#65533;W&#65533;&#65533;gk&#65533;e&#65533;T&#65533;"&#65533;&#65533;g[&#65533;	  Z&#65533;&#65533;?&#1542;*&#65533;&#65533;&#65533;&#65533;&#65533;q&#65533;&#65533;&#65533;(&#65533;&#65533;+&#65533;&#65533;&&#65533;B"&#65533;&#65533;&#65533;&#65533;&#65533;&#65533;&#65533;&#65533;Em&#65533;&#65533;&#65533;-J&#65533;lKd&#65533;&#65533;~&#65533;&#65533;Z&#65533;X&#65533;?4/&#65533;2&#65533;&#65533;&#65533;,B&#65533;B	&#65533;P&#65533;&#65533;?H&#65533;P8!PD&#65533;2C`&#65533;&#65533;&#52148;tB&#65533;&#65533;&#65533;!&#65533;&#65533;&#65533;W&#65533;&)&#65533;
@' +@&#65533;&#1967;&#65533;&#65533;/B&#1833;J&#65533;&&#65533;&#65533;&#65533;K&#1833;&#65533;&#687;&#65533;&#65533;wD&#65533;%T&#65533; &#65533;/J&#65533;&#65533;&#65533;@&#65533;i&#65533; &#65533;u&#65533;`*&#65533;K|&#65533;&#65533;D)&#65533;&#65533; &#65533;'&#65533;
(hM&#65533;&#65533;Y&#65533;&#65533;W|&#65533;
(&#57866;D&#65533; &#65533;&#65533;&#65533;&#65533;&#65533;&#65533;
V&#65533;&#602;|&#65533;X&#65533;!aT&#65533;&#65533;5&#65533;J&#65533;&#65533;&#65533;?J&#65533;b+&#65533;jI&#65533;&#65533;&#65533;$&#65533;&#65533;Q&#65533;&L&#65533;&#65533;&#65533; &#65533;&#629;&#65533;&#65533;&#65533;&#65533;&#65533;)1&#65533;&#65533;&#65533;&#65533;N&#65533;&#65533;&#65533;v4@H8&#65533;.&#65533;&#288;&#65533;&#65533;eN&#65533;s&#476;&#65533;J&#65533;&#65533;@&#65533;&#65533;j&#65533;&#65533;Y&#65533; \l!G&#65533; &#65533;&#65533;?$&#65533;rH&#65533;l"B&#65533;I&#65533;&#262;,&#65533;B`&#65533;1&#65533;&#65533;&#65533;r&#65533;J&#65533;&#65533;!&#769; &#65533;+&#65533;@)&#65533;&#65533;)&#65533;&#65533;!&#65533;&#65533;&#1506;LJ&#65533;@&#65533;D&#65533;&#65533;rO&#1582;&&#65533;2Q@&#65533;O c^5&#65533;t&#65533;p&#65533;&#65533;&#65533;$&#65533;O l&#65533;&#65533;&#65533;&#65533;&#65533;p	k&#65533;&#65533;&#1946;x$&#65533;&#795;&#65533;U&#1851;&#65533;I&#65533;&#65533;&#65533;?&#65533;&#333;}&#65533;&#65533;I&#65533;&#65533;MO&#65533;&#65533;@&#65533;sH&#65533;-&#65533;B&#65533;&#65533;&#65533;&#65533;k&#65533;f%&#65533;p&#65533;&#65533;&#65533;&#65533;(Se.&#65533;hP&#65533;N&#65533; \J&#65533;&#65533;&#65533;&#65533;[&#65533;C&#65533;X&#65533;!&#65533;h&#15504;&#65533;|&#65533;N&#65533;DjES4F_&#65533;E_&#65533;rttR`-H4.#EA &#65533;,&#65533;I#&#65533;&#1149;#P&#65533;.&#65533;&#65533;D"&#65533;%&#65533;&#65533;?T&#65533;%;&#65533;N&#65533;&#65533;V/BX&#65533;J&#65533;&#65533;gv&#65533;g
&#65533;&#65533;j&&#65533;2pR/5*d&#65533;S{&#26505; fJ&#65533;TZJ &#65533;B@&#65533;&#65533;4W&#65533;cC&#65533;^u&#65533;&#65533;p*JG8&#65533;&#296;A&#65533;&#65533;&#65533;-&#65533;D&#65533;&#65533;D&#65533;f$&#65533;&#65533;&#65533;-&#65533;&#65533;"&#65533;&#65533;&#65533;,&#65533;&#65533;a&#65533;*"&#65533;&#65533;hn&#65533;&#65533;!&#65533;NH&#65533;NH&#65533;&#65533;&#65533;0&#65533;&#65533;I&#65533;JhJesY&#65533;&#65533;&#65533;Nj&#65533;U&#65533;)&#65533;&#65533;&#65533;:n38&#65533;W5&#65533;O0@3&#65533;6&#65533;&#65533;U&#65533;&#65533;Yx&#65533;&#35112;&#65533;8&#65533;iE&#65533;!&#65533;1&#65533;&#65533;c&#65533;&#65533;q&#65533;pk5&#65533;7L&#65533;&#65533;w| Kh&#65533;&#65533;&#65533;&#65533;&#65533;/<&#65533;tWO7w&#65533;@"&#65533;@h&#65533;&#65533;&#65533;?`/&#65533;^&#65533;&#65533;&#65533;rlR&#65533;c&#65533;IuSfy&#65533;&#65533;T&#65533;&#65533;J&#65533;w{[fU&#65533;w&#65533;&#65533;&#65533;g&#65533;1U&#65533;Y&#65533;&#65533;&#65533;~k5&#65533;&#65533;k5&#65533;&#65533;1u;&#65533;&#65533;&#65533;\&#65533;&#65533;&#65533;&#65533;&#65533;tla&#65533;&#65533;Q&#65533;u&#65533;B[C&#65533;J&#65533;&#65533;&#65533;&#65533;&#65533;D&#65533;4&#65533;]w8&#65533;&#65533;&#65533;?&#65533;5Q&#65533;&#65533;&#65533;)&#1110;ldy&#65533;&#65533;9&#65533;&#65533;&#65533;!&#65533;vc&#65533;&#65533;&#65533;/&#65533;W&#837;U&#65533;+&#65533;&#65533;&#65533;&#65533;p&#47480;]&#65533;&#65533;&#65533;&#309;&#65533;3+&#65533;&#65533;
|&#65533;&#65533;&#65533;&#65533;:&#65533;&#65533;l&#65533;Jm&#65533;D\E&#65533;&#65533;&#65533;&#65533;O Vc5qou&#65533;&#65533;&#65533;&#65533;&#65533;7&#65533;&#65533;&#65533;Z 6&#65533;&#65533;&#473;&#65533;&#65533;y&#65533;3&#65533;I&#65533;&#65533;&#65533;&#65533;&#65533;&#65533;&#65533;>ws7wx&#65533;D&#65533;@<J&#65533;v&#65533;&#65533;@&#65533;&#65533;;-&#65533;n&#65533;q&#65533;#&#65533;/nf&#65533;6&#65533;gR&#65533;&#498;7&#65533;Gue&#65533;&#65533;Vcz&#65533;f&#65533;&#65533;D&#65533;G&#65533;&#65533;&#65533;
&#65533;B&#65533;c&#65533;W&#65533;&#65533;&#65533;0&#65533;&#65533;&#65533;%X3&#65533;&#65533;&#65533;Dd&#65533;J4&#65533;&#65533;&#65533;&#65533;p&#65533;&#65533;&#65533;P&#65533;a&#65533;&#65533;$B&#65533;&#65533;  R&#65533;&#65533;&#65533;8&#65533;&#65533;&#65533;
&#65533;N&#65533;7&#65533;k`&#65533;"&#65533;&#65533;&#65533;&#65533;&#65533;o8&#65533;;&#65533;&#65533;D&#65533;&#65533;I&#65533;i V&#65533;&#65533;&#65533;&#65533;&#65533;&#65533;n&#65533;&#65533;&#65533;&#65533;&#65533;&#65533;8>p&#65533;S&#65533;rX&#65533;I+&#65533;&#65533;8q&#65533;7Bt&#65533;&#65533;&#65533;q&#65533;&#65533;&#1659;k5r&#65533;{U&#65533;&#65533;&#65533;tUC&#65533;&#65533;qv,&#65533;A&#65533;&#65533;Wf&#65533;U&#65533;"&#65533;&#65533;>&#65533;x&#65533;l&#65533;'&#65533;&#65533;&#65533;&#65533;&#65533;&#65533;I\CNC7x&#65533;&#65533;&#65533;z&#65533;&#65533;J(&#65533;&#65533;&#65533;cgD&#65533;&#65533;DQsls&#65533;&#65533;e&#65533;&#65533;e&#65533;7y&#65533;B&#65533;&#65533;<J|&#65533;nT:&#1127;&#65533;&#1139;&#65533;t&#65533;&#65533;&#65533;&#65533;qH&#65533;@&#65533;rH&#65533;&#65533; &#65533;&#65533;&#65533;'&#1634;6&#65533;D=&#65533;&#65533;D&#65533;&#65533;&#297;&#65533;&#65533;=`=&#65533;&#65533;&#65533;&#65533;&#65533;&#65533;&#65533;&#65533;;&#65533;&#1567;!:&#65533;6&#65533;&#65533;&#65533;&#65533;&#65533;&#65533;F&#65533;&#65533;}&#65533;&#65533;6>&#65533;;&#65533;&#65533;!&#65533;`&#65533;@@))>W&#65533;&#65533;\&#65533;&#65533;&#65533;&#65533;&#65533;&#65533;&#65533;&#65533;*&#65533;{&#65533;&#1531;I&#65533;D*d&#65533;&#65533;&#65533;q&#65533;&#65533;7&#65533;&#65533;&#65533;&#65533;&#65533;&#65533;&#65533;n&#65533;1&#65533;q<+q&#65533;q&#985;z&#65533;&#65533;&#65533;&#65533;{&#65533;Ku&#65533;&#958;&#65533;?<_&#65533;|&#65533;>&#267; >7&#65533;&#610;9&#65533;2w&&#65533;|&#65533;L>&#65533;dOo&#65533;&#65533;Zo&#65533;&#65533;&#65533;Ro&#65533;&#65533; P&#65533;D&#65533;C5&#65533;&#65533;&#65533;lS?Z&#65533;z&#65533;S&#65533;&#65533;&#65533;&#65533;&#65533;&#65533;7U&#65533;&#65533;&#65533;&#65533;/&#65533;/}&#65533;&#65533;&#65533;&#65533;&#65533;w&#65533;&#65533;q&#65533;&#65533;?&#65533;	4xaB&#65533;6tX&#65533;&#65533;"&#65533;&#65533;&#65533;!&#65533;&#65533;4=x'&#65533;&#65533;&#65533;@&#65533;@&#65533;_&#65533;&#65533;d&#65533;&#65533;&#65533;&#65533;YQ
&#65533;&#65533;&#65533;&#65533;@S&#65533;&#65533;&#65533;&#65533; &#1026;ib&#65533;&#65533;&#65533;&#65533;&#65533;&#65533;J&#65533;&#65533;&#65533;b&#65533;&#65533;&#65533;&#65533;&#65533;&#65533;&#65533;&#65533;2hu&#65533;&#65533;^&#1196;&#65533;JT&#65533;&#65533;S&#65533;[P*A&#65533;S&#65533;*\&#65533;&#65533;	&#65533;&o&#65533;.&#65533;H&#65533;C&#65533;&#65533;xR[&#65533;1G&#65533;p&#65533;&#267;7f&#65533;&#65533;qd&#524;E&#65533;&#65533;P&#65533;0&#65533;&#65533;^&#65533;gQs&#65533;&#65533;*&#65533;,z i&#65533;Y&#65533;L&#65533;@&#65533;S_;AD&#65533;x&#65533;&#65533;o&#65533;5T&#65533;&#65533;/n&#65533;p&#65533;&#65533;&#65533;W&#65533;&#65533;&#65533;&#65533;#&#65533;W&#65533;|&#65533;5&#65533;&#65533;w?&#65533;*&#65533;AU&#65533;&#65533;{7}z&#65533;&#65533;&*!0|	U%&#65533;'Q&#65533;&#65533;&#65533;&#65533;&#65533;W&#65533;?&#65533;r)&#65533;9&#65533;&#65533;{&#65533;&#65533;bh:T&#65533;&#65533;.]&#65533;G&#65533;
#!&#65533;&#65533;Hn4&#65533;,&#65533;&#65533;&#65533;&#65533;&#65533;&#65533;/&#65533;HG&#65533;&#65533;&#65533;{&#65533;e&#65533;QF&#65533;*&#65533;&#65533;"&#65533;$&#65533;#&#65533;1(&#65533;&#65533;B:&#65533;[`&#65533;#gA&#65533;&#65533;&#65533;Y&#1184;Y`jF&#65533;*U,'&#65533;&#65533;&#65533;&#578;&#65533;&#65533;&#65533;&#65533;z
&#65533;&#65533;Xj&#65533;&#65533;Y&#65533;$&#65533;(/zj&#65533;,Z&#65533;&#65533;&#65533;&#65533;&#65533;&#65533;.&#65533;b &#65533;ZA)@&#65533;&#65533;R&#65533;&#65533;&#65533;1t&#65533;&#65533;&#65533;&#65533;&#65533; &#65533;,h&#65533;&#962;&#65533;&#65533;&#65533;F&#65533;&#65533;&#65533;&#65533;&#65533;g&#65533;C&#65533;dt0&#65533;@&#65533;0&#65533;&#65533;&#65533;0g&#65533;&#65533;2TgKl6&#65533;^;u&#65533;V#<,&#65533;&#65533;:&#65533;&#65533;&#65533; 8N&#65533;&#65533;!&#65533;^&#65533;&#65533;&#65533;X&#65533;!&#65533;&#65533;&#65533;&#65533;':&#65533;&#1230;:&#65533;&#65533;N7j&#65533;u!&#65533;&#65533;&#65533;&#65533;p&#65533;&#65533;&#65533;&#65533;&#65533;#&#65533;&#65533;&#65533;&#65533;+&#65533;>&#65533;&#65533;{&#65533;&#65533;	|.&#1922;D&#65533;&#65533;&#65533;M9&#65533;{N7	G&#65533;&#65533;&#65533;&#65533;tK07]%D6a&#65533;p&#65533;L7]s\&#65533;3UU&#65533;&#65533;&#65533;&#65533;&#65533;&#65533;:&#65533;,E&#65533;C&#65533;&#335;]&#65533;p&#1812;U^y0-b&#65533;&#65533;&#65533;&#65533;&#65533;&#65533;&#65533;q&#65533;&#65533;&#65533;&#65533;y&#65533;&#65533;$&#65533;'&#65533;&#65533;-

&#65533;&#65533;&#35367;p:&#65533;&#65533;!&#65533;&#65533;&#65533;&#65533;L&#65533;&#65533;&#1722;&#65533;C&#65533;&#65533;&#65533;&#65533;b&#65533;z&#65533;%&#65533;"&#65533;-&#65533;&#65533;j-&#65533;&#65533;'&#65533;&#65533;4&#1277;&#65533;&#65533;&#65533;e&#65533;2-&#65533; &#65533;L&#65533;&#65533;Z&#65533;o&#65533;&#65533;&&#65533;&#65533;'&#65533;&#65533;&#320;&#65533;&#65533;&#65533;&#65533;\9&#65533;&#65533;2&#65533;[&#65533;&#65533;&#65533;&#65533;0[&#65533;7
o#6[&#65533;&#65533;&#65533;&#65533;&#65533;&#65533;&#65533;mjN&#65533;&#65533;&#65533;-P&#61756;&#65533;&#65533;&#65533;&#65533;m&#65533;=&#65533;Zj&#65533;&#65533;&#65533;!&#65533;&#65533;&#65533;&#65533;	&#65533;&#65533;&#1888;&#65533;&#65533;&#65533;&#65533;&#65533;}e&#65533;&#195;e{~&#65533;&#65533;6kX&#65533;&5!*9d&#65533;&#65533;&#65533;|&#65533;5&#65533;x&#65533;&#65533;&#65533;&#65533;8&#65533;&#65533;I#&#65533;3&#65533;&#65533;&#65533;&#65533;&#65533;<&#413;&#65533;&#65533;&#65533;*&#65533; L&#65533;B3&#65533;"&#65533;&#65533;JP&#65533;&#65533;S&#65533;&#65533;&#65533;&#65533;MRQ&#65533;&#1308;&#181;C&#65533;&#65533;l&#65533;&#65533;&#65533;&#147;&#65533;&#261;M&#65533;&#65533;&#65533;&#65533;d)M)L&#1179;&#65533;B%&#65533;&#65533;&#65533;(Hi&#65533;&#1124;&#65533;&#65533;	MM&#65533;!&#65533;Hh6&#65533;&#65533;NY&#65533;T&#65533; &#65533;-S&#65533;&#65533;$6&#65533;&#65533;&#65533;&#1327;~&#65533;iU&#65533;&&#13829;&#65533;
&#65533;&#65533;c&#65533;&#65533;j&#65533;*&#65533;&#65533;V&#65533;k&#65533;h&#972;&#65533;5&#241;&#65533;j&#65533;&#65533;&#65533;&#65533;FZ&#65533;&#65533;&#1535;D;&#649;n7&#65533;3&#65533;t&#65533;&#65533;&#65533;!&#527;N&#65533;N"&#65533;&#65533;C
&#65533;&#65533;&#65533;
.Z&#65533;&#65533;8&#65533;&#65533;&#65533;E"&Y&#65533;&#65533;?&#65533;&#581;&&#65533;<zd^&#65533;W&#65533;&#65533;':&#65533;&#65533;&#65533;:|t&#65533;&#65533;r&#65533;&#65533;&#65533;,{&#65533;&#65533;r&#65533;&#65533;Y&#65533;z&#1351;Ru1&#65533;alb&#65533;&#65533;0&#65533;WL&#65533;&#65533;h}
&#65533;%&#65533;&#65533;7&#65533;&#65533;-&#65533;&#65533;&&#65533;&#65533;uGJ/&#65533;!miv&#65533;iHa&#65533;N&#65533;&#65533;&#65533;0 Q&#65533;\&#65533;\&#65533;&#65533;&#65533;d-&#65533;:SU(w&#65533;&#65533;dP&#65533;b&#65533;f&#65533;e	'dP2&#65533;&#260;ak&#65533;@H&#65533; &#65533;OdX2	&#65533;PT &#65533;&#65533;&#65533;&#65533;&&#65533;&#65533;"0&#65533;&#65533;"&#65533;&#65533;&#65533;WqF~&#65533;&#65533;2&#65533;&#65533;&#65533;T&#65533;	&#65533;b&#65533;&#65533;9&#1128;&#65533;q&#65533;&#65533;L&#65533;f&#65533;&#65533;&#65533;mFsb$&#65533;&#65533;*&#65533;9_&#65533;&#65533;6&#65533;mRE&#65533;&#65533;8H;N&#65533;&#65533;u&#65533;&#65533;G=&#65533;2:T&#1386;&#65533;r&#65533;i~&#65533;_&#65533;d#&#65533;M&#65533;N h%$b.x&#65533;'?&#65533;&#65533;&#24814;&#65533;&#65533;k &#65533;<^&#65533;&#65533;&#65533;&#65533;
M&#65533;`s&#1578;&#65533;&#65533;&#65533;z&#1283;&#65533;&#65533;32&#65533;&#65533;&#65533;"*&#1994;&#65533;WYf&#65533;/&#65533;&#65533;-H&#65533;&#65533;&#65533;Y&#65533;&#65533;4&#65533;a-z0&#65533;*&#283;J2&#65533;F{Zh&#65533; ^&#65533;&#65533;l'&#65533;&#65533;I&#65533;9&#65533;[Z&#65533;n&#65533;P`&#65533;@&#65533;&#65533;X@&#65533;Bb&#65533;&#65533;&#65533;Z&#65533;e.&#65533;q&#65533;U&#65533;&#65533;V&#65533;C&#65533;J&#65533;d\&#65533;&#65533;mS&#65533;2c&#65533;&#65533;R/&#65533;hc&#65533;AQK&#65533;x&#65533;&#788;&#65533;o&M&#65533;&#65533;&#65533;&#1158;&#65533;&#65533;&#65533;/&#65533;Ps&#65533;&#1160;/oil*&#65533;u&#65533;&#65533;An&#65533;&#65533;@&#65533;&#65533;&#65533;>&#65533;5&#65533;A&#65533;2&#65533;&#65533;^&#65533;&#65533;s&#65533;Z#&#65533;H&#65533;v&#65533;&#65533;&#65533;&#65533;[r&#65533;&#65533;&#65533;C&#65533;&#65533;&#65533;&#65533;&#65533;K&#65533;^&#65533;&#65533;q&#353519;&#65533;&#65533;X&#65533;Zp`E&#65533;&#65533;&#65533;&#65533;&#65533;AN&#65533;&#65533;H&#65533;&#65533;&#65533;&#65533;&#65533;&#50313;)&#65533;&g4U&#65533;&&#65533;&#65533;&#65533;&#65533;~&#65533;&#65533;&#65533;c&#65533;`$$-&#65533;P&#65533;&#65533;`R&#65533;&&#65533;Xyhl_k]&#65533;x&#65533;&#65533;y&#65533;s&#65533;P&#65533;.&#65533; &#65533;M[Q&#65533;K&#65533;&#65533;
dII&#65533;&#65533;H&#65533;&#65533;yiOo&#65533;SL&#65533;	&#65533;&#65533;&#65533;43&#65533;4&#65533;f&#65533;&#65533;n&#65533;7/&#65533;&#65533;&#65533;un&#65533;8%MO&#65533;&#65533;&#65533;@&#65533;&#65533;3\&#65533;&#65533;(,&#65533;&#65533;&#65533;W&#65533;&#65533;&#65533;&#65533;Q&#65533;wj8&#65533;&#65533;6&#65533;ro&#65533;3&#65533;&#65533;&#65533;x#h0&#65533;&#65533;]&#65533;&#65533;&#65533;&#65533;^&#65533;&#65533;&#65533;H&#65533;&#65533;&#65533;w&#65533;)!&#65533;s&#65533;x&#65533;(x&#65533;+ &#65533;&#65533;&#65533;QN&#65533;;%%X&#65533;&#65533;&#65533;`>&#65533;o&#65533;$&#65533;&#65533;VQ,o';&#65533;&#65533;VuZ&#65533;&#65533;&#65533;%&#65533;&#65533;&#65533;&#65533;&#65533;o&#65533;$&#65533;&#65533;dkH&#65533;&#65533;A&#65533;&#65533;&#65533;,vK&#65533;&#65533;
&#65533;d&#65533;&#65533;)&#65533;&#65533;?&#1098;&#65533;p,9&#1035;r&#65533;&#65533;b&#65533;&#65533;&#1568; &#65533;&#65533;!&#1164;"@u&#65533;&#65533;&#65533;U&#65533;&#257;X!&#65533;&#65533;|?&#65533;"&#441;*D&#65533;&#65533;&#65533;i&#65533;&#800;k &#65533;&#65533;&#1061;&#65533;{&#65533;aE&#65533;c'&#65533;&#65533;&#65533;B&#65533;)&#65533;&#65533;}{&#65533;N&#65533;X&#65533;&#65533;@bo&#65533;p&#65533;U	&#7802;&#65533;;q&#65533;&#65533;&#65533;&#65533;n&#65533;&#65533;&#65533;&#65533;&#65533;&#65533;&#65533;&#65533;$&#65533; -&#33095;&#65533;!w&#65533;&#65533;&#65533;&#65533;&#65533;k&#65533;T&#65533;&#65533;&#65533;]!&#65533;wHa&#65533;Mx&#65533;&#65533;&#65533;&#65533;5n&#65533;~&#65533;#&#65533;
&#65533;2BF1&#65533;&#65533;&#65533;&#65533;&#65533;tl&#65533;&#65533;&#65533;2&#65533;,7Qfz&#65533;I&#65533;&#65533;E\&#65533; &#65533;&#65533;@)&#65533;&#65533;&#65533;&#65533;&#65533;&#65533; @&#65533;&#65533;&#65533;1/wPv&#65533;-o&#65533;&#65533;&#65533;&#65533;&#65533;x&#65533;~&#65533;&#65533;,A)&#65533;2&#65533;&#65533;&#65533;@	"p)&#65533;~&#65533;&#65533;&#65533;&#65533;&#65533;&#65533;&#65533;n&#65533;&#65533;f7/&#65533;Q2Z&#65533;7	h&#65533;&#65533;V%&#65533;&#65533;h& &#65533;&#65533;&#65533;?&#65533; H &#65533;R&#65533;Q&#1309;&#65533;&#65533;o&#65533;5&#65533;&#65533;#&#65533;&#65533;z%Z&#65533;&#65533;&#650;l&#65533;&#43519;,&#65533;&#65533;&&#65533;&#65533;V&#844; "5NeW&#65533;mr&#65533;et*&#1890;&#653;&#65533;&#65533;&#65533;%t &#65533;F&#65533; &#65533;bC&#65533;n&#65533;J&#65533;&#65533;&#65533;`[&#65533;Y0&#65533;^&#65533;&#60965;<&#65533;&#65533;[&#65533;[&#65533;?^&#65533;&#65533;r&#65533;&#65533;&#65533;"&#65533;&#65533;Tn-|&#65533;&#65533;&#65533;&#65533;m&#65533;&#65533;m*k&#65533;R
V&#59508;&#65533;0n &#65533;&#65533; &#65533;F&#65533;&#65533;E&#65533;Bjn&#65533;&#65533;&#65533;&#65533;&#65533;&#133;&#65533;$N&#65533;I&#65533;&#65533; x&#65533;&#65533;&#1026;&#65533;&#65533;"&#65533;&#65533;=&#65533;p*=&#175;O&#65533;&#65533;&#65533;&#65533;&#65533;@&#65533;&#65533;&#65533;&#65533;F&#65533;&#65533;BAWopqR&#65533;!&#65533;|&#65533;&#65533;
&#65533;&#65533;&#65533;kjsnWZc7f&#65533;9&#65533;E&#65533;c&#65533;Ji&#65533;&#65533;&#65533;^"&#65533;b&#65533;P&#65533;&#65533;!	`&#65533;&#65533;&#65533;@>"
o1&#65533;&#65533; &#65533;&#65533; |=&#65533;v&#65533;Y&#65533; &#65533;A &#65533;a<&#65533;d&#65533;y&#65533;p\" xB&#65533;&#65533;"zT&#65533;&#65533;&#65533; C&#65533;HV&#497;-&#65533;&#65533;p*&#65533;@&#65533;&#65533;&#65533;^&#65533;,&#65533;&#65533;&#65533;tbi&#65533;k&#65533;C&#65533;&#65533;pI&#65533;&#65533;&#65533;Ob	&#65533;&#65533;&#65533;1&#65533;V&#65533;&#65533;j/*&#65533;&#65533;&#65533;&#65533;&#65533;!&#65533;b&#65533;&#1571;&#65533;p&#65533;DN &#65533;p&#65533;&#65533;&#65533;b#&#65533;0*!a!&#65533;D<&#65533;&#65533; &#65533;@?&&#65533;&#65533;&#65533; DrB&#65533;&#65533;"	&#65533;&#65533;jr J!	Dr!(&#65533;&#65533;&#65533;&#65533;&#65533;&#65533;&#65533;&#65533;&#65533;&#65533;&#65533;&#65533;!!W@)&#65533;&#65533; &#65533;(&#65533;&#65533;&#65533;aV&#65533;&#65533;&#65533;*A &#65533;R+&#65533;&#65533;   lq f&#65533;&#722;h`&#65533;&#65533;&#65533;&#65533;&#65533;F,4&#65533;&#65533;&#366;&#65533;c.}&#65533;'vD&#65533;&#65533;d&#65533;&#1283;&#65533;&#65533;yn&#341;&#65533;E&#65533;jL05&#65533;(&#65533;C&#65533;&#65533;&#65533;d*!x&#65533;4 &#65533;2&#65533;&#65533;P=mzrDCz*&&#850;&#65533;&#65533;+V &#65533;B &#65533;,~&#65533;M&#65533;&#65533;&#65533;B.&#65533;&#65533;&#65533;E(X
&#518;&#65533;e.&#65533;d&#65533;&#65533;FN&#65533;	&#65533;&#65533;&#65533;e&#65533;&#65533;DR*&#65533;&#65533;I&#65533;0&&#65533;&#65533;&#65533;&#65533;&#65533;&#65533;M(&#65533;;&#65533;&#65533;&#65533;&#65533;&#65533;.&#65533;hf&#65533;&#65533;D&#65533;&#65533;p"ip&#984;&#65533;PvB(&#65533;&#65533; ~&#65533;<&#65533;&#65533;NS&#65533;(+(&#65533;&#65533;&#65533;(&#65533;&#65533; >&#65533;s &#65533;s:&#65533;&#65533; &#65533;&#65533;lO*&#65533;&#65533;&#65533;3?&#65533;&#65533;&#65533;&#65533;?b&#65533;nK&#65533;&#65533;a+&#65533;&#65533;&#65533;&#65533;&#65533;&#65533; &#1167; `&#65533;b&#1967; 4T! &#65533;&#65533;&#65533;`&#65533;@&#65533;
 D&#65533;a ^&#65533;,I&#65533;&#65533;&#1024;  ``&#65533;D9&#65533;F&#65533;&#65533;BBh`G&#65533;&#65533;x&#65533;&#65533;f&#65533;
&#65533;@pa&A&#65533;&&#2021;&#65533;&#65533;&G 	J&#65533;^j2&#65533;h&#65533;Ic&#65533;=hQ&#65533; PAK&#65533;"G&#65533;(p&#65533;^x&#65533;Bn&#65533;&&#65533;&#65533;%D23qME&#65533;'&#65533;TLE&#65533;&#65533;&#65533;4z&#65533;&#65533; p&#65533;F&#65533;&#65533;'&#65533;s&#65533;&#65533;&#65533;>bP&#65533;&#65533;&#65533;@&#65533;&#65533;&#65533;&#65533; &#65533;&#65533;&&#65533;Q&#65533;a&#65533;/&#65533;&#65533;	B&#65533;&#65533;&#65533;N&#65533;6u&#65533;&#65533;F)~3-B&#65533;4[B5&#1636;	 %&#65533;&#65533;&#65533;73h&#65533;&#65533;P&#1036;#&#65533;&#65533;Sh&#65533;rO&#65533;&#65533;&#65533;h4.&#65533;8&#65533;h&#65533;&#65533;hrU&#65533;DXwuXA&#65533;8&#65533;&#65533;&#65533;z&#65533;$-W&#65533;D &#65533;57e&#65533;\&#132;&#162;'&#132;&#65533;&#65533;&#65533;&#65533;&#348;f&#65533;a+&#65533;2&#65533;B\&#65533;B&#65533;  ,&#65533;&#65533; 6!]&#65533;uEI&#65533;H&#65533;&#65533;&#65533;R&#65533;-&#65533;&#65533;bT_et,&#65533;_&#65533;&#65533;!`T`;&#65533;_&#65533;
&#65533;Ov&#65533;&#65533;a&#65533;&#65533;/&#65533;&#65533;&#65533;a!&#65533;&#65533;nn&#65533;,6c	&#65533;b&#65533;&#65533;b&#65533;c;V &#65533;&#65533;+sR &#65533;D&#65533;Hv^b^&#2017;&#65533;dc&#65533;&#65533;dcb&#65533;&#65533;*&#65533;R&#65533;&#65533; &#65533;&#65533;bf&#65533;&#65533; &#65533;r+z6B&#65533;+/&#65533;;&#65533;rh6&&@+a&#65533;&#65533;i&#65533;vd&#65533;&#65533;i&#65533;&#65533;&#65533;vd&#1090;B&#65533;&#65533; O&#65533;/4'
4&#65533;RG&#65533;p&#65533;f3%~&#65533;&#65533;$&#65533;	&#65533;&#65533;i&#65533;`&#65533;S&#65533;&#65533;f&#65533;t"!v!f&#65533;W&#65533;s!&#65533;&#65533;j&#65533;&#65533;j&#65533;&#65533;(&#65533;v!~&#65533;h@&#65533;)l NW &#65533;&#65533;j&#65533;"7Z{U	Mo+s-Rjf&#65533;&#65533;&#65533;o&#65533;&#65533;i&#65533;&#131;:B&#1225;[&#65533;&#65533;B,&#65533;&#65533;&$B\94C&#65533;,&#65533;u4`BbwAa&#65533;5/B,&#65533;5$&#65533;&#65533;!&#65533;&#65533;Ec4_&#65533;&#65533;x&#65533;be&#65533;D=4!&#65533; L&#65533; &#65533;&#65533;!&#65533;`&#65533; FtD&#65533;&#65533;vk&#65533;&#65533;|q&#65533;R&#65533;
&#65533;
8e}&#65533;w$&#65533;w}&#65533;W}&#65533;W&#65533;7x&#65533;&#65533;
&#65533;w~&#65533;&#65533;~5 x&#65533;&#65533;wg`a &#65533;w&#65533;z&#65533;D	bD&#65533;&#65533;&#65533;&#65533;Di%&#65533;
>&#65533;z&#65533;&#65533;3{&#65533;CI&#65533;&#65533;D&#65533;&#65533;{&#65533;&#65533;&#65533;W &#65533;&#65533;&#65533;&#65533;6&#65533;-&#65533;z&#1999;*&#65533;&#65533;&#65533;&#65533;OhSP]g&#1539;&#65533;+A&#65533;v&#65533;R&#65533;n&#65533;{#8&#65533;&#65533;w&#65533;f/&#65533;&#65533;+4T&#65533;&#65533;+,&#65533;k'`&#65533; T&#65533;&#65533;O&#65533;&#65533;D-Xs&#65533;&#65533;&#65533;(&#65533;&#65533;&#65533;PK;&#65533;d&#65533;mss&#65533;W&#65533;&#65533;&#65533;&#1032;f&#65533;&&#1048;&#268;&#65533;o&#65533;&#65533;H&#65533;&#65533;r&#65533;Wa&#65533;:&#65533;&#65533;o-&#65533;p&#65533;;&&#65533;u%&#65533;&#65533;\5%:&#65533;i$N#&#65533;&#65533;,&#1318; &#65533;$&#65533;&#65533;!4-&#65533;j&#65533;&#65533;&#65533;&#65533;
'5&&#1199;{5&#65533;&#65533;&#65533;r6C&#147;&#65533;&#65533;&#65533;m&#65533;&#65533;&#23493;&#65533;o&#65533;6x{&#1775;&#65533;KTR&#65533;&#65533;F_&#65533;&#65533;&#65533;&#65533;&#65533;v&#65533;&#65533;!bX0|Y|{ 6&#65533;&#65533;	B&#65533;H&#65533;&#65533;&#65533;&#65533;y&#65533;&#727;&#65533;a
&#65533;&#65533;&#65533; 
&#65533;A@ $&#65533;B&#65533;&#1751;!
&#65533;&#65533;&#65533;`&#65533;a&#65533;`&#65533;Uy&#65533;2&#65533;&#65533; &#65533; F]&#65533;&#65533;&#65533;
&#65533; f&#65533;cE]&#65533;DB&#65533;C&#65533;&#65533;9&#65533;cG`6&#65533;	&#65533;wB&#65533;&#65533;xdi&#65533;&#65533;&#65533;5!&#65533;&#65533;&#65533;z&#65533;x&#65533;O&#65533;&#65533;&#65533; &#65533;V+hw &#65533;v4&#65533;r&#65533;&#65533;&#65533;&#65533;&#65533;<&#65533;!&#65533;I&#65533;I&#65533;v&#65533;&#65533;J&#65533;%f&#65533;T&#65533;&#65533;&#65533;&#65533;&#65533;
&#65533;&#65533;>&#65533;&#65533;&#65533;&#65533;&#65533;
&#65533;&#65533;&#65533;	l&#65533;&#65533;&#65533;&#65533;&#65533;&#65533;&#65533;Z&#65533;&#65533;&#65533;&#65533;(&#65533;:%:5&#65533;8&#65533;&#65533;"U#r&#65533;&#65533;po&#65533;&#65533;h&#65533;VoW&#65533;&#65533;uo&#65533;&#65533;;&#65533;B&#65533;i-j&#65533;&#65533;&#65533;&#65533;#&#1754;&#65533;8&#65533;&#65533;&#65533;&#65533;vd&#65533;&#65533;&#65533;Ix 2&#65533;iI&#65533;&#65533;&#65533;{a&#65533;&#65533;&#65533;WR&#65533;&#65533;*{&#65533;&#65533;}&#65533;voxfKY&#65533;+&#65533;DA&#65533;D&#65533;&#65533;:&z&#65533;^a&#65533;&#65533;\&#65533; &#65533;x&#65533;&#65533;&#65533;yW&#65533;Aby&#65533;&#65533;&#65533;&#65533;c&#65533;&#65533;&#65533;Q&#65533;
 &#65533;&#65533;&#65533;&#65533;&#65533;a&#65533; b[&#65533;&#217;&#65533;&#65533;Y &#65533;&#65533;&#65533;b&#65533;&#65533;9_&#65533;&#1500;zzG{y&#65533;&#65533;z&#65533;^oA&#65533;&#65533;&#65533;&#65533;&#65533;&#65533;&#65533;V&#65533;&#65533;&#65533;&#65533;CQ_Xz EqYz&#65533;c&#65533;1&#65533;&#65533;x&#65533;&#65533;D&#65533;&#65533;&#65533;s&#1649;&#65533;Co&#65533;&#65533;&#65533;&#65533;&#65533;
D&#65533;{=tD-Z&#65533;b&#65533;+zC&#65533;&#65533;WtDWy&#65533;&#65533;a&#65533;&#65533;Y&#65533;HtxA&#65533;E&#65533;v5
&#65533;&#5500;&#65533;V&#65533;&#65533;"&#65533;!%U&#65533;&#65533;&#65533;%&#65533;&#65533;V&#65533;,&#65533;&#65533;&#65533;*&#65533;&#65533;4&#65533;Z8&#65533;&#65533;%<&#65533;&#65533;&#65533;&#65533;&#65533;&#65533;O&#65533;&#65533;KT&#65533;&#65533;&#65533;&#65533;.&#65533;t&#65533;&#65533;7?&#65533;U3&#65533;Sm;&#65533;&#65533; r"&#65533;&&#65533;&#65533;&#65533;3&#65533;&#65533;&#65533;&#65533;:&#65533;&#65533;)&#65533;I&#65533;&#65533;M&#65533;&#65533;O&#65533;&#65533;N&#65533;K*tC;&#65533;\%!&#65533;o&#65533;G&#65533;&#65533;<&#1621;&#65533;&#65533; d&#65533;&#65533;|&#65533;&#65533;]&#603;&#65533;E&#65533;C;&#65533;?&#65533;&#65533;&#65533; &#65533;&#65533;!
&#65533;>bn&#65533;&#65533;&#65533;CF&#65533;&#65533;&#65533;&#65533;&#65533;&#65533;&#65533;[Bws&#1783;&#65533;b&#65533;K&#65533;&#65533;&#65533; &#65533;Y&#65533;&#65533;3A b&#65533;&#65533;&#65533;9&F&#65533;&#65533;&#65533;&#65533;&#65533;&#65533;w&#65533;&#65533;&#65533;`&#65533;&#65533;ws7&#65533;#&#65533;&#65533;&#65533;&#65533;]y&#65533;,&#65533;&#65533;&#65533;&#65533;[!&#65533;{&#65533;{&#65533;&#65533;&#65533;&#65533;&#65533;&#1791;gY&#65533;CX&#65533;G6&#65533;1&#65533;&#65533;&#65533;&#65533;&#981;SX&#65533;&#65533;&#194;&#65533;&#1777;&#65533;o&#65533;&#65533;7&#65533;&#65533;*9t&#65533;&#65533;&#65533;&#65533;]{qY|%&#65533;&#65533;&#65533;|'&#65533;&#65533;$&#65533;mR&#65533;"&#65533;&4&#65533;&&#65533;v-&#65533;&#65533;&#146;&#65533;&#65533;&#65533;&#65533;:C&#65533;&#65533;K@:&#65533;jB&#65533;[&#1378;#&#65533;&#585;&#65533;&#65533;R&#65533;&#65533;D&#1054;&#65533;&#65533;$&,&#65533;o&#65533;&#65533;M&#65533;&#65533;m&#65533;&#65533;;WK&#65533;)&#65533;&#65533;z;&#65533;3K4&#65533;(&#65533;i&#65533;h%B~r&#65533;6l"&#65533;;&#65533;&#65533;&#65533;&#65533;&#65533;&#65533;G&#65533;s&#65533;&#65533;9&#65533;&#65533;o&#65533;d%`&#65533;o3w&#65533;	&#65533;
&#65533;M&#65533;&#65533;&#65533;,Ty&#65533;&#65533;Y&#65533;&#683;&#1078;BsR&#65533;}k&#65533;&#65533;&#65533;}8^&#65533;&#65533;S6&#65533;gv&#65533;#&#65533;&#65533;&#13656;B&#65533;f&#65533;&#65533;#&#65533;-&#65533;!&#65533;F@&#65533;&#65533;y&#65533;&#65533;&#65533;&#65533;&#971;&#65533;&#65533;&#65533;"&#1345;&#65533;&#65533;&#65533;&#65533;&#65533;au7/&#65533;&#65533;w&#65533;7ws&#65533;&#889;&#65533;&#65533;W&#65533;&#65533;&#65533;&#65533;&#65533;_&#65533;C=&#65533;g[&#65533;&#65533;&#65533;&#65533;&#65533;&#1632;&#65533;&#65533;^&#65533;}&#65533;&#65533;&#65533;^&#65533;k&#65533;&#65533;&#1502;&#65533;c&#65533;E&#65533;&#65533;&#65533;_&#65533;y,W D&#65533;&#65533;&#65533;{=&#65533;u&#65533;&#65533;&#65533;{g]!&#65533;&#65533;&#1845;&#65533;&#1621;}&#65533;["&#65533;&#65533;&#65533;siox&#65533;G&#65533;&#65533;&#65533;&#65533;v&#65533;;=&#65533;&#65533;&#65533;&#65533;&#65533;&#65533;7&#65533;&#719;^\&#65533;&#1462;V&#65533;kgK|g&#65533;&#143;&#65533;&#65533;&#65533;+&#65533;&#65533;&#65533;&#65533;k&#65533;S-&#65533;&#65533;[&#65533;xK&#65533;OQ&#521;;&#65533;&#65533;!&#65533;&#65533;I>% &#65533;ow&#65533;7&#65533;QJ&#65533;d&&&#65533;&#858;%~&#65533;J.WJ b@&#65533;&#65533;
lf&#65533;&#2028;&#65533;&#65533;&#65533;R&#65533;FA&#65533;&#65533;&#65533;x&#65533; B&#65533;&#65533;PdHb&#337;$&#65533;&#65533;t(r"&#271;&#65533;5&#65533;&#65533;I&#65533;tX&#65533;d&#65533;p@J&#65533;1&#65533;4&#65533;dp&#639;;O\&#65533;D&#33412;^&#65533;4&#65533;2&#65533;	&#65533;&#65533;L58PB@T&#65533;KH&#65533;*  Z&#65533;&#65533;W&#65533;h&#65533;w-`&#65533;-&#65533;n&#65533;&#65533; &#65533;Y&#65533;&#65533;.&#65533;&#65533;&#65533;&#65533;[&#65533;&#65533;^ 8&#60286;&#65533;&#65533;&#65533;&#65533;&#65533;&#65533;&#65533;f&#65533;&#65533;=&#65533;&#65533;&#65533;&#65533;
v&#65533;&#65533;X.&#1860;&#65533;&#1370;v,&#1716;&#65533;&#1388;[&#65533;~;&#65533;&#65533;&#1643;Aq&#65533;&#65533;&#65533;Wx&#65533;Mr&#65533;&#65533;&#65533;#&#65533;&#65533;&#65533;P&#65533;p&#65533;&#65533;&#65533;;&#65533;j6-Z*&#65533;&#65533;N&#65533;&#1717;&#65533;&#1389;&#65533;'M&#65533;&#65533;&#65533; &#65533;&#65533;&#65533;+@m&#1577;&#65533;&#65533;&#65533;&#65533;^p&#65533;&#65533;$&#65533;&#65533;&#65533;&#65533;jC&#65533;Q&#65533;\&#65533;&#65533;&#65533;jQ&#65533;6&#65533;S&#65533;&#65533;&#65533;&#65533;i&#1040;M&#65533;&#65533;F&#65533;&#65533;h&#65533;IRU!TU&#65533;X&#65533;$NMbA+&#65533;&#65533;&#65533;C,E&#65533;G&#65533;cCS,5&#65533;&#65533;X#&#65533;&#65533;ZQ&#65533;&#65533;B&#65533;	A1&#65533;	$8&#65533;F&#65533;B8&#65533;&#65533;Z3&#65533;4&#65533;D&#65533;t&#65533;?:&#65533;&#1296;&#65533;)y&#65533;&#65533;H&#65533;$&#65533;N:&#65533;d&#65533;&#65533;<MTD&#65533;d&#1042;j9&#65533;D3&#65533;&#65533;=y&#65533;-&#65533;d&#217;m0K&#65533;$&#1656;&#65533;P&#65533;,&#65533;&#65533;Ml&#65533;PR1&#65533;&#65533;&#65533;Z&#65533;>&#65533;T~&#65533;M&#65533;U&#65533;fW#&#65533;**C2&#65533;&#65533;?&#65533;&#65533;Uu&#1853;*&#65533;Ag&#65533;BYd&#65533;s&#65533;Y&#1589;&#65533;&#65533;X&#65533;Qg&#65533;&#65533; &#65533;:&#65533;&#65533;	EV _&#65533;Z&#65533;?&#65533;m&#65533;&#65533;[&#65533;&#65533;&#65533;c=&#65533;&#65533;&#65533;&#65533;F&#65533;e&#65533;}n&#65533;&#65533;K&#65533;H&#65533;&#65533;cC t#IC&#65533;P&#65533;n&#65533;[P&#65533;&#65533; &#65533;P&#65533;&#65533;P._&#65533;AY&#65533;&#65533;ew&#65533;?&#65533;B&#65533; ]A&#65533;m&#65533;TP&#65533;&#65533;&#65533;&#65533;sSq&#65533;u_Qe&#65533;uP&#65533;&#65533;VO&#65533;&#65533;&#65533;&#65533;p&#65533;jx&#65533;Ul|&#65533;&#65533;&#10860;Au&#65533;5&#65533;G}&#65533;&#65533;&&#65533;&#65533;Q&#65533;UV_U&#65533;&#65533;=n&#65533;U}&#65533;|&#65533;X&#65533;&#65533;&#65533;&#65533;Fz^&#65533;&#65533;P&#65533;+Nz&#65533;&#65533;+p&#65533;bA8&#65533;(&#65533;&#65533;R[&#65533;D&#65533;6&#65533;&#65533;j/q&#65533;&#65533;k&#65533;&#65533;&#65533;C%&#65533;yC&#65533;&#65533;&#65533;z%T&#1881;P3&#65533;&#65533;i8&#65533;r&#65533;&#65533;pv)O&it&#65533;G"	Z&#65533;H&#65533;&#65533;gB&#65533;>&#65533;t'B&#65533;nyC&#65533;63P&#65533;v#&#65533;%F^&#65533;f&#65533;-DYj&#65533;&#65533;&#65533;&#65533;n6&#65533;&#65533;O&#1903;q&#65533;5&#65533;Tc&#65533;aSu&#65533;aT&#65533;&#65533;&#65533;V>o&#65533;2u%&#65533;&#65533;&#65533;&#65533;&#65533;&#65533;:&#65533;&#65533;&#65533;&#65533;&#65533;&#65533;?&#65533;J&#65533;YA&#65533;p+>w&#65533;&#65533;*l&#65533;^&#65533;lr,0&#65533;W&#1343;&#65533;s|D&#65533;p&#1599;&#65533;&#65533;&#65533;O	A&#65533;&#65533;&#65533;*p&#65533;W7l&#65533;.w&#65533;&#65533;\&#65533;*@&#65533;/t&#65533;+]&#65533;`&#65533;5&#65533;{&#65533;%&#65533;9&#65533;r&#65533;E&#65533;&#65533;P9&&#279;^&#65533;m&#65533;/9&#65533;&#65533;&#65533;&#65533;&#65533;&#65533;&#65533;}&#65533;&#65533;a&#65533;&#65533;&#65533;0&#65533;&#65533;&#65533;|'9&#65533;&#65533;M$1|&#1129;Hv&#65533;&#490;_A&#65533;!
&#65533;&#65533;C&#65533;&#65533;3&#65533;l&#65533;C&#65533;O&#65533;&#65533;&#65533;/&#65533;&#65533;&@&#65533;&#65533;&#65533;AV&#65533;(E&#65533;&#65533;K&#65533;&#65533;&#65533;Z&#65533;F&#65533;&#65533;}n&#65533;A&#65533;&#65533;(&#65533;&#65533;,&#65533;&#65533;&#65533;&#65533;b&#65533;&#65533;&#65533;Dti&#65533;&#65533;&#65533;&#27010; &#65533;$n&#65533;&#65533;R2&#65533;|"&#65533;&#65533;=&#65533;8&#65533;&#65533;&#65533;&#65533;&#65533;T&#65533;%&#65533;0&#65533;P&#65533;)&#65533;{\&#65533;%/Y&#65533;<#&#65533;&#65533;)&#65533;vP&#65533;&#65533;&#65533;l%hI&#65533;(&#65533;&#65533;&#65533;e&#65533;&#65533;&#65533;2&#65533;&#65533;&#65533;&#65533;&#1296;:x^P&3&#65533;&#65533;&#65533;&#65533;0s@X|C&#65533;&#65533;&#65533;[&#65533;&#65533;,&#65533;&#65533;Q&#65533;&#65533;&#65533;S|&#65533;:&#65533;X&#65533;U>!&#1098;[9&#65533;;J-+R&#65533;,&#65533;J&#65533;g&#65533;i&#65533;&#65533;&#65533;&#65533;}&#65533;9&#65533;&#65533;&#65533;&#65533;&#65533;h&#65533;_&#65533;!&#65533;&#65533;&#65533;&#65533;0!	E&#65533;&#65533;W&#134;"&#65533;&#65533;&#65533;k(r*@&#65533;&#65533;&#65533;&#65533;HhG!&#65533;&#65533;&#65533;t&#65533;$-&#65533;IO&#65533;&#1172;&#65533;t&#65533;,m&#65533;K_&#65533;1&#65533;1
&#65533;&#65533;&#65533;&#65533; &#65533;&#65533;&#65533;G0&#65533;&#65533;&#65533;Ni&#65533;&#65533;&#65533; 8M&#65533;	&#65533;q&#65533;&#65533;' &#65533;R&#65533;&#65533;&#65533;&#65533; (&#65533;&#65533;?d&#65533;&#65533;mpUD&#65533;&#65533;L&#65533;Z&#65533;>&#65533;@e&#65533;?&#65533;	&#1272;&#65533;u&#65533;t&#65533;&#65533;]&#65533;&#1532;&#65533;u&#65533;|&#65533;&#65533;_&#65533;
&#1565;&#65533;&#65533;	(&#65533;&#65533;Z&#65533;i&#65533;@&#65533;(Hcy&#65533;&#65533;&#65533;&&#295;	y&#65533;6&#1050;&#1451;v&#65533;&#65533;&#65533;lB&#65533;*U&#65533;&#65533;	&#65533;&#65533;R&#65533;&#1385;6&#65533;5&#65533;&#65533;Av
[ &#65533;&#65533; &#65533;Ax&#65533;&#65533;&#65533;v&#65533;&#65533;&#65533;&#65533;o&#65533;&#65533;
w&#65533;&#65533;-.I&#65533;%&#65533;i&#65533;b&#65533;&#65533;&#65533;&#65533;d!&#65533;&#65533;B&#1511;&#65533;&#65533;&#65533;t&#65533;!&#65533;&#65533;t&#65533;&#65533;&#65533;lAx&#65533;Y&#65533;R&#65533;&#65533;*	&#65533;&#1089;&#65533;&#65533;&#65533;&#65533;@-&#65533;Z&#65533;&#1044;&#65533;&#65533;&#65533;uw&#65533;X&#1056;*&#1080;&#65533;q&#65533;&#65533; x&#65533;.&#65533;&#65533;&#65533;&#65533;&#65533;&#424;&#65533;&#65533;Gs&#65533;&#65533;&#65533;&#65533;!&#65533;u&#65533;u%;&#65533;	&#65533;&#65533;&#65533;&#65533;l&#65533;&#65533;T&#65533;*&#65533;]Mlj&#2027;Z9&#65533;.&#65533;P}&#65533;\ H &#65533;&#65533;-4&#65533;&#65533;;&#65533;x&#65533;<&#60495;&#65533; &#1656;&#65533;5fel&#65533;f&#65533; m&#65533;&#65533;u"&#65533;''&#65533;&#65533;&#65533;&#65533;n&#65533;&#330;&#65533;&#65533;&#65533;#&#65533;j;&#65533;U&#65533;&#65533;R&#65533;|ULS&#65533;&#65533;&#65533;N&#65533;$&#65533;&#65533;&#65533;&#65533;w&#65533;t&#65533;&#65533;&#65533;&#65533;&#65533;<&#65533;y&#65533;N&#65533;4&#65533;&#65533;&#65533;X&#65533;&#1925;rO&#65533;&#65533;&#65533;4&#65533;&#65533;Q~&#65533;&#65533;c&#1362;&#65533;	&#65533;`/&#65533;&#65533;&#65533;&#65533;Z&#65533;&#65533;&#65533;&#65533;&#65533; &#65533;&#65533;&#65533;&#65533;&#65533;&#65533;&#65533;C&#65533;X.&#65533;1&#65533;\e&#65533;&#65533;X&#65533;(&#732;&#65533;&#65533;X&#65533;z&#1460;&#65533;&#65533;&#65533;o&#65533;&#65533;O$&#65533;&#65533;e&#530;&#65533;&#65533;&7&#65533;&#65533;ov.O&#65533;,YO&#65533;	a&#65533;c&#65533;Q&#65533;&#65533;Ta&#65533;9i&#65533;JT&#65533;f&#65533;E}qN&#65533;m]&#65533;&#65533;&#65533;&#65533;&#65533;&#65533;[&#454;&#65533;t&#65533;{&#65533;&#65533;n&#65533;&#65533;&#65533;&#65533;&#65533;&#65533;DO*H'd*^/&#65533;z&#65533;.&#531;&#1642;&#65533;7&#65533;&#65533;#Qv&#65533;&#1731;&#65533;&#1641;&#65533;&#65533;&#65533;&#65533;-&#65533;S5Q&#65533;&#65533;Ukz&#65533;&#65533;u1	&#65533;
&#65533;)7&#65533;&#65533;&#65533;&#65533;&#65533;&#65533;&#65533;|&#65533;,o&#65533;&#65533;&#65533;&#65533;zMJ&#23402;R&#65533;&#1619;<y&#65533;&#65533;5&#65533;ik&#65533;AC&#61554;&#65533;&#65533;q.&#65533;&#65533;&#65533;K3
2&#65533;&#65533;&#65533;N&#65533;&#65533;&#65533;p&#65533;Pw&#65533;d	0&#65533;&#65533;o=&#65533;&#767;&#65533;&#65533;&#65533;}&#65533;d7.&#65533;&#65533;&#65533;Q%
&#65533;&#65533;&#65533;A&#65533;`&#65533;"&#65533;&#1993;&#65533;n-|.n&#65533;C&#65533; 
&#65533;:&#65533;%&#65533;&#65533;&#65533;C&#65533;]6&#65533;&#65533;&#842;&#65533;&#65533;&&#1392;Swm&#65533;&#65533;uf&#65533;&#65533;&#65533;e&#65533;&#65533;&#65533;/&#65533;&#65533;&#65533;k&#65533;&#65533;
(&#65533;&#65533;&#65533;F&#65533;&#65533;45m&#65533;&#65533;&#65533;&#65533;)&#65533;m}&#65533;C&#65533;n&#65533;fcW&#65533;&#65533;{&#65533;&#65533;x&#65533;&#65533;&#65533;' 1N&#65533;Kf&#65533;&#65533;`k&#65533;&#65533;&#65533;C&#65533;&#65533;qO&#65533;&#65533;9&#1980;&#65533;&#65533;&#65533;K&#65533;RH&#65533;&#65533;&#65533;T <&#65533;t&#65533;I&#65533;`&#65533;\&#65533;&#65533;&#65533;&#65533;Kc&#65533;&#65533;&#65533;!rw&#65533;&#1027;&#65533;]&#65533;&#65533;&#65533;&#65533;@&#65533;&#65533;&#65533;rU&#65533;E&#65533;W&#65533;?a&#65533;U&#65533;zlua~&#65533;&#65533;&#65533;"&#65533;6}&#512;&#65533;&#65533;cY&#65533;0 &#65533;Q&#65533;&#65533;&#65533;T&#65533;&#65533;{Ovw&#65533;~A7cF{F7t&#65533;&#65533;p((&#65533;PU&#65533;&#65533;&#65533;SuX8uSL&#65533;\6u]pwP&#885;SP&#65533;uF@X&#65533;9h&#65533;G&#65533;&#65533;I&#65533;&#65533;qE&#65533;M&#65533;XN&#1540;&#65533;`&#65533;&#65533;A 4&#65533;	rU9&#65533;U&#65533;&#65533;d&#65533;&#65533;#&#65533;~&#65533;@cn&#65533;kD&#65533;w&#65533;l	m&#65533;tZ&#65533;`&#65533;u&#65533;2@$&#65533;|m&#65533;\&#65533;&#65533;CX&#65533;`
8KH&#65533;&#65533;d&#65533;&#65533;_&#65533;r&#65533;&#65533;&#65533;8)&#65533;&#65533;&#65533;&#65533;`&#65533;00&#65533;h&#65533;8&#65533;&#65533;X&#65533;&#65533;P&#65533;25bE&#65533;F&#65533;uX<&#65533;e&#65533;&#65533;&#65533;sgg]>&#65533;Gt&#65533;l-(m&#65533;&#65533;kKUUb&#65533;xKExv&#65533;V&#65533;uu&#65533;&#65533;
&#65533;&#65533;4&#65533;&#65533;&#65533;&#744;cb &#65533; E`bp&#65533;&#65533;&#65533;p&#65533;&#65533;&#65533;`&#65533;&#65533;&#65533;	aP`P&#65533;pE`	jp&#65533;&#65533; &#65533;&#65533;ja	&#65533;	&#65533;&#65533;&#65533;&#65533;J&#65533;&#65533;&#65533;g&#65533;}`PJ &#65533;&#65533;&#65533;&#65533;q&#65533;&#65533;&#65533;&#65533;&#65533;&#65533;P&#65533;WB&#65533;&#65533;&#65533;8&#65533;A&#65533;p&#65533;&#65533;&#65533;W7 x&#65533;2P&#65533;&#65533;&#65533;&#65533;a&#65533;&#65533;&#65533;(\&#65533;&#65533;&#65533;A&#65533;&#65533;&#65533;3Y&#65533;&&#65533;&#65533;^gU$&#65533;Y1&#65533;Z&#65533;&#65533;k&#65533;d7{${!&#65533;&#65533;&#65533;l=&#65533;t.&#65533;U@x&#65533;&#65533;&#65533;]&#65533;&#65533;U&#65533;&#65533;H_&#65533;&#65533;ke~&#65533;&#65533;w&#65533;(8&#65533;.&#65533;&#65533;i&#65533;W&#65533;0&#65533;gq&#65533;&U&#65533;&#65533;8&#65533;C@ :0``&#65533;UUei8&#65533;@&#65533;`&#65533;&#65533;&#65533;wX/q&#65533;)&#65533;&#65533;&#65533;P&#65533; &#65533;&#5688;'&#65533;&#65533;I&#65533;`&#65533;&#65533;	&#65533;&#65533;&#65533;&#65533;&#65533;9&#65533;&#65533;&#65533;
&#65533;I&#65533;'&#65533;&#65533;&#65533;	&#65533;&#65533;Y&#65533;&#65533;iB0&#65533;&#65533;&#65533;80a&#65533;U&#65533; &#65533;fXe
Hup&#65533;&#800;&#65533;&#65533;PH&#65533;&#65533;(&#65533;O&#65533;&#65533;&#65533;&#604;R&#65533;X&#65533;&#65533;&#65533;&#65533;=p`&#65533;	AsQ&#65533;&#65533;Y&#65533;&#65533;&#65533;&#65533;z&#28106;&#65533;&#65533;o@&#65533;l&#65533;&#404;(HU&#65533;/H&#65533;!^Y	&#65533;[&#65533;i])a_&#65533;S&#65533;f
w	&#65533;mP&#65533;`&#65533;p4&#65533;S&#65533;&#65533;&#65533;+ET&#65533;&#65533;&#65533;p^(&#65533;r&#65533;&#65533;&#65533;:&#65533;&#65533;@$&#65533;&#65533; &#65533;SGi/&#1027;&#65533;&#65533;&#1027;m&#65533;&#65533;&#65533;`&#65533;&#65533;&#65533;&#65533;&#65533;&#65533;&#39079;	&#65533;&#65533;9&#65533;&#65533;&#65533;&#65533;&#1625;$1&#65533;&#65533;&#65533;V8&#65533;-J&#65533;9&#65533;9&#65533;&#65533;&#65533;&#65533;&#65533;yU&#1435;&#65533;!&#590;	&#65533;WT&#540;6I&#65533;T&#65533;&#65533;&#65533;&#65533;&#65533;R\&V&#65533;&#65533;UJ&#65533;zPT_&#65533;b&#65533;B&#65533;&#65533;&#394;K&#65533;a@&#65533;w,8&#65533;&#65533;Ys&#65533;U&#65533;%q&#65533;&#65533;;u{2&#65533;X!&#65533;&#65533;AcpS@&#65533;N &#65533;&#65533;&#680;%&#65533;&#65533;&#65533;&#65533;7r&#65533;t/ 
z&#65533;P$&#65533;zSx&#65533; j&#65533;4F&#65533;&#65533;&#65533;e*a&#65533;(J&#65533;-&#65533;&#65533;&#65533;4&#65533;5&#682;F&#65533;&#65533;&#65533;&#65533;&#65533;&#65533;&#65533;&#65533;:&#65533;&#65533;&#65533;&#65533;&#65533;&#65533;:&#65533;9
&#65533;&#65533;I&#65533;&#65533;i&#65533;&#65533;Z&#65533;&#65533;&#65533;&#65533;jZS55U&#65533;&#1550;&#65533;&#65533;W&#65533;&#65533;&#65533;M&#65533;&#65533;Z&#65533;&#65533;&#65533; &#65533;&#65533;&#65533;f&#65533;{Qf&#65533;&#65533;h&#65533;Y'8&#65533;&#65533;&#65533; &#65533;i&#65533;&#65533;Y&#65533;`Z$&#65941;S&#65533;fe&#65533;6n!&#65533;w2&#65533;p!&#65533;&#65533;0!EXj&#65533;BG&#65533;&#65533;&#65533;r&#65533;&#65533;f&#65533;_u^&#65533;*a&#65533;
:&#65533;P&#65533;&#1065;z&#65533;&#65533;&#65533;@&#65533;%&#65533;h&#65533;&#65533;&#554;&#65533;&#65533;&#65533;&#65533;0&#65533;&#65533;
&#65533;'q&#65533;&#65533;&#65533;&#65533;&#65533;Y&#65533;	&#1113;7:&#65533;&#65533;J&#65533;&#65533;I&#65533;-&#65533;&#65533;z&#65533;4K&#65533;V&#65533;8 &#65533;&#65533;&#65533;&#65533;&#65533;&#65533;J&#676;&#65533;&#65533;x&#65533;	&#65533;&#65533;0u&#65533;&#1097;&#65533;&#65533;&#65533;&#65533;U&#65533;Y&#65533;&#65533; O&#65533;	[&#65533;ja&#65533;&#1509;&#65533;&#65533;l&#65533;9n&#65533;G{Q&#65533;Y&#65533;\&#65533;}WE&#65533;&#65533;&#65533;t&#65533;&#65533;HE&#65533;x&#65533;f! &#65533;&#65533;&#65533;&#65533;J&#644;F&#65533;&#65533; &#65533;&#65533;&#65533;&#65533;&#65533;U&#48655;[&#65533;X2&#65533;&#65533;Q&#65533;&#65533;7P&#65533;&#65533;0&#65533;V&#1057;&#65533;&#65533;&#65533;Z&#65533;UV~/P&#65533;@&#65533;&#65533;&#65533;)&#65533;&#65533;&#65533;&#65533;6K&#65533;6&#65533;-&#65533;&#65533;&#65533;&#65533;&#65533;;&#65533;&#65533;>&#1722;	!&#65533;0KF+&#65533;-j&#65533;&#65533;*&#65533;9&#65533;&#65533;	&#65533;8&#65533;&#65533;AZ&#65533;9R&#65533;&#65533;&#65533;&#65533;R&#65533;@W&#65533;&#65533;m1&#65533;&#65533;&#65533;rp&#65533;&#65533;&#65533;K&#65533;&#65533;&#65533;j&#65533;lf&#65533;p
7=`&#65533;B&#65533;&#65533;UiX+YU&#65533;Y1pYj:&#65533;&#51934;&#65533;2&#65533;0!8V&#65533;J&#65533;&#65533;&#65533;p&#65533; J&#65533;BY&#65533;:&#65533;&#65533;&#65533;&#65533;&#65533;/0&#65533;`&#65533;
&#65533;#;&#65533;4f&#65533;&#65533;&#65533;&#65533;&#634;&#65533;*&#65533;-&#1699;&#65533;&#65533;<+&#65533;A&#65533;&#65533;&#1690;2k&#65533;&#65533;&#1771;3&#65533;&#65533;&#65533;&#65533;&#65533;&#65533;i&#65533;&#65533;K&#65533;Y&#746;&#65533;&#65533;KZ&#65533; C`&#65533;v|R0`&#65533;%&#65533;&#65533;&#65533;&#65533;$&#65533;&#65533;fV&#65533;;&#65533;q&#65533;&#65533;p9&#65533;X&#65533;&#65533;&#65533;
&#65533;&#65533;s{&#65533;`&#65533;T'0U&#65533;&#65533;Y&#65533;:&#65533;&#65533;&#65533;&#1414;&#65533;%&#65533;&#1097;	&#65533;!Tq&#65533;&#65533;&#65533;J&#65533;&#65533;&#65533;lQ\2U&#65533;+&#65533;:&#65533;*&#65533;&#65533;&#65533;{&#65533;&#65533;h&#65533;q&#65533;&#65533;&#65533;!&#65533;4;&#65533;&#65533;{&#65533;&#65533;&#65533;&#65533;&#65533;:&#47853;J&#65533;1&#65533;&#65533;9&#65533;&#65533;2,&#65533;&#65533;'&#52905;y&#65533;&#65533;P&#65533;-K&#65533;&#65533;kX&#65533;&#65533;&#65533;X&#65533;Xej&#65533;P&#65533;#&#65533;&#313;&#65533;&#65533;&#65533;&#300;a&#65533;&#65533;yL.&#65533;s&#65533;&#1755;&#65533;&#65533;E&#65533;&#65533;&#65533;V&#65533;&#9966;&#65533;	&#65533;(&#65533;&#65533;o&#774;&#65533;&#1106;&#65533;&#65533;&#65533;B&#65533;Z&#65533;&#65533;&#65533;&#65533;xX4Ue&#65533;l&#65533;&#65533;l!&#65533;
&#65533;0&#65533;&#65533;&#65533;Nx|&#65533;&#65533;l&#978;&#65533;&#65533;&#65533;Qp&#65533;O &#65533;&#65533;&#65533;&#65533; &#65533;&#65533;&#65533;<&#65533;l&#65533;/@&#65533;&#1104;U&#65533;'&#65533;&#4578;P&#65533;8k&#65533;&#65533;Z&#65533;:&#65533;&#65533;Q&#691;&#65533;}&#65533;#&#65533;&#65533; &#65533;&#232;&#1625;&#65533;;&#65533;.j&#65533;
P&#65533;&#65533;

&#65533;k&#65533;LUV&#65533;&#65533;&#65533;&#65533;@&#65533;&#65533;L&#65533;p&#1009;&#4588;Q&#65533;&#65533;2&#65533;$&#65533;&#65533;[&#65533;&#65533;&#65533;&#65533;z&#65533;&#65533;&#65533;$X&#65533;&#65533;&#65533;l&#65533;&#65533;&#65533;z,	&#65533;]&#65533;mcf&#65533;'U&#65533;YwHwt&#65533;f	&#65533;]s&#65533;
&#65533;&#65533;&#65533;LNw&#65533;&#65533;&#65533;&#65533;mM&#65533;E&#65533;&#65533;&#19984;&#65533;k&#65533;|&#65533;&#65533;&#1062;jT4%&#65533;&#65533;x&#65533;L&#65533;&#65533;&#65533;:&#679;9&#65533;7&#1722;&#65533;&#65533;&#65533;&#65533;m&#65533;&#65533;{&#65533;&#65533;]&#65533;jA&#65533;0Z&#65533;&#65533;&#65533;&#178;&#65533;&#1138;Y&#65533;U&#65533;}&#65533;k&#65533;^&#65533;x&#65533;PX&#65533;&#65533;&#65533;&#65533;&#65533;`&#65533;	&#65533;@&#65533;&#65533;&#65533;j!&#65533;&#65533;Am &#65533;&#65533;&#1787;&#65533;&#65533;]a&#65533;/&#65533;&#65533;&#65533;&#65533;&#65533;&#65533;&#65533;&#1196;M&#65533;&#65533;l&#65533;L&#65533;&#65533;&#65533;&#65533;e&#65533;&#65533;{&#65533;&#65533;&#65533;&#65533;^&#65533;&#65533;&#65533;*]
7tamY&#65533;	&#65533;@&#65533;6&#65533;&#65533;&#53276;&#65533;&#65533;&#65533;_&#65533;&#65533;&#65533;&#65533;&#65533;G&#65533;&#65533;c&#65533;&#65533;H[&#65533;&#65533;&#65533;z&#1047;Z&#65533;l&#65533;*&#65533;S&#65533;&#65533;j 
&#606;&#626;7&#65533;&#701;&#65533;&#65533;&#65533;&#65533;&#65533;A&#65533;&#65533;&#65533;&#65533;&#65533;&#65533;&#65533;j+
&#65533;9j&#1209;Z&#65533;&#65533;&#65533;	&#65533;&#65533;&#65533;&#65533;&#65533;&#65533;[e&#65533;/-&#65533;&#65533;&#65533;&#65533;&#65533;&#65533;&#65533;A&#65533;&#65533;&#65533;:&#65533;&#65533;&#65533;&#65533;&#65533;&#65533;j&#65533;&#65533;&#65533;&#16365;&#65533;&#65533;&#65533;&#65533;An&#65533;?&#65533;X8&#65533;,q&#1126;&#65533;&#65533;&#65533;1&#65533;&#65533;&#65533;&#65533;&#65533;L&#65533;'!&#65533;&#65533;m&#65533;&#65533;w&#65533;&#65533;%&#65533;`&#65533;&#65533;Qwi&#1789;&#65533;g
T&#65533;tFg&#65533;} 8"P07&#65533;&#65533;&#65533;&#65533;4n&#65533;'&#65533;a&#65533;&#65533;&#65533; !&#65533;&#65533;&#65533;f&#65533;&#544;P&#65533;7`(&#65533;~=&#65533;l&#1411;&#65533;&#65533;`I&#65533;&#65533;&#65533;z&#65533;$&#65533;&#65533;&#65533;&#65533;&#65533;&#65533;'&#802;&#65533;&#65533;&#65533;1L&#1626;&#827;&#891;&#65533;'&#346;M8@ZYy&#65533;L&#65533;wp	q&#65533;&#65533;0&#65533;	D&#65533;&#65533;0IH^u&#65533;E&#65533;&#65533;snO&#65533;&#65533;!&#65533;(&#65533;&#65533;7a5&#65533;h&#65533;&#65533;&#65533;&#65533;&#65533;iXLa(H&#65533;Z&#65533;R&#65533;&#65533;&#65533;&#65533;&#65533;&#65533;t&#65533;<|&#65533;qK5&#65533;&#65533;&#65533;}enYM6&#65533;Z&#65533;&#65533;!0&#65533;&#65533;Q&#65533;r&#65533;&#65533;&#65533;&#65533;<&#65533;C&#65533;&#65533;&#65533;&#65533;&#65533;Aj&#65533;&#65533;&#65533; }n_&#65533;&#65533;v&#1675;W&#65533;=&#65533;e&#65533; 	Ns[&#65533;&#65533;&#65533;%&#65533;*6&#65533;@&#65533;P&#65533;7&#65533;&#65533;&#65533;PT&#65533;&#65533;b&#65533;&#65533;&#65533;&#65533;l&#65533;&#65533;>&#65533;P&#65533;&#65533;&#65533;&#65533;%&#65533;&#1559;.&#1642;q&#65533;;&#65533;&#65533;&#65533;=*&#6510;&#3049;&#65533;#&#65533;&#65533;&#65533;J&#65533;!&#65533;3`&#65533;0	&#816;[&#65533;&#65533;&#65533;&#65533;&#65533;qf&#65533;n&#65533;&#65533;&#65533;&#65533;t&#65533;&#65533;&#65533;&#65533;Cn&#65533;#&#65533;&#65533;&#65533;&#65533;m&#65533;9j5 e&#65533;&#65533;&#990;&#65533;g*&#65533;Y`&#65533;o&#65533;&#65533;(V&#65533;&#65533;&#65533;&#65533;&#65533;WTs&#65533;&#65533;ESb&#65533;d&#65533;&#65533;&#65533;[&#1250;&#1469;&#65533;&#65533;&#65533;&#65533;+%&#65533;QO&#65533;M_&#65533;z&#65533;&#65533;&#65533;_&#65533;&#65533;$&#65533;&#65533;&#65533;&#65533;)&#65533;&#65533;F&#65533;&#65533;!
&#65533;&#65533;&#65533;&#65533;&#65533;x[&#65533;&#65533;&#65533;&#65533;&#65533;&#65533;&#65533;&#65533;&#65533;&#65533;&#65533;&#65533;&#65533;_&#65533;&#65533;G &#65533;G 
3 
&#65533;&#65533;&#65533;&#65533; F&#65533;&#65533;&#65533;&#65533;&#65533;&#65533;&#65533;&#65533; 0s&#65533;&#65533;?&#65533;o&#65533;&#65533;&#65533;&#65533;o&#65533;&#65533;@T&#1551;&#65533;&#65533;&#65533;&#1978;&#65533;Y&#65533;&#65533;&#65533;&#65533;&#65533;&#65533;&#65533; &#65533;]&#65533;&#65533;ojP&#65533;&#65533;&#65533;&#65533;&#65533;&#65533;b9&#65533;&#65533;y&#65533;&#65533;&#65533;&#65533;&#65533;&#65533;&#65533;&#65533;&#65533;&#65533;&#65533;=&#65533;:&#65533; &#65533;&#65533;DX&#255;Z&#65533;{xP P&D&#65533;&#65533;&#65533;&#65533;&#65533;7&#65533;G&#65533;?&#65533;RP&#65533;?&#65533;dp+x&#65533;&#65533;&#65533;&#65533;W&#65533;&#65533;&#65533;v&#65533;T&#65533;P&#65533;E&#65533;E&#65533;T&#65533;R&#65533;@aPF&#65533;&#65533;&#65533;&#65533;{
&#65533;&#1005;Y&#65533;&#1200;)a&#65533;bT&#65533;G&#65533;&#65533;@j &#65533;!&#65533;-&#1825;Yf&#65533;0&#65533;&#65533;&#65533;&#65533;{&#65533;&#65533;	cl;&#65533;b&#65533;?S&#1254;6Xx[&#65533;$bP&#65533;&#65533;z&#65533;3&#65533;&#65533;&#65533;&#65533;Y7&#65533;&#65533;&#65533;G&#168;O&#65533;6&#65533;[&#65533;l&#1717;m&#1998;&#65533;_&#65533;&#65533;vN&#65533;(&#65533;&#65533;&#65533;;;&#65533;&#65533;&#65533;&#65533;&#65533;O1d&#65533;8&#65533;&#65533;&#65533;?&#65533;&#65533;QH?&#65533;&#65533;&#65533;&#65533;&#65533;&#65533;o_&#65533;&#65533;x&#65533;v&#65533;l/^&#65533;+&#528;d&#65533;&#65533;y&#65533;&#65533;&#65533;|&#65533;~&#65533;u&#65533;'H&#65533;&#1926;&#65533;x&#65533;A&#65533;px&#65533;p&#65533;eA&#129;&B&#65533;	)&#65533;&#65533;&#65533;&#65533;(&#65533;&#65533;B&#65533;&#65533;&#65533;B&#65533;Cv*$H&#65533;(P1C&#65533;&#65533;&#65533;&#65533;&#65533;b&#65533;d&#1048;&#65533;a;&#65533;&#65533;gS&#65533;&#65533;AK&#65533;&#65533;&#65533;;&#65533;&#65533;&#237;&#579;&#65533;(&#65533;#t&#65533;&#65533;&#65533;&#65533;Ia&#65533;&#65533;b&#65533;AcXrL&#65533;i&#65533;&#65533; &#65533;t`&#65533;&#65533;Pl&#65533;&#65533;H0&#65533;Z,&#65533;&#65533;&#65533;&#65533;&#65533;&#65533;9)2(%
4&#65533;'&#65533;B&#65533;OBI&#65533;Zj(&#395;&#65533;&#65533;&#65533; &#65533;
&#65533;&#65533;&#1034;@&#65533;s"@5&#65533;&#65533;&#65533;&#65533;,&#174; bQ&#65533;&#65533;&#65533;|:&#65533;&#65533;'_&#65533;5VYg5&#65533; K&#65533;&#65533;&#65533;0&#65533;&#65533; L&#65533;&#65533;
&#65533;&#65533;&#65533;&#65533;&#65533;a&#65533;2(+D&#65533;&#65533;&#65533;=
"&#65533; )R+&#65533;&#65533;0&#65533;!&#65533;kR&#65533;&#65533;&#65533;&#65533;&#65533;&#65533;&#65533;&#65533;'&#65533;
&#65533;&#65533;* &#65533;&#65533;9t3&#65533;&#65533;&#65533;Z&#65533;&#1858;&+&#65533;G&#65533;*H&#65533;&#65533;&#65533;&#65533;F&#65533;&#65533;&#65533;e (&#65533;&#65533;&#65533;&#65533;&#65533;&#65533;^i&#65533;8b&#65533;'&#65533;x&#65533;&#65533;S&#65533;9&#65533;&#65533;&#65533; H&#65533;&#65533;&#65533;&#65533;#&#65533;&#65533;e&#65533;&#65533;&#65533;.Q^e&#65533;OF&#65533;G&#65533;&#65533;&#65533;&#65533;&#65533;&#65533;&#65533;&#65533;?&#65533;&#65533;y&#65533;&#65533;F&#65533;&#65533;&#65533;&#65533;y&#18059;&#65533;&#65533;h6&#65533;#&#65533;dc&#65533;|&#65533;Q&#65533;&#65533;&#65533;,&#65533;&#65533;d0&#65533;l(d&#65533;hl&#207;&#65533;&#65533;!F&#65533;!&#65533;V&#65533;vP&#65533;t&#65533;/&#65533;&#65533;&#65533;&#65533;Xdt&#65533;&#65533;2&#65533;/&#65533;&#65533;&#65533;%&#65533;&#65533;i&#65533;pP&#65533;&#65533;_d &#65533;&#65533;&&#65533;&#65533;&#65533;m{&#65533;82I &#65533;&#65533;&#65533;(&#706;&#1429;&#65533;/'&#65533;F&#65533;&#65533;&#65533;&#65533;3o !^&#65533;t&#65533;&#65533;&#65533;|&#65533;&#65533;<k&#65533;&#65533;A+&#65533;H&#65533;K&#65533;&#65533; &#65533;&#65533;O&#65533;&#65533;&#65533;0Q&#65533;&#65533;p &#65533;w*&#65533;x>q&#65533;&#65533;&#1155;65~&#65533;>+&#65533;&#65533;N&#65533;p&#65533;&S&#65533;D{(b&#65533;&#65533;&#65533;SD&#65533;<~&#65533;&#65533;&#1474;t-h&#65533;_&#65533;&#1577;&#65533;/&#65533;T&#65533;&#65533;&#65533;&#65533;	&#65533;@&#65533;&#65533;1&#65533;&#65533;&#65533;&#65533;2&#65533;&#65533;A&#65533;A	&#65533;&`&#65533;&#65533;|&#65533;!&#65533;&#65533;&#65533;&#65533;#l&#65533;3~&#1606;K&#65533;&#65533;&#65533;&#65533;^2&#65533;&#65533;Ax&#65533;&#65533;z&#65533;@@i&#65533;?&#65533;&#65533;&#65533;0&#65533;4&#65533;&#65533;&#65533;&#65533;&#65533;1&#65533;&#65533;&#65533;&#65533;+&#65533;
&#65533;&#65533;&#65533;\&#65533;~O&#65533;bi&#65533;%&#65533;t&#65533;9&#65533;&#65533;:&#65533;&#65533; Bj&#65533;	Pf*&#65533;&#65533;@&#65533;qY&#65533;R&#65533;&#65533;&#512;#c&#65533;q&#65533;&#65533;X(&#8199;&#65533;&#65533;=~&#65533;&#65533;BPD&#65533;&#65533;&#65533;&#65533;&#65533;
&#65533;&#1031;*2=
&#65533;
x[$K"&#65533;bD&#65533;&#65533;[&e&#65533;I!&#65533;&#65533;&#65533;q&#65533;I8&#65533;&#65533;d&#65533;rnk[,&#65533;&#65533;&#65533; n&#65533;p&#65533;&#65533;ZIJ&#65533;(&#65533; &#65533;&#65533;1&#65533;&#65533;dfv&#65533;&#65533;C&#65533;,N&#65533;&#65533;8&#65533;(&#65533;!&#65533;&#65533;&#65533;~&#65533;*{&#65533;&#65533;i;S&#65533;j&#65533;3&#65533;)&#520;&#65533;b*C&#65533;.&#553;nzb&#65533;&#65533;tG&#65533;G&#65533;{&#65533;&#65533;[&#65533;&#65533;I	&#65533;C&#65533;&#65533;+D!N&#65533;&#65533;BP&#65533;y&#1095;&#65533; M#qgB+&#65533;<&#65533;&#813;"^=&#65533;G&#65533;K	aQbI&#65533;&#65533;&#65533;&#65533;1Q&#65533;&#65533;&#65533;0#Y&#65533;&#65533;2U&#65533;&#65533;ej&#65533;W&#65533;&#65533;w&#1173;&#65533;>% &#65533;&#65533;&#65533;?&#65533;r&#65533;&#65533;-&#65533; xB &#65533;&#65533;&#65533;&#65533;!1&#65533;&#826;&#65533;&#65533;n&#65533;q&#65533;&#65533;S&#65533;&#65533;&#65533;&#65533;/&#65533;&#65533;Lf:&#65533;&#920;P&#65533;&#65533;&#65533;
&#1090;.&#65533;&#65533;&#909;6c&#65533;&#65533;d&#65533;&#65533;&#1968;2,&#65533;a&#65533;$&#65533;&#65533;&#65533;^P&#65533;?&#514;&#65533;&#65533;!Y&#65533;N(S'&#65533;&#65533;&#65533;&#65533;Elb&#65533;&#65533;!&#65533;&#65533;&#65533;"&#65533;(S&#65533;&#65533;&#65533;&#65533;&#65533;{&#65533;&#65533;&#65533;&#65533;&#499;&#65533;u&#65533;|&#65533;3&#65533;@&#65533;=K&#65533;Y&#65533;&#65533;#$S&#65533;deDc&#65533;l&#65533;&#65533;&#65533;&#65533;6B{&#65533;m&#65533;8&#65533;&#65533;T&#65533;&#65533; P&#65533;DA&#65533;f	[&#65533;&#65533;VP&#65533;mr&#65533; &#515; >x.t&#65533;k&#65533;&#65533;&#65533; :&#65533;&#65533;|&#65533;&#65533;&#65533;A&#65533;>&#65533;Cx&#65533;p&#65533;&#65533;&#65533;&#65533;&#65533;&#65533;t&#65533;IFrD&#65533;&#65533;P,(&#65533;&#65533;&#65533;&#65533;&#65533;&#65533;&#65533;u~c&#746;U>"&#65533;&#1574;&#65533;(&#65533;#&#65533;5&#65533;&#65533;-&#65533;&#65533;:&#65533;]4&#65533;&#65533;&#65533;&#412;eZ&#65533;&#65533;&#65533;&#65533;&#1965;H{&#65533;&#65533;F
&#65533;&#65533;S
&#65533;<E;Hw&#65533;&#65533; &#65533;8&#65533;N&#65533;&#65533;&#65533;&#65533;&#65533; D|&#65533;vD$&#65533;&#47012;&#65533;DQ&#65533;&#65533;@&#65533;Z&#65533;4Jm&#65533;&#65533;(B&#65533;&#65533;b@&#65533;&#65533;&#65533;&#65533;&#65533;&#65533;&#65533;&#65533;&#65533;~&#65533;&#65533;&#65533;&#65533;A&#65533; !QA&#65533;kv&#65533;2&#1540;&#65533;&#65533;&#65533;&#65533;r&#65533;$[N&#65533;&#65533;S'o&#65533; &#65533;x&#65533;W&#65533;%&#65533;%&#65533;\&#65533;H&#65533;:V&#65533;8&#65533;U&#1806;VR&#65533;*Lfg:l&#638;D&#65533; <`=PJ&#65533;$+!f&#425;&#65533;T&#65533;eV&#65533;:&#65533;(&#65533;&#65533;&#65533;&#65533;hq;$&#65533;&#65533;+&#65533;&#65533;c&#65533;&#65533;X&#65533;&#65533;m&#65533;&#65533;&#65533;&#65533;8&#65533;y&#65533;&#1246;&#65533;v&#65533;&#1628;&#65533;v&#65533;7&#65533;&#65533;&#926;&#65533;&#65533;&#65533;	-&#65533;lV2I&#65533;&#65533;1&#65533;X}&#65533;Ml&#65533;P&#65533;<&#590;L&#65533;Hn R[{&#65533;@&#65533;!&#65533;&#65533;&#65533;&#65533;]&#65533;j&#65533;&#65533;&#65533;@:&#65533;%&#65533;p&#65533;&#65533;%&#65533;&#65533;,1!&#65533;qM?R\t &#65533;&#65533;"9 &#65533;v&#65533;P"&#65533;&#65533;a(?&#65533;&#65533;&#65533;&#65533;&#65533;e&#65533;/0&#65533;&#65533;N&#65533;Xfr&#65533;&#65533;a
&#1289;-v&#65533;G&#65533;|&#65533;&#65533;|&#65533;&#65533;&#65533;&#65533;)R|&#65533;*&#65533;0:X&#65533;Q&#65533;&#65533;p&#65533;#&#65533;&#65533;&#65533;&#461;&#65533;&#65533;&#65533;!c
$W&#65533;9E}&#65533;&#65533;=jn&#65533;&#543;
&#65533;&#65533;&#65533; _&#65533;	`&#919;R&#65533;&#65533;&#65533;&#65533;x&#65533;&#65533;N&#65533;*b&#65533;A&#1579; &#65533;t'b
&#65533;p&#65533;&#65533;!(&#174;&#65533;
H<&#65533;.'$n&#65533;&#65533;&#65533;2&#65533;z&#65533;k&#65533;&#65533;&#65533;&#65533;&#65533;-Z&#65533;L	%&#65533;&#65533;&#65533;&#1104;y&#6341;&#65533;:&#65533;-?{&#65533;#,3&#65533;Nw&#65533;&#1249;FH=L&#65533;&#65533;R#j^&#65533;&#65533;<w&#65533;&#65533;I6CN&#65533;;&#65533;&#65533;&#65533;&#65533;p&#65533;Y&#65533;&#65533;&&#65533;&&#65533;&#65533;&#65533;&#65533;&#65533;I&#65533;&#772;&#65533;F&#65533;%&#65533;(C&#65533;P&#65533;&#65533;_n&#1854; :&#65533;&#65533;h&#65533;Z&#65533;&#65533;&#65533;G4K&#65533;}<L]C&#65533;&#65533;&#65533;&#65533;%&#65533;&#65533;E&#65533;&#65533;!&#65533;&#65533;&#65533;&#65533;?&#65533;:X&#65533;&#65533;&#65533;Vj&#65533;L2@&#65533;	&#65533;&#65533;&#65533;k&#65533;Q&#65533;.&#65533;b:,&#65533;&#65533;'[+z0&#65533;8&#65533;&#65533;&#65533;&#65533;&#65533;)&#65533;)&#65533;\&#65533;0&#65533;mH&#65533;&#65533;99
x0&#65533;&#65533;&#65533;&#65533;&#65533;&#1769;	&#65533; I&#65533;&#65533;&#65533;&#38193;;&#65533;&#65533;&#65533;'&#65533;C:b&#65533;>&#65533;I&#65533;&#65533;&#65533;&#65533;&#65533;&#1575;|rWp&#65533;(&#65533;:&#65533;&#65533;:&#65533;&#1118;2&#65533;&#65533;&#65533;9&#65533;&#759890;&#65533;(<&#65533;&#65533;&#65533;&#65533;&#65533;&#65533; (&#65533;&#65533; &#65533;&#200;*#i&#65533;&#65533;p&#65533;&#65533;&#204;&#710;&#65533;&#65533;&#65533;&#65533;
^&#617;&#65533;0&#65533;&#65533;&#65533;&#65533;0&#65533;.&#65533;+&#65533;&#65533;{ "Z {Q&#65533;*&#65533;&#65533;&#1542;&#65533;x>&#65533;3?&#65533;&#65533;8a&#65533;!P/&#65533;ZE&#65533;'{b
`&#65533;&#65533;&#65533;h&#65533;k&#65533;&#65533;&#65533;&#65533;H&#65533;Sq,&#42017;&#65533;0&#65533;a	&#755;&#65533;&#65533;+N&#65533;&#65533;&#65533;&#65533;,&#65533;Z8&#65533;)&#65533;&#65533;D&#65533;&#65533;h&#65533;F&#65533; &#65533;0&#65533;&#65533;x&#65533;i&#65533;6@&#65533;l&#65533;	,&#1186;."&#65533;&#65533;&#65533;&#65533;&#65533;&#65533;&#65533;9&#65533;&#65533;&#65533;&#65533; &#65533;4b.&#65533;&#65533;9&#65533;&#65533;&#65533;r&#65533;G3Gt|&#65533;&#65533;A&#65533;2&#65533;1!C&#65533;@&#516;LH&#65533;&#65533;g@&#65533;g&#65533;H0 B0 t@3&#65533;Ht0&#65533;&#65533;&#518;&#65533;B&#65533;l&#65533;{&#65533;7wwpwHww(&#65533;&#65533;{&#65533;Vr&#65533;&#65533;x&#65533;&#65533;&#65533;oK&#65533;&#65533;&#65533;x&#65533;&#272;&#65533;&#65533;X&#65533;&#65533;X+&#65533;&#65533;&#65533;&#65533;`&#65533;i@&#65533;`&#65533;&#65533;c4Q3<&#65533;C&#65533;8l&#65533;&#65533;&#65533;0v@D^h&#65533;&#65533;&#65533;9&#65533;&#65533;&#65533;)&#65533;&#65533;&#65533;&#65533;&#65533;&#65533;&#65533;9)H1$L&#65533;&#65533;B+1&#65533;p&#65533;*p&#65533;&#65533;DW(+K&#65533;&#65533;&#65533;&#65533;&#65533;&#65533;&#65533;I&#65533;&#65533;&#65533;*&#65533;8%&#65533;&#65533;&#65533;&#65533;
&#65533;(&#65533;&#65533;4&#65533;S&#65533;=&#65533;&#65533;&#980;&#65533;DK&#558;&#65533;L&#65533;)a13&#65533;&#65533;&#65533;03B&#65533;yH&#65533;gi&#65533;B&#65533;0&#65533;&#65533;&#65533; &#65533;&#65533;&#65533;&#65533;&#47803;&#65533;&#65533;&#65533;&#65533;i&#65533;&#65533; &#65533;&#65533;&#65533; x &#65533;&#65533;*&#65533;&#179;~&#65533;D1B8&#65533;&#65533;s&#65533;GK&#65533;&#65533;pK&#65533;&#65533;&#65533;&#65533;&#65533;#F&#65533;&#65533;*  &#65533;&#65533;&#65533;:&#65533;+&#65533;&#65533;~KB(
&#65533;&#65533;&#65533;M.&&#65533;i&#65533; &#65533;o&#65533;,-&#65533;&#65533;bG!&#65533;&#65533;&#65533;&#65533;8&#65533;?&#65533;BG&#65533;9&#65533;&#65533;p&#65533;&#44057;&#65533;&#65533;&#65533;&#65533;X&#65533; &#65533;&#65533;&#65533;&#65533;P&#65533;qG&#65533;E&#65533;p&#468;&#65533;#{:&#65533;y&#65533;.|&#65533;.>0&#65533; &#65533;4&#65533;9&#65533;H&#65533;4&#65533;0&#65533;`0&#65533;&#65533;|&#65533;g`&#65533;}&#65533;H&#65533;>&#518;%R #5&#65533;#=&#65533;&#65533;&#65533;.&#65533;b/W&#65533;&#581;E &#65533;/&#65533;&#65533; Q&#65533;&#65533;(&#65533;&#65533;&#65533;&#65533; &#65533;_&#65533;&#65533;8&#65533;&#65533;&#65533;J&#65533;(&#65533; &#65533;&#65533;&#65533;C&#65533;&#65533;&#65533;k&#65533;&#65533;z&#65533;Xx&#65533;&#65533;&#65533;pj&#65533;r&#65533;&#65533;&#65533;&#65533;&#65533;&#65533;J&#65533;&#65533;&#65533;&#65533;((1h&#65533;&#65533;x&#65533;?&#65533;&#65533;&#65533;	&#65533;&#65533;jB&#65533;&#65533;&#65533;&#1290;&#65533;&#770;&#65533;B&#65533;T&#65533;32&#65533;l&#65533;&#65533;@JC
y&#65533;&#65533;R	x&#65533;&#65533;5LA&#65533;&#65533;&#65533;`8&#65533; H&#65533;&#65533;6&#65533;&#65533;Y&#65533;&#65533;&#65533;pO@&#65533;&#65533;)&#65533;&#65533;&#65533;&#65533;&#65533;0P*&#65533;&#65533;&#65533; &#65533;&#65533;&#65533;&#65533;0~&#65533;g2&#65533;(&#65533;&#65533;&#65533;&#65533;<&#65533; &#65533;&#800;&#65533;ZB&#65533;&#65533;x!k&#65533;&#340;&#65533;N&#65533;a&#65533;.&#65533;&#65533;&#140;&#65533;0OP&#65533;k&#65533;!*&#65533;&#65533; 5X&#65533;&#65533;0"h&#65533;&#65533;|&#65533;8w&#65533;O &#65533;&#65533;&#65533;&#65533;,&#65533;.&#65533;,&#65533;&#65533;i &#65533;&#65533;X&#65533;k#&#65533;-E&#65533;&#65533;&#65533;&#65533;&#65533;XX&#65533;&#65533;G&#65533;&#65533;P&#65533;&#480;1&#65533;&#65533;&#4182;&#65533;Xm&#65533;*z&#65533;&#65533;&#65533;&#65533;h&#65533;&#65533;a&#596;&#65533;&#65533;&#65533;\&#65533;&#65533;&#65533;&#65533;&#65533;z[/z&#65533;7w&#65533;7&#65533;&#65533;&#65533;&#65533;R/'}&#65533;&#65533;&#65533;&#65533;&#65533;&#65533;&#65533;&#1864;  &#65533;h&#65533;;&#65533;dh&#65533;D/U 8;HOx&#65533;&#65533;qZ&#65533;&#1265;z
X+&#65533;#&#65533;&#65533;&#65533;2&#65533;&#65533;&#65533;&#65533; &#1361;r&#65533;&#65533;3a&#65533;&#65533;1&#65533;&#65533;&#65533;~&#65533;&#1330;3&#65533;F&#65533;&#65533;&#65533;&#25154;S8B&#65533;q&#65533;&#65533;P1y1Q&#65533;U&#65533;&#65533;)j&#65533;&#65533;&#65533;&#1794;P&#65533;z&#65533;N-
!&#65533;II&#65533;&#65533;
F_D;&#1481;&#65533;*&#65533;&#65533;&#65533;7&#65533;C&#65533;h&#65533;[&#65533;p}&#65533;]&#65533;`&#65533;]@@ V(&#65533;[&#65533;U&#65533;&#65533;&#65533;,3&#65533;H&#65533;U&#65533;\&#65533;M&#65533;&#65533;&#65533;&#65533;	v&#65533;E&#65533;&#65533;3&#65533;d%&#65533;V&#65533;&#65533;;p&#65533;@&#65533;&#65533;&#65533;q&#65533;&#65533;@&#1476; &#65533;&#65533;*&#65533;&#65533;&#1456;j &#65533;8&#65533;&#65533;`Jwq!L&#49343;&#65533;&#65533;&#65533;=u&#65533;&#65533;qY&#65533;&#65533;&#65533;&#65533;h&#65533;z&#65533;&#65533;a&#65533;_&#65533;&#65533;&#65533; ~"r&#65533;~&#1870;&#65533; &#65533;G&#65533;5`&#65533;(3&#65533;&#65533;&#65533;&#65533;0&#65533;	&#65533;&#65533;&#1114;&#65533;V&#65533;&#65533;&#65533;0&#65533;&#65533;X&#65533;&#65533;~&#65533;&#65533;8	U1z&#65533;8&#65533;y&#65533;&#65533;&#65533;&#65533;&#65533;=&#65533;?&#65533;&#65533;&#65533;d7&#65533;&#65533;z&#65533;~[/NIW&#65533;M&#65533;&#65533;P&#65533;]&#65533;&#65533;b&#65533;&#65533;A&#65533;&#65533;=-&#65533;&#65533;'&#65533;K ;d&#65533;1 &#65533;,&#65533;^&#65533;&#65533;&#65533;<&#65533;-&#65533;&#770;0&#65533;&#65533;L&#65533;0&#65533;6}S&#65533;9&#65533;&#65533;&#65533;L&#65533;&#65533;B<m&#65533;&#65533;&#65533;m0&#65533;.&#65533;&#65533;;&#706;&#65533;&#65533;m&#1555;	&#65533;P&#65533;J7	&#65533;&#65533;l1&#65533;(&#1845;[&#65533;Gm&#157;&#65533;&#65533;3&#65533;\&#565;&#65533;vdJ&#65533;&#1316;&#65533;9&#65533;&#65533;G&#65533;O&#65533;&#65533;&#65533;&#65533;/&#65533;v&#65533;&#65533;7&#65533;&#65533;&#137;@&#65533;U%&#65533;U
&#65533;&#65533;&#20712;&#65533;&#65533; &#65533;[&#65533;^>&#65533;&#65533;T;&#65533;W&#65533;&#65533;&#65533;&#65533;&#65533;&#65533;&#65533;J&#65533;&#65533;X&#65533;c&#65533;&#65533;&#65533;&#65533;p1MjH&#65533;x&#65533;Q&#65533;&#65533;&#65533;&#196;&#1051; &#65533;A&#65533;*&#65533;&#65533;Vr&#65533;&#65533;&#65533;1P&#65533;&#552;&#65533;.&#65533;>&#65533; &#65533;-&#65533;&#65533;Dp&#908;&#65533;&#65533;&#65533;&#65533;&#65533;K &#65533;MD&#514;]&#65533;O|% b>&#65533;&#65533;&#20710;&#65533;n&#65533;&#65533;/&#65533;&#65533;&#30734;&#562;hk&#65533;&#65533;^&&#65533;yP&#65533;)&#65533;b&#766;&#1290;&#65533;h&#65533;dC6^8&#65533;&#65533;&#65533;&#65533;c&#65533;&#65533;,&#65533;&#65533;&#65533;x&#65533;&#65533;&#65533;@&#65533;&#65533;x&#65533;&#65533;&#65533;&#65533;i&#65533;0&#65533;-&#65533;&#65533;;&#65533;&#65533;_D4fa&#65533;&#65533;&#65533;&#65533;<\:&#579;&#65533;:&#65533;&#65533;&#65533;&#65533;
&#65533;&#65533;&#65533;H&#65533;&#65533;3&#65533;pIw(%v&#65533;&#65533;M&#65533;&#65533;L&#65533;&#65533;&#65533;&#65533;&#65533;&#65533;(&#65533;&#65533;&#65533;a{&#65533;&#65533;8&#65533; 0T&#384;
&#65533;0&#65533;&#65533;0&#65533;,&#65533;h&#65533;&#65533;8&#65533;&#65533;8A&#65533;H&#65533;3&#65533;I&#65533;P&#65533;&#65533;=&#65533;&#65533;9&#65533;&#65533;&#65533;I&#65533;&#65533;&#65533;&#12424;&#65533;&#65533;csR&#65533;$8Bb2&#65533;j&#65533;H&#65533;&#65533;&#65533;&#65533;X&#65533;&#65533;];
&#65533;Kn&#65533;`&#65533;*&#65533;d&#65533;A&#65533;&#65533;&#65533;p&#65533; <&#729;{9&#65533;;iO&#65533;&#770;P&#65533;S6&#65533;&#65533;&#65533;&#65533;(&#12472;&#65533;&#65533;&#65533;&#65533;&#65533;&#65533;=-&#65533;&#65533;&#65533;e&#65533;&&#65533;Jp&#65533;&#65533;n&#65533;&#65533;&#65533;p&#65533;((&#65533;&#65533;J&#65533;e&#65533;&#65533;eP_&#65533;&#65533;&#65533;\i&#65533;@&#538;&#65533;&#1779;&#65533;c	x&#65533;EIV&#65533;a&#65533;b&#65533;y&#65533;&#65533;_&#65533;&#65533;5&#65533;&#65533;	&#65533;V;s&#65533;k&#2041;&#65533;s&#65533;q&#65533;&#65533;&#65533;d&#65533;&#65533;&#744;&#65533;c&#65533;&#65533;&#65533;&#65533;` 
+qO&#65533;&#512;^M&#65533;a&#65533;`&#65533;&&#65533;&#65533;+&#65533;?&#65533;&#65533;"d&#65533;>&#65533;&#1700;yZ&#65533;8&#65533;&#65533;m('<&#65533;jw&#65533;&#65533;o&#65533;9	&#65533;P&#567; &#65533;&#65533;&#65533;&#65533;{&#65533;91&#65533;	&#65533;&#65533;&#1095;&#65533;&#65533;&#65533;)&#65533;&#65533;&#611;-o&#65533;&#65533;n&#65533;&#65533;&#1710;&#709722;&#65533; &#65533;0j&#65533;&#5789;&#65533;&#65533;&#65533;I&#65533;&#65533;&#65533;&#579;&#1096;&#65533;}&#65533;7N&#65533;&#65533;$&#65533;@5&#65533;&#65533;z&#65533;0&#65533;&#65533;&#65533;3&#65533;a&#65533;&#65533;e10&#65533;`&#65533;7\&#65533;5H&#65533;(&#65533;$Y&#65533;&#65533;`5Z&#65533;	:4&#65533;H&#65533;&#65533;&#65533;&#65533;&#65533;&#65533;&#65533;&#65533;&#65533;&#65533;x9q
P&#1551;i	6&#65533;Pg&#65533;&#65533;&#65533;c&#65533;&#65533;&#65533;&#65533;k&#65533;#$&#65533;C&#65533;&#349;Qdku79&#65533;&#65533;&#65533;lH&#65533;)6 &#65533;&#65533;6&#65533;v&#65533;'&#65533;k&#65533;&#65533;&#65533;rK&#65533;&#65533;S&#65533;F&#65533;9;&#65533;&#65533;m&#65533;vL&#65533;D&#65533;[A&#65533;s&#65533;&#65533;&#65533;	&#65533;q&#786;@&#65533;,kU&#65533;n8&#65533;&#65533;&#65533;p1&#1026;Ch&#65533;^`&#65533;w5&#65533;&#65533;&#65533;&#65533;[&#65533;n&#65533;&#1920;{&#456;&#65533;&#65533;n&#65533;n&#65533;&#65533;U&#65533;
&#65533;&#65533;&#65533;&#65533;&#65533;CX&#65533;D&#65533;H&#65533;	`&#65533;&#65533;m&#65533;&#65533;&#65533;E&#65533;&#65533;H&#65533;qi&#65533;&#65533;&#65533;ys.&#65533;&#65533;cIpk&#65533;&#947;&#65533;~&#5616;R&#65533;&#65533;m&#65533;V&#65533;&#65533;P&#65533;1&#65533;n=F&#65533;&#65533;&#65533;&#65533;&#65533;&#65533;&#65533;&#65533;&#65533; &#65533;&#65533;&#65533;&#65533;&#65533;&#65533;&#65533;&#512; (z&#65533;&#65533;Sc&#65533;B&#65533;&#65533;&#65533;&#65533;&#65533;7
&#65533;&#65533;l$X&#65533;&#65533;&#432;&#65533;&#344;&#65533;k8&#65533;M&#65533;<&#544;>&#65533;#&#65533;< 5P&#65533;&#65533;,0r&#65533;&#65533;(&#65533;&#324;l&#65533;D&#65533;&#65533;KIt0&#65533;gP&#65533;&#65533;@&#65533;8|T&#65533;`|k\(&#65533;`|&#65533;&#65533; &#65533;(\&#65533;&#65533;HT&#65533;|&#65533;&#65533;|&#65533;&#65533;9P/W&#65533;	1&#65533;N&#65533;&#65533;&#65533;?P&#65533;&#65533;;n&#65533;&#65533;&#65533;j&#65533;&#65533;D&#65533;&#65533;V&#65533;V&#65533;&#65533; &#65533;&#65533;&#65533;&#65533;@.&#46534;&#1710;&#65533;5 &#65533;&#1588;&#65533;&#65533;&#65533;&#65533;&#65533;&#65533;[K8B&#65533;&#65533; 2&#65533;"&#65533;N&#65533;&#65533;:&#65533;  &#65533;&#65533;&#65533;&#65533;&#65533;P&#65533;&#65533;&#65533;&#65533;i&#65533;&#65533;&#65533;&#65533;T&#65533;&#65533;&#65533;T<f&#65533;P&#65533;
&#65533;D&#65533;V&#65533;&#65533;u\&#65533; &#65533;&#65533;7M&#65533;&#65533;"&#65533;&#65533;&#65533;&#65533;&#65533;*&#65533;B&#65533;W&#65533;&#65533;?;&#65533;t8&#65533;
/>&#65533;&#1590;&#65533;&#65533;H&&#65533;&#65533;Li&#65533;&#65533;?c/&#65533;&#65533;|QK&&#65533;&#65533;5AQ 5s&#1763;G&#65533;d&#65533;4&#65533;&#57705;&#65533;:&#65533;&#65533;&#65533;&#65533;WE"&&#65533;h&#65533;&#1039;&#65533;&#65533;&#65533;9&#65533;&#65533;u+&#1518;^&#65533;&#65533;+v,&#1647;&#65533;\TB&#65533;6&#65533;&#65533;J&#65533;\t7,&#65533;]XHuF/Wt&#65533;&#65533;&#65533;5&#65533;&#65533;&#400;&#65533;&#65533; &#65533;Z&#65533;&#65533;&#65533;p&#65533;F&#65533;VfL&#65533;&#65533;G&#65533;_&#65533;!&#65533;M"i b&#65533;`&#65533;Q &#65533;&#65533;&#65533;n&#65533;]&#65533;A#&#65533;&#790;&#65533;&#65533;&#65533;&>8M&#65533;p&#65533;1&#65533;&#65533;X&#65533;&#65533;&#65533;&#65533;]&#65533;&#65533; &#65533;&#65533;i&#65533;^&#65533;&#65533;W&#65533;?a6#&#65533;_&#65533;&#65533;&#65533;??&#65533;;z&#65533;&#65533;&#65533;&#207;/>}&#65533;_&#65533;&#65533;Hl&#65533;&#647;&#65533;&#65533;L&#65533;@LcG&#65533;u`&#65533;A&#65533;t&#65533;&#65533;@&#65533;<g&#65533;Yd&#65533;J&#65533;l&#65533;2=&#65533;&#65533;#H&#65533;&#65533;Sa&#65533;&#65533; C6bB&#65533;
&#65533;R&#65533;&#65533;P&#65533; 6xP&#65533;&#65533;&#65533;#&#65533;:&#65533;0&#65533;k&#65533;&#65533;'3&#65533;&#65533;c&#65533;|&#65533;&#65533;&#65533;&#65533;&#65533;&#65533;
;&#65533;b[&#65533;&#65533;NX&#65533;&#65533;&#65533;&#65533;`&#65533;&#65533;&#65533;p&#65533;&#65533;&#65533;&#65533;N:&#65533;&#65533;"rfS&#65533;&#65533;&#65533; &#65533;&#65533;y&#65533;&#65533;&#65533;?'f&#65533;b6&#65533;dY&#65533;&#65533;&&#65533;)(X&#65533;&#65533;v&#65533;`Qv &#1247;&#65533;cEF<` &#65533; 7&#65533;&#65533;&#65533; >&#65533;&#65533;&#65533;&#65533;p8 &#65533;z&#65533;N&#65533;7&#65533;tFW&#65533;Dt&#65533;A&#65533;&#65533;&#65533;&#65533;&#65533;&#65533;2(&#65533;M7P &#65533;&#1120;0M&#65533;&#65533;0&#65533;O2&#1378;&#65533;A&#65533;&#65533;&#65533;6/P &#65533;b&#65533;R&#65533;	&#65533;&#65533;K&#1394;;	U&#65533;&#65533;&#65533;1B&#65533;Fk
<&#65533;&#65533;&#65533;V&#65533;&#65533;42&#65533;&#65533;&#65533;>6&#1099;&#65533;&#65533;Nc&#65533;K&#65533;&#1684;%&#65533;&#65533;die&#65533;&#65533;y&#65533;8l&#65533;;&#65533;eR&#65533;&#65533;r&#65533;+]&#65533;&#65533;:&#65533;D&#65533;T}&#65533;&#65533;&#65533;8&#65533;I&#65533;7&#65533;s}&#65533;&#65533;&#65533;\q&#65533;[&#65533;&#65533;&#65533;A&#65533;&#65533;&#65533;&#65533;&#65533;l&#65533;P&#65533;&#65533;&#65533;&#65533;&#65533;&#65533;3|&#65533;M&#65533;&#65533;b&#65533;Y&#65533;&#65533;?&#65533;x&#65533;&#65533;`f&#65533;%Ca&#65533;&&#65533;A&#65533;&#65533;&#65533;B&#65533;&#65533;?&#65533;@(&#65533;k&#65533; &#65533;&#65533;&#65533;&#65533;O&#3601;&#65533;EUp&#65533;-(P&#574;9&#65533;k&#813;&#65533;&#65533;A}g(<&#65533;&#65533;&#65533;&#65533; &#65533;&#65533;&#65533;&#65533;&#65533;\&#65533;A&#65533;G&#65533;&#65533;&#65533;&#65533;&#65533;A&#65533;Y&#65533;&#65533;&#1230;s\&#65533;&#65533;&#65533;	&#65533;~P&#65533;	&#65533;z&#65533;v&#65533;P8	'0&#65533;&#65533;?v&#65533;Btx&#65533;&#65533;&#65533;B&#65533;x&#65533;&#65533;&#65533;&#65533;	0`R&#65533;?Y&#65533;&#65533;&#65533;_&#65533;&#65533;&#65533;E&#65533;h&#65533;&#65533;&#65533;c&#65533;?@d&#65533;C&#65533;&#65533;&#400;D&#65533;q&#65533;&#65533;<6&#65533;3jF&#1242;&#65533;&#65533;&#65533;&#65533;"HD&#65533;&#65533;!&#65533;#L8&#1618;&#65533;n&#65533;&1&#65533;Lq&#65533;2S&#65533;&#65533;&#65533;9dN&#65533;5V&#65533;9&#65533;!!&#65533;&#1246;Bp"Dd&#65533;Y&#65533;Rc($&#65533;
&#65533;&#65533;?"%)J&#65533;&#65533;?<lTFN&#65533;	O`j&#65533;&#65533;	&#65533;q.&#65533;&#65533;@&#65533;Br&#65533;&#65533;D_&#65533;N0&#65533;&#65533;J&#65533;&#65533;&#65533;&#65533; &#65533;&#65533;G&#65533;&#65533;ee&#65533;Y&#65533;@22<,[x&#65533;_&#65533;&#65533;` 	&#65533;8&#65533; &#336;&#65533;0GZ&#737;D&#65533;&#65533;&#65533;L&#65533;]&#65533;&#65533;)&#65533;u&#65533;K+&#65533;&#65533;G;H&#65533; &#65533;&#65533;&#65533;"&#65533;&#65533;&#65533;&#65533;&#795984;&#65533;&7&#65533;&#65533;&#65533;&#142;&#65533;&#65533;)e&#65533;&#333;&#65533;&#65533;R&#65533;&#65533;XLQ&#65533;U&#65533;EE+	P&#65533;A&#65533;&#65533;l&#65533;*yB&#65533;i&#795;&#65533;&#65533;g!G&#65533;&#65533;&#65533;&#65533;-hj1&#65533;&#65533;A&#65533;&#24742;!M&#65533;&#65533;&#65533;&#65533;&#65533;&#65533;MCD&#65533;&#65533;&#65533;&#65533;&#65533;&#65533;d&#65533;&#65533;&#65533;`&#65533;&#65533;q&#65533;2H&#65533;&#1910;B&#65533;&#65533;l&#65533;&#65533;&#65533;!&#65533;&#65533;&#65533;&#65533;B &#65533;(&#65533;&#65533;&#65533;&#65533;k\&#65533;d(p{k&#65533;?&#65533;*pl1&#65533;G&#65533;&#65533;&#65533;*$&#65533;&#65533;&#65533;V&#65533;&#65533;&#65533;H&#65533;1@&#65533;+Ja&#65533;&#65533;&#65533;&#65533; &#65533; &#65533;ADXL&#65533;&#65533;&#65533;j&#65533; &\w&#65533;q5&#65533;B&#65533;O n'&#65533;&#65533;nx:A&#65533;&#65533;&#65533;&#65533;G&#65533;&#65533;&#65533;k&#65533;&#65533;&#65533;&#65533;&#65533;&#65533;&#65533;@-&#65533;J&#65533;bk&#65533;&#65533;8<
,&#65533;&#65533;|&#65533;!&#65533;N&#65533;&#65533;F0&#65533;e]&#1655;&#65533;&#65533;&#65533; &#65533;&#65533;&#65533;K&#65533;?&#65533;&#65533;&#65533;k&#65533;A&#65533;&#65533;&#65533;&#65533;&#65533;H&#65533;,&#65533;6&#65533;&#65533;&#65533;&#1024;&#65533;&#152;0x%P&#65533; &#65533;q&#65533;"&#65533;&#65533;=EdOw@&#65533;&#65533;&#65533;&#65533;&#1062;}&#1153;&#65533;&#65533;`&#65533;l&#65533;&#1674;&#65533;2&#65533; &#65533;V#&#65533;&#65533;&#995;&#65533;&#65533;&#65533;&#65533;&#65533;&#65533;&#65533;ll1&#65533;&#65533;g* &#65533;&#65533;&#65533;&#65533;&#65533;P&#65533;2&#65533;lQW&#65533;AR&#65533;&#65533;&#65533;&#65533; &#65533;&#65533;&#65533;+&#65533;&#65533;&#65533;X&&#65533;1(^&#65533;qa&#65533;&#65533;VM&#65533;&#65533;-O&#65533;&z&#65533;A&#65533;&-&#65533;&#65533;Z&#65533;$&#65533;A&#65533;&#65533;8&#65533;&#65533;FZ&#65533;q$p&#65533;%&#65533;Id!&#65533;&#65533;pN&#65533;&#65533;&#65533;&#65533;1&#65533;E&#65533;:&#65533;I&#65533;&#65533;D[&#65533;/p&#65533;&#65533;n&#65533;S(!R&#65533;2&#65533;[*&#65533;O&#65533;&#65533;r&#65533; .&#65533;G9&#65533;&#65533;&#65533;&#65533;&#65533;&#65533;&#65533;&#65533;.&#65533;&#65533;
&#65533;&#65533;&#65533;&#65533;,Y&#65533;Z&#65533;2&#65533;]s.Q.Z&#65533;XP&#65533;&#65533;a&#65533;h8&#65533;7&#65533;&#959;&#65533;g}@&#65533;&#1095;&#65533;y&#815;&#65533;&#65533;:&#65533;!&#65533;&#65533; &#426;(&#65533;&#65533;d!&#65533;$&&#65533;@ E&#65533;mn&#65533;&#65533;x&#65533;&#65533;(B	U ;&#65533;&#1669;&#65533;&#65533;!}#&#65533;&#65533;&#65533;&#65533;&#65533;r&#65533;&#65533;AFD&#65533;&#65533;2&#65533;&#65533;&#65533;&#65533;&#65533;O
#&#65533;&#65533;os&#65533;&#65533;&#65533; &#65533;&#65533;&#65533;&#65533;&#65533;A&#65533;&#65533;L[&#65533;&#65533;&#570;&#65533;u&#65533;i&#65533;&#65533;7&#65533; 10&#65533;zx&#65533;7&#65533;0#&#65533;zjF&#65533;u&#65533;&#65533;&#65533;&#65533;&#65533;8&#65533;&#65533;Z2R< &#65533;&#65533;&#65533;&#65533;Z&#65533;
!&#65533;'&#65533;&&#65533;a&#65533;c&#65533;b,&#1037;   &#65533;&#65533;?D&#65533;&#65533;&#65533;F&#65533;%C`A&#65533;&#65533;&#65533;	&#65533;)H&#65533;K&#65533;A&#65533;!&#65533;O&#1568;
&#65533;T&#65533; 3D%&#65533;&#65533;&#65533;&#65533;&#524;&#65533; &#65533;&#65533;S&#65533;&#65533;=!bNy&#65533;I['&#65533;&#65533;&#65533;&#65533;r&#65533;&#65533;T&#65533;&#65533;&#65533;P&#65533;&#65533;m-&#65533;C&#65533;&#65533;&#65533;&#65533;&#65533;b/e &#65533;&#65533;@j&#65533;.Ta&#65533;X<&#65533;&#65533;&#65533;&#65533;h`&#65533;_&#65533;&#65533;&#65533;&#60339;&#65533;-&#65533;"&#65533;&#65533;?.@L&#65533;&#65533; W%.&#65533;Lc}+[:aT4x&#65533;&#65533;&#65533;f+'&#65533;&#65533;E-Lc&#16436;@&#65533;4&#65533;&#65533;\&#65533;&#65533;&#65533;&#65533;$P&#65533;&#65533;&#65533;&#65533;I!&#65533;4&#65533;%'&#65533;&#65533;,&#65533;&#65533;&#65533;&#65533;jfR&#65533;&#65533;&#573;&#65533;&#65533;cP&#65533;J8K&#65533;&#65533;84&#65533;f&#65533;&#1123;&#65533;&#287;	&#65533;B&#65533;+T	&#65533;&#65533;8&#65533;*&#65533;&#65533;&#1981;P&#65533;&#65533;&#65533;&#65533;&#65533;q&#65533;f&#1000;L&#65533;k&#65533;.&#65533;(&#65533;&#1144;r]&#65533;&#65533;&#65533;&#65533;?&#65533;&#65533;&#65533;Bf&#65533;9 gL&#65533;(&#65533;&#65533;&#65533;-&#65533;H&#65533;k&#65533;&#65533;VdCCP BeK&#65533;X%&#65533;Q&#65533;A&#65533;`9&#65533;&#65533;o&#65533;6&#65533;tfC&#65533;C=&#65533;&#65533;&#65533;b,&#65533;F!r&#65533;&#65533;,&#65533;&#65533;t&#65533;M&#65533;&#65533;d&#65533;?xBX ` B F&#65533;SO&#65533;D&#65533;&#65533;&#65533;&#65533;&#65533;&#65533;@&#65533;&#65533;'&#65533;@&#65533;&#65533;&#65533;&#65533;
8&#702;&#65533;&#65533;mE&#65533;A&#65533;AIY&#948;&#65533;&#1335;&#65533;@&#65533;&#65533;C&#65533;&#65533;&#65533;:&#65533;&xP&#65533;&#65533;I&#65533;!&#65533;&#65533;1@@(&#65533;C9&#65533;&#65533;"C%&#65533;^&#65533;&#65533;5&#65533;.&#65533;&#65533;&#65533;,4M&#65533;&#65533;?&#65533;Y&#65533;&#65533;D&#65533;&#65533;&#65533;am@3P#P&#65533;&#65533;&#65533;&#65533;8&#65533;&#65533;O ]feIf&#65533;&#600;d&#65533;A&#65533;B&#65533;	&#65533;&#65533;	&#65533;eF&#65533;&#65533;Vf&#65533;&#607;&#65533;I&#65533;&#65533;&#65533;; B&#65533;&#65533; &#65533;D,&#65533;F,H&#65533;&#65533;&#65533;&#65533;4&#547;&#65533;Gn&#65533;`&#65533;U&#65533;&#65533;?x&#65533;&#65533;@&#65533;LJ&#512;&#65533;&#65533;!(&#65533;
&#65533;G&#65533;&#65533;A9U&#65533;PYDDAE&#65533; 'p&#1509;&#65533;t&#65533;C&#65533;B  &#65533;)&#65533;L&#1309;i&#65533;s<&#65533;A(&#65533;&#65533;|&#65533;A&#65533;&#65533;&#65533;&#65533;&#65533;Y&#65533;&#65533;I&#65533;B&#65533;&#1472;)XIyE&#65533;K&#65533;&#65533;1D&#65533;@L&#65533;U@&#65533;A8&#65533;)&#512;B&#65533;C,&#65533;A &#65533;d&#65533;&#65533;yh&#65533;}!&#65533;&#65533;&#65533;&#65533;c4&#65533;<Dr&#65533;&#65533;&#1944;p&#65533;>&#65533;V&#65533;A&#65533;&#65533;&#65533;&#65533;&#65533;BD&#65533;D0	&#65533;$}&#65533;&#65533;[&#65533;&#65533;\_&#65533; _&#65533;	D(7qY_l!D&#65533;&#65533;Y|\&#65533;A&#65533;&#65533;Tl@&#65533;A,CD&#65533;E&#65533;@j&#65533;;\&#65533;w`BU&#65533;	 B*0Kc&#65533;&#65533;?l&#65533;1<&#65533;&#65533;)&#65533;?$&#65533;&#65533;&#65533;B&#65533;n8jHE&#65533;-H&#65533; &#65533;R,&#65533;#(Ev&#65533;&#65533;&#65533;_D&#65533;B0&#65533;u&#65533;&#65533;&#65533;!@&#65533;q&#65533;&#924;&#65533;A&#65533;&#65533;&#65533;EJBfd~&#65533;H&#65533;t&#65533;@&#65533;
&#65533;`&#65533;G&&#65533;b$O&#65533;dJ4&#65533;DO&#65533;&#65533;&#65533;&#65533;a&#65533;x ,&#65533;&#65533;X&#65533;&#65533;T&#65533;&#65533;&#65533;[9&#65533;/&#65533;&#65533;l@&#1179;&#65533;&#65533;&#65533;&&#65533;&#65533;&#65533;A$B&#65533;'&#65533;&#65533;&#65533;&#65533;U&#65533;&#65533;&#974;0&#65533;?P&#65533;4C8&#65533;&#65533;&#65533;&#65533;a`&#65533;Hv&#65533;f&#65533;*&#65533;gy&#65533;&#65533;&#65533;&#65533;&#65533;|&#65533;&#65533;p\&#65533;l&#65533;&#465;&#65533;	&#65533;&#65533;k&#65533;&#1052;&#65533;&#65533;&#65533;g&#65533;&#65533;g6&#65533;&#65533;&#65533;|Dj&#65533;&#65533;*V&#65533;&#65533;(^JE[&#65533;&#65533; -
&#65533;$g&#65533;&#65533;
&#65533;&#65533;&#65533;f&#65533;&#65533;u&#65533;&#65533;f&#1555;A4&#65533;(H&#65533;&#65533;&#65533;Ap&#65533;A&#65533;WDL$
&#65533;&#65533;&#65533;6:&#65533;,&#65533;&#65533;d#&#65533;&#65533;Ac&#65533;FK&#65533;&#65533;&#65533;R )&#65533;)&#65533;E &#65533;&#65533;&#65533;&#65533;)&#65533;&#65533;4&#65533;c!&#65533;&#65533;9&#65533;$&#65533;?&#65533;&#65533;?6Bt&#65533;[&#604;DnE)u&#65533;e&#65533;&#65533; "&#65533;&#65533;&#65533;%`&#65533;&#65533;-m1&#65533;&#65533;V\ &#65533;&#65533;1<&#65533;&#65533;d&#65533;)&#65533;&#65533;&#65533;\4_D4&#65533;Ln Z&#65533;d9&#65533;&#65533;&#65533;iYNZ&#65533;8Ff&#65533;9&#65533;_&#65533;?&#65533;&#65533;Y&#65533;&#65533;L&#65533;V&#65533;&#65533;?L&#65533;2&#532;Vx&#65533;G&#65533;DF&#65533;D+&#65533;"0K&#65533;&#65533;&#1905;&#65533;D.&#65533;(&#65533;" &#65533;&#65533; D&#65533;F&#65533;=&#65533;2&#65533;4&#65533;G&#65533;&#65533;a&#65533;b&#65533;F	&#65533;;%O&#65533;4&#65533;sLZ&#65533;L&#65533;A&#65533;;&#65533;=&#65533;D&#65533;DLj&#65533;&#65533;L&#65533;8&#65533;A\&#65533;&#65533;q&#46994;+&#65533;Q&#65533;V(&#65533;&#65533;-&#65533;&#2332; &#65533;4i&#65533;)&#65533;D&#65533;YK&#65533;Y&#951;&#65533;,&#65533;&#65533;l&#65533;&#65533;Tg!&#65533;&#65533;&#65533;C&#65533;&#65533; &#65533;&#65533;oz &#65533; &#65533;&#65533;&#65533;&#65533;5&#65533; %PB8&#65533;&#65533;q&#65533;&#8522;&#65533;vR&#65533;'a&#65533;&#65533;&#65533;&#65533;&#65533;&#65533;&#65533;&#65533;&#65533;A|&#65533;&#65533;&#65533;x&#65533;&#65533;O&#65533;Xg&#65533;m&#65533;&#65533;&#65533;I&#65533;&#2009;&#65533;&#65533;a&#65533;&#513;&#65533;&#65533;%"kYb&#65533;&#1289;	&#65533;C}&#65533;	5@&#65533;&#265;_&#65533;&#65533;l&#65533;&#1792;&#65533; &#65533;&#65533;X=&#65533;)2(&#65533;&#65533;H(,&#65533;S&#65533;!&#65533; p&#65533;"&#65533;!&#65533;<&#65533; @)&#65533;&#65533;&#65533;  `&#65533;+&#65533;&#65533;5@&#65533;lB&#65533;&#65533;AhX&#65533;]&#65533;W&#65533;&#65533;)&#65533;&#65533;{&#65533;JH&#65533;G&#65533;B&#65533;&#1687;&#65533;&#65533;&#65533;&#65533;&#65533;&#65533;&#65533;cs &#65533;r&#65533;#BP&#1786;&#65533;&#65533;&#65533;@8R&#65533;&#65533;C&#65533;&#65533;^&#11842;&#65533;&#65533;B;@@B&#65533;&&#65533;B&#65533;z)B&#65533;&#65533;j&#65533;F&#65533;`^B"&#65533;+&#65533;&#65533;}&#65533;'&#65533;&#65533;&#65533;&#65533;&#65533;&#870;
&#65533;&#65533;E&#270;EDxhu@#&#65533;k&#65533;&#65533;E&#65533;&#65533;&#351;&#65533;E&#65533;D&#65533;&#65533;
&#1057;&#65533;E&#65533;&#65533;&#65533;O9&#65533;&#65533;&#65533;&#65533;&#65533;&#65533;&#65533;&#65533;&#65533;&#65533;Z&#65533;&#65533;&#65533;&#65533;m&#65533;2&#65533;&#65533;:&#65533;?\E&#65533;&#65533;&#65533;(&#65533;d&#65533;&#65533;e&#65533;&#65533;&#65533;A!&#65533;&#65533;B&#65533;&#65533;-+&#65533;&#65533;&#65533;BE&#65533;*IMC&#65533;B+F=&#65533;&#65533;q&#65533;UTF&#65533;&#291;&#65533;^B&#65533;&#65533;2 `*&#65533;AB&#65533;!\&#65533;1&#65533;&#65533;&#65533;&#65533;N&#65533;&#65533;&#65533;&#65533;pJN@&#65533;&#65533;&#65533;A+p&#65533;L&#65533;T&#65533;&#65533;&#65533;@&#65533;G&#65533;&#65533;&#65533;&#65533;&#65533;&#65533;&#65533;$&#65533;&#65533;@Y&#65533;^"&(l5C9&#65533;O&#65533;&#65533;l@8$A	$&#65533;	%$&#65533;!&#65533;-+$&#65533;l&#65533;?X&#65533;8g3a&#65533;H3&#65533;&#65533;A&#65533;H&#65533;&#271;D@9x'&#65533;&#65533;&#65533;&#65533;&#1742;&#65533;C	DI&#65533;&#65533;&#65533;&#65533;=&#65533;D&#65533;&#65533;g&#65533;U"&#605;P&#65533;&#65533;A&#65533;&#65533;g&#65533;	&#65533;a&#65533;yP&#65533;&#65533;&#65533;c&#65533;&#65533;W&#65533;&#65533;L&#65533;&#65533;&#65533;P&#65533;1J&#65533;\&#65533;G&#65533;&#65533;&#65533;&#65533;'&#65533;&#1958;=hq)g"$&#65533;?&#65533;&#65533;!&#65533;&#65533;<A&#65533;r&#65533;&#65533;B\&#65533;)p&#65533;&#65533;&#65533;&#65533;A(&#65533;HW&#65533;&#65533;&#306;&#65533;Q&#65533;P&#65533; /&#65533;&#65533;8&#65533;P&#65533;"&#65533;j&#65533;&#65533;!RA&#65533;&#65533;&#65533;&#65533;!&#65533;&#65533;&#65533;&#65533;;&#65533;&#65533;B&#65533;&#65533;C8i?&#65533;&#65533;&#65533;&#65533;&#65533;C@K&#65533;&#65533;&#65533;m!&#65533;&#1741;*&#65533;a&#65533;L &#65533;&#65533;&#65533;&#65533;&#65533;@&#65533;CS(0!&#65533;m&#65533;A&#65533;&#65533;&#65533;iA &#65533;&#65533;D&#65533;&#65533;?l&#65533;&#65533;0C&#65533;BD&#65533;Z&#65533;A&#65533;d&#65533;4Wp&#65533;&#65533;<[&#2016;Z&#65533;&#1144;4&#65533;&#65533;	&#1043;&#65533;&#375;
%`d&#65533;PR&#65533;&#65533;&#922;Qc*&#65533;&#65533;&#65533;T,&#65533;?$%D8&#65533;&#65533;j&#65533;&#65533;&#65533;%&#65533;&#65533;&#65533; &#65533;F&#65533;;x&#65533;;(&#65533;&#65533;&#65533;%&#65533;@&#65533;
A&#65533;I&#65533;&#65533;1&#65533;CE&#65533;&#65533;%nTp&#65533;&#65533;&#65533;&#65533;&#65533;+&#65533;6tAW&#65533;&#65533;e	G&#474;&#65533;&#65533;&#65533;&#65533;LA&#65533;&#65533;:ht&#376;&#65533;J &#65533;&#65533;Vx&#863;&#65533;&#65533;z&#65533;&#65533;e&#65533;`&#65533;&#65533;(S &#65533;r&#65533;n 1
&#65533;kE&#65533;&#65533;+&#65533;&#65533;&#65533;4&#65533;B&#65533;&#65533;&#65533;&#65533;4&#65533;X&#65533;t&#65533;jh&#65533;6&#65533;&#65533;&#65533;&#65533;h\9&#1032;c&#65533;B	&#65533;q#|&#65533;P8&#65533;&#65533;!&#65533;A. &#65533;&#65533;%4&#65533;@&#65533;&#65533;
&#65533;'\,B,&#65533;&#65533;@  =&#65533;&#1741;\&#65533;&#65533;@&#65533;&#65533;&#633;&#216;P"z&#65533;_&#65533;\2&#65533;&#65533;&#65533;&#65533;&#65533;{&#65533;&#65533;?&#65533;':\&#65533;k&#65533;!&w&#65533;&#65533;&#65533;&#1816;&#65533; Y&#65533;&#65533;OP &#65533;`&#65533;~(&#805;&#548;Q&U
24[p&#65533;/&#65533;&#65533;&#65533;&#65533;"&#65533;&#65533;&#65533;uC&#65533;4&#65533;&#65533;&#65533;'Pu&#65533; E4&#65533;P&#65533;0&#65533;$@ &#65533;(&#65533;&#65533;&#65533;t&#580;&#65533; &#65533;&#1629;M&#65533;3/@K&#65533;(&#65533;(&#65533;&#65533;:&#65533;.<.Gq4L&#65533;F&#65533;&#65533;&#65533;&#65533;R&#65533;&#65533;l&#65533;l&#65533;K&#65533;8&#65533;$&#65533;&#65533;+D&#65533;&#65533;PA&#65533;#DDbp&#65533;&#65533;&#65533;J7&#65533;&#65533;&#65533;&#65533;D&#65533;&#65533;&#65533;&#65533;i&#65533;T&#65533;)&#65533;+&#65533;P&#65533;&#65533;|&#1050;8&#65533;&#65533;&#65533;Dlj&#65533;&#65533;9W&#65533;@K&#65533;Kcv&#65533;&#65533;&#65533;&#65533;&#65533;E&#1632;6O&#65533;&#65533;?&#65533;&#65533;A&#65533;@o8DO&#65533;&#65533;AL_&#65533;U_&#65533;j&#65533;w:&#65533;&#65533;&#65533;O:6BL&#65533;b&#65533;R>&#65533;4%F9eh&#65533;b&#65533;PZ&#65533;P*he&#65533;&#65533;!&#65533;W&#65533;&#65533;&#65533;&#65533;&#65533;T&#65533;*&#65533;tK&#65533;&#65533;%r&#65533;a&#65533;&#65533;&#65533;&#65533;b,&#65533;&#65533;&#65533;
>&#65533;6.&#65533;&#65533;&#65533;}&#65533;&83D&#65533;T&#65533;&#65533;k`&#65533;&#65533;{(&#65533;&#65533;G&:&#65533;$&#65533;&#65533;&#65533;&#65533;&#65533;+&#65533; &#65533;&#65533;&#65533;&#65533;4&#65533;&#65533;1D&#65533;?B-&#1792;&#65533;&#65533;&#65533;&#65533;6&#65533;L&#65533;p&#65533;&#65533;&#65533;&#65533;
iG&#65533;@ Zl&#65533;=&#65533;l&#65533;0&#65533;&#65533;&#65533;@#&#65533;&#65533;B&#65533;&#65533;&#483;&#65533;?4*4&#65533;&#65533;&#337;twbQw&#65533;&#1777;4B	&#65533;&#65533;&#65533; *&#65533;&#973;l&#65533;\&#65533;A&#65533;m&#65533;&#65533;&#65533;&#65533;d|P&#65533;Lr%n&#65533;&#1222;~#&#65533;&#65533;8&#8836;-&#65533;|Ph"YoC&#65533;q&#65533;T&#65533;&#65533;&#65533;U]
E
<&#65533;&#1535;{&#65533;&#65533;&#65533;?&#65533;
$&#65533;*@	D&#65533;&#65533;
&#65533;,&#65533;IET$&#65533;H&#65533;m/&#1353;&#65533;&#65533;&#65533;&#65533;V&#65533;YP &#65533;&#65533;F.t&#65533;8&#65533;&#65533;&#65533;]'qBL&#65533;&#65533;&#65533;&#65533;Z&#65533;&#1204;&#65533;&#65533;-Oj&#65533;A@&#65533;pX9$D?;&#65533;Dp9n!E@v&#65533;&#65533;G&#65533;t&#65533;&#65533;&#65533;&#176;&#65533;&#65533;a&#65533;T&#1465;A&#65533;&#65533;&#65533;&#65533;j&#65533;#&#65533;&#65533;#&#65533;|&#65533;&#65533;&#65533;t&#65533;Lu&#65533;&#65533;&#65533;L#D&#65533;CzN#&#65533;[&#65533;&#65533;&#65533;Z&#65533;Wh&#65533;Q&#65533;?&#65533;&#65533;&#65533;:B0j&#65533;oQ#&#65533;&#65533;GD6&#65533; u-@,eT[&#155;&#65533;  &#65533;&#65533;o`&#65533;3!5T%&#65533;l&#65533;A\}&#65533;w'&#65533;@&#65533;&#65533;'&#255;j&#65533;za&#65533;&#65533;&#65533; >&#65533;Q&#65533;&#65533;&#65533;&#65533;H&#65533;&#65533;&#65533;	&#65533;Up&#65533;0(&#65533;`<N&#65533;0M&#65533;H&#65533;1x<z&#65533;&#65533;&#447;GB&#65533;&#65533;H&#65533;;4 &#65533;&#65533;94&#65533;&#65533;G&#65533;&#512;&#65533;i&#1251;&#65533;&#65533;3&#65533;jU&#65533;W&#65533;f&#1402;&#65533;kW&#65533;_&#65533;Z0&#65533;&#65533;&#65533;v>D6-F&#65533;v&#50992;&#65533;&#65533;&#65533;?&#65533;I&#65533;&#65533;&#65533;&#65533;&#65533;&#65533;_&#1314;&#65533;&#65533;&#65533;!&#65533;5&#65533;,)&#65533;&#65533;&#418;&#65533;C"D&#65533;L&#65533;7"&#65533;J&#65533; &#65533;d0\36&#65533; &#65533;gN"&#65533;&#65533;&#65533;K&#65533;3&#65533;.&#65533;&#65533;H&#65533;&#65533;FI4&#65533;&#65533;&#65533;&#1023;O6l|&#65533;&#65533;&#65533;&#65533;&#65533;&#65533;&#65533;1H&#65533;&#65533;;&#65533;&#65533;Xw&#65533;J&#65533;;&#65533;&#65533;&#65533;&#65533;^&#65533;z&#65533;&#65533;&#65533;&#65533;&#65533;@t'&tf&#1049;&#65533;&#65533;-[&#65533;&#65533;&#65533;Y&#65533;&#65533;{
/&#65533;&#65533;%H&#65533;A0&#65533;&#65533;k&#65533;>@&#65533;&#65533;&#65533;&#65533;&#65533;H&#65533;7&&#65533;&#1057;!8&#65533;&#65533;SN&#65533;a>h&#65533;C&#65533;!H&#65533;&#65533;.&#65533;	&#65533;f&#65533;F&#65533;B&#65533;&#65533;&#65533;&#65533;jG&#65533;D1h&#65533;&#65533;&#65533;b&#65533;&#65533;&#65533;d a&#65533;H&#65533;&#65533;&#65533;A&#65533;hP&#65533;&#65533;&#65533;&#131;&#65533;P&#65533;Th!&#65533;4HK&#65533;j&#65533;&#26586;&#65533;&#65533;iK&#65533;&#65533;|d&#65533;9I&#65533;&#65533;!6&#65533;rR&#65533;i&#65533;b&#65533;W
1&#65533;&#65533;N&#65533;'5'<&#65533;&#65533;h&#65533;&#65533;&#65533;&#65533;&#65533;&#65533;&#65533;&#65533;&#65533;&#65533;&#65533;/&#65533;P"&#65533;&#65533;O#&#65533;&#65533;!&#65533;&#65533;&#65533;&#65533;&#65533;&#65533;&#65533;^&#65533;&#65533;I1&#65533;@&#65533;/&#65533;&#65533;&#65533;&#65533;z4&#65533;&#65533; &#65533;p*$?&#65533;p&#137;(&#65533;Y&#65533;aD&#65533;&#65533;&#65533;V&#65533;i&#65533;u&#65533;J&#65533;q[&#65533;&#65533;&#1398;)kb&#65533;&#65533;r*)&#65533;&#65533;&#65533;J
&#65533;&#65533;p&#65533;C)&#65533;2 &#65533;v&#65533;&#65533;&#65533;&#65533;&#65533;X&#65533;&#65533;&#65533;&#65533;&#65533; &#65533;)&#65533;&#65533;z0"&#65533;t&#65533;&#65533;&#65533;&#65533;"&#65533;z`&#65533;&#65533;XjYrJ&#65533;`&#1157;8z&#34754;{&#65533;)&#65533;&#65533;&#65533;&#1574;31&#65533;&#65533;&#65533;P&#65533;M&#65533;%&#65533;0&#65533;i&#65533;.&#65533;&#65533;"5o&#65533;x&#65533;&#65533;&#65533;&#65533;&#65533;h&#65533;&#65533;g&#65533;=&#65533;0 &#65533;&#65533;&#65533;
&#65533;y&#65533;j&#1893;o&#65533;&#65533;&#1705;&#65533;&#65533;&#65533;&#43749;-&#65533;&#65533;&#65533;i&#65533;d&#65533;&#65533;g&#65533;&#642;&#65533;;&#65533;!dPI&#65533;&#65533;&#65533;7&#65533;0e&,&#65533;&#1031;1&#65533;$&#65533;&#65533; &#65533;&#65533;C&#65533;=3Z&#65533;!TDH&#65533;&#65533;4)!	N&#65533;\&#65533;&#65533;&#65533;i&#65533;&#978;&#65533;-&#65533;&#65533;&#65533;&#65533;&#838;&#65533;&#65533;i&#65533;&#65533;5qD &#65533;hh&#65533;&#65533;A&#65533;D8&#65533;P1&#65533;TB&#65533;=&#65533;&#65533;&#65533;.x&#65533;&#65533;&#65533;&#65533;&#65533;&#65533;&#65533;(t&#65533;3!&#65533;,L&#65533;&#65533;&#65533;&#65533;!x&#65533;&#65533;&#65533;&#65533;&#65533;&#65533;k&#65533;&#65533;&#65533;:&#65533;&#65533;&#65533;&#65533;!-&#65533;&#65533;+P&#65533;&#65533;
&#65533;&#65533; &#65533;$&#65533;|&#65533;&#65533;&#65533;&#65533;>&#65533;p&#65533;!|<&#65533;H0&#65533;&#65533;+&#65533;a&#65533;&#65533;&#65533;&#65533;A*&#65533;&#65533;'&#65533;U&#65533; &#65533;GD&#65533;&#65533;f&#1188;i&#513;R&#65533;&#65533;E&#65533;&#65533;&#65533;%lCJza&#65533;&#65533;&#65533;&#65533;&#65533;.&#65533;LP&#65533;&#595;&#65533;T'&#65533;@i&#65533;u&#65533;&#65533;&#65533;&#65533;&#65533;9Q&#65533;n:^V&#65533;@9&#65533; L&#65533;G!\&#65533;(N(p&#65533;G
&#65533;1i&#65533;KB&#65533;&#1318;05&#65533;H}&#65533;B(#N
b*n&#65533;`R&#65533;&#65533;&#916;b
")9&#65533;Cj&#65533;
&#65533;&#65533;  0&#65533;8x&#65533;,&#65533;&#65533;&#65533;4$U&#65533;&#1389;mek&#65533;&#65533;J&#65533;A&#65533;&#65533;lk&#65533;(6&#65533;&#65533;]<&#65533;*f D&#65533;fB&#65533;&#65533;)eS&#65533;"&#65533;u&#65533;&#65533;)R&#65533;&#65533;?&#65533;&#65533;`*M9&#65533;!&#65533;&#65533;&#65533;&#65533;R&#65533;`&#65533; `"%&#65533;&#1022;&#65533;1&#65533;(d7&#65533;&#420;&#65533;&#65533;I9Dd8)&#65533;1&#65533;&#65533;8&#65533;'&#639;&#65533;&#65533;&#65533;&#65533;&&#65533;&#65533;&#65533;V&#65533;&#65533;&#65533;5)g4&#65533;&#65533;lF3	\&#65533;@&#65533;&#65533;=pB&#65533;$-+QqZ&#65533;&#65533;x&#65533;&#65533;5&#65533;A&#65533;q.&#65533;&#65533;$2&#65533;&#65533;&#65533;&#65533;&#65533;J2&#65533;&#65533;"&#65533;@&#65533;Xq]&#65533;&#65533;(0BF%&#65533;&#65533;!2&#65533;XA(&#65533;x'&#65533;`&#65533;,8#&#65533;&#1685;&#65533;&#65533;%&#65533;&#65533;D&#65533;4&#65533;&#65533;0&#65533; &#65533;&#1026;&#65533;&#65533;G&#65533;4Uh&#65533;&#65533;3&#65533;'l&#1224;&#2004;&#65533;&#65533;&#65533;S&#65533;Z;\&#65533;&#65533;s&#65533;&#65533;]o&#65533;&#65533;&#65533;&#65533;}&#65533; &#65533;3&#65533;&#65533;&#65533;&#65533;&#65533;d=&#65533;q&#65533;L`&#65533;&#65533;5&#65533;&#65533;&#65533;x&#65533;&#462;&#65533;&#65533;*&#65533;@&#65533;&#65533;&#330;v&#65533;&#65533;&#65533;&#65533;F&#65533;&#65533;}&#65533;&#65533;&#65533;4&#65533;>!$()&#65533;|P&#65533;7&#65533;%F:hU&#65533;&#65533;-&#65533;&#65533;&#65533;&#65533;A&#65533;&#65533;&#65533;8	$R&#65533;&#65533;m&#35396;S"&#65533;&#65533;x&#65533;(&#65533;&#65533;x`&#65533;A&#260;1*&#65533;&#65533;I&#65533; &#65533;&#65533;%<&#65533;&#65533;N&#65533;&#1243;&#65533;;&#65533;PJ&#65533;&#65533;j&#65533;&#65533;&#65533;v&#65533;&#65533; Y&#65533;b&#65533;&#720;&#65533;Fc~A&#65533;@AFN}&#65533;_&#65533;T|&#65533;{&#65533;r
'8&#65533;N.&#65533;&#65533;E gxE
&#65533;&#65533;&#65533;&#65533;&#65533;&#65533;&#65533;A.&#65533;&#65533;#$ C&#65533;#N&#65533;aS&#65533;&#65533;r$C:bpu&#65533;&#65533; $&#65533;p&#65533;&#65533;.&#274;+&#65533;&#65533;.&#65533;&#65533;&#65533;&#65533;&#65533;R[&#65533;&#65533;&#65533;&#65533;&#65533;>'&#65533;1U&#65533;&#65533;@&#65533;C&#65533;&#65533;&#65533;&#65533;?&#65533;@&#65533;&#65533;&#65533;$e1&#65533;&#65533;!":&#65533;&#858;)'(&#65533;&#65533;q'G&#65533;`&#65533;&#65533;|&#65533;&#65533;&#65533;&#65533;&#65533;H&#65533;R&#65533;&#65533;$'&#65533;`&#65533;W&#389;*&#556;NW&#65533;Yo&#65533;y,& 
N&#1184;&#65533;U&#65533;c+&#65533;R&#65533;*&#65533;u&#675;&#65533;&#65533;v&#65533;&#65533;!&#65533;(&#65533;$ &#65533;C&#65533;&#65533;&#65533;i&#65533;&#65533;J&#65533;&#65533;[&#65533;f&#65533;Z&#65533;&#65533;#t&#65533;1jq&#65533;&#65533;@&#65533;p&#65533;&#65533;&#65533;&#65533;&#932;&#65533;&#65533;&#65533;&#65533;&#65533;a&#65533;&#65533; &#65533;&#65533;*FP&#65533;D$"&#65533;&#65533;j#h&#65533;&#1024;&#65533;d&#65533;Fl&#65533;&#65533;C&#65533;&#65533;&#65533;pC&#65533;F&#65533;"	&#65533;\M&#65533;tn&#65533;&#65533;&#65533;h&#1657;;&#65533;l&#65533;Il&#65533;{&#65533;&#65533;C&#65533;&#65533;=&#65533;Z&#65533;y&#65533;y%&#65533;&#1683;W\/i&#65533;&#65533;&#65533;?&#65533;&#65533;y_&#65533;&#65533;&#65533;T !&#65533;8&#65533;&#65533;;&#65533;&#1096;&#65533;M&#65533;g&#1730;N&#65533;&#65533;38&#65533;&#65533;|&#65533;(LN&#65533;!	g&#65533;&#65533;&#65533;<q&#65533;&#65533;&#65533; &#65533;r&#65533;R&#65533;&#65533;AE0&#65533;&#65533;&#65533;#&#65533;B	Cy&#65533;&#65533;&#65533;&#65533;&#65533;=&#65533;b&#65533;M&#65533;&#65533;&#65533;D<&#65533;%L&#65533;fH&#65533;&#294;&#65533;i&#65533;L&#65533;!	&#1540;'&#65533;&#65533;&#65533;U&#909;&#65533;)&#65533;q&#65533;
<&#65533;&#65533;/C&#65533;V^+e&#65533;&#65533;R&#65533;)PpqSu&#65533;&#65533;&#65533;&#65533;&#65533;&#65533;&#65533;B &#65533;&#65533;&#65533;Z&#65533;)G&#65533;&#65533;H&#65533;&#65533;&#65533;&#65533;&#65533;&#65533;Wh&#65533;!&#65533;`0pi&#607;6&#65533;(&#65533;&#65533;&#23509;&#65533;k&#65533;&#285;&#65533;q&#65533;&#869;&#65533;&#65533;&#65533;&#65533;&#65533;&#65533;&#65533;&#65533;A&#65533;&#65533;&#65533;&#65533;]8%&#65533;y&#65533;J&#65533;8&#65533;!E&#65533;&#65533;=&#65533;l&#65533;
&#65533;S&#65533;0&#1714;&#65533;&#65533;&#65533;	&#65533;Az&#65533;&#784;&#65533;&#1316;{&#65533;R-R&#65533;h&#65533;&#65533;)&#65533;&#65533;BF2&#65533;P&#65533;&&#65533;5&#65533;8C&#65533;4&#65533;&#65533;&#65533;&#65533;o&#1403;@3&#65533;?B&#65533;&#65533;r5&#65533;A&#65533;&#65533;b(&#65533;&#65533;&#699;&#65533;&#65533;&#65533;&#65533;&#65533;&#65533;&#65533;&#65533;
&#65533;&#65533;&#65533; &#65533;H&#65533;B> .@&#65533;A&#65533;p@* Tb&#65533;kR&#65533;.&#65533;&#65533; &#65533;&#65533;* &#65533;&#65533;c&#65533;0 &#65533;OR&#1289;T&#65533;&#65533;#&#65533;p&#65533;&#65533;F#&#65533;&#65533;&#65533;dC&#65533; |`s"&#65533;&#65533;F&#65533;(!	&#1953;T&#65533;&#65533;gv&#65533;&#65533;"5&#65533;v&#65533;8XA &#65533;&#65533;A&#65533;&#65533;a n&#65533;&#65533;
'&#65533;&#65533;;Aa&#65533;?&#65533;&#65533;2.&#65533;&#65533;&#65533;&#65533;&#65533;&#65533; &#65533;&#65533;>``&#65533;&#65533;&#65533;&#65533;&#65533;&#65533;&#2020;'&#65533; {&#65533;&#65533;&#65533;b&#65533;&#65533;I&#65533;A^&#65533;^@@ 0&#65533;&#65533;N&#65533;&#65533;Vb&#65533;&#65533;gA&&#65533; &#65533;&#65533;Q6Nz&#65533;X&#65533;-&#65533;I&#65533;&#65533;&#65533;\&#65533;&#65533;@&#65533; &#65533;&#65533;&#65533;@&#65533; 
&#65533;&#65533;6&#65533;&#65533;&#65533;&#180;B&#65533;!&#65533;&#65533;(&#523;R&#65533;&#65533;&#65533;&#65533;&#65533;f~k~&#65533;d&#65533;&#65533;&#37899;&#65533;&#65533;&#65533;/&#65533;&#65533;&#65533;.&#65533;+&#65533;&#65533;N&#65533;B&#43819;e&#65533;D%&#65533;&#65533;
&#65533;&#65533;&#65533;&#3804;&#65533;&#65533;&#65533;&#65533;k&#65533;Fh&#65533;&#65533;k(&#65533;&#65533;&#65533;a%&#65533;I &#65533;S&#65533;HS"&#65533;4&#65533;&#65533;&#65533;HS&#65533;&#65533;R&#65533;&#65533;d!&#65533;&#65533;x&#65533;U&#65533;Np&#65533;&#65533;&#65533;&#65533;&#65533;&#65533;Z'&#65533;&#65533;	&#65533;"&#65533;&#65533; &#65533;&#65533;&#65533;:!&#65533;&#65533;&#65533;)&i&#65533;&#65533;&#65533;&#65533;blH&#65533;*&#65533;&#65533;&#470;&#65533;&#65533;E&#1122;&#65533;&#65533;@)#&#65533;&#65533;&#65533;/ &#65533;&#65533;,&#65533;&#65533;&#65533;&#65533; &#65533;`&#65533;&#65533;&#65533;&#65533;e&#65533;pb&#65533;&#65533;o&#640;&#65533;"j&#65533;&&#65533;&#65533;^&#65533;'&#65533;&#989;&#65533;o(&#65533;&#65533;&#65533;(kF&#65533;\"&#65533;b@ DBN Q&#65533;&#65533;Dd &#65533;b&#65533;D
&#65533;,B&#966;o&#65533;&#65533;6a&#65533;&#65533;&#65533;'&#65533;Mi:r&#65533;doj&#65533; &#65533;&#65533;-o t&#65533; &#65533; P&#65533;&#65533;,N&#65533;P .>&#65533;( &#65533;8@&#65533;&#65533;2%&#65533;&#262;&#65533;&#291;&#65533;&#65533;&#65533;c&#65533;&#65533; &#65533;C&#65533;&#65533; &#65533;&#65533;J0ZCo&#65533;&#65533;&#24620;&#65533;&#65533;x&#65533;A&#65533; &#65533;&#65533;*\#&#65533;&#65533;7m&#65533;t(a&#65533;a&#65533;&#65533;D&#65533;&#65533;:&#65533;	e&#65533;&#65533; &#65533;pN&#65533;L&#65533;&#65533;s&#65533;l?&#65533;&#65533;{*&#65533;.&#65533;&#65533;&#65533;&#720;=&#65533;>&#65533;&#65533;>&#65533;-&#65533;?,&#65533;&#65533;&#65533;>&#65533;&#65533;B&#65533;DOH&#65533;
+&#65533;&#65533;l&#65533;f~&#65533;G/&#65533;B&#65533;&#65533;3u@&#65533;h&#65533;&#65533;3  &#65533;`H&#65533;a&#65533;&#65533;&#65533;&#65533;&#65533;&#65533;H&#65533;<&#65533;) 4(&#2102;$&#65533;&#65533;&#65533;&#65533;&#65533;O&#65533;(&#65533;&e&#65533;KP&#65533;/&#65533;I0&#65533;&#65533;&#65533;B&#65533;&#65533;&#65533;&#65533;tH&#65533;1&#65533;BM&#65533;DF&#65533;Of&#65533;&#65533;&#65533;L&#65533;
H&#65533;&#169;m&#65533;&#65533;mHhD&#65533;n&#65533;&#1419;&#65533;U.&#65533;
&#65533;&#65533;&#65533;k&#65533;,&#65533;&#65533;&#65533;Q&#65533;&#65533;d&#65533;&#1578;~&#65533;(=&#65533;&#270;&#65533;&#65533;&#65533;'he&#65533;b&#65533;&#65533;&#65533;	&#65533;2M#m&#65533;E&#65533;R&#65533;b&#65533;&#65533;&#147;J&#65533;#&#65533;&#65533;&#65533;&#65533;vL&#1146;B^&#65533;&#65533;WaF'X&#65533; &#65533;&#65533;&#65533;T&#65533;~&#65533;f2&#65533; &"#$ `@&#65533;&#65533;&#65533;@&#65533;h&#65533;&#65533;&#65533;j&#65533;&#938;&#65533;&#592;&#65533;&#65533;&#65533;)T&#65533;&#1176;&#65533;&#65533;@e$@b$PBM&#65533;&#65533;e^+&#65533; Jn&#65533;&&#65533;,)iB&#65533;g&#65533;&#65533;)&#65533;&#65533;&#65533;&#65533;&#65533;-&#65533;&#65533;&#1332;X&#65533;&#65533;*, &#65533;&#65533;h&#65533;b&#65533;x&#65533;l&#65533;&#65533;P&#65533;&#65533;&#65533;=S0	&#65533;0&#65533;/sB&#65533;&#65533;,&#65533;Nj&#65533;&#65533; &#65533;Cn`&#65533;&#65533;&#65533;p&#65533;&#65533; &#65533;T&#65533;L &#65533;"'8&#65533;&#65533;Xa_&#65533;!&#65533;4&#65533;4&#65533;&#65533;5F uh 07` <`&#65533;&#65533;&#65533;&#65533;7n&#65533;4&#65533;8L&#65533;0pA6&#65533;6&#1472;!P!&#65533;&#15344;0x&#65533;&#65533;>&#65533;J;&#65533;S&#65533;&#65533;=&#65533;g&#65533;>&#65533;&#65533;&#65533;n=&#65533;{&#65533;&#65533;&#65533;&#65533;n@b`*&#65533;&#65533;&#65533;J&#65533;$&#65533;3*&#65533;&#65533;g&#65533; &#65533;
<&#65533;&#65533;@ g&#65533;&#65533;76` &#65533;&#65533;&#65533;&&#65533;&#65533;&#65533; &#65533;r(&#65533;X_a,N!uT$&#65533;p`|&#65533;HKf&#65533;P D&#65533;&#65533;&#65533;&#65533;N&#65533;&#65533;&#65533;jf&#65533;&#65533;&#570; wM&#65533;Q&#65533;&#65533;I&#65533;&#65533;O:"&#65533;&#65533;l&#65533;&#65533;N!&#65533;gOZ&#24334;"'DBJ&#65533;n&#65533;&#65533;&#65533;&#65533; 4&#65533;J&#65533;&#65533;&#1681;&#65533;&#65533;<!Ipb<&#65533;&#65533;&#65533;D&#65533;q&#65533;&#65533;+&#65533; 0M&#65533;&#65533;vJ&#65533;&#65533;b&#65533;e&#65533;`A&#65533;&#65533;"s&#65533;&#65533;&#65533;F&#596;&#65533;&#65533;&#65533;&#65533;&#65533;O&#65533;&&#65533;*,f F&#65533;&#65533;8 G:&#65533;B&#65533;Q5&#65533;&#65533;`L,&#65533;`$&#65533;&#65533;&#65533;8&#65533;+&#65533;&#65533;&#65533;z&#65533;|&#65533;&#65533;d&#65533;&#65533;&#65533;&#65533;
B$&#65533;&#65533;r&#65533;&#65533;.&#65533;^y&#65533;LH@(&#65533;&#65533;&#642;&#65533;QC&#65533;!&#65533;&#65533;_&#65533;&#65533;N&#65533;&#65533;&#65533;L	w&#65533;X&#65533;a&#65533;u"&#65533; *&#65533;"-&#65533;&#65533;d&#65533;4&#65533;/+(&#65533;&#65533;&#65533;
L&#65533;&#65533;&#65533;L&#65533;&#65533;&#65533;&#65533;@~&#65533;&#65533;`&#65533;&#65533;&#65533;^&#65533;HBJ&#65533; ]u&#65533;&#65533;&#65533;v&#65533;&#65533;&#65533;	!&#65533;a &#65533;M ^&#65533;&#65533;	K&#65533;`I&#65533;&#65533;&#65533;(&#65533;c&#65533;`&#65533;&#65533;&#1408;&#65533;lg&#65533;A&#65533;X&#65533;0&#65533;&#65533;&#65533;6&#65533;!6K'7&#65533;;V&#65533;;&#65533;j&#65533;&#65533;&#65533; &#65533;&#65533;&#65533;&#65533;>&#65533;&#65533;&#65533;&#65533;a&#65533;&#65533;&#65533;&#65533;&#65533;&#65533;'&#65533;&#65533;{&#65533;&#65533;:&#65533;&#65533;@A2&#65533;1&#65533;&#65533; <s&#1941;m&#65533;D=&#65533;l&#65533;&#65533;-&#65533;r &#65533;?S&#1480;X N&#65533;&#65533;&#65533;`sZ &#1604;&#65533;$B)&#65533;&#65533; m&#65533;8a(&#65533; p&#65533;l&#65533;I&#65533;p!&#65533;W&#65533;/P&#65533;R&#36642;&#65533;&#65533;L&#65533;(&#65533;h&#65533;]Ox&#65533;x&#65533;`4p&#65533;&#65533;F&#65533;Ip&#65533;WrS&#138;&#65533;&#65533;&#65533;
&#65533;&#65533;QL&#65533;&#65533;F&#747;&#65533;q&#65533;kA&#65533;J&#65533;&#65533;&#65533;s&#65533;&#65533;T&#65533;&#65533;&#65533;&#65533;&#65533;&#65533;X&#65533;&#65533;'T+z&#65533;F&#65533;&#65533;z&#65533; &#65533;&#65533;&#65533;&#65533;MqC&#65533;<l(`,&#65533;&#65533;&#65533;&#65533;&#65533;&#65533;&#65533;r-u&#65533;#U&#63424;U+!*&#65533;&#65533;R&#65533; &#65533; &#65533;&#65533;&#65533;&#65533;&#65533;&#65533;'&#65533;&#65533;
Vfu|'&#65533;&&#65533;&#65533;&#65533;&#65533;c|&#65533;&#65533;`V&#65533;'&#65533;&#65533;cDf}&#65533;)&#65533;b&#65533;&#65533;``|&#65533;&#65533;>&#65533;L^&#65533;%D&#65533;Pd&#65533;/&#65533;&#65533;&&#1807;fh&#65533;'&#1592;&#65533;8,&#65533;&#1720;BX&#65533;9&#65533;&#65533;&#65533;+x(&#65533;%F&#65533;@&#65533;(Nl,&#65533;Tb&#65533;&#65533;F&#65533;&#65533;C p&#65533;8m&#65533;&#65533;&#65533;@&#65533;$&#65533;&#768;B&#65533;V&#65533;C0@@&#65533;&#65533; &#65533;@&#65533;&#65533;X&#65533;&#65533;&#65533;&#65533;&#65533;(&#65533;&#65533;X\M &#65533;&#65533;&#65533;i&#65533;&#65533;&#65533;A&#65533;&#65533;&#65533;86&#65533;A&#65533;&#65533;&#65533;6 	:&#65533;4B!&#65533;@&#65533;av@&#65533;?g6&#65533;&#65533;d&#65533;&#65533;:&#65533;3&#65533;p&#65533;\&#65533;!&#65533;&#65533;&#65533;>&#65533;c&#65533;-&#65533;&#65533;#{B&#65533;:p&#65533;{&#65533;p&#65533;&#65533;| &#65533;I&#65533;$=&#65533;&#65533;J" 9B*&#65533;$&#65533;&#65533;&#65533;8@&#65533; ?&#65533;m&#65533;&#65533;&#65533;&#65533;Q&#65533;"L&#65533;&#65533;&#65533;`H8!&#65533; &#65533;&#65533;&#1665;&#65533;&#65533;&#65533;^+Mm&#65533;&#65533;&#65533;&&#65533;&#65533;rY&#65533;&#65533;v+@&#65533;&#65533;&#65533;&#65533;&#65533;&#65533;&#42658;e&#65533;&#65533;&#65533;&#65533;W&#65533;p&#65533;r&#65533;&#65533;&#65533;&#65533;HH&#65533;&#65533;&#65533;rqb&#65533;&#65533;B&#65533;&#65533;qJFWt&#65533;&#65533;SJ&#1535;F&#1960;&#65533;UL&#65533;d@p^k(\&#65533;&#65533;AFx&#65533;J&#65533; &#65533;@&#65533;p&#65533;x&#65533;2&#65533;1/&#65533;!7&#65533;e&#65533;)d&#65533;&#65533;&#65533;&#65533;&#65533;@3&#65533;O&#65533;&#65533;&#65533;&#65533;&#65533;&#65533;N&#65533;+-&#65533;f|(Z&#65533;&#65533;g&#65533;TF&#65533;t+WB'vH&#65533;&#65533;&&#65533;&#65533;*&#65533;&#65533;q&#65533;&#65533;&#65533;&#65533;{&#65533;W&#65533;&#65533;&#65533;&#65533;&#65533;&#65533;5&#65533;K&#65533;&#65533;ZU&#65533;g)e2b&#65533;&#65533;&#65533;&#65533;5#&#65533;@cn &#65533;U%&#65533;&#65533;h&#65533;B^&#65533;&#65533;&#65533;&#65533;E$&#65533;&#65533;&#65533;#&#65533;&#65533;5&#65533;&#65533;6A&#65533;qb4 NA&#65533;&#65533;&#65533;QI&#65533;Zl>@&#65533;	@@&#877;k|&#65533;[>&#65533;&#65533;I&#65533;&#65533;&#65533; &#65533;&#65533;^&#65533;W&#65533;&#65533;$&#331;H&#65533; n&#65533;&#1700;&#65533;4&#65533;&#65533; &#65533;&#65533;&#65533;&#65533;&#65533;&#65533;&#65533;$&#65533;8h 	(&#65533;xG&#65533;&#65533;av &#1892;8&#65533;&#65533;}&#65533; &#65533;&#65533;&#65533;&#65533;&#65533;&#65533;]&#65533;&#65533;&#65533;&#65533;!t06&#65533;&#65533;W&#65533;x&#65533;&#65533;&#65533;&#65533;'&#65533;&#65533;&#65533;t&#65533;&#912;&#65533;&#65533;#&#65533;&#65533;&#65533;&#65533;?p&#65533;&#65533;t &#65533;&#1612;@Z&#65533;bm^&#65533;|&#65533;&#65533;&#65533;&#65533;-B/Q ,&#65533;h&#65533;!D&#65533; &#65533;@&#1420;D&#65533;&#65533; &#65533;z&#65533;)j\H&#65533;&#65533;&#65533;&#65533;&#65533;)&#65533;[|d&#65533;&#65533;FhO&#65533;d&#65533;&#65533;vAn&#65533;Gg&#65533;&#65533;&#65533;&#65533;&#65533;&#65533;&#65533;&#65533;&#65533;k&#65533;S&#65533;&#65533;p&#65533;11&#65533;&#65533;[MmO&#65533;&#65533;&#65533;&#65533;&#65533;mb&#65533;Up&#65533;U&#65533;$dh&#65533;&#65533;&#253;(&#65533;&#65533;q&#65533;DeT&#65533;a&#65533;&#65533;&#65533;b<)&#65533;&#65533;&#65533;\|R&#65533; &#65533;A&#65533;!&#65533;&#65533;Fp&#65533;z$P6]&#65533;&#65533;e!&#65533;\&#65533;-':&#65533;&#65533;!X&#65533;d+.&#65533;!&#65533;T&#65533;Vo&#65533;&#65533;	&#65533;B&#65533;&#65533;R+&#65533;(&#65533;&#65533;%&#65533;B&#65533;&#65533;7&#65533;&#1029;&#65533;!$&#65533;)dj&#65533;V3&#65533;!&#65533;|a@&#410;&#65533;&#65533;#G
"&#65533;&#65533;&#65533;&#65533;S&#65533;.^f&#910;&#65533;b&#1444;k&#65533;&#65533;&#65533;oL&#65533;!&#65533;&#65533;&#65533;@%&#65533;&#65533;&#65533;&#65533;)+&#65533;f&#65533;&#65533;&#65533;&#65533;&#65533;]hL&#65533;&#65533;~&#65533;&#65533;F&#65533;&#65533;,7'&#65533; &#65533;5B &#65533;)#N-&#65533;u0&#65533;/&#65533;)$H`0}&#65533; `&#65533;XAAM&#65533;&#65533;| X&#65533;&#65533;!&#65533;&#65533;?&#65533;m3&#65533;&#65533;;7&#65533;#&#65533;C&#65533;!&#65533;&#65533;&#65533;&#65533;&#65533;?&#65533;4XB&#65533;&#65533;?C&#65533;&#65533;&#65533;s&#65533;D&#65533;%4&#65533;hdc&#895;f&#65533;&#65533;O&#65533;?&#65533;&#65533;j6th&#65533;F&#65533;&#65533;m&#65533;&#65533;&#1247;&#65533;f&#65533;&#65533;C&#65533;&#65533;&#65533;A&#65533;&#65533;&#65533;&#65533;v&#65533;k&#65533;l&#65533;&#65533;&#65533;&#65533;&#65533;&#65533;&#65533;f&#65533;d&#65533;vIGX&#65533;&#65533;t`u&#65533;&#65533;n&#1385;w&#65533;Q`&#654;;&#65533;&#65533;t&#65533;x&#65533;&#65533;&#65533;i&#65533;x&#65533;@a&#65533;2;&#65533;&#65533;~&#65533;&#65533;&#65533;&#65533;V4&#65533;(&#65533;&#65533;&#65533;_&#65533;&#1072;&#65533; h&#65533;~&#65533;Z 8A4&#65533;&#65533;`&#65533;&#1784;s&#65533;&#1981;&#65533;&#65533;#&#65533;&#65533;&#65533;o&#65533;32&#65533;&#65533;0&#65533;	&#65533;&#65533;L#&#65533;&#65533;&#65533;h&#65533;QL'1&#65533;&#65533;&#65533;&#65533;j&#65533;0&#65533;&#65533;&#65533;&#65533;&#65533;%Qc&#65533;?&#65533;q&#65533;_>&#65533;&#65533;L&#1643;&#65533;&#65533;&#65533;&#65533;&#65533;&#65533;rt 
&&#65533;
&#65533;/&#65533;2&#65533;)&#65533;\-&#65533;&#65533;%&#65533;w&#65533;&#65533;&#65533;?B&#65533;&#65533;&#65533;&#65533;!&#65533;&#65533;&#65533;m&#65533;|xo&#65533;&#65533;&#65533;&#65533;n/&#65533;GL&#65533;&#65533;&#65533;&#65533;8&#65533;&#65533;<&#65533;&#65533;&#65533;9V&#65533;O%.0E&#65533;&#65533;Eu&#65533;&#65533;I&#65533;$&#65533;&#65533;&#65533;E
	dP(1&#65533;&#65533;np&#1750;Am&#65533;GW&#65533;8KP&#65533;<PA&#65533;T&#65533;ApVWp=B&#65533;?&#65533;&#65533;!G&#65533;&#65533;0(G&#65533;&#65533;&#65533;&#350;}&#65533;zAI&#65533;&#65533;&#65533;&#65533;&#65533;&#65533;&#65533;&#65533;&#65533;(x&#65533;SL&#65533;&#65533;&#65533;A&#685;(`b1&#65533;j&#65533;M&#65533;u$l&#65533;&#65533;#uQ&#65533;y/05
\TP&#65533;&#65533;@&#65533;e&#65533;>f`&#65533;&#65533;+&#65533;&#65533;k,\&#65533;0&#65533;E;1t`&#65533;d&#65533;X1M8tP&#65533;d(12@g&#65533;}&#65533;&#65533;&#65533;f0&#65533; :`&#65533;	&#65533;p9&#65533;&#65533;P&#65533;&#65533;@C&#65533;q&#65533;?7&#65533;&#65533;&#65533; &#65533;F&#65533;h&#65533;&&#65533;&#65533;!RI'&#65533;&#65533;n&#65533;#&#65533;L&#65533;&#65533;&#65533;%&#65533;&#65533;&#65533;'K &#65533;&#65533;&#65533;&#65533;&#65533;&#65533;'&#65533;&#65533;&#65533;D&#65533;4B	%$+&#65533;%P&#65533;&#65533;fT&#65533;&#65533;Vp!&#65533;UWA&#65533;5L}&#65533;&#65533;W&#65533;&#65533;&#65533;Z\E&#65533;;&#65533;&#65533;&#65533;;U&#38669;&#65533;&#65533;&#65533;&#65533;&#65533;6&#65533;&#65533;&#65533;B<0&#65533;<t eUH&#65533;O|T&#65533;&#65533;'1&#65533;&#65533;&#65533;&#65533;&#65533;`Fb&#65533;BP&#65533;}ql&#65533;H&#65533;q'&#65533;0%8S17\r%&#65533;&#65533;> &#65533;L&#65533;2&#65533;&#1569;]&#65533;&#65533;Q&#65533;x&#65533;&#65533;P&#65533;&#65533;e&#65533;}5&#65533;&#65533;&#65533;4&#65533;&#65533;gjn&#65533;&#65533;&#65533;:&#65533;&#65533;&#6778;&#65533;E7{&#65533;AX&#65533;&#65533;}2a42&#65533;&#65533;&#65533;2`&#65533;&#65533;&#65533;&#1862;&#65533;C"S&#65533;psbP&#65533;@D&#65533;&#65533;&#65533;&#65533;&#65533;&#65533;&#65533;&#65533;JLn&#65533;&#65533;4&#65533;&#65533;&#65533;&#65533;d&#65533;&#65533;-&#65533;$&#65533;&#65533;S&#65533;&#65533;.&#65533;&#65533;T%&#65533;&#65533;&#65533;v&#65533;X&#65533;&#65533;0Da&#65533;0&#65533;OK&#65533;&#65533;&#1390;&#65533;&#1095; d&#65533;K&#65533;&#726;2 &#65533;&#65533;&#65533;J&#65533;&#65533;&#65533;&#65533;&#65533;&#65533;&#65533;&#1884;&#65533;&#65533;Ba&#65533;&#65533;&#65533;&#1801;N&#1165;&#65533;&#65533;&#65533;G8((&#65533;&#65533;&#65533;#&#65533;&#65533;()*(=&#65533; &#65533;&#65533;p Sl&#65533;&#65533;d &#65533;&#65533;pb&#65533;x &#65533;&#65533;(&#65533;]&#65533;&#65533;F:eS&#65533;&#65533;=&#65533;&#65533;&#65533;M&#65533;c&#17495;>&#65533;#6F&#65533;&#65533;M&#65533;&#65533;&#65533;BW&#65533;&#65533;&#65533;&#65533;&#65533;&#65533;>&#65533;&#65533; &#65533;&#65533;&#65533;&#65533;#&#65533;@l&#65533;&#65533;
&#65533;d&#65533;&#65533;&#65533; &#65533;&#65533;<&#65533;&#65533;it&#65533;Zv@F&#65533;bq`&#65533; &#65533;&#65533;;^&#65533;&#65533;&#65533;&#65533; &#65533;&#65533;&#65533;Pcr&#65533;&#65533;@q&#65533;&#65533;c>&#65533;AGf0M&#65533;&#65533;&A&#65533;M&#65533;5 &#65533;&#65533;&#65533;&#65533;!M$&#65533;&#65533;H&#65533;&#65533;P&#1096;Fee&#65533;&#65533;Y5&#65533;&#65533;p$eI&#65533;G8D@&#65533;q&#65533;&#65533;> KP&#65533;2&#65533;K&#65533;.Y&#65533;C<&#65533;&#65533;&#941;H&#65533;,&#1608;&#65533;:&#65533;&#597;&#65533;D&#65533;.MCDX&#65533;&#65533;&#65533;&#65533;E[|&#65533;&#65533;&#65533;&#797569;&#65533;&#65533;x&#65533;&#65533;Mb&#65533;
&#65533;8&#65533;*&#65533;&#65533;3&#65533;&#65533; &#65533; `	1T &#65533;&#65533;&#65533;&#65533; &#65533;&#65533;&#65533;8E&#65533;#Sp&#65533;$&#65533;&#65533;/
&#65533;f&#1024;&#65533;&98&#65533;&#65533;y&#65533;&#65533;:<=&#65533;GV@/&#65533;&#65533;mt&#65533;&#65533;&#65533;`&#65533;+&#65533;&#65533;T&#65533;&#65533;!b&#65533;#Sp&#65533;T&#65533;(&#65533;&#65533;&#65533;JV&#65533; &#65533;&#65533;&#65533;&#65533;&#65533;L&#65533;&#65533;i&#65533;&#65533;v&#65533;1&#65533;o&#65533;&#65533;&#65533;8r&#65533;v&#65533;&#65533;&#65533;0&#289;&#65533;bC&#65533;&#65533;k&#65533;>&#65533;&#65533;` &#65533;&#65533;&#65533;0&#65533;&#65533;&#65533;&#65533;_&#65533;^&#65533;'0}&#65533;x&#65533;&#65533;nS8&#65533;O
j&#65533;&#65533;hG&#65533;{&#65533;HJJ&#65533;G&#65533;P;$&#65533;&#65533;fJ&#65533;X
S&#689;&#65533;)&#65533;G&#65533;&#65533;&#65533;&#65533;&#65533;)qJ&#65533;&#65533;j)&#65533;=&#65533;&#1026;&#65533;U&#65533; &#65533;&#65533;\&#65533;P&#65533;`&#65533;)&#65533;	J&#65533;p&#65533;&#65533;&#65533;&#65533;)8&#65533;av&#65533;P&#65533;&#65533;L&#65533;&#65533;&#65533;&#65533;&#724;8&#65533;R
@&#155;&#65533;B&#65533;&#416;[&#65533;c
&#65533;&#65533;+*$&#65533;&#65533;[&#65533;@-&#65533;&#65533;<$&#65533;&#65533;E0oc+&#65533;&#65533;&#65533;Eyd
q3h&#65533;&#1784;&#1090;kD&#65533;m&#65533;&#65533;0&#1649;&#65533;p&#65533;&#65533;H&#65533;&#65533;&#65533;&#65533;9&#65533;&#65533;&&#65533;3E2&#65533;&#65533;D&#65533;&#65533;pyE&#65533;d&#65533;q`&#65533;&#65533;&#65533;c(&#65533;ra&#65533; &@&#65533;jqT&#65533;d0+&#65533;P&#65533;!B ;j9&#65533;&#65533;Cy&#65533;?&#65533;7&#65533;%a(&f1&#1162;&#65533;D`NRP&#65533;&#65533;:&#65533;Y&#65533;&#65533;8&#65533;&#65533;gn^3($&#65533;&#65533;&#65533;&#65533;&#65533;9hEg}K&#65533;&#65533;rD&#65533;S,^&#65533;d6L &#65533;,8Z*&#65533;l4\B1D\&#65533;&&#65533;Z&#65533;H
Td&#65533;/&#65533;&#65533;?&#65533;lE&#65533;4j&#65533;_p&#65533;1x&#65533;&#65533;AVX	&#65533;&#65533;[&#1994;S &#65533;&#65533;&#65533;&#65533;)!3&#65533;&#65533;&#65533;&#65533;&#65533;&#65533;PZ&#65533;|&#65533;&#65533;&#65533;&#65533;&#65533;L&#65533;&#65533;&#65533;^&#65533;&#65533; =&#65533;PSC&#65533;&#65533;&#65533;&#65533; VL&#65533;*X&#65533;&#65533;&#1454;&#65533;N&#65533;p&#65533;&#65533;>%W&#65533;&#65533;&#65533;O&#65533;&#65533;&#65533;b61HyA&#65533;?x&#65533;I^&#65533;C&#65533;&#65533;&#65533;bP4D&#65533;&#65533;{&#65533;^aS&#65533;&#65533;&#170;P{1&#65533;F
&#65533;&#65533;W&#65533;vQF&#1806;z&#65533;&#9371;|G&#65533;M&#65533;k[K?&#65533;L	&#65533;,Jm&#65533;&#65533;&#65533;rT&#65533;&#65533;&#1069;&#899;&#65533;Sp&#65533;&#65533;!&#65533;X&#65533;&#65533;&#65533;E&#62551;&#65533;r&#65533;@&#65533;P7` &#65533;A&#65533;&#65533;&#1929;)&#65533;&#65533;&#65533;j&#65533;&#65533;&#65533;b&#65533;&#65533;YmP{Q&#65533;&#65533;&#65533;&#65533;&#65533;b&#65533;&#65533;"&#65533;&#65533;&#65533;2&#65533;A&#65533;&#65533;&#65533;&#65533;&#310;"f]&#65533;&#65533;1 L&#65533;S&#65533;&#65533;&#65533;&#65533;&#65533;&#65533;&#65533;&#65533;)&#65533;
&#65533;9|,2&#65533;&#65533;]&#65533;&#65533;&#65533;s&#65533;%&#65533;&#65533;(&#65533;&#65533;eP&#65533;&#65533; &#65533;;&#65533;&#65533;&#65533;&#65533;,&#65533;&#65533;&#65533;p&#65533; }P&#65533;&#65533;dr&#65533;&#65533;&#65533;&#65533;&#65533;ck&#65533;X&#65533;h`&#65533;IEN&#65533;wx&#65533;t&#1047;Z&#1410;&#65533;&#65533;x&#65533;L@&#65533; 97&#65533;&#65533;&#65533;&#65533;&#65533;-&#65533;A'.B&#65533;&#65533;&#65533;$&#65533;F&#65533;E&#65533;g6&#2029;#`&#1459;&6R0&#65533;&#65533;r.&#65533;?&#65533;&#65533;M&#65533;&#65533;C&#65533;&#65533;/&#65533;|@&#65533;&#65533;3&#65533;&#65533;&#65533;&#65533;Nwp:&#65533;g&#65533;`&#65533;A&#65533;S&#65533;`&#65533;&#65533;&#65533;irqO&#65533;ISX%&#65533;W&#65533;" TCA&#65533;V&#65533;&#65533; &#65533;&#65533;&#65533;&#65533;&#65533;@&#65533;T&#65533;&#65533;ksPR&#65533;|&#65533;prAaY&#65533;P &#65533;&#65533;	i&#65533;"&#65533;`}&#65533; zAq&#65533;&#65533;mR&#65533;/&#65533;&#65533;s &#65533;&#65533;T&#65533;&#65533;&#65533;A}&#65533;C:S&#65533;:]&#65533;Ume &#65533;<Y&#65533;'&#1137;'&#65533;&#65533;UR!^&#65533;'&#65533;D&#65533;&#65533;&#65533;U2 ro&#65533;&#65533;&#1521;T&#65533;I&#65533;T' I&#65533;"%b=A&#65533;e~&#65533;u"w&#65533;&#65533;&#65533;(&#65533;&#65533;&#65533;&#65533;&#65533;3B&#65533;&#65533;xbY&#65533;&#65533;U?+&#65533;r&#65533;&#65533;r&#65533;&#65533;P&#65533;&#65533;E@&#65533;&#65533;J&#65533;[&#65533;&#65533;&#65533;&#65533;|`apay&#65533;QA&#65533;&#65533;AI&#65533;#&#65533;0GA&#65533;&#65533;Num&#65533;&&#65533;&#65533;g@D@pvbG({b^&#648;u2t<&#65533;D^@&#65533;<&#65533;^&#65533;"&#65533;H&#65533;v&#657;j&#65533; &#65533;&#65533;D&#65533;
&#65533;T &#65533;&#65533;^&#65533;"D&#65533;(&#65533;!&#65533;)A&#65533;A&#65533;b&#65533;Bg$&#65533;a&#65533;A&6Adb\&#65533; b&#65533;GyEr&#65533;L&#65533;y&#65533;&#65533;&#65533;&#65533; &#65533;AAA
pA&#65533;&#65533;7&#65533;&#65533;8`&#65533;&#65533;c&#65533;&#65533;{&#65533;&#65533;HbK&#65533; &#65533;`|&#65533;&#65533;*&#65533;&#65533;&#65533;A}@&#65533;&#65533; &#65533;B8P}&#65533;@ XL=G #A &#65533;Lj0~'&#65533;M1&#65533;0cf&#65533;Q0&#65533;&#65533;K&#65533; &#65533; f0M~NL!&#65533;$-&#65533;K&#65533;in&#65533;N&#1600;hS1PAj&#65533;d4(PnQ&#65533;t&#65533;4:&#65533;4&#65533;P&#65533;a&#65533;&#65533;&#65533;&#65533;p=& >&#65533;&#65533;&#65533;jzQ"H&#65533;&#65533;2!'&#65533;k4&#65533;P&#65533;&#65533;k< I`)%4&#65533;&#65533;|&#65533;8pP &#65533;&#65533;A&#65533;	P&#65533;vA&#65533;5&#65533;&#65533;ln1&#65533;&#65533;u&#65533;&#65533;@&#65533;&#65533;S&#65533;w&#65533;aM &#65533;!!V&#65533;T&#65533;A&#65533;&#20869;&#65533;&#65533;G&#65533;9&#65533; B&dA&#65533; [%<}"<&#65533;&#65533;'gX<&#65533;&#65533;'&#65533;3W &#65533;n&#65533;U&#65533;CW&#65533;&#65533; &#515;<xp+$=Yq&#65533;@qAaq%&#65533;XA&#65533;&#65533;4&#65533;&#65533;#&#65533;fmA&#65533;*&r&#65533;q
&#65533;&#65533;'&#393;&#65533;&#1353;-&#65533;&#65533;&#65533;&#65533;&#65533;0@&#65533;&#65533;D&#65533; )a&#65533;&#65533;%bbtA&#65533;#&#65533;0G&#65533;&#65533;&#65533;a&#65533;&#65533;A-&#65533;&#65533;B`&#1480;]a&#65533;&#65533;&#65533;&#65533;u&#65533;p&#65533;U&#65533;&#65533;&#65533;&#65533;x&#65533;DF&#65533;^= q&#65533;&#65533;&#65533; &#65533;&#65533;&#785;&#65533;&#65533;&#65533;&#65533;*/&#65533;E[4`&#65533;&#65533;&#65533;H*"&#43364;F&#65533;A&#65533;&#65533;&#65533;&#65533;&#65533;&#65533;	&#65533;&#65533;#&#65533;\ytPa&#65533;&#65533;f&#65533;#&#65533;ZA<&#65533;&&#65533;6 :&#65533;%&#65533;t&#65533;p&p&#65533;L&#65533;G&#65533;&#65533;2Q&#65533;`&#65533; 'V0&#65533;&#65533;A&#65533;&#65533;(&#65533;{&#65533;&#65533;'9&#412;&#65533;#&#65533;V&#65533;&#65533;&#65533;&#65533;&#65533;&#65533;&#65533;"&#65533;e7&#65533;&#65533;&#65533;0C0&#65533;	d1&#65533;L S0M&#65533;%&#65533;&#65533;.&#1130;10Q&#65533;4&#65533;&#65533;&#65533;&#65533;Jh&#1508;MM&#65533;%&#65533;&#65533;Uq1w&#1088;&#65533;&#65533;&#65533;:&#12306;v&&#65533;3&#65533;&#65533;OR&#65533;N&#65533;&#65533;FX&#65533;4y&#65533;
:&#967573;&#65533;V#&#65533;C&#65533;&#65533;-'&#65533;P&#65533;2&#65533;&#65533;2!V&#65533;
  &#65533;01&#65533; &#65533;&#65533;d1` &#65533;!&#65533;E@Yp&#65533; !p`&#65533;&#65533;O"C&#65533;&#65533;L&#65533;l&#65533;G&#65533;&#65533;8&#65533;p&#65533;)p_L19&#65533;&#1059;2&#65533;&#65533;T&#65533;IQ&#65533;&#65533;2&#65533;U&#1369;L&#65533;<A&#65533;W-pv&#65533;<&#65533;6p3[<:&#65533;ob6&#65533;&#65533;o&#65533;9p&#65533;&#65533;&#65533;v`6}&#65533;&#65533;&=P&#65533;pG&#65533;&#65533;o&#65533;o&#65533;&#65533;XAa
&#259;XG{&#65533;&#65533;&#65533;&#65533;&#65533;t:&#65533;e&#65533;&#65533;U&#65533;,7&#65533;j&#65533;&#65533;>&#65533;,P&#65533;>&#65533;aL!t	&#65533;A&#65533;HAdR&#65533;&#65533;&#65533;&#65533;#yR&#65533;&#65533;v&#65533;&#65533;&#65533;E&#65533;2t(<b(&#65533;Ud7&#65533;LA^&#65533;&#65533;&#65533;@&#65533;&#65533;@&#65533;E&#65533;&#65533;&#65533;K&#65533;&#65533;t&#65533;&#65533;EE&#65533;&#65533;J&#65533;`&#65533;``&#65533;{^x&#65533;wx`&#65533;&#65533;R&#65533;&#65533;&#65533;&#65533;T&#65533;&#65533;g&#65533;L&#65533;&#65533;&#65533;G&#65533;Xt&#65533;&#1509;&#65533;&#1103;Y_&#65533;% &#65533;&#65533;&#65533;&#65533; n&#65533;@r&#1696;d&#65533;&#65533;&#65533;9&#65533;
y'&#65533;-;-1`&#65533;d&#65533;&#65533;&#65533;&#65533;jn&#65533;&#65533;&#65533;c&#65533;c&#65533;&#65533;A&#65533;&#65533;Q]&#65533;&#65533;k&#65533;@ &#65533;p&#1072;&#65533;fa1&#65533;$ &#65533;ZA.QM&#65533;&#65533;g&#65533; M&#65533;&#65533;&#65533;&#65533;W&#65533;2!1lv&#65533;&#65533;$&#65533;Lq2&#65533;&#65533;1O&#65533;&#65533;8PT15I&#65533;iA!5m	j3&#65533;&#65533;&#65533;&#65533;O>&#65533;OJcO&#65533;&#65533;&#65533;&#65533;4&#65533;&#65533;&#65533;P&#65533;e&#65533;JS&#65533;_&#65533;&#65533;&#65533;}R&#65533;&#65533;#C &#65533;&#65533;`C&#65533;6&#65533;!&#65533;&#65533; &#65533;'&#65533; a&#65533;&#65533;AA&#65533; &#65533;&#65533;&#65533;&#65533;R&#65533;?[p&#65533;E]&#65533;&#65533;R&#65533;p
Gp&#65533;yn&#65533;&#516;Z&#65533;&#65533;&#65533;&#65533;&#1249;|&#65533;&#65533;&#65533;@&#65533;1&#65533;&#65533;9y&#65533;I&#65533;,K&#1371;z^2&#754;&#65533;&#65533;p&#65533;&#65533;y|&#449;&#65533; &#65533;!=2&#65533;&#65533;!&#1493;Q&#65533;X`@&#65533;i&#65533;&#65533;y&#65533;&#65533;&#65533;7&#65533;&#65533;O 	&#65533;r
&#65533;&#65533;&#65533;#V&#65533;&#694;&#65533;&#65533;r&#65533;&#65533;t&#65533;&#65533;>&#1531;&#65533;5\&#65533;A4&#65533;&#65533;q&#65533;,&#65533;%&#65533;&#65533;&#65533;DB&#65533;@&#65533;@c&#65533;z&#65533;6&#65533;rb&#65533;&#65533;&#65533;&#65533;u&#65533;x1&#65533;]&#65533;c'&#65533;&#65533;&#65533;Q^&#65533;&#65533;&#65533;&#65533;&#65533;&#65533;&#65533;A'&#65533;1Ug7&#65533;G&#65533;&#65533;&#65533;+&#65533;LQ`&#65533;&#65533;^lg7&#65533;&#65533;&#65533;&#65533;&#65533;F;&#65533;&#65533;&#65533;&#1017;&#65533;]&#65533; &#65533;xlP&#65533;&#65533;&#65533;&#65533;&#65533;pYR&#732;w&#65533;p&#65533;=,&#65533;"&#65533; &#65533;+&#65533;&#761;&#65533;1P&#65533;r&#65533;7&#65533;{&#65533; Q&#65533;e1&#65533;9XG&#65533;&#65533;Av&#65533;&#65533;&#65533;&#65533;@&#65533;&#65533;&#65533;&#65533;@&#65533;
0s@`&&#65533;U)&#65533;&#65533;&#65533;&#65533;&#65533;&#65533;'3&#65533;&#65533;&#65533;`&#65533;&#65533;P&#65533;w&#65533;=&#65533;
'&#65533;&#65533;&#65533;
&#65533;+ A~&#65533;g*&#65533;Phg&#65533;&#65533;*>&#65533;4&#65533;Y&#65533;&#65533;@&#65533;E&#65533;N&#65533;td&#65533;&#65533;D&#65533;.&#65533;yq::>~&#65533;&#65533;&#65533;Z&#65533;&#65533;&#65533;&#65533;&#65533;&#65533;d-%&#65533;&#65533;  %&#65533;&#65533;7&#1826;&#65533;)&#65533;R&#65533;&#265;&#65533;&#65533;BH? &#65533;AQ&#65533;&#65533;Y8m&#65533;&,&#65533;&#65533;&#65533;&#65533;>&#65533;	:&#65533;,&#65533;&#65533;&#65533;f&#65533;k&#65533;&#65533;&#65533;&#65533;&#65533;S&#65533;&#65533;&#65533;&#65533;1A&#65533;&#65533;&#65533;x&#65533;Hv&#65533;#&#65533;&#65533;&#65533;&#508;aW5&#65533;TL&#65533;pA&#65533;&#65533;T&#65533;n&#65533;&#65533;wQ&#65533;)&#65533;=&#65533;&#65533;&#65533;q[&#65533;8&#65533;@&#65533;0&#65533;A&#65533;G&#65533;&#65533;&#65533;c&#65533;&#65533;&#65533;&#65533;&#65533;&#65533;&#65533;#&#65533;&#65533;&#686;&#65533;#&#65533;U$&#65533;&#65533;%&#65533;G RP&#65533;&#65533;Jy&#65533;m,N&#65533;&#65533; @j&#65533;&#65533;U&#65533;&#65533;gPe&#65533;&#1250;b&#65533;&#65533;&#65533;a&#504;fGA&#65533;&#65533;B*&#65533;&#65533;&#65533;&#708;f&#65533;T&#65533;&#65533;n&#65533;AC&#65533;#&#65533;&#65533;&#65533;&#65533;&#65533;&#65533;&#915;&#65533;F&#65533;
-?&#65533;&#805;o&#65533;&#65533;x&#65533;&#65533;r%3,&#65533;j&#65533;s$&#65533;&#65533;s&#65533;&#65533;=&#20145;	`F&#65533;&#65533;&#65533;&#65533;&#65533;0
.&#65533;\`
:&#65533;P&#65533;&#65533;&#65533;&#65533;:1&#65533;&#65533;_c&#65533;&#65533;'r**Jv6&#65533;Y&#65533;L&#65533;&#65533;&#65533;	R&#65533;&#65533;`&#65533;0!&#65533;&#65533;&#65533;&#65533;'SMJM&#1476;
up&#65533;X}&#65533;&#65533;&#65533;"&#65533;&#65533;&#65533;&#65533;&#65533;&#65533;&#65533;&#65533;po>&#65533;&#65533;M&#65533;TM&#65533;7gQ]&#65533;N&#65533;x1i&#65533;&#65533;&#65533;&#65533;44Y&#65533;\&#65533;``&#65533;&#65533;
&#65533;r&#65533;&#65533;|&#65533;3~Y/2&#65533;$&#65533;&#65533;J&#65533;&#65533;z&#65533;&#65533;&#65533;p&#65533;N&#65533;0% &#65533;0&#65533;-8&#65533;@&#65533;6'&#65533;&#65533;&#65533;&#65533;pQ&#65533;.&#65533;&#65533;p&#65533;&#65533;&#65533;#&#65533;&#65533;&#65533;,G&#65533;&#65533;&#65533;&#65533;&#65533;&#65533;&#1705;&#1412;w&#65533;&#446;i
&#65533;&#65533;&#65533;&#65533;#&#941;n&#65533;&#65533;#&#1090;cR&#65533;e&#65533;&#1410;c=&#65533;&#65533;y%&#65533;&#65533;!p&#65533;&#1855;&#1907;&#65533;&#65533;&#65533;&#65533;a&#65533;&#65533;&#65533;x&#65533;&#1779;pA&#65533;/lU&#65533;pAr2R&#65533;&#65533;Y&#65533;&#65533;&#65533;&#65533;D&#65533;w&#65533;$&#65533;8&#65533;&#65533;&#65533;&#65533;p&#65533;1&#65533;&#65533;&#65533;};&#65533;`&#65533;Lq&#65533;;&#65533;F&8$d&#65533;&#1463;q &#65533;aF&#65533;&#65533;B	&#65533;&#65533;.t&#776;'\w&#65533;&#65533;]I&#65533;&#65533;X&#65533;*&#65533;*A&#65533;&#65533;Xh&#65533;S5`&#65533;&#65533;&#65533;wK
&#65533;&#65533;(&#65533;&#65533;&#65533;&#65533;&#65533;(F&#65533;4-&#65533;&#65533;!@&#65533;&#65533;@S&#65533;&#65533;&#65533;h?&#65533;<&#65533;F&#65533;%&#65533;&#65533;&#65533;&#65533;&#65533;&#65533;2&#65533;#&#65533;&#65533;&#65533;|&#65533;lLql&#65533;Az&#1040;p&#65533;&#65533;&#65533;}&#65533;Lt&#65533;&#65533;&#65533;{B6&#65533;&#65533;'zC&#65533;&#65533;&#65533;&#65533;*&#65533;&#65533;&#65533; 
&#65533;`` &#65533;`&0- &#65533;&#1844;MA&#65533;0hF&#65533;&#65533;p&#65533;Y]N&#65533;&#65533;&#65533;. &&#65533;&#65533;&#65533;&#65533;$&#65533;&#170;2Y&#65533;&#65533;&#65533;&#65533;&#65533;&#65533;y&#65533;&#65533;&#65533;3j1&#65533;\j&#65533;h&#65533;&#65533;;&#65533;&#65533;&#65533;Nc&#65533;O&#65533;dikI&#65533;N&#65533;&#65533;X&#65533;&#65533;&#65533;D7&#65533;T&#65533;$`
' d.K&#65533;CB&#65533;&#65533;&#65533;s&#65533;)p&#65533;&#65533;JMK,&#65533;&#65533;g&#65533;&#2047;&#65533;>|&#65533;&#65533;&#2003;&#65533;M&#65533;&#65533;&#65533;&#65533;&#65533;t&#65533;&#65533;X&#65533;dIc&#65533;&#65533;&#65533;&#65533;&#65533;&#65533;&#590;&#65533;0&#65533;&#65533;$HL&#65533;3mZ&#528;&#65533;&#65533;&#65533;4&#65533;^&#1314;@&#1023;Z&#65533;^&#65533;&#65533;&#65533;&#65533;&#65533;^&#65533;`N&#65533;0&#65533;
S'x&#65533;&#65533;&#65533;'0~&#65533;&#65533;&#65533;&#65533;&#65533;Fa&#65533;G&#65533;&#65533;&#65533;&#65533;&#65533;D&#203;"&#65533;D&#65533;&#65533;~h&#65533;&#255;&)&#65533;&#65533;&#65533;&#65533;Dn8L&#65533;&#65533;`&#65533;&#65533;4&#65533;2&#65533;&#65533;&#65533;&#65533;&#65533;&#65533;&#65533;&#65533;x&#65533;?gXK&#65533;&#65533;&#65533;k&#1585;e&#998;&#65533;&#65533;&#65533;1!&#65533;&#65533;&#65533;&#65533;&#65533;&#65533;&#1983;&#65533;&#65533;s%&#65533;Y&#65533;&#1361;sG&#65533;&#65533;&#65533;&#65533;@(&#65533;&#65533;>`&#65533;&#65533;}&#65533;&#65533;&#65533;&#65533;&#65533;&#65533;&#65533;&#65533;&#65533;1&#65533;y&#65533;&#65533;&#65533;&#65533;&#65533;&#65533;&#65533;xX&#65533;>&#65533;&#65533;&#65533;&#65533;&#65533;&#65533;&#65533;&#65533;G&#65533;	&#65533;c&#65533;&#65533;&#408;&#65533;&#65533;&#65533;&#65533;&#65533;&#65533;&#65533;&#65533;&#65533;B
$&#65533;p&#65533;&#65533;&#65533;&#65533;B<z&#65533;&#65533;&#65533;H&#65533;2&#65533;D#B&#65533;(&#65533;TB0BD7&#65533;&#65533;!&&#1184;&#65533;&#65533;5O
&#65533;&#65533;&#65533;&#65533;&#65533;&#65533;&#65533;&#65533;&#65533;#&#65533;&#65533;$&#65533;p &#65533;0ZKG*&#65533;&#65533;&#65533;J,]K&#65533;M&#65533;&#65533; &#65533;&#65533;Y&#65533;&#65533;&#65533;&#65533; &#65533;&#65533;&#65533;&#65533;d8&#65533;+&#65533;&#65533; &#65533;D&#65533;&#65533;AH@&#65533;~"&#65533;&#65533;Ay&#65533;C&#65533;&#65533;
&#65533;Z4&#349;,&#792;&#65533;l&#65533;0&#65533;UF&#65533;$FH&#154;FBM&#65533;F&#65533;@eTT&#65533;&#65533;FP&#65533;&#65533;J
&#65533;(	G&#65533;$Z&#65533;&#65533;J&#65533;&#65533;M&#65533;0$>X)&#65533;&#65533;O&#65533;&#65533;h&#65533; &#65533;&#65533;&#65533;&#65533;#&#65533;K|&#65533;&#65533;&#65533;LxH[&#65533;&#65533;&#65533;&#65533;&#65533;&#65533;&#65533;&#65533; &#65533;<p&#65533;&#65533;&#65533;&#65533;&#65533;&#65533;Dx&#65533;m&#65533;q&#65533;&#65533;Zlb&#65533;!&#1593;ap&#1065;&#65533;N &#65533;&#65533;&#65533;&#65533;0&#65533;&#65533;&#65533;0&#65533;T"h&#65533;&#65533; &#65533;&#65533;hH
&#65533;&#43412;&#65533;drM&#65533;&#65533;&#65533;!)K&#65533;9
&#65533;&#65533;&#65533;Ni&#65533;&#65533; n&#65533;&#65533;&#65533;&#65533;&#65533;1&#65533;ct&#65533;&#65533;!&#65533;&#65533;&#65533;(&#65533;&#65533;14*&#65533;]&#65533;&#65533;Gv&#65533;&#394;&#1556;P&#65533;ERD	Op&#65533;&#65533;&#65533;&#65533;'&#65533;@2&#211;a&#65533;A/&#65533;&#65533;:&#590;&#65533;0&#65533;&#65533;{&#33686;ZJ&#65533;&#65533;L&&#65533;&#65533;!
&#65533;q&#65533;&#65533;*k&#65533;&#468;&#65533;&#29229;&#65533; &#65533;$W&#65533;9-K&#65533;3&#65533;|&#65533;V&#808;&#65533;&#65533;&#65533;]8&#65533;aR&#1443;&#65533;&#65533;&#65533;&#65533;&#65533;z&#1188;>v&#65533;&#570;b&#65533;&#65533;&#65533;&#65533;2&#65533;&#65533;&#65533;&#65533;&#21002;Q8Z &#65533;9&#65533;&#65533;&#65533;&#65533;&#65533;&#65533;&#65533;&#65533;8&#65533;&#65533;?&#65533;:&#65533;&#65533;&#65533;.&#1819;h?&#65533;&#65533;&#65533;o&#65533;)&#65533;&#65533;.&#65533;:&#65533;&#65533;.&#65533;(&#65533;&#65533;&#65533;&#65533;c&#65533;&#65533;&#65533;.&#65533;p"z&#65533;&#65533;H&#65533;^&#65533;&#65533;&#65533;SI&#65533;w&#65533;&#65533;= @A&#65533;Ld&#65533;&#65533;* 0&#65533;&#65533;u&#65533;&&#65533;Q)8 i;Y&#65533;&#65533;;&#65533;&#65533;&#65533;<&#65533;IR`&#65533;&#128;&#65533;&#65533;ns+da3W&#65533;&#65533; &#65533;&#65533;H&#65533; @&#65533;pVP&#65533;Qd&#65533;&#65533;X&#65533;+v&#65533;S&#65533;* &#65533;:&#1619;&#65533;! &#65533; &#65533;&#65533;&#65533;&#65533;&#65533;H@C=&#65533;&#65533;;J&#65533;&#65533;&#65533;w0&#65533;34&#65533;&#65533;U&#65533;&#65533;U&#65533;&#1384;X&#65533;&#65533;FxdU&#65533;&#65533;U8j&#1386;&#65533;&#65533;d&#65533;4QM&#65533;`X&#65533;&#65533;U	(A&#65533;Z&#65533;&#65533;"&#1557;&#65533;1&#65533;&#65533;3&#1880;&#65533;&#65533;V&#65533;C&#65533;C f&#65533;G`@/&#65533;|&#65533;\&#65533;&#65533;d&#65533;&#65533;&#65533;re&#65533;&#65533;&#65533;&#1463;&&#65533;<`@_&#65533;&#65533;&#65533;&#65533;&#65533;&#65533;&#65533;,$Kn&#65533;&#65533;)&#65533;
&#65533;n`MTL&#65533;&#65533;C8&#65533;1&#65533;&#65533;!&#65533;&#65533; 5&#65533; l&#65533;#)&#65533;i.7&#65533;&#65533;&#65533;de&#65533;	A"i%&#65533;q&#65533;3{&#65533;&#65533;	&#65533;&#65533;&#65533;gy{&#65533;U~b&f%&#65533;&#65533;&#65533;?&#65533;@&#65533;&#65533;=_|{&#65533;&#65533;f&#65533;&#65533;t&#65533;&#65533;xCY&#65533;&#65533;  $k&#65533;xL&#65533;66&#65533;&#65533;-&#65533;&#65533;E-s&#65533;&#65533;Y4&#65533;&#65533;'&#65533;H&#65533;&#395;&#65533;&#65533;&#65533;(l&#65533;&#65533;@&#643;mL&#65533;g&#65533;&#65533;&#65533;C&#65533; yO&#65533;	&#65533;M&#65533;i/vLD.IIl4 C&#65533;&#65533;&#1221;KejS'r&#65533;&#1720;&#65533;7&#65533;&#65533;D&#65533;JU&#65533;!&#65533;#&#65533;&#65533;H%6P&#65533;&#65533;M&#65533;I&#65533;&#65533;&#65533;9&#65533;&#1233;&#65533;&#65533;&#65533;v9O&#65533;A&#65533;&#65533;c9@&#65533;&#65533;&#65533;&#65533;*&#65533;
&#65533;&#65533;A&#896;&#65533;&#65533;&#65533;gzr&#65533;&#65533;`&#65533;s&#65533;&#65533;&#65533;'&#65533;&#65533;&#65533;^L!E)&#65533;/&#65533;W\&#65533;&#65533;>&#847;#=&#65533;&#65533;;&#1313;&#65533;p&#65533;~&#65533;&#65533;&#65533;D$@&#65533;PQ&#65533;&#65533;&#65533;&#65533;"&#65533;&#65533;! &#65533;%;&#65533;xp+=&#1197;/&#65533;&#1822;dI&#65533;y&#65533;8b&#65533;&#65533;&#65533;7&#65533;qjs&#65533;&#65533;&#65533;Bp&#65533;&#65533; L&#65533;@li"[h&#65533;&#65533;&#1236;&#65533;&#65533;&#65533;/&#65533;H	j&#65533;$"&#65533;&#65533;&#65533;&#65533;h&#65533;&#65533;X1C:&#65533;&#65533;&#65533;&#65533;^&#65533;$&#65533;3r4&#65533; &#65533;&#65533;&#65533;&#65533;H&#65533;F&#1585;&#65533;&#65533;G8`E&#65533;&#65533;&#65533;&#65533;&#65533;&#65533;&#65533;$&#65533;&#65533;&#65533;$$+h Z5B&#65533;*0*&#65533;&#65533;&#65533;&#65533;&#65533;&#65533;a&#65533;R&#65533;!&#65533;&#65533;&#65533;AC%ql&#65533;&#65533;&#65533;&#65533;D&#65533;&#65533;&#65533;&#65533;&#65533;<&#65533;)&#65533;&#65533;&#65533;p&#65533;^&#65533;&&#65533;B[&#65533;*f	&#65533;^V&#65533;!&#65533;
&#65533;!ZP1]&#65533;&#65533; &#65533;<&#65533;L)Xb&#65533;%3	FJ&#65533;&#65533;&#65533;$:&#65533;&#65533;\J8&#65533;&#65533;x&#65533;r&#65533;&#65533;No&#65533;&#65533;M'r@h&#65533;&#65533;&#65533;O&#65533;4&#65533;)QYPUH`&#65533;&#65533;&#65533;&#65533;!(&#65533;&#65533;&#65533;&#65533;&#65533;&#65533;L&#65533;@&#65533;&#65533;E'&#1153;7&#65533;&#65533;@ex!&#65533;&#65533;&#65533;@&#65533; KM&#65533;j&#65533;xe&#65533;u&#65533;&#65533;&#65533;R]&#65533;T&#65533;:&#65533;H&#65533;5&#65533;_&#65533;#&#65533;=&#65533;F,b!&#65533;&#65533;&#65533;&#65533;&#65533;&#65533;&#65533;?&#65533;&#65533;&#65533;&#65533;	&#65533;&#65533;s&#65533;}&#65533;&#65533;&#65533;&#65533;.&#1536;T&#65533;-&#65533;&#65533;l&#65533;$&#65533;&#65533;:&#65533;&#65533;&#65533;v&#65533;Ywpi&#65533;8&#65533;$T&#65533;&#65533;D&#65533;Z&#65533;&#65533;&#65533;y&#65533;&#65533;&#65533;&#65533;<&#65533;}&#65533;&#65533;T&#65533;8&#65533;3&#65533;1o&#65533;C&#65533;&#65533;&#65533;P&#65533;]h&#65533;?
8&#65533;&#65533;>e~&#65533;&#65533;g7&#65533;!PH&#65533;&#65533;&#65533;5&#65533;jY{&#65533;&#65533;E&#65533;	|&#65533;@&#65533;U&#1832;J&#65533;&#65533;Q&#65533;3`s&#65533;&#1852;#&#65533;&#608;I&#65533;3"&#65533;&#65533;1&#65533;?&#65533;&#65533;&u&#65533;.`.&#65533;&#65533;&#65533;&#65533;&#65533;\C0&#65533;&#65533;
&#1036;&#65533;&#65533;v@&#65533;&#65533;:&#65533;&#65533;i&#65533;a&#65533;s&#65533; 0&#65533;'JcFm(p&#65533;&#65533;+n&#65533;-&#65533;&#65533;!rG &#65533;&#65533;J&#65533;&#65533;W&#65533;0&#65533;ME&#65533;#@&#65533;&#65533;OUVM&#65533;T&#65533;%`U&#65533;7&!&#65533;+V"D`+T&#65533;A |&#65533;&#65533;&&#65533;ET@&#65533;&&#65533;&#65533;!&#65533;
&#65533;A"0&#65533;&#65533;p4&#65533;aI&#65533;Df&#65533;, &#65533;&#65533;z&#65533;&#65533;m&#65533;`!&#65533;5&#65533;,&#65533;&#65533;&#65533;&#65533;z&#65533;&#65533;&#65533;U&#65533;8&#65533;_&#65533;&#65533;&#65533;&#65533;%&#65533;v';&#65533;#&#65533;@1>|9&#65533;&#65533;&#65533;-1&#65533;&#65533; &#65533;&#65533;A&#65533;n&#65533;(&#65533;&#65533;&#65533;&#65533;&#65533;&#65533;&&#65533;&#65533;Ld&#65533;&#65533;&#65533;?n&#65533;&#65533;&#65533;p&#1480;&#65533;&#936;&#65533;&#65533;&#65533;&#65533;=&#65533;&#65533;&#65533;&#65533;&#1587;-p&#65533;@&#65533;&#65533;&#65533;&#1555;&#65533;&#65533;&#65533;p
&#65533;h&#65533;&#65533;&#65533;G&#65533;9&#65533;:&#65533;@&#65533;&#65533;&#65533;&#65533;4lH	.&#65533;U&#65533;&#65533;&#65533;&#65533;&#65533;x&#65533;ax&#65533;&#65533;&#65533;U&#65533;&#65533;V&#65533;4&#65533;B&#65533;&#65533;5&#65533;&#65533;&#65533;&#65533;A&#65533;a;&#65533;&#65533;6a&#65533;	]&#65533;A&#65533;(Y&#65533; &#65533;&#224;&#65533;&#65533;&#65533;?&#65533;H -&#65533;j&#65533;:0C0&#1792;&#65533;&#65533;
&#1026;&#65533;&#65533;&#65533;&#65533;&#65533;q7&#1689;&#65533;&#65533;&#65533;&#65533;&#65533;&#65533;&#65533;&#65533;Y&#65533;&#65533;1&#65533;|K&#65533;&#65533;&#65533;7(&#65533;&#65533;&#65533;&#65533;&#65533;/&#65533;
&#65533;c&#65533;39C&#65533;&#65533;ZX-G&#65533;E&#65533;&#65533;&#65533;8-&#696;&#65533;*D&#65533;-&#65533;&#65533;,	9
QD&#65533;8&#65533;m&#327;(&#65533;&#65533;&#1618;	,	&#65533;&#65533;&#65533;&#65533;&#65533;&#65533; &#65533;z&#65533;`":&#65533;+&#65533;x]4&#65533;&#65533;y'&#65533;&#13990;&#65533;`&#65533;nk:1\&#65533;&#65533;&#65533;p&#393;r&#65533;(&#65533;+&#65533;C&#65533;)	&#65533;&#65533;B.@&#65533;&#65533;<&#65533;'"B>&#65533;&#65533;&#65533;H&#65533;N&#65533;*&#65533;&#65533;&#65533;&#65533;F&#65533;&#65533;yt&#65533;&#65533;&#65533;&#65533;l&#65533;;&#65533;&#65533;z&#65533;p&#65533;;3&#65533;;&#65533;&#65533;&#65533;Qi&#65533;F`&#65533;&#65533;{&#65533;Sy`&#1028;N +V&#1028;k&#65533;&#1084;&#65533;S}x&#65533;&#65533;&#65533;	Jz&#65533;&#65533;=&#65533;&#65533;<&#515;&#65533;H&#65533;&#65533;I&#65533;A&#65533;+&#65533;&#65533;&#15431;P&#65533;o&#65533;JI>D0%t0 &#65533;K%&#65533;"|i2|&#65533;&#65533;&#65533;U&#65533;&#65533;&#65533;&#65533;)&#65533;&#65533;! @&#65533; \ 3fr &#65533;&#65533;K&#65533;&#65533;&#65533;A:j&#65533;&#65533;&#65533;&#65533;&#65533;#&#65533;873&#65533;&#65533;!&#65533;&#65533;&#65533;&#65533;r#&#65533;&#65533;&#65533;7&#65533;7pK&#65533;&#49715;,&#65533;h&#65533;&#65533;&#1574;3&#65533;&#65533;&#65533;&#65533;c&#65533;3&#65533;&#65533;A1&#65533;&#65533;&#65533;&#65533; (&#65533;&#65533;|&#1100;E&#65533;&#65533;&#65533;&#65533;&#65533;J+*I*&#65533;x&#65533;X&#65533;&#65533;ISn8O&#65533;&#65533;&#65533;&#65533;&#65533;&#65533;d&#65533;&#65533;&#65533;&#65533; )&#1559;&#65533;x2&#65533;l
P&#65533;&#65533;&#65533;T P(&#65533;&#65533;&#65533;f&#65533;O&#65533;}&#65533;&#65533;O&#65533;MPP&#65533;3H&#65533;"&#1546; &#65533;&#65533;&#65533; `F&#65533;&#65533;&#65533;&#65533;&#65533; &#65533;&#65533;Q&#65533;&#1541;{p&#65533;`&#65533;0.:3 ^&#65533;&#65533;&#65533;&#65533;&#65533;[&#65533;,&#65533;&#1683;&#65533; &#65533;C0.&#65533;&#65533;&#65533; *$&#1031;&#65533;&#65533;-&#1208;&#65533;&#684;
Y&#65533;&#65533;[&#65533;&#65533;&#65533;&#65533;BlG&#610;&#65533;,&#65533;8y&#65533;&#65533;b&#65533;&#65533;&#65533;-&#65533;&#65533;FS-&#65533;&#65533;IE&#65533;5a{ &#65533;&#65533;&#65533;&#65533;&#65533;4&#65533;&#65533;z&#65533;+*&#65533;&#65533;v&#65533;&#65533;&#65533;&#65533;&#65533;&#65533;&#65533;&#65533; t&#65533;&#65533;c&#65533;&#65533;&#65533;#&#576;&#65533;3&#65533;g0C&#65533;!5.&#65533;H&#65533;d&#65533;N"&#65533;&#65533;&#530;&#65533;\x&#65533;&#65533;&#65533;&#65533;&#65533;&#65533;&#65533;&#65533;M&#65533;&#65533;&#1554; &#65533;.I*N&#65533;:5A&#65533;i&#65533;*&#65533;4&#65533;8&#65533;&#65533;&#65533;&#65533;&#65533;&#65533;G &#296;&#65533;&#65533;&#65533;&#65533; &#65533;&#65533;x&#65533;Gu	2&#65533;&#65533;$&#65533;&#1110;l&#65533;&#65533;&#65533;4&#65533;&#65533;@&#65533; HT1&#65533;&#65533;&#65533;Zq&#65533;$h&#65533;C&#65533;`&#65533;#J&#65533;0A&#65533;b**H	%x&#65533;&#65533;&#65533;H&#65533;&#65533;H&#65533;1&#65533;&#65533;&#65533;&#65533;R&#65533;&#65533;A&#65533;&#65533;&#65533;&#65533;&#65533;&#65533;&#65533;90&#65533;O&#65533;&#65533;C>D&#65533;&#65533;&#967;&#65533;&#477;&#65533;&#65533;X &#65533;&#65533;PJP &#65533;0&#65533;&#65533;&#65533;&#65533;&#65533;x&#65533;&#65533;r&#65533;&#65533;&#65533;&#65533;&#65533;k3&#65533;P\0C&#65533;V&#65533;K36{ &#65533;`&#65533;-&#575;&#65533;&#65533;&#65533;X&#65533;&#65533;x&#65533;&#65533;|&#65533;HR&#722;&#65533;&#65533;&#65533;	r&#711;x	t&#20997;iB&#65533;Pcx&#65533;$&#65533;W&#65533;0&#65533;&#65533;)&{&#65533;&#65533;y&#65533;@&#65533;G&#65533;&#65533;&#65533;&#65533;&#65533;&#65533;T&#65533;&#772;&#65533;LQ&#65533;l&#65533;&#65533;&#65533;Vk5&#65533;8&#65533;&#65533;-"T(&#65533;/W3&#65533;&#65533; PH&#65533;&#65533;&#65533;5&#65533;i>{Iwp&#65533;&#65533;&#65533;&#65533;&#65533;1
J3&#65533;)&#65533;&#65533;&#65533;;&#65533;X&#65533;&#65533;,R&#65533;=Z&#1568;&#65533;&#65533;0&#65533;&#65533;N&#65533;y&#65533;`3&#65533;&#65533;_&#65533;v3Ov&#65533;&#65533;&#65533;+&#65533;C&#65533;p&#65533;<L&#65533;}k&#65533;&#65533;&#1900;&#65533;B&#265;&#65533;Y&#65533;&#65533;&#65533;&#65533;&#65533;&#65533;&#65533;* &#65533;&#1698;&#65533;&#65533;&#65533;&#65533;&#65533;&#1360;O&#65533;,B&#65533;C&#65533;&#65533;m&#65533;&#65533;QLV&#65533;&#65533;&#65533;&#65533;"	s&#65533;&#65533;&#625;,y&#65533;9&#65533;9&#845;&#65533;&#65533;&#65533;"B&#65533;&#65533;j@s !&#65533;&#41514;&#65533;0@:aF&#65533;#F&#65533;X&#65533;!E&#65533;"-&#65533;&#65533;&#65533;&#65533;&#65533;&#65533;&#65533;%y&#65533;g&#65533;&#65533;cp&#65533;D`&#65533;&#65533;&#65533;&#65533;&#65533;e&#65533;b&#65533;F1&#65533;&#65533;&#65533;8&#65533;7 &#65533;.=&#65533;	&#1274;&#65533; &#248;&#65533;i8&#65533;&#65533;&#65533;&#65533;p&#65533;&#65533;8-z&#65533;&#65533;&#65533;&#65533;&#65533;&#65533;S&#65533;Stx&#65533;$&#65533;2t&#65533;S6T&#65533;;&#65533;Uh&#65533;D <T&#65533;c&#65533;&#65533;Ju&#65533;p&#65533;#R&#65533;<M(TB&#1348;Cp&#65533;
P&#65533;`&#65533;Q	'Ix&#65533;&#65533;&#65533;&#65533;&#65533;&#65533;y&#65533;R&#65533;&#65533; R&#65533;&#65533;&#65533;t&#65533;&#65533;A&#65533;&#65533;<p&#65533;x&#65533;C&#65533;UO&#11390;&#65533;X&#65533;&#65533;}3&#65533;I&#518;^&#65533;&#65533;&#65533;&#65533;'&#65533;X&#65533;&#65533; Y&#65533;2d&#65533;&#65533;# &#65533;c&#65533;!&#65533;J&#65533;&#65533;$&#65533;&#65533;D&#65533;&#65533;h&#8387;p 6&#65533;&#65533;&#65533;R2)K&#65533;&#65533;H&#65533;&#65533;S&#1031;
&#65533;Y&#2009;7&#65533;!#&#65533;&#65533;&#65533;'&#65533;-&#65533;&#65533;&#65533; &#65533;`&#1538;S&#65533;&#65533;&#65533;1	&#65533;0&#1565;&#65533;4&#65533;=y9&#531;@L&#65533;x&#65533;P&#65533;&#65533;&#65533;&#65533;|&#65533;!&#65533;&#65533;L&#65533;&#65533;&#65533;P&#65533;&#65533;&#65533;&#804;&#65533;|&#65533;WP=l&#65533;L&#65533;\+&#32778;=&#65533;&#1140;&#65533;&#65533;&#65533;%&#65533;&#65533;&#65533;&#65533;&#65533;&#65533;*X[&#65533;-&#65533;&#65533;&#65533;M&#65533;@&#65533;&#65533;&#65533;&#65533;&#65533;p&#65533;&#65533;&#65533;
&#65533;&#65533;#&#65533;&#65533;&#65533;&#35260;|j&#65533;]g&#65533;&#310;?&#65533;&#65533;&#65533; &#65533;&#65533;eW&#65533;&#2702;&#65533;&#65533;&#65533;&#65533;	&#65533;&#65533;(&#65533;+&#65533;&#65533;&#65533;&#65533;&#65533;&#65533;X&#65533;1&#65533;&#65533;&#65533;P&#65533;&#65533;&#65533;&#65533;&#65533;;1&#65533;&#65533;&#65533;9&#65533;&#65533;&#65533;OB&#65533;d
&#65533;[&#65533;X&#65533;)2D&#65533;&&#65533;O<&#65533;zZB&#65533;&#65533;&#65533;&#65533;&#65533;hd&#65533;&#65533;&#65533;&#65533;&#65533;*&#65533;3&#65533;&#65533;&#65533;&#65533;&#33376;&#65533;&#65533;&#210;&#65533;&#65533;&#65533;&#65533;&#65533;&#65533;Qs&#65533;E&#65533;0&#65533;&#65533;
&#65533;X&#65533;&#65533;al]bt&#65533;&#1348;&#65533;P&#65533;zf&#65533;&#65533;%	&#65533;&#65533;&#65533;&#65533;&#65533;&#65533;$&#65533;&#65533;&#65533;&#65533;
H&#65533;@&#65533;&#65533;J&#65533;&#65533;F&#65533;8&#65533;5&#65533;&#65533;&#65533;&#65533;&#65533;i&#65533;&#65533;&#65533;&#65533;^&#65533;`\&#65533;{&#65533;&#65533;&#65533;p&#65533;S^&#65533;I&#65533;&#65533;&#65533;&#65533;&#65533;&#65533;_u1Nj_U&#65533; @`#&#65533;M9&#65533; 3&#65533;&#755;J&#65533;&#65533;O&#65533;&#65533;RTaT&#65533;M&#65533;TO&#65533;&#65533;zE&#65533;&#65533;&#65533;&#65533;&#65533;f&#327;&#4704;&#65533; &#65533;T}&#65533;<&#65533;&#65533;&#65533;+:&#515;t&#65533;&#65533;&#548;&#65533;&#65533;1R&#733;LD&#65533;&#65533;y	2B&#65533;&#65533;^}&#65533;&#&#65533;&#65533;#^&#65533;
&&#65533;&#65533;&#65533;!`&#65533;&#65533;J&#65533;V +&#65533;&#65533;m&#65533;3&#65533;s&#65533;k&#65533;&#65533;&#65533;4&#65533;&#65533;&#65533;	&#65533;3>&#65533; &#65533;&#65533; &#65533;&#65533;&#65533;|&#65533;&#65533;@>s&#65533;y&#65533;x&#65533;	&#65533;&#65533;=&#65533;Hd&#65533;	&#65533;\&#65533;i8&#65533;Kc&#65533;&#65533;&#65533;!p &#65533;&#65533;l&#65533;@v&#65533;&#65533;&#65533;&#65533;v&#65533;LN&#65533;l&#65533;?&#65533;&#65533;&#65533;J&#65533;Sfp&#65533;&#65533;T+&#65533;&#1600;5&#65533;L&#1653;%b&#65533;p&#65533;	*\6	P&#65533;&#65533;&#65533;&#65533;(&#65533;&#65533;&#65533;&#65533;|&#65533;X&#65533;&#65533;&#65533;6h&#65533;&#65533;&#65533;j&#65533;&#65533;i&#65533;q&#65533;&#172976;f&#65533;JQ&#65533;&#65533;&#65533;&#65533;&#1053;g&#65533; &#65533;f,&#65533;w&#65533;&#65533;e $O&#65533;!&#65533;
&#610;z&#65533;/	&#65533;&#65533;&#65533;&#1050;P-&#850;&#65533;b&#65533;"&#65533;#&#65533;2&#65533;,2G8&#65533;#E^S8&#700;&#65533;&#65533;&#264;&#65533;&#65533;&#65533;&#65533;hda&#65533;&#65533;+&#65533;&#65533;&#65533;&#65533;&#65533;&#65533;`&#65533;p&#65533;m&#65533;&#65533;]&#1104;~&#65533; &#65533;&#65533;Z&#782;&#65533;&#65533;&#1671;8&#65533;&#65533;&#65533;&#65533;u&#65533;zxi&#65533;H:2&#421;[:g&#65533;2&#65533;k&#65533;~&#65533;&#65533;&#65533;]PwFh&#1805;Hx0.y&#65533;&#65533;qP&#65533;0&&#65533;X&#65533;&#65533;bN?h &#65533;&#65533;&#65533;I&#65533;?A&#65533;&#65533;&#65533;4$&#65533; &#65533;C&#65533;0E&#65533;&#65533;9u&#65533;S&#65533;;x&#65533;"&#65533;g&#65533;&#65533;}&#65533;2}|&#65533;V >&P&#65533;&#65533;v&#65533;@&#65533;#&#1876;&#1556;&#65533;&#65533;&#65533;&#1991;&#65533;{&#65533;C&#65533;&#65533;&#65533;]&#65533;J&#65533;&#65533;n&#65533;&#65533;&#65533;&#65533;!&#65533;;&#65533;&#65533;&#65533;G&#65533;t&#65533;%&#65533;&#65533;q8&#65533; a:(&#65533;&#65533;&#65533;& &#65533;w(&&#65533;>&#65533;&#65533;Gz$e/&#65533;	&#65533;y&#65533;![v
&#65533;	&#65533;&#65533;'&#65533;&#65533;&#384;&#65533;[&#65533;?&#65533;!@?! &#65533;&#65533;&#65533;&#65533;s &#63235;&#65533;&#65533;H&#65533;&#65533;&#65533;5t&#65533;`&#1929;&#65533;&#65533;@&#65533;&#65533;>&#65533;&#65533;&#65533;8'&#65533;&#65533;:&#209;@&#65533;&&#65533;&#65533;`&#1574;&#65533;(Z&#65533;&#65533;&#65533;&#65533;2A&#65533;&#65533;&#65533;&,$4&#65533;&#65533;&#65533;&#65533; &#65533;&#65533;pzl?'&#65533;&#65533;0&#65533;&#65533;(kw&#65533;T &#65533;jp!.P&#65533;&#65533;O &#65533;&#65533;0&#65533;7&#65533;O&#65533;(&#65533;;&#65533;&#65533;&#65533; &#142;&#65533;
"<&#1607;&#65533;&#65533;&#65533;)?	^^5&#65533;`&#65533;&#65533;&#65533;~&#65533;&#65533;&#65533;&#65533;c&#65533;`&#65533;&#65533;&#65533;"*&#65533;Mo}g&#65533;&#65533;&#65533;b t&#65533;&#65533;&#65533;&#65533;P&#65533;&#65533;:]w&#65533;&#65533;&#65533;&#65533;jx&#65533;U&#65533;&#65533;s&#65533;&#65533;C&#1025;&#65533;&#65533;&#65533;&#65533;A[A~&#65533;!&#65533;&#65533;z/C<&#65533;&#65533;&#65533;q&#65533;\B&#65533;&#65533;)&#65533;&#65533;E&#65533;6Q5&#65533;&#65533;/&#65533;+&#65533;&#65533;@&#65533;6}&#65533;&#65533;&#674;&#65533;&#65533;,-x&#65533;&#65533;N&#65533;&#65533;W&#65533;EC&#65533;1	"6&#65533;&#65533;&#65533;	&#65533;&#65533;&#65533;P6&#65533;&#65533;9g&#65533;!&#65533;R&#65533;&#65533;#%"D&#65533;6`&#65533;&#65533;&#65533;#&#528;"G&#65533;,i&#65533;&#65533;A&#65533;&#65533;&#65533;&#65533;0&#191;kd
&#65533;P&#65533; &#65533;9:&#65533;(n&#65533;&#65533;e7&#65533;d&#65533;&#65533;A][8YA&#65533;&#65533; 22&#65533;&#65533;&#65533;&#142;S&#65533;&#65533;&#65533;&#65533;:&#65533;&#65533;v&#65533;&#65533;&#65533;#&#65533;&#1797;p&#65533;&#989;&#65533;:e&#710;&t	&#65533;&#1511;&#65533;X&#65533;ayvW&#65533;&#65533;g&#65533;&#65533;&#65533;f&#132;*&#65533;&#65533;&#65533;LF&#65533;FD@%&#65533;&#65533;$&#65533;&#65533;&#65533;&#65533;&#65533;&#65533;?&#65533;v&#65533;&#65533;KR&#65533;&#65533;`C4 &#65533;Qq&#65533;&#65533;J7&#65533;_:"&#65533;&#65533;YCf&#65533; :&#65533;&#65533;(|&#65533; R+&#65533;&#65533;sa&#65533;&#65533;b&#65533;ud&#65533;&#65533;&#65533;&#65533;?L&#65533;&#792;&#534;&#65533;E&#65533;;
/^&#65533;&#65533;Q&#65533;

n&#65533;&#65533;Bjvo(`&#65533;&#65533;C&#65533;&&#65533;>&#65533;&#65533;J-&#65533;&#65533;% @-0&#65533;!&#65533;8&#65533;&#65533;%`&#65533;!&#65533;=&#65533;&#65533;Q&#65533;PD><&#65533;:&#65533;&#65533;&#65533;%&#65533;x&#65533;G'&#65533;s&#65533;G[<&#65533;c0)&#65533;&#65533;?S#&#65533;1`M3M$&#65533;2V&#65533;&#65533;&#65533;Art&#65533;&#65533;#&#1772;&#65533;^D&#65533;&#65533;&#65533;&#65533;&#65533;&#65533;F&&#65533;&#65533;dFB&#65533;&#65533;/&#65533;(&#65533;hZ&#65533;	&#65533;&#65533;&#65533;&#65533;w&#533;&#65533;&#65533;ps&#65533;!C#FV&#65533;d) &#65533;&#65533;&#65533;"&#1187;&#65533;&#65533;&#65533;?&#65533;b`PzA&#65533;&#65533;s&#65533;?:b&#65533;A&#65533;(E&#65533;&#65533;&#65533;*&#65533;&#65533;&#65533;&#65533;*&#65533;&#65533;Ft&#65533;C&#65533;&#65533;&#65533;&#65533;C&#65533;O&#65533;&#1323;Il$&#65533;&&#65533;&#65533;e&#65533;T&#65533;&#65533;&#65533;P&#65533;&#65533;w&#65533;&#65533;&#65533;=d&#65533;?xX&#1142;&#65533;`&#65533;&#65533;b&#65533;Q&#65533;&#65533;&#65533;J@&#65533;&#65533;H&#65533;e-/t&#65533;&#65533;G&#65533;<&#65533;	Vn#&#65533;<@D&#65533;T&#65533;&#65533;`&#65533;?&#65533;<U&#65533;S&#320;o5p&#65533;)&#65533;$<r/@H&#65533;-&#65533;&#65533;lb&#65533;4&#65533;&#65533;$&#65533;&#65533;!!&#65533;&#65533;&#65533;*!&#65533;\2D&#65533;&#65533;&#65533;C&#65533;dD&#65533;&#65533;&#65533;&#65533;?&#65533;
&#65533;&#65533;Y&#65533;&#65533;&#65533;A=&#65533;G&#65533;&#65533;Q&#65533;J0&#65533;4&#65533;MMt&#65533;5#`d$F&#65533;cP&#65533;h&#65533;&#65533;&#65533;&#65533;O&#65533;&#65533;!&#65533;?<\%&#65533;	P&#65533;`&#65533;Te&#65533;W_&#65533;	@h&#65533;&#65533;Z!&#293;&#65533;&#65533;&#1817;p&#65533;&#65533;}&#65533;}T&#65533;&#65533;B&#65533;&#65533;Q&#65533;!&#65533;cAHu&#65533;g&<&#65533;]&#65533;*$&#65533;O&#65533;A&#65533;&#65533;&#65533;mEb&#65533;mMPOG&#65533;&#65533;&#65533;p&#65533;&#65533;&#65533;&#65533;q&#65533;8&#65533;&#65533;&#65533;&#65533;?&#65533;3&#65533;?&#65533;&#65533;&#65533;H5&#65533;&#65533;e&#65533;b&#65533;&#1501;^&#65533;&#65533;clz&#65533;WK|&#65533;)&#65533;&#65533;(&#65533;&#65533;&#65533;&#65533;&&#65533;&#65533;&#65533;&#65533;0&#65533;
,&#1568;|&#65533;2s&#65533;&#65533;&#65533;S&#65533;3 &#65533;#&#65533;8aD#Q&#65533;CL&#65533;&#65533;,&#65533;$0`&#65533;`&#65533;&#65533;_&#65533;&#65533;CB&#65533;.&#65533; "&#65533;&#65533;B&#65533;&#65533;e&#65533;GJ&#65533;&#65533;&#65533;&#1124;'EiJ`&#65533;&#65533;j&#65533;%&#65533;&#65533;Z&#65533;&#65533;R&#65533;&#65533; &#65533;0&#65533;i&#65533;&#65533;&#65533;W`C	&#65533;&#65533;P&#65533;_&#65533;&#65533;"&#65533;&#65533;L&#65533; &#65533;'&#65533; &#65533;@-Y&#65533;^&#65533;&#65533;&#65533;	&#65533;&#1576;&#65533;p&#65533;&#65533;q`@5&#65533;&#65533;A&#65533;&#65533;&#65533;&#65533; &#65533;&#65533;&#65533;?8)v&#65533;&#65533;&#65533;b!%j:*B\&#65533;5&#1024;h&#65533;<$"&#65533;&#540;E&#65533;(*	&#65533;&#65533;\I&#65533;W&#65533;&#65533;&#65533; &#65533;&#65533;&#65533;|&#65533;&#65533;&#65533;&#65533;4 &#65533;w&#65533;A&#65533;&#65533;&#1679;&#65533;&#65533;&#65533;&#65533;r&#65533;&#65533;&#65533;&#65533;&#65533;&#65533;.k=
&#65533;&#65533;h&#65533;&#65533;&#65533;.
&#65533;ks&#65533;X&#65533;&#65533;&#65533;m&#65533;&#65533;&#65533;&#65533;&#65533;Hp&#65533;DaS&#65533;&#65533;?&#65533;&#65533;0~&#65533;q*]0H&#65533;1&#65533;=&#65533;b3&#65533;&#65533;4&#65533;i&#65533;a
 S&#65533;&#65533;&#65533; d&#65533;&#65533;&#65533;l'<&#65533;&#65533;&#65533;&#65533;&#65533;eW&#65533;4&#65533;^2&#65533;&#65533;&#65533;<&#65533;f&#65533;&#65533; A&#65533;&#65533;&#65533;E&#65533;m
&#65533;&#65533;pZ&#65533;&#65533;"&#65533;&#65533;F)&#1097;z&#65533;h&#65533;&#65533;?"P&#65533;&#65533;#,&#65533;&#65533;P&#65533;`&#65533;&#65533;0 "&#65533; D&#65533;P+K&#65533;` &#65533;&#65533;f&#65533;&#65533;&#65533;v&#65533;&#65533;&#65533;
&#65533;6&#65533;@F&#65533;)[&#8328;&#65533;T.y&#65533;&#65533;3&#65533;&#65533;T&#65533;e8&#65533;@&#1584;&#65533;j&#65533;/&#65533;&#65533;*&#65533;` tp&#65533;&#65533;&#65533;C&#65533;9&#65533;&#65533;t&#65533;k&#65533;!&#65533;&#65533;&#65533;&#65533;uq&#65533;AT&#65533; &#65533;<d7h0H&#65533;a"&#65533;awt&#65533;C&#65533;&#65533;&#65533;&#65533;n &#65533;xH1DPtp&#65533;(&#65533;3&#65533;&#65533;&#65533;&#65533;&#65533;z&#65533;&#65533;&#65533;z&#65533;&#65533;&#65533;&#65533;&#65533;&#65533;&#65533;&#65533;&#65533;7&#65533;Q >"&#65533;&#65533;",&#65533;&#65533;&#65533;?F0&#65533;D$b"A&#65533;A>&#65533;&#65533;&#65533;&#65533;&#65533;6-&#65533;&#65533;&#65533;C#&#65533;&#65533;	&#65533;&#65533;&#65533;&#65533;>p&#65533;&#65533;p&#65533;F&#65533;&#65533;&#65533;&#65533;&#65533;&#65533;&#65533;B"&#1220;S&#65533;&#65533;&#65533;&#65533;i&#65533;&#65533;H`yDs	&#65533; &#65533;x&#65533;At&#65533;B&#16857;&#65533;j&#65533;&#65533;`&#65533;&#65533;5MO&#65533;&#65533;	8&#65533;&#65533;a&#65533;,Q&#65533;&#65533;&#65533;#&#65533;&#65533;&#65533;b#}D?&#65533;&#65533;F.l&#65533;cR&#65533;&#65533;C&#65533;h;L&#65533;&#65533;nzJCr&#65533;&#65533;&#65533;&#65533;&#65533;Ec,&#65533;#&#65533;1DC&#65533;(&#65533;$}&#65533;&#65533;|&#811;&#65533;
X&#65533;&#65533;?"&#65533;L&#65533;&#65533;Xq&#65533;I&#65533; &#65533;f&#65533;&#65533;H&#65533;ZR1.&#65533;&#65533; ]&#65533;V&#65533;T	NZ^[&#65533;&#65533;&#65533;-1&#65533;&#65533;xua&#65533;4&#65533;&#65533;HP&#65533;&#65533;A&#65533;&#65533;.5&#65533;i&#65533;Ha1&#65533;&#65533;V:`S&#65533;&#65533;
U&#65533;s5&#65533;&#65533;&#65533;&#65533;&#65533;pn&#65533;&#382;&#65533;&#65533;V*&#65533;0&#65533;@&#65533;wr:&#65533;@&#65533;&#65533;&#65533;9&#980;}$!F~&#65533;5&#65533;&#65533;4T&#65533;&#65533;t&#65533;&#65533;C4&#65533;&#65533;&#65533;ePF1
&#65533;
*&#65533;P@b&#65533;&#65533;t?&#65533;XLq&#65533;&#65533; &#65533;1&#1768;2&#65533;ix&#65533;&#65533;WA&#65533;#|&#65533;&#65533;&#65533;&#65533;z&#65533;&#203;U&#65533;&#65533;a%l&#65533;&#65533; &#65533;qnt/0U&#65533;&#65533;9&#65533;&#65533;`&#65533;^&#65533;&#65533;9&#65533;&#65533;5@"j0&#65533;&#65533;&#65533;#&#65533;&#65533;oJ&#1681;&#65533;Dd&#65533;y&#65533;&#65533;&#65533;&#65533;&#65533;&#65533;&#65533;8&#65533;Y&#65533; 0&#65533;&#65533;&#65533;"0&#65533;&#65533;&#65533;8&#65533;x1&#65533;d(&#65533;&#65533;&#65533;&#386;{B t@&#65533;0&#65533;&#65533;|&#65533;U&#65533;&#65533;1 &#65533;&#65533;&#65533;a9@@9&#65533;t&#65533;&#65533;&#65533;0&#65533;&#65533;&#65533;&#65533;&#65533;`.&#65533;&#65533;&#65533;&#65533;&#65533;T&#65533;&#391;&#65533;&#65533;'&#65533;"$&#65533;}&#65533;r&#65533;&#65533;y&#65533;&#65533;U&#65533;8&#65533;NA]&#65533;!&#65533;l&#65533;BX6c&#65533;`3&#515;y&#65533;$)i3b&#65533;&#65533;&#65533;zy&#65533;^
&#65533;^J|P&#65533;J"&#65533;&#65533;&#65533;A&#65533;`	?&#65533;)?0"&#65533;xB&#65533;&#65533;b&#65533;&#65533;&#65533;K&#65533;X&#65533;&#65533;G,&#65533;*&#65533;1"&#65533;2(@K&#65533;&#65533;&#65533;
&#65533;&#65533;&#65533;S&#65533;&#65533;Ej&#65533;p&#65533;'D^$&#65533;8&#65533;u&#65533;P&#1530;&#65533;&#65533;>H6 &#65533;&#65533;O
4	&#65533;"&#1643;"&#65533;&#65533;&#65533;&#65533;&#65533;1&#65533;2&#65533;d&#65533;&#65533;&#65533;&#1288;&#65533;@&#65533;&#65533;c&#65533;]&#944;&#65533;n &#65533;&#65533;&#65533;&#65533;&#65533;&#1378;&#1460;&#140;f
&#65533;Y&#65533;&#65533;_O&#65533;m&#65533;#&#65533;&#1634;=&#65533;&#317;`Vj&#65533;A,&#65533;	&#65533;&#65533;A&#65533;&#65533;&#65533;P[&#65533;Z&#65533;$Z8L&#65533;&#65533;C&#65533;@&#65533;O&#65533;C&#65533;&#65533;t&#65533;&#65533;D&#65533;*&#65533;&#65533;(C&#65533;&#65533;&#65533;<yZ&#65533;&#65533;B&#65533;&#1770;&#65533;&#65533;&#65533;>&#65533;&#65533;H&#65533;&#65533;&#65533;iDDA&#65533;&#65533;E&#65533;[F&#65533;&#65533;H&#65533;M&#65533;&#65533;TD EG&#65533;&#65533;? &#65533;kt&#65533;8&#65533;&#38976;p&#243;YE&#65533;i&#65533;w	&#65533;&#65533;8&#65533;#x&#65533;&#65533;E&#65533;A`&#65533;@&#65533;&#65533;A&#65533;0&#65533;M&#65533;1l&#324;@&#65533;D!&#65533;a^&#65533;W&#65533;&#65533;Vu&#65533;&#65533;&#65533;&#65533;&#65533;C&#65533;&#65533;=&#65533;]&#65533;DB:&#65533;&#65533; DL&#165;I\_=&#65533;&#65533;`&#65533;C&#65533;B&#65533;&#65533;&#65533;8|&#65533;&#65533;&#65533;&#65533;&#65533;&#65533;&#65533; $A"N,N&#585;G&#65533;&#65533;P&#65533;&#65533;&#65533;&#65533;}A*h&#65533;;&#1792;&#65533;&#65533;;&#65533;&#65533;&#65533;&#65533;&#65533;} &#65533;&#65533;&#65533;B	&#65533;&#65533;3&#65533;&#65533;&#65533;&#65533; &#65533;A"&#65533;&#65533;
&#65533;B&#65533;&#65533;F4*&#65533;&#65533;<D&#65533;&#65533;&#65533;&#65533;ua]H&#65533;&#65533;4D&#65533;@&#65533; t!&#65533;&#65533;&#65533;&#65533;%|&#65533;GT@D&#65533;C&#65533;&#65533;HD&#65533;(&#65533;&#65533;u&#65533;&#65533;T	&#65533;&#65533;w%&#594; &#65533;&#65533;m&#65533;A
5&#1685;&#65533;&#65533;&#65533;&#65533;&#65533;;XBdil&#65533;&#65533;]&#65533;?&#65533;&#65533;&#65533;&#65533;&#1757;&#65533;&#65533;&#65533;&#65533;&#65533;&#65533;&#65533;&#65533;&#65533;&#65533;&#65533;0&#65533;&#65533;&#65533;&#65533;&#65533;&#65533;TyME&#46673;j&#65533;(&#65533;QD&#65533;&#65533;&#65533;&#65533;$&#65533;U&#65533;AP&#65533;A,Fh&#65533;&#65533;D&#65533;!R&&#65533;RZ&#65533;a&#65533;&#65533;<&#65533;L&#65533;&#65533;LTb&#297;&#65533;&#65533;&#65533;&#65533;A`&#65533;&#65533;8 &#65533;&#65533;&#65533;&#65533;&#65533;?T&#65533;&#65533;&#65533;&#65533;&#65533;B&#65533;&#65533;%(&#65533;K[&#65533;e&#65533;&#65533;i&#65533;&#65533;&#65533;&#765;0S"`&#65533;eG&#65533;&#65533;0&#65533;&#65533;C&#65533;&#65533;&#788;t&#65533;&#65533;I&#65533;X8L"I&#65533;u&#1270;&#65533;`+u |D,&#65533;A&#65533;A&#1597;&#65533;&#65533;&#2501;&#65533;H&#65533;&#65533;&#65533;&#65533;ZGTC&#65533;,.h&#65533;G8D&#65533;&#65533;?&#65533;&#65533;Ah&#65533;&#65533;)&#65533;m&#65533;&#65533;K&#1284;J&#65533;G&#65533;&#65533;G@&#65533;? ED &#65533;?&#65533;&#65533;pc&#65533;&#65533;A&#65533;<&#65533;0&#65533;5'&#65533;<O)&#65533;&#65533;U 
("&#1029;&#65533;&#65533;U&#65533;98&#1391;A&#65533; @@(C(&#65533;&#65533;z&#65533;!B5&#65533;&#65533;_&#65533;E&#65533;m&#65533; "&#65533;Xy,f&#65533;"^A74j&#65533;&#65533;"6#&#65533;&#65533;R&#65533;rhb:d"&#65533;pb&#65533;&#65533;'&&#65533;&#65533;C(&#65533;?p&#65533;$   &#65533;l&#65533;&#65533;&#65533;`&#65533;cd&#65533;	&#65533;&#65533;&#65533;d&#65533;{&#65533;_|A&#65533;&#65533;&#65533;&#65533;V-&#65533;&#1829;&#65533;&#65533;1"&#65533;&#65533;0&#65533;&#65533; &#65533; D^&#65533;1&#65533; &#65533;&#65533;+t#D&#65533;?&#65533;HlQ0$ $@&#65533;&#65533;&#65533;&#65533;%$&#65533;&#163;9&#65533;&#65533;	 &#65533;a&#65533;(&#65533;&#65533;C&#65533;&#65533;&#65533;@&#65533;PB&#65533;Yt&#65533;&#65533;B&#65533;r
	&#65533;&#65533;&#65533;X&#65533;z&#65533;&#65533;9&#65533;{%X5&#65533;E&#65533;;&#65533;&#65533;&#65533;G&#65533;F&#65533;u&#65533;F
&#65533;0&#65533;&#65533;(&#65533;&#65533;jD7&#65533;&#65533;@F&#65533;
&#65533;@&#65533;-&#65533;&#65533;G&#65533;A&#65533;;p&#65533;Ob&#65533;[L&#65533;&#65533;^&#65533; &#65533;"T&#65533;I&#65533;&#65533;um&#65533;&#65533;&#65533;.&#1830;&#65533;&#65533;&#65533;&#1060;&#65533;ED&#65533;&#65533;B&#65533;LR$M&#65533;UvDV&#65533;&#814;J&#65533;W&#65533;F<&#65533;&#65533;&#65533;&#65533;&#65533;&#65533;I*&#65533;&#65533;[&#65533;%&#65533;&#762;&#1282;\&#65533;1I&#65533;F0&#65533;Ch&#65533;Q&#65533;6`&#65533;>&#65533;&#225;5`bF&#65533;T&#65533;&#65533;!f3-&#65533;TlS&#65533;B&#65533;$f|`&#65533;&#65533; &#65533;&#65533;&#65533;&#65533;?P&#65533;&#65533;&#65533;
&#65533;&#65533;&#1555;G&#65533;j&#65533;&#65533;&#65533;9&#65533;&#65533;3&#65533;&#1077;D&#65533;&#65533;?&#65533;&#65533;k:@&#65533;@8&#65533;*&#386;&#65533;|&#65533;G=&#65533;1&#65533;D&#65533;&#65533;A&#65533;&#65533;&H"F&#65533;&#65533;q&#65533;&#65533;(g&#65533;&#65533;&#65533;LC&#65533;t 2X&#65533;&#65533;(&#65533;yQ&#65533;&#65533;&#65533;&#65533;&#65533;P!D&#65533;g&#65533;8&#65533;{&#65533;&#65533;?&#65533;&#65533;&#65533;B(\0&#65533;@&#65533;bt&#65533;&#65533;[x&#795;&#65533;g6&#65533;A&,bk&#65533;&#65533;F7`&#65533;$&#65533;&#65533;[IF>D%v&#65533;`	F&#65533;&#65533;a &#65533;&#65533;qx&#65533;q\"o&#65533;&#65533;&#65533;&#65533;V&#65533; P&#65533;g&#1825;9$&#65533;&#65533;jN f&#65533;P&#65533;&#65533;&#65533;&#65533;Ph&#65533;IK&#65533;&#65533;&#1415;~&#65533;{\&#65533;&#65533;$#&#65533;	&#65533;&#65533;&#65533;?A&#65533;&#540;&#65533;&#65533;&#65533;&#65533;&#768;&#65533;&#65533;&#65533;&#65533;b&#65533;&#65533;P&#65533;?&#65533;AI&#65533;&#65533;!&#65533;&#65533;s&#65533;H&#65533;&#65533;C!&#65533;&#65533;u&#65533;&#65533;%&#65533;#-&#65533;&#65533;@&#825;&#65533;&#65533;V&#65533;]&#65533;&#65533;V&#65533;&#65533;1&#65533;&#65533;?&#65533;&#476;v&#65533;&#65533;&#65533;'&#65533;6d&#65533;,&#65533;;\&#65533;	h&#65533;&#65533;m&\&\&#65533;&#65533;
X&#65533;&#65533;&#65533;?&#65533;&#1506;r&#65533;O&#65533;&#65533;&#65533;<&#362;&#65533;&#65533;&#65533;b&#65533;&#65533;RIDxp&#65533;&#65533;>&#65533;Z&#65533;&#65533;Q&#65533;)&#65533; ~ &#65533;A&#65533;nIXWC&#65533;j&#65533;F&#65533;&#65533;&#65533;=&#65533;&#65533;GH\H&#65533;&lD&#65533;&#65533;&#65533;&#65533;&#65533;%&#65533;&#65533;V&#65533;D&#1024;!&#65533;&#65533;h&#65533;&#65533;&#65533;&#2039;&#65533;&#65533;X&#65533;&#65533;A&#65533;&#763;&#65533;e&#65533;&#65533; &#65533;&#65533;fk&#65533;L&#802;&#65533;r&#678;&#65533;&#65533;&#65533;&#65533;&#65533;?&#65533;&#65533;&#65533;4&#65533;34&#65533;&#65533;C&#65533; c"&#65533;&#65533;0&#65533;&#65533;M&#65533;CP&#65533;&#524;T=d&#65533;&#65533;&#65533;&#65533;&#65533;&#65533;&#65533;&#65533;&#65533;}0&#65533;=&#724;L  &#65533;>&#65533;&#65533;&#65533;L&#65533;&#1036;B&#65533;&#65533;&#1161;D&#65533;&#65533;&#65533;E T&#65533;BuL&#65533;;&#65533; &#65533;&#65533;&av&#65533;&#538;&#65533;G&#65533;&#65533;@&#65533;C&#65533;&#65533;&#65533;|'4&#608;D*&#65533;@&#259;&#65533;J&#65533;`	&#65533;^E<L&#65533;&#65533;"\B&#65533;l&#65533;&#632;&#65533;&#65533; m&#65533;1&#65533;z&#65533;&#65533;A&#65533;&#65533;&#65533;.-N&#65533;&#65533;BP^X&#65533;&#65533;&#65533;&#65533;&#65533;r]&#65533;F&#65533;&#65533;&#65533;&#65533;&#65533;sZE&#65533;&#1646;&#65533;A&#65533;&#65533;?&#65533;&#65533;V&#65533;}&#770;B&#65533;^=&#65533;q&#65533;"D&#65533;o0K&#65533; &#65533;&#65533;&#65533;"&#65533;n&#65533;8&#392;f"&#65533;"&#65533;(&#65533;I&#65533;&#65533;;@&#65533;.&#65533;&#65533;j&#65533;&#65533;&#65533;&#65533;&#689;&#65533;.&#65533;&#451;&#65533; . H(@&#65533;&#65533;&#65533;H&#65533;3&#65533;A&#65533;&#65533;&#65533;!&#65533;c&#65533;&#65533;.I&#65533;I<&#65533;?4&#65533;&#65533;C&#65533;&#592;&#65533;&#65533;&#65533;QI&#65533;(&#65533;V4&#63681;E&#65533;&#65533;)&#65533;&#65533;&#65533;&#65533;&#65533;&#65533;&#65533;fb&#65533;&#65533;&#65533;&#65533;&#65533;o&&#65533;&#65533;L&#65533;&#65533;6&#65533;&#65533;&#65533;&#65533;&#58206;A*&#65533;V&#65533;&#65533;&#65533;&#65533;&#65533;&#65533;N&#65533;&#65533;N&#65533;[&#65533;&#65533;&#65533;&#65533;	&#65533;4&#1574;&#65533;&#258;&#65533;n&#65533;
H$@&#65533;&#65533;&#65533;&#65533;&#65533;
+&#65533;1Y&#65533;uG TEX&#65533;&#515;!xND&#65533;q%Y&#65533;_&#65533;[&#65533;L&#65533;&#65533;&#65533;&#65533;&#65533;	&#65533;&#65533;0&#65533;&#65533;KON&#65533;|&#754;&#65533;&#65533;-&#65533;&#65533;&#65533;Y7&#65533;cBL&#65533;<&#65533;?&#65533;hkD&#65533;&#65533;46f%J&#65533;&#65533;2&#65533;k&#65533;@&#65533;g&#65533;&#65533;&#65533;d&&_&#65533;O&#65533;&#65533;,&#65533;`&#65533;&#65533;&#65533;B&#65533;Axx&&#65533;&#65533;&#65533;]&#65533;
<D;&#65533;&#814;&#65533;L &#65533; 'Y&#65533;!&#65533;&#65533;C[C&#65533;&#65533;b&#65533;&#65533;=&#65533;T&#65533;&#65533;&#65533;&#65533;IM&#65533;&#65533;Gi&#65533;L&#65533;&#65533;X&#65533;C`&#65533;&#65533;G&#65533;&#65533;?&#65533;&#65533;C&#65533;A(&#65533;&#65533;a&#65533;`&#65533;l&S&#65533;`&#65533;P'&#65533;	&#1282;;8}&#65533;`ASU&#65533; &#65533;A*&#65533;1&#1538;-,&#129;&#65533;2D&#65533;&#65533;&#65533;RU&#65533;&#1410;&#65533;&#65533;d&#65533;W&#65533;&#65533;&#65533;&#65533;&#65533;g7X&#65533;McD&#65533;t&#65533;#&#65533;&#65533;&#65533;&#65533;LB4DdoL&#65533;2@&#65533;>h7&#65533;C4&#65533;&#65533;&#65533;p&#65533;&#65533;@&#65533;o &#65533;-&#65533;&#65533;T1A&#65533;`N6&#65533; :&#65533;&#65533;?&#65533;&#65533;&#65533;&#65533;}&#65533;&#65533;;&#65533;O~|&#65533;&#685;G|(&#65533;&#65533;$&#65533;2&#65533;&#65533;&#65533;&#65533;&#65533;.&#65533;&#65533;m&#65533;D&#65533;}&#65533;H&#65533;&#65533;&#65533;G\iG&#65533;hAG&#65533;&#65533;Wc&#65533;&#65533;&#65533;?wq&#65533;&#65533;!&#65344;*A./&#65533;2&#65533;&#65533;D/&#65533;M&#65533;&#65533;&#65533;&#65533;&#65533;&#65533;=&#65533;&#65533;&#65533;&#65533;b&#65533;F&#65533;&#65533;i&#65533;&#65533;"ZBk&#65533;t&#65533;&#65533;4&#65533;&#65533;&#65533;^&#65533;&#65533;tD&#65533;	&#806;&#65533;&#65533;dj&#65533;/*&#65533;&#65533;&#65533;&#65533;&#65533;cD&#65533;&#65533;D &#65533;&#65533;CQR&#65533;US&#65533;&#65533;AG&#65533;w&#65533;&#65533;&#65533;6%u&#65533;&#65533;n&#65533;t[x&#65533;&#65533;3<&#65533;G&#65533;`&#65533; &#1656;&#65533;&#297;&#65533;5Dp&#65533;?&#65533;l&#65533;&#65533;~Y&#65533;&#65533;&#65533;&#65533;&#65533;&#65533;&#65533;&#65533;&#65533;Yd&#65533;A6&#65533;&#65533;;&#65533;eGvd?&#65533;0&#65533;Y6f1	&#65533;&#65533;&#65533;pj&#65533;8 D&#65533;v &#65533;<&#65533;Thz]S&#65533;$&#65533;^&#65533;&#65533;&#65533;<<&#65533;&#65533;>&#65533;&#65533;u&#65533;l&#65533;&#65533;U;B&#65533;&#807;&#65533;J&#455;U?q&#65533;&#65533;$,&#65533;?t&#65533;/0Ts;F&#65533; &#65533;G&#65533;&#65533;W&#65533;E&#65533;f &#65533;&#65533;&#301;&#65533;&Fy(Ol&#65533;&#65533;,&#65533;,C&#65533;B&#65533;L&#65533;p&#65533;p&#65533;d&#65533;@&#65533; &#65533;&#65533;VT!
W<&#65533;U&#65533;M-&#65533;&#65533;F&#65533;NS&#65533;a&#65533;G-{&#65533;&#65533;&#65533;+&#65533;&#65533;&#65533;&#65533;&#65533;&#65533;&#65533;{&#65533;gUE&#65533; Z&#65533;xU6&#65533;&#65533;&#65533;&#65533;&#65533;
jk&#65533;	&#65533;/&#65533;C&#65533;&#65533;&#65533;xD&#65533;&#65533;Bl&#65533;CP&#65533;A&#65533;&#65533;&#65533;&#65533;<&#65533;8&#65533;&#65533;^Q&#65533;&#65533;~&#65533;H&#65533;p&#65533;&#65533;$&#65533;&#65533;&#65533;x",&#65533;w&#65533;&#65533;&#1038;&#65533;P&#65533;s,h&#971;J+&#65533;&#65533;G;&#65533;&#65533;/~&#65533;(;h&#65533;fp &#65533;?&#65533;@4&#65533;&#65533;&#65533;&#65533;?&#65533;&#65533;&#49029;&#65533;&#65533;&#65533;!' I;A0pD\&#65533;u?r4&#65533; $HO&#65533;
&#65533;
hS&#65533;A&#65533;&#65533;&#65533;&#65533;B*:&#1917;&#65533;&#65533;&#65533;* &#65533;&#65533;jd&#65533;&#65533;Mh&#65533;&#65533;F7`x&#65533;z&#65533;uX&#65533;&#639;G&#65533;&#65533;X<&#65533;&#65533;&#65533;TT &#65533;	x&#65533;@&#65533;&#65533;&#65533;o&#1599;XB&#65533;&#65533;&#65533;0&#65533;J&#65533;8b)S&#65533;_&#65533;&#65533;[4L &#30712;&#65533;&#65533;&#65533;{20&#65533;&#65533;&#65533;J&#1460;ygN&#65533;;y&#65533;&#65533;&#65533;hP&#65533;8+3&#65533;/&#65533;?)<&#65533;&#65533;&#800;&#65533;i&#1254;5&#65533;|&#65533;&#65533;&#65533;l&#65533;&#65533;`&#65533;&#65533;Q&#65533;&#65533;&#65533;hd&#65533;&#65533;H&#65533;=z&#65533;&#65533;P&#65533;&#65533;&#65533;&#65533;&#65533;uy&#65533;D&#65533;&#65533;j&#65533;&#65533;&#65533;&#65533;&#65533;&#65533;&#65533;&#65533;&#65533;&#65533;Y&#65533;&#65533;@&#65533;&#65533;P&#65533;YE&#65533;<d&#65533;Q&#65533;&#65533;&#65533;c&#272;1&#65533;q&#65533;Z@&#65533;
F&#65533;	!B&#65533;&#65533;&#65533; M&#65533;y&#65533;P&#65533;&#65533;&#65533;j&#65533;&#65533;&#65533;&#65533;&#65533;j&#1499;&#65533;=&#65533;&#65533;&#65533;>&#65533;
&#65533;&#65533;&#65533;HfMgH&#65533;&#65533;q@&#65533;&#65533;&#65533;J.6&#65533;&#65533;&#65533;|x&#65533;#Fd^&#65533;&#65533;k&#65533;DX/&#65533; &#65533;&#65533;m&#65533;`&#65533; &#65533;&#65533;&#65533;&#65533;q'&#65533;m6&#65533;&#65533;&#65533;&#65533;&#65533;&#65533;dP&#65533;lS@c&#782;H&#65533;&#65533;&#65533;!d&#65533;j&#65533;a&#65533;6&#65533;9&#65533;B9f&#65533;El&#65533;g&#65533;&#65533;ND&#1110;!8&#65533;j&#65533;@`&#65533;l$&#65533;7d&#43419;&#65533;&#65533;L&#65533;2&#65533;#&#65533;h&#577;&#65533;&#65533;&#65533;A
&#65533;8"&#65533;g&#65533;&#65533;&#65533;&#1032;&#65533;&#65533;&#65533; "Hs&#65533;&#65533;,&#65533;&#65533;&#1571;K"&#65533;E&#65533;t&#65533;&#65533;&#65533;&#65533;2&#65533;&#65533;&#65533; &#65533;0Dt@&#65533; 
^0F.j&#65533;&#65533;
&#65533;&#65533;&#65533;F&#65533;Q&#65533;&#65533;(&#65533;&#65533;Z0p&#65533;!Lh!&#65533;!&#65533;&#65533;a&#65533;"(&#65533;&#65533;C )D&#65533;&#65533;&#65533;&~&#65533;"&#65533;&#65533;&#65533;hi&#65533;&#65533;!&#65533;&#65533;4&#65533;&#65533;&#65533;&#65533;"&#65533;&#65533;&#294;&#65533;dxA&#65533;1S&#65533; &#65533;&#65533;d_S&#65533;&#65533;&#65533;
n&#65533;A%D&#65533;&#65533;,I&#65533;&#65533;L&#65533;&#65533;&#65533;w&#65533;&#65533;w y&#65533;lD&#65533;$&#65533;&#65533;&#65533;	&#1687; &#65533;&#65533;&#65533;&#65533;
d&#65533;&#65533;&#334;&#65533;hG&#65533;&#65533;
-hSL&#65533;&#65533;)&#65533;&#65533;p((c&#65533;&#65533;&#65533;%3j7&#65533;&#65533; &#65533;$&#65533;&#65533; !&#65533;&#65533;!&#65533;2V&#65533;p&#65533;&#65533;u&#65533;&#65533;;5&#65533;&#65533;&#65533;r2G8&#65533;2@&#65533;&#65533;<&#65533;&#65533;K&#65533;&#65533;&#65533;&#65533;-&#65533;y&#65533;&#1930;&#65533;m&#65533;&#65533;&#65533;&#65533;d&#65533;+&#65533;&#65533;
s&#816;&#65533;&#65533;&#65533;&#65533;&#65533;(&#65533;/&#65533;&#65533; }0&#65533;gn&#65533;s&#65533;&#65533;&#65533;H &#65533;
"&#65533;l&#65533;&#65533;.;a&#65533;
G&#65533;&#65533;:&#65533;&#65533;&#65533;&#65533;&#65533;&#65533;&#65533;&#65533;S&#65533;&#65533;&#65533; 3G)&#580;&#65533;&#65533;&#65533;5&#65533;&#65533;&#65533;&#65533;&#65533;&#65533;&#65533;&#65533;t&#65533;&#65533;8&#65533;&#65533;&#65533;&#65533;a&#65533; Jv&#65533;&#29441;&#65533; &#65533;c&#65533;&#65533;&#1742;&#65533;&#65533;j&#65533;2&#65533;k/&#65533;&#65533;&#65533;{~ &#65533;rB$&#65533;&#1152;F'&#65533;@&#65533;&#65533;x"DaT&#65533;&#65533;&#65533;l&#65533;)\&#65533;"|&#65533;l1&#65533; s&#65533;&#65533;&#65533;k9&#65533;&#65533;PF$(E&#65533;X&#1098;&#65533;&#65533;"&#65533;&#65533;&#65533;&#65533;@&#461;r&#65533;&#65533;&#65533;eH&#65533;!&#65533;T/"!i]&#65533;&#65533;&#65533;Jr&#65533;'E&#65533;&h&#65533;&#65533;&#65533;&#1316;&#65533;&#65533;&#65533;#I!)&#65533;%&#65533;]&#65533;T&#65533;.MAe&#65533;&#65533;$&#65533;A&&#65533;6#&&#65533;&#65533;B	
&#65533;@D&#65533;
&#65533;)JQ&#65533;&#65533;&#65533;?&#65533;&#65533;&#65533;&#65533;AX&#65533;&#65533;&#65533;&#65533;&#65533;! #x&#65533; L@F3&#65533; &#65533;Y&#65533;&#65533;&#65533;5&#65533;&#65533;@&#65533;F`f&#65533;'&#65533;&#65533;&#65533;&#1042;&#65533;&#65533;CX&#65533;hYN"&#65533;&#65533;dm&#65533;qt&#65533;/&#65533;&#65533;0j&#65533;&#65533;$@&#65533;.&#65533;)&#65533;Q&#65533; &#376;&#65533;&#65533;s&#65533;&#65533;&#65533;XW&#65533;&#65533;&#65533;?$i &#65533;4&#65533;&#65533;&#65533;eJ}&#65533;_&#65533;&#65533;&#65533;&#65533; V&#65533;7&#65533;&#65533;K&#65533;P&#65533;0T&#65533;&#65533;T&#65533;05&#65533;&#65533;&#65533;&#65533;B&#65533;&#65533; &#65533;(&#65533;&#65533;&#65533;&#65533; &#65533;&#65533;&#65533;'&#65533;L&#65533;&#65533;q&#65533;a&#65533;&#65533;&#65533;P&#65533;&#65533;&#65533;$2&#65533;	y&#65533;XNs&#65533;&#65533;&#65533;&#65533;F&#1445;&#65533;
o8&#65533;
&#1184;BO&#65533;TEtzJ5&#65533;V&#65533;Q&#65533;Aj&#65533;A&#65533;&#65533;&#65533;5&#65533;um#8&#65533;&#65533;^9&#65533;&#65533;/=&#65533;&#65533;
&#65533;i&#65533;&#602;[&#65533;!&#65533;&#65533;&#65533;!&#65533;H&#65533;J&#65533;P&#65533;&#416;o&#65533;&#65533;A&#65533;d0&#65533;&#65533; Np1U&#65533;ES&#65533; F5F&#65533; &#65533;n5iL?pBt@&#65533;&#65533;&#65533;i&#65533;8!&#65533;S0&#65533;z&#65533;&#65533; &#65533;&#65533;&#65533;&#65533;	3d&#65533;&#65533;3&#65533;2&#65533;
D	&#65533;?&#145;N&#65533;&#65533;3y&#65533;S|&#1459;&#65533;&#65533;g &#65533;QUA&#65533;&#65533;&#65533; 7&#65533;1&#65533;N| V@&#65533;&#407;	&#65533;{{P&#65533;&#65533;&#65533;&#65533; &#65533;&#65533;&#65533;4&#65533;&#65533;&#65533;&#65533;&#65533;&#65533;0&#65533;_(	0&#65533;&#65533;g&#65533;&#65533;&#65533;2&#65533;5&#65533;&#65533;?ht&#65533;cH&#65533;&#65533;r&#65533;!-IM*&#65533;d&#157;&#65533;AjI&#65533;
k&#65533;&#65533;-&#65533;&#65533;0&#65533;RR&#65533;&#65533;  X&#65533;&#65533;&#65533;&#1293;+$A0&#65533;&#65533;&#65533;E&#65533;&#65533;FR&#65533;v,*Qr&#1108;&&#65533;(&#1792;nX&#65533;@,&#65533;&#65533;/
&#65533;#&#65533;&#65533;`&#65533;!&#65533;&#65533;&#65533;C&#65533;!&#1026;&#65533;&#65533;&#65533;'_ &#65533;Y&#137;&#65533;&#65533;&#65533;	&#65533;@&#65533;&#65533;&#65533;&#65533;d&#65533;20F&#65533; &#65533;D~,Zv&#65533;&#65533;&#65533;ID&#1346;&#65533;Z&#65533;&#65533;&#65533;Z&#65533;&#65533;7&#65533;FXQ?&#65533;&#65533; A*H&&#65533;&#65533;&#65533;&#65533;X_&#65533;&#65533;0f9&#704;&#65533;!&#65533;&#65533;W,&#65533;qS&#65533;&#65533; ZB&#65533;CNP$&#65533;w &#65533;|5&#65533;&#65533;0R&#65533;L&#65533;?&#65533;&#65533;&#65533;&#65533;&#65533;&#65533;&#65533;&#65533;cI&#65533;&#65533;`7&#65533;&#65533;&#65533;K&#65533;O&#65533;"&#65533;&#1945; D>&#65533;R&#65533;&#65533;eC&#65533; AF&#65533;l&#65533;n&#65533;&#65533;@&#65533;&#65533;&#65533;&#65533;&#65533;&#65533;}A&#65533;K&#65533;&6&#65533;&#65533;m .H&#65533;&#65533;&#65533;p&#65533;&#65533;&#65533;KAj&#65533;>l&#65533; }[&#65533;J3&#65533;&#65533;&#65533;4&#65533;&#65533;&#65533;d &#65533;&#65533;&#65533;&#65533;&#65533;&#65533;&#65533;&#65533;*&#65533;&#65533;@&#65533;&#65533;&#65533;&#65533;&#65533;&#65533;"~&#65533;&#65533;N&#65533;!&#65533;Z&#65533;&#65533;yv&#65533;+NM0&#65533;0&#65533;I&#65533;jgU#&#65533;g&#65533;&#65533;}3&#65533;&#65533;jUr-\	&#65533;*&#65533;d&#65533;1 l/&#65533;&#65533;d(+AS&#65533;p&#65533;C&#65533;XwD&#65533;&#65533;&#65533;B4&#65533;<&#65533;&#65533;>&#65533;HimQZA&#65533;/&#65533;&#49642;A#&#65533; &#65533;&#1041;l[$&#65533;&#1333; >A&#65533;&#65533;bI&#1341;EI6&#65533;&#257; 0&#65533;&#65533;o&#65533;&#65533;&#65533;P&#65533;h&#643;=&#65533;t&#65533;<w &#65533;&#65533;&#65533;
&#1060;&#65533;a&#65533;C&#205;&#65533;&#65533; : j&#65533;D0U&#510; &#65533;q&#65533;&#1553;E,J/&#65533;bAK&#65533;&#65533;&#65533;&#65533;&#65533;?&#65533;K.x &#65533;|&#65533;&#65533;&#65533;&#65533;&#65533;&#580;&#65533;fsp&#65533;&#65533;0A&#65533;p&#65533;&#65533;PX#&#65533;a&#65533;&#1526;&#65533;&#65533;&#65533;xB&#1122;&#65533;&#65533;e&#65533;+$SW'H-&#65533;&#65533;T&#65533;&#65533;E&#65533;&#65533;&#65533;t&#65533;K&#65533;&#65533;&#65533;&#65533;&#65533;CI&#65533;7&#65533;A&#559;&#65533;&#319;&#65533;/&#65533;kD`s^)'&#65533;y&#65533;&#65533;1&#65533;&#65533;&#65533;	&#65533;&#65533;&#1136;_^&#65533;&#65533;&#65533;&#65533;&#65533;&#65533;&#775;p&#65533;&#1808;Ej&#65533;>F&#65533;&#219;&#65533;&#65533;&#65533;f@&#65533;&#65533; &#65533;&#1024;8&#65533;]~&#65533;(|n&#65533;p&#65533;&#65533;&#65533;&#65533;&#997;#Wtr&#65533;&#65533;&#65533;c&#65533;&#65533;H&#65533;h&#65533;&#65533;&#65533;l&#65533;/&#806; &&#65533;&#65533;f&#65533;&#65533;L&#65533;&#65533;&#65533;>a &#65533;&#65533;&#65533;&#65533;&#65533;&&#65533;0j
[.&#65533;&#65533;"&#65533;2Z&#65533;3N&#65533;q&#65533;p&#65533;N2$#0 '/&#65533;Z&#65533; nRCb&#65533;&#65533; &#65533;@4"a&#65533;&#65533;&#65533;+X&#65533;&#1612;
&#65533;&#65533;I&#65533;J&#65533;&#65533;#&#65533;zb&#65533;h\&#65533; &#65533;&#65533;&#65533;%7&#65533;O
&#65533;C&#65533;&#65533;<&#65533;&#65533;y&#10880;&#65533;7&#65533; &#65533;&#65533;>&#65533;&#65533;m&#65533;@&#65533;&#65533;z	[H&#65533;&#65533;&#65533;p"&#65533;&#1057;)&#65533;&#65533;&&#65533;9$N#&#65533;!&#65533;&#65533;D&#65533;&#65533; &#65533;C&#65533;&#65533;s(&#65533;a4a&#65533;`KH&#65533;D&#65533;&#65533;D&#65533;J.&#65533;&#65533;,&#65533; &#65533;d&#65533;
bsj"&#65533; &#65533;asxN&#65533;N&#65533; h&#65533;L
&#65533;M&#65533;ArNL,&#65533; &#65533;`&#65533;&#65533;&#65533;&#65533;@&#65533;4&#186;&#65533; J&#65533;&#65533; &#65533;&#65533;K!&#65533;n[&#65533;&#65533;&#65533;!S&#65533;+b&#65533;H&#65533;&#65533;b&#65533;&#654; &#65533;K&#65533;&#65533;&#65533;H&#65533;&#65533;t&#65533;&#65533;|&#65533;(&#65533;&#65533;,&#65533;&#65533;&#65533; . &#65533;`&#65533; &#65533;&#937;&#65533;&#65533;&#65533;&#65533;&#1697;d&#65533;&#65533;&#65533;&#65533;&#65533;&#65533;Z&#65533;&#65533;':c&#65533;4&#65533;&#65533;H l:&#65533;1&#65533;E&#65533;m"&#65533;(&#65533;&#65533;&#65533;j4&#65533; @!Ra&#65533;&#65533;&#65533;&#65533;H&#65533;*&#65533;
&#65533;&#65533;xo &#65533;2&#65533; 8&#65533; "&#65533;&#65533;&#65533;o&#65533;pj/&#65533;i&#65533;&#65533;&#65533;R	&#65533;!at&#65533;&#65533;&#65533;&#65533;&#65533;&#65533;p&#65533;\&#65533;&#65533;$:"&#65533;&#65533;4&#65533;&#792;t&#65533;$&#65533;!f&#65533;q&#65533;P)&#65533;&#65533;&#65533;:!&#65533;&#65533;&#65533;u&#65533;&#65533;&#65533;O#&#65533;F&#65533;
&#65533;&#65533;&#65533;o+&#65533;b*|`&#65533;b&#65533;&#65533;,&#65533;&#65533;r&#65533;&#65533;&&#65533;-@B0&#65533;&#65533;&#1830;-1-p
&#65533;4B&#65533;
~&#65533;$&#518;b R&#65533;k2,&#65533;*c&#65533; &#65533;!&#65533;'&#65533;Y G&#65533;&#65533;/&#65533;&#65533;&#65533;&#65533;&#65533;&#65533;5b,&#65533;&#65533;&#65533;&#1542;0(&#65533;&#65533;+&#65533;m&#65533;&#65533;&#158;~&#65533;4&#65533;&#65533;8&#65533;&#65533;&#65533;&<&#65533;&#65533; &#65533;j:&#65533;&#65533;)g&#65533;'&#65533;&#65533;&#65533;&#65533;=&#65533;&#65533;&#65533;"`&#65533;p&#65533;G&#65533;&#65533;&#65533;&#65533;x&#65533;&#65533; @?&#65533;N &#65533;P@^@20&#65533;&#65533;&#1944;&#65533;kjA.&#65533;&#65533;&#65533;&#65533;'`&#65533;&#65533;&#65533;E&#1421;n&#65533;
&#65533;DlaD`D&#65533;0Gh`B&#65533;&#65533;!&#65533;&#65533;&#1056;InQ&#65533;>&#65533;&#65533; &#65533;'&#65533;&#65533;"Ganp &#65533;$&&#65533;&#65533;&#65533;$&#65533;&#65533;&#65533;X&#65533;&#65533;$&#65533;&#65533;&#65533;,&#65533;&#65533;&#65533; K&#65533;r+"A&#65533;@q a&#65533;AJ&#65533;.e&#65533;@&#65533;5&#368;&#65533;&&#65533;&#65533;&#65533;&#65533;N&#65533;&#65533;&#65533;&#65533;&#65533;&#65533;k&#65533;&#65533;&#65533;Xr&#65533;&#65533;&#65533;&#65533;@ &#65533;&#65533;&#65533;&#65533;j'&#65533;!X&#65533;&#65533;&#65533;&#65533; d &#65533;&#65533;
i&#65533; &&#65533;22&#65533;&#675;&#65533;&#65533;MAHm&#65533;&#65533;&#65533;j&#65533;'&#65533;E"&#65533;&#65533;&#65533;&#65533;n,&#65533;A<&#65533;&#65533;&#65533;&#65533;&#65533;h&#65533; &#1061;$g&#65533;#9&#65533;Pq&#65533; J&#65533;j)&#65533; &#65533;!u&#65533;&#65533;RA&#65533;B&#65533;&#65533;j&#65533;zE&#65533;i&#764;l&#65533;&#65533;	&#65533;&#65533;&#65533; n4c<ac&#65533;&#65533;H&#65533;b&#65533;2&#65533;J"e&#65533;&#65533; &#65533;&#65533; &#65533;&#65533;zG p!&#65533;&#65533;6{&#65533;W}b)~&#65533;$&#1583;h&#65533;&#65533;&#65533;Y&#65533;R&#65533;T&#911234;+&#65533;&#65533;&#65533;2  &#65533;Yq 8&#65533;E&#1010;
p&#65533;o(&#65533;oF&#65533;4n&#65533;/&#390;&#65533;&#65533;&&#65533;s  0f&#65533;&#65533;&#65533;&#65533;&#65533;\&#1638;2R&#65533;o
&#65533;&#65533;&#65533;L&#65533;!&#65533;L&#65533;q&#65533;Fc#l$s2g&#65533; .3c+<&#65533;j&#65533;Dv&#65533;&#65533;&#65533;*&#65533;4&#65533;"uJbT&#65533;Xs \sc&#65533;C&#65533;&#65533;	&#65533;&#65533;gFV&#1838;&#65533;`;&#65533;&#65533;W&#65533;oO&#65533;J=&#65533;	&#65533;W;&#65533;&#65533;(H&#65533;&#1415;&#65533;&#65533;|&#65533;
&#65533;0A+|jMdP&#65533;&#65533;&#65533;&#65533;B
&#65533;7k6z&#65533;&#65533;GO&#65533;"&#65533;&#65533;&#65533;DF&#65533;&#65533;*&#65533;F2&#65533;&#65533;4&#65533;&#65533;r&#65533;&#65533;&#65533;&#65533;`&#65533;n&#135;JB&#65533;&#65533;D;&#65533;&#65533;vn &#65533;&#311;&#65533;&#65533;&#65533;&#65533;&#65533;&#65533;&#65533;D&#65533;&#65533;`Z&#65533;&#65533;CW!K&#65533;BtD&#65533;N&#65533;&#65533;`&#65533;&#65533;!DH&#65533;&#65533;r&#65533;&#65533;"n&#65533;R&#65533;&#65533;&#65533;bA&#65533;(.&#65533;"EX!&#65533;&#65533;&#65533;&#65533;&#65533;t&#65533;RwI&#65533;t Vk&#65533;J&#65533;&#65533;&#1824; 6&#65533;
&#65533;KB&#65533;&#65533;&#65533;&#65533;&#65533;Y&#65533;&#65533;- !g}>R&#65533;(&#65533;b&#65533;%Sn&#65533; &#65533;A]&#65533;&#65533;&#65533;,AO	&#65533;wJbHV/)zl"&#65533;&#65533;A_&#65533;%"B&#65533;Xm >&#65533;p@&#65533;&#65533; &#65533;o &#65533;4R^&#65533;La2&#65533;J|d &#65533;&#65533; &#65533;&#65533;&"&#65533;!&#1601;:&&#65533;&&#65533;$&#1712;qx&#65533;.&#65533;&#65533;lB7&#65533;&#65533;WB &#65533;!V&#65533;3&#65533; &#1280;&#65533;8X&&#65533;U+B&#65533;&#1618;&#65533;)&#65533;)&#65533;I5&#65533;+V&#65533;&#65533;&#65533;&#65533;7&#65533;
 &#65533;&#65533;&#65533;AL&#519;&#65533;&#65533;u[&#65533;&#65533;c&#65533;&#65533;&#1377;&#65533;&#65533;&#65533;U+mm&#65533;a'&#65533;&#65533;l|"&#65533; J&#65533;lH &#65533;&#65533;Jj rN&#65533;&#65533;&#65533;&#65533;\c)&#65533; s&#65533;
&#65533;b&#65533;&#65533;x~&#65533;*&#65533;&#65533;&#65533;&#65533;R4&#65533;&#65533;4&#65533;&#65533; &#1025;~&#65533;p &#65533;&#65533;JEc&#65533;&#65533;&#65533;a&#65533;&#65533;X&#65533;&#65533;w&#65533;b &#65533;R&#65533;&#65533;&#65533;<N1KU&#65533;&#65533;<^Dz*Tb
&#65533;-'&#2094;&#65533;a&#65533;&#65533; &#65533;&#65533;g&#65533;QN&#65533;&#65533;v &#65533;|&#65533;4&#65533;g &#65533;&#65533; &#65533;&=&#65533;!&#65533; &#65533;C&#65533;SnSOn&#65533;&#65533;c<&#65533;&#65533;&#65533;>&#65533;` &#65533;A&#65533;S&#65533;&#58563;&#65533;&#65533;>&#65533;&#65533;DymQ&#65533;?&#65533;A6&#65533;NDEAH&#65533;6&#65533;d&#65533;ne&#65533;&#65533;&#65533;&#65533;&#65533;&#65533;&#65533;VL
&#65533;&#65533;&#65533;&#65533;Z&#65533;&#65533;p&#65533; &#65533;d.D&#65533;$&#65533;@&#65533; `n&#65533;J &#65533;&#65533; &#65533;&#65533;&#65533;&#65533;&Szt\*E&#65533;	&#65533;&#65533;&#65533;H&#65533;&#65533;IJ7&#65533;&#65533;&#65533;&#65533;&#65533;&#65533;&#65533;&#65533;&#65533;&#65533;L`&#65533;&#65533;'&#65533;T#&#65533;&#65533;xn&#65533;z&#65533;4&#65533;&#65533;&#65533;%v"20)x&#65533;&#65533;&#65533;xaZj*k&#65533;&#65533;&#65533;&#65533;b&#65533;w&#65533;w&#65533;&#65533;&#65533;W!&#65533;&#65533;1&#65533;&#65533;&#65533;&#65533;~!]&#65533;&#65533;!&#65533;&#65533;_"&#65533;&#65533;|&#65533;&#65533;&#65533;8&#65533;&&#65533;&#65533;&#65533;p&#65533;Y&#65533;Ph&#65533;PA4B&#65533;R&#65533;&#65533;w	&#65533;&#65533;&#38169;N&#65533;&#65533;"&#65533;&#65533;#7&#65533;q&#65533;F&#65533;&#65533;.&#65533;R#hu &#65533;&#886;&#65533; &#65533;&#65533;z&#65533;18&`&#65533;&#65533;&#65533;w&#65533;!CX&#65533;&&#65533;&#65533;$&#65533;&#65533;&#65533;&#65533;&#65533; &#65533;&#65533;&#33733;&#65533;&#65533;&#65533;&#65533;B&#65533;J&#65533;I&#65533;uc"&#65533;&#65533;*&#65533;m&#65533;&#65533;&&#65533;mT&#65533;&#65533;S&#65533;&#65533; &#65533;&#65533; &#65533;&#65533;&&#65533;&#65533;R	"&#65533;$&#65533;n XM&#65533;&#65533;&#65533;	`&#65533;/&#65533;&#65533;&#65533;&#65533;b&#65533;&#65533;w&#65533; &#65533;&#65533;&#65533;&#65533;&#65533;&#65533;*&#65533;~&#65533;&#65533;&#65533;&#65533;$&#65533;&#65533;&#65533;aF&#65533;5&#65533;&#65533;.KEe&#65533;6&#65533;&#65533;w&#65533;&#65533;v&#65533;&#1834;P=&#65533;6&#65533;c&#65533;Nz&#65533;
&#65533;&#65533;&#65533;@%&#65533; Kd&#65533;'ta&#65533;&#65533;
&#65533;&#65533;&#65533;D&#65533;&#65533;V:$}@&#65533;p&#65533;n&#65533;&#65533;&#65533;@&#65533;&#65533;&#65533;<(&#65533;&#65533;&#65533;&#65533;os?D&#65533;@D!1&#65533;&#65533;&#65533;y+cK&#65533;&#65533;&#65533;&#65533; &#65533;&#65533;$&#65533;,@&#65533;&#65533;&#65533;^&#65533;&#65533;4"&#65533;d&#65533;&#65533;s&#65533;&#65533;dZ&#65533; &#65533;LZh @&#65533;&#65533;&#65533;g&#65533;p&#65533; #&#65533;&#65533; $$&#65533; @1`N&#65533;$&#65533;&#65533;	 d#j&#65533;"<&#65533;%&#65533;Q&#1922;&#65533;z&#65533;G	&#65533;t&#65533;&#65533;&#65533;&#65533;&#65533;&#65533;&#65533;s*&#65533;&#65533;&#65533;&#65533;(&#65533;&#65533;&&#65533;&#65533;S8!a&#65533;&#65533;&#65533;V&#65533;@&#65533;&#65533;$&#65533;x,&#65533;&#65533;&#65533;&#65533;&#65533;wb&#65533;g&#65533;EiZ&#1808;lH&#65533;&#65533;.&#65533;&#338;&#65533;!&#65533;&#65533;&#65533;v&#65533; ,!&#65533;D{-]&#65533;&#65533;&#360;&#65533;&#65533;a ~&#65533;&#790;&#65533;'&#65533;&#65533;&,/&#65533;&#65533;&#3952;&#65533;&#65533;tR&#65533;&#65533;WQ&#65533;QJ&#65533;&&#65533;z &#65533;&#65533;}&#65533;&#65533;%&#65533;Y&#65533;L&#65533;&#65533;&#65533;~I&#65533;&#65533;&#65533;&#65533;&#65533;&#65533;&#65533; d&#65533;N!N&#65533;&#65533;&#65533;[&#65533;{U\!7\&#65533;&#65533;&#65533;2&#65533;&#65533;Pi&#65533;&#65533;C&#65533;&#65533;&#65533;o&#65533;&#65533;@h&#65533;&#65533;?&#65533;x&#65533;&#65533;&#65533;j&#65533;2&#65533;&#65533;&#65533; G/&#65533;ln-&#65533;K"&#65533;@&#65533;&#65533;&#65533;Yu V&#65533;&#65533;&#65533;w^&#65533;8&#65533;b`1WY&#65533;/&#65533;x;\&#65533;4&#65533;A5&#65533;&#65533;&#65533;&#65533;@&#65533;&#65533; :&#65533;&#65533;J(&#65533;&#65533;&@3&#65533;(&#65533;&#65533;mtF&#65533;m&#1576;&#65533;T&#65533;:6	
"&#65533;&#65533;w6&#65533;&&#65533;{&#65533;&#842;=dv&#65533;&#65533;&#65533;z0&#65533;&#1860;S%z&#65533;3&#65533;&#65533;&#65533;&#65533;&#65533;&#65533;p&#65533;N&#65533;A&#65533;&#65533;k$$(&#65533;&#65533;n &#65533;&#65533;&#65533;&#65533;&#65533;&#65533;&#65533;j8&#65533;@y&#672;&#65533;&#662;&#65533;&#65533;&#65533;&#65533;&#65533;t&#65533;&#65533;&#65533;&#65533;]tK&#65533;&#65533; &#65533;&#65533;&#65533;0V.&#65533;&#65533;>{BJR&#530;oaV#P&#65533;&#1562;&#65533;&#1153;JbN&#65533;&#65533;$m#ad&#65533;&#65533;me&#65533;&#65533;J$AD'&#65533;H&#65533;	&#1153;vr@
8&#65533;&#65533;&#65533;H=o\&#65533;\*E&#65533;baS&#65533;S&#65533; &#65533;H&#65533;1&#65533;&#744;&#65533;&#680;&#65533;+&#65533;&#65533;V&#65533;&#65533;&#65533;&#65533;]5B&#65533;	&#65533;&#915;&#65533;&#65533;u&#430;;&#65533;&,&#65533;H0&#65533;I&#65533;k&#65533;&#65533;em&#65533;&#248;.v&#658;0e&#65533;&#442;H;i"&#65533;&#65533;z&#65533;I&#65533;&#65533;&#65533;-a&#65533;&#65533;|&#65533;&#65533;&#65533; &#65533;@&#65533;aI|&#65533;&#23131;&#65533;` &#147;C&#65533;&#1896;&#65533;&#141;:|x#&#1407;&#65533;%:&#65533;x&#65533;bD&#65533;&#65533;`&#65533;.&#65533;&#65533;Pt&#65533;K&#65533;?0[>&#65533;&#65533;&#729;4k&#1724;&#65533;3&#65533;&#925;<{&#65533;&#65533;	&#65533;&#65533;W]&#65533;&#65533;&#65533;&#65533;&#831;&#65533;2&#65533;l&#65533;&#65533;&#65533;&#65533;j&#65533;&#65533;8t&#65533;&#425;T&#65533;Y&#65533;6mJ&#34886;&#65533;yFQ&#65533;&#65533;J&#65533;C&#65533;&#65533;6&#65533;1M&#65533;&#65533;i&#65533;&#65533;&#1205;&#65533;&#65533;&#65533;i$&#65533;{&#65533;&#65533;a3&#65533;&#65533;&#65533;l&#555;e-<xTa&#65533;X&#65533;&#65533;&#65533;&#65533;b&#65533;k&#65533;&#65533;	&#65533;1&#65533;>&#65533;&#65533;.&#65533;&#65533;&#65533;&#65533;&#65533;&#65533;	&#65533;&#65533;[&#65533;0&#65533;?&#65533;&#65533;&#65533;&#65533;)&#65533;*&#65533;>a&#65533;&#65533;&#65533;&#65533;&#65533;a &#65533;978tQ&#581;q6&#65533;&#65533;&#65533;&#65533;&#65533;Y&#65533;&#65533;&#65533;9&#65533;KA&#65533;{&#65533;&#65533;}&#65533;&#65533;2&#65533;&#715;&#65533;&#65533;OCA&#65533;&#65533;?v-C)&#65533;&#422;&#65533;w&#65533;!k&#65533;o>&#65533;&#65533;&#65533;&#65533;&#1537;&#65533;!c
&#65533;&#65533; &#65533;6$&#65533;4_&#65533;&#65533;&#65533;
:}PUM5&#65533;&#65533;q&#65533; &#65533;m&#65533;&#65533;l&#65533;&#65533;Pl&#65533;g&#65533;5&#65533;-bKU&#65533;d&#65533;&#65533;>( &#65533;b&#65533;&#65533;M&#65533;1&#65533;?&#65533;&#65533;&#65533;&#65533;?&#65533;&#273;&#65533;C&#65533;&#65533;&#400;&&#65533;r&#65533; &#65533;3ICq&#65533;&#65533;&#65533;&#65533;X%C \&#65533;-&#65533;C{44&#65533;&#65533;&#65533;@&#65533;&#65533;#$P$C&#65533;I&#65533;(q&#65533;&#65533;&#65533;N&#65533;&#65533;&#65533;&#65533;&#65533;&#65533;&#65533;z&#65533;&#65533;)M&#65533;c)&#65533;H
`PBp&#65533;&#65533;,D;7&#65533;(&#65533;`&#65533;aBLp&#65533;?w&#34819;&&#65533;q&&#65533;dHK0%0&#65533;K[$&#65533;x&#65533;&#65533;@&#65533;&#65533;&#65533;kK2&#65533;YC&#65533;&#65533;W&#65533;&#866;&#65533;2v&#65533;&#65533;B]&#65533;R	$&#65533;&#65533;&#65533;0TK&#65533;&#65533;D&#65533;&#65533;&#65533;&#65533;&#65533;)&#65533;%&#65533;&#65533;a	6Jx"
&#65533;&#65533;&#65533;;&#65533;&#65533;&#65533;3&#829;&#65533;r3&#65533;&#1844;&#65533;&#65533;&#65533;&#1135;&#65533;&#65533;&#65533;&#65533;&#65533;/7P&#65533;&#65533;B
&#1140;D&#65533;l4&#65533;D]&#65533;&#65533;;&#65533;&#65533;&#65533;C&#65533;&#65533;&#65533;1t&#65533;&#65533;	&#65533;C@&#65533;6&#65533;]P&#65533;Cb<&#65533;"y&#65533;&#65533;&#65533;s&#65533;>&#65533;&#65533;&#65533;Q3&#65533;6Up&#65533;Qe&#65533;UV&#65533;&#65533;&#65533;?Hg&#1045;VT5&#65533;C  &#65533;&#65533;}&#65533;,&#65533;&#65533;Up&#65533;e&#65533;&#65533;&#336;[/&#65533;t&#65533;Z/&#65533;&#65533;>&#65533;&#65533;&#65533;&#65533;K@s$C&#65533;p&#65533;Pb&#65533; &#65533;&#65533;&#65533;&#65533;&#65533;&#65533;&#65533;uMO>0&#65533;&#65533;&#65533;@C&#65533;&#65533;C0&#65533;&#65533;x'ZZ 4C&#65533;8&#65533;&#65533;&#65533;yC&#65533;&#1622;A Q&#65533;&#65533;5&#65533;5&#65533;GC&#65533;1&#65533;&#65533;?&#65533;)&#477;&#65533;"&#65533;3&#65533;`w&#65533;C&#65533;l&#65533;y&#65533;&#65533;&#65533;$y&#371;&#65533;&#65533;x&#65533;=&#65533; &#65533;&#65533;&#65533;P&#65533;<&#65533;&#65533;}@M&#65533;&#65533;C&#65533;?&#65533;&#65533;&#65533;&#65533;?<HB&#65533;&#65533;&#65533;&#65533;&#65533;L[&#65533;&#65533;&#65533;%&#65533;6<&#65533;&#65533;&}02uC&#539;&#65533;<Ce&#65533;&#65533;&#65533;&#65533;k&#65533;&#65533;8CBq[&#65533;&#65533;&#65533;&#65533;&#65533;&#65533;&#65533;_Af	&#65533;&#65533;&#65533;&#65533;&!9$&#65533;&#65533;~ &#1660;I&#65533;x&#65533;n&#1123;<8$LR&#65533;&#65533;&#65533;T'&#65533;    &#65533;?XH&#65533;&#65533;&#65533;i0&#65533; &#65533;C"&#65533;&#65533;&#65533;5&#65533;&#65533;C&#65533;8&#65533;<&#65533;aM8 &#65533;(1>&#65533;?,&#1059;tX`P&#65533;n &#65533;&#65533;@ f&#1025;;B,&#65533;S%&#65533;b&#65533;&#65533;|&#65533;A&#65533;&#65533;&#65533;&#65533;j6&#65533;&#65533;?&#65533;  0Df.I&#65533;L. $&#65533;&gh&#65533;&#65533;v&#668;@Y&#65533;"_&#65533;+&#65533;Zq1]&#65533;&#65533;-o}&#65533;!g#W*.f&#65533;N&#65533;(&#65533;j&#65533;"&#65533;&#65533;0&#65533;&#65533;&#65533;&#65533;-&#65533;&#65533;.\b&#65533;&#65533;&#65533;?<&#65533;n&#65533;&#65533;`<x&#65533;CHP&#65533;&#65533; &#65533;`&#65533;&#65533;@&#65533;F52&#65533;&#1308;XF&#65533;q1l2#Y&#65533;75&#65533;&#65533;&#65533;K"&#65533;&#65533;HCp&#65533;&#65533;9&#65533;$&#65533;BA_&#65533;&#65533;&#65533;X`&#65533;&#65533;&#65533;&#65533;$&#65533;&#65533;?&#65533;	&#1049;&#65533;a&#65533;3&#65533;C&#65533;&#65533;&#65533;&#1156;*D;&#65533;&#1312;&#65533;&#65533;6m&#65533;}vB&#65533;U&#65533;
&#65533;q&#65533;=
&#65533;E&#65533;kE\&#65533;G&#65533;&#65533;"&#65533;$&#65533;&#65533;&#65533;1&#65533;&#1104;:D&#65533;&#65533;&#65533;M&#65533;t&#65533;eP&#65533;5YK&#65533;&#1223;&#65533;&#65533;5AuH&#65533;X&#65533;&#65533;t&#65533;&#65533;c6&#65533;&#65533;&#1030;lt&#65533;	&#65533;AMw:&#65533;&#65533;`y&#65533;&#65533;t&#65533;c&#65533;8&#65533;8&#65533;kt&#65533;g&#65533;&#65533;t&#65533; &#65533;z&#65533;&#65533;&#65533;&#65533;&#65533;&#65533;&#65533;&n&#65533;">&#65533;d&&#65533;&#65533;G_O&#65533;&#65533;l&#65533;#J&#65533;?&#65533;&#65533;4&#65533;#/`&#65533;DEo&#65533;&#65533;&#65533;`B5LT&#65533;&#722;&#65533;i&#65533;m&#65533;&#65533;a&#65533;&#65533;&#65533;D*m&#65533;&#132;l&#65533;&#65533;!8&#65533;&#65533;$	il&#65533;&#65533;$&#65533;&#65533;!&#65533;IP&#1155;`&#65533;&#65533;,5&#65533;J1C&#1796;:&#266;TC&#65533;&#65533;(=d&#65533;8  V&#65533;&#65533;&#65533;&#65533;C B3&#65533;&#65533;P&#65533; &#65533;&#65533;&#9770;H
,rtp&#65533;&#65533;&#65533;&#65533;3&#65533;&#65533;&#65533;P&#65533;&#65533;V17R&#65533; fH&#65533;&#65533;&#65533;w&#65533;&#65533;!|`&#65533; L`C&#65533;&#65533;&#65533;( @&#65533;&#65533;&#65533;&#65533;&#65533;U&#65533;&#65533;&#65533;&#65533;"-&#65533;gK&#65533;%&#65533;I&#65533;&#65533;Y&#65533;K&#65533;HP&#65533;&#65533;&#65533;&#65533;N2S&#65533;a[&#65533;&#65533;&#503;Fy6
l&#65533; c0&#65533;	v&#65533;&#65533;-&#65533;&#65533;&#65533;$&#65533;C]&#65533;&#65533;<&#65533;O<9`1fC&#65533;b&#65533;b&#65533;&#65533;#
 &#65533;J&#65533;i26&#65533;&#65533;&#908;X83&#65533;1&#65533;d&#1243;j&#65533;f6/&#65533;#&#65533;dH&#65533;b
;&#301;ZKV&#65533;Z&#65533;q&#65533;|&#65533;~	C&#65533;&#65533;&#65533;D+z&#65533;A&#65533;\C&#65533;&#65533;&#65533;&#65533;6mH&#65533;&#149;&#65533;h&#65533;*P&#65533;4&#65533;&#65533;&#65533;&#65533;K7&#65533;	X@~&#65533;&#65533;L&#65533;&#65533;`&#65533;&#65533;&#65533;W&#65533;d{&#65533;&#65533;=&#65533;&#65533;\&#962;!&#65533;&#65533;&#408;&#65533;a&#65533;&#65533;&#1569;&#65533;&#65533;&#65533;0L&#65533;&#65533;&#65533;&#65533;	(d&#65533;C&#65533;&#65533;&#65533;:t&#65533;&#65533;&#65533;&#65533;&#65533;<&#65533;&#65533;&#65533;6&#65533;&#65533;*p&#65533;&#65533;C&#65533;&#65533;&#65533;7f&#65533;Ol`&#65533;)&#65533;&#65533;&#65533;3&#65533;5&#65533;x&#1049;&#65533;&#65533;&#65533;&#65533;z&#65533;G=&#65533;Q&#65533;K &#65533;&#1414;&#65533;'&#65533;&#65533;^K&#65533;&#65533;&#65533; @&#65533;G&#65533;&#65533; !&#65533;BT^&#65533; &#65533;&#65533;&#65533;l\(C$&#65533;&#65533;3&#65533;&#65533;Y&0&#65533; !&#65533;p&#65533;&#65533;&#65533;9&#65533;1 @&#65533;7&#65533; &#65533;8&#257;&#317;&#65533;?&#65533;&#65533;f"#|&#65533;-&#65533;1&#65533;&#65533;&#65533;8&#65533;&#1172;&#65533;&#1699;0&#65533;P[C&#65533;&#65533;&#65533;=&#65533;Z&#65533;&#65533;&#65533;&#65533;`&#65533;1&#65533;&#65533;&#65533;O&#65533;`-6c &#65533;= &#65533; &#65533;3&#65533;&#65533;&#1469;&#65533;&#65533; &#65533;!&#65533;&#65533;L`&Ze&#65533;9&#65533;@&#65533;&#65533;&#65533;&#65533;&#65533;&#65533;)A|0@&#65533;&#65533;&#65533;&#65533; U&xjgU&#65533;< 	0d&#65533;C<oSx&#65533;&#65533;&#65533;kI&#65533;&#65533;&#65533;=&#65533;Y&#65533;&#65533;&#65533;d&#65533;3&#65533;&#65533;$xD(&#65533;U &#65533;X&#487;$&#65533;&#65533;&#65533;&#65533;G&#65533; 5j%B~&#65533;v	&#65533;&#65533;&#65533;a&#65533;&#65533;&#65533;&#268;&#1749;&#65533;v0&#65533;&#65533;r&#65533;&#949;&#65533;&#65533;a&#65533;&#65533;&#1561;&#65533;&#65533;M&#65533;eL&#65533;(&#65533;&#65533;2&#65533;&#65533;&#65533;$&#65533;&#65533;C&#65533;0&#65533;@&#65533;@&#65533;t&#65533;<&#65533;&#65533;Tp
a9&#65533; z	&#65533;&#65533;&#65533;&#65533;mE&#65533;P&#65533;&#65533;4U&#65533;]&#65533;&#65533;f&#65533;&#65533;p2Eq&#65533;+ H&&#65533;&#65533;2&#65533;l&#65533;,T&#65533;&#65533;&#65533;&#65533;&#65533;&#65533;&#65533;t&#65533;P+&#65533;&#448;&#65533;&#65533;qZ&#65533;L&#65533;ra&#65533;&#65533;p&#65533;C&#65533;&#65533;&#65533;&#65533;oqo&#65533;Q&#65533;&#65533;<&#65533;6&#65533;&#65533;&#65533;;&#65533;2P
&#65533;&#65533;&#65533;	&A/ P &#65533;$&#65533;4"`&#65533;&#65533;y&#65533;_&#65533;&#65533;P&#65533;&#65533;X&#65533;XpY&#65533;#7&#65533;)'S&#65533;&#65533;&#65533;!/&#65533;!T_o3	&#65533;&#65533;t5D&#65533;pG&#65533;$&#65533;&#65533; (&#65533;D&#65533;Vv.Q[a2&#65533;0\&#65533;'&#65533;&#65533;*&#65533;J&#65533;]&#65533;&#65533;&#65533;$1$d&#65533;%Q&#65533;X]&#65533;0^@	&#65533;&#65533;[T0>&#65533;D ^&#65533;R`	y4Y&#65533;@&#65533;bs&#65533;fp!q#&#65533;e&#65533;&#65533;)C&#65533;&#65533;&#65533;&#65533;&#65533;%#$+&#65533;&#65533;*&#65533;&#65533;`&#65533;&#65533;`&#65533;&#65533;z=&#65533;ua&#65533;	P&#65533;c&#65533;&#65533;Pb&#65533;&#65533;&#1010;b-&}&#65533;Q2&#65533;J&#65533;&#65533;-&#65533;&#65533;{C &#65533; &#65533;&#65533;L2B&#65533;.&#519;|&#65533;&#65533;	
&#1232;&#65533;$x&#65533;Y&#65533;<`}&#65533;p&#1831;&#65533;&#65533;e&#65533;&#65533;L'q&#65533;&#65533;&#65533;'~&#65533;}s.9~a&#65533;&#65533;&#65533;}^fB`N&#65533;&#65533;1 e&#65533;&#65533;&#65533;&#1362;N&#65533; &#65533;&#65533;)0&#65533;&#65533;D&#65533;Ei&#65533;&#65533;&#65533;&#65533;&#65533;&#65533;&#65533;&#65533;&#65533;i&#65533;&#65533;C#j&#65533;SQY&#65533;6&#65533;T&#65533;k-m"&#65533; ht m&#65533;f&#65533;-!&#65533;&#65533;m:&#65533;&#65533;&#65533;_&#65533;&#65533;x3&#65533;&#65533;&#65533;`&#65533;&#65533;v2&#65533;&#65533;&#65533;&#65533;&#65533;&#65533;O&#65533;&#65533;m&#65533;&#65533;%G&#65533;@&#65533;%&#65533;&#65533;&#65533;Ra	G)&#65533;3!&#65533;&#65533;<&#65533;?&#867;&#65533;M&#1540;&#65533;&#65533;<8&#65533;&#65533;	&#65533;&#65533;&#65533;&#65533;O1aAy&#65533;Q&#65533;&#65533;&#65533;1&#65533;V&#65533;>&#65533; 0&#65533;9y&#65533;r	&#65533;p&#65533;&#65533;8Y&` "&#65533;yX&#65533;&#65533;PLprt&#65533;!L&#65533;&#65533;`&#65533;	&#65533;&#65533;&#65533;&#65533;i&#65533;> &#65533;"&#65533;An\&#65533;E&#65533;&#65533; &#65533;OvAcwjQv&#65533;#&#65533;&#65533;&&#65533;&#65533;&#65533;u=7
&#65533;&#65533;[&#65533;&#65533;(&#65533;XR\hw &#65533;AQD&#65533;&#65533;c1a pA<&#65533;&M0	&#65533;&#65533;
&#65533;&#65533;&#65533;8yyf&#65533;d ~d&#65533;L&#65533;x0&#65533;&#65533;8`: A&#65533;&#65533;&#1600;`&#65533;&#162;&&#65533; &#65533;P&#65533;	+P&#65533;4&#65533;&#65533;p
J&#65533;Ga&#65533;&#65533;P&#65533;&#195;z)&#65533;p &#65533;9&#65533;'&#65533;&#65533;bI'&#65533;z&#65533;&#65533;>/6&#65533;ye$&#65533;&#65533;&#65533;-&#65533;&#65533;{&#65533;&#65533;B&#65533;pa
2&#1040;C&#65533;|a&#692;el&#65533;ao:!)&#65533;&#65533;&#65533;g&#65533;R1&#65533;&#65533;&#65533;)+Y2&#65533;N&#65533;%I&#65533;&#65533;b.Y2#!~&#65533;&#65533;&#65533;t&#65533;&#65533;&#65533;!&#65533;&#65533;&#65533;`D9&#65533;&#65533;&#681;@aV9&#65533;-&#65533;&#65533;K&#65533;4U&#65533;&#65533;&#65533;&#65533;&#65533;&#65533;m.&#65533;j2&#65533;&#65533;5&#65533;&#65533;&#65533; &#65533;@W&#65533;3&#65533;7-1&#65533;`}4&#65533;&#65533;![J&#65533;&#65533;+34C! s0&#65533;&#65533;V&#65533;#&#65533;&#65533;&#65533;93&#65533;	8&#65533;P&#65533;J&#65533;&#65533;&#65533;"H&#65533;&#65533;&#65533;9&#65533;&#65533;o3&#65533;&#65533;&#65533;&#65533;&#65533; &#65533;ZT&#65533;p&#65533;&#65533;&#65533;&#65533;g&#65533;&#65533;&#65533;&#65533; 
&#65533;*&#65533; +&#65533;b&#65533;&#65533;&#65533;`f&#65533;
&&#65533;&#65533;yrTA"<h&#65533;bFc.&#65533;%&#65533;&#65533;b2&#65533;&#65533;2~ Sapa&#65533;\w2v&#65533;&#65533;sV&V:BL ,&#65533;s-&#65533;R&#65533;&#65533;
w&#65533;&#65533;&#65533;&#65533;&#65533;&&#65533;&#65533;tU&#65533;C&#65533;&#65533;v&#65533;&#65533;tQ$p &#65533;&#65533;5&#40544;z&#65533;]&#65533; &#65533;=e&#65533;0	&#65533;&#65533;	j&#65533;c&#65533;%&#65533;x&#65533;&#65533;&#65533;&#1316;)&#65533;L&#65533;&#65533;xw&#65533;9PJ1Y&#65533;`22&#65533;&#1186;|`&#65533;=2&#65533;&#65533;4&#65533;=&#65533;P&#65533;&#65533; &#65533;X)&#65533;P)TP&#65533;p_@OHzp&#65533;&#65533;Rt&#65533;&#65533;&#65533;&#65533;I&#65533;&#65533;23f
&#564;-&#65533;&#65533;-&#65533;&#65533;{&#65533;R~&#65533;`vU1F&#65533; d&#1882;&#65533;|J&#65533;dH&#65533;&#65533;&#65533;d&#65533; b&#65533;&#65533;&#65533;&#65533;1&#65533;&#65533;a&~
&#65533;&#65533;&#65533;&#&#65533;&#65533;&#65533;!	&#65533;&#65533;&#65533;e&#65533;g.&#65533;R&#65533;&#65533;7q&#65533;&#65533;6492&#65533;gDzcm&#65533;&#65533;&#65533; 6&#65533; &#65533;&#65533;&#65533;09&#65533;&#65533;&#65533;&#65533;&#65533;-&#65533;aN&#65533;[q&#65533;&#65533;&#65533;4u&#65533;5U&#65533;P~&#65533;O7&#65533; &#65533;2&#65533;M&#65533;$&#65533;r&#65533;&#65533;p&#65533;@&#65533;=&#65533; .Q  &#65533;a&#65533;&#65533;5QSq&#65533;&#65533;j,&#65533;&#65533;?P&#800;&#784;&#65533;4&#65533;&#65533;&#65533;&#65533;&#65533;&#65533;&#65533;&#65533;_&#65533;a"&#65533;a)&#65533;jqF&#65533;&#65533;H&#65533;&#65533;&#65533;&#65533;.&#65533;9@&#65533;&#65533;q:2&#65533;Xe&#65533;&#65533;!&#65533;&#65533;
&#65533;&#65533;&#65533;&#65533;&#65533;&#65533;	W&#65533;	&#65533;q&#65533;&#65533;&#65533;&#65533;&#65533;-&#65533;`&#65533;Q.C&#65533;&#65533;V`&#65533;F &#65533;c/py&#65533;&#65533;:@ $&#65533;*&#65533;*&#65533;Os&#65533;*&#65533;&#1607;}p&#65533;&#65533;e&#1874;6n1b2p6&#199;Fa	&#65533;&#65533;&#65533;	&#65533;&#65533;#=R[>G\iRq&#65533; %&#65533;$Ja&#65533;*&#65533;sR&#65533;!&#65533;&#65533;&#65533;5>&#65533;A-Q3&#65533;AX&#65533;Q$T&#65533;QM&#65533;
 @&#65533;&#65533;J&#65533;Z&#65533;(&#65533;&#65533;&#65533;X#5&#65533;F&#65533;&#65533;*>`&#65533;2&#65533;b\&#65533;&#65533;&#65533;a&#65533;*b |kJq`&#65533;ryv`&#65533;&#65533;9&#65533;~ 	&#65533;&#65533;&#65533;|&#65533;E&#65533;O&#31246;Q&#65533;&#65533;8?2'&#65533;&#65533;&#65533;b&#65533;!&#65533;&#65533;N&#65533;&#65533;-&#65533; .&#65533;;!&#65533;&#65533; &#65533;d&#65533;O&#65533;&#65533;&#65533;&#65533;|B&#65533;&#65533;5&#65533;d&#65533;w&#65533;&#65533;!&#65533;&#65533;&#1730;&#65533;7&#65533;&#65533;0&#65533;&#65533;&#1033;&#65533;Jn&#65533;&#65533;&#65533;&#1077;&#65533;&#65533;.&#65533;&#912;"*&#892;&#65533;P&#65533;&#65533;|%C;)&#65533;&#65533;?Q?&#65533;&#65533;+&#65533;&#65533;&#65533;h4&#65533;&#65533;i&#65533;4&#65533;i&#65533;&#65533;&#65533;&#65533;5e&#65533;gS&#65533;,&#65533; VV\&#65533;`6&#65533;:&#65533;C&#65533;2 6&#65533;7p&#65533;B&#65533;W&#65533;&#65533;&#65533;W&#1386;{0Y&#65533; \->&#65533;KLt&#65533;&#65533; &#65533;&#65533;-H&#203;&#65533;&#65533;&#65533;!i/&#65533;&#154;&#65533;X&#65533;ba&#65533;yj&#65533;&#1164;&#65533;Y*B&#280;W&#65533;qDW&#65533;&#65533;&#65533;&#65533;&#65533;&#65533;&#65533;&#65533; <p.&#65533;+-&#65533;[\P&#65533;X&#65533; a&#65533;8p&#65533;&#65533; &p	V&#65533;&#464;&#65533;&#65533;&#65533;&#65533;O*&#65533;&#65533;&#65533;g)&s6&#65533;&#65533;,8@&#65533;&#65533;&#65533; &#65533;b&#65533;}&#65533;P`&#65533;&#65533;j&#65533;`sc&#65533;&#65533;U\&#65533;&#65533;&#65533;6 yB&#65533;3&#65533;&#65533;&#65533;&#65533;&#65533;7&vrMW\T@&#65533;Tr g&#65533; &#65533;&#1033;WW&#65533;D&E&#65533;`W&#65533;&#65533;&#65533;A&#65533;&#65533;t&#65533;&#65533;&#65533;&#65533;&#65533;Q;&#65533;Ar	&#65533;0&#65533; 	~"&#65533; pwJ&#65533;4&#65533; k&#65533;&#65533;s0&#65533;04@G2&#65533;&#65533;&#65533;&#65533;G|0&#65533;&#65533;*&#65533;&#65533;i&#65533;^&#65533;<&#65533;|@&#65533;Kj&#65533;)&#65533;&#65533;T P)&#65533;y&#65533;&#65533;5&#65533;< ?&#65533;&#65533;&#65533;&#65533;&#1208;&#65533;c3&#65533;&#65533;&#65533;&#65533;lc&#65533;&#65533;&#65533;7Q&#65533;&#65533; &#640;&#65533;&#65533;&#65533;d&#65533;&#65533;&#1005;4&#65533;&#65533;&#65533;&#65533;l&#65533;&#506;#&#406;Z&#65533;mI#m-ra-&#65533;qw1{>&#65533;&#65533;&#65533;&#65533;r&#65533;g`&#65533;&#65533;@&#65533;)#&#65533;1&#65533;\>0m&#65533;&#65533;7`&#1232;%!}&#65533;2&#65533;&#65533;&#65533;4&#65533;&#65533;R&#65533; &#65533;}m&#65533;&#65533;&#65533;Q&#65533;&#65533;&#130;Y&#65533;&#65533;&#65533;>!j&#65533;&#65533;a&#65533;&#65533;&#65533;8 &#65533;&#65533;&#65533;&#65533;&#65533;W&#65533;0&#65533;&#65533;&#65533;&#65533;&#65533;&#65533;H6!&#65533;_0hN&#65533;&#65533;5&#65533;&#65533;7q.&#65533; 
&#65533;&#65533;
]&#65533;&#65533;F~j2&#65533;&#65533;3&#65533;N&#65533;!&#65533;&#65533;&#65533;ia1SU:-l&#65533;&#65533;.&#200;&#65533;0&#65533;&#65533;3&#65533; &#65533;~&#65533;~&#65533;<&#65533;&#65533;o&#65533;&#65533;&#65533;Hxo&#65533;)&#1488;+&#65533;&#65533;c&#65533;&#65533; &#65533;1&#65533;<&#65533;&#65533;Z&#65533;&#65533;E &#65533;&#65533;&#65533;h&#65533;&#735;&#65533;&#65533;
&#65533;0*&#65533;0+&#65533;&#65533;F7 &#65533;&#65533;&#65533;
&#65533;4&#65533;	 &#65533;&#59621;46|-)~&#65533;&#65533;&#65533;`&#65533;.;&#65533;&#65533;~&#65533;&#65533;>\&#65533;x&&#65533; K&#65533;t&#65533;#&#65533;QW&#65533;SB&#65533;&#65533;&#65533;BS&#65533;&#65533;&#65533;&#65533;&#65533;&#65533; &#65533;Q&#65533;<&#65533;#&#65533;&#65533;&#65533;V&#65533;&#65533;;oR&#65533;(/;\&#65533;&#65533;&&#65533;Q&#65533; 	&#65533;M&#65533;A &#65533;&#65533;)&#65533;&#65533;&#65533;&#65533; &#65533;&#65533;4  {dG.;&#65533;h;+d&#65533;&#65533;&#65533;&#65533;*&#65533;l&#65533;&#65533; &#65533;&#1468;H>&#65533;&#65533;&#65533;rI{-3>&#65533;&#65533;&#65533;#&#65533;N&#65533;&#65533;T&#65533;&#65533;&#65533; 3ZPHp/\&#65533;&#65533;&#65533;	&#65533;"d9&#65533;H&#65533;|&#65533;&#65533;|a&#65533;&#65533;&#65533;{eW&#65533;&#65533;cr&#65533;XvJ&#65533;&#65533;>&#65533;e&#65533;&#65533;h??&#65533;&#65533;&#65533;Ob&#65533;O&#65533;&#65533;&#65533;&#65533;&#65533;&#65533;b&#65533;&#65533;g{Z&#65533;&#65533;"&#65533;&#65533;&#65533;&#65533;&#65533;&#65533;&#65533;N&#65533;&#65533;Op&#65533;&#65533;[&#65533;&#65533;&#65533;&#65533;&#65533;^&#65533;&#65533;&#65533;V&#65533;J&#65533;&#65533;&#65533;:&#65533;i?&#65533;&#65533;&#65533; &#65533;&#65533;&#65533;n&#65533;"y&#65533;&#65533;.&#65533;&#65533;&#65533;&#65533;3!&#65533;&#65533;.&#65533;A&#65533;&#65533;&#65533;&#65533;&#65533; &#65533;<]U&#65533;y&#65533;
F:&#65533;M-q&#65533; &#65533;&#669;w&#65533;R4&#65533;O&#8129;&#65533;&#65533;&#65533;.&#65533;B-^&#280;Q&#65533;F&#65533;&#65533;&#65533;e&#65533;ra &#65533;&#65533;&#65533;&#65533;&#65533;#J&#65533;p&#65533;S$E&#895;0
&#65533;&#65533;&#65533;Q&#65533;N&#65533;=}&#65533;&#65533;b&#65533;&#65533;&#65533;&#65533;&#65533;PFQ&#65533;&#1494;=&#65533;&#65533;&#65533;&#65533;&#65533;&#65533;APx-&#65533;&#65533;&#65533;&#65533;E&#65533;&#65533;u&#65533;A&#65533;B&#65533;d&#65533;>&#65533;C&#65533;a&#65533;:&#65533;&#65533;`&#65533;&#65533;&#65533;f&#65533;0&#65533;&#65533;&#65533;C&#65533;&#65533;`&#65533;F&#65533;&#65533;Ab&#65533;$H&#65533;&#65533;f&#65533;&#65533;Z&#65533;&#65533;a&#65533;O0A&#65533;&#65533;Q&#65533;M&#1173;+&#65533;V&#65533;]8*&#65533;B{I&#65533;&#65533;&#672;&#65533;&#65533;t &#1896;e &#65533;&#65533;&#65533;&#65533;&#65533;&#65533;&#65533;<
e&#65533;&#65533;:&#65533;&#65533;&#65533;&#65533;&#65533;&#65533;&#65533;&#65533;?4&#65533;{&#65533;F~&#65533;&#65533;]&#65533;&#65533;&#65533;
&#65533;H&#65533;&#65533;G&#65533;&#65533;&#65533;=&#65533;&#1635;0.KM&#65533;&#1643;B
0&#65533;&#65533;&#65533;!&#65533;&#65533;&#792;&#65533;&#65533;&#65533;D&#65533;&#65533;&#65533;0&#65533;&#65533;&#65533;&#65533;&#65533;;&#65533;&#65533;&#65533;&#65533;M0&#65533;"&#65533;@-&#65533;4&#65533;c&#65533;K&#65533;pc&#65533;S&#65533;&#65533;QG&#65533;&#65533;&#65533;&#65533;&#65533;&&#65533;&#65533;l^&#65533;&#65533;K&#65533;&#65533;&#65533;`2&#65533;P&#65533;y&#65533;&#65533;&#65533;:&#65533;p&#65533;N:q&&#65533;
&#65533;&#65533;&#65533;L&#65533;&#65533;!&#65533;P&#65533;3&#65533;&#65533;&#339;X&#65533;&#65533;nx0&#65533;&#65533;&#65533;L&#65533;,JR!@!&#65533;&#65533;&#65533;vT!
E!!(&#65533;H&#65533;&#65533;
B&#65533;H'uTRH3z&#65533;&#65533;7p&&#65533;&#1833;&#65533;&#65533;&#65533;&#65533;&#65533;&#65533;(&#143;&#65533;x&#65533;"u&#65533;&#65533;ho&#65533;5W]w&#65533;W&#65533;&#65533;&#65533;HC&#65533;j#&#65533;&#65533;x&#65533;&#65533;&#65533;&#65533;H$&#65533;&#65533;PZ&#65533;&#65533;&#512;&#1676;&#65533;H&#65533;6JE&#65533;&#65533;&#65533;&#65533;&#65533;&#65533;&#65533;(&#65533;&#65533;t  \&#65533;Nx&#65533;&#65533;&#65533;&#65533;[&#65533;P(]&#65533;I&#65533;&#65533;&#65533;
&#65533;"D&#65533;&#65533;7`&#65533;wX&#65533;,B&#65533;&#65533;m&#65533;&#65533;&#65533;WIJ&#65533;&#65533;&#65533;&#65533;@b&#65533;&#65533;&#65533;o&#65533;1&#65533;&#65533;&#65533;&#65533;&#65533;u&#65533;d&#65533;{-)AT>*e&#65533;&#65533;&#65533;&#65533;)&#65533;&#65533;&#65533;&#65533;*&#65533;&#65533;&#65533;&#65533;&#65533;&#65533;&#65533;&#65533;&#65533;~&#65533;#V8j&#776;d.&#65533;&#65533;+&#1794;w&#65533;"&#65533;&#65533;&#65533;&#65533;0&#65533;&#65533;Zx&#65533;&#65533;pB>,&#65533;@&#65533;N&#65533;&#65533;&#65533;K&#65533;&#65533;&#65533;&#65533;&#65533;QPk &#65533;&#1644;!n&#1025;V&#65533;&#65533;&#207;&#65533;]&#891;&#65533;
&#65533;$&#65533;Q&#65533;&#1571;9i&#65533;&#65533;g&#65533;HY&#65533;&#65533;8N&#65533;&#65533;&#65533;&#65533;&#65533;&#184;&#65533;&#65533;!| &#65533;&#65533;&#65533;&#65533;&#65533;V&#65533;&#65533;&#47803;&#65533;&#65533;SH&#65533;&#65533;;&#65533;&#65533;&#65533;.&#65533;u&#65533;&#1032;w&#65533;&#65533;&#65533;G&#65533;&#65533;&#65533;s&#65533;8&#65533;#&#65533;&#65533;b&#65533;L&#65533;&#65533;&#65533;C&#65533;;&#65533;&#65533;c&#65533;D&#65533;&#65533;&#65533;&#65533;&#65533;3T&#65533;@&#65533;&#65533;&#65533;&#65533;W!-*&#65533;&8&#65533;}&#65533;T,$&#65533;`fH&#65533;&#65533;-&#65533;X&#65533;&#65533; &#65533;&#65533;&#65533;&#65533;H&#65533;[x&#65533;#&#65533;&#65533;&#65533;1F&#65533;&#65533;0&#65533;&#65533;S&#65533;&#65533;&#65533;a	&#65533;8C&#65533;&#65533;&#65533;3&#65533;&#65533;&#65533;0&#65533;&#65533;<&#65533;&#65533;&#65533;<!'8&#65533;i!&#65533;&#65533;
S&#65533;&#65533;x&#65533;t&#65533;&#65533;P&#65533;&#65533;L&#65533;&#65533;&#65533;Vu(F1
R&#65533;*&#65533;{&#65533;L&#65533;I&#65533;e) &#65533;&#65533;&#65533;&#65533;<&#65533;&#65533;&#65533;X&#65533;&#1114;&#65533;&#65533;&#65533;<&#65533;#	 &#65533;:2r&#65533;&#65533;C&#65533;Cc&#1400;&#413;&#65533;&#65533;&#65533;p&#65533;F&#65533;e&#65533;cY&#65533;C&#65533;IP&#172;[9&#65533;#&#65533;R'D&#65533;$[&#65533;|Gb&#65533;*&#65533;4&#65533;	&#65533;&#65533;&#65533;&#65533;&#65533;&#65533;&#65533;&#65533;	&#65533;O`&#65533;	Ll&#65533;b'cIL&#65533;&#65533;&#65533;&#276;C%JR&#65533;J&#65533;&#65533;&#65533;%&#65533;&#65533;/rJSr&#65533;h&#1592;&#65533;&#65533;$H&#65533;5q&#65533;r26&#1240;JQ&#65533; F&#3211;D&#65533;"N&#65533;&#65533;T&#65533;&#65533;2&#65533;8&#65533;	&#65533;&#65533;Wh&#65533;h&#65533;
&#1864;
x S!&#65533;
KCh&#65533;&#65533;t&#65533;&#65533;PRJR&#65533;&#65533;&&#65533;&#65533;
&#65533;&#65533;8&#65533;<w&#65533;&#65533;lc&#65533;&#65533;$&#65533;&#65533;xFjA'\&#65533;n&#65533;!&#65533;)&#65533;`&#65533;&#65533;&#65533;chF&Q&#65533;&#65533;&#65533;<&#65533;S&#65533; &#65533;@&#65533;&#65533;)$&#65533;&#65533;&#65533;n&#65533;A&#65533;&#65533;5&#65533;>&#65533;~c/&#65533;.&#65533;&#65533;&#65533;w&#65533;&#65533;&#65533;&#65533;p&#65533;<&#65533;&#65533;GPQ;&#65533;&#65533;g&#65533;
&#65533;]l,b&#65533;&#65533;a&#65533;p&#665;B:&#65533;&#65533;
&#65533;:&#65533;&#1026;&#65533;&#65533;Dt&#65533;G&#65533;T&#65533;E&#65533;!|*&#65533;&#65533;&&#65533;&#65533;&#65533;&#65533;&#65533;Dn]H&#65533;&#65533;AL^&#65533;&#65533;Enh&#65533;&#65533;P&#65533;d&#65533;&#65533;3&#65533;&#65533;"&#65533;&#65533;&#65533;T&#65533;&#65533;&#65533;1&#65533;1&#65533;>&#65533;I/&#65533;&#65533;\&#65533;a&#65533;i&#65533;&#65533;Z&#65533;B&#1665;1u ^-&#65533;`hE&#65533;'&#65533;&#1413;&#65533;<(Cy(#
70&#65533;&#65533;CG-qR&#52257;B@&#65533;&#65533;&#41481;:(@QC&#65533;FJ!&#65533;&#65533;-r#u&#279;p&#65533;&#65533;UHD./&#65533;&#65533;&#65533;+@0&#65533;&#1483;\`_ &#65533;?\&#65533;c9b+&#65533;Doz&#65533;&#65533;>&#65533;&#65533;&#65533;l&#546;&#65533;&#65533;&#65533;G&#65533;&#65533;@b&#65533; ~&#65533;g&#65533;&#65533;&#65533;o&#65533;&#65533;&#65533;,&#65533;tb$&#65533;&#65533;,Ay&#65533;@l&#65533;&#65533;&#65533;&#65533;G|&#65533;&#65533;&-v!&#65533;&#65533;&#65533;{&#1531;a&#65533;&#65533;l+S&#65533;2&#65533;be&#65533;&#65533;(&#65533;&#65533;#4M&#65533;]##&#65533;&#65533;W~&#65533;b&#65533;&#65533;&#65533;&#65533;&#65533;.&#65533;&#65533;ma&#65533;P&#65533;&#65533;C9&#65533;%,4&#65533;?&#65533;&#65533;m(&#65533; |&#65533;%&#65533;&#65533;
&#65533; 8&#65533; *&#65533;&#971;L&#65533;&#65533;!r&#65533;qP&#65533;!&#65533;&#1856;&#65533;B@p &#1287;sD&#65533;&#65533;p&#65533;	&#65533;:&#65533;8&#65533;?&#65533;&#65533;&#65533;&#65533;&#65533;>&#65533;&#65533;&#65533;E:&#65533;@.90&#65533;B&#65533;&#65533;L=&#65533;&#65533;P&#65533;P&#65533;&#65533;\&#65533;W&#65533;&#65533;F&#65533;&#65533;&#65533;8$&#65533;w&#65533;(S9&#65533;P!R&#65533;&#65533;
&#65533;6&#65533;&#65533;!>L&#65533;E-V&#65533;&#65533;

&#65533;&#65533;m&#65533;&#65533;&#1946;C`&#824;U&#65533;.&#65533;F&#65533;&#65533;h;!&#65533;&#65533;g&#65533;&#65533; &#65533;@&#65533;a&#65533;'&#65533;D	&#65533;y&#65533;fj&#65533;&#65533;&#65533;&#65533;&#65533;@&#65533;4&#65533;AD	&#65533;&#65533;&#65533;:&#65533;;&#65533;&#65533;&#65533;&#65533;g&#65533;&#65533;{&#65533;&#65533;X&#65533;&#65533;	x&#65533;&#65533; AP@&#65533;&#65533;'IP&#65533;RTne[&#65533;H)&#65533;U&#65533;l&#65533;&#65533;&#65533;&#65533;&#65533; &#65533;&#65533;&#65533;mt-.\&#65533;&#65533;&#65533;]
&#65533;&#65533;&#65533;&#65533;F&#65533;&#65533;TIR&#65533;&#65533;-&#65533;l&#65533;P&#65533;"&#65533;U&#65533;+2&#352;&#65533;&#65533;?z&#65533;wb&#65533;&#65533;L#&#1928;+&#65533;&#65533;(#&#65533;&#23466;Q-&#65533;L&#65533;&#65533;&#65533;&#65533;8&#4697;(&#65533; &#65533;R&#65533;.&#65533;Z!&#65533;&#65533;&#8581;&#65533;hd]&#65533;&#65533;V&#65533;&#849;&#65533;_&#65533;w$&#65533;&#65533;&#65533;nw&#65533;K&#65533;&#65533;%&#65533;&#65533;?0&#65533;&#65533;&#65533;*$ &#65533;J&#65533;2&#65533;&#65533;(&#65533;adB&#65533;<O&#65533;&#65533;Lh6e&#65533;N&#65533;pQX&#65533;&#65533;Q%f8&#65533;&#65533;B4&#65533;&#65533;&#65533;*&#65533;
&#1088;&#305;&#65533;\&#65533;(&#65533;&#65533;P`&#65533;&#65533;&#65533;&#65533;&#65533;Ed .&#65533;}2P&#65533;0&#65533;&#65533;&#65533;8-&#65533;6&#65533;%i&#65533;
&#65533;&#65533;&#65533;V 
(*&#65533;>&#65533;#:=&#1542;p&#65533;&#65533;&#65533;D&#65533;n&#65533;&#65533;(&#65533;j&#65533;&#65533;G!&#65533;@?~v&#65533;&#65533;(&#65533;77]&#65533;&#65533;b&#65533;&#65533;&#65533;&#65533;&#1193;&#65533;&#65533;&#65533;&#65533;&#1464;&#65533;&#65533;I*N&#65533;p&#65533;&#65533;*X 8 &#65533;3&#65533; &#65533;&#65533;8&#65533;&#65533;&#65533;DpX&#65533;&#65533;&#65533;0&#65533;&#65533;&#65533;x&#65533;@&#65533;Ex1&#65533;&#65533;&#65533;Q&#65533;l&#65533;&#65533;&#65533;&#65533;&#529401;&#65533;M&#65533;\#[Q&#65533; H&#65533;-&#1545;&#65533;&#65533;&#65533;k&#65533;hp9 7Q&#65533;&#65533;&#65533;P 
 KH&#65533;!&#65533;&#65533;)pWP&#427; x&#65533;&#65533;3&#65533;&#65533;&#65533;&#65533; 1&#65533;.&#65533;89Sx}&#65533;&#65533;&#65533;-&#65533;&#65533;&#65533;"&#65533;?&#65533;&#65533;&#1706;&#65533;&#65533;J&#65533;&#65533;3.$&#65533;&#65533;&#65533;&#65533;&#65533;-?&#65533;&#65533;D&#65533;-&#65533;{&#65533;&#65533;p.&#65533;&#65533;&#65533;&#65533;&#65533;+B&#65533;&#648;}&#65533;&#65533;&#65533;&#65533;&#65533;&#65533;&#65533;&#65533;&#65533;K&#65533;&#65533;&#65533;&#65533;&#65533;L&#65533;&#65533;[3@B&#1071;&#65533;&#65533;&#65533;(E&#65533;Z&#65533;&#65533;&#65533;&#65533;j`&#65533;j&#65533;W&#65533;&#65533;&#65533;&#65533;68&#65533;&#65533;&#65533;[&#65533;E&#65533;9&#65533;o&#65533;K&#65533;&#65533;L&#65533;l&#65533;NX&#65533;&#65533;3D,&#65533;&#65533;&#65533;8[X&#65533;c&#65533;5&#65533;&#65533;:&#65533;[|8&#65533;PU8&#65533;&#65533;&#65533;8/|h&#65533;H&#65533;&#65533;B&#65533;9&#65533;&#65533;&#65533;&#65533;&#65533;&#65533;g&#65533;G(GrTC G&#65533;&#65533;&#65533;&#65533;bA:"&`&#65533;DLt&#65533;I&#65533; &#551;H&#65533;&#714;&#65533;&#65533;&Y\&#65533;*&#65533;&#65533;&#65533;[&#65533;&#65533;1&#65533;H&#65533;)P\&#65533;M 8 )&#65533;?}&#65533; &#65533;&#65533; &#65533;{C2!Kc&#65533;*8&#65533;&#65533;p &#65533;&#65533;i&#65533;h/&#65533;&#65533;H&#65533;&#65533;&#65533;&#65533;P,&#848;>&#65533;&#65533; &#65533;?&#1029;( 4H&#65533;&#65533;&#1091;) &#65533;&#65533;&#65533;&#65533;&#65533;&#65533;&#65533;&#65533;`&#65533;8&#65533;h&#65533;&#65533;s&#65533;&#65533; &#65533;l"&#65533;&#65533;k&#65533;&#65533;&#646;&#65533;&#65533;)@&#65533;H&#65533;H&#65533;t&#65533;&#65533;&#65533;&#65533;&#65533;y&#65533;&#65533;&#65533;"@&#65533;&#1565;&#65533;&#65533;&#65533;&#65533;&#65533;N&#65533;&#65533;&#65533;&#65533;U&#65533;h&#65533;&#65533;&#65533;&#65533;|E8&#65533;&#65533;&#65533;@w8&#65533;&#65533;&#65533;&#65533;&#65533;&#65533;l&#65533;l(&#65533;9&#65533;
]&#65533;13&#65533;&#65533;`&#710;&#65533;L&#65533;S&#65533;P&#65533;}&#65533;l G:&#65533;S&#65533;&#65533;0&#65533;&#65533;R!&#65533;(,&#65533;A &#65533;#&#65533;&#65533;dT&#65533;n{&#65533;z&#65533;&#65533;E&#65533;&#65533;)&#65533; &#65533;&#65533;&#65533;w&#65533;,;&#65533;7z&#65533;+&#65533;N+&#65533;&#65533;s:&#65533;E&#65533;&#65533;x	8S8&#65533;&#65533;&#65533;&#65533;&#65533;&#65533;*&#65533;#&#65533;&#65533;&#65533;L1O9.B&#65533;&#65533;&#65533;3&#65533;&#65533;&#65533;A4.&#65533;&#1261;&#65533;At&#65533;NY<Z&#65533;39X!&#65533;(&#65533;&#65533;&#65533;&#65533;`H&#65533;T&#65533;E#&#65533;&#65533;&#65533;&#65533;&#65533;&#65533;&#65533;&#65533;&#65533;&#517;&#65533;&#65533;
&#325;&#65533;\x&#65533;&#65533;]&#65533;D&#519;&#65533;&#65533;&#325;&#65533;&#1047;&#773;&#65533;
&#65533;&#65533;&#65533;
UP&#1352;D`Q&#65533;&#65533;&#65533;&#65533;&#65533;&#65533;	]&#65533;&#65533;FFR&#65533;1Y&#65533;&#459;&#65533;&#1099;&#65533;M&#65533;FM&#65533;&#65533;&#65533;\H&#65533; &#65533;'}&#65533;h%&#65533;\ Q&#65533;(M&#65533;/eR&#65533;&#65533;&#65533;&#65533;&#65533;.&#65533;&#1165;(&#65533;wH&#65533;.USM&#65533;&#65533;0S&&#1348;0&#65533;&#1353;&#65533;&#65533;Q&#65533;&#65533;&#65533;&#65533;8bP&#65533;&#549;X&#65533;&#65533;&#65533;E&#65533;&#65533;e&#1177;&#65533;&#65533;
&#65533;
)&#65533;&#65533;&#65533;\&#65533;Y&#65533;&#65533;&#65533;&#65533;&#65533;U&#1540;e`=&#65533;N&#833;DP&#65533;D&#65533;&#65533;&#65533;A&#2003;&#65533;9M(V&#65533;&#65533;x&#65533;&#65533;&#65533;&#65533;&#65533;&#65533;" 3h `&#65533;&#65533;&#65533;&#65533;&#65533;&#65533;&#65533;&#65533;2P&#65533;"(l&#65533; ]&#65533;*&#409; /*&#65533;&#65533;&#65533;&#65533;A&#65533;&#65533;&#65533;&#65533;&#65533;&#65533;&#65533;&#65533;
&#65533;&#65533;&#65533;&#65533;&#65533;&#65533;Z&#65533;&#65533;&#65533;&#65533;2&#65533;L&#65533;&#65533;&#1084;)&#65533;h&#65533;&#763;\&#1505;&#65533;&#65533;4&#65533;ZI&#65533;&#65533;&#65533;4*&#65533;r&#65533;&#65533;8&#65533;p&#65533;q&#65533;&#1025;&#65533;m/&#65533;>\P&#65533;A+&#887;R&#65533;\S&#65533;&#65533;PZ&#65533;f&#65533;AL&#65533; F&#65533;Y&#65533; &#65533;G&#65533;&#65533;&#1538;Bx&#65533;Sh&#65533;&#65533;ki&#65533;&#65533;&#65533;@&#65533;&#65533;2&#65533;2(Bz &#65533;&#65533;&#65533;&#65533;&#65533;d'&#65533;&#65533;&#65533;&#65533;_&#65533; E&#65533;&#65533;t+*x&#65533;&#65533;x&#65533;y&#65533;71T&#65533;7cl&#65533;&#65533;&#12545;&#65533;
p&#65533;&#65533;&#65533; &#173;
&#65533;JA&#65533;&#65533;&#65533;&#65533;&#65533;8&#65533;&#65533;8<,&#65533;:.&#65533;#9&#65533;.&#65533;&#65533;&#65533;&#65533;&#65533;&#24136;KR&#65533;X&#65533;x&#65533; &#65533;&#65533;@&#65533;&#65533;\&#65533;'&#65533;&#65533;?e&#65533;&#65533;
\P&#65533;MTc&#65533;	;&#65533;V8$&#1864;&#65533;&#1160;$:&#65533;9&#65533;&#65533;&#65533;]S&MS&#65533;&#65533;]&#65533;"5&#65533;H\u&#65533;vy!&#65533;&#65533;	&#65533;&#65533;&#65533;$PS&#65533;H&#65533;$(&#65533;&#65533;`R`&#65533;&#65533;0&#65533;]&#65533;p&#1228;&#65533;\&#65533;&#65533;&#65533;k&#65533;&#65533;CP^&#65533;P&#65533;kz&#65533;L&#65533;&#1966;[K|&#65533;&#65533;&#65533;&#65533;&#65533;&#1221;&#65533;&#65533;9&#65533;r\&#65533;&#65533;`&#65533;&#65533;[#&#65533;&#65533;&#65533;03H&#65533;XT&#65533;P&#1861;&#65533;&#65533;X&#65533;4&#65533;&#65533;&#521;&#65533;&#65533;&#65533;3iC
0&#65533;&#65533;&#65533;E$&#65533;(&#65533;w&#256;&#65533;I&#65533;&#65533;w&#65533;&#28989;X&#65533;&#65533;&#65533;p&#65533;&#65533;&#65533;&#65533;6&#65533; &#65533;&#65533;&#65533;2%P&#65533;Wp48&#65533;A&#65533;	hKi=*z&#65533;U?&#953;&#65533;&#145;&#65533;&#1024;&#65533;x&#65533;8p&#65533;k&#65533;&#65533;&#65533;&#65533;&#65533;&#65533;@&#65533;L&#65533;0 &#65533;L&#553;H&#65533;w(&#65533;&#65533;&#65533;4&#1573;&#65533;&#65533;&#65533;K&#65533;D&#65533;&#1865;&#65533;p&#65533;&#65533;&#65533;W8&#65533;&#65533;U&#65533;&#65533;&#65533;H,7\5&#65533;&#65533;&#65533;&#65533;FyA u&#65533; &#65533;	&#65533;&#65533;&#1591;&#41605;&#65533;&#65533;&#65533;:!&#65533;L:Y?H&#845;(&#65533;/&#1070;p&#65533;7&#65533;U&#1620;Y&#65533;&#65533;&#65533;&#65533;6&#65533;R2&#65533;&#65533;&#65533;*&#65533;&#65533;$t&#65533;&#65533;Is&#65533;'&#65533;&#65533;EH&#65533;U&#65533;(&#65533;+$&#65533;U;&#65533;&#65533;C&#65533;&#65533;Z2T&#65533;&#275;&#65533;7&#65533; )pg&#65533; x&#65533;&#65533;3&#65533;U&#1133;&#65533;&#65533;%&#65533;&#65533;A&#65533;&#65533;P &#65533;*&#65533;&#65533;&#65533;->&#65533;&#65533;&#65533;&#65533;&#65533;&#65533;&#65533;&#65533;"&#65533;&#65533;O &#65533;\!&#65533;&#65533;&#65533;&#65533;S&#65533;&#65533; ?&#65533;&#65533;8*&#65533;bk&#65533;v&#65533;,&#65533;&#65533;&#65533;&#65533;&#65533;Cx x r6g&#65533;(gsfR&#65533;Ug&M&#65533;&#65533;&#65533;&#65533;g&#65533;&#65533;&#65533;&#65533;&#65533;&#65533;&#65533;g|&#65533;&#65533;C&#65533;&#29496;&#65533;&#65533;&#853;(R&#65533;&#65533;w`&#65533;0&#65533;&#65533;&#65533;&#65533;Z&#65533;&#65533;	? Jgs&#65533;&#65533;hg&#65533;V&#65533;&#65533;&#904;-&#1070;-x&#65533;>,&#65533;(&#65533;&#65533;&#65533;/8&#65533;#&#1538;&#65533;&#65533;9&#65533;v&#65533;8&#65533;S.&#65533;&#65533;#&#65533;D&#65533;&#65533;&#65533;&#65533;&#65533;H&#65533;#&#65533;&#65533;&#65533;&#65533;g[&#65533;I&#65533;(&#65533;#K`&#65533;&#65533;L&#732;&#65533;&#65533;1B}&#65533;L
K&#65533;g&#65533; F&#65533;&#65533;&#65533;#&#65533;&#65533;&#65533;X&#65533;&#65533;&#904;&#65533;{IV&#65533;&#65533;+&#65533;3&#65533;&#65533;&#65533;C&#65533;ED&#65533;&#65533;&#65533;C&#65533;&#65533;!&#65533;8&#65533;&#65533;&#65533; O 's&#65533;Y&#65533;&#65533;&#65533;&#65533;:&#65533;&#65533;&#720;M&#65533;&#65533;&#65533;&#65533;n&#65533;5[&#65533;&#65533;&#65533;o&#1865;&#65533;&#65533;&#65533;&#65533;&#65533;&#60623;&#65533;&#65533;&#65533;&#65533;&#65533;Bsa&#65533;&#65533;`&#65533;&#65533;Y&#65533;&#65533; &#65533;&#65533;&&#65533;^&#65533;K&#65533;&#65533; &#65533;&#65533;&#65533;>&#65533;n&#65533;&&#65533;&#65533;4&#65533;&#65533;&#65533;&#65533;&#65533;PL&#65533;&#65533;%.&#65533;8x&#65533; &#65533;&#65533;P&#65533;J!&#65533;&#65533;8akc&#65533;&#65533;pg&#65533;&#65533;;H>&#65533;&#65533;(&#65533;&#65533; &#65533;i&#65533;&#65533;&#65533;XA6f/^&#65533;&#65533;&#65533;&#65533;&#65533;&#37568;&#65533;P&#65533;&#65533;&#65533;&#65533;&#65533;G&#65533;&#1567;&#354;&#65533;i&#65533;D6&#65533;&#65533;J,&#65533;[&#65533;&#65533;&#65533;Z&#65533;&#65533;&#65533;2&#65533;_&#65533;d&#65533;d&#65533;+&#65533;,&#65533;1&#65533;&#65533;&#65533;Q&C&#65533;^&#65533;Ty&#65533;@p&#65533;
&#65533;&#65533;&#65533;&#65533;&#65533;&#65533;Rq[&#65533;!J&#65533;e"&#65533;&#65533;&#65533; &#65533;&#65533;q&#65533;f&#65533;&#65533;O&#65533;&#65533;&#65533;Dy&#65533;&#65533;x&#65533;&#65533;X9F&#65533;pF&#65533;&#65533;&#65533;&#65533;9&#1864;" &#65533;9&#33129;vr&#65533;&#65533;&#65533;E&#65533;r&#65533;&#65533;&#65533;&#65533;&#65533;	/A&#65533;&#65533;&#65533;W)&#65533;&#65533;&#65533;V&#1602;&#65533;s&#65533;&#65533;2&#65533;&#65533;.&#65533;&#65533;`&#65533;V&#65533;&#65533;H&#65533;WAsi&#65533;&#65533;&#65533;&#65533;	 ]&#65533;&#65533;nh&#65533;&#65533;&#65533;&#65533;&#65533;	&#65533;&#65533;&#65533;&#65533;6O&#65533;&#65533;&#65533;&#65533;V&#1616;Ni&#65533;J&#65533;F&#65533;&#65533;&#65533;&#65533;iK&#456;J&#65533;&#65533;>&#65533;&#65533;~&#65533;N&#65533;t&#65533;&#65533;	Q&#65533;&#65533; &#65533;E&#65533; &#65533;	)`&#65533;Q}|&#65533;4*1&#65533;&#65533;&#65533;&#65533;&#65533;&#65533;]iZ&#65533;&#65533;&#65533;&#65533;6&#1989;&#65533;&#65533;&#65533;K&#65533;&#65533;&#65533;v&#65533;r&#65533;&#65533;&#65533;&#65533;P&#65533;XH&#65533;&#65533;&#65533;&#896;&#65533;v&#65533;K``k&#65533;&#65533;=$X&#65533;&#65533;U+&#65533;"&#65533;&#65533;P&#65533;&#65533;x>&#306;=&#65533;\&#65533;&#65533; &#65533;'h&#65533;D &#65533;&#65533;&#65533;&#65533;&#65533;&#65533;&#65533; "H&#65533;&#1608;&#65533;&#65533;) &#65533;&#65533;8&#65533;3&#65533;&#65533;&#65533;&#65533;&#65533;&#65533;&K&#65533;&#65533;&#65533;&#65533;&#65533;\!~]&#65533;&#1038;&#65533;&#65533;&#65533;&#65533;~&#65533;nx&#65533;&#65533;&#678;&#1982;I&#65533;&#65533;&&#65533;&#65533;x '<&#65533;-&#65533;&#1848;d&#65533;&#65533;4&#65533;&#65533;n&#65533;Q&#65533;&#65533;&#65533; &#65533;&#65533;&#65533;&#65533;I+&#65533;_3&#65533;&#65533;&#65533;&#65533;&#65533;&#65533;=&#65533;&#65533;&#65533;&#65533;&#65533;&#65533;&#65533;&#65533;&#65533;&#65533;&#65533;&#65533;&#65533;&#65533;&#65533;&#1041;&#65533;&#65533;&#65533;U&#65533; 	&#65533;&#65533;<&#65533;#&#65533;&#65533;&#65533;p&#65533;&#65533;&#65533;$&#65533;d&#65533;&#65533;&#65533;! &#65533;(<L&#65533;&#65533;M&#65533;&#65533;&#65533;/&#65533;&#65533;S&#65533;&#65533;2&#65533;&#65533;-&#65533;Ia&#65533;J)U&#65533;&#65533;&#65533;M&#65533;-&#65533;&#65533;&#65533;bO&#65533;&#1325;#&#65533;&#65533;<&#65533;&#976;SGV&#65533;8&#65533;Sm!&#65533;&#65533; O&#65533;&#65533;xT&#65533;wMg&#65533;	x&#65533;&#65533;&#65533;&#65533;0lv&#65533;k~&#65533;&#65533;(&#65533;&#65533;&#65533;D&#65533;;&#65533;&#65533;&#65533;D&#65533;&#65533;&#65533;&#65533;:&#65533;&#65533;I_&#65533;?&#65533;&#65533;&#65533;s&#65533;&#65533;&#65533;
&#65533;&#65533;	FjS &#1605;&#65533;QN&#65533;.*j&#65533;(&#43997;p&#65533;^&#65533;&#65533;~&#65533;p&#65533;&#65533;h^&#65533;x&#65533;x^58&#65533;&#65533;w&#65533;&#65533;&#65533;&#65533;'&#65533;@&#65533;&#65533;&#65533;W
W&#65533;DS_&#65533;d&#65533;1&#65533;}&#65533;&#65533;G&#65533;&#65533;u&#65533;w&#65533;&#65533;&#65533;<&#65533; &#65533;&#907;&#65533;)&#65533;&#65533;&#65533;o&#65533;&#65533;&#65533; &#65533; &#65533;&#65533;&#65533;!&#65533;&#65533;&#65533;&#65533;&&#65533;Fp#(&#65533;Y&#65533;`&#65533;(&#65533;&#65533;&#65533;&#65533;>&#65533;F&#65533;);&#65533;&#65533;&#65533;&#65533;&#65533;&#65533;&#1535;_p&#65533;&#1441;&#65533;4(P&#65533;&#65533;&#65533;&#65533;$&#65533;&#65533;8A&#65533;&#502;c	Q&#65533;&#65533;_&#65533;[ &#65533;&#65533;',&#1649;b&#65533;i&#65533;&#65533;&#65533;&#65533;6&#65533;&#65533;<&#65533;q&#65533;&#65533;eqF&#65533;#&#65533;g&#65533;&#65533;=D lw`&#65533;n&#65533;&#65533;&#13513;&#65533;W&#65533;&#65533;&#65533;&#65533;V&#65533;7&#65533;r&#65533;&#65533;&#65533;&#65533;5ws&#65533;&#65533;t&#65533;E+&&#65533;?&#65533;&#65533;&#1854;&#54144;&#65533;!&#65533;&#1073;&#65533;6&#65533;&#65533;&#65533;&#65533;&#65533;3p&#65533;&#65533;l4wA&#1036;&#65533;lwf;&#65533;&#65533;&#65533;&#65533;&#65533;4&#65533;K&#65533;L&#65533;&#65533;#&#65533;f&#65533;+&#65533;}=&#65533;&#65533;&#65533;&#2043;&#65533;?&#65533;&#65533;oN&#65533;6p&#65533;1O&#65533;&#65533;2&#65533;&#65533;&#65533;&#65533;G&#65533;t0	&#65533;c&#65533;?6&#65533;&#65533;&#65533;&#65533;@&#65533;/&#65533;&#65533;&#65533;&#65533;&#65533;CT@&#65533;"&#65533;|X&#65533;&#65533;&#65533;o&#1799;&#65533;)C&#65533;4/X&#65533;]&#65533;&#65533;&#65533;?<p&#65533;&#65533;%&#65533;BP&#65533;&#65533;"&#65533;EzGA&#65533;?2Y$(&#65533;&#65533;&#65533;=9P&#65533;&#65533;@&#65533;&#65533;?SR&#65533;&#65533;0=n&#65533;(&#65533;&#1553;&#65533;&#65533;a&#65533;	|]&#65533;^&#65533;9&#65533;&#538;s&#65533;Y&#65533;&#65533;w&#9831;&#65533;{&#65533;&#65533;^%&#65533;&#65533;Q&#65533;&#65533;O&#65533;&#65533;1&#65533;&#65533;&#65533;D&#65533;&#65533;.
&#65533;&#65533;&#65533;&#65533;wA&#65533;d)&#65533;&#65533;&#65533;&#65533;&#65533;&#615;&#65533;&#65533;gS&#65533;C#&#65533;&#65533;&#65533;&#65533;&#65533;F&#65533;&#65533;&#65533;&#65533;{%&#65533;J+&#65533;&#65533;&#1818;k%&#65533;Y&#65533;;&#65533;&#65533;&#65533;&#65533;?&#65533;&#65533;JP	&#65533;&#65533;G&#65533;&&#65533;,>&#562;&#55066; C&#65533;&#65533;&#65533;&#1056;)&#65533;zJ&#65533;3&#65533;9 E&#65533;&#65533;&#65533;$]&#65533;&#65533;&#65533;n&#65533;eD0&#65533;et&#65533;At/
ApM&#65533;&#65533;h&#65533;8T,&#65533;&#65533;(t&#65533;2&#65533;&#65533;&#65533;2&#65533;&#65533;&#65533;<P`&#65533;!&#65533;&#65533;&#65533;"028\&#65533;%(&#129;&#65533;<&#65533;&#65533;&#65533;8&#1282;&#65533;S&#65533;&#65533;hJT&#65533;&#65533;`&#65533;U)&#65533; .&#65533;x&#65533;&#65533;E&#65533;zgD&#65533;?&#65533;&#65533;X7W,&#65533;Yf$&#65533;x>&#65533;&#65533;&#65533;Xy6&#65533;?y@X&#65533;]&#65533;c&#65533;n&#65533;-W&#65533;&#65533;f&#65533;&#65533;fYj&#65533;pZ&#65533;&#65533;9&#65533;&#65533;dL&#65533;uEk&#65533;P &#65533;dB&#65533;&#65533;&#65533;&#65533;?&#65533;&#37944;&#65533;	'&#65533;&#65533;&#65533;&#65533;d&#65533;@&#65533;4B&#65533;mPN&#65533;&#65533;&#1154;&&#65533;nLsF}&#65533;&#65533;&#65533;6&#1024;(kA&#65533;&#65533;&#65533;&#65533;&#65533;&#65533;&#65533;&#65533;&#65533;X&#65533;L4v(&#65533;M&#65533;&#65533;&#65533;&#65533;A&#65533;&#65533;&#65533;@<&#65533;&#65533;&#65533;"&#65533;&#65533;O` &#65533;<pBc&#65533;&#65533;&#65533;&#65533;&#65533;&#65533;&#65533; &#65533;&#65533;O2T&#65533;Bd&#65533;&#65533;&#65533;($&#65533;&#65533;7&#65533;@P^9&#65533;Yb	&#65533;&#65533;?ID&#65533;Fp&#65533;&#65533;&#65533;h &#65533;&#65533;G,\v(&#65533;&#65533;&#65533;;o&#65533;&#65533;&#65533;&#65533;&#65533;l&#65533;&#65533;&#65533;&#65533;&#65533;:&#65533;&#65533;&#65533;0&#65533;&#65533;&#65533;*&#65533;r&#65533;K])&#65533;2&#65533;5&#65533;A&#65533;C
 Ch&#65533;&#65533;HkY&#65533;8V	&#65533;&#65533;&#65533;c&#65533;WY&#65533;&#65533;&#65533;+^&#1354; &#65533;B&#366;v&#65533;D&#65533;l&#65533;I@&#65533;sr&#65533;I*{&#65533;&#65533;&#65533;&#65533;&#65533;6&#65533;&#65533;*3&#65533;v&#65533;@Pa*F&#65533;&#65533;&#65533;	&#65533;&#65533;AE&#65533;&#65533;&#65533;yD>&#65533;&#65533;+;&#65533;&#65533;&#65533;&#65533;&#65533;#&#65533;&#65533;&#65533;$&#65533;0	&#65533;:&#65533;&#65533;&#65533;&#65533;b&#65533;&#65533;&#65533;b&#65533;&#65533;&#65533;F&#65533;t)&#65533;@&#65533;&#65533;t&#65533;C&#65533;"%)&#65533;D&#65533;b!&#65533;&#65533;&#65533; &#25104;&#65533;@&#65533;#&#65533;&#65533;^6&#65533;&#65533;Z&#65533;g&#65533;`O:&#65533;E &#65533;&#65533;%8&#65533; J&#65533;&#65533;&#65533;
&#65533;P&#65533;%p@&#65533;t&#65533;&#65533;&#65533;&#65533; .K&#65533;&#65533;''&#65533;&#65533;U&#65533;g;&#65533;&#65533;J/&#65533;&#65533;n`M&#65533;&#65533;&#65533;@C$J&#65533;4&#65533;&#65533;&#65533;h&#65533;&#65533;h@&#1037; d"&#65533;C<&#65533; )&#65533;p1|AGA&#65533;&#65533;&#65533;&#65533; q &#65533;e6&#1165;@L&&#65533;)N&&#65533;&#65533;w&#65533;m&#65533;&#65533;Bh &#65533;|\ai&#65533;L&#1165;L<&#65533;
&#65533;&#65533;hI3Q '&#65533;Aa&#65533;&#65533;&#65533;&#65533;&#65533;&#65533;&#65533;_&#65533;mj&#65533;&#65533;&#65533;&#65533;&#65533;9A&#65533;&#1218;@#X&#65533;s&#65533;&#65533;x@t&#65533;&#65533;@J&#65533;&#65533;&#65533;3h&#65533;?&#65533;0&#65533;v&#65533;#
&#65533;&#65533;7&#65533;&#250;&#65533;&#65533; }O!&#65533;&#65533;&#65533;C&#65533;&#65533;&#65533;hw&#65533;&#65533;Fx&#65533;&#65533;.%&#65533;&#65533;&#65533;&#65533;&#65533;Q&#65533;!&#65533;D
P&#65533;*Pa@7&#65533;G&#65533;Pf&#65533;&#65533;h#D+p&#65533;&#65533;&#65533;
M&#65533;A&#65533;&#65533;&#318;&#65533;E&#65533;}&#65533;&#65533;g&#65533;G&#65533;&#65533;o#&#65533;&#722;&#65533;@&#65533;&#65533;&#65533;&#65533;&#65533;>&#1848;&#65533;bHb&#65533;i=x &#1340;SA&#65533;&#65533;a&#65533;&#65533;&#65533;&#65533;&#65533;*`&#241;"7&#65533;&#65533;e&#65533;&#65533;A6&#65533;&#65533;`&#65533;&#65533;k&#65533;
Y&#65533;B&#65533;&#65533;&#65533;&#65533;;&#65533;I&#65533;m&#65533;&#65533;&#65533;&#65533;h;&#65533;&#1486;"@&#65533;z&#65533;H6&#65533;M&#65533;&#65533;&#65533;&#65533;&#65533;&#65533;&#16812;1&#65533;&#65533;&#65533;c&#65533;&#65533;&#65533;&#128;&#65533;&#65533;C8&#65533;&#65533;&#65533;8&#65533;"&#65533;q,&#65533;FP&#65533;G'RV\&#65533;&#65533;
&#65533;T&#65533;DXI[&#65533;&#65533;6&#65533;/&#65533;&#65533;&#65533;&#1255;&#65533;-imD[&#65533;&#522;7&#65533;0&#65533;f#&#65533;&#65533;rk&#65533;A{1&#65533;&#65533;&#65533;&#65533;&#65533;B
&#65533;&#65533;&#65533;&#65533;r!&#65533;B&#65533;#B&#65533;&#65533;LaN&#65533;	&#65533;&#65533;&#65533;AC&#65533;	&#65533;Y
&#65533;S&#65533;P&#65533;+&#65533;R`0&#65533;!F$Ols&#65533;&#65533;AT&#1450;&#65533;qb@&#65533;l&#65533;? &#65533;&#897;Db=&#65533;&#65533;D&#65533;&#65533;&#65533;&#65533;  &#65533;~&#65533;O&#65533;B$&#1906;&#65533;4&#65533;&#65533;GSaT&#65533;&#228;P&#1070;&#65533; &#65533;&#65533;L&&#65533;&#65533;&#65533;&#65533; &#65533;9&#65533;-LS&#65533;+&#65533;&#65533;&#65533;&#65533;Q&#65533;H&#1366;&#65533;&#65533;&#65533;&#65533;&#65533;K&#65533;&#65533;p1&#65533;`p&#65533;&#65533;&#65533;?&#65533;&#65533;&#65533;&#65533;zp_&#65533;&#65533;@&#65533;*&#1293;d&#1490;U&#65533;&#65533;&#65533;&#65533;&#65533;&#65533;H&#65533;^&#65533;#_&#65533;&#65533;&#65533;Ff&#65533;:n&#65533;&#65533;&#65533;G&#52922;&#65533;&#65533;g&#65533;&#424;&#65533;~&#65533;9(wr&#65533;4&#65533;&#65533;G?&#65533;&#65533;+&#65533;&#65533;i&#65533;a&#65533;'
&#65533;E&#65533;&#65533;BB*.q&#65533;&#321;&#65533;&#65533;&#65533;&#65533;d$F*&#65533;
P@&#1697;&#1638;&#65533;&#563;&#65533;}&#65533;&#65533;>[Z&#65533;&#65533;;YZmhx&#65533;-&#65533;6J\"&#65533;&#65533;&#65533;&#65533;5'&#65533;;&#65533; HD"&#65533;m&#65533; >&#65533;&#65533;ll&#65533;&#65533;#}O*&#65533;<&#606;&#65533;&#65533;&#65533;W&#65533;&#646;q&#65533;&#65533;&#65533;&#65533;&#65533;W'&#65533;;&#65533;&#65533;&#65533;&#65533;&A&#65533;&#65533;H&#65533;&#1575;&#65533;
$&#65533;&#65533;e/{&#1550;
:&#65533;W&#65533;&#65533;&#65533;@bp&#65533;&#65533;&#65533;Q&#65533;&#65533;81&#65533;d&#65533;q&#1629;&#65533;K&#65533;&#65533;&#65533;Q&#65533;T&#65533;y&#65533;&#540;&#65533;&#65533;X&#65533;&#65533;&#65533;&#65533;&#533;#j=&#65533;t&#496;&#65533;wE&#65533;&#65533;&#65533;X&#65533;&#65533;&#65533;&#1544;%&#299;/K&#65533;\S&#65533;&#65533;E'&#65533;&#65533;[&#65533;$H`&#65533;;} &#65533;L:&#65533;&#65533;&#65533;&#65533;3&#65533;^&#65533;&#65533;W&#65533;d	5&#65533;Bi&#65533;&#65533;;&#65533;A0&#65533;4h6>@<
	d0&#65533;eV&#65533;&#65533;f]1&#65533;&#65533;&#65533;`d&#65533;&#65533;&#65533;&#65533;&#65533;&#65533;&#65533;H&#65533;&#65533;\&#65533;&#65533;&#65533;:&#65533;&#65533;=&#65533;\&#65533;&#65533;|&#65533;&#65533;&#65533;$&#65533;A&#65533;T&#65533;&#65533;@J&#65533;P&#65533;G&#65533;ETD\&#261;&#65533;EZE(AHT&#65533;&#65533;	&#65533;&#65533;LHDG&#65533;&#65533;c&#65533;Zc&#65533;&#65533;I&#65533;&#65533;Pua>a&#65533;&#65533;&#65533; &#65533;&#65533;&#65533;&#65533;&#65533;&#1793;u&#65533;&#65533;%&#65533;P&#498;&#65533;	d&#65533;&#65533;&#65533;?U%&#65533;&#65533;&#65533;TN"$&#65533; (&#65533;w&#65533;Gx<Al&#65533;&#65533;&#65533;F&#65533;&#65533;&#65533;&#65533;_&#65533;C)}&#65533;?&#65533;wl{&#65533;G0&#65533;@&#65533;&#65533;A4&#65533;6&#65533;&#65533;SxD&#65533;&#65533;&#65533;&#65533; &#962;&#65533;~&#65533;&#65533;#&#65533;&#65533;&#65533;,EU&#65533;&#65533;%&#65533;&#65533;	&#65533;"&#65533;T&#65533;3d&#65533;e5&#65533;	`&#65533;`A+&#65533;&#65533;%&#65533;&#65533;0&#65533;4Hp"&#65533;&#65533;&#65533;"&#65533;&#65533;&#65533; A&#65533;&#65533;)&#65533;&#65533;Q&#65533;&#65533;&#65533;&#65533;t	&#65533;	(&#33747;h&#65533;-&#65533;V&#65533;jPj&#65533;a,pC&#65533;&#65533;&#65533;l&#65533;;&#65533;&#65533;J$&#65533;&#65533;	m&#65533;|l&#65533;p&#65533;&#65533;u&#65533;^4J&#65533;&#65533;-&#65533;	&#65533;G>&#65533;D&#65533;T&#65533;w\L&#65533;U&#65533;&#65533;&#65533;#e&#65533;&#65533;x&#65533;&#65533;J&#65533;M&#65533;&#65533;U^8&#65533;C#&#65533;&#65533;@4&#65533;c<&#65533;Q;R&#65533;I&#65533;&#65533;?&#65533; '&#65533;]&#65533;&#65533;A&#65533;H&#65533;&#65533;&#65533;H&#65533;c&#65533;&#65533;&#65533;&#65533;&#65533;5&#65533;{&#65533;&#65533;&#65533;&#65533;]&#803;&#65533;WD&#65533;&#65533;(&#65533;	&#65533;x&#65533;qX&#65533;L&#65533;&#65533;e&#65533;&#1564;d&#1604;&#65533;&#65533;&#65533;I&#65533;&#65533;$&#65533;{&#65533;&#65533;4&#65533;&#65533;{&#65533;A&#65533;E &#65533;s&#65533;XA&#65533;R+&#65533;&#65533;&#65533;&#65533;&#65533;h!` 	 &#65533;<&#65533;@T&#1920;3&#65533;BQ<&#65533;&#65533;(&#65533;&#65533;&#65533;DZ&#65533;A&#65533;0&#65533;&#65533;&#65533;&#65533;R&#65533; &#65533;&#1055;&#65533;@Z&#65533;&#65533;<&#65533;[&#65533;&#1629;&#65533;&#1630;&#65533;&#65533;:\&#65533;x&#65533;"&#65533;&#65533;Ah&#65533;W&#65533;&#65533;9&#65533;>=&#65533;.m\&#65533;&#65533;<&#65533;qQUT&#666;&#65533;0F&#1536;Fct&#65533; &#65533;&#65533;6t&#65533;%D!JAui`qP&#65533;	&#65533;&#65533;O&#65533; &#65533;&#65533;w&#65533;&#65533;&#65533;r$&#498;&#65533;T&#65533;!&#65533;l&#65533;&#65533;@"&#65533; &#65533;&#65533;s&#65533;$B&#65533;&#65533;&#65533;z&#65533;G&#65533;&#65533;&#65533;A&#65533;&#65533;\{&#65533;{C!pA
l&#65533;&#65533;XS&#65533; `&#65533;4&#65533;&#1728;&#65533;B4x&#65533;&#65533;&#65533;&#65533;&#65533;![&#5827;&#65533;&#65533;hA'&#65533;&#65533;f&#65533;O|&#65533;&#65533;#r (&#65533;P&`#&#65533;&#65533;~#Tb6&#65533;B+`@+B+`&#65533;&#65533;&#65533;&#65533;&#65533;T@&#481;"&#65533;8L&#65533;&#65533;&#65533;F&#65533;"&#65533;b&#65533;&#65533;&#593;&#65533;((I-&#65533;I0
&#65533;C&#65533;&#65533;2f&#65533;U&#65533;&#65533;+&#65533;y&#65533;+&#65533;d&#65533;&#65533;(&#65533;&#65533;&#65533;EA8@&#65533;tK&#65533;&#65533;Pa&#65533;&#65533;
{x&#65533;&#1421;&#65533;w&#65533;&#65533;{^&#65533;M&#65533;z&#65533;&#65533;&#1781;c=&#65533;zE&#65533;E&#65533;P&#65533;{&#65533;&#65533;&#65533;&#65533;	}&#65533;&#65533;Z&#65533;G&#65533;&#65533;&#65533;E&#65533;&#65533;M&#65533;;&#905;&#65533;&#65533;&#65533;&#65533;&#1861;m&#65533;&#65533;MQ&#65533;)&#65533;&#65533;d&#65533;C&#65533;&#19060;&#65533;&#65533;xd4J&@&#65533;zl&#65533;?p&#65533;9 +l&#65533;&#424;&#65533;yO&#65533;&#65533; 0&#65533;BQ&#65533;&#65533;B]C,&#65533;&#65533;-&#65533;.&#1618;I&#65533;&#65533;P&#65533;&#65533;&#65533;i>&#1812;UO&#65533;POYEQ&#65533;@&#65533;&#65533;&#65533;(&#65533;&#65533;&#65533;@Yn~&#5568;XB&&#65533;&#414;&#65533;$&#65533;&#65533;*k&#65533;&k\J&#65533;:h&#65533;6&#65533;&#65533;.&#65533;&#65533;+&#65533;x&#65533;&#65533;&#65533;&#65533;ZLJ&#65533;X&f&#65533;i &#65533;>Z[&#65533;&#890; &#65533;&&#65533;h
L&#65533;&#1724;&#65533;A@>&#65533;y&#65533; H&#65533;%&#65533;&#65533;e&#43391;&#65533;&#65533;&#65533;&#65533;&#65533;&#65533;&#65533;&#65533;&#65533;&#65533;&#65533;&#65533;&#65533;&#154;@&#65533;fm&#65533;&#65533;(&#65533;X&#65533;h&#65533;@&#1062;	&#65533;&#65533;<C&#65533;&#65533;hr&#65533; &#65533;&#65533;Q&#65533;&#65533;&#65533;A"&#65533;B&#65533;&#65533;&#65533;&#620;&#65533;r&#65533;'&#65533;D&#65533;n&#65533;&#65533;'0HQ&#65533;&#65533;&#65533;,&#323;&#65533;&#65533;&#946;&#65533;p t$8C&#65533;&#65533;"&#65533;&#65533;&#65533;&#65533;"&#65533;&#65533;e&#65533;&#65533;&#65533;?&#65533;&#65533;&#65533;C(&#65533;#`&#65533;&#65533;?B+&#65533;&#65533;&#65533;
&#65533;&#65533;%&#1792;\&#65533;?&#65533;H*&#65533;
R &#65533;{&#65533;&#65533;b&#65533;&#65533;&#25161;zGi&#65533;&#65533;&#65533;@-&#65533;&#65533;1~&#65533;n&#65533;x&#65533;&#65533;r&#65533;&#750;G&#65533;t<0j&#65533;J&#65533;{&#65533;K&#65533;X#A|&#65533;t&#65533;*`&#65533;&#65533;6&#65533;&#65533;&#65533;&#65533;J&#65533;&#65533;z&#65533;&#65533;&#65533;i&#65533;&#65533;&#65533;u&#65533;y&#65533;&#65533;F&#65533;?&#65533;&#1109;&#65533;0&#1027;T&#65533;&#65533;8&#18336;&#65533;x&#65533;z&#65533;"(G&#65533;&#65533;B&#65533;C0&#65533;&#65533;6&#65533;&#65533;&#65533;&#65533;K>&#906;&#65533;&#4740;a&#65533;?@&#65533;J&#65533;&#265;&#65533;&#65533;wh&#65533;&#65533;&#65533;{&#292;&#65533;&#65533;&#65533;@,&#44644;&#65533;&#65533;&#65533;$P&#65533;&#65533;OJj&#65533;&#65533;&#65533;&#65533;&#65533;&#65533;hm+Y&#65533;&#65533;&#65533; &#65533;&#65533;&#65533;&#65533;k  F&#65533;\<&#65533;&#65533;&#65533;&#65533;&#65533;&#65533;&#65533;&#65533;&#65533;;&#1793;x&#65533;M&#65533;,0"&#65533;&#65533;T &#620;_Z&#65533;&#43942;e&#65533;&#65533;SO&#65533;q 6&#65533;A&#65533;&#65533;\.&#65533;$h&#65533;?&#65533;&#65533;&#65533;6&#65533;BW&#65533;(&#65533;((&#65533;&#65533;%^V&#65533;&#65533;&#65533;&#65533;%&#65533;d&#65533;&#65533;;&#65533;&#65533;&#65533;&#65533;x&#65533;V 8&#65533;&#65533;:J B&#65533;&#65533;&&#65533;&#65533;&#65533;J&#65533;hq&#65533;K&#65533;|&#65533;gK;&#65533;&#65533;q&#65533;&#65533;&#65533; &#65533;&#65533;&&#65533; .&#65533;q"&#65533;B"&#65533;&#65533;QUr&#65533;&#65533;&#65533;Q&#65533;@&#65533;B"l&#65533;ha&#65533;2&#65533;@ @&#65533;"G&#65533;";2 &#65533;"D2P2&#65533;)- b&#65533;&#65533;u|&#65533;&#805;3&#65533;G!\@!<'A&#65533;[[qgV&#65533;&#65533;LC+&#65533;&#65533;H&#65533;&#65533;&#65533;&#65533;T&#65533;&#65533;&#65533;a&#65533;"*$&#65533;&#65533;3&#65533;*&#65533;&#65533;&#65533;&#65533;,&#65533;&#65533;Z-5&#65533; &#65533;9&#65533;&#65533;&#1426;9&#65533;~&#65533;B&#65533;B+	&#65533;,@\(&#65533;&#65533;>&#65533;&#65533;&#65533;ME,	&#65533;&#65533;-y&#65533;&#65533;
I&#65533;&#65533;&#65533;-{&#65533;&#65533;&#65533;	&#65533;&#65533;&#65533;X&#65533;Y&#65533;&#65533;&#65533;&#7597;&#65533;kDn&#65533;<&#65533;&#65533;&#65533;&#65533;?&#65533;C&#65533;&#65533;&#65533;	an&#65533;0!&#65533;uH?g&#65533;{&#65533;Q&#65533;c%&#65533;n&#65533;#&#65533;&#65533;&#65533;$&#65533;&#65533;.&#65533;<&#65533;#&#65533;&#65533;{&#65533;&#65533;w&#65533;&#65533;&#65533;w&#65533;&#798;&#65533;D&#65533;&#65533;&#65533;<&#65533;&#65533;1o{P&#65533;&#65533;&#65533;Ii&#65533;&#65533;&#65533;e&#1872;&#65533;J&#41827;&#65533;&#65533;i&#65533;a&#65533;?&#65533;&#181;&#65533;&#65533;&[&#65533;c&#65533;K&#1438;&#65533;&#65533;&#65533;P(t4&#65533;&#65533;&#65533;_{&#65533;&#65533;4&#65533;&#65533;&#65533;j&#65533;@&#65533;&#65533;|{&#65533;h&#65533;.- 1&#65533;GlL2@9a&#65533;&#65533;&#65533;&#65533;&#65533;&#65533;&#65533;&#65533;&#490;&#65533;
|l&#490;&#65533;&#65533;D@&#65533;&#65533;8 p&#65533;""&#65533;&#65533;&#65533;&#65533;&#65533;&#65533;Pve&#65533;&#65533;%&#65533;
&#65533;eW&#65533;&#65533;q&#65533;&#65533;&#65533;2-{B&#65533;&#65533;&#65533;1&#65533;,&#709;%&#65533;&#65533;X&#65533;_&#65533;:&#65533;@8&#65533;&#65533;&#65533;sl&#65533;=&#65533;6&#65533;&#65533;&#65533;s&#65533;&#65533;sD[9D&#65533;&#65533;! &#65533;&#65533;&#65533;s&#65533;&#65533;s&#65533;vt&#65533; &#65533;o&#65533;&#65533;&#65533;@9&#65533;&#65533;.&#65533;&#65533;s&#65533;&#65533;X2D@&#65533;X&#65533;4r$&#65533;&#65533;x&#65533;&#65533;_&#65533; D&#65533;"&#65533;&#65533;&#65533;=&#65533;C}&#65533;&#65533;@&#65533;&#65533;?x&#65533;/hw9&#65533;w9&#65533; 0&#65533;A&#65533;r]&#65533;&#65533;&#65533;&#65533;(&#65533;WW9&#65533;>&#65533;p&#65533;&#65533;&#65533;O&#1126;&#65533;wzD&#65533;&#65533;!y&#65533;&#65533;Z&#65533;&#65533;&#65533;3(&#65533;+H&#65533;`&#65533;2&#65533;&#65533;8C&#65533;!&#65533;&#65533;A+&#65533;#t-Axm(0&#65533;&#65533;&#65533;B.`A&#65533;l)&#65533;&#65533;&#512;&#65533;&#65533;&#65533;&#65533;&#65533;&#65533;&#65533;&#65533;R&#65533;m:&#65533;G&#65533;&#65533;	&#65533;	&#65533;<&#65533;&#65533;&#65533;&#1902;&#1792;&#65533; &#65533;p&#65533;S4|]&#65533;&#65533;&#65533;<&#65533;&#65533;&#65533;BU&#65533;9NZ&#65533;&#65533;&#65533;z&#65533;&#65533;v&#65533;&#65533;&#65533;&#65533;J&#65533;>&#65533;&#65533;&#65533;D&#65533;P&#65533;&#65533;&#65533;&#1379;5A&#1059;&#65533;&#65533;w&#65533;%$&#65533;GKV{L&#65533;R&#65533;I&#65533;&#65533;	>&#65533;&#65533;z-&#65533;&#65533;:&#65533;r&#65533;&#65533;&#21102;&#65533;O{c&#1413;&#65533;HV{l&#65533;&#65533;&#65533;&#65533;o&#65533;tqcL&#65533;&#65533;&#65533;&#65533;z&#65533;&#65533;z&#65533;&#65533;n&#65533;(&#55219;&#65533;&#1198;&#65533;&#65533;(1&#65533;O&#65533;&#65533;4&#65533;&#65533;@&#65533;&#65533;?&#65533;&#65533;&#65533;&#65533;?P&#65533;&#65533;A&#770;D|&#65533;K*@,&#65533;&#65533;4&#65533;A4&#65533;jYb9X&#65533;mP&#65533;1&#65533;u6@\&#65533;9&#65533;dw9&#65533; &#65533;Ba&#65533; &#65533;F&#65533;!&#65533;&#65533;B	&#65533;&#65533;k&#65533;@&#65533;&#65533; *&#65533;@	&#65533;Q{|&#65533;&#65533;&#1151;&#65533;&#1151;&#65533;&#65533;@2&#65533;%w,<&#65533;C2$3|&#65533;.&#65533;&#65533;pG&#65533;&#65533;g&#65533;&#65533;E&#65533;7s77qo&#65533;&#65533;&#65533;&#603;&#65533;&#65533;&#65533;&#65533;|&#615;&#65533;8&#65533;&#65533;&#65533;<&#65533;{&#65533;&#65533;&#65533;rSr|&#65533;C&#65533;&#65533;7&#65533;&#65533;&#65533;&#65533;{@&#65533;}}&#65533;&#65533;8&#1335;&#65533;{&#65533;:=H&#65533;",B%&#65533;7&#65533;k&#65533;.h&#65533;$==&#65533;&#65533;?l=&#65533;A&#65533;&#65533;&#65533;{&#65533;?h&#65533;&#65533;S&#65533;&#65533;4&#65533;&#65533;&#1016;F$&#65533;>&#65533;&#65533;&#65533;?p&#65533;&#65533;&#65533;&#65533;&#65533;&#65533;&#65533;&#1789;&#65533;?PCXy&#65533;&#65533;F&#65533;s!d&#65533;&#65533;&#65533;&#65533;!&#65533;&#65533;Gxg&#65533;&#65533;&#65533;x&#65533;&#65533;&#65533;J(v&#65533;&#65533;' &#65533;&#65533;E&#65533;3&#65533;27P,&#65533;&#65533;3T&#65533;&#65533;(&#65533;%&#65533;&#65533; &#65533;1&#65533;2&#65533;33&#65533;-s43&#65533;&#65533;XE&#65533;&#65533;-&#65533;p&#65533;&#65533;m&#65533;h&#65533;<&#1792;&#65533;&#65533;	&#65533;&#65533;&#65533;&#65533;ZI&#65533;(&#65533;&#65533;<&#65533;&#65533;&#65533; 7xB,&#65533;&#65533;@&#1282;)&#65533;H&#65533;|Dy&#65533;(&#65533;{&#65533;&#65533;^p&#65533;wxQ7&#65533;&#65533;&#65533;&#65533;tl&#65533;&#65533;&#65533;&#65533;&#65533;&#65533;J&#65533;,&#1697;&#65533;&#65533;KnD&#65533;&#65533;t&#65533;&#65533;F&#65533;&#65533;xiE&#65533;Q&#65533;@4&#65533;7&#65533;Q&#65533;&#65533;&&#65533;'&#65533;&#65533;F)&#65533;&#1060;&#65533;&#65533;?&#65533;&#65533;&#65533;&#65533;&#65533;&#65533;&#65533;&#65533;u&#65533;&#65533;dI&#65533;-&#65533;&#65533;#hU&#65533;$&#65533;P	&#65533;&#65533;&#65533;d&#855;%&#65533;xY&#65533;"N&#65533;&#65533;Q&#65533;I1h&#65533;&#65533;&#65533;&#65533;&#65533;&#65533;&#65533;&#65533;&#65533;R&#65533;&#65533;&#65533;&#65533;&#65533;!MQy&#65533;&#65533;&#65533;&#65533;@aZ&#65533;&#65533;p&#65533;?&#65533;&#670;-[&#65533;lV&#65533;o&#65533;&#405;&#65533;p&#319;2&#65533;&#65533;&#65533;!&#65533;b&#65533;&#65533;FxM&#65533;`5&#65533;&#65533;&#65533;&#65533;&#65533;&#65533;&#65533;&&#65533;&#65533; $&#65533;/&#65533;&#65533;m2^&#65533;@&#65533;	8(&#65533;&#4288;C0L&#65533; C&#528;;||21gD&#65533;&#65533;Z&#65533;&#65533;&#65533;w\&#65533;"&#65533;0|&#65533;?&#65533;&#65533;&#65533;&#65533;&#65533;_&#65533;r&#65533;&#65533;&#65533;(7&#65533;&#65533;k&#65533;&#65533;Y&#65533;&#65533;Fw&#1837;[_7&#65533;&#1983;&#65533;&#1717;&#65533;&#65533;O&#65533;:p&#65533;&#65533;&#65533;&#65533;&#65533;~&#1882;u&#65533;&#65533;&#65533;&#1263;&#65533;&#2040;&#65533;&#65533;&#65533;&#65533;&#65533;&#65533;&#65533;o.&#65533;v&#65533;g&#65533;ql&#65533;M&#65533;B2&#65533;0&#65533;u&#65533;&#65533;YXd&#65533;y@2&#65533;&#65533;&#65533;IC&#65533;&#65533;'&#65533;;&#65533;&#65533;&#65533;&#65533;&#65533;&#65533;#&#65533;&#65533;&#65533;&#65533;&#65533;@&#65533;-x
&&#65533;d&#65533;&#65533;&#65533;.#&#65533;HxA^P &#65533;&#65533;&#65533;%&#65533;jy&#65533;&#65533;m&#65533;RKcHxA&#65533;_,Q@*(&#65533;g&#65533;&#65533;@&#65533;
&#65533;&#65533;$b&#65533;&#65533;Tt&#65533;&#65533;j0&#65533;,9F,T&#65533;!&#65533;\&#65533;EZ1&#65533;Pj&#65533; 	10&#65533;&#65533;&#65533;I-&#65533;&#65533;1	&#65533;D`&#65533;  
@&#65533;&#65533;>]&#65533;&#65533;E&#65533;&#65533; &#65533;Xp&#65533;O&#65533;T&#65533;+P)!Oz&#65533;'&#65533;&#65533;&#65533;$&#65533;&#65533;&#65533;S&#65533;Q&#65533;&#65533;DLV&#65533;e&#65533;m&#65533;Y&#65533;&#65533;r!&#1715;JJ&#65533;&#65533;&#65533;R&#65533;&#65533;p&#65533;)	&#65533;&#65533;}&#65533;&#65533;q}&#65533;g&#65533;^BE&#65533;$&#65533;&#65533;&#1866;J&#65533;&#65533;&#1673;"&#65533;Dx&#65533;&#65533;&#65533;&#65533;&#65533;&#65533;&#65533;&#65533;f  &#65533; &#65533;}&#65533;&#65533;m&#65533;&#65533;W&#65533;[dB&#65533;&#65533;J&#65533;&#65533;]&#65533;&#65533;&#65533;&#1805;&#65533;&#65533;)&#65533;r=.i(&#65533;&#65533;&#65533;d&#65533;&#65533;&#65533;&#65533;&#65533;&#65533;&#65533;&#65533;J.&#65533;'h&#65533;&#65533;$jRk&#65533;hsN&#65533;&#65533;M&#65533;&#65533;#&#65533;&#65533;",!&#65533;r&#65533;&#65533;>Z&#65533; ;@!&#65533;&#65533;&#65533;d&#65533;&#65533;&#65533;1&#65533;&#65533;n&#65533;&#22511;U&#65533;a&#65533;^&#65533;@&#65533;!0M V|Kd&#65533;&#65533;&#65533;&#65533;&#65533;&#65533;&#65533;p&#65533;&#65533;&#65533;&#65533;&#65533;&#65533;&#65533;&#65533;&#65533;<&#65533;&#65533;=X&#65533;&#451;&#65533;o&#65533;&#65533;&#65533;&#65533;&#65533;&#65533;2&#65533;&#65533;0&#65533;d&#65533;?&#65533;&#65533;s&#65533;&#65533;&#65533;&#65533;&#65533;E&#65533;&#65533;&#65533;&#65533;*&#65533;Pq&#65533;&#65533;`oF&#65533;&#65533;&#65533;RJ&#65533;&#65533;&#65533;&#65533;#&#65533;&#65533;q&#65533;SHy&#65533;9&#65533;G&#65533;&#65533;&#65533;8I&#65533;`&#65533;!&#65533;&#65533;&#65533;&#65533;!&#65533;&#65533;&#65533;i&#65533;T&#65533;I&#65533;&#65533;&#65533;c&#65533;j&#65533;&#65533;&#65533;4&#65533;&#65533;4fl~&#65533;@&#65533;11P"
7&#65533;&#65533;G&#65533;N&#65533;	e&#65533;!N2&#65533;&#360;np&#65533;T&#65533;&#65533;N&#65533;&#65533;&#65533;&#65533;u&#65533;K&#65533;I&#65533;&#65533;&#65533;&#65533;G!&#65533;
'&#65533;&#65533;Gx&#65533;&#65533;&#65533;&#65533;D>&#65533;&#65533;`&#65533;c&#65533;&#1385;xR*&#65533;P&#65533;S5&#65533;&#65533;h8&#65533;R&#65533;
&#65533;&#65533;&#65533;&#65533;V&#65533;&#65533;&#65533;b @&#65533;G&#65533;&#65533;3&#65533;&#65533;#[&#65533;(&#65533;@&#65533;H:)N&#65533;&#65533;Ut&#65533;Zp&#435;&#65533;&#65533;E+&#1622;46q&#65533;K'"&#65533;B&#65533;&#65533;-&#65533;P&#65533;f&#65533;z&#65533;AJ1&#65533;,$!&#65533;&#65533;&#65533;q\Y&#65533;-&#65533;&#65533;	&#65533;v&#65533;&#65533;&#65533;"]&#65533;&#65533;*&#65533;&#65533;3f%&#65533;i&#65533;IPjI&#65533;te4&#65533;&#65533;&&#65533;&#65533;IQ*W&#65533;	&#65533;&#65533;&#65533;&#65533;)g;3&#65533;X&#65533;&#65533;3&#65533;H!l&#65533;&#65533;+&#65533;rAp&#65533;/v&#65533;_#&#65533;D~&#65533;&#65533;b2&#65533;@!&#65533;H V1&#65533;(a&#65533;&#65533;&#65533;FB&#65533;&#65533;Ucc&#65533;d&#65533;T&#65533;P&#65533;&#65533;&#65533;&#65533;&#1120;%A"&#65533;&#65533;E&#65533;&#65533;,&#1536;;&#65533;&#65533;&#65533;8&#65533;o&#65533;&#65533;z&#65533;8&#65533;&#65533;&#65533;>&#65533;AHyG&#65533;~R$r&#65533;&#65533;&#65533;&#65533;@&#403;&#65533;&#65533;&#65533; &#65533;&#65533;&#65533;&#65533;=&#65533;s&#65533;&#65533;&#65533;&#65533;,&#65533;&#65533;q&#65533;B&#65533;&#65533;q&#65533;&#65533;b&#65533;&#65533;?6!&#65533;&#65533;1cwU4&#65533;?&#65533;&#65533;&#65533;HFi@V&#65533;w&#65533;&#65533;*&#65533;}&#65533;&#65533;&#65533;4+,&#65533;I50	&#65533;><&#65533;&#65533;/&#65533;&#65533;&#293;&#65533;}&#65533;&#65533;&#65533;b&#65533;&#65533;(8#f&#65533;&#65533;G/\Q&#65533;*d&#65533;&#65533;S&&#65533;V&#65533; lm!Z&#65533;	j&#65533;&#65533;N&#65533;&#65533;&#65533;&#65533;v&#65533;&#65533;
O}*	bq)v&#65533;c&#65533;&#65533;7&#65533;A&#65533;x&#65533;&#65533;p!?"C&&#262;&#65533;&#65533;!s&#65533;&#65533;C`&#65533;&#65533;&#65533;)&#65533;8&#65533;&#65533;&#65533;D?&#65533;Q&#65533;&#65533;V&#65533;&#65533;&#65533;#u&#65533;ka&#65533;&#65533;&#65533;&#65533;,&#65533;t&#65533;&#65533;"&#65533;I&#65533;&#65533;&#65533;&#65533;>&#65533;2F&#65533;qk'&#65533;B&#65533;&#65533;z	&#272;"&#65533;	C&#65533;
J&#65533;&Q&#65533;j&#65533;agRDmSD&#65533;&#65533;b&#65533;X&#65533;&#65533;&#65533;&#65533;HA"&#65533;&#65533;L&#65533;&#65533;.&#65533;&#65533;&#65533;b9&#65533;X&#65533;&#65533;b&#65533;&#65533;&#65533;K!&#65533;L&#65533;&#65533;&#65533;IN.&#65533;*&#65533;&#65533;IW&#65533;RQ&#65533;&#65533;&#65533;tel!&#65533;&#65533;&#65533;~&#65533;.G&#65533;&#65533;&#65533;*&#65533;K&#65533;&#65533;&#65533;&#65533;&#65533;,&#65533;?&&#65533;&#65533;z d&#65533;dJr^&#65533;W&#65533;$&#65533;A&#65533;<&#65533; C&#65533;&#65533;@&#65533;&#65533;Op@Qh[!&#65533;&#65533;&#65533;@n&#65533;&#65533;J&#65533;sC&#65533;&#65533;/ W&#65533;&#65533;q&#65533;I&#21635;&#65533;+_!&#65533;&#65533;OC&#65533;&#65533;.&#65533;nA&#65533;3PCz9u.!U&#65533;&#65533;$&#65533;0	&#65533;y&#65533;
&#65533;(&#65533;&#65533;g&#65533;=cN>&#65533;&#65533;O&#65533;"*9&#65533;&#65533;&#65533;`&#65533;nv#&#65533;
a pxZ&#65533;~&#65533;&#65533;;&#264;&#65533;4&#65533;&#65533;@.1&#65533;*&#65533; !)H&#65533;My&#65533;ihi@&#65533;&#65533;f&#65533;*&#65533;&#65533;&#65533;&#65533;&#65533;&#65533;&#65533;@Z&#65533;&#65533;R&#65533;ZH/&#65533; &#65533;~!\&#65533;L&#583;W&#65533;&#65533;&#65533;8p&#65533;&#65533;&#65533;&#65533;&#65533;d&#65533;&#1602;`#&#65533;A[&#65533;"&#65533;pv\uP&#65533;U	`H&#65533;8&#65533;A&#65533;&#65533;"* W&#65533;&#65533;&#65533;&#65533;-&#65533;y&#65533;&#65533;7&#65533;K&#65533;Y&#65533;&#65533;&#65533;a5[&#65533;&#65533;X&#1848;&#65533;BtH&#65533;&#65533;&#65533;&#65533;(!&#65533;&#65533;If9&#65533;\D&#65533;&#65533;&#65533;m+&#65533;&#65533;&#65533;&#65533;&#65533;$&#65533;&#65533;&#65533;?p&#65533;-K&#65533;2,&#65533;	&#65533;&#65533;HI]el9&#65533;&#65533;b&#65533;@~&#65533;$&0&#65533;B &#65533;\J&#65533;jP&#65533;@&#65533;@&#65533; y&#65533;&#65533;&#65533;&#65533;&#65533;a&#65533; &#65533;-(&#65533;&#65533;&#65533;"&#65533;/&#65533;`&#65533;&#65533;X&#65533;&#65533;%.&#65533;&#65533;Q^
&#65533;O&#1813;u&#65533;&#65533;\^&#65533;&#65533;&#65533;&#65533;&#65533;&#65533;c&#65533; &#65533;@&#65533;A&#602;Ld*&#65533;&#65533;
&#65533;ArR&#65533;&#65533;&#65533;+&#65533;)&#65533;&#65533;&#65533;,-&#65533;&#65533;&#65533;&#65533;-~&#65533;^&#65533;%0%&#65533;%E&#65533;&#65533;cdY&#65533;&#65533;&#65533;%Ya&#65533;&#65533;h&#65533;&#65533; 4&#65533;b $xS&#65533;h&#65533;!&#65533; &#65533;&#65533;&#65533;fn&#29440;&#1936;&#65533;&#65533;E&#65533;&#65533;9&#65533;&#65533;?&#65533;\&#65533;&#65533;&#65533;p&#65533;1&#65533;z&#65533;&#65533;&#65533;g?&#65533;&#65533;O|&#65533;s|&#65533;DT&#65533;&#65533;|&#65533;l&#65533;8S&#65533;A&#65533;&#65533;&#990;&#65533;l}&#65533;9&#65533;&#13788;&#65533;&#65533;_P&#65533;X&#65533;&#65533;&#65533;/&#65533;&#65533;_Ghu6&#65533;&#65533;&#65533;/&#65533;&#65533;&#65533;&#769;&#65533;&#65533;!&#65533;&#65533;&#65533;6&#65533;i&#65533;Bx&#65533;&&#65533;&#65533;G&#65533;&#65533;" M.&#65533;*K&#65533;&#65533;&#65533;&#65533;&#65533;$je&#65533;&#1031;&#65533;
$&#65533;&#1356;A~&#65533;!&#65533;&#65533;~&#65533;&#65533;&#65533;&#65533;&#65533;&#65533;&#65533;! 
&#65533;p&#65533;&#65533;&#65533;&#513;&#65533;a&#65533;lBAl&#65533;&#65533;&#65533;&#1684;&#65533;(`&#65533;&#65533;&#65533;\A&#65533; 	V&#65533;&#65533;a&#65533;&#65533;M&#65533;&#65533;&#65533;&#65533;&#65533;h&#65533;&#65533;ARA(@@AN&#65533;&#65533;(&#65533;L&#65533;TvhT&#65533;aTx(UWbaUR&#65533;$^l&#65533;&#65533;(&#65533;L&#65533;$&#65533;` &#65533; &#65533;&#65533;T&#65533;&#65533;&#65533;!h)&#65533;&#65533;&#65533;\&#65533;&#65533;JI&#65533;\&#65533;*&#65533;"*&#65533;8&#65533;&#65533;&#65533;&#65533;&#65533; &#65533;&#65533; &#65533;&#65533;&#65533;"\"&#65533;&#65533;&#65533;&#65533;&#65533;\&#65533;&#65533;J@]J&#65533;&#65533;(i&#65533;f&#65533;!&#65533;+_&#65533;e&#65533;
.!&#65533;'&#65533;&#65533;&#65533;h1!&#65533;!&#65533; &#65533;RQ!&#1707;&#65533;&#65533;],&#65533;&#65533;t"&#65533;&#65533;n&#65533;+;&#65533;^N&#65533;&#65533;N&#65533;d&#65533;B&#65533;&#65533;&#65533;dF$0i&#65533;B&#65533;&#65533;Beh&#65533;&#65533;&#65533;&#65533;"A >&#65533;f&#65533;&#65533;"&#65533;&#65533;&#65533;&#65533;&#65533;&#65533;&#65533;,&#65533;]&#65533;&#65533;"&#65533;.&#65533;"/&#65533;"&#65533;/&#65533;1
&#65533;" &#65533;"&#65533;`&#65533;6a&#65533;!&#65533;"H&#65533;&#65533;<&#65533;&#65533;!IBI&#65533;&#264;&#65533;&#65533;3b &#65533; xL*`,&#65533;`&#65533;F&#65533;&#65533;7Z`&&#65533;Ir&#65533;&#65533;r&#65533;B
|&#65533;'&#65533;&#65533;'!&#65533; (&#65533;&#65533;la&#65533;laC&#65533;&#65533;C&#65533;r&#65533;&#65533;vO&#65533;&#65533;&#65533;zO)&#65533;R&#65533;l&#65533;&#65533;!C&#65533;&#65533;&#65533;&#65533;&#65533;&#65533;l!+&#65533;2C<&#65533;+&#65533;&#65533;&#65533;&#65533;R)&#65533;&#65533;&#65533;2-&#65533;&#65533;9&#65533;&#65533;-&#65533;&#65533;&#65533;&#65533;C&#530;,CJ&#672;/qr(&#65533;&#65533;.&#65533;&#65533;&#65533;&#65533;&#65533; &#65533;&#65533;&#65533;&#65533;&#65533;1&#865;1&#961;	L&#65533;2&#65533;&#65533; 4s1&#65533; 15&#65533;&#65533;n&#65533;5,&#65533;	&#65533;A&#65533;&#65533;&#65533;&#65533;&#65533;&#65533;&#65533;!&#65533;&#65533;&#65533;&#65533;Yfd&#65533;^d&#65533;&#65533;&#65533;&#65533;#v*+&#65533;AHx&#65533;2&#65533;H:2R&#65533;H&#65533;*}@&#65533;&#65533;&#65533;|&#65533;&#65533;3&#65533;&#65533;&#65533;&#65533;&#65533;&#65533;Aq&#65533;&#65533;0&#65533;.&#65533;t B&#65533;v&#65533;&#65533;&#65533;&#65533;0&#65533;s&#65533;&#65533;&#65533;&#65533;&#65533;.&#65533;b&#65533;x &#65533;P&#65533;F* VP#b&#65533;?3	&#65533;p&#1916;h
&#65533;M&#65533;J&#65533;&#65533;p#@&#65533;A&#1904;!U"&#65533;&#65533;&#65533;&#65533;&#65533;&#65533;&#65533;&#65533;!D&#65533;VjeHL&#65533;N&#65533;*"&#65533;`Lb&#65533; &#65533;Ec&#65533;-&#1186;&#65533;("&#65533;&#65533;&#13708;"0&#65533;f&#65533;a&#65533;:&#65533;&X1&#65533;&#1149;&#65533;&#65533;&#65533;IA"ABI&#65533;eb&#65533;&#48736;+	&#65533;&#65533;":&#65533;&#65533;&#65533;&#65533;n&#65533;&#65533;&#65533;e&#65533;~&#65533;#&#65533;&#65533;&#65533;&#65533;+b&#1189;&#65533;&#65533;"&#65533;&#65533;[&#65533;+&#65533;j&#65533;\ &#65533;?&#65533;&#65533;$&#65533;&#65533;&#65533;v&#65533;te8&#65533;e&#65533;1!PS&#1312;An &#65533;&#65533; &#65533;h@&#65533;&#65533;$&#65533;&#65533;Z&#65533;&#65533;&#65533;&#65533;1&#65533;J	F&#65533;&#65533; mI&#65533;j&#65533;"&#65533;&#65533;fS&#65533;.!!R&#65533;&#65533; &#65533;,&#65533;&#65533;&#65533;&#267;&#65533;`&#65533;&#65533;&#65533;
hU&#65533;B&#65533;P &#65533;B&#65533;&#65533;&#65533;U&#65533;K!&#65533;@W&#65533;"DT&#65533;B&#65533;KG&#65533;X&#65533;a&#65533;BDk&#65533;x`LYb&#65533;&&#65533;&#65533;&#65533;Z&#65533;hY)&#65533;Z&#65533;U5&#65533;&#65533;&#65533;&#65533;7&#65533;!@&#65533;#v&#65533; &#65533;'"7B&#65533;Y&#65533;&#65533;&#65533;$H&#65533;&#65533;:&#65533;&#65533;Z;&#65533;&#65533;`T&#65533;*&#65533;^&#65533;&#65533;
&#65533;P&#65533;""H&#65533;@
* 
b&#65533;&#65533;&#65533;&#65533;&#65533;n&#65533;a&#65533;Md&#65533;&#65533;jO&#65533;&#65533;&#65533;&#65533;&#65533;RAb&#65533;&#65533;S	&#65533;-H&#65533;D&#65533;&#65533;&#65533;?7&#65533;R&#65533;%Q&#65533;&#65533;&#65533;&#65533;^H!&&#65533;&#65533;&#1940;&#65533;&#1928;6h&#65533;$c6f?!&#65533;&#281;D&#65533;9&#65533;&#65533;&#65533;&#65533;W&#1954;Y&#65533;V5kak-NI&#65533;L&#65533;gh&#65533;*5&#65533;&#65533;,F	&#65533;&#65533;&#65533;&#65533;&#65533;&#65533;&#65533;H_&#958;&#65533;&#65533;&#65533;&#65533;&&#65533;"	&#65533;&#65533;b&#65533;K&#65533;*B&b &#65533;%&#65533;@B&#65533;TfYnn |&#65533;B&#65533;$&#65533;1'(&#65533;&#65533;&#296;3f&#65533;&#65533;]&#65533;%&#65533;XF&#65533;bs&#65533;/	&#65533;&#65533;#&#433;)>*&#65533;&#65533;&#65533;&#65533;&#65533;&#65533;&#65533;Ps &#65533;u&#65533;"T?&#65533;&#65533;&#65533;!n&#65533;$ -&#65533;vY2l 0$vI'&#65533;B0&#65533;&#65533;c  &#65533;&#65533; &#65533;AB Wy5@&#437;w&#65533;b&#65533;. H&#65533;4&#65533;uv3!&#65533;`|"*&#65533;&#65533;|&#65533;BP&#65533;&#65533;&#65533;(&#65533;&!&#65533;a &#65533;aUH! 5&#65533;W&#65533;&#65533;>!Pv&#65533;&#65533;V&#65533;"q &#65533;&#65533;&#65533;@e
@&#65533;?"y&#65533;x&#10406;b&#65533;&#65533;R|&#65533;&#65533;J_Q`&#65533;4&#65533;_=0}&#65533;&#65533;&#65533;u&#65533;&#65533;JJ pG&#65533;1&#65533;7^&#65533;&#65533;&#65533;a4q&#65533;b&#65533;&#65533; 0V&#65533;
&#65533;*OL&#65533;&#65533;XO&#65533;&#65533;&#65533;]e#&#65533;d&#65533;\&#65533;&#65533;&#65533; &#65533;<&#65533;&#65533;&#43483;&#65533;&#65533;
&#65533;!
&#65533; A&#65533;A&#65533;&#65533;@&#65533;Q&#65533;Z&#844;&#65533;x}&#65533;XJ&#65533;&#65533;\&#65533;J)&#65533;&#65533;W&#65533;vp&#65533;&#65533;&#65533;2!~ &#65533;(&#65533;!p&#65533; {hT&#65533;&#65533;&#65533;%Z&#65533;F&#65533;">&#65533;"&#65533;h&#65533;&#65533;&#65533;[N&'HFq&#65533;)&#65533;&#65533;-&#65533;H&#65533;&#65533;&#65533;u&#65533;U]!8!&#65533;)&#65533;&#65533;&#65533;-T&"&#65533;We&#1619;&#65533;'&#65533;ch	F@&#65533;&#65533;&#1302;&#65533;&#65533;P&#65533;0j&#65533;0&#65533;&#65533;nw9&#65533;&#65533;&#558;AvY!Z&#65533;K&#65533;v&#65533;b&#65533;&#65533;&#65533;e@B h&#65533;P&#65533;&#65533;"&#65533;&#185;&#1577;g`w%u/R&#65533;&#65533;&#65533;g&#640;&#65533;d)&#65533;&#65533;&#65533;2&#65533;&#65533; c 2O&#65533;#&#65533; $&#65533;&#65533;&#65533;
&#65533;&#65533;&#65533;
&#65533;(!&#65533;&#65533;
&#65533;!07&#65533;y&#65533;5&#65533;&#65533;1&#1794;&#65533;&#65533;a &#65533;*Z!&#65533;&#65533;&#65533;f&#65533;&#65533;*&#65533;&#65533;&#65533;&#65533;&#65533;'a 
!&#65533;)57!*&#65533;#&c !2@&#65533;!Q&#65533;jc2&#65533;&#65533;C&#65533;&#65533;&#65533;i&#65533;&#65533;A&#65533;!&#65533;UM&#65533;\}&#65533;&#65533;^!&#65533;+x&#65533;&#65533;5K.&#65533;J&#65533;
|<F-&#65533;&#65533;z&#65533;&#65533;&#65533;&#65533;`&#65533;J&#65533;&#65533;PBvA&#65533;4,&#65533;~&#65533;=&#65533;&#65533;&#65533; &#65533;&#65533;&#65533;R&#65533;&#65533;&#65533;M&#65533;&#65533;D0A&#65533;!h&#65533;&#65533;&#65533;&#65533;&#65533;&#65533;WVi:A&#65533;`LbA
&#65533;&#65533;j&#65533;x	&#65533;&#65533;@&#65533;&#65533;&#65533;A&#65533;&#65533;A3&#754;t&#65533;$&#65533;a8&#65533;$9&#65533;&#65533;&#65533;&#65533;X;4Wb`&#65533;"&#65533;X&#65533;.&#65533;&#65533;&#65533;&#65533;Ez&#65533;&#65533;E&#65533;x&#65533;wqF-*UZ&#65533;&#65533;&#65533;&#65533;\/&#65533;&#65533;&#65533;L{b&#809;&#65533;&#65533;&#65533;&#65533;/&#65533;!&#65533;&#65533;&#65533;@&#65533;&#65533;"&#65533;&#65533;&#65533;6u&#65533;+B&#65533;&#65533;&#65533;&#65533;;p &#65533;&#65533;&#65533;|Q&#65533;$&#65533;&#65533;'p@~&#65533;~Npy&#65533;;&#65533;&#65533;;&#65533;!&#65533;&:"&#65533;&#65533;A:&#65533;&#65533;&#65533;&#65533;o&#65533;&#65533;&#65533;&#65533;&#65533;$&#65533;&#65533;&#65533;&#1019;ABN&#65533;"e&#65533;B &#65533;wY&#65533;yR&#65533;Y&#65533;5&#65533;Q&#65533;y&#65533;Y&#65533;b&#65533;&#65533;&iJb&#65533;)!x&#65533;(O1F&#65533;&#65533;&#65533;#&#65533;&#65533;&#65533;,:&#65533;?&#65533;#h&#65533;&#65533;W&#65533;&#65533;`h&#65533;&&#65533; &#65533;&#65533;&#65533;!O&#65533;&#65533;b(&#65533;&#65533;  x &#65533;b&#65533;W\!&#65533;&#1704;A&#65533;&#65533;&#65533;!&#65533;&#65533;&#65533;
 &#65533;&#65533;&#65533;&#316; &#65533;&#65533;&#143;&#65533;<&#65533;g&&#65533;&#65533;c
!&#384;p&#65533;g&#65533;!&#65533;Z9X&#65533;>&#65533;&#65533;T$ A!&#1051;&#65533;`I`&#65533;L&#65533;&#65533;&#65533;&#65533;&#65533;&#65533;&#65533;&#65533;H&#65533;&#65533;&#65533;A=&#65533;=Ca&#65533;s&#65533;&#65533;&#65533;4qev[&#65533;&#65533;&#65533;&#65533;&#65533;&#65533;\&#65533;&#65533;&#65533;SA&#65533;&#65533;AL<a&#1272;&#65533;p&#65533;&#65533;&#65533;X&#65533;&#65533;'TN%}|}&#65533;+&#178;@!V<&#65533;H[>&#65533;#Cr&#65533;f&#65533;&#65533;$&#65533;@&#65533;|&#65533;&#65533;&#65533;&#65533;t;&#505;=!&#65533;E&#65533;vwF&#65533;&#65533;e&#65533;&#1741;!&#35910;qK&#65533;
&#65533;$0!&#1961;9&#65533;} &#65533;&#65533;&#65533;&#65533;"&#65533;&#65533;&#65533;&#65533;b;&#65533;&#65533;"&#65533;c&#65533;Iu&#65533;&#65533; .&#65533;\&#65533;(`d&#65533;&#65533;
&#65533;&#65533;&#65533;C!&#65533;cpx&#65533;&#65533;&#65533;&#65533;Q&#65533;f&#65533;&#65533;&#37015;&#65533;(&#65533;&#65533;&#65533;&#65533;y.4&#65533;&#65533;wRU&#65533;&#65533;o&#65533;&#65533;&#65533;B&#65533;_&#65533;&#65533;&#1858;/&#65533;0#`/&#65533;&#65533;&#65533;k	1(&#65533;&#65533;&#65533;`R&#65533;'&#65533;<&#65533;O&#65533;$V&#65533;&#65533;e&#65533;"&#65533;IB&#65533;"R&#65533;&#65533;@&#65533;&#65533;&#65533;i&#65533;&#65533;>"@&#65533;&#65533;*&#65533;
&#65533;&#65533;"V&#65533;i&#65533;&#65533;"&#65533;&#65533;&#65533;QlF&#65533;$&#65533;&#65533;[:&#65533;!&#65533;&#65533;c &#65533;P!&#65533;^!&#65533;^&#65533;p&#65533;.M!&#65533;&#65533;&#65533;].r&#65533;nJ&#65533;~&#65533;M&#65533;&#65533;'I&#65533;&#65533;&#1127;&#65533;&#294;&#65533;&#65533;&#65533;&#65533;&#65533;G&#65533;&#65533;&#65533; &#65533;&#65533;} &#65533;z;=a&#65533;&#65533;&#65533; 26&#65533;&#65533;Sv&#65533;&#65533;M&#65533;t&#65533;&#65533;L&#65533;N`&#65533;&#65533;&#65533;>&#65533;	!A&#65533;&#65533;@&#65533;s+&#65533;f7-&#65533;&#65533;n&#65533;&#65533;T&#65533;&#65533;S&#65533;X&#65533;X&#65533;&#65533;&#65533;_!&#65533;&#65533;&#65533;ZeJ>Tl&#65533;&#65533;Y&#65533;&#65533;&#65533;&#65533;&#65533;\&#65533;&#65533;5&#65533;&#65533;&#65533;5&#65533;&#383;&&#65533;kK&#65533;&#65533;&#65533;&#65533;&#65533;9&#65533;$^J&#65533;&#65533;&#65533;-gq&#65533;&#65533;&#65533;&#65533;g<&#65533;?q&#65533;#&#728; &#65533;&#65533;[&#65533;f&#65533;&#65533;&#65533;)&#65533;7b&#65533; X#J&#65533;&#65533;0&#1237;@&#65533;&#65533;SX&#65533;&#65533;&#65533;5"H&#65533;&#65533;id&#65533;:x\&#65533;&#65533;&#65533;?&#65533;`&#1672;&#33925;&#726;&#65533;X&#65533;&#65533;V&#65533;&#65533;&#65533;&#65533;&#65533;6&#65533;&#65533;&#65533;&#65533;&#65533;o&#65533;&#65533;&#65533;&#65533;-JQ&#65533;X8&#65533;&#65533;T&#65533;&#65533;&#65533;&#65533;0&#65533;%(6Du&#65533;H&#65533;&#65533;&#65533;*D5&#65533;+&#712;&#65533;&#65533;B\&#65533;&#65533;]&#65533;v&#65533;&#65533;&#65533;&#65533;/&#1918;&#65533;yK&#65533;&#65533;&#65533;&#200;&#65533;^&#65533;p&#309;#2^G&#65533;&#65533;4&#65533;&#65533;`&#65533;`S&#65533;MWiX`Y&#6793;VeL&#826;&#65533;k&#65533;&#65533;&#65533;MEa&#65533;&#295;&#65533;bwDh&#65533;NP&#65533; bm&#65533;i&#65533;( &#65533;po&#65533;	&#65533;&#65533;Q&#65533;@&#65533;&#65533;&#65533;&#65533;&#65533;&#65533;&#65533;Y&#65533;&#1006;&#65533;&#65533;u&#65533;&#65533;&#65533;xg"&#65533;&#65533;g&#65533;/&#393;i&#65533;&#65533;&#65533;&#65533;'&#65533;&#65533;6$L&#65533;/&#65533;D&#65533;&#65533;4$<&#65533;&#65533;&#65533;0&#65533;&#65533;n&#65533;&#65533;~&#65533;&#65533;&#65533;X&#8198;&#65533;&#65533;`I&#65533;&#65533;&#65533;&#65533;	&#65533;(&#65533;&#65533;?&#65533;&#65533;&#65533;#&#65533;&#65533;"c(
&#65533;&#65533;K(&#65533;&#514;&#65533;;B(&#65533;O,&#1820;&#65533;&#65533;&#65533;Dd&#65533;&#65533;T&#65533;OR&#65533;I'&#65533;(&#65533;&#65533;&#65533;H%;&#65533;&#65533;&#65533;&#65533;&#65533;C&#65533;D&#65533;8&#65533;@C-&#65533;(&#65533;&#65533;&#1282;A&#65533;o&#65533;I&#65533;&#65533;t&#65533;9&#65533;&#65533;&#65533;&#65533;J&#65533;&#65533;	
yr&#65533;J[$&#65533;&#65533;D&#65533;3&#65533;B&#65533;8&#65533;&#65533;E*&#39188;V&#65533;&#65533;&#65533;`&#65533;TE&#65533;&#65533;&#65533;&#65533;`&#65533;&#65533;i`&#65533;&#65533;&#1064;&#65533;aH&#65533;h)KPy
&#65533;&#65533;|&#65533;&#65533;G&#65533;&#65533;&#65533;&#65533;?PE+%&#65533;.&#65533;&#65533;&#65533;&#65533;a&#65533;%?1&#65533;&#65533;&#65533;&#65533;&#65533;&#65533;&#882;&#65533;*&#65533;&#65533;L&#65533;y&#65533;&#65533;
u&#65533;&#65533;&#65533;&#65533;`&#1582;&#65533; &#65533;7&#65533;@E&#65533;&#65533;
&#65533;#&#65533;T&#65533;F&#65533;Z&#65533;&#65533;&#65533;0&#65533;[Xd
&#65533;&#65533;&#65533;&#65533;4LTj&#65533;&#65533;&#65533;&#65533;&#65533;NVFW
-&&#65533;H&#65533;8
[aL&#65533;]Dl&#65533;p&#65533;,&#65533;2OA&#65533;&#494;Mp&#65533;D&#65533;)&#65533;&#65533;G&#65533;Dt&#65533;J?&#65533;s&#65533;[&#65533;-T&#65533;a&#65533;WXx-/&#65533;D)&#65533;Q&#65533;&#65533;&#183;&#65533;&#1729;&#65533;&#65533;|&#65533;w&#65533;L'&#839;O&#65533;a&#530;&#65533;&#65533;&#65533;}&#65533;,&#65533;&#65533;6&#65533;<&#65533;&#65533;Xa&#65533; &#65533;]&#65533;1&#400;&#65533;&#65533;&#1615;&#65533;(8Y&#65533;&#65533;&#65533;!&#65533;&#65533;xh"&#1832;&#65533;c,7 9&#65533;&#65533;(H(7&#65533;&#1546;7T&#65533;?&#65533;XH&#65533;G&#65533;QAR8&#65533;$$ZH&#65533;"&#65533;FT&#65533;&#65533;B&#65533; &#65533;_F&#65533;J>&#65533;&#65533;&#65533;7&#65533;&#65533;&#65533;&#65533;n&#65533;&#65533;A&#65533;
&#65533;&#65533;&#65533;&#65533;
&#322;&#65533;o&#973;&#65533;&#1665;
&#65533;&#65533;B-&#65533;GQ
u&#1154;&#65533;&#65533;Wo&#65533;Jv&#65533;&#65533;&#65533;&#9577;&#65533;&#65533;&#65533;Sj'j&#65533;!EDj&#65533;@&#65533;G&#65533;%V	m&#65533;&#65533;&#65533;U&#65533;.&#65533;UvD&#65533;&#65533;&#65533;&#65533;UR&#65533;E&#65533;A&#65533;&#65533;H&#65533;&#65533;p&#65533;&#65533;1&#65533;
&#65533;&#65533;``&#65533;?4&#65533;[&#65533;&#65533;D&#65533;&#1541;&#65533;FL&#65533;*&#65533;@E&#65533;G&#65533;$$&#65533;&&#65533;&#65533;&#65533;	#&#65533;y&#65533;&#65533;&#65533;0T&#65533;&#65533;&#65533;&#65533;&#65533;&#65533;&#65533;&#65533;?h&#65533;	`&#65533;p}&#65533;&#65533;&t&#530;&#65533;|&#65533;&#1047;D&#65533;&#65533;D&#65533;8&#65533;/O&#65533;&#65533;]&#65533;&#65533;Y&#65533;0ZYHr&#65533;&#65533;f'[&#65533;*6&#65533;&#65533;&#65533;Q&#65533;9
y&#65533;?`&#65533;&#65533;p&#65533;3&#65533;&#65533;uP&#65533;>SH2&#65533;&#65533;&#65533;Q"&#65533;y&#65533;&#65533;&#65533;?F
=z&#1827;!S &#65533;&#65533;&#65533;Lhi&#65533;@=&#65533;A&#65533;HkOD&#1971;$&#65533;z1&#65533;? E&#65533;&#65533;&#65533;@&#65533; P&#65533;D&#65533;&#65533;&#65533;&#65533;?&#65533;&#65533;m&#65533;&#65533;A8P&#65533;&#65533;&#65533;*&#65533;H
&#65533;B&#65533;6&#65533;N:0&Z&#65533;&#65533;V&#65533;&#65533;&#65533;B3&#65533;p&#65533;&#65533;&#65533;&#65533;c0YR&#65533;(&#65533;&#65533;&#65533;2&#65533;&#65533;P&#65533;&#65533;C&#65533;&#65533;&#65533;R&#65533;&#1177;&#65533;Kp&#65533;&#65533;&#65533;	}`&#65533;8&#65533;&#65533;B&#65533;&#65533;&#65533;&#65533;&#65533;&#65533;n&#1181;@q&#65533;;wP&#65533;O&#65533;E`&#65533;l!&#65533;y&#65533;&#65533;&#65533;H&#1098;&#65533;k{|1&#65533;&#65533;"&#65533;)Ma&#65533;{a&#65533;Or&#65533;&#65533;C &#65533;i&#65533;V&#65533;&#65533;&#65533;&#65533;+&#65533;!&#65533;H&#65533;&#65533;A&#65533;L&#65533;-SQ&#65533;U&#65533;&#65533;SN&#65533;k&#65533;=X&#65533;	M&#65533;A[&#65533;&#65533;&#65533;2&#65533;j&#65533;&#65533;;]&#65533;J&#65533;P&#65533;&#65533;&#65533;&#65533;&#65533;&#65533;HZ&#65533;&#65533;.&#65533;&#65533;Z&#65533;BN(&#65533;	&#65533;&#65533;&#65533;D&#65533;&&#65533;CM(1_&#65533;	&#65533;&#65533;&#65533;&#65533;&#65533;0+&#65533;&#65533;EAv&#65533;k&#65533;K!&#65533;X&#65533;B &#65533;&#65533;&#65533;F"dTGJF&#65533;&#65533;&#65533;;&#65533;Y&#65533;B&#65533;X&#65533;<V&#65533;{&#65533;Cm6&#65533;f&#65533;&#65533;&#576;&#65533;[&#65533;&#65533;&#65533;ZG&#65533;&#1561;&#65533;h&#65533;A&#65533;,&#65533;&#65533;&#65533;&#65533;k&#65533;&#65533;d&#65533;&#65533;0&#65533;&#65533;&#65533;&#65533;d&#65533;&#65533;E&#65533; &#65533;&#65533;&#65533;&#65533;[t&#65533;&#65533;<-i&#1419;%&#65533;&#65533;'@&#65533;&#65533;
&#65533; &#65533;rA&#65533;,G	&#65533;&#65533;B&#65533;&#65533;&#65533;D6&#65533;!&#65533;&#65533;DCZ&#1110;&#65533;q&#65533;l`&#65533;&#65533;}&#65533;	t@&#65533;-$r&#65533;U&#65533;(&#65533;_&#65533;D&#65533;&#65533;&#65533;g&#65533;&#649;&#65533;&#65533;Y&#65533;C&#65533;"0&#65533;@U@&#147;&#65533;1&#65533;&#65533;&#65533;Nl&#65533;2&#65533;&&#65533;&#65533;&#65533;&#65533;"r&#65533;Z&#65533;&#65533;
&#65533;&#65533;bQ&#65533;&#65533;,"&#65533;&#1102;pgL&#65533;H	U&#65533;&#65533;&#65533;&#65533;$R&#65533;J&#65533;cX>&#65533;&#65533;&#65533;&#65533;
M&#65533;p&#65533;b&#65533;>J&#65533;>&#65533;&#65533;t+m&#65533;2V#c&#65533;&#65533;&#65533;&#65533;&#65533;-&#65533;J&#65533;&#65533;&#65533;&#65533;&#65533;&#65533;;&#65533;@&#65533;W&#65533;&#65533;&#65533;V&#65533; &#65533;S[&#65533;&#65533; &#65533;&#65533;&#65533;&#65533;XV&#65533;&#65533;&#65533;&#65533;w]%!&#65533;&#65533;5&#65533;&#65533;&#65533;&#65533;/2[L&#65533;:&#65533;N$,&#65533;(&#65533;&&#65533;C&#65533;&#65533;&#65533;&#65533;&#65533;&#65533;8&#65533;CtB&#65533;F*&#65533;&#65533;&#65533;0&#65533;E&#1573;&#1247;&#65533;&#65533;&#65533;=-&#65533;P&#65533;&#65533;
!&#65533;&#65533;&#65533;Wc&#65533;]&#65533;`&#65533;K&#65533;&#65533;&#65533;TO&#65533;mub	&#65533;H5v&#65533;&#65533;eI29:F&#308;|&#65533;&#1611;W&#65533;G?N$fht&#65533;^f&#65533;l&#65533;&#65533;ZO{&#65533;sI&#65533;&#65533;'&#65533;&#65533;F&#65533;&#65533;&#65533;&#65533;&#65533;&#65533;&#65533;*&#205;&#65533;&#65533;sA&#1541;&#65533;1 &#65533;&#65533;&#65533;&#65533;nC&#65533;p&#65533;&#65533;&#65533;&#65533;&#65533;&#65533;z[4&#65533;&#65533;`&#65533;&#65533;>`B&#65533;&#65533;&#65533;;&#65533;+J&#65533;h&#65533;&#65533;&#65533;&#65533;DV&#65533;$&#65533;E&#65533;I]:q`&#65533;i
8&#65533;&#65533;e&#65533;&#65533;&#65533;wp&#65533;&#65533;n@&#65533;&#65533; 7O&#65533;; &#65533;&#65533;w
	&#65533;&#65533;&#65533;'&#65533;&#65533;x&#65533;A&#65533;&#65533;&#65533;&#65533;t&#65533;i4`e5&#65533;&#65533;G*&#65533;&#65533;&#65533;&#65533;
qs&#65533;:&#65533; zD^&#65533;&#65533;U&#65533;rg+oY&#65533;&#51881;&#1518;&#65533;Hi|~&#65533;&#65533;Kk&#65533;&#1289;&#65533;H&#65533;&#65533;B&#65533;&#65533;&#65533;&#65533;&#22373;Sq&#65533;?&#65533;5&#239;Op&#65533;&&#65533;&#65533;&#65533;NZ&#65533;
&#65533;&#65533;]w&#65533;P&#65533;a&#65533;&#65533;/&#65533;)&#65533;&#65533;Q&#65533;&#65533;&&#65533;&#65533; *V1"&#65533;Nu&#65533;R_&#41328;^/&#65533;&#65533;z&#1261;7&#65533;&#65533;&#65533;QR&#542;}&#65533;&#65533;&#65533;&#65533;'feoY,i!&#65533;&#65533;R&#65533;f	h&#65533;&#65533;&#65533;&#65533;F&#65533;&#1430;R&#65533;a&#65533;&#65533;&#65533;<&#65533;&#65533;&#65533;&#65533;&#65533;&#65533;&#65533;&#65533;&#65533;mi;&#65533;l&#65533;P&#65533;&#65533;I!&#65533;{n&#65533;&#65533;&#65533;x&#65533;r &#65533;&#65533;jA&#65533;bW!]&#65533;.t&#65533;&#65533;0&#65533;&#65533;&#65533;P&#65533;&#65533;e&#65533;&#65533;&#65533;&#65533;&#65533;&#65533; $&#65533;"-&#65533;&#65533;&#65533;&#65533;`&#65533;&#65533;&#65533;&#65533;&#65533;&#65533;	q&#65533;MB&#65533;"$r`G&#65533;M&#65533;^ b&#65533;
P&#65533;yQP&#65533;&#65533;$7&#65533;p`&#65533;&#65533;&#65533;&#65533;&#65533;&#65533;&#65533;06
&#65533;paB(&#65533; 
&#65533; 

P&#65533;&#65533;#&#65533;/ JE&#65533;&#65533;&#65533;Y&#65533;&#65533;y&#65533;&#65533;{ZX=&#65533;'%0IAr&#65533;:&#65533;&#65533;&#65533;&#65533;&#65533;To&#65533;6&#65533;[C^&#65533;U`&#65533;UC%`&#65533;&#65533;&#65533;&#65533;B&#65533; /Q&4V&#65533;G&#65533;@	&#336;+&#65533;&#65533;#5&#65533;&#65533;#]3<pw
&#65533;#H :B&#65533;&#65533;&#65533;#b&#65533; &#1186;&#65533;y8V&#65533;&#65533;&#65533;`A&#65533;PVQ&#65533;HUbugW&#65533;r&#65533;&#65533;&#65533;(&#65533;&#65533;}HC&#65533;&#65533;j&#65533;iS35bO&#65533;z&#65533;7&#65533;&#65533;G&#65533;&#65533;&#65533;:&#65533;&#65533;&#65533;q0&#65533;&#65533;&#65533;p0&#65533;&#65533;g,&#65533;F&#65533;g&#65533;&#65533;6&#65533;	 &#65533;F&#65533;X&#65533; S &#65533;Q &#65533;&#65533; &#65533;&#65533;1&#65533;&#65533;&#65533;&#65533;&#65533;8`?&#65533;G&#65533;&#65533; &#65533;&#65533;&#65533;0QJ7k&#65533;\&#65533;&#65533;.&#65533;&#65533;Op&#65533;&#65533;&#65533;&#65533;m&#65533;&#65533;m&#65533;`IO3)3&#65533;k&#65533;b51n&#65533;&#65533;20J$&#65533;a&#65533;&#65533;~&#65533;7fS&#65533;&#65533;RK&#65533;dBw&#65533;Wg&#65533;&#65533;&#65533;P
&#65533;P
&#65533;&#65533;&#65533;&#65533; &#65533;&#65533;)&#65533;@&#65533; qC` (&#65533;L&#65533;p&#65533;&#1217;&#65533;aq@&#65533;&#65533;&#65533;6&#65533;'&#65533;#&#65533;NJ&#65533;qN&#65533;&#65533;&#65533;&#65533;N"R&#65533;$&#65533;7"^&#65533;1&#65533;0&#65533;G;g	P&#65533;&#65533;&#65533;&#65533;&#65533;Hw&#65533;0q&#65533;&#65533;b1&#65533;q[&#65533;  &#65533;l&#65533; >&#65533; EP&#65533;
Q&#65533;x&#65533;&#65533;2*SW&#65533;gz 0&#65533;uW&#65533;GAq&#65533;|y&#65533;@i&#65533;&#65533;&#65533;7&#65533;x&#65533;c	khP&#65533;&#65533;&#65533;&#65533;&#65533;	&#65533;Qb
&#65533;&#65533;&#65533;`Paf&#65533;&#65533;`&#65533;pR&#65533;&#65533;&#65533;&#65533;p&#65533;&#65533;M&#65533; &#65533;0&#65533;&#65533;&#65533;&#65533;&#65533;&#65533;&#65533;&#65533;9&#880;&#633;&#65533;&#65533;&#65533;1aK &#65533;&#65533;&#65533;P
&#65533;&#65533;&#65533;&#65533;'$&#65533;$)&#65533;b&#65533;r &#65533;&#65533;iw&#65533;&#65533;t&#65533;&#65533;9W&#65533;I)Y&#268;&#65533;&#65533;&#1236;&#65533;&#65533;MI&#65533;&#65533;	o&#65533;&#65533; +P&#65533;1 Z&#65533;&#65533;a&#65533;p- P&#65533; F&#65533;&#65533;3&#65533;T '&#65533;&#65533;&#65533;+ &#1688;&#65533;&#65533;&#65533;%z6Q&#65533;&#65533;Q&#65533;&#65533;Q3&#65533;&#65533;&#423;&#65533;&#65533;A&#65533;&#65533;0K&#65533;&#65533;&#65533;&#65533;&#65533;	&#65533;q&#65533;~&#981;&#65533;&#65533;P &#65533;E]&#65533;&#65533;&#1060;&#65533;&#65533; ]&#65533;5$&#65533;&#65533; /&#65533;09&#65533;&#65533; &#65533;&#65533;]&#65533;(08&#65533;;&#436;%C&#65533;	&#65533;p&#65533;&#65533;&#65533;p&#65533;&#65533;8ww$&#65533;&#65533;&#65533;&#65533; 	&#65533;&#65533;&#65533;>j &#65533;&#65533;^6&#65533;$&#65533;$&&#928;*&#65533;.hL&#65533;&#65533;
&#65533;!
!&#65533;&#405;&#65533;D<&#65533;&#65533;&&#65533;&#65533;?&#65533;#&#65533;&#65533;Y&#1224;&#65533;f&#65533;&#65533;&#65533;/&#65533;
A&#65533; &#65533;P&#65533;&#65533;
7&#65533;Q&#65533;&#65533;)&#65533;&#65533;&#65533;^&#65533;u&#65533;&#65533;u&#65533;
a&#65533;&#65533;&#65533;&#65533;&#65533;&#1977;&#65533;&#368;&#368;&#65533;&#65533;&#65533;&#65533;M&#65533;K`&#65533;&#522;&#65533;&#65533;&#65533;&#65533;&#65533;&#65533;&#65533;&#65533;&#65533;c&@'%&#65533;&#65533;`&#65533;G}@&#65533;&#65533;a&#65533;@&#65533;&#65533;l&#65533;EpD&#65533;&#65533;&#65533;&#65533;D&#65533;&#65533;`&#65533;@&#65533;02z&#65533;&#65533; &#65533;M&#65533;&#65533;&#249;&#65533;&#65533;&#65533;0&#65533;;+0^&#65533;&#65533;&#65533;\&#65533;r&#65533;&#65533;&#65533;&#65533;&#65533;z&#65533;Q&#65533;&#65533;z/e &#65533;&#65533;&#65533;&#65533;&k&#65533;&#65533;&#65533;	&#65533;6&#65533;Y&#65533;a&#65533;&#65533;&#65533; &#65533;YF&#65533;`F&#65533;9 &#65533;&#65533;{&#65533; &#65533;&#65533;&#65533;&#65533;&&#65533;{^.&#65533;&#65533;q&#65533; &#65533;A)&#65533;&#65533;&#65533;A&#65533;&#65533;&#65533;A&#65533;&#65533;m&#1590;&#65533;Q}&#65533;&#65533;	&#65533;&#65533;q&#65533;&#65533;&#65533;&#65533;&#65533;&#65533;&#65533;}&#65533;&#65533;&#65533;&#65533;&#65533;&#65533;J&#65533;
 &#65533;I&#65533;~&#65533;&#65533;&#65533;&#65533;g&#65533;&#65533; 
1n&#65533;d&#65533;&#65533; ((&#65533;~&#65533;&#65533;&#65533; ]0&#65533;f&#65533;J&#65533;&#65533;&#65533;	\&#65533;\:&#65533;&#65533;&#65533;
Q
Q7&#65533;	<&#65533;&#65533;
&#65533;,&#65533;"X &#65533;&#65533; &#65533;&#65533;&#65533;	&#65533;&#65533;#&#65533;&#65533;&#65533;&#65533;&#65533;vJH^_y$&#65533;&#65533;&#65533;M&#65533;&#65533;&#65533;$&#65533;&#65533;&#65533;&#65533;&#65533;a&#65533;&#65533;&#65533;t&#65533;&#65533;DHw&#65533;G&#65533;p&#65533;<t&#65533;(&#65533;< &#65533;&#65533;&#65533;&#65533;&#373;!a&#65533;	*&#65533;E[&#65533;&#65533;&#65533;&#65533;&#65533;&#65533;&#65533;&#65533;.%@&#65533;&#218;&#65533;&#65533;
&#65533;@&#65533;[&#65533;&#65533;@&#65533;&#65533;&#65533;&#65533;&#65533;&#65533;&#65533;&#65533;&#65533;&#65533;&#65533;>p&#65533;&#65533;[k&#65533;k&#65533;6&#65533;B&#65533;I  e&#65533;r&#65533;O!x&#65533;&#65533;o&#65533;t0&#65533;&#65533;&#65533;&#65533;&#65533;{ &#65533;&#65533;`&#65533;&#65533;/&#65533;&#65533;1+&#65533;z@
&#65533;&#65533;9&#65533;&#164;&#65533;&#65533;!&#65533;&#65533;&#65533;&#65533;z#&#65533;&#344;&#298;&#65533;@&#65533;&#65533;&#65533;e0&#65533;&#65533;S&#65533; f&#65533;	";2&#65533;-%C&#65533;1&#65533;:&#752;&#65533;&#65533;FkQ&#65533;&#65533;XX&#65533;&#65533;7.z=G@m&#65533;&#65533;&#65533;a&#453;&#65533; &#65533;p&#65533;&#65533;&#65533;xL) &#65533;'&#65533; &#65533;&#65533;&#65533;L&#65533;2p&#65533;6&#65533;&#65533;&#65533; 1&#65533;|&#65533;x"&#65533;&#65533;7&#65533;F&#65533;4=J&#65533;&#65533;&#65533;	&#65533;R[&#65533;&#65533;&#65533;n&#65533;\)&#65533;&#65533;&#65533;G&#65533;&#65533;&#65533;&#65533;d6&#755;&#65533;B1v&#65533;&#65533;]:&#65533;!&#65533;&#65533;
p>&#65533;0&#65533;"	$q&#65533;p	&#65533;&#65533;L&#65533;&#65533;:&#65533;&#65533;+"&#65533;&#65533;;&#65533;&#65533; &#65533;L]
&#65533;&#65533;&#65533;S9#'&#65533;&#65533;M
1N&#65533; &#65533;&#65533;&#65533;&#65533;&#65533;&#65533;s
&#65533;O&#65533;&#65533;&#65533;#V&#65533;&#65533;t&#65533;&#65533;&#934;&#1032;*&#65533;~&#65533;&#65533;&#65533;&#1745;&#65533;&#65533;Q&#65533;&#65533;
&#65533;&#65533;O|&#65533;&#65533; &#65533;z&#1071;&#65533;&#65533;m$&#65533;&#65533;F&#65533;:c&#65533;&#65533;&#65533;
!
&#65533;&#65533;&#65533;&#65533;
&#65533;3&#65533;&#65533;&#65533;&#65533;&#65533;&#65533;+&#65533;&#1105;!](&#65533;<&#1922;&#544;3&#65533;&#1094;&#65533;&#65533;K&#65533;\&#65533;&#65533;&#65533;&#65533;&#65533;z&#65533;y&#65533;8| zp &#65533;&#65533;Fmd&#65533;#&#65533;&#65533;*&#65533;yP&#65533;+&#65533;9A&#65533;i&#65533;&#65533;)&#65533;6jR&#65533;&#65533;&#65533;&#65533;Zmj`=.&#65533;&#65533;&#65533;H&#65533;&#65533;/&#65533;&#65533; &#456;&#65533;&#65533;&#65533;&#65533;|&#65533;&#65533;&#65533;&#65533;&#65533;z&#65533;&#65533;{Lz\&#65533;&#65533;&#65533;F~&#65533;&#65533;\I&#65533;&#65533;&#65533;U_"-&#65533;&#65533;Rg&#65533;b&#65533;&#65533;&#65533;M&#65533;
Q&#1603;&#65533;&#65533;&#65533;&#65533;&#65533;&#65533;&#65533;I&#65533;&#65533;&#65533;
&#65533;&#65533;&#65533;&#65533;&#65533;M&#65533;
1&#65533;&#65533;&#65533;&#65533;&#65533;&#65533;M0(-=&#65533;&#65533;&#65533;4&#65533;7s
&#65533; @:3 &#65533;&#65533;&#65533;n
Qn) &#65533;0&#65533;&#65533;(&#65533;J&#1776;&#65533;&#65533;&#65533;]&#65533;d&#65533;&#65533;t&#65533;&#65533;&#65533;&#766;,&#65533;&#65533;
&#65533;@NT&#65533;Jo&#65533;K|&#65533;&#65533;s&#1632;L&#65533;`Eq&#65533;&#65533;&#65533;&#65533;&#65533; jN&#1405;&#65533;!&#65533;"#&#65533;$0(&#2020;&#65533;&#65533;&#65533;[$7&#65533;&#65533;|&#65533;@&#65533;,&#65533;s?&#65533;?2&#65533;&#65533;'&#65533; b&#65533;&#65533;
&#65533;3&#65533;&#65533;HyT&#65533;&#65533;&#65533;V&#65533; &#65533;>&#65533;&#65533;&#65533;&#9733;!R&#65533;&#65533;)&#65533;/S&#65533;&#65533;&#65533;
&#65533;9<&#65533;&#65533;o&#65533;&#65533;&#65533;&#65533;&#65533;&#65533;<&#65533;&#65533;;}&#65533;+q&#1105;2&#65533;6&#65533;f"&#65533;&#65533;&#65533;&#65533;,&&#65533;&#1275;V`&#65533;v`&&#65533;d &#65533;!&#65533;oAD&#65533;&#65533;&#65533;&#65533;&#65533;&#65533; &#65533;&#65533;&#65533;:&#65533;.&#65533;&#65533;&#65533;&#65533;&#65533;&#65533;&#65533;z &#65533;&#65533;&#65533;
o&#65533;
&#65533; &#65533;&#65533;I)v&#65533;)N&#65533;&#65533;&#65533;&#65533;&#65533;&#65533;&#65533;.ht-&#65533; Ji&#65533;&#65533;8&#65533;}&#65533;_0&#65533;&#65533;G@&#65533;n=&#65533;g&#65533;&#475;&#65533;w&#65533;&#65533;A&#65533; &&#65533;<&#65533;-g&#65533;w&#65533;&#65533;}7
&#65533;&#65533;&#65533;~&#65533;IH &#949;&#65533;&#65533;
!&#65533;bP&#65533;J&#65533;&#65533;&#65533;&#65533;$C&#65533;&#65533;&#65533;_Q&#65533;&#574; &#65533;Q&#65533;&#65533;1:&#65533;&#65533;@&#65533;&#65533;&#65533;N &#65533;&#65533;&#65533;&#65533;&#65533;&#65533;&#65533;:&#65533;&#65533;&#65533;>&#65533;&#65533;&#65533;&#65533;N)&#65533;&#65533;&#65533;~&#65533;&#65533;&#65533;,&#65533;&#65533;&#1463;&#65533;sJ&#65533;`&#65533;&#557;&#1840;L&#65533;i&#65533;&#1844;tnS&#65533;:&#65533;N&#65533;&#65533;Hp&#65533;&#65533;"Ib	&#65533;0&#799;&#65533;"|q&#65533;#MX&#65533;p&#65533;&#65533;;<&#65533;&#65533;`!&#65533;&#65533;&#65533;k[&#65533;&#65533;&#65533;&#65533;&#65533;]&#65533;&#65533;&#65533;&#1804;&#90306;&#65533;&#65533;&#65533;&#65533;"&#65533;&#65533;K.&#65533;&#65533; &#65533;p&#65533;J8&#65533;
&#65533;&#65533;s&#65533;&#65533;&#65533;q<&#65533;b&#65533;&#65533;&#65533;t&#65533;&#65533;&#65533;E&#65533;(&#65533;&#65533;~&#65533;&#65533;cXMW7&#65533;&#65533;*a &#65533;&#65533;&#65533;&#65533;A&#65533;Ik&#65533;&#65533;d&#65533;a?&#65533;AY&#65533;&#65533;1&#1582;A+&#65533;0 G&#65533;&#65533;&#65533;q&#65533;&#65533;$p&#65533;po&#65533;&#65533;3&#65533;&#65533;&#236465;<}&#65533;]&#65533;1&#65533;A
y&#65533;B&#65533;y&#65533;&#209;O
&#65533;&#65533;&#65533;:&#942;&#65533;&#65533;&#65203;&#65533;*&#65533;&#65533;&#65533;M&#65533;r&#1386;j=`&#65533;&#65533;!&#65533;g&#65533;&#65533;&#65533;&#65533;&#65533;&#65533;q
!&#65533;&#65533;/&#1722;b &#952;?J&#65533; J&#65533;&#65533;&#65533;&#65533;$&#65533;^&#65533;&#65533;Q&#65533;K&#65533;>&#65533;&#65533;&#65533;&#65533;&#940;&#65533;&#65533;'&#65533; &#65533;&#65533; &#65533;&#65533;&#65533;/Bw&#1751;&#65533;&#65533; ^&#65533;'^Q&#65533;A&#65533;&#65533;&#65533;c@&  &#65533;&#65533;&#65533;&#65533;&#65533;&#65533;p&#65533;o&#65533;&#65533;&#65533;&#65533;p&#1632;&#65533;&&#65533;	&#65533;&#65533;&#65533;&#65533;?&#65533;	.d&#65533;&#65533;&#65533;A&#65533;nJl&#65533;&#65533;&#145;&#65533;*&&#65533;&#65533;&#65533;?2&#65533;&#65533;&#65533;6&#65533;2d&#65533;P&#65533;&#65533;C&#65533;&#65533;6c0&#65533;=2&#65533;1&#65533;#&#65533;$pTp&#65533;&#597;3)&#65533; Q&#65533;&#65533;W&#65533;&#65533;&#65533;&#65533;&#65533;gi&#65533;/&#65533;x&#65533;&#65533;4&#65533;&#65533;XCZ1&#65533;&#65533;O&#65533;&#65533;XB&#65533;*B&#65533;+&#1435;&#65533;&#65533;"T&#65533;	)&#65533; &#65533;&#65533;8&#65533;&#65533;&#65533;8&#65533;`	&#65533;3&#65533;b&#530;MZ&#65533;&#65533;&#65533;&#224;@!\&#65533;&#65533;qc
<&#65533;&#65533;5&#65533;&#65533;?D&#65533;7&#65533;&#65533;`&#65533;&#2036;8&#65533;Q&#65533;ecb
&#65533;ld&#65533;&#65533;&#65533;k&#1585;e&#998;]&#65533;&#65533;&#65533;?&#65533;&#65533;@&#65533;&#65533;&#65533;&#65533;J.6TT&#65533;&#65533;xB'&#65533;&#65533; $2`&#65533; &#1764;&#65533; &#65533;&#1932;&#65533;&#65533;&#65533;[&#65533;AHgM&#65533;&#1629;&#65533;k'/&#65533;&#65533;&#65533;&#65533;&#65533;yV&#65533;&#65533;&#65533;&#65533;&#65533;:&#65533;0&#65533;B>|&#65533;&#1065;i&#65533;&#65533;m&#65533;"B:R&#65533;&#65533;]&#65533;#A&#65533;
&#803;5
(&#65533; &#65533;	&#65533;&#65533;&#65533;!&#65533;&#65533;&#65533;&#65533;P&#65533;G1!F(oE+d&#65533;2)!_L(&#65533;@&#65533;&#65533;&#65533;&#65533;H @H&#65533;6j3C&#65533;#&#65533;&#65533;&#65533;3&#65533;\H&#516;&#65533;D&#65533;&#65533;&#65533;I+[d&#65533;&#580;Lx&#65533;/c&#65533;1!j6Bg!L&#65533;Q&#65533;32&#65533;30yS&#65533;V&#65533;s!"&#256;g&#65533; &#65533;>&#65533;&#65533;s&#65533;gr\&#65533;&#65533;ML&#1172;&#65533;&#705;&#65533;I&#65533;Io&#65533;&#65533;;(&#65533;G"&#65533; r&#65533;&#65533;&#1720;H&#65533;&#65533;ya$&#65533;@%&#65533;X2e&#65533;^&#65533;&#65533;l&#65533;&#65533;Gf&#65533;I8@B	Q&#65533;00&#65533;*&#65533;)&#65533;&#65533;&#65533;&#65533;x&#2474;&#240;&#65533;&#65533;,&#65533;&#65533;&#65533;&#65533;G&#65533;&#65533;&#65533;&#787;a&#65533;ZKX1&#65533;&#65533;&#65533;&#65533;&#65533;/&#65533;&#65533;9D
&#65533;&#65533;&#65533;&#65533;&#65533;&#65533;A&#65533;~&#65533;&#65533;m&#65533;&#65533;&#65533;&#65533;
&#65533;&#65533;2&#65533;D&#65533;+w&#65533;&#65533;&#65533;@&#65533;'&#65533;Di&#564;Vc&#65533;&#65533;&#65533;p!&#65533;yd&#65533;K&#65533;-7&#65533;BT&#65533;7&#65533;Xs&#65533;&#65533;&#65533; &#65533;&#65533;;&#65533;0*L&#65533;&#65533;&#65533;&#65533;k&#1090;&#65533;h&#65533;&#65533;&#65533;|f&#65533;&#65533;&#65533;&#65533;&#65533;n&#65533;i&#1042;&#65533;;&#65533;&#276;&#65533;52&#65533;V&#65533;&#65533;&#65533;&#65533;aB+!SB&#65533;&#65533;&#65533;ye9&#65533;&#65533;60&#65533; &#65533;m&#65533;&#65533;c&#65533;A=,&#65533;;!&#65533;&#65533;&#65533; AR&#65533;&#65533;o&#65533;&#65533;#p&#65533;\&#65533;&#65533;B&#65533;&#65533;	B'&#65533;C&#65533;&#65533;`&#65533;c&#65533;ck&#65533;r&#65533;a&#65533;6&#65533;	F&#65533;0y&#65533;H/&#65533;&#65533;C&#65533;&#65533;&#65533;&#65533;c&#65533;AUDg1&#65533;&#65533;&#65533;pG(&#65533;&#65533;&#65533;=vUR!&#65533;&#65533;&#65533;&#65533;&#65533;x&#65533;&#65533;"!s&#65533;1&#65533;y&#65533;&#65533;&#1216;&#65533;]&#65533;&#65533;B2 O&#65533;&#65533;&#65533;g&#65533;g&#65533;&#65533;-&#909;%&#65533;&#65533;&#65533;m&#65533;_k@&#65533;^&#65533;&#65533;&#65533;m\Z&#65533;&#1365;&#65533;k&#65533;c&#65533;c&#65533;&#65533;	&#65533;d&#65533;5c&#65533; XI)&#65533;S&#65533;e/n!&#65533;(&#65533;P&#65533;&#65533;n&#65533;&#65533;&#65533;l	&#65533;&#65533;&#65533;j&#65533;E&#65533;W,&#65533;&#65533;&#65533;&#65533;&#65533;,#\H[8&#65533;%&#65533;&#65533;&#65533;@&#65533;\&#65533;HN^R&#65533;&#65533;&#65533;&#65533; &#65533;&#65533;&#65533;?&#65533;&#260;&#65533;$$/&#65533;A&#65533;&b&#65533;Vo&#65533;&#65533;h&#65533;&#65533;&#65533;-&#65533;&#65533;H
&#65533;&#65533;&#65533;&#65533;&#65533;&#65533;~&#65533;&#65533;&#65533;@c&#65533;&#65533;C&#65533;&#65533;&#65533;F8&#65533;fCJ&#65533;B&#65533;&#65533;&#65533;&#65533;y&#65533;&#65533;&#65533;&#65533;&#65533;&#65533;,Z&#65533;<&#65533;&#65533;&#65533;<';:&#65533;&#65533;&#65533;&#65533;d&#65533;&#65533;9&#65533;&#65533;&#65533;`2&#65533;&#65533;&#65533;&#65533;j&#65533;#&#65533;&#65533;e&#65533;&#65533;%D@&#65533;p&#65533;C!E&#65533;GX&#65533;&#65533;O|&#65533;&#65533;&#65533;?6&#65533;&#65533;&#65533;x?&#65533;X&#65533;?&#65533;&#65533;&#65533;&#65533;E&#65533;-A&#65533;a&#65533;&#65533;Ha7&#65533;&#65533;-hyC&#65533;&#65533;^&#65533;L&#65533;&#65533;m#&#65533;&#65533;Gr&#65533;&#65533;&#65533;L&#1056;&#65533;&#65533;&#65533;&#65533;&#65533;&#65533;|S&#65533;
QQ&#65533;l#&#65533;&#65533;&#65533;!&#1520;&#65533;mT&#65533;&#65533;&#65533;&#65533;l;&#65533;Y&#65533;k&#65533;sv&#65533;&#65533;&#65533;hW9&#1977;&#65533;x&#65533;^&#65533;&#65533;<&#65533;mD|Zh&#65533;&#65533;'e&#65533;5 &#65533;&#65533;(z&#1092;&#65533;O{&#65533;&#65533;&#65533;&#65533;DO&#65533;&#65533;|)CB&#1680;x&#65533;6\&#65533;Bxp&#65533;&#65533;A&#65533;&#65533;&#65533;B`&#65533;&#65533;(Db&#65533;Ly@&#351;&#65533;&#65533;&#65533;&#65533;d&#65533;&#65533;z&#65533;0}p&#65533;&#65533;aPl~&#65533;8&#65533;N&#65533;StD	&#65533;&#65533;&#65533;&#65533;&#65533;&#65533;.&#65533;~1&#65533;.&#65533;&#65533; &#65533;fU&#65533;&#65533;&#1552;&#65533;&#65533;b`&#65533;&#65533; {&#65533;&#65533;&#65533;&#65533;t&#65533;&#65533;&#65533;&#65533;&#65533;)&#65533;!&#65533;&#65533;F&#65533;&#65533;&#65533;&#65533;&#65533;1![P&#65533;B
&#65533;N&#65533;S&#65533;&#65533;%Y&#65533;.&#65533;&#65533;:&#65533;rqA8&#65533;&#539;&#65533;)&#65533;q	&#65533;YBpOj&#65533;	&#65533;D&#65533; H&#65533;&#1694;&#65533;&#65533;9&#65533;Nkj[&#65533;^.2;*&#65533;&#65533;<&#65533;&#65533;r,d8&#65533;&#65533;AjicI&#65533;p&#65533;5I&#65533;&#65533;&&#65533;qML&#65533;!&#377;&#65533;zR &#65533;-&#65533;B&#65533;#&#65533;&#65533;&#65533;&#65533;6@&#65533;.C&#65533;&&#65533;t&#65533;&#65533; &#65533;X&#65533;&#65533;hn&#65533;&#65533;,&#65533;_&#65533;L&#65533;&#65533;&#65533;&#65533;HY8&#65533;&#65533;u&#65533;A&#65533;&#65533;&#65533;&#65533;&#65533;&#65533;&#65533;&#65533;&#65533;'&#65533;L&#1498;k&#65533;!e&#65533;'>aD:	&#65533;&#65533;#K&#65533;&#32951;&#65533;&#65533;&#65533;&#65533;*h&#65533;E&#65533;&#65533;&#65533; &#65533;Q&#65533;7&#65533;U&#1314;&#65533;&#65533;qB&#65533;&#509;9&#65533;&#65533;&#65533;&&#65533;&#65533;&#65533;&#65533;j&#65533;&#65533;d>&#65533;&#65533;@&#65533;&#65533;p&#65533;)&#65533;&#65533;m`&#65533;&#65533;3&#65533;&#65533;G0&#65533;&#1678;&#65533;#9&#65533;&#65533;&#65533;-&#65533;&#65533;i&#65533;B&#65533;&#65533;|&#65533;*&#65533;&#65533;BV3&#65533;&#65533;U(O(&#65533;`&#65533;f&#65533;&#65533;	@Hr&#65533;8 cL&#65533;Ys&#65533;R&#65533;&#65533;&#65533;&#65533;G&#65533;A&#65533;&#65533;&#65533;dcb&#65533;&#65533;3&#65533;&#65533;&#65533;&#65533;t&#65533;es9&#65533;&#65533;E&#65533;&#65533;~+&#65533;`&#65533;&#65533;&#65533;yBr&#65533;@
&#65533;a&#65533;&#65533;&#835; 7&#65533;&#65533;2!&#65533;mwDk&#65533;&#65533;@h&#65533;&#65533;e&#1164;fd&#65533;&#65533;&#65533;&#65533;&#65533;&#65533;&#65533;%&#65533;&#65533;&#65533;}g&#65533;c&#65533; &#65533;k&#65533;O&#65533;"&#375;&#65533;F<s&#65533;&#65533;+&#65533;&&#65533;-&#1892;&#65533;&#65533;BC&#65533;&#65533;I&#65533;&#65533;&#65533;&#507;&#65533;&#65533;&#65533;yX &#65533;&#65533;&#65533;B&#65533;&#65533;&#65533;&#65533;&#65533;O&#65533;&#65533;3!~=&#65533;&#65533;q&#1704;W&&#65533;&#65533;&#65533;&#1240;&#65533;&#65533;&#65533;sP&#65533;&#65533;g&#65533;&#65533;4&#65533;&#65533;?r&#65533;&#65533;&#65533;h86&#65533;&#65533;&#65533;'&#65533;zJx&#65533;p|F&#65533;&#65533;^8&#1313;*&#65533;9T&#65533;&#65533;&#65533;&#1813;q&#65533;v4&#65533;&#65533;&#65533;&#65533;zB&#1940;&#65533;9&#65533;&#65533;5=&#65533;R&#65533;&#65533;1yRZz&#65533;!&#65533;&#65533;&#65533;W&#65533;+*&#65533;`&#65533;&#65533;&#65533;'&#65533;&#65533;
/m&#65533;&#65533;&#65533;W$@&#65533;	p&#65533;&#65533;b&#65533;&#65533;&#65533;&#65533;&#65533;f&#1946;h&#65533;B&#57440;&#65533;&&#65533;&#65533;>7&#65533;xB&#65533;&#65533;g&#65533;h&#65533;&#65533;&#65533;&#287;&#65533;&#65533;&#65533;<`uH 6&#65533;&#65533;h&#65533;.&#65533;&#65533;&#65533;&#65533;&#65533;&#65533;&#65533;5&#65533;&#65533;&#65533;&#65533;&#65533;&#65533;&#65533;G/D&#65533;H&#65533;Z&#382;X&#65533;dL!?&#65533;s&#65533;W~{&#65533;W$D&#65533;vx&#65533;y&#65533;&#65533;&#65533;^.&#65533;&#65533;aH&#128;&#65533;^&#65533;&#65533;n&#65533;IB&#65533;67&#65533;&#65533;&#65533;@&#65533;&#65533;6^&#65533;&#65533;&#65533;&#65533;&#65533;&#65533;&#65533;&#65533;&#65533;'&#65533;@q&#65533;&#1872;&#65533;&#65533;&#65533;&#65533;&#65533;YC&#65533;&#65533;P&#65533;&#65533;[&#65533;t&#65533;0&#65533;&#65533;&#65533;&&#65533;&#65533;&#65533; &#65533;&#65533;&#65533;I&#65533;&#65533;&#65533;&#65533;&#65533;~[&#65533;&#65533;&#65533;&#65533;B@e&#695;~C&#65533;&#65533;k&#65533;AH&#65533;\&#65533;&#65533;&#567;&#65533;@~C&#65533;	&#65533;&#65533;&#65533;&#65533;&#65533;&#65533;0(8&#65533;r&#65533;L&#65533;&#65533;0h8&#1976;&#65533;&#65533;&#65533;&#65533;&#65533;&#65533;#&#65533;&#1736;y*&#65533;&#65533;&#65533;&#65533;&#65533;8&#312;&#65533;8yj&#65533;&#65533;A&#65533;&#65533;8 c&#65533;&#65533;p9[&#65533;&#65533;s&#65533;X&&#65533;Ci&#65533;3&#65533;&#65533;&#65533;&#65533;&#65533;S&#65533;A&#65533;&#65533;&#65533;&#65533;1&#65533;&#65533;(3P:&#65533;{/&#65533;&#65533;&#65533;&#65533;8)K&#65533;&#65533;&#65533;*&#65533;&#65533;0&#65533;(x&#65533;&#65533;I &#65533;c&#65533;'H+8&#65533;&#65533;X&#65533;&#65533;&#65533;&#65533; <\&#65533;&#65533;H@&#1216;&#65533;&#65533;&#48892;&#65533;0&#65533; =&#65533; &#65533;&#65533;04&#65533;<&#65533;&#65533;#>&#65533;x&#65533;&#65533;J&#65533;&#65533;&#65533;	&#65533;&#65533;'`&#65533;L\&#65533;&#65533;J &#65533;;f&#65533;&#65533;&C&#65533;&#65533;X&#65533; &#65533;D2J&#65533;K&#65533;<1&#65533;&#65533;&#65533;&#65533;&#65533;&#65533;H&#65533;63&#65533;&#65533;K&#65533;X|A`&#65533;4&#65533;&#65533;&#65533;&#65533;&#65533;&#65533; 5&#994;&#65533;&#65533;*&#65533;&#65533;+y1>&#65533;&#65533;&#65533;&#65533;R&#65533;d&#65533;4&#65533;&#65533;4&#65533;&#65533;X&#65533;&#65533;7}&#65533;&#65533;&#65533;n&#65533; /x/&#65533;k&#65533;&#65533;P@&#65533;!&#65533;k&#65533;h?&#798852;&#65533; &#65533;t&#65533;5&#65533;&#65533;F&#65533;7&#65533;&#65533;p&#65533;&#65533;&#65533;&#65533;&#65533;I&#65533;&#65533;&#65533;&#65533;&#65533;)&#65533;&#65533;C&#65533;&#65533;&#65533;&#65533;&#65533;A&#65533;&#65533;&#65533;&#65533;&#65533; /&#65533; l&#65533;F&#65533;&#65533;r{7~K&#65533;A&#65533;~ &#65533;7&#65533; H&#65533; @w&#65533;&#65533;~&#65533;*x@&#65533;&#65533;&#65533;&#65533;&#65533;`&#65533;&#882;&#65533;&#65533;r#p&#65533;\F8&#65533;0}&#65533;&#65533;&#65533;'&#65533;&#65533;I&#65533;09&#65533;&#65533;8-&#65533;8&#634;&#1680;&#65533;&#65533;&#65533;&#65533;-&#65533;&#65533;&#65533;A&#65533;&#65533;y&#65533;)&#65533;&#65533;&#65533;P/A&#65533;Pq*&#65533;#&#250;&#65533;P&#65533;3&#65533;&#65533;&#65533;&#1170;&#65533;9&#65533;&#65533;z31&#65533;4&#65533;&#65533;&#65533;&#65533;&#65533;/8&#65533;&#65533;C&#290;&#65533;&#65533;&#65533;&#65533;s&#65533;R4S&#65533;&#65533;[&#65533;2&#65533;&#330;&#65533; 8(E&#65533;H&#65533;&#65533;&#65533;&#65533;&#65533;L&#65533;&#65533;&#65533;P&#65533;P&#65533;a&#65533;&#65533;&#65533;&#65533;PA&#65533;H&#65533;&#65533;d&#65533;^D/:&#65533;&#65533;&#65533;I&#65533;t&#65533;#&#65533;j&#65533;PKFR&#65533;&#65533;&#65533;&#65533;+504&#65533;&#65533;I&#65533;7fB&#65533;jd}[&#65533;$&#65533;&#65533;&#65533;&#65533;&#65533;o&#65533;I@&#65533;&#65533;4H&#65533;&#65533;F&#65533;D&#65533;&#1796;N&#65533;&#65533;&#65533;~&#65533;&#65533;&#65533;}&#65533;&#454;X&#65533;d&#65533;-@&#65533;{&#65533;J&#65533;e[&#65533;y&#65533;&#65533;&#65533;0&#65533;&@&#65533;X&#65533;D? &#65533;O0&#65533;R&#65533;&#65533;N&#65533;&#311;&#65533;&#65533;&#65533;D&#65533;bI&#65533;&#65533;&#10498;&#65533;&#65533;&#522;8 &#65533;&#65533;&#65533;0IU&#65533;t@&#65533;< &#65533;&#65533;	&#65533;
&#65533;&#65533;&#65533;&#65533;&#65533;&#65533;&#65533;&#65533;k&#65533;[X@ 7&#65533;&#65533;&#1388;&#65533;Y&#65533;&#65533;&#65533;&#65533;7&#65533;&#65533;&#65533;,&#65533;[&#65533;&#65533;xQ@&#65533;9&l&#65533;&#65533;&#65533;1&#65533;*l&#65533;&#65533;&#65533;&#65533;K&#65533;&#65533;&#65533;.<&#65533;&#65533;&#1036;\&#65533;dN&#65533;&#65533;[L&#837;&#65533;&#65533;L&#65533;&#65533;&#65533;dh&#65533;'&#65533;&#65533;h&#65533;&#65533;&#65533;&#1100;&#65533;&#65533;&#65533;L&#65533;S&#65533;H&#65533;,&#65533;/&#65533;&#65533;/&#65533;-]3m&#65533;%&#65533;G<&#65533;q&#65533;N&#65533;F("lQ?m&#65533;&#65533;&#65533;&#65533;1&#65533;A&#65533;&#65533;&#65533;sW&#65533;q&#65533;&#65533;&#65533;&#900;0@]&#65533;l&#65533;&#65533;&#65533;&#65533;D&#65533;kL&#65533;&#65533;&#65533;	N&#65533;&#65533;7&#65533;t>~[&#65533;&#65533;b&#65533;&#65533;5&#65533;x7rN&#65533;&#65533;&#65533;&#65533;&#65533;&#65533;*O&#65533;&#65533;&(N&#65533;A&#965;&#65533;r&#65533;%&#539;&h>&#65533;&#65533;&#65533;b&#1078;5("&#1028;&#65533;[&#65533;	&#65533;H|&#65533;&#65533;y&#65533;7'&#65533;O&#65533;&#65533;&`/&#65533;H &#65533;&#65533;#I-&#65533;~#&#65533;KE&#65533;rM-WI&#65533;4W&#65533;\&#581;&#65533;&#65533;	u&#581;&#65533;&#65533;5Wu&#65533;&#65533;&#65533;&#65533;&#65533;&#65533;&#65533;&#65533;&#65533;W&#65533;9&#65533;?mD&#65533;&#65533;&#65533;Q&#641;]&#1546;x&#1115;&#65533;VR&#65533;&#42203;[&#65533;-l&#135;*&#65533;&#65533;&#65533;XD&#65533;B&#65533;0&#65533;&QL&#65533; &#65533;)AC&#65533;22>&#65533;&#65533;&#65533;&#65533;@&#65533;0&#65533;&#1632;&#65533;q&#65533;&#65533;(&#65533;&#325;&#65533;E5m&#65533;/ S&#65533; &#1674;`&#65533;L&#65533;3Z&#65533;X&#65533;&#65533;&#65533;D&#65533;&#65533;&#65533;&#65533;&#65533;&#65533; &#65533;&#65533;B+<&#65533;&#1538;Sh&#65533;"&#65533;4&#65533;&#65533;f CK/J&#65533;"p&#65533;
 G`X&#65533;&#65533;&#65533;A&#65533;cd&#65533;ZA&#65533;p&#65533;R5p'&#65533;&#65533; (&#65533;p&#1348;H&#65533;&#65533;&#65533;F&#65533;&#65533; @@&#65533;l>&#65533;&#65533;&#65533;q%7&#65533;&#65533;&#65533;&#65533;T&#65533;&#65533;&#65533;&#65533;TJ]Ir%&#65533;&#65533;&#65533;Q&#65533;&#65533;&#65533;&#65533; &#65533;&#845;XzT6&#65533;Y&#65533;&#65533;%&#65533;&#964;&#65533;&#65533;&#65533;%X&#65533;b=<%&#546;&#65533;&#65533;)X?r;W&#842;&#65533;h&#65533;	h&#1491;&#65533;&#65533;k&#65533;&#65533;&#65533; &#65533;&#65533;&#65533;&#65533;7K%&#65533;&#2045;@t&#65533;&#65533;&#65533;T&#65533;u&#65533;&#65533;&#65533;&#1485;&#65533;'&#65533;&#1477;&#65533;&#65533;C 	Q&#65533;&#65533;&#65533;&#65533;&#65533;&#65533;1&#65533;&#65533;E_pb_&#65533;M&#1745;y0 &#65533;&#65533; &#65533;_&#65533;B&#65533;HX&#65533;&#65533;&#65533;&#65533;&#65533;&#65533;9&#65533;_9&#65533;&#65533;&#41064;&#65533;&#65533;&#684;&#65533;X5&#65533;&#138;@/Y&#65533;&#65533;&#65533;0&#65533;&#65533;&#65533;2d"&#1736;&#65533;&#65533;&#65533;Z*-&#65533;3&#65533;Ll&#65533;&#65533;/x&#65533;&#65533;*&#65533;&#65533;&#65533;&#65533;\D#&#65533;&#65533;&#65533;m#&#65533;&#1157;6&#1157;&#65533;U,&#65533;h&#326;&#1030;(Z&#65533;k&#65533;'&#65533;04C&#65533;&#65533;&#65533;&#65533; D&#65533;K&#65533;K X&#65533;&#65533;(N&#65533;8L&#65533;&#65533;S&#65533;/&#1672;&#65533;&#65533;"p&#65533;&#65533;_1&#65533;&#65533;&#1388;&#65533;"F&#65533;\&#65533;B&#65533;]&#65533;P&#65533;&#65533;&#65533;&#1496;&#65533;&#65533;F&#65533;$&#900;&#65533; &#65533;[&#65533;9&#65533;&#525;&#65533;H&#65533;&#65533;[/&#65533;&#65533;	X^&#65533;lI&#65533;&#65533;P4H\t&#65533;RSaez\nU}&#65533;&#65533;&#65533;&#65533;&#65533;&#65533;&#65533;&#65533;Oo8]y&#65533;&#65533;qD&#65533;(&#65533;P&#65533;&#65533;&#65533;n&#65533;>n|&#1926;&#65533;&#65533;&#65533;&#1350;&#65533; &#65533;&#1544;&#65533;&#65533;v&#65533;<&#1924;&#65533;&#65533;;&#65533;&#65533;w#&#65533;&#65533;&#65533;&#65533;&#65533;e&#65533;&#65533;\a&#65533;&#65533;\&#65533;&#65533;^&#1616;&#65533;&#65533;
&#65533;[&#65533;Q&#65533;&#65533;&#625;&#65533;&#65533;A &#65533;&#65533;f&#65533;&#65533;&#845;o&#65533;fp~_&#65533;e&#65533;1&#65533;&#65533; &#65533;_&#65533;&#65533;s~&#65533;&#65533;E&#65533;By&#65533;^(&#65533;&#65533;&#65533;B,8&#65533;{&#65533;&#65533;&#65533;%A&#65533;&#65533;:i&#65533;&#65533;&#851;6Q&#65533;e&#65533;&#65533;D&#65533;^&#65533;{&#65533;1&#65533;1&#65533;&#65533;&#65533;MC&#1624;*&#65533;&#1294;W&#65533;E0b&#65533;,&#65533;R1&#65533;2
#&#65533;u&#65533;&#65533;&#65533;&#65533;H&#65533;^&#65533;&#8832;&#65533;'(MJ&#65533;"&#65533;&#279;v;>&#1221;&#65533;L&#65533;Em@&#65533;R&#65533;&#65533; j&#65533;&#65533;Z_&#65533;&#349;jubm&#65533;f&#1030;_T&#65533;f&#65533;&#65533;&#65533;&#65533;2c&#65533;&#65533;&#65533;&#65533;v&#65533;2>&#65533;&#65533;S&#65533;jn&#65533;&#65533;&#65533;PV8&#65533;&#198;&#65533;&#65533;&#65533;L&#65533;&#65533;&#65533;&#65533;@p\&#65533;&#65533;&#1862;&#65533;@:6&#65533;&#65533;&#1929;&#65533;H&#65533;&#65533;&#65533;&#65533;&#65533;PR&#65533;&#65533;&#65533;w&#65533;H/ &#65533;&#65533;&#65533;h[i&#65533;&#65533;FX&#65533;&#65533;&#65533;&#65533;&#65533;&#1350;&#65533;G&#702;&#65533;&#65533;SM&#65533;&#936;&#65533;[&#65533;m&#65533;&#65533;E&#65533;<&#65533;%&#65533;H&#65533;|&#65533;&#597;@&#65533;	&#65533;&#65533;Hm&#65533;]&#65533;de6&#65533;&#65533;Ve&#65533;xCs;4#AT&#65533;C&#65533;8&#65533;&#65533;&#65533;&#65533;&#65533;Wm&#1455;&#65533;&#65533;&#65533;-F&#65533;f&#65533;&#65533;6&#429;9 K&#65533;&#65533;&#65533;&#65533;&#65533;&#65533;_&#65533;!&#65533;&#65533;e&#65533;Bq&#65533;$,&#65533;&#65533;,&#65533;&#28968;&#65533;&#65533;&#65533;&#65533;+l&#65533;&#65533;&#65533;&#65533;D&#65533; &#65533;&#65533;I:7&#65533;`&#65533;C&#65533;&#65533;~&#65533;m&#65533;!&#65533;&#65533;"u&#65533;&#65533;&#65533;L&#65533;*@&#65533;"0&#65533;E0E[&#65533;&#65533;,U,E&#65533;&#65533;&#1610;&#65533;S&#65533;&#65533;&#65533;&#65533;&#65533;&#41816;&#65533;&#65533;n&#65533;&#65533;&#65533;&#65533;=&#65533;.q&#65533;`i&#65533;X &#65533;|7}&#65533;&#65533;&#65533;&#65533;<&#65533;H&#65533;M\&#65533;&#65533;&#65533;~&#65533;F&#65533;&#65533;&#65533;N&#65533;m&#65533;H&#65533;&#65533;;x&#65533;Sfmd&#65533;&#65533;Y-&#65533;5(&#65533;?bk}t&#65533;&#65533;&#65533;&#65533;r>]]&#65533;&#65533;>&#65533;&#205;&#1563;WS&#65533;&#809;,&#65533;&#65533;	&#65533;&#65533;&#65533;U^&#65533;L&#65533;e/&#1558;@mlm&#1069;&#65533;&#65533;&#65533;&#65533;P&#65533;&#65533;q&#65533;&#65533;&#65533;&#65533;mlr&#65533;0&#65533;3D%&#65533;HXxB&#65533;&#65533;	&#65533;&#65533;q&#65533;&#65533;p&#65533;trF&#65533;&#65533;&#65533;&#65533;&&#65533;&#65533;&#65533;EI&#65533;L?&#65533;&#65533;&#65533;g@Q&#65533;&#65533;&#65533;&#65533;&#65533;&#65533;I&#65533;9o'&#65533;&#65533;&#65533;&#65533;L&#65533;;&#65533;&#65533;-&#65533;o&#65533;80&#65533;&#65533;&#65533;&#65533;/&#65533;!&#65533;&#65533;&#65533;&#65533;&#65533;2&#65533;0&#65533;&#65533;&#65533;P&#1617;*&#708;0&#65533;&#65533;&#65533;&#65533;&#65533;&#65533;&#65533;&#65533;$&#65533;&#65533;&#65533;&#65533;Ho&#1148;L&#65533;6S&#65533;&#65533;&#65533;=&#65533;v&#65533;&#65533;P&#65533;&#65533;&#65533;&#65533;&#65533;&#65533;&#65533;kw&#65533; &#65533;D&#65533;b1j&#65533;&#65533;LH7{&#65533;k&#65533;&#65533;t~/F4n[&#1955;B&#65533;&#65533;t8&#65533;|&#65533;&#65533;$7&#65533;&#65533;NUP&#65533;&#65533;&#65533;|&#65533;F?l&#65533;&#65533;&#65533;&#65533;&#65533;c&#65533;&#65533;P&#1520;N&#65533;$_&#65533;_&#65533;d&#65533;&#65533;-Z&#65533;&#65533;pd&#65533;w&#65533;&#65533;x&#65533;&#65533;k&#65533;)@&#65533;&#44798;/O\`&#65533;S]&#65533;&#65533;x+&&#65533;m&#65533;&#65533;&#65533;&#65533;,zJ&#24010;\&#65533;kD&#1028;&#65533;&#65533;&#65533;&#65533;Ur}&#65533;w&#65533;&#165;D&#65533;'79&#65533;b&#65533;F&#65533;&#65533;3&#65533;&&#65533;V&#65533;&#65533;f5&#65533;&#65533;&#65533;~/&#65533;&#65533;t&#65533;{{&#65533;(&#65533;&#65533;-&#65533;&#65533;u&#65533;Q`&#65533; h3&#65533;{&#65533;.%iS&#65533;[&#65533;&#65533;&#65533;&#65533;`&#65533;h&#65533;
V&#65533;b&#476;&#65533;&#65533;&#65533;&#404;&#751;R&#65533;&#65533;&#65533;&#65533;X&#65533;&#65533;`2J+#LcO&#65533;&#65533; &#65533;p&#65533;&#65533;&#65533;&#65533;u?&#65533;&#65533;&#65533;DO&#65533;&#65533;&#65533;&#65533;&#65533;!.&#65533;RtE&#65533;&#65533;1b&#65533;g8`&#65533;=&#65533;#&#65533;*n&#65533;&#65533;O&#65533;&#65533;&#65533;&#65533;S&#65533;Ux~&#65533;&#65533;z&#65533;*&#65533;&#65533;&#65533;&#65533;&#65533;M &#65533;M&#65533;&#65533;>d&#65533;&#65533;M&#65533;&#65533;&#65533;'&#65533;&#65533;&#65533;&#65533;&#65533;[[&#1486;&#65533;&#1155;&#65533;&#65533;k&#65533;=&#65533;&#65533;@f}{&#902;(zm&#65533;&#65533;,&#65533;+hp&#138;^&#65533;MXh&#65533;&#65533;&#65533;+&&#65533;&#65533;h&#65533;4&#65533;G&#8450;&#65533;>]4H&#65533;&#65533;%P&#65533;<&#65533;&#65533;&#65533;&#65533;7&#65533;$&#65533;&#65533;d&#65533;&#65533;9K&#65533;SS&#65533;&#65533;&#65533;&#65533;&#65533;y&#65533;	&#65533;&#65533;9&#65533;&#65533;? &#65533;&#65533;&#65533;&#65533;H&#65533;&#65533;S&#65533;i&#65533;&#65533;&#65533;&#65533;&#65533;`&#65533;H&#65533;*&#194;&#65533;&#65533;2&#65533;&#65533;&#65533;&#65533; &#65533;0&#531;&#65533;A :&#65533;&#65533;&#65533;_&#65533;I`&#65533;pa&#1072;&#65533;?&#65533;&#65533;<\&#65533;&#65533;b&#336;&#65533;s&#65533;&#65533;&#65533;c&#409;yr&#65533;&#65533;&#65533;3&#65533;9&#652;.M&#65533;&#65533;&#65533;&#65533;I&#65533;n&#65533;&#65533;5&#65533;&#1586;g6&#65533;&#65533;6n&#1008;&#65533;&#65533;e7o,<&#65533;&#65533;&#65533;]&#65533;@h&#19280;&#65533;k&#65533;&#65533;&#65533;C3&#65533;&#65533;&#65533;~&#65533;9r&#65533;,&#65533;11&#65533;zA&#65533;&#65533;w/&#65533;&#65533;&#65533;&#65533;&#65533;&#65533;&#472;c&#65533;&#65533;&#65533;&#65533;&#65533;&#65533;&#65533;&#65533;L&#65533;&#65533;!&#65533;&#65533;&#65533;&#65533;&#65533;&#65533; F0J&#65533;&#65533;&#65533;)&#65533;&#65533;D	)&#65533;p<hP5&#65533;O &#65533;!&#65533;&#65533;C&#774;^T&#65533;&#65533;&#65533;&#65533;&#65533;&#65533;!$&#65533;&#65533;&#65533;iP&#65533;1>dcT&#65533;&#65533;&#65533;&#65533;&Sm&#65533;&#65533;h dh)d$&#65533;[&#65533;h&#65533;\&#65533;LU !d$Y  &#65533;&#65533;8&#65533;&#65533;a&#65533;&#65533;&#65533;&#65533;l!F&#65533;w&&#65533;i&#65533;&#65533;&f&#65533;DYA&#65533;1&#24731;&#65533;&#65533;I&#65533;k&#65533;q&#65533;&#65533;&#65533;0&#65533;%%D&#65533; R&#65533;C&#65533;Bv&#65533;&#65533;Cb4	&#65533;&#65533;&#65533;&#65533;Txf&#65533;EYT&#65533;&#65533;&#65533;&#65533;&#65533;S$A&#65533;M&#65533;&#65533;&#65533; &#65533;&#65533;"&#65533;A+&#65533;&#65533;&#65533;PX&#65533;DzTP&#65533;>&#65533;PA&#65533;&#65533;P&#65533;R&#65533;&#65533;&#65533;&#65533;^D&#65533;!U&#65533;&#65533;Y a&#65533;&#65533;U&#65533;&#65533;&#65533;$W]&#65533;V&#65533;Y&#65533;&#1014;M&#65533;&#65533;EO<&#65533;	&#65533;&#65533;X&#65533;@A&#65533;&#65533;i&#65533;&#65533;&#65533;E&#65533;&#65533;d&#65533;&#65533;&#65533;&#65533;&#65533;&#65533;&#65533;&#65533;Y&#65533;&#65533;&#65533;[P&#65533;&#65533;&#65533;/&#65533;L&#65533;
X&#65533;P&#65533;p?&#65533;s&#65533;	&#65533;&#65533;&#65533;&#65533;&#65533;1&#65533;&#65533;M&#65533;&#65533;A&#65533;&#65533;&#65533;C&#65533;I&#65533;&#65533;&#65533;&#65533;&#65533;3:fp&#65533;A&@g&#65533;&#65533;&#65533;<&#65533;x&#65533;a&#65533;&#65533;?&#65533;Q&#65533;&#65533;Q&#65533;&#65533;&#65533;&#65533;D&#65533;&#65533;&#65533;2&#65533;&#65533;_rv&#65533;?E\&#65533;&#65533;?&#65533;E&#65533;U&#65533;&#65533; N&#65533;&#65533;&#65533;f&#65533;&#65533;@&#65533;&#1474;[h&#65533;&#65533;&#65533;&#65533;&#65533;&#65533;&#65533;&#65533;z]&#65533;&#470;&#65533;&#65533;&#65533;D&#65533;&#65533;&#65533;~&#65533;T&#515;&#65533;&#65533;&#65533;&#65533;?-&#65533;&#65533;&#65533;ET'&#65533;&#65533;&#65533;A]&#65533;+_&#65533;&#65533;&#65533;3&#65533;&#1216;(L&#65533;4g9Ts0&#43623;^&#65533;&#65533;&#65533;&#1966;f&#65533;&#65533;a&#65533;&#65533;G-&#65533;iA&#65533;&#65533;[U4&#65533;Y&#65533;@&#65533;iu&#65533;S&#65533;^&#65533;&#65533;PC&#65533;&#65533;&#65533;&#65533;<}&#65533;A&#65533;&#65533;&#65533;C<&#65533;&#65533;&#65533;P&#65533;&#65533; &#65533;&#65533;&#65533;&#65533;po&#65533;)=&#65533;M&#65533;&#65533;&#65533;j&#65533;-&#65533; &#65533;oP' Rx&#65533;5&#65533;8CF&#65533;B-&#65533;X`R&#65533;&#65533;&#65533; &#65533;;&#65533;m&#65533;![&#65533;&#65533;<.&#65533;&#65533;Y&#65533; TC&#65533;e~\&#65533;&#1750;&#65533;&#65533;&#65533;&#65533;2&#65533;&#65533;W&#65533;&#65533;&#65533;4F]&#65533;&#65533;`&#65533;.&#65533;&#65533;!&#65533;S&#65533;(&#65533;!1d&#65533; n&#65533;D&#65533;H&#65533;9&#65533;&#65533;Mq&#65533;x&#274;c3&#65533;s>&#65533;&#65533;&#65533;]"&#65533;&#65533;v&#65533;S&#65533;a;&#65533;&#65533;&#65533;`f&#65533;6&#65533;&#65533;&#65533;&#65533;&#65533;&#65533;EL@>&#65533;,>;ZA&#65533;p7|&#65533;&#65533;k&#65533;0&#65533;&#1081;&#65533;&#65533;(4&#65533;Q&#65533;t3&#65533;AR 
&#65533;&#65533;ryE2D1&#65533;&#65533;At&#65533;&#1116;&	YCv.&#65533;&#65533;&#65533;A&#65533;`&#65533;`&#65533;&#65533;&#65533;&#151;&#65533;1&#65533;&#65533;"&#65533;&#65533;%D<w&#65533;[&#65533;&#65533;s3h&#65533;8&#65533; N&#65533; )&#65533;&#65533;hd&#65533;&#65533;&#65533;&#65533;&#948;/&#65533;&&#65533;&#17095;&#45196;B&#65533;&#65533;&	&#65533;&#65533;L&#65533;u&#65533;&#65533;8I!&#65533;JC&#65533;Lb+B&#597;&#65533;UhyaR&#65533;&#65533;&#65533;&#65533;&#65533;&#65533;&#65533; h
K&#65533;P&#65533;a&#1569;V&#65533;D>U&#65533;nX&#65533;9O&#65533;A	&#65533;>-&#65533;&#65533;&#65533;&#65533;$&#65533;&#65533; &#65533;&#65533;H
r0&#65533;!&#65533;&#65533;AA4a&#65533;&#65533;i&#65533;48&#65533;7&#65533;&#65533;&#65533;`&#65533;&#65533;&#1027;&#65533;1\y&#65533;xR&#65533;V&#65533;"x&#65533;
&#65533;&#65533;&#65533;O1Xxj&#65533;'y&&#65533;&#65533;&#65533;	&#65533;&#65533;&#65533;  &#65533;&#65533;

&#65533;&#65533;,&#65533;'&#1024;&#65533;&#65533;&#65533;&#65533;&#65533;&#65533;&#65533;xM&#65533;&#65533;&#65533;&#65533;aX&#65533;&#65533;&#65533;&#65533;&#65533;|+\&#65533;*&#65533;&#65533; *8N&#65533;&#65533;&#65533;&#1860;L8Ntb]-R1&#65533;p&#65533;&#65533;&#857;&#65533;r&#65533;c&#65533;&#65533;0&#65533;:&#65533;&#65533;&#65533;&#65533;8&#65533;&#65533;&#65533;&#65533;v&#65533;&#65533;&#65533;&#65533;&#65533;&#65533;G?r&#65533;&#65533;x&#65533;&&#65533;4G&#65533;&#65533;F&#65533;+N&#65533; &#65533;&#65533;r&#65533;8q&#65533;&#1440;2&#65533;&#65533;!?7&#65533;&#1678;2&#65533;&#65533;!&#65533;&#65533;&#65533;4&#65533;&#65533;%&#65533;0a&#65533;9&#65533;>&#309;&#65533;FR&#65533;k&#65533;&#65533;&#65533;?o&#65533;&#65533;l&#65533;&#65533;f&#65533;&#65533;=&#65533;&#65533;fj&#65533;&#879;&#65533;&#65533;'tb&#1900;@s&#65533;&#65533;>&#65533;&#65533;&#65533;Ct&#20268;/&#65533;=&#65533;&#65533;I	*Y1&#65533;?/BR&#65533;&#65533;WJVg&#702;&#65533;`&#65533;&#65533;@1,&#133;&#65533;&#65533;ERD&#65533;&#65533;rF&#65533;&#65533;&#65533;&#65533;Nx&#65533;&#65533;	&#65533;&#65533;=\l&#65533;&#65533;hGq&#65533; D)Q&#65533;&#65533;H&#65533;&#65533;W!&#676;&#65533;&#65533;x&#65533;&#586;&#65533;&#65533;8&#65533;r
&#65533;K`&#65533;&#65533;&#65533;"&#65533;&#65533;	NB&#65533;j&#65533;K3[&#65533;&#65533;&#65533;i&#65533;&#65533;=3&#65533;&#65533;&#65533;&#65533;*>Da&#65533;Q&#65533;+F&#65533;&#65533;\&#65533;$Nd3O6&#65533;&#65533;&#65533;h'd&#65533;!v k&#65533;&#65533;&#65533;&#65533;&#65533;(&#65533;s&#65533;&#65533;&#65533;&#65533;&#65533;&#65533;>&#65533;M]4?S&#65533;&#65533; &#65533;&#65533;i&#65533;&#65533;G&#65533;&#65533;&#65533;&#65533;~ky&#65533;a&#65533;C&&#65533;&#65533;&#65533;'[@&#65533;&#65533;&#1379;n&#65533;&#65533;&#65533;&#65533;id&#65533;&#311;i&#65533;&#65533;&#65533;c&#65533;&#65533;&#65533;&#65533;!&#429;&#65533;?&#65533;&#65533;&#450;T&#65533;&#65533;>&#65533;&#65533;"l&#65533;&#65533;
&#65533;&#65533;G;&#65533;&#1038;i&#65533;&#65533;&#65533;6&#65533;!$l[&#65533;&#1910;E&#65533;P&#65533;(&#65533;&#65533;&#65533;&#65533;Cz6`&#65533;&#65533;&#65533;&#65533;&#65533;&#65533;&#65533;&&#65533;&#65533;&#65533;&#65533;{&#65533;	&#65533;!M&#65533;&Q&#65533;@5*&#65533;@&#65533;&#65533;"%B&#65533;&#65533;S!&#65533;&#65533;&#65533;
&#65533;<&#65533;&#65533;&#65533;)aIAF!&#1031;t&#65533;&#65533;&#65533;&#484;r&#65533;&#65533;&#65533;&#65533;&#65533;@&#65533;q&#65533;&#65533;&#65533;&#65533;wh&#1953;	&#65533;T (&#65533;D)JB&#65533;&#65533;&#65533;&#65533;&#65533;&#65533;&#65533;!.r&#1095;&#1058;+&#65533;EJ)&#65533;^&#65533;&#65533; &#65533;<V&#65533;&#65533;&#65533;T&#990;&#65533;&#65533;&#65533;<h&#65533;P&#1918;	&#65533; &#65533;b<&#65533;HIJW&#65533;&#65533;&#65533;&#65533;&#65533;&#65533;&#65533;00&#65533;&#65533;&#65533;&#65533;'&#65533;0|3Na]k&#21806;&#65533;&#65533;bh&#65533;&#65533;a&#65533;&#65533;&#65533;0&#65533;+j&#65533;.&#65533;x&#65533;L,&#65533;P4&#65533;&#65533;k)&#65533; Ull&#65533;&#65533;&#65533;Pg&#65533;&#65533;&#65533;&#65533;M&#65533;&#65533;8
&#65533;&#65533;a{@&#65533;&#1607;&#65533;&#65533;`&#65533;&#65533;&#65533;!&#65533;k_'%&#65533;&#65533;p&#65533;&#65533;&#65533;&#65533;&#65533;&#65533;&#65533;G&#65533;&#65533;&#65533;zc&#65533;&#65533;&#65533;&#65533;N&#65533;
&#65533;G&#65533;&#65533;!&#65533;&#65533;=l_m&#1787;&#65533;&#65533;N&#65533;&#65533;&#65533;}m&#65533;C	&#990;&#65533;&#65533;;s&#65533;g&#1825;C&#65533;,&#65533;(X&#65533;&#65533;&#65533;&#65533;&#65533;@ &#65533;X&#65533;&#65533;R &#65533;&#65533;Qy&#65533;"Z0&#65533;&#65533;q&#65533;&#65533;&#65533;(&#65533;?<	&#65533; &#65533;BIY&#65533;&#65533;&#65533;l&#65533;,&#65533;&#65533;&#65533;,&#65533;d&#65533;KY&#605;wE&#65533;C&#65533;&#65533;F&#65533;&#65533;Aa&#65533;&#645;&#65533; &#65533;Z
Sq&#65533;&#65533;&#65533;J&#65533;&#65533;DD-&#1827;&#65533;&#237;&#65533;&#65533;?&#65533;&#65533;&#65533;AA&#65533;&#65533;&#788;&&#65533;&#65533;&#65533;&#65533;&#65533;H&#65533;&#65533;?,&#65533;?&#65533;&#65533;4&#65533;@D&#65533;&#65533;&#65533;	&#65533;JA$aD3x&#65533;?B&#65533;&#1824;Iu	&#65533;&#65533;C^D&#65533;(]N&#21793;&#65533;U &#65533;&#65533;&#65533;S&#65533;&#65533;AT&#65533;&#65533;	&#65533;&#65533;]&#65533;&#65533;S&#65533;&#65533;}&#65533;ETO&#65533;&#65533;&#65533;UO&&#65533;&#65533;A\&#65533;&#65533;Fx}WZ&#65533;K&#65533;&#523;&#65533;&#65533;KX1&#65533;&#65533;&#65533;&#65533;&#65533;&#65533;$Vbg&#65533;@T&#65533;&#65533;DHqbk|v`&#65533;bYG)~&#65533;&#612;&#65533;&#672;&#65533;xt&#65533;uh&#65533;xl^I&#65533;G&#65533;&#65533;&#65533;&#65533;?&#65533;^&#65533;&#65533;&#65533;C&#65533;_A&#65533;&#65533;h&#65533;&#65533;E&#65533;A AA&#65533;&#1784;}&#733;&#65533;L&#65533;1&#65533;%#D&#65533;&#65533;&#65533;&#676;&#65533;"1&#65533;/&#65533;7D&#65533;&#65533;&#65533;}c/r&#65533; &#65533;&#65533;	&#65533;9&#65533;&#65533;&#65533;C;&#65533;c&#65533;C&#65533;&#65533;&#65533;&#65533;E&#65533;D&#65533;A&#65533;&#65533;!&#65533;&#65533;<&#65533;F&#65533;BDA&#65533;&#65533; $h&#65533;&#65533;,&#65533;*X"DrF.&#65533;C%&#65533;	&#65533;&#65533;&#65533;"&#65533;&#65533;X&#65533;WA&#65533;&#65533;IEj&#65533;A&#65533;&#65533;C&#65533;&#65533;4&#65533;&#65533;m&#65533;}&#65533;&#65533;&#65533;&#65533;&#65533;8&#65533;&#65533;
&#65533; q&#65533;(&#65533;&#65533;&#65533;B>P&#783;AD&#65533;(&#65533;6&#65533;\A&#65533;EaB&#65533;D1,]&#65533;i&#65533;&#65533;i&#65533;BX&#65533;&#65533;&#65533;A$&#65533;A&#65533;A&#65533;&#65533;l&#65533;&#65533;NuE;&#65533;JJ
&#65533;&#420;&#65533;O	&DX&#65533;&#65533;[&#65533;U&#65533;&#65533;&#65533;DT&#65533;&#65533;&#65533;=&#65533;eI&#65533;&#65533;&#65533;l&#1309;&#65533;&#1291;=b&#65533;fX-B".Z!@&#65533;D$eV&#65533;&#65533;&#65533;&#65533;&#65533;n<'"Q&#65533;&#1109;l&#65533;t0GM&#65533;u&#65533;&#13636;*i&#1953;&#65533;G&#65533;&#65533;b&#65533;LA&#1041;&#65533;&#65533;#h@*DAo&#65533;&#65533;C7&#65533;&#65533;&#65533;&#65533;&#65533;?&#65533;&#65533;:&#65533;#&#65533;A&#65533;&#65533;&#65533;&#65533;,&#65533;&#65533;A&#65533;&#65533;&#65533;&#65533;tu"&#65533;<6&#65533;g&#803;~pD&#65533;&#9836;&xH&#65533;a}&#65533;CD"&#65533;&#65533;9&#65533;&#65533;9&#65533;X&}&#65533;&#65533;D&#65533;&#65533;F&#65533;&#65533;&#65533;NY%G&#65533;@%X b&#1795;&#65533;&#65533;C&#65533;&#65533;&#65533;l&#65533;&#65533;S&#65533;&#65533;
&#65533;uLL&#65533;&#65533;&#65533;\B&#65533;&#65533;8QOBTKR5(&#65533;&#65533;F&#65533;&#65533;(&#65533;&#65533;I
e&#65533;U&#65533;PI&#65533;&#65533;|&#65533;0p&#65533;&#65533;	&#520;&#65533;&#65533;&#65533;&#65533;MF&#996;&#65533;e\
E&#1253;%DDa&#65533;&#65533;&#65533;}&#65533;}}&#65533;&#65533;C&#65533;KA&#65533;&#65533;C&#65533;ID8$&#65533;&#65533;'&#65533;&#65533;&#65533;d&#65533;&#65533;d2&#65533;=&#65533;&#1741;W}&#65533;&#65533;&#65533;&#65533;&#65533;&#65533;D&#65533;f&#65533;g.&#65533;A&#65533;&#65533;k4&#65533;aIGA$d&#65533;&#65533;A|&#65533;&#65533;d&#65533;R^&#65533;}L&#65533;	&#65533;?TO(&#65533;A&#65533;&#65533;&#65533;} $h&#65533;&#65533;&#291;i&#65533;f&#65533;{&#65533;&#65533;&#956;{tz&#65533;A&#65533;m&#65533;&#65533;&#65533;A+&#65533;&#65533;#&#65533;&#65533;#&#65533;Y&#65533;'&#65533;0&#65533;,0BA4dA&#65533;&#65533;E&#65533;&#65533;&#65533;'O&#793;&#65533;&#65533;?&#65533;'&#65533;ad&#65533;x&#65533;&#65533;&#65533;&#65533;&#65533;CJ&#65533;&#65533;h`&#65533;&#148;>Ax&#65533;G|9&#65533;F&#65533;8&#65533;yD&#65533;	&#65533;\&#65533;
&#65533;W&#65533;&#65533;&#65533;&#65533;W\g fL&#65533;(`x&#65533;t&#65533;	&#65533;&#65533;&#65533;&#65533;)t&#65533;&#65533;!F&#65533;&#65533;)pB&#65533;&#65533;J&#65533;6&#65533;R&#65533;lqB&#65533;&#65533;-s&#65533;&#65533;&#65533;&#65533;&#65533;&#65533;B&#65533; &#65533;eY&#65533;@t&#65533;B&#65533;A&#65533;bE&#65533;&#65533;E&#65533;&#65533;&#1241;aH&#65533;&#65533;g&#65533;&#65533;C&#65533;B&#65533;&#65533;C8&#65533;&#65533;Xa)Y5fZ}&#65533;&#65533;&#65533;&#65533;&#65533;c &#65533;Dw&#65533;*&#65533;&#65533;*%&#65533;3&#1798;&#65533;&#65533;&#65533;&#65533;<&#65533;&#65533;&#65533;&#65533;lL&#65533;J^q&#65533;x&#65533;&#65533;&#35431;&#65533;)D@&#65533;*&#65533;&#65533;xZlnm^V{&#65533;	&#65533;&#65533;&#65533;Q&#65533;fA&#1031;&#65533;^z&#65533;@zD&#65533;>&#65533;&#65533;#&#65533;&#65533;l@&#65533;mA&#65533;&#65533;&#65533;&#65533;
$B.0A}Pb&#65533;&#65533;&#65533;9&#65533;jl0&#65533;&#65533;B&#65533;&#65533;
Q&#65533;&#1452;&#65533;ZD5&#65533;&#65533;I&#65533;rYI&#65533;NI&#65533;[%&#65533;AE&#65533;`&#65533;d&#1361;X@LBf&#759;&#65533;\Vl;El&#65533;G$D&#65533;&#65533;&#65533;QM&#65533;&#65533;Q(&#65533;0&#65533;[T&#65533;&#65533;<&#270;H&#65533;&#65533;&#65533;!h&#65533;A&\&#65533;&#65533;&#65533;&#65533;@m&#65533;hX&#65533;&#65533;&#65533;R&#65533;&#65533;I&#65533;y&#65533;2q/)DdWA @&#65533;&#65533;DP&#65533;&#65533;P&#65533;C&#65533;%\&#65533; &#65533;N&#65533;&#65533;&#65533; T$i&#65533;v_B&#65533;Cd&#65533;&#1512;A&#522;&#65533;5&#65533;&#731;L&#65533;&#65533;b&#65533;"&#65533;]"&#65533;,c&#65533;&#65533;&#65533;&#65533;oD&#65533;&#65533;?$^&#65533;&#65533;mp,e&#65533;g&#65533;&#65533;8Gb1V&#65533;j2&#65533;s&#65533;E&#65533;c&#65533;uGI&#65533;G,&#65533;&#65533;&#65533;e&#65533;f&#65533;G&#65533;&#65533;'&#65533;Q~$D&#65533;-g&#65533; ]&#65533;&#692;&#65533;&#65533;+&#65533;&#65533;[&#65533;&#65533;&#65533;]&#65533;&#65533;&#65533;&#65533;?&#65533;&#65533;&#65533;0&#65533;&#65533;z&#65533;&#65533;&#65533;D0&#65533;&#65533;F&#65533;&#65533;&#65533;1&#65533;&#65533;&#65533;&#65533;:&#65533;d>1h&#65533;EW&#65533;&#65533;H&#65533;M&#65533;TL&#65533;&#65533;&#65533;M&#65533;&#65533;Tr&#65533;=&#65533;%&#65533;&#65533;
&#65533;R&#65533;&#65533;&#65533;&#65533;&#65533;&#65533;&#65533;&#65533;&#65533;&#65533;&#65533;`&#65533;k}&#65533;&#65533;F&#65533;&#65533;&#65533; &#65533;8O D0&#65533;&#65533;&#65533;t_&#65533;&#65533;p5og&#65533;&#65533;AD]O&#65533;nEC&#65533;C@&#65533;A8
&#65533;&#65533;J&#65533;0&#65533;&#65533;&#65533;D&#65533;&#65533;>&#65533;&#65533;&#65533;&#65533;&#65533;&#65533;d5&#65533;i"D&#65533;&#65533;c&#65533;&#65533;&#727;&#65533;&#65533;&#65533;&#65533;&#65533;!&#1711;.1/=C/$Qo&#65533;n &#65533;b&#65533;&#65533;p&#65533;\&#65533;&#65533;:f&#65533;fG&#65533;d&#65533;&#65533;&#65533;bIIm&#65533;^&#65533;7&#65533;o&#65533;&#65533;9&#65533;h&#65533;"D&#65533;&#65533;x`B`&#65533;X&#65533;&#65533;_D`b"&#65533;@&#65533;&#65533;<&#65533;&#65533;3&#65533;&#65533;k&#65533;jO&#65533;&#65533;3&#65533;&#65533;?&#65533;>&#65533;2&#65533;
k2`&#65533;%tc&#65533;"F&#65533;&#65533;&#65533;D# F&#65533;$&#65533;^,&#65533;&#65533;M@P
Eg&#17025;&#65533;D&#805;	&#421;[&#65533;(X,&#65533;`&#65533;<]&#65533;{1&#259;&#65533;&#65533;p&#65533;&#65533;r &#65533;A&&#65533;\k&#65533;&#38680;E&#65533;&#65533;l&#65533;"&#65533;&#65533;&#65533;HA(R%a&#65533;&#65533;x&#1413;?&#65533;&#159;&#65533;&#65533;&#65533; A@&#65533;&#65533;&#65533;\&#65533;nKg%O,&#65533;\N&#65533;&#302;&#65533;&#65533;&#65533;/D&#65533;&#65533;&#65533;&#65533;o!&#65533;B*&#65533;&#65533;dP&#65533;&#65533;&#65533;&#65533;#F&#65533;d\i\&#65533;&#65533;C&#65533;bFfe&#65533;&#65533;B&#65533;_&#65533;U&#65533;&#65533;n&#65533;msp&#65533;&#65533;&#65533;&#65533;&&#1086;&#65533;)~&#65533;&#65533;RGq&#65533;&#65533;&#65533;s@&#65533;&#65533;du&#65533;&#65533;&#65533;&#65533;7[&#65533;m&#65533;&#65533;&#65533;&#65533;g&#65533;&#65533;-&#65533;&#65533;E&#65533;3&#65533;mI&#65533;&#65533;&#65533;&#65533;l&#65533;A&#65533;&#65533;&#65533;&#65533;s&#65533;&#65533;&#65533;b"o&#65533;&#65533;<_&#65533;E&#65533;&#65533;*&#1328;E&#65533;q&#65533;5&#65533;@&#65533;&#65533;_W&&#65533;&#65533;P$&#65533;,&#65533;&#65533;&#65533;&#65533;D&#65533;5&#65533;C#@&#65533;&#65533;&#65533;&#493;&#65533;F{]?&#65533;g&#65533;&#65533;&#65533;I[&#65533;&#65533;.&#65533;&#65533;
|w&#65533;X7
&#65533;X&#65533;l&#65533;M&#65533;M&#65533;TR&#65533;BD&#65533;&#65533;A &#65533;&#65533;W&#65533;C\&#519;0H&#65533;B&#65533;0)&#65533;&#65533;&#65533;?0&#65533;&#65533;TH&&#65533;Vo&#65533;&#65533;ToaU?&#65533;]r'&#65533;&#65533;&#65533; 	N&#65533;T&#951;z&#65533;A&#65533;V&#65533;d&#1456;&#65533;&#65533;/d&#65533;&#65533;KdD&#65533;,&#65533;5&#65533;&#65533;&#65533;b|&#65533;&#65533; m6&#65533;&#65533;&#65533;&#65533;^e&#65533;pT&#65533;_&#65533; SQ&#65533;G-&#65533;c1p&#484;&)&#65533;i&#65533;&#65533;w&#65533;&6&#65533;f&#65533;&#268;&#65533;]-&#65533;&#65533;"&#65533;&#65533;?&#65533;g&#65533;&#65533;M4&#65533;6&#65533;&#65533;&#28278;y@I&#65533;&#65533;3rd&#65533;?&#557;p&#557;g,&#65533;k&#65533;'q&#65533;3$&#65533;B&#65533;&#65533;%&#65533;B&#65533;0r&#65533;&#65533;$*.&#65533;Kq&#65533;&#65533;K&#65533;&#65533;&#65533;&#65533;C&#65533;5&#65533;PA&Dp&#65533;&#65533;!l&#65533;&#65533;{8]&#65533;>&#65533;<DKXx&#65533;Q&#65533;S&#65533;ZLK P8O&#65533;&#65533;?h&#65533;l$&#1012;&#65533;&#65533;HLo&#65533;&#65533;&#65533;&#65533;&#65533;&#65533;&#65533;&#65533;F&#65533;&#65533;&#65533;\&#65533;&#65533;7Od2&#65533;8&#65533;&#65533;&#65533;&#65533;Z\+g&#65533;&#65533;&#65533;+&#65533;X&#65533;]P8&#65533;&#65533;&#65533;&#65533;&#65533;&#65533;&#65533;&#65533;rc&#65533;	&#65533;o&#65533;&#65533;&#65533;l&#65533;Fv&#65533;&#65533;&#65533;&#65533;X&#65533;&#1793;8+&#65533;&#65533;&#65533;&#65533;`?&#65533;a&#65533;&#1158;&#65533;E6&#65533;@G+xd&#65533;dg&#65533;&#65533;{&#65533;c&#65533;&#65533;WVi?&#65533;&#65533;L|P*&#65533;&#65533;&#65533;&#65533;&#65533;&#65533;&#65533;&#65533;F&#65533;&#1526;&#65533;&#65533;f&#65533;e	&#65533;&#65533;A&#65533;&#65533;x&#65533;&#65533;a&#65533;#`&#65533;&#65533;&#65533;`&#65533;&#65533;&#65533;w&#65533;&#801;&#65533;&#65533;&#65533;w&#65533;@&#65533;&#65533;&#65533;&#213;5&#65533;a&#65533;B&#65533;f76&#65533;&#65533;!|&#65533;&#65533;&#65533;D&#65533;Z@:&#65533;)|&#65533;&#65533;&#65533;&#65533;VHl	&#65533;%U;&#65533;G&#65533;eW&#65533;1&#65533;Z]&#65533;RuM&#65533;&#65533;$	&#65533;&#65533;@&#65533;&#65533;E\H  ;&#65533;&#65533;&#65533;*to&#65533;&#65533;/)&#177;q&#1561;&#65533;BUa&#65533;gtD&#65533;,}G|&#65533;&#65533;&#17715;H;g,&#65533;&#302;qP&#65533;e&#65533;P&#65533;+@&#65533;O&#65533;&#65533;&#65533;&#65533;&#65533;&#65533;&#65533;&#65533;a&#651;AH&#65533;&#65533;CF&#1893;l&#65533;&#65533;&#65533;./&&#65533;&#65533;&#65533;&#65533;{`&#65533;&#65533;:&#65533;Av&#232;Ia--):9&#22886;&#65533;g&#65533;&#476;&#1120;&#65533;&#65533;&#65533;&#65533;&#65533;C&#65533;L&#65533;&#803;&#65533;A&#65533;A~&#65533;g8<&#844;|Ah*-*&#65533;&#65533;&#1465;&#65533;&#65533;&#65533;&#65533;
h&#65533;&#65533;&#65533;>&#65533;C&#65533;7g&#65533;|?{&#65533;3&#65533;&#739;&#65533;&#65533;;1a&#65533;a&#65533;&#65533;&#65533;&#65533;Z&#65533;8A&#65533;_&#65533;:&#65533;E$g &#65533;&#65533;	W&#65533;&#65533;&#65533;&#10181;	&#65533;&#65533;Y&#65533;b&#261;VX&#65533;&#65533;&#65533;F&#65533;*&#65533;&#65533;& &#65533;$B\`&#65533;%"&#65533;&#65533;K&#65533;TH&#65533;&#65533;"&#65533;
&#65533;&#65533;&#65533;&#1612;H&#65533;&#65533;&#65533;&#65533;&#65533;-&#65533;&#65533;&#65533;_&#65533;,&#65533;&#65533;&#65533;Tf&#1298;-&#65533;&#65533;&#65533;&#65533;&#65533;&#65533;RK*&#20016;&#65533;&#65533;I&#65533;y`&#65533;N&#65533;h&#65533;r&#65533;hM&#65533;&#65533;&#65533;&#65533;&#65533;&#65533;&#65533;&#65533;?v&#65533;&#65533;&#65533;&#65533; o&#1983;w&#65533;&#65533;Yk/b&#65533;&#65533;*V&#65533;rd&#595;)W&#65533;|sf&#852;&#65533;<&#65533;&#65533;&#65533;
,&#65533;E?3&#65533;&#65533;&#65533;&#65533;&#65533;&#1898;n&#65533;&#65533;&#65533;C3b&#65533;6``6&#65533;&#65533;sp&#65533;&#65533;&#65533;:32&#856;&#65533;W|&#65533; &#65533;w&#65533;o&#65533;|&#65533;&#65533;&#65533;;&#65533;&#65533;K&#65533;jB&#65533;C&#65533;c&#65533;&#65533;&#65533;&#65533;&#65533;?&#65533;m&#65533;w&#65533;&#65533;F&#65533;V&#65533;#&#65533;&#1579;&#65533;?&#65533;&#65533;&#65533;/&#65533;&#65533;h&#65533;&#65533;&#65533;&#65533;6&#65533;&#65533;&#65533; &#65533;
&#65533;&#65533;&#65533;&#65533;&#65533;&#65533;yH&#65533;Qe&#65533;%&#65533;&#65533;&#65533;&#65533;3&#65533;E0&#65533;&#65533;.3&#65533;P&#65533;&#65533;C&#65533;p&#65533;E*&#65533;H&#65533;R\&#65533;8&#65533;X&#65533;,X"&#65533;&#65533;B&#65533;+&#65533;&#65533;g&#65533;&#65533;&#65533;&#65533;*&#65533;&#65533;&#65533;$&#65533;dB&#65533;2R&#65533;&#65533;&#65533;" r&#65533;&#65533;v&#65533;*&#65533;)B&#65533;>&#65533;r&#65533;&#65533;0&#65533;j&#65533;&#65533; &#18889;&H#&#65533;&#65533;vB&#65533;&#804;"r)&#65533;V&#65533;&#65533;  &#65533;&#65533; &#65533;:&#65533; /&#65533;&#65533;&#65533;z&#65533;&#65533;e&&#65533;I"?XJb!&#65533;+&#65533;&#65533;bl!J&#65533;&#65533;&#65533;!J&#65533;1I&#46382;
E&#65533;&#65533;RM&#65533;&#65533;TG{&#65533;&#65533;X&#65533;&#65533;>Q]kE&#65533;&#65533;f;&#949;&#65533;&#65533;u&#65533;$&#65533;&#260;&#65533;5]&#65533;&#65533;&#65533;N-)&#65533;&#65533;&#65533;&#65533;&#65533;h&#65533;&#65533;&#632;&#65533;&#65533;Xh&#65533;&#65533;&#65533;&#65533;&#65533;Z&#65533;C&#65533;9&#65533;]&#512;^&#65533;s&#65533; &#65533;&#65533;&#65533;vUpW&#65533;^&#65533;&#65533;^&#65533;&#65533;&#65533;&#65533;\$c"&#65533;&#65533;&#65533;&#65533;'&#65533;&#65533;&#65533;&#65533;&#65533;&#65533;&#65533;&8&#65533;&#65533;&#65533;&#65533;&#65533;&#65533;&#65533;&#65533;&#65533;&#65533;8/&#65533;&#65533;4&#674594;&#65533;&#65533;&#65533;&#65533;!&#65533;@&#65533;h
&S&#65533;&#65533;)e&#65533;d&#65533;5&#65533;:&#65533;&#65533;I&#65533;Td&#65533;F&#65533;  &#65533;&#65533;&#31158;&[a&#65533;M&#65533;&#65533;c/z&#65533;&#65533;;&#65533;&#65533;d &#65533;Yj&#65533;";&#65533;N+&#65533;0&#65533; &#65533;k&#65533;%-/&#65533;4&#65533;Z&#65533;&#65533;^&#65533;&#65533;w&#65533;^&#65533;&#65533;>&#65533;L5&#65533;&#65533;&#65533;=&#65533;X&#65533;&#65533;&#65533;&#65533;j]&#65533;&#1415;z{H\&#65533;&#792;&#65533;7_&#65533;2&#65533;8ju6&#65533;&#65533;&#65533;&#65533;F&#65533;f&#65533;&#65533;&#65533;&#65533;g&#65533;}H &#65533;&#65533;&#900;k&#65533;]h&#65533;&#65533;B&#65533;&#65533;&#65533;&#65533;s8&#65533;&#65533;&#65533;&#65533;K&#65533;O4yk&#65533;?&#65533;&#65533;&#1638;W&#65533;z&#65533;'&#65533;&#65533;&#65533;'&#65533;w?&#65533;xR>&#199;&#65533;>&#65533;&#65533;&#65533;L,&#65533;&#65533;!&#65533;	&#65533;5&#65533;&#65533;&#65533;&#65533;&#65533;<&#65533;&#65533;-&#65533;&#65533;"A&#65533;b&#65533;&#65533;&#65533;&#65533;&#65533;&#65533;&#65533;&#65533;Z9*&#65533;&#65533;&#65533;&#65533;&#65533;&#191;'&#65533;&#65533;&#65533;&#65533;;&#65533;HFrt>&#65533;&#65533;	)K&#65533;&#65533;&#65533;&#65533;,*/&#65533;'&#65533;}&#65533;&#676;&#422;&#65533;2&#65533;S`&#65533;b&#65533;&#65533; &#65533;)T!W&#65533;&#65533;&#65533;&#65533;&#65533;&#65533;]&#65533;&#65533;&#65533;&#65533;&#65533;,&#16790;&#65533;m`g&#65533;&#65533;
s0&#65533;&#65533;"D&#65533; "&#65533;#&#65533;&#65533;`9Y&#1697;&#65533; &#65533;&#65533;b!&#1162;J&#65533;:&#65533;&#1045;N `&#65533;;7&#65533;]&#65533;&#65533;9&#65533;yp^'tI&#65533;]n&#65533;&#65533;&#65533;F&#65533;&#65533;
H&#65533;&#65533;bP&#65533;"&#65533;,(Bv&#65533; KT,&#65533;I&#65533;Q&#65533; ,&#65533;&#65533;&#65533;s_&#65533;&#65533;> !&#65533;{TzH&#1236;&#65533;&8M &#65533;&#65533;&#65533;&#65533;$&#65533;&#65533;@Eh-&#65533;
&#65533;0&#65533;&#65533;&#65533;![&#65533;&#65533;&#65533;&#65533;&#65533;A&#65533;&#65533;h&#65533;&#65533;&#65533;v&#65533;&#65533;&#65533;, "&#65533;	&#65533;
&#65533;&#65533;L&#65533;#d&#65533;V2&#65533;&#65533;&#65533;&#65533;+&#65533;J&#65533;&#65533;&#65533;&#65533;C,&#65533;&#65533;&#65533;D9&#65533;&#65533;
|&#65533;&#65533;8&#65533;&&#65533;&#264;&#1052;r&#65533;.&#65533;)B&#65533;&#65533;&#65533;j!&#65533;&#65533;6&#1019;&#65533;&#65533;4&#65533;&#65533;>UC+3&#65533;b8&#65533;&#65533;&#65533;&#65533;" &#65533;k&#65533;&#65533;[&#65533;&#65533;&#65533;b&#65533;8&#65533;1&#65533;&#65533;H5&#65533;&#65533;&#65533;&#65533;&#65533;&#65533;&#65533;:&#65533;d+"&#65533;!&#65533;r&#65533;c&#65533;&#65533;0n2&#65533;&#65533;&#65533;&#65533;6&#65533;c&#65533;y&#65533;&#65533;|&#65533;u&#65533;to&#65533;Eh&#65533;&#65533;&#65533;4&#65533;&#65533;W&#65533;db&#65533;&#65533;&#65533; "F&#65533;R&#65533;0&#65533;6&#65533;aQ5&#65533;&#65533;&#65533;X,&#65533;z&#65533;q&#65533;&#65533;&#65533;&#65533;O*&#644;&#65533;Qn$&#594;&#65533;2!`&#65533;Y[&#65533;&#65533;K&#65533;mf'M &#65533;[}b&#1412;&#65533;&#237;i&#65533;&#65533;P&#65533;&#65533;&#65533;&#65533;15"	&#65533;&#1100;Y&#65533;V&#65533;&#65533;&#65533;@ &#65533;2&#65533;&#65533;&#360;L&#65533;&#65533;&#65533;"OEoyc&#65533;&#65533;25&#65533;O=&#65533;l&#65533;&#65533;C&#65533;X&#1246;&#65533;-9&#65533;}X&#65533;y&#65533;&#65533;&#65533;&#65533;&#615;W#&#65533;&#65533;.p&#65533;&#65533;&#65533;&#65533;z&#65533;O&#65533;&#65533;F*&#65533;!&#65533;?J*&#65533;TG&#65533;&#1225;"&#65533;&#65533;&#65533;Q&#660;&#65533;t&#65533;&#65533;t&#65533;( &#65533;&#65533;&#65533;&#65533;q&#65533;&#1768;&#391;&#65533;&#65533;\&#65533;&#65533;&#65533;&#65533;F&#65533;&#65533;&#65533;3&#65533;)j&#65533;)&#65533;;&#65533;(&#65533;&#65533;&#65533;m&#65533;&#65533;&#65533;;&#65533;&#65533;&#65533;hC(&#65533;&#714; &#65533;&#534;0&#65533;&#65533;S&#65533;6`)u&#65533;(&#65533;fG&#65533;&#65533;&#65533;&#65533;&#65533;D)&#65533;l&#65533;&#65533;&#65533;&#65533;&<s&#65533;E"&#65533;&#65533;xI(&#65533;&#65533;oH_&#65533;Bf	&#65533;&#65533;&#65533;4&#65533;&#65533; &#65533;&#65533;]iBh&#65533;&#65533;&#65533;A!&#65533;&#65533;&#65533;&#65533;Bh&#65533;l&#65533;&#65533;		&#245;O&#65533;&#65533;/&#65533;&#65533;`:A6Bda'&#1836;|&#65533;&#65533;T&#65533; 4&#1008;&#65533;r &#65533;&#65533;&#65533;&#65533;+I!S&#65533;&#65533;&#65533;&#65533; &#65533;0&#64392;(&#65533;&#65533; &#65533;&#65533;&#65533;&#65533;&#65533;*?D&#65533;(&#65533; 3:m&#65533;Q<&#65533;&#65533;	&#65533;&#249;&#65533;]F&#65533;*&#65533;&#65533;Bf:&#65533;B&#65533;?&#65533;&#65533;3d &#65533;&#65533;&#65533;r&#1190;~7&#65533;&#65533;y&#65533;y&#65533;`W&#65533;&#65533;&#65533;!&#65533;&#65533;$AJ&#65533;r&#65533;&#65533;&#65533;F%&#411;<&#1241;&#65533;#RV&&#65533;&#65533;pI&#65533;&#65533;&#65533;(D&#65533;&#65533;G&#65533;&#65533;&#65533;L`7&#65533;&#65533;3&#65533;&#65533;&#41272;&#65533;}&#65533;&#65533;
&#65533;&#65533;&#65533;&,&#65533;F
&#65533;&#65533;W&#65533;&#65533;X/i	&#65533;F&#65533;T\!AHh`{q&#65533;?&#65533;1d&#65533;N*0&#65533;9!&#65533;&#65533;B&#65533;J*l&#65533;&#65533;&#65533;`&#310;<&#65533;&#65533;7&#65533;?&#65533;g&#65533;&#65533;w&#65533;-?Y&#65533;[a&#474;&#65533;&#65533;92f~@{&#65533;&#65533;&#65533;&#65533;&#65533;!&#65533;&#65533;n&#65533;&#65533;7&#65533;X&#1912;&#65533;&#65533;K&#65533;A&#65533;&#65533;sn&#65533;%&#1180;0v&#65533;s&#65533;R&#65533;5&#65533;&#65533;7&#65533;&#65533;&#65533;&#65533;&#65533;8K&#65533;&#65533;&#65533;&#65533;P&#65533;&#65533;J&#65533;"&#65533;&#466;U&#65533;K%2&#65533;&#65533;=&#65533;O&#65533;%D&#65533;&#65533;$H&#65533;&#65533;5&#65533;&#65533;Bv&#65533;&#65533;A
+p&#65533;&#65533;V&#65533;VI&#65533;&#65533;s&#65533;VF&#65533;&#65533;[Cd+'&#65533;pB&#34290;-e)S&#65533;&#65533;C&#65533; 0&#65533;A&#65533;!&#65533;&#65533;d&#65533;gnW&#65533;hFy&#65533;V n&#65533;
P` &#65533;&#65533;a&#65533;&#65533;k&#65533;!3&#65533;&#65533;&#65533;&#65533;R&#65533;&#65533;&#65533;&#65533;Pw&#65533;	'P&#65533;	&#65533;`T;&#65533;&#65533;&#65533;0&#65533;&#604;&#65533;Z&#65533;&#65533;&#65533;0&#65533;&#65533;&#65533;&#65533;wI&#65533;&#58455;&#250;-&#65533;4ss&#65533;gx2WF&#12002;U&#2004;&#65533;&#65533;&#65533;&#65533;F5F&#65533;A&#65533;&#65533;&#65533;&WuB&#65533;r%&#65533;&#65533;	&#611;&#65533;w&#65533;&#65533;C4Ge5&#65533;s.?&#1014;"&#65533;3&#65533;mPOk&#65533;&#65533;"&#436;&#65533;0&#65533;&#65533;jW&#725;&#65533;&#65533;&#65533;x&#65533;%&#65533;E*M"&#65533;&#65533;	0M &#65533;& &#65533;&#766;"&#65533;&#65533;>&#65533;1&#65533;a&#65533;*&#65533;&&#65533;F&#65533;&#65533;&#65533;}&#65533;B&#65533;&#65533;&#65533;&#65533;kN&#65533;&#65533;&#65533;2&#65533;!h&#65533; "e&#65533;""&#65533;.&#65533;$&#65533;&#65533;&#65533;&#65533;&#65533;&#65533;&#65533;"b&#65533;J&x&#65533;&#65533;ul&#65533;&#65533;&#65533;&#65533;A&#65533;a.&#65533;&#65533;&#65533;&#65533;&#65533;a&#65533;&#65533;&#65533;&#65533;.Kb0KHc&#65533;&#65533;F^m	p&#65533;&#1690;@&#65533;&#65533;&#65533;&#65533;&#65533;F&#65533;m&#65533;P&#65533;&#65533;&#65533;m2&#65533;`!&#65533;&#65533;&#65533;&#65533;(F&#65533;&"&#65533;A&#65533;`A0$"&#65533;#*&#65533;&#65533;&#65533;&#65533;1dbh&#65533;&#65533;- &#65533;&#65533;8JcoR&#65533;\Nn@#5&#65533;&#65533;&#65533;6&#65533;V&#65533;c!&#65533;WdC2t&#65533;s&#65533;C&#906;&#225;He&#65533;&#65533;!V&#65533;&#65533;J&#65533;&#65533;X&#65533;Z>&#65533;s&#65533;&#65533;&#1074;C&#65533;&#65533;cW&#65533;c8&#65533;\&#65533;e&#65533;&#65533;&#65533;c&#65533;&#65533;#&#65533;&#65533;-*T&#65533;PnZG&#65533;&#65533;&#65533;w&#65533;"&#65533;@&#65533;G&
DT&#65533;&#65533;"B&#65533;
&#65533;Q&#65533;0&#65533;J&#65533;&#65533;&#65533;m!&#65533;*h&#65533;`&#65533;&#65533;MXBi &#65533;xd&#1528;&#1067;&#174;&#65533;X&#65533;y&#65533;&#1412;&#65533;&#65533;Nip+F!!&#65533;1!>B&#65533;T3B
g&#65533;fa&#65533;&#65533;!&#65533;MF&#65533;&#65533;&#65533;&#65533;&#65533;03&#65533;p!I
%&#65533;N&#65533;P"(&#65533;G&#65533;@&#65533;*oY&#65533;&#65533;&#65533;H&#65533;$Mr!ha&#65533;1&#65533;&#65533;p!&#65533;&#65533;9&#1762;&#65533;b$&#65533;&#65533;`!<&#65533;&#65533;-&#65533;B&#65533;&#65533;`&#65533;(&#65533;3&#65533;&#65533;&#65533;P)-&#65533;a,Ek&#65533;&#65533;&#65533;&#65533;
&#413;b=&#65533;Q+&#65533;&#65533;UN&#65533;+]eU&#65533;]n&#65533;+&#65533;&#65533;v&#65533;X&#65533;&#65533;&#65533;q&#1202;&#65533;X&#8804;&#65533;8&#65533;&#65533;TNQ&#65533;PQ&#65533;&#65533;(<&#65533;\bQ&#65533;P"&#65533;#&#65533;FN&#65533;$&#165;&#65533;%&#65533;&#65533;/&#65533;X" k&#65533;&#65533;&#65533;&#65533;&#65533;&#65533;&#65533;&#65533;&mA&#65533;&#65533;x&#65533;&#65533;$0S&&#65533;&#65533;&#65533;&#65533;A>B d&#65533;k+F&#65533;*&#65533;
"X &#65533;(cgZ"&#65533;&#65533;&#65533;.&#65533;!hrIR&#65533;&#65533;hM)&#65533;d&#65533;.&#65533;&#65533;&#65533;&#65533;p&#65533;&#1063;,&#65533;B
&#65533;&#65533;&#65533;-&#65533;&#65533;&#65533;b&#65533;&#65533;&#65533;&#65533;!#&#65533; R"\)	&#65533;`&#65533;"&#65533;#&#65533;2 &#65533;&#65533;9kP&#65533;PJ&B&#65533; &#65533;}&#65533;-&#1436;&#65533;&#65533;`
&#65533;&#65533;$9&#65533;&#65533;`&#65533;N&#65533;s&#65533;&#65533;&#65533;}(oI
(&#65533;&#65533; &#65533;&#65533;&#65533;&#65533;&#65533;&#65533;&#65533;&#65533;&#65533;A\&#65533;&#65533;&#65533;"8&#65533;&#65533;J&#65533;.&#65533;&#65533;&#65533;H&#65533;S&#65533;&#65533;+.p0&#65533;m.JSD#&#65533;+g&#65533;n&#65533;/o~C&vn@<.&#65533;&#65533;+3&#65533;&#65533;F&#65533;rB&#65533;C2Vq@,J*t&#65533;&#65533; &#65533;[`&#65533;&#65533;&#65533;<R&#65533;&#65533;&#65533;Hk&#65533;23&#65533;2f(?$"D&#65533;&#65533;&#65533;k&#65533;z&#65533;x&#65533;&#65533;&#65533;&#65533;&#65533;&#65533;Ft&#65533;&#65533;.C&#65533;poS&#65533;"a C\&#65533;&#65533;)&#65533;&#65533;d&#65533;,&#65533;(&#65533;&#65533;$&#65533;&#65533;&#65533;D&#65533;z&#65533;H&#65533;&#65533;&#65533;&#65533;  &#65533; %&#65533;&#65533;&#65533;;&#65533;s&#65533;3"&#1575;&#65533;&#65533;!&#65533;&#65533;&#65533;;&#65533;&#65533;2&#307;&#65533;&#65533;`N&#65533;&#65533;&#65533;&#65533;H&#65533;&#65533;se&#65533;&#65533;, (&#65533;&#65533;&#65533;&#65533;
&#65533;&#65533;"&#65533;&#65533;$/&#65533;&#65533;$+/&#1442;&#65533;&#174;&#65533;H&#65533;G&#65533; "&#65533;R&#65533;"&#65533;`'&#65533;&#65533;2&#65533;"&#65533;&#65533;&#65533;&#65533;6&#65533;&#65533;&#65533;U&#65533;4&#65533;&#65533;4&#65533;NLET&#65533;&#65533;&#65533;<5zN":&#65533;&#65533;&#65533;O` 
6&#65533;&#65533;&#65533;p2Q2&#65533;&#65533;T.&#65533;&#65533;&#65533;&#65533;&#65533;f&#65533;&#65533;:&#65533;&#65533;<
&#65533;:J<&#65533;cH&#65533;T&#65533;&#65533;&#65533;[x&#65533;$B&#65533;e6X&#65533;&#65533;&#65533;u&#65533;Tn&#65533;&#65533;\ng&#65533;&#65533;J&#65533;Jwv?&#65533;&#1012;*&#65533;!F&#65533;_6&#65533;J_ "xB6">&#65533;4&#65533;um$&#65533;&#65533;n&#65533;)+&#65533;.VV"&#65533;&#65533;&#65533;!&b%&#145;+&#65533;-&#65533;&#65533;&#65533;N-&#65533;f,|&#65533;&#65533;&#1638;&#65533;"&#65533;B&#65533;lpS-&#65533;h&#65533;&#65533;7]0&#65533;6&#65533;&#65533;(\&#65533;&#65533;$&#65533;&&#65533;-0u&#65533;^&#65533;9i&#65533;&#65533;&#65533;&#65533;&#65533;
5*FANI)&#65533;!&#65533;&#140;Us&#65533;f&#65533;6&%k&#65533;&#65533;&#65533;&#65533;(Zh&#65533;&#65533;M&#65533;i
&#176;o&#65533;F4x5"&#65533;0"&#1312;$(&#65533;QJ1&#65533;&#65533;YS&#65533;&#65533;&#65533;&#65533;Y+Z&#65533;5l*&#65533;&#65533;d@&#65533;"&#65533;&#65533;4&#65533;nHT&#65533;r&#65533;&#65533;&#65533;c&#65533;&#65533;c&#65533;X&#65533;\&#65533;&#65533; 0&#65533;&#65533;`8
vo&#65533;XjvYv&#65533;5`(&#65533;&#65533;&#65533;&#65533;.&#65533;&#65533;`&#65533;W":gt&#65533;&#65533;w&#65533;I&#65533;&#65533;&#65533;\tE9&#65533;pz&#65533;&#65533;~&#65533;upb'&#65533;6
N&#65533; s&#65533;"&#65533;a&#65533;?&#65533;0v!&#65533;@&#65533;@&#65533;&#65533;Q!~&#65533;7"&#65533;&#65533;d7y:&#65533;&#65533;&#65533;&#65533;BD&#65533;/&&#65533;C8T"$"&#65533;-.`~&#65533;&#65533;mulFzP&#65533;&#65533;&#65533;#z&#65533;&#65533;%&#65533;v&#65533;&#65533;+&#65533;&#65533;&#65533;Dh~&#65533;SKb&#65533;b&#65533;F6&#65533;&#65533;nP&#65533;&#65533;gS7&#578;!&#65533;P&#65533;&#65533;%&#65533;`H&#65533;Pe&#65533;k*B&#65533;0&#65533;&#65533;`&#792;&#65533;&#65533;&#65533;&#65533;p&#65533;rl&#65533;:P,.&#65533;&#65533;&#65533;!&#65533; &#65533;%"T(a")&#65533;&#65533;(&#65533;&#65533;&#65533;&#65533;&#65533;&#65533;&#65533;&#65533;&#65533;R&#65533;&#65533; s59Wwv&#65533;=&#65533;,1&#223;lc&#65533;5&#65533;&#65533;(=G&#65533;nq&#65533;&#65533;FE&#2008;`'&#65533;}T"&#65533;x&#65533;+&#65533;&#65533;&#65533;&#65533;&#65533;&#65533;&#65533;y&#65533;&#65533;&#65533;/*&#65533;&#65533;z&#65533;7&#65533;&#65533;uz&#65533;SC^&#65533;X5&#65533;&#65533;&#65533;v(V^6Y&#65533;;9b&#65533;fAdG}&#65533;~&#65533;x\$fM&#65533;&#65533;&#65533;&#65533;/&#65533;&#65533;`B&#65533;i&#65533;z`"&#65533;&#65533;&#65533;"&#65533;
E&#65533;&#65533;&#1766;B&#65533;&#65533;J&#65533;pos&#1478;6H&#65533;&#65533;k&#65533;&#65533;h&#65533;m&#65533;&#65533;b^&#65533;&#65533;'&#65533;&#65533;&#65533;c&#65533;&#65533;&#65533;n!&#65533;&#65533;&#65533;y&#65533;A&#65533;,n&#65533;J|	"&#65533;&#65533;&#60706;(&#65533;&#65533;&#65533;Q"&#65533;&#65533;&#65533;&#65533;&#65533;m&#65533;fR"+O&#65533;&#65533;g&#65533;
7%&#65533;&#65533;X&#65533;&#65533;W&#65533; w!&#65533;&#65533;&#65533;&#65533;&#65533;()!F&#65533;RE&#65533;t&#65533;<&#522;%&#65533;&#65533;&#65533;&#65533;,S&#65533;&#1428;&#65533;&#65533;6&#60022;"&#65533;&#65533;ZH[#C&#65533;&#65533;&#65533;Z&#65533;"6&#65533;&#65533;Q&&#65533; &#65533;&#65533;B&#65533;i:"h&#65533;&#65533;`&#65533;&#65533;}&#1703;%b&#65533;@&#65533;&#65533;&#65533;&#65533;&#65533;&#65533;&#65533;&#65533;a&#65533;&#65533;ZD	&#65533;]&#65533;&#65533;&#65533;&#65533;5&#65533;&#65533;&#65533;9&#65533;ey!th&#65533;tL&#655;&#65533;RW&#65533;Ru&#65533;&#65533;&#65533;&#65533;&#65533;&#65533;p0q&#65533;oE=&#65533;|n&#65533;&#65533;Ow\Cvv&#679;x&#65533;&#65533;&#65533;j&#65533;A&#65533;&#65533;&#1527;&#65533;&#65533;u[v&#65533;&#65533;&#65533;S&#65533;*MY&#65533;A&#65533;&#65533;&#65533;&#65533;R&#1900;&#65533;&#65533;&#65533;&#42248;{&#65533;&#65533;o&#65533;u&#410;t,&#65533;&#65533;&#65533;&#65533;&#244;BP&#65533;D&#65533;v0K&#65533;b&#65533;&#65533;V&:&#65533;a &#65533;&#65533;3{&#65533;&#65533;N&#65533;$&#65533;&#1280;&#65533;&#65533;&#65533;$#&#65533;G"&#65533;&#65533;g&#65533;&#65533;&#65533;-J&#65533;*&#65533;&#65533;i&#65533;&#65533;&#65533;j&#65533;UebI&#65533;
}&#65533;&#65533;&#65533;6&#65533;&#65533;@&#65533;@}&#65533;&#65533;Eo!&#65533;&#65533;[&#65533;&#65533;&#65533;&#65533;&#65533;br)&#1724;&#54114;-&#65533;r9h&#65533;&#65533;8s9&#65533;&#65533;+ `&#65533;&#65533;&#65533;&#65533;&#1790;&#65533;0&#65533;e&#65533;b&#65533;&#65533;&#65533;$ &#65533;2&#65533;A&&#65533;&#65533;&#65533;&#65533;" &#65533;&#65533;&#65533;&#65533;!@&#65533;&#65533;&#65533;&#65533;&#65533;&#65533;|@&#65533;%bZ&#65533;&#65533;&#65533;&#65533;$&#65533;&#65533;&#65533;Bg&#65533;L@/&#65533;EW&#65533;&#65533;&#65533;&#65533;&#65533;&#65533;#B&#65533;TJ&#65533;v&#65533;pP*{K&#65533;d&#65533;&#65533;&#65533;o&#65533;hH2N:&#65533;s|B&#65533;"T&#65533;
&#65533;&#65533;Rn&#65533;R&#276;aBt2V&#65533;	&#65533;((6!G&#65533;yd,&#65533;1;6&#65533;V"Ha&#65533;,8'&#65533;&#1596;&#65533;&#65533;&#65533;&#65533;k&#65533;jS&#65533;B'&#65533;D&#65533;&#65533;&#65533;:]Fe,&#65533;FL&#65533;M&#65533;&#65533;&#65533;d&#65533;P&#65533;&#65533;&#65533;M&#65533;QlJ&#65533;+&#65533;N&#65533;B&#65533;L"&#65533;&#65533;&Wp&#65533;+&#65533;&#65533;&#65533;}&#65533;7&#65533;&#65533;'&#65533;!&#65533;&#65533;&#160;X&#465;!&#65533;(&#65533;&#65533;k&#65533;&#37535;,":&#65533;&#65533;&#65533;f&#65533;8&#65533;lt<&#65533;&#603;$&#65533;&#65533;1&#65533;;3|B!T&#65533;&#65533;d&#65533;l2&#65533;&#65533;^&#65533;5&#65533;#&#65533;&#65533;&#65533;&#65533;w&#65533;&#65533;8&#65533;&#65533;&#65533;MJ&#65533;&#65533;:\&#65533;&#65533;-Y&#65533;!&#65533;xcu&#65533;z&#65533;:C^&#65533;&#65533;&#65533;dH5"&#65533;K&#65533;&#1335;=3 ;&#65533;&#65533;1&#65533;&#65533;&#65533;!&#65533;&#65533;d&#65533;&#65533;&#65533;p&#65533;&#65533;@&#65533;&#65533;&#65533;RA&#65533;N&#65533;&#65533;&#65533;t&#65533;&#65533;6s&#65533;o&#65533;&#65533;&#65533;&#65533;x)n&#65533;&#65533;k&#761;&#65533;F["*P&#1390;85	&#65533;&#65533;&#65533;&#65533;k&#65533;&#65533;&#65533;&#65533;8&#65533;&#65533;&#65533;&#65533;=K&#65533;&#65533;'&#65533;&#65533;-h&#65533;e&#65533;bJ&#65533;&#65533;UK&#65533;&#65533;&#65533;&#65533;|&#65533;&#65533;&#65533;&#65533;&#65533;*&#65533;&#65533;}&#65533;[2a{&#65533; &#65533;&#65533;&#65533;&#65533;i&#65533;(!	&#65533;"R&#65533;*&#65533;'Z&#65533;u/k2e&#65533;&#326;&#65533;&#65533;=&#65533;&#65533;&#65533;&#65533;>2&#65533;^@&#65533;>@&#65533;b&#65533;&#65533;&#65533;6&#65533;e#&#65533;&#65533;&#65533;&#65533;&#65533;&#65533;!&#65533;77x&#65533;ZJ"&#65533;u&#65533;x&#65533;&#65533;&#65533;&#65533;%u&#65533;&#65533;8L|&#65533;&#65533;&#65533;&#65533;7=&#65533;H&#65533;[&#65533;&#65533;&#1896;&#65533;a'&#65533;&#65533;V&#65533;F^&#65533;t&#65533;&#65533;>|]&#65533;\&#65533;&#65533;s!&#65533;|&#65533;&#65533;&#65533;"0&#65533;"eI&#34600;&#65533;-&#65533;&#65533;&#65533;["&#65533;2!&#65533;&#65533;.:&#65533;&#65533;&&#65533;&#65533;&#65533;mNs&#65533;&#65533;&#65533;T&#65533;V&#65533;}F&#65533;G&#65533;$K&#65533;&#65533;W&#65533;&#65533;G!&#65533;&#65533;~&#65533;&#65533;&#65533;&#65533;6"&#65533;a!p&#65533;O9=&#65533;&#65533;5&#65533;&#65533;+l&#65533;&#65533;&#65533;FF&#65533;J|&#65533;HF8" o&#65533;&#65533;i)&#65533;-2&#65533;&#65533;&#65533;\@&#65533;&#65533;Q&#65533;g{9&#65533;&#65533;&#65533; &#65533;&#65533;&#65533;&#1280;&#65533; &#65533;P&#65533;n~q&#65533;&#65533;`&#65533;{&#65533;
&#1820;&#65533;0&#65533;&#65533;R&#65533;&#65533;B&#65533;1&#65533;	&#65533;&#65533;!&#65533;&#65533; &#65533;&#65533;&#65533;&#65533;&#65533;&#65533;q&#65533;&#65533;?:$&#514;E%)>&#65533;&#65533;&#65533;Q v&#65533;B&#65533;k&#65533;&#65533;$&#65533;&#65533;d&#65533;k#&#65533;(&#65533;o&#65533;2/M&#65533;&#776;3&#65533;&#925;<{&#65533;sS&#65533;&#65533;&#65533;;|&#65533;
%&#65533;&#65533;&#65533;?>0&#65533;iN&#65533;h&#65533;&#65533;&#1389;O&#65533;0&#65533;&#65533;&#65533;9&#65533;1&#65533;&#65533;&#65533;&#1612;Xz&#65533;&#65533;&#65533;Gq&#24469;k&#65533;&#1915;[`&#65533;&#65533;3&#65533;&#65533;&#65533;&#65533;>&#65533;8&#65533;b&#65533;X&#65533;i&#65533;&#65533;&#65533;&#65533;&#65533;{&#65533;&#498;@&#65533;5w&#65533;&#65533;Y3,&#65533;&#65533;1^p&#65533; &#65533;f1x&#1572;a&#65533;
&#1454;=&#65533;&#65533;&#65533;w< 0M&#65533;,L&#65533;&#65533;/&#872;4&#65533;&#65533;&#65533;7%O&#65533;&#1243;~&#65533;oV&#65533;=PwX&#993;q&#65533;&#989;&#65533;&#65533;}&#65533;w&#65533;-&#65533;8&#65533;&#65533;4&#65533;~&#65533;2&#65533;&#65533;&#65533;:&#65533;&#1473;&#65533;-u&#65533;&#65533;l&#65533;&#65533;&#65533;N&#65533;-Q&#65533;+&#65533;&#65533;CEHQ&#65533;?&#65533;Q!A&#65533;8&#65533;O&#65533;&#65533;&#65533;&#65533;EV,&#65533;&#65533;&#65533;@i(&#65533;x"O&#65533;&#65533;&#65533;b&#65533;'&#65533;V&#65533;b6&#1928;c&#65533;&#65533;&#65533;&#65533;&#65533;&#65533;&#65533;&#65533;&#65533;&#65533;&#65533;e&#65533;|&#65533;&#65533;g!)&#1040;I&#65533;&#65533;&#65533;&#65533;A eA&#65533;8P&#65533;&#65533; &#65533;Hi&#65533;c&#65533;b&#65533;t&#65533;C@$T&#65533;L&#65533;&#65533;@Q4&#65533;	qD&#65533;SY&#65533;&#65533;&#65533;?&L&#65533;X8&#65533;&#65533;d&#65533;&#65533;&#65533;&#65533;&#65533;bF+&#65533;&#1162;@&#65533;&#65533;5_o&#65533;&#65533;@&#65533;&#1861;&#65533;&#65533;
&#1282;&#65533;&#65533;	j&#65533;&#65533;&#65533;Jjb&f&#65533;Xe&#65533;8&#65533;eHv&#65533;&#65533;=&#65533;&#65533;&#65533;&#65533;B&#65533;
 &#65533;&#65533;&#65533;k&#65533;&#65533;&#65533;&#65533;@&#65533;&#65533;&#65533;&#26626;&#65533;6&#65533; &#65533;&#65533;&#65533;P&#65533;A7
q,ct&#65533;R'&#65533;2&#65533;e&#65533;&#65533;{&#65533;X7_N{&#65533;&#65533;q&#65533;&#65533;V&#65533;w&#65533;1POn&#65533;&#65533;&#65533;s&#65533;&#65533;ao&#65533;&#60802;p^`&#65533;
 &#65533;P&#65533;&#65533;?&#65533;&#478;s&#65533;&#65533;W&#65533;y1	~^ &#65533;CK&#65533;&#65533;/ABC&#65533;&#65533;-1[1g&#65533;AP&#65533;&#65533;&#1793;Mx&#65533;`&#65533;&#65533;&#65533;:&#65533;!&#65533;&#65533;H"4&#65533;&#65533;n&#65533;3&#65533;>&#65533;&#65533;eF74&#65533;&#65533;&#65533;t&#65533;M	&#65533;e@&#65533;&#65533;D&#258;&#65533;Y&#65533;&#65533;&#65533;q-&#65533;`&#65533;8&#65533;&#65533;&#65533;<&#65533; &#65533;gW&&#65533;cJ2Y&#65533;7Qy&#65533;I&#65533;\&#65533;&#65533;&#65533;z&#65533;&#276;	|&#65533;&#1126;CP&#65533;W&#65533;&#65533;&#65533;?d92&#65533;@&#65533;&#65533;F&#65533;&#65533;>&#65533;O&#65533;:&#65533;&#65533;&#65533;?L&#65533;&#65533;O1&#65533;#=y&#65533;&#65533;&#65533;$H&#65533;&#65533;&#65533;z&#48063;&#65533;&#65533;"1&#65533;&#65533;&#65533;d&#65533;&#65533;&Yd&#65533;&#65533;&#65533;&#65533;&#65533;&#65533;&#65533;&#65533;Gj&#65533;&#65533;&#65533;D &#65533;&#65533;C&#65533;&#65533;&#65533;2v&#65533;&#65533;&#65533;.&#65533;>&#65533;&#65533;i&#65533;&#65533;pU{&#65533;2&#65533;I&#65533;[&#65533;&#65533;m=0&#65533; &#65533;5a&#65533;z	64)&#65533;&#65533;&#65533;&#65533;&#65533;M[m&#65533;&#65533;&#65533;&#65533;,&#65533; Th&#65533;&#65533;&#65533;w&#65533;r&#65533;&#65533; &#65533;@}"6Z&#65533;eI&#65533;5&#65533;&#65533;0h
,&#65533;_F&#65533;)@!Xq&#65533;2&#65533;]&#65533;&#1689;@\&#65533;3&#65533;&#65533;$&#65533;&#65533;V4&#65533;]d2&#65533;&#65533;&#65533;&#65533;f4&#65533;Z&#65533;
&#65533;9&#65533;$*qL^+&#65533;&#1532;f8q&#65533;P&#65533;&#65533;@&#65533;8,&#65533;&#65533;B&#65533;&#65533;&#1348;F&#65533;5&#65533;I9&#65533;&#65533;&#65533;z&#65533;&#65533;&#65533;&#65533;d&#65533;l&#1289;*8&#467;&#65533;&#65533;i	&#65533;&#65533;&#65533;-{&#65533;#qD@&#65533;q&#65533;&#65533;,&#65533;b&#65533;&#65533;&#65533;&#780;fU&#65533;&#65533;&#65533;f\U&#65533;9j&#65533;C&#65533; &#65533;"A{ B3&#65533;<"h&#65533;za )^&#65533;&#65533;&#65533;iVA&#65533;E&#65533;&#65533;T&#65533; &#65533;E&#65533;z&#65533;&#65533;&#65533;&#65533;[Y&#65533;&#65533;M B&#65533;&#65533;&#65533;(Y&#65533;)S[&#65533;&#65533;&#65533;t&#65533;&#65533;{&#65533;&#65533;b&#65533;&#65533;}  ,  &#65533;X&#65533;&&#65533;&#65533;@H+\&#65533;:&#65533;&#65533;&1&#65533;iA&#65533;&#65533;1&#65533;?&#65533;&#65533;&#65533;&#23258;&#65533;y&#65533;pr&#139; z&#65533;A<8?f0&#65533;&#65533;
&#65533;&#65533;&#65533;	&#65533;$&#65533;
&#65533;&#65533;&#65533;&#65533;E&#65533;F&#65533;&#65533;&#65533;&#65533;&#65533;&&#65533;8&#65533;!?**!9HF&#65533;&#65533;&#257;@&#65533;!T&#65533;&#65533;&#65533;^&#65533;*&#65533;&#65533;&#65533;j&#65533;&#65533;L&#65533;.&#65533;C#*"&#65533;ST&#65533;@&#65533;BUc	2&#65533;$&#65533;&#65533;&#65533;G"&#65533;
U&#65533;4N &#65533; &#65533;U&#65533;z4&#65533;%&#65533;!X&#65533;&#65533;W&#65533;&#65533;&#65533;&#65533;$&#65533;&#65533;9&#65533;d`&#65533;&#65533;F&#65533;u2&#65533;&#65533;U&#65533;|B&#65533;&#65533;b8&#65533;&#1178;S&#65533;&#65533;;&#65533;&#65533;&#65533;&#65533;&#65533;&#65533;B&#65533;&#65533; &#65533;&#65533;&#65533;VF&#65533;6&#65533;&#65533;@F9Jv&#65533;&#65533;&#65533;&#65533;z&#65533;>h&#65533;&#65533;9C AV &#65533;&#65533;sdT &#65533;&&#65533;I&#65533;M &#65533;&#65533;&#65533;^~&#65533;&#65533;0&#65533;x&#65533;'&#65533;gBAj&#65533;&#65533;ow+&#65533;yxl	 !@&#65533;&#65533;&#65533;&#65533;"f&#65533;x&#65533;C&#65533;'&#65533;!D&#65533;H&#65533;&#65533;CD&#65533;&#65533;&#65533;X2$)q&#65533;R&#65533;W&#1019;$I&#65533;&#65533;&#65533;H&#65533;f&#65533;!&#65533;$&#65533;4$&#65533;{3&#65533;T&#65533;&#65533;$si&#65533;S5&#65533;&#65533;
&#65533;pHU&#65533;&#65533;
&#65533;!X &#65533;P&#65533;2&#65533;C&#65533;a&#65533;&#65533;@&#65533;&#65533;C&#65533;;A&#65533;"&#65533; %( 	J&#65533;8&#65533;&#65533;3m@&#65533;"&#65533;J*R&#65533;x@!1&#65533;WU&#65533;&#65533;&#12807;&#65533;&#65533;q&#65533;&#65533;Z&#65533;&#65533;ai&#65533;&#65533;&#65533;&#65533;&#65533;&#65533;&#65533;-&#65533;&#65533;&#65533;&#65533;&#65533;f&#65533;&#65533;W&#65533;&#65533;k&#65533;&#65533;&#1531;~&#65533;&#65533;_&#65533;:f&#65533;&#65533;&#617;-q&#65533;&#65533;)&#65533;o
z&#65533;./&#65533;&#65533;L{^&#65533;&#65533;]g&#65533;&#65533;c&#65533;&#65533;&#65533;&#65533;&#65533;'t"&#65533;&#65533;&#65533;:&#65533;&#65533;&#38392;&&#65533;&#65533;&#65533;b&#65533;i,&#65533;&#65533;&#65533;&#65533;&#65533; &#65533;&#65533;>&#65533;&#65533;=I&#65533;O&#65533;e&#65533;b&#65533;&#65533;:&#1872;%Pv&#65533;,&#65533;&#804; &#65533;&#65533;!&#65533;&#65533;&#65533;&#65533;s&#65533;j&#65533;&#65533;&#65533;7&#65533;H&#65533;&#65533;&#65533;&#65533;&#140;&#420;:&#65533;&#65533;`<d&#65533;&#65533;DFLh&#65533;;&#65533;8L&#65533;(&#65533;A&#65533;C&#65533;*&#65533;&#65533;_D&#65533;&#1550;Y&#65533;12&#65533;
T&#65533;Q&#65533;G&#65533;&#65533;K&#65533;&#65533;&#65533;&#65533;%&#65533;&#65533;H&#65533;&#65533;&#65533;|p&#65533;|&#65533;z&#1992;	&#65533;)&#65533;&#65533;&#65533;0&#65533;0&#65533;&#65533;&#65533;D&#65533;q&#65533;JH&#65533;"'&#65533;q&#65533;\&#65533;E&#65533;&#65533;q&#65533;\&#65533;p&#65533;(b$&#65533;&#65533;S&#65533;x&&#65533;&#65533;&#65533;E&#65533;5 &#65533;K&#65533;&#65533;l%)f&#65533;&#1970;6&#65533;&#65533;N&#65533;&#65533;C&#65533;`+&#65533;&#65533;]&#65533;,&#156;U&#65533;&~&#65533;M&#65533;&#65533;&#65533;&#65533;?&#65533;&#65533;"&#65533;1&#65533;&#65533;%&#65533;d&#65533;&#727;&#65533;&#65533;&#65533;j'&#65533;h&#65533;D({&#65533;{~&#65533;&#65533;&#65533;:F&#65533;{uCm&#1742;=&#65533;&#65533;&#65533;9&#65533;&#65533;aVnk&#65533;&#65533;!&#65533;&#65533;&#65533;&#1223;&#65533;z3,&#65533;Y&#65533;&#65533;&#65533;F|&#65533;&#65533;&#65533;p&#65533;r&#65533;!PA&#65533;-&#65533;n/&#65533; Q8<N&#65533;MfD&#65533;+&#65533; p% &#65533;bv&#65533;	&#65533;&#65533;D&#65533;&#65533;&#65533;G&#65533;qQ&#65533; c &#65533;v&#65533;&#65533;&#65533;|8&#65533;&#65533;&#540;*r&#65533;&#65533;~&#65533;&#65533;c&#65533;&#65533;&#65533;&&#65533;&#65533;u\&#65533;9n7V8&#65533;&#65533;&#65533;'&#65533;&#65533;)&#65533;&#65533;&#65533;R&#1362;&#65533;&#65533;&#65533;&#65533;,,H&#65533;\&#1473;&#65533;#&#65533;&#65533;&#65533;n&#65533;&#65533;yPO&#65533;&#65533;!}S=(&#65533;&#65533;&#65533;/&#65533;sK&#65533;&#65533;?&#65533;~&#65533;&#65533;J&#65533;4f&#65533;Q&#65533;&#65533;&#65533;BhP&#65533;&#65533;&#65533;&#65533;N&#65533;&#65533;X&#65533;2u&#65533;0	&#65533;&#65533;e;1>&#65533;&#65533;]&#65533;]f@&#65533;&#65533;t&#65533;&#65533;[&#65533;i^&#65533;A+`v8Q&#65533;f!&#65533;d&#65533; l&#65533;dc&#65533;w9&#65533;w8"&#65533;&#65533;^&#65533;"pS&#65533;gU&#390;'x&#65533;&#65533;&#65533;&#65533;9&#65533;'OU&#65533;&#65533;k$&#65533;&#65533;De_%qCj&#65533;GU&#65533;&#65533;T&#65533;&#65533;&#65533;&#65533;-`&#65533;
&#1008;&#65533;&#65533;j&#65533;kX9oh&#65533;&#65533;f^&#65533;JPdEM&#65533;U&#65533;StE&#65533;Euh&#65533;_&#65533;3&#65533;3&#65533;&#65533;hej&#65533;*EvVw4zXC&#65533;  	&#65533;aI&#65533;e0&#65533;1,&#65533;J&#65533;dJ8&#65533;Z	&#65533;N&#65533;uL	&#65533;	&#65533;f&#1233;f&#65533;&#65533;h&#65533;&#65533;K&#65533;UB&#65533;b&#65533;S&#65533;&#65533;@z&#65533;t+#/&#65533;&#65533;,&#65533;&#65533;g&#440; g&#65533;?&#65533;q1"B&#984;Ju&#65533;K&#65533;&#65533;K&#65533;<1i&#65533;&#65533;t[&#65533;&#65533; C=&#65533;&#65533;g&#65533;&#65533;Tg&#65533;b&#65533;\&#65533;%&#65533;&#65533;U&#65533;&#65533;&#65533;H{w||&#451;&#65533;&#65533;#&#65533;y&#65533;R:&#65533;&#65533;&#65533;a|&#65533; @H&#65533;D&#65533;!&#65533;@&#65533;`&#65533;#&#65533;6Q&#65533;q7&#65533;9QT&#65533;Ne&#65533;a&#65533;&#65533;*&#65533;9 &#65533;9L&#65533;-p&#65533;&#65533;&#65533;o&#65533;&#65533;&#65533;*&#65533;5&#65533;&#65533;5&#65533;4&#65533;&#65533;&#65533;&#65533;9&#65533;Uk&#65533;CAg+g&#65533;]&#65533;#&#65533;"F&#65533;&#65533;&#65533;&#65533;erOV
&#65533;&#65533;&#65533;>&#65533;rXF&#65533;&#65533;!&#65533;a&#65533;&#65533;&#65533;c&#65533;&#65533;2X&#65533;2&#65533;&#65533;&#65533;w&#65533;&#65533;A1-&#65533;&#149;&#65533;&#65533;&#65533;)7&#65533;,&#872;?K&#65533; &#65533;&#65533;z&#65533;.&#65533;&#65533; T&#65533;/&#65533;&#65533;&#65533;r&#65533;&#65533;3&#65533;&#65533;&#65533;$x&#65533;t#&#65533;&#65533;&#65533;E&#65533;h#&#65533;!&#65533;&#65533;u&#65533;4Jd>`a&#65533;&#65533;&#65533;{#&#65533;&#65533;P&#65533;EX_a%Y9&#65533;Y#5&#65533;#`&#65533;&#65533;%2QSG]&#65533;&#65533;&#65533;0&#65533;&#65533;&#65533;&#65533;F$&#65533;&#65533;:&#65533;&#65533;e(&#65533;)&#1042;&#65533;B&#65533;&#65533;&#65533;ky&#65533;"&#65533; &#65533;p&#65533;&#65533;o&#65533;&#65533;&#1497;&#65533;&#65533;Cgd!'&#65533;&#65533;&#65533;:&#65533;&#65533;DSC&#65533;&#65533;]&#65533;&#65533;C&#65533;&#65533;*&#65533;6B&#65533;3I!&#65533;&#65533;QWt0eD&#65533;+&#65533;"&#723;<&#65533;&#65533;&#65533;&#65533;?@&#65533;&#65533;yn&#65533;&#65533;sf&#65533;&#65533;-S@&#65533;&#65533;l6t&#65533;Q&#65533;&#65533;&#65533;&#65533;&#65533;&#65533;,&#65533;rt.G=v)R&#65533;W&#65533;&#65533;J&#17496;&#65533;&#1356;&#65533;Bs &#65533;&#65533;&#65533;L&#65533;T&#65533;&#65533;vd&#65533;&#65533;&#65533;&#65533;&#65533;4j&#65533;&#65533;8R&#65533;qw&#65533;Ty&#65533;&#65533;?h&#65533;M&#65533;Z&#65533;&#65533;y"Sj&#65533;P&#65533;(&#65533;&#65533;&#65533;Z(&#65533;&#65533;&#65533;&#65533;P&#65533;&#65533;&#65533;d&#65533;&#65533;1&#65533;a&#65533;%&#65533;0&#65533;_&#65533;9#&#65533;&#65533;&#65533;&#65533;9&#65533;-p&#65533;")&#65533;M&#65533;F&#65533;P`~&#65533;Q&#65533;&#65533;~Z&#65533;p&#65533;&#65533;&#65533;&#65533;&#65533;&#65533;z&#65533;*&#65533;&#65533;z&#65533;&#65533;&#65533;b&#65533;TO&#65533;&#65533;&#65533;&#65533;o&#679;&#65533;Z* &#65533;&#65533; P	u|&#65533;&#65533;&#65533;{gq|&#65533;V&#65533;q&#65533;T;!&#65533;&#65533;d&#334;N W&#65533;FOy.J&#65533;bJ&#65533;&#65533;J&#65533;&#1624;+&#65533; Iw&#65533;&#65533;&#65533;:&#65533;-&#65533;&XA	(&#65533;&#65533;,t&#65533;@&#65533;&#65533;r&#65533;&#65533;&#65533;&#65533;&#65533;<&#65533;>&#65533;SZ&#65533;UX7&#213;&#65533;X&#65533;g&#65533;&#65533;W&#65533;&#65533; &#65533;!&#65533;&#65533;&#65533;&#65533;&#65533;&#65533;
v
&#65533;wl&#65533;&#65533;&#65533;J*%Q&#65533;U&#65533;%!!&#65533;_J&#65533;S&#65533;&#65533;ZU&#65533;&#65533;&#65533;&#65533;&#65533;:m*#pcZ&#65533;C&#65533;!&#65533;n&#1285;i&#65533;&#65533;&#65533;&#65533;&#65533; R&#65533;``	&#65533;&#65533;n&#65533; &#65533;"K P&#65533;*&#65533;n&#65533;nV&#65533;&#65533;P&#65533;Qya	$&#755;;&#65533;&#65533;?+&#65533;Wz8S&#65533;&#65533;%&#65533;&#65533;&#65533;cd&#65533;6AIV&#65533;&#65533;68a&#65533;ar&#65533;~&#65533;tW&#65533;Q&#65533;J=W	&#65533;T&#65533;&#65533;&#65533;|&#65533;&#65533; &#65533;&#65533;&#65533;&#65533;-&#65533;&#65533;9!&#65533;5g&#65533;&#65533;f&#65533;YqL&#65533;&#65533;&#65533;`&#65533;&#65533;&#65533;6/&#65533;vbK?&#65533;dY&#65533;!&#65533;@&#65533; &#65533;E0&#65533;0&#65533;&#1109;&#65533;&#65533;5&#65533;3u&#65533;&#65533;&#65533;}&#416;&#65533;!
q&#65533;&#65533;&#65533;pTh&#65533;U&#65533;	&#65533;:&8&#65533; [#$Q&#65533;!&#65533;&#65533;{&#65533;&#1232;&#65533;{_j&#65533;&#65533;&#65533;&#763;&#65533;q&#65533;6&#65533;&#65533;2+&#65533;5o0{&#65533;&#65533;6&#683;&#65533;&#65533;`&#656;'&#65533;+&#65533;;&#65533;&#65533;5$#&#65533;Y&#65533;&#65533;&#65533;H&#65533;3Ve&#65533;]!G&#65533;&#65533;&#65533;&#65533;&#65533;&#65533;&#65533;&#65533;P0&#65533;re&#65533;&#65533;e&#65533;&#65533;<&#65533;&#65533;u&#65533;&#65533;-g;.J
yP&#65533;&#1314;&#65533;&#65533;1>&#65533;&#65533;&#65533;a&t&#65533;1&#65533;&#65533;>&#65533; &&#65533;&#65533;&#65533;t&#65533;&#65533;>&#378;&#65533;&#65533;f k&#65533;&#65533;M`N@&#469;&#65533;&#65533;&#65533;P B/x &#65533;&#65533;fA&#65533;O&#65533;&#65533; &#1445;+Aru&#65533;a&#65533;&#65533;&#65533;:&#65533;;&#65533;z&#65533;3 s&#65533;&#65533;w&#65533;q%?&#65533;&#65533;&#65533;&#65533;&#65533;&#65533;j&#65533;&#65533;k+&#65533;&#65533;*q#pN&#65533;O|&#65533;S<&#65533;&#65533;]&#65533;72&#65533;&#65533;&#65533;
i&#65533;%&#65533;@&#65533;&#65533;&#65533;&#65533;i&#65533;8&#65533;&#65533;&#65533;C&#65533;G&#65533;k&#65533;&#65533;42&#65533;*&#65533;3&#65533;e&#65533;q&#65533;S6&#65533;I&#65533; $&#65533; &#65533;+k 	SWQ&#65533;>&#65533;&#65533;~L&#494;{&#65533;I,&#65533;&#65533;&#65533;0XJ&#65533;!&#65533;&#65533;&#65533;&#65533;Y&#65533;&#65533;&#14459;&#65533;&#65533;&#65533;;y&#65533;[&#65533;#&#1108;,&#65533;a 8?&#65533;&#65533;&#65533;&#65533;%&#65533;,&#65533;&#65533;2&#1546;&#65533;K&#65533;&#65533;M&#65533;  &#65533;&#65533;5&#65533;&#65533;&#65533;X
&#65533;9H&#65533;&#65533;&#401;&#65533;6&#65533;&#65533;GB&#65533;A&#65533;|&#780;%&#65533;&#65533;C>!&#65533;&#65533;&#65533;{#&#65533;&#65533;&#65533;CT&#65533;&#65533;&#65533;&#65533;J&#65533;7&#65533;&#65533;[&#65533;@i&#65533;yT&#65533;{&#65533;&#65533;?&#65533;SKj&#65533;AX|y|)&#65533;&#65533;\QG&#65533;&#65533;>I&#65533;K[;&#65533;l4E&#65533;R&#65533;&#65533;4&#65533;&#65533;&#65533;&#65533;U&#65533;AQ&#65533;O&#65533;u[&#65533;&#65533;r&#65533;&#65533;v&#65533;&#65533;&#65533;%&#65533;}&#1649;&#65533;&#65533;kY&#65533;&#65533;&#566;Q[&#65533;&#65533;f&#65533;/&#65533;<)&#65533;Ou&#65533;&#65533;&#65533;I&#65533;&#65533;2&#65533;?&#65533;&#65533;&#517;6&#65533;&#65533;&#65533;BY&#65533;&#65533;?&#65533;"f&#65533;&#65533;&#65533;x2&#65533;&#65533;(&#65533;&#65533;&#65533;=&#65533;&#65533;vh&#65533;&#464; &#65533;&#65533;&#65533;l&#65533;&#65533;&#65533;"=F&#65533;(&#65533;&#65533;&#65533;	D
&#65533;#1&#65533;)&#65533;&#65533;m&#65533;&#65533;&#65533;&#65533;&#65533;[&#65533;&#65533;&#65533;sm_ij&#65533;&#65533;S&#65533;|_&#65533;\&#65533;&#65533;C&#65533;Syw&#65533;_*&#65533;&#65533;y&#65533;i&#65533;&#65533;&#65533;&#428;&#65533;&#65533;&#65533;H&#65533;&#65533;w&B"&#487;&#65533;w&#65533;&#1025;1&#65533;m&#65533;y&#65533;&#65533;q&#65533;8]A&#65533;&#65533;Z&#65533;&#627;-&#65533;92_&#65533;&#65533;&#65533;N&#65533;L&#65533;av&#65533;&#65533;r&#65533;&#65533;R'&#65533;&#65533;&#65533;xK&#65533;&#65533;&#65533;&#65533;L&#65533;&#65533;&#65533;5B&
&#65533;]&#65533;&#65533;&#65533;&#65533;&#65533;&#65533;&#65533;&#65533; &#65533;&#65533;&#65533;&#65533;&#65533;\&#65533;A&#65533;]&#65533;dN&#65533;\&#65533;&#65533;d_&#65533;Fg&#65533;&#65533;&#65533;&#65533;(&#65533;&#65533;&#65533;&#65533;&#65533;&#65533;,w&#65533;L< &#65533;&#65533;&#65533;&#2034;&#65533;&#65533;=&#913;-&#65533; &#65533;&#65533;*&#65533;s&#65533;&#65533;5&#65533;&#65533;IC&#65533;&#65533;S&#65533;]_?&#65533;S4&#65533;&#65533;;&#65533;&#65533;\&#65533;^&#65533;e&#65533;_&#65533;&#65533;&#65533;&#65533;&#2012;a&#65533;;U&#65533; &#65533;S^&#65533;&#65533;&#65533;8a;&#65533;&#65533;Hn&#65533;]&#65533;3~&#65533;&#65533;&#65533;&#65533;&#65533;3JR&#65533;2u&#65533;&#65533;&#65533;&#65533;,&#65533;K&#65533;W&#65533;&#65533;,&#65533;&#1173;})Y&#65533;?b&#65533;t7m&#65533;'&#65533;&#65533;M&#65533;&#65533;$&#65533;&#65533;a@C&#65533;AAs&#1088;&#65533;t&#65533;&#65533;2|&#65533;&#65533;&#65533;&#65533;&#1240;6H&#65533;&#65533;/&#65533;Vg&#65533;&#65533;+&#65533;`3&#65533;&#65533;&#1965;&#65533;&#1209;&#65533;)\&#65533;%&#54096;_&#65533;%
&#65533;S&#65533;&#50223;&#65533;&#65533;&#65533;S
&#65533;q&#65533;&#65533;m&#65533;&#65533;.&#65533;N\&#65533;Ol&#65533;~&#65533;&#65533;&&#65533;&#65533;T&#65533;`&#65533;(n&#65533;yT&#65533;&#65533;&#65533;{T71&#65533;&#65533;<&#65533;]TD&#65533;&#65533;&#65533;&#65533;&#65533;&#65533;T&#65533;>&#65533;&#65533;&#65533;&#65533;&#65533;>&#65533;&#65533;&#65533;^L&#65533;&#65533;9&#65533;&#65533;&#65533;&#65533;&#65533;&#65533;X"&#416;&#65533;p*^}Q&#65533;5D}&#65533;&#65533;&#65533;e%Irz&#65533;&#65533;&#65533;5^vk&#65533;&#65533;,&#65533;,&#65533;&#65533;X&#65533;&#65533;&#65533;&#65533;&#65533;W&#65533;>&#65533;&#65533;$&#65533;1&#65533;&#65533; v; f&#65533;&#65533;#&#65533;a&#1249;&#65533;&#65533;C&#65533;r&#65533;]n#&#65533;&#65533;#07&#65533;&#65533;5&#1225;&#65533;P&#65533;&#65533;C&#65533;L|&#65533;sq&#65533;&#65533;~&#65533;:&#65533;&#65533;a=&#65533;&#65533;
&#65533;&#65533;&#65533;&#65533;&#65533;&#65533;&#65533;&#65533;&#65533;&#65533;&#65533;&#65533;;e&#65533;I&#65533;&#65533;U8&#65533;$&#65533;&#65533;.!&#1489;n&#65533;&#65533;&#65533;&#65533;&#65533;6?&f&#65533;{&#65533;&#1956;Luu&#65533;7&#65533;1&#65533;?&#65533;&#65533;&#65533;&#65533;&#972;&#65533;FZ&#65533;I&#65533;im&#65533;55&#65533;&#65533;M&#65533;&#1356;]. &#65533;F&#65533;C-S&#65533;I&#65533;4&#65533;&#65533;&#65533;&#51626;wr&#65533;;&#65533;&#65533;&#65533;]N&#65533;&#65533;#S.&#65533;&#65533;&#65533;&#65533;QL&#1617;&#61197;s&#65533;&#613;&#65533;&#65533;^&#65533;&#65533;&#65533;&#65533;&#65533;vA&#65533;&#65533;xf&#65533;.	&#65533;<Q&#65533;O&#65533;&#65533;&#65533;uI&#65533;$&#65533;&#65533;&#65533;M=&cN&#65533;`&#65533;&#65533;&#160;&#65533;P&#65533;&#65533;:T&#65533;&#65533;B&#65533;>&#65533;D&#65533;&#65533;4	;&#65533;l&#65533;^yT&#65533;m&#65533;&#65533;&#65392;&#2022;&#65533;ST&#65533;STj&#299;&#65533;%&#65533;&#271;&#65533;&#65533;&#65533;&#65533;91&#1518;9&#38030;RL&#65533;*&#65533;&#65533;&#65533;&#65533;&#65533;8&#65533;9&#65533;&#65533;]&#65533;&#65533;(&#65533;8&#336;N_&#65533;g&#65533;%L&#65533;&#65533;wA&#65533;#&#65533;&#65533;x&#65533;&#65533;I&#65533;&#65533;q&#65533;G&#65533;&#65533;&#65533;&#65533;P&#65533;KE
 &#65533;&#65533;&#65533;@&#65533;D&#65533;P&#65533;B&#65533;&#65533;A)&#65533;!&#65533;&#65533;+&#65533;X&#65533;&#65533;&#65533;&#65533;(&#65533;&#65533;&#65533;&#1644;fJ&#65533;&#65533;P &#65533;9N&#65533;&#65533;`&#16333;&#65533;,&#65533;H&#65533;&#65533;&#65533;w&#65533;lH&#65533;_&#526;&#65533; iT&#65533;Q&#65533;&#65533;>&#65533;:&#65533;&#65533;&#65533;)M&#65533;P,&#65533; &#65533;&#65533;&#65533;&#65533;=&#65533;&#65533;@Q&#862;-&#65533; &#65533;&#65533;k&#65533;F-+&#65533;-&#65533;&#65533;dB@H&#65533; ]&#65533;}&#65533;&#65533;S&#65533;V&#65533;\&#65533;k!&#65533;W.&#65533;l?n&#65533;&#65533;&#65533;&#65533;FHl9&#65533;5&#726;)[1&#65533;&#65533;&#65533;(&#65533;`&#65533;&#65533;&#65533;Y&#65533;&#65533;Y&#65533;&#65533;k#L&#1742;MP4&#65533;&#65533;o}T&#65533;/8AU&#65533;~G&#65533;\&#65533;r&#65533;&#65533;&#65533;}&#65533;(&#65533;&#65533;&#65533;aD&#65533;aT&#65533;G&#65533;&#65533;&#1976;&#65533;5&#65533;&#65533;E&#65533;y0A&#65533;i	&#65533;}
&#65533;&#65533;s&#65533;&#65533;&#65533;&#65533;&#479;&#65533;8,&#65533;&#65533;&#65533;e&#65533;&#65533;&#65533;&#65533;&#65533;&#65533;&#65533;&#65533;&#65533;c &#65533;&#65533;KN"&#65533;J"&#65533;y&#38855;&#65533;&#65533;!&#65533;&#65533;&#608;X&#65533;5&#65533;	
+&#65533;(&#65533;b(T&#809;&#65533;Y&#65533;&#65533;&#65533;
&#65533;s2h)&#65533;&#65533;0&#65533;%&#65533;&#65533;@&#65533;&#65533;&#65533;$H&#65533;&#65533;&#65533;&#65533;I&#65533;&#65533;9&#65533;&#65533; &#65533;r&#65533;&#65533;&#65533;&#65533;
L&#65533;&#65533;+&#65533;.&#65533; &#65533;&#65533;.&#65533;&#65533;&#65533;/&#170;&#65533;+&#65533;3&#65533;j&#65533;&#65533;&#65533;&#65533;&#65533;&#65533; &#65533;&#65533;1!@%&#65533;&#65533;0&#65533;L3&#65533;&#65533;&#65533;&#65533;&#65533;&#65533;43H4&#65533;D&#65533;6T(&#65533;M&#65533;&#65533;-m6&#65533;H&#65533;&#65533;&#65533;&#1830;*&#65533;&#65533;&#65533;TSM&#65533;15TQG=(&#65533;&#65533;&#65533;&#65533;:U&#65533;&#65533;&#65533;&#65533;&#819;&#65533;&#65533;"h&#65533;&#65533;&#65533;&#65533;&#65533;.&#65533;&#65533;&#65533;&#65533;.&#65533;&#65533;o `&#1771;&#65533;C&#65533;Xe#&#65533; Dx6Zh&#65533;&#65533;&#65533;Tk&#65533;&#65533;6[&#65533;&#65533;0 *AJD&#65533;A:&#65533;%h&#65533;=&#65533;&#65533;F&#65533;0G&#65533;4k&#65533;&#65533;&#65533;&#65533;|&#65533;&#65533;F&#65533; &#65533;i&#65533;&#65533;&#65533;R&#65533; `&#65533;g&#65533;f&#65533;(ia&#65533;&#65533;&#65533;i&#516;!&#65533;&#65533;	V&#65533;&#65533;&#65533;DI&&#65533;T&#65533;m&#65533;7&#65533;0&#65533;&#65533;&#747;K&#65533;&#65533;&#65533;r&#65533;g&#65533;,>&#65533;&#65533;&#65533;&#65533;ds.&#65533;&#65533;{s &#65533;l&#65533;&#65533;&#65533;&#65533;4&#65533;&#65533;&#640;&#65533;3h&#65533;&#65533;\&#65533;<&#65533;2MUDU3&#65533;;VO37&#65533;h&#65533;&#65533;R&#65533;	2nl&#65533;&#65533;F[&#65533;&#65533;&#65533;&#65533;8&#65533;r&#65533;&#65533;&#1312;bE(;Im&#65533;.W&#65533;&#65533;&#65533;&#65533;&#65533;|&#65533;&#65533;&#65533;1&#65533;&#1262;<h&#65533;&#65533;g+&#65533;b&#65533;&#65533;8&#38582;&#65533;'&#65533;&#65533;/&#65533;<s&#65533;&#65533;%&#65533;&#1733;&#65533;&#65533;:&#65533;&#65533;f.&#65533;c&#65533;&#65533;vR&#65533;&#65533;&#65533;x&#65533;&#65533;!&#65533;&#65533;&#65533;H 	&#65533;h&#65533;&VXc&#65533;Z&#65533;&#65533;&#65533;&#141642;&#65533;&#65533;&#65533;&#65533;&#65533;&#65533;g&#65533;&#65533;n&#65533;&#65533; &#65533;&#65533;>[&#1989;&#65533;'x&#65533;2>&#65533;	&#65533;&#65533;:&#65533;@&#65533;&#65533;&#65533;r0&#65533;d?&#65533;&#65533;&#65533;w?f&#65533;lnK&#65533;&#65533;&#65533;0&#65533;&#65533;&#65533;+3*&#65533;B7&#65533;$&#65533;M'#{&#65533;&#65533;&#65533;$pP&#65533;C&#65533;vHS&#65533;&#65533;p&#65533; l&#869;*&#65533;&#65533;&#65533;&#65533;m5fN&#65533;&#65533;)&#853;&#1028;&#65533;Y&#65533;?&#65533;&#65533;&#6672;m#Ta.&#65533;R&#65533;Cn&#1393;&#65533;&#65533;&#65533;4X&#65533;V&#65533;&#9584;~[igX&#65533;B&#65533;&#65533;R&#65533;&#65533;&#65533;L2M4^&#65533;5&#65533;-MoB&#65533;&#65533;N&#65533;E.b&#65533;?&#65533;bB&#65533;&#65533;&#65533;c\&#65533;KHV"&#65533;&#65533;&#65533;d!&&#65533;EB&#65533;&#65533;&#65533;&#65533;Qv&#65533;#&#65533;@&#65533;&#65533;G&#65533;@D#&#65533;&#65533;	E$V</&#65533;&#65533;y&#65533;	A&#65533;&#65533;&#65533;&#65533;&#65533; &#65533;YA&#65533;&#65533;=bL'&#65533;#&1&#65533;&#65533;&#65533;.{&#65533;^&#65533;n1&#65533;&#65533;q&#65533;IJ&#65533;W0&#65533;?&#65533;&#65533;~&#65533;&#65533;,&#65533;&#65533;'&#65533;&#65533;&#65533;qa&#65533;&#65533;R4\&#65533;e1D;&#65533;.O&@(>&#65533;3&#65533;&#65533;&#1243;N&#65533;&#65533;&#65533;P&#65533;&#65533;&#65533;&#65533;d&#65533;D]&#65533;&#65533;Mo&#65533;&#65533;&#65533;I&#1098;&#65533;&#65533;Vq"&#65533;.&#65533;&#1244;:e&#65533;&#65533;Nt&#65533;P&#65533;z[tJ&#65533;&#946;&#65533;SU&#65533;R&#65533;&#65533;&#65533;&#65533;C"&#65533;Jv&#65533;g{c&#65533;]=&#65533;&#65533;9&#65533;&#65533;&#65533;&#361;!&#65533;&#65533;&#65533;&#664;F&jM&#65533;&#65533;&#65533;&#65533;hF&#65533;2&#65533;&#65533;&#65533;q!&#65533; &#65533;&&#65533; &#65533;&#65533;$(=IJIB&#65533;&#65533;&#1317;O		&#65533;&#65533;&#523; I'&#1147;X&#65533;4&#65533;=&#65533;t&#65533;EXiA(&#65533;IF&#660;!&#65533;&#65533;&#65533;@4&<&#65533;&#65533;e&#65533;D&#144;Aj&#65533;H~&#65533;
x&#65533;T&#65533;M&#65533;*:R&#65533;|N0%&#65533;&#1054;&#65533;1M&#65533;&#65533;D&#65533;,&#1114;&#755;&#65533;&#65533;-&#65533;&#65533;&#65533;&#65533;vv&#65533;9&#65533; &#65533;D&#65533;&#65533;&#65533;s&#65533;X&#65533;MO&#1028;&#65533;&#65533;JMh&#65533;&#65533;;&#65533;I&#65533;&#65533;&#65533;&#65533;&#65533;kJ6a&#65533;&#65533;m&#65533;&#65533;&#65533;l&#65533;S&#65533;&#65533;&#65533;b"P&#65533;6&#954;&#65533;U&#65533;E&#65533;A&#65533;&#65533;|&#65533;^&#65533;;&#65533;bx&#65533;6&#65533;"&#65533;VW&#65533;Nzd&#65533;&#65533;&#65533;&#65533;iq&#65533;a&#65533;&#65533;&#65533;&#65533;Z
M&#65533;iQ&#65533;&#65533;&#65533;&#65533;ji&#65533;E&#65533;	&#65533;QX,&#65533;?.&#65533;GB &#65533;&#65533;E)&#65533;&#65533;&#1474; &#65533; ;&&#65533;&&#65533;;&#65533;&#65533;^&#65533;$F&#65533;G&#65533;H&#65533;&#65533;&#65533;w7A&#65533;O&#65533;g&#65533;&p7&&#65533;iTV &#65533;&#65533;&#65533;&#65533;&#65533;d N~&#65533;_&#65533;B+&#1985;&#65533;&#65533;H&#65533;&#65533;&#65533;&#65533;#+&#65533;&#65533;5ii&#65533;P&#65533;]U&#65533;2&#65533;&#65533;i&#65533;&#65533;&#1036;&#65533;&#65533;&#65533;&#65533;Gh}&#65533;j&#65533;Y&#65533;&#65533;p&#65533;4&#65533;a&#65533;j&#65533;F&#65533;&#65533;&#65533;&#65533;6&&#65533;&#65533;&#65533;&#65533;c&#65533;i&#65533;>&#65533;&#65533;f&#65533;3&#65533;yBGk&#65533;4O%,&#65533;)*&#65533;&#65533;-&#65533;&#65533;&#65533;&#65533;7&#65533;&#65533;&#65533;&#65533;&#65533;&#65533;&#65533;D&#65533;m&#65533;&#65533;'3qd&#65533;&#65533;2n&#65533;K&#65533;&#65533;]&#65533;'&#65533;&#65533;&#65533;&#65533;&#65533;&#65533;&#65533;&#65533;f&#65533;9m&#65533;&#65533;&#65533;&#28818;&#65533;&#65533;+])oLf&#65533;]&#65533;&#65533;&#65533;E*&#65533;&#65533;P&#65533;^&#65533;&#65533;(!qJH&#65533;l&#65533;&#65533;2&#65533;`&#65533;&#65533;Q9&#65533;&#65533;&#65533;Qu &#65533;TRA&#410;9&#65533;&#65533;&#65533;,&#65533;K&#65533;B&#65533;&#293;bix&#136;&#65533;R0&#65533;W&#65533;i&#65533;1r&#65533;[&#65533;&#65533;:(&#65533;|y&#964;&#65533;jl<&#1520;&#1562;&#65533;&#65533;&#65533;&#65533;g&#65533;	.&#65533;&#65533;&#65533;<&#1767;Zhgj[&#65533;&#65533;>&#65533;vt&#65533;-&#65533;&#65533;0UJ&#65533;v&#65533;xhZ&#51736;W&#65533;f&#65533;&[&#65533;1&#65533;;]"&#65533;&#65533;&#65533;'&#65533;&#1078;&#65533;&#65533;3&#65533;RQ&#65533;E&#65533;&#65533;&#65533;8&#65533;
-&#65533;3&#760;&#197;&#65533;&#65533;Zm&#65533;/d&#65533;&#65533;&#65533;<&#65533;&#65533;5&#65533;t&#65533;&#65533;&#65533; &#65533;q>&#65533;j&#65533;&#65533;4TZt&#65533;L/&#65533;&#65533;S	&#65533;&#65533;&#765;&#65533;H,x&#65533;&#65533;Tb&#65533;&#65533;&#772;0&#65533;E&#65533;G=L*H&#65533;_)?	&#65533;:Tse&#65533;ad&#65533;&#65533;;&#65533;1rE:[&#65533;&#65533;<&#65533;&#385;n&#65533;re&#65533;&#65533;&#65533;&#65533;&#65533;5W&#65533;&#65533;5&#65533;MZ&#65533;]7UC{&#65533;r(G&#65533;U2&#65533;T&#65533;&#65533;&#65533;=&#65533;P&#65533;&#65533;&#65533;T&#65533;&#65533;&#65533;&#65533;&#65533;&#65533;&#65533;0&#65533;&#65533;&#65533;#&#65533;V&#65533;@&#65533;&#65533;&#65533;g&#65533;&#65533;}O$&#65533;7 &#65533;a&#851;k*&#65533;i&#65533;A&#65533;&#65533;&#65533;&#65533;&#65533;&#65533;&#509;(&#65533;np&#65533;R&#65533;&#65533;&#65533;&#65533;&#65533;&#65533;&#65533;&#65533;ma&#65533;ZN&#65533;.&#65533;w&#65533;'D&#65533;@3r&#65533;&#65533;<&#65533;$5oi&#65533;&#65533;qL-&#65533;,&#65533;	&#288;&#65533;&#65533;(&#65533;O%&#65533;&#65533;"&#65533;G=.!&#65533;&#65533;oz&#65533;D&#65533;&#65533;&#65533;=CV&#65533;&#65533;1S&#65533;HR&#65533;d&#65533;&#1841;y\%H&#65533;&#65533;&#65533;#`&#65533;&#65533;Y&#65533;&#476;?X2d1R&#65533;f	&#65533;&#65533;&#65533;?&#65533;:&#65533;&#531;[C&#65533;&#65533;&#65533;&#65533;\&#1755;&#872;;&#65533;h6&#65533;&#65533;&#65533;&#65533;&#65533;&#65533;x,&#65533;&#65533;*;&#65533;&#65533;&#65533;)&#65533;&#65533;&#65533;&#65533;3&#65533;&#65533;&#1028;&#65533;&#65533;&#65533;&#65533;&#65533;;&#65533;&#1078;&#65533;Y&#65533;y&#65533;p&#65533;'&#65533;&#65533;5[&#65533;&#65533;&#65533;&#65533;&#65533;+&#65533;ts-,;,_(&#65533;B&#65533;&#65533;&#65533;&#65533;&#65533;&#65533;&#65533;&#65533;H&#65533;\&#65533;&#65533;#&#65533;(&#65533;&#65533;&#65533;k&#65533;&#65533;H&#65533;&#65533;&#65533;3&#65533;C8&|39;&#65533;&#65533;b&#65533;&#65533; &#65533;O&#65533;% &#65533;O&#65533;&#65533;)&#65533;&#65533;p&#65533;:($&#65533;I&#65533;Z&#65533;&#65533;&#65533;&#65533;&#65533;&#65533;&#65533;&#65533;/&#65533;&#648;&#65533;&#648;&#65533;&#65533;	&#65533;6&#65533;	&#65533;&#65533;&#65533;&#65533;&#282;X&#65533;&#65533;:&#65533;&#65533;&#10065; &#65533;5&#65533;&#65533;f	&#65533;+	&#65533;[&#65533;&#65533;>&#65533;&#65533;E&#65533;
&#65533;4&#65533;(P"H&#65533;&#65533;y&#65533;8)!(&#65533;WJ&#65533;&
h&#65533;-&#272;:6&#65533;&#65533;k(&#65533;&#65533;&#65533;&#65533;\+&#65533;@&#65533;&#65533;i&#65533;X&#65533;1q&#65533;&#65533;&#65533;&#65533;&#65533;&#65533;#+&#54331;aC&#65533;&#65533;&#65533;h&#65533;F2'&#65533;&#65533;k&#65533;\h&#65533;&#65533;&#65533;&#65533;)2d&#65533;&#65533;&#65533;!&#65533;&#65533;&#65533;j&#65533;&#65533;&#65533;&#65533;[&#65533;'!r-&#65533; &#65533;B&#65533;&#65533;:&#65533;0B&#169;&#65533;71+Z&#65533;=&#1491;&#65533;9s&#65533;+&#65533;3&#65533;&#65533;&#65533;'&#65533;G|&#65533;G&#1603;&#65533;&#65533;h&#65533;h&#65533;&#65533;&#65533;
&#65533;|
E$&#65533;F&#158;5&#65533;&#65533;5&#1342;&#65533;C&#1297;/&#65533;
&#65533;&#65533;F39&#65533;&#65533;&&#65533;>&#65533;O&#65533;&#65533;&#65533;&#65533;%X&#65533;?&#65533;&#65533;&#65533;&#65533;&#65533; &#261;&#65533;	7B&#65533;A&#65533;&#296;0>D2&#65533;C&#65533;$=:&#65533;"&#65533;&#65533;&#65533;&#65533;&#65533;O:&#65533;&#1098;&#65533;X&#65533;&#65533;&#65533;k&#65533;&#65533;R&#65533;&#65533;: `R+&#65533;&#65533;&#65533;&#65533;&#65533;&#65533;;&#65533;:,i&#65533;|@[a&#65533;&#65533;x&#65533;D&#65533;DE=y&#65533;&#65533;`&&#65533;&#65533;&#65533;&#65533;&#65533;B"&#65533;&#65533;kg&#65533;&a,&#65533;&#232;&#65533;{&#65533;&#65533;D&#65533;m,&#65533;D&#65533;&#65533;D&#65533;!"&#65533;&#986;&#65533;&#65533;&#65533;&[&#65533;&#65533;*&#65533;&#65533;k,+cG$"&#65533;&#65533;&#65533;&#65533;&#65533;Rf&#65533;&#65533;&#376;&#65533;&#65533;:&#65533;1&#65533;&#65533;c&#65533;&#65533;)2&#65533;&#65533;&#514;\&#65533;&#65533;&#65533;&#188;&#65533;&#65533;.L&#65533;&#65533;98&#65533;,!x80&#65533;*&#65533;&#65533;&#65533;&#196;i4&#65533;&#65533;&#65533;Q?Ej&#65533;&#65533;&#65533;&#65533;p&#65533;&#65533;D&#65533;&#23838;&#65533;$&#65533;%&#65533;&#65533;$N&#65533;&#65533;I&#65533;D&#65533;A&#65533;&#567;&#1060;&#6238;%&#553;&#65533;3/HP4&#65533;E&&#65533;	&#65533;&#65533;
=*z&#65533;;Q+2&#65533;"&#65533;&#1061;&#65533;&#65533;&#65533;V&#65533;a&#65533;:aD(&#65533;&#555;&#65533;9&#65533;&#65533;&#523;\K&#1664;&#1080;&#65533;&#65533;&#65533;)6&#205;g\&#65533;&#65533;&#65533;D&#65533;&#65533;&#65533;&#65533;"&#65533;T&#65533;Q&#65533;(&#65533;pA&#65533;-qt&#65533;&#65533;&#65533;Z&#65533;&#65533;&#65533;!&#65533;&#65533;&#65533;)(ucFv&#65533;&#65533;&#65533;&#65533;&#65533;&#65533;0&#65533;(j&#65533;&#65533;93&#65533;&#65533;)&#65533;&#65533;&#65533;$&#65533;-<&#65533;&#65533;.&#65533;tM+	&#65533;4&#65533;&#533;iRE&#65533;&#65533;&#65533;3
&#65533;,"&#3926;	&#65533;@.&#65533;!&#65533;H"&#65533;IX&#65533;I&#65533;4&#65533;$&#65533;&#65533;H&#65533;)S&#65533;
6&#65533;&#65533;&#65533;9-&#65533;yX&#65533;b0&#65533;&#65533;&#65533;H&#65533;5&#65533;y&#65533;&#65533;&#65533;S&#65533;&#65533;S&#65533;&#65533;&#65533;2M&#65533;&#65533;&#1699;&#65533;&#65533;/k&#65533; +H&#65533;&#65533;&#65533;+&#65533;&#65533;&#65533;&#65533;2&#65533;&#65533;P&#65533;&#65533;&#65533;T+&#65533;&#65533;&&#65533;&#65533;/)&#65533;&#65533;J&#65533;45&#65533;&#65533;0Q&#65533;&#65533;&#65533;&#65533;&#65533;&#65533;>&#65533;&#65533;&#65533;&#1141;&#65533;y@<&#424;&#65533;P
6p2b&#65533;&#65533;&#65533;a5' m\&#65533;0&#65533;&#65533;d%u&#65533;"c&#65533;&#65533;h!&#65533;&#65533;&#65533;&#65533;&#65533;&#65533;!&#65533;&#65533;A&#65533;&#65533;Y&#65533;,&#65533;&#65533;#<B&#65533;)1c&#65533;G&#65533;!U&#65533;s&#65533;&#65533;,3&#65533;&#1125;&#65533;$H&#65533;|&#65533;6&#65533;&#565;&#65533;&#187;&#65533;).b=!~%o&#65533;9&#65533;{)&#65533;&#65533;D1&#65533;&#65533;G5&#65533;&#65533;9$CJS&#65533;&#65533;5&#65533;&#65533;4%&#65533;9$&#65533;&#65533;F&#65533;X&#65533;&#65533;&#65533;75$C&#65533;CzS&#65533;P&#65533;4&#65533;&#65533; C&#65533;>&#38981;4@&#65533;&#65533;s&#65533; &#65533;&#65533;T&#65533;Q&#65533;
&#65533;&#65533;S3&#65533;&#65533;&#65533;&#65533;{&#65533;V&#65533;k&#65533;&#65533;0&#65533;U&#65533;7&#65533;&#65533;v&#65533;&#690;XE&#65533;	&#1047;Y&#65533;&#65533;:fJ&#65533;p&#765;) 2&#65533;H&#65533;&#65533;;V&#65533;&#65533;&#65533;&#65533;K&#595;&#65533;}&#65533;&#65533;&&#65533;U&#65533;:+:dE&#65533;m&#65533;1fm&#65533;&#65533;|(Q&#65533;&#65533;HQ&#65533;m&#65533;&#65533;]}&#65533;&#65533;K&#65533;&#65533;L&#65533;&#65533;2&#65533;x&#65533;&#65533;$&#65533;q&#65533;&#1091;&#65533;&#65533;&#432;&#65533;&#65533;:&#65533;&#65533;X&#65533;&#65533;&#65533;B&#1299;&#128;&#65533;&#65533;j&#65533;M8&#65533;&#167;&#65533;&#65533;&#65533;][&#65533;&#65533;R@J&#65533;02U&#65533;&#65533;Q>&#65533;h&#1862;&#65533;H2&#65533;q&#65533;>U&#65533;G&#65533;/&#65533;&#65533;&#65533;&#65533;&#65533;&#65533;&#65533;y>&#65533;&#65533;hPK&#65533;&#65533;&#65533;4&#2040;D&#65533;U8&#65533;S&#65533;&#65533;&#65533;&#65533;ER*&#65533;&#65533;	&#65533;&#65533;&#65533;&#65533;&#65533;&#65533;+}&#65533;&#65533;u&#65533;5&#65533;&#65533;&#65533;&#65533;&#65533;&#65533;O&#65533;E&#65533;:&#65533;&#65533;&#65533;&#65533;z&#65533;&#65533;[&#65533;%&#65533;s&#65533;E&#65533;A&gz&&#65533;c&#65533;&#65533;Y&#65533;&#65533;m&#65533;&#65533;{&#65533;&#968;&#65533;&#65533;&#65533;g<h&#65533;6&#65533;FM&#65533;Fmf5L|`&#1467;M&#65533;-&#65533;&#65533;&#65533;[&#65533;&#65533;&#65533;&#65533;&#65533;S1-"&#65533;|&#499;F%&#65533;_&#65533;&#65533;/&#65533;7&#65533;&#65533;&#65533;&#65533;&#132;J(&#1387;&#65533;'&#1862;&#65533;G&#65533;H&#65533;&#65533;F&#65533;&#65533;8&#322;&#65533;ZP&#65533;tI&#65533;&#65533;&#65533;.&#65533;&#65533;&#65533;&#65533;ky*&#65533;&#65533;>&#65533;3O&#65533;0&#65533;&#65533;&#65533;&#65533;&#197;`$&#4698;KY&#65533;S&#65533;&#65533;0
&#65533;H&#65533;&#65533;H)!&#65533;&#65533;q&#65533;&#65533;&#65533;&#65533;&#65533;)&#65533;&#65533;)&#65533;&#65533;"&#65533;l&#65533;&#65533;&#65533;&#65533;R&#65533;&#65533;&#65533;%&#65533;&#65533;&#698;^&#65533;y&#65533;Y&#65533;{&#65533;^&#220970;&#65533;&#65533;&#65533;W&#65533;&#65533;&#1002;eK&#65533;\&#65533;@&#65533;&#65533;&#65533;&#18209;&#65533;&#65533;&#65533;&#65533;&#65533;&#65533;z&#65533;+&#65533;&#65533;k&#65533;&#65533;P>!&#65533;&#65533;&#1729;P&#65533;R&&#65533;&#65533;[h&#1357;&#65533;&#65533;G=&#65533;&#65533;&#65533;A&#65533;&#65533;&#65533;Q&#65533;-&#65533;w&#65533;G&#65533;&#65533;`&#65533;G&#65533;&#65533;&#65533;O#&#65533;~<&#65533;&#65533;&#65533;&#65533;~&#65533;&#65533;*es&#65533;&#65533;&#65533;&#65533;Q&#65533;&#65533;X&#65533;&#726;Gc&#65533;r
&#65533;&#65533;H&#65533;&#65533;bp&&#65533;A&#1779;&#65533;#&#65533;&#65533;&#65533;&#65533;&#65533;&#529;%&#65533;&#65533;&#65533;&#65533;&#65533;&#65533;&#65533;&#65533;0)&#65533;4&#65533;&#65533;R&#65533;&#65533;bNdC&#65533;&#65533;&#65533;&#65533;?2JB&#65533;P+&#65533;a&#65533;%&#65533;&#65533;&#65533;>&#65533;&#65533;&#65533;(KJ&#65533;c&#65533;+&#65533;jh	[Ug&#65533;{&#65533;&#65533;6&#65533;&#65533;&#65533;n_}&#1909;`&#65533;&#65533;&#65533;s&#65533;",&#65533;a&#65533;&#65533;&#65533;&#65533;h&#65533;&#65533;1&#65533;&#65533;&#65533;e&#65533;-e>L	&#65533;&#65533;&#1398;&#65533;Z!W&#65533;&#65533;&#65533;&#65533;`b&#65533;&#65533;&#65533;&#65533;^a&#65533;1&#65533;`&#65533;&#65533;%&#659;&#65533;&#65533;&#65533;2=&#65533;Fc&#65533;&#65533;&#658;&#65533;&#65533;&#65533;GfWU&#65533;i&#1699;&#65533;!&#65533;-&#65533;&#65533;&#65533;`#&#65533;b&#65533;&#65533;H&#65533;tF&#65533;qg&#65533;c&#65533;&#65533;&#65533;p&#65533;&#65533; l&#65533;&#65533;O[&#65533;f&#65533;>&#65533;&#65533;8&#65533;&#65533;&#65533;&#1536;&#65533;*&#65533;&#65533;&#65533;&#65533;&#65533;FIn=&&#65533;T&#65533;j,&#65533;&#65533;&#65533;R*&#65533;&#65533;&&#65533;"&#1818;&#65533;&#65533; X&#65533;&#65533;(&#65533;dVJK&#65533;&#445; &#65533;&#65533;&#538;@&#65533;&#65533;^&#65533;&#65533;;k(&#65533;&#65533;&#65533;&#65533;&#65533;F&#65533;&#65533;nc&#65533;&#65533;h&#65533;^ &#65533;^H&#65533;Vn&#65533;&#65533;L&#65533;UF S&#65533;Ne&#65533;
<&#65533;&#1401;YZ&#65533;&#65533;&#65533;A&#65533;V&#65533;&#65533;&#65533;&#65533;&#65533;&#65533;&#65533;&#65533;>&#65533;~D&#65533;&#65533;+&#65533;B&#65533;$&#65533;c&#65533;&#65533;3&#65533;&#65533;&#65533;p&#65533;&#65533;&#65533;&#65533; &#65533;&#65533;&#65533;&#65533;>&#65533;&#65533;&#65533;&#65533;&#65533;4&#65533;X&#65533;RHp&#65533;&#65533;&#65533;&#65533;&#65533;$&#65533;&#65533;&#65533;:LlLy>&#65533;&#65533;B&#350;&#65533;&#65533;&#65533;y&#65533;&#65533;8&#1955;J&#1311;L&#65533;&#65533;&#65533;&#65533;k>&#65533;	 &#65533;	&#65533;]&#65533;Vq@hCR&#65533;f&#65533;&#65533;:C&#65533;Uh&#65533;&#65533;P`&#65533;P8&#65533;&#65533;&#65533;&#65533;Px&#2043;&#65533;&#65533;f&#65533;$&#65533;A&#65533;&#65533;$&Vc:i"&#65533;&#65533;&#65533;&#65533;&#65533;&#817;&#65533;X a&#65533;&#65533;&#1216;K&#65533;&#65533;&#65533;&#65533;&#65533;d&#65533;C;&#65533;&#65533;&#65533;	5;b;k&#65533;4&#65533;5&#65533;Gh&#65533;&#65533;`ne&#65533;&#65533;DP&#65533;;&#65533; &#65533;&#65533;&#65533;6
Z&#65533;&#65533;&#65533;&#65533;&#65533;V&#65533;Ps&#65533;&#65533;! 3_h&#1975;&#65533;i&#65533;&#65533;<&#65533;`&#862;a&#65533;Q8&#65533;Mt&#65533;c%}&#65533;-1&#65533;j67&#65533;w &#65533;&#65533;Q&#65533;M&#65533;&#65533;&#65533;f&#1311;&#65533;!&#65533;p&#65533;p&#65533;&#65533;&#65533;&#65533;J/&#65533;@I&#65533;&#65533;	&#37598;:&#1839;&#65533;s&#65533;&#65533;&#65533;&#65533;&#65533;|uG
{f9&#65533;#&#65533;5.&#65533;&#65533;&#65533;k&#65533;m/`q&#65533;4&#65533;v?}&#65533;pC&#65533;&#65533;Cp&#65533;&#65533;&#65533;&#1318;&#65533;&#65533;&#65533;&#65533;&#65533;Q&#65533;&#65533;&#65533;&#65533;Ew&#65533;d&#65533;&#65533;&#65533;=A6&#65533;Y&#65533;b&#65533;&#65533;4(&#65533;&#65533;&#65533;&#65533;&#65533;g;&#65533;	&#65533;&#65533;&#65533;&#65533;&#65533;4&#65533;&#65533;&#65533;&#65533;m&#65533;!o&#65533;t&#65533;&#65533;&#65533;&#65533;G&#65533;9 &#65533;9h7'Tn
&#391;z'N&#65533;&#65533;&#65533;#M&#577;&#65533;&#65533;&#65533;U&#65533;&#65533;&#65533;o&#65533;Hx&#65533;&#65533;&#65533;&#65533;C61#|(&#1714;r&#948;&#65533;@s&#65533;&#65533;&#65533;&#65533;\&#65533;1S&#65533;&#1000;&#65533;&#65533;&#65533;&#65533;&#65533;>&#65533;$&#65533;/A$&#65533;&#65533;&#65533;&#65533;2&#65533;Yk&#65533;&#65533;&#65533;&#65533;I&#65533;&#65533;&#65533;4&#65533;&#65533;q&#65533;&#65533;A&#65533;E&#1325;*&#65533;"&#65533;&#65533;"1&#65533;&#65533;&#65533;&#65533;&#65533;+r&#65533;&#65533;&#65533;U(g*&#65533;&#65533; &#65533;&#65533;-a&#65533;&&#65533;&#65533;E&#65533;&#65533;j&#65533;&#65533;&#65533;!&#65533;&#65533;&#65533;&#65533;&#65533;K&#65533;&#65533;&#65533;&#884;&#65533;&#65533;o&#65533;!Zxk(&#65533;$&#531;&#65533;.A&#65533;&#65533;&#65533;&#783;&#65533;&#65533;x&#65533;&#65533;|G&#65533;&#65533;90 &#65533;&#65533;<o&#65533;&#65533;6Ty&#65533;X&#65533;&#65533;0yYy}&#65533;&&#65533;&#918;&#65533;X&#65533;&#65533;&#65533;n&#65533;0|&#65533;&#65533;}&#65533;&#1075;p{&#65533;w&#65533;&#65533;&#65533;&#65533;&#65533;(gW&#65533;&#65533;&#65533;&#65533;&#65533;&#65533;&#65533;k&#1729;&#65533;&#65533;&#65533;D&#65533;@&#825;&#65533;;D&#65533;C&#65533;&#65533;'D&#65533;	&#65533;&#65533;&#65533;&#935;&#65533;~HT&#65533;&#65533;a&#65533;&#65533;8$W9&#65533;$L&#65533;	&#65533;&#65533;&#142;&#65533;d&#65533;
&#65533;&#65533;4&#65533;&#65533;	&#65533;&#65533;&#65533;
v&#65533;&#65533;&#65533;o&#65533;@&#65533;&#65533;&#65533;D@&#65533;&#65533;p&#8136;	/b&#776;&#65533;C&#65533;&#65533;E&#65533;&#65533;&#65533;G":&#65533;(B&#65533;&#65533;o+;f&#65533;r&#65533;I&#65533;+Q=&#65533;)P&#65533;I&#65533;""&#65533;\&#65533;&#65533;'&#65533;E!B&#65533;&#65533;+6&#65533;&#65533;&#1318;N&#65533;&#65533;&#65533;&#65533;&#65533;&#65533;I&#65533;
L&#65533;u,&#1650;f&#994;M&#65533;v-&#1782;n&#1998;m&#65533;H.FGp/&#65533;P&#65533;/o&#1969;z&#65533;&#65533;P&#65533;`&#65533;&#65533;&#785;Qq&#65533;k#&#65533;&#65533;Mhm&#65533;&#65533;&#65533;Q&#65533;0&#65533;,&#65533;&#65533;jkj|j&#65533;0&#65533;&#65533;&#65533;:64&#65533;0\j&#1105;"{$&#65533;&#1526;o&#65533;&#941;;&#65533;&#65533;&#65533;y&#65533;&#65533;E`&#65533;M&#65533;&#65533;&#65533;&#65533;&#65533;&#65533;=&#65533;&#65533;%&#65533;&&#471;Xw&#65533;&#65533;&#1994;&#65533;&#65533;B&#65533;N0cw&#65533;&#65533;\Q&#779;z&#65533;&#65533;&#575;&#65533;&#65533;=&#65533;x&#65533;&#65533;?aD&#65533;&#65533;&#65533;r&#40417;4&#65533;&#65533;fA&#65533;&#65533;vK&#65533;&#65533; F.&#1120;&#65533;=&#65533;Qw&#337;'P)&#65533;&#65533;`&#65533;k1UdL&#65533;"D&#65533;&#65533;H&#65533;AP&#65533;$&#1160;&#65533;&#65533;&#65533;Z&#65533;`&#65533;J8ie&#65533;T&#65533;5&#65533;UBb&#65533;EVQBV&#65533;C&TL&#65533;-&#65533;&#65533;&#65533;bU&#65533;uD&#65533;&#65533;~&#65533; &#65533;O&#65533;&#65533;&#65533;&#65533;;&#1217;&#65533;&#65533;c&#65533;yVc&#65533;e\-$&#65533;On^&#65533;J"&#65533;$&#65533;H	r&#65533;&#65533;)P"r&#65533;&#65533;V&#65533;L&#65533;&#65533; &#65533;&#65533;&#65533;&#65533;G &#65533;v(F&#65533;A&#65533;*\&#1123;#&#65533;DA`iB+&#65533;b&#65533;&#65533;&#65533;&#65533;X&#65533;&#65533;H&#65533;W&#65533;&#65533;FP<&#65533;&#65533;?&#65533;ngP&#65533;&#65533;&#65533;,&#65533;@g&#65533;&#65533;&#65533;J+&#65533;&#65533;&#65533;&#65533;A&#65533;&#65533;3&#65533;@&#65533;!&#65533;\&#65533;.&#1500;&#65533;%&#65533;&#65533;&#65533;&#65533;&#65533;^z&#65533;&#1377;&#65533;yc$&#65533;&#65533;%,&#65533;&#65533;>g&#65533;k&#15733;&#65533;s&&#65533;]WKL&#65533;&#65533;+X`&#65533;&#65533;~;mZ"X&#65533;&#65533;Q
&#65533;d*#&#65533;#&#65533;&#65533;]&#65533;&#65533;K&#65533;$qZA~i&#1029;A&#65533;U%&#65533;<i&#1362;O&#65533;&#65533;d1&#65533;&#65533;~^&#65533;&#65533;
&#65533;&#65533;&#65533;{lM0 &#65533;&#65533;&#65533;@&#65533;x1&#65533;p1&#65533;d&#65533;&#65533;&#65533;&#65533; &#65533;% &#65533;&#65533;K3&#65533;t&#65533;4&#65533;5&#65533;&#65533;,&#65533;j&#65533;&#65533;]&#65533;&#65533;&#65533;&#65533;?&#65533;&#65533;&#65533;&#65533;&#65533;i'&#65533;&#65533;&#65533;P&#65533;#$&#65533;Y&#1235;!ZY&#65533;&#65533;m&#65533;&#65533;&#65533;,&#65533;&#65533;&#65533;$&#65533;hj&#65533;&#65533;&#65533;P&#65533;&#65533;h&#1351;&#65533;k&#65533;S)&#65533;&#65533;"l*z&#65533;&#65533;&#65533;$4&#65533;A{Q&#65533;6&#65533;&#65533;&#65533;&#65533;/&#65533;&#65533;E&#65533;8:s&#65533;	&#65533; s&#65533;'&#65533;&#65533;]&#65533;&#65533;&#65533;&#65533;&#65533;q&#65533;B&#65533;&#65533;&#65533;f&#65533;&#65533;|&#65533;w&#65533;;K&#65533;&#65533;&#65533;&#65533;&#65533;	&#65533;L&#65533;Z^&#65533;&#65533;P<&#65533;&#65533;]&#65533;-&#65533;&#65533;jI&#506;w&#65533;&#65533;W:&#65533;O&#65533;&#65533;X&#65533;&#65533;#\&#65533;P&#65533;&#2001;	&#65533;{({&#65533;&#65533;&#65533;	&#65533;&#65533;&#65533;z&#65533;&#65533;&#65533;&#65533;Y)&#65533;p&#65533;&#65533;+= &#65533;&#65533;$8`&#65533;,C&#65533;&#65533;H&#65533;&#65533;B0&#65533;&#65533;&#65533;+(H&#65533;9$js8&#65533;&#65533;&#65533;"6&#65533;&#65533;ky&#65533;`Y&#65533;&#65533;&#65533;M 	se&#65533;&#65533;&#65533;&#65533;&#65533;"&#65533;&#65533;&#65533;&&#65533;&#65533;P&#65533;&#65533;&#65533;mb&#65533;&#65533;&#65533;6&#65533;F3&#65533;&#65533;.(CQ&#65533;O&#65533;b&#65533;&#65533;	&#65533;!&#65533;Tl,&#65533;&#17220;Z&#65533;bB.&#65533;	&#65533;~&#65533;&#65533;&#65533;&#65533;&#65533;uv&#65533;&#65533;&#65533;.&#65533;&#65533;q&#65533;&#65533;&#65533;~&#188;&#65533;d+eg&#65533;&#1963;&#65533;&#65533;<W&#65533;	&#65533;
&#65533;F&#65533;:&#65533;&#65533;W&#65533;&#65533;vI-&#65533;&#65533;@&#65533;C&#65533;&#65533;L&#65533;[yk-&#65533;&#65533;&]g&#65533;&#65533;\&#65533;X&#65533;a&#1391;&#65533;7&#65533;&#65533;R&#65533;	y&#65533;&#65533;%&#65533;&#65533;&#65533;G>V&#65533;c1&#65533;&#65533;	[.&#65533;e&#65533;&#65533;&#65533;
&#65533;#&#65533;&#65533;&#65533;&#65533;"&#65533;+&#65533;'V&#65533;K&#65533;&#65533;&#65533;&#1905;Z&#65533;&#65533;&#65533;;&#65533;x&#65533;&#65533;2	&#65533; &#65533;&#65533;&#65533;&#1000; &#65533;&#65533;]Di&#65533;&#65533;*&#65533;
qI&#65533;&#65533;`
&#861;&#65533;4H&#65533;&#65533;&#65533;&#65533;{&#65533;3&#65533;	&#65533; Kh&#65533;	&#65533;&#53599;q&#65533;D4&#65533;&#65533;&#65533;&#65533;q&#65533;&#65533;&#65533;&#65533;%&#1033;VP&#65533;&#65533;&#65533;
dIH!N,&#65533;&#65533;&#65533;Zc^&#65533;&#65533;FKj&#65533;&#65533;&#65533;+&#65533;h&#65533;5Vz#&#65533;^&#65533;*M&#65533;&#65533;>j&#65533;&#65533;D&#65533;+&#65533;&#65533;v&#65533;&#65533;&#65533;&#65533;;&#65533;
i&#65533;&#1280;&#65533;&#35054;&#65533;&#65533;>&#65533;*&#65533;&#65533;i&#65533;f&#65533;&#65533;&#65533;5&#65533;w)&#65533;^&#65533;&#65533;{'&#65533;v1&#65533;&#65533;&#65533;Z&&#65533;&#65533;&#65533;2=&#65533;!H/&#65533;S&#815;
&#65533;&#65533;C&#65533;&#65533;`W&#65533;^&#65533;u&#65533;&#65533;@&#65533;&#65533;8&#65533;&#65533;&#65533;,&#65533;&#65533;W&#65533;&#65533;`&#19503;Jb&#65533;&#65533;&#1540;&#65533;`&#65533;&#65533;A&#65533;a&#65533;`&#65533;&#65533;UFD&#65533;&#65533;&#466;&#65533;9S&#65533;)52&#65533;&#65533;&#65533;w&#65533;&#328;y&#65533;&#65533;V|&#65533;l&#65533;5&#65533;p&#65533;&#594;	&#65533;&#65533;&#65533;=&#65533;&#65533;Ad&#65533;&#65533;id&#65533; &#65533;M &#65533;&#65533;&#65533;q&#65533;&#65533;&#65533;AW &#65533;DF&#65533;&#65533;&#65533;&#65533;@7i	&#65533;&#1116;&#65533;&#65533;&#61591;,48&#65533;@&#555;&#65533;&#65533; &#65533;&#65533;&#65533;Z&#65533;&#65533;&#965;}&#65533;"&#65533;E(&#65533;V8&#65533;z&#65533;b&#65533;/F`&#65533;&#65533;&#65533;&A&#65533;	&#65533;oX&#65533;R1&#65533; i&#65533;&#65533;&#1225;NV&#65533;&#65533;4B&#65533;4&#65533;&#65533;&#65533;Y&#1672;^&#65533;*&#65533;&#655;l&#17770;&#65533;7&#65533;"&#65533;&#65533;'FV&#65533;b&#65533;d(^%&#65533;:&#65533;&#65533;&#1058;}&#65533;&#65533;W&#65533;&#65533;s &#65533;&#65533; i&#65533;&#65533;DP&#1348;y(&#65533;;?>&#65533;w&#65533;&#1457;T&#65533;&#65533;&#65533;"K&#65533;f&#65533;&#65533;&4&#65533;W&#65533;&#65533;&#65533;w&#65533;J&#65533;&#65533;VV&#65533;2H%?&#65533;&#65533;f &#65533;`&#65533;&#65533; &#65533;*&#65533;&#65533;8&#65533;S&#65533;,f1 c=&#65533;&#65533;&#65533;&#65533;,x6&#65533;m&#65533;&#65533;&#65533;&#65533;e&#65533;a&#65533;`&#65533;y&#65533;&#65533;&#65533;&#65533;@&#65533;&#65533;/+&#65533;V&#65533;&#65533;F&#65533;&#65533;,g&#65533;^&#65533;&#65533;&#65533;&#65533;&#65533;EZ&#65533;&#65533;Z&#65533;hQ&#65533;&#65533;&#65533;&#65533;,&#34368;n&#65533;&#65533;q&#65533;S&#65533;&#1618;&#65533;&#594;&#65533;>7!&#65533;&#65533;&#65533;;&#65533;K]&#65533;i&#286;&#65533;&#65533;&#65533;&#65533;&#65533;&#65533;4&#65533;n&#65533;
#6&#65533;&#65533;i&#65533;&#65533;E&#65533;Ph>&#65533;Q&#65533;sI &#65533;p&#65533;&#65533;&#65533;2&#1988;<&#65533;&#65533;&#65533;&&#65533;?4&#65533;&#65533;&#65533;W&#65533;]	B&#65533;&#65533;&#65533;|&#65533;&#65533;~&#65533;&#65533;#s&#65533;Fp&#65533;u&#65533;
&#65533;&#65533;&#65533;&#65533;&#65533;&#65533;&#65533;N&#65533;&#65533;&#65533;&#1905;$&#65533;&#65533;I&#65533;PR1&#65533;$}cuP8&#65533;^&#65533;&#65533;&#65533;vH&#65533;xB(.&#65533;&#65533;&#65533;&#65533;&#877;~&#65533;&#65533;&#65533;&#65533;&#65533; 7&#934;v&#65533;&#65533;&#65533;&#65533;dgT9&#65533;-Pe&#65533;&#65533;&#65533;&#681;+&#749;r&#65533;&#65533;Z=&#65533;&#65533;6&#65533;r&#65533;x&#939;L&#65533;&#65533;?&#65533;OF.&#594;&#65533; &#65533;&#65533;&#65533;d&#65533;&#434;&#65533;&#65533;&#1561;@&#65533;&#65533;&#65533;&#65533;&#65533;&#65533;&#65533;
6&#65533;&#65533;&#65533;&#65533;lhCG=&#65533;&#65533;]&#65533;W&#65533;,.&#65533;g&#65533;&#65533;2&#65533;&#65533;&#65533;c&#65533;K &#65533;&#65533;&#65533;(&#65533;?+&#65533;,^&#65533;&#65533;$H&#65533;&#65533;&#65533;H&#65533;&#1842;^&#65533;&#65533;&#65533;&#65533;&#65533;z&#65533;ZJ &#65533;&#850;x-&#65533;&#65533;&#65533;.Y&#65533;k&#65533;&#65533;&#65533;Zi&#65533;&#65533;&#65533;?8&#65533;y&#65533;&#65533;&#65533;O&#65533;&#840;&#65533;jo&#65533;&#65533;&#65533;_}&#65533;&#65533;&#65533;&#65533;&#65533;[&#65533;&#65533;&#65533;B&#65533;&#65533;&#65533;>&#65533;&#65533;&#65533;&#65533;&#65533;$&#1356;H&#65533;&#65533;&#65533;&#65533;;3Y&#65533;&#65533;&#65533;&#65533;&#65533;&#65533;-&#65533;&#65533;?+&#65533;,g&#65533;&#65533;-  &#65533;&#65533;fd&#65533;7K&#65533;&#65533;&#65533;w&#65533;|&#65533;&#65533;&#65533;&#65533;GUo&#65533;&#65533;&#65533;&#65533;v&#65533;&#65533;&#65533;>&#65533;	&#65533;w&#65533;&#65533;&#65533;&#65533;|/}Bhv3&#65533;Ob&#65533;|&#65533;?&#65533;w&#65533;&#65533;&#65533;&#65533;&#65533;@&#65533;o&#65533;o&#65533;So&#65533;&#65533;&#65533;YU6&#65533;&#65533;K&#65533;m&#65533;&#65533;%D&#65533;&#65533;Wib&#65533;4AuTOu&#65533;5&#65533;&#65533;d&#65533;&#65533;,1&#65533;	z&#65533;&&#65533;&#65533;Al&#1885;a&#65533;e&#65533;`t&#65533;`_&#65533;&#65533;%&#65533;bu&#65533;bq]rx&#65533;&#65533;T&#1884;&#65533;&#65533;&#65533;lR&#65533;q&#65533;&#65533;&&#65533;K&#65533;&#65533;&#65533;&#65533;&#753;&#65533;&#1116;AZ+&#65533;
&#65533;M&#65533;&#65533;&#65533;\o&#65533;&#65533;&#65533;&#65533;&#65533;&#65533;]Z&#65533;V&#65533;q&#65533;YE&#65533;dI&#65533; @&#65533;d&#65533;-&#65533;Fd&#621;a&#65533;-W&#65533;&#65533;&#65533;&#65533;&#65533;&#65533;Y_Bp&#65533;&#65533;&#65533;&#65533;&#65533;M_FX_q&#65533;Te&#65533;&#836;Y&#65533;E&#65533;a&#65533;1b#&#65533;E  F&#65533;&#65533;&#65533;&#65533;&#65533;A&#65533;\&#65533;@P&#65533;?P&#65533;|"&#1088;&#65533;P&#65533;&#65533;9P&#65533;	&#65533;&#65533;I&#65533;aFDI&#1040;&#65533;a&#65533;q1&#65533;&#65533;\&#65533;&#1092;&#65533;Up&#65533;&#65533;id&#65533;|&#65533;Yty&#65533;&#65533;QA&#65533;}^q&#65533;^B&#65533;&#65533;A`&#65533;&#65533;a&#65533;9W&#65533;y&#65533;"&&#65533;r	&#65533;q^B&#65533;?&#65533;&#65533;#&#65533;&#65533;&#65533;8&#65533;&#65533;&#65533;b&#65533;&#65533;c9v=&#65533;&#65533;^7&#1612;&#65533;&#65533;]&#65533;D&#65533;&#65533;Ad&#65533;|\&#65533;&#65533;Q&#65533;&#65533;&#65533;&#65533;
&#65533;&#1200;h&#65533;&#65533;&#65533;E&#65533;T&#65533;&#65533;X|R&#65533;t&#65533;&#65533;1&#65533;	&#65533;,&#65533;Z&#65533;&#65533;&#65533;@&#65533;&#65533;&#65533;}]&#65533;&#65533;a&#65533;
bh!&#65533;&#65533;=&#65533;&#65533;&#65533;X&#65533;&#65533;AK&#65533;l&#65533;&#65533;$G&#837;Y&#65533;&#1308;&#65533;t&#65533;B!&#65533;
zP&#65533;&#65533;&#65533;&#65533;&#65533;&#65533;&#65533;&#65533;1
 o&#65533;&#65533;,"q	&#65533;&#65533;	&#65533;&#65533;5e&#65533;ec&#65533;=e9&#65533;o&#65533;.f&#65533;7&#65533;Ty&#65533;-RA&#65533;-&#65533;&#65533;5&#65533;a &#65533;q-&#65533;85&#65533;Y&#65533;&#65533;Y&#65533;&#65533;&&#65533;&#65533;\nB\&#65533;&  ^&#65533;%8&#65533;e_
&#65533;?@&#65533;%Zb$^&#65533;%
&#65533;%^A$&#65533;azbB[ &#65533;"(:&#65533;&#65533;!\tWtq&#65533;&#65533;:&#65533;&#1707;U&#65533;,&#65533;Z&#65533;h.&#65533;q%1"&#65533;2&#65533;Z&#65533;fqur%&#65533;&#65533;-&#65533;_r&#1889;Rc&#65533;Wn&#65533;fk&#65533;&#65533;YR&#65533;o^&#65533;pu&#65533;&#65533;&#65533;&#65533;3&#65533;&#65533; &#65533;%4&#65533;U&#65533;UJ&#65533;:&#65533;"&#65533;&#65533;U.&#65533;y&#65533;w8 &#65533;&#65533;&#65533;&#65533;&#65533;wN@w&#65533;V&#617;LAzU\&#65533;N&#65533;&#65533;&#65533;&#65533;Yu&#65533;&#65533;qDY%!RZ&#65533;
&#65533;&#65533;`_	&#751; H&#65533;]&#65533;&#65533;E&#65533; f!Zr&#65533;&#65533;&#65533;VKP$2&#65533;aL>&#65533;b!_A&#65533;&#65533;-&#65533;rx&#65533;HZ&#65533;&#65533;&#65533;lC&#65533;Y&#65533;QC&#65533;&#65533;^&#65533;&#65533;u&#65533;@&#65533;&#65533;&#65533;&#65533;&#65533;&#65533;5&#65533;$%^&#65533; VgF&#65533;&#65533;_&#65533;&#65533;&#65533; v&#65533;&#65533;&#65533;&#65533;:~S&#65533;u.&#65533;;&#65533;6&#65533;c-"&#65533;"&#65533;s&&#1044;#&#65533;&#65533;asNG^&#26985;U&&#65533;&#65533;&#65533;e&#65533;&#65533;%&#65533;&#65533;A&#65533;&#65533;F&#65533;?&#65533;_Fbb^D&#65533;:&&&#65533;&#65533;_&#65533;	&#65533;&#65533;E&#65533;-P&#65533;&#65533;F&#65533;&#65533;&#65533;&#65533;jf8&#65533;Sn0W:&#65533;nt&&#65533;&#65533;^
_q&#65533;&#23113;&#65533;&#65533;E)&#65533;Xi&#65533;b7&#65533;
&#65533;u&#65533;&#65533;&#533;&#1844;L&#1229;Y@vjS&#65533;&#65533;E"&#65533;'&#65533;t&#65533;F&#65533;d3	&#65533;&#65533;t&#65533;*)&#65533;R&#65533;|&#65533;E&#65533;N&#65533;<]&#65533;HG}&#65533;&#665;&#65533;&#65533;~&#65533;&#65533;A&#65533;$&#65533;]&#65533;z&#65533;&#65533;
:&#65533;&#65533;0d&#65533;&#65533;g%&#65533;<d_+&#65533;&#1696;&#65533;&#65533;K&#65533;B&#65533;F&#65533;&#65533;&#65533;NY&#65533;IK&#65533;i&#1404;&#65533;&#65533;&#65533;\&#65533;&#65533;&#65533;&#65533;&#65533;L7&#65533;&#65533;&#65533;9&#1999;*W&#65533;`&#65533;&#65533;s&#65533;h&#65533;&&#65533;r&#65533;&#65533;&#65533;&#65533;&#65533;&#65533;&#65533;&#65533;&#65533;7	`~&#1935;28&#65533;&#65533;&#65533;Ug!&#65533;&#65533; &#65533;+&#65533;&#65533;*^&#65533;q&#65533;&#65533;&#65533;&#65533;&#65533;&#65533;- ev&#65533;&#65533;&#65533;l>u&#65533;?&#65533;i&#65533;&#65533;fH&#65533;$&#65533;&#65533;&#65533;&#65533;l$&#684;@&#65533;l&#65533;&#65533;)K&#65533;&#65533;A\&#65533;&#1750;&#65533;&#65533;<&#65533;&#65533;<&#65533;&#65533;<q&#65533;Z&#1833;&#65533;&#65533; &#65533;&#65533;&#1098;&#65533;&#65533;&#65533; &#65533;"_&#65533;b&#65533;&#65533;^&#65533; &#65533;fY&#65533;2&#65533;&#65533;Z
&#65533;F[&#65533;&#65533;&#65533;9<B&#65533;u[v&#65533; Xll&#65533;&#65533; `&#65533;&#65533;  M&#65533;&#65533;^&#65533;5e&#65533;&#65533;
&#65533;&#1685;U&#65533;&#65533;{&#65533;Cj&#65533;&#65533;&#65533;h&#65533;&#65533;Fk3H&#65533;&#65533;z&#65533;&#65533;&#1365;&#65533;&#65533;&#65533;A&#65533;&#65533;A&#65533;&#954;p&#65533;I&#65533;Jh
!y~J
r&#65533;')]&#65533;m&#65533;&#65533;&#65533; Y&#65533;$&#65533;&#65533;&#65533;)A&#65533;.FLK6q&#65533;Z&#382;r% &#780;7=&#65533;&#65533;9_&#43102;&#65533;#q&#65533;&&#65533;F&#65533;&#65533;*&#65533;3&#65533;&#65533;4&#65533;&#65533;S&#65533;&#65533;Z&#65533; &#65533;&#65533;&#65533;Z&#65533;&#65533;iz&#65533;&#65533;&#65533;S&#594;&#65533;=&#65533;,&#670;l$&#65533;)&#65533;b&#65533;)&#65533;&f&#65533;&#65533;&#65533;&#65533;J&#65533;b&Z &#65533;&#65533;&#65533;&#65533;&#65533;&#65533;&#65533;JW"&#861;B&#65533;&#65533;&#65533;&#65533;"p&#65533;b&#607;&#65533;&#65533;&#65533;:0&#65533;)&#65533;&#65533;J*=Y&#65533;s-&#65533;Nm&#65533;&#65533;&#65533;n&#65533;[#1&#65533;bq rb&#65533;?0&#65533;&#65533;#8U&#65533;&#65533;/&#65533;&#65533;&#65533;sJU&#242;0q&#65533;q&#65533;)2-&#65533;&#65533;;&#65533;&#65533;&#65533;&#65533;&#65533;v&#65533;/&#65533;&#65533;&#873;	&#65533;&#65533;Y&#65533;B)&#65533;y&#65533;&#1905;&#65533;&#65533;91Z&#65533;&#65533;je&#944;&#65533;&#65533;15&#65533;V|&#65533;&#65533;&#65533;&#65533;&#65533;j&#65533;Q|&#65533;&#65533;\&#65533;&#65533; 1O&#65533; H&#65533;&#65533;&#1124;OJR\5&#65533;1&#65533;_&#65533;&#1399;&#65533;&#65533;&#65533;FB.&#65533;&k&#65533;gb5]F&#65533;&#65533;*&#65533;&#65533;Qs&#65533;&#65533;@&#267;Y $&#65533;=Hq&#65533;&#65533;&#65533;&#65533;$&#65533;&#65533;&#65533;I#V&#65533;&#65533;_&#65533;&#65533;&#65533;+&#65533;o&#65533;^&#65533;&#65533;&#65533;8&#65533;&+&#65533;-&#65533;7'o&#65533;&#65533;veD&#65533;&#65533;0*&#65533;S.~&#65533;&#1044;&#65533;&#65533;V&#65533;&#65533;&#65533;/&#1046;o0&#65533;&#65533;&#65533;&#65533;C7&#65533;&#65533;1&#798;,&#65533;D&#65533;o1&#65533;&#65533;
&#65533;&#65533;
1t<i&#65533;&#65533;&#65533;&#65533;)&#65533;)&#65533;&#65533;w&#65533;#-&#65533;^&#65533;/&#65533;a3&#65533;t&#1129;&#65533;&#65533;&#65533;e&#65533;";&#65533;I&#65533;&#65533;_'\&#65533;e	1V_9&#65533;&&#65533;Y*F&#65533;&#65533;&#65533;bs%&#1662;&#65533;&#65533; 4&#65533;M'/r&#65533;&#65533;]/ &#65533;!t:&#65533;&#65533;&#65533;&#65533;&#65533;]&#65533;&#65533;&#65533;U&#65533;&#65533;v&#65533;&#1898;&#65533;Y&#65533;&#42407;&#65533;&#65533;&#65533;&#65533;N&#65533;&#65533;&&#65533;&#1093;&#65533;N&#65533;|&#65533;&#65533;ltzr&#65533;u<&#1878;&#65533;&#65533;A&#65533;&#65533;X+&#65533;&#65533; &#65533;&#65533;&#65533;&#65533;5&#65533;w&#65533;&#65533;D&#65533;"2'9&#65533;&#65533;OQ&#65533; R&#65533;n`)&#65533;qHZ&#65533;R&#65533;2&#65533;w&#65533;XP&#65533;&#65533;&#65533;&#65533;h&#63903;U&#65533;+7&#65533;&#65533;\^&#65533;&#876;&#65533;*o&#65533;&#65533;q&#65533;5&#65533;X&#65533;uT&#65533;&#65533;&#65533;u&#65533;&&#65533;&#65533;&&#65533;]&#65533;pd&#65533;i
&#65533;U&#65533;&#65533;.&#65533;&0g3Fx&#65533;0&#65533;mt&#65533;3&#65533;&#65533;.&#65533;&#65533;2vF,&#65533;&#65533;Ns%*&#65533;d&#65533;l6w&#65533;d&#65533;&#65533;/S"e&#65533;&#65533;&#65533;V&#65533;X&#65533;&#65533;<E&#65533;e&#65533;o&#65533;Zri&#65533;&#65533;mp&#65533;"&#65533;,&#65533;^DD&#65533;&&#65533;&#1442;4fe&#65533;&#65533;&#65533;&#65533;&#65533;&#65533;2&#65533;^&#65533;sNep&#65533;&#65533;Vo9>e&#65533;#&#65533;&#65533;&#65533;&#65533;b&#65533;Re<b%tSNE/&#65533; &#65533;&#65533;&#65533;&#65533;&#65533;&#65533;P&#65533;u&#65533;v&#65533;&#1806;xo'&#65533;U&#65533;Z&#65533;&#737;&#65533;w0 )&#65533;V=j&#65533;q&#65533;+$1&#65533;,&#65533;&#65533;&#65533;&#61194;&#65533;!&#65533;E:G&#65533;&#65533;&#65533;t&#65533;&#65533;r&#65533;&#65533;&#65533;&#1905;&#65533;&#65533;&#65533;V&#65533;&#65533;4&#65533;&#65533;!&#65533;E&#65533;&#65533;&#65533;I{(^&#65533;zYBv&#65533;&#65533;&#164;
z&#65533;Q&#65533;&#65533;&#65533;x&#65533;8&#65533;D&#65533;'&#65533;&#65533;X&#65533;&#65533;]&#65533;&#65533;*Q&#65533;&#65533;r&#65533;&#65533;&#65533;&#65533;&#65533;&#65533;	&#65533;n&#65533;f&#65533;9&#65533;X&#65533;&#65533;&#65533;H'=&#65533;-&#65533;&#65533;kjplSo&#65533;&B&#65533;/t!&#65533;&#65533;v&#65533;&#65533;SC&#65533;&#65533;7{&#65533;&#65533;&#65533;q6g&#65533;a/cyeOs&#65533;jsdZ&#65533;`&#65533;&#65533;&#65533;E&#65533;f&#65533;^&#65533;a'D&#65533;f5&#65533;y&#65533;&#65533;&#65533;,&#65533;y&#65533;&#65533;,&#65533;9&#65533;2&#65533;&#65533;"&#65533;&#553;&#65533;&#65533;_p&#65533;s&#65533;S&#65533;q-s&#65533;C&#65533;&#65533;&W&#65533;01N_W
,Sr&#65533;2N%&#65533;_&#65533;d*7-&#65533;&#65533;Q&#65533;5.%s.&#65533;&#65533;&#65533;0&#65533;&#65533;=&#2024;&#65533;b%&?y&#65533;wO&#65533;&#65533;&#65533;w&#65533;6]&#65533;&#65533;&#65533;SH&#65533;&#65533;&#65533;b!&#65533;<&#65533;&#65533;K&#65533;|&#65533;^Z&#65533;&#65533;@z&#65533;u &#65533;Y&#65533;&#65533;!3&#65533;&#65533;}$&#65533;&#65533;\_E{&#65533;&#65533;^	(&#65533;2a&#65533;y&#65533;&#65533;)8x&#65533;&#65533;)Y&#65533;A&#65533;S&#2009;&#65533;_&#65533;L&#65533;&#65533;&#65533;u&#65533;&#65533;&#65533;J&#65533;&#65533;&#65533;;$FhC"&#65533;Q&#65533;f&#65533;e5&#65533;&#65533;&#65533;&#65533;#&#65533;g&#65533; &#65533;y&#65533;&#65533;d&#65533;&#65533;,&#65533;&#65533;e&#65533;&#65533;e&#65533;B&#65533;&#65533;&#65533;"^&#65533;j&#65533;#&#65533;r&#65533;s&#666;&#65533;.@&#65533;ooY [&#65533;&#65533;&#65533;3&#65533;1&#65533;q-&#65533;&#65533;q=&#65533;&#65533;,@&#65533;&#65533;&#65533;^&#65533;&#65533;E^)r&#65533;&#518;&#65533;&#65533;_&#65533;&#65533;&#65533;l`g37-&#65533;&#65533;&#65533;g&#65533;&#65533;&#1199;&#65533;3&#65533;E`Bfbj anb&#65533;&#65533;)f&#65533;F$}uy&#65533;&#65533;u&#65533;i&#65533;p^wuW&#65533;j&#65533;n&#65533;&#65533;_ms&#65533;&#65533;4&#65533;&#65533;&#1366;&#65533;1&#65533;Cvrz2R'u&#65533;E&#65533;f&#65533;6j_&#65533;
 &#65533;i&#65533;n&#65533;n&#65533;&#65533;X&#65533;F>&#65533;&#65533;&#65533;R&#65533;aP&#65533;&#65533;&#65533;k&#65533;A~~!&#65533;
&#65533;&#65533;&#65533;hu&#65533;tP&#65533;+F&#1975;&#65533;&#65533;6+&#65533;&#65533;YI&#65533;U&#857;&#65533;I&#65533;&#65533;&#65533;&#949;&#65533;&#65533;&#65533;&#65533;&#65533;&#65533;&#65533;y&#65533;&#65533;&#65533;&#65533;&#65533;&#65533;&#320;&#65533;&#65533;Y&#65533;d&#65533;&#65533;&#65533;&#1342;&#65533;&#65533;rh&#65533;&#65533;0&#65533;&#1625;&#65533;&#65533;Q>vS&#65533;&#65533;g&#65533;&#65533;&#65533;"R&#65533;2&#65533;&#65533;&#65533;&#65533;8A&#65533;t&#65533;e&#65533;|&&#65533;&#65533;&#65533;&#65533;G&#65533;E|&#65533;&#65533;6&#65533;(&#65533;&#65533;*&#65533;sff&#65533;3&#65533;&#65533;p&#636;@ &#65533;&#65533;&#65533;2@<&#65533;&#65533;o&#65533;@&#65533;&#65533;4,&#65533;p&#65533;&#65533;&#65533;&#65533;&#65533;	@@&#199;':&#65533;Wq&#12428;=Z&#1832;&#65533;dI&#65533;'Q&#65533;T&#65533;&#65533;eK&#65533;/a&#404;9&#65533;d&#65533;&#65533;W
&#65533;2&#65533;&#28637;'5\&#65533;r'C&#65533;I&#65533;49&#65533;&#65533;&#65533;&#65533;&#65533;&#65533;&#65533; 3B&#65533;&#65533;&#65533;_&#1256;#&#65533;&#65533; &#65533;&#65533;X*&#65533;&#65533;:&#65533;&#65533;&#65533;&#65533;$&#65533;]&#65533;&#65533;&#65533;&#466;&#65533;&#65533;&#65533;&#65533;w&#61757;&#65533;&#65533;&#65533;&#65533;r&#65533;&#65533;&#65533;&M&#65533;&#65533;&#65533;	&#65533;&#65533;M&#65533;p2M&#65533;^&#65533;M&#65533;&#65533;93f&#65533;&#65533;UN2&#65533;eB&#996;As&#65533;&#65533;&#65533;
^^&#65533;&#65533;&#65533;bR&#65533;&#65533;gH&#65533;Bm&#787;V&#65533;n&#65533;&#65533;&#65533;)K&#65533;4I>e`&#65533;P&#65533;M&#65533;&#65533;Z&#65533;%&#65533;[&#65533;&#65533;&#65533;&#65533;@	&#65533;&#65533;x&#65533;&#65533;&#65533;>k&#65533;&#65533;&#65533;Lb7H&#65533;a&#65533;&#65533;&#65533;&#65533;&#65533;}&#65533;&#65533;&#65533;&#65533;&#1432;N&#65533;&#65533; l&#65533;&#65533;&#65533;&#65533;&#65533;!&#65533;0&&#65533;faP&#65533;&#65533;l0&#65533;$&#65533;&#65533;>&#65533;&#65533;&#65533;&#65533;&#65533;@d	&#65533;5j&#65533;&#65533;B&#65533;Z&#65533;%hiq&#65533;&#65533;Vj&#65533;&#65533;h&#65533;G&#65533;&#65533;L&#13108;&#65533;P&#65533;&#65533;	 &#65533;&#65533;H!&#65533;4)7&#65533;  d&#65533;&#65533;&#65533;&#65533;j)+&#65533; &#65533;H&#65533;&#65533;*&#65533;r&#65533;&#65533;""&#65533;,z J&#65533;D&#65533;#&#65533;*&#65533;'&#65533;[0&#65533;&#65533;%&#65533;&#65533;*s%&#65533;P&#65533;&#65533;3&#65533;&#65533;hL7&#65533;&#65533;&#65533;&#65533;?&#65533;&#65533;&#65533;r*T&#65533;z&#65533;l&#65533;=j&#65533;&#65533;&#1160;QF&#65533;&#65533;4&#65533;=3i&#65533;M&#65533;1&#65533;&#65533;&#65533;&#65533;S&#65533;&#65533;&#65533;S&#65533;DU&#65533;&#65533;SZ&#1188;I&#65533;U&#65533;&#65533;&#65533;7&#65533;D&#65533;&#1125;:&#65533;&#65533;^a&#65533;&#65533;UY'&#65533;&#65533;HKC4&#65533;&#65533;1&#65533;2&#65533;n+-&#65533;&#65533;lS)ir&#65533;G/l3&#65533;4n1&#65533;&#65533;\o&#65533;&#65533;6&#65533;r&#65533;G WP&#65533;5&#1542;K&#65533;&#65533;&#65533;&#65533;&#65533;&#65533;&#65533;R2&#952;&#34483;Q&#65533;l&#65533;&#65533;;&#65533;&#65533;L:(&#65533;x&#65533;;&#65533;2&#65533;a&#65533;&#65533;1B&#65533;>]b&#65533;&#65533;&#65533;&#65533;
&#65533;&#65533;k&#65533;c&#65533;,l&#65533;&#65533;	&#65533;D&#65533;=&#65533;&#65533;<&#65533;JB&#65533;&#65533;=&#65533;&#65533;C&#65533;K&#270;&#283;?&#65533;&#65533;C&#1416;&#65533;4&#65533;e&#65533;&#65533;&#65533;&#65533;&#65533;>>:a&#65533;&#65533;I&#65533;&#388;I&#65533;&#65533;$&#65533;&#65533;` &#65533;5&#65533;&#1440;&#65533;&#65533;L&#65533;&#224;UL&#65533;$%'3&#65533;&#631;&#65533;&#65533;m&#65533;o&#65533;&#65533;&#65533;n &#65533;K*r"&#65533;&#65533;&#65533;&#65533;&&#65533;&#65533;=&#65533;&#65533;p&#65533;&#65533;&#65533;(&#65533;L&#65533;Z&#65533; &#65533;&#65533;4&#65533;-#&#65533;<I&#776;*&#65533; &#65533;AG*&#65533;'&#65533;&#65533;&#650;&#65533;Ru&#65533;HG
SAa&#65533;]&#65533;&#65533;&#65533;I&#65533;nw&#65533;&#65533;&#1749;z&#1313;&#65533;ao&#65533; &#65533;
2*&#65533;&#65533;&#65533;&#65533;&#65533;I&#65533;7ru&#65533;#;r%US=L7&#65533;&#65533;l&#65533;1&#65533;:&#65533;&#753;	&#65533;=&#65533;O&#65533;&#1318;&#65533;&#65533;yW&#65533;&#65533;&#65533;4&#65533;&#65533;l&#65533;\]R&#65533;&#65533;&#65533;&#65533;&#65533;&#65533;&#65533;V&#65533;&#65533;&#65533;&#65533;&#65533;&#65533;O&#65533;. &#65533;Y&#65533;&#65533;iZ&#65533;&#65533;&#65533;&#65533;^[s&#65533;&#65533;&#437;&#65533;&#65533;&#65533;
4&#65533;&#65533;&#220;0@&#65533;&#65533;&#65533;&#65533;R&#65533;&#65533;@&#65533;&#65533;+!L
6&#65533;&#65533;&#65533;c-&#65533;&#65533;?&#65533;`&#65533; &#65533;2&#65533;&#65533;&#65533;&#65533;&#65533;&#65533;&#802;<&#65533;&#65533;w|&#65533;&#65533;&#65533;&#4869;&#65533;i!&#65533;hB&#65533;&#65533;l&#65533;C$Q&#65533;D&#65533;&#65533;T&#65533;hS"t&#65533;&#65533;D&#65533;&#65533;&#65533;;6&#65533;&#65533;A&#65533;&#65533;Az5!aS&#65533;Q&#65533;R&#65533;3&#65533;}&#65533;&#1677;iZu&#65533;&#65533;]FHrt&#65533;&#65533;X&#65533;'%)7E&#65533;&#720;&#65533;d$&#65533; &#65533;&#65533;&#65533;&#65533;&#65533;H&#65533;6&#173;jnm) &#65533;&#65533;H#&#65533;c&#65533;&#65533;{&#65533;K&#65533;&#65533;l&#65533;!&#65533;+	&#65533;&#65533; 1&#65533;&#65533;&#65533;M&#65533;Q&#65533;JU&#65533;% pH7l&#65533;&#65533;&#65533;&&#65533;&#65533;,&#65533;1&#65533;[&#1970;&#65533;&#65533;&#65533;/MB(`&#65533;I$9&#65533;&#65533;&#65533;&#65533;&#65533;,&#65533;Z*&#65533;&#65533;0f#gY&#65533;&#65533;J2&#65533;&#820;&#65533;z&#65533;&#65533;&#65533;7&#1239;&#65533;4F0&#65533;T&#65533;c(3?&#728;&#65533;3&#65533;&#65533;V&#65533;R&#65533;$'e&#583265;'I&#65533;Y&#65533;&#65533;o&#65533;&#65533;&#65533;V&#65533;&#65533;&#65533;&#65533;5&#65533;!&#65533;B&#1455;8&#65533;+o&#65533;K4&#65533;:&#65533;&#65533;&#65533;&#65533;4&#65533;&#65533;!&#65533;&#65533;&#65533;6&#65533;Hk&#65533;h&#65533;d&#65533;&#65533;xgA&#817;&#65533;&#1364;&#192;&&#65533;t V&#65533;&#65533;K?&#65533;&#65533;&#65533;-&#65533;i&#65533;)$&#1240;&#65533;L%&#65533;&#65533;&#65533;JH&#1331;&#65533;&#65533; 8?u&#65533;}n&#1548;&#65533;hg&#65533;ijw<&#65533;&#65533;&#65533;&#65533;&#65533;cDL&#65533;&#65533;&#65533;&#1715;&#65533;&#65533;&#65533;$&#65533;&#65533;&#65533;OV$T&#65533;UQ&#65533;B&#65533;&#65533;?&#65533;&#65533;&#65533;&#65533;)&#65533;&#65533;&#65533;&#65533;&#65533;&#24797;'q;H&#65533;t&#65533;&#65533;&#65533;&#65533;4&#65533;Vs&#65533;qJ8	&#65533;]g&#65533;&#65533;zD~R&#65533;Z&#65533;h&#65533;&#65533;&#65533;&#65533;l&#65533;&#63377;E&#65533;&#65533;J&#65533;&#65533;k&#65533;,o&#65533;B&#65533;&#65533;6NMn s{]&#65533;&#65533;	&#65533;\&#65533;pe&#65533;Z&#65533;&#65533;@&#65533;$&#65533;-&#65533;X&#65533;[&#65533;&#65533;:&#65533;4H&#65533;b&#65533;&#65533;&#65533;&#594;&#65533;&#65533;&#65533;&#65533;?dy;&#65533;(&#65533;&#65533;9&#65533;&#65533;dw&#65533;&#65533;&#65533;$0&#65533;d&#65533;&#65533;2&#65533;&#65533;&#65533;e  @w&#65533;^&#65533;~w#&#65533;]Ew&#65533;7I&#618;6Sf&#65533;#&#65533;9Y&#65533;9&#65533;W&#65533;&#65533;Hhe&#65533;&#1034;&#65533;8&#65533;&#65533;p&#65533; V1q&#65533;&#65533;tk&#65533;&#65533;")&#65533;&#65533;&#65533;&#65533;?F&#65533;)I&#65533;&#65533;&#65533;&#65533;&#65533;V&#65533;n&#65533;&#65533;&#65533;&#65533;&#65533;&#65533;&#65533;%&#65533;&#65533;&#65533;&#65533;5&#65533;`4&#65533;F&#65533;5&#65533;\&#65533;&#65533;#&#65533;&#65533;L&#65533;Ga5f&#65533;&#65533;?&#65533;S&#65533;&#65533;&#65533;:'Y&#65533;'h&#65533;&#65533;D&#65533;$&#683;&#65533;n&#26702;&#65533;GfB&#65533;P&#1054;&#65533; &#65533;&#65533;d_&#65533;b{&#65533;&#65533;Dh[&#65533;&#65533;&#65533;&#65533;&#65533;!&#65533;g'&#65533;&#65533;T&#65533;&#65533;&#65533;5&#65533;&!k&#65533;,&#65533;&#65533;&#65533;&#65533; KX&#65533;I0&#65533;;o0j&#65533;i&#65533;
&#65533;&&#65533;&#65533;_6H&#65533;+6/&#65533;~&#65533;&#65533;&#65533; ?s=&#65533;&#65533;s0&#65533;&#65533;&#1960;&#65533;&#65533;GF&#65533;,&#65533;|[&#65533;&#65533;O&#65533;H&#65533;&#65533;&#65533;&#65533;>g&#65533;Swvn&#65533;.I&#65533;$&#65533;&#65533;P&#65533;(>IH&#65533;l&#65533;&#65533;&#65533;&#65533;'&#65533;
&#65533;@~&#65533;&#65533;CU&#65533;&#65533;&#65533;6&#65533;@rY&#65533;D&#65533;&#65533;&#65533;&#65533;&#65533;	ty&#65533;&#65533;&#65533;_&#65533;d&#65533;&#462;&#65533;E&#65533;&#1173;Ji&#65533; hhHF&#65533;R&#65533;&#65533;M&#65533;y&#65533;$%=&#65533;&#1651;L&#65533;&#65533;y193&#65533;&#65533;&#65533;DF%&#65533;&#678;&#65533;&#65533;JQ&#65533;o&&#65533;SV&#65533;O&#65533;,&#65533;&#65533;&#65533;&#65533;r&#65533;&#65533;p&#65533;&#65533;o&#65533;!&#65533;&#65533;J&#65533;3&#65533;&#65533;&#65533;&#65533;'&#65533;+&#65533;XB&#65533;&#65533;C&#65533;&#65533;&#65533;&#65533;C&#65533;&#65533;0&#65533;'&#65533;&#65533;vt&#65533;$C&#1729;&#65533;&#65533;&#65533;C&#65533;&#65533;&#65533;&#65533;%&#65533;O&#65533;e:g&#65533;9b&#65533;aK&#65533;,2&#65533;&#65533;i/isJP&#65533;&#65533;&#65533;&#65533;&#65533;^&:Z&#65533;	&#889;&#65533;&#65533;&#591;&#65533;^&#65533;&#65533;&#65533;&#65533;&#65533;$&#593;&#65533;&#65533;<A&#65533;&#65533;f&#65533;X&#65533;&#45469;&#65533;&#65533;&#65533;&#65533;&#65533;)&#65533;&#65533;Q1{&#65533;c^&#65533;G&#65533;X&#65533;#&#65533;&#65533;4&#2039;&#65533;Z&#65533;&#1875;p&#65533;4du&#65533;&#65533;&#65533;&#65533;5s"b&#65533;u&#65533;|&#65533;Z&#65533;&#65533; &#65533;&#65533;mPpK'&#65533;&#65533;z'	&#65533;&#65533;B&#65533;&#65533;&#65533;+`~!&#65533;
&#65533;&#65533;Q&#65533;z&#65533;&#65533;&#65533;L@7\Y&#65533;&#1463;&#65533;&#1856;&#65533;?tQ{]&#65533;&#65533;&#65533;O6&#65533;S&#65533;&#65533;&#65533;&#65533;$&#65533;Z1rBy&#65533;h&#65533;&#65533;&#65533; m5&#65533;&#65533;@<&#65533;&#65533;&#65533;&#65533;&#65533;&#65533;&#42692;&#65533;2&#65533;>LDI&#1670;&#65533;&#65533;	B&#65533;&#65533;&#65533;?&#65533;&#65533;!&#65533;&#65533;&#65533;}&#51428; &#1375;&#65533;P&#65533;oJ&#65533;&#65533;:La?)&#65533; 0 &#65533;&#65533;t 0#8&#65533;&#65533;b&#292;8e&#65533;&#65533;sJ&#65533;.&#65533;&#65533;$&#65533;Dn&#65533;2&#65533;&#65533;$J&#65533; &#65533;%B&#65533;b&#65533;(&#65533;h&#65533;B&#65533;&#65533;&#65533;NP#(&#65533;&#65533;a &#65533;&#65533;j&#65533;j&#65533;^P%Vp &#65533;v&#65533;$T&#65533;V0z0%>&#65533;!&#65533;&#65533;$&#65533;&#65533;!>&#65533;p >&#65533;&#65533;&#65533;&#65533;&#65533; &#65533;P
{&#65533;&#65533;p	}&#65533;)&#65533;&#193;
&#368;B&#65533;&#65533;&#65533;iPU&#65533;&#65533;Pq&#65533;L&#65533;&#65533;&#65533;P&#65533;P	&#65533;P#t&#65533;!&#65533;&#65533;$f&#65533;mPg&#65533;P&#65533;p&#65533;p&#65533;a&#65533;&#65533;&#65533; &#65533;6&#65533;'QH,&#65533;:&#1953;`>&#65533;&#65533;&#65533;!&#65533;6&#65533; &#65533;&#65533;@&#65533;u&#65533;&#65533;"&#65533;&#65533; &#65533;&#65533;T"&#65533;&#65533;K&#65533;/&#65533;&#65533;&#65533;~M&#65533;!&#65533;&#65533; &#65533;/&#65533;&#65533;&#65533;a&#65533;&#65533;1(&#65533;qk&#65533;&e 2&#65533;'2&#65533; &#65533;&#65533;Q&#65533;&#65533; 
 &#65533;	&#65533;{&#65533;	&#65533;&#65533;&#65533;1&#65533;Bm"&#65533;A&#65533;&#65533;&#65533; &#65533;Q&#65533;&#65533;&#65533;5"   !&#65533;
 &#65533; ,|&#65533; f!@&#65533; &#65533;	H&#65533;&#65533;&#65533;&#65533;*\&#560;&#65533;&#199;#J&#65533;H&#65533;&#65533;&#331;	&#65533;&#65533;&#65533;&#463; C&#65533;I&#65533;&#65533;&#595;(S&#65533;\&#626;&#65533;&#727;0c&#65533;&#65533;2&#65533;DM&#65533;&#65533;&#65533;&#65533;gB ]&#65533;&#65533;&#65533;&#930;}&#65533;&#65533;&#715;&#65533;r&#65533;&#65533;&#451;AWO`&#65533;I&#65533;&#65533;?&#65533;TI`&#65533;:&#65533;&#65533;4&#65533;&#65533;%:&#1343;C'$&#65533;&#65533;&#1915;x&#65533;&#65533;&#65533;&#759;&#65533;&#2047;&#65533;c&#65533;*&#65533;&#65533;M&#65533;O&#65533;&#65533;I&#65533;&#65533;&#65533;&#65533;:J0&#65533;@	&#65533;f&#65533;I&#65533;&#65533;?'&#65533;M8&#65533;&#65533;4S&#65533;&#65533;z&#65533;J&#65533;Z&#65533;&#65533;r:=&#65533;&#65533;&#65533;?h^&#65533;&#65533;&#206; "&#65533;&#65533;&#65533;N&#65533;&#65533;&#65533;&#65533;&#531;3#P&#65533;? &#65533;&#65533;K#W&#65533;&#65533;&#65533;&#65533;lR=!&#65533;)R&#65533;&#65533;&#65533;&#65533;-&#65533;&#65533;&#65533;?<<-WT*ps&#65533;&#65533;Xy6H&#65533;&#65533;&#65533;&#65533;i{&#65533;O0&#65533;&#65533;H&#65533;(&#65533;&#65533;@0 &#65533;&#65533;&#65533;&#65533;d&#65533;&#1795;F(&#65533;Vh&#65533;I
@C<&#65533;EVOE&#65533;A<I&#65533;&#65533;B&#65533;5&#65533;@&#65533;1e&#65533;&#65533;R&#65533;p&#65533;M&#65533;&#65533;&#1614;&#65533;2&#839;m3&#65533;Hmx<Q&#65533;%m&#65533;&#65533;&#65533;
&#65533;&#65533;1F&#65533;&#65533;[&#65533;&#65533;`	CY&#65533; &#65533;&#65533;y&#65533;&#65533;&#65533;i&#65533;h&#65533;&#65533;&#65533;Q&#65533;A$&#65533;&#65533;&#576;&#65533;cB=R&#65533;Ar&#65533;&#65533;&#65533;?r&#65533;&#65533;'&#65533;~*&#65533;&#65533;&#65533;&#65533;)Py&#65533;&#65533;{Td&#65533;2X&#65533;&#65533;h&#65533;&#65533;hU8qe^eF&#65533;&#65533;&#65533;@=\&#65533;S&#65533;@ pa&#65533;&#65533;&#65533;&#65533;x`&#65533;_&#65533;&#65533;&#65533;&#65533;0&&#65533;&#65533;&#65533;&#65533;&#65533;&#65533;&#65533;&#65533;UC&#65533;&#65533;&#65533;&#65533;&#1344;&#65533;@}F&#47584;&#65533;J&#65533;#&#65533;&#65533;G&#65533;0&#65533;&#65533;?&#65533;&#65533;#	&#65533;&#65533;i&#65533;&#65533;&#65533;&#65533;g&#65533;>B&#65533;&#65533;Eu&#1768;N&#65533;c&#65533;=&#65533;&#65533;	 &#65533;X&#65533;&#65533;,&#65533;&#65533;&#65533;8&#65533;T&#65533;&#65533;&#65533;#z&#65533;&#65533;&#65533;@&#65533;V+m&#65533;&#65533;R|&#65533;q&#65533;&#65533;A0&#65533;&#65533;&#65533;.&#65533;{&#65533;&#65533;&#65533;U&#65533;ZN!i&#65533;&#65533;&#65533;&#65533;a4&#65533;&#65533;&#65533;[&#65533;C&#65533;&#65533;tA&#65533;&#65533;|&#65533;&#65533;&#65533;3&#65533;@[|&#65533;s&&#65533;=P&#65533;	&#65533;BA&#65533;&#65533;E-}&#65533;&#65533;.&#65533;&#65533;(Rk&#65533;&#65533;(W&#65533;&#65533;
&#65533;0&#65533;@G$&#65533;J&#65533;
&#65533;&#65533;AA&#65533;&#65533;t0h&#65533;t&#65533;s&#65533;&#65533;u
&#65533;&#65533;&#65533;@\&#65533;P&#65533;&#65533;&#65533;t&#65533;&#65533;&#65533;F&#65533;4&#65533;(Y&#65533;&#65533;?&#65533;p&#65533;&#65533;0&#65533;p&#65533;@&#65533;;&#65533;^&#65533;a&#65533;&#65533;	&#65533;&#65533;#&#65533;&#352;&#65533;&#65533;&#65533;&#65533;R&#65533;
&#65533;&#65533;&#65533;&#65533;&#65533;5&#65533;[&#65533;{<&#65533;&#65533;;j:r&#65533;|khI&#65533;&#65533;&#65533;8&#65533;&#65533;B:d&#65533;&#65533;&#65533;&#65533;O&#65533;&#65533;&#65533;&#65533;p&#65533;&#65533;?v|&#65533;>2&#512;&#65533;&#1537;Bv(X&#65533;&#65533;&#65533;}&#65533;&#65533;&#65533;&#65533;&#65533;&#65533;&#65533;&#65533;&#65533;G4&#65533;&#65533; ~ &#65533;&#65533;&#65533;&#65533;&#65533;!&#65533;&#65533;$ 2&#65533;@@+&#65533; @&#65533;6&#65533;v&#65533;&#65533;&#65533;&#65533;p@B&#65533;a &#65533; b&#65533;B
P@0;&#65533;!&#65533;
&#65533;&#65533;P&#65533;v8&#65533;*&#65533;<&#65533;t@ &#65533;@H<&#65533;&#65533;p&#65533;&&#65533;&#65533;P&#65533;&#65533;q#Z&#65533;>&#65533;z&#65533; &#65533;&#65533;&#65533;CN&#65533;&#65533;&#65533; 4&#65533;_&#65533;"&#65533;&#65533;'&#65533;&#65533;&#65533;&#65533;t&#65533;9&#65533;&#1265;l&#609;b&#1634;&#65533;;"&#65533;q &#65533;&#65533;G!c&#65533;Y&#65533;&#65533;&#65533;&#65533;&#65533;&#65533;&#65533;!&#65533;1@&#65533;&#65533;&#65533;&#65533;5&#65533;:&#65533;&#65533;&#65533;&#65533;h+[=&#65533;G&#65533;&&#65533;u&#65533;P&#65533;g&#599;&#65533;&#65533;&#65533;&#65533;&#1491;&#65533;3&#65533;'(&#65533;&#65533;?&#65533;'&#65533;&#65533;&#65533;&#65533;&#65533;&#65533;&#65533;&#65533;&#65533;
&#65533;.XF;&#65533;o&#65533;&#1588;&#65533;6&#65533;iFl&#65533;&#65533;&#1692;&#65533;W>h&#65533;f&#65533;,&#65533;&#65533;
A|d
&#65533;&#65533;SyU&#65533;&#65533;<q&#65533;&#65533;&#65533;/&#65533;&#65533;o0&#65533;&#65533;~&#65533;:p&#65533;JD&#65533;t&#65533;C&#65533;A&#65533;H&#65533;&#65533;&#65533;&#65533;O&#65533;C6&#65533;&#65533;D&#65533;*&#65533;u&#65533;o&#65533;&#65533;&#25606;&#65533;&#65533;&#65533;u&#65533;&#65533;F&#65533;&#65533;&#65533;&#65533;&#65533;&#65533; +&#65533;a&#65533;U&#65533;@p&#65533;&#65533;&#65533;&#65533;&61
&#65533;H&#65533;_i&#65533;Y&#65533;{^&#65533;<&#65533;&#65533;)/&#65533;	5L&#65533;&#65533;K&#65533;xJ	1&#65533;&#65533;&#65533;&#65533;&#65533;&#65533;&#65533;&#1700;b&#65533;U&#65533;eO]&#65533;O`&#65533;&#65533;&#65533;&#65533;	&#65533;&#65533;A&#901;&#65533;&#65533;1R)%&#65533;&#65533;"&#65533;Tr	&#65533;t`&#65533;&#65533; d&#65533;&#65533;&#65533;&#65533;H&#65533;&#65533;&#65533;&#65533;&#65533;@&#65533;&#65533;&#65533; D&#65533;Ru&#65533;Q&#65533;$&#65533; #w7&#65533;7&#65533; &#65533;\&2^j&#65533;d&#65533;w&#65533;E-&#65533;&#65533;6 =&#65533;@f;[#&#65533;x&#65533;,&#65533;&#65533;6 `&@D&#65533;&#65533;T&#65533; :&#65533;&#65533;	`&#65533;$"&#65533;&#65533;5FP`&#65533;B&#65533;hp&#65533;]&#65533;&#65533;-&#65533;E	p&#65533;&#65533;&#65533;*h&#65533;`&#65533;&#65533;B `&#65533; L&#65533;C&#65533; 7&#65533;&#65533;&#65533;A#&#1410;&#65533;&#65533;&#65533;c<#&#65533;&#65533;6&#65533;&#65533;&#65533;BR}vt&#65533;&#65533;$S&#65533;w&#65533;&#65533;-B p,&#65533;&#65533;&#65533;&#65533;{2&#65533;>&#65533;~e&#65533;&#65533;&#65533;q&#65533;(@ &#65533;&#65533;&#65533;&#65533;h5&#65533;&#65533;`&#65533;&#65533;P&#65533;x&#65533;&#65533;&#65533;Q`&#868;&#65533;M&#297; &#65533;&#1178;&#65533;&#65533;@
pe&#65533;@&#65533;B &#65533;&#65533;&#65533;O&#65533;&#65533;%H8&#65533;GD&#65533;&#65533;&#65533;:	&#914;I&#65533;&#65533;u&#65533;&#65533;X&#65533;T&#65533;d&#65533;&#65533;e&#65533;k6\&#65533;#&#65533; &#65533;I@\&#65533;&#65533;?&#65533;0 i8&#65533; &#65533;&#65533;&#65533;&#65533;j&#65533; &#65533;&#65533;@ &#65533;8&#65533;&#65533;&#65533;&#65533;mR&#65533;'&#65533;	'&#65533;&#65533;&#65533;^:&#65533;&#65533;&#65533;v&#65533;&#65533;&#65533;&#65533;8&#65533;h&#65533;a*&#65533;X&#65533;&#65533;<d&#65533;&#65533;F "T&#65533;&#65533;&#65533;&#65533;&#1095;j&#65533;&#65533;&#65533;&#65533;&#65533;!p&#65533;@ &#65533;@.r&#65533;&#65533;&#65533;&#65533;@&#65533;0hzD&#65533;&#65533;&#65533;@3&#65533;&#65533;O&#65533;&#65533;&#65533;D8&#65533;= n&#65533;&#65533;&#65533;kX&#65533;6\&#65533; &#65533;&#65533;*(&#65533;&#65533;&#65533;&#65533;QF&#65533;&#65533;&#65533;&#65533;&#65533;&#65533;#\&#65533;&#65533;&#65533;&#1873;=&#65533;d#&#65533;0:&#65533;&#65533;&#65533;&#65533;;&#65533;&#65533;&#65533;"&#65533;&#65533;qdA&#65533;&#65533;iDB&#65533;&#65533;&#65533;d&#65533;0]Z&#65533;&#65533;~&#65533;&#65533;G&#65533;F`&#65533;!&#65533;&#65533;&#65533;%&#65533;&#65533; !&#65533;&#65533;qctL2&#65533;>x&#65533;D&#65533;_&#65533;&#65533;&#65533;_&#65533;GO&#65533;&#65533;A&#65533;X&#65533; A&#65533;&#65533;{&&#65533;&#65533;&#65533;D&#65533;&#65533;V&#65533;*&#65533;&#65533;&#65533;&#65533;&#65533;&#65533;&#65533;&#65533;a&#65533;&#65533;b&#65533;R;&#65533;&#65533;'&#1562;&#65533;&#65533;&#65533;<d	&#65533;>u&#65533;&#65533;{&#65533;I>&#65533;rz;&#65533;&#65533;241I&#65533;"&#65533;&#65533;!n5&#65533;&#65533;&#65533;&#65533;)D&#65533;Q&#65533;M&#65533;&#65533;| _&#65533;MD
C&#65533;
&#65533;&#65533;;$N~&#65533;&#65533;@4T-&#65533;&#65533;''<&#65533;I]&#65533;
&#65533; &#65533;&#65533;C"| &#65533;&#65533;&#65533;RvG&#65533;Ql&#65533;B&#65533;&#65533;&#65533;&#65533;&#65533;&#65533;T&#65533; 	&#65533;0&#65533;'&#65533;@e&#65533;&#65533;4&#65533;*&#65533;!&#65533;&#65533;&#65533;&#65533;@3&#65533;&#65533;&#65533;&#65533;&#65533;(7B<P&#65533;&#65533;`&#65533; &#65533;&#65533;-&#65533;&#65533;`&#1848; =dF&#65533;p&#65533;Q&#65533;p&#65533;P\&#65533;qVah&#65533;%wY qaq&#65533;@E7\&#65533;R&#65533;! U&#65533;`2&#65533;"&#65533;BC&#65533;4bM&#65533;r&#692;?4&#65533;3A6&#65533;C"`&#65533;&#65533;&#65533;&#65533;b8&#65533; |&#65533;&#65533;@&#65533;pA&#65533;W&#65533;&#65533;&#65533;t}&#65533;t&#65533;WE&#65533;dGtI'&#65533;MGvT&#65533;-qd&#65533;&#65533;*&#65533;0&#65533;04bA#&#65533;v	Re&#65533;J&#65533;
;&#65533;&#65533;@B&#65533;` &#65533;l&#65533;gE1(`uPVb&#65533;Bw&#65533;&#65533;&#65533;b&#65533;a&#65533;1'v&#65533;&#65533;>&#65533;T&#65533;&#65533;'&#65533;b"^B&#65533;&#65533;	Q+&#1955;h&#65533;K&#65533;&#65533;j0&#65533;&#65533;B&#65533;U&#65533;&#65533;&#65533;&#65533;z&#65533;c.&#65533;z(`'&#65533;qZ$P= `$0?g&#65533;&#65533;&#65533;E&#65533;>0&#65533;`#&#65533;$R=Pa&#65533; Qf` &#65533;E~&#65533;%&#65533;	4P&#65533;&#65533;&#65533;v~j@ C&#65533;&#65533;&#65533;&#65533;&#65533;I&#65533;&#65533;&#65533;&#65533;8&#65533;&#65533;	&#65533;P}&#65533;&#65533;%@&#65533;&&#65533;e&#65533;P&#65533;&#65533;	"&#65533;- &#65533;&#65533;&#65533;`&#65533;`o&#65533;&#65533;&#65533;ow\hW&#65533;&#65533;&#65533;=g\&#549;q&#65533;&#65533;&#65533;p&#65533;&#65533;i&#65533;&#65533;p		&&#65533;ea7&#65533;2 &#65533;&#65533;&#65533;/P> &#65533;R&#65533;@i&#65533;?v&#65533;s+&#65533;07&#65533;&#65533;F'&#65533;&#65533;	&#65533;e
&#65533;6&#65533;#0CpL&#65533;&#65533;5&#65533;H&#65533;&#65533;W&#65533;&#65533;h&#65533;`tV&#65533;t&#65533;&#65533;Rh&#65533;&#65533;&#65533;t&#65533;e&#65533;B&#65533; l&#65533;gP#U&#65533;>&#65533;CJ10&#65533;=!`"!1{&#65533;&#65533;0(&#65533;&#65533;&#65533;PHr&#65533;&#65533;1&#65533;&#65533;&#65533;";&#65533;w&#65533;&#65533;0&#65533;Q&#65533;$&#65533;D&#65533;")&%=&#65533;=&#65533;-}FL&#65533;T&#65533;G&#65533;tGX&#65533;P!&#65533;W&#65533;7&#65533;&#65533; &#65533;&#65533;@Z&#65533;:eMdB`s&#65533;wA&#65533;&#65533;&#432;f&#65533;x`&#65533;&#65533;$D&#65533;PB&#65533;"c/0`B&#65533;oC&#65533;|0&#65533;e&#65533;4&#65533;&#65533;&#65533;9&#65533;&#65533;&#65533;	&#65533;&#65533; >h&#65533;&#65533;&#65533;&#65533; &#65533;P&#65533;&#65533;&#65533;`6&#65533;	&#65533;@	&#65533;&#65533;&#65533;n&#65533;&#65533;&#65533;)_p&#65533;&#65533;}&#65533;&#65533;&#65533;&#65533;&#65533;&}&#65533;&#65533;0w s2h&#565;&#65533;2'&#65533;&#65533;7&#65533;:&#65533;N&#65533;&#65533;&#65533;@&#65533;&#1616;
:&#65533;&#65533;qP&#65533;Wa7 
&#65533;dO&#65533;FRS)&#65533;&#65533;&#65533;?_&#65533;r&#65533;&#65533;2p4&#65533; 0*&#65533;$&#65533;C _&#65533;5&#65533;&#65533;5&#65533;&#65533;@Y&#65533;&#65533;is&#65533;&#65533;&#65533;&#65533;QWyMg&#65533;UX&#65533;V&#65533;&#65533;AV4q4&#65533;&#65533;&#65533;-&#65533;&#65533;1|&#65533;x&#65533;&#65533;&#65533;&#599;=&#65533;5 N[&#65533;&#65533;J[&#65533;&#65533;"7&#65533;U&#706;&#65533;8br&#65533;&#65533;Zag&#65533;)$&#65533;&#65533;-C@&#65533;!@&#65533;&#65533;&#65533;1T&#65533;
&#65533;!&#65533;&#65533;&#65533;&#65533;&#65533; &#65533;&#65533;!&#65533;&#65533; &#65533;&#65533;pD&#65533;J&#65533;&#65533; Zv&#65533;I#&#65533;R&#65533;&#65533;$&#65533;&#65533;A&#65533;&#65533;;&#65533;&#65533; &#65533;&#65533; /e&#65533;&#65533;PsBp&#65533;&#65533;$&#65533;&#65533;BdDjp4 &#65533;&#65533;)&#65533;&#65533; &#65533;j`	&#65533;PXZ&#65533;o ~&#1560;&#65533;&#65533;^&#65533;k&#65533;&#65533;m&#65533;~&#65533;W&#65533;P&#65533;S&#65533;&#65533;&#65533;&#65533;z&#65533;&#65533;	&#65533;Vn&#65533;&#65533;s&#65533;&#565;&#65533;V&#65533;DM&#65533;&#65533;u&#65533;&&#65533;&#65533;&#65533;&#65533; &#65533;L&#65533; Y&#65533; &#65533;y&#65533;&#65533;&#65533;&#65533;q&#65533;p&#65533;&#65533;2&#65533;o/4&#65533;@f&#65533;$G'&#65533;z&#65533;&#65533;r&#65533;z?g&#65533;&#65533;0):.&#360;&#65533;&#65533;0&#65533;R&#65533;C	p&#65533;UXXIMh&#65533;Eg&#65533;}&#65533;&#65533;&#65533;&#65533;&#65533;(&#65533;	&#65533;&#65533;v&#65533;&#1188;4&#65533;&#65533;4&#65533;&#65533;&#65533;(>K1&#65533;!x&#65533;&#65533;&#65533;1F&#65533;4&#65533;&#65533;&#65533;QU&#65533;H&#65533;&#65533;d&#65533;V?&#65533;&#65533;&#65533;&#65533;0&#65533;&#65533;&#65533;a$&#65533;)2^&#65533;&#65533;&#65533; &#65533;&#65533;&#65533;'&#65533;3e&#65533;0A&#65533;&#65533;&#65533;&#65533;*&#65533;$2&#65533;&#65533;0Z&#65533;&#275;_&#65533;Y@ &#65533;&#65533;&#65533;V$@w`&q:UkV&#65533;P&#65533;Pp	&#65533;&#65533;&#65533;&#65533;S&#65533;&#65533;&#65533;`&#65533;C0]&#65533;&#65533;&#65533; &#65533;@&#65533;&#65533;`	&#65533;kHQX&#65533;z&#65533;&#65533;&#65533;&#65533;&#65533; &#65533;	&#65533;&#65533;&#65533;I&#65533;&#65533;&#65533;&#65533;&#65533;&#65533;&#1495;&#65533;I&#65533;&#65533;8&#65533;In&#65533;)&#65533; &#65533;zD&#65533;&#65533;I&#65533;&#1503;e&#65533;j&#65533;&#65533;`&#65533;*I&#65533;&#65533;&#65533;&#65533;&#65533;p&#65533;&#65533;&#287;&#65533;'#&#65533;&#65533;OB@ &#65533;E&#65533;AO&#65533;&#65533;b&#65533;&#65533;b&#65533;&#65533;(&#65533;&#65533;@&#65533;0>P&#65533;{,&#65533;&#65533;&#65533;&#65533;(&#65533;&#65533;bP&#65533;P5Q6&#65533;&#65533;H&#65533;O&#65533; 7&#65533;&#65533;&#65533;,&#65533;f&#65533;ieZ(&#65533;M&#65533;&#65533;&#65533;&#65533;~&#65533;0k&#65533;#&#65533;KRG4H&#65533;gd&#65533;&#65533;'&#65533;&#65533;'"=pJ&#1139;&#65533;&#65533;]e.p&#65533;R&#65533; 

&#65533;d&#65533;&#65533;&#65533;B2&#65533;1ha$"&#65533;&#65533;J&#32844;&#65533;RX\&#23628;&#65533;:&#65533;&#65533;Q&#65533;P&#65533;&#65533;h&#65533;&m+&#65533;#&#1078;a&#65533;&#65533;&#65533;K&#65533;&#65533; &#65533;&#65533;&#65533;Y&#65533;`??&#65533;S?4c&#65533;&#65533;L&#65533;tAv&#65533;&#65533;;r&#65533;P&#65533;&#65533; &#65533;:5&#65533; 
&#65533;&#65533;[  &#65533;&#65533; &#65533;&#65533;H&#65533;
E^&#65533; Z&#65533;&#65533;&#65533;5&#65533;&#65533;&#65533;&#65533;+&#65533;[&#65533;&#65533;I&#65533;&#686;&#65533;&#65533;Q]&#65533;`&#65533;&#65533;{c&#65533;\&#65533;&#65533;(&#65533;[&#65533;&#65533;&#65533;&#65533;@	"@&#1610;&#65533;+&#65533;&#65533;&#65533;&#65533;w&#65533;EE	z&#65533;&#65533;&#65533;pT&#65533;&#65533;V&#65533;p\Ra: Q*2&#65533;B&#65533;&#65533; &#65533;`&#65533;&#65533;&#627;;&#65533;?&#65533;z2fI&#65533;&#65533;`P f&#65533;i&#65533;J&#65533;Q R eS  &#65533;)&#65533;
1D!>&#65533;&#65533;&#65533;&#65533;&#65533;&#65533;k&#65533;S&#65533;&#65533;y&#65533;U&#65533;bL&#65533;&#65533;&#65533; t&#65533;&#65533;A.&#65533;#d&#65533;Q&#194;b&#65533;&#65533;;	&#65533;']&#65533;&#65533;x&#65533;ML&#416;&#65533;X&#65533;&#65533;H2-O1`w&#65533;&#65533;Z&#65533;&#65533;R&#65533;23&#65533;A&#65533;`h&#65533;&#65533;*n&#65533;Hv&#396;Vp<P&#65533;P&#65533;&#65533;qh&#65533;&#65533;)&#65533;&#65533;?&#65533;&#65533;&#65533;Z&#512;
@ &#65533;p:B$0&#65533;&#65533;sA&#65533;l&#65533;&#65533;U&#65533;&#65533;-|&#65533;uw&#65533;&#65533;"&#65533;^f0&#992;
&#1285;
&#65533;`&#65533;&#65533;&#65533;]
&#65533;,u&#65533;
&#65533; &#65533;h3&#65533;p&#65533;&#477;&#65533;0&#65533;&#65533;)&#65533;e&#65533;M&#65533;&#65533;ps&#65533;&#65533;&#65533;:&#65533;p&#65533;&#65533;&#65533;G&#65533;&#65533;&#65533;|&#65533;q&#65533;&#65533;pq&#65533;&#65533;a&#65533;&#65533;&#2003;+&#65533;mL&#65533;&#1786;&#65533;	j&#65533;&#65533;m&#65533;`&#65533;J&#65533;l+H`$4#.&#65533; O&#1136;&#65533;!&#65533;2&#65533;Cz&#65533;gm&#65533;&#65533;0&#65533;&#65533; &#65533;[&#65533;\X =&#65533;
ob&#65533;34&#65533;Si]&#65533;&#65533;&&#65533; &#65533;+&#65533;&#65533;&#65533;&#65533;f&#65533;=.&#65533;&#65533;@|  &#65533;&#65533;&#65533;`&#65533;w4&#65533;=H}&#65533;,&#65533;&#65533;&#65533;6k&#65533;&#65533;&#65533;&#65533;] &#65533;&#65533;&#65533;kW&#65533;&#65533;v&#65533;&#65533;&#65533;N$&#65533;*uI&#65533;"&#65533;&#65533;ox&#65533;?Mp7[E, V&#1162;T&#65533;1&#65533;&#65533;9&#65533;*&#65533;&#65533;J&#65533;&#65533;h&#65533;P&#65533;n&#65533;&#65533;#V]&#65533;&#65533;&#65533;g\ &#65533;(&#65533;)ddA;5Zv&#65533;<t&#65533;jx&#65533;>&#65533;&#65533;|&#65533;&#1300;Qa! &#65533;i&#65533;&#65533;-&#65533;&#65533;&#65533;	&#65533;&#65533;&#65533;&#65533;#p&#65533; &#65533;&#65533;&#65533;
&#65533;&#65533;&#65533;&#65533;Q}Q&#65533;&#65533;p&#65533;D&#65533;&#65533;&#65533;&#65533;0&#65533;-P&#65533;CH&#65533;&#65533;{B&#65533;
 &#65533;P&#65533;&#1962;&#65533;&#65533;&#65533;&#65533;&#65533;&#65533;n&#65533;&#65533;&#65533;0 4  &#65533;&#65533;&#65533;0&#65533;&#65533;0&#65533;[0q&#1747;&#65533;&#65533;&#65533;&#65533;p&#1600;DxpBw&#65533;(,&#1322;&#65533;&#65533;&#65533;$Z&#65533;B!&#65533;Bn&#65533;O:  "&#65533;A&#65533;&#65533;>PDs0&#65533;&#65533;
&#65533;&#65533;&#65533;a&#65533;&#65533;&#65533;F,&#65533;&#65533;&#65533;\&#65533;PGm&#65533;\&#65533;%&#65533;&&#65533;&#65533; &#65533;&#65533;R&#65533;P&#65533;J &#65533;&#65533;l&#65533;h]y)&#65533;R&#65533;N%v<0Tp&#65533;^&#65533;H&#65533;I&#65533;&#65533;/&#65533;(&#65533;T&#65533;&#65533;&#65533;1B?}nvT&#65533;&#65533;&#65533;gx&#65533;(|&#65533;f&#65533;W&#65533;g6^&#65533;&#65533;7&#65533;&#65533;9$&#65533;[&#65533;f&#65533;&#513;&#65533;Rw"b&#65533;&#65533;vL&#65533;D&#65533;3nKk&#65533;h!l&#65533;&#65533;&#448;&#65533;rKQ&#65533;UCN&#65533;3B&#65533;&#65533;:p o &#65533;&#1216;oPTA&#65533;DS&#65533;&#65533;'kZ\[&#65533;&#65533;1&#65533;q&#65533; &#65533;g &#65533;` &#65533;
&#65533;`&#65533;er&#65533;e-0&#65533;F~&#65533;'L.KN&#65533;&#65533;&#65533;&#65533;&#398;&#65533;&#65533;&#65533;@&#65533;&#65533;&#65533;\2J8~&#65533;&#65533;P&#65533;/	&#65533;&#65533;&#65533;=.&#65533;&#65533;t0y D&#65533;&#65533;y@{&#65533;z&#65533;&#65533;>f&#65533; L&#65533;&#65533;&#65533;&#65533;&#65533;&#65533;&#65533;`
&#65533;&#65533;"$r&#65533;"R6B&#65533;a&#65533;&#65533;B&#65533;&#65533;B]D7p&#65533;"&#65533;&#65533;0&#65533;&#65533;&#65533;&#65533;]&#65533;&#65533;&#65533;a &#65533;&#65533;X&#65533;zC,&#65533;&#65533;T&#65533;&#65533;&#65533;DNu&#65533;&#65533;L!&#65533;]	&#65533;'Q@&#65533;&#65533;&#65533;peS&#65533;&#65533;&#65533;&#65533;-k&#65533;&#65533;>&#65533;P+&#65533; |DF&#65533;&#65533;&#65533;&#1023;	{ $&#65533;&#65533;&#65533;B&#65533;Fn&#65533;1"E&#65533;x(&#65533;&#65533;&#65533;&#65533;&#65533;&#65533;jX&#65533;&#355;&#65533;&#65533;&#65533;$&#65533;m&#1739;8^&#65533;&#65533;A&#65533;&#65533;&#65533;2l&#65533;$#FO&#65533;j&#65533;0EP&#65533;J&#65533;P"ABj&#65533;&#65533;6&#65533;a&#65533;N&#65533;X&#65533;&#65533;&#65533;W&#65533;a&#334;%[&#65533;&#65533;Y&#65533;i&#1390;eK&#65533;&#65533;&#65533;o&#65533;E&#65533;KPP&#65533;&#65533;&#65533;&#1707;&#65533;5&#65533;&#65533;La`&#65533;&#65533;&#65533;&#65533;(Pt&#65533;&#65533;&#65533;A;T&#65533;&#65533;&#65533;&#65533;&#65533;&#1151;&#65533;Y&#65533;&#65533;&#196;&#65533;!,}&#65533;Tc]M&#65533;&#65533;&#65533;&#65533;Z&#65533;&#65533;&#65533;&#65533;&#65533;jt&#65533;	&#24961;n&#65533;JL&#65533;[&#65533;&#65533;M&#65533;&#65533;JI&#65533;&#65533;&#65533;&#65533;&#65533;URr&#65533;&#65533;&#65533;DZ&#1040;&#644;&#65533;&#65533;rP&#65533;<y&#65533;&#65533;&#65533;Jp&#65533;&#65533;o&#65533;l&#1983;:.&#65533;dC&#65533;&#832;9&&#65533;&#65533;&#65533;3&#65533;]&#65533;,<K&#65533;Zp0&&#65533;Zb	&#65533;&#65533;&#65533;&#65533;&#65533;&#65533;P&#65533;&#65533;'&#65533;0Bz!B &#65533;&#65533;Id&#65533;&#65533;F&#65533;E &#65533;&#65533;&#65533; &#65533;g8@ (&#65533;&#65533;&#65533;&#65533;,&#65533;&#65533;&#65533;Gj&#65533;kkH&#65533;6p&#65533;J&#65533;&#65533;*I&#65533;&#65533;&#65533;b%&#65533;&#65533;&#65533;>2&#1071;&#65533;&#65533;`&#65533;,&#65533;&#65533;&#65533;&#65533;2`&#65533;!B&#65533;&#65533;&#65533;&#65533;&#65533;VqH&#65533;eVZPR&#65533;&#65533;&#65533;g&#65533;%N&#65533;4&#65533; 8E&#65533;&#356;&#65533;&#65533;&#65533;&#65533;mI&#65533;&#65533;j@&#65533; GQz&#65533;9&#65533;&#65533;P&#65533;&#65533; &#65533;&#1193;
&#65533;R&#65533;G'&#65533;b&#65533;&#65533;i&#65533;&#65533;A&#65533;&#65533;z&#65533;)&#65533;B&#65533;S&#65533;&#65533; H&#65533;&#65533;&#65533;&#65533;&#1992;&#65533;&#65533;W`&#65533;vXb&#65533;&#65533;2&#65533;&#65533;&#2999;&#65533;&#65533;jY &#1067;&#65533;R&#65533;&#1636;:*&#65533;&#662; NB&#65533;b&#65533; 2&#65533;&#65533;&#65533;&#65533;h&#65533;!&#65533;iL&#65533;&#65533;&#65533;&#65533;&#65533;i&#65533;p&#65533;,&#65533;&#65533; P&#194;&#65533;>Zc&#65533;A&#65533;9&#65533; &#65533;&#470;&#65533;!&#65533;&#30209;g#$8z&#65533;&#65533;&#65533;&#65533;&#65533;0&#65533;!&#65533;;&#65533;&#65533;&#65533;&#65533;&#65533;$&#65533;&#65533;y&#65533;H&#65533;j&#65533;&#65533;f&#65533;B&#65533;+&#65533;&#65533;a&#65533;&#65533;&#65533;&#65533;X&#65533;:&#65533;&#65533;C&#65533;<&#65533;&#65533;y&#65533;&#65533;H&#65533;$&#65533;&#65533; A/6&#65533;`b&#65533;0&#65533;&#65533;&#65533;&#65533;&#65533;jD&#65533;&#65533;
,&#65533;&#65533;&#65533;&#596; !&#65533;B!(&#65533;&#65533;&#1678;&#65533;AT&#65533;hA &#65533; >p`&#65533;
*P&#65533;&#65533;&#65533;-i 8&#65533;&#65533;&#65533; &#65533;&#65533;q&#34054;&#65533;k&#65533;b&#65533;5r$&#65533;qa&#65533;J&#65533;&#65533;\&#65533;p &#65533;0&#65533;&#65533;&#65533;&#65533;{&#65533;s2&#65533;K&#65533;&#65533;&#65533;gK)&#65533;d&#65533;+0&#65533;&#65533;&#65533;1&#65533;$K<"&#65533;&#65533;&#65533;&#65533;T&#65533;&#65533;&#1224;&#65533;&#65533;&#65533;AMBT&#65533; uH&#65533;*&#65533;&#65533;&#65533;&#65533;&#65533;.&#65533;&#65533;&#65533;&#65533;&#65533;j(&#65533;V%&#65533;8&#65533;&#65533;&#65533;m&#65533;T&#65533;P&#65533;T&#65533;&#65533;&#65533;
&#65533;G
&#65533;&#65533;(Yj&#65533;&#65533;ph&#65533;&#65533; w&#65533;\x@&&#65533;,&#65533;z]&#65533;E&#65533;g&#65533;&#65533;`p&#65533;&&#65533;&#65533;P&#65533;<&#65533;Ia&#65533;`&#65533;;&#65533;&#65533;2'x&#65533;$&#65533;xa&&#65533;!D+T&#65533;2,acr&#65533;&#65533;Ba&#65533;ze&#65533;8A06&#65533;ab&#65533;&#65533;&#65533;L&#65533;1&#65533;&#65533;&#65533; s@`A&#65533;n&#65533;&#65533;
8&#65533;G?&#65533;&#65533;&#65533;(&#65533;&#65533;!&#65533;&#65533;&#65533;?&#65533;&#65533;&#65533;/&#65533;Q&#65533;hxAjF&#65533;5Wj&#65533;&#65533;B&#65533;&#65533;&#65533;&#65533;p&#65533;4&#65533;&#65533;&#65533;&#65533;&#1099;  # &#65533;>`?&#65533;&#65533;&#65533;?<&#65533;&#65533;&#65533;&#65533;`2&#65533;X
&#65533;&#65533;$7D6&#65533;&#65533;-AB&#65533;|`&#65533;&#65533;&#65533;r&#65533;&#65533;&#65533;lP&#65533;#&#1360;L&#65533;C&#65533;R@&#65533;&#65533;&#65533;`)D,W&#65533;8&#65533;&#65533;h&#65533;.&#130;&#65533;&#65533;^&#65533;C	&#65533;&#65533;&#65533;n%&#65533;&#65533;&#1172;&#65533;I&#65533;&#65533;&#65533;&#65533;t&#1493;K&#65533; &#65533;+&#65533;&#65533;&#65533;+&#256;TTU&#65533;&#65533;2)&#65533;&#65533;&#65533;}&#65533;kH&#65533;&#1417;&#65533;&#65533;&#65533;&#65533;&#65533;G&#65533;V&#65533;(&#1056;]&#65533;&#65533;	&#65533;W)&#65533;,&#65533;&#65533;&#65533;G&#65533;V&#131;i&#65533;&#65533;}<W&#65533;x&#65533;.Q&#65533;j(B&#65533;&#65533;?@&#65533;&#65533;&#65533;"H&#65533;&#65533;&#65533;>d#&#65533;#%iIMz&#65533;2&#65533;E&#65533;&#756;B&#65533;&#65533;8&#65533;^&#598; &#65533;2R|&#65533;&#65533;&#65533;IA&#709;&#65533;&#65533;&#65533;
 N&#65533;1&#65533;02&#514;i&#65533;&#65533;&#65533;j&#65533;&#65533;v&#65533;&#206;q&#65533;9&#65533;`&#65533;`&#65533;?v&#65533;c&#65533;&#65533; &#65533;h&#65533;Q&#65533;&#65533;&#65533;%&#65533;&#65533;?&#65533;&#65533;	&#65533;5DeTl&#65533;&q&#65533;p&#1099;y&#65533;&#65533;?&#65533;&#65533;&#65533;&#65533;q0&#65533;?&#65533;&#65533;&#65533;&#65533;&#65533;q&#65533;&#65533;&#65533;H&#65533;&#65533;=l&#65533;&#65533;!&#65533;Y&#65533;1&#65533;&#65533; 0K$&#65533;
W@&#65533;&#1229;&#65533;&#65533;&#65533;&#65533;&#65533;hOF&#65533;lC&#65533;2A&#65533;&#65533;(&#65533;C$BL^`>
(&#65533;&#65533;@&#65533;&#65533;&#65533;&#65533;@|&#65533;,&#65533;&#65533;&#65533;&#65533; \Z&#65533;&#1080;&#65533;&#727;&#65533;.0WR&#65533;&#65533;&#65533;+&#65533;@&#65533;+&#65533;&#65533;-&#65533;&#65533;&#1068;&#406;&#65533;T%*M&#65533;,&#65533;&#65533;&&#65533;d&#65533;&#1175; &#65533;u&#65533;Bg&#65533;&#65533;8d&#65533;&#320;O&#65533;I&#65533;&#65533;&#65533;&#65533;(&#65533;(&#65533;&#65533;>JQ&#65533;&#65533;y&#65533;u&#65533;&#65533;4&#65533;&#65533;&#65533;

L+&#65533;$U&#65533;(J&#65533;9&#65533;&#65533;D&#65533;C&#65533;)P&#65533;N&#65533;&#65533;&#65533;AI&#65533;"|&#65533;T&#65533;LaHC&#65533;&#65533;M)B&#65533;	Z&#65533;n&#65533;&#65533;|&#65533;b&#65533;T&#65533;&#65533;&#65533;&#722;&#65533;6&#65533;&#65533;+1&#65533;Y&#65533;^&#65533;&#65533;&#65533;&#65533;&#65533;<&#65533; 2&#65533;&#65533;`B_&#65533;&#65533;i&#65533;&#65533;&@M&#65533;bX0%&#65533;.&#65533;&#65533;&#408;&#65533; &#65533;2&#65533;&#65533;&#65533;&#65533;&#65533;1B&#65533;&#65533;&#65533;`&#65533;D"&#65533;&#65533;C&#65533;&#65533;^&#65533;&#65533;&#574;H&#65533;+,&#65533;&#65533;&#65533;t&#65533;&#37519;&#65533;~&#65533;p	p&#65533;O&#65533;#[ X&#65533;&#65533;VB&#65533;&#65533;&#65533;&#65533;+D&#65533;C&#65533;>&#1872;&#65533;&#65533;&#1220;&#65533;1&#65533; &#65533;&#65533;&#65533;&#65533; &#65533;D&#65533;&#65533;&#65533;&#65533;A H@&#65533;&#65533;[&#65533;Q`&#65533;&#65533;$n&#65533;&#65533;&#65533;bS&#65533;&#65533;&#65533;&#65533;&#65533;&#65533; |0&#65533;8&#65533;&#65533;@ &#65533;1&#65533;?B&#65533;&#65533;&#65533;h&#65533; 9&#65533;tg&#1024;px&#65533;&#65533;;L&#65533;&#65533;{-&#65533;&#65533;&#65533;&#65533;&#65533;&#65533;N&#65533;&#65533;uH&#65533;&#65533;&#65533;k;&#65533;&#750;vW
vlj8&#65533;D&#65533;:/[@&#65533;&#65533;&#65533;2&#65533;&#1652;!e&#65533;&#65533;&#1937;&#65533;$&#65533;&#65533;+A&#65533;W&#65533;D&#65533;e&#65533;z%&#65533;&#65533;(&#65533;Y.&#65533;el&#65533;M/&#65533;
4&#65533;&#65533;m&#65533;c&#65533;&#65533;w&#65533;}&#65533;&#65533;(/0&#65533;]&#65533;>&#65533;ZW&#331; &#65533;`^&#65533;~q&#65533;&#65533;&#65533;J.&#65533;&#65533;7LC&'&#65533;&#65533;&#65533;b&#65533;&#65533;E&#65533;&#65533;(P&#65533;&#65533;`4P&#65533;~&#65533;&#65533;s&#65533;.wNi&#65533;	&#65533;&#199;&#65533;`&#65533;@&#65533;"&#65533;&#65533;0&#1339; &#65533;+w&#65533;&#65533; &#65533;c&#38400;&#65533;&#65533;&#65533;wH&#1233;&#65533;&#65533;<&#65533;r&#405;&#65533;&#65533;_&#65533;2&#65533;&#65533;&#65533;&#65533;3&#65533;r
&#65533;&#65533;&#65533;c,A&#65533;&#65533;]&#65533;b&#65533;&#65533;&#65533;f-0&#65533;fL&#65533;&#65533;&#65533;f&#65533;&#65533;x&#65533;&#65533;jT&#65533; &#65533;`&#65533;;&#65533;&#767;C&#65533;v!j&#65533;&#65533;B&#65533;&#65533;q&#65533;!`&#33783;Y7o&#65533;&#65533; &#65533;`^q#8#&#65533;H&#65533;
&#65533;1&#65533;&#65533;
&#65533;r&#65533;&#65533;6D&#65533;&#65533;4&#65533;_j&#65533;&#65533;&#65533;&#65533;81a&#65533;&#65533;+)&#65533;x &#65533;&#65533;&#65533;&#515;)&#65533;@&#65533;&#515;&#65533;S&#65533;&#65533;&#1584;d &#65533;0N&#65533;'m&#40274;B &#65533;M#&#65533;C&#65533;g&#1048;&#65533;kA<&#65533;&#65533;&#65533;&#65533;&#139;&#65533;[&#65533;k&#65533;&#65533;&#65533;&#65533;&#65533;&#65533;{&#65533;\07&#65533;&#65533; u&#65533;&#65533;&#534;M&#65533; &#65533;x&#336;s&#65533; d&#65533;
&#16558;K&#65533;&#65533;;0L0!1&#65533;;&#1025;&#65533;&#1231;gx&#65533;&#65533;2,0 &#65533; -&#774;D&#65533;&#65533;Tp&#65533;6&#65533;7\>v &#65533;!? &#65533; p&#65533;&#65533;>j&#65533;W&#65533;U &#65533;)&#65533;L(&#65533; #&#65533;C&#65533;&#65533;&#65533;m&#65533;&#65533;&#65533;U&#65533;F&#65533;
G,&#65533;&#65533;&#65533;Rp^&#65533;+N&#65533;D&#65533;k&#65533;t8&#65533;&#65533;Z   &#65533;Q7 b &#65533;&#65533;R&#65533;&#65533;j&#65533;	&#65533;l&#65533;>&#65533;6v&#65533;J&#65533;p&#244;&#65533;&#65533;[&#65533;C&#65533;&#65533;N&#65533;&#65533;.&#65533;&#65533;9&#65533;;&#65533; ?&#65533;{&#65533;Xhv{&#65533;&#65533;FK &#65533;&#65533;Qk&#65533;&#65533;&#65533;&#65533;&#65533;*@&#65533;!&#65533;=&#65533; } $h$&#65533;$} &#65533;w&#65533;&#65533;&#65533;&#65533;&#65533;&#33030;P {&#65533;&#65533;&#65533;&#65533;&#65533;J&#65533;&#65533;l&#65533;&#65533;&#65533;?&#65533;Ya&#65533;T0&#65533;&#65533;\HwPH&#65533;p&#65533;&#65533;X	#hH&#65533;&#65533;&#65533;&#65533;&#65533;&#65533;&#65533;	&#65533;&#65533;F&#65533;&#65533;&#65533;&#569;A&#65533;&#65533;&#65533;@&#65533;ea&#65533;&#65533;&#65533;(&#65533;I?kq&#65533;z&#65533; &#65533;&#65533;&#65533;X	&#65533;&#65533;&#65533;&#65533;&#65533; &#65533;&#65533;2$ 	3(&#65533;2H&#65533;&#65533;l!&#65533;&#65533;
&#65533;&#65533;N(&#65533;p&#65533;C&#65533;&#65533;rRF&#65533;	&#65533;&#65533;&#65533;&#65533;?x&#65533;&#65533;X&#65533;&#65533;&#65533;+(&#65533;8&#65533;&#65533;&#65533;4&#65533;&#65533;&#65533;&#65533;&#65533;xKG&#65533;&#65533;&#65533;5_&#65533; &#65533;*&#65533;&#65533;&#65533;&#65533;44 &#65533;&#65533;[	I5&#65533;D^4 F&#747;&#65533;{42&#65533;"&#65533; &#65533;Hh&#65533;?\&#65533;H&#65533;D5Q&#65533;&#604;L2Z&#65533;bS&#65533;&#65533;	&#65533;&#65533;&#65533;&#65533;j&#65533;q&#65533;n&#1281;f&#65533;&#65533;&#65533;(J-L&#65533;.|>&#65533;&#65533;&#65533;&#65533;&#65533;(&#65533;8&#65533;Y	&#65533;&#65533;&#65533;&#65533;&#65533;0h&#65533;&#65533; &#65533;&#65533;&#65533;&#65533;&#65533;&#65533;&#65533;&#65533;i/6&#65533;&#65533;&#65533;8&#65533;&#65533;&#65533;}D&#65533;&#65533;*&#65533;&#65533;'&#65533;&#65533;&#65533;6&#65533;&#65533;&#65533;&#65533;&#65533;KN&#65533;&#65533;H&#65533;\O&#65533;&#65533;&#65533;&#65533;&#65533;&#65533;&#65533;|&#65533;&#65533;)&#65533;&#65533;3&#65533;&#65533;iq&#65533;&#155;&#65533;&#65533;zX&#65533;&#65533;&#65533;F% &#65533; 1&#65533;&#65533;i&#65533;&#65533;M)'&#65533;&#65533;&#65533;qQ&#65533;05&#65533;C&#1028;0P&#65533;&#65533;&#65533;&#65533;1&#65533;h0.+
;&#65533;&#65533;&#65533;&#65533;>0X&#65533;&#1029;nx,&#65533;"&#65533;CK&#65533;r&#65533;l&#65533;e&#65533;4&#65533;&#65533;x&#65533;<&#65533;OSK3:=&#65533;&#65533;W&#65533;&#65533;&#65533;&#65533;#Hs&#65533;&"&#65533;R&#65533;8H&#65533;?d&#65533;&#65533;&#65533;[&#65533;&#1214;&#65533;
&#65533;*&#65533;&#65533;&#65533;8&#65533;J&#65533;G *&#65533; ?&#65533;&#65533;a6P&#65533;&#65533;b&#65533; &#65533;S
&#65533;&#65533;&#65533;r# /4H&#65533;&#65533;E&#65533; U`".&#65533;&#65533;l8-&#65533;&#65533;M&#65533;&#65533;&#65533;&#65533;&#65533;&#65533;&#65533;M&#65533;8&#65533;&#65533;$)&#65533;&#65533;&#65533;)`&#65533;&#1156;p&#65533;&#65533;x &#65533;&#65533;&#65533;&#65533;
KK4DCA&#65533;&#65533;\&#65533;&#65533;&#65533;7&#65533; &#65533;&#65533;&#65533;&#65533;&#65533;m&#65533;&#65533;w@&#65533;7&#65533;&#65533;x&#65533;&#65533;	n&#65533;&#942;p E&#65533;&#65533;p&#65533;^m&#65533;_&#65533;a=&#65533;"&#1538;&#65533;&#1767;@&#65533;S&#65533;N&#65533;Y&#65533;W&#1586;&#65533;|&#65533;S&#65533;&#65533;S8i%&#65533;#8&#65533;W&#65533;&#65533;F&#65533;Vl&#65533;A'&#65533;3(+&#624;0&&#65533; &#65533;BeK&#65533;&#65533;&#1985;&#65533;&#65533;C&#65533;!&#65533;&#65533;	j&#193;i&#65533;}%&#65533;&#65533; &#65533;V8(M&#65533;&#65533; *&#65533;&#65533;&#65533;i&#65533;;&#65533;m&#65533;&#65533;-&#65533;&#65533;	&#65533;&#65533;c&#65533;&#65533;&#65533;&#65533;&#65533;"EP&#65533;WH&#65533;H;&#65533;	&#65533; &#65533;&&#65533;@&#65533; ,&#65533;&#65533;GD&#65533;&#65533;&#65533;#&#65533;&#65533;&#65533;M&#65533;4&#65533;&#65533;&#65533;=&#65533;"&#65533;&#65533;&#65533;K&#65533;!&#65533;L&#65533;&#65533;&#65533;m&#65533;&#65533;&#65533;<S&#65533;&#65533;[X40DH&#65533;&#65533;D&#65533;HHL&#65533;H\&#65533;&#65533;&#65533;5O&#65533;&#65533;U( )x64&#65533;$<&#65533;?wP&#65533;+&#65533;&#65533;@&#65533;#&#65533;E5&#65533;2&#65533;9P&#65533;X&#65533;&#65533;H&#65533;)&#65533;&#65533;@&#65533;F&#65533;&#65533;&#65533;W&#65533;&#1052;$Ir8&#65533;rp) &#65533;&#65533;Q&#65533;
 &#65533;&#65533;&#65533;TM &#65533;&#65533;&#65533;&#65533;
&#65533;&#325;&#65533;&#65533;\&#65533;E&#1520;H&#65533;H&#65533;E&#65533;$&#65533;&#65533;&#65533;=]T &#65533;&#65533;uk &#65533;&#65533;MTh&#1902;p:&#65533;`&#1390;P&#65533;&#65533;&#65533;&#65533;W&#65533;0&#65533;]&#65533;'&#65533;&#65533;z&#65533;&#65533;&#65533;&#65533;6`AB&#65533;&#65533;P&#1967;@W|(&#65533;@|@&#65533;&#677;^&#65533;&#65533;\&#65533;&#65533;&#65533;\&#65533;}^|x&#65533;&#65533;<&#65533;&#65533;[&#65533;&#65533;9&#65533;;I&#65533;b&#65533;&#65533;3(C&#65533;p&#65533;Y&#65533;&#1010;&#65533;&#65533;&#65533;&#65533;&#65533;&#65533;&#65533;2R P50&#65533;&#65533;&#65533;!&#65533; &#65533; E0&#1226;&#65533;&#65533;&#65533;&#65533;&#65533;&#65533;c
&#65533;cs&#65533;&#65533;e&#65533;$(&#65533;&#65533;&#65533;&#212;}D&#65533;&#1344;&#65533;&#65533;'0&#65533;?&#65533;)&#65533;&#65533;L&#65533;&#65533;G<  *&#65533;a&#65533;\ &#65533;8&#65533;&#65533;&#65533;&#65533;LxF&#65533;y&#65533;@@&#65533;\[&#65533;[&#65533;&#65533;&#65533;,&#65533;&#65533;+&#65533;,&#65533;&#65533;&#65533;\&#65533;+&#65533;B, R&#65533;]C&#65533;&#65533;&#65533;M&#65533;.&#65533;h&#65533;&#65533;L$&#65533;" &#65533;5 0&#65533;3&#65533;&#65533;&#65533;Dp[!0%&#65533;P&#65533;T!&#65533;&#65533;&#65533; &#65533;&#65533;W&#65533;&#65533;`Hfh&#65533;&#65533; &#65533;f&#65533;&#65533;K(&#2034;`&#65533;&#65533;&#65533;&#65533;&#65533;&#65533;&#65533;'&#65533;(&#65533;)dMH&#65533;&#65533;&#65533;e&#65533;Lv&#65533;F&#65533;&#65533;$h&#65533;O&#65533;FP^&#65533;m Th&#65533;&#65533;&#65533;	&#65533;Q&#65533;[%&#65533;&#65533;B@&#65533;Q&#65533;&#65533;FX&#65533;Q&#65533;&#65533;[N&#65533;&#65533;e&#1973;&#65533;d&#65533;u]&#563;&#1926;@W&#65533;-&#65533;`6K5&#65533;&#65533;m` K&#65533;&#65533;EdjN&#65533;&#65533;&#65533;&#65533;&#65533;&#65533;&#65533;&#65533;&#65533;&#65533;&#65533;&#65533;V&#65533;?&#65533;&#65533;&#65533;]&#65533;z&#65533;&#65533;7&#65533;&#65533;IOB&#65533;!&#65533;&#65533;&#65533;%&#65533;&#65533;&#65533;&#65533;)+&#65533;&#65533;&#1031;_ BKXJ&#65533;&#65533;M&#65533;V&#65533;&#65533;Q&#65533;]4-&#65533;&#65533;&#65533;,&#65533;&#65533;P&#65533;&#65533;&#65533;/P&#65533;3&#65533;$&#65533;&#65533;&#65533;0ha&#65533;&#65533;K&#65533;0b'&#65533;&#65533;\&#65533; 5&#65533;!&#65533;&#65533;&#65533;&#65533;&#65533;&#65533;j%&#65533;j&#65533;A)z<&#65533;x&#65533;&#65533;;&#65533;1&#65533;FK&#65533;&#686;&#65533;&#65533;&#65533;i0&#65533;&#65533; p ?8&#65533;?mF>h&#65533;;8&#65533;i&#65533;l&#65533;&#65533;h&#65533;&#65533;r+78&#65533;&#65533;&#65533;h&#65533;@&#65533;g 3&#65533;F5&#65533;pHHE&#178;0/&#65533;&#65533;&#65533;&#65533;j&#65533;&#65533;&#65533;%Y&#65533;&#65533;}U&#65533;6&#65533;&#65533;&#65533;?_.&#65533;&#65533;e&#65533;&#65533;U&#65533;&#65533;&#65533;c&#65533;&#65533;^6&#65533;&#65533;&#65533;&#65533;&#65533;&#65533;&#65533;&#65533;d&#65533;&#65533;&#65533;N&#65533;e&#414;&#65533;[&#65533;lSf&#50520;&#65533;&#65533;&#65533;l&#65533;&#65533;\U&#65533;eT&#65533;Z&#65533;&#65533;R.&#65533;&#65533;v&#65533;&#326;]&#65533;^m&#65533;]]&#65533;5&#65533;&#65533;&#65533;&#65533;l&#65533;V]&#65533;&#65533;
t&#65533;&#65533;&#65533;x&#65533;c&#65533;f&#65533;&#65533;&#65533;&#65533;&#65533;A&#65533;P&#65533;&#65533; &#65533;l&#65533;*&#1712;X&#65533;ilI*&#1588;v`&#65533;&#65533;&#65533;&#65533;&#65533; &#65533;!&#65533;J;&#65533;`xU&#65533;&#65533;E(&#65533;r &#65533;&#65533;&#65533;C&#65533;&#65533;&#65533;&#65533;V&#65533;&#1337;&#65533;o&#65533;&#65533;&#65533;&#65533;&#65533;&#65533;&#65533;o&#65533;&#65533;&#65533;<&#1893;&#65533;/8&#65533;/#&#1637;&#65533;&#65533;&#65533;J(&#65533;c	&#65533;RZ&#65533;7&#65533;	_X&#65533;&#65533;r&#65533;&#65533;&#65533;&#65533;&#65533;	__z0qz&#65533;&#65533;qHqc&#65533;q &#65533;X&#65533;5@%`&#65533;&#65533;p&#65533;q_&#65533;&#65533;u &#65533;'&#65533; r!&#65533;&#65533;7F&#65533;	&#65533;pO&#65533;w&#65533;!&#65533;&#65533;rT[&#65533;&#65533;&#65533;'&#65533;&#65533; C&#65533;&#65533;(&#31640;&#65533;S&#65533;&#65533;&#65533;&#65533;V&#65533;&#65533;A&#65533;&#65533;&#65533;k&#65533;v&#65533;8&#65533;s&#65533;&#65533;k&#65533;&#65533;ajV&#465;&#65533;&#65533;&#65533;g&#65533;&#65533;&#65533;u&#65533;&#65533;.&#65533;Aw&#65533;&#65533;&#65533;%lEo&#65533;N&#65533;&#65533;&#65533;^&#1968;&#65533;e[&#65533;Fh&#65533;&#65533;&#65533;i4&#65533;&#65533;xe}&#65533;_ &#65533;&#65533; &#65533;&#65533;0&#65533;&#65533;J&#65533;&#65533;&#65533;&#65533;&#65533;&#65533;H&#65533;&#1614;^&#1549;^Y/&#65533;Y&#1790;^&#65533;Hf&#65533;&#65533;&#65533;&#65533;&#65533;u]_	&#65533;P-&#65533;&#65533;K} M&#65533;&#65533;&#65533;&#65533;v2&#65533;&#65533;&#65533;\&#65533;K&#65533;&#65533;&#65533;&#65533;:xXF)&#65533;mJ&#65533;&#65533;O&#65533; r&#65533;
 &#65533;0&#65533;5&#65533;n&#65533;=&#65533;&#65533;&#65533;E&#65533;&#65533;E&#65533;w&#65533;&#65533;upc	/%&#65533;&#65533;w&#65533;&#65533;w&#65533;&#65533;x&#65533;H&#65533;&#65533;|&#65533; p0r#&#65533;q&#65533;&#65533;&#65533;&#65533;&#65533;,&#65533;&#65533; &#65533;&#65533;x&#65533;&#65533;&#65533;&#65533;&#65533;&#65533;&#65533;&#65533;&#65533;&#65533;&#65533;*&#65533;x&#65533;&#65533;&#65533;&#65533;&#65533;&#65533;&#65533;x&#65533;_y&#65533;o&#65533;&#65533;&#65533;*&#65533;r&#65533;&#65533;&#65533;q %&#65533;p&#65533;&#65533;x&#65533;y_`&#65533;c(&#65533;&#65533;&#65533;N&#65533;&1&#65533;&#65533;&#65533;&#1774;xk#&#65533;s&#65533;Y&#65533;;&#65533;&#65533;k%Q&#65533;9&#65533;&#65533;:&#65533;&#65533;C g &#65533;Z&#65533;&#65533;&#65533;&#65533;i>&#65533;dn&#27752;&#65533;C&#65533;e&#65533;&#65533;&#65533;tY	sAu&#65533;^&#65533;(&#65533;:&#65533;b&#65533;&#65533;&#65533;&#65533;@&#65533;&#65533;{&#65533;_)&#65533;@t&#65533;&#65533;&#65533;V&#65533;g&#65533;|&#65533;&#65533;&#65533;Xx&#65533;{a7&#1941;(&#65533;&#65533;&#65533;V&#65533;o&#65533;&#65533;D&#65533;&#1480;A&#407;&#65533;&#65533;&#65533;A\&#65533;M&#65533;&#65533;q&#65533;Y @&#65533;&#582;&#65533;&#65533;&#65533;:h&#65533;:&#65533;(&#65533;&#65533;p&#65533;&#65533;&#65533;&#65533;(&#65533;o&#65533;&#65533;&#65533;&#65533;&#65533;R&#65533;ul$&#65533;&#65533;&#556;& &#65533;Z&#65533;&#65533;Z&#65533;&#65533;&#65533;&#65533;&#65533;&#65533;9&#65533;
 &#65533;j&#65533;,&#65533;Y&#65533;	&#65533;p&#65533;&#65533;&#65533;M &#65533;&#65533; &#65533;(E&#65533;n&#65533;!u&#65533;{@(EXj&#65533;&#65533;Tb&#65533;&#65533;&#65533;u&#65533; &#65533;&#65533; &#65533;d &#132;
2l&#65533;&#65533;!D&#65533;.&#65533;&#65533;&#65533;&#65533;G&#65533;&#261;f&#65533;x1a&#325;~L&#65533;)&#65533;&#65533;j&#65533;	P&#65533;&#65533;&#6103;&&#65533;&#65533;&#65533;&#65533;B&#65533;.\l&#65533;&#65533;&#65533;&#65533;N&#65533;BI&#65533;E&#582;.>}&#65533;&#65533;m'&#167;&#65533;x&#65533;3*&#65533;&#1997;&#65533;"*g#a&#65533;n&#65533;r}&#65533;,CJ&#65533;l&#65533;@&#65533;P&#65533;&#1718;r&#65533;&#65533;X&#65533;&#65533;&#65533;u&#10907;("&#1921;N&#65533;&#65533;k&#65533;0&#65533;&#266;&#65533;&#65533;
*&#65533;&#65533;@A&#65533;$&#65533;&#65533;&#65533;&#65533;q&#65533;&#65533;&#65533;&#65533;&#65533;&#65533;&#65533;o&#65533;&&#65533;&#65533;.[&#65533;&#65533;&#65533;&#65533;h&#65533;G&#65533;&#65533;SF&#65533;&#65533;&#65533;pPD*&#65533;H&#65533;A&#65533;&#65533;+~&#65533;&#65533; &#65533;5&#65533;d
&#65533;l&#65533;&#65533;pB]NW&#65533;| &#65533;&#65533;&#65533;&#65533;1K&#65533;&#65533;&#65533;&#65533;)o&#65533;&#65533;&#65533;&#65533;C*&#65533;&#65533;&#334;	3"&#65533;0&#65533;&#65533;N;&#65533;&#65533;JoBW&#65533;&#65533;?4&#65533;
&#65533;	&#1544;&#65533;0&#65533; Zx	&#65533;P>&#65533;C@B6)V&#65533;z
&#65533;&#65533;P 9&#65533;&#65533;&#65533;&#65533;"H(&#65533;&#65533;&#65533;&#65533;fn&#65533;&#65533;&#65533;? &#65533;&#65533;jR&#142;0"&#291;]?&#65533;#0&#65533;hR&#65533;&#65533;&#65533;q&#65533;&#65533;&#65533;O`&#65533;&#65533;&#65533;"Zy%&#65533;&#65533;=&#65533;dZ>4&#65533;,t&#65533;&#65533;B&#65533;`iXvis&Wk&#65533;&#65533;C&#65533;&#65533;&#65533;&#26313;&#65533;s&#65533;&#65533;&#65533;O&#65533;&#65533;}&#65533;&#65533;x%({&#41552;h&#65533;Z&#65533;Cp&#65533;P&#65533;&#65533;&#65533;&#65533;lZ
IG&#65533;&#65533;&#65533;J&#65533;<&#420;&#65533;4C&#65533;?&#65533;4a&#65533;&#65533;&#65533;&#65533;&#65533;A&#65533; &#65533;&#65533;&#65533;&#65533; &#65533;&#65533;j&#65533;@k&#65533;:&#65533;?k&#65533;Z&#65533;&#65533;&#65533;AG&#65533;&#65533;8`B&#65533;,
(
&#65533;&#65533;P&#65533;&#65533;5&#65533;	&#65533;&#65533;":4&#65533;&#65533; QKB&#65533;8&#65533;&#183;&#65533;QK&#65533;;&#65533;&#65533;"mY&#65533;&#65533;&#65533;&#1066;p&#65533;?&#65533;&#65533;&#65533;$&#65533;&#65533;{)WT&#65533;&#65533;&#65533;P]6Pb4&#65533;&#65533;F&#65533;	U&#65533;&#65533;&l&#65533;&#65533;?,cW&#65533;%D&#65533;C&#65533;r&#65533;&#65533;8&#65533;&#65533;&#65533;i&#65533;&#65533;&#65533;*3&#65533;&#65533;r%&#65533;&#65533;x&#65533;4^&#65533;sFD\,LBDs&#1344;&#65533;O&#65533;2&#65533;&#65533;&#65533;&#65533;P+&#65533;&#65533;?J&#65533;&#65533;FN&#65533;&#65533;]&#65533;W&#65533;&#65533;7Z&&#65533;xq)&#65533;&#1355;&#65533;&#65533;&#65533;&#1680;)&#65533;0dGt&#65533;&#65533;uq&#65533;O&#1948;&#65533;&#65533;&#65533;|&#1245;&#65533;&#1984;&#65533;&#65533;&#65533;&#65533;7&#65533;&#65533;Q&#65533;B&#65533;A
)&#65533;7C&#65533;&#65533;&#65533;&#65533; &#65533;8$9)	&#65533;&#65533;&#65533;&#65533;&#65533;&#65533;A&#65533;&#65533;y&#65533;~z&#65533;+2]a&#65533;V&#65533;	&#65533;&#65533;&#65533;$&#65533;&#65533;&#65533;e&#65533;&#65533;C3&#65533;&#65533;#
)&#65533;PK&#65533; &#65533;&#65533;&#65533;&#65533;&#65533;?mdCfH&#65533;&#65533;&#65533;&#65533;<&#65533;&#65533;&#65533;!&#65533;&#65533;h/>K&#1015;&#65533;&#65533;&<=&#65533;m$&#65533;&#65533;&#65533;&#65533;@=Z&#65533;$&#65533;&#65533;&#65533;c&#65533;&#65533;&#65533;&#65533;&#65533;?&#65533;	&#65533;&#65533;	&#65533;&#65533;OY
1:&#65533;7&#65533;&#65533;B!X!B&#65533;b&#65533;Xx&#65533;&#65533;.F&#65533;&#65533;&#65533;?8&#65533;*&#65533;{D&#65533;&#65533;&#658;=&#1957;&#65533;=&#58959;&#65533;&#65533;&#65533;&#65533; &#65533;s&#65533;&#65533;&#65533;&#65533;&#65533;&#196;.u&#65533;&#65533;&#65533;&#65533;&#65533;&#65533;x&#65533;&#65533;s&#65533;&#65533;V3&#32778;&#65533;fI_&#65533;&#65533;&#65533;&#65533;f|&#65533;&#65533;&#65533;GU&#65533;`&#65533;c &#65533;&#65533;?&#65533;H&~&#65533;!A&#65533;&#65533;@&#65533;&#65533;&#65533;C&#65533;!&#65533;H&#65533;n&#65533;&#1092;&#65533;&#65533;q HUR%G=*dI&#65533;?&#65533;&#65533;&#65533;y&#65533;&#65533;&#65533;T&#65533;&#65533;$&#65533;&#65533;&#65533;<&#65533;[&#65533;)R&#65533;R&#65533;C&#65533;%&#65533;2&#65533;e21\JX&#65533;&#65533;T&#65533;&#400;r&#65533;	q&#65533;&#65533;r&#65533;I&#65533;l&#65533;w&#65533;|eBT` &#65533;&#65533;XT@&#65533;Y&#65533;i&#65533;&#65533;Z &#65533;&#65533;&#65533;B&#65533;&#65533;&#65533;!Ysh&#65533;C&#65533;&#65533;=&#65533;@~&#65533;&#65533;&#65533;%,K&#65533;&#65533;M#&#65533;&#65533;Z{&#65533;5&#65533;B0g\&#65533;&#65533;uG&#65533;&#65533;&#65533;&#65533;PMB&#65533; 2&#65533;&#65533;m&#65533;&#65533;';&#65533;v&#65533;w&#65533;&#65533;X&#65533;$&#65533;6&#65533;&#65533;4~&#65533;&#65533; &#65533;p&#518;&#65533;F!o&#65533;&#65533;&#65533;&#65533;&#65533;&#65533;c	U&#65533;=&#65533;&#65533;&#65533;f&#65533;^&#65533;&#30791;&#65533;"&#65533;eKH&#65533;0&#65533;9&#65533;&#65533;f#$&#10436;X&#65533;&#65533;&#65533;&#65533;&#65533;@@&#65533;+&#65533;&#65533;#) &#5893; _~&#65533;&#65533;&#65533;&#65533;&#65533;&#65533;7&#65533;&#65533;Mr&#65533;I&#65533;3&#65533;&#65533;&#65533;BC&#65533;&#65533;&#65533;&#65533;&#65533;
&#65533;&#65533;&#65533;j&#65533;&#275;`1&#65533;&#65533;,&#65533;&#65533;%&#65533;&#65533;]}v&#65533;;&#65533;&#565;&#65533;&#1788;&#65533;)&#65533;&#65533;t&#65533;R{&#65533;+`&#65533;K,&#65533;&#65533;&#65533;&#65533;&#65533;&#65533;&#65533;["d&#65533;&#65533;	&#65533;&#65533;&#65533;*&#65533;.-&#65533;	V&#65533;1`&#65533;&#65533;&#65533;&#65533;&#65533;&#65533;&#1659;&#65533;&#65533;#&#65533;&#65533;fb&#65533;IV042&#65533; 8$&#1248;&#65533;@V&#65533;
&#65533;@&#65533;lI&#65533;&#65533;%&#65533;&#65533;&#65533;&#65533;&#65533;& P&#65533;
w!&#65533;&#65533;&#65533;Mg&#65533;wzN!&#65533;P&#65533;B&#65533;`&#1400;3&#65533;&#65533;&#65533; l Jx&#65533;PX&#65533;m&#65533;&#65533;(&#65533;&#65533;@&#65533;Ji&#65533;&#65533;yq &#65533;&#65533;%B&#1963;&#65533;y&#65533;&#65533;&#65533;&#65533;'B&#65533;y&#65533;I&#65533;&#65533;T&#65533; N;&#27618;VU&#65533;&#65533;&#65533;r&#65533;&#65533;	X&#65533;&#65533;&#65533;&#65533;\&#65533;&#65533;y&#65533;&#65533;&#65533;	9&#65533;mx&#65533;&#65533;'&#65533;!apE&#65533;&#65533;&#65533;'&#65533;&#65533;&#65533;&#65533;&#65533;&#65533;&#65533;&#65533;&#65533;"&#65533;&#65533;&#65533;&#65533;*	&#65533;v5&#65533;q[ql&#65533;&#65533;l&#65533;&#65533;D`_&#65533;W&#65533;p2&#65533;E>&#65533;&#65533;&#65533;\d&#65533;$&#65533;&#65533;&#65533;&#65533;n&#65533;&#65533;&#1202;&#65533;&#65533;&#65533;&#65533;yI&#705;S&#65533;&#65533;&#65533;lYD8&#129;&#65533;&#65533;&#65533;&#65533;U&#65533;&#65533;&#65533;&#65533;`b&#856;P_C&#65533;a&#65533;&#65533;&#1857;&#65533;&#65533;-&#65533;&#65533;q	&#65533;"d&#65533;g&#65533;H[&#65533;&#65533;&#65533;&#65533;&#65533;$&#65533;&#65533;j&#853;0&#65533;B&#65533;&#65533; &#65533;0&#65533;&#65533;&#65533; &#65533;m&#65533;&#65533;[&#65533;&#65533;~&#65533;&#65533;?y6/&#65533;!&#65533;&#65533;<&#65533;~&#65533;#&#65533;&#65533;BvS&#65533;N&#65533;&#65533;c&#65533;&#65533;&#65533;bD&#65533;&#65533;&#65533;B&#65533;(*(4&#65533;!&#65533;&#65533;y&#65533;&#657;&#65533;&#856;&#65533;5&#65533;&#65533;5&#65533; B &#65533;&#65533;&#65533;&#65533;&#65533;&#65533;> &#65533;&#65533;@&#65533;&#65533;&#65533;&#1345;&#65533; g&#65533;&#65533;<y&#65533;@&#65533;,&#1389;.&#65533;l&#65533;5&#65533;&#65533;&#65533;!6En&#65533;&#65533; ;$A&#65533;&#65533;B9&#65533;&&#65533;&#65533;&#65533;A\=&#65533;:)0Ft[c&#65533;h&#65533;%d`&#8498;&#65533;&#65533;&#65533;J&#65533;&#65533;&#65533;w|&#65533;&#65533;a&#65533;&#65533;&#65533;mv&#65533;&#65533;5&#65533;?k &#1810;&#65533;)gy&#65533;&#65533;03&#65533;&#65533;M&#65533;8&#65533;R/&#65533;4&#65533;&#65533;lh&#65533;&#65533;&#65533;P&#65533;&#28112;;co!&#65533;3g9k&#65533;;`S&#65533;K&#65533;&#65533;<&#1517;&#65533;&#65533;e&#65533;OH*&#65533; s&#65533;(&#65533;G>&#65533;L&#65533;&#65533;&#65533; kNJT&#65533;&&#65533;
&#65533;&#65533;&#65533;n&#65533;&#65533;4&#65533;m|g&#65533;&#1168;w&#65533;&#65533;q&#65533;u&#65533;&#65533;
v3&#65533;QX`&#65533;&#65533;[N&#65533;`L&#65533;&#65533;I&#65533;+&#65533;&#65533;&#65533;&#65533;&#65533;9&#65533;&#65533;`&#65533;&#65533;&#131;&#65533;q&#65533;!+&#65533;&#65533;&#65533;&#65533;y&#65533;<IaX&#65533;&#65533;&#65533;Q&#65533;&#770;&#65533;K&#65533;&#65533;\rO&#65533;&#65533;R &#65533;;&#65533;&#65533;&#65533;&#65533;&#65533;&#65533;uB&#65533;)^&#65533;&#1835;c&#65533;*&#65533;M&#65533;&#65533;&#65533;&#65533;&#65533; O8E&#65533;&#65533;3&#65533;&#65533;;&#65533;&#459;@&#65533;&#1464;&#65533;*^,&#65533;&#65533;b&#65533;\&#65533;r&#65533;&#65533;, &#65533;&#65533;&#65533; c&#65533;&#65533;dy&#65533;{i&#65533;&#65533;&#65533;?(&#65533;&#65533;-&#65533;&#65533;C mKd&#65533;&#65533;-&#65533;]D &#65533;&#65533;}B&#65533;YB&#65533;&#65533;a&#65533;@6i&#65533;?&#65533;&#65533;?x&#65533;p]\&#65533; &#65533;&#65533;&#65533;=&#65533;]&#65533;A&#65533;&#65533;&#376;&#65533;&#65533;)&#65533;
&#65533;?&#65533;@&#65533;&#65533;&#65533;&#65533;&#65533;&#65533;LWB&#65533;]&#65533;&#65533;&#65533;&#65533;t&#65533;Fa&#65533;C&#65533;BB&#65533;&#65533;&#65533;!&#65533;&#65533;"D1&#65533;&#65533;@&#512;Bp&#65533;$&#65533;(&#65533;&#65533;&#65533;&#65533;&#65533;&#65533;W&&#65533;&#65533;aF&#65533;&#65533;&#65533;rA0&#65533;!m&#65533;p&#65533;j&#65533;^&#65533;&#65533;B&#65533;F&#65533;&#65533;&#65533;&#65533;&#65533;&#65533;?&#65533;&#1449;&#317;,B$&#65533;!&#65533;&#65533;!&#65533;A&#65533;&#1863;=Z&#65533;&#65533;G&#65533;a&#65533;&#65533;	&#65533;&#65533;&#65533;&#65533;&#65533;&#65533;&#65533;E&#65533;&#65533;"&#65533;&#65533;&#137;_$&#65533;&#65533;y&#65533;&#65533;&#65533;")Y.*&#65533;&#65533;,&#65533;2&#65533;&#65533;)&#65533;!F&#65533;&#65533;&#65533;&#65533;&#1625;}P+D-.&#65533;%&#65533;&#65533;&#65533;&#65533;DB&#65533;P&#65533;&#65533;e&#65533;&#65533;&#65533;Y&#65533;&#65533;\B6&#65533;&#65533;]&#65533;&#65533;I(&#65533;6v]e&#65533;6*&#65533;&#65533;&#65533;C
&#65533;]C&#1040;&#65533;%&#2022;&#65533;&#65533;h&#65533;D&#1617;&#65533;&#65533;]&#65533;M&#65533;&#65533;}&#1707;&#65533;B;&#65533;&#65533;F&#65533;&#65533;&#65533;1Ds$&#65533;&#65533;CkD&#65533;@ ,&#65533;;,@ &#65533;&#65533;h@7\@@$@C@*D&#65533;q&#65533;9G&#65533;&#65533; &#65533;&#65533;&#65533;pE&#65533;\$6&#297;T&#65533;&#65533;r%ZUS&#65533;L "^X@L&#65533;&#65533;@&#65533;i,&#65533;&#65533;&#65533;iXA&#65533;&#65533;8A&#65533;8&#65533;&#65533; W &#65533;&&#65533;&#65533;&#65533;&#65533;%V&#65533;&#65533;!,&#65533;_&#65533;0&#65533;&#65533;I&#65533;&#65533;&#65533;&#65533;&#341;"Vf&#65533;&#1512;"-&#65533;b&#65533;&#65533;&#65533;&#65533;C&#65533;\Y&#802;.V&#65533;&#65533;E&#65533;d#-&#65533;&#65533;P&#65533;6`&#1165;&#65533;5&#65533;O&#65533;dO1cB&#65533;2D_~&#65533;B&#65533;V&#65533;Q]&#65533;&#65533;B&&#65533;x&#189;c.&H&#65533;&#65533;T`&#65533;C`&#65533;&#65533;M&#65533;,&#65533;x-&#65533;@9D"&#65533;FI6&#65533;DJM&#65533;&#65533;&#1620;&#65533;t&#352;C&#1321;&#65533;*&#65533;&#65533;&#65533;(&#65533;sb!&#65533;&#65533;a&#65533;&#767;hZ!&#1126;&#65533;&#65533;dFUBG&#65533;E&#65533;&#65533;y&#65533;&#65533;W?&#65533;&#65533;@yfp&#65533;$&#65533;=g=&#65533;$&#65533;&#65533;S&#65533;&#65533;apBD&#65533;X&#2019;&#65533;&#65533;1&#65533;&#65533;-&#65533;Q&#65533;&#1994;!&#65533;'&#65533;&#65533;x&#65533;R&#65533;&#65533;%&#65533;&*&#65533;&#65533;&#65533;&#65533;(j&#65533;|&#65533;gY&#65533;&#65533;mW&#65533;&#65533;,&#65533;@&#65533;=&#65533;&#65533;&#65533;&#65533;&#65533;1V&#65533;&#65533;E&#65533;-&#65533;&#65533;&#65533;&#65533;&#1109;&#65533;&#65533;A&#65533;&#65533;B&#65533;-"&#731;&#65533;"]dO6|&#65533;_B&#65533;_V]Bx&#65533;p &#65533;Vcb&#65533;U&#65533;&#65533;&#65533;&#65533;h&#229;h&#65533;&#65533;&#65533;Z&#65533;@|Vfu&#65533;Z&#65533;i&#65533;&#65533;$]&#65533; &#65533;B&#1571;&#65533;&#612;&#65533;&#65533;l&#65533;&#65533;n&#65533;&#65533;N o&#65533;&#65533;&#65533;pj0o"&#65533;z&#65533;]&#65533;"&#65533;pF&#65533;&#65533;&#65533;l&#65533;&#1878;&#902;X&#65533;j&#65533;ZN&#65533;&#65533;&#65533;&#65533;&#65533;)&#65533;}=&#65533;&#65533;B &#420;E&#65533;@i"&#65533;&#337;J&#65533; &#1957;T&#65533;YTD,&#65533;BL&#65533;p^F&#65533;XY&#65533;Uy&#65533;&#29317;E&#65533;&#65533;&#65533;D&#65533;&#65533;!&#65533;&#1191;&#65533;&#65533;"&#65533;&#65533;n&#65533;?&#65533;@&#65533;&#65533;&#65533;&#65533;&#65533;C&#65533;&#65533;&#65533;&#65533;5&#65533;c&#354;C(&#65533;,&#65533;&#65533;&#65533;&#65533;^&#65533; K%&#65533;&#65533;&#65533;&#65533;&#65533;&#65533;"-R&#65533;@&#65533;&#65533;&#65533;&#65533; B&#65533;h&#65533;&#65533;&#65533;Y&#65533;<&#65533;&#240;&#65533;&#65533;&#65533;&#65533;XS6DR&#65533;Bw&#898;:&#65533;&#873;y&#65533;&#65533;F&#785;&#65533;2@&#65533;&#65533;&#65533;&#65533;&#65533;|&#65533;EI&#65533;n&#65533;m&#65533;m&#65533;&#65533;&#65533;&#65533;&#65533;L)&#65533;&#443;&#65533;&#65533;&#65533;E&#65533;&#65533;li=&#65533;&#65533;&#65533;C&#65533;J&#65533;&#65533;B="olC&#65533;&#65533;&#65533;B&#65533;K&#65533;&#65533;&#65533;@&#65533;&#65533;&#65533;&#65533;&#65533;&#65533;&#1925;&#65533;&#65533;"&#65533;&#65533;f&#65533;&#65533;)I&#65533;&#65533;xmN,&#65533;J&#65533;&#65533;&#65533;&#65533;kx&#65533;w)D&#65533;5&#65533;"&#65533;j!&#65533;D&#65533;&#65533;A(D&#65533;&#65533;&#65533;4\x&#65533;gC &#65533;ZA&#65533;%&#65533;X&#65533;X&#65533;[%&#65533;N*&#65533;&#65533;`&#65533;'2&#65533;&#65533;~&#65533;aaA&#65533;&#65533;&#65533;:&#1061;&#65533;&#65533;.&#65533;&#65533;&#65533;&#65533;jD&#65533;eI&#65533;&#65533;&#869;C0&#65533;B&#65533;*m &#65533;B&#65533;&#65533;_r B&#65533;&#241;&#65533;&#65533;\&#65533;&#1790;&#65533;&#65533;
&#65533;&&#65533;_&#65533;&#65533;g{&#65533;&#65533;&#65533;&#65533;([&#65533;Ew&#65533;&#65533;&#65533;&#65533;=&#65533;9&#65533;iNA&#65533;&#657;f2AYW&#65533;.^&#65533;&#65533;j$&#65533;t&#65533;&#65533;u&#65533;&#65533;!&#65533;X&#65533;&#65533;&#65533;"&#65533;.&#65533;Zj&#65533;&#65533;(&#65533;&#65533;t&#65533;Fj|&#65533;&#65533;i&#65533; &#65533;G
"M&#65533;nB,&#65533;&#288;&#65533;&#65533; ?&#65533;ft-&#65533;&&#65533;&#65533;il&#65533;&#65533;&#65533;6&#65533;&#65533;e&#65533;&#65533;6&#65533;&#65533;&#1422;0Q!&#65533;N4R9&#65533;&#65533;+F&#65533;"$,&#65533;&#65533;!&#65533;w&#65533;@&#44174;&#65533;&#65533;&#65533;N&#65533;&#65533;&#65533;&-&#65533;&#65533;&#65533;&#65533;W`-b(&#65533;&#65533;&#1641;FVB&#65533;&#65533;>&#65533; }&#65533;Y&#65533;C&#65533;_&#65533;&#65533;_{&#65533;&#65533;&#65533;%&#65533;{&#65533;,&#65533;U\c>&#65533;i&#65533;&#65533;?@+Bp&#65533;&#962;&#65533;z&#65533;&#606;&#65533;&#65533;B&#65533;L&#65533;&#1965;5Az&#65533;&#65533;&#65533;$.&#65533;&#65533;2&#65533;&#65533;o&#1446;B&#65533;&#65533;i&#65533;&#65533;IZ.&#65533;&#65533;+l&#65533;&#65533;&#65533;r&#65533;&#65533;nV)M&#65533;&#65533;>&#65533;O&#65533;&#65533;9&#65533;B&#65533;&#65533;&#65533;&#65533;^=D&#65533;&#65533;&#65533;w}&#65533;&#65533;@)^)7k&#65533;V9*&#65533;{9&#65533;V&#65533;&#65533;&#65533;&#65533;@8D&#65533;&#65533;&#65533;y&#65533;&#65533;y2DS&#65533;T&#65533;g&&#65533;GSf&#65533;&#821;/&#65533;q&#65533;&#65533;L&#65533;"|&#65533;BD&#65533;&#65533;D@e&#65533;&#65533;@8&#65533;c&#65533;&#65533;&#65533;&#65533;&#65533;/&#65533;{&#1696;)&#65533;"&#65533;d:D8&#65533;&#65533;&#65533;&#65533;&#65533;&#65533;&#65533;(b&#65533;+&#65533;&#65533;&#65533;&#65533;&#65533;&#65533;2D&#34990;&#65533;&#65533;A&#65533;&#65533;0&#65533;&#65533;&#65533;F*?D&#65533;&#65533;#&#65533;f?&#65533;&#65533;&#65533;&#1124;aa&#65533;ei&#65533;&#65533;<&#65533;F,T<&#1885;&#65533;&#65533;&#65533;@C&#65533;Z&#65533;&#65533;E&#65533;&#65533;0&#65533;&#13890;&#65533;d3&#812;&#65533;&#65533;&#65533;&#65533;g&#65533;$w&#65533; *\"&#65533;&#65533;&#65533;w&#65533;&#65533;&#65533;*CT	&#65533; 9(&#65533;&#65533;&#65533;?&#65533;&#65533;@&#65533;</D<&#65533;s"&#65533;&#65533;l&#65533;u&#65533;|&#65533;/A&#65533; A&#65533;B(&#65533;&#65533;&#65533;&#65533;^&#65533;&#65533;5&#65533;ED&#65533;&#65533;@&#65533;&#65533;BX&#65533;?&#65533;G&#65533;&#65533;T&#65533;&#65533;%&#65533;o&#65533;'U&#65533;&#65533;	&#65533;&#1735;B&#65533;&#65533;G&#298;0 &#65533;&#65533;4&#65533;@p&#65533;1&#65533;&#65533;I&#65533;&#65533;:2&#65533;Jmi!&#65533;&#65533;Q &#65533;t&#65533;&#65533;0&#65533;&#65533;$@&#65533;c&#65533;&#1200;B&#65533;f]&#65533;t&#65533;&#65533;&#65533;0i?^&#65533;B&#65533;&#65533;&#65533;#n&#65533;&&#65533;Z&#65533;M7&#65533;
&#65533;C&#65533;*1W[C&#65533;=&#862;&#65533;&#65533;&#1906;&#65533;&,l3&#65533;6Rx&#65533;?&#65533;&#65533;@&#65533;&#65533;^s&#65533;?&#65533;&#65533;C&#65533;q&#65533;"D&#65533;1&#65533;&#65533;3=&#65533; @g@g&#65533;cL&#65533;@h&#65533;B&#65533;!8D'&#65533;+&#65533;&#65533;f+&#65533;&#65533;&#65533;gG.$B_&#65533;l&#65533;&&#65533;&#65533;?&#65533;B&#65533;6B&#65533;&#65533;@&#65533;C&#65533;&#65533;_&#566;*$>l&#65533;*&#65533;&#65533;lc&#65533;c&#65533;E.&#1285;a&#65533;XI&#65533;t&&#65533;&#65533;{C/&#65533;G$&#65533;Bt'&#65533;&#65533;P'&#65533;&#65533;4&#65533;q)4&#1495;N&#65533;&#65533;&#65533;d&#65533;+&#65533;&iT&#65533;&#65533;&#65533;&#65533;&#65533;&#65533;$&#65533;X&#65533;H&#65533;5+0uC&#65533;,J&#628;&#65533;@&#65533;}='&#65533;&#65533;$&#65533;V&#65533;&#65533;T/&#65533;?a5&#65533;&#65533;$&#65533;&#65533;[.&#65533;&#65533;r5n&#65533;&#65533;5&#65533;
oB&#65533;&#65533;C&#65533;&#65533;B&#65533;A&#65533;Q&#65533;hCxb:&#735; 2L&#65533;@ &#65533;7&#65533;&#65533;? r|.&#65533;o&#65533;&#65533;a H&#65533;&#65533;@&#1677; &#65533;&#16524;&#65533;&#65533;3hjc&#65533;'&#65533;'Fy&#65533;&#65533;&#65533;G&#65533;&#65533;T&#65533;&#65533;&#65533;&2&#65533;D&#65533;|)&#65533;B&#65533;B&#65533;&#65533;J&#65533;K&#65533;J&#65533;&#65533;^&#65533;&#65533;&#65533;&#65533;&#65533;(&#65533;&#65533;?&#65533;Q\{&&#65533;5.~#F3@A&#65533;AA[&#65533;&#65533;
W&#65533;l|WV[&#65533;&#65533;iS&#65533;&#65533;&#29616;&#65533;3@UFx&#65533;E&#65533;&#65533;i&#65533;&#65533;&#65533;<$^&#65533;&#65533;$^k&#65533;&#65533;&#65533;gl&#65533;y&#65533;&#65533;&#65533;&#65533;&#65533;^&#65533;&#65533; &#65533;F353 &#65533;&#65533;&#65533;&#65533;gt&#65533;&#65533;o&#65533;&#65533;q'&&#65533;%rb8t&#65533;?&#65533;?`&#65533;;D&#65533;E&#65533;K&#65533;&#65533;
&#65533;&#65533;&#65533;&#65533;&#65533;&#65533;&#65533;tU&#65533;@l&#65533;&#65533;B]w&#65533;&#65533;Bh[&#65533;V&#65533;9&#65533; p&#1325;&#65533;&#65533;s&#65533;a&#65533;&#65533;&#65533;&#65533;&#65533;J&#65533;&#1136;;&#65533;lh&#65533;x&#1361;&#65533;&#65533;C&#65533;&#65533;&#65533;&#65533;3$&#65533;&#65533;&#65533;W&#65533;&#65533;^&#65533;&#65533;s&#65533;?Z&#65533;&#65533;&#65533;@&#65533;&#65533;w:&#65533;&#65533;^&#65533;&#65533;9&#65533;&#65533;*(&#65533;*&#65533;B&#65533;\E|?S2q&#65533;&#65533;&#65533;v&#65533;[	&#65533;&#65533;z&#65533;&#65533;&#65533;`&#65533; BH+W@&#65533;E&#65533;&#65533;C&#65533;&#65533;J&#65533; }&#65533;&#65533;a&#65533;0&#65533;3@s&#65533;l8&#65533;&#65533;{&#65533;w^]&#65533;z&#65533;o&#65533;E&#65533;|&#65533;&#65533;hf&#65533;2(C&#65533;{5&#65533;&#65533;E&#65533;&#65533;&#65533;&#65533;&#65533;&#65533;Wz&#65533;G&#65533;&#65533;/&#65533;&#65533;&#65533;&#65533;|"&#1846;&#65533;W=&#65533;#m11<&#65533;&#65533;&#65533;p*3y&#65533;&#65533;w&#65533;G&#65533;^&#65533;@&#65533;&#65533;'&#65533;:)j&#65533;&#65533;9W&#65533;fD&#65533;,&#65533;q&#65533;|o[sY&#65533;&#65533;&#65533;&#65533;&#65533;Hk&#65533;&#65533;&#65533;&#65533;&#65533;&#65533;&#65533;l&#65533;&#65533;{b&#65533;|C&#65533;ZT;Wx&#65533;&#65533;&#65533;&#65533;&#65533;&#65533;&#1783;&#65533;nBDL&#65533;&#65533;&#65533;5&#65533;&#65533;&#65533;&#65533;&#65533;&#65533;C,&#65533;f@@ @&#37886;&#65533;#&#65533;&#65533;T&#65533;&#65533;C &#65533;>&#65533;>&#65533;_&#65533;*|&#65533;&#65533;&#65533;&#65533;;&#65533;&#65533;&#65533;B&#65533;&#65533;[=}~&#65533;&#65533;3&#65533;&#244;&#65533;&#65533;3&#65533;z&#65533;&#65533;&#65533;&#65533;&#65533;=a&#65533;XY&#1281;/&#65533;K&#65533; -&#65533;A&#65533;b&#65533;?\&#65533;&#1413;&#65533;&#65533;
(>&#65533;&#65533;&#65533;&#65533;|&#65533;l&#65533;w&#65533;;&#65533;&#65533;{&#65533;	xB&#65533;7&#65533;&#65533;&#65533;&#1931;&#65533;&#65533;&#65533;&#65533; &#65533;&#65533;&#65533;{&#1971;&#65533;f&#65533;&#65533;&#65533;R!&#65533;&#65533;f&#65533;B&#65533;&#65533;@&#65533;&#65533;f=Dx&#65533;&#65533;KV,I&#65533;&#65533;I&#65533;%P&#65533;@&#65533;&#65533;
*W\&#65533;&#65533;o&#1279;&#65533;&#65533;	&#38867;@&#65533;=&#65533;&#65533; &#65533;C&#65533;5z&#65533;(&#65533;)&#65533;&#65533;R&#65533;&#65533;"-
a*&#65533;&#65533;r&#65533;
&#65533;&#65533;&#65533;P&#65533;&#65533;&#406;E&#65533;U&#65533;O&#65533;N&#65533;F&#65533;0&#65533;,&#1026;&#65533;&#65533;&#1631;{&#65533;^qM&#65533;U&#65533;&#65533;	F&#65533;cD&#65533;&#65533;&#65533;Gm&#65533;O&#65533;b&#530;&#65533;&#65533;&#65533;HU&#65533;&#65533;&#65533;3g&#65533;lt&#65533;&#65533;`4PpN&#65533;-&#65533;&&#858;&#65533;&#65533;&#65533;&#65533;J&#65533;}wn&#1915;1&#65533;*&#65533;Q)`&#65533;&#65533;f@&#65533;&#65533;&#65533;&#65533;Mx\&#1106;&#65533;?&#65533;;&#65533;nr&#65533;&#65533;&#65533;&#1717;O&#65533;2	&#65533;&#65533;^, &#65533;&#65533;&#65533;|&#65533;%&#1495;&#65533;4&#65533;(t&#65533;M??&#65533;&#65533;%&#65533;8^&#65533;&#65533;!/&#65533;P&#65533;&#65533;PI&#65533;&#65533;!&#65533;	&#65533;t&#65533;&#65533;(&#65533;&#65533;2&#65533;&#65533;&#65533;&#65533;&#65533;+&#65533;&#65533;&#65533;&#65533;.&#65533;(C&#65533;&#130;:*&#65533;&#65533;"&#65533;"&#65533;&#65533;&#65533;&#65533;&#65533;kC&#65533;8&#65533;&#65533;(&#65533;"&#65533;&#65533;:L&#65533;&#65533;&#65533;zk.&#65533;  &#65533;k&#65533;&#65533;&#65533;|,&#65533;&&#65533;&#65533;&#65533;&#65533;&#65533;J&#65533;&#426;&#801;3&#820;&#65533;&#65533;I'U&#65533;&#65533;&#65533;&#65533;&#65533;&#65533;j&#65533;M5&#65533;N&#65533;&#65533;6&#1908;&#1067;&#65533;&t&#65533;&(&#35095;&#65533; h&#65533;7A&#65533;3&#65533;&#65533;*&#65533;h&#65533;&#65533;&#65533;&#65533;((&#65533;&#65533;&#1256;f&#65533;CN&#65533;&#65533;&#65533;C&#65533;&#65533;f&#65533;&#65533;$&#65533;&#65533;&#65533;/&#65533;&#65533;LC<P#&#65533;N&#65533;`&#65533;C&#65533;N&#65533;)&#65533;&#65533;A (&#65533;.&#65533;j&#163;&#65533;"&#65533;&#65533;o&#65533;
&#422;p&#842;+XZVF&#65533;&#65533;26T&#65533;F&#65533;&#65533;- &#65533;,r.#&#65533;d[&#65533;T)A&#65533;&#306;&#65533;V&#65533;9&#65533;&#65533;q&#869;A\a&#65533;v&#65533;,+D&#65533;H&#65533;&#65533;B&#145;&#65533;&#1377;&#65533;&#65533;'&#65533;&#65533;&#395;	h&#65533;>&#65533;&#65533;&#65533;&#65533;>&#65533;:&#65533;`&#65533;"&#65533;N&#65533;&#65533;-J&#65533;&#65533;&#65533;!&#65533;&#65533;h&#637;&#65533;<&#65533;Bc&#65533;3$&#65533;"&#335;M&#65533;+&#53195;J&#65533;(?K=rtS&#230;&#65533;&#548;&#65533;A&#65533;gQ&#65533;&#65533;&#898;&#65533;&#65533;&#65533;&#65533;&#65533;&#65533;&#65533;W&#65533;
-i&#65533;&#65533;&#65533;ih&#65533;&#65533;
(&#65533;X]J&#65533;&#65533;!&LU^&#65533;&#65533;&#65533;+&#65533;&#65533;&#65533;F	Q&#65533;&#65533;&#65533;&#65533;&#65533;Be*ei&#65533;&#65533;"&#65533;10&#65533;Pi&#65533;&#65533;&#65533;	K&#65533;&#65533;&#65533;&#65533;&#65533;&#65533;&#65533;&#65533;&#65533;_&#65533;&#65533;&#65533;>1&#65533;^BHTPH&#65533;S=K&#65533;&#65533;e&#65533;&#65533;CH&#65533;:&#65533;&#65533;&#65533;&#65533;.l&#65533;&#53024;&#65533;&#65533;)i&#65533;&#65533;&#65533;}&#65533;&#65533; ^t&#65533;&#65533;&#65533;d&#65533;PF&#65533;&#65533;&#65533;&#65533;x&#1636;&#65533;1&#65533;h&#65533; r&#65533;8&#65533;/&#65533; &#65533;&#65533;&#65533;&#65533;&#65533;&#65533;&#65533;.&#65533;g&#65533;&#65533;&#65533;&#65533;R&#65533;&#65533;&#65533;&#65533;u<5&#65533;h&#65533;&#65533;&#65533;&#65533;&#65533;&#65533;&#1512;? &#65533;&#65533;&#65533;&#65533;:&#65533;h&#65533;&#65533;&#1227;!z&#65533;<w&#65533;&#65533;`&#65533;&#65533;&#65533;&#65533;A&#65533;-[w&#65533;?&  *8&#1025;HY&#65533;? P&#65533;
&#65533;c&#65533;E&#65533;&#65533;.&#65533; ,&#65533;M &#65533;&#65533;@&#65533;+&#65533;C&#65533;#&#65533;	Q8B&#65533;&#65533;&#65533;&#65533;&#65533;	/&#1444;&&#65533;&#65533;v&#65533;&#65533;:/4&#65533;3J@&#65533;&#65533;L&#65533;&#65533;&#65533;@T"h8@(&#65533; wBI%g &#65533;&#65533;r&#65533;&#65533;&#65533;&#65533;s&#341; &#65533;&#65533;DiE&#65533;&#65533;&#65533;0&#65533;91cA&#65533;w1G&#65533;Nby&#65533;&#65533;W&#65533;,&#65533;{&#65533;&#65533;&#65533;X&#65533;&#65533;` w&#65533;#&#65533;T3&#65533;&#65533;z!v=&#65533;&#65533;&#65533;&#65533;<H 	i&#65533;F&#65533;xz^&#65533;0&#65533;NJ&#65533; y&#65533;&#65533;"Q&#65533;B&#65533;2"&#1209;&#65533;@V&#65533;&#65533;Lb&#65533;+	&#65533;&#65533;&#65533; &#65533;&#65533;&#65533;&#65533;&#65533;&#65533;r&#65533;#&#65533;K&#65533;&#65533;&#65533;^&#65533;&#65533;|&#65533;o&#65533;&#65533;[,&#65533; |B&#65533;&#65533;
n07 h&#65533;P&#65533;Y@ `&#65533;T&#65533;&#65533;&&#65533;&#65533;A&#65533;&#65533;T&#65533;&#65533;&#65533;&#65533;b"&#65533;&#65533;&#65533;`&#65533;&&#65533;!&#65533;&#65533;&#65533;>CO&#65533;&#65533;&#65533;&#65533;E&#65533;iA&#65533;zP0&#65533;\ &#65533;&#65533;&#153;,&#65533;pK$&#65533;&#65533;x!&#65533;&#65533;&#65533;?xs.&#65533;&#65533;
01"@Q&#65533;&#65533;<&#65533;T&#65533;&&#65533;&#65533;&#65533;g%&#65533;&#65533;}s&#65533;&#60502;s&#65533;&#65533; 4&#65533;!` &#65533;&#65533;&#65533;%&#529;=3&#65533;&#65533;Q&#824;&#65533;&#65533;Q-ISE&#65533;&#65533;&#65533;8x&#65533;I&#54947;&#65533;&#65533;dC&#65533;c &#65533;&#65533;Sb&#65533;a&#65533;&#65533;E&#65533;V&#65533;&#65533;&#65533;	i,e&#65533;&#65533;&#65533;&#65533;Qh&#65533;A0t&#65533;_&#65533;Rri"&#65533;&#65533;O~.&#65533;|&#65533;Q&#65533;&#65533;&#65533;&#65533;2#M&#65533;9&#65533;O&#65533;&#65533;&#65533;-&#65533;Q&#65533;&#65533;&#65533;e&#65533; &#65533;
&#65533;1&#65533;iN6&#65533;&#65533;&#65533;!G&#65533;B&#65533;&#373;H!&#65533;1rB&#65533;&#65533;&#396;aAh&#65533;&#65533;&#65533;&#65533;&#65533;W&#65533;&#65533;?&#65533;+&#65533;&#65533;vq &#65533;&#65533;&#1101;&#65533;q&#65533;DQ&#65533;E&#65533;[&#65533;(&#65533;&#65533;&#65533;<&#65533;&#65533;R&#65533;L&#65533;&#65533;x&#65533;x&#65533;[O&#65533;&#65533;&#65533;&#65533;&#65533;&#65533;F&#65533;&#65533;R<&#65533;=&#65533;&#65533;&#65533;&#65533;&#65533;&#65533;&#65533;&#65533;	&#65533;&#65533;7!&#65533;!g&#65533;&#65533;&#65533;l&#65533;&#65533;&#65533;&#65533;A4&#65533;&#65533;I9&#65533;ObP@&#65533;U%I&#65533;&#65533;"&#65533;E&#65533;G&#65533;D>&#65533;Q&#65533;{#Y2b&#65533;&#1063;&#65533;&#65533;)&#65533;&#65533;&#65533;V
&#65533;c&#65533;&#65533;m&#65533;Sc&#65533;H&#65533;&#65533;&#65533;&#65533;&#65533;dM{&#65533;&#814;&#1218;&#65533;>&#65533;&#65533;&#1569;&#65533;!&#65533;&#65533;&&#65533;?k&#65533;~&#65533;'J&#65533;(Q&#65533;&#65533;P&#65533;^d&#65533;&#65533;&#65533;5/&#65533;A&#65533;&#65533;&#65533;^Na&#65533;&#65533;&#65533;&#65533;.&#65533;B&#65533;&#65533;me&#65533;&#163;h&#65533;&#65533;(l&#65533;o;&#1739;&#65533;P&#65533;4&#65533;-&#65533;Q&#65533; 8&#65533;&#65533;&#65533;<!&#65533;&#65533;Q7&#65533;&#65533;&#65533;&#65533;s&#65533;"&#65533;&#65533;y&#65533;&#65533;&#65533;m&#65533;\Kw&#65533;#&#65533;4q&#65533;&#65533;&#65533;&#65533;y&#65533;&#65533;&#65533;]&#65533;j7&#65533; &#65533;0&#65533;&#65533;^W&#65533;&#65533;+ &#65533; em&#65533;/&#946;u	
&#65533;4&#65533;&#65533;E&#65533;tY&#1328;#&#65533;J&#65533;&#65533;&#65533;h&#65533;&#479;f?:&#65533;&#65533;&#65533;BQ1&#65533;&#65533;f7i"Q&#65533;A &#65533;&#517;!&#65533;a&#65533;a&#1338;&#65533;k&#65533;)&#65533;&#65533;&#65533;&#65533;7&#65533;n&#65533;&#65533;&#65533;`&#65533;~$&#65533;#&#65533;'Kf
k&#65533;Qj6&#65533;!p	&#65533;&#65533;s8&#65533;&#65533;&#1469;&#65533;@^ &#1536;z&#65533;j+z
%R&#264;&#65533;"&#65533;&#1544;o&#65533;&#65533;&#65533;&#65533;&#65533;&#65533;&#65533;&#65533;&#65533;&#710;3&#65533;/f9&#65533;&#65533;&#65533;"&#65533;&#65533;&#65533;G1/&#65533;O&#65533;&#65533;#&#65533;&#65533;&#65533;&#65533;r&#65533;Rp&#65533;11tA
Z6&#65533;&#65533;&#65533;&#65533;alw&#65533;&#65533;&#65533;&#65533;(&#445;&#65533;E1=&#65533;<&#65533;&#65533;&#65533;.F%A\I&#65533;&#65533;&#65533; &#65533;:FF]j&#65533;&#65533;&#65533;&#65533;&#65533;P&#65533;{&#65533;&#65533;@&#65533;&#65533;&#65533;.&#65533;&#65533;&#65533;&#65533;&#65533;`&#65533;j&#65533;&#65533;.&#65533;x]&#65533;O&#65533;&#65533;[&#1596;&#65533;&P
>&#65533;&#65533; @):x&#65533;&#65533;&#65533;7&#65533;&#65533;R<&#65533;&#65533; &#65533;&#65533;&#65533;id&#65533;&#1026;&#1952;D&#65533;A&#65533;&#65533;&#65533;|&#65533;&#65533;<F4&#65533;&#1115;&#65533;&#65533;&#65533;0}&#65533;&#65533;&#65533;&#65533;#&#65533;|C&#65533;&#65533;i_&#65533;&#65533;&#65533;#&#65533;(&#65533;&#65533;&#65533;!&#65533;&#65533;~&#65533;(&#65533;&#65533;&#65533;?A&#65533;&#65533;]&#65533;&#65533;&#1096;&#65533;o&#65533;&#65533;w&#65533;&#65533;/&#65533;R&#65533;&#65533;_&#65533;&#1976;&#65533;1&#65533;&#65533;l^&#65533;&#65533;&#65533;G8lo&#65533;&#65533;{&#65533;o&#65533;?&#65533;&#65533;1B&#65533;&#65533;4b&#65533;oD&#52703;z&#65533;#D&#65533;&#1944;&#65533;&#65533;&#65533;{&#65533;_&#65533;&#65533; d&#65533;&#65533; &#65533;&#65533;&#65533;P&#65533;f&#65533;&&#65533;&#65533;6!&#65533; p&#65533;&#65533;!&#835;&#65533;&#65533;'&#65533;&#65533;*4&#65533;'fB&#65533;"&#65533;&#65533;	%f&#65533;&#65533;&#65533;l&:&#65533;i"80&#65533;&#65533;5&#65533;&8&#65533;&`&#65533;]&#65533;&#65533;Bp0&#65533;&#65533;t&#65533;&#65533;
"&#65533;N&#65533;
 &#65533;&#65533;&#65533;&#65533;mB&#65533;&#65533;0qj&#65533;r&#34970;&#65533;1&#65533; &#65533; q&#65533;&#65533;&#65533;~!&#65533;&#65533;"~&#65533;&#65533;&#1032;z&#65533;&#65533;&#65533;&#65533;!x&#65533;&#65533;&#65533;&#65533;t&#65533; @ &#65533;&#65533;&#65533;yP0&#65533;+&#65533;&#65533;	@&#65533;	&#65533;&#65533;(&#65533;&#65533;P"&#65533;&#65533;&#65533;C&#65533;@&#65533;!&#65533; &#65533;&#65533;&#65533;Q&#65533;&#65533;&#65533;&#65533;2&#65533;H&#65533;
&#65533;d&#65533;j&#65533;&#65533;`%&#65533;0&#65533;&#65533; H!L&#65533;U&#65533;&#65533;&#65533;&#65533;&#65533;&#65533;aH&#65533;&#65533;&#65533;H&#65533;.Bvqx%&#65533;!;&#65533;&#65533;&#65533;&#65533;&#65533;a&#65533;ae&#65533; j !l&#65533; ^&#65533;^ &#65533;&#65533;&#65533;KI&#65533;&#65533;&#65533;&#65533;&#65533;&#65533;Q&#465;E#.Bm&#65533;%&#65533;&#65533;&#65533;1]&#65533;&#1713; &#65533;&#65533;I&#65533;&#65533;q&#65533;&#65533;0&#65533;kk&#65533;
^&#65533;&#65533;&#65533;&#65533;&#65533;P&#65533;&#65533;&#65533;tq&#65533;&#65533;&#65533;&#65533;H&#65533;H``G&#65533; &#65533;&#65533;J&#65533;&#65533;&#65533;&#65533;	&#65533;@
&#65533;&#65533;SR%W&#65533;%[&#65533;%_&&#65533;&#65533;&#65533; L&#65533;_&#65533;&#1873;s&#65533;&#65533;'&#65533;&#65533;&#65533;%&#65533;@z@&#65533;&#65533;*&#65533;&#65533;&#65533;@&#65533;&#65533;% jA&#65533;
&#65533;&#65533;H "#&#65533; x`=&#65533;H`&#65533;#D#B&#65533;k(&#65533; n %P2&&#65533;.&#65533;R.&#65533;.&#65533;[l&#65533; &#1152;&#65533;&#65533;1&#65533;&#65533;'&#65533;[&#65533;&#65533;,5R(QB(&#65533;(X&#65533;&#65533;&#65533;"z&#65533;0 &#65533;&#65533;!&#65533;&#65533;&#65533;&#65533;"&#65533;q&#65533;&#65533; .&#65533;b&#65533;A&#65533; &#65533;&#65533;&#65533;&#65533;&#65533;&&#65533;$D&#65533;'&#65533; !B&#65533; `&#65533;&#1842;6B 7u3vs7k&#65533;6&#65533;8&#65533;&#65533;8&#65533;9&#65533;&#65533;M,!'h&#65533; &#65533;&#1560;&#65533;&#65533;&#65533;2Sq(P&#65533;f&#65533;0\&#65533;u&#65533;$&#2001;)&#65533;&#65533;)&#65533;&#65533;&#65533;2&#65533;3Q@+g&#65533;c &#65533;&#65533;&#65533;&#65533;&#65533; &#65533;&#65533;1&#65533;&#65533;&#65533;r	
&#65533;&#65533;&#65533;h.7h&#65533; &#65533; &#65533;&#65533;6/r&#65533;~S7&#65533;@	T9#TB'&#65533;B+T.&#65533;%&#65533;&#65533;:&#65533;&#65533;&#65533;&#65533;;Bj D&#65533;&#65533;C&#65533;(&#65533;s(z@E&#65533;&#65533;&#65533;)&#65533;&#65533;"0&#65533;*&#65533;1&#65533;&#65533; h&#65533; p&#65533;p&#65533;&#65533;a&#65533;(&#65533;`<1&#65533;B&#65533;&#65533;>&#65533; &#65533;&#65533;@gs@tI/&#65533;A&#65533;&#65533;@&#65533;B&#65533;&#65533;J&#65533;K&#65533;&#65533;I`&#65533;(&#65533;&#65533; 0`(&#65533;&#65533;
p&#65533;"&#65533;D&#65533;qD&#65533;&#65533;DETDM&#65533;&#65533;&#65533;)&#65533;R&#65533;&#65533;K&#65533;%&#65533;&#65533;;`&#65533;&#65533;&#65533;B&#65533;!a^Q#&#65533;&#65533;&#65533;HC&#65533;&#65533;!&#65533; &#65533;LK'&#65533;R+&#65533;R/&#65533;Q&#65533;<$&#65533; p O2p&#65533;A;Q&#65533;D&#1364;MM!N#TQ6&#65533;&#65533;(&#435;9 =o&#65533;FMad&#65533;2&#65533;@j&#65533;*&#65533;LG&#65533;"X&#65533;&#65533;&#65533;"n*&#65533;0&#65533;Y&#65533;&#65533;v&#65533;L&#65533;&#65533;>&#65533;Z&#65533;&#65533;
vd !&#1363;d &#65533;u[&#65533;QG&#65533;&#65533;&#65533;\%3&#65533;&#65533;&#65533;&#65533;]&#65533; p&#65533;&#65533;t&#65533;u2&#65533;U&#65533;@&#65533;U*`_&#65533;&#65533;U``&#65533;
V_	6a&#2005;&#65533;&#65533;bAd $3b1&#65533;&#65533;&#65533;&#65533;&#65533;&#65533;A&#65533;d?&#65533;cA&#65533;])&#65533;.&#65533;&#65533;&#65533;d1&#65533;N1VT&#65533;&#65533;a&#65533;&#65533;&#65533;f&#65533;fv&#65533;&#65533;zvco`g&#65533;&#65533;g&#65533;&#65533;<MVV6:&#65533;0&#65533;p 2O&#65533;&#65533;a^Q@!&#65533;&#65533;: &#65533;@!&#65533;&#65533;&#65533;&#65533;f1&#65533;&#65533;&#65533;Y&#65533;3&#65533;&#65533;K&#65533;iQ&#65533;@&#65533;&#65533;&#65533;"&#65533;&#65533;PKUMATX&#65533;6bq j&#65533;&#65533;L/;&#65533;`o&#65533;G&#65533;&#65533;&#65533;)_&#65533;&#65533;3G&#65533;&#65533;3k&#65533;2&#65533;&#65533;k@X&#65533;&#65533;oS&#65533;(_&#65533;"&#65533;g&#65533;&#65533;&#65533;&#65533;&#65533;al;wp&#65533; &#65533;&#65533;&#65533;x&#65533; &#65533;&#65533;OQ&#65533;&#65533;&#65533;H&#65533;z&#65533;O&#65533;[&#65533;vk&#65533;&#65533;O&#65533;&#65533;&#65533;&#65533;?&#65533;/u&#65533;n-xG&#65533;N'&#65533;N&#65533;pQWuuQ&#65533;&#65533;&#65533;y&#65533;&#65533;j&#65533;&#65533;&#65533;WW&#65533;43&#65533;U&#65533;L&#65533;&#65533;&#65533;&#65533;&#65533;{&#65533;&#65533;{M&#65533;|&#1089;|&#65533;&#65533;&#65533; &#65533;}&#65533;@&#65533;&#65533;}&#65533;}&#65533;a~y&#65533;g&#65533;&#65533;gc&#65533;&#65533;g&#65533;!&#65533;w~	&#65533; rvc&#65533;W@&#65533;dU62&#65533;o_&#65533;&#65533;_ 2#&#65533;&#65533;&#65533;u+&#65533;&#65533;&#65533;&#65533;&#65533;b@&#65533;&#65533;N&#65533;
&#65533;&#65533; &#65533;a&#65533;&#65533;=.&#65533;&#65533;&#65533;&#65533;=&#65533;&#65533;&#65533;>!D&#65533;&#65533;&#65533;
Bn j&#65533;1i&#65533;8`]&#65533;&#65533;&#1554;4&#65533;&#65533;o&#884;1b&#65533; f&#65533;2&#65533;&#65533;o&#65533;&/&#65533;=I@T&#65533;K&#65533;M&#65533;U	&#65533;@P"@&#65533;&#65533;x0&#65533;M&#65533;."-.&#65533;0&#65533;:`t&#65533;&#65533;&#65533;q&#65533;&#65533;&#65533;O&#65533;&#65533;&#65533;&#65533;&#65533;8&#65533;&#65533;&#65533;j&#65533;&#65533;y-&#65533;&#65533; &#65533; &#65533;&#65533;&#1617;Y&#65533;#&#65533;&#65533;#y&#65533;G&#65533;&#65533;&#65533;&#65533;&#65533;7&#65533; 
&#65533;O&#65533;4&#65533;u&#65533;BkM&#65533;+2>X"&#65533;&#65533;C&#65533;ico&#65533;6^&#65533;&#65533;"&#65533;d&#65533;	ri&#65533;&#65533;dO&#65533;d&#65533;&#65533;pv&#65533;Xr&#65533;l&#65533;&#65533;g&#1601;^&#65533;h&#65533;6eB]&#65533;&#65533;AbMYl-x&#65533;&#65533;&#65533;&#65533;W&#65533; &#65533;&#65533;&#65533;&#65533;&#65533;&#65533;x&#65533;&#65533;&#65533;AAP&#65533;&#65533;&&#65533;&#778;B&#65533;"2&#65533;)&#65533;&#65533;0&#65533;sc&#65533; &#65533;&#65533;~&#65533;&#65533;s&#65533;&#65533;
&#65533;r'"N6;a1p&#65533;&#65533;Z#w2A&#65533; 	&#65533;`L&#65533;q(P&#65533;W&#65533;X&#65533;&#65533;LIE&#65533;&#65533;J>&#65533;&#65533;&#65533;&#65533;&#65533;&#65533;\&#1693;;&#65533;2&#65533;!&#65533;m&#65533;&#65533;&#65533;&#65533;S&#65533;&#65533;B&#65533;Z? [w&#65533;:&#65533;OG&#65533;u&#65533;+&#65533;&#65533;&#65533;&#65533;#&#65533;`)&#65533;&#65533;E&#65533; 2`<`<`*&#65533;&#65533;
&#65533;7	0A&#65533;	&#65533; &#65533;*&#65533;*&#65533;"&#65533;z&#65533;Z&#65533;&#65533;z&#65533;&#65533;&#65533;&#65533;`<&#65533;&#65533;&#65533;&#54234;a&#65533;&#65533;6`&#338;&#65533;&#65533;6&#65533;&#65533; Z@ |@&#65533;Xe&#65533;9e&#65533;n&#65533;&#65533;&#65533;&#65533;a&#65533;&#65533;&#1203;&#65533;&#65533;xST6G&#65533;&#65533;&#65533;|&#65533;&#65533;&#65533;&#65533;&#65533;ks&#65533;Tx&#65533;L &#65533; |&#65533;d+o&#65533;&#65533;&#65533;&#65533;uM&#65533;&#65533;G&#65533;&#65533;{&#65533;&#65533;;&#65533;x`&#65533;&#65533;&#65533; Ab&#65533;M!!O&#65533;f6&#65533;&#65533;&#65533;&#65533;&#65533;&b&#65533;y&#65533;8&#65533;&#65533;&#65533;; `&#65533;0&#65533;&#65533;VwL&#65533;&#65533;
&#65533;&#65533;&#65533;!V&#65533;`&#65533;
&#65533;&#65533;&#65533;@&#65533;hu&#65533;&#65533;V&#65533;EWp1+I &#65533; &#65533;e4&#65533;&#65533;&#65533;y&#65533;c&#65533;W&#65533;&#65533;!&#65533;)C@ &#65533;&#65533;T&#524;&#65533;[&#65533;+&&#65533;&#65533;(&#65533;t&#65533;&#65533;&#65533;&#65533;&#65533;
&#65533;&#65533;P&#65533;xUk;qu&#65533;Q&#65533;UvY=&#65533;x&#65533;&#65533;j&#65533;$&#65533;!&#65533;m&#65533;T n;&#65533;&#65533;T7a  &#65533;&#65533;&#65533;v&#65533;<&#65533;va&#65533; F@&#65533;|J&#65533;Xa&#65533; &#65533;&#65533;&#59504;-&#65533;&#65533;`&#65533; < &#65533;&#406;`l`&#65533;&#65533;`&#65533;`&#65533;&#65533;&#65533;&#65533;&#65533;&#65533;l&#65533;&#65533;s&#65533;&#65533;&#65533;{'o&#65533;)&#65533;F&#65533;&#65533;C&#65533;&#65533;C&#65533;&#65533;A&#65533;&#65533;&#65533;Y&#65533;&#65533;|M &#65533;A~&#65533;7&#65533;&#65533;&#65533;&#65533;y&#65533;&#65533;&#65533;&#65533;&#65533;\&#65533;&#65533;0&#65533;&#65533;&#65533;9&#65533;?`&#65533;{&#65533;&#65533;&#65533;&#65533;&#65533;&#65533;;L@d&#65533;x&#65533;x0&#65533;Z&#65533;8 &#65533;@&#65533;-q&#65533;s&#65533;0&#65533;&#65533;a:&#65533;&#635; \Z&#65533;&#65533;&#1573;&#65533;!&#65533;&#65533; &#65533;k&#65533;&#65533;*bL&#65533;&#65533;&#65533;k&#65533;RN1&#65533;@&#65533;s@&#65533;&#65533;e&#65533;s&#65533;[e)&#65533;C_&#65533;&#65533;&#65533;&#65533;&#65533;&#65533;&#65533;&#65533;+e&#65533;N&#65533;!$&#65533; &#65533;&#65533;&#65533;y &#171;&#65533;H@,E&#65533;&#65533;5{@65&#65533;&#65533;&#65533;&#65533;&#65533;&#65533;V&#65533;&#65533;8&#65533;&#65533;&#1691;&#65533;Y&#65533; &#65533;1&#65533;$!&#65533;A&#65533;p&#65533;"&#65533; &#65533;&#65533;Za&#65533;&#65533;&#1512;WW&#65533;&#65533;&#65533;+_&#65533;~&#65533;@P@D&#65533;&#65533;`&#65533;&#65533;&#65533;&#65533; &#65533;&#65533;&#65533;:T&#65533;&#65533;&#65533;&#65533;`&#65533;*&#65533;=pJ  &#65533;&#65533;&#65533;h@&#65533;&#65533;ra&#65533;&#65533;&#65533;^/>a&#65533;7`&#65533;&#65533;&#65533;&#65533;O#&#65533;&#65533;D&#65533;J@&#65533;F`&#129;&#65533;7&#65533;D  &#65533;&#65533;m&#65533;4Cf;[&#65533;&#65533;&#65533;&#65533;&#65533;&#65533;&#65533;&#65533;&#65533;?;&#65533;?&#65533;M[s37&#65533;&#65533;:.&#65533;&#65533;c&#65533;Q2|&#65533;u&#65533;Aj&#65533;LL&#65533; &#65533;&#65533;&#65533; [&#65533;&#65533;Zm&#65533;&#1447;&#65533;&#65533; &#65533;X&#65533;|&#65533;Z &#65533;#`"&#65533;&#65533; 
&#65533;5&#65533;&#65533;&#65533;&#65533;^&#65533;&#17250; 2&#65533;&#1635;&#65533;&#65533;&#65533;&#65533;/B&#65533;&#65533;&#65533; &#65533;&#65533;(F&#65533;K&#65533;=&#65533;&#65533;&#65533;&#65533;&#65533;&#349;*&#65533;&#65533;&#65533;&#607;=d&#65533;C&#65533;&#65533;&#65533;&#65533;}i&#1089;U&#65533;U&#65533;&#2047;Fz4hP&#65533;B&#65533;F&#65533;&#65533;&#65533;&#585996;*&#65533;&#65533;&#65533;&#65533;Ca&#65533;&#65533;
&#65533;1&#65533;F&#65533;$A&#65533;(&#65533;&#65533;@&#65533;@&#65533;H&#65533;&#65533;+&#65533;&#65533;W)&#65533;A3&#65533;&#65533; x&#65533;&#65533;	4&#65533;&#1057;D&#65533;=&#65533;4&#65533;&#1189;Lu:&#65533;TH&#65533;B  &#65533;*&#65533;a&#65533;&#65533;&#65533;&#65533;&#65533;&#65533;8a&#65533;&#65533;H`&#129;G&#65533;&#65533;r&#65533;&#65533;&#65533;&#7051;&#65533;$^&#65533;K&#65533;&#65533;&#65533;!X&#65533; &#65533;n_&#65533;&#65533;&#65533;ww&#65533;h&#65533;h&#65533;5J&#65533;&#65533;&#65533;&#65533;&#65533;H&#1352;&#65533;&#65533;6P*&#65533;&#476;-&#65533;9J&#65533;(\&#65533;&#65533;&#65533;9t&#65533;&#65533;?Jl&#65533;&#65533;VM&#65533;PE&#65533;L&#65533;D&#65533;$%h&#65533;N&#65533;&#65533;m&#65533;>%&#65533;!@&#65533;!&#65533;U&#65533;&#65533;J&#65533;;&#65533;:&#65533;#B&#65533;#&#1757;w&#65533;g&#65533;&#65533;&#65533;&#65533;&#65533;l&#65533;&#65533;&#65533;Q&#65533;&#65533;z&#65533;&#65533;&#65533;uw&#65533;T&#65533;&#65533;&#65533;e&#65533;&#65533;Q&#65533;!&#65533;&#65533;&#65533;4'&#65533;&#65533;&#65533;&#65533;&#65533;t&#65533;Yvt`Y&#65533;u&#65533;&#65533;&#65533; &#65533;`&#65533;&#65533;&#65533; &#65533;
&#65533;&#65533;=&#65533;T&#65533;*&#65533;&#546;P}&#65533;&#65533;P&#65533;G&#65533;&#65533;&#65533;!&#1036;&#65533;&#1560;&#1292;Y8 &#65533;RPgT&#65533;&#65533;&#65533;U`P&#65533; &#65533;J&#65533;4C FH&#65533;&#65533;?t&#65533;	]&#65533;&#65533;@d&#65533;&#65533;&#65533;&#65533;yT&#65533;B=$d&#65533;&#65533;&#65533;&#65533;61p&#65533;AEYT&#65533;Fy4HDn$	&#65533;&#65533;UR&#65533;5d&#65533;&#65533;JN&#65533;&#65533;	0&#65533;L&#65533;b&#65533;:&#65533;Hi&#65533;&#65533;^&#65533;i&#65533;C&#65533;&#1035;2QR&#65533;&&#65533;&#65533;0&#65533;Od&#65533;&#65533;<d&#65533;&#65533;Zv &#65533;&#65533;7X&#65533; (t&#65533;O&#65533;cMC	*&#65533;&#65533;&Xp&#65533;
 F&#65533;1&#65533;<&#65533;&#65533;1/`@;7&#1824;&#65533;&#65533;&#65533;BC&#65533;4&#65533;"@t&#65533;`&#65533;&#65533; &#65533;&#65533;&#65533;Fr&#65533; s&#65533;&#65533;&#65533;?&#65533;&#65533;N	&#65533;X2&#65533;1&#65533;k&#65533;1&#65533;t4*&#65533;&#65533;-&#65533;&#65533;p&#65533;!&#65533;&#65533;S&#65533;r`&#65533;g&#65533;&#65533;`&#65533;U\&#65533;&#65533; &#65533;|&#65533;)t&#65533;|&#65533;dcB6$&#65533; C6Y&#276;{&#65533;]&#65533;&#65533;;&#65533;&#65533;&#65533;&#65533;&#65533;&#65533;
&#65533;
XKC6&#65533;&#65533;0&#65533;?<&#65533;p&#65533;X&#65533;X&#65533;&#65533;Z&#65533;&#65533; &#65533;&#65533;D &#65533;?\&#65533;UC&#65533;*&#65533;&#65533;&#65533;&#65533;?&#65533;(DL&#65533;&#65533;&#65533;&#65533;i&#65533;j&#65533;&#65533;&#65533;8)&#65533;=&#845;&#65533;?>&#65533;X7&#65533;L&#65533;&#65533;&#65533;2b&#65533;E&#65533;-Y&#65533;d&#65533; &#65533;@-i&#65533;&#65533;J5&#65533;Z&#65533;=&#65533;"A5&#65533;&#65533;&#65533;49t&#65533;&#65533;&#1044;
=&#65533;&#1865;Q&#65533;	d&#65533;&#65533;?&#65533;L3QF1&#65533;BG&#65533;&#65533;&#65533;&#65533;&#65533;Pv&#65533;e-8P&#65533;(&#65533;(D&#65533;&#65533;r&#65533;&#65533;&#65533;v&#65533;&#65533;?&#65533;&#65533;&#65533;&#65533;"b$U8k&#65533;&#65533;
&#65533;&#65533;&#65533;&#65533;"iM&#65533;
vX&#65533;`-w&#65533; &#65533;"&#65533;&#65533;&#65533;:	&#65533;&#65533;`&#65533;&#65533;&#65533;p$
V&#65533;@g&#65533;P&#65533;&#65533;A &#65533;&#65533;\&#65533;@lXM"&#65533;&#65533;&#65533;?&#65533;&#65533;6&#65533;&#65533;&#65533;&#65533; &#65533;  M&#65533;`	&#65533;D	m&#65533;*d 
)&#210; &#65533;$&#65533;&#65533;&#65533;&#65533;&#65533;'&#65533;&#65533;O&#65533; &#65533;&#65533;{&#65533;&#65533;1&#65533;&#65533;g=&#65533;	&#65533;|F&#65533;&#65533;&#65533;&#65533;&#65533;%c&#65533;&#65533;&#65533;D&#65533;d,&#1297;bw2Pdg;&#65533;&#65533;Z0!&#65533;@8&#65533;A&#65533;>d&#65533;x&#65533;&#65533;i&#1224;&#65533;Y&#65533;&#65533;b &#65533;&#65533;&#65533;&#65533;&#65533;&#65533;&#65533;8&#65533;&#65533;
&#65533;&#65533;`&#65533;&#65533;O&#65533;&#65533;N4&#65533;&H&#65533;&#65533;#&#65533;"C\(p[&#523;2P#&#65533;mRn&#65533;'- H&#65533;&#65533;&#65533;@(r&&#65533;ii.sQ&#65533;&#65533;4&#1494;&#65533;%Q
&#65533;&#65533;?l):&#1145;		P@&#65533;&#65533;&#65533;&#65533;I<&#65533;&#65533;&#65533;z&#65533;&#65533;f&#65533;&#65533;/@L-$ 
&#65533;&#65533;nz&#&#65533;Q&#65533;c)&#65533;@&#65533;&#65533;&#65533;G&#65533;s&#65533;&#65533;,&#65533;BF &#65533;k&#65533;S&#65533;&#65533;G&#65533;&#65533;&#65533;Y&#1539;9)&#65533;&#65533;&#65533;&#65533;7&#65533;j+v&#65533;N&#65533;&#65533;&#65533;d&#65533;&#65533;Z:&#65533;&#65533;&#65533;Y&#65533;&#65533;p&#65533;&#65533;Q;&#65533;&#65533;&#65533;&#65533;&#65533;&#65533;#@&#65533;&#65533;]&#65533;h&#65533;@&#65533;&#65533;;&#65533; &#1265;X_&#65533;&#65533;&#65533;0C8`&#65533;&#65533;&#65533;|&#65533;0rB&#65533;&#65533;&#65533;&#65533; &#65533;f`&#65533;&#65533;&#65533;& &#65533;S&#65533;i&#65533;&#65533;HB#(&#65533;&#65533;F&#65533;&#65533;&#65533;&#65533;&#65533;BD@	J4&#65533;A&#65533;#|&#65533; fC&#65533;ZE&#65533;	&#65533;S2"&#647;cQ|&#65533;&#376;&#65533;&#65533;,df&#65533;&#65533;&#65533;&#65533;Wh&#65533;s&#65533; H0J&#65533;&#65533;C`A&#65533;V: >d&#1537;8&#65533;B	D@>T&#65533;|8&#65533;&#65533;&#65533;%&#65533;A*AbP&#65533;B&#1062;&#65533;&#65533;A&#65533;&#65533;&#33060;&#65533;|d&#65533;&#65533;&#65533;&#65533;ur!3&#65533;&#65533;'w&#65533;)a@zD&#65533;B&#65533;&#65533;&#65533;&#65533;&#65533;(R&#673;L"&#65533;J!*i	&#65533;&#65533;&#65533;&#65533;4k%&#65533;4a&#65533;&#65533;,f&#65533;b&#65533;&#65533;&#65533;uAa]&#65533;T&#65533;&#65533;]&#65533;@&#65533;&#65533;&#65533;z&#65533;&#65533;\ Rb&#65533;^&#65533;&#65533;&#65533;&#65533;&#65533;m&#65533;{&#65533;)&#65533;&#65533;A!U3&#65533;g&#65533;Bf&#65533;A+&#65533;H&#65533;&#65533; &#65533;&#65533;&#65533;Bp &#65533;&#65533;\&#65533;&#65533;&#65533;X&#65533;G&#65533; 9&#65533;&#65533;&#65533;x&#65533;&#65533;Q&#65533;`&#65533;&#65533;J(.$B%(&#65533;M&#65533;&#65533;&#65533;&#65533;(&#65533;Q&#65533;q&#65533;&#65533;&RE&#65533;n`&#65533;&#65533;&#902;&#65533; N&#65533;&#65533;&#327;&#65533;y&#65533;&#65533;&#65533;!p&#65533;&#65533;+&#65533;&#65533;6&#65533;&#65533;x&#65533;&#1270;&#65533;>'Kb&#65533;&#65533;&#65533;&#65533;&#65533;&#65533;e-;O{&#65533;2&#65533;&#65533;&#65533;&#65533;&#65533;&#65533;&#65533;v&#65533;&#65533;E
&#65533;`?&#65533;&#65533;&#65533;&#65533;8zL&#65533;&#65533;&#65533;C&#65533;&#65533;+&#65533;d @P`&#65533;@,T1&#65533;	B&#65533;&#65533;&#65533;`&#65533;@&#65533;#R &#65533;T&#65533;0&#65533;&#65533;L&#65533;)&#187;y&#65533;&#65533;&#65533;&#65533;&#65533;I-&#65533;^&#65533;&#65533;&#65533;D%&#65533; &#65533;I
D
&#65533;&#65533;&)&#65533;7&#1406;zF&#65533;&#65533;&#65533;6&#65533; 04&#65533;uj&#65533;F&#65533;&#65533;$U
D&#65533;&#65533;[&#65533;Bz&#65533;[-&#65533;&#65533;&#65533;@n&#65533;kf
DY1&#65533;B &#65533;m&#65533;&#65533;&#65533;L&#65533;t&#65533;5&#65533;&#65533;]p&#65533;)&#65533;j7"^&#65533;&#1888;!1B*&#65533;&#65533;&#65533;&#65533;&#65533;&#65533;X&#65533;,&#65533;`&#65533;&#65533;0/&#65533;&#65533;&#65533;&#65533;8&#65533; &#65533;&#65533;S'&#65533;|&#65533;$E	&#65533;&#65533;&#65533;?&#65533;&#65533;&#65533;&#65533;&#65533;&#65533;&#65533;J&#65533;d&#65533;&#65533;&#65533;!c-&#65533;B&#65533;&#65533;&#65533;&#65533;&#65533;&#65533;&#65533;`PDL&#65533; &#65533;VM:&#749;{n#,&#65533;X&#65533;z&#800;
A&#65533;&#65533;&#65533;A&#65533;q,&#65533;&#65533;&#65533;D&#65533;Ry&#65533;&#65533;&#65533;x8%&#65533;&#65533;&#65533;&#65533;&#65533;$&#65533;o&#65533;&#65533;i&#65533;'&#65533;&#65533;&#65533;&#65533;&#65533;&#65533;s&#65533;Cw&#65533;&#65533;j&#65533;t&#65533;&#65533;&#65533;&#65533;	"+&#65533;&#65533;G&#65533;&#65533;&#65533;v&#65533;&#65533;&&#65533;@&#65533;&#65533;u'~5&#1249;&#65533;&#65533;.-&#65533;Ce(&#65533;y&#65533;\d0&#65533;&#65533;&#65533;&#65533;&#65533;!&#65533;"p&#65533;&#65533; &#65533;&#65533;ZB4&#65533;h+&#65533; h&#65533;6:(_HQw&#65533;&#65533;o&#65533;&#65533;b&#521;T&#65533;&#65533;j&#65533;&#65533;&#65533;'<&#667;kk&#65533;'&#65533;&#65533;&#65533;l$NW&#65533;	&#65533;3&#65533;Kl&#65533;&#65533;&#65533;*&#65533;-,&#65533;&#65533;5&#65533;&#65533;&#65533;l&#65533;&#65533;,w&#65533;-&#65533;&#65533;&#65533;Zl[&#65533;&#65533;SB&#957;<&#65533;2ta?&#65533;Y>&#65533;&#65533;o&#65533;&#65533;Y&#65533;C &#65533;&#65533;dG &#1208;&#65533;G&#65533;&#65533;&#65533;&#65533;&#65533;&#2001;&#65533;E&#65533;92&#65533;&#65533;N&#65533;_
&#65533; $i@&#65533;&#65533;&#65533;&#65533;&#65533;T&#65533; h&#65533; &#65533;&#65533;i&#65533;	 &#65533;_ P&#65533;1P &#65533;#r+' r&#65533;`
&#65533;&#65533;*rP(,s&#65533;f&#65533;&#65533;&#65533;&#65533;`2&#65533;A9&#65533;&#65533;&#65533;vWv2&#65533;&#65533;&#65533;
Te&#65533;&#65533;&#65533;&#65533;s"&#65533;JUP&#65533;s;&#65533;u&#65533;0&#65533;@bI&#65533;
" &#65533;! a>&#65533;&#65533;	&#65533;&#65533;&#65533;&#65533;0&#65533;c&#65533;W&#65533;&#65533;&#65533; &#65533;&#65533;&#65533;&#65533;&#65533;&#65533;D&#65533;M&#65533;&#65533;z&#65533;h&#65533;&#65533;U8&#65533;&#65533;D(&#65533;&#65533;` &#1169;&#65533;P&#65533;&#65533;&#65533;Pw&#65533;&#65533;LRF&#65533;W&#65533; j&#65533;D3[&#65533;"$r&#65533;&#65533;B&#65533;  "&#65533;&#65533;.&#65533;@&#65533;&#65533;
- &#65533;|&#65533;hEqi(&#65533;&#65533;:&#65533;nPo>&#65533;&#65533;&#65533;w&#65533;'@&#65533;@RP
&#65533;&#65533;&#65533;` u&#65533;j&#65533;&#65533;j
&#65533;&#1112;#K&#65533;#&#65533;g&#65533;&#65533;&#65533;@9&#1605;Z&#65533;7&#65533;nA&#65533;:j2&#65533;h&#65533;v}&#65533;&#65533;fA&#1703;}@&#65533;L&#982;mu&#65533;&#596;LqBr&#1728;W&#65533; &#65533;	&#65533;W&#65533;L&#65533;&#65533;x%&#65533;&#65533;&#65533;&#65533;=&#65533;0<&#65533;&#65533;
(&#65533;&#65533;&#65533;&#65533;p&#65533;E&#65533;p&#65533;&#65533;&#65533;5e0p
&#65533;q&#65533;0 )&#65533;B	Pz&#65533;&#65533;'pk&#65533;+&#65533;&#65533;>&#65533;`&#65533;V_rn2(&#65533;!&#65533;482&m&#65533;&#65533;9&#65533;&#65533;&#65533;8b&#65533;&#65533;;h &#65533;&#65533;v9&#1548;}&#65533;N&#65533;f`&#65533; &#65533;&#520;nw&#65533;&#992;&#65533;&#65533;9p&#65533;&#65533;&#65533;&#65533;&#65533;4&#65533;	&#65533;&#65533;
aY&#65533;0vc&#65533;&#65533;&#65533;&#65533;&#65533;	&#65533;&#65533;~Iv&#65533;&#65533;&#65533;qp&#65533;&#65533;@
&#65533;&#65533;41 {@t&#65533;0&#65533;D&#65533;HM&#65533;&#65533;&#65533;&#65533;`&#65533;&#65533;0&#65533;Vk&#65533;&&#65533;&#65533;&#65533;!7&#65533;&#65533;f&#65533;w&#65533;-&#65533;3&#65533;&#65533;f/&#65533;&#65533;&#65533;&#65533;3|&#65533;&#65533;&#65533;&#65533;&#65533;C&#65533; F@Vda`	)&#65533; 81) b&#65533;m&#65533;&#65533; &#65533;'&#65533;.&#65533;.&#65533;P	&#1705;&#65533;&#65533;&#65533;V&#65533;R  :&#65533;<
&#65533;S9kn&#65533;v&#65533;j1R#7&#65533;j&#65533;X;&#65533;o&#65533;&#65533;4!q	c :A&#65533;69&#65533;h&#32270;&#65533;&#65533;&#65533;s9&#65533;K&#65533;}&#65533;:&#1248;&#65533;
!K&#65533;&#65533;;Z&#65533;G&#65533;&#65533;W L&#65533;@{r'1&#65533;L]&#65533;&#65533;&#65533;&#65533;&#65533;&#65533;l.AR&#65533;&#65533;p &#65533; &#65533;&#65533;&#65533;&#65533;&#65533;&#65533;Z&#65533;&#65533;;&#65533; &#65533;>&#65533;N&#65533;&#65533;N&#65533;&#65533;&#65533;pB&#65533;N&#65533;p&#65533;- $8j=&#65533;@i&#65533; )@&#1940; &#65533;	&#65533;>d&#65533;4&#65533;Z&#65533;O$ (&#65533;>9&#65533;`r&#65533;&#2017;&#65533;&#65533;&#65533;&#65533;W&#65533;QYLP&#65533;  &#65533;pU&#65533;&#65533;&#65533;p&#65533; &#65533;&#65533;Q&#65533;&#65533;&#65533;&#65533;&#65533;s&#65533;	1w&#65533;&#65533;v00&#65533;Y&&#65533;&#65533;s)f(&#65533;4q4&#65533;q&#65533;&#65533;&#65533;!&#65533;&#65533;&#65533;&#65533;&#65533;&#65533;&#65533;&#65533;&#65533;D0 d@&#65533;Y&#65533;&#65533;&#65533;{@d&#65533;/&#65533;&#65533;&#65533;0^ I&#65533;&#65533;ulP&#65533;@&#65533;w&#65533;&#65533;&#65533;
q&#65533;I&#65533;'x39&#65533;x
!ZBp&#65533;8@&#65533;>&#65533;%&#65533; &#65533;`&#65533;&#65533;A&#65533;&#65533;y*&#65533;&#65533;&#65533;, &#65533;&#65533;&#65533;&#65533; &#65533;h:a&#65533;9q	|CO&#65533;o&#65533;&#65533;&#65533;&#1945;&#65533;&#65533;&#65533;&#65533;&#65533;&#65533;j@1&#65533;&#65533;&#65533;&#65533;7B&#65533;I&#65533;&#65533;&#65533;&#65533;&#65533;&#65533;&#65533;&#65533;&#65533;a&#65533;&#65533;&#65533;n&#65533;F&#65533;&#65533;f&#65533;&#65533;]&#65533;TK&#679;}&#966;\Y&#65533;[&#65533;F\)&#65533;&#65533;&#65533;&#65533;&#65533;ClAJ
q4R&#65533;\a
&#65533;+&#65533;&#65533;G6k;&#65533;&#65533;&#65533;"%x&#65533;&#65533;c1&#65533;U&#65533;&#65533;&#65533;<&#65533;&#65533;K;>&#65533;&#65533;&#65533;&#65533;w&#65533;F*(&#65533;G&#65533;&#65533;&#65533;H&#65533;LG&#65533;g&#65533;&#65533; Z&#65533; &#65533;$&#65533;&#65533;>v$p&#65533;&#65533;K&#65533;v&#65533;&#65533;uZl&#65533;~&#65533;&#496;&#65533;P5&#65533;&#65533;&#65533;y&#65533;+&#65533;*&#65533;&#65533;&#1704;&#65533;xh2>&#65533;@&#65533;y&#65533;&#6119;&#65533;av
qv&#65533;&#65533;&#65533;0&#65533;p p&#65533;&#65533;
&#65533;u&#65533;&#65533;&#65533;/&#65533;9&#65533;&#65533;(&#65533;P&#65533;D@
&#65533;)&#65533;&#65533;&#65533; &#65533;&#65533;&#65533;8w&#65533;&#65533;1&#65533;&#65533;@&#65533;&#65533;,&#901;4
&#65533;3A"&#65533;l&#65533;&#65533;&#65533;&#65533;0C u&#1890;&#65533;&#65533;&#65533;x0&#65533;@sd	tZ'&#65533;[&#65533;&#65533;&#65533;&#65533;&#65533;Z	&#65533;&#65533;&#65533;&#1561;&#65533;&#65533;&#65533;&#65533;pZ&#65533;d&#65533;c#&#65533;&#65533;&#65533;Y&#65533;&#65533;f&#65533;&#65533;I&#1449;&#65533;&#65533;*&#65533;s &#65533;&#65533;~&#65533;&#65533;&#65533;L<&#65533;$\&#65533;&#65533;"lR&#65533;R&#65533;&#65533;4(&#65533;&#65533;9&#65533;\&#65533;&#65533;&#65533;&#65533;P&#65533;&#65533;DLsvL&#65533;&#65533;&#65533;&#65533;P&#340;'&#65533;&#65533;d&#65533;&#65533;&#65533;&#65533;.z&#65533;&#65533;7&#65533;&#65533;&#65533;&#65533;&#308;=&#65533;&#65533;&#65533;?:&#65533;&#65533;NY&#65533;!I&#65533;UsP&#65533;oCa^&#65533;&#65533;
&#65533;&#65533; &#528; &#65533;>V&#65533;4Z&#65533;&#65533;}R&#65533;*>&#65533;&#65533;&#65533;	&#65533;&#65533;t&#65533;&#65533;&#65533;&#65533;z*z&#65533;&#438; &#65533;
&#65533; v
&#65533;&#65533;&#65533;&#743;l&#65533;s&#65533;2&#65533;28&#65533;U&#65533;
% T&#65533;&#65533;&#65533;&#65533;qi&#65533;&#65533;&#65533;&#65533;&#65533;&#65533;j&#65533;&#65533;0
y0&#65533;&#1828;&#65533;
&#65533;&#65533;&#65533; &#65533;&#65533;&#65533;Mt@&#65533;&#65533;&#65533;zH
0	&#65533;{&#65533; 	&#1904; &#65533;&#65533;&#65533;`&#65533;&#65533;[:`	a|&#65533;u&#65533;&#65533; E&#65533;g&#65533;&#1210;3&#65533;&#65533;w&#65533;&#65533;f&#65533;;C &#65533;&#65533;!|&#65533;60R|&#65533;
> |`-&#65533;W&#65533;
A&#65533; D&#65533;&#65533;jH9&#65533;"&#65533;&#65533;&#65533;&#65533;&#65533;&#65533;&#65533;BA=@&#65533;h&#65533;+{&#65533;X7&#65533;&#65533;^&#65533;%&#65533;&#65533;&#65533;&#65533;&#65533;1&#65533;&#65533;4a&#65533;I<&#65533;&#65533;&#65533;&#65533;V&&#65533;'8&#65533;&#65533;e})&#65533;&#65533;&#65533;3(&#65533;$&#65533;AI&#65533;&#65533;Q`&#65533;&#65533;d&#65533;&#65533;'9J&#65533;&#65533;q48&#65533;&#65533; Q[&#65533;&#65533;J&#65533;&#1232;&#65533;&#1345;&#65533;DP&#65533;hp_?&#65533;&#65533;;&#657;&#65533;Y&#65533;41_&#65533;&#65533;&#65533;P&#65533;&#65533;&#65533;YF&#65533;9&#65533;&#65533;@4'm4)XJ&#65533;k&#65533;&#65533;{&#65533;Y&#65533;&#65533;&#65533;L&#65533;u{&#65533;&#65533;&#65533;&#65533;b}&#65533;&#65533;&#65533;&#1409;&#65533;&#65533;k&#65533;&#65533;&#65533;&#65533;&#65533;l&#65533;0&#65533;2+&#65533;2&s&#65533; &#65533;  &#65533;%&#65533;s&#65533;
&#65533;&#65533;&#65533;}&#65533;p|&#65533;&#65533;C&#65533;&#65533;&#65533;&#65533;&#65533;&#65533;&#65533;&#65533; &#65533;&#65533;&#65533;&#65533;BD&#65533;&#65533;&#65533;&#65533;MD`&#1643;{ &#65533;c^W&#65533;&#65533;&#65533;&#65533;@&#65533;`^i&#65533;h0	&#1145;&#65533;&#65533; &#65533; &#1888;p&#65533;&#65533;\&#65533;%@&#65533;&#65533;?&#65533;d&#65533;\4&#65533;&#65533;f&#65533;&#65533;&#65533;&#65533;`w&#65533;@&#65533;z&#65533;&#65533;|&#65533;@&#65533;.&#65533;@v8
&#65533;?0&#65533;;&#65533;&#65533;&#65533;&#65533;&#65533;&#65533;Z@=j&#65533;
j&#65533;&#65533;d&#65533;4&#65533;l&#65533;&#65533;&#65533;&#65533;&#65533;&#65533;&#65533;&#65533;&#1376;&#65533;&#65533;p&#65533;
K&#65533;&#65533;}&#65533;?1L&#65533;A&#65533;$&#65533;W"41&#65533;&#65533;&#65533;"&#65533;&#65533;&#65533;v&#65533;YMA&#65533;&#65533;&#65533;&#65533;,&#65533;&#65533;&#65533;9&#65533;&#65533;0J &#65533;&#1059;D&#65533;&#65533;&#65533;Ws&#65533; 9gyB&#65533;'(*&#65533;`&#65533;9&#65533;:&#65533;	&#65533;&#65533;/.&#65533;&#65533;Ny&#65533;&#65533;N&#65533;&#65533;&#65533;&#65533;54!
a&#65533;&#65533;&#65533;`&#65533;&#65533;@4}&#65533;_&#65533;`b;/`^&#65533;uA&#65533;` L&#65533;&#65533;}&#65533;&#65533;k&#65533;&#65533;{l &#65533;R[&#65533;Y&#65533;&#65533;=&#65533;z[&#65533;&#65533;&#65533;&#65533;&#65533;p&#65533; $Has&#65533;0&#65533;ut&#65533;iH&#65533;C%&#65533;&#65533;&#65533;&#65533;&#65533;&#65533;}&#65533;&#65533; &#65533;?&#65533;
Q&#65533;g&#927;&#65533;rH&#65533;&#65533;&#65533;&#65533;&#65533;&#65533;&#65533;&#65533;h&#65533;&#1539;&#65533;
&#65533;&#65533;&#65533;&#65533;&#937;WP ew&#65533;&#65533; 	W	&#65533;
&#65533;@
p&#65533;&#65533;&#65533;M&#65533;&#65533; &#65533;B&#65533;&#65533;&#65533;7&#65533;&#4734;#&#65533;dJ&#65533;-&#413;|&#65533;UL&#65533;&#65533;&#65533;. &`&#65533;N1&#65533;p&#65533;	&#65533;&#65533;&#65533;p&#65533;p
b0&#65533;@&#65533;0&#65533;&#65533;&#65533;&#65533;&#65533;F&#65533;&#65533;S)7&#65533;p&#65533;&#65533;&#65533;&#65533;&#65533;&#65533;&#65533;&#65533;&#65533;\I&#65533;&#65533;&#65533;&#65533;i&#65533;&#65533;&#65533;-&#65533;&#65533;&#65533;&#65533;&#65533;&#65533;&#65533;&#65533;@&#65533;
&#65533;4!>F&#65533;&#65533;&#65533;&#65533;w&#65533;&#65533;5&#65533;&#65533;&#65533;9&#65533;&#65533;&#65533;&#65533;&#65533;&#65533;&#65533;&#65533;&#65533;&#65533;@&#65533;J-&#65533;P&#65533;Y@a
c4&#65533;&#65533;&#1216;
&#65533;&#65533;&#65533;00s&#65533;@R&#65533;0&#1234;
`&#65533;Z&#65533;X.&#2047;&#65533;/&#65533;U&#65533;&#65533;Y&#65533; w~&#65533;&#65533;&#1050;&#65533;E&#65533;&#65533;M&#65533;&#65533;&#65533;&#65533;&#65533;Z?	&#65533;@&#65533;&#65533;&#65533;&#65533;&#65533;&#65533;&#65533;i&#65533; &#65533;E&#65533;&#65533;u&#65533;
h`&#65533;T`=O&#65533;{&#65533;&#65533;&#65533;w&#65533;&#65533;&#848;&#65533;&#65533;L&#65533;&#65533;&#65533;&#65533;&#65533;&#220;&#65533;{ &#65533;&#65533;&#65533;P{ 0 ,&#65533;,t&#65533;X A z&#1298; g3&#65533;&#65533;&#65533;&#65533;&#65533;&#65533;
&#65533;:-"u&#65533;&#65533;d N$>&#65533;>P&#65533;&#65533;UXF&#65533;6i&#65533;H?&#65533;&#65533;O&#65533;y&#65533;&#65533;&#65533;&#65533;&#65533;&#65533;&#65533; 
&#65533;z&#65533;
1&#511;H&#65533;&#65533;&#65533;o&#65533;&#65533;&#65533; &#65533;&#65533;o&#65533;&#65533;H\&#65533;&#65533;&#65533;o&#65533;H'&#65533; &#65533;H&#65533;&#65533;!&#65533;&#65533;&#65533;&#65533;|&#65533;&#65533;" -&#65533;&#1906;&#65533;o&#65533;&#65533;%_(&#65533;?&#65533; &#65533;L&#65533;&#65533;&#65533;&#65533;	&#65533;&#65533;&#65533;&#65533;&#65533;F&#65533;`%&#22520;U
-*\h&#65533;?H&#65533;]&#65533;&#65533;&#65533;N&#65533;&#65533;lS@&#65533;&#65533;&#65533;;&R&#65533;0SMP&#65533;ra&#65533;&#65533;	tLdK&#65533;&#65533;1&#65533;H&#65533;&#65533;&#65533;E-&#65533;&#65533;&\&#65533;&#65533;&#191;C&#65533;&#65533;&#65533;&#65533;_'a&#65533;d&#65533;v&#65533;_$&#65533;&#65533;&#65533;|&#65533;&#65533;p&#65533;"t&#65533;&#65533;&#65533;3*a&#65533;+&#65533;*L&#65533;,&#65533;&#65533;	&#65533;&#65533;M&#65533;&#16335;r&#65533; &#65533;&#65533;&#65533;&#65533;&#65533;&#65533;8&#65533;&#65533;y&#65533;&#65533;M&#65533;&#65533;oA&#65533;&#65533;&#65533;&#65533;&#65533;&#65533;&#65533;&#65533;&#65533;&#65533;	&#65533;ZE&#65533;o&#2033;W&#65533;EZ 61]bq&#65533;&#65533;/&#65533;P
&#65533;&#65533;#`NGs&#65533;&#65533;&#65533;FUw&#65533;}&#65533;1&#65533;&#65533;&#65533;&#65533;&&#65533;&#65533;&#65533;&#65533;&#65533;lL$&#65533;&#65533;&#780; ^0&#65533;~&#65533;z&#65533;&#65533;&#65533;&#1919;&#65533;&#65533;}%&#65533;X&#65533;'`I&#65533;~&#65533;l&#65533;gP&#65533;&#65533; &#65533;S&#65533;,&#65533;;&#65533;D%z&#65533;S8&#65533;&#65533;&#65533;&#65533;&#65533;&#65533;m.&#65533;#&#65533;/&#10499;&#65533;&#65533;H&#65533;@&#65533;&#65533;d@R\&#65533;&#65533;&#65533; &#65533;&#65533;0I&#65533;&#65533;	&#65533;1Gw&#65533;G&#65533;o&#65533;F(&#65533;H&#65533;&#65533;&#65533;&#65533;&#65533;"0&#65533;&#65533;&#65533;&#65533;\:	&#65533;&#1211;2&#65533;R&#65533;&#482;
PdSP&#65533;&#65533;&#65533;A&#65533;!tHn;w^&#1153;&#65533;&#65533;G&#65533;^B&#65533;&#65533; &#65533;p&#65533;*PD&#65533;&#65533; &#65533;&#65533;!&#65533;&#65533;m&#65533;&#65533;&#65533;&#65533;&#65533;&#65533;0c5&#65533;J +&#65533;&#65533;y&#65533;H&#65533;%&#65533;&#65533;D&#65533;g R&#65533;&#65533;g&#65533;&#65533;H&#65533;&#65533;A&#65533;&#65533;l&#65533;tD&#65533;&#65533;"&#65533;&#65533;&#65533; &#65533;**&#65533;&#65533; &#65533;n&#65533;&#65533;&#65533;W&#65533;&#65533;&#65533;.&#65533;&!|&#65533;L&#65533;&#65533;^&#65533;L&#65533;&#65533; &#65533;v&#65533;y&#65533;&#65533;4&#65533;>&#65533;&#560;&#65533;>&#65533;&#65533;QB&#65533;&&#65533;	C&#65533;X&#65533;&#65533;&#65533;&#65533;&#65533;&#65533;>,2&#65533;&#65533;&#65533;&#65533;ZHHUTQa&#65533;&#65533;&#65533;&#65533;&#65533;&#65533;2!&#65533;#&#65533;&#65533;&#65533;/J&#65533;&#65533;&#65533;&#65533;&#65533;K&#65533;pH&#65533;7&#65533;HK&#65533;&#65533;
.r@!&#65533;&#65533;&#65533;&#65533;I$&#65533;\&#65533;&#613;&#65533;q&#581;&#65533;^ND&#65533;&#65533;-j&#65533;&#65533;&#65533;&#65533;h&#65533;U&#65533;8G
&#65533;&#65533;&#418;X(nO&#65533;&#65533;&#65533;&#65533;&#65533;4&#65533;&#65533;i`h&#65533;&#65533;&#65533;&#65533;&#1434;_&#65533;J&#65533;&#65533;&#1891;&#65533;&#65533;&#65533;;&#65533;&#65533;f&#65533;m&#65533;96&#65533;<&#65533;&#65533;H&#65533;&#65533;&&#65533;&#65533;[&#65533;&#65533;&#65533;&#65533;$&#65533;y&#65533;U6&#65533;'K&#65533;&#65533;V&#65533;&#65533;&#65533;4,R&#65533; &#65533;&#65533;qdH&#65533;&#65533;&#65533;&#65533;ipB&#65533;C&#65533;&#65533;d8A&#65533;d&#65533;Q&#65533;I&#65533;A6u^0fjwJ&#65533;&#65533;&#65533; 0&#65533;y&#65533;n
@&#65533; QG9`&#65533;I&#65533;0&#65533;0&#65533;&#65533; 6-Ro&#1859;&#65533;Z&#1257;H&#65533;+&#65533;&#1027;T&#65533;F&#65533;&#65533;4 &#65533; &#65533;&#65533;&#65533;&#65533;K&#65533;L&#65533;a6&#65533;&#65533;&#1177;d&#65533;y`&#65533;g&#65533;&#620;&#65533;A@C&#65533;/&#65533;&#65533;D$&#65533;.&#65533;&#65533;&#65533;,q&#65533;j &#65533;
(&#65533;U!&#65533;?t&#65533;&#65533;$&#65533;sH&#65533;\&#65533;&#65533;&#65533; &#65533;h&#65533;&#65533;&#65533;&#65533;k8&#65533;B Zf&#65533;&#65533;i&#65533;`&#65533;(&#65533;B&#65533;&#65533;&#65533;\&#65533;&#65533;&#65533;&#65533;&#65533;&#65533;B&#65533;ob&#65533;F&&#65533;&#65533;&#65533;&#65533; 6&#65533;&#65533;&#65533;-|hL,&#65533;&#65533;&#65533;&#65533;&#65533;"E&#65533;C&#1027;&#65533;p&#65533;&#65533;Y&#65533;b5&#65533;&#65533;&#65533;1e&#65533;&#65533;N0&#65533;&#65533;Xb&#65533;8&#65533;&#65533;&#525;$&#65533;M1/,&#65533;&#65533;&#65533;	:&#65533;&#65533;{&#65533;&#65533;8&#65533;'&#65533;	&#65533;&#65533;&#65533;&#65533;HF.r&#65533;&#65533;hd#;DJV&#1170;9&#1870;&#18691;de	&#65533;@{&#65533;f&#65533;+5&#65533;&#65533;H&#65533;Tu&#65533;M,&#65533;0&#65533;E&#65533;X&;&#65533;	$&#65533;&#65533;H&#65533;;l&#65533;b&#65533;&#65533;,!&#65533;2Y&#65533;1PDF&#65533;&#65533;&#65533;&#65533;v@&#65533;&#65533;&#65533;&#65533; uF&#65533;&#65533;	u&#65533;F=&#65533;I&#65533;p&#65533;w&#1826;|&#65533;; ^>&#65533;N&#65533;&#65533;&#65533;h&#65533;&#65533;&#65533;&#65533;a&#65533;DB&#65533;(dR&#65533;&#65533;t|&#65533;{t &#65533;&#65533;^e&#65533;&#65533;[<&#65533;&#65533;L&#65533;g&#65533;&#65533;R&#65533;pt&#65533;&#65533;-J#&#65533;dE&#65533;0&#65533;I&#65533;4&#65533;,&#65533;&#65533;&#65533;&#65533;&#65533;N&#65533;b %kNs&#65533;&#65533;&&#65533;T&#65533;&#65533;[b&#65533;<cg	&#65533;&#65533;?l&#65533;&#65533;r&#65533; &#65533;&#65533;&#65533;NL&#65533;>&#65533;&#65533;;fP&#65533; e(&#65533;	\
&#65533;&#65533;+&&#65533;&#65533;&#65533;&#65533;%&#65533;&#65533;&#65533;J,&#65533;&#65533;IH%&#65533;Q&#65533;&#65533;V &#65533;&#65533;i&#65533;B&#65533;!&#65533;&#65533;&#65533;&#65533;&#65533;kmk{JP&#65533;&#65533;&#65533;v&#65533;H&#65533;W&#65533;&D&#65533;&#65533;H&#65533;5,&#65533;V4iMa&#65533;X&#65533;B&#65533;p,`&#65533;&#65533;&#65533;o&#65533;&#65533;=&#65533;&#65533;&#65533;x&#65533;O$&#65533;&#65533;&#65533;&#65533;&#65533;EP&#65533;&#65533;@6!&#65533;&#65533;,*L&#65533;&#65533;$&#65533; %&#65533;J&#65533;&#1504;&#65533;&#65533;<&#65533;&#65533;&#65533;lY+3&#65533;&#65533;&#65533;&#65533;&#65533;U&#65533;?&#65533;V&#65533;&&#65533;U&#65533;[&#886;U&#65533;6&#1529;I&#65533;&#65533;@B7%E&#65533;"&#65533;[(QA-&#65533;g&#65533;E=&#65533;C&#65533;&#65533;I&#65533;8&#65533;&#65533;p@ &#65533;&#65533;C'&#65533;&#65533;&#65533;b&#65533; &#65533;Br &#65533; &#65533;&#65533;&#65533; &#65533;&#65533;&#65533;&#65533;ByA&#65533;&#65533;A&#65533;F&#65533;a|&#65533;'{8&#65533;H&#65533; H&#65533;V~)&#65533;O&#65533;&#65533;&#65533;&#65533;&#65533;3&#65533;jRC&#65533;e&#65533;&#65533;&#363;(&#65533;AK&#65533;LdB;|&#252;.&#65533;&#65533;&#65533;&#65533;&#65533;gH&#65533;&#65533;H&#65533; W&#65533;Xj&#65533;&#65533;009&#65533; C&#65533;I&#65533;5&#65533;C &#65533;Cr^&#65533;d&#65533;&#65533;_&#65533;A6&#65533;d0&#65533;&#65533;&#65533;;f&#65533;&#65533;{&#65533;&#65533;!&#65533;a&#65533;&#65533;iB&#65533;ESC&#65533;&#65533;&#65533;&#65533;QH&#65533;&#65533;&#65533;&#65533;&#65533;X&#65533; {2&#65533;\ &#65533;&#65533;&#65533;a}&#154;&#1220;&#65533;&#65533;bz&#65533;&#65533;&#65533;&#65533;6	j&#65533;&#65533;&#65533;,][&#65533;&#65533;5	&#65533;&#65533;&#65533;n;X&#65533;R&#65533;&#65533;i=&#65533;k&#65533;&#65533;&&#65533;&#65533;POH&#65533;&#65533;&#65533;"&#65533;,&#65533;<&#65533;&#65533;*&#65533;&#65533;&#65533;U&#65533;aQ&#65533;]&#65533;&#1213;&#65533;&#65533;&#65533;&#65533;&#65533;Z&#65533;&#65533;&#65533;?&#65533;H[&#65533;&#65533;36BW&#65533;&#65533;&#65533;&#65533;d&#65533;,&#1299;%)LJ&#65533;B&#65533;&#65533;WCU&#65533; &#65533;b&#65533; &#65533;&#65533;*&#65533; &#65533;Y&#65533;B&#65533;Sj&#65533;3Ds&#65533;&#65533;&#65533;0&#65533;!T&#65533;]s`&#65533; 0&#65533;
&#65533;A&#65533; 5&#65533;&#65533;&#65533;*D&#65533;A&#65533;&#65533;&#241;XC]t\&#1477;6B&#65533;&#65533;g&#65533;'?&#65533;T&#65533;r1&#65533;N&#65533;#&#65533;bd.&#65533;L&#65533;1N0&#65533;&#65533;5&#65533;&#65533;&#65533;!0t&#65533;gBa&#65533;&#65533;&#65533;	M&#65533;&#65533;O:&#65533;&#2697;w&#65533;[&#65533;G;&#65533;w<&#65533;_&#65533;&#65533;&#65533;&#65533;>&#65533;&#1430; l-h.4&#65533;&#65533;&#65533;&#65533;&#65533;&#65533;9K&#65533;&#65533;&#65533;&#65533;=)CBh&#65533;&#961;	#&#65533;&#65533;"X0x&#151;&#65533;&#65533;0|9g&#65533;&#65533;uO&#65533;-r&#65533;P&#65533;&#65533;!&#65533;SBHx&#65533;k&#65533;&#65533;>0tN}&#65533;0:!&#65533;` &#65533;&#65533;*&#65533;&#65533;&#65533;H&#65533;d&#65533;&#65533;d&#65533;&#1207;&#65533;u	$&#65533;
&#65533;&#65533;&#1249;&#65533;ub;&#65533;&#65533;6B"&#65533;&#65533;ELa
u&#65533;"&#65533;^l&#65533;R&#65533;V&#65533;
&#65533;_=&#65533;&#65533;&#65533;&#65533;&#65533;&#65533;&#65533;U6&#65533;&#65533;]{&#65533;[&#65533;	&#65533;&#65533;&#65533;&#65533;&#65533;.m&#65533;&#65533;&#65533;9&#65533;.&#690;-&#65533;&#65533;]&#1825;<F&#65533;&#65533;
&#65533;&#65533;&#65533;&#65533;
I&#65533;MX&#65533;tR.&#65533;;0d&#65533; &#65533;&#65533;&#65533;&&#65533;x&#65533;l"i&#65533;p P`&#65533;&#65533;c3&#65533;C!&#65533;&#65533;?&#65533; &#65533;&#65533;&#65533;&#65533;8&#65533;&#65533;X&#65533;&#65533;&#65533;8&#65533;T&#65533;X\&#65533;\&#65533;&#65533;u&#65533;&#65533;&#65533;&#65533;\&#65533;q0&#65533; B&#65533;(B &#1793;qH&#65533;H&#65533;%T&#65533;!dB"l&#65533;q(&#132;&#65533;&#65533;&#65533;&#65533;B&#65533;&#65533;&#65533;,T&&#65533;&#65533;`B2&#65533;0&#65533;&#65533;,&#65533;o8&#65533;&#65533;&#65533;'&#65533;&#65533;&#65533;&#65533;&#65533;&#65533;&#65533;F{?&#65533;=&#65533;=&#65533;&#65533;&#65533;&#65533;C7s3&#65533;J&#65533;&#65533;8&#65533;y3&#65533;&#1773;&#65533;+&#65533;&#65533;&#65533;+&#65533;S&#65533;&#65533;K=&#65533;&#65533;=&#65533;&#65533;&#65533;4K4&#65533;>&#65533;&#65533;&#578;&#65533;?&#65533;P&#65533;&#65533;&#65533;&#65533;l$J&#65533;#O&#65533;+&#65533;&#65533;J&#65533;+b&#65533;&#65533;&#65533;&#65533;-&#65533;&#1213;\dDK{&#65533;G<?K&#65533;+hcaF&#65533;&#65533;&#65533;&#65533;&#65533;c&#65533;&#65533;&#65533;&#65533;p:>&#65533;&#65533;;&#65533;&#418;&#65533;$$1&#65533;&#65533;&#65533;.&#65533;(&#65533;@%&#65533;?&#65533; &#1881;FBK@+(&d0&#65533;2&#65533;=
	=&#65533;^x&#452;&#65533;&#65533;h&#65533;sD&#850;&#65533;u$&#65533;&#65533;R&#65533;\2&#65533;D&#65533;&#452;@&#65533;&#65533;&#65533;&#65533;i>S&#65533;&#65533;&#523;(&#65533;P&#65533;F&#65533;&#65533;&#514;4&#65533;&#65533;&#65533;&#65533;&#65533;&#65533;&#65533;&#65533;&#65533;T&#65533;Y0f&#65533;&#65533;&#65533;&#65533;&#65533;k&#65533;>=&#65533;&#65533;C&#65533;&#65533;C&#65533;c&#65533;&#65533;t50&#65533;&#65533;&#65533;&#65533;0&#1026;*&#65533;&#65533;&#65533;&#65533;X#&#65533;r&#65533;&#65533; &#65533;x&#65533;P<&#65533;&#65533;&#65533;;J&#65533;2A&#65533;&#65533;A&#65533;&#65533;&#65533;5xA&#65533;&#65533;J&#65533;A&#65533;&#65533;&#65533;!&#324;&#65533;7&#65533;&#65533;h&#65533;S&#65533;)k&#65533;&#65533;q&#65533;A.&#65533;&#65533;&#65533;x&#693;&#65533;&#65533;&#65533;*&#65533;+T&#65533;&#65533;&#65533;~&#65533;&#65533;&#65533;&#65533;2C&#65533;I&#510;&#65533;A&#65533;&#65533;&#65533;&#404;&#65533;&#65533;F&#65533;H&#65533;4&#65533;0&#65533;M&#65533;x&#779;&#65533;&#65533;&#65533; W&#65533;&#708;&#65533;&#65533;a&#65533;&#65533;!&#65533;,&#65533;&#772; &#65533;&#65533;&#65533;<&#65533;&#65533;M}&#65533;&#65533;d&#65533;&#65533;T&#65533;G&#1532;&#65533;&#65533;j8(M&#65533; &#65533;9&#65533;&#65533;&#65533;(&#65533;@&#65533;($&#65533;&#65533;&#850;&#65533;&#65533;&#65533;&#65533;&#65533;&#65533;&#65533;&#65533;&#65533;&#65533;>d&#65533;&#65533;l&#65533;J&#65533;{@?V&#65533;#&#65533;&#65533;0PV&#65533;U&#65533;4Q&#65533;+&#65533;>i&#65533;&#65533;(&#65533;`s&#65533;&#65533;[,U&#65533;&#65533;&#65533;b&#65533;&#65533;&#65533;D&#1235;J&#65533;l(#D&#1297;_&#65533;V&#65533;&#65533;D+T&#65533;&#65533;&#65533;&#65533;&#65533;&#65533;&#65533;&#65533;\&#65533;&#65533;e[&#65533;&#65533;K?&#65533;J`&#65533;FM&#65533;&#65533;&#65533;&#65533;&#65533;;&#65533;&#65533;&#65533;I&#65533;&#65533;T&#65533;&#65533;?X&#65533;&#65533;L&#65533;&#65533;L&#65533;,&#65533;L&#65533;&#65533;.&#65533;&#65533; &#65533;Nx*lMIH&#65533;&#65533;&#65533;&#65533;&#65533;&#65533;&#65533;&#65533;&#65533;&#65533;Q&#65533;d&#65533;m&#65533;&#65533;kK&#65533;&#65533;&#65533;p&#65533;&#65533; #U&#65533;&#65533;&#65533;&#65533;&#65533;R+&#65533;'M]&#65533;!&#65533;&#65533;&#65533;H&#65533;)M&#65533;d&#65533;&#65533;H&#65533;&#65533;&#65533;`&#65533;'U&#65533;0&#65533;>&#65533;35&#65533; R$UR&#65533;&#65533;&#65533;U&#65533;0&#65533;&#65533;d<]&#65533;=&#65533;&#928;&#65533;&#65533;O&#65533;&#65533;i&#65533;&#65533;z&#65533;$8?L;T&#65533;&#65533;&#1028;XT&#65533;I&#65533;x&#65533;&#65533;&#65533;&#65533;H&#65533;&#907; &#65533;&#65533;]&#65533;&#65533;&#65533;&#65533;&#65533;&#13411;B&#65533;9@+K@&#65533;&#1550;@k
&#65533;l&#65533;h&#65533;&#65533;h&#65533;hR&#65533;U&#65533;x&#65533;i&#65533;X&#65533;^&#65533;&#65533;&#65533;&#65533;&#708;&#65533;2&#65533;=&#65533;&#65533;j&#65533;d&#65533;&#65533;&#65533;k&#65533;&#65533;&#65533;&#65533;IM&#65533;I&#65533;X&#65533;kM/&#65533;C&#65533;&#65533;&#65533;&#65533;&#65533;ju&#65533;&#65533;&#65533;&#65533;J@XoU&#65533;&#1233; &#65533; &#65533;AN&#65533;&#65533;V &#1540;&#65533;&#65533;M&#5425;&#65533;L&#65533; &#65533;&#65533;%&#65533;W&#65533;@f&#532;H&#65533;&#65533;&#388;x&#65533; &#65533;c&#65533;&#65533;&#65533;C&#65533;&#65533;&#65533;&#65533;&#65533;K&#65533;&#65533;&#65533; `!= =0&#65533;Y&#65533;}&#65533;&#65533;&#65533;&#65533;T\Q&#65533;Z&#1105;&#65533;&#65533;&#65533;H&#65533;|||&#65533;&#65533; &#65533;&#65533;&#65533;EH+&#65533;&#65533;Yd&#1059;&#65533;@&#65533;&#65533; 	^ &#65533;z4&#65533;u	&#65533;G&#65533;0D:X&#65533;&#65533;T&#65533;"&#65533;&#65533;)P&#65533;YmR&#65533;&#65533;&#65533;Z&#65533;&#65533;&#65533;&#65533;$@ &#65533;]&#65533;cm&#65533;&#65533;g&#65533;&H&#65533;
}&#65533;B&#65533;<&#65533;&#65533;R9&#65533;`&#65533;&#1787;U&#65533;`&#65533;&#65533;*&#65533;&#65533;&#65533;&#65533;&#65533;3&#65533;\&#65533;&#65533;&#65533;*&#65533;*&#65533;8&#65533;=I&#65533;?S\&#65533;?S$&#65533;&#65533;@&#65533;&#65533;Y$@&#65533;\&#65533;U&#65533;&#65533;&#65533;\1@&#65533;&#65533;&#65533;&#65533;]&#1333;&#65533;&#65533;&#65533; &#65533;K&#65533;&#65533;&#65533;&#65533;!&#65533;&#65533;&#65533;&#65533;&#65533;&#65533;&#65533;P&#65533;	
&#65533;&#65533;  yH&#65533;&#65533;&#65533; &#65533;&#65533;	2^&#65533;&#65533;X&#65533;mI&#65533;&#65533; &#65533;T&#65533;&#65533;>&#65533;u.uM&#65533;&#65533;&#65533;)&#65533;X&#65533; &#51570;0P&#65533;&#65533;1&#65533;&#65533;$&#65533;aIx&#65533;h&#65533;&#65533;Y&#65533;&#65533;&#65533;&#65533;&#65533;&#65533;S,&#65533;&#65533;_&#65533;0&#65533;&#65533;(&#65533;( T&#65533;&#65533;1w&#65533;u&#65533;&#65533;&#65533;&#65533;%&#744;&#65533;&#65533;&#65533;&#1965;&#65533;=`&#65533;&#65533;X&#65533;U&#65533;&#65533;&#65533;Z&#65533;&#65533;}&#65533;|IXpNKrcu&#65533;&#65533;&#1060;&#65533;(Q&#65533;&#65533;&#65533;&#65533;&#65533;&#65533;&#65533;&#65533;9&#779;(&#65533;N&#65533;&#65533;.&#65533;&#65533;Q[&#65533;b&#65533;&#65533;!&#65533;E&#65533;Q&#65533; &#65533;&#65533; &#65533;(&#65533;&#65533; &H&#65533;&#65533;P&#65533;I,x&#65533;&#65533;x,0 &p[&#65533;&#65533;&#65533;&#65533;x0&#65533;@c&#65533;&#65533;&#65533;	&#65533;6&#65533;&#65533;@c&#65533;Yc&#65533;&#65533;&#65533;&#65533;83a&#65533;i&#65533;<&#65533;@a)&#65533;0&#65533;&#65533; &#65533;&#65533;[&#65533;U&#65533;&#65533;Z&#65533;H&#65533;IH&#65533;I&#65533;&#65533;&#65533;&#65533;&#65533;&#65533;I&#65533;&#65533;
&#65533;U&#65533;&#65533;&#65533;yB&#65533;I &#1483;&#65533;d&#65533;@&#65533;&#65533;S&#65533;Jd_&#65533;Z_u&#65533;QN&#65533;D&#65533;ZS&#65533;&#65533;?&#65533;&#65533;KN&#65533;&#65533;X&#65533;&#65533;I&#65533;&#65533;&#65533;&#65533;&#65533;U&#65533; &#65533;d&#65533;&#65533;/&#65533;&#65533;b0+&#516; &#65533;&#65533;AP_V&#65533;	&#65533;&#65533;&#65533;&#65533;&#65533;Yv&#65533;&#65533;@&#65533;yf&#65533;&#65533;&#65533;&#65533;&#65533;IPi&*&#65533;&#65533;t&#65533;d&#65533;em&#65533;&#65533;&#65533;48&#65533;&#65533;&#33419;HI&#65533;M&#65533;k&#763;&#65533;0&#65533;|&#955;}.&#65533;&#65533;&#65533;a9&#65533;L&#65533;a&#65533;@&#65533;&#65533;&#65533;V&#65533;&#65533;Vb&#65533;&#65533;&#65533;q&#65533;&#65533;&#65533;&#65533;&#65533;9&#65533;-V,&#65533;,&#65533;b&#65533;&#65533;&#65533;z&#65533;&#65533;A&#65533;R&#65533;	&#65533;&#65533;6&#65533;L&#65533;	&#65533;30&#65533;h&#65533;q&#65533;K&#1066;&#65533;&#65533;&#65533;SI&#65533;e&#65533;=&#65533;&#65533;&#65533;p&#65533;&#65533;-a&#65533;)8&#65533;0xX&#65533;&#65533;&#65533;&#65533;H'i> U&#65533;?@&#65533;&#65533;H&#65533;&#65533;&#65533;&#65533;	&#65533;&#65533;l&#65533;&#65533;s&#65533;@  *&#65533;&#65533;oL&#65533;W&#836;I&#65533;&#65533;y&#65533;&#65533;&#65533;&#65533;X&#65533;8S&#65533;
&#65533;&#65533;&#65533;X} &#65533;M&#65533;i&#65533;O~&#65533;&#65533;&#65533;&#65533;&#65533;k&#65533;&#65533;5&#65533;p7&#65533;N&#65533;i&#65533;&#65533;&#65533;&#65533;&#65533;&#65533;&#65533;HN&#65533;&#65533;&#65533;8&#65533;o$&#65533;8QX'3&#65533;&#65533;&#65533;&#65533;&#65533;&#65533;X@ &#65533;l&#65533;&#65533;&#65533;&#65533;m&#65533;&#65533;)&#65533;m=m&#1406;&#65533;Ja}&#65533;m~&#65533;gqS&#65533;|&#65533;&#65533;~nh&#65533;&#65533;&#65533;&#65533;&#65533;&#65533;&#1878;&#65533;z&#65533;P,h&#65533;&#65533;&#65533;&#65533;&#65533;h&#65533;>c0c0 0N&#65533;&#65533;&#1937;V&#1033;&#65533;&#65533;n3&#1033;9i1&#65533;n&#65533;&#65533; i3&#65533;&#65533;&#65533;&#65533;J&#65533;&#65533;&#65533;&#65533;&#65533;&#65533;&#65533;&#65533;&#65533;y?=]Izv&#65533;<t&#65533;&#65533;&#65533;0&#65533;X&#1347;&#65533;&#65533;&#44750;&#65533;w&#65533;k &#65533;&#65533;&#65533;V8&#65533;IN&#65533;4&#65533;j&#65533;&#65533;&#65533;pfj1&#65533;T&#42398;5&#65533;&#65533;y`q&#65533;&#65533;&#65533;&#65533;&#65533;&#65533;e&#65533;&#65533;3&#65533;&#65533;&#65533;&#65533;&#65533;U&#65533;}&#65533;HK&#65533;%X&#65533;&#65533;~&#65533;&#65533;LW&#65533;&#65533;0&#65533;\&#65533;I8 &#286; dr~&#65533;&#65533;>l &#65533;&#65533;`&#65533;&#65533;&#65533;k	&#65533;d&#65533;&#65533;i&&#65533;t[&#65533;'o&#65533;&#65533;&#65533;V`vZO&#65533;S>$m&#65533;`m&#65533;&#65533;r&#65533;V&#65533;=[&#65533;&#65533;-/&#65533;z&#65533;&#65533;&#1934;&#65533;0L&#65533;m&#65533;&#65533;/V&#65533;/.&#65533;&#65533;n&#65533;9&#65533;n&#65533;X&#13134;&#65533;2&#65533;Vx&#65533;&#65533;&#65533;;B'&#65533;&#65533;Vt&#65533;;&#65533;&#65533;H&#65533;&#65533;&#65533; o3&#65533;&#65533;&#65533;&#65533;3#&#64420;&#65533;&#65533;"&#65533;K&#65533;&#65533;&#65533;&#65533;Ow&#65533;*s&#65533; m&#65533;&#65533;3&#65533;&#1241;&#65533;&#65533;&#65533;T4&#65533;p,g&#65533;&#65533;qf%?&#65533;&#65533;&#65533;7x&#65533;?T&#65533;kp&#65533;&#65533;	xd/&#65533;&#65533;\&#65533;]Op&#65533;e&#65533;`=&#65533;%P&#65533;&#65533;&#65533;4r+&#65533;&#65533;&#65533;N&#65533;&#325;8OPQP&#65533;&#65533;8"&#65533;&#65533;_&#65533;&#65533;!8&#65533;&#65533;%w&#65533;(&#65533;&#65533;A]%"K&#65533; f&#65533;&#65533;IN'g&#65533;f&#404;&#65533;x}&#65533;v	&#65533;dp&#65533;u&#65533;&#65533;&#65533;Ij'g&#65533;&#65533;&#65533;&#65533;s&#65533;&#65533;&#65533; 0&#65533;&#65533;]&#65533;&#65533;P.&#65533;.&#65533;&#65533;&#65533;&s&#65533;m1m&#65533;.u8&#1514;&#1630;.&#65533;&#65533;g&#65533;Fy&#65533;&#65533;h&#65533;&#65533;&#65533;&#65533;*&#65533;&#65533;h&#65533;&#65533;&#65533;&#65533;?n&#65533;&#65533;&#65533;&#65533;t&#65533;i@&#65533;n(&#1355;&#65533;)38&#65533;&#65533;i&#65533;GUD|z3K&#65533;&#65533;6H_&#65533;;8oHo&#65533;;&#65533;&#65533;>&#65533;&#65533;`&#65533;K ^&#65533;&#65533;&#65533;&#65533;Om&#65533;G&#65533;&#65533;sR&#65533;&#65533;&&#65533;&#65533;+&#65533;L&#65533;&#65533;&#65533;&#65533;2:&#65533;I&#65533;&#65533;OXBrU&#65533;&#65533;O&#65533;LM&#65533; /8&#65533;4(|*&#65533;&#65533;_&&#65533;&#65533;&#65533;w&#65533;O~&#65533;&#65533;Q&#65533; &#65533;&#65533;`WQ&#65533;,j&#65533;&#65533;&#65533;&#65533;&#65533;?&#65533;&#65533;&#65533;&#65533;o&#65533;&#65533;&#65533;*&#134;"&#65533;&#65533;"8"7=&#65533;apS1`#)
&#65533;8Q&#65533;&#65533;&#65533;w&#65533;&#65533;M8&#65533;g~&#65533;&#65533;&#65533;x&#65533;&#65533;G&#65533;&#65533;4@&#65533;&#65533;&#65533;&#65533;&#65533;v&#65533;_pguS*&#65533;xX?0D&#65533;&#65533;&#65533;&&#65533;&#65533;&#65533;&#65533;&#65533;>[S&#65533;'&#65533;&#65533;&#65533;&#65533;&#65533;&#65533;ls&#65533;&#65533;&#65533;/&#65533;&#65533;&#65533;&#65533;&#65533;&#65533;/&&#65533;&#65533;b&#65533;F&#14167;&#65533;A&#65533;&#65533;0&#65533;&#63425;V&#65533;DH&#1056;&#65533;f&#65533;&#65533;&#65533;&#1884;9b&#808;&#65533;	fL&#65533;&#65533;#&#525;&#476;	&#65533;F&#65533;&_j&#65533;&#65533;&#65533;&#65533;%&#65533;,i&#65533;&#65533;&#65533;&&#990;&&#65533;,&#65533;Th&#1025;C&#65533;=&#65533;o&#1119;&#65533;&#65533;&#65533;&#65533;&#65533;&#65533;&#973;&#65533;<&#65533;&#65533;&#65533;&#65533;/&#65533;T&#65533;8o&#383;I+&#65533;b&#65533; s&#1215;d&#1906;&#65533;&#65533;&#65533;K&#65533;I&#65533;N&#65533;2@-&#65533;&#65533; &#1029;&#65533;`ac&#65533;a&#65533;!&#65533;&#65533;$&#65533;&#65533;G*&#65533;w&#65533;&#23233;E&#65533;&#65533;&#65533;&#65533;&#65533;&#721;-&#65533;5^&#65533;&#65533;&#65533;&#65533;"~&#65533;m&#65533;&#65533;Qt&#65533;':&#65533;&#65533;&#65533;&#65533;?@{&#65533;b&#65533;D;&#65533;&#1650;&#65533;&#65533;&#65533;[1&#65533;&#65533;&#65533;&#651;gl2z&#65533;&#65533;&#65533;Ks@c&#65533;&#65533;/&#65533;&#65533;&#65533;u'j&#65533;&#65533;9&#65533;&#65533;&#65533;@XM&#65533;!(:p,&#65533;&#65533;&#65533;&#65533;@&#65533;~&#65533;&#65533;w_XX&#65533;&#65533;"&#65533;&#65533;&#65533;2&#65533; O*&#65533;&#65533;3&#65533;&#65533;&#65533;&#65533;X&#65533;&#65533;&#65533;&#65533;`&#65533;Q&#65533; "&#65533;&#65533;@&&#65533;&#65533;Dq&#65533;&#65533;EQd:f&#65533;d&#140;	T&#65533; %m&#65533;cF&P&#65533;5%Q&#65533;R&#65533;9&#65533;N&#65533;&#65533;<&#65533;&#65533;&#65533;&#65533;&#65533;7&#65533;IE&#65533;&#65533;QZT&#65533;&#65533;&#65533;&#65533;&#65533;F&#65533;&#65533;&#65533;?&#65533;&#65533;&#65533;&#65533;\a&#65533;&#65533;&#65533;Yt1G&#65533;YiX0&#65533;@+&#533;\}Z&#65533;D&#65533;`&#65533;+&#65533;e&#65533;Z&#65533;Z&#65533;	 &#65533;<&#65533;&#65533;@6&#65533;W&#65533;Lzi&#65533;e
)&#65533;&#65533;&#65533;&#65533;&#65533;&#65533;&#43560;j4&#65533;&#65533;M1&#65533;vM &#1920;l&#65533;&#65533;&#65533;F&#65533;&#65533;&#65533;&#1826;e!&#65533;&#65533;c&#65533;&#65533;&#65533;@f&#65533;\&#65533;&#65533;\q&#65533;&#65533;&#65533;&#65533;K&#65533;Q&#65533;&#65533;v`&#65533;?i&#65533;&#65533;D&#65533;&#65533;-&#65533;I&#65533;&#65533;w&#65533;&#65533;&#65533;&#65533;K&#65533;K&#65533;V&#65533;&#65533;&#65533;&#65533;&#65533;[&#65533;*4a&#65533;>&#65533;&#65533;)>&#65533;E!&#65533;&#65533;a&#65533;V&#65533;QA
g&#290;&#65533;]&#65533;Q&#65533;/}&#65533;&6&#59921;&#65533;&#65533;&#1169;<&#65533;tMKtGM:&#65533;&#65533;&#65533;%]&#65533;(&#65533;;P23&#65533;T&#65533;O&#65533;<&#65533;&#65533;4&#65533;,&#65533;&#65533;TR%F`&#65533;CCFYe&#65533;&#65533;?}4&#65533;&#65533;o&W&#65533;o/&#1125;&#65533;&#1167;n4&#65533;&#65533;&#65533;q&#65533;&#65533;&#65533;jM&#65533;&#65533;&#65533;&#65533;j&#65533;&#65533;&#65533;&#65533;&#65533;&#65533;<&#65533;2&#65533;%&#65533;F&#65533;&#65533;;&#65533;&T`&#65533;&#65533;Ii&#65533;)&#65533;?&#65533;n&#65533;A&#65533;M&#65533;j&#65533;&#65533;y&#65533;&#65533;_AS&#65533;\&#65533;&#65533;&#1248;jg&#65533;[t*&#65533;g&#65533;|B&#65533;t&#65533;&#65533;-O&#65533;&#65533;&#65533;&#65533;Le~&#65533;&#65533;:|S&#65533;&#65533;_&#65533;&#65533; FB&#1755;&#65533;&#65533;&#65533;~`&#65533;]8&#65533;&#65533;XL&#65533;/&#65533;<p&#65533;c&#65533;&#65533;A.&#65533;`&#65533;A&#65533;&#65533;C=&#65533;=D]&#65533;&#65533;&#328;#H=&#65533;&#65533;D&#65533;&#65533;dF6v<&#65533;K=&#65533;|&#65533;K:&#65533;&#65533;&#65533;|&#65533;&#65533;&#65533;?&#65533;&#65533;&#65533;\:&#65533;'&#65533;@&#65533;'^h&#65533;&#65533;2&#65533;&p&+&#65533;Zu&#65533;YamJ&#65533;&#65533;&#65533;O&#65533;&#11764;@&#65533;&#65533;Q&#65533;&#65533;&#65533;&#65533;&#65533;&#65533;z`d&#65533;@&#65533;?&#65533;6=4jm&#65533;&#65533;&#65533;IX&#65533;&#65533;&#65533;.`&#65533;@&#65533;&#65533;A&#65533;&#65533;	K&#65533;&#65533;&#65533;>&#65533;'|"T&#65533;&#65533;$&#65533;&#65533;&#65533;r&#65533;&#65533;&#65533;}"&#65533;&#65533;Nt&#65533;z	 &#65533;|1@L	&#65533;&#65533;&#65533;3&#65533;N*S&#65533;&#65533;}&#65533;&#212;5&#65533;&#65533;&#65533;#&#65533;hG&#65533;8o#"&#65533;F0&#65533;hzA&#65533;&#65533;$&#65533;3&#65533;&#65533;!&#65533;XO>2#&#65533;&#65533;}$&#65533;&#65533;&#65533;&#65533;&#65533;FN) &#65533;&#65533;&#65533;&#65533;I&#65533;&#65533;fyR(&#65533;&#65533;v&#65533;\&#65533;Q%P&#65533;E&#65533;(&#65533;'&#65533;H&#65533;&#65533;R HD&#65533;&#65533;S&#65533;6&#65533;#J&#65533;&#65533;b@&#65533;&#65533;&#65533;.+kM|&#65533;W&#65533;&#65533;&#65533;Q&#65533;EV&#65533;t&#65533;F1&#65533;^&#1220;YF&#1638;@&#65533;<&#65533;&#65533;yPaF&#44103;Y&#65533;A#&#65533;&#65533;&#65533;t0&#65533;<&#65533;&#65533;m&#65533;&#771;4&#973;T&#65533;&#1761;&#65533;O&#65533;@&#65533;7&#65533;&#65533;_&#65533;&#65533;&#65533;q-&#65533;&#65533;h!&#350; &#65533;&#65533;b&#65533;
&#324;11&#65533;&#65533;"h&#65533;UlS&#65533;Z&#65533;&#344;&#65533;jPZ-5&#65533;K88A&#65533;&#65533;&#65533;&#65533;K&#65533;&#65533;&#65533;&#65533;=&#65533;&#65533;&#65533; &#65533;h&#1243;&#65533;T&#65533;"&#65533;&#65533;&#65533;&#65533;b&#65533;&#65533;&#65533;&#65533;&#65533;&#496;Vxo{&#65533;&#65533;&#65533;?&#1031;&#65533;&#65533;]/}9j&#65533;&#65533;&#65533;&#29777;0&#65533;*+1A&#65533;$&#65533;]&#65533;&#65533;X&#65533;&#65533;Z&#65533;T&#65533;&#65533;J-&#65533;&#65533;}^&#65533;.86E\&#65533;&#65533;Y&#938;&#65533;<&#65533;&#65533;&#65533;&#65533;&#65533;&#65533;&#65533;(6&#65533;m&#65533;&#65533;&#1220;5DM&#65533;VQ?_&#65533;&&#65533;)&#65533;&#65533;P4&#65533;&6&#65533;&#65533;@&#65533;&#65533;&#65533;&#65533;6&#65533;$&#65533;%&#65533;&#65533;&#930;Eg.&#1413;&#65533;iV&#65533;,&#65533;&#65533;&#1194;;&#65533;&#65533;&#65533;&#150;&#65533;&#65533;#&#1875;&#65533; 
&#65533;J4&#65533;&#65533;b&#65533;
&#65533;&#65533;&#65533;&#65533;&#65533;BM&#65533;&#65533;&#65533;*O&#65533;&#65533;cR&#65533;*&#65533;#&#65533;&#65533;&#61174;&#65533;&#65533;&#63662;&#65533;&#65533;&#65533;Ksj&#65533;&#65533;&#65533;@oO&#65533;&#65533;&#65533;c&#65533;&#65533;&#65533;&#65533;&#65533;5" &#65533;&#65533;f$&#65533;&#65533;),6 &#65533;&#1421;1&#65533;e<&#65533;&#65533;&#520;&#678;&#65533;&#65533;=&#65533;&#65533;&#65533;4B&#65533;$&#65533;&#65533;pB :5 "&#275;nZF6:&#65533;#&#65533;&#65533;H1	&#65533;6&#65533;&#65533;-&#65533;e&#65533;k-&#65533;&#65533;
4&#65533;l&#65533;d&#65533;&#65533;&#65533;&#65533;6&#65533;&#65533;&#518;S8&#65533;s
&#65533;%'O,P]&#65533;V&#455;Z6]&#65533;&#65533;&#65533;3&#65533;m&#65533;&#65533;&#65533;&#65533;&#65533;&#65533;\&#65533;d&#65533; &#65533;&#65533;CZt8r~	&#65533;:*B&#65533;j&#65533;`&#65533;s3&#65533;W&#65533;&#65533;&#65533;':&#65533;&#378;&#65533;&#65533;]&#65533;Z&#65533;&#65533;!G9v1&#65533;r&#65533;&#65533;&#65533;4&#65533;&#65533;&#65533;&#65533;&#65533;&#65533;h&#65533;&#65533;&#65533;@&#65533;y&#65533;?&#65533;&#65533;&#1726;&#65533;&#65533;5&#65533;&#65533;&#65533;Mw&#65533;&#65533;w\WN&#65533;&#65533;1&#65533;&#65533;]&#65533;#&#65533;I<&#65533;8&#65533;	(&#65533;O&#65533;&#65533;6Rv &#65533;&#65533;&#65533;&#65533;@&#65533;&#65533;3>&#65533;&#65533;&#65533;&#65533;V&#65533;+&#65533;&#65533;\&#65533;&#65533;&#707;E&#1759;b&#65533;'_f&#65533;&#1390;vU&#65533;5[&#65533;*&#65533;&#65533;&#65533;N&#65533;m8&#65533;&#65533;&#65533;u0&#65533;5R&#381;&#65533;&#65533;&#65533;N&#65533;&#65533;&#65533;%(^5&#65533;&#65533;&#65533;&#65533;H!&#65533; ]cD0	&#65533;+&#65533;P&#1165;P&#65533;.m&#65533;&#65533;N/L&#196;&#65533;`A9&#65533;Qq&#65533;&#65533;&#65533;&#65533;&#65533;&#65533; -&#41923;\#%A"^&#65533;&#65533;&#65533;"&#65533;&#65533;F4Q&#65533;&#65533;a &#65533;`F:15B&#65533;0&#65533;SK&#65533;&#65533;>&#65533;&#65533;!&#65533;&#65533;(	J&#65533;@fB^&#65533;&#65533;&#65533; &#65533;&#65533;&#65533;5&#65533;&#65533;&#65533;&#65533;\d&#65533;RM_&#65533;X$p&#300;&#65533;&#65533;&#65533;]&#65533;&#65533;&#65533;&#65533;?lmkRLA&#260;&#65533;&#1693;&#65533;b&#65533;b&#65533;-&#65533;&#65533;`H&#65533;&#65533;=&#65533;
&#65533;&#65533;\&#65533;&#65533;&#65533;&#65533;&#65533;7&#2024;&#65533;Mg&#65533;c&#65533;S&#65533;s&#65533;&#65533;H&#65533;+ty&#65533;Y2&#65533;*&&#65533;&#65533;\O&#65533;(Q&#65533;Wpi&#65533;&#65533;a&#65533;8&#65533;	&#65533;<!q&#65533;J!X&#65533;]&#65533;&#65533;wS&#65533;;>&#65533;&#65533;&#65533;&#65533;&#65533;K&#65533;Lf &#65533;w&#65533;&#65533;&#65533;A|&#65533;C?&#65533;#@&#65533;5&#65533;&#65533;&#65533;&#65533;L&#65533;$&#65533;(&#65533;?&#65533;?U&#65533;#&#65533;&#65533;A&#65533;T&#65533;&#65533;&#65533;yk&#65533;Z&#65533;&#1090;&#65533;G^&#65533;`E&#65533;iW&#65533;3&#65533;&#65533;&#65533;&#65533;&#1359;&#65533;.u&#65533;|4&#65533;x1FP&#65533;F&#65533;&#65533;;4&#65533;]&#65533;Fh&#65533;
1&#65533;&#65533;&#65533;&#65533;&#65533;&#65533;EG&#65533;&#65533;0M&#65533;8&#65533;Z,Wx&#65533;vTSU&#65533;&#65533;&#65533;	j%&#65533;&#65533;4&#65533;&#65533;&#1562;&#65533;0@3&#65533;&#65533;&#65533;F8&#65533;&#65533;&#65533;u\&#65533;P&#65533;&h&#296;(Nf&#65533;Jq&#65533;&#65533;t&#65533;E&#1090;&#65533;&#65533;
&#65533;&#65533;&#65533;`^&#65533;sT&#65533;X&#65533;&#65533;<&#65533;&#65533;`&#65533;e&#65533;&#65533;(&#65533;$&#65533;@&#65533;&#65533;F&#65533;&#65533;&#65533;&#65533;_F&#65533;&#65533;&#65533;|,&#65533;&#65533;&#65533;qZ&#65533;&#65533;&#65533;&#65533;3&#65533;&#65533;&#65533;a&#65533;&#65533;!&#65533;&#65533;&#65533;b&#65533;K&#65533;&#65533;&#65533;x R&#65533;Ip&#65533;&#65533;&#65533;Z&#65533;d`O&#65533; &#65533;S`&#65533;&#65533;&#65533;&#65533;	&#1753;&#65533;&#65533;`&#65533;&#65533;|`&#65533;&#65533;VG3&#65533;D&#65533;D&#65533;U2&#65533;&#65533;"Fq&#65533;YC&#6434;n&#65533;+
&#65533;&#20310;/1&#65533;e&#302;E&#65533;&#65533;&#65533;?8"@A3&#65533;&#65533;?&#65533;"),(:``&#65533;b&#6427;I&#65533;D&#65533;&#65533;&#65533;!Nw&#65533;&#65533;&#65533;|aui&#65533;&#65533;&#65533;W&#65533;$&#65533;#N&#65533;@	&#65533;C8&#65533;&#65533;&#65533; :&#65533;c&#65533;&#65533;y[&#65533;&#65533;,&#65533;S&#65533;@`D.e&#65533;-8a&#553;
&#834;?FLH^r0&#65533;@J&#65533;@
&#65533;&#65533;M&#65533;.&#834;2&#65533; &#65533;i&#65533; &#65533;&#65533;K &#65533;0
&#65533;(&#65533;FZ$b$&#65533;&#65533;ME&#65533;&#65533;0&#65533;ER&#65533;
A&#65533;DZ&#65533;I&#65533;dKRd&#65533;Vs`u&#65533;>&#411;&#65533;&#65533;&#241;&#65533;&#65533;z&#65533;d;&#65533;&#65533;\&#65533;&#65533;@&#65533;&#65533;D&#65533;_&#637;&#65533;@$&#65533;Q&#65533;&#65533;#&#65533;&#65533;@&#65533;&#65533;:&#65533;&#65533;%N&#65533;NnD	|&#65533;]cO0&#65533;&#65533;&#65533;&#65533;=&#65533;&#65533;`:"2&#65533;M&#65533;&#65533;JhC&#65533;^&#65533;K&#65533;&#65533;@&#65533;F&#65533;ev&#65533;E&#65533;5&#65533;&#65533;^X&#65533;&#65533;a&#65533;&#1248;8&#65533;&#65533;&#65533;&#65533;E^H&#65533;&#65533;O&#65533;;NM&#65533;$&#65533;&#65533;^C&#65533;&#65533;W&#65533;&#65533;&#18633;@&#65533;X&#65533;z&#65533;fh&#65533;&#65533;h&#65533;fi&#65533;&#65533;O"@&#65533;GgjO&#65533;&#65533;g^&#65533;&#65533;}_	&#65533;BQeX4e8&#929;&#65533;Do&#65533;&#65533;&#65533;p&#65533;@g&#65533;&#65533;f&#65533;|!&#65533;<&#65533;&#65533;&#65533;&#65533;&#65533;d&#65533;. t&#65533;=4&#65533;f&#65533;&#65533;v~&#65533;o%&#65533;&#65533;4C"DY&#65533;g&#65533;A&#65533;&#65533;&#339;Hf&#65533;I&#65533;&#65533;[
c&#65533;&#65533;z&#65533;K]NbF&#65533;'L #/&#65533;&#65533;}&#65533;RJz$]n&#65533;|&#65533;&#65533;EMs&#65533;%e&#65533;!.&#65533;@lf7F&#65533;SN&#65533;P&#65533;FL(&#65533;t&#65533;z&#65533;&#65533;&#65533;&#65533;&#65533;Or&#65533;zh&#65533;}A &#65533;&#65533;n&#264;b*&#65533;&#65533;l&#65533;&#65533;W4hrH&#65533; &#65533;&#65533;&#65533;`&#65533;&#65533;_F&#65533;&#65533;*,&#65533;&#65533;u_S*%&#65533;B({9&#65533;UV&#65533;Z}Hpg&#65533;&#65533;&#65533;&#65533;&#65533;r&#65533;s&#65533;&#65533;}N&#65533;
AI&#1705;&#65533;J&#65533;&#1736;'N&#65533;$9&#65533;&#65533;&#65533;&#65533;&#65533;ZX&#65533;&#65533;h&#65533;&#65533;b&#65533;Sn&#65533;&#65533;A&#65533;LF&#65533;&#65533;Z&#65533;gs=&#65533;&#65533;l&#65533;&#65533;)&#65533;@&#65533;&#65533;&#65533;D{&#65533;&#65533;|Y&#65533;&#65533;1ew&#65533;F&#65533;&#65533;@PR&#65533;8&#65533;&#65533;&#65533;&#54758;&#65533;Or&#65533;&#65533;&#65533;t&#65533;z}&lR&#65533;&#65533;v&#65533;?&#65533;&#65533;O&#65533;D&#65533;&#65533;h&#65533;&#65533;&#35113;&#65533;&#65533;&#65533;h&#65533;&#65533;h&#65533;&#65533;*lzZ&#65533;]H&#65533;F&#65533;&#65533;l&#65533;&#65533;?&#808;&#65533;&#65533;&#65533;!&#65533;@&#65533;*n&#65533;(F&#65533;&#65533;?&#65533;&#65533;U&#65533;U&#65533;C&#65533;&#65533;&#65533;&#65533;&#65533;pJk&#65533;J&#65533;q6&#65533;y&#65533;f{<,&#65533;@	&#65533;C >.&#65533;}&#65533;.Hx6&#65533; |i&#65533;&#65533;&#65533; &#65533;-&#65533;]NAM&#1643;F&c&#65533;AV&#65533;&#65533;Q~&#43459;&#65533;Z&&#65533;
&#65533;&#65533;&#65533;&#65533;?|+.&#65533;U&#65533;z&#65533;j&#65533;&#65533;i&#65533;kr&#65533;&#65533;f&#65533;k&#65533;$&#65533;&#65533;&#65533;f&#65533;h&#65533;q&F&#65533;*&#65533;bD&#65533;&#65533;&#65533;z&#65533;f&#65533;aZ&#65533;j&#65533;zY*&#65533;&#65533;$&#65533;F&#65533;l&#65533;&#16930;&#65533;Ob&#65533;F&#65533;l&#65533;&#65533;&#65533;&#65533;O&#1687;&#65533;&#65533;WU&#65533;&#65533;"mOL&#65533;f&#65533;#&#65533;f&#65533;.&#65533;&#65533;
&#65533;FXk&#65533;&#65533;Nh&#65533;&#65533;h&#65533;f&#65533;l&#65533;W&#65533;&#65533;.&#65533;&#65533;&#65533;	&#65533;&#65533;I&#65533;=aX0"&#65533;&#65533;&#65533;q&#65533;^&#65533;&#65533;&#65533;&#65533;&#65533; Y@&#65533;Z&#65533;F&#65533;&#65533;&#65533;&#65533;nJ&#65533;&#65533;P&#65533;"&#65533;,&#65533;#R&#65533;&#65533;pM&#65533;4&#65533;m&#65533;e&#65533;;@,&#65533;^l&#65533;>kRj&#65533;b&#65533;NI&#65533;V&#65533;F&#65533;l&#342;&F\&#65533;}P&#65533;}&#65533;&#65533;@&#65533;.&#65533;&#65533;&#65533;&#938;*&#65533;&#65533;l&#690;,&#65533;&#65533;$F&#65533;&#65533;&#750;&#65533;&#65533;~&#1702;&#65533;&#65533;~&#65533;G}uZ&#65533;&#65533;~Y&#65533;X&#65533;&#65533;W&#65533;	&#65533;S&#65533; &#65533;YmXLO<od\f&#65533;W(&#65533;&#65533;&#65533;eL&#365;&#65533;C&#65533;hA[%R)&#65533;&#65533;(&#65533;/&#65533;f&#65533;g&#65533;xf }&#65533;DxZ"&&#65533;&#65533;F&#65533;F&#65533;bt&#65533;&#65533;]&#65533;|"&#65533;\T&#65533;&#65533;&#65533;&#65533;
&#200;&#65533;&#65533;&#65533;&#65533;&#65533;&#65533;o&#65533;id&#65533;&&#65533;E9&#65533;F1&#1498;J&#65533;&#65533;b&#65533;5&#65533;B&#65533;&#65533;5X&#65533;c&#65533;K&#65533;8&#65533;h&#65533;roXX&#65533;H&#65533;fn-&#65533;z&#65533;=&#65533;p&#65533;@&#65533;@&#65533;pXPB4%HD&#65533;&#65533; C-C&#65533;&#65533;&#65533;&#65533;&#65533;&#65533;&#65533;t  &#188;-M&#65533;1&#65533;?$&#430094;V&#65533;@ &#65533; &#65533;\q&#65533; ^&#65533;|&#65533;cD`&#65533;q&#65533;C&#65533;&#65533;9&#65533;&#65533;It&#65533;&#65533;?t&#65533;&#65533;?&#65533;&#65533;1&#65533;&#65533;&#65533;'&#65533;-P&#65533;'&#65533;/'&#65533;&#65533;&#65533;T&#65533;&#65533;&#65533;X&#65533;&#304750;@ '&#65533;&#65533;&#65533;&#65533;&#65533;&#65533;0&#65533;o`5D&#65533;o	&#65533;&#65533;
&#65533;->Q&#65533;0&#65533;0&#65533;0&#65533;&#65533;(&#65533;&#65533;&#65533;&#65533;&#65533;m}X%&#65533;&#65533;.&#65533;&#65533;&#65533;g&#65533;&#65533;K&#65533;&#65533;J&#65533;&#65533;a&#65533;&#65533;rDn&#65533;Y&#65533;d&#65533;f&#65533;&#65533;	&#65533;&#65533;&#65533;hJ&#65533;|&#65533;&#65533;p&#65533;&#65533;x&#65533;&#65533;&#65533;&#65533;&#1989;&#65533;w<1LtJFdJ5&#65533;&#65533;@p&#65533;FT3&#65533;`1&#65533;D6&#65533;&#65533;7o1&#65533;t&#65533;9&#65533;&#65533;Ol&#65533;&#65533;&#65533;F&#65533;sNu
Z&#65533;?d&#65533;17&#65533;n&#65533;c:&#65533;&#65533;&#65533;Zs8w&#65533;4=&#65533;3  &#65533;&#65533;cD@c&#65533;B_&#65533;AC&#65533;&#65533;&#65533;&#65533;&#65533;&#1290;&#65533;&#65533;IF&#65533;J&#65533;&#65533;&#65533;Mb&#65533;&#65533;Y&#65533;&#65533;,&#65533;&#65533;0&#65533;&#65533;&#65533;&#65533;DG.&#65533;&#65533;e/S&#65533;&#65533;n&#65533;+&#65533;&#65533;K&#178;(&#65533;$&#65533;Q&#65533;#&#65533;&#65533;/&#65533;&#65533;K&#65533;"&#65533;&#65533;0&#65533;&#65533;Y&#65533;&#65533;CbD~&#65533;4&#65533;&#65533;`&#65533;
&#65533;J&#65533;&#65533;M'&#65533;.&#65533;&#65533;A&#65533;rR&#65533;&#65533;(&#65533;S&#65533;'(&#65533;b1&#65533;jO0&#1780;T&#65533;4H_PAo&#65533;&#65533;&#65533;&#65533;&#65533;&#65533;L&#65533;&#65533;&#65533;
&#65533;&#65533;@&#65533;&#65533;&#65533;@1[?&#65533;o&#65533;]/1 @&#65533;_&#65533;5D&#65533;?&#65533;a&#65533;&#65533;`&#65533;&#424;t&#65533;_tAS&#65533;A&#65533;&#65533;c4=3&#65533;;&#65533;&#65533;G&#65533;Fd&#65533;&#65533;&#65533;&#65533;&#65533;&#65533;g&#65533;&#65533;\&#65533;&#65533;vF\&#65533;5&#65533;vg&#65533;&#65533;[aF&#65533;&#65533;&#65533;&#65533;&#65533;i&#65533;i&#65533; 1&#65533;&#65533;&#65533;}
&#65533;&#65533;o@&#753;&#65533;-&#65533;?<&#65533;&#65533;q&#65533;#?&#65533;>&#65533;u]&#65533;&#65533;a&#65533;&#65533;&#65533;L1&#65533; as0&#65533;]&#65533;[&#65533;&#65533;x&#65533;&#65533;&#65533;m-H3&#65533;KB>c&#65533;r&#65533;&#65533;&#65533;WCcF&#65533;&#65533;&#65533;&#65533;'zCc&#65533;&#65533;&#65533;&#65533;2Q&#65533;&#65533;"&#65533;&#65533;K&#65533;%&#65533;t%&#692;&#65533;&#65533;r&#65533;c&#65533;N5P3uy8/&#65533;702&#65533;]&#65533;&#65533;(&#65533;g~&#65533;&#65533;k&#65533;n%P&#65533;p&#65533;9T&#65533;&#65533;&#65533;Y&#65533;&#65533;WXY&#65533;hZc&#65533;&#65533;&#65533;&#65533;q,&#65533;&#65533;E_`&#65533;DO&#65533;F&#65533;&#65533;@&#65533;&#65533;^\YE&#65533;&#65533;&#65533;i4&#65533;@1&#65533;&#65533;J&#65533;7&#65533;n&#65533;&#65533;Fl&#65533;F<teO1g&#65533;s&#65533;&#65533;&#65533;_&#65533;I&#65533;sU8w&#65533;&#65533;&#65533;k&#65533;v&#65533;v&#65533;&#65533;kW1n&#65533;v&#65533;&#65533;&#65533;&#65533;j&#65533;&#65533;F&#65533;v&#65533;c&#65533;&#65533;&#65533;&#65533;&#65533;&#65533;&#65533;x&#65533;&#65533;&#65533;9&#65533;&#65533;&#65533;j&#65533;mC&#2013;&#65533;&#65533;wF&#65533;v&#65533;&#65533;&#65533;X&#65533;
&#65533;&#65533;&#65533;X&#481;~&#65533;s&#65533;&#65533;q!W0	d0U&#65533;&#65533;&#65533;&#65533;B&#65533;&#65533;a
=:1	&#1459;-p-&#65533;&#65533;&#65533;+&#65533;&#65533;'F&#1586;O&#65533;&#65533;.&#65533;&#65533;t &#1685;z3&#65533;I&#65533;&#65533;?H&#65533;t&#65533;DOg u:&#65533;.&#65533;gJ&#65533;@I&#65533;r&#65533;#E&#178;+gi&#65533;'&#65533;&#65533;+L;&#65533;?&#65533;@}&#65533;|Bg&#65533;&#65533;&#65533;	&#65533;pE&#65533;?&#65533;4[&#1614;WwB&#65533;Du&#65533;&#65533;&#65533;,&#65533;&#65533;&#65533;5{m&#65533;CJ:&#65533;B:&#65533;C`<@`Ts&#273;/ tC&#65533;F&#65533;;f&#1779;`&#65533;&#65533;&#65533;&#65533;&#65533;&#65533;&#569;[&#65533;O&#65533;&#65533;&#65533;&#275;s6;{&#65533;&#65533;&#65533;&#65533;/&#65533;&#65533;[q&#65533;[s&#65533;89~s&#65533;&#65533;&#65533;;&#65533;&#65533;g&#65533;zQj&#65533;&#287;&#65533;&#65533;&#65533;&#65533;&#65533;{&#65533;&#65533;{6&#65533;&#65533;K&#65533;qrwC&#65533;&#65533;&#831;1c&#65533;.$ &#65533;&#65533;|0&#65533;n&#65533;&#65533;&#65533;&#65533;v&#65533;M&#65533;&#65533;&#65533;hJu &#65533;&#65533;!&#65533;F@&#65533;qi&#65533;Db0~>&#65533;yk&#65533;&#65533;c8~?&#65533;]
&#65533;zx%.&#65533;&#65533;&#65533;m&#65533;&#65533;&#65533;&#65533;&#65533;}&#65533;&#65533;N&#65533;&#65533;I:&#65533;M&#65533;w&#65533;OgM&#65533;P&#65533;&#65533;&#65533;suK"&#65533;]2u&#65533;&#64809;&#65533;.&#65533;&#65533;F&#1536;~&#65533;&#65533;.&#65533;zE>&#65533;'{&#65533;&#65533;X&#65533;&#65533;SU&#65533;X&#65533;&#65533;$'&#65533;&#1027;4&#65533;.M&#65533;C&#65533;_&#65533;xH/M&#65533;&#65533;x&#65533;&#65533;&#65533;cC1DK6&#65533;&#65533;e3&#65533;&#65533;O
&#65533;E&#65533;I&#65533;`5/lF &#65533;&#65533;&#65533;&#65533;7&#65533;I&#65533;&#65533;&#65533;s&#65533;8w9&#65533;&#65533;&#65533;v&#65533;o9&#65533;&#65533;v.yy&#65533;&#65533;&#65533;&#65533;&#65533;&#571;&#65533;&#65533;&#65533;&#65533;?&#65533;9q&#65533;&#65533;p&#65533;&#65533;&#65533;&#65533;1ql&#65533;&#65533;q&#65533;&#65533;&#65533;G&#65533;&#65533;&#65533;&#65533;&#65533;Jm&#65533;&#65533;r&#65533;?&#65533;'wV&#65533;1 &#65533;4P&#65533; FL@t&#65533;g&#65533;&#2038;.&#65533;vraC&#65533;&#65533;"&#65533;a&#65533;.&#65533;&#65533;@8M&#65533;&#65533;$&#65533;8&#65533;p&#65533;H&#65533;2x4Ib&#65533;P<&#65533;&#65533;P&#65533;	&#65533;&#65533;f&#65533;&#1224;&#65533;&#65533;E&#65533;C&#65533;&#65533;I&#65533;hQ&#65533;G&#65533;&U&#65533;&#65533;iS&#65533;O&#65533;F&#65533;:&#65533;jU&#65533;W&#65533;f&#1402;&#65533;kW&#65533;_&#65533;&#65533;;&#65533;&#65533;&#1300;.M&#65533;&#65533;&#65533;&#55236;&#65533;%&#65533;U1&#65533;&#311;&#65533;J&#65533;&#65533;&#65533;&#65533;	&#65533;t&#65533;1&#65533;?&#65533;YF8&#65533;&#65533;b&#65533;1&#65533;u(&#65533;&#65533;&#65533;&#65533;&#65533;&#65533;&#65533;&#65533;$&#65533;h&#1739;&#65533;&#65533;&#65533;&#65533;&#65533;p&#65533;&#1074;&#65533;Q&#65533;V&#65533;&#65533;uk&#1519;a&#470;=&#65533;6&#65533;
U~\&#65533;&#243;[&#65533;p.}7&#65533;&#254;}&#65533;%&#65533;&#65533;&#65533;_&#1055;&#65533;&#65533;U\&#65533;&#65533;3&#65533;M)Cq&#65533;&#65533;@rn&#65533;&#65533;&#65533;?<&#65533;&#65533;&#65533;&#65533;3Jm&#65533;&#65533;&#65533;&#471;?&#65533;~}&#65533;&#65533;&#65533;&#65533;&#65533;2	&#65533;x&#65533;&#65533;	&#65533;&#65533;$&#65533;%.&#65533;k+A&#65533;z&#65533;+&#65533;&#65533;&#65533;}&#65533;B&#39320;:&#65533;?&#65533;N&#11206;&#65533;>S&#65533;/&#65533;z&#65533;&#65533;&#65533;&#65533;&#65533;
&#65533;k&#65533;&#65533;a&#65533;Q&#65533;i&#65533;&#65533;+@J&#65533;%&#65533;dx&#65533;&#65533;,B&#65533;F&#65533;
B	&#65533;@B&#65533;&#65533;&#65533;&#65533;*d&#65533;&#65533;0&#65533;P&#65533;&#39246;J&#65533;2bhl3&#65533;B<HB&#65533;t&#65533;&#65533;Vp&#65533;&#65533;&#65533;&#65533;&#65533;7&#65533;S&#65533;9&#39699;*&#65533;F&#65533;l&#65533;<&#65533;&#65533;&#65533;&#65533;&#65533;BJ<$8&#65533;&#2000;3&#65533;(	&#65533;&#65533;7&#65533;&#65533;&#65533;&&#65533;
sH&#65533;N&#65533;!H0&#65533;&#65533;>m&#65533;X$&#65533;YZ &#65533;,1
^&#65533;;i&#65533;&#65533;&#65533;[q&#65533;UW&#65533;&#65533;t&#65533;
&#65533;&#65533;&#65533;!&#65533;&#65533;d8&#65533;&#65533;(*
&#1340;&#65533;&#65533;&#65533;JI%It&#65533;&#65533;&#65533;&#65533;L&#65533;PC&#65533;*&#65533;SB&#65533;&#65533;&#65533;&#65533;&#65533;&#65533;&#65533;&#65533;F&#65533;&#65533;B&#65533;&#65533; &#65533;&#65533;Yz&#65533;&#65533;y&#65533;&#65533;&#65533;E$A&#65533;&#65533;&#65533;&#65533;&#65533;&#65533;NX&#4433;&#65533;&#65533;	&#65533;RC&#65533;&#356;sT&#65533;D*Ht&#65533;&#65533;q&#65533;i2&#65533;E&#65533;&#65533;()&#65533;&#65533;&#1316;&#65533;^r&#65533;&#198;&#65533;1&#65533;X&#65533;,rH&#65533;&#65533;th&#65533;&#65533;&#65533;@&#65533;&#65533;4&#65533;y &#65533;V&#65533;	a^WaxV&#65533;&#65533;&#65533;W_~&#65533;&#65533;!{&#65533;e&#65533;&#43761;&#65533;Z&#65533;&#65533;,y&#65533;&#65533;~u&#65533; &#65533;&#65533;p&#65533;&#65533;!\&#674;&#65533;&#65533;1&#1287;zyIP$t&#65533;&#65533;J*&#65533;;&#65533;x8{&#65533;&#65533;&#65533;&#65533;&#65533;&#65533;&#65533;
:&#65533;&#65533;&#65533;&#37266;&#65533;!X&#65533;~&#65533;h&#65533;&#65533;G&#1453;1&#65533;\&#65533;&#65533;9&#65533;*&#65533;Lsh&#65533;&#65533;^8.&#65533;&#65533;(*&#65533;&#1707;P&#65533;&#65533;&#65533;&#65533;I&#65533;&#65533;&#720;^&#65533;&#65533;&#65533;&#65533;}&#65533;_&#65533;9E&#65533;@&#65533;&#65533;0&#1099;&#65533;R&#65533;J&#43425;o&#65533;&#32873;&#65533;&#65533;&#65533;&#65533;;&#65533;^&#65533;&#65533;&#65533;&#65533;&#65533;&#65533;&#65533; &#65533;!&#65533;G&#65533;&#65533;&#1365;B&#65533;9&#65533;w&#65533;&#65533;!&#65533;&#65533;%CnH
&#65533;&#65533;&#65533;&#65533;&#65533;R&#65533;p&#65533;&#65533;&#65533;&#65533;#&#65533;<&#65533;x&#65533;&#65533;&#65533;&#65533;$~&#65533;b+&#65533;B&#65533;&#65533;	&#65533;B^_q&#65533;fYm&#65533;(Y&#65533;&#65533;&#65533;&#65533;&#65533;&#65533;&#58192;&#65533;%4&#65533;&#65533;&#65533;A0DJJ&#65533;AnJ&#65533;&#1344;}5\&#65533;&#65533;jH&#65533;n&#65533;!$+
&#65533;&#65533;?t&#65533;(&#65533;k&#65533;4F%&#65533;<"p&#833;&#65533;&#65533;v	&#65533;&#65533;yG&#65533;^&#65533;.wB-n&#65533;&#65533;]\&#65533;&#65533;&#65533;&#65533;=&#65533;W/&#65533;&#65533;&#65533;%&#65533;|G'&#65533;a&#65533;B2
&#65533;D]&#65533;"#*&#65533;5 &#1216;&#65533;&#65533;	&#65533;&#65533;Y(E&#1020;&#65533;HE.&#65533;&#65533;&#65533;#&#65533;&#65533;&#65533;!D
.4#n"u&#65533;&#65533;&#65533;#&#65533;H'&#1752;L8dz&#65533;$&#65533;&#65533;&#65533;&#65533;&#65533;&#65533;(&#65533;&#65533;Cd\&#65533;&#693;`$<&#217;H&#65533;FfE&#65533;]&#65533;h&#65533;/&#65533;&#65533;&#65533;AK&#65533;A2&#65533;&#65533;&#65533;&#65533;*&#65533;B3&#65533;y&#65533;<  G&#65533;&#65533;&#65533;&#65533;&#65533;H&#65533; I&#65533;Q:	&#65533;O&#65533;,&#65533;F1&#1708;&#65533;&#65533;&#65533;&#65533;&#65533;@&#65533;&#65533;r&#65533;&#65533;,w&#65533;&#65533;&#65533;*&#65533;&&#65533;n/&#65533;+eQ&#65533;&#65533;h)	&#65533;0&#323;7&#65533;&#65533;v&#65533;BOx"'&#65533;h&#65533;&#1253;b&#320;&#65533;&#65533;x&#65533;&#65533;&#65533;+&#65533;!&#65533;I"&#65533;t&#65533;&#65533;&#65533;L&#65533;&#65533;&#556;&#65533;&#65533;&#65533;)LP&#65533;&#65533;&#65533;&#65533;T&#65533;6mhCo&#65533;G&#65533;&#65533; /(V&#65533;^P&#65533;&#65533;@&#65533;KEp0D&#65533;&#65533;&#65533;Q&#65533;j,&#65533;*!&#65533;&#65533;@H&#65533;&#65533;&#65533;tu&#65533;
`;@&#65533;!&#65533;&#65533;Bh&#65533;?(@&#65533;&#65533;u&#65533;LM&#65533;jR&#65533;&#65533;`&#65533;`&#65533;&#65533;&#1236;Z&#65533;&#65533;&#65533;&#65533;P&#65533;&#65533;&#65533;axH|	&#65533;&#65533;a&#65533;4c<s&#65533;d!4&#1289;C:B&#65533;&#898;!&#65533;&#65533;&#65533;9&#65533;$&#65533;&#65533;l&#65533;&#65533;&#65533;"&#65533;|&#65533;&#65533;&#65533;&#359;&#65533; &#1402;&#65533;AB&#65533;&#1537;>3&#65533;<&#65533; 2>&#65533;d&#65533;aL&#65533;
&#65533;&#65533;&#65533;i&#65533;&#65533;&#65533;&#65533;&#65533;&#65533;+X&#65533;&#717;&#65533;&#65533;;&#65533;&#65533;5/LP&#65533;&#65533;&#65533;&#65533;A&#65533;&#65533;&#65533;kt&#65533;R&#65533;&#65533;X8 jU&#65533;U&#65533;&#65533;V,&#65533;&#738;&#65533;&#65533;u&#65533;
&#65533;B&#65533;K8&#65533; Cp&#65533;&#65533;`	["&#65533;	&#65533;G&#65533;+&#65533;k&#65533;v&#65533;&#65533;u&#65533;>&#65533;&#65533;%&#65533;J&#65533;&#65533;X&#65533;)^1&#65533;t0&#65533;T8&#65533;C(k[&#65533;&#65533;Z`@&#65533;B&#65533;&#65533;0&#65533;9&#65533;W&#65533;&#65533;&#65533;	{U&#65533;8&#65533;P&#65533;p_&#65533;)t &#65533; Q& &#65533;B&#65533;
MuafQ&#65533;&#65533;6d&#65533;e^B&#65533;;d&#65533;&#65533;0l&#65533;]p&#65533;&#65533;&#65533;&#1713;2$h&#65533;I&#65533;bk&#65533;&#65533;y(8+`B&#65533;D:d&#65533;x&#65533;?&#65533;`&#65533;&#65533;>$&#65533;&#65533;&#65533;2&#20739;&#65533; &#65533;vH&#65533;?&#65533;@&#65533;+UotH&#65533; c&#65533;&#65533;&#65533;&#65533;O&#65533;&#65533;&#65533;&#800;@&#65533; &#65533;&#65533;(&#65533;_&#533;&#65533;&#65533;&#65533;]y&#65533;W&#65533;f&#65533;&#1532;5BHMj&#65533;&#65533;&#65533;&#65533;&#65533;&#65533;?&#65533;&#1744;&#65533;&#65533;!&#1744;&#65533;1<cT>Q&#65533;&#65533;E&#65533;&#65533;&#65533;q&#65533;&#65533;&#65533;f;&#65533;&#65533;&#561;&#65533;&#65533;&#65533;&#65533;R@B&#65533;5@&#65533;&#65533;&#65533;&#65533;&#65533;&#65533;p&#65533;&#65533;&#65533;=w&#65533;&#65533;&#65533;w&#65533;&#1754;o&#65533;Z&#65533;7&#65533;&#65533;/&#65533;&#65533;&#65533;&#65533; '&#1589;&#65533;O&#65533;&#65533;R`&#65533;&#65533;=&#65533;&#65533;&#65533;&#65533;T8 	]C&#65533;!&#65533;&#65533;&#65533;&#65533;&#65533;&#1841;&#65533;7[	W&#65533;&#65533;1V&#65533;Z&#65533;`V!&#65533;&#65533;k&#65533;&#65533;&#65533;&R &#65533;o&#65533;L&#65533;&#65533;r&#65533;&#65533;&#65533;ne*&#65533;N&#65533;
&#65533;&#65533;&#65533;lv@
&#65533;K&#65533; /<&#65533;)D&#65533;&#65533;q`&#65533;&#65533;(&#65533;&#65533;&#65533;}O&#65533;&#65533;Q&#65533;@&#65533;&#65533;L0&#65533;&#1796;[$&#65533;-&#65533;M&#65533;&#65533;&#65533;&#65533;&#65533;T&#65533;vx&#65533;Mq*&#65533;&#65533;F&&#65533;}/K'&#65533;|&#65533;3(u&#65533;@0j&#1092;ZT&#65533;&#65533;"* V$X&#65533;w&#65533;&#65533;&#65533; &#65533;9&#65533;&#65533; -&#65533;&#65533;
T&#65533;&#65533;2l&#65533;&#65533;gC&#65533;&#65533;&&#65533;&#65533;&#65533;	&#65533;/&#65533;5&#65533;p&<&#65533; &#65533;0&#65533;`&#65533;&#65533;f&#65533;&#65533;&#65533;13&#65533;&#65533;&&#65533;&#65533;&#65533;q&#65533;&#65533;&#65533;&#1952;&#65533;ucQ&#65533;cu&#65533;&#1605;	v? &#65533;p&#65533;&#65533;'x&#65533;*&#65533;&#65533;&#65533;&#65533;&#65533;@8&#65533;	&#65533;J&#65533;EW&#65533;M&#65533;&#65533;&#65533;&#65533;&#65533;&#65533;&#65533;&#65533;r&#65533;Y&#65533;u&#65533;&#65533;&#65533;&#65533;&#65533;&#65533;Kf&#65533;&#65533;&#65533;&#65533;k.Z &#65533;0&#65533;'&#65533;NBJ&#65533;
!&#65533;2z'&#65533;&#65533;&#65533;@6&#65533;m$&#65533;-&#65533;&#65533;&#65533;&#1957;(2 &#65533;&#65533;/s`&#65533;BJA&#65533;&#166;	B	&#65533;&#65533;&#65533;&#65533;: 8&#65533;&#65533;&#65533;K&#47872;&#65533;X"3l&#65533;&#65533;0&#65533;&#65533; &#929;&#65533;&#65533;&#65533;&#65533;&#65533;&#1284;&#65533;&#65533;&#65533;!P&#65533;&#651;&#65533;&#65533;&#878;#o0#&#65533;&#65533;&#48742;&#65533;1@$&#65533;&#65533;&#65533;&#65533;O&#65533;j&#508;P&#65533;&#65533;&#65533;&#65533;-&#65533;fM&#65533;M&#65533;&#65533;&#65533;&#65533;&#65533;&#65533;&#65533;&#684;F&#65533;&#65533;/K&#65533; &#65533;&#65533;n`&#65533;&#65533;&#65533;&#65533;&#65533;a&#65533;&#65533;@0&#65533;p&#65533;:&#65533;&#65533;&#65533;*&#65533;&#65533;&#65533;j&#65533;&#65533;
&#65533;: &#65533;p@,&#896;&#65533;&#65533;&#65533;=&#65533;&#65533;&#65533;&#65533;&#65533;,F&#65533;NB&#65533;&#65533;&#65533; "L&#65533;!,&#65533;&#65533;&#65533;&#65533;/LB&#65533;N&#65533;h1 &#65533;'&#65533;F	&#65533;A&#65533;&#65533;I&#65533;b&#65533;&#65533;'&#65533;&#65533;f&#65533;&#65533;.&#65533;&#65533;!D!&#65533;	bL&#65533;! 0q&#65533;&#65533;&#65533;$!4 &#65533;a&#65533; VJ&#65533;&#65533; &#65533;<&#65533;h&#65533;&#65533; &#65533;&#65533;&#65533;&#65533;&#65533;&#65533;&#65533;38ej&#65533;(&#65533;&#65533;&#65533;&#65533;&#65533;;&#65533;3^b&#65533;&#65533;<8&#65533;&#65533;&#65533;&#65533;&#1656;&#65533;H*&#65533;&#65533;!&#65533; R&#65533;b&#424;&#65533;&#65533;&#1420;&#65533;2 k&#65533;&#65533;C&#65533;z&#19362;&#65533;&#65533;&#65533;3&#65533;&#65533;&#65533;&#65533;&#65533;&#65533;J&#1784;p&#1724;P&#65533;h-&#65533;&#65533;m&#65533;R&#65533;&#65533;LQ&#65533;&#65533;&#65533;&#65533;&#65533;m&#65533;b&#65533;&#65533;
&#65533;&#65533;&#744;\&#65533;&#1200;&#65533;&#65533;.q&#65533;&#65533;&#65533;,Jt@8`&#65533;&#65533;&#65533;&#65533;&#65533;&#560;&#65533;&#65533;&#65533;Q5&#65533;&#65533;{&#65533;)lT&#65533;l&#65533;;
C&#65533;&#65533;".&#65533;!Q&#65533;&#65533;&#65533;|@&#65533;&#65533;J&#65533;&#65533;(&#65533;&#65533;d!&#1418;.`N&#65533;:}&#65533;&#65533;!.&#65533;($b@&#65533;&#65533;<c&#65533;(8B&#65533;m&#65533;&#65533;b&#65533;&#65533;&#65533;k&#65533; t 	!&#65533; &#65533;&#65533;& 8&#65533;J	8&#65533;:&#65533;q&#65533;&#65533; &#65533;&#65533;&#65533;O&#65533;r&#65533;&#65533;?"C&#65533;>&#65533;G&#65533; &#65533;&#65533;A&#65533;I&#65533;& &#65533;&#65533;&#65533;`&#417;&#65533;!&#65533; &#65533;%&#65533;&|L&#65533;A&#65533;*a&#65533;&#65533;&#65533;&#65533;&#65533;S:&#65533;s&#65533;&#65533;:&#65533;&#65533;:&#65533;&#65533;:=&#65533;&#65533;s><&#65533;&#65533;&#435;:&#65533;&#65533;&#65533;@F &#65533;@ |&#65533;&#65533;&#1066;!&#65533;&#65533;&#65533;@B&#65533;&#65533;<&#65533;*?A@&#65533;&#65533;!nn&#65533;&#65533;&#65533;&#65533;!t&#65533;@&#65533;&#65533;t`&#65533;&#65533;S&#65533;t X&#65533;%&#65533;&#65533;n AWLB&#65533;c&#65533;&#65533;^&#65533;&#65533;&#65533;&#65533;&#65533;&#65533;&#65533;M &#65533;&#65533;$N@&#65533;&#65533;(`&#65533;&#65533;*@G3%&#65533;a&#65533;&#65533;z&#65533;1kC
x&#65533;&#65533;&#65533;&#65533;!&#65533;&#65533;@&#65533; &#65533;M&#65533;&#65533;%&#65533;L&#65533;&#65533;&#65533;&#1906;&&#65533;&#65533;&#65533;XH&#65533;&#65533;O#&#65533;".&#65533;2c /&#65533;BS&#65533;&#65533;&#65533; 3&#65533;&#65533;&#65533;.&#65533;bm&#65533;EQ&#65533; &#65533;3  l:&#65533;x4ar&#65533;!!
&#65533;yJA&#65533;&#65533;&#65533;!`O&#65533;al&#65533;&#65533;&#65533;.&#65533;&#65533;&#65533;&#65533;FM&#65533;&#65533;oN
&#65533;&#65533;nAf|$.&#65533;b.&#65533;&#65533;`&#65533;<&#65533;&#385;&#65533;A4HVJ5&#65533;! &#65533;&#65533;&#65533;&#65533;U&#65533;&#65533;`!"@6 !&#65533;`W=&#65533;v!&#65533; !&#65533;(&#65533;&#65533;&#65533;&#65533;6`	&#275;&#65533;s&#65533;uW&#65533;&#65533;&#65533;3P&#65533;&#65533; &#65533;&#65533;`2&#65533;&#65533;n&#65533;[B*&#65533;B&#135;L&#65533;@'4B&#65533;&#65533;a&#65533;L`V&#65533;5&#65533;h4r&#65533;&#65533;&#65533;&#65533;f&&#65533;&#65533;&#65533;&#65533;*&#65533;r&#65533;&#1806;DI&#65533;&#65533;&#65533;&#65533;&#65533;&#65533;&#65533;E&#65533;&#65533;h&#65533;&#65533;&#65533;&#65533;&#65533;&#65533;j/G&#65533;&#65533;4+&#65533;&#65533;&#65533;&#65533;;&#65533;"&#65533;&#65533;&#65533;&#65533;+qC&#65533; &#65533;/$&#65533;!F&#65533;^&#65533;~a&#65533;h&#894;d&#65533;T6&#65533;&#65533;J&#65533;&#65533;/&#65533;K&#65533;R.)&#65533;.&&#65533;$&#65533;+C&#65533;\H0h&#65533;/&#65533;&#65533;&#65533;6&#65533;3&#65533;C&#65533;&#65533;H&#65533;vFX;&#65533;W&#65533;&#65533;&#65533;3W&#65533;&#65533;!
!O&#65533;&#65533;&#65533;"l&#65533;&#65533;&#65533;&#65533;,&#65533;4&#65533;&#65533;&#1178;&#65533;&#65533;>&#65533;&#65533;&#65533;&#65533;&#1036;&#65533;&#65533;&#65533;'8E/kB&#65533;<`v&#65533;&#65533;z &#1825;P&#65533;!$&#65533;X&#65533;f&#65533;X@l&#65533;za&#65533;Z &#65533;@Z}&#65533;&#65533;&#65533;u&#65533;PWT&#65533;a < :&#65533;5Y&#65533;a`&#65533;P&#65533;`&#512;t7Z&#65533;3p&#65533;Z&#65533;&#65533;&#65533;<&#65533;\o&#65533;BC&#65533;&#65533;@t&#65533;XRAK&#65533;A&#65533;&#65533;0&#65533;8%4&#1793;%&#65533;&#65533;@&#65533;A`&#65533;A&#65533;G&#173;&#65533;&#65533;&#65533;Or&#65533;&#65533;&#65533;!&#65533;&#65533;%&#65533;&#65533;8&#65533;J"@ &#65533;AX
&#65533;^&#65533;X&#65533;&#65533;&&#65533; c&#65533;aR$l&#65533;&#65533;c&#65533;&#65533;(`&#65533;&#65533;&#65533;P+&#57692;
&#65533;&#65533;&#65533;&#1932;&#65533;G&#65533;!0Ld[&#65533;b&#65533;&#65533;O&#1938;&#65533;&#65533;&#65533;&#1958;\%&#65533;&#65533;&#65533;&#65533;&#65533;&#65533;J&#65533;.J&#65533;$"&#65533;2N'8&#65533;&#65533;G&#65533;&#65533;a3#&#65533;&#65533;:&#65533;!@&#65533;F&#65533;&#65533;&#65533;&#65533;N&#65533;iP&#65533;!&#65533;&#65533;&#65533;g4&#65533;&#65533;&#65533;p&#65533;L&#65533;&#65533;&#65533;+&#65533;LS-r-o&#65533;#&#65533;&#65533;&#65533;Ry&#65533;&#65533;t&#65533;	aB&#65533;	&#65533;!&#65533;&#65533;&#65533;@K&#65533;U!&#65533;<&#65533;&#65533;}&#65533;W7&#65533;Z&#65533;D&#65533;&#65533;&#65533;h &#65533;XAn5(a<&#65533;&#65533;|5Z&#65533;&#65533;!$<#&#65533;&#65533;&#65533;wK@<&#65533;v !D&#65533;X_&#65533;(&#65533;&#65533;(&#65533;!@/&#65533;%TQ&#65533;&#65533;@K&#65533;{AK&#65533;&#65533;Z&#65533;D&#65533;~+{}/&#65533;U&#65533;&#65533;&#65533;@	&#65533;e&#65533;&#65533;&#65533;&#65533;&#65533;G&#65533; &#65533;`&#65533;&#65533;&#65533;&#1783;&#65533;&#65533;Q&#65533;/ LZ`&#65533;&#65533;Rf&#65533;N&#65533;Z&#65533;&#65533;:&#65533;&#65533;@&#65533; c;&#65533;c&#65533;&#65533;c&#65533;&#65533;&#65533;&#65533;l&#65533;&#65533;k&#65533;&#65533;b(, q&#65533;P&#65533;J&#65533;&#65533;&#65533;fmI&#65533; BN&#65533;*&#65533; &#65533;P&#65533;&#65533;&#65533;&#65533;&#65533;&#65533;t&#65533;&#1548;&#65533;&#65533;&#65533;Xh&#453;b&#65533;&#65533;&#65533;R$&#65533;*
&#65533;&#65533;dqC&#65533;&&#65533;&#65533;&#65533;RhX&#65533;&#65533;&#54856;k&#65533;B&#65533;&#65533;O&#65533;&#65533;|&#65533;&#65533;|&#65533;!| &#65533;&#65533;&#65533;&#1240;&#65533;&#65533;8&#65533;"&#65533;-_&#65533;&#65533;j&#65533;#jA`&#65533;&#65533;&#65533;&#65533;&#65533;&#65533;&#65533;[&#65533;&#1216;&#65533;&#65533;&#65533;	&#65533;&#65533;vAZ&#65533;3	J&#65533;&#65533; &#179;&#65533;A&#65533;&#65533;:&#161;9fWY&#65533;&#65533;?&#65533;&#65533;!6&#65533;&#65533;7&#65533;" l&#65533;w&#65533;&#65533;&#65533;&#65533;&#65533;&#65533;Z?&#65533;,&#65533;BtA4%&#65533;&#65533;&#65533;%&#1901;h&#65533;&#65533;&#65533;&#65533;{&#65533;&#65533;3{4&#65533;.&#65533;A&#65533;&#65533;B&#65533;7L&#65533;&#65533;&#65533;r&#65533;&#65533;&#65533;E&#65533;&#65533;x&#65533;&#65533;F&#65533;&#65533;&#65533;&#1322;]&#65533;&#65533;8&#65533;&#65533;~!&#65533; &#65533;&#65533;@F &#65533;s&#65533;&#65533;&#65533;G&#65533;l&#65533;&#65533;&#65533;`&#65533;&#65533;T&#65533;&#65533;&#1630;&#65533;&#65533;c&#1531;(&&#65533;&#65533;A&#65533;&#65533;`l&#65533;!,&#65533;/&#65533;M$`&#65533;,!&#65533;&#65533;6N&#65533;&#65533;J&#65533;&#1491;t&#65533;&#65533;&#65533;$&#65533;&#65533;&#65533;b&#65533;&#65533;ic&#65533;d&#65533;&#65533; 
iq&#65533;&#65533;k&#65533;/&#65533;#K&#65533;&#65533;&#65533;&#65533; &#65533;&#65533;g&#65533;lq&#65533;V&#65533;!|&#65533;ub&#65533;&#65533; &#65533;&#65533;&#166;W,`&#65533;^P&#65533;&#65533;^&#65533;&#1176;&&#65533;&#65533;&#65533;%2:&#65533;&#65533;&#65533;X&#65533;#h&#65533;0&#65533;&#65533;TY&#65533; &#65533;&#65533;kJo&#65533;&#65533;@&#65533;&#65533;w,/o9&#65533;&#65533;&#65533; h@J&#65533;>&#65533;&#65533;&#65533;&#65533;[&#65533;!D &#65533;&#65533;&#65533;(&#65533;&#65533;&#65533;<&#65533;&#65533;D&#65533;]N9&#65533;&#65533;=@&#65533;`&#65533;!;&#65533;SJ`r&#65533;!>&#65533;}&#65533;&#65533;U&#1780;S2%Ayb4R&#65533;&#65533;&#65533;U|&#65533;8=}]&#65533;UBEg^&#65533;z&#65533;;&#65533;A&#1222;&#65533;0 &#65533;&#65533;K1&#65533;M3&#65533;&#65533;
`r F&#65533;Z&#65533;&#65533; &#65533;&#65533;&#65533;&#198;@&#65533;j&#65533;&#65533;&#65533;<d&#65533;q&#65533;9&#65533;&#65533;&#65533;&#65533;&#65533;9)&#65533;&#65533;&#65533;&#65533; &#65533;V&#544;&#65533;=&#65533;&#65533;&#65533;&#65533;C&#65533;e7&#65533;!&#65533;(n`&#65533;z&#65533;&#65533;!&#65533;t~h&#65533;D&#65533;B&#65533;-&#65533;!Pv&#65533;&#65533;DR&#65533;&#65533;&#65533;&#65533;&#65533;I&#65533;J&#65533;#&#1570;&#65533;&#65533;9	&#65533;&#65533;L&#65533;&#65533;!&#65533;&#65533;&#65533;9)&#1977;&#1635;&#65533;&#65533;_D
&#65533;Ai2&#65533;&#65533;{$&#65533;D!r<&#65533;; J&#65533;&#65533;&#65533;&#65533;&#65533;&#65533;+&#65533;&#65533;+:jAQ&#65533;&#5474;v&#65533;*@&#65533;&#65533;&#65533;z&#253;&#65533;&#65533;&#65533;&#65533;&#1978;7@r`&#65533;&#65533;paD &#65533;uA &#65533;@&#65533;&#65533;&#65533;&#65533;&#65533;\&#65533;&#65533;&#65533;<	&#65533;&#65533;=	&#65533;>	4&#65533;h`&#65533;&#65533;J&#65533;&#65533;Z`!r:&#65533;&#65533;X&#65533;&#65533;Jn4&#65533;7&#65533;&#65533;7%&#65533;7&#1245;7C&#65533;A&#65533;&`Z&#1731;&#65533; &#65533;h&#65533;&#65533;&#65533;	&#65533;&#65533;_&#65533;&#65533;QB&#65533;*&#65533;&#65533;&#65533;&#65533;R.&#65533;&#65533;&#65533;&#65533;&#65533;<&#65533;D&#65533;pt&#65533;_&#65533;&#65533; &#65533;&Rb&#65533;&#65533;&#65533;&#65533;&#65533;2&#65533;&#65533;&#65533;c)n:)'$&#65533;!&#65533;l &#65533;&#65533;&#65533;R&#65533;&#65533;[&#65533;'&#65533;nN&#65533;$&#65533;&#65533;D&#65533;i&#65533;)bL,=~&#65533;&#65533;~D&#65533;~&#65533;&#65533;$&#65533;&#65533;&#65533;&#65533;G&#65533;q&#65533;&#65533;&#65533;&#65533;&#65533;&#65533;&#65533;N&#65533;c&#65533;"&#65533;SM&#65533;&#65533;)j_&#65533;&#65533;$&#65533;&#1313;)&#65533;&#65533;&#65533;&#65533;&#65533;&&#65533;&#65533;I`&#65533;p  x&#65533;&#65533;&#383;G&#65533;z&#65533;A&#65533;&#65533;&#65533;&#65533;BQ&#65533;&#65533;`x&#65533;&#65533;&#2047;&#65533;pPrc&#65533;&#65533;;|X&#1120;&#65533;&#65533;_&#65533;&#65533;%&#65533;h&#65533;o&#65533;J%&#65533;q&#65533;&#65533;c&#65533;n6&#65533;D&#65533;D&#65533;$%&#65533;%	&#65533;&#65533;&#65533;&#65533;H5iJT&#65533;+&#65533;"J&#65533;&#65533;&#65533;U	&#65533;Nm4&#65533;#&#65533;G&#65533;B&#65533;&#65533;s&#65533;/&#65533;&#65533;n&#65533;&#65533;p&#65533;HG&#1907;&#65533;&#65533;&#65533;C&#65533;-K&#65533;~&#65533;&#65533;&#834;&#65533;N&#65533;l&#65533;&#65533;&#53060;Vm&#65533;T&#58112;&#65533;C-8^`&#65533;&#65533;&#455;<d&#65533;&#65533;0&#65533;&#308;v&#65533;}&#65533;&#65533;&#65533;&#647;&#65533;&#65533;x&#193;F&#65533;9&#65533;8&#264;q&#65533;&#65533;
(&#65533;P&#65533;%b<&#65533;&#65533;&#65533;&#65533;&#65533;M&#931;K&#65533;N&#65533;&#65533;&#65533;&#65533;&#1587;k&#65533;&#65533;]{&#65533;&#65533;x&#65533;@&#65533;_&#65533; &#65533;&#65533;&#65533;s&#65533;&#65533;&#1635;&#65533;&#65533;&#65533;&#65533;0&#65533;O&#65533;&#65533;f&#191;Bx&#65533;&#65533;&#65533;y&#65533;?"(A0B>R&#65533;G&#65533;&#65533;#&#65533;&#65533;L&#65533;&#65533;=&#65533;&#65533;&#65533;?]8'&#65533;GFT&#65533;&#201;=&#65533;c&#264;&#65533;H&#65533;G&#65533;y&#65533;C&#65533;&#65533;@&#65533;?&#65533;97&#65533;)5z&#65533;[2&#65533;0&#836;&#65533;&#65533;0T&#65533;#]$&#65533;$=( &#65533;&#65533;&#65533;~&#65533;&#65533;&#65533;Nw&#65533;&#65533;G&#2006;\v&#65533;&#65533;`&#65533;)&#65533;[*&#65533;&#65533;+&#65533;C&#65533;G&#65533;&#65533;"2&#65533;&#65533;&#65533;&#65533;	(&#65533;a&#65533;&#65533;&#65533;pT&#65533;?&#65533;3$	F>&#65533;M-&#65533;p&#65533;;C&#65533;&#65533;&#65533;&#65533;1]&#65533;&#65533;&#65533;&#65533;p&#65533;|&#65533;&#65533;	.&#65533;&#65533;&#65533; \&#65533;:GR&#65533;&#65533;&#65533;4&#65533;&#65533;&#65533;&#65533;&#1284;J8%&#65533;!&#65533;!&#65533;&#1584;&#65533;S&#876;&#65533;&#65533;?&#65533;lP&#65533;s&#65533;&#65533;&#65533;!&#65533;&#65533;d%&#65533;&#65533;&#65533;&#65533;8&#65533;&#65533;&#65533;Yj&#629;&#65533;G&#65533;)X&#65533;&#65533;&#65533;&#65533;?&&#65533;k&#65533;`Y&#65533;&#65533;Xo&#581;&#65533;\!&#65533;&#214;G&#65533;&#65533;;&#65533;Q&#65533;&#65533;&#65533;&#65533;8&#65533;&#65533;:P&#65533;&#65533;h<&#65533; dj&#65533;X&#65533;jp&#65533;&#65533;&#65533;	2&#65533;8&#65533;&#65533;p&#65533;.&#65533;D ,&#65533;&#65533;C&#65533;Gx&#65533;	&#65533;&#65533;,&#65533;&#65533;2wWbW&#65533;t&#65533;p^z&#65533;&#65533;f&#65533;Y@&#65533;>b@gTAc-J&#65533;(bFQ&#740;&#65533;x&#65533;B-&#65533;"&#65533;t!F&#65533;&#65533;?=&#65533;&#65533;&#65533;+&#65533;&#65533;&#65533;&#65533;M&#65533;&#65533;Xc3&#1672;&#65533;G<&#65533;c
&#65533;&#65533;T&#65533;&#65533;b&#65533;&#65533;sHz&#65533;&#65533;RC &#1261;&#65533;&#65533;[&#65533;7&#65533;&#716;7&#65533;&#65533;&#13331;y&#65533; &#65533;&#65533;&#65533;&#65533;&#65533;&#65533;G&#65533;&#65533;$&#65533;D&#65533;&#65533;?i&#65533;&#65533;&#65533;Ol<&#65533;0Av &#65533;&#65533;&#65533;* P&#65533;&#65533;(&#65533;/NC&#65533;&#65533; "rQ&#65533;&#65533;&#65533;2L&#65533;&#1125;B&#65533;R&#65533;&#65533;{&#65533;!j&#65533;&#65533;>&#65533;&#65533;!&#65533;8`&#65533; &#65533;;&#65533;&#65533;&#65533;&#65533;0R&#65533;4:&#65533;'&#65533;&#65533;:&#65533;&#65533;&#65533;&#65533;N&#65533;b&#65533;?&#65533;
&#65533;&#65533;?\&#65533;&#65533;	&#65533;6&#65533;&#65533;&#65533;&#65533;&#65533;Xq^lIK&#65533;&#65533;r&#65533;&#65533;]&&#65533;&#65533;G&#65533;q.&#65533;&#65533;+]}&#65533;Fa&#65533;&#13194;!&#65533;7`&#65533;<&#142;&#65533;&#65533; |h&#65533; &#1585;&#65533;@8&#65533;
&#65533;&#65533;&#65533;&#65533;5$&#65533;&#65533;! t&#65533;!&#65533;E|&#65533;="@/l@0&#65533;@&#65533;&#65533;&#65533;&#65533;)&#65533;&#65533;&#65533;&#65533;>`f&#65533;yrf&#65533;d&#65533;f&#65533;&#65533;&#65533;w&#65533;&#65533;&#65533;&#65533;M&#65533;&#65533;y &#65533;&#65533;&#65533;&#65533;(&#65533;&#65533;@&#65533;&#65533;9gB&#65533;&#65533;E&#65533;@&#65533;#1&#65533;&#1232;&#65533;j &#65533;&#1617;D\&#65533;&#65533;R&#290;yD&#353;&#65533;&#65533;&#65533;&&#65533;&#65533;Mn&#1216;&#65533;d&#65533;b&#65533;&#65533;l&#65533;&#65533;&#65533;&#65533;&#65533;" 0&#65533;:&#65533;D)LG&2R&#351244;&#65533;,&#65533;AC#&#65533;&#65533;&#65533;0V&#65533;CJ&#1833;&#157;>&#65533;+&#65533;A&#65533;H1&#65533;&#65533;T@&#65533;&#65533;&#65533;&#65533;&#65533;&#65533;&*&#65533;&#65533;n&#65533;&#65533;5x@:&#1031;4&#65533;&#65533;&#65533;#&#65533;h&#65533;G&#65533;&#65533;d&#65533;&#65533;&#65533;&#65533;&#65533;&#65533;&#65533;KX&#65533;&#65533;# >	@Dh"	A&#65533;K&#65533;&#65533;2&#65533;&#65533;&#65533;?&#65533;@&#65533;_y&#65533;(&#65533;"
QJ&#1032;?H',&#65533; &#65533;&#65533;.DD&#65533;.&#65533;&#65533;^&#65533;&#65533;&#65533;sQ&#65533;&#65533;&#65533;&#65533;&#65533;(&#65533;R&#65533;&#1797;&#65533;u&#65533;\&#65533;&#65533;&#65533;&#65533;&#65533;_#&#65533;T&#65533;&#65533;&#65533;A/&#65533;H<B&#65533;&#65533;&#65533;
Q&#65533;jd&#65533;\&#65533;&#65533; B8CT&#65533;1 &#65533;
X&#65533;D&#65533;&#65533;q&#65533;&#65533;&#65533;&#65533;&#65533;q&#65533;?:9&#754;z&#65533;_&#65533;xp&#65533;2~QL&#65533;&#65533;&#65533;2&#65533; 0&#65533; &#65533;p&#65533;[tjqG%&#65533;#D&#65533;
i&#65533;D&#65533;&#65533;&#65533;&#65533;N`&#65533;&#65533;5	&#65533;@+zl&#65533;&#65533;&#65533;&#65533;&#65533;H&#129;&#65533;n&#18232;eR&#65533;p&#65533;&#65533; &#643;&#65533;Cy|<&#65533;10 &#65533;Eg&#65533;Y@J&#65533;D&#65533;&#65533;&#65533;&#65533;&#65533;e\&#65533;&#65533;&#65533;Z&#65533;;&#65533;&#65533;&#65533;&#65533;&#65533;&#65533;&#257;qO&#13968;&#65533;@&#65533;!M&#65533;&#65533;&#65533; &&#65533;&#65533;ja&#65533;&#65533;<&#65533;!`r`&#65533;&#65533;C8&#65533;	d05
&#65533;&#65533;
(&#65533;&#65533;Ve&#65533;&#65533;H&#63518;%U&#267;&#65533;&#65533;>&#65533;&#65533;&#65533;&#65533;&#65533;5h&#63437;&#65533;G#A&#65533;&#65533;;&#65533;&#65533;G8PS&#65533;&#65533;&#65533;![+&#65533;&#65533;8&#65533;a&#65533;&#65533;.&#65533; f&#65533;ya)5V&#65533;&#65533;&#65533;&#1443;2&#65533;W[3&#65533;&#65533;&#65533;&#65533;p&#958;&#65533;&#65533;S&#65533;(	N&#65533;&#65533; &#65533;7&#65533;1&#65533;	&#65533;pk&#65533;&#65533;g&#65533;&#65533;0 &#65533;&#65533;&#65533;&#65533;`8&#65533;&#65533;80&#65533;H&#65533;&#65533;#
&#65533;c&#65533;&#65533;&#1063;<&#65533;!&#65533;&#65533;CXsne&#65533;V&#65533;H'=&#65533;&#65533;!&#65533;&#65533;&#65533;<&#65533;GK&#65533;y]6&#65533;l&#65533;Xy&#65533;kH&#65533;&#65533;&#65533;&#65533;&#1093;}&#65533;&#65533;(&#65533;Ngo	&#65533; Y&#65533;&#65533;	&#65533;&#65533;j&#65533;&#65533;B&#65533;P^ &#65533;!&#65533;G&#65533;Y	&#65533;5&#65533;y&#65533;t&#65533;&#65533;	&#65533;z&#65533;&#65533;&#65533;&#65533;&#65533;s&#65533;&#65533;B&#65533;Q&#65533;v4 4&#65533;	&#65533;&#65533;&#50058;d&#65533;&#65533;
&#65533;&#65533;!&#65533; &#65533;&#65533;Bu&#65533;
^&#65533;&#65533; C&#65533;&#65533;	<3@&#65533;&#65533;!<&#65533;&#65533;&#65533;&#65533;*	&#65533;&#65533;&#65533;[&#65533;r&#65533;~-q=&#65533;&#65533;C&#65533;@V&#65533;<&#65533;F9 &#65533;F&#65533;;4&#65533;T&#65533;&#65533;&#60720;&#65533;L&#65533;pPB&#65533;&#452;&#65533;&#65533;&#65533;&#65533;&#65533;$1&#65533;&#65533;q&#65533;&#65533;&#65533;&#65533;j&#65533;&#65533;&#65533;Q&#65533;&#65533;K&#65533; &#65533;1&#65533;&#65533;&#65533;&#65533;&#65533;&#65533;,&#65533;L-&#65533;&#65533; &#65533;!&#65533;/&#65533;@&#65533;bh&#65533;&#65533;&#1272;&#65533;&#65533;o4!&#65533;9&#65533;&#65533;&#65533;&#65533;&#65533;'&#65533;&#65533;5A	&#65533;&#65533;&#473;&#65533;0&#65533; "&#65533;&#65533;`&#65533;Gf&#38956;&#65533;&#1953;>="g6&#65533;q&#65533;&#65533;t&#65533;9&#65533;{x&#65533;&#65533;m&#65533;&#65533;x&#65533;&#65533;E&#65533;&#65533;YK&#65533;i&#65533;_V&#65533;&#65533;D?&#65533;&#65533;f1p&#65533;&#65533;&#65533;&#65533;5&#65533;&#196;4_&#65533;&#65533;,v;&#65533;?P`4"#&#2162;*r&#65533;>@&#65533;}&#65533;&#65533;&#65533;&#65533;&#65533;&#65533;(&#65533;<&#65533;&#65533;&#65533;&#65533;&#65533;p=&#65533;Z&#65533;#&#65533;&#65533;&#65533;&#65533;#&#65533;,&#65533;X^b&#65533;xw&#65533;&#65533;;?re&#65533;F&#65533;=&#65533;L&#65533;R&#65533;&#65533;t&#65533;&#65533;&#65533;W&#65533;X&#65533;	T&#65533;&#65533;L&#65533; u&#1606;&#65533; "&#65533; &#65533;&#65533;G4|&#65533;&#65533;&#65533;&#65533;&#65533;w&#65533;&#65533;&#65533;&#65533;(&#65533;&#65533;#>&#65533; BP&#65533;E&&#65533;f&#65533;(&#65533;&#65533;(&#65533;O f&#65533;p+&#65533;&#65533;&#65533;1q&#65533;q-&#65533;Z&#65533;&#65533;`&#65533; I&#65533;`&#65533;@a&#65533;&#65533;wa&#65533;`&#65533;&#65533;`&#65533;v&#65533;&#65533;&#65533;r&#65533;&#65533;Q&#65533;.&#65533;Az&#65533;.&#65533;(&#65533;Q;Xc3&#65533;-=&#65533;=&#65533;h&#65533;d:&#65533;&#65533;#S&#65533;0&#65533;A'cC&#65533;!n2&#65533;P&#65533;&`	&#65533;&#65533;@&#65533; &#65533;`ab&#65533;X&[&#65533;O:iW&#65533;p&#65533;&#65533;0N&#65533;&#65533;m6rg&#65533;&#65533;2<cY&#65533;k&#65533;&#65533;Ed&#65533;&#65533;&#65533;|&#65533;&#65533;yu#&#65533;&#65533;&#65533;&#65533;y&#65533;&#65533;yD"i&#65533;&#65533;y&#65533;%&#65533;(!@0!&#65533;&#65533;&#65533;u&#65533;X&#65533;E6&#65533;&#65533;0DT&#65533;b(&#65533;j&#65533;&#65533;I&#65533;&#65533;{&#65533;&#65533;9&#65533;!,&#65533;x0&#65533;pz\c&#65533; >&#65533;
&#65533;6&&#65533;&#65533;{&#65533;&#65533;&#65533;%&#65533;gl&#1153;l&#65533;1:&#65533;&#65533;Q&#65533;Io&#65533;:&#65533;&#65533;&#65533;p&#65533;&#65533;#2
&#65533;'&#65533;&#65533;!&#65533;&#65533;y&#65533;BS&#65533;k&#65533;4`&#65533;((&#65533;+&#65533;&#65533;&#65533;&#519;?&#65533;&#65533;`&#65533;` &#1359;GQD1*&#65533;&#65533;4p&#65533;&#65533;	&#65533;&#65533;,G!&#65533;&#65533;&#65533;0pr 5&#65533;:&#65533;A(&#65533;R*&#65533;R&#65533;RA&#65533;2&#65533;&#65533;q	*&#65533;AY&#65533;@&#65533;&#65533;@n!/&#65533; sr&#65533;&#65533;qoH&#65533;cC&#65533;&#65533;/2'(&#65533;&#65533;Ad&#65533;&#65533;Z
`&#65533;&#65533;&#65533;&#65533;?&#65533;U0&#65533;"pb &#65533;&#1159;p(_f&#65533;&#65533;D4&#65533;-&#1137;?p&#65533;&#65533; x&#65533;&#65533;P	&#65533; &#65533;ai&#65533;x&#65533;h/C&#65533;&#65533;&#65533;4:x#&#65533;U&#65533;&#65533;X}&#65533;D&#65533;y~&#65533;y]`k&#65533;&#65533;y&#65533;wb{&#65533;&#65533;/B&#65533;Q3T&#65533;&#65533;9&#65533;gkx&#65533;&#65533;&#65533;&#65533;zqz'r&#65533;&#65533;&#65533;5&#65533;aF&#65533;1&#65533;&#65533;&#65533;[&#1625;&#65533;&#65533;&#65533;&#65533;&#65533;Pl&#65533;&#65533;&#65533;&#65533;&#65533;T@m(&#65533;&#65533;`&#65533;&#65533;&#65533;@~(p1 &#65533;!;v&#65533; <&#65533;#&#65533;2&#65533;d&#65533;f!b{&#65533;V&#65533;$!&#65533;&#65533;F`&#65533;&#65533;`"&#65533;	&#65533;/&#65533;B/&#1103;%P&#65533;P&#65533;&#65533;u&#65533;
&#65533;&#65533;q
&#65533;u&#65533;&#65533;Paup&#65533;I&#65533;>5F&#65533;,&#65533;&#65533;	;1OFq&#65533;&#65533;&#65533;&#65533;&#65533;I0&#65533;&#65533;r&#1233;&#65533;(&#65533;&#65533;BA&#65533;&#65533;&#65533;,&#65533;0&#65533;.y1&#65533;,&#65533;&#65533;&#65533;oq.&#65533;/B&#65533; &#65533;&#65533;&#65533;&#65533;j&#65533;&#65533;&#1264;Z#1&#65533;) ?&#65533;&#65533;VD&#65533;&#65533;&#65533;*RpUR&#1031;eF2`&#65533;M&#65533;v&#65533;e7s'&Ww&#65533;&#65533;^&#65533;]u&#65533;@&#65533; :P.\&#65533;E\Wb2
&#65533;ghj&#929;Y4B#/&#65533;&#65533;&#65533;hwt5&#65533;EXhZnji{C]&#65533;&#65533;&#65533;"/5&#65533; "&#65533;&#65533;Z&#65533;&#65533;G&#65533;&#456;&#65533;&#65533;&#65533;&#65533;9&#65533;)&#65533;!]s(b&#65533;*BS&#65533;&#65533;MSS&#65533;&#65533;&&#65533;&#65533;&#65533;&#65533;&#65533;&#65533;Q&#536;&#65533;}&#65533;a@&#65533;&#65533;&#752;&#65533;yv&#65533;&#65533;l1&#65533;&#65533;&#65533;"eP&#65533;0&#512;&#65533;&#65533;&#65533; C(&#65533;7i!&#65533;&#65533;7&#65533;&#65533;4S&#65533;V&#65533;'&#65533;)%&#65533;(d &#65533;`>&#65533;
&#1440;`&#65533;&#65533;` %&#65533;!&#65533;`%&#65533;`&#65533;Q&#65533;&#65533;Q&#65533;%Xf s)!&#65533;&#65533;V	&#65533;&#65533;&#65533;&#65533;&#65533;
0:8bZ&#65533;|&#65533;3&#65533;p%&#65533;V&#65533;&#65533;b&#65533; &#65533;&#65533;f&#65533;&#65533;b&#65533;DX
&#65533;&#65533;c&#65533;&#65533;^T&#65533;L Cq3d5&#65533; !&#65533;&#65533;(&#65533;#.Ps &#65533;>0&#65533;
&#65533;&#65533;
j D;&#65533; <&#65533;
Op&#65533;1&#65533;&#65533;g&#65533;?&#65533;&#65533;&#65533;&#65533;&#65533;&#1217;&#65533;&#1441;&#65533;&#65533;Fb&#65533;&#65533;&#65533;23&#65533;&#65533;cR d&#65533;Fnc5&#65533;D&#10006;x!nj{ &#65533;y:!2kS&#65533;&#65533;&#65533;&#65533;&#65533;-"&#65533;7&#65533;&#65533;`&#65533;&#65533;1|&#65533;9]s"&#65533;&#65533;5&#65533;&#65533;
M&#65533;4'&#65533;0&#65533;{&#65533;&#65533;b:K&#65533;z+l&#65533;&#65533;U95&#65533;&#65533;&#65533;4&#1968;&#65533;&#65533;&#65533;R2hW\&#65533;Zmo@'VP&#65533;&#65533;&#65533;&#65533;&#65533;1&#65533;0$}&#65533;,&#65533;W&#65533;(&#65533;=pk&#65533;vQs8&#65533;@&#65533;#P9&#65533;`>&#65533;c"&#65533;q&#65533;v&#65533;&#65533;0&#65533;&#65533;`+H@I&#65533;	*&#65533;^&#65533;&#65533;I&#65533;=T&#65533;	&#65533;&#65533;
Ha&#65533;0&#65533;

&#65533;`&#65533;&#65533;p&#65533;	&#1089;&#65533;!	&#65533;q&#65533;psP&#65533;&#65533;p&#65533;&#65533;`&#65533;*EX&#65533;&#1344;&#65533;&#65533;.U&#65533;"&#65533;)&#65533;.:&#65533;&#65533;&#456;&#65533;AU&#65533;&#65533;&#65533;Y\$ y&#65533;#&#65533;(la&#65533;&#65533;#&#65533;&#65533;&#65533;c	&#65533;0&#65533;b&#65533;&#65533;C`a _`O&#65533;30JD&#65533;y&#65533;l&#65533;oV1G&#65533;&#65533;&#65533;&#65533;^	&#65533;F&#65533;>p&#65533;&#65533;&#65533;&#65533;&#65533;E4#x&#1985;&#65533;&#65533;C&#65533;H@#p#&#65533;&#65533;&#65533;!!M&#47506;fJF&#65533;  1Try&#65533;&#65533;\&#65533;&#65533;&#1098;&#65533;&#471;&#65533;&#65533; \;&#65533;Z&#65533;5b&#65533;&#65533;8&#65533;=@&#65533;&#65533;&#65533;&#65533;&#65533;'B&#65533;x&#65533;kM&#65533;{$&#65533;7 	Q|kr,&#65533;b&#65533;t&#65533;&#65533;e&#65533;[&#1089;&#65533;&#65533;&#65533;&#468;&#65533;&#65533;&#65533;&#65533;w2&#65533;&#65533;&#65533;^J&#65533;O&#65533;&#65533;&#65533;&#65533;&#65533;&#65533;<`NA&#65533;9Cr&#65533;&#65533;&#65533;D5i&#65533;4&#65533;!/	s&#65533;&#65533;&#65533;k0&#65533;Ri &#65533;&#65533;&#65533;Q}Pa&#65533;&#65533;&#65533;1&#65533;&#65533;&#65533;P&#65533;&#65533;=EQ&#65533;&#65533;`+&#65533;&#12254; &#65533;g&#65533;&#65533;&#65533;&#65533;p&&#65533;	h 	&#65533;&#65533;&#65533;&#65533;&#39958;z&#65533;&#988;y&#65533;&#65533;  &#65533;&#65533;w%W&#65533;&#65533;&#65533;&#175;
&#65533;&#2028;v&#65533;&#65533;b&#65533;Q&#65533;&#65533;qoB&#65533;&#65533;k&#65533;&#65533;#&#65533;B&#65533;&#65533;&#65533;<&#65533;&#65533;*;>#`&#65533;&#65533;&#65533;*&#65533;`R&#65533;&#65533;+&#65533;&#65533;2*S&#65533;&#65533;&#65533;&#65533;@&#65533;&#65533;&#65533;.&#65533;&#65533;ulQ&#65533;qO&#65533;`	&#65533;&#65533; .l&#65533;&#65533;&#199;&#65533;&#65533;&#65533;Vdr&#65533;&#65533; [&#65533;&#65533;x  &#65533; 4&#65533;&#65533;&#65533;&#65533;&#65533;6&#65533;&#65533;c&#65533;c
&#65533;9"&#65533;&#65533;cL6&#65533;&#1333;&#65533;c&#65533;&#65533;\&#65533;&#65533;-&#65533;Gry)&#65533;f&#1356;8&#65533;\lkh&#65533;&#65533;&#65533;I&#65533;D(/&#65533;&#65533;&#65533;&#65533;4&#65533;&#65533;&#65533;&#65533;&#602;&#65533;&#65533;&#65533;Z&#65533;j&#65533;&#65533;&#65533;[w\&#65533;al }&#65533;&#65533;&#65533;T909&#65533; &#65533;&#65533;&#65533;&#65533;C&#65533;&#65533;&#65533;&#65533;&#65533;	&#65533;&#65533;T~&#65533;,M&#65533;(s#$rC!v0R"&#65533;&#65533;&#590;&#65533;@&#65533;&#65533;]&#65533;` &#65533;&#65533;&#65533;&#65533;&#65533;f&#65533;b&#65533;:&#65533;&#65533;a&#65533;K&#65533;P&#65533;
"&#65533;&#65533;7&#65533;a	&#65533;q aU&#65533;&#65533;x&#65533;> a&#65533;[&#65533;&&#65533;!	+&#65533;D0&#65533;&#65533;&#65533;&#65533;&#65533;&#65533;AA&#65533;&#65533;Ph&#65533;&#65533;z&#65533;&#65533;&#65533;0m,0&#65533;	0P&#65533;&#65533;2sS%&#65533;&#65533;	*U&#65533;&#1746;A%tT%&#65533;cq|&#983;B7&#65533;&#65533;&#65533;'	&#65533;&#65533;&#65533;&#65533;&#65533;4&#65533;&#65533;&#65533;&#65533;&#65533;jEPp&#65533;&#65533;&#65533;&#65533;v&#65533;fp&#65533;&#65533;l&#65533;&#65533;q	-&#65533;m&#149;&#65533;&#65533;&#65533;&#65533;&#65533;fVJ{&#65533;&#65533;x&#65533;Z&#65533; &#65533;%0&#65533;&#65533;&#65533;p &#65533;&#65533;&#65533;T&#65533;&#1164;&#65533;GA&#65533;&#65533;f+&#65533;&#65533;5&#65533;&#65533;!>&#65533;	1&#65533;z&#65533;&#65533;&#65533;&#65533;c&#65533;&#65533;H&#65533;G&#65533;&#65533;&#311;&#65533;K&#65533;kjL&#65533;&#65533;&#65533;;&#65533;7&#65533;8r&#65533;5&#65533;&#65533;}&#1239;,q<\2&#65533;&#65533;`&#65533;&#65533;}&#745;d&#65533;[&#65533;f&#65533;&#65533;w&#1474;p&#65533;&#65533;i&#65533;&#65533;>&#65533;@&#65533;&#65533;&#65533;&#65533;&#65533;\N&#65533;&#65533; &#65533;&#65533;&#65533;];	&#65533;!&#65533;T&#65533;Br&#65533;&#1365;$^i&#65533;@'&#65533;R&#65533;z&#65533;&#65533;&#65533;&#65533;&#65533;&#65533;&#1619;&#65533;f&#65533;&#65533;Wb }&#65533;X` 0&#65533;&#65533;&#65533; `&#65533;#P&#65533;P!&#65533;&#65533;&#65533;&#65533;1GAq&#65533;&#65533;&#65533;0B&#65533;	&#65533;&#65533;&#65533;&#65533;&#65533;&#65533;&#65533;&#65533;_>
q &#65533;&#913;&#65533; 
&#65533;l&#65533;{&#65533;D@&#65533;Fz0&#65533;&#65533;#P&#65533;&#65533;N&#65533;&#65533;&#65533;N.~&#65533;&#65533;)&#65533;.&&#65533;&#65533;AC&#65533;&#65533;&#65533;so&#65533;0&#65533;h)&#65533;&#65533;&#65533;&#65533;&#65533;C| @&#65533;?&#65533;#&#65533;B&#65533;&#65533;] &#65533;l&#1169;.avX)&#65533;a&#65533;&#65533;&#65533;&#65533;&#945; &#65533;|&#65533;&#1329;E3&#65533;o&#65533;V6&#65533;&#65533;&#1681;l&#65533;3&#65533;&#65533;&#65533; &#65533;
&#65533;&#65533;&#65533; &#65533;&#65533;&#65533;&#65533;A&#65533;&#65533;a7 6&#65533;IT}&#65533;"RG&#65533;&#1334;&#65533;M<&#65533;&#65533;&#65533;7&#65533;tZ&#65533;E&#65533;E&#65533;Fo0&#65533;D&#65533;<&#65533;&#65533;&#65533;G&#65533;&#65533;&#65533;M+&#65533;YcJ&#65533;&#65533;W&#65533;`&#65533;Gi&#65533;&#65533;^lc.w&#1847;&#65533;YK&#65533;9&#65533;}&#65533;l&#65533;&#65533;&#65533;&#65533;&#65533;&#65533; &#65533;&#65533; J&#65533;:&#65533;`&#65533;&#65533;	&#65533;gT	sK&#65533;/r&#65533;(&#65533;&#65533;F&#65533;K|A&#65533;&#65533;&#65533;&#22654;L&#65533;&#65533;&#65533;P&#65533;P&#65533;&#65533;&#65533;^&#38653;&#65533;&#65533;@&#701;&#65533;&#65533;&#65533;&#65533;&#65533;b&#65533;&#65533;
X&#65533;&#65533;L&#65533;&#65533;2j&#65533;&#65533;&#65533;&#65533;&#65533;b&#65533;&#65533;&#65533;&#1313;&#65533;&#65533;&#65533;C&#65533;v(_h&#65533;&#65533;&#65533;z@
{&#65533;&#65533;&#65533;P&#1597;&#65533;&#65533;N&#782;F&#65533;&#65533;KP&#65533;&#1376;R!&#65533;&#65533;`&#65533;&#65533;A.&#65533;&#65533;b
&#65533;&#65533;BW&#65533;C 
&#65533;BB#&#65533;&#65533;T&#65533;&#65533;/ &#65533;&#65533;f&#65533;kV1&#1075;&#65533;]&#65533;&#733;&#1095;&#65533;&#65533;&#65533;#X A&#65533;&#65533;&#65533;B&#1552;&#65533;&#65533;&#571;&#65533;&#65533;C&#65533;5n&#65533;&#65533;&#1123;G4&#65533; F
Bt&#65533;&#65533;&#65533;g.&#65533;>/d&#65533;2&#65533;?&#65533;4_6&#65533;I&#65533;&#65533;&#895;&#65533;2&#65533;t&#65533;&#65533;&#65533;? &#65533;&#65533;IC8aS	>&#65533;A&#1539; &#65533;X&#65533;0&#65533;J&#65533;xz&#65533;&#65533;&#236;&#65533;=(H&#65533;&#65533;V-&#65533;x&#1854;hH&#65533;&#319;ixIL&#65533;&#65533;o&#65533;6&#65533;&#65533;&#65533;G&#65533;a2&#65533;U&#65533;wo&#65533;H&#65533; &#65533;&#65533;p&#65533;m&#65533;^t&#65533;!&#65533;/&#65533;w&#65533; a+&#65533;&#65533;&#65533;,&#65533;&#65533;&#65533;&#65533;&#65533;&#65533;!&#198;3?&#934;]&#65533;&#65533;m&#1849;u&#65533;&#65533;&#891;&#65533;&#65533;&#65533;&#65533;&#65533;&(&#65533;&#65533;&#65533;&#65533;&#65533;4b&#65533;O&#65533;Al&#65533;6&#322;&#65533;+/|&#65533;&#65533;&#65533;&#65533;<0&#65533;&#65533;&#65533;!&#1927;vPL;&#65533;&#65533;3&#65533;&#1132;&#65533;&#65533;&#65533;&#456;;D&#65533;&#65533;d&#598;&#65533;&t&#65533;&#65533;&#65533;&#65533;&#65533;&#65533;2&#65533;;F&#65533;&#65533;&#65533;(&#65533;&#65533;>&#65533;P&#65533;&#65533; D&#65533;a&#65533;pCt4&#65533;&#65533;3&#65533;&#65533;?&#65533;&#65533;&#65533;&#65533;PL&#1123;H&#65533;&#65533;&#65533;<&#65533;&#65533;&#65533;&#65533;h(&#65533;p&#65533;q&#65533;q4&#65533;c&#65533;qh$h&#65533;5&#65533;!&#65533;@&#65533;&#65533;C&&#65533; &#65533;BL&#65533;&#65533;&#65533;,&#65533;&#65533;&#65533;&#65533;&#65533;y&#65533;Z0&#65533;&#65533;&#65533;&#65533;&#65533;K!`&#65533;B^&#65533;8&#65533;A&#65533; &#65533;&#65533;<&#65533;&#65533;&#65533;u&#65533;&#65533;u&#65533;&#65533;4I&#65533; !#WM@&#65533;Fj(&#65533;K&#65533;&#65533;&#461;KL&#65533;m&#1231;6&#65533;&#261;&#65533;&#65533;4TQi&#65533;&#65533;I%Bl&#137;&#65533;&#65533;^&#65533;'&#65533;X=
&#673;V&#65533;&#65533;&#65533;#C&#65533;+.&#65533;*&#65533;&#65533;&#65533;2&#65533;&#65533;&#65533;&#65533;&#170;P@Y&#65533;-&#65533;&#65533;zk&#65533;&#65533;
{&#65533;&#65533;G>&#694;&#65533;xh&#65533;&#65533;#,&#65533;&#65533;PL1&#65533; &#65533;{d&#65533;G&#65533;%&#65533;GH&#65533;*&#65533;&#65533;-&#322;<&#65533;&#65533;g&#65533;&#65533;CNx`&#65533;6x7&#65533;4&#65533;&#65533;&#65533;&&#65533;2&#65533;S.:&#65533;&#289;&#161;4:&#65533;&#65533;HD&#65533;d&#65533;a&#65533;:@&#65533;&#65533;&#65533;&#65533;&#65533;&#65203;9(p'&#65533;OCt$&#65533;&#65533;&#65533;&#65533;&#65533;IA~:fh&#65533;&#65533;&#65533;&#65533; Bs($$J0&#65533;&#6121;a&#65533;&#65533;j&#65533;&#65533;&&#65533;&#65533;&#65533;ElT&#65533;G&#65533;&#65533;P&#65533;&#65533;&#65533;&#65533;g|k$&#65533;"\[MG&#65533;&#65533;&#65533;'&#65533;z$c20e:z$&#65533;&#65533;f&#65533;&#65533;&#65533;$Q&#65533;c&#1576;&#65533;	B&#65533;&#65533;j&#65533;&#65533;A&#65533;D&#65533;&#65533; &#65533;.c&#65533;
&#65533; h&#65533;&#65533;,&#65533;&#65533;51&#65533;gK&#65533;&#65533;@J@&#65533;|&#65533;&#146;!t&#65533;&#65533;&#65533;&#65533;&#65533; |0&#65533;/:&hc&#65533;&#65533;&#65533;(&#65533; &#65533;&#65533;&#65533;&#1091;&#65533;&#65533;h&#65533;Qm&#65533;&#65533;`&#65533;9&#1377;(&#65533;  *U1
&#65533;&#65533;&#65533;t&#169;&#1431;&#65533;I&#2023;&#65533;&#65533;"&#65533;&#65533;(&#65533;1
&#65533;`<^&#65533;&#65533;&#65533;+&#65533;&#65533;&#65533;&#65533; ,&#65533;&#65533;Y&#65533; &#65533;&#65533;&#65533;EZ&#65533;&#1670;]
&#65533;@&#65533;d&#65533;&#65533;V0&#65533;9&#65533;%4&#65533;&#65533;&#65533;&#65533;&#65533;!&#65533;&#65533;&#65533;[&#65533;A&#65533;&#65533;A&#65533;f&#65533;!&#65533;)B&#65533;B&#65533;H`^T&#65533;G)&#65533;&#65533;&#65533;&#65533;&#65533;&#1044;&#65533;|&#65533;C Q&#65533;	D&#65533;"&&#65533;&#65533;b&#65533;i&#65533;5 &#65533;&#65533; &#65533;6s2&#65533;0&#65533;u&#65533;d'&#65533;@&#65533;
3&#65533;x<5`G&#1119;)&#65533;B>;P&#65533;&#65533;&#65533;c&#65533;#&#65533;E&#65533;&#65533;7&#65533;la9.bh&#65533;p&#65533;&#65533;&#65533;&#65533;4&#65533;EM&#65533;&#65533;A&#65533;F%&#65533;
E&#65533;&#65533;&#456;y&#65533;L&#65533;&#65533;&#65533;&#65533;B&#65533;&#65533; 	&#65533;5DFB&#65533;`&#65533;&#65533;cwR&#65533;&#65533; 7&#65533;&#65533;ay &#65533;@&#65533;&#65533;&#65533;!&#65533;&#65533;B&#65533;-D&#65533;&#65533;&#65533;=&#65533; 9&#65533;G6&#65533;`&#65533;XD&#65533;E&#65533;Z&#65533;&#65533;
&#65533;&#65533;&#65533;!&#65533;&#65533;s|p&#65533;&#65533;Z&#65533; %&#65533;D&#65533; &#65533;&#1888;C  8	`	&#65533;> B`&#65533;&#65533;H &#558;<B!&#65533;z&#65533;&#65533;A\P&#65533;?|J#&#65533;&#65533;&#65533;=&#65533;&#65533;a$&#65533;P&#65533;C&#65533;&#65533;&#65533;
#=&#65533;&#65533;M2R&#65533;`&#65533;}Johhf&#65533;&#65533;Xf!&#65533;&#65533;&#65533;.df&#65533;&#65533;K;&#65533;&#65533;&#65533;&#65533;&#65533;Gd@0/&#65533;9&#65533;&#65533;&#65533;20&#65533;G1&#65533;&#65533;&#65533;A&#65533;&#65533;^&#65533;	A&#65533;b&#65533;&#65533;Ic&#65533;JY&#65533;&#65533;yU&#65533;fU&#65533;!&#65533;#@&#65533;&#65533;@&#65533;X&#65533;C,0&#65533;,`S&#65533;M h&#65533;&#65533;!``&#65533;&#65533;&#65533;?^&#65533;&#65533;&#65533;@&#65533; &#65533;{&#65533;&#65533; 93 &#1008;&#3296;&#65533;&#4940;&#65533;&#65533;C&#65533;&#65533;E4&#65533;OW&#65533;&#65533;uHkU&#65533;&#65533;&#37060;&#65533;&#65533;_&#65533;@QLd&#65533;e&#65533;k&#65533;&#65533;C" 4\l&#65533;&#65533;&#65533;lD&#65533;&#65533;&#65533;G&#65533;&#65533;Q&#65533;&#65533;&#65533;!&#65533;r &#65533;&#65533;&#65533;	2 &#65533;`I&#65533;&#65533;&#65533;&#65533;D&#65533;#&#65533;w@&#65533;d@-&#65533;&#65533;&#65533;&#65533;&#65533;;&#65533;&#65533;&#65533;&#65533;&#65533;&&#65533;&#65533;&#65533;&#65533;&#65533;``&#65533;s&#65533;&#4654;&#65533; "s&#65533;&#65533; <K&#65533;(QL&#65533;m&#65533;U&#65533;	T&#65533;^&#65533;,*&#65533;Tu&#65533;I
&#65533;<!&#65533;&#65533;I&#65533;-&#65533;&#65533;&#65533;&#65533;#&#65533;&#65533;?&#1594; V&#65533;&#65533;Xf&#65533;&#244;&#65533;&#65533;je&#65533;/|&#65533;&#65533;&#65533;r&#65533;&#65533;!&#65533;&#65533;&#65533;[&#65533;7$&#65533;&#65533;&#65533;Sp&#65533;p!De &#65533;4F&#65533;&#65533;&#65533;3&#65533;&#65533;&#65533;#&#65533;&#65533;&#65533;d@&#65533;&#65533;U&#65533;&#65533;&#24650;Q&#65533;E &#65533;e0&#65533;y`&#65533;Np&#65533;&#65533;&#65533;F#_&#65533;&#65533;&#65533;hdLc&#65533;&#65533;?&#65533;#&#65533;&#65533;&#65533;
v@2&#65533;&#65533;d&#65533;<&#65533;&#65533;/q2 &#65533;&#65533;&#65533;qil(&#65533;&#65533;C&#65533;b&#65533;F$7&#65533;@J&#65533;&#65533;&#65533;0&#65533;*4&#65533;&#65533;nd&#65533;6&#65533;Q 41I&#65533;&#65533;&#65533;
&#65533;&#65533;QC"&#65533;&#65533;L&#65533;b&#65533;:&#65533;&#65533;&#65533;6&#65533;&#65533;j&#65533;!D&#65533;&#207;f&#65533;&#65533;&#65533;GD&#1027;&#65533;0RX` h&#65533;4&#65533;U&#65533;&#65533;&#65533;@&#65533;&#65533;w&#65533;&#65533;J&#65533;&#65533;&#65533;&#65533;&#65533;M
&#65533;&#65533;&#65533;&#266;&#65533;&#65533;&#65533;&&#65533;a &#65533;&#256;t&#65533;&#65533;&#65533;\&#65533;&#65533;T&#65533;&#65533;&#65533;&#65533;{&#65533;A9&#65533;&#65533;E]&#65533;	&#65533;&#65533;q&#65533;8A&#65533;O(A&#65533;1s&#65533;z.XpC&#785;(&#65533;&#65533;	_N*Z+&#65533;&#170;%&#65533; F&#65533;P&#65533;&#65533;U&#65533;%&#65533;8&#65533;&#65533;V&#65533;q@&#1744;A&#65533;&#65533;&#65533;&#65533;%#&#65533;&#65533;&#65533;&#65533;&#65533;h&#65533;p&#65533;&#65533;&#65533;&#65533;?&#65533;&#65533;&#65533;`&#65533;&#65533;&#65533;DC&#65533;&#65533;(&#65533;%UPACt&#65533; &#65533;&&#65533;&#65533;e&#65533;E&#65533;&#65533;#4&#65533;&#65533;GC&#65533;&#65533;&#65533;&#1111;C&#65533;q&#65533;&#65533;]&#65533;)&#65533;&#65533;&#65533;8&#65533;3&#65533;&#65533;!z&#65533;&#65533;&#65533;&#65533;l&#65533;&#65533;&#65533;&#65533;B2&#65533;&#65533;&#65533;&#65533;&#65533;&#65533;&DAZ6&#65533;Z&#1793;&#65533;&#65533;fD&#1859;3&#65533;&#393;!&#65533;&#65533;&#65533;&#65533;&#65533;aG&#65533;&#1142;&#65533;#*5_&#65533;&#65533;&#65533;&#65533;F&#65533;&#65533;&#65533;&#65533;H&#65533;^&#65533;M &#65533;aj&#65533;&#65533;Z&#1369;d&#65533;Cr&#65533;_&#65533;&#65533;p&#65533;&#65533;&#1745;&#65533;k&#65533;M?&#65533;C&#65533;i&#65533;t XT
p&#65533;g&#65533;&#65533;8&#65533;%&#65533;&#65533;&#65533;"&#65533;&#65533;
@&#65533;&#65533;&#65533;a&#65533;&#65533;&#65533;&#65533;&#65533;[&#65533;&#65533;n&#1073;&#65533;&#65533;v&#65533;&#44468;9&#65533;&#675;&#65533;&#65533;&#65533;=&#65533;&#65533;!&#65533;8'&#65533;&#65533;&#65533;&#65533;&#65533;`&#65533;8&#65533;&#65533; '&#65533;&#65533;&#65533;&#65533;&#65533;B&#65533;
&#65533;&#65533;&#65533;&#65533;&#65533;0&#65533;(&#65533;Zq	&#65533;&#65533;0&#65533;&#1545;&#65533;&#200;z&#65533;e&#65533;'&#65533;&#65533;&#65533;$&#65533;&#65533;	;&#65533;@&#65533;&#65533;#&#65533;&#65533; &#65533;@&#65533;3p&#65533;&#65533;&#65533;&#65533;O&#65533;8&#65533;7 &#65533;&#65533;(;&#65533;&#65533; &#65533;&#65533;"&#65533;&#65533;&#65533;:&#65533;0&#65533;&#65533;P&#65533;&#65533;1&#65533;"&#65533;m&#65533;2&#65533;(@&#65533;&#65533;&#65533;)&#65533;&#65533;P&#65533;	LC53&#747;;&#65533;C&#65533;A&#65533;(&#65533;&#65533;1;<&#65533;&#65533; \&#1054;&#35828;&#65533;h&#65533;&#1784; N&#65533;x&#65533;&#65533;:+&#179;&#65533;p&#65533;i0&#65533;ix&#65533;&#65533;t&#65533;&#65533;&#234;7b&#65533;P,&#65533;&#65533;&#65533;N&#65533;&#65533;F&#65533;#&#65533;<&#65533;4&#514;,&#65533;&#65533;&#1323;/@&#65533;[&#65533;&#65533;&#65533;B&#65533;w&#65533;Fb&#65533;&#65533;C&#65533;&#65533;=&#65533;&#65533;&#65533;&#65533;&#1261;&#1442;&#65533;&#65533;"&#65533;&#65533;I&#65533;&#65533;d&#65533;%&#65533;(FY&#65533;&#65533;&#65533;&#65533;&#65533;!&#65533;&#65533; &#65533;?&#65533;!&#65533;&#65533;J"&#65533; nD&#65533;A&#65533;&#65533;&#65533;y&#65533;Wp&#65533;&#558;c&#65533;&#65533; p
&#65533;&k&#65533;&#65533;3&#65533;p&#65533;D&#65533;73&#65533;/&#65533;&#65533;>&#1025;u&#65533;&#65533;i&#65533;&#65533;b&#1544;&#65533;H&#65533;&#65533;&#65533;&#65533;&#65533;&#65533;5&#65533;&#65533;&#65533;&#65533;&#65533;'&#65533;'cR&#65533;0&#65533;&#65533;*&#518;&#65533;&#65533;&#65533;&#65533;&#65533;1&#65533;&#65533;&#65533;	9&#65533; &#65533;&#65533;9W&#65533;*&#65533;&#65533;&#65533;&#65533;&#65533;o&#761;&#65533;&#65533;&#58371;&#65533;&#65533; &#65533;&#65533;:&#65533;&#65533;s&#65533;E&#65533;S&#65533;8q&#65533;P&#65533;#&#65533;-t&#65533;&#65533;&#65533;:&#65533;&#65533;)&#65533;&#65533;&#65533;@&#65533;=(CD)&#65533;&#65533;&#65533;H&#65533;KZ&#65533;&#65533;X&#65533;4#&#65533;&#65533;C&#65533;&#65533;&#65533;y&#65533;k&#65533;C&#65533;T&#65533;P&#65533;xX&#65533;&#65533;&#65533;0&#65533;&#65533;&#65533;&#65533;r&#65533;&#65533;H&#65533;J4BP&#65533;&#65533;S&#65533;>
&#65533;&#65533;&#65533;&#65533;N&#65533;&#65533;A&#65533;&#65533;	[&#1059;j&#65533;,&#65533;&#65533;&#65533;8&#65533;`5kl4X5o&#65533;&#65533;L8&#65533;8|  &#65533;X&#65533;A@&#65533;A&#548;8&#65533;=&#65533;A&#65533;8&#65533;&#65533;A&#65533;8&#65533;&#65533;3N&#65533;Y2>"&#65533;U&#65533;&#65533;kl&#65533;&#65533;&#65533;&#65533;AX&#65533;HHHb&#65533;&#65533;&#65533;M&#65533;&#65533;N*&#65533;&#65533;&#65533;H ?8&#65533;&#65533;c&#65533;/&#65533;
2a&#65533;&#65533;s&#65533;&#65533;&#65533;vD&#65533;&#65533;&#65533;&#65533;&#65533;&#65533;&#65533;2&#65533;9&#65533;&#65533; 03h&#65533;-8&#65533;&#65533;`H&#65533;&#1293;&#65533;&#65533;@&#65533;&#65533;&#65533;&#65533;W5&#65533;Wp&#65533; &#65533;&#65533;1&#65533;&#65533;;&#65533;&#65533;&#1064;
&#65533;&#65533;&#65533;&#65533;x&#65533;&#65533;&#65533;&#1057;(9&#65533; U&#65533;&#65533;S&#65533;&#65533;&#65533;&#1111;&#1024;'&#65533;&#65533;&#65533;&#65533;0*&#65533;&#45874;&#65533;A&#65533;k)&#65533;&#65533;1&#65533;&#65533;&#65533;&#65533;&#65533;&#65533;~y&#65533;n8&#524;(&#65533;&#65533;&#65533;@&#65533;&#65533;k&#65533;![#&#65533;4&#65533;/"&#62467;h &#65533;@&#65533;&#65533;&#65533;&#65533;&#65533;&#65533;&#65533;&#65533;&#1024;&#65533;&#65533;P1S&#65533;I&#65533;5{&#65533;&#65533;&#65533;Cx"&#65533;@C&#65533;x&#65533;&#65533;&#65533;&#280;&#65533;&#65533;&#65533;&#65533;7&#65533; 7!&#65533;&#65533;&#65533;	<&#65533;&#1682;&#65533;&#65533;&#65533;0&#65533;t$&#65533;K4&0&#65533;&#65533;l&#65533;&#65533;	&#65533;&#65533;&#65533;;Q,6&#65533;&#65533;&#65533;*A &#65533;&#876;&#65533;&#65533;p&#65533;L&#65533;&#65533;@&#65533;+(&#65533;[&#65533;&#65533;i- &#65533;&#65533;n&#65533;|&#65533;&#65533;wX&#65533;O&#65533;&#65533;Q&#65533;fF&#65533;M&#65533;&#65533;&#65533;&#65533;&#65533;&#65533;9&#65533;O&#145;L&#65533;S&#65533; b&#65533;&#65533;&#65533;&#65533;n&#1285;P&#65533;hJ&#65533;&#65533;t&#65533;Nb&#65533;N&#65533;&#65533;&#65533;I&#65533;vl&#65533;.&#65533;&#65533;XX&#65533;&#65533;P H&#65533;&#65533;&#65533;l&#65533;&#65533;&#1721;&#65533;&#65533;
&#65533;&#65533;O&#65533;Xl&#65533;&#65533;&#65533;(2&#65533;&#65533;&#65533;&#513;&#65533;UWP&#65533;&#584;&#65533;&#65533;&#65533;9&#65533;!&#65533;Q&#65533;&#520;&#65533;&#65533;,&#1089;&#65533;I&#65533;U@&#65533;&#65533;&#65533; &#65533;&#65533;Q&#65533; &#65533;#R&#65533;k&#65533;&#65533;&#65533;&#65533;3!&#65533;hP&#65533;&#65533;&#65533;&#65533;&#1854;&#65533;&#65533;&#65533;&#65533;&#65533;3&#65533;e8&#65533;&#65533;&#65533;&#65533;&#1544;&#65533;Y&#65533;&#35829;&#65533;CDQ&#65533;&#65533;i8pWP&#65533;N&#65533;H&#65533;&#65533;k&#65533;&#65533;&#65533;&#65533;&#65533;W&#65533;&#65533;Z&#65533;h&#65533;"&#65533;&#65533;&#65533;&#65533;&#65533;&#65533;xC&#65533;&#65533;*6&#65533;9#b0&#65533;R&#65533;&#65533;E&#65533;&#65533;4&#134;&#65533;07!&#65533;&#65533;&#65533;&#65533;.&#65533;(2&#65533;8DP&#65533;D&A&#65533;&#65533;&#65533;2&#65533;&#65533;j&#65533;&#65533;&#65533;p&#65533;&#65533;&#65533;&#65533;&#65533;<[&#65533;&#65533;lp&#65533;&#65533;&#65533;KH1&#65533;&#65533;&#65533;&#65533;&#804;p$&#65533;&#65533; p6]&#1284;L&#65533;&#65533;&#65533;IH&#1786;&#65533;N&#65533;0]~&#65533;E h&#65533;t&#3448;&#65533;&#65533;;&#65533;&#65533;&#65533;fhRH&#65533;&#1410;&#65533;&#65533;&#65533;8 *&#65533;&#65533;&#65533;%Q&#1155;Q&#65533;]h&#65533;e&#65533;&#65533;U&#65533;&#65533;E6"&#65533;y&#65533;&#65533;&#65533;&#1347;pw &#65533;X&#65533;v&#65533;&#65533;9&#1025;3&#65533;&#65533;b&#65533;H7&#65533;P&#36840;&#1025;;&#65533;&#65533;&#65533;&#65533;u&#65533;&#65533;9&#1044;ah@&#65533;&#65533;&#65533;&#65533;&#65533;Z&#65533;&#522;&#65533;&#65533;&#65533;&#65533;&#65533;&#65533;ph=5P&#65533;00e&#65533;&#65533;@&#65533;r&#65533;m&#65533;&#65533;X&#39439;P&#65533;C&#65533;  &#65533;&#1357;&#65533;&#65533;z&#65533;A&#65533;A&#65533;{&#65533;&#65533;^
&#65533;&#65533;+h&#65533;n&#65533;&#65533;&#65533;&#65533;E]H&#65533;&#65533;&#65533;&#65533;;&#65533;&#65533;&#65533;=h&#65533;K&#65533;b&#65533;&#65533;&#65533;&#65533;839|&#239;Z&#65533;$z3&#65533;s&#65533;kX&#65533;P&#65533;&#65533;&#65533;E&#65533;&#65533;&#65533;O&#65533;&#65533;&#65533;1>&#65533; ?#/)O&#65533;&#65533;&&#65533;&#65533;,0&#65533;>h#&#65533;l&#65533;&#65533;e&#65533;`&#65533;&#65533;&#329;g &#65533;5>&#65533;&#65533;&#65533;&#65533;&#65533;&#65533;j&#518;&#65533;&#65533;{5&#65533;c64&#65533;&#65533;&#65533;~A@&#65533;&#65533;> &#65533;:&#65533;&#377;&#65533;Y[&#65533;D&#65533;\&#65533;&#65533;D&#65533;<]&#65533;&#65533;&#65533;&#65533;= &#65533;&#65533;=&#65533;L&#65533;M&#65533;&#65533;*&#145;&#65533;&#65533;#9&#65533;&#65533;R(a&#65533;&#65533;W&#65533;&#65533;*&#65533;&#65533;H&#65533;"&#65533;&#65533;&#65533;aA0&#65533;;h&#65533;;&#65533;&#65533;&#65533;fR &#65533;&#65533;PP cV&#65533;20&#65533;&#65533;&#65533;l&#65533;&#65533;&#65533;&#65533;&#65533;&#65533;=&#65533;&#65533;	&#65533;&#65533;&#65533;&#65533;&#65533;8!&#65533;&#65533;"&#65533;U&#65533;&#65533;jI&#65533;x&#65533;kX&#65533; &#1101;&#65533;	&#65533;&#65533;&#65533;&#65533;P&#65533;&#65533;&#1882;&#840;Nj2&#65533;&#65533;&#65533;A&#65533;&#65533;h&#65533;Fh:h&#65533;tFQ&#65533;h&#65533;&#717;&#65533;&!&#65533;&#65533;?&#65533;-&#65533;&#65533;R&#65533;&#65533;&#65533;&#65533;si&#65533;&#65533;Z&#65533;lK;,4;"&#65533;l&#710;pV&#65533;&#65533;&#65533;E88
P&#65533;`@@&#65533;.&#65533;0&#65533;a/ci.@Sa&#65533;&#65533;&#65533;&#65533;4&#65533;*&#65533;I}&&#65533;&#65533;p&#65533;>zq&#65533;2`&#65533;&#65533;&#65533; %(&#65533;L&#516;JB&#65533;8X&#65533;^&#65533;&#65533;&#65533;&#1376;&#65533;a&#65533; &#65533;+Pk&#65533;V&#65533;H&#65533;YC*k&#1900;&#65533;&#65533;&#65533;&#65533;&#65533;&#65533;H&#65533;E&#65533;&#65533;&#65533;&#65533;C&#65533;}&#65533;&#65533;`,>&#65533;"&#65533;:&#65533;@&#65533; x&#65533;&#65533;&#65533;&#65533;&#65533;&#65533;%R&#65533;&#65533; &#65533;.&#65533;0&#65533;;p&#65533;H>&#65533;&#65533;&#65533;&#65533;/g&#65533;?v&#65533;&#65533;&#65533;f&#65533;j&#65533;f/&#65533;!&#65533;&#65533;&#65533;&#65533;@&#536;VE&#65533;h &#65533;#&#65533;)&#65533;$&#65533; I&#65533;&#65533;l&#65533;m&#65533;&#65533;&#65533;&#1066;&#65533;&#65533;&#65533;&#65533;P&#65533;&#65533;&#65533;}&#65533;g&#65533;hI&#1068;&#65533;&#65533;H&#65533;+&#65533;/&#65533;AH&#65533;&#65533;&#65533;&#65533;n(&#65533;Lp&#65533;&#65533;&#1416;&#65533;&#65533;&#25091;&#65533;9%f&#1029;&#65533;&#65533;&#65533;&#65533;a&#65533;&#65533;&#65533;H&#65533;/xh&#65533;&#65533;&#65533;&#65533;&&#65533;>&#65533;&#65533;&#65533;&#65533;>&#65533;&#65533;&#65533;e&#65533;$>&#65533;iW&#65533;:,+&#65533;v&#65533;p&#65533;&#1416;H&#65533;&#65533;IHDi&#65533;&#65533;.&#65533;3&#65533;&#65533;iCT &#65533;h&#65533;&#65533;jP0 ,PY@&#65533;N	,@&#65533;&#65533;Pfi&#65533;&#65533;&#65533;|&#65533;&#65533;Y&#929;&#65533;_ &#65533;K&#65533;&#65533;&#65533;&#65533;&#65533;&#65533;&#65533;NRP%%G&#65533;@(&#65533;@@&#65533;U(&#65533; ?&#65533;&#65533;&#65533;&#65533;&#65533;&#1655;n5&#65533;5~&#65533;&#65533;&#65533;MV&#65533;&#65533;iUr&#65533;&#65533;&#65533;y(&#65533;&#65533;&#65533;&#378;&#65533;%&#65533;(&#65533;@h&#65533;&#65533;X&#65533;U&#65533;scE&#567;&#65533;U&#65533;VE&#65533;&#65533;&#65533;^H&&#65533;I&#65533;!H&#65533;&#65533;67v &#65533;&#65533;EP3&#65533;&#65533;&#65533;ks&#2039;&#65533;&#65533;&#65533;K&#65533;&#65533;&#65533;p&#65533;&#65533;Kn&#65533;sn&#65533;&#65533;&#65533;&#65533;&#65533;&#65533;&#65533;&#1192;
&#65533;~&#65533;&#65533;}&#65533;&#65533;&#65533;t&#65533; $&#65533;u]&#65533;A&#65533;_&#65533;&#65533;&#65533;&#65533;&#65533;&#65533;8&#65533;&#65533;x&#65533;&#65533;_&#65533;&#65533;&#65533;&#16950;&#65533;}x&&#65533; }&#65533;f}&#65533;&#65533;&#65533;@&#65533;k&#65533;
g!&#65533;qC&#65533;hh&#514;9utK&#65533;93&#65533;&#65533;&#65533;94&#65533;#&#65533;'*&#65533;&#65533;&#65533;&#65533;9#h&#65533;&#65533;7h&#65533;&#65533;"&#65533;&#65533;&#65533;&#65533;; &#65533;T0 &#65533;&#769;D&#517;D&#65533;&#65533;;&#65533;&#65533;p&#65533;&#1031;p&#65533;&}&#65533;&#65533;t&#65533; k2TX?ok&#65533;p#&#65533;&#65533;Wh&#65533;&#65533;$F*?&#1890;d&#65533;8&#65533;&#65533;&#65533;H]&#65533;&#65533;m&#65533;&#65533;dN>]Y&#65533;&#65533;L^1&#65533;w?&#65533;k5P&#65533;&#65533;&#65533;&#65533;&#65533;&#65533;&#65533;&#65533;&#821;L&#65533;*&#65533;,?+&#65533;&#65533;&#65533;I &#65533;k&#65533;I H&#65533;WP@vv &#65533; &#65533; &#65533;&#65533; &#65533;&#65533;/&#65533;# w&#65533;p&#65533;&#65533;g&#65533;&#65533;9&#65533;7a&#65533;l&#65533;O&#65533;!e&#65533; &#65533;LW&#65533;&#65533;&#65533;@&#65533;W&#65533; &#65533;&#559;&#65533;99&#65533;%9}~&#65533;~v&#65533;&#65533;&#65533;&#65533;T @L&#65533;&#65533;&#65533;&#65533;|&#65533;&#65533;&#743;&#65533;&#264;7PnP{&#65533;_&#65533;F&#65533;&#65533;&#65533;&#65533;&#65533;&#65533;/&#65533;&#65533;L&#1527;&#65533;A&#65533;_&#65533;&#65533;&#65533;&#65533;&#65533;_B&#1599;&#65533;&#65533;&#65533;,&#65533;}&#65533;&#65533;}z&#65533;&#65533;ZOw&#65533;&#65533;*&#65533;0S&#65533;("&#65533;&#65533;&#65533;p&#65533;uw&#65533;&#65533;~&#65533;D&#65533;&#65533;pV+n&#65533; &#65533;&#65533;&#65533;rE&#65533;>&#65533;&#541;~$@&#65533;AxHf&#65533;&#65533;C4qC&#65533;
&#65533;5&#65533;&#65533;C&#65533; }&#65533;.&#475;[&#65533;&#65533;x7
n&#65533;&#65533;&#65533;L&#65533;&#65533;&#65533;&#65533;&#65533;&#65533;&#65533;[7W&#65533;"&#65533;R8J&#65533;&#65533;Qr&#65533;Wq&#65533;A
 &#65533;&#65533;R&#65533;&#65533; &#65533;&#65533;&#65533;&#65533;&#65533;/G&#65533;&#65533;B&#65533;&#65533;&#65533;&#65533;&#65533;+&#65533;&#65533;&#65533;#&#65533;/&#65533;&#65533;8
&#65533;&#65533;&#65533;fG&#65533;&#65533;&#65533;&#65533;'&#65533;_&#65533;h&#65533;r&#65533;z&#65533;kT&#65533;J&#65533;&#393;3*&#946;A&#65533;&#65533;U&#65533;!>&#65533;+&#65533;_&#65533;&#65533;M&#65533;&#577; &#65533;&#65533;9&L&#65533;&#65533;&#65533;&#65533;&#65533;&#65533;Q(Q(N&#65533;) &#65533;K@&#65533;0&#65533;&#730;7s&#65533;&#65533;&#65533;3h&#65533;`X&#65533;&#65533;&#65533;i6&#65533;&#65533;&#65533; ]&#65533;&#65533;P_@&#65533;?&#65533;N&#65533;V&#65533;Lg&#65533;
_]&#65533;&#65533;&#65533;&#65533;2b&#1298;&#65533;&#65533;&#65533;&#65533;&#65533;iS'&#65533;/&#65533;&#65533;V[_M&#65533;;&#65533;&#65533;&#65533;&#467;/~&#319;2&#65533;&#65533;&#65533;&#6112;2&#65533;]&#65533;&#65533;&#65533;&#65533;&#65533;&#65533; \Sf$d>q&#65533;X&#65533;l&#65533;4;U&#65533;&#65533;(/Lc2V&#65533;&#65533;&#65533;?2(0&#65533;&#65533;(p&#65533;&#65533;3&#65533;?&#65533; &#65533;1
&#65533;&#65533;i&#65533;&#65533;&#65533;%8&#65533;&#65533;&#65533;B&#65533;p
(D&#65533;&#65533;4$&#65533;&#65533;8&#65533;&#65533;&#65533;&#65533;	t&#65533;@&&#65533;&#65533;&#65533;?&#65533;4&#65533;{&#65533;zL&#65533;&#65533;q&#65533;&#65533;K&#65533;@
Jyh&#65533;&#65533;BP&#65533;&#65533;*X&#65533;&#65533;B:Q&#65533; $&#65533;$GP]&#65533;&#65533;Ru&#65533;sT%2ai&#65533;&#65533;Xb&#65533;&#65533;QY]d&#65533;?(&#65533;	b`PK,&#65533;b &#65533;&#65533;&#65533;&#65533;#&#65533;@&#65533;
6&#65533;?&#65533;&#65533;O&#65533;0&#65533;&#65533;&#65533;&#65533;&#65533;A&#65533;B&&#65533;&#65533;&#65533;&#65533;&#65533;Y&#65533;&#65533;&#65533;&#65533;+&#65533;&#65533;Y&#65533;&#65533;B&#65533;&&#65533;&#1437;xlT&#198;9&#65533;q&-g&#452;g&#65533;?A&#65533;&#65533;&#65533;
.*$&#65533;-&#176;@&#65533;?&#65533;|&#209;&#65533;&#65533;]c&#65533;&#65533;&#65533;&#299;Wz&#65533;&#65533;*#&#65533;&#65533;&#65533;9&#65533;&#65533;&#65533;&#65533;&#65533;sY&#65533;&#65533;&#65533;&#65533;&#65533;&#65533;*&#65533;0&#65533;;&#65533;}&#65533;&#65533;a&#65533;~&#65533;&#65533;&#65533;&#65533;{&#65533;&#65533;wq~&#65533;i&#65533;&#65533;B GE&#65533;e*&#65533;&#65533;$Ls&#65533;4<&#65533;&#65533;&#65533;&#65533;&#65533;4&#65533;h
"~&#65533;&#65533;|b&#65533;&&#65533;&#65533;!&#65533;&#65533;'t&#65533;49&#65533;&#65533;#&#65533;H&#65533;c-8&#65533;B&#65533;Ax&#65533;&#1041;W0&#65533;E&#65533;0&#65533;%&#65533;~]&#65533;R&#65533;&#65533;R&#65533;&#65533;&#65533;&#65533;&#65533;y&#65533;bf&#65533;&#65533;&#65533;&#65533;&#65533;&#65533;&#65533;&#65533;K$AU&e&#65533;&#65533;!M"z&#65533;TM]&#65533;&#65533;Uw&#65533;&#65533;&#65533;&#65533;fcER&#65533;VG&#369;
1O(&#65533;C&#65533;q&#65533;C&#65533;s&$&#65533;&#65533;.&#65533;&#65533;&#65533;&#65533;
@&#65533;:&#65533;p&#65533;	LD&#65533;@&#65533;&#65533;lbwd#&#65533;B:P&#65533;&#65533;&#65533;&#65533;&#65533;+&#65533;&#65533;A,&#65533;cZz&#65533;r&#65533;&#65533;&#65533;&#65533;&#65533;?&#65533;@V&#65533;&%p~g&#65533;SB&#65533;&#65533;#&#65533;?I&#65533;&#65533;\&#65533;&#65533;&#65533;47
q&#65533;	e&#65533;&#65533;&#65533;	o&#65533;&#397;n&#65533;&#65533;Th&#65533;}
IBJ&#65533;&#65533;$&#65533;&#65533;&#65533;%h 0&#1953;&#65533;\)&#65533;8&#65533;O&#65533;wM&#1024;&#65533;&#65533;&#65533;&#65533;&#65533;&#65533;'&#65533;&#65533;&#65533;&#65533;&#65533;I&#65533;}.&#65533;&#65533;&#65533;p&#65533;zY&#65533;+8&#65533;&#65533;&#65533;B/PP6&#65533;V&#65533;&#65533;&#65533;&#65533;&#65533;n&#65533;&#65533;&#65533;gK3b0&#65533;&#65533;&#65533;@&#65533;>&#65533;&#65533;&#65533; J&#65533;&#1569;<C0:8'&#65533;&#65533;cjc&#65533;&#65533;q&#65533;W&#65533;A"T&#65533;&#65533;&#65533;2&#65533;&#65533;#dZJ&#65533;&#65533;v&#65533;&#65533;&#65533;&#65533;RO&#65533;A@&#65533;kk&#65533;X&#65533; &#65533;X%*&#65533;&#65533;&#65533;&#65533;&#65533;&#65533;&#65533;&#65533;M&#65533;+&#65533;B&A&#65533;(r&#65533;&#65533;H$>&#65533;8&#65533;(&#65533;,&#65533;&#65533;	W&#690;&#65533;Uh&#65533;	&#65533;&#65533;B&#65533;&#65533;&#65533;.C&#65533;p&#65533;B&#65533;`&#65533;D&#65533;&#65533;&#65533;&#65533;&#65533;&#65533;&#65533;&#65533; &#65533;&#65533;&#65533;?Z&#65533;&#65533;&#65533;&#65533;-&#65533;&#65533;`&#65533;&#65533;&#65533;&#65533;&#65533;&#65533;&#65533;&#65533;&#65533;L&#65533;&#65533;&#65533;(&#65533; &#65533;7OS?&#65533;&#65533;,&#65533;9&#65533;INs&#65533;32&#65533;&#65533;^&#65533;sr&&#65533;E&#65533;&#65533;?&#1433;&#65533;&#1587;&#65533;~`'@&#65533;$&#65533;#&#65533;Sod&#65533;?&#65533;&#65533;B3&#65533;&#65533;&#65533;0:&#65533;&#65533;3*~PH.&#65533;r&#65533;&#65533;&#65533;Ie&#65533;P&#65533;&#65533;Q&#65533;"&#65533;>&#65533;&#65533;&#65533;S&#65533;&#65533;Q&#65533;&#65533;)&#65533;)&#1241;*o&#65533;},&#65533;&#65533;&#65533;T>&#65533;&#65533;&#65533;&#65533;&#65533;(&#65533;
&#65533;J&#65533;&#65533;)&#1315;
&#65533;&#65533;*&#65533;&#657;
&#65533;&#65533;v&#65533;&#65533;&#65533; t BV&#65533;j&#934;&#65533;!&#65533;&#65533;&#65533;:x&#65533;B@&#65533;&#65533;N`&#65533;&#65533;&#65533;&#65533;c|e&#65533;!&#65533;Ce$&#65533;&#65533;Bx&#65533;WO4&#65533;&#65533;&#65533;&#65533;&#65533;I&#65533;QP&#65533;&#65533;H&#65533;&#65533;&#65533;&#65533;)&#65533;&#65533;5"&#65533;a }$B&#65533;&#65533; &#65533;
&#65533;K&#65533;:&#65533;8&#65533;O@&#65533;&#65533;h&#65533;p&#65533;@&#566;N&#65533;&#65533;&#65533;i%a&#1701;de^Y&#65533;*"&#65533;8&#65533;r&#65533;t&#65533;&#65533;M,u0&#65533;C&#65533;k&#65533;@&#65533;|	&#65533;#&#65533;&#65533;/&#65533;&#65533;&#65533;&#65533;&#65533;&#65533;0P&#65533;P&#65533;`r&#291;)dv&#337;'&#65533;&#65533;"&#65533;&#65533;B|&#65533;K&#65533;&#65533;&#65533;.&#65533;&#65533;&#65533;!&#65533;B&#65533;d&#65533;&#65533;&#65533;/&#65533;&#65533;{&#65533;l&#65533;&#65533;&#65533;&#65533;LC&#65533;_S&#65533;&#65533;&#65533;!>x&#65533;[EE&#65533;>naN($&#65533;"d&#65533;&#65533;E&#65533;#Q!`x&#65533;&#65533;L!&#65533;&#65533;&#65533;&#65533;qA|H&#65533;&#65533;3&#65533;pT&#65533;&#65533;b&#65533;&#65533;&#65533;&#65533;&#65533;|$&#401;k&#65533;&#65533;>&#65533;&#65533;&#65533; &#65533;&#65533;&#65533;z&#65533;3&#65533;&#65533;^&#65533;A2&#65533;&#65533;&#65533;&#65533;@2&#65533; &#65533;=&#65533;&#65533;+*&#65533;&#65533;&#65533;X&#65533;&#65533;&#65533;?&#65533;@&#65533;G&#65533;&#65533;j6&#65533;X&#65533;#&#65533;/&#65533;&#65533;n&#65533;v&#65533;J&#65533;&#65533;X&#65533;&#65533;&#65533;&#65533;&#65533; *&#65533;&#1227;&#65533;er&#65533;&#65533;&#630; &#65533;&#65533;$&#65533;2&#65533;&#65533;&#65533;%^Z&#65533;&#65533;&#65533;&#65533;(&#65533;&#65533;p&#65533;m R&#65533;l&#65533;(&#65533;\&#65533;T&#65533;aZ&#65533;&#65533;&#1716;OQ&#65533;B&#65533;&#65533;W+&#65533;&#65533;
&#65533;&#65533;e&#65533;&#65533;0&#65533;&#65533;&#147;&#65533;^n&#65533;&#65533;)7v&#65533;"&#65533;3Up0&#65533;&#65533;&#65533;/&#753;&#65533;@!w1&#65533;&#65533;15(&#65533;K@&#65533;y&#65533;&#65533;a&#65533;uA%X &#65533;{&#65533;&#65533;&#65533;
'&#65533;b&#65533;&#65533;:v&#1998;=ST&#65533;`=;&#65533; &#65533;&#65533;&#65533; #p&#65533;5&#65533;&#65533;&#65533;&#65533;&#65533;.&#65533;&#65533;3|<.&#65533;og &#65533;p&#65533;4(nv&#65533;s&#65533;&#65533;&#65533;*&#1175;r&#65533;S<&#65533;QqQ&#65533;rG(&#65533;p&#65533;&#65533;;Z,&#65533;&#65533;X&#65533;&#65533;&#65533;9&#65533;i&#65533;1&#65533;&#65533;&#65533;=&#54359;{&#735202;&#65533;&#65533;&#65533;&#65533;&#65533;
Lv&#65533;&#1913;f8 @,h&#65533;&#65533;i&#65533;`&#65533;&#65533;X4D}@!Y&#65533;F&#65533;HA&#65533;&#65533;ha<&#65533;5GS&#65533;ZT(`	V$&#65533;S&#65533;DW%	&#65533;DB&#65533;/%(&#65533;&#65533;+ ~C&#65533;+&#65533;&#65533;!3&#65533;Q&#65533;&#65533;&&#65533;&#65533;'Y&#363;&#65533;PgB &#516;A&#144;Z&#65533;5E&#65533;&#65533;~&#65533;-&#65533;&#65533;+&#570;&#65533;&#65533;AG?&#65533;P&#65533;!Op&#65533;2&#65533;C&#795;&#65533;&#65533;&#65533;&#65533;+&T&#65533;U&#65533;&#65533;|&#244;j&#65533;7&#65533;]Z&#65533;*&#65533;&#65533;&#65533;&#65533;&#65533;&#65533;&#65533;r&#65533;&#65533;&#380;&#65533;&#65533;@L&#65533;&#65533;^&#65533;<&#65533;$G&#65533;+&#65533;&#65533;&#65533;r$
&#65533;wT&#65533;&#65533;bf&#65533;'&#65533;&#65533;&#65533;&#65533;&#65533;^&#65533;O	&#65533;fX&#65533;&#65533;45B4&#65533;:`TH G&#65533;&#65533;C5`&#65533;&#65533;BQ&#65533;A&#65533;>&#65533;?D`&#65533;^&#65533; u&#65533;&#65533;&#929;>$&#65533;
&#65533; &#65533;&#65533;&#65533;&#65533;`&#65533; &#65533;&#65533;&#65533;|&#65533;{p&#65533;|&#65533;T&#65533;B&#65533;(<@&#536;LD&#65533;^L&#65533;*&#65533;&#65533;?&#65533; &#65533;&#65533;&#65533;&#65533; &#65533;&#65533;&#65533;P&#65533;&#65533;&#65533;&#65533;&#65533;a&#65533;e&#65533;B&#65533;&#65533;%8&#65533;!H&#65533;(&#65533;&#65533;&#65533;1&#512;^&#65533;&#65533;&#65533;&#65533;&#1099;P hB1L &#65533;&#65533;&#65533;b &#65533;&#65533;$&#65533;&#65533;BH1&#65533;&#65533;.&#65533;&#65533;/ &#65533;%&#65533;&#65533;&#65533;&#65533;&#65533;&#65533;YBL&#65533;&#65533;&#65533;&#65533;h&#65533;&#65533;~&#65533;<&#65533;n%&#65533;&#65533;e&#65533;D$I&#65533;&#65533;B&#65533;C74T&#65533;dD&#65533;"CdB)N&#65533;AT Pb&#65533;&#65533;&#65533;&#65533;&#65533;&#683;(D&#65533;(f&#65533;&#560;)&#65533;&#65533;&#65533;&#65533;%&#65533;?&#65533;&#65533;?&#65533;&#65533;4#&#65533;&#65533;&#65533;&#65533;A&#65533;&#65533;&#65533;
&#65533;&#65533;&#343;B&#65533;&#65533;^&#65533;3p&#65533;p@&#65533; &#65533;B&#65533;AR&#65533;&#65533; &#65533;&#65533;&#65533;&#65533;`T&#65533;"p&#65533;e&#65533;&#65533;&#65533;&#65533;<&#65533;	&#156;&#65533;u`T&#65533; &#65533; @&#65533;B8 *(&#65533;&#65533;?P&#65533;B4d&#65533;B&#65533;&#65533;&#65533;$&#65533;Q*&#65533;&#65533;$G&#65533;A&#65533;?B\=&#65533;&#65533;H"&#65533;&#65533;&#65533;&#65533;<&#65533;&#65533;&#65533;&#65533;rjFK&#65533;&#65533;L*O{&#65533;z&#65533;$| &#65533;B&#65533;&#65533;Pi&#65533;e&#65533;&#65533;B&#65533; L&#1602;&#65533;PAL&#65533;E&#65533;&#1355;`@&#65533;&#65533;&#65533;8&#65533;&#65533;<;P@&#65533;`@,&#65533; N&#65533;&#65533;!&#65533;&#65533;%T&#65533;&#65533;Q&#65533;a&#65533;&#65533;C&#65533;&#65533;Z&#65533;K&#65533;i&#65533;&#65533;&#65533;$h&#65533;&#65533;&#357;\&#65533;&#4160;"&#65533;&#65533;+&#65533;&#65533;+&#65533;p&#65533;(&#65533;&#65533;/&#65533;&#65533;&#65533;&#65533;b.&#65533;b&#65533;&#65533;D&#65533;&#65533;`&#65533;'>a'&#65533;T&#65533;ef&&#65533;$	@]&#65533;&#65533;|f&#65533;&#65533;?&#65533;>&#65533;!&#65533;&#65533; 0&#65533;b&#65533;&#65533;&#65533;&#65533;&h&#65533;f&#65533;&#65533;&#40002;tY&#65533;n&#65533;2rW]&#65533;&#65533;`8&#65533;&#65533;&#65533;&#65533;&#65533;&#65533;`&#65533;4&#65533;p&#65533;
<C&#65533;q&#65533;Jt&#65533;3&#65533;B&#65533;@"t&#65533;8&#65533; &#65533;]@|c8&#65533;&#65533;&#65533;&#65533;5 &#65533;	&#65533;L&#65533;&#65533;t&#65533;EE%&#65533;R&#65533;&#65533;&#65533;QQ&#65533;	&#65533;&#65533; &#65533;H&#65533;c&#65533;&#65533; &#65533;&#633;&#65533;H&#65533;&#65533;&#65533;&#65533;c&#65533;4 @6&#65533;F&#65533;6&#65533;6C&#65533;&#65533;&#65533;q&#65533;B&#65533;&#65533;-X&#65533;An$*4&#65533;FBBB&#65533;>&#65533;I(&#65533;'&#65533;&#65533;&#65533;&#65533;&#65533;&#65533;O&#65533;&#65533;f`&#65533;~&#65533;&#65533;?t&#65533;&#65533;&#65533;&#65533;K{&#65533;&#65533;|0Y&#444;GP&#65533;&#65533;B&#65533;&#65533;<G&#65533; 1d&#65533;&#65533; @)&#65533;S&#65533;K&#65533;&#65533;&#848;&#65533;&#65533;&#797;e&#65533; &#65533;N&#65533;&#65533;	 &#65533;A&#65533;&#65533; &#65533;&#65533;"&#65533;&#65533;&#65533;&#65533;%A&#65533;&#65533;&#65533;&#65533;&#65533;&#65533;&#65533;)&#65533;&#65533;k&	-&#65533;)&#65533;&#65533;&#65533;&#65533;tBj&#65533;&#65533;&#65533;&#65533;!&#65533;&#65533;&#65533;&#65533;jB"&#65533; .&#65533; &#65533;&#65533;9*8&#65533;D&#65533;&#65533;&#65533;&#65533;5 &#65533;&&#65533;&#65533;&#65533;I*&#65533;&#65533;&#65533;&#65533;'l&#65533;&#65533;&#65533;&#65533;&#65533;&#65533;xm&#65533;&#65533;&#65533;&#65533;x*0y&#65533;&#65533;&#65533;&#65533;u&#65533;,&#65533;&#65533;&#65533;&#65533; &#65533;&#65533;*0&#65533;&#65533;&#65533;&#65533;,&#65533;&#65533;&#65533;&#65533;&#65533;&#65533;&#65533;&#65533;&#65533;&#65533;,B&#65533;B"P&#65533;A ,B&#65533;&#65533;5h&#65533;&#65533;F&#65533;"&#65533;&#65533;&#65533;=&#65533;&#65533;?&#65533;&#65533;:&#65533;8t&#65533;?&#65533;&#65533;&#65533;&#65533;?x&#65533;&#65533;E&#65533;8G B&#65533;*D4 &#65533;QF&#65533;&#65533;&#65533;&#65533;&#872;Bt&#65533;^&#65533;G&#65533;&#65533;Pi/V\	&#65533;&#65533;&#597;&#65533; &#65533;&#65533;&#65533;$&#65533;&#65533;&#166;&#65533;	"&#65533;(G&#65533;g&#65533;B&#65533;&#65533;'&#65533;&#256;'T&#65533;&#65533;W8L\#&#65533;A&#65533;,&#65533;)&#65533;&#65533;R&#65533;&#65533;O&#377;O&#65533;I&#65533;&#65533;}&#65533;hg&#65533;cy&#65533;&#65533;&#65533;XLv&#65533;&#65533;,&#65533;]
&#65533;`&#65533;&#65533;DGP&#65533;ae&#65533;?&#65533;&#620;&#65533;P L&#65533;2pD&#65533;~U&#65533;&#65533;&#65533;&#65533;&#65533;&#65533;&#65533; M&#65533;`&#65533;&#65533;!&#65533;
L&#65533;\z8&#65533;:S"$k&#65533;1$&#65533;&#65533; &#65533;&#65533;RT&#65533;&#65533;&#65533;z&#65533;/&#65533;B9&#65533;&#65533;-&#65533;&#65533;mT&#65533;*0n&#2026;*G&#65533;&#65533;Bh&#65533;?&#65533;&#65533;&#65533;:n&#65533;v+8&#65533;&#65533;B`.8l&#65533;8&#65533;&#65533;:.&#25475;&#65533;&#65533; &#65533;&#65533;?&#65533;&#65533;?&#65533;&#65533;b&#65533;B&#65533;&#65533;g&#65533;.&#65533;&#65533;&#65533;&#65533;f.&#65533;.&#65533;&#65533;&#65533;e&#65533;&#65533;&#65533;B&#65533;&#65533;8&#65533;j9&#65533;-  .x&#65533;^|&#65533;eL&#65533;&#65533;&#65533;&#65533;_&#65533;&#65533;+g&#65533;j&#65533;r&#65533;&#65533;&#65533;kT&#65533;_&#65533;&#65533;&#65533;;&#65533;|&#65533;/jB}&#65533;&#65533;&#65533;&#65533;e&#65533;&#710;d=&#65533;hg&#65533;,GLB&#65533;&#65533;,&#65533;.$%&#65533;@	&#65533;&#65533;B|&#65533;&#65533;pB&#458;&#65533;L&#65533;C&#65533;A&#65533;&#65533;&#65533;d&#65533;*D&#65533;&#65533;,&#65533;&#65533;g&#65533;&#65533;&#65533;#G&#65533;&#65533;&#65533;&#65533;,e &#334;&#65533;&#65533;&#65533;R&#65533;&#65533;l&#65533;&#65533;$&#65533;vpT&#65533;
&#65533;dO&#65533;G&#65533;A&#65533;&#65533;&#65533;&#65533;&#65533;&#65533;ch&#65533;=&#65533;(&#65533;&#65533;&#65533; &#65533;C4&#65533;&#65533;U&#65533;&#65533;&#65533;&#65533;&#1817;&#65533;'&#524;&#65533;&#65533;k&#65533;L&#65533;A 8&#65533;&#65533;n&#65533;:&#65533;R&#65533;Z&#65533;&#65533;:&#65533;P&#65533;&#65533;&#65533;&#65533;)&#65533;S.g&#65533;l&#65533;BH.&#65533;&#65533;&#65533;&#65533;ZqS1&#65533;rk&#65533;*8&#65533;nT&#65533;&#65533;&#65533;^&#65533;&#65533;&#65533;f&#65533;&#65533;&#65533;&#65533;&#65533;&#65533;n&#65533;Fw&#65533;&#65533;&#65533;-&#214;2&#65533;&#65533;F&#65533;L&#65533;jF&#65533;p&#65533;&#65533;&#65533;&#65533;Z/&#65533;N&#65533;6&#65533;&#65533;&#65533;&#65533;^&#65533;_&#65533;&#65533;!d&#65533;&#65533;~&#65533;&#65533;&#65533;&#65533;&#65533;&#65533;&#65533;&#172;&#65533;g&#940;^&#65533;c&#65533;*&#65533;&#65533;]&#65533;eLhBV$*&#815;&#65533;&#65533;?&#65533;&#65533;FE )&#65533;&#65533;&#65533;&#65533;X&#65533;&#65533;%&#65533;EbdG&#65533;,&#65533;E&#65533;,&#65533;&#65533;&#65533;&#65533;&#1790;&#65533;o)&#65533;&#65533;=R&#65533;&#65533;&#65533;,&#65533;hj&#65533;(&#65533;X}&#65533;A&#65533;9&#65533;w3eY
&#65533;&#65533;&#65533;&#65533;
G iTHU&#65533;w&#65533;&#65533;&#65533;&#65533;VUE&#520;&#65533;&#65533;1&#65533;&#65533;&#65533;p&#65533;&#65533;&#65533;&#65533;&#65533;&#65533;&#65533;&#65533;&#65533;2Z&#65533;&#941;*$&#65533;u&#65533;&#65533;~&#65533;1|&#65533;7p&#65533;"&#65533;&#65533;"&#65533;&#65533;7&#65533;&#65533;7&#65533;" &#65533;"+&#65533;&#65533;m&#65533;&#65533;&#65533;&#65533;t&#65533;&#65533;&#65533;G.&#65533;&#65533;/&#65533;&#65533;&#65533;&#65533;k7&#65533;J/n&#65533;L&#65533;&#65533;M/&#65533;&#65533;&#65533;4N&#65533;jL&#65533;t&#65533;F1P&#65533;&#65533;J&#65533;&#65533;tM&#65533;4J&#65533;K&#65533;&#65533;B9&#65533;&#65533;R&#65533;&#65533;Rn?&#65533;-&#1538;GS&#65533;&#65533;x4&#65533;T&#65533;&#65533;&#65533;|&#65533;&#65533;&#65533;&#65533;&#65533;\C5&#65533;&#65533;8&#65533;&#65533;&#65533;&#65533;P*&#65533;:|g7&#65533;&#65533;&#65533;|&#65533;uT&#65533;&#65533;&#65533;N&#65533;&#65533;&#65533;0&#65533;u6&#65533;F&#65533;&#65533;W&#65533;&#65533;&#65533;(&#65533;r2=(&#65533;/&#65533;&#65533;&#65533;&#65533;&#65533;&#65533;Q\	 &#65533;&#65533;.&#65533;&#65533;B_A&#65533;&#65533;&#65533;&#65533;L&#65533;&#65533;&#65533;~&#65533;&#65533;6sg&#65533;&#65533;&#65533;BF&#65533;&#65533;&#65533;&#902;&#65533;jG&#65533;&#65533;>3&#65533;dpKB&#65533;&#65533;6G&#65533;~&#65533;,&#65533;7&#65533;&#65533;M"&#65533;&#65533;&#65533; &#65533;&#65533;&#65533;{L&#65533;o%eHH&#65533;H&#65533;&#65533;Bt&#65533;h\h&#65533;QZ&#65533;'8EA&#65533;&#65533;e&#65533;'&#65533;qD'&#65533;&#65533;&#65533;Q&#65533;w&#65533;A&#65533;W>&#65533;H	&#65533;~&#65533; $&#65533;&#65533;
&#65533;&#65533;f&#65533;PGBE&#65533;&4-D$&#65533;&#65533;xv&#65533;}7m%&#65533;%&#65533;A&#65533;&:&#65533;3&#65533;ggL&#65533;L&#65533;k^&#65533;+]&#65533;&#65533;6BF&#65533;&#65533;_o&#65533;&#65533;&#65533;&#65533;#z&#65533;j&#65533;&#65533;o&#65533;*(Y&#65533;&#65533;&#643;nC&#65533;8&#58424;B&#65533;&#65533;8d&#65533;&#65533;	\ G&#65533;&#65533;&#65533;@K:&#65533;<&#65533;xK&#65533;&#65533;7&#65533;[&#65533;&#65533;&#65533;&#65533;&#65533;k&#65533;&#65533;&#65533;&#65533;*&#65533;&#65533;^xG&#65533;WH+&#272;kF01&#65533;?&#65533;&#65533;?&#65533;&#65533;&#65533;$}&#65533;rT&#65533;&#65533;y&#65533;&#65533;n&#65533;|&#65533;G{&#65533;&#65533;&#65533;K&#65533;&#65533;V&#65533;&#65533;,&#65533;C&#65533;nFL@;&#65533;CsD&#65533;&#65533;9&#65533;&#1217;=&#65533;&#65533;=x&#65533;L6C3&#65533;&#65533;f,&#65533;p&#65533;L&#65533;Z_&#65533;gdx&#65533;?L  t&#65533;&#65533;&#65533; $e:&#65533;&#65533;&#65533;h-w&#65533;H&#65533;&#65533;f\&#65533;qsF5&#65533;A&#65533;z@&#65533;+&#65533;&#1217;&#65533;&#65533;&#65533;&#65533;!C&#385;w0&#65533;:&#65533;f08&#65533;k&#65533;&#65533;&#65533;k&#65533;kh&#65533;&#65533;&#65533;f09&#65533;&#65533;&#65533;f&#65533;j&#437;;GH.&#65533;&#65533;&#65533;el&#65533;:&#65533;&#65533;8H;&#65533;&#65533;+&#65533;O&#65533;^T&#65533;	L4m&#65533;&#65533;< T&#65533;C1.m&#65533;	&#65533;u&#65533;$;H&#65533;t&#65533;Bxj&#65533;o&#65533;7&#65533;&#65533;'&#1339;*&#65533;&#65533;*+D8|&#65533;&#65533;&#65533;&#65533;&#65533;&#65533;&#65533;Gf(&#65533;&#65533;Gpw&#418;&#225;z3{F'&#65533;y&#1033;9&#335;&#65533;&#65533;
&#65533;&#1081;G:C&#65533;&#65533;%&#65533;^*D)pFE<&#65533;&#65533;&#65533;&,&#65533;&#65533;k&#65533;&#65533;t&#65533;{m&#65533;:G&#375;EE&#65533;&#65533;|TDUEt&#65533;&#65533;&#65533;&#65533;F&#209;&#65533;&#65533;&#65533;&#65533;C&#65533;G&#65533;&#65533;&#65533;1&#65533;z&#65533;)D&#65533;US&#65533;&#65533;f|&#65533;eT&#65533;;Q&#65533;e&#65533;i`=&#65533;Z&#65533;&#65533;&#364;o&#65533;3&#65533;^sjTl&#65533;&#65533;r+&#65533;[&#65533;&#65533;&#65533;&#65533;&#65533;]=h&#65533;<e&#65533;&#65533;gD&#65533;&#65533;F&#65533;k&#391;&#1219;&#65533;yT&#65533;&#65533;&#65533;&#65533;' &#65533;&#65533;&#65533;FT&#65533;-|dT4&#65533;B2d&#65533;&#65533;}&#65533;&#65533;&#65533;og&#65533;&#65533;5&#65533;&#65533;&#65533;B&#65533;&#65533;QG&#65533;t&#65533;!`8eBw&#65533;&#65533;&#65533;&#65533;X&#65533;&#65533;`&#605;&#65533; &#65533;&#65533;&#65533;&#65533;&#65533; e&#65533;<G&#65533;<gdzL&#65533;<GX&#65533;&#65533;&#65533;s&#1562;6&#65533;&#65533;D&#65533;:h}y\gh&#65533;[&#65533;.hC{%&#65533;&#65533;A&#65533;5%&#65533;;Y&#65533;g0?xL&#65533;&#65533;+&#65533;pD0&#65533;&#65533;BP?m&#65533;?3&#65533;@&#65533;P&#65533;4 &#65533;/2&#65533;&#65533;u&#65533;^F&#65533;&#65533;:#&#65533;&#65533;&#65533;[&#65533;E<G &#65533;&#65533;C&#65533;&#65533;&#65533;kT"&#639;&#65533;*&#65533;&#65533;a&#65533;&#65533;"V&#65533;&#65533;`&#65533;E&#65533;&#65533;P&#65533;#*T"u$&#65533;&#65533;&#65533;&#65533;&#65533;&#65533;F&#65533;&#65533;2&#65533;&#65533;&#65533; U2&#65533;&#65533;!&#65533;&#65533;&#65533;yX&#65533;&#65533;CE&#65533;C{2&#65533;HT(=5i&#65533;9D&#65533;H&#65533;"
@&#65533;&#65533;AE5+&#65533;&#65533;&#65533;&#65533;eAkW&#65533;&#65533;H&#65533;&#65533; Z&#65533;C&#65533;&#65533;&#65533;$&#65533;-\&#65533;4&#65533;ijQ&#65533;&#65533;]M&#65533;*&#65533;p&#65533;&#65533;&#65533;0R&#65533;ZC&#65533;&#65533;&#2015;.&#65533;u&#65533;rd&#595;)WT&#65533;&#65533;&#65533;&#792;&#1020;&#65533;&#65533;_T&#65533;&#65533;*&#65533;#&#65533;.mB&#65533;d&#65533;&#65533;5Qm&#65533;+&#65533;HF&#65533;&#65533;&#699;k&#65533;M&#65533;&#65533;&#1605;&#65533;3&#65533;=&#65533;%<&#65533;o&#65533;&#65533;&#367;~&#65533;-T&#65533;&#65533;&#65533;y#&#65533;>&#65533;YA8H]&#65533;^<d&#332;&#65533;OL&#65533;b&#65533;&#65533;#6N&#65533;>b&#65533;&#65533;<v|&#65533;h&#65533;wj&#65533;.D&#65533;&#65533;$J(2&#65533;J&#65533;'&#65533;&#65533;F&#65533;*H&#65533;&#65533;C&#65533;o&#65533;&#65533;&#65533;&#65533;&#65533; &#65533;&#65533;)&#65533;&#65533;x)&#531;",H&#65533;R@&#65533;&#65533;J&#65533;,%	J&#65533;&#65533;nq&#65533;F&#65533;(&#65533;&#65533;J&#65533;	&#1184;&#65533; &#65533;&#65533;0&#65533;&#65533;*&#65533;F&#65533;&#65533;&#65533;&#65533;&#65533;&#65533;&#65533;*&#65533;&#712;&#65533;&#30338;4&#65533;&#65533;&#65533;d&#65533; ((&#65533;
J@&#65533;&#65533;!&#65533;&#65533;&#65533;Y`&#65533;3#c&&#65533;&#65533;"&#1152;i&#65533;`&#65533;'&#65533;&#65533;&#65533;e&#1152;&#65533;7&#65533; &#65533;&#65533;4&#65533;&#65533;&#65533;&#65533;&#65533;L8&#65533;+&#904;&#65533;c&#65533;n7&#65533;@jR&#65533;&#65533;&#65533;&#65533;9D&#65533;&#65533;&#65533;PK&#65533;M&#65533;2e(&#65533;D&#65533;y&#65533;&#65533;Z&#65533;B,&#65533;&#65533;p&#65533;H=&#65533;&#65533;&#65533;&#65533;&#65533;J&#65533;&#65533;J2&#65533;&#65533;`&#65533;&#65533;&*Z&#65533;&#65533;%&#65533;i6Cg&#65533;&#65533;g&#1666;&#65533;&#65533;&#65533;&#65533;&#65533;&#848;7E&#65533;&#65533;G L&#65533;I&#65533;!x8!&#65533;&#65533;&#65533;5<&#65533;&#65533;&#1441;2&#65533;&#65533;,s&#65533;&#65533;&#65533;6&#65533;d&#65533;(&#65533;&#65533;&#65533;&#65533;&#65533;

&#65533;"R&#65533;&#65533;g>&#65533;&#65533;,&#65533;&#65533;a=, &#65533;&#65533;x&#65533;&#65533; X,&#1944;&#65533;&#65533;8
&#65533;&#65533;&#65533;,"&#65533;"&#65533;P&#65533;&#65533;&#65533;&#65533;Z&#65533;4gD&#65533;I&#65533;#&#65533;$&#65533;&#65533;&#65533;&#65533;"&#65533;&#65533;[e&#65533;
"&#65533;&#801;2&#65533;@&#65533;9&#65533;&#65533;P&#65533;1&#65533;4&#65533;&#65533;
&#65533;&#65533;&#834;&#65533;h&#65533;&#65533;-&#65533;c(&#65533; &#65533;.&#65533;&#65533;/
&#65533;&#65533;&#65533; &#65533;&#65533;&#65533;O&#65533;&#65533;&#65533;R&#65533;&#65533;(&#65533;&#65533;&#65533; &#65533;&#65533;* &#65533;7:&#65533;&#65533;&#65533;&#65533;-v%"R
jB&#65533;'n&#65533;&#65533;I&#65533;"&#65533;&#65533;-&#65533;&#65533;5&#10336;i
B&&#65533;&#65533;B&#65533;&#65533;,xm&#65533;&#65533;b+&#65533;&#65533;&#65533;F&#65533;&#65533;t&#65533;C/(&#65533;&#65533;&#65533;&#65533;^P&#65533;&#65533;&#65533;z&#65533;&#1135;&#65533;D&#65533;50&#65533; :&#65533;&#65533;&#65533;&#65533;&#65533;y&#65533;%3&#65533;> &#65533;&#65533;H&#65533;C&#65533;?&#65533;,&#65533;&#65533;?_&#65533;&#65533;&#65533;_&#65533;&#65533;&#65533;&#65533;G}&#65533;&#65533;g&#65533;&#65533;&#65533;l&#65533;&#65533;&#65533; &#65533;&#65533;k&#65533;T&#65533;$y&#65533;x&#1373;(s&#65533;-&#65533;`m&#65533;&#65533;w(&#65533;&#65533;9&#1025;&#65533;&#65533;`&#65533;&#133;D&#1026;&#65533;G&#65533;A6&#65533;&#65533;&#65533;GdP7&#65533;|&#65533;&#65533;UF&#65533;&#65533;*&#65533;&#65533;&#65533;\&#65533;`A&#65533;p&#65533;3&#1328;
5&#65533;&#65533;&#65533;"&#65533;
R&#65533;"&#65533;@&#65533;&#65533;&#65533;J&#65533;^&#272;_&#65533;&#65533;QD+&#65533;&#65533;LQ1R@c&#65533;&#65533;mlXC	#&#65533;&#65533;&#65533;/e&#65533;K&#65533;#&#65533;9&#65533;&#65533;"(&#65533;&#65533;&#65533;&#65533;&#65533;&#65533;Nz&#65533;R&#65533;&#65533;&#65533;"&#65533;&#65533;&#65533;&#65533;&#65533;@D<W&#65533;&#65533; ]A$R&#65533;&#65533;&#65533;74&#65533;o '&#65533;!&#65533;!&#65533;x&#65533;C&#65533;,R&#65533;x&#65533;r&#65533;,&#65533;&#65533;G&#65533;<lo`&#65533;&#65533;?&&#65533;?&#65533;&#65533;&#65533; &#65533;$&#65533;<&#65533;{&#65533;
&#65533;&#65533;l?&#65533;&#65533;&#65533;&#65533;&#65533;l_&#65533;&#65533;X&#65533;&#468;&#65533;"&#65533;CeZ&#65533;&#65533;&#65533;8&#65533;mHP`A&#65533;&#1654;i2&#65533;DCZTZz&#65533;*Q&#65533;bD&#65533;&#65533;&#65533;&#65533;[&#65533;(gA&#65533;i&#65533;&#65533; 
&#65533;&#65533;a&#65533; O&#65533;&#65533;c: &#65533;9	&#65533;O&#65533;&#65533;&#65533;gDR!&#65533;&#65533;t\&#65533;<&#65533;5P&#65533;8&#65533;"&#65533;&#65533;&#65533;|&#65533;yT&#1312;>&#65533;D#B&#65533;xT2!b&#65533;	@R&#65533;&#65533;&#65533;&#65533;&#65533;&#65533;	&#65533;`&#65533;&#65533;H&#65533;&#65533;0:&#65533; .&#65533;&#65533;&#65533;1"
&#65533;a&#65533;&#65533;&#65533;j<&#65533;&#65533;&#65533;&#65533;&#65533; I&#65533;#&#65533;P,&#65533;&#65533;0&#65533;&#65533;&#65533;&#65533;&#65533; &#65533;Tn-&#65533;"&#65533;&#65533;&#65533; &#65533;aN&#65533;&#65533;$C&#65533;&#65533;1p&#65533;!c%&#65533;W9a&#65533;&#65533;&#65533;&#65533;BQkD&#65533;&#65533;&#65533;D
&#65533;hF(&#65533;Z&#65533;&#65533;&#65533;&#65533;&#65533;&#65533;V&#65533;1&#65533;=&#65533;ai\&#65533;T&#65533;{&#65533;\eE&#65533;&#1316;X&#65533;#VY&#65533;|&#65533;w&#65533;&#65533;1&#65533;&#65533;	&#65533;?F;Z&#65533;&#65533;&#65533;9&#65533;g>&#65533;1&#65533;&#65533;&#65533;&#65533;-Q&#65533;&#65533;&#1514;&#65533;&#65533;Im&#65533;[&#65533;^$&#65533;&#65533;&#65533;5&#65533;&#65533;&#65533;b&#65533;&#65533;aDd&#65533;&#65533;&#65533;&&#65533;J&#65533;(&#65533;
T&#65533;&#65533;&#65533;&#65533;&#250;9`B"&#65533;&#65533;Ut&#65533;L`&#65533;?T&#65533;&&#65533;&#65533; L&#65533;&#65533;z&#65533;&#65533;&#65533;&#65533;w&#65533;&#65533;&#65533;&#65533;{&#65533;&#65533;&#65533;&#65533;xFD&#65533;z&#1986;&#65533;7&#65533;e&#65533;&#65533;2&#65533;B&#65533;&#65533;w(&#65533;E&#65533;bj&#65533;&#660;&#65533;&#65533;J#s&#65533;&#65533;&#65533;&#65533;&#167;&#65533;P&#65533;
2F&#644;&#65533;	&#65533;&#65533;&#65533; &#65533;*&#65533;&#65533;&#65533;_&#65533;UN&#65533;)CqA&#65533;&#65533;:&#1159;!V&#65533;&#65533;/&#65533;&#65533;7&#65533;&#65533;&#65533;&#65533;&#65533;Q&#65533;&#65533;4&#65533;@A&#65533;&#65533;UCP&#65533;&#65533;&#65533;&#65533;I1p"&#65533;&#65533; &#65533; &#65533;&#65533;]4q&#65533;&#65533;`&#65533;?2&#65533;&#65533;X(&#65533;&#65533;VA&#65533;&#65533;&#65533;&#65533;&#65533;&#65533;dd7&#65533;&#65533;<@&#65533;&#65533;*&#65533;&#65533;D$&#65533;r&#65533;i&#65533;&#65533;aw,&#65533;&#65533;&#65533;&#65533;ns&#65533;&#65533;&#65533;&#65533;v3&#65533;&#65533;&#65533;rK&#65533;&#65533;&#65533;&#65533;q1m&#65533;&#65533;/&#65533;&#65533;&#2023;13&#65533;Q&#65533;Z&#65533;e n&#65533;U&#65533;&#780; &#65533;C&#65533;&#65533;
EH:/&#65533;]&#65533;F&#65533;&#65533;&#65533;&#65533;&#65533;c&#65533;&#65533;&#65533;&#1303;&#65533;DiA&#65533;;&#65533;&#65533;&#65533;&#65533;%p&#65533;#&#65533;?[&#65533;f0pdH&#65533;&#65533;&#65533;&#65533;&#65533;&#65533;&#65533;{&#65533;c&#65533;0<!&#65533;CRb!&#65533;&#65533;Q&#921;(&#65533;&#65533;3R&#65533;U&#65533;&#65533;h&#65533;&#65533;&#65533;&#13385;B&#65533;&#65533;!&#65533;-&#65533;G&#65533;	>&#65533;&#65533;28fH&#65533;&#65533;%5&#65533;@8.4&#65533;&#65533;"76&#65533;b&#65533;&#65533;DE&#65533;0&#65533;	x&#65533;!&#65533;.&#65533;$,&#65533;g&#65533;&#65533;&#65533;&#65533;&#65533;&#65533;&#65533;|f&#65533;&#65533;b&#65533;yx&#65533;&#65533;&#65533;&#65533; z&#65533;3Y&#65533;&#65533;Y&#65533;&#65533;&#65533;&#65533;,&#65533;&#65533;Sh`&#65533;[~&#65533;m&#65533;&#65533;&#65533;jR&#65533;K&#65533;&#65533;&#65533;m&#65533;&#65533;&#65533;Fo&#65533;&#65533;Y&#65533;&#813;onUt&#65533;2&#65533;Ly&#65533;&#65533;_&#65533;
X&#65533;.&#65533;>%d&#65533;f0&#65533;&#1813;&#65533;t,&#65533;&#65533;s&#65533;
N&#65533;&#65533;R&#65533;z&#65533;2&#65533;F&#65533;&#65533;&#65533;B&#65533;&#65533;}7qq&#65533;&#65533;&#65533;&#65533;&#65533;&#65533; v&#1459;&#65533;$F&#65533;M&#65533;X&#65533;&#65533;&#65533;$&#65533;&#65533;y&#65533;c&#65533;d&#65533;&#65533;D&#65533;&#65533;[`i&#65533;&#65533;&#65533;P&<;f&#65533;&#65533;&#65533;!$/&#65533;Y&#65533;&#65533;U&#65533;"&#65533;k)\(^H&#65533;&#1050;01&#65533;&#65533;&#65533;&#65533;&#65533;&#65533;&#65533;.<aWI~&#65533;6	w&#65533;&#65533;&#65533; &#65533;_&#65533;&#65533;&#65533;&#65533;ie&#65533;6&#65533;z&#65533;Ob&#65533;BA&#65533;&#65533;4&#65533;}&#65533;&#65533;&#65533; &#65533;&#65533;&#65533;&#65533;{&#65533; <AO&#65533;<f&#65533;&#65533;&#65533; &#65533;&#65533;&#65533;&#65533;&#65533;&#65533;
&#983;&#65533;&#65533;+&#65533;&#65533;&#62162;+"&#65533;&#65533;J&#65533;&#1092;&#65533;&#1230;&#65533;&#65533;d&#65533;7&#65533;1&#65533;&#65533;&#65533;&#65533;&#65533; &#715;&#65533;&#782;,&#65533;&#65533;2(&#65533;&#65533;K&#65533;&#65533;&#65533;(c&#65533;&#65533;&#1696; Z&#65533;V&#65533; &#65533;&#65533; &#65533;8&#65533;&#65533;&#65533;&#65533;<&#65533;d<&#65533;&#65533;&#65533;*&#65533;&#65533;&#65533; &#65533;
B
h&#65533;  &#65533;&#65533;&#65533;&#65533;&#65533;&#65533;&#65533;&#65533;&#65533;  &#65533;&#65533;&#65533;&#65533;TO&#65533;&Z&#65533;!&#65533; &#65533;&#65533;&#65533;&#65533;&#65533;04
&#65533;&#65533;ZO&#65533;*B8&#65533;!2$$&#65533;&#65533;"b&#65533;B&#65533;"B`&#65533;E&#65533;>&#65533;&#65533;&#65533;F&#65533;a&#65533;&#65533;&#65533;@h&#65533;f&#65533;,V&#65533;	x&#65533;!l&#65533;L&#65533;
&#65533;8&#65533;&#65533;"C&#65533;&#65533;&#65533;&#1896;&#65533;&#12578;
5&#65533;&#65533;&#65533;&#65533;8/"&#65533;&#65533;&#65533;b&#65533;&#65533; :&#65533;
&`O&#65533; &#65533;&#65533;+bi&#65533;&#65533;H#"2&#65533;&#65533;&#65533;F,&#65533;&#982;Cc|i|`&#65533;`I&#65533;=J&#65533;&#65533;&#65533;&#65533;3 &#65533;ov+&#65533;&#65533;;&#65533;&#65533;&#65533;.T T `&#65533;&#65533;+&#65533;K&#65533;&#65533;&#65533;1&#65533;&#65533;&#65533;&#1664;&#65533;L@&#65533;&#65533;W&#65533; &#65533; D&#65533;&#65533;&#65533;&#65533;(&#65533;&#65533;.w&#65533;&#65533;&#65533;M&#65533;&#65533; O&#65533;&#65533;D2&#65533;P&#65533;&#1037;F&#65533;&#65533;XI7&#65533;kC&#65533;&#65533;Z/
&#65533;&#65533;&#65533;4&#65533;Z&#65533;&#65533;&#65533;&#65533;!A&#65533; &#932;&#65533;&#65533;&#65533;&#1952;&#65533;&#65533;&#65533;8&#65533;&#65533;,`&g&#65533;&#65533;&#65533;&#65533;&#65533;Bs&#1957;e&#65533;&#65533;h)&#65533;&#65533; Z,&#65533;&#65533;p&#1934;eZ&#65533;`&#1381;"2."&#65533;&#65533;&#65533;l&#65533;&#65533;`&#65533;&#65533;&#65533;
'@&#65533;/&#65533;Z&#65533;&#65533;B/&#65533;Z&#65533;"&#65533;&#65533;&#65533;&#65533;o
9q&#65533; `&#65533;&#65533;
BM&#65533; &#65533;&#65533;	&#65533;2Ah&#65533;&#65533;&#65533;/h 	z&#65533;4&/BcH&#65533;/CE+0&#65533;q&#65533; &#65533;q2&#65533;N1m&#65533;q1&#65533;)1-F@/s&#65533;H&#65533;*s&#65533;&#65533;&#65533; &#65533;&#65533;&#65533;&#65533;&#1934;,&#65533;n&#65533;j&#65533;&#65533;&#65533;N&#65533;&#65533;&#65533;&#65533;b+&#65533;&#65533;D&#65533;`&#65533;&#65533;q&#65533;l&#65533;mS2&#65533;@&#65533;t&#65533;7'&#65533;&#192;0<&#65533;&#65533;
&#65533;#)q(<q&#65533;P&#65533;&#65533; !"Q&#65533;XJ&#65533;71"&&#65533;4o&#65533;P+&#65533;O&#65533;:q&#1924;&#65533;&#65533;&#65533;&#65533;&#65533; F4&#65533;"&#65533;&#65533;!l&#65533;'+ByF'&#65533;	&#65533;*)&#65533;D&#65533;q&#65533;3"&#65533;&#65533;!P&#65533;&#1837;&#65533;*&#65533;a&#65533;&#65533;+&#208;&#65533;&#65533;?&#65533;9'&#65533;&#65533;&#65533;&#65533;/"&#65533;o*3&#65533;,&#65533;/V&#65533;&#65533;"&#65533;2"zq &#199;00&#65533;&#65533;G&#65533;&#65533; }i&#65533;&#65533;c2'&#65533;&#65533;k&#65533;2&#65533;4&#65533;4,&#65533;&#65533;&#65533;4&#65533;&#65533;5&#864;)&#65533;5QS&#65533;"&#65533;gJ&#65533;&#65533;1"t
&#65533;&#1297;J&#65533;T( /26&#65533;.&#65533;&#65533;$&#65533;&#65533;&#65533;&#65533;&#65533;&#1411;&#65533;&#65533;!&#65533;r(&#65533;&#65533;	&#900;R&#65533;&#65533;f&#65533;&#65533;@&#65533;O&#65533;L#{f)&#65533;$&#65533;&#65533;0#&#65533;"&#65533;B&#65533;(&#65533;&#848;&#65533;&#956;&#65533;&#65533;&#65533;^&#65533;&#65533;((&#65533;Q&#65533;&#65533;,`>&#65533;&#65533;Y(U#b
&#65533;1&#65533;O4Sy&#65533;&#65533;&#65533;&#65533;&#65533;BE&#65533;h&#65533;2&#65533;#&#65533;&#65533;&#65533;0&#65533;&#65533;&#65533;H  *`&#65533;@&#65533;O*&#65533;D51-&#65533;2e&#65533;G(\!V&#65533;&#65533;&#65533;&#65533;!&#65533;&#65533; &#65533;lXd&#65533;&#65533;&#65533;G1&#65533;5E&#65533;g&#65533;QF&#65533;	&#65533;&#65533;g\ hSG&#65533;"2!&#65533;F&#65533;&#65533;c 3"&#65533;&#65533;[&#65533;&#65533;1D&#65533;&#65533;&#65533;q3&#65533;1H&#65533;&#65533;]&#65533;&#65533;&#65533;&#65533;&#654;,ZA&#65533;&#65533;kYp_&#65533;&#65533;&#65533;&#65533;&#65533;H&#65533;&#65533;&#65533;&#65533;&#65533;@ &#65533;&#65533;`&#65533;&#65533; D`&#65533;&#65533;&#65533;&#65533;&#65533;&#65533;q2$jK&#65533;&#65533;\4$&#65533;T&#65533;*|>&#65533;2&#65533;&#65533;B&#65533;&#65533;&#65533;\!9&#65533;&#65533;&#65533;"O6ONY&#65533;f :fLo&#65533;&#65533;N&#65533;fW&#65533;&#65533;@[o&#65533;p&#65533;&#65533;*&#65533;&#65533; LOh&#65533;L&#65533;&#65533;a
&#65533;f&#65533;&#65533;&#65533;&#65533;&#65533; &#2000;,r&#65533;HH&#65533;&#65533;&#65533;*"D?&#65533;-&#1066;&#65533;&#65533;&#65533; &#65533;"&#65533;-&#65533;&#65533;!&#65533;&#65533; &#65533;HIjn&#65533;@&#65533;&#65533;+KQ*&#65533;+_&#65533;3&#65533;h&#65533;&#65533;!@M6&#65533;&#65533;&#65533;&#65533;&#65533;f7C&#708;&#65533;&#690;_&#65533;1&#65533;&#65533;&#65533;&#65533;&#654;q&#65533;&#1287;&#65533;&#65533;	~&#65533;&#65533;{&#65533;&#65533;EatE&#65533;]]&#65533;[e+&#65533;&#65533;Uu&#65533;&#65533;t}j&#65533;3&#878;y&#65533;^M&#1086;&#65533;bH&#65533;_e&#703;&#65533;&#65533;W&#65533;{&#65533;&#65533;nI&#65533;"a&#65533;&#65533;B&#65533;&#65533;&#65533;&#65533;J&#65533;-&#65533;bM&#65533;&#65533;&#65533;&#65533;wz'cK/&#65533;z&#65533;TOcYA&#65533;*&#65533;#&#65533;&#65533;&#65533;8&#65533;=&#65533;p&#65533;&#65533;&#65533;!5&#65533;e&#65533;A&#65533;&#65533;P&&#65533;&#65533;s&#65533;Z&#65533;!&#65533;&#65533;&#65533; p&#65533;&#65533;&#655;,ZIh&#435;@&#65533;
"N&#65533;&#65533;&#65533;<&#65533;!&#65533;&#65533;&#65533;O(&#65533;&#65533;&#385; #.&#65533;B	&#1334;&#65533;&#65533;jJ&#65533;\.HJ&#65533;&#65533;&#65533;IN&#65533;!"&#1348;&#65533;B&#65533;
&#65533;&#65533;a&#65533;&#65533;&#65533;&#65533;L;&#65533;&#65533;&#65533;"or&#65533;1Ro&#65533;&#65533;
[&#65533;B&#65533;&#65533;&#65533;&#65533;&#65533;&#65533;Xc&#65533; m &#65533;J0A&#65533;(&#65533;&#65533;&#65533;&#65533;s&#65533;}~&#65533;/[w~&#65533;n&#65533;r&#1291;&#65533;8"&#65533;&#65533; &#65533;&#65533;f&#65533;!j&#65533;&#65533;&#65533;-w&#65533;_[&#65533;&#65533;mx!#&#65533;(,&#65533;y&#65533;aQ&#65533;*&#65533;t(Bz&#65533;&#65533;J.&#65533;&#65533; &#65533;V&#65533;k&#65533;&#65533;c&#244;&#65533;W&#65533;&#65533;&#65533;&#65533;&#65533;&#65533; \&#65533;V#V&#65533;&&#65533;F&#65533;#&#65533;rq&#65533;&#65533;&#65533;4A&#65533;&#65533;~&#65533;&#65533;g*&#65533;&#65533;&#65533;&#65533;&#65533;72&#65533;W%&#132;&#65533;&#65533;@".*ur&#65533;&#65533;(`H&#65533;&#65533;d&#65533;(&#65533;&#65533;&#65533;&#65533;&#65533;R&#65533;*&#176; t&#1605;9&#65533;P#"l&#65533;&#65533;&#65533;ar&#65533;"&#65533;0&#65533;&#65533;SC&#65533;@&#65533;O2H#&#65533;J1&#65533;).&#65533;T&#65533;	&#65533;&#65533;&#65533;&#65533;&#65533;	6&#65533;&#65533; 2&#65533;&#65533;Z&#65533;1b&#65533;X0[&#65533;/&#65533;&#65533;&#65533;k&#65533;1&#1703;&#65533;&#65533;&#65533;D&#65533;&#65533;K&#65533;&#65533;&#65533;&#65533;2\&#65533;5&#65533;4`Q&#65533;5L&#65533;"&#65533;&#65533;J*yE
a&#1423;Bk&#65533;&#65533;&#65533;&#65533;6vb+&#65533;KyP&#65533;&#65533;&#65533;&#65533;&#65533;&#65533;zIsc~d&#65533;&&#65533;(=&#695;1&#65533;=&#65533;&#210;x&#65533;2&#65533;&#65533;,&#65533;-&#65533;a&#65533;&#65533;Nk&#65533;&#880; t&#65533;e&#65533;oU1R&#65533;w&#65533;#&#65533;N&#65533;&#65533;6&#65533;vcI&#65533;8&#65533;&#65533;&#65533;&#65533;bO &#65533;&#65533;&#65533;&#65533;&#65533;&#65533;&#65533;&#65533;&#65533;&#1709;&#65533;:<n!-&#65533;2C9r;u&#65533;&#65533;pUUOg1&#65533;&#65533;W&#65533;q&#65533;&#65533;&#65533;&#65533;, &#65533;&#65533;&#65533;p5qWC2"&#65533;&#65533;8&#65533;&#65533;&#65533;&#65533;9=&#65533;&#65533;&#65533;&#65533;&#65533;&#1630;&#65533;&#65533;/&#65533;&#65533;&#65533;&#65533;1X&#65533;[&#65533;&#65533;&#65533;7F]&#65533;&#65533;Q&#65533;&#65533;&#65533;v#b&#65533;&#65533;X2N&#65533; V0IY&#65533;&#65533;&#65533;4&#65533;d&#65533;*p&#65533;&#65533;L &#65533;&#65533;"x&#65533;l&#65533;&#65533;!bW&#676;!&#65533;&#65533;o0&#65533;bu&#65533;&#65533;&#65533;&#65533;Kb&#65533;;&#65533;;F&#65533;&#65533;Z&#231;L&#65533;&#10112;n;&#65533;:&#65533;2&#65533;&#65533;&#65533;z>&#65533;&#65533;2&#65533;&#65533;&#65533;&#65533;q&#65533;S&#65533;u2&#65533;NU&#65533;
&#65533;&#65533;&#65533; &#65533;&#65533;"&#65533;&#65533;	2&#65533;&#65533;&#65533;9	&#65533;a&#65533;`&#65533;!&#65533; &#65533;&#65533;D&#65533;&#65533;n8&#65533;<!&#65533;)&#65533;@&#65533;F*"d&#65533;n6&#65533;n&#65533;`&#65533;&#65533;2j&#65533;H &#65533;&#65533;&#65533;0#&#65533;p&#65533;&#65533;&#65533;&#65533;9&#65533;&#65533;&#65533;&#65533;-&#65533;&#879;&#65533;&#65533;$&#65533;B&#1756;&#65533;L&#65533;;&#65533; &#65533;&#65533; \!&#65533;&#65533;Y(&#391;Z&#65533;&#65533;s-&#65533;&#65533;&#65533;81&#65533;1c&#65533;5&#65533;C&#65533; O&#65533;&#687;|7,&#65533;&#65533;&#65533;&#65533;&#64254;&#65533;Q&#65533;<&#65533;&#570193;dw&#65533;l&#65533;5oJb&#65533;&#65533;&#65533;&#65533;l&#65533;"&#1445;V&#65533;&#65533;z&#65533;1&#65533;-&#65533;&#65533;&#65533;b&#65533;&#65533;{&#65533;B&#65533;-f&#65533;&#65533;&#65533;&#65533;FQ&#65533;&#65533;&#65533;&#65533;&#65533;&#65533;	'$&#1491;&#65533;&#979;+B&#65533;t&#65533;&#65533;y&#65533;XR&#65533;n&#65533;&#65533;&#65533;P'w.&#65533;&#65533;&#65533;&#65533;W&#65533;1&#65533;&#65533; &#65533;&#265;B&#65533;&#65533;b
Bm&#1412;&#65533;&#65533;.^Al&#65533;&#65533; &#65533;`&#65533;&#65533;@Q&#1572;O&#65533;c&#1545;&#65533;d&#65533;c&#65533;&#65533;&#65533;&#65533;>&#65533;0&#65533;$&#65533;&#65533;~&#65533;%S+="j&#65533;-rN&#65533;n3&#65533;&#964;BM+&#65533;mb&#65533;A7~&#65533;&#65533;Y4&#65533;&#65533;&#65533;&#65533;&#65533;&#65533;0&#65533;\&#65533;&#65533;(z&#65533;y&#65533;3+&#65533;&#65533;&#65533;&#65533;&#779;T&#65533;&#65533;T5&#65533;&#65533;&#65533;&#65533;&#65533;jP&#65533;\&#1457;&#65533;^p&#65533;&#65533;Cd&#65533;&#65533;(vz&#65533;&#65533;&#65533;&#198;&#65533;b#&#65533;&#65533;&#65533;&#65533;$&#65533;R&#65533;&#65533;&#65533;7&#65533;O&#65533;&#65533;&#577;&#65533;&#65533;&#65533;&#65533;>x$"&#65533;&"`&#65533;&#65533;&#65533;f&#65533;*&#65533;Uo;#g&#65533;&#65533;S9D&#65533;'M~&#65533;&#65533;&#65533; &#65533;&#65533;,&#65533;&#65533;L&#65533;&#65533;  &#65533;&#157;!
`&#65533;&#65533;
&#65533;j&#65533;D(&#65533;&#65533;1Z&#65533;q5&#65533;CN&#65533;Y(bq&#65533;N&#65533;&#65533;&#65533;&#981;3)G'&#65533;&#65533;t&#433;&#65533;0&#65533;&#65533;9Aw&#65533;&#65533;&#65533;&#65533;&#65533;&#65533;&#65533;&#65533;
B]&#65533;&#65533;&#63070;E&#65533;s&#65533;&#65533;s&#65533;Y|&#65533;&#65533;&#65533;^&#65533;&#65533;&#65533;&#65533;2&#65533;83&#65533;&#65533;3&#65533;&#65533;G&#65533;&#65533;&#65533;&#65533;&#65533;&#65533;&#65533;&#65533;&#65533;&#1358;&#65533;&#65533;S
\&#65533;X Jja">\&#65533;&#65533;&#65533;&#65533;&#1001;a&#65533;&#164;o&#65533;&#65533;&#65533;&#1824;&#65533;&#65533;'jc&#65533;u&#65533;&#65533;&#65533;}&#65533;&#65533;s&#1383;a&#65533;&#65533;&#65533;&#65533;p(&#65533;&#65533;&#65533;&#1877;&#65533;&#65533;&#65533;*&#65533;&#65533;K='&#65533;`	&#52442;&#65533;,"&#65533;&#65533;&#65533;&#65533;bW&#65533;&#65533;&#1191;E&#65533;&#65533;#b&#65533;%&#65533;`*&#65533;D4&#65533;r&#65533;&#65533;&#65533;_&#65533;&#65533;&#65533;&#65533; &#65533;&#65533;&#65533;&#65533;7&#65533;  &#65533;i&#65533;&#65533;Y&#65533;eRA/&#65533;yY1	&#65533;&#65533;,&#65533;X&#65533;&#65533;C&#65533;1N&#65533;r&#65533;&#65533;A&#65533;&#65533;NhY&#65533;&#65533;&#65533;&#6972;&#65533;&#65533;	A&#65533;Y&#65533;AX+a	:&#65533;&#65533;O&#65533;F"p&#65533;&#65533;&#65533;&#681;T&#65533;Z&#65533;&#65533;5&#65533;&#1453;\&#65533;z&#65533;
6lWX&#554;x&#65533;-&#65533;*&#65533;(&#65533;&#65533;EU,b&#65533;!&#65533;&#65533;&#65533;&#65533;&#65533;&#65533;&#953;&#65533;w&#65533;AtT4c&#65533; &&#65533;&#65533;&&&#65533;&#65533;V&#65533;u\&#65533;A&#65533;&#65533;?&#728;7&#65533;&#65533;&#65533;Q&#47262;G4]&#65533;&#65533;?&#1323;U&#65533;&#65533;&#674;&#65533;CT&#65533;&#65533;&#65533;]&#65533;B&#65533;&#65533;yO&#65533;&#65533;&#65533;&#65533;
&#65533;x$&#65533;f&#65533;%&#65533;&#65533;&#65533;|E&#65533;&#65533;s=`!&#65533;&#65533;&#65533;&#65533;nRz&#65533;&#170;i&#65533;#&#65533;&#65533; &#65533;&#65533;&#65533;6&#65533;^&#65533;&#65533;&#391;&#65533;	&#65533;&#65533;&#65533;2y&#65533;&#65533;9Ru(&#65533;D^&#65533;&#65533;_&#65533;wP &#65533;@P9&#65533;[A6Y#&#65533;L-UR	&#65533;&#65533;?&#65533;&#65533;"&#65533;&#65533;&#65533;TkB&#65533;&#65533;#&#65533;&#65533;b&#65533;.&#65533;c&#65533;&#65533;=C&#65533;Ae&#65533;E&#65533;[&#65533;&#65533;&#65533;&#65533;&#65533;3<c&#65533;		WXy&#65533;U&#65533;^z&#65533;U&#65533;s&#65533;WA&#65533;p&#65533;^&#65533;`&#65533;&#65533;}&#65533;X&#65533;&#65533;&#65533;&#65533;&#65533;?&#65533;&#65533;i&#65533;qv&#65533;%&#65533;&#65533;#&#65533;?n&#65533;X&#65533;&#65533;R?&#65533;9Pw&#65533;&#65533;?{&#65533;&#65533;&#65533;R&#65533;&#65533;&#1043;&#65533;X&#1557;&#65533;N&#65533;&#65533;
&#65533;5V&#65533;Jud&#65533;F&#65533;&#65533;&#65533;A7|Z&#65533;&#65533;&#65533;?&#65533;-&#65533;&#65533;J&#65533;P&#65533;+Y&#65533;M&#65533;]{/zD&#65533;At&#65533;&#65533;E&#65533;4&#65533;Z&#65533;T&#65533;&#65533;s&#65533;f&#65533;Q&#65533;&#65533;&#65533;7U1ud&#65533;&#65533;?:U&#65533;&#65533;I&#65533;&#65533;U$"uQ>&#65533; PO-&#65533;aT&#65533;&#65533;a&#65533;t&#65533;o&#65533;&#65533;&#136;&#65533;T7&#65533;e&#65533;m&#65533;&#65533;&#65533;&#65533;&#65533;5d&#65533;&#65533;
&#65533;/A&#65533;&#65533;{&#65533;&#65533;LvP^f&#65533;BX&#65533;fL&#65533;e&#65533;Y&#65533;&#65533;fp&#65533;&#65533;&#65533;o|&#1368;&#65533;D&#65533;Uj&#65533;h+i&#65533;&#65533;&#65533;&#65533;&#65533;S&#65533;1&#65533;&#1626;i2&#65533;<&#65533;&#65533;&#65533;&#65533;{M&#65533;&#65533;&#65533;p&#65533;
&#65533;&#65533;s&#65533;&#65533;j&#65533;%&#65533;^r3&#65533;&#65533;*U&#65533;Z SVT7&#65533;&#65533;&#65533;&#65533;A&#65533;C&#65533;$&#65533;C&#1386;5&#65533;&#65533;&#65533;&#65533;B&#65533;&#65533;&#65533;&#65533;&#65533;&#65533;&#65533;&#65533;5wwM8w&#65533;~&#65533;&#65533;(&#65533;e&#65533;&#65533;&#65533;&#65533;&#65533;J&#65533;&#65533;H&#65533;MU&#65533;&#65533;&#65533;&#65533;kyP*&#65533;&#65533;&#1271;&#65533;&#65533;k&#65533;"&#65533;&#65533;r&#39327;&#65533;:]&#65533;&#65533;h&#65533;&#65533;&#65533;Y>b&#65533;[?*&#1839;&#65533;?&#1413;;&#65533;3&#65533;_d&#51537;^Z9%:Wl&#65533;&#65533;%&&#65533;?f&#65533;0&#65533;&#65533;&#65533;e&#65533;&#65533;6&#65533;&#65533;)&#65533;	&#65533;&#65533;&#65533;&#65533;&#65533;[&#65533;&#65533;>&#65533;&#65533;&#65533;&#65533;~&#65533;D:&#65533;W&#65533;mB&#65533;&#1004;V&#65533;O&#65533;&#65533;R|-a8&#65533;&#65533;k&#65533;&#65533;&#65533;&#65533;&#65533;&#65533;&#65533;"&#65533;+&#65533;&#65533;GU8^9&#65533;{&#65533;&#65533;?&#65533;&#65533;"&#65533;&#65533;&#1824;&#65533;&#65533;B&#65533;&#65533;a &#65533;)&#65533;v&#65533;yt&#65533;!&#65533;Y&#65533;&#65533;&#65533;?&#65533;&#65533;oPPU&#1976;&#65533;(,a &#937;&#65533;A&#65533;&#65533;7j&#65533;*R0H&#65533;&#65533;Dh5~2&#65533;J&#65533;&#65533;!&#65533;8&#65533;)!"&#65533;&#65533;&#65533;o&#65533; &#65533;X&#65533;&#65533;0&#65533;E.rY		F$&#65533;&#65533;&#65533;Hk&#65533;J&#65533;&#65533;8&#65533;&#65533;zqA&#65533;&#65533;0(E&#65533;*sP^&#316;&#65533;&#65533;&#65533;M&#65533;cV&#65533;&#65533;75&#65533;l3nhTFH&#65533;(&#65533;2&#65533;&#65533;TA&#65533;G&#65533;&#543;&#65533;&#525; ~&#65533;B`8 &&#65533;p&#65533;yT&#65533;&#65533;&#65533;QX@&#65533;0&#65533;&#65533;tRB&#65533;&#65533;&#65533;"9!A&#65533;A&#65533;x&#65533;*&#65533;&#65533;&#65533;`&#65533;
B&#65533;Y(&#65533;&#65533; #&#65533;&#258;&#65533;&#65533;6N&#65533; &#65533;	&#65533;A h&#65533;X&#65533;:&#65533;&#65533;D&#65533;x&#65533;&#65533;&#65533;&#65533;*&#65533;Y&#65533;sP	&#65533;&#65533;&#1895; q[&#65533;s&#65533;C&#65533;e&#65533;&#65533;!&#65533;s&#65533;P0&#65533;&#65533; C&#65533;X1!&#65533;0Hl"&#65533;&#65533;&#65533;&#522;&#65533;&#65533;&#65533;VJ&#65533;&#65533;8&#65533;B;&#65533;G?
R{)H&#65533;+&#65533;&#65533;&#65533;&#65533;&#65533;0&#65533;)&#65533;2f%C&#65533;E 3A&#65533;s&#65533;X&#65533;E&#65533;&#65533;&#65533;"&#2036;&#65533;&#65533;$ND&#65533;G*dD&#65533;>e(&#65533;hA&#65533;H&#618;&#65533;&#65533;*&#65533;Y&#65533;:y&#65533;@l&#65533;	&#65533;)wy&#65533; &#65533;&#65533;[&#65533;&#1326;\U&#65533;P&#65533;#&#65533;i	u8&#65533;)&#65533;r&#65533;ZAb&#1361;&#65533;X'&#65533;X&#65533;&#65533;&#65533;T@E&#65533;s&#65533;
&#65533;UL&#65533;A&#65533;U`E&#65533;w[&#65533;2&#65533;&#65533;&#65533;&#65533;Y&#65533;j&#65533;&#65533;r.B&#65533;&#65533;&#65533;
&#65533;&#65533;&#65533;n&#65533;s&#65533;&#65533;&#65533;&#65533;#{a&#65533;&#65533;C&#65533;VN&#65533;&#65533;~ &#65533;&#65533;0P&#65533;(&#65533;&#65533;	&#65533;At&#65533;P&#65533;&#65533;&#65533;D&#65533;&#156;&#65533;&#65533;&#1698;&#65533;&#65533;]&#65533;q&#65533;k:&#65533;&#65533;&#65533;G5r)r&#65533;&#65533;&#65533;uiI9]&#65533;	0&#65533;1&#65533;Q&#65533;KY
&#65533;&#65533;A&#65533;&#65533;cW&#65533;&#65533;&#65533;q^m fQ&#65533;&#1273; &#65533;D@5&#65533;&#65533;&#65533;A,&#65533;&#65533;"*NPPA:&#65533;&#65533;&#65533;8! SVv
&#896;v%z2&#65533;&#65533;s&#65533;bKNr&#65533;WY&#65533;c&#65533;iI]cT&#65533;&#65533;&#65533;:&#65533;J&#65533;1K&#65533;&#65533;x&#65533;y&#65533;%&#65533;&#65533;S&#65533;(&#65533;*&#65533;2&#65533;*&#65533;;&#65533;b&#65533;&#65533;&#65533;&#194;0&#65533;&#65533;QZ|t&#65533;/&#65533;o&#65533;&#65533;%U`k&#65533;&&#65533;RpE h&#65533;_&#65533;&#65533;&#65533;&&#8217;&#65533;&#65533;&#65533;&#65533;&#65533;Z.&#65533;.RQG&#65533;&#65533;&#65533;4&#712;Fo&#65533;&#65533;hT&#405;&#65533;&#65533;-*`[&#65533;&#65533;,0&#65533;&#65533;2*VFP&#65533;&#65533;&#65533;e4&#65533;" D_&#65533;P&#65533;V&#65533;&#65533;.&#65533;&#65533;&#65533;4Fy&#65533;RG&#65533;&#65533;&#1364;(PJE&#65533;V	&#65533; &#65533;&#65533;)&#65533;6J&#65533;%>&#65533;&#65533;&#65533;&#65533;D&#65533; &#65533;+r&#65533;
W&#65533;<0&#65533;Zh<&#65533;&#65533;&#65533;r&#65533;+&#65533;%q&#65533;s&#65533;&#65533;,PR&#65533;&#65533;&#65533;y&#65533;s *&#65533;!&#65533;E&#65533;&#65533;c}>g&#65533;^&#65533;E&#65533;O&#65533;$km&#65533;:Nj&#65533;&#65533;&#65533;$&#65533;&#65533;&#570;&#65533;V&#65533;`&#65533;&#65533;"&#65533;#&#65533;&#65533;&#65533;&#65533;&#65533;(&#649;y&#65533;K&#65533;&#65533;A0&#65533;9&#65533;+&#65533;&#65533;z&#65533;&#65533;&#65533;p1&#65533;C&#65533;&#65533;&#65533;&#65533;&KP&#65533;&#65533;&#65533;x&#65533;/~:=y&#65533;(&#65533;&#65533;&#65533;SB&#65533;&#65533;H&#65533;&#65533;9&#65533;!ZPb&#65533;_	&#65533;&#65533;#q%&#65533;&#65533;6&#891;#&#65533;NS&#1417;&#65533;&#65533;5&#65533;A&#65533;&#65533;&#65533;&#65533;&#1593;&#65533;T&#65533;t&#65533;&#65533;c ?4&#65533;)&#65533;&#65533;)&#65533;<&#65533;+L&#65533;&#65533;&#65533;Uc&#65533;&#65533;X&#65533;&#65533;a&#65533;&#65533;D&#65533;L{+&#65533;&#65533;&#65533;yha&#65533;&#861;&#65533;zO&#65533;;&#65533;6|&#65533;:S/(l&#65533;,&#65533;&#65533;&#65533;Wm\U(t&#65533;&#65533;~y&#792;&#65533;&#65533;T~&#65533;}&#65533;&#65533;)V&#65533;G.T&#65533;&#65533;&#65533;&#65533;&#65533;&#65533;&#65533;&#65533;-_&#65533;&#65533;W~&#65533;&#65533;<&#65533;?&#65533;&#65533;T"&#65533;&#65533;&#65533;&#65533;?&#65533;&#65533; &#65533; &#65533;G.&#65533;G&#65533;&#65533;&#65533;C&#1057;&#65533;&#65533;&#65533;O&#65533;&#65533;[.E&#65533;&#65533;T&#65533;i&#65533;l&#65533;&#65533;&#65533;&#65533;&#65533;V&#65533;&#65533;rj2 &#65533;&#65533;K7)&#65533;DT
&#65533;&#65533;
&#65533;	&#65533;b$@&#65533;p&#65533;&#65533;:&#1643;w&#65533;&#65533;&#65533;V&#65533;i|&#65533;&#65533;&#65533;#{&#65533;&#65533;&#1583;B*&#65533;j&#65533;&#65533;&#65533;&#65533;&#65533;e+8&#630;n`&#65533;&#65533;Q)&#65533;&#65533;m&#65533;#8&#65533;&#65533;ZWOP ug~P&#65533;V	5e&#65533;&#65533;WV&#65533;&#65533;(&#65533;8&#65533;P>&#65533;9L&#65533;T\W&#65533;y&#65533;&#65533;&#65533;&#65533;&#65533;+&#65533;&#65533;&#65533;",&#65533;p&#65533;G&#65533;W: +q&#65533;&#65533;h;&#65533;
&#65533;p&#65533;&#450;`T"&#1954;!3&#65533;"0&#65533;DAr&#65533;US&#65533;US&#65533;6&#692;*&#65533;s&#65533;fJ&#65533;1@Ns&#65533;&#65533;1U&#65533;Y&#65533;q&#65533; t&#65533;&#65533;u+&#65533;&#65533;&#65533;&#65533;k&#65533;&#65533;&#65533;?PL&#1268;&#65533;&#65533;`&#65533;,m8w&#65533;$&#65533;c&#65533;@!&#65533;b&#65533;aN&#65533;&#65533;l&#65533;&#65533;Y&#65533;&#65533;&#65533;Q&#65533;pmZ&#65533;YX&#65533;&#65533;Q&#65533;)&#65533;&#65533;ZIbP&#65533;u-XVR&#65533;zX\_&#65533;\agq&#65533;0y3h&#65533;&#65533;&#65533;R&#65533;&#65533;o&#65533;&&#65533;&#65533;&#65533;&#65533;&#65533;h"&#65533;h&#65533;&#65533;&#65533;&#65533;#&#65533;
&#65533;h&#65533;&#65533;B&#65533;0&#65533;H&#65533;&#65533;&#65533;.L%:&#65533;&#65533;^&#65533;&#65533;>T&#65533;q&#65533;7rT|&#65533;u&#65533;p&#65533;6.&#65533;9&#65533;|&#65533;&#65533;K&#65533;D&#65533;j&#65533;rC&#65533;d&#65533;&#65533;@&#65533;!X@3N1K&#65533;B&#65533;|H`QA&#65533;nN7}U&#65533;!+$6&#65533;w&#65533;A&#65533;&#1876;)*&#65533;2QJ&#65533;]&#65533;(Sav&#65533;&#65533;m&#65533;&#65533;&#65533;@hcv&#65533;&#65533;j&#65533;dK&#65533;[P&#65533;%P&#65533;pP&#65533;p
&#65533;	&#65533;&#65533;&#65533;&#65533;#E&#65533;.&#65533;&#65533;"&#65533;&#65533;&#65533;&#65533;?I QD&#65533;@ CyP`PGT&#65533;XG&#65533;G&#65533;&#65533; Q&#65533;CpDC`&#65533;C&#65533;0&#65533;0`	P&#65533;cI0&#65533;&#65533; (&#65533; >&#1046;m&#65533;&#65533;&#65533;S&#65533;pXUG1x#UM&#65533;[&#65533;"&#65533;A&#65533;&#65533;[F~@&#65533;&#65533;B&#65533;gA&#65533;&#65533;6&#65533;&#65533;b3&#65533;fhh&#65533;}&#65533;!&#65533;&#65533;%Lz&#65533;)&#65533;&#65533;&#65533;&#65533;^&#65533;)&#65533;&#65533;O&#65533;&#65533;Y&#65533;&#65533;hn&#65533;&#65533;UW!&#65533;&#1543;Uq&#65533;A*&#65533;aWTQW&#65533;Uv&#65533;&#65533;&#65533;&#65533;O	8,&#65533;&#65533;&#65533;xD&#65533;h&#65533;u4I]&#65533;q&#65533;8&#65533;&#65533;Ix&#65533;3"p+&#65533;&#65533;&#1219;&#65533;&#65533;&#65533;%&#1027;qI&#65533;b&#65533;&#65533;&#65533;&#65533;&#65533;&#65533;&#65533;&#65533;Y&#65533;1%P&#65533;&#65533;&#65533;&#65533;AF&#976;q&#65533;
&#65533;&#65533;&#65533;&#65533;D2&#65533;Z&#65533;/RE79&#65533;V$"&#65533; &#65533;O&#65533;>LAI&#65533; |&#65533;&#65533; &#65533;&#65533; A0?\5 t&#65533;L`Ap&#65533;&#65533;&#65533;B'D
&#65533;b&#65533;&#65533;&#65533;&#65533;&#65533;&#65533;OSg&#1537;*(&#65533;&#65533;,+p&#65533;t&#65533;zpL&#65533;5&#65533;HJ=t&#65533;&#65533;t&#65533;&#65533;B&#65533;J&#65533;D@&#65533;4@tXC.&#65533;&#65533;r &#65533;&#65533;u&#65533;&#65533;&#65533;&#65533;&#65533;ts+&#65533;BT&#65533;&#65533;$&#65533;1&#65533;C67&#65533;gpKd&#65533;N&#65533;&#65533;&#65533; 	&#65533;&#1604;:&#65533;f&#65533; jI|P|J&#65533;&#65533;@SJ&#65533;&#65533;&#1155;&#65533;&#65533;Z1&#65533;@{&#65533;&#65533;&#65533;Q&#65533;`&#65533;y&#65533;g#$HR&#65533;[!&#65533;&#65533;&#1456;&#65533;\&#65533;o&#65533;Qq{g30&#65533;&#65533;~&#65533; &#65533;&#65533;&#65533;_`jJD@&#583;L&#65533;Bs&#65533;&#65533;&#65533;0@&#65533;T&#65533;2
&#65533;uYY&#289;&#65533;a &#65533;&#65533;l&#65533;&#65533;^&#65533;C&#65533;(&#65533;&#65533;C/
*sh&#65533;&#65533;_jXW&#65533;K&#354;W&#65533;2&#65533;&#65533;[A
~#&#65533;i&#65533;&#65533;&#65533;"n&#65533;*&#65533;&#65533;&#65533;&#65533;`Vv&#937;Q&#65533;&#65533;i&#65533;6&#65533;+&#65533;&#65533;&#65533;B&#65533;&#65533;&#65533;&#65533;&#65533;&#65533;
&#65533;.b&#65533;&#65533;&#65533;&#65533;V&#65533;&#428151;&#65533;&#65533;&#65533;&#65533;
*Pg{F&#65533;&#65533;9&#65533;C&#65533;[Ot&#65533;N&#65533;&#65533;Bz&#65533;T&#65533;&#65533;xuZ_:&#65533;&#183;D&#65533;&#65533;t&#65533;W&#65533;'b&#759;*&#65533;&#65533;U&#65533;&#65533;&#65533;&#65533;;&#65533;sa#5&#65533;R&#65533;&#65533;@&#65533;PB&#65533; &#65533;UW7&#65533;f&#65533;3&#65533;!&#65533;ruaA&#65533;60$&#65533;&#65533;b (a&#65533;  SaO:&#65533;&#65533;k&#65533;A&#65533;Z&#65533;&#65533;&#65533;U&#65533;&#65533; ^[,&#65533;C&#65533; C&#65533;qa&#65533;pjW&#65533;DGq&#65533;&#65533;&#65533;^Q&#65533;q&#65533;+&#65533;&#65533;&#65533;h&#65533;&#65533;&#65533;&#65533;&#65533;&#65533;&#65533;&#65533;#&#65533;&#65533;&#65533;&#761;&#65533;;&#65533;W&#65533;s` &#65533;k&#65533;&#65533;&#65533;&#65533;&#65533;x&#65533;g&#65533;&#65533;&#65533;v&#65533;x&#65533;H&#65533;&#65533;  [r+&#65533;!&#65533;A&#65533;U&#65533; &#832;&#65533;4 &#65533;K&#65533;&#65533;&#65533;&#65533;;`&#65533;6&#65533;D&#65533;:R7'D&#65533;&#65533;e6&#65533;&#993;rw&#65533;&#65533;Cr&#65533;!+&#65533;4mG,H&#704;&#65533;&#65533; a&#65533;x&#65533;7&#65533;n&#65533;&#1744;&#65533;T&#65533;z&#65533;&#1232;y&#253;&#65533;yJMp&#65533;&#65533;D&#65533;&#65533;&#65533;`j&#65533; &#65533;F&#65533;&#65533;cpz&#65533;&#65533;&#65533;&#65533;&#65533;3&#65533;{9&#65533;&#65533;.&#65533;&#65533;iX!q&#65533;&#65533;&#65533;\1&#65533;&#65533;&#65533;&#65533;oD0- &#65533;&#65533;&#65533;&#65533;&#65533;&#65533;&#65533;!P&#65533;9Ntf;s&#65533;&#65533;&#65533;&#65533;d&#65533;&#65533;Z&#65533;Xa&#65533;HJ5$&#65533;&#65533;&#65533;&#65533;&#65533;&#5438;9&#65533;&#1370;s&#65533;&#65533;XA{&#65533;7>C&#65533;&#65533;&#65533;&#65533;&#65533;r&#65533;z&#65533;&#65533;&#65533;&#65533;&#65533;Y&#65533;v3&#65533;?&#65533;4&#65533;&#65533;B@&#65533;!7&#65533;fs&#65533;&#65533;SQs&#65533;;/&#65533; Zl&#65533;+q&#65533;u+&#65533;&#65533;U&#65533;zg[W&#65533;&#65533;&#1594;&#65533;&#65533;E&#65533;y&#129;F&#65533;:&#65533;&#65533;y&#65533;{&#65533;&#65533;&#65533;&#65533;&#65533;&#65533;&#65533;&#65533;&#65533;j &#65533;j$$&#65533;&#65533;&#65533;&#65533;&#65533;&#65533;&#65533;&#65533;z{&#65533;r{B&#65533;6[&#65533;&#65533;&#65533;&#65533;&#65533;&#65533;Z&#65533;02&#65533;&#65533;X&#65533;&#65533;&#65533;&#65533;7L&#65533;&#65533; I&#65533;&#65533;I&&#65533;|&#65533;b&#65533;.Z&#65533;S&#65533;YE\&#65533;&#65533;&#65533;&#65533;B<&#65533;X&#65533;&#65533;U&#65533;&#65533;&#65533;r&#65533;&#65533;&#65533;&#65533;&#65533;&#65533;&#65533;_&#65533;&#65533;P&#65533;&#65533;&#65533;&#65533;`&#65533;9&#65533;Q&#65533;L&#65533;&#65533;&#65533;&#65533;&#65533;.&#65533;
&#65533;&#65533;&#65533;&#65533;j&#65533;&#65533;
&#65533;&#65533;A8&#65533;cFs@&#65533;&#65533;<&#65533;&#65533;L&#65533;&#65533;&#65533;d&#65533;xJh&#65533;&#65533;	T&#65533;&#65533;&#65533;/3&#65533;&#65533;q&#65533;&#65533;ElAA~^a&#65533;0Z*&#65533;`&#65533;&#65533;&#65533;&#65533;^;uA&#65533;b1&#65533;&#65533;&#65533;&#65533;&#65533;^&#65533;&#65533;KWC&#65533;Z:&#65533;&#65533;HV&#65533;F&#65533;&#65533;y&#2827;&#65533;&#65533;3&#65533;&#65533;&#65533;&#65533;\&#65533;&#65533;&#65533;;&#592;<&#65533;&#65533;&#65533;SR&#65533;S&#65533;4-&#65533;+Q4[&#65533;&#65533;&#65533;&#65533;&#65533;&#65533;&#65533;baA&#65533;\&#65533;?&#65533;[&#65533;&#65533;+nb&#65533;&#65533;y&#65533;s!&#65533;E&#65533;K&#65533;&#65533;&#65533;&#65533;h&#65533;E&#65533;&#65533;&#65533;`yqdqC&#65533;K&#65533;{&#65533;j&G&#65533;spp&#65533;"&#65533;&#65533;A&#65533;z&#65533;&#65533;z&#65533;M&#1543;m&#1545;&#65533;&#1540;&#65533;&#65533;&#65533;&#65533;&#65533;z&#65533;(&#913;&#65533;&#65533; &#65533;F&#65533;E&#65533;&#65533;&#65533;0&#65533;&#65533;|&#65533;&#65533;&#65533;i&#1302;|&#65533;@]&#65533;&#65533;;&#65533;&#65533;[&#1306;&#65533;&#65533;&#65533;&#65533;uY&#65533; &#65533;&#65533;&#65533;	M&#1917;-&#65533;&#65533;8 /&#65533;&#65533;&#1332;&#65533;?c?y&#65533;ZMVj3&#65533;\a&#65533;&#65533;jlS&#1530;1&#65533;}&#65533;Ol&#65533;v]&#65533;W&#65533;J&#65533;@D&#65533;Uq&#499;ar&#65533;&#65533; %&#65533;&#65533;&#65533;v&#65533;2&#65533;z&#65533;&#1658;&#65533;
&#65533;&#1593;&#1620;&#65533;&#65533;&#1584;=/&#65533;M&#65533;(&#65533;&#65533;&#65533;&#65533;
&#1695;G&#65533;U!ot&#65533;^&#65533;&#65533;&#65533;&#1184;&#65533;t0&#65533;&#65533;&#65533;`_&#65533;T1 kP&#65533;[Q}&#65533; ]CmWn&&#65533;z&#65533;L&#65533;&#65533;&#65533;]&#65533;&#65533;X&#65533;&#65533;&#65533;a&#65533;&#65533; m&#65533;BFvE&#384;;&#65533;,&#65533;&#65533;p&#65533;e&#65533;{&#65533;&#65533;&#65533;i&#65533;&#912;/&#65533;&#920;&#65533;&#65533;&#65533;!&#65533;&#65533;m&#65533;&#65533;&#65533;6&#65533;&#65533;U&#65533;&#65533;&#65533;&#65533;w&#65533;&#65533;&#65533;Q&#65533;:M &#65533;&#65533;g&#65533;&#65533;SF&#65533;L&#65533;&#23043; &#65533; p<&#65533;`I:&#65533;L&#65533;&#65533;S\&#65533;&#65533;{&#348;e&#65533;z&#65533;&#65533;}&#65533;^&#65533;&#65533;J&#65533;&#65533;Cz&#65533;&#65533;&#65533;&#284;+&#65533;&#65533;?FV&#65533;[C=D*&#65533;&#65533;&#65533;hJ&#65533;E:&#65533;=&#65533;O&#65533;|&#65533;2&#65533;&#65533;9&#65533;&#65533;ba&#65533;&#65533;&#65533;&#65533;C&#65533;&#65533;V+&#65533;M[&#65533;Pp:&#65533;&#65533;l\l&#65533;&#65533;.&#65533;&#65533;&#65533;&#65533;&#65533;&#65533;&#65533;&#65533;&#65533;\&#1620;&#65533;&#65533;&#65533;&#65533;W&#65533;&#65533;&#65533;p&#21611;&#65533;&#1795;7&#65533;&#65533;-&#65533;&#65533;&#65533;&#65533;&#65533;N&#1611;&#1438;&#65533;&#65533;&#65533;&#65533;&#65533;^&#65533;&#65533;T&#65533;&#65533;
ye>&#65533;&#65533;}&#65533;d&#65533;f&#65533;&#65533;&#65533;&#65533;k%q&#65533;Q&#65533;{).&#65533;5&#65533;)0&#65533;6&#65533;&#65533; &#65533;&#65533;Bc\&#65533;-&#65533;D|&#65533;Xl&#65533;A&#65533;&#65533;Y1&#65533;&#65533;&#65533;&#65533;:&#65533;&#65533;U&#65533;y&#65533;&#65533;&#65533;v&#65533;U&#65533;?&#65533;&#65533;i#>\&#65533;f&#65533;&#15246;%Y7F&#65533;&#65533;j&#1484;p6X&#1595;&#2006;&#1912;^a&#65533;&#206;&#65533;&#65533;\&#65533;&#65533;&#65533;&#65533;&#65533;&#65533;&#65533;Z&#65533;&#65533;&#65533;&#65533;&#65533;&#65533;v&#65533;&#65533;&#65533;&#65533;&#65533;h&#65533;;&#65533;&#1822;&#65533;&#65533;:&#65533;!{&#65533;&#65533;c&#65533;&#65533;bN&#65533;&#1253;&#65533;&#65533;=-&#65533;&#65533;&#65533;&#65533;&#65533;|&#65533;&#65533;&#65533;&#65533;&#65533;&#65533;&#65533;&#65533;&#65533;"s&#65533;x&#65533;n&#65533;n&#65533;K7&#65533;L!&#65533;&#65533;&#65533;|,24!N0N`!&#65533;&#65533;=F*%a&#65533;
9&#65533;&#65533;Tdw&#65533;&#65533;&#65533;z&#65533;N&#65533;*4Q,O&#65533;&#65533;c&#65533;A&#65533;&#65533;&#65533;&#65533;&#65533;&#65533;&#65533;&#65533;&#65533;&#65533;&#320;&#65533;7X&#65533;4&#65533;;&#65533;
&#65533;j&#65533;&#65533;.&#65533;&#65533;&#65533;&#1543;M&#65533;&#65533;&#65533;1&#65533;&#65533;&#65533;/&#65533;MLN&#1644;&#65533;
&#65533;&#65533;78&#65533;2mE&#65533;M&#53261;&#65533;&#65533;&#65533;&#65533;9&#65533;&#65533;&#65533;&#65533;R.&#65533;6&#65533;&#65533;&#65533;&#65533;,&#65533;]&#65533;&#65533;&#65533;&#65533;&#65533;&#65533;&#65533;<S&#65533;&#1611;<&#65533;ra&#65533;q&#65533;&#65533;h&#65533;"&#1936;&#65533;r&#65533;A	\&#65533;J&#65533;{&#65533;n&#65533;&#65533;_&#65533;&#65533;5&#65533;&#65533;V1&#65533;&#65533;&#65533; m&#65533;Z^&#65533;&#65533;&#65533;&#65533;o&#65533;?/&t&#65533;P&#65533;D&#65533;-^&#280;&#65533;B&#65533;&#65533;$&#65533;%&#65533;&#65533;?&#65533;BjD&#65533;R&#65533;&#65533;%&#864;d&#65533;&#65533;&#65533;&#65533;&#321;KX*!&#65533;&#65533;&#65533;&#65533;&#65533;&#65533;_&#65533; EzTiR&#65533;DE B&#65533;P&#65533;&#65533;c*1&#65533;?S&#65533;&#65533;&#65533;)W&#65533;&#65533;+&#65533;&#65533;)W&#65533;fRua*&#65533;U&#65533;`&#1354; &#65533;&#65533;\Tf&#65533;N&#65533;&#65533;&#65533;-&#378;f&#65533;&#65533;,7!TC&#65533;&#65533;6&#65533;&#8725;&#65533;-_&#65533;L9&#65533;f&#65533;u&#65533;&#65533;&#65533;[&#65533;9m&#65533;&#65533;&#1386;)&#65533;&#65533;&#65533;Z&#65533;l&#1717;m&#65533;&#65533;&#65533;&#65533;?%|Y&#65533;&#65533;J:&#65533;\p{&#11024;N&#65533;<2x&#65533;&#65533;@y&#65533;\&#65533;,&#65533;P&#65533;&#65533;&#65533;&#65533;&#1913;&#65533;&#65533;6&#65533;`~:&#65533;&#65533;&#65533;c^&#65533;b&#65533;D&#65533;=p&#65533;3&#65533;&#1430;n*&#65533;&#65533;&#65533;:&#65533;,&#65533;D&#65533;&#65533;&#65533;(&#65533;/&#65533;&#65533;&#65533;/&#65533;|&#65533;,&#65533;&#65533;
k&#65533;&#65533;&#65533;&#65533;p&#65533;&#65533;K&#65533;&#65533;Jk-&#65533;&#65533;&#65533;&#65533;&#65533;&#1712;0&#65533; &#65533;&#65533;&#65533;"h&#65533;k&#65533;&#65533;12&#65533;v&#65533;H&#65533;&#65533;FH$&#65533;DT&#65533;H"&#65533;4r&#65533;&#65533;<&#65533;&#65533;&#65533;[&#65533;&#832;&#65533;&#65533;)&#65533;&#1644;|-!)&#65533;&#65533;hK'&#65533;3L&#65533;&#65533;F&#65533;@&#65533;&#65533; &#65533;Z&#65533; tJi&#65533;&#65533;&#65533;[&#65533;&#65533;&#65533;k&#65533;&#65533;&#65533; 	&#65533;&#65533;,Xb
&#65533;VXB>A4&#65533;%&#65533;&#65533;&#65533;&#65533;@&#65533;B%E&#65533;P&#65533;Z&#65533;&#65533;&#65533;&#65533;&#65533;&#1160;l&#168;&#65533;N&#65533;L&#65533;	J&#65533; &#65533;	&#65533;&#65533;&#65533;&#65533;&#916;(&#65533;
&#65533;,T&#65533;P EW&#65533;&#65533;&#65533;&#738;&#65533;*&#65533;&#374;&#65533;&#65533;&#65533;,e1&#65533;P"Tl,&#326;&#65533;u&#65533;&#65533;&#65533;jP&#65533;k&#65533;jl(T&#65533;&#65533;:l1&#65533;x&#65533;Q&#65533;G&#65533;1v&#65533;&#65533;&#474;Qy,a|&#65533;&#65533;l^}SrB&#65533;~3&#65533;G&#65533;&#65533;&#65533; &#65533;"'&#65533; &#65533;C&#65533;p&#65533;&#65533;}&#65533;&#65533;&#65533;&#65533;&#65533;,&#65533;&#65533;&#65533;&#65533;&#65533;&#65533;Pj&#845;&#65533;&#65533;2&#65533;>1&#65533;&#65533;&#65533;&#65533;&#65533;C&#65533;NQA&#65533;&#946;&#65533;]&#65533;&#65533;e&#65533;fyb&#65533;&#65533;S&#65533;E&#65533;&#65533;&#65533;m&#65533;l	&#65533;`&#65533;&#65533;&#65533;&#65533;4&#65533;O/&#65533;+[%&#1195;&#65533;&#1666;7&#65533;%Z&#65533;-X&#65533;&#65533;&#65533;&#65533;&#65533;&#65533;&#65533;&#65533;F&#65533;&#65533;&#65533;A&#65533;&#65533;d&#65533;r&#65533;&#65533;&#65533;&#65533;JkV&#65533;&#65533;Qj&#65533;&#1232;-&#65533;'&#65533;&#65533;&#65533;&#65533;o&#65533;F&#65533;&#65533;&#65533;P!&#65533;&#65533;&#65533;&#65533;&#65533;&#65533;/h&#65533;4&#65533;&#65533;r&#65533;/&#65533;&#65533;6&#65533;0&#65533;7&#65533;&#65533;"&#65533;&#422;F&#65533;&#65533;&#65533;e&#65533;$&#65533;&#65533;&#65533;R&#65533;&#65533;g&#65533;&#65533;&#65533;H&#65533;&#65533;d&#65533;&#65533;	d&#65533;&#65533;"?&#1011;&#65533;&#65533;&#65533;J&#65533;t&#1125;uf(&#1188;&#65533;)&#65533;&#65533;&#65533;&#65533;&#65533;L%j&#65533;&#65533;&#65533;
&#65533;&#65533;&#65533;&#65533;nG&#65533;&#65533;&#65533;&#65533;&#65533;&#65533;Y&#65533;}RF&#65533;s&#65533;&#65533;&#65533;&#65533;A&#743;f
&#65533;&#231;VA,&#65533;&#65533;&#65533;&#65533;&#65533;+R1\&#65533;T&#65533;&#65533;&#65533;&#65533;*&#1112;$&#65533;"		Q&#65533;J&#65533;&#65533;&#65533;I&#65533;&#65533;x`+&#65533;J\&#65533;U+&#65533;C}0RVy&#65533;&#65533;`&#65533;.&#33737;&#65533;&#65533;&#65533;;&#65533;&#65533;$&#65533;X&#65533;8&#65533;^(&#65533;d&#65533;r H&#1037;&#65533;&#1031;_&#65533;[Ft&#65533;*h|,)&#65533;D&#65533;&#65533;;&#65533;N&2QIS&#65533;&#65533;&#65533;&#846;u	q	&#65533;h&#65533;&#65533;|$Os&#9437;&#65533;E?&#65533;&#65533;%&#65533;k&#65533;<R=&#65533;&#65533;QR&#65533;c	p&#65533;&#65533;&#65533;j&#65533;2&#1555;-2J&#65533;&#65533;"L 1&#1224;F&#65533;A&#65533;&#65533;8&#65533;WQ&#65533;&#65533;E"IZ&#65533;&#65533;x&#65533;&#65533;A&#65533;4&#65533;2^&#65533;&#65533;&#65533;$&#65533;8	&#65533;L"&#65533;&#65533;<&#65533;DL&#65533;*&#65533;&#65533;&#65533;
&#65533;&#65533;&#65533;
/&#65533;&#65533;,&#65533;
&#65533;&#65533;&#65533;-&#65533;&#65533;&#65533;\&#1456;&#65533;&#65533;ayI&#65533;&#65533;&#65533;&#65533;&#65533;&#65533;&#65533;YG&#768;&#65533; 	&#65533;&#65533;Dp(&#65533;i&#65533;`&#65533;&#65533;df6+#&#522;|&#65533;&#65533;&#65533;&#65533;&#65533;DX&#65533;&#65533;4&#65533;&#65533; 	&#65533;dB &#23075;UDz6Db=&#65533;"&#65533;&#65533;&#65533;'>&#65533;&#65533;&#65533;p&#65533;y8)F&#65533;&#1208;F&#65533;qP&#65533;T&#65533;&#65533;&#65533;&#65533;044&#65533;&#65533;&#65533;&#65533;=&#65533;&#65533;&#65533;;&#65533;K&#65533;S&#65533;d&#1315;0&#65533;&#65533;Hh&#65533;&#65533;&#65533;1&#65533;	x&#65533;&#65533;`&#65533;&#65533;&#65533;&#65533;S&#65533;&#65533;HG4&#65533;&#65533;&#65533;5&#65533; &#65533;[&#65533;&`&#65533;q&&#65533;i&#65533;$Tq&#65533;$&#65533;&#65533;  &#65533;&#65533;JY&#65533;&#65533;&#65533;MmjF &#65533;&#65533;&#65533;&#65533;fU&#65533;V&#65533;&#65533;&#65533;vu"\&#65533;&#65533;&#65533;z&#65533;&#713;EWx Ym&#65533;V]&#150;4&#65533;&#65533;&#65533;&#65533;&#65533;&#65533;h`&#65533;LH0&#65533;Y&#65533;
S&#65533;&#65533;&#65533;&#65533;_K&#65533;:,m&#65533;^ (&#65533;&#65533;.N&#276;&#65533;,&#65533;&#65533;&#65533;r&#65533; G&#65533;&#65533;&#65533;&#65533;&#65533;Z&#65533;&#65533;z|&#65533;ID6&#1682;&#65533;&#65533;`&#65533;wL;&#65533;f&#65533;3&#65533;y&#65533;&#65533;&#65533;3&#65533;&#65533;&#65533;%uIr&#1587;2&#65533;&#65533;G&#65533;$&#65533;&#65533;&#65533;&#65533;&#1099;&#65533;=6&#65533;Nr&#65533;&#65533;&#1732;&#65533; &#65533;&#65533;-o_&#65533;P3Nw="cn&#65533;8&#65533;R%1"3&#65533;&#65533;&#65533;Vp&#65533;$N&#65533;&#65533;=&#1864;Evj&#1630;&#65533;&#65533;	&#65533;&#65533;,&#65533;&#65533;W&#65533;W"&#65533;&#65533;&#65533;-|&#65533;_&#65533;&#65533;)&#65533;t&#65533;&#65533;%C^&#65533;&#65533;Z&#65533;&#65533;&#65533;U&#65533;U&#65533;n&#65533;&#65533;ZEIT&#65533;:&#65533;&#169;N&#65533;y;3&#65533;&#65533;&#65533;Txo&#65533;&#65533; &#65533;&#65533;	&#65533;  \%&#65533;&#65533;8&#65533;%@&#65533;)"&#65533;l&#65533;&#65533;&#65533;&#65533;	&#65533;C&#65533;&#65533;&#65533;&#65533;&#65533;&#65533;n&#65533;*&#65533;X&#65533;T&#65533;&#65533;PG,dW&#65533;j&#65533;a&#65533;&#65533;(&#65533;J&#65533;VVH"&#65533;&#65533;j&#65533;y&#65533;h)&#65533;&#340;&#65533;&#779;Ot]L&#65533;l&#65533;&#1870;&#65533;&#65533;&#65533;9&#65533;e&#65533;3&#65533;&#65533;A&#65533;"&#65533;&#65533;mC&#65533;&#231;&#65533;l&#65533;:&#349;&#65533;H&#65533;&#65533;&#1108;|t&#65533;6&#65533;&#65533;&#65533;&#65533;&#65533;&#65533;&#65533;n &#65533;&#65533;H&#65533;&#65533;&#1814;a&#502;s&.&#65533;P&#65533;&#65533;&#65533;&#65533;&#65533;!GD%)&#65533;&#65533;T&#65533;Z&#65533;&#1641;Q&#65533;&#65533;&#65533;%O@&#65533;&#65533;m&#65533;S&#65533;&#65533;&#65533;rx&#65533;&#65533;HU#]&#65533;&#65533;&#65533;z&#65533;$T	PK&#65533;&#65533;_&#65533;4&#65533;J6&#65533;+&#65533;&#65533;&#65533;&&#65533;&#65533;&#65533;&#65533;Cm&#65533;&#65533;m&#65533;dUa&#65533;&#65533;&#65533;F&#65533;Q&#65533;&#65533;M&#65533;&#65533;6&#65533;1h&#65533;;n&#65533;&#65533;&#65533;&#65533;| -|&#65533;s?S"&#65533;&#65533;@4@&#65533;c&#65533;p&#65533;3&#65533;&#65533;C~&#65533;&#65533;;:&#65533;E&#65533;J&#65533;&#65533;x&#65533;&#65533;&#65533;2&#65533;&#65533;&#65533;k#&#65533;&#65533;&#65533;&#65533;N%&#65533;Z&#65533; &#65533;$&#65533;&#65533;&#65533;l&#65533;&#65533;&#1961;&#65533;1&#65533;I4B&#65533;Y&#65533;&#65533;&#65533;&#65533;&#65533;D&#42898;07#&#65533;V&#65533;H&#65533;&#65533;]&#65533;:f&#65533;s&#929;&#65533;&#65533;&#45700;&#65533;&#65533;Kmm&#65533;>&#65533;&#65533;1&#65533;&#65533;&#65533;&#65533;&#65533;tu&#65533;&#1977;fm&#65533;n
&#65533;z'&#41838;nuu&#65533;&#65533;1&#65533;q&#65533;)Z&#65533;&&#65533;S&#65533;&#65533;&#65533;&#65533;NbG&#1280;[d&#310;66&#65533;3&#65533;Yu&#65533;"6&#65533;&#65533;!^&#65533;&#65533;&#65533;&#65533;*&#65533;0&#65533;&#65533;+kY+&#65533;&#65533; <&#65533;&#65533;J&#65533;*5&#65533;,F*&#65533;&#65533;Dc1&#65533;&#65533;&#65533;w]&#65533;&#65533;yU&#65533;&#65533;{w&#65533;&#65533;D&#65533;j&#65533;s&#65533;&#65533;&#65533;,}Fp&#65533;[V&#65533;
&#65533;&#65533;&#65533;&#65533;&#65533;+&#539;&#65533;&#65533;|&#65533;&#65533;w)&#65533;&#65533;&#65533;&#65533;&#65533;&#65533;f&#65533;&#65533;&#1101;j&#65533;0&#65533;H &#65533;&#65533;&#65533;&#65533;&#65533;&#65533;+
&#65533;
 5E&#65533;&#65533;<! &#65533;&#18878;[&#65533;&#1699;&#65533;H-k&#65533;&#65533;)4&#65533;&#65533;&#65533;&#65533;&#65533;O'&#65533;6L&#65533;?T&#65533;&#65533;&#65533;\%t&#264;&#65533;&#65533;`&#65533;`]"~l3&#65533;c&#65533;8;&#65533;&#65533;A&#65533;<&#65533;&#65533;&#65533;9&#1684;&#65533;I@{&#65533;<a	&#65533;&#65533;QK&#65533;&#65533;&#65533;@q&#10826;&#65533;&#65533;&#65533;&#65533;&#65533;&#65533;X&#65533;0&#65533;&#65533;&#65533;h&#65533;'&#65533;5&#65533;6l;WJ6d&#65533;%&#65533;&#65533;&#65533;&#65533;>&#65533;R&#65533;&#65533;&#65533;&#65533;>`b0b&#65533;&#65533;&#65533;&#65533;&#204;&#65533;S=&#65533;B&#65533;&#65533;"&#65533;&#65533;&#65533;%Z&#65533;&#65533;cj&#132;x=&#65533;8&#65533;%d7&#65533;B&#65533;x&#65533;&#65533;&#65533;.&#65533;&#132;&#65533;B&#65533;&#65533;i&#65533;&#65533;'&#65533;&#65533;k&#65533;l&#65533;&#65533;}K&#65533;&#65533;&#65533;&#65533;Ix&#65533;YK&#65533;&#65533;&#65533;CR&#65533;s&#65533;P&#65533;CS&#65533;8&#65533;&#548;&#65533;K@&#65533;&#65533;&#65533;8&#65533;`)&#65533; &#65533;)`&#65533;E&#65533;&&#65533;&#65533;&#65533;Z&#65533;&#65533;&#65533;0&#65533;&#65533;&#65533;0&#65533;&#65533;&#65533;,&#674;J&#65533;3&#65533;{-&#65533;&#65533;&#1562;9I4&#65533;?s3,&#65533;.&#65533;&#65533;&#65533;p&#65533;&#65533;&#65533;3&#65533;1?&#65533;EUt&#65533;&#65533;&#65533;&#65533;&#65533;&#65533;&#331;p3&#65533;&#65533;&#65533;x3L&#634;&#65533;&#65533;3&#65533;j&#65533;&#65533;x&#65533;&#65533;Y&#65533;y '&#65533;&#65533;@&#65533;"&#65533;&#65533;&#65533;;&#65533;22gs1&#65533;j;&#65533;p6&#65533;gC6p&#65533;&#65533;&#65533;&#65533;&#65533;&#65533;&K&#65533;&#65533;)&#65533;&#65533;F&#65533;&#1201;&#1075;/B&#65533;&#65533;&#65533;&#65533;_Z7&#65533; &#65533;|&#65533;&#65533;&#65533;&#65533;&<7&#65533;{&#65533;&&#65533;&#65533;&#65533;Huc7&#65533;%&#1875;B&#65533;&#65533;&#65533;l&#65533;c:&#65533;&#65533;&#65533;=&#1867;Hv&#65533;<v&#1765;&#65533;&#65533;&#563;&#65533;B)t7.&#65533;H}&#488364;}&#65533;7&#65533;&#65533;l&#65533;&#206;&#65533;t:&#65533;T&#65533;;&#65533;#/&#65533;&#65533;&#589;&#65533;&#65533;&#65533;8&#65533;&#65533;H&#803;1c&#65533;&#65165;]&#50451;&#65533;&#65533;&#65533;k&#65533;d&#65533;&#65533;S@&#1201;&#65533;&#65533;b4&#65533;&#65533;4_&#65533;IK&#65533;&#65533;4&#65533;4&#65533;H&#65533;&#65533;-&#65533;&#65533;&#65533;IS:\l&#649;&#65533;4&#65533;HD&#65533;E&#65533;I&#65533;&#65533;E&#65533;&#65533;&#65533;I	&#65533;&#65533;&#65533;R&#65533;)&#65533;&#1193;\&#65533;&#65533;&#65533;s&#65533;KG&#65533;F&#65533;$&#65533;*&#65533;&#1033;5Y&#65533;&#65533;&#65533;%!&#176;&#65533;>&#65533;&#65533;&#65533;>&#65533;{&#65533;&#65533;&#65533;&#65533;&#65533;&#65533;>&#65533;2L&#65533;&#65533;L&#65533;j&#65533;_&#65533;<s&#65533;%a&#65533;+~,+^&#65533;&#65533;&#65533;X&#65533;&#819;&#65533;&#65533;$B&#65533;"&#65533; &#65533;&#65533;&#588;L&#65533;X&#65533;v,+[!&#65533;&#65533;&#65533;$M&#65533;R7&#1228;+&#65533;&#65533;&#65533;z&#65533;&#65533;&#65533;&#65533;&#1032856;=y&#65533;&#135;&#65533;&#65533;&#65533;&#65533;+&#65533;7/,&#65533;&#1715;&#65533;&#656;&#908;&#65533;:*/&#65533;&#65533;2/(&#65533;#&#65533;(&#65533;XP&#65533;&#65533;v&#65533;&#65533;&#65533;&#65533;&#65533;&#65533;&#65533;&#65533;;&#65533;&#65533;&#65533;`&#65533;[<&#65533;&#65533;&#65533;&#65533;z-&#65533;c&#65533;&#65533;&#65533;&#65533;&#65533;&#65533;&#65533;s&#65533;G{&#65533;&#65533;qJE&#65533;:s&#65533;&#65533; &#65533;&#65533;&#65533;(&#65533;&#65533;4&#65533; K&#65533;&#65533;&#65533;&#65533;&#65533;&#65533;&#65533;9&#65533;&#65533;&#65533;3|P&#65533;&#65533;5&#65533;&#65533;4&#65533;P&#65533;:-&#65533;&#65533;&#65533;0?&#65533;)	|&#441;L&#65533;&#65533;&#65533;@@D&#65533;&#65533;&#65533;&#65533;&#65533;)&#65533;&#65533;&#65533;Mx/ p&#65533;1S&#65533;&#65533;2&#65533;[X!&-&#65533;B&#65533;Xs&#65533;&#65533;&#65533;W[&#65533;&#65533;&#65533;&#65533;&#65533;s|&#65533;&#65533;[*&#251;&#65533;sA&#65533;K*&#65533;X&#65533;&#65533;*&#65533;4&#65533;&#65533;&#65533;&#65533;1&#1884;/&#65533;R&#65533;>&#1588;L&#65533;&#1834;&#65533;z>&#65533;L2&#65533;=&#65533;&#65533;+L&#65533;&#65533;&#65533;&#65533;;Ii&#65533;N}&#65533;&#65533;&#65533;7&#65533;K&#65533;6&#65533;&#65533;E&#65533;&#65533;H&#65533;H&#65533;J&#65533;&#65533;&#65533;7,'&#65533;&#65533;Ct&#65533;8&#65533;&#65533;4@&#65533;&#65533;&#65533;&#65533;2&#987;&#65533;OX&#65533;&#65533;&#65533;#Iy&#65533;&#1985;&#65533;&#65533;&#65533;&#65533;:&#65533;&#65533;a&#65533;W&#65533;&#65533;.L4.&#65533;Q&#65533;&#65533;:&#65533;&#65533;&#65533;V&#1288;+&#65533;:_&#65533;W4&#65533;&#65533;&#65533;`&#65533;&#65533;&#65533;P&#65533;&#65533;P&#65533;L&#65533;&#65533;&#65533;rJm&#65533;<;QM&#65533;(&#65533;&#65533;{&#650;&#65533;&#65533;&#1450;3&#65533;j3&#65533;&#65533;&#65533;&#65533;DC4m&#65533;&#65533;X&#65533;&#65533;r&#65533;&#65533;Q&#65533;pu@9&#65533;&#65533;O&#65533;&#65533;&#65533;b&#65533;&#65533;&#65533;&#65533;@&#65533;&#65533;&#65533;&#65533;&#65533;S&#65533;R!Dr&#967;&#65533;&#65533;L&#65533;&#65533;T&#65533;&#65533;&#65533;&#728;&#65533;&#65533;M&#65533;&#65533;Q,&#454;S&#65533;&#65533;&#65533;>&#65533;&#65533;&#65533;l*'S&#65533;&#65533;&#65533;G3&#65533;S&#65533;&#65533;GN&#65533;&#65533;&#515;|&#65533;&#65533;T&#916;C&#65533;@&#1289;&#65533;&#65533;Tk&#65533;TB&#65533;7|&#65533;&#65533;&#65533;>&#65533;&#65533;&#65533;E&#65533;G&#65533;&#65533;&#65533;&#65533;3\&#65533;&#65533;KZ2&#65533;&#65533;0&#65533;i*&#65533;'&#65533;&#65533;&#1687;&#65533;&#65533;&#65533;&#65533;I&#65533;0&#65533;s&#65533;&#65533;&#65533;:wE&#65533;&#65533;[%"	&#1777;&#65533;&#65533;&#526;&#65533;&#65533;&#65533;&#65533;&#65533;&#65533;&#65533;4P&#65533;(#&#65533;89&#65533;9&#65533;&#65533;&#65533;Z-&#65533;2&#65533;OeD&#65533;&#65533;M&#65533;&#339;&#65533;&#65533;s&#65533;&#65533;&#65533;J&#65533;:&#65533;&#65533;&#652;x.s5K&#65533;(]&#65533;&#781;@&#65533;]Qo]&#65533; QEK&#65533;A&#65533;&#65533;&#1365;?&#65533;&#328;&#65533;&#65533;%&#65533;F&#65533;&#65533;&#65533;l?&#65533;&#65533;OK&#65533;S&#1129;&#65533;zX&#65533;&#65533;)&#65533;&#65533;V&#65533;&#65533;iDAWG&#65533;&#65533;&#65533;&#65533;S8+A&#65533;&#65533;,!q'&#65533;L$5<&#65533;;8&#65533;t8&#65533;S&#65533;es=#4B&#65533;K&#65533;&#65533;&#65533;&#139;&#1061;&#65533;0&#65533;&#65533;&#65533;&#65533;\&#65533;,L&#65533;&#65533;&#65533;+@&#65533;&#148;t&#138;p7@&#65533;&#65533;A&#65533;N/&#65533;>&#65533;&#65533;,&#65533;&#65533;&#65533;c&#65533;Y2&#65533;71&#65533;&#65533;&#65533;&#65533;&#65533;8(&#65533;&#65533;&#65533;`&#65533;mC&#65533;&#65533;`0&#65533;;@&#65533;&#65533;&#65533;&#65533;&#65533;@&#65533;&#65533;&#65533;V&#65533;&#65533;&#65533;&#65533;&#65533;&#65533;;&#65533;&#65533;&#65533;&#65533;+&#65533;F&#65533;+@&#65533;&#65533;&#65533;"&#65533;&#65533;!.a&#65533;&#65533;Nb&#65533;&#65533;&#65533;$&#65533;a&#65533;P c&#65533;&#65533;*&#65533;&#65533;+&#65533;&#65533;,&#65533;&#65533;-&#65533;&#65533;.&#65533;&#65533;&#65533;&#65533; 	X	 &#65533;	0c3N4&#65533;.&#1542;G&#1542;&#65533; &#65533;&#65533;c &#12560;0&#65533;8&#65533;&#65533;c&#65533;&#65533;&#65533;&#65533;m&#65533;9>&#65533;i &#65533;i&#65533; &#65533;&#65533;i&#65533;c=&#65533;&#65533;&#65533;J&9&#65533;46&#65533;r&#65533;&#65533;N&#65533;&#65533;O&#65533;P&#65533;Q&e&#65533;&#65533;cS&#65533;&#65533;&#65533;c4&#65533;6f&#65533;@&#65533;Wv&#65533;x&#65533;V&#65533;&#65533;Z &#65533;\&#65533;8N&#65533;m&#65533;&#65533;T>&#65533;@&#65533;&#65533;I&#65533;&#65533;?&#65533;&#65533;c0>&#65533;I&#65533;`d@&#65533;XdS&#65533;&#65533;x&#65533;&#65533;x&#65533;. &#65533;&#65533;(&#65533;o&#65533;&#65533;p&#65533;q&&#65533;r&#65533;p&#65533;feNU&c[n&#65533;w&#1416;Y&#65533;&#65533;&#65533;e5&#65533;&#65533;Y&#65533;e;&#65533;&#65533;`&#65533;dA&#65533;&#65533;=h&#65533; gv&#65533;F&#65533;cc&#65533;c&#65533;&#65533;&#65533; &#65533;m&#65533;&#65533;&#65533;&#65533;N< D&#65533;Xs&#65533;&#65533;&#65533;&#65533;&#65533;&#65533;&#65533;&B.&#65533;0&#65533;&#65533;&#65533;e&#65533;~g6&#65533;&#65533;xe&#65533;&#65533;&#65533;5&#65533;e7&#65533;&#65533;&#65533;g&#65533;&#65533;P&#65533;E.&#65533;&#65533;J.&#65533;h^d&#65533;n&#65533;K~cc&#65533;&#65533;Z&#65533;&#65533;[Vcy&#65533;8Y&#65533;&#65533;&#39526;&#43702;&#65533;&#65533;&#65533;&#65533;@eUViZ&#65533;&#65533;6&#65533;&#65533;W&#65533;&#65533;&#65533;&#20752;&#65533;2V&#48422;&#65533;&#65533;&#65533;56&#65533;&#65533;f&#65533;&#65533;c&#65533;&#65533;&#65533;Fva&#65533;N0&#65533;fE&#65533;h:&#65533;f&#65533;&#65533;e&#65533;&#65533;<&#65533;H&#65533;h&#65533;*X&#65533;m&#65533;&#65533;&#534;&#65533;&#614;&#65533;&#65533;&#65533;&#65533;
 &#65533;@6f&#65533;f5N&#65533;]l&#65533;&#65533;&#65533;v&#65533;`i&#65533;vk&#65533;&#65533;&#65533;&#65533;N&#65533;&#65533;&#65533;&#65533;cS&#65533;iJv&#26630;fi^&#65533;&#65533;&#65533;&#65533;.&#65533;nVl&#65533;N%&#65533;&#65533;&#65533;&#65533;&#65533;F&#65533;&#65533;V&#65533;&#65533;&#65533;&#65533;&#65533;&#65533;&#65533;d&#65533;&#65533;l&#65533;Fi&#65533;&mw&#65533;&#65533;XN	P&#65533;&#65533;~n(&#65533;xdV&#65533;~&&#65533;&#65533;&#65533;G&#65533;d&#65533;n&#65533;W&#65533;&#65533;&#65533;Lc&#65533;&#65533;&#65533;&#65533;&#65533;&#65533;&#65533;&#65533;Hd=NdU&#65533;k3&#65533;&#65533;~&#65533;fk&#65533;&#65533;6F&#65533;&#65533;&#65533;}&#65533;&#65533;&#65533;&#65533;&#65533;>.i&#65533;&#65533;c&&#65533;&#65533;e&#65533;&#65533;n&#65533;&#65533;&#65533;&#65533;&#65533;^&#65533;@&#65533;Z&#65533;&#65533;&#65533;G&#65533;W&#65533;qVd&#65533;&#65533;&#65533;^j&#65533;&#65533;&#53896;&#65533;&#65533;&#65533;&#65533;&#65533;&#65533;h	&#65533;&#65533;&#65533;&#65533;&#65533;&#65533;q &#65533;&#60293;*h&#65533;&#65533;>f&#65533;&#65533;&#65533;G&#65533;:6f&#1838;&#65533;&#65533;&#65533;h&#65533;&#65533;&#65533;VqF&#65533;&#65533;UH&#65533;x&#65533;&#65533;,X&#65533;1'&#65533;27&#65533;J@P&#65533;h&#65533;u&#65533;m&#65533;&#65533;F&#14686;gVNk&#65533;&#65533; &#65533;F&#65533;&#65533;N&#65533;pk
0&#65533;&#65533;i&#65533;&#65533;%fH&#65533;&#65533;l&#65533;N*&#65533;&#65533;+/h8&#65533;&#65533;3&#65533;?&#65533;@8&#65533;N&#65533;&#65533;Ou&#65533;(&#65533;3Y&#65533;R&#65533;h&#65533;j&#65533;&#65533;&#65533;>&#65533;J&#65533;8o&#64478;&#65533;>&#45744;&#65533;oe>&#65533;u&#65533;0c#&#65533;_&#65533;t&#1031;&#65533;&#65533;&#65533;&#65533;&#65533;&#65533;&#65533; '&#65533;kFO&#65533;&#65533;vm+o@&#65533;(&#65533;
&#65533;
`&#65533;&#65533;&#65533;&#65533;,&#65533;n&#65533;&#65533;&#65533;P&#65533;pwq_&#65533;&#65533;&#65533;81@f'c8&#65533;o&#65533;&#65533;3&#65533;u#&#65533;&#65533;&#65533;pwv&#65533;&#65533;&#65533;Gk}&#65533;q&#65533;&#65533;V&#65533;&#65533;nd&#65533;&#65533;&#65533;A^&#65533;G&#65533;f<&#65533;s2&#65533;&#65533;W&#65533;&#65533;&#65533;&#65533;T9&#65533;e&#65533;6N&#65533;M&#65533;vM&#65533;q'&#65533;&#65533;7&#65533;&#65533;q&#65533;&#65533;hh&#65533;\&#65533;q&#65533;&#65533;qz&#65533;_&#65533;w]&#65533;&#65533;h&#65533;&#65533;&#65533;&#65533;&#65533;#'&#65533;&#65533;&#65533;&#65533;?NaT^r'wx0~ &#65533;&#65533;Z&#65533;fH&#65533;u&#65533;@&#65533;&#65533;4P&#65533;_&#65533;&#65533;p&#65533;&#65533;&#65533;L&#65533;z&#65533; y&#65533;7nD&#65533;&#65533;&#65533;&#65533;&#65533;&#65533;L?&#65533;&#65533;g&#65533;&#65533;e&#65533;&#65533;&#65533;&#65533;w&#21168;&#65533;&#65533;&#65533;q[&#65533;w&#65533;&#65533;&#65533;&#65533;&#65533;X&#65533;aO&#65533;&#65533;g@&#65533;&#65533;&#65533;d&#65533;&#65533;&#65533;g &#65533;9n&#65533;&#65533;&#65533;&#65533;&#2006; #,&#65533;o&#65533;&#65533;%0&#65533;&#65533;&#65533;&#65533;&#65533;&#65533;&#65533;&#65533;&#65533;z&#65533;&#65533;'}MO&#65533;&#65533;}&#65533;W&#65533;&#65533;g&#65533;&#65533;&#65533;&#65533;&#65533;$&#65533;&#65533;&#65533;&#65533;;W	&#65533;&#65533;&#65533;hoeLr &#65533;&#1510;&#65533;&#65533;&#65533;&#65533; &#65533;&#65533;&#65533;*(&#65533;&#65533;&#65533;8~t&#65533;m_&#65533;&#65533;&#65533;&#65533;&#65533;P0&#65533;DP&#65533;&#65533;y&#65533;'&#65533;&#65533;{&#65533;&#65533;t&#65533;o&#65533;&#65533;'&#65533;&#65533;0 &#65533;&#65533;&#65533;(&#65533;X;&#65533;e/|&#65533;&#65533;{z&#65533;&#65533;gc&#65533;.&#65533;&#65533;&#65533;w[6&#65533;&#65533;a&#65533;A&#65533;8 1&#65533; C&#65533;d&#65533;&#65533;&#65533;&#10217;&#65533;N8<&#65533;o!&#65533;&#65533;&#65533;&#65533;&#65533;&#65533;K %0"&#65533;H&#65533;6g&#65533;c(s&&#858;2a &#65533;&#65533; N&#65533;&#65533;v&#65533;&#65533;&#65533;%&#65533;&#866;F&#65533;&#65533;"M&#65533;t)&#1254;N&#65533;B&#65533;*u*&#1386;V&#65533;b&#874;u+&#1518;^&#65533;&#65533;&#752; &#65533;M&#65533;f&#65533;&#65533;&#65533;&#65533;&#65533;&#246;&#65533;&#65533;v&#65533;W&#65533;&#825;EQ&#65533;&#65533;&#65533;&#65533;?&#65533;)&#65533;c&#65533;&#65533;&D&#65533;N&#65533;&#65533;Pf&#274;o	&#65533;&#65533;&#65533;&#65533;^&#65533;F&#65533;0&#65533;&#65533;O3&#1436;Yv&#65533;&#65533;&#65533;/&#65533;N&#65533;&#65533;&#65533;&#65533;&#65533;&#65533;&#65533;&#65533;&#1454;_&#206;-{6&#65533;&#1718;o&#65533;&#909;&#65533;?&#65533;/&#65533;&#65533;\HSF&#65533;&#65533;|m&#65533;&#65533;&#65533;&#1830;&#65533;&#65533;)&#65533;4&#65533;&#65533;&#65533;&#65533;&#65533;&#65533;&#750;&#65533;`&#837;&#65533;;T&#65533;(&#65533;&#65533;&#65533;.!&#65533;&#65533;bd&#65533;&#65533;&#65533;&#65533;/&#65533;&#65533;&#65533;&#65533;&#65533;DU&#65533;&#65533;&#65533;h&#65533;&#65533;f&#65533;&#65533;nX&#65533;&#65533;"&#65533;&#65533;&#65533;2X[&#65533;&#65533;JR&#65533;&#65533;&#65533;B-&#65533;u&#65533;H&#65533;&#65533;TCs&#692;&#65533;#&#65533; aW&#65533;^2D&#65533;_}Q &#1540;&#65533;'^C1,&W&#65533;&#65533;&#65533;&#65533;&#65533;Ag&#65533;&#65533;&#65533;@V0&#65533;V$O&#65533;&#65533;&#65533;&#65533;g;&#1632;&#65533;OB&#65533;&#65533;SRY%&#65533;~8q&#65533;?f%CU&#65533;&#65533;&#1032;6WSsr&#65533;8&#65533;#5hH&#65533;d&#65533;M&&#1226;&#65533;&#65533;&#65533;&#65533;T&#65533;&#65533;E4&#65533;bz&#65533;P&#65533;?&#1768;&#65533;&#219;<J&#65533;&#65533;%&#65533;x&#65533;M&#65533;&#65533;&#65533;`1&#65533;&#65533;}%&#65533;&#65533;&#65533;&#65533;r&#1705;&#65533;&#65533;&#65533;j&#65533;ND&#65533;|&#65533;%Cq&#65533;q&#65533;&#65533;&#65533;zb&#65533;h.&#65533;&#65533;q&#65533;t&#65533;4UA!M&#65533;&#37936;&#65533;&#65533;P(&#65533;&#65533;@H&#65533;	&#65533;&#65533;EZSx&#65533;&#65533;MH&#65533;&#65533;4Y&#65533;_j&#65533;&#65533;&#65533;&#65533;&#65533;[n&#65533;A&#65533;4&#65533;L&#65533;&#65533;C&#65533;}TC&#65533;&#65533;!&#65533;:/A&#65533;&#1285;&#65533;}&#65533;&#1185;3&#65533;&#1634;&#65533;&#65533;9M&#1228;&#65533;l&#65533;E-&#65533;&#65533;&#65533;^]&#1160;2Y&#65533; &#65533;&#65533;&&#65533;L&#65533;&#65533;&#65533;&#65533;\&#65533;&#65533;'&#65533;&#65533;2V&#65533;&#65533;Q&#65533;[&#65533;By.TKzmU&&#65533;&#65533;&#65533;IPrv&#65533;&#65533;+&#65533;FI@&#65533;A&#65533;(&#65533;&#65533; |&#65533;J;D&#65533;H&#65533;%&#65533;&#1517;?&#65533;4 &#65533;&#65533;&#65533;W#&#65533;&#65533;&#65533;c&#65533;]&#65533;&#65533;Y&#65533;&#65533;L&#1192;[&#65533;?&#65533;&#65533;'2&#65533;)&#65533;[%-&#65533;3&#65533;&#65533;~&#65533;&#65533;RA&#65533;g-&#65533;&#65533;&#65533;3&#65533;w&#65533;LS&#65533;4C8&#560;&#65533;&#65533;&#65533;&#65533;0&#65533;tV3&#65533;c)&#65533;DA8&#65533;&#65533;&#65533;`&#65533;]&#65533;&#39395;&#65533;zlO&#65533;t*A1&#65533;&#65533;&#65533;U&#65533;	&#65533;&#65533;&#65533;&#65533;s&#65533;&#65533;X&#65533;j&#65533;%A-&#65533;&#65533;&#65533;&#65533;Jo$	(&#65533;&#65533;4A&#65533;A.&#65533;L&#65533;&#65533;d|&#65533;C&#65533;f&#65533;3&#65533;&#65533;&#1987;&#65533;&#65533;&#65533;o&#65533;.Ms&#413;&#65533;&#65533;;;&#65533;&#65533;&#65533;&#65533;r&#65533;&#1515;&#65533;&#65533;G&#65533;&#65533;&#65533;3&#65533;<	&#65533;0<}&#65533;H&#65533;<&#65533;&#65533;&#613;&#65533;MIQ&#65533;Cj&#65533;{&#65533;&#65533;*h&#65533;b0&#65533;^q&#65533;L&#65533; &#65533;L&#65533;TR&#65533;&#65533;Bb&#65533;&#65533;&#65533;&#267;&&#65533;&#65533;&#65533;&#65533;&#16432;&#65533;E@&#65533;&#65533;&#65533;&#65533;&#65533;&#65533;&#516;;4#&#65533;F&#65533;&#1272;>&#65533;&#65533;W&#65533;&#65533;&#65533;#H@&#65533;&#65533;%Y&#65533;&#65533;A#d&#65533;&#65533;-i&#65533;&#65533;&#65533; &#65533;&#65533;&#65533;&#65533;&&#65533; A.&#65533;&#65533;&#65533; &#65533;? Du&#65533;#I@&#65533;&#65533;&#422; G&#65533;@
&#65533;&#65533;&#65533;5Zo&#65533;&#65533;(~&#65533;&#65533;&#65533;&#65533;&#65533;v&#65533;BMY]&#65533;1^4J&#65533;&#65533;&#768;!&#65533;&#65533;&#65533;?"&#65533;	&#65533;&#65533;@`H
&#65533;PE&#1317;&#65533;{R&#65533;[&#65533;27&#65533;&#65533;&#65533;S!]%&#65533;&#65533;(g_&#65533;&#65533;a&#65533;&#65533;&#65533;&#65533;&#65533;&#65533;(&#65533;&#65533;&#65533;&#65533;+rD&#65533;&#65533;G&#65533;&#65533;&#65533;&#65533;4I 6&#65533;OB36)xC&#65533;&#65533;&#65533;&#65533;pB#&#65533;&#65533;&#65533;p&#65533;3p&#65533;o&#65533;f&#65533;N.&#65533;&#65533;g g8&#65533;qr&#65533;&#65533;<A5cPN&#65533;\&#65533;'&#65533;&#65533;?&#1952;&#65533;l&#65533;a!&#65533;&#65533;&#65533;>&#65533;&#65533;K&#65533;&#65533;&#65533;&#65533;x&#65533;&#65533;VD#
%a@&#65533;7"&#65533;&#65533;&#65533;';&#65533;Ox&#65533;g0J&#65533;&#65533;E&#65533;&#868;JP&#65533;&#65533;4O&#65533;&#65533;x!&#65533;&#65533;D&#65533;&#65533;&#65533;-n&#65533;&#65533;&#65533;pd&#65533;&#65533;&#65533;&#65533;'8&#65533;&#65533;&#65533;!H&#1920;1("1&#65533;&&#65533;A &#65533;i`&#65533;#H, &#65533;p vq&#65533;&#65533;&#65533;^&#65533;&#65533;U&#65533;N&&#65533;:o)&#65533;&#65533;&#65533;6&#65533;&#65533;6&#1797;&#65533;&#65533;&#65533;&#65533;!&#65533;&#65533;X&#65533;&#65533;r&#65533;&#65533;RA&#65533;&#65533;~E&#65533;&#65533;@FN&#1025;@&#65533;&#65533;`,&#65533;v&#65533;M&#65533;2&#65533;&#65533;'0&#65533;&#65533;&#65533;&#65533;&#65533;&#65533;&#65533;J[YOB@&#65533;ge @&#65533;b&#65533;&#65533;&#65533;,mi&#65533;&#65533;&#65533;&#65533;&#65533;&#65533;-D &#65533;&#65533;&#65533;&#65533;&#65533;#&#65533;&#65533;&#65533;:&#65533;$&&#65533;@&#1862;1^`!8&#65533;&#65533;&#65533;.ja!&#1662;%&#65533;8&#65533;t&#65533;&#65533;&#65533;&#65533;&#65533;&#65533;a&#65533;&#65533;A,&#65533;F!&#65533;&#65533;C&#65533;&#65533;z&#65533;&#65533;^w&#65533;&#65533;&#65533;U ;@&#65533;&#65533;&#65533;B0&#65533;y[&#65533;&#65533;&#65533;cun&#65533;&#65533;&#65533;9U&#437;&#65533;&#65533;&#65533;&#65533; C&#65533;&#65533;4&#65533;&#65533;&#65533;q&#65533;e4J!&#65533;&#683;&#65533;&#65533;&#65533;.j&#65533;Y&#65533;&#65533;&#65533;V&#65533;&#65533;r&s&#65533;&#65533;>&#65533;7&#1561;P&#65533;XY&#65533;w&#65533;&#65533;W&#65533;'&#65533;&#65533;2&#9862;(&#1557;@&#65533;@&#65533;&#65533;b&#65533;&#65533;&#65533;J&#65533;&#65533;0&#65533;`dD&#65533;
(&#65533;&#65533;&#65533;`}&#1528;Z>.&#65533;l
 ~&#65533;$8Ap&#65533;
t&#65533;V&#65533;&#65533;R[&#65533;&#65533;&#65533;&#65533;"&#65533; ET&#65533;&#65533;
&#65533; &#65533;+0?a&#65533;,A&#65533;C&#65533;&#962;&#65533;&#65533;A?&#65533;&#65533;>0&#65533;|&#65533;C:&#65533;N&#65533;&#65533;	&#65533;&#65533;&#65533;&#65533;@&#65533;U&#65533;&#65533;,v&#65533;&#65533;&#65533;&#65533; u&#65533;/&#65533;&#65533;M&#65533;&#65533;&#1353;V&#65533;|S1&#65533;&#407;&#65533;&#65533;`&#65533;&#65533;"
&#65533;&#65533; &#65533;&#65533;n&#65533;&#65533;&#65533;&#65533;A&#65533;PM&#65533;;L&#65533;i<@&#65533;+&#65533;&#65533;p&#65533;`&#65533;&#65533;0c&#65533;d&#65533;.&#65533;&#65533;^&#65533;y&#65533;Zuf&#65533;&#65533;E&#65533;|1C&#65533;&#65533;+&#65533;&#293;O4~HO&#65533;K >&#65533;F&#65533;"&#65533;&#65533;H@L&#65533;J&#65533;&#65533;rm
:&#65533;m&#65533;&#65533;@a(&#65533;&#65533;&&#707;&#65533;&#65533;b6.2&#65533;&#65533;&#65533;&#65533;c<&#13317;r&#65533;&#65533;\&#65533;W<&#65533;&#560;B&#65533;&#65533;5G&#1724;h&#212604;&#65533;0-&#65533;&#65533; &#65533;&#65533;&#65533;mf&#65533;&#65533;<P&#65533;&#65533;@&#65533;K&#65533;&#65533;U&#65533;|&#65533;&#65533;/&#65533;+&#65533;B#&#65533;P&#65533;&#65533;-&#65533;jD&#65533;&#65533;&#65533;`&#65533;&#65533;&#65533;X&#65533;:&#65533;&#65533;&#65533;&#65533;[&#65533;&#1199;&#65533;&#65533;^-&#65533;&#65533;V``|0!&#65533;)g&#65533;P&#65533;`$&#65533;&#65533; 	,|pP-])&#65533;{&#65533;&#65533;b&#65533;%&#65533;o&#65533;BX&#1958;Qt&#65533;E9H&#65533;Rbp'S&#65533;$n&#65533;%&#65533;&#65533;Tb&#65533;[.&#65533;z&#65533;&#65533;C&#65533;T1d_]&#65533;&&#65533;&#65533;&#65533;&#65533;#&#65533;&#65533;}&#65533;&#65533;3h&#65533;v&#65533;&#65533;	b`&#65533;:&#65533;&#65533;&#65533;&#65533;{M,l|&#586;&#65533;&#65533;(&#65533;&#2045;c&#65533;.s&#65533;&#65533;+&#65533;&#589;&#65533;&#65533;h&#65533;&#65533;&#65533;&#154;I&#65533;&#65533;&#65533;W&#65533;&#65533;U&#65533;&#65533;e&#65533;[&#65533;~&#65533;&#65533;phkAZ&#65533;R &#65533;o&#65533;~w}&#2016;&#65533;7&#65533;&#65533;(&#65533;&#65533;&#65533;&#65533;&#65533;Z&#65533;&#1697;1&#65533;&#65533;-]&#65533;&#65533;&#65533;)&#65533;j&#65533; &#65533;]&#65533;e&#65533;&#65533;&#65533;&#65533;&#65533;I&#65533;&#65533;q&#65533;&#65533;&#65533;&#918;x&#65533;L|&#65533;Q&#512;s&#65533;D&#65533;&#65533;CLD&#65533;x&#65533;YD+&#65533;Dz&#65533;&#65533;&#65533;&#65533;A&#65533;ED&#65533;MS!&#65533;N&#65533;&#65533;C(&#65533;&#65533;-&#65533;&#65533;IH&#65533;X&#65533;L&#65533;&#65533;L&#65533;&l&#885;``BJJRE&#65533;$\&#1953; &#65533;&#65533;	&#65533;VED`&#65533;&#65533;&#65533;E&#65533;&#65533;e&#65533;&#925;&#65533;&#65533;V&#65533;}&#65533;!&#65533;&#65533;d&#65533;1&#65533;2&#65533;q&#65533;&#65533;&#1818;&#65533;km&#65533;&#65533;&#65533;`&#65533;j&#65533;&#65533;}&#65533;W&#65533;%&#65533;"&#65533;(&#1559;~&#1623;&#65533;B&#65533;&#65533;$&#65533;&#65533;_&#65533;&#65533;&#65533;&#1711;Y&#65533;%&#65533;&#65533;z&#65533;&#65533;&#65533;Z%&#65533;Z&#65533;&#65533;a&#65533;&#65533;vU&#65533;l&#65533;(&#65533;&#65533;T&#65533;8&#65533;d)&#793;&#65533;R&#65533;&#65533;]&#65533;&#65533;y&#65533;:I&#65533;1&#65533;&#65533;&#65533;Mp&#65533;L&#65533;TH&#65533;&#65533;&#65533;&#513;X&#65533;&#65533;&#65533;&#1518;&#65533;&#65533;?&#65533;C,@&#65533;1&#65533;Ah&#65533;*y#&#65533;&#65533;&#65533;D&#65533;`A&#65533;D&#65533;&#65533; /UD	&#65533;C<&#65533;&#65533;&#65533;&#65533;-&#65533;e&#65533;&#65533;&#1092;&#65533;&#65533;?&#65533;j&#65533;&#65533;&#65533;&#65533;&#65533;QC&#65533;4X&#65533;&#65533;I&#65533;c&#65533;&#65533;&#65533;U\f	&#65533;P] &#65533;&#65533;!&#65533;&#65533;!&#65533;E&#65533;\&#65533;UP&#65533;f&#65533;&#65533;n&#65533; 7@DP&#65533;P&#65533;dGJdEZ$K^&#65533;GJjV!&#65533;B&#65533;	&#65533;M
&#65533;&#65533;&#65533;&#65533;&#65533;dO@&#65533;3@Q&#65533;Q&#65533;BQ&#65533;&#65533;	d&#65533;	@&#65533;SF&#65533;S&#65533; &#65533;Z(&#65533;&#65533;A6heWje&#65533;&#65533;&#65533;&#65533;W&#65533;&#65533;&#65533;&+Zy&#65533;C&#65533;e!&#65533;&#65533;&#65533;&#65533;&#577;F8&#65533;&#65533;&#65533;EV&#65533;)&#65533;?2&#555;m&#65533;L&#65533;E&#65533;&#65533;&#65533;t&#65533;&#65533;&#65533;&#65533;&#65533;&#65533;1&#65533;(&#65533;&#65533;L&#65533;W&#65533;&#65533;&#65533;&#65533;&#65533;1&#65533;&#65533;I&#65533;&#65533;Y&#65533;cM&#65533;&#65533;&#65533;&#65533;&#65533;HP&#65533;&#65533;H&#65533;&#65533;&#65533;&#65533;<&#65533;6$G1=&#65533;@	&#65533;B&#65533; &#65533;&#65533;&#65533;D&#65533;&#65533;%4&#65533;&#65533; 1 &#65533;|&#65533;&#65533;&#65533;$&#65533;IV&#256;'@&#65533;&#65533;&#65533;A^."&#65533;F&#65533;D,&#65533;	.[&#721;a&#65533;1X&#65533;i&#65533;&#65533;9K&#65533;\b|&#65533;E&#65533;@E &#65533;h&#65533;ddF&#65533;&#65533;D&#65533;z&#65533;N&#65533;&#65533;>&#1305;&#1065;&#65533;&#65533;&#65533;<&#65533;@&#65533;iT&#65533;AO&#65533;&#65533;&#65533;&#65533;	&#65533;&#65533;&#65533;F&#65533;&#65533;&#65533;&#65533;&#65533;P&#65533;:@6d&#65533;&#65533;'T
 :4&#65533;&#65533;&#65533;&#65533;MB%&#65533;ue&#65533;&#65533;&#65533;|&#65533;&#65533;
&#65533;~&#65533; &#65533;&#65533;D&#65533;/5&#65533;&#65533;)
&#65533;&#65533;E`&#1792;'X&#65533;d&#65533;^VgnR&#65533;&#65533;t1&#65533;w&#65533;&#65533;&#65533;&#65533;&#65533;&#65533;D*&#65533;&#65533;&#65533;&#65533;C*&#65533;&#65533;&#65533;&#65533;&#65533;&#65533;Yz&#65533;a,&#261;&#65533;&#65533;&#65533;&#65533;|&#65533;QH&#65533;&#65533;&#65533;M&#65533;&#65533;-&#65533;y&#1150;9&#65533;&#65533;&#65533;1&#65533;HJ&#65533;G&#65533;?&#65533;&#65533;?P&#65533;?&#65533;h4- 4&#65533;f&#65533;&A&#65533;fQ<q>&#65533;&#65533;!C&#65533;  &#65533;&#65533;&#65533;1&#65533;&#65533;'&#65533;&#65533;&#65533;-&#65533;YR&#65533;&#291;^C&#65533;&#65533;D&#65533;&#65533;&#65533;]&#65533;Dt&#65533;EJ&#295;2M&#65533;}Y&#65533;&#65533;dE"&#65533;p&#65533;&#65533;*&#65533;Wh&#65533;&#2031;Mb}&#65533;W&#65533;&#65533;%&#65533;&#65533;$&#65533;&#65533;&#65533; |&#65533;e"&#65533;&#65533;U&#65533;&#1593;&#65533;&#65533;&#65533;_&#65533;~&#65533;&#65533;&#65533;y&#65533;&#65533;&#65533;&#65533; &#65533;-&#1395;&#65533;&#65533;&#65533;dI+-&#65533;(p&#65533;&#65533;&#65533;B&#65533;&#590;"(A&#65533;&#65533;h&#65533;"&#65533;<^M&#65533;&#150;&#65533;T&#65533;"&#65533;u&#65533;&#65533;&#65533; :`&#65533;&#65533;&#65533;&#65533;P@6&#397;&#65533;1&#65533;&#65533;"P&#65533;&#65533;&#65533;,Q&#65533;*&#65533;&#65533;th&#65533;&#65533;&#65533;C&#65533;e&#65533;y&#65533;&#65533;M%&#65533;&#1548;&#65533;&#65533;&#65533;&#65533;}D{&#65533;=&#65533;&#65533;t &#65533;1D&#542;&#65533;&#65533;&#65533;C&#65533;&#65533;&#65533;C@A0&#65533;&#65533;&#65533;t&#65533;qZ&#65533;	&#65533;&&#65533;q&#65533;i{&#65533;gx<_R&#65533;&#589;&#65533;&#65533;&#65533;&#65533;&#65533;
&#65533;&#65533;V\s&#65533;d5&#65533;&#65533;5'&#65533;B&#65533;&#65533;&#65533;!&#65533;2E&#65533; &#65533;8*b&#65533;&#65533;&#65533;V&#1816;&#65533;&#65533;&#65533;y&#65533;&#65533;v&#65533;&#65533;&#65533;[,&#65533;muy&#1456;&#65533;&#65533;&#65533;I&#65533;&&#1706;z%)&#65533;&#65533;&#65533;bz1&#65533;&#1033;$&#65533;&#65533;?T&#65533;)nGi&#65533;&#65533;%U&#65533;r&#65533;&#65533;ALF&#65533;} 
\HAp&#65533;&#786;l&#65533;dA&#65533;&#65533;a&#65533;&#65533;&#65533;&#65533;E]Y&#65533;\&#65533;`&#65533;+!&#65533;&#65533;?&#65533;&#65533;~&#65533;k&#65533;&#65533;V&#65533;]b&#65533;EGM&#65533;@HGD(&#65533;&#65533;
N&#65533;&#65533;yV&#65533; &#65533;&#65533;.&#837;&#65533; f
&#65533;k&#65533;&#65533;&#65533;&#65533;&#65533;&#65533;&#65533;R&#65533;&&#65533;&#65533;t &#65533;N&#65533;6&#65533;&#65533;r &#65533;&#65533;&#65533;2&#65533;Gd$,&#65533;&#65533;1_&#65533;&#65533;A&#65533;&#65533;&#65533;u*v&#65533;!&#65533;!&#65533;V&#65533;&#65533;D4&#65533;&#65533;&#65533;%&#65533;&#65533;hqqYM&#65533;ov&#65533;C&#65533;&#65533;&#65533;&#534;&#65533;R&#65533;Xq&#65533;*&#65533;%&#65533;&#65533;-&#1180;b&#65533;&#65533;&#65533;{&#65533;|&#65533;^*&#65533;&#65533;&#65533;&#65533;&#65533;&#65533;&#65533;&#65533;n"zD&#65533;&#65533;V&#65533;!&#65533;&#65533;&#65533;&#65533;Z&#65533;J&#1434;&#65533;d&#65533;&#1588;U@&#65533;&T&#65533;	&#65533;&#65533;&#65533;:&#65533;m&#65533;&#65533;&#65533;u`&#65533;0&#65533;!&#65533;T&#65533;&#65533;&#65533;F<&#65533;dH-&#65533;&#65533;&#65533;&#65533;B&#65533;<&#65533;&#65533;&#65533;&#65533;B&#65533;6
&#1800;7&#65533;#ZMGJ&#65533;`&#65533;R&#65533;C&#65533;&#65533;%&#65533;L&#65533;8&#65533;&#65533;PF*&#1028;4 &#65533;&#65533;D&#65533;&#65533;&#65533;&#65533;0&#65533;0&#65533;t&#65533;<&#65533;l&#65533;L&#65533;$ &#65533;&#65533;&#65533;D&#65533;&#1284;T&#65533;&#65533;&#65533;C>&#65533;&#65533;Y&#1957;&#65533;a&#65533;!	&#65533;B4e*&#65533;&#65533;J&#65533;G{&#65533;&#65533;$&#65533;@/&#65533;&#65533;d&#65533;%&#65533;&#65533;;Xp&#65533;&#65533;A&#65533;&#65533;(&#65533;W&#1657;A&#65533;&#65533;&#65533;|&#65533;&#1721;&#65533;&#65533;,&#65533;&#65533;&#65533;z&#65533;n&#65533;oi&#65533;Y&#65533;&#65533;&#65533;*
&#65533;X&#65533;&#65533;-w&#65533;&#65533;w&#65533;&#65533;w&#65533;m&#65533;A&#65533;$.&#65533;z&#65533;&#65533;&#65533;&#65533;&#65533;)p0Odd&#65533;=j&#65533;&#65533;&#65533;&#65533;q&#65533;	&#65533;&#65533;&#65533;<\&#65533;9&#65533;!h&#65533;&&#65533;0&#65533;&#65533;&#65533;)m?&#65533;&#65533;SJ&#65533;&#65533;&#65533;`"&#65533;g&#65533;?&#65533;&#65533;&#354;&#65533; 50&#317;&#65533;&#65533;?&#65533;&#65533;&#1574;"#C&#65533;&#65533;Y]&#65533;&#1739;IxD&#65533;&#65533;&#65533;<&#1566;$&#65533;&#65533;&#65533;,&#65533;&#65533;&#65533;&#65533;JE&#65533;&#65533;&#65533;2&#65533;D&#65533;&#65533;1>&#65533;L5,h'8C&#65533;,$C0&#65533;M&#65533;)&#65533;&#65533;&#65533;&#65533;+`&#65533;&#65533;U&#65533;)&#65533;-&#65533;,r!&#65533;&#65533;c&#1410;`B&#65533;&#65533;&#65533;&#65533;&#65533;&#65533;?&#65533;&#65533;e&#65533;&#65533;:&#65533;&#65533;8x 	!E &#65533;Y&#65533;D&#65533;&#65533;&#65533;&#65533; D &#65533;&#65533;l&#65533;&#65533;&#65533;&#65533;&#65533;'&#65533;&#65533;&#1795;&#65533;&#65533;&#65533;A8&#65533;5]&#65533;\&#1728;&#65533;&#65533;_&#65533;@b&#65533;&#65533;_&#65533;Cb[*$B@U&#65533;W5&#65533;&#65533;C&#65533;&#65533;&#65533;&#65533;&#65533;&#65533;&#65533;h&#65533;*~&#65533;&#65533;;&#65533;&#65533;&#65533;&#65533;f&#65533;!B&#65533;&#65533;-)&#65533;A&#65533;W"&#65533;&#65533;&#65533;*,7&#65533;Y&#221;S&#65533;&#1844;Jk&#65533;&#65533;Y{*&#65533;&#65533;&#65533;&#65533;!&#65533;&#65533;&#65533;CDQY&#65533;&#65533;&,L&#65533;&#65533;N&#65533;&#65533;?\&#65533;M&#65533;w&#65533;c&#65533;>&#65533;U&#708;\&#65533;&#65533;+&#65533;I&#65533;?X&#65533;&#65533;.F,p 6&#65533;&#65533;f&E&#65533; F&#65533;]i&#65533;LE&#65533;&#65533;&#65533;BxD-h<&#65533;&#754;&#65533;E&#65533;&#65533;&#65533;&#65533; n&#65533;,K7&#65533;&#65533;#&#65533; #0D'&#65533;&#65533;)&#65533;-&#65533;&#65533;u&#65533;&#65533;&#65533;O&#65533;&#65533;(&#65533;]noRu@&#65533;M'&#65533;voD8&#65533;q&#1138;&#65533;"P&#65533;&#65533;&#65533;J&#65533;&#65533;@5&#65533;&#65533;=&#65533;&#65533;&#65533;&#65533;&#65533;&#65533;&#65533;g&#65533;&#65533;?&#65533;&#65533;0&#65533; @@\o&#65533;&#65533; A&#65533; x@3&#65533;5&#65533;&#65533;@&#65533;`&#65533;]&#65533;&#65533;?&#65533;&#65533;x&#65533;&#65533;&#65533;u&#65533;&#65533;&#65533;'&#65533;5&#65533;&#65533;&#65533;&#65533;&#65533;H6HV'&#65533;Uw&#65533;&#65533;&#65533;&#65533;&#65533;&#65533;&#65533;&#65533;&#65533;&#65533;t&#65533;&#65533;(&#65533;&#65533;j&#65533;&#65533;F6<%&#65533;g"\&#65533;j&#65533;v&#65533;:"&#65533;&#65533;$&#65533;&#65533;&#65533;D&#65533;&#65533;q&#65533;&#65533;~&#65533;&#65533;&#65533;&#277;&#65533;&#65533;&#65533;&#65533;&#65533;&#65533;'&#65533;!&#65533;	&#65533;&#65533;e/sn&#1154;&#65533;E&#65533;&#65533;&#65533;D HA&#65533;&#65533;&#860;&&#65533;n+&#65533;&#65533;&#65533;&#65533;&#65533;&#65533;&#65533;&#65533;?&#65533;&#65533;t&#65533;&#65533;N&#65533;&#65533;&#65533;t&#65533;I&#65533;&#65533;&#65533;&#65533;#<MB&#65533;w&#65533;DD&#65533;*&#65533;&#65533;P&#65533;&#65533;&#65533;&#65533;&#65533;&#65533;&#65533;|Dz&#65533;&#65533;@lN3&#65533;&#65533;&#65533;a&#65533;z&#65533;@&#65533;?&#65533;&#65533;?&#1843;LCM&#65533;Oo&#65533;x&#65533;&#65533;\@&#65533;e5q&#65533;&#65533;'.W{rY&#261;Y]&#65533;&#65533;&#65533;" 9x&#65533;:&#65533;&#65533;&#65533;&#65533; &#65533;+&&#65533;:&#65533;$&#65533;+!&#65533;A0&#65533; 9,  T&#65533;{&#65533;&#65533;k&#65533;&#65533;oy&#65533;&#65533;x&#65533;&#764;&#65533;3&#65533;?l&#65533;?|&#65533;&#65533;&#65533;&#65533;&#65533;7&#65533;&#65533;6]&#65533;&#65533;5H&#65533;&#65533;y&#65533;D&#65533;&#65533;'&#65533;y&#65533;&#65533;&#286;'&#65533;~z &#65533;ND%&#65533;&#65533;wj&#65533;@P&#65533;&#65533;j<e&#65533;&#65533;1&#65533;>&#65533;&#65533;&#65533;O&#65533;&#65533;&#65533;&#65533;&#65533;&#65533;&#65533;&#65533;&#65533;%&#65533;c7&#65533;W"xzDD&#65533;M8&#65533;F&#65533;&#65533;&#65533;&#65533;&#65533;o|	NM&#65533;1y=:&#65533;&#65533;?&#65533;&#65533;?&#65533;&#65533;?&#65533;&#65533;/&#51685;=&#28642;W&#65533;&#65533;Qp&#65533;_&#65533;&#65533;ExI^i&#65533;&#65533;F&#65533;&#65533;5&#39317;&#65533;e&#65533;&#65533;uC&#65533;&#65533;?,&#65533;?&#65533;!\&#65533;K&#65533;&#65533;&#65533;;ChAsA&#809;!&#65533;&#65533;&#65533;L<Ap 	&#65533;&#65533;T&#65533;&#65533;l&#65533;&#65533;7/X&#65533;&#65533;&#65533;&#65533;&#65533;L&#65533;&#65533;&#65533;@&#65533;=&#65533;=x &#65533;)&#65533;gDuT&#65533;&#65533;&#65533;1@ &#65533;G@( @&#65533;&#65533; &#65533;'&#65533;g&#65533;&#65533;&#65533;=&#65533;<@&#65533;&#65533;&#65533;&#65533;&#65533;&#65533;&#65533;&#65533;&#65533;&#65533;o&#231;?&#65533;>&#65533;&#65533;&#65533;&#65533;`&#129;kl&#65533;W&#65533;&#65533;&#65533;&#65533;&#65533;7&#65533;&#65533;&#65533;]&#65533;7Nqw&#65533;&#65533;&#65533;7&#65533;&#65533;&#65533;&#65533;#a&#65533;&#65533;B&#65533;p73a60L&#65533;&#65533;i"[6:r&#65533;&#65533;&#65533;H&#65533;,DS&#65533;&#65533;`&#65533;2d&#65533;&#383;&#65533;&#65533;t&#65533;&#65533;&#65533;&#1991;`&#65533;"&#65533;V&#540;C$2q&#65533;*&#65533;v&#65533;LB&#65533;	cX<&#65533;pa&#199;'V&#65533;&#65533;qc&#463;!'&#65533;`r&#65533;&#643;a$t(!&#65533;, &#65533;&#65533;&#65533;eTr3a&#65533;&#65533;&#65533;Jh&#65533;&#65533;
&#65533;V&#65533;B!V&#65533;
W&#65533;&#65533;FB&#65533;&#65533;k IX<&#65533;#&#65533;&#65533;&#65533;8&#65533;p*&#65533;&#65533;&#65533;x&#65533;&#65533;&#65533;p&#1727;&#65533;&#65533;&#65533;&#65533;F&#65533;&#1099;&#65533;&#65533;&#65533;#&#65533;&#65533;Q	&#65533;HP&#682;&#65533;&#65533;&#65533;&#65533;I;0&#65533;Rd&#65533;&#65533;&#65533;P&#65533;	,&#65533;@&#65533;&#65533;&#65533;g&#65533;&#65533;0h&#65533; &#65533;&#65533;HE&#65533;&#65533;&#65533;,&#65533;&#65533;y#&#65533;&#65533;N&#65533; &#65533;&#1306;f:&#65533;&#65533;&#65533;&#65533;+P&#65533;&#65533;&#65533;#&#65533;&#65533;Gj&#65533;&#65533;tXg&#65533;ql`#&#65533;T&#65533;,`&#65533;&#65533;c&#65533;&#65533;&#65533;&#65533;E&#65533;&#65533; &#65533;P&#65533;&#65533; &#65533;&#65533;&#65533;&#65533;&#65533;&#65533;h &#65533;h:&#65533;&#65533;&#65533;&#65533;&#65533;&#65533;&#1158;f&#65533;&#65533;&#65533;$&#1696; z&#65533;s&#65533;f&#65533;@&#65533;&#65533;&#65533;&#1569;&#65533;v@&#65533;&#65533;&#65533;2&&#65533;n&#65533;&#614;&#65533;rJ'&#65533;l&#1156;&#65533;&#1033;&#65533;&#65533;l&#65533;H&#65533;&#65533;fBd&&#65533;q&#65533;^&#65533;&#65533;Xj&#65533;&#65533;Aa&#65533;P&#65533;&#65533;+B&#65533;
&#65533;&#65533;A&&#65533;8&#65533;&#65533;"&#65533;&#221;N&#65533;A,;d0&#65533;&#65533;x&#65533;&#65533;&#65533;m&#65533;&#65533;g&#65533;#&#65533;&#65533;&#65533;&#65533;&#65533;>s&#65533;&#65533;Q
&#65533;&#65533;&#65533;&#65533;h	S&#65533;&#65533;&#65533;$!&#65533;S$&#65533;&#65533;&#65533;&#65533;&#65533;T&#65533;B&#65533;J&#65533;S&#65533;&#65533;&#65533;'&#65533;&#65533;&#776;&#65533;&#65533;&#65533;&#65533;&#65533;d&#65533;`&#65533;b&#65533;N&#65533;&#65533;&#65533;&#65533;&#65533;;H&#1574;&#65533;Z&#65533;&#1734;&#65533;&#65533; &#65533;&#65533;$&#65533;O&#65533;6&#65533;&#65533;&#65533;"& l&#65533;i&#65533;MY&#65533;YnY&#65533;b&#65533;"$&#65533;G&#65533;4 I&#65533;&#65533;&#65533;&#65533;'&#65533;&#65533;)&#65533;&#65533;iF<&#718;<D&#65533;&#65533;UID!&#65533;&#65533;J&#65533;U[k&#65533;&#1122;GH&#65533;&#65533;<z@&#65533;5&#65533;&#65533;tt&#34887;&#65533;&#65533;`;RIv&#65533;E&#65533; "&#65533;&#65533;&#65533;`&#65533;&#65533;DD&#65533;d&#65533;3&#65533;&#65533;1Zc &#65533;93!&#65533;l&#387;-?A&#65533;&#65533;5t&#65533;gz&#65533;g&#65533;?J&#65533;&#65533;=&#65533;&#65533;&#65533;Ci%K&#1382;&#65533;uw&#65533;&#65533;&#65533;&#65533;&#65533; &#65533;&#65533;&#65533;;&#65533;&#65533;&#65533;t&#65533;'w&#65533;&#65533;&#65533;
&#65533;&#65533;&#65533;&#65533;DU&#65533;&#65533;&#65533;T]&#65533;
&#65533;`&#65533;&#65533;,&#65533;&#65533;&#65533;C&#65533;&#65533;p~A5&#304;p&#65533;&#65533;8PV&#65533;&#65533;HH[&#65533;&#65533;o&#65533;}&#300;&#65533;,&#65533;@&#65533;&#65533; C&#65533;
}&#65533;IE&#65533;;&#65533;%&#65533;X$&#65533;&#65533;S-|&#65533;&#65533;&#65533;&$&#65533;(UB&#65533;5&#65533;&#65533;&#65533;k0&#65533;	&#65533;t800&#65533;&#65533;&#65533;:&#65533;&#65533;&#65533;?&#65533;1&#65533;m4,8&#65533;&#65533;"H&#65533;G>&#65533;a&#65533;&x&#65533;q&#65533;C
&#65533;&#65533;&#65533;&#65533;?4 D&#65533;La0&#65533;&#65533;.&#65533; 4&#65533;,'&#65533;NX&#65533;&#65533;@P&#65533;
&#65533;&#139;&#65533;i&#65533;&#65533;b&#65533;(&#65533;[&#65533;&#65533;&#65533; &#65533;&#65533;p&#65533;d Da&#65533;]&#65533;&#65533;P&#65533;&#65533;&=Z&#65533;%&#65533; Z&#65533;&#65533;&#65533;&#65533;&#65533;&#281;B&#65533;/d&#65533;[&#65533;7&#65533;&#65533;&#65533;&#65533;"X&#560;2&#65533;vL&#65533;p! y&#1824;O&#65533;K`&#65533;1&#65533;&#65533;$'&#65533;b&#65533;E`&#65533;
D&#65533;/!;&#65533;? et &#65533;R&#65533;l
M&#65533;&#65533;&#65533;D&#65533;<&#65533;F&#65533;&#65533;&#129;!&#65533;`*]a&#65533;&#65533;R&#65533;&#65533;AiV&#65533;&#65533;Z0&#65533; >&#65533;#&#65533;^Od
$B&#17089;<&#65533;W&#50205;&#65533;<e&#65533;5-BP&#65533;&#65533;&#65533;'&#65533;&#65533;2&#65533;&#65533;A	&#65533;a&#65533;x&#65533;:&#65533;&#65533;&#65533;|&#65533;&#65533;VP6&#65533;p&#65533;&#65533;(`cX&#65533;&#65533;&#65533;P&#65533;&#65533;&#65533;c&#65533;&#65533;1&#65533;&#65533;&#65533;&#65533;U
&#65533;&#65533;&#65533;&#65533;9&#65533;w&#65533;3&#65533;&#65533;`l&#65533;&#65533;O|&#65533;3&#65533;w@c&#65533;&#65533;&#65533;?F&#65533;&#65533;&#65533;&#65533;t&#65533;O&#65533;T&#65533;&#65533;`	v&#65533;&#65533;&#65533; &#65533;P&#135;F&#65533;&#65533;&#65533;&#65533;&#65533;y&#65533;&#65533;&#65533;a&#65533;&#65533;@&#65533;&#65533;&#65533;!AW&#65533;@&#65533;&#65533;>b&#65533;0&#65533;l&#65533;&#65533;`t&#65533;&#65533;(`g"&#65533;&#65533;&#1344; 9&#65533;hG&#65533;l@&#65533;@*&#65533;!J&#65533;&#65533;&#65533;Hr&#65533;&#65533;4B"&#65533;&#530;$&#65533;&#65533;i	&#65533;P&#65533;&#65533;$&#65533;&#65533;6GB6&#65533;&#65533;n`&#65533;&#65533;&#65533;)Qw&#65533;&#65533;<g'4&#65533;I0w;w&#65533;&#65533;5&#65533;&#65533;&#65533;	0!%&#65533;&#65533;&#65533;&#65533; &#341;2&#65533;1B&#65533;
X&#65533;&#65533;&#65533;&#65533;&#65533;&#386;&#65533;| V&#65533;&#65533;U&#65533;&#65533;!(&#65533;&#65533;&#65533;&#65533;&#65533;4&#65533;&#65533;'J&#513;
&#65533;a}Buo&#65533;&#65533;y-&#65533;&#65533;[&#65533;&#65533;iB&#65533;O&#65533;&#65533;&#65533;&#65533;-&#65533;&#65533;&#65533;&#65533;-&#212;0\&#65533;&#522;JC&#65533;&#65533;&#65533;/kN&#65533;@&#65533;&#65533;<&#65533;A,&#65533;&#65533;.u%$&#65533;&#1049;&#65533;
	&#65533;&#65533;&#65533;&#65533;;&#65533;(&#65533;	-r&#65533;&#65533;&#65533;%E0xL&#65533;&#65533;&#65533;&#65533;&#65533;&#65533;,&#65533;&#460;&#65533;&#65533;&#65533;0 ?&#65533;&#65533;&#65533;&#65533;&#65533;d!91*&#65533;H!&#65533;A"&#65533;A4&#65533;&#65533;&d&#65533;#&#65533;!&#65533;Y&#65533;Z&#65533;U&#65533;j<&#65533;&#65533;I`&#65533;T&#65533;A$&#65533;&#65533;#(&#65533;=&#65533;&#65533;&#65533;C&#65533;&#872;( 
S&#65533;c&#65533;&#65533;&#65533;&#65533;&#65533;&#65533;s&#65533;&#65533;&#65533;x&#65533;&#65533;&#65533;&#65533;$!&#65533;d&#65533;&#1280;&#65533;n&#65533; &#65533;X&#65533;`-;&#65533;&#65533;.M&#65533;&#65533;&#65533;&#65533;0&#65533;H&#1696;#&#65533;&#65533;&#65533;09&#65533;J&#65533;&#65533;AO#&#1755;&#65533;$&#65533;&#65533;uu-&#65533;&#65533;dC&#65533;&#65533;J&#65533;v&#65533;)w&#65533;&#65533;96&#65533;D&#65533;a&#65533;Pa&#65533; |&#65533;@&#65533;&#65533;R=&#65533;&#65533;&#65533;D^&#65533;&#65533;f,x&#65533;&#65533;n`&#65533;@EB ~&#65533;EF`&#65533;&#65533;&#65533;&#65533;/&#65533;P_|&#65533;&#990;&#65533;&#65533;o&#65533;&#65533;&#65533;&#65533;&#65533;w[i &#65533;E&#65533;&#65533;&#65533;p W&#65533;(`#&#65533;&#65533;&#65533;&#65533;&#65533; &#65533;&#65533;&#65533;&#65533;&#65533;4^&#65533;A&#65533;&#65533;E3&#65533;d&#65533;&#65533;&#65533;A&#65533;#&#65533;&#1221;&#65533; ^&#65533;&#65533;&#65533;E&#65533;&#65533;E&#65533;&#65533;0'$O
&#65533;&#65533;&#65533;Ac!0&#65533;s&#65533;&#65533;&#447;&#65533;&#65533;&#65533;&#1641;1H!!QL&#65533;D6&#65533;R, B&#65533;&#65533;YB* &#65533;%z&#65533;&#65533;`Y&#65533;U&#65533;&#65533;&#65533;&#65533;&#65533;= &#65533;VL!&#65533;i&#65533;&#65533;70A"z1&#65533;m@B(&#65533;&#65533;&#65533;FT&#65533;5 :&#65533;&#65533;A,&#65533;&#65533;&#65533;S	J1h&#65533;&#65533;&#65533;&#65533;&#65533;q1&#65533;&#65533;H&#65533;&#65533;'&#65533;&#65533;3A&#65533;&#65533;`lBi&#65533;p&#65533;&#65533;nb&#65533;&#65533;DPj&#65533;li&#65533;79uL%&#65533;&#65533;&#65533;!&#65533;]li&#1756;4&#65533;5?&#65533;&#65533;-&#65533;&#65533;\'&#65533;wj&#65533;&#65533;&#65533;[&#65533;m<\&#65533;!&#65533;{&#65533;&#65533;%&#65533;&#65533;d&#65533;&#65533;F&#65533;C&#65533; &#65533;&#65533;M)&#65533;&#65533;`&#65533;*&#65533;&#65533;3&#65533;&#65533;&#65533;&#65533;I&#65533;>&#65533;O&#65533;&#65533;0&#65533;e&#65533;|&#65533;&#65533;_&#65533;T9&#65533;HC&#65533;A&#65533;&#65533;L&#65533;&#65533;Y&#65533;G&#65533;&#65533;&#65533;,P&#65533;\&#65533;&#65533;&#65533;&#65533;o`&#65533;a&#65533;&#65533;&#65533;&#65533;&#65533;&#65533;^ +*LV&#65533;O h9&#65533;c&#65533;,B&#65533;C9:J0>&#65533;&#65533;&#65533;&#65533;&#65533;fY&#65533;&#65533;&#65533; f&#65533;C>&#65533;c0VNz &#65533;&#65533;L&#65533;a&#65533;3&#65533;&#65533;dpW&&#65533;A&#65533; &#65533;0z&#65533;&#65533;c&#65533;&#65533;	^A&#65533;mC&#65533;&#65533;o&#65533;&#65533;a&#65533;&#65533;n&#65533;&#65533;&#65533;P^&#2790;A&#65533;^&#65533;&#65533;l&#65533;&#65533;&#65533;&#65533;&#65533;N&#65533;&#65533;&#257;^&#65533;T&#65533;&#65533;.&#65533;&#65533;T!&#65533;&#65533;&#65533;!D&#65533;&#65533;A^&#65533; &#626;J@|`z&#65533;rao&#65533;&#65533; "&#65533;6&#65533;&#65533;@&#65533;
&#65533;&#65533;8b&#65533;pA&#65533;a&#65533;6 Pa&#65533;NBG&#65533;&#65533;%v-&hI'P&#65533;&#65533;&#65533;&#65533;&#65533;|'&#65533;&#65533;&#65533;&#65533;&#65533;'(%&#65533;&#65533;5&#65533;A&#65533;~)!fi%(&#65533;&&#65533;v&#65533;p&#65533;&#65533;i,&#65533;m&#65533;&#65533;M&#65533;&#65533;&#65533;&#1656;,0t&#65533;&#65533;&#65533;o&#65533;r`aL&#65533;&#65533;&#65533;~&#65533;<2&#65533;&#65533;1zj&#65533;&#65533;m&#65533;&#65533;&#65533;&#65533;&#65533;/&#65533;&#65533;)&#497;&#65533;&#65533;&#65533;-b&#65533;&#65533;f@&#65533;6&#65533;&#65533;&#65533;&#65533;&#65533;&#22312;&#65533;$&#65533;&#65533;o&#65533;\&#65533;&R&#65533;%&#65533;d$#&#65533;&#65533;e5&#65533;&#65533;F&&#65533;&#65533;.f:&#65533;&#65533;&#65533;00\&#65533;&#65533;&#65533;Ve&#65533;;Lnbj!_"(&#65533;N&#65533;&#65533;&#65533;h@0|&#65533;"X&#65533;&#65533;&#65533;-&#65533;&#65533;q%Y2@d&#65533;&#65533;&#65533;
&#65533;3&#65533;&#65533;,&#65533;&#65533;cB&#65533;`	&#65533;&#65533;.&#65533;b 6&#65533;&#65533;/X&#65533;P&#65533;&#65533; Fi&#65533;&#65533;&#65533;n&#65533;b&#65533;
&#65533;^&#65533;&#65533;&#65533;&#65533;i&#65533;&#65533;*H&#449;p&#65533;Tv&#65533;L&#65533;&#65533;&#65533;+&#65533;&#65533;h&#65533;*i&#65533;&#65533;&#1280; &#65533;p&#65533; '!	&#65533;!	&#65533;&#65533;!&#65533;&#65533;&#1540;M8&#65533;$u&#65533;X"/&#65533;&#65533;&#65533;"&#65533;j$[&#65533;&#65533;&#65533;&~'&#65533;f&#65533;&#65533;l&#65533;&#65533;&#65533;'E&#65533;&#65533;X&#65533;mm{&#65533;)&#65533;&&#1825;&#65533;g&#65533;&#65533;x`}&#65533;P@V&#65533;&#65533;^E&#65533;&#65533;&#65533;.&#65533;",8&#65533;&#65533;2p&#65533;&#526;&#65533;b&#65533;&#65533;&#65533;&#65533;&#65533;&#65533;&#65533;&#65533;r&#65533;%&#65533;&#65533;&#65533;&#65533;&#65533;~&#1165;Z&#65533;&#65533;&#65533;)&#65533;Z&#65533;&#65533;}*;&#65533;!\&#65533;&#65533;&#65533;lF04@
&#65533;
&#65533;&#65533;`&#65533;&#65533;3&#65533;\&#65533;E&#65533;,&#65533;b*&#65533;&#65533;m]&#65533;&#65533;,&#65533;&#1987;c&#65533;&#65533;&#65533;&#65533;&#1955;$ =&#65533;&#65533;:&#65533;&#65533;&#65533;;LD08&#65533;N=0&#65533;9N00a$&#65533;0&#65533;&#1329;&#65533;&#65533;O0F:M&#65533;Ds!&#65533;&#65533;&#65533; &#65533;C6&#65533;&#65533;,&#65533;&#65533;D&#65533;p@(&#65533;(&#65533;x&#65533;(&#65533;bB%H&#65533;"&#65533;&#65533;&#65533; $&#65533;(0!&#65533;&#65533;*&#65533;&#65533;&#65533;@8 (&#65533;&#557;&#65533;&#65533;&#65533;,&#65533;J&#65533;D /&#65533;&#65533;4&#65533;&#65533;&#65533;&#65533;@.i&#65533;&#65533;&#65533;&#65533;&#65533;&#65533;&#65533;/&#65533;dS&#65533;&#65533;Th&#65533;&#65533;`9&#65533; &#65533;qa&#65533;&#65533;&#65533;-bfb&#65533;:s&#65533;p"&#65533;X+.e&#65533;rgwB3w8=5,&#65533;&#65533;R&#65533;r&#65533;<&#65533;\&#65533;&#65533;v&#65533;v&#65533;&#65533;`&#65533;&#65533;+:&#65533;&#65533;ZEMa,H&#65533;X&#65533;K&#65533;I*&#65533;&#65533;C&#65533;&#65533;o&#65533;&#65533; b }&#65533;N&#65533;&#65533;z&#65533;&#65533;&#65533;&#65533;:&#65533;K&#65533;&#65533;s;&#65533;&#65533;0&#65533;3&#65533;&#65533;&#65533;F&#65533;L&#65533;&#65533;:&#65533;&#65533;O4&#65533;d&#65533;&#65533;&&#65533;F&#65533;,bcL&#65533;?b#&#65533;@&#65533;&#65533;_&#65533;&#65533;]&#65533;&#65533;H&#65533;TL,_	c:J&#65533;D&#65533;&#65533;;NE=&#1187;&#65533;c&#65533;&#1667;&#65533;X(`&#65533;&#65533;$sJ&#65533;&#65533;"J&#65533;0&#65533;oY-vi 8y&#65533;&#65533;`&#65533;|&#65533;"&#65533;@tTz: &#65533;zTE~70&#65533;T&#65533;+&#65533;4n&#65533;T&#65533;&#65533;2O&#65533;&#65533;&#65533;,!+1&#65533;&#65533;&#65533;x&#65533;&#65533;H&#65533;&#65533;&#65533;	T@&#65533;&#65533;&#65533;&#65533;&#65533;&#65533;&#65533;n"&#65533;&#65533;@`	&#65533;P&#65533;&#65533;&#65533;&#65533;&#65533;&#65533;AD&#65533;&#65533;&#65533;&#65533;N&#65533;@4&#65533;&#65533;&#65533;h&#65533;&#65533;iG2&#65533;q&#65533;&#65533;&#65533;&#65533;&#65533;a&#65533;XG'&#65533;&#65533;&#65533;&5Q&#65533;B&#65533;&#65533;&#65533;&#65533;p&#503;r&#65533;S	7T&#65533;&#65533;Q&#65533;GP>T&#65533;bp&#65533;&#65533;`p &#65533;La+: DP@Cd&#65533;.F&#20098;&#65533;M &#65533; &#65533;&#65533;et{&#65533;&#65533;`&#65533;&#65533;,&#65533;9&#65533;&#65533;b&#65533;+&#65533;&#65533;&#65533;&#65533;&#65533;"j&#65533;&#65533;N&#65533;1&#65533; &#65533;,@0 &#65533;,0&#65533;
&#65533;46fc&#65533;`Z0!&#65533;k&#65533;&#65533;$ h)&_&#65533;&#13836;&#65533;P&#65533;z&#65533;U&#65533;&#27970;.&#65533;&#65533;,&#65533;=-&#65533;X	rU&#65533;&#65533;_K.0&#65533;#&#65533;H&#65533;&#65533;c&#65533;T&#65533;&#65533;&#65533;X&#65533;&#947;&#65533;3h@i7&#65533;if&#65533;!
c&#65533;&W&#65533;0&#65533; ,&#65533;&#65533;&#65533;"&#65533;&#642;ba`H`i&#65533;&#65533;&#65533;&#65533;w^&#65533;m&#65533;
OI*&#65533;&#65533;~A&#65533;r!&#65533;T&#65533;&#65533;K}&#65533;@|pa&#65533;F 	F&#65533;&#65533;&#65533;.&#65533;&#65533;&#65533;&#65533;&#65533;X&#65533;j&#2036;q-g(b&#145;&#65533;N&#65533;P&#65533;&#65533;&#65533;J&#65533;8&#65533;&#1826;
i!&#65533;a$u&#65533;Rb&#65533;&*&#65533;3wGm&#65533;&#1329;{+,I&#65533;(@&#65533;R,Bwli%&#65533;hq`&#65533;@e*&#65533;&#65533;&#65533;&#65533;.xL&#65533;&#65533;&#65533;l&#65533;D6W&#896;D`&#65533;&#65533;&#65533;K&#65533;&#65533;&#65533;&#960;&#65533;&#65533;	!g@&#65533;&#65533;&#65533;~&#65533;&#65533;vM&#65533;v&#65533;&#65533;:&#65533;&#65533;s:!&#65533;\&#65533;	~h&#65533;7&#65533;@v&#65533;&#65533; `y&#65533;&#65533;&#65533;JC&#65533;dH&#65533;&#65533;=&#65533;&#65533;=&#65533;c=&#65533;tj&#65533;L0^&#65533;7|-&#65533;9R&#65533;:&#65533;e&#65533;&#65533;WH&#65533;&#65533;;0&#65533;&#65533;.&#65533;E&#65533;c&#65533;2&#65533;9&#65533;&#65533;`&#65533;&#65533;a&#65533;2&&#65533;&#65533;&#1661;&#65533;aE&#65533;,&#65533;&#65533;&#65533;c&#65533;&#65533; @&#65533;&#65533;@=&#65533;&#65533;;Z&#1487;&#65533;	H`&#65533;8&#65533;Xf&#65533;&#65533;E&#65533;c( &#65533;&#65533;&#65533;F&#65533;&#65533;@&#65533;&#65533;&#65533;$ &#65533;Q h&#65533;L&#65533;0&#1940;&#65533;&#65533;&#65533;vVX&#65533;&#65533;N&#65533;1	 &#65533;>&#65533;&#65533;&#65533;q+t&#65533;&#65533;&#65533;-A&#65533;&#65533;x&#65533;*&#65533;&#65533;&#65533;&#65533;&#65533;Q{GmC&#65533;,&#65533;YqH&#65533;&#65533;a4eT&#65533;)E'N/O(&#65533;&#65533;j&#65533;T|OW&#65533;+&#65533;B:&#65533;&#65533;;&#65533;,li8 l&#65533;`&#65533;&#65533;
&#65533;muE8&#65533;&#65533;&#65533;&#65533;&#65533;9!&#65533;&#65533;&#65533;&#65533; >&#65533;&#65533;&#65533;&#65533;r&#65533;2@&#65533;;&#65533;&#65533;&#65533;I@4&#65533;
&#65533;l
&#65533;&#65533;&#65533;8 \&#65533;"&#65533;&#195;&#65533;``&#65533;C&#65533;^&#65533;&#65533;&#65533;@&#65533;j(&#65533;JE&#1237;0&#65533;&#65533;^&#65533;z&#65533;u=&#65533;&#65533;"\B&#65533;"&#65533;&#65533;&#65533;P*`&#65533;&#65533;b&#65533;&#65533;.f&#65533;A:t0&#281;&#65533;&#65533;&#65533;&#65533;&#2027;X1&#65533;j~&#65533;&#65533;&#65533;	&#65533;&#65533;H t&#65533;&#65533;&#65533;&#65533;&#65533;U&#65533;a&#65533;:&#65533;&#65533;":@~Ah=&#1699;&#65533;,&#65533;-&#65533;&#65533; &#65533; lQb&#65533;0&#65533;&t&#65533;d&#65533;0&#65533;&#65533;&#1789;&#327;&#65533;&#1921;k&#65533;&#65533;&#65533;Dra&#65533;p&#6433;&#65533;&#65533;Q&#65533;&#65533;&#65533;&#65533;&#65533;&#65533;&#65533;&#65533;hZ &#65533;!m38)&#65533;1&#65533;&#65533;&#65533;&#65533;&#65533;R.E'Q&#65533;B&#65533;&#65533;&#65533;/&#65533;'P&#1158;F&#65533;5\Cp&#65533;&#65533;o?1dVOP\O&#65533;&#65533;@0 &#65533;&#65533;&#736;FE&#65533;+U&#65533;&#65533;&#65533;&#65533;X&#65533;&#65533;J&#65533;IU.&#65533;&#65533;J&#65533;G&#65533;	&#65533;&#65533;&#65533;&#65533;|&#65533;e&#65533;&#65533;"&#65533;&#37742;%.&#65533;&#65533;&#761;1&#65533;&#65533;&#65533;c&#65533;&#896;&#65533;An&#65533;&#65533;  B&#65533;v&#422;0&#65533;&#65533;hkR&#65533;@&#40386;&#65533;9&#65533;&#65533;&#65533;&#65533;>&#65533;&#65533;&#65533;&#65533;2P+&#65533;&#65533;&#65533;&#65533;T&#65533;c&#65533;&#65533;&#65533;&#65533;e&#65533;&#65533;&#65533;)^(&#65533;&#65533;&#65533;&#65533;;&#65533;<&#65533;o(z&#65533;#&#65533;&#65533;&#65533;c&#65533;&#65533;&#65533;&#65533;&#65533;&#65533;&#65533;`+Z&#346;&#65533;AX&#65533;eU6U&#65533;&#65533;e&#65533;&#65533; &#65533;&#65533;&#65533;&#65533; &#65533;&#65533;&#333;a=&#65533;&#237;&#65533;&#65533;K&#65533;&#65533;&#65533;[&#65533;O&#65533;RW&#65533;m9k:t@2&#65533;&#65533;G&#65533;.&#65533;M&#65533;&#65533;A&#65533; J&#65533;D &#65533;&#65533; go&#65533;&#65533;F&#65533;&#65533;"&#65533;$I&#65533;ah&#65533;RpB)&#65533;&#65533;RZC&#65533;+&#341;Z&#65533;'&#65533;Q&#65533;"x&#65533;&#65533;&#65533;&#65533;&#65533;(\&#65533;w&#65533;X&#65533;@&#65533;wC&#65533;&#65533;#:&#65533;&#65533;+&#1411;L&#65533;+&#65533;&#65533;V&#65533;b7c&#65533;&#65533;G`6&#65533;:I!X F`|&#65533;&#65533;&#65533;&#65533;&#65533;&#65533;&#65533;&#65533;%=e&#65533;\0&#65533;%&#65533;,&#65533;&#1197;;[~&#65533;&#65533;&#65533;&#65533;*Bj&#65533;"d*&#65533;w&#65533;&#65533;C>B`Z&#65533;&#65533;j&#65533;Jk&#65533;&#65533;Y^&#65533;&#65533;&#65533;&#65533;+&#65533;&#65533;&#65533;9&#65533;&#65533;"&#65533;e&#65533;&#65533;\&#65533;&#65533;&#65533;7&#65533;&#65533;&#65533;&#65533;#e sY&#65533;jc0._4&#65533;0 `Fr&#65533;<O&#65533;&#65533;[&`n&#65533;C&#65533;&#65533;&#65533;dc&#65533;&#65533;&#65533;&#652;&#65533;&#65533;&#65533;bj&#65533;&#65533;&#65533;&#65533;&#1337;&#11887;H`&#65533;&#65533;j&#65533;L&#65533;&#65533;&#65533;&#65533;&#65533;m&#65533;&#65533;&#65533;Jw}&#65533;&#65533;-	&#65533;kue&#65533;&#65533;`&#65533;&#65533;9&#65533;&#65533;&#65533;&#65533;&#65533;&#65533;or &#65533;&#65533;&#65533; !
&#65533;&#65533;&#65533;:&#65533;&#65533;4&#65533;-jz$+&#65533;&#65533;&#65533;FM0&#65533;&#65533;&#65533;gB&#65533;.&#361;&#65533;&#65533;R&#65533;X&#65533;&#65533;}6&#65533;bH@&#65533;Se&#65533;&#65533;=Q&#65533;X&#65533;&#65533;"J&#65533;IB,&#65533;@!&#65533;+&#65533;&#207;&#706;E&#65533;x&#65533;Q&#65533; &#65533;mr`m&#65533;&#65533;`&#65533;&#65533;_|<~&#65533;&#65533;&#65533;00&#65533; |&#65533;0&#65533;&#65533;&#65533;",&#65533;'@&#65533;&#65533;&#65533;&#65533;&#65533;'&#65533;?&#65533;!j&#1848;&#65533;&#65533;&#1371;&#65533;
$0&#65533;y&#65533;WE&#65533;&#65533;Z@8"&#65533;G</^|Q&#65533;&#65533;&#65533;.&#65533;&#65533;i*&#65533;&#65533;&#65533;&#65533;h&#65533;&#65533;&#65533;6[&#392;&#1138;`&#65533;'
N&#65533;7&#65533;&#65533;10&#65533;&#65533;QcZ&#65533;
h&#65533;.1C&#65533;&#65533;(&#65533;&#65533;UM&#532;i&#65533;_B&#65533;&#65533;
L&#65533;&#65533;&#65533;&#200;+^&#824;&#65533;&#13122;
v&#65533;P&#65533; &#65533;&#65533;&#65533;&#65533;l&#65533;S&#65533;&#65533;&#65533;&#65533;&#65533;&#65533;&#65533;&#65533;&#65533;?;2&#418;&#65533;0&#65533;&#65533;!Q&#65533;@&#65533;&#65533;NA;(&#65533;&#65533;&#1590;&#65533;&#65533;#Sr^&#65533;`&#65533;A&#1053;!
&#65533;&#65533;a&#65533;&#65533;1/pP&#65533;&#65533;&#65533;O&#65533;;|&#65533;&#65533;cuH&#65533;!5a&#65533;p&#65533;&#65533;_&#65533;C&#65533;,&#65533;1&#65533;&#193;%&#65533;&#65533;(&#65533;&#65533;&#65533;?M||&#65533;&#65533;@f&#895;5t&#65533;&#65533;&#65533; &#65533;B&#65533;|&#65533;&#1097; &#65533;&#65533;a&#65533;?&#65533;R&#65533;&#65533;l&#65533;&#65533;|&#65533;?&#65533;&#65533;"&#65533;&#65533;;!&#65533;MA&#65533;&#65533;qG&#65533; Q6z&#65533;&#65533;MY&#1793;&#522;'&#1953;&#1096;&#65533;&#65533;O:&#65533;p&#65533;&#65533;?&#65533;&#65533;3sp=&#65533; &#65533;?<&#65533;`2 cG`&#65533;
2&#65533;&#65533;&#65533;!s&#65533; g(&#65533;Hr( &#283;H&#65533;&#65533;@&#65533; '1&#65533;&#1566;|&#65533;&#65533;Xy-&#65533;QCYX&#65533;a4&#65533;c,&#65533;5&#65533;&#65533;@"8T&#65533;&#65533;A&#65533;k&#65533;&#65533;S@ Q&#65533;Z&#65533;&#65533;H&#65533;&#65533;?/ &#65533;&#65533;&#65533;!D&#65533;<B&#65533;F&#65533;TR&#65533;&#65533;&#1325;&#65533;=&#65533;&#65533;FW=4MXMY&#65533;T&#65533;0%	&#65533;&#65533;&#65533;&#65533;&#65533;&#65533;&#65533;&#65533;T&#65533;&#65533;&#65533;	&#65533;&#65533;b&#65533;&#65533;&#65533;v&#65533;&#65533;&#65533;&#65533;B$H&#65533;@P.IQ&#65533;]&#65533;&#1262;`&#65533;@&#65533;g&#65533;&#65533;&#65533;?&#65533;t&#65533;&#65533;X&#65533;&#65533;&#65533;&#65533;C!m&#65533;&#65533;&#65533;	&#65533;s&#65533;	&#22082;&#65533;6&#65533;T&#65533;&#65533;.L@&#65533;&#65533;&#65533;&#65533;$<]-E&#65533;&#65533;&#65533;&#65533;&#65533; &#65533;!4x&#65533;&#65533;&#65533;&#65533;yaX&#65533;?,&#65533;C %&#65533;&#65533;I&#65533;,&#65533;G	%&#65533;0&#65533;&#65533;&#65533;&#65533;mx&#65533;&#583;&#65533;qw:'Q&#65533;'&#65533;&#65533;!&#65533;&#65533;bA: y&#65533;&#65533;2&#65533;&#65533;&#65533;%'&#65533;mB6.&#65533;&#65533;&#65533;&#65533;&#65533; &#65533;&#65533;&#65533;&#65533;7&#65533;&#1909;&#65533;&#65533;&#65533;
&#65533; &#65533;&#65533;(!&#65533;&#65533;&#65533;-&#65533;&#65533;qt&#65533;uB&#65533;Xn&#1601;}`&#65533;	&#1024;&#65533; &#65533;&#65533;&B`&#65533;loL&#65533;]&#65533;&#65533;)&#65533;n&#65533;Fw&#65533;&#65533;?}&#65533;(E&#65533;*QC&#65533;&#65533;&#65533;:&#65533;&#65533;dOAl"-YZi&#65533;&#65533;&#65533;OL15&#65533;?5&#522;&#65533;&#65533;&#65533;&#65533;&#65533;VnCi&#65533;TAF&#65533;&#65533;&#65533;&#65533;&#65533;&#65533;C&#65533;L&#65533;T&#65533;&#65533;@BV&#65533;&#65533;K&#65533;V&#65533;&#65533;6&#65533;&#65533;pV&#478;&#65533;|7h&#65533; I&#65533;&#1555;&#65533;&#65533;  ce&#65533;&#65533;&#65533;&#65533;L&#65533;c&#65533;U&#65533;@&#65533;&#65533;&#65533;&#65533;&&#65533;A&#65533;X&#65533;0&#65533;8&#213;Lct&#65533;&#65533;&#65533;i&#65533;aT&#65533;<
&#65533;&#65533;&#65533;iP&#65533;9@@%Fp&#65533;&#65533;&#65533;&#65533; &#65533;&#65533; &#65533;&#65533;7	a92&#65533;&#65533;&#65533;xr1v&#65533;`>PwTv&#65533;&#65533;&#65533;&#65533;&#65533;C&#65533;c	&#65533;X&#65533;f|&#65533;&#65533;;J&#65533;	&#65533; &#65533;&#1536;&#65533;&#65533;&#65533;&#65533;k@&#1164;$&#65533;&#65533;&#65533;?&#65533;&#65533;&#65533;&#65533;&#65533;&#65533;&#65533;D&#65533;(D&#65533;%&#65533;!B&#65533;?&#65533;&#65533;6&#65533;&#65533;lmKD&#65533;r&#65533;&#65533;&#65533; l3&#1095;@&#65533;$:p&#65533;@&#65533;
#R&#65533;oB&#65533;&#65533;Z0!&#65533;
8&#65533;R&#65533;F&#65533;&#259;K&#65533;k&#65533;&#65533;8 !&#65533;&#65533;&#65533;  CX	&#65533;&#65533;G&#65533;P&#65533;<&#65533;I 3&#65533;&#65533;&#65533;f&#65533;&#65533;A	&#65533;D &#65533;&#65533;nQ&#1608;&#65533;&#65533;L&#65533;#w&#65533;&#65533;&&#65533;L&#65533;!ghI&#65533;&#65533;w<	&#65533;&#65533;y&#65533;&#65533;&#65533;Cj&#65533;]&#65533;b&#65533;&#65533;Q&#65533;&#65533;&#65533;&#65533;&#65533;)6y&#65533;&#65533;&#65533;&#65533;}&#65533;	))H&#65533;D>&#65533;Ad}V&#65533;&#65533;&#65533;
2*&#65533;&#65533;&#65533;-M)&#65533;FfQ*L&#65533;&#65533;&#65533;&#65533;&#65533;I&#1170;&#65533;\#&#65533;LA&#65533;&#65533;&#1154;&#65533;&#65533;O&#776;&#65533;&#65533;&#65533;&#65533;&#65533;&#65533;p+&#65533;&#65533;&#65533;&#65533;&#65533;&#65533;N&#65533;6-&#257;&#65533;&#65533;&#65533;Q $ &#65533;RQT&#65533;&#65533;&#65533;(E?&#65533;L&#65533;&#65533;&#65533;&#65533;&#65533;&#65533;t'e]T&#65533;%*&#65533;&#65533;U 6&#65533;PF&#65533;^&#65533;&#65533;d%h)&#1139;Y&#65533;&#65533;+%&#65533;&#65533;F&#65533;&#65533;&#65533;y&#65533;#%D&#65533;&#65533;F&#65533;`m&#65533;8[!&#65533;&#65533;5&#65533;&#65533;&#65533;&#65533;:&#65533;&#65533; &#65533;"&#65533;(&#1624;$&#65533;&#65533;D"L&#65533;A&#65533;&#65533;00&#65533;")@4p&#65533;&#65533;)&#65533;&#65533;S&#65533;&#65533;&#65533;6&#65533;&#65533;GB&#65533;&#65533;&#65533;d &#65533;"8&#65533;	&#65533;>&#65533;&#65533;b&L0&#65533;&#65533;AA8&#65533;=&#65533;&#65533;&#65533;&#65533;&#65533;z e&#65533;>(*[Y&#65533;
&#65533;:i2&#65533;&#65533;&#65533;&#65533;&#65533;&#65533;%&#65533;b	`2*&#65533;&#65533;J-&#65533;&#65533;G>"&#65533;&#65533;&#65533;"~&#65533;?&#65533;&#65533;&#65533;&#65533;w#&#65533;&#65533;&#65533;+&#65533;@D&#65533;(H&#65533;Ma&#65533;&#65533;&#65533;&#65533;|fAK&#65533;:&#65533;&#65533;&#65533;&#65533;&#65533;=&#65533;&#65533;:1&#65533;&#65533;KtGL&#65533;+&#65533;&#65533;&#65533;&#65533;?4p&#65533;L@^9Efj;&#65533;&#65533;V&#1469;j1&#65533;&#256;*&#65533;&#65533;&#65533;L&#65533;&#65533;#7(	&#65533;&#65533;&#65533;g&#65533;	700`>&&#65533;#&#65533;a&#65533;&#65533;hV54&#65533;&#65533;0&#65533; &#18355;&#65533;&#65533;&#65533;2D&#1978;4&#65533;<&#1102;&#65533;@E&#1937;&#65533;:&#65533;&#65533; ,]E&#65533;&#65533;$!{&#1379;&#65533;&#65533;L.G&#65533;el&#65533;4{&#65533;9R&#65533;&#65533;<&#65533;.!&#65533;&#734;hksh&#65533;Y&#65533;&#65533;&#65533;B&#65533;E-H[$v`s&#65533;	p@&#65533;&#65533;`&#65533;&#65533;&#65533;@Whkp&#65533;"&#65533;q&#65533;AB0&#65533;/AVK&#65533;C	G&#65533;H&#65533;&#65533;<D	)!&#65533; &#65533;&#65533;5&#65533;&#65533;&#65533;&#65533;	&#65533;6EjC&#65533;&#65533;"&#65533;&#546;*rMnq&#65533;$&#65533;pU(&#65533;&#65533;`&#65533;$-&#65533;&#65533;F&#65533;+	8+&#65533;&#65533;&#65533;A}&#65533;&#65533;&#65533;O&#65533;)&#1835;E-&#65533;&#65533;&#65533;&#65533;&#65533;&#65533;&#65533;qhL1XJY&#65533;&#65533;&#65533;?(l&#65533;.&#65533;D'&#65533;rAZ&#65533;Cd6&#65533;6&#65533;M&#599800;&#65533;A(&#65533;M&#65533;&#65533;0&#65533; h
&#65533;&#65533;7&#65533;&#65533;&#65533;1&#65533;F&#65533;&#65533;d
&#65533;:&#65533;aMkq&#65533;@&#65533;:&#65533;&#65533;6HP&#65533;G&#65533;@&#65533;&#65533;&#65533;0&#65533;&#65533;TnU 3&#65533;?&#65533;&#65533;&#65533; &#65533;&#65533;Kp )Da&#65533;Q3&#65533;&#65533;&#65533;U&#65533;&#65533;j&#65533;#&#65533;&#65533;&#65533;8v'&#65533;qsA &#65533;!&#65533;&#65533;&#65533; &#65533;&#65533;&#65533;^&#65533;:&#65533;&#65533;&#65533;Mk&#65533;-"&#65533;&#65533;&#517;e#E:R&#65533;&#65533;Tt&#65533;,&#65533;&#65533;&#65533;dA@&#65533;&#1657;e$5DM%	&#65533;=A&#65533;q&#65533;&#65533;&#65533;&#65533;4'&#65533;RA&#65533;%&#65533;
Hn>&#65533; &#65533;c&#65533;&#65533;
`| &#65533;0Eb>d&#65533;&#65533;P.D&#65533;Q&#65533; ,&#1509;&#65533;&#65533;C&#65533;Mm@&#65533;&#65533;&#65533;O-(&#65533;&#65533;&#65533;&#65533;v&#65533;/	&#40888;&#65533;&#65533;lm&#65533;.&#65533;5&#65533;&#65533;cU&#65533;W&#65533;&#65533;&#65533;&#65533;	&#65533;|B&#65533; B&#65533;o&#65533;&#65533;&#65533;,~'&#65533;&&#65533;&#65533;&#65533;&#65533;B&#65533;&A
U>&#65533;#[&#65533;A&#65533;&#65533;1&#65533;bq1!pL&#65533;&#65533;@&#65533;$&#65533;a&#65533;&#65533;&#65533;&#65533;7&#65533;$Hr&#65533;2p#0&#65533;&#65533;x&#65533;|3&#65533;&#65533;6s&#65533;&#512;%4&#65533;S1&#65533;b/YB&#65533;&#65533;&#242;&#65533;&#65533;H&#65533;f0: p7@ &#65533;&#65533;&#65533;@(`:&#65533; :Po&#65533;<&#65533;&#65533;A&#65533;&#65533;$U&#65533; &#65533;t&#65533;3Sv&#65533;&#65533;a&#65533;	wfM&#65533; Q`l&#65533;&#65533;&#65533;`w&#65533;	&#65533;&#65533;%&#65533;&#65533;gx&#65533;&#65533;G}&#65533;&#65533;EX&#65533;!-&#65533;:`}mY&#65533;eH&#65533;&#65533;hj3y5"7&#65533;Ei&#65533;&#65533;iQI&#65533;D #&#65533;&#65533;c&#65533;`UVEZ7!`>&#65533;&#65533;1T2d&#65533;'B&#1216;&#65533;&#65533;"0&#65533;&#65533;&#65533;J&#65533;0mB&#65533;
 PL&#65533;&#65533;U'&#65533;&#65533;;&#65533;V&#65533;&#65533;i&#65533;$m%&#65533;&#65533; &#65533;73!&#65533;&#65533;m#~&#65533;&#65533;&#65533;S"&#65533;&#65533;&#65533;rA&#65533;&#1031;&#65533;SU{&#65533;&#65533;_&#65533;'&#65533;E&#65533;&#65533;R&#65533;&#65533;&#65533;	&#65533;cSq,&#65533;&#65533;	6&#65533;T
&#65533;o&#65533;*W& &#65533;&#65533;=Q*
n&#65533;	$&#65533;&#65533;&#65533;M&#65533;&#65533;"&#65533;@(&#450;&#65533;A-&#65533;&#65533;2&#65533;&#65533; &#65533;&#65533;&#65533;&#65533;p&#65533;d
Sa
=x/&#65533;&#65533;B?&#65533;&#65533;&#65533;&#65533;7&#65533;`g&#65533;1&#400;T&#65533;"&#65533;&#65533;&#65533;	C):aU&#65533;4&#65533;&#65533;Q&#65533;&#65533;Q&#65533;l&#1542;&#65533;p2&#65533;@g&#65533;Vj`_E&#65533;$G&#1953;&#65533;&#65533; &#65533;&#65533;BwRh&#65533;&#65533;w&#65533;&#65533;
u %0A&#65533;&#65533;&#65533;&#65533;&#65533;7&#65533;dY2b&#65533;6r&#65533;I&#65533;&#65533;#&#65533;&#65533;Y@&#65533;6"&#65533;>$&#65533;V&#65533;&#65533;0s&#65533;
B&#65533;&#65533;&#65533;B'&#65533;J^&#65533;&#65533;&#65533;T&#65533;X&#65533;|&#65533;&&#65533;&#65533;	&#65533;&#65533;&#65533;Kb L1&#65533; &#65533;&#65533;&#65533;E&#65533;&#65533;&#65533;pm&#65533;&#65533;#i&#65533;`!aP&#65533;&#65533;&#65533;&#65533;M
&#65533;&#65533;&#65533;&#65533;&#2038;-t&#65533;&#65533;n&#65533;0A`&#65533;cPa)-&#65533;K&#65533;&#65533;o&#65533;&#65533;&#65533;&#65533;&#65533;&#65533;&#65533;d&#65533;2P[&#65533;u&#65533;D2 &#65533;C&#65533;	O&#1248;&#65533;&#65533;Pa/ &#65533;O&#65533;&#65533;2&#65533;n&#65533;&#65533;&#65533;,&#65533;&#65533;
&#65533;&#65533;&#65533;:&#65533;&#65533;!+8.,e&#65533;&#65533;-&#65533;&#65533;.&#65533;1&#65533;7&#65533;&#65533;A&#65533;&#65533;&#65533;%&#65533;&#65533;&#65533;&#65533;&#65533; p&#65533;&#65533;>#&#65533;@_(&#65533;O(&#65533;*5&#65533;*;&#65533;&#65533;&#65533;.&#65533;&#65533;92_&#1480;&#65533;3=VVAQdl&#65533;2% &#65533;s&#65533;E&#65533;w;&#65533;Fs&#65533;Ep4u 5&#65533;&#65533;cFxFh&#65533;&#65533;&#65533;&#65533;9H&#65533;&#65533;i:&#65533;6a#&#65533;u&#65533;&#65533;&#65533;h&#65533;&#65533;Iqm&#65533;&#65533;I !H>r7:&#65533;htC&#65533;9&#65533;1&#65533;!K&#65533;&#65533;&#65533;8@&#65533;)&#65533;W&#65533;%dH&#65533;&#65533;6!*`KP&#65533;&#65533;
&#65533;8&#65533;b &#65533;&#65533;N&#65533;&#65533;X&#65533;&#65533;&#65533;&#65533;=&#1435;1&#65533;&#65533;:f&#65533;U$&#65533;&#65533;&#65533;&#65533;&#65533;Q:&#1737;*&#65533;&#611;&#65533;&#65533;2+&#65533;$&#65533;F&#65533;S&#65533;*&#65533;&#65533;=6&#65533;&#65533;&#65533;&#65533;0e:A%K&#65533;8q+&#65533;Y&#65533;HLA&#65533;(&#65533;x&#65533;+4#~1&#65533;&#65533;z&#65533;&#65533;&#65533;&#65533;&#65533;&#65533;&#65533;&#65533;&#65533;0fo &#65533;&*]&#65533;SX
&#65533; Bp&#65533;&#65533;z&#65533;S&#65533;q&#65533;#_r&#65533;&#65533;$&#290;T&&#65533;&#65533;%&#65533; C@V &#65533;2o&#65533;
&#65533;  e&#65533;&#65533; &#65533;! *&#65533; 
&#65533;2n)W&#65533;`%P
&#65533;W&#65533;R3g&#65533;&#65533;E&#65533;A&#65533; Rq$&#65533;&#65533;QWx&#65533;&#65533;
|&#65533;x&#65533;v&#65533;6Ri&#65533;&#65533;"&#65533;&#65533;h&#65533;'H&#65533;(H3&#65533;Y&#65533;'HZ&#65533;~&#664;&#65533; &#65533;&#65533;
%B`D&#65533;)$&&#65533;&#65533;`U&#65533;&#65533;&#65533;[Q&#65533;&#65533;&#65533;&#65533;&#65533;[&#65533;&#65533;&#65533;i &#360;A&#65533; &#65533;&#65533; &#676;L[&#65533;&#65533;l&#1130;Q}&#65533;&#65533;&#65533;&#65533;&#65533;&#65533;j&#65533;&#65533;&#65533;&#65533;&#65533;&#65533;&#65533;&#65533;&#1579;&#65533;&#65533;-&#65533;&#65533;*c)g&#65533;&#65533;&#65533;*&#65533;&#65533;*&#65533;D&#65533;&#65533;&#65533;&#65533;<&#65533;3&#65533;1&#65533;<i!&#65533;&#65533;&&#65533;&#65533;W&#65533;,&#65533;&#65533;k&#65533;a&#65533;[q&#65533;y<&#65533;&#65533;&#65533;&#65533;&#65533;&#65533;&#65533;&#65533;&#65533;P&#65533;&#65533;@&#65533; &#65533;&#65533;&#65533;!&#65533;&#65533;&#65533;&#1527;&#65533;e&#65533;R&#65533;.~rp&#65533; 6i&#65533;9&#65533;v&#1065;&#65533;&#65533;Q&#65533;Sv0&#65533;&#65533;&#65533;&#65533;"
&#65533;hAf&#65533;&#65533;@&#65533;{f&#65533; o&#65533;&#65533;&#65533;j&#65533;E^d&#65533;&#65533;2tV;ku &#65533;QuVu`&#65533;&#65533;&#65533;EM&#65533;&#65533;4lwni&#65533;R&#65533;gx%&#65533;YZ&#65533;&#65533;&#65533;X&#65533;wHG&#65533;h&#65533;":l"&#65533;&#65533;,&#65533;"7y$&#65533;&#65533;#b&#65533;I0j&#65533;9j&#65533;&#65533;3&#1398;W&#65533;&#65533;&#65533;&#65533;A&#65533;p&#65533;&#65533;
8&#65533;&#65533;cB`	.&#65533;K ,&#65533;`&#65533;L&#65533;&#65533;&#65533;&#65533;V&#65533;4Cm:@m!&#65533;&#65533;&#65533;P	 &#65533;&#65533;&#65533;&#65533;1R&#65533;a&#65533;A&#65533;{2&#65533;&#65533;&#65533;&#65533;WP&#1117;&#451;<&#65533;&#1196;&#65533;&#65533;&#65533;_p&#65533;&#65533;!?&#65533;&#65533;&#65533;&#65533;Qqk&#65533;&#65533;&#65533;gq<Q*&#65533;[&#65533;7!&#65533;&#65533;j&#65533;&#65533;e7&#65533;Z{0*@&#65533;&#65533;u&#65533;&#65533;#&#65533;@#&#65533;R&#65533;,G.&#65533;&#65533;&#65533;&#65533;&#65533;b&#65533;&#65533;&#65533;&#65533;@&#65533;870&#65533;>&#65533;+[JiB&#65533;&#65533;&#65533;&#65533;,&#946;<&#65533;&#65533;`&#496;&#65533;`@|&#65533;&#65533;Eu&#65533;&#65533;|UGI&#65533;+g&#65533;&#65533;&#65533;!&#65533;wv&#65533;&#65533;guG- \&#65533;vph&#65533;a!oYh}&T&#65533;&#65533;w@"&#65533;	&#65533;S&#65533;#?\6g#G&#65533;#&#65533;&#65533;(3&#65533;&#1096;i&#65533;&#65533;h&#65533;VI6&#65533;Nh&#65533;&#65533;P&#65533;&#1129;|`J$&#65533;&#65533;&#65533;&#65533;!<&#65533;JR`&#65533;"&#65533;&#65533;&#65533;&#65533;&#65533;&#65533;&#65533;5j &#65533;z&#65533;&#65533; &#65533;+&#65533;&#65533;&#65533;&#65533;&#65533;wj}&#65533;&#65533;&#65533;&#65533;9&#65533;&#65533;&#1392;&#65533;&#65533;&#65533;;~&#65533;'&#65533;&#65533;
 )@&#65533;TN&#65533;&#65533;Q&#850;&#858;&#65533;&#65533;L&#65533;&#65533;&#65533;<j&#65533;&#65533;&#1069;
&#65533;T&#65533;&#65533;&#65533;&#65533;Y&#65533;
&#65533;{P&#65533;&#65533;J&#65533;
F&#65533;&#1546;&#65533;0	&#65533;&#65533;L&#1366;]-e&#65533;)g&#65533;&#65533;r&#65533;&#65533;b&#65533;&#65533;l&#65533;i  H&#65533;_p&#1084;/#k&#65533;&#65533;&#1120;&#65533;&#65533;T@f&#1136;&#65533;o&#65533;&#65533;&#65533;&#625;&#65533;&#65533;& b&#65533;"@&#65533;&#65533;&#65533;0h&#65533;&#65533;|&#65533;&#65533;&#65533; &#1869;&#65533;&#65533;&#65533;x&#65533;&#65533;Mx&#65533;Gt&#65533;	-&#65533;&#65533;&#65533;C&#65533;	&#65533;	4Pt&#65533;&#960;&#65533;!{)}[&#65533;g3Y7&#65533;a0 ^y&#65533;'&#65533;& zQ6&#65533;I&#65533;z\k# B&#65533;X,&#65533;&#65533;-&#65533;/&#65533;TS&#65533;&#65533;&#65533;1&#65533;&#65533;n&#65533;$M( \&#65533;&#65533;&#65533;1VK&#65533;D&#65533; ` &#65533;&#1670;&#65533;&#65533;&#65533;&#65533;3&#65533;PM3&#470;&#65533;&#65533;p&#65533;&#65533;E&#65533;&#65533;z&#65533;&#65533;An&#65533;4&#65533;&#65533;M&#65533;&#65533;'xqAa&#65533;&#65533;b&#65533;&#65533;&#22828;&#65533;&#65533;&#65533;&#65533;A&#65533;&#65533;IQ&#65533;&#1521;?K&#65533;;qu&#65533;&#65533;&#65533;|e&#65533;-p&#65533;&#65533;)P&#65533;jF&#65533;&#1590;&#65533;_&#65533;&#65533;y&#65533;m&#65533;&#65533;&#65533;&#1367;]&#65533;$(&#65533;RT&#65533;&#65533;&#65533;&#65533;&#65533;&#65533;&#65533;&#65533;.&#65533;8&#65533;%&#65533;ASr%&#65533;r&#65533;(&#65533; &#65533;`&#65533;*&#65533;&#65533;b&#65533;&#65533;&#65533;T&#65533;Rqo&#1104;m*&#65533;&#65533;7@&#65533;&#65533;`z&#65533;&#65533;&#65533;&#65533;+&#549;&#65533;&#65533; ]gr&#65533;gt&#65533;&#65533;&#65533;&#65533;W&#1885;&#65533;%8&#65533;&#65533;&#65533;E&#65533;q3E&#65533;&#65533;&#65533;";{&#65533;&#65533;U&#65533;'l&#65533;&#65533;qdz&#65533;	!&#65533;&#65533;&#65533;Xf&#65533;&#65533;G&#65533;p&#65533;&#65533;&#65533;"&#65533;&#65533;X&#65533;vy&#65533;&#65533;F&#65533;&#65533;6&#65533; 0&#65533;Ur>x&#65533;WW&#65533;C2&&#65533;&#65533;&#65533;&#65533; &#65533;&#65533;&#65533;K&#65533;&#65533;2a&#65533;|&#65533; &#65533;pn&#65533;p&#65533;&#1096;&#65533;&#65533;&#65533;4~&#65533;&#65533;&#65533;e%3X):&#65533;&#65533;&#65533;&#65533;&#1493;]&#65533;2&#65533;&#65533;&#65533;  g&#65533;K&#65533;zU&#65533;~&#65533;:&#65533;|O^&#65533;+&#65533;&#65533;&#65533;"&#65533;g&#65533;	?&#65533;quwa!&#65533;*i&#65533;&#65533;&#65533;)&#907;&#65533;Q&#65533;u&#65533;&#65533;e&#65533;&#1557;&#65533;&#1549;&#65533;g&#65533;&#65533;H&#65533;'#g&#65533;L_:j&#65533;&#65533;0&#65533;q,&#65533;&#65533;x&#65533;4A&#65533;&#65533;S&#65533;^&#65533;~&#65533;&#1739;&#65533;&#65533;R&#65533;I&#65533;&#65533;;&#65533;p&#65533;*we1&#65533;*8&#65533;&#65533;#&#65533;!"#f&#65533;&#65533;l,hG&#1440;&#65533;9&#65533;&#65533;~&#1858;H	&#65533;h&#65533;&#65533;?}t|`&#65533;&#65533;2&#65533;p&#65533;&#65533;&#65533;
T&#65533;w&#65533;f5&#65533;`&#65533;&#65533;5&#65533;&#65533;&#65533;~&#65533;&#65533;	&#65533;0&#65533;&#65533;&`"&#65533;.r&#65533;&#65533;&#65533;&#50736;M&#65533;&#65533;&#65533;@&#792;&#65533;&#65533;&#65533;nr&#65533;&#65533;c&#65533;x1&#65533;@)&#65533;&#65533;T&#65533;1&#65533;Uy7&#65533;&#65533;
R&#65533;&#65533;2&#65533;1&#65533;&#65533;&#65533;V.Ca`&#65533;-^ G&#65533;7p&#65533;&#65533;&#65533;0N&#65533;&#1624;&#65533;&#65533;x&#387;&#65533;}&#65533;M&#65533;&#65533;An-<~&#65533;!&#65533;@&#65533;&#65533;&#65533;`U&#65533;&#65533;IO@ -&#65533;&#65533;&#65533;&#553;Q&#65533;&#1151;G]&#65533;uQ&#65533;p&#65533;&#65533;&#65533;&#65533;&#65533;&#65533;&#65533;&#65533;&#1362;&#65533;O&#65533;&#65533;&#65533;T&#65533;&#1507;"(<&I&#65533;$i&#65533;&#65533;?#&{IU1M&#65533;7z&#65533;  n&#65533;&#65533;A&#65533;&#65533;&#65533;2C&#1121;I&#65533;.e&#65533;&#65533;&#65533;S&#65533;Q&#65533;N&#65533;Zu&#65533;&#65533;2#&#65533;&#1274;R&#1032;*F&#65533;&#65533;rJE]J&#65533;&#65533;&#65533; &#65533;&#65533;&#65533;?N|&#65533;P&#65533;C<&#65533; &#65533;&#65533;2*&#65533;&#65533;&#65533;&#65533;	(&#65533;L&#65533;1G&#65533;@<V&#65533;&#65533;Fw:t &#65533;|&#65533;&#65533;;f&#65533; k&#65533;t&#65533;&#65533;&#65533;D&#65533;&#65533;(&#65533;Q&#65533;&#65533;&#65533;+&#65533;&#65533;&#65533;(&#65533;?J&#65533;t&#65533;NR&#65533;&#65533;>&#65533;&#65533;&#65533;&#65533;&#65533;&#65533;*&#65533;&#65533;?&#1741;*&#65533;K&#65533;G&#65533;?w/Iv&#65533;F&#65533;J&#65533;+h&#65533;&#65533;r&#65533;[&#65533;Cs&#26667;&#65533;{&#65533;&#65533;0&#65533;#T&#65533;{Y&#65533;e&#65533;&#65533;OGDL`&#65533;l&#65533;A$v&#65533;&#65533;&#65533;&#65533;Xj&#65533;&#65533;
&#65533;&#65533;&#65533;&#65533;9&#65533;&#65533;&#65533;N&#65533;A&#65533;
&#65533;@&#65533;!;&#65533;Dp!&#65533;H&#65533;XID&#65533;90&#65533;5	Q&#65533;&#65533;#&#65533;&#65533;H|rH&#65533;6X&#65533;&#65533;2&#65533;&#65533;&#65533;&#65533;&#65533;d&#65533;&#522;&#65533;di&#65533;f&#65533;g&#65533;M&#65533;&#65533;&#65533;&#65533;&#65533;&#65533;B&#65533;.&#65533;&#65533;&#65533;&#65533;&#65533;3	H&#65533;
r&#65533;L&#65533;#&#65533; &#65533;&#65533;&#65533;&#65533;&#65533;&#65533;=&#65533;&#65533;&#65533;&#65533;*&#65533;s&#65533;&#65533;:&#65533;"&#65533;z&#65533;CE-i&#65533;DS"I%&#65533;n2&#65533;%&#65533;(&#65533;e&#65533;! !&#65533;&#65533;	&#65533;<&#65533;%&#65533;4&#65533;TTSU5&#1391;&#65533;&#65533;g+&#65533;&#65533;)&#65533;&#65533;&#65533;!&#65533;&#65533;B&#65533;q&#65533;&#65533;&#65533;Q&#65533;M&#65533;z&#65533;.&#65533;d&#65533;&#65533;&#65533;&#65533;0&#65533;&#65533;&#65533;&#65533;P&#65533;a&#65533;&#65533;&#65533;&#65533;&#779;&#65533;&#65533;H&#65533;BS&#65533;&#65533;%#&#65533;&#65533;&#65533;.&#65533;&#65533;&#65533;!&#65533;ZPe&#65533;NK&#65533;q-	T&#65533;&#65533;6&#65533;&#65533;&#65533;&#65533;j&#65533;%	&#65533;5&#65533;a&#65533;&#65533;&#65533;$&#65533;E&#65533;&#65533;X&#65533;i8D&#65533;a&#65533;n&#65533;A&#138;&#65533;&#65533;<4$A&#65533;&#65533;&#65533;&#65533;&#65533;d4&#65533;&#65533;G&#65533;&#65533;@&#65533;=&#65533;Lp&#65533;&#65533;&#65533;L`&#1551;3D&#65533;A&#65533;&#65533;&#65533;&#65533;@&#65533;&#65533;@&#65533;t&#65533;&#65533;Pd &#65533;&#65533;O8&#65533;C
0&#65533;&#65533;&#65533;&#65533;&#65533;TJta&#65533;9&#65533;s&#65533; &#65533;@%&#65533;q&#1729;0&#65533;&#65533;&#65533;	j&#65533;`&#65533;:eU&#65533;Me&#65533;&#65533;&#65533;&#65533;&#65533;&#65533;^&#65533;0&#65533;)*&#65533;&#65533;&#65533;&#65533;&#65533;&#544;&#65533;&#65533;&#65533;,u&#597;&#65533;|&#65533;T'V"b%  &#65533;&#65533;&#65533;&#65533;&#65533;/&#65533;&#65533;&#65533;Z&#1708;&#65533;&#65533;GJhL&#65533;.tN&#65533;f&#65533;3P&#65533;&#65533;&#65533;G&#65533;Zt&#65533;}&#65533;&#65533;&#65533;&#65533;&#65533;&#65533;CA&#65533;&#65533;C)	&#65533;G?"	&#65533;{&#65533;&#65533;<6&#65533;&#1035;*8d%&#65533;&#65533;X&#65533;W&#65533;&&#65533;{|&#65533;&#65533;7?&#65533;2"(c&#65533;k&#65533;&#65533;V&#65533;#&#65533;F&#65533;r1*&#65533;I* b&#65533;&#65533; /d)&#65533;/&#65533;&#65533;&#65533;C&#65533;d]&#65533; &#65533;>&#65533;&#65533;o&#65533;D\&#65533;!&#1036;~&#65533;&#65533;&&#514;	&#1301; &#65533;&#65533;G	N&#65533;T&#65533;&&#65533;&#65533;-X"&#65533;&#65533;&#65533;&#65533;0,v8V&#1056;&#65533;Z&#65533;&#65533;! V&#65533;&#65533; &#65533;P!(&#65533;E&#65533;&#65533;*&#65533;n&#65533;L&#65533;&#65533;YYE&#1169;&#65533;t&#65533;&#65533;&#65533;&#65533;&#65533;  &#65533;&#65533;C&#65533;fc&#65533;&#65533;|`PF&#65533;&#65533;L]A&#65533;L+b&#65533;t&#65533;&#65533;j&#65533;&#65533; &#65533;!P&#65533;&#65533;0&#65533;&#65533;xp&#65533;&#65533;M&#65533;7&#136;&#65533;1&#65533;&#65533;D&#65533;([p,&#65533; &#65533;&#65533;&#65533;&#65533;&#65533;&#65533;f7?<!(	`&#65533;&#1926;&#65533;y&#65533;&#65533;&#65533;9_)&#65533;&#65533;&#65533;U 
g&#65533;Gh&#65533;&#1159;&#65533;d&#65533;ILB&#680;&#65533;$>"eb(&#65533;  &#65533;&#65533;&#65533;&#65533;v&#65533;&#65533;K^]&#65533;&#900;&#65533;G8&#65533;1&#65533;&#65533;&#65533;&#65533;6&#65533;L&#65533;E&#892267;&#550;E	`sS{&#65533;&#65533;&#65533;
,&#65533;$&#65533;\&#65533;&#65533;&#65533;&#65533;I5/&#65533;&#65533;&#806;&#65533; &#65533;mjL&#65533;&#65533;TEf&#65533;*&#65533;&#65533;&#65533;&#65533;&#65533;R&#65533;B\&#65533;R&#65533;%&#65533;&#65533;`%&#65533;&#65533;&#65533;o}&#65533;&#65533;&#65533;5&#65533;A@&#65533;V$q&#65533;JP&#65533;&#65533;&#65533;A&#65533;'K&#65533;&#65533;	b&#65533;%DA<&#65533;2&#65533;i&#65533;&#65533;&#65533;@&#65533;4&#65533;A&#65533;i&#65533;E&#65533;$i`J.u)&#52739;&#65533;&#65533;0&#65533;hf t&#65533;&#65533;$a?CX&#65533;&#65533;&&&#65533;
*&#65533;&#65533;F&#65533;&#65533;0&#65533;&#65533;T&#65533;S&#65533;&#65533;$&#65533;`&#65533;&#65533;&#65533;!&#65533;Q&#65533;&#65533;N&#65533;eC&#65533;%&#65533;0:x&#65533;j&#65533;&#65533;&#65533;"&#65533;&#65533;Db(D &#65533;=&#65533;E&#65533;&#65533;a&#65533;y &#65533; &#65533;s&#65533;c&#65533;&#59976;&#65533;&#65533;&#65533;&#65533;A&#65533;&#65533;&#65533;PWQ&#65533;&#65533;A&#65533;$bp!!``&#65533;zA^p&#65533;	&#65533;C&#65533;d&#65533;n &#65533;&#65533;lB&#65533;&#65533;&#65533; I@a|&#65533;&#65533;D&#65533;@&#65533;w&#65533;&#65533;H&#65533;&#65533;&#65533;r%w&#65533;&#65533;	&#65533;U&#65533;&#65533;U")&#65533;e&#65533;&#65533;&#65533;&#65533;&Y&#65533;"&#65533;T&#65533;,IP!&#65533;%VZ&#65533;?&#65533;&#65533;&#65533;3&#65533;&#65533;t&#65533;&#65533;p&#65533;&#65533;&#65533;E&#65533;D&#65533;!&#65533;&#65533;8&#65533;&#65533;&#23411;&#65533;&#65533;&#65533;&#65533;<&#65533;&#65533;&#65533;53(&#65533;&#65533;&#65533;J&#65533;WPL&&#65533;=&#65533;&;&#65533;Y&#65533;lC&#65533;&#65533;&#65533;a&#65533;DI@&#65533;&#65533;&#65533;(X&#65533;
&#65533;"W&#65533;&#27690;&#65533;&#65533;&#65533;&#65533;&#65533;U&#65533;+&#65533;J&#65533;r&#65533;WE&#65533;~&#65533;#Iw&#65533;&#65533; "A&#65533; &#65533;&#65533;&#65533;&#65533;.$E&#65533;?&#65533;&#65533;&#65533;&#65533;h&#65533;&#65533;&#65533;y&#65533;JeZ&Aq7vR&#65533;&#65533;t&#65533;&#65533; &#65533;&#65533;&#65533;XYf4&#65533;&#65533;&#65533;&#65533;F&#65533;&#65533;&#65533;&#65533;J&#65533;&#65533;J&#65533;^U%&#65533;m(&#65533;ph&#65533;5L&#65533;SK@CX&#65533;&#65533;y&#65533;&#65533;&#65533;&#65533;v&#65533;P&#65533;)*B"p&#65533;&#65533;&#65533;&#65533; &#65533;=d&#65533;&#65533;	,&#65533;h&#65533;dA?6&#65533;D6&#65533;&#65533;&#65533;&#65533;$0&#65533;&#65533;^&#65533;Z,&#65533;8&#65533;E&#65533;4%&#65533;&#65533;&#65533;&#65533;B&#65533;P&#65533;D&#65533;&#65533;&#65533;&#1920; &#65533;&#65533;#+&#65533;&#65533;&#65533;Ira&#65533;&#65533;&#65533;&#65533;&#65533;
`u%%INA&#65533;&#65533;&#65533;	hX"%Q^&#65533;n(n&#65533;Ue&#65533;&#65533; &#65533;$&#65533;$	&#65533;X&#65533;&#65533;&#65533;&#65533;r&#65533;.&#65533;J&#65533;.C&#36003;A&#65533;R&#65533;<:&#65533;&#65533;&#65533;&#65533;&#65533;&#65533;tI<&#65533;&#65533;&#65533;&#65533;CI&#65533;A&#65533;8&#65533;&#65533;^Iu&#65533;<$&#65533;J&#65533;8G&#65533;:&#65533;ZoOvR&#65533;1&#65533;y&#65533;L&#65533;&#65533;"&#65533;SC&#65533;&#65533;&#65533;z&#65533;$XQ&#65533;&#65533;]&#65533;r&#65533;'&#65533;&#65533;&#65533;&#65533;&#3413;&#65533;&#65533;O,&#65533;&#185;Xr&#65533;
g8&#65533;S&#65533;hE4)&#65533;&#65533;"&#65533;
&#65533;P&#65533;Ud&#65533;b&#65533;,&#65533;&#65533;M:&#65533;&#65533;c&#65533;#G/&#65533;&#65533;&#65533;&#65533;&#166;&#65533;&#65533;)&#65533;&#65533;X`&#65533; X&#65533;r&#65533;&#65533;Q&#65533;&#65533;d&#65533;!T&#65533;&#65533;&#65533;?&#65533;+_&#65533;i"&#65533;&#65533;@'&#852;&#65533;;&#65533;_S&#65533;&#65533;&#65533;&#65533;&#65533;&#65533;@&#65533;&#65533;L
\{&#65533;<Z&#65533;&#65533;&#65533;|E6&#65533;&#65533;&#65533;&#65533;(&#65533;&#65533;&#65533; &#61063;H &#65533;&#65533;&#65533;&#65533;&#65533;rm&#65533;&#65533;?:&#65533;B&#65533;8wu&#65533; &#65533;&#65533;&#1066;&#65533;&#398;&#65533;&#846;&#65533;&#65533;&#65533;&#65533;&#65533; &#65533;_&#65533;&#65533;Aj]&#65533;k5&#65533;V8#<X&#65533;&#65533;&#65533;&#65533;&#65533; 3`I&#65533;&#65533;A&#65533;(5w%A&#65533;v&#801;t&#65533;&#65533;&#65533;x&#65533;^s&#65533;&#65533;&#65533;&#65533;u_&#65533;>$&#65533;&#65533;tG&#65533;n"&#65533;&#65533;"&#65533;&#65533;H=&#65533;&#65533;&#65533;@&#65533;&#65533;y&#65533;&#65533;`&#65533;K&#65533;&#65533;98&#65533;:&#65533;&#65533;p&#65533;&#65533;&#65533;/&#65533;p&#65533;&#65533;K&#65533;&#65533;&#65533;&&#65533;&&#65533;&#65533;'&#65533;,c&#65533;&#65533;&#65533;4!&#65533;0&#65533;c&#65533;&#65533;&#65533;&#65533;&#65533;&#65533;&#65533;
&#65533;i8&#65533;^&#688;32?&#65533;&#65533;&#65533;&#65533;&#65533;9K&#65533;J1&#65533;	3[	S&#65533;&#65533;8&#65533;&#65533;X &#65533;&#65533;&#65533;&#65533;&#65533;&#65533;&#65533;&#65533;C&#65533;&#65533;C^&#65533;&#65533;&#65533;&#65533; S@;&#65533;l&#65533;&#65533;&#65533;p&#65533;&#65533;&#65533;&#65533;&#65533;&#65533;B;&#65533;0 Q&#65533;26&#65533;&#65533;&#65533;&#65533;;84 &&#522;H&#65533;@&#65533;?@&#65533;&#65533;&#65533;TP&#65533;&#65533;&#65533;&#65533;&#65533;&#65533;&#65533;@k&#1066;C&#65533;&#65533;&#65533;$?@&#65533;&#65533;&#65533;&#65533; &#65533;&#65533;&#65533;&#65533;&#65533;y#&#65533;,&#65533;&#65533; &#65533; &#65533;&#65533;&#65533;N&#65533;&#65533;&#65533;&#65533;&#65533;"&#1539;=&#515;I&#65533;&#65533;D&#65533;+  &#65533;&#65533;	&#65533;L&#65533;2B&#65533;&#65533;@&#65533;&#65533;T&#192;VS&#65533;<Z5&#65533;&#65533;E0&#65533;&#65533;&#65533;&#65533;&#65533;#v&#65533;5Tp&#65533;&#65533;Qr&#65533;!&#65533;g&#65533;-&#65533;E&#65533;x &#65533;&#65533;I&#65533;&#65533;&#65533;&#65533;&#65533;P
&#65533;V&#65533;A(	&#65533;p )&#65533; &#65533;x&#65533;+&#65533;&#65533;&#65533;%&#65533;.q,&#65533;&#1692;&#65533;X&#65533;&#65533;&&#65533;/q"&#65533;&#65533;&#65533;&#65533;&#65533;1<&#65533;&#65533;&#65533;&#65533;&#65533;&#65533;&#65533;&#65533;&#65533;&#65533;b &#65533;&#1684;w&#65533;;&#1629;9&#598;wz&#65533;x&#65533;&#65533;{&#65533;/!A&#1161;&#65533;&#65533;&#65533;&#65533;p&#472;Hi@G&#65533;|I&#65533;Z(&#65533;h&#65533;&#65533;&#65533;T&#65533;&#65533;&#65533;&#65533;ch&#65533;&#65533;&#65533;&#65533;h&#65533;&#46165;C&#65533;-&#65533;&#65533;&#65533;&#65533; .&#65533;&#65533;&#65533;2&#65533;&#65533;BS&#65533;B&#65533;B&#65533;h &#65533;&#65533;&#65533;	#&#65533;&#65533;&#65533;&#65533;E&#65533;)&#138;&#65533;6|;&&#65533;&#65533;&#65533;&#65533;&#65533;&#65533;&#65533;B&#65533;&#65533;&#65533;h93h&#65533;x&#65533;Px&#65533;&#65533;K&#65533;&#65533;&#65533;&#65533;4&#65533;&#65533;&#1156;&#785;<l&#65533;@&#1221;H&#65533;&#65533;A&#65533;&#65533;&#65533;&#65533;&#65533;?*&#1596;8&#65533;&#65533;A&#65533;&#65533;y04: :X&#65533;N&#65533;{&#65533;D}&#65533;" &#65533;I&#65533;&#65533;p&#65533;&#65533;c8A@&#65533;Y&#65533;&#65533;;&#65533;X&#65533;,&#65533; &#65533;&#65533;X&#65533;T&#65533;&#65533;R M&#65533;&#65533; 	1F&#65533;&#256;C&#65533;Fx>&#65533;&#65533;&#65533;&#65533;&#65533;-C&#65533;&#65533;&#65533;&#65533;&#65533;&#1024;&#65533;&#539;&#65533;&#65533;&#65533;x&#65533;\a	mc&#65533;Q&#65533;I&#65533;&#65533;`&#65533;8&#65533;(&#65533;&#65533;&#65533;D&#65533;&#65533;&#65533;&#65533;0&#65533;&#65533;&#35502;&#65533;c
6&#65533; &#35471;&#65533;&#65533;&#65533;&#65533;G&#65533;8&#65533;&#751;&#65533;
&#65533; '&#65533;	&#65533;&#65533;I1&#65533;&#65533;IB&#65533;	&#65533;&#65533;{&#65533;&#65533;s&#65533;&#65533;&#286;m &#65533;&#65533;&#208;,l0&#65533;&#1594;&#65533;&#65533;&#65533;TA4&#65533;&#275;&#65533;i&#65533;&#65533;&#65533;&#65533;&#65533;&#65533;&#65533;%&#65533;j&#65533;N&#65533;Q"Y&#65533;&#65533;(&#65533;&#65533;&#65533;&#65533;&#65533;&#65533;&#65533;&#65533;&#65533;&#65533;&#65533;\&#65533;4&#1557;&#65533; (X	b&#65533;Ih&#65533;&#65533;&#65533;7&#65533;1d&#65533;&#65533;iA&#33533;&#65533;&#65533;x2&#65533;&#65533;&#65533;&#65533;&#65533;J&#65533;@&#65533;.&#65533; P&#65533;XQ&#65533;&#1577;&#65533; &#65533;&#818;%&#65533;&#65533;&#65533;F&#65533;&&#65533;&#65533;g&#65533;&#65533;2"&#65533;>&#65533;S)&#65533;a&#65533;X&#65533;XdQ{;F`P&#65533;&#65533;&#65533;35&#65533;?&#65533;l l&#65533;sD&#65533;\	&#65533;&#65533;&#65533;&#65533;&#266;&#65533;&#65533;&#65533;pL&#65533;&#65533;&#65533;&#828;&#789;&#65533;&#65533;2&#65533;&#65533;&#65533;&#65533;&#65533;h&#65533;y&#65533;&#65533;Op&#65533;E&#65533;s &#65533;5<M#&#65533;8Z&#65533;9&#65533;&#65533;&#65533;b&#65533;Z0&#65533;
&#65533;&#65533;&#65533;
(&#65533;&#1132;Z .&#65533;h&#65533;%K&#65533;&#65533;&#65533;&#65533;&#65533;&#65533;JR?&#65533;80Bq+&#65533;N&#65533;&#65533;Bh&#65533;&#65533;m&#65533;7&#65533;&#1126; &#65533;J &#65533;&#65533; $Q?&#65533;&#65533;&#65533;&#65533;&#65533;&#65533;Z&#65533;W&#65533;$&#65533;,&#65533;l&#65533;&#65533;8&#65533;&#65533;?&#65533;&#65533;&#65533;`&#65533;#@&#65533;8&#65533;r:	j&#65533;&#65533;$P&#65533;y&#65533;&#65533;&#65533;a&&#65533;\&#65533;	
cp&#65533;&#65533;&#65533;y&#65533;&#65533;&#65533;&#65533;/&#65533; &#65533;&#65533;&#65533;/&#65533;&#65533;i&#65533;&#65533;&#65533;&#65533;&#1565;&#65533;&#65533;V`IV%	O&#65533;&#65533;&#65533;&#65533;W&#65533;MZ&#65533;&#65533;Q&#65533;&#65533;&#65533;&#65533;&#65533;Y&#65533;&#65533;R&#65533;&#65533;c	DK&#65533;
/&#65533;&#65533; &#65533;0&#65533;&#65533;&#65533;&#65533;`J&#65533;@&#65533;&#65533;&#65533;&#570; &#1239;bJ&#65533;x&#65533;&#65533;  	&#65533;V&#65533;&#65533;7l;95&#65533;j&#65533;&#65533;2&#65533;&#65533;&#65533;j0&#65533;>`&#65533;,#&&#65533;>&#65533;&#65533;p&#65533;&#65533;4&#65533;bBh&#65533;&#65533;&#65533;U&#65533;P&#65533;&#65533;&#65533;&#65533;&#65533;&#65533;1&#551;	&#65533;&#1701;&#65533;G2&#65533;&#65533;&#716;&#65533;< &#65533;&#65533;S&#65533;&#65533;V&#65533;&#65533;f&#65533;J&#65533;&#65533;&#65533;&#65533;,&#65533;L&#65533;S&#65533;,&#65533;&#65533;&#65533;1H&#65533;=&#65533;Bb&#65533;&#65533;`&#65533;&#65533;&#65533;&#890;&#65533;&#794;F&#65533;D&#65533;2nUh\xF>%u$&#65533;&#65533;&#65533;br%&#65533;'h&#1173;  &#65533;+&#65533;&#65533;&#65533;]
&#65533;ye&#65533;0`G&#65533;&#65533;$&#65533;&#65533;;&#65533;R&#37056;R&#65533;&#65533;Ov`&#65533;&#65533;&#65533;&#65533;&#65533;O&#65533;%P?-"&#65533;/&#65533;w0	&#65533;8&#65533;tZ&#65533;3C&#65533;&#65533;	&#65533;&#65533;&#65533;8&#65533;&#65533;`&#65533;&#65533;&#65533;m&#65533;&#65533;&#65533;9&#65533;&#65533;&#65533;3&#65533;g&#65533;?"&#65533;&#65533;&#593;&#65533;&#702;&#65533;&#65533;&#65533;Y&#20558;&#65533;:&#65533;0&#65533;dj F	j8&#65533;&#65533;&#65533;"@&#138;(Zv&#65533;_&f&#65533;&#65533;&#65533;&#65533;&#65533;&#65533;I(&#65533;&#65533;&#65533; M
&#65533;&#65533;D&#65533;&#65533;&#65533;8&#1477;
vx:&#65533;e&#65533;&#65533;&#65533;&#65533;+&#65533;&#65533;&#65533;&#65533;&#65533;&#65533;&#65533;&#65533;}X&#65533;&#1676;L&#65533;&#65533;&#65533;&#65533;%&#65533;F &#65533;2`&#65533;k`&#65533;c&#65533;&#65533;@^(&#65533;a&&#65533;2&&#65533;&#65533;&#65533;z&#18645;&#1844;&#65533;Q&#65533;I&#1870;&#65533;h&#65533;A[&#65533;M&#65533;&#1290; &#65533;[ &#65533;&#65533; &#1581;R&#65533;&#65533;[U"8]=e&#65533;&#65533; &#65533; &#65533;h&#65533;&#65533;?(2s&#65533;D&#409;$	&#65533;&#65533;&#65533;p&#65533;&#65533;&#65533;A&#65533;&#65533;a&#1966;Y>&#65533;&#1059;&#65533;&#65533;<&#1153;&#65533;E &#1536;`#&#65533;f&#65533;flv&#65533;&#65533;U&#65533;&#65533;&#65533;Z&#65533;p&#65533;N&#65533; c&#65533; ?&#65533; .&#65533;&#65533;y&#65533;&#65533;18&#65533;4&#65533;&#1664;J&#65533;&#65533;p&#65533;~&#65533; O&#65533;&#65533;&#65533;J&#65533;&#65533;&#65533;&#65533;YGhG&#65533;&#65533; s &#65533;&#65533;&#65533;?RYb&#65533;?&#65533;2&#65533;&#65533;
&#65533;pS&#30776;&#65533;w&#65533;x&#65533;T&#65533;&#65533;&#65533;&#65533;x	&#65533;&#65533;D)'&#65533;H&#1580;&#65533;&#65533;&#65533;&#65533;&#1337;P&#65533;Ca&#65533;Y&#65533;&#21840;&#65533;ZY&#65533;&#65533;&#65533;+d&#65533;&#65533;&#65533;&#395;m`&#65533;,,&#65533;0&#65533;db&#65533;&#1025;N&#1576;<&#65533;&#65533;&#65533;&#65533;9&#65533;&#65533;nb&#65533;v&#614;&#842;&#65533;&#65533;&#65533;&#65533;&#65533;A3 &#65533;&#65533; &#65533;x
]&#65533;&#65533;&#65533;&#65533;&#65533;&#65533;d&#65533;R5^&#65533;6.&#65533;&#65533;&#65533;&#189;@&#65533;Z8S(3<&#65533;t0>]\&#65533;)&#65533;j@&#65533;A&#65533;&#65533;&#65533;4M6(\&&#65533;2&#65533;&#207;&#65533;&#65533;F&#65533;&#65533;7"&#65533;&#65533;&#65533; &#1070;Fd	?L&#252;&#65533;M&#65533;&#65533;MM
8&#65533;&#65533;&#65533;A&#65533;&#65533;t.&#65533;Z&#65533;C&#65533;S&#65533;]X&#65533;&#65533;5&#65533;DX&#65533;J@&#65533;9|&#65533;j(&#736;h&#65533;&#65533;"&#65533;&#65533;=AZFx	f&#419;&#1130;&#65533;9&#65533;&#65533;d&#65533;p&#65533;C E (&#65533;(&#65533;&#65533;&#65533;&#65533;&#65533;[&#65533;`8&#65533;-&#65533;&#1538;'P:1P&#65533;&#65533;&#65533;&#65533;&#29360;&#65533;A&#65533;&#65533;&#65533;&#65533;&#65533;&#65533;f&#65533;&#65533; A4&#65533;P&#65533;&#65533;!	` 	v&#65533;)`&#458;*&#65533;x&#65533;s&#65533;hu+&#65533;&#65533;yO&#65533;&#65533;&#65533;&#65533;h&#65533; >&#65533;&#65533;F&#65533;&#65533;&#65533;&#65533;&#65533;	&#65533;&#65533;&#65533;&#65533;%H"&#65533;p&#65533;@&#65533;&#65533;&#65533;81&#65533;3&#65533;&#65533;&#65533;&#65533;&#65533;&#65533;&#65533;a&#65533;&#65533;a&#65533;&#65533;i&#65533;&#65533;a&#65533;	]&#65533;.x&#65533;&#65533;1&#65533;&#65533;&#65533;&#65533;&#65533;&#65533;&#65533;&#551;&#65533;p&#65533;=&#65533;t&#65533;j*&#623;&#65533;&#65533;9&#65533;&#65533;A&#65533;&#65533;&#65533;&#65533;&#65533;&#65533;&#65533;&#65533;&#65533;&#65533;(&#1157;&#65533;*&#65533;&#65533;&#65533;&#65533;,U&#65533;`&#65533;q&#65533;&#65533;b&#65533;hX&#65533;Z&#65533;&#65533;&#65533;Ml&#65533;&#65533;2&#413;&#65533;j&#65533;l@&#65533;A&#65533;&#65533;dA&\&#65533;u&#65533; p,&#65533;v&#1817;y&#65533;&#65533;@!&#65533;&#65533;H&#65533;F4&#65533;&#65533;&#516;&#65533;H&#65533;&#65533;X4&#65533;&#65533;=&#65533;0TT&#1354;x&#65533;Q &#65533;&#65533;&&#65533;N=V&#1948;<&#1067;Q&#1564;&#668;&#65533;Ml/&#65533;x&#65533;&#65533;Rs+
&#65533;&#65533;&#65533;&#65533;w >&#65533;&#65533;c&#65533;cg&#65533;&#65533;U[&#65533;&#65533;b(h&#65533;&#65533;?&#65533;&#65533;&#65533;&#65533;1`&#65533;9h&#65533;&#65533;&#65533;&#65533;P&#65533;h&#65533;&#65533;&#65533;&#63808;&#65533;&#65533;&#65533; &#65533;&#65533;&#65533;6h&#65533;&#65533;p&#65533;&#65533;&#65533;nh&#65533;(&#65533;&#65533;&#65533;&#65533;n&#65533;&#65533;')&#1070;&#65533;p&#65533;&#65533;&#65533;@+&#65533;&#65533;@ip&#65533;	&#65533;&#65533;&#1541;&#65533;&#65533;&#65533;s'&#65533;x&#1670;&#65533;&#65533;P>&#65533;:&#65533;;&#65533;&#65533;./AP&#65533;	&#65533; 2&#65533;A&#65533;Y&#65533;&#65533;&#65533;0A&#65533;6&#65533;q&#65533;&#65533;xX&#65533;&#65533;&#65533;&#65533;&#65533;<&#65533;*&#65533;y&#65533;&#65533;
&#65533;&#65533;&#65533;&#65533;&#65533;&#65533;A&#65533;C`&#65533;&#1576;u&#65533; &#65533;&#65533;i&#65533;SP&#65533;dY&#14916;&#65533;&#65533;&#65533;c+&#65533;&#65533;q1K&#65533;t`&#65533;&#65533;%\&#65533;Vl&#65533;&#1162; &#65533;&#65533;d&#366;&#65533;!&#65533; &#65533;&#65533;4&#65533;&#65533;&#65533;&#65533;&#65533;L&#65533;&#65533;&#65533;TJ&#65533;*&#65533;&#1162;@X&#65533;&#65533;&#65533;&#65533;&#65533;m&#65533;&#65533;&#65533;&#1654;"&#1613;]2 &#65533;&#65533;V&#1403;&#65533;u&#65533;]:@4R&#65533;&#65533;I&#65533;0&#65533;k&#65533;{QK#~2&#65533;05M&#65533;&#65533;&#65533;h&#65533;Y&#65533;	&#65533;&#65533;&#65533;U&#65533;	&#65533;@&#65533;&#65533;U&#65533;?&#65533;v&#65533;&#65533;&#65533;9 &#65533;
p&#65533;_&#65533; Kpg&#65533;X&#65533;H&#65533;&#65533;lD&#65533;f
7&#65533;&#65533;s&#65533;y&#65533;&#65533;~&#65533;w&#65533;&#65533;o&#65533;Hp &#65533;[&#65533;wO&#65533;-&#65533;&#65533;&#65533;V`&#65533;g	u&#65533;W
+qr&#65533;v&#65533;D&#65533;&#65533;D&#65533;	P(&#65533;l&#65533;.X&#65533;&#65533;&#65533; &#65533;G5j&#65533;#X&#65533;&#65533;r&#65533;1|&#65533;&#65533;1&#65533;&#65533;8A&#65533;!&#65533;'&#65533;&#65533;&#65533;&#65533;&#65533;&#65533;	2b&#65533;&#65533;2qZ&#65533;(S|&#65533;&#65533;#&#65533;B&#65533;3&#65533;&#65533;&#65533;&#65533;&#65533;&#928;B&#65533;-j&#65533;(&#1188;J&#65533;2m&#65533;&#65533;)T&#65533;e&#65533;&#65533;:&#65533;L&#1386;&#65533;&#65533;t-&#65533;&#1518;[F&#1090;&#65533;&#65533;&#65533;&#65533;M
((2;x&#280;f&#65533;
d>&#65533;&#65533;%&#65533;c&#65533;&#65533;(PD&#65533;E&#65533;BY&#65533;e&#65533;&#65533;	&#65533;,&#65533;&#65533;&#65533;&#65533;V&#65533;A&#462;]&#65533;&#65533;&#65533;&#65533;A8FU&#65533;j&#65533;&#65533;B&#65533;&#65533;&#1519;a?&#65533;F6&#65533;&#65533;]&#65533;&#65533;&#65533;_?&#65533;v?&#65533;&#65533;&#65533;&#65533;I&#65533;&#65533;&#65533;&#65533;s &#65533;Q&#65533;&#65533;$&#144;&#959;q&#65533;&#65533;?&#65533;&#65533;0&#65533;u&#65533;&#65533;I&#65533;&#65533;&#65533;&#65533;&#1368;<&#65533;&#65533;&#65533;l&#65533;-&#65533;&#65533;H(&#65533;p&#65533;&#65533;&#65533;&#65533;&#65533;q
&#65533;&#65533;(B(H&#65533;&#65533;&#65533; 
A&#65533;?&#65533;&#65533;&#65533;Xr&#65533;/&#65533;&#65533;&#65533;&#65533;!a&#65533;&#65533;&#800;T
)&#65533;&#65533;	Q&#65533;&#65533;T%.&#65533;&#65533;B&#65533;0U	C&#65533;<$&#65533;<&#65533;L&#65533;0&#65533;A&#65533;AD%9&#65533;jU&#65533;&#65533;?PF&#65533;F&#65533;C&#65533;=&#65533;T&#65533;&#65533;&#65533;?&#65533;<DCM&#65533;(&#65533;?&#65533;&#65533;$&#65533;=&#65533;&#65533;?xP@&#65533;&#65533;&#65533;&#65533;f-u>&#65533;&#65533;6&#65533;\D&#65533;AC$Pa$B(UN<<t&#65533;C&#1409;G&#1224;$Q&#65533;&#65533;&#65533;&#65533;#]d&#65533;$JPL0&#1044;&#65533; &#65533;&#65533;3EP>&#65533;&#65533;*&#65533;&#65533;&#65533;&#65533;*&#65533;&#65533;&#65533;4UU&#65533;&#65533;&#65533;C^IA`E&#65533;X]&#65533;YR&#65533;SJM&#65533;C&#65533;&#65533;&#65533;&#65533;&#131;D&#65533;&#65533;^vL&#65533;&#65533;?&#65533;
-	=&#65533;&#65533;&0&#65533;&#65533;!}X&H5l&#65533;&#65533;&#65533;?&#65533;&#65533;c&#65533;1&#65533;0d&#65533;"mF&#65533;U&#65533;&#65533;{&#65533;&#1785;&&#65533;&#65533;b&#65533;&#65533;&#65533;&#65533;G&&#65533;&#65533;&#65533;&#65533;?&#65533;'&#65533;QhHb1CZ6A
&#65533;&#65533;&#65533;?&#65533;&#65533;&#65533;&#65533;CD&#65533;G&#65533;v8y&#65533;ttpG&#65533;&#65533;&#65533;&#65533;&#65533; &#65533;&#65533;?&#65533;2&#65533;Dk&#65533;0&"w0t&#65533;=x4&#65533;!"&#65533;&#65533;&#65533;<&#65533;&&#65533;P&#65533;M&#65533;&#65533;4&#65533;&#65533;%!*P&#65533;&#65533;&#65533;&#65533;&#65533;&#65533;&#65533;&#65533;	&#65533;&#65533;&#65533;G&#65533;&#65533;@&#65533;&#653;T&#65533;3n &#65533;?woc%&#65533;8&#65533;&#65533;&#65533;&#65533;H&#65533;U&#65533;F} >T&#65533;K&&#65533;&#65533;CRf@&#21636;&#65533;&#65533;u8&#65533;&#65533;&#65533;f&#65533;)S&#65533;q&#65533;L&#65533;&#65533;&#65533;O&#65533;v&#65533;&#65533;&#65533;&#65533;5x&#65533;&#65533;&#65533;&#65533;P&#65533;8
D&#65533;&#65533;>&#65533;P/4&#65533;O1:&#65533;	&#65533;J&#65533;&#65533;C&#65533;&#656;&#65533;U&#65533;&#65533;E&#65533;"&#65533;R] 1M&#65533;(&#65533;&#65533;?&#65533;py&#65533;* h&#65533;&#65533;&#65533;&#65533;>&#65533;&#65533;&#65533;J&#65533;U&#65533;&#65533;j+&#65533;Q&#1369; &#65533;|&&#65533;2.&#65533;A&#65533;8&#65533;@&#65533;&#65533;&#65533;&#65533;&#65533;@R&#65533; &#65533;Gc(;<&#65533;&#65533;xd&#65533;u&#65533;5&#65533;!N&#65533;/&#65533;l&#65533;3&#65533;&#65533;&#65533;&#65533;&#65533;&#65533;<a&#65533;&#65533;CL&#65533;&#65533;&#65533;&#65533;&#65533;7&#65533;&#65533;I&&#65533;&#65533;&#65533;L&#65533;
Wx&#65533;$xsC&#65533;&#65533;#&#65533;&#65533;C&#65533;$&#273;1$f&#65533;&#65533;&#65533;&#65533;&#65533;&#65533;&#65533;&#65533;&#65533;:&#65533;[&#65533;(&#1185;&#65533;A&#65533;&#65533;
T@	,&#65533;&#65533;&#65533;7(&#65533;&#65533;&#65533;v	w&#65533;&#65533;$&#65533;&#65533;&#65533;p@v(&#65533;&#65533; ( 
0&#65533;M&#65533;&#65533;0>0&#65533;&#65533;&#65533;&#65533;l>AYZ HI&#65533;J;i&#65533;Q&#2110;&#65533;&#1096;!x&#65533;d&#65533;&#65533;&#65533;&#65533;&#65533;&#65533;&#65533;&#65533;&#65533;&#65533;&#65533;<&#65533;&#65533;&#65533;pF&#65533;&#65533;&#65533;&#65533;&#65533;&#65533;")'&#65533;C%&#21506;&#65533;zP&#65533;!f&#65533;&#65533;z&#65533;P&#65533;`&#65533;&#65533;&#65533;S&#65533;&#65533;&#65533;M9&#65533;%&#65533;&#65533;B&#65533;I&#65533;&#65533;8d&#65533;&#65533;&#65533;&#65533;5;&#65533;&#65533;i/&#65533;A&#65533;L&#65533;&#65533;&#65533;d&#65533;/&#65533;b&#65533;H*&#65533;&#65533;&#65533;&#65533;Syz&#65533;&#65533;b&#65533;&#65533;<D9&#579;u&#172;I&#1203;&#65533;&#65533;&#65533;&#65533;QhE&#65533;&#65533;b*&#65533;)&#65533;&#65533;&#65533;,&#65533;&#65533;&#65533;&#65533;H&#65533;&#65533;&#65533;&#65533;&#65533;L&#65533;&#65533;&#65533;d&#65533;&#65533;&#65533;&#65533;%.$x&#65533;H &#65533;&#65533;0&#65533;0B60A&#65533;tM&#65533;2&#65533;a&#65533;5&#65533;u}&#65533;&#65533;^B	&#65533;"&#65533;&#1464;&#388;-2&#65533;{&#65533;c>&#65533;&#65533;8sN$&#65533;&#65533;&#65533;0&#65533;9
	4&#65533;:Ody@&#65533;dN&#65533;M|&#65533;?&#65533;&#65533;&#65533;&#65533;U&#65533;C&#65533;&#65533;&#65533;&#65533;&#65533;\&#65533;&#65533;&#65533;&#65533;&#65533;&#65533;K &#65533;7&#65533;&#65533;1&#65533;&#65533;&#65533;B`&#65533;A&#65533;v&#65533;#As&#65533;E&#65533;&`&#65533;&#65533;&#65533;&#65533;&#65533;$&#65533;&#65533;?&#65533;&#65533;yp&#65533;k{ O&#65533;r"&#65533;J&#65533;r&#1243;&&#65533;V	&#360;&#65533;G1&#65533;&#65533;$(Rb&#65533;&#65533;&#65533;&#65533;&#65533;	&#65533;L&#65533;&#65533;?&#65533;&#65533;&#65533;T&#65533;&#65533;&#65533;&#65533;&#1573;&#65533;Rw&#65533;m&#65533;)%&#65533;\&#65533;4;&#65533;&#1710;w&#65533;{C4&#65533;&#65533;&#65533;($(&#1752;&#65533;&#65533;(&#65533;I&#65533;/&#65533;&#65533;&#65533;4&#65533;%&#65533;&#65533;
&#65533;!&#65533;(&#65533;C&#65533;&#65533;&#65533;e&#65533;&#65533;&#65533;(zHB&#65533;&#1207;&#65533;&#65533;}&#65533;>&#65533;q+&#65533; &#65533;+8&#65533;@`c1&#65533;&#65533;8hQ &#65533;&#65533;&#65533;&#65533;x&#65533;&#65533;&#65533;P`&#65533;&#65533;&#65533;4&#65533;&#65533;&#65533;&#65533;&#65533;&#65533; >#&#65533;C&#1134;k&#65533;a&#65533;&#65533;b&#65533;7F&#65533;&#65533;&#65533;051j&#65533; &#1532;&&#65533;q&#65533;k,&#65533;&#65533;C&#65533;&#65533;&#65533;=!&#65533;-a&#65533;&#65533;&#65533;'W&#65533;&#65533;&#65533;T&#65533;<$&#65533;&#65533;1"C2&#65533;(&#65533;&#65533;:[
w&#65533;#&#65533;Pq&#65533;XTE&#65533;&#65533;&#65533;&#1432;@a!&#65533;I&#65533;@Fc&#65533;&#65533;&#65533;]&#65533;&#65533;4&#65533;&#65533;U&#65533;XP&#65533;&#65533;&#65533;u-&#65533;&#65533;g&#65533;<&#65533;6(&#65533;?&#65533;!&#65533;&#65533;hB ) $&#65533;&#65533;&#1607;l&#65533;&#65533;m&#65533;i/9&#65533;&#65533;i&#65533;&#65533;y&#65533;&#65533;&#65533;3&#65533;&#65533;&#65533;&#65533;&#65533;&#65533;&#65533;&#65533;(&#1110;&#65533;T&#65533;H&#65533;2Bj &#65533;&#65533;&#65533;vL&#65533;&#65533;&#65533;&#65533;p&#65533;&#65533;&#65533;&#65533;&#65533;&#65533;&#813;A&#65533;&#65533;Lb&#65533;&#65533;&#65533;&#65533;#8&#65533;&#65533;(D&#65533;v&#65533;66&#65533;Y<F5&#65533;R&#65533;&#65533;&#65533;FB&#65533;i*S]&#65533;&#65533;&#65533;&#65533;^#&#65533;&#637;Q"CV&#65533;C&#65533;&#65533;&#65533;&#65533;&#65533;7&#65533;&#65533;&#65533;_~JeW&#65533;&#65533;oQ,&#65533;&#65533;&#65533; &#65533;&#65533; ',L&#65533;O&#65533;
{&#65533;B&#65533;&#65533;am&#1378;&#196;0 k&#1317;&#65533;2`&#65533;*&#65533;&#65533;g&#65533;&#65533;|up_&#65533;&#65533;l&#65533;qBL`&#65533;(&#65533;&#65533;}r&#65533;&#65533;&#65533;8&#65533;&#65533;aO&#65533;&#65533;&#65533;&#65533;H&#65533;&#532;&#65533;*.A9&#65533;&#65533;&#65533;Y:&#65533;&#208;,@&#65533;&#65533;&#65533;N&#65533;:=&#65533;!#S%Q&#65533;&#65533;&#65533;	&#36355;&#65533;&#65533;w&#65533;&#65533;&#65533;&#65533;&#65533;;&#65533;c&#65533;U&#65533;oz&#65533;&#1704;&#65533;&#65533;a?n&#2035;&#65533;&#65533;&#65533;@&#65533;&#65533;&#65533;A&#65533;&#65533;&#65533;j&#65533;&#65533;&#65533;&#65533;&#65533;mB&#65533;&#65533;&#65533;&#65533;&#65533;&#65533;1&#65533;B`D&#65533;^&#65533;&#65533;p&#65533;i&#65533;&#65533;&#65533;!&#65533;&#457;&#129;&#65533;&#65533;&#65533;&#1324;t&#65533;z&#65533;d&#65533;&#505;R5&#65533;&#65533;G <&#65533;L&#65533;Z&#65533;&#65533;&#65533;-&#65533;&#65533;&#65533;&#1426;&#65533;&#65533;"&#65533;&#65533;&#65533;s&#65533;&#577;&#65533;&#65533;&#65533;s1&#65533;	iE&#65533;&#65533;nA&#65533;&#65533;&#65533;&#65533;@&#65533;&#65533;&#65533;A&#65533;&#65533;E&#65533;!&#65533;`&#65533;I&#65533;2&#65533;&#65533;&#65533;&#65533;&#1586;3H&#65533;&#65533;T&#65533;&#65533;&#65533;]&#65533;?&#65533;&#65533;_&#65533;&#65533;&#65533;+&#65533;)K&#65533;@&#65533;&#65533;*h@02t&#65533;&#65533;,O 2&#65533;&#65533;&#65533;&#65533;_<
&#65533;&#65533;4T&#65533;H&#65533;&#65533;&#65533;=VU&#65533;&#1020;C(&#65533;&#65533;i&#65533;\&#65533;Fcd
}&#65533;?&#65533;C	h&#65533;&&#65533;P=D7G &#65533;&#65533;?p&#65533;&#65533;%&#65533;&#1029;&#65533;&#65533;1DD&#65533;&#65533;&#65533;&#65533;uL&#65533; &#65533;&#576;U&#65533;&#65533;^&#65533;`&#65533;U&#65533;^WQ&#65533;Ot&#65533; 2&#65533;,&#65533;h&#65533;&#65533;&#65533;"(&#65533;&#65533;B4LO&#65533;&#1537;&#65533;&#65533;&#65533;U&#1789;ID0H&#65533;&#65533;&#65533;&#65533;&#65533;Y,&#65533;U,4&#65533;&#65533;$&#65533;&#65533;"@&#65533;&#65533;&#65533; &#65533;"&#65533;&#1624;&#65533;&#65533;&#65533;!&#65533;&#65533;&#1724;C&#65533;&#65533;D^P&#65533;CPN&#65533;&#65533;i&#840;&Yb&#65533;&#65533;&#65533;&#65533;E%h&#65533;?&#65533;&#65533;?DAR&#65533;&#65533;&#65533;^)>DlE&#65533;&#65533;I&#65533;$&#619;&#65533;&#65533;&#65533;P&#65533;u&#65533;<OD&#65533;&#65533;9&#65533;&#65533;&#65533;AH_2[zur&#65533;&#65533;)p&#65533;8C&#65533;&#970;0&#65533;h&#65533;,D&#65533;&#65533;&#65533;8ETD&#65533;@&#65533;&#65533;&#65533;[Hd&#65533;G,2&#65533;DAtAL<PH&#65533;&#65533;&#65533;hI[&#65533;C&#65533;L"=&#65533;c&#65533;&#65533;_W`&#65533;V&#65533;W&#65533;&#65533;
Cp&#65533;P&#65533;&#65533;Q,&#65533;"&#65533;&#65533;C &#65533;&#65533;QD^(&#65533;^&#65533;C&#65533;&#65533;F&#65533;&#65533;&#65533;add&#65533;XV&#65533;&#65533;?&#65533;&#65533;&#65533;&#65533;&#65533;&#65533;&#65533;f&#65533;
!&#65533;C&#65533;&#65533;b&#65533; C&#65533;PB &#65533;$&#929;&#65533;&#65533;U &#1564;O&#65533;&#65533;-0&#65533;&#65533;u&#65533;<D-	]&#65533;P&#65533;&#65533;&#65533;8&#65533;<&#65533;&#65533;M&#65533;&#65533;l&#65533;@&#65533;&#65533;&#65533;I&#65533;&#65533;0&#65533;&#65533;Pf&#65533;n&#65533;&#65533;.&#65533;&#65533;ue&#65533;&#65533;&#65533;&#65533;9&#65533;~&#65533;&#478;1&#286;&#65533;&#65533;1&#65533;&#1148;@&#65533;&#65533;&#65533;&#65533;&#65533; &#65533;&#65533;<"&#65533;%&#65533;<<#C&#65533; $TQ&#65533;&#65533;&#65533;&#65533;&#1635;Pd&#65533;%Z&#65533;&#65533;y&#65533;&#65533;lFx&#65533;&#65533;4&#65533;&#65533;&#65533;"*&#65533;Z&#65533;&#65533;&#298;E&#65533;&#65533;D&#65533;&#65533;H&#65533;8&#65533;&#65533;A[&#65533;$1^&#1760;&#65533;&#612;0&#272;	&#65533;&#65533;CpN,WPEp&#65533;Cx&#65533;|&#65533;,JQ&#65533;&#65533;I L&#65533;&#65533;&#65533;&#65533;<&#65533;<&#65533;#dV&#65533;u&#65533;
>&#65533;?&#65533;X&#65533;&#65533;>&#65533;OG2D"t&#65533;&#65533;$&#65533; n&#65533;&&#65533;&#65533;P&#65533;{N  P&#65533;&#65533;? &#65533;_&#65533;&#65533;	LC"C4<$&#65533;&#65533; x&#65533;1&#65533;B6&#65533;I]Je&#65533;J&#65533;&#65533;F&#65533;&#65533;&#65533;>&#65533;&#65533;K5&#65533;5&#65533; K&#65533;&#65533; &#65533;;&#65533;PSY!&#65533;y&#65533;&&#65533;D7&#65533;&#65533;&#65533;&#65533;&#65533;&#65533;&#65533;,&#65533;&#65533;S&#65533;&#65533;(&#65533;S&#65533;0&#65533;&#65533;0&#65533;>vx&#588;:]H&#65533;<b&#65533;$H&#65533;W&#65533;ODBr\!&#65533;&#65533;o&#65533;&#65533;&#65533;&#65533;&#65533;&#65533;&#65533;\"
;4&#65533;>P &#65533;@H&#65533;&#285;&#65533;&#65533;3&#65533;d&#65533;}&#65533;&#65533;CH&#65533;&#65533;E&#65533;&#65533;&#65533;XC&#65533;&#65533;uJ&#65533;&#65533;d&&#65533;&#65533;&#65533;&#65533;&&#65533;J&#65533;IQ&#65533;&#65533;&#65533;|&#65533;k&#65533;V&#65533;&#65533;&#65533;&#65533;P&#65533;&#65533;?L@f&#65533;&#65533;6Y6&#65533;&#65533;/Z&#65533;&#65533;-&#65533;&#65533;1D&#65533;(D&#65533;	&#65533;|B3,A3&#65533;(`&#65533;&#65533;?t&#65533;&#65533;&#65533;&#65533;C4&#65533;*wm_&#65533;&#65533;[&#65533;P&#65533;.
&#992;$&#65533;)&#65533;&#65533;&#65533;U&#65533;C&#65533;&#65533;L&#65533;@&#65533;1&#65533;(&#65533;&#65533;u+&#65533;>E<&#65533;&#65533;&#65533;&#65533;&#65533;W&#65533;?&#65533;&#65533;C&#65533;'Cl&#65533;&#65533;bZ&#65533;L&#65533;C&#65533;&#65533;&#65533;`&#65533;)L&#65533;0 >$&#65533;&#65533;&#65533;&#65533;0&#256;(e0&#65533;m&#65533;WdF&#65533;hFg&#65533;j&#65533;&#65533;&#65533;&#65533;L&#65533;BiCj&#65533;LK&#65533;&#65533;b&#65533;&#65533;&#65533;(  Y&#969;(&#65533;&#65533;&#206;&#65533;2&#65533;rYPe&#65533;&#65533;&#65533;P&#65533;&#65533;&#65533;&#65533;&#65533;&#65533;&#65533;&#65533;(W&#65533;&#65533;&#65533;HC&#448;&#65533;L  t%1&#65533;&#65533;rl%C(O, S&#65533;lo&#65533;&#65533;C&#65533;&#65533;'&#65533;Q&#65533;&#65533;`&#65533;I-&#65533;B&#65533;&#65533;&#65533;&#65533;&#65533;&#65533;&#65533;@^*&#65533;&#65533;&#65533;&#65533;&#1793;d&#65533;@d&#65533; &#65533;&#65533;&#65533;&#65533;0D&#65533;&#65533;C&#65533;&#65533;&#65533;e	E&#65533;>&#65533;&k%f&#65533;&#24902;R&#65533;&#65533;(&#65533;&#65533;M&#65533;&#65533;P&#65533;bmI&#65533;h*&#65533;&#65533;>&#65533;&#65533;k%&#65533;&#65533;a&#274;yI&#65533;L&#65533;nb&#65533;IHO&#65533;&#65533;*&#65533;^[&#65533;&#65533;&#65533;&#65533; An&#65533;\ &#65533;&#65533;F&#65533;&#65533;Cx&#65533;&#65533;j&#65533;&#65533;&#65533;&#65533;&#65533;%Px-&#65533;&#65533;0
&#65533;&#2042;*[P&#65533;M8&#65533;&#65533;Q&+&#65533;&#65533;nP,&#65533;P&#1802;?&#65533;#&#65533;&#65533;&#65533;?&#65533;&#65533;@&#65533;$C(C&#65533;N&#65533;&#65533;&#65533;\@&#65533;&#1537;1&#65533;&#65533;_H&#65533;^&#65533;Fd&#65533;&#65533;&#65533;l&#65533;d!`&#65533;?Tj&#65533;k&#65533;&#65533;&#65533;&#65533;cG&#65533;Ai@&#65533;&#65533;-&#65533;!&#65533;@&#65533;
.:&#65533;fVP&#65533;hO^&#65533;;&#65533;C&#65533;>&#65533;&#65533;&#65533;$C&#65533;$4&#65533;&#65533;S&#65533; &#257;t%lU&#65533;fvX5&#65533;&#257;&#65533;h@W.&#65533; &#65533;*t&#65533;&#65533;&#65533;&#65533;r$&#65533;&#65533;&#65533;Ta7l&#65533;&#65533;&#65533;&#65533;&#65533;&#65533;&#65533;&#65533;	&#865;&#65533;&#65533;&#65533;&#65533;@"D&#65533;&#65533;&#65533;T&#65533;C&#65533;&#65533;&#65533;&#65533;&#65533;&#65533;&#65533;C
&#65533;&#65533;&#65533;b&#65533;&#65533;Z&#65533;%^&#1182;&#65533;&#65533;C&#65533;&#65533;&#65533;&#65533;D&#65533;&#65533;&#65533;+h&#65533;%g&#65533;Sd &#65533;&#65533;&#65533;C&#65533;mOFd&#65533;B h&#65533;&#65533;
p&#65533;p:Oh&#65533;&#65533;&#65533;\&#1766;j&#65533;Q&#65533;&#65533;0`&#65533;(&#65533;B7&#65533;&#65533;&#65533;B&#65533;tnm&#65533;&#65533;&#65533;&#65533;q&#65533;	0&#65533;r)&#65533;&#65533;v&#65533;&#65533;&#65533;&#65533;&#65533;&#65533;|=D&#65533;&#65533;&#65533;h61(&#65533;c&#65533;&#65533;TXE?&#65533;&#65533;VHkX`&#65533;f Kc&#65533;iR,@A&#65533;&#65533; &#65533;&#65533;&#65533;P}B&#65533;h&#65533;`p&#262;&#65533;&#65533;	doF&#65533;&#65533;f&#65533;Td&#65533;d&#65533;?&#65533;&#1023;&#65533;&#65533;"&#65533;T5x&#65533;|&#65533;Gd&#65533;/&#65533;1&#65533;%o&#1794;&#65533;q&#65533;ffVf&#65533;&#65533;b&#65533;t(&#65533;&#65533;C&#65533;&#65533;&#65533;9&#65533;PFT]&#65533; &#65533;y<%&#65533;b&#65533;&#65533;&#65533;B$&#65533;l<&#65533;&#65533;&#65533;J&#65533;DB?'&#65533;&#65533;&#65533;&#65533;?&#65533;&#65533;&#65533;&#65533;&#65533;M&#65533;&#65533;&#65533;&#65533;&#1373;&#65533;&#65533;&#65533;&#65533;Q@,P&#65533;&#65533;&#65533;J&#65533;&#65533;MG&#65533;<&#65533;)C&#65533;&#65533;&#65533;0DI?&#65533;&#65533;&#65533;&#65533;C<1eb&#65533;&#65533;&#65533;&#65533;T&#65533;&#65533;(&#65533;&#65533;M&#65533;&#65533;R&#65533;	O&#65533;kQ&#65533;&#65533;&#65533;&#65533;&#65533;&#65533;:&#65533;!&#65533;@rr&#65533;A&#65533;T&#65533;&#65533;h&#65533;I,&#65533;q&#2034;_rU&#65533;&#65533;&#65533;&#65533;&#65533;&#65533;P\6$&#65533;?|6,&#65533;0&#65533;"FL&#65533;"&#65533;OvAr&#65533;&#1786;&#65533;&#65533;&#65533;C&#65533;@*8&#65533;&#65533;&#65533;Dt&#65533;PC&#65533;4`O"&#65533;&#65533;J?&#65533;&#65533;5d Wl&#65533;"&#65533;&#65533;$3|&#65533;&#65533;	t@&#65533;&#65533;&#65533;&#65533;r\&#65533;&#65533;&#65533;n&#65533;&#65533;&#1346;0 0B&#65533;0&#65533;JJ1D])&#65533;&#65533;J&#65533;&#65533; &#65533;&#1076;Ue&#65533;W.lYpf&#65533;&#65533;&#65533;&#65533;?&#1060;&#65533;&#65533;W&#1936;&#65533;&#65533;&#65533;&#65533;&#65533;&#65533;&#909;&#65533;eU&#65533;@FD&#65533;?&#65533;t8Y&#65533;WX&#65533;d$ &#65533;?&#65533;&#65533;?,&#65533;r&#65533;&#65533;&#65533;&#65533;x&#65533;&#65533;&#65533;&#65533;`&#65533;&#65533;&#65533;&#65533;&#65533;&#65533;&#65533;&#65533;0&#65533;&#65533;C&#65533;&#65533;2;&#515;&#65533;&#65533;&#65533;&#65533;+&#65533;<&#65533;c&#65533;. 4("3x&#65533;&#65533;H00q&#65533;&#65533;.K&#65533;i&#65533;B&#65533;&#65533;00&#65533;M&#65533;&#65533;3&#65533;&#65533;&#65533;Bk&#65533;&#65533;&#65533;&#65533;&#65533;*&#1922;&)&#65533;lM&#65533;&#65533;&#65533;&#65533;z&#65533;D&#65533;&#1808;&#65533;&#65533;^&#452;A4>D&#1280;&#65533;(&#65533;9&#65533;&#65533;&#65533;tM&#65533;&#65533;#C Q&#65533;C1&#65533;C&#65533;XE&#65533;&#65533;&#65533;_&#65533;&#65533;/n_&#65533;$&#65533;&#65533;&#65533;EX&#65533;&#65533;Qr1&#65533;z&#65533;IoUQP&#65533;&#65533;&#65533;C|r`&#65533;y&#65533;a&#65533;W&#65533;O&#65533;&#65533;O?&#65533;&#65533;W&#65533;&#65533;&#65533;&#65533;&#363;E .@&#65533;&#65533;$&#65533; &#65533;E7<&#65533;4<H~Z&#65533;^ &#273; I&#65533;2	p&#65533;&#1282;&#65533;&#65533;&#65533;&#65533;L&#65533;&#65533;P&#65533;&#65533;&#443;h:f&#65533;vVX&#1087;&#65533;k5&#65533;&#65533;5&#65533;{&#65533;!&#65533;/S&#65533;&#65533;&#65533;,&#65533;>&#65533;-&#65533;&#65533;o3&#65533;&#65533;&#65533;&#65533;&#65533;&#65533;&#65533;&#65533;O&#65533;N, &#65533;0D&#65533;&#65533;&#680;L"e&#65533;&#65533;$&#65533;&#65533;v3&#1364;&#65533;&#65533;&#65533;@&#65533;y$&#65533;_A&#65533;&#65533;y&#65533;&#65533;&#65533; &#65533;&#65533;x&#65533;&#65533;&#65533;&#65533;&#65533;&#65533;}&#65533;&#65533;~&#65533;"&#65533;&#65533;&#65533; &#65533;&#65533;&#65533;&#65533;&#65533; &#65533;?&#65533;?&#65533;&#65533;P&#65533;&#65533;:&#65533;&#65533;C4&#65533;?C&#65533;t&#65533;Fx&#65533;&#65533;&#65533;L&#65533;&#65533;y&#65533;&#65533;&#65533;:IOE&#65533;&#65533;&#65533;&#65533;&#1427;&#65533;&#65533;&#65533;&#65533;#j &#65533;&#65533;&#65533;u&#65533;P&#65533;l&#65533;&#65533;&#65533;&#65533;6&#65533;A4&#65533;&B$&#65533;Q&#65533;fP&#65533;;&#65533;&#65533;C&#65533;'&#65533;&#65533;&#65533;?&#65533;&#65533;C&#65533;&#65533;3&#65533;&#65533;s&#65533;iZH&#65533;a&#65533;&#65533;(&#65533;&#65533;&#65533;&#65533;&#65533;p&#65533;&#65533;;&#65533;L&#65533;)$&#65533;&#246;&#65533;<&#65533;g&#65533;$&#65533;S3&#65533;y&#65533;&#53914;&#65533;@&#65533;&#65533;&#65533;p&#65533;?,C&#65533;4F&#818;P&#65533;o&#65533;&#65533;@~&#65533;&#65533;?@&#65533;f&#65533;&#65533;/w&#65533;Eh`&#65533;j&#65533;&#65533;}&#65533;&#65533;r&#65533;aV&#65533;k&#65533;K&#65533;&#65533;&#65533;-&#65533;&#65533;	&#65533;&#65533;U&#65533;&#65533;&#65533;`&#65533;&#65533;&#65533;9&#65533;C&#65533;? @&#65533;&#65533;CO&#932;'&#65533;&#65533;&#65533;&#65533;&#65533;&#65533;&#65533;&#65533;(F0KP:&#65533; &#65533;&#816;;&#65533;+U&#65533;&#65533; &#65533;7&#65533;&#65533;Ze|m&#65533;&#65533;&#65533;&#54373;@&#65533;&#65533;N&#65533;<&#65533;   &#65533;( &#65533;R;&#65533; DK&#65533;&#65533;\&#65533;&#65533;&#65533;&#65533;&#65533;&#65533;&#65533;&#65533;@&#65533;&#65533;C@&#65533;P&#65533;&#65533;C&#65533;&#65533;faD&#1418;D&#65533;&#65533;&#65533;&#65533;N&&#65533;b&&#65533;Y&#65533;P,<&#65533;&#65533;W&#65533;,&#65533;&#65533;`&#65533;&#65533;-&#65533;&#65533;&#65533;?6'&#65533;&#65533;&#65533;&#65533; B>&#65533;&#65533;o&#660;e&#65533; L&#65533;&#65533;&#65533;&#65533;*Y&#65533;C&#65533;&#1121;&#65533;OL&#65533;&#65533;&#65533; NAS-&#65533;w&#65533;gA]&#65533;0Z1h&#65533;&#2690;a\&#65533;&#65533;&#65533;&#65533;&#65533;&#65533;4P-&#65533;&#6136;4lW*kS&#65533;j&#65533;&#65533;&#65533;@lZ&#65533;k&#1654;u&#65533;n\&#65533;s&#65533;&#65533;OP&#65533;&#65533;&#65533;to&#65533;#&#65533;&#65533; &#65533;D&#65533;&#65533;&#65533;&#65533;s&#65533;&#65533;`&#65533;&#65533;M&#65533;Y0	&#65533;&#65533;)GT&#65533;/&#65533;4/N&#65533;&#65533;&#65533;&#65533;2+(&#65533;M&#65533;&#65533;&#65533;&#65533;i&#65533;&#65533;&#65533;&#65533;&#65533;	tX&#65533;4,&#1232;&#65533;o&#65533;&#65533;&#65533;[&#65533;_6&#65533;&#65533;&#1602;&#65533;&#65533;&#65533;&#65533;jf&#65533;&#65533;&#65533;&#4288;%?~&#65533;uq&#65533;&#65533;4q&#65533;1?(N&#65533;I&#65533;&#65533;&#65533;&#65533;&#65533;&#65533;&#65533;8&#65533;&#65533;}&#65533;@&#65533;`&#65533;:#b&#65533;"e&#65533;f&#65533;!&#65533;&#65533;+h&#65533;&#65533;b&#65533;H&#65533;((&#65533;&#65533; B&#65533;ip&#65533;
&#65533;&#65533; A"L$b &#65533;;&#65533;&#65533;	&#65533;P&#65533;&#65533;(&#65533;@&#65533;;&#65533;q&#65533;Z( H&#65533;(&#65533;&#65533;!&#65533;T`F&#65533;&#196;|&#550;&#65533;;&#65533;&#65533;&#65533;>2C&#65533;#lj*&#65533;&#65533;&#65533;1&#65533;&#65533;&#65533;&#65533;0&#65533;r&#65533;&#65533;\&#65533;&#65533;&#65533;&#65533;,&#65533;&#773;6 &#65533;&#65533;&#65533;:	 &#65533;&#65533;&#65533;&#544;&#65533;2P&#65533;">&#65533;.O?+&#65533;&#65533;>&#65533;)&#65533;&#65533;&#65533;G)*&#65533;'&#65533;&#65533;&#65533;&#65533;T,L	&#65533;f&#65533;&#65533;`&#65533;&#65533;!]@5&#65533;4&#65533;63H&#65533;z&#65533;&#65533;U&#65533;&#65533;&#65533;M[-&#65533;VkM+1u&#1877;&#65533;^}&#65533;X&#65533;&#65533;r&#559;k9L&#65533;#&#65533;9&#65533;)&#65533;&#65533;Pkb&#65533;&#65533;&#65533;&#65533;Jb&#65533;.Hx&#65533;iL&#65533;@&#65533;id&#65533;Zp&#1542;A&#65533;&#65533;&#65533;t&#47948;&#2020;&#65533;&#65533;F&#65533;&#65533;18&#65533;&#65533;&#65533;_~&#65533;]&#65533;/A&#65533;b&#65533;tpg0~&#65533;&#65533;&#65533;D*&#65533;	0@&#65533;&#65533;&#65533;%(&#65533;&#65533;&#65533;&#28754;&#65533;&#65533;B&#65533;&#783;&#65533;&#65533;'&#65533;&#65533;&#65533;3e&#65533;&#65533;&#65533;g&#65533;&#65533;(&#65533; R$&#65533;&#65533;&#65533;u
#&#65533;g	j&#65533;&9`&#65533;&#65533;&#65533;&#65533;&#65533;d&#65533;+&#65533;xB
y&#65533;h&#320;&#1849;&#65533;&#65533;p&#65533;e&#65533;&#65533;&#65533;&#65533;!&#65533;&#1057;&#65533;H&#65533;;&#65533;&#1089; &#65533;&#65533;&#65533; &#65533;R&#65533;S.&#65533;&#65533;$*&#65533;p&#65533;&#65533;l&#65533;&#65533;'(5&#176;s&#1093;&#65533;L&#65533;&#65533;>/&#65533;&#65533;}&#65533;&#65533;&#65533;&#65533;a&#65533;	xu {`&#65533;&#65533;{%C&#65533;&#65533;F&#65533;0*&#65533;v&#65533;&#65533;&#65533;&#65533;_
&#65533;&#65533;dr&#65533;&#65533;&#65533;&#65533;&#65533;]&#65533;)v&#65533;&#65533;&#65533;&#65533;&#65533;c&#65533;&#65533;&#65533;&#65533;F&#65533;H
&#65533;)r&#65533;h&#65533;&#65533;-\+NC&#65533;&#65533;&#65533;&#65533;&#65533;&#65533;p&#65533;&#65533;&#65533;&#65533;&#4537;&#65533;a&#65533;{&#65533;a&#65533;_&b&#65533;&&#65533;&#65533;&#65533;&#65533;"rR&#65533;&#65533;&#65533;&#65533;&#1656;(Q&#65533;nH (&#65533;*"&#65533;+&#65533;&#65533;&#65533;&#65533;&#65533;DA&#65533;[d&#65533;Rj
(H&#65533;&#65533;&#65533;g$ X&#65533;?&#65533;&#65533;&#65533; D@&#65533;
2&#65533;&#65533;>&#65533;&#65533;&#1172;B&#65533;h&#65533;&#65533;X&#65533; &#65533;&#65533;9&#65533;&#1539;Iq  &#65533;	A&#65533;&#65533;np&#65533;j"&#65533;&#65533;  &#65533;X &#65533;&#65533;7`&#65533;&#65533;&#65533;&#65533;&#65533;!exA&#65533;F7&#65533;-nr&#65533; &#65533;&#65533;&#65533;&#65533;3
&#65533;&#65533;&#65533;&#65533;AB&#65533;&#65533;&#65533;69&#65533;L&#65533;&#65533;&#65533;!&#24744;&#65533;eP0&#65533;&#65533;#bK&#65533;&#65533;h)H)&`Z&#65533;&#65533;dP=&#34874;&#65533;&#65533;&#65533;i1%*&#65533;@&#65533;`&#65533; &#65533;p/jWH&#65533;&#65533;&#65533;&#65533;&#65533;&#65533;,j&#65533;F&#65533;,&#65533;&#65533;0&#65533;&#65533;&#65533; 9&#65533;1&#65533;&#65533;&#65533;&#140;&#65533;y9&#65533;a2=g,&#65533;&#65533;1.&#65533;9&#512;&#65533;&#65533;&#65533;QE(@&#65533;&#65533;A&#65533;F7&#65533;&#65533;&#65533;&#65533;f&#65533;p&#65533;&#65533;&#65533;&#1391;&#65533;S&#65533;q&#65533;&#65533;j&#65533;S/&#65533;1!tp$&#65533;&#65533;y&#65533;&#65533;&#65533;Q&#65533;&#65533;&#65533;d&#65533;&#65533;&#65533;{&#65533;&#65533;&#65533;G* Z&#65533;+E&#65533;AP&#65533;
&#65533;X&#65533;&#65533;&#65533;&#1447;S&#65533;I&#454;H1 &#65533;5&#65533;&#65533;I&#65533;&#65533;&#65533;&#65533;&#65533;Q&#65533;&#65533;D1 &#65533;&#65533;&#65533;`&#65533;@&#65533;&#65533;0&#65533;tP&#65533;jR@A&#65533;&#65533;&&#1793;a&h&#65533;|p&#65533;B&#65533;&#65533;fD$&#65533;A&#65533;X#&#65533;h&#65533;;&#65533;&#65533;LJ&#65533;B&#65533;&#65533;)&#65533;&#65533;?&#65533;J&#65533;b&#65533;m&#65533;k^&#65533;&#65533;4&#65533;cZ&#65533;s\`	R&#65533;&#65533;&#65533;sPy*&#65533;b&#65533;&#65533;2v!qH&#65533;&#65533;)&#65533;&#65533;&#65533; &#65533;(e)&#65533;`:&#65533;&#65533;&#65533;&#65533;1P.	&#65533;&#65533;.d&#65533;&#65533;j	&#65533;&#65533;7&#65533;\&#65533;,&#65533;b &#65533;&#65533;&#65533;&#65533;&#65533;&#65533;f&#65533;&#65533;&#65533;&#65533;&#230;x&#65533;&#65533;p&#65533;[\&#65533;\&#65533;8&#65533;&#65533;4&#65533;&#65533;\&#65533;5:&#65533;&#65533;z&#65533;&#65533;&#65533;T&#65533;)A&#65533;&#65533;&#65533;&#65533;n&#65533;&#65533; &#65533;@ &#65533;&#65533;x&#65533;D&#65533;&#65533;q	 &#65533;0&#65533;&#65533;&#65533;&#65533;&#65533;&#65533;C&#65533;&#65533;'A@&#65533;&#65533;&#65533;&#65533;&#65533;h:&#65533;a ,<&#65533;&h/&#65533;&#65533;&#65533;&#65533;"X"&#65533; i$&#65533;B&#65533;&#65533;$?Z x&#65533;&#65533;&#65533;&#65533;&#65533;8P(&#130;(&#65533;q&#65533; X&#65533;2&#65533;$?&#65533;&#65533;?t&#65533;&#65533;&#963;?hPg&#65533;(&#65533;&#65533;d&#65533; &#65533;&#65533;E&#65533;Q ]&#65533;&#65533;&#65533;LA&#65533;,&#65533;Q 0&#65533;O]&#65533;&#65533;G&#65533;@&#65533;&#65533;&#65533;%&#65533;&#65533;\&#65533;&#65533;&#65533;&#65533;&#65533;&#65533;&#65533;!xF&#65533;H7>&#65533; J@&#65533;@B&#1746;6&#65533;E.&#65533;?G&#65533;&#65533;x&#65533;-&#65533;&#65533;&#65533;?$RX&#65533;&#65533;&#354;&#65533;&#65533;5Vry$F$+&#65533;R"&#65533;&#838; &#65533;P&#65533;&#65533;d&#65533;&#65533;.&#65533;6m&#65533;&#65533;QH&#65533;%H$&#65533;&#65533;&#65533;&#65533;`&#65533;i	&#65533;$&#65533;!&#65533;p3L&#65533;&#65533;&#65533;$&#65533;[I|&#65533; &#65533;.&#65533;&#65533;3&#65533;&#65533;z&#65533;&#65533;&#65533;&#65533;&#65533;&#65533;&#65533;&#65533;&#65533;&#65533;q"&#65533;&#65533;&#65533;,&#65533;Y&#65533;&#65533;G.X&#65533;&#65533;L&#65533;&#65533;&#65533;~&#65533;P &#65533;&#65533;D&#65533;&#65533; &#65533;bt&#65533;&#65533;b&#65533; 	6C&#65533;&#768;&#65533;&#65533;&#65533;7&#65533;{&&#65533;&#65533;&#65533;&#65533;&#65533;&#65533;&#65533;&#65533;Q-&#65533;&#65533;&#65533;t&#65533;&#65533;xA&#65533;&#65533;@&#65533;&#65533;&#65533;$&#65533;&#65533;yR&#65533;&#65533;&#65533;&#1831;<W&#65533;A2Q&#65533;&#65533;<?&#65533;&#65533;U<)&#65533;.&#65533; /&#65533;Eu&#65533;&#65533;&#65533;x&#65533;4&#305;ml&#65533;&#65533;&#65533;&#65533; J!&#39673;&#65533; &#65533;&#65533;#&#65533;&#27018;%d&#65533;I  &#65533;Ap $!&#65533;#&#65533;&#65533;;;&#65533;&#65533;&#65533;&#65533;&#65533;l&#40654;	r&#65533;&#65533;g&#65533;&#65533;I&#65533;p&#65533;&#65533;&#65533;&#65533;9&#65533;e!||&#65533;&#65533;&#65533;Ll`&#65533;U&#65533; ,&#65533;[&#65533;X&#65533;q.so/&#65533;&#65533;+&#65533;&#65533;?&#65533;&#65533;&#65533;&#65533;&#65533;D&#65533;7&#65533;'&#65533;&#65533;<&#65533;`R&#65533;Q&#65533;E&#65533;&#65533;&#65533;&#65533;"&#65533;&#65533;N&#65533;H&#65533;A&#65533;&#65533;&#65533;&#65533;$E&#65533;&#65533;&#65533;&#65533;&#288;oh@[n
&#65533;&#65533;&#65533;&#65533;&#65533;_&#65533;l&#65533;0&#65533; &#772;&#65533;&#65533;&#65533;&#65533;&#65533;Nhaob&#65533;7a&#65533;&#65533;p&#65533;&#65533;2&#65533;mq&#1741;&&#1025;0&#65533;&#65533;&#65533;*&#65533;&#65533;T&#65533;&#65533;&#65533;`&#65533;zAw&#65533;&#65533;&#65533;&#384;&#65533;&#65533;&#65533;.)&#65533;&#65533;R&#65533;w&#65533; &#65533;sx*&#65533;&#65533;}L&#65533;&#65533;f&#65533;&#65533;(8q&#65533;&#65533;&#65533;Q@&#65533;&#65533;N&#65533;R$&#65533;h2&#65533;#<hF&#65533;&#65533;&#65533; W:#&#1155;Jf&#65533;A&#65533;
&#65533;&#65533;l&#65533; .d&#65533;! _M> &#65533;@)z\&#65533;&#65533;p.&#65533;"&#65533;&#65533; }0 b&#65533;|&#65533;gm&#65533;}&#3910;`&#670;~&#65533;&#65533; A&#65533;!&#65533;L&#65533;&#65533;&#866;&#65533;J&#1580;c&#65533;&#65533;&#884;.&#65533;v&#65533;&#65533; &#65533;&#65533;&#65533;&#65533;-"&#65533;&#65533;&#65533;&#65533;)&#65533;&#65533;8&#65533;&#65533;b&#65533;RK&#65533;D&#65533; ^&#65533;F&#65533;8a!B&#65533;N&#65533;&#65533;&#65533;&#65533;P&#65533;&#65533;&#65533;&#65533;&#65533;&#65533;&#65533;&#65533;&#65533;(f&#65533; &Onc!&#65533;&#65533;q&#65533;@&#65533;c&#65533;&&#65533;o6Q&#65533;@&#65533; &&#65533; n#"&#65533;&#65533;;1X&#65533;&#65533;&#65533;\&#65533;!&#640;&#65533;&#65533;&#65533;&#65533; &#65533;&#65533;&#65533;-&#65533;&#65533;&#65533;G- !&#1248;a$<&#65533;&#65533;T#&#65533;&#65533;&#65533;>&#65533;&#65533;&#65533; b&#65533;I&#65533;!&#65533;Xr@!F &#65533;&#65533;IL&#65533;&#65533;|&#65533;&#65533;&#65533;&#65533;&#65533;]p&#65533;^&#65533;&#65533;\&#65533;d&#65533;&#65533;&#65533; &#65533;C
6&#65533;&#65533;&#65533;&#65533;Je8#&#65533;&#65533;a&#65533;*-d&#65533;&#65533;(&#65533;A&#65533;`&#65533;&#65533;&#65533;R&#65533;)e&#65533;&#65533;&#65533;&#65533;dm.&#868;&e&#65533;&#65533;&#163;e&#65533;#@nH<&#65533;&#65533;jlM*@&#65533;
`&&#65533;"&#65533;&#65533;.&#65533;$A2.&#65533;&#65533;@	0&#65533;&#65533;&#65533;&#40844;!D a&#65533;&#65533;# &#65533;&#65533;L&#65533;&#65533;`&#65533;&#65533;L&#65533;,n`R&#65533;&#65533;2&&#65533;
#&#65533; &#65533;&#65533;G
&#65533;`&#65533;&#65533;
n&#65533;p&#65533;
&#65533;!,&#65533;&#65533;`"&#65533;A&#65533;2&#65533; &#65533;@,,&#65533;*a"&#65533;&#65533;
B&#65533;r!\G&#65533;&#65533;~&#65533;&#754; &#65533;&#65533; &#65533;g!R#n&#65533;n z&#65533;&#65533;z&#65533;&#65533; &#65533;&#65533;R&#65533;&#65533;z &#65533;R0&#65533;20&#65533;/s&#65533;-&#65533;&#65533;s&#65533;&#65533;'&#65533; t4&#65533;('&#65533;2&#65533;"/&#65533;&#65533;&#65533;)&#65533;By&#65533;9&#65533;&#65533; z&#65533;&#65533; &#65533; &#65533; ,%'&#65533;\&#65533;R&#1680; &#65533; Od`&#65533;hn&#65533;&#65533;&#65533;!&#65533;Oj&#1181;@&#65533;&#65533;&#65533;1&#65533;&#65533;@Jh@ &#65533; ^&#65533;H&#65533;&#65533;&#65533;d&#65533;_&#65533;F&#65533;@
&#65533;&#65533;&#65533;)&#65533;2&#65533;&#65533;&#65533;6&#65533;&#136;&#65533;&#65533;&#1187;3
$&#65533;&#65533;&#65533;@&#65533;&#65533;o&#65533;@,=J&#65533;&#65533;#W&#65533;&#65533;h"R&#65533;c|B*|&#65533;bL&#65533; &#65533;&#65533;N&#65533;'t,&#65533;&#65533;&#65533;&#65533;F-#q&#65533;&#65533;&#819;>&#65533;&#65533;l.&&#65533; .&#65533;&#65533;&#65533;&#65533;&#65533;&#65533;l&#65533; &#65533;l&#65533;&#65533;"  P!Z&#65533;&#65533;lp&#65533; l &#65533;&#65533;&#65533;,T&#65533;N&#65533;p&#836;&&#65533;&#65533;!rB	&#1697;2&#28847;"H&#65533;&#65533;B&#65533;&#65533;&#65533;
&#65533;&#65533;"&#65533;E&#65533;.I-&#65533;t&#65533;&#65533;&#65533; 0SA&#65533;,~Rap&#65533;&#65533;J&#65533;&&#1287; ,&#65533;Xa!N`!8&#65533;uf`&#65533;BG`M&#354;#&#65533;&#65533;w&#65533;&#65533;&#65533;)!&#65533;&&#65533;O	bO&#65533;O&#65533;4O&#65533;&#65533;)Ra	"~TQu&#65533;&#65533;y&#65533;&#65533;.33&#65533;b&#65533;"&#65533;&#65533;"&#65533;\B-&#65533; P@6O&#65533;&#65533; n3Ft`v&#65533; x&#65533;&#65533;jGx&#65533;0&#65533;6	&#65533;&#65533;&#65533;&#65533;J >,&#65533;&#65533; &#65533;:&#65533;&#65533;&#65533;F}&#65533;C&#65533; ;&#65533;a;&#65533;&#65533;&#65533;jl&#65533;d&#563;S&#65533;&#65533; L)&#65533;|&#65533;?!&#65533;u&#65533;H*&#65533;/c&#65533;&#65533;S,&#65533;&#65533;&#65533;
b ($&#65533;?&#65533;&#65533;&#65533;@%&#65533;s^u&#65533; H#qn<&#65533;qR~,#!&#65533;5&#65533; &#65533;&#65533;}&#65533;&#65533;@bD	W2B&#65533;&#65533;&#65533;&#65533;X T&#65533;F%&#65533;&#65533;&#65533;b&#65533;&#65533;*&#65533;.&#65533;X&#65533; h#&#65533;&#65533;Q&#65533;bH&#65533;jq`L&#65533;&#337; &#65533;!&#65533;&#913;
&#65533;NeV&#65533;O	&#65533;N71P&#65533;&#65533;&#1309;&#65533;&#65533;&#65533;&#65533;
&#65533;&#65533;&#65533; &#65533;.,&#65533;&#65533;&#65533;!&#65533; &#65533;6Qj&#65533;!Q&#65533;6J&#65533;.&#65533;Q&#65533;&#65533;J&#65533;k&#65533;&#65533;3/0F 0&#65533;&#65533;&#65533;9&#65533;%0DZ
&#65533;&#65533;&#65533;*m!&#65533;&#65533;&#742; &#226; &#65533;5 <&#256;Lp&#65533;> F&#65533;n@&#65533; &#65533;t&#65533;8&#65533;&#65533;\0&#65533;&#65533;*&#65533;,&#65533;&#65533;&#65533;` &#65533;&#635;&#65533;H&#65533;&#65533;60&#65533;ns&#65533;&#65533; T&#65533;&#65533;;&#65533; &#65533;&#65533;(&#65533;h&#65533;`&#65533;>zi &#65533;&#65533; D-@<H&#65533;&&#65533;&#65533;
J&#65533;&#65533;P&#65533;f&#65533;&#65533;&#65533;&#65533;^IB*&#65533;<.&#65533;&#65533;e-@3&#65533;&#65533;.&#65533;B)&#65533;A&#65533;3=H&#65533;<)&#65533;_)2[5 &#65533;&#65533;&#1285;F&#65533;H X&#65533;(kT`F&#65533;l&#65533;&#65533;H&#65533;m&#65533;&#65533;J&#65533;&#65533;&#65533;B
"&#65533;BG	&#65533;J&#65533;&#1022;6L&#65533;(&#65533;&#65533;p&#176;=&#65533;&#54946;&#65533;&#65533;&#65533;&#65533;&#65533;.&#65533;&#65533;&#65533;&#65533;&#65533; &#65533;&#65533;K&#65533;&#65533;&#65533;&#65533;A&#65533; v&#65533;&#65533;&#65533;&#65533;&#65533;&#65533;t\&#65533; &#65533;$ X8&#65533;2  "B2&#65533;B&#65533;b#f&#1536;s&#65533;5&#65533;&#65533;&#65533;&#65533;8&#65533;&#65533;/&#1686;&#65533;&#65533;0X&#65533;0L&#65533; &#65533;o&#65533;I	&#65533;!TcK6&#65533;qm&#65533;&#65533; &#65533; h&#65533;&#65533; |V3w
&#65533;trA&#65533; &#65533;\&#65533;&#65533;&#65533;A|&#65533;&#65533;OGn@&#65533;aZ&#65533;qN&#65533;X&#65533;2&#65533;&#65533;.&#65533; d&#65533;&#65533;&#65533;&a&#65533;#@&#65533; 
yp&#65533;lW&#65533;#px!&#65533;2&#65533;&#65533;v)&#65533;&#65533;&#65533;?,M&#65533;2h&#65533;!dp(=&#65533; 3&#65533;
.0&#65533;^L^&#65533;{e&#65533;&#65533;&#65533;#&#65533;&#65533;&#65533;&#65533;&#65533;&#65533;^&#65533;ln&#65533;$V &#65533;&#65533;N&#65533;&#65533;&#65533;
&#65533;&#65533;&#65533; Z&#65533;&#65533;7&#65533;&#65533;&#65533;  &#65533;&#65533;&#65533;&#65533;b&#65533;&#65533;c!&#65533; &#65533;Q&#65533;&#65533;&#65533;&#65533;&#65533;&#65533;&#65533;`i&#65533;	G&#65533;2&#65533;v&#449;&#65533;pG`c!&#65533;%-&#65533;&#65533; b'&#65533;B&#65533;&#65533;y&#65533;vPT&#1178;&#65533;&#65533;YW&#65533;&#65533; &#65533;"&#65533;&#65533;&#65533;&#65533;&#65533;&#65533;&#65533;:&#65533;/
fR&#65533;B0&#65533;4&#65533;&#65533; &#65533;T&#65533;jP&#65533;@h!&#65533;&#65533;&#65533;:`&#65533;X&#65533;S&#65533;&#65533;|(`&#65533;`&#65533;&#65533;&#65533;&#65533;:&#65533;5(&#65533;r&#65533;&#1623;&#65533;8@&#65533;`W&#65533;!&#65533;&#65533;&#65533;Z:]&#65533;( 0&#65533;;&#65533;&#65533;&#65533;&#65533;&#65533; 6&#65533; &#65533; Z9d=>&#65533;2&#65533;?J&#65533; l&#65533;&#65533;&#65533;<c&#65533;&#65533;PR
&#65533;?
Y&#65533;&#65533;&#65533;)\(C&#915;Bb&#65533;&#65533;&#65533;C&#65533;&#65533;#z&#65533;_&#65533;_mf!&#65533;&#65533;&#65533;&#65533; &#65533;@&#65533;t&#65533;&#65533;&#1287;D&#65533;l&#65533;&#65533;"I&#65533;6~&#65533;0Ta,&#63896;&#65533;n&#65533;&#65533;&#65533; &#65533;&#65533;!|2-&#65533;&#473;&&#65533;&#912;#&#1025;B2&#65533;&#65533;-&#65533;Y!&#65533;9-&#65533;y-&#65533;&#65533;-&#65533;k&#65533;$&#65533;&#65533;&#65533; &#65533;&#65533;L&#65533;&#65533;:&#65533;\XF&#65533;( 2&#65533;&#65533;&#65533;&#65533;.&#65533;&#65533;&#65533;&#65533;l&#65533;l&#65533;0&#65533;&#65533;&#65533;`&#65533;&#65533; &#65533;&#65533;&#65533;&#65533;&#65533;&#65533;&#65533;x&#65533;8&#65533;&#65533;X&#65533;&#135;&#65533;&#65533;cO&#65533;&#65533;{!p&#65533; P&#65533;&#65533;&#65533;G&#65533;&#65533;!&#65533;&#65533; &#65533;&#65533;=y&#65533;5b&#65533;:y&#65533;&#65533;A&#65533;Cu&#65533;y  O&#65533;&#65533;&#65533;h 
b&#65533;&#65533;e &#65533;&#65533;5&#65533;&#65533;SC&#65533;&#65533;c&#65533;9_&#65533;j&#65533;lpZ&#65533;&#65533;$&#65533;&#65533;%&#65533;&#65533;
&#65533;&#65533;>=%&#65533;2&#65533;&W&#65533;?HJ&#65533;S@$&#65533;Sp&#65533;&#65533;5&#65533;&#65533;zW&#65533;&#65533;&#65533;B]T@&#65533;u&#65533;&#65533;&#65533;&#65533;&#65533;1&#65533;{&#65533;RJ&#65533; &#65533; F#&#65533;&#65533;1o&#65533;\&#65533;&#65533;:%&#65533;J&#65533;(&#65533;&#65533;@&#1284;D&#65533;&#65533;k&#65533;vI&#65533;&#65533;I&#65533;Jn&#65533;&#65533;r&#65533;  &#65533; &#65533;&&#65533;&#65533;&#65533;&#65533;!&#65533;$
p&#65533; &#65533;J&#65533;,`&#65533;D&#65533;&#65533;&#65533; *u!&#65533;#&#65533;&#65533;"&#642576;V,l&#65533; &#1793; &#65533;&#65533;&#65533;&#65533;%&#65533;%Y&#65533;/&#65533;[.&#65533;&#65533;J $&#65533; &&#65533;&#65533;&#65533;&#65533;&#65533; 4!&#65533;&#65533;&#65533;&#65533;?&#65533;0&#65533;b~&#61576;I1&#65533;M-J*J+&#65533;&#65533; &#65533;@Sz&#65533;	fU&#65533;!&#65533;&#65533;&#65533;&#65533;|`b&#65533;l;&#65533;	&#187;x&#65533;|@ &#65533;&#65533;LK&#65533;@l[&#65533;az&#65533;g&#65533;&#65533;&#65533;&#65533;&#65533;et&#65533;&#65533;:&#65533;Q&#65533;`Z(&#65533;; &#65533;&#65533;hH&#65533;0&#65533;<}fw&#65533;&#65533;z&#65533;v&#65533;&#65533;B&#65533;@&#65533;o6&#65533;I&#65533;?&#65533;#&#65533;>&Q2&#65533;(#&#65533;?,&#65533;b>&#65533;2p"*&#65533;.&#65533;<&#1024;Ba&#65533;_U&#65533;p&#65533;{&#65533;`+&#65533; \&#65533;:q&#65533;n&#65533;&#65533;a&#65533;&#65533;\``z9&#65533;&#65533;n  `DSI&#65533;`&#48289;M`i&#65533;&#65533;&#65533;N#Fo&#65533;I&#65533;&#65533;&#65533;&#65533;&#65533;`&#65533;&#65533;&#302;&#65533;&#65533;&#65533;K p!P&#65533;x4p&&#65533;&#65533;V#&#65533;v&#65533;)J`&#65533;	B&#65533;^.^\'&#65533;P&#65533;bTb&#65533; b&#65533;yA4&#65533;Bp&#65533;&#65533;&#65533;W&#65533;&#1086;&#65533;&#65533;&#65533;&#65533;!&#65533;&#1790; &#65533;&#65533;&#65533;#&#65533;&#65533;&#65533;&#65533;A&#65533;s&#65533;&#65533;&#65533;x&#65533;&#65533;l&#65533;&#65533;y&#65533;V2&#65533;y!&#65533;&#65533;&#65533;&#65533;3&#65533;&#65533;&#65533;&#65533;:AZ&#65533;&#65533;?&#65533;&#65533;&#65533;x&#65533;S;&#65533;&#65533;\&#65533;&#65533;X&#65533;&#65533;qA&#65533;@6&#65533;]d&#65533;&#65533;;@&#65533;k&#65533;ny&#65533;@]&#65533;&#65533;5&#65533;&#65533;&#65533;q@&#65533;&#65533;&#65533;&#65533;&#65533; FA&#65533; &#65533;&#65533;a&#65533;&#65533;&#65533;&#65533;@&#65533;&#65533;&#65533;&#65533;r`&#65533;&#65533;!E&#65533;&#65533;&#65533;B @^&#65533;&#65533;H&#65533;&#65533;&#65533;&#65533;&#65533;&#65533;T&#65533;&#666;&#65533;r&#65533;'&#65533;&#65533;&#65533;G&#65533;{I !*`$&#65533;&#65533;%&#65533; ~fP &#65533;6&#65533; &#65533;#Z&#65533;&#65533;&#65533;&#511;l&#65533;&#65533;=&#65533;&#65533;L&#65533;&#65533;c&#65533;&#65533;?&#65533;p&#65533;&#65533;&#65533;&#915; &#65533;&(&#65533;2&#65533;&#661;,[&#65533;|	&#65533;e&#65533;&#65533;&#65533;&#65533;&#65533;G@&#65533;&#65533;n&#65533;&#65533;A&#65533;&#65533;&#65533;/h&#65533;&#65533;&#65533;&#65533;&#65533;&#65533;K&#65533;&&#65533;&#65533;t&#65533;&#65533;}i&#65533;&#65533;?&#65533;&#65533;u&#65533;'&#65533;)S(&#65533;8&#65533;#&#65533;&#1307;&#65533;&#65533;&#65533;j&#65533;E&#65533;@&#65533;&#1045;H&#65533;&#65533;]H&#65533;&#1093;&#65533;&#65533;&#65533;?'&#65533;>t&#65533;I&#65533;jgr&#65533;I&#65533;L&#65533;&#65533;&#65533;{&#65533;Rr&#65533;0&#65533;%&#65533;	&#65533;&#65533;&#65533;&#65533;&#1124;K&#65533;>&#65533;:&#65533;&#65533;,Y_&#65533;X&B&#65533;&#65533;&#65533;	&#65533;A&#65533;&#264;)&#65533;&#65533;&#65533;&#65533;r&#65533;Ka&#65533;&#65533;!&#65533;&#1869;!&#65533;^|&#65533;g&#65533;N&#1191;mS$&#65533;&#65533;%XY&#65533;1&#65533;&#65533;'8N&#65533;@&#65533;a&#65533;&#65533;!w&#65533;&#65533;&#65533;?/d&#65533;&#65533;&#65533;_~)&#65533;wA&#65533;0O&#65533;,&#65533;&#65533;&#65533;$&#65533;4J&#65533;D&#65533;&#65533;(&#65533;H&#65533;&#65533;D&#65533;&#65533;*&#65533; &#65533;(J#!&#65533;,&#65533; &#65533;&#65533;-"&#65533;GI&#65533;&#65533;4&#65533;?.&#664;&#65533;$h4!76$	&#65533;qD&#65533; 1&#65533;88d&#65533;P&#65533;&#65533;`Q&#65533;&#65533;&#65533;&#65533;C4d&#65533;:&#65533;!@&#65533;&#65533;&#65533;&#65533;m@&#65533;?f&#65533;&#65533;&#65533;F&&#65533;a@&#65533; A&#65533;q&#65533; Z8&#65533;3[&#65533;&#65533;p&#65533;&#65533;g&#65533;~&#65533;&#65533;&#65533;&#65533;&#65533;K&#65533;&#65533;&#65533;[K&#65533;I&#65533;D&&#65533;e&#65533;&#65533;d.&#65533;&#65533;&#65533;b&#65533;iI&#65533;&#65533;C)H&#65533;&#65533;fJ|t&#65533;[o&#65533;PRU&#65533;&#65533;F&#65533;&#65533;&#65533;&#65533;[&#65533;&#65533;Z~ZI&#65533;&#65533;T&#65533;?[&#65533;&#65533;+J&#65533;&#65533;&#65533;E&#65533;&#65533;&#65533;&#65533;&#65533;&#65533;sJ&#65533;%&#65533;&#65533;[&#65533;&#65533;&#65533;&#65533;&#65533;&#65533;&#65533;?&#65533;`&#65533;&#65533;&#65533;~n&#65533;~
R&#65533;&#65533;	b[l&#65533;;&#65533;&#65533;v&#65533;5&#65533;&#40338;3&#65533;&#65533;&#65533;IJ&#1042;&#65533;J&#65533;h&#65533;&#65533;`&#65533;0&#65533;W&#65533;(@&#65533;V &#1232;&#65533;u@C &#65533;&&#65533;b&#65533;&#65533;4$&#65533;&#65533;&#65533;@&#65533;&#65533;&#65533;&#65533;}&#65533;&#65533;&#65533;$&#65533;&#65533;&#65533;6&#65533;l#&#65533;&#65533; &#65533;&#65533;&#65533;L&#33923;&#65533;&#65533;G&#65533;2&#65533;?&#65533;	&#65533;9S&#65533;&#65533;Q&#65533;{&#17486;&#65533; &#65533;&#65533;Z&#65533;&#65533;O &#65533;&#65533;&#65533;&#65533;&#65533;( &#65533; x&#65533;&#65533;&#65533;tsE7&#65533;q&#65533;D7&#65533;&#65533;O7&#65533;@&#65533;3&#65533;&#65533;&#65533;2&#17451;,P@&#65533;C&#65533;&#65533;&#65533;(&#65533;P*C&#65533;&#65533;&#65533;&#65533;Fsh&#65533;%&#1648;&#65533;&#65533;&#65533;&#65533;Ew&#65533;&#65533;9&#65533;?# &#65533;&#65533;&#65533;&#65533;H&#776;&#65533;z&#65533;0%&#65533;&#65533;D&#65533;*&#65533;E&#65533;&#65533;&#65533;&#65533;&#65533;&#65533;[H&#65533;&#65533;&#65533;&#65533;w&#65533;P&#65533;&#65533;&#65533;J&#65533;&#65533;*&#65533;?E{&#65533;&#65533;[&#65533;v&#65533;+&#65533;&#65533;ZI~h&#65533;&#65533;&#65533;d/ &#65533;&#65533;s2&#65533;&#65533;&#65533;'&#65533;&#65533;F&#65533;D&#65533;&#65533;+&#65533;&#65533;d&#65533;1&#65533;&#65533;T&#65533;e/%&#65533;G&#65533;&#65533;7&#65533;B&#65533;' &#65533;&#65533;&#65533;&#65533;*p&#65533;&#65533;&#65533;k(&#65533;&#65533;C] &#65533;&#65533;eS&#65533;@$&#65533;B&#65533;2&#65533;4&#65533;&#65533;8&#65533;&#65533;&#65533;&#65533;L	d&#560;C&#65533;&#65533;&#65533;&#65533;&#65533;b@a&#65533;/x`&#65533;&#512;&#65533;&#65533;"8SDG:<xyp`&#65533;&#65533;&#65533;J",&#65533;18&#65533;0&#65533;! C&#65533;? p&#65533;I$hyK&#65533; &#65533;&#65533;&#65533;&#65533;az&#65533;Z&#65533;v&#65533;(Fh&#65533;&#65533;&#65533;!!"&#65533;&#65533;t&#65533;c&#65533;F"&#65533;&#65533;&#65533;W&#65533;&#65533;&#65533;&#65533;n&#65533;&#65533;%j&#65533;&#65533;r>&#65533;$b&#65533;&#65533;&#65533;&#65533;&#65533;&#65533;&#65533;&#65533;H&#65533;&#65533;*&#424;5b@fJT&#65533;&#65533;&#65533;t&#65533;8&#65533;&#65533;!&#65533;&#65533;&#65533;&#65533;&#65533;U&#65533;&&#65533;&#65533;&#65533;<`&#65533;E&#65533;)&#65533;&#65533;E,&#65533;&#661;&#65533;&#65533;+&#158;&#65533;q&#65533;&#1345;&#65533;S)&#65533;&#550;p<*$.&#65533;&#65533;&#65533;&#65533;L8&#65533;&#65533;h&#65533;x&#65533;&#65533;&#65533;dX&#65533;&#871;@&#65533;&#65533;NY&#65533;3&#65533;&#65533;L\&#1113;&#65533;D&#65533;&#65533;&#65533;Hb'&#65533;!&#65533;&#65533;cP&#966;j4a&#65533;Hh&#65533;	&#65533;`&#65533;ox&#65533;'b O4}&#65533;aC&#65533;&#65533;&#65533;&#65533;F&#65533;)ALE&#65533;&#65533;E&#65533;&#65533;&#65533;G&#65533;Q&#65533;j&#10458;&#65533;&#65533;2O&#65533;&#1172;&#65533;&#65533;&#65533;Ku&#65533;&#65533;&#65533;&#65533;&#65533;	X#q&#65533;&#65533;Y&#65533;*z&#65533;&#65533;&#65533;d&#65533;Z&#65533;T&#65533;&#65533;iD:0&#65533;	&#65533;5 &
8@&#65533;>`&#65533;i&#65533;@&#65533;&#65533;&#65533;N&#1025;&#36901;I&#65533;&#65533;~f&#65533;&#65533;&#65533;&#65533;&#65533;&#65533;&#65533;j&#65533;$&#65533;  x&#65533;&#65533;~&#65533;&#65533;&#65533;L"x[@$*&#65533;&#518;&#65533;nhT`&#65533;&#65533;
*,&#65533;i"&#65533; &#65533;&#1552;Q&#65533;&#65533;@Z&#65533;&#65533; &#65533;V&#65533; &#65533;!WPd$&#65533;q&#65533;&#65533;-nk&#65533;&#65533;&#65533;&#65533;&#65533;I&#65533;mWc&#65533;A&#65533;)Op&#65533;&#65533;&#65533;Z	r&#65533;oCI&#65533;&#65533; *h&#65533;&#65533;/&#65533;&#65533;`&#65533;&#65533;*&#65533;d&#65533;&#65533;D&#65533;&#65533;&#65533;(I&#65533;@&#65533;'&#65533;&#65533;R"&#65533;Ti&#65533;&#65533;)&#65533;
&#65533;&#65533;3&#235;&#65533;&#65533;&#65533;&#65533;&#65533;-&#65533;(I1&#658;&#65533;F&#65533;&#65533;&#65533;&#65533;&J &#65533;&#65533;&#65533;&#65533;&#65533;&#559;R4Q&#65533;&#65533;&#65533;$%PK8&&#65533;(&#65533;'<KI&#65533;R&#65533;&#65533;pa>&#65533;3kC&#65533;J&#65533;D&#65533;hH#\&#1160;$X#	&#65533;&#65533;*L&#65533;b&#65533;t$I&#65533;G	P&#65533;b|&#65533;&#65533;&#65533;&#460;k&#65533;&#65533;'a&#65533; &#65533;&#65533;w&#17646;&#65533;\&#65533;rD`&#65533;&#65533;&#65533;&#65533;!Z&#65533;&#65533;NQB&#65533;&#65533;&#65533;&#65533;H&#65533;p&#1025;&#65533;&#65533;&#65533;&#65533;p &#65533;p&#65533;&#65533;id&#65533;a'&#65533;&#65533;/*`	11H&#65533;4&#159;Z&#65533;&#65533;V!&#65533;?&#65533;&#65533;&#65533;&#65533;&#65533; shD1&#65533;&#65533;&#65533;	o)	&#65533;&#65533;&#65533;5&#65533; &#65533;4&#65533;&#65533;`&#65533;!&#65533;L&#65533;Ai&#65533;p&#65533;?&#65533;&#65533;>&#65533;N"&#65533;&#65533;*&#65533;}&#65533;.&#65533;&#65533;&#65533;&&#65533;HA&#65533;&#65533;u&#65533;"ij&#65533;u#&#65533;,;C&#65533;L&#65533;3
y\* J&#65533;(&#65533;
!&#65533;|&#65533;&#65533;&#65533;&#65533;&#65533;&#65533;K"T&#65533;&#65533;?&#65533; %1@CZd&#65533;&#65533;&#65533;(&#65533;&#65533;V&#65533;&#65533;(&#65533;&#65533;&#65533;A6&#65533;x&#459;&#65533;f.&#65533;&#65533;&#65533;G5+q&#65533;&#65533;&#65533;P&#65533;&#65533;&#65533;* &#65533; C)1ID	TQ&#65533;&#65533;&#65533;b<]&#65533;Ub&#65533;X&#65533;&#65533;&#65533;&#65533;&#65533;Q&#65533;ak&#65533;&#65533;&#65533;&#65533;0&#65533;Q&#65533;a&#65533;&#65533;#&&#65533;f&#65533;&#65533;&#65533;&#65533;&#65533;d&#65533;P&#65533;&#65533;%&#65533;$JN&#65533;&#65533;&#65533;<u<&#65533;&#65533;]&#65533;&#65533;&#65533;&#65533;&#65533;(Aj\|&#65533;X"0z&#65533;A&#65533;&#65533;7&#65533;&#65533;.&#65533;&#1247;.&#65533;B0]1&#65533;o&#65533;%&#65533;k&#65533;&#65533;&#65533;P&#65533;&#1174;&#65533;'&#65533;g:(&#65533;XR&#65533;&#65533;T!8@&#65533;&#65533;&#65533;3&#65533;M&#65533;&#65533;&#65533;t~(q>&#65533;&#65533;&#65533;&#65533;2&#65533;&#65533;&#65533;Xb&#65533;1&#65533;A&#65533;HG8BI$&#65533;&#65533;E&#65533;&#65533;1&#65533;+&#65533;_#&#65533;&#65533;(Am&#65533;(>&#466;d&#65533;&#1377;&#65533;&#65533;&#65533;)> &#65533;p&{|&#65533;6&#65533;&#65533;&#65533;&#65533;&#65533;$&#1206;L&#538;&#65533;&#65533;G
P&#65533;@&#65533;)&#65533; p" B&#65533;>`H&#65533;&#65533;p&#65533;c#{+f&#65533;&#65533;0&#65533;&#65533;7&#65533; -&#65533;&#65533;\&#65533;D  H&#65533;&#65533;%|&#65533;y'iH0&#65533;1n7&#65533;&#65533; &#65533;B&#65533;&#65533;&#65533;g&#65533;&#65533;K&#65533;&U2t&#65533;&#65533;&#65533;C9&#65533;c&#65533; b>&#65533;s&#65533;&#1024;&#65533;/&#65533;s6&qQ&#65533;%&#65533;a%&#65533;pD&#65533;&#65533;|&#65533;&&#65533;P&#65533;a0
&#65533;>&#65533;&#65533;a/&#65533;&#65533;&#65533;&/&#65533;&#65533;&#65533;p	gc
&#65533;b8t	8&#65533;p*&#65533;<&#65533;?G&#65533;)1&#65533;&#65533;&#65533;=g`&#65533;&#452;M(.AF&#65533;.&#65533;2d&#65533;&#65533;&#65533;1&#65533;<Ejf$0&#65533;&#65533;!$&#65533;&#65533;&#65533;Q&#65533;&#65533;&#65533;0 &#65533;B'P]&#65533; a&#65533; &#65533;&#65533;8&#65533;ww&#65533;&#65533;sgM&#65533;&#65533;2`&#65533;4&#65533;b%&#65533; |&#65533;  &#65533;#=Bh8"	&#65533;U &#65533;&#65533;&#65533;&#288;PX:p&#65533;S&#65533;4&#65533;&#65533;&#65533;B?&#65533; &#65533;&#65533;5&#65533;&#65533;&#65533;~d&#65533;&6h&#65533;&#65533;0H&#65533;Wjmc{u&#65533;6&#65533;0k&#65533;&#65533;n&#65533;k&#65533;f	&#65533;&#65533;&#65533;&&#65533;&#65533;|&#310;|&#65533;w%:&#65533;wp|&#65533;&#65533;&&f`&&#65533;&#65533;g~&#65533;:&#65533;&#65533;&#65533;&#65533;%&#65533; &#65533;&#65533;9&#65533;`&#65533;O&#65533;&#65533;&#65533;$&#65533;&#65533;W&&#65533;&#33058;q^&#65533;&&#65533;To+_&#65533;_XF&#65533;,&#65533;,&#65533;&#65533;%a&#65533;)&#65533;b	&#65533;q&#1601;&#65533;q Qp&#65533;&#65533;a"(.9+Vb&#65533;p
&#65533;c&#65533;`&#65533;(vbpwp+!&#65533;&#65533;&#65533;&#65533;&#320;(&#65533;&#65533;&#65533;0&#65533;&#65533;&#65533;UWq&#65533;&#65533;&#65533;&#65533;L&#65533;S&#65533;.&#65533;&#65533;SYG/&#65533;pCY i@i a4%!h&#65533;&#65533; 	&#65533;&#65533;/0&#65533;@
&#65533;"&#65533;&#65533;a
2P@&#65533;e&#65533;pU&#65533;`	&#65533;d	p&#65533;x&#65533;w&#65533;b?&#65533;@+|7  IP&#65533;x&#65533;&#65533;&#65533;	&#65533;&#65533;&#65533;(	  ~ &#65533;3;R`	&#65533;&#65533;&#65533;&#65533;&#65533;x&#65533;&#65533;&#65533;S&#65533;TiT&#65533;&#65533;YsHa~&#65533;&#65533;k|Pl&#65533;Y7&#65533;I&#65533;&#65533;5&#65533;&#65533;nS &#65533;&#65533;&#65533;&#65533;&#65533;&#65533;+&#65533;(&#65533;&#65533;&#65533;Q&#65533;&#65533;&#502;&#65533;&#65533;[&#65533;3&#65533;&#65533;&#65533;m&#1173;&#65533;&#65533;&#65533;&#65533;&#65533;&#65533;&#65533;J&#1030; &#65533;&#65533;&#65533;%&#65533;&#65533;K&#65533;&#65533;~/1%n&#65533;&#65533;&#65533;&#65533;1&#65533;L&#65533;&#65533;P`&#65533; &#65533;&#65533;&#65533;G&#65533;b`9&#65533;&#65533;*&#65533;&#65533;&#65533;	&#65533;&#65533;&#65533;&#65533;&#65533; &#65533;&#65533;a&#65533;It-&#65533;&#30929;{a&#65533;&#65533;&#65533;&#65533;`!G&#65533;v&#65533;&#65533;I&#65533;c!&&#65533;"&#65533;&#65533;
G&#65533;&#65533;&#65533;s&#65533;&#65533;c2icq&#65533;_2&#65533;M&#65533;t &#65533;o5&#65533;&#65533;)&#65533;*&#65533;&#65533;,ES&#65533;&#65533;&#65533;.&#65533;a+&#65533;&#65533;&#65533;u&#65533; @&#65533;A&#65533; &#65533;&#65533;P&#65533;&#65533;&#65533;I7p&#65533;#C&#65533;&#65533;&#65533; 8&#1045;_&#65533; wWuUe&#65533;P&#65533;&#65533;G&#65533;&#65533;V&#65533;!&#65533;&#65533;&#65533;&#65533;j&#65533; &#65533;&#65533;&#65533;&#65533;!	iZ&#65533;&#65533;P=J&#65533;C&#65533;IQ&#65533;o`k9t&#8811;P&#65533;=eH&#65533;&#65533;&#65533;vk&#65533;&#65533;&#65533;H&#65533;&#65533;&#65533;&#65533; )Ay~&#65533;&#65533;&#65533;H&#65533;:`P&#65533;*E&#65533;|&#65533;"&#65533;	q&#65533;&#65533;|	qm&#65533;&#65533;}&#65533;xJ&#65533;z&#1544;&#65533;&#1109;&#65533;&#65533;89&#65533;0&#65533;&#65533;&#65533;"&#65533;Q h&1&#534;&#65533; &#65533;e2&#65533;-q\&#65533;&#65533;	^&#65533;X^&#65533;&#65533;&#65533;&#65533;&#26176;&#65533;b&#65533;	&#65533;&#65533;&#65533;'&#65533;b7&#65533;!&#65533;&#65533;b&#65533;&#65533;I&#65533;6&&#759039; W&#65533;u&#65533;
&#41632;7&#1582;;fb&#65533;)&#65533;(c;p&#65533;)&#65533;
&#1603;/f`?&#65533;&#65533;H&#65533;&#65533;)&#65533;^&#65533;J&#65533;&#65533;2&#65533;155S
/&#65533;&#65533;u/x&#65533;)&#65533;&#65533;W$&#2038;f(
&#65533;&#65533;Fl&#65533;AGtDz&#65533;&#65533;0&#65533;&#65533;f&#65533;m&#65533; &#65533;&#65533;&#65533;x8aaV1`a&#65533;!&#65533;W&#65533;#&#65533;&#65533;&#65533;&#1075;&#65533;&#65533;&#65533;i&#65533;&#65533;&#65533;&#65533;&#65533;&#65533;&#65533;&#65533;	&#65533;&#65533;28&#65533;&#65533;&#65533;:&#1112;&#65533;&#65533;&#65533;&#65533;&#65533;Z&#65533;&#65533;z&#65533;  j&#65533;&#65533;&#65533;&#65533;z&#65533;&#65533;k&#65533;&#65533;|p&#65533;|&#65533;&#65533;b&#65533;&#65533;q&#65533;&#65533;&#1418;a&#65533;&#65533;Rd	suK&#65533;Q&#65533;A0&#65533;a&#65533;vm&#65533;&#65533;v&#65533;&#65533;&#65533;&#65533;&#65533;T}&#65533;'s&#65533;&#65533;&#65533;&#65533;j&#65533;'&#1512;m&#65533;V}&#65533;&#65533;.#&#65533;XZ
a&#65533;%&#65533;m&#65533;&#65533;X&#65533;&#65533;Y&#65533;-1M,@&#65533;P^  &#65533;>&#65533;M&#65533;	&#17027;:&#65533;&#65533;&#1667;y&#65533;9&#65533;&#65533;&#65533;
&#65533;&#65533;a&#65533;&#65533;1&#65533;7&#65533;&#65533;a1&#65533;B1a
&#65533;)V >&#65533;&#65533;&#65533;&#65533;&#65533;X&#65533;p&#65533;&#65533;&#65533;	&#65533;&#65533;b"&#65533;&#65533;
Xph&#65533;	&#65533;&#65533;Hg&#65533;0y_&#65533;&#65533;&#65533;	&#65533;&#65533;9X&#65533;&#65533;&#65533;(&#65533;&#65533;&#65533;&#65533;A&#65533;&#65533;VG&#65533;&#65533;&#65533;&#65533;&#65533;0&#65533; &#65533;	&#65533;&#65533;Y&#65533; 8&#65533;&#65533;
&#65533;f&#65533;&#65533;&#65533;
&#65533;&#65533;S&#65533;&@ C -&#65533;C&#65533;j``	,U&#65533;/&#65533;w2&#65533;&#65533;4K&#65533;&#65533;&#65533;&#65533;&#65533;&#65533;&#65533;&#65533;`&#65533;&#65533;&#65533;&#65533;&#65533;=&#65533;?&#65533;&#65533;E&#65533;&#65533;&#65533;&#65533;-GpJ&#65533;B&#65533;&#65533;o*&#65533;z&#65533;&#65533;&#65533;GN@u;t"j&#65533;&#65533;&#65533;&#65533;&#65533;N |}&#65533;&#65533;wcL&#65533;eL&#385;&#65533;	^&#65533;h&#65533;a<&#65533;T&#65533;&#65533;cLh|&#65533;%cL1&#65533;q&#65533;&#65533;C-&#65533;&#65533;-09&#65533;&#490;&#65533;&#65533;&#65533;&#65533;}&#65533;&#65533;r:&#65533;d&#65533;&#65533;mq&#65533;&#65533;&#65533;u&#65533; &#65533;|&#587;&#65533;&#65533;&#65533;9Z&#65533;&#65533;+&#65533;A&#65533;&#65533;&#65533;G&#65533;&#65533;&#65533;&#65533;&#65533;K&#65533;&#65533;p&&#65533;r&#65533;io A&#65533;&#65533;j&#65533;&#576;&#1898;&#65533;&#65533;&#65533;&#65533;+&#65533;&#65533;&#65533;s
&#65533;&#65533;&#65533;&#65533;a$&#65533;&#65533;&#65533;&#65533;	q&#65533; q&#65533;@	3&#65533;`|&#65533;^a&#65533;P&#65533;&#65533;&#765;I@	&#65533;&#1646;&#1947;&#65533;
'&#65533;&#65533;66&#65533;)&#65533;&#65533;&#65533;&#65533;&&#65533;&#65533;&#65533;&#65533;&#65533;	&#65533;u&#65533;&#65533;&#65533;&#65533;,&#65533;&#65533;Q&#65533;.S&#65533;l&#65533;:EYA!&#65533;&#65533;&#65533;F&#65533;7?&#65533;f
RF&#65533;&#65533;@(&#65533;&#65533;0&#65533;&#65533;&#65533;&#65533;&#65533;x&&#1831;&#65533;&#65533;v&#65533;&#65533;&&#65533;@&#65533;&#65533;&|wH&#65533;CB&#65533;B&#65533;&#65533;)&#65533;&#65533;*m&#65533;Rt+&#65533;&#65533;=3&#65533;~&#65533;&#65533;&#65533;&#65533;&#65533;&#65533;8&#65533;&#65533;q+E`&#65533;:1&#65533;t&#65533;u&#759;j&#65533;	f,@&#65533;&#65533;&#65533;u_&#65533;%&#65533;&#65533;#E1&#65533;q_1I&#65533;I0&#65533;" &#65533;&#65533;&#65533;\&#65533;&#65533;Z.&#65533;	0&#65533;@&#65533;f&#65533;&#65533;Zq&#65533;&#65533;&#65533;&#65533;P	p&#65533;&#65533;T: kk&#65533; &#65533;&#65533;.&#65533;&#65533; {&#65533; y&#65533;
&#65533;`&#65533;/(&#65533;&#65533;p&#65533;&#65533;&#65533; &#65533;6&#65533;&#65533;&#65533;&#1625;&#65533;&#65533;&#65533;&#65533;&#65533;S&#65533;&#65533;'&#65533;&#65533;7T&#65533;&#65533;&#65533;H&#65533;&#65533;&#618;&#65533;&#65533;&#65533;L&#65533;+&#65533;+&#65533;)&#65533;F&#65533;>&#65533;&#65533;&#1002;&#65533;&#65533;&#65533;&#65533;&#65533;>7t&#12015;&#65533;&#65533;a&#65533;&#1902;X&#65533;&#65533;
&#65533;|\<&#65533;>&#65533;gN'&#65533;&#65533;&#65533;&#65533;c&#65533;&#65533;a"&#65533;&#65533;)Q&#65533;HW&#65533;&#65533;&#65533;&#65533;&#65533;&#65533;)&#65533;&#65533;8)Q&#65533;&#65533;&#65533;5&#65533;&#65533;&#65533;&#65533;&#65533;&#65533;&#65533;Xg&#65533; A/Vg&#65533;Cq(&#65533;6&#65533;TW&#65533;&#65533;1fZb &#65533;Q&#65533;+L&#65533;h" :&#65533;$&#65533;&#65533;w` e`&#65533;&#65533;&#65533;&#65533;J,&#65533; &#65533;  #&#65533; #&#65533;e&#65533;&#65533;&#65533;&#65533;}(&#65533;&#65533;&#65533;&#65533;P&#65533;p_.n&#65533;,&#65533;&#65533;&#65533;&#65533;&#65533;69s&#65533;&#65533;k&#65533;&#65533;v}&#65533;&#65533;&#65533;l=Mhm&#1432;&#65533;hm&#65533;&#65533;A&#65533;"&#65533;&#65533;Gn6 KT~&#65533;k&#65533;&#65533;U&#65533;\T&#65533;k@^&#65533;&#65533;X&#65533;&#65533; %&#65533;&#65533;&#65533;&#65533;&#65533;&#65533;&#65533;p&#65533;\&#65533;&#65533;L&#65533;KL&#65533;&#65533;&#65533;@&#31732;&#65533;T&#65533;K&#65533;&#65533;p&#65533;,&#65533;KK^,&#65533;&#65533;l&#65533;&#65533;J&#65533;&#65533;&#65533;&#65533;&#65533;0&#65533;&#65533;&#65533;&#65533;&#65533;&#65533;&#65533;&#65533;&#65533;&#65533;M p] 0&#65533;_&#65533;m&#65533;%&#65533;&#65533;&#65533;[&#65533;&#65533;~&#65533;&#1707;M&#65533;&#65533;&#65533;&#65533;&#65533;b&#65533;&#65533; &#65533;&#65533;N&#65533;	&#65533;y&#65533;&#65533;&#65533;&#65533;&#65533;&#65533;=&#65533;&#65533;&#65533;c+&#65533;b&#65533;&#65533;&#65533;#&#1467;
&#65533;&#65533;&#65533;*&#65533;&#65533;%'&#65533;(&#65533;;&#65533;&#65533;&#65533;&#65533;W&#65533;&#315;c&#525;&#65533;:g&#65533;&#65533;k&#65533;&#65533;&#65533;&#65533;:h&#65533;&#65533;\&#65533;&#65533;&#65533;&#65533;R&#65533;K&#65533;&#65533;.&#65533;&#65533;&#65533;&#65533;&#65533;&#65533;Z &#65533; vb&#65533;&#65533;`E&#65533;S&#65533;&#65533; v&q/&#65533;1&#1088;cD&#65533;&#65533;j> <pf(&#65533;	_&#65533;&#65533;&#65533;p#&#65533;s&#9738;&#65533;&#65533;}&#65533;&#65533;h]&#65533;Tk&#65533;a&#65533;6&#1052;~&#65533;K&#65533;%&#65533;]N&#65533;X&#65533;%F>&#65533;r&#65533;&#65533;#&#65533;&#65533;.&#65533;&#65533;&#65533;Jt=&#65533;&#65533;~&#65533;X&#65533;&#65533;&#65533;@&#65533;&#65533;&#65533;&#65533;~&#65533;N&#65533;&#65533;&#33662;&#65533;Go&#65533;G&#65533;-; ;0;@&#65533;Y_N&#65533;T&#65533;&#65533;%&#65533;&#65533;&#65533; &#40848;&#65533;&#65533;
N6&#65533;&#65533;8&#65533;&#65533;0&#65533;p&#65533;&#65533;L&#65533;&#65533;Z^&#65533;N&#65533;&#65533;4m&#65533;&#65533;%0&#65533;&#65533;#>&#65533;V&#1977;&#65533;&#65533;&#65533;&#65533;y&#65533;&#65533;&#65533;&#65533;&#65533;&#65533;H&#65533;&#65533;M&#65533;&#65533;,&#65533;&#65533;&#65533;&#65533;&#65533;$&#65533;&#65533;`
&#961;>&#65533;C&#65533;)%&#988;&#65533;&#65533;&#65533;&#65533;L&#65533;+&#65533;&#65533;9'&#65533;&#65533;&#65533;&#65533;&#65533;&#65533;]&#65533;Z&#65533;&#65533;&#65533;&#65533;&#65533;#e&#65533;Om&#65533;AAY/&#65533;&#65533;|\M&#65533;"$&#65533;&#65533;&#65533;	&#65533;&#65533;&#65533;&#65533;&#65533;9&#65533;&#65533;7@ &#65533;$&#65533;&#65533;1'&#65533;8&#65533;&#65533;&#65533;&>&#65533;&#65533;&#65533;9.:Z&#65533;&#1483;&#65533;&"&#65533; &#65533;&#65533;&#65533;&#65533;&#65533;&#65533;&#65533;&#65533;&#65533;J&#65533;~&#65533;&#1617;&#65533;&#65533;&#65533;&#65533;&#65533;&#65533;&#65533;&#65533; &#65533;&#387;&#65533;5&#65533;&#1452;;Ho&#65533;?&#65533;
&#65533;|&#65533;p&#1912;&#65533;&#65533;&#65533;&#65533;H&#65533;&#65533;8&#65533;&#65533;&#65533;&#65533;&#65533;&#65533;&#65533;F&#65533; +&#65533;DY&#65533;J&#65533;-O&#65533;3&#65533;1&#65533;L&#65533;0z&#65533;r&#65533;:&#65533;X&#65533;&#65533;&#65533;(&#191;5&#65533;&#65533;&#65533;B&#65533;)&#65533;=&#65533;&#65533;R&#65533;T&#65533;U#&#65533;&#65533;&#65533;&#65533;&#1452;.&#65533;fuq%&#65533;JK&#65533;'&#831;
V&#65533;%)&#65533;&#65533;%&#1834;p&#65533;&#65533;-&#65533;0&#65533;&#65533;&#65533;&#65533;Z&#65533;p&#65533;&#65533;I&#65533;M&#65533;&#65533;*&#65533;&#65533;-~H&#65533;qEKJ&#65533;&#65533;&#65533;&#65533;)bn<Y:&#65533;&#65533;&#65533;&#65533;&#65533;&#65533;+&#65533;&#65533;?&#65533;Q&#65533;=9&#65533;u&#65533;&#65533;%'nM&#65533;.&#65533;x#&#65533;&#65533;&#65533;&#65533;&#65533;&#65533;&#65533;&#65533;Q&#65533;&&#65533;&#65533;&#65533;449&#65533;!Z&#65533;t&#65533;&#1389;_]&BA&#65533;#q&#65533;&#65533;RPA&#65533;&#65533;&#65533;&#65533;0&#65533;UK:&#65533;&#1675;&#65533;8%&#895;U&#65533;*&&#65533;&#65533;&#199;&#550;&#65533;&#65533;Xd&#65533;a&#65533;&#65533;&#65533;@b&#65533;&#65533;~q&#65533;C`&#65533;\&#65533;e&#65533; X&#65533;7`a&#65533;&#65533;X(&#65533;&#65533;&#65533;&#65533;Yh!xB&#65533;&#65533;W\'F&#65533;Z&#65533;Sti&#65533;&#65533;&#65533;&#65533;!&#65533;,&#65533;,&#65533;&#65533; 7&#65533;$&#65533;"Z2$&#65533;&#65533;&#65533;&#65533;(&#65533;&#65533;&#65533;&#65533;&#65533;>Z&#65533;&#591;vZ&#65533;&#65533;&#65533;&#65533;Zp&#65533;H&#65533;&#65533;&#31273;&#65533;&#65533;&#65533;J7&#65533;&#65533;&#65533;?&#65533;&#65533;&#65533;&#65533;&#65533;Z&#65533;j&#65533;{&#65533;d&#594;&#65533;|0&#65533;k-4&#65533;&#65533;&#1149;"L&#65533;&#65533;
}&#65533;&#65533;[M&#65533;&#65533;'&#65533;&#65533;4&#65533;&#15498;bx&#65533;:M(&#65533;h1&#65533;&#65533;&#65533;1&#65533;&#65533;&#65533;&#65533;M&#65533;&#65533;l&#65533;&#65533;5Y&#65533;u&#1110;&#65533;&#65533;&#65533;&#65533;t&#65533;+&#65533;W[b.&#65533;&#29061;&#65533;&#65533;BE6Ye&#65533;-&#1019;k&#65533;&#65533;n&#65533;&#65533;&#65533;)&#65287;&#65533;Ci&#65533;&#65533;&#65533;&#65533;&#65533;&#65533;&#65533;N&#1184; P&#65533;C&#65533;&#65533;j&#65533;A&#65533;mp&#65533;@&#65533;p8&#65533;&#65533;! 	'&#65533;&#65533;&#65533;F&#65533;&#65533;&#65533;] &#65533;&#65533;W&#65533;&#2118;&#65533;&#65533;g&#65533;8E&#65533;)"!q&#65533;&#65533;&#65533;#&#65533;l&#65533;#&#65533;LZ&#65533;$&#65533;X&#65533;R&#65533;e&#65533;R&#65533;&#65533;^&#65533;9&#65533;a&#65533;&#26295;&#1289;&#65533;r&#65533;d&#65533;XY&#65533;"8&#65533;I`&#65533;'&#65533;H&#65533;&#65533;Z&#65533;&#65533;:&#65533;&#65533;&#65533;&#65533;c>Q&#65533;dG&#65533;B)4&#65533;&#65533;R&#65533;&#65533;&#65533;&#65533;wz&#65533;m&#65533;":MRFe&#65533;&#65533;m&#65533;d&#65533;t&#65533;&#65533;&#65533;&#65533;&#65533;&#65533;&#65533;px&#65533;&#998;Q2&#65533;&#65533;Y&#65533;&#65533;[&#65533;Z&#65533;&#65533;&#65533;&#65533;^&#65533;&#65533;YY&#65533;W&#65533;a&#65533;&#65533;l&#357;&#65533;&#65533;a+*&#65533;&#1599;?=t&#65533;&#65533;&#65533;g&#65533;HG&#65533;&#1671;&#515;`Y8&#65533;&#65533;dx&#65533;P0e]
B&#65533;yc&#65533;@&#65533;&#65533;&#65533;&#65533;&#1368;P &#65533;&#65533;&#65533;&#65533;&#38854;&#65533;&#471;&#65533;&#65533;i&#65533;&#65533;R&#65533;1&#65533;&#65533;&#65533;q|72&#65533;!&#207;&#65533;c&#65533;&#65533;&#65533;f!/b&#65533;&&#65533;j&#65533;id&#65533;&#65533;&&#65533;a&#65533;&#65533;Dh&#65533;?(q$|&#65533;c_&#65533;&#65533;&#65533;c%&#65533;&#65533;&#65533;X&#65533;o&#65533;s0&#65533;q&#65533;!&#65533;B&#65533;&#65533;!:e]Mjs&#65533;

+&#65533;'&#65533;&#65533;Dkh&#65533;U&#65533;&#65533;I&#65533;5&#65533;&#13163;r&#65533;*&#65533;&#65533;&#65533;&#65533;V&#65533;&#65533;&#65533;i&#65533;!J&#65533;&#65533;&#65533;yLiQ&#65533;&#65533;&#65533;"&#65533;P&#65533;H&#65533;&#65533;&#65533;&#65533;&#65533;&#65533;m&#65533;&#65533;."&#65533;Q&#65533;&#65533;k&#65533;&#65533;T&#65533;r&#65533;&#65533;Jx&#65533;&#65533;_-'8&#65533;&#65533;D&#65533;2'&#65533;&#65533;X&#65533;"
&#65533;B&#65533;&#65533;&#1039;&#65533;&#65533;Hg&#65533;g&#65533;Du9J&#65533;p&#65533;cT &#65533;&#65533;&#65533; u&#65533;&#65533;! &#65533;&#65533;&#65533;t&#65533;&#65533;&#65533;2&#65533;;&#65533;&#65533;&#65533;:&#65533;&#647;t`' 	&#65533; &#65533;/x&#65533;-uYt&#65533;&#65533;&#65533;hP,"&#65533;E&#65533;j&#65533;&#65533;P&#65533;&#65533;&#940;&#65533;3&#65533;&#65533;Lj&#65533;a&#65533;&#65533;&#65533;5&#65533;&#65533;Lev&#65533;x&#550;5&#65533;&#65533;LpZ&#65533;&#65533;@6%&#65533;r&#65533;&#1242;&#65533;&#65533;&#65533;8&#1145;MkJ&#65533;&#65533;&#65533;&#65533;f-&#65533;	&#65533;tFS&#65533;&#65533;&#65533;&#65533;Y&#65533;Xts&#65533;=.&#65533;&#65533;Z&#65533;&#65533;&#65533;D!&#65533;&#65533;.&#65533;}	j&#65533;&#65533;&#65533;Dd&#65533;&#65533;&#65533;%Q&#65533;@&#65533;&#65533;&#65533;w:&#65533;&#1274;"5&#65533;T&#65533;Z&#65533;&#65533;!"&#65533;&#65533;&#65533;&#65533;U&#65533;&#65533;&#65533;o&#65533;7&#65533;H&#65533;%1&#65533;&#65533;J&#65533;x&#65533;&#65533;P&#65533;!HL%&#65533;&#65533;&#65533;&#65533;NE&#65533;XR.J&#65533;V&#65533;&#65533;K&#616;&#65533;UQ.&#65533;.I&#65533;&#65533;&#65533;6(*&#1649;&#65533;&#65533;8VQ&#65533;s&#65533;J&#65533;&#65533;o&#65533;+KLW&#65533;&#65533;&#65533;Du&#65533;&#65533;G&#65533;&#65533;s&#65533;3Yo&#65533;h8&#65533;,+LGo+9&#65533;4&#65533;K&#65533;&#65533;&#65533;|CI<QH&#65533;!&#65533;z&#65533;&#65533;&#65533;@&#65533;&#65533;&#65533; &#65533;>&#65533;&#1607;( 
&#65533;&#65533;fQ"&#65533;
X&#65533;`&#65533;@&#65533;[b&#65533;&#65533;&#65533;&#65533;&#65533;9&#65533;&#65533; &#65533;&#65533;&#65533;b &#65533;3&#65533;&#65533;0&#65533;&#65533;P&#65533;&#65533;p
&#65533;&#65533;%&#65533;yH&#1060;&#65533; &#65533;&#65533;@*C`Z\&#65533;&#65533;&#65533;&#65533;-&#65533;&#65533;&#65533;&#65533;5O_3&#65533;
l&#65533;J&#65533;&#65533;&#65533;qpy&#65533;nv8&#65533;&#65533;f&#65533;&#65533;"+&#65533;s&#1180;&#65533;,&#65533;K`&#65533;GS&#65533;&#65533;N,&#65533;&#25775;&#42246;'&#65533;&#65533;Q&#65533;_A6&#65533;&#65533;p"J&#65533;|&#65533; />	.Zp,&#65533;&#65533;&#65533;8&V&#65533;?L&#65533;&#65533;L&#65533;c&#65533;&#1669;&#65533;[&#65533;&#65533;&#65533;A<&#65533;[IyN&#65533;
5&#65533;&#65533;X@&#65533;&#65533;&#65533;+<&#65533;(&#65533;\&#65533;Jq)&#65533;6&#65533;&#754;A3&#65533;&#65533;O@a	&#65533;h&#65533;'&#65533;&#65533;&#65533;)&#65533;d(&#65533;&#65533;?&#65533;&#65533;0w&#65533;%&#65533;H&#65533;&#65533;&#65533;&#65533;&#65533;Y<&#65533;&#65533;&#65533;&#65533;04G&#65533;Vy&#65533;"b&#65533;&#65533;h&#65533;(&#65533;3  &#65533;&#65533;-E&#65533;&#65533;&#65533;&#65533;&#65533;b&#65533;&#65533;&#65533;O&#65533;&#65533;W&#65533;&#65533;B&#65533;>d&#65533;Q[i&#65533;;e&#65533;&#65533;$er@S&#65533;3&#65533;&#65533;Ne&#65533;&#65533;&#65533;&#65533;\E&#65533;F&#65533;&#65533;7:tU&#1781;&#65533;t#&#65533;&#65533;[aA&#65533;&#65533;p @&#65533;&#65533;&#65533;#=$J&#65533;]&#65533;&#65533;x&#65533;&#65533;&#65533;&#65533;$&#65533;`vzZ&#65533;&#65533;B&#65533;Ch&#65533;&#65533;(q^\&#65533;&#65533;B&#65533;&#65533;&#666;V&#65533;&#65533;$&#65533;g]#&#65533;&#65533;1&#65533;V&#65533;&#65533;T&#534;&#65533;V&#65533;&=O&#65533;d&#65533;&#65533;=&#65533;`(`&#65533;&#65533;3D&#65533;&#65533;:&#65533;&#65533;&#65533;i&#65533;?@&#65533;&L&#65533;%t@&#65533;R&#65533;&#65533;&#65533;&#65533;&#65533;&#65533;&#65533;&#65533;&#65533;&#65533;e&#65533;&#65533;$[>x&#65533;Ob&#65533;&#65533;4&#65533;&#65533;&#65533;|*"&#65533;4%&#1024;\&#65533;&#65533;&#65533;[&#65533;$&#65533;&#65533;&#65533;&#603;oKh&#65533;<&#65533;	&#65533;|%'&#65533;&#65533;wW&#65533;R9&#65533;&#65533;N&#65533;EI'4&#1362;&#65533;:8&#65533;&#65533;&#65533;=D_&#65533;A`&#65533;f&#625;#&#65533;&#65533;&#65533;&#65533;sL&#65533;&#65533;v&#65533;&#65533;&#65533;!j&#65533;H9l&#65533;&#65533;&#65533;&#65533;$&#65533;\	V&#65533;&#65533;&#65533;G&#65533; (!O&#65533;&#59562;&#65533;$&#65533;&#65533;@o&#259;&#65533;&#65533;1Y&#65533;{&#65533;&#65533;W&#65533;J&#65533;Vw&#44851;&#65533;ka%*&#65533;&#65533;C&#65533;r&#65533;|4"&#65533;&#65533;4&#65533;!&#65533;&#65533;&#65533;&#65533;&#65533;P&#65533;&#65533;?&#65533;s &#65533; B&#65533;/&#65533;C61&#65533;&#1775;d&#1928;)&#65533;Y&#65533;&#65533;&#65533;1&#65533;&#1170;&#65533;&#65533;&#65533;[&#65533;(&#65533;&#65533;A&#65533;GG&#65533;&#1107;DJE&#65533;&#65533;&#65533;&#65533;&#65533;&#1167;&#65533;W@&#65533;'&#65533;>-&#65533;&#65533;&#65533;&#65533;J&#65533;&#65533;&#65533;i&#65533;L&#65533;P&#65533;'B&#65533;&#65533;&#65533;&#65533;&#65533;GI&#65533;j&#272;q&#65533;ck&#65533;&#65533;&#65533;&#65533;&#48150;)&#65533;A&#65533; &#65533;F&#65533;P&#65533;&#65533; s&#65533;&#65533;&#65533;9&#65533;&#65533;@&#65533;&#65533;&#65533;&#65533;&#65533;r&#65533;&#65533;&#65533;&#65533;[&#65533;&#65533;&#65533;&#65533;p&#65533;&#65533;&#65533;&#424;&#65533;`&#65533;&#65533;0&#65533; &#65533;N&#65533;)&#65533;:&#65533;&#65533;&#65533;&#65533;&#65533;!&#65533;&#65533;@&#65533;&#65533;&#38997;8&#65533;&#65533;&#65533;&#65533;c&#65533;MX&#65533;[&#65533;&#65533;&#65533;&#65533;e =;&#65533;&#65533;&#65533;&#65533;&#1732;&#65533;;&#65533;x&#65533;&#65533;&#65533;&#35577;{&#65533;&#65533;&#65533;&#65533;U&#65533;X&#65533;&#16066;&#65533;&#65533;b8&#199;&#65533;&#65533;o&#65533;&#160;&#65533;&#65533;&#65533;s	-t	L*&#65533;H &#65533;")&#65533;&#65533;&#65533;&#65533;[);&#65533;.&#65533;I&#65533;&#65533;&#65533;&#65533;C&#65533;)5P&#65533;C&#65533;&#1590;&#65533;&#65533;&#65533;&#65533;&#65533;<&#65533;I&#65533;;&#65533;&#65533;;&#65533;&#65533;D&#65533;1&#65533;&#65533;&#65533;&#251;&#278;&#65533; N4N&#65533;&#65533;R&#286;&#65533;(EI&#65533;&#65533;m&#65533;&#297;&#65533;&#65533;&#65533;&#65533;&#65533;`&#65533;&#65533;&#65533;&#65533;&#65533;&#65533;c&#65533;&#65533;@&#65533;o&#65533;`D&#65533;o&#65533;&#65533;#:F0&#65533;b[*&#65533;h&#65533;!&#65533;Tx&#65533;i&#65533;+&#65533;0&#65533;0&#65533;p&#65533;&#65533;&#65533;&#65533;&#65533;&#65533;&#65533;qM&#65533;GD	&#65533;&#65533;&#65533;&#316;&#1193;r&#65533;&#65533;jA&#65533;F&#65533;M&#65533;&#65533;&#65533;[&#65533;&#65533;&#65533;%&#65533;C&#65533;&#65533;B&#65533;&#65533;&#65533;&#65533;&#65533;B$&#65533;#&#65533; +|&#65533;e&#65533;G&#65533;&#65533;'&#65533;&#65533;&#65533;8&#65533;4&#65533;&#65533;&#65533;xC6&#65533;&#65533;&#65533;&#65533;&#65533;&#65533;&#65533;b&#65533;&#65533;}&#65533;$&#65533;&#65533;'|&#65533;|&#65533;&#65533;&#65533;=I* &#65533;&#1785;&#65533;`&#65533;&#65533;S&#65533;x&#65533;&#65533;$&#613;&#65533;&#65533;-`&#65533;&#65533;&#65533;&#65533;&#65533;<&#65533;&#65533;&#65533;69&#65533;J&#65533;&#65533;&#65533;&#288;&#65533;2&#65533;Y&#65533;q&#65533;C &#65533;`#&#65533;&#65533;&#65533;6tJK&#65533;&#65533;&#65533;d&#65533;&#35783;h&#65533;&#65533;W!&#65533;#&#65533;&#65533;&#65533;<	VX&#65533;&#65533;zX&#65533;[8	?&#65533;&#65533;8,&#65533;x&#65533;!z&#65533;&#65533;*6&#1216;&#693;&#65533;&#265;&#65533;^)&#65533;c&#65533;&#65533; M&#65533;8&#65533;&#65533;&#65533;&#65533;&#65533;z&#293;&#65533;&#65533;&#65533;&#252;&#65533;As&#65533;&#65533;&#65533;&#65533;&#65533;0\8&#65533;&#65533;D4~\&#65533;&#65533;&#65533;7&#65533;C	>K"4Ho&#65533;7L
&#65533;8&#65533;dH&#65533;&#65533;&#65533;&#200;&#65533;&#65533;t&#65533;&#65533;X&#65533;&#65533;&#65533;&#65533;&#584;&#65533;&#65533;H&#65533;&#40074;&#65533;&#65533;I&#65533;t&#65533;=l&#787;&#65533;&#65533;&#65533;H!L&#65533;&#65533;&#65533;&#65533;4H&#65533;&#65533;&#1083;&#65533;h&#65533;&#65533;sD&#65533;B&#65533;"Z0&#65533;&#65533;F&#65533;&#65533;K&#65533;s&#65533;A&#65533;&#65533;Fi&#65533;
&#65533;
R
&#65533;&#65533;n&#65533;n&#65533;5&#65533;&#65533;&#65533;&#65533;1&#458;(J&#65533;&#65533;&#65533;pP*$&#65533;^c&#647;@F#&#65533;.&#10902;&#65533;&#65533;&#65533;&#65533;&#65533;L&#65533; &#65533;&#65533;&#65533;&#65533;2&#65533;&#65533;@L&#65533;+k &#65533;&#9003;t&#65533;&#65533;<&#65533;&#65533;+jyk0H&#65533;#D	bh&#618;(&#65533;&#65533;L>5)&#65533;&#65533;d&#65533;5|&#65533;|&#65533;&#65533;&#65533;u`&#65533;&#65533;&#65533;&#65533; &#65533;&#65533;d&#65533;.&#65533;`]`&#65533;&#65533;&#65533;d&#65533;C&#65533;j&#65533;&#65533;d	"&#65533;&#65533;H*M&#65533;"&#65533;&#65533;&#65533;&#853;H(&#65533;&#65533;&#65533;&#65533;&#65533;I0&#65533;&#65533;?&#65533;4&#65533;@?L&#1268;&#65533;&#138;&#65533;&#65533;&#65533;M&#65533;&#65533;&#65533;@&#65533;&#65533;&#65533;FR&#65533;&#1003;&#65533;m&#65533;N&#65533;Tp&#65533;&#65533; &#65533;&#65533; &#65533;&#1096;Khd&#65533;	&#65533;&#65533;X*P&#65533;fXE&#1120;M&#65533;&#65533;T&#65533;@" ]&#65533;K&#65533;Oa&#65533;&#65533;:&#65533;&#65533;@&#65533;&#65533;&#65533;KI&#65533;E&#65533;kH&#65533;o&#65533;&#65533;&#65533;#YyU&#65533;9&#65533;&#65533;L&#65533;dM&#65533;&#65533;ai5&#65533;&#65533;U^&#65533;&#65533;&#65533;P&#65533;&#65533;T5:&#65533;1&#65533;`&#65533;&#65533;l&#65533;&#65533;5T&#1107;&#1029;F&#1158;&#65533;&#65533;&#65533;m&#65533;&#65533;&#1868;&#65533;l&#65533;&#65533;&#1427;`&#65533;r&#65533;,&#65533;&#65533;&#65533;D&#1494;`&#1169;t&#65533;&#1286;$&#65533;&#65533;=&#65533;R&#65533;PW&#65533;&#65533;W&#65533;Z&#65533;h&#65533;.&#65533;&#65533;z&#65533;&#1514;&#65533;R&#65533;N&#65533;&#65533;W&#65533;H&#65533;<X%?&#65533;&#65533;8&#39858;&#65533;&#780;O5 G&#65533;H&#65533;&#65533;&#65533;Fl&#65533;&#65533;&#1550;&#65533;B&#65533;&#65533;&#65533;8&#65533;&#65533; &#65533;&#1112;&#65533;_\!H&#65533;C&#1056;&#65533;&#65533;&#65533;&#65533;b&#65533;T&#65533;&#65533;o&#65533;H&#65533;!&#65533;&#65533;8&#65533;&#65533;x&#65533;~P&#65533;b&#65533;&#65533;&#65533;P1P&#65533;E&#65533;&#65533;=&#65533;
&#65533;0&#65533;&#65533;&#65533;t{n&#65533;&#65533; 5&#65533;&#65533;&#65533;mt&#65533;E&#65533;%"+&#65533;&#65533;&#787;&#65533;<[&#65533;]&#65533;&#65533;&#65533;&#65533;&#65533;
@&#65533;&#65533;?(Kf&#65533;+&#65533;&#65533;[=&#65533;&#65533;&#65533;&#65533;!&#65533;&#65533;&#1030;&#65533;]&#65533;s&#65533;&#65533;v&#65533;&#65533;qe	o&#65533;&#65533;&#65533;&#65533;Q&#65533;4&#65533;p]
&#65533;&#65533;&#65533;vm&#1555;&#65533;&#1159;&#65533;&#65533;&#65533;&#65533;B&#65533;&#65533;&#65533;M&#65533;H&#65533;;l&#65533;"&#65533;&#65533;-`n	Xt:K&#65533;&#65533;&#65533;b&#65533;&#1461;&#65533;&#65533;&#65533;&#65533;0&#65533;&#65533;+&#136;&#65533;&#65533;&#65533;&#65533;&#65533;m	W&#65533;&#65533;&#65533;N&#65533; "i;x&#1610;&#65533;&#65533;&#65533;&#65533;p H&#1748;&#65533;`&#65533;&#65533;&#65533;&#65533;P%&#65533;&#65533;&#65533;^&#65533;EE&#1068;&#1930;&#65533;w	"&#65533;&#65533;&#1028;&#65533;Q&#65533;&#65533;b&#65533;&#65533;]&#65533;$p&#65533;&#65533;&#65533;8&#65533;&#65533;&#65533;&#65533;
FTV&#65533; &#448;&#65533;&#65533;[zL&#1281;&#65533;s&#65533;k&#65533; &#65533;C&#65533;K&#65533;&#65533;X&#65533;	&#65533;&#65533;&#65533;0&#65533;&#197;&#65533;&#349;>IB&#65533;|&#65533;&#65533;&#65533;DI&#65533;8
*P&#65533;&#65533;&#65533;Iz&#65533;&#65533;Fz4&#65533;K &#65533;&#65533;&#1836;&#65533;U&#65533; &#65533;>&#65533;&#65533;M&#65533;&#65533;&#65533;&#1494;h&#65533;&#1468;&#65533;&#65533;+ f&#65533;a=&#65533;&#65533;&#65533; &#65533;5&#65533;R&#65533;&#65533;>&#65533;[&#65533;'&#65533;&#65533;&#65533;&#65533;&#65533;K&#1774;3=&#65533;3&#65533;&#65533;A&#65533;&#370;&#65533;V&#65533;O&#65533;8&#65533;9&#65533;S&#65533;b_a&#65533;&#65533;&#65533;#/N&#65533;&#65533;P&#65533;&#65533;R&#65533;&#65533;ZL&#65533;&#65533;Q&#65533;waZ&#65533;B	&#1809;&#65533;Xx&#65533;_&#65533;&#65533;&#65533;&#65533;
&#65533;&#65533;Q&#65533;e&#65533;&#65533;iK&#65533;;s&#65533;3&#65533;0&#65533;&#65533;&#65533;%(F&#65533;&#65533;&X	H&#65533;,+c&#65533;J^&#65533;`&#65533;&#1416;&#65533;&#65533;&#65533;P&#65533;&#65533;&#65533;&#65533;	&#65533;C&#65533;&#65533;tK&#1420;&#65533;h(&#65533;&#65533;&#65533;`&#65533;&#65533;9EM&#65533;:&#65533;&#65533;&#65533;Qp&#65533;p&#65533;&#65533;&#65533;&#65533;6&#65533;&#65533;&#65533;X&#65533;&#65533;&#65533;&#65533;&#65533;Xe&#1024;&#65533;M&#65533; 8@&#65533;7&#65533;&#1493;&#65533;&n`&#65533;&#65533;x&#65533;&#860;&#65533;hF	f N&#65533;@&#65533;&#65533;&#65533;MM
&#65533;&#65533;&#65533;;R&#65533;&#65533; &#65533;L&#65533;
)&#65533;&#65533;4&#65533;q&#65533;&#65533;&#65533;&#65533;[&#65533;&#65533;$PKD&#65533;&#65533;:h&#65533;;#}&#65533;&#65533;{&#225;&#65533;&#65533;Nd&#65533;U&#65533;&#1044;&#65533;yKn&#65533;J&#65533;&#65533;&#65533;&#65533;&#65533;&#65533;<7A0&#65533;@&#65533;0&#65533;s0&#65533;&#65533;&#65533;k&#65533;&#65533;&#65533;&#65533;&#65533;=&#65533;&#65533;&#65533; &#65533;H&#65533; R@&#65533;f&#65533;	&#65533;#&#65533;&#65533;&#65533;3=h&#65533;&#65533;&#65533;M&#65533;d&#65533;&#65533;d&#65533;&#65533;1+&#65533;&#65533;&#1430;@&#25088;&#65533;@&#65533;>&#65533;&#65533;S&#65533;&#65533;&#65533;&#65533;&#65533;48&#41440;&#65533;7&#7721;@&#65533;%&#65533;&#65533;5;	&#1355;&#65533;0&#65533;j4&#65533;I&#65533;&#65533;&#65533;4&#65533;x&#65533;&#65533;&#65533;&#65533;&#932;&#65533;xb&#65533;=aYV&#65533;k&#1160;&#65533;&#65533;-&#65533;Ix&#65533;k&#65533;~&#65533;&#65533;M&#65533;"&#65533;&#65533;&#65533;"&#65533;a)&#65533;&#65533;&#651;b&#65533;i&#65533;&#65533;RN&#65533;h&#65533;p+&#65533;X&#65533;%&#65533; I&#65533;i.[&#65533;&#65533;l&#65533;&#65533;8&#65533;&#65533;&#65533;&#65533;5&#65533;8&#65533;v	:<&#65533;SK0&#1941; &#65533;&#65533;&#65533;&#65533;&#65533;&#65533;$&#65533;) &#65533;h&#65533; &#65533;&#65533;&#1032;2&#65533;&#65533;@&#65533;&#65533;&#65533;&#65533;
?&#65533;&#65533;&#65533;&#65533;&#65533;h&#65533;0&#65533;&#65533;0=&#65533;~=&#65533;&#65533;y&#65533;&#65533;&#65533;&#65533;&#65533;&#65533;&#65533;&#65533;&#65533;y&#65533;&#65533;I&#65533;n&#65533;Z&#65533;&#65533;&#65533;{&#1416;@,`&#65533;&#597;x&#21024;&#65533;4&#65533;&#65533;M&#1540;&#65533;&#65533;]'&#65533;&#65533;k>&#65533;&#65533;L&#65533;Wb : &#65533;&#65533;&#65533;&#65533;}&#1285; &#65533;&#65533;&#65533;&#546;Rf(&#65533;X&#65533;&#65533;x&#65533;&#65533;&#65533;&#65533;-&#65533;&#65533;z&#65533;=N&#65533;4&#1567;&#65533;&#65533;:&#65533;8&#65533;&#65533;&#65533;&#65533;e&#65533;'S&#65533;x0m&#65533; SP&#65533;0&#65533;&#65533;&#65533; S.&#65533;&#65533;`&#65533;&#65533;.&#65533;&#65533;&#65533;IC&#65533; &#65533;&#65533;&#65533;`&#65533;&#65533;&#65533;&#38646;&#65533;&#65533;&#65533;"XiRH&#65533;(G3&#65533;s&#65533;&#65533;F&#65533;&#65533;N&#65533;&#65533;&#65533;&#65533;:&#65533;!&#65533;<h&#54640;&#65533;(,nP&#65533;b&#65533;&#65533;E&#1040;?&#65533;{&#65533;P&&#65533;Z&#65533;&#1934;&#65533;&#1966;;g	:&#65533;&#65533;&#65533;F&#65533;&#65533;&#65533;>_	O&#65533;5 &#65533;&#65533;&#65533;r&#65533;&#65533;F&#65533;=&#65533;3,&#65533;=`&#65533;t&#65533;&#65533;t&#65533;&#65533;&#65533;v8&#65533;&#515;P	oX`&#65533;&#65533;&#65533;4P&#65533;&#65533;2<&#65533;&#65533;&#65533;&#65533;&#65533;&#65533;` )?&#65533;&#65533;9j&#65533;&#65533;&#65533;&#65533;>&#65533;&#65533;\v	&#65533;&#65533;&#65533;+&#65533;&#65533;&#65533;&#65533;&#65533;&#65533;&#65533;m &#65533;u	M&#65533;P&#65533;d_	&#65533;&#65533;&#65533;Py&#65533;g&#65533;q&#65533;i&#65533;&#65533;&#65533;&#65533;&#65533;&#65533;&#65533;&#65533;`&#65533;p&#65533;&#65533;&#65533;qP&#65533;p&#31498;&#65533;&#65533;&#490;&#65533;*&#65533;&#65533;&#65533;rw&#65533;Y&#65533;&#65533;x&#65533;O&#65533;&#65533;b&#65533;A&#65533;4&#679;;gtN&#65533;&#65533;x&#65533;&#65533;&#790;&#58998;&#65533;&#1219;%&#65533;&#65533;&#65533;n&#65533;&#65533;&&#65533;&#65533;C&#65533;&#65533;&#65533;@PZ&#65533;x8&#65533;Ys&#65533;)&#65533;@^&#65533;Y[&#65533; &#65533;^(&#65533;&#65533;0&#65533;&#65533;&#2020;&#65533;8y&#65533; &#65533;t&#65533;&#65533;l&#65533;Kn&#65533;&#65533;&#65533;&#774;&#65533;& &#65533;&#65533;R&#65533;t&#65533;w	&#65533;&#65533;&#65533;I&#462;0&#65533;&#65533;X*&#65533;&#65533;&#65533;&#65533;&#65533;&#1772;o&#65533;oz&#65533;_&#65533;&#65533;uz&#65533;&#65533;z&#65533;&#65533;t&#65533;(&#65533;(O&#65533;v&#65533;&#65533;>&#65533;&#1814;&#65533;&#65533;&#65533;&#65533;&#65533;&#65533;g	&#65533;G&#65533;``&#65533;gg&#65533;&#65533;&#65533;&#65533;`&#65533;&#65533;p0zw&#65533;&#65533;&#65533;3p&#65533;&#65533;&#65533;&#65533;&#65533;X&#65533;3&#65533;&#65533;w&#65533;v&#65533;&#65533;x
&#65533;&#65533;&#65533;z&#65533;4&#65533;&#65533;z
&#65533;p&#65533;@1P&#65533;&#65533;@&#65533;
 &#65533;&#47744;! &#65533;&#65533;c&#65533;&#65533;&#39424;(&#65533;s&#65533;X&#65533;xX3J*&#65533;&#65533;&#65533;&#65533;8&#65533;8&#65533;X&#65533;1m&#65533;&#65533; &#65533;&#65533;&#65533;&#65533;&#65533;&#65533;&#1702;&#65533;O(&#65533;bH&#65533;&#65533;&#65533;&#65533;T&#65533;&#327;P,Wr&#65533;ip~&#776;&#65533;8	(&#65533;&#65533; &#65533;&#800;&#65533;&#65533; '&#65533;;|C&#65533;&#65533;&#65533;&#65533;>&#65533;L&#65533;&#65533;&#65533;&#65533;&#65533;&#65533;&#1475;<&#65533;&#65533;&#65533;&#65533;&#65533;f&#65533;(&#65533; &#1044; &#65533;'&#65533;Wh1&#65533;"1&#65533;&#65533;'p&#65533;&#65533;E&#65533;DX&#65533;&#65533;&#65533;.T&#65533;P"&#193;/b&#808;q#&#462;?n,&#65533;O&#65533;@&#65533;9,&#65533;&#65533;&#65533;d&#65533;#S;,E;&#65533;6ksy&#65533;%&#973;3]&#65533;&#65533;d&#405;*r&#65533;&#290;&#1125;J&#65533;5*&#65533;&#1317;+(&#65533;`H&#65533;XtM&#65533;&#65533;&#65533;&#65533;(&#65533;v&#65533;/&#65533;&#65533;j3&#65533;7&#65533;&#65533;&#65533;&#65533;C&#65533;<&#65533;&#65533;A&#1314;&#65533;nk&#65533;&#65533;/&#65533;&#65533;&#1095;&#65533;&#65533;&#65533;^&#65533;C&#65533;&#65533;&#926;=$h&#65533;E&#65533;&#65533;&#65533;&#65533;&#65533;$P&#65533;&#65533;D&#65533;&#65533;&#65533;8&#65533;&#65533; :&#65533;&#65533;&#65533;&#65533;{`&#65533;_;&#65533;`Gx^&#65533;3&#65533;&#65533;&#65533;&#774;&#65533;&#65533;O&#65533;&#65533;]&#65533;&#65533;&#65533;5V&#65533;nQ&#65533;&#65533;&#65533;M&"p&#65533;g"&#65533;,&#65533;oQ|&#65533;&#65533;&#65533;&#65533;&#65533;q/&#65533;T&#65533;&#65533;&#65533;&#65533;i(&#65533;&#65533;?)&#65533;d&#65533;A&#65533;&#65533;&#65533;D&#65533;`C.X&#65533;{B8P9LX&#65533;F&#1484;d&#65533;$u&&#65533;&#65533;h&#65533;?yx&#65533;aZ&#65533;x&#65533;&#65533;&#65533;&#65533;&#65533;&#65533;(&#65533;!&#65533;&#65533;&#65533;&#65533;&#65533;&#537;FZ&#65533;E#&#65533;&#65533;&#65533;&#65533;n&#65533;&#65533;ba!&#65533;&#65533;&#65533;a>&#65533;&#65533;&#65533;@&#65533;	6&#65533;%&#65533;MI&#65533;&#65533;&#65533;&#65533;&#65533;&#65533;&#65533;&#65533;%&#65533;a\fvIO&#65533;&#65533;&#65533;&#65533;e&#65533;&&&#65533;iF&#65533;&#65533;&#65533;qQ&#65533;0&#65533;&#65533;&#65533;&#65533;&#65533;tT&#65533;@f&#769;&#65533;?s&#65533;&#65533;'F&#65533;`Bd2&#42752;=)&#65533;`&#65533;E&#65533;5:)&#65533;&#65533;w|*&#65533;z&#65533;&#65533;FGm&#65533;&#65533;p&#65533;\&#65533;q&#65533;?&#65533; &#65533;E&#65533;&#65533;a&#65533;?Vt`&#65533;&#65533;`&#65533;+p	k&#65533;@&#65533;&#65533;&#176;vXak3&#65533;r&#65533;&#1971;&#65533; )&#65533;2 P&#65533;qD&#65533;&#65533;X`Q&#65533;L!_&#65533;BH_{&#65533;Y&#65533;@&#65533;&#65533;S&#65533;&#65533;&#65533;P&#65533;&#65533;[&#65533;&#65533;
&#65533;&#65533;&#65533;~F&#65533;?'M&#65533;&#65533;1&#65533;&#65533;&#65533;?-&#65533;@gF[&#65533;&#65533;?u&#65533;&#65533;&#65533;&#65533;@&#65533;&#65533;&#65533;&#65533;&#65533;-$&#65533;L"'w&#65533;&#65533;&#189;&#65533;l&#65533;&#158;&#65533;&#65533;E&#301;`&#65533;Q&#65533;&#65533;I&#1310;&#65533;P,&#65533;&#65533;uF&#65533;&#65533;?Klq&#65533;a&#65533;&#65533;&#65533;LX&#65533;&#65533;1&#65533;L_D&#65533;&#65533;&#65533;4&#65533;&#65533;&#65533;6&#65533;3&#65533;(&#65533;&#65533;F~*'&#1609;&#65533;&#65533;N&#65533;&&#65533;&#65533;f&#65533;f&#65533;]6F&#65533;&#65533;	&#65533;&#65533;9xi&#65533;&#65533;EO<&#65533;&#65533;&#65533; 0&#65533;zt&#65533;|&#65533;4&#65533;/&#65533;&#65533;&#65533;&#65533;?&#65533;47&#65533;&#65533;&#65533;ws&#65533;&#65533;"&#65533;}&#65533;o&#65533;y&#65533;&#65533;7&#65533;&#65533;&#65533;&#65533;8F&#65533;w&#65533;&#65533;o&#65533;?&#65533;Z`&#65533;$&#65533;&#65533;xny&#65533;&#65533;&#65533;y&#65533;an&#65533;&#65533;&#65533;F&#65533;b&#65533;&#65533;E>_ZBM&#65533;&#65533;@&#65533;c_&#65533;&#1923;s&#65533;&#65533;I!}&#65533;^&#65533;&#65533;&#65533;/&#65533;?&#65533;D&#65533;~&#65533;&#65533;_&#65533;&#65533;mX&#65533;@&#65533;\&#65533;&#65533;&#65533;&#65533;&#65533;o&#65533;&#65533;&#65533;&#65533;&#65533;$#&#65533;&#65533;!?&#65533;&#65533;$|&#65533;R`n&#65533;6&#65533;&#65533;&#65533;h&#65533;&#65533;&#65533;4b&#65533;&#65533;1&#65533;"=&#65533;c&#1565;:h&#65533;9&#65533;&Nr&#65533;	&#65533;&#65533;EdE&#1859;&#1059;&#65533;V&#65533;&#65533;u@&#65533;
&#65533;Q&#65533;`&#65533;Q&#65533;&#65533;|r8&#65533;&&#65533;]&#65533;&#65533;&#65533;&#65533;.RD&#65533;&#65533;&#1329;&#65533;"&#65533;&#65533;(&#65533;l&#65533;&#65533;&#65533;&#65533;g&#65533;&#65533;&#65533;G&#65533;&#65533;r&#65533;&#14977;,&#65533;y&#65533;&#65533;9B/^ds&#65533;.&#65533;&#65533;&#65533;&#65533;&#65533;]&#65533;&#65533;&#65533;&#65533;&#65533;x&#65533;k&#65533;j0&#65533;&#65533;&#65533;?|&#65533;&#65533;}y&#65533;&#65533;&#65533;&#65533; C&#65533;&#65533;mO&#65533;&#65533;&#65533;&#65533;&#65533;&#65533;=&#65533;&#65533;&#65533;&#65533;
+&#65533;&#65533;&#65533;a &#65533;&#65533;&#1552;!&#65533;&#65533;#&#65533;G&#65533;2&#65533;?&#65533;d&#65533;0&#65533;(&#65533;7M&#65533;$&#65533;A,3&#65533;	`	&#65533;&#65533;&#65533;&#65533;%&#65533;#\&#65533;&#65533;?T&#65533;1&#65533;&#65533;&#65533; &#65533;&#65533;1&#65533;&#65533;I&#65533;&#65533;&#65533;9B&#65533;&#65533;#&#65533;$75BI&#65533;&&#65533;&#65533;9d&#65533;&#65533;<Nm17&#65533;3O&#65533;H*P&#65533;3&#65533;&#65533;O&#1523;&#65533;y&#65533;&#65533;SB$&#65533;@&#65533;&#65533;&#65533;&#65533;@&#65533;@&#65533;&#65533;+n`9&#65533;&#65533;=&#65533;&#65533;&#65533;LB &#65533; P&R&#1103;&#65533;&#65533;t&#65533;&#65533;6^&#65533;Q&#65533;4q &#65533;P0"H&#65533;&#65533;&#1786;&#65533;&#65533;G f+[ I&#65533;?&&#65533;&#65533;&#65533;wF\&#65533;&#65533;v3&#65533;+&#65533;&#65533;&#65533;J&#1315;2&#1046;H&#1864;&#65533;#&#65533;XH#"e&%4@R&#65533;2C&#65533;&#65533;PU7&#65533;&#27029;&#65533;$&#65533;*&#65533;
&&#65533;&#65533;4-P&#65533;l&#65533;1&#65533;&#65533;&#65533;tj&#65533;"&#65533;g&#65533;&#65533;b&#65533;&#65533;&#65533;4&#65533;&#65533;lZ&#65533;fh&#223;^U&#65533;~$Ry&#65533;&#65533;&#65533;&#65533;&#65533;8} 6&#65533;&#65533;&#65533;?&#65533;&#65533;&#65533;O<&#65533;H,b&#65533;}&#65533;G&#65533;2&#65533;&#65533;&#1242;&#65533;&#65533;N &#65533;&#65533;&#65533;-6&#65533;&#65533;+6
X&#65533;&#65533;&#65533;&#65533;FT N&#65533;mF(&#65533;&#65533;&#65533;&#65533;#&#1544;V&#46171;&#65533;&#65533;v&#65533;&#65533;&#65533;22	&#65533;&#65533;c)\:&#65533;k&#65533;&#65533;&#65533;f&#65533;&#65533;vw&#65533;&#65533;&#65533;By&#65533;&#65533;Ew;A2&#65533;&#65533;\/#&#65533;[=&#65533;"&#65533;3F&#65533;/R&#65533;&#65533;&#65533;j&#65533;B# &#65533;&#65533;T9&#65533;k\u &#65533;&#65533;Q6&#65533;&#65533;b5&#65533;&#65533;a&#65533;{vi cBxan-&#65533;&#65533;\6&#65533;g6&#65533;"&#1396;H&#65533;z&#65533;&#65533;b&#65533;&#65533;&#65533;!:@X9&#65533;&#65533;1&#65533;TpP&#65533;&#65533;&#65533;&#65533;D^&#65533;r&#65533;c&#65533;8&#65533;q&#314;^&#65533;&#65533;rg;&#65533;&#65533;N#&#65533;&#65533;
4&#65533;&#65533;&#65533;&#65533;$&#65533;J&&#65533;?RKO&#65533;,&#65533;&#65533;&#65533;&#65533;l&#65533;&#65533;&#1852;&#65533;(&#65533;&#65533;&#65533;@DqkS6@&#65533;&#568;:r&#65533;&#65533;&#65533;
&#65533;&#65533;&#65533;!&#65533;	&#65533;&#467;X&#65533;$:&#65533;&#65533;&#65533;Z&#65533;&#896;&#65533;&#65533;&  &#65533;Y&#835;&#65533;&#65533;?&&#65533;5&#65533;&#65533; &#65533;Ptl&#65533;&#65533;&#65533;d&#65533;7&#65533;i&#65533;&#65533;'&#65533;&#1435;&#65533;e1&#65533;T_&#65533;}&#65533;BS*M&#65533;&#621;~$)`&#65533;;M&#65533;z&#65533;I&#65533;&#1328;&#1075;:M0&#259;&#65533;&#65533;&#65533;A@e&#65533;&#65533;"&#65533;&#65533; 'c&#65533;-&#65533;&&#65533;&#65533;$s0&#65533;Z &#65533;&#65533;6&#65533;a&#65533;Jl@%pB!&#65533;W&#65533;&#1304;&#65533;8&#65533;&#65533;&#1996;&#65533;r&#65533;^x&#65533;s&#65533;,8@&#65533;&#65533;&#65533;)&#65533;e&#65533;&#65533;&#65533;4&#65533;&#65533;P#&#65533;r&#65533;&#65533; &#65533;&#65533;&#65533;&#65533;&#536;c&#65533;M\DplvnF:&#65533;dASA &#65533;&#65533;&#65533;E &#65533;hHKW&#65533;&#65533;. &#65533; &#65533;&#65533;y&#65533;	9&#65533;c&#65533;&#65533;*Z&#65533;&#65533;&#65533;."&#65533;&#65533;!&#65533;&#65533;&#65533;&#65533;@&#65533;&#65533;/&#65533;&#65533;Q&#65533;&#65533;&#65533;F&#65533;&#65533;^&#65533;j&#65533;&#65533;~&#65533;&#65533;U&#65533;w&#446; -&#65533;.&#65533;&#65533;)}&#65533;&#65533;[&#21137;\_&#257;&#65533;L&#65533;&#65533;&#65533;&#65533;A=(N&#65533;&#65533;&#1751;&#65533;&#65533;&#65533;&#65533;&#65533;
&#65533;&#65533;&#65533;C&#65533;Dk&#65533;D&#65533;&#65533;&#65533;H&#65533;4&#62252;&#65533;&#65533;Q&#65533;&#65533;&#1264;&#65533;&#65533;&#65533;4&#65533;&#65533;&#65533;
&#65533;>&#65533;&#65533;}&#1870;&#65533; m&#65533;	&#65533;&#65533;@&#65533;&#65533;&#65533;(l`	&#65533;bF&#65533;Q&#65533;6&#65533;&#65533;&#65533;&#65533;D&#65533;aw
&#65533;&#65533;5b`d&#65533;m&#65533;E&#65533;&#65533;x~2w&#65533;&#65533; &#65533;q&#65533;&#65533;Y&#65533;&#65533;&#65533;&#65533;&#65533;[&#65533;\HC&#65533;&#65533;t&#65533;&#65533;&#65533;&#65533;&#65533;4&#65533;&#963;Y3&#65533;&#65533;&#65533;b&#65533;&#65533;&#65533;&#65533;_&#65533;&#65533;Ay@}&#65533;&#65533;&#65533;	K9&#65533;&#65533;&#65533;&#65533;`&#65533;&#65533;&#65533;&#65533;R:&#65533;d&#65533;*z&#65533;&#65533;o&#65533;1&#65533;&#65533;V&#65533;i&#65533;&#65533;]&#65533;&#65533;&#1626;&#65533;&#65533;&#65533;|F&#65533;&#65533;&#583;}&#65533;&#65533;&#65533;0&#65533;&#65533;p&#65533;%&#65533;&#65533;&#65533;&#65533;%&#65533;&#65533;&#65533;&#65533;G&#65533;&#65533;G&#65533;&#65533;?0Yj&#65533;&#65533;u&#65533;&#65533;Y&#65533;Y  P&#65533;&#65533;&#65533;&#65533;@X&#65533;&#65533;y&#65533;`&#65533;&#65533;,&#1530;&#65533;?&#65533;Y&#65533;M&#65533;&#65533;^&#65533;&#65533;&#65533;&#65533;9&#65533;G&#65533;&#1789;u&#65533;'&#1795;m&#65533;x&#65533;@,&#65533;=D!p&#65533;? &#1102;&#65533;&#209;&#65533;V &#65533;&#65533;	l&#65533;&#65533; &#65533;
&#65533;Fx&#65533;@(&#65533;&#65533;&#65533;^r}F&#65533;&#65533;r&#65533;^FL&#65533;t&#65533;&#65533;E&#65533;&#65533;&#65533;&#65533;&#65533;?D&#65533;]&#65533;&#65533;&#65533;Y&#65533;a&#65533;&#65533;&#65533;!&#65533;M B&#65533;&#65533;&#65533;&#65533;P9&#65533;XJ&#65533;&#65533;A&#65533;&#65533;! &#65533; &#65533;&#65533;Y&#65533;&#65533;q&#65533;&#65533;_g&#65533;W(&#1431;@&#65533;(&#65533;b&#65533;&#65533;b(&#65533;&#65533;'&#65533;&#65533;&#65533;&#1987;a&#65533;3&#65533;&#65533;,b]&#65533;m]l4 &#65533;&#65533;&#65533;&#65533;FF&#65533;@@`&#65533;&#65533;&#65533;&#65533;]|}`Z&#65533;8}&#65533;&#65533;&#65533;&#65533;&#65533;iD&#65533;=Z&#65533;!&#65533;&#65533;Y&#65533;`&#65533;&#65533;&#65533;EZ&#65533;&#65533;c&#65533;&#608;F &#65533;	&#65533;&#65533;I&#65533;JW&#65533;y&#65533;j&#65533;u-&#65533;\D&#59649;9
Dn^&#65533;&#65533;N,A1&#65533;&#65533;
&#65533;G&#65533;&#65533;t&#65533;&#65533;<dY&#65533;{&#20323; &#65533;c&#65533;E&#65533; &&#65533;9&#65533;f&#65533;C:&#65533;&#65533;9&#65533;D\&#65533;&#65533;:$!Z&#65533;&#65533;C&#65533; ^D &#65533;0H&#65533;A&#65533;K&#65533;,&#65533;$&#65533;&#65533;\'&#65533;\&#65533;&#65533;&#65533;g&#65533;&#65533;NXN&#65533;$&#65533;&#65533;&#65533;	&#65533;1&#65533;\-&#65533;&#65533; L&#65533;&#65533;&#65533;X/n&#1844;&#65533;	&#65533;c&#65533;A&#65533;&#65533;&#65533;c&#65533;&#65533;?&#65533;&#65533;p&#65533;iF1^`&#65533;&#1076;%&#65533;&#1972;&#65533;Fxb&#65533;l&#65533;&#65533;&#65533;J&#65533;KF&#65533;]&#65533;^&#65533;?&#65533; B&#65533;D&#65533;#&#65533;&#65533;&#65533;&#65533;&#65533;D&#65533;&#65533;9&#65533;&#65533;&#65533;E&#65533;&#65533;&#65533;#G&#65533;TgY&#65533;&#65533;&#65533;EH!F,&#65533;yC`&#65533;&#931;&#65533;&#65533;&#65533;F&#65533;&#65533;&#65533;&#65533;&#65533;$&#65533;gx&#65533;<&#65533;&#65533;$&#65533;&#65533;?t P&#65533;&#65533;&#65533;&#65533;&#65533;&#65533;&#65533;&#65533;PA&#65533;en&#65533;&#65533;MWtQ&#65533;&#65533;&#65533;&#65533;_
&#65533;*&#65533;dFh&#65533;pB &#65533;F&#65533;j&#65533;VrB#%&#65533;&#65533;db&#65533;&#65533;&#65533;MF&#65533;!&#65533;OL&#65533;&#65533;dw&#65533;bT&#65533;&#65533;-}&#65533;x&#65533;vB&#65533;QS,j&#835;=&#65533;&#65533;&#65533;HX-~D&#65533;&#65533;&#65533;&#65533;S"`+|&#65533;sTere0v&#65533;?P&#65533;?x&#65533;f&#65533;Wz&#65533;V&#65533;&#65533;&#65533;
&#65533;&#65533;&#65533;P&#65533;-#Z&#65533;Fx&#65533;&#65533;8&#65533;&#65533;&#65533;yYaw&#65533;Y=&#65533;&#65533;&#65533;e&#301;&#65533;&#65533;M&#65533;:
&#65533;&#65533;&#65533;&#65533;&#65533;[:z&#65533;&#65533;y$&#65533;udG&#65533;NF&#65533;&#65533;U&#65533;C$_&#65533;IZ&#65533;&#65533;&#65533;&#65533;&#65533;[&#65533;&#65533;&#65533;?PB#P-&#65533;Y&#65533;&#65533;&#65533;+&#65533;&#65533;&#65533;X&#65533;&#65533;hj%&#65533;&#65533;&&#65533;BH	&#65533;&#65533;&#65533;,&#65533;^&#65533;&#65533;&#65533;%&#65533;I"&#65533;&#65533;&#65533;t&#65533;&#65533;&#65533;&j&#65533;&#65533;&#65533;&#65533;&#65533;nb&#65533;C6^&#65533;&#65533;)N&#140;&#65533;;&#65533;EX$&#65533;&#311;&#65533;&#65533;+&#65533; @%&#65533;&#65533;%R&#65533;Dt&#65533;&#765;@&#65533;&#65533;K&#65533;&#65533;&#65533;y&#1933;&#65533;&#65533;&#65533;&#65533;a&#65533;&#65533;A&#65533;&#65533;&#802;&#65533;&#780;,bMz
1`g&#1289;&#65533;x]F&#65533;&#156;&#65533;	~
:`&#65533;q&#65533;&#65533;D:&#65533;d&#65533;@h&#65533;&#65533;&#65533;`&#65533;&#65533;b`%m&#65533;&#65533;&#65533;F&#65533;.&#65533;"&#65533;&#65533;J&#65533;Z&#65533;&#65533;@\&#65533;&#65533;&#65533;&#65533;&#65533;QN&#65533;&#65533;&#65533;&#65533;&#65533;&#65533;Q\k&#65533;AW&#65533;M&#65533;6&#65533;&#65533;8.^jd &#65533;\&#65533;9Z&#65533;
@&#65533;&#65533;&#65533;D.>&#65533;&#447;5&#65533;E&#65533;h&#65533;&#65533;
&#65533;[&#65533;&#65533;&#65533;T`&#65533;&#65533;&#65533;E&#65533;&#65533;&#65533;&#65533;&#65533;!%&#65533;P&#65533;K&#65533;)&#65533;p&#65533;&#65533;&#65533;&#65533;ft%_b&#65533;f&#65533;&#65533;f&#65533;1Z&#65533;!&#65533;&#65533;kE&#65533;&#65533;n&#65533;&#65533;%&#65533;j&#65533;7n&#65533;&#65533;&#65533;&#65533;&#65533;&#65533;&#1061;&#65533;%&#65533;@&#65533;h&#65533;dLH&#65533;&#65533;&#65533;&#65533;K&#65533;&#65533;2vj&#65533;$&#65533;wZy&#65533;WG&#65533;R&#65533;L&#1086;&#65533;z&#65533;&#65533; bM&#65533;&#65533;&#65533;&#65533;Z&#65533; &#65533;F&#65533;&#65533;I&#65533;&#65533;&#65533;@&#65533;&#65533;&#65533;6&#65533;&#65533;F0[
#G&#65533;&#65533;&#65533;J&#65533;v^&#179;aFpq&#65533;q&#65533;`&#65533;J&#65533;&#65533;&#65533;T&#65533; M^&#65533;
&#65533;&#65533;? B>&#26813;&#65533;8Z&#65533;&#65533;&#65533;NF.i&#65533;&#65533;#&#65533;&#65533;&#65533;&#65533;r&#65533;,X&#65533;&#65533;c&#65533;&&#65533;?&#65533;FP&#65533;@2)s&#65533;&#65533;&#65533;&#65533;F&#65533;)G&#65533;&#65533;&#65533;}&#65533;@&#65533;&#65533;F&#1313;J&#65533;8&#65533;&#65533;F&#65533;&#65533;&#65533;&#65533;FW &#65533;`FP&#65533;& &#65533;&#65533;Z&#65533;&#65533;a&#65533;&#65533;FvB&#65533;5&#65533;2&#65533;%&#65533;&#65533;t&#65533;&#65533;Q"&#65533;Z&#65533;&#65533;-&#65533;&#65533;&#65533;&#65533;g &#930;,&#65533;b&#65533;*1&#65533;&#65533;Z&#65533;&#65533;&#65533;&#1450;/&#65533;hm&#65533;&#65533;&#65533;-^&#65533;SZ6&#65533;&#65533;&#65533;&#882;&#65533;&#65533;? &#65533;T&#65533;&#65533;W
&#65533;B&#65533;&#65533;v&#65533;@&#65533;@[&#65533;-&#65533;F@&#65533;&#1924;FH&#65533;E&#65533;&#65533;;x&#65533;&#65533;)En&#65533;&#65533;n&#2972;&#65533;&#65533;h&#65533;&#65533;X&#65533;&#65533;&#65533;&#65533;!&#65533;l&#65533;&#65533;nj&#65533;&#65533;&#266;&#65533;$&#65533;&#65533;&#833;&#65533;l&#65533;&#65533;&#65533;
-@&#65533;&#65533;Z&#65533;N)G&#65533;&#65533;	&#65533;&#65533;EM&#65533;s&#65533;&#65533;&#65533;&#65533;&#65533;&#65533;&#65533;&#65533;nti&#65533;U$G&#65533;et&#65533;F&#65533;Hj&#65533;E&#65533;&#65533;&#65533;u&#65533;&#65533;&#65533;?l&#65533;a&#65533;^&#65533;&#65533;&#65533;?,g&#65533;&#65533;E&#65533;@&#65533;iT&#65533;&#65533;@&#65533;C$H&J&#65533;%&#1931;&#65533;r&#65533;-&#65533;F)JH&#65533;!&#65533;%EUF&#65533;&#65533;&#65533;&#65533;\&#65533;&#65533;d&#65533;&#65533;^&#65533;&#65533;o&#65533;&#65533;&#65533;5&#65533;.J&#65533;~v]&#65533;&#815;&#65533;&#65533;&#626;c&#65533;N%&#1686;&#65533;&#65533;&#65533; eT&#65533;F&#65533;&#65533;l&#65533;&#65533;&#65533;,&#65533;F&#65533;:k&#65533;z&#65533;"]&#65533;EA&#65533;&#65533;&#65533;y&#65533;&#65533;u&#65533;fp&#65533;]&#65533;c&#65533;&#65533;Ymn&#65533;&#65533;&#65533;)&#65533;B&#65533;G_N&#65533;&#65533;&#65533;&#65533;0t&#65533;p&#65533;[Pi&P&#65533;&#65533;}&#189;&#1174;E&#65533;> &#65533;J&#65533;ZD&#65533;LdD'D	&#65533;'&#65533;E&#65533;9g&#65533;"&#65533;4&#65533;&#65533; &#65533;&#65533;]\&#65533;&#65533;&#65533;_&#65533;&#65533;Q&#65533;2&#65533;$&#65533;&#65533;4&#65533;F&#65533;&#65533;@&#65533;&#65533;&#65533;(H&#65533;%&#65533;&#65533;p(7*v&#415;KNg&Z"MJ&#318;T*B&#262;&#65533;&#65533;&#65533;G&#65533;b&#1285;t+`&#65533;]&#65533;Qb&#65533;&#65533;&#408;&#65533; '&#65533;&#65533;&#65533;}&#65533;o&#65533;&#65533;	&#65533;&#1946;E &#65533;}&#65533;&#65533;&#65533;&#65533;A &#65533;#0&#65533;&#65533;%;F&#65533;~&#65533;&#65533;t&#65533;a&#65533; ,&#65533;&#65533;&#994;2B&#65533;e&#65533;:&#65533;KZ5H&#65533;e4&g&#65533;K&$&#65533;&#63017;&#65533;F&#65533;&#65533;B&#65533;q&#65533;W&#65533;_&#65533;&#65533;C&#65533;c&#65533;&#1958;&#65533; &#65533;!&#65533;&#65533;1&#65533;NM&#65533;|&#65533;Ey&#65533;-&#65533;&#65533;E&#65533;\&#65533;&#65533;&#1427;y<&#65533;F&#65533;,&#65533;5&#65533;&#65533;RE@64&#65533;l&#65533;$&#65533;&#65533;?&#65533;&#65533;@&#65533;k&#65533;&#65533;h7F&#65533;&#65533; >G&#65533;&#65533;s&#65533;Y&#65533;V0&#65533;&#65533;&#1954;&#630;lvl&#65533;-tD&#65533;&#65533;P&#65533;&#65533;&#65533;hT'&#65533;P4&#65533;5&#65533;&&#65533;&#65533;)wV&#65533;I;&#65533;,qH&#65533;&#65533;'s&#65533;\&#65533;L&#65533;<&#65533;E`mKW&#65533;b&#65533;-&#65533;&#65533;F4&#65533;}:&#65533;&#65533;&#65533;~
[&#65533;Lr&#65533;&#65533;&#65533;&#65533;T5&#65533;j%&#65533;&#65533;jR{2H&#65533;&#65533;&#65533; *E&#65533;&#65533;C&#65533;\2#V&#65533;,&#65533;&#65533;&#65533;?&#65533;&#65533;B&#65533;&#65533;&#65533;lnD&#65533;&#65533;@&#65533;1&#65533;&#65533;&#65533;qM&#65533;t&#65533;&#65533;&#65533;]&#65533;&#65533;k&#65533;]&#65533;Y&#65533; &#65533;&#65533;&#65533;ql&#65533;&#65533;`&#65533;.&#65533;A7&#65533;&#65533;p%\&#65533;9@C&#65533;&#65533;XB&#65533;%&#65533;&#65533;F&#65533;NF&#65533;&#65533;`6&#65533;&#65533;l&#65533;

&#65533;F&#65533;&#65533;&#65533;_Z&#65533;&#65533;&#65533;M&#65533;&#65533;6&#65533;(&#65533;&#65533;&#65533;&#65533;&#65533;&#65533;YXy;n&#65533;&#65533;|&#65533;H&#65533;&#65533;&#65533;T&#65533;$7Q&#65533;&#65533;%&#65533;&#65533;q89&#65533;tL&#65533;&#65533;DRi&#65533;}&#65533;&#65533;&#65533;<-&#65533;H&#65533;&#65533;&#65533;&#65533;Y&#65533;-&#864;[&#65533;&#65533;&#65533;|]&#65533;j&#65533;&#65533;&#298;y&#65533;&#65533;@&#65533;&#65533;&#65533;&#65533;Tr&#65533;Y&#65533;%_&#65533;Wh	e&#65533;x&#65533;&#65533;{&#266;&#65533;&#65533;&#65533;w&#65533;&#156;l&#65533;&#65533;q&#65533;&#65533;&#65533;r'$&#65533;&#65533;&#65533;>&#65533;&#65533;\Z&#65533;a&#65533;[&#65533;&#65533;&#65533;~Dk&#65533;(&#65533;t&#65533;Yj&#65533;&#65533;E&#65533;&#65533; &#65533;,&#65533;@&#65533;&#65533;r&#65533;+$@&#65533;F3&#65533;&#65533;XYnt &#65533;&#65533;E &#65533;E&#65533;8h&#65533;E&#65533;&#65533;&#65533;_&#65533;H&#65533;E&#65533;&#17361;#hK&#65533;_&#65533;&#65533;&#65533;]&#260;&#65533;&#65533;&#65533;&7^&#65533;&#65533;&#65533;)7&_s&#65533;&#65533;L&#65533;q&#65533;:D&#65533;\h$&#65533;&#65533;&#65533;m&#65533;h&#65533;&#65533;E$&#65533;'&#1913;I{&#65533;&#65533;&#769;&#1874;&#65533;p&#65533;&#65533;G&#65533;&#65533;@&#65533;,V&#65533;&#65533;&#65533;&#65533;&#65533;=&#65533;&#65533;"&#65533;&#65533;I&#65533;&#65533;7M&#65533;Q&#65533;&#65533;@&#65533;
@&#1772;{cD&#65533;z%&#65533;&#65533;&#65533;P&#65533;g&#65533;g&#65533;`\&#65533;&#65533;&#65533;7J.@&#65533;2&#65533;yF&#65533;qC(&#1451;D+&#65533;&#65533;m&#65533; &#65533;AbWdz9&#65533;-&#65533;&&#65533;&#65533;&#65533;b&#1979;=r&#65533;&#65533;&#65533;&#65533;$&#65533;n&#65533;&#65533;M&#65533;&#65533;&#65533;B&#65533;	(@4&#65533;&#65533;lF&#65533;&#65533;n&#65533;&#153;&#65533;&#65533;Q&#65533;@4&#65533;&#65533;*&#65533;@&#65533;AD&#65533;+&#65533;&#65533;i&#65533;d	Ap&#65533;A&#65533;&#65533;&#65533;
`&#65315;&#65533;&#65533;h.c&#65533;;Q&#65533;2_YW&#65533;&#65533;?dB&#65533;&#65533;&#65533;T&#65533;d9&#65533;	&#65533;tz&#65533;&#65533;&#65533;&#65533;E&#65533;&#65533;&#65533;_4B&#65533;&#65533;@d&#65533;t~|&#65533;L&#65533;&#65533;%&#65533; &#1389;&#65533;&#65533;&#65533;4&#603;&#65533;&#65533;x&#65533;&#65533;&#65533;&#783;P&#65533;iP&#65533;&#65533;&#65533;&#65533;&#65533;j&#65533;W2&#65533;&#65533;&#65533;&#65533;j&#65533;b&#65533;&#65533;
(Q`&#65533;&#65533;&#65533;&#65533;&#65533;c&#65533;DI&#65533;0&#65533;%<EH&#65533;&#65533;:&#65533;8&#65533;+@&#65533;&#65533;&#65533;&#65533;&#65533;&#65533;J.&#65533;T&#65533;&#65533;&#65533;&#65533;&#65533;0&#65533;&#65533;)8qEA/&#65533;&L&#65533;&#65533;&#65533;?@)&#65533;&#65533;0a&#514;%&#65533;Xq&#65533;&#65533;/ '&#65533;Y&#65533;&#65533;&#65533;?&#65533;3N&#65533;S&#65533;'HNV&
&#65533;&#65533;&#65533;]O&#65533;&#65533;&#65533;&}&#65533; &#65533;&#65533;&+&#65533;,&#65533;&#65533;&#65533;T&#65533;~45&#65533;gi&#65533;&#1295;F&#65533;&#65533;&#65533;i&#65533;&#188;&#65533;&#65533;&E&#65533;&#65533;r &#65533;iX8&#65533;o&#65533;&#1737;7L&#65533;3f&#65533;4I&#65533;&#65533;&#65533;%\&#65533;&#65533;s{&#65533;&#65533;&#65533;7% ~&#65533;d&#65533;&#65533;'&#65533;&#65533;0&#65533;x
\$0&#65533;&#65533;<{&#65533;&#65533;4&#944;&#65533;&#65533;\P&#65533;&#32843; &#470;=&#65533;vm&#1783;m&#65533;&#65533;&#65533;&#65533;wo&#2040;[`	&#1792;
I&#65533;&#65533;ne&#65533;&#65533;&#65533;Z=7&#65533;&#65533;D3&#65533;ANG&#65533;&#1337;&#65533;	@g&#388;	&#65533; &#65533;&#65533;61q&#831;;&#65533;&#65533;&#65533;}&#65533;O&#65533;t&#65533;&#65533;&#65533;&#65533;f.&#65533;&#65533;U4&#65533; &#65533; Is&#65533;&#65533;?$&#517;&#65533;a&#65533;&#65533;&#65533;P!&#65533;&#65533;x&#65533;&#65533;&#65533;&#65533;&#65533; &#65533;&#65533;8&#65533;&#65533;&#65533;,&#65533;	&#65533;:Bk0&#65533;J&#65533;&#65533;bz&#65533; &#65533;N&#65533;&#65533;F&#65533;D&#65533;H&#65533;&#65533;2&#65533;&#65533;&#65533;8&#65533;#&#65533;&#65533;&#65533;&#65533;&&#65533;D20&#65533;*&#65533;&#65533;&#65533;J&#65533;&#65533;5&#65533;&#65533;&#65533;  &#65533;4&#65533;&#65533;&#65533;w&#65533;&#642;&#65533; &#65533;)@&#65533;&#65533;?&#65533;.r&#65533;+&#65533;2J&#65533;&#65533;H&#65533;&#65533;&#65533;&#65533;&#65533;+&#65533;&#65533;T&#65533;&#65533;&#282;&#65533;&#65533;<'&#65533;&#65533;&#65533;&#65533;l&#1764; &#65533;Lr%&#65533;0&#65533;P&#65533;	5&#65533;&#65533;&#65533;&#65533;	&#65533;*6&#65533;@CM&#65533;KM[&#65533;O?[&#65533;&#65533;SQMU&#65533;UY&#65533;&#65533;,^}&8&#65533;&#65533;1&#932;&#65533;z[&#65533;&#65533;t&#65533;&#65533;&#65533;@Z&#65533;&#65533;&#65533;&#65533;&#1070;&#65533;&#65533;&#65533;&#65533;LX&#65533;&#65533;&#65533;&#65533;&#65533;&#65533;&#65533;&#65533;&#440;&#65533;j&#65533;&#65533;&#65533;&#65533;&#65533;z&#65533;&#65533;&#65533;&#65533;WU&#65533;&&#65533;&#65533;Rs|&#65533;@u&#65533;-PA&#65533;&#65533;&#65533;r
&#65533;d"&#65533;
J&#65533;	&#65533;jz&#65533;5-h-M&#65533;b&#65533;)
1@&#65533;&#65533;&#65533;$&#587;4^R&#65533;`&#65533;@&#65533;&#65533;&#65533;)	-A&#65533;&#1023;&&#65533;HM#M&#65533;&#65533;&#65533;&#65533;&#65533;&#65533;&#65533;^Y&#65533;&#65533;&#1656;0&#65533;&#65533;bx&#65533;&#65533;&#65533;i`&#65533;j&#65533; .x&#228;78&#65533;&#65533;NN(&#65533;i&#65533;&#65533;&#65533;j&#65533; &#65533;j&#65533;xb&#65533;&#65533;&#65533;38&#65533;&#65533;:bqO&#65533;&#65533;z)&#65533;&#65533;&#778;8G&#65533;&#65533;&#65533;i&#65533;&#65533;&#65533;	&#65533; t&#65533;C&#65533;&#65533;&#65533;t&#65533;_&#65533;*&#65533;&#65533;_w&#65533;&#65533;8%&#65533;O7#&#65533;QM#&#65533;&#65533;&#65533;)&#65533;&#65533;&#65533;*&#65533;|&#65533;&#65533;P!9&#65533;8&#65533;&#65533;&#65533;a]&#65533;5&#65533;;nX&#1371;&#65533;&#512;&#65533;@*&#65533;Y&#65533;&#299;=<&#65533;
jOwn&#65533;&#65533;6&#65533;K&#60964; &#65533;&#65533;&#65533;&#65533;&#65533;+>Ur&#65533;&#65533;&#65533;&#65533;&#65533;t&#65533;w&#65533;mT&#65533;&#65533;&#65533;~"&#65533;z&#44064;,Xa&#65533;L*`&#65533;&#65533;&#65533;&#1576;&#65533;zd&#65533;z&#65533;&#65533;c&#65533;&#65533;H&#65533;&#941;`X&#65533;&#65533;o&#1120;&#65533;e&#65533;db(&#65533;'&#65533;f&#65533;&#65533;&#65533;&#65533; &#65533;&#65533;A2&#65533;7H&#65533;g&#65533;Y&#65533;0&#65533;7&#65533;l&#65533;5{C&#65533;vs%&#65533;4&#65533;".&#65533;&#65533;D&#65533;&#65533;&#65533;&#65533;&#65533;&#65533; /&#65533;&#65533;&#65533;'&#65533;&#65533;&#65533;&#65533;&#65533;?&#65533;&#65533;&#65533;&#65533;&&#65533;&#65533;&#65533;l&#65533;T&#65533;L
q&#65533;TA
W&#65533;?&#65533;
&#65533;&#65533;?F&#65533;&#65533;(2&#65533;?&#65533;&#65533;&#65533;&#65533;&#65533;E-N&#65533;s&#65533;&#65533;\pTP&#65533;&#65533;&#65533;&#65533;3 &#65533;&&#65533;+&#1497;&#65533;9&#65533;rc&#65533;j&#65533;&#65533;&#65533;&#65533;;&#65533;&#65533;&#65533;5G;&#65533;GZ&#47174;	&#65533;&#65533;&#65533;q&#65533;(&#65533;
&#1975;&#65533;&#65533;&#65533;S%"{&#65533;&#65533;l&#65533;IGF&#595418;&#65533;h&#65533;&#65533;&#65533;!&#65533;&#65533;^C&#65533;&#65533;6&#65533;(l.q[M&#65533;&#65533;&#65533;F&#65533;SU&#65533;&#65533;&#65533;&#65533;V&#65533;~5\&#65533;?&#65533;!?&#65533;r#'* 5 &#65533;R&#65533;)&#65533;&#65533;&#65533;&#65533;&#65533;&#256;&#780;AA&#65533;p&#65533;&#65533;4&#65533;&#65533;&#65533;l^&#65533;f	F&#65533;&#65533;&#65533;3tS&#65533;J8&#65533;?&#65533;&#65533;&#65533;&#65533;&#65533;.&#65533;&#65533;&#65533;KpdB&#65533;&#65533;r-&#65533;&#65533;&#65533;n&#65533;&#65533;'&#65533;%&#65533;&P&#65533;P&#65533;*hOZ3*&#65533;$&#65533;@&#65533;&#65533;&#65533;&#65533;8!&#569;FS&#65533;&#65533;&#65533;E1&#65533;Q&#65533;&#65533;&#65533;U&#65533;&#65533;hrbu,&#65533;&#65533;e4@I&#65533;x&#65533;X&#65533;&#65533;;&#65533;)&#65533;&#65533;
&#1210;9&#65533;Cv=i&#65533;z3&#65533;n&#65533;&#65533;@z&#65533;&#65533;G>\KZ&#65533;&#65533;&#65533;Un&#65533;gx>&#1025;&#65533;&#65533;#<&#65533;&#65533;&#65533; &#65533;&#65533;U'&#65533;U&#225;+&#65533;&#65533;&#65533;O4	4m&#65533;	`&#65533;&#65533;&#65533;&#1780;(&#65533;w_E&#65533;K&#65533;&#65533;&#65533;&#65533;&#65533;%N&#65533;&#65533;&#65533;&#65533;d&#65533;'&#65533;Ie^&#65533;	OH&#65533;&#65533;&#65533;_&#65533;r&#65533;&#65533;&#65533;&#65533;&#65533;y3$&#65533;Dbx&#65533;fVQ&#305;&#65533;9&#65533;&#65533;&#65533;&#65533;&#65533;RQsC&#65533;_x&#65533;M&#174;gyIk&#65533;&#65533;'&#65533;D$84
&#65533;&#65533;&#65533;&#65533;u2~ C!.S&#65533;&#65533;&#65533;(&#65533;&#65533;&#65533;Sc=u&#65533;&#65533;5&#65533;&#65533;&#65533;&#65533;hIn&#65533;&#65533;&#1397;n&#65533;z&#65533;&#65533;.&#1706; j|sBgR&#65533;%&#29494;i&#65533;y&#65533;&#65533;&#65533;;&#65533;8&#65533;v&#65533;&#1246;`&#65533;&#1505;/H&#65533;&#65533;Sg&#65533;&#65533; &#65533;&#65533;/&#65533;&#65533;5&#65533;&#65533;Z&$&#65533;@BHB&#65533;d&#65533;5&#65533;&#65533;D&#65533;&#65533;*&#65533;)&#65533;&#65533;&#65533;l&#65533;e)&#65533;U&#531;&#65533;&#65533;&#65533;&#65533;&#65533;WT&#65533;&#65533;&#65533;!&#65533;H&#65533;
&#65533;6&#1668;&#65533;}9U(&#11669;&#292;&#65533;q&#65533;&#65533;^*B&#65533;&#65533; 2I&#65533;&#65533; &#65533;a&#65533;&#65533;&#65533;
&#65533;&#65533;&#65533;&#65533;&#65533;[H&#65533;UdCP&#65533;\&#65533; kM.&#65533;&#65533;'&#65533;&#65533;&#65533;&#65533;Y'ru#)&#65533;4&#65533;_T&#65533;c&#65533;e&#65533;vZ&#65533;&#65533;&#65533;&#65533;Q&#65533;%&#65533;q>&#65533;&#65533;&#65533; 3&#65533;1&#65533;&#65533;&#1417;0j"L&#65533;'&#65533;xE&#65533;5 &#65533;&#65533;'&#65533;+):Qr&#65533;m&#65533;&#7067;iMo&#65533;7%&#65533;\&#65533;:&#505;&#65533;&#65533;U&#65533;3&#65533;Iw&#65533;&#65533;&#65533;&#65533;&#898;&#65533;I&#65533;&#65533;:&#65533;&#65533;&#65533;&#65533;&#65533;&#65533;/M&#65533;SG&#65533; &#65533;=&*R{&#65533;`&#1604;K&#65533;I&#65533;Y5a/[5nvA&#65533;y=&#65533;(I&#65533;D&#65533;&#1284;&#65533;&#65533;q&#65533; &#65533;3I&#1028;&#65533;$&#65533;jQ&#65533;&#65533;&#65533;l&#65533;&#65533;&#65533;&#65533;`2&#65533;	&#65533;i2&#65533;&#65533;&#65533;b&#65533;H&#65533;DtQ&#65533;&#65533;&#65533;dK&#65533;3O4&#65533;&#65533;&#65533;&#65533;5	&#65533;;&#65533;&#65533;g)&#65533;	&#65533;&#65533;&#65533;p&#65533;h &#65533; 	&#65533;I &#65533;B&#65533;&#65533;Iy%`V&#65533;%&#65533;$&#65533;o&#65533;&#65533;&#65533;NB&#65533;&#65533;&#65533;h&#65533;&#65533;&#65533;&#65533;&#65533;A&#164;}#&#65533;@&#65533;&#65533;&#65533;.&#65533;&#65533;&#65533;1tq&#65533;qM&#65533;'&#65533;EO&#65533;&#65533;E7&#65533;&#65533;k&#65533;/n&#65533;t&#65533;(&#65533;&#65533;&#65533;&#1563;&#65533;&#65533;W.&#65533;&#65533;&#65533;&#65533;j&#65533;&#65533;&#65533;;&#65533;&#65533;)M&#65533;3S&#65533;&#65533;&#65533;&#65533;/mPs&#65533;j&#65533;&#65533;$|0IRe#&#65533; &#65533;=A&#65533;&#65533;6&#65533;IZU&#65533;{&#65533;&#65533;#kr&#65533;J<qB&#65533; &#65533;5&#65533;&#65533;a^&#65533;i&#65533;K:Up&#65533;&#65533;&#65533;&#65533;H>&#65533;6&#65533;Q&#65533;&#65533;0&#65533;J&#65533;m"&#65533;&#65533;&#65533;&#760;x&#65533;&#65533;t&#65533;h&#65533;	>&#65533;&#65533;&#65533;&#65533;&#65533;O&#65533;&#65533;&#65533;HT&#65533;&#65533;&#65533;d&#65533;&#65533;&#65533;-
r&#1987;&#65533;.TP&#65533;l&#65533;2&#1680;bU+8ylF.&#65533;&#65533;&#65533;&#65533;*m&#65533;'&#65533;&#65533;D&#65533;&#65533;$&#65533;!n&#65533;
II&#65533;4&#65533;H&#65533;v&#65533;8K&#65533;&#65533;S&#65533;E&#65533;&#65533;&#65533;&#65533;&#65533;&#65533;z.&#65533;c&#65533;&#65533;ICWRT&#65533;7&#65533;&#65533;&#65533;&#65533;&#65533;ybY&#65533;&#65533;&#65533;C&#65533;&#65533;9&#65533;&#1070;&#65533;r&#65533;r'Z&#65533;&#65533;&#65533;@&#65533;&0&#65533;bc&#65533;&#65533;&#65533;&#65533;&#65533;m?RE &#65533;UZ&#65533;&#65533;m"&#65533;&#65533;G&#65533;.&#65533;Xd&#65533;&D&#65533;&#65533;&#65533;&#65533;/&&#65533;%&#65533;&#65533;&#65533;dB&&#65533;&#65533;/4bb`L-&#65533;~&#65533;&#65533;d,d:&#65533;&#65533;&#65533;'&#65533;D&#65533;&#65533;&#65533;
4@	'&#65533;C&#65533;Zf&#65533;&#65533;&#65533;
V!)&#65533;&#65533;|&#65533;&#65533;
&#65533;&#65533;nh&#65533;
&#65533;-8&#65533;'`&#65533;&#65533;&#65533;J&#65533;&#65533;j&#65533;&#65533;L&#65533;&#65533;&#65533;6&#65533; &#65533;~(&#65533;/Th&#65533;t&#65533;&#65533;&#65533; &#65533;&l&#65533;$n$C"&#65533;$&#65533;@b&#65533;&#65533;&#65533;&#1199;&#65533;
&#65533;X#5D&#65533;&#65533;BE&#65533;&#65533;&#65533;-&#65533;V:&#65533;&#65533;#&#65533;&B&#65533;&#65533;Ht&#65533;&#65533;TRgY&#65533;e&#65533;hc<&#65533;&#65533;$Tq&#65533;&#65533;&#65533;;Z1Zb&#65533;&#65533;&#65533;&#65533;e&#65533;&#65533;C&#65533;@&#65533;[&#65533; x&#65533;'!&#65533;&#65533;J&#65533;j&#65533;T&#65533;Kp&#65533;&#65533;&#65533;]&#65533;&#65533;]&#65533;&#65533;]B&#65533;*&#65533;&#65533;2&#65533;]&#65533;&#65533;R
&#65533;d&#65533;&#65533;&#65533;&#15279;&#65533;
f-&#65533;&#65533;~*&#65533;&#65533;&#65533;&#65533;/&#65533;&#65533;ha"&#65533;`&#65533;&#65533;&#65533;{"F&#65533;z&#65533;&#65533;&#65533;&#65533;F&#65533;B&#65533;&h&#65533;&#65533;&#65533;"&#65533;&#65533;-&#65533;&#65533;#.&#65533;&#65533;`&#65533;&#65533;.N&#65533;V1`h
&#65533;$&#65533;&`{b$&#65533;'&#65533;&#65533;'&#65533;lb&#65533;&#65533;@&#65533;&#65533;j&#65533;&#65533;b&#65533;&#65533;"&#65533;h&#65533;$&#65533;l&#470;&#65533;.&#65533;&#65533;J&#65533;&#890;&#65533;&#65533;!	&#65533;$1{BqH&#65533;&#65533;&#65533;&#65533;&#65533;&#65533;ur'U%9>j&#65533;<G&#65533;<&#65533;&#65533;&#65533;(&#65533;~&#65533;P&#65533;W&#65533;H:D&#65533;X&#65533;&#65533;6L`;&#65533;&#65533;90&#65533;Yhq7&#65533;&#65533;&#65533;&#65533;(&#65533;E&#65533;xB&#65533;$&#65533;>&#65533;+&#65533;&#65533;&#65533;&#65533;&#65533;*-&#65533;'6`! !M&#650;&#65533;$o"Sd`&#174;&#65533;&#65533;S&#65533;g&#1078;Lb	&#65533;g&#65533;fH&#65533;&#65533; s&#65533;&#65533;9&#65533;&#65533;d&#65533;&#65533;&#65533;oFr(1{&#65533;E&#65533;&#65533;&#65533;`&#65533;@&#65533;/&#65533;&#65533;&#65533;&#65533;v&#46362;`
b&#65533;#&#65533;m&#65533;\b&#65533;&F&#65533;:&#65533;%&#65533;&#65533;&#65533;&#65533;&#65533;&#65533;DO&#1262;&#65533;&#65533;z&#65533;E"&#65533;&#65533;&#65533;&#65533;&#65533;!&#65533;
&#65533;-5P&#65533;^2&#65533;
&#65533;h&#65533;30&#65533;&#65533;x&#65533;9&#65533;0&#65533;&#65533;&#65533;(V2&#309262;8l&#65533;&#65533;&#65533;nCWT&#65533;;&#65533; &#65533;&#65533;&#65533;:&#65533;&#65533;0a"&#65533;&#65533;L&#65533;*l+&#65533;&#65533;&#65533;&#65533;&&#65533;&#65533;&#65533;&#65533;&#1552;Gx&#65533;r"&#65533;UT&#65533;b&#65533;1]&#933;@o&#65533;7&#65533;JW &#65533;&#65533;m&#65533;&#65533;&#65533;&#65533;&#65533;DO$^&#65533;&#65533;$&#65533;*V a\I&&#65533;&#65533;T&#65533;L.p&#65533;&#65533; f&#65533;&#65533;2&#65533;q&#65533;2S")&#1324;D&#65533;P~<s6`&#65533;&#65533;4&#65533;r%n&#541;&#65533;&#65533;J&#65533;%&#65533;&#65533;&#65533;&#65533;z$[&#65533;4&#65533;b yH&#65533;&#65533;2&#65533;&#65533;$&#65533;^J8&#65533;K&#65533;qFc]&#65533;&#65533;&#65533;H&#65533;T&#65533;8&#65533;&#65533;L&#65533;4&#65533;&#65533;&#65533;s^%8j&#65533;&#65533;T&#65533;&#65533;<&#65533;&#65533;&#65533;&#65533;(&#65533;h&#65533;&#65533;W&#65533;sW
&#65533;  &#65533;%=&#65533;e=[&#65533; &#65533;&#65533;7&#65533;r7&#65533;&#65533;&#65533;?&#65533;?5&#65533;U&#65533;&#65533;@)&#65533;@&#65533;R&#65533;&#65533;I&#65533; X&#65533;]&#65533;rQ&#1188;&#65533;jB&#65533;&#65533;&#65533;z&#65533;&#65533;&#65533;&#65533;l^i&#65533;&#65533;0O	1y&#65533;F&#65533;P6&#65533;&#65533;
&#65533;aRtU&#65533;nnPx&#65533;b&#65533;pm&#65533;b&#65533;
&#65533;*&#65533;&#65533;&#65533;&#65533;&#65533;,&#65533;{&#65533;&#65533;.&#65533;at&#65533;&#65533;&#65533; &#65533; &#65533;*N&#65533;&#65533;&#65533;&#65533;F&#65533;&#65533;,&#65533;'^R&#65533;'&#65533;&#65533;L&#1909;&#65533;&#65533;&#65533;&#65533;&#65533;&#65533;&#1315;@&#65533;&#65533;&#1940;&#65533;&#65533;#&#65533;D&#65533;&#65533;&#65533;&#65533;_&#65533;&#65533;6&#65533;#:&#65533;C&#65533;\*&#65533;3 AB&#65533;&#910;*&#65533;U=WZ&#65533;Rlx&#65533;&#65533;&#1598;&#65533;Q+'R'&#1362;'@&#65533;/dAvd&#65533;&#65533;8p>&#65533;(&#65533;&#65533;[&#65533;&#65533;T?.4O&#65533;FO&#65533;(.4*&#65533;A&#65533;
e	&#65533;&#65533;&#65533;&#65533;&#65533;&#65533;V-@!o&#65533;m F&#65533;x&#65533;^&#65533;6[e&#65533;&#65533;&#65533;&#65533;&#65533;`
&#65533;&#65533;D&#65533;&#65533;4&#65533;Xa4fo&#65533;T&#65533;"
a&#65533;&#65533;"&#65533;6&#65533;&#65533;&#65533;~0&#65533;@&#65533;&#65533;`&#65533;&#65533;&#65533;d&#65533;&#65533;&#65533;0&#65533;&#65533;zSA&#65533;nK&#65533;&#65533;3&#65533;&#1100;&#65533;S&#65533;&#65533;S@&#65533;&#65533;]&#65533;&#1220;r&#65533;@gM&#65533;k&#65533;t&#65533;st&#65533;&#65533; 7XD&#509;Z&#65533;&#65533;RX&#65533;&#65533;:&#65533;&#65533;&#65533;XV&#65533;&#65533;@&#65533;jb &#65533;&#65533;=&#65533;=&#1875;<&#65533;aQ&#65533;Y&#65533;cM&#65533;%hc&#65533;&#65533;?3?&#65533;3s0&#65533;R+&#65533;&#65533;S0&#65533;i[+&#65533;u&#65533;Dv&#65533;.&#65533;jk&#65533;&#65533;Cybg&#1392;ZR&#65533;2Y&#65533;&#65533;7&#65533;&#65533;#z&#65533;(&#65533;&#65533;!k#hO	~&#65533;&#65533;{G'&#65533;OWw4B'&#65533;&#65533;&#1964;YWB5&#65533;&#65533;	`U0&#65533;V&#65533;&#65533;&#65533;V@&#336;70&#65533;dJi&#65533;&#65533;*&#65533;&#65533;&#65533;&#65533;&#65533;KK&#65533;&#65533;&#1071;q"&#65533;w&#65533;3J&#65533;T&#65533;&#1972; &#65533;N&#65533;9&#65533;&#65533;'Ngk#:0w`+7&#65533;&#65533;&#65533;tF;&#65533;.saGvFwPGw&#65533;\&#65533;>&#65533;&#65533;p&#65533;&#65533;&#65533; ~,&#65533;!,&#65533; t&#65533;v&#65533;d=6&#65533;	d&#65533;E&#65533;&#65533;&#65533;m3:$&#65533;$&#65533; &#65533;&#65533;&#65533;&&#65533;WyK&#65533;$J"&#65533;&#65533;0!0&#65533;xG8&#65533;G&#65533;6&#65533;&#65533;hM&#65533;&#65533;&#65533;&nD&#65533;&#1420;&#65533;i&#65533;"&#65533;i&#65533;&#65533;x6$BBIN"&#65533;&#65533;I0&#399;y6&#65533;&#65533;'D&#65533;&#65533;	&#65533;A&#65533;{&#65533;]FMB&#65533;q&#65533;&#65533;&#65533;&#1225;&#65533;o]&#65533;$r49'&#65533;&#65533;&#65533;&#65533;	$&#65533;@&#65533;&#65533;&#65533;&#65533;t&#65533;h&#65533;#Mc%&#65533;S&#65533;_#7r58&#65533;3&#1476;G&#65533;^&#65533;(&#65533;&#65533;l&#65533;&#65533;T7ZUuYU(v")?&#65533;&#65533;&#65533;&#65533;&#65533;fwU&#65533;&#65533;&#65533;&#1561;C&#65533;@wC2 &#1974;&BW&#65533;A&#65533;i&#65533;H&#65533;&#65533;&#65533;&#65533;&#65533;(N&#65533;d&#65533;!w)&#65533;x&#65533;0T&#65533;E&#65533;a&#65533;GbC'T&#65533;Rhw&#65533;F&#65533;&#65533;PT$&#65533;y"&#65533;66FA{B4_P&#65533;&#65533;~&#65533;6&#65533;&#65533;8)&#65533;4B&#65533;&#65533;`g&#65533;
&#1314;)&#65533;~yM&#65533;
&#65533;o/&#65533; .&#65533;+4"'&#65533;.&#1634;&#65533;88&#65533;O&#65533;"&#659;ez&#65533;&#65533;W&#65533;&#65533;8&#65533;K[&#65533;&#65533;H'&#65533;^E&#65533;r&#65533;:&#65533;&#65533;57&#65533;e-vh&#65533;&<w"jm=&#65533;&#65533;S&#65533;2g&#65533;'&#65533;&#65533;,&#65533;&#65533;4&#65533;+#&#775;OS&#65533;r-&#1394;&#65533;X&#65533;AnA"&#6052; &#65533;&#65533;&#65533;G&#65533;Q&#65533;&#65533;T&#65533;A$&#65533;&#65533;0t&#65533;&#65533;R&#65533;&#65533;&#65533;&#65533;&#65533;&#65533;"&#10101;&#65533;0&#65533;k&#65533;&#65533;&#65533;&#65533;&#65533;j&#65533;"&#65533;a&#65533;&#65533;&#65533;&#65533;a&#65533;&#65533;&#65533;&#65533;G&#65533;&#65533;$&#65533;@&#65533;&#65533;`
&#65533;&#65533;3&#65533;&#65533;$&#65533;&#65533;&#65533;p'&#65533;&#65533;&#23087;	>;DB&#65533;AGn	&#65533;`"&#65533; &#65533;&#65533; D(z6&#65533;x&#65533;]&#65533;C&#1678;&#65533;$&#65533;W
&#65533;&#65533;&#65533;&#65533;A&#65533; :&#65533;6J $&#65533;`&#65533;&#65533;&#65533;&#65533;&#65533;q &#65533;S&#65533;%)&#65533;g:&#65533;)t\&#65533;~&#65533;t&#65533;{&#65533;W9\
&#65533;&#65533;R&#65533;^&#65533;:&#65533;zO&#65533;n&#65533;&#65533;&#65533;Xt&#65533;tW&#65533;&#65533;&#65533;&#65533;{&#65533;&#65533;&#65533; &#65533;&#65533;Z\&#65533;&#65533; &#65533;&#65533;&#65533;'&#65533; P&#65533;4&#65533;&#65533;B&#289;e[&#27706;&#65533;	&#65533;!&#65533;"WI&#65533;|&#65533;&#65533;f&#65533;1f[&#65533;`F&#65533;%R~+&#65533;ym&#65533;&#65533;k".L&#65533;i&#65533;b
Fa&#65533;gC!S&#65533;&#65533;@W&#65533; &#65533;&#65533;&#65533;`EE[&#934;w.H&#65533; ${"&#65533; z6&#65533;y&#65533;([(&#551;&#65533;G&#65533;@&#65533;&#820;%&#65533;%&#65533; &#65533;&#65533;C_&#1781;C&#65533;&#65533;Ab&#65533;&#65533;&#1550;9&#65533;|&#65533;8&#65533;j&#65533;&#65533;&#65533;*@&#65533;&#65533;$&#65533; &#65533;yB&#65533;33b]5&#65533;AE&#65533;&#65533;&#65533;&#65533;&#65533;&#65533;I&#65533;_&#65533;q&#65533;&#1254;&#65533;&#65533;V(&#65533;:\&#65533;9&#65533;r&#65533;e&#65533;<&#65533;E&#65533;&#65533;uq'U&#65533;;&#65533;&#65533;'Qy&#1599;3*wyww&#65533;\&#645;'R&#65533; &#65533;&#65533;&#65533;&#65533;	Hu&#65533;Ut&#135;&#65533;'&#1198;&#65533;&#65533;&#65533;zG[[&#65533;`u&#65533;[$J&#65533;F&#65533;3&#65533;&#65533;&#65533;&#65533;&#65533;`&#65533;S&#65533;#c
&#65533;&#65533;&#65533;9&#65533;&#65533;"Wm&#65533;h|E'{&#65533;&#65533;&#65533;}&#65533;z"z&#65533;yI[&#65533;5&#65533;&#65533;&#65533;&#65533;&#65533;u&#176;&#65533;&#65533;7T&#65533;&#65533;&#65533;&#65533;&#1331;<6>&#65533; 8&#65533;&#65533;'&#65533;w&#65533;&&#1060;&#65533;&#65533;&&#65533;&#65533;&#65533;r_&#65533;&&#65533;&#65533;p$)&#65533;vn"&#65533;&&#65533;&#65533;oY&#65533;&#65533;&#65533;&#65533;(O&#41247;&#65533;&#65533;&#65533;N&#65533;(&#65533;&#65533;HNU%:&#65533;&#65533;W&#65533;&#65533;9&#65533;46&#65533;9&#65533;.&#65533;'B[&#65533;&#65533;e&#65533;&#65533;&#65533;&#65533;&#65533;&#65533;&#65533;L&#65533;&#65533;gWR!?t@&#65533;W&#65533;OEC!4!T&#65533;&#65533;Ca&#65533;&#65533;&#65533;c&#65533;%&#65533;&#65533;A&#65533;k&#65533;&#65533;&#65533;&#65533;lF&#65533;&#65533;&#65533;^$&#65533;&#1537;&#65533; &#65533;`&#65533;F&#65533;&#65533;0&#65533;>)&#65533;yE&#65533;a&#65533;&#65533;&#65533;&#65533;&#65533;&#65533;&#65533;&#65533;G&#65533;&#65533;&&#65533;`&#65533;&#65533;&#65533;&#65533;}&#65533;&#65533;H&#65533;&#65533;&#65533;L&#65533;&#65533;&#65533;&#65533;!&#65533;)&#65533;&#65533;&#65533;]&#65533;_&#1058;&#65533;]&#65533;K&#65533;&$:&#65533;0~$&#65533; 
&#65533;&#65533;&#65533;&#65533;&#65533;&#65533;&#65533;&#65533;&#65533;_&#65533;&#65533;m&#65533;&#65533;&#65533;d&#65533;&#65533;Lj&#65533;&#65533;&#65533;kc(&#65533;t,&#65533;uT&#65533;&#65533;<&#65533;&#65533;&#65533;N&#32596;R*1W=gg&#65533;&#65533;4&#65533;E>&#65533;&#65533;x&#65533;&#65533;'&#65533;&#65533;Q5&#65533;&#65533;k&#65533;&#65533;&#65533;p&#65533;&&#65533;&#65533;3 w&#65533;&#65533;8&#65533;x&&#65533;&#65533;&#65533;	&#65533;C&#65533; |&#65533;&#65533;|&#65533;{{&#65533;&#65533;,&#65533;&#65533;'&#65533;&#65533;6`J&#65533;"&#65533;	&#65533;&#65533;).&#65533;/Z&#65533;&#65533;G&#65533;&#65533;&#65533;&#65533;#&#432;:&#65533;&#65533;&#65533;g&#65533;o&#65533;&#65533;&#65533;&#65533;9 &#65533;&#65533;&#65533;&#30661;Q@&#65533;&#199;z>&#65533;x&#65533;_&#65533;&#65533;&N&#65533;7&#65533;	&#65533;+&#65533;&#65533;2q&#383;P&#65533;@&#65533;&#65533;&#65533;&#585;0c&#65533;[&#65533;b&#658;))AZ0&#1636;&#65533;&#65533;"R&#65533;&#65533;&#65533;W&#65533;1C&#65533;&#65533;:$S&#65533;&#65533;&#65533;&#65533; pk*&#65533;S&#65533;j&#65533;&#65533;&#65533;&#65533;&#65533;?&#65533;&#65533;x&#65533;J&#65533;&#65533;&#1651;h&#1258;]&#758;&#65533;V&&#65533;T&#65533;&#65533;2&#65533;&#65533;,-&#65533;&#65533;H&#65533;&#65533;\~&#1914;5&#65533;&#65533;BtZ.&#65533;X!a3^&#65533;&#65533;&#65533;?Lf0M4&#65533;&#65533;&#65533;	&#990;&#65533;u&#65533;&#65533;&#869;&#65533;&#65533;.&#65533;tGt[&#65533;&#65533;&#65533;&#65533;&#65533;*&#65533;&#1584;&#65533;&#65533;&#65533;&#65533;&#65533;&#65533;&#65533;N6}$&#65533;&#65533;H&#65533;D6&#65533;i&#65533;I&#396;[W&#65533;&#65533;&#65533;&#65533;QGM&#1102;&#65533;&#65533;&#65533;e&#1252;&#65533;&#65533;]!&#65533;	&#65533;N&#65533;&#65533;&#65533;bY&#65533;&#65533;`!M&#65533;&#65533;0&#65533;&#65533;&#65533;&#65533;&#65533;&#65533;&#65533;&#65533;PC1&#65533;&#65533;u
Q&#65533;Z&#449;T&#65533;@/&#65533;&#65533;&#65533;r&#65533;&#65533;4&#65533;k5&#65533;R&#65533;eDRE&#65533;#&#65533;Bb&#65533;S&#65533;&#65533;&#65533;oN&#65533;n&#65533;eu&#65533;&#65533;Y&#65533;&#65533;&#65533;X&#65533;&#1640;&#65533;<&#65533;&#35022;&#65533;M_?&#65533;f&#65533;e&#65533;v&#65533;&0&#65533;&#65533;P*&#65533;YLMV	e&#65533;&#65533;Yi%f&#65533;uY&#65533;Lf(&f&#65533;HNTfk:&#65533;&#65533;X&#65533;&#65533;[T&#65533;&#65533;&#65533;To&#1718;[&#65533;
&#65533;'Y4&#65533;	$%&#65533;&#65533;o&#65533;2 FK4&#65533;&#65533;@vx&#65533;s&#65533;t&#1222;&#65533;=t&#65533;z&#65533;&#65533;G-H_E&#65533;ie&#65533;L+=&#65533;&#65533;A&#65533;N4&#65533;}&#65533;&#65533;Z&#2026;Qw{&#65533;%dv&#65533;-3&#65533;w&#65533;) &#65533;&#65533;P&#65533;&#65533;s z&#65533;&#65533;4I&#65533;n&#65533;&#65533;K&#65533;)K&#65533;0&#65533;Mi&#65533;&#65533;|6'&#65533;M3&#65533;\&#65533;0&#65533;1&#65533;Pb&#392;&#65533;<&#65533;+h&#65533;&#65533;u&#65533;U&#65533;&#65533;&#65533;=&#65533;&#65533;&#65533; ,&#65533;&#65533;[&#65533;&#65533;uV&#65533;k&#65533;E`t&#65533;&#65533;*8lp\1&#65533;&#65533;&#65533;\'&#65533;&#65533;&#65533;A&#65533;u}YI&#65533;&#65533;<d&#65533;&#65533;&#65533;H[&#65533;Q&#65533;&#65533;&#65533;&#65533;w&#65533;&#65533;D&#65533;&#65533;D&#65533; M&#65533;2PG&#65533;&#65533;u&#65533;r2&#65533;\&&#65533;Gs&#65533;f&#65533;\&#65533;&#65533;&#65533;P&#65533; &#65533;_&#65533;&#65533;
&#65533;@=&#65533;&#465;}&#65533;&#65533;G&#65533;I&#65533;&#65533;D &#1262;	ITt&#65533;U&#65533;&#65533;Fi&#65533;45&#65533;0&#65533;m&#65533;C&#709;D&#65533;C+@
a&#65533;&#65533;&#65533;&#65533;,A;$&#65533;&#65533;
&#65533;&#65533;&#65533;&#65533;&#65533;&#65533;&#65533;@&#65533;&#65533;S(r%&#65533;q&#65533;&#559;k&#65533;&#65533;&#65533;&#35095;&#65533;##&#65533;&#65533;>P1&#65533;&#65533;&#65533;&#65533;e<&#65533;:&#65533;4&#65533;@&#65533;&#65533;>&#65533;&#65533;
	b&#65533;?&#65533;&#65533;;Y0&#65533;&#65533;2V&#65533;&#822;&#65533;B]&#65533;&#65533;&#65533;&#65533;&#65533;c&#628;&#65533;"<&#65533;
&#65533;
-gm&#65533;d&#65533;G&#65533;&#65533;My&#65533;t&#1142;bj&#1026;&#65533;.S&#65533;&#65533;-m&#65533;,&#65533;")&#65533;&#65533;&#65533;}&#65533;e&#65533;&#65533;&#65533;lA{&#65533;&#65533;&#65533;]=$n&#65533;&#65533;&#65533;&#65533;w!&#65533;<Ko&#65533;&#65533;&#65533;
P&#65533;4H$&#65533;i&#65533;|^&#65533;&#31018;T&#2041;&#65533;&#65533;&#65533;&#65533;!&#65533;r&#65533;&#65533;P&#65533;&#65533;&#65533;(_X&#65533;&#65533;&#65533;b&#65533;&#65533;Z&#65533;d5&#65533;Q&#65533;&#65533;&#65533;&#65533;&#65533;5,(Y&#65533;"&#65533;&#65533;Pc&#65533;;"L&#65533;&#65533;<&#65533;&#65533;_+s&#65533;"&#65533;&#65533;&#65533;DO1&#65533;&#65533;F6&#65533;&#65533;(AH&#65533;S&#65533;7&#65533;Y&#65533;b &#65533;&#65533;&#65533;Y&#65533;F&#65533;&#65533;-&#65533;&#584;v&#65533;`&#65533;&#65533;&#65533;!&#65533;[F&#65533;&#65533;G&#65533;%9?&#1754; &#65533;+K&#65533;Q&#65533;" &#65533;,&#65533;@&#65533;Ki&#65533;"&#65533;&#65533;U&#65533;H2/Trv{	&#65533;H&#65533;&#65533;b"))&#65533;&#65533;&#65533;u&#65533;$<i&#65533;&#65533;&#65533;&#65533;&#65533;&#65533;]2&#65533;&#65533;&#722;#&#65533;0&&#65533;&#65533;_XC&#65533;Q&#65533;&#65533;&#65533;0&#65533;R&#65533;&#728;&#65533;"2&#65533;L&#65533;]&#65533;&#65533;F4&#65533;&#65533;a&#65533;Pe&#65533;j&#65533;&#65533;&#65533;}&#65533;&#65533;&#65533;{&#65533;&#65533;&#65533;&#65533;&#65533; &#65533;~c&#65533;fB&#65533;|&#65533;{Rcc&#65533;&#65533;(&#65533;\;&#65533;&#65533;&&#65533;L	;ptH|,&#65533;&#65533;&#65533;&#65533;q&#65533;p&#65533;#L&#65533;&#65533;oUk
[3KB&#65533;V&#65533;Q!&#65533;&#65533;$F&#65533;?&#65533;4&#65533;)&#65533;&#65533;&#65533;O`2&#65533;&#65533;&#65533;A&#65533;	&#65533;B(&#65533;&#65533;4J
"&#65533;&#65533;C&#65533;&#65533;5@&#65533;)&#65533;&#65533;L&#65533;p&#65533;$&#65533;@&&#65533;&#65533;aSr&#65533;K&#65533;&#65533;&#65533;Wi&#65533;]"&#65533;&#65533;Y&#65533;P&#65533;jY&#65533;1&#65533;&#65533;@&#65533;T5&#65533;&#65533;&#65533;_^&#65533;&#65533;&#1385;tEt&#65533;#^L\&#65533;' &#65533;&#65533;q&#65533;&ki?&#65533;jJ&#65533;8R!p)d&#65533;IPu&#65533;&#1247;&#65533;&#65533;&#65533; y&#65533;BA,&#65533;&#65533;^&#65533;/?'&#65533;&#65533;2 &#65533;V&#65533;B&#65533;G=&K&#65533;&#65533;&#65533;m~&#65533;V{8&#65533;&#65533;	(t &#65533;J&#65533;t&#65533;qJn%9Y&#65533;&#65533;&#65533;&#65533;&#65533;&#65533;&#65533;&#65533;Q)&#65533;&#65533;&#65533;&#65533;&#65533;M&#65533;&#65533;&#65533;qTJ!&#65533;&#65533;#Ca\&#65533;&#65533;"&#65533;&#65533;"[&#65533;&#65533;vIC^&#65533;&#65533;,&#65533;&#65533;&#65533;e&#65533;&#65533;f&#65533;d&#65533;E9&#65533;J&#65533;&#65533;&#65533;&#65533;&#65533;&#65533;
z&#1371;&#65533;_&#65533;&#1472;@&#65533;&#65533;&#65533;&#65533;N`&#65533;&#65533;&#65533;3&#65533;	&#65533;&#65533;&#65533;N&#65533;&#65533;&#65533;4o&#166;;&#1636;uO&#65533;+nd&#65533;&#756;&#65533;&#65533;&#65533;&#65533;[&#65533;&#65533;&#65533;Y&#65533;&#65533;8n&#65533;+&#65533;&#65533;(&#65533;&#65533;sZ&#65533;&#65533;'%&#65533;&#65533;T&#65533;t&#65533;Hb{YM&#65533;,&#65533;&#65533;&#65533;;&#65533;b&#65533;1>&#65533;ZA@z[&#65533;XG&#65533;Z1 ^d&#65533;ITD:&#65533;}&#65533;&#65533;&#65533;&#65533;&#65533;$p/&#65533;q A&#1745;v&#65533;I+&#65533;&#65533;&#65533;m .&#65533;&#65533;B&#65533;v&#65533;&#196;]2&#65533;&#65533;M&#65533;N&#65533;a&#65533;-&#65533;&#65533;]&#65533;&#65533;&#65533;&#65533;s[&#65533;!&#65533;>&#65533;&#65533;
&#65533;j&#616;*&#65533;&#65533;|&#65533;&#65533;f&#65533;&#65533;&#65533;S&#65533;&#65533;F&#65533;&#65533;S&#65533;&#65533;/&#65533;&#65533;h6s&#65533;&#65533;&#65533;b&#65533;&#65533;W7&#65533;&#65533;?&#65533;&#65533;_&#65533;&#65533;,&#65533;&#65533;&#986;&#65533;&#65533;&#65533;X+-&#65533;&#65533;@&#65533;&#65533;_g;q&#65533;&#65533;cFb&#65533;&#65533;:&#65533;&#65533;i&#65533;l&#65533;Q^AH3&#65533;&#65533;&#2038;l&#65533;&#65533;&#65533;[&#65533;4z&#525;9&#65533;&#65533;&#65533;&#65533;I&#65533;&#65533;|rC&#65533;&#65533;&#65533;C:YZ&#65533;v &#65533;&#580;&#65533;&#65533;e&#65533;0u&#65533;P&#1068;&#65533;C 
^&#65533;{&#65533;,&#65533;&#65533;/&#65533;&#762;4LUr &#65533;6&#65533;xa&#130;]4&#65533;&#65533;&#65533;&#65533;w)M&#65533;`.|+.`A&#65533;3>jcr| '5&#65533;&#65533;;T&#65533;&#65533;&#65533;yf&#65533;&#65533;1&#65533;W&#65533;tS&#65533;
&#65533;&#65533;&#65533;K&#65533;D%z[E&#65533;QGXg&#65533;	B&#65533;&#65533;&#65533;&#65533;f(&#65533;>&#65533;&#65533;0&#65533;w+&#65533;&#65533;&#65533;&#65533;KH&#65533;&#65533;Xd?&#65533;\1@&#65533;&#65533;&#65533;tt"!}&#1761;8 &#65533;g[H{&#65533;mz&#65533;&#65533;)&#1741;e&#65533;D&#65533;&#65533;&#65533;&#65533;	 &#65533; +&#65533;6F0&#65533;&#65533;&#65533;[&#65533;$m&#65533;R/|R&#65533;-KsO-F&#65533;q&#65533;M+&#65533;B&#65533;P&#65533;B&#65533;ps&#1441;^&#65533;&#65533;t5LB&#65533;&#65533;
!&#65533;-&#65533;h&#65533;E&#65533;&#65533;&#65533;&#65533;w&#65533;&#65533;g&#65533;1&#65533;.&#1240;&#65533;$&#65533;X&#65533;&#65533;|}&#65533;G&#65533;S-U$&#65533;&#65533;(&#65533;@&#65533;|&#65533;&#65533;>&#65533;&#65533;&#65533;}&#65533;0m&#65533;:&#65533;%y&#65533;&#65533;&#65533;d&#65533;&#65533; &#65533;&#65533;
a&#65533;:e&#128;&#914;&#65533;&#65533;&#65533;&#65533;/P&#65533;&#65533;:&#65533;q&#1016;&#65533;Zy}&#65533;&#558;&#65533;I&#807;&#65533;&#65533;&#65533;&#65533;$h71&#65533;;1	B)K&#65533;m0 r7m&#65533;Qubk&#1542;Z
1+&#65533;&#65533;B)4qW#Ae&#65533;&#65533;&#65533;&#65533;7&#65533;&#65533;e&#65533;&#65533;(&#65533;&#65533;B!&#65533;uQ%Rp&#65533;B&#65533;3/	&#65533;zBp0qV@&#65533;/&#65533;&#65533;z&#65533;0q&#65533;z&#65533;pzI8&#65533;P&#65533;&#65533;|P80"?5&#65533;`&#65533;&#1472;
,'%&#65533;&#65533;	%&#65533;&#65533;&#65533;	
&#65533;&#65533;&#65533;T&#65533;! j&#65533;l( |&#65533;&#65533;&#65533;"&#65533;0&#65533;&#65533;&#65533;D6&#65533;<&#65533;&#65533;i21PT9&#65533;'Zq9&#65533;P B7(&#65533;p1A
AC&#65533;b~&#65533;&#65533;Nfz&#65533;&#65533;&#65533;5[6z&#65533;&#65533;!&#65533;6O&#65533;,l&#65533;@YWCc*&#65533;7&#65533;&-&#65533;&#65533;7&#65533;&#65533;l&#65533;E&#65533;v
&#65533;W&#65533;&#65533;?%&#65533;
&#65533;&#65533;Ae&#65533;&#65533;7&#65533;7&#65533;&#65533;&#65533; A^&#65533;&#65533;"cF/X"&#65533;&#65533;&#65533;&#65533;&/~/&#65533;s2&#65533;<&#65533;&#65533;9t&#65533;#F&#65533;&#65533;&#65533;&#65533;8&#65533;yV&#65533; z&#65533;&#65533;&#65533;X$&#65533;&#65533;	&#65533; q&#518;
Q&#65533;&#65533;&#65533;MA a	 `	QP &#65533;ZQ&#65533;P&#65533;p&#65533;&#65533;&#65533;Yb&#65533; &#65533; iB&#65533;&#65533; &#65533;!&#65533;
&#65533;&#65533;&#65533;&#65533;%&#65533;&#65533;Lp.&#65533;i&#65533;&#65533;CETV&#65533;&#65533;&#65533;&#65533;#NZ&#65533;&#65533;&#65533;&#65533;e&#65533;0 t &#65533;r&#65533;&#65533;3&#65533;W~&#65533;&#65533;Q*"&#65533;P&#65533;&#65533;&#65533;R4&#65533;&#65533;&#65533;&#65533;bzP6&#65533;&#65533;Xg&#65533;lK&#65533;({&#65533;3U&#65533;7.&#65533;4&#65533;?3);&#65533;R&#65533;1&#65533;&#65533;1&#65533;&#65533;&#65533;&#65533;v&#65533;&#65533;&#65533;&#65533;tZF&#65533;&#65533;w&#65533;B)&#65533;t&#65533;e&#65533;!&#65533;&#65533;E!&#65533;&#65533;
&#65533;C9&#65533;&#65533;"A2&#65533;2&#65533;&#65533;9&#65533;yK?&#65533;`Q3fqq&#65533;x&#65533;&#65533;&#1553;&#65533;&#65533;0Q@&#65533;&#65533;&#65533;&#65533;&#65533;0C&#65533;Q0C`	&#65533;`&#65533;&#65533;&#1551;0&#65533;MQ&#65533;&#65533;&#65533;p&#65533;&#65533;&#65533;&#65533;&#65533;&#65533;&#362083;&#65533;<&#65533;&#1115;@sfu&#65533;&#65533;&#65533;E'&#1175;&#65533;
1&#65533;3&#65533;8W&#65533;&#65533;&#65533;pF&#65533;*f&#65533;&#357;M`l&#65533;&#65533;e&#65533;&#65533;e2&#65533;&#65533;+x&#65533;!&#65533;[1&#65533;&#65533;R&#65533;&&#65533;N&#65533;&#65533;&#65533;&#65533;}7&#65533;@rW&#65533;lg)$f&#65533;&#65533;&#65533;/1&#65533;&#65533;&#65533;V&#65533;&#65533;&#65533;( &#65533;I&#65533;&#65533;`&&#65533;&#65533;&#65533;c&#65533;&#65533;&#65533;&#65533;&#65533;,$4P"&#65533;&#65533;U&#65533;9jK&#65533;90&#65533;v#=7&#1895;&#65533;&&#65533;*&#65533;&#65533;4&#65533;&#65533;&#65533;,&#65533;&#65533;-*&#65533;&#65533;d&#65533;&#65533;@&#65533;b&#65533;%&#65533;|&#65533;e&#65533;&#65533;&#65533;&#65533;3&#65533;&#65533;p|L&#65533;-&#65533;&#65533;-&#65533;
M&#65533;N
&#65533;hx&#65533;mqV	&C&#65533;&#65533;T&#65533;/&#65533;i&#65533;h%:75~b<YaH'W&#65533;&#65533;&#65533;&#65533;&#65533;a&#65533;R&#65533;5&#65533;&#65533;3&#65533;&#65533;&#65533;eY!z@&#65533;H:f4&#65533;j>&#65533;&#65533;I{%.|&#65533;F&#65533;WZ&#65533;J&#65533;&#65533;u2aZ&#65533;>%h&#65533;^Fv&#65533;@
&#65533;e&#65533;&#65533; &#65533;&#65533;&#65533;e&#65533;g&#65533;&#65533;&#65533;k&#65533;"&#65533;#9&#65533;&#65533;=&#65533;f&#65533;&#65533;&#65533;&#65533;&#65533;	&#65533;&#65533;1)&#65533;&#65533;&#65533;J&#65533;&#65533;&#65533;&#65533;&#65533;LZ&#65533;&#65533;:j&#65533;
&#65533;&#65533;X&#65533;&#65533;&#65533;#F
&#65533;&#65533;p&#65533;O&#65533;&#65533;j&#65533;-&#65533;&#65533;&#65533;&#65533;u&#65533;K$'&#65533;&#65533;&#65533;&#65533;U 7.?eo:&#65533;	 &#65533;d&#65533;&#65533;&#65533;&#65533;&#65533;9&#65533;&#65533;bm&#65533;&#65533;&#65533;&#160;%WS&#65533;H&#65533;Q5)&#65533;Yx&#65533;c&#65533;)&#65533;&#65533;A!mj&#65533;&#65533;DR&#65533;g*&#65533;%&#65533;`&#65533;J&#65533;A6&#65533;d&#65533;P&#65533;&#65533;H&#65533;&#65533;&#65533;46&#65533;8&#65533; &#65533;&#576;
&#65533;,21R&#65533;%)"5&#65533;&#65533;&#65533;&#65533;&#65533;&#65533;&#65533;10k'&&#65533;Tp&#65533;@;&#65533;9&#65533;&#621;J&#65533;&#65533;:%pUha&#65533;!&#65533;
&#1140;T&#65533;/&#65533;
&#65533;3&#976;&#65533;K&#65533;"&#1076;&#65533;T&#65533;&#65533;s$&#65533;2#&#65533;&#65533;Ic&#65533;&#65533;]&#65533;3&#65533;&#65533;{0va&#65533;>i&#65533;&#65533;&#65533;&#65533;&#65533;&#65533;jzW&#65533;&#65533;J&#65533;FW&#65533;&G
&#65533;&#65533;&#1329;X&#65533;&#65533;&#65533;E&#65533;c*&#65533;R&#65533;&#65533;U!&#65533;&#65533;&#65533;0 &#65533;4&#65533;&#65533;($&#65533;{&#65533;&#65533;&#65533;@^&#65533;&#65533;GE&#65533;c&#65533;A&#65533;v9^@&#65533;&#65533;Iz&#65533;n-K&#65533;|&#65533;F'(&#65533;=&#65533;&#65533;&#65533;w&#65533;O&#65533;+&#65533;&&#65533;&#65533;9D|_&#65533;1&#65533;0#&#65533;
Q&#65533;p&#65533;e&#65533;&#65533;&#65533;&#492;&#65533;&#65533;C*01y&#65533;&#65533;q&#65533;&#65533;&#65533;&#65533;):Za]4"&#65533;&#451;&#65533;Y&#65533;"&#65533;&#65533;&#65533; &#65533;F&#65533;5&#65533;P6IH&#65533;&#65533;1 J&#65533;&#65533;&#65533;s&#65533; &#65533;&#65533;&#65533;&#65533;a+&#65533;	&#65533;bN&#65533;(&#65533;&#65533;5g!.&#65533;&#65533;&#65533;&#65533;-H&#65533;J&#65533;&#65533;Q7&#65533;5I[&#65533;&#65533;&#65533;&#310;!r9&#1433;70fMAX*<9 D@rnb:&#65533;&#65533;&#65533;2!&#65533;&#65533;Dp&#65533;&#65533;^&#65533;&#65533;M&#65533;'3&#65533;&#65533;&#65533;U+&#65533;&#65533;>&#65533;|B*&#65533;
&#65533;&#394;&#65533;#p|7j|&#65533;jM&#65533;&#65533;&#65533;S&#1681;&#65533;9&#65533;&#65533;&#65533;9;&#65533;&#65533;C&#377;2hKD>&#65533;&#65533;o&#65533;&#65533;&#65533;&#65533;&#65533;&#65533;Z-{&#65533;g$&#65533;y&#65533;A&#65533;&#65533;q*&#65533;!4&#65533;&#65533;Gk	Yy&#65533;Z&#65533;*oWq&#65533;k&#65533;&#65533;&#65533;N&#65533;'&#65533;&#65533;G&#65533;&#65533;5&#65533;&#65533;*w&#65533; w}y[&#65533;&#65533;&#65533;>&#443;"&#65533;&#1106;&#65533;g&#303;&#1346;&#65533;PktR&#65533;@F
&#65533;	2&#65533; e&#65533;&#65533;0&#65533;r	V2&#65533; ,&#65533;&#65533;&#65533;&#65533;_&#65533;&#65533;_#&#65533;&#65533;&#65533;7:&#1230;&#65533;@&#65533;
&#65533;Sn&#1843;4&#65533;o&#515;<&#65533;E&#65533;&#65533;w&#65533;2&#65533;&#65533;&#65533;N`yuK<l*&#65533;5W&#65533;&#65533;&#65533;M&#65533;&#65533;I&#434;&#65533;&#65533;&#547;t&&#65533;&#65533;&#65533;K&#65533;)&#65533;&#65533;&#65533;e &#65533;+1&#65533;&#65533;C&#65533;w&#65533;~&#65533;;	o9j&#65533;&#65533;&#65533;mG&#65533;+e&#65533;&#65533;&#65533;&#65533;&#65533;&#65533;B&#65533;<&#65533;,&#65533;'A)&#65533;p&#65533;&#65533;&#65533;&#65533;&#65533;&#65533;&#65533;&#65533;&#65533;&#65533;&#65533;.&#65533;&#65533;=t&#65533;&#1573;;Z#&#65533;G&#65533;K_&#65533;_&#65533;5MF&#65533;&#65533;Jq&#65533;&#566;&#65533;C&#1652;<&#65533;I&#65533;N6&#65533;);=&#65533;`&#65533;tPF&#65533;k&#65533;&#65533;&#1830;&#65533;&#65533;&#65533;&#65533;R1Ac}U&#65533;&#65533;&#65533;+&#65533;)&#65533;&#65533;&#65533;&#65533;a&#65533;5k&#65533;&#65533;g&#65533;&#65533;&#65533;&#65533;Yrr&#65533;&#65533;&#65533;&#65533;!ESc&#65533;'&#65533;&#65533;&#65533;n&#65533;HK&#65533;m&#65533;Zn9&#65533;&#65533;&#65533;
p&#65533;&#65533;""j&#276;&#65533;&#65533;&#65533;M&#65533;T`&#65533;&#65533;r&#65533;&#65533;&#65533;v1O&#877;p\&#779;&#65533;K&#65533;	g_l&#65533;4 &#65533;.8&#65533;&#65533;&#65533;w&#65533;&#65533;Z&#65533;&#65533;lz&#65533;9d&#65533;K&#65533;pFt-&#65533;&#65533;4)\7&#65533;e\&#65533;&#65533;&#65533;&#65533;1&#65533;A&#65533;&#65533;&#65533;+&#65533;h&#65533;PW&#65533;}&#65533;Fi&#65533;&#65533;R&#65533;&#65533;&#65533;&#1949;&#65533;[P&#65533;&#65533;-)&#65533;2>X@\6 a&#65533;&#65533;&#65533;&#65533;"8&#65533;&#65533;?4&#65533;&#1778;&#65533;&#65533;d&#65533;UbK&#65533;&#65533;|-&#65533;hH&#65533;K&#65533;T&#65533;&#65533;_&#65533;]&#65533;&#65533;/s&#65533;&#65533;&#&#65533;<&#65533;&#65533;&#65533; &#65533; &#65533;g&#7774;&#1785;|&#65533;5&#65533;!|*&#65533;&#65533;:&#65533;&#65533;&#65533;&#65533; ]#&#65533;&#65533;K&#65533;&#65533;v&#65533;&#65533;Q&#65533;&#65533;&#65533;&#65533;&#65533;&#65533;&#65533;F>&#65533;-dJ&#65533;&#1218;&#65533;\&#65533;P&#65533;&#65533;&#65533;&#65533;&#65533;&#65533;&#65533;&#65533;2&#65533;&#65533;&#832;Y&#65533;&#65533;nd&#65533;a&#65533;{&#65533;&#1581;7&#65533;&#65533;&#65533;p=&#65533;&#65533;&#65533;&#65533;<&#1332;&#65533;7a&#65533;&#65533;&#65533;&#65533;&#65533;O<&#65533;g&#65533;>&#65533;-&#65533;&#65533;O&#65533;&#65533;&#65533;&#65533;&#65533;&#65533;'&#65533;&#65533;i.p
&#65533;&#65533;&#65533;&#65533;&#65533;&#65533;N&#65533;F?&#65533;&#65533; X&#65533;&#65533;4&#65533;&#65533;&#65533;&#65533;&#65533;\nS&#65533;&#65533;e&#65533;&#65533;%B&#65533;A&#65533;&#65533;H&#65533;s-&#65533;&#65533;\&#65533;&#65533;&#65533;60&#65533;&#65533;&#65533;&#65533;&#65533;Q2A&#65533;kv&#65533;&#65533;&#65533;\&#65533;&#65533;&#1292;c&#65533;*H.&#614;@&#65533;&#65533;&#65533;&#65533;2&#65533;4&#65533;sN&#65533;G&#65533;&#65533;Sq&#65533;z&#65533;&#65533;Z&#65533;?&#65533;&#65533;A&#65533;&#65533;n^&#65533;Fm&#65533;E&#65533;y&#65533;&#65533;&#65533;&#65533;#&#65533;E&#65533;@&#65533;r&#65533;_&#65533;3v2&#65533;&#65533;3&#65533;&#65533;&#65533;&#65533;:&#65533;W&#65533;&#1510;x&#65533;+&#65533;&#65533;&#65533;\&#65533;&#65533;4\&#65533;T&#65533;&#856;&#65533;&#1901;Y&#65533;&#65533;&#65533;%&#65533;&#65533;&#65533;&#65533;.&#65533;%X&#65533;D&#65533;Rf&#65533;&#65533;	&#65533;A&#65533;&#65533;&#65533;P&#65533;&#990;&#65533;K&#65533;&#65533;&#65533;&#65533;&#65533;&#65533;&#65533;&#65533;3Z&#65533;&#65533;&#65533;&#65533;aL{&#65533;T;?&#65533;n&#65533;&#65533;-&#65533;K{&#65533;.&#65533;e5&#65533;>&#65533;&#65533;[&#65533;&#65533;< &#65533;&#65533;&#65533;m&#65533;5&#65533;c>s&#65533;&#65533;]&#65533;&#65533;&#65533;PGY&#65533;&#65533;_$4&#65533;A&#65533;&#65533;&#65533;&#65533;&#65533;&#65533;r&#65533;&#65533;f&#65533;&#65533;&#65533;&#65533;&#65533;&#65533;&#65533;&#1263;&#65533;F4&#65533;&#65533;&#65533; &#65533;
&#65533;&#65533;&#65533;&#65533;&#65533;&#65533;&#65533;&#65533;&#65533;2&#65533;0&#65533;&#65533;^h&#65533;&#65533;&#65533;&#65533;&#65533;&#65533;&#65533;&#65533;&#65533;
&#65533;&#65533;N&#65533;Co&#65533;>&#65533;K&#65533;E_]&#65533;)&#65533;2&#65533;K&#65533;M&#65533;H&#65533;@&#65533;1&#65533;[$(1&#65533;&#65533;&#65533;&#65533;i&#65533;&#65533;&#65533;=4>6&#65533;&#65533;	7&#65533;q/&#65533;&#65533;aO&#65533;&#65533;&#65533;&#65533;B&#65533;4&#65533;)&#65533;&#1314;&#63115;&#65533;&#65533;&#65533;2&#65533;3&#65533;>:v&#861;&#65533;&#65533;&#65533;r&#65533;"q&#65533;A&#65533;;&#65533;}&#1669;/&#65533;&#65533;&#65533;|&#931;&#65533;Z&#65533;&#65533;&#65533;>;O&#65533;&#65533;_&#65533;&#65533;M&#65533;&#65533;&#65533;/awL&#65533;&#65533;&#65533;&#65533;&#65533;-&#781;&#65533;&#65533;&#65533;&#65533;Y&#65533;`&#65533;&#65533;	S&#65533;\&#65533;&#65533;&#65533;&#65533;&d&#65533;&#65533;a&#65533;Y	&#65533;d&#65533;p&#895;nL&#65533;` &#65533;&#65533;&#65533;&#65533;bE&#65533;	&#65533;&#65533;i0"&#65533;G&#65533;Z&#65533;4(&#65533;&#65533;?(p&#65533;&#65533;I&#65533;&#65533;O&#65533;M,4&#65533;GtaCH&#65533;r&#65533;&#65533;&#65533;&#65533;Z&#65533;*&#65533;"  &#65533;&#65533;&#65533;&#65533;W&#65533;a&#334;%[6&#65533;#&#65533;&#65533;&#65533;&#65533;&#65533;`"&#65533;l&#1882;&#65533;&#65533;&#65533;?w&#65533;&#65533;&#65533;&#65533;0/&#65533;9-&#65533;sT&#65533;&#65533;a&#65533;`%T&#65533;&#65533;&#65533;&#65533;E&#65533;&#149;0&#65533;&#65533;&#65533;e&#65533;_&#65533;B&#65533;p&#65533;&#65533;&#65533;:&#65533;&#65533;&#65533;
&#65533;&#65533;i&#1267;&#65533;&#65533;&#65533;&#65533;&#65533;E:t6V\&#857;%&#214;-7{&#65533;&#65533;&#649;T[o&#65533;&#65533;&#65533;&#65533;&#65533;ZX&#65533;&#65533;y&#65533;&#65533;	58&#65533;&#65533;&#65533;S&#65533;&#65533;&#65533;&#65533;&#65533;#&#65533;V&#65533;&#65533;&#335;'_>&#65533;Z&#65533;p&#65533;5o^p&#65533;&#65533;&#65533;&#65533;&#65533;&#1982;&#65533;&#65533;&#65533;&#65533;&#65533;Z&#65533;&#315;&#65533;&#1969;3&#65533;&b` TP4&#65533;*""!&#65533;]b&#65533;4&#65533;&#65533;&#503;&#65533;&#65533;QM5&#65533;&#65533;&#65533;!&#65533;*J&&#65533;L&#65533;&#65533; &#65533;Xb&#65533;%&#65533;`1&#65533;P\(&#65533;,X&#65533;&#65533;&#65533;&#65533;&#65533;(&#65533;:&#65533;&#65533;&#65533;)&#65533;&#65533; 9j&#65533; &#65533;&#1667;&#65533; [&#65533;&#1090;&#65533;&#65533;&#65533;&#65533;z&#65533;&#65533;&#65533;+&#65533; &#65533;nK0&#65533;S9&#65533;&#1579;
.U&#65533;S3M&#65533;&#65533;&#65533;9&#65533;&#65533;&#960;8&#2036;&#65533;+X&#65533;&#65533;'O&#65533;&#1235;&&#65533;y&#65533;LHK&#65533;2&#65533;&#65533;&#65533;&#65533;$&#65533;P&#65533;P!&#65533;>&#65533;&#65533;&#65533;$&#65533;C&#65533;&#65533;$&#65533;&#65533;"}&#65533;&#331;:&#65533;&#65533;&#65533;&#1220;&#65533;&#65533;i/&#65533;I&#65533;U&#65533;n&#65533;U&#65533;m&#65533;s&#65533;%@&#65533;&#65533;!(&#65533;&#65533;@ i&#65533;:&#65533;&#65533;!&#65533;oM&#65533;&#65533;D@ &#65533;&#65533;&#65533;&#65533;j&#65533;g&#65533;&#65533;&#65533;Zk&#65533;&#65533;&#65533;Z&#65533;i&#65533;&#65533;Z/
w&#65533;&#65533;m&#65533;&#65533;U&#65533;&#65533;&#65533;T&#65533;&#65533;+6&#65533;z&#65533;&#885;&#65533;5h>|&#65533;&#65533;w&#65533;&#65533;&#65533;&#65533;&#65533;/{f&#65533;&#65533;>&#65533;\&#51651;&#65533;0!+2.!&#65533;&#65533;&#65533;&#65533;&#65533;&#65533;&#65533;&#65533;&&#65533;&#65533;3&#65533;&#65533;:&#65533;&#65533;&#65533;&#65533;&#1158;P%rG&#65533;&#65533;&#65533;&#65533;$&#65533;&#65533;&#65533;&#65533;0&#65533;&#65533;&#65533;|&#692;,&#65533;&#65533;J&#65533;&#65533;&#65533;*J*)c&#65533;$Z`q&#65533;&#65533;&#65533;Y&#65533;&#65533;&#65533;&#65533;&#65533;m&#65533;&#65533;z+&#65533;&#65533;&#65533;\&#65533;&#65533;&#65533;j\&#65533;&#65533;i&#65533;&#65533;&#65533;G&#65533;v);'!&#65533;F&#65533;&#65533;&#65533;&#65533;&#65533;'G&#569029;&#65533;
&#65533;N&#65533;&#65533;};`&#65533;&#65533;4X&#65533;=&#65533;&#65533;&#65533;&#65533;&#65533;*&#1220;#&#65533;&#65533;&#65533;&#65533;&#65533;&#65533;&#65533;&#65533;&#19332;&#65533;!Q&#65533;&#65533;&#65533;x&#65533;G&#65533;&#65533;&#65533;&#65533;(&#65533;$&#65533;r&#65533;&#65533;}&&#65533;&#25860;j&#65533;&#65533;&#65533;8m&#65533;H&#1599;&#65533;x&#65533;V&#65533;&#65533;!&#65533;K&#65533;&#65533;2a&#65533;D&#65533;&#65533;&#65533;i&#65533;&#65533;&#65533;f&#65533;&#65533;
&#65533;n&#65533;&#65533;;&#65533;&#65533;&#65533;(&#65533;&#65533;vw.3R/&#65533;&#65533;z&#65533;&#65533;&#65533;&#65533;N&#65533;&#65533;&#65533;&#65533;&#65533;&#65533;&#65533;&#65533;i&#65533;&#65533;&#65533;&#65533;&#1072;&#65533;&#65533;&#65533;&#65533;4&#65533;c&#65533;@&#65533;&#65533;&#65533;&#65533;p&#65533;#@&#65533;MZB&#65533;&#65533;h&#65533;>&#65533;&#65533;&#65533;R&#65533;&#65533; &#65533;t&#65533;2&#65533;&#65533;&#65533;%$Y&#65533;R&#65533;&#65533;3.&#65533;5&#65533;1&#619;W&#677;&#65533;tA &#65533;R!&#65533;&#65533;g&#65533;&#65533;uG-1T&#65533;j&#65533;&#65533;t&#65533;!:&#65533;&#65533;z>&#65533;&#65533;E&#65533;&#65533;&#65533;]&#65533;b&#318;$&#65533;/d&#65533;C&#129;&#65533;&#65533;4$	T&#1096;Cd&#15896;\&#65533;&#65533;"L&#65533;&#333;pq &#65533;&#65533;&#65533;0&#65533;&#65533;&#65533;&#65533;&#65533;a,&#65533;&#65533;44&#65533;&#65533;@&#1025;*&#65533;E &#65533;6&#65533;D&t&#65533;Y&#65533;v%G&#65533;&#65533;*9&#65533;&#65533;qb&#65533;(&#65533;q,&#65533;&#65533;~&#65533;&#65533;	&#65533;f&#65533;&#65533;&#65533;&#65533;0&#65533;&#65533;;]&#65533;;&#65533;b&#543;c.tA/k_&#65533;&#65533;&#65533;&#65533;4Td&#65533; A&#65533;&#65533;&#65533;&#65533;VV&#65533;&#65533;o&#65533;A&#65533;&#65533;&#65533;[&#65533;&#65533; &#65533;&#65533;&#65533;Y&#65533;K&#65533;&#65533;0!<&#65533;`&#65533;0&#65533;&#65533;e&#65533;&#65533;l&#65533;&#65533;&#65533;I&#65533;4"S]&#65533;#&#65533;bF0z$&#65533;j&#1103;Pt&#65533;&#65533;&#65533;!&#65533;#&#65533;R&#65533;\&#362;~D&#65533;&#65533;&#65533;~#x&#65533;L&#65533;&#65533;&#65533;&#65533;61g&#65533;&#65533;Y&#336;&#65533;)d?)&#65533;&#65533;0&#65533;S&#65533;[&#65533;H"3&#65533;&#65533;l	x  &#65533;W&#65533;&#65533;P&#65533;a&#65533;&#65533;&#65533;&#65533;Y&&#65533;&#65533;Wy&#65533;&#1468;&#65533;,&#65533;&#65533;2<&#65533;#&#65533;^&#65533;&#1173;.(&#65533;;*&#65533;Z&#65533;\&#65533;J&#65533;&#65533;&#65533;&#65533; '&#65533;&#65533;&#65533;&#65533;&#1175;	&#65533;W&#65533;2yY&#65533;!&#140;K&#65533;&#65533;u&#65533;&#65533;(SNw3&#65533;&#65533;xS&#65533;p`i&#65533;&#65533;*&#65533;|b&#65533;&#65533;&#65533;i'@&#65533;dF&#65533;&#65533;@&#65533;q*&#65533;!&#65533;tQ&#65533;pr$&#65533;&#65533;HI&#65533;&#65533;V&#1077;t&#65533;&#65533;o"V&#65533; &#65533;&#65533;<i&#65533;L&#65533;)&#65533;&#65533;4&#65533;	Z'&#65533;&#65533;&#65533;3&#65533;4&#65533;&#65533;Z&#65533;$&#65533;&#65533;&#65533;&#65533; &#65533;&#65533;&#65533;&#65533;L)-&#65533;p;&#65533;CH&#65533;F.&#65533;I&#65533;\&#65533;SaV&#65533;&#65533;&#65533;X&#65533;2&#65533;+&#65533;@*&#65533;&#65533;&#65533;&#65533;V\PixJ&#65533;&#1192;6D&#65533;9&#65533;/w&#65533;K&#65533;5&#65533;=&#65533;%1&#65533;&#279;&#65533;&#1095;&#65533;u"&#65533;&#65533;{&#1863;&#65533;'&#65533;b&#65533;&#65533;Q1&#65533;&#65533;&#65533;&#168;+(UU&#65533; H&#65533;iS)b&#65533;G2&#65533;Rd
8	}S&#1209;&&#65533;&#65533;%D&#65533;+C&#65533;xW&#65533;Q&#65533;B&#65533;&#65533;L&#65533;&#65533;9&#65533;&#65533;N&#65533;1&#65533;.&#65533;`&#65533;>Df&#65533;;Q3"&#65533;&#619;&#65533;&#65533;y&#65533;&#65533;&#65533;J&#65533;&#65533;&#65533;&#65533;r0&#1259;E/Z^&#760;&#65533;D&#1166;&#65533;0zZK&#65533;`&#592;&#65533;&#65533;&#65533; &#65533;u&#21427;&#65533;R&#65533;&#65533;&#65533;&#65533;*&#65533;&#65533;J&#65533;+\&#65533;&#65533;&#65533;&#65533;&#65533;Y&#65533;&#65533;&#65533;\&#65533;&#65533;&#65533;&#65533;R&#65533;&#65533;&#59799;&#65533;o0&#65533;[&#45046;&#65533;dY`x&#65533;&#65533;&#65533;&#65533;&#65533;1A*&#65533;&#65533;D&#65533;&#65533;&#65533;&#65533;H[R!Q&#65533;&#65533;&#65533;Fst&#65533;&#65533;&#65533;6&#65533;&#65533;I&#65533;
&#65533;XN&#65533;&#65533;m&#65533;(r&#65533;L&#65533;&#65533;g&#65533;:&#65533;E&#65533;H&#65533;pg$&#65533;&#65533;&#65533;&#65533;&#1348;i&#65533;1&#65533;&#65533;U^H&#65533;&#1194;V&#289;&#65533;&#65533;&#65533;u&#65533;&#65533;&#65533;x&#65533;\&#65533;Fp&#65533;zV\&#65533;-P\&#65533;R&#1274;8\&#65533;J(y&#856;&#65533;&#65533;T&#496;D&#65533;L!&#65533;l&#65533;&#65533;&#1188;(&#65533;u&#65533;&#65533;&#65533;&#65533;&#65533;z&#65533;.T&#65533;jCp&#1520;&#65533;&#65533;&#65533;!C&#65533;6C';7`K}&#65533;&#65533;&#1693;7&#65533;&#65533;-!q&#65533;&#65533;&#65533;&#65533;l/&#65533;T&#65533;.&#65533;&#515;&#65533; &#65533;&#65533;,&#65533;&#65533;C&#65533;&#65533;&#65533;&#65533;&#1847;!&#65533;rg&#65533;H%&#65533;&#65533;&#65533;H2'b&#65533;&#65533;&#65533;&#65533;t&#65533;r&#900;;G&#65533;#&#65533;&#65533;+&#49959;BQ&r&#65533;&#221;;
U&#65533;V&#65533;&#65533;4&#65533;JuWZJeq<&#192;r&#65533;&#65533;{&#65533;i&#65533;&#65533;%U&#65533;2&#65533;&#65533;&#65533;&#65533;7BSRj&#65533;[L&#65533;w&#1127;E&#65533;&#651;B&#65533;&#1636;T&#65533;Ic&#65533;&#65533;&#1454;R&#65533;[&#65533;I&#65533;&#65533;5&#65533;&#65533;ym1&#65533;%0&#2034;&#65533;Dx'nS&#65533;O}erc&#65533;&#65533;ys&#65533;_&#65533;&#65533;&#65533;&#65533;N&#65533;N&#65533;^&#1495;&#65533;&#65533;&#65533;2x5&#65533;1&#65533;x&#65533;&#65533;\}&#65533;&&#65533;L&#65533;d&#65533;60=&#65533;j&#65533;&#65533;&#65533;I?&#65533;&#65533;<B&#65533;x&#65533;&#65533;&#65533;OO&#1821;&#65533;0(&#65533;&#65533;'`$O&#65533;&#65533;\&#65533;&#65533;I&#65533;p&#58409;&#65533;&#65533;&#65533;,&#65533;&#65533;Jmb;d&#65533;&#65533;h&#65533;&#65533;&#64568;kQ&#65533;M&#65533;&#65533;&#65533;T/&#65533;&#65533;&#65533;&#1386;&#65533;&#15139;8&#65533;'&#1918;&#65533;O&#684;&#65533;&#65533;&#65533;;&#65533;z&#65533;&#662;&#65533;&#65533;&#65533;-j&#65533;&#65533;]&#65533;f&#65533;&#65533;}G&#65533;;&#65533;&#65533;Df&#65533;&#65533;&#65533;"(&#65533;&#65533;f@k&#65533;	&#65533;Z&#65533;!&#65533;h &#65533;&#65533;&#65533;Qa@&#65533;&#65533;&#65533;Tc&#65533;&#65533;&#65533;&#65533;&#65533;{9Xh(/&#65533;&#65533;&#65533;=e&#65533;0&#65533;&#65533;0&#65533;H&#65533;t&#65533;;&#65533;&#65533;&#65533;&#160; SB&#65533;&#65533;&#65533;Rb&#65533;&#65533;&#65533;&#65533;g&#65533;&#65533;!&#65533;z&#65533;&#65533;b&#65533;]&#65533;&#65533;&#65533;K&#65533;&#65533;&#65533;&#1194;6&#65533;&#65533;&#65533;K&#65533;P&#65533;&#65533;&#65533;>&#65533;X!&#65533;j&#65533;X&#65533;&#65533;[&#65533;S&#65533;&#65533;&#65533;&#65533;;&#65533;#&#65533;&#517;&&#65533;&#65533;&#65533;&&#47726;&#65533;&#65533;7&#65533;&#65533;$&#65533;&#65533;1&#65533; ?&#65533;&#65533;R8&#65533;&#65533;&#65533;YZ&#65533;&#65533;&#65533;8&#65533;&#65533;JK#&#65533;&#65533;0&#65533;&#65533;&#65533;&#65533;&#355;&#65533;&#65533;@l&#65533;[D&#65533;&#214801;&#65533;)&#65533;&#65533;E&#65533;!&#65533;B&#65533;4>|&#65533;&#65533;&#65533;&#65533;&#65533;@&#65533;X&#65533;&#65533;&#65533;;&#65533;&#65533;&#65533;&#253;r9B&#65533;c&#65533;@f&#65533;&#65533;&#65533;c!&#65533;Z$&#65533;Q*-&#65533;9&#65533;&#65533;c%&#65533;C1&#65533;&#65533;&#65533;&#1450;-pq&#65533;XZ1&#65533;&#65533;&#65533;&#65533;-&#1978;&#65533;!sC&#65533;&#65533;B&#65533;&#65533;&#65533;)[7+&#65533;;&#65533;&#65533;&#65533;&#65533; &#65533;&#65533;&#65533;&#65533;&#65533;S&#65533;&#65533;&#65533;[&#65533;&#65533;&#65533;1q&#65533;$9l&#65533;I&#65533;&#65533;&#65533;"&#65533;&#1556;|*	&#65533;) x\&#65533;&#65533;)<&#65533;	&#65533;&#65533;	&#65533;k&#65533;=&#65533;8&#65533;	&#65533;aB:#&#65533;&#65533;&#65533;&#65533;M:q&#39208;&#65533;&#65533;&#65533;:&#65533;C&#65533;W&#65533;)&#65533;X&#65533;*&#20120;%&#65533;&#65533;&#65533;&#65533;[&#65533;p!&#65533;^&#65533;&#65533;&#65533;&#65533;"&#65533;b&#65533;Hg-&#65533;&#65533;&#65533;&#65533;&#65533;&#65533;j&#65533;o&#65533;:&#65533;&#8748;&#65533;&#65533;x&#65533;2t&#65533;&#65533;&#65533;:&#65533;7&#65533;&#1851;xCJ&#65533;&#65533;Fq&#65533;A&#65533;P&#65533;
4&#65533;M&#65533;&#65533;d&#65533;D&#65533;&#65533;&#65533; &#65533;&#65533;&#65533;lzj&#65533;
:&#65533;&#65533;&#65533;&#65533;&#65533;&#65533;&#65533;&#65533;&#65533;N&#65533;/08I&#65533;&#65533;&#65533;3i|&#65533;&#65533;&#65533;&#1575;&#65533;((&)&#65533;J&#65533;	/ &#65533;&#65533;!Hx `H&#65533;&#65533;&#332;&#65533;	&#65533;&#65533;&#65533;&#65533;&#65533;&#65533;l&#1434;A&#65533;KIU&#65533;&#65533;&#65533;&#65533;>&#65533;&#65533;:j&#65533;I&#65533;&#65533;x&#65533;"&#65533;b&#65533;V&#65533;:KB&#65533;&#65533;&#65533;ta&#65533;&#65533;-&#65533;&#65533;&#166;&#65533;.&#65533;G&#65533;0&#65533;&#65533;&#65533;&#65533;&#65533;&#65533;&#65533;&#65533;&#1739;&#65533;:&#65533;P&#65533;pH&#65533;&#65533;&#65533;&#65533;&#65533;
I5&#65533;&#65533;&#65533;&#65533;
5:&#65533;&#240;&#65533;&#65533;&#65533;r:&#65533;&#65533;&#65533;Qo&#65533;+&#65533;&#65533;&#65533;B&#65533;7GD&#65533;&#65533;&#65533;(k&#1544;a&#65533;&#65533;&#65533;&#65533;&#65533;&#65533;&#1043;&#65533;&#65533;&#65533;&#65533;|L <E&#65533;&#65533;s&#65533;I&#65533;&#65533;h&#65533;&#65533;&#65533;O&#65533;&#65533;B&#65533;/y&#65533;&#65533;&#65533;&#65533;k@&#65533;k&#65533;&#65533;&#65533;&#65533;RZ&#65533;j&#65533;>k[%&#65533;S&#65533;/&#65533;nk&#65533;&#65533;C-&#65533;C Q5&#65533;@&#65533;4&#65533;JQ&#65533;&#65533;A&#65533;&#65533;N&#65533;k&#65533;'p8&#65533;&#1540;&#1024;X&#65533;wX &#65533;"&#65533;w&#65533;D&#65533;&#65533;H&#65533;&#65533;#&#65533;&#65533;`#&#65533;p[9&#65533;@?+(e&#65533;&#65533;&#65533;v&#65533;8I&#65533;&#65533;&#65533;:@&#65533;&#65533;&#65533;&#1371;3
&#65533;&#65533;	;&#65533;&#65533;L&#65533;
&#65533;R&#65533;(&#65533;&#65533; &#65533;ZSU&#65533;	&#65533;&#65533;C8&#65533;&#65533;
&#65533;&#65533;&#65533;z&#65533;&#65533;&#65533;RB&#166;&#65533;&#65533;P&#1576;&#65533;<I&#65533;&#65533;>	&#65533;&#65533;&#65533;&#65533;OkQ&#65533;&#65533;\%g\&#65533;lc&#978;j&#65533;&#65533;A&#65533;UB &#65533;&#65533;&#65533;?&#65533;:&#65533;&#65533;d&#65533;&#65533;.&#65533;5&#65533;&#65533;BTp&#1015;&#65533;&#65533;P&#1376;&#65533;M&#65533;p&#65533;&#65533;C&#516;C&#65533;&#65533;,&#65533;&#65533;Yu&#65533;&#65533;=Q&#65533;&#65533;%&#65533;|&#65533;&#65533;&#65533; d=&#65533;&#65533;&#65533;1&#65533;&#65533;b&#65533;&#65533;z+&#65533;&#65533;CM1&#65533;&#65533;&#65533;&#65533;&#65533;A&#65533;1&#65533;&#65533;&#65533;&#65533;&#65533;&#65533;&#65533;&#224;V&#65533;&#65533;&#65533;(i&#65533;&#65533;&#65533;&#65533;<[&#65533;S<]&#65533;&#65533;&#65533;t&#65533;&#65533;&#65533;&#65533;`&#65533;&#65533;":&#65533;&#65533;&#65533;&#65533;d&#65533;&#65533;&#65533;&#65533;oX&#65533;&#65533;H&#65533;&#65533;JF&#65533;&#65533;W&#65533;&#65533;&#65533;#!B&#65533;&#65533;&#65533;tWi&#65533;&#65533;&#65533;U&#65533;-id1&#65533;R&#65533;t1UnCT&#65533;)&#65533;&#65533;&#65533;J^&#65533;&#65533;{&#65533;@x&#65533;&#65533;&#65533;X&#65533;8&#65533;&#65533;&#65533;HY&#65533;BkJ&#65533;&#65533;Q&#65533;RiD&#65533;#&#65533;~|Y8&#65533;&#65533;&#65533;8&#65533;&#65533;&#65533;D&#65533;&#65533;&#65533;&#65533;&#65533;3&#65533;&#65533;5&#65533;&#65533;&#65533;&#65533;&#65533;(&#1168;&#65533;&#1156;&#65533;&#65533;(&#65533;(&#65533;"%&#65533;&#65533;`Z&#65533;&#65533; &#65533; &#65533;\A&#65533;&#65533;&#65533;&#65533;!&#1412;&#65533;&#65533;b0&#65533;&#273;H&#65533;&#65533;s1&#65533;o@&#65533;o&#65533;O&#65533;&#65533;S&#65533;&#65533;R&#65533;8&#65533;9&#65533;&#65533;U&#65533;W&#65533;x&#794;:I&#65533;&#65533;&#65533;&#65533;&#65533;&#65533;&#65533;as&#65533;V&#65533;&#65533;h#&#65533;&#65533;&#65533;
T&#65533;1&#65533;<&#1395;8U.&#65533;X&#65533;&#65533;&#1796;@kH&#65533;&#65533;&#65533;\&#65533;]&#65533;[&#65533;&#65533;\&#65533;&#65533;
&#65533;@( &#65533;`&#65533;+8]1&#65533;A&#65533;&#65533;&#65533;QVR&#65533;&#65533;I&#65533;&#65533;0F&#65533;&#65533;`&#65533;Z,&#65533;&#65533;&#65533;A&#65533; y&#65533;K&#65533;&#65533;&#729;=&#65533;Z&#65533;&#65533;&#65533;&#65533;#[&#216;&#65533;&#65533;j&#65533;='x&#65533;&#65533;&#65533;K&#65533;#&#1737;&#65533;&#65533;&#65533;<&#65533;&#65533;&#65533;v*S&#65533;@&#65533;&#65533;O&#65533;&#65533;&#65533;a&#65533;.q_&#65533;CF&#65533;&#65533;9g&#65533;&#65533;&#65533;&#314;&#65533;t&#1101;&#65533;&#65533;[\&#65533;&#65533;H&#65533;&#565;-`&#65533;&#65533;Mk@&#65533;F&#65533;\>&#65533;F&#65533;&#65533;n&#65533;~&#65533;&#65533;i&#65533;`utJ&#65533;&#65533;F&#65533;&#65533;&#65533;`J&#65533;&#3000;eq(&#65533;&#1864;x&#65533;&#65533;&#65533; &#65533;&#65533;/!!8&#65533;;&#65533;&#65533;&#65533;c^(&#65533;c#&#65533;R &#65533;&#65533;&#1631;&#65533;&#65533;&#65533;&#65533;&#65533;6B&#65533;&#65533;&#65533;/@&#65533;n-&#65533;&#65533;&#65533;S;&#65533;=,&#65533;93&#65533;$&#65533;&#65533;&#65533;&#65533;&#65533;?&#65533;&#65533;&#65533;&#65533;&#65533;-&#65533;N&#65533;	&#65533;&#65533;`&#65533;h&#65533;&#65533;&#65533;&#65533;&#65533;&#65533;;&#65533;&#65533;`$[\&#65533;&#1073;f&#65533;&#65533;&#65533;`&#65533;&#65533;&#1585;@&#12576;c&#65533;&#65533;&#65533;:&#65533;&#65533;&#65533;&#65533;&#65533;b&#65533;&#65533;&#65533;&#65533;/&#65533;&#65533;&#65533;b&#65533;&#65533;B.AFdDn h@&#65533;&#65533;F&#65533;&#65533;H&#65533;&#65533;:&#65533;&#65533;8&#65533;[ &#65533;H&#65533;&#65533;X &#65533; &#65533;&#65533;d7d&#1860;(&#65533;nXa&#65533;E&#65533;6&#65533;n&#65533;^&#65533;(6n&#65533;|H&#65533;&#65533;
&#65533;6&#65533;=&#65533;a&#65533;&#65533;:o&#65533;YD&#65533;&#65533;&#65533;&#65533;&#65533;[P&#65533;/&#65533;r&#65533;3,&#65533;@&#65533;a=&#65533;5&#65533;&#65533;&#2034;&#65533;<J&#65533;&#65533;&#65533;U&#65533;B&#788;x&#65533;.&#1753;&#220;&#65533;&#65533;S&#65533;@&#65533;&#65533;&#65533;$&#65533;&#836;&#65533;c&#65533;H&#65533;R(&#65533;R&#65533;&#65533;| &#65533;&#65533;:&#65533;J&#65533;&#65533;p&#65533;&#65533;&#65533;&#65533;&#65533;`&#65533;(&#65533;F(y&#65533;`uD&#65533;R&#65533;&#65533;.&#65533;w&#65533;&#65533;R&#65533;&#65533;&#65533;&#65533;[H@H&#1759;&#65533;c&#65533;&#65533;&#65533;&#65533;&#65533;*V9&#1744;f&#65533;&#65533;&#65533;8&#65533;&#65533;c&#65533;  &#65533; &#65533;bi   &#65533;&#65533;&#65533;&#65533;i &#65533;*p&#65533;MX&#65533;&#65533;e x&#65533;&#65533;&#19512;&#65533;0j&#65533;6&#65533;&#65533;F&#65533;n&#65533;&#65533;e&#65533;&#65533;&#65533;+x&#65533;&#65533;~]&#65533;&#65533;>j&#65533;2eW&#65533;&#65533;W&#65533;&#65533;nH&#65533;&#65533;&#900;&#65533;H X.&#65533;-&#65533;H$<c&#65533;&#65533;t&#65533;&#15890;&#65533;&#65533;&#65533;e&#65533;?S&#65533;&#65533;$&#65533;&#65533;ZMA&#65533;J^H&#65533;&#65533;&#65533;R&#65533;&#777;&#65533;&#65533;&#65533;&#65533;&#65533;&#65533;&#65533;&#65533;&#65533;Nk&#65533;&#65533;&#65533;&#25825;'&#65533;3&#65533;&#65533;&#65533;Ib&#65533;&#65533;u&#65533;&#65533;),v&#65533;/&#65533;u,&#65533;&#65533;rv&#65533;q&#65533;&#65533;c&#65533;&#1326;&#65533;cmJ&#65533;&#65533;&#65533;~m&#65533;Bi&#683;&#65533;R&#65533;S&#65533;&#65533;B&#65533;
Z&#65533;&#65533;**I&#65533;N/&#65533;&#65533;I&#65533;&#65533;F\&#65533;kD&#65533;&#65533;h&#65533;8&#65533;&#14208;&#65533;v&#65533;&#65533;&#65533;6&#65533;&#65533;&#65533; &#65533;%j&#65533;X 4&#65533;Q&#65533;X&#65533;&#65533;&#65533;6o&#65533;N&#65533;&#65533;Fo&#65533;&#65533;Q&#65533;N&#65533;@j&#65533;i&#65533;&#65533;&#65533;0oLZ&#65533;&#65533;~&#65533;&#65533;&#65533;&#65533;&#65533;U~&#65533;&#65533;&#65533;&#65533;&#65533;&#65533;&#65533;&#65533;f&#65533;&#65533;<5&#65533;nRS&#65533;&#65533;&#65533;5&#65533;&#65533;&#65533;&&#65533;&#65533;rz&#65533;@&#12845;&#65533;*&#65533;>&#65533;Q&#65533;U@&#65533;&#65533;-	&#65533;&#65533;&#65533;&#65533;$
&#1385;l&#65533;:&#1258;&#65533;&#65533;2&#65533;F&#65533;x&#65533;k"&#65533;V&#65533;&#65533;^&#65533;&#65533;
&#65533;&#65533;'&#65533;`&#65533;&#65533;&#65533;q*4&#65533;yJ&#65533;&#65533;&#65533;n&#65533;&#65533;&#65533;*'?&#65533;O&#65533;&#65533;(?[&#65533;~&#65533;%P&#65533;'&#65533;&#65533;4&#65533;&#65533;;+&#643;&#65533;&#65533;A6&#65533;&#65533;&#65533;&#65533;fb3&#65533;	h&#65533;	&#65533; @hsG&#65533;&#65533;7&#65533;&#65533;&#65533;&#65533;n&#65533;&#65533;o &#65533;&#65533; &#65533;0&#65533;&#65533;&#65533;V&#65533;&#65533;&#65533;.&#65533;+&#65533;C&#65533;&#65533;&#65533;EtU&#65533;5o&#65533;&#65533;VjHtAg"&#65533;&#65533;
&#65533;p&#65533;&#65533;c@&&#65533;O@g&#65533;P&#65533;T&#65533;&#65533;7&#65533;&#65533;X&#65533;&#65533;X&#65533;&#65533;&#65533;K&#65533;&#65533;0&#65533;T&#65533;&#65533;>&#65533;X&#65533;&#65533;r&#65533;<&#65533;&#65533;&#65533;&#65533;&#65533;&#1225;&#65533;D&#65533;&#65533;f&#65533;&#752;&#65533;q&#65533;&#65533;/&#65533; $,&#65533;G&#65533;&#65533;&#65533;,&#65533;&#922;)H&#65533;`&#65533;&#65533;&#65533;&#65533;yvim&#65533;&#65533;J&#65533;&#65533;&#65533;&#65533;&#65533;&#65533;a&#65533;Q&#65533;&#65533;9&#65533;&#65533;n&#65533;L&#65533;&#65533;r&#65533;&#65533;&#65533;&#65533;~&#65533;&#65533;Q&#65533;&#65533;s&#65533;&#65533;&#65533;&#5694;&#65533; &#65533;=&#65533;&#65533;&#65533;n&#65533;&#65533;&#65533;&#65533;&#65533;&#65533;w&#65533;&#65533;s&#65533;&#65533;s&#65533;&#65533;&#65533;&#65533;&#65533;&#65533; &#65533;j&#65533;oA&#65533;o&#65533;_ &#65533;iN&#1990;&#65533;&#65533;&#65533;&#65533;&#65533;tNG&#65533;dz
/&#65533;&#65533;&#65533;S&#65533;&#65533;&#65533;F&#65533;pFTl&#65533;OS&#65533;l&#65533;&#65533;&#65533;Ey7[H&#65533;&#65533;&#811;&#65533;&#65533;&#65533;&#65533;J&#65533;X&#65533;&#65533;w 8&#65533;&#65533;H&#65533;&#9041;&#65533;g&#65533;y&#65533;&#65533;(K&#65533;@&#65533;4&#65533;#&#65533;D&#65533;j&#65533;	n&#65533;]&#65533;&#65533;&#65533;&#65533;&#65533;&#65533;&#65533;Y&#65533;&#65533;0zR&#65533;r]&#65533;7&#65533;p&#65533;~&#65533;V&#65533;&#65533;R&#65533;W&#65533;&#65533;&x&#65533;G&#65533;&#65533;&#65533;o&#65533;?&#65533;&#65533;&#65533;&#65533;M&#65533;&#65533;~&#65533;i&#65533;a&#65533;&#65533;&#65533;f&#65533;M au&#65533;&#65533;&#65533;&#65533;!&#65533;M&#65533;&#65533;&#65533;&#65533;d;&#65533;&#65533;&#65533;?&#65533;T&#65533;&#65533;&#65533;9_&#65533;	&#65533;&#65533;	&#65533;@/p&#65533;.f&#65533;IP&#65533;&#65533;&#65533;&#65533;&#65533;&#65533;Aw&#65533;\&#65533;&#65533;1M&#65533;&#65533;&#65533;&#65533;&#65533;&#65533;&#65533;3&#65533;&#65533;&#354;4&#65533;a&#65533;&#65533;Y&#65533; vE&#65533;&#65533; &#65533;J@&#65533;DO#i'&#65533;&#65533;|&#65533;&#65533;&#2019;=B&#65533;&#65533;&#65533;&#65533;]&#65533;	&#65533; &#65533;K&#65533;zy&#65533;,&#65533;&#65533;+&{&#65533;B^&#65533;&#605;&#65533;*&#65533;O&#65533;Q&#65533;&#65533;H&#65533;7&#65533;&#65533; &#65533;	&#65533;&#65533;&#65533;M&#65533;&#65533;o&#65533;&#65533;&#65533;&#65533;&#65533;`&#65533;&#65533;&#65533;&#65533;&#65533;&#65533;&#65533;0&#65533;&#65533;&#65533;p`C&#65533;&#65533;(&#65533;&#65533;8&#65533;$&#660;(Mj&#65533;&#65533;&#1188;&#664;2_&#65533;s9&#65533;fL&#65533;8&#65533;&#65533;	&#65533;&#65533;N&#65533;&#65533;  &#65533;&#65533;r(&#65533;&#65533;J&#65533;.:t&#65533;&#65533;T&#65533;&#65533;&#1844;&#65533;j&#653;'&#65533;&#65533;d&#65533;&#1440;b&#466;&#65533;&#65533;&#65533;@&#65533;;&#1366;m&#65533;&#65533;-\&#65533;&#65533;&#65533;&#65533;&#65533;R&#65533;&#65533;&e&#65533;&#65533;&#65533;&#1124;R&#65533;n&#65533;&#65533;&#65533;&#65533;4&#65533;&#65533;&#65533;&#65533;&#65533;&#13516;O"&#65533;&#18373;%1&#65533;&#65533;<vI&#65533;(4!Mz&#65533;N&#65533;&#65533;4&#1548;&#65533;&#65533;fPd&#65533;&#65533;W[&#20512;6RB e&#65533;&#65533;&#1902;OB&#65533;e&#65533;7&#65533;&#1711;m&#65533;}<&#65533;&#65533;&#36711;&#65533;&#65533;&#65533;&#65533;u&#65533;&#65533;wK&#65533;&#65533;en&#65533;&#866;&#65533;&#65533;&#65533;&#65533;s&#65533;x&#65533;e&#65533;&#65533;W\&#65533;,&#65533;&#65533;e6&#65533;R&#65533;&#65533;&#65533;&#726;W&#65533;[1&#65533;&#65533;
ix&#65533;B&#65533;&#65533;EAx&#65533;&#65533;<&#65533;e&#65533;@&#65533;&#65533;M+&#65533;&#65533;^&#65533;&#65533;&#65533;FjxR&#65533;&#65533;D&#65533;&#65533;0&#65533;U&#65533;&#65533;XWSPQ&#65533;OQS&#65533;Fufc\'0&#65533;Qn&#65533;&#65533;`YDQqKR0&#65533;PM&&#65533;&#65533;UY-QEPB&#65533;&#65533;9Z	Whe&#65533;&#65533;Il]&#65533;%&#65533;o9&#65533;T.E&#65533;&#65533;DW&#65533;'&#65533;&#65533;A8&#65533;&#65533;MB&#65533;&#65533;&#65533;&#65533;&#65533;&#65533;
&#436;Bh35(-Q(\&#65533;)
[J&#65533;yv&#65533;&#65533;&#65533;&#65533;E&#65533;{&#65533;&#65533;vY&#65533;wRv&#65533;&#65533;w&#65533;u&#65533; jo&#65533;'V&#65533;&#65533;E&#65533;z&#65533;&#65533;&#65533;m&#65533;q&#65533;&#65533;p&#65533;&#65533;i&#65533;&#65533;*&#65533;
&#65533;l&#65533;&#1670;&#65533;l&#65533;&#65533;&#65533;[k&#65533;&#65533;t&#65533;&#65533;&#65533;4&#65533;?&#65533;M&#65533;&#65533;;&#65533;) &#65533;&#65533;&#65533;q&#65533;&#65533;`Y
&#65533;&#65533;@&#65533;&#65533;`&#65533;&#65533;(&#65533;&#65533;&#65533;8&#1527;R&#65533;&#65533;*&#65533;b&#65533;T&#65533;&#65533;&#65533;SJ&#65533;DQ&#65533;&#65533;j&#65533;&#65533;&#65533;o&#65533;&#65533;&#65533;m&#65533;$&#65533;9&#65533;GM&#65533;&#65533;&#65533;&#1107;L&#65533;Q&#65533;2u&#65533;&#65533;hP&#65533;JP&#65533;&#65533;&#65533;"&#65533;&#65533;rZ[v&#65533;O[f934&#65533;|3&#65533;~=u!R"U#S(&#65533;&#1499;&#65533;&#65533;&#65533;#P*&#65533;&#65533;&#65533;&#65533;&#65533;&#65533;X@6A&#65533;&#65533;&#65533;&#65533;1=*&#65533;&#65533;Li`3&#65533;g&#65533;&#65533;sY~&#65533;qF&#65533;8E&#65533;&#65533;z&#593;&#65533;&#65533;j&#65533;&#65533;&#65533; &#65533;&#1345;&#65533;&#65533;q&#65533;&#65533;Vl&#65533;&#65533;&#65533;N&#478;&#65533;)&#65533;*&#65533;L&#65533;&#65533;&#65533;gm&#65533;w&#65533;|&#65533;N&#65533;&#65533;&#2028;&#902;&#1963;&#65533;
&#65533;&#65533;&#65533;&#65533;\&#65533;&#1005;&#65533;&#65533;&#65533;&#65533;Z &#65533;M&#65533;YP&#65533;&#65533;&#65533;&#65533;-&#65533;e&#65533;utQs&#65533;&#65533;^&#65533;d&#65533;R&#65533;&#65533;a_uM&#379;^0&#65533;i&#1532;&#65533;j&#65533;&#65533;&#65533;?&#65533;&#65533;&#65533;&#65533;&#65533;&#65533;I&#65533;SX^q4&#65533;&#65533;u&#65533;&#65533;&#65533;c&#65533;A&#65533;1e,&#65533;&#65533; ?&#65533;&#65533;I&#65533;_&#65533;~J &#65533;&#65533;>&#65533;1&#65533;&#65533; &#65533;&#65533;&#65533;&#65533;W&#65533;&#65533;&#65533;&#65533;&#65533;&#65533;]	-5&#65533;Y&#65533;&#65533;&#65533;	&#65533;&#65533;&#65533;(y&#65533;?&#65533;D&#65533;	&#1934;ad&#65533;&#65533;P&#65533;6#&#65533;&#65533;&#65533;vI&#65533;&#1409;&#65533;&#65533;&#65533;&#65533;`y&#65533;d&#65533;3&#65533;&#65533;&#65533;dP&#65533;A&#65533;L&#65533;&#65533;&#65533;I&#65533;SmK	&#65533;"H?&#65533;!&#65533;&#65533;&#65533;&#65533;u.&#65533;7&#65533;&#65533;&#65533;b&#65533;&#65533;@o7&#65533;&#65533;&#65533;8&#65533;0N&#65533;BL&#65533;&#1870;X:&#65533;4c&#65533;'&#65533;!&#65533;<&#65533;O0'&#65533;&#65533;&#65533;v&#65533;8&#65533;/&&#65533;:&#65533;&#65533;&#65533;cX&#420;N&#65533;&#65533;Lb*s!(&#65533;]&#65533;d&#65533;;w&#65533;&#65533;&;&#65533;&#65533;`t&#65533;.&#65533;&#65533;&#65533;x3&#65533;&#569;&#65533;&#65533; mH&#65533;)&#1113;iH
&#65533;&#65533;b &#65533;&#530;:&#65533;&#65533;x/b1&#65533;&#65533;&#9682;&#65533;&#65533;h{&#65533;J4&#65533;&#65533;&#65533; d&#65533;&#65533;%.&#65533;&#65533;?N&#65533;&#65533;	h9&#65533;"x&#65533;$ &#65533;&#65533;&#65533;L^2&#65533;}I&#65533;?P&#65533;$wg:&#667;r&#65533;&#65533;&#65533;1'	&#65533;[&#65533;&#65533;5~&#65533;&#65533;MT&#65533;&#8594;&#65533;mMP&#65533;R&#65533;eD&#65533;"&#65533;sY`&#65533;N`&#65533;&#65533;&&#1073;3]&#65533;&#65533;&#65533;f&#65533;F`&#65533;&#65533;&#65533;&#65533;&#65533;+&#65533;&#65533;R&#242;&#65533;&#65533;5h&#1129;P&#65533;&#65533;&#65533;&#65533;u3A}W&#65533;.&#65533;&#65533;&#65533;&#65533;&#65533;E&#65533;	
&#65533;h&#65533;/k^&#675387;P&#65533;&#65533;/&#65533;L&#65533;x=&#65533;%H&#65533;2&#65533;&#65533;x&#65533;"(&#65533;&#65533;&#65533;8&#65533;&#65533;&#65533;`&#65533;a	jV&#65533;&#705;&#65533;&#1173;&#65533;{_ WY?&#65533;&#65533;$&#65533;&#65533;j &#65533;&#1345;&#65533;%&#65533;D&#65533;.&#65533;&#65533;6-	&#65533;J&#65533;b&#65533;dz&#65533;g&#65533;&#65533;,&#33890;&&#65533;&&#65533;VPi&#65533;I&#65533;FHCIe&#65533;)m\&#65533;#g[&#65533;&#65533;'B1&#65533;&#65533;&#65533;'&#65533;&#1077;&#65533;Jv
&#65533;&#65533;lm&#65533;D&#65533;&#65533;&#65533;&#65533;l&#1530;&#65533;&#65533;&#65533;&#65533;&l3&#65533;bP$&#65533;&#65533;6&#65533;7K&#65533;l&#65533;&#65533;X,&#65533;&#65533;Gq&#65533;B&#65533;l&#65533;UrFC&#65533;q	,|fT&#65533;B&#65533;j	&#65533; l&#65533;T&#65533;-&#65533;D&#65533;&#1099;&#65533;`&#65533;&#65533;&#65533;&#814;&#65533;(}^&#65533;8&#65533;&#65533;&#65533;]&#65533;B&#65533;&#65533;&#65533;&#65533;<&#65533;&#65533;!&#65533;y&#29834;&#65533;N2&#65533;&#65533;&#65533;2(C&#65533;&#65533;QMb&#65533;&#65533;h&#65533;"t&#65533;&#65533;Q&#65533;[_&#65533;&#65533;&#65533;&#65533;&#65533;T]Y2&#65533;I	}^&#65533;R&#65533;&#65533;&#65533;&#65533;@&#65533;"'&#65533;j&#65533;piK&#65533;&#65533;JpUI&#65533;&#65533;"&#65533;&#65533;,_&#65533;&#65533;J&#65533;!	!&#65533;&#1161;?t&#65533;&#65533;Nj	Y&#65533;I&#65533;&#65533;5&#424;N%&#65533;&#65533;&#65533;{%&#65533; ve&#65533;&#65533;T:A&#65533;&#65533;#&#1968;&#65533;&#65533;}&#65533;&#65533;&#65533;&#601;+N&#65533;l&#65533;&#65533;TL&#65533;h,'&#65533;3X&#65533;&#65533;k`&#65533;&#65533;&#65533;&#65533;],&#65533;&#65533;#d&#1920;.&#65533;&#65533;&#65533;&#65533;&#65533;&#65533;,&#373;&&#65533;&#65533;l&#65533;b&#65533;&#65533;,&#65533;\t&#65533;&#65533;&#65533;&#65533;
;&#65533;&#65533;w&#65533;U&#65533;al&#65533;&#65533;F&#65533;.'&#65533;.H&#65533;&#65533;&#65533;&#65533;&#65533;y&#65533;I&#65533;&#1860;&#65533;7&#65533;&#65533;)T&#65533;&#65533;J&#65533;[&#65533;&#65533;|&#65533;	&#65533;/&#65533;^&#65533;&#65533;&#65533;7&#65533;)U&#65533;g&#65533;&#65533;<&#65533;|L&#65533;&#65533;&#65533;&#65533;R&#65533;
&#65533;SR	&#65533;&#65533;&#65533;U&#65533;&#65533;L~&#65533;eVU&#65533;&#65533;t5%]55&#65533;O&#7488;5&#65533;&#65533;&#65533;&#1158;&#65533;<&#65533;&#65533; xv.B&#65533;]&#65533;&#65533;&#65533;@
9@&#65533;&#65533;&#65533;G&#65533;1&#65533;?7&#65533;&#65533;&#65533;bO&#65533;&#65533;&#261;na@{8l&#65533;&#65533;L&#65533;&#1944;&#65533;&#65533;h&#65533;Y-&#58060;:g=
&#65533;&#65533;\&#65533;7Qr6&#65533;&#65533;2&#65533;&#65533;8D&#65533;Cm&#65533;&#65533;{&#65533;&#65533;h|&#65533;f&#65533;{<t&#65533;&#65533;[&#65533;&#65533;&#65533;'f&#65533;,"&#65533;&#65533;h&#65533;&#65533;-$*&#65533;&#65533;&#65533;N&#65533;0&#65533;I&&#65533;&#65533;GPYO&#65533;4#&#65533;&#65533;-4&#145;&#1540;&#65533;&#1877;fY&#65533;k&#65533;m&#807;Y!&#65533;S&#65533;&#65533;&#65533;&#65533;&#65533;"N&#65533;&#65533;&#65533;.&#65533;u*&#65533;cS&#65533;&#65533;+3fj_W&#65533;T}5 &#65533;vi&#65533;e&#65533;4&#65533;Y&#65533;&#1614;R&#65533;&#65533;A&#65533;M	&#65533;?:X&#65533;&#65533;&#65533;&#65533;S&#65533;p\&#65533;,&#65533;&#65533;=7&#65533; &#65533;&#1800;&#65533;&#830;9&#65533;&#65533;g&#65533;&#65533;1&#65533;E&#65533;T&#65533;8o&#65533;ME&#65533;+U&#65533;&#65533;8vp&#65533;C&#551;&#65533;U&#65533;B&#65533;&#65533;\&#65533;)0&#65533;s&#65533;;&#65533;&#65533;(&#65533;&#65533;v&#65533;e&#65533;HI&#65533;Bh&#65533;&#65533;&#65533;&#1808;&#65533;&#65533;&#65533;&#65533;&#65533;&#65533;`d$&#65533; *&#65533;c&#65533;&#65533;&#65533;w&#65533;F&#65533;G&#65533;&#65533;&#65533;&#65533;w{&
&#65533;&#65533;&#65533;&#65533;&#65533;&#65533;&#65533;%A&#65533;&#65533;&#65533;&#65533;&#65533;<S&#65533;&#65533;a&#65533;&#65533;&#65533;j&#65533;@]&#65533;+&#65533;
&#65533;&#65533;&#65533;&#65533;E)&#65533;2)&#65533;&#1319;&#65533;]&#65533;ZY&#65533;&#3089;&#371;&#65533;&#65533;M&#65533;&#413;&#1845;&#65533;&#65533;l&#65533;&#65533;d&#65533;_&#65533;@&#65533;&#65533;&#65533;&#65533;&#65533;D&#65533;&#65533;^&#65533;&#344;fX&#65533; &#65533;@D9&#834;&#65533;&#65533;C&#65533;&#65533;&#65533;&#65533;&#360;&#65533;&#65533;j&#65533;&#65533;
&#65533;J&#65533;&#65533;&#65533;BK&#65533;&#65533;&#423;&#65533;
&#65533;Gn&#65533;L&#65533;@x&#778;&#65533;`&#65533; &#65533;
d=Q&#65533;&#608;&#65533;	&#65533;&#65533;&#65533;
&#65533;p&#65533;&#65533;&#65533;N pQ&#65533;&#65533;&#65533;n4&#65533;&#65533;sh&#65533;',-&#65533;@&#7749;RKL&#65533;xI&#1720;dHe&#65533;&#65533;&#65533;MX&#65533; ]E&#65533;M&#65533;!&#65533;]&#65533;~}&#65533;{&#338;zu&#65533;(&#65533;&#65533;Q&#65533;a&#65533;&#1121;&#1229;F,&#65533;&#65533;&#863;&#65533;&#65533;a&#65533;&#65533;YXOw9&#65533;0&#65533;&#65533;&#65533;&#65533;&#65533;&#65533;&#65533;J&#65533;TR&#65533;&#362;	&#65533;&#1609;&#65533;&#65533;&#65533; &#1423;&#65533;&#65533;*&#65533;&#65533;.&#65533;&#65533; &#65533; `JD&#65533;&#65533;&#65533;
&#65533;C&#65533;&#65533;&#65533;&#65533;&#65533;X&#65533;6	&#524;&#65533;QEaF&#65533;&#65533;&#65533;&#65533;	F&#65533;0&#65533;}&#65533;&#65533;2>#&#65533;H&#65533;&#65533;&#65533;	2cJT&#65533;i&#65533;E5&#65533;JP&#65533;&#65533;w!&#65533;0a&#65533;&#65533;&#65533;L&#65533;&#65533; t&#65533;:"&#65533;IGAY&#65533;&#65533;&#65533;8Gv&#65533;h&#65533;Aa&#65533;<&#65533;&#65533;p&#65533;&#65533;=*&#65533;I&#65533;&#65533;mX&#1301;&#1289;&#65533;&#65533;&#65533;a,&#65533;ZH&#65533;&#65533;&#65533;&#1803;|&#65533;&#65533;J&#65533;@X&#65533;&#65533;&#65533;E&#65533;a&#65533;&#65533;&#65533;L(&#65533;E|_&#65533;,&#65533;?lDJ&#65533;s&#65533;&#65533;&#65533;TP&#65533;&#65533;&#65533;JyE%v&#65533;&#65533;&#860;&#65533;9&#65533;&#65533;&#65533;&#65533;N^&#65533;&#65533;=&#65533;&#65533;(&#65533;O._J0"~E&#65533;=&#65533;&#65533;&#65533;Sr&#65533;&#65533;[T[P&#65533;b&#65533; &#65533;[%&#65533;Y&#65533;&#65533;[&#65533;&#65533;?&#65533;&#65533;?$&#65533;.&#65533;%&#65533;&#65533;s]`&#65533;&#65533;&&#65533;F1&#65533;&#65533;&#65533;J 
&#65533;&#1873;JD&#65533;r&#65533;-&#65533;&#65533;&#65533;&#65533;H&#65533;	j&#65533;<1&#65533;;.&#65533;NPn&#65533;z&#65533;&#65533;x&#65533;
&#65533;&#620;&#65533;
&#65533;&#65533;#b&#611;&#65533;&#1563;&#65533;#&#65533;&#65533;&#65533;#x&#65533;&#65533;&#65533;&#65533;&#65533;&#65533;4!Y&#65533;&#65533;
&#65533;jg&#65533;&#65533;>&#65533;&#65533;&#65533;Gp&#65533;&#65533;Lx-,&#65533;&#65533;&#65533;(&#65533;`9WeP$m&#65533;Ap&#65533;&#65533;w	&#65533;t&#65533;D&#65533;0t&#65533;IL&#65533;&#65533;S&#65533;IT&#65533;&#65533;9&#352;&#65533;&#65533;&#65533;&#65533;D&#65533;t&#65533;&#65533;\dJ$_wqX&#65533;&#65533;Kl&#65533;DH&#65533;Z&#65533;&#65533;!&#65533;&#65533;\[&#65533;"DH&#65533;-&#65533;bL&#65533;L7&#65533;&#65533;&#65533;&#65533;&#65533;g0&#65533;[ &#65533;h&#65533;?t&#65533;L&#65533;&#65533;X&#65533;&#65533;W&#65533;Y&#65533;&#65533;1%@W&#65533;@7&#65533;&#65533;
(&#65533;o~PJ&#65533;&#65533;T&#65533;&#65533;
&#65533;&#65533;&#1048;f9&#65533;..&#435;&#65533;&#65533;&#65533;&#65533;e&#65533;&#65533;>V&#65533;L&#65533;(l|&#65533;-ci&#65533;&#65533;e&#65533;&#65533;d&#65533;&#65533;&#65533;D&#65533;ff&#65533;&#65533;]&#65533;a&#65533;D&#65533;&#65533;P|0&#65533;&#65533;v&#65533;n&#65533;M&#65533;[&#65533;\Gn&#65533;&#65533;&#65533;Y&#65533;&#65533;&#65533;&#65533;&#65533;i&#65533;&#65533;)&#748;l&#65533;vD&#65533;&#65533;PQJ<&#65533;v&#65533;&#65533;rMp&#65533; ;&#65533;)&#65533;p&#65533;&#65533;&#65533;cu&#40208;&#65533;m&#65533;&#65533;&#65533;`}p&#1458;&#65533;&Y &#65533;$F&#65533;L&#389;&#65533;X&#65533;&#65533;&#65533;AZ&#65533;&#65533;_A&#65533; &#65533;&#65533;&#65533;&#65533;&#65533;QW&#65533;&#65533;&#728;8&#333;&#65533;H&#65533;&#65533;X&#65533;L&#65533;&#65533;&#65533;&#65533;%.&#65533;$&#65533;&#65533;N&#65533;&#65533;L8&#65533;N8&#65533;(F&#65533;T)&#65533;{&#65533;e&#65533;UJ&#65533;HB}J&#65533;&#65533;D}&#65533;g&#65533;&#65533;Lt&#65533;$D&#1072;:&#65533;&#65533;&#65533;g&#65533;U&#65533;&#65533;&#65533;2VS&#65533;&#65533;XhJ8&#1026;&#65533;1&#65533;&#65533;@\&#65533;&#65533;f&#65533;%&#65533;0&d&#65533;d
&#65533;L&#65533;&#65533;A&#65533;&#65533;&#65533;f&#65533;&#65533;BA&#65533;Yf|&#65533;e&#65533;&#65533;1&#65533;C&#65533;c&#65533;&#65533;
&#65533;~th&#65533;&#65533;m\,c1&#17689;&#65533;%&#65533;&#598;&#65533;&#65533;&#1981;I&#65533;s&#65533;Jk&#65533;F&#65533;8T&#65533;U&#65533;&#65533;&#65533;C&#65533;&#65533;&#65533;&#65533;&#486;0a&#65533;4&#65533;>&#1162;&#65533;:&#65533;&#65533;>&&#65533;s&#273;&#65533;$&#65533;JQ}tl&#65533; <&#65533;&#668;&#1860;b&#65533;GF&#832;X &#65533;q&#65533;b&#65533;]Ot&#65533;&#65533;EHD&#65533;&#289;&#65533;rB&#65533;5a*&#65533;X&#65533;Ju&#65533;&#933;&#65533;UF^&#65533;T&#65533;&#65533;TMT&#65533;L&#65533;&#65533;&#65533;&#65533;&#41017;&#65533;&#65533;NI&#65533;	&#65533;&#65533;WD&#65533;}&#65533;&#65533;J&#65533;+&#22149;y&#65533;&#65533;U&#65533;&`&#65533;&&#65533;5&#65533;&#65533;&#65533;&#304;&#65533;&#814;&#65533;&#65533;&#744;UX&#65533;&#65533;&#65533;&#65533;&#65533;&#65533;&#65533;&#65533;&#65533;&#65533;D&#65533;B&#65533;v&#65533;&#65533;'@&#65533;2&#65533;&#65533;&#65533;&#65533;@&#65533;&#65533;z&#65533;&#65533;+&#1316;&#65533;B&#65533;G&#65533;&#65533;(&#65533;D&#65533;&#1118;&#65533;&#65533;h?]&#65533;nuBe&#65533;J&#65533;Q&#65533;&#65533;Q&#65533;&#361;&#65533;&#65533;&#65533;i&#65533;[&#65533;'&#65533;&#65533;A]\lgp&#65533;yKA-&#65533;&#65533;^y|Q&#65533;&#65533;&#65533;&#65533;Fy &#65533;&#65533;z@&#65533;rJ&#358;&#65533;M&#65533;&#65533;@&#65533;&#65533;r#@&#1162;&#65533;5&#65533;&#65533;cp8&#65533;^a&#65533;&#65533;&#65533;&#65533;H&#65533;Q&#65533;&#65533;l&#65533;`&#65533;G!&#65533;&#65533;&#65533;D&#65533;&#1724;&#65533;&#65533;xMW&#65533;X&#65533; _m&#65533;IM&#65533;;&#65533;&#65533;J BX&#65533;-&#65533;&#65533;&#65533;&#65533;&#65533;Qh&#65533;&#65533;&#65533;&#65533;(&#65533;&#65533;W&#65533;&#65533;&#65533;QUTI	&#65533;&#1133;&#65533;&#65533;&#1790;S&#65533;j|&#65533;&#818;&#65533;g&#65533;&#616;&#65533;&#65533;=&#65533;&#65533;&#285;U. -&P&#65533;\nL&#65533;&#65533;&#65533;'&#65533;&#65533;&#65533;&#65533;Q&#65533;&0&#65533;&#940;&#65533;L4&#65533;H&#65533;&#65533;&#65533;&#65533;+&#65533;&#65533;&#65533;&#65533;A&#65533;k&#65533;&#65533;fP&#65533;i[&#65533;n\X&#65533;&#65533;&#65533;&#65533;&#65533;&#65533;F&#65533;&#65533;&#65533;&#65533;:u&#65533;l<&#65533;&#65533;j&#65533;',s&#65533;,J&#65533;&#65533;?&#65533;&#65533;lp&#65533;&#65533;5&#65533;gp&#65533;?&#65533;&#65533;@d5&#65533;r"/&#65533;&#65533;$&#65533;=@&#65533;&#65533;Qs&&#65533;&#65533;&#65533;m&#65533;&#65533;&#65533;&#65533;&#65533;
&#65533;&#65533;Ah&#65533;J0&#65533;&#65533;&#65533;&#65533; 4&#65533;]&#65533;E&#65533;rY	&#65533;B&#65533;O&#65533;b&#65533;&T&#65533;&4&#65533;&#65533;&#65533;S8&#65533;Q6px&#65533;\Mr&#65533;&#65533;W&#65533;&#65533;&#65533;J]DI,&#65533;(q"(=&#65533;]}&#65533;&#65533;&#65533;&#65533;V]&#65533;V&#65533;&#1006;e7&#1070;&#4372;d&#65533;p3&#65533;l3&#65533;z&#65533;?&#65533;7&#65533;'&#65533;D &#65533;&#65533;;3W&#65533;&#65533;&#65533;&#65533;&#65533;&#65533;&#65533;&#65533;&#65533;g&#65533;XI;&#65533;&#65533;&#65533;/&#65533;&#65533;?'S=A&#65533;1&#65533;&#65533;&#65533;&#65533;&#65533;&#1347;&#65533;C@  !&#65533;
 &#65533; ,w&#65533; k @&#65533; &#65533;	H&#65533;&#65533;&#65533;&#65533;*\&#560;&#65533;&#199;#J&#65533; 0&#65533;&#65533;xV&#65533;!&#65533;&#65533;"Z&#65533;h;&#65533;&#65533;&#65533; &#65533;&#65533; +&#65533;&#65533;-&#65533;Fd&#65533;.&#65533;&#65533;h&#65533;&#65533;E&#65533;v&#65533;&#65533;\i&#65533;&#65533;&#65533;&#65533;&#65533;D&#65533;&#65533;&#65533;&#1117;;&#65533;H\&#692;&#65533;&#1255;P&#65533;J&#65533;J&#65533;&#65533;&#1387;X&#65533;j&#65533;&#693;&#65533;&#1519;`&#65533;z&#1376;a&#1407;Yi&#65533;!&#65533;&#65533;	S&#65533;v(&#65533;&#65533;&#65533;&#65533;@v&#635;w&#65533;&#65533;Zy&#65533;>X&#65533;&#65533;? /&#65533;ty&#65533;o	&#65533;N&#65533;kkP[&#65533;(:&#65533;@1&#65533;<x&#65533;A&#65533;&#2036;&#65533;I<&#65533;77&#65533;@ y&#65533;&#65533;&#65533;o&#65533;&#65533;&#1784;s&#65533;&#65533;&#891;&#65533;&#65533;&#65533;&#65533;&#65533;N&#65533;&#65533;'$&#65533;&#65533;v/&#1978;&#65533;&#65533;`x:S&#65533;&#65533;b&#65533;R&#65533;&#65533;&#65533;&#65533;<&#65533;u&#65533;&#65533;)&#65533;&#65533;?&#65533;&#65533;&#65533;Fb&#1791;G&#65533;Y3&#65533;.A&#65533;@/l&#65533;&#65533;&#65533;	BD&#65533;(&#65533;&#65533;h&#65533;&#65533;&&#65533;&#65533;n{&#65533;&#65533; &#65533;	4&#65533;y&#65533;&#65533;6&#65533;?&#65533;Ft&#65533;)&#65533;!B&#65533;I&#1027;x`&#65533;&#65533;F&#65533;(P+DQwQf^\&#65533;&#792;&#1797;m&#65533;&#65533;u&#65533;&#65533;&&#65533;&#65533;d&#65533;?iP&#65533;&#65533;&#65533;&#65533;Y(&#65533;$&#65533;F)&#65533;TVi&#65533;XhI&#65533; 9&#65533;S&#65533;&#65533;@1&#65533; &#1543;Ou8l&&#65533;uF&#65533;&#65533;?p&#65533;&#65533;msB\4N&#65533;V[&#65533;n&#65533;&#65533;\&#65533;&#65533;&#65533;]t&#65533;&#65533;&#65533;ATH&#65533;&#65533;?Y&#65533;&#65533;?!(&#65533;&#65533;M&#65533;&#22940;v&#65533;&#39392;&#65533;&#65533;UhQ&#65533;&#65533;&#65533;#@&#65533;0&#65533;5&#65533;&#65533;&#65533;&#65533;&#65533;	)5P]&#1328;&#65533;?x&#65533;0"&#65533;&#65533;&#65533;hD&#65533;u&#65533;&#65533;@&#65533;&#65533;&#65533;&#65533;&#65533;(t\y&#65533; &#65533;&#65533;&#65533;&#65533;&#65533;{]8wl&#65533;!&#65533;x&#65533;n&#65533;2&#65533;EJ&#65533;&#65533;&#65533;&#65533;&#65533;&#65533;&#65533;&#65533;&#65533;`tC&#65533;4A&#65533;&#65533;&#65533;&#65533;&#65533;&#65533;J&#65533;&#65533;&#65533;&#65533;&#65533;m+&#65533;&#65533;&#65533;&#65533;H&#65533;&#65533;&#65533;z&#65533;D\&#65533;&#65533;&#65533;d1&#65533; Z&#65533;&#65533;V&#65533;,!&#65533;&#65533;&#65533;1A&#65533;&#65533;3n 0&#65533;&#65533;&#65533;&#65533;&#65533;r&#65533;]&#65533;&#65533;&#65533;8&#65533;&#65533;&#65533;<&#65533;C&#65533;CgDo&#65533;&#1394;&#65533;&#65533;	&#65533;&#65533;O&#65533;&#65533;&#65533;&#65533;&#65533;&#65533;`0A!&#65533;g-&#65533;&#65533;P'E&#65533;&#65533;P&#65533;Z&#1224;&#65533;O&#65533;y&#65533;&#65533;&#65533;&#65533;f(&#65533;(&#65533;,Au&#65533;	 qY5A,D&#65533;@3&#65533;&#65533;&#65533;&#65533;&#65533;n&#65533;&#65533;?o4&#65533;'p&#65533;&#65533;&#65533;&#65533;24&#65533;&#65533;\P~&#65533;&#65533;J(q&#65533;E&#65533;!F&#65533;J&#65533;Fb&#65533;&#65533;9J:&#21693;&#65533;y&#27631;&#65533;&#65533;`(r9&#65533;+&#65533;	&#65533;&#65533;&#65533;&#65533;&#64479;&#65533;&#65533;&#65533;1p&#65533;F&#524257;|&#65533;&#767;1&#65533;&#65533;8x&#65533;I&#65533;&#65533;&#65533;&#65533;&#65533;&#65533;&#65533;&#65533;&#65533;AoS&#65533;?&#65533;sQ<&#65533;&#65533;&#65533;"&#65533;&#65533;R&#65533;?&#65533;&#65533;&#65533;&#65533;&#65533;+&#65533;&#65533;&#65533;p&#65533;&#65533;#&#65533;&#65533;&#65533;&#65533;&#65533;&#65533;W&#65533;&#65533;U&#65533;&#65533;&#65533;&#65533;d&#65533;&#65533;$&#65533;x&#65533;8&#65533;x:&#65533;SX&#65533;1&#65533;&#65533;&#65533;x`&#65533;&#65533;&#259;&#65533;&#65533;@&#65533;&#65533;&#65533;&#65533;(b&#65533;&#65533;b%&#65533;&#65533;*_&#65533;p&#65533;bx+&#65533;&#65533;H1&#65533;J&#65533;&#65533;S:&#65533;f&#65533;!&#65533;&#65533;H&#1046;2&#65533;k=&#65533;A|&#65533;k&#65533;&#65533;aZ:&#65533;&#65533;&#65533;&#65533;Ce.&#65533;&#65533;@^F&#65533;&#65533;&#1100;&#65533;"#U%&#65533;W&#65533; &#65533;&#65533;F&#65533;&#65533;&#65533;3&#65533;mV&#65533; 2P&#65533;&#65533;6V&#65533;#&#65533;`&#65533;&#65533;&#65533;13&#65533;!&#65533;	H`}&#65533;C
&#65533;n&#65533;&#65533;
0R&#65533;<&#65533;(&#65533;&#65533;6&#65533;&#65533;(&#65533;B&#65533;&#65533;I>&#65533;&#65533;y	7&#65533;&#1028;(}$e&#65533;&#65533;&#65533;&#65533;&#65533;%,1P&#65533;X`&#65533;&#65533;%kIK]&#65533;&#65533;&#65533;yX-&#65533;KW&#65533;r&#65533;&#65533;L&&#65533;&#65533;v&#65533;b&#65533;&#65533;t&#65533;"!&#590;eR &#65533;&#65533;%/aY&#65533;J&#10261;8&#65533;&#65533;p!P&#274;'&#65533;#&#65533;:`<f&#65533;2B!&#65533;v0&#65533;>&#65533;&#65533;&#65533;&#65533;&#65533;&#65533;kd&#65533;&#65533;d&#65533;`&#65533;&#65533;A=t&#65533;}&#65533;TA6U&#65533;&#65533;?&#65533;&#65533;bWjU&#65533;S&#65533;&#65533; &#65533; =&#65533;&#65533;?&#65533;&#65533;&#65533;&#65533;`L|2[[&#65533;&#65533;B&#65533;t&#65533;&#65533;:&#65533;a&#65533;&#65533;&#65533;@ &#65533;&#65533;
&#65533;&#65533;7&#65533;&#65533;lo[$&#65533;N&#65533;)&#65533;&#65533;&#65533;iDFd&#65533;&#65533;I3q&#65533;&#65533;&#65533;&#65533;=a&(3&#65533;gQB&#65533;&#472;x5#&#65533;&#65533;IF&#65533;j&#65533;&#65533;&#65533;q&#65533;&#65533;&#65533;f&#1178;&#65533;r&#65533;&#65533;aeh&#65533;Sff<&#65533;&#65533;&#65533;&#65533;&#344;V&#65533;&#1176;8&#65533;e7&#65533;Kej&#65533;&#65533;8x&#65533;-q)!`s&#65533;&#65533;\&#65533;&#65533;1&#65533;&#65533;&#65533;c&#65533;&#65533;&#65533;? &#65533;MP&#65533;C &#65533;Gh&#65533;&#65533;}X&#65533;Y<&#65533;dZ&#65533;J&#65533;&#65533;Q&#65533;&#65533;&#65533;jrb &#65533;!&#65533;&#65533;@&#65533;&#65533;&#65533;&#65533;p&#65533;&#65533;U&#65533;i &#65533;@lC&#65533;&#65533;Q&#65533;2&#65533;&#65533;?n0&#65533;;\&#65533;BC&#65533;f&#65533;aL-B&#65533;M&#65533;&#677;&#65533;]&#65533;k>&#65533;"&#65533;H&#65533;&#65533;)D&#65533;Ii$!&#65533;&#65533;kqL&#65533;cC (&#65533;8@52&#65533;&#65533;&#65533;L x&#1384;TiIP'yT&#65533;&#65533;"&#568;hF]&#65533;Aa&#65533;Qgdx02&#65533;&#65533;5&#65533;c&#65533;`&#65533;	tdAjU&#65533;:0&#65533; L\p&#65533;l&#65533;8n&#65533;?&#65533;&#65533;&#65533;&#65533;:&#65533;&#65533; p|cdH6&#65533;&#65533;&#65533;&#65533;O&#65533;&#65533;5&#65533;&#65533;&#65533;7p&#65533;&#65533;s&#65533;&#65533;&#65533;D&#65533;&#65533;
&#65533;x-B&#65533;&#65533;.&#65533;=(3;n&#1027;&#65533;&#65533;&#65533;&#65533;s&#65533;C&#65533;P&#65533;&#65533;&#904;@D6&#65533;&#65533;gt&#65533; &#65533;@&#65533;&#65533;&#65533;;&#65533;y&#65533;Y&#65533;&#65533;&#65533;&#65533;&#65533;
&#65533;&#65533;&#65533;&#65533; L>&#65533;&#65533;&#16669;&#65533;H&#65533;T&#65533;&#145;&#65533;pC*&#65533;  X&#65533;&#65533;C&#65533;R&#65533;@&#65533;!&#65533; 4gxB)&#65533;;&#65533; d&#65533;&#65533;&#65533;&#237;&#65533;.&#65533;&#65533;&#65533;d&#65533;&#65533;&#65533;!4ya&#65533;h&#65533;&#65533;G*q&#65533;&#65533;&#65533;&#65533;&#65533;&#65533;	"&#65533;_P&#65533;&#65533;h,b1&#65533;_&#65533;&#65533;
&#65533;&#65533;^&#65533;&#65533;&#65533;&#65533;&#65533;E&#65533;`&#65533;?&#65533;&#65533;&#65533;u&#65533;&#65533;B&#65533;&#36916;XJ&#65533;=0&#65533;&#65533;&#1444;&#65533;&#770;&#65533;&#65533;G&#65533;&#65533; X&#65533;e&#65533;&#65533;&#828;Hk&#65533;a &#65533;&#65533;2&#65533;h&#65533;&#65533;&#65533;av&#65533;Ru&#65533;&#65533;&#65533;q&#65533;<&#65533;B&#65533;{T#2<d&#65533;&#65533;&#65533;&#65533;8<P&#65533;l&#65533;yXqBD&#65533;&#65533;&#65533;A&#65533;&#65533;&#65533;`&#65533;.X@&#65533;El &#65533;&#65533;&#65533;q&#65533;e3`&#65533;&#65533;&#65533;&#65533;pd| H&#65533;q&#65533;m&#1036;T&#65533;&#65533;=n&#65533;&#65533;$&#65533;`dG&#1287;T&#65533;&#65533;g&#65533;,(<&#65533;&#65533;&#65533;y&#65533;rF&#65533;}&#65533;|Y:&#65533;&#65533;!  &#65533;}Yf&#65533;&#65533;"&#65533;  C/:w&#65533;A6B@&#65533;o&#65533;R &#1766;:36&#65533;&#65533;s&#65533;&#65533;*&#65533;&&#65533;!&#65533;&#65533;&#65533;*|&#65533;&#65533;&#65533;Pp&#65533;
8&#65533;%8&#1046;&#65533;5|7&#65533;&#65533;&#65533;?l&#65533;&#65533;d`&#65533;&#65533; #!f/B&#65533;&#65533;&#65533;\&#65533;&#65533;A`&#65533;h&#65533; 1&#65533;&#65533;@z-	&#65533;&#65533;t&#65533;^;&#65533;O&#65533;s&#65533;G"S&#65533;&#65533;JU&#65533;&#65533;&#65533;24&#65533;&#65533;F<`i8&#65533;j&#65533;&#65533;F&#65533;@&#65533; @&#65533;e&#65533;D
&#65533;&#65533;&#65533;&#65533;&#65533;&#65533;Sg&#65533;i&#65533;%&#65533;&A&#65533;&#65533;&#65533;'&#65533;&#65533;&#65533;E&#65533;P&#65533;`s&#65533;e&#65533;&#65533;e&#65533;&#65533;&#65533;&#65533;07 
b.&#65533;	&#65533;`&#65533;P&#65533;P	D&&#65533;&#65533;&#65533; I&#65533;&#65533;&#65533;@	%  &#65533;  &#65533;"&#65533;&#65533;&#65533;&#65533;
-H	&#65533;@	L&#65533;8&#65533;d&#65533;@	&#65533;&#65533;&#65533;&#65533;	J&#65533;>&#65533;&#65533;Bgk&#65533;u6&#65533;&#65533;&#65533;c&#65533;3&#65533;&#65533;f&#65533;&#65533;Ag&#65533;\&#65533;&#65533;P`&#65533;&#65533;&#65533;PiHgt&#65533;w&#65533;Gx&#65533;&#65533;&#65533;6xnhg&#65533;Q5=@/&#65533;&#65533;&#65533;J8 &#65533;G]u9&#65533;Z&#65533;5&#65533;&#65533;&#65533;&#65533;5P&#65533;&#65533; m8&#65533;
&#65533;3&#65533;&#65533; u&#65533;%&#65533;]&#65533;&#65533;g{/&#65533;/&#65533;k&#65533;kx&#65533;{&#65533;&#65533;2&#65533;&#65533;{&#65533;g{&#65533;&#65533;g1@~&#65533;5&#65533;&#65533;&#65533;&#65533;\P&#65533;5&#65533;Bw&#65533;&#257;&#65533;Ncf"Z&#65533;"v&#65533;&#65533;&#65533;2s&#65533;'&#65533;AfS\N5&#65533;&#65533;^&#65533;~&#65533;&#65533;s&#65533;4&#65533;=&#65533;& qcf&#65533;
&#65533;W &#65533;{&#65533;&#65533;.&#65533;&#65533;+p&#65533;0'&#65533;&#65533;&#65533;&#65533;`&#65533;&#65533;$26&#65533;1&#65533;0a/P&#65533;]&#65533;@ >&#65533; C&#65533;Xi&#65533;&#65533;Dm&#65533;w`L&#65533;&#65533;0""&#65533;
%P&#65533;&#65533;#&#65533;
"iu6&#65533;	>&#65533;`4&#65533;-&#65533;"&#65533;`&#65533;&#65533;@&#65533;pjp&#65533;P&#65533;`u&#65533;Fx&#65533;I&#65533;	A9&#65533;&#65533;e&#65533; ;XN)&#65533;@uT&#65533;&#65533;&#65533;&#65533;wW5&#65533;&#65533;vxYxgxwg&#65533; &#65533;1hr&#65533;&#65533;&#65533;r	zv)&#65533;f&#65533;Vh&#65533;6&#65533;l&#65533;7&#65533;K&#65533;d&#65533;tt&#65533;'&#65533;&#65533;&#65533;F&#65533;&#65533;T&#65533;&-B0&#65533; j&#65533;&#65533;T$ &#65533;&#65533;&#65533;&#65533;&#65533;0&#65533;Q&#65533;k&#65533;8&#65533;wk&#65533;&#65533;&#65533;&#65533;&#65533;&#65533;&#65533;&#65533;%&#65533; &#65533;@&#65533;Q&#65533;&#65533;`*CU ia"=@3!&#65533;&r&#65533;3$0&#65533;&#65533;&#65533;P"&#65533;&#65533;&#65533;b&#65533;&#65533;v&#418;"S&#65533;%~&#65533;V\n-TEgP&j#&#1096;1&#65533;+"c&#65533; &#65533;&#65533;&#65533;&#65533; &#65533;&#65533;{&#65533;&#65533;{&#65533;&#65533;.)&#65533;&#65533;F&#65533;Tve&#65533;0&#65533; &#65533;&#65533;r&#65533;1+&#65533;&#65533;&#65533; &#65533;&#65533;T&#65533;$&#65533;/`&#65533;&#65533;0&#65533;&#65533;X70>&#65533;&#65533;@&#65533;&#65533;	&#65533;&#65533;
0&#65533;H7&#65533;?&#65533;	= &#65533;&#65533;&#65533;&#65533;#`(Ha&#65533;&#65533;@	B&#65533;<u6&#65533;	%&#65533;&#65533;<) &#65533;@0&#65533;5( &#65533;`&#65533;X&#65533;&#65533; %0&#65533;F)w&#65533;YU3x&#65533;h&#65533;6xw&#65533;K
h&#65533;&#65533;()&#65533;Fx&#65533;G&#65533;&#65533;%&#65533;vw7&#65533;d&#65533;m&#65533;5*I &#65533;dK&#65533;&#65533;&#65533;&#65533;D&#65533;7i&#65533;xP&#65533;>&#65533;&#65533;>@&#65533;-0&#65533;.&#65533;.`&#65533; `&#65533;P &#65533;&#65533;&#65533;&#65533;&#65533;&#65533;&#65533;&#1497;1{&#65533;
&#65533;&#65533;&#65533;&#65533;&#65533;x&#65533;&#65533;&#65533;  &#65533;l&#65533;&#65533;(`&#65533;,E&#65533;@/&#65533;&#65533;#&#65533;&#65533;1&#65533;!&#65533;&#65533;&#65533;&#1111;f~&#65533;&#65533;w#&#65533;0)r0u!"&#65533;&#503;&#65533;1-b&#65533;`q&#65533;B&#65533;5j#Ss1n!&#65533;
&#65533;@&#65533;0T@F&#65533;& &#65533;&#65533;&#65533;k&#65533;G&#65533;J&#65533;&#65533; `[p&#65533;d&#65533;g&#65533;&#65533;T&#65533; &#65533;&#65533;&#65533;G&#65533;j%:&#65533;C&#65533;r&#416;&#65533;&#65533;,&#65533;: N&#65533;J&#65533;&#65533;&#65533;D&#65533;&#65533;XB &#65533;|&#1043;&#65533;&#65533;>i&#65533;&#65533;&#65533;&#65533;&#65533;P;&#65533;3`&#65533;&#65533;&#65533; &#65533;&#65533;&#65533;'&#65533;&#65533;`&#65533;c&#65533;Q&#65533;ck p%p4&#65533;	4@&#65533;,&#65533;&#65533;&#65533;&#65533;&#65533;`v:p&#65533;&#65533;g&#65533;r)j&#65533;-&#65533;B&#65533;&#65533;&#65533;pw&#65533;&#65533;7+&#65533;&#65533;&#65533;&#65533;&#65533;P&#65533;tg&#65533;&#65533;&#65533;
s7a&#65533;&#65533;&#65533;]&#65533;e&#65533;&#65533;&#65533;y
&#65533;/&#65533;T&#785;Z9aiY&#65533;Z&#65533;`&#65533;&#65533;> &#65533;&#65533;,&#65533;T&#65533;288pG &#65533;P&#65533;&#65533;`&#65533;&#65533;&#65533;&#65533;7&#65533;&#65533;&#65533;k&#65533;&#65533;&#65533;&#1561;&#65533;&#65533;&#65533;M&#65533;&#65533; 	`&#65533;!&#65533;&#65533;a|Q&#65533;b+&#65533;Rs&#65533;&#65533;	&#65533;Q$&#65533;&#65533;&#65533;&#65533;&#65533;&#65533;&#65533;&#1244;!6'P/&#65533;&#65533;F&#65533;&#65533;&#65533;&#65533;&#65533;W&#65533;K&#65533;&#65533;0~&#65533;&#65533;&#65533;%&#257;	&#65533;&#1580;&#65533;&#65533;&#65533;**&#65533;)&#65533;&#357;G&#65533;&#65533;'&#65533;GV&#65533;&#65533;&#65533;N'&#65533;&#416;&#65533;-;C&#65533;&#65533;P&#65533;p&#65533;&#65533;&#65533;&#65533;`&#65533;K&#65533;&#65533;&#65533;H&#65533; a &#65533;+&#65533;&#65533;Q`	Y&#65533;&#65533;&#65533;1&#65533;&#65533;* &#65533;;&#65533;&#65533;4&#65533; %p&#65533;JIl&#65533;&#65533;	&#65533;p&#65533;&#65533;=G&#65533;u*&#708;Mx&#65533;e&#65533;-k&#65533;iX&#65533;&#65533;&#65533;&#65533;NJ&#65533;0m&#65533;&#65533;B&#65533;rWhw&#65533;&#65533;v$X&#65533;Gz7PL~&#65533;X&#65533;@ &#65533; &#65533;s&#65533;'&#65533;di&#65533;v@D&#65533;@&#65533;VH&#65533;	&#65533;&#65533;&#65533;
>&#65533;?&#65533;5 0kA&#65533;&#65533;0>S&#65533; &#65533;5&#65533;7&#65533;&#65533;![f&#65533;&#36228;*&#65533;&#65533;:&#65533;&#65533;&#65533;*C&#65533;&#65533;J7&#407;&#65533;&#1395;n&#65533;&#65533;u&#23992;-Tr&#65533;&&#65533;Q,V&#65533;"q&#65533;"&#996;M%&#65533;`&#65533;<_&#65533;&#1776;&#65533;&#65533;&#65533;9&#65533;j&#65533;ALZ&#65533;&#65533;&#65533;[fQz&#65533;&#65533;{&#65533;&#65533;.i &#65533;l&#65533;&#65533;&#65533;K&#65533;&#65533;A&#65533;&#65533;VNSW&#65533;&#65533;r&#65533;JACr&#1051;w&#65533;H@ &#65533;&#65533;&#65533;&#65533;V&#65533;<&#38081;*&#65533;&#65533;&#65533;j&#65533;&#65533;4Z-x&#65533;&#65533; &#65533;&#65533;&#65533;H&#65533;&#65533;&#65533;1:&#65533;&#65533;&#65533;&#65533;&#65533;&#65533;&#65533;&#65533; &#65533;'9&#65533;&#65533;	&#65533;e&#65533;v7&#65533;P&#65533; ]i&#65533;&#65533;9+m,k&#65533;&#65533;&#420;&#65533;g&#65533;&#65533;&#963;&#65533;-m&#65533;YGz&#65533;&#65533;d&#65533;&#65533;u&#65533;&#65533;D&#65533;m&#65533;V&#65533;N&#65533;&#65533;&#65533;&#65533;&#65533;&#65533;|&#65533;&#65533;&#65533;\G' &#65533;A``	A@p&#65533;&#65533; ?&#65533;&#65533;&#65533;&#354;R	,P	T&#65533;&m&#65533;M &#65533;	&#65533;&#65533;+&#65533;&#65533;Eq&#65533;{k0&#65533;&#65533;&h&#65533;/&#65533;&#65533;:&#65533;&#65533;*&#65533;&#65533;L&#65533;/&#65533;&#65533;4&#65533;!&#65533;&#65533;a&#65533;0&#1192;&#65533;&#65533;&#65533;&#65533; &#65533;&#65533;!&#65533;&#453;&#65533;&#65533;&#65533;aV^&#65533;e0&#65533;b5&#65533;f$L&#65533;&#65533;[Q&#65533;P1&#413;%&#65533;`Th<@&#65533; aTA&#65533;&#65533;Ic3q(&#65533;&#65533;&#65533;&#65533;&#65533;&#65533;aW&#65533;&#65533;:&#65533;~&#65533;jML$&#159;&#65533;H&#65533;&#65533;g&#65533;&#65533;90#pS&#65533;&#65533;k\'&#65533;I`&#65533;@&#65533;
GH	>&#65533;?&#65533;&#65533;&#65533;| &#65533;&#1716;j&#65533;&#65533;&#65533;&#65533;I&#65533;&#65533;&#65533;&#65533;&#65533;J&#65533;>@&#65533;rw)?&#65533;->p-{&#65533;&#65533;fE&#65533;m	wE&#65533;Pb|&#65533;&#65533;E&#65533;&#65533;&#65533;&#65533;rg&#65533;&#65533;g&#65533;&#1861;&#65533;`&#65533;&#65533;T&#65533;&#65533;u&#65533;!otRI8N&#65533;&#65533;H:`-&#65533;&#65533;&#65533;p&#65533;RI&#65533;&#65533;&#65533;\Bl)&#65533;&#65533; v&#65533;&#65533;> &#65533;.2]	&#65533;P	&#65533;&#65533;&#65533;&#65533;@&#65533;&#65533;p&#65533;&#65533;&#65533;&#65533;Es&#778;&#65533;g&#65533;&#65533;&#65533;&#65533;Wq&#65533;&#65533;'&#65533;R&#65533;n&#65533;
y&#65533;&#65533;&#65533;/&#65533;+&#65533;&#65533;<>(&#432;&#65533;r&#65533;&#470;!hQ&#65533;q/h&#65533;!j&#65533;&#65533;m&#65533;+&#65533;&#65533;L&#65533;m&#65533;fP^^F&#65533;&#1470;2"]&#65533;P&#65533;I&#65533;&#65533;  &#65533;&#65533;&#65533;&#65533;&#65533;'|_&#65533;&#65533; m&#65533;&#65533;	&#65533;&#65533;&#1545;m&#65533;&#65533;&#65533;ED&#65533;z&#65533;&#384;qX=("C"&#65533;'0W&#65533;&#65533;&#65533;&#65533;&#65533;g&#65533;m&#960;&#65533;g&` !&#65533;&#1684;&#65533;&#65533;&9I@&#65533;&#65533;&#65533;&#65533; u&#65533;&#65533; u &#65533;%&#65533;&#65533;&#65533;&#65533;4 &#65533;U&#65533;&#65533;40&#65533;&#65533;]&#65533;&#65533;>&#65533;[&#65533;J&#65533;8&#65533;3W 	h&#65533;&#65533;^&#65533;ez&#65533;&#65533;p, &#65533;&#65533;S&#65533;&#65533;&#65533;&#65533;b&#65533;&#65533;&#65533;m0#w&#65533;&#385;&#65533;&#65533;&#65533;/Eil&#65533;L&#65533;L&#65533;F -&#65533;&#1061;&#65533;&#65533;&#65533;>&#65533;N&#65533;&#65533;&#65533;&#65533;=RLm&#1061;<&#65533;.&#65533;0Bn&#65533;+&#65533;^A&#65533;&#65533;v&#65533;&#65533;&#65533;&#65533;&#65533;D7R@ZAZ&#65533;PO^&#65533;1&#65533;&#65533;&#65533;&#65533;W&#897;i&#65533;&#65533;"?ff&#65533;&#65533;JvQ"?2&#65533;!&#65533;v&#65533;]&#65533;-&#65533;&#65533;q-<&#65533;&#65533;!!5+&#65533;}_&#65533;&#65533;
&#65533;&#65533;	S {P|&#65533;&#65533;XA{g&#65533;&#65533;&#65533;8z}&#65533;`l&#65533;&#65533;%&#65533;W!e0&#65533;e&#65533;# &#65533;&#65533;^&#65533;&#65533;&#65533;!&#668;&#65533;<J&#65533;5&#65533;4j&#65533;Ve&#65533;&#65533;v &#65533;V&#65533;&#65533;fx'&#65533;r)&#65533;&#65533;F&#65533;&#65533;{&#65533;N&#65533;&#65533;f`&#65533;ce&#65533;}S"&#65533;&#65533;&#65533;&#65533;&#65533;&#65533;&#65533;&#65533;
#Y&#65533;&#65533;&#65533;	Th&#65533;" &#65533;&#65533;&#65533; &#65533;P'&#65533;&#65533;l&#65533;	&#65533;t&#65533;&#65533;0q&#65533;q&#65533;&#65533;0	&#65533; { \&#65533;&#65533;7 t&#65533;z&#65533;&#65533;P*&#65533;&#527;&#65533;&#65533;_&#65533;&#1616;p*&#65533;&#65533;F)&#65533;]&#65533;&#65533;J&#65533;&#65533;&#65533;&#65533;m&#65533;&#65533;I&#65533;&#65533;JaNp@&#65533;"&#65533;t&#65533;&#65533;j&#1045;s&#65533;&#65533;&#65533;&#65533;&#65533;1&#65533;&#65533;`&#65533;%&#65533;&#65533;q
	 	&#65533; >&#65533;&#65533;&#65533;&#199;&#65533;	.d&#65533;&#65533;&#65533;C&#65533;%N&#65533;X&#65533;&#65533;.:&#65533;&#177;&#191;&#65533;&#65533;54G(a&#65533;>&#65533;&#65533;pRa&#724;f&#65533;&#65533; &#65533;4T&#65533;Y&#65533;&#845;=z]&#65533;ghBP
&#65533; &#65533;&#65533;&#65533;&#65533;&#65533;=&#65533;BMXK&#65533;?
&#65533;j&#65533;&#65533;&#65533;&#65533;D&#65533;im&#65533;&#65533;B&#395;&#65533;$N&#65533;&#65533;!&#65533;S&#65533;&#65533;&#65533;&#65533;OF&#65533;_k&#65533;&#65533;&#65533;_&#65533;&#65533;&#65533;&#65533; "&#65533;&#65533;x&#65533;&#65533;&#65533;6j&#1663;U2%+\&#65533;/@&#65533;&#729;1&#65533;&#65533;G(&#65533;&#65533;a&#65533;&#65533;V-&#65533;&#65533;&#65533;&#65533;&#65533;&#65533;&#65533;&#65533;&#65533;k&#1585;e&#65533;T&#65533;_&#65533;m&#65533;	E&#1597;&#65533;L&#65533;&#65533;&#65533;xG&#65533;w&#65533;&#65533;BCQ -&#65533;p&#1408;)L&#65533;&#65533;O!&#65533;iL&#336;a
;&#65533;> C&#65533;&#65533;_X&#1254;}&#65533;&#65533;&#65533;F&#1797;&#1025;&#65533;_&#65533;,&#65533;&#1057;3@&#65533;3&&#65533;(&#65533;6An;N6
&#65533;&#65533;&#65533;>&#65533; &#65533;&#65533;&#65533;&#65533;d&#65533;&#1025;&#65533;`&#65533;0!&#65533;&#65533;&#65533;&#65533;lHT&#527;&#65533;I&#65533;+$a(&#65533;&#65533;`dh&#65533;&#65533; B&#65533;B#&#65533;A&#65533;&#65533;&#65533;QF&#65533;&#65533;&#65533;5&#65533;&#65533;#&#65533;&#65533;&#529;&#65533;q`&#65533;&#65533;&#65533;&#459;[pI&&#65533;&#39167;&#65533;&#65533;!&#65533;,q&#65533;Z&#65533;&#161;(&#65533;&#65533;!&#65533;B&#65533;T@6&#65533;d&#65533;^xn&#65533;#&#65533;pa&#65533;)&#65533;6&#65533;&#65533;&#65533;&#65533;`*&#65533;&#65533;I&#65533;9&#65533;&#65533; &#393;&#65533;H(&#65533;&#65533;.&#65533;&#65533;yD&#65533;&#65533;fSu2,&#1696;&#65533;AcU4&#65533;F
&#65533; )&#65533; u!J&#65533;8&#65533;3&#65533;`Z&#65533;2&#65533;`&#65533;&#65533;r&#65533;&#65533;&#65533;&#65533;&#65533;&#65533;&#65533;&#65533;
j&#65533;&#65533;&#65533;&#65533;&#65533;&#65533;&#65533;v\&#65533;j)S&#65533;&#65533;&#65533;&#65533;G[&#65533;&#65533;G&#65533;7!9&#65533;&#65533;&#65533;&#65533;*&#65533;&#65533;&#65533;&#1517;&#65533;d8!&#65533;&#65533;9&#65533;*&#65533;&#65533;KH&#65533;a&#65533;z&#65533;&#65533;&#65533;&#65533;&#65533;&#65533;),&#65533;B&#65533;&#65533;4&#65533;IH&#65533;&#65533;&#65533;Q&#65533;&#1541;4&#1228;%&#65533;>&#65533;&#804;&#65533;
 t2P&#65533;!&#65533;dN&#65533;&#65533;&#65533;H&#65533;&#65533;{&#65533;&#65533;g&#65533;l&#65533;m&#65533;&#65533;-7&#65533;vS&#65533;&#65533;&#65533;&#65533;`&#65533;&#65533;&#65533;&#1120;&#65533;&#65533;A&#65533;&#65533;b &#65533;
&#65533;&#65533;&#65533;&#65533;
H&#65533;&#6136;&#65533;&#65533;&#65533;&#65533;^D&#65533;&#65533;&#65533;&#65533;g&#65533;`&#65533;&#65533;j&#680;&#65533;&#65533;&#65533;&#65533;[Z&#65533;PB&#65533;o6&#65533;n0 G&#65533;&#65533;C7L&#65533;^&#8399;&#65533;aQD?2a(&#65533;n&#65533;&#65533;b&#65533;Hvl(2(`&#516;r&#65533;&#65533;t&#65533;Q&#65533;fr&#65533;&#65533;fWH &#65533;&#65533;g&#65533;f&#65533;$&#65533;&#65533;&#65533;$"`&#65533;F1&#65533;`p;&#65533;l&#65533;&#65533;&&#65533;&#65533;!&#65533;^8S&#65533;&#65533; &#65533;&#65533;&#65533;`N!b&#65533; !0&#1054;EAVtb~Ep&#65533;&#65533;Eh&#65533;&#65533;&#65533;c!&#65533;&#65533;&#65533;@F&#65533;&#65533;; M&#65533;	&#65533;&#65533;Z&#65533;W&#65533;&#65533;&#65533;&#65533;&#65533;&#65533;&#65533;08 apkB&#65533;,&#65533;&#65533;$&&#65533;&#65533;f&#65533;#&#65533;Z&#65533;`&#65533;&#65533;u&#65533;.&#65533;&#65533;]_&#65533;&#65533;B&#65533;P&#65533;z&#65533;&#65533;<7&#65533;!C&#65533;&#65533;&#65533;Z|&#65533;?&#65533;&#65533;_&#65533;9&#65533;0`&#65533;&#65533;@]&#65533;r&#65533;&#65533;&#65533;&#65533;&#65533;&#65533;&#65533;&#65533;&#65533;&#65533;&#65533;&#65533;B&#65533;&#162;&#65533;.&#65533;&#65533;0F&#65533;B<&#65533; &#65533;j&#65533;YKL&#65533;8V&#65533;%&#65533;&#65533;K^&#65533;&#65533;i&#65533;%&#65533;q&#65533;&#65533;&#65533;&#65533;d&#65533;&#65533;$&#65533;js&#65533; m"&#65533;&#65533;&#65533;1&#65533;&#65533;-&#65533;&#65533;&#65533;B&#65533;&#65533;&#65533;&#65533;c&#65533;a&#65533;&#65533;f&#65533;)"&#65533;V&#65533;&#65533;x&#65533;0&#65533;&#65533;&#65533;@&#65533;&#65533;r@n&#65533;`D&#65533;6&#65533;&#65533;&#65533;i	&#65533;&#65533;&#65533;f&#65533;&#65533;p&#65533;<&#65533;5QLD?&#65533;s&#65533;&#65533;<t&#801;s&#65533;&#65533;&#65533;&#65533;+&#65533;Bs&#65533;&#65533;C?&#65533;y&#65533;\&#65533;W&#65533;Q&#65533;": -&#65533;w	&#65533;C&#65533;&#1210;&#65533;4&#65533;t8]&#65533;&#65533;dO&#65533;&#65533;3GS&#1027;Z&#65533;&#65533;hhX&#65533;J&#65533;%&#65533;y&#65533;&#65533;&#1025;&#696;P&#65533;&#65533;&#65533;&#65533;6&#65533;a=&#65533; &#65533;&#65533;0&#65533;&#1092;p4+&#65533;&#65533;&#65533;?&#1188; >D`&#65533;R&#65533;b&#65533;&#65533;H.&#65533;H&#65533;`&#65533;&#65533;&#65533;;&#65533;&#65533;b&#65533;Z&#65533;Y&#1324;f&#65533;&#65533;4&#65533;(I&#65533;*&#65533;x&#65533; p&#65533;&#65533;&#65533;&#65533;&#65533;%!	[H_&#65533;&#202;&#65533;&#65533;^5&#65533;v%&#65533;&#65533;!&#65533;&#65533;_&#65533;(&#65533;&#65533;&#65533;/!<&#65533;&#65533;?&#65533;s0&#65533;@&#1134;n&#65533;&#65533;*&#65533;&#65533;C&#65533;&#65533; &#65533;b&#65533;&#65533;3&#65533;32dz&#65533;&#65533;9S&#474;&#65533;d&#65533;X&#65533;&#65533;f&#65533;&#65533;3&#65533;1&#65533;J&#65533;lg#&#65533;H&#65533;%&#65533;!E&#65533;o P \&#65533;iS&#65533;&#65533;*6&#65533;
@$6!&#65533;&#65533;&#65533; &#65533;N^&#65533;&#65533;	A2&#65533;&#65533;&#65533;&#65533;&#65533;Ml$XO&#65533;3&#65533;&#65533;`K*Mh&#65533;G
B&#65533;l8&#65533;#&#65533;&#65533;H&#65533;&#65533;~&#65533;w&#65533;+&#65533;&#65533;&#65533;&#65533;&#65533;;*w9&#65533;X.&#65533;&#65533;&#65533;!&#65533;^&#65533;&#65533;
1g:&#65533;&#65533;Fhm&#65533;?&&#65533;&&#65533;&#65533;&#65533;&#65533;&#65533;B&#65533;v&#65533;!G&#65533;[&#65533;V&#65533;"]4&#65533;EW&#65533;&#65533;@='&#65533;H&#65533;
&#65533;&#65533;&#65533;&#65533;"XB/&#65533;&#65533;B&#65533;q&#65533;&#65533;&#65533;L&#65533;&#65533;G,&#65533;'&#1482;&#65533;&#65533;M&#65533;F`&#65533;&#65533;d:0&#65533;0&#65533;&#65533;&#65533;&#65533;&#65533; /&#65533; 2!&#65533;&#65533;&#65533;&#65533;|:&#65533;E&#65533;4&#65533;a&#65533;&#65533;&#65533;&#65533;&#65533;J&#65533;##q&#65533;&#4740;h!&#541;&#65533;&#65533;&#65533;uf&#65533;&#1548;3e&#65533;#j&#65533;&#65533;>&#65533;5s>&#859;&#65533;C8-!&#65533;&#65533;&#65533;2 &#65533;U&#65533;
[&#65533;g&#65533;$&#65533;!y&#65533;a9&#65533;&#65533;&#65533;&#65533;&#65533;A&#65533;d"1Bc&#65533;|wi&#65533;&#65533;&#65533;&#65533;&#65533;&#65533;SK&#65533;&#65533;D&#65533;&#65533;p!?&#65533;S&#65533;&#65533;&#65533;&#65533;h j@&#65533;`&#65533;2&#65533;&#65533;&#65533;e&#65533;mIi&,&#65533;,&#65533;&#65533;.\j&#65533;rj!&#288;B2&#65533;&#65533;0l&#65533;&#65533;&#65533;&$h	d&#65533;H&#65533;&#65533;&#65533;&#65533;1G&#65533;&#65533;2D&#65533;Z&R
&#65533;&#65533;"&#65533;	&#65533;j&#65533;&#65533;&#65533;&#65533;&#65533;&#65533;P&#65533;&#10368;&#65533;&#65533;K-&#65533;,4&#65533;&#65533;H&#65533;&#65533;q&#65533;`&#65533;c&#953;e8&#65533;5&#65533;&#65533;p&#65533;&#65533;&#65533;}H&&#65533;&#65533;Dd&#253;&#65533;@&#65533;u.g9r&#65533;&#65533;W o &#65533;@&#65533;7!&#65533;&#65533;&#65533;>&#65533;&#65533;&#65533;a&#65533;]H}&#65533; &#65533;&#65533;&#65533;N&#65533;&#65533;~&#467;a&#65533;B&#65533;C
&#65533;&#65533;U&#65533;&#65533;G&#65533;&#65533;&#65533;%&#65533;&#65533;r&#65533;<T&#65533;N&#65533;&#65533;&#65533;+$@	Z&#65533;&#65533;G&#65533;R&#65533;&#65533;&#65533;C&#65533;&#65533;&#65533;&#65533;3jR6"&#65533; r&#65533;a&&#65533;&#65533;!!&#65533;Z&#65533;&#65533; &#65533;&#65533;&#65533;P{&#65533;O*&#65533;ET&#65533;&#1290;&#65533;&#65533;vB&#65533;=&#65533;&#65533;&#65533;P&#65533;i>&#65533;&#65533;&&#65533;f;G$&#65533;&#65533;&#65533;&#65533;&#65533;b&#65533;	L d&#65533;x&#783;&#65533;&#65533;&#65533;&#65533;|2&#65533;h&#65533;kt&#65533;+&#65533;&#65533;h&#65533;&#792;&#65533;2D&#65533;}&#65533;&#65533;"&#65533;3Jw&#65533;&#65533;&#65533;=&#65533;&#65533;&#65533;3&#65533;cH
^g{&#65533;&#65533;aA3v\&#65533;7&#65533;&#65533;(f&#65533;J&#65533;-eH&#65533;&#65533;&#65533;&#65533;&#65533;&#65533;&#1770;&#65533;&#65533;j{c&#65533;n&#65533;&#65533;8	&#65533;&#65533;.&#65533;&#65533;&#65533;= &#65533;&#65533;YE&#65533;q%&#65533;&#65533;&#65533;/&#25789;&#65533;!1x&#65533;&#65533;&#65533;Ppt&#65533;%9&#65533;&#65533;cJ&#65533; &#65533;&#65533;,I&#65533;&#65533;A&#65533;&#65533;&#65533;&#1253;&#65533;!&A w&#65533;w&#543;_ &#65533;&#65533;a&#65533;&#65533;Z&#65533;tH&#65533;A&#65533;&#65533;&#65533;&#65533;3&#65533;&#65533;&#65533;&#65533;&#65533;R&#65533;<&#65533;&#65533;t&#65533;/ &#65533;&#65533;&#65533;&#65533;&#65533;&#65533;&#65533;/&#65533;S&#65533;&#65533;aR&#65533;&#65533;Q=&#65533;3a&#65533;t&#65533;-0h&#65533;&#65533;&#65533;&#1027;z&#65533;&#65533;&#65533;!&#65533;&H* &#65533;@p&#65533;&#65533;`}&#65533;&#65533;=Y}I!&#65533;>P&#65533;&#65533;&#65533;1l(1&#65533;&#65533;&#65533;&#65533;&#65533;'H&#65533;&#65533;&#65533;&#65533;h &#65533;&#65533;&#65533;($1&#65533;&#65533;kD&#65533;&#65533;E&#65533;&#65533;&#65533; &#65533;`&#65533;&#65533;&#65533;&#65533;8#&#65533;9K&#65533;&#65533;k	7&#65533;&#65533;=:O&#65533;<&#65533;&#65533;&#65533;&#65533;8 *P&#65533;&#65533;&#65533;&#65533;X*&#65533;:*p&#65533;U&#65533;&#65533;&#65533;A&#65533;&#65533;a&#65533;&#65533;;z9&#65533;&#65533;&#65533;u&#65533;&#65533;&#65533; uHA&#1285;&#65533;&#65533;L&#65533;&#65533;&#65533;*&#65533;&#65533;&#65533;5&#65533; &#65533;]&#65533;&#65533;&#65533;H&#65533;H"&#65533;&#65533;r&#65533;&#6163;sDpt&#65533;l3&#65533;&#65533;8&#65533;&#65533;&#65533;&#65533;T&#65533;&#65533;&#65533;Pg&#65533;&#65533;&#65533;&#65533;&#65533;P&#65533;&#65533;h &#65533;(%z&#65533;=<&#65533;;0;D30&#65533;T1&#518;B&#65533; )36&#65533;&#65533;0&#65533;dj&#65533;1&#65533;&#65533;&#65533;&#65533;P&#65533;
&#65533;&#65533;&#65533;?&#65533;Lx p&#65533;8 &#65533;&#65533;
&#65533;4&#65533;0&#1017;&#65533;+Xtr&#65533;&#65533;&#65533;&#65533;&#65533;&#65533;&#65533;T&#65533;&#65533;$&#65533;K '&#65533;&#65533;&#65533;&#65533;!&#65533;&#65533;u*&#65533;y&#65533;&#65533;&#65533;I&#65533;wr&#65533;&#65533;D&#65533;r9J&#1088;&#65533;&#65533;b&#65533;b&#65533;&#65533; R&#65533;&#65533;[x% &#65533;8&#65533;&#65533;X&#65533;H!`v&#65533;H8A
`&#65533;&#138;&#65533;p0&#65533;&#65533;20&#65533;:d&#65533;&#65533;l&#65533;&#65533;&#65533;j&#65533;4&#65533;f&#65533;?&#65533;&#1065;&#65533;&#65533;&#65533;
GB&#65533;2B&#65533;?&#65533;&#65533;J&#65533;&#65533;q&#65533;&#65533;&#65533;&#65533;&#65533;<&#65533;&#65533;&#65533;&#65533;&#65533;L&#65533;&#65533;j&#65533;H&#65533;&#65533;Q&#65533;&#65533;&#65533;T&#65533;k&#65533;C&#1560;&#65533;&#65533;&#65533;H&#65533;&#65533;&#65533;dH&#65533;&#65533;0`&#65533;f&#65533;&#65533;&#65533;&#65533;2&#65533;&#837;X&#65533;&#65533;&#65533;&#839;j&#65533;T(&#65533;&#65533;$&#836;&#65533;&#65533;&#65533;$$b&#65533;b&#65533;&#888;&#65533;<&#65533;&#65533;H&#65533;gCn&#65533;&#65533;&#65533;+[<&#65533;&#65533;@&#65533;u&#65533;&#65533;l;O&#65533;&#65533;&#65533;`$&#65533;HV0&#65533;&#65533;&#65533;G&#65533;&#65533;d&#65533;&#65533;H&#65533;m`&#65533;&#65533;! v&#65533;&#65533;l&#65533;H&#65533;3&#65533;&#65533;&#65533;q&#65533;7&#65533;
0&#65533;T&#65533;&#65533; cH&#65533;&#65533;&#65533;&#65533;&#65533;1&#65533;Z&#65533;vpK&#65533;?xm&#65533;l&#65533;&#65533;&#65533;&#65533;&#65533;&#65533;&#65533;&#65533;8x&#65533;[ X  (&#65533;&#65533;4&#65533;A&#65533;&#65533;e&#65533;&#65533;&#65533;&#65533;&#65533;L&#65533;e&#65533;&#65533;&#65533;I&#65533;[&#65533;&#65533;&#65533;&#65533;8H&#65533;&#65533;&#13416;&#65533;&#65533;&#65533;&#65533;&#65533;&#65533;&#713;&#65533;HXAX&#65533;J&#1155;&#65533;&#65533;&#65533;R[&#65533;&#65533;x&#65533;<&#65533;5&#65533;K&#65533;9&#65533;U&#65533;&#65533;&#65533;0&#65533;&#65533;&#65533;@ @ U`&#65533;&#65533;3:&#65533;>&#772;&#65533;b(&#65533;(&#65533;&#65533;0&#774;&#65533;&#65533;&#380348;FdL&#32986;Q	&#65533;&#65533;#&#65533;&#65533;j&#65533;-&#65533;&#65533;@	&#65533;&#65533;,&#65533;&#65533;36c&#65533;&#65533;&#65533;&#65533;N`&#65533;&#65533;@&#65533;&#65533;&#65533;v&#65533;6&#65533;&#65533;7&#65533;&#65533;&#799;&#65533;&#65533;k8&#65533;&#65533;&#65533;&#65533;7&#65533;&#1348;&#65533; &#65533;0&#65533;s`&#65533;ae&#65533;t&#65533;&#65533;&#903;h&#65533;&#65533;&#65533;&#65533;&#65533;&#380;&#65533;&#65533;&#65533;&#65533;
$m&#16900;`&#65533;Ha&#65533;L&#65533;F,&#65533;&#65533;&#65533;XGl#&#65533;&#65533;3O&#65533;-&#65533;p&#65533;&#65533;[&#65533;K&#65533;U&#65533;&#456; &#65533;h&#65533;&#65533;&#65533;
&#65533;&#65533;3Q1&#65533;&#65533; &#65533;P&#65533;&#65533;&#65533;&#65533;!&#65533;&#65533;&#65533;C&#65533;P&#65533;&#65533;(&#65533;&#65533;&#65533;&#65533;&#65533;&#65533;&#65533;&#65533;&#65533;&#65533;&#65533;&#65533;&#65533;&#65533;4a&#1396;H0&#65533;&#65533;&#1523;&#65533; 0&#65533;@x&#65533;$yEL&#65533;&#65533;p&#65533;0*H&#65533;!lQ&#65533;u&#65533;$=*&#65533;&#65533;&#65533;&#1361;4&#65533;&#1156;&#65533;F&#65533;&#65533;&#65533;u&#65533;&#65533;&#65533; &#65533;&#65533;!&#65533;q&#65533;&#65533;&#65533;}&#65533;&#65533;&#65533;%&#65533;&#65533;&#65533;&#65533;&#65533; %`&#65533;(`&#65533;&#65533;&#65533;\(&#65533;&#65533;&#65533;&#65533;9`1Lh&#65533;@&#65533;U[&#65533;&#65533;&#65533;&#65533;lH&#65533;&#65533;A\&#65533;(&#65533;&#65533;XLo&#65533;&#65533;|0K&#65533;&#65533;m&#65533;y&#288;?&#65533;&#65533;&#65533;4&#65533;@&#65533;?&#65533;&#65533;&#397;&#65533;&#213;&#65533;eP&#65533;&#65533;&#65533;&#65533;Sx&#65533;&#65533;\&#65533;&#65533;&#65533;&#65533;&#65533;&#65533;"PU&#65533;&#65533;"&#1538;x&#65533;&#65533;e&#65533;-H]&#65533;(&#65533;&#1538;S&#1538;W&#65533;]&#65533;}&#65533;&#65533;=&#65533;&#65533;&#65533;=&#65533;&#65533; &#65533;&#65533;&#1924;&#65533;8&#65533;W@&#1924; ^&#65533;&#65533;SH^&#2021;&#65533;&#1925;&#65533;&#65533;&#65533;-&#65533;x]&#65533;&#65533;
$&#65533;Z&#65533;&#65533;X&#65533;?P&#65533;%&#65533;?(&#2047;&#65533;&#1758;)&#65533;&#65533;!&#65533;s&#65533;&#65533;s5&&#65533;&#65533;w\&#65533;:x&#65533;&#65533;&#65533;M&#65533;E&#65533;&#65533;&#65533;hC
&#65533;&#65533;|&#65533;;0&#65533;&#65533;&#65533;&#65533;C&#65533;M(&#65533;&#65533;V5. &#65533;7&#65533;@&#65533;Z&#65533;&#65533;&#65533;&#65533;3&#65533;8&#65533;&#65533;=&#65533; Ol&#65533;&#65533;X&#65533;I&#65533; &#65533;&#65533;*|!&#65533;&#65533;%\&#65533;Q&#1027;<P0"@&#65533;&#65533;&#1297;&#65533;&#65533;&#65533; \&#65533;u&#65533;&#65533;l&#1574;+(b!&#65533;(&#65533;[@&#641;&#65533;&#65533;&&#65533;&#1873;#Z&#65533;&#65533;8A&#65533;+MQ4X&#65533;U&#65533; &#65533;P&#65533;&#65533;&#65533;&#65533;&#65533;&#65533;&#710;R&#65533;&#65533;3h&#65533;D&#65533;ZA&#65533;@&#65533;&#65533;&&#65533;&#65533;[T?&#65533;E G8^$&#65533;$&#65533;&#65533;&#65533;'*&#65533;JX&#65533;J(&#65533;F&#65533;&#65533;J&#65533;&#65533;&#65533;&#65533;m&#65533;&#65533;0&#65533;&#990;&#65533;&#65533;&#65533;&#65533;;%$eT ek &#65533;h&#65533;(&#65533;UF&#65533;&#65533;J&#65533;&#1416;&#65533;&#65533;&#65533;\&#65533;a&#65533;=&#65533;&#65533;	&#1860;&#65533;O`1UA&#65533;WFOT&#65533;T&#65533;&#65533;R&#65533;&#65533;&#65533;}&#65533;$H|`a&#65533;&#65533;&#65533;&#65533;&#65533;f&#65533;&#65533;i&#391;xf&#65533;&#65533;&#65533;&#65533;&#65533;&#65533;f|Hn&#65533;fM&#65533;f&#65533;&#65533;&#65533;kb&#65533;Cp&#65533;&#65533;&#65533;2$&#1241;0]O&#65533; 0`&#65533;jM&#65533;&#65533;]&#65533;|N&#65533;"&#65533;D
&#65533;&#65533;\&#65533;ue&#556;&#65533;&#65533;&#65533;&#65533;z&#65533;e&#65533;&#65533;x&#65533;@P 0&#65533;&#65533;I5&#65533;C&#65533;5 \&#65533;&#65533;&#65533;&#65533;&#65533;!&#65533;K&#65533;&#1968;&#65533;|#&#65533;&#659;&#65533;J&#65533;
&#65533;P}	&#65533;&#65533;&#65533;&#65533;&#65533;&#1125;&#65533;&#65533;&#65533;J&#65533;*&#65533;&#580;&#65533;&#65533;S&#65533;!&#65533;&#65533;@&#65533;&#65533;TE" %!=#.R&#65533;&#65533;&#65533;&#65533;&&#65533;Y&#65533;&#65533;t&#65533;&#65533;w&#65533;n&#65533;[&#65533;l&#65533;&#65533;&#65533;&#362;\&#65533;&#65533;&#65533;&#65533;&#65533;&#65533;p&#65533;&#65533; p&#65533;!H&#65533;0&#65533;l&#65533;&#65533;l@&#65533;&#65533;&#65533;&#65533;&#3902;[h&#65533;l&#65533;&#65533;&#65533;&#65533;&#65533;&#65533;&#65533;h&#65533;&#65533;Q&#65533;&#65533;&#65533; &#65533;[&#65533;&#65533;&#65533;0&#65533;&#65533;&#65533;RL~.&#65533;Zi&#65533;zO~&#65533;&#65533;J&#65533;h&#65533;jN&#65533;i&#65533;	&#65533;F&#65533;&#65533;&#65533;&#65533;h&#65533;NTP&#65533;T^&#65533;Un&#65533;hf&#65533;&#65533;U&#65533;&#65533;&#65533;&#65533;&#65533;&#65533;&#65533;&#65533;@&#65533;:H&#65533;&#65533;&#65533;v&#65533;TFaN&#65533;&#65533;&#65533;@&#65533;&#65533;F&#65533;pm&#65533;&&#65533;0/Tx&#65533;&#65533;vAi&#65533;&#65533;&#65533;Fm&#65533;S&#65533;&#1046;	&#65533;&#65533;C&#65533;F5&#65533;&#65533;&#65533;FF\&#65533;&#65533;V&#65533;&#65533;g&#65533;h&#65533;&#65533;l&#65533;(&#65533;l&#65533;&#65533;&#65533;]Gr&#65533;&#65533;v&#65533;N&#65533;f&#1650;WD&#65533;*&#557;`.x&#65533;&#65533;=&#65533;`&#65533;ZE&#1031;)B&#65533;&#65533;&#65533;&#65533;}&#65533;N E&#65533;&#65533;0&#65533;&#65533;UC&#1256;&#65533; fp&#65533;@X +&#65533;&#65533;I&#65533;&#65533;`T]&#65533;&#65533;W%&#65533; K&#65533;&#65533;K@2&#849;&#65533;eA:2&#65533;I&#65533;&#65533; (o&#65533;C&#65533;P&#65533;>&#65533;l=\&#65533;&#378;&#65533;w&#65533;&#65533;&#580;&#65533;v&#65533;j
&#65533;&#65533;&#65533; 2&#65533;3' K&#65533;&#65533;! &#65533;"&#65533;&#65533;;&#65533;&#65533;;&#65533;C&#65533;&#65533;&#65533;:?&#65533;0&#65533;k&#65533;&#305;S&#65533;K&#65533;9&#65533; &#65533;&#65533;S&#65533;&#65533;[:&#897;@q&#65533;?&#65533; &#65533;ch&#65533;S&#65533;&#65533;ET&#65533;&#65533;&#65533;&#65533;&#65533;&#65533;z&#65533;&#65533;`&#65533;&#1550;&#65533;(mR'm&#65533;&#65533;&#65533;&#65533;F&#65533;fnU_&#65533;Vu&#65533;&#65533;UN&#65533;^&#65533;RVnY&#65533;&#65533;&#65533;`&#65533;&#65533;&#65533;2L&#65533;z&#65533;&#1540;&#65533;&#65533;&#65533;&#65533;&#65533;&#65533;  OVv&#65533;FJ&#65533;&#65533;hu&#65533;uU&#65533;fU7mQ&#65533;tj&#65533;&#65533;Rw&#65533;6u&#65533;F&#65533;$0&#65533;&#65533;^9&#65533;&#65533;&#65533;vOv`&#65533;&#65533;wG&#65533;&#65533;No&#65533;&#65533;&#65533;&#65533;&#65533;&#65533;&#65533;E&#65533;&#65533;Z&#65533;g&#65533;&#65533;&#65533;ZA&#65533;&#65533;&#65533;&#65533;e&#65533;&#65533;&#65533;t&#65533;HGGa&#65533;p%&#65533;&#65533;&#65533;x&#65533;p0K&#528;Az&#65533;&#65533;&#65533;bps&#65533;&#65533;&#65533;&#65533;&#65533;&#65533;<&#65533;!&#65533;&#65533;&#65533;&#65533;&#65533;1s`&#1985;c&#65533;&#65533; &#65533;&#65533; C&#65533;C2`&#65533;&#65533;d&#65533;&#65533;?(&#65533;?`&#65533;A&#65533; &#65533;w&#65533;&#65533;)&#65533;7&#65533;&#65533;&#65533; &#65533;z&#65533;&#65533;&#65533;*&#65533;&#65533;&#65533;VA&#65533;&#65533;&#65533; &#65533;&#65533;&#65533;&#65533;5&#65533;&#65533;c&#65533;z&#65533;&#65533;&#65533;?&#65533;p&#65533;&#65533;&#65533;z&#65533;&#1713;_&#65533;&#65533;{z&#65533;&#65533;&#65533;w{&#65533;{z&#65533;&#65533;&#65533;&#65533;z&#65533; &#65533;\&#65533;@&#65533;b[&#65533;_&#65533;5X&#65533;&#65533;&#65533;&#65533;w|p&#65533;uX&#65533;&#65533;&#65533;&#671;&#65533;&#599;|X&#65533;&#65533;b&#65533;&#65533;Z&#65533;?{&#65533;&#65533;5&#65533;&#65533;&#65533;2h&#65533;&#1537;q&#65533;|CQ6&#65533;U&#65533;&#65533;k&#65533;t&#65533;u >T&#65533;&#65533;c&#65533;&#65533;&#65533;VlL)2M&#65533;n&#65533;v&#65533;o&#65533;&#65533;&#1102;&#1518;&#65533;r&#65533;	U&#65533;&#65533;m&#1774;&#65533;V^]&#65533;m&#65533;&#65533;&#65533;)s\&#65533;;&#65533;&#65533;u&#65533;n&#65533;X&#65533;t&#65533;6&#65533;lGn&#65533;F~&#65533;&#65533;Uw&#65533;&#65533;&#65533;b&#65533;@&#65533;c&#65533;d`&#65533;&#65533; M4&#65533;{&#65533;&#65533;&#65533;A'&#65533;&#65533;S&#65533;&#65533;0R&#65533;&#65533;	&#65533;O&#65533;A7&#65533;&#65533;&#65533;&#65533;&#65533;G&#65533;A&#65533;&#65533;&#65533;&#65533;&#65533;A&#65533;9&#65533;l&#65533;&#65533;%&#792;2_&#65533;(&#65533;o&#319;kq>&#65533;y0&#65533;?Aqt5&#65533;&#65533;M&#65533;&#65533;&#65533;5&#65533;&#65533;x&#65533;&#65533; &#65533;&#1488;&#65533;0x&#65533;&#65533;U&#65533;&#65533;0>&#65533;&#65533;Q#&#65533;&#65533;\&#65533;FD&#65533; &#65533;E&#65533;\,&#65533;&#65533;^&#65533;&#65533;&#65533;&#65533;o_#\&#65533;fG&#65533;&#65533;&#65533;>&#65533;&#65533;q&#65533;q&#65533;&#65533;&#65533;7\e&#65533;&#65533;&#65533;&#65533;&#1560;y&#65533;&#65533;&#65533;;&#65533;u>X&#65533;&#65533;h&#1317;&#65533;&#65533;~&#65533;&#65533;5l&#65533;Qs&#65533;m&#65533;6n&#1559;%&#65533;&#65533;M&#65533;&#65533;q&#65533;%fq,&#499;9N@&#1768;&#65533;(&#65533;&#65533;&#1191;S&#65533;%L5,&#65533;s&#65533;r&#65533;&#65533;&#65533;%x&#65533;&#65533;TB.&#65533;&#65533;&#65533;4_&#65533;&#65533;$&#65533;Q&#65533;LR&#65533;&#65533;A&#65533;Q&#1887;ie&#65533;	Y&#65533;P&&#65533;%&#1369;&#65533;&#65533;&#65533;@&#192;&#65533; B&#65533;&#65533;&#65533;&&#65533;&#65533;?&#1992;"&#65533;&#65533;`F&#1984;&#65533;&#65533;F/&#65533;&#65533;&#65533;I.&#65533;&#65533;&#65533;A&#1597;&#65533;&#65533;K(&#65533;y&#65533;$&#65533;.- CB=&#65533;IK&#65533;&#65533;&#65533;&#65533;CGJ'cHM&#65533;$&#65533;&#65533;1a&#65533;!&#65533;UF&#65533;SM&#65533;&#1298;54h&#65533;D &#65533;L&#65533;&#65533;&#65533;?&#65533;t&#65533;=S(&#65533;&#65533;,&#65533;&#65533;=k&#65533;A&#65533;&#65533;&#65533;&#65533;Ao&#65533;&#65533;&#65533; d&#65533;yk&#1593;&#411;q&#65533;S'&#65533;&#65533;h3&#65533;i&#65533;,y&#65533;)&#65533;+&#65533;&#65533; t&#65533;&#65533;&#65533;&#65533;F^x1	&#65533;xq Gm&#65533;B^L&#65533;&#65533;&#65533;&#1069;&#65533;&#65533;drD&#65533;s&#65533;A P&#65533; BO&#65533; ,pXy,&#65533;&#65533;v4&#65533;&#65533;&#65533;l&#65533;&#65533;L&#65533;$&#65533;&#65533;A&#65533;S&#65533;?&#65533;&#65533;'&#65533;&#65533;&#65533;&#65533;*	r&#65533;G&#65533;r&#65533;*)N&#65533;!&#65533;(&#65533;&#65533;&#65533;&#65533;&#65533;	zP&u&#65533;u$n&#65533;&#576;Dn&#65533;&#65533;A&#65533;&#65533;~&#65533;K0B&#65533;N&#65533;*I&#65533;q	&#65533;)[&#65533;?&#65533;DW&#65533;L&#65533;S'i|B&#65533;XY&#65533;?q&#65533;&#65533;-WW&#65533;&#65533;D&#65533;&#65533;5#\y:&#588;&#65533;&#65533;&#65533;&#146;,M&#65533;&#65533;&#65533;h&#65533;?&#764;&#65533;&#65533;?&#65533;&#65533;&#65533;?&#65533; 5Bi8&#65533;t&#65533;&#65533; &#65533;O&#65533;[&#65533;D5&#65533;&#65533;B&#65533;*W d6BT&#65533;&#65533;P&#65533;&#65533;&#65533;&#65533;&#365;&#65533;&#65533;&#65533;&#1793;W&#65533;K
&#65533;&#65533;&#65533;?v&#65533;&#65533;&#65533;&#65533;&#65533;3&#65533;&#65533;&#65533;&#65533;|&#65533;&#65533;K[&#65533;p&#65533;-M&#65533;&#65533;F)&#65533;t&#65533;&#1693;{&#65533;&#65533;um&#65533;&#65533;&#34132;&#65533;&#65533;!&#65533;(&#65533;&#65533;&#65533;&#65533;&#65533;&#1121;&#65533;&#65533;&#65533;OG&#65533;&#65533;&#65533;2&#65533;?
<&#65533;C&#65533;&#65533;&#65533;&#65533;/Q&#65533;0G	&#65533;{7&#65533;pB&#65533;&#65533;&#65533;&#65533;CJ(&#65533;&#65533;!q&#65533;"&#65533;t&#65533;&#65533;&#65533;&#65533;&#65533;&#65533;&#65533;&#65533;&#65533;&#65533;&#65533;,&#625;&#65533;&#65533;q&#65533;&#65533;A&#65533;&#65533;&#65533;1&#65533;&#65533;&#65533;C&#65533;f+&#65533;q&#65533;i&#65533;Lh&#65533;l%&&#65533;&#65533; &#65533;'&#65533;&#65533;K&#65533;&#401;&#65533;<Dn&#65533;&#65533;&#65533;?	+Y&#65533;!@t0x&#65533;&#65533;&#65533;@&#65533;&#65533;&#65533;A&#65533;4&#65533;&#65533;@&#65533;H &#65533; w&#65533;Em&#65533;&#65533;&#65533;&#65533;&#65533;l&#65533;8&#65533;&#65533;m#z&#65533;&#65533;&#65533;q  &#65533;s,&#65533;&#65533;&#65533;C2&#65533;&#65533;R&#65533;+&#65533;&#65533;&#65533;!u E&#65533;ZFRH&#65533;o&#65533;b_&#65533;EN&#65533;iS&#65533;&#65533;&#65533;&#65533;&#65533;&#65533;
&#65533;&#65533;7&#65533;$&#65533;&#65533;<&#65533;&#65533;&#65533;B&#65533;ZP &r&#65533;&#65533;&#65533;&#65533;&#65533;&#65533; &#65533;&#65533;I&#65533;(9&#65533;&#65533;Pg&#65533;&#65533;?&#65533;)&#65533;&#65533;&#65533; &#65533;&#65533;)&#65533;= &#65533;(&#65533;>I&#65533;P-&#65533;G:8&#65533;=&#65533;#`&#65533;&#65533;!r4&#65533;!p&#65533;J&#65533;&#65533;&#65533;=&#65533;&#65533;&#65533;&#65533;&&#65533;&#65533;&#65533;?|A&#65533; -h&#65533;@&#65533;&#65533;&#65533;&#65533;&#65533;&#65533;  &#65533;&#65533;&#65533;g&#65533;C&#65533;(&#65533;?&#65533;&#65533;M&#65533;&#65533;&#65533;&#65533;&#65533;&#65533;6&#65533;q&#65533;ma&#65533;&#65533;K&#65533;47&#65533;/&#65533;3y&#65533;&#65533;&#65533;7&#65533;&#65533;%&#65533;&#65533;G&#65533;&#1088;{&#65533;&#65533;\&#65533;g&#65533;O&#65533;&#65533;@&#65533;0i@&#65533;&#1046;T!&#65533;&#65533;B&#65533;&#65533;&#65533;&#65533;&#65533;
2&#65533;hE&#65533;&#65533;&#65533;{&&#65533;&#65533;&#65533;&#65533;0&#65533;.&#19620;&#65533;<D&#65533;&#65533;&#65533;J&#65533;&#65533;&#65533;&#65533;&#65533;Q`*&#65533;8r&#65533;v&#65533; /p&#65533;;4&#65533;&#65533;D&#65533;&#65533;&#65533;u&#65533;%&#65533;&#65533;N&#65533;&#65533;S&#65533; &#65533;?V&#65533;DS&#65533;Z`Q&#65533;!U&#65533;&#65533;0&#65533;%z&#65533;d&#65533;&#65533;&h&#65533;SX&#65533;	)&#65533;&#611;&#65533;u&#65533;Y&#65533;&#65533;A&#65533;&#274;&#65533;m&#65533;&#65533;+AY]&#65533;*&#65533;&#65533;&#65533;5&#65533;&&#65533;+BPF&#65533;V&#65533;&#65533;&#65533;I|R&#65533;_.6&#65533;&#65533;&#65533;I&#65533;&#65533;&#65533;8&#65533;%&#65533;0@&#65533;&#65533;&#65533;&#65533;C&#65533;iK&#65533;&#65533;g&#65533;&#65533;&#65533;&#65533;3&&#65533;&&#65533;v&#65533;X &#65533;i[0&#65533;0&#65533;;b&#65533;?L;&#1613;&#65533;&#65533;&#65533;&#65533;A<&#65533;&#65533;&#65533;&#65533;&#65533;e	^&#65533;&#65533;&#65533;&#65533;&#65533;m&#65533;p&#65533;;8&#65533;&#65533;&#65533;r&#65533;&#65533;Z&#65533;n&#65533;&#65533;&#65533;=&#65533;3&#65533;{&#65533;>`&#65533;,a&#65533;ya&#65533;\&#65533;V&#65533;&#1949;&#65533;f`&#65533;&#65533;&#65533;e.&&#65533;	&#65533;&#65533;&#65533;&#65533;&#65533;&#65533;$&#65533;&#65533;C6&#65533;`Y&#65533; &#65533;p&#65533;&#65533;f&#65533;&#65533;Oyq-&#65533;&#65533;W5I&#65533;&#65533;&#65533;&#65533;&#65533;Q&#65533;?Z&#65533;&#65533;&#65533;5&#65533;V}I&#65533;3&#65533;&#681;&#65533;&#65533;&#65533;Q&#65533;&#65533;?&#65533;&#65533;&#65533;&#65533;#u&#65533;&#65533;&#65533;&#65533;N&#65533;&#65533;'&#65533;&#65533;&#65533;7c/y&#65533;K&#65533;rdB t&#65533;G&#65533;]&#65533;&#65533;&#65533;&#65533; &#65533;k#&#65533;A,&#65533;a,&#963;%&#65533;&#65533;&1&#65533;.&#65533;x&#65533;&#65533;8&#65533;L&#65533;&#65533;y|&#65533;&#802;&#65533;&#65533;?&#65533;&#65533;&#65533;4o&#65533;&#65533;"&#65533;H&#65533;gpD&#65533;)A&#65533;F&#65533;&#65533;
P&#65533;$4&#65533;&#65533;&#65533;XPk&#65533;11,&#65533;+&#65533;HC&#65533;%&#65533;4&#65533;&#65533;&#65533; &#65533;3&#65533;&#65533;Mj&#65533;&#65533;&#65533;h:&#65533;&#65533;
u8&#65533;]&#65533;&#65533;&#1358;N n&#65533;&#65533;&#65533;&#65533;n6&#65533;*0&#65533;
&#65533;K\\&#65533;&#65533;&#65533;&#65533;&#65533;gA{&#65533;9@&#65533;&#65533;&#65533;h&#65533;l&#65533;&#65533;s0C"i&#65533;&#65533;&&#65533;&#245;&#65533;&#65533;&#65533;m&#65533;&#65533;ZDR&#65533;&#65533;"E|=9&#730;t&#65533; 1UqdT&#65533;$&#65533;0&#65533;w&#65533;{T9&#65533;
\&#65533;5/&#65533;&#65533;&#65533;7&#65533;&#65533;<&#65533;&#65533;!&#65533;&#65533;&#65533; &#65533;P&#65533;i&#65533;K&#60484;%&#65533;6 &#65533;?&#65533;&#65533;#d&#65533;XA&#65533;&#65533;&#65533;q?&#65533;%+&#65533;&#65533;?&#65533;&#65533;&#65533;%&#65533;&#65533;Q&#65533;,&#65533;&#65533;mM&#65533;&#65533;>@&#65533;&p&#65533;&#65533;&#65533;&#65533;&#65533;&#65533;Q&#65533;&#65533;sUM &#65533;/@&#65533;&#65533;g&#65533;B&#65533;qE&#65533;L&#65533;!&#65533;p&#65533;D&#65533;&#65533;q-&#65533;4	@ ,&#65533;vB&#65533;=&#1094;64&#65533;&#65533;D&#65533;L&#65533;]&#1255;~H&#65533;&#65533;&#65533;&#65533;&#65533;}&#65533;i&#65533;{Kr&#65533;^,&#65533;:&#65533;&#65533;M-&#65533;&#65533;&#65533;&#65533;?D&#65533;U&#65533;&#65533;&#65533;&#65533;&#65533;X:0B&#65533;j&#65533;c&#65533;&#65533;&#65533;&#65533;&#65533;&#65533;&#65533;&#65533;\B&#65533;n&#65533;&#65533;.&#65533;w:!&#65533;P&#65533;N&#1407;&#65533;&#65533;&#65533;C&#65533;|@P&#65533;&#65533;&#65533;&#65533;&&#65533;n&#65533;&#65533;!&#65533;&#65533;&#65533;$,&#65533;&#65533;&#65533;&#65533;;&#65533;z&#65533;A\&#65533;su&#65533;
!&#65533;&#65533;&#65533;&#65533;&#65533;(&#65533; <&#65533;&#65533;&#65533;&#65533;&#65533;/|&#65533;#9&#65533;Gn&#65533;&#65533;M&#65533;i&#65533;C<&#1938;)&#65533;_&&#65533;`&#65533;h&#65533;&#65533;&#65533;&#65533;&nB*&#65533;&#65533;&#65533;$jkS&#65533;&#65533;&#65533;M&#65533;&#65533;&#65533;R&#65533;a&#65533;&#65533; _&#65533;&#65533;&#65533;Q&#65533;$P&#65533;qM&#65533;I&#65533;&#65533;)&#65533;&#65533;&#65533;!&#65533;&#1385;&#65533;E&#65533;&#65533;C&#65533;&#65533;F&#65533;&#65533;&#65533;&#672;``A&#65533;`&#65533;&#65533;
&#65533;&#65533;]&#65533;^u&#65533;&#65533;&#65533;&#65533;&#65533;a&#65533; &#65533;&#65533;&#65533;&#65533;G&#65533;&#65533;v&#2013;&#65533;
&#65533;&#65533;&#65533;@qWg1&#65533;!j5!wE&#65533;,^+ D&#65533;&#65533;&#1879;L&#65533;&#65533;|A&#65533;?&#65533;&#65533;Ad&#65533;&#65533;n&#65533;!&#65533;Yt&#65533;&#65533;\&#65533;&#65533;&#65533;?&#65533;a&#65533;&#65533;+&#65533;&#65533;8&#65533;&#65533;&#65533;Ad&#65533;M&#65533;&#65533;&#65533;&#65533; &#65533;&#65533;!&D&#65533;&#65533;&#1292;
&#65533;&#859;&#65533;&#65533;&#65533;+&#65533;&#65533; &#65533;&#65533;&#473;&#701;&#345;&#65533;L&#65533;&E&#65533;?R&#65533;&#65533;&#65533;&#65533;C4M =p&#65533;'&#65533;&#65533;&#65533;&#65533;KQ&#65533;,&#65533;"'r&#65533; &#65533;&#65533; &#65533;A&#65533;y&#65533;?&#65533;B@&#65533;&#65533;&#65533;&#65533;D&#65533;&#65533;&#65533;&#65533;&#65533;&#65533;&#65533;&#65533;P&#65533;&#65533;&#65533;&#65533;&#65533;5&#65533;&#65533;&#65533;&#65533;)&#1041;K&#65533;RKL&#65533;&#65533;=&#65533;8&#65533;&#65533;Uv&#65533;`&#65533;&#65533;&#65533;&#65533;&#65533;&#65533;}]H&#65533;a&#1721;t&#65533;`&#1753;&#65533;&#65533;&#65533;&#65533;&#65533;&#65533;&#65533;&#65533;Z&#65533;!&#303;-&#65533;&#65533;i&#65533;&#65533;q&#65533;f&#65533;&#65533;g@+&#65533;&#65533;&#65533;&#65533;@2W&#919;&#65533;qa&#65533;:H&#65533;	@[C&#65533;&#65533;CD&#65533;DJ&#65533;&#65533;&#65533;&#65533;Q&#65533;&#65533;i&#65533;LT&#65533;A&#65533;&#65533;H&#65533;&#65533;t@,&#65533;vT&#65533;8&#65533;&#65533;?&#65533;&#65533;&#65533;XD&#65533;&#65533;y&#65533;$&#65533;&#65533;APA&#65533;&#65533;D&#65533;m&#65533;&#65533;&#65533;"&#65533;&#65533;&#65533;$&#65533;&#65533;/&#2007;&#65533;&#65533;\&#65533;&#65533;Q&#65533;B >&#65533;&#65533;\1&#65533;<0&#65533;C&#65533;J&#65533;G<&#65533;&#65533;&#65533;&#65533;&#65533;T&#65533;$&#65533;&#65533;&#65533;&#65533;Q&#890;!S&#65533;&#65533;*&#1108;e&#65533;=#K,&#65533;&#65533;&#1584;&#65533;&#409;&#921;
&#65533;&#65533;&#65533;&#65533;&#65533;&#65533;,&#65533;&#65533;&#65533;E&#1537;]8&#65533;&#65533;H&#65533;&#65533;8&#65533;IF&G8&#65533;d
O=&#65533;{m&#65533;"ax&#65533;>&#65533;G&#65533;&#65533;#t &#65533;@&#65533;&#65533;f&#65533;&#65533;&#65533;c&#65533;I&#65533;<&#65533;<$Q&#65533;Cx&#65533;Ld&#65533;D&#65533;&#65533;?h&#65533;I&#65533;&#65533;&#65533;&#65533;&#65533;T&K&#65533;&#65533;&#65533;&#65533;&#65533;&#65533;&#65533;&#65533;&#65533;)&#65533;&#65533;@B&&#65533;+&#65533;&#65533;AA&#65533;&#65533;C&#65533;!&#65533;&#65533;&#65533;&#65533;mD&#65533;&#65533;P&#677;&#65533;&#65533;&#65533;5M&#65533;M&#65533;
&#65533;&#65533;&#65533;=D&#65533;&#65533;$B&#65533;&#65533; &#65533;% &#65533;JAD&#65533;FAB8&#65533;&#65533;O=&#65533;'&#65533;'&#65533;&#65533;I!Dp&#65533;Gq B(K`&#65533;&#65533;&#65533;=&#65533;@(&#65533;&#65533;&#196;"&#65533;G&#836;&#65533;&#65533;"2&#65533;&#65533;L`Y^.&#65533;&#65533;9&#65533;&#65533;I_t|&#65533;$n&#929;&#65533;&#65533;&#65533;&#65533;?Bun&#65533;&#34947;&#65533;C&#65533;fa&#65533;&#65533;&#1640;H&#65533;	vd.&#65533;&#65533;y&#65533;&#65533;&#65533;U&#65533;&#65533;p)&#65533;&&#65533;>
&#65533;&#65533;>&#65533;2&#65533;v&#65533;c>&#65533;&#65533;&#65533;fA&#65533;&#65533;&#65533;Xgi!s&#65533;:,d&#65533;Q&#65533;&#65533;&#65533; &#65533;&#65533;|e&#65533;B,&#65533;j>DF&#65533;&B&#65533;&#65533;{&#65533;&#65533;A&#65533;&#1948;&#65533;&#65533;%&#65533;&#65533;&#65533;?&#65533;i&#65533;D&#1569;&#65533;&#65533;&#65533;&#65533;&#65533;&#65533;G&#65533;]&#65533;&#65533;&#65533;&#65533;nD#&#65533;C&#65533;$&#65533;&#65533;&#65533;U&#65533;&#220;&#65533;&#65533;&#65533;m&#65533;&#65533;&#65533;J&#539;&#65533;=&#840;&#65533;Zn&#65533;&#65533;'&#65533;&#65533;
&#65533;&#65533;&#493; &#65533;)MXG&#65533;A &#65533;8AY&#65533;.&#65533;&#65533;eP x&#65533;&#65533; &#65533;&#239;&#65533;&#65533;- &#65533;Fl]&#65533;&#65533;\n&#65533;$&#65533;&#65533;K&#65533;gK\&#65533;q_{z 0M&#65533;l&#65533;]&#65533;&#605;&#65533;&#1200;&#65533;3&#65533;(&#65533;<D&#65533;&#65533;ULf&#65533;i&#65533;ianD&#65533;&#65533;cH(f}c&#65533;&#65533;&#65533;&#65533;&#65533;&#65533;&#65533;<&#65533;&#65533;e&#65533;&#65533;j&#65533;&#65533;~&#65533;{`!&#65533;&#65533;?.&#65533;&#65533;B&#65533;? ,&#65533;"&#65533;j&#65533;&#65533;&#65533;Ck&#65533;&#65533;X&#65533;e^&#65533;	&#65533;	&#65533;&B&#65533;&#65533;Ah&#65533;&#65533;&#65533;&#65533;pdL&#65533;)B&#65533;aon&#285;&#1707;H&#65533;&#524;&#65533;D@&#65533;A&#65533;%6z&#1039;9&#65533;&#65533;	&#65533;&#65533;&#65533;Q&#65533;&#65533;&#65533;&#65533;&#65533;&#65533;&#65533;&#65533;F&#65533;&#65533;&#65533;&#65533;x&#65533;&#65533;9Q&#65533;&#65533;&#601;&#65533;LL&#65533;&#65533;r&#65533;_d&#65533; &#65533;&#65533;4Z*L<&#65533;&#65533;&#65533;&#65533;&#65533;&#65533;^V&#65533;&#1404;&#65533;&#65533;"&#65533;&#65533;&#65533;ag&#65533;&#65533;&#65533;&#65533;4M&#65533;&#65533;&#453;&#65533;&#65533;1&#65533;"&#65533;#&#1435;&#65533;j&#42469;&#41510;^&#65533;&#691;&#65533;m &#65533;&#65533;&#65533;&#65533;?&#65533;&#1529;&#65533;&#65533;&#65533;&#65533;&#65533;L&#65533;>n_%&&#65533;&#65533;&#829;f&#65533;&#65533;D/&#65533;r&#65533;&#65533;&#65533;p&#65533;knWxE!&#65533;&#65533;CX&#65533;g&#65533;i&#65533;&&#65533;BBG~&#65533;&#65533;&#65533;&#65533;&#65533;k&#1454;&#65533;&#65533;\&#65533;Dn&#65533;Q&#65533;&#65533;&#65533;&#65533;&#65533;&#65533;&#65533;&#1577;&#65533;&#65533;&#65533;&#65533;F&#65533;&#65533;&#65533;&#65533;&#65533;D&#65533;4&#65533;~&#65533;&#65533;D&#65533;&#65533;ugV&#65533;&#65533;&#65533;&#65533;&#65533;\&#65533;&#1382;&#65533;Rr&#1585;v&#65533;&#65533;&#65533;C&#65533;&#65533;&#65533;t&#65533;?L&#65533;&#65533;e&#1638;o&VG&#65533;&#65533;&#65533;&#65533;&#65533;m&#65533;&#65533;[>D&#65533;Q)&#65533;_&#1838;&#65533;&#65533;&#65533;&#1830;_&#65533;n&#65533;&#65533;l&#65533;&#65533;Y&#65533;4&#65533;L/&#65533;&#65533;A&#65533;&#65533;&#65533;&#65533;u*-&#65533;q%  B4_L&#65533;`	D>&#65533;Kx&#65533;"Xn&#65533;?&#65533;&#65533;c&#65533;(&#65533;&#65533;&#65533;&#65533;&#65533;&#65533;&#65533;&#65533;z!&#65533;jx&#65533;&#65533;]&#65533;&#65533;&#65533;-&#65533;&#65533;E&#65533;&#65533;&#65533;&#65533;&#65533;&#65533;?d&#65533;-&#65533;Fx&#65533;&#65533;hy&#65533;}1&#65533;&#65533;&#65533;l&#65533;&#65533;&#65533;&K&#65533;&#65533;&#65533;yd&#65533;E&#65533;
&#65533;H&#65533;n
/B&#65533;&#65533;?&#65533;&#65533;&#196;&#65533;&#65533;&#65533;&#65533;F$@ ( 4A&#65533;0@W]/L&#65533;o&#65533;AA&#65533;%0&#1198;@&#65533;&#65533;&#65533;&#65533;&#65533;&#65533;&#65533;Z&#65533;&#65533;|&#65533;(hY&#65533;&#65533;("_&#65533;&#65533;
&#65533;&#65533;R=&#347;&#65533;&#65533;&#65533;pX&#65533;m=&#65533;&#65533;,&#65533;4A=H&#65533;?H&#65533;,<&#65533;K&#65533;B+N&#65533;&#65533;&#65533;&#65533;&#157;mDt&#65533;&#65533;v&#65533;p&#65533;&#65533;&#65533;&#65533;&#65533;C@&#65533;&#65533;s&#65533;&#65533;KtU ?0W:A!&#65533;B3K@&#65533;B8&#65533;&#65533;&#65533;3G&#65533;?&#1068;&#65533;&#65533;&#65533;&#65533;&#65533;&#65533;	&#65533;&#65533;&#65533;&#65533;:&#65533;&#65533;&#65533;&#65533;`&#65533;19+&#65533;&#65533;.q!v)agv&#1428;&#65533;WvQii5&#65533;aL &#65533;=&#65533;&jB&#1493;&#65533;|q&#65533;L&#65533;&#65533;&#65533;Z&#65533;	d^&#65533;B&#65533;&#65533;&#65533;&#65533;&#65533;r&#65533;<&#65533; ?DC&#65533;&#65533;o9W&#65533;&#65533;C?D$&#65533;3[j&#65533;&#65533;&#65533;vB4A&#65533;&#65533;&#65533;u'&#65533;5&#65533;_ &#65533;&#1276;&#65533;A&#65533;&#65533;H&#65533;&#65533;&#65533;2X&#65533;L{&#65533;2@m&#65533;&#65533;4K&#65533;&#65533; &#65533;&#65533;&#65533;&#65533;&#65533;&#65533;oW&#65533;\&#65533;Mr&#65533;r&#65533;&#65533;&#65533;(@&#65533;&#65533;&#65533;&#65533;<5uHk&#65533;v&#65533;NC&#65533;&#1490;&#65533;&#65533;n K&#65533;[&#65533;=-lD.&#65533;&#65533;&#65533;&#65533;&#65533;&#65533;4&#65533;YgX&#65533;&#65533;!&#65533;5K&#65533;&#65533;*&#65533;A&#65533;&#65533;&#65533;"&#65533;m&#65533;&#65533;&#65533;@&#65533;i&#65533;&#65533;A&#65533;	&#65533;`&#65533;h&#65533;6a&#65533;&#65533;&#65533;sE7vt&#65533;&#65533;j&#65533;#t&#65533;&#1410;=&#65533;{&#65533;f{W&#65533;&#65533;g&#65533;&#65533;Wj&#65533;
&#65533;kK&#65533;?&#65533;#&#65533;kzq&#65533;j&#65533;y&#65533;c&#65533;0&#65533;e#n.&#65533;&#65533;J&#65533;&#1381;Z&#65533;F&#65533;/[/&#65533;L&#65533;&#65533;&#1072;g&#65533;_&#65533;&#65533;&#65533;L&#65533;C!3&#65533;Pu&#65533;6&#65533;f&#65533;Y&#65533;&#65533;&#65533;4L&#290;Z&#65533;&#65533;&#65533;&#65533;$cG&#65533;&#65533;u&#65533;U;\u&#65533;h&#65533;&#65533;&#65533;&#65533;eM&#65533;Akt&#65533;&#65533;&#65533;Asp/&#65533;}&#749;&#65533;&#65533;vww&#65533;|&#65533;&#65533;nSG&#65533;u&#65533;&#65533;+|LC&#65533;&#65533;Q&#65533;	GP&#65533;K&#65533;&#65533;&#65533;&#65533;@.G&#65533;&#65533;kW&#65533;Qx&#65533;Kdx&#65533;&#65533;&#65533;xx&#65533;&#65533;&#65533;&#200;&#65533;@&#65533;!P[&#65533;8&#65533;x[&#65533;&#65533;0m&#65533;5&#65533;LO&#65533;&#65533;&#65533;&#65533;&#65533;MpZ&#65533;s&#65533;*Xxd&#65533;&#65533;I&#65533;u+D&#65533;&#65533;&&#65533;&#65533;&#65533;q&s&#65533;p/p.&#65533;4K&#65533;&#65533;K&#65533;&#65533;!&#65533;2&#65533;A&#65533;&#65533;"&#65533;LK&#65533;(&#65533;&#65533;&#65533;"&#65533;&#65533;R&#65533;r/&#65533;&#65533;&#65533; _&#65533;tL&#65533;u&#65533;L&#65533;(&#65533;uT&#65533;&#65533;y~&#65533;&#65533;6&#65533;.&#65533;t,&#65533;&   4&#65533;K&#2011;&#65533;&#65533;&#65533;A&#65533;&#65533;O?Dl&#65533;&#65533;&#65533;&#65533;&#65533;&#65533;&#65533;&#141;&#65533;&#2022;sL&#65533; qO&#65533;}&#65533;&#65533;&#65533;g:&#65533;&#65533;AA(D&#65533;)&#65533;&#65533;&#65533;Z\|b&#65533;`o&#65533;&#65533;&#65533;I&#65533;:7&#65533;GG&#65533;&#65533;C&#65533;P&#65533;&#65533;&#65533;K&#65533;&#65533;&#65533;8&#65533;&#65533;I &#65533;&#65533;`&#65533;&#65533;&#65533;&#65533;H&#65533;;t@&#65533;D@&#65533;&#65533;&#65533;&#65533;&#65533;&#65533;&#65533;W{NX&#65533;?&#65533;C	h&#65533;&#65533;sL"$&#65533;*&#65533;B&#65533;&#65533;&#65533;	&#65533;L &#65533;&#65533;&#1515;7&#65533;B&#65533;&#65533;1&#65533;N&#65533;&#65533;Ay&#65533;&#65533;10/&#65533;&#65533;<&#65533;&#593;&#65533;sDX]&#65533;&#65533;&#65533;_.&#65533;B4w:,&#65533;t&#65533;&#65533;I&#65533;&#1376;
&#65533;>&#65533;&#65533;q&#65533;&#65533;m&#65533;&#65533;&#65533;&#65533;&#65533;s&#65533;&#65533;&#65533;&#65533;NAy&#65533;&#65533;,&#65533;_&#65533;~({Nw&#65533;Q&#65533;&#65533;:&#65533;&#65533;&#65533;q&#65533;&#964;&#65533;&#65533;O&#65533;&#65533;yy&#65533;&#65533;m&#65533;&#65533;DDA&#65533;&#65533;C&#65533;&#65533;K&#65533;C&#65533;&#65533;z`&#65533;&#65533;&#65533;&#65533;&#65533;&#65533;&#65533;DHA&#772;w D&#65533;&#65533;p,+H&#65533;&#65533;&#65533;&#65533;\&#65533;C&#65533;$[&#65533;G&#1551;=z&#65533;G"&#65533;{&#65533;&#65533;>&#65533;@zlD"&#65533;&#65533;A&#65533;&#65533;K&#65533;&#65533;C&#65533;&#65533;?&#65533;&#142;&#65533;;.$&#65533;&#65533;&#65533;}&#65533;&#40496;1&#65533;&#65533;&#65533;&#65533;&#65533;&#65533;k&#65533;0&#65533;_&#680;&#65533;&#65533;Bt&#65533;,&#65533;&#65533;&#65533;&#65533;1&#65533;#zW&#65533;Zc<&#65533;4&#65533;&#65533;I&#65533;&#65533;&#65533;&#65533;&#65533;&#65533;-&#65533;(&#65533;u&#43799;O&#65533;,h&#65533;K@&#65533;?&#65533;&#65533;&#65533;&#65533;&#65533;&#65533;&#65533;&#65533;4Lz&#65533;}&#65533;&#65533;u&#65533;H&#65533;>&#65533;&#65533;&#65533; Bb&#65533;&#65533;&#65533;mDUN&#65533;&#65533;&#65533;&#65533;&#65533;DX}&#65533;&#65533;&#65533;F&#65533;&#65533;Nx&#65533;>&#65533;&#65533;G&#65533;&#65533;O&#65533;&#330;&#65533;&#202;&#65533;8&#65533;@&#65533;5&#65533;&#65533;?\&#65533;#&#65533;&#65533;8K&#65533;&#65533;&#65533;&#65533;[&#65533;DK&#65533;P&#65533;&#65533;/YC. Q&#65533;&#65533;C&#65533;@.&#65533;&#65533;Z &#65533;?U#T&#65533;aB&#65533;&b&#65533;&#65533;!C&#65533;)VL&#65533;&#65533;	F&#65533;	&#65533;&#65533;&#65533;&#65533;&#65533;bH&#65533;#I&#65533;4y&#65533;&#65533;E.&#65533;QB&#65533;&#65533;@&#65533;&#65533;k&#65533;o &#65533;&#65533;&#65533;&#65533;J&#65533;&#65533;&#65533;#&#65533;k&#65533;(&#65533;&#65533;&#65533; l&#65533;'!&#65533;)R6mj&#65533;_iZ&#65533;f&#65533;&#65533;&#65533;I+&#65533;&#65533;&#65533;&#65533;&#1124;&#65533;0h&#65533;$&#65533;&#65533;p+r&#65533;&#65533;pI&#65533;M&#65533;&#65533;]zv&#65533;^K&#65533;6&#65533;b&#65533;&#65533;a&#65533;CAX&#65533;1&#227;&#65533;&#65533;&#65533;&#65533;&#65533;&#1785;&#65533;&#65533;&#65533;&#65533;,&#65533;&#65533;d&#65533;&#65533;J,&#65533;@&#65533;4&#65533;&#65533;&#65533;&#65533;vl&#1651;i&#65533;&#65533;	&#65533;?&#1848;aC&#65533;&#65533;&#65533;7&#65533;&#65533;&#65533;&#65533;7)&#65533; &#65533;&#65533;&#65533;r&#65533;v&#65533;&#1826;&#65533;&#65533;&#65533;@8&#65533;&#65533;&#65533;s&#65533;[&#65533;&#65533;|&#65533;&#65533;5'&#65533;&#65533;9 &#65533;&#1029;7&#65533;&#65533;5&#65533;&z&#65533;&#65533;&#65533;I&#65533;&#65533;&#65533;&#65533;O"&#65533;&#65533;&#65533;W&#65533;&#65533;$&#65533;$&#65533;	&#65533;f
/&#65533;&#1034;l>&#65533;&#65533;&#65533;),&#65533;&#65533;&#65533;&#65533;h&#10628;h&#65533;&#65533;\&#65533;C&#65533;,h"&#65533;Ha&#65533;&#65533;j&#65533;&#65533;"'&#65533;A&#65533;&#65533;e&#65533;:&#1994;+&#65533;r&#65533;@&#65533;&#65533;kz,.&#65533;&#65533;&#65533;&#65533;&#65533; &#65533;&#1144;&#65533;F&#65533;m&#65533;&#65533;,n&#65533;k"a&#65533;("&#65533;(&#65533;d&#65533;&#529;*a&#65533;sJ&#65533;h&#65533;D&#65533;&#65533; c&#65533;&#65533;&#65533;&#65533;h&#65533;$rd;5&#65533;|&#65533;&#65533;&#65533;s&#982;&#65533;&#65533;&#65533;&#65533;&#65533;QM&#65533;TK1&#65533;&#65533;&#65533;&#65533;I&#65533;&#65533;&#65533;k&#65533;(Hm&#65533;&#65533;&#65533;&#1331;&#65533;>&#65533;&#65533;a &#1225;f&#65533;&#65533;&#65533;&#65533;&#65533;&#65533;&#65533;e&#65533;S&#65533;k4&#65533;#k&#177;&#65533;`&#65533;P@&#65533;(&#65533;H&#65533;&#65533;&#65533;&#65533;M&#65533;	c4&#65533;&#65533;X&#65533;lD&#65533;"&#65533;ny&#65533;&#65533;&#1372;8$'9d&#65533;i	&#65533;&#65533;lmr&#65533;#&#65533;&#65533;G&#65533;C&#65533;7q#8W&#65533;o&#65533;Q&#65533;&#65533;L&#65533;KwJ&#65533;&#65533;,&#65533;k&#65533;&#65533;*&#65533;,&#65533;&#65533;&#65533;&#65533;w&#65533;1&#65533;I)M&#65533;Q&#65533;&#65533;&#65533;&#65533;&#65533;&#65533;9&#65533;&#65533;&#65533; &#65533;&#65533;c&#65533;b;]&#65533;&#65533;pB&#65533;&#65533;&#65533;DEO>&#65533;@^(d&#1674;Ro"	&#65533;"&#65533;b&#65533;2W&#65533;B&#65533;&#65533;Oav&#65533;2&#662;`&#65533;N(>&#65533;VT&#65533;8&#65533;&#65533;&#65533;&#65533;&#65533;&#65533;&#65533;&#65533;&#65533;&#65533;&#65533;E'hz&#65533;&#65533;&#65533;&#65533;Q&#65533;r&#65533;&#65533;&#65533; &#65533;&#65533;Q&#65533;&#65533;"&#65533;!)&#65533;&#65533;W^|&#65533;&#65533;&#65533;&#65533;)&#65533;$n9)&#65533;D%8'&#214;&#65533;]&#65533;&#65533;[N&#65533;&#65533;&#65533;&#65533;&#637;:h&#65533;&#65533;,ZX&#65533;&#65533;&#65533;Z&#65533;&#65533;s8&#65533; V&#65533;&#65533;&#65533;&#65533;&#65533;&#689;&#65533;&#65533;Jj&#65533;&#65533;O*&#65533;&#65533;&#65533;&#65533;	k&#65533;:&#65533;&#65533;&#65533;&#65533;I&#664476;D&#65533;vn*&#182;&#65533;"&#65533;&#1545;:Tk2X&#65533;	&#65533;&#65533;&#65533;&#65533;Y&#65533;&#65533;xV&#65533;T&#65533;:~yH!M&#65533;&#65533;&#65533;&#65533;&#65533;L&#65533;&#189;JS
&#65533;&#65533;Z&#65533;&#65533;&X&#65533;&#65533;&#65533;k
_!=-?_! A&#65533;&#65533;&#65533;n&#65533;&#65533;&#1551;&#65533;&#65533;G(&#65533;#&#65533;&#65533;&#65533;s&#65533;&#65533;&#65533;&#65533;&#65533;&#65533;&#1326;&#619;"&#65533;&#65533;&#65533;&#65533;5g^
&#65533; B&#1204;4&#65533;I!&#65533;(&#65533;Bw>&#65533;H&#65533;q&#65533;	a&#306;s&#65533;9&#65533;q&#65533;&#65533;&#65533;&#65533;B&#1668;C&#65533;&#65533;&#65533;&#65533;&#65533;&#65533;&#65533;c@r&#1926;(&#65533;I&#65533;*C;&#65533;&#65533;&#65533;Z$&#65533;t&#65533;&#65533;W2&#65533;I&#65533;&#65533;^1K&#65533;&#65533;&#65533;A!u&#65533;&#65533;d&#65533;)&#65533;&#65533;i&#65533;&#65533;L&#65533;"&&#65533;"x&#65533;G&#196;&#65533;7m&#65533;&#65533;&#65533;V&#65533;&#65533;q&#65533;&#65533;&#65533;&#65533;6&#65533;&#65533;Kk&#65533;&#65533;&#65533;&#65533;/&2K&#65533;&#65533;&#65533;"&#65533;&#65533;&#65533;-&#65533;&#65533;&#65533;&#65533;)&#65533;&#65533;&#65533;&#210;IC&#65533;E&#65533;i&#65533;N&#65533;&#65533;B&#65533;4&#65533;R&#65533;n&#65533;&#65533; p&#65533;  &#65533;&#65533;&#65533;&#65533;3&#65533;&#65533;*[nA&#65533;&#65533;&#65533;&#65533;&#65533;&#65533;0&#65533;qU&#65533;"&#65533;&#65533;&#65533;5&#65533;
&#65533;&#642;&#65533;Jq&#65533;&#65533;"&#65533;%Cj<&#65533;b}jtfHfx&#65533;&#65533;T-&#65533;&#65533;c&#65533;&#65533;Gs&#65533;&#65533;&#65533;&#1571;*&#65533;&#65533;F&#65533;&#65533;G&#129;&#65533;&#65533;&#65533;q
&#65533;F&#65533;R&#65533;&#65533;N&#65533;&#65533;@&#65533;&#65533;	&#65533;B&#65533;i&#65533;&#65533;"&#65533;&#65533;t&#65533;" &#65533;8&#65533;p&#65533;D@-&#65533;*TM&#65533;T_&#1522;i&#65533;&#65533;&#603;(1&#65533;&#65533;D&#65533;&#65533;"*&#65533;4+&#65533;&#65533;{&#65533;b &#65533;8fT&#65533;&#65533;&#65533;&#65533;l&#65533;<	YD&#65533;&#65533;
&#65533;R&#65533;&#65533;4&#65533;B&#65533;1Ii&#65533;p=&#65533;&#65533;&#65533;2F&#65533;&#65533;FaC<&#65533;&#65533;&#65533;.&#65533;Y&#65533;&#65533;&#65533;E!&#65533;&#65533;&#65533;&#65533; x&#65533;!&#65533;!BHJ&#65533;&#65533;&#65533;H7&#65533;k&#65533;&#65533;W5&#65533;x&#65533;f-&#65533;I&#65533;&T&#65533;&#65533;!&#65533;H&#65533;"&#65533;F&#65533;&#65533;,`&#65533;&#65533;4&#65533;	1lbbX&#65533;4&#65533;&#65533;H&#65533;d&#65533; Y&#566;.%&#65533;&#65533;j&#65533;&#65533;&#65533;+&#65533;&#65533;I7@&#65533;Y&#65533;&#65533;&#65533;&#65533;7[X!&#65533;!&#65533;&#65533;kB&#65533;&#65533;&#65533;&#65533;/"&#65533;-BDGD&#65533;}ei&#65533;&#65533; E&#65533;&#65533;wKT&#64660;d)eTD&#65533;)TSJ&#65533;O&#65533;&#65533;+&#65533;nvQ&#65533;:&#65533;&#1377;G&#65533;&#65533;t)&#65533;&#65533;Q&#65533;&#65533;X&#65533;K&#65533;&#65533;&#65533;&#1299;$&#1396;%a&#65533;&#65533;&#65533;&#65533;&#65533;&#65533;&#65533;&#65533;&#65533;ST&#65533;h&#65533;h&#65533;&#65533;x&#65533;&#65533;r&#65533;%x&#65533;KP^&#65533;&#65533;&#65533;^&#65533;$&#65533;%&#65533;
&#65533;&#65533;&#850;.&#65533;YJ&#65533;&#65533;&#65533;a/$&#65533;O&#65533;&#65533;$&#65533;i@L&#65533;&#65533;&#65533;G&#65533;&#65533;&#65533;&#65533;
/&#65533; *&#65533;Y&#65533; `4&#65533;&#65533;&#65533;&#65533;W&#65533;&#65533;9&#65533;&#65533;&#65533;Ps&#65533;\A!&#65533;&#65533;*B8$+DWp&#65533;&#65533;Fe$S9&#65533;&#65533;&#65533;2&#65533;&#65533;9&#65533;&#65533;AZgKk&#65533;n&#65533;&#65533;;TP&#65533;?&#65533;&#65533;&#65533;L&#65533;&#256;P&#65533;U&#65533;f&#65533;&#65533;Y"U4&#65533;]&#65533;&#65533;>#Q+&#65533;tO&#65533;;&#65533;&#522;$&#65533;&#65533;%B8&#65533;&#65533;&#65533;&#65533;Pd&#65533;&#65533;~&#65533;J&#65533;g&#65533;&#65533;P&#65533;?&#65533;&#65533;&#65533;1&#65533;)&#65533;0m(&#65533;&#65533;'&#65533;&#65533;&#65533;"=&#65533;LX&#65533;&#65533;&#65533;Y>\k&#65533;W"&#65533;&#65533;p&#65533;H&#65533;&#65533;&#65533;&#1015; &#65533;-B&#65533;b  T&#65533;B&#65533;=&#65533;&#65533;&#65533;
&#65533;&#65533;-&#65533;&#65533;i&#65533;&#65533;
	&#65533;&#65533;DT&#65533;&#65533;l&#65533;8&#65533;p&#65533;&#65533;<&#65533;l&#65533;#&#65533;4f&#65533;?&#65533;M7S&#65533;
T(qI&#65533;}&#29900;&#65533;&#375;&#65533;o{&#65533;&#65533;&#65533;N	j4`&#65533;'&#65533;!c&#65533;&@&#65533;p&#65533;&#65533;&#65533;&#809;~&#65533;r&#65533;&#65533;J&#65533;B&#65533;qH&#65533;&#848;q&#65533;&#65533;&#65533;&#1342;&#65533;&#65533;q&#65533;&#272;d&#65533;&#65533;&#1531;2O&#65533;&#65533;EO&#65533;@l&#65533;hB&#65533;&#1838;|f&#65533;MjQ53&#65533;&#65533;&#65533;\"P=&#65533;;T&#65533;@&#967;&#65533;&#65533;+&#65533;9S7&#65533;c
&#1701;+&#65533;&#65533;&#65533;&#65533;$j&#65533;&#65533;&#65533;{U&#65533;T&#65533;X&#65533;!&#65533;&#49004;&#65533;&#65533;&#65533;d&#65533;&#65533;&#65533;&#65533;&#65533;&#65533;&#65533;[&#65533;v&#65533;6&#65533;i&#65533;n<&#65533;&#65533;|&#65533;&#65533;&#65533;&&#65533;-w&#65533;&#65533;9&#65533;.&#65533;s&#65533;&#65533;&#65533;&#65533;9#&#65533;r&#65533;&#65533;&#65533;&#65533;c&#65533;&#65533;&#65533;?V&#65533;&#65533;&#2029;&#65533;&#65533;&#65533;8&#65533;&#65533;&#65533;!&#65533;5&#65533;&#65533;&#65533;&#65533;&#65533;z&&#65533;
G}&#65533;S&#65533;&#65533;&#1203;^&#750;OZhA&#65533;d&#65533;&#65533;6!O&#65533;&#65533;)&#65533;<! H&#65533;?&#65533;<|&#65533;&#65533;!g&#65533;&#65533;&#65533;|&#65533;N&#65533;^(&#65533;H&#65533;&#65533;&#65533;&#65533;&#65533;c&#816;&#65533;_}&#65533;t&#65533;&#65533;"B&#65533;&#1493;
&#65533;&#65533;&#65533;Th	&#65533;&#65533;&#65533;,r&#65533;I&#65533;!&#65533;y &#65533;&#65533;Z>&#65533;&#65533;$e&#65533;&#65533;R&#65533;&#65533;&#65533;N&#65533;pB"&#65533;d$&#65533;&#65533;=l >&#65533;&#65533;&#65533;&#65533;.&#1236;'&#65533;&#65533;EFy.0$$M!0&#65533;&#65533;2&#65533;aF&#65533;&#65533;&#65533;BP&#65533;&#65533;&#65533;&#65533;&#65533;"&#65533;L&#65533; &#3117;&#65533; &#65533;F&#65533;&#65533;&#65533;&#65533;&#557;&#65533;" 6a&#65533; &#65533;8&#65533;j,E<&#65533;&#65533;&#65533;&#65533;f&#65533;&#65533;"&#65533; &#65533;&#65533;,&#596;&#65533;&#1602;&#65533;&#1560;&#65533;
&#65533;&#65533;&#65533;&#65533;&b&#65533;&#65533;&#65533;&#65533;5&&#65533;&#65533;R&#65533;&#65533;&o!6&#65533;F&#65533;h@&#65533;&#65533;BB&#65533;hc&#65533;n	&#65533;&#65533;&#65533;o	Oo&#65533;&#65533;SO&#65533;&#65533;&#65533;&#65533;l!Q&#65533;>+&#65533;
@&#65533;&#65533;t/$&#65533;&#65533;H&#65533; &#65533;&#13048;&#552;&#65533;X&#65533;&#65533;&#65533;&#65533;{&#65533;&#65533;4&#65533;B&#65533;"&#65533;C&#65533;Fg+&#65533;&#65533;,FQ0&#65533;&#65533;)pIB&#65533;n&#65533;&#65533;B(&#65533;&#65533;>c2H&#65533;epJh`2F&#65533; )#hp&#65533;I&#65533;'>&#65533;'&#65533;q6X&#65533;6&#65533;A&#49863;$&#65533;gV&#65533;&#65533;`&#65533;&#65533;&#65533;&#65533;&#65533;1&#65533;2&#65533;&#65533;u&#65533;&#65533;=P&#65533;!:-&#65533;&:-&#65533;&#65533;)'"C&#65533;0!02l&#65533;&#65533;U&#65533;&#508;&#65533;&#65533;(N&#65533;&#65533;"&#65533;w&#65533;&#65533;0`&#65533;4&#65533;&#65533;z&#65533;&#65533;4&#65533;&#65533;4&#65533;&#65533;&#65533;&#65533;&#65533;&#65533;n"&#65533;&#65533;&#65533;&#65533;.&#65533;(&#948;#"&#1744;&#65533;&#65533;rp&#65533;&#65533;&#65533;np&#65533;&#65533;m&#424;@&#1772;&#65533;&#65533;,&#65533;&#65533;L&#914;&#65533;&#65533;N&#1726;&#65533;&#65533;&#65533;&#65533;y,!&#65533;B]&#65533;&#65533;L&#65533;&#65533;&#65533;0&#65533;&#65533;&#65533;)&#65533;&#65533;
&#65533;x&#65533;Q!
@&#65533;r&#65533;&#65533;&#65533;&#65533;&#65533;&#65533;&#65533;/!|&#65533;*%&#65533;&#65533;&#65533;&#65533;|&#65533;&#65533;&#65533;&#65533;&#65533;&#65533;&#65533;&#65533;&#65533;&#65533;a*&#65533;&#65533;t&#65533;&#65533;,&#65533;o!&#65533;2&#65533;R&#65533;&#65533;RM&#65533;&#65533;&#65533;&#65533;bLad&#65533;&#65533;A&#65533;&#65533;&#65533;&#65533;/&#65533; $&#65533;R"!$@j!&#65533;0&#65533;&#65533;&#65533;&#65533;&#65533;&#65533;*sN&#65533;&#65533;&#65533;d&#65533;:!N@"4I&#65533;&#65533;&#65533;P`&#65533; !&#65533;A3&#65533;H /&#65533;&#65533;&#65533;&#65533;$!&#65533;&#65533;&#65533; 7%&#65533; 4A&#65533;&#65533;8&#65533;S8&#65533;&#65533;8&#65533;&#65533;8&#65533;S"@&#65533;&#65533;&#65533; &#65533;.'&#65533;6&#65533;&#65533;33S2&#65533;&#65533;0&#65533;2!&#65533;&#65533;1&#65533;1&#65533;SS<&#211;<&#65533;1;&#65533;&#65533;1B"D&#65533;5&#65533;B: !H&#65533;Bs3I&#65533;H 2!$2&#65533;&#65533;&#65533;&#65533;&#65533;*B&#65533;&#65533;AB#TB'&#65533;BO&#65533;.'&#65533;* H&#65533;&#65533;&#65533;&#65533;3<&#65533;<C0&#65533;=&#65533;@&#65533;&#1427;$&#65533;&#65533;&#65533; E{&#65533;j0&#65533;&#65533;&#65533;&#65533;3!4&#65533;&#65533;&#65533;4U3!N&#65533;4b4oS!&#65533;&#65533;DB&#65533; `|&#65533;&#65533;&#65533;&#65533;` *K&#65533;TK&#65533;&#65533;K&#65533;TM&#65533;'!&#65533;&#65533;5&#65533;&#65533;4'&#65533;EI!&#65533;3$T&#65533;1S!F&#65533;&#65533;E&#65533;&#65533;lG&#65533;.{4!:tH734e&#65533;2&#65533;H30S&#65533;4$&#65533;&#65533;E&#65533;A&#65533;Aa&#65533;J&#65533;&#65533;&#65533;4``S55R&&#65533;KG&#65533;TK&#65533;TO&#65533;&#65533;,&#65533;2A!&#65533;a&#65533;&#65533;>e &#65533;&#65533;M&#65533;/T"&#65533;&#65533;&#65533;WBW&#65533;0&#65533;31&#65533;T`!&#65533;&#65533;@a!p&#65533;V&#65533;?O&#65533;C}&#65533;5&#65533;e&#65533;?i&#65533;&#65533;&#65533;0&#65533;uXC &#65533;tIB&#65533;&&#65533;&#65533;5>&#65533;&#65533;&#65533;A&#65533;S9R&#65533; ^1U&#65533;^&#65533;&#65533;^&#65533;62&#65533;&#65533;fUV&#65533;4I&#65533;&#65533;W&#65533;Wg&#65533;W'b6&#65533;31"&#65533;&#65533;&#65533;&#65533;X_Y&#65533;E&#65533;&#65533;&#65533;&#65533;dU"&#65533;&#65533;.iZ&#65533;&#65533;6&#65533;`1&#65533;L&#65533;S1&#1888;&#65533;&#65533;5&#65533;H!&#65533;&#65533;C&#65533;u!&#65533;&#65533;Re6`_ogsVg&#65533;!6a|&#65533;&#65533;&#896;!pTG&#65533;W&#65533;!i&#65533;&#65533;`&#65533;i&#65533;j;1!$&#65533;&#65533;E&#65533;&#65533;F&#65533;&#65533;&#65533;cw&#65533;&#65533;?&#65533;4u4j5?&#65533;&#65533;H&#65533;&#65533;z&#65533;m&#65533;A&#65533;&#65533;&#65533;&#65533;&#65533;&#65533;]" `&#65533;n" &#65533;&#65533;n&#65533;o&#65533;&#65533;vgWp&#65533;p&#65533;tR}&#65533;$t&#65533;YMj&#65533;`bi"r&#65533;V!v0&#65533;j&#65533;&#65533;[5WI&#65533;L&#65533;U&#65533;U!&#65533;&#65533;N l&#65533;l&#65533;l&#65533;!!X&#65533;&#65533;1	Sk$&#65533;6! R&#65533;w&#65533;oC"R&#65533;&#65533;fwg&#65533;@	&#65533;&#65533;&#65533;&#65533;>&#65533;&#65533;`p x &#65533; &#65533;&#65533;4&#65533;7y&#65533;{&#65533;&#65533;z&#65533;&#65533;&#65533;y&#65533;&#65533;
&#65533;W{&#65533;&#65533;|&#65533;7&#65533;&#65533;&#65533;7&#65533;7z&#65533;N&#65533;L&#65533;&#65533;&#65533;~9&#65533;t&#65533;&#65533;&#65533;3e&#65533;&#65533;u?q &#65533;&#65533;F&#65533;@A~an&#65533;&#65533;*&#65533;Q	&#65533; XU	&#65533;|&#65533; |&#65533;| &#65533;1X,At &#65533;&#65533;&#65533;/&#65533; .&#65533;&#65533;&#65533;L@ &#65533;&#65533;&#65533;}&#65533;&#65533;YX L&#65533;&#65533; &#65533;_&#65533;&#65533;5XF&#65533; &#65533;&#65533;&#65533;wx&#65533;A(&#65533;&#65533;&#65533;p&#65533;&#65533;&#65533;&#65533;&#65533;&#65533;O&#65533;P&#65533;2Q&#65533;
&#65533;&#65533;&#65533;Jxd&#65533;&#65533;AxOUV&#65533;6>&#65533;&#65533;0&#65533;!>4O&#65533;&#65533;&#65533;!!0 ^&#65533;&#65533;&#65533;&#65533;j&#65533;qC&#65533;/]1&#65533;&#65533;&#65533;x3w&#65533;&#65533;6u&#65533;l&#65533;&#65533;2&#65533;&#65533;6k@W&#65533;1&#65533;6\Vw{Wwc&#65533;oq&#1489;&#65533;xK&#65533;@6&#65533;&#65533;wyy&#65533;b&#65533;Nsy5&#65533;&#65533;3&#65533;&#65533;2&#65533;&#65533;G&#65533;&#65533;4&#65533;&#65533;4&#2039;&#65533;&#65533;&#65533;&#65533;&#65533;&#65533;}&#65533;~ey&#65533;&#65533;w&#65533;&#65533;767Vl}&#65533;4&#65533;&#65533;&#65533;4H?&#65533;3S&#65533;&#65533;&#65533;ax&#65533;&#65533;u@&#65533;&#65533;&#1605;S8&#65533;&#65533;&#65533;&#65533;&#65533;&#65533;&#65533;T ! #&#65533;aL&#65533;&#65533; &#65533;&#65533; &#65533;2&#65533;&#65533;A&#65533;&#65533;!4&#65533;&#65533;@&#65533;e&#65533;L`&#65533;&#65533;&#65533;&#65533;&#65533;&#65533;&#65533;&#65533;p8&#65533;&#65533;&#65533;&#65533;&#65533;&#65533;FkA~&#65533;^&#65533;3&#65533;&#65533;4&#65533;&#65533;z&#65533;&#65533;4&#65533;&#65533;
&#65533;&#65533;&#65533; 
X&#65533;&#65533;&#65533;!&#65533;y &#65533; &#42194;&#65533;&#65533;&#65533;Y&#65533;&#65533;^&#65533;1&#65533;q&#65533;&&#65533;&#65533;&#65533;T"bA&#65533;Z!s[&#65533;&#65533;)&#65533;LO &#65533;@k=&#65533;h&#65533;&#65533;Z?&#65533;&#65533;641@:&#65533;&#65533;!&#65533;&#65533;&#65533;&#65533;3&#65533;&#65533;a&#65533;&#65533;w&#65533;n#&#65533;w&#65533;w9&#65533;&#65533;&#65533;f&#65533;H &#65533;?&#65533;
:@&#65533;@p9&#65533;&#65533;$&#65533;4&#65533;&#65533;&#65533;&#65533;a@!&#65533;!&#65533;&#65533;&#65533;&#65533;&#65533;&#65533;:&#65533;)&#65533;&#59398;&#65533;`@A&#65533;k&#65533;OzN&#65533;&#65533;X&#65533;	&#65533;&#65533;o@&#65533;&#65533;c &#65533;_@,&#65533;&#65533;k&#65533;F1&#65533;&#65533;&#65533;X&#65533;&#65533;&#1586;&#65533;3u&#65533;&#65533;&#65533;C&#1330;&#65533;&#65533;O&#65533;&#65533;a&#65533;&#65533;&#65533;x&#65533;&#65533;8&#65533;W&#65533;&#65533;YbaF&#65533;&#65533;&#65533;X&#65533;&#65533;&#65533;n&#65533;Qs8&#65533;B&#65533;&#65533;&#65533;&#65533;A&#65533;%&#65533;8[&#65533;&#65533;&#1330;&#65533;&#65533;&#65533;&#65533;&#65533;
&#65533;&#65533;&#65533;&#65533; &#65533;&#65533;&#65533;}I*&#65533;p p@*&#65533; :AA&#65533;w~O&#65533;&#65533;7l&#65533;&#65533;&#65533;&#65533;)xB+&#163;&#65533;&#65533;_&#65533;!&#65533;!!&#65533;9&#65533;B&#65533;L&#65533;!j4D&#65533;&#65533;&#65533;&#65533;&#65533;)B&#65533;b=&#65533;l&#65533;&#65533;
j{!b`&#660;Z&#65533;!4&#65533;G&#65533;&#65533;D&#65533;U&#65533;&#65533;&#65533;&#65533;0&#65533;&#65533;e&#65533;&#65533;h$oB&#65533;s&#65533;w&#65533;&#65533;8&#65533;&#65533;&#65533;o&#65533;@&#65533;&#1658;x&#65533;&#65533;&#65533;&#151;&#65533;&#65533;&#65533;.I`&#65533;&#65533;&#65533;hI&#65533;&#65533;&#65533;&#65533; &#65533;<&#65533;&#65533;al@,&#65533;[!&#65533;f&#65533;&#65533;&#65533;A&#65533;@&#65533;A&#65533;A  \ &#65533;dI&#65533;`&#1472;&#65533;&#65533;@!&#65533;aQ&#65533;'<`&#65533;=` &#65533;`7`>&#65533;&#65533;&#225;&#65533;&#65533;g&#65533;&#65533; &#65533;&#65533;|&#65533;ah &#65533;8!&#65533; &#65533;&#65533;&#65533;&#65533;&#65533;&#65533;&#65533;_&#65533;n&#65533;E&#65533;&#65533;&#65533;[B@&#65533;&#65533;R&#65533;B &#65533;&#65533;&#65533;&#65533;&#65533;!&#65533;` &#65533;&#65533;&#65533;7W&#65533;&#65533;&#65533;y]&#65533;3I&#65533;&#65533;&#65533;7&#65533;G9}&#65533;&#65533;{O&#65533;&#1708;@t@&#65533;&#65533;&#65533;5&#561;&#65533;0`,&#65533;y&#65533;lq &#65533;&#65533;&#157;&#65533;&#65533;\'bBG;:>+zJW&#65533;&#65533;S37!~&#65533;&#65533;b!!8&#65533;&#65533;bA&#65533;]r&#65533;&#65533;&#65533;V=]TWC&#65533;h&#65533;6G&#65533;&#65533;.O&#65533;k5&#65533;V9&#65533;&#65533;%&#65533;PsD7w!F&#65533;{&#65533;&#65533;bf&#65533;wg&#65533;&#65533;&#65533;8K&#47313;wyy:&#65533;&#65533;
J}Q&#65533;Z&#65533;?}T&#1573;&#65533;C&#65533;&#65533;a&#65533;&#65533;@n&#65533;&#65533;{&#1341;&#65533;f&#65533;t~<@&#65533;&#65533;&#65533;&#65533;&#65533;J`&#65533;j&#65533;h@A &#65533;`D&#65533;&#65533;&#65533;&#65533;aF=&#65533;&#65533;&#65533;G&#65533;	&#65533;&#65533;&#65533;&#959;qp&#65533;&#65533;av&#65533;&#65533;&#65533;&#65533;&#65533;&#65533;&#65533;&#65533;&#65533;4&#65533;&#65533;&#65533;EAa&#65533;G&#65533;&#65533;C&#65533;&#65533;K&#65533;&#65533;&#65533;&#1293;`J?S&#65533; &#819;!&#65533;&#65533;&#65533;!&#1513;&#65533;m&#65533;&#65533;I&#65533;( Dy`&#65533;&#65533;&#65533;`&#65533;&#65533;2}!&#65533;&#1594;&#65533;&#1761;&#65533;&#65533;&#65533;&#65533;!&#65533;&#65533; 3&#65533;&#65533;* h&#65533;$&#65533;&#65533;&#65533;D&#65533;'2  &#65533;`!&#65533;_&#65533;&#65533;!&#65533;&#65533;<&#65533;nWw&#65533;w&#65533;&#65533;&#65533;&#65533;&#65533;b"Tw&#65533;A&#65533;D5R1&#65533;&#65533;3=&#65533;u&#65533; n &#65533;]{3[&#65533;&#65533;&#65533;&#65533;&#65533;gS&#65533;w&#65533;+&#65533;q&#65533;55vt&#65533;&#65533;.&#65533;w5!&#65533;$^ &#65533;&#291;@j&#65533;&#65533;&#65533;&#65533;&#65533;$H "&#65533;q&#65533;;P&#65533;"&#65533;&#65533;;z&#65533;$&#65533;;&#65533;@&#65533;%&#65533;&#661;,[&#65533;|	3&#65533;&#793;4&#65533;kf&#65533;&#65533;1A;&#65533;&#65533;&#65533;C
+&#65533;: C&#65533;&#65533;&#65533;&#65533;&#65533;&#65533; &#65533;&#65533;&#1254;A&#65533;@&#65533;CaT&#65533;C,
&#65533;xQ&#65533;(w:&#65533;&#65533;f&#65533;E&#65533;D&#65533;D&#65533;kT&#65533;&#65533;!&#65533;m&#65533;&#65533;&#65533;Y&#65533;0&#65533;&#65533;h&#65533;h&#65533;]&#65533;I&#65533;0&#65533;&#65533;&#65533;&#462;)&#65533;&#235;&#65533;&#65533;F&#65533;&#65533;.&#65533;&#65533;&#65533;0&#65533;&#65533; &#65533;n&#65533;r&#65533;OG&#65533;&#65533;&#65533;&#65533;&#65533;M&#65533;&#65533;k#7&#65533;&#65533;&#65533;CG&#65533;&#1544;&#65533;'&#65533;&#65533;l&#65533;&#65533;w&#65533;qx&#65533;&#65533;!R&#1888;&#65533;B&#65533;&#65533;&#1669;&#65533;1$&#65533;E&#65533;&#65533;&#65533;&#65533;&#65533;&#1991;&#65533;&#65533;&#65533;&#65533;#C&#65533;&#65533;&#65533;-&#65533;H&#65533;b&#65533;!d&#65533;&#65533;CT&#65533;&#65533;N&#1540;`&#65533;
.&#65533;`d&#65533;G&#65533;Q&#65533;Y&#65533;&#1091;&#65533;d&#65533;&#65533;,&#65533;&#65533;&#65533;&#65533;aPE&#65533;P&#65533;&#65533;`DfaDE5&#65533;P#x0d&#65533;1&#65533;&#65533;&#65533;&#65533;@T4&#65533;=&#65533;&#65533; &#65533;&#65533;&#65533;`&#65533;Q&#65533;&#65533;&#65533;OS&#1240;2&#65533;	&#65533;&#65533;Cx@2&#65533;C50&#65533;Ea&#65533;5&#65533;&#65533;&#192;&#65533;&#65533;T&#65533;&#65533;?s&#65533;&#65533;`&#65533; qx&#65533;&#65533;z&#65533;&#65533;g&#65533;~&#180;SO&#65533;tC'&#65533;&#65533;L&#65533;&#65533;&#65533;B&#65533;0
N&#65533;37&#65533;bL&#65533;&#1050;&#65533;&#65533;0&#65533;`&#65533;p&#65533;1&#65533;&#65533;&#65533;s&#65533;>&#65533; &#65533;^|i&#65533;.%&#65533;&#65533;&#65533;6&#65533;&#65533;  &#65533;!&#65533;4&#65533;&#65533;.&#65533;&#65533;AI&#65533;\FI#Ih&#65533;&#65533;'&#65533;&#65533;&#65533;I&#65533;&#65533;	&#65533;&#65533;jX	&#65533;&#65533;&#1225;&#65533; &#65533;&#1154;_&#65533;&#65533;&#65533;O3&#65533;SB&#65533;&#65533;&#65533;p&#65533;&#65533;&#65533;l&#65533;VtCo&#65533;&#65533;&#65533;	0&#65533;&#65533;\sn&#65533;&#284;qw0&#65533;;5&#406;&#65533;m:\G&#65533;d9:D%&#65533;]&#65533;<&#65533;0&#65533;!&#65533;&#65533;&#65533;&#1633;2vt %&#65533;&#65533;&#65533;8z&#65533;	Xb&#65533;%xR&#65533;b0t&#65533;?&#65533;&#65533;	t&#65533;uj&#65533;!&#65533;0@&#65533;f &#65533;&#65533;J&#65533;!&#65533;5&#65533;&#65533;Jr&#65533;*&#65533;IYED&#65533; F &#65533;&#856;c&#65533;&#65533;&#65533;@h&#65533;&#65533;&#65533;&#65533;d&&#592;JV&#65533;$Cu&#65533;&#65533;&#65533;#JUe&#6504;bEhW&#65533;P&#65533;)2&#257;&#65533;V&#65533;&#65533;&#527;u1$&#65533;q	+&#65533;L&#65533;Q&#65533;&#65533;&#65533;OIB&#65533;4R &#65533;0t4K9|&#65533;z&#65533;] &#65533;w=!c&#65533;&#784;v&#65533;OV&#65533;@&#65533;&#65533;iE&#65533;U)&#65533;)&#65533;MS&&#65533;&#65533;&#65533;BHA&#65533;&#65533;<&#65533;&#65533;Y&#65533;&#65533;&#65533;&#65533;&#65533;&#65533;&#65533;{"&#65533;&#65533;|&#65533;!jr&#65533;&#65533;&#65533;&#65533;&#65533;&#65533;> &#65533;&#65533;&#65533;0Z#&#65533;h&#65533;&#65533;&#65533;&#65533;&#65533;k&#65533;&#65533;&#65533;&#65533;&#65533;&#65533;&#65533;Cdo\&#65533;&#65533;&#65533;&#65533;&#293;	JLF]6&#65533;&#65533;&#65533;!&#65533;9&#65533;&#65533;[&#65533;&#65533;&#65533;&#65533;9dHRb&#65533;~&#65533;&#65533;&#65533;&#65533;&#65533;?&#65533;&#65533;&#65533;,dc&#65533;&#985;&#65533;mRA &#65533;&#65533;&#65533;7&#65533;&#65533;&#1578;&#65533;&#65533;&#65533;D &#65533;&#745;x&#65533;1&#65533;&#65533;=VP&#65533;40&#65533;r&#65533; f&#65533;&#65533;`&#65533;&#65533;&#65533;&#65533;0&#65533;B.&#65533;&#1453;n&#65533;&#65533;s_E&#65533;&#65533;&#65533;"c&#65533;&#1030;0F&#65533;&#65533;&#65533;1&#65533;&#65533;!(t&#65533;&#65533;&#65533; &#65533;C=&#65533; &#65533;&#65533;&#65533;"N&#65533;&#65533;&#65533;&#65533;&#65533;*	He"&#65533;B&#65533;&#65533;9&#65533;&#65533;l&#65533;LK&#65533;&#65533;&#1297;A&#65533;&#65533;F&#65533;&#65533;%+Y&#65533;&#65533;=&#65533;#&#65533;
\EfG&#65533;A.#1xAH@&#65533;&#1280;&#65533;#&#65533;
&#65533;"&#65533;dd&#65533;&#65533;_FB&#65533;&#65533;&#65533;/A&#65533;&#65533;&#65533;!&#65533; F!&#65533;+&#65533;&#65533;&#65533;zLA-%Rv&#65533;&#65533;A &#65533;&#65533;&#65533;&#65533;#(`,"&#65533;&#65533;!&#65533;&#65533;T&#65533;d!&#65533;?n&#65533;&#65533;! }j8&#65533;?&#65533;`hBP$&#65533;2H /&#65533;p+4`&#65533;&#183;9M&#65533;&#65533;&#65533;j&#65533;&#65533;A&#65533;&#65533;J&#65533;&#65533;&#65533;&#757;&#65533; &#65533;&#65533;l&#65533;&#65533;	&#65533;] &#65533;&#65533;9&#65533;&#65533;&#65533;0@?&#65533;r&#65533;&#65533;0$	!	MP^b9&#65533;pN[2&#65533;&#65533;&#65533;Hg&#65533;m&#65533;&#229;HTU9@ |HH&#1061;&#65533;h&#65533;c&#65533;f&#65533;&#65533;;&#65533;+&#65533;&#65533;O&#65533; >I&#65533;'*&#65533;&#458;x(#	&#65533;&#65533; &#65533;`&#65533;!8&#65533;&#65533;/'S&#65533;&#65533;#x&#65533;&#65533;hF1-ixE&#65533;&#65533;^"&#65533;Kd&#65533;!t&#65533;&#65533;&#65533;&#65533;&#65533;z&#65533;!R&#65533;$$;&#184;&#65533;(2&#65533;A&#65533;B$&#1617;&#65533;e&#65533;FA&#65533;&#65533;&#65533;@&#65533;A	eE&#65533;&#65533;V&#65533;&#65533;LIKZ$&#65533;
&#65533;&#65533;&#65533;&#65533;HQ&#65533;Q&#65533;Co&#8767;~Y&#65533;&#65533;&#1517;&#65533;-n&#65533;fa"td&#1540;<&#65533;&#65533;&#65533; '0&#65533;Q>&#65533;cx&#65533;P&#65533;S&#65533;&#65533;&#65533;&#65533;&#65533;cD&#667;&#65533;x&#65533;&#65533;q&#65533;.&#65533; &#65533;@&#65533;#D%&#65533;&#65533;+79%OPY"T&#65533; &#65533;@&#65533;'>V&#65533;&#65533;(&#65533;&#573;CB&#65533;&#65533;>i5&#65533;&#65533;&#65533;Xh8&#65533;&#65533;&#65533;x&#65533;&#65533;EXc&#65533;y&#65533;+&#65533;:`&#65533;	}&#65533;&#65533;0&#65533;&#65533;+Dp&#65533;&#65533;y&#65533;860&#65533;jSS&#65533;&#65533;&#65533;&#65533;&#65533;R&#65533;&#65533;&#65533;;&#65533;p&#65533;R<8&#602;&#1665;C1&#65533;+A>&#65533;&#65533;+B(&#65533; &#65533;&#65533;(&#65533; &#65533;&#65533;&#65533;&#65533;$C&#1025;<2rf&#464;&#65533;&#437;S%6P&#65533;?&#65533;c+-Y#K,D&#65533;]&#65533;&#65533;&#65533;Y&#65533;Q` &#65533;&#65533;T&#290;&#65533;&#65533;&#65533;k&#65533;,e9R98z&#65533;&#65533;@$&#65533;0&#65533;1I&#65533;rL&#65533;KH&#65533;&#65533;8V&#65533;&#65533;_R&#65533;$M&#65533;&#65533;&#65533;&#65533;v&#65533;:&#65533;Q&#65533;@!P&#65533;L&#41069;_d&#65533;&#65533;&#65533;B&#65533;ea&#65533;&#65533;&#65533;`K&#65533;&#237;&#65533;9&#65533;&#65533;&#65533;6+{&#65533;&#65533;C&#65533;Z&#65533;p&#65533;&#65533;]&#65533;&#65533;C)&#65533;E|P&#65533;&#65533;S&#65533;&#65533;2
&#65533;&#65533;T>B &#65533;L[$&#65533;&#65533;x&#65533;&#1536;j&#65533;,r&#65533;&#65533;&#65533;%&#65533;&#562;&#1937;&#65533;e&#65533;&#65533;1=&#65533;_&#65533;Q&#65533;&#65533;&#1922;Wi&#65533;e&#65533;-&#65533;A\&#2033;&#65533;?&#65533;&#65533;c&#65533;&#65533;&#65533;&#65533;&#65533;i&#65533;?&#65533;&#65533;&#65533;&#65533;5&#65533;aH{Z&#65533;&#65533;&#20006; &#65533;&#65533;oMB&#65533;&#65533; &#65533;.7&#65533;
Ux&#65533;&#65533;d&#65533;&#65533;JE&#65533;&#65533;m+B&#65533;g&#65533;")P&#65533;&#65533; &#65533;&#65533;&#65533;V&#65533;&#65533;&#65533;&#65533;&#65533;Z0E>&#65533;r&#1092; &#65533;&#65533; )&#65533;!&#65533;+I&#65533;?&#65533;&#657;&#65533;|DL3&#65533;&#258;T&#65533;# &#65533;J&#65533;&#65533;F&#65533;I&#65533;&#65533;&#65533;;&#65533;&#65533;h&#716; "&#65533;;&#65533;
&#65533;"(&#65533;&#65533;Od&#65533;+&#65533;i19^&#65533;Q&#65533;&#65533;&#65533;&#65533;&#65533;&#65533;&#65533;&#65533;&#65533;&#65533;:&#65533;&#65533;aR&#65533;:Hd2&#65533;^&#1744;&#65533;&#65533;VG&#65533;&#65533;&#526;*&#65533;&#65533;&#65533;&&#65533;&#65533;&#65533;d&#65533;Ra&#65533;&#65533;7F&#65533;bE0W&#65533;&#65533;&#65533;BP#&#65533;&&#65533;7*? &#65533;&&#65533;F"&#65533;6&#65533;&#65533;o&#65533;&#65533;&#65533;3R&#65533;&#65533;0 #&#65533;&#65533;%&#65533;A&#65533;&#65533;v&#65533;&#65533;p@ &#65533;&#65533;&#65533;o&#65533;.]&#65533;&#65533;&#1334;!&#65533;&#65533;&#65533;&#50000;0l`&#65533;2&#65533;*F0&#65533;`#``&#65533;P&#65533; Q8p&#65533;&#65533;
&#65533;"?&#65533;a
&#1536;&#65533;I&#65533;&#65533;4P&#65533;&#65533;@&#65533;p&#65533;&#65533;&#65533;)&#65533;&#65533;7&#65533;&#65533;&#65533;!	&#65533;&#1026;&#65533;h&#65533;W&#65533;&#65533;&#65533;9f&#65533;9#&#65533;	1&#65533;&#65533;&#65533;&#65533;?&#65533;B)G&#65533;Y&#65533;&#65533;&#65533;b&#65533; 
&#65533;pO&#65533;8&#65533;
&#65533;23%$&#65533;2 T&#65533; ]X=>@&#65533;puD&#65533;&#65533;&#65533;&#65533;"@&#65533;R&#65533;i&#65533;E_P!&#65533;n&#65533;>nw}Wa	&#65533;A&#65533;&#65533;&#65533;n&#65533;!j&#65533;w&#65533;Wx&#65533;'&#65533;GK&#65533;&#65533;&#65533;pa&#65533;8U&#65533;&#65533;&#65533;&#65533;&#65533;5&#65533;&#65533;&#65533;&#65533;E[&#65533;&[&#65533;&#65533;&#65533;N&#65533;#A&#65533;&#65533;&#65533;&#65533;&#65533;&#65533;J&#65533;Wuc7&#65533;
&#65533;X&#65533;&#65533;&#65533;&#65533;&#65533;&#65533;"&#65533;&#65533;O&#65533;i@&#65533;gR&C2&#65533;&#65533;}&#65533;E!&#65533;GW&#65533; }&#65533;&&#65533;v&#65533;&#65533;&#65533;8&#65533;Pee &#65533; #@&#65533;&#65533;&#65533;&#65533;&#65533;`&#65533;&#65533;x&#65533;&#65533;&#65533;0&#65533;r&#65533;&#65533;F(c(&#65533;&#65533;&#65533;qZ&#65533;% dr`&#65533;&#65533;&#65533;#F &#65533;#/&#65533;A&#65533;
Gs&#65533;&#65533;` A&#65533;&&#65533;	,e &#65533; &#65533;" &#65533;%&#65533; X"&#1024;&#65533;p&#65533;A	&#65533;Q&#65533;&#65533;-&#65533;q!&#65533;&#65533;>`	_&#65533;&#65533;p&#65533;pg&#65533;	G&#65533;&#65533;PW&#65533;28&#65533;{0
&#65533;&#65533;&#65533;&#65533;&#65533;&#65533;  &#65533;  .&#65533;ra&#65533;A'&#65533;Bt&#65533;/;X&#65533;B~&#65533;&#65533;r*!&#65533;&#65533;/&#65533;&#65533;Q&#33065;&#65533;@*=$5$7 &#65533;P&#65533;&#65533;>&#65533;C&#65533;&#65533;&#65533;&#65533;=g&#65533;  &#65533;&#65533;&#65533;p@h&#65533;p&#65533;&#65533;&#65533;*iv	>@B&#65533;&#65533;&#65533;&#65533;U&#206;Q Q &#65533;&#65533;&#65533;&#65533;&#65533;pl5&#65533;4}&#65533;|C&#65533;#&#65533;&#65533;&#65533;&#65533;&#65533;&#65533;&#65533;/BCv&#65533;&#65533;wkt&#65533;&#65533;&#4729;&#65533;&#65533;&#65533;
&#65533;&#65533;&#65533;&#65533;&#65533;=&#65533;&#65533;#M&#65533;6h&#65533;Z@2&#65533;"C6daB&#65533;&#65533;6&#65533;=!7&#65533;	&#65533;&#65533;kC&#65533;F#!&#65533;&#65533;&#1360;&#65533;&#1484;&#65533;i&#65533;5A&#65533;.Q&#65533;&#65533;&#65533;&#65533;	&#65533;&#65533;G&#65533; &#65533;&#65533;^&#65533;&#65533;&#65533;a2&#65533;%&#65533;2NQ&#65533;&#65533;1NQ;&#65533;P=&#65533;&#65533;0
&#65533;/&#65533;B>&#65533; &#65533;L&#65533;&#65533;&#65533;}&#65533;&#65533;Jp4&#65533;&#65533;&#65533; o&#65533;trB&#65533; &#65533;&#65533;&#65533;&#65533; &#65533;pU&#65533;&#65533;&#65533;&#65533;b&#65533;&#65533;&#65533;&#65533;a&#65533;	&#65533;W&#65533;!^&#65533;l q&#65533;A&#65533;&#65533;t`&#65533;&#65533;D "&#65533;^P&#65533;&#65533;&#65533;&#65533;&#65533;
&#65533;&#65533;&#65533;&#65533;&#65533;&#65533;!&#65533;P&#65533; T&#65533;.&#65533; QO&#65533;&#65533;QX&#65533;&#50470;0&#65533;"W&#65533;&#65533;&#65533;j&#65533;4&#65533;&#65533;&#65533; &#65533;&#65533;&#65533; )P&#65533;&#65533;&#65533;*>&#65533;An`f&#65533;0&#1208;&#65533;&#65533;&#65533;&#65533;o&#65533;&#65533;&#65533;&#65533;&#65533;w&#65533;&#65533;s&#65533;&#65533;&#65533;&#65533;	v&#65533;p&#65533;a&#65533;d&#65533;&#65533;&#65533;'z&#65533; &#65533;&#65533;4z&#65533;&#65533;&#65533;V&#65533;&#65533;&#65533;yi&#65533;Y&#65533;M&#65533;&#65533;
&#65533;4${&#65533;i7&#65533;&#65533;&t![&#65533;&#65533;&#281;6&#65533;T8&#65533;!%'@'PdT&#65533;&#1252;(&#65533;&#65533;&#65533;R&#65533;%&#65533;W&#65533;&#65533;8&#65533;&#65533;H&#65533;&#65533;i&#65533;&#65533;`&#65533;&#65533;T&#65533; @j&#65533;&#65533;9&#65533;W&#182;4&#65533;6F&#65533;x&#65533;&#65533;y&#65533;K&#37488;&#65533;(A&#65533;&#65533;&#65533;&#65533;&#65533;&#65533;0K&#65533;&#65533;!m,&#65533; &#65533;&#65533;Hq*2&#65533;2&#65533;L&#65533;Z&#65533;&#65533;&#1120;L/p'qs&&#65533;&#65533;&#65533;&#65533;&#65533;&#65533;&#65533;P&#47693;&#65533;(&#65533;&#65533;:&#65533;&#65533;&#65533;&#65533;4&#65533;&#65533;F)*&#65533;&#65533;&#65533;&#65533;0H&#65533;I&#724;&#65533;P~&#65533;&#65533;8YS&#65533;2&#65533;t4	&#65533;P&#65533;&#65533;&#65533;@&#65533;D&#65533;d&#1060;!"&#65533;0
A&#65533;L:t0 k0 &#65533;&#65533;&#65533;Tp+&#65533;&#65533;&#65533; [(J'8&#65533;M_)&#65533;b&#65533;D&#65533;N&#65533;*&#65533;&#1766;Ob&#65533;&#65533;&#65533;&#65533; &#65533;&#65533;
#&#65533;&#65533;&#65533; &#65533;&#65533; s0q&,&#65533;{&#65533;&#65533;:&#65533; &#65533;&#65533;e!&#65533;&#65533;&#65533;x&#65533;W&#65533;&#65533;&j}&#65533;&#65533;&#65533;&#65533;&#65533;f&#65533;&#65533;&#65533;@&#65533; q&#65533;l&#65533;pl&#65533;&#65533;Fk&#65533;!&#65533;&#65533;&#65533;
&#65533;Z&#65533;O&#65533;5r&#65533;KIM87u&#65533;h&#65533;&#25190;&#65533;i&#65533;H)&#65533;J&#1306;&#65533;&#65533;&#65533;3i&#65533;'y&#65533;&#65533;&#65533;*&#65533;&#65533;&#65533;&#65533;%2&#65533;%U")' UP[(h3&#65533;&&#65533;&#65533;&#65533;0!00L\xz"l&#65533;&#65533;&#65533;&#65533;_&#65533;F&#230;&#65533;&#65533;&#65533;	&#65533;&#65533;!&#65533;&#65533;4&#65533;&#65533;6&#65533;`&#65533;\[&#65533;&#1864;&#65533;&#65533;&#1566;A}&#65533; p&#65533;3&#65533;&#65533;&#65533;b ~TrH1!C&#65533;I&#65533;E!)$
&#65533;&#65533;&#65533;K&#65533;&#65533;l &#65533;&#65533;:

a&#65533;&#65533;&#65533;
&#65533;pp?&#65533;F"
*4&#65533;&#65533;O&#65533;IE&#65533;&#65533;&#65533;8&#1888;&#65533;&#65533;&#65533;&#65533;&#65533;@xa&#65533;&#65533;X&#65533;&#65533;A&#65533;*&#65533;&#65533;&#65533;&#65533;&#65533;&#65533;&#65533;<&#65533;&#65533;\D&#65533;&#65533;&#65533;&#65533;Q&#65533;&#65533;%&#65533;DIj&#65533;&#65533;
9&#65533;X&#65533;&#65533;Ats&#65533;p`&#65533;&#65533;&#65533;&#65533;&#65533;&#65533;Ct&#65533; &#65533;&#65533;T(1Z3
P&#65533;2E&#65533;&#65533;&#65533;O&#65533;&#65533;&#65533;4&#65533;&#65533;d&#65533;k&#65533;O&#65533;&#65533;/1wYJ&#65533;&#65533;&#65533;&#65533;&#65533;a&#65533;&#65533;y'&#65533;&#65533;&#65533;&#65533;2&#65533;9&#65533;&#65533;&#65533;p&#65533;T&#65533; N0&#65533;&#1755;&#65533;&#65533;t&#65533;&#65533;#&#1931;Z&#65533;&#65533;h&#65533;\8&#65533;Ug&#65533;$!)Q&#65533;&#65533;Hg&#65533;/&#65533;7R&#65533;@$E&#65533;&#65533;&#65533;;(&#65533;9&#65533;&#65533;&#65533;H$&#65533;6&#2011;&#65533;vS#&#65533;$&#65533;&#65533;|F&#65533;z42F=&#65533;1!c&#65533;4&#65533;HlL&#65533;H&#65533;&#65533; I&#65533;[Z&#65533;&#65533;&#65533; &#65533;&#65533;\}&#65533;&#65533;&#65533;&#1592;&#65533;&#65533;&#65533;&#65533;&#65533;&#65533;&#65533;&#65533;&#65533;31&#65533;P&#65533;&#65533;0M&#65533;@&#65533;Y&#65533;&#65533;zY&#65533;F;!&#65533;#J&#65533;&7 &#65533;&#65533;&#65533;3[&#65533;&#65533;&#65533;<B\K&#65533;`X
Y&#65533;&#65533;lp&#65533;P}&#65533;&#65533;)&#65533;B,&#65533;W\R#&#65533;&#65533;&#65533;&#65533;U&#65533;&#65533;&#3329;@x8&#65533;&#65533;&#65533;0!&#65533;fK
&#65533;&#65533;&#65533;0	&#65533;&#65533;&#65533;@
t0&#65533;Lj&#65533;&#65533;&#65533;&#65533;"&#11620;0&#65533;@&#65533;8&#1602;&#65533; 	W&#65533;&#65533;-`:&#65533; &#65533;&#65533;&#65533;&#65533;A&#65533;	N&#65533;&#65533;Z&#65533;L&#65533;O(&#65533;&#65533;&#1749;b%&#65533;&#65533;&#934;&#1173;&#65533;&#65533;M&#65533;>&#65533;e&#65533;A&#65533;?&.&#65533;x&#65533;&#65533;&#65533;&#799;z&#65533;&#65533;&#65533;&#65533;P5jP5&#65533;pgfDW&#65533;&#65533;`&#65533;%&#65533;x&#65533;&#65533;5R&#65533;%&#65533;Q(/`i&#65533;u&#911;v^&#65533;^&#65533;&#65533;1&#65533;*&#65533;q2&#65533;&#65533;^&#1960;&#65533;&#65533;&#65533;&#65533;<8&#28751;T&#65533;&#65533;&#65533;&#65533;hb&#65533;AI&#65533;&#65533;&#65533;0&#65533;0&#65533;&#65533;u&#65533;&#65533;&#65533;&#65533;&#1029;&#65533;&#65533; k&#65533;u4K&#65533;&#65533;,&#65533;.&#65533;&#65533;&#65533;&#65533;&#65533;:g$&#65533;K&&#65533;&#65533;+&#65533;&#65533;&#65533;&#65533;H&#65533;!&#65533;K&#65533;&#65533;i&#65533;[,|O*&#65533;F&#65533;` &#65533;'0v2k&#65533;J)&#65533;&#65533;]&#65533;&#65533;:@Z&#65533;&#65533;@}_=&#65533;&#1704;&#65533;l&#65533;&#65533;i&#65533;Q&#65533;&#65533;&#65533;&#1398;&#65533;&#65533;&#65533; b&#65533;(&#65533;&#65533;/sp&#65533;&#65533;&#65533; T&#65533;w&#65533;r&#65533;&#65533;p&#65533;&#65533;b&#65533;&#65533;@&#65533;. @&#65533;q&#65533;&#65533;&#65533;&#65533;t&#65533;&#484;&#65533;&#65533;&#65533;z@
x&#65533;&#65533;x&#65533;&#65533;vW&#65533;
t&#65533;&#389;*	&#65533;&#65533;&#65533;&#65533;&#228;&#65533;&#65533;&#65533;&#65533;|&#65533;E&#65533;&#65533;&#65533;g&#65533;&#602;l&#65533;fI&#65533;&#65533;6&#65533;&#65533;G&#65533;l#&#65533;
8&#65533;E&#65533;bs&#65533;&#65533;&#65533;&#65533;  &#65533;_0&#65533;`v&#65533;&#65533;&#65533;&#65533;&#65533;&#65533;&#65533;r&#65533;&#65533;&#65533;&#65533; &#65533;&#65533;&#65533;j`&#65533;Z&#65533;&#65533;y&#65533;4&#65533;&#65533;F&#65533;&#65533;&#65533;Q&#65533;&#65533;&#65533;j&#65533;$|&#65533;<&#65533;&#65533;N@&#65533;&#334;5&#65533;&#65533;U&#65533;s&#65533;*&#65533;&#65533;=&&#65533;4&#65533;8&#65533;&#65533;l&#65533;&#65533;p@z&#65533;&#65533;&#65533;&#65533;&#65533;&#65533;&#65533;&#65533;&#65533;Z&#65533;&#65533;&#65533;&#65533;&#65533;[&#65533;&#65533;3` a%HP&#65533;.&#65533;&#65533;.R7&#65533;&#65533;&#65533; &#65533;&#65533;6&#65533;	|W &#65533;&#65533;&#65533;&#65533;&#65533;F&#65533;+!g&#65533;&#65533;&#65533;A&#65533;&#65533;L&#65533;u&#65533;&#65533;&#65533;&#65533;&#65533;&#1549;&#65533;&#65533;&#65533;7;&#65533;{_&#65533;&#65533;&#65533;p@i&#65533;9o&#65533;&#65533;&#65533;k&#65533; &#65533;A&#65533;'&#65533;9&#65533;H&#65533;&#65533;V&#65533;Jh&#65533;;&#65533;J&#65533;k&#65533;&#65533;&#65533;&#65533;&#65533;P&#65533;M&#65533;]_M}&#1640;&#65533; &#322; &#65533;QA&#65533;&#65533;
 &#65533;
 ~P &#65533;&#65533;&#65533;a&#65533;H9&#65533;&#65533;"p&#65533;oM&#65533; &#65533;&#65533;[tl&#65533;m&#65533;c&#65533;&#512;&#65533;I: Dp&#65533;&#65533;@&#65533;h2&#65533;&#65533;&#65533;dn&#65533;t&#65533;q&#65533;&#65533;&#65533;&#65533;6&#65533;h&#65533; &#65533;`&#65533;&#65533;&#65533;`&#65533;&#65533;&#65533;P 
&#65533;$kZt&#65533;&#65533;g&#65533;i&#65533;*8P&#65533;1>&#65533;&#65533;&#65533;:P&#303;|@'&#559;&#65533;s&
&#65533;&#65533;N&#1064; &#65533;&#65533;&#65533;`&#65533;1&#65533;&#65533;&#65533;  &#65533;&#65533;&#65533;*&#65533;&#65533;1&#65533;&#1145;*!&#65533;z&#65533;&#65533;7:&#65533;{&#65533;&#65533;&#65533;&#65533;%&#65533;&#65533;q4&#65533; &#65533;&#65533;&#65533;&#65533;&#65533;&#65533;At@&#65533; A A&#65533;&#65533;@&#65533;d&#65533;&#65533;&#65533;&#65533;&#65533;&#65533;&#65533;ta&#65533;&#65533;pFQQ&#65533;&#65533;&#65533;P&#65533;F&#65533;=~&#65533;Go!&#65533;=&#65533;&#65533;4)H&#65533;&#65533;-]$&#65533;&#65533;O&#791;&#65533;m4!&#65533;&#65533;N&#65533;=}&#65533;&#65533;&#65533;&#65533;?A#&#65533;t&#65533;&#65533;5A&#65533;
"&#65533;tC&#65533; 7&#65533;C0&#65533;&#65533;&#818;j&#65533;&#65533;/&#1087;nbdL&#65533;&#65533;!#
B&#65533;(&#65533;&#65533;&#65533;:&#65533;&#65533;&#65533;7&#65533;&#65533;^&#65533;&#65533;T+S&#65533;&#65533;&#65533;&#65533;&#65533;&#65533;g&#65533;&#65533;&#65533;LT&#65533;&#65533;&#65533;&#65533;a&#65533;v&#65533;&#65533;

&#65533;&#65533;&#65533;&#65533;&#62116;&#65533;&#65533;&#65533;&#65533;&#65533;(&#65533;q&#65533;$&#65533;&#65533;&#65533;&#65533;&#65533;&#65533;j&#65533;&#65533;&#65533;&#65533;&#65533;Z&#539;&#65533;@*&#65533;&#65533;&#65533;7&#65533;`&#65533;&#65533;&#65533;&#65533;1OG&#65533;_&#65533;&#65533;&#65533;A&#65533;|P&#65533;tq&#65533;&#65533;{&#65533;&#65533;&#65533;&#65533;t&#65533;X&#65533;W&#65533;&#65533;&#65533;b&#65533;&#65533;!H* &#65533;X&#65533;&#65533;&#65533;&#65533;&#65533;	&#65533;&#65533;&#65533;9&#65533;P&#65533;&#65533;p&#65533;@&#65533;&#65533;0&#65533;@|&#65533;#&L&#65533;lt&#65533;&#65533;&#65533;;|&#65533;A&#65533;&#550;#f<
$&#65533;&#65533;&#65533;&#449;&#65533;Vd&#65533;E&#65533;&#65533; c!E&#65533;&#65533;&#65533;%&#65533;&#65533;&#65533;'&#65533;&#1713;&#65533;&#65533;&#65533;&#541;x&#65533;N&#65533;i&#65533;&#65533;&#65533;H&#65533;7 &#65533;H&5:J&#65533;&#65533;&#65533;7&#65533;&#65533;%l&#65533;e&#65533;&#65533;&#65533;&#526;\&#65533;H&#65533;&#65533;j&#65533;a&#65533;*&#65533;&#65533;&#65533;8cx&#65533;M7&#65533;&#65533;&#453;2p&#65533;O?c
 &#65533;@sl t0&#65533;Z(&#65533;` C
&#193;0::OK/&#65533;s&#65533;24&#65533;)&#65533;&#65533;&#65533;&#65533;)&#65533;&#65533;&#65533;&#65533;(&#65533;9&#65533;&#65533;&#65533;Z&#65533;&#65533;&#65533;Yh&#65533;X_&#65533; &#65533;46&#65533;&#65533;
&#65533;&#65533;&#65533;!&#65533;&#65533;!|0&#260;;tH&#65533;&&#65533;&#65533;E&#65533;\r!&#65533;&#65533;3&#65533;&#65533;&#65533;d&#1542;x0F&#65533;&#65533;&#65533;&#65533;&#65533;&#65533;&#65533;&#65533;n&#65533;5&#65533;L&#65533;&#65533;12&#65533;&#65533;+&#65533;&#65533;n&#65533;eZ#h&#65533;<&#65533;&#65533;&#65533;Q&#65533;x &#65533;@4&#65533;c&#65533;&#65533;&#65533;R#&#65533;&#65533;&#65533;&#65533;&#343;8&#1406;h&#65533;&#65533;&#65533;)&#65533;&#65533;"&#65533;.&#65533;&#65533;<&#65533;&#65533; IJ&#479;&#65533;&#65533;s&#65533; *x&#65533;" VA&#65533;8&#65533;	"&&#65533;H&#65533;&#65533;dd&#65533;&#65533;&#65533;pq&#65533; AnxP Zha&#65533;&#65533;&#31617;&#65533;&#65533;3rX&#65533;g&#65533;1&#65533;&#65533;9&#65533; &#65533;;&#65533;&#65533;&#65533; *d&#65533;&#65533;1e&#65533;&#54116;&#65533;D
Z&#65533;1&#65533;>&#65533;&#14331;[&#65533;&#65533;&#65533;&#65533;&#65533;(&#65533;p&#65533;!&#65533;BdH&#65533;7x1<2&#65533;].&#65533;&#65533;W&#65533;Y&#522;x0W&#65533;W&#65533;&#65533;&#65533;1&#1087;E&#65533;TP=?
&#65533;&#65533;&#65533;&#65533;,8j&#1296;I&#65533;&#65533;&#65533;Xa&#65533;?H>x&#65533;V]&#65533;&#1314;&#65533;&#65533;&#65533; &#65533;4&#677;#&#65533;q5&#65533;&#65533;@&#65533;&#65533;&#65533;@&#65533;
d&#65533;b&#65533;| &#65533;&#65533;.&#1089;5Q&#65533;`0&#65533;&#65533;&#65533;(~q&#65533;5PD&#65533;&#65533;0&#65533;P h&#65533;iH&#65533;&#65533;1Dv`h-&#65533;&#65533;&#65533;&#65533;(06&#65533;&#65533;`&#65533;&#65533;&#65533;H&#65533; &#65533;h&#65533;<&&#65533;Lb&#673;&#65533;&#65533;&#65533;&#65533;"&#65533;&#65533;1&#65533;&#65533;&#65533; &#65533; J&#156;e&#65533;&#65533;&#65533;&#65533;9Ni&#65533;"&#65533;n&#65533;&#65533;^&#65533;&#65533;5r&#65533;[&#65533;&#65533;&#65533;&#65533;G?&#65533;H&#65533;&#65533;77#&#65533;wR&#65533;&#65533;&#65533;&#65533;&#138;&#65533;&#65533;&#255;4P&#65533;&#65533;&#65533;@p&#65533;0V0-jR\&#65533;&#65533;&#1945;&#65533;&#65533;P&#65533;*``-^&#65533;	&#65533;&#65533;&#65533;&#65533;c_&#65533;	&#65533;&#65533;&<B&#65533;$&#65533;&#65533;D* &#65533;
T&#65533;R&#65533;$&#65533;Q&#65533;&#65533;b &#65533;&#65533;E4&#65533;Mn&#65533;&#65533;&#65533;H&#65533;&J`&#581;&#65533;&#65533;#&#65533;(&#65533;&.9JU&#65533;Si&#65533;Kn&#465;$&#65533;&#65533;&#65533;@:&#65533;	S&#65533;` &#65533;c&#65533;&#65533;&#65533;&#65533;U&#65533;&#65533;&#65533;&#65533;&#65533;&#65533;;LY`&#65533;&#1177;&#65533;&#65533;$2&#65533;&#65533;IU6s&#65533;&#65533;|&#65533;15QKM"&#65533;&#65533;x j	&#65533;Jq&#65533;&#65533;&#65533;&#65533;F&#65533;&#65533;)&#65533;n&#65533;&#65533;'&#21094;&#65533;hd(SQJ&#65533;7&#65533;z>&#65533;Ta&#65533;,7b&#65533;&#65533;$&#65533;a&#65533;#&#65533;3@8&#65533;&#409;&#65533;7&#65533;&#65533;&#65533;B0&#65533; A\hB &#65533;AD&#65533;&#65533;Km&#65533;&#65533;8P&#65533;&#65533;&#65533;%&#65533;Z`KM&#65533;&#65533;A8&#65533;0&#65533;&#65533;&#1592;@&#65533;p&#65533;<&#65533;A&#65533;&#65533;u:&#65533;&#65533;&#65533;a&#65533;1II&#65533;&#65533;S&#65533;&#65533;+>He&#65533;iB&#65533; &#65533;&#65533;4&#65533;&#65533;B}&#65533;&#65533;J	&#65533;&#65533;&#65533;&#65533;Xr<V&#65533;&#65533;&#65533;c&#65533;Q&#65533;&#65533;8&#65533;&#1960;&#65533;f&#65533;y&#65533;*V&#65533; '&#65533;B&#65533;&#65533;&#65533;R1a&#65533;Pl`&#1456;2&#65533;&#65533;&#65533;@&#65533;5&#65533;0&#65533;`&#65533;n&#65533;&#65533;+&#65533;'&#65533;&#65533;&#65533;&#65533;&#65533;<E;&#65533;J&#65533;&#65533;&#65533;8m%XP&#65533;{D &#65533;&#65533;`&#65533;0!4y&#65533;?&#65533;v&#1760;&#65533;&#65533;&#65533;&#65533;C&#144;&#65533;dB&#65533;q&#65533;?&#1296;\5&#65533;A]&#65533;Mnqb&#65533;L&#65533;&#65533;!&#65533;u&#611;&#65533;%_2&#65533;"F<&#65533;nt&#65533;\JZ/x&#65533;&#65533;$!&#65533;.&#65533;&#65533;;_&#65533;&#65533;w&#65533;&#65533;&#65533;&#65533;FB&#65533;&#65533;&#65533;w&#65533;&#65533;&#65533;&#65533;!ZY) k&#65533;&#65533;&#65533;&<)N&#65533;&#65533;#N&#65533;n& &#65533;&#65533;&#65533;&#65533;&#65533;&#65533;347&#65533;&#65533;&#65533;m[&#57940;&#65533;l&#65533;&#65533;K)&#65533;R4&#65533;R&#65533;&#65533;T&#65533;&#65533; TNe&#65533;&#65533;&#65533;q &#65533;&#65533;
L&#65533;&#65533;&#65533;&#65533;'&#65533;&#65533;H&#65533; !&#65533; d&#65533;&#65533;?&#65533;&#65533;9b&#65533;&#65533;PC&#65533;&#65533;&#65533;&#65533;`@&#65533;TD&#65533;wd&#65533;B&#65533;&#65533; p&#65533;&#65533; &#65533;&#65533;&#65533;&#65533;&#65533;&#65533;&#65533;4"&#65533;&#65533;&#802;&#65533;&#65533;&*l!&#65533;T&#65533;b&#65533;&#65533;q08 9X&#65533;(&#65533; &#65533;&#65533;_&#65533;&#65533;&#65533;*&#65533;,t&#65533;D\ j&#65533;&#65533;&#65533;+&#65533;p&#65533;h&#65533;W&#65533;&#65533;C&#65533;&#870;^&#65533;&#65533;`&#65533;HXl&#65533;XE&#65533;5@&#65533;H&#65533;&#65533;p&#65533;F&#65533;>jU(&#65533;Z&#65533;W	x&#65533;&#65533;&#65533;&#65533;""0&#65533;D&#65533;V bharP&#65533;X#[&#65533;G0fp
&#65533;$&#65533;&#65533; q&#65533;&#65533;Q&#65533;J&#65533;&#65533;,X&#65533;=F&#65533;&#65533;&#65533; &#65533;N&#65533;*&#65533;&#65533;&#65533;d&#65533;7&#65533;Ih&#65533;2&#65533;&#65533;&#65533;C&#65533;&#65533; &#65533;&#65533;&#65533;B&#65533;-T4&#65533;&#65533;&#65533;&#28159;&#65533;-p&#65533;(.&#65533; &#65533;)*&#65533;K&#65533;&#65533;hK13&#65533;v&#65533;ok&#65533;&#65533;!I@C&#65533;&#65533;&#65533;$&#65533;`&#65533;%p/&#65533;'&#65533;&#65533;&#65533;,&#65533;KPe&#65533;&#65533;&#65533;(&#65533;*&#65533;&#65533;I&#65533;&#65533;&#65533;&#65533;&#65533;9>p&#65533;&#65533;&#65533;&#65533;&#65533;&#65533;:g&#65533;&#65533;r3&#65533;w&#65533;&#65533;0O&#65533;&#65533;t&#65533;]&#65533;nc
&#65533;&#65533;2u&#65533;&#65533;S)&#65533;t	$&#65533;&#65533;&#65533;-= &#65533;s=9&#65533; &#65533;&#65533;	&#65533;7cT@ &#65533;D5&#65533;=&#65533;&#65533;I @e	!` 203&#65533;d``&#65533;&#587;p&#43183;Rzu=&#65533;&#65533;&#65533;&#65533;p&#65533;&#65533;+&#65533;	g&#65533;%&#65533;&#65533;&#65533;&#65533;!g&#65533;B&
00Q&#65533;&#65533;a!&#65533;Fq&#65533;8&#65533; &#65533;&#65533;3&#65533;G&#65533;&#65533;iw&#65533;&#1532;(&#65533;[&#1842;W&#65533;G&#65533;&#65533;&#193;&#65533;K^&#65533;!&#65533;&#65533;k&#1754;&#65533;V]&#65533;&#65533;&#65533;&#65533;5D&#65533;Pk&#65533;w@K<4L&#65533;!&#65533;&#65533;w-C&#65533;&#65533;5PN&#65533;(&#65533;&#65533;6&#65533;&#65533;8&#65533;&#1709;63<K&#65533;x&#65533;&#65533;&#65533;&#65533; &#65533;^8&#1266;&#65533;&#65533;qSr 0&#65533;&#65533;&#65533;&#65533;&#65533;&#65533;&#1736;&#65533;xc&#65533;eb7&#65533;{@v[@&#65533;&#65533;u&#65533;x&#759;$h&#65533;k&#65533;h&#65533;&#65533;|&#65533;&#65533;&#65533;&#65533;aK@&#65533;&#65533;1 2&#65533;&#65533;&#65533;&#65533;&#65533;&#65533;&#65533;&#65533;P&#65533;`2&#65533;&#65533;[@&#65533;: &#65533;&#65533;&#3596;&#65533;8&#65533;&#65533;&#65533;&#65533;b&#65533;&#65533;&#65533;&#65533;"&#65533;9&#65533;&#65533;7$SZi	w&#65533;V&#65533;&#65533;&#65533;&#65533;q#5&#65533;.&#65533;&#65533;&#65533;A  &#1288;&#65533;[&#65533;&#65533;&#65533;Y&#65533;?H&#65533;X&#65533;&#65533;?&#1620;&#65533;&#65533;&#65533;&#65533;[&#65533;&#65533;&#65533;&#65533;&#65533;!&#65533;|&#65533;&#65533;&#1032;&#65533;c&#65533;`&#65533;v`A0b&#65533;X&#555;l0 UP&#65533;90&#65533;+ 2!&#65533;
&#65533;>&#65533; &#65533;&#65533;F&#65533;&#65533;&#65533;p&#65533;&#65533;p&#65533;0&#65533;D%&#65533;)?&#1029;UT]&#65533;IpEmp&#65533;U&#65533;&#65533;&#633;&#65533;&#1538;W&#65533;&#65533;WP&#65533;W0&#65533;2&#65533;&#65533;w&#65533;0p&#65533;cD&#65533;cT&#65533;et&#65533;Ch&#65533;Ch&#65533;&#65533;0.-&#65533;C&#65533;@&#65533;Fl&#65533;&#65533;@&#65533;/Gp&#65533;Mx&#65533;q&#65533;|@Gs&#65533;p|&#65533;&#65533;S&g&#65533;$\&#65533;&#65533;y<\&#65533;&#65533;D&#65533;G|$&#65533;DP&#65533;I&#65533;G&#65533;&#65533;#ET&#65533;M&#65533;&#65533;1t&#65533;&#65533;D$&#65533;EpX&#65533;&#65533;&#65533;H&#65533;&#522;0&#65533;p&#65533;&#65533;0(&#1096;/&#65533;&#65533;yC&#65533;:&#65533;&#65533;@&#65533;N&#65533;0@@&#65533;&#65533;&#65533;#&#65533;8{k@&#65533;S&#65533;'&#65533;&#65533;&#65533;&#65533;&#65533;&#65533;&#65533;&#65533;&#65533;A&#65533;&#65533;&#65533;&#65533;&#65533;&#65533;&#65533;&#65533;$&#34654;&#65533;&#65533;.&#65533;S8&#65533;&#65533;&#65533;&#65533;j&#65533;&#65533;R&#65533;G1A&#435;&#65533;~c&#65533;&#65533;A&#65533;&#248;&#65533;$9&#65533;&#65533;9x;9&#65533;k/&&#65533;v&#65533;I$QR%&#65533;lB&#65533;T&#65533;&#65533;kB&#65533;LK&#65533;"&#65533;&#65533;&#65533;&#65533;2&&#65533;&#65533;&#65533;&#65533;&#65533;3&#65533;6&#65533;?&#65533;0&#65533;&#65533;5
&#785;&#275;&#65533;c
&#65533;&#65533;&#65533;z&#65533;&#65533;)&#65533;c&#65533;&#65533;1&#65533;&#65533;&#65533;&#65533;&#65533;&#65533;&#65533;&#65533;&#4609;&#65533;@ P&#65533;!&#65533;&#65533;1C
&#65533;&#65533;&#65533;t&#65533;&#65533;&#65533;V&#65533;D&#65533;&#1740; x,X&#65533;&#65533;&#65533;?&#65533;&#65533;0<&#65533;r(&#65533;&#65533; &#65533;&#65533;&#65533;4&#65533;u &#65533;&#65533;5&#65533;d&#65533;X&#65533;\&#65533;u&#65533;&#65533;&#65533;5`&#65533;&#65533;u&#65533;N&#65533;`N&#65533;&#65533;N&#65533;&#65533;Np&#1537;8O&#65533;&#65533;&#65533;X&#65533;q&#65533;p&#65533;&#65533;d&#65533;&#65533;&#65533;&#65533;&#65533;DO&#65533;$&#65533;&#65533;&#65533;t&#65533;&#65533;P&#65533;&#65533;&#65533;&#65533;&#65533;4P&#65533;&#65533;O&#65533;_+&#65533;&#65533;D&#1026;u&#65533;&#65533;&#65533;1!h&#65533;-&#65533;&#65533;&#65533;#&#215;&#65533;&#65533;&#65533;(&#65533;&#65533;&#723;c&#65533;&#65533;Q"&#65533;7%\B&#65533;4&#1118;&#65533;&#685;&#65533;8#9J&#65533;&#65533;&#65533;&#65533;&#65533;%%&#65533;&#65533;4&#65533;"&#1224;&#65533;!&#65533;&#65533;&#65533;&#65533;&#65533;&#65533;&#65533;&#65533;&#65533;&#65533;&#65533;4&#65533;
&#65533;J
&#65533;&#590;`&#65533;v[&#65533;)&#65533;&#65533;&#65533;&#65533;&#65533;&#65533;&#65533;&#65533;&#65533;%,d&#65533;&#65533;&#65533;,|$&#65533;&#65533;&#65533;P-&#65533;2T&#65533;PC4|S6&#65533;S&#65533;\&#65533;&#65533;c&#65533;&#65533;&#65533;PI&#65533;|b&#492;
&#65533;&#65533;&#65533;&#65533;&#65533;&#65533;&#65533;&#65533;&#65533;&#65533;>$&#65533;&#65533;
&#65533;&#65533;+&#533;&#65533;&#65533;G&#65533;';&#65533;&#65533;&#65533;OOx&#65533;x&#65533;&#65533;.&#65533;&#257;P.&#65533;3P&#65533;3`&#65533;U5@&#65533;&#1025;8&#65533;vh	%81&#65533;H8&#65533;u&#65533;#8&#65533;P&#65533;85h&#65533;`}&#65533;(0(H
5&#65533;&#65533;FX&#65533;Y`&#65533;)&#65533;&#65533;(&#65533;<&#65533;&#65533;l	&#65533;I&#65533;X&#65533;&#65533;&#65533;&#65533;&#65533;N&#65533;&#65533;&#911;8W&#65533;\zXw&#65533;Oz&#65533;5&#65533;&#65533;zMW&#65533;&#65533;M&#65533;&#65533;R&#65533;&#65533;@&#65533;p A&#65533;&#65533;&#65533;&#65533;(&#65533;&#65533;&#65533;p &#65533;&#65533;84&#65533;&#65533;{e&#65533;u&#65533;&#36169;&#65533;X&#65533;&#65533;&#65533;&#65533;#&#65533;&#65533;|&#65533;&#65533;&#65533;&#65533;*T&#65533;&#65533;&#65533;&#65533;&#65533;&#65533;@&#65533;M&#65533;{&#65533;K%&#65533;<&#65533;&#65533;&#65533;&#65533;&#65533;L:Xh3&#65533;VKqL&#65533;&#65533;hL&#65533; &#1665;(&#65533;R&#65533;W&#65533;1&#65533;8*&#65533;&#1540;&#65533;&#1032;eX&#65533;M&#65533;&#65533;&#65533;&#65533;	H&#65533;	&#65533;&#781;&#65533;&#807;&#65533;*p<&#65533;&#1024;U &#65533;&#65533;	q&#1032;M&#1024;&#65533;&#65533;	u0bPT&#65533; &#65533;&#65533;)b&#65533;&#65533;&#65533;&#65533;&#994;&#65533;] 8&#65533;%&#65533;+&#65533;P&#65533;&#65533;L&#65533; &#65533;&#65533;&#65533;[&#65533;V&#65533;(&#1821;In%&#65533;ns&#65533;`&#65533;r2&#65533;
&#1272;F&#65533;C&#65533;&#65533;&#65533;&#65533;9&#65533;&#65533;&#65533;&#65533;&#1021;7&#65533;k&#65533;&#65533;$(&#65533;&#513;&#65533; \&#65533;FH&#1869;@&#65533;&#65533;&#1537;@&#65533;O&#65533;X&#65533;&#1865;o8&#65533;&#65533;r&#65533;&#65533;&#65533;&#65533;7p.?&#1028;#:"&#65533; %&#65533;&#65533;/&#65533;0&&#65533;&#65533;7&#65533;@|&#65533;&#65533;&#65533;8T&#65533;7&#65533;&#65533;@U&#152;s&#65533;&#65533;|Y&#65533;&#65533;&#65533;&#65533;&#65533;&#65533;K&#1156;&#65533;&#65533;Z&#1935; &#65533;&#65533;4'&#65533;4I&#65533;cX`S:m&#65533;&#65533;&#65533;&#65533;&#65533;&#65533;	:U\&#65533;&#65533;&#1637;0H&#65533;&#65533;&#65533;&#65533;&#65533;C [&#65533;) &#65533;&#65533;&#65533;&#65533;&#681;&#65533;&#1029;&#65533;&#65533;&#65533;cm&#65533;m&#65533;`&#65533;&#65533;&#65533;&#65533;&#65533;`&#65533;&#65533;&#65533;&#65533;&#65533;V&#65533;&#65533;J1&#65533;`m&#65533;&#65533;&#65533;h&#65533;&#65533;H&#65533;&#65533;	&&#65533;&#65533;&#65533;&#65533;d&#65533;&#65533;&#65533;&#65533;&#65533;`&#65533;&#65533;&#65533;&#65533;&#65533;&#65533;&#65533;aa&#65533;m;&#65533;?8&#65533;&#65533;&#65533;&#65533;F`&#65533;`&#65533;&#65533;#&#65533;@&#65533;8&#9904;Q&#65533;(JX&#65533;+&#65533;&#65533;&#65533;bX&#65533;&#65533;&#65533;&#65533;O@&#1349;H&#65533;&#65533;x&#65533;BR&#65533;0&#65533;&#674;&#65533;BAw&#65533;&#65533;&#65533;&#65533;&#65533;&#65533;P
6&#65533;C&#65533; &#65533;P&#65533;9&#65533;b&#65533; &#65533; 	@^@&#65533;C{	Rh=Hd &#65533;& xd&#65533;&#65533;` &#65533;&#65533;-v&#8365;/&#65533;&#65533;&#65533;&#65533;s:&#65533;&#65533;&#65533;&#65533;T&#65533;&#65533;k&#65533;R&#65533;Xi&#65533;	&#65533;&#65533;ZV&#65533;L&#65533;@&#65533;&#65533;&#65533;M&#65533;&#65533;h(&#65533;&#65533;z  &#65533;e&#65533;&#65533;!&#65533;&#65533;&#65533;&#65533;q&#65533;&#65533;&#65533;&#65533;68&#1024;$'&#65533;&#65533;&#65533;b&#65533;&#1544;&#65533;&#65533;&#65533;&#65533;&#65533;-&#65533;&#65533;&#65533;&#65533;&#65533;p&#65533;&#65533;2&#65533;&#65533;&#65533;&#65533;Bc&#65533; p'\@&#65533;C&#65533;&#1421; &#65533;{&#65533;&#65533;&#2115;5d&#65533;&#65533;&#65533;&#65533;&#65533;&#65533;[0&#1229;&#65533;&#65533;@&#65533;l&#65533;&#1800;^&#65533;&#65533;f&#65533;}&&#65533;}d:0&#65533;&#65533;&#65533;&#65533;&#65533;R&#65533;&#30096;J&#65533;&#65533;"&#65533;&#65533;R&#65533;&#65533;&#1928;I(&#65533;h.&#65533;!&#65533;4l&#65533;6}&#1240;&#65533;i7&#65533;&#38518;i&#65533;&#65533;&#65533;:&#65533;&#65533; &#65533;g&#65533;@&#65533;&#256;
&#65533;Y&#65533;&#65533;`&#65533;&#65533;UZ&#65533;vHZ&#65533;n&#65533;`h&#43590;&#65533;x&#65533;&#65533;U<9&#65533;&#65533;^&#65533;v&#65533;T&#65533;J&#65533;`&#65533;U$h&#65533;N=&#1422;x%&#65533;&#65533;&#65533;p$&#65533;&#65533;&#65533;&#65533;&#65533;&#65533;T&#65533;&#65533;
&#65533;&#65533;&#65533;&#65533;&#65533;+&#65533;-&#65533;&#65533;&#65533;&#1050;&#65533;&#65533;&#65533;&#65533;&#65533;(&#65533;&#65533;&#65533;&#65533;qC &#65533;&#65533;&#65533;&#65533;&#65533;&#65533;l &#65533;&#65533;?&#65533;&#1552;&#65533;&#65533;&#65533;&#65533;&#65533;&#65533;&#65533;&#65533;&#65533;)&#65533;n&#65533;.&#65533;&#557;'x / dC&#65533;h&#65533;&#65533;&#65533;&#65533;&#28784;]]J&#65533;&#65533;&#65533;&#65533;!&#65533;&#65533;8,-&#65533;f0,&#65533;&#65533;&#65533;&#65533;&#65533;&V&#65533;]h&#65533;5h&#65533;^&#65533;&#242;O`&#65533;&#65533;&#1145;&#65533;\&#65533;&#65533;&#65533;&#65533;&#44960;Pn&#65533;0&#65533;zF!"&#65533;I&#65533;&#65533; &#65533;&#65533;)&#65533;&#65533;C&#65533; &#65533;&#65533;&#65533;&#65533; &#65533;&#65533;.f&#65533;&#65533;&#65533;&#65533;&#65533;&#65533;i&#65533;&#65533;&#65533;&#65533;&L&#65533;&#65533;&#65533;n#&#65533;&#65533;&#65533;&#65533;8j&#65533;&#65533;&#6627;&#65533;&#65533;&#65533;
&#65533;&#65533;'&#65533;&#65533;_N&#65533;'MQ)&#65533;&#396;&#65533;M&#65533;&#65533;;&#65533;&#65533; &#65533;&#65533;^U)&#65533;&#65533;&#65533;o&#506;&#65533;W/&#65533;&#65533;q,UP~Tq&#65533;&#65533;Gx&#450;&#65533;&#65533;~&#65533;&#65533;&#65533;``&#65533;&#65533;&#65533;g&#65533;&#65533;&#65533;&#65533;Y&#517;l	&#65533;&#65533;Y&#65533;0&#65533;&#65533;?&#65533;Xr&#65533;&#65533;&#65533;&#65533;&#65533;p&#65533;p&#65533;&W&#65533;H&#65533;P&#65533;

/&#65533;&#65533;&#65533;&#65533;&#65533;y&#65533;&#65533;&#65533;&#65533;X&#65533;IH&#65533;&#65533;$&#65533;.&#65533;&#65533; &#65533;4&#65533;&#65533;&#65533;&&#65533;&#65533;&#65533;&#7554;&#65533;&#65533;&#65533;&#65533;&#65533;&#65533;d&#65533;&#1416;[&#65533;&#65533;yh&#65533;&#65533;&#65533;dQ&#35717; &#65533;Vs&#65533;&#65533;C&#65533;h-)&#65533;Y%&#65533;V
*8&#65533;\&#65533;&#65533;+&#65533;0*&#65533;&#65533;Lg/x&#65533;I&#65533;Y&#65533;sR&#65533;&#65533;&#65533;I8&#65533;&#65533;8*O&#65533;&#65533;&#65533;&#65533;&#65533;x&#65533;	HZ&#65533;0&#65533;&#65533;&#65533;&#65533; &#65533;&#65533;Q&#65533;RW8_&#65533;&#661;&#65533;"&#65533;-&#65533;Rg&#65533;-L&#65533;uS&#204;o&#65533;&#65533;_&#65533;&#65533;_&#65533;&#65533;v<&#65533;?'&#65533;&#65533;'&#65533;2&#65533;&#65533;2&#65533;_1&#65533;&#65533;&#65533;~&#837;&#65533;Xw&#65533;8&#65533;o&#65533;&#65533;&#65533;yg,&#65533;&#65533;&#65533;qr}&#65533;X0 ,&#65533;&#176;&#65533;&#65533;hth&#65533;0&#65533;&#65533;&#65533;&#65533;r&#65533;&#65533;h&#65533;&#65533;&#65533;&#65533;&#65533;3&#65533;&#65533;&#65533;x&#65533;&#65533;#&#65533;&#65533;&#65533;K&#65533;&#65533;r&#65533;K&#65533;v&#65533;&#65533;v&#65533;&#65533;	]&#65533;U&#65533;&#65533;&#65533;&#65533;&#65533;Y&#65533;&#1688;&#65533;Z0G&#65533;T'v&#65533;&#65533; .&#65533;&#65533;y&#65533;&#65533;&#65533;4O&#65533;&#65533;&#65533; &#65533;f &#65533;&#65533;	&#65533;y&#65533;&#65533;s&#65533;Xm&#65533;&#65533;&#65533;6&#65533;8&#65533;C&#65533;~mZ&#65533;:&#65533;&#65533;&#65533;h&#65533;&#65533;&#65533;Xgkt&#65533;X(p6&#65533;&#65533;&#65533;&#65533;&#548400;&#65533;&#65533;&#65533;[&#65533;R&#65533;;&#65533;? SO&#65533;&#65533;&#65533;Y&#65533;&#65533;&#65533;&#65533;Lg&#65533;&#65533;&#65533;&#65533;&#65533;7u&#65533;X D]&#65533;+P&#65533;D&#65533;&#65533;'&#65533;&#65533;&#65533;*&#65533;&#65533;NW&#65533;&#65533;@ X&#65533;&#65533;?&#65533;&#65533;k&#65533;&#65533;&#65533;&#65533;v&#65533;&#65533;&#65533;&#65533;&#65533;s&#65533;y&#65533;&#65533;7&#65533;&#65533;G&#65533;&#65533;W}&#65533;&#65533;&#65533;&#65533;X&#65533;pg&#65533;&#65533;o}&#65533;&#65533;&#65533;&#65533;q&#65533;w{&#65533;&#65533;|g&#65533;&#2047;&#65533;&#65533;&#65533;q&#65533;&#65533;&#65533;&#65533;&#65533;&#65533;V0&#65533;&#65533;g&#65533;&#65533;7&#65533;9&#65533;	L&#65533;x&#65533;k&#65533;~&&#65533;&#65533;~&#65533;&#65533;&#65533;&#65533;&#65533;&#65533;&#65533;&#65533;&#65533;&#65533;K &#65533;;&#65533;&#65533;&#65533;&#65533;&#65533;
.&#65533; &#65533;&#65533; !]'&#65533;/&#65533;&#65533;	&#65533;&#65533;&#65533;&#65533;&#65533;0i&#383;&#65533;y&#65533;&#65533;p&#65533;&#65533;42\&#65533;pBB&#65533;&#65533;[8)&#868;	,l&#65533;0&#1264;&#65533;&#65533;HL&#65533;2&#65533;&#65533;*.Ye&#65533;&#65533;&,,&#65533;&#65533;Na&#65533;aj&#65533;\1&#65533;&#65533;C&#65533;&#65533;I&#65533;G#&#65533;?.)&#65533;;(*&#65533;3D&#65533;&#65533;DE!&#65533;	]&#65533;M&#65533;&#65533;d&#389;=n$
@&#65533;&#65533;&#65533;&#65533;N(&#65533;5% &#65533;&#65533;&#65533;lZ&#65533;I&#65533;&#65533;%&#65533;D&#65533;&#65533;O2&#65533;&#65533;F&#65533;X.&#65533;&#65533;Z&#65533;&#65533;&#65533;&#65533;&#65533;^&#65533;8&#65533;&#65533;&#65533;`&#65533;zr&#65533;EXO&#65533;N&#65533;z&#65533;&#65533;2&#65533;U&#65533;PX&v&#65533;&#1654;k&#65533;M&#65533;5&#62969;{&#65533;.&#65533;%&#369;&#65533;8n\&#371;-&#65533;57 &#65533;&#65533;&#65533;*&#65533;cQ&#65533;\&#65533;t&#65533;&#65533;Zh&#65533;&#65533;D&#65533;&#65533;&#65533;&#65533;g&#65533;&#65533;&#65533;&#65533;&&#539;&#65533;&#65533;N&#65533;&#65533;&#65533;m$&#65533;&#65533;/&#65533;&#65533;&#65533;cLP&#65533;	&#65533;)t&#65533;kw\&#65533;&#65533;%W&#65533;2&#65533;&#65533;&#65533;V&#65533;&#65533;T&#65533;P	
aR&#65533;&#65533;@&#65533;&#65533;R&#65533;&#65533;m5&#65533;&#65533;&#65533;&#65533;D`&#65533;&#65533;$&#65533;UT&#65533;&#65533;&#65533;d\&#65533;4&#65533;K*&#65533;&#65533;&#65533;|q&#65533;?E&#65533;B&#65533;(&#65533;&#65533;
a&#65533;S&#65533;W9q&#65533;b/&#1361;&#65533;[/&#65533;&#65533;&#65533;_iy&#65533;Xy9V&#65533;&#1621;&#65533; &#65533;f])e(&#65533;`/&#65533;&&#65533;d&#65533;&#65533;f&#65533;B&#65533;-&#281;g&#65533;yYf&#65533;AX&#65533;&#65533;&#65533;&#65533;Pl&#65533;6j&#65533;&#65533;&#65533;&#65533;U&#65533;&#65533;Z&#65533;&#65533;1&#65533;&#65533;
Ll&#65533;P&#65533;*Tw&#65533;q&#65533;&#65533;t&#65533;f&#65533;&#65533;B&#1733;j@&#65533;&#65533;&#65533;&#65533;^&#65533;&#65533;)&#65533;jf&#65533;_|&#65533;@}&#65533;&#65533;&#65533;?&#65533;&#65533;_&#65533;&#65533;&#65533;D&#65533;&#65533;v&#65533;>&#65533;&#65533;?n\Z-V&#65533;9&#65533;"&#65533;D&#65533;&#65533;&#65533;b&#65533;&#65533;b/Q&#65533;?&#65533;&#65533;&#65533;&#345;M &#65533;BS&#65533;&#65533;V&#65533;&#65533;+&#65533;BM&#65533;&#65533;@&#65533;&#1552;&#65533;&#65533;QG/&#65533;&#65533;&#65533;&#65533;&#65533;&#65533;&#65533;&#65533;L&#65533;IJ\(&#65533;&#65533;&#65533;a&#65533;&#65533;0/9&#325;'&#65533;&#65533;1L&#65533;<&#65533;i&#65533;&#65533;&#65533;&#65533;	&#65533;p&#65533;Ao&#65533;&#65533;r&#65533;&#65533; &#65533;Ko.&#65533;f&#65533;&#65533;&#65533;&#65533;[&#65533;&#65533;&#65533;B&#65533;&#65533;&#65533;&#65533;&#1108;Z&#65533;Z&#65533;&#65533;&#65533;&#65533;&#65533;F&#65533;a&#65533;&#65533;{.D&#65533;e&#65533;&#65533;&#65533;&#65533;]&#65533;&#65533;?&#65533;&#65533;Yg&#65533; &#1709;&#65533;g&#65533;mimi&#65533;]&#65533;&#65533;)W&#65533;v&#65533;'&#65533;?X<7&#65533;
&#65533;Zi+&#1369;xu&#65533;4&#65533;w&#65533;&#65533;A&#65533;&#65533;&#65533;	&#65533;^&#65533;&#1945;&#65533;&#65533;|&#65533;`&#65533;K,&#65533;&#65533;&#65533;&#65533;&#65533;&#65533;&#65533;?&#906;>&#65533;&#65533;
*&#1590;h&#65533;&#65533;&#65533;-i&#65533;[&#1914;&#65533;Yj&#65533;?&#65533;&#65533;y&#65533;&#65533;4rHA&#65533;"Xb~&#65533;&#65533;4X&#65533;&#65533;&#65533;&#65533;X&#65533;&#65533;PE4P&#65533;&#65533;B&#65533;4&#65533;&#65533;=4&#65533;&#65533;]$Q]&#65533;F&#65533;&#65533;&#65533;)&#65533;+FZ&#65533;&#65533;'/&#65533;!K
]&#65533;&#65533;A\P&#65533;B&#65533;&#65533;&#65533;&#65533;B[&#65533;OC&#65533;&#65533;Z&#65533;&#65533;&#65533;&#65533;&#65533;\&#65533;xEj&#1333;&#65533;&#65533;@EE&#65533;&#65533;H&#65533;B"&#65533;`&#65533;&#65533;C&#65533;&#65533;	|&#65533; kZ&#65533;H&#65533;&#65533;&#65533;&#65533;&#65533;p&#65533;&#65533;&#65533;&#65533;&#65533;+I$	"H&#65533;f&#65533;&#65533;&#65533;Dfl]&#65533;g&#65533;&#65533; &#65533;f&#65533;V&#65533;&#65533;f&#65533;#"1&#65533;&#1450;N&#1946;8&#65533;&#65533;&#65533;U&#65533;&#65533;&#65533;BXu7&#65533;&#65533;&#65533;o&#65533;&#65533;[x&#65533;&#65533;&#65533;&#65533;o&#65533;&#65533;Ou&#65533;Q&#65533;&#381;&#65533;pP&#65533;&#65533;&#65533;&#65533;&#65533;Q&#65533;p&#65533;&#65533;&#65533;,f&#65533;4&#65533;c&#65533;&#65533;t&#65533;G&#65533;&#547;m&#65533;#&#65533;&#65533;FH&#65533;rO&#65533;&#65533;]&#65533;*&#65533;&#65533;&#65533;Q&#65533;Qs&#65533;B&#65533;&#65533;&#65533;&#65533;&#65533;&#65533;&#319;&#65533;E&#65533;&#65533;&#65533;&#65533;y&#65533;HC&#65533;&#65533;&#65533;&#65533;}R"MX&#65533;Hhr&#65533;tp&#65533;)QQ]J&#277;&#65533;xA&#65533;sQ&#65533;Z&&#65533;=&#65533; `XH^&#65533;&#65533;&#65533;uGy&#65533;&#65533;&#65533;?&#65533;&#65533;3$k&#65533;&#65533;i@&#65533;&#65533; *j&#65533;p=&#65533;E&#65533;&#65533; h&#65533;&#65533;D&#65533;&#65533;
&#65533;&#65533;#&#65533;&#65533;&#65533;)r&#65533;&#65533;&#65533;&#65533;{'&#65533;&#65533;&#65533;&#65533;&#65533;&#65533;I&#65533;&#65533;C&#65533;&#65533;6&#65533;}&#1184;&#65533;P&#65533;&#65533;&#65533;&#65533;-!.&#65533;&#65533;LJZ6r&#65533;c3&#65533;&#65533;&#267;b4&#65533;%&#65533;&#65533;&#65533;&&#9034;u&#65533;w&#65533;&#65533;&#65533;@&#65533;&#65533;&#65533;Uzh&#65533; \&#65533;
&#65533;&#65533;&#65533;&#65533;V&#1273;&#65533;&#65533;*&#65533;@&#65533;g&#65533;NZg&#65533;*4&#65533;&#65533;&#65533;&#65533;&#65533;Q&#65533;&#65533;n&#65533;H&#65533;4B&#593;%&#65533;&#65533;&#65533;w&#65533;2&#65533;q&QH94&#65533;&#65533;&#65533;&#65533;V	NTJ&#65533;&#65533;?&#65533;k&#65533;&#65533;{&#65533;f*&#65533;&#65533;,&#65533;&#65533;[&#65533;$&#65533;*&#65533;&#65533;&#65533;P&#65533;&#65533;}dTDj&#65533;&#65533;&#65533;&#65533;(|Y&#65533;&#65533;&#65533;*#&#65533;&#65533;&#65533;&#65533;
&#65533;&#1058;&#65533;&#65533;!&#65533;&#1571;&#65533;<b&#65533;%&#65533;&#65533;&#594;J&#65533;f&#65533;J:I`&#65533;&#65533;p &#65533;k&#65533;&#65533;md`+&#264;&#65533;M4&#65533;&#65533;&#65533;F{&#65533;&#65533;&#65533;
G&#65533;R&#65533;p&#65533;s&#65533;&#65533;&#65533;c9(&#65533;&#65533;vRb&#65533;&#65533;&#65533;
+Z4&#65533;D&#65533;&#65533;zQ!h&#65533;&#65533;Jj
&#65533;9.&#65533;=/&#65533;.kLp&#65533;&#65533;&#65533;&#65533;&#65533;&#65533;)Q@&#65533;&#65533;&#65533;&#65533;nA&#65533;Xp&#48848;r&#65533;&#65533;y&#65533;&#65533;&#65533;:&#65533;&#65533;&#65533;&#598;&#65533;&#65533;&#65533;}I&#682;I&#65533;|p,^&#65533;F!A&#65533;*&#65533;&#65533;z&#65533;k&#65533;&#65533;&#1413;&#65533;#&#65533;&#65533;&#65533;&#65533;&#65533;La(&#65533;&#65533;&#65533;7&#65533;B#&#65533;IdLJ&#65533;&#65533;&#65533;,AF&#65533;,&#65533;H&#65533;&#1028;&#65533;&#65533;d5&#65533;&#65533;DbR&#65533;&#65533;&#65533;8&#65533;V_&#65533;J&#65533;)C&#65533;S&#65533;&#65533;!&#65533;&#65533;kA&#65533;&#65533;&#65533;b[&#65533;&#65533;&#65533;&#65533;&#65533;&#1750;jQ&#65533;&#65533;9&#775;n&#1814;#&#65533;S)':&#65533;&#65533;&#65533;&#65533;&#65533;H&#340;4&#65533;:&#65533;&#65533;&#65533;&#23760;&#197;&#65533;;&#65533;!o{TR&#65533;&#65533;&#65533;
+2&#65533;Q&#65533;{&#65533;`&#65533;&#65533;&#65533;&#65533;&#65533;&#65533;&#65533;&#65533;.D&#65533;&#65533;&#65533;&#65533;-%&#65533; Y!&#65533;&#65533;G&#65533;&#65533;&#65533;0` r&#65533;
_&#65533;&#65533;&#1447;&#65533;]h&#170;&#65533;B&#65533;&#65533;$&#1392;&&#65533;&#65533;2&#65533;
&#65533;&#65533;&#712;JOMR+d&#1507;d&#65533;&#65533;&#65533;P&#65533;f
M &#65533;F&#65533;&#65533;Q_E&#65533;&#65533;P&#592;&#65533;S#&#65533;&#65533;&#65533;&#65533;&#65533;&#65533;&#65533;&#65533;3&#65533;&#65533;C
)k&#65533;SR&#65533;&#260;&#65533; &#65533;&#65533;p&#65533;P&#65533;)&#65533;U&#65533;D)&#65533;&#65533;&#65533;&#65533;&#65533;&#65533;&#65533;&#1133;&#1662;V[&#65533;&#65533;&#65533;k&#65533;&#65533;&#65533;lc;p&#1734;&#65533;3&#65533;^8&#65533;&#65533;U&#65533;6&#65533;S&#65533;O&#65533;&#65533;&#65533;&#65533;P&#65533;:t~i&#45838;V&#65533;&#65533;&#65533;"&#65533;&#65533;?0A&#65533;&#65533;&#65533;&#65533;&#65533;c&#65533;&#65533;&#65533;cr&#65533;&#65533;D&#65533;&#65533;&#65533;&#65533;L&#65533;$&#65533;&#65533;&#65533;&#65533;&#65533;&#65533;,4&#65533;R&#65533;&#65533;&#65533;?&#65533;iN;&#65533;|&#65533;&#65533;&&#65533;aR&#65533;&#65533;B&#65533;A&#65533;i&#65533;}/Y&#65533;&#65533;&#65533;S&#65533;,U&#65533;&#65533;&#65533;&#65533;&#65533;^&#558;&#65533;&#65533;&#65533;4}!&#65533;&#65533;&#65533;=&#65533;&#65533;^k&#65533;&#65533;&#65533;ySa&#65533;&#65533;u(f&#65533;B&#65533;=&#65533;&#65533;h&#65533;&#65533;&#65533;B&#65533;n&#65533;@V&#65533;e&#65533;&#65533;d&#65533;b/&#65533;&#65533;&#65533;&#65533;&#65533;D&#65533;F1&#65533;&#65533;R cU&#65533;0&#65533;j^&#65533;&#65533;&#65533;&#65533;-&#65533;&#65533;&#65533;&#65533;
}-&#65533;e{&#65533;&#65533;&#222;&#65533;>T	!&#65533;&#65533;&#65533;&#1699;&#65533;&#65533;r&#65533;&#65533;&#65533;&#65533;&#65533;&#65533;WB&#65533;=)'J&#65533;&#65533;&#65533;&#65533;K$&#65533;&#65533;&#65533;&#65533;&#65533;&#65533;I*&#65533;u&#65533;B&#65533;.'8!A&#65533;&#65533;&#65533;&#65533;H&#65533;7%O&#65533;({&#65533;*qw7A,&#1638;&#65533;}&#65533;&#65533;La&#65533;y-&#65533;&#65533;&#65533;?x&#65533;&#65533;&#65533;&#65533;,C&#65533;&#65533;j&#65533;&#65533;B&#539;B&#65533;&#1757;&#65533;aE&#65533;&#541;&#65533;&#453;9&#259;&#65533;&#65533;<E&#65533;1&#1989;	-&#65533;VHX&#1408;	&#65533;X&#65533;&#65533;<OHA&#65533;&#65533;&#65533;&#65533;&#65533;BX&#65533;+&#65533;&#65533;&#65533;ydd&#65533;VB&#65533;&#65533;&#65533;&#65533;j &#65533;Bi_&#65533;7&#65533;.b&#65533;7&#65533;&#65533;>&#65533;K &#65533;7&#65533;j@&#65533;#a&#65533;&#65533;&#65533;>&#65533;&#65533;0&#65533;S}&#65533;"&#65533;R&#65533;N&#65533;~&#65533;aR!&#65533;}&#65533;I,&#65533;&#65533;K&#65533;\&#65533;A&#65533;&#65533;a^J#(%m&#65533;<&#65533;&#65533;&#65533;&#65533;&#65533;&#65533;) &#65533;B&#65533;BVq&#65533;&#65533;(&#65533;D0]&#65533;&#65533;&#65533;&#65533;(d&#65533;?&#65533;Z&#65533;&#65533;&#65533;&#65533;&#65533;&#65533;,!UX&#65533;&#65533;&#65533;]Jd&J
f%&#65533;&#65533;&#1403;h&#65533;&#65533;h&#65533;X<&#65533;&#65533;&#65533;Dl&#65533;LX&#65533;&#65533;&#65533;JT.y&#65533;&#1281;b&#65533;+E&#65533;3&#65533;&#65533;&#65533;H&#65533;&#65533;T&#65533;)F&l&#65533;KB6&#65533;	&#65533;p&#65533;&#65533;m&#65533;&#65533;#9&#65533; *&#65533;&#65533;B&#65533;c:&#65533;;&#65533;*&#65533;@"&#65533; .,&#65533;s,=.&#65533;#L&#65533;?8V4NJ&#65533;H&#65533;&#65533;i@R(&#65533;<&#65533;?XB4$&#65533;CFDB&#65533;%T&#65533;%&#65533;&#65533;(&#65533;/T&#65533;?p&#65533;&#65533;B(&#65533;/&#65533;&#65533;T&#65533;&#65533;dI.4	(&#65533;&#65533;"&#65533;&#65533;"&#65533;$I&#65533;dG&#65533;&#65533;M
&#452;|F8 &#65533;&#65533;&#65533;&#31583;&#65533;&#65533;&#65533;K&#65533;,%&#770;#.OE&#65533;&#65533;S&&#65533;i4&#65533;&#65533;a"&#65533;&#65533;	&#65533;&#65533;P&#65533;Q&#65533;A&#65533;E&&#65533;&#65533;M&#65533;*A^&#65533;&#65533;&#65533;+N&#65533;8&#65533;&#65533;Z^&#65533;&#65533;&#65533;&#1368;D&#65533;J&#65533;&#65533;&#65533;E&#65533;U&#65533; &#65533;%V&#1026;B@cD&#65533;L@ &#65533;S&#65533;&#65533;J@&#65533;,&#65533;&#65533;&#252;&#65533;\E&#65533;p&#65533;&#65533;NR&e"@ &#65533;@&#65533;&#65533;&#65533;-D&#65533;B&#65533;)D&#65533;&#65533;p&#65533;&#65533;D&#65533; <&#65533;&#65533;&#65533;CJ&#65533;fJP&#65533;U&#65533;pL&#65533;?&#65533;&#65533;p9&#65533;3<GsUfo&#65533;&#65533;@&#65533;&#65533;l&#1702;M&#65533;K"&#65533;&#65533;&#65533;"B"0%B&#65533;XZ@.I&#65533;J&#65533;"&#65533;&#65533;As&#65533;&#65533;2#e M&#65533;&#65533;S&#65533;&#65533;7A3 &#65533;&#65533;&#65533;&#65533;&#65533;&#65533;&#65533;&#65533;z&#410;e&#65533;_&#65533;&#65533;ZF&#65533;&#65533;&#65533;&#65533;&#65533; &#65533;&&#65533;&#65533;D B&#65533;&#65533;)	&#65533;{&#65533;U&#65533;&#65533;&#65533;?&#65533;&#65533;J&#65533;p&#65533;[+B^a	&#65533;?&#65533;V&#65533;oJhe&#65533;fJT&#65533;a&#65533;&#65533;&#65533;&#65533;?D &#65533;&#65533;!j&#65533;&#65533;&#65533;&#65533;&#65533;a.&#65533;&#65533;N(&#65533;&#65533;c&#65533;&#65533;!&#65533;D&#65533;&#65533;-H&#65533;K&#65533;&#65533;B&#65533;Q&#770;&#65533;&#65533;y&#65533;&#65533;7&#65533; fJ&#65533;&#65533;Zx&#65533;&#1154;&#65533;"-&#65533;8&#871;ZAXYyS&#65533;2 Z&#65533;&#65533;#&#423;b^&#65533;bF&#65533;A&#65533;e&#65533;&#6514;&#65533;D&#65533;&#65533;4&#410;*A&#1410;N&#65533;&#65533;&#65533;B4C&#65533;5&#65533;E&#65533;M&#65533;1&#65533;i<1V,6&#281;&#65533;7&#65533;Wb&#65533;&#65533;&#65533;h&#65533;*&#65533;&#65533;&#65533;&#65533;iF&#65533;g&#65533;&#65533;J&#65533;&#65533;&#65533;-&#65533;?\&#65533;&#65533;A&#65533;>&#65533;L*&#65533;&&#65533;j&#65533;&&#65533;&#65533;@&#65533;
&#65533;i&#65533;&#14826;J&#65533;s&#65533;j&#65533;2&#65533;AEFe&#65533;&#65533;JgV4&#65533;K &#298;&&N
&#65533;&#65533;&#65533;&#1704;B&#65533;hJ &#65533;&#65533;&#65533;j&#65533;(V&#65533;&#65533;&#65533;Y &#65533;i+&#65533;&#29686;&#65533;k&#65533;&#65533;&#65533;&#65533;R&#65533; H&#65533;&#65533;Z&#65533;&#65533;&#65533;&#872;iiJ&#65533;[&#65533;a&#65533;!@&#65533;!&#65533;&#1097;&#65533;&#65533;&#65533;+&#65533;&#65533;a&#65533;&#65533;&#65533;&#65533;&#65533;+&#65533;&#65533;&#65533;&#65533;&#65533;=&#65533;B&#65533;&#45646;f;&#65533;kH&#65533;&#65533;&#65533;&&#65533;&#65533;@&#65533;6*&#65533;&#65533;&#65533;&#65533;.*&#65533;^;^*Qljk*,Q$&#65533;B&#65533;f&#65533;V&#65533;&#65533;&#65533;Ju$&#65533;B&#65533;&#65533;&#65533;&#65533;&#65533;&#65533;&#65533;+!&#65533;M&#65533;d&#65533;&#65533;$0&#65533;&#65533;&#65533;&#1867;&#65533;&#65533;J&#65533;*j0"&#65533;&#65533;&#65533;@A&#65533;&#65533;l&#818;P%&#1945;[&#65533;&#1675;&#65533;&#65533;
,k&#65533;&#65533; &#65533;=3&#65533;&#65533;B&#65533;e]&#65533;&#65533;&#930;Md&#65533;&#65533;&#65533;S+&#65533;&#65533;&#65533;h&#65533;-&#65533;&#65533;&#65533;lm&#65533;R&#65533;&#65533;nf&#65533;>&#65533;&#65533;&#65533;k&#65533;B&#65533;&#65533;^gr(&#65533;&#65533;f&#65533;&#65533;&#65533;k&#65533;D:^;l;2*&#1682;f&#65533;&#65533;&#65533;&#65533;&#65533;f;&#65533;C	&#65533;f&#65533;&#65533;k&#65533;@&#65533;&#65533;&#65533;&#65533;&#65533;&#65533;:&#65533;&#65533;j=&#897;l&#65533;BL&#65533;&#17069;}&#65533;&#65533;&#65533;&#197;&#65533;&#65533;&#65533;&#65533;{"&#65533;&#65533;F&#65533;&#65533;)&#65533;&#65533;&#65533;&#65533;&#65533;&#65533;&#65533;<&#65533;&#65533;&#65533;hR&#65533;-k&#65533;&#65533;&#65533;&#65533;j&#65533;&#65533;&#65533;&#65533;n+BZ&#65533;&#65533;&#65533;&#65533;&#65533;
&#65533;&#65533;e%&#65533;5 &#65533;&#65533;?h&#65533;&#65533;!&#1639;&#65533;&#65533;f.&#65533;&#65533;&#65533;&#65533;k&#65533;&#875;&#65533;N&#65533;&#65533;&#875;&#65533;&#65533;&#65533;^&#65533;g&#65533;&#65533;&#65533;u&#65533;B&#65533;&#65533;K&#65533;&#65533;&#65533;&#65533;&#65533;&#65533;&#1790;&#65533;&#65533;:*&#65533;&#65533;-&#65533;F,j&#65533;&#65533;gGl$n&#65533;f_&#334;&#65533;&#65533;&#65533;CT&#65533;&#12164;&#65533;2n&#65533;]&#65533;&#65533;~&#65533;&#65533;R&#65533;s&#65533;&#65533;&#65533;U&#65533;&#65533;&#65533;&#65533;EFd&#65533;&#65533;&&#65533;&#65533;&#65533;&#65533;&#65533;x&#65533;_&#65533;*f&#65533;	&#65533;Jt&#65533;oY&#65533;,&#65533;Z&#65533;&#65533;&#65533;&#65533;&#65533;&#65533;&#65533;FN&#65533;3&#65533;&#65533;UQ&#65533;&#65533;Ud&#65533;eE&#65533;d&#65533;&#65533;&#257;&#65533;&#65533;H`&#65533;R	$&#65533;&#65533;&#65533;&#65533;f&#65533;,&#65533;^&#65533;&#606;&#65533;B&#65533;f&#65533;&#65533;&#65533;B&#65533;k+D&#65533;F&#65533;&#1005;p4&#65533;B&#65533;m&#65533;Nj&#65533;&#685;o1&#65533;&#65533;F&#65533;J
&#65533;.&#65533;?$&#65533;*&#65533;*&#65533;&#65533;&#65533; 'Bj&#65533;&#65533;&#65533;q&#65533;&#65533;hJ`&#65533;x&#65533;&#65533;&#65533;~G&#65533;&#65533;60&#65533;2&#65533;&#65533;&#65533;V(&#1558;&#65533;@OBB H&#65533;N&#65533;k&#65533;&#65533;0&#65533;&#65533;&#65533;,0&#65533;
cE&#65533;&#65533;&#65533;&#65533;"-&#65533;^ibj2kP&#65533;!&#65533;p&#870;<&#65533;`&#65533;&#65533;8xn&#26029;f&#65533;&#65533;if-_&#65533;&#65533;f&#65533;a&#65533;"#&#65533;-0&#65533;V.+&#65533;fv(g&#65533;&#65533;&#65533;/&#65533;&#65533;D&#1610;&#65533;fb&#65533;1&#65533;&#65533;&#65533;&#65533;&#65533;K\&#65533;5WKss&#65533;N&#65533;J&#65533;D<0!;&#65533;&#65533;&#65533;Zn8&#65533;&#65533;p&#65533;,0&#65533;F(|&#855;1&#892;&#65533;*+&#65533;&#65533;&#65533;'w&#65533;&#65533;*-B&#65533;&#65533;.b&#65533;&#65533;&#65533;&#65533;EV)G&#65533;&#65533;&#65533;&#65533;&#65533;&#65533;
&#65533;J&#65533;B&#65533;&#65533;a(&#65533;&#65533;!fF_&#65533;(x&#65533;gZK&#65533;B4_&#65533;&#65533;P1&#65533;I&#65533;t&#65533;%__&#65533;&#65533;&#65533;!kx&#65533;&#65533;L&#65533;2&#1814;/&#65533;ih&#65533;&#65533;&#65533;G&#65533;+&#65533;&#65533;&#65533;&#65533;i&#65533;&#65533;B&#65533;&#65533;5x&#65533;&#65533;&#65533;5,&#65533;+&#65533;&#746;&#65533;C&#65533;&#423;&#65533;p&#65533;-Tgh&#65533;i(MG-&#65533;tJX&#206; B&#65533;@&#65533;2+Q&#65533;("&#65533;&#65533;(&#65533;b&#65533;&#65533;Y2(&#65533;j&#65533;&#65533;0 ]&#65533;p&#65533;&#65533;&#65533;B&#65533;&#1150;p&#65533;<UV&#65533;Z5&#65533;&#65533;]&#65533;&#65533;U&#65533;&#65533;[&#65533;f&#65533;&#65533;&#65533;&#65533;B&#65533;,q#&#65533;5u+&#270;T
&#65533;&#65533;&#65533;N&#65533;&#65533;@&#65533;&#65533;Q&#65533;e&#65533;r#`&#65533;K&#65533;&#65533;B &#65533;f&#65533;&#65533;&#65533;*&#65533;N&#65533;B)&#310;k&#65533;>&#65533;F1&#377;&#65533;&#65533;EC.yAo&#65533;&#65533;n#&#65533;pw&#65533;&#65533;Y&#65533;&#65533;J&#65533;?0 0&#65533;-&#65533;&#65533;PsG&#65533;^ &#65533;&#65533;-  &#65533;\wU&#65533;&#65533;\&#65533;w{&#65533;B&#65533;&#65533;w&#65533;&#65533;w_&#65533;|wJ\&#65533;?\&#65533;Nd&#65533;y&#65533;&#65533;y&#65533;wo&#65533;&#65533;D&#65533;K7,D}+&&#65533;&#65533;?&#65533;&#65533;U_&#65533;1&#65533;
&#65533;[}&#65533;&#65533;&#65533;n&#65533;6&#65533;;&#65533;Bh&#65533;'c&#65533;'&#65533;il&#65533;1&#65533;D&#65533;&#65533;Z&#65533;&#65533;Z&#65533;jJ,&#65533;7yx&#65533;&#65533;&#532;&#65533;&#65533;Z&#65533;&#65533;&#65533;sj4`&#65533;&#65533;Ldk&#65533;/&#65533;bJ+&#65533;&#65533;k&#65533;&#65533;&#65533;&#65533;&#65533;H\+&#65533;Y&#65533;&#65533;^&#65533;&#65533;M&#65533;&#65533;v&#65533;JT&#65533;qCH~b&#65533;&#65533;S]&#65533;K`w/=&#65533;x;&#533;&#65533; &#65533;&#65533;Z&#65533;j &#65533;tyk;(&#65533;&#65533;&#65533;B/9(ug&#65533;&#65533;&#65533;6&#65533;/&#1142;Dt&#65533;&#65533;&#65533;&#65533;?&#65533;&#65533;Zlm&#65533;Oh&#65533;7&&#65533;s-M  &#65533;L&#65533;&#65533; &#65533;s&#65533;?:&#65533;(:.:&#65533;J&#65533;r&#65533;H&#65533;q}ZO6&#65533;&#1104;R&#65533;%1N&#65533;u&#65533;&#65533;D|&#65533;&#65533;&#65533;&#2026;&#65533;zx&#65533;xa&#65533;Q&#65533;&#65533;D&#65533;l&#65533;&#634;%
k>&#65533;&#65533;&#854;&#1579;&#65533;)&#65533;&#65533;&#65533;&#65533;&#65533;(&#65533;&#65533;&#65533;&#65533;H&#65533;&#65533;,&#65533;&#65533;&#65533;&#65533;&#65533;*&#65533;j&#65533;&#65533;p&#65533;&#65533;b;\;&#65533;&#866;rH|&#65533;&#65533;&#65533;&#360;&#65533;.f&#1127;ElDX&#65533;&#65533;B&#65533;3]&#65533;V&#65533;&#65533;V&#65533;K3&#65533;&#65533;&#65533;g=EzYd&#65533;VD:&#65533;&#65533;E3Iz&#65533;?&#65533;&#65533;&#65533;{&#65533;&#65533;&#65533;W&#65533;RW 3:&#65533;&#65533;{&#65533;&#65533;&#1175;&#65533;&#65533;&#65533;&#65533;&#65533;Z&#65533;yo<( <&#65533;B,&#65533;\&#65533;vOy&#65533;&#65533;W&#65533;&#65533;{&#65533;Kx&#65533;&#65533;S&#65533;ws&#65533;&#65533;.&#611;&#65533;J\&#65533;&#65533;|&#65533;/&#65533;&#65533;D&#755;&#65533;&#815;<{ &#819;&#65533;&#65533;&#65533;&#815;&#65533;&#65533;W&#65533;&#65533;&#65533;9&#65533;&#65533;&#65533;&#65533;9~3&#65533;B&#65533;w}=e
zF&#65533;&#65533;s&#65533;&#65533;&#65533;gEF&#65533;&#65533;C&#65533;X&#65533;)&#264;\&#65533;&#65533;&#65533;&#331;&#65533;A&#65533;&#65533;&#65533;h8V&#65533;&#65533;j&#39978;&#65533;K|&#65533;Z/&#65533;&#65533;&#65533;&#65533;&#65533;&#1769;&#65533;&#65533;[&#65533;&#65533;(&#65533;X&#65533;&#65533;zJ(-P&#65533;&#65533;z&#65533;:&#65533;~&#65533;d!&#65533;z&#65533;A&#65533;z&#65533;S&#65533;&#65533;&#65533;D&#65533;&#65533;Z&#65533;+&#65533;&#65533;.&#65533;/Z&#65533;&#65533;c&#65533;&#65533;&#708;&#65533;&#964;&#65533;&#65533;&#65533;&#65533;D&#65533;&#1326;gX&#12371;&#65533;E&#65533;"&#65533;mU(y&#281;&#65533;_&#382;.fs&#971;&#65533;&#65533;&#65533;d&#65533;G&#65533;'j&#65533;&#65533;&#65533;&#65533;&#65533;&#65533;&#65533;&#65533;2&#65533;;&#65533;&#65533;&#65533;&#65533;zJ&#65533;<0)&#65533;N<&#65533;&#65533;&#65533;&#351;&#65533;+&#65533;&#65533;&#212;S&#65533;jpw&#65533;&#65533;z&#65533;D&#65533;&#1532;&#65533;wx&#65533;&#65533;&#65533;&#65533;&#65533;&#65533;?&#65533;7&#65533;/&#294;&#65533;&#65533;&#65533;|&#715;&#65533;&#65533;&#65533;&#65533;&#65533;?&#65533;&#65533;&#65533;&#65533;+&#65533;&#65533;?@&#65533;8&#65533;`A&#65533;&X&#65533;&#65533;&#65533;	&#65533;&#65533;W@&#65533;?>&#1336;&#65533;cB/+V&#819;0/$&#65533;i&#65533;&#65533;2I%&#65533;I&#65533;&Y&#65533;&#65533;o&#65533;&#65533;W&#65533;Dha&#340;%La&#65533;0&#65533;@(&#65533;&#65533;{&#65533; h&#65533;&@;&&#65533;2&#65533;`3(&#65533;
B!8 
W&#65533;Vh&#65533;V&#65533;&#65533;&#65533;&#65533;&#65533;nk&#65533;lT&#65533;i&#65533;&#65533;&#65533;&#65533;&#65533;k&#65533;
&#65533;'&#65533;&#65533;&#65533;&#65533;y&#65533;]3pp&#1646;n9j&#65533;&#65533;7m]|&#65533;B9lk&#65533;&#1887;e+kd+&#65533;`&#65533;&#65533;v/&#65533;&#65533;w#J&#65533;+&#65533;&#65533;&#65533;&#65533;&#65533;&#65533;p&#65533;Z&#65533;-&#65533;&#65533;-x&#65533;&#65533;&#65533;&#65533;  x<&#65533;&#65533;[&#65533;o&#65533;^&#65533;9n&#65533;&#65533;7&#65533;&#65533;&#65533;&#65533;&#65533;&#65533;M@&#49268;n&#65533;&#1781;o&#65533;&#65533;7E&#65533;&#65533;&#65533;:B&#65533;&#65533;&#65533;~&#65533;&#65533;&#65533;&#199;\&#65533;[&#65533;r&#65533;&#1451;/7&#65533;&#65533;O? &#65533;&#65533;&#65533;&#65533;&#65533;&#65533;4&#65533;P&#65533;#&#65533;G&#65533;+.&#65533;` 
&#560;&#65533;&#65533;61&#65533;&#65533;@&#65533;&#65533;'J &#65533;&#65533;Y&#65533;&#65533;Lt&#65533;&#65533;&#65533;&#65533;%i&#65533;q&#65533;&#65533; 6&#65533;Y&#65533;
!&#65533;Lh&#65533;&#65533;D2&#65533;	\&#65533;)&#65533;&#1168;	&#65533;&#65533;&#65533;	&#65533;r:('&#65533;zJ&#65533;&&#65533;h&#65533;&#65533;%&#65533;\b
&#65533;P&#65533;&#65533;&#65533;,&#65533;&#65533;!S&#65533;&#780;&#65533;&#65533;*&#65533;&#65533;&#705;&#65533;+O&#65533;&#65533;z&#686;&&#65533;&#65533;&#65533;)&#65533; E&#65533;&#65533;&#65533;Z&#65533;lf&#65533;&#65533;&#65533;jN&#65533;&#65533;&#65533;*&#65533;&#65533;&#65533;t&#65533;&#65533;j&#65533;&#65533;>&#65533;&#65533;&#65533;&#65533;&#65533;&#65533;&#684;9&#65533;if&#65533;&#808;Zu&#65533;S&#65533;*HRN&#65533;:5T&#65533;n&#65533;j-&#65533;x&#65533; S&#65533;&#65533;,-&#65533;|&#65533;u2[+U&#1320;G&#65533;&#65533;&#461;>&#65533;&#65533;&/&#1192;	%jmR)%j{&#65533;b&#65533;4&&#65533;&#65533;@Vo&#65533;&#65533;&#65533;&#65533;s	JW &#65533;~&#65533;7r&#65533;&#65533;&#65533;{&#65533;&#65533;&#65533;&#65533;&#65533;O &#65533;&#65533;&#65533;&#65533;y&#65533;&#65533;&#65533;<&#65533;f`&#65533;&#65533;KX@&#65533;&#65533;-a
&#65533;n&#65533;&#65533;Bc&#65533;&#65533;OC&#65533;&#65533;!&#65533;0Y MY&#65533;@F&#65533;&#65533;B&#65533;/,&#65533;
&#65533;i&#65533;&#65533;&#209;&#65533;k&#65533;&#65533; &#65533;q&#65533;!&#65533;I&#65533;d&#65533;t6H&#65533;g&#65533;>&#65533;&#65533;$&#65533;8z&#65533;"&#65533;&#65533;E&#65533;&#65533;H&#43667;&#65533;&#65533;&#65533;&#65533;[5&#65533;L&#65533;f
&#173;.&#65533; 	R&#65533;&#65533;.&#65533;&#65533;b&#65533;&#65533;H&#65533;&#65533;&#65533;&#65533;x&#65533;ao&#65533;	\&#65533;x &#65533;iB&#65533; &#65533;&#65533;H&#65533;A !&#65533;&#65533;&#65533;&#65533;&#65533;Z[&#65533;&#65533;I/&#65533;&#65533;&#65533;QO]&#65533;&#65533;Yo&#65533;&#65533;&#65533;a&#65533;]&#65533;&#65533;&#65533;d5&#65533;&#65533;&#65533;g&#65533;I&#65533;&#65533;m&#65533;&#65533;&#65533;&#65533;~&#65533;m&#65533;&#65533;.&#65533;&#65533;$&#65533;&#65533;&#65533;&#65533;&#65533;&#65533;m&#65533;&#65533;[w&#65533;&#65533;&#1469;p"&#65533;9&#65533;A&#65533;&#65533;&#65533;&#65533;&#65533;&#65533;&#65533; &#65533;&#65533;_&#65533;'s&#65533;9;t&#65533;&#65533;Pr&#65533;&#65533;&#65533;&#65533;_&#65533;&#65533;&#65533;&#65533;&#65533;&#65533;&#65533;@&&#65533;m&#65533;@&#65533;&#65533;&#65533;&#65533;&#65533;{l&#65533;@h&#65533;&#65533;	&#65533;yq&#65533;&#65533;&#1814;&#65533;<&#65533;&#65533;&#65533;&#65533;&#65533;V&#65533;&#893;&#65533;UxA&#65533;&#65533;&#65533;Q&#65533;(h!&#65533;&#65533;&#65533;&#65533;&#65533;	$q&#65533;&#65533;#0&#65533;&#65533;x&#65533;o&#65533;&#65533;A&#65533;&#65533;&#65533;&#65533;E4&#65533;&#65533;&#65533;D%.&#65533;&#65533;&#65533;X&#65533;A&#65533; &#65533;&#65533;1m&#65533;k&#65533;B&#65533;&#65533;&#65533;&#65533;m=&#800;A&#65533;'<1&#65533;H@&#65533;&#65533;&#65533; &#65533;&#65533;!&#65533;&#65533;&#65533;&#65533;n&#65533;0&#65533;&#65533;&#65533;&#65533;9&#65533;&#65533;&#65533;]&#65533;HA&#65533;&#65533;&#65533;4&#65533;!&#65533;g&#65533;R&#65533; g&#65533;[&#65533;&#65533;@&#65533;&#65533;zT[&#65533;"&#65533;c&#65533;&#65533;*$m&#65533;s&#65533;4&#423;&#65533;&#65533;&#368;x&#65533;k&#65533;%&#65533;&#65533;T&#1056; J&#65533;&#65533;\a&#65533;&#65533; &#65533;&#65533;&#65533;&#65533;&#65533;/&#65533;Lav &#65533; &#65533;hp	&#65533;c&#65533;	H&#65533;8&#65533;=&#65533;y&#65533;k&#65533;&#65533;&#449;&#65533;xx&#65533;b	&#65533;&#65533;&#65533;&#65533;&#65533;&#65533;&#65533;Q&#65533;&#65533;&#65533;2&#65533;&#65533;&#65533;b6F&#65533;s&#65533;&#65533;&#1846;(Y&#65533;&#65533;!a &#65533;6&#65533;,&#65533; 5(1&#65533;P&#65533;.&#65533;&#65533;%&#65533;4R
'(&#65533;&#1232;a&#65533;&#65533;&#65533;&#65533;	&#65533;&#65533;|&#65533;85&#65533;IH&#65533;1&#65533;=&#65533;&#65533;A&#65533;&#65533;&#65533;&#65533;d&#65533;&#65533;Xh&#65533;t&#65533;&#65533;h&#65533;&#65533;&#65533;&#65533;.t&#65533;s&#65533;&#65533;&#65533;&#65533;&#65533;F&#65533; &#65533;&#65533;B&#65533;N&#65533;&#65533;&#65533;&#65533;&#65533;&#65533;<&#65533;A&#65533;&#65533;&#65533;NE&#65533;T&#65533;&#65533;T&#65533;n&#65533;&#65533;]&#65533;&#65533;W&#65533;K&#65533;&#65533;&#65533;|-5+&#65533;&#1532;&#65533;\&#1159;_D81&#65533;&#65533;&#65533;&#65533;&#65533;&#65533;&#65533;e&#65533;^*&#65533;&#65533;&#798;1&#65533;f7&#65533;B&#995;&#65533;L<&#65533;&#65533;L&#65533;!0&#1066;A&#65533;:&#65533;&#65533;&#65533;`&#65533;&#65533;-(V&#65533;&#65533;n&#65533;&#65533;&#65533;&#65533;&#65533;g&#65533;&#498;|&#65533;C)&#65533;0$&#65533;P:&#65533;&#65533;&#65533;i&#65533;&#65533;&#65533;g&#65533;<"s&#65533;&#65533;!8&#1226;V&#65533;&#65533;4&#65533;s&#65533;&#65533;>0&#65533;F(&#65533;r&#65533;&#65533;&#65533;@&#65533;w&#1279;&#65533;-~&#65533;&#65533;&#65533;K
&#65533;*&#65533;&#65533;cZ&#65533;&#65533;*U&#65533;N&#65533;nfZ&#321020;&#65533;5&#65533;[&#65533;&#65533;&#65533;&#65533;h$&#65533;&#65533;&#65533;&#65533;&#65533;S&#65533;|&#65533;\A,W&#65533;&#65533;&#65533;Sx&#65533;?&#65533;`&#1154;&#65533;b&#65533;&#65533;&#65533;&#65533;Je&#65533;B&#65533;&#65533;&#3599;&#65533;&#65533;&#65533;&#1691;C&#65533;&#65533;7Y&#65533;&#65533;&#65533;p	&#65533;&#65533;&#65533;&#65533;[VkU&#65533;&#65533;&#65533; &#834;f&#65533;{^&#65533;&#65533;&#65533;-&#65533;&#65533;&#65533;2a&#65533;$
&#65533;&#65533;(&#65533;i&#65533;&#65533;a&#65533;=&#65533;1&#65533;&#65533;c&#65533;t&#65533;&#65533; &#65533;`4)<&#65533;&#65533;p&#65533;+(&#65533;&#65533;&#65533;&#65533;&#1317;&#65533;c\*c&#65533;&#65533;&#65533;&#65533;0n &#65533;&#65533;k&#65533;1&#1028;K&#65533;&#65533; r&#65533; &#65533;&#65533;JV&#65533;&#65533;&#65533;@
Y&#65533;&#65533;&#65533;.&#65533;&#65533;&#65533;gA&#65533;a &#65533;miF&#65533;M&#65533;&#65533;&#65533;&#65533;&#65533;\&#65533;&#65533;&#65533;v&#65533;&#65533;&#65533;(@&#65533;&#955;B&#65533;&#65533;&#65533;#&#65533;&#65533;&#65533;*&#65533;&#65533;9)P"&#65533;&#65533;&#65533;7&#65533;0&#65533;@4&#65533;&#65533;&#65533;&#65533;W&#1005;v&#65533;&#65533;aMD &#65533;"*&#65533;&#935;A~&#65533;&#65533;&#65533;&#65533;&#65533;&#65533;n&#65533;7&#65533;I<&#65533;&#65533;&#65533;HXi{"&#1241;&#65533;&#65533;o&#54081;&#65533;-C&#65533;&#65533;&#65533;K6&#65533;&#65533;hPw&#65533;h ` nq&#65533;&#65533;&#65533;&#65533;&#65533;&#65533;&#1117;&#65533;nu&#65533;/&#65533;@M;>&#65533;&#65533;&|&#65533;mR_&#65533;&#65533;&#65533;&#1082;&#65533;&#65533;&#65533;IV&#65533;	&#65533;&#65533;;&#65533;*p&#65533;&#65533;}sv&#65533;yP&#65533;&#65533;&#65533;&#65533;
F6	&#65533;a&#65533;&#65533;&#65533;nI&#65533;Gn&#65533;Ky[ &#65533;&#65533;G &#65533;{r&#65533;&#65533;|&#65533;&#48563;.&#65533;&#65533;&#65533; &#65533;H&#65533;6d&#65533;&#65533;&#65533;B/&#65533;3,&#65533;dX&#65533;!F~ s&#65533;&#65533;&#65533;C/&#65533;&#65533;&#65533;&#65533;&#65533;&#65533;|&#65533;R&#65533;&#65533;&#65533;&#65533;!s&#65533;tC)&#65533;&#65533;&#65533;g&#65533;'&#65533;&#65533;+"&#65533;&#937;&#65533;&#65533;L{A&#65533;.&#65533;&#65533;F&#65533;&#65533;B&#1214;&#65533;&#65533;7&#65533; &#65533;&#65533;&#65533;&#65533;&#65533;&#65533;&#65533;&#65533;&#65533;?D!x&#65533;A.&#65533;et Wd&#65533;&#65533;&#65533;2&#65533;p&#65533;*&#65533;&#65533;&#65533; &#65533;&#65533;A&#65533;,&#65533;&#65533;&#65533;8&#2005;&#65533;F&#65533;&#65533;NV&#65533;}H!B&#65533;f\&#65533;j9&#65533;&#542;F&#65533;&#65533;7&#65533;~P>&#65533;&#65533;&#65533;&#65533;&#65533;&#65533; P&#65533;&#65533;b&#65533;o;>&#65533;g&#65533;>&#65533;&#65533;&#1569;&#65533;8&#65533;A&#65533;`&#65533;&#65533;&#65533;&#65533;&#65533;8*&#65533;&#65533;&#65533;h".&#65533;&#65533;s&#65533;;q`}&#65533;&#65533;
&#65533;A&#65533;q&#65533;&#65533;&#65533;b&#65533;B&#65533;&#65533;&#65533;T&#65533;&#65533;
&#65533;&#65533;&#65533;&#65533;o&#65533;&#65533;&#65533; &#65533; &#65533;&#65533;n`&#65533;&#65533;0@ @ &#65533;00&#65533;AP60;p&#65533;&#65533;( H&#65533;F&#65533;M&#644;&#65533;&#65533;&#65533;k n&#65533;&#65533;&#1857; &#65533;&#65533;&#65533;&#65533;v&#65533;&#65533;&#65533;n Xp &#65533;&#65533;1&#65533;yp&#65533;&#65533;P&#65533;&#65533;!oP&#65533;&#65533; &#65533;&#65533;&#65533;&#65533;&#65533;&#504;p&#65533; P&#65533; &#65533;&#976;&&#65533;@&#65533;
&#65533;&#65533;&#65533;b&#65533;&#65533;&#65533; &#65533;x&#65533;&#65533;&#65533;&#65533;F&#65533;!l&#65533;&#297;&#65533;NJ&#65533;&#65533;ZJ&#720;kqh&#65533;r&#65533;&#65533;/g}&#65533;&#65533;}`	&#65533;F&#65533;&#65533;#&#65533;O#&#65533;M&#65533;
&#65533;&#1812;&#65533;&#65533;P&#65533;&#65533; &#65533; &#65533;:&#65533;0 &#65533;&#65533;&#678;&#65533;&#65533;/*&#65533;0&#65533;&#65533;&#65533;&#65533;&#65533;	&#65533; &#65533;&#65533;a&#65533;*qC1&#65533;l&#65533;q1m1&#65533;`{&#65533;z1C&#65533;
]&#517;H &#65533;&#65533;A&#65533;&#65533;{^@&#65533;0&#65533;j!&#65533;&#65533;/M&#65533;KP&#65533;&#65533;&#65533;&#65533;&#65533;&#65533;&#65533;a&#65533;P -P u@|@&#65533;&#65533;&#65533;&#65533;&#65533;&#65533;}&#65533;&#65533;&#65533;&#1905;-&#65533;}&#65533;&#65533;&#65533;n&#65533;&#65533;8&#65533;_p&#65533;&#65533; x`P`
O&#40464;&#65533;
;&#65533;p`&#65533;*1&#65533;i &#65533; 6O &#65533;iz&#65533;&#65533;&#65533;b&#65533;&#65533;&#65533;g&#65533;Bm:!8Hn&#622;&#65533;&#65533;&#65533;&#65533;&#65533;b|&#65533;&#65533;&#65533;&&#65533;#&#65533;&#65533;&#65533;&#65533;sLB#&#65533;!&#65533;O&#65533;&#65533;+'b&#65533;P.(["&#65533;&#65533;H,j&#65533;@&#65533;&#65533;&#65533;&#65533;p@&#65533;N&#65533;)&#65533;z&#65533;p&#65533;&#1080;!Q&#65533;q&#65533;l&#65533;G&#65533;&#65533;&#65533;&#65533;/*&#65533;/&#65533;&#65533;o&#65533;&#65533;&#65533;&#65533;fo&#65533;&#65533;-&#65533;&#1157;&#65533;&#65533;&#65533;&#65533;R&#65533;&#65533;Rq&#65533;&#65533;&#65533;0@,&#65533;&#65533;&#65533; 0&#65533;&#65533;&#65533;S L&#65533;0&#65533;0M L &#65533;13L &#65533;&#65533;/33&#65533;1&#65533;&#65533;3o pP33-A&#65533;&#65533;&#65533;&#65533;&#65533;&#65533;&#65533;t(_ &#65533;b&#65533;&#65533;&#65533;P`? !;@&#65533; !e&#65533;"P&#65533;&#65533;gF&#65533;(&#65533;&#65533;
,&#65533;&#65533;%ng&#65533;,r&#65533;b&#65533;&#65533;m&#65533;P@#Ai&#65533; &#65533;O&#65533;&#65533;a+g$k@$&#65533;f$/,&#65533;(&#65533;&#65533;&&#65533; &#65533;&#568;z&#65533;l&#65533;&#65533;&#65533;tm&#65533;&#65533;&#65533;s&#65533;F&#65533;&#65533;D(G&#65533;&#65533;b(&#65533;&#65533;^&#65533;&#65533;&#65533;O&#65533;&#65533;&#65533;6&#65533;&#65533; =&#65533;oP&#65533;&#65533;2|Z(&#65533;4T_1&#65533; B&#65533;C&#65533;&#65533;CC&#65533;&#65533;C&#65533;g&#65533;T4!/T&#65533;\2o&#486;G&#65533;&#65533;&#65533;&#65533;YS&#65533;b&#65533;c&#65533;&#65533;QS&#65533;&#65533;-&#65533;=Px&#65533;H7p{&#65533;2q&#65533; op&#65533;&#65533;&#65533;&#65533;&#65533;`&#1521;u&#2574;&#65533;4&#65533;&#65533;&#65533;&#65533;&#65533;a&#65533;A&#65533;&#65533; H@|&#65533;r+&#65533;/&#65533;Dq7&#65533;&#65533;7&#65533;
&#65533;O,&#65533;x&#65533;&#65533;&#65533;z: 9&#65533;.E $R&#65533;&#65533;-{&#65533;&#65533;&#65533;&#65533;&#65533;&#65533;^&#65533;&#65533;0&#65533;&#65533;A&#65533;AX&#65533;(@n&#65533;"&#244;r&#65533;&#65533;<E5&#65533;,G&#65533;&#65533;3&#65533;T&#65533;&#65533;&#65533;&#65533;&#65533;B&#65533;&#65533;&#65533;&#65533;o&#65533;&#42362;@}j&#65533;&#65533;&#65533;&#65533;B &#65533;T&#65533;J&#65533;&#1796;&#65533;&#65533;5P&#65533;&#65533;	&#65533;&#65533; &#65533;&#65533;&#65533;
: 0&#65533;&#688;&#65533;
&#65533;&#1285;&#65533;)+UQC{&#65533;)O&#65533;Z-Q&#65533;5&#65533;1|&#65533;R &#65533;&#65533;Q&#65533;t&#65533;&#65533;)&#65533;&#65533;1q&#65533;&#65533;4t*&#65533;q&#65533;Q&#65533;&#65533;&#65533;&#65533;&#65533;&#65533;K:k&#65533;5Y3&#65533;&#65533;!tH&#65533;\36c&#65533;LS1UH&#65533;&#65533;3wP &#65533;t <05&#65533;@L&#65533;&#65533;a)&#65533;`&#65533;&#65533;&#65533;&#65533;N&#65533;OA&#65533;&#65533;8&#65533;{Swb@n&#65533;r&#65533;8 ,&#65533;&#65533; h&#65533;[&#65533;u&#65533;n&#65533; &#65533;"wV&#65533;&#65533;&#65533;&#65533;A&#65533;n&#65533;y0&#65533;_B&#65533;&#65533;&#65533;1wR&#65533;s&#65533;fT&#65533;&#652;&#65533;(sH &#65533;&#65533;&#65533;R&#65533;&#65533;ZU&#65533;&#65533;V&#65533;m&#65533;&#65533;&#65533;}~&#65533;&#65533;&#65533;xuv&#65533;'&#65533;(Q&#65533;&#65533;&#65533;u&#65533;vg&#65533;h&#65533;`&#65533;7&#65533;&#65533;A&#1647;)&#65533;5&#65533;&#65533;&C&#65533;&#65533;B&#65533;&#65533;&#297;@H&#65533;&#65533; &#65533;Al&#65533;&#65533;&#65533;*&#65533;&#65533; &#65533;!&#65533;&#65533;&#65533;(&#65533;!&#65533;!" &#65533;X&#65533;&#65533; D D&#65533;&#65533;A@D&#65533;F F`D &#65533;bdWF&#65533;Z`h&#65533;4p!yYA &#65533;&#65533;&#65533;&#65533;0a&#65533;HPak&#65533;{)&#65533;{k!a&#65533;|&#65533;&#65533;{O&#65533;Q&#65533;zAa&#65533;!(&#65533;1t&#65533;&#65533;z?	&#65533;Z0<&#65533;7ayti&#65533;?&#65533;&#65533;s&#65533;&#65533;)&#65533;&#1349;t&#65533;
&#65533;@&#65533;&#65533;&#65533;!&#65533;&#65533;Ac@ 9  O &#65533; oe'.A
&#65533;A&#65533;&#65533;!PHW&#65533;&#65533;0&#65533;qbs&#65533;&#65533; &#65533;&#65533;;7vc&#65533;=&#65533;`&#65533;=&#65533;&#65533;h&#65533;8h&#65533;&#65533;\O:!&#65533;U&#65533;J&#65533;&#65533;F>e&#65533;
 g&#65533;&#65533;rt&#65533;j&#65533;&#65533;PmR&#65533; &#65533;&#65533;u&#65533;u&#65533; X&#65533;(98&#65533;&#65533; 9/1&#65533;&Bi&#65533;&#65533;&#65533;F&#65533;a&#65533;&#65533;&#65533;B&#65533;q&#65533;i&#65533;&#65533;`&#65533;&#65533;r= &#65533; 0
&#328;&#65533;&#65533;&#65533;&#65533;ABd7X&#65533;,c$Y&#65533;&#65533;&#65533;&#65533;"&#65533;&#65533;&#65533;&#65533;z&#65533;l&#65533;6&#65533;>&#65533;(&#65533;>a&#65533;&#65533;1<y&#65533;@p&#65533;|&#65533;&#65533;5&#65533;4&#65533;,&#65533;&#65533;&#65533;&#65533;j&#65533;&#65533;s)&#65533;&#65533;u&#65533;s&#65533;W  &#65533;2&#65533;&#65533;!a&#65533;&#65533;&#65533;1M&#65533;&#65533;&#65533;iCV&#65533;&#65533;&#65533;)&#65533;&#65533;DC&#1280;CtNO&#65533;&#65533;Ft &#65533;` &#65533;&#65533;6&#65533;&#65533;L-&#65533;h&#65533;&#65533; &#65533;XuDK&#65533;&#65533;&#65533;&#141;(&#65533;f&#65533;&#65533;0!R&#65533;&#65533;0&#65533;uI &#65533;&#65533;&#65533;QbcU&#65533;Fu&#65533;B&#65533;&#15542; &#1683;&#65533; g|d&#65533;&#65533;&#775;&#65533;c&#65533; &#65533;&#65533;&#65533;-&#65533;
B&#65533;&#65533;&#65533;&#65533;&#65533;&#65533;&#65533;&#65533;=&#65533;`7&#65533;X&#1920;o&#65533;&#65533;Zs&#65533;&#65533;+&#65533;
Q Dz&#65533;`&#65533;&#65533;a&#65533;a&#65533;:i&#65533;&#65533;YB&#65533;X &#65533;&#65533;&#65533;Axs&#65533;&#65533;&#65533;s!&#65533;&#65533;&#65533;.&#65533;&#65533;0&#65533;m&#65533;&#65533;&#65533;6 &#65533;?&#65533;D&#65533;&#65533;&#65533;@&#65533;&#65533;&#65533;
b&#65533;&#65533;a4&#65533;&#65533;i&#1603;&#65533;&#65533;&#65533;@&#65533;k&#65533;&#288;&#65533;&#65533;s0&#65533;&#65533;&#65533;&#65533;&#65533;&#65533;2&#65533;&#65533;`&#65533;4&#65533;&#65533;tu&#65533;&#65533;&#65533;&#65533;&#65533;2u&#65533;{&#65533;&#65533;_&#65533;&#65533;&#989;d/&#65533;z3&#65533;&#65533;0&#65533;&#65533;&#65533; g&#65533; |@Z &#65533;&#65533;&#65533;g&#65533;&#65533;&#65533;&#65533;d&#65533;XZt2&#65533;&#65533;!N&#65533;	T &#65533;&#65533;B&z6d&#65533;&#65533;"8&#65533;&#65533;.&#65533;&#65533;@&#65533;B&#65533;OC&#65533;{^p'&#65533;&#65533;&#65533;6&#65533;&&#65533;r&&#65533;&#65533;2&#65533;q&#65533;t&#65533;&#65533;&#1068; &#65533;&#65533;'/%'8@&#65533;&#1543;+&#65533;&#65533;&#65533;f&#65533;&#65533;@m:&#65533;&#65533;F!&#65533;{&#65533;L.R|&#65533;Hdn&#65533;-&#65533;&#65533;`&#65533;@L&#65533;&#65533;,s&#1784;&#65533;Q&#65533;@&#65533;&#65533;&#65533;` v&#65533;&#65533;A0A&#65533;&#65533;B&#65533;&#65533;
&#65533;&#65533;&#65533;	&#65533;&#65533;V|&#65533;=&#65533;&#65533;owE&#65533;J&#65533;4a&#65533;J &#65533;&#65533;b	&#65533;&#65533;&#65533;.&#65533;`&#65533;+&#65533;&#237;1&#65533;&#65533;&#65533;&#65533;&#65533;APav&#65533;&#65533;\&#65533;&#65533;:Ul J&#65533;&#65533;&#65533;Q&#65533;y&#65533;f&#65533;&#65533;A&#409;
&#65533;{&#65533;&#65533;&#65533;R&#65533;&#65533;(&#65533;u &#65533;`&#65533;+&#65533;&#65533;#&#65533;&#65533;:&#65533;&#65533;s&#1073;&#65533;!&#1793;(&#65533;&#65533;68&#65533;qMg&#65533; &#65533;&#65533;&#65533;L&#65533;d`&#65533;`z&#65533;&#65533; &#65533;kod&#65533;*&#65533;h`6&#65533;&#65533;&#65533;"@&#65533;&#65533;&#65533;&#65533;	&#65533;&#65533;i&#65533;;&#65533;&#65533;&#65533;&#65533;@&#65533;&#65533;5K&#65533;[&#65533; j&#65533;&#65533;Wz&#65533;&#65533;&#65533;&#65533;&#65533;W&#65533;&#65533;&#65533;GV&#65533;7&#65533;&#65533;&#65533;&#65533;&#65533;&#781;N&#65533;s&#65533;'&#65533;&#65533;F &#65533;&#65533;&#65533;&#65533;&#65533;!&#65533;`vT&#65533;@&#65533;'&#1099;Y&#65533;$"&#65533;+&#65533;&#65533;&#65533;&#65533;Og&#65533;3&#65533;&#65533;&#65533;&#65533;&#65533;&#65533;F&#65533;#&#65533;&#65533;&#65533;al&#65533;&#65533;T&#65533;&#65533;[&#1055;&#65533;+&#1025;&#65533;&#65533;&#65533;l&#65533;v&#65533;&#65533;] a&#531;&#65533;D&#65533;&#65533;&#65533;&#65533;&#65533;&#65533; D&#65533;&#65533;&#65533;!&#65533;*E 0y&#65533;&#65533;&#65533;&#65533;&#65533;8&#65533;&#65533;&#65533;&#65533;&#65533;<`&#65533;&#65533;&#65533;{%&#65533;&#65533;B &#65533;:&#65533; pY&#65533;yI&#65533;&#65533;&#65533;&#65533;&#1847;&#65533;&#65533;}9&#65533;&#65533;&#65533;&#65533;&#65533;&#65533;u&#65533;2&#65533;W-s&#65533;&#65533;&#65533;&#1037;&#65533;&#65533;&#65533;&#65533;0q&#65533;&#65533; H&#65533;!&#65533;YW&#1781;C&#65533;7&#65533;&#65533;&#65533;&#65533;}@&#65533;&#65533;z&#65533;&#65533;f&#65533;@&#65533;&#65533;e&#65533;&#1912;&#65533;&#65533;&#65533; &#65533;l]&#65533;^= !&#65533;J&#65533;&#65533;KN&#65533;n] &#65533;{\F!JJ+&#65533;&#65533;&#1018;'@&#65533;&#65533;&#65533;m H&#65533;|&#65533;Q6r&#65533;&#65533;&#65533;Vjcz<g&#1034;&#65533;&#65533;j`&#65533;&#65533;q&#65533; %&#65533;&#65533;'&#65533;&#65533;OV&#65533;f&#65533;&#65533;sn&#65533;F&#65533;0&#65533;&#65533;&#65533;&#65533;&#65533;&#65533;-&#65533;;v&#65533;@	b&#65533;&#65533;&#65533;6&#65533;V&#65533;&#65533;&#65533;&#65533; &#65533;&#1356;&#65533;&#65533;6g&#65533;&#65533;&#65533;X&#65533;jA &#65533;&#65533;n&#65533;&#65533;&#65533;&#65533;,&#65533;~a) &#65533;&#65533;&#65533;S&#65533;&#65533;&#65533;a&#65533;&#65533;&#65533;&#65533;&#65533;  &#65533;=&#65533;&#65533;.	&#65533;O6l|&#65533;&#65533;@&#65533;\&#65533;&#65533;%&#65533;&#65533;&#65533;Q&#331;&#65533;~&#65533;&#65533;&#65533;&#65533;F)~,A&#65533;&#65533;&#65533;D&#65533;&#65533;0`&#65533;T"&#65533;Y3&#65533;&#65533;&#65533;9|&#65533;&#65533;&#65533;.&#65533;;<&#1913;&#1753;
(Ew&#65533;&#65533;&#65533;&#65533;&#65533;#DS&#65533;Mu &#65533;&#65533;&#65533;&#65533;Dw&#65533;\&#65533;fT&#65533;&#1513;M&#65533;&#65533;&#65533;&#65533;M&#65533;1<^&#65533;&#65533;&#65533;&#65533;	+&#65533;&#65533;u&#65533;gG.&#65533;&#65533;u&#65533;c/&#65533;88(&#65533;&#65533;b&#65533;&#65533;!L&#65533;P&#65533;/B&#65533;&#65533;Yr&#65533;&#65533;&#728;3k&#65533;&#825;&#65533;&#65533;&#992;C&#65533;M&#65533;&#65533;?B&#65533;&#65533;Zu&#65533; &#65533;]&#710;M&#65533;_l&#1581;/&#65533;&#65533;&#65533;_&#65533;T&#65533;&#65533;&#65533;&#65533;o
&#65533;	9&#65533;&#65533;&#65533;&#65533;@Q&#65533;&#65533;&#65533;
&#1537;&#65533;&#65533;&#1657;1&#65533;&#65533;&#65533;&#227;&#65533;E&#65533;@&#65533;&#65533;(&#65533;&#65533;i&#65533;`&#65533;"#s&#65533;*O&#65533;3&#65533;&#65533;&#65533;&#65533;q&#65533;&#65533;&#65533;@A{&#65533;u{ !An &#65533;Y=&#65533;&#65533;i&#65533;va&#65533;v&#65533;&#65533; &#65533;(&#8731;&#65533;O&#65533;}&#65533;
q&#65533;&#65533;&#192; c

V&#65533;B8&#65533;0|&#65533;<RK&#65533;#G&#65533;/&#65533;`&#65533;&#65533;&#65533;&#65533;U&#65533;4Y&#723;&#65533;&#65533;K-&#65533;p&#65533;O&#65533;`b&#65533;&#65533;&#65533;`&#65533;&#65533;$Q&#65533;&4 S&#65533;&#65533;PS	ab&#65533;-@S#I&#65533;&#65533;N	&#65533;&#65533;&#65533;B&#65533;B&#65533;&#65533;%	&#65533;&#65533;?&#65533;&#65533;&#65533;H8%B&#65533;&#65533;4&#65533;&#65533;?
%ACN7&#65533;&#65533;&#65533;O&#65533;&#65533;@QEq&#65533;&#65533;B9&#65533;P&#65533;Hu&#65533;?&#65533;^uUU&#65533;&#65533;s	S\&#65533;J"?9&#65533;TBm&#65533;C-&#2070;&#65533;&#65533;:&#65533;u
v &#65533;
{&#65533;e&#65533;8&#65533;&#65533;w(&#65533;k1&#65533;&#65533;&#65533;)&#65533;&#65533;HF$&#65533;k&#65533;$&#65533;&#65533;E}dP[\&#65533;nn&#65533;k[&#65533;&#65533;&#65533;{Yp,&#65533;r&#65533;Y&#65533;~&#65533;&#65533;OF&#65533;FH &#65533;P&#65533;&#65533;&#65533;&#65533;&#65533;&#65533;KaE&#2045;@Qxb&#1438;^d$K &#65533;u&#65533;|&#65533;]&#65533;2E&#65533;&#65533;@&#65533;)&#65533;&#65533;Gf&#65533;gE&#65533;&#65533;\&#65533;z&#65533;&#65533;C& &#65533;?&#65533;C&#65533;?&#65533;P&#65533;
&#65533;P&#65533;F&#65533;nPWm&#65533;&#65533;X&#65533;8&#65533;$&#65533;&#65533;&#65533;,E&#65533;,v@#
/!&#65533;&#65533;&#773;&#65533;4$&#65533;&#65533;Y&#65533;PpQ&#65533;Q&#65533;>&#65533; &#65533;&#65533;&#65533;N%;?&#65533; &#65533;&#65533;&&#65533;&#65533;5%D^B"&#65533;@&#65533;O8&#65533;2&#65533;&#65533; &#65533;&#65533;&#65533;&#65533;?&#65533;X&#65533;&#65533;&#65533;&#65533;l&#65533;&#65533;!Q&#65533;(&#65533;tj&#65533;:L&#65533;&#65533;1G.a&#65533;&#65533;
&#65533;h6cE&#65533;&#65533;P&#65533;&#65533;`jRPq:&#65533;S&#65533;"&#65533;\&#65533;&#65533;M6&@&#65533;&#65533;VY&#65533;z&#65533;&#65533;W]&#65533;<R?&#65533;&#65533;2&#65533;&#65533;/>
<&#65533;&#65533;&#65533;&#65533; &#65533;&#65533;'h[&#1522;&#65533;&#65533;eG&#65533;1XR&#65533;|&#65533;&#65533;&#65533;&#65533;&#65533;K&#2014;XE&#65533;E&#65533;M\&#65533;YK&#65533;3&#65533;&#65533;&&#65533;&#65533;&#65533;h&#65533;.{&#65533;_&#65533; H&#65533;&#65533;&#65533;A}&#65533;&#65533;&#65533;&#65533;&#65533; ^Y &#65533;f&#65533;&#1029;.l&#65533;&#65533;&#65533;E&#65533;&#65533;&#65533;&#65533;3%tEH &#551;e/+h&&#65533;&#65533;&#65533;2g!	~&#65533;&#65533;G&#65533;Le@&#65533;&#65533;L&#65533;&#65533;&#65533;&#65533;&#65533;&#65533;Pj0C&#65533;&#65533;d&#65533;`&#12808;&#1101;&#65533;A&#65533;&#65533;&#65533;\b&#65533;&#65533;cY&#65533;"V&#65533;F,@&#65533;a&#65533;&#65533;wtO&#65533;j0&#65533;m&#65533;B(7&#65533;&#65533;&#65533;&#65533;!&#65533;W&#65533;Sb>&#65533;&#65533;|`&#65533;&p&#65533;	B&#65533;`&#65533;&#65533;&#65533;$+h&#65533;&#65533;w&#65533;NCh&#65533;&qAJ\&#65533;IIp]	&#65533;&#65533;O&#65533;!j&#65533;@&#65533;&#65533;DVJ e&#65533;&#65533;IM4&#65533;&#65533;&#65533;&#65533;&#65533; \&#65533;'&#65533;&#65533;R4SM&#65533;X&#65533;Jo&#65533;&#65533;&#65533;e&#65533;z&#1068;
4&#65533;&#65533;Y	&#65533;:&#65533;&#1089;&#65533;&#65533;!&#65533;&#65533;lA	@^a&#65533;m<8&#65533;4&#65533;&#65533;&#65533;&#65533;&#65533;V&#65533;O&#65533;094	&#65533;&#65533;&#65533;&#65533;C &#65533;-a&#65533; JAbh@&#65533;U`&#65533;0&#65533;@&#1963;]&#65533;R&#65533;&#65533;E&#65533;&#65533;3&#65533;x(&#65533;&#65533;&#65533;&#65533;"&#937;E&#65533;.&#65533;&#65533;&#65533;A&#65533;&#65533;&#65533;&#1315;=P&#65533;h&#65533;0)&#65533;P&#65533;&#1784;I?&#65533;&#65533;*0&#65533;fs&#65533;&#65533;4^D&#65533;&#65533;&#65533;r&#65533;[&#65533;H&#65533;D>&#65533;&#65533;&#65533;	58i&#65533;&#65533;XqC&#65533;EmC&#65533; taM&#65533;Z&#65533;&#65533;N #.&#65533;8&#65533;&#65533;&#65533;&#65533;&#65533;M&#65533;t&#65533;cfL!&#65533;&#65533;&#65533;=&#65533;D5L&#65533;&#65533;&#65533;&#65533;"&#65533;d&#65533;A&#40983;&#65533;C&#65533;!&#65533;&#65533;&#65533;I4&#65533;?&#65533;5&#65533;&#65533;&#65533;&#65533;X&#65533;z1&#65533;&#709;&#65533;&#65533;&#65533;p&#4249;P&#65533;&#65533;&#65533;&#65533;&#65533;&#65533;&#65533;&#65533;d&#65533;G'&#65533;dh"6&#65533;&#65533;&#65533;ILT&#65533;&#65533;R&#65533;&#65533;
TjE*&#65533;A&#65533;+&#65533;&#65533;B&#65533;&#65533;&#65533;&#65533;Va&#65533;&#65533;&#65533;&#65533;J&#65533;&#65533;T(&#65533;NY
f&#65533;T&#65533;&#65533;&#65533;Ex@6e&#65533;q&#65533;q&#65533;@]0 $&#65533;"pA9V&#65533;r,b-&#65533;,q&#65533;f\&#65533;&#65533;&#65533;&#65533;&#65533;`9&#65533;T&#65533;W&#65533;:5	R&#65533;]&#65533;iMGMs!P&#18523;&#65533;&#65533;&#65533;3&#65533;+&#65533;){B &#65533;Z&#65533;yA{&#65533;P&#65533;)3&#65533;&#65533;&#1555;&#65533;&#65533;g<&#65533;~D&#65533;*8&#65533;2&#65533;&#1574;!&#65533;&#716;Tf&#65533;ya&#65533;F&#65533;'E&#65533;(EW/&#65533;
 P&#65533;z>M5"&#65533;&#65533;0&#65533;&#65533;&#65533;_<&#65533;[&#65533;aTAG&#65533;&#65533;[I&#65533;&#65533;:&#65533;-3&#65533;0&#65533;t$&#65533;e!&#65533;&#65533;&#65533;&#65533;$&#65533;&#65533;@*&#65533;&#65533;&#65533;q&#65533;&#65533;&#65533;&#65533;&#65533;&J&#65533;&#65533;&#65533;=&#65533;*`	K?&#65533;p&#65533;oKp&#2037;&#65533;&#65533;&#65533;&#65533;&#65533;8&#65533;&#65533;"R&#65533;&#65533; BKY&#65533;v&#65533;fz&#65533;'&#65533;&#65533;&#65533;?P""h&#65533;83#*&#65533;&#65533;P&#65533;&#65533;8U&#65533;&#65533;&#65533;&#65533;P#&#65533;NU&#270;MD&#65533;&#65533;+^&#65533;P&#65533;&#65533;L&#65533;a |
(&#65533;&#65533;q&#8913;&#65533;&#65533;_]&#65533;&#65533;&#65533;&#65533;&#65533;&#65533;<&#65533;(&#65533;
&#65533;7&#390;n&#65533;#&#65533;&#65533;&#65533;/&#201;d&#65533;hF&#65533;L`&#65533;&#65533;&#65533;&#65533;&#65533;rxj&Z&#65533;&#65533;DP&#65533;&#65533;&#65533;&N&#65533;&#65533;Z3&#736;&#65533;f&#65533;]d`&#65533;&#65533;&#65533;&#65533;&#65533;&#65533;&#65533;.&#65533;&#65533;&#65533;/&#65533;&#65533;&#65533;&#65533;.,&#65533;&#65533;M&#65533;&#65533;?>f#&#65533;&#65533;`IYi-\&#65533;&#21816;9E&#65533;&#65533;&#65533;L&#65533;i&#65533;%&#65533;'f&#65533;6z&#65533;&#65533;&#65533;&#65533;&#65533;&#65533;+_&#1038;13&#65533;)P&#65533;
	&#65533;0ka&#7195;&#65533;&#51297;&#65533;,&#65533;&#65533;4lbG[N\&#65533;`&#65533;&#65533;fC&#65533;[&#65533;&#1069;
&#65533;&#65533;&#65533;v&#65533;^&#65533;&#65533;@}&A&#65533;&#65533;&#65533;&#65533;Ij&#65533;&#65533;Yj&#65533;*&#65533;BB &#65533;&#65533;`	C&#65533;n&#65533;&#65533;%nKpKT&#65533;&#65533;&#65533;&#65533;|`	 &#65533;&#65533;c&#65533;.=K&#65533;&#1566;"&#65533;l&#65533; f&#65533;J&#65533;)ru&#65533;Fv&#65533;Jd$&#65533;8.P&#65533;&#65533;&#65533;&#65533;&#65533;
&#65533;C&#65533;&#65533;^&#65533;&#65533;d[?&#65533;&#1836;6&#65533;K&#65533;M&#65533;)&#65533;&#65533;A-v&#65533;#&#65533;
&#65533;&#65533;&#65533;&#65533; &#65533;o&#65533;&#65533;[&#65533;&#810;K&#65533;&#65533;D&#65533;&#65533;&#65533;@@q&#65533;&#65533;H
 
@`p&#65533;&#65533;  @&#65533;pp&#65533;vie|C 5ev&#65533;Fq&#65533;qSc&#65533;N&#65533;4&#65533;a`u&#65533;8P'wb9V-*&#65533;(`c&#65533;&#65533; 
P&#65533;&#65533;s&#65533;&#65533;&#65533;C#s?e$Ewd&#65533;A&#65533;&#65533;&#65533;s&#65533;PgT&#65533;&#65533;G2&#65533;&#65533;&#65533;5g]&#65533;g:uEJ&#65533;{&#65533;&#752;	Vfl&#65533; c&#65533;e&#65533;h&#65533;&#65533;ip  &#65533;`@&#65533;j&#65533;&#65533;	&#65533;jD&#65533;&#65533;l&#65533;wu&#65533;67p)p&#65533;`u=&#65533;e :@ 8{&#65533;z&#65533;X&#65533;oC&#65533;7&#65533;&#65533;	d&#65533;t&#65533; &#65533;&#65533;z&#65533;&#65533;3k&#65533;f&#65533;z&#65533;0I0:&#65533;&#1226;&#65533;X&#65533;&#65533;P&#65533;r&#65533;&#65533;(&#65533;|&#65533;@XFQ&#65533;&#65533;M_&#65533;]&#65533;BE&#65533;cw&#65533;&#630;]RM&#65533;&#65533;&#65533;)&#65533;uH&#65533;=&#65533; ~&#65533;&#65533;&#65533;&#65533;-|&#65533;&#65533;&#65533;<&#65533;&#65533;%Or&#65533;&#65533;0?&#65533;&#65533;Fv&#65533;< j&#65533;s@ &#65533;C, &#65533;P&#65533;&#65533;&#65533;Q p&#65533;
&#33756;&#65533;&#65533;&#65533;]`&#65533;&#65533;&#65533;&#65533;zi("&#65533;&#65533;zb&#65533;&#65533;ee&#65533;&#65533;.&#65533;&#65533;"qSq&#65533;&#65533;&#65533;1^&#65533;	&#65533;U&#65533;=&#65533;&#65533;&#65533;Ce&#65533;&#65533;&#65533;}%&#65533;1s&#65533;ac2&#65533;s&#65533;&#65533;R&#65533;&#65533;1;&#65533;&#65533;&#65533;P&#65533;D&#65533;&#65533;&#65533;P&#65533;d&#65533;AU&#65533;&#65533;P&#65533;O2&#65533;&#65533;[&#65533;/&#65533;&#65533;0j&#65533;E&#65533; q&#65533;&#65533;`&#65533;&#65533;Q&#65533;&#65533;&#65533;2&#65533;'`&#802;,V&#65533;&#65533;&#65533;f&#65533;x&#65533;&#65533;H]&#65533;&#65533;&#65533;vi
6&#65533;7&#65533;&#65533; &PhL&#65533;>&#65533;&#65533;+&#65533;&#65533;6&#65533;&#65533;&#65533;j&#65533;t&#65533;y&#65533;	i>&#65533;9&#65533;&#65533;:&#65533;P&#65533;&#65533;3`ap&#65533;&#65533;I&#65533;(Y&#65533;&#65533;E I&#65533;&#65533;V~&#65533;&#65533;&#65533;&#65533;|&#65533;&#65533;?Q*Q&#65533;M&#65533;&#65533;a&#65533;!}&#65533;&#65533;R&#65533;f+N&#65533;&#65533;&#65533;9&#65533;&#65533;&#65533;&#65533;#8&#65533;&#65533;E2P91,A&#65533;T&#65533;s,&#65533;G1&#65533;&#65533;-&#65533;&#65533; &#65533;&#65533;tTp~s@&#65533; B&#65533;&#65533; G&#65533;&#65533;`&#65533;@[&#65533;R&#65533;&#65533;&#65533;&#65533;&#65533;&#65533;&#65533;biP&#65533;@&#65533;H&#65533;&#65533;&#65533;E&#65533;Bqtad&#1361;&#65533;&#65533;&#65533;^F&#65533;p:CF&#65533;'&#65533;R&#65533;&#65533;6&#65533;W&#65533;&#65533;D&#65533;ac&#65533;Q0&#65533;1&#65533;QB(&#65533;c=&#65533;&#65533;Ch0&#65533;2&#65533;1&#65533;&#65533;T+&#65533;4&#65533;G&#65533;&#65533;*&#65533; Pr&#65533;9&#65533;&#65533;@&#65533;P
&#65533;&#65533;&#65533; fg&#65533;&#65533;P&#65533;fPI&#65533;&#65533; T&#1054;e&#65533;2&#65533;	&#65533;&#65533;6&#65533;8&#65533;&#65533;&#65533;g&#65533;d&#65533;&#65533;GizGCU8U: 6P#`&#65533;&&#65533;&#65533;&#65533;p$&#65533;&#65533;hm&#65533;&#65533;&#65533;&#65533;`a&#65533;' &#65533;@Q'&#65533;'x&#65533;IX'&#1424;&#65533;:&dR&d&#65533;&#65533;yr&#65533;&#65533;t&#65533;'&#65533;Y[&#65533;\S&#65533;}&#645;\&#65533;*&#65533;t&#65533;&#65533;N&#65533;&#65533;\&#65533;%+&#65533;G&#65533;&#65533;(N&#65533;>&#65533;C~Tr$p>pdrO1&#65533;nu&#65533;>&#65533;A_&#65533;@&#65533; -&#1037;&#65533;`&#1912;ibP&#65533;P&#65533;&#65533;&#65533;&#65533;&#65533;&#65533;&#65533;&#65533;&#65533;&#65533;?&#438;&#65533;>&#65533;&#65533;L&#65533;&#65533;&#65533;Q:&#65533;&#65533;m&#65533;xJf&#65533;&#65533;Q&#65533;&#5215;&#65533;&#65533;&#65533;0&#65533;&#65533;p&#65533;&#65533;0&#65533;&#65533;&#65533;&#65533; %&#65533;&#65533;A&#65533;!&#65533;;&#65533;$J8'&#65533;.&#65533;&#65533;U&#496;5&#65533;r;c&#65533;{U&s2s&#65533;QB&#65533;S&#65533;&#65533;H/c73&#65533;-&#65533;r&&#65533;&#65533;&#65533;s-&#65533;xS&#65533;xP&#65533;3(&#65533;f]&#65533;&#65533;&#65533;&#1715;l&#65533;@&#65533;&#65533;&#129;&#65533;&#65533;pt&#65533;1&#65533;k)_8&#65533;&#65533;&#65533;?;BD&#65533;e&#65533;&#65533;t+&#65533;WUU&#65533;A& &#65533;06P&#65533;
i|&#65533;94&#65533;&#65533; &#65533;x&#65533;TI&#65533;&#65533;&#65533;&#65533;&#65533;A	&#65533;w&#65533;p1t&#65533;tb[&#65533;TP&#65533;&#65533;&#65533;&#65533;&#65533;&#65533;'I&#65533;&#65533;&#65533;H	/1&#65533;&#65533;d&#65533;&#65533;z&#65533;&#65533;&#65533;l&#584;l&#65533;=&#65533;q&#65533;d0=&#65533;F&#65533;}`V&#65533;?&#65533;l&#65533;&#65533;&#65533;&#65533;&#65533;yC&#65533;6&#65533;`
&#65533;dx&#65533;,r &#65533;%y&#65533;y&#65533;&#65533;&#65533;&#1708;n&#65533;C '&#65533;&#65533;&#65533;R&#65533;&#65533;&#65533;)?P&#65533;  &#65533;&#65533;&#592;&@&#65533;&#65533;&#65533;&#27874;&#65533;&#65533;a e&#65533;&#65533;p&#65533;2qUCUI&#65533;U&#65533;&#65533;c,7&#65533;8&#65533;3:&#65533;[&#65533;0&#65533;1&#65533;4&#65533;&#65533;=&#65533;<S8,&#65533;1U&#65533;&#65533;@&#65533;R-k&#65533;7&#65533;&#65533;@2$&#65533;&#65533;&#65533;&#65533;&#65533;V)&#65533;&#65533;@JA&#65533;&#65533;E&#65533;&#65533;&&#65533;5T&#65533;&#65533;`q&#65533;v`
&#65533;0&#65533;F1&#65533;&#65533;&#65533;v
go&#65533;(&#65533;&#65533;wT&#65533;S&#65533;@3&#65533;
R&#65533;&#65533;` &#65533;&&#65533;0&#65533;&#65533;&#65533;#p?&#65533;&#680;&#65533;X&#65533;&#65533;a&#65533;&#65533;
u&#65533;u&#65533;u&#65533;&#353;J&#65533;@8I&#65533;&#65533;&#65533;&#65533;z&x+&#65533;t"&#65533;&#65533;|&#65533; +&#65533;rm&#65533;r&#65533;zl&#65533;&#65533;h=f&#65533;h&#65533;!&#65533;k&#65533;c]&P=&#1124;`1&#65533;"]&#65533;&#65533;&#65533;3~&#65533;XG&#65533;6t)&#65533;Nd828&#65533;&#65533;&#65533; i-&#65533;&#65533;*(&#65533;Y&#65533;OL&&#65533;&#65533; &#65533;&#65533;~&#65533;	@&#65533;&#65533;&#65533;&#65533;0z&#65533;j&#65533;{&#151;Q	&#65533;P	&#65533;&#65533;R@&#65533;Q&#65533;&#65533;T&#65533;&#65533;&#65533;&#65533;
&#65533;&#65533;<0 &#65533;&#65533; &#65533;&#65533;0?YPR&#65533;&#785;&#65533;C&#65533;1S^&#752; JY+Cb2ERHt&#65533;TP&#65533;U&#65533;2&#65533;/TyR&#65533;,{&#65533;9)&#65533;/t2N>&#65533;C&#65533;1&#65533;C&#65533;&#65533;u1&#65533;[&#65533;de&#65533;!&#154;A5T&#65533;/h c&#65533;p&#65533;&#65533;&#65533;&#65533;&#65533;&#65533;&#65533;QG&#1734;&#65533;&#65533;&#65533; &#65533;	&#65533;&#65533;&#65533;u7 4"&#642;8`B&#65533;s&#65533;gN&#65533;3&#65533;&#65533;,&#65533;@&#65533;&#65533;&S&#65533;x`%&#65533;&#65533;\&#1108;f&#65533;#&#65533;&#1294;[Z};1~&#65533;'&#65533; &#65533;&#65533;A'IPF&#65533;FII&#65533;&#65533;&#65533;a|&#65533;J&#65533;`&#65533;&#65533;\&#65533;K`&#65533;&#65533;&#1118;&#65533;&#65533;	&#65533;5(&#65533;&#65533;&#65533;ZI&#65533;&#65533;&#65533;&#65533;	&#65533;}&#65533;&#65533;\&#65533;&#65533;&#65533;T&#65533;0&#1427;
x&#65533;H&#65533;&#65533;+&&#65533;6&#65533;qG&#65533;&#65533;T2&#65533;2&#65533;&#65533;6&#65533;&#65533;&#65533;&#65533;&#65533;&#65533; &#682;p&#65533;&#65533;&#65533;h&#65533;&#65533;&#65533;&#65533;&	%
&#65533;&#65533;&#1175;&#65533;3&#65533;	&#65533;&#65533;&#65533;o&#25277;&#65533;&#65533;&#65533;&#65533;&#1111;&#65533;&#65533;&#65533;&#65533;&#65533;q&#65533;&#65533;&#65533;@#B&#65533;\wl&#65533;YXtd1&#65533;1rc$&#65533;3l&#65533;^&#65533;&#65533;-D&#65533;&#2017;g)c&#65533;&#761;&#65533;:&#65533;Bw&#1635;U6&#65533;&#65533;!&#65533;&#65533;&#65533;&#65533;/[&#65533;=0&#65533;}0&#65533;u<&#65533;@&#65533;= 
x 
 &#65533;1&#65533;@&#65533;_Fa`T&#132;p&#65533;h[&#65533;Y&#65533;&#65533;&#65533;&#65533;&#65533;a`"&#65533;&#65533;&#65533;&#498;n&#65533;Rw&#65533;Cfc<Dt&#65533;3
&#65533;&#1269;@&#65533;A2=&#65533;&#65533;&#65533;+&#65533;M&#65533;&#65533;qV&#65533;&#65533;p&#357;UZ0&#65533;(&#65533;&#65533;X&#65533;&#65533;&#65533;P&#65533;u2&#65533;@&#65533;, %&#65533;&#65533;&#65533;'&#65533;&#65533;&#65533;	gR&#403;&#65533;R&#65533;7&#65533;IHH&#65533;&#65533;&#65533;!	h&#65533;&#65533;W&#65533;&#65533;&#65533;&#21953;&#65533;&#65533; &#65533;e&#65533;&#65533;&#65533;&#65533; &#65533;&#65533;`&#65533;&#65533;~&#551;B&#65533;a&#65533;08v^$&#65533;X&#65533;R&#65533;A&#65533;&#65533;&#65533;7&#65533;y&#51224;4 l&#858;&#65533;&#65533;&#65533;#&#65533;	O&#65533;&#65533;&#65533;&#65533;&#684;}&#65533;&#1757;1&#65533;&#65533;&#65533;&#65533;0J&#65533;&#65533;&#65533;|&#65533;V&#65533;qq
&#65533;&#65533;i&#65533;X3&#65533;&#65533;&#65533;&#65533;(Wtg&#65533;&#65533;-&#65533;?&#65533;?}&#65533;&#65533;&#65533;4&#65533;&#65533;&#65533;>&#1635;
s&#65533;&#65533;R&#65533;&#65533;&#65533;&#65533;$&#65533;&#65533;&#1153;&#65533;m&#65533;B]&#65533;&#65533;&#65533;NP&#65533;&#65533;1&#65533; &#65533;&#65533;&#65533;V9&#65533;&#1124;&#65533;Q&#65533;&#65533;&#65533;&#65533;\p &#65533;&#65533;l.(&#65533;>w&#65533;G1&#846;&#65533;qGsA6V&#65533;2Ys&#65533;N&#65533;;V&#65533;&#65533;U=&&#65533;&#1476;&#65533;&#65533;&#65533;&#65533;O&#65533;&#963;&#65533;*0&#65533;&#65533;
L&#65533;&#65533;&#65533;r&#65533;sB&#65533;dl|h9B&#65533;&#65533;&#65533;p&#65533;&#65533;&#65533;,&#65533;&#65533;&#65533;A&#65533;&#65533;'&#65533;&#65533;&#65533;&#65533;`&#65533;PF&#65533;&#65533;&#21664;&#65533;&#65533;t@&#65533;&#65533;&#65533;0
&#65533;&#65533;&#65533;p&#65533;0kT&#65533;0 &#65533;0&#65533;&#65533;Vf&#65533;&#65533;p&#473;&#65533;&#65533;&#65533;&#65533;&#65533;QRR&#65533;D&#65533;&#65533;&#65533;=&#65533;#&#65533;nu#H>P&#65533;&#1865;&#65533;D9&#65533;Y&#65533;|&#65533;&#65533;&#65533;&#65533;@&#65533;	&#65533;&#65533;&#65533;	P&#65533;&#65533;&#65533;&#65533;&#474;&#793;&#65533;&#65533; &#65533;&#65533;&#65533;&#65533;&#65533;}qd&#65533;&#65533;@&#65533;&#65533;8u&#65533;&#65533;A&#65533;&#65533;B&#65533;&#1952;p 1&#65533;&#65533;Q&#65533;9&#65533; Or &#65533;&#65533;;&#65533;7B} &#65533;&#65533;&#65533;=mC&#65533;&#65533;&#65533;&#65533;&#54484;&#65533;RO&#65533;1s"Ku&#65533;1Uz&#65533;&#65533;?&#65533; &#65533;&#65533;e&#65533;
#F"&#65533;&#65533;@5a&#65533; %&#65533;&#65533;&#65533;`&#65533;&#65533;q&#65533;&#65533;&#65533;&#65533;P# &#65533;&#65533;&#65533;&#65533;&#65533;&#65533;^Z&#65533; &#65533;~&#65533;!&#65533;^&#65533;&#65533;RP&#65533;
&&#65533;Mfm&#65533;,&#65533;&#65533;64&#65533;#&#65533;!w&#65533;&#65533;!&#65533;0F&#65533;+&#65533;&#65533;&#65533;&#65533;&#65533;&#65533;@&#1482;&#1087;&#65533;&4&#65533;i!:3&#65533;&#65533;&#65533;&#65533;&#65533;J""&#65533;(&#65533;#&#511;#&#65533;&#65533;&#1151;p&#65533;(&#65533;&#65533;&#65533;	e&#65533;$%J,&#65533;GC&#65533;%B&#65533;&#65533;&#65533;&#65533;
&#65533;&#65533;O&#65533;~&#65533;IZx&#65533;&#65533;A&#65533;h"T&#65533;&#65533;&#65533; :&#65533;&#65533;,&#65533;&#65533;&#65533;&#65533;8&#65533;&#65533;&#611;g&#1026;@`&#65533;&#65533;&#65533;/K&#65533;w&#65533;"&#65533;F&#65533;	4&#65533;s&#65533;&#65533;_`&#65533; &#65533;c2j&#65533;&#65533;+&#65533;o&#65533;8b&#65533;&#65533;{&#65533;A"Z&#65533;p&#65533;&#65533;&#65533;sZ&#1056;&#65533;&#65533; j&#65533;&#65533;c0e!38&#65533;&#65533;&#65533;h@&#1397;<&#65533;&#65533;&#65533;&#65533;&#65533;FGZ&#1529;u&#65533;&#65533;&#65533;&#65533;&#65533;&#65533;&#65533;&#65533;I! &#65533;&#65533;&#65533;&#65533;&#65533;dX&#65533;!&#65533;&#65533;&#725;O?^&#65533;&#65533;&#65533;&#65533;&#65533;&#1405;&#65533;B<&#65533;&#65533;&#65533;@H&#65533;_&#65533;A&#65533;a&#65533;&#65533;&#65533;4&#351;W&#2014;&#65533;
4&#65533;&#65533;&#65533;&#65533;&#65533;w &#65533;&#65533;&#65533;;&#65533;$&#65533;^0fH@H&#65533;&#65533;d&#65533;!&#65533;d&#65533;&#65533;&#65533;j&#65533;&#65533;2&#65533;&#304;&#65533;&#65533;@&#65533;&#65533;&#65533;&#65533;&#65533; ~&#65533;&#65533; 2H&#65533;&#65533;a.&#65533;&#65533;a&#65533;sl<qG{&#65533;&#65533;G i&#65533;&#65533;&#65533;,$!E&#65533;A&#645;&#65533;&#65533;&#65533;&#65533;.@&#65533;$&#65533;P&#65533;&#65533;:&#65533;pCS&#65533;&#65533;hx&#65533;&#65533;<&#65533;3"w&#65533;AH&#65533;&#65533;&#65533;;&#65533;R&#65533; &#65533;y&#65533;g&#65533; B&#65533;@G!?&#65533;&#65533;"!&#65533;,&#65533;"-#&&#65533;x&#65533;	Ur!R:]&#65533;&#65533;&#1028;&#65533;L&#65533;&#65533;%&#65533;`7]&#65533;&#65533;W*`! r&#65533;&#65533;&#65533;&#65533;&#65533;]q&#65533;&#65533;:&#65533;v*"r&#65533;&#65533;&&#65533;C&#65533;P `&#65533;&#65533;tp&#65533;L@&#65533;,&#65533;2&#65533;.wn&#65533;&#344;K&#65533;Zc&#65533;&#65533;q&#65533;&#65533;Q&#65533;!P&#65533;&#65533;A}b&#65533;@&#65533;!&#65533;&#65533;t&#65533;&#65533;h&#65533;&#65533;&#65533;&#65533;&#65533;&#65533;&#65533;`f&#65533;'&#65533;R&#65533;&#65533;&#65533;&#65533;|&#65533;&#65533;&#65533;&#1538;&#65533;x&#65533;X&#65533;&#65533;c&#65533;z9X8&#65533;*&#65533;&#65533;&#31251;&#65533;9&#65533;JQ)&#65533;&#65533;b&#65533;&#65533;&#65533;'&#65533;&#65533;&#65533;&#65533;+/=&#1484;8h&#65533;z^(=&#65533;&#65533;&#65533;&#65533;&#65533;&#65533;[&#65533;&#65533;Kp&#65533;m&#65533;&#65533;&#65533;&#65533;G&#65533;&#65533;&#65533;&#65533;n&#65533;A&#65533;I&#65533;&#65533;6&#65533;&#65533;N&#65533;&#65533;
&#65533;b&#65533;&#65533;Bj&#65533;&#65533;&#65533;&#65533;jp&#65533;GD</H 9&#65533;&#65533;8^&#65533;&#65533;&#1938;&#65533;&#65533;&#65533;nd&#65533;w&#65533;q&#65533;&#65533;!&#728;&#65533;&#65533;&#65533;<&#65533;k@&#1212;I&&#65533;i&#65533;&#65533;&#65533;@&#65533;&#65533;&#65533;XJ	P0&#65533;m&#65533;&#65533;0]&#65533;&#65533;&#65533;&#65533;i&#65533;&#65533;&#1166;G$&#65533;&#65533;8u&#65533;&#65533;&#65533;&#65533;&#65533;&#65533;>&#65533;&#65533;&#65533;&#65533;j&#625;&#65533;WB&#65533;	E&#65533;&#65533;&#65533; k	&#65533;&#65533;!t&#65533;p&#65533;B&#65533;P&#65533;&#65533;&#1191;a&#65533;0&#65533;m!l&#65533;&#65533;	&#65533;&#65533;*&#65533;8&#65533;b
&#65533;<&#65533;&#65533;g^&#65533;o&#65533;Z&#65533;=&#65533;&#65533;:&#65533;a!M(F&#65533;&#65533;&#65533; &#65533;&#65533;`B`&#65533;&#65533;4&#65533;,w@&#65533;&#65533;&#65533;&#65533;&#65533;&#65533;^ &#65533;&#65533;&#65533;&#65533;&#65533;Z&#65533;G&#65533;y&#65533;&#65533;&#65533;|@"F&#65533;&#65533;&#65533;	&#65533;_|&#65533;.ag)&#288;&#65533;nf&#65533;&#65533;Pk!nX&#65533;Z&#65533;9&#65533;U&#65533;&#65533;G%\&#65533;L&#65533;V&#65533;X=&#65533;&#65533;&#65533;&#65533;&#65533;&#65533;&#65533;&#65533;H&#65533;3J&#732;&#65533;&#65533;&#65533;l7&#65533;&#65533;&&#65533;&#65533;&#65533;.&#65533;%&#65533;C*"4&#65533;&#65533;&#65533;<&#65533;&#65533;?&#65533;`4&#65533;$!Kcdz&#65533;&#65533;&#65533;E&#65533;iyY&#65533;4&#65533;&#65533;&#65533;&#65533;&#65533;&#65533;WK&#65533;>&#65533;&#65533;&#65533;&#65533;'&#65533;&#65533;&#65533;u L&#65533;X[&#65533;BJ&#65533;AC4&#65533;A&#65533; 	&#65533;&#65533;~[&#65533;V9&#185;H&#65533;-j!2`L&#65533;qE&#65533;$H&#65533;&#65533;&#65533;5.q4&#65533;&#397;&#65533;xMlf!&#65533;&#14737;&#65533;&#65533;&#65533;&#65533;s#MB&#65533;1h&#175;&#65533;&#65533;D&#65533;&#65533;&#65533;&#137;3&#65533;&#65533;.v@&#65533;?&#65533;&#65533;&#65533;`&#594;&#65533;&#65533;4P0;&#65533;qB&#65533;%&#65533;R&#65533;C&#65533;z&#771;^&#65533;&#65533;&#65533;9&#732;Mb&#65533; &#65533;g>&#65533;&#65533;8&#65533;BbA&#65533;&#65533;&#65533;_B&#65533;G0Sac)&#65533;&#65533;M&#65533;&#65533;&#65533;&#65533;&#65533;n&#65533;&#65533;&#65533;?&#65533;&#65533;&#65533;&#65533;-dO&#65533;&#65533;&#65533;&#65533;&#65533;&#65533;&#65533;
!
d&#65533;&#65533;&#65533;&#65533;&#65533;&#65533;&#65533;&#65533;M&#65533;&#7747;&#65533;I
&#65533;%vT&#65533;&#65533;&#65533;&#65533;?VHu&#65533;%^/&#65533;pp/&#65533;.&#65533;@"&#65533; `&#65533;&#65533;A9&#65533;a&#65533;&#65533;&#65533;d)&#65533;Yg&#65533;&#65533;8< !E@BH&#65533;;&#65533;&#65533;L&#65533;&#65533;B.&#65533;&#65533; &#65533;@&#65533;S&#65533;"&#65533;(&#65533;*&#65533;d&#65533;K1&#65533;,&#65533;&#65533;&#65533;0&#65533;&#65533;Ky#oG6&#65533;d&#65533;&#65533;&#65533;&#65533;&#65533;&#65533;'&#65533;&#65533;1B	H&#65533;&#65533; =&#65533;&#65533;y&#65533;HFM@	&#65533;&#65533;6&#65533;G&#65533; C2&#65533;h&#1157;.x!U0&#65533;	FI&#65533;&#65533;&#925;&#65533;&#65533;&#65533;6&#65533;
&#65533;&#65533;&#65533;&#65533;&#65533;&#65533;fK	&#65533;-Y&#65533;&#65533;&&#65533;&#65533;&#550;&#65533;9-j*U`&#65533;&#65533;T#G&#65533;1&#65533;A&#65533;p&#65533;@ &#65533;&#65533;Pd|&#65533;&#65533;t&#65533;H&#1740;&#65533;&#65533;&#65533;&#1145;kD&#65533;s&#65533;[J&#65533;C&#65533;M&#65533;&#65533;8Oh
x@!+&#65533;&#65533;K&#65533;s&#65533;&#1601;hX/&#65533;&#65533;p_t&#65533; &#65533;cB&#65533;a9&#65533;&5&#65533;&#65533;&#65533;B&#65533;
&#65533;&#65533;&#65533;&#65533;-"&#65533;A\&#65533;&#65533;&#65533;&#65533;)d!&#65533;KB&#65533;&#65533;d&#65533;&#65533;&#65533;2QJ&#65533;0&#65533;&#65533;#q@&#65533;k&#65533;&#65533;&#65533;&#65533;t&#65533;sU&#65533;R&#65533;_&#65533;c&#65533;0&#65533;?lv3c&#65533;*W&#65533;X &#65533;&#65533;&#65533;I&#65533;B&#65533;	&#65533;B=	D&#65533;A%&#65533;t&#65533;
&#65533; }&#65533;j_&#65533;%&#65533;Z` \0L! &#65533;&#65533;&#65533;6&#65533;&#65533;&#65533;&#65533;`&#65533;
T&#65533;&#65533;]&#65533;P&#65533;&#214;&#140;&#65533;&#65533;J&#65533;&#65533;Ra&#1144;&#65533;K&#65533;e6>f-&#65533;&#65533;&#65533;P&#65533;&#65533;X&#65533;:KBDS9&#65533;&#768;9&#65533;x6&#65533;&#65533;:WX&#65533;R&#65533;?&#65533;&#65533;&#65533;g<&#65533;6yh&#755;&#65533;&#65533;g=&#65533;&#65533;&#65533;&#65533;&#65533;&#65533;&#65533;&#65533;&#65533;&#65533;TI&#65533;&#65533;:Tn9&#1529;&#65533;4/B&#65533;S
M&#250;&#65533;|&#65533;u&#65533;&#65533;n&#65533;~&#65533;A&#65533;&#1734;&#65533;@&#65533;:&#65533;!&#65533;K&#65533;&#65533;?!&#65533;V&#65533; &#65533;0E&#65533;&#65533;F&#65533;	&et&#65533;&#65533;&#65533;&#65533;&#65533;X&#65533;tMk&#65533;&#65533;|)&#65533;4BD'&#65533;&#65533;&#65533;#&#65533; z&#65533;( dC&#65533;&#65533;&#65533;7*P&#65533;&#65533;&#65533;EF&#65533;&#65533;&#65533;&#65533;xt&#65533;&#65533;4&#65533;&#65533;&#65533;&#65533;&#1282;xA&#65533;&#65533;
Q&)&#65533;&#481;&#65533;G&#65533;4>&#65533;cd]&#65533;&#65533;&#65533;&#65533;&#65533;8&#65533;&#65533;#&#453;,"&#65533;^Hb&#65533;@t#&#65533;F&#65533;&#65533;&#65533;&#65533;4&#65533;W&#65533;Q&#65533;&#65533;?&#65533;&#281;&L&#65533;L2 2(p&#65533;Zs&#65533;&#65533;1&#65533;b&#65533;&#65533;&#65533;p&#65533;<24   # 2&#65533;&#65533;&#65533;dA&#65533;&#65533;@(b&#65533;I	&#65533;e^&#65533;&#65533;
&#65533;&#65533;&#65533;&#65533;u&#65533;&#65533;&#65533;&#65533;Y-&#65533;T4&#65533;&#65533;&#65533;G&#65533;0K@&#65533; &#65533;gw&#65533;l!~&#65533;&#65533;cE+"d&#65533;U&#65533;5B$&#65533;&#65533;&#65533;&#1795;&#65533;Z&#65533;&#65533;p0&#65533;!,&#65533;&#65533;G&#65533;&#65533;&#1220;&#65533;&#65533;Q&#65533;b&#65533;Mh=3&#65533; i{&#65533;&#65533;&#65533;>"&#65533;x1)7&#65533;&#65533;R&#65533;&#65533;e&#65533;&#65533;`&#65533;.&#65533;&#65533;&#65533;7&#65533;90&#65533;&#65533;&#65533;$&#65533; &#65533;`@S
&#65533;&#65533;p&#65533;Q&#65533;&#65533;B%K&#65533;&#65533;~c&#65533;&#65533;C(&#65533;4H8&#65533;&#65533;&#65533;0&#65533;q8&#65533;&#65533;bjc&#65533;%&#65533;#)&#65533;&#65533;(6&#65533;X&#65533;&#65533;0&#65533;p&#65533;&#65533;&#65533;&#65533;&#65533;Q&#65533;&q&#65533;&#65533;z&#65533;%i&#65533;c&#65533;&#65533;&#65533;&#65533;Cp&#65533;&#65533; &#65533;&#65533;[&#65533;4@&#65533; &#65533;&#65533;&#65533;&#65533;&#65533;(&#65533;&#65533;d&#65533;'&#65533;&#65533; +`&#65533;+&#65533;&#65533;&#65533;A;&#65533;P8A&#65533;(&#23046;&#65533;&#65533;(=[
&#65533;&#65533;&#65533;&#65533;C&#65533;&#65533;P(&#173;&#65533;&#65533;&#1630;&#65533;<&#65533;&#726;&#65533;&#65533;<&#65533; D&#65533;+P&#65533;+)&#65533;&#65533;p;&#65533;&#65533;2&#65533;&#65533;24&#65533;#h&#65533;"&#65533;&#65533;H=h&#65533;&#275;&#65533;c&#1603;Z
hC" h&#65533;&#65533;A&#569;U&#65533;&#65533;wH&#65533;!&#65533;&#65533;A&#65533;&#65533;&#65533;K@&#65533;&#65533;&#65533;	I&#65533;&#65533;&#65533;&#65533;E&#65533;&#65533;&#65533;v&#65533;p&#65533;&#65533;&#65533;&#65533;&#65533;B &#33492;h3x"V&#65533;>&#65533;E&#65533;&#65533;&#65533;&#65533;-H '8"&#1304;&#65533;&#748;&#65533;&#65533;)&#65533;&#65533;,&#65533;&#65533;J&#65533;"&#65533;8&#2008;&#65533;[
&#65533;&#65533;8&#65533;g&#65533;&#65533; @&#65533;0&#65533;&#65533;&#65533;=&#1059;&#65533;&#65533;&#65533;-<&#65533;&#65533;	&#65533;&#65533;&#65533;&#65533;&#65533;8@&#65533;&#65533;&#65533;&#65533;&#65533;7&#65533;&#65533;$&#65533;z&#65533;*&#65533;&#65533;U&#65533;&#65533;Y&#65533;u&#65533;&#65533;&#65533; 
&#65533;R&#65533;z%&#65533;P&#65533;&#65533;y@Q&#65533;&#65533;&#65533;&#65533;&#65533;&#65533;&#65533;%&#65533;I&#65533;X
&#65533;+&#65533;cB&b&#65533;&#65533;x&#65533;&#65533;&#65533;\&#65533;&#65533;0&#65533;&#65533;)&#65533;&#65533;&#65533;8&#65533;h&#65533;o|J&#65533;1&#65533;&#65533;m&#65533;&#65533;0
&#65533;&&#65533;&#65533;&#65533;(&#65533;&#65533; %&#65533;^Z&#65533;Y@qP&#65533;8@&#65533;7&#65533;-&#65533;+&#65533;0A:0&#65533;&#65533;4&#65533;z&#65533;$w0 t ,`F`&#65533;2&#1075;"<&#65533;S&#65533;&#65533;&#65533;[8[&#65533;+&#65533;&#65533;&#65533;"&#65533;&#65533;j`"&#1276;&#65533;{1&#65533;X&#65533;g(|8&#65533;&#65533;K;&#65533;&#65533;2ED&#65533;E&#65533;&#65533;[&#65533;4&#65533;2&#65533;@&#65533;&#65533;.&#65533;&#65533;H&#553;2[&#65533;RD&#65533;=&#65533;3&#65533;&#65533;&#65533;y&#65533;3R&#65533;
&#65533;&#65533;&#65533;&#65533;`&#65533;	=&#65533;L<&#65533;t&#65533;&#65533;.&#65533;&#65533;&#65533;MH&#65533;x3&#65533;&#65533;&#65533;&#65533;&#65533;h&#65533;@&#65533;cH&#65533;C&#65533; P&#65533;&#65533;&#65533;F&#65533;X &#65533;C&#65533;!!p&#65533;\(&#65533;&#65533;jA&#65533;&#65533;&#65533;Z&#65533;&#65533;8&#65533;8&#65533;U,&#65533;&#65533;r&#65533;&#65533;,&#65533;, #qt&#65533;?&#65533;	&#65533;&#65533;&#65533;`&#65533;	?&#65533;&#65533;&#65533;/y&#65533;&#65533;"M&#65533;&#65533;)&#65533;#5&#65533;&#65533;P&#65533;E1%
Q@&#65533;&#65533;H&#65533;&#1343;&#65533;?&#65533;&#65533;v&#65533;&#65533;&#65533;&#65533;N&#65533;0&#65533;&#65533;J.&#65533;&#65533;&#65533;IQr.&#65533;Y&#65533;&#65533;&#65533;&#65533;&#65533;&#625;&#65533;&#65533;&#65533;&#65533;&#65533;b&#65533;&#65533;y&#65533;&#65533;&#65533;S&#65533;QZ&#65533;&#65533; &#65533;&#65533;&#65533;	&#515;Y\m	&#65533;9&#65533;c&#696;tP&#65533;X&#65533;/ex\&#65533;x&#65533;\&#65533;[&#65533;0PJ&#65533;(&#65533;&#65533;&#65533;&#65533;)9j&#1165;&#65533;!&#65533;cx&#65533;D&#33061;X&#65533;MX&#65533;	p&#65533;&#65533;&#65533;&#65533;Z&#65533;&#65533;&#65533;8&#65533;&#65533;&#65533;@d&#65533;&#65533;|*C&#65533;*&#65533;09&#65533;&#65533;T&#65533;Ei&#65533;&#65533;&#65533;P&#65533;:a&#65533;&#236;&#1272;&#65533;3'&#65533;B D&#65533;3&#65533;&#65533;8(t`&#65533;&#65533;&#65533;)+([&#65533; 4&#65533;&#1380;	|&#65533;@&#65533;&#65533;&#65533;c}&#65533;[q&#65533;&#65533;&#543;E]	&#65533;/KV&#65533;$:&#65533;
&#1764;&#65533;`&#65533;&#65533;< 4&#65533;&#65533;&#1029;&#65533;4
&#65533;[ &#65533;&#65533;W&#65533;]`64 &#65533;&#65533;&#65533;`&#65533;&#65533;&#65533;
&#65533;&#65533;q&#65533;&#65533;"&#65533;&#65533;OB&#65533;&#64810;v&#65533;&#65533;&#65533;O&#1089;&#65533;!&#65533; &#65533;&#65533;&#65533;&#65533;&#12291; &#65533;&#65533;S&#65533;S	GU&#65533;P&#65533;&#226;&#65533;u&#65533;0&#65533;c?&#65533;h&#65533;AY&#65533;z&#65533;&#65533;&#65533;{*&#65533;&#65533;R&#65533;&#65533;&#65533;p&#65533;&#65533;Q&#65533;&#65533;&#65533;L7&#65533;&#65533;&#65533;&#65533;&#65533;%(&#65533;%X&#65533;f&#65533;Y&#65533;x&#65533;7S&#65533;&#65533;&#65533;E&#65533;  U{3&#65533;P&#65533;&#65533;&#65533;Z&#65533;&#65533;Q&#65533;d&#636;&#65533;&#65533;z:Q&#65533;&#65533;\&#65533;&#65533;!8&#65533;&#65533;&#65533;&#65533;&#65533;&#65533;&#65533;&#65533;&#65533;&#65533;&#65533;&#65533;xD&#65533;4&&#65533;&#65533;&#65533;&#65533;&#65533;8&#65533;0&#65533;&#65533;&#1346;X&#65533;&#1357;&#65533;&#65533;&#65533;{0&#65533;<&#65533;&#65533;4&#65533;&#65533;U8T(&#65533;/(&#65533;&#65533;&#65533;&#1024;&#65533;&#65533;&#65533;' &#65533;hK&#167;&#65533;&#65533;'&#65533;&#65533;'.AX&#65533;&#65533;&#65533;&#65533;j&#65533;j*B6&#65533;&#65533;&#65533;:=&#65533;LU&#65533;&#65533;C&#65533;9F&#65533;l&#65533;&#65533;m&#65533;&#65533;CX &#65533;&#65533;&#65533;&#65533;24&#65533;&#311;K&#65533;&#65533;&#65533;L&#65533;&#65533;&#65533;4D&#65533;&#65533;]&#65533; &#65533;&#65533;b&#1435;9&#65533;&#65533;&#65533;&#65533;&#65533;M"E_&#65533;&#65533;&#65533;&#65533;dY&#1849;[&#65533;x&#65533;q}u&#65533;&#65533;.&#65533;A8&#65533; &#65533;WP&#65533;&#65533;T&#65533;&#65533;<&#65533;&#65533;&#65533;&#65533;~&#65533;%c&#65533;4&#65533;P &#65533;&#65533;&#65533;&#65533;0&#65533;&#65533;&#65533;i&#65533;!>&#250;&#65533;&#2000;&#1548;&#65533;&#65533;,&#65533;E&#65533;m>0b&#453;p&#65533;5P&#65533;&#717;&#65533;&#65533;&#65533;PQE&#65533;1&#1637;@&#65533;&#65533;0&#65533;&#65533;)&#1249;	&#65533;I&#65533;&#65533;MQ&#65533;t&#65533;&#65533;&#65533;&#65533;3&#65533;&#65533;]&#65533;&#1505;&#65533;ax&#65533;&#65533;,&#65533;&#65533;7v&#65533;&#65533;&#65533;/z&#65533;&#65533;z&#65533;&#65533;&#65533;&#65533;&#65533;&#65533;i&#65533;t&#65533;&#65533;&#65533;&#65533;y&#65533;&#65533;&#65533;&#65533;#"?&#65533;#&#65533;&#65533;&#65533;/&#65533;&#65533;D[e&#65533;&#65533;B&#65533;0SdZ&#65533;x&#65533;&#65533;&#65533;]&#65533;&#65533;9&#65533;	&#65533;&#65533; &#65533;&#65533;cE&#65533; p&#65533;&#65533;&#65533;>d&#65533;&#65533;&#65533;&#65533;0!&#65533;O&#841;0#&#65533;&&#65533;&#65533;\&#65533;)&#65533;q@&DBE&#65533;&#65533;&#133;&#65533;&#65533;P&#65533;&#65533;&#65533;&#65533;.D+&#65533;&#65533;&#65533;&#65533;&#65533;&#65533;DP&#65533;Ad6&#65533;&#65533;&#65533;}&#65533;&#921;J&#65533;&#1658;;&#65533;c&#65533;&#65533;&#65533;&#65533;&#65533;j0  &#65533;Y
&#65533;
&#65533;&#65533;&#65533;_&#65533;&#65533;b&#65533;&#65533;w&#65533;&#65533;E&#65533;L|&#65533;9b%&#1446;0^&#65533;&#65533;&#65533;P&#65533;}\
{&#65533;;&#419;&#65533;&#533;<&#65533;U&#65533;&#65533;&#65533;&#65533;&#65533;&#65533;&#65533;&#65533;I&#65533;^XA&#65533;J&#61162;0&#65533;W&#65533;&#65533;v=&#65533;&#65533;y5F&#65533; &#65533; &#65533;&#65533;&#65533;&#65533;&#19134;0&#65533;DP&#65533;&#354;&#65533;9&#65533;3&#65533;&#65533;$QpT{&#65533;&#65533;dq`\&#65533;Xq&#65533;	&#65533;"F&#65533;&#65533;&#65533;-W&#65533;&#65533;3X8&#65533;&#65533;&#65533;&#65533;P&#65533;P6z&#65533;&::-&#1504;&#65533;&#65533;0&#65533;&#65533;&#65533;&#65533;&#65533;rb&#65533;!&#65533;&#784;&#65533;<Q]7&#65533;&#65533;&#65533;NF&#65533;&#1440;
\]
S&#65533;!h&#1605;&#65533;&#65533;x&#65533;
qZ&#65533;&#65533;&#1306;ub&#65533;&#356;&#65533;&#65533;&#65533;&#65533;z&#65533;Z+&#65533;'&#65533;,&#65533;&#65533;&#65533;&#65533;&#65533;I&#65533;&#65533;&#65533;6m&#65533;&#65533;&#65533;&#65533;K&#65533;&#65533;)&#65533;&#65533;&#65533;ZS7&#65533;c?^-@&#65533;h&#65533;V&#65533;"&#65533;&#65533;&&#65533;&#65533;&&#65533;Xd&#65533;B&#65533; bH&#65533;&#65533;&#65533;P&#65533;8&#1251;H&#65533;&#65533;Zh+&#65533;-&#65533;S&#65533;&#65533;&#65533;1&#65533;,&#65533;
&#65533;&#65533;&#65533;a&#65533;&#65533;&#65533;&#1786;&#65533;z&#65533;&#353;&#65533;&#65533;M]V&#65533;B&#518;`&#65533;&#65533;&#65533;Ra;HW&#65533;\&#65533;&#65533;[i&#65533;&#65533;f^&#65533;[&#526;c&#1385;&#65533;&#65533;&#65533;#&#65533;t &#65533;&#65533;&#65533;&#65533;&#65533;MZ&#65533;o&#65533;;&#65533;&#1027;&#65533;~M&#65533;8 &#65533;XWf[&#65533;\{&#65533;p&#65533;&#65533;_t=&#1027;I(&#65533;IP&#65533;&#65533;H&#65533;v&#65533;&#65533;X&#65533;&#65533;&#65533;
&#65533;L!&#65533;H&#65533;&#65533;D0`&#65533;&#65533;&#65533;.&#65533;'*&#65533;	X&#65533;K^
xJ>6l&#65533;&#65533;&#65533;&#65533;&#65533;&#65533;&#65533;,t&#65533;&#65533;&#65533;&#65533;&#65533;q9E&#65533;&#65533;}&#65533;&#65533;e[&#65533;i&#65533;&#65533;,&#65533;&#65533;&#65533;&#65533;@&#65533;; d&#65533;>&#65533;&#65533;duH&#65533;!&#65533;&#65533;!O&#65533;&#65533;&#65533;&#65533;&#65533;%&#65533;+&_&#65533;&#65533;^&#885;&#65533;)_;X&#65533;&#60814;J&#65533;&#1061;p/&#65533;]&#65533;C&#65533;1&#65533;&#65533;M&#65533; &#65533;&#65533;&#65533;<X&#65533;&#65533;&#65533;q&#65533;&#65533;H/U&#65533;c&#65533;!&&#65533;]&#65533;p&#65533;Jp&#65533;O &#65533;,
&#65533;&#65533;&#1077;6M&#65533;7uq&#65533;&#65533;&#1236;&#717;D&#65533;&#65533;X&#65533;7W&#65533;-Gr&#65533;`&#65533;&#65533;P&#65533;C&#65533;	X* &#65533;&#65533;T8&#65533;&#65533;+&#65533;&#65533;&#65533;&#65533;$&#65533;Z&#65533;t&#65533;&#65533;Z~&#65533;&#65533; &#65533;?&#65533;%':&#65533;&#65533;7\&#1892;bDP&#65533;
&#65533;&#389;&#65533;&#65533;&#65533;&#65533;&#65533;&#1723;Q8 bun&#65533;&#65533;U&#65533;&#65533;&#65533;&#65533;X&#65533;&#65533;&#65533;)1&#1266;&#65533;&#65533;&#65533;^ &#65533;nob&#579;tp&#65533;&#65533;&#65533;f@&#65533;y&#937;&#65533;9&#65533;&#10498;&#65533;&#65533;)&#65533;&#65533;&#65533;I&#65533;&#65533;&&#65533;4&#65533;&#65533;t &#65533;&#65533;&#65533;"`&#65533;&&#65533;&#65533;>&#65533;w8&#65533;!&#65533;&#65533;Z&#65533;q&#1611;&#65533;&#65533;H&#65533;&#65533;&#65533;&#65533;o&#65533;&#65533;&#65533;&#65533;~&#65533;>&#65533;&#65533;&#65533;( &#65533;["&#65533;&#65533;/x&#65533;(&#65533;5F&#65533;7G&#65533;	5&#65533;`@.03&#65533;&#65533;t#w&#65533;ib&#65533;a&#65533;!Yz&#65533;&#65533;J%&#1229;n^2&#65533;
&#65533;&#65533;&#65533;&#781;,&#65533;VYmp^&#65533;&#741;x5&#65533;&#65533;&#65533;&#65533;&#65533;&#65533;&#65533;&#65533;&&#1254;&#65533;fA`&#65533;&#65533;b&#65533;sPU@&#65533;k	[k&#65533;&#65533;$&#65533;&#65533;&#65533;&#65533;&#65533;l&#65533;o	"&#65533;S&#65533;&#65533;&#65533;&#65533;&#1116;2&#65533;D&#65533;0Ax&#65533;{&#65533;p&#65533;&#65533;tZ&#65533;P&#65533;&#65533;)xS&#65533;&#1792;&#128;&#65533;&#65533;&#65533;
&#65533;w!)Pa"Q&#65533;<&#65533;&#65533;&#65533;&#65533;gU&#65533;r&#65533;&#65533;Z&#65533;j&#65533;&#65533;&#32862;&#65533; !P&#65533;"&#65533;&#65533;&#65533;&#65533;  ^&#65533;n2[&#65533;&#65533;Q
c.&#65533;X&#65533;fV&#65533;w&#65533;&#65533;&#65533;&#65533;&#65533;&#65533;e&#65533;T|<&#65533;&#65533;&#1961; wM&#65533;^&#65533;&#65533;b&#65533;)l.&#65533;t8 N&#65533;2&#65533; &#65533;'&#65533;f&#65533;f&#65533;*h"P `9&#65533; g_&#65533;*&#65533;&#65533;&#65533;&#65533;&#65533;7&#65533;!&#65533;|j&#65533;&#65533;AA&#65533;!&#65533;&#65533;a&#65533;&#65533;&#65533;&#65533;3&#65533;&#65533;&#65533;&#65533;Xx&#65533;N6}&#65533;&#65533;x&#65533;&#65533;O4&#65533;Y&#65533;&#65533;&#65533;?]S,&#65533;&#65533;&#65533;B10g&#1196;i&#65533;&&#924;:w&#65533;t&#65533;a&#65533;&#65533;J>&#65533;U&#65533;w&#65533;&#65533;&#65533;&#65533;j&#168;IZ&#65533;&#65533;5&#65533;&#65533;&#65533;&#65533;&#65533;&#65533;&#1369;T&#65533;V&#65533;&#661;'M:0&#65533;&#65533;$;&#65533;{b&#65533;&#65533;&#65533;&#65533;&#1920;&#65533;&#65533;&#65533;&#65533;9C&#65533;&#65533;a4?&#65533;&#65533;&#65533;=&#65533;&#65533;&#65533;B&#65533;&#65533;&i&#65533;&#65533;&#65533;r&#703;&#65533;&#65533;)&#65533;&#65533;&#65533;/&#65533;}}&#65533;&#1810;!&#65533;Z&#65533;&#65533;&#65533;4&#65533;&#1322;W&#65533;!h&#65533;&#65533;"&#65533;-&#65533;6&#57716;&#65533;&#65533;~M{!&#65533;&#1593;X%&#1392;&#65533;&#65533;*&#65533;%m&#65533;&#65533;
;&#65533;&#65533;N&#225;&#65533; &#65533;!:&#65533;&#65533;&#65533;&#65533;	D:t&#65533;h&#65533;Y&#65533;j&#65533;&#65533;bR&#65533;v5s&#65533;&#65533;=&#65533;&#65533;S&#65533;&#65533;&#65533;&#65533;p&#65533;&#65533;Z&#65533;&#65533;&#65533;;bT &#65533;`&#65533;S&#65533;&#65533;&#65533;3&#65533;&#65533;&#65533;O&#65533;Q!L&#65533;&#65533;@7&#65533;  &#65533;dr&#65533;BP&#65533;&#65533;2&#65533;&#65533;&#65533;&#65533;2&#65533;&#65533;B&#65533;P!&#65533;&#65533;&#65533;&#65533;&#65533;&#65533;&#65533;&#65533;&#65533;Bz&#65533;BD3&#65533;&#65533;h&#65533;&#65533;O:/F6&#65533;z&#65533;4&#65533;(P1 ,&#65533;&&#65533;s&#65533;\&#65533; R&#65533;&#65533;&#65533;r&#65533;b&#65533;w&#65533;&#65533;2&#65533;?s&#65533; '/` ;-a&#65533;&D>&#65533;Q&#65533;*&#65533;&#65533;pQ6&#65533;&#65533;&#1604;&#65533;fAP&#65533;&#65533;,&#65533;B>&#65533;S(k&#65533;j&#65533;&#65533;Q	&#65533;S&#65533;e&#1365;W]%&#1384;&#65533;&#65533;A&#1386;-&#65533;&#65533;&#65533;i	t&#65533;&#65533;BO$&#65533;D7	&#65533;z&#65533;&#65533;^PDK,&#65533;&#65533;N&#65533;&#65533;&#1025;g&#65533;,&#65533;&#65533;?\&#65533;&#65533;&#65533;&#65533;&#65533;S&#65533;.y&#65533;&#65533;Mz&#65533;&#65533;&#65533;3&#65533;&#65533;&#1014;-5&#65533;&#65533;?7l&#65533;&#65533;TPqFN&#65533;&#65533;RpEH &#65533;&#65533;N&#65533;:)x.&#65533;&#65533;&#65533;K&#65533;k&#65533;&#65533;$pm&#65533;&#65533;$Hp&#1332;	1&#65533;H
S&#65533;&#65533;8&#65533;&#65533;9Y&#65533;_$P0_t&#65533;	f&#65533;&#65533;&#65533;&#65533;O\bY&#65533;&#1031;I6&#65533;&#65533;#D-u&#65533;/&#65533;&#65533;&#65533;B&#65533;&#65533;&#65533;sA&#65533;&#65533;\&#65533;%&#65533;2&#65533;?&#65533;\&#65533;&#65533;*&#65533;&#65533;&#65533;4&#65533;-&#369;&#65533;y&#65533;ra&#65533;&#65533;,I&,0a&#65533;&#65533;&#65533;&#65533;x"&#65533;)JF&#65533;&#65533;&&#65533;h&#65533;q&#65533;&#65533;&#65533;<-5Q&#65533;d1&#65533;3I&#65533;&#65533;&#536;&#906;T&#65533;&#65533;&#65533;?&#65533;h&#65533;4&#65533;[K&#65533;H"&#65533;&#65533;~(&#65533;AA8&#65533;y&#65533;7&#65533;yy
(p&#65533;&#65533;~>&#65533;;&#65533;&#65533;`@pj:!&#65533;p&#65533;	&#65533;&#65533;$&#65533;&#65533;&#65533;&#65533;`&#65533;A&#65533;Q{&#65533;-&#65533;/&#65533;&#65533;[R&#65533;LX&#65533;&#65533;i&#65533;&#65533;&#65533;Vq&#65533;&#65533;&#65533;4Q&#65533;AU&#65533;b=&#65533;&#65533;&#65533;R-&#65533;0&#65533;5&#65533;&#65533;&#65533;&#65533;s&#65533;?&#65533;&#65533;#L&#65533;{&#65533;&#65533;&#636;&#65533;&#65533;&#65533;&#65533;&#65533;4&#65533;&#65533;&#65533;L&#65533;.t&#65533;R&#65533;&#65533;&#1045;&#65533;&#65533;&#65533;	&#65533;r&#65533;$&#65533;2&#65533;&#1984;&#65533;&#65533;'d&#65533;%&#65533;W&#65533;>#z]p]pWW&#65533;&#65533; &#65533;k&&#65533;Y&#65533;2>E&#65533;&#65533;H&#65533;&#65533;&#65533;&#65533;&#65533;d.&#65533;&#65533;3&#65533;C&#65533;&#65533;%
&#65533;ls&#65533;2&#65533;3&#65533;&#65533;md&#65533;&#65533;&#65533;&&#65533;p&#65533;+&#65533;&#65533;&#65533;Lq0!1p&#65533;&#65533;&#65533;a&&#65533;&#65533;&#65533;&#65533;!&#65533;|&#65533;&#65533;n 
b6&#65533;H&#65533;BDC&#65533;r&#65533;`f&#65533;&#65533;A,&#65533;&#65533; 8@&#65533;&#729;1r&#65533;&#65533;&#65533;X.M&#65533;&#65533;P&#65533;W&#65533;&#65533;a(Z7d&#65533;,@np&#65533;&#65533;&#65533; 'tM/2Q&#65533;&#65533;&#65533;Q^hh8@&#65533;z&#1314;"lQ&#65533;&#65533;;&s&#65533;&#65533;M-n/&#65533;&#65533;&#65533;8Q&#65533;A&2[&#65533;&#65533;C&#65533;H&#65533;b&#65533;&#65533;&#1034;&$	bH&#65533;$&#65533;&#65533;$
`;u$`J(&#65533;'0&#65533;'
(`~&#645;&#65533;&#65533;&#65533;&#65533;&#65533;&#65533;F&#65533;`&#65533;`f&#65533;&#65533;&#65533;&#65533;&#65533;&#65533;&#65533;&#65533;&#65533;*Bf&#140;&#65533;&#768;&&#65533;&#65533;&#65533;)&#1335;&#193;&#65533;%(-1hQrr&#65533;&#65533;&#65533;@E?:&#65533;J&#65533;`&#65533;*&#964;&#65533;&!@&#65533;B*&#65533;&#65533;&#1444;&#65533;&#65533;&#65533;F&#65533;&#65533;&#65533;&#65533;\&#65533;&#65533;@I&#65533;&#65533;&#65533;c&#65533;&#739;&#65533;&#65533;A&#65533; &#65533;&#65533;`&#65533;&#65533;S&#65533;&#65533;&#65533;&#65533;W&#1241;&#65533;&#65533;1&#65533; &#65533;BC&#65533;%&#65533;@,l&#1554;?&#1588;&#65533;&#65533;&#65533;aK&#65533;"&#65533;d&#65533;-&#65533;&#65533;~&#65533;&#65533;@&#65533;&&#65533;&#65533;&#65533;&#65533;t&#65533;&#65533;&#65533;&#65533;&#65533;V@&#65533;t&#65533;!v&#65533;qR&#65533; :&#65533;&#65533;&#65533;;&#65533;&#65533;&#65533;&#65533;&#65533;66&#65533;&#65533;
&#65533;>P&#65533;!`&#65533;T 2&#65533;F&#65533;3&#65533;i&#65533;&#65533;<&#65533;AA0&#65533;&#65533;&#65533;0&#65533;I&#65533;&#65533;&#65533;nt&#65533;k&#452;I&#65533;1
 &#65533;e &#65533;`[&#65533;& &#65533; C&#65533;)&#65533;4&#65533;&#65533;&#65533;&#65533;&#65533; $ &#65533;H&#65533;g&#65533;&#65533;Lf9&#65533;V.&#65533;&#65533;AI&#65533;&#65533;&#65533;q/&#65533;&#65533;N&#65533;&#65533;f&#1899;I&#65533;AQ&#65533;&#65533;%&#65533;@&#65533;&#65533;}&#65533;&#65533;&#65533;`&#65533;&#65533;&#65533;&#65533;h&#65533;?D 3&#65533;&#65533;t#&#65533;&#65533;iN0&#65533;P&#65533;&#65533;BJA&#65533;/dSN&#65533;/O&#65533; &#65533;(&#65533;&#65533; 2&#65533;&#65533;B&#65533;&#65533;&#65533;.&#65533;&#65533;&#65533;"&#65533;&#65533;"&#65533;sU#vhH}r&#65533;db0&#65533;?&#65533;&#65533;&#65533;&#65533;&#65533;&#65533;1&#65533;YE&#65533;&#65533;<WY&#65533;*&#65533;[q&#65533;&#65533;&#65533;St&#65533;&#65533;0&#65533;&#65533;` &#65533;&#65533;%!&#65533;Ic&#65533;&#65533;}&#65533;&#65533;&#65533;&#65533;?&#65533;X0&#65533;&#65533;&#65533;&#65533;NV&#65533;&#65533;H&#65533;&#65533;D&#65533;&#65533;&#65533;M&#65533;&#65533;&#65533;&#65533;V&#65533;&#65533;)&#65533;&#65533;&#65533;)&#65533;2h&#65533;4&#61072;m&#65533;B|p&#65533;&#65533;&#65533;@&#65533;>&#65533;&#65533;N~<
P &#402;&#65533;7&#65533;&#65533;&#65533;&#65533;Kw3&#65533;&#65533;&#65533;&#65533;&#65533;?2&#65533;&#65533;L&#65533;&#65533;BD&#65533;&#65533;?&#65533;IL`&&#65533;&#65533;&#20684;&#65533;I&#65533;&#65533;BVZ&#65533;(-&#65533;&#65533;Q&#65533;cmJL&#65533;&#65533;(Zk	&#65533;L&#1024;&#65533;A&#65533;&#65533;&#669;&#65533; (&#65533;$&#65533;Y&#65533;&#65533;,M&#65533;6&#65533;ac&#65533;D&#65533; &#65533;l#&#65533;&#65533;&#65533;?D&#65533;&#65533;=&#65533;&#65533;&#65533;&#65533;0u&#65533;'3&#65533;|c&#65533;&#65533;-&#65533;&#65533;0Yj>&#65533;u&#65533;&#65533;&,&#65533;f"&#65533;8&#65533;Q^K\V&#65533;>0&#65533;X&#65533;pM&#65533;P&#65533;k&#65533;&#65533;\&#65533;X&#65533;7T&#65533;&#65533;&#65533;]&#65533;&#65533;&#65533;&#65533;&#65533;B&#65533; &#65533;&#65533;&#65533;-&#65533;K'&#65533;@ &#65533;a&#65533;j&#65533;C*g&#65533;&#65533;&#65533;fp&#65533;&#65533;&#65533;&#65533;4&#65533;&#65533;&#65533;?&#65533;&#65533;9&#65533;&#65533;%&#65533;D&#65533;H`&#65533;&#65533;&#65533;&#65533;RH&#65533;jN&#65533;&#65533;&#65533;&#65533;&#65533;F&#65533;	&#65533;8U&#65533;;'&#65533;&#65533;o&#65533;&#65533;&#65533;&#1764;b`]&#65533;q au&#65533;	&#65533;&#65533;be&#65533;G&#65533;&#65533;'&#65533;
&#65533;5qd&#65533;8&#65533;?@&#65533;&#65533;&#65533;g&#65533;&#65533;P`&#504992;&#65533;< &#65533;1&#65533;&#65533;g&#1484;!&#65533; &#65533;&#65533;i&#65533;Mb&#65533;R&#65533;&#65533;&#65533;2&#65533;M	&#65533;O&#65533;&#65533;h&#65533;`&#65533;&#65533;&#65533;a`&#65533;&#17606;}&#598;&#65533;h&#65533;&r5&#65533;2!&#65533;CBK{&#65533;%&#65533;b&#65533;k\&#1022;%~&#65533;&#1029;&#65533;&#65533;&#1837;]C&#65533;1&#15370;$@&&#65533;&#65533;&#65533;AF&#65533;9>$E&#65533;&#65533;&#65533;&#1999;:&#65533;fP&#65533;&#65533;&#65533;&#65533;I&#65533;y&#65533;B^&#65533;B&#65533;&#65533;&#65533;&#65533;&#65533;^d\x&#65533;3C	&#65533;k&#65533;Chb!p7:0x&#65533;w&#65533;&(f &#65533;&#65533;&#65533;eY7&#1796;&#65533;@&#65533;-D&#65533;pX&#65533;&#65533;BKA&#65533;&#65533;_&#65533;<&#65533;&#65533;&#65533;&#65533;e`&#65533;8LK&#65533;x`&#65533;}&#65533;&#65533;&#65533;\Mp&#65533;&#65533;&#65533;	&#65533;DAMH&#65533;&#65533;&#65533;Ld&#65533;B&#65533;A(&#65533;?hV46&#65533;&#65533;&#65533;B&#65533;&#65533;d&#65533;&#65533;D&&#65533;&#65533;?&#65533;&#65533;&#65533;=&#65533;&#65533;DH&#65533;&#65533;?$&#1595;Y&#65533;&#65533;U&#65533;M&#65533;A&#65533;F2&#65533;T&#65533;J&#65533;&#65533;&#65533;&#65533;&#65533;&#65533;+&#65533;&#65533;B&#65533;&#65533;&#65533;,&#65533;:@&#53006;;P 	H&#65533;? Kt&#1813;1T &#65533;&#65533;&#65533;i&#65533;`&#65533;	&#65533;&#65533;4&#65533;@` &#65533;]L&#65533;&#65533;&#65533;&#65533;l&#2012;0DA&#65533;&#65533;B&#65533;L&#65533;&#1305;(&#65533;+&#65533;&#65533;&#65533;&#65533;&#65533;P&#65533;(X &#65533;&#65533;&#65533;M&#65533;&#532;H&#65533;&#65533;-&#65533;&#65533;&#65533;&#65533; XQK<&#65533;d&#1200;&#65533;H&#65533;&#65533;&#65533;&#65533;=WK&#65533;@&&#65533;&#65533;IMq&#65533;,D&#65533;&#65533;&#1710;&#65533;*:3&#65533;DD&#65533;&#65533;&#65533;&#65533;1Ac)Q&#65533;8(79&#65533;v&#65533;&#65533;&#65533;&#65533;&#65533;&#65533;&#65533;y&#65533;&#65533;O&#65533;Dl&#521;-DP9&#65533;&#65533;&#65533;?&#65533;&#65533;Il&#65533;0HSN&#65533;&#65533;.(CKXY&#65533;A(&#65533;B&#65533;}&#65533;&#65533;&#65533;&#65533;? K&#65533;&#65533;&#65533;@$&#65533;DdD&#65533;&#65533;&#65533;&#65533;+&#65533;&#65533;En&#65533;C&#65533;l&#1646;&#65533;
`e&#65533;&#65533;&#1981;7&#65533; '&#65533;D&#65533;&#65533;K7&#65533;&#988;&#65533;L&#65533;&#65533;]-&#65533;M&#65533;&#65533;DO&#1162;&#65533;`PT!&#65533;&#65533;?&#65533;4a &#65533;4&#65533;N&#65533;$L&#65533;&#65533;N&#65533;&#65533;B&#65533;TC&#65533;&#65533;dMH&#65533;N,S-&#65533;W&#65533;&#65533;W&#65533;&#65533;>&#65533;&#65533;k&#65533;&#65533;&#65533;&#1261;&#65533;Y&#65533;lD&#65533;mHYMTLX d&#65533;&#256;&#65533;&#65533; ;(&#65533;&#65533;&#65533;&#1352;&#65533;
"X&#65533;&#65533;&#65533;&#65533;&#65533;	&#65533;&#65533;&#65533;p&#65533;"p&#65533;aM\!&#65533;&#860;&#65533;?&#65533;Yc&#65533;&#65533;B&#65533;&#65533;6&#65533;(&#65533;&#65533;AO&#65533;&#65533;BL *&#65533;&#1696;&#65533;&#65533;IH<M&#65533;I&#65533;4j&#65533;4]&#65533;*&#65533;fK +&#65533;Aj- &#65533;&#65533;&#65533;?&#65533;&#65533;&#65533;&#65533;&#65533;H.&#8749;&#338;.&#65533;&#65533;,&#65533;&#65533;&#65533;&#65533;2&#65533;&#65533;/U&#516;tIc$\&#65533;&#65533;d&#65533;&#65533;&#1121;P&#65533;B
&#65533;&#65533;&#65533;&#65533;*D&#65533;&#65533;x&#65533;@_&#65533;&#65533;&#65533;&#65533;&#65533;D}2&#65533;&#65533;&#65533;&#65533;z&#65533;D&#65533;&#65533;&#65533;&#65533;D>&#65533;D&#65533;>CRJY&#65533;&#65533;P&#65533;D&#65533;&#65533;&#65533;PT&#65533;"(&#65533;j8&#65533;&#1837;\&#65533; &#65533;&`&#65533;;dh,&#65533;&l(pC	&#1311;&&#65533;@&#65533;&#65533;&#65533;?|&#65533;?$A&#65533;&#65533;h,&#65533;&#65533;$M&#65533;KK&#65533;&#65533;BpK&#1572;c9&#65533;v&#65533;?&#65533;Ox,N&#65533;Bf4&#138;6*X*&#65533;(L$&#65533;F&#65533;&#65533;&#1668;&#65533;&A	&#65533;&#65533;?\&#65533;Z&#65533;&#65533;&#65533;&#65533;&#65533;&#65533;C	$&#65533;&#65533; >&#65533;D	&#65533;i&#65533;&#65533;&#65533;B&#65533;&#65533;L&#65533;(M&#65533;&#65533;&#65533;= h&#65533;:&#65533;Bp&#65533;Q"&#65533;?d&#65533;h&#65533;&#65533;U&#65533;&#65533;&#65533;W&#65533;F&#65533;&#65533;&#289;&#65533;jt&#65533;Z2*ZF&#65533;o&#65533;&#65533;B&#65533;8&#65533;&#65533;l&#65533;B&#65533;&#65533;&#65533;&#65533;&#65533;(L&#65533;(t&#65533;&#65533;&#65533;	|&#65533;l&#65533;th&#65533;`Z&#65533;&#65533;	&#65533;"&#65533; 
(2&#65533; p@@&#65533;&#65533;"&#65533;&#65533;-"&#65533;&#65533;&#794;9&#65533;&#65533;&#65533;l&#65533;e&#65533;B,&#65533;!&#65533;_&#65533; D&#65533;k&#65533;X&#65533;,&#65533;Hr&#65533;Z(&#65533;&#65533;h&#65533;*PA&#65533;,&#202;<ZKXMK,&#65533;&#65533;\&#65533;&#65533;&#1092; &#65533;bK WK&#65533;)&#65533;W&#65533;&#65533;&#65533;H tCs&#65533;&#65533;H&#65533;4i&#65533;&#65533;&#65533;&#65533;`&#65533;;&#65533;&#65533;&#65533;&#65533;&#65533; F!~Q&#65533;&#65533;&#65533;&#65533;3&#65533;@"&#65533;&#65533;&#65533;',&#65533;?&#65533;&#65533;ODh"X.D&#65533;&#65533;&#65533;&#65533;_&#65533;&#65533;\&#65533;&#65533;,&#65533;&#65533;&#65533;&#65533;&#65533;}&#271;)&#65533;9&#65533;&#65533;NAR&#65533;&#65533;&#65533;lp&#65533;&#408;&#65533;C	&#65533;&#65533;@>,D&#65533; *  &#65533;.&#65533;&#65533;&#1490;&#65533;@&#65533;Nm#X&#65533;&#65533;&#65533;Dx&#65533;p&#65533;]9&#65533;_&#65533;&#65533;c&#65533;D&#65533;&#65533;a&#65533;6F&#65533;&#65533;R&#65533;&#65533;&#1924;&#65533;N) &#65533;&#65533;&#65533;>i&#65533;N&#65533;B&#65533;&#65533;;&#65533;)&#65533;&#402;&#65533;&#65533;&#65533;&#1878; p&#65533;D&#65533;&#65533;&#65533;&#65533;&#65533;&#65533;&#65533;&#65533;&#65533;R	&#65533;B*&#65533;&#65533;#&#65533;&#65533;u!&#65533;2&#65533;]&#65533;&#65533;VkK&#65533;,&#65533;&#65533;&#65533;1&#65533;h&#65533;&#65533;&#65533;`&#65533;&#65533;( b&#65533;&#65533;`&#65533;&#65533;!&#65533;&#1884;q  &#65533;,2t&#65533;p@8 &#65533;XxB&#65533;m&#65533;&#65533;&#65533;&#65533;&#65533;&#65533;6&#65533;&#65533;ZU&#65533;&#65533;&#65533;&#65533;&#65533; hBx&#65533;&#65533;@#4&#65533;&#65533;E&#65533;%A#&#65533;IS&#65533;&#65533;L#I&#65533;%d&#165;&&#65533;&#65533;&#65533;&#65533;[&#65533;k2&#65533;D&&#65533;d&#65533;fC&#65533;9&#1219;&#65533;>t&#65533;.&#65533;k(I&#181;.D7dB&#65533;&#65533;&#65533;H&#65533;&#642;8&#65533;&#65533;Ax&#65533;&#206;&#65533;GiD&#65533;l~J{&#65533;<&#833;|&#65533;&#65533;z&#65533;g&#65533;&#65533;Qy&#65533;?&#65533;,\&#65533;* O&#65533;&#65533;&#65533;d&#65533;<&#65533;&#65533;)&#65533;&#65533;E&#65533;&#65533;&#65533;"&#65533;=&#65533;@S&#65533;&#65533;BHA&#65533;.&#65533;&&#65533;&#65533; pY)&#65533;:&#65533;&#2022;F&#65533;"-&#65533;&#65533;&#65533;L$&#65533;b&#65533;&#65533;>&#65533;&#65533;&#65533;&#65533;&#65533;&#65533;O&#65533;&#65533;hg&#65533;1 &#65533;j KK8&#65533;&#65533;&#65533;&#65533;&#65533;&#65533;&#65533;&#65533;&#65533;S)7)&#65533;Z&#65533;f
* &#1497;Zi&#65533;&&#65533;&#65533;&#65533;&#65533;qp&#65533;&#65533;&#65533;&#65533;i&#65533;&#65533;hp&#65533;h&#65533;&#65533;hN.	&#1668;&#65533;&#65533;&#65533;&#65533;W&#65533; &#65533;&#65533;j"&#65533;&#65533;"&#65533;0N&#65533;A$&#65533;%&#65533;%&#65533;&#65533;&#65533;kP&#65533;mLN@ ,&#65533;8`&#65533;-@)h&#1603;&#65533;f&#65533;&#65533;&#65533;t&#65533;"!&#65533; HG&#65533;q&#65533; T@&#65533;F!XN&#65533;&#65533;&#65533;U&#65533;&#65533;P"&#65533;&#65533;&#65533;@L/&#65533;&#65533;F346&#65533;-&#65533;&#8192;&#65533;&#65533;X&#65533;6V7Ga&#65533;`&#65533;x+&#65533;='&#65533;&#65533;fr&#65533;&#65533;&#65533;R&#1204;kH&#65533;&#65533;&#246;&#65533;&#65533;&#65533;&#65533;3&#65533;i7&#65533;iDR &#65533;&#65533; 0&#65533;&#65533;&#65533;?&#65533;% a& &#65533;!&#65533;&#65533;ApFd&#65533;v&#65533;GG8&#65533;yi&#65533;&#65533;&#65533;aE&#65533;&#51344;,&#65533;-D&#65533;.&#65533;&#65533;@9l &#65533;&#65533; &#65533;&#65533;>&#65533;
&#65533;,lKr&#65533;&#65533;&#65533;A&#65533;&#65533;=&#65533;P'&#65533;&#65533;C&#65533;\KX(L &#65533;&#1782;&#65533;N&#65533;4&#65533;&#65533;&#65533;&#65533;6&#65533;&#65533;&#65533;q&#65533;&#65533;&#65533;&)&#65533;h#8&#65533;&#65533;&#65533;&#65533;S&#65533;%&#65533;&#65533;?&#65533;&#65533;?&#65533;&#65533;L4[&#65533;&#65533;&#65533;_L&#65533;&#65533;&#65533;W&#65533;&#65533;&#65533;B#&#1794;&#65533;F5&#1310;1&#65533;&#65533;&#65533;u&#65533;t&#65533;&#65533;&#280;&#65533;q]&#65533;-M `&#65533;&#65533;uqK&#65533;&#65533;^kB&#65533;D&#65533;&#65533;]&#65533;&#65533;D&#65533;&#65533;&#65533;&#65533;L(.L&#65533;0j&#65533;&#65533;&#65533;d&#65533;D$&#65533;&#65533;M&#65533;&#65533;-&#65533;f_U&#65533;&#65533;&#65533;V&#361;M&#65533;&#65533;d,&#65533;M&#65533; &#65533;Ah&#65533;wzy&#65533;C&#65533;X&#905;&#65533;&#65533;nx&#65533;&#65533;T&#65533;&#51856;&#1192;&#65533;K&#65533;@p&#65533;(&#65533;$$&#65533;L4Sr+ws7&#65533;:&#65533;.&#65533;&#65533;T&#65533;(&#65533;&#65533;'p ((B@*&#65533;!p8&#65533;&#65533;B(v &#65533;&#65533;3&#1248;&#65533;&#65533;&#65533;w8&#65533;&#65533;&#65533;&#65533;&#65533;x&#65533;$0&#823;&#65533;g&#65533;%&#65533;&#65533;&#65533;&#65533;x&#65533;A&#65533;&#65533;x&#65533;&#65533;&#65533; &#65533;,&#65533; 4x&#65533;&#65533;&#65533;&#65533;68,4G&#65533;Fd&#65533;g&#65533;&#65533;&#65533;Esx&#50689;<&#65533;|Z&#65533;'&#65533;[&#65533;&#65533;&#65533;0&#65533;&#65533;&#65533;&#65533;S&#65533;&#65533;M&#65533;d!@&#65533;B&#515;DpKc&#65533;&#65533;V;%&#65533;&#65533;>&#65533;7&#65533;&#65533;&#65533;&#65533;m#&#65533;&#65533;&#65533;tP&#65533;&#65533;`R&#1220;&#65533;qS7&#65533;#&#65533;Y'u&#65533;S&#65533;&#65533; &#65533;sL&#65533;hKC&#65533;)X&#65533;&#65533;&#65533;q&#65533;M&#65533;NP&#65533;z))&#65533;&#65533;A&#65533;S&#65533;&#65533;uN5&#65533;&#65533;u&#65533;&#65533;\#&#65533;_&#65533;&#264;z&#65533;&#65533;&#65533;&#65533;-D&#65533;/&#65533;!.&#65533;&#1412;#&#65533;&#65533;"7&#65533;?&#65533;A&#65533;>n&#65533;~%&#65533;_&#65533;&#65533;&#65533;&#65533;&#65533;%&#65533;&#65533;&#65533;qrn&#65533;l&#65533;&#65533;zi&#65533;L0&#65533;M&#65533;eP&#65533;&#65533;c&#65533;&#65533;&#65533;+&#65533;R&#65533;	&#65533; &#65533;&#65533;&#65533;&#65533;0A &#65533;*$&#65533;{! \C"&#65533;&#65533;!A&#65533;w{&#65533;&#176;#&#65533;&#65533;{h&#65533;6&#65533;&&#65533;M&#65533;&#65533;&#65533;&#65533;&.&#65533;"0&#61825;&#65533;&#65533;,&#65533; &#65533;&#65533;,&#961;&#65533;&#65533;`ch&#65533;&#65533;&#65533;&#65533;;*4i	p&#65533;&#65533;h&#65533;7&#65533;&#65533;@8&#65533;{8L&#65533;&#65533;&#65533;&#65533;O&#65533;&#65533;&#65533;&#65533;G&#65533;<&#65533;&#65533;C8H&#65533;z5&#65533;&#65533;&#65533;&#65533;z&#65533;&#65533;&#65533;W&#65533;&#65533;z&#65533;&#65533;&#65533;&#65533;&#65533;&#65533;&#1268;&#65533;&#65533;E&#65533;*&#65533;&#65533;&#65533;&#65533;B`&#65533;TE@&#65533;A@&#65533; &#65533;&#65533;3&#65533;B@&#65533;x&#65533;&#65533;&#65533;&#65533;<&#879;&#65533;&#65533;&#65533;&#65533;/D9|&#34738;&#65533;&#65533;b&#65533;L&#65533;&#65533;)&#65533;&#65533;&#65533;i&#65533;&#65533;[
U&#65533;g$&#65533;&#65533;SK@&#65533;L&#65533;R&#65533;&#65533;&#65533;&#65533;&#65533;y&#65533;C&#65533;]&#65533;9&#65533;&#65533;\G1N8&#65533;&#65533;&#65533;&#65533;&#65533;&#65533;*&#65533;y&#65533;&#65533;&#65533;~&#65533; 'X&#65533;)&#65533;9&#65533;&#65533;HYp&#65533;@&#65533;/h&#65533;H&#65533;BH&#65533;&#65533;&A/&#65533;~J&#65533;C1&#65533;/5L$5&#65533;~&#65533;[&#65533;&#65533;gi&#65533;&#65533;^&#65533;&#286;&#65533;9M&#65533;i&#65533;&#65533; &#65533;&#65533;!<&#65533;a&#65533;&#65533; MRd{R4&#65533;N0&#65533;&#65533;&#65533;L@ne&#65533;,,2&#65533;&#65533;>&#1243;&#65533;o&#65533;&#585;ax2&#65533;Q&#65533;5(L<&#65533;&#65533;
&#65533;&#65533;&H&#65533;@&#65533;I&#65533;@&#65533;@4&#65533;dIVG&#65533;<&#65533;&#65533;&#65533;&#65533;&#65533;t&#65533;!&#65533;&#65533; &#65533;A"h&#65533;&#65533;q&#65533;|&#65533;S<&#65533;@"&#65533;:P&#65533;&#65533;&#65533;&#65533;/&#65533;&#65533;&#65533;D{vl9&#65533;&#65533;@9&#65533;Hw&#65533;{&#65533;&#65533;&#65533; &#65533;6&#65533;m&#65533;q&#65533;&#65533;&#65533;&#65533;[&#65533;P&#65533;&#65533;k:\&#65533;&#65533;&#65533;[&#65533;&#65533;&#65533;:z&#65533;&#65533;7n&#65533;I&#65533;)Y&#65533;l8nGE&#65533;2W&#65533;L9gN&#65533;2cV&#65533;y3f&#983;8&#65533;&#65533;&#65533;7sG&#65533;q&#65533;&#65533;c&#65533; &#65533;8&#65533;&#65533;v&#65533;+$&#65533;AU&#65533;[&#65533;v&#65533;&#65533;ug%&#65533;&#65533;:&#65533;$E&&#65533;F&#65533;&#65533;l&#65533;&#65533;_[&#65533;&#65533;J$&#65533;&#1776;&#65533;&#65533;rw&#65533;]&#65533;&#65533;_&#65533;&#65533;&#65533;x&#65533;M&#65533;&#65533;q&#65533;P&#65533;Ls&#65533;&#65533;&#65533;&#65533;&#65533;&#65533;p]&#212;QQo&#65533;I&#65533;"FEu\&#65533;z&#65533;&#65533;f&#65533;nl&#65533;&#65533;KP&#65533;&#65533;nfm&#65533;Zqk&#171;&#65533;PE&#65533;3&#65533;^Q&#65533;&#65533;5&#65533;gV&#65533;&#65533;&#65533;a&#65533;N&#65533;zv&#65533;.&#65533;7t&#1136;;&#65533;&#65533;)&#65533;7O&#65533;&#65533;?A#&#1463;&#65533;&&#65533;&#65533;&#65533;&#65533;&#65533;PA&#65533;Lk!&#65533;\&#65533;&#65533;?&#65533;&#65533;&#65533;&#65533;!(&#65533;&#65533;dx&#65533;y&#65533;!&#65533;0&#65533;&#65533;K|P&#65533;>X&#65533;&#65533;\F!q&#65533;DX&#65533;&#65533;D&#65533;)G!&#65533;\|&#65533;&#65533;=x$&#65533;:j&#65533;&#65533;&#65533;h&#65533;&#65533;&#65533;&#65533;i&#65533;&#65533;*
&#65533;!]lh&#65533;&#65533;&#65533;IR(pb&#65533;&#65533;$$sR&%&#1019;&#734;&#65533;Jj&#599;&#65533;R&#65533;&#65533;rl&#65533;&#65533;&#65533;&#1042;	&#65533;.&#65533;
&#65533;&#65533;&#65533;&#65533;8&#65533;&#65533;N<&#65533;&#65533;{&#65533;&#65533;RMO&#65533;&#65533;&#65533;H6&#65533;&#65533;&#65533;+&#65533;&#65533;dJ&#65533;&#1053;N&#65533;&#65533;&#65533;&#65533;&#65533;&#65533;&#65533;p&#65533;&#65533;'&#157;&#65533;8&#65533;&#65533;b	&#65533;&#65533;&#65533;&#65533;&#65533;&#65533;dE&#65533;x'&#65533;Tc&#65533;4&#65533;P[&#65533;&#65533;j;&#65533;&#65533;&#65533;x&#65533;&#65533;&#65533;b&#65533;I&#65533;&#65533;t&#1188;`&#65533;VP&#65533;|&#65533;&#65533;Wd&#65533;&#1348;&#65533;&#65533;}&#65533;&#65533;@4	N&#65533;L&#65533;bL&-&#136;.&#65533;E&#65533;&#65533;"p&#65533;&#65533;<&#65533;0&#1019;s&#65533;\w&#65533;2"H&#1022;kf&#65533;&#65533;&#65533;&#65533;&#65533;&#65533;'&#65533;&#65533;q&#345;&#65533;&#65533;h&#65533;&#65533;&#65533;6&#65533;f@&#1056;**&#65533;&#65533;&#65533;&#65533;"^P&#65533;fL&#65533;&#65533;2F&#65533;a&#65533;I&#65533;&#65533;H&#65533;&#65533;&#65533;_x&#65533;&#65533;&#65533;j&#65533;&#65533;j&#65533;&#65533;&#65533;&#65533;(8&#65533;&#65533;Z(&#65533;Y&#65533;n&#65533;&#65533;f&#65533;q:&#65533;&#65533;&#65533;u&#1433;<&#65533;a&#65533;h&#65533;&#65533;h<f6:g&#65533;k&#65533;&#65533;&#43147;&#65533;Y&#65533;&#65533;&#65533;&#65533;P&#65533;&#65533;&#65533;&#65533;el&#65533;&#65533;&#65533;&#65533;j&#65533;&#65533;&#65533;!&#65533;&#1374;&#65533;@&#65533;&#65533;&#65533;Gn&#65533;g&#65533;o&#65533;&#65533;&#443;h&#65533;&#65533;&#65533;&#65533;_<&#65533;&#65533;&#65533;&#65533;c&#65533;&#65533;&#65533;&#1280;&#65533;&#65533;z&#1565;&#65533;&#65533;+&#65533;0w'e&#144;&#144;m&#65533;&#65533;&#1409;&#65533;^&#65533;&#65533;6[&#65533;&#65533;5'?&#65533;&#65533;+4Tt&#65533;&#65533;&#65533;&#65533;&#65533;r&#65533;&#65533;&#65533;M&#65533;&#1222;&#65533;&#650;&#65533;<&#65533;&#65533;
^z&#65533;&#65533;D&#65533;&#65533;&#65533;S&#65533;&#65533;&#65533;&#65533;@km&#65533;bWL&#65533;Yw&#65533;m&#65533;&#1842;&#65533;h{&#65533;&#65533;)!&#65533;&#65533;Z&#65533;d|u&#65533;!&#65533;&#65533;&#65533;&#65533;&#65533;&#65533;@&#65533;qB9&#65533;<?S~`*&#65533;3X&#65533;&#65533;&#65533;&#65533;\&#1937;Nw&#65533;E&#65533;V&#65533;_}&#65533;&#65533;\&#65533;#x&#65533;2&#65533;\&#65533;"W&#1024;&#65533;&#65533;&#65533;&#65533;h`&#61444;&#65533;&#65533;&#65533;&#889;"'&#65533;H&#65533;f&#65533;)Z&#65533;&#1827;"&#65533;&#65533;%rR&#65533; '&#65533;&#65533;I1&#27714;&#65533;&#65533;0'^h&#65533;&#65533;&#1100;&#65533;&#65533;&#65533;6&#65533;&#65533;&#1552;R&#65533;d	S&#65533;&#65533;=*B&#65533;&#65533;&#65533;D&#65533;&#266;&#65533;&#65533;L &#65533;&#65533;@pQ'&#377;&#65533;&#65533;F7Fs:Q&#219;&#65533;&#65533;8&#65533;s40&#65533;?(&#65533;&#65533;@G OC&#65533;&#65533;|c&#65533;T&#65533;&#65533;&#65533;&#65533;l&#65533;,&#65533;&#65533;!g&#65533;&#65533;8%'&#65533;D%
2&#65533;8O&#65533;&#65533;&#65533;r!&#65533;&#65533;0&#65533;	S@&#144;Uv%"&#65533;&#65533;N\&#65533;&#65533;&#65533;&#1298;+H&#65533;N&#65533;k&#65533;&#65533;v2&#65533;EC&#65533;&#1616;&#65533;O &#65533;PC&#65533;&#65533;&#65533;&#65533;&#65533;&#65533;;&#65533;J&#65533;&#65533;X&#877;&#65533;N&#1472;N{r y&#65533;&#65533;&#65533;XCV1&#65533;)H&#65533;&i&#65533;G9)3*&#930;!R&#65533;
&#65533;0"&#65533;&#65533;L&#65533;&#65533;=-&#65533;&#65533;&#65533;d &#65533;gC&#65533;&#65533;&#65533;S&&#65533;gC, &#65533;+&#65533;&#65533;&#65533;Y&#65533;q&#65533;&#65533;&#65533;&#290;a&#65533;N&#65533;&#65533;A&#65533;&#65533;&#65533;&#65533;F&#65533;0&#65533;,@&#65533;;&#65533;&#65533;?&#2096;&#65533;&#65533;&#65533;T&#65533;&#65533;L&#65533;G&#65533;@&#65533;!&#65533;&#65533;&#65533;r&#65533;-8&#65533;&#65533;&#65533;&#65533;&#1193;&#65533;&#65533;&#65533;&#65533;&#1124;L&#65533;&#65533;&#1313;&#65533;&#65533;,&#65533;&#65533;+&#65533;&#65533;&#65533;&#65533;2'P&#65533;&#65533;?&#65533;:&#65533;&#65533;2U&&#65533;T&#65533;Lv&#65533;P&#65533;&#65533;ZX&#65533;&#65533;L&#65533;&#65533;H&#65533;l&#65533;&#65533;&#65533;8$N(QH&#65533;&#65533;&#65533;&#65533;&#65533;&#65533;&#1680;&#65533;|&#65533;h&#65533;WH&#65533;E&#65533;&#1047;'Q&#65533;G&#65533;&#65533;Q7&#65533;&#745;WJ&#65533;G&#1420;N.&#65533;p&sB&#65533;&#65533;&#65533;&#65533;&#65533;&#65533;&#951;&#65533;&#65533;&#65533;q&#65533;V&#65533;&#65533;Km&#65533;h&#65533;Z&#65533;&#65533;&#497;&#65533;&#65533;&#65533; &#65533;&#65533;M{&#65533;K&#65533;&#65533;&#65533;:&#65533;0&#553;c'W&#65533;&#65533;?4&#65533;&#65533;M&#65533;&#65533;&#65533;9&#65533;p&#65533;&#1744;&#65533;&#65533;&#65533;_8&#65533;BHMJN&#65533;L&#65533;_&#65533;J&#65533;0&#65533;uV&#65533;?&#712;nWH&#65533;&#65533; &#65533; &#65533;:&#65533;&#65533;&#65533;!i&#65533;&#65533;L(z4&#65533;&#65533;;I&#65533;Lu&#65533;&#65533;&#65533;MY{&#65533;&#65533;&#1990;0#&#65533;&#65533;&#65533;B&#65533;&#65533;&#65533;Z[&#934;&#65533;&#65533;&#65533; &#1312;7&#65533;&#65533;A&#65533;&#65533;&#65533;&#65533;&#310;y:&#65533;Xr&#65533;;8&#65533;&#65533;y&#65533;&#65533;&#65533;gd	'?`&#65533;<&#65533;pAas&#65533;&#65533;&#232;&#65533;a8&#65533;&#65533;&#65533;&#65533;P=&&#65533;&#65533;v&#65533;&#65533;F&#65533;	Ptq&#1890;%'M &#65533;&#65533;&#65533;a_N&#65533;7&#65533;bK7&#65533;&#65533;
&#65533;P&#65533;&#65533;&#65533;&#65533;&#65533;;&#65533;=&#65533;i&#65533;\fq&#65533;V&#65533;~pk&#65533;&#65533;&#65533;&#65533;&#65533;=&#65533;U&#967;&#65533;&#65533;	&#65533;c&#65533;x&#65533;xqR]&#65533;V&#65533;;)&#65533;&#65533;er&#1988;&#65533;`M&#65533;
&#65533;&#780;5i%&#65533;2q&#65533;&#65533;&#65533;&#65533;JW&#65533;&#65533;&#65533;.&#65533;&#65533;&#65533;d&#65533;!&#65533;&#65533;&#65533;&#65533;S&#65533;&#65533;HW$3HuNJ&#65533;M&#65533;&#65533;&#65533;n5&#65533;&#65533;\&#65533;5&#65533;*&#65533;&#65533;&#65533;N&#65533;&#65533;&#65533;&#65533;&#65533;&#65533;&#65533;&#65533;N>&#65533;&#65533;&#65533;>o',&#65533;J g&#65533;|&#65533;B |&#65533;q9HYI&#65533;&#65533;GsB	"&#65533;&#65533;`&#65533;)N(1&#65533;&#65533;*b'&#65533;P&#65533;r2&#65533;&#65533;!&#65533;&#65533;&#65533;^&#65533;[&#65533;&#65533;6&#65533;5&#65533;&#65533;&#65533;X&#65533;]&#65533;H/&#65533;cM&#65533;&#65533;&#65533;e[&#65533;$&#65533;&#65533;&#65533;p.s&#65533;9qNU&#65533;&#65533;/&#65533;&#65533;rZ&#65533;}&#65533;@&#65533;&#65533;v&#65533;&#1540;$&#65533;[&#65533;&#65533;j&#65533;&#1263;&#745;&#65533;&#65533;&#65533;&#65533;>&#65533;LR&#65533;&#65533;&#65533;cM&#65533;&#65533;&#65533;Vf&#65533;&#65533;O&#65533;&#65533;3&#65533;I&#1019;rQRF&#65533;&#65533;&#65533;3&#65533;tv&#65533;&#65533;&#65533;&#65533;&#65533;&#65533;&#65533;f^Iz&#65533;&#65533;n&#65533;Qe&#65533;&#1592;!&#65035;&#65533;&#65533;>&#65533;p&#65533;&#65533;&#65533;&#65533;s&#65533;&#65533;&#65533;&#65533;&#65533;&#65533;&#65533;.#&#65533;&#65533;&#65533;d&#65533;&#686;&#65533;-&#65533;&#65533; .&#449;_BU&#65533;f&#1927;&#65533;&#65533;&#65533;&#65533;w@$&#65533;&#65533;h&#65533;&#65533;&#65533;&#1941;$x}&&#65533;&#65533;&#65533;?h@AN&#65533;&#39007;K&#65533;&#65533;f&#65533;D D}&#65533;	=&#65533;&#65533;>t+&#65533;$&#65533;&&#65533;&#65533;>&#65533;&#65533;&#65533;l&#65533;&#65533;E&#65533;&#65533;)&#65533;&#65533;&#65533;(&#65533;&#65533;&#65533;&#65533;&#65533;&#65533;	tw&#65533;&#65533;&#65533;&#65533;c&#65533;&#1571;q&#65533;DC&#65533;&#65533;}9I&#65533;&#65533;&#1656;R&#65533;&#65533;&#65533; +&#65533;p&#65533;&#65533;&#65533;&#65533;&#65533;&#65533;&#65533;&#65533;!&#65533;&#65533;&#65533;&#65533;+D0&#65533; &#65533;&#65533;&#65533;&#65533;&#65533;&#65533;&#65533; &#65533;@&#65533;&#65533;&#65533;&#65533;&#65533;" )Ch&#65533;@&&#65533;",&#65533;&#65533;&#65533; p"T&#65533;  &#65533;o&&#65533;'&#65533;r&a`<&#65533; &#65533;&#65533;&AD&#65533;&#65533;!Ha'J&&#65533;&#65533;r\&#65533;&#65533;&#1295;]$&#65533;=&#65533;&#65533;&#65533;C&#65533;&#65533; &#65533; &#65533;&#65533;&#65533;&#65533;*VA* J+Jr&`&#65533;kvo+&#65533;&#65533;"&#65533;&#1070;&#65533;&#65533;k&#65533;&#65533;P&#65533;&#65533;&#52828;0&#65533;&#1413;&#65533; &#65533;&#65533;&#65533;&#65533;&#65533;*&#65533;**&#65533;.&#65533;`&#65533;B+&#65533;&#1406;&#65533;N&#65533;&#65533;&#65533;&#65533;!&#65533;&#65533;&#1346;a&#65533;&#65533;&#65533;&#65533;&#65533;0&#65533;&#65533;f"&#65533;&#65533;&#65533;&#65533;Q&#65533;&#65533;*&#65533;&#65533;7&#65533;Cv&#65533;	&#160;&#65533;&#160;T&#65533;&#65533;&#65533;TP+B,@&#65533;&#65533;&#65533;h4&#65533;"&#65533;&#65533;l&#65533;M&#65533;&#65533;a^&#65533;&#65533;&#65533;&#65533;*&#65533;
&#65533;&#65533;!&#65533;&#65533;!lq'&#65533;
'&#65533;g&#65533;z&#65533;?@&#65533;b&#65533;&#65533;&#65533;&#65533;b&#65533;&#65533;`&#65533;"4&#65533;&#65533;"&#65533;&#65533;K&#65533;s"&#65533;b&#65533;(&#65533;&#65533;&#65533;&#65533;&#830;&#65533;&#65533;MK&\&#65533;&#65533;r&#65533;&#65533;"&#65533;E>&#65533;><n&#65533;T&#65533;!&#65533; &#65533;&#65533;4&#65533;&#65533;n&#65533;&#65533;aK&#65533;!^&#65533;!n&#65533;&#65533;.'&#65533;,R &#65533;&#65533;wb!&#65533;&#65533;&#65533; &#65533;&#65533;&#65533;!2B&#65533; '*R"&#65533;&#65533;&#65533;&#65533;r&#65533;#&#65533;`#&#65533;A"&#65533;&#65533;&#65533;<&#65533;$q&Lr&#65533;&#65533;&#65533;&#65533;N%g&#65533;&#65533;&#65533;&#65533;&#65533;f&#65533;!&#65533;D&#65533;&#65533;&#65533;N'n&#65533;&#65533;&#65533;&#65533;9&#65533;&#65533;'&#65533;&#65533;&#65533;&#65533;&#65533;&#65533;1] &#65533;&#65533;E&#65533;&#1834;!<g&,&#65533;&#65533;&#65533;&#65533;*3&#65533;&#65533;/2&#65533;1L&#65533;1&#65533;",&#65533;&#65533;+&#65533;a+&#65533;&#65533;&#65533;&#65533;&#65533;/+I&#65533;&#65533;I&#65533;&#65533;&#65533;*&#65533; .q"&#65533;&#65533;&#65533;q&&#65533;41&#65533;&#65533;&#65533;!&#65533;&#65533;&#65533;&#65533;#\Pk&#65533;&#65533;&#65533;1&#65533;1&#209;+&#65533;	&#276;R&&#65533;Q3&#65533; &#65533;&#65533;&#65533;>BS&8s'&#65533;J&&#65533;&#65533;M&#65533;BfB&#65533;&#65533;BV&#65533;!&#65533;&#65533;8&#65533;p&#65533;6&#65533;&#65533;&#65533;r37q&#65533;&#65533;5o&#65533;j&#65533;"&#65533;&#65533;7&#65533;&#65533;\&#65533;&#65533;C&#65533;t&#65533;&#65533;t 7wB:w&#65533;&#65533;!.!;q&#65533;&#65533;&#65533;&#65533; &#65533;&#65533;r&#65533;0&#65533;<&#65533;&#65533;<&#65533;&#65533; &#800;!&#65533;&#65533;"&#65533;=+&#65533;=&#65533;&#65533;&#65533;&#768;=&#1121;!&#65533;@?gb>w"L *=1&#65533;&#65533; Q,vC*&#65533; &#65533;&#65533;&#1229;p&#65533;?,@&#65533;4p H&#65533;b+&#498;1:&#65533;&#65533;&#65533;&#65533;&#65533;"L&#65533;DhgB&#65533;&#65533;~A`,Fct'<&#65533;&#65533;t&#65533;0+&#65533;(CI&#65533;&#65533;R&D1&#65533;A'&#65533;&#65533;D1p&#65533;&#65533;&#65533;+&#65533;20&#65533;r&&#65533;`r&#65533;_&#65533;&#128;bprF&#65533;r&#65533;&#209;,<.?&#65533;cw"&#65533;&#65533;&#65533;%Msb="@&#65533;&#65533;&#65533;Mi&#65533;MSO&#65533;&#65533;1>&#65533;&#65533;]dK&#65533;>&#1812;2&#65533;_@3'&#1155;&#65533;&#65533;&#65533;3+&#65533;&#65533;&#65533;Er@&#65533;	*&#65533;&#65533;5U'T&#65533;+&#65533;&#65533;+&#65533;@'@=&#65533;&#65533;&#65533;&#65533;=5&#65533;+
T<&#65533;!&#65533;&#65533;&#65533;A&&#65533;sU&#65533;&#65533;]&#65533;&#65533;<1A&#65533;'&#65533;&#65533;&#65533;&#65533;N&#65533;&#65533;&#65533;"&#65533;&#65533;<&#65533;&#65533;We&#65533;.g&#65533;&#65533;&#1928;4&#65533;&#65533;6&#65533;&#65533;&#65533; &#65533;&#65533;
l&#65533;&#65533;a	l`	&#65533;< &#65533;&#65533; &#65533;&#65533;&#65533;&#65533;&#65533; !&#65533;&#65533;'*o5'*&#65533;"L&#65533;.&#65533;`,&#1854;M&R&#65533;+&#65533;&#65533;G&#65533;&#65533;&#65533;	*&#65533;&#65533;"Cp&#65533;&#65533;!FaB&#65533;?p&&#65533;Jg",`Ie&#65533;I&#65533;&#65533;&#65533;&#65533;&#65533;	*q&&#65533;&#65533;V&#65533;&#65533;:@&#65533;&#65533;&#65533;cVq3C&#65533;3Gv&#65533;3s&#65533;&#65533;&#1539;dG&#65533;!&#65533;tr:sd&#65533;&#65533;e&#65533;!&#65533;qh&#65533;P&#65533;d&#65533;c&8.&#65533;&#65533;v~&#65533;&#65533;n&#65533;<&#65533;vf&#65533;	T&#65533;R&#65533;B&#65533;@,u&&#65533;i&#65533;Z&#65533;!&#65533;"&#65533;&#65533;j&#65533;=&#757;*&#65533;@ &#65533;v<&#65533;&#65533;vbR5U&#65533;@U&#65533;&#65533;m&#65533;&#65533;5]N`&#65533;&#65533;>6&#65533;`*+o-&#65533;2\P&#65533;&&#65533;J&#65533;+&#65533;&#65533;&#65533;&#65533;&#65533;&#65533;&#65533;	X&#65533;+4&#65533;&#65533;`&#65533;&#65533;&#65533;&#65533;nX&#65533;UX)bY/W&&#65533;"D&#65533;o-&#65533;i+&#65533;.d"H&#65533;q_&#65533;&#65533;
&#65533;&#65533;u&#65533;&#65533;J-&#65533;<&#65533;&#65533;&#65533;qe&#65533;J&#65533;&#65533;! &#65533;uuw&#65533;a~w,&#65533;B'&#65533;+&#65533; d&#65533; <&#65533;
&#65533;&#65533;"&#65533;o&#65533;!81bE)c]!&#65533;&#65533;	2!~&#65533;#&#65533;&#65533;&#65533;&#65533;&#65533; &#65533;Rn&#65533;Bd5&#65533;+$&#65533;&#65533;&#65533;C}&#65533;&#65533;PuBh&#65533;3&#65533;&#65533;|S&#65533;~&#65533;&#65533;~IVN&#65533;&#1498;&#65533;&#65533; S&#65533;&#65533;!T j&#65533;&#65533; &#65533;&#65533;&#65533;&#65533;!&#65533;<&#65533;3?&#65533;&#65533;=Au?&#65533;3\e&#65533;&#65533; &#65533;&#65533;S&#65533;;8&#65533;&#65533;=&#65533;Uu&#65533;5&#65533;`&#65533;&#65533;WNN&#65533;8&#65533;&#65533;u&&#65533;&#65533;/&#65533;&#65533;v'&#65533;&#65533;d&#65533;dh&#65533;"&#65533;haW y&#65533;&#65533; V &#65533; &#65533;&#65533;Jk&#65533;">&#65533;o!yg&#65533;v&#65533;&#65533;j&#65533;	&#65533;&#65533;e&#65533;&#65533;&#65533;S&#65533;u &#65533;&#1354;&#65533;&#65533;&#65533;&#65533;@&#65533;&#65533;p;&#65533;&#65533;&#65533;&#946;"V`ub&#65533;g&#65533;*&#65533;~jR_&#65533;u&#65533;&#65533;f"&#65533;&#65533;t&#65533;&#65533;sBw&#65533;aq"a&#65533;Ta	&#65533;&#65533;&#65533;e&#65533;Bw&#65533;!&#65533;&#65533;&#65533;&#65533;a&#65533;` &#65533;&#65533;&#65533;h&#65533;7y#&#65533;!\&#65533;}&#65533;`o3&#65533;!&#65533; ,q[j#A'ID,&#65533;I&#65533;&#65533;<&#65533;&#65533;&#65533;&#65533;Q&#1562;&#65533;&#65533;P&#65533;&#65533;3&#65533;Li&#1613;&#65533;`j&#65533;@&#65533;AUj&#65533;&#65533;&#65533;9&#65533;&#65533;Y&0&#65533;U&#65533;&#65533;&#65533;?'&#65533;]4&#65533;&#65533;&#65533;Iu&&#65533;&#65533;&#65533; &#65533;&#65533;/&#65533;&#65533;&#65533;&#65533;&#65533;&#65533;&#65533;&#65533;C&#65533;&#65533;B&#65533;>0gw&#65533;vb&#65533;X&#65533;f&#65533;&#65533;_&#65533;&#65533;&#65533;&#65533;&#65533;&#65533;&#65533;&#65533;&#65533;&#65533;&#65533;-&#65533;&#65533;&#65533;&#65533;e(&#65533;&&#65533;&#65533;\WyE&#1120;&#65533;D&#65533;&#65533;&#65533;&#65533;yb&#65533;`HY&#65533;&#65533;&#65533;&#65533;)"&#65533;+b&#65533;`t&#65533;&#65533;O&#65533;&V&#65533;&#65533;  &#65533;&#65533;&#65533;&#65533;&#65533;D&#65533;j&#65533;&#65533;bo&#65533;&#65533;&#65533;mx&#65533;-&#65533; &#65533;&#65533;&#65533;o&#65533;x&#65533;Ew&#65533;+&#65533;&#65533;&#65533;&#65533;&#65533;g&#65533;J&#65533;w&#65533;&#65533;p&#65533;	&#65533;&#65533;l&#65533;&#65533;&#65533;r&#65533;<&#65533;&#65533;.&#65533;&#65533;&#65533;@D&#65533;&#65533;{eY&#65533;c&#65533;&#65533;&#65533;~&#65533;&#65533;&#65533;Q&#65533;&#65533;&#634;"&#65533;Y&#65533;&#730;&#65533;&#65533;&#65533;&#65533;&#65533;j+&#65533;&#65533;)&#65533;&#65533;&#65533;=&#65533;Z&#65533;&#65533;ST&#65533;&#65533;&#65533;&#65533;y&&#65533;&#65533;&#65533;&#65533;&#65533;6Ub&#65533;&#65533;!&#65533;&#1366;m&#65533;&#65533;.Mx&#65533;&#65533;1s&#65533;&#65533;&#65533;!&#65533;%y&#65533;&#65533;&#65533;&#65533;pi&#65533;&#65533;e&#65533;u&#65533;&#65533;xch&#65533;kW&#65533;&#65533;&#65533;&#65533;p6&#65533;&#65533;&#65533;[&#65533;z&#65533;y&#65533;&#65533;
F&#65533;&#65533;m_-&#65533;&#65533;X&#65533;&#65533;x&#65533;+&#173;&#65533;o 6&#65533;Cu"&#65533;I&#65533;&#65533;
, &#65533;&#65533;u&#65533;u&#65533;v&x
YZ&#65533;J&#65533; &#1049707;&#65533;&#65533;>&#65533;&#65533;&#65533;&#65533;&#65533;&#65533;&#65533;y&#65533;&#65533;A&#65533;	&#65533;"&#65533;&#65533;&#65533;x&#65533;
&#65533;&#65533;&#65533;&#65533;~p&#65533;&#65533;&#65533;
d&#65533;	`[&#65533;&#65533;Vw&#65533;!&#65533;&#65533;&#65533;&#65533;*&#65533;#&#65533; &#65533;&#65533;)G&#65533;&#65533;h&#1484;4G&#65533;&#65533;&#1992;i"&#65533;&#65533;j&#65533;&#65533;&#141;&#65533;&#65533;	&#65533;&#65533;&#65533;&#65533;&#65533;&#65533;&#65533;&#65533;&#65533;+&#65533;&#65533;&#65533;&#1262;&#65533;&#65533;s+&#65533;?&#65533;M&#65533;	&#65533;&#65533;&#65533;&#65533;&#65533;&#65533;'&#65533;VU&#65533;+&#65533;&#65533;&#65533;&#345;&#65533;&#65533;+&#65533;{1V
T&2&#65533;&#65533;&#65533;&#65533;`oP&#65533;w&#65533;yFp&#65533;X&#65533;&#1787;!t&#65533;&#65533;&#1639;&#65533;h&&#65533;[&#65533;gzv+&#65533;	&#65533;
z&z(&#65533;lhs&#65533;&#65533;&#65533;&#65533;B&#65533;&#65533;{'J&#65533;&#65533;&#65533;&#65533;)&#65533;&#65533;g&#65533; n;',`u&#65533;w&#65533;&#65533;Bw&#65533;  &#65533;+&#65533;&#65533;y&#65533;&#65533;&#65533;)&#65533;&#65533;&#65533;&#65533;_^;&#65533;&#65533;&#65533;w&#1523;%&#65533;&#65533;e&#65533;q&#65533;2&#65533;&#65533;&#65533;g"&#65533;&#65533;&#1685;&#65533;&#490;&#65533;z&#1295;*&#65533;\&#65533;&#65533;&#65533;&#54758;Tv&#65533;}'(<&#65533;&#65533;&#65533;&#65533;-&#65533;&#65533;&#65533;&#65533;'z&#65533;+&#65533;&#65533;>C|&#65533;I&#65533;&#65533;eB&#65533;&#65533;6l7&#65533;&#65533;I&#1391;&#851;&#65533;]&#65533;;i&#65533;&#65533;&#65533;~3&#65533;e&#65533;+&#65533;&#65533;	&#65533;&#65533;&#65533;@&#65533;&#65533;v&#65533;s&#160;a&#65533;&#65533;;&#65533;&#65533;&#65533;oJ&#65533; @&#65533;&#65533;&#65533;k7&#65533;k&#65533;&#65533;u&#188;&#65533;&#65533;&#65533;&#65533;+IGq>&#65533;Zxq'&#65533;&#65533;h&#65533;vYE&#65533;&#65533;$&#65533;
P&#65533;&#65533;&#65533;&#65533;&#540;&#65533;u&#65533;&#65533;&#65533;5&#65533;&#65533;5&#65533;sb&#65533;	RjH&#65533;&#65533;&#65533;}&#65533;'&#65533;]&Lw&#65533;&#65533;&#65533;&#65533;  &#65533;&#65533;&#65533;&#65533;]&#65533;&#65533;&#1209;"cm5v&#65533;&#65533;A&#65533;2&#65533;&#65533;&#65533;&#65533;;&#433;&#65533;>&#65533;J&#1898;&#65533;&#65533;!&#65533;&#1835;[&#65533;|&#65533;&#65533;"b=3o&#65533;&#65533;3Nj-&#65533;&#65533;i&#65533;&#65533;&#65533;&#1645;&#65533;&#65533;&#65533;}&&#65533;}S&#65533;>[a=&#65533;&#65533;&#65533;&#65533;&#1543;]&#65533;A&#65533;S&&#26544;&#65533;v&#65533;e&#175;sb&#65533;g<&#65533;g&#65533;l+&#65533;m&#65533;B;&#65533;3&#65533;uB:&#65533;K&#65533;rGy&#1939;&#65533;h&#65533;&#65533;&#65533;&#65533;]&#65533;&#65533;&#65533;&#65533;f&#65533;&#65533;a&#65533;}h&#65533;&#65533;&#1892;&#1753;&#65533;'&#65533;(&#65533;s&#65533;&#743;&#65533;&#65533;=&#1920;&#65533;]&#65533;*.&#65533;&#65533;A&#65533;&#65533;&#65533;>&#65533;6 7&#65533;&#65533;~&#65533;B&#65533;-!VT&&#65533; &#65533;)&#65533;&#65533;&#288;!&#65533; &#65533;^&#65533;"&#65533;J&#65533;F&#65533;&#65533;q&#65533;&#65533;&#459;p&#65533;&#65533;&#65533;#&#65533;&#65533;&#65533;&#65533;&#65533;&#65533;;&#65533;ww&#65533;&#65533;&#23081;&#65533;}&#65533;&#65533;&#65533;(&#65533;G9'&#1078928;~1&#2015;&#65533;&#65533;&#65533;&#65533;&#65533;&#65533;&#65533;&#65533;~&#65533;r&#65533;V&#65533;&#65533;&#65533;&#65533;B&#65533;&#65533;&#65533;&#65533;&#65533;K&#65533;*|&#65533;&#65533;g*&#65533;T&#65533;&#65533;!%<&#65533;1&#65533;&#529;&#65533;&#65533;x&#65533;&#65533;+&#864;+h&#65533;&#783;c&#65533;&#65533;&#65533;R &#583;m&#65533;&#65533;i&#10313;;A&#65533;Q&#65533;&#65533;3&#65533;?&#65533;/&#65533;&#65533;wI&#65533;S&#65533;T&#65533;Z&#65533;z&#65533;&#65533;&#65533;?&#65533;
r&#65533;5&#65533;?Wa&#65533;z)x&#65533;_A*T&#65533;f\&#65533; &#65533;&#65533;&#65533;&#65533;Y&#65533;7&#65533;&#708;&#65533;^V&#65533;x&#65533;&#65533;&#1996;'&#65533;&#65533;&#1732;&#18946;zH&#65533;&#65533;!D&#65533;&#65533;&#65533;&#65533;&#65533;1`&#65533;l<&#65533; S
V&#65533;&#65533;&#65533;&#65533;&#65533;U&#65533;&#65533;,&#65533;R&#65533;KR&#65533;&#1882;&#65533;&#65533;&#65533;&#65533;&#65533;q@Fk&#65533;Bb{&#65533;&#1804;iF&#65533;&#65533;ka@&#65533; d&#65533;08&#65533;$&#65533;T0&#65533;:&#65533;&#65533;C*{&#65533;&#65533;&#65533;N&#1636;&#65533;+_&#65533;&#65533;yX&#65533;g&#65533;&#65533;&#65533;&#65533;&#65533;&#65533;&#65533;&#65533;c&#65533;o=&#65533;&#65533;&#65533;G&#65533;&#65533;`&#65533;J&#65533;!`F9&#65533;`&#65533;
RE&#65533;ET4X0QE^&#65533;U =&#65533;_+&#65533;&#274;A &#65533;&#65533;&#65533;&#65533;d&#65533;	.	&#65533;&#65533;?:&#65533;&#65533;&#65533;?*VU&#65533;&#65533;&#65533;,&#65533;SU&#65533;q&#65533;NE&#65533;#]B&#65533;&#65533;FV&#65533;GAZ&#65533;&#65533;&#65533;}&#65533;&#65533;&#65533;&#65533;y.|&#65533;O>&#65533;<QP!&#65533;&#65533;&#65533;cW\&#65533;)&#65533;tg&#65533;VPqt&#65533;a&#65533;&#65533;y&#65533;&#65533;&#65533;Mr&#65533;&#65533;$&#65533;v&#65533;?&#65533;&#1845;gq&#65533;&#65533;$&#65533;HJ&#65533;\R&#65533;dTV&#65533;&#65533;&#65533;&#65533;uW&#65533;&#65533;;&#65533;&#65533;&#65533;&#65533;&#65533;&#65533;&#65533;#&#65533;R&#65533;0z$_Q&#65533;&#1307;&#885;&#65533;&#65533;&#65533;&#65533;&#65533;&#65533;&#65533;`XR@AX"&#65533;&#65533;a&#65533;'R|&#43607;^z&#65533;&#65533;7&#65533;&#65533;gl&#65533;&#65533;&#65533;&#65533;,,&#65533;
m&#65533;&#65533;NKm&#65533;IId	1&#65533;`F&#65533;QB-x&#65533;M&#65533;&#65533;?)&#612;nF)e&#65533;&#65533;?s0&#65533;#&#65533;$/:1&#65533;&#65533;&#65533;L&&#65533;&#65533;&#65533;&#65533;5Z5&#65533;QA&#65533;x&#461;78&#65533;?
i-&#65533;Ze&#65533;9.\&#65533;&#65533;'&#65533;U&#65533;dA%&#65533;&#65533;&#65533;Od&#65533;&#65533;?g17WRMXP&#65533;Yy&#65533;&#65533;pY &#65533;&#65533;+X&#65533;&#65533;&#65533;&#65533;&#65533;C*^{e&#65533;&#65533;&#65533;g&#65533;&#65533;\&#65533;&#65533;&#65533;&#65533;t &#65533; Z&#133;H&#65533;&#65533;&#65533;	o&#65533;&#65533;'o\&#65533;F#&#65533;&#65533;u&#65533;v^&#65533;&#65533;&#65533;t&#886;&#65533;\&#65533;bd^"&#65533;,&#65533;&#65533;!M&#65533;&#65533;&#65533;&#620;&#65533;l&#65533;&#65533;&#65533;&#65533;&#65533;I&#65533;&#65533;@&!I&#65533;P&#65533;&#65533;&#65533;0&#65533;H&#65533;-;&#65533;W&#65533;&#65533;lz&#65533;&#65533;G&#65533;z&#65533;&#65533;y&#290;&#65533;Nz&#65533;&#65533;f&#528;B&#65533;`!&#65533;&#65533;C*&#65533;&#65533;!q&#65533;&#65533;I,&#65533;&#65533;{&#65533;$&#65533;ko&#65533;&#65533;&#65533;4&#65533;K)&#664;"&#65533;&#65533;T&#65533;J1?&#65533;	&#65533;&#65533;&#65533;;]R&#65533;O%&#65533;<&#65533;n&#65533;z&#65533;+K&#65533;&#65533;&#65533;&#65533;7&#1172;&#65533;t&#65533;&#65533;4&#65533;&#65533;&#65533;(&#65533;eA&#65533;6&#65533;&#65533;&#65533;=&#65533;T&#65533;&#65533;I&#65533;&#65533;,L7&#65533;&#65533;&#65533;&#65533;&#65533;&#65533;L&#65533;&#65533;-T&#65533; &#65533;S&#65533;@&#65533;*~C&&#65533;Q&#65533;E&#65533;8&#65533;&#65533;&#65533;&#65533;=$g&#65533;&#1838;&#65533;#<&#65533;pSaH&#65533;&#65533;&#65533;S&#65533;0#&#65533;8a&#65533;&#23047; .g&#65533;K&#65533;&#65533;&#65533;&#65533;Q&#65533;&#65533;e&#65533;&#734;&#388;&#65533;&#65533;&#65533;o&#281;&#65533;&#65533;$&#65533;&#65533;&#65533;&#65533;E&#65533;B&#65533;&#65533;&#65533;5s&#65533;&#65533;&#22069;&#65533;&#65533;&#65533;&#65533;td,&#65533;&#65533;8&#65533;&#65533;&#65533;wq&#65533;&#65533;&#65533;&#65533;&#65533;u$ &#65533;JJ&#65533;e&#65533;&#65533;&#65533;KZ&#65533;&#65533;&#65533;+&s&#65533;LN&#65533;G&#65533;@E:Y&#65533;&#65533;&#444;&#65533;D&#65533;3&#65533;%&#65533;0L&#65533;$&#65533;n I'w&#65533;&#578;x&#65533;&#65533;&#1455;&#65533;&#65533;E<i}"i&#65533;!\&#65533;
'<&#65533;&#65533;{IH&#65533;0`fMH\&#65533;t3&#65533;&#65533;&#65533;U&#65533;yS]&#65533;&#65533;&#65533;=&#65533;ENjJ&#65533;&#65533;&#65533;Lh&#65533;L$	&#65533;G7B	&#65533;&#65533;5&#65533;&#1702;&#65533;&#65533;&#65533;-&#65533;V&#65533;&#65533;2&#65533;&#65533;&#65533;&#65533; &#65533;H&#65533;:&#65533;&#65533;&#65533;L&#65533;&#65533;
&#65533;T&#65533;h&#65533;$|&#65533;&#65533;+&#65533;&#588;&#65533;O&#65533;Tff&#65533;\|&#65533;&#65533;&#65533;EoK&#65533;w&#65533;*&#65533;=&#65533;P&#65533;&#643; f-"&#65533;&#65533;{V|&#65533;&#351;.&#65533;&#65533;X"&#65533;&#65533;y`&#65533;QR&#65533;t&#65533;,&#65533;V&#65533;&#65533;&#65533;:&#65533;p&#65533;!l&#65533;GR&#65533;&#65533;&#65533;t4&#65533;BW&#65533;B&#65533;&#65533;&#65533;/Du&#65533;	&#1621;&#65533;C/`'&#65533;&#65533;$oTI&#65533;T&#65533;&#65533;X	eH&#65533;&#65533;&#65533;&#65533;{&#1354;R&#65533;\P&#65533;g&#65533;}"qB7k&#65533;8jg&#65533;&#65533;&#65533;&#65533;&#65533;&#65533;&#65533;&#65533;&#192;y&#65533;&#65533;^&#65533;'&#65533;&#65533;c&#65533;`&#65533;&#65533;/w&#65533;38&#65533;uow&#65533;&#65533;A3&#65533;&#65533;&#65533;lB&#65533;JYgA&#65533;&#65533;+l&#65533;
&#65533;*H7&#65533;P &#65533;&#65533;!&#65533;&#65533;&#65533;C&#65533;2 &#65533;E-T&#65533;[8*d&#65533;dI&1&#65533;i&e&#65533;hA&#65533;z!&#65533;&#65533;I&#65533;&#65533;&#1788;40&#65533;&#65533;q&#65533;B&#65533;P!&#65533;&#65533; &#65533;c&#65533;(8x&#65533;!I&#65533;&#65533;c,&#65533;&#65533;g?&#65533;A)}&#65533;W&#65533;&#65533;$&#65533;Y&#65533;m&#65533;y&#971;^&#65533;&#65533;&#65533;"&#65533;&#65533;HB&#65533;&#65533;&#65533;p$&#65533;&#65533;&#65533;&#65533;&#65533;&#1362;&#65533;&#65533;&#65533;1)&#65533;C|&#65533;&#65533;&#65533;dy8&#65533;&#65533;&#65533;kr(c &#65533;&&#65533;&#65533;&#65533;;&#65533;&#65533;a&#1425;&#65533;&#65533;&#65533;#*&&#65533;&#65533;&#65533;&#65533;&#65533;oE&#65533; ~{*&#65533;&#65533;&#65533;&#65533;&#1196;1&#65533;&#65533;w&#65533;&#65533;&#3319;&#65533;&#65533;KH&#65533;&#65533;&#27068;V&#65533;&#65533;[&#65533;
&#65533;&#65533;&#1533;&#65533;2&#65533;&#441;Ko&#65533;&#65533;&#196;&EU&#65533;xf&#1112;l&#65533;&#65533;);&#65533;q&#65533;&#65533;&#65533;&#65533;&#65533;!t"&#27144;&#65533;&#65533;V&#65533;&#65533;
&#65533;&#65533;A24&#65533;;fF&#65533;L_&#65533;&#65533;&#65533;JI_*&#65533;&#65533;&#65533;6i(n1&#477;&#65533;,&#65533;py&#42135;2B&#720;&#65533;&#65533;q&#65533;&#65533;&#65533;&#65533;p7&#65533;&#65533;&#65533;F&#65533;&#65533;&#65533;E &#65533;>I&#65533;Oz?j4^&#65533;A&#65533;j&#65533;{W&#452;D$v"&#65533;L<&#65533;@&#65533;c&#65533;&#65533;&#65533; &#65533;&#65533;	v	8)&#65533;&#65533;&#65533;&#65533;&#65533;&#65533;&#65533;e)&#65533;&#65533;&#65533;&#65533;(&#65533;&#65533;w&#65533;&#65533;&#65533;X&#65533;T V`&#65533;&#65533;>Z&#65533;v&#65533;&#65533;c&#65533;l&#65533;&#65533;&#65533;^%&#65533;5*{&#1437;La	&#65533;&#65533;2_&P&#65533;&#65533;&#281;:&#1453;3&#65533;qc&#65533;&#65533;&#65533;*Vb&#65533;"&#65533;'n&#65533;*&#65533;)x&#65533;&#65533;(+8&#65533;&#65533;Z&#65533;M&#65533;&#65533;&#252;3&#65533;&#65533;*&#65533;&#65533;&#65533;&#65533;&#1363;&#65533;&#65533;&#65533;&#65533;"&#65533;%/&#65533;&#65533;S&#65533;&#65533;&#65533; &#65533;D&#65533;&#65533;kR&#65533;H
&#37958;&#1168;&#65533;&#65533;F9&#65533;&#65533;&#65533;z&#65533;47&#1192;]GUg&#317;2-W&#65533;3&#65533;p&#65533;&#65533;&#65533;;&#1083;|&#65533;;]&#65533;*IU&#65533;&#1233;W&#65533;/=#&#65533;(&#65533;PV&#65533;aS&#65533;&#1217;V&#65533;&#65533;&#65533;Q&#65533;&#65533;&#65533;&#65533;m&#65533;&#65533;&#526;&#65533;&#65533;&#65533;&#65533;+&#65533;I&#65533;X&#65533;&#65533;8&#65533;&#65533;&#65533;&#65533;Inyl&#65533;&#65533;&#65533;&#65533;K&#65533;BA&#65533;&#65533;& &#65533;Y&#65533;UIN&#65533; &#65533;&#65533;\&#65533;&#65533;!&#65533;&#65533;^&#65533;&#65533;P2&#65533;&#65533;J&#65533;&#65533;&#65533;0&#65533;QNO4N&#65533;m&#65533;&#65533;&#65533;&#65533;d&#65533;&#65533;&#65533;&#65533;&#65533;^&#65533;Ag&#65533;&#65533;&#65533;&#65533;&#65533;&#40655;&#65533;z&#65533;&#65533;&#65533;&#65533;H&&#65533;&#65533;&#65533;&#65533;&#65533;&#65533;N&#65533;DHd&#65533;8&#65533; $&#65533;Iiv&#1511;&#65533;I&#65533;\&#65533;cl&#65533;&#65533;&#65533;&#65533;Q&#65533;&#65533;|&#65533;&#65533;&#65533;&#65533;L+_&#65533;OD&#65533;@&#65533;P&#65533;pw&#1244;&#65533;?&#65533;{&#65533;&#65533;t&#65533;t&#65533;&#65533;q&#65533;&#65533;WA&#1855;k&#65533;2&#65533;&#531;&#65533;&#65533;
R&#65533;&#65533;&#65533;Z@WvU&#65533;0&#65533;0&#65533;&#65533;0J&#65533;&#65533;l&#65533; &#65533;&#65533;J$qVp&#65533;&#65533;uu0t&}G&#65533;&#65533;x&#65533;&#65533;3~&#65533;w&#65533;Gfz&#65533;yJ&#65533;&#65533;&#65533;&#65533;}V&#65533;D~&#65533;\&#65533;3&#65533;y3(&#65533; 4HS&#65533;&#65533;&#65533;&#65533;@&#65533;FjVK&#65533;[&#65533;&&#65533;En&#65533;a["A&#65533;&#65533;7K`&#65533;A&#65533;&#65533;F&#65533;&#65533;Mp&#65533;$&#65533;1P&#65533;&#65533;&#65533;&#65533;&#65533;&#65533;N&#65533;&#65533;b('&#65533;]&#65533;&#65533;Q"&#65533;]#&#65533;1&#65533;&#65533;]F$&#65533;v
h&#65533;&#65533;&#65533;^y&#65533;-&#65533;&#65533;&#65533;&#65533;!&#1906;^Dg_&#65533;&#65533; p~n&#65533;.&#65533;("&#65533;&#131;"&#65533;R&#65533;TO'UWu&#65533;%a]v&#65533;$&#65533;&#65533;lb&#65533;&#65533;wh$&#65533;P
$&#65533;&#65533;&#65533;<&#65533;Pp&#65533;&#65533;0Z&#65533;&#65533;a&#65533;&#65533;&#65533;{>&#65533;cP&#65533;&#65533;&#65533;&#65533;`&#65533;(&#65533;oU?&#65533;7@&#65533;&#65533;ADv1&#65533;&#65533;&#65533;0{&#65533;x&#65533;(&#65533;@&#65533; @6y@&#1080;&#65533;! &#65533;&#65533;d&#65533;&#65533;&#65533;&#65533;(D&#65533;&#65533;&#65533;\&#65533;8&#523;A&#65533;zM&#65533;&#53764;M&#65533;&#65533;P0&#65533;X&#65533;p P&#65533;&#65533;&#65533;&#65533;{"&#65533;&#65533;NP&#65533;&#65533;C9&#65533; 	&#65533;&#65533;&#65533;'K&#65533; !eb&#65533;sJJA^&#65533;&#65533;&#65533;s&#65533;&#529;5&#65533;:&#65533;&#65533;&#65533;&#65533;:&#65533;&#65533;F}&#65533;&#65533;_lT&#65533;F&#65533;G&#65533;&#65533;;"&#65533;;&#65533;&#65533;&#65533;&#65533;&#65533;7E&#65533;t&#65533;&#65533;&#65533;&#65533;I&#65533;8J&#65533;&#1553;
&#65533;" &#65533;&#65533;&#65533; N&#65533;M!&#65533;&#65533;&#65533;2&#65533;&#65533;x[&#65533;{&#65533;f&#65533;q&#65533;&#65533;&#65533;&#65533;3&#65533;&#65533;y&#65533; d&#920;y&#65533;&+d&#65533;&#1080;&#65533; S@&#65533;&#65533;&#65533;A{ &#65533;@&#65533;{ &#65533;&#65533;&&#65533;&#65533;S&#65533;&#65533;*&#65533;&#65533;ZoAi&#65533;U&#65533;&#65533;&#65533;XWy[&#65533;z &#65533;&#65533;8K` &#65533;#&#65533;&#65533;bPa 	d2&#65533;&#65533;%&#65533;{^&#65533;1&#1750;|&#65533;fR&#65533;&#65533;m&#65533;r"Qi&#65533;&#65533;&#65533;|&#65533;#}EI&#65533;*E&#65533;$9~7&#65533;&#65533;G8UT&#65533;R '&#65533;GW"&#65533;5u&#65533;0aH&#65533;&#65533;=Ys>&#65533;&#65533;I!v&#65533;
&#65533;ygX&#65533;	 &#65533;D&#65533;K&#65533;x[M&#65533;{?&#65533;&#65533;d&&#65533;&#65533;&#65533;|C&#65533;&#65533;&#65533;?1&#65533;3&#1548;@&#65533;Kt&#65533;p&#65533;&#65533;&#65533;&#65533;&&#65533;2&#65533;&#65533;;1 lY&#65533;&#65533;MV&#65533;&#65533;7y@v&#65533;&#65533;C&#168; d9&#65533;&#65533;v&#65533;&#65533;&#65533;*'&#65533;&#65533;m&#65533;&#65533;&#65533;P&#65533;&#65533; 2n&#65533;&#65533;g&#65533;n&#65533; U&#65533;&#65533;&#65533;&#65533;&#65533;`&#65533;X^&#65533;&#65533;&#65533;1&#65533;'&#65533;&#65533;&#65533;r&#65533;&#65533;&#65533;:&#65533;|1&#65533;&#65533;&#65533;CZ-0%_ )E5_h.F&#65533;!&#65533;Hk&#65533;&#65533;@U~$/Bgk&#65533;&#65533;/;a&#65533;fM&#65533;&#65533;&#65533;M&#65533;k]*`&#65533;1&#65533;`j&#678; &#65533;;"QlDJ&#65533;\B&#65533;p&#21449;q&#65533;JQ&#65533;&#65533;X&#65533;g'z&#65533;	&#65533;3&#65533;&#65533;@3~&#65533;&#65533;*(+&#65533;73&#65533;)&#65533;&#65533;T&#65533;&#65533;8&#65533;&#65533;&#65533;J&#65533;
b&8&#65533;&#65533;&#140;
T&#65533;&#65533;e&#481;Ou&#65533;wv&#65533;Oj!Z&#65533;+&#65533;Dt&#65533;&#65533;6TX&#65533;&#65533;$!&#65533;&#65533;&#65533;,(&#65533;Yj&#65533;`(riE|&#23907;&#5466;#&#65533;m(&#65533;&#65533;&#65533;&#65533;&#65533;r&#65533;&#65533;&#65533;!&#65533;#&#65533;#&#65533;&#65533;J!&#65533;&#65533;P&#65533;&#65533;j&#65533; &#65533;&#65533;&#65533;&#65533;&#65533;Z&#65533;&#65533;
&#65533;:&#65533;1&#65533;$&#65533;&#65533;&#36526;&#65533;z&#65533;
&#65533;&#65533;&#65533;&#65533;&#65533;&#65533;&#65533;&#65533;&#1071;&#65533;z&#65533;;&#65533; e&#65533;
&#65533;&#65533;&#65533;&#1236;&#65533;pV&#65533;&#65533;&#65533;&#65533;f&#65533;f$!&#65533;T)z&#65533;&#65533;{n&#65533;&8&#232;&#65533;*&#65533;&#65533;&#65533;+&#65533;Z&#65533;2 {0&#65533;&#65533;&#65533;+&#65533;&#65533;&#65533;&#65533;2&#65533;W$&#65533;e93&#65533;&#65533;&#65533; &#65533;e&#65533;M&#65533;C&#65533;&#65533;&#65533;&#65533;f&#65533;"&#65533;H&#65533;&#65533;&#65533;y3 &#65533;&#65533;&#65533;&#65533;f4+&#65533;F[E &#65533;&#65533;&#65533;&#65533;&#65533;{e&#65533;t&#65533;.&#65533;r&#65533;J&#65533;lxr i&&#65533;hI&#65533;1&#65533;&#65533;o p>QJ&#65533;&#65533;p&#65533;h:I&#65533;&#1010;}wbE&#65533;@
&#65533;q&#65533;T&#65533;&#65533;*&#65533;z	&#65533;&#65533;&#65533;!A ep&#65533;+&#65533;pK&#65533;&#65533; O&#1101;x&#65533;&#65533;IX&#65533;k&#65533;&#65533;%J&#65533;&#65533;z&#1675;&#65533;&#65533;&#65533;&#65533;&#1676;4&#65533;&#65533;<&#65533;&#65533;U&#65533;&#65533;~e&#65533;%&#65533;&#65533;&#65533;&#65533;9P&#65533;9&#65533;&#65533;&#65533;K&#65533;&#65533;#&#65533;{E&#65533;&#65533;1A&#65533;&#65533;f9&#65533;&&#65533;1uB3&#65533;&#65533;I&#1118;&#65533;&#65533;^p&#65533;A&#65533;Fh&#65533;Eh&#65533;&#65533;&#65533;&#65533;7&#65533;X&#65533;&#65533;&#65533;&#65533;&#65533;(4&#65533;8N0b&#65533;&#65533;!&#65533;&#65533;&#419;&#65533;&#65533;&#919;&#65533;&#65533;&#633;&#65533; p&#65533; &#65533;1R&#65533;q&#65533;VQ&#65533;&#65533;&#65533;\;&#65533;&#65533;&#65533;&#65533; &#65533;&#43983;&#65533;&#65533;&#65533;J&#65533;&#65533;&#65533;&#65533;J&#65533; <&#65533;XH&#65533;&#65533;r&#65533;T
M&#65533;&#65533;!&#65533; &#65533;&#65533;&#65533;&#65533;K8&#65533;jgAy&#65533;&#65533;-&#65533;z&#65533;*&#65533;8&#65533;F&#65533;&#65533;&#65533; &#65533;WiVM&#65533;{&#65533;PK<o&#65533;&#65533;g&#65533;+&#65533;	&#65533;&#65533;:T3&#65533;&#65533;!'v&#426;^&#65533;qva&#65533;pAn&#65533; B&#65533;&#65533;P&#65533;&#65533;z+&#65533;&#65533;3&#65533;f&#65533;H&#65533;h&#65533;&#65533;(&#65533;&#65533;&#65533;&#65533;	&#65533;&#65533;Ap`Qt:Q&#65533;	 &#1462;&#65533;&#65533;&#65533;e&#710;&#65533;I&#557;	&#65533;&#65533;&#65533;&#65533; &#65533;&#65533;W>P&#65533;<&#65533;&#65533;&#65533;R&#65533;$&#65533;&#65533;&#65533;&#65533;&#65533;&#65533;,&#65533;&#65533;&#65533;&#65533;$&#65533;@&#65533;&#65533;&#65533;&#65533;&#65533;&#65533; 	&#65533;	k&#65533;&#65533; &#65533;T1&#65533;0&#65533;#&#65533;
&#65533;\&#65533;u8Qw/&#65533;-L
&#65533;&#1039;N&#65533;K&#65533;d&#65533;Vl\n&#65533;Dk&#65533;&#65533;z&#65533;p &#65533;<h&#65533;&#65533;<&#258;E;4&#65533;wI1qi&#65533;ZX&#65533;&#65533;&#65533;&&#65533;f&#65533;
 &#65533;&#65533;&#65533;&#65533;s:&#65533;z&#65533;n&#65533;vXf&#65533;j&#65533;c<&#438;qg&#65533;r&#65533;^&#65533;&#65533;@&#65533;&#65533;&#65533;&#65533;f&#65533;t&#65533;@K	B&#65533;&#65533;&#65533;u\p&#65533;
&#65533;K@&#65533;&#65533;l&#65533;&#65533;&#65533;]:&#65533;&#65533;- &#65533;.&#65533;&#65533;&#65533;&#65533;&#65533;!&#65533;*#&#65533;
+&#65533;&#65533;&#65533;&#65533;.&#65533;6=%&#65533;%&#65533;<&#65533;&#65533;&#65533;	?&#65533;&#504; 4 -&#65533;&#65533;;&#65533;~&#65533;&#65533;
#! &#65533;&#65533;&#65533;`&#65533;j`#1XT &#65533;&#65533; ^&#65533;&#65533;&#1561;&#65533;&#1636;t0 O&#65533; oI&#65533;N&#445;wA&#65533;B&#65533;7&#65533;|[&#65533;'%j&#65533;&#65533;&#65533;&#65533;&#545;~&#65533;&#65533;JL&#65533;W|&#65533;g3&#65533;&#65533;&#65533;&#1547;>V&#65533;&#65533;;&#65533;{5P&#65533;zBFkA&#65533;D&#65533;3&#65533;&#65533;2&#65533;&#65533;&#65533;&#1310;;Qy&#65533;oL&#65533;&#65533;&#65533;z&#65533;&#65533;h&#65533;&#65533;V?X[E&#65533;&#65533;&#65533;&#65533;b&#65533;mi&#65533;&#65533;+&#65533;]&#65533;=&#1469;-_&#65533; &#65533;&#65533;&#65533;]$&#221;&#65533;&#65533;C&#65533;&#65533;QP$$$Qa&#65533;&#65533;&#65533;&#65533;&#65533;&#1453;&#65533;&#65533;&#65533;&#65533;&#65533;&#65533;&#65533;&#65533;&#65533;!a&#65533;_W|&#65533;W}&#65533;&#65533;`&#65533;Tm&#65533;"Q]&#65533;	.r&#65533;IAs0|&#65533;]&#65533;)-&#65533;0&#65533;qhI!&#65533;&#1912;&#65533;xj&#65533;#q&#65533;&#65533;22D8&#65533;&#65533;*z&#65533;&#1303;&#65533;&#65533;&#65533;9&#65533;&#65533;h\Q4f&#65533;9{}&#65533;cwA&#65533;#&#65533;&#65533;&#65533;&#65533;K&#65533;&#65533;&#65533;&#65533;I&#65533;&#65533;&#65533;&#65533;u&#65533;&#65533;&#65533;&#65533;P&#65533;vW&#65533;&#65533;:@/&#65533;n&#65533;PWs&#65533;Rh{&#65533;\&#65533;i&#65533;z&#65533;&#1014;!&#65533;&#65533;&#65533;^ ?$qE&#65533;&#65533;&#65533;{&#65533;M&#65533;P&#65533;p&#65533;&#65533;&#65533;&#65533;R&#65533;&#1735;&#65533;&#65533;[.&#761;0#P&#65533;@&#65533;a&#65533;&#65533;7&#65533;c>&#65533;&#65533;UA&#65533;`~"@&#65533;# &#65533;v&#65533;&#65533;` &#1106;*&#65533;
Lp&#65533;&#65533;&#65533;&#65533;&#65533;&#65533;&#65533;`&#33230;&#65533;\>}&#65533;&#65533;&#65533;X> t&#65533;&#65533;&#65533;&#65533;&#65533;&#1549;&#65533;,&#65533;ZH[&#65533;;&#65533;&#65533;-&#65533;\&#65533;&#65533;R&#65533;&#65533;3<&#65533;&#65533;&#65533;g&#65533;X&#65533;q&#65533;A&&#43121;&#65533;&#65533;&#1858;P&#65533;&#65533;&#65533;&#65533;Q&#65533;R[!n&#65533;~&#65533;31&#65533;&#988;&#65533;=n&#65533;&#65533;&#65533;O&#65533; &#65533;+?&#65533;&#65533;D&#911;&#65533;&#65533;&#65533;TA&#65533;&#65533;&#65533;&#65533;;&#7566;&#65533;&#65533;J&#65533;&#65533;&#65533;&#65533;&#65533;&#65533;+&#65533;&#65533;&#65533;&#65533;j&#65533;&#65533;l`n#P&#65533;&#65533;&#65533;&#65533;&#65533;&#65533;&#65533;&#65533;&#65533;&#65533;&#65533;1&#65533;P&#65533;&#65533;
&#65533;&#65533;W&#65533;S-&#65533;&#65533;B&#65533;2;&#65533;P&#65533;S;&#65533;_&#65533;n^)}&#65533;<&#65533;&#65533;&#65533;&#65533;&#65533;k]&#3796;c&#65533;&#65533;7T&#65533;&#65533;33&#65533;_f&#65533;:l&#65533;VL&#65533;C8[&#65533;&&#65533;&#65533;&#65533;&#65533;&#65533;&#65533;&#65533;m&#65533;&#65533;&#65533;&#65533;&#65533;&#65533;({A&#65533;&#65533;Ri&#65533;&#65533;(y&#65533;1&#65533;"&#65533;2pyS&#65533;&#65533;<42&#65533;&#65533;&#65533;4_yI&#65533;&#65533;&#65533;&#65533;&#65533;&#65533;cn&#65533;<&#65533;&#65533;&#65533;&#65533;&#65533;*&#65533;&#65533;^k.f&#65533;&#65533;;&#65533;g&#65533;&#65533;k&#65533;&#65533;~&#65533;j^&#65533;&#65533;F&#65533;&#65533;&#65533;&#65533;ft&#65533;&#65533;{&#65533;t &#65533;&#65533;L&#65533;&#65533;<&#65533;&#65533;g{&#65533;n&#65533;&#65533;@Fn}&#65533;&#65533;>| &#65533;&#65533;T`&#65533;&#5627;Kf&#65533;&#65533;O5&#65533;f&#65533;I&#65533;&#65533;#&#65533;K&#65533;QO(&#65533; i&#65533;-&#65533;D&#65533;&#65533;&#65533;f&#65533;l&#211;&#65533;D4&#65533;&#65533;|&#65533;&#65533;&#65533;K&#65533;f4&#65533;&#1668;&#65533;&&#65533;&#65533;in&#65533;}&#65533;m&#65533;&#65533;&#65533;L&#1403;MKy&#65533;&#65533;$&#65533;i&#65533;&#65533;&#1135;i&#65533;&#65533;&#65533;&#65533;^$&#65533;W&#65533;&#65533;&#65533;*&#65533;*&#65533;;&#65533;&#65533;&#65533;&#65533;G/&#65533;/-&#65533;&#65533;&#65533;&#65533;&#65533;0&#65533;&#65533;&#65533;(o&#65533;J&#65533;&#65533;&#1997;2_  Ad&#65533;?&#65533;g&#65533;bP&#65533;&#620;&&#65533;fMa0&#65533;&#65533;&#65533;+V&#65533;&#65533;RpR&#65533;&#65533;=V$&#65533;	&#65533;A1iRd&#65533;S&#65533;&#65533;&#65533;Hq&#65533;&#65533;0=N&#65533;&#65533;&#65533;&#851;k&#65533;d&#65533;&#65533;_&#65533;w2h&#65533;&#65533;I(Iy&#65533;D&#65533;&#65533;&#65533;&#65533;&#65533;T&#65533;z&#65533;Y&#65533;	&#65533;&#65533;XaN(&#65533;` H&#65533;<E&#65533;V&#65533;Z&#65533;m&#1918;&#65533;W&#65533;&#65533;&#1844;&#65533;&#65533;F&#65533;&#65533;&#65533;&#65533;&#65533;&#65533;&#65533;&#758;&#65533;*&#65533;&#65533;&#65533;5P0&#65533;&#65533;9&#65533;&#65533;iqX&#65533;d&#661;?&#65533;x&#65533;&#65533;P&#28019;vn6&#65533;&#65533;&#1710;Og&#65533;+M0&#65533;S&#65533;0%JT&#65533;c&#65533;f%&#65533;&#65533;>)&#65533;$K&#65533;&#65533;&#65533;&#65533;&#65533;R&#65533;&#65533;Y&#1646; I&#65533;8r&#65533;&#65533;}B&#65533;&#65533;D:&#65533;&#65533;-D&#65533;&#65533;&#65533;e&#65533;&#65533;&#65533;n"&#65533;	&#65533;@&#65533;x<&#65533;]&#65533;z&#65533;&#65533;&#65533;&#65533;p->&#65533;&#65533;&#65533;&#65533;M&#65533;~&#65533;&#65533;&#65533;o/&#65533;&#65533;&#65533;&#65533;
&#65533;k	&#65533;$&#65533;{&#1086;&#65533;#H&#65533;",&#65533;&#65533;r&#65533;&#65533;=Mj!&#65533;M2 2&#65533;&#65533;&#65533;GL&#65533;&#65533;E&#65533;B`-&#65533;&#65533;c&#65533;&#65533;x&#65533;&#65533;%&#65533;&#65533;b(v&#65533;:&#65533;z{&#65533;&#65533;4&#65533;&#65533;&#65533;&#65533;I&#65533;ir &#1100;".-}&#65533;&#65533;7&#65533;Z&#685;4&#65533;Tc&#65533;6&#1114;l&#65533;&#65533;&#65533;&#65533;&#65533;&#65533;&#65533;Pj&#65533;)&#65533;&#65533;&#65533;&#612;4(&#65533;,&#65533;9&#65533;&#65533;&#1188;&#65533;`&#65533;1PA&#65533; &#65533;P&#65533;&#65533;&#65533;&#65533;+>T&#65533;2&#65533;>&#65533;&#65533;&#1342;&#65533;&#65533;&#65533;&#65533;&#65533;&#65533;&#65533;@&#65533;6&#65533;t&#65533;	dPA5m&#65533;&#65533;Sy&#65533;F&#65533;0&#65533;9&#65533;&#65533;3&#65533;&#65533;tUL&#65533;h&#65533;5X&#65533;`&#65533;&#65533; b:6Y&#65533;4&#65533;<&#65533;J&#65533;&#65533;@B&#65533;&#65533;&#65533;&#65533;Ii&#65533;zH&#65533;&#65533;4&#65533;&#65533;&#65533;&#65533;3?;&#862;h&#1520;g&#65533;l&#65533;&#65533;i&#65533;&#1076;.w&#65533;*&#65533;&#65533;&#65533;e&#65533;^&#65533;z2_(&#1644;I:^&#65533;&#916;&#65533;&#65533;&#65533;&#900;&#65533;e&#65533;a&#65533;D(4&#65533;!aQJE&#65533;O&#65533;QD1&&#65533;QE&#65533;&#65533;&#65533;?&#65533;&#65533;&#65533;&#1327;
D5&#65533;&#65533;&#65533;&#65533;&#65533;&#65533;&#65533;U&#65533;&#65533;s.U&#65533;&#65533;a&#65533;J,&#65533;|&#65533;'&#65533;&#65533;t&&#65533;&#65533;?&#65533;&#65533;P&#65533;DH&#65533;&#65533;f3&#65533;&#65533;$"&#65533;
&#65533;#&#65533;&#65533;&#65533;&#65533;&#65533;&#65533;x&#17512;&#65533;V#j&&#65533;&#65533;R&#65533;&#65533;%~d&#65533;h:j&#65533;#&#65533;=J9/&#65533; &#65533;h&#65533;&#65533;k&#65533;*&#65533;&#65533;`&#65533;r&#65533;&#65533;:&#65533;o<&#65533;&#65533;;&#65533;,&#65533;g8cH!n&#65533;&#65533;&#65533;&#65533;X&#65533;&#65533;&#65533;&#65533;&#65533;c&#65533;&#65533;&#65533;?&#65533;S&#65533;&#65533;&#65533;&#65533;&#65533;Tf&#65533;N&#65533;S&#65533;(&#65533;V&#65533;&#65533;&#65533;&#65533;Xq&#65533;&#65533;&#1547;.&#65533;&#65533;w&#65533;&#1440;Sz&#768;&#65533;'>&#65533;c&#65533;F&#65533;&#65533;&#65533;&#65533;&#65533;E&#65533;&#65533;&#65533;&#65533;?z&#65533;&#65533;&#65533;&#65533;	&#65533;&#1230;&#65533;)I&#65533;&#65533;&#65533;&#65533;"jm&#65533;&#65533;&h&#169; &#1542;;:&#65533;>B&#65533;%K:{$&#65533;&#65533;k&#65533;&#65533;&#65533;&#65533;&#65533;#ZM&#65533;&#65533;&#65533;f&#65533;4a&#65533;&#65533;H&#65533;|DqNHO&#65533;$&#65533;0J&#65533;&#65533;&#65533;1&#65533;l,b&#65533;&#65533;&#483;&#65533;R&#65533;&#65533;t*0&#65533;&#65533;&#65533;&#65533;(&#351;&#65533;&#65533;GS"#&#65533;&#65533;Pf&#65533;Tyj,K&#65533;U:&#65533;&#65533;CU&#65533;x&#65533;&#65533;
R3&#65533;&#65533;j&#65533;6&#65533;&#65533;&#65533;&#65533;@&#65533;AfxO&#65533;&#65533;&#65533;&#65533;&#65533;#&#65533;J&#65533;&#65533;`2 s&#65533;&#65533;&#65533;1&#65533;&#65533;W-&#65533;G&#65533;&#65533;&#65533;&#65533;%&#65533;&#717;!I&#65533;m`&#65533;9&#269;P&#65533;B$~&#65533;akt&#65533;N&#65533;&#65533;&#65533;|&#65533;>A&#840;c&#65533;&#65533;!&#65533;"'I&#65533;&#65533;&#65533;P&#65533;&#1752;&#65533;*&#65533;8&#65533;&#65533;&#65533;s&U&#65533;&#65533;D&#65533; &#65533;q
T&#65533;&#65533;a`&#65533;&#143;&#65533;&#65533;sr&#65533;&#65533;&#65533;Nu&#65533;Y$&#65533;L:d&#65533;)F&#65533;w0$&#65533;I&#65533;&#65533;&#65533;&#65533;#&#65533;@K>&#1164;%0+&#1649;&#65533;v G%&#65533; rM&#65533;A&#65533;W&#65533;&#65533;:'IO&#65533;#&#65533;&#65533;&#65533;:Y&#65533;VA&#65533;&#65533;&#65533;!&#65533;&#65533;&#65533;&#65533;l&#590;&#65533;B-$yI&#65533;K&#893;Pb&#65533;&#65533;d&#65533;CC&#65533;H&#65533;&#65533;&#65533;)&#65533;&#65533;o&#65533;&#268;&#65533;0H&#65533;&#65533;&#65533;&#65533;&#65533;0&#65533;&#65533;Gy&#65533;P l&#1315;&#65533;&#65533;&#65533;p.&#65533;&#65533;&#65533;&#65533;F_)&#65533;R&#65533;S&#65533;&#65533;*&#65533;b&#629;&#65533;&#65533;e2t&#65533;-&#65533;&#65533; [&#65533;4C&#65533;0&#65533;.&#30241;&#65533;&#65533;1A&#1757;D&#65533;*&#65533;u&#65533;X"x&#65533;f&#65533;2=&#65533;`LR&#65533;T&#65533;!&#65533;&#65533;&#65533;$o&#65533;d&#65533;&#65533;&#65533;&#65533;&#65533;e`&#65533;
V&#65533;&#65533;7u&#65533;eK&&#65533;LF2&#65533;&#65533;&#65533;&#65533;%+n&#65533;&#128;f&#65533;&#282;
&#65533;&#65533;&#65533;&#65533;&#65533;`n&#65533;V &#65533;&#65533;4&#65533;&#65533;@E&#65533;b&#65533;&#65533;&#65533;&#65533;&#65533;P&#65533;TG&#65533;&#65533;BA&#65533;&#65533;&#65533;!}&#65533;s&#65533;&#65533;Q
&#65533;L&#65533;&#65533;&#65533;&#65533;PS"jU&#65533;&#65533;&#65533;E&#65533;Q&#65533;8&#1338;&#65533;&#65533;&#65533;#&#65533;e&#65533;8t;)&#65533;Jx&#65533;&#65533;&#65533;Omb&#65533;(zDx&#65533;]bc&#65533;
C!&#65533;&#65533;QL&#65533;J&#65533;`oj&#65533; &#65533;S%&#65533;&#65533;$&#65533;+i&#65533;&#65533;$&#65533;&#65533;&#65533;y&#65533;&#65533;z&#65533;	s6m&#65533;*&&#1627;G&#65533;&#65533;&#65533;xAn&#65533;&#65533;&#65533;z&#65533;&#1994;&#269;n<&#65533; Y&#65533;*&#65533;-&#65533; &#65533;&#65533;('&#65533;&#65533;&#65533;p&#65533;&#65533;&#65533;&#65533;&#65533;A.s&#65533;lT	9&#65533;Q&#65533;z&#65533;&#65533;&#596;M"t&#65533;&#1410;&#65533;'&#65533;&#65533;&#65533;&#65533;ri;&#1645;&#65533;C&#65533;&#65533;Y&#65533;lw2^&#65533;D@&#65533;&#65533;GB&#1823;&#65533;x&#65533;6&Dp< >@&#65533;&#65533;&#65533;&#65533;S&#65533;O4u_&#65533;i&#65533;I&#65533;U&#65533;&#65533;&#65533;&#65533;&#713;w`&#65533;&#65533;&#65533;0&#510;&#65533;5&#65533; m&#65533;&#65533;&#65533;9&#65533;sr&#65533;&#65533;&#65533;&#65533;&#65533;!&#65533;&#65533;[Q&#65533;BH&#65533;<&#65533;&#65533;&#65533;&#65533;&#65533;q&#65533;&#65533;&#65533;d$#V(f&#65533;d&#65533;&#65533;&#65533;g&#65533;&#65533;0z/&#65533;&#65533;KW:&#65533;&#65533;8&#342;&#65533;-aj&#65533;3(:&#65533;W"&#65533;&#65533;B&#65533;iu&#65533;&#65533;wTe?k&#65533;	G&#65533;&#65533;#&#65533;"&#65533;Q&#65533;y&#65533;&#65533;&#65533;&#65533;!y&#65533;j&#65533;-&#65533;&#65533;M&#65533;&#65533;.&#65533;^&#65533;n&#65533;N&#65533;Uq&#65533;&#65533;&#65533;&#65533;D&#65533;GA""&#65533;#&#65533;&#65533;&#65533;m!7cn&#65533;;fAN&#65533;&#65533;y&#65533;&#65533;c=|&#65533;&#65533;N&#65533; &#65533;&#65533;e&#65533;&#1103;&#65533;4T+&#65533;&#65533;0&#65533;@&#65533;98&#65533;&#65533;&#65533;Ud&#65533;&#65533;}&#65533;,&#65533;S&#65533;0&#65533;&#65533;&#65533;n&#65533;&#65533;&#65533;&#65533; &#65533;&#65533;`&#65533;&#65533; &#65533;&#65533;p&#65533;&#65533;&#65533;>&#65533;&#65533;bx'&#65533;k&#65533;&#65533;R\&#65533;&#65533;*&#65533;i&#65533;&#65533;z6&#65533;&#65533;&#65533;8&#65533;HJ&#65533;&#65533;?&#65533;3'o&#1433;&#65533;&#65533;?2&#65533;_3	&#65533;w&#65533;_&#65533;&#65533;&#65533;{r&#65533; &#65533;&#65533;L&#65533;&#65533;utQ&#65533;v&#962;Y-n&#65533;&#65533;$>&#65533;LK&#432;&#65533;Amw&#65533;&#1114;$&#65533; yG&#65533;&5&#65533;&#65533;&#65533;&#65533;&#65533;&#65533;&#65533;>,A"|&#65533;&#65533;&#65533;&#65533;&#65533;&#65533;&#65533;&#65533;&#65533;&#65533;X3&#65533; &#65533;d$&#65533;&#65533;&#65533;&#65533;r&#65533;{/6	&#65533;&#1942;&#65533;&#65533;p&#65533;&#65533;.&#65533;&#65533;m&#65533;k+O&#65533;&#65533;]"&#65533; &#65533;qH&#65533;J&#65533;&#65533; &#65533;&#65533;&#883;&#65533;Jmd&#65533;]&#65533;,&#65533;;z	&#65533;{t&#65533;&#65533;&#65533;i)9L2&#65533;a&#65533;=G&#65533;E&#65533;&#65533;&#65533;|&#65533;&#65533;&#65533;&#446;&#65533;&#65533;o&#1154;&#65533;K&#1335;&#65533;|&#65533;I&#65533;&#65533;U&#65533;0f&#65533;&#1887;&#65533;&#65533;&#65533;&#65533;&#65533;&#65533;&#65533;n&#65533;G%&#65533;&#65533;/*&#65533;&#65533;&#65533;&#65533;&#65533;&#65533;-z&#65533;&&#1921;L&#65533;&#65533;&#65533;
<) g)&#65533;&#65533;?&#65533;p&#65533;&#65533;&#65533;&#514;,&#65533;p&#65533;&#65533;&#65533;&#65533;Q:&#65533;"&#65533;%&#65533;&#65533;P#&#65533;&#65533;&#1960;&#65533;lY#_{&#65533;:=8b#p:0:&#65533;&#65533;/&#65533;&#65533;&#65533;&#65533;h&#65533;&#65533;(&#65533; 9&#65533;*&#65533;&#65533;A&#65533;&#65533;&#65533;&#65533;&#65533;9 &#65533;/&#252;&#65533;&#65533;&#600;<&#65533;&#65533;&#65533;&#65533;&#65533;&#65533;Y&#65533;&#65533;,@&#65533;&#65533;k[?&#65533;&#65533;?&#65533;h&#65533;$&#65533;&#65533;)&#65533;&#65533;F0&#65533;&#65533;JXBJ&#65533;J(.&#65533;&#65533;/&#65533;&#65533;&#65533;&#65533;{&#65533;&#65533;rA/(&#65533;&#65533; hC@&#65533;C$&#65533;&#65533;  x&#65533;&#65533;&#1080;&#7693;[&#65533;&#65533;&#65533;&#65533; &#65533;&#65533;(D &#65533;D$&#65533;&#65533;&#65533;&#1587;mK;&#65533;K&#65533;&#65533;k&#65533;&#65533;&#65533;&#65533;:&#65533;D&#65533;I&#65533;&#65533;&#65533;&#65533;&#65533; &#65533;&#65533;zB&#65533;&#65533;&#65533;&#65533;&#65533;V&#65533;A&#65533;&#65533;	-y&#65533;&#65533;&#65533;&#65533;&#65533;&#1563;WL&#65533;&#65533;&#65533;&&#65533;h&#65533;&#65533;&#65533;,&#65533;&&#65533;c&#65533;z)&#65533;e&#65533;&#65533;*	9c&#65533;&#65533;&#649;&#65533;3	2{&#65533;O&#65533;i&#65533;F0Tk|
hk&#65533;&#65533;&#65533;&#65533;:&#65533;JX&#65533;O&#65533;&#423;&#1038;&#65533;&#65533;&#65533;&#65533;&#65533;&#65533;Z&#65533;ttF&#65533;&#65533;w&#65533;&#65533;&#65533;z&#65533;&#65533;&#65533;&#65533;K	 &#65533;	&#65533;&#65533;&#65533; &#65533;;&#65533;&#65533;~L&#65533;>$&#65533;>\  8&#514;t&#65533;&#65533;?&#65533;d&#65533;p&#518;&#65533;&#65533;&#65533;xH&#65533;&#65533;&#65533;&#65533;&#65533;&#65533;&#65533;&#65533;&#65533;	&#65533;&#1280;&#65533;k&#65533;&#65533;&#65533;&#65533;&#65533;H&#65533;&#65533;&#65533;;&#65533;D&#65533;&#65533;DF&#65533;E&#65533;HL&#65533;F&#65533;&#65533;:X&#65533;&#65533;e&#65533;&#65533;,$&#65533;&#65533;l&#65533;&#65533;|6&#65533;&#65533;B&#65533;&#65533;o&#65533;&#65533;2&#65533;&#386;&#65533;&#423;&#65533;&#65533;H&#65533;	&#65533;&#65533;&#65533;&#65533;%&#65533;&#65533;&#65533;(&#65533;&#65533;&#65533;lJ/&#65533;jeS&#65533;&#65533;!&#65533;`&#65533;=&#65533;&#65533;<&#65533;&#65533;&#65533;&#65533;&#65533;&#65533;	&#65533;T'A&#65533;&#65533;H	&#1275;3&#65533;&#65533;&#65533;S&#65533;0&#65533;&#65533;&#65533;'&#65533;3d&#65533;&#65533;&#65533;&#65533;8&#65533;)h&#463;&#65533;&#65533;&#65533;&#65533;b&#520;5&#65533;&#65533;&#65533;24t&#65533;&#65533;<&#65533;Z3&#65533;M  &#65533;&#65533;&#65533;<&#65533;&#65533;&#65533;[&#1080;7&#65533;G*&#65533;&#824;&#1080;&#65533;D&#65533;&#65533;4h&#65533;$&#524;#&#65533;&#65533;&#65533;&#65533;tM)M&#65533;D&#65533;&#65533;&#65533;&#65533;$&#65533;=&#65533;8&#65533;&#65533;&#65533;&#65533;&#65533;&#65533;C&#1916;&#65533;X&#65533;=&#1336;=,N C&#65533;T@&#65533; &#65533;&#65533;&#65533;&#782;pN99,{&#65533;&#65533;:&#65533;&#65533;&#65533;&#65533;X&#779;@&#65533;&#65533;&#1067;&#65533;x&#65533;&#65533;C
d&#65533;&#65533;`O&#65533;&#65533;&#65533;&#65533;=&#65533;<&#65533;&#2000;K&#65533;$&#65533;&#65533;2
l&#65533;&#65533;&#65533;#(&#65533;&#65533;6&#65533;5&#65533;@&#65533;\&#65533;&#65533;(&#423;`
&#65533;&#65533;&#65533;S9&#65533;&#65533;&#65533;&#65533;&#65533;	&#1290;&#65533;&#65533;&&#65533;&#65533;/&#65533;&#65533;&#65533;&#65533;	Q|J&#65533;//p&#642;&#65533;?&#65533;M&#65533;&#65533;@Q&#65533;&#65533;&#65533;&#65533;M&#65533;4&#885;8&#65533;&#65533;&#65533;&#65533;De&#65533;&#65533;H&#65533;&#65533;&#65533;&#65533;~&#532;&#65533;&#65533;&#65533;t&#65533;&#65533;&#65533;tC  &#65533;$%-&#65533;"U&#524;&#65533;&#65533;&#65533;$&#65533;&#65533;L&#65533;&#65533;&#834;&#65533;8&#65533;&#65533;MajD&#65533;xI&#65533;&#65533;R&#65533;&#65533;<$&#65533;&#65533;&#65533;&#65533;&#65533;tR&#65533;&#65533;&#65533;&#65533;&#65533;&#908;L&#65533;[S&#164;Gn&#65533;&#65533;&#65533;9 &#65533;Hz4/%&#65533;&#65533;&#769;a6j&#65533;&#65533;&#713;&#65533;&#65533;@&#65533;&#1098;&#65533;zK&#65533;#&#65533;L&#65533;&#65533;&#65533;&#65533;&#65533;h&#65533;A	5&#65533;'&#65533;&#65533;
&#65533;K&I&#65533;&#65533;&#65533;	&&#65533;K&#65533;&#158;&#65533;&#65533;T3&#65533;&#65533;&#65533;xT&#65533;D
<&#65533;2&#65533; &#65533;&#65533;&#65533;&#65533;:&#65533;+&#65533;&#65533;I &#1145;&#65533;N&#65533;&#1100;&#65533;&#500; &#65533;&#65533;&#65533;&#65533;d&#65533;;&#65533;&#65533;:&#65533;&#65533;	H&#65533;(VgE&#65533;&#51458;|&#65533;a&#65533;G&#65533;&#65533;&#65533;Z&#65533;G~&#65533;&#65533;}&#65533;&#1090;&#65533;G&#65533;$&#65533;~&#65533;8&#65533;&#450;&#65533;L)&#65533;	q}
&#1844;	!&#65533;&#65533;6&#65533;&#65533;&#65533;&#1796;&#65533;L&#65533;&#65533;L&#65533;TM&#65533;&#65533;E&#65533;-&#65533;\&#65533;J	&#65533;&#65533;	&#65533;&#65533;&#65533;&#65533;, &#65533;&#65533;&#65533;&#65533;$&#65533;&#65533;&#65533;X&#1556;,E&#65533;XdD&#65533;&#65533;&#65533;C&#65533;X&#65533;Su&#65533;}&#65533;o-S<T&#65533;~&#65533;P&#65533;&#65533;&#65533;&#65533;&#65533;&#65533; O&#65533;&#65533;&#65533;&#65533;&#65533;&#65533;&#65533;x	_&#65533;*&#65533;=&#65533;&#65533;&#65533;&#65533;)A=&#65533; &#65533;Y&#65533;.(&#65533;&#65533;&#1179;*&#1888;&#65533;&#65533;X&#65533;&#65533;&#65533;9&#65533;&#65533;K&#65533;

rZ&#65533;&#1267;&#746;U&#65533;&#65533;"&#65533;&#65533;&#65533;&#1013;&#65533;7&#65533;&#1697;&#65533;&#65533;&#65533;&#65533;.)&#65533;&#65533;)&#65533;)&#227;aK&#65533;7)(A5&#65533;&#65533;&#65533;J&#65533;/&#65533;&#264;&#65533;&#65533;&#65533;uWc&#65533;&#65533;)uV&#65533;$&#65533;&#65533;&#65533;8&#65533;,&#65533;[XS&#65533;&#65533;&#65533;%&#65533;&#65533;d&#65533;&#65533;j}&#65533;&#65533;&#65533;)&#65533;Q&#65533;&#65533;[g&#65533;R$&#65533;8$&#1400;4&#65533;W+e&#65533;&#65533;&#65533;&#65533;&#65533;$&#908;&#65533;&#1145; X&#65533;&#65533;>&#65533;&#65533;&#65533;8&#65533;TQ&#65533;dX&#65533;&#65533;&#184;&#65533;&#1436;H&#65533;&#65533;]&#65533;&#65533;H,&#65533;+&#65533;&#65533;&#65533;&#65533;&#65533;&#65533;&#65533;&#65533;-&#65533;.&#65533;&#65533;&#65533;&#65533;0-&#258; ] &#65533;h&#65533;H&#65533;&#65533;*&#65533;&#65533;&#65533;&#65533;&#65533;4N&#65533;T&#1858;&#65533;M&#948;&#65533;yeW(M(&#65533;(&#65533;&#65533;dQ&#65533;&#65533;&#65533;Pg&#840;&#65533;}&#65533;`E&#65533;&#65533; &#65533;&#65533;&#65533;
3&#65533;&#65533;&#65533;&#65533;&#2017;s&#65533;6&#65533;
&#65533;2&#343;&#65533;*B&#65533;&#65533; $&#65533;0&#65533;r&#316;&#65533;-&#65533;&#65533;/&#1968;&#1020;LE&#11883;&#1211;O&#65533;&#65533;'~Zb<&#65533;	&#65533;&#65533;&#65533;&#65533;	&#65533;1(&#65533;&#65533;&#1231;&#65533;G`5a&#65533;=&#65533;&#65533;-_&#65533;|\|&#65533;&#65533;o-b&#65533;L&#65533;}&#65533;&]R&#65533;&#65533;x&#65533;&#65533;L&#65533;4&#65533;6&#65533;9&#65533;&#65533;Y,]&#65533;Mw&#65533;&#65533;\&#65533;&#65533;&#65533;^!&#65533;&#65533;&#1061;&#65533;u]&#65533;h&#65533;&#65533;&#65533;H&#65533;&#65533;&#65533;&#65533;&#65533;&#65533;&#65533;&#65533;$&#65533;*N&#65533;&#65533;&#65533;&#65533;&#65533;&#65533;+ c/^&#65533;&#65533;^&#65533;&#65533;b&#65533;&#65533;&#65533;Y&#1974;xck&#65533;&#65533;&#65533;&#65533;I&#1101;&#65533;&#65533;L&#65533;]&#65533;S&#65533;&#65533;U=&#65533;&#65533;<&#65533;&#65533;&#65533;&#65533;&#65533;?&#65533;&#65533;ad^&#65533;&#65533;&#65533;&#65533;<FP}&#65533;qy&#65533;&#65533;*&#65533;aT&#65533;&#65533;&#65533;&&#65533;O&#65533;&#65533;&#65533; &#65533;&#65533;&#65533;&#65533;&#65533;t&#65533;&#322;&#65533;&#65533;&#65533;L&#65533;&#65533;&#65533;&#65533;&#65533;&#65533;&#65533;T&#65533;&#65533;&#705;&#65533;*A&#65533;6	&#65533;&#65533; FcL&#65533;f&#65533;e&#65533;p&#65533;&#65533;J&#65533;X&#65533;&#65533;Fj&#65533;&#372;&#65533;<&#65533;&#17017;&#1428;&#65533;_<$&#65533;#S&#1084;&#65533;%&#65533;R&#65533;&#65533;C2e&#65533;<$&#65533;&#65533;ZsS&#65533;&#65533;R{&#65533;&#65533;&#65533;&#65533;&#65533;!&#65533;&#65533;+%H&#65533;db&#65533;&#65533;&#65533;%]u&#65533;R&#65533;LN&#65533;@&#65533;&#65533;d&#1537;&#65533;&#65533;.&#65533;b&#65533;&#65533;&#28933;&#527;$&#1537;&#65533;&#65533;&#65533;&#65533;6n&#832;E&#12533;b&#65533;&#587;$h&#65533;&#65533; &#65533;l&#1542;&#65533; &#65533;&#65533;/~&#65533;&#65533;h&#65533;.&#65533;8&#65533;&#1550;&#65533;&#65533;8.&#65533;&#65533;&#65533;&#65533;&#65533;&#65533;B&#65533;bJ&#65533; &#65533;&#65533;&#648;&#65533;&#65533;m	&#65533;L&#65533;&#65533;9&#65533;&#65533;&#65533;P&#65533;&#1016;&#65533;8P&#65533;TF&#65533;'PMo)&#65533;nT(I&#363;&#65533;K&&#65533;.&#65533;>&#65533;"!#&#65533;&#65533;'ijZ&#65533;ZX&#65533;Pu&#65533;&#65533;%&#65533;&#65533;'A&#65533; =&#65533;&#65533;&#65533;Z&#65533;T|&#65533;&#17680;&#65533;V&#65533;&#1008;&#65533;&#65533;&#65533;"&#65533;u&#65533;E&#65533;&#65533;]_&#65533;&#65533;)e&#65533;&#65533;&#65533;pv&#65533;&#65533;z~
u&#65533;&#65533;&#65533;&#65533;"~M&#65533;&#65533;&#65533;&#65533;| &#65533;DH&#65533;d&#65533;&#65533;Q&#65533;-&#65533;&#65533;&#65533;&#65533;]&#65533;&#686;l&#65533;T&#65533;'>&#65533;v%N&#65533;K]>&#65533;l&#65533;&#65533;M&#952;l&#1437;&#65533;&#65533;.&#65533;=&#65533;&#65533;&#1438;&#65533;UW&#65533;&#65533;	&#65533;&#65533;&#1549;&#65533;&#65533;5&#65533;&#65533;&#65533;&#65533;&#1861;uc7&#65533;&#1861;&#65533;]&#65533;P&#65533;&#65533;>&#271;S&#65533;&#65533;&#65533;:&#65533;<&#65533;&#65533;P_&#65533;S&#65533;Nn&#65533;&#65533;&#65533;&#1067;4&#65533;&#1231;&#65533;&#65533;&#1208;&#65533;;r&#65533;&#65533;&#65533;(&#65533;&#65533;&#65533;	K&#65533;T#&#65533;&#65533;^&#65533;d&#65533;0&#65533;&#65533;8&#65533;&#65533;o&#680;&#65533;
L&#65533;1&#65533;&#762;&#65533;&#65533;(&#65533;i&#65533;&#65533;oo&#65533;T&#65533;&#65533;&#65533;d&#65533;&#65533;&#65533;&#65533;X&#65533;&#65533;vO&#65533;&#65533;&#65533;Y&#65533;j1R&#65533;&#65533;&#65533;&#65533;>&#65533;(&#65533;
&#1810;r&#65533;p&#65533;@&#65533;&#65533;&#827;&#65533;f&#65533;g&#65533;&#65533;&#65533;&#65533;&#65533;&#65533;&#65533;&#65533;4&#65533;j&#65533;QnV&#65533;Y~&#65533;;&#65533;R&#65533;X&#65533;&#926;&#65533;$&#65533;j &#65533;H&#65533;&#65533;&#65533;&#65533;&#65533;q&#65533;  ,&#65533;&#1154;&#65533;&#65533;U]&#65533;&#65533;&#65533;h&#760;&#65533;u&#65533;&#1358;&#65533;&#65533;X&#65533;Xc&#65533;~D&#65533;6D&#65533;i&#65533;-&#65533;&#65533;&#65533;R&#65533;&#65533;&#65533;&#65533;^D&#65533;&#65533;s&#65533;H^7/&#65533;&#1029;&#65533;^]&#65533;&#65533;&#65533;RF&#65533;&#65533;&#65533;&#65533;#&#65533;i&#65533;$&#65533;U&#65533; &#65533;^J&#65533;&#65533;	&#65533;&#970;&#65533;&#65533;&#65533;&#65533;=&#65533;P&#65533;&#65533;&#65533;&#65533;2>rK]&#65533;i&#65533;&#65533;&#752;\+&#65533;N&#65533;d&#65533;kV&#65533;&#1326;X&#65533;G&#65533;[
UFUPuK&#65533;&#65533;&#1010;&&#65533; %&#65533;'&#65533;w&#65533;&#65533;ZOU	&#65533;&#65533;5&#65533;Yv&#65533;&#65533;&#65533;fPk&#65533;&#65533;'&#65533;_&#65533;&#65533;6&#65533;4&#65533;e_['n&#65533;@&#65533;&#65533;&#65533;&#65533;&#65533;	&#65533;&#65533;k&#65533;&#65533;&#65533;=]&#788;p&#65533;&#65533;E&#65533;&#65533;&#65533;z&#65533;&#1525;8Y7&#65533;a8]&#65533;pV&#65533;&#65533;|U&#65533;y&#65533;&#65533;g5&#65533;&#65533;e&#65533;&#1526;&#1864;&#65533;]&#65533;L&#65533;B&#65533;&#65533;[N&#65533;&#65533;&#1859;N&#65533;9~&#258;&#65533;&#1871;&#65533;X&#65533;&#65533;C&#65533;R&#65533;&#65533;s&#65533;]&#65533;4&#65533;&#65533;&#65533;g^H&#65533;@7&#65533;@&#65533;n&#65533;i&#65533;,&#65533;&#65533;N&#65533;&#65533;&#65533;x&#65533;B&#65533;&#65533;>h&#65533;u&&#65533;(&#65533;a(&#65533;&#65533;M&#65533;&#65533;%&#65533;&#65533;&#65533;,&#65533;&#65533;^_&#65533;U.k&#65533;/&#65533;&#65533;&#65533;&#65533;&#65533;`&#65533;&#65533;&#65533;}*f&#65533;&#65533;&#65533;&#65533;&#65533;&#685;W&#65533;GM&#65533;&#65533;&#65533;&#65533;&#65533;&#65533;&#65533;&#1992;&#65533;&#65533;&s&#65533;j&#65533;&#65533;&#65533;&#65533;@&#65533;{&#65533;&#65533;A2&#65533;&#65533;&#65533;&#65533;'&#215;8{&#65533;_&#65533;[&#65533;Te&#65533;XG&#65533;&#65533;&#65533;&#65533;&&#65533;&#65533;{8&#65533;O|&#65533;&&#26629;&#65533;&#65533;hx&#65533;u&#65533;&#65533;&#65533;&#65533;N&#65533;Lzc-e&#65533;&#65533;w&#65533;&#65533;u&#65533;&#65533;&#65533;C&#65533;&#1796;[&#65533;W&#65533;&#65533;R&#65533;&#65533;&#65533;}2&#65533;w &#65533;,&#65533;8&#65533;N&#65533;&#65533;&#65533;&#65533;&#65533;&#65533;}Rn&#65533;&#65533;Z{&#65533;&#65533;&#65533;v&#65533;&#65533;&#65533;&#65533;M&#65533;'~&#65533;&#65533;W&#65533;x&#65533;&#65533;.&#65533;&#65533;&#65533;~i&#65533;&#65533;5&#65533;&#65533;&#65533;&#65533;~&#65533;&#65533;H0+&#65533;&#65533;&#65533; &#65533;6&#1877;c&#65533;&#65533;&#65533;&#65533;Nn&#65533;&#65533;&#1585;P&#65533;&#65533;&#65533;&#65533;&#65533;&#65533;x&#65533;&#65533;&#65533;7&#65533;&#65533;&#65533;&#65533;&#65533;y&#65533;&#65533;&#65533;x&#65533;&#65533;I&#65533;n&#65533;&#65533;3&#65533;O&#65533;K "&#138;/b&#808;q#&#462;?&#65533;)r&#65533;FS(:&#65533;&#65533;V&#65533;&#65533;m&#65533;&#65533;?&#65533;e&#65533;$A&#65533;&#447;i&#65533;P&#65533;&#65533;vB&#65533;'&#65533;&#65533;&#65533;&#65533;&#65533;&#65533;4MY<)&#65533;)$&#65533;&#633;&#65533;&#65533;&#65533;#&#65533;_&#65533;+v,&#1650;f&#994;M&#65533;v-&#1782;n&#65533;&#141;+w.&#1914;v&#62373;&#65533;&#65533;&#65533;K&#65533;&#65533;:&#65533;&#65533;&	m&#65533;3|&#65533;&#65533;&#65533;^&#65533; V|&#65533;f&#65533;&#65533;&#65533;T^mzB&#65533;A2&#65533;&#65533;8&#65533;9&#65533;&#357;N&#65533;"D&#65533;&#65533;&#65533;&#65533;&#65533;AkpU&#600;&#21206;&#65533;&#65533;&#877;{7&#65533;&#1982;.|8&#65533;&#65533;&#65533;7],&#65533;&#65533;o&#1383;&#1238;&#65533;&#65533;P&#65533;&&#65533;&#65533;&#65533;i&#65533;&#65533;'&#65533;&#65533;a&#65533;&#65533;&#65533;&#65533;&#65533;&#65533;&#65533;&#65533;v&#65533;<tig&#65533;U&#65533;&#65533;&#65533;&#65533;&#65533;&#65533;&#65533;&#1451;&#65533;f5&#65533;&#65533; &#65533;&#503;B3&#65533;?&#65533;,c&#65533;&#65533;"&#65533;&#65533;&#65533;2&#1568;&#65533;&#65533;&#65533;&#65533;LaQK&#65533;V&#65533;x3Ugw&#1717;&#65533;w6!v&#65533;&#65533;&#65533;&#65533;B&#65533;v/&#65533;$U&#65533;@ZEEUP&#891028;_=&#65533;&#65533;l^&#65533;&#966;&#65533;H&#65533;&#65533;&#65533;&#65533;A&#65533;@&#1572;&#65533;OB&#65533;&#65533;SRY&#65533;G &#65533;Q&#65533;&#65533;&#65533; &#65533;&#65533;&#65533;&#65533;c
k]&#65533;&#65533;&#65533;tQ&#65533;P&#65533;V&#65533;E'&#65533;&#65533;&#65533;&#1768;&#65533;&#65533;RU $&#65533;g*&#65533;&#65533;SO8&#65533;w&#65533;_&#65533;&#65533;&#65533;&#65533;6,Qf-&#65533;&#65533;r&#65533;&#65533;&#65533;B&#65533;&#65533;&#65533;RZ&#65533;&#65533;Mx&#65533;}&#65533;&#65533;Gk!&#65533;!&#65533;&#65533;z&#1510;d&#65533;IwQ&#65533;&#65533;A&#65533;T&#65533;&#65533;V&#65533;P&#65533;eQkMu&#65533;Hl&#65533;Av&#65533;d&#65533;L@&#722;=&#65533;IJ&#65533;N&#65533;B&#65533;&#65533;&#65533;R[&#65533;&#65533;-&#65533;O&#65533;}&zc&&#65533;F-&#65533;&#65533;&#65533;d&#1181;&#721;=&#65533;+&#65533;&#65533;z&#65533;&#65533;a&#65533;&#65533;O&#65533;&#65533;&#65533;	&#65533;u&#65533;&#65533;6<&#65533;&#65533;&#65533;~&#65533;&#65533;&#65533;PPX&#65533;&#65533;&#733;z&#65533;&#65533;C&#65533;&#65533;&#65533;EF&#65533; &#65533;&#65533;eG=g&#65533;n&#65533;&#65533;&#65533;&#489;6nG&#65533;&#65533;.&#65533;%&#65533;&#553;U&#65533;
}&#52598;B\&#65533;H&#65533;&#65533;&#65533;"&#65533;Q&#65533;{&#65533;]&#65533;&#65533;G#Mt&#65533;0&#65533;&#1044;&#65533;=&#65533;&#65533;&#65533;G&#65533;&#65533;+lEx&#65533;&#65533;&#1146;&#65533;&#65533;2B&#65533;&#65533;&#65533;&#1020;&#65533;m*&#65533;S&#1248;&#65533;#&#65533;Sm&#65533;/&#65533;&#65533;&#65533;w&#65533;a:&#65533;&#65533;&#65533;#=#&#65533;&#65533;$&#1911;&#65533;&#65533;&#65533;@&#65533;O&#65533;M#T&#65533;&#65533;&#65533;&#65533;fuAWG&#65533;&#65533;e-A&#65533;&#65533;&#65533;u&#65533;+S&#65533;&#1084;2&#65533;z&#65533;O&#65533;B&#65533;&#65533;&#65533;lEu&#65533;&#65533;&#65533;X&#65533;5BY^&#65533;&#65533;&#65533;&#65533;{Z&#65533;&#802;&#65533;&#65533;A&#65533;&#65533;&#65533;)&#65533;!_&#65533;&#65533;Fx&#65533;k]&#65533;6&#65533;&#1838;&#65533;=&#65533;A8p{&#65533;|)u&#65533;Sd&#1668;(&#65533;,#@ &#65533;FF0 C&#65533;&#65533;&#1982;&#65533;&#65533;&#65533;_&#65533;&#65533;r&#65533;&#65533;rH&#65533; &#65533;O&#65533;&#65533;&#65533;&&#65533;KmR&#65533;3&#65533;U&#65533;]!&#65533;E &#65533;&#65533;&#65533;&#65533;"&#65533;&#65533;_:&#65533;+&#65533;&#1577;=&#65533;&#65533;tj!&#65533;&#1421;#Nx&#65533;6B&#65533;&#65533;&#65533;/}*D_&#65533;Z&#65533;&#65533;&#144;J&#65533;&#65533;="&#65533;&#65533;&#65533;c`&#65533;&#1305;."&#65533;a*&#65533;&#65533;&#65533;&#65533;&#65533;5w&#65533;+\&#65533;&#65533;>&#65533;&#65533;&#65533;&#65533;&#65533;i~B
|ZS&#65533;&#65533;&#65533;2$&#65533;?&#65533;&#65533;/Td &#65533;&#65533;,QDX}j<&#65533;&#65533;&#65533;1&#65533;&#65533;&#65533;&#65533;AG8&#65533;0&#65533;z&#65533;#&#65533;&#65533;R &#65533;YD@&#65533;P&#65533;&#65533;B&#65533;&#65533;&#65533;hQ SWF&#65533;&#65533;&#65533;&#65533;P&#65533;&#65533;&#65533;&#65533;/&#11683;&#65533;B&#65533;9&#65533;`&#65533;H&#65533;&#65533;&#65533;f6&#65533;&#65533;&#65533;0Zd&#65533;&#65533; &#65533;Atp4&#65533; !&#65533;&#65533;H&#65533;GD&#65533;&#65533;&#65533;&#65533;c{&#65533;&#65533;_s &#65533;&#65533;&#65533;EV`&#65533;m4L&#65533;9`&#65533;*2S/2or&#65533;F&#65533;=P&#65533;c&#65533;b&#65533;&#65533;h&#65533;&#65533;&#65533;G)&#65533;AHk&#65533;Q&#65533;&#65533;<"n%*LX&#1096;bD&#65533;&#65533;R&#971;&#65533;&#65533;&#65533;&#65533;&#65533;&#65533;&#65533;Y8&#65533;&#65533;&#65533;(A8&#65533;$[$&#65533;&#65533;:&#65533;&#65533;&#65533;J#&#65533;&#65533;&#65533;&#65533;<&#65533;L&#1161;-s&#65533;R&#65533;&#65533;6C&#904;N&#65533;aQ:Qv&#163;&#1698;&#65533;YT&#65533;Kz&#65533;2}v&#65533;)&#65533;&#65533;J&#65533;&#65533;&#1056;:&#65533;)O&#65533;L&#65533;&#65533;~&#65533;&#65533;&#1152;&#65533;l&#65533;&#65533; ]F&#65533;&#65533;&#424;K&#65533;$[&#65533;&#65533;&#65533;&#65533;9&#65533;~m&#65533;&#65533; 7&#65533;N&#1149;&#65533;5$&#65533;L
cMs%!&#65533;G&#65533;&#65533;2K{&#65533;r&#65533;0&#65533;%&#65533;xO&#65533;!"&#65533;=&#65533;+_&#65533;&#65533;(&#65533;&#65533;&#1094;&#65533;&#65533;&#1174;4B&#65533;&#65533;N&#65533;/&#65533;&#65533;2R&#65533;&#65533;&#65533;TU&#65533;HZ&#65533;/&#65533;n&#65533;
L&#65533;Q&#65533;&#65533;OyF1&#1542;1h&#65533;&#65533;t-&#65533;JL.&#65533;7m	([&#65533;0&#65533;X&#65533;O&#65533;&#65533;1&#65533;qD_
&#65533;&#65533;&#65533;&#65533;&#65533;AA&#65533;H6#&#65533;RG18&#1096;j&#65533;&#65533;$?&#65533;&#65533;HD&#65533;X&#65533;V&#65533;s&#65533;&#65533;ZC&#65533;]&#65533;&#65533;&#65533;U&#65533;h&#65533;&#65533;&#1684;u]!xa&#65533;u&#65533;$&#65533;&#65533;B&#65533;p&#65533;&#65533;N&#65533;&#65533;&#65533;%&#65533;&#1335;&#65533;&#65533;7&#65533;&#65533;o&#65533;&#65533;&#65533;&#65533;&#65533;&#65533;>&#65533;MS&#65533;]&#65533;&#825;&#65533;m&#65533;K,@&#65533;T&#938;&#65533;2&#65533;&#65533; &#65533;&#65533;l&#65533;(O&#65533;&#65533;&#65533;g]S&#65533;D&#65533;%F&#65533;#uzhL&#65533; &#65533;&#65533;x)I&#65533;&#65533;&#65533;&#65533;u&#65533;&#65533;&#65533;&#65533;&#65533;&#65533;G&#65533;9&#65533;j	G&#65533;&#65533;&#65533;&#65533;"&#313;y.c&#65533;&#65533;d&#65533;&#65533;&#65533;&#65533;*&#1478;&#65533;>&#65533;&#65533;&#65533;<+(O.&#65533;2%&#65533;Ld&#65533;&#65533;&#65533;&#65533;&#65533;?,&#65533; &#65533;&#65533;>xQ&#65533;&#65533;&#65533;&#65533;0&#65533;&#65533;-^&#65533;*&#65533;?:&#65533;hy&#65533;&#65533;&#65533;\
`&#65533;&#65533;&#65533;&#65533;&#723;&#65533;&#65533;&#65533; &#65533;&#65533;NE.zl"&#65533;&#65533;&#65533;&#65533;&#65533;&#65533;t&#65533;&#65533;3f&#65533;
Xz/tm&#65533;&#65533;&#65533;A&#65533;&#1013;&#65533;u&#65533;'&#65533;&#65533;+&#65533;&#65533;&#65533;Y&#1082;&#65533;&#65533;&#65533;&#1754;&#65533;vUH@@r&#65533;+&#65533;&#65533;&3z%1sG:&#65533;e&#65533;RPa&#65533;&#65533;&#156;&#65533;&#65533;'2&#65533;6&#65533;AP&#65533;&#65533;z&#65533;&#65533;b&#65533;]=&#65533;=&#65533;%&#65533;v&#65533;s&#65533;&#65533;&#65533;w&#65533;[&#65533;8&#65533;c&#65533;'&#65533;&#65533;&#65533;Y&#65533;&#65533;&#65533;y&#65533;h&#65533;>&#65533;&#65533;<Y&#65533;&#65533;%]&#65533;&#65533;&#65533;&#65533;&#65533;O&#65533;\E&#65533;$E|qR&#65533;&#65533;&#65533;&#65533;6&#65533;B&q&#65533;91&#65533;V)&#65533;&#65533;&#65533;;h, 9&#65533;p&#65533;?&#65533; &#65533;&#65533;@G&#65533;&#65533;&#65533;<&#65533;2&#65533;y0 n&#65533;p&#65533;4&#65533;&#65533;&#65533;{&#65533;oUY$&#65533;&#65533;H%1p&#65533;&#65533;&#65533;i&#65533;		&#65533;&#65533;&#65533;&#65533;P)`&#1478;&#65533;&#65533;&#65533;&#65533;'&#65533;:&#65533;&#65533; &#65533;<&#65533;b&#65533;&#65533;&#65533;B&#65533;&#65533;&#65533;o7&#65533;&#65533;8&#65533;RK&#1866;&#65533;\&#65533;&#65533;{&#65533;&#65533;&#65533;@}&#33948;n&#65533;y&#65533;'&#65533;&#65533;nkp&#65533;?&#65533;46&#65533;geW&#65533;&#65533;&#65533;fi@a&#65533;P&#65533;EL&#65533;&#65533;X&#65533;C#&#65533;&#65533;&#65533;&#65533;;&#65533;&#65533;&#65533;!&#65533;THC=&#65533;&#65533;f&#65533;&#65533;&#65533;&#65533;&#65533;&#65533;E(&#65533;&#65533;}?&#65533;&#65533;&#65533;&#65533;&#65533;7b&#65533;&#65533;]&#65533;&#65533;&#65533;?&#65533;]&#65533;&#65533;&#65533;d&#65533;KmM^&#65533;&#65533;B&#65533;.&#65533;&#65533;4&#65533;d&#65533;l&#65533;&#65533;&#65533;&#65533;&#65533;&#65533;+"&#65533;&#65533;c&#65533;.&#65533;(&#65533;.&#65533;&#65533; &#65533;b7&#65533;H&#65533;#n&#672;2v&#65533;{~M&#65533;&#65533;&#65533;&#65533;&#65533;&#65533;X&#65533;&#65533;KO&#290;&#65533;&#65533;|r&#65533;&#65533;&#65533;&#65533;&#65533;5&#65533;&#65533;@&#65533;&#65533;&#65533;&#605;q\E&#65533; d]&#65533;D&#65533;Q_&#65533;aD&#65533;]&#65533;&#65533;A3 &#65533; &#65533;D
&#65533;&#65533;&#65533;&#65533;|&#65533;&#65533;&#65533;&#65533;^@&#65533;&#65533;&#65533;&#65533;d&#65533;\@&#65533;A<JD&#65533;`
lDp&#65533;?lA|A
&#65533;&#65533;l&#65533;n&#65533;&@
p&#65533;|&#65533;&#65533;2&#65533;n&#65533;?&#768;(&#65533; A\&#65533;&#65533;`
&#65533;BNa&#65533;+XR&#65533;r&#65533;&#65533;aP&#65533;VV&#65533;&#65533;CRa	&#65533;L!F&#65533;&#65533;&#65533;C0 &#65533;&#65533; &#65533;&#65533;&#65533;! &#65533;&#65533;E&#65533;a&#65533;A"&#65533;?,"&#65533;BEpBp'4&#65533;(&#65533;&#65533;0L&#65533;$v 't&#65533;yX&#65533;X<&#65533;P^E&#65533;&#65533;	&#65533;0b&#65533;&#65533;sEB0&#65533;&#65533;&#65533;&#65533;&#65533;&#65533;&#1979;&#65533;&#796;&#65533;[&#65533;&#65533;&#65533;&#65533;&#65533; &#65533;l&#65533;&#65533; &#65533;L&#65533;F4&#65533;&#65533;Y&#65533;B&#65533;F\&#65533;&#65533;u&#65533;E&#65533;\(:H&#65533;&#65533;X&#65533;A&#65533;&#65533;` &#65533;&#65533;	t &#65533;H&#65533;q&#65533;7&#65533;&#65533;&#65533;;b&#65533;'`@&#65533;x&#65533;&#65533;&#65533;&#65533;E&#65533;&#65533;
l&#65533;=&#65533;(&#65533; &#65533;&#65533;Ad@j&#65533;?r&#65533;'&#1827;&#65533;&#65533;c&#65533;@&#65533;&#65533;&#65533;&#1096;E&#65533;&#65533;D&#65533;
&#65533;>&#65533;&#65533;8b&#65533;G~$P&#65533;H~&#65533;?tNI&#65533;$&#65533;&#65533; H&#65533;&#892;&#65533;&#65533;/
&#65533;AAM&#65533;PM&#65533;&#65533;M&#1700;;&#65533;&#65533;(@O&#65533;&#65533;A&#65533;$GR &#65533;d-&#65533;&#65533;&#65533;&#65533;GE&#65533;&#65533;&#65533;&#893;&#65533;&#65533;&#65533;&#65533;Ax&#65533;#iX&#65533;&#65533;&#65533;7^&#65533;`cX &#65533;AX&#65533;4&#65533;V&#65533;&#65533;	Z"&#65533;6[,&#65533;&#65533;M&#65533;]&#65533;1&#65533;G&#65533;J&#65533;&#65533;&#65533;bjc}&#65533;{LW:uH&#65533;&#65533;S"&#65533;2&#65533;&#65533;J&#65533;I&#65533;&#65533;&#65533;&#65533;&#65533;q&#65533;5n^X&#65533;&#65533;@X&#65533;&#65533;%2&#65533;&#65533;&#65533;4&#65533;&#65533;UV&#65533;9&#65533;&#65533; &#65533; &#65533;i&#387;U&#65533;&#65533;f4&#65533;&
&#65533;fh&#65533;&#65533;&#65533;
&#65533;&#65533;&#65533;&#65533;NT&#65533;1&#512;oz&#65533;S&#65533;&#65533;H&#650;>dA&#65533;"(&#65533;"&#65533;/A&#65533;/(&#65533;@N&#65533;s.&#65533;&#65533;$t&#65533;% &#65533;&#65533;|'p&#65533;%lgwrgw&#65533;'zz&#65533;x&#65533;d{&#65533;&#65533;&#65533;&#65533;&#65533;|&#65533; nt&#65533;&#65533;&#65533;|&#65533; ~&#65533;'&#65533;'&#65533;CP&#65533; (&#65533;&#65533;O&#65533; ;&#65533;Q>&#65533;LPM* &#65533;&#65533;lV&#65533;O&#65533;Tt i&#65533;&#65533;&#65533;iR&#65533;X&#65533;&#65533;&#65533;$f&#65533;&#65533;&#65533;G&#65533;D&#65533;[&#65533;]&#65533;&#65533;-
&#65533;aD]v&#65533;pRx&#1687;&#328;&#65533;&#65533;&#65533;!D&#65533;K&#65533;&#65533;(G\&#65533;&#65533;=&#65533;Q&#65533;&#65533;\5&#65533;&#1810;v&#65533;p(&#65533; 2h&g&#65533;D&#65533;&#65533;l^E&#65533;j&#65533;ri&#65533;z&#65533;&#65533;&#65533;&jJ&#65533;?p&#65533;&#65533;v&#65533;&#65533;Ji&#65533;&#65533;fn&#65533;&#65533;i&#65533;fh&#65533;Ai&#65533;i&#65533;Z&#65533;l&&#65533;9&#65533;`FUx&DB&#65533;Hd&#65533;* ;&#65533;/&#65533; t&#1920;&#65533;&#65533;$N&#65533;&#65533;?&#65533;&#65533;&#65533;&#65533;$&#551;&#65533;&#65533;&#65533;+&#65533;&#65533;A&#65533;f&#65533;	&#65533; &#65533;&#65533;b*&#65533;&#65533;~&#65533;*}&#65533;&#65533;&#65533;d,P@&#65533; &#65533;&#65533;&#65533;Kh&#65533;9Z&#65533;&#65533;GPO&#65533;&#65533; &#65533;6&#65533;XHA&&#65533;&#65533;Gl&#65533;&#65533;L&#65533;J&#65533;5&#65533;9W&#65533;t&#65533;&#65533;E&#65533;&#65533;L&#1723;&#65533;D&#65533;&#65533;&#65533;5\&#65533;^O&#65533;&#65533;w&#65533;V&#65533;d&#65533;L&#1540;J9&#65533;&#65533;&#65533;:&#65533;b&#65533;R*&#65533;4&#65533;&#65533;nh &#65533;(A&#1537;f&#65533;2t&#65533;xB&#65533;&#65533;ydf4&#65533;&#65533;U&#65533;&B C&#65533;&#65533;)2&#65533;&#65533;&#65533;C&#65533;&#65533;&#65533;&#65533;&#65533; &#65533;2&#65533;R.&#65533;&#65533;&#65533;&#65533;o&#65533;&#65533;X&#65533;NX&#65533;i&#65533;&#65533;fXz,&#65533;&#65533;&#65533;?\%&#65533;&#65533;&#38174;&#65533;&#65533;&#65533;G2y&#65533;&#65533;TJl&#65533;F,&#65533;*&#65533;&#65533;V&#65533;&#65533;%<,&#65533;&#65533;Q&&#65533;&#65533;( e*&#65533;;H*~m&#65533;h&#65533;eOjP"h&#65533;H&#65533;&#65533;&#65533;"p&#65533;&#65533;]i&#65533;&#425;9&#1451;U&#65533;G(&#65533;(&#65533;&#65533;&#65533;+\H&#65533;&#65533;&#65533;&#65533;&#65533;GK&#65533;&#65533;&#65533;&#65533;
d&#65533;4&#65533;&#65533;E&#65533;%&#65533;>&#65533;&#65533; D&#65533;&#65533;&#65533;P&#65533;&#65533;&#65533;&#65533;S@\_.UD&#65533;&#65533;u&#65533;&#65533;dA)NG&#65533;Yc~]&#65533;&#65533;&#65533;N5&#65533;\&#65533;!&#37974;m[ &#65533;&#65533;&#65533;"C&#65533;R&#23398;&#65533;s,%&#65533;&#65533;Di&#65533;)&#65533;Z&#1069;&#65533;&#65533;&#65533;v&#65533;&#65533;&#65533;&#65533;C&#65533;&#65533;@&#65533;&#65533;&#65533;Q&#65533;&#1261;&#65533;&#65533;I&#65533;&#65533;7/&#65533;6&#65533;&#808;&#895;&#65533; P&#65533;H&#65533;|&#1921;~^&#65533;R/~&#65533;&#65533;;&#65533;&#65533;&#65533;&#65533;C*\o&#65533;&#65533;dOm&#65533;e&#65533;"&#65533;&#65533;$&#65533;B|&#65533;&#65533;&#65533;&#65533;(&#65533;&#65533;&hRb&#65533;R*e&#65533;B&#65533;&#65533;@,A&#65533;&#65533;gt&#65533;&#65533;^&#65533;&#65533;&#65533;&#65533;N&#65533;&#65533;&#65533;"&#65533; &#65533;&#65533;2p&#65533;^&#65533;G&#65533;&#65533;E&#65533;&#65533;%&#1790;&#65533;&#65533;	&#65533;&#65533;V&#65533;R&#65533;~&#65533;h+R&#65533;&#65533;fkp&#65533;F&#65533;&#65533;&&#65533;&#65533;&#65533;[T*&#65533;N4v,&#65533;?&#65533;G&#65533;&#65533;FP.&#65533;j&#65533;k&#1505;&#65533;&#65533;+&#65533;&#65533;&#65533;&#1195;T&#37212;&#65533;O&#65533;&#65533;&#65533;
&#65533;f&#65533;&#65533;.&#65533;&#65533;&#461;&#65533;&#65533;&#65533;S&#65533;&#65533;&#65533;	&#65533;Pl&#414;&#65533;&#65533;&#65533;&#65533;>~&#65533;Rl&#65533;&#65533;&#65533;w &#65533;&#65533;f&#65533;&#65533;&#65533;&#65533;b&#65533;A&#65533;?&#65533;&#65533;&#65533;&#65533;&#65533;@&#65533;3 &#65533;
0&#65533; &#65533;3r5<&#65533;&#65533;:&#65533;:(r&#65533;"&#65533;@6&#65533;&#65533;P&#65533;d&#65533;f2&#65533;&#65533;&#65533;pj%&#65533;'~&#65533;{&#65533;/RF&#65533;&#65533;&#65533;$&#65533;z{&#65533;&#65533;&#65533;*n&#65533;&#65533;=V&#65533;&#65533;r&#65533; &#65533;)&#65533; &#65533;&#65533;\
&#65533;AH&#65533;AhDaaD&#65533;|u &#65533;&#65533;mVC-`&#65533;&#65533;&#65533;Lg&#65533;&&#65533;8&#65533;&#65533;&#65533;&#1793;&#65533;&#65533; S&#65533;&#65533;{&#65533;N&#65533;d&#65533;R&#65533;&#65533;R &#65533;N&#65533;&#65533;&#65533;MX&#65533;&#65533;A&#65533;YYD&S&#65533;/&#65533;&#65533;&#65533;&#65533;&#65533;&#65533;&#65533;h&#65533;&#1161;&#65533;+&#65533;G&#65533;&#65533;`&#65533;l&#65533;&&#65533;\e&#65533;ll:&#65533;&#65533;
/Pp&#65533;&#65533;&#65533;G&#65533;l&#682;Mx&#65533;oF&#65533;&#65533;L&#65533;\&#990;z&<r$&#65533;&#27521;&#65533;P&#65533;&#65533;m%G/&#65533;@%go&#65533;@%&#65533;&#65533; p*&#65533;g~&#65533;&#65533;'s&#65533; &#65533;Cwj6&#65533;&#65533;(g(B&#65533;$&#65533;&&#65533;&#65533;&#65533;&#65533;&#65533; \&#65533;U&#65533;)`&&#65533;&#65533;7&#65533;y,&#65533;=veV?&#478;&#65533;&#65533;&#65533;&#65533;&#65533;F&#65533;&#65533;? &#65533;
&#65533;s&#65533;<&#65533;5&#65533;Hj+EcE&#65533;&#65533;(&#65533;b&#65533;e^&#65533;&#65533;&#65533;M&#65533;&#65533;&#516;h&#65533;pZ&#65533;&#65533;_&#65533;Wo&#65533;&#65533;&#65533;&#65533;&#65533;&#65533;&#65533;&#1348;M&#65533;&#65533;&#65533;&#65533;E=&#65533;D&#65533;+5&&#65533;e&#65533;uFd	&#65533;	&#700;&#65533;&#65533;kp1&#65533;r`|Sx&#65533;&#1517;4th&#65533;	Y_l#Y/&#65533;B'tR&#65533;&#621;&#65533;.Bs&#65533;U&#65533;&#65533;*&#65533;&#65533;&#4622;x&#65533;&#65533;.&#65533;;&#65533;&#65533;G&#65533;l&#65533;%(07;(&#65533;s3&#65533;QB&#65533;&#65533;"(&#65533;eM&#65533;&#65533;&#65533;&#665;+&#65533;@M&#65533;&#65533;B&#65533;x#&#65533;`SG$R		&#65533;&#65533;&#65533;O,&#65533;W&#65533;&#65533;&#65533;&#65533; (@-&#65533;2&#65533;T p&#65533;&#65533;&&#65533;nvFd&#65533;A B T&#65533;F,
L &#65533;4<!&#65533;ys$|:&#65533;&#65533;*&#65533;&#65533;/&#65533;&#65533;&#65533;EV^[&#65533;hsG&#65533;&#65533;&#65533;6\k&#65533;&#493;&#65533;&#65533;&#65533;&#65533;I&#65533;1T&#65533;4&#65533;&#65533;NF&#65533; x<CdN&&#65533;xE&#65533;&#65533;A&#65533;&#65533;&#65533;&#65533;&#65533;@&#65533;&#65533;i&#65533;&#65533;&#65533;&#65533;&#65533;n&#65533;7&#65533;&#65533;&#394;in&#65533;&#422;&#65533;?&#65533;i&#65533;&#65533;&&#65533;&#65533;F&#65533;f/&#65533;&#65533;B&#65533;p{
k&#65533;&#65533;U&#65533;)&#65533;K&#65533;&#690;F&#65533;R&#65533;W&#812;&#65533;&#65533;&#65533;~0&#65533;&#65533;&#65533;&#65533;&#1388;&#894;9IN7G&#65533;oO(&#65533;&#65533;&#65533;&#65533;&#65533;A&#65533;Lv(&#65533;qE&#65533;$&#63117;&#65533;&#65533;jV&#65533;&#65533;fZ&#65533;&#1438;&#65533;	&#65533; v&#65533;&#65533;X	(&#65533;%&#65533;&#65533;&#65533;c&#256;&#65533;u&#65533;&#65533;&#65533;R&#65533;S&#65533;&#65533;S&#65533;B*dC+ &PBL&#65533;:*&#65533;&#65533;&#65533;&#65533;4*&#65533;IO4&#65533;b&#65533;&#65533;&#65533;\&#65533;hX&#65533;&#1197;&#65533;Hyy&#65533;&#65533;Bl&#65533;#&#65533;&#65533;c&#65533;&#65533;? pH&#65533;&#65533;i&#65533;r&#65533;q&#65533;&#65533;&#65533;R&#65533;&#65533;&#65533;N&#207;&#704;U0&#65533;&#1665;Pp&#65533;/&#65533;&#65533;&#65533;		&#65533;m&#65533;&#65533;&#65533;l&#65533;H&#1233;&#65533;&#65533;&#314;/,&#65533;J&#65533;&#65533;&#512;&#65533;XE&#65533;&#65533;&#65533;&#65533;&#65533;nv9lC&#65533;&#1673;N&#65533;@&#65533;Z&#65533;l&N&#65533;T&#65533;&#65533;&#65533;&#65533;o
	S&#1058;&#65533;&#65533;R~&#65533;&#65533;R<&#65533;&#65533;&#65533;&#65533;K&#65533;&#65533;&#65533;y(4&#65533;g&#65533;~w&#65533;O&#65533;Q&#65533;dSs$$&#65533;z}&#65533;&#65533;+wmh,&#65533;k&#65533;&#65533;j&#65533;&#65533; &#65533;&#65533;%&#65533;XA&#65533;{&#65533;&#65533;&#65533;bYS&#65533;$ &#312;F&#1767;&#65533;&#354;t&#65533;N&#65533;&#65533;&#65533;`\B&#65533;&#65533;&#65533;I&#65533;@,&#65533;&#65533;&#65533;]&#65533;&#65533;^=&#65533;t&#65533;&#65533;&#65533;&#65533;&#65533;&#65533;L&#65533;&#65533;?h&#65533;Z&#65533;$XE|&#65533;&#65533;<&#65533;&#65533;E:&#65533;MY9L &#65533;4{pp&#65533;[U&#65533;&#1208;fs:F,@&#65533;&#65533;p&#65533;	&#65533;&#65533;&#2027;&#65533;&#65533;in&
&#65533;&#65533;&#65533;-&#65533;&#65533;&#65533;T&#65533;	&#65533;K&#65533;&#65533;	&#65533;&#65533;@`&#65533;,&#65533; &#65533;&#65533;&#65533;p&#65533;&#65533;&#65533;&#65533;>&#65533;(&#65533;BMkj&#65533;&#65533;&#65533;&#65533;&#65533;&#65533;&#65533;~: &#65533;C~&#65533;&#65533;&#65533;A&#65533;&#65533;j}&#65533;mz&#65533;&#65533;&#65533;Bw&#65533;&#65533;&#65533;WD&#65533;&#65533;&#65533;&#162;8l&#65533;S&#65533;&#65533;1&#65533;&#65533;3T&#65533;&#65533;KJ&#65533;$&#65533;&#65533;&#65533;-&#65533;&#65533;y	h&#1058;$&#65533;&#65533;1&#65533;&#65533;d&#65533;&#65533;U8&#65533;i>&#65533;&#65533;&#65533;,&#65533;o&#65533;&#65533;	&#65533;&#65533;4`'&#65533;!&#65533;&#65533;"(@&#65533;&#65533;&#65533;cZ&#65533;&#65533;&#65533; &#65533;_C&#65533;!F&#65533;8&#65533;bE&#65533;1f&#1336;&#65533;&#65533;cG&#65533;&#65533;Lx&#65533;CFC&#65533;J6&#65533;U&#65533;KK<!L&#65533;&#65533;&#65533;V&#65533;&#65533;4,&#65533;G&#65533;X&#65533;&#65533; &#65533;O&#36832;%<&#65533;&#65533;#&#447;3&#400;!&#65533;&#65533;&#65533;NE)&#65533;&#65533;JmS&#65533;&#65533;hC C&#65533;G&#14295;&#65533;o%&#65533;p&#65533;&#65533;&#65533;&#1581;&#65533;&#65533;]&#65533;<&#65533;p&#65533;~&#924;@&#65533;&#6101;<d&#65533;&#65533;0&#846;&#65533;&#65533;&#65533;Aq&#65533;&#65533;P\}a]&#65533;,&#65533;$H RK#F`&#1781;f&#65533;8&#65533;e&#65533;#&#65533;&#65533;Yt&#65533;@&#65533;F&#65533;lPn&#65533;y&#65533;&#65533;&#65533;78&#65533;pozt&#65533;<<&#65533;&#65533;&#65533;O&#65533;p&#65533;&#65533;|&#65533;.&#65533;\s&#65533;&#65533;r&#65533;&#65533;j&#65533;&#65533;0&#65533;~}PB&#65533;&#65533;&#65533;&#1006;&#65533;&#65533;=&#65533;&#65533;&#65533;w,P1&#65533;t&#65533;&#65533;&#65533;&#65533;	L&#65533;&#65533;&#1053;T&#1537;OCpxA&#65533;iPX+&#65533;A&#65533;3;&#65533;&#65533;&#65533;+&#65533;&#65533;&#65533;b &#65533;&#65533;&#65533;&#65533;CP#08x&#65533;p@&#65533;N8&#65533;W2L&#65533;%&#65533;l&#65533;I&#65533;f&#65533;&#65533;&#65533;&#65533;z(&#65533;&#65533;&#65533;&#65533;&#65533;T&#65533;&#65533;&#65533;qO&#65533;p*&#65533;&#65533;&#65533;a"&#65533;&#65533;4&#65533;&#65533;&#65533;&#65533;&#65533;$&#65533;&#65533;b&#65533;&#2631;&#65533;&#65533;&#65533;2&#65533;$&#65533;&#65533;&#65533;a&#65533;&#65533;yDQD&#65533;z&#65533;&#65533;&#65533;&#65533;(&#65533;&#65533;&#65533;&#65533;&#65533;!t&#65533;&#65533;+&#65533;M9&#65533;&#65533;S%u&#65533;&#65533;&#65533;&#65533;0{&#65533;&#65533;&#65533;3&#65533;&#4167;&#65533;H S&#65533;p&#840;9SK&#885;&#65533;&#323;u&#65533;YcAA&#65533;&#65533;-&#65533;01&#65533;,&#65533;X&#65533;&#65533;&#65533;&#65533;5lX&#65533;5<&#65533;6&#65533;f&#65533;&#65533;&#65533;]c&#65533;&#65533;i&#65533;&#65533;6 &#65533;&#65533;{&#65533;&#65533;&&#65533;&#65533;G!&#65533;k&#65533;=v(&#65533;&#65533;P&#65533;&#65533; &#65533;k&#65533;? &#65533;&#65533;&#456;C@&#65533;&#65533;&#65533;A&#65533;&#65533;&#65533;5&#196;&#65533;&#65533;&#65533;D&#65533;@P&#65533;&#65533;	.w&#65533;&#65533;&#65533;&#65533;B&#65533;&#65533;&#65533;&#224;/s&#782;4{QZ&#65533;'&#65533;&#65533;A.&#65533;"&#65533;!&#65533;Nx&#65533;&#65533;4hk&#65533;>&#65533;Z&#65533;&#65533;&#1700;")8pH&#869;J&#65533;/&#65533;&#65533;i&#65533;LL&#65533;&#65533;2&#65533;e&#65533;&#65533;"c&#65533;&#65533;&#65533;&#65533;.&#65533;&#65533;&#35335;$&#65533;&#65533;&#65533;<&#65533;&#65533;&#65533;^&#65533;&#65533;?&#65533;&#404;R*&#65533;&#65533;&#27035;&#65533;&#65533;jp&#65533;(&#65533;2&#65533;-&#65533;&#65533;&#65533;&#65533;&#65533;!&#65533;&#65533;j( L&#65533;&#65533;&#65533;&#65533;:&#65533;&#65533;&#65533;&#65533;Q+&#65533;i&#65533;`&#65533;&#456;&#65533;&#65533;&#65533;7s&#65533;&#65533;&#65533;*&#65533;&&#65533;\&#65533;Z&#65533;5&#65533; &#65533;z&#65533;/&#65533;L&#65533;&#65533;"&#65533;&#65533;`&#65533;&#1280;g&#65533;&#65533;F&#65533;&#65533;#Fw&#65533;&#1398;&#65533;n&#65533;&#65533;&#1414;&#65533;&#65533;\lmhF&#65533;O&#65533;	&#65533;&#65533;>)&#65533;&#65533;&#65533;lg&#65533;&#65533;&#65533;&#65533;G&#65533;1f&#65533;_&#65533;T0&#65533;&#65533;&#65533;F&#65533;&#65533;&#65533;R&#65533;&#65533;&#65533;5,&#65533;&#65533;&#65533;t&#65533;&#65533;1&#65533;&#65533;?.&#65533;D B&#65533;!3V6&#65533;&#1299;&#65533;&#65533;&#65533;U&#65533;1&#65533;f&#1409;&#65533;&#65533;L&#65533;(rY&#65533;&#65533;P&#65533;s&#65533;$&#65533; &#153;&#65533;&#65533;&#65533;&#65533;&#65533;&#65533;&#1154;E&#65533;&#257;*	NkAXD&#65533;v&#65533;&#65533;&#65533;&#65533;AC&#65533;&#65533; &#65533;O&#65533;$L&#65533;&#65533;&#65533;O&#65533;&#65533;6A&#65533;(w&#65533;&#65533;R&#65533;Tp&#65533;*I&#65533;&#65533;Sqn&#65533;G&#65533;&#65533;B9&#65533;&#65533;&#65533;!dQK'"&#65533;* @sr&#65533;&#65533;]J7)C&#10568;&#65533;t$&#65533;&&#65533;3&#65533;"&#65533;{Ld&#65533;&#65533;';,&#65533;
&#65533;&#65533;&#65533;&#65533;6&#65533;&#65533; ,&#65533;&#65533;Q&#1286;6&#65533;	B&#1051;X:&#1360;&#65533;1BA&#65533;P&#65533;&#65533;@(`&#65533;&#65533;D&#65533;`&#65533;&#65533;&#65533;?<.&#65533;t&#65533;!&#65533;K&#28310;&#65533;&#65533;O|&#65533;}&#65533;h&#65533;&#65533;e&#65533;&#65533;a&#65533;!%`&#65533;n&#65533; &#65533;&#65533;&#65533;s &#65533;
&&#65533;&#65533;&#65533;B!&#65533;&#65533;&#65533;&#65533;&#65533;<&#65533;cD&#65533;&#65533;.&#65533;&#65533; "b&#65533; Y6``P&#65533;/&#65533;&#65533;I&#65533;"&#65533;,E'R&#65533;RdB+L&#65533;#iH&#65533;&#1026;&#65533;&#65533;L!&#65533;&#65533;P&#65533;<&#65533;BB&#65533;R&#65533;&#65533;&#65533;Hb&#65533;Q &#65533;&#65533;&#538;&#65533;&#65533;v&#65533;&#65533;(&#65533; hC&#65533;`&#65533;&#65533;&#65533;C&#65533;&#1574;&#65533;&#65533;\&#65533;HP&#65533;J&#65533;&#65533;&#65533;)aI&#65533;I&#65533;&#65533;&#65533;>5&#65533;pW&#65533;	R&#65533;&#65533;&#65533;j@&#65533;&#65533;#&#65533;&E9d(	{4&#65533;1 {&#65533;&#65533; &#65533;&#65533;&#65533;&#65533;8&#65533;&#65533;K&#65533;&#65533;+&#65533;&#65533;_&#65533;&#65533;$&#65533;&#65533;X&#65533;?^&#65533;XA&#65533;&#65533;&#65533;E&#65533;&#65533;h&#65533;&#65533;Uo&#65533;&#65533;&#65533;&#65533;&#65533;&#65533;&#65533;&#65533;&#65533;&#65533;=v&#65533;&#65533;T&#65533;&#65533;&#65533;q'P&#65533;c&#65533;6,&#1541;-B&#65533;&#65533;J  &#65533;LDp&#1090;9&#65533; &#65533;k&#65533; &#65533;&#1488;5&#65533;A&#65533;&#65533;J_&#65533;&#65533;?um&#65533;}&#65533;&#65533;&#65533;&#65533;L&#65533;&#65533;  &#65533;&#65533;&&#65533;&#65533;&#65533;K@&#65533;&#65533;B&#65533;&#65533;&#65533;&#65533;&#65533;cJX*&#65533;&#65533;&#968;q0d &#65533;g&#65533;&#65533;O~&#65533;&#65533;c&#65533;M&#65533;@&#65533;&#211;4&#1348;C$&#65533;A&#65533;[&#65533;&#65533;&#65533;T&#65533;#&#65533;'d`&#65533;&#65533;!&#65533;0AG_&#65533;B&#65533;&#65533;&#65533;DI&#65533;&#65533;&#65533;n&#65533;&#65533;}@&#65533;&#1095;|&#65533;&#65533;&#65533;&#65533;&#65533;&#65533;&#65533;&#65533;&#65533;O&#65533;U&#65533;&#65533;&#65533;&#65533;8&#65533;&#65533;h:&#65533;P/E&#65533;&#203;&#65533;cr&#65533;E(&#65533;&#65533;P j&#168;&#65533;&#65533;Q&#65533;NL&#65533;We&#65533;01*\&#65533;&#65533;T&#65533;&#65533;"&#65533;&#65533;$l&#65533;&#65533;6&#65533;&#65533;&&#65533;%&#65533;j&#138;&#65533;&#65533;&#65533;&#65533;\&#65533;&#65533;=&#65533;a9&#65533;y0o0&#65533;%e &#65533;&#65533;u%j&#65533;I@#&#646;DcV&#65533;&#65533;&#65533;&#65533;1&#65533;&#65533;>&#65533;f&#65533;4&#65533;;J&#65533;&#65533;gY&#65533; r&#65533;]d&#65533;&#65533;&#65533;@Dk&#65533; 4`&#65533;	X&#1090;|g&#65533;jF2&#65533;&#65533;&#65533;1&#65533;&#65533;&#65533;'jm.q&#65533;A"&#65533;v&#65533;&#65533;q&#65533;z]&#65533;&#65533;&#65533;!&#65533;&#65533;&#65533;&#65533;&#65533;P&#65533; =0&#65533;&#65533;&#65533;&#65533;)&#65533;&#65533;&#65533;%&#65533;&#65533;&#65533;&#65533; &#65533;<&_&#65533;w&#65533;&#65533;pPAm&#65533;&P@
&#65533;&#65533;4&#65533;&#65533;&#65533;XE&#65533;Q!&#65533;>&#195;
&#65533;&#65533;:A"|&#65533;&&#65533;L5$&#65533;?@g&#65533;k&#65533;&#65533;t&#65533;0^Dg&#65533;"R&#65533;c&#65533;&#65533;T% L*-&#65533;&#65533;&#65533;;dQ&#65533;&#65533;_C&#65533;.&#65533;"|$
&#65533;&#65533;&#1168;9&#65533;-&#65533;w&#65533;W&#65533;&#9578;$&#65533;J&#65533;&#65533;&#65533;&#65533;&#65533;r1&#65533;Q	kk&#65533;&#65533;=4d&#65533;&#65533;&#65533;	uKe&#65533;!&#65533;[&#65533;&#1393;&#1936;&#65533; v>&#65533;cc`g&#65533;X2&#65533;IA&#65533;&#65533;&#65533;M&#65533;*&#65533;5&#65533;	&#65533;@  &#65533;($&#65533;@D0X&#65533;l6&#65533;&#65533;&#65533;`&#65533;hD&#65533;{&#1864;$&#65533;&#65533;|&#65533;&#65533;&&#65533;&#65533;&#65533;P&#65533;}&#65533;.q&#1221;&#65533;i~&#65533;&#65533;&#65533;;&#65533;P&#65533; {&#65533;&#65533; <`&#65533;O&#65533;&#65533;&#65533;&#65533;&#65533;&#65533;&#65533;0&#65533;&#65533;<l&#65533;6y%Mn&#65533;{&#65533;&#65533;&#65533;&#65533;&#65533;:&#65533;Om&#65533;c	&#65533;SA&#65533;&#65533;&#65533;&#65533;[&#65533;@&#65533;n&#65533;+&#65533;&#1944;q
P&#1537;7T&#65533;g>&#65533;&#65533;.&#65533;&#65533;T@&#65533;Gs&#65533;?&#65533;&#65533;&#65533;&#65533;&#65533;&#65533;Io&#65533;-&#65533;&#65533;&#65533;a"T&#65533;$&#65533;&#65533;YD`iz&#65533;YN%&#65533;B-&#65533;&#65533;"&#65533;F'&#65533;&&#65533;B*x@2&#65533;-+&#65533;&#65533;&#65533;~&#65533;,&#65533;ZB &#1642;! jbJ&#57992;,&#65533;&#65533; &#65533;t&#1583;W
&#65533;@&#65533;&#65533; D&#65533;&#65533;B&#65533;t&#65533; 2b&#65533;H&#65533;U:&#65533;&#1062;&#65533;NH&#65533;B`&#65533;&#65533;r&#65533;n`>&#65533;&#65533;$&#65533;&#65533;&#65533; &#65533;&#65533;O[&#65533;&#65533;&#65533;&#65533;&#65533;&#65533;&#65533;&#65533;^|&#65533;&#65533;J &#1324;D&#65533;&#65533;&#65533;&#65533;]&#65533;*]&#65533;@}6&#65533;&#65533;%&#65533;&#65533;%]F&#65533;:&#65533;&#65533;&#65533;}&#65533;&#65533;]>&#65533;&#65533;&#65533;Lf@&#65533;kB`&#65533;&#65533;b$$&#65533;$DBH&#65533;&#65533;kc&#65533; &#65533;8&#65533;c"&#65533;K<F&#65533;
&#65533;&#65533;&#65533;@&#65533;&#65533;
2n&#65533;@=H@&#65533;\&#516;&#65533;M3&#65533;6&#65533;&#65533;N&#65533;
*@&#65533;p&#65533;U&#65533;&#65533;N&#65533;@ *@8@&#65533;&#65533;&#65533;Lp'" ! &#65533;&#65533;s&#65533;&#65533;Fl&#264;&#65533;.&#65533;&#65533;&#65533;0&#65533;&#65533;0&#65533;Jb &#65533;&#65533;&#65533;"&#65533;&#65533;=jB&#65533;M&#65533;&#65533;&#65533;&#65533;D&#65533;b&#65533;M E"M&#65533;&&#65533;PgJ"&#65533;&#65533;&#65533;-&#65533;,"o&#65533;b&#65533;&#65533;&#65533;-&#65533;&#65533;&#65533;&#65533;F&#65533;y1 &#65533;&#65533;&#65533;@&#65533;Z&#1059;:`&#65533;H+&#65533;CfFH&#65533;n &#65533;&#65533;&#65533;&#65533;&#65533;@&#700;&#65533;&#65533;&#65533;=&#65533;~&#65533;&#65533;&#65533;&#65533;@\&#65533;96&#65533;&#65533;&#65533;&#129;&#65533;&#65533;&#65533;&#65533;F &#65533;!&#65533;&"}&#1317;&#65533;&#65533;&#65533;&#65533;m`	&#65533;"`\&#65533;[&#65533;&#512;[
&#65533;Z&#65533;	&&#65533;&#65533;n&#65533;?&#65533;&#65533;b&#65533;&#65533;&#65533;&#65533;!&#65533;+&#65533;&#65533;K"&#65533;H&#65533;&#65533;IB&#65533;&#65533;&#65533;&#65533;&#65533;J &#65533;a&#65533;H &#65533;f&&#65533;L3"j&#65533;&#65533;&#65533;F &#65533;&#65533;&#65533;$p@w+&#65533;&#65533;&#65533;&#65533;	 &#65533;r&#65533;&#65533;&#65533;&#65533;&#65533;+s.&#65533;/"&#65533;~&#65533;"F!s,`Z&#65533;
&#65533;l)@`$&#65533;,&#65533;!&#65533; Lj)&#65533;C&#65533;n&#65533;a&#65533;D&#65533;&#65533;m&#65533;BK&#65533;&#65533;&#65533;\n&#65533;&#65533;&#65533;&#65533;%N&#65533;!&#65533;H&#65533;&#65533;&#65533;^`(&#65533;&#65533;N&#65533;BB&#65533;h &#65533;&#1708;!&#65533;&#65533;t&#65533;/&#65533;&#65533; #&#65533;<&#65533;&#65533; &#65533;!&#65533;&#65533;F`&#65533;&#65533;&#65533;U&#65533;&#65533;(&#65533;&#65533;^`&#65533;&#65533;&#65533;n&#65533;&#65533;&#65533;!@	&#65533;&#65533;&#65533;d &#65533;&#65533;V&#65533;&#65533;&#65533;Y&#65533;&#65533;$[&#65533;9&#65533;A&#65533;A&#65533;&#65533;&#65533;Z&#65533;D&#65533;@ h`&#65533;,&#65533;&#65533;7&#65533;&#65533;&#65533;'&#65533;&#65533;&#65533;&#65533;&#65533;IF&#65533;&#65533;&#65533;&#65533;xM6 &#65533;b&#65533;gR&#65533;&#65533;&#1793; B L&#65533;$a &#65533;+&#65533;&#65533;K&#65533;&#65533;&&#65533;$&#65533;&#65533;&#65533;&#65533;&#65533;&#65533;c6&&#65533;v
^&#65533;&#65533;&#65533;Ud :&#65533;H&#65533;B&#65533;!:&#65533;D&#65533;R&#65533;Z'3&#65533;0&#65533;rK8&#65533;&#65533;gr&#65533;!&#65533;&#65533;&#65533;&#65533;&#65533;<&#65533;o&#65533;l73"&#65533;&#65533;OA,k&#65533;!&#160;&#65533;&#65533;!&#65533;DJ&#65533;&#65533;;#&#65533;$&#65533;3>&#65533;D2"&#65533;&#65533;&#65533;&#65533;&#65533;L~B&#65533;DE*&#65533;&#65533;&#65533;&#65533;&#65533;&#65533;D&#65533;h(H &#65533;&#65533;&#65533;&#65533;E&#9&#65533;&#65533;&#65533;P*PK&#65533;,&#65533;B&#65533;&#65533;!VA!&#65533;&#65533;/&#65533;&#65533;/&#65533;&#65533;7&#65533;&#65533;X&#65533;fU7&#65533; &#65533;nL%&#65533;DX&#65533;&#1134;o &#65533;&#65533;U&#65533;&#65533;&#65533;`[&#65533;&#65533;|&#65533;RQ&#65533;&#65533;&#65533;&#65533;&#65533;&#65533;AZ&#65533;	>-&#65533;&#65533;
&#1985;h&#65533;Bcr|l@&#65533;&#65533;@&#65533;T&#65533;B&#65533;0	.&#65533;~&#1552;&#65533;&#154;&#65533;`&#65533;/	4&#65533;L&#65533;m&#65533;&#65533;&#1558;K&#65533;a&#65533;G&#65533;!&#65533;rB&#65533;F&#65533;&#65533;&#65533;&#65533;&#65533;&#65533;FH(&#65533;&#65533;&#65533;&#402;&#65533;8&#65533;&#65533;K&#65533;:&#65533;c&#65533;-&#65533;n&#65533;\e`.&#65533;!=x &#65533;&#65533;T&#65533;&#65533;T&#65533;&#65533;TN&#65533;K}`D&#65533;=&#65533;P &#65533;'&#65533;&#65533;X&#65533;&#65533;&#65533;(&#65533;s&#65533;&#65533;b&#65533;
&#65533;&#65533;&#65533;bP&#65533;k#&#65533;&#160;&#65533;&#65533;$&#65533;b&#65533;&z&#65533;&#65533;d&#65533;V&#65533;&#65533;d[D"&#65533;&#65533;!r&#65533;=&#65533;r&#65533;1r"&#65533;&#65533;l3*&#65533;AU%B&#65533;&#65533;E&#65533;&#65533;d&#65533;U&#65533;@j&#65533;,,&#65533;&#65533;!.&#65533;!2&#65533;&#65533;0&#65533;i!&#65533;j`j&#65533; LD&#65533;^&#65533;Y&#65533;/&#65533;1&#65533;[k&#65533;=Nu"_@&#65533;&#65533;[A&#65533; &#65533;&#65533;^&#65533;&#65533;$&#65533;\u cL&#65533; &#65533;F &#65533;0	&#65533;^K@>&#65533;&#65533;&#65533;&#65533;&i &#65533;z&#65533;&#1490;&#65533;&#65533;&#65533;_)a&#65533;&#65533;&#65533;D&#65533;'&#65533;!	J&#65533;&#65533;&#65533;&#65533;&q7@Hlt|<@}&#65533;&#65533;&#65533;&#65533;#l&#65533;+c&#65533;&#65533;G&#65533;m&#1003;&#65533;&#65533;I&#65533;qc&#65533;&#65533;&#65533;&#65533;cf&#65533;&#65533;i&#65533;&#1793;Dhv&#65533;&#65533;T&#65533;2`&#65533;uT&#561;b$g"&#65533;&#65533;&#65533;&#65533;A2d&#65533;&#65533;2R
(&#65533;-"&#1519;
&#65533;O&#65533;1&#270;&#65533;&#65533;&#65533;&#65533;13I0|&#65533;b, &#65533;&#65533;dq&#65533;&#65533;k&#65533;V&#438;&#65533;H&#65533;	`&#65533;&#65533;d&#65533;bd r&#65533;_Tb(&#65533;B&#65533;!'r~qM"U&#65533;&#65533;O&#65533;*feg2'%$&#65533;Q(P-T#5`&#65533;"&#65533;IsV&#65533;<!&#65533;&#65533;&#65533;&#65533;&#65533;80&#65533;&#65533;!8!D&#65533;!AwL&#65533;DH&#65533;CBw_&#65533;B&#65533; &#1946;&#65533;&#65533;p&#65533;\&#65533;'tvk&#65533;&#406;R&#65533;&#65533; &#65533;A0&#65533;&#65533;&#439;&#65533;P&#65533;]&#65533;&#65533;xW&#65533;&#65533;&#65533;@Y&#65533;&#65533;&#65533;4&#65533;`1&#65533;&#65533;I&#65533;,T{vp&#65533;4&#65533;&#65533;J&#65533;&#65533;&#1358;+|5&#65533;&#65533;}!&#65533;t@B.$IBBD-&#65533;K&#65533;9&#65533;&#65533;)&#65533;`&#65533;&#65533;&#65533;&#65533;-&#65533;B&#65533;c Cj&#65533;&#65533;&#65533;&#65533;@ Xa :&#65533;&#4929;&#65533;&#65533;BU&#65533;K&#65533;-=(`PN&#65533;Ed u&#65533;D&#65533;@&#65533;!&#65533;&#65533;&#65533;&#581;&#65533;&#65533;S&#65533;/&#65533;&#65533;jl&#65533;#&#65533;;&#65533;iD&#65533;!&#65533;&#65533;&#65533;l&#65533;&#138;&#65533;&#65533;!&#65533;v&#65533;!&#65533;t&#65533;
&#65533;!&#65533;&#65533;C`&#65533;&&#65533;&#65533;,&#65533;5&#65533;l`R&#65533;p&#65533;"o&#65533;&&#65533;&#65533;&#65533;&#65533;/*&#65533;&#65533;U!&#65533;*d5%%Q&#65533;M&#65533;Q#&#65533; &#65533;b&#65533;&#65533;a&#65533;&#65533;&#813;&#65533;R&#65533;"&#65533;&#65533;&#65533;&#65533;#V`
.@&#65533; &#65533;Di*&#65533;&#65533;E:&#65533;&#65533;lu@&#65533;*&#65533;7^ ,&#65533;8q&#65533;&#65533;62zb%&#65533;&#1184;&#65533;&#65533;&#65533;&#65533;@&#65533;r!&#65533;P&#65533;p&#65533;F &#65533;5<&#65533;u?&#65533;Z &#65533;&#65533;&#65533;&#65533;&#65533;U&#65533;a&#65533;9\&#65533;A&#65533;=&#65533;P&#65533;&#65533;&#65533;|&#65533;&#65533;&#65533;|9o]&#1319;E&#65533;&#65533;l][&#65533;&#65533;&#65533;&#65533;W&#65533;&#65533;O&#65533;&#946;A&#65533;&#65533;9c&b&#65533;&#65533;w&#65533;&#65533;&#65533;>b&#65533;!&#65533;&#65533;&#65533;J&#65533;&#65533;q8#&#65533;9&#65533;K&#65533; 
x&#65533;8&#65533;&#65533;NES&#65533;&#65533;&#18750;&#65533;!&#65533;&#65533;M'2&#65533;&#65533;@,K,3&#65533;&#5297;"&#65533;!p&#65533;q&#65533;&#65533;&#65533;&#65533;&#65533;4&#65533;&#65533;.&#65533;Ja&#65533;Xg&#65533;&#65533;&#65533;&#65533;n&#65533;D &#65533;&#65533;J+oBz"z R&#65533;&#65533;$"2Z5&#2042;L&#65533;K&#65533;9&#65533;&#65533;&#65533;M)&#65533;QD&#65533;h&#65533;&#65533;&#65533;!&#65533;&#65533;&#65533;&#65533;&#65533;&#65533;{&#65533;'"/7s&#65533;&#65533;T&#65533;&#65533;P&#65533;&#65533;&#65533;C&#65533;z&#65533;&#65533;&#65533;&#65533;&&#65533;&#65533;&#65533;4&#65533;Sf&#65533;&#65533;&#65533;&#65533;S&#65533;i &#65533;&#65533;&#65533;#&#65533;<&#65533;
&#65533;C&#192;&#150;&#65533;<Y&#65533;P^&#65533;U&#65533;-&#65533;
K`B?&#1303;y&#65533;&#1474;&#65533;Q&#65533;&#65533;&#65533;&#65533;&#65533;:&#65533;&#65533;$&#65533;@2&#65533;&#65533;&#65533;&#65533;c&#65533;,&#65533;	eqyr&#65533;!&#65533;Q&#65533;&#65533;&#65533;)l&#65533;&#65533;&#1015;-&#65533;&#65533;C&#65533;!n&#65533;$&#65533;&#65533; &#65533;&#65533;&#65533;/#&#65533;G&#65533;pb&#65533;&#65533;"&#65533;~N&#65533;g&#65533;&#65533;&#65533;8&#65533;!O&#65533;&#329;H&#65533;&#65533;!T|3&#65533;%b A&#65533;&#65533;!&#65533; *&#65533;"p@B&#65533;&#65533;8zx&#65533;rJk&#684;G)&#65533;.&#65533;&#65533;B&#65533;+Ga&#65533;V&#65533;&#65533;&#65533;&#65533;I-&#65533;"o&#65533;&#65533;Qa&#65533;&#65533;O&#65533;&#680;&#65533;&#65533;&#65533;z&#65533;&#65533;$fb"&#65533;&#65533;%)&#65533;&#65533;jY=&#65533;/&#65533;Dag?&#65533;R&#65533;&#65533;&#65533;0 &#65533;"4&#65533;&#65533;>&#65533;&#65533;Nj&#65533;@&#65533;&#65533;&#65533;&#65533;f&#1837;C&#65533;&#65533;P&#65533;d%N&#65533;t&#65533;&#65533;5^5&#65533;aM[L&#65533;&#65533;5A&#65533;K@&#65533;&#65533;,Ay&#65533;U0&#65533;C&#65533;&#1328;!&#65533;iF'&#65533;E&#65533;XA &#65533;`pa&#65533;&#65533;&#65533;X&#65533;&#65533;A&#65533;s&#65533;|&#65533;&#65533;&#65533;&#65533;!&#65533;K&#65533;&#65533;&#65533;)I&#65533;&#65533;g&#65533;&#65533;&#65533;+c&#65533;&#65533;:&#65533;H&#65533;f&#65533;u&#65533;_&#65533;C&#65533;&#65533;&#65533;g&#65533;B&#65533;b0&#65533;q&#1457;`&#65533;F&#65533;&#65533;&#65533;&#65533;U0&#65533;&#65533; k&#65533;&#65533;r&#65533;&#65533;f&#169;&#65533;I&#65533;&#65533;K&#65533;&#65533;&#1627;..&#65533;2&#65533;&#65533;&#65533;&#65533;a`&#65533;J&#65533;
&#65533;)0@&#65533;t*&#65533;&#65533;&#65533;.x&#65533;HScrL&#65533;&#1801;&#65533;%&#65533;&#65533;&#65533;[&#65533;!&#65533;&#65533;&#65533;]&#65533;&#65533;i&#65533;&#65533;&#65533;L"&#65533;4K&#65533;&#65533;U&#65533;S&#65533;2&#65533;&#65533;&#65533;J&#65533;&#65533;b&#65533;b&#65533;&#65533;!&#65533;=&#65533;&#65533;&#65533;&#65533;^&#65533;E&#65533;=&#65533;=2p&#65533;1&#65533;!F&#65533;&#65533;&#65533;&#65533;!vp&#65533;@wj&#65533;h=n &#65533;.&#65533;"K&#65533;&#65533;?&#1825;w&#65533;BAx&#65533;yff&#65533;&#65533;&#65533;)&#65533;A&#65533;<&#65533;E{+&#65533;a'&#65533;l &#65533;&#65533; &#65533;&#65533;g&#65533;R&#65533;&#65533;X	p&#65533;&#65533;&\4&#65533;&#65533;PD3<&#65533;&#65533;&#65533;ID	:tl&#65533;Bd&#65533;&#65533;t B&#65533;&#65533;&#65533;;&#65533;`&#65533;&#65533;&&#65533;,6&#65533;&#65533;&#65533;&#65533;q&#22864;#&#65533;@&#65533;&#65533;&#1869;F&#1809;z&#65533;&#65533;?
B@	Q@ &#1096;!p&#65533;&#65533;`&#65533;&#65533;	&#65533;PX&#65533;&#65533;C;&#65533;&#65533;}@f&#65533;&#283;
&#65533;&#65533;&#65533;'&#65533;&#65533;&#65533;_&#65533;&#65533;&#65533;H&#65533;H&#65533;M&#65533;&#65533;l &#65533;&#65533;&#65533;&#65533;&#65533;&#65533;2&#65533;&#65533;&#65533;&#464;#K&#65533;L&#65533;&#65533;&#65533;&#728;3g&#65533;/&#65533;&#65533; &#65533;3l&#65533;&#65533;3g&#65533;&#65533;&#65533;&#65533;4&#65533;&#65533;;y&#65533;s&#65533;q&#65533;&#65533;&#65533;&#65533;@&#65533;R&#65533;
&#65533;&#65533;0&#65533;&#65533;(A&#65533;&#65533;&#65533;&#65533;&#65533;aD&#65533;&#65533;#&#65533;O&#65533;&#65533;'G	R&#65533;&#65533;&#65533;&#65533;s&#65533;F&#65533;&#65533;K>&#65533;&#65533;G&#65533;dT&#65533;wfc&#65533;&#65533;&#65533;&#65533;&#65533;7&#65533;&#65533;?&#65533;&#1254;&#65533;X<&#65533;&#65533;&#65533;&#65533;&#65533;6&#65533;&#65533;@&#65533;?&#65533;t&#65533;&#65533;?]&#65533;&#65533;&#65533;&#65533;&#65533;&#65533;&#65533;m&#65533;&&#65533;&#65533;&#1734;J&#65533;!&#65533;&#65533;&#65533;&#65533;$&#65533;h&#65533;(&#65533;&#1569;(D&#65533;&#65533;&#65533;&#65533;&#65533;'&#65533;`&#65533;F&#65533;`&#65533;8Lc&#65533;?7n$&#65533;}&#65533;&#65533;&&#65533;p&#65533;w	&#65533;&#65533;<<&#65533;&#65533;[Q&#65533;&#65533;:&#65533;!@'&#65533;s&#65533;B&#817;&#65533;!jb&#65533;&#65533;&#65533;4&#65533;&#65533;O.#&#65533; CT`*6&#65533;1&#65533;d&#65533;1&#65533; &#65533;&#65533;	&#65533;&#65533;r&#65533;4&#65533;b&#65533;!T&#1292;&#65533;k\&#65533;I8%&#65533;TOC)&#65533;&#65533;?B&#65533;&#65533;J,&#65533;&#65533;M&#65533;6&#65533;0&#65533;cY&#65533;&#65533;&#65533;O#&#65533;4W*&#65533;RT&#65533;!&#65533;&#65533;&#65533;p&#65533;(&#65533;&#65533;&#65533;&#65533;B@V&#65533;&#65533;&#65533;&#240;5&#65533;A&#65533;gY&#65533;2&#65533; &#65533;|&#65533;&#65533;&#65533;? &#65533;&#65533;P&#65533;D&#65533;+j&#65533;&#65533;&#65533;&#65533;%&#65533;&#65533;&#65533;!}&#65533;F&#65533;&#65533;&#65533;&#65533;&#65533;#&#65533;&#65533;&#65533;U&#65533;&#65533;(@2Rg`&#65533;&#65533;?&#65533;&#65533;t&#65533;IOY&#65533;&#1056;&#65533;&#65533;Mg&#65533;&#65533;&#65533;y&#65533;&#65533;&#65533;c=&#65533;&#65533;F#E&#65533;x&#465;&#65533;&#65533;&#65533;P&#65533;&#65533; &#65533;	&#65533;&#65533;~&#65533;U!&#65533;}#&#65533;&#65533; &#65533;7&#1541;s&#65533;@&#65533;&#65533;FT&#65533;&#65533;n5&#65533;}&#65533;!&#1595;&&#65533;&#65533;&#65533;&#65533;&#65533;TWm&#65533;&#65533;&#65533;~&#65533;&#395;&#65533;XqoL&#1217;&#65533;V&#65533;H&#65533;&#65533;&#65533;&#65533;v&#65533;&#65533;}&#65533;CN#&#65533;#&#65533;#&#65533;3&#65533;&#65533;P&#65533;&#65533;`&#65533;&#65533;]P	(7`i&#65533;&#65533;f&#65533;&#65533;&#65533;Af&&#65533;h&#65533;F>0$&#65533;&#65533;>&#65533;0G/V&#65533;I&#65533;&#65533;&#65533;&#65533;&#65533;k&#65533;3&#65533;@&#65533;l&#65533;&#65533;&#65533;0d&#65533;F&#65533;q&#65533;&#65533;",aC3&#65533;&#65533;>)*&#65533;&#65533;RJ)5T&#65533;&#65533;dqIO1ecBN&#65533;PS|Y&#65533;&#65533;&#65533;&#65533;&#65533;$&#65533;\"&#362;&#65533;PGQ &#65533;?R&#65533;&#65533;:&#65533;&#65533;>8&#65533;Cl&#65533;&#474;&#65533;lYN&#65533;&#343;
&#65533;&#65533;&#1154;#s&#65533;A"&#65533;F&#1026;!RxL&#65533;e&#65533;&#65533;&#65533;&#65533;1@e&#65533;&#1368; &#65533;&#65533;5QgJ&#65533;&#65533;D&#65533;_&#65533;&#65533;&#65533;&#65533;&#65533;&#65533;<&#65533;@aq&#65533;&#65533;&#400;&#65533;6^&#65533;Z:R&#65533;&#65533;w&#65533;&#65533;&#65533;&#65533;&#65533;&#65533;1&#65533;&#1176;~&#65533;&#65533;&#65533;'}6;&#65533;?bf&#65533;&#65533;&#65533;&#65533;&#65533;&#65533;>8)uAc]h&#65533;t&#1033;M<&#65533;h&#65533;N62/&#65533;L-&#65533;`&#65533;&#65533;%&#65533;&#65533;e?o0&#65533;&#65533;&#65533;bYaR&#65533;6&#65533;U&#65533;&#65533;&#65533;-&#65533;@ vT&#65533;B&#65533;&#65533;&#65533;f*&#65533;&#65533;{S&#65533;&#464;&#65533;&#65533;C>p&#65533;$&#65533; &#65533;C&#65533;&#65533;&#65533;(g	 Z&#65533;(A8(&#65533;E&#65533;ak&#65533;A&#65533;&#65533;1&#65533;&#65533;&#213;&#856;S&#65533;@&#65533;&#65533;&#58436;
&#65533;'&#65533;&#65533;&#65533;O&#65533;rR&#65533;hAHB&#1065;&#65533;&#65533;y3&#65533;I&#65533;&#65533;p&#65533;S&#65533;j$wHL&#65533;&#65533;&#65533;&#65533;&#65533;z:pPB&#65533;&#65533;&#65533;&#1825;)&#65533;Tn&#65533;
\&#65533;&#65533;}s&#65533;F&#65533;2&#65533;&#65533;|&#65533;F&#65533;?&#65533;@1 &#65533;!&#65533;`>P@&#65533;&#65533;]&#65533;E&#65533;&#65533;'&#65533;&#65533;&#65533;'@F&#65533;i&#65533;&#65533;0&#390;&#65533;&#65533;&#65533;a&#65533;cN&#65533;.&#65533;&#65533;4$5.&#65533;@&#65533;&#65533;
E&#65533;&#65533;c&#65533;00r&#65533;9N&#65533;&#65533;3 |&#65533;,$"B &#65533;G&#65533;C&#65533;&#65533;wB&#65533;[u&#65533;&#65533;*R6&#65533;&#65533;`H&#65533;&#65533;z&#65533;8&#65533;&#65533;	&#65533;=&#65533;&#65533;Ycv&#1440;&#65533;mx I'&#65533;&#65533;&#65533;z4&#394;&#65533;r(l$(&#1458;&#65533;&#65533;&#65533;&#65533;9&#65533;&#65533;&#65533;rOqm&#65533;0&#65533;&#65533;&&#503;ax&#65533;&#1782;q&#65533;c&#65533;`s &#65533;T Hc&#65533;&#1738;&#65533;0&#65533;!8&#65533;q&#65533;<&#65533;&#65533;&#65533;H5X&#65533;&#65533;&#65533;$}&#65533;&#65533;!&#65533;&#65533;r4(A#>&#65533;p4&#65533;|&#65533;&#65533;&#65533;*]&#65533;&#65533;V&#65533;&#65533;&#65533;&#65533;fk&#65533;C&#65533; 	&#65533;&#65533;&#65533;H(aZT8(&#65533;JPb&#65533;&#65533;&#65533;&#65533;&&#525;I&#65533;&#65533;&#65533;&#65533;&#65533;'.q	Q8&#65533;&#65533;&#65533;&#65533;dI,P&#65533;R&#65533;)`&#65533;A,n&#65533;&#65533;&#65533;&#65533;,&#65533;B&#65533;Y6&#65533;&#65533; .&#65533;(&#65533;&#65533;&&#65533;&#65533;&#65533;&#65533;o&#65533;A&#65533;&#65533;f0&#65533; &#65533;&#65533;!&#800;&#65533;&#65533;d&#65533;L&#65533;EC&#65533;&#912;&#65533;C&#65533;&#65533;,&#65533;&#65533;Q&#65533;&#65533;`c&#65533;&#65533;C&#65533;&#1346;;&#65533;&#65533;U&#65533; &#65533;'>&#65533;&#65533;x&#65533;&#65533;
&#65533;&#65533;B'c &#289;&#466;&#65533;&#65533;$&#65533;<#&#65533;X&#65533;&#65533;&#65533;&#424;&#65533;=&#65533;&#65533;&#65533;&#1383;&#65533;&#65533; &#65533;"&#65533;6FRU&#65533;&#65533;$&#65533;h&#65533;H&#65533;&#65533;&#65533;&#65533;<7&#65533;&#65533;&#65533;&#1264;&#65533;&#65533;.g1q&#65533;&#65533;&#65533;x&#65533;&#65533;&#65533;-&#65533;0&#65533;0&#65533;`mmC&#65533;&#65533;0P&#65533;m$p&#65533; lPA&#65533;`&#65533;
&#65533;@,d0&#65533;B&#65533;b&#65533;&#65533;&#65533;&#65533;[[/&#65533;r#&#65533;;&&#65533;&#65533;yp&#65533;&#65533;,+J&#65533;&#65533;HK&#65533;y&#65533;&#65533;&#65533;l&#65533;&#65533;&#65533;&#65533;r &#65533;@0J&#65533;&#65533;&#65533;&#65533;&#65533;&#65533;&#65533;&#65533;/7&#65533;&#65533;?&#65533;&#65533;&#65533;fc~&#65533;&#65533;&#65533;dT3	&#65533;3O&#65533;&#65533;o#C)&#65533;&#62377;&#65533;&#65533;&#65533;&#65533;&#65533;&#65533;wQ*C&#65533;&#65533;Gy&#65533; y@&#65533;&#65533;&#65533;&#65533;&#65533;&#65533;&#463;&#65533;&#65533;X".&#65533;&#65533;8&#65533;O`@0&#65533;&#65533;&#65533;E&#65533;&#65533;&#65533; @ &#65533;H&#65533;\&#65533;&#65533;&#65533;'&#65533;&#65533;&#65533;pq$&#65533;&#65533;(j&#65533;&#65533;d3J&#65533;&#516;&#65533;V&#520;&#65533;=E&#65533;&#65533;H^&#65533;&#65533;&#65533;&#65533;&#65533;&#1670;&#65533;
&#65533; &#65533;
&#681;c&#65533;&#65533;[&#1912;9"&#65533;y&#65533;l&#65533;&#65533;&#65533;&#65533;&#65533;ozl^&#65533;&#65533;MFG&#65533;_\&#65533;&#65533;A!|&#65533;&#65533; &#65533;&#65533;&#65533;D&#65533;&#65533;&#65533;?&#65533;A&#65533;_&#65533;&#65533;&#1018;&#65533;I4&#65533;&#65533;&#65533;&#65533;1&#65533;pOZ&#65533;L&#65533;&#65533;&#65533;X&#536;&#65533;&#65533;#&#65533;&#65533;&#1104;&#65533;&#65533;&#65533;&#65533;Z&#65533;&#65533;&#65533;&#65533;v3&#65533;C&#65533;&#65533;&#65533;&#65533;&#65533;m&#65533;@eWC  &#65533;&#65533;4BiB&#65533;&#65533;:&#65533;x&#65533;Z7&#1227;T&#65533; Y&#65533;V&#65533;V&#65533;&#65533;5G6@&#65533;&#65533;`	&#65533;hDV&#1992;F&#65533;A&#1439;&#65533;&#65533;.GI&#65533;&#65533;$&#65533;RJ&#65533;&>&#856;DS&&#933;&#65533;&#65533;&#65533;7&#65533;l&#65533;D%0&#65533;rQP&#65533;)e&#65533;DV#&#578;x&#65533;&#65533;&#65533;*&#65533;9&#65533;|h&#65533;&#65533;&#65533;w &#65533;&#65533;C-V8{Z&#65533;&#1601;8&#65533;#&#65533;C&#65533;&#65533;&#65533;GH&#65533;%&#65533;&#65533;0&#65533;&#65533;a&#65533;&#65533;
`&#65533;&#65533;&#65533;3p#!&#65533;[&#65533;V&#65533;&#65533;&#65533;up&#65533;&#65533;U&#65533;U&#65533;&#65533;u&#65533;D&#65533;!A&#65533;t!&#65533;*&#65533;St4&#65533;
&#65533;@7&#65533;16 SC=&#65533;1&#65533;@T@&#65533;&#65533;&#65533;>F&#65533;,d>w(@I&#65533;/@ &#65533; &#65533;dQdRH&#65533;&#65533; &#65533;&#65533;S0X&#65533; 6&#65533;u&#65533; "ZV&#65533;TX&#65533;&#65533; R&#65533;Rw
&#65533;&#65533;}dW<&#65533;^&#65533;&#65533;#&#65533;&#65533;2P&#65533;v#v&#65533;7&#65533;
&#65533;&#65533;a
(&#65533;&#65533;&#65533;&#65533;7&#65533;P&#65533;pX&#65533;P%N&#65533;Nq&#65533;&#65533;e9&#65533;&#65533; &#65533;&#65533;%Py;&#65533;i&#65533;Ha_&#65533;Y&#65533;&#65533;	&#65533;0J&#65533;&#65533;&#65533;I&#65533;&#65533;&#65533;&#65533;6J&#65533;z%&#65533;k&#65533;&#65533;&#65533;&&#65533;W{&#65533;M&#65533;&#65533;<wP=&#65533;Q<.&#65533;&`&#659;\4&#65533;!&#65533;&#65533;&#65533;!P)&#65533;M&#65533;RA&#65533;M&#65533; H&#65533;&#65533;&#65533;@ qP&#65533;2 `3h&#65533;^f1v(&#65533;&#65533;&#65533;&#65533;0P'&#65533;&#65533;2P> ;&#65533;Pb&#65533;&#65533;&#65533; &#65533; &#65533;&#65533;&#65533;&#65533;&#65533;&#65533;&#65533;G&#65533;&#65533;Y&#65533;&#65533;&#65533;&#65533;h&#65533;T&#65533;p&#65533;&#65533;ap&#65533;!&#65533;&#65533;pT"s&#4369;&#65533; Q&#65533;*S&#65533;0&#65533;&#65533; &#65533;!1&#65533;6?X&#1793;r#HBC&#65533;&#65533;&#65533;s&&#65533;1&#65533;&#65533;T&#65533;Qr78D:&#65533;a6G@&#65533;JVh<&#65533;DXRP
`a&#65533;@.&#65533;&#65533; ]`&#65533;"&#65533;R&#65533;&#65533; &#65533;!D&#65533;2fP#>7&#65533;&#65533;fe3&#65533;&#65533;/p!m/ &#65533;<&#65533;wX&#65533;&#65533;7H&#65533;E0%NN&#65533;&#65533;3&#65533;x(&#65533;j&#65533;&#65533; &#65533;'&#65533;&#65533;&#65533;&#65533;x&#65533;&#65533;&#65533;&#65533;&#65533;	Iz&#65533;&#65533;x&#65533;H(&#65533;V{&#65533;&#65533;z&#65533;HZ&#65533;`k&#65533;&#65533;&#65533;@	&#65533;&#65533;|&#65533;l&#65533;$\&#65533;q=&#65533;&#65533;&#65533;&#65533;HM&#65533;\&#65533;"\&#65533;&#65533;M}&#65533;}&#65533;tOS&#65533;X&#65533; &#1590;&#65533;6gs&#65533;&#65533;mh&#65533;lQA22&#65533;&#65533;
X&#65533;&#65533;8&#65533;&#65533;&#65533;a&#65533;H &#65533; &#65533;&#65533;&#65533;&#65533;&#65533;8p
S&#1103;:&#65533;t&#65533;#&#65533;8&#65533;&#65533;b&#65533;&#65533;8Q	&#65533;`&#65533;&#65533;&#65533;&#65533;!&#65533;&#65533;P&#65533;&#65533;u  	&#65533;~&#65533;+&#65533; FtDr &#65533;'&#65533;&#65533;R&#65533;&#65533;&#65533;a+&#65533;v&#65533;a)&#65533;2/&#65533;>&#65533;^/02&#65533;2K6:&#65533;d&#65533;C%&#65533;QY&#65533;C&#65533;Q&#65533;&#65533; &H&#65533;`S&#65533;>J&#65533;0+ u&#65533;&#65533;5m&#65533;g&#65533;&#65533;b,(F C0&#65533;2c#p&#65533;7&#65533;&#65533;&#65533;!&#65533;r&#65533;&#65533;&#65533;,&#65533;&#65533;&#65533;&#65533;&#65533;JS&#65533;&#65533; &#65533;&#65533;I&#65533;&#65533;h&#65533;&#65533;&#65533;&#65533;f&#65533;&#65533;(Q&&#65533;&#65533;`&#65533;w&#65533;&#65533;C(&#65533;H@&#65533;&#65533;&#65533;H&#65533;&#65533;&#65533;k&#65533;&#65533;&#65533;&#65533;&#65533;&#65533;&#65533;kI&#65533;&#65533;&#65533;)&#65533;5&#65533;&#65533;;"q&#65533;C*&#65533;(\&#65533;&#65533;lBQ&#65533;&#65533;!&#65533;)&#65533;&#65533;.m&#65533;T}1&#65533;&#65533;&#65533;HyHG4,&#361;F&#65533;,&#65533;&#65533;$&#65533;7  rB&#65533;h&#65533;&#65533;&#65533;&#65533;&#65533;&#65533;&#65533;&#65533;V&#65533;a&#65533;&#65533; @&#65533;&#65533;&#65533;&#65533;&#65533;/&#65533;8&#65533;hi&#65533;1&#65533;?&#65533;!&#65533;&#65533;&#65533;*&#65533;&#65533;&#65533;&#65533;@&#65533;&#65533;&#65533;&#65533;&#65533;.&#65533;&#65533;&#65533;&#65533;&#65533;&#65533;HT#&#65533;&#65533;&#65533;&#65533; /&#65533;6o&#65533;b&#65533;$&#65533;rW&#65533;&#65533;AC&#65533;
&#65533;B&#65533;F6&#65533;&#65533;&#1089;&#65533;Zr:Sh0&#352;&#65533;&#65533;qx&#65533;&#65533;Z&#65533;&#65533;y u\&#65533;x&#65533;&#65533;&#65533;e&#65533;p#Q&#65533;&#65533;*[&#65533;V_&#65533;  &#65533; &#65533;&#1180;a&#65533;,f$l&#65533;52i8&#65533;[ &#65533; &#1345;y&#65533;&#65533;&#65533;ON"H&#65533;Fh&#65533;% &#65533;&#65533;&#65533;Y&#65533;6&#65533;G : &#65533;&#65533;&#65533;&#65533;&#65533;&#65533;i&#65533;bIa&][&#65533;&#65533;x[&#65533;&#65533;&#65533;z&#65533;&#65533;&#65533;&#65533;R{&#65533;&#1576;&#65533;&#65533;
&#65533;&#65533;P;]&#65533;&#65533;&#65533;&#65533;&#65533;B3&#65533;&#65533;&#65533;#&#65533;D&#1099;&#65533;w&#65533;<&#65533;&#65533;&#65533; N1E%&#65533;&#65533;|@ k&#65533;&#65533;3&#65533;,'&#65533;,&#65533;&#65533;f&#65533; &#65533;&#65533;&#65533;X_&#65533;&#65533;a&#65533;J&#65533;&#65533;3&#65533;&#65533;&#65533;&#65533;&#65533;&#65533;&#65533;!E&#65533;P&#65533;I&#65533;&#65533;&#65533;+{&#65533;&#65533;Q&#65533;&#1039;&#65533;&#65533;%&#65533;a&#65533;`&#65533;&#65533;%&#65533;V&#65533;&#65533;!A"&#1134;&#65533;0
&#65533;&#65533;&#1147;5&#65533;G6=&#288;1	:$/&#65533;DB&#65533;o&#65533;SCD'C&#65533;.&#65533;S&#65533;&#65533;N&#65533;C&#1735;?&#65533;&#65533;v<&#65533;&#65533;&#1122;Q8'w&#65533;&#65533;A &#65533; &&#65533;&#65533;0a&#65533;&#65533;U&#65533;&#65533;&#1044;f&#65533;.&{&#65533;`6	&#65533;p #&#65533;3&#65533;Pn&#65533;0m&#65533;/b/&#65533;q4"&#65533;r&#65533;6(7&#65533;0$v&#65533;	&#65533;'|P}sHz&#65533;x@&#65533;xl&#65533;GkZA:od&#65533;&#65533;&#65533;&#65533;&#65533;x&#65533;&#65533;&#65533;&#65533;&#65533;&#65533;`&#65533;L\&#65533;&#65533;&#65533;j&#65533;&#65533;&#65533;&#65533;&#65533;j&#65533;A	&#65533;&#65533;&#65533;&#65533;&#65533;
:&#65533;Y&#65533;*x&#65533;&#340;|&#65533;&#65533;&#65533;*&#65533;#&#65533;&#65533;5S&#65533;"&#65533;&#65533;p&#65533;&#65533;=Y&#65533;&#65533;#&#65533;&#65533; &#65533;C&#65533;&#65533;`2&#65533;&#65533;^&#65533;&#65533;^&#65533;&#65533;&#65533;/@&#65533;&#313;&#65533;*&#65533; &#65533;hb	b&#65533;&#65533;&#65533;&#65533;&#65533;&#65533;&#65533;a.&#65533;&#65533;?)P#&#65533; b &#65533;&#1118;&#65533;&#65533;*&#65533;&#65533;Yl$&#65533;&#65533;5MW&#65533;&#65533;&#65533;#!&#65533;&#65533;&#65533;&#65533;e&#65533; &#1312;&#65533;&#65533;Qq1&#65533;R&#65533;&#65533;&&#65533;&#65533;&#65533;c0&#65533; &#65533;1$5&#65533;S$&#65533;&#65533;5 C*&#514;&#65533;a&#65533;0&#65533;hs<&#65533;dLEG>&#65533;&#65533;a44&#65533;<&#65533;A%Kw&#65533;&#1211;&#65533;&#65533;
P&#65533;
&#65533;PLC&#65533;&#65533;|&#65533;e&#65533;#&#65533;&#65533;qk1&#65533;1p&#65533;&#65533;&#65533;"v&#65533;&#65533;w3{&#65533;a&#65533; &#65533;&#65533;!r&#65533;&#65533;A*&#65533;J6&#65533;&#65533;hB&#65533;&#65533;&#65533;&#65533;%&#65533;#o&#65533;(&#65533;o&#65533;&#65533;%&#65533;`&#65533;G&#65533;&#65533;%P
&#65533;&#65533;k&#65533;z&#65533;&#65533;U\[&#65533;;&#65533;&#65533;j&#65533;C(&#65533;6&#65533;W&#65533;`&#65533;&#65533;;&#136;l&#65533;2M&#1364;&#65533;&#65533;he&#65533;D\?&#65533;)&#852;&#65533;&#65533;k&#65533;T&#65533;G1&#65533;&#65533;&#65533;&#65533;&#65533;&#65533;C z</&#65533;&#65533;&#1959;&#65533;V&#65533;0H&#65533;@ 4&#65533; &#65533;|I&#65533;&#65533;Z&#65533;$&#65533;&#65533;&#65533;&#65533;&#65533;@@&#65533;rq&#65533;c&#65533;&#65533;&#65533;&#65533;&#65533;%&#65533;&#1220;&#979;QA&#65533;AQ&#65533;&#65533;Q&#65533;
&#65533;&#65533;!&#20241;&#65533;&#65533;Y=&#65533;&#65533;1N&#65533;&#65533;[&#65533;=Cr&#65533;r(y&#65533;(&#637;&#65533;&#65533;?B&#65533;&#65533;&#65533;&#65533;&#65533;$&#65533;&#65533;7&#1473; &#65533;w >&#65533;D8&#672;&#337;&#65533;'&#65533;O&#65533;K&#65533;U&#42756;#&#65533;&#65533;&#65533;`L&#65533;p&#651;&#65533;&#65533;m4&#19642;L&#65533;3&#65533;~&#65533;&#1088;wP&#65533;&#65533;m&#65533;&#65533;&#65533;b7Rq&#65533;&#65533;&#65533;700k&#65533;&#65533;&#65533;I&#65533;&#65533;(lB&#65533;&#65533;&#65533;U&#65533;&#65533;&#65533;:&#65533;&#65533;&#65533;&#65533;&#65533;.m&#65533;&#65533;&#65533;
&#65533;&#65533;&#65533;1&#65533;&#65533;8&#65533;&#65533;&#65533;&#65533;&#65533;Z&#65533;&#65533;,]&#65533;&#65533;&#65533;&#65533;&#65533;&#65533;&#65533;B&#65533;&#65533;M&#65533;7&#65533;Y|&#65533;&#65533;<&#65533;&#65533;E&#65533;&#65533;4=&#65533;Y&#65533;&#65533;&#65533;&#65533;J&#65533;=&#65533;&#140;&#65533;&#65533;^&#65533;&#65533;F&#65533;|&#65533;&#65533;&#65533;=&#65533;H-&#65533;&#65533;&#65533;;&#65533;Y&#65533;0pI&#65533; R &#65533;&#65533;q&#65533;&#65533;oq&#65533;&#65533;&#65533;&#65533;!&#65533;>`&#65533;&#65533;&#65533;&#65533;&#65533;&#65533;&#65533;&#655;1&#65533;&#65533;&#65533;|0&#65533;EK&#65533;p { RK&#65533;Q&#65533;>&#65533;&#65533;&#65533;a&#65533;&#65533;&#65533;&#65533;!* &#65533;&#65533;&#808;&#65533;&#65533;&#65533;2TG&#65533;&#65533;&#65533;&#65533;~&#65533;&#888;&#65533;&#65533;&#1776;d)&#65533;BF&#65533;&#65533;L&#65533; &#65533;&#65533;&#65533;7&#65533;1&#65533;&#65533;X`M&#65533;@Y&#65533;&#65533;`v&#65533;!&#65533;]3&#65533;a
&#65533;"&#65533;=&#65533;&#65533;&#65533;v&#65533;1&#65533;&#65533;!i&#65533;<&#65533; &#65533;&#65533;7&#65533;&#65533;&#65533;&#65533;&#65533; &#65533;&&#65533;]&#270;&#65533;P&#65533;&#286;&#65533;&#65533;&#65533;&#65533;&#65533;&#65533;u&#65533;&#65533;&#65533;&#65533;&#65533;&#65533;&#750;z&#65533;rO&#65533;&&#65533;- &#65533;&#65533;s&#65533;j&#65533;&#65533;I&#65533;&#65533;&#65533;&#65533;~&#65533;{&#65533;&#65533;h&#65533;&#65533;&#65533;&#65533;&#65533;s&#65533;V&#65533;<& &#65533;ne&#65533;S\&#1124;&#65533;&#65533;|5&#65533;M&#65533;@&#65533;P&#65533;&#65533;&#65533;&#65533;zl
&#65533;X&#65533;&#65533;$&#65533;&#65533;&#65533;+&#65533;b]>&#65533;&#65533;&#65533;&#65533;#o0&#65533; xj	K&#65533;&#65533;p&#65533;&#65533;&#65533;
&#65533;>@&#65533;&#22054;&#65533;&#65533;]	.&#65533;&#65533;Z&#65533;Q&#65533;&#65533;d&#65533;4&"2&#65533;&#65533;&#65533;&#65533;&#65533;ne0@&#65533;&#65533;&#65533;&#65533;*&#1700;M&#65533;&#65533;J&&#65533;0$Fr/&#65533;R&#65533;JF&#65533;&#65533;&#65533;&#65533;qX&#65533;B&#65533;U3&#65533;3&#65533;S&#1234;)&#65533;&#65533;&#65533;_%F5Q&#65533;&#65533;&#65533;&#65533;&#65533;$&#65533;a&#65533;&#65533;(0b:&#65533;(&#65533;|&#65533;>&#65533;&#65533;sr&#65533;&#65533;&#65533;8 <&#65533;3Q&#65533; 2z&#65533;`z&#65533;5&#65533;&#65533;?-&#65533;&#65533;^&#65533;:&#65533;z&#65533;&#65533;&#65533;&#65533;&#65533;-&#65533;&#65533;&#65533;Z{&#65533;&#65533;&#65533;`&#65533;|&#65533;&#65533;&#65533;;&#65533;&#65533;zY&#65533;&#65533;&#65533;bN&#65533;&#65533;l:&#65533;&#65533;&#65533;&#65533;2&#1114;&#65533;c&#65533;.&#65533;H&#65533;0pl&#660;*/&#65533;g,&#65533;(1*&#65533;t&#65533;0&#65533;&#65533;P%M 7 c#&#65533;13&#65533;&#65533;&#959;1&#65533;&#65533;%&#65533;0&#65533;/&#65533;&#65533;&#65533;- .&#65533; R&#65533;A&#65533;&#65533;A&#65533;!&#65533;&#65533;Np&#65533;!&#65533;&#65533;`&#459;&#65533;&#65533;	&#65533;$X&#1056;@t&#65533;%&#65533;@q&#65533;&#65533;E`&#65533;&#65533;5&#65533;,&#65533;&#65533;&#385;=&#65533;&#65533;P&#65533;&#65533;&#65533;&#65533;Hrd$&#65533;m3&#65533;&#65533;&#65533;@c&#65533;&#65533;&#65533; &#65533;&#65533; &#65533;Z&#65533;$P&#65533;&#65533;g`&#65533;=&#65533;&#65533;0&#65533;@&#65533;H}<(H&#65533; &#65533;&#65533;&#65533;n&#65533;5 !&#65533;`&#65533;&#65533;&#65533;&#65533;lW&#65533;i&#1390;e&#65533;&#65533;&#65533;[&#65533;q&#65533;n&#65533;&#65533;&#65533;&#1994;&#65533;o&#65533;!&#65533;_&#65533;x(: &#65533;&#65533;!<&#65533;u@1&#65533;&#65533;4VP&#65533;&#65533;&#65533;&#65533;&#540;&#65533;l&#65533;(&#65533;T&#65533;&#65533; &#65533;&#65533;&#128;&#65533;&#65533;T&#65533;1&#65533;D&#65533;%&#65533;$!(;I&#65533;uP5&#65533;M&#65533;&#65533;o&#1876;&#65533;Q.0&#65533;&#65533;D4&#65533;&#65533;&#1121;&#65533;&#65533;&#65533;C&#65533;X&#65533;q`&#65533;&#65533;&#65533;&#65533;&#65533;M&#65533;&#1222;$t&#65533;&#65533;&#65533;&#1151;;&#65533;&#65533;&#65533;&&#65533;=z&#65533;&#65533;M&#65533;Cg"!:3&#65533;&#65533;#&#65533;&#65533;&#65533;&#65533;`&#65533;'D&#65533;&#65533;&#65533;@&#65533;t&#65533;<D&#65533;&#65533;w@&#65533;e'j&#65533;&#65533;BvnH;Nx&#65533;b&#65533;a&#65533;p&#65533;@!&#65533;Q&#65533;&#65533;&#65533;%Z&#65533;C&#135;DFh&#65533;&#65533;&#208;0&#65533; &#65533; .&#65533;&#65533;H!&#65533;&#65533;&#65533;$&#65533;&#65533;H&#65533;| H&#65533;&#65533;&#65533;R-&#65533;&#65533;d&#65533;
&#65533; K&#65533;&#65533;&#65533;&#65533;&#65533;&#65533; ( &#65533;2&#65533;&#65533;,:&#65533;&#65533;&#65533;&#65533;&#65533;&#65533;&#65533;&#65533;&#65533;
&#65533;&#65533;&#65533;&#65533; @&#65533;HP&#65533;4j&#65533;&#65533;T&#10827;G&#65533;y&#65533;&#65533;H0&#65533;&#65533;&#65533;)'L&#65533;S(N7&#65533;`B&#65533;$ H)&#65533;&#65533;:&#65533;&#65533;&#65533;&#65533;&#65533;'&#65533;U&#65533;`U+
j&#65533;&#65533;-&#65533;
 6	&#65533;&#65533;+6&#65533;&#65533;&#65533;&#65533;r3&#65533;j&#65533;&#65533;&#65533;ckUvYf&#65533;u&#65533;&#65533;4&#65533;&#65533;&#65533;&#65533;4&#65533;&#65533;&#65533;M&#65533;&#65533;&#65533;eB&#65533;&#65533;:&#65533;&#65533;/&#65533;C&#65533;SPh&#65533;1;&#65533;A&#65533;&#762;&#65533;&#65533;&#65533;hB	$(&#65533;&#65533;npg&#65533;l&#65533;5&Zs&#65533;Tf&#65533;&#65533;&#65533;&#65533;m7&#65533;&#65533;&#65533;M&#65533;[!n&#65533;&#65533;&#65533;	&#65533;7M&#65533;&#65533;&#65533;&#65533;&#65533;`E&#65533;X&#65533;&#65533; C&#65533;8$&#65533;O&#65533;&#65533;&#65533;O&#65533;&#65533;&#65533;&#65533;&#65533;&#65533;&#65533;.)&#65533;&#65533;&#65533;&#65533;Q >&#65533;&#65533;&#65533;&#65533;F&#65533;h&#65533;&#65533;&#65533;&#65533;1I(&#65533;,&#65533;&#65533;&#65533;&#65533;Kpvg&#65533;&#65533;&#65533;&#65533;&#65533;1&#65533;&#65533;^^&#65533;&#65533;8&#65533;A]Sn&#65533;&&#65533;wE!@&#65533; &#65533;@ &#65533;&#65533;&#65533;q&#65533;1&#65533;&#65533;&#10183;&#65533;&#65533;&*D	$
&#65533;&#65533;&#65533;&#65533;2&#65533;g+w&#65533;&#65533;X&#65533;&#65533;Xh&#65533;gL&#65533;&#65533;&#65533;>&#65533;&#65533;J&#65533;&#65533;B&#65533;M&#65533;k&#65533;Y&#65533;n&#65533;&#65533;&#65533;&#65533;&#65533;'=&#65533;&#65533;a3&#65533;&#65533;(I&#65533;G>&#65533;J&#65533;&#65533;X&#65533;'&#65533;&#65533;G&#65533;i&c2e^&#65533;&#65533;&#65533;&#65533;&#610;z&#65533;(_
D&#65533;&#65533;&#65533;&#65533;
&#65533;TT&#65533;&#65533;)S{H&#65533;UW	:&#65533;-&#65533;&#194;	
&#65533;r&#65533;L/k?&#65533;d&#65533;&#65533;~ P&#65533;&#65533;r&#65533;VhA&#65533;C i(&#65533;@&#65533;#	&#65533;!&#65533;A&#65533;@&#65533;&#65533;&#65533;&#65533;&#65533;8cP@&#65533;&#65533;1#&#65533;g&#65533;b/}&#65533;&#65533;W&#1809;&#65533;&#65533;&#65533;w`&#65533;T`0k&#65533;&#65533;5#&#65533;np#&#65533;$X&#65533;a&#1905;q~c1&#65533;&#65533;s&#65533;&#65533;C&#65533;&#65533;&#65533;&#65533;&#65533;&#65533;&#65533;&#65533;&#65533;"gc&#65533;&#65533;*zq&#65533;&#65533;	&#65533;)&#65533;?&#65533;aF3^A W&#65533;&#65533;&#65533;2q&#65533;&#65533;&#65533; &#65533;&#65533;	&#65533;6&#65533;&#65533;qJ"&#65533;&#65533;g,\&#65533;@-^ z&#65533;Hl&#65533;&#65533;&#65533;a&#65533;&#512;'&#65533;&#65533;#&#65533;66F2&#65533;7j&#65533;6&#65533;&#65533;Y)K&#65533;&#65533;&#65533;&#65533;&#65533;&#65533; i +&#65533;A(&#65533;#&#65533;#&#65533; m&#65533;&#65533;d&#65533;\1]Ah&#65533;&#1034;u&#65533;&#65533;&#65533;&#65533;@P&#65533;vz&#65533;&#65533;&#65533;&#65533;dH{!Jx!1	&#65533;<&#65533;;&#2033;Dy*&#65533;&#65533;&#65533;^&#1029;oZ&#65533;"&#65533;&#65533;&#65533;7&#65533;	=&#65533;J&#65533;&#65533; &#65533;&#65533;J&#65533;#&#65533;)&#65533;&#65533;<[&#65533;*&#65533;Jq&#65533;2&#65533;&#65533;&#65533;d# &#65533;j&#65533;Yj7&#65533; &#65533;`&#65533;9&#1215;8t &#65533;eE-zQ&#65533;&#65533;
&#65533;&#65533;&#65533;*R&#65533;:&#65533;&#65533;&#65533;&#65533;(& &#65533;N&#65533;&#65533; Q &#65533;
<2&#65533;r&#65533;&#65533;&#65533;&#65533;ET&#65533;W<&#65533;&#65533;&#65533;6gA4dOs&#65533;&#65533;&#65533;9&#65533;&#65533;5hl&#65533;!&#65533;&#65533;&#65533;&#260;&#65533;&#65533;&#65533;&#65533;M&#65533;&#65533;"(B5	4&#65533;|  $&#65533;b&#65533;(&#65533;&h&#65533;	M&#65533;h&#65533;&#65533;~AIy&#65533; &#65533;&#65533;6&#65533;Q@&#65533;c&#65533;Q&#65533;&#65533;&#65533;B`&#65533;&#65533;&#1571;{&#65533; Dd&#65533;&#65533;&#65533;&#65533;1&#65533;H&#65533;&#65533;@8xL$yp&#65533; la;Q&#65533;&#65533;&#65533;&#65533;&#65533;4&#65533;d"h&#65533; &#65533;&#65533;#Xb&#65533;&#65533; $&#65533;	_HAf&#65533;&#65533;Wj&#65533;JW" &#65533;0z&#65533;0UB Z&#65533;%DWK&#65533;u%u&#65533;0&#65533;a&#65533;-&#65533;AI&#65533;4&#65533;-8&#65533;#"U&#65533;&#65533;@t7&#65533;&#65533;Q&#65533;aI{&#65533;&#65533;;&#65533;X&#65533;R8&#65533;z&#65533;z&#65533;&#65533;&#65533;&#65533;&#65533;&#65533;'Q&#65533;{&#65533;\&#65533;&#65533;R&#65533;&#65533; &#65533;cJ*&#65533;&#65533;&#65533;&#65533;&#65533;}&#65533;?&#65533;&#65533;&#65533;&#65533;&#65533;V!uO&#65533;&#65533;&#65533;&#65533;&#65533;<n&#65533;Ml&#65533;%XE&#65533;&#65533;&#65533;H&#65533;2&#65533;&#65533;&#65533;C&#65533;B&#65533;x&#65533;&#65533;Lf&#408;&#65533;&#65533;&#65533;&#65533;S&#65533;&#65533;&#65533;(&#65533;&#65533;&#65533;S^8&#65533;|,&h&#65533;Q&#65533;&#65533;&#65533;&#65533; -Pj	F&#65533;TX%&#65533;*nD&#65533;&#65533;&#65533;a&#65533;	&#65533;M[&#65533;&&#65533;5&#65533;8&#65533; +&#65533;h&#65533;eM&#65533;&#157;8 E&#65533;&#65533;&#65533;H&#65533;A$&#65533;4&#65533;&#239;&#65533;&#65533;C:= &#65533;&#65533;&#65533;j&#65533;G 0 &#65533;&#65533;&#65533;3&#65533;-t>~&#65533;(&#65533;&#560;&#65533;
BD %c&#65533;$&#65533;#&#65533;&#65533;n@&#65533;&#65533;:`A&#65533;&#65533;&#65533;&#65533;hd&#65533;&#65533;&#65533;'$&#65533;&#65533;A&#65533;&#65533;&#65533;&#65533;HP@-&#65533;3P	r&#65533;=1&#65533;rI&#65533;&#65533;d&#65533;&#913;#&#65533;&#65533;&#294;`&#65533;&#65533;&#65533;q&#65533;5'&#65533;&#65533;&#65533;&#65533;&#65533;&#65533;&#65533;&#65533;o$&#65533;&#65533;	&#65533;&#65533;&#65533;&#65533;k&#65533;:'O&#65533;&#65533; &#65533;&#65533;z&#65533;&#65533;&#65533;&#65533;&#65533;&#148;|&&#65533;&#65533;&#65533;t&#65533;&#65533;T
(&#65533;P&#544;&#65533;[&#65533;&#65533;_=&#65533;1
&#65533;&#65533;J&#65533;M&#65533;AR,6d &#65533;&#65533;fy&#65533;k%\&#65533;&#65533;&#65533;ZR&#65533;@`&#65533;&#65533;&#65533; 5^&#65533;?r)HE&#65533;&#65533;&#65533;L
&#65533;&#65533;}&#65533;&#65533;f:&#65533;}&#65533;2L&#65533;&#65533;ZZ&#65533;
&#65533;&#65533;V&#65533;=l&#65533;DP&#65533;?&#65533;&#65533;&#65533;&#65533;;&#65533;A5&#65533;i>Nl&#65533;&#65533;&#65533;&#65533;t&#65533;&#65533;<Q.&#65533;&#65533;&#65533;&#65533;?&#65533;&#65533;W5&#65533;&&#65533;?&#65533;`&#65533;8&#65533;#&#65533; y:-&#65533;&#65533;MR&#65533;&#65533;&#65533;1&#65533;4&#65533;&#65533;G PH&#1585;c r'b&#15593;)U&#65533;&#65533;B'R ;b&#65533;&#65533;Z&#65533;&#65533;&#65533;:&#65533;Aa&#65533;^&#65533;&#65533;G&#65533;&#65533;&#65533;2&#65533;q8&#65533;&#65533;&#65533;p&#1843;&#65533;&#65533;r n`&#65533;8H&#65533;&#65533;&#65533;&#49264;&#65533;&#65533;&#65533;&#65533;@Lg&#65533;p &#65533;]7l&#65533;'\Hx&#65533;&#65533;N&#65533;MT	r&#65533;	R<&#65533;&#65533;&#65533;&#65533;}&#65533;&#65533;&#65533;k&#65533;&#65533;&#65533;&#65533;&#65533;x
&#65533;&#65533;?&#734;&#65533;&#65533;8s&#65533;	&#65533;&#65533;	9&#65533;&#65533;&#65533;&#65533;&#65533;&#65533;sH9&#65533;S9#1&#65533;&#65533;&#65533;&#65533;c&#65533;&#65533;&#65533;&#65533;&#65533;&#65533;c&#65533;&#65533;&#65533;eSd &#65533;k)&#65533;&#65533;&#65533;o&#65533;&#65533;i&#65533;99&#65533;&#65533;p&#65533;i@&#65533;&#65533;&#65533;&#65533;&#65533;&#65533;#&#65533;!&#65533;qB0&#65533; &#65533;&#65533;&#65533;&#65533;&#65533;&#65533;hPT&#65533;:&#65533;c&#65533;&#65533;k&#65533;#&#65533;&#65533;&#9258;$(&#65533;#&#65533;&#65533;*L&#65533;K&#65533;hO&#65533;&#65533;&#65533;X7&#65533;&#65533;]&#65533;]&#65533;&#65533;&#65533;&#65533;&#65533;&#65533;&#65533;@&#65533;&#65533;@&#65533;y&#65533; &#65533;&#65533;&#65533;&#65533;&#65533;6&#65533;&#65533;&#65533; &#65533;&#578;&#65533;
&#65533;A&#65533;&#65533;&#65533;&#65533;&#65533;&#65533;H	D&#65533;Z&#65533;&#65533;&#1031;X&#65533;$&#65533;:$&#65533;2&#65533;I\=>+-`&#65533;&#65533;\&#65533;&#65533;K&#65533;&#65533;&#65533;&#65533;&#65533;&#65533;&#65533;)x&#65533;&#65533;&#65533;b&#65533;#&#65533;&#65533;+&#65533;&#5255;*z6&#65533;&#65533;dX(g#&#65533;&#65533;t&#65533;(&#1193;&#65533;&#65533;Q&#65533;&#65533;7t&#65533;&#65533; &#65533;e&#65533;&#65533;&#65533;;&#65533;&#65533;&#65533;&#727;&#65533;S&#65533;&#65533;&#65533;?&#65533;&#65533;&#65533;B&#65533;<&#65533;&#65533;
u&#65533;&#65533;&#65533;t&#1199;&#65533;&#65533;?&#65533;[!&#65533;?&#65533;X!&#65533;&#65533;&#65533;&#65533;&&#65533;i&#65533;&#65533;&#65533;&#65533;&#65533;&#1606;&#65533; G&#65533;h&#65533;:i&#65533;;rKZ&#65533;1&#65533;X&#65533;&#65533;@&#65533;_&#65533;H&#65533;)&#65533;&#65533;&#65533; &#65533;&#65533;&#65533;k&#65533;H$&#65533; &#65533;`&#65533;&#65533;&#65533;b&#1538;&#65533;dx&#65533;H&#65533;&#576;&#600;&#65533;&#65533;p&#65533;i&#65533;$&#65533;&#65533;&#65533;7&#65533;;:}r&#65533;d&#1016097;!&#65533;!lBh&#65533;x&#65533;&#65533;A&#65533;p&#65533;?&#65533;`*UP&#65533;&#1610; &#65533;3&#65533;#&#65533;&#65533;&#65533;O&#1038;,&#65533;&#65533;&#65533;-#+&#65533;1&#65533;&#65533;/&#1029;!&#65533;&#65533;&#65533;&#65533;K 44&#65533;= :X: &#65533;&#65533;&#65533;&#65533;L=(&#65533;AX&#65533;@&#65533;&k&#65533;&#65533;&#65533;&#450;&#65533;&&#1743;:&#65533;,	&#65533;&#65533;&#65533;&#65533;J&#65533;&#65533;&#65533;&#65533;&#143409;Q=R&#65533; P&#65533;hi*&#65533;=&#65533;&#65533;&#65533;&#65533;&#65533;5&#65533;&#65533;&#65533;X&#65533;  &#65533;z&#321;&#65533;&#65533;&#65533;&#65533;x&#65533;8&#65533;&#65533;#&#65533;*&#65533;K&#65533;:&#65533;H-&#65533;&#65533;&#65533;&#65533;&#65533;&#65533;J0 C&#65533;[&#1840;e&#65533;%$&#65533;&#65533;&#65533;
&#65533;u&#65533;G&#65533;p&#65533;H&#65533;&#65533;H&#65533;|&#65533;?&#65533;,&#65533;&#52344;&#65533;?&#65533; &#65533;IOC
Q&#65533;&&#65533;&#65533;8Z!b'y&#65533;&#65533;&#65533;&#65533;&#815;&#65533;&#65533;&#65533;|P&#65533;&#65533;&#65533;&#65533;&#65533;&#65533;T8h&#65533;&#65533;&#65533;C x&#65533;&#65533;&#65533;&#65533;]&#65533;P&#65533;&#65533; tx&#405;&#65533;>&#65533;L&#65533;g&#65533;H&#65533;&#65533;H&#65533;&#65533;&#65533;@&#65533;&#65533;&#65533;\0&#65533;hf&#65533;&#65533;&#65533;&#65533;&#65533;T;&#65533;&#65533;&#65533;IH&#65533;)S&#65533;	&#65533;P +
}&#65533;'&#65533;&#65533;&#65533;&#65533;l&#65533;&#65533;!$&#65533;&#65533; &#65533;&#65533;&#65533;&#65533;&#65533;p&#65533;h&#65533;@ &#65533;&#65533;&#65533;J&#65533;&#65533;&#65533;+&#65533;&#65533;XB&#65533;&#1230;p&#65533;&#65533;&#65533;&#1920;`85&#65533;&#65533;&#65533;&#65533;x&#65533;4&#65533;&#65533;Si)&#65533;U&#65533;&#65533;3&#65533;$" &#65533;&#707;A&#65533;&#65533;tP&#65533; &#65533;<&#65533;XL&#65533;p&#65533;L&#65533;&#65533;!&#65533;&#65533;L&#65533;<&#65533;&#65533;&#812;	&#65533;&#65533;c&#65533;MpL1$&#65533;DW[MZk2&#65533;&#65533;&#65533;&#65533;&#65533;&#65533;|;V,@&#65533;E&#65533;&#65533;&#65533;J<&#65533;E]&#65533;&#65533;K&#65533;_T&#1144;&#1536;&#34077;&#65533;
&#65533;&#65533;L&#65533;&#65533;N_&#65533;6&#65533;&#65533;.&#65533;&#65533;H&#65533;\?&#65533;P&#65533;Q&#65533;&#65533;&#65533;|&#65533;&#65533;&#65533;KO&#65533;&#65533;3
&#65533;&#65533;&#65533;&#65533;8P&#65533;P&#65533;&#65533;&#65533;&#65533;&#65533;&#65533;&#65533;|4&#65533;}&#65533;	&#65533;&#65533;H&#65533;&#65533;&#640;	&#65533;&#65533;&#65533;&#65533;P&#65533;&#65533;C&#65533;X &#65533;Uf&#65533;&#65533;P&#65533;&#65533;P&#65533;^!&#65533;&#65533;&#903;4&#65533;DV&#65533;&#65533;A(A8&#1227;&#65533;&#65533;&#65533;&#65533;&#65533;&#65533;A8&#65533;&#65533;L&#65533;P&#65533;&#65533;&#65533;&#65533;	&#65533;&#65533;}&#65533;$&#65533;&#65533;&#65533;$S&#32768;%&#432;&#65533;i&#65533;&#65533;&#65533;i&#65533;#3&#65533;<* &#65533;&#65533;B&#65533;m!&#271;&#65533; &#65533;1&h&#65533;MU&#65533;RO&#65533; '&#769;&#65533;:&#65533;&#1368;&#65533;[*&#65533;2`&#65533;L8#E&#65533;E&#65533;&#1217;8&#65533;7\ 5*&#65533;L&#65533;&#65533;&#65533;8&#65533;&#65533;&#65533;&#65533;&#65533;&#65533;&#65533;&#65533;5: :&#65533;&#65533;&#65533;&#1859;C&#65533;<&#65533;&#65533;M&#65533;	 &#65533;A`&#65533;>@&#65533;a&#65533;&#65533;	&#65533;)&#65533;8&#65533;&#65533;&#820;$&#65533;|&#65533;X&#1031;&#65533;&#65533;&#65533;&#65533;&#65533;&#65533;BRK&#65533;&#65533;\&#1402;&#65533;&#65533;9&#65533;:&#65533;&#65533;&#65533;&#65533;&#65533;H&#65533;Q>P)&#65533;&#65533;&#65533;&#65533;@&#65533;&#65533;08 $1j&#65533;]&#65533;7&#65533;&#65533;,Q.&#65533;0&#65533;p 0&#65533;&#65533;&#65533;&#65533; 3&#65533;&#520;t&#65533;6&#65533;.{F&#65533;	Gt&#65533;8&#65533;#&#65533;&#65533;#@&#65533;s&#65533;)&#65533;&#65533;RyG&#65533;1	|AP&#65533;&#65533;&#65533;&#65533;5	&#65533;M&#65533;D&#65533;G&#65533;	H&#65533;A&#65533;&#1801;&#65533;&#65533;&#65533;M&#65533;&#720;P{q
&#65533;D&#65533;&#65533;Up&#65533;&#1354;&#65533;&#65533;&#65533;*5q(7&#65533;H&#65533;&#65533;`&#65533;&#65533;&#1549;&#65533;&#65533;2&#65533; &#65533;&#65533;&#65533;&#65533;&#65533;&#65533;k&#65533;&#65533;-&#65533;&#65533;&#65533;
/&#65533;&#65533;&#65533;&#65533;&#65533;&#65533;&#65533; ; &#65533;&#65533;&#639;&#65533;9  %&#65533;&#65533;whR&#65533;4&#65533;y&#65533;<2&#65533; &#65533;&&#65533;b,x&X,&#65533;#&#65533;&H&#65533;&#65533;t&#65533;&#65533;&#65533;gP&#65533;g@&#65533;HX&#65533;&#65533;&#65533;Y&#65533;&#65533;#?&#65533;?&#65533;=e[I&#65533;&#65533;:&#65533;9&#65533;&#65533;&#65533;&#65533;&#65533;&#65533;Q&#65533;&#65533;&#65533;[&#65533;&#65533;&#65533;q&#65533;K2&#65533;:(&#65533;=&#65533;&#65533;D6<&#65533;XdR&#65533;/&#65533;&#65533;?&#65533;[`&#65533;i &#65533;&#65533;8&#65533;&#65533;DHw&#65533;&#65533;&#65533;&#65533;&#65533;&#65533;&#65533;R 
 -W&#65533;&#65533;&#65533;C*&#65533;&#65533;#&#65533;! &#65533;&#65533;9xZ&#65533;&#65533;&#65533;&#65533;=41&#65533;&#65533;&#65533;&#65533;&#65533;(&#65533;&#65533;&#65533;&#65533;&#65533;)&#65533;&#65533;iS&#65533;&#65533;&#65533;0!&#65533;&#65533;&#65533;&#65533;&#65533; &#65533;4&#65533;&#65533;&#65533;&#65533;&#65533;I&#65533;&#65533;&#65533;&#65533;g&#65533;&#65533; d&#65533;&#65533;=Rf&#65533;&#65533;8&#65533;&#65533;E&#65533;&#65533;&#65533;O K'y&#65533;&#65533;&#65533;&#65533;P&#65533;&#65533;&#65533;Jy&#65533;&#65533;&#65533;J&#65533;&#65533;&#65533;&#65533;&#349;&#65533;&#65533;C&#1608;&#65533;%&#65533;	&#65533;Nxi&#65533;&#65533;&#65533;`&#65533;&#65533;&#65533;
&#65533;`6@F&#65533;zf&#65533;F&#65533;&#65533;&#65533;+A&#65533;&#65533;&#65533;$&#65533;&#65533;&#65533;Q&#65533;&#65533;D&#65533;k&#65533;)&#65533;&#65533;&#65533;(&#65533;'&#65533;&#65533;!&#65533;&#65533;&#65533;&#65533;&#65533;&#65533;&#65533;&#65533;&#65533;h b&#65533;&#65533;
&#65533;&#65533;&#65533;&#65533;@&#65533;&#65533;&#65533;bs`&#65533;&#65533;&#65533;&#65533;>&#65533;&#65533;&#65533;&#362;&#65533;&#460;:&#65533;>,&#65533;&#65533;b,&#65533;&P&#65533;C&#1618;&#65533;2l&#65533;;?XC&#65533;&#65533;&#1731;&#65533;&#65533;<C#&#65533;&#65533;&#65533;CFd&#65533;2<:8&#65533;&#65533;5<&#65533;\Rh&#65533;&#65533;(&#65533;c&#65533;Y&#65533;&#65533;&#65533;&#65533;&#1639;&#521;&#65533;&#65533;Vs&#65533;UnUQ&#65533;]Q&#65533;X ]&#65533;&#65533;\h E&#65533;&#65533;&#65533;&#65533;9`"2&#65533;-&#65533;"&#65533;-H HX&#65533;&#65533;4&#65533;&#65533;&#65533;K&#65533;&#65533;&#65533;&#65533;j&#65533;&#65533;&#65533;&#65533;
&#65533;&#65533; &#65533;
8&#65533;d&#65533;>&#65533;b&#65533;[&#65533;&#65533;q39&#45259;l&#65533;&#65533;#G&#65533;M&#65533;&#65533;tV&#65533;&#65533;&#65533;&#65533;&#65533;V0&#65533;Fp,&#65533;o4$cJ)&#65533;@&#65533;&#65533;&#65533;&#1033;&#65533;&#65533;&#65533;&#10303;X&#65533;H
`&#65533;G*o&#65533;&#65533;A&#65533;_	|k&#65533;&#65533;&#65533;&#65533;&#65533;&#1557;&#65533;&#65533;`&#65533;d&#65533;&#907;&#65533;m/a&#65533;&#65533;&#1553;&#5181;&#65533;a6.&#1653;p&#65533;&#65533;&#65533;'P&#65533;
&#65533;&#65533;8&#65533;&#65533;&#65533;m&#65533;&#65533;&#65533;&#65533;l;&#65533;<`'&#65533;&#65533;$&#65533;4&#65533;TJ,&#65533;bF&#65533;(&#65533;-6(&#65533;b&#65533;bBx&#65533;&#65533;yJ&#65533;&#65533;&#65533;"&#65533;&#65533;r&#65533; B&&#65533;&#65533;C&#65533;&#65533;#&#65533;(wC&#65533;&#65533;c&#65533;&#65533;&#65533;&#65533;&#65533;>&#65533;&#65533;&#65533;{d28d&#65533;D=&#65533;&#1923;&#65533;&#65533;&#65533;L/&#65533;&#65533;&#1088;&#65533;I&#65533;&#452;&#65533;&#65533;`Cr&#65533;&#65533;x&#65533;&#65533;s5! &#65533;_P&#65533;&#65533;#&#65533;&#65533;&#65533;&#65533;&#65533;1&#65533;5&#65533;&#65533;&#65533;&#65533;&#65533;&#65533;&#65533;]&#65533;&#65533;"u8^&#65533;6&#941;&#65533;7&#65533;c}&#65533;&#65533;p&#65533;&#65533;&1&#65533;&#1921;0&#65533;\&#65533;@&#65533;&#65533;3&#65533;aBQr&&#65533;&#65533;`&#65533;&#65533;&#65533;&#65533;&#65533;8  x&#65533;;8_~)egyD&#65533;&#65533;$e&#65533;h
a&#65533;&#65533;v&#65533;G&#65533;&#65533;&#65533;#@CB&#65533;&#65533;j&#65533;&#65533;GiK	&#65533;HB=&#65533;o&#65533;x&#65533;&#336;&#65533;&#65533;.e&#65533; X&#65533;&#65533;&#65533;HQ	&#65533;&#65533;\&#65533;&#65533;@m&#65533;&#65533;P6&#65533;0&#65533;&#1138;&#65533;&#65533;c!&#65533;&#65533;&#65533;j&#35136;u&#65533;&#65533;&#65533;&#65533;X&#1930;&#65533;Y&#65533;T&#65533;&#65533;qhqH(&#65533;U&#65533;&#65533;&#65533;xd&#65533;	&#65533;)&#65533;&#65533;&#384;&#65533;&#65533;Nq;&#65533;&#65533;m0bw0.&#65533;&#65533;&#65533;%&#65533;&#65533;-&#65533;&#65533;&#65533;>6&#65533;6&#65533; &#65533;&#65533;&#493;sP&#65533;&#65533;~&#65533;J&#65533;&#65533;&#65533;&#65533;&#65533;&#65533;&#65533;y&#1668;&#65533;[&#65533;&#65533;(7&#65533;&#65533;&#65533;&#65533;&#65533;C&#65533;&#65533;&#65533;&#65533;&#65533;&#65533;(&#65533;t LF&#65533;?&#65533;/g&#65533;G~T&#65533;&#65533;&#1791;&#65533;&#65533;f&#65533;&#65533;&(@&#65533;&#65533;&#65533;jA&#65533;& &#65533;&&#65533;&#65533;&#65533;&#65533;&#65533;&#796;&#65533;&#65533;&#65533;&#65533;P&#65533;&#65533;&#65533;&#65533;&#65533;b&#65533;&#65533;&#65533;Y?&#1370;&#65533;p&#65533;(&#65533;&#65533;&#65533;u&#65533;&#65533;u&#65533;&#65533;&#65533;_&#65533;5&#65533; &#1536;&#65533;8&#65533;I8x&#65533;'&#65533;tg&#65533;^&#65533;&#65533;f&#65533;&#65533;Jp&#65533;&#65533;J&#65533;&#65533;Q&#65533;&#1541;&#65533;&#1536;`&#65533;&#65533;&#65533;]:&#65533;&#65533;	&#65533;>j&#65533;7&#65533;&#65533;%&#65533;&#65533;&#65533;p&#65533;&#65533;&#65533;w&#65533;&#65533;&#65533;0&#65533;&#65533;&#65533;)&#65533;!&#65533;cw&#65533;&#65533;D:`&#65533;&#65533;s&#65533;&#65533;&#65533;s&#65533;&#65533;&#65533;~&#65533;&#65533;&#65533;l&#65533;D
 &#65533;&#65533;&#65533;o&#65533;&#65533;,&#65533;&#65533; >&#65533;&#65533;H"&#65533;.h&#1028;&#65533;I&#65533;8&#65533;&#65533;&#65533;&#65533;L&#65533;&#65533;o&#65533;A52l&#65533;&#65533;&#65533;&#65533;$R&#65533;h&#65533;"!&#65533;m&#51761;&#65533;&#65533; 2d&#65533;$&#660;*W&#65533;l&#65533;&#65533;%&#790;&#65533;&#65533;&#65533;4&#65533;&#65533;5A&#65533;"&#1340;f&#65533;g&#838;41\&#65533;/&#65533;?b+7Mbx&#65533;&#65533;1x&#65533;A&#65533;&#65533;&#903;&#65533;:&#65533;&#65533;1m&#1328;V&#65533;&#65533;&#65533;B&#65533;,&#1650;&#65533;@&#65533;P,}&#65533;&#65533;-S&#65533;&#65533;&#65533;czu&#65533;&#65533;y&#65533;L5s}&#65533;&#65533;&#65533;C&#65533;&#65533;&#65533;&#65533;X&#65533;	]b&#65533;&#65533;&#65533;3&#65533;&#65533;&#65533;&#65533;&#65533;&#65533;&#65533;&#65533;
&#65533;t&#65533;&#65533;0i&#65533;@&#65533;D&#65533;&#65533;&#65533;r&#65533;?:&#65533;0E&#65533;!&#65533;&#65533;H&#65533;&#65533;&#65533;&#65533;*&#65533;9&#65533;f&#65533;d&#65533;&#65533;l&#65533;&#1793;&#65533;&#65533;&#65533;t&#65533;bQ&#65533;&#65533;&#65533;?
VW&#65533;@/p`&#65533;0&#65533;&#65533;>"&#65533;&#65533;l&#65533;&#65533;r&#65533;&#65533;&#65533;E%&#65533;X&#65533;&#65533;a0$&#65533;c&#65533;>&#65533;&#65533;&#65533;:&#308; &#65533;$U&#65533;&#65533;&#65533;&#65533;&#65533;&#65533;&#1106;+&#65533;&#65533;A&#65533;&#65533;&#65533;&#65533; &#65533;A}0&#65533;!&#65533;&#65533;&#65533;Pl&#65533;&#65533;BP&#65533;&#65533;&#65533;&#65533;(&#65533;-D&#65533;A&#65533;&#65533;P&#65533;&#65533;&#976;&#65533;	&#65533;G.d&#65533;&#65533;$(HPK-&#65533;MYt]&#65533;	$&#65533;&#65533;&#65533;B&#65533;&#513;&#65533;A5<&#65533;&#65533;U&#65533;&#65533;&#65533;?2&#65533;@BC1&#65533;&#65533;&#65533;	&#65533;&#65533;5&#65533;)2&#65533;SEz&#65533;&#65533;&#65533;]|&#65533;&#65533;#\&#65533;S&#65533;?] !&#65533;&#65533;!&#65533;&#65533;C&#65533; BN(&#65533; Di:&#1094;#.&#65533;&#65533;C&#65533;lTb&#65533;(&#65533;s&#65533;&#65533;&#65533;@&#65533;&#65533;&#65533;&#65533;*&#65533;0&#65533;T&#65533;ME &#65533;5&#65533;&#65533;C&#65533;T&#65533;&&#65533;&#65533;&#65533;&&#1084;t&#65533;A\M&#65533;&#65533;U&#65533;d&#65533;&#65533;4]&#65533;&#1025;&#65533;e&#65533;&#65533;&#65533;&#65533;&#65533;Yj&#65533;&#65533;!&#65533;0&#65533;]&#65533;&#65533;%^z&#65533;&#65533;k&#65533;&#65533;&#65533;&#65533;&&#65533;U&#65533;&#65533;c&#65533;Gc&#65533;&#65533; &#65533;!e&#65533;Y&u&#65533;	h&#65533;)&#65533; &#65533;x&#65533;R:&#65533;&#65533;)&#65533;&#65533;&#65533;8d&#65533;!&#65533;m&#65533;&#65533;&#65533;F)&#65533;L&#65533; I&#65533;c#&#65533;&#65533;e&#1624; &#65533;	&d;&#65533;&#65533;i&#65533;x8&#1282;(&#65533;&#65533;]w&#65533;&#65533;x8&#65533;&#65533;x&#18759;Js&#65533;@&#65533;%CA&#65533; &#65533;3D&#1366; &#65533;CJ%&#65533;&#65533; & IA&#65533;b*&#65533;1&#65533;	&#65533;&#65533;:7K&#65533;&#12420;&#65533;&#65533;&#65533;CQ&#65533;&#848;'&#65533;H&#65533;H&#65533;8/&#65533;&#65533;&#65533;c&#65533;ab&#65533;?5&#65533;&#65533;B&#65533;&#65533;&#65533;&#65533;?&#65533;,
C&#65533;P=&#65533;&#65533;&#979;%&#65533;&#65533;=pn&#65533;&#65533;&#65533;KI%ti&#65533;&#65533;&#65533;6&#65533;&#65533;`&#65533;?&#65533; z(Dpj&#65533;>&#65533;&#65533;&#65533;&#65533;	$&#65533;&#65533;&#65533;A1&#65533;&#65533;&#65533;)&#65533;X&#707;U&#65533;i&#65533;$l&#65533;&#21960;&#65533;&#65533;&#65533;&#65533;A&#65533;Bm&#65533;&#65533;&#65533;C&#65533;&#65533;A&#65533;C&#65533;Z&#65533;&#966;&#65533;&#65533;r&#1313;&#65533;n8!&#65533;>T&#65533;?a,$9&#65533;&#65533;&#65533;&#65533;&#65533;Bfe&#65533;&#65533;D&#65533;9) &#65533;BA&#1583;VA&#65533;A6&#65533; Hh&#65533;%op&#65533;	dpf&#65533;+Z&#65533;C&#65533;&#65533;&#65533; [(&#65533;"&#65533;p&#581;	u1&#65533;&#65533;&#65533;&#65533;&#65533;&#65533;&#65533;&#134;x& &#65533;a&#829;&#65533;|&#65533;&#65533;^&#65533;)&#65533;?&#65533;&#65533;&#65533;&#65533;&#65533;&#65533; 	&#65533;G >#E%&#65533;FI&#65533;m21&#65533;$M(Y&#65533;&#65533;a&#65533;q&#1025;!&#65533;&#65533;m&#65533;&#65533;&#65533;&#65533;&#65533;&#65533;dq n&#65533;yl&#65533;&#65533;?&#65533;h&#65533;,&#65533;#g<&#65533;&#65533;6x&#65533;P&#65533;j&#65533; &#65533;n&#1053;CJ&#65533;&#65533;`&#65533;?&#65533;& &#65533;`:&#65533;&#65533;&#65533;0&#65533;&#65533; &#65533;&#65533;&#65533;"&#65533;&#65533;v<)IC&#65533;&#304;&#65533;&#65533;&#65533;&#65533;  &#65533; &#65533;&#65533;&#65533;&#65533;&#65533;&#65533;&#65533;?2&#65533;)&#65533;>&#65533;&#65533;IR8&#65533;&#65533;!q*ZH5@&#65533;&#65533;$s%&#65533;&#65533;&#65533;+&#65533;q#&#65533;&#65533;&#65533;F&#65533;&#142;&#65533;B&#65533;Mmb&#65533;:&#65533;k]&#65533;8&#65533;9)Q &#65533;&#65533;e&#65533;&#65533;=w`1H&#65533;
e&#65533;&#65533;-dw(&#65533;&#65533;B&#65533;&#65533;H&#65533;N&#65533;&#65533;4&#65533;e&#65533;<Q&#65533;z]&#65533;&#65533;&#65533;&#65533;"/&#65533;G
A&#65533;&#65533; &#65533;5PDE2&#65533;&#65533;&#65533;&#65533;!&#65533;&#65533;&#1085;2&#65533;s&#65533;&#65533;&#65533; Ia&#65533;&#1173;&#65533;J&#65533;# &#65533; x&#171;&#65533;d!2&#65533;G_"&#65533;&#65533;&#65533;ry@L&#65533;0&#65533;&#65533;
(@&#65533;&#65533;&#65533;i}&#65533;Z&#65533;FUj&#65533;B&#65533;&#65533;&#65533;-X(W&#1029;v&#65533;t!&#65533;8&#65533;-n&#65533;&#65533;&#65533;u&#65533;.&#65533;9&#65533;d &#65533;&#324;&#65533;&#65533;&#65533;&#65533;&#65533;&#65533;&#65533;&#65533;A&#65533;?F&#65533;&#65533;D"ah&#65533;&#65533;&#1092;j.d &#65533;&#65533;&#65533;&#65533;&#65533;QD&#65533;&#65533;&#65533;&#65533;&#65533;F&#65533;&#65533;a&#65533;&#65533;&#65533;?JF&#65533;&#65533;dh &#65533;;^&#65533;2,&#65533;j&#65533;&#65533;Yo&#398;6&#65533;`Kzz!&#65533;&#65533;&#65533;(&#65533;:&#65533;-0&#607;&#65533;
 *P1&#65533;&#65533;Z&#65533;;&#65533;p&#65533;&#65533;&#65533;J&#65533;!&#65533;2%hH
&#65533;%&#65533;2&#65533;+1A&#65533;X&#65533;)Y&#65533;&#65533;n&#65533;&#65533;?&#65533;&#65533;7&#65533;&#65533;2&#65533;$I&#65533;1&#65533;&#65533;&#65533;4&#65533;&#65533;M&#65533;CV&#65533;=H&#65533;$7&#65533;&#65533;&#65533;Fw&#65533;$A);('9&#65533;&#65533;&#65533;,&#1358;&#65533;&#65533;[&#65533;?s&#65533;&#65533;&#65533;!5D&#65533;&#65533;'?&#65533;Otz&#65533;&#65533;&#65533;&#6631;&#65533;L&#65533;P&#65533;#&#65533;&#65533;1&#65533;/=@X&#65533;?B&#65533;&#65533;&#65533;a!&#65533;\&#65533;&#65533;&#1933;V&#291;&#65533;&#65533;D5"1&#65533;T&#65533;4&#65533;0i&#65533;&#65533;&#65533;$A&#65533;F>&#65533;\
&#65533;9&#65533;&#65533;&;&#65533;&#621;  &#65533;&#65533;&#65533;&#65533; /~H &#65533;&#65533;pa&#65533;&#65533;Q;&#65533;XA$X&#65533;&#65533;&#65533;&#65533;&#65533;a-U&#65533;!&#65533;&#65533;&#65533;P&#65533;2H(&#65533;&#65533;&#65533;&#65533;&#65533;z&#65533; bzAF2&#65533;&#65533;#&#65533;`&#65533;/&#664;&#65533;:&#65533;A&#65533;&#65533;&#1549;@X&#65533;3~&#65533;&#65533;&#65533;&#65533;&#65533;4<&#65533;0&#65533;*&#65533;a&#65533;0&#65533;&#65533;%&#65533;&#65533;rd&#65533;T3&#65533;t&#65533;&#65533;l&#65533;&#65533;E:a&#65533;&#65533;&#65533;dQ&#65533;&#65533;7&#65533;&#65533;-M&#65533;Y&#65533;l&#65533;&#65533;&#65533;&#65533;&#65533;&#65533;&#65533;6M&#65533;&#65533;"&#1123;&#65533;x&#65533;&#65533;pN&#65533;&#65533;!&#65533;&#65533;&#65533;&#65533;2&#65533;&#65533;T&#65533;sh`&#65533;&#65533;&#65533;$&#65533;\&#65533;&#65533;&#65533;&#647;&#65533;&#65533;n&#65533;&#65533;!&#65533;=&#65533; &#65533;7D(d&#65533;&#65533;&#65533;&#65533;s&#65533;3X&#65533;&#65533;NqA&#65533;{t&#65533;U2&#65533;M(&#65533;T&#65533;$I&#65533; &#65533;]'/&#65533;&#65533;r&#65533;gCtg&#65533;&#65533;&#1267;&#65533;P&#65533;0C`&#65533;9qxN~&#65533;`@&#2009;A~&&#65533;K&#704600;&#65533;gE&#65533;&#65533;x *&#65533;&#65533;&#65533;&#65533;r&#65533;""&#65533;&#65533;&#65533;>c`"<	&#65533;&#65533;&#65533;&#65533;c&#65533;&#65533;&#65533;&#65533;?&#65533;a14Q
ap&#65533;y&#65533;v#&#65533;&#65533;&&#65533;&#65533;Cb&#65533;&#65533;&#65533;0&#65533;h&#65533;A&#65533;Aj&#65533;&#65533;&#65533; &#65533;H&#65533;&#65533;.&#65533;`&#65533;&#65533; `&#65533;&#65533;&#65533;&#65533;b&#65533;$&#65533;&#65533;C&#65533;}&#65533;W&#65533;&#65533;lMU5N&#65533;&#65533;&#65533;&#65533;&#65533;&#65533;/&#65533;j&#65533;l&#65533;&#65533;&#65533;&#65533;y&#65533;i&#65533;U&#65533;:0 6&#65533;&#65533;&#65533;dr&#65533;&#65533;D&#65533;&#65533;h&#65533;Ig&#174;&#65533;&#65533;4];&#65533;Ib&#65533;&#65533;&#65533;&#65533;Wa|&#65533;`v&#65533;]&#65533;B&#1185;R&#65533;&#65533;&#65533;&#65533;&#65533;b&#65533;&#65533;Wk&#65533;8vb&#65533;p&#65533;$&#65533;&#65533;&#65533;w&#65533; &#65533;`&#65533;B&#65533;8&#65533;&#65533;p&#65533;"_@c&#65533;,:&#1785;&#65533;&#65533;&#65533;&#65533;&#65533;C&#65533;'&#65533;&#65533;l&#65533;
&#65533;&#65533;*&#65533;_&#65533;&#65533;&#65533;?&#65533; &#65533;&#65533;&#65533;B&#65533;1Wd&#65533;C&#65533;&#65533;,&#65533;t9&#65533;.&#65533;&#65533;&#65533;&#65533;&#1156;L&#65533;&#65533;D% &#65533;!&#65533;&#65533;HN&#65533;&#65533;d&#65533;1e@&#1317;F&#65533;&#65533;aJDb=@&#65533;,&#65533;&#65533;&#65533;&#385;&#65533;&#65533;p&#896;&#65533;&#65533;&#65533;&#65533;&#1825; &#65533;&#65533;&#65533;&#65533;&#605;\JPI&#65533;&#65533;C&#65533;&#65533;?@&#65533;?&#65533;B&#65533;&#65533;&#65533;0&#65533;PO&#865;&#65533;&#65533;E&#988;&#65533;&#1800;&#65533;&#65533;=Xp&#47384;&#65533;4&#65533;&#165;L&#65533;L&#65533;F&#65533;&#65533;&&#902;L&#65533;&#65533;&#65533;&#65533;\]D&#65533;&#65533;&#65533;1%&#65533;&#65533;B"b&#65533;&#65533;]L9&#65533;>&#65533;&#65533;&#65533; :A)&#65533;&#65533;* &#65533;&#65533;@&#65533; PNpAW&#65533;&#65533;&#65533;&#65533;? &#65533;t&#65533;&#65533;mCSM&#65533;Q&#65533;&#65533;&#65533;&&#65533;h^&#65533;&#65533;&#65533;&#65533;&#65533;-&#65533;^W1&#65533;&#65533;&#65533;^&#65533;E&#65533;&#65533;&#65533;&#65533;^c&#65533;&#65533;&#65533;L&#65533;A &#65533;&#65533;aR&#65533;]&#65533;-QK<&#65533;C&#65533;&#65533;&#65533;E&#65533;&#65533;&#65533;&#233;&#65533;&#65533; &#65533;l&#65533;&#65533;`&#65533;&#65533;}&#65533;B&#65533;b&#65533;&#65533;-&#65533;?&#65533;&#65533;&#65533;&#65533;Je&#65533;&#65533;Y&#65533;&#65533;&#65533;Y&#65533;R&#65533;&#65533;( ;;&#65533;&#65533;?x<&#65533;x` ;&#65533;&#65533;&#65533;&#65533;&#65533;&#65533;?&#65533;&#65533;&#65533;&#65533; @&#65533;@&#65533;&#1280;&#65533;(&#65533;h&#65533;&#65533;0&#316;&#65533;&#65533;&#65533;[&#65533;&#1805;Al&#65533;?&#65533;&#65533;?&#65533;-&#65533;dB4D&#65533;)&#65533;&#65533;&#65533;1&#65533;!&#65533;N&#65533;&#65533;&#65533;&#65533;&#65533;&#65533;O&#65533;&#65533;&#65533;&#65533;&#65533;&#65533;0&#65533;a&&#65533;&#65533;&#65533;CX &#65533;n&#65533;&#65533;F&#65533;6&#65533;H&#65533;l&#65533;&#65533;&#65533;&#558618;&#65533;&#65533;?pX&#65533;&#65533;ItA&#65533;&#65533;I&#65533;U&#65533;N&#65533;&#65533;A&#65533;&#65533;&#65533;&#65533;$Q&#65533;M&#65533;!&#65533;~JFl\x`n&#65533;^&#65533;&#65533;&#65533;C.D84&#65533;&#65533;,&#65533;&#65533;&#65533;c&#65533;&#65533;&#65533;&#65533;M$"&#1917;T&#65533;&#65533;&#65533;&#685;&#65533;&#65533;&#65533;,D&#65533;CL@&#2041;DD&#65533;]&#65533; &#65533;(&#65533;"	T&#65533;U&#65533;&#65533;&#65533;;F&#65533;]&#65533;K&#65533;&#65533;1lf&#65533;A&#65533;&#65533;&#65533;"N&#65533;P#&#65533;&#65533;^c&#65533;3h&#65533;!D&#65533;&#65533;,Q l&#65533;&#65533;]E&#65533;&#65533;&#65533;?X&#65533;&#65533;Cv&#1446;Ab&#65533;&#65533;&#65533;&#65533;&#65533;H&#65533;A:4&#65533;B&#65533;m&#65533;C&#65533;am&#65533;L&#65533;5*&#65533; &#65533;&#65533;- >&#65533;i&#65533;&#65533;&#65533;&#65533;&#65533;&#65533;&#65533;&#65533;&#65533;&#65533;&#65533;h&#65533;4&#65533;?d@&#65533;_&#65533;(&#65533;>&#65533;@	&#65533;&#65533;&#65533;&#65533;&#65533;&#65533;-&D&#65533;&#65533;&#65533;&#65533;94W/=&&#65533;&#65533;WI&#65533;$C&#65533;d%&#65533;&#65533;C&#65533;A&#65533;&#65533;UK&#65533;JS3&#65533;&#65533;K&#65533;&#65533;B&#65533;CP&#65533; t&#65533;NP&#65533;&#65533;6X&#65533;&#65533;UB&#65533;B!&#65533;&#65533;*e&#65533;q&#65533;&#65533;&#65533;A&#65533;&#65533;&#65533;P &#65533;4&#65533;&#65533;&#1800;&#65533;&#65533;n)M&#65533; &#65533;&#825;&#605;&#65533;I&#585;&#65533;V&#65533;&#65533;Zv&#65533;&#65533;&#65533;%U.&#65533;&#65533;&#65533;?&#65533;5&#65533;&#65533;]&#65533;WFD]F&#65533;&#65533;&#65533;j&#65533;B !&#65533;&#65533;&#65533;C+0&#65533;&#65533;&#65533;"&#65533;&#65533;&#65533;&#65533;&#65533;M&#65533;&#65533;d&#65533;&#65533;9&#65533;O@&#65533;&#65533;&#65533;&#65533;&#65533;&#65533;?@&#65533;g&#65533;D&#65533;-&#65533;&#65533;- 1$ 3p
&#65533;t 2X2&#65533;&#65533;V&#65533;A&#65533;&#65533;I@&#65533;X*&#166;&#65533;+]&#65533;p&#65533;&#65533;&#65533;&#65533;W&#65533;N&#65533;&#65533;^&#65533;&#65533;r &#65533;&#65533;5k&#65533;C&#65533;&#65533;;B&#65533;&#65533;U^1&#65533;B@&#65533;&#65533;&#65533;?B:p&#1446;U#&#65533;&#65533;&#65533; cMB&#65533;&#65533;&#65533;&#65533;7&#65533;H&#65533;&#65533;&#65533;fb&#65533;':.&#65533;IB7&#65533;&#65533;&0&#65533;&#65533; p&#65533;&#65533; W&#65533;N[&#65533;&#65533;_&#65533;lGn&#65533;@u&#65533;v&#65533;y&#65533;&#65533;&#65533;&#65533;t`&#65533;P&#65533;&#65533;&#65533;&#65533;&#65533;&#65533;&#65533;@$&#65533;	&#65533;&#65533; &#65533;&#65533;<P&#65533;&#65533;8h&#65533;&#65533;J&#65533;HHI&#65533;&#65533;x=&#65533;&#65533;x&#65533;K@&#1802;&#65533;WC&#65533;&#1545;&#65533;J@6&#65533; !&&#65533;?&#65533;&#65533;T&#65533;&#65533;&#65533;I&#65533;&#65533;I&#354;&#65533;&#65533;&#65533;I&#65533;0i>&#1544;1'&#1537;&#65533;4&#65533;&#65533;N&#65533;&#65533;&#65533;%B&#5343;,&#65533;&#65533;e&#65533;&#65533;W,&#65533;XNi&#65533;&#65533;Y&#65533;&#65533;!:&#65533;&#65533;&#65533;&#65533;X&#65533;&#65533;&#65533;&#65533;&#65533;X&#65533;&#65533;WD&#65533;&#65533;&#65533;
&#65533;&#65533;:D &#65533;GD&#65533;\&#65533;D}@&#65533;$&C&#65533;]4&#65533;&#65533;&#65533;b&#65533;&#65533;M&#65533;JTjM-"C&#65533;fCL&#65533;?@&#65533;@Axf,&#65533;& &#65533;A&#65533;&#65533;&#65533;&#1586;&#65533;&#65533;*2&#65533;*S&#65533;*&#65533;&#65533;,&S&#65533;&#65533;&#65533;&#65533;&#65533;.&#65533;&#1658;&#65533; T!&#65533;q&#65533;&#65533;B(&#65533;c&#65533; *i,&#65533;f4&#65533;AhB&#65533;&#65533;&#65533;vf&#65533;CDLe&#65533;b&#1367;A&#65533;&#65533;y&#65533;C&#65533;&#65533;C&#65533;&#65533;z&#65533;&#65533;&#65533;&#65533;&#65533;l&#65533;+&#65533;MA:P&#65533;H&#65533;.h4&#65533;T&#65533;&#65533;&#65533;&#65533;&#65533; h,@&8@&#65533;R&#65533;(liG,&#65533;V,&#65533;&#65533;v&#65533;&#65533;:yP&#65533;" W&#65533;<&#1400;&#65533;<$&#65533;&#65533;X&#65533;&#65533;|&#65533;K@1&#65533;&#65533;&#65533;
&#65533;&#65533;(J&#65533;D&#65533; 0DL&#65533;&#65533;{9&#65533;&#65533;&#65533;dNrH&#65533;&#34891;&#65533;0I&#65533;&#65533;6&#65533;&#65533;(&#65533;H &#65533;&#65533;&#512;&#65533;&#65533;&#65533;B&#65533;&#65533;.&#65533;&#65533;B!C4)&#65533;I\&#65533;@'p&#605;8&#65533;.&#65533;&#65533;B&#65533;i&#65533;P&#65533;L)&#65533;]BY&#65533;&#301;A&#65533;&#65533;8@=&#23075;!&#65533;&#65533;&#65533;&#65533;M&#655;&#65533;@)&#65533;&#3978;&#65533;&#65533;A&#65533;&#65533;&#65533;	&#65533;&#65533;!&#65533;D&#65533;6O&#65533;DfP&#65533;&#65533;&#65533;1&#65533;&&#65533;&#167;J&#65533;h0@)q&#65533;&#65533;&#65533;&#45730;Vp&#65533;}&#65533;&#65533;&#1134;1&#65533;&#65533;3&#65533;&#65533;U&#65533;&#65533;?&#65533;&#65533;V&#65533;Y&#65533;.&#65533;
o&#65533;A+!&#65533;Z&#65533;&#65533;&#65533;VU&#65533; *&#65533;&#65533;&#65533;L-@}&#65533;s&#65533;2>`N &#65533;&#65533;dov&#58743;&#65533;&#65533;oC&#65533;5&#65533;&#65533;&#65533;<L&#65533;6&#65533;F@&#65533;-&#65533;&#65533;&#65533;?PAp&#65533;?&#65533;&#65533;&#65533;#4_7lY7H&#65533;|&#65533;\A7X&#65533;%&#65533;&#65533;:&#1180;&#65533;G&#65533;4&#65533;&#342;&#65533;sT,A&#65533;&#65533;&#65533;&#65533;@&#3341;%h&#65533;) &#65533;&#65533;&#65533;4&#65533;?&#65533;&#65533;!&#65533;&#65533;	&#65533;$&#65533;&#65533;&#65533;&#65533;M&#65533;z&#65533;&#65533;&#65533;&#65533;%&#65533;&#65533;&#65533;^R&#65533;&#256;n&#65533;&#65533;&#384;>+&#65533;&#65533;&#65533;R&#65533;)&#65533;&#65533;&#65533;C34C 3&#65533;'&#65533;&#65533;&#65533;&#65533;&#65533;!&#65533;T!&#65533;&#65533;&#65533;~&#65533;&#65533;&#65533;iE&#65533;;&#65533;&#605;&#65533;?H&#65533;AH@*B&#65533;&#65533;&#65533;(x.&#65533;&#65533;^&#65533;&#65533;&#65533;&#65533;&#65533;&#65533;&#65533;0&#65533;M&#65533;&#226;2&#65533;&#65533;&#65533;VtE&#65533;G}&#65533;5Cdf&#65533;&#157;&#65533;&#65533;l&#65533;A&#65533;&#65533;8&#65533;m&#65533;=&#65533;+&#1973;&#65533;&#65533;nC&#65533;&#65533;&#65533;&#65533;&#65533;	&#65533;&#65533;V&#65533;"&#65533;2&#65533;|&#65533;&#65533;U&#65533;&#65533;4&#65533; "&#65533;&#65533;&#220;&#65533;&#65533;&#65533;&#65533;&#65533; &#65533;}W&#65533;T&#65533;&#65533;i&#65533;&#65533;&#65533;>&#65533;;   &#65533;&#65533;B\&#65533;&#65533;&#65533;-&#65533;>&#65533;&#65533;r&#65533;&#65533;&#65533;Fv:&#65533;&#65533;&#295;&#65533;ig&#65533;F7&#65533;H:h&#65533;&#65533;q_&#65533;&#65533;k&#65533;&#65533;&#65533;&#65533;)X&#65533;&#65533;&#65533;*|&#1686;%&#65533;$D&#65533;<Z_}&#65533;0&#65533;&#65533;&#65533;&#65533;&#65533;&#65533;4&#65533;&#65533;=&#65533;&#65533;na	y&#65533;&#65533;J&#65533;I &#65533;	&#65533;r&#65533;A#4F&#1429; &#65533; &#65533;&#65533;&#65533;C]"&#65533;J*R&#65533;&#65533;D&#65533;&#65533;E&#492;J&#65533;@&#65533; 2J(D&#65533;&#65533;<&#978;H&#65533;&#65533;&#65533;1&#65533;$&#65533;N&#65533;dH:&#65533;RG:&#65533;&#65533;T&#65533;b:&#65533;K&#65533;tC@&#65533;A&#65533;&#65533;&#65533;9&#65533;&#65533;4&#65533;@&#65533;&#65533;j&#65533;&#65533;&#65533;&#65533;BPK&#65533;&#65533;S&#65533;&#713;X&#65533;&#65533;&#65533;&#65533;e&#65533;2J*&#65533;&#65533;&#65533;&#65533;*Dc&#65533;t&#65533;X&#65533;!&#65533;M&#65533;&#680;&#65533;&#65533;&#65533;5J&#65533;&#226;.&#65533;&#65533;5C&#65533;A&#65533;B&#65533;\&#65533;0&#65533;[&#245;A$r&#65533;&#65533;
&#65533;&#65533;D&#65533;&#65533;&#65533;&#65533;&#65533;&,&#65533;'&#65533;&#65533;&#1696;R,&#65533;x&#65533;B(&#65533;%&#1282;&#65533;&#1075;&#65533;&#65533;Qu	X&#65533;&(Vvd+&#65533;9&#65533;&#65533;&#65533;&#1412;&#65533;a&#65533;&#65533;&#1040;&#65533;}&#65533;A0&#65533;p&#65533;j&#65533;2&#65533;C  &#65533;?h'=&#65533;v&#65533;^&#65533;-&#65533;&#65533;b&#65533;!&#65533;BD`&#65533;B5&#65533;&#65533;:&#65533;&#65533;9&#65533;@D&#65533;Q&#65533;&#65533;u&#65533;&#65533;&#65533;P" &#65533;&#65533;T&#65533;w&#65533;$@;_&#65533;&#65533;:_&#65533;=&#65533;&#65533;A&#65533;
&#65533;s(y&#65533;&#65533;>p&#65533;&#65533;&#65533;:&#604;v&#65533;t&#65533;x&#65533;D&#65533; &#65533;A&#65533;@&#65533;{&#65533;A&#65533;&#65533;&#65533;I&#65533;&#65533;&#65533;\&#65533;Bd4J&#65533;&#65533;&#65533;l@F&#65533;&#65533;8&#65533;e&#65533;y5&#65533;&#65533;&#65533;&#65533;&#65533;&#65533;,\K&#65533;&#256;&#65533;(&#65533;\!&#65533;+&#65533;&#65533;A&#65533;S&#1016;&#621;&#65533;&#65533;&#65533;$&#65533;CT-C&#65533;	&#65533;&#65533;/&#65533;9&#65533;;&#65533;&#65533;,O&#65533;?u&#65533;&#65533;&#65533;&#65533;)&#65533;&#65533;&#65533;qS&#65533;&#65533;B&#65533;
&#65533;&#65533;&#65533;&#65533;&#65533;3&#65533;C&#65533;&#65533;&#65533;&#65533;&#65533;&#65533;Bj05D&#65533;&#65533;M;&#65533;&#65533;B8&#1697;&#65533;&#65533;&#65533;&#65533;&#65533;&#65533;&#65533;&#65533;&#65533;&#65533;&#65533;RYL1r&#65533;&#1476;&#65533;&#65533;&#65533;:A%&#65533;&#65533;?xd@&#65533;&#65533;F)&#65533;&#65533;1z4,UY&#65533;&#65533;P&#65533;&#65533; &#1211;&#65533;]&#65533;D&#65533;6&#65533;&#65533;TV&#65533;bh&#65533;&#65533;&#65533;B(&#65533;&#65533;&#65533;r &#24287;&#65533;&#65533;&#65533; &#65533;:&#65533;&#65533;gt&#65533;&#65533;c&#65533;?,&#65533;mB&#65533;,'>d&#65533;m['uk&#65533;3I&#65533;&#65533;4Q&#65533;q?;&#65533;p&#65533;jT&#65533;k4&#65533;A,&#65533;|&#65533;&#65533;]&#65533;Cu.&#65533; T&#65533;yb{&#152;&#65533;&#512;&#65533;<&#65533;P&#1695;t&#65533;&#65533;?&#65533;;&#65533;&#65533;t(Mn	&#65533;!$B"&#65533;;F&#65533;&#65533;&#65533;A&#65533;&#65533;&#65533;B\ &#65533;&#65533;&#65533;v=&#65533;&#65533;I6D&#65533;&#65533;C&#65533;A&#65533;&#65533;&#65533;&#65533;\&#65533;*&#65533;LD&#65533;	&#65533;&#65533;Z6&#65533;&#65533;ix&#65533;&#65533;A&#65533;&#65533;&#65533;1P&#65533;@*&#65533;ip"&#65533;&#65533;@Up&#65533;&#65533;'#F&#65533;&#65533;j&#65533;&#65533;&#401;&#65533;&#65533;2&#65533;&#593;Y#W&#65533;
&#65533;*8&#65533;&#1279;>a]9&#65533;&#65533;H&#65533;b<&#65533;&#65533;&#65533;&#65533;&#65533;u8&#65533;&#65533;@&#65533;3&#65533;&#65533;&#65533;QN&#1474;F&#65533;&#65533;g` 5c&#65533;&#65533;u&#720;&#1793;&#65533;&#65533;&#65533;n\B&#65533;&#65533;&#65533;&#65533;&#1420;	&#65533;&#65533;&#65533;U&#65533;&#65533;?&#65533;&#65533;-&#65533;&#65533;&#65533;ga&#65533;&#65533; &#65533;?C&#65533;.kz&#65533;th&#1123;I&#65533;&#65533;&#65533;&#65533;5A#E x-l&#65533;&#65533;&#65533;.&#65533;&#65533;l&#1279;&#65533;&#65533;\ &#65533;	&#65533;J^&#65533;f&#65533;&#647;&#65533;&#65533;!C1-)&#65533;&#65533;e&#65533; &#65533;&#65533;N&#65533;g}&#65533;	b#H&#65533;56&#65533;&#65533;&#65533;&#65533;p&#65533;&#65533;2&#65533;&#640;?&#65533;&#65533;&#65533;c&#65533;l&#65533;&#65533;"&#65533;&#65533;"&#65533;&` Bc&#65533;n!&#65533;	&#65533;$&#65533;&#65533;&#65533;C&#1977;&#65533;4&#65533;&#65533;b&#65533;$(&#65533;Q`&#65533;  l&#65533;&#65533;A<,*&#65533;Hh&#65533;&#65533;&#65533;&#65533;" "E&#65533;&#65533;&#65533;&#65533;HXe&#65533;!&#65533;I&#65533;&#65533;q&#65533;HB&#65533;t$&#65533;H&#65533;Xe&#65533;&#65533;&#65533;C&#65533;&#65533;z&#65533;Z&#65533;&#65533;'&#65533;&#65533;&#65533;&#65533;&#65533;{&#65533;&#65533;^&#65533;!ID3t&#65533;H&#65533;7&#65533;0&#65533;&#65533;&#65533;,(&#65533;&#65533;2&#65533;&#65533;&#65533;&#65533;g&#65533;&#65533;d7&#65533;=Q&#65533;*q&#65533;&#65533;Er2FCSCW&#65533;&#65533;&#65533;R&#65533;&#65533;g;&#65533;&#65533;0h.&#65533;&#65533; &#65533;&#65533;@ &#65533;2U&#65533;\5U&#1345;`&#65533;&#65533;#&#65533;&#65533;'&#65533;	&#65533;qE&#65533;&#65533;&#65533;
&#65533;L&#65533;%&#65533;l&#65533;&#65533;&#1561;&#65533;&#65533;e_&#65533;&#65533;B&#65533;hK&#65533;&#65533;&#65533;&#65533;S&#65533;&#1702;&#65533;e&#65533;&#65533;&#65533;&#65533;&#65533;&#65533;*&#65533;&#65533;&#65533;&#65533;&#65533;NhjX&#65533;j"&#65533;Yck&#65533;b  &#65533;&#65533;&#65533;&#65533;&#65533;n&#65533;&#65533;gH&#65533;&#65533;&Q&#65533;&#65533;k&#65533;&#65533;&#65533;&#65533;`&#65533;&#65533;+&#65533;&#65533;X&#65533;e&#65533;]l(&#65533;&#65533;$.&#65533;&#65533;&#65533;((&#65533;&#65533;=&#65533;&#17419;Z-<&#65533;&#712;&#65533;&#65533;&#65533;&#696;&#65533;&#65533;&#65533;8&#65533;##&#65533;r#HJ&#65533;t&#65533;`&#65533;&#65533;&#65533;&#65533;&#65533;&#65533;&#65533;@F9&#65533;xNX&#65533;&#65533;n&#65533;i&#65533;&#65533;&#65533;g&#65533;&#65533;&#65533;2&#65533;Sm &#65533;&#65533;&#65533;n&#65533;&#65533;J6>A&#65533;	&#65533;&#65533;!&#65533;&#65533;AD&#65533;&#65533;&#65533;$&#65533;+*&#65533;&#65533;&#65533;3,&#65533;&#65533;&#65533;(|&#1977;&#65533;&#65533;&#65533;aB&#65533;Qpt&#65533;t&#1153;i &#65533;&#65533;&#65533;&#65533;_&#65533;I&#65533;&#65533;&#65533;y&#65533;8&#65533;=N&#65533;&#65533;&#65533;t&#65533;Irl2&#65533;+&#1056;&#65533;&#1201; &#65533;&#65533;&#1024;+&#65533;&#65533;&#65533;&#65533;-1&#65533;e),&#65533;<&#65533;mp&#65533;&#65533;&#65533;&#65533;}&#65533;H$&#1932;&#65533; &#65533;0&#65533;&#65533;&#65533;&#65533;&8*@?R&#65533;&#65533;&#65533;
|&#65533;h|&#65533;$&#65533;R5vM&#2016;&#65533;&#65533;&#65533;&#65533;>&#65533; &#65533;9Jh"&#65533;Z5&#65533;!X&#65533;&#65533;&#65533;&&#65533;G&#65533;`&#65533;&#65533;&#192;Q&#65533;&#65533;&#65533;&#65533;@&#65533;&#1784;&#65533;Wj&#65533;t&&#65533;z&#65533;>8&#65533;&#65533;&#65533;d&#65533; M&#65533;p&#65533;&#65533;&#65533; V&#65533;&#688;&#65533;Pe &#65533;&#65533;JI&#65533;&#65533;&#609;Y9&#65533;&#65533;4&#65533;&#65533;  A&#65533;HE'&#185;&#65533;&#65533;o &#65533;;&#65533;&#65533;&#65533;&#65533; &#65533;}&#65533;D&#1200;$&#65533;&#65533;&#65533;&#65533;&#65533;&#65533;-
2&#65533;&#65533; &#330;R&#65533;&#65533;3Ab&#65533;&#65533;&#65533;F7&#65533;<,&#65533;?&#65533;(&#65533;&#65533;&#65533;'&#65533;&#1123;&#65533;8&#65533;&#65533;&#65533;&#65533;C&#65533;&#65533;&#65533;&#65533;&#65533;&#65533;&#65533;&#65533; `&#65533;&#65533;	P&#65533;&#65533;0&#65533;v&#65533;&#65533;d4&#65533;&#65533;&#65533;&#65533;&#65533;Q&#65533;&#65533;1&#65533;=&#1961;&#65533;&#65533;h#&#65533;&#65533;HMj^&#65533;&#65533;|&#65533;&#65533;&#65533;&#65533;&#65533;M&#65533;&#65533;&#65533;&#65533;LtCuh&#65533;e&#65533;&#65533;&#65533;]B&#65533;8&#1025;&#65533;[&#65533;Bn&#65533;4@C&#65533;&#65533;6&#65533;&#1069;>&#65533;&#65533;# &#65533;&#65533;n&#65533;&#65533;&#65533;@P&#65533;!I&#65533;&#65533;B$&A&#65533;Y&#65533;&#65533;+&#1155;&#65533;6&#65533;E&#65533;)K&#65533;&#65533;?f&#65533;&#65533;&#65533;&#65533;&#65533;&#65533;&#65533;&#804;O!y& &#65533;&#65533;&#65533;8	 @|&#65533;&#65533;@6S1&#65533;#i@&#65533;&#65533;&#65533;&#65533;lAH&#65533;B&#65533;&#65533;X&#65533;&#980;&#65533;|ma&#65533;[&#144;>W&#65533;T&#65533;L&#65533;GQ&#7142;iB^&#65533;&#65533;T&#65533;}*>p&#65533;g&#65533;3&#65533;*T&#65533;U&#65533;&#65533;?&#65533;&#65533;@&#65533;&#65533;&#65533;&#65533;b&#65533;&#65533;T&#65533;$&#65533;&#65533;X&#65533;[&#65533;&#65533;d&#65533;&#65533; ~(&#65533;&#65533;p&#65533;e&#65533;&#65533;#33&#65533;?&#65533;&#65533;,&#65533;&#65533;0	D  18&#65533;|&#65533;&#65533;
&#65533;&#65533;4&#1288; &#65533;&#65533;`&#65533;&#65533;&#65533;0&#65533;.;X^d&#65533;X&#65533;D&#65533;Lx&#65533;(&#65533;O&#65533;&#65533; a&#65533;"G4k&#65533;&#65533;T&&#65533;&#65533;LZZ&#65533;*<&#65533;`&#65533;?&#65533;&#65533;T&#65533;5&#65533;c'&#65533;&#65533;&#65533;&#65533;pN&#65533;Qn&#65533;&#65533;h&#65533;Gp&#65533;@&#65533;PGC&#65533;	&#65533;&#65533;&#65533;&#65533;h2)<&#65533;&#65533;L`&#65533;OE-&#65533;&#65533;&#65533;z"&#65533;j|&#65533;&#65533;5&#65533;&#65533;&#65533;d#&#65533;&#65533;	&#65533;0!(&#65533;&#65533;,&#65533;&#65533;A&#65533;A&#65533;&#65533;&#65533;&#65533;+&#65533;&#65533;&#65533;w&#65533;s&#65533;&#65533;q&#65533;Q&#65533;H&#65533;&#65533;&#65533;,&#891;%	W&#65533;&#65533;C&#65533;0&#65533;y&#65533;CF&#65533;&#1098;.&#65533;!&#65533;&#65533;n&#65533;9&#65533;`&#65533;I&#65533;c&#65533;&#65533;``R0&#65533;&#65533; &#65533;$&#65533;R4&#65533;NP@-b&#65533;&#65533;&#65533;&#65533;CB (@&#65533;D&#65533;3w
8&#65533;
L&#65533;&#65533;7&#65533;|&#65533;&#65533;$
Q,&#65533;	!&#65533;@t&#65533;&#65533;&#65533;&#65533;a&#65533;J1k(&#65533;&#65533;/"sq&#65533;rZ&#65533;X&#65533;&#65533;!I&#65533;9&#65533;3&#65533;r&#65533;&#1105;&#65533;&#65533;&#65533;&#65533;h&#65533;(s&#65533;&#65533;&#65533;&#65533;\;dyG&#65533;@&#65533;H&#65533;&#65533;l#&#65533;s&#65533;2VA&#36968;&#65533; &#65533;>&#65533;?6&#65533;ih&#65533;&#65533;j&#65533;&#65533;&#65533;&#65533;&#65533;@H4!&#65533;_&#65533;&#65533;&#65533;D&#65533;&#65533;a}&#65533;&#65533;&#65533;&#65533;&#1978;&#65533;&#65533;&#65533;7&#65533;G=
2&#65533;&#65533;&#65533;+:&fc&#65533;-s&#65533;Hl&#65533;3&#65533;&#518;#&#504;&#65533;&#65533;	&#1590;-&#65533;l6q"&#65533;*&#65533;&#65533;L&#65533;@&#65533;&#65533;4&#65533;&#65533;/Y@_@&#65533;`b;&#65533;&#65533;&#65533;@&#65533;&#65533;&#65533;O&#65533;&#65533;+&#65533;&#65533;&#65533;&#65533;s&#65533;&#65533;&#65533;&#65533;&#65533;"&#1809;
 3&#65533;&#65533;F&#65533;&#65533;!I&#65533; &#65533;&#65533;&&#65533; \A&#65533;&#65533;&#65533;&#25231;@Ph y&#65533;&#65533;?$=&#65533;uHv&#65533;&#65533;&#65533;|i&#65533;^r$r&#65533;#E&#65533;IN &#65533;Y&#65533;&#65533;&#2028;&#65533;&#65533;1|&#65533;&4a`q&#65533;R4&#65533;&#65533;&#65533;&#65533;->    &#65533;&#379;&#65533;&#65533;o&#65533;%/&#65533;"&#65533;&#65533;&#65533;&#65533;&#65533;A-P&#65533;&#65533;Dv&#1793;&&#65533;L&#65533;&#65533;`t&#65533;I&#65533;G7&#65533;ed&#65533;&#65533;&#796;&#65533;@V
FpQ&#65533;a&#65533;&#65533;&#65533;&#65533;&#65533;&#65533;qG~&#65533;&#65533;MK&#65533;&#65533;&#65533;j y&#65533;&#65533;{&#65533;?*R&#65533;	o=\Q&#65533;0&#65533;@&#65533;0&#65533;,&#65533;fd&#65533;&#65533;6L&#65533;&#65533;&#65533;&#65533;#&#65533;&#65533;E&#65533;&#65533;qQ &#65533;  &#65533;?&#65533;&#65533; &#65533;&#1089;&#65533;&#65533;&#65533;&#65533;E&"&#996;&#1716;&#65533;&#65533;?&#65533;HY&#65533;@ D&#65533;&#65533;&#65533;$&#65533;&#65533;&#65533;&#65533;&#268;w&#65533;&#65533;x2&#65533;&#65533;e&#65533;&#65533;#]K&#65533;&#65533;&#65533;&#65533;&#1211;v&#65533;U t&#65533;&#65533;$&#65533;C&#1040;1&#65533;xwv&#65533;j&#65533;&#65533;&#65533;!&#1025;	&#801;&#65533;H&#65533;	&#65533;G&#65533;&#65533;F0&#65533;&#65533;&#65533;&#65533;C&#65533;&#65533;B&#65533;&#1793; ,&#65533;&#65533;&#65533; &#65533;AC0&#65533;_&#65533;&#65533;&#434;Ip&#65533;&#65533;&#65533;&#65533;m&#65533;&#65533;<&#65533; @&#65533;L&#65533;(g&#1058;r&#65533;D&#65533;&#65533;&#65533;&#65533;&#65533;&#65533;&#65533;&#65533;"G&#65533;8bEfn&#65533;&#65533;&#65533;<dx&#65533;C&#65533;H&#65533;&#65533;!&#410;&#65533;&#65533;a&#65533;&#65533;b&#65533;0&#65533;&#65533;&#65533; Va&#65533; *Zn&#65533;&#65533;&#65533;n&#65533;&#65533;&#65533;&#65533;&#65533;&#65533;aKp&#65533;&#65533;n&#65533; &#65533; &#50860;&#65533;hE&#65533;&#550;L&#65533;&#65533;!&#65533;I&#65533;j&#65533;&#65533;po 
	&#65533;p&#65533;&#65533;&#65533;*a&#65533;L&#65533;&#65533;&#65533;"~f*U&#65533;L&#65533;$""&#65533;UtJ&#65533;"&#65533;&#65533;&#65533;&#65533;hh&#65533;&#65533;aM&#65533;&#65533;&#65533;	b &#65533;(&#65533;L&#65533;&&#65533;&#65533;&#65533;!Ic &#65533;K&#65533;&#65533;aB&#65533;&#65533;&#65533;Ta &#65533;&#65533;&#65533;&#65533;!&#65533;-&#65533;&#65533;&#65533;4&#65533;&#65533;&#65533;&#65533;1Q&#65533;O&#65533;&#65533;M&#65533;&#1039;dT&#65533;[&#65533; b&#65533;&#65533;&#65533;(f&#65533;&#65533;2&#65533;-&#65533;p&#65533;8&#65533;&#65533;Af&#65533;&#65533; .&#65533;A&#65533;&#65533;&#65533;n&#65533;&#65533;&#65533;!jn&#65533;S&#65533;a&#65533;Dd&#65533;&#65533;"&#65533;&#65533;&#65533;&#65533;&#65533; &#65533;&#65533;&#65533;AA&#65533;&#65533;&#65533;@u&#65533;f&#65533;C&#65533;&#65533; A&#65533;&#65533;&#65533;&#65533;n&#65533;	&#1088;		&#65533;r&#65533;i,g|  `&#65533;8Bb$F&#65533;E&#65533;pEx)&#65533;&#65533;&#65533;&#65533;&#65533;r&&#65533;&#65533;&#65533;&#65533;&#65533; VaH&#65533;&#65533;a&#65533;p&#65533;&#8864;&#65533;&#65533;.&#65533;&#65533;N@a&#65533;&#65533;&#65533;(&#65533;&#65533;xG@&#65533;&#65533;r&#65533;&#65533;yT&#65533;&#65533;&#65533; &#65533; N&#65533;&#65533;&#65533;&#65533;F&#65533;&#65533; &#65533;&#65533;&#65533;\&#65533;&#65533;o &#65533;&#65533;-&#65533;X&#65533;#&#65533;h&#65533;`&#65533;&#65533;'9&#65533;T&#65533;UL&#65533;)&#65533;&#65533;&#65533;O2&#65533;3(s ,&#65533;&#65533;&#65533;&#896;#&#65533;&#65533;&#65533;&#65533;>#^&#65533;&#38928;,&#65533;&#65533; V  &#65533;&#65533;`&#65533;J&#65533;&#65533;&#65533;P&#1025;l&#65533;&#65533;.&#65533;&#65533;&#65533;H8E&<V&#65533;5Z&#65533;jJF5XKF&#65533;`&#65533;&#65533;&#1806;OB&#65533;  	&&#65533;&#65533;	&#65533;&#65533;La&#65533;&#65533;^@&#65533;&#65533;&#65533;&#65533; t&#65533;&#65533;&#65533;@RA&#65533;n&#65533;&#65533;i&#65533;&#65533;&#1936;&#1126;&#65533;hj&#65533;K5&#65533;jTI!&#65533;`+&#65533;h&#65533;m~r&#65533;&#65533;bfr&#65533;Dd &#65533;&&#65533;	&#65533;"T&#65533;G&#65533;&#65533;G&#65533;&#65533;&#65533;X&#65533;$	B&#65533;&#65533; &#65533;<&#65533;&#65533;0l .L&#65533;>&#65533; , E&#65533;aB&#65533;`&#65533;&#65533; &` &#65533;&#65533;&#65533;
  &#65533;`Ed1&#65533;&#65533;	&#65533;`J.a7S&#65533;&#65533;@ @ &#65533; &#65533;&#65533;@&#65533;&#65533;&#65533;&#65533; &#65533;&#65533;r@L | &#65533;L&#65533;&#929;&#65533;&#65533;-/Q8q&#65533;#&#65533;!&#65533;@	F&#65533;-&#65533;&#65533;-&#65533;&#65533;&#65533;&#65533;&#65533;  &#65533; :&#65533;:&#65533;&#65533;&#1922;&#65533;@&#65533;/&#65533;&&#65533;&#65533;&#65533;0G&#65533;&#65533;&#65533;P&#65533;a
&#65533;`
<&#65533;&#65533;&#65533;F'J&#65533;3&#65533;a&#65533;&#65533;&x&6&#65533;&#65533;&#65533;P"4D&#65533;-&#65533;`&#65533;&#65533;&#65533;&#65533;>#/&&#65533;&#65533;8&#65533;w8 &#65533;HC&#65533;WgceT&#65533;&#65533;z&#65533;5TXie&#65533;&#65533;&#65533;&#65533;(&#65533;VA&#65533; &#65533;&#65533;
&#65533;&#65533;<&#65533;\&#65533;!9&#65533;cp&#65533;|&#65533;&#65533;0&#65533;L &#65533;&#65533;t&#65533;&#1825;=&#65533;&#65533;	&#65533;&#1939;6&#65533;&#1205;&#65533;&#65533;&#65533;&#65533;&#65533;&#65533;-&#65533; &#149;&#65533;&#65533;,!AD&#65533;&#65533;'=2&#65533;n&#65533;&#65533;&#65533;+&#65533;&#65533;$n8&#65533;B9&#65533;&#65533;&#65533;b~2p&#65533;&#65533;&#65533;&#65533;-FaEG&#65533;r&#65533;&#65533;~i&#65533;-&#65533;a
^D&#65533;`.&#65533;$&#65533;H&#65533;aY4b&#65533;&#65533;^&#65533;&#65533;&#65533;&#65533;&#65533;A&#6148;&#65533;yn`&#65533;|L&#65533;&#65533;pG&#65533;&#65533;&#65533;@r@&#65533;&#65533;&#65533;-H&#678;L&#65533;&#65533;&#65533;4 &#65533;1W&#65533;1&#65533;&#65533;cP&#65533;&#65533;OI1&#65533;&#65533;0O&#65533;- Y&#65533;&#65533;#&#65533;&#65533;e&#65533;F&#65533;&#65533;V&#65533;&#65533;&#65533;
&#65533;&#65533;m&#65533; &#65533;>&#65533;&#65533;&#65533; b4|&#65533;(@&#65533;. &#65533;.&#65533;&#65533;&#65533;&#65533;pq4~&#65533;.&#65533;.&#65533;&#65533;&#65533;$r&#65533;&#65533;R 4&#65533;&#65533; &#65533;@R &#65533;@&#65533;&#65533;L&#65533;`&#65533;&#65533;Ua"6&#65533;a&#65533;&#65533;.B&#65533;&#65533;&#65533;k&#65533;8&(c akow &#65533;&#65533;!&#65533;&#65533;&#65533;
&#65533;9&#65533;&#65533;XF0&#65533;&#65533;&#65533;&#65533;_b&#65533;`bZ5)&#65533;&#65533;.b&#678; &#768;[&#65533;&#65533; &#65533;r&#65533;&#65533;F h&#65533;&#65533;&#65533;I&#65533;&#65533; y&#65533;j&#65533;&#65533;&#65533;L&#65533;&#65533;&#65533;*&#65533;m(&#65533;&#65533;.&#65533;&#65533;<I-&#65533;@#v>&#65533; &#65533;&#65533;H:2r&o&#65533;b&#65533;DL2&#65533;Tb&#65533;dq&#65533;i fn&#65533;B
&#65533;5b&#65533;$n&#65533;&#65533;o3'g@&#65533;$r&&`&#65533;@	&#65533;K&#65533;)&#65533;&#65533;&#65533;h&#65533;&#65533;&#65533;&#65533;&#65533;&#65533;&#65533;+&#65533;&#65533;&#65533; e&#65533;L@&#65533;@&#65533;&#65533; &#1348;&#65533;j&#65533;&#65533;_!&#65533; 
!f&#65533;&#65533;&#65533;&#65533;w&#65533;&#65533;.` &#65533;&#65533;&#150;1&#65533;&#65533;&#65533;X4&#65533;&#65533;'&#65533;-&#65533;R &#65533;
&#65533;&#65533;&#65533;&#820;&#65533;&#65533;{&#65533;&#65533;\H4&#65533;d&#65533;&#65533;"&#65533;r1]L&#65533;&#65533;&#65533;O`X&#65533;&#65533;`&#65533;$&#65533;%]&#65533;&#65533; &#65533;"UW&#65533;&#65533;
"tu&#65533;&#65533; Va&#65533;&#65533;@:&#65533;u&#65533;&#65533;V&#65533;WW4V&#65533;&#65533;~&#65533;9&#65533;6ra&#65533;4`f&#65533;&#65533;x	"6!f&#65533;$g&#65533;&#65533;#&#65533;f9H &#65533;rj&#65533;&#65533;&#65533;=T&#65533;r!F@&#65533;&#65533;&#65533;&#65533;A &#65533;&#65533;&#65533;&#65533;&#65533;&#65533;x`2	&&#65533;1&#65533;|	 3&#65533;&#65533;/q&#65533;_&#65533;D&#65533;I &#65533;i&#790;+d&#65533;ICD,&#65533;$-&#65533;&#65533;B%nb&#65533;n&#65533;wn|)&#65533;G&#65533;E&#65533;&#65533;&#65533;&#65533;A&#65533;&#65533;@&#65533;&#65533;&#65533;~0gb&#65533;@H&#1798;G&#65533;I<&#65533;m&#65533;@&#65533;*@&#65533;KRH&#65533;&#65533;&#65533;M`&#65533;&#65533;  &#65533; *N&#65533;&#65533;  &#65533;7&#65533;&#65533;&#65533;yL &#65533;@&#65533;a&#65533;&#65533;&#65533;-v&#65533;&#65533;x &#65533;&#65533;&#65533;.9&#65533;kA&#65533;B"&#1964;-
&#65533;O%&#65533;&#65533;A&#65533;&#65533;&#65533;%P&#65533; p&#65533;(&#65533;&#65533;&#65533;&#65533;&#65533;'b &#65533;&#65533;&#65533;!&#65533;	F&#65533;r&#65533;&#65533;
J*&#65533;@A&#1082;I)@&#65533;&#65533;-&#65533;&#65533;&#65533;&#65533;`&#65533;&#65533;&#65533;&#65533;!{&#65533;t!&#65533;.&#65533;"uQw&#65533;&#65533;T/&#65533;6	KAC
&#65533;&#65533;-lw&#65533;z&#65533;&#65533;&#65533;m&#65533;5X&#65533;9&#65533;+&#65533;&#65533;&#65533;&#65533;B *##rF.&#65533;&#65533;&#65533;&#65533;&`@&#65533;&#65533;&#65533; 8!&#65533;pH&#65533;&#65533;G&#690;&#65533;&#1914;#&#65533;9&#65533;&#65533;&#65533;&#65533;&#65533;&#65533;4&#65533;0&#65533;KJ&#65533;&#65533;&#65533; 2&#65533;	&#65533;&#65533;&#65533;`&#65533;3&#219;&#65533;fu&#65533;b&#65533;&#65533;p ,  &#65533;&#65533;
:R#m&#65533;&#65533;bb&#65533; &#65533;m&#65533;b&#65533;&#65533;C&#65533;&#65533;&#1930;n1&#65533;#&#1185;&#65533;&#65533;&#65533;n&#65533;A&#65533;i&#65533;&#65533;D%&#65533;H:&#65533;%A;G&#65533;yB@@t&#65533;&#65533;&#65533; H&#160;-&#65533;@D&#65533;&#65533;
&#65533;V&#65533;&#65533;&#65533;&#65533;6 &#65533;&#65533;M&#65533;&#65533;$0&#65533;&#65533;&#65533;8&#65533;V&#65533;{074&#65533;&#65533;&#65533;&#65533;&#65533;&#65533;:&#65533;tEC&#65533;"&#65533;T>&#65533;&#65533;i&#65533;	"_&#65533;z &#65533;2&#65533;
"&#65533;AA&#65533;&#65533;9&#65533;&#65533;&#65533;B&#65533; z&#65533;A&#65533;&#65533;3t&#65533;>3&#65533;	&#65533;&#65533;&#65533;&#65533;&#65533;&_"&#65533;B=9&#65533;&#687;&#65533; &#65533;&#65533; &#65533;&#65533; n&#65533;,&#65533;&#65533;?.&#65533;&#65533;&#65533;&#65533;.&#65533;(.&#65533;#T&#65533;sU&#65533;&#65533;&#65533;wB0&#65533;;3&#65533;-&#65533;R&#65533;P&#65533;&#1588;Ofw&#65533;bX&#65533;&#65533;Z&#65533;5&#65533;&#65533;7!g2&#65533;J&#1006;&#65533;&#65533;S	&#65533;V[9&#65533;&#65533;&#65533;&#65533;&#65533;L&#65533;L&#65533;=F rA&#65533;&#65533;&#65533;6wL&#65533;jK &#65533;d&#65533;&#65533;&#65533;&#65533;&#65533;X(J&#65533;&#65533;&#65533;&#65533;&#65533;&#65533;&#65533;}&#65533; &#65533;&#65533;&#65533;6>&#65533;&#65533;	&#65533;)&#65533;&#65533;&#65533;&#65533;	&#65533;IpRGp&#65533;LeK&#65533;Gj&#65533;C&#65533;D6&#65533;&#65533;&#65533; `6&#65533;Adq~&#65533;`&#65533;&#65533;y&#65533;mR&#65533;t&#65533;&#65533;&#65533;&#65533; &#65533;&#65533;u&#65533;&#65533;t&#1321;tjO	&#65533; &#65533;&#65533;&#65533;&#65533;&#65533; "`&#65533;&#65533;&#65533;&#65533;&#1313;&#65533;C*a" &#65533;g&#65533;&#65533;&#65533;&#65533;"&#65533;&#65533;a&#65533;	&#65533;DF&6&#65533;&#65533;&#65533;#&&#65533;&#65533;ENY&#65533;&#778;&#65533;&#65533;~4Z&#65533;-b&#65533;&#65533;&#65533;&#65533;a" &#65533;&#65533;-B&#65533;Xw&#65533;n &#65533;&#65533;3R!D&#65533;p>Z?&#65533;'&#65533;&#65533;&#65533;&#65533;&#65533;&#820; &#65533;|&#65533;=&#65533;&#65533;4&#65533;&#65533; &#65533;&t B&#65533;B&#65533;&#65533;^&#65533;&#65533;t&#65533;&#65533;&#65533;G&#65533;,q&#65533;&#65533; &#65533;&#65533;k&#65533; H&#65533;&#65533;&#65533;&#65533;!&#65533;&#65533;&#817;&#65533;&#65533;&#65533;&#65533;&#65533;b&#65533;&#65533;j,&#65533;<&#65533;q&#65533;Mk&#849;&#65533;&#65533;&#150;&#65533;&#65533;
&#65533;&#65533;&#65533;y &#65533;7c@L <&#65533;`&#65533;gH &#65533;&#65533;y,A&#65533;&#65533;h 	J&#65533;|@p&#65533;h&#65533;&#25754;&#65533;L&#65533;yT
n~&#65533; &#65533; &#65533;&#65533;mX&#65533;g&#65533;&#65533;
.N&#65533;&!<'v&#65533;G&#65533;d&#65533;&#65533;F&#65533;&#65533; s&#1666;d!&#65533;&#65533;&#65533;&#65533;&#65533;IA@d&#65533;	&#65533;t&#65533;D&#65533;9&#65533;&#65533;&#65533;r&#65533;&#65533;I&v&#65533;&#65533;&#65533;&#65533;`)&#65533;$w&#65533;&#65533;&#65533;&#65533; T!D@"@&#1611;J&#65533;hF zH&#65533;&#65533;r&#65533;}&#65533;&&#65533;(
& &#9103;l&#65533;
<&#65533;0&#65533;&#133;:|&#65533;&#65533;E&#65533;. t0&#65533;b&#65533;&#65533;u&#65533;&#65533;&#65533;a&#65533;l<&#65533;&#65533;1&#65533;!A&#65533;Ye&#65533;&#65533;&#65533;`&#65533;&#65533;&#65533;0&#65533;:&#65533;&#65533;C?&#65533;.&#65533;z&#65533;C&#1292;o&#65533;&#65533;&#65533;&#65533;A&#65533;&#1154;0&#65533;\j1%&#65533;&#65533;l&#65533;&#65533;&#1452;Pr]h&#65533;&#65533;&#65533; &#65533;&#65533;.4q&#1343;Z&#65533;&#65533;(:(&#65533;&#65533;RV<&#65533;&#65533;&#65533;&#1981;|&#65533;,3&#65533; &#65533;&#65533;]4BP&#326;&#65533;E(A&#65533;c&#65533;&#65533;f&#65533;&#1986;&#65533;&#65533;&#65533;+&#65533;&#65533;
.&#1132; C&#65533;&#65533;&#65533;1!:|&#65533;p@`(&#65533;&#65533;xa&#65533;&#65533;&#65533;|X&#65533;P&#65533;&#65533;&#65533;>X&#65533;'&#65533;(
v&#65533;f&#65533;&#319;m2^P 5D&#65533;	j&#65533;&#65533;{&#65533;&#65533;&#1023;L,Xe0O&#65533;<&#65533;&#65533;&#65533;)8&#65533;&#65533;?*&#65533;&#65533;&#65533;&#65533; &#65533;U&#65533;&#802;&#65533;&#65533;?q &#65533;&#65533;yh&#65533;&#65533;C&#65533; &#65533;&#65533;&#65533;}Tx gr&#65533;?&#65533;4HA&#65533;&#65533;&#65533; hlv&#65533;&#65533;?&#65533;&#65533;3H&#65533;&#65533;D&#65533;?-F&#65533;bA&#65533;wP
h&#13155;,&#65533;@8`&#65533;/&#65533;"&#65533;> &#65533;?|g&#65533;*&#65533; PP"f`F#&#65533;&#65533;&#65533;&#65533;&#65533;ew|&#65533;d6&#65533;&#65533;
&#65533; &#65533;&#65533;_]r&#65533;w&#65533;g&#65533;}IA&#65533;q&#65533;&#65533;[&#65533;YRB#&#17692;
a&#65533;&#65533;A&#65533;&#65533;FA&#65533;T&#65533;x&#65533;\&#65533;&#65533;&#65533;&#65533;B0&#65533;)&#65533;&#65533;x&#65533;W&#65533;V&#65533;S&#65533;D&#65533;1f]K&#65533;&#65533;i&#65533;&#65533;
z&#65533;?&#65533;QVPF+B%&#65533;B&#65533;&#65533; 1&#65533;@&#65533;&#65533;(&#65533;&#65533;&#65533;YQ&#65533;&#1601;&#65533;<A&#65533;&#65533;&#65533; &#65533;;B&#65533;&#65533;
&#65533;MC&#65533;
&#65533;&#65533;&#65533;&#65533;u&#65533;&#65533;` &#65533;"&#65533;M&#65533;\AF=G&#1788;&#65533;7&#65533;p&#65533;-&#65533;&#65533; <&#65533;]Adr&#65533;*7&#65533;&#65533;&#65533;A43&#65533;D&#65533;(d&#65533;&#65533;?z&#65533;&#65533; z&#65533;&#65533;(qPA&#65533;?&#65533;q&#65533;&#65533;(4&#65533;&#65533;&#65533;*&#65533;i&#65533;&#65533;&#65533;&#65533;&#65533;?+&#65533;&#65533;&#65533;BW&#65533;X&#65533;?&#65533;&#65533;b&#65533;h&#65533;G$#&#65533;b&#65533;&#65533;&#65533;7
&#65533;{q&#65533;Op &#65533;1&#65533;&#65533;@&#65533;s&#65533;&#65533;k&#65533;&#65533;*&#65533;&#65533;&#65533;&#65533;&#65533;"$2&#65533;fd&#65533;	]~&#65533;e6I&#65533;&#65533; \&#65533;&#65533;J&#65533;&#65533;&#65533;7&#65533;`&#65533;.X&#65533;r&#65533;P }`&#65533;)U|TM}*^MI&#65533;'&#65533;&#65533;NucP2%e&#65533;F&#65533;j&#65533;y7&#65533;&#65533;8B&#65533;tR&#65533;7d!&#65533;{&#65533;&#65533;E&#65533;&#65533;jB&#65533;&#65533;T6&#65533;&#65533;&#65533;&#65533;;j-&#65533;AQT&#65533;}&#65533;cB&#65533;&#65533;y&#65533;&#65533;4d&#65533;&#65533;&#65533;b&#65533;A&#65533;[oPd&#65533;#&#1289;&#65533;&#65533;&#65533;?&#65533;"&#65533;&#65533;]0&#65533;iv&#65533;&#1089;$&#65533;{-/&#65533;p&#65533;&#65533;&#65533;&#65533;&#65533;&#65533;&#65533;&#65533;&#65533;&#65533;`	&#65533;  R&#65533;P&#1052;&#65533;M&#65533;~&#65533;y(`/w&#65533;@&#65533; &#65533;&#65533;&#65533;&#65533;&#65533;&#65533;r&#65533;&#65533;2L&#65533;"&#65533;&#65533;i8&#65533;&#65533;N&#65533;&#65533;A&#65533;&#65533;  H&#65533;&#65533;&#940;&#65533;
&#65533;&#65533;A`&#65533;UxH?hY 
&#65533;C&#65533;&#65533;&#65533;&#65533;&#65533;&#65533;"&#65533;
]&#65533;@DLb&#65533;&#65533;!!$hC&#65533;&#65533;&#65533;&#65533;`2=P&#65533; E&#65533;xP&#65533;&#65533;&#65533;&#65533;^|&#65533;&#65533;&#65533;&#65533;	&#65533;K^&#65533;&#65533; &#65533;&#65533;&#65533;&#65533;&#65533; k&#65533;C6L&#1078;%9&#65533;&#65533; CV&#65533;&#65533;@&#65533;E
&#65533;&#65533;&#65533;
y3&#65533;&#65533;&#65533;
&#65533;"&#65533;&#65533;4&#65533;l&#65533;F&#65533;<&#65533;&#65533;c&#65533;&#65533;x&#65533;La&#65533;h&#65533;&#65533;`A)&#65533;&#65533;o&#1570; &#65533;@&#65533;7&#65533;&#65533;J8&#65533;&#65533;N&#65533;&#65533;?`&#65533;&#65533;k8	f&#65533;h&#65533;&#65533;&#65533;b &#65533;&#65533;c&#65533;&#65533;&#65533;0i7&#65533;g&#65533;r!p&#65533;&#1652;$ &#65533;&#65533;&#65533;&#65533;0&#65533;8 .&#65533;&#65533;\&#65533;&#65533;&#65533; O&#65533;&#65533;&#65533;d&#65533;'&#65533;&#65533;@&#65533;0&#65533;q&#65533;&#65533;&#65533;&#65533;0&#65533;&#65533;'B&#65533;&#65533;&#65533;U&#65533;J&#65533;0&#65533;A6&#65533;&#65533;&#65533;d&&#560;C&#65533;&#1261; &#576;&#65533;A&#65533;Q&#65533;&#1052;i&#65533;&#65533;&#65533;S&#65533;&#65533;&#65533;&#65533;&#65533;&#65533;&#65533;Td&#65533;RQ&#65533;&#65533;&#65533;&#65533;&#65533;&#65533;&#65533;D&#570;B&#65533;^&#1566;)L&#65533;
&#65533;D&#65533;&#65533;&#65533;@42&#65533;&#594;f&#65533;&#65533;GC8&#65533;&#65533;A"&#65533; &#65533;&#65533;'I&#65533;&#65533;&#65533;&#65533;&#1697;I&#65533; &#65533;&#65533;n&#65533;!(&#65533;(EH4&#65533;&#65533;&4MF*{B<&#65533;y9&#65533;H
P &#65533;d&#65533;CV_&#65533;R'x3&#65533; &#65533;s&#65533;&#65533;&#65533;%&#65533;&#65533;-&#65533;&#65533;GC&#65533;&#65533;&#65533;/\&#65533;_h&#65533;?Y&#65533;&#65533;.&#65533;&#65533;&#65533;&#65533;B &#65533;&#65533;*V&#65533;&#65533;E	r&#65533;]&#65533;!&#65533;H&#65533;h?&#65533;&#65533;_&#65533;@&#65533;T&#686;&#65533;9&#65533;\&#65533;<EP&#65533;)$WH&#65533;qjCh&#65533;&#65533;&#65533;4&#65533;D&#65533;A&#65533;&#65533;&#184;&#65533;m&#65533;&&#65533;&#65533;&#65533;&#65533;&#65533;"&#65533;&#65533;(&#65533;;&#65533;k&#65533;h&#65533;&#65533;}mA&#65533;&#65533;[&#65533;%uQ&#65533;B&#65533;&#65533;T$.vB&#65533;d&#65533;&#65533;t&#65533;1&#65533;yc&#65533;&#65533;<&#65533;q&#65533; &#65533;&#65533;&#65533;~&#65533;Z&#65533;&#65533;a&#65533;!-3&#65533;@!AC&#65533;&#65533;0&#65533;PQ&#65533;~&#65533;&#65533;&#65533;&#65533;N&#65533;&#65533;&#65533;L!&#65533;|Qr&#1240;&#65533;n(&#65533;,&#65533;&#65533;1&#65533;pC5&#65533;"&#65533;&#65533;.@&#65533;&#65533;&#65533;"z&#65533;B,0&#65533;&#65533;&#65533;&#65533;JSA&#65533;#&#65533;=&#65533;,aF&#65533;z&#417;e&#65533;"B!&#65533;&#65533;&#65533;2&#65533;"&#65533;&#65533;&#65533;&#65533;8dS&#65533;b(g&#65533;GAJ&#65533;"&#65533;&#65533;a&#65533;.&#65533;&#65533;A&#65533;*#&#65533;&#65533;&#65533;&#65533;&#65533;&#65533;A&#65533;&#65533;&#65533;AF&#65533;4&#65533;  l&#65533;&#65533;A|0A&#65533;&#65533;l&#65533;&#65533;$&#65533;F&#65533;&#65533;9&#65533;m&#65533;&&#65533;&#65533;&#1428;r&#65533; $&#65533;&#65533;&#65533;tC&#65533;Q&#65533;D&#65533;.c&#678;A&#65533;
T&#65533;&#65533;&#65533;&#65533;&#65533;&#65533;.&#65533;&#65533;zw!I&#65533;u&#65533;&#65533;&#65533;Z/%)&#65533;&#65533;&#65533;)@)&#65533;&#65533;$&#65533;<H&#65533;&#65533;&#65533;&#65533;&#1149;&#65533;&#65533;;&#65533; &#65533;R&#65533;&#65533;&#65533;&#1334;.0&#65533;&#65533;TM<&#65533;&#65533;&#65533;~&#65533;!4Q&#65533;o+d&#65533;&#65533;&#65533;?&#65533;pt&#65533;jpB&&#65533;&#65533;:&#65533; &#65533;&#65533;2&#65533;&#65533;&#1334;!&#65533;&#65533;,&#65533;^O\)#&#65533;oA&c&#65533;Ym&#65533;&#65533;&#670;d$&#65533;&#65533;8#F&#65533;&#65533;r&#65533;&#65533;&#65533;LP&#65533;3&#65533;@&#65533;h&#65533;&#65533;&#65533;&#65533;	p@ -&#65533;&#65533;&#65533;4p $&#65533;&#65533;`&#65533;`&#65533;&#65533;M6&#65533;5!9/&#65533;&#65533;6\5&#1824;K	b &#65533;+.&#65533;&#65533;&#65533;&#65533;&#133;&#65533; &#65533;D6&#1346;H&#65533;c^5H{&#1299;d"&#65533;aA+&#65533;G&#65533;&#65533; &#65533;~Le2_ &#65533;&#65533;>l&#65533; +4H&#65533;&#65533;&#65533;!4&#65533;H&#65533;Fe&#65533;?$&#65533;&#65533;&#65533;&#65533;E|&#65533;&#65533;2h&#65533; 5&#65533;A&#65533;EB&#65533;t0wd6&#65533;o&#769;*2W&#464;&#65533;k&#65533;&#65533;?T!hD`&#65533;I&#65533;<T&#65533;T&#65533;3&#65533;ccr&#65533;&#65533;O&#65533;&#65533;Q&#65533;N!J*&#65533;&#65533;&#65533;&#195;&#65533;}&#65533;&#65533;=&#65533;&#65533;&#65533;&#65533;+&#65533;
&#65533;&#65533;@ANp&#65533;`&#65533;&#65533;)&#65533;;&#65533;&#65533;{&#65533;&#65533;&#65533;&#65533;A&#65533;2w8&#65533; ~&#65533;5&#65533;&#65533;'d&#65533;K&#1602;&#65533;&#65533;&#65533;&#65533;&#65533; [8&#65533;?&#65533;p&#65533;-&#65533;#&#65533;&#65533;&#65533;&#65533;+N&#65533;&#65533;&#65533;9&#65533;&#65533;4&#65533;/&#65533;&#65533;&#65533;&#65533;&#65533;/
&#65533;)p&#65533;&#65533;~X&#65533; ~Q}&#65533;&#65533;}	p&#65533;&#65533;&#65533;pM`&#65533;M&#65533;&#65533;w&#65533;&#65533;6&#65533;&#65533;8N&#65533;&#65533;*	O&#65533;&#65533;&#65533;a+&#65533;&#65533;&#65533;&#65533;&#65533;_&#65533;D&#65533;&#65533;A&#65533;	C>R Ac&#65533;{&#65533;0Er&#65533;&#65533;c4p4&#65533;+&#65533;&#65533;	< J&&#65533;&#65533;	2p5/&#65533;|&#65533;GCpBP&#65533;PBB)&#65533;&#65533;bB&#65533;&#65533;
&#65533;q d&#65533;&#65533; &#65533;0	z04V&#65533;&#65533;?s4&#65533; pO?&#65533;C=&#65533;0S7v5 D&#65533;0&#65533;{a@o&#65533;3$r&#65533;&#65533;&#65533;&#65533;!
!]&#65533;f1R!/&#65533;!	&#65533;!462p 
&#65533;{&#65533;2z&#65533;&#65533;h&#65533;&#65533;& hP6p&#65533;"&#65533;$g&#65533;&#65533;&#65533;5&#133; &#65533;&#65533;&#65533;&#65533;%&#65533;&#65533;+Q  &#65533;Np &#65533;z&#65533;&#65533;&#65533;zQ[~P&#65533;wz&#65533;u&#65533;&#65533;&#65533;W~&#65533;~&#65533;X&#65533;&#65533;&#65533;X`&#65533;}a&#65533;u*F9&#65533;&#65533;c1&#65533;&#65533;&#65533;&#65533;&#65533;&#65533;&#65533;&#65533;&#65533;&#65533;&#65533;&#65533;h&#776;&#65533;h[&#65533;&#65533;E&#65533;}&#65533;H~&#65533;&#65533;&#65533;&#65533;&#65533;&#65533;~&#65533;e&#65533;W&#65533;&#65533;Ep
&#65533;&#65533;
&#65533;w&#65533;}(&#65533;&#65533;g&#65533;&#6604;&#65533;Mc&#65533; &#65533;&#65533;=
&#65533;&#1089;	&#65533;rr_&#65533;e&#65533;&#65533;N&#65533;3+&#65533;&#65533;QO&#65533;&#65533;&#450;v&#65533;&#65533;$ 7&#65533;&#65533;&#65533;,#g?2 Y\4@Cl'/10&#65533;yv&#833;&#65533;&#65533;$&#65533;&#65533;&#65533;ie_&#65533;V&#65533;t&#65533;E&#65533; Kt &#65533;B4B
Au4X&#65533;&#65533;p4&#65533;!&#65533;+R`&#65533;uJv  &#65533;&#65533;q1&#65533;&#65533;&#65533;q&#65533;&#65533;s &#65533;&#65533; &#65533; PU]U#!pUw&#65533;D2&#65533;w&#65533;) &#65533;
&#65533;&#65533;
&#65533; &#65533;&#65533;A&#65533;&#65533;Y&#65533;&#65533;f&#65533;/#&#65533; .&#65533;&#65533;Q&#65533;Vk&#65533;$hQ%9@,&#65533;&#65533;
&#65533;G1~C,iX#&#65533;z&#65533;&#65533;&#65533;&#591;&#65533;&#65533;X&#65533;&#65533;&#65533;&#1166;&#65533;h&#65533;&#65533;&#65533;;]!a&#65533;&#65533;&#65533;\&#65533;(&#65533;&#65533;&#65533;&#65533;&#65533;P&#65533;Jo|a&#65533;&#65533;&#65533;	N&#65533;
J&#65533;o&#65533;&#65533;&#65533;	&#65533;y*&#65533;0&#65533;&#65533;&#65533;q&#65533;a&#65533;&#65533;r&#65533;&#281;)&#65533;&#65533;&#65533;_&#65533;4_&#65533;Qp&#65533;&#65533;=GO*&#514;p	&#65533;Y&#65533;`&#65533;&#65533;<&#65533; B&#65533;-v`V`&#65533;Ra
&#65533;?&#65533;.&#65533;&#512;<&#65533;&#65533;&#65533; &#65533; &#65533;&#65533;#g
&#65533;&#65533;#B&#65533;P%!_&#65533;-Q$&#65533;&#65533;&#65533;&#65533;C&#65533;4"4a5Vs&#65533;"9r#&#65533;8y B&#65533;H`>&#65533;&#65533;  7&#65533;&#65533; &#65533;&#65533;0#&#65533;	&#65533;&#65533;&#65533;q7&#65533;M&#65533;&#65533;&#65533;7&#65533;UuJ9p&#65533;"&#65533;&#65533;"#&#65533;"D&#65533;
-&#65533;2&#65533;&#65533;  a&#65533;&#65533;7p&#65533;&#65533;
.&#65533;V&#65533;&#65533;&#65533;F&#65533;%&#65533;&#65533;`g4&#65533;&#65533;%jSf` N&#65533;&#65533;
&#65533;&#65533;&#65533;~&#65533;&#65533;&#65533;&#65533;&#65533;&#65533;&#65533;s1&#65533;&#65533;&#65533;&&#65533;&#65533;n&#65533;&#65533;&#65533;z&#65533;e&#65533;q&#65533;&#65533;&#65533;^&#65533;&#65533;&#65533;	&#65533;&#65533;
&#65533;	&#65533;&#65533;&#65533;&#330;&#192;&#65533;j&#65533;i&#65533;B	&#65533;&#65533;&#65533;k|1m&#1866;m&#65533;&#65533;[&#65533;k&#65533;K&#65533;m&#65533;&#65533;f]&#38574;&#65533;&#65533;&#65533;&#1381;m+&#65533;D8&#65533;&#65533;n&#65533;Z&#65533;&#65533;}R&#65533;i8&#1780;MQ	a'&#65533;$&#65533;&#65533;&#65533;e`&#65533;&#65533;pZW=e@=&#65533;qp&#65533;&#1361;&#65533; FVq&#65533;cs&#65533;&#65533;~&#65533;&#65533;$0&#65533;4g&#65533;&#65533;-$&#65533;bQ&#65533;  B v&#65533;3&#65533;&#65533; H&#65533;E4&#65533;&#65533;&#65533;A&#65533;&#65533;&#65533;W&#65533;Q
!8&#65533;&#65533;&#65533;V
m41&#65533;!Og&#65533;f&#65533;h #&#65533;&#65533;2&#65533;f00&#65533;&#65533;PX&#65533;"&#65533; &#65533;*&#65533;&#65533;Wk
.?&#65533;+&#65533;~&#65533;S~J9R[ W&#65533;&#65533; k&"&#65533;P!&#65533;&#65533;&#65533;&#65533;&#65533;x&#65533;*-&#65533;h&#65533;&#65533;&#65533;&#65533;1X&#65533;&#65533;&#65533;&#65533;$&#65533;&#65533;&#65533;&#65533;&#65533;&#65533;&#65533;&#65533;&#65533;p&#65533;F! &#65533;&#65533;a&#65533; &#65533;tc&#65533;&#65533;&#65533;&#65533;&#65533;1&#65533;&#65533;&#65533;&
&#65533;&#65533;T	.@&#65533;K&#65533;M&#65533;&#65533;;R@ &#65533;t&#65533;&#65533;T0k&#65533;U&#65533;qR&#65533;&#65533;]&#65533;V&#65533;&#65533;&#65533;&#875;&#65533;&#65533;^&#65533;j&#65533;V<&#65533;&#65533;&#967;&#65533;&#157;`&#65533;&#65533;a	Jp&#65533;`\@&#65533;!&#65533;~&#65533;l&#65533;"&#65533; &#65533;&#65533; &#65533;	Q<&#65533;
&#65533;&#65533;&#65533;[&#65533;&#65533;+&#65533;&#65533;&#65533;&#65533;&#65533;0s&#65533;&#65533;V&#65533;k&#65533;&#1710;&#65533;&#65533;^&#635;r&#1701;&#65533;&#65533;&#65533;&#65533;&#65533;&#65533;&#65533;*&#65533;[&#65533;M &#65533;&#65533;&#65533;d<&#65533;&#65533;*&#65533;#&#65533;&#475266;0ZO.&#65533;&#65533;u&#65533;2TA2&#65533;&#65533;qI&#65533;&#65533;&#65533;.&#65533;@i	&#65533;&#65533;>P2&#65533;&#65533;&#65533;&#65533;&#65533;@Y&#65533;&#65533;g8 &#65533;Hs?&#65533;&#65533;Eq(kQ/&#65533;^^&#65533;3R&#65533;6B&#65533;H&#65533;&#65533;A|&#65533;&#65533;U&#65533; 4$1&#65533;&#65533;BZg&#65533;y`B&#65533;y&#65533;w|&#65533;&#65533;&#65533;0&#65533;zT&#65533;F&#65533;A~&#65533;&#65533;&#65533;\y&#65533;wx&#65533;AW&#65533;&#476;&#65533;&#65533;&#1240;&#65533; &#65533;&#65533;aP&#65533;0-&#65533;&#65533;&#65533;>&#65533;&#65533;&&#65533;[wpG&#65533;i -&#65533;&#65533;* &#65533;9&#65533;W&#65533;&#65533;&#65533;6P&#65533;%&#65533;&#65533;j&#65533;&#1499;[&#65533;&#65533;&#65533; CQq&#65533;&#65533;Fo&#65533;"&#65533;Q&#65533;&#65533;zF&#65533; &#65533;X&#65533;&#65533;o&#65533;	&#65533;&#65533;[&#65533;&#65533;9&#65533;&#65533;5&#291;&#65533;Q&#65533;&#65533;&#65533;
&#1456;&#65533;&#65533;&#65533;&#55021;"P&#65533;&#65533;&#65533;&#65533;1&#65533;&#65533;{&#65533;&#65533;	d&#65533;&#65533;&#65533;&#65533;&#65533;&#65533;&#65533; &#65533;&#1788;&#65533;&#65533;&#65533;&#1131;k&#65533;k&#65533;&#65533;&#65533;&#65533;&#65533;&#65533;en&#65533;&#1694;&#65533;W&#65533;&#65533;;&#65533;&#65533;7&#65533;&#65533;P&#65533;&#65533;&#65533;*&&#65533;pg+&#65533;r&#65533;6&#65533;&#65533; 2*&#65533; &#801;9&#65533;aa&#65533;&#65533;0k	&#65533;H&#65533;&#65533;K|RR`	Q&#65533;&#65533;&#65533;&#65533;&#65533;&#65533; 5.&#65533;@&#65533;
&#65533;R2&#65533;&#65533;&#65533;fS]4C&#65533;Z&#65533;	KZ ?&#65533;!&#32860;&#65533;u"SCr|uZ'B&#65533;&#446;&#65533;	&#65533;&#65533;|r q&#65533;&#65533;&#65533;&#65533;&#530; &#65533;&#1872;	z&#65533;&#65533;&#65533;&#65533;f&#65533;&#450;&#65533;*&#65533;&#65533;&#612;8A[s;&#65533;&#65533;!&#65533;&#65533;&#65533;l @L&#65533;&#65533;&#149;&#65533;W&#65533;h&#65533;( +1"&#65533;[&#65533;|&#65533;G1&#65533;&#65533;&#65533;&#65533;|&#65533;&#65533;&#65533;&#65533;	! u&#65533;H&#65533;V&#65533;&#65533;q]q&#65533;&#65533;&#65533;&#65533;&#65533;&#65533;ch&#65533;j&#936;&#65533;&#65533;-&#65533;&#65533;&#65533;&#65533;E+2&#65533;|:&#65533;EP\r&#65533;'&#65533;&#65533;&#65533;p&#65533;&#65533;&#65533;0&#65533;5mk&#65533;&#65533;&#65533;&#65533;l&#65533;&#65533;e&#65533;&#65533;Z&#38588;&#65533;&#65533;&#65533;{K&#1525;&#1977;&#65533;&#65533;E&#65533;&#65533;P&#65533;P!&#65533;h	&#65533;E'q&#65533;&#65533;&#65533;&#65533;&#65533;&#65533;&#65533;&#65533;&#65533;&#65533;&#65533;'++9&#65533;*h&#65533;z&#65533; &#65533;&#65533;&#65533;3&#65533;\PbVJ&#65533;&#65533;&#65533;" &#65533;&#65533;	j&#65533;2 a&#65533;s:m	&#65533;*`&#65533;&#65533;&#65533;E&#65533;+f&#65533;C]@B &#65533;Pk2&#65533;fW&#65533;w!	?~wy&#65533;"&#65533;tc	&#65533;] &#65533;&#65533;z&#65533;&#65533;f&#65533;&#65533;A&#65533;~&#65533;&#65533;z`2&#65533;
>4!&#65533;&#65533;&#65533;&#65533;&#65533;2&#65533;#{&#65533;S&#65533;a&#65533;t&#65533;A&#65533;&#65533;&#65533;&#65533;&#65533;&#65533;&#65533;i&#65533;&#65533;&#65533;&#65533;&#65533;&#65533;&#65533;&#65533;&#65533;&#65533;&#65533;&#65533;KX&#65533;T6f0%n&#65533;&#1576;&#65533;y&#65533;6&#65533;&#65533;&#65533;0&#65533;&#65533;zA7 &#65533;&#65533;&#65533;&#65533;&#65533;&#65533;&#65533;]&#65533;&#65533;[&#65533;&#65533;p.P&#65533; QP&#65533;}&#65533;i&#65533;Jm&#65533;&#65533;&#65533;&#65533;&#65533;&#65533;I&#65533;&#65533;&#65533;&#65533;I&#65533;&#65533;&#65533;+&#65533;&#1243;&#65533;&#65533;&#65533;&#65533;&#65533;&#970;r&#65533;&#65533;E&#65533;&#65533;[&#1833;&#65533;p&#65533;&#65533;&#65533;&#65533;&#65533;&#65533;Ga&#65533;&#65533;&#65533;&#65533;&#65533;&#65533;&#1884;)&#22207;&#65533;&#65533;&#65533;&#65533;&#889;m&#874;n|&#139;&#65533;&#65533;&#65533;&#65533;a&#65533;&#65533;&#65533;&#65533;&#65533;&#65533;[\&#65533;&#65533;&#65533;q&#65533;Ap&#1093;d	&#1812;&#65533;}6&#65533;^&#65533;=&#65533;&#1376;&#65533;&#65533;Y&#65533;&#65533;a&#65533;v0&#65533;$&#65533;-&#65533;&#65533;D&#65533; Qh&#65533;QaB&#65533;M&#65533;&#65533;&#65533;P&#65533;E&#1721;b&#65533;&|&#65533;|&#65533;&#65533;0	&#65533;L4#%/	 A&#65533;7&#65533;&#65533;&#65533;&#33116;&#65533;&#65533;B&#65533;9&#65533;"CGSV&#65533;T&#65533;&#65533;e&#65533;&#65533;a&#65533;;&#65533;&#65533;&#65533;&#65533;&#65533;t]&#65533;&#65533;Q&#65533;x&#65533;&#65533;k&#65533;&#65533;~&#65533;&#65533;&#497;7&#65533;L&#65533;&#1429;&#65533;$]rh&#65533;K&#65533;w>&#65533;&#65533;`G&#65533;1%&#65533;AX&#65533;&#65533;&#65533;2&#65533;%&#65533;zy&#65533;&#65533;&#65533;&#65533;F&#65533;&#65533;0&#65533;A	&#65533;&#65533;&#65533;&#65533;.&#65533;|&#65533;z&#65533;&#65533;.&#65533;Q&#65533;v&#65533;&#65533;&#65533;&#65533;&#65533;&#65533;&#65533;&#65533;&#65533;&#65533;&#65533;&#65533;&#65533;&#65533;&#65533;&#65533;Qk&#65533;M&#65533;	a&#65533;&#65533;&#65533;&#65533;&#1733;[&#65533;7Cz9&#65533;&#65533;~&#65533;&#65533;&#65533;&#65533;&#65533;&#65533;&#65533;&#65533;&#65533;&#65533;&#1964;&#65533;&#65533;f&#65533;&#65533;&#65533;+N%k&#65533;E&#870;&#65533;r&#65533;&#65533;]&#65533;&#65533;&#65533;&#65533;^&#65533;&#65533;&#65533;&#65533; 	]&#65533;a#&#65533;&#65533;&#65533;ug+&#65533;4&#65533;&#65533;&#65533;=&#65533;O&#65533;&#65533;
/>&#65533;O
&#65533; &#65533;@&#65533;|&#65533; 
&#65533;&#65533;&#65533;@z&#65533;>&#65533;&#65533;IaP<@@)>&KMM&#861;&#65533;3^A&#65533;&#65533;AR&#65533;&#65533;&#65533; j&#65533;&#65533; &#65533;&#65533;&#65533;@&#65533;#&#65533;w&#65533;&#65533;$&#65533;&#65533;&#65533;%&#65533; F&#65533;&#65533;
`&#65533;X&#65533;W&#65533;&#65533; afrH&#255;U&#65533;\&#65533;&#65533;_&#65533;#G&#65533;4P@&>&#65533;&#65533;&&#792;&#65533;}&#65533;&#65533;)S7&#65533;B=z&#65533;9&#65533;B&#65533;_`&#65533;&#65533;	c)&#65533;>d&#65533;sG&#65533;V&#65533;tf&#1249;&#199;&#65533;lwL03G&#65533;&#65533;&&#1698;5c&#388;&#1729;g&#1886;Mk &#65533;.6l`1&#65533;_&#65533;R7|&#65533;&#65533;?&#65533;t&#65533;&#65533;&#65533;&#65533;&#65533;a&#661;-_&#412;Ys&#65533;?&#65533;&#65533;&#65533;&#65533;&#65533;&#65533;IJ<]"&#65533;&#65533;&#1369;O&#65533;6My&#65533;&#65533;$&#65533;&#65533;%Y&#65533;&#65533;&#65533;&#1869;P&#65533;&#65533;-B7*&#65533;7+(#&#395;&#65533;HDfe&#65533;&#65533;&#65533;v&#65533;,&#65533;&#65533;:&#65533;&#65533;&#65533;&#65533;&#65533;&#65533;P&#65533;t&#425843;Fh:&#65533;&#65533;&#1578;&#65533;iJ&#65533;&#65533;&#65533;i&#65533;&#65533;&#14079;&#65533;&#65533;=&#65533;N&#65533;&#65533;	&#201;&#208;&#65533;&#65533;),s&#65533;3&#65533;:K&#65533;<&#65533;Q&#65533;<	'&#65533;&#65533; &#65533;n&#65533;&#65533;&#65533;k"&#65533;&#65533;25&#1184;&#65533;&#65533;&#65533;&#65533;&#65533;&#65533;!&#65533;&#65533;&#65533;&#65533; d&#65533;&#65533;d$&#65533;&#65533;@&#65533;&#65533;8&#65533;&#65533; &#65533;H0(&#65533;&#65533;&#65533;&#65533;i&#65533;bH&#65533;&#65533;&#65533;&#65533;
I&#65533;&#65533;.(&#65533;&#65533;!S]&#65533;xE	%8&#65533;@&#65533;B&#65533;&#65533;&#65533;&#65533;$$&#65533;  &#65533;UJ&#65533;s&#65533;&#65533;)P&#65533;2&#65533;&#65533;L&#65533;&#65533;&#65533;&#65533;E&#65533;&#65533;&#65533;@&#42970;6H&#65533;&#65533;&#65533;&#65533;&#65533;@K&#65533;(&#65533;&#65533;,&#65533;&#65533;&#65533;*&#65533;&#65533;&#65533;&#65533;&#65533;&#65533;;&#65533;&#65533;kd&#65533;&#65533;&#65533;&#65533;0&#65533;ZM&#65533;+&#65533;&#65533;&#65533;Jk&#65533;Dr&#65533; &#3657;f&#65533;&#28802;&#65533;&#65533;&#65533;'&#65533;(&#65533;&#65533; &#65533;&#65533;&#65533;
&#65533;&#65533;&#65533;&#65533;"&#65533;N&#65533;
&#65533;&#65533;&#65533;~K&#65533;6&#65533;R#&#65533;&#65533;&#65533;&#65533;S-&#65533;&#65533;&#65533;C&#65533;&#65533;&#65533;&#65533;%&#65533;&#65533;&#65533;V&#65533;&#65533;&#65533;&#65533;&#65533;&#65533;OJ&#65533;&#65533;2&#65533;:c&#65533;&#65533;nS&#65533;ca&#65533;<&#65533;&#65533;&#65533;:&#65533;&#65533;&#1806;&#65533;&#65533;W&#65533;x&#1869;M&#65533;&#65533;&#65533;Cm5&#65533;&#65533;+&#65533;&#65533;&#65533;&#65533;&#65533;&#65533;&#65533;&#18625;&#65533;&#65533;	&#65533;&#65533;r)&#65533;8&#65533;b*&#65533;`!&#65533;&#65533;&#65533;E(&#155;&#65533;X&#65533;o&#65533;F&#65533;[&#65533;&#65533;&#65533;0&#65533;2&#65533;&#65533;:A&#65533; A:&#65533;A&#65533;!&#65533;C&#65533;&#65533;&#65533;&#65533;	&#65533;`&#65533;&#65533;
&#65533;&#65533;&#65533;A&#65533;n&#65533;&#65533;!&#65533;&#65533;&#65533; @)B&#65533;@Q&#65533;K&#65533;P@p&#65533;R&#65533;h&#65533;'Jp&#65533;s&#65533;&#65533;&#65533; @h&#65533;!/%&#1094;t&#65533;&#65533;T&#65533;&#65533;3_&#21825;<&#65533;@	Ed&#65533;H&#65533;&#65533;&#65533;&#65533;5&#65533;
&#65533;w&#65533;&#65533;$&&#65533;&#65533;S'&#65533;&#1983;Lr&#65533;&#65533;&#65533;C&#65533;:D&#65533;Bu&#65533;&#65533;@&#65533;	>|q&#65533;{&#65533;=&#65533;z&#65533;i8&#65533;|&#47839;&#65533;&#65533;&#65533;a&#65533;&#26625;&#65533;&#65533;b&#65533;&#65533;l~&#65533;5.&#65533;P&#1526;~EGZ&#65533;&#65533;&#65533;2b9xF&#65533;U$B&#65533;AF&#65533;V&#65533;CA~P&#65533;l&#65533;Y)&#65533;&#65533;&#65533;7$[&#1626;Z
Ux&#65533;&#65533;]&#65533;&#65533;&#65533;P3v&#65533;&#65533;]&#65533;B&#65533;iPt&#65533;$&#65533;d!&#959;6&#65533;&#65533;&#65533;8&#65533;&#65533;aL!&#65533;<&#65533;B(&#65533;&#356;V&#65533;F&#65533;&#65533;;=&#65533;aZ&#65533;E&#65533;&#65533;7#k&#65533;&#65533;L&#65533;&#65533;&#65533;&#65533; 0&#65533;&#65533;;&#936;&#65533;&#65533;&#65533;&#65533;e&#65533;&#65533;&#65533;?hh&#65533;&#65533;1&#65533;&#65533;&#65533;&#65533;&#482;&#65533;A7&#65533;#&#65533;&#65533;&#65533;4m L&#65533;&#771;&#65533;&#65533;BF^F0d&#65533;&#65533;&#65533;&#1461;&#65533;&#65533;Ak`,&#65533;5&#192;@%&#65533;&#65533;IP#+1&#65533;|xFbX&#65533;R+|&#65533;C1&#65533;D`&#65533;@&#65533;&#13236;K6q vlr&#65533;D&#65533;0&#65533;\@u&#65533;&#65533;&#65533;&#65533;p&#65533;`&#65533;&#65533;F&#65533;Y0P&#65533;)&#65533;&#65533;B&#65533;|&#65533;&#65533;&#65533;o|&#65533;&#65533;&#65533;	&#65533;h&#65533;y&#65533;+&#65533;&&#1321;&#65533;whB=&#65533;A&#65533;p3&#65533;xg;&#65533;&#65533;&#65533;p&#65533;U&#65533;X&#65533;7FA8&#65533;9P&#65533;D&#65533;#(A":&#65533;p&#545;b&#65533;&#65533;&#65533;TT|`D!&#65533;&#65533;&#65533;&#65533;L(&#65533;ax&#65533;&#65533;0&#65533;|&#65533;&#65533;&#65533;&#65533;,&#65533; A&&#65533;&#65533;0&#65533;3&#65533;D3H2>mdP&#65533;&#65533;?X&#65533;&R C.&#65533;C&#65533;!l&#65533;W&#65533;x&#65533;&#65533;$&#65533;^&#65533;&#65533;&#65533;M&#65533;&#22223;&#65533;&#65533;D&#65533;M8&#65533;&#65533;$2&#65533;V&#65533;AN0&#65533;&#65533; c &#65533;&#65533;&#65533;&#65533;&#820;&#65533;&#65533; &#65533;-|s&#65533;!d`&#65533;&#1634;U&#65533;C&#65533;&#65533;&#752;&#65533;&#65533;&#65533;&#65533;5&#403;&#65533;q5&#65533;y&#65533;&#1048;C6&#65533;&#65533;e&#65533;5&#65533;&#65533;(Gsjb&#65533;s&#1292;22)&#65533;&#65533;&#65533;&#65533;l&#65533;@&#65533;HH&#65533;p&#400;&#65533;Y&#65533;&#65533;Pek&#65533;X&#65533;j&#65533;%&#65533;&#65533;6&#65533;H&#65533;&#65533;<&#65533;&#65533;2r&#65533;&#65533;&#65533;m&#65533;C&#65533;&#65533;@#$&#65533;&#65533;&#65533;&#65533;&#65533; v&#65533;&#65533;&#65533; p @&#65533;&#65533;F&#65533;>&#65533;&#1186;aV&#801;~&#65533;_{&#65533;&#1534;&#65533;&#65533;&#1534;&#65533;o}q&#65533;&#65533;&#65533;*&#65533;&#65533;&#65533;&#65533;A<&#65533;&"&#65533;&#65533;'&#65533;&#65533;?4&#65533;	j&#65533; &#65533;&#65533;J&#65533; q&#50687;&#65533;&#65533;&#65533;&#65533;&#65533;&#65533; btx&#65533;!q&#65533;U&#65533;?D&#65533;&#65533;"&#65533;K%P:b{&#65533;&#65533;5&#65533;&#65533;I&#65533;&#65533;&#65533;&#65533;&#65533;&#65533;'2 U&#65533;C&#65533;u&#65533;&#65533;dhw&#65533;&#65533;.=&#65533;1e*O&#65533; &#65533;&#65533;&#65533;vQW<&#65533;%`&#65533;a&#65533;&#65533;B\`&#65533;&#65533;&#65533;<&#65533;1&#65533;&#65533;Df&#65533;o&#65533;&#65533;"&#65533; Q&#65533;R&#65533;,U&#65533;j&#65533;y&#65533;&#65533;&F%H&#65533;>&#65533;~ql &#65533;0XV&#65533;1&#1417;&#65533;b&#65533;8 ct0&#65533;&#65533;&#65533;p`&#65533;&&#65533;0&#65533;&#65533;&	uX&#65533;&#65533;2&#65533;&#65533;Z5&#65533;N&#65533;&#65533;z&#65533;&#65533;.w&#65533;G&#65533;&#65533;M&#65533;&#65533;
U&#65533;&#1050;&#65533;&#65533;&#65533;&#65533;g=&#65533;Thv h*y&#65533;&#65533;&#65533;&#65533;,2&#65533;IC&#65533;!&#65533;&#65533; f&#65533;&#65533;&#65533;*&#65533;$&#65533;&#65533;&#65533;D`C[&#65533;Zo&#65533;=b!&#65533;8nA&#65533;&#65533;&#65533;MP!1&#65533;/&#65533;A&#65533;\`&#65533;\&#65533;&#65533;&#65533;b&#65533;&#65533;qA&#65533;l&#65533;0a(&#65533;!Je&#65533;&#65533;&#65533;&#65533;L&#65533;C%6&#65533;&#65533;&#65533;&#65533;&#65533;&#65533;&#65533;+&#65533;&#65533;r&#65533;8&#65533;$&#65533;1I)&#65533;ac&#65533;&#65533;#&#65533;1&#563;&#65533;&#65533;&#65533;u&#65533;|&#65533;X&#65533;=b&#65533;&#65533;&#65533;/&#65533;&#65533;8&#65533;&#65533;&#65533;u&#65533;a.&#65533;&#65533;&#65533;u&#65533;&#65533;&#65533;&#65533;&#65533;!&#65533;&#65533;&#65533;&#65533;s&#65533;&#65533;|&#65533;7)&#65533;&#65533;K&#65533;&#65533;&#65533;cN&#65533;r&#607;&#65533;&#65533;&#65533;&#65533;W/&#65533;&#65533;&#65533;r_&#65533;&#65533;&#65533;&#65533;&#65533;R&#65533;fy@&#65533;&#65533;gg!!+&#65533;&#65533;+E!&#65533;&#65533;&#65533;&#65533;FC2&#65533;5&#65533;&#65533;&#65533;&#65533;&#65533;j&#65533;b_&#65533;&#65533;&#65533;p&#65533;&#65533;&#65533;s!!'&#65533;&#65533;X&#65533;.&#65533;9&#65533;0&#65533;xa&#65533;&#65533;&#65533;`&#65533;&#65533;&#65533;^&#65533;s&#65533;&#65533;[u_&#65533;&#65533;&#65533;&#65533;&#65533;&#65533;\&#65533;[+&#65533;&#65533;K&#65533;&#406;&#1136;2&#65533;&#65533;u{]&#65533;C&#1553;&#65533;&#65533;&#65533;!&#65533;0g&#65533;&#65533;&#65533;9|&#65533;&#65533;&#65533;9>&#65533;g&#65533;[&#65533;e{ [&#1744;`&#65533;&#65533;U[w&#65533;&#65533;&#65533;? !&#1217;&#65533;&#65533;&#65533;
&#65533;-&#65533;@&#65533;`&#65533;&#18560;/`&#65533;&#65533;&#65533;&#65533;&#65533;_20d &#65533;@'|`	&#65533;@&#65533;F&#65533;&#65533;&#65533;&#65533;A&#65533;&#65533;2&#65533;&#65533;,&#65533;1&#65533;&#65533;&#65533;&#65533;&#65533;&#65533;,&#65533;&#65533;s@&#65533;&#65533;2,&#65533;&#65533;&#65533;#z&#65533;&#65533;
,&#65533;&#65533;&#65533;&#65533;&#65533;&#65533;&#250;q&#65533;&#65533;&#65533;&#65533;:&#65533;&#65533;:&#65533;SA&#65533;&#65533;&#65533;*&#65533;9&#65533;;:l&#65533;q &#65533;&#65533;&#65533;:&#65533;[:&#65533;&#65533;&#65533;&#65533; _#&#65533;&#65533;&#65533;&#65533;8&#65533;&#65533;&#65533;&#65533;CB&#65533;`&#65533;p!?&#65533;&#65533;&#65533;&#65533;&#65533;&#65533;p,&#1291;&#65533;+&#1804;&#65533;#2b&#65533;:&#65533;&#65533;&#65533;<&#65533;&#65533;#B4J&#65533;&#65533;&#65533;&#65533;x&#65533;%9+$&#65533;&#65533;&#65533;&#65533;&#65533;F&#65533;<&#65533;C&#65533;&#65533;H&#65533;,&#65533;+&#65533;:|5/&#65533;3<|&#65533;P#&#65533;`#&#65533;&#591;<+&#65533;&#65533;&#65533;&#65533;&#65533;&#65533;'&#65533;6`&#1228;&#65533;-P&#65533;@3&#65533;C&#65533;&#65533;EJB8S&#65533;&#216;6&#1842;&#65533;&#1978;&#65533;&#65533;&#30454;&#65533;5p&#65533;&#65533;&#65533;&#65533;&#65533;&#65533;&#65533;&#65533;&#65533;&#65533;&#65533;&#1540;&#65533;@&#65533;&#65533;&#65533;&#65533;&#65533;0&#65533;&#65533;&#65533;
&#65533;0&#65533; &#65533;Q&#65533;&#65533;&#65533;&#65533;&#65533;z0%&#65533; &#65533;8&#65533;&#65533;t&#65533;,&#65533;@|@m&#65533;FmD&#65533;&#65533;&#65533;
$Gzp:oL&#489;&#65533;FtdA4&#65533;&#65533;&#65533;A+&#65533;&#664;&#65533;&#1602;G&#65533;H&#65533;&#65533;9&#65533;#&#65533;&#65533;:pP&#65533;r&#65533;&#65533;k&#33089;&#65533;?&#65533;8&#65533;&#65533;p#&#65533;&#65533;N&#65533;H&#65533;X&#65533; 4&#65533;A*9&#65533;&#65533;&#65533;&#65533;B-|&#65533;*&#65533;&#65533;&#65533;3z&#65533;@&#65533;""&#65533;K&#65533;&#65533;&#65533;&#65533;&#65533;`S&#65533;&#65533;&#65533;Z&#65533;P&#65533;&#65533;:4&#1028;&#65533;&#65533;
""&#65533;&#65533;,&#65533;s=4&#65533;"&#65533;Z&#65533;&#65533;z&#65533;=3D&#754;&#65533;&#65533;3[&#65533;!&#65533;&#65533;&#65533;&#65533;&#65533;]&#65533;8&#65533;,q&#65533;&#258;&#65533;5&#65533;+A0&#65533;&#65533;&#65533; IL4&#65533;e[&#65533;cK&#65533;L&#65533;>R&#65533;&#65533;&#65533;&#267;&#65533;&#65533;&#65533;&#65533;&#65533;E&#2034;&#65533;+&#65533;q&#824;E&#65533;*&#65533;&#65533;&#65533;&#65533;&#65533;&#65533;&#65533;\&#65533;q)}&#513;4O&#65533; d&#65533;;>&#65533;&#65533;&#65533;+X&#65533;EH&#65533;&#65533;`&#65533;k&#65533;
&#65533;Fq4&#852;CM&#65533;2&#65533;[M&#65533;x&#65533; &#65533;&#65533;&#65533;&#65533;q&#65533;M&#65533;DA&#65533;&#65533;M&#65533;&#65533;:&#65533;&#65533;&#65533;&#705;&#65533;&#449;4&#65533;&#65533;#H&#65533;&#65533;2&#65533;4&#65533;&#65533;&#65533;:&#65533;Z&#65533;k`&#65533;9P&#65533;&#65533;)&#65533;0+&#65533;&#65533;&#65533;&#65533;&#65533;K&#65533;&#65533;&#65533;&#65533;&#258;&#65533;9#&#65533;&#65533;waU&#65533;!0&#65533;&#65533;&#65533;X&#65533;&#65533;&#65533;&#65533;B4T&#65533;&#65533;F8&#65533;&#65533;&#65533;h&#65533;'&#65533;&#65533;&#65533;&#65533;&#65533;&#65533;+&#65533;&#65533;AK.&#65533;&#65533;=;&#65533;&#65533;&#170;&#65533;5R&#1002;<#\C7j&#65533;	&#40257;&#65533;=&#65533;-&#65533;&#65533;&#65533;,&#65533;&#65533;&#65533;e&#65533;&#65533;&#64780;&#65533;&#65533;&#313;&#65533;-!Q&#59150;S4&#369;&#65533;&#65533;R&#65533;S&#50840;&#65533;&#65533;&#1154;'@s&#65533;&#65533;P	i&#65533;&#65533;4 &#65533;p&#65533;&#65533;&#65533;'&#65533;&#65533;i &#65533; &#65533;&#65533;&#65533;&#65533;&#65533;3&#65533;&#65533;P&#65533;!&#65533;&#65533;&#65533;r &#65533;&#65533;X&#65533;&#65533;Dp 	b&#65533;28E&#60549;E`[P2[&#65533;&#65533;B*$3M&#65533;3]&#65533;r&#1541;&#65533;b&#65533;:&#65533;&#65533;r&#65533;&#65533;9&#65533;,k)&#65533;&#65533;&#65533;S&#65533;`&#65533;+[&#65533;m&#65533;&#65533;&#65533;/&#65533;&#65533;E5&#65533;d:p&#65533;:&#65533;&#1273;&#65533;[&#65533;u&#65533;&#65533;&#65533;&#65533;TJ&#65533;&#65533;J}:&#65533;&#65533;&#65533;OU&#65533;*a 2=&#65533;S?&#65533;&#65533;&#65533;d] HJH  &#65533;dQ&#65533;&#65533;Nk&#65533;O&#65533;&#65533;&#65533;,&#65533;X;OV&#65533;;c&#65533;	&#65533;&#65533;&#65533;"#&#65533;&#1037;$8&#65533;
&#65533;&#65533;&#65533;x&#65533;a&#65533;&#65533;K	Y&#65533;&#65533;&#65533;Hx&#65533;L&#65533;&#65533;&#65533;&#65533;&#65533;&#65533; &#65533;e&#65533;LJ%&#65533;&#65533;&#65533;&#65533;d;&#65533;Z&#65533;&#65533;&#65533;&#65533;m&#65533;&#65533;z&#65533;D&#65533;]&#65533;&#65533;^+&#65533;&#65533;&#65533;V&#65533;&#65533;	&#65533;P&#65533;&#65533;&#65533;&#65533;Px&#65533;&#1482;KDR&#65533;E&#65533;&#65533;&#65533;U	!&#65533;pQ&#65533;4&#322;85&#65533;0L&#65533;X&#65533;:&#65533; &#65533;&#65533;&#339;&#65533;b&#65533;&#65533;7&#65533;&#1557;ML^&#65533;&#65533;&#65533;&#65533;&#65533;H&#65533;&#65533;&#627;+x&#65533;&#300;&#65533;h&#65533;&#65533;h&#65533;Y&#65533;&#65533;&#65533;&#65533;&#675;&#65533;&#65533;&#65533;S7&#65533;&#65533;&#1602;&#65533; &#65533;BA&#65533;$&#65533;"(&#65533;&#65533;H&#65533;&#65533;`+&#65533;pZ&#65533;&#65533;&#1666;&#65533;&#65533;&#65533;)&#65533;&#65533;&#65533;&#65533;&#65533;&#65533;&#65533;&#65533;&#65533;&#65533;qh&#65533; &#65533;&#65533;&#65533;&#65533;8B&#65533;&#65533;ER&#65533;?&#1536;&#65533;&#65533;&#65533;&#1915;&#65533;&#65533;kF?D&#65533;&#65533;&#65533;*&#65533;`5X3&#65533;=&#65533;H&#65533;(&#65533;&#65533;LC&#65533;Z&#65533;&#65533;8Z&#65533;&#65533;&#999;&#65533;&#65533;P&#65533;&#65533;w&#65533;&#65533;&#65533;&#65533;@&#65533;9&#65533;&#65533;&#65533;\J'$]&#65533;(|&#65533;&#65533;{&#65533;&#720;&#65533;<&#65533;E&#65533;=&#232;=&#65533;&#65533;`&#65533;5&#65533;

r1&#65533;l&#65533;&#283;hK&#65533;&#1921;(^u&#65533;&#65533;n&#65533;X&#65533;&#65533;&#65533;&#65533;R&#65533;l3&#65533;\	&#65533;( ux&#65533;x&#65533;  X&#65533;[&#65533;E&#65533;8&#65533;&#65533;&#65533;&#65533;&#65533;]!8&#65533;#&#65533;&#65533;!6&#65533;I&#65533;&#65533;&#65533;&#65533;#&#1625;7&#65533;P(&#65533;&#65533;&#65533;&#65533;&#65533;&#65533;(`&#65533;&#65533;&#65533;=&#65533;J&#65533;&#65533;&#65533;,&#65533;H8&#65533;_&#65533;x&#518;&#65533;Z&#65533;&#65533;&#544;&#65533;p`F&#65533;&#65533;&#65533;U&#65533;&#65533;&#65533;&#65533;+1:&#65533;)&#65533;&#65533;&#65533;@&#65533;&#65533;-OZ&#65533;&#65533;&#832;@&#65533; *&#65533;x	=S+V&#65533;&#65533;&#65533;V&#65533;aP&#65533;&#65533;&#65533;x&#65533;&#268;&#65533;8&#65533;@&#65533;X&#65533;&#65533;&#65533;2D&#65533;&#65533;T&#65533;&#65533;&#65533;*6&#383;b&#65533;&#65533;@&#65533;&#65533;T&#65533; *&#65533;N:&#65533;D&#65533;&#1473;p&#65533;D&#65533;&#65533;&#49755;A
'&#65533;&#65533;&#65533;&#65533;&#65533;&#65533;&#65533;&#65533;&#2024;&#65533;Y6&#65533;8&#65533;=6&#65533;&#65533;&#65533;[&#1420;R&#65533;&#65533;&#65533;,&#65533;&#65533;&#65533;&#65533;B&#65533;&#65533;_&#65533;&#65533;:&#65533;@(p!J&#65533;<J&#65533;Z&#65533;&#65533;K&#65533;&#65533;|XPo&#65533;2 &#65533;X4:&#65533;&#65533;Y&#65533;&#65533;X&#65533; :0&#65533;7{e&#65533; &#65533; &#65533;&#65533;p&#65533;@&#65533;=&#65533;"]&#65533;&#65533;=&#65533;&#65533;I&#65533;&#65533;	&#65533;&#65533;&#1539;&#65533; &#65533;&#65533;A*  &#65533;&#65533;	Pf&#65533;&#65533;&#65533;&#65533;C&#65533;B@&#65533;&#65533;&#65533;Y&#65533;&#65533;&#1024;Fv&#65533;&#65533;$&#65533;&#65533;&#1085;8&#65533;)Q&#65533;&#65533;xgF(&#65533;&#65533;&#65533;=<&#65533;&#768; 6&#65533;#cc&#65533;$&#65533;<&#65533;5&#65533;C&#65533;&#65533; 8&#65533;x&#65533;L&#65533;&#65533;&#65533;&#65533;+&#65533;x&#65533;&#65533;&#65533;#&#65533;C&#65533;!&#65533;x)&#65533;&#65533;&#65533;&#65533;h&#65533;&#65533;S)&#65533;f8&#65533;P&#65533;&#65533;&#65533;i;&#65533;&#65533;h&#65533;&#65533;&#65533;]4&#65533;#&#232;	&#65533;&#65533;M&#65533;?&#65533;&#65533;LXiK&#65533;&#65533;&#65533;&#65533;+&#65533;&#65533;6&#65533;t&#65533;H60E&#65533;E&#65533;&#1667;=@&#22208;&#65533;&#65533;&#65533;Y&#240;&#65533;xe\&#65533;&#65533;5&#65533;20e\f&#65533;_&#65533;[&#958;Sf&#23182;&#65533;T.e&#65533;&#65533;&#65533;z&#65533;&#65533;Z>k[&#65533;&#65533;&#65533;Y&#65533;&X&#65533;4X&#65533;&#65533;%&#65533;&#65533;b&#65533;&#65533;&&#65533;RX&#1729;&#65533;&#65533;&#65533;&#65533;&#65533;8&#65533;	`f&#65533;&#65533;>&#65533;%&#65533;&#65533;&#65533;$&#65533;&#65533;l&#65533;	 &#65533;&#65533;E&#65533;) r>&#65533;	&#65533;&#1379;&#65533;&#65533;s>&#65533;NF&#65533;&#65533;4C&#65533;&#65533;&#65533;@}&&#65533;&#65533;&#65533;&#65533;&#65533;&#65533;&#530;&#65533;8&#65533;z&#65533;&#65533;f)i&#65533;&&#65533;&#65533;	&#65533;&#65533;&#859;&#65533;&#65533;&#65533;&#1025;;&#65533;&#65533;`]}N!&#65533;&#848;&#65533;&#65533;-QN&#65533;&#65533;E"8&#65533;&#65533;N5@,C&#65533;&#65533; 9&#65533;&#65533;&#65533;&#65533;@&#65533;&#65533;	c&#65533;&#65533;1D&#65533;zF3n&#65533;&#65533;&#65533;&#65533;&#65533;&#65533;N`&#65533; &#65533;&#65533;Z&#65533;?F&#65533;&#65533;&#65533;k8&#65533;&#65533;&#1138;1&#65533;4H&#65533;&#65533;~&#342;X&#65533;&#65533;&&#65533;&#65533;)h&#65533;)&#65533;&#65533;z(&#65533;p&#65533;&#65533; &#65533;&#65533;Q&#65533;&#65533;&#65533;&#65533;? =H&#65533;&#65533;	&#65533;MX&#65533;&#65533;>&#65533;h~&#65533;&#65533;Xp[	&#1006;&#65533;9?Y&#65533;&&#65533;&#65533;&#65533;&#65533;&#1947;&#65533;&#65533;l&#65533;&#65533; &#65533;"&#65533;*h&#65533;m&#65533;&#155;&#65533;&#65533;&#65533;&#65533;)7> '&#65533;v.e8Tx&#65533;O&#65533;&#65533;&#65533;2&#65533;>&#65533;&#65533;@&#65533;&#65533;&#65533;&#65533;2&#65533;C&#65533;3o&#65533;&#65533;&#65533;^&#65533;q&#46755;&#65533;8G&#65533;&#65533;&#65533;&#65533; n&#760;&#65533;w&#65533;&#65533;w&#65533;&#65533;	&#65533;@&#65533;^&#65533;&#65533;&#65533;&#65533;&#65533;&#65533;Bt<]B&#65533;&#65533;i&#65533;&#1536;5E&#65533;/?$&#65533;&#65533;oxJ@ &#65533;<	&#65533;&#65533;&#65533;E&#65533;&#65533;&#65533;z^&#65533;/6&#65533;z0~^&#65533; O&#65533;&#65533;&#65533;V&#65533;&#65533;V&#65533;&#65533;Q&#1568;fX&#65533;&#65533;ro&#65533;&#65533;;&#1488;&#65533;(&#65533;0&#65533;=&#65533;>&#65533;J _r&#65533;&#65533;&#65533;Xaf_&#65533;y&#65533;g&#65533;e_v&#65533;&#65533;&#65533;&#65533;&#65533;&#65533;&#65533;&#65533;H&#65533;&#65533;6nr&#65533;X&#65533;&#65533;	%/&#65533;&#908;?Yvqw&#65533;&#65533;&#65533;&#65533;&#65533;r/	&#65533;&#1932;&#65533;&#65533; &#65533;l/&#65533;&#65533;&#65533;)f&#65533;&#65533;`&#65533;&#65533;L!fp&#65533;&#65533;&#65533;u8S&#65533;&#65533;9>5 &#65533;h&#65533;&#65533;&#65533;&#65533;&#65533;&#65533;&#65533;L,&#65533;H&#65533;&#65533;&#65533;&#65533;o&#65533; 8&#65533;&#65533;&#65533;&#65533;&#65533;&#1870;&#65533;&#65533;&#65533;&#65533;o8&#515;yL&#65533;J8>&#65533;&#65533;&#65533;TD&#65533;&#65533;Uv$&#65533;X)>&#65533;&#65533;55<&#65533;@&#65533;O&#65533;&#1774;&#65533;&#65533;&#65533;&#65533;x#`p]=<&#65533;*&#65533;u&#65533;p&#65533;&#65533;&#65533;&#65533;&#65533;&#65533;/$&#65533;&#65533;&#65533;&#65533;&#65533;m-&#65533;}&#65533;&#37924;&#65533;&#65533;	p&#65533;&#65533;r&#65533;e&#65533;v&#65533;h&#65533;_&#65533; &#65533;&#65533;&#65533;)RN&#65533;H&#65533;&#65533;x$&#65533;{&#963;<H&#65533;Xb&#65533;&#65533;&#65533;&#65533;&#65533;&#65533;?Y&#65533;@&#65533;&#65533;&#65533;&#65533;&#65533;Hz&#65533;	&#65533;&#65533;&#65533; mqOv&#65533; &#65533;d&#65533;gyr&#640;ej!&#65533;&#65533;?&#65533;&#65533;&#65533;}&#65533;&#261;&#65533;&#65533;&#65533;&#65533;c%`&#65533;&#65533;&#65533;&#1357;&#65533;V&#65533;&#65533;&#65533;m&#65533;&#65533;&#65533;.,&#65533;&#65533;t&#65533;&#65533;&#65533;0&#1764;r&#65533;&#65533;&#65533;&#65533;&#65533;&#65533;&#65533;&#65533;he&#65533;&#65533;8&#65533;&#65533;&#65533;\&#65533;9I&#65533;&#65533;4&#65533;3&#65533;&#65533;&#65533;&#65533;B6&#181;&#65533;&#65533;&#65533;&#65533;&#65533;*&#65533;T&#65533;&#65533;&#65533;	aX&#65533;G&#65533;&#65533;/&#65533;R&#65533;>&#65533;&#65533; &#65533;&#65533;!&#65533;&#65533;?A&#65533;"D&#65533;F&#65533;&#2022;5,\&#65533;
&#65533;&#65533;4/F&#65533;He&#398;A[&#65533;&#65533;&#2696;&#65533;"&#65533;&#65533;&#65533;&#65533;&#65533;C&#65533;&#65533; &#65533;&#65533;&#65533;r&&#857;&#65533;\&#65533;&#65533;A0&#65533;&#65533;.&#65533;&#65533;&#65533;C&#65533;&#475;&#65533;R5Zsi&#65533;-&#65533;&#65533;&#65533;	&#65533;)&#1386;V&#65533;b&#65533;:&#65533;&#351;&#65533;,&#65533;&#65533;&#65533;&#1569;N&#65533;88&#65533;&#65533;?TLQ&#65533;@5&#65533;&#65533;&#1829;&#65533;Dl&#65533;&#65533;&#65533;&#65533;{/&#65533;&#65533;&#65533;&#65533;n[n&#65533;&#65533;&#65533;&#65533;&#65533;&#65533;Y&#65533;(S?&#65533;&#65533;D  &#65533;7&#65533;&#65533;[.&#65533;&#65533;{&#65533;&#65533;&#65533;n&#65533;bkW%&#65533;&#65533;&#65533;&#65533;&#269;&#65533;&#65533;&#65533;&#65533;&#65533;]&#65533;&#65533;H&#65533;&#65533;&#65533;{[~U&#65533;5\&#65533;&#65533;&#65533;&#1471;E&#65533;7&#65533;&#65533;9t&#65533;&#1253;G&#65533;&#65533;U+&#65533;&#65533;5&#65533;.Q&#65533;&#65533;k&#65533;"&#65533;	&#1215;&#65533;)F\uEe]	&#65533;&#65533;gz&#65533;&#65533;&#65533;&#65533;&#65533;&#65533;&#65533;.&#65533;&#65533; }&#65533;&#548;&#65533;&#65533;&#65533;32]&#65533;C2z&#65533;&#65533;MHQ?\&#65533;&#65533;&#65533;|&#65533;&#65533;3&#65533;&#65533;&#65533;R34&#65533;M*&#65533;&#65533; F)&#65533;&#65533;&#65533;^&#65533; &#65533;7&#65533;cw\yt&#65533;&#65533;-&#1289;&#65533;&#65533;f&#65533;u&#581;&#65533;k&#2114;&#65533;h&#65533;A&#65533;&#65533;&#65533;&#65533;&#65533;^&#65533;!V*YbeD&#65533;&#65533;?&#65533;0f&#65533;Uk&#65533;&#65533;+f&#65533;>&#65533;&#65533;&#65533;-&#65533;|&#1104;&#65533;a&#65533;?at&#65533;&#65533;BI&#65533;&#65533;i&#65533;1)&#65533;%hmut&#65533;?G&#65533;U&#1506;&#65533;	Wm&#65533;sQn&#65533;I&#65533;
&#475;U&#65533;1&#65533;B.&#65533;&#65533;&#65533;v&#65533;&#65533;&#65533;]&#1512;&#65533;U1&#852;&#65533;6&#65533;&#65533;B&#808;d&#65533;EJad&#65533;6&#65533;&#65533;4"&#65533;&#65533;2&#65533;&#780;E&#65533;&#65533;&#65533;&#65533;?#JH&#65533;H&#65533;&#65533;&#65533;&#65533;&#65533;Em&#65533;&#65533;&#1773;&#65533;;&#65533;z&#65533;&#65533;&#65533;UM&#65533;&#65533;&#65533;&#65533;&#65533;&#65533;F&#65533;K&#65533;^&#1637;U@bdHZ&#65533;&#65533;&#65533;V%"&Vj&#65533;&#65533;'&#65533;&#65533;&#65533;[m&#65533;&#65533;,&#65533;0AH(&#65533;@Bd&#550;n&#65533;&#65533;&#65533;\&#65533;F&#65533;1F&#65533;&#65533;&#65533;1&#65533;4iR&#65533;&&#65533;W&#65533;&#65533;Y&#65533;k20N&#65533;yRH&#65533;Q&#65533;qE&#65533;:&#65533;sV&#65533;Y&#65533;FW&#65533;&#65533;&#65533;&#65533;M&#65533;&#65533;&#65533;~C!&#65533;&#65533;&#65533;&#65533;,|&#65533;+R&#65533;&#65533;&#65533;5%c&#65533;j&#65533;&#65533;&#65533;4&#65533;	kU
&#65533;&#65533;&#65533;Q%&#65533;&#65533;Aw&#10702;&#65533;&#65533;&#65533;On"&#65533;&#65533;&#65533;&#65533;&#65533;c[&#65533;n&#65533;&#552;$&#65533;&#65533;R(&#65533;&#65533;&#65533;
&#65533;&#65533;&#65533;?&#65533;D&#65533;%>k&#65533;'&#65533;&#65533;&#65533;EVK?&#65533;&#65533;&#65533;&#65533;?&#65533;&#65533;&#65533;/
h&#65533;"&#65533;&#65533;&#65533;3]Z&#65533;k&#65533;$&#65533;N#&#65533;%qK&#65533;&#65533;O&#65533;&#1521;&#65533;&#65533;&#65533;^T&#65533;&#65533;&#65533;|&#65533;|&#65533;k&#65533;;&#65533;GT&#65533;K&#65533;z&#65533;g&#806;&#65533;&#65533;B&#65533;&#65533;&#65533;m&#65533;s&#65533;y&#65533;%&#65533;&#65533;&#65533;XPS&#65533;5-kU&#65533;|MSJi_&#65533;&#65533;@{rq&#65533;p&#65533;Y&#65533;&#65533;@*8d(e&#65533;&#65533;&#65533;@!<a!&#65533;Z&#65533;&#65533;&#65533;&#65533;&#65533;&#65533;yd&#65533;&#65533;z&#190;&#65533;&#65533;&u[*&#65533;&#65533;
^&#65533;r&#65533;I!Npy0 &#65533;&#65533;&#65533;n)&#65533;&#65533;;&#65533;&#65533;&#65533;J&#65533;&#464;&#65533;&#65533;&#65533;x&#65533;1FD&#65533;&#65533;&#65533;n!&#424;&#65533;K&#65533;a&#65533;&#65533;&#65533;&0:&#65533;&#65533;&#65533;a&#65533;&#65533;?&#65533;d&&#65533;&#65533;&#65533;%M E3B&#65533;&#1073;*&#65533;&#65533;&#65533;?&#65533;4&#65533;&#65533;X&#65533;
&#65533;G&#65533;4&#65533;&#65533;&#65533;&#65533;k&#65533;&#65533;&#65533;y&#65533;Nj&#65533;&#65533;b&#791;&#65533;0&#65533;&#65533;b&#65533;?&#65533;w&#65533;(&#65533;$ D&#65533;b&#65533;R&#65533;c&#65533;&#65533;8,r&#65533;\&#65533;&#65533; &#65533;&#65533;&#65533; q&#65533;&#65533;YA*=&#65533;&#65533;&#65533;c
5&#65533;E&#65533;&#65533;2&#1025;&#65533;&#65533; &#65533;&#65533;P&#65533;&#65533;T	&#65533;1b@&#65533;&#65533;D&#65533;&#65533;B&#65533;&#65533;&#65533;&#65533;
+&#65533;&&#713;*Tb!u&#65533;H-	&#65533;W&#65533;&#65533;&#65533;&#65533;&#65533;&#65533;&#1156;%&#65533;q	M&#65533;>&#65533;&#65533;}&#65533;q!K&#65533;&#65533; &#65533;1&#65533;&#65533;&#65533;k&#65533;&#544;7&#65533;&#65533;&#65533;& &#65533;^@&#65533;0t!&#65533;E&#65533;&#65533;&#65533;l&#65533;&#291;l&#65533;&#65533;p6,&#292;&&#65533;9&#65533;&#65533;:D&#65533;)&#65533;&#65533;iJ&#1224;&#65533;&#65533;&#65533;&#65533;G&#65533;&#65533;S/&#65533;&#65533;lD;&#65533;&#65533;&#65533;Og&#65533;&#65533;Y:&#857;&#65533;&#65533;&#65533;&#65533; KaI5&#65533;&#65533;l&#65533;i&#65533;N&#65533; &#65533;&#65533;i&#65533;27&#65533;&#779;&#65533;&#65533;&#65533;l&#65533;&#65533; @&#65533;#&#65533;&#65533;
-V&#65533;&#714;&#65533;&#65533;&#65533;_&#65533;&#65533;8P$^&#65533;&#65533;&#65533;W&#65533;&#65533;#&#65533;&#65533;&#65533;&#65533;T&#65533;[&#65533;<&#65533;k&#65533;=A&#65533;P&#65533;&#65533;L&#65533; &#65533;&#65533;J0&#65533;&#65533;Y&#65533;&#65533;V&#65533;axBQ&#65533;&#532;;&#65533;&#65533;	%&#65533;&#65533;&#65533;&#65533;&#6193;&#65533;&#65533;B`&#65533;&#1570;&#65533;k&#65533;&#65533;?&#65533;&#65533;&#65533;.&#65533;&#65533;&#65533;&#65533;&#65533;b&#65533;&#1733;&#65533;&#65533;&#65533;60&#65533;;&#65533;&#65533;	,&#65533;&#65533;&#65533;L&#65533;K&#65533;&#65533;&#65533;6&#65533;&#65533;.o]V&#65533;L&#65533; &#65533; Hx&#507;&#65533;&#65533;&#65533; &#65533;&#65533;\#B
=&#1809;&#65533;E-O&#65533;K -&#65533;Z_&#65533;\&#65533;&#65533;&#1066;&#65533;"&#65533;&#65533;T&#65533;U&#65533;.d
&#65533;C6&#65533;
@l&#65533;I&#65533;H&#65533;&#65533;	l&#65533;T&#65533;*&#65533;&#65533;<&#65533;&#65533;&#282;&#65533;GP&#65533;&#65533;&#65533;E&#65533;&#65533;U!'UN2&#65533;k=k!&#65533;VD2&#65533;&#65533;c&#65533;Zg&#65533;l=&#133;&#65533;F&#65533;&#65533;&#65533;h@0&#65533;&#65533;#&#736;'Prd&#65533;&#65533;&#65533;&#65533;q2&#65533;&#65533;&#65533;d c&#65533;TA&#65533;&#65533;&#65533;e=&#65533;&#65533;&#65533;3NuJ_&#65533;&#65533;&#1294;D &#346;&#65533;|&#65533;=t&#65533;&#65533;c&#65533;&#65533;&#65533;!&#65533;&#65533;"&#65533;&#65533;
&#65533;&#65533;g&#65533;&#65533;&#65533;"&#65533;H<"&#65533;^&#65533;#&#65533;&#65533;&#65533;?&#65533;&#65533;w&#65533;&#65533;%&#1212;&#65533;J[%&#65533;/&#65533;1&#65533;W&#65533;&#65533;&#65533;@:&#65533;&#1757;!&#65533;o;&#1449;v&#65533;V&#65533;&#65533;&#65533;&#65533;&#65533;&#65533;r&#65533;e&#65533;a &#65533;&#65533;Bx&#65533;Hh &#65533;&#65533;&#305; &#65533;D%)&#65533;&#65533;&#65533;&#65533;&#65533;&#65533;$&#65533;}&#65533;N&#133;aN9E
&#65533;p&#65533;"&#65533; &#65533;&&#65533;Q&#65533;pw&#65533;\P&#65533;&#65533;&#65533;&#65533;&#65533;&#65533; &#65533;&#42935;&#65533;&#65533;M&#65533;&9&#65533;	&#65533;&#65533;	R&#65533;T&#65533;&#65533;U&#65533;&#65533;&#65533;P&#65533;&#65533;&#65533;&#65533;&#65533;(&#65533;&#65533;^&#65533;vP	&#65533;G;&#65533;&#65533;$@&#65533;bP&#65533;&#65533;#R&#65533;`&#65533;&#65533;"W!\&#65533;&#65533;J&#65533;&#65533;&#65533;a&#65533;&#65533;B&#65533;&#65533;&#1669;&#65533;Y&#65533;&#65533;sGrJc&#65533;&#65533;&#65533;4I(V&#65533;&#65533;D&#65533; &#65533;&#65533;&#65533;&#65533;1&#65533;F#=&#65533;P:Mxa&#65533;G&#65533;uN&#65533;P &#65533;&#65533;&#65533;&#46654;&#65533;&#65533;&#65533;{&#65533;w&#65533;&#65533;&#65533;ii&#65533;&#65533;&#1222;&#65533;&#65533;&#65533;&H&#65533;Em&#65533;&#65533;[&#65533;&#65533;3	&#65533;$;&#65533;&#65533;&#65533;&#65533;g&#65533;5&#65533;Ts&#65533;&#578;&#65533;!|&#65533;&#65533;*.r&#65533;=&#65533;OP,A\a&#1654;&#65533;&#1681;&#1009;&#65533;i&#65533;c#G$E&#65533;&#65533;g&#65533;&#65533;/&#65533;&#65533;&#65533;&#65533;&#65533;&#65533;	&#65533;&#65533;&#65533;&#65533;&#65533;&#65533;&#65533;&#65533;?&&#65533;p&#65533;p &#65533;[&#65533;&#65533;r7&#65533;&#65533;_&#65533;&#65533;&#65533;&#65533;&#65533;&#65533;q&#65533;o#C&#65533;&#65533;L&#65533;&#65533;&#65533;(&#65533;&#65533;!&#65533;G&#65533;&#65533;&#65533;&#65533;Cy>&#65533;&#65533;&#65533;&#65533;_?&#65533;&#65533;&#65533;&#65533;&#65533;&#65533;&#65533;&#65533;_&#65533;rsa&#65533;&#65533;V&#762;$N&#65533;+&#65533;3I&#65533;&#65533;6&#65533;)&#65533;=nG&#65533;l&#65533;[&#65533;&#65533;&#1256;&#65533;Ux&#65533;&#65533;&#65533;&#65533;&#65533;&#65533;&#65533;1&#65533;&#1092;o&#65533;VB&#65533;A|X9&#65533;j])&#65533;&#65533;&#65533;&#65533;Yjy&#65533;&#65533;&#65533;&#65533;E&#65533;&#65533;&#1681;B&#65533;&#65533;L&#65533;\t&#65533;J&#65533;&#65533;]&#65533;u@A&#65533;`v&#65533;&#2668; &#65533;&#65533;&#65533;&#65533;&#65533;&#65533;U&#65533;&#65533;&#65533; y\&#65533;&#65533;]&#65533;\e&#65533;&#65533;&#65533;ML[D!A&#65533;&#65533;&#65533;&#65533;),QD aM&#65533;&#65533;GD&#65533;&#65533;-&#65533;&#65533;&#65533;@&#65533;&#65533;^a:@8@&#65533;&#65533; &#65533;&#65533;&#65533;&#65533;&#65533;&#65533;zD*&#65533;,E*&#515;zD,&#65533;&#65533;<&#65533;ar&#65533;&#65533;$WGL&#65533;L&#65533;b&#65533;&#65533;&#65533;&#65533;y:,&#65533;D&#65533;&#65533;	&#65533;:`&#65533;U&#65533;@6&#65533;&#65533;?d&#65533;&#65533;tD6&#65533;z&#65533;&#65533;\SaD;U&#65533;1`&#65533;&#65533;&#65533;&#65533;&#65533;YDt &#65533;M&#65533;bDp&#65533;B&#65533;&#65533;t&#65533;&#65533;&#65533;&#65533;*&#65533;&#65533;*&#65533;,&#65533;"VA@-&#65533;1@&#65533;]3&#65533;&#65533;a}&#65533;YL]&#65533;&#65533;q&#65533;&#65533;3&#65533;`&#65533;@TM&#65533; &#65533;&#65533;F&#65533;&#65533;w&#65533; &#65533;&&#65533;D&#65533;&#65533;D&#65533;&#65533;&#65533; &#65533;G&#65533;&#65533;A&#65533;&#65533;F&#65533;&#65533;&#65533;&#65533;&#65533;&#65533;&#65533;&#65533;&#65533;<&#65533;F&#65533;@D=&#65533;C&#65533;&#65533;A&#65533;@&#65533;&#65533;&#65533;&#65533;&#65533;&#65533;?&#65533;A-D<&#65533;#A&#65533;&#65533;B&#65533;LT&#65533;&#65533;C6&#65533;EN&#65533;E&#65533;&#65533;JH&#65533; Z&#65533;`&#65533;H:$&&#65533;!#J&#65533;?&#65533;&"&&#65533;$F&#65533;d"F&#65533;K&#1928;;^&#65533; &#65533;&#65533;dN&#65533;&#65533;1&#65533;?&#65533;&#65533;&#65533;B"MJ&#65533;$>"8&#65533;&#65533;&#65533;&#65533;&#65533;
&#65533;}&#65533;E&#65533;&#65533; ,&#65533;&#1824;&#65533;L&#65533;\M&#65533;L&#65533;&#65533;"At@&#65533;&#65533;X&#65533;&#65533;&#65533;UD&#65533;&#65533;&#65533;&#65533;?&#65533;&#65533;G$&#65533;?&#65533;'&#65533;%&#65533;&#65533;&#65533;&#65533;&#65533;?&#65533;].D&#1377;&#65533;R&#65533;&#2010;&#65533;]&#65533;e&#65533;&#65533;&#65533;&#1781;&#65533;\Y&#65533;{&#65533;&#65533;u3&#281;&#65533;&#65533;&#65533;&#65533;cv&#65533;3&#65533;	F&#65533;&#65533;&#65533;&#65533;R&#65533;`&#65533;y&&#65533;&#1707;&#65533;&#65533;t a&#65533;RF&#65533;8&#65533;&#65533;&#65533;&#65533;B&#65533;&#65533; &#65533;&#65533;-&#65533;>&#65533;j&#65533;@kD.^j&#65533;fj&#65533;&#65533;#yx&#65533;&#65533;&#65533;G&#65533;gM&#65533;&#65533;'oF&#65533;,`D0B&#65533; s&#65533;&#65533;n&#65533;s&#65533;@"0&#65533;,$l&#65533;v&#65533;&#65533; &#65533;&#65533;
0Bx&#65533;
&#65533;zV&#65533;K-&#65533;'M@<&#65533;L&#65533;dD&#65533;$A&#65533;Q&#65533;&#65533;&#65533;yH&#65533;&#65533;D5bJzD$H-&#65533;&#65533;j&#65533;&#65533;f&#65533;&#65533;E&#65533;B&#65533;&#65533;&#65533;pU%&#65533;l%A&#65533;T&#65533;&#65533;V&#65533;&#65533;&#65533;0&#65533;-I&#65533;/&#65533;ED?&#65533;&#65533;+&#65533;F&#65533;&#65533;c4&#65533;4&#65533;&#65533;"UHO&#65533;&#65533;&#65533;|&#65533;?|&#65533;fP&#65533;D*(Fl&#65533;'l@1&#65533;&#65533;&#65533;&#65533;&#65533;U&#65533;&#65533;&#65533;&#65533;&#65533;&#1606;&#1180;J&#65533;&#65533;&#65533;m&#65533;&#65533;&#65533;dF&|i&#65533;c&#65533;&#65533;Jd&#65533;&#65533;&#65533;&#65533;&#65533;&#65533;&#65533;&u&#65533;&&#65533;&#65533;f&#65533;>&#65533;&#65533;i&#65533;&#65533;&#65533;&#65533;9&#65533;U&#65533;Gl&#65533;D&#65533;&#65533;:&#1696;G&#65533;)l
&#65533;j&#65533;&#65533;?\&#65533;x\&#65533;:g&#65533;&#65533;&#362;&#65533;&#65533;&#65533;&#65533;5&#65533;&#65533;J*x&#65533;fA&#65533;@&#65533;nb&#65533;'&#1626;p&#65533;&y&#65533;*V&#65533;*&#65533;m.w&#65533;&#65533;v&#65533;&#65533;K&#65533;g"\&#65533;{&#65533;g}&#65533;&#65533;3&#65533;jG&#65533; <&#238;&#65533;&#65533;&#65533;&#65533;&#65533;&#65533;R&#65533;&#65533;&#65533;&#65533;&#65533;&#65533;&#65533;*kd&#65533;&#65533;&#65533; &#65533;E|QF&#65533;?P&#65533;&#65533;&#65533; 5dk&#65533;&#65533;D&#65533;&#65533;)w&#65533;A&#1912;&#65533;Wh"&#65533;Bf.D&#65533;&#1430;&#65533;&#65533;&#65533;.&#65533;&#65533;&#65533;&#65533;U3&#65533;&#1160;&#65533;]A&#65533;&#65533;0T3&#65533;&#65533;?&#65533;I&#1640;&#65533;&#1536;&#1964;&#65533;@&#65533;2E&#65533; C.&#65533;^&#65533;	%P&#975;&#65533;zFM >hB&#65533;&#65533;@&#65533;Q &#65533;&#65533;&#418;S&#65533;A&#65533;&#65533;&#65533;&#65533;L&#65533;&#65533;<&#65533;&#65533;]&#65533;&#65533;&#337;&#65533;Wy&#65533;&#65533;&#65533;E&#65533;NRU<a&#65533;yW&#65533;WD&#65533;)XX&#65533;&#1014;&#65533;Bm&#65533;Z&#65533;r&#65533;,<&#1335;.&#65533;x&#65533;&#65533;&#65533;c&#1294;&#65533;&#65533;&#65533;&#65533;L&#65533;&#65533;@&#65533;@h-:r&#65533;:D&#65533;&#65533;&#65533;:v&#1187;&#65533;x&#65533;-^&#65533;&#65533;&#65533;:&#65533;@&#65533;&&#65533;.&#65533;F&#65533;is&#65533;&#65533;9TH&#65533;}&#65533;x&#65533;-z&#65533;m&#65533;&#65533;&#65533;?&#65533;&#65533;K&#65533;Al&#65533;3&#65533;&#174;&#65533;?&#65533;&#65533;&#65533;&#65533;&#65533;?&#65533;
&#65533;g&#65533;&#65533;:0,U&#65533;c&#65533;	&#65533;&#65533;&#65533;^k$"&#65533;E\"&#65533;V&#568;*&#65533;N&#65533;&#65533;W^&#65533;&#65533;&#65533;dcV&#65533;&#65533;&#65533;&#65533;-d]M&#65533;BD&#65533;&#65533;A&#65533;&#1896;@&#65533;&#65533;=|&#65533;=4&#65533;:&#65533;h&#65533;D&#65533;bD&#65533;&#65533;0 oG&#65533;&#65533;x&#65533;%APcG&#65533;&#65533;(&#65533;^&#65533;D&#65533;&#65533;&#65533;&#65533;&#65533;&#65533;-&#65533;&#65533;B0&#65533;G&#65533;CD&#65533;&#65533;<&#65533;&#65533;&#65533;&#65533;? &#65533;&#65533;z&#65533;RD&#65533;&#1640;ae.&#65533;+0&#65533;&#65533;&#65533;C&H&#65533;&#65533;&#65533;)&#65533;&#65533;
&#65533;z&#65533;R&#65533;&#65533;&#65533;N&#65533;&#65533;&#65533;]&#65533;`&#1506;&#65533;&#1294;&#65533;p*j9.J&#65533;nU&#65533;&#65533;30&#65533;3&#65533;&#65533;b&#65533;
&#65533;0&#65533;&#65533;l&#65533;&#65533;&#65533;&#65533;zb}&#65533;j/&#65533;&#65533;&#65533;$P&#65533;&#65533;X&#65533;"^&#65533;K &#65533;Du.<&#65533; &#65533;&#65533;t&#65533;L\&#65533;\BSE&#900;K&#65533;&#65533;aD&#65533;&#65533;_&#65533;&#65533;&#65533;b&#65533;&#65533;&#65533;L&#65533;&#65533;b&#65533;1&#65533;/)T&#65533;&#65533;&#65533;&#65533;cjQBZ&#65533;&#65533;W&#65533;&#65533;C1&#65533;&#65533;:ED1F&#65533;&#65533; &#65533;K4&#65533;&#270;&#614;kG&#65533;A,A&#65533;&#65533;Yl&#65533;?&#65533; L&#65533;b&#65533;&#65533;&#65533;&#65533;&#65533;?L&#65533;\&#65533;	BSGL&#65533; &#65533;&#65533;J&#65533;C&#65533;"&#65533;&#65533;&#65533;&#65533;%&#65533;&#65533;?&#65533;&#65533;?&#65533;&#65533;&#65533; &#65533;U1d&#65533;&#65533;e&&#65533;&#65533;d&#65533;&#65533;&#65533;t,Uq&#65533;&#65533;&#65533;&#65533;&#65533;&#1322;&#65533;B&#65533;&#65533;&#65533;b&#65533;&#65533;mG&#65533;&#1664;e&#65533;9&#65533;-ov*&#65533;r,&#65533;0W&#65533;9&#65533;r&#65533;t0z&#65533;'kzB34&#65533;'&#65533;~&#65533;&#65533;&#65533;B,.V :&#65533;&#65533;&#65533;;&#65533;&#65533;B&#688;A&#65533;&#65533;J&#65533;%&#65533;&#65533;&#65533;r&#65533;&#65533;&#65533;?8&#65533;&#65533;)&#65533;&#65533;.ELBx&#65533;&#65533;&#65533;z&#65533;&#65533;\&#65533;@&#65533;x&#65533;&#65533;l&#65533;N&#65533;
tA[@@&#65533;?W&#65533;>&#65533;S3&#65533;&#65533;0&#65533;&#65533;&#65533;%&#65533;&#1139;K&#65533;	&#65533;M\4A&#65533;&#65533;E&#65533;&D&#65533;.D&#65533;&#65533;&#65533;D1&#65533;&#65533;Bx&#65533;$R&#65533;&#65533;JBHD>&#65533;&#65533;$&#65533;&#65533;L&#65533;&#65533;&#65533;!Gc&#1837;&#65533;? &#65533;? &#65533;?&#65533;D$_&#65533;x!2z1u%_&#65533;%CrR&#65533;&#65533;>&#65533;&#65533;.&#65533;&#65533;&#65533;(&#972;;'&#65533;&#65533;X_&#65533; &#65533;
e"Al ,&#65533;r's9&#65533;&#65533;m&#65533;&#65533;&#65533;Z&#1476;&#65533;)*w&#65533;&#65533;@.&#65533;5&#65533;&#65533;5A&#65533;&#65533;WH,w&#65533;`&#65533;>&#65533;G&#65533;p&#65533;&#65533;4&#65533;&#65533;bswe"&#65533;'M|M&#65533;&#65533;e&#65533;&#65533;&#65533;&#65533;C"L&#65533;$2&#65533;%&#65533;i&#65533;&#65533;U&#65533;n5F&#65533;x&#65533;O:LA&#65533;&#65533;}&#65533;&#65533;?&#65533;/N&#65533;$&#65533;&#65533;l&#65533;&#65533;4K&#65533;&#65533;2&#65533;&#65533;T&#65533;&#65533;&#65533;Uz%R&#65533;4je&#65533; &#65533;&#65533;{&#65533;
&#65533;S&#65533;&#65533;@&#65533;n4&#65533;&#65533;SG&#1295;y&#65533;J_&#65533;<&#65533;lB&#65533;&#65533;H&#65533;Box&#65533;'&#65533;A &#65533;LD%FL M&#1268;RorO&#65533;&#65533;*&#65533;&#65533;B&#65533;6AL&#65533;?uM&#65533;&#65533;&K&#65533;yM&#65533; &#65533;&#65533;{ &#65533;%&#65533;&#65533;#@MS&#65533;x&#65533;&#65533;d!AdP-&#65533;	,h&#65533;v&#65533;,  uh&#65533;Et&#65533;B|xz&#65533;&#1182;6M&#65533;&#65533;&#65533;-&#65533;&#65533;5Fp&#65533;}R&#65533;w&#65533;{>s50&#65533;&#65533;$L&#65533;?&#1592;&#65533;&#65533;gV 
b+&#65533;Nf&#65533;J&#65533;&#65533; &#65533;.&#65533;N&#65533;c&#65533;&#65533;?&#65533;&#65533;i&#248;
&#65533;&#65533;V&#65533;E&#65533;&#65533;G&#65533;/l/&#65533;HUp&#65533;vO&#65533;&#65533;x&#65533;&#65533;v4&&#65533;4N&#65533;x1&#65533;\&#65533;7m&#65533;CH&#65533;}&#65533;&#65533;"&#65533;c&#65533;@&#65533;?q&#65533;?&#822;&#65533;4 &#65533;&#65533;\FD&#65533;&#65533;&#65533;,&#65533;&#65533;&#65533;
 &#65533;H&#65533;&#65533;&#65533;&#65533;Z&#65533;&#65533;v&#65533;Z~S&#65533;Rw&#65533;y{&#65533;&#65533; PM/&#283;&#65533;&#65533;*&#65533;&#65533;&#311;&#65533;wDU%K&#65533;&#65533;wH_z{@&#65533;E&#65533;:A&#65533;*&#65533;&#65533;&#65533;&#65533;&#65533;h&#65533;&#65533;&#65533;&#65533;&#65533;&#65533;&#65533;&#65533;&#65533;Xs&#65533;&#65533;&#65533;?&#65533;i&#65533;&#65533;&#65533;)&#65533;&#65533;&#65533;&#65533;&#65533;&#65533;WL9M&#65533;&#65533;o&#65533;&#65533;r&#65533;/O&#65533;&#65533;L3&#65533;~&#65533;&#65533;&#65533;&#65533;&#65533;c&#65533;&#65533;7&#65533;&#65533;:s6kE+&#65533;&#65533;N&#65533;;O^&#65533;C9F&#65533;	0&#65533;&#65533;v&#65533;&#65533;5&#65533;&#65533;R\b&#65533;&#65533;&#65533;&#65533;Y&#65533;&#65533;&#65533;&#65533;<!&#741;&#65533;wS&#65533;K&#65533;4&#65533;&#65533;_&#65533;=&#65533;sx&#65533;&#65533;&#65533;&#65533;*}&#65533;J&#65533;&#65533;p&#1783;n&#65533;W&#65533;/&#65533;&#65533;&#65533;"AC_R&#65533;
&#65533;&#65533;l&#65533;&#65533;&#65533;Qn-&#65533;:A&#65533;&#65533;
&#65533;&#65533; &#65533;v&#65533;D{qD&#65533;DK{&#65533;]&#65533;&#65533;Xw&#65533;&#65533;&#65533;w&#65533;w&#65533;&SEO&#65533;z{&#65533;D|c&#65533;E&#65533;z&#65533;SA5&#65533;&#65533;G0&#65533;&#65533;&#65533;%&ax&#65533;:G&#65533;&#65533;r&#65533;&#65533;&#65533;&#65533;&#65533;g&#65533;&#65533;w&#65533;GD1&#65533;&#65533;[&#65533;}&#1835;f&#65533;b&#65533;&#65533;&#65533;H3.
&#65533;;V3&#65533;&#65533;}&#65533;C&#65533;3&#65533;&#65533;&#65533;{:9A&#65533;{!&#65533;#&#65533;&#65533;Le&#65533;aGr&#65533;u&#65533;?&#65533;&#65533;&#65533;&#65533;G4(&#65533;&#65533;&#1899;&#65533;&#65533;&#65533;&#187;&#65533;&#2012;&#65533;&#65533;&#65533;&#65533;B&#65533;&#65533;QGDX@&#65533;Y&#65533;=&#65533;#&#65533;4&#65533;&#65533;&#65533;=&#65533;{&#65533;E w%+X&#65533;&#65533;w&&#65533;oMO&#65533;>&#65533;&#65533;&#65533;&#65533;1'h&#65533;\&#65533;~!/D&#65533;/&#65533;FC&#65533;Xx&#65533;x&#65533;&#65533;&#65533;L&#65533;cD}&#65533;gE&#65533;&#65533;&#65533;&#65533;9V_z4a&#65533;&#65533;wHo2&#65533;g&#65533;&#65533;{O/&#65533;R&#65533;z&#65533;t&#1363;S<&#65533;<&#65533;(&#65533;4@&#65533;&#65533;&#65533;$&#65533;@&#65533;+&#65533;1&#65533;g,&#65533;&#65533;A&#65533;&#65533;&#65533;&#65533;
&#65533;&#65533;1#&#270;A&#65533;9&#65533;dI&#65533;%&#65533;&#65533;H&#65533;ReK&#65533;e&#65533;&#65533;R&#65533;I&#65533;(C&#164;&#65533;&#65533;eO&#65533;7&#65533;:&#65533;
&#65533;-&#65533;=S&#65533;&#65533;EQ&#65533;N&#65533;>&#65533;&#65533;V&#65533;:&#65533;?f&#65533;~&#65533;
&#65533;&#65533;&#65533;&#65533;BM&#65533;iB`c&#65533;&#65533;{k&#65533;&#65533;\&#65533;&#65533;&#65533;5&#65533;&#65533;&#2013;&#65533;&#65533; :&#65533;pa&#65533;&#65533;J&#65533;&#65533;&#65533;&#65533;i&#65533;A&#65533;7a&#65533;&#65533;M6&#65533;B`&#65533;&#65533;4&#65533;&#65533;&#65533;&#65533;h/+H&#65533;&#65533;H*&#65533;N: &#65533;&#65533;&#65533;V&#65533;(8e&#65533;f&#1619;,p&#65533;D&#65533;&#65533;k6&#65533;FI &#65533;&#967;&#65533;&#65533;&#65533;&#65533;6&#65533;)&#299;7&#65533;4i^H&#65533;&#65533;q&#65533;x&#65533;&#65533;&#65533;y&#65533;':&#65533;y&#65533;?*&#65533;)&#65533;^=&#65533;&#1187;Z&#65533;:&#65533;&#1471;&#65533;&#160;&#65533;&#65533;h V&#65533;&#479;&#65533;a,&#65533;\)H&#65533;"&#65533;p&#65533;	8&#65533;P&#65533;k&#65533;D&#65533;&#65533;&#65533;&#545;?((&#65533;Vlq&#65533;&#65533;^O&#65533;e&#65533;&#65533;F&#65533;x&#65533;&#1127;_&#65533;&#65533;&#65533;&#65533;&#65533;J &#65533;*jj&#65533;&#65533;&#65533;&#65533;B&#65533;&#65533;&#65533;&#65533;&#682;g&#65533;4@&#65533;&#65533;Z9&#35566;&#65533;4&#65533;&#65533;&#65533;&#65533;`&#65533;&#65533;&#65533;6b&#65533;0&#65533;&#587;-&#65533;&#65533;&#65533;L&#65533;&#65533;&#6382;&#65533;&#65533;&#65533;0&#65533;~&#65533;&#65533;N&#65533;&#65533;(&#143;,\&#65533;:&#65533;Z&#65533;&#65533;&#65533;&#65533;&#65533;o2/&#65533;&#1023;&#65533;&#65533;(&#65533;&#65533;&#65533;&#65533;&#65533;&#65533;P&#65533;&#1168;Q&#65533;&#65533; d&#1051;:&#65533;&#65533;&#65533;&#65533;&#65533;IV&#65533;&#65533;&#65533;%6hf&#17467;&#65533;Fh!&#65533;&#65533;)&#65533;&#934;&h5&#65533;:&#65533;H&#65533;&#480;@&#65533;&#65533;G2&#65533;({&#65533; &#65533;(&#65533;?S'&#65533;&#770;&#65533; 	 &#65533;&#65533;%&#65533;7&#65533;&#65533;&#65533;t&#65533;c1;&#65533;&#65533;z&#65533; &#65533;bB
&#65533;&#65533;\ &#65533;_&#65533;w"&#65533;.&#65533;(_&#65533;&#1207;_~=&#65533;S&#65533;&#65533;t,x(6X&#65533;&#65533;y&#65533;&#65533;&#65533;Xb&#65533;&#65533;&#65533;&#65533;"&#65533;&#65533;JR&#65533;TH2I&#65533;&#65533;&#65533;&#65533;&#755;&#65533;&#65533;&#65533;&#65533;jE&#65533;&#65533;&#65533;&#1306;C-t&#65533;K&#65533;&#65533;&#65533;&#65533;&#65533;K&#65533;&#1052;+/&#65533;&#20131;&#65533;7G&#65533;&#65533;7.1&#519;&#65533;&#65533;6L&#65533;0&#65533;(b&#65533; 2iL&#65533;H3T&#65533;L&#65533;&#65533;&#65533; &#65533;&#65533;$&#65533;m&#65533;4IK%m&#65533;ma;&#65533;&#65533;&#65533;V&#65533;f&#65533;b&#65533;&#65533;[&#65533;I&#65533;&#65533;&#65533;"&#65533;J&#65533;U?&#65533;o&#65533;&#65533;&#65533;&#65533;&#65533;&#65533;J&#65533;&#65533; R&#65533;oW,5H&#58486;&#65533;V&#65533;&#65533;XC/[g%&#65533;&#65533;Q&#1112;&#65533;&#65533;&#65533;&#65533;&#65533;{m&#65533;&#65533;&#65533;&#1892;&#65533;&#65533;&#65533;X&#1504;'&#1288;&#65533;"X&#65533;&#65533;"&#65533;X&#65533;H_wOQ!&#65533;&#65533;&#65533;&#65533;&#65533;&#65533;&#65533;&#65533;aeL&#65533;&#65533;&#65533;&#65533;o&#65533;&%&#65533;&#65533;
&#65533;&#65533;&#65533;&#690;"&#65533;hK{&#65533;&#65533;9&#65533;,&#65533;`>&#65533;&#1562;&#65533;f2&#65533;&#65533;&#65533;w&#65533;'M&#65533;&#65533;*&#1671;K&#65533;&#65533;A&#65533;&#65533;&#1848;&#65533;y&#65533;3(W&#65533;&#65533;&#65533;n&#65533;3[H &#65533;,&#65533;L&#65533;3&#65533;&#65533;&#65533;&#65533;&#65533;@&#65533;Hf$&#65533;&#65533;S&#65533;&#65533;&#65533;#?&#65533;&#65533;&#65533;H&#65533;3&#65533;&#65533;&#1568;6&#65533;&#65533;&#1416;&#65533;&#65533;*?K(\E&#65533;&#1272;)&#65533;&#65533;"&#65533;&#65533;&#65533;&r0nYzc&#65533;&#65533;&#65533;6g&#65533;m2&#65533; F7%&#65533;RiV&#65533;&#65533;3&#65533;&#65533;&#65533;l&#65533;R"&#65533;Z&#65533;-&#65533;l&#65533;A&#65533;&#65533;&#65533;x
D
&#65533;&#65533;&#65533;&#65533; VD!&#65533;&#65533;v7<9
&#65533;vyHI>&#65533;&#65533;/a&#65533;I&#65533;\&#65533;0=&#65533;&#65533;9&#65533;A:&#65533;&#65533;M&#65533;z&#65533;&#65533;#&#65533;&#65533;&#65533;&#65533;&#65533;*&#65533;&#65533;&#65533;&#65533;=&#65533;&#65533;O-ia:&#65533;&#65533;&#65533;U&#65533;&#65533;&#65533;K\|v&#65533;&#65533;&#1636;~&#65533;&#65533;_&#65533;
&#65533;&#65533;<&#65533;&#65533;i&#65533;)&#65533;@@&#65533;&#65533;&#65533;&#65533;j&#65533;&#65533;G&#65533;&#65533;,&#65533;-&#1024;@&#65533;<&#65533;&#65533;ia(&#65533;f&#65533;J&#65533;O&#65533;&#65533;6&#65533;&#65533;@2Q&#65533;&#65533;$&#65533;&#65533;&#65533;vu!&#65533;	&#65533;&#65533;@&#65533;p&#65533;&#65533;P &#65533;&#65533;L&#65533;:&#65533;&#65533;@<&#65533;&#65533;&#65533;m6&#65533;
&#65533;/&#65533;L`t&#65533;A&#65533;&#65533;@&#65533;'&#65533;c  @C&#65533;&#65533; h&#65533;'m
	&#65533;&#65533;&#259;l&#65533; &#65533;
&#65533;&#65533;&#65533;&#65533;	$	yd&#65533;z&#65533;R:&#65533;D&#65533;&#65533;&#65533;^:&#65533;X&#65533;&#65533;;1&#65533;&#65533;I&#65533;r&#65533;=&#65533;
2&#65533;$&#65533;VEJM&#65533;U&#65533;7&#65533;&#65533;jR(*3Y&#65533;P6&#65533;,&#65533;,C&#65533;&#65533;\&#65533;&#65533;L 03&#65533; &#65533;&#65533;I&#65533;&#65533;r&#65533;a:&#65533;_&#65533;&#65533;&#65533;&#65533;&#65533;~#&#65533;&#65533;O&#65533;&#65533;
'&#65533;3&#65533;&#1334;&#65533;)&#65533;&#65533;'m&#65533;&#65533;P&#65533;&#65533;m&#65533;&#65533;*&#65533;`&#65533;&)c:&#1241;&#65533;&#65533;gZs&#65533;x&#65533;&#65533;&&#65533;2&#65533;&#65533;`&#65533;&#65533;&#65533;p&#65533;'&#65533;f&#65533;S$&#65533;H&#65533;*&#65533;,&#65533;P`&#65533; *&#65533;N&#65533;&#65533;4HDE&#65533;Iu&#65533;6$<\V&#65533;F&#346;_B
mW&#65533;h&#65533;0&#65533; &#65533;=&#65533;&#1624;Pa6h&#65533;$q&#158;&#65533;g&#65533; &#65533;#&#65533;(G~&#65533;K&#65533;yHD&#65533;&#65533;"&#65533;&#65533;&#65533;8&#65533;&#65533;JP&#65533;0&#65533;&#65533;&#65533;F&#65533;&#65533;o{&#65533;&#65533;$&#65533;cJZ&#65533;R0&#65533;&#65533;)@+&#65533;A)&#65533;&#65533;U&#65533;:&#65533;D&#65533;&#65533;E&#65533;,-3&#826;&#65533;&#65533;&#65533;l&#65533;;]&#65533;I&#65533;Z&#65533;&#65533;&#65533;&#65533;h|9~&#65533;&#65533;$&#65533;&#65533;	A&#65533;&#65533;&#65533;&#65533;&#65533;&#479;. 2&#65533;&#65533;&#65533;&#65533;;&#65533;|&#65533;&#65533;O&#65533;*J&#65533;&#65533;&#65533;&#65533;g&#65533;&#65533;&#65533;'&#65533;&#65533;A&#65533;&#65533;&#65533;&#65533;&#65533;%&#65533;&#65533;tq&#65533;V$&#65533;&#65533;GA	&	&#65533;x&#65533;-B&#65533;&#65533;&#65533;@ &#65533;0&#65533;yC`&#65533;5&#65533;&#65533;x&#65533;&h&#65533;&#1795;T&#65533;$&#65533;&#65533;ED_&4&#65533;&#65533;&#65533;&#65533;&#65533;&#152;&#65533;&#65533;6[&#65533;!&#65533;T]&#65533;f&#65533;&#65533;O8&#65533;&#65533;&#65533;q&#65533;x&#65533;&#65533;(
&#65533;7&#65533;&#65533;0&#65533;^Qy&#65533;+<&#65533;Qa&#65533;v&#65533;M&#65533;&#65533;T&#65533;Z&#65533;&#65533;3 &#65533;&#65533;j&#65533;&#65533;%&#65533;&#65533;&#65533;4&#65533;S&#65533;a&#65533;_&#65533;&#65533;&#65533;&#65533;(&#65533;&#65533;9&#65533;&#65533;,&#65533;N&#65533;&#65533;z&#65533;.&#65533;r&#295;&#65533;*&#65533;g&#65533;
eN&#65533;l&#65533;&#65533;&#65533;&#65533;j&#65533;tZD#)DH&#65533;[c&#65533;f&#65533;T&#65533;k&#65533;&#65533; QR-P&#65533;	g&#65533;&#65533;\G&#65533;-P4&#65533;HJ8 n&#65533;&#65533; &#65533;&#65533;&#65533;Dq&#65533;7&#65533;&#65533;J8&#65533;?^&#65533;&#65533;&#65533;&#65533;&#65533;bP&#65533;?8&#65533;	&#65533;9$&#65533;(&#65533;&#65533;&#65533;W&#65533;&#65533;`0H8~F&#47967;CP&#65533;&#65533;D'&S &#65533;&#65533; &#65533;d&#65533;I&#65533;&#65533;X&#65533;Cb	&#65533;&#65533;&#65533;&#65533;&#65533;B&#65533;/&#65533;,&#65533;&#65533;E&#65533;&#65533;/&#65533;~Z&#1839;&#65533;&#65533;M&#65533;^u&#65533;0A\&#65533;z&#65533;&#65533;&#900;!u,&#65533;&#65533;
&#65533;&#65533;&#65533;0%)-&#65533;5&#65533;&#65533;&#65533;&#65533;&#65533;&#65533;&#65533;&#65533;&#65533;^X&#65533;l&#65533;@&#65533; g&#65533;&#65533;&#65533;&#65533;&#65533;&#65533;R-n&#65533;KE&#65533;&#65533;;&#65533;!M}&#65533;65&#65533;M&#65533;&#65533;&#65533;:&#65533;&#65533;&#65533;&#65533;	s&#65533;6&#65533;N&#65533;"u&#65533;&#65533; gc@_&#65533;AiX&#65533;U&#65533;&#65533;h&#65533;4HInm\&#65533;x&#65533;{7!&#65533;&#65533;&#65533;<&#65533;T &#65533;&#65533;`'&#65533;&#65533;A&#65533;q&#65533; ?&#65533;3H&#65533;&#65533;R&#65533;&#65533;(&#344;B&#65533;&#65533;&&#65533;&#65533;&#65533;&#65533;&#65533;l=&#65533; &#65533;&#65533; 0R.&#65533;R4P&#65533;&#65533;&#65533;EsV0
5 H@&#65533;&#65533;&#65533;i&#65533;A L+d^&#65533;&#1919;6&#65533;#6"&#65533;&#65533;e"&#65533;DH&#65533;D&#65533;&#65533;!:&#65533;&#65533;0&#65533;bIx&#65533;*&#65533;Jc&#65533;&#58436;DdB&#65533;Ff&#65533;"&#65533;&#65533;&#65533;&#65533;/&#65533;L&#65533;;oMbg&#65533;d&#65533;&#65533;<&#65533;GNLmBD\&#65533;&#65533;:&#65533;\&#65533;D&#65533;"C&#65533;&#65533; &#65533;&#65533;"H&#65533;&#65533;&#65533;&#65533;&#65533;BsL&#65533;2&#65533;-&#65533;&#65533;mk>&#65533;@&#166;P&#65533;&#65533;&#65533;&#65533;F&#65533;&#65533;&#65533;&#65533;@` <&#65533;$:&#65533;&#65533;&#65533;&#65533;F&#65533; &#65533;l&#65533; &#65533;&#65533;:K&#65533;&#65533;A&#65533;aB&#65533;&#65533;pp(&#65533;&#65533;&#65533;F7&#65533;`&#65533;8&#65533;eYt&#65533;h&#65533;*&#65533;A&#65533;&#65533;&#65533;&#65533;	2&#65533;f$r&#65533;Qf&#896;&#65533;&#65533;k&#65533;
4 &#65533;&#65533;@B&#65533;p(&#65533;"&#65533;nI&#293;&#65533;_&#65533;&#65533;!l&#65533;x &#65533;&#365;(n&#65533;)T&#65533;(&#65533;H&#65533;B&#65533;*&#65533;&#65533;x&#65533;&#65533;&#65533;&#65533;&&#65533;&#65533;&#65533;&#65533;q,&#65533;&#65533;02&#65533;&#65533;&#65533;&#65533;@&#65533;&#65533;q&#65533;&#65533;&#65533;&#65533;&#65533;&#65533;&#65533;g&#65533;`0~&#65533;&#65533;&#65533;&#65533;a&#65533;"&#65533;&#65533;v>&#65533;*&#65533;&#65533;&#65533;(
a]&#65533; 2a&#65533;&#65533;;$&#65533;&#65533;&#65533;&#65533;& m&#65533;
&#65533;s&#65533;&#65533;R?.&#65533;b&#65533;F&#65533;	&#65533;&#65533; &#65533;&#65533; h&#65533;6l&#65533;&#65533;&#65533;JX4!&#65533;&#65533;l&#65533;a(V&#65533;&#65533;&#65533;-&#65533;&#65533;&#65533;&#65533;r&#65533;8ni"mB&#1548;B<fl&#65533;"&#65533;k&#65533;)&#65533;$hT&#65533;)S&#65533;8Zn&#65533;4($&#65533;`&#1184;7&#65533;&#65533;&#65533;N"8&#65533;&#65533;&#65533; &#65533;&#65533;H&#65533;HB"&#65533;&#65533;(3&#65533;!&#1061;Zj)%""&#65533;&#65533;&#65533;'&#65533;&#65533;G&#65533;"I&#65533;&#65533;&#65533;&#464;&#65533;"&#65533;&#65533;db-$	(&#65533;&#65533;&#65533;&#65533;&#65533;L&#65533;"&#65533;&#65533;eLB&#65533;&#260;|&#775;0&#65533;&#65533;g*&#65533;Y)&#65533;&#65533;&#65533;&#65533;G$p&#65533;&#65533;8&#65533;v&#65533;X$^b&#65533;j&#65533; . $&#65533;&#65533;$4&#65533;&#65533;Vjn&#65533;"(&#65533;&#65533;m;&#65533;/&#65533;j&#65533;\n&#65533;6&#65533;[&#65533;
R ,&#65533;&#65533;&#65533;&f&#65533; &#65533;&#65533; &#65533;aB|R(S5&#65533;&#65533;&#65533;&#65533;&#65533;B&#65533;&#65533;A&#65533;$u&#65533;&#65533;h&#65533;[\r3&#65533;Y&#65533;i\ &#65533;:&#65533;&#65533;5J&#65533;n&#65533; &#65533;*5&#200;&#65533;5B&#65533;`&#65533;&#65533;V&#65533;v&#65533;K &#65533;&#65533;&#65533;&&#65533;&#65533;&#65533;^X&#65533;&#65533;P)&#65533;R&#65533;&#65533;r=&#65533;&#65533;&&#65533;&#65533;+{&#65533;&#1434;D&#1504;$&#65533;&#65533;z&#65533;dH{&#65533;&&#65533;$&#65533;$\&@&#65533;M bf|@	A&#65533;&#65533;&#65533;&#65533;d"O$&#65533;&#65533;&#65533;$&#65533;&#65533;~,&#65533;/&#65533;/m&#65533;#l&#65533;&#65533;&#65533;&#65533;0&#65533;1&#65533;&#65533;BBp
&#65533;&#65533;D&#65533;3v%S&#65533;H&#65533;*ek&#65533;EP&#65533;&#65533;n(
>&#65533;&#65533;&#65533;&#65533;&#65533;*&#65533;:C&#65533;&#65533; LaH&#1516;&#65533;H;&#65533;&#65533;&#65533;&#65533;&#65533;&#65533;&#65533;0&#65533;"8&#65533;@b49&#65533;H	&#65533;&#65533;&#65533;&#65533;4I&#65533;&#65533;I&#65533;4$|sco?k?L3&#65533;&#65533;RP&#65533;c&Q&#65533;2K&#65533;&$&#65533;&#65533;$:*$&#65533; +&#65533;"r&#65533;&#65533;NF&#65533;)&#65533;&#65533;Q&#65533;% &#65533;&#65533;&#65533;&#65533;x*R&#65533;B&#65533;hq&#65533;&#65533;B$&#65533;'*&#65533;G,gD&#65533;&#65533;HT&#65533;&,&#65533;-.&#65533;&#65533;e&#65533;&#65533;4&#65533;|&#1538;U&#65533;&#65533;A&#65533;&#65533; Ri0&#65533;bh.&#65533;/*O~`&#65533;&#65533;&#65533;;MD0s&#65533;"&#65533;&#65533; &#65533;u&#65533;&#65533;L&#65533;4&#1423;n&#65533;&#65533;&N&#65533;sF&#65533;RL&#65533;9&#65533;%m&#65533;&#65533;&#65533;&#65533;&#65533;&#65533;&&#65533;G+b&#65533;&#65533;&#65533;&#65533;&#65533;`O4!&#65533;&#65533;\C&#65533;&#65533;@&#65533;U b LB<<J5&#65533;&#65533;B&#65533; 7M&#65533;n&#65533;SF2H&#65533;$&#65533;&#65533;0&#65533;Y#&#65533;V&&#65533; &#65533;pk&#65533;&#65533;4&#65533;&#65533; &#65533;($&#65533;?&#65533;)t&#65533;&#65533;&#65533;&#65533;&#65533;&#65533;`&#65533;b&#462;&#65533;&#65533; \&#65533;&#147;D&#1035;w&#65533;&#65533; &#65533;!X&#65533;()&#65533;f&#65533;&#65533;;&#65533;zl1*&#65533;&#65533;&#65533;&#65533;>{~1&#65533;&#65533;M&#65533;&#65533;UB&#65533;&#65533;&#65533;&#65533;L&.[5&#65533;V.&#65533;(&#65533;&#65533;&#65533;*~&#65533;0&#65533;G &&#65533;W{&#65533;=/&#65533;&#65533;a^lG&#65533;@&#65533;pji5&#65533;&#65533;&#65533;Q&#65533;F2&#357;62&#65533;Q`&#65533;9E&#65533;&#65533;^? &#65533;t\&#65533;&#65533;"&#65533;&#65533;A&#65533;@&#65533;&#65533;&#65533;&#65533;&#65533;&#65533;&#65533;I&#65533;(&#65533;&#65533;L&#65533;&#65533;
&#65533;&#65533;
fD&#65533;!&#65533;&#65533;!&#65533;&#896;s"&#65533;r&#65533; &#65533;_?&#65533;0T&#65533;[KR*eu)ERpL&#65533;6PX&#65533;YN&#65533;9&#65533;&u&#65533;%5&#65533;4U&#65533;4 A&#65533;&&#65533;&#65533;D&#65533;`\&#65533; O&#65533; &#65533;&#65533;DR*5*m6{&#65533;WbJ>&#65533;I,+&#65533;&#65533;0&#65533;&#65533;J&#65533;m&#65533;&#65533;&#65533;d&#65533;rW&#65533;&#62893;+O-:L&#65533;@If&#65533;*}>l&#65533; &#65533;&#1322;}H&#65533;.M&#65533;.B&#65533;'&#65533;&#65533;&#65533;&#65533;&#65533;y'$6"0&#65533;l&#65533;q&#65533;&#65533;&#65533;	&#65533; Y&#1521;&#65533;6&#65533;%?&#65533;&#65533;&#65533;&#65533;66 &#65533;9&#65533;s&#65533;&#65533;&#65533;(&#65533;&@S&#65533;
S&#65533;&&#65533;@m&#65533;!1B&#65533;sA&#65533;&#65533;&#65533;&#65533; &#65533;5&#65533;&#65533;&#65533;&#65533;&#65533;j&#65533;&#65533;&#65533; p&#65533;	&#65533;p&#65533;$P&#65533;q&#65533;V2`&#65533;oI&#65533;&#65533;H?&#65533;&#65533;n&#65533;&#65533;&#65533;&#65533;&#65533;)&#65533;&#65533;&#65533;&#65533;&#65533;&#65533;&#65533; A&#65533;&#65533;% &#65533;&#65533;yC&#65533;()S1&#65533;&#65533;&#65533;E&#65533;X#^6&#65533;&#65533;w&#65533;&#65533;&#65533;{&#65533;&#65533;>&#1041;&#65533;&#65533;z&#65533;B*v-(.IK&#65533;M$P5&#65533;&#65533; &#65533;&#65533;-&#711;C&#65533;(y~&#65533;j&#65533;&#65533;`.&#65533;dg&#65533;&#65533;.&#65533;b0&&#65533;~t&#65533;&&&#65533;P&#65533;;&#65533;n&#65533;&#65533;50&#65533;q$&#65533;&#65533;	&#65533;XAbo&#65533;&#65533;$NC&#1968;&#65533;&#65533;&#65533;&#65533;(&#65533;RNTc&#65533;u&#65533;&#65533;aG"&#65533;&#65533;&#65533;X &#65533;&#65533;&#65533;+\&#65533;a&#65533;T @&#65533;b<&#65533; &#65533;@&#65533;&#65533;&#65533;@&#65533;&#65533;&#65533;&#65533;&#65533;&#65533;&#65533;Y&#65533;A&#65533;&#65533;&#65533;&#65533;&#65533;&#65533;
&#65533;W 
 &#65533;H&#65533;H&#65533;*&#65533;&#65533;+&#65533;UT&#65533;&#65533;&#14250;o&#65533;0?&#65533;V&#65533;&#65533;&#65533;*&#65533;5d'\l$J&#65533;&#65533;&#65533;&#65533;(U&#65533;&#65533;&#65533;&#65533;<&#65533;&#65533;&#65533;(c&#65533;i'&#65533;&#65533;8&#65533;#&#65533;9&#65533;&#65533;&#65533;NH&#65533;&#65533;?ed&#65533;HB-&#65533;&#65533;&#65533;&#65533;ji/lf&#65533;
A&#65533;&#65533;wjo-&#65533;&#65533;&#644;&#65533;iu$&#65533; &#65533;&$4T t&#65533;/%&#420;n&#65533;&#65533;r0&#65533;e&#65533;&#65533;^&#65533;i#&#65533;|&#65533;&#65533;Q&#65533;&#65533;Q&#678;3&#65533;&2&#65533;&#65533;F#&#65533;&#65533;&#65533;&#65533;&#65533;	2J8&#65533;w&#65533;&#65533;&#65533;
B&#65533;&#65533;&#65533;&#65533;2&#65533;&#65533;EA~&#65533;"t&#65533; &#65533;9(&#65533;p&#65533;&#65533;&#65533;jZ&#65533;%&#65533;&#65533;&#65533;SN&#65533;&#65533;&#65533;&#65533;T&#65533;-&#65533;&#65533;&#65533;&#65533;p&#65533;&#65533;&#65533;l&#65533;&#65533;&#65533;x&#65533;&#65533;&#65533; Z&#65533;&#65533;&#65533;&#65533;&#65533;3&#65533;	2!&#65533;&#65533;&#65533;PgE&#65533;WP&#65533;&#65533;&#65533;eeB&#65533;&#65533;H&#65533;][&#65533;&#65533;k&#65533;K&#65533;&#65533;I8P$D&#65533;$H&#65533;h&#65533;B&#1594;&#65533;M,&#65533;&#65533;,T&#65533;@e&#421;az&#65533;&#65533;wB&#65533;&#65533;K&#65533;h&#65533;&#65533;jy&#65533;"&#65533;/&#65533;&#65533;~*O$x`h&#65533;&#65533;3&#65533;&#65533;<&#65533;$&&#65533;	j	dI&#65533;&&#65533;&#65533;b&#65533;TKpb(&#65533;&#65533;H
K&#65533;&#65533;&#65533;&#65533;E
&#65533;&#65533;&#65533;&#65533;&#65533;$xT &#65533;&#65533;&&#65533;&#65533;&#65533;&#65533;&#65533;
2&#65533;&#65533;9&#65533;4&#65533; N&#65533;"&#65533;&#65533;&#65533;A@&#65533; &#65533;&#65533;rnr&#65533;5`&#65533;Eg&#65533;`&#65533;$&#1979;&#65533;v&#65533;&#1595;V &#65533;T.&#65533;&#65533;$$&#65533;&#65533;uR&#65533;C&#457;x&#65533;&&#65533; &#65533;[ BF:&#12050;&#65533;Rz&#65533;&#65533;&#1139;&#65533;p&#65533;E^&#65533;&#65533;&#365;&#65533;4)&#65533;&#65533;J,d&#65533;&#65533;N&#65533;+TF&#1550;&#65533;&#65533;G&#65533;f&#65533;&#65533;&#65533;;,&#721;&#65533;&#65533;,&#65533;&#65533;&#65533;&#65533;&#65533;7L\0(&#65533;ks&#65533;/N&#65533;B&#65533; &#65533;&#65533;=;&#65533;C+&#65533;&#65533;&#65533;&#65533;&#65533;&#65533;&#65533;&#65533;V`&#65533;GW6nb&#65533;&#65533;*eTn78&#65533;&#65533;3.c3&#65533;c&#65533;&#65533;2&#65533;&#65533;&#65533;:&#65533;[&#65533;&#522;E&#65533;&#65533;53$&#65533;!&#65533;p&#65533;&#65533;&#65533;&#65533;o&#65533;&#65533;&#65533;kw&#65533;&#65533;8{&#65533;&a&#65533;&#65533;&#65533;'Y|3&#65533;&#65533;VT&#65533;	[8"'?&#65533;08&#65533;&#65533;&#65533;&#1291;9&#216;&#65533;&#65533;&#65533;b@&#65533;rH&#65533;E&#65533;D@=i&#65533;&#65533;&#65533;YJ&#65533;Y6&#65533;0"z&#65533;&#65533;&#65533;&#65533;&#65533;&#561;&#65533;x&#65533;vI&#65533;I):5&#65533;$,@&#65533;hs;(<)&#65533;&#65533;&#65533;&&&#65533;&#65533;fvZ&#65533;&#65533;gN&#65533;B&#65533;&#65533;&#65533;&#65533;&#65533;&#65533;&#65533;|b&#65533;&#65533;G&#65533;<^&#65533;&#65533;$&#65533;0o&#65533;&#65533;B&#65533;#%$&#65533;4&#678;&#65533;&#65533;:&#65533;&#65533;I2&#65533;cN$&#65533; !A&#1830;s&#65533;E=&#65533;&#65533; fa&#65533;j2&#65533;ZX&#65533;4x$e&#65533;e&#65533; #f(2fCw&#65533;&#1120;"&#65533;U?B&#65533;&#65533;j&#253;w&#65533;&#65533;I&#65533;N&#65533;&#65533;U&#65533;j E2&#65533;&#65533;D&#65533;H&#65533;\&#65533;j&#65533;q2&#65533;&#65533;&#65533;&#65533;&#65533;&#65533;O&#65533;3E&#65533;K&#65533;av&#499;&#1627;&#65533;e"LD&#65533;&#65533;8&#65533;&#65533;^&#65533;w&#65533;&#65533;K>g&#65533;&#65533;=PF&#65533;&#65533;,I&#1580;&#65533;G&#65533;*-lf&#65533;&#65533;|(&#65533;&#65533;"&#65533;A&#65533;&#65533;&#65533; &#65533;&#65533;&#65533;&#65533;/,O &#65533;!&#65533;&#65533;g&#65533; &#65533;&#65533;N&#65533;E&#65533;&#65533;&#65533;G&#65533;@&#65533;&#65533;dy&#324;k&#65533;&#65533;}&#65533;&#65533;:&#65533;&#65533;*E8&#65533;`
$_8&#65533;&#65533;&#65533;&#65533;D&#65533;&*&#65533;-&#65533;&#65533;Qtv&#65533;AR&#65533;&#65533;F&#65533;&#65533;R?&#65533;&#37250;&#65533;&#65533;1 EtD&#65533;Y&#65533;1e&#65533;4Rc&#65533;&#65533;B&#65533;&#1571;&#65533;&#65533;&#65533;2j&#65533;Pl&#65533;&#65533;&#65533;p&#65533;B&#65533;6&#65533;	&#65533;y&#65533;+"p&#65533;"X&#65533;&#65533;&#65533;&#65533;&#65533;&#65533;&#65533;&#65533;<c&#65533;EJzu<&#65533;&#65533;&#65533;Nn&#65533;+9&#65533;&#65533;&#145;f&#65533;&#65533;&#2961;&#65533; &#65533;&#65533;&#65533;&#65533;&#65533;3,*\&#65533;&#65533;&#65533;&#65533;f8&#65533;g&#65533;&#65533;&#65533;&#65533;A&#496;#C&#65533;&#65533;\h&#163;I&#65533;w&#65533;&#65533;&#65533;2&#65533;&#65533;n&#65533;&#65533;&#65533;A&#65533;t\&#65533;&#65533;O&#65533;&#735;@&#65533;
&#65533;&#65533;&#65533;&#65533;B'&#65533;%&#65533;&#65533;/&#65533;K	&#65533;$&#65533;&#65533;oA&#65533;Q&#65533;&#65533;pr&#65533;
&#65533;i&#65533;N&#65533;&#65533;o&#65533;
&#65533;	&#65533;|&#65533;`A&#65533;&#65533;4o'&#65533;9&#65533;&#65533;&#641;eV-h&#65533;&#65533;#&#65533;T 0Dt&#65533;&#65533;t&#65533;2&#65533;@&#65533; W&#65533;i&#65533;%&#65533;&#65533;&#65533;&#65533;&#65533;&#65533;&#65533;&#65533;&#65533;&#65533;E&#65533;B&#65533;_%S&#65533;0l&#65533;^&#65533;&#65533;]1&#65533;&#65533;h&#65533;&#65533;]O&#65533;&#65533;&#65533;&#65533;A&#65533;xt&#65533;&#65533;&#65533;&#65533;.&#65533;&#65533;&#65533;&#65533;	?&#65533;&#65533;9&#65533;&#65533;&#65533;&#65533;&#65533;&#65533;{&#65533;&#65533;&#65533;&#65533;,&#65533;;&#65533;&#65533;&#65533;&#203;O&#65533;&#65533;&#65533;&#65533;U`Q&#65533;&#65533;&#383;g*&#65533;x&#65533;&#65533;&#65533;b&#65533;O&#65533;&#65533;C&#65533;&#65533;&#65533;h`&#65533;&#65533;&#769;&#65533;&#65533;f&&&#65533;&#65533;&#65533;J&#65533;&#1905;R6.&#65533;&#65533;!A;u&#65533;M6&#65533;xE&#65533;&#65533;Q&#161;x&#65533;&#65533;%&#65533;&#546;&#65533;E!EN%&#65533;&#65533;&#65533;&#65533;&#65533;I&#65533;8&#65533;B&#65533;u$UML&#65533;A^&#65533;&#65533;&#65533;d&#65533;&#65533;ky&#65533;BX_&#65533;E&#65533;f&#65533;&#65533;&#65533;ImM&#65533;O[&#65533;E&#65533;&#65533;aGny&#65533;&#65533;X&#65533;eR&#65533;?&#65533;&#65533;&#65533;&#65533;d&#65533;&#65533;&#65533;&#65533;
&#65533;)Zm
&#65533;&#65533;G &#65533;I[?y&#65533; &#65533;&#65533;k_Q&#65533;$&#65533;14&#65533;ZZ@&#65533;&#65533;&#65533;T+&#65533;IYG&#65533;ya'A&#65533;-&#65533;?;&#65533;t&#65533;&#65533;&#65533;&#65533;%'&#65533;q&#757;z\&#65533;&#985;&#65533;&#65533;p&#65533;&#65533;:&#11196;&#65533;&#65533;&#65533;&#65533;aA&#65533;&#65533;X&#65533;P&#65533;&#65533;&#65533;%$_&#65533;&#65533;&#65533;7&#65533;&#65533;&#65533;&#615;,}&#254;&#65533;xit&#65533;?&#65533;b G&-&#65533;`E#	!Kf@&#65533;&#61016;&#65533;d&#65533;&#65533;eC&#65533;&#65533;)&#65533;&#65533;Q&#65533;z&#65533;&#65533;&#65533;&#65533;.&#65533;&#65533;&#65533;&#65533;U9&#65533;~&#65533;m
I*)Pa&#65533;6&#65533;&#65533;&#65533;N&#65533;&#65533;&#65533;	i&&#65533;&#65533;Cj&#65533;&#65533;W6,&#65533;il&#65533;&#65533;i&#1141;&#796;H&4de&#65533;6&#1446;G&#65533;&#65533;&#65533;2&#65533;&#65533;e&#65533;[f&#65533;,&#65533;&#65533;&#65533;vhZL2&#65533;&#65533;di&#65533;&#65533;W@_u&#65533;&#65533;V&#65533;&#65533;4AK&#65533;P&#65533;WC-&#65533;b&#65533;. &#65533;q&#65533;Q&#65533;P&#65533;&#65533;6&#65533;]&#65533;&#65533;]W&#65533;oe&#65533;&#65533;v&#65533;&#65533;m&#65533;&#65533;x&#65533;&#65533;9&#65533;&#1970;&#65533;%&#65533;|&#65533;&#65533;&#65533;&#65533;~&#65533;W&#65533;&#65533;	u-&#65533;9D`+&#65533;&#65533;&#65533;&#65533;&#65533;&#65533;?&#65533;S&#65533;&#65533; &#65533;&#65533;&#65533;&#65533;?&#65533;dF&#65533;&#65533;&#65533;oB&#65533;&#65533;c&#65533;P&#65533;&#65533;QL&#65533;&#65533;7Ct&#65533;;&#65533;	&#65533;&#65533;{&#65533;&#65533;&#65533;&#475;M.=&#65533;G[}y1i&#65533;(6&#65533;&#65533;&#65533;CAU2&#910;tXPs&#889;2P-{&#65533;&#65533;hv ]r&#65533;&#65533;x+&#65533;L2eX5&#65533;&#65533;	Y@&#662;&#65533;&#65533;&#1348;&#65533;C&#65533;&#65533;uH&#65533;UF;&#65533;8&#65533;&#65533;I&#65533;,@&#65533; &#65533;&#65533;2&#65533;&#65533;M&#65533; Z&#65533;&#65533;KzT&#65533;&#65533;&#65533;*I&#65533;IuL&#65533;*U&#65533;m:&#65533;Yq~&#65533;&#65533;&#1753;&#65533;&#65533;(4a&#65533;&#65533;&#1452;&#65533;5&#65533;o&#65533;&#65533;B`x,&#65533;&#65533;GX&#65533;&#65533;y2&#65533;Z&#65533;@&#1692;&#65533;.BD&#65533;Q]&#65533;+&#65533;&#65533;X&#1169;!&#65533;&#65533;&#65533;z&#65533;e&#65533;&#65533;&#65533;&#65533;&#65533;&4&#65533;&#65533;&#65533;&#65533;&#65533;&#65533;F&#65533;q&#65533;2&#65533;:\l-{&#65533;&#65533;^2&#65533;&#65533;&#65533;)N`Y&#65533;33&#65533;&#65533;qNB&#65533;cx&#65533;D&#34631;}&#65533;&#65533;&0	*\&#65533;e&#65533; &#65533;&#65533;V&#65533;@&#65533;&#65533;L
&#65533;<&#65533;&#65533;)&#65533;4
?&#65533;&#65533;,&#65533;5&#65533;KXB&#65533;&#65533;&#65533;'&#65533;&#65533;'Op&#65533;n\QA&#1756;U&#1473;&#65533;,&#65533;&#65533;&#65533;&#65533;lp&#65533;&#65533;v&#65533;F&#185;&#65533;&#65533;8`&#65533;&#65533;0&#65533;I&#799;&#65533;&#453;&#65533;&#65533;&#65533;&#65533;&#65533;&#65533;&#65533;&#442;O4&#65533;,&#65533;&#65533;G"9bA*&#65533;&#65533;&#65533;&#65533;I&#65533;&#65533;&#65533;p%$&#65533;Lt&#65533;H&#65533;E&#65533;|HD"&#65533;&#65533;%&#65533;&#65533;~&#22795;&#364;[0&#65533;L&#65533;&#65533;	(i:&#1279;6*Hdq&#65533;I&#65533;G&#65533;&#65533;.zt&#65533;\&#65533;&#65533;X`&#65533;*&#65533;?0&#65533;&#65533;&#65533;d&#65533;+&#65533;W&#65533;g%?&#65533;&#868;
&#65533;Cr&#65533;I&#65533;&#65533;|ea&#65533;&#65533;&#65533;&#65533;H&#12882;JCR&#65533;N&#65533;&#65533;&#65533;X 
9ud$w&#65533;&#65533;&#65533;&#65533;&#65533;&#65533;&#65533;qAT&#65533;T&#65533;bT	)&#65533;pe6Uo&#65533;F&#65533; &#1648;J&#65533;&#65533;(!,&#65533;"&#65533;&#65533;*&#65533;"&#65533;hM&#65533;&#65533;&#1459;7&#65533;2&#65533;&#65533;1lk&#65533;r&#195;&#65533;#&#65533;r&#65533;{&#65533;I&#65533;le&#65533;[&#65533;8&#1070;p&&#65533;%&#65533;C&#65533;a?&#65533;&#65533;&#1257;&#65533;^&#65533;i	xh&#65533;!~&#65533;&#65533;&#65533;Ob&#990;&#65533;U&#65533;	H&#65533;P
/&#692;l&#65533;_e&#65533;&#65533;&#65533;&#65533;DjB"eP&#65533;)DK%&#65533;&#65533;&#65533;b&#1742;&#65533;&#65533;,&#65533;&#65533;&#65533; &#65533;DZ&#65533;&#65533;&#65533;C&#65533;&#65533;&#65533;"4&#65533;b&#65533;&#65533;&#65533;J&#65533;&#65533;\&#65533;&#1061;}&#65533;&#65533;T TL^H&#65533;oPB9&#65533;D&&#65533;&#65533;&#65533;lAU0&#65533;$&#65533;MHB&#65533;0P&#65533;(A&#65533;&#65533;&#65533;&#65533;:&#65533;&#65533;&#65533;VoV&#65533;&#65533;&#1407;&#65533;&#65533;&#65533;&#65533;;xW&#65533;&#65533;O&#65533;&#65533;&#1388;g&#65533;&#65533;>9&#65533;&#65533;&#65533;L&#65533;>&#65533;n&#65533;\D&#65533;&#65533;&#65533;&#65533;&#65533;!&#65533;"W&#65533;&#649;&#65533;&#65533;@6&#65533;
JJ(&#65533;Y&#65533;&#65533;'&#65533;5&#65533;f&#811;?&#65533;3!&#65533;&#65533;&#65533;A&#65533;Y(&#65533;3cH&#65533;&#65533;&#65533;&#65533;&#65533;&#65533;G&#25444;k=f2&#65533;d&#65533;!&#65533;&#65533;&#65533;B&#65533;l=*p&#65533;0&#65533;h)&#65533;[&#65533;<7!&#65533;&#65533;&#65533;J&#65533;P#&#65533;"n&#65533;Gt&#65533;|i<<&#65533;&#65533;&#65533;&#65533;A&#65533;&#65533;F&#65533;,z&#65533;i&#65533;D&#65533;&#65533;&#65533;[##))&#65533;"&#65533;~&#65533;E&#65533;G.&#65533;&#65533;&#65533;5&#65533;&#65533;Q1I&#65533;&#65533;P0&#65533;$` T&#65533;[*&#65533;@&#65533; y 0&#65533;J&#65533;0'<&#65533;)Q&#65533;c&#65533;&#65533;&#1608;&#504;&#65533;&#65533;ux&#65533;&#65533;&#65533;&#65533;:>&#65533;&#65533;&#65533;8g&#65533;!7&#65533;&#65533;E &#65533;&#65533;u&#65533;p&#65533;&#586;b.3&#65533;&#65533;\&#65533;Qg&#65533;f&#65533;&#65533;&#65533;&#1956;&#65533;8&#65533;&#590;u&#65533; x&#65533;`&#65533;n&#65533;&#65533;&#65533;	&#65533;w&#65533;?V&#65533;-9&#65533;&#65533;e1&#65533;B0&#65533;R&#65533;&#65533;|S&#562;&#65533;&#65533;f&#65533;&#65533;&#65533;&#65533;&#1192;F&#45158;=&#569;&#65533;m~x&#65533;&#65533;&#65533;e&#65533;G&#65533;&#10529;&#65533;&#65533;&#65533;&#65533;:G&#65533; Eh&#65533;&#65533;2&#65533;<&#65533;&#65533;[/M_&#65533;&#65533;)&#65533;/&#65533;&#65533;4TzZ&#65533;H&#65533;7*P&#65533;(0$&#1910;qESk&#65533;&#65533;&#65533;#&#65533;&#65533;&#65533;u&#65533;&#65533;&#2029;&#65533;&#65533;;\N.&#65533;
&#65533;&#65533;]&#65533;&#65533;X&#65533;:C&#65533;e8&#65533;`&#65533; 7&#65533;&#65533;Ei&#65533;&#65533;#.&#65533;&#65533;&#65533;i&#907;&#65533;DB&#65533;J&#65533;&#65533;oGco/&#476;&#65533;&#65533;&#65533;&#65533;h&#65533;<&#65533;J]&#65533;@ &#65533;&#245;&#65533;P&#65533;*$&#65533;&#65533;&#786;R{JZ C~&#65533;&#65533;Jl&#65533;-TV&#65533;=W8{(A&#65533;&#65533;&#65533;JW&#932;&#65533;B&#65533;&#21286;&#65533;&#65533;&#65533;&#65533;	&#65533;&#65533;c&#65533;&#65533;q~!&#752;&#65533;2&#65533;'&#65533;&#65533;&#65533;z&#65533;&#991;&;"&#65533;D2 
&#65533;&#65533;&#65533;&#65533;o&#65533;&#65533;W
&#65533;&#65533;&#65533;B&#65533;&#65533;&#65533;t&#65533;&#65533;&#65533;Ne&#65533;~m5&#65533;&#65533;&#65533;j!Z&#65533;`&#65533;&#65533;&#400;&#65533;u&#65533;O&#65533;&#65533;&#65533;Vb&#65533;&#65533;&#65533;&#65533;A|Ev&#65533;D&#65533;&#65533;B&#65533;H$&#65533;Mm_&#65533;&#65533;&#65533;v:&#65533;v& !H:/&#65533;!,A/xcc&#65533;;A&#65533;w&#65533;&#65533;U;&#65533;E*&#65533;&#65533;S0\	GS&#65533;&#65533;r&#65533;4$&#65533;&#65533;0&#65533;&#65533;?E?&#65533;&#65533;1@&#65533;1&#65533;%&#65533;sQp1
&#1219;G&#65533;&#65533;S&#65533;4&#65533;&#65533; S,&#65533;H&#65533;&#65533;	'S&#65533;zr&#65533;PqyZ&#65533;eA&#65533;Q7&#65533;&#65533;z&#65533;&#1187;=c]&#65533;G?&#65533;bT&#65533;?y&#65533;tiBA3s&#65533;UIQQT&#65533;&#65533;^&#65533;j9&#65533;b&#65533;^&#65533;&#65533;&#65533;&#65533;&#65533;}&#865;h&#65533;&#65533;&#65533;j&#65533;&#65533;&#65533;uRW	&#65533;`&#65533;&#65533;^&#65533;u&#65533;&#65533;,d8q&#930;^&#65533;C&#65533;&#65533;#&#65533;&#65533;M&#65533;9r9&#65533;&#65533;&#65533;E:&#65533;&#65533;p&#65533;M&#65533;8&#65533;&#65533;'&#65533;.&#65533;1&#65533;&#65533;@&#65533;tDU&#65533;P(&#65533;G&#65533;d^&#65533;#&#65533;&#65533;$C&#65533;&#65533;o&#65533;&#65533;Y\M&#65533;&#65533;&#65533;2i R&#65533;&#65533;[?&#65533;H?&#65533;r&#65533;&#65533;xM0&#65533; S)&#65533;&#65533;&#65533;%&#65533;&#65533;UG&#65533;&#65533;el&#65533;R&#1475;&#65533;t1	h&#65533;h&#65533;T&#65533;&#65533;R@u0@&#65533;w&#65533;@Ahe&#65533;]&#65533;&#65533;$	&#65533;&#65533;&#65533;|	!&#65533;&#65533;	q}&#65533; t'Q"|&#33265;&#65533;&#65533;O7&#65533;
&#65533;"`&#65533;&#65533;(&#65533;&#65533;7&#65533;vL&#65533;&#65533;C&#65533;d&#65533;&#65533;X&#65533;&#65533;vG rb[&#65533; Q&#65533;&#65533;C&#65533;&#65533;m&#65533;w-&#65533;8&#65533;k4&#65533;&#65533;&#65533;&#65533;vb?&#65533;&#65533;H&#65533;&#65533;&#65533;&#65533;V\EI%&#65533;.&#65533;G&#65533;pT&#65533;$&#65533;{&#65533;&#65533;=V2Wf&7&#65533;&#65533;&#65533;`&#65533;6[&#1432;&#65533;@2&#65533;R&#65533;&#65533;&#65533;&#65533;#&#65533;A&#65533;&#65533;&#65533;Rs2`rm&#65533;<5I\CZ&#65533;&#65533;o1g^&#65533;D@&#65533;	&#65533;&#65533;&#65533;g&#65533;&!`@<oH&#65533;U&#65533;&#65533;N&#65533;J&#65533;FB&#65533;&#65533;~&#65533;&#65533;h&#65533;&#65533;&#65533;&#65533;F&#65533;;9&#65533;&#65533;2&#65533;#i,&#1314;&#65533;R7e&#65533;&#65533;&#1626;
&#371769;9&#65533;9P&#65533;@&#65533;0e&#65533;&#65533;#&#65533;&#65533;&#65533;1&#65533;A&#65533;&q&#65533;&#65533;&#65533;&#65533;)&#65533;&#65533;&#65533;&#1628;&#65533;&#1052;&#65533;&#65533;&#65533;&#65533;W&#65533;)&#65533; *&#65533;&#65533;&#65533;a?&#65533;&#65533;xGyA2&#65533;
&#65533;&#65533;&#65533;q&#65533;&#65533;&&#65533;@7C&#65533;&#65533;Q\&#65533;&#65533;&#65533;'&#65533;ae&#65533;@&#65533;&#65533;<&#65533;cR&#65533;&#65533;&$&#65533;=Yf&#65533;nt[&&#65533;[&#65533;A>&#65533;q EB&#65533;H&#65533;rqi&#65533;&#65533;r&#65533;&#65533;#(^&#65533;2%j&#65533;bj&#65533;TN&#65533;&#65533;&#65533;J&#65533;&#65533;A&#65533;b~&#65533;&#65533;*&#65533;&#65533;0&#65533;*1&#1698;v&#65533;6&#65533;+p&#65533;<&#65533;&#1059;	&#65533;&#65533;&#65533; W&#65533;+&#65533;0&#65533;&#65533;p&#65533;Wu =*&#65533;B&#65533;U&#65533;Pz&#65533;Wz;&#65533;;&#65533;&#65533;>&#65533;&#65533;	&#65533;&#65533;&#65533;&#1129;&#65533;<z
&#65533;7&#1681;:R&#65533;&#65533;&#65533;&#1236;&#65533;&#65533;&#65533;2S&#65533;~)o&#65533;r&#65533;&#65533;&#65533;&#65533;8&#1557;[&#65533;+&#65533;=&#65533;Ag&#65533;&#65533;&#65533;p&#65533;HZ&#65533;&#65533;3*&#65533;=2&#65533;y&#65533;&#65533; &#65533;&#65533;l2>st$&#65533;1'&#65533;&#65533;1^&#65533;c&#65533;&#65533;&#65533;&#65533;&#65533;&#65533;&#65533;s&#65533;2RS&#65533;z&#65533;?c^@&#1357;&#65533;
_
a&#65533;&#65533;E}@&#65533;T&#65533;rJq&#65533;&#65533;d6/*&#65533;&#65533;&#583;&#65533;VE&#65533;I&#65533;&#65533;m&#65533;&#65533;)&#65533;&#65533;0&#65533;&#65533;,&#65533;SU#&#65533;&#65533;,7&#65533;,`	CG&#65533;&#65533;
QZ&#65533;A&#65533;&#65533;Cz&#65533;&#65533;e&#65533;&#65533;&#65533;&#65533;	&#65533;&#65533;t&#65533;&#65533;J&#65533;&P&#65533;&#39446;4&#65533;A)H&#65533;?&#65533;&#65533;x&#65533;&#65533;oAh&#65533;>&#65533;{&#65533;
&#65533;A1 B&#65533;!&#65533;x&#1080;P&#65533;p&#65533;'&#65533;QR&#65533;&#65533;r&#65533;&#65533;GB&#65533;@&#65533;5AJ
Q&#65533;>&#65533;
4[&#65533;H&#65533;h&#65533;&#65533; }b }?&#65533;&#65533;&#65533;Op&#65533;#IPB&#65533;&#665;&#65533;R&#65533;?Bg&#65533;&#641; ?f&#65533;N6pQ&#65533;u&#65533;&#65533;&#65533;A&#65533;&#65533;@&#65533;&#65533;lJgJ&#65533;&#65533;y&#65533;&#65533;&#65533;&#65533;9&#65533;
Q&#65533;O[&#65533;OEN&#65533; ZS@d&#65533;&#65533;&#65533;&#65533;&#65533;&#65533;S	&#65533;D&#65533;+T&#65533;q&#65533;Nx&#65533;ea&#65533;&#65533;{Xy&#65533;&#65533;&#65533;&#65533;pAr&#65533;&#1784;&#65533;&#65533;@b&#65533;lp&#65533;&#65533;&#65533;&#65533;y*&#65533;&#65533;0&#65533;r&#65533;<G&#65533;^&#65533;Z&#65533;&#65533;(1&#65533;H*&#65533;|,&#65533;&#65533;'qf&#65533;&#65533;Ta&#65533;q&#65533;H&#65533;A&#65533;&#65533;;&#65533;&#65533;}&#65533;!&#65533;k;&#65533;&1&#65533;&#65533;[6&#65533;&#65533;&#65533;P&#65533;&#65533;&#65533;&#65533;&#28077;&#65533;&#166;;&#65533;&#65533;&#65533;jz&#1531;&#65533;# &#65533;	A&#65533;j&#65533;&#65533;&#65533;&#1627;&#65533;&#731;&#65533;&#65533;&#65533;9&#65533;	&#65533;&#299;~&#65533;{A&#65533;&#65533;&#65533;	q&#65533;G&#65533;&#65533;Ay.&#65533;|DA=N&#65533;V&#65533;oj&#65533;Y&#65533;{&#65533;'&#65533;&#65533;FpAVFQ8&#65533;o&#65533;$$&#65533;Sm&#26565;
&#65533;&#65533;P$&#65533;&#65533;P &#65533;&#65533;&#65533;&#65533;RTa.&#65533;&#65533;11@&#65533;@up(&#65533;&#65533;&#65533;k&#65533;r?&#65533;4&#65533;&#65533;&#65533;Ps&#65533;9B&#65533;YJ<&#65533;&#1333;	~EK~C&#65533;&#65533;&#65533;&#1598;L&#65533;M&#65533;&#65533; <U&#65533;@&#65533;$&#65533;UVT&#65533;@&#65533;&#65533;&#65533;B&#65533;&#65533;U&#65533;&#65533;&#65533;&#65533;Z&#65533;_j&#65533;&#65533;&#65533;&#1141;h&#65533;&#65533;&#65533;&#65533;q,&#65533;n&#65533;&#312;&&#65533;#j&#65533;&#213;xw&#65533;&#65533;'h&#65533;C&#247;&#65533;K3pV&#65533;{1&#65533;&#65533;&#65533;&#65533;&#65533;]By&#65533;Q&#65533;&#65533;&#65533; &#65533;&#65533;&#65533;&#65533;&#65533;"&#65533;&#65533;kI&#65533;&#65533;&#65533;	&#65533; u?]&#65533;>&#65533;&#65533;0{d&#65533;;&#65533;|	&#65533;Z&#65533;*{4&#65533;HR&#65533;G&#65533;&#65533;"Z&#65533;7&#65533;T&#65533;Px&#65533;&#65533;&#65533;P&#65533;U&#65533;RU&#65533;&#65533;*&#65533;&#65533;&#65533;&#65533;a&#65533;&#65533;&#65533;&#1099;&#65533;_&#65533;&#65533;&#65533;
&#65533;&#65533;*&#65533;O&#65533;&#65533;A&#65533;&#65533;,@&#65533;&#65533;&#65533;@a#&#65533;&#65533;&#65533;&#1932;`&#65533;&#65533;p&#65533;F&#65533;&#2016;&#65533;&#65533;&#65533;U|X&#65533;&#65533;D:&#65533;`l&#65533;s&#65533;&#65533;	q"&#65533;&#777;&#65533;~&#65533;&#65533;	&#65533;A@<N&#65533;&#65533;EVd&#65533;&#65533;M&#16011;'&#65533;hd=3&#65533;7&#65533;&#65533;0{&#65533;&#65533;P&#25119;&#65533;)&#65533;&#65533;Q&#65533;$&#65533;r&#65533;jA&#65533;&#65533;&#65533;&#65533;	&#65533;;!&#65533;&#65533;&#65533;^&#65533;y&#65533;R$&#65533;&#65533;	&#65533;&#65533;;40&#65533;&#65533;.sS&#65533;&#65533;(&#65533;&$&eF&#65533;^H-&#65533;&#65533;\&#65533;K&#65533;&#65533;&#65533;
?&#65533;&#65533;	&#65533;&#65533;jU&#65533;t&#65533;&#65533;q&#65533;A4&#65533;~&#65533;&#65533;&#65533;&#795;a&#65533;&#65533;&#65533;&#827;&#65533;&#65533;h&#65533;&#65533;&#1628;&#65533;1&#65533;&#65533; &#65533;q&#65533;_l#&#65533;0w&#65533;&#65533;&#2000;&#65533;&#65533;jT&#65533;A&#65533;&#444;&#65533;C&#65533;&#65533;b{&#65533;&#65533;{&#65533;	&#1149;&#65533;&#65533;h&#65533;&#65533;&#65533;&#65533;Z7U&#65533;&#65533;nw&#65533;D@&#65533;D&#65533;
^&#65533;&#65533;&#65533;&#65533;(&#65533;7@k1&#65533;&#439;Sa&#65533;$&#65533;y&#611;&#65533;Q&#65533;&#65533;nc\p'`P&#65533;R&#65533;&#65533;q&#65533;&#183;r&#65533;&#65533;&#65533;&#65533;&#65533;2&#65533;j1&#65533;&#65533;&#65533;&#65533;&#65533; &#65533;A&#65533;&#65533;&#65533;&#65533;&#1706;&#65533;&#65533;&#65533;)L&#65533;Q&#65533;&#65533;`&#65533;&#65533;-(&#65533;&C&#65533;&#65533;&#65533;&#65533;&#65533;*&#65533;9&#65533;i&#65533;&#65533;i&#65533;&#65533;AP_&#65533;&#65533;N&#65533;#A&#65533;&#65533;J&#65533;&#65533;&#65533;&#1497;)&#65533;&#65533;n&#65533;&#65533;u&#65533;&#65533;&#65533;;&#65533;6&#65533;*&#65533;&#65533;&#65533;q"&#65533; &#65533;&#65533;>J&#65533;"0"&#65533;
&#65533;
#`&#65533;N&#65533;&#65533;&#65533;%0&#65533;W&#65533;P &#65533;^&#65533;&#65533;Q&#65533;&#65533;&#65533;D4&#65533;s&#65533;&#65533;&#2019;wH&#65533;&#65533;d	1s
&#1715;`&#65533;.S)TR&#1243;q$^?&#65533;&#65533;7z&#65533;hc&#65533;o&#65533;&#65533;h	&#65533;&#65533;Ba&#65533;&#631;/sy&#65533;m&#65533;&#65533;a&#65533;/&#65533;3x&#65533;&#65533;](&#65533;&#194;[a%L&#65533;&#547;8ePZq4&#65533;{$&#65533;&#65533;T1&#65533;&#65533;T&#65533;&#65533;$&#65533;&#65533;9&#65533;i&#65533;&#65533;&#65533;]~&#65533;&#65533;+&#65533;&#65533;&#65533;2~&#65533;s&#65533;&#65533;mL&#65533;&#65533;@&#65533;&#65533;P&#65533;&#65533;h&#65533;&#65533;&#65533;&#65533;'As&#65533;
&#65533;&#65533;
&#65533;	&#65533;&#65533;1&#65533;a>`&#65533;&#65533;&#65533;&#65533;&#65533; 	a	o8oX&#65533;&#65533;H&#65533;bP&#65533;Q&#65533;H&#65533;H&#65533;&#65533;g&#65533;&#65533;	q&#65533;&#65533;u%&#65533;&#65533;}Mt&#65533;@&#65533;~\?&#65533;P&#65533;&#65533;
&#65533;&#65533;&#65533;|S@&#65533;&#65533;[&#65533;&#65533;=&#65533;&#195;S`&#65533;C&#65533;&#65533;&#65533;&#65533;"&#65533;zJdH&#65533;&#65533;`&#65533;&#65533;&#65533;&#65533;I~Dsr&#65533;&#65533;&#65533;P1&#65533;&#65533;&#65533;$+&#65533;&#65533;&#65533;&#65533;&#65533;)&#65533;&#65533;r~HL&#65533;]>&#65533;&#65533;	P&#65533;)&#65533;Y&#65533;OM&#65533;	&#65533;&#65533;/16c&#65533;&#65533;&#65533;&#65533;&#65533;&#65533;&`&#65533;>&#65533;-&#65533;&#65533;! &#65533;	)Om&#65533;`a&#65533;&#65533;&#65533;&#65533;w&#65533;g&#65533;>7&#65533;&#65533;&#65533;@?&#65533;A&#65533;&#65533;&#65533;&#65533;&#65533; &#65533;D&#65533;`	&#65533;&#65533;C&#65533;&#65533;C&#65533;sQ`	&#65533;&#65533;5&#65533;VO &#65533;~&#65533;[_;|@&#65533;>&#65533;&#65533;v#p&#65533;&#65533;&#65533;
&#1885;&#65533;&#65533;q&#65533;5&#65533;8&#65533;&#65533;&#65533;&#65533;&#65533;&#65533;F&#65533;&#65533;,;&#65533;cf&#65533;&#65533;R\a&#65533;l&#65533;%&#65533;&#194;tb&#65533;ca&#65533;n&#65533;	2gF&#65533;&#65533;c&#65533;&#65533;&#65533;10&#65533;&#65533;
&#65533;/Q&#65533;!c&&#65533;&#65533;t&#65533;4B!U&#65533;r^=4k&#65533;&#65533;&#65533;&#65533;u&#65533;&#1318;&#65533;&#65533;VBk|&#65533;0j&#65533;d&#65533;&#1006;N
&#65533; 
Q&#65533;A&#65533;
&#65533;wX&#65533;w	!_O&#65533;1&#912;&#65533;&#65533;&#65533;&#65533;%&#65533;&#65533;&#65533;&#65533;-&#65533;j&#65533;&#65533;&#65533;	&#65533;&#65533;&&#65533;
-&#65533;- &#65533;&#65533;&#65533;&#65533;<&#65533;&#65533;R &#65533;S_?QdP&#65533;&#65533;&#65533;?h&#65533;&#65533;H&#65533;*&#65533;&#65533;!$&#65533;S&#65533;&#65533;&#65533;&#65533;$&#65533;zz&#65533;dx`&#1663;%&#65533;&#65533;&#65533;&#65533;&#129;%.&#65533;&#65533;b&#65533;G&#65533;N$)q&#65533;(K6iR&#65533;&#65533;&#65533;&#65533;+,&#65533;&#65533;bJ&#65533;PnV&#65533;XQc&#585;y~&#65533;&#65533;/&#65533;$&#65533;F&#65533;h\&#65533;e^&#1240;&#65533;H&#65533;,&&#65533;&#65533;%IKz&#18766;D&#65533;&#65533;JS&#65533;?1&#65533;&#65533;h&#65533;x&#34760;E&#65533;"&#65533;k ]&#65533;&#65533;&#65533;&#65533;&#65533;&#65533;&#65533;_&#65533;&#65533;&\&#65533;&#65533;a&#65533;I;	(&#65533;&#65533;&#65533;D$K&#65533;&#661;hD&#65533;&#65533;&#65533;&#65533;E`[&#65533;!&#65533;"&#65533;&9"&#65533;&#29862;&#65533;&#65533;W&#65533;^&#65533;&#65533;j&#65533;&#65533;?U&#65533;Z&#65533;&#65533;]&#65533;&#65533;&#65533;&#65533;&#65533;&#65533;'^&#65533;&#65533;&#65533;&#65533;&#65533;&#65533;&#65533;	&#65533;=&#65533;&#65533;E&#65533;&#65533;Ddg&#65533;&#65533;!&#65533;H&#65533;<&#65533;&#1028;&#65533;v&#65533;-[l&#65533;&#65533;&#65533;&#65533;&#65533;o&#65533;GC&#65533;-Hs&#65533;&#65533;&#65533;&#65533;&#65533;i&#65533;&#65533;&#65533;n%&#65533;P	&#65533;&#65533;RB&#65533;<&#65533;&#65533;&#1168;i&#65533;l&#65533;&#65533;$&#65533;&#65533;&#642;I&#65533;&#65533;&#65533;!/&&#65533;&#65533;&#65533;	&#65533;h,&#65533;&#65533;+&#611;&#65533;&#65533;&#65533;j&#65533;&#65533;&#65533;&#700;&&#65533;q"@*&#65533;&#65533;B&#65533;&#65533;J	&#65533;&#65533;Kb &#65533;&#65533;&#65533;&#48060;&#65533;&#65533;&#65533;.'&#65533;&#65533;rJ*&#65533;&#65533;&#65533;J8&#65533;H-K&#65533;&#65533;"&#65533;F&#65533;L&#5761;&#1052;H&#65533;Tc&#65533;$UFSM&#65533;9&#65533;&#65533;&#65533;5&#65533;r&#65533;&#65533;-<S&#65533;O&#65533;&#65533;&#65533;GP&#65533;t&#65533;1C&#65533;TtQF[$&#65533;/
&#65533; &#65533;X&#65533;&#65533;&#65533;&#1731;&#65533;&#65533;&#65533;g"&#65533;&#65533;H&#65533;N*&#65533;&#65533;o&#65533;&#65533;&#65533;*(?&#65533;*%&#65533;Fy&#34890;&#65533;&#65533;&#65533;),&#65533;&#65533;&#201;|&#65533;&#65533;#&#65533;$d&#65533;&#1234;&#65533;&#65533;?&#65533;g&#65533;f&#65533;&#130;&#65533;&&#65533;	&#65533;&#65533;2
o&#65533;&#65533;I&#65533;&#65533;+&#65533;&#65533;P&#65533;0&#65533;&#65533;r$&#65533;&#65533;-&#65533;&#65533;&#65533;	
&#65533;:&#65533;&#65533;#&#65533;&#65533;!!)&#65533;y&#65533;&#65533;Q&#65533;x`&#65533;&#65533;&#65533;&#65533;$&#65533;4x&#772;&#65533;L
&#65533;2&#740;Sb&#65533;&#65533;&#65533;&#65533;0S&#65533;&#65533;&#65533;\&#65533;&#65533;&#65533;F&#65533;&#65533;&#65533;(&#65533;&#65533; S&#65533;&#65533;&#65533;T&#65533;&#65533; jcH&#65533;j3 8&#65533;s&#65533;91&#65533;\&#65533;@&#65533;(&#65533;&#65533;h&#65533;&#65533;8&#65533;&#65533;:P&#65533;s&#65533;&#65533;&#65533;jb&#65533;&#65533;&#65533;u*`!&#65533;&#65533;&#65533;)V&#65533;g&#65533;&#65533;&#65533;&#65533;&#65533;=e"&#65533;"&#65533;'&#1343;lDi Rb&#65533;fS&#65533;v&#65533;	&#65533;&#65533;H'&#65533;aZ&#65533;mK&#65533;1&#65533;4&#65533;Z&#65533;X	?&#65533;&#65533;[&#65533;Bq&#65533;&#65533;&#65533;&#65533;&R
&#65533;&#65533;&#65533;&#65533;&#65533;&#65533;H*&#65533;Wz&#65533;&#65533;&#65533;%i&#65533;&#65533;&#65533;SW}&#65533;&#65533;48a&#65533;>X&#65533;4&#65533;&#51139;&#65533;2&#65533;&#65533;,&#65533;&#65533;&#65533;&#65533;&#65533;&#65533;,k"@~&#65533;|&#65533;&#65533;g&#65533;&#65533;&#65533;(zUJ&#65533;&#65533;&#65533;&#65533;\&#65533;R{&#65533;T&#65533;Y"&#65533;g}|&#65533;&#65533;K&#65533;T"O&#65533;&#1422;&#65533;&#65533;, o&#65533;x&#65533;b&#65533;&#65533;&#65533;&#65533;C&#65533;&#65533;&#65533;e&#65533;?Y&#65533;M,r5P!k &#65533;&#65533;I*W9&#65533;&#65533;&#65533;9&#65533;&#65533;?Z%&#65533;T&#65533;&#65533;&#65533;&#65533;&#65533;~&#355;&#65533;&#65533;$9&#65533;X(&#65533;&#65533;r&#65533;&#65533;&#1930;&#65533;&#65533;&#65533;&#65533;x@&#65533;&#65533;@&#65533;&#65533;&#65533;,PW> quY&#65533;&#65533;&#65533;&#65533;6u	w&#65533;&#65533;&#1554;1(
B5&#65533;&#65533;&#65533;~7A&#65533;ix&#65533;&#65533;&#65533;2F&#65533;L"&#65533;@Y"&#65533;&#65533;&#65533;&#65533; &#65533;hb&#65533;$&#65533;&#65533;KN&#65533;&#65533;D2&#65533;&#65533;&#65533;(P)`&#65533;&#65533;*r&#65533;&#65533;&#65533;&#65533;BS8&#65533;~&#65533;&#65533;?&#65533;&#65533;'0&#65533;HG&#65533;B&#65533;t&#65533;&#65533;&#1281;C&#65533;&#65533;@&#65533;Un&#65533;b@&#65533;Z&#65533;&#65533;l%h:1&#65533;X&#65533;&#65533; &#65533;$&#65533;&#65533;F&#1195;&#65533;A&#65533;G&#65533;X-iQ%&#65533;	&$}&#65533;&#526;&#65533;R/7S&#65533;A|S&#65533;f&#65533;&#65533;&#65533;&#65533;I&#65533;&#65533;(fR&#65533;H&#65533;11&#65533;a&#65533;3&#65533;&#65533;&#65533;&#65533;L&#65533;&#65533;&#65533;&#65533;5&#65533;&#65533;&#65533;&#65533;-&#65533;&#65533;x@&#65533;(j&#306;&#65533;<&#65533;#&#65533;A&#65533;&#65533;&#65533;cO=&#65533;&#65533;eDD)&#65533;&#65533;&#65533;
@&#65533;|&#65533;&#65533;&#1167;:&#592;\^p(&#65533;&#65533;r8&#65533;&#65533; '&#65533;&#65533;&#65533;:&#65533;!&#65533;P!G&#65533;H&#65533;G`IMa;&#65533;&#65533;HX&#65533;&#65533;&#65533;E&#65533;-&#1024;\J&#20921;&#65533;&#65533;&#65533;M&#65533;HE&#65533;&#65533;T.&#65533; &#65533;c&#65533;&#65533;S&#65533;&#65533;J}&#65533;&#65533;?q&#65533;<s&#65533;&#65533;&#65533;&#65533;&#65533;&#65533;&#65533;&&#65533;5g0&#65533;&#65533;&#65533;zUHU&#65533;.0&#65533;&#65533;9&#65533;$e t&#65533;&#65533;?e&#65533;\~D&#65533;M&#65533;g&#65533;X&#65533;&#65533;4&#65533;&#65533;&#65533;kH|&#65533;&#65533;&#65533;Ld&#65533;~AeR&#771;P&#65533;&#1729;Z&#65533;*(4&#65533;l&#65533;&#65533;+Ob&#65533;l&#65533;Q*&#65533;&#65533;_&#65533;&#65533;,&#65533;&#1412;!4&#65533;&#65533;&#65533;+&#65533;&#65533;k00u!6&#606;%4!&#65533;&#65533;i&#65533;$&#65533;r&#65533;&#65533;&#65533;&#65533;d&#65533;&#65533;&#65533;&#65533;V&#65533;&#65533;&#65533;Q]p&#1289;  &#65533;yL&#65533;&#65533;&#65533;1E58s&#65533;z&#65533;&#65533;&#65533;V)&#65533;Y&#65533;&#65533;?&#65533;{]&#65533;f5&#65533;&#65533;&#65533;&#65533;p+&#65533;&#65533;&#65533;&#65533;&#65533;&#65533;?&#65533;$B;>&#65533;0&#65533;&#65533;&#65533;&#65533;&#65533;"&#770;&#65533;h&#65533;Fb@E&#65533;C&#65533;&#65533;&#65533;e{&#65533;&#65533;t;&#65533;&#65533;&#65533;i!&#548;&#65533;J &#65533;BQQ0&#65533;V&#368;F,y&#65533;[)$9&#65533;&#65533;1n&#65533;&U&#65533;&#65533;&#65533;g&#65533;&#65533;&#65533;R&#65533;b.&#65533;&#65533;Oh&#65533;x&#65533;&#65533;&#65533;k6&#1368;&#1061;3#MEu&#393;&#65533;&#65533;Dd3&#65533;8b&#65533;&#65533;<j^&#65533;&#65533;&#65533;&#65533;&&#65533;&#65533;&#65533;%&#65533;E[&#65533;&#65533;&#65533;(lj&#65533;&#65533;?&P8+&#65533;]&#65533;&#65533;&#65533;J&#65533;&#65533;&#65533;k
&#65533;eNh&#65533;&#65533;1&#65533;$&#65533;&i(O
b&#65533;&#65533;H]V&#65533;&#65533;k&#65533;&#65533;4A&#65533;&#65533;-&#65533;`c&#65533;Yf&#65533;&#65533;%W&#65533;
'&#65533;&#65533;&#65533;&#65533;)&#1168;M&#65533;&#65533;E&#665;
#S&#65533;&#65533;81K?&#65533;ML3&#65533;R=0>:1V&#65533;&#65533;&#65533;&#65533;]Q{&#65533;g&#65533;&#65533;&#65533;&#65533;&#65533;KVR0e&#65533;{&#65533;N&#65533;}&#65533; &#65533;&#65533;3O&#65533;2h&#65533;m&#65533;I(&#65533;&#65533;&#65533;P&#65533;j)&#65533;'Rg&#65533;M&#65533;7&#65533;&#65533;_DS&#65533;&#65533;&#65533;&#976;3&#65533;&#1212;&#65533;jx&#65533;K 3&#65533;V &#658;0&#65533;GW)&#65533;xIBh&#65533;(&#65533;@&#65533;T&#65533;{JM&#65533;&#65533;&#65533;T'S"&#65533;&#65533;q&#65533;4v&&#65533;m&#65533;g:4{7&#65533;&#65533;&#65533;#&#513;iPFq&#65533;&#65533;&#65533;O&#65533;>&#65533;k&#65533;&#65533;nr&#65533;&#65533; [&#65533;D|
$N&#65533;d&#65533;@i&#65533; Z&#65533;2&#65533;&#65533;&#65533;&#65533;&#65533;:&#65533;&#65533;&#65533;$&#65533;pU`&#65533;^&#65533;6h"&#65533;r9C&#65533;&#65533; &#982;&#65533;0&#65533;	&#65533;L\&#65533;&#65533;c+&#549;mL&#65533;&#65533;@&#65533;&#65533;&#65533;&#65533;X&#65533;&#65533;&#65533;m&#65533;&#65533;&#65533;h1&#65533;@&#65533;#r&#65533;&#65533;L4&#65533;&#65533;Pq0Hz3&#65533;&#65533;L&#65533;&#65533;hi&#65533;)&#65533;c&#65533;&#65533;&#65533;%f&#65533;&#65533;&#65533;c&#65533;Y&#65533;$>&#65533;&#65533;&#65533;&#65533;t&#65533;%&#65533;x&#65533;&#65533;A&#65533;i'_oK&#65533;S&#65533;&#65533;1@&#65533;&#65533;%B&#65533;&#65533;&#2012;-&#65533;&#65533;'&#65533;&#311;&#65533;&#65533;&#65533;&#65533;&#65533;D&#65533;&#65533;&#65533;&#65533;&#65533;&#65533;IrK&#65533;\&#65533;&#65533;&#878; a&#1043;!;&#65533;&#65533;@j`'sn&#65533;k&#65533;&#65533;E&#65533; s!o&#65533;&#65533;&#65533;7&#65533;(&#65533;&#65533;D&#65533;L8c&#65533;&#1741;&&#65533;&#65533;&#65533;&#65533;f&#65533;x&#14624;	&#65533;&#65533;{&#65533;&#65533;&#65533;&#65533;&#65533;&#65533;i5&#65533; &#65533;D&#65533;&#65533;EQw&#65533;&#65533;15&#65533;cv&#65533;&#65533;<&#65533;&#1753;EX&#65533;&#65533;&#65533;&#65533;F&#65533;&#65533;FX&#65533;&#65533;*=&#65533;&#65533;&#65533;PR&#65533;&#65533;&#65533;<J&#65533;&#65533;6&#65533; 4&#65533;)-!	&#65533;A&#65533;l&#65533;$&#65533;&#1742;Y&#36023;&#65533;&#65533;&#65533;&#1755;&#65533;&#65533;&#65533;3&#65533;&#65533;=&#65533;&#65533;&#65533;9RI&#65533;2&#65533;&#65533;&#65533;q&#65533;@&#65533;&#65533;&#65533;&#65533;&#65533;#&#65533;&#65533;&#823;&#65533;&#65533;&#65533;,&#65533;&#65533;3&#65533;j&#65533;4&#65533;a?{&#65533;&#65533;@&#65533;k&#65533;&#65533;*d&#65533;1&#65533;&#65533;0&#65533;;.&#65533;&#65533;&#65533;B&#65533;)85&#65533;&#65533;&#6207;s&#65533;&#65533;!&#65533;&#65533;h&#65533;9&#65533;&#65533;&#65533;&#65533;&#65533;{&#65533;"8&#65533;&#65533;G&#65533;~&#65533;<l&#65533;J&#65533;&#65533;&#65533;&#65533;&#232;&#65533;&#65533;&#65533;&#65533;0A( &#65533;&#65533;9&#65533;&#65533;b&#65533;&#65533;sd&#65533;5&#65533;&#65533;&#65533;R9&#65533;r&#65533;eaA&#65533;y&#65533;&#65533;&#65533;D&#65533;&#65533;&#65533;&#1660;&#65533;A;&#156;&#65533;Ry&#65533;`&#65533;&#65533;&#65533; &#65533;1'&#65533;*&#65533;&#65533;&#65533;&#65533;CG3&#65533;&#65533;&#65533;&#1096; %&#65533;;-&#65533;&#186;?&#65533;&#65533;br4&#65533;?&#65533;8F&#65533;c&#65533;.D&#65533;&#65533;;2$&#65533;&#65533;&#65533;&#65533;UH&#65533;P{&#65533;S&#65533;7&#1326;7&#65533;?Z&#65533;&#65533;&#65533;!&#65533; &#65533;D&#65533;&#65533;qA&#65533;&#65533;)B$&#65533;&#65533;B&#65533;&#65533;&#65533;&#65533;Y &#65533;&#3889; x,	&#65533;&#65533;&#65533;&#65533;K&#65533;&#65533;Z&#65533;e&#65533;=&#65533;&#65533;&#65533;0&#65533;&#65533;X&#65533;&#65533;\&#65533;&#65533;H&#65533;&#65533;&#65533;!&#65533;K&#65533;Xb5&#65533;qdH&#65533;Fa&#65533;&#358;Z;&#65533;`&#59622;&#65533;&#65533;&#65533;%&#65533;7&#1825;&#65533;,1&#65533; &#65533;&#65533;4k&#65533;&#65533;&#65533;C&#65533;&#65533;&#65533;)&#65533;&#65533;&#65533;&#1592;j&#65533;Ik&#65533;&#65533;k&#65533;&n&#65533;<7&#65533;?&#65533;&#65533;8&#65533;&#65533;&#65533;#q&#65533;&#65533;+&#65533;;9&#65533;&#65533;t<&#65533;\#&#65533;&#65533;A&#65533;&#65533;&#65533;&#65533;&#65533;R&#65533;&#65533;%&#65533;b&#284;&#65533;J
&#65533;,&#65533;lc&#65533;&#65533;&#65533;&#65533;&#65533;&#65533;&#65533;4&#65533;&#65533;i,&#65533;&#65533;2&#65533;&#65533;&#65533;&#65533;&#65533;&#65533;;&#65533;&#65533;&#65533;&#65533;X&#65533;&#65533;&#65533;&#65533;7&#65533;&#65533;&#65533;&#65533;&#65533;&#65533;&#65533;CB_&#65533;&#65533;&#65533;&#65533;["&#65533;&#65533;&N&#65533;?&#65533; C&#65533;&#65533;1&#65533;&#1612;&#65533;&#65533;/&#65533;&#65533;KC&#65533; &#660;k&#65533;l&#1830;mJ
&#65533;&#65533;&#65533;&#65533;d&#65533;&#65533;&#1162;&#65533;&#65533;&#65533;&#65533;L&#65533;H&#65533;C&#65533;&#65533;\&#65533;&#617;M&#65533;&#65533;&#65533;&#65533;&#65533;&#65533;&#65533;&#65533;b	&#65533;i(&#65533;&#65533;2&#65533; &#65533;&#1104;&#65533;&#65533;&#65533;&#65533;&#829;&#65533;\&#65533;&#65533;t&#65533;&#65533;j&#65533;&#65533; &#65533;&#65533;#&#65533;&#65533;'&#65533;&#65533;&#30913;&#1420;1/&#65533;&#65533;&#65533;&#65533;&#65533;&#65533;&#65533;4&#65533;&#1036;$dF&#65533;&#65533;&#65533;&#65533;+F&#65533;+	&#65533;&#65533;&#65533;+&#65533;-&#65533;L&#65533;&#65533;;&#65533;,&#65533;(P&#65533;L&#65533;(M&#65533;2&#65533;}&#65533;&#65533;45 &#65533;C:&#65533;&#65533;&#65533;?P&#65533;&#65533;7&#65533;&#1284;&#65533;8&#65533;&#851;&#473;&#65533;A&#65533;2>&#65533;&#65533;&#65533;(6a&#65533;	&#65533;q(X&#65533;A&#65533;&#752;&#65533;&#65533;&#65533;&#65533;&#65533;=&#65533;(&#65533;&#65533;&#65533;@*&#65533;&#65533;&#65533;&#65533;	&#65533;I&#65533;&#65533;&#65533;X&#65533;!|P7&#65533;E&#65533;c&#65533;#D".8&#65533;T/T&#65533;&#65533;rO$&#65533;O&#65533;?*&#65533;&#794;C/,&#65533;&#65533;&#65533;h&#649;&#65533;&#65533;5&#65533;& &#65533;&#65533;&#65533;&#65533;EJ!]&#65533;pp&#65533;&#65533;0&#816;;&#65533;[&#65533;&#65533;&#65533;&#65533;&#65533;p&#65533;&#65533;y&#65533;\rC| I&#65533;&#65533;&#65533;3&#65533;G&#65533;&#65533;&#65533;&#65533;9&#65533;3ijQ-X&#65533;&#65533;&#65533;|T&#65533;J	e&#65533;&#297;&#65533;J&#65533;H&#65533;&#65533;&#65533;4U&#65533;.1&#65533;&#65533;H&#65533;%1R&#1809;1&&#65533;?&#65533;&#65533;7f&#890;[&&#65533;KsOa&#65533;&#65533;(&#65533;4&#676;&#970;&#65533;&#65533;+&#65533;&#65533;&#65533;&#65533; m&#65533;=&#65533;&#65533;0&#65533;&#65533;&#65533;&#65533;&#398;SPR&#65533;.&#65533;B&#65533;O&#65533;&#65533;G&#65533;!&#65533;&#65533;CtT/&#160;AI&#65533;V&#65533;+A-K&#65533;T&#65533;&#65533;&#65533;&#65533;{&#65533;&#65533;@&#65533;HD&#65533;)&#65533;&#65533;&#65533;&#65533;3&#65533;&#65533;&#65533;*&#65533;&#65533;&#65533;N&#65533;&#65533;7M&#65533;&#65533;f&#65533;j&#65533;&#65533;}&#65533;&#65533;&#65533;>1&#65533;E"B&#65533;&#65533;L&(e&#65533;V&#65533;U&#65533;[&#65533;&#65533;&#65533;R&#65533;&#65533;;&#65533;&#65533;&#65533;d4&#65533;c&#65533;&#65533;&#65533;D&#65533;80I&#65533;&#65533;&#275;aem!+&#1239;&#40484; &#65533;|&#857;5&#65533;&#65533;&#65533;jJ7M&#65533;5&#65533;D&#65533;|&#65533;&#65533;&#65533;&#65533;<&#65533;&#65533;&#65533;)&#65533;V&#65533;&#65533;&#65533;<&#65533; &#65533;&#65533;&#65533;D&#65533;&#65533;&#65533;{&#65533;&#65533;(IB}&#65533;&#65533;8&#65533;&#65533;&#698;j&#65533;&#65533;&#65533;&#65533;KB-&#65533;&#65533;qW&#65533;&#65533;$&#65533;F%7&#1082;&#65533;
&#65533;
&#65533;&#545; &#65533;&#65533;&#65533;AM&#65533;&#65533;&#65533;=&#65533;}-&#65533;Q=)&#65533;[&#65533;&#65533;C&[Bi&#65533;&#65533;&#65533;&#65533;;&#65533;=&#1540;E&#65533;\mX&#65533;&#65533;L&#65533;M&#65533;t&#65533;&#65533;&#65533;8&#65533;P<&#1392;&#65533;1&#65533;F0&#65533;XoB&#1039;c&#65533;2&#65533;&#65533;K[&#65533;Y&#65533;5m&#65533; Q&#65533;&#1724;&#65533;&#65533;&#65533;K},0k&#65533;&#65533;S-&#65533;&#65533;&#65533;&#1819;&#65533;H&#65533;%&#65533;%iS&#556;&#65533;r&#65533;sk&#65533;l&#1106;&#65533;&#65533;&#65533;;&#65533;&#65533;*Y&#65533;&#681;&#65533;&#65533;&#65533;&#65533;&#65533;6&#65533;&#65533;&#65533;z&#65533;&#65533;&#65533;\&#65533;0&#65533;&#65533;c&#979;<IQMB&#65533;CU&#65533;D&#65533;a,X&#65533;(8&#65533;&#65533;&#1360;&#65533;&#987;$&#65533;&#65533;Ik&#65533;F&#65533;&#376;&#65533;K&#1805;&#65533;FW&#65533;&#65533;&&#65533;KP&#65533;l&#1025;&#65533;.&#65533;UY&#1337;7&#65533;(&#65533;&#65533;L&#65533;&#65533;bH&#65533;OX&#65533;O&#65533;@&#65533;&#65533;KZ&#65533;&#65533;:h&#65533;x`/``&#65533;a&#65533;:&#65533;`&#65533;{&#65533;&#65533;QN&#65533;A&#65533;&#65533;&#3292;&#65533;&#65533;( &#1321;&#65533;&#65533;&#65533;&#65533;&#65533;&#65533;3&#65533;&#65533;8&#65533;E&#65533;&#65533;p&#65533;&#65533;^*&#65533;&#65533;&#65533;&#65533;&#65533;&#65533;V)&#65533;&#65533;&#65533;&#65533;&#65533;&#65533;&#65533;&#65533;&#65533;&#65533;&#65533;&#65533;&#65533;&#65533;/&#65533;&#65533;}5R&#65533;z&#65533;K&#65533;W&#65533;&#65533;&#65533;&#65533;W&2&#65533;&#65533;8&#65533;]&#65533;4y&#65533;&#65533;&#65533;&#8451;&#65533;&#65533;&#65533;-&#65533;&#65533;&#65533;&#65533;M
1b\&#65533;&#65533;j$P&#1156;ar&#65533;C9&#65533;EV<v&#215;&#65533;&#65533;&#65533;MbEA i5&#65533;`&#65533;7&#65533;X&#65533;&#65533;(&#65533;Gev&#601;&#65533;cDpM&#65533;kv&#65533;&#65533;p&#65533;:Lf&#65533;&#65533;Z&#1883;&#65533;&#65533;	&#65533;&#65533;;&#65533;&#483;&#65533;&#65533;665&#65533;&#65533;&#65533;&#65533;P%&#65533;&#65533;&#65533;"&#65533;&#65533;&#65533;8&#65533;B*?&#1982;&#65533;&#65533;^~3.&#65533;&#65533;]<U.Y[&#476;;&#65533;c&#65533;&&#65533;&#65533;&8&#65533;\f&#65533;&#65533;1g&#65533;&#964;&#65533;L&#65533;&#65533;&#65533;&#65533;z&#65533;&#65533;&#65533;&#65533;`&#65533;%&#65533;:&#65533;&#65533;/&#65533;&#65533; r&#65533;b&#65533;F7&#65533;&#1993;@g&#65533;Kg?.&#65533;&#65533;&#65533;PX&#65533;ph&#65533;&#65533;&#65533;&#255;h&#65533;Oi=Z&#65533;e&#65533;P&#65533;d/&#65533;UK*&#65533;&#65533;!&#65533;&#65533;!&#65533;&#906;&#65533;&#65533;z&#65533;L,(&#65533;&#65533;&#65533;&#65533;&&#65533;&#65533;&#65533;&#39113;&#65533;(r&#65533;&#65533;"&#65533;&#65533;&#65533;&#974;&#65533;_HB&#65533;&#65533;&#65533;&&#65533;&T&#65533;&#65533;&#65533;&#65533;&#65533;&#65533;&#1120;&#65533;&#65533;K.&#65533;c&#65533;&#65533;I&#65533;&#65533;&#65533;&#65533;&#65533;b&#149;&#65533;&#65533;K&#65533;&#5651;&#65533;5&#65533;\&#65533;&#65533;&#65533;&#65533;m&#&#65533;Aj&#65533;&#65533;&#65533;`&#65533;&#2002;&#65533;\&#65533;&#558;e&#65533;&#65533;=>g&#65533;&#65533;n&#65533;&#65533;@&#65533;p&#65533;&X&#65533;&#65533; .b&#65533;&#65533;&#65533;w!:&#65533;P9&#65533;&#65533;#&#65533;&#65533;3 b/S&#65533;&#65533;#&#65533;0&#65533;&#65533;&#65533;&#65533;&#65533;&#65533;M&#65533;&#65533;&#65533;b&#65533;&#65533;&#65533;&#65533;&#65533;&#65533;&#65533;&#65533;&#65533;&#65533;j&#65533;:@&#65533;X&#65533;&#65533; &#65533;jg&#669;&#65533;&#65533;&#65533;"
?#"_&#65533;&#65533;`FO&#65533;[."&#65533;fr&#65533;2&#65533;OEq&#65533;&#65533;(M&#65533;&#65533;&#65533;&#65533;.j&#65533;&#65533;&#65533;:&#65533;\&#515;&#65533;&#65533;X&#65533;&#65533;?q&#65533;7!&#65533;R&#65533;h&#65533;&#65533;&#65533;9Y+&#65533;%&#65533;
&#65533;&#65533;&#65533;%&#65533;v$&#65533;>:n&#65533;x&#65533;&#65533;l&#65533;&#65533;n&#65533;&&#65533;o&#65533;&#65533;2&#65533;QC&#65533;&#65533;&#65533;fd&#65533;&#527;&#65533;&#65533;&#373;C @o&#1120;&#1096;;&#65533;X&#65533;H&#65533;&#65533;n&#65533;&#65533;&#65533;e&#65533;N.+LR&#65533;&#65533;&#65533;&#65533;toV=i&#65533;I&#65533;&#65533;&#65533;&#65533;X]?&#1166;R&#65533; 7&#65533;&#65533;6&#65533;X&#65533;&#65533;8&#65533;c&#65533;&#65533;po&#1198;&#65533;
e&#65533;&#65533;&#65533;F&#65533;|{&#65533;&#470;&#641;&#65533;%&#65533;&#65533;&#65533;4-&#65533;
:&#65533;-&#65533;Y[B&#65533;&#65533;Kt&#65533;

F&#65533;&#65533;&#65533;&#65533;&#65533;hN&#65533;&#1418;	&#65533;`	&#65533;&#65533;d)&#65533;&#65533;&#65533;bN8&#65533;&#65533;&#65533;l&#65533;&#65533;&#65533;H&#65533;>]&#65533;&&#65533;n&#65533;)&#65533;&#65533;)&#65533;)~&#65533;&#65533;&#65533;&#65533;.&#65533;o&#766;&#65533;&#65533;:F&#65533;&#820;fffg&#1819;&#65533;&#65533;&#1433;d&#65533;X&#65533;0m&#1890;c&#65533;*&#65533;=&#65533;&#65533;tV&#65533;&#65533;&#65533;&#65533;&#65533;&#65533;F b&#65533;&#65533;O&#65533;%&#65533;P&#1059;$ ):&#65533;&#65533;<{@&#65533;&#65533;]&#65533;&#65533;`&#65533;`h&#65533;&#65533;&#65533;&#65533;&#65533;&#65533;B&#65533;9&#65533;&#65533;&#65533;&#65533;&#65533;6&#65533;&#1555;*&#49209;P&#65533;&#65533;&#65533;-&#65533;(&#65533;&#65533;"&#65533;4T&#65533;1%&#65533;>*Wi_&#1419;/&#65533;r~=Bb&#65533;&#65533;&#65533;d&#65533;;&#65533;&#65533;e.&#65533;rh*]&#65533;e&#65533;%_&#65533;&#65533;&#65533;=&#65533;&#1632;s82&#65533;M&#65533;>v&#65533;<o&#65533;&#65533;&#65533;&#65533;&#24087;&#65533;&#713;M&#65533;Y&#65533;&#65533;&#65533;9T&#276;S&#65533;0&#65533;&#65533;D&#65533;&#65533;2t&#65533;g&#65533;&#65533;Gl	G&#65533;&#65533;(&#65533;&#65533;&#65533;&#1028;)&#65533;TsoI&#65533;&#65533;Fo+F&#65533;&x&#65533;&#65533;s&#65533;&#221;&#65533;&#65533;;a&#2046;?G&@&#65533;o]W"Y&#65533;&#65533;&#65533;U"&#1216;&#65533;L&#28595;&#65533;&#65533;9jU(j&#65533;,&#65533;	&#65533;I&#65533;0&#65533;&#65533;&#65533;1&#65533;&#65533;&#65533;_3&#65533;_&#65533;*	&#65533;&#65533;&#65533;&#65533;&#65533;&#65533;&#65533;P`&#65533;p(`8&#65533;&#65533;&&#65533;] &#276;&#65533;j&#65533;t&#65533;iAHN&#65533;&#65533;&#65533;a&#65533;&#65533;Y9&#65533;&#65533;B&#65533;Y&#65533;y'&#340;&#65533;&#65533;*N&#65533;(; &#65533;&#65533;&#1450;bG&#65533;&#65533;&#65533;&#65533;&#638;{&#65533;&#65533;&#65533;&#65533;+&#65533;H&#65533;r&#65533;&#65533;xx&#65533;&#65533;&#65533;u~]L&#65533;&#65533;5&#65533;2&#65533;&#65533;|?kp# =&#65533;&#65533;<8&#65533;9p&#65533;&#65533;g&#65533;O&#65533;&#65533;O&#65533;y&#65533;&#65533;jFx&#65533;f&#65533;&#65533;=l&#65533;j&#65533;&#65533;&#65533;P&#65533;V&#65533;NV&#65533;&#65533;&#65533;&#65533;&#65533;&#65533;E&#65533;@&#65533;&#65533;&#65533;&#65533;(&#65533;	&#65533;&#65533;&#65533;8H@X&#65533;r&#65533;&#65533;(&#65533;&#65533;&#65533;&#65533;&#65533;&#65533;&#65533;>&#65533;&#65533;&#65533;&#65533;ox]d&#65533;&#65533;&#65533;&#65533;&#65533;}&#65533;&#1290;&#65533;&#65533;&#65533;&#65533;7a&#65533;>1&#65533;{&#65533;S&#65533;&#65533;&#65533;&#32763;~&#65533;R&#1857;1&#65533;a&#65533;x&#1652;S&#65533;C 'P&#65533;&#65533;&#65533;'&#65533;L&#65533;L85X&#65533;&#65533;|&#65533;<&#65533;&#65533;?&#65533;&#65533;" &#65533;&#65533;+&#65533;,&#65533;+U&#65533;&#1986;&#65533;&#65533;6-\ap	&#65533;K4jd&#65533;&#65533;&#464;"G&#65533;&#65533;&#65533;d&#65533;&#65533;S&#65533;D	&#65533;&#65533;&#65533;)&#65533;0&#65533;RJJ&#65533;9W&#65533;T&#65533;&#65533;&#65533;&#463;aB&#65533;x&#65533;$I&#65533;&#65533;&#65533;&#65533;z&#65533;&#65533;)&#1320;R&#65533;R&#65533;&#65533;0&#65533;U/u&#65533;"@&#65533; &#65533;&#65533;&#65533;$x&#65533;&#65533;Y&#65533;j&#65533;&#65533;&#65533;&#65533;&#65533;&#1784;]<(vd&#65533;
&#65533;&#65533;
!&#65533;Bb&#65533;&#65533;&#65533;&#65533;&#65533;&#1967;w&#65533;&#65533;5x&#65533;&#65533;&#1907;&#65533;&#710;&#65533;U&#65533;&#65533;4gFe&#65533;&#319;#,&#65533;-&#65533;_	\Kh&#65533;g&#65533;5&#65533;&#65533;&#65533;"I&#65533;&#65533;&#65533;&#65533;&#65533;e&#65533;&#65533;&#65533;&#65533;&#65533;&#1588;p&#65533;&#65533;K,&#65533;&#65533;tC&#65533;&#65533;:&#65533;&#65533;?H&#65533;&#65533;&#65533;hT&#65533;Nn_&#65533;&#65533;&#65533;glb&#65533;&#65533;&#65533;)&C2&#65533;7&#65533;&#2028;&#65533;&#65533;1&#65533;&#65533;TzP&#65533;&#65533;&#65533;\&#65533;&#65533;
&#65533;cQT&#65533;@&#65533;H)&#65533; &#65533;&#65533;(b&#65533;Y,&#65533;&#65533;J^B&#65533;&#838;~&#65533;&#65533;7&#65533;TXd]&#65533;&#65533;cy&#65533;x&#65533;W&#65533;UP^!F"e&#65533;&#65533;&#65533;dE&#65533;XZ8&#65533;&#65533;&#65533;?&#65533;R&#65533;C$*#`*&#65533;&#65533;&#65533;&#65533;I&#18708;"&#65533;&#65533;&#65533;Yj&#65533;%&#65533;]&#65533;&#65533;"&#65533;&#65533;5&#65533;d&#65533;&#65533;-^ 24^&#65533;&#65533;L&#65533;&#65533;&#65533;M&#65533;]&#65533;&#65533;yI^&#65533;&#65533;&#65533;R&#65533;1t&#65533;EK,q&#65533;yD%
y@a&#65533;&#65533;w"aT}0&#65533;}&#832;&#65533;%&#65533;H&#65533;&#65533;QJ/&#1604;&#65533;z&#65533;&#65533;4E&#65533;B&#65533;&#65533;?&#65533;L&#65533;&#65533;&#65533;WA&#65533;&#65533;&#65533;%q7:h\X]&#65533;xca}&#65533;"&#65533;&#65533;V&#65533;8zV&#1040;&#282;E&#65533;a&#65533;&#65533;%$&#65533;&#65533;B&#65533;&#65533;B&#65533;jkdH&#65533;&#65533;&#65533;R5&#65533;O#I&#65533;;n&#65533;&#65533;&#65533;.&#65533;k&#65533;&#65533;.&#65533;&#65533;&#1866;&#65533;&#65533;&#65533;&#65533;&#65533;+U^&#65533;	&#65533;&#65533;&#65533;)^t3I'0&#65533;7a7&#65533;&#65533;/l&#65533;&#65533;4q&#65533;&#65533;5&#65533;&#65533;M&#65533;!&#65533;^T&#65533;&#65533; q&#65533;A&#65533;.&#65533;&#40987;&#443;&#65533;y&#65533;&#65533;&#65533;GK(`U"7&#65533;&#65533;&#65533;&#65533;V"C&#65533;
&#65533;&#65533;
&#65533;&#65533;&#65533;;&#65533;&#65533;Sq[+*&#14482;&#306;&#65533;Ve&#65533;&#65533;O&#65533;&#65533;&#65533;B&#65533;ll&#65533;S[m\L\&#65533;v&#65533;?&#65533;&#65533;&#65533;?&#65533;?d&#65533;&#65533; &#65533;&#65533;&#65533;G<&#65533;&#65533;r/&#65533;&#65533;'&#65533;\@A|&#65533;&#65533;7&#65533;z&#1352;f&#65533;LUZ&#65533;/k&#65533;u@&#65533;&#65533;&#65533;!#%&#65533;I&#65533;&#65533;B&#65533;&#65533;,&#65533;&#65533;&#65533;&#65533;&#65533;&#65533;O5&#65533;&#65533;z&#65533;C&#65533;O&#65533;)w&#65533;&#65533;&#606;Zt&#65533;Af&#65533;:&#65533;H&#65533;&#65533;Q&#65533;g&#65533;&#65533;F$&#65533;&#65533;J)&#65533;&#65533;03&#65533;i&#65533;O&#65533;`&#65533;&#65533;Y&#65533;&#1618;&#65533;&#65533;&#65533;&#65533;%0.&#65533;&#65533;&#65533;.&#65533;Y&#65533;&#65533;;=&#65533;T&#65533;T	wC~r&#65533;&#436;&#65533;&#65533;&#65533;+tM&#65533;&#65533;&#65533;Z&#65533;&#65533;&#384;&#65533;c&#65533;&#65533;&#65533;	&#65533;&#65533;  &#65533;&#65533;&#65533;&#65533;&#65533;m &#65533;&#65533;t&#65533;]a&#65533;X@&#65533;T&#65533;&#65533;&#65533;&#65533;J&#65533;7&#65533;&#65533;&#65533;%&#65533;G&#65533;L&#1549;&#65533;0&#65533;.&#65533;&#65533;&#65533;&#65533;&#65533;&#65533;2!)E# &#65533;&bL$&#65533;:&#65533;Q&#65533;#D&#65533;&#65533;&#65533;<&#65533;&#65533;#O&#65533;XwD&#65533;$&#65533;S@&#65533;&#65533;O&#1437;&#65533;)&#65533;%&#65533;&#65533;&#65533;^&#65533;&#65533;&#65533;&#65533;&#965;\J]H&#65533;&#231;&#65533;&#65533;(&#65533;&#65533;T&#65533;,&#1028;&#65533;T&#65533;"p#T&#65533;q< &#65533;&#65533;Z&#65533;&#65533;G&#65533;:`&#65533;#}	HA6&#65533;&#368;T&#65533;?7)^&#65533; "W0&#65533;&#65533;xa&#65533;&#1304;%-&#65533;I2d&#65533;&#65533;&#65533;&#65533;ds&#65533;&#65533;&#65533;R6&#65533;&#65533;&#65533;6ATN&#65533; ,&#65533;&#65533;V&#65533;&#65533;&#65533;&#65533;@&#65533;h&#65533;&#65533;iaAZ&#65533;&#65533;>A&#65533;^&#65533;&#65533;q &#65533;&#65533;`)NGNZ&#65533;`~&#65533;k&#65533;]&#65533;V&#65533;&#65533;&#65533;&#65533;?&#65533;&#65533;HPE ~
(N!&#65533;&#65533;2E&#65533;&#65533;&#65533;l&#65533;&#65533;&#929;&#65533;&#65533;'+*%*&#65533;&#65533;&#65533;&#1420;&#65533;M&#65533;w&#65533;&#65533;&#65533;O}&#65533;S&#65533;&#65533;.&#65533;~r&#65533;B,&#65533;&#65533;<Ma&#65533;&#65533;P(R&#1463;&#65533;O|b&#65533;&#65533;&#65533;?>Q&#65533;N&#65533;&#65533;-&#422;&Z&#65533;,&#65533;&#65533;l&#65533;&#678;,r&#65533;&#65533;z&#65533;&#65533;&#65533;&#65533;H&#65533;
&#65533;&#65533;y&#65533;`&#65533;&#65533;&#65533;$i%&#65533;&#65533;&#65533; &#65533;
TW>eA&#65533;SF&#65533;&#65533;.UB&#65533;&#65533; T9&#65533;&#65533;U&#65533;r&#65533;&#65533;*5&#65533;&#65533;+&#65533;f&#65533;&#65533;&#65533;` &#65533;jZ&#65533;&#65533;$&#65533;	F&#65533;&#65533;&#65533;&#65533;&#65533;&#65533;B&#65533;r&#65533;&#65533;:L&#65533;\V&#65533;D#(15&#65533;R&#65533;}%&#65533;&#65533;&#65533;!&#65533;&#65533;,&#65533;Po&#65533;Ld'&#65533;HL&#65533;9&#1154;&#65533;OU&#65533;&#65533;2{&#65533;O&#65533;@&#65533;&#65533;y<&#65533;:&#65533;&#65533;S-&#65533;&#65533;&#65533;[&#65533;"&#65533;f&#65533;&#65533;&#65533;&#65533;&#65533;@&#65533;0&#65533;zn&#480;&#65533;&#65533;&#65533;W"&#65533;)LA&#65533;"A&#65533;V&#1684;&#65533;&#65533;&#65533;V(&#65533;&#65533;&#65533;&#65533;&#65533;|&#65533;&#65533;&#65533;b&#1586;&#65533;e&#65533;&#65533;&#65533;'&#65533;k&#65533;"&#65533;:L*xE&#65533;&#65533;&#65533;v"hkj&#65533;&#65533;Z&#642;h&#65533;&#65533;&#65533;&#65533;?&#1931;Kb&#65533;Z&#65533;&#65533;-&#65533;0K&#65533;&#65533;"u#*~&#65533;&#65533;&#65533;&#65533;7&#65533;"40&#65533;&#65533;V&#65533;qV&#65533;&#65533;&#65533;O&#65533;&#65533;>&#65533;uv&#65533;&#65533;,&#65533;&#65533;[&#65533;&#65533;&#65533;P&#65533;&#65533;$&#65533;`&#65533;m2&#65533;ei&#65533;<6&#867;<&#65533;&#65533;O&#65533;&#65533;4&#65533;JAeu&#65533;&#65533;H25(&#65533;&#65533;%	&#65533;&#65533;n&#65533;c&#65533;&#65533;&#65533;!&#65533;=&#65533;lW'(&#65533;&#65533;&#65533;t&#65533;E&#65533;TV&#65533;&#65533;&#1098;v)%#~j&#65533;-k&#65533;T&#65533;jP&#65533;&#65533;9&#65533;&#65533;7)&#1637;&#65533; j+&#65533;z&#2044;&#65533;@&#65533;&#65533;*t&#65533;&#65533;T&#65533;&#65533;g<&#65533;n&#65533;5&#65533;&#65533;&#65533;+^&#65533;&#65533;&#65533;&#65533;g;&#65533;&#65533;&#3502;&#65533;-&#65533;u&#65533;&#65533;&#65533;&#65533;&#65533;?&#65533;&#65533;&#903;&#65533;&#65533;&#65533;&#65533;&#65533;M&#1518;&#1001935;@&#65533;i&#65533;u&#65533;&#65533;&#65533;&#65533;&#65533;i&#65533;
&#65533;#&#65533;SEF&#65533;&#65533;c?Q#M&#65533;&#65533;&#65533;&#65533;&#65533;=&#65533;&#65533;N&#65533;8&#478;;&#65533;	:4I&#65533;&#65533;&#65533;&#65533;Y&#65533;>)&#65533;&#65533;jG+[&#1654;v)T6&#65533;:&#65533;3:N&#65533;E&#65533;&#65533;-C&#65533;\9l&#65533;D&&#65533;&#65533;&#65533;C%e&#65533;&#65533;Q%^@&#65533;G
MZ&#1685; &#65533;/D&#65533;|&#1331;A&#65533; &#1757;&#65533;&#65533;oGC&#65533;&#1956;&#65533;M&#65533;&#65533;|&#65533;Q&#65533;9&#65533;$Q`H &#65533;P>&#65533;&#65533;&#65533; =&#65533;@&#65533;
&#65533;&#65533;&#65533;'&#65533;Q&#65533; 9&#65533;BH&#65533;G|$&#65533;&#65533;&#65533;c&#65533;K&#65533;!e&#65533;&#65533;v&#65533;&#65533;&#65533;&#65533;&#65533; &#65533;&#65533;v&#65533;o&#65533;&#65533;&#65533;&#65533;Q&#65533;&#65533;&#65533;&#65533;0&#589;la>&#65533;r&#65533;&#65533;&#65533;&#65533; &#65533;$&#65533;&#65533;&#65533;s&#65533;&#65533;&#65533;&#65533;N&#65533;&#65533;&#65533;F&#65533;&#65533;mg 6 &#65533;&#1102;&#65533;&#65533;&#65533;S&#65533;&#65533;&#65533;5&#65533;&#65533;&#65533;&#65533;&#65533;5&#65533;&#65533;&#65533;[z&#65533;-0&#65533;{A&#65533;&#65533;8&#65533;&#65533;_;yOe&#65533;r;&#65533;L&#65533;I&#65533;&#65533;&#1998;_&#65533;&#65533;&#65533;&#65533;&#65533;&#65533;ps&#735;&#65533;T&#65533;@&#65533; (&#65533;6J&#65533;&#65533;;&#65533;BFn&#65533;IL&#65533;&#65533;a&#65533;&#65533;a[_&#65533;Cw&#65533;&#65533;&#65533;&#65533;&#65533;&#65533;]&#65533;&#65533;&#65533;&#65533;&#65533;=R 87&#65533;z&#65533;&#65533;5>&#65533;&#65533;V&#65533;&#65533;&#65533; &#65533;_&#65533;~&#1030;&#65533;&#65533;O &#65533;
9v&#65533;&#65533;&#65533;&#65533;o7l&#65533; &#65533;sA^;&#65533;p&#65533;&#65533;)&#1638;&#65533;&#65533;&#65533;&&#65533;&#65533;"M&#65533;&#65533;Q&#65533;&#65533;Cr&#65533;X&#65533;&#65533;f-&#1639;&#65533;h?9&#65533;&#65533;&#65533;&#65533;i&#65533;x&#65533;B &#65533;&#65533;&#65533;&#65533;&#65533;|&#65533;&#65533;j&#65533;t4B_q&#65533;&#65533;&#65533;&#65533;&#65533;V&#65533;<&#65533;h&#65533;&#65533;l	&#1742;&#65533;&#65533;&#65533;&#65533;&#65533;H&#65533;&#65533;&#65533;&#65533; &#1083;=&#65533;NAE(&#65533;&#65533;&#65533;&#65533;M@&#65533;&#65533;&#65533;h&#65533;&#65533;&#65533;'	&#65533;&#65533;sQ&#65533;H&#65533;&#65533;~_&#65533;&#65533;}&#65533;&#65533;|&#65533;&#65533;y&#65533;]^P}&#65533;&#1369;&#665;T&#65533;&#65533;H&#65533;&#65533;y&#65533;&#65533;mB&#65533; l&#65533;&#65533;1D&#65533;&#65533;&#65533;&#65533;&#65533;1&#65533;&#65533;&#65533;$&#65533;AhU&#65533;B&#65533;&#65533;&#65533;&#65533;&#65533;T&#65533;UZ&#65533;&#65533;?&#65533;>&#65533;&#65533;G&#65533;&#65533;&#65533;1u&#65533;&#65533;u_&#65533;&#65533;\&#65533;pu&#65533;]b-a9&#65533;&#65533;&#65533;X&#65533;&#65533;_&#65533;&#65533;&#65533;qH&#65533;&#65533;P&#65533;OD&#804;&#65533;&#212;b&#65533;EG&#65533;&#65533;&#65533;&#65533;&#65533;&#65533;&#65533;U&#65533;t`]&#65533;S&#65533;&#65533;M&#65533;V&#65533;_,&#65533;&#65533;&#65533;M[|T&#65533;&#65533;D&#65533;Mk}&#65533;v &#65533;)&#65533;&#65533;&#65533;&#1485;&#65533;K&#65533;,&#65533;,"i&#65533;4&#65533;&#65533;
&#65533;&#65533;v=&#65533;&#606;&#65533;&#65533;eW&#65533;&#65533;&#65533;z&#65533;&#1005;	&#65533;]&#65533;O&#65533;T&#65533;I&#65533;:&#1696;^&#65533;O&#65533;&#65533;&#65533;&#65533;a_&#65533;c&#65533;}<&#65533;&#65533;&#65533;y&#65533;\&#65533;e&#65533;TL&#65533;&#65533;\T&#65533;A&#65533;[H&#65533;\)&#65533;DX&#65533;E&#65533;D&#65533;YeU&#65533;d&#65533;F&#65533;!|]A\.&#65533;dH&#65533;&#65533;&#65533;	&#65533;&#65533;&#65533;&#65533;&#65533;&#65533;9&#65533;J&#65533;&#65533;&#65533;&#65533;&#65533;&#65533;"&#65533;s	&#65533;&#65533;?&&#65533;&#65533;=>&#65533;Oj#7Bb&#65533;&#65533;&#65533;G&#65533;&#65533;a&#65533;_TT&#65533;}&#65533;&#815;&#65533;SD&#65533;A&#65533;{A&#65533; &#65533;$
&#65533;&#65533;I3&#65533;&#65533;&#65533;L,6&#65533;}&#65533;L&#65533;&#65533;&#65533;x&#65533;A&#65533;&#65533;&#65533;T2Z&#65533;&#65533;m i&#65533;&#65533;|d&#1766;&#1652;&#65533;&#65533;0&#65533;	&#65533;&#65533;	&#65533;}%I<&#65533;z&#65533;&#65533;&#65533;&#65533;&#65533;&#65533;&#65533;o&#65533;&#65533;Q^&#65533;N&#65533;&#65533;&#65533;i_6&:&#65533;	9&#65533;&#65533;c!!z&#65533;&#65533;&#65533;!N&#65533;!>&#65533;&#65533;&#65533;R&#65533; &#65533;&#65533;B&#65533;# &#65533;&#65533;&#65533;&#65533;&#65533;&#65533;x&#65533;u&#65533;`O&#65533;f&#65533;&#65533;G&#65533;&#65533;Iai&#65533;M&#65533;&#65533;&#65533;&#65533;&#65533;&#1876;&#65533;&#65533;&#65533;.~&#65533;&#65533;&#1943;U&#65533;&#65533;qBE.&#65533;&#65533;HF'~IgI&#65533;&#65533;&#545;Hr&#65533;I&#65533;&#65533;&#65533;
&#65533;P/&#65533;g&#65533;P&#65533;&#65533;@y&&#65533;	&#1124;&#65533;IU&#65533;&#65533;&#65533;m_&#65533; &#1013;&#65533;$YDb&#65533;&#1595;V$>W&#65533;%O&#65533;L&#65533;&#817;I&#65533;&#65533;XWB&#65533;_A}\&#65533;&#65533;@&#65533;I&#65533;&#65533;G@&#65533;&#65533;<QA&#65533;&#65533;<e&#65533;Q&#65533;+&#65533;H8&#65533;&#252;&#65533;&#65533;]<}&#65533;B|tT&#65533;h&#65533;zZ&#65533;@&#65533;&#65533;{&#65533;b&#65533;A &#933;&#65533;&#65533;&#65533;G8&#65533;}I&#65533;&#65533;&#65533;[N&#65533;&#65533;&#65533;MW&#65533;deF&#65533;:bH&#65533;&#65533;&#65533;&#864;"&#65533;M.&#65533;&#45148;g&#65533;^&#65533;u&#65533;&#65533;"?&#65533;&#65533;'ai&#65533;A&#65533;&#65533;A&#65533;&#65533;&#65533;&#65533;D&#65533;I&#65533;N&#65533;&#1824;!&#65533;(!U&#65533;&#65533;i&#65533;\TxUR=C&#65533;)-&#65533;r&#65533;rf&#65533;Fn&#65533;&#65533;
Nz&#65533;0&#65533;LDy&#65533;&#65533;/&#65533;Py&#65533;z&#65533;&#65533;&#65533;&#65533;!&#65533;a&#65533;&#65533;4^&#65533;&#1725;&#65533;&#65533;<DM&#675;6v&#65533;BpR&#65533;IF&#65533;&#65533;&#65533;&#65533;&#65533;x&#65533;&#65533;&#65533;&#65533;l
&#65533;.&#65533;m&#65533;&#65533;&#65533;E:1&#65533;X&#65533;&#65533;&#132;FX@w&#65533;&#65533;x&#455;b&#65533;v&#65533;&#1225;&#65533;&#65533;T&#65533;V[&#65533;&#65533;e&#65533;([zJ+&#65533;&#1558;&#65533;JTD&#65533;&#65533;&#65533;&#65533;1&#65533;&#65533;&#65533;Oqk'-)=j&#65533;u&#65533;&&#65533;&#65533;_&#65533;&#65533;^Nn&#65533;&#65533;&#65533;H&#65533;&#65533;&#65533;&#657;&#65533;&#65533; &#65533;&#65533;&#65533;B&#65533;M&#65533;	&#65533;&#65533;E&#65533;eZ&#65533;&#65533;N&#65533;&#65533;-A>&#65533;s&#65533;&#65533;s&#65533;&#65533;|].&#65533;&#65533;&#65533;d+=&#65533;H&#65533;&#65533;A&#65533;-Q,&#65533;j'Hv&#65533;ul&#65533;l&#65533;Bj09&#65533;&#65533;S&#65533;C&#65533;&#65533;&#65533;&#65533;&#65533;B&#65533;&#1620;f
&#65533;&#65533;&#65533;&#65533; u&#65533;&#65533;&#65533;$&#65533;&#65533;A&#65533;gE&#65533;&#65533;$&#65533;$	&#65533;8>&#65533;&#65533;A&#65533;V&#65533;D&#65533;&#65533;G&#65533;G<&#65533;N&#65533;t(:&#65533;&#65533;i&#65533;&#65533;&#1616;&#65533;*&#65533;&#65533;&#65533;&#65533;w&#65533;&#65533;}&#65533;][&#65533;b&#65533;&#65533;&#65533;u&#65533;1zG_+&#65533;*&#65533;R<&#65533;ne&#65533;,&#65533;&#65533;QA&#65533;&#65533;$i&#65533;$rR&#65533;2&#65533;s&#65533;&#65533;P&#65533;V&&#65533;B&#65533;>&#65533;k&#65533;&#65533;E\&#65533;&#65533;z&#65533;&#65533;I&&#65533;&#65533;c&#65533;&#65533;&#65533;&#65533;&#65533;&#65533;Q&#65533;+&#65533;&#65533;&#65533;\&#65533;!U)&#38499;&#65533;&#65533;&#65533;&#65533;&#65533;&#413;&#65533;&#65533;)&#65533;&#65533;uda&#65533;&#65533;~&#65533;F&#65533;$&#65533;.&#426;&#65533;n&#65533;RI&#65533;&#65533;Z&#65533;&#65533;A o&#65533;&#65533;W&#65533;&#65533;N&#65533;&#65533;&#65533;&#65533;'9/&#65533;&#65533;,&#65533;Q&#65533;&#65533;%&#65533;%eR&#65533;&#65533;%&#65533;V&#65533;T&#65533;-&#65533;&#1193;&#65533;&#65533;b&#65533;Go&#65533;&#65533;o&#65533;&#65533;D&#65533; &#65533;&#65533; [/>`R&#65533; $&#65533;&#28420;\&#65533;e}0Qw&#65533;&#65533;&#65533;&#65533;&#65533;&#1193;-8}(&#65533;&#65533;-&#65533;i&#65533;&#65533;&#65533;&#65533;N&#1620;&#37705;f&#65533;&&#65533;[&#65533;w&#65533;]&#65533;&#65533;&#65533;&#65533;&#65533;w&#65533;hF&#65533;TQ~Y&#65533;&#65533;LbY&#65533;$&#65533;4&#65533;&#65533;8&#65533;fAZ&#65533;~_N~&?&#65533;&#65533;&#65533;&#65533;&#65533;&#65533;&#65533;&#65533;a&#65533;p&#65533;&#65533;<b&#65533;&#65533;&#65533;&#65533;&#65533;&#65533;XZ&#65533;\&#65533;]&#65533;SHA.^&#65533;q&#65533;B&#65533;&#65533;!{&#65533;&#65533;tJ,&#65533;&#919;&#65533;&#65533;Ve&#65533;tV&#65533;&#65533;FgV&#65533;q3&#65533;t~1&#65533;&#65533;&#65533;?&#1286;&#310;qt&#65533;n+&#65533;1&#65533;d&#65533;&#65533;J.&#65533;&#65533;n~&#65533;,&#65533;&#65533;{k&#65533;&#65533;&#65533;&#65533;$&#65533;&#65533;@N&#65533;&#65533;&#2011;&#65533;&#65533;/&#65533;nmC&#65533;&#65533;A&#65533;&#65533;Z li&#65533;|p&#65533;&#65533;&#65533;R&#65533;&#65533;sL&#65533;>&#65533;&#65533;&#65533;&#65533;8&#65533;&#65533;&#65533;&#65533;&#65533;I=	&#65533;&#65533;&#65533;XA&#65533;&#65533;&#65533;&#65533;.&#65533;&#65533;ll&#65533;&#65533;!&#65533;&#65533;_&#65533;y`&#65533;&#65533;&#65533;&#65533;np&#65533;&#65533;&#65533;T&#65533;rh&#65533;&#65533;E&#65533;&#65533;P&#65533;CRh+dV&#65533;&#65533;Y&#65533;^A&#65533;\&#65533;Y&#65533;&#65533;y3&#65533; dy&#65533;&#65533;&#65533;&#65533; 1:&#65533;&#65533;&#201;C&#65533;&#65533;&#65533;Y&#65533;&#65533;Y&#1722;&#65533;s&#65533;}n&#65533;tn&#65533;X&#1688;&#65533;&#65533;D&#65533;&#65533;qV&#65533;;&#65533;&#65533;&#65533;&#65533;&#65533;&#65533;TedTM,&#65533;Xs&#65533;&#65533;-&#65533;M@&#65533;WD&#65533;iO$ggF&#65533;.c&#65533;&#65533;$&#65533;zl+	/&#65533;&#65533;!H{d?oJ&#65533;VP&#65533;&#65533;&#65533;!&#65533;`&#65533;&#65533;&#65533;&#65533;&#65533;&#65533;&#65533;`&#65533;&#65533;X&#65533;RV&#65533;N&#65533;&#65533;e	&#65533;&#65533;&#65533;&#65533;&#65533;x0&#65533;&#65533;&#65533;&#65533;&#65533;&#65533;&#65533;&#65533;&#65533;&#65533;&#65533;&#65533;&#65533;w&#65533;%+&#371;r&#65533;&#65533;m&#65533; &#65533;bH&#65533;h^B&#65533;&#65533;&#65533;&#65533;&#65533;	'&#65533;FY[ :Q^&#65533;&#65533;R&#65533;mi&#65533;rX&#65533;&#65533;3
&#65533;&#65533;&#65533;&#804;j&#1006; I&#65533;\&#65533;&#1392;'i&#65533;j&#65533;&#1813;&#65533;)&#1141;&#65533;G&#65533;&#65533;&#65533;a3f&#65533;c&#65533;&#65533;:&#65533;5&#65533;&#65533;&#65533;M8g&#65533;&#65533;&#65533;&#1580;&#65533;&#65533;%&#65533;&#65533;N1q&#65533;&#65533;B&#65533;s&#65533;)&#65533;{jP<&#65533;&#65533;&#65533;:Z&#65533;@&#65533;&#65533;&#65533;&#65533;&#65533;&#65533;&#65533;&#65533;&#65533;YE&#65533;@&#65533;&#65533;(q&#65533;X&#65533;&#65533;H&#65533;1fUu&#65533;&#65533;?&#65533;&#65533;&#65533;&#65533;rS&#610;&#65533;J&#65533;M%&#65533;#Q&#65533;Qr&#65533;)&#65533;QZD&#65533;jRA`&#65533;&#65533;&#65533;P&#65533;&#65533;&#65533;b&#65533;-&#65533;L&#65533;CL&#65533;,D=&#65533;Iz&#65533;zXJ{&#65533;&#65533;,&#1842;R&#65533;5n&#65533;H&#65533;&#65533; r&#65533;:q&#65533;T&#65533;&#65533;R&#65533;hT&#65533;&#65533;+&#65533;?x&#65533;A&#65533;&#65533;&#65533; &#65533;&#65533;	&#65533;&#65533;F\s&#65533;&#65533;N&#65533;X&#65533;&#65533;K&#65533;&#65533;&#65533;N&#65533;&#65533;5[&#65533;%C&#65533;@&#65533;&#65533;&#65533;=t&#65533;&#65533;QE&#65533;*V&#65533;<4W&#65533;&#65533;e#&&#65533;5&#65533;\i&#65533;ix&#65533;.A*&#65533;k&#1014;>&#502;K&#65533;&#65533;u&#65533;f#qw&#65533;^&#65533;{&#65533;a&#65533;- E&#65533;&#65533;E\&#65533;b&#65533;&#65533;-&#65533;&#65533;&#65533;&#65533;b&#65533;ne&#65533;&#65533;m&#65533;v<S&#65533;h&#65533;ao&#1270;s&#65533;&#65533;&#65533;!4&#65533;2&#65533;&#65533;&#65533;&#65533;&#65533;Pyv&#220;&#65533;&#65533;&#65533;B&#65533;y&#65533;g&#65533;&#65533;g&#65533;&#65533;&#65533;&#65533;tS}&#65533;X&#65533;M&#65533;&#65533;
&#65533;oP&#65533;&#65533;u&#65533;'&#65533;&#65533;&#65533;`=&#65533;].D|w&#65533;&#65533;z0m&#65533;I&#65533;Uy051j0XzDu&#65533;&#65533;G&#65533;&#65533;&#65533;V%&#65533;"2&#65533;&#65533;&#65533;&#65533;&#65533;K&#65533;&#65533;{&#65533;&#65533;,&#570;ZO&#65533;H&#65533;0*u&#65533;}5l&#65533;&#65533;XG&#65533;\&#65533;&#65533;{d&#65533;&#65533;&#65533;&#65533;&#65533;_B&#65533; &#65533;t!b&#65533;&#65533;&#65533;Y&#65533;q^&#65533;Y;C&#65533;l&#806;
&#65533;&#65533;&#65533;f&#65533;V&#65533;&#257;M&#65533;&#65533;&#65533;\&#1977;&#1042;&#65533;;&#65533;9&#65533;&#65533;&#65533;&#65533;My&#65533;-6D&#65533;&#65533;&#65533;&#65533;&#65533;1vH&#65533;&#65533;a&#65533;&#65533;R&#65533;B6&#65533;&#65533;&#65533;&#65533;&#65533;&#65533;&#65533;nCG&#65533;@&#65533;r&#65533;1&#65533;&#65533;&#65533;&#65533;BL&#65533;&#65533;G&#65533;U$j=&#65533;
5&#65533;&#686;&#1377;&#65533;&#65533;&#65533;&#65533;U&#65533; &#65533;sm&#65533;3KR&#65533;i&#65533;Q&#65533;&#65533;LB&#65533;&#65533;&#65533;&#65533;|SA&#65533;&#65533;&#65533; &#65533;V&#65533;&#65533;Q&#65533;DSS&#65533;g&#65533;V&#65533;LX:&#65533;:&#65533;v80&#65533;&#65533;}x&#65533;&#65533;&#65533;\&#65533;Z&#65533;&#65533;&#65533;&#65533;;&#65533;T L.(&#65533;&#65533;&#468;E _&#65533;7{X&#65533;/&#65533;&#1527;eo&#65533;u&#65533;&#65533;/&#1671;&#300;K&#65533;? &#65533;Gd&#65533;&#65533;&#65533;zA&#65533;=&#1851;(&#65533;&#65533;v&#65533;(&#65533;Q&#65533;&#65533;&#724;&#65533;&#65533;2D7qw&#65533;~&#65533;&#65533;	n&#65533;&#436;&#65533;8&#440;&#65533;e&#65533;V&#65533;&#65533;]_9f#U8&#65533;&#65533;&#65533;M~&#65533;&#65533;X&#65533;&#65533;&#65533;&#65533;j&#65533;&#1851;&#65533;c&#473;&#65533;&#65533;&#65533;{&#65533;M&#382;&#1101;&#65533;&#65533;&#65533;.&#65533;&#65533;nkGE&#65533;1&#65533;&#65533;&#65533;Hj&#65533;H&#65533;&#65533;&#65533;&#65533;&#65533;&#65533;D7\&#65533;._&#65533;&#65533;&#65533;$@&#65533;&#65533;&#65533;&#65533;IN7&#65533;w&#65533;&#65533;3&#65533;D1&#65533;&#65533;?&#65533;y&#65533;y&#65533;4j&#65533;:&#65533;*&#65533;&#65533;PL&#65533;g&#65533;&#65533;&#65533;5>&#65533;&#65533;&#65533;w
&#65533;x&#65533;&#65533;]&#65533;&#65533;6&#65533;&#65533;B%z&#65533;&#65533;mEP&#65533;&#65533;D&#65533;&#65533;D&#65533;)M&#65533;&#65533;&#65533;&#65533;A(	&#65533;-i&#65533;&#65533; &#65533;&#65533;Eb&#387;9n&#65533;e&#65533;&#65533;&#65533;In&#65533;x&#65533;&#65533;&#65533;&#65533;08&#65533; b&#462;0]&#692;)&#65533;A&#65533;&#65533;g=&#65533;&#65533;&#65533;J&#65533;&#65533;&#1651;&#65533;D&#65533;Gh&#1188;&#1099;EG&#65533;z&#65533;#&#65533;&#65533;Z&#65533;&#436;Q1fW&#65533;`&#65533;&#65533;&#65533;gc &#1712;g7B&#65533;A#&#688;6fA<iC&#4126;5G&#65533;&#65533;&#65533;b&#65533;&#65533;7&#65533;&#65533;Rx&#65533;&#65533;&#65533;M&#65533;&#65533;&#65533;&#65533;&#138;&#65533;&#65533;7N&#65533;&#65533;"&#65533;?/3w&#65533;2&#65533;&#65533;d&#1050;&#65533;M&#65533;&#65533;Y&&#65533;	&#65533;&#65533;v&#65533;Q&#65533;?*A&#65533;+&#65533; @&#65533;&#65533;7&#65533;&#65533;&#65533;&#65533;&#1920; &#65533;sm&#65533;#&#65533;&#65533;&#65533;&#65533;M&#65533;&#65533;&#65533;[&#65533;&#65533;. `{&#65533;&#65533;&#65533;m&#2024;&#65533;;&#65533;&#65533;W&#65533;_&#65533;`&#65533;<x&#65533;&#65533;&#65533;&#65533;c&#65533;&#65533;J&#65533;&#65533;&#65533;&#1645;&#65533;&#65533;n&#65533;&#65533;&#15871;&#65533;&#65533;&#65533;p#I&#65533;&#65533;?&#65533;@&#65533;&#65533;&#65533;&#65533;&#28622;"&#65533;N&#65533;	_&#65533;&#65533;&#65533;&#65533;&#65533;&#65533;	:&#65533;&#29251;&#65533; &#65533;&#65533;&#65533;-&#65533;I&#65533;@m&#65533;4&#65533;8 &#65533;m<(&#65533;l&#65533;&#65533;1&#678;hh&#65533;&#282;X&#65533; &#65533;&#65533;&#65533;&#65533;#o"&#65533;#&	&#65533;JE&#65533;iJ(&#65533;&#65533;j	&#65533;&#65533;Xb"e"&#65533;&#65533;&#65533;&#65533;I'&#65533; &#65533;&#65533;/&#65533;&#65533;&#65533;&#65533;-&#65533;&#65533;r
#&#65533;&#65533;&#65533;J&#65533;&#65533;&#1932;k)&#65533;&#65533;&#65533;J&#65533;Y&#65533;&#65533;R%&#65533;V&#65533;&#43598;T&#65533;&#65533;&#648;&#65533;	&#65533;f&#65533;&#65533;&#65533;&#65533;.&#65533;&#65533;&#650;&#65533;&#65533;&#65533;&#65533;&#39256;&#65533;&#65533;&#65533;&&#65533;8&#65533;gO/h&#65533;K1&#65533;&#528;&#65533;&#65533;3&#65533;Z&#65533;&#65533;&#65533;6&#65533;&#65533;&#65533;YK&#65533;&#65533;&#65533;&#65533;d&#330;5*n&#65533;&#65533;W & &#1463;`&#65533;&#65533;m8&#65533;6&#65533;&#65533;&#65533;&#65533;&#65533;&#65533;(&#65533;Y&#65533;&#65533;&#65533;&#65533;u&#65533;5&#65533;:r&#65533;Y&#1634;|&#65533;&#65533;&#65533;&#65533;&&#65533;82&#65533;v&#65533;"&#65533;aw&#65533;&#1515;W^|&#65533;u,&#65533;&#65533;*l0&#65533; 7&#65533;/&#65533;&#65533;&#65533;&#65533;^&#65533;>&#65533;&#65533;}&#65533;CX&#65533;&#65533;&#65533;G&#65533;&#65533;O,`&#269;x&#65533;h&#65533;v&#65533;&#65533;f&#65533;&#390417;L&#194;&#65533;H2J3S&#65533;&#65533;8%h
&#65533;j&#130;oJ&#65533;G&#65533;l&#65533;H&#65533;&#65533;t&#65533;&#65533;Q&#65533;&#65533;R(T&#65533;&#65533;AJ&#65533;Y&#65533;&#65533;&#1705;&#65533;&#65533;k&#65533;&#65533;O&#65533;\)&#65533;OQ&#65533;&#65533;&#65533;&#65533;&#65533;k&#65533;&#1174;	&#65533;&#65533;&#65533;&#65533;&#65533;&#65533;B&#65533;&#65533;'&#65533;&#65533;&#1929;B&#65533;&#65533;&#65533;N&#65533;&#65533;r{&#65533;5&#65533;&#65533;;O&#65533;&#65533;&#65533;&#65533;&#65533;&#65533;&#65533;&#65533;&&#65533;D&#65533;&#65533;J/&#65533;Z&#65533;&#65533;^&#65533;&#1099;&#65533;5&#65533;l3&#65533;=&#65533;&#65533;&#65533;;&#65533;&#65533;lKV6&#65533;T&#65533;b5&#65533;Evm&#65533;&#65533;Pom6oa&#65533;X&#65533;9Y&#65533;fs&#65533;&#65533;&#65533;t&#65533;D8&#1631;&#65533;&#65533;5&#65533;&#65533;&#65533;&#65533;B&#65533;:&#65533;&#65533;;w>u&#65533;%<&#65533;&#65533;&#65533;&#65533;&#65533;s&#65533;^t&#65533;=&#65533;&#65533;&#65533;&#65533;&#65533;7=&#65533;&#65533;+_Eb&#65533;&#65533;N>~&#22239;&#65533;&#65533;&#65533;o7&#65533;&#65533;:"&#65533;&#65533;~&#65533;&#65533;})*&#65533;&#65533;Nd&#65533;&#65533;&#65533;&#65533;N0X&#65533;F&#65533;	&#65533;!J&#65533;; &#65533;E&#65533;&#65533;<`( 6&#65533;AbY&#65533;Y&#65533;kJ&#65533;V&#65533;8t
S#&#65533;&#65533; &#65533;a&#65533;&#65533;E8RJP&#65533;&#65533;&#65533;&#65533;A&#65533;&#65533;&#65533;&#1168;4&#65533;I&#65533;F&#65533;!H&#65533;!&#65533;>&#65533; &#1936;&#65533;M&#65533;	%>q&#205;&#1840;&#65533;T&#65533;b&#65533;h&#65533; :&#65533;R&#65533;&#65533;M(Q&#65533;&#65533;&#65533; V&#65533;C&#65533;&#65533;&#65533;$aT#&#65533;&#65533;DJ&#65533;1&#65533;4\b#&#65533;&#65533;D&#1425;&#65533;&#65533;(&#65533;9&#65533;G<&#65533;E$	y&#65533;
&#65533;&#65533;<&#65533;"&#65533;x&#65533;Fx&#65533;5&#417;&#65533;%&#65533;o&#65533;&#65533;&#65533;&#65533;&#65533;M	&#65533;&#65533;&#65533;&#65533;;&#65533;x&#65533;&#65533;^&#65533;A&#65533;&#65533;&#65533; P&#65533;MVI&#65533;&#65533;i&#65533;&#65533;{M pY&#754;&#65533;&#65533; &#65533;&#65533;/&#65533;&#65533;x&#65533;2]&#65533;&#65533;&#65533;x&#65533;&#65533;a&#65533;&#65533;D3&#65533;)&#65533;&#65533;&#1241;X&#65533;?~2A&#65533;L&#65533;A&#65533;(@7&#65533;&#65533;&#65533;&#65533;S&#65533;&#65533;$_G
pL&p`&#65533;g&#65533;&#65533;)N &#65533;&#65533;A&#65533;4&#65533;77&#65533;&#65533;w&#65533;&#65533;&#65533;&#65533;&#1800;:I&#65533;8d	=&#65533;&#65533;@F"9&#65533;?&#65533;&#65533;&#65533;&#65533; q&#65533;#&#65533;&#65533;0&#65533;l(b2I&#65533;6DR&#65533;&#65533;&#65533;&&#65533;HF
&#1166;&#65533;&#65533; ~&#65533;&#65533;? &#65533;&#65533;&#65533;  !&#65533;
 &#65533; ,  &#65533; &#65533; @&#65533; &#65533;	H&#65533;&#65533;&#65533;&#65533;*\&#560;&#65533;&#199;#J&#65533;H&#65533;&#65533;&#331;3j&#65533;&#561;&#65533;&#463; %z&#974;dVFC&#65533;p&#65533;A&#65533;&#65533;D&#65533;'&#28633;gF&#65533;#&#65533;J<&#65533;g&#65533;D&#65533;&#65533;@&#65533;Ey&#65533;hg'Ad&#532;&#65533;&#65533;&#65533;b&#65533;&#848;X&#65533;j&#65533;&#693;&#65533;&#1519;`&#202;K&#65533;&#65533;&#1651;h&#1258;]&#758;&#65533;&#1780;&#65533;l&#65533;&#65533;!&#65533;	&#65533;&#65533;HA&#65533;&#65533; &#65533;7&#65533; &#65533;K&#65533;W&#65533;&#65533;./n;A&#65533;&#310;1&#65533;&#65533;w`&#65533;i&#65533;&#65533;K&#65533;@&#65533;!&#65533;5&#65533;&#65533;&#65533;F&#65533;&#65533;&#65533;M&#65533;&#65533;&#65533;&#1784;s&#65533;&#65533;&#891;&#65533;&#65533;&#65533;&#65533;&#65533;&#65533;(&#65533;e&#65533;&#65533;e&#65533;&#65533;,0&#65533;A&#65533;&#65533;&#65533;<&#65533;c&#65533;&#65533;=&#65533;I&#65533;&#65533;{&#65533;&#65533;IL&#65533;&#65533;&#65533;&#65533;&#65533;&#65533;	&#65533; &#65533;&#65533;&#65533;&#720;&#259;P&#65533;&#65533;@&#65533;&#65533;&#65533;&#65533;,&#65533;(&#65533;&#65533;h&#65533;&#65533;&&#65533;&#65533;&#65533;&#65533;e&#65533;?L z&#65533;&#65533;7P-]T&#65533;A&#65533;&#65533;Yd&#65533;uXPvA'&#65533;&#65533;]&#65533;(&#65533;&#65533;&#65533;`F&#65533;'&#65533;#_&#65533;&#65533;&#65533;&#65533;)&#65533;&#65533;&#65533;f|&#65533;&#65533;&#65533;b&#65533;&#65533;&#65533;&#65533;O#^@&#65533;&#65533;%(&#65533;&#65533;Pi&#65533;?04&#65533;&#65533;\v&#65533;%nG&#65533;1gx&#65533;Egp&#65533;&#65533;&#65533;&#1126;drC&#65533;&#65533;s&#65533;&#65533;J&#65533;&#65533;&#65533;?m
$&#65533;/yr&#65533;I&#65533;&#65533;&#65533;&#65533;&#65533;?J&#65533;D!i&#65533;9P&#65533;&#65533;p&#65533;&#65533;"B`&#65533;&#65533;?&#65533;`0B.b&#65533;&#65533;&#65533;( &#65533;@.D&#65533;?&#65533;R&#65533;&#65533;&#65533;&#65533;&#65533;&#65533;j&#65533;&#65533;&#65533;"&#65533;&#65533;*&#1066;B&#65533;&#65533;+&#65533;&#65533;(7?&#65533;&#65533;&#65533;7&#65533;&#13220;}&#65533;&#65533;&#65533;&#65533;&#65533;? 4&#1502;';Pd&#65533;&#65533;at&#65533;8t!")&#65533;@Q&#65533;@&#65533;QH(&#65533;Y{&#65533;&#65533;#f5&#65533; 	&#65533;y&#65533;&#65533;e~&#1127;]_&#65533;&#65533;IDY.&#65533;&#65533;@U
&#65533;p&#65533;C+&#65533;&#65533;W-&#65533;2&#65533;`L&#65533;5L&#65533;&#65533;&#1776;&#65533;:&#65533;C	UQ5j&#65533;&#65533;R&#746;x&#65533;Ak&#65533;y&#65533;2&#65533;&#65533;P&#65533;&#65533;@:&#65533;&#65533;k&#65533;,&#65533;&#65533;O&#952;&#65533;*&#65533;&#65533;A&#65533;3&#65533;H&#65533;&#65533;&#65533;E&#65533;&-;K+t&#65533;&#65533;&#65533;B4&#1278;&#65533;&#65533;C&#65533;8&#65533;&#65533;&#65533;Td
A,J&#65533;O)T&#65533;?p&#65533;&#65533;?sYl&#65533;&#65533;OL&#65533;&#65533;*&#65533;&#65533;7^&#65533;rg&#65533;i&#65533;Q&#65533;1&#65533;&#65533;?5&#65533;F&#65533;&#65533;&#65533;&#65533; p&#65533;D&#65533;&#65533;h&#65533;&#65533;&#65533;1&#65533;{e&#65533;&#65533;	&#65533;[&#65533;?&#65533;&#65533;&#65533;*abKh`A&#65533;&#65533;S&#1965;&#65533;&#65533;&#65533;&#65533;&#65533;<&#65533;6G&#65533;1&#65533;8&#560;&#65533;rLc(#&#65533;0D-r&#65533;&#65533;&#65533;4&#65533;&#65533;&#65533;5&#65533;,b&#65533;	&#65533;&#65533;&#65533;&#65533;&#65533;E&#65533;&#65533;>&#65533;Y&#65533;/tAN&#65533;?&#65533;&#65533;J[-&#65533;&#1004;&#65533;&#65533;*&#65533;=&#65533;&#65533;&#65533;&#65533;H&#1548;&#65533;+&#65533;&#65533;&#65533;
&#65533;G&#65533;&#65533;c&#65533;&#65533;&&#65533;D&#65533;Gm&#65533;C=&#65533;T!p&#1029;&#65533;!N &#65533;&#65533;&#65533;N&#65533;&#65533;&#65533; &#65533;Q&#65533;B&#65533; 
!A&#65533;A&#65533;2&#65533;&#65533;&#65533;n&#65533;:&#65533;&#65533;&#65533;G&#65533;&#65533;&#65533;/&#65533;&#65533;&#65533;@&#65533;&#65533;&#65533;4&#65533;fv&#65533;)H&#65533;*ZqbL&#65533;&#65533;&#65533;c&#65533;k&#65533;YY,&#65533;&#65533;&#65533;&#65533;
+i&#65533;&#65533;&#65533;&#65533;]u&#65533;k|E&#65533;&#65533;Um Ec&#65533;&#65533;&#65533;7&#65533;;.r&#65533;Q-003&#65533;&#65533;T#&#65533;&#65533;t&#373;&#65533;&#65533;gx&#65533;&#65533;"E8&#65533;lLl7`&#65533;@B&#65533;S&#65533;m &#65533;&#65533;&#65533;	&#65533; &#62120;<KR5&#65533;-X&#65533;&#65533;&#65533;G&#65533;&#1124;q&#65533;SO&#65533;&#129;&#65533;`&#65533;
	&#27571;!T	&#65533;H&#65533;&#65533;&#65533;/{}F&#65533;6&#65533;N4&#65533;&#65533;Z&#65533;&#65533;r=&#65533;&#65533;@f&#65533;&#65533;n&#65533;&#65533;o&#65533;&#65533;&#65533;%(&#65533;s&#65533;&#65533;&#261;p&#65533;w&#65533;&#65533;&#65533; J&#65533;iM&#65533;,Nq&#65533; &#65533;&#65533;5 &#65533;&#65533;&#65533;~&#65533;$&#65533;"&#65533;A&#65533;R&#65533;P&#965;.&#65533;&#65533;EX&#65533;A&#65533;&#65533;
&#65533;&#65533;&#65533;&#65533;&#65533;&#65533;aNhTg&#65533;&#65533;'&#65533;yQ&#65533;&#65533;&#65533;)8&#65533;N.&#65533;ILx&#65533;@&#65533;yRv&#65533;d$j2&#65533;'RZ&&#65533;bP&#65533;&#65533;&#65533;&#65533;?1*&#65533;A&#65533;h&#65533;&#65533; T!&#65533;g&#65533;b&#65533;&#65533;&#65533;&#65533; &#65533;&#65533;&#65533;&#65533;&#65533;&#65533;G&#65533; &#65533;8k&#65533;&#65533;&#1028;5&#65533;&#65533; x &#65533;&#65533;&#65533;dKE0&#65533;)&#65533;$/&#65533;c5 &#65533;(pwx&#65533;H&#65533;&#65533;H &#65533;9&#65533;G&#65533;&#65533;&#65533;&#65533;&#65533;"&#65533;<&#65533;&#65533;}&#65533;&#65533;Y&#65533;@&#65533;
D&#65533;&#65533;&#65533;&#65533;)&#65533;Q	&#65533;
&#65533;8E!&#65533;&#65533;&#65533;&#65533;&#936;&#65533;&#65533;&#65533;5&#65533;&#65533;qg&#65533;&#65533;"&#65533;&&#65533;&#65533;&#65533;&#65533;&#65533;o&#65533;&#65533;&#65533;&#65533;&#65533;&#65533;$&#65533;P&#65533;&#65533;$&#65533;&#65533;C&#65533;&#65533;&#65533;&#65533;E
&#65533;&#544;@&#65533;`&#65533;&#65533;,&#65533; G$H&#65533;p&#65533;&#65533;&#65533;L'J&#65533;&#65533;&#65533;%&#65533;u!7&#65533;&#65533;&}&#65533;7j&#65533;&#65533;q&#65533;&#65533;&#762;&#65533;&#65533;&#65533;|&#65533;ct&#65533;~&#65533;Bbc &#65533;&#65533;
&#65533;3t&#65533;&#65533;&#65533; &#65533;&#65533;&#65533;&#65533;&#65533;&#65533;TyA,d ;X&#65533;&#65533;&#65533;	'&#65533;x&#65533;&#65533;&#65533;8&#65533;&#65533;&#65533;1&#65533;
&#65533;&#65533;(>1&#65533;&#65533;Z!&#65533;&#65533;`]y&#65533;c=[&#65533;&#65533;V&#561;P&#65533;cM&#65533;G&#65533;^x&#65533;&#65533;W&#65533;`#Cr*&#65533;&#65533;&#65533;&;&#65533;&#65533;&#65533; &#65533;I&#65533;(G&#65533;9&#65533;_&#65533;^&#435;&#65533;bf&#65533;&#65533;"	2b&#65533;!K&#65533;&#65533;&#65533; 6&#65533;-&#65533;&#65533;&#65533;&#65533;-&#65533;1b&#65533;&#65533;&#65533;c=a&#65533;&#65533;&#65533;b!*&#65533; &#65533;&#65533;&#65533;T&#65533;cd0&#65533; H&#65533;4&#65533;&#65533;#&#65533;;8&#65533;&#65533;z<&#65533;<&#1314;&#65533;m
K&#16410;&#65533;n&#65533;H&#65533;&#65533;^&#65533;Q&#65533;>V)&#65533;QbhG<f&#65533;4&#65533;y5&#65533;&#65533;&#65533;c&#65533;&#65533;`<y&#65533;A;4&#65533;&#65533;B&#65533;&#65533;m&#65533;&#65533;&#158;&#65533;w&#65533;&#65533;&#65533;&#65533;]>&#65533;&#65533;4&#65533;GG&#65533;&#65533;+&#65533;&#65533;&#65533;&#65533;&#65533;|&#65533;!s&#65533;&#65533;A&#65533; &#65533;#!&#65533;&#65533;&#1647;&#65533;&#65533;&#65533;Ai
&#65533;;&#65533;:&#65533;&#65533;qi&#65533;&#65533;&#65533;: &#65533;&#65533;&#65533;&#65533;&#65533;&#65533;B&#65533;&#65533;P&#65533;)P&#65533;&#65533; &#65533;&#65533;7&#65533; &#65533;D&#65533;&#65533;kCw&#65533;&#65533;&#65533;&#65533;&#65533;&#65533;H&#65533;&#65533;&#65533;L&#65533;&#65533;&#65533;`z &#65533;x!v&#65533;9F6&#65533;&#65533;]A!&#65533;&#65533;P`&#65533;&#65533;&#65533;&#65533;v&#65533;&#65533; &#65533;;<&#65533;z&#65533;1&#65533;y\&#65533;&#65533;&#65533;&#65533;?&#65533;&#65533;?-&#65533;&#65533;&#65533;&#65533;&#65533;?&#65533;&#65533;Q2&#65533;&#65533;@&#65533;&#645;&#65533;&#65533;V x)"@&#65533;c&#65533;&#65533;&#65533;B$0_&#65533;l#&#65533;&#65533;&#65533;C&#65533; $&#65533;-6@&#65533;b&#65533;o&#65533;j&#65533;_T&#65533;j2W&#65533;&#65533;&#65533;pd&#65533;&#65533;&#65533;w&#65533;&#65533;@&#65533;-&#65533;$p&#2023;_&#65533;&#65533;&#65533;*}&#65533;H&#65533;&#65533;
&#65533;Sb&#65533;|&#65533;&#65533;)&#65533;J&#65533;x&#65533;KP V@&#65533;&#65533;&#65533;0(&#65533;v &#65533;&#65533;8q8dGH?&#65533;&#65533;&#65533;&#65533;'{&#65533;&#65533;;&#65533;0d&#65533; &#65533;&#65533;Aj&#65533;&#65533;62{U(&#65533;&#65533;'&#926;&#65533;&#431;^zH&#65533;&#65533;\&#65533;1&#1457;&#65533;egj&#65533;&#301;$&#65533;&#65533;&#65533;&#65533;)x-&#65533;ST&#65533;
&#65533;B;&#65533;&#65533;&#65533;Y&#328;&#65533;o&#65533; &#65533;&#65533;&#65533;&#65533;&#65533;E&#65533;?{&#65533;&#65533;&#65533;&#65533;[ gc
@MB 0&#65533;p07	p&#65533;&#65533; &#65533;&#65533;&#65533;@&#65533; r&#65533;&#65533;M&#65533;`&#65533;unCT!&#65533;&#65533;C&#65533;:&#65533;&#65533;D&#65533;F2&#65533;&#65533;>8&#65533;*$V^&#65533;28&#65533;2&#65533;1p&#65533;5hp&#65533;-&#65533;&#65533;T&#65533;&#65533;!6&#65533;C&#65533;Iz&#65533;gL&#65533;&#65533;&#65533;qG&#65533;&#65533;!@ ^&#65533;1 &#65533;5W&#65533;\o&#65533;rCg2N&#65533; a&#65533;QDQ&#65533;Q0F`S&#65533;&#65533;F`@&#65533;&#65533;&#65533;P&#65533;&#65533;&#65533;0!&#65533;0&#65533; &#65533;@&#65533;&#65533;&#65533;&#65533;&#65533;P	&#65533;@`&#880;6&#65533;&#65533;&#65533;6&#65533;&#65533;&#65533; &#65533;Th&#65533;u&#65533;&#65533;&#65533;&#65533;&#65533;&#65533;&#65533;&#65533;	&#65533;x&#65533;&#65533;6&#65533;&#65533;P&#65533;  >0&#65533;"/&#65533;B@C&#65533;B&#65533;&#65533;"4&#65533;}e~%&#65533;&#65533;&#65533;&#65533;&#168;&#65533;&#65533;&#1616;&#65533;&#65533;x&#65533;p	&#1616;&#65533;&#65533;&#65533;0&#65533; &#65533;&&#65533;THd#' zC'yAt&#65533;&#65533;z6W!B`&#65533;8>  `'Yy&#65533;   &#1029;&#65533;&#65533;&#65533;^&#65533; &#65533;`\&#65533; 
&#65533;&#65533;@[&#65533;'Ts'&#65533;&#65533;F&#65533;w2&#65533; &#65533;&#65533;nlX&#65533;&#65533;&#65533;!&#65533;&#65533;!/&#65533;{&#65533;<k&#65533;&#65533;c
&#65533;8&#65533;G!&#65533;&#65533;8&#65533;1&#65533;G!&#65533;A&#65533;&#65533;w&#65533;v]a&#65533;+W&#65533;>"&#65533;|&#65533;b,[+u&#65533;3S&#65533;>&#65533;&#65533;UA5gcV&#65533;&#65533;2	&#65533; &#65533;\R&#65533;&#65533;U&#65533;`&#65533;&#65533;h2R'&#65533;#,7`&#65533;Y0;&#65533;&#65533;&#65533;&#65533;&#65533;&#65533;:&#65533;oG&#65533;	D&#65533;p*&#65533;&#65533;o&#65533;&#65533;I3p&#65533;'3U&#834;<T'9&#1264;L&#65533;u]&#65533;!&#65533;&#65533;&#65533;&#65533;:}A&#65533;&#65533; !@R9&#65533;Q- &#65533;UnS !6&#65533;`o&#65533;V&#65533;zV &#65533;&#65533;&#65533;q&#65533;&#65533;=&#65533;&#65533;&#65533;P&#65533;x&#65533;P&#65533;@ &#65533;&#65533;W( &#65533;&#65533;P&#65533;`&#65533;&#65533;&#65533;&#65533;&#65533;&#65533;.&#65533;&#65533;"P&#65533;&#65533;&#65533;&#65533;&#65533;`&#65533;&#65533;t@&#65533;q&#65533;&#65533;&#65533;&#65533;;&#65533;&#65533;&#65533;&#65533;&#65533;&#65533;)d0;0&#65533;&#65533;k&#65533;&#65533;-&#65533;u&#65533;@&#65533;v&#65533;sF&#65533;,&#65533;&#65533;&#65533;P2&#152;
&#65533; &#65533;&#65533;&#65533;P&#65533;&#65533;&#65533;w&#65533;&#65533;L&#65533;w&#1055;&#1223;&#552;&#65533;`&#65533;&#65533;&#65533;&#65533;&#65533;"&#65533;tb&#65533;c&#65533;&#65533;g?wy&#65533;y<A:
  &#65533;0-&#65533;|P,&#65533;&#65533;&#65533;@ &#65533;&#65533;&#65533;pq
P&#65533;7&#65533;p&#65533;6&#65533;&#65533;f&#53336;mTe&#65533;0&#65533;g=&#65533;&#65533;F/CC9&#65533;X5c&#65533;A&#65533;G&#65533;&#65533;&#65533;&#65533;&#65533;#&#65533;d/:&#65533;&#65533;&#65533;&#65533;B(&#65533;8DX&#65533;&#65533;
o&#65533;\n&#65533;(#fJ%A:z&#65533;w&#65533;&#65533;"I&#65533;&#65533;e&#65533;&#65533;e&#65533;UYE,|&#65533;W>$&#65533;&#65533;@b3l&#65533;&#65533;&#65533;&#65533;&#65533;Q7&#65533;&#65533;&#65533;G1b&#65533;&#65533;D1&#65533;0&#65533;S&B&#65533;1D&#65533;JQ&#65533;(p&#65533;A8&#65533;&#65533;]&#65533;<&#65533;&#65533;Y&#65533;B&#65533;s&#65533;A&#65533;&#65533;&#65533;5@8&#65533;&#65533;-&#65533;&#65533;:x0&#65533;&#1089;&#65533;&#65533; &#65533;&#65533;&#65533;&#65533;&#65533;Y&#65533;r'&#65533;<5R'&#65533;&#65533;&#65533;IG&#65533;&#65533;&#65533;fi&#65533;&#65533;-&#65533;&#65533;&#65533;&#65533; &#65533;p*&#65533;t,Q:4&#65533;&#65533;	&#65533;&#65533;&#65533;&#65533;&#65533;&#65533;&#65533; &#65533;&#65533;&#65533;&#65533;H	&#65533;P&#65533;&#65533;&#65533;j&#65533;&#65533;&#65533;# &#65533;&#65533;&#65533;&#65533;p&#65533; &#65533;@	&#65533;&#65533;	&#65533; &#65533;&#65533;&#65533;&#65533;&#65533;0&#65533;&#65533;&#65533;&#65533;T&#540;&#65533;&#65533;)&#65533;&#65533;
&#65533;&#65533;,
&#65533;&#65533;
Z&#65533;&#65533;~&#65533;&#65533;.+&#65533;&#65533;*&#65533;&#65533;&#65533;&#65533;&#65533;&#233;&#65533;&#65533;q&#65533;: 
o&#65533;=&#65533;&#65533; ( a&#65533;&#65533;&#65533;&#65533;Rk&#65533;2&#65533;&#65533;@*&#65533;&#65533;*&#65533;8&#65533; &#65533; &#65533;E&#65533; &#65533;&#65533;kq&#65533;"&#65533;&#29646;zr"gm&#65533;&#65533;e/ &#65533;&#65533;v.3&#65533;=&#65533;+&#65533;&#65533;&#65533;&#65533;`&#65533;&#65533;&#65533;cK&#65533;%&#65533;+y&#65533;&#65533;^&#61797;d&#65533;&#65533;&#65533;&#65533;B&#65533;&#65533;&#65533;lzZk&#65533;
&#65533;&#65533;&#65533;&#65533;&#65533;&#65533;"&#65533;{D&#65533;f[c&#65533;*&#65533;b&#65533;&#65533;"&#65533;&#65533;UZ&#1394;Z!&#65533;&#65533;I-Y[&#65533;&#65533; 7&#65533;&#41014;&#65533;$&#65533;&#65533;&#65533;&#65533;&#65533;&#65533;D@N&#65533;"&#61603;L&#65533;& &#65533;&#65533;&#65533;  1&#65533;&#65533;'&#65533;&#65533;+X!E&#65533;+&#65533;("~&#65533;&#65533;&#65533;&#65533;V*&#65533;o&#65533;s&#65533;&#65533;LUP3&#65533;M&#65533;1<"&#65533;Q!di&#65533;&#65533;&#65533;&#65533;:  &#65533;5r&#65533;&#65533;"x&#65533; &#65533;&#65533;&#65533;&#65533;&#65533;;&#65533;9sU &#65533;&#65533;&#65533;V&#65533;&#65533;&#65533;$&#65533;&#65533;#&#65533;&#65533;&#65533;Qd&#65533;3&#65533; &#65533;o&#65533;%54:`&#65533;&#65533;&#65533;
&#65533;H#&#65533;&#65533;&#65533;	&#65533;&#65533; &#65533;&#65533;s&#65533;&#65533;&#586;;&#65533;&#65533; &#65533;8	&#65533;&#65533;X&#65533;9 ;\&#65533;&#65533;4&#65533;&#65533;&#65533;@&#65533;&#65533;&#1564;e&#65533;W6&#65533;w&#65533;&#65533;j&#65533;A&#65533;zY x&#65533;@&#65533;0&#65533;L&#1311;&#65533;V&#65533;&#264;&#65533;&#1616;
&#65533;-@ &#65533;&#65533;<_CaEJah&#65533;&#65533;I&#65533;D *&#65533;b&#65533;UdEj&#1157;&#65533;d&#65533;KZ n`&#65533;{&#65533;W&#65533;&#65533;`&#65533;8&#65533;&#65533;F8&#65533;,&#65533;{&#65533;Q&#65533;&#65533;&#65533;X&#65533;&#65533;&#65533;&#65533;&#9317;&#65533;&#65533;&#65533;c&#65533;&#65533;&#65533;&#65533;&#65533;&#65533;&#65533;&#65533;=p&#65533;&#65533;w
&#65533;&#65533; &#65533;&#65533;&#65533;&#65533;p,&#65533;1&#65533;&#65533;]&#65533;c&#65533;AIG9f&#65533;6?&#65533;&#65533;&#65533;,"&#65533;&#65533;&#65533;b1&#65533;&#65533;&#1174;#&#65533;"&#65533;"p&#65533;&#65533;&#65533;&#65533;&#65533;|S&#65533;`&#65533;&#65533;&#65533;L&#65533;&#65533;E7&#65533;&/B{R9Y 0$R$]PB&#65533;Y&#65533;0&#65533;&#65533;&#65533;&#65533;:A&#65533;#F &#65533;qG&#65533;v&#65533;&#65533;L &#65533;5&#1587;&#65533;&#65533;&#1460;&#1032;q	&#65533;&#65533;&#65533;*&#65533; {&#65533;&#65533;&#65533;&#65533;r&#65533;k"&#65533;4	07&#65533;'&#65533;V0oP&#65533;`a&#65533;0s(@01&#65533;J&#65533;K]`L&#65533;&#1157;&#65533;Cd&#65533;&#65533;k&#65533;W&#65533;&#1418;&#65533;	4&#65533;&#65533;&#65533;
&#65533;&#65533;&#65533;&#65533;a&#65533;a0s &#65533;&#65533;&#65533;&#65533;&#65533;&#65533;`	&#65533;&#1358;&#65533;&#1593;&#65533;&#65533;_m&#65533;A(&#65533;|&#65533;
&#65533;@	&#65533;&#542;!&#65533;=&#65533;&#65533;&#65533;&#501;&#65533;&#65533;&#65533;0&#65533;&#65533;0n&#65533;&#65533;&&#65533;&#65533;&#65533;Y&#65533;&#65533;&#65533;z&#65533;&#65533;&#65533;1&#65533;&#65533;wl&#65533;&#65533; |@&@ &#65533;jg&#65533;&#65533;1-gs&#65533;&#65533;N&#65533;&#65533;&#65533;s`&#65533;&#65533;&#65533;
&#65533;,P&#65533;i&#65533;_8&#65533;&#65533;&#65533;p&#65533;&#65533;_	&#65533;j&#65533;^&#65533;&#65533;3&#65533;m&#65533;&#65533;&#65533;h&#1140;1TZ=`&#65533;&#65533;&#65533;4&#65533; &#65533;sg&#65533;&#65533;Q&#65533;&#65533;&#65533;wKM&#65533;&#65533;,&#65533;*iy&#65533;&#65533;&#65533;=&#65533;&#821;4v&#65533;&#65533;&#65533;A0&#65533;&#65533;&#65533;K&#65533;&#65533;EtW3:9&#65533;eCi5t#&#65533;&#65533;#Q&#65533;&#65533;Ig&#65533;&#272;&#65533;Q&#65533;=j&#65533;&#65533;4m&#65533;}&#65533;&#65533;d&#65533;&#65533;&#65533;@&#65533;Ydn&#65533;R3(&#1986;9&#65533;&#65533;&#65533;&#65533;b=P&#65533;A&#65533;!&#65533;;&#65533;<&#65533;(&#65533;.J&#65533;!<&#65533;&#65533;L&#65533;*q:&#65533;&#65533;@&#65533;#&#65533;xA&#65533;>H&#12625;&#65533;&#65533;@{&#65533;&#65533;	|#&#65533; ,<&#65533;"&#65533;\&#65533;&#65533;	&#65533;D&#65533;&#1072;&#65533;nq&#65533;&#65533;`&#65533;ah(&#65533;&#65533;0&#65533;&#65533;V(&#65533;&#65533;|B&#65533; (P&#65533;  &#65533;
+2&#65533;q&#65533;A+d&#65533;3C &#65533;&#65533;&#65533;&#65533;&#1494;&#65533;'&#65533;&#65533; e&#65533;n&#65533;j &#9856;&#65533;p&#65533;&#65533; &#65533;&#65533;&#65533;&#65533;I&#65533;Y&#65533;\&#65533;&#65533;&#65533;`&#65533;&#65533;_&#65533;&#65533;&#65533;&#65533;&#65533;&#65533;0&#65533;&#65533;&#65533;&#7379;}&#65533;&#65533;&#1971;&#65533;&#65533;D &#1184;:&#65533;&#65533;&#65533;&#65533;&#65533;&#65533;0&#65533;H_#3&#65533;~&#65533;&#65533;E&#65533;5&#65533; &#65533;0&#65533;@^&#65533;<[gZ&#65533;6wD&#65533;&#65533;'&#65533;&#65533;
)z)&#65533;8&#65533; `	&#65533;&#65533;L &#65533;&#65533;`&#65533;&#65533;*&#65533;&#65533;;~-&#65533;&#65533;&#65533;>&#65533;&#65533;&#65533;&#65533;nP^&#1293;&#65533;&#65533;6&#65533;[&#65533;&#65533;u&#65533;E}'&#65533;x&#65533;&#65533;>&#65533;&#22152;[D&#65533;%&#65533;=&#65533;6&#65533;&#65533;&#65533;^&#65533;=&#65533;&#1893;[&#658;&#65533;&#65533;$&#65533;u&#65533;&#65533;Fu&#65533;<q&#65533;&#65533;g&#65533;&#65533;&#65533;B&#65533;Z&#65533;Tl&#65533;&#65533;&#65533;&#65533;&#65533;U&#1731;ia
!6&#65533;:>&#65533;6O&#65533;
&#65533;&#65533;&#65533;l.&#65533;&#65533; L&#65533;$&#65533;U7&#65533;U&#65533;&#65533;&#162;&#65533;&#65533;SB5I&#65533;C&#65533;&#65533;A&#65533;&#65533;&#65533;&#65533;r9a&#65533;q4H&#65533;6&#65533;d'quR#&#65533;&#65533;1&#65533;B&#65533;u&#65533;&#65533;&#65533;<(&#65533;&#65533;&#65533;&#65533;`P
&#65533;&#65533;&#65533;&#65533;7\l&#65533;&#65533;&#65533;U &#65533;&#65533;n>&#448;&#65533;@pr	Q7&#65533;&#65533; &#65533;	O@hTA:<`&#65533;6B&#65533;

&#65533;|&#65533;u&#65533;&#65533;W`&#65533;4&#65533;L`9&#65533;B&#65533;&#65533;&#65533;]1
|7b&#65533;.&#65533;&#65533;/&#65533;&#65533;,<|`j&#65533;C\&#65533;{&#65533;P&#65533;&#65533;&#65533;&#65533;k&#65533;&#65533;&#65533;&#65533;&#65533;&#1485;@	&#65533;&#65533;&#65533;&#65533;I	&#65533;n&#65533;&#65533;&#65533;&#65533;>&#65533;/&#65533;&#65533;&#65533;n&#65533;LT&#65533;&#65533;8o&#65533;12.&#65533;&#65533;x	&#65533;	0&#65533;#&#65533;&#65533;&#65533;?C&#65533;!&#65533;&#65533;?$:&#65533;&#65533;&#65533;&#65533;A+&#65533;&#65533;0&#65533;M&#65533;V&#65533; &#65533;&#65533;P&#65533;?!Fh"F&#65533;"1e&#65533;K0sf!&#65533;2	&#65533;&#65533;&#65533;&#1254;7:|&#65533;&#65533;&#65533;"&#65533;&#65533;&#1554;b&#65533;c&#65533;&#65533;&#65533; Qc&#65533;$&#65533;&#65533;A&#65533;&#65533;
9T_&#65533;&#65533;U&#65533;&#65533;Zc&#65533;u&#65533;w&#65533;&#1571;iW;&#65533;&#65533;wu+Q&#65533;ts&#65533;EAP&#65533;&#281;z&#20509;[X&#65533;P^&#65533;&#65533;&#1660;&#65533;AF&#65533;&#65533;g	&#65533;&#65533;@y&#65533;&#65533;&#65533;BJ&#65533;&#65533;&#65533;_noB&#65533;&#65533;&#65533;&#65533;&#65533;LS&#65533;&&#65533;(&#65533;9&#65533;&#65533;.&#65533;&#65533;&#65533;O&#65533;1M	&#65533;&#65533;J^&#65533;&#65533;&#65533;'^&#65533;&#65533;q&#65533;&#597;/g><&#65533;&#65533;,&#65533;&#65533;[&#65533;&#65533;&#65533;&#65533;*/b|&#65533;9P&#65533;#&#65533;&#65533;&#65533;&#745;!&#575;@&#65533;w9/A&#191;&#65533;&#65533;&#65533;)&#65533;TH&#65533;0&&#65533;&#65533;m &#65533;.&#65533;H&#65533;fc&#65533;b&#65533;&#65533;j&#65533;G;&#65533;&#65533;z&#65533;&#65533;&#65533;I&#65533;&#65533;M&#65533;9&#65533;&#65533;BqDK4&#65533;&#284;&#65533;&#65533;I&#65533;"&#65533;)hr&#65533;f&#65533;&#65533;&#65533;	&#65533;7b8&#65533;&#65533;&#65533;>@f&#65533;&#65533;&#65533; a&#65533;$&#65533;&#398;&#65533;x&#1800;&#557;&#65533;&#65533;&#768;r&#65533;K&#65533;&#65533;&#65533;&#65533;1&#65533;V&#65533;&#65533;/&#65533;@&#65533;C&#65533;&#65533;&#65533;y &#65533;Ffj&#65533;M&#65533;&#65533;x3&#65533;&#65533;S&#65533;w&#65533;&#65533;P&#65533;&#65533;&#65533;QC&#65533;Ch&#65533;&#65533;&#65533;1e&#65533;3&#65533;j&#65533;&#65533;&#65533;&#65533;&#65533; wtA&#65533;&#65533;&#65533;RD&#65533;&#65533;&#65533;&#65533;&#65533;&#65533;&#65533;1&#65533;QC&#65533;&#65533;S&#65533;&#65533;&#65533;&#65533;GA&#65533;UM9&#65533;!&#65533;n8MVMc&#65533;&#65533;j&#65533;&#65533;,&#65533;4&#65533;0&#65533;N&#65533;&#65533;&#65533;H&#65533;J!@&#65533;&#65533;yh!F&#65533;&#65533;&#65533;P&#65533;&#65533;DZ&#65533;K&#65533; c&#65533;&#65533;I7&#65533;N&#65533;&#65533;&#65533;
&#65533;#H&#65533;|&#65533;W(&#65533;&#65533;&#65533;&#65533;&#65533;&#65533;&#65533;&#65533;&#65533;	^lR&#65533;&#65533;r
F&#65533;&#65533;&#65533;&#38915;&#65533;&#65533;+"&#65533;&#65533;&#65533;+&#65533;&#65533;%+&#65533;&#65533;h0&#65533;&#65533;z&#65533;*^&#65533;Kd&#65533;|$&#65533;G&#65533;&#65533;q&#65533;7x8&#65533;&#65533;P&&#65533;&#18210;&#65533;&#65533;&#65533;&#65533;&#65533;&#65533;&#65533;#{&#65533;%gd&#65533;i&#65533;*&#65533;&#65533;i&#65533;*&#65533;I3v&#65533;&#65533;&#65533;&#1600;g&#65533;4&#65533;lu&#65533;&#65533;&#65533;T&#45060;X8&#65533;&#65533; A.W&#65533;@&#65533;V{m&#65533;&#65533;v8m&#65533;&#65533;&#65533;,X&#65533;&#65533;8(;&#65533; (;&#65533;&#539;&#65533;&#65533;&#65533;&#65533;&#65533;&#65533;&#65533;&#65533;&#65533;i&#65533;&#65533;&#65533;&#65533;)Prc&#65533;&#65533;&#65533;	k9&#65533;&#65533;&#65533;&#658; &#65533;e&#65533;&#65533;&#65533;&#65533;&#65533;&#65533;>#jM=&#65533;&#65533;I&#65533;&&#65533;&#65533;&#65533;&#952;&#1974;&#65533;v&#65533;s/&#65533;&#65533;&#65533;&#65533;&#65533;)#&#65533;&#65533;	:&#65533;&#65533;e&#65533;&F&#65533;t&#65533;&#65533;&#65533;d&#65533;d&#65533;&#65533;&#65533;&#65533;&#65533;0%&#65533;P&#65533;J&#65533;&#65533;0F0&#65533;G#QR&#65533;.&#65533;&#65533;&#65533;&#65533;Z&#65533;sO&#65533;&#1459;@&#65533;tF&#65533;;'T&#65533;&#65533;&#65533;MT&#65533;N&#6148;&#65533;&#65533;&#65533;&#65533;&#65533;P`&#65533;!&#65533;;&#65533;J&a&#146;&#65533;R&#65533;B&#65533;&#65533;Ru&#65533;&#65533;K(&#65533;U&#65533;H&#65533;&#65533;&#65533;&#65533;#&#65533;'&#65533;AL&#65533;&#65533;&#65533;S&#65533;&#65533;&#65533;&#65533;0*&#65533;hJ&#65533;&#65533;&#65533;&#65533;b0Z&#65533;&#65533;	x&#65533;&#65533; &#65533;&#65533;&#65533;
&#65533;&#65533; &#65533;&#65533;T&#65533;8`&#65533;*F&#65533;
,&#65533;DM&#65533;&#65533; fs&#65533;&#65533;Z&#65533;P&#65533; - /&#65533;:&#65533;&#65533;dR&#65533;4 '3h&#65533;&#65533;@&#65533;v@&#65533; /&#65533;&#65533;G&#65533;iH&#65533;g<B&#65533;4&#65533;X&#65533;!2e&#65533;\x&#65533;&#1173;&#65533;&#65533;
&#65533;&#65533;&#65533;8&#65533;0`&#65533;~&#65533;"8&#65533;	&#65533;&#65533;A&#65533;	<&#65533;	Qxb&#65533;A&#65533;C&#65533;&#65533;&#65533;&#65533;&#65533;Lh=&#65533;2&#65533;&&#65533;&#65533;&#65533;X3&#65533;
A&#65533;&#65533;&#65533;&#65533;&#65533;@<9&#65533;&#65533;?&#65533;&#65533;&#65533;&#65533;&#65533;`&#65533;j&#172;W&#65533;&#65533;D&,3&#773;&#65533;&#65533;&#65533;&#65533;7&#65533;#g9&#65533;y&#65533;&#65533; v&#65533;x&#65533;&#65533;&#65533;Ta;!=&#65533;"|&#65533;<5&#65533;'z&#65533;L&#65533;&#65533;r&#65533;|
j&#1027;t&#65533;/X&#65533;y
&#65533;9&#65533;&#65533;&#65533;&#65533;#E?&#65533;&#65533;&#65533;&#65533;A&#65533;;&#65533;&#65533;f&#65533;#&#65533;&#65533;!&#65533;(($@&#65533;!&#65533;c&#65533;A&#65533;&#65533;
,&#65533;&#65533;iMm:&#65533;&#65533;&#65533;&#65533;&#65533;&#61831;&#65533;&#65533;D &#65533;&#65533;&#65533;NfB&#65533;&#65533; &#65533;Cx&#12877;f&#65533;&#65533;&#256;&#65533;&#65533;&#65533;b&#65533;&#65533;f"sT1&#65533;&#65533;C&#65533;&#65533;&#65533;$u&#65533;Ak&#65533;&#65533;K&#65533;
&&#65533;&#65533;0&#65533;j&#65533;P&#65533;&#65533;P&#65533;F&#65533;&#65533;&#65533;&#65533;#A	P&#1128;4&#65533;2YT#(&#65533;&&#65533;&#65533;bR&#65533;
X&#65533;9&#65533;&#65533;K&#65533;&#65533;&#278;0PO&#65533;m&&#65533;&#65533;Lb&#65533;4H"&#65533;&#65533;&#65533;	d&#65533;&#65533;&#65533;&#65533;&#65533; &#65533;?f*&#65533;dY&#65533;&#65533;	&#65533;s&#65533;K&#65533;DS&#65533;A&#65533;^&#1055;A&#65533;&#65533;;&#65533;!^0D&#65533; &#65533;&#65533;B&#65533;&#65533;&#65533;#@&#65533;*&#65533;``>&#65533;C"&#65533;dA&#65533; &#65533;h|&#65533;&&#65533;&#65533;&#65533;$&#65533;&#65533;ey&#65533;&#65533;n op|x&#65533;B&#65533;&#65533;'&#65533;&#841;&#65533;i&#65533;&#65533;H!&#65533;&#65533;F&#65533;&#65533;&#65533;G:&#65533;j&#65533;&#65533;&#65533;B&#65533;&#65533;&#65533;&#65533;2/&#65533;&#65533;I&#65533;&#65533;&#65533;`&#222;x&#65533;?L&#65533;&#65533;&#65533; Y{&#65533;'&#65533;&#65533;	l&#65533;kV&#65533;H&#65533;&#65533;&#713;&#65533;&#65533;X&#65533;q2"&#65533;&#65533;@&#52737;@&#65533;&#65533;&#65533;]&#65533;Y2&#65533;qO&#65533;&#65533;O&#65533;&&#65533;2&#65533;&#65533;Y<&#65533;&#705;|&#65533;DAcO0&#65533;e&#65533;7&#65533;r&#65533;&#65533;&#65533;e&#65533;La
N&#65533;&#65533;6&#65533;,'&#65533;&#65533;{4:&#65533;IX&#65533;&#65533;(0*&#1100;Q&#65533;=v~&#65533;&#65533;8<&#65533;G&#65533;e&#65533;A	"&#1049;&#65533;&#991;&#65533;&#65533;&#65533;&#65533;`&#65533;&#65533;&#65533;&#65533;&#449;&#31789;&#65533;< +$b4iL&#65533; X&#65533;;&#65533;|jT&#65533;tw9%N>|&#65533;&#65533;&#65533;m&#65533;3&#65533;&#65533;&#65533;&#65533;2k&#65533;&#65533;&#65533;<&#65533;b&#65533;a&#65533;L&#65533;a&#65533;"$
v&#65533;&#560;&#65533;5&#65533;:MY	&#65533;)t &#65533;&#65533;&#65533;&#65533;a&#65533;&#65533;`&#65533;A&#65533;&#65533;&#65533;Q&#2005;&#65533;&#65533;&#65533;&#65533;&#65533;$&#65533;w&#65533;pQ&#65533;&#65533;@&#65533;?&#65533;Q&#65533;R&#65533;`J&#65533;e&#65533;&#65533;/O"q`&&#65533;I&#65533;X;3&#644;3&#65533;CF&#65533;p&#65533;&#65533;&#65533; &#65533;x.&#65533;&#65533;:&#65533;&#65533;&#65533;r&#65533;&#65533;bhK&#65533;&#65533; >&#65533;Ab&#65533;,&#65533;@E&#65533;Q@&#65533;&#65533;P`&#65533;	1J&#65533;&#65533;@&#65533;&#65533;&#65533;n"1&&#65533;!&#65533;x&#65533;P
&#65533;&#65533;&#65533;'&#65533;%&#65533;&#65533;x&#65533;
&#65533;K&#65533;&#65533;&#1105;e&#65533;&#65533;<&#1668;(AR.&#65533;@2&#554;!&#65533;&#65533;t}&#65533;&#65533;\&#65533;&#65533; &#65533;8H&#65533;&#65533;&#65533;(&#65533;@&#65533;T&#65533;&#65533;&#65533;>Xl 2!&#65533;&#65533;&#65533;&#1612;&#65533;(&#65533;&#65533;&#65533;Pb&#65533;	&#65533;&#65533;&#65533;Kl&#65533;;&#65533;&#65533;>&#65533;&#518;@&#65533;Q&#65533;I&#65533;$z5&#65533;&#65533;&#65533;&#65533;&#65533;0b&#65533;\{&8Iq&#65533;x&#65533;&#65533;OLu&#65533;m&#65533;&#65533;&#65533;n&#65533;&#65533;!&#65533;=&#65533;&#65533;&#65533;	&#65533;&#65533;&#65533;&#65533;&#65533;EA:&#65533;&#65533;&#65533;Dc&#65533;&#65533;&#1694;&#65533;&#65533; &#65533;&#65533;&#65533;&#65533;&#65533;&#65533;	&#65533;&#65533;R&#65533; mC&#65533;L&#65533;A3&#590;5&#65533;&#65533;@g&#1068;<}&#65533;"&#65533;BDb&#65533;#
&#65533;&#65533;&#65533;z&#65533; &#65533;&#65533;0j&#65533;&#65533;_&#65533;'&#65533;&#65533;&#65533; &#65533;`&#65533;P&#65533; @9A @p W &#65533;&#65533;&#65533;&#65533;&#65533;&#65533;	&#65533;&#65533;	N&#65533;&#65533;i &#65533;L&#65533;S`&#65533;&#65533;&#65533;&#65533;i&#65533;&#65533; &#65533;&#65533;&#65533;B!&#65533; &h&#65533;j&#65533;&#65533;2`&#65533;&#65533;cA`&#65533;&#65533;R6 &#65533;&#65533;Bx&#65533;>&#65533;A&#65533; @&#65533;j!&#65533;&#65533;6"&#65533;+tp&#65533;&#65533;&#65533;&#65533;&#65533;+&#65533;,&#65533;&#65533;@&#65533;H&#65533;	&#65533;&#3647;&#65533;&#65533;&#65533;q&#65533;	"&#65533;&#65533;&#65533;#:&#65533;&#65533;h&#65533;b &#65533;#&#65533;0&#65533;,p&#65533;X&#65533;&#65533;&#65533;!&#65533;0&#65533;&#65533;&#65533;'&#65533;&#65533;%b&#65533;
&#65533;(h".@ &#1536;r@&#65533;p&#65533;E&#65533;7 &#65533;&#65533;UpB&#65533;&#203;4&#65533;Sp&#65533;&#65533;&#65533;&#65533;K&#65533;:&#65533;p&#65533;X#|x13&#65533;&#65533;"&#65533;	&#65533;&#65533;	&#65533;:&#65533;$&#65533;
&#65533;P&&#65533;I;^&#65533;&#65533;&#65533;&#65533;z
&#65533;&#65533;&#65533;&#65533;&#65533;&#65533;&#65533;Z`&#65533;Tp&#65533;!&#65533;aK&#516;@(&#65533;&#65533;&#65533;w&#65533;&#65533;&#447;&#65533;B&#65533;;&#65533;L&#516;&#65533;;?P&#65533;ax&#65533;a@&#65533;&#65533;C&#65533;C2g&#65533;&#65533;8&#65533;K&#65533;i&#65533;&#65533; &#65533;&#65533;&#65533;	&#65533;&#65533;wH&#65533;H>&#65533;O&#65533;&#65533;8&#65533;&#65533;&#65533;	"&#65533;&#65533;&#65533;&#65533;&#65533;?&#65533; 8&#65533;&#65533;~&#65533;	g&#65533;?&#65533;|H&#65533;3x&#65533;&#65533;+&#65533;&#65533;&#65533;&#65533;&#65533;&#65533;5&#65533;K&#65533;&#65533;&#65533;&#65533;q@C&#65533;&#65533;(&#65533;9&#65533;?&#65533;&#65533;&#65533;=&#65533;&#65533;&#65533;HI;JC&&#65533;`&#65533;&#65533;(&#65533;&#65533;&#65533;}&#65533; }&#65533;&#65533;f"&#65533;iH.&#65533;&#65533;&#65533;&#65533;&#65533;&#65533;'0?&#65533;&#65533;ixM  &#65533;,p&#65533;<&#65533;&#65533;&#65533;H@&#65533;&#65533;J&#65533;&#65533;&#65533;S7&#65533;@&#65533;&#65533; &#65533;&#65533;&#65533;Z+&#65533;&#65533;&#65533;&#65533;&#65533;&#8308;&#65533;&#65533;h$&#585;&#65533;&#65533;90&#65533;&#65533;l&#65533;&#65533;&#65533;"&#65533;&0&#65533;H&#65533;<&#65533;&#65533;&#65533;P8&#65533;&#65533;X&#65533;&#65533;6&#65533;&#65533;&#65533;&#65533;-L&#65533;&#65533;l!&#65533;&#65533;!B&#65533;OQ&#412;&#65533;&#65533;B&#65533;&#65533;&#65533;f&#65533;&#65533;H&#65533;&#65533;1&#65533;<&#65533;&#65533;&#65533;&#65533;	R&#65533;	2 &#65533;HM&#65533;X&#65533;2&#65533;M3J8&#65533;&#65533;Bu:&#65533;j&#65533;A&#65533;&#65533;N&#65533;O1&#65533;&#65533; 2p&#65533;&j&#65533;&#65533;&#65533;&#65533;@9!`P&#65533;Z0&#65533;@l&#65533;&#65533;&#65533;&#65533;&#1545;&#65533;&#65533;K&#65533;&#65533;&#65533;&#65533;&#65533;
O&#65533;H f&#65533;	&#65533;&#65533;&#65533;&#65533;&#65533;	&#65533;&#65533;K&#65533;&#65533;1&#65533;!&#65533;&#65533;&#65533;-&#585;S(&#65533;2&#65533;&#65533;:&#65533;&#65533;&#65533;Y&#1610;&#65533;&#65533;&#65533;&#65533;0&#65533;XN&#65533;!&#65533;h&#65533;&#649;P&#65533;&#65533;&#65533;Q&#65533;&#65533;&#65533;&#65533;L&#65533;i<&#65533;n&#65533;2? &#65533;&#198;&#65533;&#65533;+&#65533;Pl@&#65533;&#65533;(Gt&#65533;	Y&#65533;h&#65533;&#65533;&#65533;x&#65533;&#65533;(&#65533;&#65533;&#65533;>&#65533;&#65533;&#65533;F&#65533;	&#65533;&#1090;&#65533;~&#65533;	w&#65533;&#65533;P0&#65533;&#65533;"&#65533;&#65533;f&#65533;4&#65533;&#65533;:&#65533;&#65533;&#65533;&#65533;&#65533;R.%&#65533;&#65533;y&#65533;&#65533;&#65533;&#65533;&#65533;b&#65533;&#65533;9&#65533;&#65533;"&#65533;&#65533;$&#65533;J&#65533;&#65533;&#65533;'~"&#65533;&#65533;I&#65533;&#65533;I&#65533;`&#65533;&#65533;S&#65533;. &#65533;&#65533;&#65533;&#65533;&#65533;&#1041;&#65533;I0&#65533;&#65533;&#65533;&#65533;aI&#1320;&#65533;&#968;&#65533;&#65533;&#65533;
d&#65533;&#65533;&#65533;&#65533;,&#65533;&#1684;&#65533;&#65533;&#65533;&#65533;&#65533;RO&#65533;&#65533;&#65533;&#1769; &#1821;&#65533;&#65533; &#65533;&#65533;	&#65533;&#65533;&#65533;(&#42569;V&#65533;@xu&#65533;&#65533;&#36779;&#65533;LB+&#65533;I&#65533;&#65533;K&#65533;&#65533;&#65533;&#65533;Oi&#65533;&x&#65533;4&#65533;<&#65533;8&#65533;P&#65533;&#65533;E@L&#65533;(&#65533;&#65533;&#65533;&#65533;&#65533;> O&#65533;&#65533;&#65533;&#65533;&#65533;&#65533;&#65533;&#1028;B&#65533;+h&#65533;h&#857;&#65533;|(&#65533;&#65533;-4&#65533;w5&#65533;&#65533;&#65533;0-&#65533;&#65533;&#65533;<&#65533;&#65533;&#65533;&#65533;&#1338;&#65533;&#65533;&#65533;&#65533;A8&#65533;&#65533;&#65533;0&#65533;=&#65533;=0C|&#1859;` = &#65533;} &#65533;5&#65533;&#1156;&#65533;&#65533;&#65533;&#65533;&#65533;&#1695;&#65533;B&#65533;,&#65533;w&#65533;
&#65533;&#65533;&#65533;&#65533;Z&#65533;9&#776;&#65533;&#65533;&#65533;&#65533;=&#1281;9&#65533; D&#65533;D&#65533;H&#65533;&#65533;)#&#65533;#&#65533;8&#65533;&#65533;&#65533;&#65533;	Hx&#65533;.&#65533;	&#65533;>d&#65533;49&#65533;&#65533;&#65533;&#382;H&#65533;_&#65533;3&#65533;*&#65533;&#65533;&#65533;	&#65533;_P&#65533;&#836;{&#65533;&#65533;l&#65533;&#65533;v&#65533;&#65533;&#65533;W&#65533;o<F&#65533;}&#65533;&#65533;0N&#65533;&#65533;(&#65533;+&#473;(G&#65533;k&#65533;H&#65533;!I&#1049;!&#65533;x&#32808;&#65533; &#65533;&#65533;&#65533;&#65533;&#203;&#325;&#65533;$s&&#65533;&#65533;&#65533;*&#65533;&#65533;&0&#65533;&#65533; '&#65533;&#65533;f&#65533;\&#1608;&#65533;/8&#65533;&#65533;&#65533;T&#65533;=]&#65533;&#65533; &#65533;&#65533;&#65533;&#65533;p&#704;j&#65533;&#65533;X&#65533;0&#65533; &#1542;&#65533;&#65533;&#65533;&#65533;X&#65533;m &#65533;&#1035;&#65533;i&#65533;&#65533;&#2045;&#65533;&#65533;P&#65533;&#65533;x&#65533;O&#65533;N&#65533;&#65533;@&#65533;yJ&#65533;t&#65533;&#65533;&#65533;&#65533;&#65533;I&#65533;!&#65533;{&#65533;&#65533;&#65533;
&#65533;&#1035;`&#65533;O&#65533;&#65533;e&#65533;W&#65533;]&#65533;&#65533;&#65533;&#65533;&#65533;&#65533;&#65533;?&#65533;
&#65533; 4&#65533;d&#65533;R&#65533;&#65533;&#65533;Q&#65533;*&#65533;&#65533;&#65533;Z&#65533;&#65533;&#713;X&#65533;	&#154;&#65533;&#65533;&#65533;&#65533;&#65533;9&#65533;A&#65533;&#65533;&#65533;z&#65533;%&#65533;A&#65533;&#65533;6&#65533;&#65533;&#65533;d&#65533;&#65533;dV&#65533;&#585;&#65533;&#65533;Vt NT&#65533;V&#65533;0M8&#65533;&#1657;&#1082;4&#65533;5h&#65533;&#65533;&#65533;&#65533;`&#65533;&#65533;"W&#65533;&#1566;X&#65533;Az-#&#65533;T&#65533;y&#65533;8&#65533;-&#65533;&#65533;`&#1561; : &#65533;YH&#65533;&#565;p&#65533;&#65533;7&#65533;I( I(&#65533;^&#65533;Q0`@&#65533;&#65533;&#65533;	c8.&#65533;&#65533;&#65533;&#65533;&#65533;X&#65533;]&#65533;y'!&#65533;i&#65533;h&#65533;&#65533;&#65533;&#65533;30&#533;&#1779;#&#65533;Z&#65533;C
&#65533;xO&#65533;P&#65533;&#65533;S&#65533;&#65533;&#65533;&#65533;t&#65533;&#65533;A
F&#65533;&#65533;K&#65533;nT>t&#65533;&#65533;&#65533;h&#65533;&#65533;l&#65533;&#65533;0&#65533;0&#65533;&#65533;_ &#65533;K&#65533;0l&#65533;&#65533;@=&#65533;%&#65533;&#65533;&&#65533;h&#65533;X&#1083;&#317;&#473;@&#65533;{&#65533;
&#65533;&#65533;0&#65533;&#65533;&#65533;&#65533;&#65533;&#65533;X&#65533;Z&#65533;	\&#65533;G&#65533;G&#65533;(&#65533;XP&#65533;&#1256;&#65533;&#65533;&#65533;&#65533;&#65533;P&#65533;&#1103;#&#65533;hO&#65533;&#65533;R&#65533;g&#1301;]&#65533;h&#65533;&#65533;a&#65533;&#65533;&#65533;&#65533;y]t&#65533;]tfLu&#65533;&#65533;;&#65533;d&#65533;"M&#65533;&#65533;&#65533; &#65533;8&#65533;&#65533;&#1905;&#65533;]@&#841;&#65533;&#65533;9&#65533;&#65533;v&#65533;&#65533;&#65533;&#65533;&#65533;+&#550;d`&#1116;XPbZ?&#65533;;&#65533;x"&#65533;&#65533;y&#65533;&#65533;&#65533;>"Y&#65533;&#65533;&#65533;&#348;8&#65533;K&#1043;&#65533;&#65533;B&#65533;&#65533;&#65533;  Nqni&#65533;"&#65533;&#1629; U&#65533;1@&#65533; 7g g&#65533;&#65533;&#65533;&#65533;8L&#65533;LR@&#65533;&#1978;h&#65533;L&#65533;Z&#65533;t&#65533;&&#65533;_d&#65533;_&#65533;&#65533;,&#65533;&#65533;Vf&#65533; &[BP&#65533;&#65533;e&#65533;J&#65533;R_&#65533;&#65533;[{&#65533;C&#65533;[&#65533;&#65533;&#65533;4&#65533;&#65533;+(WQ&#65533;}&#65533;&#65533;+&#65533;y&#65533;<&#1539;/<-<bR &#65533;e&#857;H&#65533;&#65533;&#65533;Y&#65533;b&#65533;&#65533;bpl&#65533;&#65533;a&#1250;&#65533;&#65533;&#65533;+&#65533;4&#65533;-&#1208;&#65533;&#65533;
5V&#65533;
0&#65533;9P&#65533;9&#65533;:(&#65533;T&#65533;W&#65533;&#65533;;&#65533;8&#65533;&#65533;i&#65533;` &#65533;&#65533;&#65533;&#65533;&#65533;]&#65533;&#65533;b2&#65533;&#65533;X&#65533;&#65533;p&#65533;i0&#65533;8c[&#65533;F&#65533;&#65533;P&#65533;&#65533;h=&#65533;8&#65533;&#65533;,e&#326;_&#65533;&#65533;&#65533;n&#65533;%x%.H2&#65533;&#49082;&#65533;&#65533;&#65533;r"&#65533;&#65533;&#65533;&#65533;0&#1099;0&#939;{D&#65533;&#65533;N\&#65533;&#65533;&#65533;{D&#26232;&#65533;&#65533;&#65533;&#65533;&#65533;&#65533;&#1024;&&#31881;&#65533;v?&#65533;&#65533;&#65533;&#65533;&#65533;&#65533;&#65533;&#65533;&#65533;H&#348;&#65533;&#65533;vi&#1023;&#65533;&#65533;'rf&#65533;s&#65533;]&#65533;&#1910;&#65533;X&#65533;e &#65533;\&#65533;&#65533;&#65533;&#65533;&#65533;&#65533;&#65533;3~&#65533;	Q&#65533;&#862;SiS&#65533;&#65533;&#65533;zS{&#65533;&#65533;&#713;)hM&#65533;I&#446;p#/R-&#65533;$&#65533;?&_&#65533;&#65533;?&#65533;@&#65533;*@&#65533;&#65533;&#65533;c&#65533;JxU&#65533; u&#65533;&#65533;&#65533;b.&#65533;*&#65533;&#65533;&#65533;&#65533;&#65533;&#65533;&&#65533;&#65533;@BxC&#65533;&#65533;&#65533;&#65533;a&#65533;&#65533;s &#65533;&#65533; &#65533;H&#65533;c&#65533;&#65533;c&#65533;<&#65533;>&#65533;&#65533;
2&#65533;(&#65533;	&#65533;z=&#65533;&#65533;&#65533;&#65533;&#65533;a&#65533;&#65533;&#65533;&#65533;8&#65533;&#65533;&#65533;&#65533;&#65533;J' &#65533;kye&#65533;<@b&#65533;&#65533;&#65533;4P-&#65533;&#65533;8 [;-2z&#65533;Yx&#65533;f *&#65533;&#65533; &#65533;%"&#65533;u &#65533;AX&#65533;&#1024;q&#65533;&#65533;(Jm*&#65533;&#65533;&#584;9d&#65533;v(m3&#65533;&#65533;&#65533;;X&#65533;S&#65533;>X,&#65533;&#65533;&#65533;&#65533;&#65533;&#65533;%&#65533;/&#65533;&#65533;&#65533;&#65533;H&#65533;&#65533;ie)&#65533;&#65533;&#65533;&#65533;h&#65533;&#65533;&#65533;aQ?V&#65533;G&#65533;&#65533;&#65533;
&#65533;P&#65533;N(&#65533;&#65533;PO&#65533;&#65533;&#65533;	&#65533;&#65533;&#65533;&#65533;g.&#65533;&#65533;bC&#65533;#sN&#65533;x&#65533;&#485;I
`&#65533;&#65533;&#65533;&#65533;&#65533;&#608;N&#65533;&#65533;&#65533; &#65533;&#521;a&#65533;&#65533;&#65533;&#65533;&#65533;&#1706;zS&#65533;&#1832;&#65533;&#65533;&#65533;R&#65533; &#65533;- -=r&#65533;7't&#65533;Vx&#65533;ygx&#65533;pr&#65533;yG&#65533;&#65533;>pk&#65533;&#65533;&#65533;(&#65533;&#65533;U&#65533;4p&#65533;"&#65533;&#65533;U&#65533;d@&#65533;&#65533;&#65533;&#65533;&#65533;r&#65533;a&#65533;&#65533;X&#65533;I&#65533;	u&#65533;5&#65533;&#65533;&#65533;<	&#65533;y&#65533;_&#65533;&#65533;Kr*L&#65533;&#65533;	&#65533;m&#65533; Wh@&#65533;&#65533;z	5-&#65533;[;&#65533;U&#65533;&#65533;&#65533;v!&#65533;30P0x&#65533;\&#65533;&#65533;K&#65533; &#65533;,VRe&#65533;&#65533;2&#65533;&#65533;6&#65533;&#65533;&#65533;&#65533;!H&#65533;X&#65533;&#65533;!&#65533;&#65533;&#65533; p&#65533;w&#65533;&#65533;YU&#65533;U&#65533;W&#1444;WK&#65533;	^&#65533;&#65533;&#65533;&#65533;&#65533;&#969;&#1663;?&#1250;W&#65533;&#65533;u,&#65533;&#65533;&#65533;&#65533;&#65533;&#65533;A&#65533;&#65533; "&#65533;&#65533;U&#65533;}&#65533;&#65533;&#65533;f&#65533;b&#65533;C"&#65533;&#65533;&#65533;0&#65533;&#65533;	[&#65533;o^9YP`&#65533;&#65533;&#65533;f&#65533;&#65533;&#65533;	&#902;S&#65533; S&#65533;&#247;&#65533;&#65533;X&#65533;a&#964;&#65533;/&#65533;,&#65533;&#65533;&#65533;&#65533;n.&#65533;H&#65533;&#65533;!&#65533;&#65533;&#65533;&#65533;Kl &#65533;-	&#65533;h@0&#65533;A&#438;&#65533;1&#65533;&#65533;G$PDC&#65533;E&#65533;&#65533;H&#65533;&#65533;&#65533;&#65533;&#65533;/t)&#65533;Ie&#65533; urE&#65533;O\&#65533;&#65533;&#65533;&#65533;&#65533;@E&#65533;&#65533;)bGP&#1450;&#65533;<&#65533;&#65533;&#65533;&#852;1&#65533;$
&#65533; &#65533;&#65533;B-ik&#65533;[&#65533;V-&#65533;&#65533;&#65533;&#12200;&#65533;&#65533;&#58107;x&#65533;&#65533;&#65533;&#1525;&#65533;&#65533;&#65533;uu&#65533;&#1867;7&#65533;nL&#65533;&#65533;&#65533;&#65533;&#65533; &#65533;(L&#65533;3&#65533;&#65533;&#65533;"&#65533;K&#65533;&#65533;&#65533;fAD,m&#65533;4&#65533;&#1322;W&#65533;n&#65533;&#65533;5&#65533;&#1574;3&#65533;c&#65533;Z&#65533;lt&#65533;&#65533;&#838; &#65533;&#65533;&#65533;0F&#65533;TA&#65533;&#41346;&#65533;&#65533;&#65533;^} &#65533;
nT8$&#1360;C&#65533;gEc &#65533;&#65533;&#65533;&#65533;&#65533;&#65533;o&#1548;&#65533;?D&#65533;V&#65533;&#65533;&#65533;&#486;u&#65533;&#65533;&#65533;&#65533;?A&#65533;&#65533;"&#65533;&#65533;P A&#65533;&#65533;"&#65533;&#531;&#65533;&#65533;&#65533;'&#65533;?d\q&#65533;i&#65533;!&#65533;z&#65533;&#65533;le2&#65533; &#65533;D&#65533;O#&#65533;S&#65533; eD &#65533;5&#65533;&#65533;(H&#1512;8b&#65533;&#65533;&#65533;#&#65533;&#65533;&#65533;h&#65533;|V&#65533;C&#65533;|&#65533;2&#65533;`&#65533;&#65533;fT &#65533;&#65533;&#65533;&#65533;
(&#65533;&#65533;Y
1&#65533;"&#65533;#&#65533;&#65533;X&#65533;OT&#65533;&#65533;c&#65533;&#65533;&#65533;?#&#65533;^&#65533;&#65533;Gf`&#65533;&#65533;t&#65533;&#65533;D&#65533;&#65533;h4&#65533;?q&#65533;(t&#65533;&#65533;:&#65533;&#65533;&#65533;\&#325705;&#65533;2&#65533;*Tt&#65533;?D&#65533;&#65533;&#65533; &#65533;&#65533;)&#65533;-@P &#65533;&#65533; q&#65533;C&#65533; h&#65533;c+&#65533;&#65533;&#65533;&#65533; &#65533;&#65533;&#65533;A&#65533;&#65533;#&#65533;A&#65533;&#65533;I$h&#65533;&#65533;
&#65533;&#65533;&#65533;&#65533;&#65533;&#65533; &#65533;U&#65533;p-X&#65533;&#975;-$2&#65533;&#65533;&#65533;&#1154; &&#65533;#&#65533;QNf&#65533;c&#65533;	|&#65533;&#65533;&#65533;!&#65533;&#65533;)&#65533;&#65533;&#65533;&#65533;&#65533;&#65533;]Q&#65533;&#65533;vh&#65533;&#65533;&#65533;&#65533;1<&#65533;@&#65533;&#65533;&#65533;L&#65533;2&#65533;&#65533;$1J&#65533;F&#65533;NadLYC&#65533;&#65533;&#65533;%&#65533;U&#65533;&#952;&#65533;&#65533;+&#65533;DQ&#65533;1&#65533;aJv&#65533;&#139;0u&#65533;3&#65533;4&#65533;&#65533;&#65533;&#65533;r&#65533;
&#65533;&#65533;sM2(&#65533;?&#65533;&#65533;c;
&#65533;#sM&#65533;&#65533;`mV&#65533;T[A7&#65533; &#65533;@b&#65533;M&#65533;TR&#65533;jq-A&#65533;&#65533;&#334;;Q&#65533;qL&#65533;<U&#65533;&#165;}0&#65533;&#65533;>8&#65533;NH &#65533;&#65533;&#65533;x}d&#65533;x&#65533;4&#65533;&#65533;9&#65533;U~&#65533;i&#65533;&#65533;&#65533;&#65533;j&#65533;&#65533;&#65533;DtBijDZBV<&#65533;&#65533;1&#65533;P&#65533;n&#65533;T&#65533;&#65533;SFA1&t&#65533;9&#65533;&#65533;&#65533;;&#65533;&#65533;_&#65533;&#65533;&#65533;&#65533;O&#65533;1oc&#65533;&#65533;XbBp&#65533;s&#43435;&#65533;&#65533;&#65533;&#65533;&#65533;&#65533;h&#65533;tR/A<&#65533;u&#65533;u0&#65533;&#65533;8 &#65533;&#65533;&#65533;&#65533;&#410;~&#65533;	&#65533;d&#65533;&#65533;&#65533;&#65533;&#579;1&#65533;B*&#65533;&#65533;&#65533;&#1293;'<a &#65533;B&#65533;Be&#65533;Mb&#65533;&#65533;U&#65533;&#65533;&#65533;&#65533;&#65533;&#65533; T&#65533;&#65533;&#65533;&#65533;&#65533;) ,&#65533;T &#65533;g&#65533;Q&#65533;wDV!|&#65533;-&#65533;&#65533;^&#65533;/|&#65533;"&#65533;(g&#65533;pT&#65533;&#65533;&#65533;&#65533;&#65533;&#65533;&#65533;&#65533; n0&#65533;&#65533;&#65533;@&#65533;&#65533;l&#65533;&#65533;&#65533;&#65533;&#65533;D&#65533;&#65533;(
 ]|&#65533;@f$&#65533; &#65533;A
&#65533;&#65533; &#65533;&#65533;rCBD&#65533;P&#65533; I&#65533;Gd&#65533;ml#b&#65533;/^R49&#65533;&#65533;.l!&#65533;1&#65533;&#65533;&#65533;&#65533;&#65533;C&#65533;&#65533;&#65533;&#65533;&#65533;T&#65533;&#65533;&#65533;&#65533;&#65533;&#65533;&#65533;Co&#65533;'&#65533;V^&#65533;&#65533;6&#65533; )!b
&#65533; 	pF&#65533;&#65533;-&#65533;&#65533;&#65533;&#65533;[c&#1452;B&#65533;&#65533;&#1174;&#65533;&#65533;@/&#65533;D&#65533;,&#471;&#65533;&#65533;V&#65533;l&#630;&#65533;&#65533;m&#65533;8`
7&#65533;&#514;&#65533;&#65533;11&#65533;b&#65533;	1l&#65533;&#65533;Ahr&#65533;1&#65533;`&#65533;&#65533;&#1193;&#65533;u&#65533;&#65533;&#65533;A&#65533;C&#65533;&#65533;L&#65533;"&#65533;|&#65533;+2a&#65533;L&#65533;&#65533;&#65533;O&#65533;gAL&#65533;	&#65533;&#65533;	A0&#65533;A&#65533;O&#65533;Us &#65533;&#65533;OA<&#65533;B&#65533;&#65533;p&#65533;&#65533;&#65533;&#65533;p&#65533;(&#65533;&#65533;&#65533;&#65533;-&#65533;"[8Er&#1173;&#65533;&#65533;3&#65533;&#65533;Nq&#65533;-&#65533;&#65533;4&#65533;&#65533;?&#65533;@&#65533;W&#65533;<;&#65533;*T&#205;&#65533;E-z&#65533;\$&#65533;&#65533;*&#1384;&2&#65533;j&#65533;"&#65533;H&#65533;&#65533;&#65533;&#65533;A&#65533;&#65533;R&#65533;F
/&#534;&#65533;dp+&#65533;&#65533;bE{&#65533;p&#65533;&#65533;@&#65533;&#65533;(&#65533;(7&#65533;&#65533;Db<&#65533;&#65533;&#1825;&#65533;h&#65533;]d&#65533;&#65533;&#65533;&#65533;&#65533; 8&#65533;&#65533;W$&#65533;X&#65533;*&#65533;f&#65533;<H&#65533;P&#65533;Z g:&#65533;&#65533;&#65533;#&#65533;&#65533;&#65533; &#65533;&#65533;&#65533;Z &#65533;"&#65533;&#65533;A.e&#65533;JDX&#65533;&#65533;&#65533;&#65533;@&#65533;A&#65533;&#1750;$&#65533;&#13825;&#65533;+&&#65533;&#65533;&#65533;&#65533;&#65533;x !W4&#65533;Z&#65533;&#65533;,-E&#65533;`&#65533;&#65533;&#65533;B&#65533;z&#65533;&#65533;A<T&#65533;,&#65533;L!]a&#65533;8&#65533;i&#65533;&#65533;bV&#65533;&#65533;L&#65533;!&#65533;&#65533;&#65533;&#65533;&#65533;&#65533;&#506;&#65533;
&#65533;&#65533; &#65533; Hw`(&#65533;zj&#65533;&#65533;p&#65533;&#65533;7&#65533;`f4C&#65533;CDi&#65533;&#65533;&#65533;&#65533;g&#65533;&#65533;&#65533;&#65533;5!&#1554;j&#65533;&#65533;&#65533;.&#65533;&#65533;&#706;&#65533;i&#65533;&#65533;J&#65533;2&#65533;&#65533;C&#65533;(&#65533;_	M&#65533;5&#65533;<&#65533;&#65533;Y&#65533;&#65533;O8&#65533;&#65533;B2&#65533;&#65533;M&#65533;&#65533;&#65533;F>2;&#65533;&#65533;2&#65533;(&#65533;&#65533;80&#65533;&#65533;&#65533;&#65533;h"&#677;QE	1,d&#65533;@&#1943;&#65533;&#65533;&#65533;&#65533;Xc&#65533;&#65533;*&#1068;fT&#65533;9&#65533;cnD&#65533;&#65533;&#65533;&#65533;FN&#65533;0AB9n&#256;+[&#65533;1&#65533;P6&#65533;^.s&#65533;1&#65533;D&#65533;&#65533;_.A&#1028;H&#65533;&#65533;b.A	&#65533;i&#65533;L&#65533;&#1193;&#65533;&#65533;	&#65533;&#65533; cF2&#65533;Sm&#65533;4&#65533;&#65533;H&#65533;L&#65533;&#1901;(E&#65533;&#65533;&#65533;N&#65533;u&#65533;&#65533;{&#554;2x4dd&#65533;|&#65533;#Hd &#65533;&#65533;&#65533;&#65533;&#65533;&#65533;&#65533;&#65533;&#65533;`&#65533;&#65533;Q0&#65533;4&#65533; &#65533;&#65533;&#65533;
&#65533;&#65533;&&#1593;&#65533;iLt4&#65533;ILBW&#65533;&#65533; &#65533;&#1613;+$&#65533;R&#65533;&#65533;G&#65533;&#65533;&#65533;l"&#728;&#65533;([P&#65533;&#65533;R&#65533;&#65533;&#357;2&#65533;	&#65533;&#65533;!&#65533;&#65533;g &#65533;t+&#65533;&#65533;R&#65533;&#65533;&#65533;jW&#65533;&#65533;Ad&#65533;&#65533;&#65533;&#65533;&#65533;&#65533;&#65533;&#65533;p?&#65533;&#65533;&#65533;n&#65533;&#65533;&#65533;}&#65533;&#65533;#&#65533;!/o#A&#768;\D&#65533;&#65533;&#65533;DP&#65533;&#65533;` ,@&#65533;?&#65533;&#65533;&#65533;&#65533;&#65533;(H&#65533;q&#65533;&#65533;>d&#65533;N&#65533;C6&#65533;&#65533;8&#65533;p&#65533;&#65533;\&#65533;!&#65533;)u&#65533;G&#65533;B&#65533;#&#65533;D&#65533;(&#65533;&#354;&#65533;&#65533;&#65533;&#65533;#i&#65533;M&#65533;nwc`@&#65533;jp@&#65533;*Y&#65533;&#65533;D`&#65533;&#65533;&#1681;D&#65533;&#65533;X`&#65533;&#65533;!y,&#65533;`&#65533;wh&0a&#65533;&#65533;VpwH(&#65533;&#65533;y&#65533;3&#65533;AY&#65533;&#65533;&#65533;&#65533;|&#65533;&#65533;&#65533;&#65533;`&#65533;d&#65533;&#65533;&#65533;&#65533;&#65533;%.R5>3&#65533;zuG&#65533;s&#65533;&#65533;d&#65533;&#65533;&#65533;&#65533;iB&#65533;1&#65533;A~&#65533;~>&#65533;=t&#65533;J&#65533;&#65533; &#65533;w&#65533;y&#65533;Q}&#65533;@&#65533;&#65533;IH&#65533;&#65533;&#65533;&#65533;W&#65533;&#65533;G&#65533;&#65533;&#1160;H&#65533;MI&#65533;4*"&#65533;&#65533;&#65533;&#65533;B&#936;s&#65533;&#65533;,gJ&#65533;f&#65533;&#1853;&#65533;&#65533;&#65533;F&#65533;D&#65533;&#65533;Y&#65533;&#65533;&#281;&#65533;*x&#65533;&#65533;A$&#65533;&#65533;m&#65533;&#65533;&#65533;;@&#1703;]&#65533;&#65533;U&#2023;&#65533;&#65533;y` F&#65533;"&#65533;H&#65533; &#65533;N	&#265;<&#65533;&#65533;MU&#65533;9&#65533;&#65533; X&#65533;?&#65533;&#65533;&#65533;q&#65533;x
A$&#65533;P&#65533;&#65533;4A&#65533;&#65533;&#65533;&#65533;&#65533;(&#594;&#65533;U-&#65533;&#65533;&#65533;&#1807;&#65533;&#65533;&#65533;w&#65533;&#65533;&#65533;&#65533;@&#65533;&#65533;/)@BiE&#65533;VA&#65533;&#65533;&#65533;&#65533;&#65533;%&#65533;&#65533;&#65533;&#65533;&#65533;&#65533;@&#65533;&#65533;h&#65533;eV&#65533;&#65533;&#65533;&#65533;&#65533;&#65533;&#65533;D&#65533;&#789;\&#353;&#1055;p?&#65533;&#65533;)&#65533;&#65533;!AX&#65533;&#65533;aX&#65533;X&#65533;X&#65533;&#65533;&#65533;DeCC\&#65533;?&#65533;&#65533;c4&#65533;^&#65533; &#65533;	&#65533;&#65533;D&#65533;&#65533;&#65533;&#65533;&#65533;&#65533;(^&#897;&#65533;&#65533;@&#65533;"l&#65533;&#65533;@'$&#65533;&#65533;&#65533;&#1276;B|&#65533;&#65533;&#65533;&#65533;Q&#65533;&#65533;]DpB&#65533;h&#65533;&#65533;&#65533;&#65533;&#65533;&#65533;6&#65533;&#65533;D&#65533;&#65533;![&#65533;&#1741;&#65533;&#65533;&#65533;1&#65533; &#65533;" &#65533;&#65533;28&#65533;"&#65533;yB, E! T "&#65533;&#65533; &#65533; &#65533;&#65533;?9&#65533;&#65533;&#65533;?&#65533;&#65533;&#65533;
B&#65533;?2B+&#65533;@*P Tt&#65533;t e &#65533;&#65533;&#65533;&#65533;t&#65533;20&#65533;&#65533;&#1546;a&#65533;&#65533;&#65533;XF&#65533;DS,\Fc &#65533;&#65533;&#65533;4&#65533;}&#65533;J%&#65533;:&#65533;&#65533;&#65533; N(&#65533;?&#65533;?&#65533;&#65533;&#65533;N&#65533;&#65533;r&#65533;A&#65533;(Yi@&#65533;@@&#65533;iP&#65533;&#65533;%Q&#65533;&#65533;&#65533;5`&#65533;I&#65533;:&#65533;?&#65533;I&#65533; &#65533;&#65533;&#65533;?&#1823;&#65533;&#65533;Y#&#65533;&#65533;URB&#65533;&#65533;&#65533;L&#65533;^FuEwjT&#65533;@&#65533;&#65533;&#65533;&#65533;/$&#65533;,&#65533;iX)&#576;%&#65533;&#65533;&#65533;&#65533;C#&#65533;&#151;&#65533;&#65533; bQ_^&#65533;F&#65533;S&#65533;&#65533;&#65533;Q&fD|&#65533;&#65533;Q&#65533;&#65533;&#65533;NN&#65533;&#65533;&#940;&#584;&#65533;&#65533;Z&#65533;B&#65533;4OA@&#65533;<&#65533;&#65533;&#905;hL&#65533;&#65533;H&#65533;&#65533;&#65533;A&#65533;!{|&#65533;48&#65533;&#65533;&#65533;&#65533;&#65533;&#65533;&#65533;T&#65533;]P&#65533;;&#65533;@@&#65533;1|&#65533;"&#65533;&#65533;&#65533;?&#65533;&#65533;"\&#65533;!&#65533;&#65533;,&#65533;!&#65533;&#65533;!&#65533; &#65533;&#65533;&#65533; uN'u&#1152;#&#65533; v&#1152;v&#65533;@&#65533;&#65533;w~&#65533;w&#65533;>&#65533;g"&#65533;g	&#65533;@z&Z&#65533;xYD&#65533;&#65533;&#65533;{&#65533;_ &#65533;}&#65533;&#65533;&#65533;&#65533;T&#65533;=&#65533;&#65533;&#1536;,V&#65533;,&#65533;&#65533;&#65533;&#65533;&#65533; &#65533;&#65533;&#65533;&#65533;&#65533;&#65533;]'q&#65533;&#65533;&#65533;?&#546;4&#65533;&#65533;C&#65533;R&#65533;&#65533;&#65533;&#65533;&#65533; &#65533;B"&#65533;'&#65533;@&#65533;&#65533;&#65533;d(&#65533;&#65533;&#65533;&#65533;@~&#65533; &#65533;B9H&#65533;p&#65533;&#65533;&#65533; &#65533;&#65533;&#65533;"&#65533;&#65533;&#65533;@"&#65533;\o'&#65533;(@&#65533;RA&#65533;&#65533;&#65533;&#65533;&#65533;&#65533;&#65533;8&#65533;&#65533;8D&#65533;FiB&#65533;&#65533;?&#65533;$Di&#65533;SA&#263;AD&#65533;&#65533;&#65533;`&#65533;i@.*&#65533;/&#65533;&#65533;D&#65533;&#65533;&#65533;&#65533;&#65533;m&#65533;x&#65533;&#65533;&#65533;&#65533;&#65533;&#65533;I@&#65533;YMCJ0&#65533;A-&#65533;&#65533;&#65533;	"&#65533;@-U&#65533;GB&#65533;3&#65533;b/&#65533;3&#65533;&#65533; &#65533;Q&#65533;`<#T&#65533;I&#1958;9&#65533;<V&#65533;>V(H!<]Hj&#65533;&#65533; &#65533;&#65533;VP&#65533;&A&#65533;8x&#65533;7&#1026;&#131;&#65533;&#65533; q&#65533;C&#65533;&#65533; +&#65533;&#65533;&#65533;^d&#65533;&#65533;&#65533;u&#65533;I&#65533;&#65533;&#65533;X&#1104;&#65533;&#1113;C&#65533;&#65533;&#65533;)e^+&#65533;>D%&#65533;&#65533;?l&#65533;@T&#65533;?&#65533;&#65533;&#65533;&#65533;&#65533;&#65533;.&#65533;l&#65533;_&#65533;&#65533;&#65533;&#65533;Y&#250;&#65533;Ad%_R&#151;&#65533;&#65533;&#65533;@&#65533;WXR&#65533;k| &#65533;P&#65533;@Xei(&#65533;@&#65533;*&#65533;VF`&#65533;D&#65533;i&#65533;S&#65533;&#65533;&#65533;&#65533;&#65533;:&#65533;B&#65533;
=&#294;I&#65533;?t&#65533;QFfn&#65533;C&#65533;d&#65533;&#65533;,&#65533;X&#65533;&#65533;h&#65533;A&#65533;&#65533;&#520;d	&#65533;mRk kJ7b&#65533;`Y&#65533;(&#65533;x&#65533;'T&#65533;&#65533;9@&#65533;&#65533;D&#65533;w&#65533;H()&#65533;-&#65533;&#65533;&#65533;+&#1174;&#65533;@4&#65533;A8mA@&#65533;@&#65533;&#65533;?T&#65533;:Thk&#65533;&#65533;8P&#65533;&#65533;B8@iAL&#65533;A|-8&#65533;C&#65533;>&#65533;&#65533;&#65533;&#65533;&#65533;&#1674;&#65533;?&#65533;&#65533;&#65533;&#65533;-=&#65533;C&#65533;&#65533;&#65533;&#1706;&#65533;/&#65533; &#65533;&#65533;@&#65533;&&#65533;.D&#65533;k&#65533;iD&#65533;&#65533;M&#65533;lx&#65533;C&#65533;&#65533;@&#65533;&#65533;M&#65533;&#65533;6&#65533;&#1841;%&#65533;P-T$(&#65533; &#65533;&#65533;&#65533;&#65533;&#65533;&#65533;&#65533;(&#65533;8&#65533;AXUZB&#65533;&#65533;0&#65533;&#65533;6	&#65533;/&#65533; <2d&&#65533;@&#65533;&#1198;&#65533;<&#1979;&#65533;&#65533;7&#65533;&#65533;B(&#65533;&#65533;t$hA&#65533;#f&#258;(&#65533;/&#65533;	TA&#65533;C!&#1066;&#65533;&#65533;&#1026;7&#65533;&#65533;<(&#65533;&#65533;&#65533;^&#65533;\&#65533;&#65533;&#65533;&#65533;&#65533;&#65533;&#65533;&#65533;&#65533;@4u&#65533;M)&#65533;%&#65533;tM&&#65533;&#65533;8&#65533;&#65533;&#65533;&#65533;&#65533;/&#65533;&#65533;A&#65533; &#65533;&#65533;&#65533;=N[&#65533;&#65533;i&#65533;]BD,pk0&#65533;b6&#65533;]&#65533;3&#65533;?&#65533;ej&#65533;&#65533;t&#65533;&#65533;&#65533;&#65533;&#65533;&#65533;C8&#65533;&#65533;C	c&#65533;A&#65533;'&#65533;&#1173;&#65533;&#65533;&#65533;7&#65533;&#65533;7&#65533; &#65533;k&#65533;&#65533;&#65533;C&#65533;&#65533;?&#65533;|&#65533;{N~'w&#65533;&&#65533;&#65533;!&#65533;&#65533;&#65533;&#65533;.qB&#65533;l(O&#65533;%&#65533;&#65533;<&#65533;&#65533;UQ&#65533;&#65533;?&#1283;C@&#65533;C&#65533;&#65533;?&#1025;&#65533;&#65533;&#65533;=`-&#65533;&#65533;&#65533; &#65533;&#65533;#&#65533;,&#65533;&#65533;&#65533;h&#65533;&#65533;&#65533;? )&#65533;&#65533;?4&#65533; &#65533;)&#65533;&#65533;$L@L@B &#65533;@L&#65533;&#65533;&#65533;rB&#65533;fA&#65533;&#65533;&#65533;CL&#65533;&$&#292;&#65533;F&#65533;&#65533;&#65533;@&#65533;&#65533;@&#65533;&#65533;&#65533;&#65533;Ci&#65533;&#65533;(D&#65533;&#65533;&#65533;&#65533;&#1793;&#1793;!hA &#65533;k&#65533;&#65533;&#65533;&#65533;Ex&#65533;&#65533;&#65533;@&#65533;K$!
&#65533;&#65533;})&#65533;N&#65533;uAX<&#65533;&#65533;&#65533;&#65533;_(BX&#65533;&#65533;?,"&#65533;&#65533;9&#65533;/&#65533;&#65533;"&#65533;T&#65533;&9&#65533;&#65533;/C(&#65533;&#65533;=&#65533;&#65533;?0&#65533;	&#65533;@U(&#65533;'D7&#65533;c4&#65533;&#65533;%&#65533;L!&#65533;&#65533;P&#65533;A&#65533;&#65533;&#65533;@&#65533;&#65533;&#65533;&#65533;/&#65533;&#65533;&#65533;@ &#65533;3@&#173;f&#65533;7 &#65533;(&#65533;&#65533;T$&#65533;&#65533;&#65533;N40a&#65533;&#65533;&#65533;A&#65533;[&#65533;JdSb&#65533;&#65533;C&#65533;&#65533;&#65533;$A&#65533;&#65533;L&#65533;!"&#65533;&#65533;:&#65533;At&#65533;&#65533;$&#825;&#65533; *|BB&#65533;&#65533;9DNg&#476869;&#65533;O&#65533;4Ad&#65533;&#65533;&#65533;&#65533;&#65533;0W&#65533;B8&#65533;&#1067;&#65533;&#65533;C_)9&#65533;&#65533;1QTl&#65533;&#65533;@t0~P*&#65533;_&#65533;uA&#65533;uX&#65533;&#65533;&#65533;&#65533;&#65533;k&#65533;&#65533;*&b&#65533;&#65533;d&#65533;F&#65533;)&#65533;AP&#65533;&&#65533;K&#65533;&#65533;C&#65533;H&#65533;:OA&#65533;&#65533;&#65533;&#65533;8TOk8rD&#65533;&#65533; &#65533;&#65533;}Jb&#65533;CpVD,&#65533;&#65533;,z&#678;&#65533;:&#65533;&#65533;&#65533;&#65533;&#65533;&#65533;k\g$&#65533;&#65533;&D&#65533;&#65533;?h&#65533;&#65533;$@2&#65533;&#65533;F&#65533;@&#65533;&#65533;}F
\&#65533;7I&#65533;6&#65533;hDE&#65533;&#65533;&#65533;>DoC&#65533;7&#65533;@2_&#65533;&#65533;",&#65533;&#65533;&#65533;&#65533;&#65533;&#65533;&#65533;&#65533;&#65533; &#344;&#65533;?&#65533;#&#65533;@5&#65533;&#65533;&#65533;&#65533;&#65533;234GR@&#65533;&#1002;\&#65533;A&#1030;&#65533;&#65533;;&#65533;&#65533;U&#65533;&#65533;`&#65533; l&#65533;|&#65533;&#24131;{&#65533;(&#398;5&#65533;x&#65533;F=&#65533;&#65533;8&#65533;&#65533;&#65533;7&#65533;&#65533;%M&#1213;&#65533;&#65533;&#65533;A&#65533; &#65533;`&#65533;c&#65533;&#65533;&#65533;&#65533;&#65533;H&#65533;&#1548;&#65533;w&#65533;&#65533;iS&#65533;a&#65533;;&#65533;C,&#65533;&#65533;&#65533;&#65533;C&#65533;@nWk
X&#65533;-&#65533;5&#65533;&#65533;&#65533;&#65533;&#65533;d@&#65533;@H&#65533;&#65533;8&#65533;&#65533;&#65533;&#65533;&#65533;k&#65533;&#65533;_N&#65533;&#65533;&#65533;P&#65533;&#400;&#65533;&#65533;&#65533;&#65533;&#65533;&#65533;7&#65533;&#65533;&#65533;q&#65533;&#65533;"&&#65533;X&#65533;&#65533;&#65533;MAL&#65533;X&#65533;F&#65533;LE&#65533;&#65533;$&#65533;&#65533;Y&#65533;CX &#65533;_&#65533;&#65533;&#65533;&#65533;;|_&#65533;;&#65533;&#65533;q&#2042;&#65533;&#65533;f&#65533;&#65533;t&#65533;&#65533;5&#65533;&#65533;&#65533;&#65533;@&#65533;HHUB&#65533;&#65533;b&#65533;&#65533;.&#1568;i&#65533;CK&#65533;&#65533;?$:D&#65533;&#65533;g&#65533;VO&#65533;`q&#65533;&#65533;&#138;&#65533;&#65533; _D0&#65533;&#65533;&#295;?&#65533;&#65533;3  &#65533;
o&#65533;P}&#65533;@  &#65533;&#65533;|&#65533;\D&#65533;&#744;&#65533;j&#65533;&#65533; &#65533;&#1610;&#65533;&#65533;"&#65533;<&#1803;&#65533;&#65533;&#65533;&#65533;&#65533;k&#1297;D&#65533;&#65533;I!	L&#65533;4$a<&#65533;&#65533;&#65533;&#65533;#(&#65533;Nj&#65533;Q!a&#65533;2&#65533;&#65533;7p&#65533;&#65533;p&#65533;;A@&#65533;XB?p 7p&#65533;'&#65533;&#65533;%qs&#65533;&#65533;&#65533; &#65533;T	&#65533;&#65533;.U&#65533;6&#65533;{&#65533;&#65533;&#65533;D)D&#65533;&#65533;4?/4?R%Q&#65533;=oR&#65533;&#65533;A&#65533;&#65533;&#65533;BR&#65533;&#734;&#65533;E&#65533;2&#65533;&#65533;gt/&#65533;&#65533;&#65533;&#65533;><&#65533;&#65533;A_D &#65533;&#65533;&#51055;&#65533;&#65533;pk&#65533;&#65533;J&#65533;&#65533;&#65533;&#65533; &#65533;<&#65533;1D&#65533;&#65533;&#65533;q&#65533;~&#65533;&#65533;&#65533;oA&#65533;F&#65533;&#65533;6&#65533;@&#65533;q3&#65533;&#65533;MBI &#65533;&#65533;F&#65533;&#65533;I&#65533;d&#65533;H[&#65533;;&#65533;3V&#65533;A&#65533;A&#65533;q&#65533;&#65533;&#65533;&#65533;|D&#65533;&#65533;&#65533;1k&#65533;A:&#65533;&#65533;?p&#65533;$@&#65533;&#65533;C&#65533;O&#65533;@&#65533;&#65533;X&#65533;&#65533;D&#65533;&#65533;&#65533;&#1907;&#65533;d&#65533;5&#65533;&#65533;A&#65533;&#60749;<&#65533;&#65533;x2A&#65533;&&#65533;zB&#65533;&#164;k &#65533;&#65533;&#228;&#65533;k&#65533;&#65533;/C&#1082;&#65533;&#65533;S&#65533;&#65533;&#65533;&#65533;&#65533;&#65533;&#65533;6p&#65533;&#65533;j(.A&#65533;G&#65533;Q0&#65533;>D\&#65533;F&#65533;6@&#65533;r&#65533;&#65533;&#65533;&#65533;*'wA&#65533;?t0&#65533;&#65533;&#65533;&#65533;oT&#65533;&#65533;&#65533;WA&#65533;,&#65533;@@&#65533;:&#65533;&#65533;&#65533;{&#65533;&#65533;&#65533;&#1793;&#65533;&#65533; &#65533;&#65533;wx&#65533;;&#65533;4&#347;8;tW&#65533;K&#65533;iM&#65533;Mx&#65533;v&#65533;UA&#65533;8&#65533;&#65533;Hj;(&#65533;D&#65533;_&#65533;,&#65533;&#65533; &#65533;&#65533;7&#65533;<&#65533;&#65533;&#65533;&#2047;XB&#65533;`&#65533;b&#65533;S&#65533;&#65533;G&#65533;&#65533;&#65533;&#65533;&#65533;B&#65533; &#65533;&#65533;&#65533;%&#519;&#65533;&#65533;)c&#594;&#65533;
&#65533;&#65533;&#65533;&#65533;&#65533;&#65533;&#224;e&#65533;&#65533;I&#65533;&#65533;J&#65533;J|&#65533;&#65533;C&#65533;&#1888;@&#65533;N&#65533;&#65533;p&#65533;&#65533;P&#65533;l&#65533; n&#65533;!&#65533;&#65533;a&#1654;u&#65533;n\&#65533;s&#65533;&#1461;{o]' &#65533;&#65533;|"s&#65533;&#65533;=&#65533;&#65533;l&#65533;Ha&#65533;D$&#65533;&#1729;&#65533;Y&#65533;j&#65533;P&#65533;&#447;6&#65533;e&#65533;{+&#65533;&#65533;Fkuk&#65533;&#65533;&#65533;&#65533;&#65533;&#65533;i&#65533;)/&#65533;f&#65533;&#65533;rL&#65533;RE&#65533;j&#65533;;&#65533;n&#65533;&#139;6!5&#65533;&#65533;&#65533;&#65533;y&#65533;&#65533;e&#65533;|.)&#65533;&#65533;:&#65533;0&#65533;Cg=w&#65533;&#65533;|&#65533;e&#65533;&#65533;-&#65533;&#65533;-y&#65533;E&#65533;&#65533;&#65533;S&#65533;@X,-&#65533;&#65533;I&#65533;~&#65533;&#65533;dx&#65533;&#65533;&#65533;K&#65533;g&#65533;{&#65533;&#65533;gQA&#65533;&#65533;K$<&#65533;&#65533;&#65533;@z&#65533;&#977;V&#65533;&#65533;!&#65533;&#65533;/,&#65533;&#65533;&#65533;d*&#65533;&#263;&#65533;&#65533;&#65533;\d&#65533;"$@,&#65533;&#65533;&#65533;&#65533;\&#65533;&#65533;.3&#65533;1&#65533;D&#65533;||&#65533;LBg&#519;L@&#65533;L&#65533;&#65533;q&#65533;$&#65533;&#65533;FI&#65533;&#65533;&#65533;<,&#65533;&#1202;(:&#65533;`&#65533;&#65533;B&#65533;#&#65533;*&#65533;B.(&#17712;&#1468; $8&#65533;
"&#65533;'&#65533;&#65533;#&#65533; &#65533;|(&#65533;&#65533;&#65533;&#65533;'&#65533;&#65533;@&#65533;( &#65533; x&#65533;&#65533;&#65533;&#65533;&&#65533;4xh&#65533;e&#65533;w&#65533;
&#65533;&#1095;4&#65533;&#65533;M%K&#65533;&#65533;&#65533;,&#65533;&#65533;&#65533;LeF&#65533;=&#65533;&#65533;.&#65533;Xe&#65533;&#65533;&#65533;Z&#65533;r&#65533;\&#65533;&#65533;&#65533;@&#65533;&#65533;&#65533;&#65533;NR&#65533;&#65533;&#65533;&#1584;&#65533;&#65533;#X&#65533;&#65533;H&#65533;&#65533;&#65533;j&#65533;&#65533;&#65533;#&#945;f&#65533;&#65533;G	&#65533;L+*&#65533;L&#65533;&#65533;&#65533;3&#65533;&#65533;i&#65533;&#65533;&#65533;g	&#65533;<h&#65533;^&#65533;&#65533;&#65533;_&#65533;&#65533;&#65533;b&#65533;&#65533;S&#65533;&#65533;&#65533;&#65533;&#65533;I&#65533;xh&#65533;,&#65533;g&#65533;&#1671;&#65533;xa&#65533;&#65533;M&#65533;/&&#65533;&#65533;`&#65533;&#65533;yh&#65533;e&#65533;&#16387;&#65533;Ha&#65533;E>&#65533;c@&#65533;$&#65533;S.&#65533;Y&#65533;&#65533;&#65533;0\	B
<}&#65533;[u&#1977;&#65533;&#65533;|>&#65533;}vK&#65533;&#65533;&#65533;>z&#65533;&#65533;&#65533;=&#65533;&#696;F&#65533;&#65533;&#65533;fKh&#65533;&#65533;&#65533;&#65533;.U&#1114;&#65533;&#65533;&#65533;K&#65533;&#65533;V&#65533;&#65533;&#65533;l4;&#65533;&#65533;&#822;/&#65533;&#65533;&#1846;&#65533;&#65533;<&#65533;;&#65533;&#65533;qt&#65533;&#65533;QJ&#65533;L&#65533;&#65533;>L&#65533;&#65533;jd&#65533;&#65533;vdz&#65533;(Q&#65533;&#65533;&#65533;&#65533;&#65533;-,N&#65533;&#65533;-&#65533;&#65533;&#65533;&#65533;&#65533;d&#65533;&#65533;&#65533;&#65533;&#65533;=&#65533;&#65533;J&#65533;&#65533;&#65533;R&#65533;'&#65533;&#65533;"&#65533;-.&#65533;A&#65533;(P&#65533;&#1949;&#65533;&#65533;}w&#65533;0
d 	&#715;	&#65533;&#1547;&#65533;'x&#65533;&#65533;&#1168;&#65533;&#65533;&#65533;V&#65533;'hAZ&#65533;&#65533;&#65533;d"&#65533;&#65533;&#65533;Q&#65533;&#65533;&#65533;`&#1590; &&#65533;y&#65533;>Y&#65533;< &#65533;{&#65533;&#65533;&#2032;&#65533;&#1487;&#65533;&#65533;&#65533;&#65533;-KH&#65533;@&#65533;&#65533;&#65533;&#65533;&#65533;&#65533;&#736;\#&#65533;&#65533;c`&#65533;(&#65533;CLF&#65533;	D&#65533;b&#65533;^&#65533;&&#65533;=&#65533;&#65533;&#65533;|&#65533;`&#65533;&&#65533;&#65533;e&#65533;&#65533;&#65533;C&#65533;&#65533;&#65533;&#65533;N&#65533;&#65533;	&#65533;&#65533;&#65533;_!&#65533;!&#65533;&#65533;?`&#65533;;&#65533;.V&#65533;&#65533;&#65533;X&#289;&#65533;&#65533;&#65533;&#65533;&#65533;f&#65533;&&#65533;`&#65533;N&#65533;&#65533;&#65533;H &#65533;&#1069;0&#65533;&#65533;&#65533;#&#612; &#65533;[Q&#65533;&#65533;&#217;&#65533;&#65533;2&#65533;&#65533;&#65533;r&#65533;K&#65533;&#65533;n&#65533;&#65533;"G&#65533;&#65533;&#65533;AXt&#65533;&#65533;*4&#65533;&#65533;8 &#1501;&#65533;&#65533;&#65533;v&#65533;&#65533;&#65533;&#65533;h&#65533;(&#65533;.&#65533;&#65533;+\&#65533;&#65533;&#1017;E&#65533;$\~&#65533;U&#65533;E&#65533;&#65533;E&#65533;&#65533;V&#65533;%	&#65533;&#65533;&#65533;T&#65533;$&#65533;&#65533;&#65533;&#65533;&#65533;+@&#65533;&#65533;&#65533;$e+&#65533;&#65533;@&#65533;&#65533;&#65533;ziP&#65533;&#274;w&#65533;&#65533;Hl&#65533;&#65533;&#65533;&#65533;&#65533;3y&#65533; ^&#65533;&#65533;&#65533;bn9V,P&#65533;l&#65533;O&#65533; !&#65533;&#65533;&#65533;&#65533;F&#65533;e	&#65533;&#65533;C&#65533;&#65533;@&#65533;&#65533;8&#65533;8Ls&#65533;&#65533;	&#65533;A&#65533;&#65533;Vu&#65533;9&#65533;yx&#65533;&#65533;&#65533;&#65533;&#65533;&#65533;&#65533;9 &#65533;&#65533;$&#65533;7&#65533;&#65533;&#65533;I<Tcn!&#586;7&#65533;^&#644;
&#1947;&#65533;&#65533; &#65533;&#65533;&#65533;&#65533;&#65533;&#65533;v
&#65533;_&#65533;&#65533;&#65533;T&#65533;9&#65533;&#65533;&#65533;.&#65533;&#65533;&#65533;LebD&#65533;&#65533;(7U&#65533;&#980;FD&#65533;^&#65533;.C*MwE&#65533;YQE&#65533;i&#65533;&#65533;$&#65533;&#65533;&#65533;&#1448;;&#65533;0 &#65533;~&#65533;=IJX|&#65533;&#65533;&#65533;&#65533;&#65533;&#65533;#&#65533;UzH&#65533;HF&#217;q&#65533;(&#65533;\&#65533;x	7&#65533;&#65533;!p&#65533;&#65533;&#65533;h&#503;( L&#65533;dQf&#65533;&#65533;2Bp:&#65533;&#65533;&#1063;&#65533;h d,X:S&#65533;EN&#65533;&#65533;CE&#65533;XQ&#65533;&#65533;[ &#65533;?6&#65533;3&#65533;&#65533;-&#65533;&#65533;&#65533;:[&#65533;W&#65533;@L ]gA'&#65533;&#65533;Br&#65533;&#65533;I2.&#65533;&#65533;&#742;$}&#65533;I&#65533;&#65533;[&#65533;&#65533;N&#65533;qRC&#65533;&#65533;&#65533;&#65533;&#65533;&#65533;&#65533;<&#65533;L a&#65533;&#65533;boi`&#65533;L&#65533;']&#65533;,b&#65533;&#65533;&#65533;eQ&#61620;&#65533;&#65533;@&#65533;&#65533;0&#65533;&#65533;|&#65533;T&#65533;&#65533;a&#65533;&#65533;&#65533;<&#65533;&#65533;&#65533;1EQf/&#65533;&#65533;.&#65533;&#65533;U&#65533;&#65533;&#65533;p&#65533;U&#65533;&#65533;,&#65533;p&#65533;&#65533;P&#65533;`&#65533;BG&#65533;2	&#65533;&#65533;&#65533;&#65533;&*%&#1136;L&#65533;&#65533;&#6374;	&#65533;<&#1394;N &#65533;&#928;d&#65533;&#248;&#65533;$(&#65533;	`&#65533;&#65533;&#65533;1&#65533;&#65533;M}*c&#65533;(#U&#65533;&#65533;&#65533;&#65533;&#65533;%F1@&#65533;&#1101;T&#65533;&#1287;&#65533;&#65533;.2&#65533;&#65533;~$ 3 	IKv&#65533;T&#848;7&#65533;&#65533;I&#65533;@&#65533;&#65533;&#65533;1&#65533;&#65533;-&P&#65533;?&#65533; &#65533;&#65533;&#65533;pg&#65533;&#65533;&#65533;z	&#65533;&#65533;-t&#65533;3X&#65533;&#65533;xV)Q&#65533;&#65533;&#65533;&#65533;n&#65533;&#65533;&#961;F&#65533;P&#65533;{&#65533;(&#65533;&#65533;	H&#65533;&#65533;h&#65533;8Z1q&#65533;&#65533; <0T&#65533;&#65533;QxH&#65533;&#65533;i/)&#65533;Z&#65533;&#65533;&#65533;&#226;(#,x&#65533;&#65533;A&#65533;&#65533;&#65533;&#65533;=&#65533;&#65533;i&#65533;#&#65533;2&#65533;Jw&#65533;&#65533;&#65533;$&#65533;&#65533;	j&#65533;C&#65533;d&#65533;	&#65533;`a&#65533;(&#65533;&#65533;\hM&#65533;&#65533;&#65533;&#65533;
&#65533;&#65533;&#65533;&#65533;=o+x0&#65533;&#65533;Q&#65533;@.j&#65533;&#65533;j&#65533;R&#65533;E^rI7\&#65533;>M;&#65533;vX&#65533;&#65533;&#65533;&#65533;&#65533;&#65533;~&#65533;&#65533;a&#65533;	&#65533;8,&#65533;&#65533;&#65533;e&#65533;2&#65533;&#65533;&#65533;`T&#65533;&#65533;&#65533;1&#65533;-&#65533;('&#65533;&#65533;&#65533;'a Z&#65533;cK&#65533;&#65533;qg`&#65533;j&#65533;L&#65533;&#65533;&#65533;"&#65533;&#65533;&#65533;&#65533;C^&#65533;&#65533;&#65533;-5&#65533;?`S  &#65533;&#65533;&#65533;&#65533;&#945;&#65533;D&#65533;&#65533;)&#65533;&#65533;D'2>&#65533;b&#65533;&#65533;"&#1385;&#65533;j&#65533;&#65533;&#65533;7&#65533;&#65533;&#65533;O&#65533;&#65533;X&#65533;e"&#65533;&#65533;cu&#65533;&#65533;"f2&#65533;!&#65533;&#65533;&#65533;&#65533;Z&#65533;7&#65533;&#65533;&#65533;&#1554;&#65533;@87&#65533;&#65533;&#65533;&#65533;S3]L@V&#65533;&#65533;<m&#65533;Q&#65533;F~l9`D&#65533;0&#65533;&#65533;&#65533;AC&#65533;&#65533;&#65533;y^y&#65533;&#65533;9[D%`&#1799;&#65533;j]&#65533;8n&#65533;&#65533;?=`&#65533;/&#65533;B`&#65533;&#65533;D{ &#65533;e&#65533;R&#65533;T&#65533;&#65533;~&#65533;&#65533;Qcbt&#65533;&#65533;&#65533;0 D&#65533;}&#65533;&#65533;&#65533;&#65533;&#65533;&#65533;&#65533;&#65533;&#65533;9&#65533;gABp&#65533;&#65533;
&#65533;Om^&#65533;p&#65533;&#65533;&#65533;vnyE &#65533;&#65533;
&#65533;	&#65533;&#65533;
&#65533;<j&#65533;&#65533;&#65533;&#65533;^/&#65533;\&#65533;]&#65533;&#65533;&#65533;X&#65533;q&#65533;&#65533;^&#65533;&#65533;d&#65533;&#65533;\
&#65533;L&#65533;&#65533;Z.&#65533;T&#65533;&#65533;^&#65533;!f&#65533;&#65533;&&#65533;&#65533;"&#65533;T&#65533;&#65533;&#65533;&#65533;@&#65533;&#65533;DvdGv,&#65533;"$>&#65533;L&#760;HH&#65533;j&#65533; &#748;&#65533;G&#65533;&#65533;&#65533;L&#65533;&#65533;&#65533;&#65533;&#65533;F d&#65533;-&#65533;l&#65533;@b&#65533;&#65533;BK&#65533;&#65533;|@&#65533;&#65533;&#65533;L&#65533;&#65533;A"&#65533;&#65533;H	&#65533;$&#65533;&#65533;!&#65533;p&#1374;&#65533;j0&#65533;Zm&#65533;&#65533;-&#65533;&#65533;V&#263;BDl&#65533;&#65533;A&#65533; &#528;+&#1264;0X
$&#65533;0&#65533; &#65533;c
&#65533;PY*g2x&#65533;-&#65533;&#65533;&#65533;&#65533;!&#65533;"N&#65533;&#65533;&#65533;&#65533;`&#65533;E8&#65533;&#65533;_&#65533;&#65533;&#65533;	 &#65533;l&#65533;:&#65533;K&#65533;l/&#65533;"&#65533;&#65533;B&#65533;&#65533; {&#65533;&#65533;`&#65533;`&#65533;&#65533;g2&#65533;&#65533;&#162;SD&#65533;	&#65533;&#65533;&#65533; 2&#65533;
nA^&#65533;&#65533;@&#65533;&#65533;"&#65533;!4&#65533;
F&#65533;&#65533;&#65533;&#65533;
&#65533;&#65533;  &#65533;AC&#65533;(V&#65533;2&#65533;
&#65533;*E&#65533;$&#65533;N.&#65533;&#65533;&#65533;&#65533;&#65533;&#65533;x&#65533;@&#65533;&#65533;&#65533;&#65533;&#65533;&#65533;
&#65533;&#65533;B&#65533;vO&#65533;&&#65533;&#1546;&#65533;&#65533;&#65533;&#65533;"&#65533;h&#65533;X&#65533;p&#65533;&#65533;V$&#65533;&#65533;:oUN&#65533;Z
&#65533;$P&#65533;&#65533;~l&#65533;&dD&#65533;&#552;8&#1034;vd&#65533;c&#65533;"S&#65533;&#65533;Z&#65533;&#65533;fHLP&#65533;"&#1446;&#65533;G&#65533;l&#1366;DI\&#65533;&#65533;L&#65533;&#65533;b&#65533;&#65533;N&&#65533;n&#65533;vp&#65533;d&#65533;&#65533;|P&t&#65533;&#65533;B&#65533;&#65533;&#65533;&#65533;N.jP&#65533; 
&#65533;&#65533;&#65533;&#680;&#65533;&#65533;&#65533;NH&#65533;@&#65533;&#65533; &#65533;#)&#65533;&#65533;0D&#65533;*&#65533;&#65533;&#65533;T&#65533;&#65533;<&#65533;*&#65533;&#65533;*&#65533;$z&#65533;a&#65533;&#65533;&#65533;Q&#65533;"e"&#65533;V@&#65533;&#65533;&#65533;,&#65533;&#65533;b&#65533;&#65533;0&#65533;&#65533;&#65533;1&#65533;&#65533;&#65533;&#65533;&#65533;G{&#65533;r&#65533;&#65533;&#65533;&#65533;i{,&#65533;:&#65533;&#65533;0&#65533;z&#65533;N&#65533;
f&#65533;&#16136;&#65533;&#65533;@B&#65533;{&#65533;&#65533;&#65533;F.4H&#65533;&#65533;&#65533;&#65533;/,&#65533;&#65533;" &#65533;O&#1716;g}&#65533;-.Q&#65533;$&#65533;&#65533;&#65533;&#65533;&#65533;&#65533;&#65533;K-q&#65533;n&#65533;&#65533;K&#65533;,&#65533;-&#65533;&#65533;&#65533;&#65533;&#65533;AX&#65533; p&#65533;z&#65533;7&#65533;&#65533;&#65533;"0&#65533;pHu3&#65533;XN*&#65533;&#65533;G&#166;&#35080;lDG*&#65533;&#65533;&#65533;a!&#65533;#&#65533;&#43692;J&&#65533;&#65533;H&#65533;&#65533;~&#65533;&#65533;&#65533;J&#65533;B&#65533;=&#65533;&#65533;&#65533;&#65533;&#915;-R&#65533;&#65533;&#65533;&m&#65533;.&#65533;&#65533;(H&#65533;&#65533;&#652;
&#65533;&#65533;&#65533;H&#65533;2/@$&#534;$&#65533;&#65533;@1D9TA&#65533;-&#65533;&#65533;&#65533;B,&#65533;&#65533;(&#65533;&#65533;z&#65533;c{&#65533;,&#65533;i5&#65533;a
&#65533;K&#65533;&#65533;&#65533;&#65533;:&#65533;cP&#65533;&#65533;&#65533;$&#65533;z&#65533;&#65533;g2&#65533;'1&#65533;&#65533;B-&#65533;!$&#65533;;&#65533;+0&#65533;A}1&#65533;%,"&#65533;  & cL&#536;&#65533;&#65533;8&#65533;&#65533;&#65533;q&#65533;&#65533;<t.&#65533;-dt/&#65533;&#65533;H&#65533;&#65533;	&#65533;k&#65533;n&#65533;&#65533;&#65533;-j3.&#65533;x&#65533;t&#65533;\&#65533;YJ&#1908;&#65533;&#65533;8;&#65533;&#65533;&#65533; &#65533; >&#65533;O&#65533;&#65533;&#65533; &#65533;&#65533;D|&#65533;&#65533;&#65533;&#65533; &#65533;&#65533;?&#65533;&#578;D&#696;&#65533;&#65533;&#65533;HZ!R5&#65533;(&#65533;d#&#65533;&#65533;$w&#65533;&#65533;&#65533;l&#65533;&#65533;@&#65533;</A&#65533; &#65533;!&#65533;&#65533;&#65533;&#65533;3,>&#65533;&#65533;&#65533;(%&#448;&#65533;&#65533;-&#1064;$&#480;$&#65533;J'&#65533;rH&#65533;&#65533;C&#65533;&#65533;!&#65533;&#65533;&#65533;O&#65533;&#65533;Xy&&#31794;&#65533;U7&#65533;&#65533;*S&#65533;&#65533;P,&#65533;BN&#65533;&#65533;&#65533;!"&#65533;&#65533;af&#65533;&#65533;Bt.&#65533;&#65533;!&#65533;&#65533;0&#65533;,&#65533;&#65533;B+&#65533;`&#65533;u}*&#65533;J&#65533;2&#65533;g|&#65533;&#65533;#&#65533;.&#65533;a &#65533;a&#65533;&#65533;&#65533;9&#65533;&#65533;Y&#65533;&#65533;^&#65533;`&#65533;&#65533;v&#65533;!a1bfA&#65533;"&#65533;&#65533;&#1612;T&&#65533;&#65533;_Vc&#65533;]g&#65533;&#65533;&#65533;\&#65533;&#65533;&#65533;
^4\?tJ&#65533;B&#65533;L&#65533;!&#65533;K&#65533;/&#65533;"
&#65533; &#65533;@&#65533;&#65533;hI.n.NqH&#65533;&#65533;4&#65533;&#65533;7#p&#1905;Q&#65533; &#65533;&#65533;X&#65533;6.@o&#65533;n&#65533;?nd&#65533;RE&#65533;&#65533;:&#65533;*&#65533;B&#65533;&#65533;v&#65533;5,&#65533;&#65533;H&#65533;$&#65533;&#65533;&#65533;"&#65533;&#65533;&#65533;(0!&#65533;|&#65533;I@&#65533;&#65533;`&#65533;UUT&#65533;&#65533;BR&#65533;=]&#65533;&#65533;&#65533;N.&#65533;,&#65533;Ap&#65533;V3&#65533;	&#65533;&#65533;&#1382;p(&#65533;b&#65533;&#65533;n#&#65533;D)&#65533;&#65533;r+&#65533;.&#65533;U&#65533;&#65533;2&#65533;&#65533;-\,&#65533; s&#65533;;6&#65533;x&#65533;(&#65533; "4Q/&#65533;B&#65533;&#65533; K;&#1409;h&#65533;z&#252;&#65533;t,&#65533;y&#65533;)F&#65533;B&#715;C&#65533;U{F!uTz4n
&#65533;O6&#65533;#`{2&#65533;&#65533;GMt&#65533;n,&#65533;B&#65533;7{G&#65533;
&#65533;&#65533;TH!&#65533;#q|@&#65533;8&#65533;y&#65533;&#65533;DYV&&#533;B&#65533;e&#939;-&#65533; 
&#65533;c	&#65533;&#65533;&#65533;&#65533;&#65533; Mn&#65533;&#65533;&#65533;&#65533;&#65533;&#65533;&#65533;&#65533;&#1922;7gnM&#65533;&#65533;#&#1537;'&#65533;-&#65533;&#65533;r&#65533;&#65533;j&#65533;$<&#65533;(J&#65533;l&#1858;&#65533;"DQy&#65533;DJxE&#65533;9&#65533;&#65533;j&#65533;NQ&#326;@&#65533;"l&#65533;&#65533;k &#65533;-&#65533;k&#65533;fki2/&#65533;&#65533;>&#65533;&#65533;&#650;'&#65533;WI&#65533;&#65533;&#65533;&#65533;|&#65533;&#65533;po&#65533;&#65533;&#682;l&#65533;8X	&#65533;n&#65533;&#65533;&#65533;&#65533;&#65533;r&#65533;&#65533;=&#65533;&#65533;&#65533;P&#65533;djN&#65533;&#65533;&#65533;&#1972;8&#65533;V+&#65533;"&#65533;>/&#65533;&#65533;	E&
&#65533;S&#65533;&#1973;&#65533;&#3890;&#65533;]&#65533;&#65533;9t\&#843;&#65533;&#65533;C&#65533;	3&#65533;w
&#65533;w&#65533;7x&#65533;9,x&#65533;g&#65533; &#65533;.&#65533;&#65533;&#65533;.&#65533;I&#65533;B&#65533;&#65533;_&#65533;I{-&#65533;&#65533;Bx&#65533;{&#65533;&#65533;&#65533;g&#65533;&#65533;b
 f}&#65533;&#65533;4]&#65533;.&#65533;`y&#65533;@&#65533;&#65533;	&#65533;)&#65533;&#65533;&#65533;Q&#65533;S/&#1890;&#65533;{&#65533;!M&#65533;&#65533;&#65533;&#65533;&#65533;h &#65533;A&&#65533;5/f&#65533;&#65533;&#65533;"&#65533;&#1162;&#65533;&#65533;&#65533;<&#65533;\&#65533;&#154;&#65533;&#65533;&#65533;y~&#65533;&#65533;6&#65533;&#65533;&#705;~' &#65533;&#65533;&#65533;&#65533;@&#10031;!&#65533;b&#65533;f&#65533;#&#65533;%&#65533;&#515;&#65533;db&#65533;B&#65533;&#65533;&#65533;&#65533;8@2$z&#65533;Vr&#65533;<&#65533;b&#65533;&#65533;!&#65533;&#1401;h&#1721;h&#65533;&#65533;y&#65533;&#65533;&#65533;|&#65533;<`&#65533;&#65533;a0z|&#65533;&#65533;7z&#65533;&#65533;v&#65533;*a&#65533;eB&#65533;DW&#65533;&#1189;&#65533;&#65533;g&#65533;Tc&#65533;h&#65533;9M&#65533;,&#65533; &#65533;&#65533;\&#65533;!6a&#65533;.&#65533;W&bt&#65533;&#65533;&#65533;&#65533;&#65533;&#1345;69{&#65533;$&#65533;&#65533;Yd2&#1248;&#65533;%9&#65533;&#226;&#65533;u\&#65533;]&#206;&#65533;&#65533;&#65533;&#65533;tDQY&#65533;&#65533;`4Qy&#65533;&#65533;&#65533;e&#65533;&#65533;&#65533;&#65533;&#65533;w&#65533;&#65533;&#65533;w&#65533;& &#65533;&#65533;&#65533;&#65533;&#65533;E&#65533;z&#65533;Q$>$&#288;;&#65533;&#65533;&#65533;&#65533;&#65533;&#65533;&#65533;	&#65533;`&#65533;&#65533;L&#65533;&#65533;8&#65533;&#65533;#zi&#65533;A&#65533;5;3&#65533;&#65533;&#65533;&#65533;2X`D&#65533;se&#65533;\`&#65533;s&&#65533;q&#65533;t&#65533;&#65533;&#65533;&#65533;&#65533;B @&#1721;&#65533;&#65533;&#65533;!" &#65533;&#65533;b&#65533;&#65533;ZF&#65533;A&#65533;B &#65533;A&#65533;{&#65533;&#65533;9.8&#65533;rs!rA&#65533;&#65533;&#65533;e&#65533;&#65533;"&#65533;&#65533;a&#65533;9&#65533;#&#65533;&#65533;9VD r&#65533;-  &#65533;&#65533;k`&#65533;a&#65533;&#65533;[&#65533;&#65533;p&#65533;&#65533;!&#65533;&#65533;&#65533;&#65533;&#65533;B&#65533;&#65533;&#65533;a&#65533;\&#65533; en&#65533;&#65533;&#65533;&#65533;T&#65533;d&#65533;[l7/&#65533;Y&#65533;R&N&#65533;Q a&#65533;eH&#65533;&#65533;`[&#65533;&#65533;&#65533;.&#65533;!&#65533;&#65533;&#65533;&#65533;G&#65533;&#65533;&#65533;e&#65533;&#1340;&#65533;&#65533;#&#65533; &#65533;&#65533;&#65533; &#65533;!zzt7&#535;C!`&#65533;.l&#65533;e&#65533;eC&#65533;&#65533;[vC&#65533;&#65533;&#65533;`&#65533;w
&#681;Ck&#65533;&#65533;*&#65533;/'`~&#65533;&#65533;`&#65533;&#65533;&#65533;"f&#65533;OJ&#65533;&#65533;-`,&#65533;&#65533;&#65533;&#65533;!d&#65533;&#65533;&#65533;R&#65533;&#65533;-,M&#65533;M@"t&#65533;-ns&#65533;&#65533;&#65533;|+&#65533;&#65533;#Z
&#65533;&#65533;/&#65533;b&&#65533;&#65533;-x&#65533;(&#65533;&#65533;6&#65533;&#65533;6&#65533;6$p&#65533;4!&#65533;&#65533;&#65533;&#65533;!&#65533;$&#65533;-&#65533;&#65533;-T&#65533;&#65533;&#65533;(&#65533;-&#65533;4?&#65533;&#65533;TA&#65533;&#65533;&#65533;&#65533;c&#65533;a&#65533;&#65533;&#65533;&#65533;[&#65533;P!P&#65533;d&#65533;&#65533;g&#65533;&#65533;s&#65533;&#65533;<$&#65533;&#65533;>&#65533;!x&#65533;(X&#65533;!=N&#65533;L&#65533;t&#856;&#65533;q&#65533; &#65533;&#65533;,&#65533;&#65533;h $<Q&#65533;&#65533;R"&#65533;&#65533;$&#65533;&#65533;&#65533;{&#65533;Z^&#65533;Ia&#65533;4c`&#65533;&#65533;&#65533;7t&#65533;w&#65533;&#65533;c!`<n
&#65533;&#65533;I&#65533;&#65533;`&#130;0f&#65533;&#65533;&#65533;7&#65533;%\1Y&&#65533;`&#65533;&#65533;i{&#65533;,&#65533;:d}&#65533;&#65533;&#65533;&#65533;&#65533;&#65533;&#65533;-&#65533;&#65533;-&#65533;T&#65533;<dv~	&#65533;&#65533;Vv&#65533;&#65533;&#65533;d1$H&#65533;&#65533;-&#65533;&#65533;&#1634;&#65533;Vl&#65533;&#65533;&#65533;-&#65533;&#1638;u&#65533;;&#65533;A&#65533;&#65533;&#825;&#65533;&#65533;&#65533;!@&#65533;&#1145;&#65533;w~&#65533;Z&#65533;&#65533;b&#65533;&#65533;a&#65533;&#65533;&#29534;&#65533;&#65533;&#65533;&#65533;&#65533;;X$r&#65533;&#65533;&#65533;&#1231;&#65533;&#65533;BD&#65533;a&#65533;&#65533;&#65533;9&#65533;G &#65533;&#65533;-ra&#1255;&#65533;-f&#65533;&#65533;QA&d&#65533;&#65533;&#65533;&#65533;&#65533;&#65533;&#65533;&#65533;!8&#65533;y&#65533;&#65533;>}&#65533;&#65533;>&#65533;&#65533;"&#65533;&#65533;$|&#65533;&#65533;X&&#65533;` &#65533;]3&#65533;$\&#65533;ZxC6&#65533;!&#941;-6&#65533;&#971;Y&#65533;&#65533;&#65533;b &#65533;&#1522;&#65533;&#65533;&#65533;&q&#65533;1&#65533;&#65533;a&#65533;&#65533;^6&#65533;~&#65533;&#65533;z&#669;C&#65533;\&#65533;&#65533;&#65533;*n&#65533;&#65533;wI&#65533;@&#65533;;&#65533;Bg&#65533;&#65533;	&#65533;A&#65533;A&#65533;&#65533;cK&#65533;TE&#65533;&#65533;&#65533;&#65533;&#65533;&#65533;&#65533;&#65533;J~&#65533;J&#65533;&#65533;18{`&#65533;&#859;&#65533;!&#1596;C&#65533;&#65533;&#65533;&#65533;&#65533;&#65533;&#65533;&#65533;&#65533;&#65533;o&#65533;!&#1209;&#65533;q^."&#65533;&#65533;_&#65533;&#65533;&#65533;&#65533;&#65533;b&#65533;A"6= &#65533;&#65533;~&#65533;&#65533;&#65533;&#65533;B&#65533;&#65533;&#65533;&#65533;@T#<&#65533;0&#65533;&#133;:|1&#65533;&#265;+Z&#65533;&#65533;1&#65533;&#397;&#65533;&#65533;%&#65533;#&#65533;"C&#65533;D r&#65533;X;R<&#65533;P&#65533;&#65533;2&#65533;Xs&#154;&#65533;&#65533;&#65533;&#65533;&#65533;&#65533;&#65533;Y&#65533;&#65533;&#65533;X&#65533; &#65533;)&#65533;&#65533;q8&#65533;h&#65533;&PT&#65533;&#65533;&#65533;&#65533;A&#65533;&#65533;&#65533;&#65533;&#65533;&#65533;&#65533;-&#65533;&#65533;Z k!&#65533;(M&#65533;a&#65533;&#65533;`&#65533;%\&#65533;&#65533;u&#65533;0nB&#65533;i&#65533;&#65533;&#65533;.&#386;&#65533;>&#65533;0&#65533;&#65533;&#65533;A&#65533;&#65533;&#65533;cT&#65533;&#65533;E&#65533;'y&#65533;&#65533;&#331;B&#65533;'&#65533;&#65533;&#20817;E&#65533;@xj&#65533;&#65533;Tl&#65533; a&#820;gK,1BU	Us&#65533;&#65533;
&#65533;&#65533;&#65533;&#267;X"&#1151;&#65533;&#65533;G(?&#65533;{D&#65533;\e&#65533;&#65533;np6&#65533;&#65533;&#65533;h&#65533;&#65533;&#65533;&#65533;k""&#65533;&#65533;&#65533;&#65533;rc&#65533;mC]>&#65533;&#65533;&#65533;&#65533;&#65533;&#1791;&#65533;&#65533;&#65533;_&#65533; &#65533;&#65533;&#65533;&#65533;&#65533;&#65533;&#65533;?&#65533;&#65533;s&#65533;AtE&#65533;8(&#65533;NE)&#65533;&#65533;&#65533;AI!&#65533;,BUT&#65533;t&#65533;T&#65533;&#65533;L&#65533;u&#65533;?g&#65533;&#65533;[KL&#65533;&#65533;?s&#629;_p&#65533;5\UA&#65533;VT&#65533;X&#65533;
	Y&#65533;DZ&#65533; &#513;N$y&#65533;?&#65533;8q&#65533;!&#65533;&#65533;~&#65533;&#65533;&#65533;&#65533;Z6&#65533;X&#65533;&#65533;&#65533;d&#65533;&#65533;&#65533;h&#65533;]&#65533;&#65533;c&#65533;Uv&#65533;@&#65533;p&#65533;&#65533;&#65533;r&#65533;&#65533;&f&#65533;&#65533;&#65533;&j&#65533;&#65533;&#65533;Zk&#65533;&#65533;up&#1501;&#65533;[n&#65533;&#65533;&#65533;&#214;&#65533;.&#680;a&#65533;&#65533;p&#1059;&#65533;:&#65533;[r&#65533;&#65533;vn&#65533;A
&#65533;r
i&#65533;ek~w&#65533;z&#65533;'&#65533;&#65533;&#65533;Gw&#65533;m&#65533;&#65533;&#65533;&#65533;Jk&#65533;&#65533;r&#65533;&#65533;?&#65533;&#65533;&#65533;BM"h&#65533;X&#65533;&#65533;&#65533;M&#65533;&#65533;$T]8&#65533;&#65533;&#65533;A&#65533;&#65533;&#65533;[&#65533;&#65533;&#1097;&
$mD=&#65533;HU'.&#65533;&#65533;&#65533;BG1&#65533;&#65533;&#65533; &#65533;&#65533;&#65533;A1&#65533;&#65533;4cU^2R5&#65533;&#65533;&#65533;&#65533;&#65533;91%L&#65533;Zk&#65533;&#65533;&#65533;e/&_&#65533;&#65533;w&#65533;f+&#65533;z<&#65533;&#65533;c&#65533;&#1631;&#65533;L&#65533;&#65533;b&#65533;eAcg
&#65533;c&#65533;Y&#65533;fi&#65533;&#65533;&#65533;&#65533;Y&#65533;i&#65533;E&#65533;wo&#65533;A&#65533;&#65533;y&#65533;&#65533;&#65533;5&#65533;&#65533;B&#1001;&#65533;&#65533;A&#1994;t&#1162;2&#65533;&#65533;?&#65533;:-]"&#65533;-&#65533;K&#65533;&#65533;Y&#861;x&#65533;&#65533;&#65533;c&#65533;&#65533;&#65533;A&#65533;'&#410;&#65533;d"&#65533;&#65533;b&#65533;&#65533;ee^&#65533;&#65533;v&#1997;w~,&#65533;BB&#65533;&#65533;-&#65533;&#32592;&#65533;&#65533;+kb&#65533;&#65533;NQW&#65533;
	&#65533;&#65533;&#65533;&#65533;&#65533;V&#65533;M&#65533;&#65533;@1&#664;-B?=&#65533;&#65533;&#65533;&#65533;&#320;&#65533;&#65533;m&#65533;9&#65533;+&#65533;&#65533;V&#65533;&#65533;&#65533;-&#37139;N&#65533;p&#65533;#&#65533;&#65533;G&#65533;9v1&#65533;UZg&#65533;&#65533;&#65533;&#65533;/&#65533;&#65533;chv&#65533;&#65533;j&#65533;]&#65533;B&#65533;&#65533;&#32170;ezf&#65533;iy~o&#65533;/&#65533;&g&#65533;&#65533;&#65533;&#65533;&#65533;&#65533;&#65533;3&#65533;\&#65533;&#65533;&#65533;&#65533;&#65533;NW&#65533;s&#65533;&#1999;&#65533;D&#65533;<&#65533;&#65533;&#65533;&&#65533;G9g&#65533;R&#65533;&#65533;C~&#65533;>&#65533;&#65533;gw&#65533;&#65533;&#65533;&#1456;&#65533;&#65533; &#65533;s&#65533;&#65533;0&#65533;&#65533;&#65533;&#65533;o&#65533;&#65533;&#65533;A!))E&#65533;DW&#65533;&#409;&#65533;t&#65533;&#65533;AV 8&#65533;&#65533;&#65533;B&#65533;&#65533;
&&#65533;&#65533;p3Hbx&#65533;&#65533;&#65533;&#65533;4&#65533;P&#65533;&#1093;&#65533;&#65533;?`&#65533;&#65533;"
&#65533;uAt&#65533;A&#273;'&#65533;%&#65533;&#65533;&#65533;&#65533;W&#65533;&#65533;(K&#65533;&#65533;&#65533;b&#65533;&#65533;&#65533;|	4"&#65533;&#65533;@:&#65533; ,&#65533;$|c&#65533;~&#65533;&#65533;&#65533;&#65533;b &#65533;)&#65533;&#65533;&#65533;&#65533;qc&#65533;&#65533;&#65533; f&#65533;.&#65533;&#65533;N3;&#65533;&#65533;&#65533;&#65533;a&#65533; 9C&#65533;o&#65533;?DQ&#65533;}&#65533; &#65533;B&#65533;&#65533;&#65533;Pn&#65533;i&#65533;kZ&#65533;8?LV&#65533;&#65533;&#65533;Z+&#65533;&#65533;3&#65533;&#65533;4c&#65533;@k&#65533;&#65533;&#65533;A&#65533;5h&#65533;&#65533;&#65533;Xc &#65533;`0&#65533;4&DB&#65533;yX&#65533;#&#65533;&#65533;&#65533;pF!&#65533;&#65533;5m5&#65533;&#65533;/&#65533;D&#65533;&#65533;d-&#65533;\&#65533;&#1169;O`.+]&#65533;-my&#65533;&#65533;9&#65533;&#65533;s&#65533;&#65533;",&#65533;t&#65533;E%&#65533;g&#65533;&#65533;yM&#65533;&#65533;&#65533;&#65533;T&#65533;H&#65533;jW&#65533;a&#65533;d&#65533;&#65533;^0&#65533;'+&#65533;Up`&#1388;&#65533;gP&#65533;&#65533;o&#65533;&#65533;!&#65533;&#65533;G&#65533;&#65533;;4&#65533;|,"&#65533;P&#65533;&#65533;&#65533;4&#65533;(EH/IB&#65533;l&#65533;&#65533;X&#538;&#65533;2=&#65533;L&#65533;&#65533;M&#65533;ZV&#580;s&#65533;&#65533;&#806;*&#65533;&#1316;&#65533;mh&#65533;&#65533;>|v&#65533;&#65533;&#65533;F&#65533;C&#65533;Q&#65533;!&#65533;&#65533;&#65533;&#65533;w&#187;&#65533;P&#65533;&#65533;.o&#65533;&#65533;&#65533;BrE&#65533;p&#65533;A&#65533;&#6683;E*&#65533;])&#65533;&#65533;X&#65533;&#65533;R&#65533;&#443;bdb&#65533;<&#65533;1b&#65533;mQp&#1048;@R&#65533;|*%^ e'&#65533;&#65533;b&#65533;&#65533;?1&#65533;&#65533;&#65533;&#65533;&#65533;&#65533;&#65533;udq"gR&#65533;&#65533;smfS&#65533;&#1385;H&#65533;&#65533;&#65533;M&#65533;0&#65533;&#65533;QM]&#65533;UG&#65533;&#65533;<&#65533;&#65533;$&#65533;&#65533;&#65533;H&#65533;-&#65533;'!&#65533;X&#65533;&#65533;&#65533;K&#65533;4&#65533;&#65533;*a&#65533;&#65533;=4&#65533;Au!&#65533;\&#65533;:&#65533;uh&#65533;a&#65533;]&#65533;&#65533;v&#65533;&#65533;&#65533;&#65533;&#65533;(\&#65533;&#65533;&#65533;H&#65533;z&#65533;&#65533;&#65533;$A&#65533;&#65533;&#65533;&#65533;&#65533;d&#65533;&#737;&#65533; R&#65533;&#65533;Ht}1^N&#1080;&#65533;,.&#394;&#65533;&#65533;&#65533;&#65533;z&#65533;t&#65533;CAX&#65533;k6&&#65533;3&#65533;?&#65533;{a&#65533;F&#65533;	&#65533;&#65533;@&#65533;!&#65533;&#65533;&#65533;&#65533;&#65533;&#65533;I&#65533;a^&#65533;&#65533;h&#65533;&#65533;&#65533;(&#65533;	R\>&#65533;&#65533;&#65533;tEH1&#65533;qF&#65533;&#65533;C&#65533;i&#65533;t=&#65533;a^&#65533;&#65533;C&#65533;&#65533;^&#65533;J\&#65533;2&#65533;q&#65533;]j&#65533;5&#65533;&#65533;&#836;+&#65533;S&#65533;&#65533;Ro&#65533;&#65533;,SH&#65533;&#65533;	&#65533;&#65533;y!&#65533;(&#65533;&#1804;&#65533;O&#65533;yi^&#65533;/"$
dpz&#65533;X&#65533;&#65533;
&#65533;&#65533;&#65533;5iq&#65533;3&#65533;&#65533;&#65533; &#65533;&#65533;P&#65533;&#65533;&#65533;?  *l&#65533;d @F8&#65533; OGx&#1316;F&#65533;p&#65533;T&#65533;
 &#65533;^&#65533;&#65533;}iP!AT&#65533;&#65533;&#65533;&#65533;QiL&#65533;&#1211;&#65533;&#65533;@&&#65533;&#65533;V&#65533;&#1152;&#65533;5&#65533;}&#65533;k_;Z&#1266;&#65533; \&#65533;Y#&#65533;&#65533;u&#65533;w]&#65533;IP&#65533;&#1078;&#65533;emkYk{&#1878;&#1902;K&#65533;4`Oz&#1856;&#65533;&#65533;&#65533;&#65533;&#65533;v&#65533;[&#65533;	&#65533;&#65533;A6!&#65533;F&#65533;&#65533;&#65533;^HC&#65533;&#65533;&#65533;X &#65533;)&#65533;
&#65533;pp&#65533;6&#65533;Q2b&#65533;&#597;&#65533;&&#65533;&#65533;&#65533;*&#65533;d2 &#65533;&&#65533;&#65533;2>&#65533;#+oZ&#65533;'&#65533;N&#65533;q)&#65533;]%&#65533;&#65533; Jg&#65533;&#65533;&#65533;&#65533;-S&#65533;Q&#859;&#65533; &#65533;&#65533;-&#65533;>&#65533;?&#65533;&#65533;&#65533;~&#65533;x&#65533;&#65533;6t&#1099;&#912;Vs;&#65533;.&#65533;&#65533;&#65533;&#65533; &#65533;!&#65533;&#65533;&#65533;t&#65533;&#65533;>L&#65533;B&#65533;&#65533;>&#65533;&#65533;&#65533;tJ&#65533;&#65533;&#65533;X&#65533;B&#65533;uz&#65533;&#1169;f&#65533;&#65533;&#65533;u&#65533;l&#65533;t&#65533;&#65533;&#65533;&#65533;&#65533;4 &#65533;&#65533;qg&#65533; :&#65533;NW&#65533; &#65533;&#65533;&#65533;?D]x &#65533;}&#65533;<&#65533;&#65533;&#65533;x&#65533;s&#65533;&#65533;7G&#65533;.&#65533;ZS&#65533;
j&#65533;{}&#1969;&#65533;h&#65533;[<&#65533;'Rz&#65533;c&#65533;f5C&#65533;&#65533;C&#65533;;D&#65533;&#65533;&#65533;&#65533;r&#65533;&#65533;|&zJ\f&#1198;&#65533;	u=~&#65533;
l&#65533;d#'&#65533;&#65533;ei&#65533;\n&#65533;&#65533;&#65533; %B,&#65533;&#65533;!&#65533;&#65533;&#65533;&#65533;&#65533;\X&#65533;&#65533;?d&#65533;&#65533;9&#65533;&#65533;&#1100;&#65533;O&#65533;-O&#65533;AD&#65533;&#65533;&#65533;&#65533;V&#65533;&#65533;U.&#65533;&#65533;z&#65533;E&#65533;5&#65533;&#65533;&#65533;&#65533;o&#65533;&#65533;o+6t.vtG2i&#65533;g&#358;&#65533;yAi&#65533;i&#65533;&#65533;n&#65533;&#65533;h&#65533;h&#65533;&#65533;k1wh&#65533;&#65533;&#65533;&#65533;w&#65533;&#65533;z&#65533;Wv&#65533;&#65533;m&#65533;&#65533; &#65533;j{u*&#514;&#65533;&#65533;z&#65533;pz&#65533;V&#65533;w&#65533;&#65533;&#65533;w&#65533;
&#65533;&#65533;&#65533;,(&#65533;@&#65533;yC&#65533;np&#65533;/W&#65533; J&#65533;&#65533;w&#65533;F&#65533;&#65533;2&#65533;&#65533;	&#1092;&#65533;p&#65533;&#65533;!&#65533;!j&#65533;&#65533;&#65533;&#28920;&#389;&#65533;&#65533;w&#65533;n&#65533;i&#65533;F&#65533;&#65533;o&#65533;&#65533;ljg&#65533;&#65533;&#65533;&#65533;&#390;&#65533;6&#65533;h&#65533;6n&#65533;&#65533;b&#65533;&#65533;h
&#65533;m&#65533;vnd&#65533;&#65533;kv&#65533;&#65533;F&#65533;1t&#65533;b>G&#65533;&#65533;&#65533;b&#65533;&#65533;b&#65533;&#65533;k&#65533;&#65533;h&#65533;o3Tt&#65533;c&#65533;;5&CE&#65533;&#65533;c&#65533;p&#65533;G6r7!9&#65533;S9W&#65533;&#65533;&#65533;qnae&#65533;&#65533;&#65533;X[vN1w&#65533;r5&#65533;~&#65533; &#65533;&#65533;oAe&#65533;&#1538;&#65533;&#65533;&#65533;~&#65533;&#65533;&#65533;&#65533;6&#65533;=&#65533;q&#65533;s&#65533;"s&#65533;&#65533;.&#65533;&#65533;&#65533;3q~4a,&#65533;8Y&#65533;7=&#65533;&#65533;&#65533;~&#53390;K&#65533;&#65533;&#65533;&#65533;&#142;&#65533;&#65533;&#65533;&#65533;s&#65533;g2DPAZ&#65533;&#65533;&#65533;&#65533;z&#65533;&#65533;&#65533;'&#65533;&#65533;Q&#65533;2[_&#1539;1z&#65533;E|&#65533; &#65533;7&#65533;&#65533;&#65533;qu_(&#65533;z-h&#65533;xY&#65533;&#65533;&#65533;F &#65533;&#65533;E&#65533;&#65533; I(&#65533;&#65533;&#65533;M&#65533;2&#65533;u&#65533;&#65533;3&#65533;A&#65533;&#65533;p&#65533;p&#65533;VX &#65533;Pi&#65533;w&#65533;le&#65533;zq&#65533;&#65533;&#65533;j&#65533;&#65533;
xv&#65533;&#65533;ll8&#65533;&#65533;F&#65533;&#934;&#65533;m8x&#65533;gm&#65533;&#65533;4&#65533;&{&#65533;f&#65533;o&#65533;8&#65533;(;&#65533;w<4Z ;>&#65533;s&#65533;`$m&#65533;pi&#65533;s&#65533;Z*"&#65533;wiW&#65533;*&#65533;8;&#65533;D	%&#65533;'2&#65533;!&#65533;SsLQs#&#65533;/qrn&#65533;&#65533;q&#65533;&#65533;!&#65533;&#65533;b&#65533;"Q&#65533;B&#65533;#gO&#840;V&#65533;&#1608;~YVr&#65533;&#65533;q&#65533;&#65533;&#2008;O&#1816;&#65533;&#65533;&#65533;&#65533;&#524;4&#65533;!&#65533;&#65533;&#65533;a&#65533;&#1611;*',&#65533;&#1179;&#65533;&#65533;r&#65533;r#&#65533;X#&#65533;&#65533;Rs&#1202;pO&#65533;d&#65533;(	gp{Y&#65533;&#65533;&#65533;:=Ga&#65533;&#65533;R&#65533;b&#65533;&m&#65533;&#65533;v!&#65533;uq(&#65533;G"&#65533;!8ip&#65533;&#65533;&#65533;u&#65533;'kH&#65533;e&#65533;h&#65533;)lQ&#65533;&#65533;&#65533;W&#65533; J&#65533;I&#65533;j&#65533;&#65533;&#65533;	&#65533;&#65533;&#65533;c&#65533;&#65533;&#65533;@'0&#65533;02&#65533;/0]&#65533;&#65533;@`@&#65533;&#65533;&#65533;!&#65533; #&#65533;j:'`2&#65533;2&#65533;<&#65533;&#65533;&#65533;&#65533;&#65533;&#65533;&#65533;(0&#65533;&#65533;0&#65533;1&#65533;&#65533;r`
A&#65533;&#65533;&#65533;&#65533;:&#65533;&#65533;&#65533;Q*&#65533;SJ&#65533;Uj&#65533;W&#65533;&#65533;C(` &#65533;&#65533;&#65533;_&#65533;' &#65533;&#65533;&#65533;2 *&#65533;!Z#z@ "&#65533;sz&#65533;i&#65533;&#65533;i&#65533;&#65533;&#65533;&#65533;&#65533;&#65533;&#65533;&#65533;`&#65533;&#65533;&#65533;?&#65533;`A&#65533;<0&#65533;&#65533;&#65533;&#65533;J&#65533; / &#65533;&#65533;
&#65533;Y&#43615;
&#65533;&#65533;*&#65533;&#65533;J&#65533;&#65533;&#65533;&#65533;&#65533;j2p:&#65533;j&#65533;j&#65533;&#65533;	&#65533;w&#65533;&#65533;!y*x&#65533;az&#65533;}* &#65533; &#65533;1&#65533;&#65533;&#2193;Z&#65533;&#65533;C&#65533;&#65533;&#65533;&#65533; &#65533;&#65533;&#65533;mz&#65533;&#65533;0	q &#65533;`O&#65533;&#65533;&#65533;Y&#65533;0@&#65533;0&#65533;&#65533;j&#65533;&#65533;&#686;&#65533;&#65533;&#65533;
&#65533;&#65533;J8&#65533;T&#65533;`:&#65533;&#65533;m&#65533;&#65533;&#65533;&#65533;v&#1697;sz&#65533;&#65533;&#65533;&#65533;tj&#65533;&#65533;&#65533;&#65533;U&#65533;H@&#65533;J&#65533;AJ&#65533;-*&#65533;5*&#65533;&#65533;&#43087;*&#1482;@p&#65533;&#65533;1&#65533;&#65533;&#65533;&#65533;)&#65533;&#65533;&#65533;&#65533; a2@&#1216;>&#65533;&#65533;&#65533;:&#65533;&#65533; 
&#384;&#65533;`( $&#65533;&#65533;&#65533;&#65533;P@&#65533;&#65533;F&#65533;&#65533;&#65533;G&#65533;&#65533;B&#65533;&#65533;&#65533;0&#65533;U&#65533;&#65533;&#65533;X&#65533;&#65533;S&#65533;&#65533;
!&#65533;:K`K&#65533;&#65533;&#65533;d+fkh&#65533;&#65533;V{d&#65533;&#65533;]kB&#65533;&#65533;&#65533;&#65533;&#65533;&#65533;`
t&#65533;&#65533;&#65533;a&#65533;&#65533;`&#65533;&#65533;
+k&#65533;7&#65533;&#65533;&#65533;&#65533;&#65533;A&#65533;5&#65533;r &#65533;&#65533;+5 &#65533;&#65533;&#65533;X[&#65533;&#65533;&#1720;&#65533;j&#65533;&#65533;&#65533;&#65533;:j&#65533;0&#65533;&#65533; &#1716;`&#65533;k&#65533;z&#273;$+&#65533;&#65533;&#65533;!&#65533;&#65533;z&#65533;&#65533;&#65533;&#65533;+&#65533;&#65533; E &#65533; /K$ >&#65533;&#65533;p&#65533;9[&#65533;;&#65533;r&#1066;$@&#65533;FK&#65533;&#65533;&#65533;&#65533;&#65533;&#65533;&#65533;&#65533;&#65533;&#65533;[&#65533;d&#65533;&#65533;`&#65533;i[&#65533;g&#65533;&#65533;+\k&#65533;u&#1790;[&#65533;&#65533;o+&#65533;&#54014;&#65533;&#65533;&#65533;c;&#65533;H;&#65533;&#65533;&#65533;&#65533;t;&#65533;&#65533; &#65533;&#65533; &#65533;&#65533;0&#65533;
&#65533;&#65533;0|&#65533;&#65533;p&#65533;&#65533;`
I&#65533;&#65533;&#65533;&#65533;p	p,)30&#65533;&#65533;&#65533;g&#65533;:M"&#65533;;&#65533;&#65533;*&#65533;&#65533;&#65533;&#152;[&#65533;&#65533;&#65533;&#65533;!&#65533;+|&#65533;)lF&#65533;&#65533;z&#65533;&#65533;&#65533;iJ&#65533;&#65533;&#65533;*&#65533;z&#65533;4&#65533;&#65533;*&#65533;:&#65533;&#1744;&#65533;&&#1702;&#65533;	&#65533;(&#65533;&#65533;Y`&#65533;Wl&#65533;T&#65533;&#65533;[&#65533;&#65533;&#65533;=&#65533;[&#65533;&#65533;&#65533;0&#65533;2&#65533;&#65533;p7&#65533;3;&#65533;&#65533;&#65533;&#65533;E&#65533;s|j&#29431;H+&#65533;k{&#65533;n{&#65533;&#65533;[&#65533;&#65533;{&#450;Aw{x&#65533;V&#65533;&#65533;a&#515;&#65533;&#65533;@&#65533;&#65533;&#65533;&#65533;&#65533;&#65533;v+&#65533;&#65533;&#65533;&#65533;&#784;&#65533;&#65533;&#65533;&#65533;*!<E2Zq&#65533;U&#1080;gp&#65533;K&#1697;/&#65533;&#65533;k&#65533;3&#65533;*\X[8&#65533;&#65533;&#65533;7
&#65533;&#65533;&#65533;&#65533;&#65533;b	&#65533;&#65533;HJ&#65533;
h&#65533;&#65533;&#65533;&#65533;&#65533;&#65533;L&#836;&#65533;	&#65533;3Y&#65533;&#65533;&#65533;&#65533;&#65533;&#269;&#65533;&#65533;$&#65533;&#65533;&#65533;7&#65533;V&#65533;&#65533;;J]P&#65533;&#65533;k&#65533;r&#820;&#65533;|&#65533;&#65533;&#65533;Q&#65533;&#65533;
r{&#65533;&#65533;p&#65533;a&#65533;&#65533;K&#65533;&#65533;&#65533;&#65533;L&#65533;I&#65533;&#459;&#65533;&#65533;A&#65533;&#65533;d&#65533;&#65533;&#65533;&#65533;&#65533;&#65533;&#65533;/@&#65533;6
&#65533;&#65533;&#65533;`@z&#65533; &#65533;,&#65533;&#65533;&#65533; 
AB&#65533;\&#65533;&#65533;&#1705;(&#65533;&#65533;&#65533;&#65533;&#65533;*&#65533;&#819;,&#65533;&#65533;&#65533; &#65533;&#65533;a}&#65533;&#65533;&#65533;10&#65533;&#65533;z&#65533;&#65533;Z&#65533;2&#65533;&#65533;&#65533;&#65533;$@&#65533;&#65533;&#65533;&#65533;L|&#65533;I&#65533;$&#65533;&#65533;J&#65533;Z-&#65533;&#65533;&#65533;G&#65533;&#65533;\@v&#65533;aR&#65533;&#65533;(`Q&#65533;&#512;g&#65533;rM&#65533;&#65533;&#65533;r!&#65533;vm&#65533;w}&#65533;}m&#65533;p&#65533; &#1541;m&#65533;p&#65533;pm&#65533;p&#65533;v`&#65533;&#65533;=&#65533;?&#65533;`&#1621;]&#65533;@&#65533;'&#65533;&#65533;	&#65533;8`&#65533;&#65533;&#65533;&#65533;Z&#65533;B &#65533;`&#65533;
 
p
PC &#1777;=&#65533; &#65533;@ Cp&#65533;&#65533;&#65533;>&#65533;>&#65533;&#65533;}&#65533;&#65533;M&#65533;s``&#65533;&#65533;|  &#65533;&#65533;&#1789;}>0&#65533;>p&#65533;7 `&#65533;8 &#65533;=&#65533;&#65533;&#65533;VP&#1607;j>&#65533;q80&#65533;02&#65533;&#65533;tW&#65533; &#65533;G&#65533;)`&#65533;&#65533;p&#65533;&#65533;8J&#65533;&#65533;j<&#65533;/0&#65533;&#65533; &#65533;&#65533;5&#65533;&#65533;Ek&#65533; &#65533;{&#512;&#65533;pk&#65533;y&#65533;&#65533;&#65533;&#65533; &#65533;QP&#65533;&#65533;&#65533;p&#65533;|&#65533;&#65533;M&#65533;&#65533;?:&#65533;&#65533;@&#65533;-&#65533;&#65533;p
Q&#65533;&#65533;&#65533;
&#65533; g&#1782;&#65533;,&#65533;n&#65533;&#449;\&#65533;T{&#65533;&#65533;&#65533;&#65533;h+&#65533;&#65533;/&#65533;&#65533;l&#65533;vp&#65533;&#65533;J&#65533;&#65533;&#65533;l$&#65533;&#65533;)&#65533;&#256;E/&#65533;&#65533;M&#65533;&#65533;&#65533;&#65533;&#65533;&#65533;&#65533;
X&#65533;K&#865;&#65533;&#65533;&#65533;&#65533;l&#65533;D&#65533;&#65533;0&#65533;&#65533;&#65533;-&#65533;&#65533;&#65533;jZ&#65533;&#65533;$&#65533;&#65533;	&#65533;&#65533;,&#293;+&#65533;<&#65533;&#65533;*&#65533;0&#65533;&#65533;,&#1216;&#65533;&#65533;&#65533;&#65533;#:&#65533;7P&#65533;&#65533;
&#65533;@$&#65533;&#65533;	&#65533;&#65533;2&#65533;&#65533;&#65533;'&#65533;	p&#65533;&#65533;V &#65533;&#65533;&#65533;.&#65533;&#65533;&#65533;&#65533;.&#65533;&#65533;=&#65533;&#65533;3&#65533;&#65533;$&#65533;&#65533;&#65533;&#65533;&#1105;}&#65533;&#65533;&#65533;&#65533;&#1154;&#65533;$&#65533;&#65533;'^&#65533;<:&#65533;&#65533;&#65533;&#1628;&#65533;&#65533;f&#65533;&#65533;Z&#65533;&#65533;.&#65533;&#31133;&#1709;}&#65533;-&#65533; : &#65533;&&#65533;&#65533;&#65533;&#65533;&#1950;&#65533;&@&#65533;wp&#65533;n` &#541;&#65533;^&#65533;&#65533;&#65533;1&#65533;&#65533;&#34861;&#65533;&#65533;&#1784;}&#65533;&#65533;j&#65533;&#65533;`&#65533;&#65533;;&#65533;&#544;&#65533;V &#65533;&#65533;&#1436;&#65533;C &#65533;&#65533;&#65533;&#65533;!8p&#65533;Mj[P&#65533;&#65533;&#65533;&#65533;&#65533;&#65533;/ &#65533;&#65533;,&#65533;&#65533;`&#65533;7`&#65533;&#65533;+&#65533;&#272;&#65533;&#65533;&#65533; &#65533;&#65533;&#65533;&#65533;P&#65533;&#65533;&#65533;q&#65533;
&#65533; Hp
Up#N&#215;&#65533;&#65533;;&#65533;[Eo&#65533;a
&#1467;&#65533;2[&#65533;3{U&#65533;&#65533;&#65533;&#65533;/&#65533;&#65533;&#65533;&#314;&#65533;F&#65533;&#65533;t&#65533;zl&#65533;&#65533;&#65533;&#65533;&#1290;&#65533;7&#65533;&#65533;J&#65533;&#65533;&#65533;&#65533;,&#65533;&#65533;&#65533;&#65533; &#65533;@&#65533;4P%&#65533;>&#65533;0p&#65533;&#1125;&#65533;&#65533;$z&#65533;&#1129;&#65533;&#65533;&#65533;p&&#65533;&#1286;&#65533;&#65533;&#65533;_&#65533;@&#65533;&#65533;v&#65533;&#1707;&#65533;&#65533;&#65533;&#65533;&#65533;&#65533;1&#65533;&#65533;0
&#1351;*&#65533;&#65533;&#65533;0k&#65533;&#65533; &#65533;L&#65533;&#65533;y&#65533;&#65533;&#65533;:w
&#65533;&#65533;&#65533;	=&#65533;&#65533;&#65533;&#65533;&#65533;&#65533;&#65533;&#65533;&#65533;P&#1643;*&#65533;&#65533;&#65533;&#1728;&PX &#65533;m&#701;x&#65533;=&#65533;f&#65533;R&#65533;w&#65533;&#65533;&#65533;&#65533;&#65533;&#65533;y&#65533;&#65533;7&#65533;&#65533;&#65533;~&#65533;m0&#65533;&#65533;m&#1910;-`&#65533;Cp&#1781;m&#65533;8K 8&#65533;&#65533;&#65533;&#65533;&#65533;&#65533;&#65533;&#65533;B &#65533;H&#65533;q&#65533;&#65533;&#65533;&#65533; !&#65533;&#2047;8ja&#65533;5&#65533;&#65533; &#65533;*t&#65533;&#65533;&#65533;&#65533;X
)(&#65533;"&#65533;w&#65533;&#65533;&#65533;.&#65533;&#65533;7
&#65533;&#65533;b&#65533;Z8&#65533;&#65533;f&#65533;d5&#1713;&#65533;+9_&#65533;d&#65533;B&#65533;!&#65533;&#65533;*&#65533;&#65533;&#201;$d&#256;&#65533;&#65533;D&#65533;U&#65533;^&#346;U&#65533;&#65533;B&#65533;&#65533;&#65533;x&#65533;&#2006;ScTI&#65533;C&#65533;iM&#65533;aG&#65533;&#65533;^(&#65533;L&#65533;&#1108;&#65533;6c&#65533;^&#65533;&#1584;&#715;&#65533;BR&#65533;T&#65533;1&#65533;&#65533;&#65533;;P&#959;&#65533;&#65533;}&#65533;&#65533;&#65533;&#599;'&#65533;&#65533;{&#65533;&#65533;&#65533;&#1126;&#65533;+&#65533;/5&#65533;v2&#65533;*&#65533;&#65533;A&#65533;?&#65533;NC&#65533;&#65533;&#65533;n&#65533;&#65533;H<&#65533;&#65533;
B&#1537;&#65533; &#65533;&#65533;&#65533;&#65533;@&#65533; &#65533;&#65533;&#1666;)&#65533;Z&#1569;&#65533;&#65533;&#65533;&#65533;,+x8^&#65533;lE&#65533;^&#65533;z&#65533;&#65533;&#65533;&#1919;&#65533;_&#65533;|&#65533;&#65533;'&#65533;WU
&#65533;&#1652;&#65533;&#65533;&#65533;&#65533;L&#65533;&#65533; L&#1720;&#65533;y&#65533;&#65533;&#65533;&#65533;&#65533;\2&#65533;&#65533;&#65533;$&#65533;
&#65533;&#65533;&#65533;&#65533;*	z0b N&#65533;&#65533;
0&#65533;b&#65533;b&#65533;&#65533;D&#65533;bX&#1112;&#65533;&#65533;&#65533;&#29761;&#65533;z&#65533;&#65533;Xi$&#65533;f&#65533;&#1635;>%&#65533;d&#65533;I'&#65533;&#65533;2&#65533;4&#65533;&#65533;&#65533;&&#65533;&#65533;I&#65533;"&#65533;&#590;&#65533;P&#65533;B&#65533;F&#65533;&#65533;&#65533;:@&#65533;&#65533;2&#65533;&#65533;F&#65533;.&#65533;&#65533;	&#65533;&#65533;&#65533;&#65533;&#65533;g&#65533;$&#65533;40&#65533;A&#65533;a&#65533;c &#65533;` XD&#65533;&#65533;{ `&#65533;4h &#65533;X#&#65533;l&#65533;&#65533;&#65533;HSz &#65533;&#65533;4&#65533;G&#65533;
4H&#65533;&#65533;&#65533;&#65533;&#65533;vzP&#520;&#65533;p&#477;
A&#65533;&#65533;tI&#65533;Au&#65533;&#65533;,&#65533;&#65533;&#452;l&#65533;Ip w&#65533;U[L&#65533;&#65533;&#65533;I&#65533;&#65533;&#1290;*&#65533;&#65533;&#65533;E&#65533;&#65533;7&#65533;A&#65533;E0&#65533;1&#65533;&#65533;0&#65533;&#65533;&#65533;&#65533;p&#65533;A*&#65533;"&#65533;H)&#65533;S&#65533;&#65533;&#65533;j&#65533;-&#65533;+&#65533;"&#65533;&#65533;n"9j&#65533;K2&#65533;"P&#65533;&#65533;/&#65533;&#65533;1F}&#1665;S7&#65533;^&#65533;&#65533;9.&#65533;&#51900;`&#65533;&#65533;7&#65533;<&#65533;l f+&#298;BRtY&#65533;!:&#65533;&#65533;&#65533;.&#65533;&#549;&#65533;&#65533;&#65533;

2r&#932;&#65533;2&#65533;&#65533;nxx&#65533;&#65533;&#65533;&#65533;&#65533;&#65533;_$!P&#12460; &#65533;b&#65533;/&#65533;&#65533;&#65533;n&#65533;&#65533;&#65533;;o&#65533;tp&#65533;H&#65533;&#65533;&#65533;&#65533;&#65533;%&#65533;0&#65533;a &#65533;5!j&#65533;3 &#65533;&#65533;Z&#65533;R &#65533;&#65533;r&#65533;G&#65533;5&#65533;&#65533;&#65533;2&#65533;	pl&#741;&#65533;H &#65533;&&#65533;&#65533;:x-qq"G&#65533;&#65533;&#65533;^&#65533;&#65533;&#65533;&#65533;&#65533;&#65533; &#65533;&#65533;G>y&#65533;/p+&#65533;&#65533;&#65533;&#65533;&#65533;&#65533;&#65533;&#65533;9!&#65533;&#65533;&#65533;&#65533;
&#65533;&#65533;2&#65533;&#65533;&#65533;&#375;&#65533;&#65533;&#65533; &#65533;2*q!&#65533;&#65533;`!&#132;&#65533;j&#65533;a&#65533;&#65533;M=&#65533; &#65533;FJH&#65533;@>A&#65533;&#65533;&#65533;>`&#65533;&#65533;&#65533;&#65533;&#65533;8R&#65533;F&#1356;<p K&#65533;G&#65533;&#65533;B&#65533;O&#65533;&#65533;&#65533;B.U&#65533;@&#65533;$=0&#65533;Nh&#65533;T!$#&#65533;&#65533;H&#65533;5&#65533;b&#65533;&#65533;&#65533;&#65533;&#65533;"r&#1580;l&#65533;$V	&#65533;&#65533; &#1952;&#65533; H&#65533;P&#65533;&#65533;&#65533;A )&#65533;&#65533;b0&#65533;$69A&#65533;N&#65533;&#65533;&#65533;shd&#65533;l@,&#65533;5&#65533;&#65533;&#65533;U&#65533;&#65533;"&#65533;|&#65533;&#65533;&#65533;&#65533;@&#65533;0&#65533;pAa&#65533;y&#65533;#&#65533;&#65533;Z&#65533;&#65533;&#1248;In~&#65533;&#65533;&#65533;&#65533; a&#65533;&#65533;&#65533;&#65533;&#65533;5&#65533;&#65533;w2&#65533;&#65533;&#65533;p&#467;"&#65533;J^&#65533;BQz&728EW&#65533;B8W,&#65533;&#65533;&#65533;&#65533;&#65533;&#65533;&#65533;&#65533;&#65533;&#265;&#65533;C&#65533;&#65533;&#723;&#65533;&#65533;W&#65533;&#65533;&#65533;PR!&#65533;&#65533;&#65533;wd&#65533;"S`"p&#65533;&#65533;&#65533;&#65533;&#65533;&#65533;&#65533;
a&#65533;&#65533;&#65533;&#65533;&#65533;&#65533;A&#65533;&#65533;g8&#65533;&#65533; P%?9@V&#1411;\&#65533;*Y &#65533;n&#65533;&#65533;`&#65533;&#65533;&#65533;&#520;X0Z&#1105;Bj0&#65533;&#65533;H`Gf&#65533;&#65533;d&#65533;:&#65533;&#65533;d6&#65533;&#65533;D&#65533;&#65533;&#65533;&#65533;&#65533;&#65533;B7&#65533;&#65533;^&#65533;&#65533;=2&#65533;&#65533;&#65533;"+gJU&#65533;&#65533;'&#65533;"I&#65533;
&#65533;R&#65533;p!*&#65533;
x0&#65533;t&#577;&#65533;H&#65533;!'&#65533;(&#65533;&#65533;&#65533;&#65533;"&#65533;&#65533;&#65533;$"x&#65533;UGqL&#65533;&#65533;&#65533;&#65533;&#65533;&#65533; !&#1284;$d&#65533;@$	&#65533;PH8x&#65533;&#65533;Cf&#65533;&#65533;&#65533;I V$b&#65533;.(a&#65533;fh&#65533;&#65533;&#65533;&#65533;?\h5K$:pH&#65533;+&#65533;(&#65533;X&#65533;&#65533;%&#65533;5&#65533;Kd&#65533;#&#986;&#65533;d&#65533;U, &#65533;&#1656;q0@&#65533;&#65533;N &#65533;pM&#65533;&#65533;&#65533;&#65533;&#65533;&#65533;g&#65533;&#65533;Lh"&#65533;!&#65533;a&#65533;H&#65533;?Z0&#65533;@88&#65533;&#65533;&#65533;C8@
aPH3&#65533;w&#65533;'l&#65533;pB&#65533;$&#65533; &#65533;$+&#65533;HOp&#65533;&#214;&#592; c/&#65533;R]f&#65533;&#65533;\dd&#65533;&#65533;$!&#65533;D&#65533;d&#65533;l&#65533;Hd4	&#65533;l&#65533;4&#65533;o^&#1835;I4&#65533;&#65533;&#65533;&#65533;&#65533;&#4896;&#65533;&#65533;5F&#65533;&#65533;,o&#65533;7&#65533;F&#65533;XZtv)a
as&#65533;Bq&#65533;g8&#65533;I&#65533;#&#65533;0&#65533;&#65533;&#65533;&#65533;-&#65533;&#65533;+&#65533;&U&#65533;&#65533;&#65533;@&#65533;&#65533;,&#65533;q&#65533;el7&#65533;n&#65533;&#65533;U\\8&#65533;&#65533;&#65533;&#65533;\&#65533;&#65533;>&#65533;&#65533;b'y%&#65533;4&#318;v&#65533;&#65533;&#65533; b&#65533;&#65533;	DZ&#65533;&#65533;K&#65533;&#1002;&#65533;E{&#1264;&#65533;j&#65533;&#65533;e%r'&#65533;&#65533;&#267;&#65533;2&#65533;9!&#65533; u&#65533;&#65533;H&#65533;&#65533;&#65533;&#65533; Z&#65533;3&#65533;s&#65533;&#65533;L&#65533;M@$Y&#1162;&A&#65533;p!&#65533;&#65533;&#944;=&#65533;Y&#65533;&#65533;0F_&#65533;&#65533; &#65533;/&#65533;U*4&#184;0&#65533;&#65533;&#65533;E&#65533;@&#65533;	"&#65533;\&#65533;&#65533;&#65533;&#65533;&#65533;&#65533;\&#65533;&#65533;&&#65533;&#65533; S&#65533;-HD#(&#65533;&#65533;Pb&#65533;&#65533;&#549;&#65533;`&#65533;4&#65533;@&#65533;&#365;&#65533;u &#65533;0&#65533;?P&#65533;> &#65533;&#65533;&#65533;"&#65533;Dn7&#65533;U&#65533;` &#65533;,Pc S&#65533;&#65533;`Y&#65533;&#65533;5&#65533;&#65533;/&#65533;3&#65533;&#65533;&#65533;pic1&#65533;&#65533;&#65533;LS&#65533;MNhRF&#65533;&#65533;&#65533;&#65533;<&#65533;&#65533;&#65533;KH8&#65533;@&#65533;@&#65533;R&#65533;&#65533;J5&#1777;:I&#753;&#65533;&#65533;&#65533;@Rp&#65533;&#65533;&#65533;H&#65533;1&#65533;d&#65533;0]&#65533;&#65533;F4&#65533;&#1329;&#65533;t&#65533;&#65533; B&#65533;&#65533;0&#65533;&#65533;Gp&#65533;7&#65533;}&#65533;&#65533;>i&#65533;&#712;&#65533;&#65533;&#65533;,:DDS&#65533;&#65533;#EJkN&#65533;&#65533;&#65533;&#65533;MV&#65533;E4x&#65533;&#65533;&#65533;&#65533;&#65533;&#65533;&#65533;ra&#65533;A&#65533;jY8&#65533; b&#65533;&#65533;&#65533;&#65533;&#65533;\&#65533;&&#65533;&#65533;&#65533;X!&#65533;&#65533;s&#65533;&#65533;&#65533;&#65533;T&#65533;o~&#65533;F&#65533;)dmu?VH-&#65533;`&#65533;&#65533;
A&#65533;&#65533;&#65533;&#65533;U&#65533;&#65533;`$(&#65533;&#65533;&#65533;,w"&#65533;&#65533;&#688;&#65533;l&#65533;#&#65533;&#65533;Sn&#65533;&#65533;X&#65533;v&#65533;&#65533;&#65533;&#65533;'&#65533;&#1894;&#65533;;&#65533;&#65533;&#65533;?t&#65533;#&#65533;&#65533;&#65533;O&#65533;&#40714;7&#65533; &#65533;&#65533; &#2005;&#65533;&#65533;&#65533;&#65533;&#65533;&#65533;8&#65533;z&#65533;&#65533;4&#65533;&#65533;&#65533;
y&#65533;M&#65533;&#65533;&#65533;Lc&(&#65533;#,&#5814;&#65533;D&#65533;&#65533;yD&#65533;&#65533;&#65533;&#65533;jT+a&#65533;J&#65533;&#65533;q&#65533;&#65533;&#667;&#65533;Pq&#65533; &#65533;P&#65533;&#65533;(Jp&#65533;&#65533;&#65533;U	&#65533; &#65533;`&#65533; T`&#65533;&#65533;@ &#65533;&#65533;Z&#65533;&#65533;:&#65533;&#65533;&#65533;&#65533;9&#65533;&#65533;&#65533; &#65533;&#1057;&#514;&#65533;&#65533;j&#65533;&#65533;;&#65533;3t&#65533;&#65533;lx&#65533;&#65533;&#65533;l&#65533;c	&#694;&#65533;&#538;&#65533;42&#65533; &#65533;&#65533;&#65533;&#65533;S&#65533;/y&#65533;&#65533;&#65533; 0A0&#65533;&#65533;9&#65533;&#65533;!&#65533;&#65533;!&#65533; &#65533;p p&#65533;&#65533;&#65533;&#65533; &#65533;&#65533;t&#65533;&#65533;&#65533; &#65533;&#65533;?(&#65533;?&#65533;&#65533;&#65533;&&#65533;8&#65533;&#65533;&#65533;&#65533;&#65533;&#65533;&#65533;&#65533;(&#65533;&#65533;IJ&#8988;y$&#65533;&#65533;&#65533;&#65533;&#65533;&#65533;&#65533;&#600;&#65533;!c(&#65533;&#65533;98&#65533;N&#65533;/P:(&#864;D&#65533;&#65533;&#65533;R&#65533;&#65533;&#65533;&#65533;&#65533;i&#65533;&#65533;&#65533;K&#65533;&#65533;&#65533;&#65533;Z&#65533;:vy&#65533;&#1670;&#65533;!;&#65533;&#65533;&#65533;&#65533;&#65533;&#65533;&#65533;&&#65533;&#65533;n&#65533;?&#65533; ^&#65533;&#65533;)&#65533;&#65533;{&#65533;k&#65533;&#65533;
&#65533;
&#65533;&#65533;;&#65533;3&#65533;c\&#65533;&#18634;&#65533;2&#65533;&#65533;&#65533;)&#65533;&#65533;&#65533;&#65533;p&#65533;&#65533;&#65533;*x&#65533;&#65533;&#65533;&#1105; 	&#65533;&#65533;&#65533;&#65533;L&#65533;&#65533;x&#65533;m&#65533;&#1277;&#65533;`<&#65533;&#65533;;Q&#65533;&#65533;!&#65533;jl&#65533;&#65533;/C&#65533;&#65533;&#65533;(j$&#65533;&#65533;&#65533;D&#65533;&#65533;(&#65533;5&#65533;&#65533;&#65533;&#65533;0&#65533;\&#65533;!eD&#392;T&#65533;k&#65533;&#65533;&#65533;&#650;/&#65533;v&#65533;XPP"&#1792; &#65533;:$G|&#65533;0 @ `&#65533;&#560;'k&#65533;&#65533;KyrSs&#65533;C&#65533;`&#65533;&#1028;C&#65533;-T&#65533;&#65533;&#65533;B&#65533;2&#65533;&#65533;+&#65533; &#65533;$hT&#65533;:p&#65533;^[&#65533;@+&#65533;&#65533;?&#65533;@&#65533;&#65533;Fh&#65533;(&#534;&#585;&#65533;j&#602;A&#65533;0&#65533;&#65533;&#65533;s	&#65533;&#65533;!&#65533;!&#65533;
"&#65533; 	&#65533;&#567;&#65533;(&#65533;&#65533;&#65533;}p V&#65533;&#65533;&#65533;&#65533;}Q&#65533;&#65533;&#65533;&#65533;(+&#65533;&#65533;&#65533;&#65533;
P&#65533;&#65533; p KP&#65533;&#65533;&#65533;&#65533;9&#65533;K&#65533;0&#65533;&#65533;&#65533;&#65533;&#65533;&#65533;'&#65533;&#49838;`%&#65533;&#65533;Xz&#65533;&#65533;&#65533;BmR&#65533;&#65533;&#65533;&#65533;&#65533;&#1538;8&#65533;`&#65533;&#65533;q&#65533;&#65533;c&#65533;&#65533;&#65533;&#65533;&#65533;&#65533;&#65533;X"&#65533;&#65533;&#65533;&#65533;P&#65533;D&#65533;&#65533;&#936;
&#1681;&#65533;&#65533;N&#1088;&#912;&#65533;&#65533;8&#65533;&#65533;&#65533;N&#65533;0&#65533;&#65533;&#65533;N&#608;&#65533;&#65533;&#65533;&#65533;&#65533;:\&#65533;&#65533;84&#65533;X&#65533;&#650;&#65533;7&#65533;&#65533;&#65533;&#65533;&#65533;&#65533;&#65533;&#65533;y&#65533;&#65533;DP&#65533;I&#65533;&#65533; &#65533;kj&#65533;&#65533;&&#65533;&#65533;&&#65533;d&#65533;=B&#65533;,&#65533;&#65533;fT&#65533;Y&#519;&#65533;&#65533;s&#65533;&#65533;&#65533;&#1097;&#65533;H&#65533;Z&#65533;
&#65533;&#65533;&#65533;&#65533;&#65533;o$&#65533;&#65533;&#65533;ZH&#65533;F|&#65533;G&#65533;&#65533;j$&#65533;&#65533;S&#65533;m&#65533;&#65533;&#65533;&#65533; &#65533; &#65533;P&#65533;o&#65533;&#65533;Z&#65533; P&#65533;&#65533;M&#65533;=HH:s&#65533;'&#65533;HA&#65533;A&#65533;x&#65533;&#65533;(&#65533;4&#65533;3&#65533;&#1024; &#65533;&#65533;&#65533;&#65533;&#590;&#65533;8&#65533;P&#65533;&#65533;E I&#65533;i;X"&#65533;&#65533;Q&#65533;&#65533;.&#65533;&#65533;r&#65533; V0	&#65533;
&#65533;&#65533;&#65533;&#65533;P&#65533;&#65533;0&#65533;&#65533;B &#65533;&#65533;&#65533;<M(&#65533;wX&#65533;XS&#65533;&#65533;C&#65533;x&#65533;b&#65533;` &#65533;F&#65533;] &#65533;T&#65533;"&#65533;:&#65533;i&#65533;&#65533;$&#65533;&#65533;<&#65533;jQj&#65533;&#65533;&#65533;&#65533;&#65533;&#65533;f&#65533;&#65533;e&#65533;&#65533;H&#65533;&#65533;&#65533;c&#65533;A&#65533;!@#&#538;&#1480;&#65533;-&#65533;&#65533;&#65533;)&#65533;&#65533;&#65533;&#65533;@8p CH&#65533;%&#65533;M&#65533;(M`&#19690;&#65533;8&#65533;&#1620;4J&#65533;)J&#65533;M&#65533;8&#65533;&#65533;i&#65533;&#65533;p&#65533;&#65533;C&#65533;H&#850;&#65533;&#65533;xc&#65533;>&#65533;&#950;p&#65533;A&#65533;&#65533;&#65533;h$_&#65533;(&#65533;&#65533;c0&#65533;`0&#65533;8&#65533;%&#65533;&#65533;&#65533;&#65533;E&#65533;TO&#65533;X&#65533;@&#65533;Q\$E&#65533;&#65533;&#65533;i&#65533;&#65533;l&#65533; 2&#65533;;	&&#65533;&#65533;}&#12718;&#65533;M&#65533;&#65533;&#65533;&#712;&#65533;&#65533;&#65533;V&#65533;&#65533;&#65533;&#65533; &#65533;0M&#65533;&#65533;&#1184;Z&#65533;&#65533;,&#65533;&#65533;&#65533;&#65533;e &#65533;it&#65533;&#65533;&#65533;Q&#65533;<&#65533;&#65533;&#65533;&#1129;
&#65533;U&#65533;&#65533;&#65533;&#65533;G&#1071;&#65533;&#65533;Z&#65533; !&#1163;&#65533;W&#65533;W&#65533;&#65533;&#65533;.&#65533;&#65533;&#65533;&#65533;W&#65533;R&#65533;&#65533;&#65533;&#65533;&#65533; &#65533;&#65533;&#65533;&#65533;
&#65533;&#1795;[&#65533;h&#65533;l@&#65533;&#65533;&#65533;&#545;%\&#65533;&#65533;&#65533;&#65533;k8\A(&#65533;&#65533;&#65533;&#65533;H(Z&#65533;&#65533;&#65533;&#65533;3f b&#65533;&#65533;Tnj&#65533;&#65533;1&#65533;61&#65533;`BC&#65533; erDS`0&#65533;&#1260;&#65533;&#1708;&#65533;&#65533;&#65533;;&#65533; P&#65533;&#65533;&#65533;&#65533;(&#65533;\&#202;|&#35498;K]#&#65533;[H&#65533;[&#65533;&#65533;&#65533;J^&#65533;	$.>X&#65533;&#65533;s &#65533;&#65533;
 &#65533;&#65533;&#65533;J&#65533;&#65533;&#65533;K&#65533;&#801;I&#65533;&#65533;&#65533;l&#65533;&#65533;h	7&#65533;&#65533;)&#65533;q{&#65533;&#65533;&#834;&#65533;_&#65533;&#65533;Z5&#65533;&#610;&#65533;&#65533;&#65533;&#65533;]-&#65533;&#129;&#1561;&#65533;&#65533;&#65533;5Q#Y!&#65533;0P&#133;X&#65533; (T&#65533;&#65533;&#65533;45&#65533;jJM&#65533;&#65533;&#65533;&#65533;(&#65533;&#65533;(&#65533;H&#65533;)&#65533;&F&#65533;B*.&#65533;&#1026;&#65533;@&#65533;8&#65533;xe&#65533;&#65533;&#65533;&#65533;&#65533;&#65533;O&#65533;h&#65533;&#65533;$&#65533;&#65533;&#65533;&#65533;&#65533;&#65533;&#33484;&#65533;TE&#65533;&#65533;&#65533;
^&#65533;0&#65533;E &#833;&#65533;&#65533;"PO&#65533;x&#65533;&#65533;l&#516;(&#65533;@&#516;L&#65533;l&#65533;&#65533;&#65533;q&#1898;&#65533;&#1579; ;D5Vc&#65533;D&#65533;&#65533;&#65533;"-&#13295;;&#65533;s&#65533;cF&#65533;:{&#65533;{&#65533;&#65533;E&#65533;H0&#65533;#&#65533;H&#65533;&#65533;zUM_&#65533;\&#65533;&#65533;&#65533;,&#65533;G&#65533;&#65533;&#65533;&#65533;&#65533;;&#65533;
)&#65533;&#65533;7&#65533;F&#65533;&#65533;&#65533;QQ&#65533;&#65533;&#65533;&#65533;&#65533;&#65533;&#65533;&#65533;&#65533;&#65533;&#65533;&#65533;'&#65533;&#65533;&#65533;]$&#65533;&#65533;c&#65533;&#65533;c&#65533;&#65533;2&#1195;e&#65533;&#65533;P&#65533; &#65533;&#65533;&#65533;=
&#65533;A	&#65533;T7&#65533;&#65533;Y&#65533;&#65533;<&#65533;&#65533;U0&#65533;HEU&#65533;&#65533;&#65533;i^&#65533;2x\&#65533;&#65533;*&#65533;R&#65533;e &#65533;	<&#65533; &#1516;&#1058;&#65533;&#65533;6&#65533;&#65533;G&#65533; &#65533;&#65533;CN9&#65533;9 	&#65533;u*_a&#65533;fAASu&#65533;@k&#65533;&#65533;L&#65533;&#8010;&#65533;4&#65533; &#65533; N%&#65533;ZSh&#65533;n&#65533;&#65533;6b&#65533;&#65533;!P N&#65533;
I@&#65533;&#65533;0n&#65533;t&#65533;&#65533;&#65533;&#65533;&#65533;&#65533;&#65533;	\&#65533;&#65533;6eAq&#65533;&#65533;X)&#65533;#&#1670;[&#65533;&#65533;hM
&#65533;&#65533;&#65533;&#65533;)&#65533;&#65533; &#65533;&#65533;(&#65533;&#65533;&#65533;c&#65533;!h&#65533;gE&#65533;  &#65533;&#65533;&#65533;K&#65533;&#65533;&#65533;&#65533;	g&#65533;=&#65533;&#65533;
&#65533;~V&#65533;&#65533;j7&#65533;-h&#65533;p&#65533;&#65533;Ha&#65533;81&#65533;&#65533;&#65533;E?(&#65533;y&#65533;&#65533;&#65533;&#65533;&#65533;K$b&#65533;&#65533;&#65533;&#65533;U&#65533; AD&#65533;@[A2N3&#65533;f&#65533; 0&#65533;&#65533;r
0&#65533;&#65533;&#65533;&#65533;78&#1587;^&#65533;&#65533;&#65533;E&#65533;x&#65533;P&#65533;a&#65533;&#65533;&#65533;&#65533;&#65533;&#65533;&#48202;wyX&#65533;&#1594;&#65533;&#65533;&#65533;&#65533;	&#65533;&#65533; &#433;&#65533;&#65533;_&#65533;H&#65533;T&#65533;&#65533;&#65533;!&#65533;
&#65533;*&#65533;&#65533;&#65533;&#65533; &#65533;&#65533;T&#65533;&#65533;&#1068;P&#65533;@&#65533;j&#65533;H6j6&#65533;&#65533;
$H(T&#65533;3@)&#65533;=5&#65533;Z1&#65533;&&#65533;?&#65533;&#65533;e&#65533;&#65533;(&#65533;6R&#65533;&#65533;[&#65533;n&#65533;&#65533; &#65533;&#65533;m&#65533;&#65533;&#65533;&#65533;&#65533;x4&#65533;&#65533;&#65533;&#65533;&#65533;&#65533;&#65533;]&#65533;&#65533;1&#471;se&#65533;&#65533;p@C&#65533;&#65533;&#923;lF&#65533;2&#65533;&#65533;l&#65533;&#65533;&#65533;&#65533;k&#65533;&#65533;&#65533;&#65533;f&#65533;&#65533;&#1610;&#65533;&#65533;-&#65533;&#65533;&#65533;&#65533;&#65533;8&#65533;&#65533;&#65533;3&#65533;&#65533;&#65533;iS&#65533;Q&#65533;%x&#65533;e&#1169;&#65533;&#65533;&#534;&#1002;&#65533;V &#65533;&#65533;1&#65533;&#65533;\&#65533;@ @&#65533;pP+&#65533;P&#65533;&#65533;*b &#65533;&#65533;&#65533;O&#65533;&#65533;R&#65533;*&#65533;{&#65533;_&#65533;%&#65533;&#65533;3P&#65533;3&#65533;&#65533;]&#65533;&#65533;H&#65533;.&#65533;A&#65533;
=&#65533;&#65533;Q&#65533;&#65533;-&#65533;&#65533;&#65533;8&#65533;&#65533;&#65533;;#&#65533;i&#65533;g&#65533;i&#65533;&#1042;&#65533;&#65533;&#65533;&#65533;Y&#65533;J"&#65533;&#65533;&#65533;&#65533;&#65533;&#65533;&#65533;&#65533;1&#65533;{+h@&#65533;@&#65533;U&#65533; C&#65533;&#1921; &#65533;:&#65533;&#65533;:X&#65533;&#65533;&#65533;&#65533;&#65533;&#65533;&#65533;%&#65533;
&#65533;Mz&#65533;&#65533;L&#65533;r&#65533;&#65533;&#65533;p&#65533;(h&#65533;&#65533;&#65533;&#65533;#&#65533;&;L&#65533;&#65533;Ak&#65533;h&#65533;&#65533;&#65533;f&#65533;&#65533;&#65533;K&#65533;&#65533;&#65533;&#65533;&#65533;&#65533;&#65533;&#65533;
1&#65533;&#65533;m&#65533;@./V&#65533;0~E&#65533;t&#65533;Dp&#65533;B&#65533;&#65533;a&#65533;&#65533;W M0&#65533;N&#65533;S0wSxs&#65533;x&#65533;s/&#65533;&#862;)&#65533;&#65533;&#65533;&#65533;&#65533;Xm&#65533;&#65533;&#65533;&#65533;Y&#363;&&#65533;U&#65533;&#65533;&#65533;0s&#65533;Z&#65533;
E&#65533;&#65533;&#65533;&#65533;7&#65533;`&#65533;vx&#65533;F&#65533;&#65533;&#65533;F&#65533;&#65533;&#65533;&#65533;&#1470;x&#65533;&#65533;#&#65533;
&#65533;&#65533;&#65533;5&#1161;`&#900;&#65533;&#65533;"5&#65533;&#65533;&#65533;(&#65533;v[&#65533;&#65533;&#65533;[&#65533;a&#2000;&#65533;&#65533;&#65533;2&#65533;&#65533;&#65533;1eI&#65533;&#65533;( &#65533;&#65533;&#65533;#&#65533;&#65533;&#1031;z&#65533;&#65533;&#555;(z&#65533;&#65533;R&#65533;&#65533;&#65533; &#65533;&#65533;&#65533;HH&#65533;Z&#65533;&#65533;-&#65533;d8&#65533;&#65533;&#65533;&#65533;{gL"&#65533;&#65533; t&#65533;*B0 B`&#65533;s&#513;j`s&#65533;&#65533;,&#65533;,&#65533;P&B&#65533;&#65533;i&#65533;
p{&#65533;&#65533;&#65533;\P&#65533;&#65533;l&#65533;]x&#65533;W&#65533;&#65533;&#65533;&#65533;I&#522;@&#1024;[&#65533;0&#65533;h&#65533;t &#65533;&#65533;&#65533;&#65533;&#65533;&#65533; &#65533;&#65533;&#65533;&#65533;'&#65533;&#1795;$&#579;&#65533;&#65533;y &#65533;? &#65533;j&#65533;&#65533;Z&#65533;&#65533;&#65533;&#65533;;&#65533;"&#65533;&#65533;&#1509;i&#65533;&#65533;&#65533;&#65533;&#65533;&#65533;&#65533;&#65533;i	&#65533;&#65533;&#65533;&#65533;UH&#65533;(+p&#65533;!  >h5V&#65533;H&#65533;&#65533;q&#65533;`&#65533;&#32899;SH&#65533;(&#65533;&#65533;z&#65533;z&#65533;&#65533;&#65533;&#65533;v&#65533;&#65533;&#65533;&#65533;&#65533;N[&#65533;&#65533;&#65533;t&#65533;&#65533;&#65533;&#65533;AVJB3&#65533;$&#65533;P4&#65533;b?&#65533;0&#65533;&#65533;V&#65533;_&#65533;0VK&#65533;&#65533;TC&#65533;X2&#65533;)&#1087;@&#65533;]1x&#65533;&#65533;&#65533;&#65533;&#65533;&#65533;&#65533;h)d&#65533;L~^&#65533;&#65533;&#65533;&#65533;\<3&#65533;&#65533;&#895;7&#65533;:&#65533;&#65533;&#65533;s'&#990;9&#65533;&#65533;&#65533;&#65533;&#65533;O8&#1601;&#65533;3&#65533;&#65533;o&#65533;&#65533;'
&#65533;</$&#1561;&#65533;&#65533; &#65533;&#65533;&#65533;+v,&#1650;f&#994;M&#65533;v-&#1782;id&#65533;&#65533;&#959;D&#65533;H&#65533;(<&#65533;&#65533;4&#65533;Q0^&#65533;&#65533;&-&#65533;&#65533;BG&#65533;	&#65533;&#65533;H&#65533;&#65533;&#65533;&#65533;&#1384;L&#65533;D&#65533;&#65533;@q&#65533;&#65533;&#65533;&#65533;&#65533;&#65533;d&#552;&#65533;4&#65533;i20&#65533;&#65533;W%&#65533;&#65533;m&#65533;=&#65533;&#65533;	&#65533;$p&#65533;&#65533;&#65533; <@&#65533;&#65533;H&#65533;&#65533;o&#65533;*&#65533;&#65533;&#65533;&#65533;&#65533;v:&#65533;&#65533;&#1455;c&#65533;&#65533;QP&#65533;^3A&#65533;&#65533;9h&#65533;&#65533;fP&#65533;=WL&#65533; g&#65533;&#65533;9y&#65533;&#65533;Q&#65533; &#65533;&#65533;P&#65533;BYU&#65533;&#65533;&#65533;(&#65533;@A&#65533;&#65533;:&#65533;&#65533;@+&#65533;`&#65533;D5&#65533;Tyl#&#65533;18&#65533;w&#65533;&#65533;&#65533;!v$&#65533;`!:0Hg&#1034;+&#65533;&#65533;G&&#65533;&#65533;$	8&#65533;a&#65533;*&#65533;,	&#65533;&#65533;&#65533;&#65533;d&#65533;N&#65533;&#65533;\G&#65533;&#65533;C&#65533;8&#65533;q&#65533;A&#65533;&#273;&#65533;Ak&#65533;&#65533;&#65533; 5&#65533;? &#65533;SBx#V&#1223;2&#65533;&#65533;&#65533;&#1632;&#65533;`C&#65533;&#65533;&#65533;&#1797;&#65533;AF&#65533;"&#65533;BA&#65533;&#65533;&#65533;&#65533;#j&#65533;pM&#65533;>@&#65533;?C&#65533;`&#65533;?&#65533;E&#65533;?	&#65533;&#65533;S;&#65533;&#65533;&#65533;N>&#1077;&#65533;w&#65533;&#65533;O&#65533;h&#65533;&#65533;O&#65533;vtJ[&#65533;'&#65533;&#65533;jP
&#65533;
&#65533;&#65533;&#65533;YF&#65533;6&#65533;&#513;&#65533;&#65533;&#65533;&#1025;&#65533;<[&#65533;)&#65533;2&#65533;Pc&#65533;&#65533;&#65533;()&#65533;&#65533;?&#65533;&#65533;&#65533;&#65533;E&#273;I&#65533;&#65533;&#65533;.G8&#65533;&#65533;&#65533;&#65533;&#65533;t&#65533;&#65533;(2&#65533;4M&#65533;4L&#65533;&#65533;&#65533;Zv&#65533;pB&#65533;&#65533;5&#65533;?&#65533;&#1105;S&#65533;&#274;0N:Qf&#65533;&#65533;&#65533;&#65533;&#65533;L&#65533;&#65533;&#65533;&#65533;&#65533;\&#65533;&#65533;&#65533;&#65533;&#65533;&#65533;#_&#65533;&#65533;w&#65533;&#65533;&#1283;&#65533;?4&#65533; &#65533;]&#65533;AT&#65533;u&#65533;<&#65533;?}Q&#65533;&#65533;bP@&#65533;&#65533;&#65533;m&#65533;&#65533;&#65533;[&#65533;uT&#65533;#K;]CL7m&#65533;#&#65533;&#65533;ClJ&#65533;fP&#65533;&#65533;|&#65533;m	&#65533;&#1318;&#65533; Ge&#65533;<&#65533;&#65533;e&#65533;&#65533;4&#65533;&#65533;&#65533;|$&#14199;&#65533;{&#65533;Uw&#65533;\#&#65533;x=	n&#65533;&#65533;t$&#65533;&#65533;&#65533;&#65533;&#65533;XS&#65533;&#65533;v
&#65533;&#65533;aG&#65533;t@$L&#65533;?FC&#65533;&#60168;&#65533;&#65533;&#65533;!&#65533;y&#65533;OxJ(&#65533;&#65533;&#65533;&#519;&#65533;&#902;AL&#65533;?q&#65533;`\&#65533;&#65533;&#65533;&#65533;:<G&#65533;8&#65533;dI7&#65533;&#65533;&#1146;&#65533;&#65533;&#65533;*&#65533;t&#65533;rG{8&#65533;&#65533;&#65533;&#65533;&#65533;&#65533;p&#65533;&#65533;&#65533;i&#983;Z&#65533;D&#65533;(&#65533;&#65533;&#65533;&#65533;c	&#65533;&#65533;&#65533;S6q3d&#65533;;c&#65533;c&#65533;!&#65533;&#65533;B&#65533;-&#65533;1B&#65533;&#65533;VJ&#65533;&#65533;&#65533;y\*kC&#65533;&#65533;J&#65533;&#65533;V8 "f&#65533;&#65533;vR&#65533;l,)&#65533;!N&#65533;s&#65533;&#856;&#65533;X&#65533;@2&#65533;a&#65533;&#65533;@7lHA
&#65533;&#65533;D&#65533;&#65533;S&#65533;&#65533;&#65533;&#65533;&#65533;P&#65533;DHR&#65533;tA&#65533;#Y&#65533;Q&#65533;D&#65533;&#65533;&#65533;&#65533;1&#65533;&#637;b&#65533;o&#65533;V&#65533;&#65533;&#1170;9&#65533;U	H&#65533;Y&#65533;&#65533;&#65533; )&#65533;&#65533;Q&#65533;b&#65533;&#65533;&#65533;P&#65533;`G&#1462;&#65533;XL,&#65533;&#65533;&#65533;&#65533;)O&#65533;&#65533;S&#65533;&#65533;&#65533;N&#65533; t-&#65533;$';&#65533;&#624;d&#65533;&#65533;&#65533;G&#65533;Q&#65533;Rb(2H&#65533; ,c&#65533; &#65533;&#65533;"4&#65533;&#65533; &#65533;&#65533;L&#65533;&#65533;!&#65533;&#65533;#jCV!-&#1233;*&#65533;&#65533;@&#65533;&#65533;I&#1474;&#65533;&#65533;&#65533;m&#65533;589&#65533;jN&#13617;&#65533;&#65533;2&#65533;?&#65533;F&#65533;&#65533;`m{&#65533;#&#65533;&#65533;6&#65533;&#65533;&#65533;`&#65533;&#65533;&#65533;&#65533;#&#65533;&#65533;&#65533;'&#65533;i&#65533;{&#65533;&#65533;o~&#65533;&#65533;&#65533;&#65533;&#65533; n'&#65533;&#65533;&#65533;&#65533;&#65533;&#65533;&#65533;D&#65533;q&#65533;&&#65533; I&#65533;f&#65533;&#65533;Ic&#65533;"&#65533;&#65533;&#65533;&#65533;&#65533;&#132;vR&#65533;j&#65533;'&#65533;&#65533;-H&#65533;&#65533;!&#65533;C&#65533;&#65533;P&#65533;/.q&#65533;A6&#65533;&#260;&#65533;"8r&#65533;&#65533;q=&#65533;&#65533;&#65533;&#65533;A2&#1169;&#65533;bJ&#65533;N\&#403;I&#771;I&#65533;A&#65533;&#65533;&#65533;=`}&#65533;&#65533;jU&#65533;&#65533;&#65533;&#65533;\)&#65533;&#65533;i &#65533;&#65533;&#65533;&#65533;&#65533;&#65533;&#65533;&#65533; &#65533;&#65533;&#65533;?p(c+Qu&#65533;&#65533;?&#65533;&#65533;'&#65533;|&#65533;&#531;>&#65533; &#65533;&#65533;&#65533;&#1025;%,e>&#65533;&#65533;'&#65533;&#65533;Xf&#65533;&#65533;(D(&#65533;8I&#65533;&#65533;&#65533;.dV&#65533;&#1760;&#1457;.&#65533;&#65533;h(@&#65533;$&#65533;Bj&#65533;&#65533;&#65533;&#65533;D&#65533;&#65533;`&#65533;?F&#65533;)&#41781;&#65533;&#65533;%b&#65533;(&#65533;B&#65533;&#65533;)&#65533;&#65533;&#65533;b&5YnJ&#65533;1F&#65533;&#65533;&#65533;A*&#65533;&#545;&#65533;bX<&#65533;!XV!$&#65533;,&#65533;e&#65533;p&#65533;&#65533;E&#65533;b(&#65533;&#65533;&#65533;&#65533;&#65533;^&#65533;J&#65533;&#65533;?&#65533;&#65533;t&#65533;&#65533;&#65533;/?&#1471;&#65533;&#65533;&#65533;8&#65533;@&#65533; &#65533;&#65533;&#65533;&#65533;M9&#65533;/&#65533;&#65533;&#65533;MC76&#65533;!e;&#65533;&#65533;VqBO&#65533;u&#65533;iP&#65533; &#65533;LGX&#65533;W&#1156;&#1562;e&#65533;&#65533;&#1476;&#65533;&#65533;Lf?j&#65533;&#65533;A&#65533;f&#65533;tJ&#65533; B&#65533;&#65533;4 &#65533;>&#65533;&#65533;&#65533;&#65533;2&#65533;&#65533;6&#65533;&#65533;&#65533;&#65533;#&#65533;&#65533;F&#65533;&#65533;&#65533;&#65533;!&#65533;8)&#65533;&#65533;2&#65533;&#65533;8gw&#65533;44&#65533;&#65533;X!&#1216;hG&#65533;&#65533;&#65533;&#65533;a&#65533;u&#65533;&#65533;z8&#65533;&#65533;R&#65533;&#65533;&#65533;&#65533;&#65533;
&#65533;&#65533;9C&#65533;&#65533;&#65533;p&#65533;g3hBLY&#65533;Q&#65533;t&#65533;[\&#65533;@&#65533;&#65533;P&#65533;w&#65533;&#65533;%.&#65533;C<&#65533;v&#65533;H&#1707;&#65533;x_&#65533;&#65533;&#65533;>&#65533;Q&#65533;&#65533;qX&#65533;;L$"]y'`&#65533;R&#164;V&#65533;&#65533; 8&#65533;f&#65533;&#65533;@&#65533;&#65533;&#65533;q&#65533;8&#65533;l&#65533;}e&#65533;&#65533;&#65533;&#65533;9&#65533;b&#65533;p@mu&#65533;A&#65533;&#769;&#65533;dqd&#65533;&#65533;!&#65533;&#65533;l!&#65533;G
^&#65533;&#1998;q&#65533;&#65533;&#65533;vGFk&#65533;&#65533;&#65533;.&#65533;)&#65533;?&#65533;&#65533;&#65533; MO&#65533;=HA&#65533;t&#65533;&#65533;&#65533;i&#65533;QQ&#65533;~&#65533;&#65533;&#65533;	&#65533;&#65533;`	)*A&#65533; &#65533;&#65533;&#65533;&#65533; &#65533;_`&#65533;[g&#65533;bGR&#65533;1^&#65533;w&#65533;&#65533;&#65533;+&#65533;@&#65533;&#65533;1&#65533;?&#65533;K[?&#65533;&#65533;(&#65533;5&#65533;&#65533;r,&#65533;&#65533;&#65533;
{&#65533;r&#65533;&#65533;( &#65533; $&#65533;&#65533;1j&#65533;&#65533;E:&#65533;&#65533;&#65533;JRf(&#65533;&#65533;&#65533;&#65533;t6<'&#65533;b&#65533;U&#65533;&#65533;h&#65533;&#65533;&#65533;BYZ4~9&#65533;&#1872;&#65533;v&#65533;D&#65533;}&#1681;b&#65533;&#65533;#;&#65533;:&#65533;&#65533;N&#65533;&#65533;9&#65533;PN&#65533;g&#65533;$&#65533;&#65533;&#65533;&#65533;&#65533;&#65533;&#65533;&#65533;Q&#65533;&#65533;&#65533; b&#65533;&#65533;Q&#65533;&#65533;&#65533; &#65533;&#65533;=&#600526;&#1998;l&#65533;2&#65533;sv#&#65533;&#65533;"p&#65533;&#65533;dv&#65533;P&#65533;s&#65533;&#65533;T&#65533;&#65533;PH&#65533;&&#65533;%&#65533;&#65533;m&#65533;Fg&#65533;&#65533;N&#65533;Z&#65533;&#65533;@6&#65533;&#65533;&#65533;&#60449;&#65533;#&#65533;Gw&#65533;&#65533;&#65533;&#65533;&#65533;&#65533;&#65533;C&#65533;&#65533;C6&#65533; &#65533;P&#65533;Po&#65533;&#65533;`&#65533;@Z&#65533;qH&#65533;R&#65533;&#65533;EwD&#65533;&#65533;&#1505;&#65533;  4&#65533;z'&#65533;&#65533;'&#65533;&#65533;&#65533;&#65533;&#65533;&#65533;LRWw2&#65533;*`ezD<&#65533;Pi&#65533;	&#65533;&#65533;&#65533;&#65533;&#65533; &#65533;&#65533;h@F8&#65533;&#65533;D&#65533;?&#65533;&#65533; @&#65533;4)&#65533;&#65533;  D&#65533;&#65533;@,&#65533;&#65533;8&#65533;1d&#65533;&#65533;$P&#65533;&#65533;<&#1073;=&#65533;&#65533;&#65533;&#65533;&#65533;&#65533;	&#65533; =&#65533;V&#65533;;&#65533;&#65533;:@GXV=&#65533;Wl&#65533;&#65533;WD0&#65533;JO&#65533;F9&#65533;&#65533;o&#65533;/ &#65533;&#65533;)L&#65533;1tFd&#65533;(&#1792;;&#65533;<h&#65533;?&#515;>&#65533;&#65533;t&#65533;(;LQ&#65533;&#1791;	&#65533;'H_&#65533;xB,&#65533; &#65533;7pC`&#65533; i&#1803;)&#65533; &#65533;&#65533;&#65533;U&#65533;?&#65533;&#65533;&#65533;Q$cHP&#65533;&#65533;D&#65533;O&#65533;\]&#65533;R\W&#761;&#65533;E"1=&#65533;&#65533;(E&#65533; &#65533;&#65533;Dd&#65533;&#65533;&#65533;(j&#65533;A&#65533;A&#65533;&#65533;u&#65533;&#65533;&#65533;&#65533;&#65533;u&#65533;)&#65533;,v&#65533;+&#65533;C&#65533;X&#65533;U&#65533;O&#65533;T&#65533;?&#65533;&#65533;=&#65533;/&#65533;&#65533;&#65533;&#65533;D&#65533;&#65533;&#65533;K]&#65533;B&#65533;"O&#65533; &#65533;!&#65533;)Z&#65533;5&#65533;DHw&#65533;&#65533;?&#65533;&#65533;xt&#1938;	&#65533;?N&#65533;&#65533;&#65533;&#65533;H3(&#65533;&#65533;K&&#65533;&#65533;&#65533;|2&#65533;&#65533;&#65533;&#65533;&#65533;&#65533;p&#65533;4&#65533;&#65533;&#796;@0BG0&#65533;3`&#65533;&#65533;N`AXH&#65533;&#65533;D5&#65533;&#65533;a&#65533;$F&#65533;B&#65533;q&#65533;&#65533;&#65533;&#65533;*&#65533;O&#65533;&#65533;?p&#997;IE  &#65533;&#65533;&#65533;?8U&#65533;Sa&#65533;2t&#65533;  &#65533;&#65533;&#65533;&#65533;LZ	&#65533;&#1235;4C&#65533;-I&#65533;&#1293;&#65533;&#65533;&#65533;&#65533;b:P&#65533;&#65533;&#65533;,&#65533;In&#65533;&#65533;`&#65533;\@&#65533;&#65533;&0 &#65533;Q&#65533;&#65533;&#1792;&#65533;&#65533;&#606;t&#65533;&#65533;<&#65533;&#65533;&#65533;&#65533;@@&#65533;&#1029;[&#65533;A6&#65533;&#65533;>vPB&#65533;&#65533;=Q&#65533;P&#65533;&#65533;&#65533;&#65533;P~q[O&#65533;h&#65533;F&#65533;&#65533;&#1740;1K&#65533;&#65533;&#1779;L&#65533;d&#1289;&#65533;a&#65533;AH&#65533;>8&#65533;u&#65533;&#65533;Sp&#65533;&#65533;&#65533;&#65533;&R&#65533;M_,&#65533;&#65533;Dz&#65533; 
&#65533;	[I&#65533;q l"&#65533;&#289;J&#65533;p !&#65533;&#65533;fo&#65533;&#65533;&#65533;&#65533;R&#65533;&#65533;fB&#65533;&#65533;&#65533;&#65533;&#857;B4&#65533;&#65533;B&#65533;U&#65533;pVO\@'&#65533;&#65533;N&#65533;&#65533;\&#65533;2`cwz&#65533;&#65533;C&#65533;&#65533;&#65533;AYy]y&#65533;+BY)&#65533;bO&#65533;&#65533;&#65533;&#65533;A4&#65533;q&#65533;0&#65533;g4 '&#1028;~&#65533;&#65533;~&#65533;g&#65533;&#65533;~&#58024;&#65533; _ZN&#65533;)T&#65533;N|&#65533;?&#65533;&#65533;RX&#65533;!&#65533;%X,&#65533;N&#65533;&#65533;&#65533;X&#65533;F&#65533;6&#65533;&#65533;&#65533;w&#65533;h&#65533;&#65533;&#65533;&#65533;&#65533;ucOD@wl&#65533;7&#65533;\C@&#65533;&#65533;?@s&#65533;&#65533;?&#65533;d&#676;Q&#65533;(N&#65533;Q&#65533;&#65533;&#65533;
&#65533;&#65533;&#65533;	&#1792;C&#65533;B/&#65533;&#65533;&#65533;@"&#65533;&#65533;&#65533;&#65533;LuDN&#441;U&#1084;&#65533;&#65533;&#65533;&#65533;
I&#65533;&#65533;,&#65533;&#65533;&#65533;|&#65533;A&#65533;&#65533;&#65533;&#490;&#65533;&#65533;&#65533;d&#65533;&#65533;&#65533;_h&#65533;N8U&#676;&#65533;-,@&#65533;&#65533;D<)&#65533;<&#65533;&#65533;&#65533;_&#65533;&#65533;$N&#65533;&#65533;$X&#65533;0GO&#65533;&#65533;?D1&#65533;&#65533;&#65533;&#65533;i&#65533;&#65533;;&#65533;&#65533;&#65533;A&#65533;&#65533;b&#65533;0OG&#65533;&#65533;&#65533;&#65533;BD&#65533;3&#65533;&#65533;)f&#65533;	&#65533;`G&#65533;?&#65533;`G&#272;O&#65533;\O&#65533;J[&#65533;&#65533;tP&#65533;&#65533;&#302;XR(&#65533;E0,^&#65533;&#65533;dL&#65533;&#65533;&#65533;&#65533;!&#65533;cnBd(Np*cE8&#65533;+@&#65533;8C!&#65533;'p&#65533;	&#65533;	pC,x&#65533;"&#65533;&#65533;'&#65533;k&#65533;&#65533;j&#65533; &#65533;&#65533;D&#65533;&#65533;&#65533;)|&#884;l&#65533;>T&#65533;&#65533;&#65533;(bT$&#65533;&#65533;&#65533;&#65533;"xJ&#65533;d&#65533;&#65533;cDlR$""fM&#65533;vx1&#65533;'8&#65533;7&#65533;&#65533;&#65533;&#65533;N H<'N&#65533;N&#65533;*N&#65533;&#15773;l&#65533;&#65533;lwf@ &#65533;z&#65533;&#65533;)&#65533;,&#878;b*&#65533;"d&#65533;&#65533;T[&#65533;\&#65533;&#65533;Q&#65533;&#65533;&#65533;&#65533;&#65533;$X &#65533;&#8258;H&#65533;+X&#65533;&#65533;lG&#65533;g&#65533;&#65533;ABK@)&#65533;&#65533;&#714;&#65533;&#65533;&#65533;&#65533;m&#65533;G&#65533;D&#65533;v&#65533;&#65533;E5&#65533;&#65533;&#65533;&#65533;?&#65533;&#65533;&#1229;&#65533;
2&#65533;&#65533;P@Z
&#65533;( \&#172;
&#65533;&#65533;&#65533;&#65533;&#65533;&#65533;/T&#65533;!&#65533;&#65533;!&#65533;&#469;&#1474;N&#65533;JWA&#65533;&#65533;&#65533; G&#535;&#65533;h@$&#65533;&#65533;|&#65533;&#65533;<&#65533;IH*Q&#839;&#65533;&#65533;&#65533;q`&#597;]Y&#65533;_&#65533;&#65533;&#65533;	 D&#65533;AI&#65533;UO&#65533;&#65533;&#65533;<Qj&#65533;1&#65533;6&#65533;&#65533;UoGPK^	<&#65533;Z&#65533;n&#65533;pJ&#65533;y&#65533;[rJ"&#65533;@G$&#65533;&#65533;*&#65533;?<CG&#65533;=yP6&#65533;%N<@&#65533;&#65533;D&#65533;@&#65533;&#65533;]&#65533;%&#65533;E&#65533;jG&#65533;
aG&#65533;&#65533;%&#65533;&#65533;)|&#65533;&#65533;&#65533;A&#65533;&#65533;PFAam_&#65533;&#65533;L&#65533;&#65533;&#65533;B&#65533;XD&#65533;A8&#247;D &#65533;AP&#65533;N&#65533;&#65533;?&#65533;&#178;tD	[A
&#65533;Q&#65533;]&#65533;)&#65533;X&#65533;&#65533;x	&#65533;&#65533;B&#65533;
;H,&#65533;&#65533;&#65533;3&#65533;&#65533;0Q&#65533; 
;ER&#65533; &#65533;&#65533;Qx)1c&#65533; M&#1796;n&#65533;\,&#65533;M&#65533;&#65533;&#65533;h"un3\ 3\&#65533;$uV|&#65533;&#65533;&#65533;&#65533;&#1570;&#65533; .&#1024;& &#65533;X&#65533;q&#65533;Z&#65533;&#65533;&&#65533;&#65533;&#65533;&#65533;D&#65533;q"&#65533;&&#65533;&#65533;*&#65533;&#65533;&#65533;&#65533;&#65533;&#65533;K*B7h&#65533;BP&#65533;&#65533;&#65533;&#65533;&#65533;L&#65533;>&#65533; >&#65533;&#65533;&#65533;C&#65533;&#65533;q&oR&#65533;rG&#65533;rr&#65533;&#65533;>ur&#65533;&#65533;Dx&#65533;O&#65533;&#65533;R&#65533;&#65533; 0&#65533;&#65533;z&#65533;{&#65533;&#65533;&#65533;(|!&#1120;&#65533;&#65533;&#65533;~T	&#65533;&#65533;&#65533;&#65533;&#65533;&#65533;&#65533; &#65533;&#65533;!P\&#65533;)l0Jm0&#65533;2&#65533;&#65533;H&#65533;&#65533;i&#65533;`&#65533;&#65533;&#65533;&#65533;7&#65533;NhUh	&#65533;&#65533;I9D<&#65533;&#65533;&#65533;&#65533;&#65533;&#65533;hB&&#65533;=&#1992;A&#65533;&#65533;SrO:j&#65533;
?&#65533;&#65533;J&#65533;_&#65533;vD$$&#65533;O&#65533;&#65533;&#65533;&#65533;*@(&#65533;&#65533;0s&#65533;&#65533;&#65533;&#65533;AG&#65533;&#65533;&#65533;&#65533;&#65533;&#65533;&#604;L\&#65533;&#65533;z&#65533;*&#65533;CEn-b&#65533;&#65533;&#65533;&#65533;&#65533;&#65533;&#65533;}&#65533;`Vv&#65533;&#65533;&#65533;&#65533;X\ &#65533;[&#65533;&#65533;6kelW4,f!m&#65533;6(&#65533;&#65533;<&#65533;? PB&#65533;@&#65533;5&#65533;&#65533;&#65533;CX&#65533;&#65533;&#65533;&#65533;*&#65533;;C;&#65533;r&#65533;&#65533;Z&#65533;t&#65533;&#65533;pG&#65533;k&#65533;Y&#65533;p&#65533;T&#65533;&#65533;&#65533;&#65533;&#65533;8x&#65533;&#65533;~&#65533;FP&#65533;8&#65533;&#668;uD&#65533;&#65533;&#65533;5b&#65533;&#65533;5E C;&#65533;&#65533;1&#65533;+&#65533;Bdx&#65533;&#65533;&#65533;D&#65533;&#65533;&#65533;K&#65533;&#65533;%&#65533;wjrf&#65533;&#65533;&#65533;u&#65533;&#65533;&#65533;B&#65533;&#65533;&#65533;WW&#65533;E&#65533;-&#65533;&y&#65533;%&#65533;+&#65533;v&#65533;&#65533;9&#65533;e&#65533;dB@&#65533;&#504;-&#1138;OLL7&#65533;&#65533;\&#65533;&#65533;&#65533;&#65533;Zh&#65533;!$&#65533;r&#65533;&#65533;r&#65533;&#65533;&&#65533;&#65533;s&#65533;qt&Cw&#65533;MwO &#65533;f&#65533;q&#65533;n&#65533;&#65533;&#65533;x&#65533;6&#65533;&#65533;x &#65533;=Y}&#65533;&#65533;&#65533;&#65533;&#65533;x&#65533;p2&#65533; 3&#12289;&#65533;pU&#65533;&#65533;&#1792;!pJ	&#65533;P2LC(B&#65533;p&#65533;t&#65533;&#65533;w&#65533;&#65533;&#65533;&#65533;Ze&#65533;< &#65533;%&#65533;&#65533;$oB&#65533;&#65533;-/NL&#65533;PU$d&#65533;"&#65533;D&#65533;h&#65533;&#65533;tD&#65533;&#65533;&#65533;&#65533;&#371;&#65533;A&#65533;N&#65533;UQ&#65533;&#65533;M&#65533;I7\&#65533;c&#65533;&#65533;i&#65533;&#65533;&#65533;&#65533;D&#170;1&#65533;h@&#65533;BD@&#65533;&#65533;&#65533;? &#65533;&#65533;&#65533;&#65533;&#65533;@&#65533;&#65533; =&#65533;@"&#65533;&#170;&#65533;&#65533;l &#65533;&#65533;@FGi&#65533;&#1366;w&#65533;&#65533; &#65533;&#131;&#65533;&#65533;&#65533;B&#65533;&#65533;C&#65533;W&#65533;&#65533;&#65533;&#65533;4u&#65533;4&#65533;&#65533;D&#65533;&#65533;&#65533;ZEh&#65533;?4&#65533;&#188;&#65533;&#65533;&#65533;&#65533;&#65533;&#65533;&#1786;&#65533;X&#65533;&#65533;#|< &#65533;&#1571;%L&#65533;&#65533;a(&#65533;/(@hV@DA;p u1&#65533;&#1827;h&#65533;&#65533;&#65533;0&#65533;D&#65533;&#65533;&#65533;&#65533;K,( 08&#65533;1&#65533;&#65533;&#65533;Q&#65533;$\o1&#65533;F&#65533;&#1361;&&#65533;A&#1845;&#65533;!aR&#65533;&#65533;&#65533; &#65533;Q&#65533;&#65533;&#65533;&#65533;xB&#65533;&#65533;D&#65533;U{w&#65533;&#65533;&#65533;=T&#65533;#&#65533;DP]@w&#65533;$W&#65533;&#65533;&#65533;;$$&#65533;_)&#65533;@&#65533;&#65533;&#65533;5&#65533;*$&#65533;5&#65533;C#&#65533;N	|&#65533;&#65533; *&#65533;N4&#65533;&#65533;&#65533;XT2&#65533;Y&#65533;A(&#65533;&#65533;&#65533;&#65533;#<&#65533;&#65533;&#65533;&#65533;&#65533;&#61759;&#65533;&#65533;?&#65533; *&#65533;&#65533;&#65533;&#65533;&#65533;&#65533;&#65533;&#65533;?$&#65533;&#65533;&#65533;&#65533;&#65533;{%&#65533;<*X2>&#16098;&#65533;&#65533;W2&#65533;c&#65533;&#65533;&#65533;;'W&#65533;6&#65533;S&#65533;>y&#65533;Dx|&#65533;&#65533;&#65533;&#65533;B-GG&#65533;&#65533;N,&#65533;)&#65533;&#65533;&#65533;hz8&#24070;&#65533;w&#65533;/&#65533;&#65533;&#926;&#65533; `@&#65533;&#65533;!&#65533;U&#65533;&#65533;&#65533;A&#65533;i@T4&#65533;v&#65533;L&#65533;%&#65533;C&#65533;&#65533;A&#65533;$D&#65533;$(&#65533; pz&#65533;&#65533;&#65533;\Eh&#65533;&#65533;Q&#65533;&#65533;&#65533;&#65533;28&#65533;&#740;&#65533;L&#65533;&#65533;&#65533;U&#65533;!&#65533;H]^y5rDN"&#65533;?&#65533;> &#65533;&#65533;&#65533;w&#65533;&#65533;&#570;L&#65533;5&#65533;&#65533;&#65533;C=&#65533;&#65533;:&#1770;&#65533;&#65533;&#65533;&#65533;J\&#65533;&#65533;A&#65533;&#65533;~ES&#65533;&#65533;&#65533;A &#65533;?&#65533;@&#65533;&#65533;&#65533;@G&#65533;&#65533;(&#65533;&#65533;&#65533;DN&#65533;&#65533;N&#65533;&#65533;A|t&#65533;&#65533;DM&#65533;D&#65533;&#65533;&#65533;&#65533;&#65533;&#65533;&#65533;
 &#65533;&#65533;&#65533;d&#65533;_ &#65533;ou]&#65533;&#65533;h&#65533;i!&#65533;\&#65533;/]:B&#65533;V&#65533;d+C&#65533;J&#65533;/Ji&@ &#65533;OL&#65533;&#65533;t`&#130;&#65533;_C&#65533;&#65533;B	j&#65533;)&#65533;&#65533;&#65533;&#594;e&#65533;&#65533;&#65533;]bT&#65533;&#65533;/&#65533;)_&#65533;B&#65533;&#65533;&#65533;&#65533;bh&#65533;fM&#65533;&#65533;f&#1932;I&#65533;&#1755;8`&#65533;&#65533;p&#65533;?PL3&#65533;&#65533;3.&#65533;c&#65533;0&#65533;:8.&#65533;=uX&#65533;N&#65533;_&#65533;&#65533;;&#65533;lY&#65533;g&#1090;&#65533;&#65533;&#65533;\&#65533;&#65533;&#65533;&#65533;a&#1479;&#1189;&#65533;&#65533;a&#65533;$~K&#65533;&#65533;&#65533;&#65533;&#65533;&#65533;&#65533;&#65533;:\&#65533;aaT&#65533;&#65533;&#65533;k&#65533;82&#65533;&#65533;F|&#65533;&#65533;&#65533;Y&#65533;f&#65533;&#65533;&#65533;&#65533;&#65533;a-&#1158;&#65533;ZA&#65533;&#65533;&#65533;$&#65533;&#44846;c&#65533;s&#65533;&#814;&#65533;u&#65533;X&#65533;&#57792;_&#65533;&#65533;&#65533;xC&#391;o&#65533;&#65533;&#65533;]Z&#65533;&#993;G&#65533;>&#65533;&#65533;&#65533;2#]&#65533;{&#65533;&#65533;	&#65533;w&#65533;_A&#65533;&#65533;K&#65533;&#65533;&#65533;&#65533;&#65533;&#65533;&#65533;&#65533;'!&#65533;na&#65533;&#196;&#65533;f&#65533;B&#65533;&#65533;0&#65533;E&&#65533;&#65533;&#65533;>&#65533;p 
E&#65533;(&#65533;A&#65533;d 	&#65533;&#65533;6&#65533;	!&#65533;&#65533;&#65533;n@&#65533;G&#65533;&#65533;F&#65533;&#65533;aQmZ&#65533;Q]&#65533;&#65533;G&#65533;&#65533;Q&#65533;&#65533;&#65533;&#65533;0&#65533;&#65533;&#210;&#65533;2&#65533;I'	&#16454;4X`&#65533;&#65533;&#65533;'&#65533;L&#65533;t&#65533;&#65533;C)&#65533;!,&#65533;&#65533;&#65533;@4y'&#65533;3&#65533;C49&#65533;/&#65533;&#65533;<SM4&#65533;L3M,Y9D &#65533;s&#65533;&#65533;&#65533;&#65533;&#65533;0&#65533;&#65533;B5cE&#65533;&#65533;&#65533;Q}&&#65533;"&#65533;M#&#65533;&@]&#65533;qE&#65533;&#65533;&#8730;&#65533;&#65533;F&#65533;T|p&#65533;;&#65533;&#65533;&#65533;!Y&#65533;&#65533;&#65533;!p)*NlZ&#1381;&#65533;&#65533;1f&#65533;m&#65533;f&#65533;A&^P&#65533;G&#65533;iHx&#65533;&#65533;&#65533;jya&#65533;D#&#65533;4&#65533;A&#65533;_&#65533;0&#65533;&#65533;W&#65533;P&#65533;w&#65533;&#65533;$&#65533;30&#65533;&#65533;&#65533;&#65533;&#65533;_}&#65533;&#65533;1ie"C	&#65533;C&#65533;j&#65533;&#65533;&#65533;&#65533;&#65533;x&#65533;&#65533;
~Q&#65533;&#65533;
&#65533;&#65533;Z&#65533;&#65533;&#65533;@&#65533;&#39644;f"9&#65533;J&#65533;N&#65533;&#65533;&#65533;&#65533;j&#522;V3&#344;&#65533;&#65533;;&#65533;&#65533;&#65533;y&#65533;&#65533;&#65533;&#65533;*A&#65533;&#65533;&#65533;&#65533;&&#65533;&#65533;*&#65533;9&#65533;j*.&#65533;$^&#65533;&#65533;!k&#65533;&#65533;&#65533;i&#65533;#&#65533;L2&#65533;P&#65533;&#65533;!t&#65533;&#65533;&#65533;&#65533;>h&#526;h&#65533;'&#65533;?&#65533;&#65533;&#65533;&#65533;J\K&#65533;&#65533;&#65533;&#65533;1&#65533;&#65533;&&#65533;o&#65533;&#65533;&#65533;&#65533;&#65533;l&#65533;&#65533;;\&#65533;&#65533;4QNi&#65533;!&#65533;\&#65533;&#65533;Gp&#65533;&#65533;&#65533;&#65533;<L#p)&#65533;U6&#65533;i&#65533;zbo&#65533;&#65533;@&#65533;ZP&#65533;&#65533;&#65533;&#65533;&#65533;O&#65533;H@W&#65533;!&#65533;!&#65533;&#65533;%&#65533;rQ&#65533;&#65533;"(&#65533;x  {\`&#65533;lZ&#65533;*&#65533;_&#65533;&#65533;~&#65533;&#65533;_&#65533;!&#65533;=&#65533;~&#65533;5&#65533;&#65533;gz&#65533;o&#65533;|&#65533;&#65533;O&#65533;&#65533;q&#65533;ih&#65533;&#65533;&#2021;&#65533;&#65533;&#65533;&#65533;&#65533;k&#671;&#65533;&#65533;v 9&#65533;&#65533;0&#65533;&#65533;&#65533;&#65533;&#65533;&#65533;!\&#65533;:<PT&#65533;L&#65533;&#65533;&#65533;)`*&#65533;&#65533;&#65533;V.&#65533;Md&#65533;y&#65533;Eg3X&#65533;N.&#65533;&#65533;Z&#1734;H@&#65533;e5(H
	&#65533;`&#65533;k&#65533;!&#65533;&#65533;&#65533;&#65533;na&#65533;&#65533;&#65533; &#65533;:!`&#65533;&#65533;&#65533;%&#65533;&#65533;&#65533;
x&#65533;&#65533;B&#65533;&#65533;]`&#65533;&#65533;&#65533;.B
rlq&#16392;x0q&#65533;X&#65533;&#65533;@&#186;L&#65533;
&#65533;/y&#65533;&#65533;8&#65533;&#65533;
&#65533;XC&#65533;-&#1792;,{]CT&#65533;&#65533;&#65533;$&#65533;&#65533;T	(
&#65533;+&#65533;Le-&#65533;&#65533;zx&#65533; &&#36919;.&#65533;T&#1124;F&#65533;3&#65533;)Q&#65533;J&#65533;T..&#65533;&#65533;\`&#65533;&#65533;M,&#65533;p&#65533;&#2040;&#65533;"&#65533;&#65533;C&#65533;&#65533;&#65533;&#65533;&&#65533;&#65533;*O&#65533;+R&#65533;2v&#65533;M&#1922;&#65533;&#65533;&#65533;1&#65533;&#65533;&#65533;&#1416;&#65533;&#65533;&#65533;-0K[&#65533;&#65533;h&#65533;&#65533;p&#65533;M&#65533;&#65533;4&#65533;&#1006;&#65533;
O&#65533;.QM&#65533;S&#65533;&#65533;8&#65533;,&#65533;;&#65533;='&#65533;&#65533;yB&#65533;&#65533;&#65533;&#65533;&#65533; ,u|&#65533;&#65533;`&#65533;&#65533;&#65533;&#65533;&#65533;&#65533;C&#65533;p&#65533;#(!,Ax&#65533;C&#65533;@&#65533;0H&#65533;!&#65533;&#65533;G&#65533;&#65533;&#65533;&#65533;u&#65533;+hP&#65533;%&#65533;N'&#65533;
&#65533;&#65533;"7&#65533;a&#65533;nCm&#65533;&#65533;&#65533;&#65533;W5	F&#65533;&#65533;a&#65533;n&#65533;&#65533;&#65533;&#65533;5Cd&#65533;&#65533;&#65533;&#65533;&#65533;Z&#65533;
&#65533;x&#65533;!B8&#65533;&#65533;&#65533;&#65533;`		/&#65533;&#65533;A&#65533;X&#65533;&#65533;\&#65533;0&#65533; v&#65533;&#65533;u&#65533;B&#65533;d$&#65533;&#65533;1&#65533;L&#65533;&#65533;$&#65533;0&#65533;&#65533;N&#65533;&#65533;X&#65533;%!&#65533;(@&#65533;&#65533;/&#65533;P&#65533;4&#65533;
H&#65533;&#65533;h&#65533;&#65533;&#65533;&#65533;`-a&#65533;gA&#1692;&#65533;ez&#65533;%&#65533;&#65533;&#198;&#65533;&#65533;&#65533; &#65533;QT&#65533;&#65533;!_xH\&#65533;f&#65533;&#65533;!GHAV&#65533;\&#65533;&#65533;-&#65533;t&#65533;"&#65533;B&#65533;q I&#65533;&#65533;&#65533;&#65533;&#65533;!&#65533;u&#65533;u&#65533;>&#65533;y%|&#65533;&#65533;"p&#65533;&#65533;&#65533;$&#65533;f&#65533;BC&#65533;&#65533;&#65533;&#65533;0&#65533;?&#65533;)&#65533;5&#65533;o&#46639;&#65533;&#65533;w&#65533;u&#65533;+6&#65533;&#65533;&#65533;&#65533;&#65533;&#65533;&#65533;kH&#65533;[9|&#65533;!"@&#65533;&#65533;&#65533;To&#65533;&#245;&#65533;&#65533;k&#65533;&#65533;&#65533;e&#1564;u&#65533;&#65533;&#65533;&#65533;'-&#65533;&#65533;V&#65533;&#65533;&#65533;d&#65533;&#65533;&#65533;&#65533;&#65533;&#65533;B&#65533;c&#65533;9&#296;I&#65533;A&#65533;8&#65533;=v	p&#65533;&#65533;P&#65533;&#65533;Y&#65533;&#65533;&#65533;&#65533;	4&#65533;&#65533;) &#65533;K&#65533;&#65533;&#65533;&#65533;Q&#65533;&#65533;M&#65533;,&#65533;Y&#65533;N?x&#65533;^5&#2501;&#65533;)p&#65533;&#65533;&#65533;^e&#65533;$&#65533;&#65533;2$C &#65533;R&#65533;#&#65533;&#1797;&#65533;&#65533;z&#65533;1&#65533;&#65533;&#65533;&#65533;%|p&#65533;D'z&#65533;ak&#65533;&#65533;@En(&#65533;&#65533;&#65533;&#65533;&#65533;&#65533;F&#65533;b!X&#65533;#&#65533;WX1&#65533;&#65533;&#65533;&#65533;	K&#65533;&#65533;&&#65533;C&#65533;H@BR &#65533;&#65533;,&#65533;&#65533;&#65533;&#65533;&#65533;@&#65533;bPYg&#65533;&#65533;&#65533; &#65533;&#65533;&#65533;Z&#65533;'&#65533;X6V&#65533;M!&#65533;&#65533;2&#65533;&#65533;La&#65533;h&#65533;&#65533;&6&#65533;mC~P&#666;<&#65533;&#65533;&#65533;6w&#65533;6&#65533;&#65533;&#65533;J|B&#65533;Z is2Z&#65533;&#65533;&#65533;K&#65533;m2T&#65533;&#65533;&#65533;&#65533;&#65533;fv&#65533;&#65533;&#65533;e3z[/&#65533;K&#65533;&#65533;$&#65533;jsH3&#65533;7_&#65533;&#65533;&#65533;D&Zc&2&#65533;X&#65533;K&#65533;&#65533;&#65533;fP&#65533;n&#65533;X.&#65533;	r&#65533;\'I [#D0&#65533;&#65533;&#65533;&#65533;&#1805;&#65533;n&#65533;&#64760;&#65533;q&#65533;&#65533;r4&#65533;r&#65533;&#65533;&#65533;&&#65533;&#65533;&#989;&#65533;r&#65533;&#65533;&#217;&#65533;&#65533;qm&#65533;!Sq&#1391;&#65533;&#65533;[&#65533;%-&#65533;&#65533;h&#65533;&#65533;d8d&#65533;f);X&#65533;&#65533;o&#65533;}:Si&#65533;fP&#65533;&#65533;{&#65533;&#65533;&#65533;&#65533;&#65533;2&#65533;[&#65533;T,<&#65533;&#65533;?Twc&#65533;d F]&#65533;Qe&#65533;&#65533;V&#65533;F&#65533;&#65533; -&#1282;&#65533;"&#65533;*&#65533;"&#65533;O&#65533;k&#65533;&#65533;hAo&#65533;&#65533;&#65533;&#65533;&#65533;&#65533;&#65533;k!&#65533;&#65533;&#65533;&#1461;'&#65533;p	,d&#65533;&#65533;q&#65533;	&#65533;PjE&#65533;&#65533;&#65533;&#65533;&#65533;&#160;&#65533;Nt&#65533;A&#65533;n&#1872;b&#65533;!&#65533;z]&#65533;&#65533;D&#65533;&#65533;X)&&#65533;u&#65533;At&#65533;3&#65533;&#1031;&#65533;]6&#65533;Z&#65533;N6&#65533;&#65533; E,H&#65533;&#65533;&#65533;R&#65533;)&#65533;k&#1242;&#65533;&#65533;&#65533;&#65533;&#65533;&#65533;o&#65533;\F&#65533;w&#65533;&#65533;m2&#65533;n&#65533;&#65533;&#65533; &#65533;"&#65533;#&#65533;&#65533;Fh&#65533;&#65533;B&#65533;0&#65533;&#852;(&#65533;&#65533;&#65533;U&#1057;!&#65533;U\G&#65533;:&#65533;&&#65533;A&#65533;&#65533;&#65533;]&#65533;bX!{&#65533;lb &#65533;&#65533;&#65533;&#65533;&#65533;&^&#65533;!^&#65533;f&#65533;k&#65533;	H&#65533;zP&#65533;&#65533;&#65533;&#65533;I!&#65533;&#65533;&&#65533;@&#65533;&#65533;&#65533;	&#65533;&#65533;	&#65533;F;:G<&#65533;&#65533;&#65533;%F&#65533;&#65533;&#65533;!&#65533;`&#65533;&#65533;&#65533;&#65533;&#65533;4&#65533;&&#65533;&#65533;= &#65533;!&#65533;,&#65533;&#65533;b&#65533;%V`	&#65533;0&#65533;&#65533;F/&#65533;&#65533;&#65533;!f&#65533;&#65533;p&#65533;&#65533;!&#65533;&#65533;!&#65533;&#65533;&#65533;H&#65533;+&#65533; &#65533;&#65533;&&#65533;l&#65533;&#65533;5&#65533; H &#65533;c&#65533;\&#65533;*&#65533;&#65533;!
&#65533;&#65533;Bu&#65533;&#65533;&#65533;&#65533;tb*&#65533;&#65533;&#65533;&#65533;F&#65533;!J&#65533;&#65533;&#65533;l&#65533;j&#65533;d&#65533;V\&#65533;!&#65533;&#65533;>j&#65533;\&#65533;& &#65533;@@&#232;&#65533;*&#65533;&#65533;l&#65533;&#65533;&#65533;Z&#65533;E["&#65533;^&#65533;&#65533;&#972;!&#65533;d &#65533;@,&#65533;!&#65533;&#65533;&#65533;&#65533;!

/&#65533;8&#65533;&#65533;&#65533;&#65533;&#65533;^&#65533;R&#65533;V`&#65533;j&#65533;&#65533;J&#65533;%&#65533;%&#65533;* &#65533;&#65533;&#65533;&#65533;&#65533;&#65533;&#65533;&#65533;&#65533;&#65533;&#65533;&#65533;&#65533;a\b&#65533;&#65533;&#65533;&&#65533;a&#65533;@&#65533;&#65533;&#65533;ZzH&#65533;&#65533;&#65533;C^B&#65533;&#65533;'&#65533;&#65533;!:&#65533;&#65533;&#65533;&#65533;Na,J&#65533;&#65533;@&#333;&#65533;&#65533;
&#6368;p$I&#65533;!&#1574;&#65533; &#65533;&#65533;&#65533;\&#65533;&#65533;&#65533;&#65533;%&#65533;&#65533;!f-&#65533;` &#34844;&#65533;&#642;&#65533;bl&#65533;&#65533;&#65533;4+&#65533;&#258;	&#65533; 	L&#65533;&P&#65533;l\")&&#65533;)&#65533;&#65533;LA&#65533;&#65533;&#65533;9&#65533;j&#65533;&&#65533;&#65533;&&#65533;&#65533;&&#65533;&#65533;&&#65533;0cr&m&#65533;&#65533;&#65533;,I!&&#65533;&#65533;A-]B&#1170;-m.&#65533;@'V K2/&#65533;&#65533;&#65533;&#65533;;r RU,&#65533;,&#65533;&#65533;P&#65533;03t&&#65533;&#65533;u"&#65533;"&#65533;BX&#65533;@X&#65533;@2&#65533;&#65533; &#65533;	N	&#65533; 	t&#65533;J4kBF"&#65533; 
D&#65533;!&#65533;&#65533;b*&#65533;4&#65533;5S&#65533;m&#65533;!&#65533;&&#65533;&#65533;h&#65533; 
Z&#65533;ht"&#65533;&#65533; B&#65533;A&#65533;&#65533;&#65533;&#65533;&#65533;&#65533;,\&#65533;UL &#65533;V8&#65533;9| &#65533;&#65533;!&#65533;&#65533;&#65533;;&#65533;b9o&#65533;&#65533;h&#65533;&&#65533;F&#1854;&#65533;nq&#65533;"b&#65533;&#65533;&#65533; ZV&#65533;Z&#65533;E&#65533;&#65533;&#65533;&#65533;!D#<&#65533;&#65533;!&#65533; &#65533;&#65533;A&#65533;!&#65533;&#65533;x&#65533;&#65533;&#65533;&#1312;*@9+`&#65533;&#65533;&&#65533; ?	&#65533;!&#65533;H	&#65533;&#65533;&#65533;&#65533;N&#65533;&#65533;&#65533;&#65533;>&#65533;p&#65533;	\&#65533;@
&#65533; &#65533;
&#65533;&#65533;(&#65533; &#65533;&#65533;`c]6&k&#65533;j&#65533;
:d&#65533;&#65533;!&#65533;&#65533;'xT&#65533;&#928;B&#65533;n&#65533;&#65533;&#65533;!&#65533;&#65533;BR/&#65533;&#65533;&#1840;&#65533;&#65533;&#65533;&#65533;"#&#65533;&&#65533;&#65533;&#65533;&#65533;+&#65533;&#65533;&#65533;&#65533;&#65533;&#65533;&#530;&#65533;!&#65533;q\`&#65533;&#65533;&#65533;,(&#65533;&#65533;&#65533;a&#65533;+&#65533;&#65533;J&#65533;&&#65533;&#65533;&#65533;z\&#65533;&#65533;A&#65533;&#65533;s&#65533;&#65533;&#65533;&#65533;P&#65533;b H&#65533;K&#1010;Lk&#65533;K&#65533;c&#65533;R-&#65533;&&#1185;,*5,&#65533;&#65533;&#65533;&#65533;T&#65533;&#65533;H*k&#65533;`&#65533;&#65533;m&#65533;&#65533;T&#65533;&#316;&#65533;{FS"&#65533;`&#65533;r&#65533;&#65533;r";&#65533;&#65533;;&#65533;2:&#65533;&#65533;R&#65533;&#65533;&#65533;&#65533;C&#65533;@r@X&#65533;AX&#65533;&#65533;&&#65533;&#65533;!&#65533;&#65533;&#65533; T &#65533;&#65533;T&#65533;&#65533;U&#65533;&#65533;&#65533;&#65533;U@&#65533;&#65533;@&#65533;&#65533;[&#65533;c,"&#65533;&#65533;vf&#65533;P&#226;P$&#65533;&&#65533;Ar&#65533;&#65533;%&#65533;`e&#65533;@Z&#65533;&#65533;&#65533;&#65533;&#65533;&#65533;&#65533;&#850;&#65533;&#65533; +&#65533;`&#65533;l"&#65533;&#65533;&#65533;&#65533;&#65533;%&#1090;&#65533;!&#65533;&#65533;!&#525;&#65533; &#65533;"&#65533;4&#65533;"&#65533;&p&#65533;)&#65533; *&#65533;&#65533;&#65533;&#65533;!4&#65533;&&#65533;&#65533;!&#525;&<1&#65533;L&#65533;&#65533;N&#65533;+pfE&#65533;*Q&#65533;hB&#65533;&#65533;&#65533;!&#65533;"&#65533;!x&#65533;&#65533;hB
&#65533;&#65533;T&#65533;&#65533;&#65533; &#65533;&#65533;&#65533;D*&#65533;&#65533;a&#65533;b&#65533;&#65533;&#65533;v"S&#65533;b&#65533;&#65533;&#65533;a,&#65533;&#65533;!*&#65533;-&#65533;&#65533;f&#65533;&#65533;v	&#65533;	x&#65533;k&#65533;&#65533;(&#65533;&#65533;&#65533;`&#65533;&#65533;!&#65533;&#65533;&#65533;&#65533;,`H&#65533;k&#1228;>BK&#65533;&#65533;&X&#65533;&#65533;&#65533;&#65533;&#65533;&#65533;+&#65533;&#65533;& &#65533;L&#65533;&#65533;&#65533;qb&&#65533; "q&#65533;Aj&#65533;`,&#65533;j&#65533;`&#65533;&#65533;q?t&#65533;Fw&#65533;&#65533; &7t/&#65533;r&#65533;&#65533;&#65533;&#65533; >&#65533;t&#65533;&#65533;r_WrY&#65533;.&#65533;v&#65533;!ei"\&#65533;w&#65533;&#65533;&#65533;Vrr&#65533;r&#65533;&#65533;x&#65533;cW&#65533;&#65533;U_USd&#65533;r&#65533;W'&#65533;&#65533;/&#65533;&#65533;9r W&#65533;Pd!Y&#65533;&#65533;[&#65533;@|&#65533;&#65533;{&#65533;&#65533;!0&#65533;[&#65533;&#65533;&#65533;}Za\&#65533;nb&#65533;&#1589;!&#65533;&#65533;&#65533;&#65533;&#65533;+&#65533;,d&#65533;&#65533;&#65533;&#65533;&#65533;&#65533;&#65533;&#65533;&&#65533;5,&#928;
&#65533;SF&#65533;!&#65533;&#65533;V'^&#65533;&#65533;&#65533;l+f&#65533;&#65533;~&#65533;&#65533;6,.`f&#65533; *b&#65533;%&#65533;@x&#65533;_&#65533;F,&#65533;aDq&#65533;&#65533;bokwA&#65533;w&#65533;&#65533;&#65533;&#65533;f&#65533;$Q&#65533;&#65533;&#65533;*pl&#65533;&#65533;&#65533;ev&#65533;"&#65533;<&#65533;&:&#65533;&#65533;v&#65533;!&#65533;&#65533;ux&#65533;&#65533;&#65533;@&#65533;&#65533;`Iuk`.wk-7&#65533;&#65533;&#65533;&#65533;R'!s&#65533;`&&#65533;s+&#65533;&#1240;&:W&#65533;&#65533;v &#65533;sM&#65533;
(&#65533;q&#65533;R&#65533;&#65533;!V&#65533;r&#65533;6&#65533;&#65533;Ou"&#65533;	&#65533;`&&#65533;	V`9&#65533;&#65533;&#65533;&#65533;&#65533;W@&#65533;&#65533;4rk&#65533;8kbk&#65533;&#65533;v&#65533;!qe&#65533;f&#65533;&#65533;!&w L7&#65533;&#65533; vbPw&#65533;`&#65533;x&#65533;m&#65533;\&#65533;&&#65533;&#65533;v&#65533;
&#65533;&#65533;&#65533;g&#65533;&6&#65533;&&#65533;&#65533;	&#65533;&#868;&#65533;&#65533;T&#65533;&#65533;w&#65533;DmX&#65533;&#1954;!&#65533;m`&#65533;i&#65533;zw&#65533;x&#65533;&#65533;z&#65533;9&#65533;&#65533;y&#65533;&#65533;&#65533;&#65533;&#65533;&#65533;U&#65533;&#65533;&#65533;&#65533;{&#65533;&#65533;!&#65533;&#65533;&#65533;&#65533;[&#1497;}&#65533;"&#65533;7R&#65533;&#65533;,Z&#65533; &#65533;&#65533;&#65533;&#65533; &#65533;W&#65533;&#65533;cP&#65533;&#65533;n&#65533;Q&#65533;bL&#65533;L &#65533;&#65533;&#65533;&#65533;&#65533;&#65533;&#65533;&#65533; ,&#65533;`&#65533;x&#65533;&#65533;&#65533;&#65533;&#65533;z
&#65533;&#65533;%t&#65533;) &#65533;:J&#65533;v&#65533;+&#65533;&#775;3&#65533;c&#65533;&#65533;&#65533;&#65533;&#65533;G,]&#65533;!4&#65533;&#65533;#c&#65533;a&#65533;qB'&#65533;b&#65533;l&#65533;u&#65533;&#346;&#65533;&#520;&#65533;&#65533;&#65533;p  &#65533;&#65533;&#65533;&#65533;0t&#65533;d &#65533;&#65533;2>4&#65533;&#65533;c&#65533;&#65533;&#65533;&#65533;&#65533;9&#65533;&#65533;&#65533;&#65533;%H*&#65533;&#65533;&#65533;&#65533;&#65533;&#65533;6&#65533;&#65533;&#65533;&#65533;&#296;&#65533;R&#65533;!*us&#65533;r1&#65533; &#65533;&#65533; &#65533;&#65533;u+&#65533;%&#65533;&#65533;!&#65533;&#65533;&#65533;_wj!&#65533;,&#65533;&#65533;&&#65533;&#65533;X&#65533;+&#65533;&#65533;&#65533;&#65533;+&#65533;`
&#65533;&#65533;j&#65533;a
&#65533;&#65533;=&#65533;&#65533;&#65533;&#65533;&#65533;HJ&#65533;&#65533;3b&#65533;&#65533;&#65533;8&#65533;&#65533;&#65533;%&#65533;&#65533;Y&#65533;&L&#65533;&#65533;&#65533;s&#65533;&#65533;&#65533;&#65533;&#65533;&#65533;1,\Y'q&#65533;&#1603;
&#65533;&#1706;_ws&#65533;&#65533; &#65533;&#65533;	&#65533;&#65533;i&#65533;S&#65533;&#65533;&#65533;&#65533;&#65533;!\&#65533;&#65533;bT&#65533;;&#65533;IuTK&#65533;&#65533;&#65533;T-&#65533;!`&#65533;`&#65533;M&#65533;T&#505;z&#65533;By&#9975;yx&#65533;&#65533;&#65533;&#65533;&#65533;&#174;u|&#65533;7&#65533;&#65533;Z"&#65533;&#65533;&#65533;&#1081;!&#65533;&#65533;&#65533;&#65533;&&#65533;&#65533;"&#65533;~	&#65533;!&#65533;W&#65533;\"&#65533;%%&#65533;&#65533;R(&#65533;&#65533;&#65533;&#65533;&#65533;&#65533;&#65533;w&#65533;:&#65533;&#65533;&#65533;&#354;:/&#65533;;]&#65533;&#65533;@(nX&#65533;&@4g&#65533;"&#65533;&#65533;8&#65533;'8a&#65533;&#65533;X^&#65533;!d\rd|>&#65533;!&#65533;!&#65533;a~<,&#787;&#65533;&#65533;&#65533;&#65533;B&#65533;y%&#65533;&#65533;&#65533;W|&#65533;&#65533;!&#65533;&#65533;x*z&#65533;'b&#65533;&#65533; &#753;<C&#65533;&#65533;a&#65533;<2&#65533;&#65533;4&#65533;{&#771;k&#65533;&#65533;R&#65533;v{&#65533;i"&#65533;&#880;s&#65533;Xs-&#65533;&#65533;&#65533;W&#65533;v&#65533;&#65533;mu19&#65533;&#65533; &#65533;G&#65533;W &#65533;t"&#65533;X&#65533;!&#65533;&#65533;Oy&#419;&#65533;Ag^&#65533;&#65533;D2m&#65533;J!J&#65533;&#65533;!&#65533;&#65533;+&#65533;Z&#65533;&#65533;<&#65533;o&#65533;u&#65533;&#65533;%&&#65533;tWy&#65533;&#65533;X&#65533;Q&#65533;+XyX&#65533;&&#65533;&#65533;%[&#65533;^&#65533;!&#65533;&#65533;&#65533;yf&#65533;&#65533;&#65533;"&#65533;&#444;{&#65533;%`&#65533;&#65533;&#65533;&#65533;iz&#65533;y/-&#65533;&#65533;&#65533;Yz&#65533;&#65533;&#65533;&#65533;[&#65533;U\&#65533;=&#65533;&#65533;&#65533;&#65533;W,&#65533;&#65533;Z&#65533;&#65533;&#65533;&#65533;&#1791;m&#65533;&#65533;&#65533;~&#65533;~&#65533;0&#65533;w2, &#65533;&#1501;PvG&#65533;k"&#65533;&#65533; &#65533;&#65533;&#65533;&#65533;&#65533;!*&#65533;&#65533;/&#65533;&#65533;]wX'&#65533;&#65533;&#65533;K&#65533;!&#65533;&#65533;&#65533;&#65533;t&#65533; >8GH8{FW&#65533;&#65533;%&#65533;&#65533;&#1058;&#65533;]&#65533;&#65533;&#65533;&#1687;U'&#65533;&#65533;I&#65533;&#65533;&#65533;,b&#65533;&#65533;&#65533;*&#65533;&#65533;MuMp&#65533;!&#65533;@&#1660;r)&#65533;=T&#65533;&&#65533;a&#65533;k&#65533;<&#65533;vj&#65533;&#65533;&#65533;&#65533;_WuO&#65533;r&#65533;&#1840;&#65533;v&#65533;2&#65533;&#65533;Y&#65533;&#65533;&#65533;&#65533;&#65533;&#65533;&#65533;%&#65533;&#65533;!&#65533;&#65533;i&#65533;&#65533;&#65533;&&#65533;!dQ&#65533;&#65533;&#65533;&#65533;&&#65533;&#65533;&#333;&#65533;/&#65533;"&#65533;&#65533;&#65533;&#65533;&#65533; &#65533;&#65533;&#65533;&#1706;&#65533;&#65533;&#1400;u&#65533;&#65533;&#720;&#65533;_&#65533;&#65533;W&#65533;R&#65533;v&#65533;&#65533;V'n&#65533;&#65533;&#65533;7&#1904; &#65533;&#65533;&#65533;!~&#65533;%N&#65533;&#65533;&&#65533;@&#65533; &#65533;"&#65533;w&#65533;}&#65533;&#65533;r&#65533;r=&#65533;w&#65533;K&#65533;&#65533;&#65533;.&#65533;&#1495;|&#65533;&#65533;!&#65533;&#65533;%&#65533;w&#65533;g&#65533;&#65533;&#65533;&#65533;{&#65533;&#65533;&#65533;y&#65533;&#65533;}&#65533;&#65533;y&#65533;	|Q &#65533;]&#65533;&#65533;&#65533;&#65533;&#65533;&#65533;P2&#65533;&#65533;&#65533;o&#65533;#&#65533;&#65533;&#65533;&#65533;&#65533;uB&#65533;&#65533;&#65533;}&#65533;&#65533;&#65533;&#65533;?&#65533;B&#65533;&#59430;&#65533;!&#65533;&#65533;/&#65533;+4^&#65533;&#65533;&#65533;&#65533;&#65533;k&#65533;Y&#65533;]TA&#65533;&#65533;&#65533;&#65533; &#65533;	H&#65533;&#65533;&#65533;&#65533;*\&#65533;&#65533;?&#65533;F&#65533;(&#65533;&#65533;.`&#65533;sAQ`&#65533;&#65533;:>a&#65533;e &#65533;&&#65533;&#65533;$P&#65533;&#65533;X&#65533;&#65533;9i&#65533;/&#65533;&yI&#65533;b&#65533;&#65533;&#65533;V&#65533;&#65533;/&#895;4-&#65533;)SiB@&&#65533;2&#65533;M&#65533;&#65533;j&#65533;&#65533;V&#1410;\
n)d&#65533;&#575;WG&#65533;68&#65533;B&#65533;-&#65533;
&#65533;&#65533;&#65533;&#1452;&#65533;'~&#65533;S&#1069;@&#65533;&#65533; &#65533;C9i&#65533;&#898;^&N&#65533;&#65533;_&#65533;_?&#65533;0&#65533;_&#65533;&#65533;Ea
4j&#36931;>s&#65533;&#65533;sB&#65533;~\&#65533;q&#65533;G&#65533;?&#65533;&#65533;j]&#65533;&#65533;g&#1998;X[&#65533;mX&#65533;M&#65533;&#65533;&#65533;&#65533;&#531;+_&#956;&#65533;B,*&#65533;&#65533;&#65533;&#65533;L&#65533;&#65533;*&#1550;e&#65533;&#65533;g&#65533;7&#65533;&#65533;y&#65533;f&#65533;K&#65533;&#65533;{&#65533;&#65533;&#1523;&#65533;o&#65533;`}3&#65533;&#65533;G'&#65533;:&#65533;&#65533;&#65533;&#65533; &#65533;&#65533;P&#1984;
d5&&#65533;q&#65533;?c&#65533;CMCw&#65533;&#65533;&#65533;!A:&#65533;&#65533;n&#65533;&#65533;@#*4F&#65533;&#65533;&#65533;&#1248; $&#65533; &&#65533;&#65533;&#1025;&#65533;&#65533;&#65533;#IW&#65533;<&#65533;&#65533;&#65533;@)$&#65533;&#65533;&#65533;&#65533;f&#65533;?E"&#65533;&#65533;@I&IP%&#65533;&#65533;p%&#65533;+&#65533;&#65533;&#65533;@O&#65533;&#65533;%B?&#65533;&#65533;c&#65533;&#65533;&#65533;a&#65533;&#65533;&#65533;QG&#65533;&#65533;&#65533;x&#65533;Aqj&#65533;&#65533;f&#65533;fA&#65533;&#65533;&#65533;	 &#65533;9&#65533;Ni&#65533;&#65533;@&#65533;&#65533;&T,7A&#65533;&#65533;4J&#65533;?&#65533;&#65533;fQG&#65533;!hAh$&#65533;J&#65533;Y&#65533;&#65533;e
&#65533;&#1577;&#65533;&#65533;z*i+&#65533;z&#65533;O&#65533;
&#65533;&#65533;ck&#65533;c&#65533;&&#65533;&#65533;T&#65533;&#65533;Oh&#65533;&#65533;T^|&#65533;&#65533;!I `&#1042;&#65533;)&#1745;l&#65533;-,&#65533;*&#748;mH&#65533;&#65533;&#65533;&#65533;&#65533;N$&#65533;pC&#65533;+&#65533;&#65533;
&#65533;Eu&#1065;&#65533;&#65533;&#65533;&#65533;D&#1914;&#65533;&#65533;&#65533;&#65533;&#1881;&#65533;\z@#y&#65533;&#65533;&#65533;oA&#65533;&#833;&
l&#65533;&#65533;&#773;xIB:&#65533;&#65533;&#65533;@&#65533;&#65533;&#65533;&#65533;O&#65533;&#65533;&#65533;&#65533;&#65533;$V8&#65533;w&#70656; &#65533;&#65533;&#65533;-&#65533;hB&#65533;&#65533;p)&#65533;&#65533;&#65533;92&#65533;3&#65533;&#65533;#A7&#65533;&#65533;&#65533;&#65533;<&#65533;&#65533;&#65533;&#65533;e&#65533;$&#65533;Jm&#65533;&#65533;M&#65533;dF.(-.Pi&#1047;yy&#65533;e-&Y&#65533;$&#65533;&#65533;j&#65533;&#65533;&#65533;&#65533;&#65533;@M&#65533;0&#65533;f&#65533;&#65533;&#65533;g&#65533;&#65533;N1&#65533;@&#65533;lB&#65533;&#65533;&#65533;&#65533;J&#65533;&#65533;S&#65533;QY&#65533;r&#65533;&#65533;U&#65533;&#65533;L0&#545;Y&#65533;&#65533;A0&#65533;yX&#65533;a&#65533;&#65533;Nw&#65533;&#65533;f-1&#65533;
&#65533;&#65533;$Q&#65533;&#65533;&#65533;X,1O&#65533;^&#65533;z$I&#65533;&#65533;@&#65533;&#65533;S&#65533;&#65533;&#65533;}[p&#65533;E&#65533;-&#65533;&#65533;/<&#65533;&#1473;&#65533;B&#65533;&#65533;&#65533;&#65533;&#1018;&#65533;7/^r&#65533;&#1675;&#65533;&#65533;&#65533;&#65533;&#65533;{&#1135;'&#65533;@s&#65533;&#65533;&#65533;&#65533;&#65533;`&#65533;h&#65533;&#65533;&#65533;\6&<&#65533;&#65533;?&#1640;&#65533;P&#65533;&#65533;&#65533;?&#65533;PqB&#65533;x&#65533;&#65533;w&#65533;&#65533;@&#65533;&#65533;X&#65533;"&#65533;&#65533;e&#65533;&#65533;&#65533;&#65533;#&#65533;&#65533;l &#65533;0 &#65533;&#65533;3A&#65533;&#65533;z&#65533;&#736;7&#65533;&#65533; &#65533;&#65533; yH[&#65533;&#65533;&#65533;&#65533;k&&#65533;0Kv
q&#65533;@ C(D3&#65533;&#65533;&#65533;&#65533;%4&#65533;	&#65533;&#65533;@w&#65533;%La	o#N&#65533;<&#65533;`&#65533;
2J&#65533;&#476;&#65533;&#65533;&#65533;&#65533;,&#65533;!&#65533;&#65533;&#65533;Sx&#65533;&#65533;f&#65533;z&#65533;&#65533;f&#65533;b6&#65533;Rp&#65533; &#65533;Iw&#65533;9&#65533; &#65533;&#65533;&#65533;&#65533;&#65533;b&#320;&#65533;&#65533;&#65533;2K&#65533;&#65533;@&#65533; :&#1061;.V&#65533;+&#65533;A&#65533;00&#65533;&#65533;vQ&#534;&#65533;P&#65533;&#65533;&#65533;&#65533; .&#65533;&#65533;E&#65533;e;XlK!&#65533;&#65533;Vk&#65533;&#356;&#65533;&#65533;&#65533;5&#65533;&#65533;HW&#65533;&#65533;&#65533;t&#65533;]&#1033;et&#132;&#65533;&#65533;&#65533;^&#65533;&#65533;N&#65533;&#65533;&#65533;<u&#65533;z&#65533;POy&#65533;&#65533;&#65533;&#65533;&#65533;A&1&#65533;&#65533;&#65533;G@&#65533;_1H0&#65533;&#65533;H@&#65533;&#1032;2&#65533;&#65533;&#65533;`a&#65533;&#65533;@&#65533;7&#65533;(BC&#1600;N&#65533;&#65533;&#65533;!/&#65533;&#65533;&#65533;b&#65533;9&#1331;s&#65533;&#65533;&#65533;&#65533;&#65533;Fl&#65533;@J&#1026;&#65533;6&#65533;&#65533;@L9&#65533;&#65533;&#65533;fI$&#65533;&#65533;C:&#65533;&#130;&#1827;4&#65533;&#65533;@.&#65533;&#1869;l{D&#65533;A|hG&#65533;Tf&#65533;&#65533;2&#65533;&#65533;DOz*&#2006;16&#65533;&#65533;m &#65533;&#65533;)W&#65533;&#65533;E&#65533;&#65533;c a@=&#65533;V&#65533;>nn&#65533;E&#65533;&#1544;SKd&#65533;&#65533;&#65533;&#65533;&#65533;&#65533;0&#65533;mm&#65533;&#65533;i&#65533;6&#65533;&#65533;\*Vw&#65533;#&#65533;&#65533;&#65533;
&#65533; b&#65533;&#65533;&#65533;D( 2(o&#65533;Y&#65533;&#514;&#65533;f4!&#65533;&#65533;&#65533;&#65533;&#65533;N8&#65533;k'i.&#65533;&#65533;&#1376;&#65533;m&#65533;u&#65533;&#65533;&#65533;s&#1387;&#65533;&#65533;$&#65533;
Tp&#65533;_>&#65533;F&#65533;&#65533;}0&#65533;&#65533;r&#65533;>&#65533;&#65533;~&#515;&#65533;&#65533;{&#65533;$&#65533;&#65533;&#65533;i &#65533;U&#65533;|&#65533;-&#65533;&#65533;&#592;Kd&#65533;&#65533;&#65533;A6G&#65533;tLB&#65533;&#65533;O&#65533;,F(3P_&#65533;2&#65533;&#1607;f&#65533;Yz&#51823;&#65533;&#65533;+&#65533;&#65533;&#878;v&#325;Pf&#751;&#65533;&#65533;DmgM&#65533;&#65533;&#65533;&#65533;U&#65533;GD&#65533;&#65533;8A&#65533;)&#65533;{&#65533;&#65533; D*r&#65533;&#65533;&#65533;&#65533;-7&#65533;&#65533;&#65533;&#65533; L&#65533;"A&#65533;j&#65533;.&#65533;PJ&#65533;&#65533;fL&#65533;S&#65533;gTxcQY&#65533;&#65533;&#65533;&#65533;'1m[Se7&#65533;D&#65533;&#65533;&#65533;j&#1998;r&#65533;1&#685;0&#65533;cIZb'/&#65533;"&#65533;pk&#65533;&#65533;R&#65533;Y L8b&#65533;F&#65533;"82&#65533;q&#65533;!&#65533;0&#65533;&#65533;&#65533;R	Xh^&#65533;&#65533;&#65533;&#65533;r`&#65533;,e1&#65533;&#65533;&#1902;&#65533;&#65533;^&#65533;H&#65533;7_nH&#65533;b&#65533;1&#65533;	&#65533;r&#65533;&#65533;&#65533;EXK&#65533;&#65533;[&#65533;&#1733;&#65533;&#65533;r&H&#65533;&#65533;=#$&#65533;s&#65533;|&#65533; ZHe&#65533;n&#65533;W@&#65533;&#65533;%&#65533;&#65533;&#65533;&#65533;I&#65533;G&#65533;mX A&#65533;&#65533;\y&#65533;3!35tgv&#65533;-&#65533;&#65533;&#1320;NH%&#65533;&#65533;&#65533;P\n%&#65533;&#65533;^&#65533;&#65533;&#65533; &#65533;[&#65533;&#65533;a&#65533;x&#65533;&#65533;
"RY&#65533;{&#65533;?&#65533;L-S&#65533;7&#65533;1q&#65533;M-@&#1251;8N y0&#65533;@J&#65533;&#65533;&#65533;&#65533;&#65533;&#65533;&#65533;H&#65533;-2&#65533;&#65533;&#65533;&#65533;B&#65533;&#65533;&#528;&#65533;XOX&#65533;&#65533;L0&#65533;D&#65533;|F&#65533;&#65533;&#65533;g&#65533;&#65533;&#65533;&#65533;5)LI"&#65533;"&#65533;&#65533;&#65533;&#65533;&#65533;&#65533;&#65533;&#65533;bK&#65533;G$&#65533;&#65533;m`(&#65533;@)0 y j&#65533;&#65533;&#65533;pI&#65533;,&#65533;7&#65533;M&#65533;W&#65533;%-&#65533;D&#65533;&#65533;"&#65533;&#1140;o&#65533;]&#65533;&#65533;A&#65533;&#65533;&#65533;&#65533;&#65533;&#65533;Q
z&#1242;6;&#65533;&#65533;pI?&#65533;&#65533;B&#65533;&#65533;&#65533;|46G&#65533;&#65533;R&#65533;&#65533;&#65533;&#65533;&#65533;$&#65533;C_&#65533;&#1030;N&#544;&#65533;&#65533;&#65533;Hi)&#65533;&#65533;&#65533;o&#65533;&#65533;p?&#65533;&#65533;7&#65533;&#65533;&#65533;&#65533;&#65533;a&#65533;S&#65533;&#65533;&#65533;&#1124;&#65533;4&#65533;&#65533;&#65533;I&#65533;7&#65533;Q&#65533;&#65533;=I&#169;D&#65533;>&#65533;A &#1100;= &#65533;D0*Y&#65533;&#65533;&#65533;&#65533;$&#1807;&#65533;&#65533;Y1q&#65533;&#65533;&#65533;&#65533;IN&#65533;_Ye(&#65533;&#65533;&#65533;&#65533;_2q&#65533;
&#65533;&#65533;&#65533;&#65533;{="R(9\S&#65533;?g&#65533;&#65533;&#65533; P&#65533;&#65533;fX*&1*a&#65533;&#65533;K&#52510;$&#65533;^`&#65533;?f&#65533;}&#65533;&#65533;L&#65533;&#65533;&#65533;&#65533;&#65533;&#65533;&&#65533;&#65533;&#65533;&#65533;"&#65533;&#65533;&#65533;}E&#65533;6&#65533;&#65533;&#65533;f7}&#1873;&#65533;&#65533;&#65533;&#65533;&#65533;&#65533;b&#65533; &#65533;&#65533;&#65533;&#65533;d&#65533;&#65533;
%&#65533;#&#65533;&#65533;0&#65533;@&#65533;@4p34p&#65533;
&#65533;&#65533;	&#65533;)Ri	&#65533; &#65533;$`	A &#65533;'H&#65533;CPC C@&#65533;Q&#65533;&#65533;&#65533;&#65533;4&#65533;@&#65533;4(
&#65533;&#65533;
 &#65533;&#65533;&#65533;&#65533;P<&#65533;
P&#65533;5h&#65533;=&#65533;?sgr&#65533;eQXb&#65533;tNx&#65533;,&#65533;6&#65533;&#22533;`l&#1477;&#65533; &#65533;&#65533;&#65533;&#65533;f8iH&#65533;&#65533;j&#65533;2;TVJ&#65533;&#65533;$&#65533;Q&#65533;B&#65533;LR&#65533; &#65533;&#65533;uzAp&#65533; T{@&#65533;&#65533; l&#134;y&#65533;&#65533;n&#65533;R
Q.&#65533;&#65533;&#65533;zYuc&#65533;T&#1174;S?&#65533;wbc&#1335;|Qz&#65533;uVQ_&#65533;&#65533;*&#65533;c7H&#65533;Ja&#65533;GZ765|7&#65533;&#65533;&#65533;&#65533;h&#65533;5p&#1719;&#65533;Xc`&#65533;	!rw;%w^&#65533;&#65533;AE&#65533;&#65533;&#65533;@&#65533;"&#65533;g&#65533;a1&#65533;&#65533;# #&#65533;&#65533;&#65533;&#65533;A&#65533;&#65533;
&#1088;&#705;&#65533;&#65533;CY-&#65533;&#65533;8&#65533;#&#65533;=&#1220;&#65533;&#65533;&#65533;PW'-&#65533;&#65533;Q&#65533;&#65533;`	9&#65533;&#65533;`&#65533;&#65533;&#65533;&#65533;&#65533;&#65533;&#65533;&#1552;&#65533;5&#65533;040&#65533;0&#65533;0&#65533;&#65533;h&#65533;p&#65533;(&#65533;jq&#65533;&#65533;;v&#65533;r&#65533;&#65533;x&#65533;t&#65533;76dCp0&#65533;M0 t`y&#65533;kA&#65533;y&#65533;8(0&#65533;&#65533;@&#65533; &#65533;&#321;HDP%6+&#65533;+&#65533;g&#65533;&#65533;7S&#65533;C<SI&#1288;&#65533;T&#65533;&#65533;&#65533;0^Y^&#65533;V&#65533;&#65533;9D4R&#65533;&#65533;9&#65533;e&#65533;A&#65533;&#65533; &#65533;&#65533;`'Q(kr6&#65533;&#65533;aWI8*E.M0&#65533;&#65533;C2!,&#65533;	&#65533;x&#65533;4Ik&#65533;%P0g&#337;$u&#65533;&#65533;1&#65533;c&#65533;&#65533;&#65533;&#65533;&#65533;v&#65533;u&#65533;&#65533;p&#65533;iu&#65533;F&#65533;&#65533;&#65533;&#65533;&#65533;&#65533;&#65533;&#65533;P&#65533;&#65533;&#65533;&#65533;
&#65533;&#65533;P&#65533;8&#65533;)&#65533;&#65533;&#65533;&#1549;&#65533;v&#65533;u&#65533;(&#65533;&#65533;&#65533;y&#65533;&#553;&#65533;CX&#65533;;&#65533;&#65533;$&#65533;&#65533;fx8;%&#65533;	&#65533;&#65533;&#65533;^&#65533;7;9[y&#65533;a&#65533;}a&#65533;&#65533;C&#65533;1&#65533;QVG&#65533;&#65533;bX5&#65533;$5 &#65533;y&#65533;`&#65533;`&#65533;&#65533;&#65533;l&#65533;&#65533;E?a6(%&#65533;n+&#65533;FF&#65533;_&#65533;9&#65533;9*&#65533;T&#65533;&#65533;&#65533;&#1047;&#65533;&#65533;&#65533;&#65533;&#65533;&#65533;u&#65533;&#65533;'X&#585;&#65533; h#
h&#65533;&#1625;b&#1499;&#65533;Yh&#65533;&#65533;&#65533;u&#65533;&#65533;&#65533;1&#65533;uQh&#65533;8U7#`&#65533;!&#1699;&#65533;b&#65533;&#65533;)&#65533;&#865;&#65533;&#65533;v&#65533;&#65533;	&#65533;&#65533;&#65533;"Pu&#65533;Y&#65533;@&#65533;Zwh$*&#65533;Z&#65533;&#65533;>z&#65533;&#1208;&#65533;&#65533;&#898;.&#65533;&#65533;a%1d&#65533;&#65533;M&#65533;&#65533;@&#65533;&#65533;n&#65533;PP&#65533;P &#65533;S&#65533;&#65533;GT&#65533;&#65533;&#65533;{	&#65533;E&#65533;i&#65533;\&#65533;GP&#65533;\9 k@&#65533;Q&#65533;2&#65533;&#65533;&#65533;!&#65533;&#65533;&#65533;y&#65533;&#533;&#65533;w&#65533;`&#65533;P0&#65533;&#65533;Z&#65533;y&#661;&#65533;&#65533;&#65533;X&#65533;&#65533;&#65533;n&#65533;R&#65533;&#65533;^&#65533; C&#65533;	&#65533;&#65533;%&#65533;AUz&#65533;X&#65533;&#65533;9&#65533;N&#65533;~&#537;&#65533;9&#65533;&#65533; h&#65533;u/&#65533;9
&#65533;&#65533;&#420;&#1800;
/&#1698;&#65533;:0Z&#65533;&#65533;
h&#65533;x1Z&#65533;J&#65533;&#65533;#&#65533;&#65533;2&#65533;&#65533;&#65533;&#65533;&#65533;&#305;d&#65533;&#1600;(&#65533;%P&#65533;#&#1050;&#65533;&#65533;&#65533;&#65533;	&#65533;&#65533;d#&#1041;&#65533;&#65533;:8&#65533;&#65533;&#65533;#&#65533;uZg&#65533;&#65533;`&#65533;&#65533;z&#65533;&#65533;&#1700;&#249;&#65533;&#65533;v&#65533;U&#685;&#65533;]$&#65533;Wq&#65533;qx&#65533;&#65533;yQp&#65533;&#65533;V&#65533;:&#65533;&#65533;}&#65533;#&#65533;&#65533;R-E&#65533;g3*h3&#65533;SHz&#65533;&#65533;J+ &#65533;&#65533;{&#267;?&#65533;Gz&#65533;DR&#65533;W&#65533;G`C&#65533;'"Wrd&#65533;J#:&#65533;&#65533;&#65533;,s&#65533;&#65533;&#65533;&#1652;L&#65533;&#65533;N&#65533;P&#65533;&#65533;&#65533;&#65533;gVZ&#65533;s6vZ&#1496;U&#757;e&#65533;&#945;&#65533;&#65533;&#65533;&#1848;&#65533;&#65533;&#65533;&#65533;&#65533;&#65533;KJ&#65533;`Wg#@hEJ&#65533;&#65533;ua&#65533;U&#65533;&#65533;-Z&#65533;/&#653;&#65533;&#1634;4&#65533;&#65533; &#65533;2&#65533;
&#65533;&#65533;&#65533;&#65533;&#65533;&#65533;&#65533;&#65533;&#1784;&#65533;&#65533;&#65533;&#65533;a&#65533;<&#65533;d&#65533;&#1617;;Z&#65533;&#65533;*&#65533;7&#697;&#65533;&#1643;-&#65533;|&#751;&#65533;&#65533;*&#65533;J&#65533;&#65533;&#65533;&#65533;&#65533;xu&#65533;&#65533;&#44594;kj&#65533;&#65533;&#65533;&#65533;&#801;&#65533;&#65533;&#65533;&#65533;3*&#65533;y)z&#65533;:P&#65533;&#65533;y&#65533;&#65533;&#65533;~w&#187;&#65533;b&#65533;&#65533;&#65533;&#65533;&#65533;&#65533;'&#65533; &#65533;=r&#65533;&#65533;&#65533;{z&#65533;9&#65533;u&#65533; &#65533;&#65533;&#65533;Z1&#65533;&#65533; ;b&#65533;A&#65533;j^&#65533;s&#65533;9J&#65533;&#65533;Z&#65533;
u&#65533;Tz&#65533;`ku&#65533;j&#65533;&#65533;6&#65533;&#65533;&&#65533;&#65533;kh&#65533;&#65533;&#65533;9h&#65533;9&#65533;&#65533;&#65533;&&#65533;&#65533;&#65533;*&#65533;&#65533;
&#65533;&#65533;I&#65533;&#65533;h&#65533;&#65533;&#65533;&#65533;a&#65533;&#65533;(.&#65533;&#65533;z&#65533;[&#65533;
&#65533; &#176;y&#65533;&#65533;&#65533;&#65533;&#65533;&#65533;&#65533;&#65533;&#65533;&#65533;&#65533;&#65533;&#65533;I&#65533;&#65533;&#65533;k&#65533;&#65533;)&#65533;dk&#65533;&#65533;&#1689;&#65533;&#65533;9&#1817;&#65533;+&#65533;&#65533;&#65533;V7M
&#65533;&#65533;X&#65533;aG&#65533;'&#65533;&#65533;&#65533;I&#65533;&#65533;&#65533; &#65533;&#65533;^&#65533;)&#65533;A@&#369;Z< &#65533;PnAwA&#65533;9&#65533;	9e&#65533;}C&#65533;&#65533;#%c&#65533;Hc3&#65533;Cyqzql|j&#65533;sD,&#65533;&#65533;'K4p&#65533;7$&#65533;K&#65533;u&#65533;&#65533;O:&#65533;U{&#65533;&#65533;x&#65533;q&#65533;Kk&#65533;&#65533;Pck;&#65533;&#1752;" &#65533;&#65533;2&#65533;O&#65533;&#50933;&#65533;y&#65533;c&#1508;&#65533;)&#65533;$&#65533;&#65533;&#65533;&#1855;\&#65533;Dv8l?L&#65533;|&#65533;&#65533;0&#65533;&#65533;q&#65533;8$H&#65533;&#65533;
&#65533;&#65533;
&#65533;
&#36414;L&#65533;&#65533;*\&#65533;&#65533;&#1050;&#65533;Z&#65533;&#65533;Z&#65533;&#65533;,&#65533;&#65533;&#65533;\&#65533;&#65533;&#65533;=&#1826;&#65533;&#65533;&#65533;&#65533;&#65533;&#65533;&#1819;&#65533;:&#65533;&#65533;FL&#65533;N&#65533;&#65533;O&#65533;&#65533;Mv&#65533;&#65533;&#65533;{F&#65533;&#65533;	&#65533;&#65533;&#65533;#&#65533;&#65533;&#65533;&#65533;&#65533;&#65533;&#65533;@&#358;l&#65533;&#65533;FU&#65533;y&#65533;&#65533;gc&#65533;&#65533;GZ&#65533;&#65533;&#65533;&#65533;&#65533;&#65533;9&#65533;&#1416;&#65533;Vky&#65533;&#65533;BA;&#353;&#65533;tV'&#65533;&#65533;&#65533;9&#65533;&#65533;x&#65533;&#65533;&#65533;g&#65533;l&#65533;&#65533;K&#65533;&#643;f&#65533;V&#697;&#65533;&#1142;3h&#65533;&#65533;U*&#65533;sF&#65533;&#65533;8&#65533;&#1384;g&#65533;i&#65533;&#65533;)&#65533;&#65533;&#65533;&#65533;&#65533;g&#65533;&#65533;&#65533;J|&#65533;&#65533;Uz&#65533;&#65533;&#65533;U;&#65533;y;&#65533;1&#65533;&#65533;&#1323;&#65533;-&#65533;-&#65533;&#65533;&#65533;&#65533;O&#65533;&#65533;P&#721;&#718;#\&#65533;[&#65533;&#65533;&#65533;&#65533;&#1387;&#65533;# &#65533;b$&#65533;&#65533;&#65533;&#65533;&#65533;&#65533;:D&#65533;&#65533;&#65533;1&#65533;&#65533;&#65533;le&#65533;&#65533;~&#1525;&#65533;&#65533;L&#1872;=&#65533;&#65533;&#65533;&#65533;&#65533;&#65533;}&#65533;&#65533;&#65533;PA&&#65533;V2f&#65533;[&#65533;&#65533;&#65533;=&#65533;{u:&#65533;&#65533;&#65533;&#5707;&#65533;&#65533;&#65533;&#65533;g&#1616;v&#65533;&#65533;2&#65533;5&#65533;&#65533;&#1248;&#65533;,&#65533;H&#65533;W&#1497;}&#65533;&#65533;V'&#65533;M&#65533;&#65533;&#1432;&#65533;&#65533;52&#65533;&#65533;Y&#65533;:-&#300;&#65533;g&#65533;&#65533;&#65533;gD&#65533;&#65533;&&#65533;&#65533;}&#65533;&#65533;[}&#65533;Hh&#65533;\%&#65533;&#65533;&#65533;&#65533;3&#65533;&#65533;&#65533;&#65533;{&#65533;&#65533;&#65533;	8&#65533;#&#65533;&#65533;&#526;	&#65533;&#65533;q<&#65533;&#65533;&#65533;&#65533;p&#65533;&#1456;&#65533;a`&#65533;&#65533;>&#65533;&#65533;HJ;&#65533;I.-&#2016;&#2007;,&#65533;J&#65533;&#65533;&#65533;&#1228;&#65533;&#65533;&#65533;r&#1497;9&#65533;n&#65533;&#65533;{&#956;=&#1910;KE&#65533;&#65533;&#65533;&#65533;&#65533;@e&#65533;&#1544;d&#65533;G1&#65533;B&#65533;^i&#65533;&#65533;8J&#65533;&#65533;&#65533;wr&#65533;&#545;KP&#65533;&#65533;Dg&#413;&#65533;j&#65533;&#65533;&&#65533;1&#65533;>&#65533;Ro4&#65533;It&#65533;&#65533; &#65533;`&#65533;A&#65533;&#65533; I&#65533;&#65533;&#65533;|%&#65533;&#65533;P&#65533;&#65533;&#65533;!DV&#65533;&#65533;x&#65533;&#65533;&#65533;&#65533;&#65533;&#65533;&#65533;&#65533;&#65533;P
A&#65533;^&#65533;&#65533;e^
&#65533;&#65533;h~&#65533;{&#65533;&#65533;H&#65533;P&#65533;@&#65533;&#65533;&#65533;M+j*y&#65533;&#65533;}&#65533;@&#65533;&#65533;&#65533;&#65533;&#65533;&#65533;&#65533;(&#65533;N&#65533;&#65533;&#65533;T&#65533;-@&#65533;P&#65533;&#65533;&#65533;^&#65533;&#65533;	&#65533;`&#65533;%p&#65533;&#611;&#65533;	&#65533;&#65533;&#65533;&#65533;@RN&#65533;>&#65533;*&#65533;&#65533;&#65533;&#65533;&#65533;&#65533;&#65533;&#943;&#65533;IpV&#65533;bz&#65533;7&#65533;&#65533;&#4604;&#65533;"&#65533;&#65533;$u`7_3&#65533;&#65533;.&#65533;r..&#65533;&#65533;+P&#65533;&#65533;	^&#65533;	&#65533;&#65533;}&#1655;&#65533;&#65533;N6ar&#65533;&#65533;&#65533;&#65533;&#65533;9&#65533;C&#65533;(&#65533;fol]#&#65533;&#42331;&#65533;&#65533;&#65533;&#65533;&#65533;4&#65533;N636&#65533;Q&#65533;a	&#65533;&#65533;G&#65533;H&#65533;&#65533;v&#65533;&#65533;&#344;z&#65533;&#65533;&#65533;&#65533;&#65533;&#65533;yg&#65533;?a&#65533;g&#65533;U|I&#65533;m&#359;`&#65533;&#65533;&#65533;&#65533;8pYp&#65533;&#65533;&#65533;~&#65533;3 &#65533;&#65533;/&#65533;S&#65533;&#65533;&#65533;&#65533;1U&#65533;&#65533;&#65533;Xx&#65533;p&#65533;;&#65533;A&#65533;&#65533;&#65533;&#65533;&#65533;.&#65533;&#65533;&#65533;:&#65533;&#65533;R&#65533;}+_&#65533;&#65533;0&#65533;#'&#65533;|&#65533; R&#65533;b&#65533;r(Su&#65533;A&#65533;&#65533;&#65533;&#65533;&#65533;'V&#65533;&#65533;&#65533;5&#65533;&#65533;U&#65533;&#65533;u&#65533;:&#65533;qH&#65533;D9n0~&#65533;#&#65533;2&#65533;"u&#65533;&#65533;&#65533;&#65533;9 `	&#65533;&#65533;jTcY&#65533;?&#65533;!&#65533;&#65533;&#65533;&#65533;z&#65533;[T&#65533;&#65533;&#65533;&#65533;&#339;Jn&#65533;&#65533;&#65533;;&#65533;v&#65533;&#65533;&#65533;L&#65533;~}o&#65533;&#2005;&#65533;&#65533;&#65533;K&#65533;&#65533;Kn&#65533;&#65533;&#65533;&#65533;&#65533;&#65533;&#65533;&#65533;&#65533;&#65533;jTGtH&#65533;&#65533;(U&#65533;&#65533;vzEa&#65533;&#65533;&#919;8&#65533;&#65533;8&#65533;8}.,D&#65533;&#65533;/7&#65533;P&#65533;A&#65533;&#65533;&#65533;&#65533;\,NO&#65533;&#65533;&#65533;q(&#2007;&#65533;@&#65533;&#65533;r&#65533;&#65533;&#65533;&#65533;&#65533;p&#65533;&#65533;&#65533;&#65533;&#65533;&#65533;&#65533;?&#65533;&#65533;&#65533;&#65533;>&#65533; &#65533;&#65533;I&#65533;&#65533;Cr&#65533;W&#65533;#O&#65533;&#65533;?.>o&#65533;r&#65533;>&#65533;&#65533;[ &#65533;&#65533;&#65533;h@&#65533;&#65533;C&#65533;&#65533;&#65533;&#65533;&#1488;b&#266;/&#65533;&#65533;&#65533;
F&#65533;!!NYR#H* &#65533;x&#65533;&#65533;D VN&#65533;G&#65533;&#65533;&#65533;+u&#65533;&#65533;&#65533;&#65533;&#65533;&#65533;O&#65533;A&#65533;&#65533; PF&#65533;F=J&#65533;7&#65533;&#65533;&#1224;&#65533;&#65533;&#65533;&#65533;P&#65533;&#65533;IP'E&#65533;&#65533;&#65533;K&#65533;&#65533;U&#1260;&#65533;ga&#65533;+&#65533;&#65533;[&#65533;&#65533;a&#65533;)%-D&#65533;&#65533;A&#65533;&#65533;&#65533;[b({&#65533;&#65533;&#65533;&#65533;o&#65533;f&#65533;G&#65533;&#65533;&#65533;a&#65533;&#65533;C|&#65533;&#65533;&#65533;&#65533;5&#65533;&#65533;wo&#65533;%z&#65533;{&#65533;3&#40790;1Bq&#65533;&#65533;1&#65533;f&#65533;gN6&#65533;%wc&#65533;f&#65533;8v&#65533;&#65533;|YGn&#65533;Y_&#65533;[G&#940;&#65533;&#65533;&#65533;&#65533;@[&#65533;:&#65533;&#65533;3&#65533;]t&#65533;&#65533; &#65533;/YRW&#65533;&#65533;&#65533;&#65533;&#65533;L&#65533;j5&#65533;&#1258;^&&#65533;ozs& @T&&#2498;3&#65533;Q&#65533;&#65533;&#1775;&#65533;&#65533; &#65533;j&#65533;&#65533;&#65533;J&#65533;&#65533;<:&#65533;@&#65533;&#65533;&#65533;!&&#34975;x&#65533;"&#65533;2&#65533;&#65533;&#65533;CM"&#65533; &#65533;{&#65533;C&#65533;&#65533;Ec&#65533;qFk&#65533;&#65533;F{* &#65533;&#65533;x&#65533;&#65533;1B&#65533;Ph&#523;&#65533;\&#65533;&#65533;A&#65533;Y&#65533;&#592;Vy&#65533;&#592;>Z%J*&#65533;&#65533;&#65533;&&#65533;&#65533;&#65533;&#65533;&#65533;&#65533;Z
&#65533; L&#65533;&#65533;r&#65533;&#65533;&#65533;t&#65533;&&#65533;&#65533;*&#65533;9&#65533;&#65533;N<KZ&#65533;&#65533;&#65533;Y&#65533;&#967;&#65533;
&#65533;&#65533;(k+A&#65533;Za&#65533;&#65533;"&#65533;)&#65533;b .&#65533;&e&#65533;&#65533;Yz&#65533;&#65533;&#65533;G&#65533;&#65533;4&#65533;%&#65533;&#65533; K&#65533;TT&#65533;&#65533;:&#65533; &#65533;&#65533;!T}z&#1398;Km&#65533;&#65533;&#65533;hU^A&#65533;e^U&#65533;&#65533;aZ&#65533;:x=W&#65533;|&#65533;V&#65533;z&#65533;vU&#65533;(&#65533;0P&#65533;&#65533;5&#65533;&#65533;&#65533;&#65533; &#65533;2&#65533;l&#65533;&#65533;8&#65533;D&#65533;T$/&#65533;r&#706;D&#1883;/&#65533;
&#65533;QLA&#65533;&#65533;"1b&#65533;E *&#65533; &#65533;&#65533;&#65533;w&#65533;-2`&#65533;n&#65533;&#65533;&#65533;&#65533; &#65533;H
i"&#65533; &#65533;&#65533;&&#65533;&#65533;&#65533;'&#65533;&#65533;&#65533;h&#65533;<K6&#65533;d&#65533;SV&#65533; I&#65533;&#65533;&#65533;%	&#65533;e&#65533;%)&#65533;&#65533;&#65533;9g&#65533;&#65533;`&#65533;&#65533;g&#65533;&#65533;G&#65533;E&#65533;&#1575;&#65533;&#65533;(r&#522;DD&#65533;&#65533;&#65533;E(;V&#39306;R&#65533;h&#65533;&#65533;&#65533;&#65533;&#65533;&#65533;^&#65533;l&#65533;<z&#65533;)&#65533;&#65533;&#65533;&#553;&0Te&#65533;&#65533;L&#65533;%&#65533;&#65533;&#1193;&#65533;?&#65533;&#65533;)&#65533;&#65533;&#65533;&#65533;P&#65533;&#65533;j{&#65533;&#65533;&#65533;`&#65533;&#1081;&#65533;jKM&#65533;,0<P&#65533;&#65533;pK]&#65533;&#65533;&#65533;k&#65533;%0&#65533;@&#65533;*&#65533;F&#65533;&#65533;&#65533;;&#65533;&#65533;&#65533;&#65533;&#65533;&#65533;&#65533;&#65533;&#65533;&&#65533;&#65533;&#65533;({&#65533;&#65533;&#65533;&#65533;2&#65533;d&#65533;9&#65533;H&#65533;UU&#65533;~&#65533;&#65533;Z&#65533;r&#65533;&#65533;&#65533;U&#65533;&#65533;u&#65533;&#65533;'&#65533;&#65533;W&#65533;&#65533;.&#65533;&#65533;lU>&#65533;S&#65533;&#65533;&#65533;xj&#65533;&#65533;&#1607;&#65533;U&#953;U&#65533;&#65533;&#65533;a&#65533;m&#65533;&#65533;UN$&#65533;J&#65533;+RO=&#892;&#65533;&#65533;&#65533;&#65533;&#65533;q&#65533;&#65533;&#65533;&#65533;&#65533;xA>&#65533;&#65533;&#65533;&#65533;&#65533;aMmk3P&#65533;6!&#65533;?Z&#65533;M,&#1311;&#65533;tB!&#65533;Q8&#1439;[&#65533;&#65533;!&#65533;&."&#65533;&#65533; b&#65533;&#1214;:&#65533;5#E&#65533;G&#65533;&#65533;L&#65533;#<&#65533;h4I&#65533;&#65533;&#65533;&#65533;>&#65533;[&#65533;xD$&Q&#65533;Kdb&#65533;&#65533;D(FQ&#65533;YHH&#65533;&#65533;i&#65533;&#65533;2&#65533;G-&#65533;&#1157;&#65533; &#65533;&#65533;?&#65533;&#65533;	@&#65533;&#65533; c&#65533;&#65533;,&#65533;@&#65533;'&#65533;&#65533;C&#65533;d&#65533;.&#65533;&#65533;t<&#65533;&#65533;x&#65533;m&#65533;&#65533;&#65533;}&#65533;&#65533;?:&#65533;&#65533;L&#65533;&#65533;&#65533;#kP&#65533;"c&#65533;b%-yILfR&#65533;&#65533;&#65533;d'=&#65533;IP&#65533;R&#65533;&#65533;$&#65533;PE&#65533;&#65533;&#65533;($^&#65533;F3J &#65533;"&#65533;&#65533;C&#440;F &#65533;#&#65533;e&#65533;hKJ&#65533;&#303820;ABrG&#65533;`&#65533;@A&#65533;9&#65533;D>&#65533;&#65533;<&#65533;&#65533;4&#65533;&#65533;R&#65533;&#65533;&#65533;;&#65533;dT&#65533;R&#65533;&#65533;$g9&#65533;yNt&#65533;S&#65533;&#65533;dg;1i&#65533;&#65533;(&#65533;&#65533;) &#65533;&#65533;3&#65533;&#65533;]&#65533;-&#65533;&#402;&#65533;r&#65533;i|H""K/&#65533;"&#65533;U&#65533;#Fx&#65533;&#65533;:&#65533;&#65533;&#65533;&#65533;|H"&#65533;&#65533;e>&#65533;&#65533;&#65533;"	4&#65533;~&#65533;&#1099;&#65533;&#65533;&#65533;*&#65533;N&#65533;&#65533;T&#65533;+eiK]&#65533;&#65533;R&#65533;&#65533;T&#65533;&#65533;&#65533;D&#65533;&#65533;&#65533;&#65533;1&#65533;&#65533;|&#65533;^&#65533;&#722;t!&#65533;&#65533;"u&#65533;&#65533;]&#65533;&#288;-&#65533;?&#65533;&#65533;*3"\&#65533;&#65533;$%&#65533;&#65533;g&#65533;i$	jpE=j&#65533;&#65533;&#65533;%+|&#65533;T&#65533;&#65533;U&#65533;kek[&#65533;&#65533;V&#65533;&#405;&#65533;&#65533;&#65533;&#65533;	H0&#65533;6&#65533;&#65533;$h&#65533;&#65533;E}&#65533;#x8+Dz #T&#65533;xj0&#65533;&#65533;r&#65533;&#65533;df"9&#65533;AB&#65533;&#65533;&#65533;\c~:&#722;&#65533;&#65533;	&#65533;0hI&#65533;&#65533;&#65533;,d9&#65533;\]&#65533;Z&#65533;&#65533;V&#65533;&#65533;&#65533;mm=Y&#65533;@8&#65533;p{&#65533;Fq&#1244;&#65533;u&#65533;=jH&#65533;&#65533;&#1506;&#65533;$&#65533;&#65533;&#65533;G/&#65533;&#65533;O&#65533;$&#65533;&#65533;E&#65533;?(@&#65533;8&#65533; &#65533;#6Y&#65533;&#65533;&#1186;&#65533;&#65533;&#65533;C&#65533;qF/&#65533;
&#65533;&#65533;q&#65533;Y&#65533;&#65533;&#65533;&#65533;&#65533;&#65533;&#65533;o}&#65533;{_&#65533;&#65533;W&#65533;&#65533;&#65533;H80&#572;&#65533;&#65533;&#65533;&#65533;&#65533;e.yBP&#146;&#65533;&#65533; !&#65533;t&#65533;&#65533;&#1799;&#2161;&#65533;C&#65533;z.&#65533;Q&#65533;&#65533;\f!&#65533;&#65533;&#65533;hB-R&#4638;X&#65533;&#65533;?`&#65533;&#65533;&#65533;y&#65533;C`|&#65533;&#65533;&#65533;X&#65533;;&#65533;i &#65533;&#65533;&#65533;&#65533;>&#65533;O&#65533;&#65533;I.&#65533;(&#65533;&#65533;DD&#65533;&#65533;l&#65533;&#65533;<&#65533;<&#65533;3@\&#65533;&#65533; &#65533;&#65533;n@~&#65533;&#65533;%`&#65533;&#65533;&#65533;&#65533;&#65533;&#65533;Y&#65533;&#1366;&#397;&#65533;&#65533;&#65533;Zn*&#65533;%&#65533;C&#65533;&#65533;&#65533;&#65533;r&#65533;r&#298;&#65533;X&#65533;&#65533;YW|&#65533;&#65533;&#65533;&#65533;&#65533;F&#65533;&#65533;P&#65533;&#65533;&#65533;&#65533;"&#65533;&#65533;&#65533;&#65533;bM&#65533;Y&#65533;&#1315;&5&#65533;&#65533;c&#65533;&#65533;(&#65533;&#65533;)&#65533;D&#65533;&#65533;&#65533;&#65533;F4&#65533;&#65533;&#65533;a&#65533;0&#65533;&#65533;
&#65533;Y&#65533;m4&#65533;g}}&#65533;>&#65533;#&#65533;&#65533;~v&#65533;&#65533;]g&#65533;&#65533;!&#590;&#65533;&#65533;&#65533;&#65533;lg&#1696;&#65533;.&#65533;&#65533;m?&#65533;&#65533;&#65533;&#65533;&#65533;&#65533;&#65533;o&#65533;&#1786;&#65533;&#65533;v&#65533;&#65533;&#65533;&#65533;vv&#65533; &#65533;&#65533;Z&#65533;y&#65533;&#65533;&#65533;&#65533;ql&#65533;&#65533;&#65533;&#65533;&#65533;)h&#65533;F <&#65533;&#65533;&#65533;&#65533;&#65533;Q8&#65533;&#65533;&#65533;&#65533;5I&#65533;&#65533;&#65533;\&#65533;&#65533;&#65533;&#974;tIT&#65533;&#1863;&#65533;&#1368;}4&Xk&#65533;J6.&#65533;&#65533;&#65533;&#65533;%&#65533;`&#65533;&#65533;&#1464;&#65533;3n&#65533;m~s&#65533;&#65533;(&#65533;o&#65533;&#65533;&#65533;qW9&#65533;&#65533;+&#1409;&#65533;Aa&#65533;&#65533;&#65533;&#65533;c&#65533;z]
&#65533;A&#65533;&#65533;1&#1375;&#65533;&#65533;wg}&#65533;&#65533;&#65533;~&#65533;&#65533;&#845;&#65533;K&#65533;&#65533;&#1262;&#65533;H&#65533;-o{&#65533;&#65533;h&#65533;&#65533;&#1617;&#65533;Y&#65533;&#65533;&#65533;&#65533;&#65533;&#65533;&#65533;&#65533;&#65533;u&#65533;&#65533;&#65533;&#65533;G&#65533;&#65533;ahC_&#65533;!	(&#65533;r~&#65533;&#65533; &#65533;&#65533;&#65533;G"&#65533;f6+&#1558;&#65533; B&#65533;p&#65533;&#545;&#1484;&#65533;
Z&#65533;R&#65533;&#65533;)-0&#65533;S&#65533;&#1614;&#65533;\&#65533;!&#65533;&#65533;HiBd&#65533;&#65533;z`&#65533;&#65533;&#65533;Re2&#65533;&#65533;jWcD&#65533;&#65533;&#1224;'~&#65533;I-,&#736;&#65533;z&#65533;&
&#65533;a&#65533;&#65533;&#65533;&#65533;`&#65533;&#65533;u&#65533;Q&#65533;>=&#65533;&#65533;%.Q&#65533;!&#65533;&#1786;_&#65533;&#65533;&#1437;&#65533;&#61195;_&#65533;X&#65533;z&#65533;&#65533;&#979;&#65533;&#65533;}&#65533;&#65533;{&#65533;&#65533;&#65533;m&#65533;C&#65533;u	&#65533;&#843;0; 	v&#65533;&#65533;&#516;&#65533;+&#65533;8fH f&#65533;0>&#65533;&#65533;&#65533;&#65533;
&#65533;;&#65533;&#65533;%&#65533;&#65533;	&#65533;	&#65533;S#K*4J&#65533;&#65533;H6&#65533; $x&#65533;6&#65533;,&#65533;&#65533;C
9D&#65533;#c&#65533;"&#675;:&#65533;=&#65533;&#65533;% &#65533;;(&#65533;&#65533;Yx&#65533;&#65533;&#65533;N&#65533;/&#1298;@$L&#65533;&#65533;R&#65533;*X&#65533;E#&#65533;\{&#65533;&#65533;>fBGj:&#65533;&#65533;&
&#65533;&#65533;&#47714;
6&#65533;+7v?&#65533;P&#65533;&#65533;&#65533;&#65533;&#65533;&#65533;6&#65533;&#65533;&#65533;l{6&#65533;sCw[?&#65533;k6t&#65533;6sK&#65533;&#65533;{&#65533;&#65533;{&#65533;4?&#65533;&#65533;&#65533;&#65533;-(b&#65533;&#65533;&#65533; &#65533;B&#65533;?x&#65533;RB&#65533;&#65533;0&#65533;&#65533;&#65533;0&#65533;&#65533;&#65533;*p,P&#65533;&#65533;&#65533;<N&#65533;<&#1019;&#65533;N&#65533;D&#65533;h8&#65533;2B&#65533;&#65533;*=&#65533;.6&#65533;<&#65533;X&#65533;&#65533;;$&#1563;'&#65533;z&#65533;"&#65533;4&#65533;3&#65533;&#65533;&#65533;&#65533;&#65533;3G&#65533;E`&#392;8&#65533;8&#65533;#&#65533;Q8&#65533;&#65533;&#65533;{9
&#65533;i&#1542;Ws&#65533;&#193;&#65533;&#65533;B&#65533;&#65533;&#170;&#65533;&#65533;k&#65533;&#65533;?17&#65533;#C&#65533;60D?&#65533;&#65533;6sl&#65533;&#65533;&#65533;?&#65533;G&#65533;&#65533;&#65533;&#65533;sCq&#65533;Gr&#65533;&#65533;h&#65533;&#464;0&#65533;&#65533;&#65533;0&#65533;,&#65533;"
`&#65533;x0&#65533;&#65533;,&#65533;&#65533;&#65533;a&#65533;/W(&#65533;M&#65533;zA>&#65533;&#65533;&#65533;&#65533;&#65533;%P&#65533;@&#65533;&#1084;&#899;&#65533;&#65533;S
P&#65533; &#65533;&#65533;&#65533;&#65533;*p3&#65533;*&#65533;&#65533;jZ$&#65533;&#65533;@
&#65533;[
&#65533;K&#65533;&#65533;&#65533;&#65533;$#|H&#65533;&#65533;&#65533;r&#1681;&#65533;8&#65533;&#65533;U&#1269;G&#65533;&#65533;pw&#65533;c&#65533;&#65533;V&#1269;B&#65533;>&#65533;&#65533;&#65533;<cGy&#65533;s&#65533;&#65533;>&#65533;:
&#65533;&#65533;&#65533;&#1334;q&#65533;r&#65533;G&#65533;&#65533;&#65533;J&#65533;&#65533;6&#65533;&#65533;&#65533;$&#65533;&#65533;&#65533;G&#65533;d&#65533;&#65533;&#65533;6&#65533;&#65533;&#65533;&#238;&#65533;.^&#65533;&#65533;+&#65533;7E&#65533;&#65533;&#65533; &#65533;&#65533;&#65533;/0&#65533;HJ&#65533;W&#65533;&#65533;(&#65533;2&#750;&#65533; c&#65533;&#65533;2
IP&#65533;k&#65533;&#65533;I&#196;&#65533;&#65533;&#65533;&#65533;0&#65533;L&#65533;&#65533;&#65533;&#65533;&#65533;bE&#65533;[&#65533;-"&#65533;&#65533;&#1058;&#65533;0?b(.&#65533;&[D&#65533;&#65533;&#65533;=&#65533;jx&#65533;=8LR&#737;&#65533;&#65533;&#315;&#65533;&#65533; &#65533;`&#65533;&#65533;&#65533;&#65533;&#65533;x&#912;H ]x&#65533;&#24840;dx&#65533;&#65533;&#65533;&#65533;&#65533;&#65533;&#65533;&#65533; &#65533;&#65533;&#65533; ]O&#65533;&#65533;&#65533;&#65533;Q&#65533;'&#65533;&#65533;&#784;&#65533;&#65533;&#264;#s&#65533;8&#65533;X&#65533;&#65533;&#65533;&#65533;&#65533;&#65533;&#65533;&#65533;&#65533;t&#65533;"(D&#65533;<2&#65533;|E;&#65533;+k&#171;Z`&#65533;&#65533;&#65533;&#65533;$+&#65533;&#65533;(&#65533;&#65533;m&#65533;5.&#65533;&#65533;&#65533;#*&#65533;&#243;&#65533;	&#65533;&#65533;&#65533;&#65533;s?tk&#65533;@&#65533;:pG&#65533;@7{,&#65533;&#65533;C&#65533;t&#65533;&#65533;>&#251;&#65533;s&#65533;&#65533;&#65533;+&#65533;&#65533;7s&#65533; 8&#65533;D	&#136;cTF&#65533;-D  D-&#65533;&#65533;(&#652;&#65533;&#65533;&#65533;&#65533;&#1574;&#65533;+&#65533;Nd8&#65533;&#65533;&#65533;&#65533;8&#65533;&#65533;&#65533;0&#1668;&#65533;&#65533;h&#65533;&#65533;z&#65533;&#65533;&#686;y"4&#65533;&#65533;(&#65533;-&#65533;|&#65533;#&#65533;/'&#65533;&#65533;&#65533;"&#65533;&#1794;`8;&#65533; &#65533;@&#65533;&#65533;&#65533; D&#65533;&#65533;&#65533;&#65533;#T;&#65533;+HTFEG}&#1289;z&VzIB&#65533;5;H$S &#65533;Td&#65533;xAT&#65533;&#65533;+U!&#65533; !&#65533;!XUhU&#65533;&#65533;WEIXUY&#65533;Js&#65533; \&#65533;&#65533;_&#65533;^&#65533;&#65533;K&#65533;y  &#65533;Uc%Vd&#65533;bUVb&#65533;c&#65533;&#65533;&#65533;i&#65533;&#65533;Vj&#65533;&#65533;iUV&#65533;&#65533;bu&#65533;!&#65533;&#65533;&#65533;Wr&#65533;&#65533; &#65533;&#65533;&#65533;&#65533;Vv@;v&#65533;C&#65533;&#65533;B-v&#65533; ~|&#65533;&#65533;k&#65533;&#65533;dX&#65533;&#65533;8&#65533;X&#65533; &#65533;h5&#65533;r&#65533;&&#65533;&#65533;\=9jPx<&#65533;&#65533;&#65533;W
&#65533;&#65533;l&#65533;5&#65533;&#65533;uQ&#65533;&#65533;&#65533;&#65533;C&#65533;&#65533;C0&#65533;U\&#65533;&#65533;((&#65533;=&#65533;(&#65533; &#65533;)}&#65533;"
@&#65533;V?mKv&#65533;&#65533;v&#65533;P|&#65533;C&#65533;K&#65533;9&#65533;J&#65533;&#65533;ET&#65533;&#65533;&#65533;&#65533;zA-&#65533;&#65533;&#65533;H8P&#65533;pH&#65533;&#65533;<&#65533;&#65533;S&#65533;rH"z&#65533;&#65533;&#65533;&#65533;&#65533;
4J&#65533;<N&#65533;,&#65533;&#65533;&#1160;&#65533;&#1226;&#65533;|&#65533;&#65533;k&#65533;&#65533;#cb(&#65533;S&#65533;-j3.&#65533;(&#1564;&#65533;&#65533;&#65533;&#65533;j&#623;J&#65533;&#65533;b&#65533;&#65533;&#65533;&#65533;&#65533;M&#65533;B&#801;&#65533;h&#1024;&#65533;}.($?E&#65533;P&#65533;drTS&#65533; +&#65533;&#65533;G&#65533;d&#65533;&#65533;&#65533;&#65533;&#65533;&#1021;&#65533;[&#65533;&#65533;&#65533;M&#65533;hX: &#65533;;J&#65533;T&a&#171;ej&#65533;&#65533;&#65533;&#65533; &#65533;@&#65533;5&#65533;&#65533;&#65533;{{M&#65533;&#1708;iB5.&#65533;)&#65533;*&#674;&#65533;:P&#320;Z`^&#65533; &#65533;&#65533;&#33605;-&#65533;Xh^&#65533;&#65533;.p$&#549;TW &#65533;rUW^&#65533;h&#65533;&#65533;i&#65533;k5&#65533;&#65533;.!P E&#65533;;&#65533;&#65533;}&#65533;&#65533;E}&#65533;J&#65533;&#65533;&#65533;&#65533;&#65533;&#65533;u&#65533;E	V|&#65533;E[&#65533;\&#65533;_s&#65533;z^&#65533;PG&#65533;&#65533;&#65533;.0&#65533;&#65533;&#65533;&#65533;&#65533;&#65533;&#65533;&#65533;&#1503;r?&#65533;&#65533;w7rs&#65533;&#65533;3Y&#65533;&#65533;&#65533;Sh&#65533;3&#65533;&#65533;H$+&#65533;D&#65533; &#432;J&#65533;&#65533;vh&#65533;ag&#65533;&#65533;Y&#1400;&#65533;&#65533;&#65533;&#65533;[C&#65533;Kn#7&#65533;&#65533;?&#65533;&#65533;&#65533;)}&#65533;&#65533;,*C&#65533;2&#65533;|&#65533;@&#65533;*\&#135;;&#65533;&#65533;&#523;&#65533;1&#1724;&#819;_h&#1333;&#65533;&#65533;&#65533;G&#65533;&#65533;-	&#65533;&#65533;&#65533;&#65533;d$&#65533;<b&#65533;;&#65533;&#&#65533;l&#326;m&#65533;&#65533;&#65533;$]d# p&#65533;|&#65533;)&#65533;-bX Z0&#65533;&#65533;4&#65533;&#1602;&#65533;&#1077;&#65533;@&#65533;';&#65533;#E&#65533;&#65533;K&#65533;%&#65533;Bj&M&#65533;E&#65533;;8&#65533;&#65533;I=&#65533;&#65533;'&#65533;M&#65533;&#65533;M&#65533;&#65533;&#65533;,A&#681;{eV&#65533;&#65533;S.&#65533;R	&#65533;&#65533;&#65533;&#65533;]&#65533;e&#65533;e&#65533;&#65533;0&#65533;g&#65533;&#65533;g(fc.&#65533;_f3@hf3hfgf&#65533;l&#65533;o&#65533;&#65533;q&#65533;&#65533;;&#65533;fh&#902;l&#65533;!H&#65533;leW
`&#65533;&#65533;&#65533;&#65533;&#65533;&#65533;9P%`A&#65533;&#65533;}&#65533;\+@D&#65533;&#65533;&#65533;0!&#65533;$&#65533;&#65533;}+&#65533;&#65533; >]'8 &#65533;@&#65533;"&#65533;&#65533;&#65533;&#65533;n&#65533;m &#65533;&#65533;&#65533;5&#65533;&#65533;&#65533;L&#65533;&#65533;&#65533;&#65533;B^&#65533;&#65533;&#65533;P&#65533;&#65533;c&#65533;&#65533;&#65533;8 G&#65533;g(&#65533;Sh QFT&#65533;&#65533;HG&#65533;}&#65533;&#298;&#1293;&#65533;&#65533;ae<#MDgp&#65533;
&#65533;&#65533;t;&#65533;&#65533;J&#65533;&#65533;>&#65533;&#65533;{&#65533;&#65533;+&#65533;&#65533;&#65533;&#65533;&#65533;&#65533;K&#65533;&#65533;)sCN&#65533; &#65533;&#65533;LNq &#65533;;&#65533; %&#65533;?&#65533;/@&#65533; )&#65533;0)&#65533;&#65533;[&#65533;:l&#65533;)P@Wb5&#65533;|CIZ&#65533;&#65533;+&#328;&#65533;&#65533;&#65533;&#65533;T$(<&#65533;&#65533;&#65533;b;b&#65533;Xd&#65533;2&#65533;&#65533;&#65533;+J&#65533;'&#65533;&#65533;`&#65533;&#65533;&#65533; &#65533;&#1796;&#65533;&#65533;+&#65533;&#65533;&#65533;@&#65533;&#65533;E&#65533;^>U&d&#65533;&#65533;&#65533;T{&#65533;;&#65533;&#234;&#65533;W&#65533;&#65533;&#65533;|fa|&#65533;	^&#65533;V&#65533;&#65533;3$&#65533;&#65533;&#65533;&#65533;N$&#65533;jec&#65533;&#1310;S5B&#65533;&#65533;IZc@&#65533;t>g&#65533;e&#65533;&#65533;^&#65533;F;&#65533;v`&#65533;r&#65533;^0&#65533;Vm&#65533;&#65533;&#65533;&#65533;m&#65533;&#1378;&#65533;f>x&#65533;&#65533;&#65533;&#65533;&#65533;^$V i&#65533;&#65533;&#695;&#65533; K&#65533;!&#65533;&#65533;ja~}J&#65533;&#65533;E&#65533;&#65533;:&#65533;\\&#65533;)P&#65533;y&#65533;&#65533;&#65533;u&#65533;8&#65533;-&#65533;1&#65533;R&#65533;f&9&#65533;&#65533;ZX1T&#65533;^&#65533;&#65533;P+&#65533;#&#65533;&#65533;&#65533;&#65533;&#65533;B&#65533;&#65533;^{&#65533;qN&#65533;&#65533;z:$0&#65533;S8e@H
co&#65533;&#65533;LS&#65533;`&h&#65533;F&#65533;&#65533;i#%&#65533;&#65533;}&#65533;&#1618;&#65533;&#65533;;&#65533;^xU&#65533;&#65533;&#65533;.&#65533;&#65533;X<	8b&#65533;j&#65533;&#65533;&#65533;&#65533;>F&#65533;50&#65533;^Pl&#1738;L&#65533;&#1698;&#65533;&#65533;&#65533;}&#65533;f&#65533;&#65533;&#65533;K&#65533;z^!&#65533;&#65533;&#65533;i&#65533;&#65533;X&#65533;&#65533;&#65533;Ks&#65533;\&#65533;&#65533;#&#65533;.V&#65533;&#65533;&#65533;&#65533;Y&#65533;&#65533;<&#65533;&#65533;&#65533;Z&#65533;$&#65533;R&#65533;&#65533;&#65533;&#65533;r&#65533;&#65533;&#65533;
&#65533;O&#65533;&#65533;x&#65533;&#65533;&#65533;&#65533;pd&#65533;&#65533;&#65533;K&#65533;&#1499;(&#65533;bPVspVcp&#65533;T&#65533;&#65533;&#65533;&#65533;&#65533;%&#65533;&#65533;-&#65533;DuTP&#65533;&#65533;&#65533;&#65533;&#65533;&#65533; J&#65533;B+&#65533;&#327;&#1542;{&#65533;]&#65533;Z&#65533;&#65533;f&#65533;KT$&#65533;&#65533;&#1379;:A%&#65533;@;g`O^u&#65533;&#65533;&#65533;&#65533;Y&#65533;{&#65533;!(&#65533;l&#65533;&#65533;i&#65533;o&#65533;n&#65533;n&#65533;&#65533;|&#65533;&#65533;J&#1118;&#65533;&#65533;[&#65533;]y&#65533;&#65533;&#65533;&#65533;&#65533;&#65533;&#65533;&#65533;C&#65533;&#65533;
&#65533;&#65533;&#65533;S8AOPM&#65533;&#638;7&#1269;&#65533;&#65533;'NHP&#65533;8&#65533;&#65533;&#65533;w2&#65533;:cX&#65533;&#65533;&#1670;X&#65533;X=&#65533;5]{&#65533;&#65533;&#65533;&#65533;z&#65533;^&#65533;F&#65533;z&#65533;}&#65533;D&#65533;B@&#65533;*&#65533;gGb8&#65533;&#65533;&#65533;&#65533;&#65533;&#65533;%&#65533;"7q-&#65533;@&#65533;ne4&#65533;}&#65533;&#65533;"F&#65533;&#65533;J&#65533;&#65533;&#65533;%ym&#1982;v&#65533;&#65533;x&#65533;CT(&#65533;&#65533;)D&#1205;VF&#65533;X &#65533;&#65533;&#65533;x&#65533;<8H 8 &#65533;BDNf&#65533;&#65533;&#65533;-&#65533;('t&#65533;J&#65533;&#65533;&#65533;(&#65533;8-L&#65533;j&#65533;&#65533;&#65533;T&#65533;&#65533;&#65533;ym'`Z&#65533;&#65533;X&#65533;&#65533;&#65533;&#65533;&#323;&#65533;A0&#65533;I&#1582;;o&#65533;&#65533;^@&#65533;&#65533;b&#65533;&#65533;@z&#65533;>&#65533;&#65533;x<&#65533;&#65533;&#65533;&#65533;z&#65533;&#65533;&#65533;z&#65533;&#65533;&#65533;&#65533;&#65533;\&#65533;\w&#65533;~&#65533;&#363;&#65533;"Tx&#65533;&#65533;&#65533;j D ,&#65533;&#65533;&#65533;&#65533;A&#1541;e&#65533;&#65533;c@&#65533;,0D&#65533;&#65533;&#65533;&#706;lP&#65533;l0 Fp&#65533;?&#65533;&#65533;{&#65533; &#1911;&#1536;&#1855;&#65533;p&#65533;}&#65533;&#65533;&#65533;p&#65533;&#65533;&#65533;}&#65533;G~&#65533;'~T&#65533; T0~&#65533;&#65533;&#65533;&#65533;&#65533;&#65533;nz&#65533;.&#65533;&#65533;&#65533;&#65533;&#65533;&#65533;&#65533;W&#65533;&#65533;&#65533;&#65533;&#65533;&#65533;&#65533;m&#65533;&#65533;&#65533;o
&#65533;l&#65533;5H&#65533;K&#65533;&#65533;&#65533;P&#65533;&#65533;nn{^Q8d&#65533;&#65533;d&#65533;&#65533;Y&#65533;&#65533;&#65533;&#65533;&#133;v&#65533;&#65533;&#1649;c&#65533;&#65533;?B|rc>&#1320;&#65533;&#65533;&#65533;&#65533;|(&#65533;&#65533;K!&#65533;2g&#1196;i&#65533;&&#924;:m&#65533;&#65533;Df&#65533;/&#65533;N&#65533;RG&#65533;/&#65533;&#65533;&#65533;&#65533;&#65533;&#267;Z&#65533;=&#65533;&#65533;bZ&#65533;N&#65533;=2&#65533;"j&#65533;&#65533;^&#65533;%k&#65533;
&#65533;@	&#65533;&#65533;@L&#65533;*':&#65533;&#65533;h&#65533;&#65533;r&#65533;&#65533;&#65533;&#65533;&#65533;&#65533;]&#65533;&#1254;&#65533;&#65533;Zx&&#65533;&#65533;M&#65533;r&#65533;&#65533;?&#528;#cl&#65533;.&#65533;2&#65533;p&#65533;&#65533;A)&#65533;&#65533;/&#65533;&#65533;&a&#65533;&#65533;&#65533;&#65533;&#65533;&#65533;&#65533;&#65533;)&#65533;k-&#65533;&#65533;(`&#65533;@&#65533;X&#65533;&#65533;&#65533;&#65533; &#1750;&#65533;)&#65533;&#65533;&#65533;&#65533;A&#65533;&#65533;&#65533;@&#772;&#65533;&#65533;&#65533;6&#65533;&#65533;n&#65533;:&#65533;&#65533;&#1719;s&#65533;&#65533;&#65533;;&#65533;&#65533;&#65533;ga<&#65533;o&#65533;&#804;Ie&&#65533;&#65533;G&#65533;&#65533;:d&#65533;q&#65533;c&#65533;&#65533;&#65533;&#65533;* &#65533;c&#65533;g&#65533;&#612;&#65533;g&#65533;&#65533;T2e5S&#65533;!A&#65533;&#65533;&#65533;&#65533;?gT&#65533;&#65533;&#65533;aD`2&#65533;0az2&#65533;&#65533;H&#65533;<&#65533;F&#65533;&#65533;#)6&#65533;&#65533;
&#65533; &#65533;5&#65533;x#&#65533;9&#65533;&#65533;N&#65533;&#65533;&#65533;3&#65533;&#65533;&#65533;A&#65533;!&#65533;&#65533;t`&#65533;S
!c&#65533;4(=5]&#65533; &#65533;Y&#65533;&#65533;&#65533;?&#65533;&#65533;P`&#65533;&#1376;&#65533;&#65533;d&#65533;Q&#65533;g&#65533;&#65533;O5&#65533;&#65533;#&#65533;?&#65533;&#65533;&#65533;L&#65533;&#65533;d&#65533;&#65533;Q&#1247;2&#65533;&#65533;&#65533;&#65533;3&#65533;&#65533;g3&#65533;&#65533;&#65533;.P&#65533;%5&#65533;&#65533; &#65533;&#1712;&#65533;?%&#65533;&#65533;G~m&#65533;
(&#65533;&#65533;;=PU&#65533;~/&#65533;&#65533;&#65533;3&#65533;&#65533;&#65533;;&#65533;&#65533;&#65533;&#65533;&#65533;"wd&#65533;M6&#65533;&#65533;z&#65533;?&#65533;"&#65533;r	":&#65533;&#65533;&#65533;`&#65533;&#65533;&#65533;aP&#65533;q&#65533;&#65533;
E&#1296;&#65533;I&#65533;&#65533;p&#65533;&#65533;&#65533;w&#65533;&#65533; s&#65533;&#65533;O&#65533;T&#65533;&#65533;&#65533;FT&#65533;\&#564;&#65533;&#65533;&#65533;Hc&#65533;l!&#65533;&#65533;:M&mY":&#65533;T&#65533;&#65533;A&#65533;&#65533;D&#65533;&#65533;&#65533;t&#65533;Tj&#65533;&#65533;n^a&#65533;Fr$&#1556;}a$G{&#65533;&#65533;U^2&#65533;V&#65533;&#65533;eJa&#65533;&#65533;&#65533;XO7RH&#65533;&#65533;g&#65533;7&#44259;&#65533;F&#65533;m&#65533;&#65533;:&#65533;LD=UGc&#65533;72pCF&#65533;P&#65533;)&#65533;M&#65533;g&#65533;%`&#65533;&#65533;q/&#65533;a&#65533;=6&#65533;e&#65533;&#65533;&#65533;?T&#65533;M(&#65533;&#65533;"C+&#65533;&#65533;&#65533;	>&#65533;'x&#65533;&#65533;?&#65533;`&#65533;m&#65533;&#1302;""&#65533;&#65533;4q&#65533;&#65533;&#65533;S&#65533;U&#65533;Og&&#65533;Ls&#65533;&#65533;T&#65533;&#65533;&#65533;&#65533;&#65533;&#65533;&#65533;O&#65533;&#65533;Db&#65533;@&#65533;&#65533;&#65533;?i4c&#65533;=&#65533;,c6&#65533;&#65533;&#65533;~;&#65533;&#65533;&#65533;Mi0 4A&#65533;u	&#451;f&#65533;&#65533;&#65533;d$&#65533;@&#65533;&#65533;`d&#65533;xe&#65533; a!&#134;&#65533;&#65533;C}&#65533;&#65533;"MXTc&#65533;1&#65533;&#65533;&#65533;>&#65533;&#65533;&#65533;?&#65533;K-$2&#158;&#65533;&#65533;(M3&#65533;&#1036;0&#65533;&#65533;l &#65533;5=&#65533;7&#65533;O&#65533;O &#65533;&#65533;[H5&#65533;&#65533;&#65533;7&#65533;&#65533;?R!Z&#65533;&#65533;&#65533;pF>&#65533;&#1834;X&#65533;&#65533;&#154;&#65533;&#65533;&b&#65533; @&#65533;
&#65533;&#65533;afQ &#65533;xFb &#65533;&#65533;T&#65533;!&#65533;&#65533;D&#65533;&#65533;&#65533;&#65533;X!"'&#65533;AL08B&&#65533;&#65533;&#65533;&#65533;$8&#65533;&#65533;&#65533;0&#65533;4&#65533;N'H&#65533;@&#65533;d&#140;&#516;1'DIYL&#65533;&#65533;&#65533;L&#65533;&#65533;&#65533;&#65533;xa&#65533;&#176;&#65533;6&#65533;&#65533; (&#65533;m&#65533;&#65533;&#65533;&#65533;?b&#65533;&#65533;a&#65533;/%&#65533;`&#65533;&#65533;&#65533;B*&#65533;d&#65533;<&#65533;_&#65533;&#65533;&#65533;$#&#65533;&#65533;O0w&#65533;Tc"&#65533;>&#65533;&#65533;&#65533;&#65533;6w$&#65533;m&#65533;&#65533;&#65533;&#65533;K&#65533;&#65533;&#65533;#	&#1346;*&#65533;&#65533;&#65533;&#65533;&#65533;q&#65533;&#65533;dk&#65533; $n	't&#65533;&#65533;&#65533;<&2&#65533;&#65533;&#65533;K&#65533;&#65533;'&#65533;&#65533;, &#65533;Ta=*&#65533;\?&#65533;&#65533;&#65533;`&#65533;f&#65533;&#65533;&#65533;5!&#65533;&#65533;i&#65533;[&#65533; &#65533;,N&&#65533;kM&#65533;&#65533;<&#288;r&#65533;&#65533;&#65533;L0'&#65533;&#65533;&#65533;&#65533;(.!A&#65533;R&#65533;&#65533;=&#65533;E=&#65533;&#65533;&#65533;XQ&#65533;&#65533;&#65533;&#65533;&#65533;|(D#&#65533;&#65533;	@c&#65533;5I&#65533;,&#65533;dt&#65533;sR|&#570;^@*&#65533;T1V&#65533;&#65533;&#65533;(&#65533;dC&#65533;(&#65533;"&#640;	&#65533;@?$&#65533;0&#65533;>&#65533;&#65533;&#65533;&#65533;/&#65533;&#65533;{&#65533;`&"H&#65533;?h&#65533;:&#65533;&#65533; &#65533;&#65533;'$&#65533;&#65533;5&#65533;aO6&#65533;&#65533;?&#65533;Z&#65533;&#65533;o@&#65533;5&#65533;1&#65533;x#W&#65533;&#65533; 6&#65533;T&#769;#78&#65533;&#65533;&#65533;U&#65533;&#65533;&#65533;r&#65533;&#65533;FH+D&#65533;J|&#65533;&#65533;&#65533;a,D`Ww l&#65533;&#65533;#&#65533;J>&#65533;&#65533;Mk!&#65533;H&#65533;&#65533;\R&#65533;fK!&#65533;
H/r&#65533;a&#65533;Z&#65533;&#65533;IQC`E"&#65533;q&#65533;&#65533;)(&#65533;Dg&#65533;&#65533;&#65533;&#65533;m6&#65533;&#65533;Kh&#65533;5>&#65533;&#65533;&#65533;&#65533;&#65533;&#65533;&#65533;W&#65533;&#65533;&#65533;qh&#65533;
FX&#65533;A&#65533;E&&#1365;&#65533;]D&#65533;&#65533;&#65533;i&#65533;&#65533;&#65533;&#65533;&#65533;]*i&#65533;i&#65533;&#65533;&#65533;&#65533;	M&#65533;&#65533;<&#65533;&#288;
&#65533;&#65533;&#65533;&#65533;&#1179;&#65533;&#65533;"&#65533;&#65533;R&#65533;:&#65533;b&#65533;&#65533;,&#65533;%<HR&#65533;0 &#65533;&#65533;&#65533;c&#65533;!&#65533;Tr&#65533;&#65533;&#65533;&#65533;D:&#65533;&#65533;-&#65533;#,a&#65533;Y@5&#65533;B&#65533;2&#65533;&#698;&#65533;56&#65533;&#65533;&#65533;3&#65533;Dkp&#65533;&#65533;&#65533;&#65533;&#65533;&#65533;&#65533;&#65533;&&#65533;{&#65533;<&#65533;&#65533;&#65533;&#65533;@&#65533;&#65533;qI&#28803;&#65533;Cz&t<&#65533;T&#65533;%&#65533;&#65533;%`hyf7&#65533;%3&#65533;&#65533;&#1689;&#65533;N&#65533;&#65533;&#65533;pA'X&#65533;C&#65533;&#65533;&#65533;^-#/(&#65533;&#65533;jP&#65533;.&#65533;&#65533;&#65533;&#65533;&#65533;&#65533;}&#65533;&#352;P&#65533;&#65533;z0&#65533;,&#65533;X`Fv&#65533;&#65533;l &#65533;&#65533;(&#65533;;&#65533;&#1032;&#65533;&#65533;#S&#65533;&#65533;H'Z0&#65533;&#65533;&#65533;3`3&#65533;1&#65533;De5  p&#65533;&#65533;&#65533;{d&#65533;&#65533;&#65533;&#65533;UJm&#65533;&#65533;2&#65533;78W&#65533;$&#65533;&#65533;&#65533;^%&#65533;B&#65533;&#65533;2!&#65533;? &#65533;[&#47537;&#65533;&#65533;&#65533;a&#65533;&#65533; -&#65533;&#65533;&#65533;&#65533;&#65533;ky&#65533;&#65533;&#65533;&#65533;&#65533;N&#65533;&#65533;#:&#65533;&#65533;0&#65533;&#65533;!T&#65533;>P&#65533;!h&#65533;&#65533; &#65533;&#65533;s&#65533;&#65533;LL.Iq&#65533;L&#65533;&#65533;}&#65533;&#65533;E&#65533;&#65533;nC3_&#65533; M&#65533;o&#65533;
vL&#65533;mT*xx&#65533;&#65533;+&#65533;&#1061;0&#65533;\&#65533;"'&#65533;&#1882;&#65533;d&#65533;e&#65533;S&#65533;&#65533;&#65533;&#65533;&#65533;&#65533;@&#65533;y&#65533;&#65533;8&#65533;18&#65533;&#65533;G;\&#65533;{kd&#65533;&#65533;m-6_&#65533;&#65533;&#65533;0&#65533;&#44456;&#65533;&#65533;,,_m&#1645;&#65533;&#65533;d&#65533;&#392;/&#65533;&#65533;&#65533;&#65533;3&#65533;:z&#65533;&#65533;&#65533;,&#65533;"&#65533;7#&#65533;QI&#65533;[&#134;&#65533;8&#65533;bM~&#65533;_t&#65533;h&R\&#65533;L'&#65533;I&#65533;&#65533;&#65533;t&#65533;2F&#65533;&#65533;&#288; &#65533;&#65533;&#65533;c0&#65533;j>%u&#65533;&#65533;	&#65533;&#65533;&#65533;1 &#65533;P~&#65533;2 &#65533;&#65533;&#65533;&#65533;&#65533;&#65533;p{&#65533;&#65533;&#65533;&#65533;&&#1169;	&#65533;&#65533;`&#65533;&#65533;_&#65533;&#65533;@^"&#65533;;&#65533;&#1285;&#65533;G&#65533;&#65533;&#65533;!(&#158;&#65533;	(&#65533;&#65533;3&#65533; x&#65533;?,&#65533; `d&#65533;|&#65533;&#65533;a	>,&#65533;&#65533;&#65533;G&#65533;&#65533;&#65533;&#65533;&#65533;&#65533;dQ&#65533;&#65533;&#65533;#&#1352;$h&#65533;0Aj&#225;&#65533;H#&#65533;&#65533;&#65533;&#65533;&#65533;L:}&#170;&#65533;&#65533;L&#65533;m&#65533;&#65533;c&#65533;p&#65533;&#65533;"&#65533;&#65533;qX3&#65533;&#65533;$,&#65533;n(&#65533;&#65533;C &#65533;&#65533;C|H]`&#65533;g9&#65533;&#65533;&#65533;&#65533;&#65533;&#65533;!&#769;
&#65533;&#65533;$B&#65533;&#65533;?Ag&#65533;&#65533;L,&#65533;&#65533;a&#65533;&#65533;`&#65533;&#65533;mA!&#65533;B&#65533;&#65533;D0&#65533;&#65533;&#65533;a&#65533;&#65533;&#65533;Y&#65533;&#65533;#	C&#316;&#65533;&#65533;&#65533;U&#65533;ET&#65533;&#65533;}&#65533;&#65533;&#65533;&#53641;4&#65533;"&#65533;&#65533;^&#65533;&#65533;&#401;&#65533;&#65533;@\&#65533;&#65533;Q&#65533;&#65533;&#269;&#65533;jx&#65533;\&#65533;&#780;L&#65533;\!&#65533;&#65533;y&#65533;&#65533;&#65533;EMH&#65533;D&#65533;@g&#65533;Y&#65533;M&#65533;S*&#65533;&#65533;&#65533;&#516;J&#65533;&#65533;&#65533;&#65533;LTM&#65533;d&#65533;?$@\@!0C<&#65533;&#65533;<M<&#65533;@&#65533;!&#65533;D)NLN&#65533;&#65533;&#65533;e5&#65533;5&#65533;&#65533;%AMA]&#65533;B&#774;&#65533;&#65533;M&#65533;&#65533;&#65533;0&#65533;&#65533;&#65533;&#65533;&#65533;,&#65533;&#65533;eDdMR&#65533;X5MM&#65533;&#65533;&1&#65533;6 Xl&#65533;; K&#65533;C&#65533;&#770;"""0#&#65533;&#65533;&#65533;&#65533;&#65533;z&#65533;M /&#65533;&#65533;&#65533;&#65533;bT2 &#65533;4&#65533;p&#65533;S&#65533;B&#65533;B&#65533;&#65533;Z&#65533;?X&#65533;&#65533;m&#65533;Y&#1834;&#65533;&#65533;&#65533;&#65533;&#65533;.&#65533;*&#65533;&#65533;LhB	&#65533;&#65533;&#65533;l&#65533;&Hf&#65533;&#65533;#tRY&#65533;;`&#65533;&&#65533;&#65533;m&#65533;Ab&#65533;&#65533;	&#65533;&&#769;&#65533;&#65533;i
%&#65533;*&#65533;&#65533;L&#65533;&#65533;$JB&#65533;P&#65533;&#65533;&#65533;&#65533;&#65533;&#65533;&#842;&#65533;&#65533;&#65533;&#65533;&#65533;a&#65533;
&#65533;xX60&#65533;&#65533;&#65533;J&#65533;&#65533;&#65533;&#65533;"&#65533;J&#65533;&#65533;F&#1064;E&#65533;&#65533;&#65533;&#65533;X&#65533;_&#65533;F&#65533;&#65533;F	Q &#65533;&#65533;&#65533;&#65533;&#65533;&#65533;&#65533;\@	&#65533;B&#65533;l&#65533;&#65533;&#65533;&#65533;&#1619;&#65533;&#65533;&#65533;&#65533;&#65533;M3&#65533;Cp&#65533;D&#65533;&#1307;
&#65533;&#65533;`&#65533;p&#65533;5&#65533;&#65533;)&#65533;"qX&#65533;~E(&#65533;S(!*&#65533;VtW&#65533;&#65533;&#65533;F`N&#65533;&#65533;lES&#65533;&#65533;4&#65533;&#65533;&#324;+&#65533;W&#65533;U&#65533; &#1413;&#65533;&#772;&#65533;&#65533;&#65533;&#65533;S&#65533;'	&#1617;&#65533;&#65533;&#65533;&#65533;aHVMpaN|&#835;1&#254;`&#65533;&#65533; Ft&#65533;
0&#65533;0&#65533;&m&#65533;&#65533;28F&#65533;sX&#640;&#65533;&#65533;&#65533;?`A `B$A&#65533;&#65533;_&#65533;D-&#65533;&#65533;Y&#65533;aD&#65533;&#65533;&#65533;&#65533;Ai	&#65533;&#65533;G&#65533;&#65533;l&#65533;WF\&#65533;&#856;&#65533;&&#65533;WRp&#65533;a&#65533;8&#65533;@>^/&#65533;b&#65533;&#65533;&#65533;&#225;&#65533;DT!`&#65533;}&#65533;&B4&#65533;&#65533;v&#65533;&#339;&#65533; |&#65533;$AK&#65533;T&#65533;&#65533;R`&#65533;;&#65533;&#65533;&#65533;&#65533;&#65533;p&#65533;&#65533;E'&#65533;&#65533; &#65533;	,U	$&#65533;&#65533;&#65533;&#65533;&#65533;E&#65533;*&#65533; %$&#65533; PhR&#65533;c&#65533;B&#65533;&#65533;&#289;&#65533;&#65533;e&#65533;&#65533;`J&#65533;&#65533;&#65533;aE&#65533;&#65533;&#65533;&#65533;RU&#65533;&#65533;F&#65533;&#65533;&#1457;&#65533;&#65533;M	&#65533;&#65533;&#65533;&#65533;&#65533;&#65533;&#65533;&#65533;&#65533;@6Db6&#65533;|&#65533;&#65533;J&&#1454;yF$&#65533;&#65533;@&#65533; &#65533;&#65533;<K,&#65533;H^&#65533;&#65533;&#65533;E&#65533;&#65533;xB&#65533;&#65533; N&#65533;I&#65533;F8&#65533;&#65533;A&#65533;&#65533;n&#65533;&#65533;&#65533;&#65533;LlA;|&#65533;&#65533;&#1933;&#65533;&#65533;Jde&#65533;?&#65533;&#65533;MS
&#65533;&#65533;Y&#65533;&#65533;A&#65533;&#65533;&#65533;1&#65533;&#65533;&#65533;,&#65533;&#65533;&#65533;W&#65533;(&#65533; H&#65533;&#153;&#65533;,NR_&#65533;&#65533;&#65533;h&#65533;&#229;&#65533;u(!#&#65533;S\&#65533;&#65533;T&#65533;) &#65533;L&#65533;W&#609;&#65533;A ND&#65533;y&#65533;iff}&#65533;&#65533;'&#65533;&#296;&#258;@D&#65533;&#65533;&#65533;!OTM&#65533;|&#65533;&#65533;0&#65533;
&#65533;0&#65533;|F&#65533;?|&#65533;&#65533;l&#65533;&#65533;&#65533;&#65533;ku&#65533;@k>&#65533;? &#65533;&#65533;&#65533;+u`&#65533;Q&#65533;GdI&#65533;dA &#65533;I&#65533;O&#65533;TYtk&#65533;&#65533;&#65533;b(2&#65533;qJ'F&#65533;qw&&#65533;?0bz&#65533;&#65533;iI&#65533;G5&#65533;&#65533;#Y&#65533;&#65533;L &#65533;&#65533;`&#65533;.&#65533;&#65533;?&#65533;&#65533;Ldv&#65533;'&#65533;&#65533;lD&#65533;(&#65533;q&#65533;&#57344;x&#65533; @u s&#65533;Dp&#65533;&#65533;&#65533;D,&#65533;U`&#65533;&#65533;&#65533;&#65533; &#697;&#65533;&#65533;0&#65533;&#65533;&#65533;( &#65533;&#65533;9~;(&#65533;;&#65533; &#65533;[&#65533;%&#65533;&#65533;Y&#65533;&#65533;	&#65533;!<@&#65533;BX&#65533;&#65533;&#65533;?&#65533;O"&#65533;C"&#65533;Dj&#65533;!&#65533;&#65533;'&#65533;?&#65533;&#65533; &#65533;&#65533;&#65533;&#65533;!&#65533;&#1714;B&#65533;&#1384; X`84Za&#65533;?4&#65533;&#65533;VM&#65533;UG&#65533;
&#65533;h&#65533;&#65533;&#65533;L&#65533;&#65533;e&#65533; K&#65533;.de&#65533;L&#65533;&#1683;&&#65533;&#1340;Y&#1434;&#65533;&#1296;R&#65533;&#65533;&#65533;@&#65533;?`K:&#65533;	&#65533;&#65533;$&#65533;` &#65533;b"&#65533;&#65533;&#65533; &#65533;&#65533;&#65533;a&#65533;&#65533;&#65533;1&#65533;D&#65533;*&#65533; &#65533;p&#65533;&#65533;&#65533;&#65533;[&#65533;b&#65533;&#65533; &#65533;L&#65533;,R&#65533;&#65533;&#65533;AD&#65533;&#65533;@aW&#1084;&#65533;X&#65533;&#65533;D&#65533;e&#65533;&#65533;"&#65533;/M&#65533;&#65533;&#65533;X!&#65533;"&#65533;U&#65533;L\&#65533;\;&#65533;69C&#65533;L;&#65533;A&#65533;E&#65533;&#1092;&#65533;&#65533;/&#65533;&#198;&#65533;&#65533;&#65533;g"&#65533;&#1064;&#65533;&#65533;&#65533;&#65533;&#65533;F&#65533;E&#65533;e/&#65533;D&#65533;&#65533;&#65533;W&#65533;1&#65533;&#864;&#65533;F&#65533;L&#65533;&#65533;&#726;p	?&#65533;N|L&#65533;`@+&#65533;B|&#65533;&#65533;H&#65533;&#65533;@ &#65533;&#65533;p&#65533;&#65533;}&#65533;_&#65533;&#528; (&#65533;t&#65533;&#65533;t&#644;&#65533;&#65533;&#65533;6,tv'6&#65533;M'n&#65533;V&#65533;&#65533;z&#65533;GA`DA&#65533;w&#65533;H&#65533;t&#65533; &#65533;E&#65533;&#65533;&#65533;`G&#65533;g&#65533;&#65533;0&#1998;2 OM &#65533;$&#65533;D&#65533;&#65533;&#65533;&#65533;&#320;'L&#65533;DLBt &#65533;&#65533;&#65533;bl&#65533;&#65533;&#65533;Lp&#65533;`-&#65533; &#65533;&#65533;%&#65533;&#65533;&#65533;&#65533;&#65533;&#65533;&#65533;a"
&#65533;&#1690;&#65533; &#65533;&#65533;&#65533;&#65533;&#65533;!&#65533;&#65533;&#65533;!&#65533;&#65533;M('&#137;&#65533; +(&#65533;&#65533;l &#65533;y&#65533;&#65533;(}_}).D
&#65533;J&#65533;X&#65533;&#1946;\&#65533;ZG&#65533;&#65533;&#65533;&#65533;3a&#65533;&#65533;Y)1c&#65533;L&#65533;	2&#65533;!	=V*&#65533;G&#65533;&#65533;
)&#65533;E&#65533;&#1024; &#65533; &#65533;
&#65533;&#65533;.&#1014;t&#65533;&#65533;L(&#65533;<n. &#65533;&#65533;&#65533;C9&#65533; &#65533; &#65533;&#65533;&#1864;&#65533;S&#65533;&#65533;&#65533;&#65533;E%F&#65533; FC&#65533;&#65533;\H&#65533;&#65533;&#65533; '&#65533;C0&#65533;&#65533;&#65533;L&#50336;&#65533;&#65533;&#65533;Ka\&#65533;&#65533;,&#65533;&#65533;&#65533;&#65533;4l&#65533;&#65533;I&#65533;s	!k&#65533;&#65533;&#65533;%N&#1548;M&#65533;Fa6&#65533;&#65533;&#65533;"&#65533;&#65533;A&#65533;d&#65533;&#65533;?&#65533;&#65533;)&#65533;E&#65533;&#65533;o&#65533;D&#65533;0{&#65533;&#65533;&#1286;P3M&#65533;&#65533;&#65533;y&&#65533;I0&#65533;?&#65533;&#65533;];&#65533;e&#65533;xK&#65533;&#65533;&#65533;YG&#65533;+&#65533;1V&#65533;&#65533;&#65533;&#65533;&#65533;|&#65533;&#65533;J&#65533;.gX&#534;&#65533;G &#65533;&#65533;C&#65533;&#65533; &#65533;&#65533;aW&#65533;H&#65533;I@-&#65533;X&#65533;&#65533;b&#65533;1&#1136;Z?&#65533;&#65533;@&#65533;\*Nl%&#65533;5	&#1352;g,&#65533;6&#65533;^W&#65533;H&#65533;&#65533;&#65533;&#65533;E&#65533;&#65533;&#65533;&#65533;&#65533;}\&#65533;g&#65533;cD~f&#65533;h&#65533;2&#65533;&#65533;&#65533;+&#65533;!&#65533;&#1512;&#65533;&#65533;G&#65533;&#65533;NM &#65533;h]F#
A5bFu&#65533;F&#65533;	X&#65533;&#65533;&#65533;BtD(@g&#65533;&#65533;&#65533;&#65533;m&#65533;&#65533;L&#65533;j&#65533;,&#65533;&#65533;&#65533;V_I&#516;"&&#65533;L&#65533;.&#65533;@8&#65533;&#65533;&#65533;&#65533;&#65533;`Z&#65533;&#588;&#65533;&#65533;F&#65533;&#65533;|&#65533;&#65533;)&#65533;5L&#65533;G	&#65533;T2C&#65533;&#65533;$1SJ&#65533;&#65533;&#65533;!&#174;`&#65533;
&#65533;_&#65533;&#65533;&#65533;_&#65533;&#65533;=&#65533;a&#65533;. &#65533;|U1&#65533;yVm&#65533;$G&#65533;@&#65533;i(#&#65533;? A[&#65533;.F&#65533;&#65533;&#65533;&#65533;&#65533;C) &#187;&#65533;s&#65533;&#65533;+L&#65533;&#65533;s&#65533;&#65533;&#65533;o&#65533;&#65533;.&#65533;&#65533;(lpL&#65533;K&#65533;9&#65533;`p&#65533;i&#65533;e4.&#65533;U|&#65533;o&#65533;|&#65533;Ft5&#65533;#&#65533;&#65533;`&#65533;&#65533;(&#65533;&#65533;J9$&#65533;*uI&#65533;L&#65533;oa&#1285;b&#65533;&#65533;Lho4&#65533;B4JHFl&#65533;&#65533;&#65533;P :&#65533;y&#65533;O{B&#65533;a(&#65533;&#65533;&#65533;)&#65533;@,`&#65533;?L%<&#65533;&#65533;-XN&#795;&#65533;6&#65533;&#65533;&#65533;&#65533;&#65533;?&#65533;&#65533;L&#65533;&&#65533;+&#65533;DRLN&#65533;&#65533;&#65533;d	$&#65533;&#65533;Y&#65533;=&#65533;&#723;&#65533;&#65533;&#65533;L&#65533;&#65533;?4H|&#65533;G&#65533;@	&#65533;&#65533;&#65533;GQ&#65533;"&#65533;K0&#65533;Qw&#65533;&#65533;&#65533;q	&#65533;I@*(&#65533;L&#65533;A &#65533;*&#65533;N$bG&#65533;zv&#65533;/{&#65533;@&#65533; &#65533;L&#65533;&#65533;LPA7:Nl&#65533;y`&#65533;2@&#65533;2&#65533;&#65533;Z&#65533;&#65533;&#65533;&#65533;&#65533;1a&#65533;&#65533;&#65533;@^<&#65533;r&#65533;&#65533;,&#65533;T&#65533;1&#65533; \&#65533;
&#65533;@,t&#65533;&#65533;S&#65533;&#65533;~&#65533;X&&#161;&#65533;&#1442;&#65533;X&#65533;8&#65533;#~&#65533;t&#1478;&#65533;!&#516;&#65533;m %D&#65533;A&J &#65533;&#65533;?X&#65533;&#65533;&.&#65533;5FDdD&#65533;&#65533;\&#65533;M&#65533;d&#65533; 3&#65533;&#13140;&#65533;&#65533;K&#65533;&#65533;J6=&#65533;&#65533;&#65533;
&#65533;;$&#65533;&#65533;8&#65533;&#65533; &#65533;&#65533;&#65533;&#65533;4&#65533;&#65533;&#65533;&#65533;hE&#65533;"T&#65533;&#65533;&#65533;/T xB&#65533;&#65533;&#65533;!X&#65533;T&#65533;&#65533;&#65533;D &#65533;@.&#65533;&#65533;+&#65533;D&#65533;kQ&#65533;&#65533;&#65533;&#65533;&#65533;&#1249;&#65533;z&#65533;&#65533;?|A4 'H&#65533;&#65533; Ao&#65533;]&#65533;&#65533;Z&#65533;&#65533;y&#65533;&#65533;&#65533;6&#65533;&#65533;-E&#65533;&#65533;G&#65533;&#65533;&#65533;U&#65533;&#65533;I&#65533;&#65533;&#65533;t&#65533;&#65533;`&#65533;%&#65533;sW_&#65533;&#65533;&#65533;%A&#65533;"1&#65533;&#65533;JfE&#65533;uQ&#65533;M&#65533;4&#65533;&#65533;&#65533;l&#65533;g&#65533;7 &#65533;&#644;&#65533;&#658;)&#1282;&#65533;&#65533;&#1851;&#65533;&#65533;&#65533;&#65533;&#65533;&#65533;&#65533;&#65533;1;&#65533;+]`:P&#65533;h&#65533;&#65533;&#65533;&#65533;2&#1547;&#65533;&#65533;f*&#65533;0&#65533;G&#65533;DH&#65533;&#65533;&#65533;&#65533;m&#65533;&#65533;u&#65533;&#65533;&#65533;[1&#65533;&#65533;tN'_&#65533;&#65533;u&#65533;Q&#65533;o&#65533;&#65533;&#65533;&#65533;"&#65533;z &#65533;M&#65533;&#65533;L&#1800;&#65533;&#65533;&#65533;l&#65533;&#65533;&#65533;&#65533;&#65533;&#65533;&#65533;&#65533;~~v&#65533;&#65533;&#65533;N &#65533;&#65533;&#65533;4x&#65533;&#65533;n&#65533;&#65533;F1f&#65533;&#65533;&#65533;&#65533;&#65533;&#65533;(&#65533;t&#65533;&#65533;&#65533;&#65533;4!&#65533;&#65533;&#65533;&#65533;&#65533;^&#65533;&#65533;&#65533;&#65533;Q&#65533;&#319;&#65533;&#65533;&#65533;&#65533;{&&#65533;&#65533;?&#65533;&#65533;&#65533;3&#65533;&#62540;Z;&#65533;&#65533;&#65533;&#65533;G&#65533;&#65533;{&#65533;&#65533;KH&#65533;:p@&#65533;!&#65533;&#65533;g&#65533;&#65533;w&#65533;(5&#65533;t&#65533;&#40947;K&#65533;&#65533;&#65533;AJ6A&#65533;&#65533;&#65533;&#65533;:&#65533;&#65533;&#65533;&#65533;&#65533;&#65533;&#65533;0A&#65533;N6&#65533;,&#65533;/&#65533;&#65533;&#65533;R&#65533;tG&#65533; "&#169;(&#65533; &#65533;&#65533;B&#65533;&#65533;c&#65533;&#65533;2.&#65533;8&#65533;&#65533;&#65533;+&#65533;N&#65533;&#65533;Bg&#65533;D"F&#65533;q0&#65533;&#65533;h-&#65533;!(FB&#65533;	&#65533;&#65533;b&#65533;&#65533;?	&#65533;WO&#65533;C&#65533;&#65533;&#65533;&#65533;>O(&#65533;_&#65533;)&#65533;&#65533;&#65533;&#65533; &#65533;m$HL&#65533;3&#65533;&#65533;?9&#65533;&#65533;&#65533;&#65533;C&#65533;&#65533;Z&#65533;&#65533;&#65533;4 &#65533;)&9jp&#65533;=9
&#65533;&#65533;R&#1085;M&#65533;&#65533;@&#65533;&#65533;I&#65533;BSj&#65533;pCC&#65533;&#65533;&#65533;#&#65533;7&#65533;&#65533;&#65533;&#65533;&#65533;hx&#65533; &#65533;
&#65533;&#65533;?P
&#65533;'!h&#65533;&#65533;&#65533;&#65533;&#65533;d&#65533;&#65533;&#1094;	cp&#65533;&#65533;2
~&#65533;&#65533;&#65533;T&#1255;&#65533;&#65533;&#65533; &#65533;+&#65533;&#65533;W&#65533;&#65533;&#65533;0&#65533;&#65533;&#65533;2&#65533;<&#65533;4&#65533;\&#65533;&#65533;6&#65533;&#65533;&#65533;&#65533;Ic&#65533;*&#65533; &#65533;p&#65533;&#65533;&#65533;*&#65533;&#65533;C&#65533;N&#65533;&#65533;&#65533;&#65533;&#65533;&#65533;&#65533;mP&#65533;-H	&#676;@&#65533;&#65533;&#65533;&#65533;*&#65533;&#65533;&#65533;&#65533;OT;(OD&#65533;&#65533;&#65533;i$a&#65533;&#65533;x&#65533;&#65533;&#65533;&#65533;&#65533;&#65533;&#65533;g&#65533;&#65533;IL&#65533;&#1813;&#65533;^}&#65533;&#65533;`!h&#65533;&#65533;(hX&#65533;&#65533;%hV4&#65533;g@
&#8352;d&#65533;&#65533;&#65533;B&#65533;0&#65533;&#65533;&#65533;&#65533;u
^&#65533;I<p&#65533;	&#65533;t&#65533;&#65533;|P@`p&#65533;&#65533;*h2&#65533;&#65533;&#65533;&#65533;&#65533;!&#65533;&#65533;&#65533;&#65533;8&#65533;&#65533;J0&#65533;)&#65533;&#65533;J&#65533;C&#65533;z&#65533;&#65533;@&#65533;J&#65533;,M&#65533;&#65533;,T!&#65533;&#65533;OD&#65533;!T
r'&#65533;B&#65533;!&#20790;3&#33667;&#65533;&#65533;&#65533;/&#65533;VN&#65533;e.kL&#65533;T&#65533;&#65533;&#65533;w&&#65533;&#4513;^&#65533; &#65533;Zb&#65533;4&&#65533;A&#65533;:&#65533;!&#65533;&#65533;&#65533;@j&#65533;HxAChU&#65533;&#65533;&#65533;&#65533;
&#65533;i&#65533;C%&#65533; &#65533; *&#65533;&#65533;&#642;N&#65533;G&#65533;&#65533;6H&#65533;2&#65533;&#65533;&#65533;&#65533;^&#65533;fm5cR=p&#65533;&#65533;&#65533;>&#65533;&#65533;&#65533;o?&#65533;jy&#65533;&#65533;iO&#65533;&#65533;&#65533;&#65533;"9:&#65533;&#65533;A&#65533;&#65533;&#65533;&#65533;&#65533;&#65533;?O&#65533;T&#65533;<R&#65533;&#65533;&#65533;&#65533;u&#65533;45t&#65533;P&#65533;.EdV:&#65533;&#65533;p<H&#65533;&#65533;&#65533;&#65533;&#65533;Jn&#65533;&#65533;&#65533;&#65533;b&#65533;)&#65533;ao&#65533;&#65533;&#65533;80H&#65533;&#65533;&#65533;'bJ&#65533;&#65533;&#65533;&#65533;2&#65533;&#65533;&#65533;?&#65533;&#65533;&#65533;g&#65533;&#65533;&#65533;g&#65533;&#65533;&#65533;(h&#65533;&#65533;d&#65533;tOK&#65533;<&#65533;&#65533;&#65533;&#65533;D&#65533;&#65533;JT
(&#65533; &#65533;"&#65533;&#65533;CR&#1321;@&#65533;<&#65533;&#65533; &#65533;&#65533;&#65533;&#452;&#65533;!&#65533;&#65533;&#65533;&#65533;0&#426; +X&#65533;&#65533;&#65533;&#65533;&#65533; 1
&#65533;&#65533;&#770; &#65533;&#65533;&#65533;2&#65533;&#65533;&#65533;9&#65533;&#65533;&#65533;3&#65533;"&#65533;X&#65533;u&#65533;&#65533;4&#65533;b9 u&#65533;&#65533;&#1508;d\!B'&#65533;p&#65533;&#65533;&#65533;*&#65533;n&#65533;u&#65533;&#65533;f&#65533;0A%<&#65533;&#65533;&#65533;&#65533;R8R&#65533;Wt`>&#65533;*&#65533;e$&#65533; &#65533;H&#65533;&#65533;&#65533;&#65533;&#65533;$	y&#65533;&#65533;&#65533;`&#65533;Eb4&#65533;&#65533;!:!1&#65533;&#65533; #dA&#65533;B&#65533;&#65533;&#65533;Lg)&#65533;_.&#65533;<&&#65533;8&#65533;aB&#65533;&#65533;&#65533;&#65533;Y&#65533;&#65533;`<&#627;&#65533;&#65533;>s&#65533;Q&#65533;&#65533;&#65533;Q&#65533;?&#65533;&#65533;B&#65533;&#65533;&#65533;6&#65533;	p&#65533;&#65533;&#65533;@&#65533;&#65533;~&#65533;&#65533;J&#65533;&#65533;R&#65533;&#65533;A&#65533;G&#65533;&#65533;&#65533;!&#65533;&#65533;?&#65533;p&#65533;n`!LB&#65533;&#65533;&#65533;&#65533;>p&#65533;&#65533;&#65533;W&#65533;b&#65533;&#65533;)&#65533;^@&#65533;&#65533;=r	P`d&#65533;&#65533;=[sU&#65533;>c8&#65533;&#65533;&#65533;r&#65533;3H4&#65533;dX&#65533;&#65533;&#65533;)&#65533;C&#65533;;dP*&#65533;DS&#65533;&#65533;'E%&#65533;M}&#65533;&#65533; &#1816;&#65533; 'B&#65533;T&#65533;&#65533;&#65533;d<&#65533;&#65533;P&#65533;&#65533; &#155;&#1103;v&#65533;<&#65533;&#65533;&#65533;N&#65533;&#65533;	p&#65533;<&#65533;&#65533;&#65533;$7&#65533;0&#65533;&#65533;Q&#65533;&#65533;T&#65533;&#65533;&#65533;>&#65533;# 0&#65533;&#65533;%&#65533;p&#65533;&#271; {&#65533;&#65533;&#65533;&#65533;&#65533;*&#65533;`S9&#65533;&#65533;W&#65533;a&#65533;&#65533;&#65533;&#65533;:&#65533;&#65533; \&#65533;	&#65533;~&#65533;&#65533;>&#65533;4&#65533;U&#65533;I|>&#65533;&#65533;m&#65533;&#65533;U&#65533;&#65533;&#381;&#65533;&#65533;H&#65533;&#65533;&#65533;&#65533;,P&#65533;N&#65533;L&#65533;!T&#65533;X L&#65533;2&#65533;&#65533; 6&#65533;aUY&#65533;Z&#65533;V&#65533;a&#65533;&#65533;&#65533;&#65533;3$&#65533;m&#65533;&#65533;&#65533;]&#65533;
&#65533;&#65533;&#65533;A!&#65533;&#65533;$P&#65533;&#65533;&#65533;c+&#65533;a&#65533;&#65533;&#65533;&#65533;<`;&#65533;&#65533;p!&#65533;;&#65533;&#65533;&#65533;Z&#65533;&#65533;&#65533;&#65533;&#65533;k1&#65533;&&#65533;1&#65533;x&#65533; &#65533;C
I&#65533;=B&#65533;\&#65533;&#65533;:A&#65533;p&#65533; &#65533;(H	&#65533;G8&#65533;&#65533;2&#65533;y&#65533;c
&#65533;88&#65533;0&#65533;	&#65533;P&#65533;&#65533;&#65533;i&#65533;f&#65533;W&#65533;&#65533;gG1%&#65533;&#65533;&#65533;#&#65533;F&#65533;&#65533;@&#65533;&#65533;~R&#65533;C&#65533;9IL&#65533;&#65533;E&#65533;&#65533;&#65533;&#65533;&#65533;C&#65533;ii&#65533;&#160;kV&#65533; ?&#65533;N0R&#65533;8h&#65533;=!H&#65533;&#65533;U&#65533;pr;d"&#65533;&#65533;w
&#65533;t&#65533; T&#65533;&#65533;zH&#65533;McEE
&#1587;&#65533;<&#65533;?&#65533;&#65533;I=&#65533;&#65533;&#65533;9L,*&#65533;&#575883;~d%&#65533;QiB@z"&#65533;&#65533;(!G*&#65533;Nbr&#65533;&#65533; &#65533;:&#65533;g&#65533;W&#65533;X&#65533;'&#65533;&#65533;	<A&#65533; P&#65533;&#65533;X&#65533;&#65533;&#65533;&#65533;i$&#65533;&#1385;V&#65533;&#65533;&#65533;D%&#65533;&#65533; Qb&#65533;&#65533;5!&#65533;&#65533;t&#65533;* t&#65533;&#65533;` Q&#65533;b?"&#65533;	$P&#65533;*g&#65533;&#65533;3&#65533;&#65533;g&#65533;&#65533;&#131;p&#65533;&#65533;x&#65533;&#65533;	&#65533;&#65533;&#65533;&#65533;&#65533;V&#65533;&#65533;&#65533;&#65533;&#1262;&#65533;&#65533;^&#2033;&#65533;5&#65533;k&#65533;!&#65533;#&#65533;G&#65533;&#65533;8#
&#65533;u&#65533;&#65533;,&#65533;&#65533;;V&#65533;&#52664;&#65533;D&#248;a&#65533; J]&#65533;&#516;&#65533;&#65533;B&#65533;b&#65533;&#65533;&#65533;l 9hAT&#65533;U&#65533; $}&#65533;&#65533;&#450;4&#65533;d&#65533;&#65533;?&#65533;A&#65533;&#65533;&#65533;E 1&#65533;&#228;&#65533;&#388;$&#65533;hD\L&#65533;M&fw&#1550;	bV&#65533;&#65533;48W1&#65533;M&#65533;&#65533;,&#65533;&#65533;&#65533;&#65533;&#65533;Gc.&#65533;&#65533;&#560;l&#65533;)Z=C&#65533;&#65533;-&#65533;	&#65533;&#65533;&#65533;&#65533;Tp(<&#65533;&#65533;n&#65533;&#65533;`&#65533;V&#65533;6&#65533;!#&#65533;
&#65533;&#65533;&#65533;P&#65533;#{OHSr&#65533;&#65533;I&&#65533;&#65533;&#65533;u
F&#65533;&#65533;&#65533;&#65533;&#65533;9&#65533;&#65533;.P&#65533;/&#65533;s&#65533;a3*d&#65533;&#65533;&#65533;&#65533;kf&#65533;b&#65533;&#65533;&#65533;&#65533;&#65533;>9
&#65533;&#65533;2	jo&#531;'&#928;l(&#65533;qB&2&#65533;1p&#65533;/=H^&#65533;&#65533;&#65533;&#65533;q&#65533;&#65533;E&#65533;
&#65533;"&#65533;&#65533;&#65533;S'&#65533;&#65533;&#65533;.u	 &#65533;L@rv=eP&#65533;
V&#65533;&#65533;X&#65533;I&#65533;%x&#65533;;&#65533;u&#65533;&#65533;
&#65533;&#65533;&#65533;E&#65533;&#65533;&#65533;&#65533;&#1220;&#65533;&#65533;d&#65533;6&#65533;fx&#65533;T&#65533;&#65533;b&#65533;ORo&#65533;D>!v&#65533; z-&#65533;VE&#65533;B(&&#65533;&#65533;pB&#544;&#65533;A=X&#65533;%&#65533;&#65533;&&#65533;U^&#65533;&#65533;&#65533;&#65533;&#53368;mC&#65533;&#65533;&#65533;  +&#65533;`b, ~ `:&#65533;A&#65533;&#65533;&#65533;&#65533;`L&#65533;&#65533;v&#65533;&#65533;D &#65533;e&#65533;m &#65533;&#20928;&#65533; &#65533;&#65533; &#65533;a
j&#65533;:
&#65533;{4``&#65533; &#65533;R&#65533;&#65533;d&#65533;#p> &#65533;A,5Z&#65533;#&#65533;l&#65533;&#65533;MU &#65533; &#65533;CR&#65533;-&#65533;'3"&#65533; &#65533;&#65533; &#65533;`c&#65533;&#65533;&#65533;&#65533;&#65533;&#65533; >&#65533;&#65533;&#65533;&#65533;&#65533;,"&#65533; &#65533;`&#65533;!	4&#65533;&#65533; &#65533;d&#65533;&#65533;H&&#65533;F&#65533;0&#65533;%&#65533;
&#65533;&#65533;&#65533;&#65533;!.&#65533;z&#65533;BW&#65533;a&#65533;&#65533;0D	*&#65533;&#65533;b&0"e"l&#65533;T&#65533;h&#65533;4(&#65533;t&#65533;: >H&#65533;&#65533;&#65533;&#65533;B&#65533;&#65533;n&#65533;F&#1569;4&#65533;&#65533;|c&#65533;n&#1158;&#65533;(L&#65533;&#65533;&#65533;'|&#65533;&#284;&#65533;L&#65533;&#156;&#65533;&#65533;&#65533;&#65533;&#65533;d&#65533;&#65533; &#65533;&#65533;:&#65533;#&#928;D%&#65533;&#65533;&#65533;=:&#65533;=&#65533;&#65533;&#65533;&#523;&#65533; F&#65533;&#65533;&#65533;>&#65533; &#65533;&#65533;&#65533;X&#65533;&#65533;&#65533;"&#65533;ayl&#65533;&#65533;,! &#65533;&#65533;p@&#1952;w&#65533;La&#65533;nox&#65533;T##j&#1128;Cw&#162;R&#65533;&#65533;RD&#65533;
b6z&#65533;p^@&#65533;&#65533;&#65533;&#65533;&#65533;&#65533;&#65533;&#65533;r~&#65533;&&#65533;&#65533;&#65533;&#65533;&#65533;&#65533; J&#65533;I
<&#65533;&#65533; &#65533;&#65533;9&#65533;&#65533;;&#65533;P)n&#65533;&#65533;R(&#65533;/&#65533;&#65533;&#65533;V&#65533;O*&#65533;O&#65533;&#65533;&#65533;&#65533;]@&#65533; &#65533;&#1573;v&#65533;&#65533;*&#65533;&#65533;&#65533;&#65533;&#65533;r&#65533;&#65533;&#65533;	bU&&#65533;rd&#65533;$&#65533;"&#65533;&#65533;&#65533;$&#65533;&#65533;*&#65533;&#65533;L&#65533;&#65533;&#65533;P0&#65533;03X0&#65533;&#65533;&#65533; nF&#65533;&#65533;R&#65533;LVK&#65533;1&#65533;"
&#65533;&#65533;&#65533;&#65533;A &#65533;Yb&#65533;
b&#65533;&#65533; V &#65533;&#65533;&#65533;{&#65533;
&#65533;e68&#65533;>&#65533;&#65533;0@&#65533;"7&#65533;@+7p&#65533;BP&#65533;&#65533;&#65533;2|&#65533; &#65533;&#65533;L&#595;t&#65533;&#65533;&#65533;!&#65533;!2Q&#65533;1]&#65533;&#65533;&#65533;c(&#65533;3&#65533;!&#65533;P&#65533; &#65533;&#65533;&#65533;d&#65533;&#65533;&#65533;:A)&#65533;&#65533;* &#65533;z&#65533;&#65533;B&#65533;&#65533;
$&#65533;&#65533;<&#65533;c,&#65533;0&#65533;0&#65533;&#65533;1&#65533;&#65533;Z&#65533;&#65533;0!Lifx&&#65533;t&#65533;f&#65533;"&#65533;j&#65533;pb&#65533;' Dl&#65533;3H&#65533;jV&#65533;&#65533;&#65533;&#65533;#G&#65533;&#65533;k&#65533;,~&#65533;&#65533;A &#65533;`&#65533;&#65533;&#65533;2&#65533;	~ &#65533;R &#65533;&#65533;&#65533;&&#65533;:&#65533;&#65533;&#65533;@`&#65533; &#65533;)&#65533;&#65533;&#65533; &#65533;&#65533;%&#65533;&#65533; &#65533; <F&#873;
&#65533;&#65533;&#65533;=&#65533;&#65533;G&#65533;&#65533;r?P&#65533;&#65533;m&#65533;&#65533;"&#65533;&#65533;>&#65533;&#65533;&#65533; 8&#65533; s&#65533;>e&#65533;<&#65533;&#65533;fA&#65533;!L&#65533;vv&#65533;wh&#13766;E&#65533;##	&#65533;&#65533;f&#65533;TJr&#65533;&#65533;&#65533;&#65533;&#65533;9p&#65533;j&#834;*&#65533;&#65533;&#65533;2^@5T&#65533;5&#65533;JE&#65533;@ . f&#65533; &#65533;&#145;SS75&#65533;Bb8&#65533;
0&#65533;&#65533;&#65533;` &#65533;*D+&#65533;&#65533;&&#65533;U&#65533;R&#65533;Ro&#65533;&#65533;4&#65533;L&#65533;&#65533;X&#65533;,&#65533;&#65533;&#65533; W#K&#65533;&#65533;&#65533;&#65533;&#65533;&#65533;&#65533;$&#65533;WH&#65533;*+RBPo&#65533;@&#65533;Ye&#65533;&#65533;r&#65533;&#65533;&#65533;&#65533;&#65533;&#65533;&#65533;&#65533;&#932;&#65533;8&#65533;[_&#65533;&#65533;&#65533;&#65533;&#65533;&#65533;&#65533;E&#65533;
Bp&#65533;v&#65533;!F&#65533;:\&#65533;NQ@&#65533;x $:&#65533;N3^\&#1155;&#65533;&#65533;&#65533;h&#65533;$ &#65533; &#65533;dhfe&#65533;&#65533;  ?&#65533;&#65533;jP&#65533; PA!z&#65533;Xz&#65533;.&#65533;d>fb&#65533;ab&#65533;.&#65533; &#65533;&#65533; &#65533;B&#65533;"2&#65533;&#65533;;&#65533;&#65533;&#65533;&#65533;&#65533;t&#65533;`&#65533; 2A&#65533; !&#1024; &#65533; &#65533;t&#65533; &#65533;!&#65533;&#65533;a&#65533;@bj&#65533;&#65533;j0&#65533;&#65533;!^&#65533;(&#65533;%2&#65533;\&#65533;	Bc&#65533;t&#65533;&#65533;b`,&#1678;F&#648;&#65533;BK l&#65533;&#65533;*&#65533;Z&#65533;&#65533;&#65533;&#65533;&#65533;@&#65533;`)&#65533;5!&#65533;i{&#65533; &#65533;l&#65533;|`&#65533;"&#65533;&#65533;#OL&#65533;&#65533;S&#65533;*&#65533; 8aG&#65533;&#65533;R&#65533;"Dd&#65533;&#65533;&#6306;&#65533;Z*,qDae&#818;/H&#65533;cwP&#65533;(&#65533;&#65533;&#65533;&#65533;&#65533;2&#65533;^&#65533;&#65533;&#65533;&#65533;x&#65533;fv&#65533;&#65533;&#65533;zP$No'!&#65533;&#65533;&#65533;bE$J&#65533;&#65533;&#65533;w&#65533;&#65533;gBxt&#65533;7{&#65533;g&#65533;&#65533;&#65533;&#278;&#65533;P	&#65533;&#65533;&#65533;&#65533;&#1698;&#65533; z&#65533;	g03,&#65533;&#65533;{&#65533;&#65533;&#65533;&#65533;B'&#65533;&#65533;|&#65533;&#65533;8@&#65533;r&#65533;t.	B-&#65533;&#65533;O&#65533;C&#65533;&#65533;C-E&#65533;$g-%E&#65533;h*R.&#65533;3p&#65533;r&#65533;&#65533;X&#65533;&#65533;&#65533; "&#65533;W&#1778;&#65533;&#65533;Pwu+&#65533;!JabU)&#65533;g&#65533;&#65533;"
&#65533;W&#65533;y&#65533;s1&#65533;&#65533;&#65533;&#65533; &#65533;&#65533; p&#65533;&#65533;$!f&#65533;
b&@&#65533;N&#65533;jx `<&#65533;&#994;&#65533;5S&#65533; L!H&#65533;L>&#65533;$7&#65533; &#65533;&&#65533;&#65533;i&#65533;Z&#65533;L&#65533;a&#65533;&#768;a	BF&#65533;&#65533;b>A&#65533;&#65533;&#65533;8&#65533;bq&#65533;&#65533;>a@&#65533; &#65533;&#65533;,ap&#65533;|unua{&#65533;3&#65533;$F&#65533;&#65533;&#65533;`&#65533;&#65533;@g&#65533;(  !&#65533;A&#65533;x&#65533;e&#65533;&#65533;&#65533;&#65533;J+@&#65533;&#65533;^&#65533;&#65533;j&#65533;&#65533;Fd&#65533;p0@b&#65533;x{&#65533;jS&#65533;&#65533;0`&#65533;&#65533;J T,&#65533;N7&#65533; /L&#65533;	L&#65533;&#65533;t`&#65533;}&#65533;&#65533;&#65533;&#65533;ok	+&#65533;&#65533; &#1665;Z&#65533;:&#65533;&#65533; &#65533;&#65533;&#65533;&#65533;&#65533;BP&#65533;H7V'&#65533;Rr&#65533;&#65533;&#65533;&#65533;/&#65533;&#65533;&#65533;&#65533; &#65533;@u_&#65533;&#1332;'&#65533;&#65533; z&#65533;2&#65533;!u&#65533;&#65533;&#65533;4%&#65533;T%&#65533;t&#65533;&#65533;TL&#65533;!X&#65533;VC&#65533;B&#142; &#65533;&#65533; &#65533; R&#65533;&#65533;B&#65533;&#65533;*&#65533;D>7&#65533;&#65533;(D!&#65533;
&#65533;&#65533;&#65533;&#65533;,u&#65533;#Z&#65533;&#65533;&#453;&#65533;&#65533;'&#65533;"-&#65533;&#832;6L&#65533;&#65533;-k.+K&#65533;xz&#65533;Xx&#65533;&#65533;&#65533;}&#65533;&#65533;~[E&#65533;4&#65533;&#65533;a`3P&#65533;r=R&#65533;5&#65533;>HA&#65533;"&#65533;)&#65533;&#65533;('&#65533;&#65533;w&#65533;X&#65533;&#65533;1&#65533;E&#65533;&#65533;&#65533;:.&#65533;:&#65533;~&#65533;&#65533;&#65533;x&#65533;&#65533;&#65533;&#65533;&#65533;&#65533;&#65533;r	&#65533;^S>>&#65533;B&#65533;&#65533;&#65533;P&#65533;&#65533;M7&#65533;x	&#65533;&#160;&#65533;a	&#65533; &#65533;&#65533;&#65533;&#1673;&#65533;6'&#65533;&#65533;
&#65533;T&#65533; &#65533;@&#65533;&#65533;&#65533;	&#65533;:e&#65533;&#65533;&#65533; ^&#65533;|	&#65533;te&#65533; tA"A&#65533;&#65533;&#65533;"!
&#65533;&#65533;@~ &#65533;b~B{fA&&#65533;&#65533;&#65533;&#65533;&#7051;81 &#65533;i9j[&#65533;\>&#65533;&#65533;&#65533;F&#65533;z&#65533;d`&#65533;r&#65533;&#142;v&#65533;&#65533;D&#65533;&#65533;&#65533;&#65533;h " &#65533;&#65533;&#65533;&#65533;X&#65533;4&#65533;&#65533;g&#65533;&#65533;&#65533;	&#65533;!on&#65533;&#65533;o&#65533;&#65533;&#65533;&#20565;b^&#65533;&#65533;hT&#65533;`&#65533; nt5&#65533;qGB&#65533;&#65533;`H&#65533;<,&#65533;&#772;9>P&#65533;&#65533;!&#65533;<&#65533;&#65533;C+]%!&#65533;&#65533;x	&#65533;B_&#65533;&#65533;T&#65533; 2a&#65533;&#65533;&#65533; &#65533;A	&#65533;T7&#65533;@&&#65533;&#65533;&#65533;&#65533;&#1793;&#65533;&#668;&#65533;z&#65533;&#65533;&#65533;&#65533;&#65533;b&#65533;&#65533;&#65533;&#65533;&#65533;(&#65533;&#65533;7&#65533; <Ay&#65533;&#65533;&&#65533;Cwm&#65533;I	&#65533;L&#1301; N&#65533;&#65533; &#541;&#65533;&#65533;&#65533;&#65533;&#65533;&#65533;L&#65533;o&#65533;&#65533; &#65533;&#65533;&#65533;&#65533;&#65533;M2~5&#65533;&#65533;XA&#65533;Y{&#65533;&#65533;&#65533;b&#1742;&#65533;&#65533;&#65533;5&#65533;6R&#65533;&#65533;V)g&#65533; &#65533;+&#65533;&#65533;D(JS&#65533;&#65533;&#65533;1&#65533;M%5&#65533;&#65533;&#65533;X&#65533;
&#65533;<d&#65533;r&#65533;&#65533;&#65533;H++'&#65533;&#65533;&#65533;V&#65533;&#65533;&#65533;&#65533;&#65533;Q-&#65533;&#65533;
&#65533;&#65533;&#65533;r&#65533;&#65533;o&#65533;Z	BlV:4&#65533;	&#65533;	&#65533;2&#65533;S&#65533;&#65533;&#65533;c&#65533;I %&#65533;&%&#65533;\eTf2&&#65533;>&#65533;&#65533;&#65533;	&#11179;&#65533;&#65533;&#65533;&#65533;&#65533;[&#65533;&#65533;&#65533;&#2718;&#65533; &#65533;>&#65533;hE	&#65533;1!&#65533;&#65533;:&#65533;&#65533;d&#1457;&#65533; &#65533;&#65533;&#65533;&#65533;&#65533;:&#65533; \&#65533;&#65533;&#65533;9&#65533;&#65533;&#65533;&#65533;| @&#65533; &#65533;!r&#65533;&#65533;"&#1946;&#65533;&#65533;&#65533;&#65533;&#65533;&#65533;&#65533;	&#65533;j&#65533;&#65533;P&#65533;&#65533;&#65533;h)4&#65533;Yz&#65533;&#65533;3&#65533;N&#65533;	&#65533;&#65533;&#65533;8 &#65533;&#65533;&#65533;{&#65533;h&#65533;C&#65533;&#65533;&#65533;:&#65533;&#65533;&#65533;&#1665; X&#65533;&#65533;gT&#65533;d&#65533;&#65533;&#65533;&#65533;&#65533;&#65533;&#65533;D&#1307;LN&#65533;<&#65533;T&#65533;c$>&#65533;4&#65533;>&#65533;&#65533;&#65533;&#65533;Y&#65533;I)4&#65533;a&#65533;|f&#65533;9&#65533;&#65533; &#65533;&#65533;b&#65533;&#65533;!&#65533;&#65533;v)&#65533;&#65533;&#65533;&#65533;!_&#65533;N&#65533;&#65533;}&#65533;&#65533;B<%&#65533;&#65533;"&#65533;&#65533;yK&#65533;x&#65533;&#65533; &#65533;y&#65533;:!l|&&#65533;&#65533;&#65533;&#65533;:&#1295; Bm*1&#65533;&#1790;&#65533;M`;&#65533;@&#65533;&#65533;&#65533; &#65533;a&#65533;J0X&#65533;MFJ&#65533;)&#65533;&#65533;&#65533; &#65533;&#65533;&#65533;&#65533;xPHF~&#65533;&#65533;wr&#65533;=b,	&#65533;%&#65533;&#65533; &#65533;&#65533;F&#65533;k	&#65533;&#65533;&#65533;&#65533; b`=6&#65533;&#65533; &#65533;(&#65533;}&#65533;!&#65533;&#65533;V&#65533;a&#65533;&#65533;^&#65533;y&#65533;1&#65533;&#65533;&#65533;	&#65533;&#65533;)S&#65533;5a&#65533;K&#65533;D&#65533;&#65533;&#65533;&#65533;Ajd&#65533;Xd6L&#65533;&#65533;a'uf&#65533;j_&#65533;&#65533;&#65533;` &#65533;&#65533;&#65533;&#65533;&#65533;t&#65533;&#65533;&#65533;&#65533;!&#65533;&#65533;&#65533;&#65533;;&#65533;&#65533;0h&#65533;v>&#65533;AW&#65533;&#65533; 2&#65533;&#65533;&#1267; p&#65533; &#1427; &&#65533;B&#65533;"6&#65533; x&#65533;&#65533;A&#65533;&#65533;&#65533;Q&#65533;
&#65533;S&#65533;&#1984;5	&#65533;0P&#65533;&#1713;2&#65533;&#65533;J&#65533; &#1650;!Ju&#65533;&#65533;/^&#2565;&#65533;&#191;!&#65533;0&#65533;&#65533; &#18384;&#65533;2)&#65533;&#65533;&#65533;e,
7&#65533;&#1032;&#65533;b&#1151;&#65533;  pQ&#65533;&#65533;Q5,&#65533;_&#65533;&#65533;Oj((&#65533;&#65533;&#65533;;>&#65533;&#65533;&#65533;&#18657;&#65533;;wR&#65533;&#65533;&l&#1397;&#65533;&#65533;&#65533;2&#65533;i&#65533;#&#65533;RT&#65533;"&#65533;&#65533;?&#65533;H&#1304;6&#65533;	(&#65533;&#65533;B&#65533;&#65533;&#1332;r&#65533;%&#65533;&#65533;&#1547;Z&#65533;3V&#65533;F&#65533;&#65533;&#65533;&#65533;&#65533;&#65533;	S&#65533;&#65533;&#65533;@&#65533;&#65533;<&#852;&#65533;&#65533;&#65533;&#65533;~2&#65533;&#65533;&#65533;&#30055;a&#65533;&#65533;&#65533;&&#65533;&#65533;&#65533;Uy&#65533;&#65533;]&#65533;N&#65533;1T&#65533;S&#65533;9&#65533;&#65533;!o>&#65533;aXn&#65533;p&#65533;.&#65533;&#65533;v&#65533;&#65533;&#65533;\&#65533;&#65533;&#65533;+&#65533;E&#65533;&#65533;&#65533;&#65533;&#1787;?&#65533;&#65533;&#65533;&#65533;&#65533;&#1791;&#65533;?&#65533;&#65533;'	&#65533;&#1779;&#65533;X&#65533;Rx&#65533;P&#65533;&#65533;&#65533;7&#65533;`A7DX&#65533;F&#65533;&#65533;&#65533;J&#65533;I@&#65533;&#65533;&#65533;&#65533;&#65533;6&#65533;6X~-&#65533;P	&#1378;&#65533;p&#65533;?$&#65533;P&#65533;g&#65533;4&#65533;&#65533;s&#65533;&#65533;g&#65533;#C1&#65533;P&#65533;#&#65533;&#65533;&#65533;H&#65533;,&#65533;&#65533;#@H`&#65533;&#65533;R&#65533;*&#65533;]&#65533;e&#65533;Zn&#65533;e&#65533;	]#HAe&#65533;&#65533; &#65533;&&#65533;&#65533;&#65533;&#65533;&-&#65533;&|&#65533;&#65533;a&#65533;2&#65533;&#65533;2&#65533;
&#1232;0&#65533;)K&#65533;&#65533;A4v&#65533;`! &#65533;E60&#65533;&#65533;J &#65533;<&#65533;&#65533;?L&#65533;P&#65533;?&#65533;H$&#65533;1&#1512;&#65533;O(&#65533;&#65533;FA}&#65533;E &#65533;d&#65533;NC&#65533;&#65533;&#65533;&#65533;&#65533;`&#65533;jC&#65533;<&#65533;&#65533;?&#65533;t&#65533;i-0&#65533;?&#65533;&#65533;G$O2&#65533;A&#65533;3
A5&#65533;&#65533;8&#65533;&#65533;(D&#65533;&#65533;&#65533;&#65533;&#65533;&#65533; P&#65533;5&#65533;fzQA&#65533;bd&#65533;?&#65533;&#65533;$&#65533;&#65533;&#436;k7TP&#65533;?&#65533;&#65533;&#65533;L7Mf&#65533;&#65533;X&#65533;J"&#65533;&#65533;&#1084;&#65533;&#65533;&#65533;T0/[	&#65533;&#65533;B!&#65533;&#65533;&#65533;&#65533;&#65533;&#65533;&#65533;&#65533;&#65533;&#65533; &#65533;W&#65533;&#65533;O;UtF&#65533;V\	&#65533;&#65533;&#65533;&#65533;5`$l&#65533;d&#65533;&#65533;&#65533;&#65533;&#65533;wr&#65533;(G&#65533;$\F&#65533;YA&#65533;m#(7Q&#65533;''p&#65533;Z &#65533;&#65533;&#65533;;&#65533;2q7&#65533;&#65533;&#65533;Mk&#65533;l&#65533;p&#65533;&#65533;'&#65533;`S&#65533;'&#65533;&#65533;&#65533;l&#65533;&#65533;6&#65533;&#65533;&#65533;'&#65533;m&#65533;}&#65533;&#65533;&#65533;M&#65533;p&#65533;&#65533;&#65533;o&#65533;&#65533;O,l}3R%&#65533;0&#65533;s&#65533;)^>y&#65533;ONy~d&#65533;?y&#65533;&#1069;b&#65533;C&#65533;&#65533;&#65533; &#65533;RN&#65533;&#196;&#65533;&#65533;&#65533;&#65533;?&#65533;A:6}XR&#65533;&#1736;&#65533;b&#65533;!y&#65533;?&#65533;&#65533;&#65533;&#65533;&#65533;&#65533;&#65533;<E&#65533;&#65533;&#336;c:N&#65533;C&#65533;	&#65533;&#65533;.&#65533;=&#1504;&#65533;bF>BYt"ZB&#65533;TN~&#65533;&#26591;&#2008;C&#65533;vfA&#65533;64~C+gCS&#65533;&#65533;,&#65533;&#65533;j'&#65533;V&#65533;a>&#65533; y&#65533;B
&#65533;&#65533;i&#65533;&#65533;&#65533;&#65533;&#514;	0&#65533;ZeJS&#65533;&#65533;H&#65533;&#65533;&#65533;c&#65533;&#65533;&#65533;Pl&#8106;&#65533;Uq&#65533;?2&#65533;U&#65533;&#65533;&#65533;G&#65533;&#65533;&#65533;&#65533;@t&#65533;W&#65533;&#65533;&#430;r^&#65533;W0&#65533;?&#65533;&#65533; &#65533;8+z&#65533;&#65533;(&#65533;&#65533;RT%[d&#65533;&#65533;@&#65533;@&#65533;k)$!(H&#65533;&#65533;&#65533;&#65533;#	e&#65533;&#65533;?q &#65533;&#65533;(cA&#65533;w,'2D&#65533;&#65533;&#65533;&#65533;&#65533;Av4&#65533; Npp&#65533;&#65533;&#65533;C&#65533;.&#65533;@&#65533;,L&
&#65533;`	&#65533;&#65533;">&#65533;H@&#1923;&#65533;&#65533;&#65533;&#65533;k)&#65533;x&#65533;&#65533;&#65533;%!)8B;&#65533;g&#65533;&#65533;AFF$x&#65533;4&#65533;tt`g&#65533;%_$S&#65533;U&#65533;&#65533;&#257;&#65533;n E&#65533;&#65533;&#65533;H&#65533;h&#65533; C&#65533;%&#65533;j&#65533;&#65533;&#65533;&#65533;&#304;&#65533;&#65533;nt&#65533;&#1576;MCv&#65533;&#65533;&#65533;<&#65533;7&#65533;	`}&#65533;&#1089;&#256;
&#65533;[&#65533;&#65533;&#65533;&#65533;&#65533;&#65533;4&#65533;&#65533;m&#65533;&&#65533;dg&#65533;&#65533;yyN&#65533;&#65533;&#65533;t}&#65533;&#65533;&#65533;=&#65533;&#1637;Va&#791;&#65533;&#65533;&#65533;&#65533;1
&#65533;t&#65533;&#65533;&#65533;&#1219;&#65533;&#65533;&#65533;]&#65533;F&#65533;&#65533;#&#65533;&#65533;wOQQ&#65533;&#65533;&#65533;&#65533;&#65533;=E~&#65533;&#65533;&#1682;&#65533;)&#65533;)&#65533;{&#65533;&#65533;H#&#65533;z&#65533;K	<&#65533;QA)Yh&#65533;;&#65533;&#65533;&#65533;&#65533;e&#65533;<&#65533;&#65533;O&#65533;S&#65533;0E &#65533;&#65533;1S&#65533;&#65533;D&#65533;&#65533;&#65533;	U&#65533;&#65533;S&#65533;1&#65533;4$d&#65533;x
v&#65533;&#65533;&#65533;XA&#65533;&#65533;&#65533;&#65533;b&#65533;&#65533;C&#65533;&#65533;&#65533;k&#65533;?&#65533;p&#65533;L&#65533;!L&#65533;&#65533;TQ&#65533;&#65533;&#65533;! l&#65533;1&#65533;&#65533;&#65533;>&#65533;"#lH&#65533;6&#65533;&#65533;&#65533;&#65533;|&#65533;%\3C&#65533;&#65533;&#65533;fB&#65533;&#1552;a%dq&#65533;g5&#65533;&#65533;<lN&#65533;!&#65533;&#65533;&#65533;&#65533;&#65533;Z&#65533;)&#65533;@
&#65533;&#65533;&#65533; TMA&#65533;P&#65533;Y&#65533;&#65533;&#65533;:@&#65533;&#65533;&#65533;&#65533;&#65533;&#65533;&#65533; %&#65533;&#65533;LB&#65533;&#65533;&#65533;&#65533;&#65533;x&#65533;&#65533;&#65533;&#65533;&#65533;9&#65533; 
2U&#65533;c|0+&#65533;0V&#65533;A`xO\\Q 8&#65533;t<&#65533;L&#571;^0&#65533;#&#876;f&#65533;@/&#65533;J=&#65533;29H_@&#65533;m&#65533;&#65533;&#65533;&#65533;'&#65533;&#65533;H]1V&#65533;&#65533;0&#65533;&#65533;&#65533;Kx&#65533;~&#65533;5&#65533;&#585;&#65533;&#65533;&#65533;)4&#65533;&#65533;D;h&#65533;
-2x@&#65533;P,&#65533;"M&#65533;&#65533;&#65533;]'&#65533;.&#65533;&#65533;&#65533;&#65533;<&#65533;~&#65533;&#65533;&#65533;&#65533;&#65533;^&#65533;.&#65533;`YC6&#65533; y&#65533;&#65533;&#65533;F&x&#65533;$&#65533;&#65533;	a&#65533;R&#65533;q&#65533;&#65533;&#65533;&#65533;&#65533;&#771;D
Q C&#65533;#Dd"&#65533;&#65533;eg&#65533;&#65533;&#65533;&#65533;&#65533;&#65533;&#65533;&#65533;
&#65533;&#65533;>
&#65533;$&#65533;&#1804;&#65533;e}&#65533;<#-&#65533;]y&#65533;&#65533;&#65533;&#65533;R?&#65533; /&#65533;&#65533;&#65533;0&#65533;&#65533;&#65533;&#65533;&#65533;p&#65533;&#65533;"Kz&#65533;&#65533;$jB&#65533;8&#65533;\&#65533;L&#65533; &#65533;&#470;h&#65533;J&#65533;
&#65533;T&#65533;&#65533;&#65533;&#65533;&#65533;&#65533;&#65533;&#65533;&#65533;?&#65533;I&#65533;&#65533;x&#65533;P&#1760;@6ZA&#65533;&#65533;6SA&#65533;>}W5q&#65533;&#65533;CE&#65533;`&#65533;&#65533; &#65533;&#65533;l&#65533;&#65533;&#65533;l@&#65533;&#65533;`>4&#65533;~&#688;!&#65533;!}&#65533;&#65533;&#65533;
&#65533;H&#65533;&#65533;d!&#65533;Gd&#65533;&#65533;&#65533;&#65533;B&#65533;&#65533;p.!t(m&#65533;B&#65533;=&#770;E&#65533;&#65533;&#65533;=&#65533;+HB&#65533;T&#65533;6&#65533;&#65533;&#65533;&#65533;#&#65533;&#65533;"&#65533;&#65533;&#65533;m&#65533;]&#65533;&#1635;&#65533;0&#65533;q!&#65533;&#65533; &#65533;1 &#65533;&#65533;`&#65533;&#65533;P.&#65533;&#65533;&#65533;&#65533;P&#65533;jJ&#65533;?&#65533;&#65533;c&#65533;&#65533;,	`&#65533;0y&#65533;&#65533;&#65533;&#316;F|NoA&#65533;4&#65533;h&#65533;)&#65533;:K&#65533;d2T
&#65533;&#65533;I&#65533;&#65533;~&#65533;&#748;aC&#65533;m&#65533;&#65533;&#65533;&#1538;&#65533;X&#65533;Z3&#65533;6&#65533;a&#65533;hKH&#1758;2&#65533;&#65533;&#65533;}&#65533;S{&#65533;@mr&#65533;^&#65533;&#65533;&#65533;&#1809;&#65533;&#65533;X&#65533;o&#65533;&#65533;&#65533;5&#65533;@&#65533;&#65533;n9uAh&#1950;&#65533;&#65533;&#65533;n&#65533;&#65533;'&#65533;&#65533;&#65533;&#65533; &#65533;&#65533;&#65533;&#65533;&#65533;&#65533;&#65533;`&#65533;N&#65533;aA&#65533;A&#65533;8&#65533;&#65533;(&#65533;&#65533;n&#65533;.&#65533;&#65533;&#65533;/&#65533;hCj&#1075;&#65533;&#65533; gn&#65533;	8qe&#65533;F		&#65533;Q&#65533;3&#65533;&#65533;:&#65533;QB&#65533;W&#65533;&#65533;f3F&#65533;ci&#65533;&#65533;d"&#65533;&#65533;O&#65533;&#65533;@&U&#65533;&#65533;#&#65533;&#65533;&#65533;&#65533;&#65533;&#1342;k&#65533;I&#65533;Ui&#65533;o6A&#65533;d9&#65533; &#65533;X&#65533;U&#65533;&#2000;&#813;}Ios5w&#65533;$#Y&#65533;:2=&#65533;&#65533;&#65533;+&#65533;&#65533;&#65533;kkU* &#65533;&q&#65533;l&#65533;
,&#65533;&#65533; A&#65533;m'&#65533;e &#65533;pS	A5WnT&#65533;C&#65533;&#65533;&#65533;&#65533;&#65533;k&#65533;fn&&#65533;nk&#65533;n	q
q2Z&#65533;So&#65533;2E4
&#65533;&#65533; &#65533;&#65533;uW&#65533;yE&#65533;(3C&#65533;;&#65533;	&#65533;.&#65533;A'r"&#65533;q&#65533;s</#z&#65533;B@ &#65533;#&#65533; d	&#65533;|``|&#65533;0`&#65533;&#65533;c&#65533;2b $\&#65533;iX&#65533;&#65533; >&#65533;2&#65533;&#65533;&#65533;v7#tV&#65533;&#65533;$&#65533;#[&#65533;:6!&#65533;%NC&#65533;
C`	`&#65533;5&#65533;&#65533;B`6	&#65533;K&#65533;&#65533;&#65533;&#65533;&#65533;&#65533;a
&#65533;b
&#65533;&#65533;&#65533;eWv	&#65533;7q&#65533;&#65533;#N
&#65533;&#65533;Pz&#65533;&#65533;vl&#65533;B&#65533;$6N&#65533;&#65533;FY&N&#65533;%!&#65533;&#65533;&#65533;Gz&#65533;N&#65533;A(/V &#65533;	qTq8U&#65533;H&#65533;G&#65533;&#65533;HO&#65533;Gy0y	&#65533;y&#65533;&#65533;&#65533;f*&#65533;&#65533;&#65533;&#65533;-&#65533;i&#293;f7&#65533;.&#65533;|U&#65533;3&#65533;(g&#65533;&#65533;|VK&#65533;	&#65533;&#65533;|&#65533;2@|U&#65533;&#65533;&#65533;?&#65533;&#65533;3$}&#65533;~&#65533;$&#65533;.|&#65533;2:&#65533;$rp=0U] &#65533;T&#65533;&#65533;O1[&#65533;h&#65533;	&#65533;1&#65533;&#65533;&#65533;&#65533;E&#65533;)&#65533;&#65533;&#65533;&#65533;&#65533;&&#65533;W&#65533;&#65533;&#65533;?TP  &#65533;&#65533;?z&#65533;j&#65533;=&#65533;&#65533;'&#65533;/&#65533;&#65533;&#65533;L&#65533;U&#65533;)&#65533;)h&#65533;kuW&#65533;Vw&#65533;A&#65533;&#65533;q.Yma&#65533;@5 &#65533;;&#65533;C&#65533;n1C&#65533;&#65533;+&#65533;&`WpV&#65533;y&#38274;&#65533;&#65533;Z&#65533;&#65533;&#65533; J&#65533;&#65533;&#65533;&#65533;VJ$E&#65533;@&#65533;&#65533;u  &#65533;&#65533;&#65533;&#65533;`&#65533; 	Y4j&#65533;&#65533;X&#65533;&#65533;&#65533;W&#65533;&#65533;G&#65533;&#65533;&#65533;1&#65533;&#65533;&#65533;.!/&#65533;qx$&#65533;89\&#65533;&#65533;0	&#65533;0>&#65533;r&#65533;&#65533;`&#65533;) &#65533;&#65533;xI&#65533;&#65533;tPE&#65533;<&#65533;&#65533;&#1232;0&#65533;V&#65533;Ht&#65533;&#65533;5`
?3&#65533;b%&#65533;:&#65533;`w&#65533;&#65533;1u4Q&#1893;`&#65533;&#65533;T&#65533;&#65533;A`	dCu&#65533; 6a&#65533;&#65533;&#65533;6ls6#&#65533;	<&#65533;!q4R0&#65533;&#65533;&#1728;&#65533;&#65533;&#65533; 7&#65533;&#65533;&#65533;&#65533;Mvg&#65533;C&#65533;x&#65533;&#65533;&#65533;&#65533;b F(+&#65533; &#65533;&#65533;&#65533;&#65533;!^W&#65533; G&#65533;&#65533;&#65533;^&#65533;d&#65533;&#65533;&#65533;&#65533;!&#65533;&#65533;&#65533;SP&#65533;&#65533;#3&#65533;&#65533;A$&#65533;|&#65533;G{&#65533;&#65533;{&#65533;&#65533;&#65533;&#65533;&#65533;&#65533;a5&#65533;@6O&#65533;&#65533;e=A&#65533;&#65533;.z$GZ&#65533;&#65533;&#65533;&#65533;.&#65533;s&#65533;&#65533;#&#65533;X&#65533;	!=&#65533;&#65533;P&#65533;&#65533;0q&#65533;&#65533;&#65533;&#65533;_J&#65533;#&#65533;)$I&Dq&#65533;&#65533;]&#65533;  &#65533; ^&#720;};&#65533;&#65533;&#65533;~&#65533;E&#65533;&#65533;&#65533;&#65533;j&#65533;&#65533;U&#65533;&#65533;&#65533;&#65533;LPg&#660;E&#65533;V&#65533;&#65533; &#65533;&#65533;AQl&#65533;v}&#65533;ZY&#65533;4YY&#65533;BCo)`&#65533;&#65533;	&#65533;@5%&#65533;&#65533;u&#65533;)H&#65533;&#65533;&#65533;&#65533;D}&#65533;&#65533;&#65533;oN&#65533;OY&#65533;&#65533;@&#65533;&#65533;&#65533;&#65533;g&#65533;&#65533;nq &#65533;&#65533; &#65533;p&#272; &#65533;02&#65533;%8@\&#1161;&#65533;&#65533;/&#65533;3&#248;GC&#65533;s&#65533;&#65533;&#65533;0S].T &#65533;&#65533;&#792;pzO&#65533; =&#65533;&#65533;&#65533;O&#65533;&#65533;&#65533;93&#65533;&#65533;Q&#65533;i8&#65533;&#65533;&#65533;=&#65533;&#65533;&#65533;OQ<&#65533;&#65533;1y&#65533;&#65533;&#65533;&#65533;&#65533;&#65533;&#65533;da`X&#65533;&#65533;]&#65533;*&#65533;&#65533;&#65533;&#65533;&#65533;&#65533;&#65533;M&#65533;&#65533;&#65533; &#65533;&#65533;0&#65533;A&#65533;!b&#65533;!&#65533;&#65533;!&#65533;&#65533;&#65533;&#65533;&#65533;V&#65533;&#65533;&#65533;&#65533;&#168;pUq<&#65533;&#65533;O&#65533;	&#65533;&#65533;&#65533;&#65533;7&#65533;&#65533;&#525;&#65533;&#65533;d&#65533;&#65533;!&#65533;yA&#65533;&#65533;&#65533;&#65533;&#65533;&#65533;
b $&#65533;k#&#65533;df&#65533;Bg	&#65533;3&#65533;H&#65533;&#65533;Pxk&#65533;&#65533;P&#65533;&#65533;&#65533;&#65533;&#65533;O&#65533;&#65533;c'&#426;&#65533;#&#65533;R&#65533;&#65533;#&#65533;&#1508;Kb&#65533;&#65533;&#65533;E&#65533;g@&#65533;p&#65533;&#65533;Z+&#65533;^&#65533;&#65533;&#65533;S&#65533;T# &#65533;&#65533;;&ar&#65533;&#65533;&#65533;&#65533;J~&#65533;&#65533;L&#65533;&#65533;&#65533;&#65533;&#65533;>&#65533;&#65533;&#65533;&#65533;<&#65533;d&#65533;`&#65533;A&#65533;(1&#65533;&#65533; [bR&#65533;&#65533;H*`&#65533;&&#65533;&#65533;E&#65533;VjrW&#65533;&#65533;&&#65533;F&#65533;h&#65533;apsXdpD&#65533;&#65533;5&#65533;&#65533;Z&#65533;&#65533;&#65533;&#65533;j&#65533;&#65533;r&#65533;&#65533;R5t
Z&#65533;A&#65533;&#65533;o\&#65533;&#65533;b%;&#65533;&#65533;EW&#65533;+&#65533;O1p&#65533;[U&#65533;&#65533;X&#65533;&#65533;&#65533;&#65533;0G8&#65533;&#65533;&#65533;r<W&#65533;/Q&#65533;:&#65533;|0[\&#65533;.9&#65533;+0?C&#65533;&#65533;&#65533;	q
)&#65533;s	&#65533;&#65533;&#65533;&#65533;&#65533;<&#65533;&#65533;^&&#65533;&#65533;&#65533;s&#65533;J&#65533;!&#65533;aJ4&#65533;XtYv4B&#65533; &#65533;&#65533;&#65533;&#65533;
f	1&#65533;`&#65533;&#65533;&#65533;&#65533;
!
&#65533;&#65533;{f&#65533;f&#65533;_{&#65533;7&#65533;&#65533;6#&#65533;&#65533;&#65533;&#65533;&#2004;&#65533;&#65533;&#65533;M&#65533;&#65533;t&&#65533;t&#65533;$&#65533;&#65533; &#65533;{&#65533;&#65533;[&#65533;J&#65533;
 &#65533;	L&#65533;&#65533; T&#65533;&#65533;&#65533;&#65533;&#65533;&#65533;mLiD&#65533;&#65533;&#65533;&#65533;8&#65533;:&#65533;&#65533;&#65533;+&#65533;&#65533;&#65533;7&#65533;&#65533;&#65533;0	&#65533;&#65533;d8&#65533;&#65533;4&#65533;V&#65533;#2L	Q &#65533;p&#65533;*c
v&#65533;UET&#65533;&#65533;&#65533;9	&#65533;'j&#65533;&#65533;&#65533; '&#65533;&#65533;&#65533;&#65533;	&#65533; &#65533;&#65533;S&#65533;&#65533;&#65533;&#65533;&#431;|O&#65533;K&#65533;AE&#65533;Be&&#65533;&#65533;igb&#65533;&#65533;[&#65533;@I0)&#65533;&#65533;&#65533;Mp&#65533;RE&#65533;
&#65533;0g`
(`&#65533;&#65533;EK23KH&#65533;`X&#65533;}&#65533;&#65533;l0&#65533;p,&G&#65533;lP&#65533;&#65533;k&#65533;blxe W
&#65533;]&#65533;&#65533;W&#65533;  0&#65533;&#65533;&#65533;&#65533;&#65533;&#65533;&#65533;a&#65533;UqD&#65533;&#65533;jD&#65533;&#65533;,'8
M,&#65533;&#65533;&#65533;5o{&#65533;h&#65533;+ o&#65533;&#65533;&#65533;&#65533;E>T&#65533;&#65533;&#65533;zp &#65533;5	&#65533;&#65533; q&#65533;&#65533;&#65533;&#65533;&#65533;&#65533;&#65533;A
&#65533; &#65533;&#65533;P.!:&#65533;&#65533;'&#65533;.&#65533;q0Q&#65533;&#65533;&#65533;f0&#65533;wP]&#65533;&#65533;&#65533;&#65533;&#65533;&#65533;JB&#65533;&#65533;G&#65533;&#65533;&#65533;&#65533;&#65533;&#65533;&#65533;:J&#65533;&#65533;"&#65533;p(I&#65533;3&#65533;&#1116;&#65533; &#65533;&#65533;&#65533;F&#65533;&#65533;A &#65533;@ 
&#65533;q&#65533;&#65533;&#65533;@/&#65533;@/&#65533; &#65533;2&#65533;&#65533;*&#65533;&#65533;w]o&#65533;&#65533;&#65533;5&#65533;W&#65533;&#65533;&#65533;&#65533;&#65533;&#65533;/t&#65533;&#65533;&#65533;&#65533;a&#65533;T&#65533;&#65533;"&#65533;&#65533;&#1611;&#65533;6&#65533;M&#65533;&#65533;&#65533;S&#2001;P](&#65533;_&#65533;&#65533;P&#65533;&#65533;Od&#65533;&#65533;&#65533;B&#65533;&&#65533;!&#65533;&#65533;(&#65533;&#1101;A&#65533;&#65533;&#65533;&#65533;&#65533;&#65533;&#65533;F&#65533;9m[&#65533;p&#65533;&#65533;7j&#65533;A;&#65533;&#65533;&#65533;	&#65533;h{p?H&#65533;&#65533;C&#65533;&#65533;&#1229;%^D#9T&#65533;{&HeT&#65533;&#65533;\&#65533;&#65533;b&#65533;&#65533;&#65533;&#65533;&#65533;|	&#65533;U!LJ&#65533;&#65533;&#65533;$  &#65533;A&Ab&#65533;&#65533;p!&#65533;}&#65533;&#65533;`)&#65533;&#65533;&#65533;&#65533;}&#65533;&#65533;a&#65533;kUAY@ &#65533;0&#65533;&#65533;&#65533;#Y{&#65533;&#65533;%&#32880;&#65533; &#65533;  &#65533;&#65533;T&#65533;&#65533;M,q`n&#65533;\&#65533;:&#65533;&#1378;92&#65533;R&#65533;Y&#65533;q&#65533;1T&#65533;&#1123;p?&#65533;&#65533;o%&#65533;oS$o&#65533; &#65533;&#65533;&#65533;&#65533;uw&#65533;p	&#65533;&#65533;&#65533;2&#65533;&#65533;*;J&#65533;&#65533;0&#65533;&#65533;&#65533;&#65533;&#65533;&#65533;&#65533;I.&#65533;&#65533;P&#65533;`&#65533;s>&#65533;T#&#65533;8OqA@[&#65533;&#65533;&#65533;OP &#65533;&#65533;#&#65533;&#65533;q1&#65533;&#1136;&#65533;&#65533;"&#209;&#65533;!_z&#65533;&#65533;9QF&#65533;
&#65533;&#672;
&#65533;'<&#65533;_3!&#65533;&#65533;&#65533;&#65533;&#65533;&#65533;6	*8f&#65533;<&#65533;N&#65533;<z!(6&#65533;&#65533;`&#65533;l&#65533;B&#65533;&#65533;"&#65533;:YFb&#65533;q&#315;X&#65533;Nb&#65533;&#65533;&#65533;r&#65533;&#65533;&#65533;&#65533;q&#1441;&#1662;_&#65533; r;&#65533;1&#65533;h&#65533;6&#65533;&#65533;&#65533;&#65533;&#65533;&#65533;&#65533;&#65533;	&#65533;UQ*rl&#65533;O&#65533;T7W&#65533;&#65533;&#65533;NoA&#65533;@&#65533;n&#65533;&#65533;-t&#65533;&#65533;&#65533;~%<&#65533;)&#65533;U1G&#65533;&#65533;&#65533;&#65533;&#65533;F&#65533;&#65533; =&#65533;&#65533;D&#156;S&#65533;_&#65533;&#1134;&#65533;[B&#65533;&#65533;&&#65533;&#65533;&#65533;&#65533;]M&#65533;i&#65533;*&#65533;&#65533;&#65533;1j&#65533;6&#65533;	Q&#65533;&#65533;	&#65533;&#65533;&#65533;=&#65533;C@ f`!&#65533;:&#65533;1H&#65533;B&#65533;L@&#65533;h*&#65533;&#65533;&#65533;@&#65533;&#65533;r&#65533;&#65533;V^&0P
&#65533;&#65533;QA&#65533;&#65533;0&#65533;]Y&#65533;  7&#65533;&#982;*&#65533;Vd&#65533;&#65533;E,&#65533;&#65533;?4Yt	Y&#65533;&#65533;y@
&#65533;&#65533;D5~,N&#65533;&#65533;&#65533;&#65533;@ &#65533;@5 p&#65533;&#65533;&#65533;q &#65533;JpH
&#1601;	&#65533;`1$&#65533;3&#65533;:&#65533;&#65533; =}&#65533;e&#65533;&#65533;>&#65533;0c&#65533;3&#65533;	q&#65533;&#65533; &#65533;&#65533; @` J&#65533;^q&#65533;|%>&#65533;&#65533;&#65533;ap&#65533;&#65533;^&#65533;&#65533;3&#65533;;2R&#65533;x&#65533;&#1116;O&#65533;F&#65533;@ &#65533;&#65533; &#65533;	&#65533; &#65533;&#65533;&#65533;&#65533;&#65533;	&#65533;&#65533;&#65533;&#65533;O!&#65533;W&#65533;c#&#65533;r&#65533;<&#65533;&#65533;&#65533;N&#65533;2Qb&#65533;&#65533;&&#65533;&#2047;&#65533;&#65533;
&#65533;uF&#65533;&#65533;&#65533;"&;&#65533;&#65533;&#65533;	12&#65533;&#1611;&#65533;&#65533;Q &#65533;C&#65533;&#65533;,x&#65533;B&#65533;>&#65533;Q&#65533;D&#65533;-^&#280;Q&#65533;&#386;}2&#65533;h&#65533;&#895;&#65533;G~<ieH&#65533;,&#65533;&@M&#65533;O >IP&#65533;O7?{n)&#65533;L&#65533;W&#65533;D%5&#65533;&#65533;&#65533;&#65533;8&#65533;&#65533;LA&#65533;&#65533;F&#65533;&#65533;&#731;o&#65533;&#65533;&#65533;&#65533;+G&#65533;e&#862;E&#65533;Vm&#65533;k&#65533;	&#65533;&#65533; &#65533;#&#65533;&#65533;&#65533;&#65533;&#65533;8&#65533;TpU`8&#65533;4LSNAb&#65533; CV&#65533;f&#65533;)&#65533;a&#65533;&#65533;e&#65533;&#65533;&#65533;&#65533;&#65533;;:
>&#65533;W&#65533;&#65533;&#65533;;!&#65533;&#65533;&#65533;@&#65533;&#65533;&#65533;q&#65533;&#65533;'&#65533;X&#57527;q&#65533;&#65533;&#65533;&#65533;g&#65533;04&#65533;@&#65533;/&#928;Uq&#65533;+78&#65533;`&#65533;Qq&#65533;&#65533;&#65533;r0&#65533;&#65533;U&#65533;H&#65533;&#65533;&#65533;;&#65533;8&#65533;R&#65533;s&#65533; &#65533;&#65533;&#65533;J&#65533;&#65533;&#65533;&#65533;&#65533;&#65533;&#65533;&#65533;7&#65533;XA&#65533;&#65533;&#65533;&#65533;.&#65533;&#65533;&#65533;&#65533;&#65533; &#65533;HV&#65533;&#65533; &#65533;b&#65533;L&#65533;&#65533;&#65533; 0xMn&#65533;P!&#65533;&#65533;P&#65533;
bDt&#65533;A &#640; &#65533;L0&#65533;&#776;&#65533;>&#65533;&#65533;&#65533;"&#65533;r&#160;&#65533;&#65533;&#65533;@2&#65533;;&#65533;$-$((&#65533;&#65533;B&#65533;I&#65533;I&#65533;&#65533;&#65533;&#65533;&#65533; &#65533;A&#65533;c&#65533;!&#65533;&#65533;i&#65533;!a&#65533;&#65533;&#65533;
P0&#65533;&#65533;$&#65533;&#65533;xx&#65533;&#65533;17&#65533;&#65533;&#65533;r
&#65533;$0-*&#65533;&#65533;O&#65533;&#65533;Ab)&#65533;&#65533;a&#65533; E&#65533;`t&#65533;<&#65533;6v3&#65533;
&#148;&#65533;&#65533;p&#65533;rQG&#65533;&#65533;&#65533;Q2&#65533;9&#65533;&#65533;T9PPVY&#65533;U&#65533;Zm]&#65533;&#65533;3W&#65533;U&#65533;/{eCw&#65533;&#65533;&#65533;`&#65533;O&#65533;b(&#65533;&#65533;&#65533;iH&#65533;&#65533;&#65533;&#65533;&#65533;Zk&#65533;&#65533;&#1445;&#65533;T&#65533;v&#65533;&#65533;@"&#65533;&#65533;&#65533; #8&#65533;&#65533;* &#65533;8}&&#65533;b&#65533;u&#65533;&#65533;
5C&#65533;&#65533;L&#65533;gQ&#65533;I&#65533;m&#65533;I&#65533;a&#65533;&#65533;&#1219;*P&#65533;#z&#65533;&#65533;T@&#65533;&#65533;&#65533;n&#65533;&#65533;&#65533;TzXc&#65533;/&#65533;P.6&#65533;wFt&#65533;&#65533;&#65533;PFl_&#65533;9f&#65533;5&#65533;&#65533;2
&#65533;&#65533;&#65533;&#648;&#65533;&#65533;&#65533;&#65533;&#65533;&#65533;&#65533;&#65533;j&#65533;&#65533;&#65533;FA gZ&#65533;&#65533;M&#65533;&#65533;&#65533;&#65533;6)&#65533;&#65533;&#65533;&#65533;&#65533;&#65533;B&#65533;X|0C &#65533;&#65533;&#65533;8&#65533;Arwt(&#65533;&#65533;&#65533;&#65533;!&#65533;P&#65533;&#65533;&#65533;p{&#65533;cd&#65533;
&#65533;&#65533;&#65533;&#65533;)&#143;0,&#65533;+&#1803;&#65533;!&#65533;&#65533;&#65533;V&#65533;&#65533;&#65533;&#31624;&#65533;&#65533;[&#65533;
&#65533;&#65533;G&#65533;&#65533;&#65533;xGH&#65533;1&#65533;t&#65533;g&#65533;+n&#65533;.&#65533;&#65533;9&#65533;u&#65533;&#65533;/<&#65533;"F&#65533;&#65533;&#65533;&#65533;&#65533;A.x%&#65533;b&#65533;&#65533;&#65533;IG &#65533;&#65533;D&#65533;&#65533;&#65533;
&#65533;&#1140;&#65533;L0 &#65533;?`&#65533;&#142;1&#65533;&#65533;;&#65533;&#1009;&#65533;"&#65533;p&#65533; ]
&#65533;"&#65533;&#65533;&#65533;&#515;8)&#707;&#65533;&#65533;&#65533;&#65533;?&#550;x&#65533;&#65533;G|&#65533; D2x&#65533;&V&#65533;&#65533;&#65533;h&#65533;1&#65533;&#65533;&#65533;tS&#65533; (&#65533; &#65533;&#65533;&#65533;PF`&#65533;&#65533;
(&#65533;&#65533;&#65533;&#65533;%&#65533;EA&#645;&#65533;&#65533;&#65533;'b&#65533;<ncS&#65533;*&#65533;&#65533;&#65533;&#65533;&#65533;&#65533;&#65533;`&#65533;&#65533;&#65533;&#65533;&#65533;@&#65533;B!&#65533;3D&#65533;&#65533;A&#65533;&#65533;&#130;$"&#65533;p&#65533;?( E%&&#1098;M,&#65533;&#65533;&#141;&#65533;&#65533;&#65533;&#65533;&#65533;+S&#1030;y  lr&#65533;$ &#65533;&#65533;&#451;&#65533;&#65533;-&#65533;&#782;w&#65533;c-&#65533;&#65533;&#65533;&#271;&#65533;WC&#65533;&#65533;&#65533;"!@&#65533;!&#65533;&#65533;&#65533;&#65533;&#65533;&#65533;$&#65533;	R&#65533;&#65533;Aj&#65533;%&#65533;1&#65533;&#65533;&#65533;!0&#65533;&#65533;(a&#65533;&#65533;Q&#65533;&#65533;&#65533;&#65533;&#65533;?&#65533;GV&#65533;&#1173;&#65533;YFP&#65533;&#65533;	&#65533;7&#65533;&#65533;-s9]&#65533;&#65533;y_
&#65533;!&#65533;A&#65533;0B&#65533;&#65533;&#65533; &#65533;&#65533;&#65533;&#65533;&#65533;@&#65533;&#65533;&#65533;&#65533;&#65533;&#65533;&#65533;&#65533;Dc&#65533;n&#65533;M8&#65533;0&#65533;D&#65533;&#65533;&#65533;+@ &#65533;&#65533;M&#65533;&#65533;Fv&#65533;
&#65533;>&#65533;G&#65533;}&#65533;a8&#65533;8&#1026; $&#65533;&#65533;D&#65533;&#65533;?&#65533;&#65533;&#65533;U$&#65533;=&#65533;&#65533;&#65533;&#65533;&#65533;&#65533;?&#65533;&#65533;&#65533;A&#65533;&#65533;&#65533;&#65533;'&#65533;&#65533;&#65533;G7p&#1502;&#65533;&#65533;!&&#65533;?&#1056;&#65533;&#65533;c;--&#65533;t'&#65533;&#65533;&#65533;A&#65533;[H|&#65533; &#65533;&#65533;&#65533;	G8b&#65533;&#65533;C	a>&#65533;A&#65533;&#65533;YU&#65533;&#65533;H&#65533;L&#65533;3&#65533;|8&#65533;&#65533;n&#65533;&#65533;#i&#65533;NcLC&#65533;&#65533;&#65533;#&#65533;!}e&#65533;&#65533;A&#65533;&#65533; b&#65533;M&#65533;&#65533;&#65533;#&#1929;&#65533;&#65533;&#65533;L&#65533;&#65533;&#65533;&#65533;PA&#65533;&#65533;i7&#65533;&#65533;0&#65533;D&#65533;&#65533;PFA&#65533;&#65533;&#65533;3&#65533;&#65533;&#65533;&#65533;:`&#65533;h&#65533;&#65533;&#65533;!D&#65533;/yv&#65533;m&#1670;&#65533;&#65533;y(&#65533;&#65533;b&#65533;O;D&#65533;&#65533;3&#65533;rm&#65533;&#65533;&#65533;&#65533;&#65533;&#65533;)m&#65533;&#65533;Z&#1842;&#65533;a&#65533;&#65533;k]&#65533;D.r&#65533;`&#65533;JE;k&#65533;&#65533;!	&#65533;C-&#65533;&#65533;WV&#1530;&#65533;-K&#65533;&#65533;&#134;j&#65533;+&#65533;\x1&#65533;&#65533;&#60070;&#65533;&#65533;Od&#65533;&#65533;&#65533;{&#65533;&#65533;&#65533;
b,&#65533;&#65533;&#65533;B|&#65533; &#65533;o &#65533;&#65533;_&#65533;,9&#65533;&#65533;[z&#40183;&#65533;&#65533;&#65533;&#65533;Y&#65533;&#65533;&#65533;&#65533;&#65533;&#65533;&#65533;&#65533;Y16&#65533;&#770;&#65533;
i&#65533;EAD&#65533;&#65533;:v@&#65533;4bqT&#65533;&#65533;&#377242;&#65533;&#65533;"&#65533;&#65533;!,&#65533;&#65533; &#65533;V&#65533;&#65533;gAH&#65533;l&#65533; aSCO&#1037;&#65533;&#65533;&#65533;&#65533;P"&#65533;b&#65533;`Ow&#65533;3	&#65533;t&#65533;y E&#39187;&#65533;&#65533;c&#65533;0
&#42286;i&#65533;C &#65533;L&#1154;&#65533;&#65533; `&#65533;|7&#65533;&#65533;w&#65533;[ &#65533;c;&#1425;&#65533; 7&#65533;Cx&#65533;&#65533;&#65533;a] &#65533;@T&#65533;N&#65533; T!D&#65533;f&#65533;j&#65533;&#65533;&#65533;&#65533;&#65533;z22&#65533;e&#65533;g&#65533;&#65533;&#65533;&#65533;&#65533;n&#65533;,&#65533;)}I&#65533;&#65533;&#65533;z$&#65533;l&#65533;&#65533;&#655;
2&#1410;&#65533;&#65533; &#65533;&#65533;&#65533;&#65533;	&#65533;&#65533;&#65533;&#65533;Mu&#65533;E,&#65533;CO&#65533;H&#65533;&#65533;x&#65533;%|&#65533;&#65533;&#65533;&#65533;&#65533;B!&#65533;a&#65533;H!
bp,d&#65533;&#724;&#65533;&#65533;b&#1301;&#65533;&#65533;&#65533;w&#65533;X&#65533;&#65533;?>&#65533;(&#65533;&#65533;&#65533;V&#65533;ks&#65533;&#65533;&#65533;&#65533; gl&#65533;&#65533;&#65533;n&#65533;3"&#65533;&#65533;kA!&#65533;&#65533;n(&#65533;#&#65533;&#65533;&#65533;FT&#65533;.&#65533;&#65533; &#65533;2&#65533;&#65533;&#65533;&#303;&#65533;J&#65533;&#65533;&#13250;&#65533;&#65533;WH&#65533;&#65533;/&#65533;9v	Y&#65533;2&#65533;h&#65533;&#65533;&#65533;\&#65533;&#65533;&#65533;9&#65533;&#65533;&#65533;kq&#65533;/&#65533;&&#65533;X&#65533;h>&#65533;&#65533;	&#65533;S&#65533;&#65533;H&#65533;&h&#65533;&#65533;p&#65533;&#65533;z&#65533;&#65533;>v&#65533;&#65533;l.A+&#65533;n&#65533;&#65533;&#65533;}.w&#65533;C&#65533;s&#65533;&#65533;C5-&#65533;&#65533;f&#65533;&#65533; V<h&#65533;&#65533;0&#65533;&#65533;&#930; &#65533;&#65533;&#65533;M&#65533;&#65533;&#65533;V&#65533;C&#65533;&#65533;&#65533;&#65533;&#65533;@&#65533;@&#65533;_&#65533;&#65533;)&#65533;&#65533;&-&#873;o&#65533;&#65533;@-0@E&#65533;&#65533;	&#65533;]r&#65533;0&#65533;&#65533;z&#65533;&#65533;&#65533;&#65533;9#D:&#65533;&#65533;&#65533;, :&#65533;&#65533;^=&#65533;&#65533;3K&#65533;&#65533;L" &#65533;qp&#65533;&#65533;&#65533;6&#65533; ~f]]&#65533;&#65533;&#65533;&#65533;&#65533;&#65533;s}&#65533;&#65533;&#65533;&#65533;&#65533;o0&#65533;!&#65533;`&#65533;&#65533;A96&#65533;YJ&#65533;&#65533;&#65533;E&#65533;&#65533;&#65533;n"&#65533;F&#65533;&#65533;&#65533;&#65533;,] (&#65533;&#65533;&#65533;q&#65533;&#65533;A&#65533;|&#65533;&#65533;H&#65533;&#65533;+&#65533;/x&#65533;&#65533;h &#65533;&#65533;.&#65533;+9&#65533;3&#65533;-y&#65533;h&#65533;&#65533;Z&#65533;&#65533;&#65533;&#65533;z&#65533;vmS:&#65533;J&#65533;
&#65533;
&#65533;&#65533;&#65533;&#65533;3&#65533;N&#65533;,&#65533;#c&#65533;&#65533;z&#65533;&#65533;&#65533;#&#65533;&#65533;&#65533;I:&#65533;&#65533;&#65533;2"&#65533;&#65533;&#65533;"&#1922;&#65533;Z&#65533;&#65533;&#1709;&#65533;z-v&#65533;-&#65533;3&#65533;k&#65533;&#65533;&#65533;8&#65533;&#65533; (&#65533;!VAyj&#65533; &#65533;&#65533;&#65533;&#65533;&#65533;&#65533;&#65533;&#65533;&#65533; p9x`&#65533;c&#65533;6$&#65533;C&#65533;&#65533;&#65533;&#65533;8l&#65533;&#65533;&#65533; ;&#65533;:;|&#65533;&#65533;&#65533;>&#65533;@&#259;&#65533;:;&#65533;&#65533;@&#65533;&#65533;>,`&#65533;&#65533;j&#65533;O&#65533;?/&#65533;&#65533;1&#65533;!&#1614;a0&#65533;78&#65533;ld&#65533;&#65533;C(&#65533;{q&#65533;{&#65533;&#65533;&#65533;&#65533;&#65533;(&#65533;&#65533;&#65533;:E7t&#65533;6&#65533;&#65533;YjYD&#65533;&#65533;9&#65533;	&#65533;&#65533;&#65533;&#65533;&#65533; &#65533;+2 :&#65533;&#65533;%p&#65533;&#65533; k&#65533;&#65533;y&#65533;+&#65533;c&#65533; `t&#65533;T&#65533;&#65533;
&#65533;&#65533;&#65533;B&#65533;<x&#65533;
&#65533;P&#65533;&#65533;&#65533;&#65533;!&#65533;&#65533;&#65533;&#65533;&#65533;&#65533;@9&#65533;&#1027;)P&#65533;	&#65533;&#65533;	>&#65533;H&#65533;(&#65533;!&#65533;x4&#65533;&#1024;&#65533; &#65533;c&#65533;&#65533;a4&#65533;>H&#65533;@&#65533;&#65533;&#580;n&#65533;&#65533;:&#65533;I(.&#221;AS)&#65533;z&#65533;|&#65533;&#65533;)&#65533;8&#65533;&#65533;&#65533;&#65533;MX '@!&#65533; &#65533;P&#65533;O&#65533;9H&#65533;A?&#65533;&#65533;&#65533;&#65533;&#65533;9`&#65533;&#65533;&#65533;&#65533;0 &#65533;@>-P_&#65533;&#65533;&#65533;{&#65533;^[)1&#65533;h J$&#65533;BC&#65533;&#65533;g&#65533;@TI &#65533;+T	&#65533;:&#65533;
&#65533;&#65533;&#65533;&#65533;Am&#65533;1&#65533;&#65533; T&#65533;_P E&#65533;ghx&#65533;7xAV&#65533;'vcF&#65533;`&#65533;&#65533;&#65533;&#65533;e&#65533;&#65533;&#65533;&#65533;"b&#65533;&#65533;J"&#65533;8B'&#65533;&#65533;&#65533;h&#65533;&dB&#65533;iB&#65533;:P&#65533;&#65533;&#65533;L-&#65533;&#65533;&#65533;"&#65533;X~1&#65533;&#65533;%0&#65533;&#65533;3&#65533;&#65533;&#65533;X&#65533;&#65533;8&#65533;&#1055; X&#65533;&#65533;&#705;x&#65533;&#65533;&#65533;&#834;&#65533;"&#65533;|&#65533;&#65533;#x&#65533;_&#65533;&#65533;&#65533;&#65533;&#65533;- &#65533;_3&#65533;/&#65533;N&#65533;RN&#65533;&#65533;&#65533;X&#65533;0&#65533;:Z&#65533;&#265;&#898; &#65533;"&#65533;k&#65533;f&#65533;&#65533;&#65533;jt&#65533;&#65533;&#65533;&#65533;&#65533;&#65533; &#65533;	&#65533;|&#65533;B&#65533;&#65533;'&#65533;&#65533;;&#65533;&#65533;&#65533;&#65533;&#65533;&#278;&#65533;&#65533;&#348;&#65533;^B;&#65533;&#65533;Z&#1189;&#65533;&#65533;&#65533;&#65533;&#65533;&#65533;&#65533;h&#65533;&#65533;K&#65533;)&#65533;&#65533;h&0&#65533; &#65533;&#65533;&#65533;z&#65533;&#65533;:y&#65533;p&#65533;i&#65533;:H&#65533;&#65533;&#65533;@&#65533;&#65533;&#65533;&#65533;&#65533;&#65533;&#65533;&#65533;&#65533;7&#65533;&#65533;9&#65533;&#1542;Q&#65533;<&#65533;&#65533;&#65533;&#65533;0&#65533;H&#65533; &#65533;8&#1027;0&#65533;@&#65533;U&#65533;PR3[&#65533; &#65533;&#1539;=&#65533;&#65533;<&#65533;&#65533;@[&#65533;&#65533;&#65533;<SE&#65533;4&#65533;&#65533;3&#65533;&#65533;&#65533;&#65533;&#65533;+&#33154;&#65533;&#65533;&#65533;&#65533;&#65533;P&#65533;C&#718;)d&#65533; '&#65533;&#65533;&#65533;&#65533;!&#65533;b&#65533;&#65533;&#65533;X*&#65533;&#65533;&#65533;?0(&#65533;E&#65533;&#65533; Q&#65533;?U&#65533;%X&#65533;(&#65533;&#65533;&#65533;E`{&#65533;~S&#65533;@&#65533;&#65533;7&#65533;&#65533;&#65533;&#65533;DN&#65533;J&#65533;/8&#65533;&#65533;&#65533;&#65533;&#65533;&#65533;ixf&#65533;&#642;h&#65533;6y&#65533;-&#65533;k3&#65533;&#65533;&#65533;&#65533;&#65533; &#65533;&#65533;&#65533; &#65533;&#65533;&#65533;&#65533;B:&#65533;&#41020;&#65533;&#65533;&#65533;&#1559;&#65533;&#65533;,@&#65533;@&#65533;*&#1071;&#65533;&#65533;&#65533;&#65533;#&#65533;&#65533;j&#65533;"+&#65533;&#65533;&#65533;q&#65533;&#1754;B&#1810;&#65533;&#65533;&#65533;&#65533;q&#65533;&#65533;&#65533;&#65533;&#65533;&#65533;&#65533;&#14989;&#65533;&#65533;$&#65533;&#22695;
1&#65533;&#65533;&#1151;XM&#65533;&#65533;&#65533;&#65533;&#65533;5&#65533;&#65533;W&#65533;&#65533; s&#65533;0&#65533;n[t&#65533;;&#65533;::d8<M`&#65533;w&#65533;X&#65533;&#65533;&#65533;-`&#65533;&#1538;(&#65533;;L&#65533;&#65533;&#65533;&#65533;P&#65533;&#65533;KBNx&#65533;&#65533;.P&#65533;&#65533;&#65533;&#65533;F&#65533;k@&#65533;F&#65533;Yk&#65533;&#65533;$(&#65533;&#65533;T(T&#65533;&#65533;$(&#65533;&#65533;&#1628;Z&#65533;&#65533;&#65533;&#65533;&#65533;Y|&#65533;(&#65533;XZ&#65533;&#65533;&#65533;&#1321;&#65533;&#65533;&#65533;&#1513;M&#65533;&#65533;%&#65533;%&#65533;&#65533;%&#65533;[&#65533;&#65533;P8X&#65533;&#65533;&#65533;#&#65533;8&#65533;&#65533;[ 9&#65533;d&#65533;&#65533;X&#65533; p&#65533;ca&#65533; m&#65533;&#65533;;&#65533;&#65533;&#65533;&#65533;&#65533;&#65533;&#65533; 8&#65533;x&#65533;&#65533;3&#1792;@o:&#65533;@i&#65533;5&#65533;&#65533;,&#65533;Q&#65533;&#2627;`&#65533;&#65533;@&#65533;H&#65533;&#65533;&#65533;@&#65533;&#65533;&#65533; 80&#65533;)'=&#65533;=&#65533;R:&#65533;&#65533;HS9&#65533;G3&#65533;&#65533;:&#65533;&#65533;&#65533;&#65533;+&#65533;&#1341;&#65533;&#65533;9&#65533;4&#65533;&#65533;P&#65533;&#65533;@&#65533;H'8E|&#65533;&#65533;@&#65533;&#65533;&#65533;SF&#671896;&#65533;&#65533;y&#65533;5D&#65533;?X&#65533;r&#65533;&#42367;&#65533;k2&#65533;&#65533;?&#65533;&#65533;D,Q&#65533;BxiA&#65533;
&#65533;l0&#65533;&#65533;&#65533;=&#65533;#&#1538;3`&#65533;	&#65533;&#65533;hQA&#65533;h`UXY&#65533;i&#65533;&#65533;&#65533;&#65533;8&#65533;&#65533;2p&#65533;&#65533;@&#65533;&#65533;E(&#65533;&#65533;9&#65533;(&#65533;&#65533;v&#65533;&#65533;"b&#65533;&#65533;K&#65533;&#65533; c&#65533; v{W&#65533;&#65533;:&#65533;&#65533;~L"&#65533;&#65533;&#65533;:&#65533;"&#65533;"&:-&#65533;-*&#65533;-&#65533;&#65533;B&#65533;b&#65533;&#65533;&#65533;&#65533;&#65533;;&#65533;@w`&#65533;MY&#65533;&#65533;&#65533;2&#65533;&#1220;&#65533;&#1348;&#65533;
hE[&#65533;&#65533;%&#65533;&#65533;J&#65533;W&#65533;&#65533;&#65533;&#65533;j1^&#65533;E&#65533;w(&#65533;&#65533;eZ&#65533;&#65533;&#65533;&#519;&#65533;&#519;$&#65533;1>&#65533;&#65533;&#1629;&#65533;&#65533;Y2&#65533;Dk&#65533;6~&#65533;7F&#65533;x&#65533;F&#65533;&#65533;&#65533;&#65533;&#1020;S&#65533; &#65533;&#65533;7P&#65533;AF&#65533;7&#65533;&#65533;8F&#65533;Cn&#65533;@C&#65533;cC&#65533;Y&#65533;&#65533;&#1606;h&#1701;5&#65533;9&#65533;&#65533;L&#65533;&#65533;&#65533;A&#65533;&#65533;&#65533;&#65533;$ &#1691;M&#65533;wxZ&#65533;+&#65533;e&Ve&#65533;&#65533;&#65533;Z&#65533;Z&#65533;&#65533;&#65533;&#65533;&#65533;aj&#65533;&#65533;&#65533;&@[&#65533;&#65533;&#65533;&#65533;&#65533;h '}0Q&#65533;&#65533;&#65533;-5&#65533;&#65533;0;&#65533;[&#65533;-&#65533;(P&#65533;&#65533;@A&#1872;N&#51266; \&#65533;9&#65533;4h&#1221;&#65533;D&#65533;&#65533;&#65533;&#65533;&#516;&#65533;x&#65533;H&#65533;	&#65533;0S&#65533;&#65533;&#65533;"&#65533;&#65533;&#65533;@3&#65533;&#65533;]&#65533;#&#1325;&#65533;&#65533;&#65533;&#65533;&#65533;[x&#65533;&#1533;&#65533;&#65533;
&#65533;n&#65533;&#65533;&#65533;&#65533;&#65533;&#65533;p&#65533;&#65533;Qt H&#65533;&#65533;&#65533;&#65533;P&#1943;4|:A&#65533;9&#65533;&r$&#65533;&#65533;;&#65533;?&#65533;&#65533;0T&#65533;&#65533;D&#65533;&#65533;&#65533;v,&#65533;.*YW;&#65533;M}7`_&#65533;5&#65533;Kpn&#65533;&#65533;&#65533;&#65533;/@OS&#65533;&#65533;" U&#65533;&#65533;&#536;&#65533;&#65533;&#65533;&#65533;+o&#65533;-&#65533;&#65533;&#65533;@_&#65533;&#65533;_&#65533;
X`^@0&#65533;&#65533;2&#65533;K&#65533;&#65533;V&#65533;,&#65533;L&#65533;w@GJ&#65533;4&#65533;8PxH&#65533;H"&#65533;I2L&#65533;&#65533;&#65533;p&#65533;(J&#65533;o]&#65533;&T8&#65533;&#65533;&#65533;&#65533;&#813;&#2002;LF&#65533;H.&#624;e&#1631;&#65533;T&#65533;1d&#65533;U&#65533;#&#65533;&#65533;Um&#65533;&#65533;&#65533;8&#65533;?(&#65533;N0)&#65533;&#65533;&#65533;=&#65533;&#65533;&#1281;:,&#65533;d&#65533;h&#1669;0&#65533;w&#65533;&#65533;3&#65533;&#65533;IF&#65533;FH&#65533;>T&#65533;Y&#65533;&#65533;&#65533;&#65533;&#65533;&#65533;U&#65533;9&#65533;&#65533;&#65533;&#65533;&#65533;&#65533;0&#65533;-$&#65533;&#65533;5&#65533;&#65533;Y&#65533;&#65533;&#65533;$&#65533;2vY&#65533;&#65533;&#65533;&#65533;c&#65533; eT&#65533;&#65533;&#65533;,&#65533;:&#65533;^Z,^,&#1412;&#65533;uo&#65533;&#65533;&#65533;w &#65533;&#65533;&#65533;&#65533;&#897;&#65533;&#65533;&#65533;V&#65533;&#65533;X&#65533;&#65533;k&#65533;0&#65533;&#65533;@&#65533;&#65533;-(&&#65533;&#65533;&#65533;P&#65533;M&#65533;&#65533;{&#65533; +&#1256; &#65533;&#65533;&#65533;F&#65533;C +p&#65533;pf=&#65533; K&#65533;&#65533;f&#65533;&#65533;&#65533;unyE
0&#65533;&#65533;&#65533;/h&#65533;&#65533;=&#65533;r.g&#65533;A&#65533;&#65533;&#65533;! &#65533;
P:0&#65533;&#65533;+&#65533;&#65533;>d&#65533;0&#65533;&#65533;+%)&#65533; &#65533;&#65533;.&#65533;n(h&#1613;&#65533;&#1557;&#515;`h&#65533;I&#65533;&#65533;&#836;1WK&#65533;&#65533;T&#65533;5
&#65533;&#65533;&#65533;&#65533;}5&#1118;&#65533;|5&#65533;&#1153;&#65533;&#65533;&#65533;^&#65533;k&#65533;&#65533;&#65533;&#65533;&#65533;&#65533;.&#65533;Y&#65533;
&#65533;R&#65533;&#65533;JE&#65533;&#65533;&#65533;|Z_&#65533;&#65533;i&#65533;&#65533;i&#65533;~t7&#65533;-&#65533;&#65533;
&#65533;9&#65533;6&#65533;&#65533;h	g	&#65533;w&#1682;P&#65533;&#65533;2&#65533;&#65533;&#65533;j&#65533;&#65533;+j&#65533;&#65533;m&#65533;&#65533;6 &#65533;&#65533;&#65533;N&#65533; &#65533;q&#65533;EQ&#65533;s3k&#65533;&#65533;V`A&#65533;&#65533;&#65533;3vAh3`r &#65533;&#65533;`,h&#65533;K&#65533;;&#65533;&#65533;&#65533;|&#65533;&#65533;&#65533;&#65533;&#65533;"&#65533;D)&#65533;(&#1139;&#65533;-FL&#65533;"&#65533;&#65533;&#787;&#65533;&#65533;&#65533;&#65533;&#65533;&#65533;2&#65533;|z&#65533;&#65533;&#1571;&#65533;&#65533;}G&#65533;&#65533;&#65533;9v &#65533;&#65533;|am&#65533;cn&#1830;&#65533;&#65533;&#65533;&#65533;^&#65533;J&#65533;&#65533;&#65533;&#65533;n&#65533;/&#65533;-&#65533;&#65533;m&#65533;N&#65533;&#65533;&#65533;&#57712;&#65533;&#65533;&#586;&#65533;&#65533;3&#65533;_&#65533;V&#65533; &#65533;?&#65533;f&#65533;&#65533;&#53615;&#1606;&#65533;~o&#65533;&#65533;&#65533;&#65533;m~&#65533;yY&#41786;p&#65533;&#65533;&#65533;0&#65533;&#65533;;&#65533; &#65533;&#65533;p&#65533;&#65533;&#65533;&#65533;M&#65533;=&#65533;`&#65533;&#535;<=*&#65533;&#65533;&#65533;&#65533;[q&#65533;x&#65533;&#65533;I&#65533;IM
&#65533;u-&#65533;By&#65533;c&#65533;&#65533;!k&#65533;&#65533;HI&#65533;#m&#65533;m@%8&#65533;U&#65533;|k&#65533;&#65533;&#65533;&#65533;,'%&#65533;r[&#65533;f(#>&#65533;)&#964;{&#65533;Xs&#65533;r&#65533;l0-7t&#65533;r&#65533;&#65533;g&#463;&#65533;5&#65533;&#65533;0&#65533;&#65533;g&#65533;5&#65533;5&#65533;&#65533;&#65533;7}<&#65533;&#65533;l&#65533;'&#65533;&#65533;&#65533;:&#65533;&#65533;&#65533;&#65533;&#65533;G}@&#65533;}3 y&#65533;@}&#65533;V&#65533;\P&#65533;{,&#65533;&#65533;&#65533;&#65533;&#65533;L W&#65533;&#65533;0&#65533;&#65533;&#65533;&#65533;&#65533;7&#65533;&#65533;&#65533;&#65533;7&#65533;K?&#65533;&#65533;m&#65533;B &#65533;D&#65533;&#65533;&#65533;~&#65533;&#65533;Py&#65533;=1p6x&#65533;&#65533;&#65533;&#65533;&#923;Oa{&#65533;RW&#65533;&#65533;Gy&#450;8&#65533;B@&#65533;3J&#65533;, v&#65533;`&#65533;O&#1087;P&#65533;&#65533;&#65533;&#65533;&#65533;#X1&#65533;&#65533;&#65533;&#65533;T&#65533;H&#65533;@R&#65533;_Sq&#65533;&#65533;O&#65533;P&#65533;&#192;&#65533;$&#662;.&#65533;&#65533;ty&#65533;&#65533;I&#65533;&#65533;`&#65533;&#65533;&#65533;'&#65533;&#65533;T&#65533;&#65533;&#65533;b&#65533;&#65533;&#65533;&#65533;&#65533;&#65533;&#65533;/&#65533;1{&#65533;&#65533;A&#65533;#_N))&#65533;E*&#1518;^&#65533;&#65533;+v,&#1650;f&#65533;"&#65533;&#65533;]&#65533;8h	B).&#65533;&#65533;&#65533;&#65533;&#65533;k&#65533;I&#65533;&#65533;E&#65533;&#65533;&#65533;&#3907;Q&#65533;&#65533;&#65533;&#65533;?&#65533;IP1~&#65533;J&#65533;T-y&#65533;&#65533;4,&#65533;&#65533;&#65533;>%&#65533;&#65533; cT&#65533;P&#65533;A}2B&#644;&#65533;&#65533;&#65533;;6&#65533;&#65533;xi#D&#65533;w&#65533;A&#65533;y&#65533;&#65533;&#65533;8&#65533;;&#65533;%w-z9&#65533;&#65533;&#927;;/&#65533;&#65533;&#65533;?&#65533;#&#65533;A&#1077;&#745;&#65533;&#65533;pp&#65533;U-e&#65533;#&#65533;&#65533;&#65533;&#65533;)&#65533;h&#65533;&#65533;&#65533;&#792;&#65533;7&#65533;	>s&#65533;&#65533;Js`&#65533;T&#65533;&#65533;"Bp&#65533; &#65533;"!&#65533;*&#65533;&#65533;~&#65533;S&#65533;&#65533;&#65533;&#65533;&#65533;&#65533;&#65533;&#65533;&#65533;&#65533;G&#65533;`&#65533;&#65533;&#65533;&#65533;H!Ea8&#65533;a&#65533;&#65533;j&#65533;&#65533;&#65533;&#65533;&#65533;&#65533;#?&#1184;	0&#65533;Y&#65533;&&#65533;&#65533;d&#65533;%hr\	&#65533;&#65533;X&#1440;2&#65533;"4&#65533;&#65533;&#65533;&#65533;P&#65533;M&#65533;&#65533;@&#65533;&#65533;&#65533;&#65533;e"X)&#65533;&#65533;e&#65533;&#65533;?&#65533;&#65533;&#1882;  K&#65533;k&#65533;4B&#65533;&#65533;&#65533;&#65533;&#65533;q]w  A9&#65533;&#65533;&#65533;?&#988;#,&#65533;&#12389;&#65533;Xz&#65533;]z&#65533;&#65533;lr1R&#65533;E!(&#65533; w&#65533;&#65533;&#65533;K&#65533;&#65533;&#65533;b&#65533;F0\&#65533;"&#65533;2xD&#65533;1&#65533;lC&#65533;4r&#65533;Mgv%&#65533;&#65533;/&#65533;&#65533;P/c&#65533;&#65533;$XF&#65533;# &#65533;&#65533; 9&#65533;&#65533;3(&#65533;&#65533;&#65533;Q8#&#65533;U&#65533;&#65533;C-&#65533;&#65533;&#65533;&#65533;&#65533;`&#65533;
&#65533;&#65533;rX&#65533;&#65533;&#65533; &#65533;&#65533; &#65533;
X&#65533;&#65533;?C&#65533;&#65533;)&#65533;&#65533;&#65533;?&#65533;&#65533;&#65533;&#65533;&#65533;(P&#65533;2&#65533;&#65533;&#65533;(&#65533;X&#65533;d1&#1092;SM5a&#65533;l&#65533;&#65533;&#65533;t&#65533;;&#65533;&#139;(l&#65533;\%&#65533;&#65533;&#65533;&#65533;R&#65533;r&#65533;&#65533;$"tC]&#65533;&#65533;G&#65533;&#65533;?&#65533;&#65533;&#65533;&#65533;SQF&#65533;r-&#65533;&#65533;?P&#65533;&#65533;&#65533;l~&#65533;@[&#65533;&#65533;dB&#65533;&#65533;F[d&#65533;&#65533;&#65533;HlZ&#65533;@&#65533;?&#65533;D&#65533;'&#65533;&#660;"&#65533;&#65533;7t&#65533;ye&#65533;&#65533;4&#65533;7Bu$A&#65533;-&#65533;&#65533;}b&#65533;&#65533;\m&#65533;]&#65533;&#65533;`&#65533;&#65533;-)&#65533;&#65533;&#65533;Hs&#1977;&#65533;D[&#65533;&#65533;t_E&#65533;F&#65533;q5E&#65533;&#65533;&#65533;&#65533;&#65533;&#65533;&#65533; &#65533;&#65533;42&#65533; &#65533;>&#65533;&#1147;&#65533;!7&#65533;p/&#65533;&#65533;	&#65533;s&#65533;#&#65533;&#65533;~f&#65533;;&#65533;&#65533;-&#65533;&#65533;&#65533;&#65533;&#65533;&#65533;6d&#65533;(m
>[u_&#65533;?&#65533;&#65533;)&#65533;&#65533;o&#65533;&#65533;A&#65533;&#65533;>&#65533;&#65533;&#65533;&#65533;k&#65533;&#65533;&#65533;&#65533;&#65533;&#65533;&#65533;`&#65533;l`&#65533;5x&#65533;&#65533;&#65533;&#65533;&#65533;&#65533;&#65533;&#193;&#65533;&#65533;:&#65533;&#65533;"$&#65533;d8&#65533;8(&#65533;)&#65533;&#65533;&#65533;(&#65533;&#65533;3&#65533;B0&#65533;&#65533;X
&#65533;&#65533;B&#65533;&#65533;&#65533;(&#1601;&#65533;2&#65533; &#65533;&#65533;&#65533;&#65533;&#65533;&#65533;&#195;D&#65533;%)&#65533;&#65533;?&#65533;p&#65533;&#65533;dV/BK&#65533;&#65533;&#65533;<1&#65533;&#65533;B&#1038;&#65533;&#65533;&#65533;&#65533;S&#65533;&#149;#L&#65533;IA&#65533;&#65533;5&#65533;b!&#65533;e(&#65533;&#65533;4H&#65533;c&#65533;&#65533;c&#65533;&#65533;&#65533;H&#65533;c&#65533;&#65533;y&#257;"6&#65533;&#65533; 0&#65533;Q&#65533;&#65533;3&#65533;&#65533;C&#65533;&#65533;&#65533;&#65533;T\BY&#65533;C$&#65533;@j&#65533; &#65533;jE+0A&#65533;;&#65533;:H&#65533;(&#65533;&#65533;m&#65533;&#65533;&#65533;&#65533;&#65533;' &#398;	 &#65533;&#65533;-h&#65533;o&#65533;&#65533;"&#65533;
Mz&#65533;&#65533;&#65533;&#65533;&#65533;c7&#65533;%(&#65533;0&#795;&#65533;&#65533; &#65533;&#65533;&#65533;F&#65533;&#65533;t&#65533;((0&#65533;1Z&#65533;&#65533;&#65533;a3&#65533;&#65533;&#65533;&h&#65533;7&#65533;&#65533;&#65533;.G&#65533;&#65533;$&#65533;8&#65533;&#65533;%&#65533;&#65533;&#65533;&#65533;&#65533;&#1060;&#65533;&#416;"&#65533;B&#65533;0&#736;DL<&#65533;b&#65533;&#65533;-,|&#65533;D@R&#65533;&#65533;$&#65533;1&#65533;&#65533;n~&#65533;5&#65533;!&#65533;7&#65533;q(E_&#65533;&#65533;Bm/&#65533;&#65533;&#65533;W&#65533;&#65533;&#847;&#65533;&#65533;AU&#65533;&#65533;&#65533;&#65533;:-&#65533;u&#65533;&#65533;&#1401;&#65533;&#65533;&#65533;&#65533;&#65533;&#65533;P@$&#65533;&#1542;*q&#65533;&#65533;&#65533;P&#65533;%`&#65533;T&#65533;&#65533; PB &#65533;C&#65533;m&#65533;-.&#65533;&#65533;?&#439;\5&#65533;]&#65533;B&#65533;&#65533;&#65533;c&#65533;_&#65533;&#65533;&#65533;$&#65533;7L&#65533;9&#65533;p d&#65533;`S&#65533;&#65533;&#65533;&#65533;^&#65533;kH&#65533;:&#65533;q&#65533;&#1390;&#65533;&#65533;U}&#65533;$&#65533;F) B&#65533;&#65533;88A,J&#65533;&#65533;YeY&#65533;<Q,	&#65533;&#65533;?&#65533;&#1536;&#65533;L&#65533;&#65533;@	&#65533;&#65533;&#65533;&#1537;&#65533;ndVO&#65533;&#65533;9&#65533;`&#65533;&#65533;&#65533;#0&#65533;?J&#65533;&#65533;$&#65533;q&#1317;B&#65533;7@&#65533;
L&#65533; &#65533;s&#65533;q&#65533;&#65533;&#65533;&#65533;&#65533;9&#65533;&#65533;V&#65533;&#65533;&#65533;2&#65533;&#65533;
&#65533;gHA&#65533;&#65533;&#65533;"&#65533;&#65533;&#65533;*&#65533;	&#65533;p$n	&#65533;&#65533;x&#65533;#&#65533;&#65533;.) &#65533;&#65533;&#65533;3a&#65533;1&#65533;&#65533;&#65533;&#65533;&#65533;&#1532;&#65533;&#65533;I~y&#65533;&#65533;&#418;'&#65533;&#65533;&#65533;A&#65533;&#65533;h&#65533;=(&#65533;&#65533;K~&#65533;&#65533;$&#65533;&#65533;&#65533;0&#65533;&#65533;&#65533;&#65533;&#65533;T"&#65533;&#65533;Q&#65533;&#65533;2&#65533;&#65533;Sj'&#65533;ZK&#65533;qNs"7Z&#65533;M&#65533;VSP&#65533;`a.&#65533;?6&#65533;7&#65533;'j &#65533;&#65533;P&#65533;&#65533;&#65533;8&&#399;&#65533;l~&#65533;&#65533;&#65533;6]	&#787;"&#65533;&#65533;t8&#65533;Z&#1446;t&#65533;&#65533;&#65533;&#65533;!*&#65533;&#65533; &#65533;&#53014;8#_I&#65533;&#65533;&#65533;P&#1567;A&#65533;&#65533;&#65533;{&#65533;#&#65533;&#65533;&#192;&#65533;&#65533;&#65533;Y.&#605;P&#65533;u&#65533;8&#65533;$&#65533;#&#65533;&#65533;G7-&#65533;&#65533;&#65533;&#65533;&#65533;&#65533;&#65533;\&#65533;&#65533;&#65533;&#65533;&#65533;Q2iKS@&#65533;&#65533;tK(&#65533;&#65533;_&#65533;&#1727;&#65533;/&#65533;&#65533;?Lr&#65533;`&#65533;&#65533;&#1177;F&#549;e&#65533;jX&#65533;&#65533;&#65533;t&#65533;Y&#65533;&#65533;<e&#65533;N5&#65533;&#65533;A&#65533;<b'&#65533;8&#65533;&#65533;Q&#65533;$3HA&#65533;&#65533;r	Ve%&#65533;&#65533;&#65533;&#65533;t&#65533; &#65533;&#65533;,J&#65533;xD	&#65533;@&#65533;e4&#65533;&#65533;jg;t&#65533;Y&#65533;&l_&#65533;_5L&#65533;&#65533;&#65533;?&#65533;q&#65533;NTA&#65533;`&#65533;&#65533;=&#65533;&#65533;&#65533;b&#65533;9&#65533;&#65533;&#65533;&#65533;&#65533;&#65533;&#65533;&#188;!&#65533;&#65533;&#65533;&#65533; &#65533;`x&#65533;&#65533;X(&#65533;&#65533;p&#65533;+ &#65533;	Y-&#65533;&#65533;&#65533;}o&#65533;Ep&#65533;
&#65533;8{oI&#65533;&#65533;&#439;`5&#65533;&#65533;&#65533;a&#65533;0i&#65533;&#458;>&#65533;!
&#65533;&#172;&#65533;^&#65533;l&#65533;&#65533;G&#65533;&#65533;&#65533;p;v&#65533;Z&#65533;&#65533;6&#65533;&#65533;&#65533;k&#65533;k}&#65533;&#65533;&#65533;nXL&#65533;&#65533;aY,&#65533;&#1626;&#65533;&#1270;&#899;0&#65533;
/&#65533;&#65533;0&#65533;&#65533;&#65533;&#65533;&#65533;#'&#65533;&#65533;?&#65533;$&#65533;&#65533;|&#65533;&#65533;&#65533;&#65533;&#65533;&#65533;&#65533;&#65533;&#65533;%M&#65533;G"P&#65533;&#65533;&#65533;m&#65533;+&#65533;hZ&#65533;	<&#65533;G=&#65533;:&#65533;?z&#65533;B=&#65533;#&#65533;F
&#65533;&#65533;&#65533;&#65533;FH&#65533;&#65533;&#65533;&#65533;&#65533;GI&#65533;p&#65533;^S*&#65533;&#65533;&#65533;&#65533;&#65533;&#65533;%c	&#65533;&#65533;
&#65533;&#4438;4&#65533;%&#65533; &#65533;&#65533;;&#65533;4&#65533;&#65533;-I&#65533;A&#65533;q|&#65533;&#65533;&#65533;&#65533;J&#65533;^ &#65533;k &#65533;.)&#65533;&#65533;X&#65533;&#65533;%&#65533;&#65533;&#65533;?&#65533;&#65533;Y&#953;&#65533;&#65533;&#65533;}&#65533;&#1827;&#359;&#65533;%E&#65533;&#65533;gt&#65533;
&#65533;Bg&#65533;&#65533;4L&#65533;#&#65533;&#65533;MZ&#65533;Bm&#65533;#&#65533;&#65533;&#530;8&#65533;&#65533;3&#65533;WD&#65533;J&#65533;&#65533;Al&#65533;"y&#65533;&#65533;/\&#65533;&#65533;0&#65533;,<&#65533;,PP&#65533;&#65533;P\&#65533;&#65533;B,&#65533;&#65533;&#65533;&#65533;/A&#65533;K&#65533;A&#65533; &#65533;$&#65533;}U&#65533;/&#65533;"T&#65533;&#65533;&#65533;W>&#65533;|&#65533;2&#65533;&#65533;&#65533;A&#65533;&#65533;&#65533;&#65533;u&#65533;Np&#65533;S&#65533;&#770;Az&#65533;J&#65533;AXJX&#65533;&#65533;\&#65533;$ &#65533;&#65533;&#65533;!s&#65533;E%&#65533;&#65533;Z&#65533;&#65533;&#65533; &#65533;&#65533;&#65533;q&#65533;|&#1589;D ~|&#65533;&#65533;7&#65533;&#65533;Tm&#65533;WPB<"&#65533;OK&#65533;B&#65533; &#65533; &#65533;&#65533;D&#65533;E&#65533;A&#65533;&#65533;&&#65533;&#65533;&#65533;l&#65533;Wl
&#65533;bI)&#65533;&#65533;E9&#65533; &#1593;FX<^&#65533;"&#65533;&#65533;A&#65533;J|&#65533;K&#65533;&#65533;?PLq&#65533;&#65533;&#65533;C&#65533;&#65533;&#65533;4<&#65533;K&#1283;Y&#65533;&#65533;,&#65533;&#65533;&#65533;	&#65533;T&#65533;&#65533;X,&#65533;|E5&#65533;1T#6^&#65533;A[&#65533;q1&#65533;6"D8J&#65533;&#65533;&#65533;&#65533;&#65533;@&#888;&#65533;?@&#65533;6&#65533;&#65533;f&#65533;&#65533;A&#65533;!&#65533;!3&#65533;&#65533;?&#65533;&#65533;&#65533;x&#65533;<&#65533;&#65533;Ah&#65533;8uE
 &#65533;&#65533;&#2015;!&#65533;&#65533;&#65533;	&#65533;Q&#65533;&#65533;&#65533;&#65533;&#65533;&#65533;&#65533;&#65533;l&#65533;G&#65533;l`"&#65533;&#65533;C&#65533;9&#65533;&#65533;/(&#65533;"&#65533;&#65533;y&#65533;&#65533;sM&#65533;	s&#65533;&#65533;1&&#65533;@y)&#65533;'p&#65533;	&#65533;>&#65533;&#65533;%&#65533; BBQ&#65533;H&#65533;(&#65533;F&#65533;A&#65533;\&#65533;@&#65533;&#65533;AB)&#65533;&#65533;?&#65533;&#65533;&#65533;&#65533;Jp&#65533;J$SK|eO&#65533;!&#65533;A&#65533;&#65533;?&#1555;z &#65533;?&#65533;W&#65533;&#65533;A&#65533;c&#65533;QD&#65533;-&#1701;]&#929;&#65533;M"J(&#65533;B&#65533;&#65533;&#65533;&#65533;&#65533;^&#65533;&#65533;+&#65533;&#65533;T&#65533;-&#65533;&#65533;&#65533;&#65533;&#65533;O%V&#65533;PeR&#65533;eJX&#65533;c"&#65533;d&#65533;&#65533;A&#65533;&#217;&#65533;&#65533;"&#65533;W&#65533;SKts&#65533;&#1953;&#65533;74C&#65533;$&#65533;a&#1441;T&#65533;aKt&#65533;S&#65533;b&#65533;\&#65533;"&#65533;&#65533;dPB8&#65533;ak&#65533;&#65533;&#65533;&#65533;Xp"&#65533;qE&#65533;=&#65533;r&#65533;es&#65533;E&#65533;d&#65533;KD&#65533; &#65533;2&#65533;&#65533;8&#65533;&#65533;#B&#65533;&#65533;v&#65533;&#65533;yl&#65533;&#65533;&#65533;&#65533;&#65533;?L&#65533;&#65533;&#65533;?,@=&#65533;10C;F&#65533;&#876;&#65533;
,&#65533;Al&#65533;9^JP6C&#65533;&#65533;f&#65533; >&#65533;_;&#65533;&#65533;A&#65533;&#65533;KD&#321;&#65533;3&#65533;&#65533;&#65533;&#65533;:V&#65533;&#65533;c&#65533;&#65533;&#65533;\&#65533;9&#65533;<&#65533;&#65533;&#65533;&#65533;&#65533;@K&#65533;D&#65533;@&#65533;&#65533;&#65533;&#808;&#65533;!2D
&#65533;&#65533;&#65533;[&#65533;&#918;lid5Q	&#258;%&#65533;%&#65533;&#65533;&#65533;&#65533;&#65533;&#65533;&#65533;&#65533;I&#65533;/p 3&#65533;&#65533;?&#65533;&#65533;`&#65533;Q&#65533;109T&#65533;10&#65533;&#65533;;(7&#65533; 7p&#65533;&#65533;0P&#65533;&#65533;&#65533;e&#65533;K&#65533;&#65533;&#65533;&#65533;F&#4252;A&#65533;@TFA&#65533;&#65533;"m&#65533;N&#65533;\J&#65533;B2&#65533;&#65533;%SO&#65533;&#65533;&#65533;&#65533;;&#258;&#65533;&#65533;&#65533;=!&#65533;u&#65533;#J&#65533;%&#65533; D 8&#65533;&#1954;Z|&#65533;A&#65533;&#65533;?&#65533;``b&#65533;&0&#65533;&#65533;Dp2'&#65533;&#65533;bWx&#488;J&#65533;&#65533;dI&#65533;0X&#65533;e&#65533;'BG&`&#65533;Y&#65533;&#65533;Kd&#65533;A&#65533;J&#65533;f&#2041;%&#65533;&#65533;"JF&#65533;&#65533;&#65533;p&#65533;F&#65533;&#65533;&#65533;&#65533; &#65533;&#65533;gXhB&#65533;&#65533;&#65533;&#65533;?&#65533;!m^^@&#44382;u
w&#65533;^&#65533;&#65533;&#65533;?8p&#65533;&#65533;*&#65533;'Y&#65533;&#65533;b&#65533;&#31232;@&#65533;&#65533;X$ &#65533;&#65533;-2&#65533;f&#65533;+J$C&#65533;t&#324;&#65533;&#65533;&#65533;Afs$&#65533;&#65533;&#65533;&#263;J&#65533;S&#65533;&#65533;&#65533;C2&#65533;&#65533;&#65533;b+Jh&#65533;X&#65533;)J&#65533;W&#65533;A&#65533;&#670;&#65533;&#65533;&#65533;@&#65533;&#65533;(2&#65533;YQ&#65533;At&#65533;&#65533;T&#65533;AT&#65533;&#65533;
&#65533;(B(&#65533;?&#65533;d&#762;&#65533;%&#65533;`&#65533;&#65533;'&#65533;&#65533;J&#65533;&#65533;d&#65533;	&#65533;&e&#65533;	D;&#65533;&#65533;b)7x&#65533;&#65533;z`K &#65533;Pv&#65533;Q&#65533;&#65533;&#65533;!&#65533;A?(&#65533;'&#256;&#65533;pD;8&#65533;&#65533;&#65533;&#65533;Q ,Z&#65533;a@&#65533;&#65533;&#65533;&#1622;m,,EJ8&#65533;&#65533;f<&#65533;&#605;=&#65533;&#65533;&#65533;&#65533;ku&#65533;&#65533;&#65533;&#65533;&#65533;)h&#65533;&#65533;&#65533;&#65533;&#65533;&#65533;iN	W&#65533;&#65533;&#65533;&#65533;@L&#65533;u&#65533;&#65533;? n&#65533;&#183;J&#65533;&#65533;I&#65533;KPF8&#65533;*X(&#883;&#65533;`&#65533;?&#65533;&#65533;&#65533;&#65533;&#65533;&#65533;@&#65533;&#65533;&#65533;g&#65533;&#65533;&#65533;=&#365;&#65533;&#65533;5a&#65533;(&#65533;&#65533;&#65533;&#65533;&#65533;JE&#65533;!.&#65533;&#65533;&#65533;&#65533;&#65533;!&#65533;&#65533;.h0	BP&#65533;BG"&#261;&$B&#65533;&#65533;&#65533;&#65533;&#65533;m&#65533;JE&#65533;"Jt&#65533;?X&#65533;Y0&#65533;KLlWh&#65533;&#65533;&#65533;C&#65533;&#65533;k&#65533;(&#65533;j&#65533;h&#65533;&#65533;f/J&#65533;@2&#65533;&#65533;&#65533;&#65533;&#65533;&#65533;&#65533;&#65533; &#65533;T(,5&#65533;&#65533;.js,&#65533;&#65533;B&#65533;j&#65533;<&#65533;&#65533;?~E&#65533;v&#65533;B&#65533;"MCP&#65533;&#65533;&#65533;&#65533;ZA&#65533;&#65533;XR<&#65533;&#65533;&#65533;&&#908;l&#65533;h&#65533;&#65533;&#65533;&#65533;(`&#65533;&#65533;!PL#\&#23786;&#65533;%&#65533;&#65533;p&#65533;&#65533;&#65533;C&#65533;:&0&#65533;r&#65533;&#65533;s&&#65533;&#65533;&#65533;&#65533;&#65533;&#65533;V&#65533;&#65533;N&#65533;&#65533;&#684;\&#65533;?&#65533;&#65533;m&#65533;&#65533;3h&#65533;&#65533;&#65533;Ky&#65533;&#65533;13q&#65533;:&#65533;&#65533;?&#65533;BI&#1536;&#65533;WIH&#65533;&#65533;p&#65533;&#65533;&#65533;&#65533;&#65533;C&#65533;&#65533;&#65533;&#65533;L&#65533;A&#65533;&#65533; &#65533;J&#65533;
&#65533;&#65533;&#65533;1H&#1121;&#1328;BsdNG&#65533;&#65533; &#65533;h&#65533;rD&#65533;B&#65533;1B&#65533;&#65533;!=&#65533; F'&#65533;*&#65533;&#65533;N&#65533;&#65533;(%H&#65533;&#65533;<r&#590;&#65533;}&#65533; P6&#65533;?&#65533;_&#65533;&#65533;&#65533;&#65533;d"&#65533;&#65533;&#65533;&#65533;|E1&#65533;&#65533;'D&#65533;-&#65533;&#65533;2&#65533;&#65533;A&#65533;D3,-&#65533;&#65533;&#65533;&#65533;D&#65533;B#&#65533;-&#65533;q^3&#65533;&#65533;&#65533;C&#65533;S\&#65533;/z&#65533;&#65533;!&#65533;&#65533;&#65533;:&#65533;
 &#65533;&#65533;2&#65533;c&#12725;#D&#65533;H&#65533;A&#65533;&#65533;5v,5B&#65533;K&#65533;Y&#65533;_&#65533;&#65533;?`c&#65533;&#65533;D&#65533;8*B&#65533;6z&#65533;&#65533;&#65533;{&#65533;Jy&#65533;&#65533;&#65533;D&#65533;&#65533;&#65533;&#65533;	(?"p1&#65533;&#65533;&#65533;|B&#65533;&#65533;S&#65533;&#65533;S&#512;&#65533;&#65533;&#65533; zl&#65533;&#65533;A&#65533;&#65533;&#65533;`$B&#65533;l&#65533;&#65533;&#65533; &#65533;&#65533;&#65533;&#65533;-y&#65533;A&#65533;C)&#65533;C) &#65533;	&#65533;C&#65533;rC,&#65533;B&#65533;.&#65533;0DD&#65533; ;8K&#65533;$7&#65533;&#65533;!&#65533;R)&#65533;&#65533;!&#65533;&#65533;I&#65533;.B&#65533;A&#65533;&#1234;&#65533;&#65533;	%&#65533;&#65533;F&#65533;&#65533;&#709;&#65533;&#65533;K ]W&#65533;&#65533;Z&#65533;&#65533;&#65533;y&#65533;&#65533;)D]&#65533;=E&#65533;&#65533;?&#65533;&#65533;&#65533;m&#65533;&#65533;&#65533;dC&#65533;[sN,>&#65533;d&#65533;+&#65533;&#65533;Y4&#65533; @&#65533;&#65533;&#65533;&#65533;&#65533;&#65533;&#65533;p&#65533;&&#65533;D#&#65533;&#65533;&#65533;&#65533;&#65533;Tu &#65533;D6 d&#65533;d&#65533;&#65533;WT&#65533;&#65533;6&#65533;&#65533;Kl&#65533;K&#65533;&#65533;t&#65533;Sh&#65533;A&#65533;<dsKL&#65533;X@j&#963;)&#65533;'&#65533;&#65533;l&#65533;\c&#65533; &#65533;&#65533;@|u&#1575;x&#65533;4&#404;T&#65533;&#65533;& 7gD4t_7W&#65533; t'<&#65533;&#65533;`#x&#65533;&#65533;&#65533;&#65533;#1&#65533;a@&#65533;&#65533;:&#65533;&#65533;Y&#65533;&#65533;&#65533;_&#65533;&#65533;&#65533;7&#65533;)&#65533;&#65533;&#65533;~&#65533;&#1950;&#65533;&#65533;&#65533;KL{&#65533;D;&#65533;&#65533;&#65533;&#65533;{&#65533;E04 &#65533;&#65533;sJ&#65533;A&#65533;&#65533;Wl Bp&#135;&#65533;&#65533;&#65533;&#65533;+$&#65533;?&#65533;&#65533;m&#65533;&#65533;
BliA&#65533;&#65533;&#65533;&#1135;t&#65533;Pa&#65533;&#65533;&#65533;z8&#65533;I&#65533;p&#65533;J&#65533;&#65533;8&#65533;C'8
&#65533;p&#65533;&#65533;&#65533;Ad(&#65533;	&#65533;&#65533;,&#65533;v&#65533;&#65533;&#65533;&#65533;&#65533;{B&#65533;4&#65533;?&#65533;&#65533;q&#65533;&#65533;C&#65533;&#163;&#65533;&#65533;&#65533;A&#65533;b&#65533;C&#65533;&#65533;>&#65533;)&#65533;[&#65533;&#65533;&#65533;&#65533;&#65533;W&#65533;;&#65533;@)&#65533; &#65533;&#65533;&#65533;&#65533;AV&#65533;&#65533;&#65533;S&#65533;&#65533;?&#65533;&#65533;?&#65533;&#65533;m&#65533;&#31233;&#65533;&#65533;&#65533;YAd&#65533;T4)&#65533;&#65533;$&#65533;?4:X&#65533;&#65533;s &#65533;X(&#65533;Y&#65533;e?&#65533;D4x&#65533; x&#65533;&#65533;&#65533;rY&#65533;&#65533;?&#65533;&#65533;&#65533;&#65533;Cy&#65533;[/&#65533;&&#65533;&#65533;&#65533;&#65533;&#65533;&#65533;Y&#65533;])D`Dh&#65533;&#65533;4&#65533;1@&#65533;&#65533;&#65533;)D#J{X&#65533;&#65533;j&#65533;&#65533;?&#65533;&#65533;;W&#65533;A&#65533;&#65533;&#65533;&#1429;A&#65533;u&#65533;&#65533;&#65533;?8&#65533;o&#65533;&#65533;AT&#65533;&#65533;&#65533;1&#65533;cE&#65533;\jCe&#65533;Z&#65533;93(&#65533;&#65533;&#65533;K &#65533;&#65533;y6&#65533;&#65533;&#65533;&#65533;&#65533;&#65533;dK&#65533;&#65533;?&#65533;&#765;&#65533;;TA0&#65533;1&#65533;&#65533;C0&#65533;B"D&#65533;KK&#65533;?4&#65533;A(<&#65533;?<&#65533;#&#65533;&#65533;&#65533;&#65533;&#65533;&#65533;&#65533;CnB&#65533;.l&#65533;&#65533;&#65533;&#65533;&#65533;&#65533;&#65533;&#65533;A WT&#65533;N&#65533;](&#65533;&#65533;{)X&#65533;|6&#65533;&#65533;e&#65533;&#682;&#65533;A&#65533;&#65533;&#65533;&#65533;&#65533;AD&#65533;}M&#65533;&#65533;&#65533;&#65533;cW&#65533;&#65533;{l&#65533;i&#65533;(/&#65533;h&#751;@&#65533;?$&#65533;l&#65533;&#65533;FRKH&#65533;&#65533;&#65533;$&#65533;B!T&#65533;( &#703;t&#65533;&#65533;&#65533;&#65533;'&#65533;x&#65533;,5&#65533;&#65533;tR&#65533;t&#65533; &#65533;}m&#65533;&#65533;&#65533;z&#65533;&#65533;&#65533;&#65533;8&#65533;P&#65533;h&#65533;&#65533;m&#65533;C!&#65533;&#1276;&#65533;1J&#65533;&#65533;&#65533;_&#65533;&#65533;&#65533;&#65533;&#65533;D&#65533;R&#65533;L&#65533;&#65533;MW&#65533;{Z&#65533;&#65533;BT&#245;?&#65533;&#65533;&#65533;&#65533;D&#65533;&#65533;&#65533;S&#65533;zY&#65533;B3&#65533;X&#36205;`&#65533;:s&#65533;YXP&#65533;Al
Z&#65533;*J&#65533;'&#65533; '&#65533;&#65533;	t &#2037;&#65533;&#65533;&#65533;&&#1951;Xp&#65533;&#65533;=&#65533;f&#65533;6&#65533;&#1074;&#65533;&#1270;&#65533;&#65533;&#65533;&#65533;3[&#65533;;X&#65533;6)&#65533;6J&#65533;&#65533;G:&#65533;c&#65533;K&#65533;&#65533;&#65533;~_E{&#65533;&#65533;&#65533;&#65533;tP&#65533;K&#65533;V&#65533;Hb&#394;&#65533;?@&#65533;&#65533;7&#1037;:@&#65533;&#65533;!BC:&#65533;gh&#65533;@&#65533;1f&#1336;&#65533;&#65533;&#65533;&#321;^&#65533;(o&#65533;Hy&&#65533;&#65533;&#65533;x'&#65533;&#65533;;)[&#65533;H&#65533;_6&#65533;/1&#65533;&#65533;d&#65533;&#65533;&#65533;&#65533;&#65533;&#65533;2&#1226;&#65533;&#65533;&#65533;&#65533;gO&#65533;8&#65533;7&#1217;&#65533;&#65533;2&#810;&#65533;D6m>&#65533;&#65533;$B>w&#65533;2t&#65533;#&#65533;&#65533;&#65533;.5&#65533;L&#65533;&#65533;x&#65533;&#65533;&#65533;&#65533;&#65533;4&#528;&#65533;&#65533;&#65533;&#65533;_H&#65533;&#65533;&#65533;&#438;&#65533;0V&#65533;$pxR&#65533;&#65533;&#65533;&#65533;
;W&#65533;&#65533;&#65533;&#65533;7&#65533;<&#65533;&#65533;5&#65533;&#65533;?O&#65533;&#65533;\b&#65533;(&#65533;&#65533;X&#65533;!\&#65533;&#65533;&#65533;&#65533;>&#65533;&#65533;&#65533;KJ&#65533;&#65533;&#65533;&#65533;&#65533;?q&#65533;&#265;[&#65533;&#65533;&#1199;(&#65533;*R"$&#65533;&#65533;&#65533;-eB&#65533;|y&#65533;&#65533;1&#65533;r&#65533;&#65533;5B&#65533;(&#65533;&#65533;`&#65533;B&#65533;q&#65533;h&#65533;&#65533;_&#65533;"&#65533;&#65533;P&#65533;	,&#65533;&#65533;&#65533;&#521;&#65533;&#65533;&#65533;b!W&#65533;&#65533;"A&#65533;&#65533;I&#65533;)"&#65533;!e 6&#65533;C&#65533;&#65533;LY&#65533;N&#65533;x&#65533;&#257;&#65533;&#65533;&#65533;&#65533;&#65533;i&#65533;&#65533;i&#65533;&#65533;!&#65533;W&#65533;&#65533;v&#65533;&&#460;&#65533;Q/0
!#&#65533;` R0&#65533;&#65533;&5&#65533;&#65533;R&#65533;h&#65533;&&#65533;`&#65533;8dH&#65533;%&#482;RCR<&#65533;&#65533;&#705;&#65533;&#65533;&#65533;&#65533;&#65533;xB&#65533;LDe&#65533;9&#39731;&#65533;6*&#966;&#65533;&#65533;2&#65533;&#65533;F&#65533;&#65533;&#65533;g&#1036;&#65533;&#65533;g&#65533;&#65533; &#65533;&#65533;&#65533;D#&#65533;T&#65533;&#65533;T&#65533;I:&#65533;P;1&#65533;tSN&#65533;3&#65533;DT &#65533;&#65533;&#65533;&#65533;&&#65533;`bUU&#65533;q#U2&#65533;&#65533;&#65533;Ju&#65533;&#65533;P&#1064;_&#65533;&#65533;C&#65533;&#65533;&#65533;}&#65533;&#65533;@&#65533;+&#65533;&#65533;r&#65533;@g1&#65533;&#1665;@&#65533;&#65533;&#65533;"&#65533;&#314;!&#65533; &#65533;&#65533;&#65533;6&#65533;&&#65533;`&#65533;[&#65533;&#65533;&#65533;&#65533;#:!z&#65533;b&#65533;-&#65533;&#65533;&#65533;&#65533;.H&#65533;&#65533;&#65533;&#65533;	&#65533;&#65533;h`W&#65533;h&#65533;43
".'&#65533;&#65533;4&#65533;&#65533;_&#65533;f&#65533;&#65533;*&#1297;I.&#65533;d&#65533;K&#65533;&#65533;$N&#65533;f&#65533;HI&#65533;eD&#65533;&#65533;&#65533;&#65533;$&#65533;&#65533; "&#30613;&#65533;y!^&#65533;&#65533;&#65533;d&#65533;b&#65533;A&#518;d~&#65533;(&#65533;&#65533;g&#65533;f6Xb&#65533;Y&#65533;b&#65533;(&#65533;&#65533;~&#65533;=&#65533;&#65533;L9&#65533;&#65533;&#65533;&#65533;&#65533;F(7-&#65533;c&#65533;&#65533;Ia@&#65533;)&#65533;&#1123;JR&#65533;&#65533;&#65533;J&#65533;&#65533;&#65533;&	|&#65533;&#377;h)&#65533;&#65533;&#65533;&#65533;	&#65533;&#65533;&#65533;8 q&#65533;&#65533;&#65533;q&#65533;&#65533;&#65533;&#65533;]&#65533;De&#65533;*&#65533;&#453;&#65533;&#65533;&#65533;&#65533;&#65533;&#65533;9&#65533;&#65533;&#65533;n&#65533;wQ*&#65533;&#65533;&#65533;&#65533;A&#65533;PQ&#65533;&#65533;R&#65533;&#65533;&#65533;&#65533;EGhQJt&#65533;iG&#65533;U&#65533;&#65533;A&#65533;xW&#65533;&#65533;&#65533;&#65533;bB&z}TQU&#65533;&#65533;Wa&#65533;[3&#65533;&#65533;T^&#65533;o&#65533;&#65533;^\&#65533;&#1548;&#65533;`&#65533;&&#65533;&#65533;e&#65533;cQc&#65533;&#562;6&#65533;&#65533;L&#65533;!\H&#65533;3&#65533;&#65533;k &#65533;z&#65533;&#65533;|&#65533;&#65533;!&#65533;)CJ&#65533; H&#65533;&#65533;XQ&#129;5dlx&#65533;&#1921;X&#65533;&#65533;&#65533;&#65533;@X8&#65533;[hdKF2&#65533;&#65533;&#65533;&#65533;N(&#65533;&#65533;X&#65533;&#65533;&#65533;&#65533;&#65533;&#65533;%l! DA&#65533;&#332;&#65533;T &#65533;Ap&#262;&#65533;;&#65533;bC&#65533;&#65533;/&#65533;&#65533;_&#65533;&#65533;`&#65533;&#65533;G=&#65533;&#65533;&#65533;x&#65533;?R1!$f&#65533;&#1877;&#65533;q&#65533;-&#65533;e&#65533;&#65533;&#65533;&#65533;&#65533;I&#65533;&#65533;&#65533;&#65533;&#65533;?P1 &#65533;&#65533;
&#65533;Q'&#65533;&#65533;&#65533;&#65533;#&#65533;`bH&#65533;&#65533;L&#65533;5&#712;&#65533;9&#65533;CN !&#65533;K&#65533;$&#1152;&#65533;l&#65533;q]&#65533;%C&#65533;1&#65533;A&#65533;&#65533;!&#65533;&#65533;&#65533;1&#65533;9&#65533;LBs&#65533;#&#65533;&#65533;j)&#65533;&#845;&#65533;A&#65533;&#65533;]&#65533;&#65533;9!&#65533;&#65533;&#65533;&#945;&#65533;Nw&#65533;&#65533;&#65533;F&#537;&#65533;&#65533;QJx#H&#65533;&#65533;&#65533;I&#65533;xF&#65533;z&#65533;&#65533;^&#65533;&#65533;i=&#1929;&#65533;&#65533;&#65533;D&#65533;$&#65533;&#65533;&#65533;&#65533;V&#65533;(&#65533;&#65533;&#65533;&#65533;G&#65533;&#65533;@&#1078280;N&#65533;4W &#65533;J&#65533;&#65533;&#65533;?\d)&#65533;
B&#65533;	&#65533;&#65533;'%53&#150;&#65533;%,y&#65533;TR2r5&#65533;z&#65533;F8&#65533;AN&#65533;q!_&#65533;&#65533;&#65533;S&#65533;&#65533;d&#65533;&#65533;&#65533;&#65533;&#21728;&#65533;&#65533;&#65533;b|&#65533;&#65533;&#65533;&#65533;&#65533;fdH&#65533;B.0C&#65533;pbDI@&#65533;&#528;!A&#65533;CB:&#65533;O&#65533;&#65533;&#65533;&#65533;&#65533;#&#65533;0&#65533;&#65533;5q&#65533;&#65533;P#'A&#710;&#65533;UB&#65533;&#65533;&#65533;0&#65533;&#65533;&#65533;r+`&#65533;#5&#65533;9EBn&#65533;&#65533;&#65533;Y&#65533;5&#65533;&#65533;&#65533;'&#65533;&I1&#65533;&#65533;&#65533;&#65533;B&#65533;&#65533;&#65533;&#65533;J&#65533;x&#65533;kT&#65533;&#65533;&#65533;p&#65533;&#65533;&#1280;*&#65533;"(sVd &#65533;!d2nye&#65533;&#65533;&@&#65533;>s!&#65533;np/7*Ss&#65533;&#65533;k&#65533;&#65533;A&#65533;
&#65533;&#65533;-u&#65533;\&#65533;2.da&#65533;"C&#65533;L@(	&#65533;&#65533;&#65533;&#65533;&#1690;^=.&#65533;z&#65533;R&#65533;{&#65533;&#65533;*&#65533;@&#65533;&#65533;&#65533;@&#65533;;&#65533;g&#65533;0@C&#65533;&#65533;&#65533;9a&#65533; D&#65533;SH&#65533;&#65533;d&#65533;z&#65533;S&#65533;&#65533;&#65533;\&#65533;&#1186;&#65533;P&#65533;paG8Bn&#65533;
&h&#65533;H&#65533;&#65533;Eq&#65533; %c#&#65533;b&#65533;?^&#65533;&#65533;.&#65533;&#65533;&#65533;*B&#65533;&#65533;F&#65533;1$&#65533;%&#65533;1&#65533;I&#65533;&#65533;&#65533;X:>9&#1549;&#65533;&#65533;&#65533;h7&#65533;&#65533;R&#65533;&#65533;G&#65533;&#65533;&#65533;U&#65533;8	&#65533;%&#65533;2&#913;&#65533; &#65533;:&#65533;&#65533;$X2&#65533;,&#65533;&#1537;x&#65533; r&#65533;s&#65533;&#65533;&#65533;&#65533;r&#65533;&#65533;&#65533;&#471;&#65533;;&#65533;&#65533;Ki@&#65533;r&#65533;&#65533;{Tm 6X&#65533;&#65533;6&#65533;-&#65533;+8&#65533;F&#65533;|&#65533;&#65533;&#65533;&#65533;&#65533;&#65533;!&#65533;&#65533;&#65533; &#65533;&#65533;&#65533;n&#65533;lg=&#30039;&#65533;&#65533;m&#65533;&#65533;I\&#65533;L&#65533;&#65533;z&#65533;sv&#65533;L&#65533;&#65533;#&#65533;}5&#65533; &#65533; @&#65533;	C&#65533;&#65533; &#65533;&#65533;&#65533;6&#65533;&#65533;&#65533;&#65533;&#65533;&#623;&#65533;&#65533;%(~&#40702;&#65533; &#65533;V&#65533;hET&#65533;&#65533;$QIPSb&#65533;1 &#65533;&#65533;&#65533;p&#65533;?&#65533;mnq#&#65533;&#776;&#65533;`&#65533;&#65533;
S0Z|X&#65533;S&#65533;&#65533;h&#65533;[&#65533;&#65533;T&#65533;j&#65533;&#65533;&#65533;&#65533;,&#65533;r\t&#65533;/&#65533;&#65533;&#65533;&#65533;[`8Bn&#65533;&#1293;D\d=&#65533;&#65533;&#500;&#65533;&#65533;&#65533;%&#65533;)8C6&#65533;A&#65533;'C$P&#65533;&#65533;2&#65533;:f&#65533;&#65533;H&#65533;&#65533;a&#65533;,c&#65533;AQ&#65533;&#65533;&#65533;!&#65533;&#65533;:&#1334;-,B&#65533;h	&#65533;V&#65533;&#65533;&#65533;z&#65533;
&#65533;W+S&#65533;&#65533;&#65533;&#472;i&#65533;j&#65533;g&#65533;fi@&#65533;&#65533;e&#65533;&#65533;%,a&#65533;W&#65533;&#65533;p&#65533;&#65533;&#65533;V&#65533;'P&#65533;&#65533;%&#65533;&#65533;>&#65533;@4&#65533;&#65533;&#65533;mh&#65533;&#65533;h)&#65533;&#65533;&#65533;-c&#65533;Ag&#65533;@h&#65533;&#65533;&#65533;R&#65533;ry%&#65533;1M&#65533;,%&#65533;&#65533;&#65533;f&#65533;/&#65533;&#65533;U&#65533;y!`&#65533;3-&#65533;&#65533;}W&#65533;&#65533;&#65533;x&#65533;?  &#270;9&#65533;&#65533;&#65533;;u&#65533;&#1948;&#65533;g&#65533;?O&#65533;&#65533;&#65533;&#65533;J&#65533;&#65533;C&#65533;K&#65533;^&#65533;&#1023;&#65533;&#65533;&#65533;Q&#65533;&#65533;&#54112;&#65533;&#65533;)pT&#65533;&#65533;Q&#65533;&#65533;&#65533;)N	)B&#65533;P@&#65533;+x&#65533;>C&#65533;-&#65533;&#65533;&#65533;&#65533;&#65533;&#65533;F(&#65533;&#65533;(&#65533;^2&#65533;&#65533;:L/v}!&#65533;&#65533;&#65533;?&#65533;&#991;&#65533;98QY&#65533;&#65533;&#65533;$&#65533;&#65533;&#984;&#65533;&#65533;&#65533;&#65533;&#65533;O&#65533;&#65533;J#F&#65533;n!&#65533;Vn &#65533;&#65533;&#65533;(&#65533;H&#65533; J&#65533;&#65533;vh&#65533;&#65533;b&#65533;Zh `&#65533;H,~#R&#65533;^&#65533;&&#65533;Tp&#65533;&&#65533;&#65533;rg&#842;N&#65533;  &#65533;&#65533;d&#65533;&#65533;&#65533;z	&#65533;&#65533;l&#65533;.B&#1420;&#65533;&#48076;&#65533;&#65533;&#65533;#&#65533;8d&#65533;&#65533;&#65533;&#65533;!4).\&#65533;'k&#65533;8&#65533;pD&#65533;!>&#65533;&#65533;4!&#65533;nf&#65533;&#65533;K&#65533;&#65533;:&#65533;k&#65533;&#65533; &#65533;L	k&#65533;&#65533;&#65533;&#65533;p&#65533;g&#65533;0B&#65533;&#502;&#65533;&#65533;&#65533;&#65533;
&#65533;(&O&#65533;2&#145;&#65533;&#65533;a&#65533; &#65533;	&#65533;&#65533;d&#708;!Av*&#65533;&#65533;Io&#65533;&#65533;8v&#65533;!&#65533; &#65533;Y&#65533;y\&#65533;_sg&#65533;&#65533;&#65533;&#65533;C&#65533;
*&#65533;A&#65533;R%&#65533;&#65533;&#65533;h&#65533;&#65533;6
A&#65533;/*|&#65533;&#65533;dQ&#65533;&#65533;&#65533; x&#65533;&#65533;!&#65533;&#65533;&#65533;@'P
&#65533;&#65533;h&#65533;& D&#65533;&#65533;b&#65533;&#1892;E&#65533; &#65533;&#65533;N&#65533;!x&#65533;N&#65533;d&#170; &#65533;l5b&#65533;&#65533;&#411;x&#65533;&#65533;
&#65533; V#@&#65533;b@&#65533;&#65533;&#65533;p5&#65533;" &#65533;   &#390;K JA&#65533;&#65533;F&#65533;'@4&#65533;&#65533;&#65533;"&#65533;&#65533;q#J)&#65533; 2&#65533;&#65533;z-\&#1051;&#65533;&#65533;&#65533;&#65533;&#65533;&#65533;`&#65533;&#65533;&#65533;&#65533;A&#65533;@!\1&&#65533;
&#65533;&#65533;a&#65533;&#65533;&#65533;R0&#65533;J6&#65533;&#65533;Vm &#65533;&#65533;&#65533;L&#65533;&#768;&#65533;k!k&#65533;&#65533;&#65533;2&#65533;&#65533;}&#65533;&#65533;&#1708;&#65533;FmqF&#65533;&#65533;b&#65533;&#65533;&#65533;&#65533;&#65533;an&#65533;&#65533;E>k!>#&#65533;!m!&#65533;`&#65533;&#65533;N)&#65533;&#65533;&#65533;&#65533;!J&#65533;&#65533;j J@<al"&#65533; g!@&#65533;&#65533; #&#65533;+&#65533;&#65533;&#65533;~&#65533;&#65533;&#65533;&#65533;&#65533;&#65533;&#65533;&#65533;&#65533;L&#65533;&#65533;&#65533; `"&#65533;&#1432;k&#65533;0O&#65533;&#65533;&#65533;&#65533;S#&#65533; &&#65533;`&#65533;\P&#65533;`eq!`!&#65533;&#65533;&#971;5G&#65533;U&#65533;&#65533;&#65533;&#65533;&Q&;%SQ&#65533;&#65533;&#65533;&#65533;&#65533;&#65533;`&#65533;6&#65533;)&#65533;
~&#65533;&#65533;V&#65533;g&#65533;&#65533;&#766;&#65533;&#65533;! ,.&#65533;s&#65533;&#65533;&#65533;&#65533;&#65533;(&#65533;B:3&#65533;b&#65533;E&#65533;NjX&#65533;1'&#65533;1&#65533;&#65533;&#65533;&#65533;&#65533;&#65533;&#65533;&#65533;D&#65533;&#65533;&#65533;&#65533;&#65533;&#65533;&#65533;J&#65533;H&&#65533;&#65533;m&#65533;b!&#65533;&#65533;&#65533;f!&#65533;s#&#65533;&#65533;f&#65533;&#65533;@&#65533;=b?&#65533;&#1811;[&#65533;8&#65533;&#65533;J&#65533;	&#65533;&#65533;&#65533;&#65533;a&#65533;&#65533;A&#65533;&#65533;  &#65533;&#1330;&#65533;&#65533;8dt(&#65533;Kk&#65533;&#65533;&#65533; M&#65533;2&#65533;q&#65533;9DJ>&#65533;&#65533;&#65533;t&#65533;&#65533;&#65533;&#65533;`&#65533;jD#!<Vb&#65533;#&#65533;bM&#65533;@
&#65533;j&#65533;lT
&#65533;I&#65533;@&#65533; &#65533;&#65533;&#65533;@&#65533; &#65533;&#65533;'&#65533;r|&#633;(&#65533;&#65533;&#65533;&#65533;&#65533;P!$&#65533;&#65533;&#65533;&#65533;FG&#65533;&#65533;3&#65533;Lb$&#65533;&uH*&#65533;&#65533;.&#65533;_S51&#65533;A&#65533;&#65533;&#65533;&#65533;&#65533;S&#65533;'P&#65533;gP&#65533;&#65533;&#65533;&#65533;8qWn&#65533;n&#65533; v/&#65533;v&#65533;$&#65533;&#65533;&#65533;&#65533;!j#z&#191;25)Z&#65533;&#65533;M&#65533;&#65533;&#65533;&#65533;&#65533;&#65533;&#65533;+&#65533;&#65533;&#65533;&#65533;!&#65533;o&#65533;\b&#65533;&#65533;1EB&#65533;1&#65533;&#65533;&#65533;)b`&#65533;NF/JD/&#290;&&#65533;x&#65533;&#65533;&#65533;&#65533;`&#65533;&#805;&#65533;&#65533;V&#65533;d]b%&#65533;e!&#65533;A@&#354;b&#65533;&#65533;AZ&#65533;&#65533;&#928;&#65533;&#65533;&#65533;5#&#288;&#65533; 
&#65533;&#65533;[&#65533; 
* &#65533;&#65533;A@
&#65533;&#65533; &#65533;m! &1""0&#65533;T&#65533;&#65533;^&#65533;D&#65533;&#939;uR&#65533;`&#65533;&#65533;&#65533;&#65533;&#65533;&#65533;&#65533;&#65533;'W &#65533;&#1554;&#65533;p1&#65533;&#65533;"&#65533;&#65533;&#65533;`&#65533;&#560;&#65533;&#65533;&#65533;J,&#65533;
7d<$&#65533;&#65533;&#65533;N@Z@F\	M0&#65533;&#65533;&#65533;k&#65533;&#65533;&#1440;4&#65533;?0&#149;&#65533;&#65533;fa!&#65533;-u&#65533;f&#65533;d3"	6+&#65533;&#65533;&#65533;&#65533;&#65533;&#65533;&#65533;f"	&#65533;&#65533;S&#65533;JiC&#65533;d&#65533;~)&#1070;D&#65533;p&#65533;Kk&#65533;b-&#65533;p&#65533;C&#65533;J&#65533;!d&#65533;&#65533;&#65533;&#65533;pp/Wk&#65533;&#65533;B&#65533;@
&#65533;I&#65533;&#65533;&#65533;Rs&#65533;&#65533;N=&#65533;&#65533;&#1453;L_&#65533;&#65533;v0&#65533;75&#65533;W@&#65533;&#65533;PU`Pw&#65533;3&#65533;B)&#65533;&#65533;&#65533;&#65533;S&#65533;&#65533;(&#65533;&#65533;*|&#65533;*@U#&#65533;&#65533;)&#65533;&#65533;*&#32846;&#65533;(}b&#65533;&#65533;&#65533;%&#65533;&#65533;&#65533;&#65533;BZ&#65533;&#65533;t&#65533;b&#65533;!t@&#65533;&#65533;,t&#65533;&#898;"f!&#65533;&#65533;S&#642;! ]3&#65533; &#65533;]yB^&#65533;A&#65533;,`rx&#65533;&#65533;@&#65533;&#65533; &#65533;&#65533;z	&#65533;Y&#65533; $&#65533;&#65533;,#h&#65533;t&#65533;&#65533;;1&#65533;&#65533;<&#65533;!:W&#65533;&#65533;#7~&#65533;&#65533;u&#65533;&#65533;&#65533;&#65533;&#65533;Z&#65533;&#65533;1&#65533;&#65533;0#&#65533;&#65533;&#65533;.l&#65533;,&#65533;&#65533;nj&#65533;amL7g&#65533;FK&#65533;&#872;&#65533;Fa!^A-&#65533;#T&#65533;!&#65533;Sb2&#65533;&#65533;&#65533;L&#65533;&#1953;L`&#65533;E8&#65533;M8&#65533;&#1921;&#65533;&#1140;rC"4&#65533;9b1&#65533;&#65533;&#65533;'&#65533;&#65533;&#65533;&#65533;b&#65533;&#65533; @&#65533;,!&#65533;&#65533;&#65533; $&#65533;
&#65533;&#65533;&#65533;&#65533;)&#65533;&#65533;	&#65533;AT&#65533;&#65533;t &#65533;&#450;?&#65533;5eo7q&#65533;&#65533;=QokS~&#65533;&#65533;&#65533;\%q]N&#65533;h&#65533;q	&#65533;V&#65533;&#1630;Br&#65533;&#65533;S"&#65533;&#65533;&#142;9&#65533;(zqSs&#65533;*&#1335;^&#65533;/tK
) (&#65533;&#65533;&V&#65533;ug&#65533;&#65533;&#65533;&#65533;v%Y-&#65533;&#65533;&#65533;&#65533;"&#65533;&#65533;--&#65533;#h&#65533;&#65533;&#65533;&#65533;d&#65533;&#65533;&#65533;W&#65533;&#65533;!&#65533;&#65533;R&#65533;@U\Ah#&#65533;&#65533;U&#65533;~&#65533;6&#65533;&#65533;&#952;&#65533;K&#65533;`&#65533;R&#65533;&#65533;&#65533;d'&#791189;y!&#65533; &#65533;&#65533;&#65533;&#65533;	&#65533; &#65533;3b&#65533;r&#29200;&#65533;H&#65533;&#65533;&#1016;9L&#65533;,&#770;.&#65533;m&#65533;h)&#65533;4&#65533;?&#65533;s!&#65533;yu&#65533;f+&#65533;N &#65533;d&#65533;`x&#65533;WKd[&#65533;eX&#2016;D&#65533;&#65533;&#65533;&#65533;Af&#65533;&#65533;Z&#65533;8p 6 ~&#65533;PBSt&#65533;&#65533;&#65533; g&#65533;&#65533;D@&#65533;Nj)+&#65533;&#65533;.&#1020; &#980;!&#65533;&#65533;M&#65533;&#65533;n&#65533;T5)Q&#65533;R&#65533;k&#65533;&#65533;&#65533;&#65533;&#65533;vo&#65533;4&#65533;|y&#65533;&#65533;JV&#65533;&#865;p&#65533;Q7&#65533;9&#65533;&#65533;
jW.u@&#65533;rs&#65533;&#65533;SO&#65533;&#65533;s&#65533;&#65533;T&#65533;O&#65533;&#65533;Qw#&#65533;&#65533;&#65533;&#65533;&#65533;[&#65533;&#65533;#&#65533;%(&#65533;'&#65533;w&#65533;&#65533;&#65533;&#65533;b!&#65533;S|&#65533;&#65533;!&#65533;&#65533;&#65533;&#65533;&#65533;d!d!d&#65533;{ &#65533;&#65533;&#65533;&#65533;&#65533;Z&#65533;51&#65533;N&#65533;O;O&#65533;4&#65533;vS&#65533;[G&#65533;Yv&#65533;&#65533;&#65533;&&#65533;b&#65533;r,&#65533;0&#65533;
V&#65533;&#65533;&#65533;C&#65533;I&#65533;UT&#65533;&#65533;N&#65533;&#65533;&#65533;&#65533;rP&#65533;&#65533;&#65533;&#65533;"S#&#65533;6@&#65533;t &#65533;s]&#65533;&#65533;&#65533;v&#65533;^&#65533;
&#65533;I&#65533;t D&#65533;&#65533;&#65533;^&#65533;C&#65533;An!x[2&#65533;"5&#65533;&#65533;R&#65533;&#495;)&#65533;2&#65533;&#65533;&#65533;!&#65533;&#65533;H&#65533;Cr&#65533;&#65533;2s&#65533;&#65533;&#65533;~Im&#65533;b&#65533;1&#65533;&#65533;&#65533;&#65533;&#65533;&#65533;NG&#65533;nK&#65533;!&#65533;&#65533;&#65533;B&#65533;&#65533;8&#65533;&#65533;k&#65533;&#65533;z&#65533;&#65533;~&#65533;&#65533;&#65533;&#65533;&#65533;9&#65533;&#65533;&#65533;UU&&#65533;&#65533;&#65533;&#65533;(>5S;&#65533;'N&#65533;)&#65533;&#65533;&#65533;zX2&#65533;&#65533;&#65533;B&#65533;&#65533;&#65533;)(#B&#65533;&#65533;&#65533;%Tw<+&#65533;&#65533;Wb#&#65533;&#65533;&#65533;:&#65533;&#65533;Z&0yw&#65533;&#65533;&#65533;&#65533;M&#1828;&#65533;&#65533;z}&#65533;M&#65533;}i&#65533;&#65533;B||p&#65533;{&#65533;&#65533;H&#65533;&#65533;X&#65533;]3&#65533;&#65533;&#65533;&#65533;o&#971;&#65533;`&#65533;b&#65533;K&#65533;&#65533;&#65533;&#65533;P	&#65533;&#65533;&#65533;&#65533;pFKB&#65533;p&#65533; &#65533;&#65533; &#65533;&#65533;&#819;&#65533;K&#65533;&#65533;&#932;&#65533;|0B&#65533;
0"&#65533;&#133;&#65533;c&#65533;&#65533;&#65533;&#65533;&#65533;&#65533;
&#65533;&#65533;&#65533;wLl&#65533;
&#65533;r&#65533;&#65533;m3&#65533;"&#65533;a&#65533;&#65533;@&#1546;&#65533;,&#65533;i&#65533;un1W &#65533;&#65533;&#65533;&#65533;&#65533;&#65533;&#65533;N&#65533;&#65533;k&#65533;b&#65533;r&#65533;6"&#65533;0&#65533;*&#65533;M&#65533;&#65533;&#65533;[#&#65533;{&#65533;d&#509;7&#65533;"&#65533;E&#65533;ne&#65533;&#65533;&#2011;n"&#65533;&#65533;&#65533;&#28990;Z&#65533;&#65533;&#65533;S&#65533;ve&#65533;&#1559;&#65533;w1.W&#65533;sW&#65533;"S7|&#1728;Q&#65533;4bt9|&#65533;&#65533;&#65533;:&#1834;&#65533;+&#65533;&#65533;-Z7&#65533;&#65533;&#65533;&#65533;&#65533;m&#65533;&#65533;&#65533;[&#65533;%"&#65533;&#65533;5&#65533;&#65533;&#65533;&#65533;X&#65533;`&#65533;}&#65533;Xy&#65533;^&#65533;&#65533;&#65533;!&#65533;}&#65533;&#2035;&#496;&#65533;&#65533;	&#65533;&#65533;>&#65533;&#65533;9#x&#65533;!&#65533;&#65533;!&#65533;`&#65533;&#65533;&#65533;&#65533;&#65533;&#65533;&#65533;&#65533;JH[&#65533;&#65533;&#65533;D&#65533;&#816;&#65533;NjW`&#65533;H;&#65533;#x&#65533;&#65533;EI&#65533;&#65533;&#65533;r&#65533; &#65533;&#65533;5bF#M&#65533;!b&#65533;\&#65533;+&#65533;lg~!&#65533;k&#65533;&#65533;&#65533;&#65533;,&#65533;h&#65533;01"*&#1008;!&#65533;&#65533;&#65533;!&#65533;6&#65533;!&#65533;&#65533;&#65533;&#65533;&#65533;q>&#65533;b&#65533;&#65533;--&#65533;j\&#65533;&#65533;&#65533;a&#65533;[@0Ck	&#1364;&#65533;&#65533;Jq!&#65533;k&#65533;!Ho5&#65533;&#65533;i&#65533;!&#65533;;&#65533;&#65533;&#65533;&#65533;&#65533;	Rg&#65533;!&#65533;PS;&#65533;&#65533;&#65533;&#65533;&#65533;8(|&#65533;sw%T&#65533;&#65533;&#65533;&#65533;'&#65533;&#65533;&#173;=.&#65533;&#65533;|Q&#65533;&#65533;&#65533;&#65533;Q,"&#65533;`U&#65533;&#65533;U&#65533; wewvY&#65533;<&#65533;&#65533;&#65533;0&#65533;)&#65533;&#65533;&#65533;&#65533;&#65533;&#384;?&#65533;C&#65533;t&#65533;9e&#65533;q&#65533;(vE&#65533;&#65533;}&#65533;&#65533;&#65533;&#579;&#65533;&#521;&#65533;&#65533;_]g&#65533;!&#65533;&	 &#65533;4-&&#65533;&#65533;&#51138;b5&#65533;&#65533;V&#65533;DO&#65533;&#65533;&#65533;&#65533;&#65533;&#65533;,#&#65533;{&#65533;&#65533;&#37726;!&#65533;h&#37630;&#65533;&#1874;f&#65533;&#65533;&#65533;q^q&#65533;&#65533;&#65533;$Mu.&#65533; &#65533;
&#65533;&#65533;&#65533; &#65533;He&#65533;&#65533;4Vd0&#22469;&\&#65533;F&#65533;&#65533;	Wx&#65533;h&#1099;&#335;+&#65533;&#65533;H&#65533;&#65533;&#65533;@&#65533;&#65533;4b&#65533;7)&#65533;&#651;T0&#65533;&#65533;h&#65533;&#65533; ~h&#65533;7p&#65533;DX"&#65533;&#65533;&#65533;&#481;}&#65533;Ajp&#65533;RXNau&#65533;S&#65533;&#1387;X&#65533;j&#65533;&#693;&#65533;&#1519;`&#202;kQ&#65533;gX&#65533;&#65533;x&#65533;&#65533;&#65533;Y&#65533;tk&#65533;&#65533;A&#65533;i&#65533;4&#65533;j&#65533;4&#65533;n&#65533;^3&+6&#65533;Wb&#65533;w&#65533;&#65533;&#65533;&#65533;x&#65533;V7u&#65533;&#65533;&#65533;Y&#511;&#65533;&#65533;&#65533;}&#65533;1&#65533;A&#65533;&#65533;&#65533;&#65533;Q&#65533;U&#65533;?&`&#65533;&#65533;7&#418;&#65533;&#1682;&#65533;&#65533;&#65533;=&#65533;1MGq&#65533;&#65533;&#65533;&#65533;&#65533;&#65533;&#65533;&#65533;}+_&#956;&#65533;&#65533;&#65533;&#1059;GO&#65533;k&#65533;?&#65533;&#65533;&#65533;`&#1518;=&#65533;&#65533;&#65533;&#1913;W&#65533;Yi&#65533;E&#65533;&#65533;%'1&#65533;A'plZl&#65533;&#65533;&#65533;$&#65533;&#65533;&#65533;r&#65533;&#65533;&#357;DK&#65533;&#65533;DY5&#65533;X`Q:&#65533;&#65533;&#65533;D
&#65533;4EEY4AA38&#65533;&[&#65533;&#65533;P&#65533;ZY&#65533;P}W&#65533;&#287;I&#65533;TQ&#65533;E4&#65533;B&#65533;&#65533;H&#65533;R&#65533;M&#65533;Q&#65533;&#65533;h&#65533;x&#65533;KT&#65533;X9IQA]&#65533;PMv5PF]gR&#65533; Q&#65533;u&#65533;&#65533;`&#65533;)&#65533;*&#65533;&#65533;L&#65533;&#153;&#65533;&#65533;&#65533;W^&#65533;&#65533;&#65533;W\&#65533;&#65533;&#65533;A&#65533;%&#65533;&#36150;&#1567;&`&#65533;&#65533;&#65533;Q&#65533;e&#65533;1&#65533;&#65533;i&#65533;hvIf&#65533;&#65533;&#65533;&#65533;&#65533;f)n&#65533;q&#65533;P&#65533;)&#65533;W&#65533;ac&#65533;&#65533;)j&#65533;n&#65533;&#65533;*@&#65533;9g\q&#65533;I&#65533;&#65533;&#65533;&#65533;&#65533;j&#47992;&#65533;:Pw&#65533;&#65533;&#491;w&#65533;*&#65533;y.&#65533;CN&#65533;&#65533;&#65533;Ep&#65533;&#65533;&#65533;dVQ&#65533;YEj&#65533;R&#65533;"&#65533;X!&#65533;Z&#65533;R&#65533;,s &#65533;4Q&#65533;!WZPQAeK&#65533;&#65533;^&#65533;FC&#65533;&#65533;8&#65533;&#65533;i(x&#65533;}&#65533;&#65533;&#65533;&#65533;&#65533;&#65533;AM&#65533;H"&#65533;&#65533;@&#65533;O&#65533;&#65533;"V	&#65533;&#65533;&#65533;Ul&#65533;	%4OJWs|&#65533;9&#65533;&#65533;1&#65533;u&#65533;&#65533;rvFq&#65533;&#65533;T23UPN!&#65533;&#65533;&#65533;P&#65533;&#65533;R&#65533;&#65533;!s&#65533;&#65533;m&#65533;&#65533;W&#65533;&#65533;&#65533;&#65533;h&#65533;`&\k&#65533;&#65533;&#1434;gI&#65533;&#65533;&#65533;?[ku&#65533;^&#65533;&#65533;f_&#65533;re&#65533;a&#65533;&#65533;&#65533;&#65533;&#65533;&#65533;&#65533;&#65533;&#65533;&#65533;&#65533;&#65533;Yg&#65533;&#65533;&#65533;&#65533;?w&#65533;@&#65533;@&#65533;VjZd&#65533;u&#65533;&#65533;&#65533;c&#65533;v&#1768;&#65533;&#65533;:P&#65533;&#65533;&#65533;xX_4&#65533;&#65533;HWn&#65533;&#65533;&#65533;ZI&#65533;N]&#477;&#65533;S&#65533;&#34831;.&#65533;&#65533;3s>&#65533;7&#65533;&#65533;&#65533;"&#65533;&#65533;&#65533;NM`L&#65533;&#65533;4&#65533;&#65533;m&#65533;\Y&#65533;&#65533;@&#65533;t&#65533;&#65533;&#65533;i&#65533;&#65533;&#65533;&#65533;	}&#65533;&#65533;&#65533;&#65533;.o&#65533;`=&#65533;&#65533;T&#65533;ES|[&#65533;U"Y&#65533;m&#65533;<&#65533;$&#65533;d&#65533;@S,Q&#65533;&#65533;&#65533;/ &#65533;Z&#65533;&#65533;Q}&#65533;[&#827;B&#65533;H&#65533;*F&#65533; $`&#65533;&#65533;V&#65533;&#65533;&#65533;'&#65533;&#65533;&#65533;&#65533;y&#65533;&#608408;&#65533;I6&#65533;Qr&#65533;&#65533;&i&#65533;&#65533;U&#65533;I&#65533;\&#65533;&#65533;&#793;&#65533;&#65533;z&#65533;&#65533;&#1172;&#65533;&#65533;&#65533;&#65533;jYs&#65533;Yb&#65533;&#65533;6u&#65533;MNuJ&#65533;_$R6&#65533;&#65533;)8|R&#65533;U D&#65533; &#65533;&#65533;Hc&#65533;&#65533;4&#65533;4JR:&#65533;&#65533;8c&#65533;G&#65533;n&#65533;1H&#65533;$b&#65533;&#65533;f |&#65533;&#65533;b*E&#65533;F6&#65533;i&#65533;	&#65533;C&be&#65533;0&#65533;&#65533;0&#65533;9&#65533;j8&#473;
&#65533;&#65533;&#65533;>&#65533;&#65533;:&#65533;kJ&#65533;:'BA&#65533;&#65533;&#65533;JS\&#65533;:&#65533;4&#65533;&#65533;&#65533;wX&#65533;a%&#65533;&#1098;P&#65533;&#65533;&#65533;&#65533;&#65533;&#65533;D9&#65533;%&#65533;&#65533;wPhW&#65533;FQ/&#65533;&#65533;&#65533;!&#65533;&#65533;^&#65533;&#160;Wf|Z&#65533;^C&#65533;&#65533;)&#65533;&#65533;D&#65533;&#65533;,&#65533;&#65533;=&#65533;X@&#65533; &#65533;4&#65533;1&#65533;HcD(&M&#65533;g&#65533;hZsy &#65533;AH&#65533;&#65533;&#65533;&#65533;E&#65533;&#65533;&#65533;&#65533;&#65533;a@&#65533;@&#65533;&#65533;)&#65533;r&#65533;u&#65533;&#276;&#65533;V&#65533;&#65533;?
Q&#65533;&#65533;&#65533;(&#65533;?&#65533;P&#65533;&#65533;&#65533;3e&#65533;X&#65533;&#654;&#65533;&#546;r(&#65533;&#65533;`&#65533;&#65533;&#65533;Y&#65533;)B,b&#65533;&#458;&#65533;Nc&#65533;D&#1042;&#65533;3&#65533;I-Y&#65533;&#65533;3&#65533;3&#65533;&#65533;-0(&#65533;&#65533;G&#65533;&#65533;&#65533;&#65533;p&#65533;4qcK&#65533;&#65533;&#65533;J2IDLM&#65533;;<&#65533;&#65533;x&#65533;&#1982;&#65533;&#2040;&6HU&#65533; &#416;&#1281;&#65533;Fq&#65533;&#65533;-B&#65533;d&#65533;&#874;V&#65533;Z&#65533;_&#65533;W&#65533;2!&#65533;+'e&#65533;&#65533;&#65533;DMhR
&#65533;4s&#65533;&#65533;&#65533;&#65533;&#65533;&#65533;O&#65533;&#65533;*&#65533;&#65533;?&#65533;'&#65533;&#65533;&#65533;r&#65533;&#65533;,"X&#65533;Hc{&#65533;J(&#65533;&#65533;&#65533;=HC&#65533;&#980;&#65533;2&#65533;i=i.|&#65533;&#65533; 
&#65533;&#65533;p3&#1515;G&#65533;&#65533;g&#65533;QT&#65533;_&#65533;&#65533;&#65533;IBB"qE&#65533;&#65533;&#65533;&#65533;V&#65533;&#65533;?&#65533;&#65533;3cy<%R0&#65533;&#65533;&#65533;Q&#65533;o&#65533;`5&#65533;Z&#65533;Ao6&#65533;&#313;&#981;R&#65533;R%.&#65533;.&#65533;\&#878;&#65533;&#65533;&#65533;&#65533; XcK&#65533;P&#65533;v%.&#65533;!&#65533;&#65533;&#1204;&#65533;
&#65533;b&#65533;Vt&#65533;S#&#65533;&#65533;r&#65533;&#65533;&#65533;&#65533;&#65533;v,&#65533;q[Xg>XQ&#65533;U&#65533;c#6&#65533;t&#65533;&#65533;apW&#65533;
&#490;0Nz&#65533;&#65533;&#65533;{&#65533;*&#1465; Mpf&#65533;&#65533;&#41250;Vi&#65533;A&#65533;?$ >&#65533;(&#65533;&#841;&#65533;&#65533;&#65533;&#65533;&#65533;&#65533;\S&#65533;&#65533;&#65533;&#65533;\A&#65533;&#65533;&#65533;Q&#65533;&#65533;&#65533;&#65533;e&#65533;D&#1340;) &#65533;x%	&#65533;=`&#65533;Y&#65533;#&#65533;#&#65533;(4&#65533;x&#65533;&#65533;i&#65533;U&#65533;.&#65533;P&#65533;&#65533;5R&#65533;\&#65533;6&#65533;K&&#1890;&#65533;&#65533;"&#65533;&#713;dQg&#65533;&#65533;&#65533;#&#65533;S1&#65533;H&#65533;eW&#65533;&#65533;&#65533;&#65533;&#65533;+&#65533;? mf&#65533;Y&#65533;!mP.I&#65533;&#65533;&#65533;^&#65533;CE&#65533;&#65533;NG&#65533; -&#65533;\&#65533;b5&#65533;&#65533;E&#65533;!&#65533;J_&#65533;&#65533;&#164;tN&#65533;RiK_j&#65533;&#65533;&#65533;)l-&#65533;&&#65533;S&#65533;&#65533;Z&#65533;&#65533;&#65533;&#65533;V&#65533;&#65533;
b&#65533;&#65533;Xa&#65533;&#65533;&#65533;X+&#65533;&#65533;e&#65533;&#65533;&#1222;1&#65533;&#65533;A`&#234;5&#65533;fq&#65533;[&#65533;E&#65533;&#65533;r&#65533;{ &#65533;a&#65533;F&#65533;6&#65533;&#65533;&#65533;&#65533;&#65533;w&#65533;9b&#65533;f&#65533;;&#65533;N&#65533;&#65533;&#65533;N&#65533;d&#65533;b&#65533;G&#65533;&#65533;&#1463;&#65533;3&#65533;V&#65533;_&#65533;B"w&#65533;*&#65533;Q&#65533;&#65533;&#65533;&#65533;&#65533;!&#65533;&#65533;&#65533;&#65533;&#65533;&#65533;&#65533;&#65533;~y&#65533;J&#162;W;\Yz&#65533;k&#65533;_&#65533;&#65533;&#65533;H&#65533;&#65533;&#65533;&#65533;-&#65533;E&#65533;Xo&#65533;Kl|&#1487; :&#65533;:q-\!2@ c&#65533;&#65533;3M|&#65533;h&#65533;w p&#65533;&#65533;Dk I&#65533;&#65533;_V&#65533;I[&#65533;&#1175;;&#1599;&#65533;\&#65533;&#65533;&#65533;`a&#65533;@&#65533;.&#65533;&#1220;&#65533;H&#65533;&#65533;&#65533;&#65533;&#65533;&#65533;s&#65533;
&#65533;&#65533;@@}<&#65533;&#65533;&#65533;&#65533;&#65533;&#65533;&#65533;&#65533;{&#65533;r&#65533;&#65533;&#65533;&#65533;&#65533;&#65533;&#65533;{&#65533;#&#65533;xP&#65533;&#65533;&#65533;{&#65533;&#65533;&#65533;x&#65533;t&#65533;&#65533;&#1528;&#65533;9&#65533;&#65533;&#65533;<;,&#65533;&#141;An3R&#65533;&#65533;6&#65533;a&#65533;mv&#65533;*q&#65533;U&#65533;&#957;&#12806;&#65533;&#65533;P&#65533;&#65533;h&#65533;&#65533;&#65533;X%&#65533;
MtP	V&#65533;&#65533;&#1112;&#65533;&#65533;;YqAu&#65533;&#65533;&#65533;%&#65533;&#65533;&#65533;&#65533;&#65533;GTf}&#65533;+"Z&#65533;)%&#65533;&#65533;&#65533;&#65533;"&#65533;&#65533;&#65533;&#65533;Uq&#65533;&#65533;&#65533;&#65533;`e&#65533;,&#65533;W&#65533;V&#65533;{&#65533;&#65533;20b&#65533;&#65533;&#65533;&#65533;*$2BL&gr&#65533;@Z&#65533;&#65533;!&#65533;S&#65533;d7> 1W#&#65533;&#65533;K&#65533;:$:&#65533;&#65533;`&#65533; O&#65533;&#65533;&#65533;NR1
Q+ qw&#65533;>&#65533;c`P&#65533;%bPb j`}WaM]3B>hP&#65533;	&#65533;\?13f7|J&#65533;&#65533;&#65533;,`Ox&#65533;&#65533;S8T&#65533;Q},&#65533;[&#1541;\&#65533;&#65533;&#65533;&#65533;&#65533;$&#65533;wX&#65533;x&#65533;#zQw9P&#65533;Pyg9&#65533;C&#65533;f`&#65533;*&#65533;{&#65533;&#65533;&#65533;z&#65533;&#65533;8&#65533;v&#65533;n4Aa&#65533;kXaGu&#65533;&#65533;|&#65533;&#65533;&#65533;&#65533;&#65533;&#1025;,0:&#65533;&#65533;&#65533;&#65533;%&#65533;&#65533;9Z&#65533;&#65533;&#1161;a&#65533;V&#65533;@-V&#65533;&#65533;,m&#65533; &#65533;&#65533;&JF7!a&#65533;I&#65533;CJB&d6&#65533;[&#65533;&#65533;<&#65533;&#65533;&#65533;R!&#563;W&#65533;7M&#65533;U"&#65533;t&#65533;&#65533;~[&#65533;&#65533;2&#65533;Z&#65533;g&#65533;'0!&#65533;7XD&#65533;C&#65533;s&#65533;Y&#65533;@R^ ^P&#65533;(&#65533;"8J}V1&#65533;Sr&#65533;&#65533;&#65533;p&#65533;9&#65533;[&#65533;&#65533;6&#65533;	&#65533;0;:8&#65533;(&#65533;&#65533;ei&#65533;
&#65533;&#65533;&#65533;&#65533;&#65533;&#65533; &#65533;&#65533;&#65533;f&#65533;&#65533;x&#65533;&#65533;&#65533;&#65533;&#65533;xl&#65533;&#65533;q&#1041;X&#65533;&#65533;&#65533;&Yy(I&#65533;*&#65533;&#65533;z&#65533;&#65533;l&#65533;&#65533;)&#65533;&#65533;&#65533;U&#65533;&#65533;`&#65533;nf@DWq6<y&#65533;&#65533;C&#65533;&#402;B9&#65533;I&#65533;Q&#65533;&#65533;A&#65533;&#65533;$O!3&#65533;&#65533;&#65533;hi%N&#65533;	A&#65533;b&#65533;J7JG
&#65533;&#65533;&#65533;X&#65533;qKfd&#65533;D &#65533;<&#65533;&#65533;-&#65533; [&#65533;0 &#65533;J&#65533;&#65533;KQ&#65533;;F#&#65533;S&#65533;&#65533;--x&#65533;&#65533;Y&#65533;&#65533; &#65533;3>&#65533;c&#65533;"/&#65533;&#65533;1&#65533;	&#65533;;&#65533;T&#65533;&#65533;0&#65533;4	c?&#65533;8&#65533;HW&#65533;&#65533;&#65533;&#65533;&#65533;6&#65533;5b&#65533;[3X&#65533;x*3&#65533;&#65533;iQ)QA&#65533;B&#65533;&#65533;&#65533;&#65533;&#1604;a&#65533;d&#1104;&#1092;&#65533;V&#65533;]&#65533;,&#65533;,&#65533;2&#65533;NX,&#65533;&#65533;H&#65533;)&#1984; i%&#65533;&#1001;&#65533;y &#65533;&#65533;fh#&#65533;k&#65533;&#65533;1&#65533;)&#65533;Q#&#65533;#@&#65533;o&#541;&#65533;&#65533;&#65533;0&#65533;:!yba&#65533;&#65533;Y&#65533;,&#65533;&#9823;&#65533;&#65533;Va&#65533;&#65533;&#65533;P&#65533;&#1028;&#65533;&#65533;0&#65533;9&#65533;&#65533;C8iZ4&#65533;u&#65533;W&#65533;&#65533;&#65533;N&#65533;}VAD&#65533;&#65533;&#65533; &#65533;g&#65533;&#65533;&#65533;&#65533;&#65533;#&#65533;&#65533;cL&#65533;t&#65533;r&#65533;&#65533;%g&#65533;&#65533;YS Z/7&#65533;&#65533;&#65533;t&#65533;:&#65533;pI~&#65533;&#65533;#&#65533;&#65533;&&#65533;0&#65533;	&#65533;.&#65533;    &#65533;J8!C&#65533;#&#65533;S/&#65533;tIf<#O'QJ&#65533;v-&#65533;&#65533;&#65533;$>&#65533;~&#65533;J8O&#65533;&#65533;OAO&#65533;V&#65533; "@H2C&#65533;&#65533;u&#65533;a&#65533;&#65533;&#65533;v,`.&#65533;&#65533;&#65533;&#65533;&#65533;&#65533;&#65533;]["&#65533;y&#65533;&#65533;`#&#1064;:&#65533;% &#65533;&#65533;&#65533;	%&#65533;&#65533;&#65533;V&#65533;&#65533;&#65533;&#65533;&#65533;&#65533;VAh&#65533;&#65533;0&#65533;  &#65533;&#65533;&#65533;&#65533;TZ&#65533; &#65533;&#65533; &#65533;J&#65533;RP&#65533;&#65533;p&#65533;{&#670;&#65533; &#65533;&#48734;&#65533;&#65533;"@x" &#65533;&#65533;% &#65533;&#65533;&#65533;}&#65533;&#826;&#65533;&#65533;*&#65533;@;&#65533;3&#65533;&#65533;\&#65533;&#65533;&#65533;&#65533;&#65533;j&#65533;j&#65533;&#65533;
&#65533;@&#65533;4&#65533;&#65533;&#65533;&#65533;&#65533;&#65533;&#65533;&#65533;x#&#65533;PH&#65533;&#65533;:]"$MYAMA&#65533;&#65533;;&#65533;:P&#65533;p&#65533;1 {@e&#65533;&#65533; &#65533;@&#65533; &#65533;&#65533;&#65533;&#65533;#&#65533;td&#65533;&#65533;&#65533;&#65533;Wd&#610;&#65533;X&#65533;&#65533;rgJ&#1986;X&#788;X&#65533;[&#65533;&#65533;&#65533;c?&#1128;W]&#65533;&#65533;I 0   &#65533;1<Wz&#65533;&#65533;[&#65533;;0Z&#65533;&#65533;&#65533;>u&#65533;&#65533;&#65533; a@$&#65533;[&#65533;&#65533;Q&#65533;:!A&#65533;&#65533;&#65533;p&#65533;&#65533;&#65533;\v&#65533;\i&#65533;&#65533;@Q6P0&#65533;g&#65533;E&#65533;l&#65533;&#65533; &#65533;e+&#65533;b	\:&#65533;OQ&#65533;&#65533;Q0&#65533;&#65533;Pw&#65533;&#65533;&#65533;&#65533;a	p&#65533;i&#65533;bKm&#65533;&#65533;&#65533;|&#65533;&#65533;1F&#65533;&#65533;
5is &#65533;`K#&#65533;y&#65533;&#65533;&#65533;&#65533;:Axb&#65533;I&#65533;%&#65533;;&#65533;&#65533;&#65533;&#65533;&#65533;k&#65533;&#65533;M&#65533;6&#65533;&#65533;&#65533;&#65533;&#1092;&#65533;P&#65533;&#735;4A&#65533;&#65533;&#735;&#65533;&#65533;&#65533;&#65533;&#65533;&#65533;`&#65533;&#65533;b&#65533;AZB=&#65533;&#65533;YV&#65533;h&#65533;&#65533;.X&#65533;&#65533;NP T&#65533;&#65533;V&#65533;LD&#65533;V&#65533;L&#65533;p&#65533;?2	"2&#65533;&#65533;4&#65533;8sQ#&#65533;&#1378;6g.&#65533;&#65533;&#65533;&#65533;tl&#65533;<$R&#65533;)A0&#65533;&#65533;J&#65533;&#65533;&#65533;?"&#65533;M@&#65533;&#65533;[&#65533;&#65533;&#65533;3~&#65533;&#65533;%&#65533;&#65533;d
Ac&#65533;8{&#65533;&#65533;Q&#65533;&#65533;c1&#65533;K&#65533;&#65533;&#65533;&#65533;&#65533;0J&#65533;&#65533;O&#65533;&#65533;B&#65533; &#65533;V&#65533;?&#65533;\@&#65533;&#65533;&#65533;&#65533;4&#65533;&#65533;- &#65533;4&#292;[4&#65533;&#65533;&#65533;[!&#65533;&#65533;g&#65533;&#65533;&#65533;&#65533;x&#65533;&#65533;&#65533;Z&#65533;&#65533;&#65533;&#65533;&#2653;K&#65533;+&#65533;p&#65533;w&#65533;wf&#65533;
&#65533;&#65533;L&#65533;4q&#65533;aG&#65533;&#65533;&#65533;&#65533;&#65533;&#65533;r&#65533;%Ixb&#65533;{&#65533;&#65533;&#65533;.p%&#65533;&#65533;u~l&#65533;34&#65533;PV&#65533;&#65533;&#65533;D&#65533;&#65533;"&#65533;V&#65533;;&#1716;&#65533;&#65533;&#65533;c=&@Z&#65533;&#65533;&#65533;Tc&#65533;5
&#65533;qiPX&#65533;=&#65533;d&#65533;c=&#65533;P&#65533;&#65533;&#65533;5K1!&#65533;41&#65533;&#65533;&#65533;"!a?!;&#65533;Z=&#65533;&#1704; *l&#65533;#3&#65533;%&#65533;H;&#65533;&#65533;Z&#65533;&#668592;|O&#65533;tNkcX9&#65533;&#65533;&#65533;P&#65533;&#65533;&#888;&#65533;&#1884;&#65533;&#65533;9&#65533;&#65533;AxP&#65533;&#65533;&#65533;y&#65533;&#65533;y&#65533;&#65533;&#65533;&#65533;JL&#65533;&#218;&#65533;#`&#65533;&#797;&#65533;|&#65533;&#65533;&#65533; &#65533;#&#65533;%&#65533;&#65533;Y&#65533;
&#65533;I&#65533;%@&#65533;a&#65533;Q`&#65533;-&#65533;&#65533;-Ci!C&#65533;&#65533;&#65533;	&#65533;&#65533;`&#65533;Q&#65533;&#65533;% &#65533;t- &#65533;&#1198;&#65533;&#65533;q&#65533;$&#65533;m&#65533;&#65533;&#65533;&#1192;&#65533;&#65533;!p&#65533;&#65533;&#65533;!&#65533;!&#65533;&#65533; Z&#65533;&#65533;P&#65533; 9-1&#65533;0&#65533;Pa&#65533;&#65533;&#65533;&#65533;&#65533;&#65533;3T&#65533;i&#65533;&#65533;&#65533;&#65533;yu[&#65533;K;&#65533;&#65533;&#65533;&#65533;&#65533;\!&#65533;(&#65533;S&#662;K&#65533;&#65533;&#65533;&#65533;":q&#65533;&#65533;7 &#65533;@er9&#65533;`&#65533;]*T&#65533;N&#65533;J&#65533;&#65533;&#65533;&#65533;DNl1&#40675;&#65533;2&#65533;&#65533;&#65533;&#65533;!T&#65533;&#65533;*\&#65533;&#65533;&#65533;&#696;u&&#65533;&#65533;X&#65533;&#65533;X&#65533;&#65533;&#65533;&#65533;&#65533;0X	&#65533;&#65533;.]&#65533;&#65533;30&#65533;&#65533;7&#65533;&#65533;w&#904;y&#65533;&#65533;&#65533;&#65533;&#65533;z&#65533;&#65533;
&#65533;i(&#65533;&#65533;&#65533;y&#65533;&#65533;y&#65533;&#761;&#65533;&#825;&#65533;Cz&#65533;}9&#65533;&#65533;b&#65533;&#65533;b&#65533;&#65533;&#65533;q&#65533;m&#65533;&#65533;&#65533;&#1196; &#65533;&#65533;`&#65533;&#65533;&#65533;&#1830;j&#65533;&#65533;a&#251;}&#65533;Q&#65533;&#65533;&#65533;0&#65533;&#65533;M&#65533;X1&#65533;&#65533;HD&#65533;&#65533;K&#65533;&#65533;p!&#914;&#65533;&#65533;0&#65533;&#65533;&#65533;&#65533;D0 tp&#65533;w&#65533;&#65533;!<&#65533;`&#65533;y&#65533;Q&#623;D&#65533;4@&#65533;+#&#65533;P&#65533;dk&#65533;_v&#65533;&#65533;" 3?&#65533;&#65533;L&#65533;&#65533;&#196;&#65533;&#65533;&#65533;&#65533;&#65533;XNP0 &#65533;&#65533;&#65533;eJ&#65533;&#215;&#65533;&#65533;5<5&#65533;d4&#65533;b&#65533;=&#65533;{&#65533;X&#65533;`!tL&#65533;&#65533;&#320;&#65533;=&#65533;&#65533;&#65533;Vg&#65533;&#65533;r}&#65533;&#65533;&#65533;&#65533;&#65533;-~&#65533;
&#65533;&#65533;&#869;&#65533;R&#65533;&#65533;&#599;&#65533;
>&#65533;&#65533;&#65533;(&#65533;&#65533;Z&#65533;`&#65533;/}&#65533;&#65533;@e&#65533;&#841;&#65533;&#65533;&#65533;&#65533;&#65533;&#65533;+&#65533;&#65533;&#65533;&#65533;&#65533;&#65533;&#65533;&#1128;&#65533;&#65533;
&#65533;&#908;&#65533;b&#65533;&#65533;F&#65533;&#65533;A5&#65533;&#65533;&#65533;H&#65533;$&#65533;m&#65533;&#65533;&#65533;`&#65533;&#65533;ne&#65533;&#65533;&#65533;q= k&#65533;&#65533;E&#65533;[&#65533;M&#65533;&#65533;K&#65533;&#65533;
&#65533;*&#65533;&#1480;-&#65533;^&#65533;&#65533;&#65533;.&#65533;CJ&#65533;}K0&#65533;q1&#65533;&#65533;&#65533;&#65533;&#65533;&#65533;$&#65533;$&#65533;g&#65533;&#65533;q&#65533;&#65533;H&#65533;?&#65533;&#304;&#65533;&#752;{F&#65533;&#65533;sX&#65533;	N&#65533;&#65533;~&#65533;+&#65533;&#65533;|&#65533;zn y&#65533;&#65533;P&#353;&#65533;&#65533;~&#65533;&#65533;y&#65533;&#65533;n &#65533;&#65533;&#65533;&#65533;n.&#65533;&#65533;#&#65533;&#65533;&#65533;&#65533;&#65533;&#65533;&#65533;k&#65533;&#65533;%DY\&#65533;'&#65533;p&#65533;&#65533;&#65533;~+~&#65533;P:B&#24393;zj&#65533;,.&#65533;&#65533;&#65533;Y&#65533;&#65533;k&#65533;&#65533;&#65533;J&#65533;cr"W!&#65533;&#65533;g\&#65533;&#65533;Z&#65533;?P&#65533;&#65533;&#1867;&#65533;/b&#65533;`Q/&#65533;&#65533;&#65533;4#&#65533;s&#65533;&#65533;&#65533;[&#65533;Q&#65533;-&#65533;&#65533;&#1292;&#65533;&#65533;J&#65533;&#65533;&#65533;~4&#65533;&#65533;&#65533;}&#65533;a&#910;&#65533;w3&#65533;&#65533;g&#65533;j&#65533;&#65533;&#65533;A&#65533;C&#1003;Y&#65533;!&#65533;H_&#65533;^1&#65533;&#65533;&#65533;&#65533;&#65533;&#65533;&#65533;&#65533; -&#65533;q&#65533;v.&#1739;Z&#65533;	&#65533;&#65533;Z&#65533;Q&#65533;b&#65533;y&#65533;&#65533;&#65533;&#65533;&#65533;P&#65533;&#65533;_!vd&#65533;ia&#65533;$A443&#65533;&#65533;&#65533;&#65533; &#65533;&#65533;&#65533;&#65533;M+g&&#65533;J&#65533;&#65533;Z&#65533;&#65533;f&#65533;g&#65533;|&#65533;&#65533;&#65533;4&#65533;&#65533;&#65533;&#65533;,&#65533;s&#65533;VAe}/&#65533;&#65533;? ~+T&#65533;&#65533;9:?'o4&#65533;X&#65533;i&#65533;&#65533;+#&#65533;w&#65533;&#65533;&#65533;hx&#378;w&#65533;&#65533;x&#65533;l&#65533;r&#65533;&#65533; &#65533;&#65533;&#65533;w;?&#383;j&#65533;V&#65533;&#65533;&#65533;&#65533;!&#65533;&#65533;$i&#65533;&#65533;q&#65533;&#65533;&#65533;qg&#65533;j/&#65533;g&#65533;&#65533;\&#65533;&#65533;%&#65533;&#65533;4&#65533;&#65533;p&#65533;&#65533;&#65533;&#65533;s&#65533;yt&#65533;&#65533;&#65533;*&#65533;a?b&#65533;&#65533;&#1374;&#65533;&#65533;&#65533;h&#65533;&#895;&#65533;\&#65533;]&#65533;N&#65533;Z&#65533;&#65533;,&#65533;&#65533;&#65533;&#65533;&#65533;G&&#65533;=VP&#65533;$HpV&#65533;&#65533;&#65533; d&#1552;&#65533; {t&#65533;,t&#65533;&#65533;bE&#65533;2`xp&#65533;&#65533;&#65533;&#65533;8Bi&&#65533;_3&#65533;$O&#65533;TI&#65533;F&#65533;&#65533;H&#65533;&#65533;&#65533;&#65533;&#65533;I&#65533;M&#65533;Yh&#65533;&#65533;&#191;)M&#65533;V&#65533;&#65533;&#65533;_&#65533;CN&#65533;d&#65533;4&&#65533;&#65533;B@ A&#65533;S&#65533;Y&#65533;n&#65533;h5&#65533;&#65533;""&#65533;&#65533;J6&#65533;&#65533;&#65533;&#65533;BP&#65533;o,[&#65533;&#65533;&#65533;&#65533;Kv&#65533;&#1593;&#65533;&#65533;&#65533;&#65533;w&#65533;&#1855;&#65533;&#65533;&#65533;&#65533;+8&#136;k&#65533;#qW&#65533;X&#65533;G&#65533;*&#65533;j0&#65533;/G&#65533;&#65533;&#65533;&#65533;g&#1057;E;MT&#65533;_&#65533;&#65533;&#65533;	&#65533;&#65533;UbD&#65533;&#65533;[_Q"&#822;7k&#1436;vln&#65533;i&#1910;1&#65533;&#65533;&#65533;&#65533;e#&#65533;&#65533;&#65533;|&#65533;s&#65533;&#1125;O&#65533;^&#65533;!T&#65533;`&#65533;&#65533;&#65533;v&#65533;&#65533;C&#65533;&#65533; "&#65533;&#65533;&#65533;&#65533;`JA&#65533;B&#65533;s8eE&#65533;&#65533;q&#65533;o&#65533;b&#65533;&#65533;2&#65533; /&#65533;&#65533; &#65533;zj&#65533;&#65533;&#65533;C&#65533; &#65533;&#65533;p &#65533;&#65533;&#65533;'
*%&#65533;&#65533;&#65533; Hq"&#65533;&#65533;&#65533;&#65533;I&#65533;Z&#65533;&#65533;Ec&#65533;qFc$+.R&#65533;
&#65533;Y&#65533;*&#65533;V&#65533;-QA1&#65533;&#65533;Z&#65533;&#65533;&#65533;&#65533;j&#65533;,&#65533;&#65533;&#65533;H&#65533;&#65533;&#65533;(0&#65533;&#65533;&#65533;&#65533;&#65533;&#65533;#2&#65533;&#65533;!h&#65533;&#65533;\&#65533;&#65533;2&#65533;Q&#65533;&#65533;s&#65533;K&#65533;&#65533;4&#65533;(+m &#65533;&#65533;`Cm0&#65533;n;&#65533;6&#65533;t+(&#65533;&#65533;J&#65533;&#65533;&#65533;&#65533;P&#65533;&#65533;0%%&#65533;,I&#65533;&#65533;HH:;&#65533;&#65533;SP&#65533;&#65533;&#65533;&#65533;`&#65533;nT1*&#65533;Mz&#65533;&#65533;Ph&#65533;&#65533;
&#65533;UV[&#65533;Q&#65533;&#65533;&#65533;&#65533;&#65533;&#65533;&#65533;f.&#65533;*&#65533;&#65533;t&#65533;i(&#65533;b&#65533;A&#65533;&#65533;&#65533;	!D&#65533;U&#65533;&#65533;&#65533;&#65533;/&#65533;&#65533;&#65533;O[
uZb&#65533;o&#65533;)[f&#65533;2&#65533;Z&#65533;&#65533;&#65533;G&#1602;&#1333;&#65533;&#65533;:J)&#65533;	&#1097;xCu&#65533;/&#65533;\&#65533;U&#65533;
G&#65533;N&#65533;S&#65533;6&#1908;G&#65533;&#65533;R.&#65533;V&#65533;2.&#65533;3a&#65533;4K8,&#65533;&#702;xch7.&#65533;&#65533;1&#65533;&#65533;&#65533;&#1203;&#65533;(&#65533;&#65533;&#65533;&#65533;&#872;&#65533;&#65533;&#65533;f&#65533;&#1683;&#65533;=&#4906;&#65533;&#65533;CH5BS4K&#65533;&#65533;mt&#689;&#65533;&#65533;47&#65533;&#65533;N&#65533;/&#65533;,&#65533;9&#65533;&#65533;bN&#65533;&#65533;&#65533;&#65533;&#65533;k&#65533;a:&#65533;|&#65533;&#65533;"&#65533;&#65533;&#65533;&#478;&#65533;&#65533;f&#65533;&#65533;5&#65533;&#65533;&#65533;<(B&#612;&#65533;>i&#65533;&#65533;&#65533;&#65533;&#65533;&#65533;&#65533;&#65533;a&#65533;P'g&#65533;M&#65533;"w7
p&#65533;&#1061;&#65533;=!&#65533;&#65533;&#65533;&#65533;^&#65533;C&&#65533;&#65533;&#1677;bQ#&#65533;
&#363;&#65533;&#65533;&#65533;V&#65533;u*)&#65533;&#65533;&#65533;&#65533;E&#65533;&#65533;D&#65533;&#65533;&#65533;&#65533;&#65533;&#65533;&#65533;&#65533;&#65533;&#458;&#65533;&#65533;&#65533;&#258;3&#65533;J,&#65533;+&#65533;&#65533;v&#65533;.&#65533;&#65533;&#65533;!8&#65533;|3l&#61151;5&#65533;(k&#65533;5&#65533;f&#65533; &#65533;&#65533;&#65533;&#1028;Q&#65533;T&#65533;&#65533;&#65533;&#65533;&#65533;R&#65533;o&#65533;&#65533;,&#65533;&#65533;O&#65533;L&#65533;&#65533;&#65533;&#65533;&#65533;&#65533;h&#65533;H&#65533;8&#65533;&#65533; &#65533;&#65533;3&#65533;q&#65533;&#65533;&#21531;&#65533; 
&#65533;&#65533;&#65533;}2&#65533;
&#65533;(8&#65533;&#65533;&#65533;5&#65533;oM&#65533;&#65533; &#65533;>&#65533;&#65533;v&#65533;k	 &#65533;&#65533;	'&#65533;hE+'P&#65533;\&#1882;&#65533;&#65533;&#65533;&#65533;$+&#65533;&#65533; 7&#65533;&#65533;&#65533; X&#65533;}&#65533;E&#65533;R&#65533;h F&#65533;R&#65533;&#189;&#65533;&#65533;&#65533;T:&#65533;TVv#*F1`[&#1871;&#65533;&#1327;&#65533;&#65533;nS&#65533;#&#65533;"v&#65533;~&#65533;%.c&#65533;RY&#65533;&#65533;&#65533;&#65533;&#65533;/&#65533;Q&#65533;]&#65533;&#65533;&#332;)d]&#65533;^V&#65533;&#65533;&&#65533;\O&#65533;&#65533;T`"paHD&#1107;&#65533;&#49447;&#1508;&#65533;6&#65533;Tc&#65533;&#1488;&#65533;&#65533;&#65533;0&#65533;&#45924;&#65533;&#65533;4&#1984;2x(&#65533;&#65533;2&#65533;&#65533;&#65533;5)I\&#65533;!]&#65533;&#65533;A&#65533;$-cR&#65533;&#65533;&#65533;-&#65533;&#65533;&#65533;\&#65533;$&#65533;7&#65533;1P>9!H&#65533;$Bf+[Mp&#65533;&#65533;@G-&#65533;&#65533;TaC&#65533;9&#140;$K#&#65533;&#65533; I&#65533;Ii&#65533;K'B	&#65533;?T&#65533;M&#65533;! (&#65533;	2&#65533;c&#5203;X,&#883364;j &#65533;&#14799;b"&#65533;&#65533;;&#65533;&#65533;t&#65533;&#65533;&#65533;s-SK)&#65533;$&#65533;&#65533;9`I&#65533;5&#65533;M}%/g&#65533;R&#65533;
&#65533;&#65533;&#65533;&#65533;&#65533;J{&#65533;&#65533;&#65533;&#1268;&#65533;&#65533;T49&#65533;&#65533;*&#65533;&#65533;&#65533;<&#65533;&#65533;&#65533;3&#65533;&#65533;d2#=X&#65533;&#65533;&#65533;&#65533;&#65533;	&#65533;&#65533;&#65533;&#65533;&#65533;&#65533;z&#65533;&#65533;$&#65533;D&#65533;&#1123;
-i&#65533;yZ&#65533;&#65533;T%&#65533;&#65533;&#65533;&#65533;j*Si&#65533;&#65533;&#65533;t:&#65533;jW?E"&#65533;+!&#65533;&#65533;C&#65533;&#65533;I&#65533;g&#65533;&#65533;OZr&#65533;
A3[&#65533;QW&#65533;&#65533;gV&#65533;!k&#1387;^&#746;&#778;#K&#65533;&#65533;kD#&#65533;b&#65533;`@:({&#65533;U&#65533;e$&#65533;7&#65533;&#65533;V&#386;&#65533;&#65533;:&#65533;&#971;X$U*&#65533;3&#1170;HgQ&#65533;-&#65533;i%HE&#65533;&#65533;}&#65533;!*&#65533;N&#65533;jU&#65533;B{&#65533;	jAv&#720;&#65533;&#65533;&#65533;&#65533;&#65533;&#65533;!i&#65533;B&#870;4&#65533;$T$:&#65533;&#65533;&#65533;&#64071;&#65533;$&#65533;&#65533;&#65533;&#65533;&#892;q Kk&#65533;!&#65533;06&#65533;~#&#65533;B&#65533;{^&#65533;V$&#65533;jBB&#65533;R&#65533;&#65533;&#65533;X-&#65533;&#65533;&#65533;&#65533;&#65533;$(&#65533;&#65533;vx&#65533;_p@&#65533;&#527;Z&#65533;I!/&#65533;&#65533;"&#65533;&#65533;&#65533;&#65533;`b~&#65533; &#556;&#65533;?&#65533;&#1930;&#65533;&#65533;B!&#65533;S&#678;&#65533;&#65533;D1;&#65533;=l&#65533;&#65533;XF&#65533;T&#65533;UXs&#65533;&#65533;F&#65533; &#65533;e&#65533;DC&#65533;J&#65533;Mj[c&#65533;x&#65533;&#65533;&#65533;&#65533;&#65533;c&#65533;&#65533;]<%&#44787;&#65533;E&#65533;n9qdL&#65533;d/i&#65533;&#65533;&#65533;$&#65533;&#65533;L&#65533;C&#65533;#&#65533;+Ti&#65533;&#65533;T&#65533;&#65533;6}NA&#65533;n&#65533;R&#65533;8&#65533;yJ&#65533;&#65533;AiU&#31538;j&#65533;&#65533;xI&#65533;#&#65533;]Y&#65533; &#65533;&#65533;yB&#65533;&#65533;	G&#65533;&#65533;&#65533;&#65533;0Q[C&#902;&#65533;4&#65533;S&#65533;&#65533;[&#65533;fK&#65533;&#65533;&&#65533;&#65533;&#65533;h&#65533;g9&#65533;&#1049;&#65533;&#65533;H&#65533;[&#65533;&#65533;@&#65533;&#65533;&#65533;&#65533;&#1321;brET&#65533;a&#65533;&#65533;uAH<&#65533;&#65533;F&#65533;&#65533;&#65533;TX\&#65533;&#65533;8G&#65533;sEd<Y&#1365;eu&#65533;+(&#65533;s}:y&#65533;S&#979;&#65533;&#65533;&#65533;&#65533;&#60332;7&#65533;&#65533;v&#65533;&#65533;&#65533;&#65533;&#65533;&#65533;g~&#65533;po{&#65533;&#65533;&#886;&#65533;&#65533;n&#65533;&#65533;B&#65533;&#65533;m&#65533;S&#65533;&#65533;p&#65533;]&#65533;&#65533;&#65533;&#65533;-pf&#65533;V &#65533;b&#65533;K`&#65533;FH&#65533;&#65533;}&#65533; -&#65533;b&#65533;P&#65533;&#65533;&#65533;&#65533;R&#65533;&#65533;x&#65533;&&#65533;3&#65533;bX[s&#65533;H\Bj}&#65533;k&#65533;&#65533;&#65533;&#65533;&#65533;i&#65533;&#65533;?>x&#65533;	$1w&#512;`U&#65533;&#65533;&#1056;&#1392;&#65533; ,&#65533;&#65533;&#65533;&#65533;s&#65533;Ax&#65533;&#65533;"[&#65533;yL&#65533;&#65533;&#65533;&#65533;&#65533;t2}7H&#65533;:&#65533;&#65533;&#65533;&#65533;&#65533;&#1251;+(&#65533;&#65533;Y&#65533;!&#65533;i&#65533;w&#65533;&#65533;k&#65533;&#65533;kg&#65533;S&#65533;=&#65533;&#65533;&#65533;M&#65533;&#65533;&#65533;@2&#65533;[@&#65533;&#65533;q&#65533;e&#65533;&#65533;n&#65533;&#65533;&#65533;&#65533;e&#65533;&#65533;v
/&#65533;d;&#65533;&#65533;&#65533;&#744;&#65533;&#65533;&#65533;&#65533;m&#65533;j&#65533;&#65533;Y&#65533;?s&#65533;&#65533;&#1092;8&#65533;&#65533;Zx&#65533;&#65533;M&#65533;3-R&#65533;^N?&#65533;&#65533;\A&#65533;&#65533;O#D&#65533;p&#324;I/&#65533;E&#65533;&#65533;&#65533;P&#65533;&#65533;&#65533;&#65533;?&#65533;&#65533;	&#65533;G&#65533; 'n	/&#65533;u&#65533;u H	&#65533;M&#65533;]O+Q&#65533;&#65533;&#65533;&#65533;&#65533;&#65533;&#65533;&#65533;&#65533;P&#65533;&#65533;&#65533;g&#65533;&#65533;n&#65533;CW&#65533;;&#65533;W&#65533;e&#65533;&#65533;S7&#65533;&#65533;&#65533;X&#65533;&#65533;&#65533;&#63300;|&#65533;&#65533;&#65533;?&#65533;&#38810;&#65533;@ 3&#65533;3&#65533;&#65533;&#65533;&#808;&#65533;2&#65533;A&#65533;&#65533;\&#65533;{&#65533;&#65533;&#65533;&#65533;K&#65533;&#65533;+8&#65533;&#65533;&#65533;&#65533;&#65533;&#1160;&#65533;)1&#65533;&#65533;5&#65533;&#49115;a:&#65533;&#65533;&#65533;&#65533;&#65533;&#65533;&#65533;H&#65533;|&#65533;?&#65533;p90"		\	&#65533;&#65533;&#65533;&#65533;&#65533;db&#65533;&#65533;&#1531;&#65533;&#65533; f&#65533;+&#65533;#h&#65533;&#65533;r&#65533;S&#714;&#65533;[&#65533;b&#1046;c&#65533;!,+ms&#65533;u&#65533;J&#65533;+Y&#65533;&#65533;&#65533;&#65533;U2&#65533;&#65533;B&#65533;&#65533;&#563;&#65533;1::&#65533;&#65533;$h&#65533;:&#65533;?&#65533;&#65533;C&#65533;&#65533;&#65533;:&#65533;&#65533;`&#65533;?$&#65533;O&#65533;8&#65533;&#65533;&#65533;b0&#65533;A,Z(&#65533;+&#65533;:`Da&#268;+&#26304;:&#65533;/&#65533;&#65533;&#65533;&#65533;9&#65533;&#310;&#65533;&#65533;&#65533;&#65533;;&#65533;&#65533;	,&#65533;|&#65533;&#65533;&#65533;"&#65533;{&#65533;79&#17087;8;Kq&#65533;&#65533;&#65533;&#65533;&#65533;.&#65533;&#65533;5&#65533;q&#65533;&#586;&#65533;O&#65533;&#65533;&#65533;&#65533;,&#65533;_&#65533;&#65533;&&#65533;C&#65533;&#65533;&#65533;&#65533;2!&#65533;&#65533;h&#65533;&#65533;&#65533;{&&#65533;jQs&(&#65533;&#65533;R&#65533;-D>&#65533;
G&#1827;&#65533;&#65533;&#65533;&#65533; &#65533;[&hb&#65533;2&#65533;&#129;&#262;&#65533;&#65533;.&#65533;	e&#65533;&#65533;r&#65533;* &#65533;!&#65533;&#65533;q&#65533;F{&#264;g&#65533;&#65533;B,>&#65533;J&#65533;J@Hy&#65533;D&#65533;Il@<&#65533;&#65533;P&#65533;O&#65533;&#65533;OX&#266;P&#65533;D&#6383;&#65533;R&#65533;&#65533;&#1032;&#140;p&#65533;&#65533;8&#65533;&#65533;&#65533;+&#65533;&#65533;p&#621;&#65533;&#65533;v&#65533;&#65533;&#65533; X&#65533;&#65533;&#65533;&#603;D&#65533;`&#65533;I&#65533;&#65533;&#65533;\ &#65533;1&#65533;&#65533;&#65533;&#65533;&#65533;&#65533;<&#775;UL&#65533;$(&#65533;$&#65533;&#65533;&#65533;&#65533;y&#65533;J&#65533;t&#65533;S&#65533;$&#65533;JkH&#65533;k&#65533;&#65533;K&#65533;h/&#65533;&#65533;&#65533;&#65533;&#65533;C&#65533;&#65533;&#245;&#65533;F A&#65533;k(&#65533;&#65533;&#65533;$`&#65533;F &#257;&#65533;&#65533;&#65533;C>&#65533;&#65533;&#65533;&#65533;G&#65533;K&#65533;d>&#65533;&#65533;&#517;&#65533;HE,&#65533;&#65533;&#1288;1&#65533;&#65533;&#65533;p&#65533;&#65533;&#65533;q&#65533;&#65533;&&#65533;&#65533;&#576;&#65533;&#65533;&#65533;&#65533;&#65533;&#65533; r&#65533;&#65533;&#65533;0Mh&#1848;u&#65533;g&#65533;&#65533;h*&#65533;&#65533;L&#65533;&#65533;&#65533;&#65533;&#65533;&#65533;&#65533;h&#65533;y&#65533;&#65533;&#65533;&#65533;	&#155;&#65533;M&#1724;&#65533;&#65533;&#65533;&#65533;0&#65533;&#189;&#65533;v&#65533;A&#65533;&#200;4=(&#65533;&#65533;dLk&#65533;y&#454;&#1540;&#65533;  &#65533;&#906;&#65533;I&#65533;&#65533;Nt@&#65533;D&#65533;&#65533;I&#65533;@&#65533;&#65533; &#962;`O&#65533;P&#1005;`'&#65533;&#65533;K&#65533;&#65533;&#1007;&#65533;[H&#65533;&#65533;&#65533;/&#65533;&#962;&#65533;&#65533;&#65533;&#65533;"&#65533;e&#65533;R&#65533;N&#65533;&#65533;&#65533;(&#1025; P ]&#65533;(&#65533;&#65533;&#65533;&#65533;|+K&#65533;L&#65533;D&#65533;&#65533;&#280;XIs&#65533;O&#65533;&#281;	 / &#65533;	&#65533;&#65533;e&#65533;&#65533;/hQsc)2D&#65533;0I&#65533;&#65533;&#65533;&#65533;&#65533;&#65533;&#65533;&#1225;&#65533;,&#65533;&#65533;&#1802;oD&#65533;&#65533;{&#65533;&#65533;i&#65533;`&#65533;M&#65533;`&#65533;&#65533;&#1668;@M&#200;&&#1668;&#65533;"&#22425;&#65533;R&#65533;&#65533;&#65533; &#65533;s	s&#65533;k&#65533;8&#65533;&#65533;&#65533;&#65533;&#271;&#170;&#65533;EuQ]I&#65533;,&#65533;&#1024;&#65533;&#65533;|&#65533;&#65533;&#65533;S;&#65533;&#65533;I&#65533; &#65533;&#65533;d&#1068;&#65533;I&#65533;$ T&#65533; OC5T&#65533;t&#65533;&#65533;&#65533;&#65533;&#65533;=&#65533;&#65533;&#65533; L&#65533;y&#65533;<&#65533;)&#65533;l
DmT&#65533;&#1345;  *`'&#65533;D&#65533;&#65533;&#65533;pI&#65533;dU8&#1089;&#65533;&#65533;U&#65533;&#65533;&#65533;&#65533;&#65533;&#65533;4UK&#65533;&#65533;&#65533;&#65533;&#65533;OX&#65533;&#65533;a&#65533;X&#65533;Pv2Ve5&#65533;&#65533;&#65533;&#65533;&#65533;/&#65533;&#65533;&#756; u&#65533;&#1112;&#65533;&#65533;&#980;&#65533;	#&#65533;2&#65533;&#1755;&#65533; &#1277;&#1109;'%&#65533;&#65533; &#65533;&#65533;&#65533;&#65533;&#65533;&#65533;s&#65533;&#65533;&#65533;&#65533;9&#65533;&#65533;p&#65533;X&#65533;4{&#65533;u&#65533;&#65533;&#65533;X	&#65533;X-	M&#65533;&#65533;&#65533;&#858; &#65533;&#65533;&#65533;A&#65533;&#65533;&#1046;&#65533;&#65533;Q&#65533;&#65533;&#65533;j15I&#65533;I&#65533;&#65533;&#65533;S:}&#1217;&#65533;&#65533;(&#65533;&#65533;	-XeV5&#984;&#65533;&#65533;PI&#65533;&#65533;&#1362;&#65533;&#65533;f&#65533;Xc&#65533;&#1357;&#65533;&#65533;c&#65533;&#65533;uIT&#65533;&#65533;&#65533;}U^u&#65533;b&#65533;YvBU&#65533;&#65533;N&#65533;&#65533;&#65533;&#65533;<U&#65533;N&#65533;&#1802;	 V&#65533;&#1796;d-&#65533;D&#65533;^&#65533;ZW*&#65533;+(&#65533;&#65533;&#65533;&#65533;&#65533;TD&#65533;I @&#65533;&#1775;] &#65533;&#65533;I&#65533;&#65533;I&#65533;&#65533;I&#65533;&#65533;A8U&#65533;&#65533;
T ^&#65533;&#65533;V&#65533;&#1710;9Z`&#65533;XI&#65533;&#65533;&#65533;Y&#65533;e&#1431;4&#1429;u&#1463;&#65533;&#65533;&#178; l&#65533;&#65533;= &#65533;&#65533;&#65533;&#65533;P=&#65533;&#65533;=&#65533;(&#65533;&#1016;&#65533;ga&#65533;hj Y&#65533;&#65533;=Bmdg&#65533;=d&#65533;\j&#65533;&#65533;&#65533;!&#65533;	&#65533;&#65533;+&#65533;&#65533;[&#65533;&#65533;r&#65533;&#1341;&#65533;&#65533;c&#65533;&#65533;Y&#65533;&#65533;&#65533;&#65533;&#65533;&#65533;E=&#65533;&#65533;&#65533;&#65533;&#65533;R}&#65533;&#65533;&#65533;+&#65533;!Bq&#65533;g2&#65533;&#65533;C&#636;&#778;U'&#740;&#65533;&#65533;@P&#1431;t&#1435;&#65533;^&#65533;&#65533;&#65533;Ue}UdY&#65533;U&#65533;&#65533;&#65533;W_d%&#65533;&#65533;[8&#1409;xIb&#65533;&#65533;	&#65533;&#283;&#65533;&#65533;ZUU&#65533;&#65533;&#65533;&#65533;&#585;c&#65533;w&#65533;O&#65533;t&#1350;&#65533;SN&#2237;I&#65533;&#65533;[&#65533;&#65533;&#65533;b Ne&#65533;+x&#65533;PA&#65533;&#65533;&#65533;&#65533;v2[&#65533;&#65533;VT&#65533;&#65533;F6&#1782;e
&#65533;U&#65533;E`&#65533; Z.&#65533;&#65533;&#65533;&#65533;&#65533;&#65533;T=&#65533;
&#65533;&#65533;S&#65533;&#604;$&#65533;|&#65533;&#65533;] !.T&#65533;\&#65533;&#65533;a&#65533;&#65533;9&#65533;&#65533;&#65533;j&#65533;Xs&#65533;U&#65533;|&#1098;,&#65533;]&#65533;&#65533;R&#65533;&#65533;&#65533;&#65533;&#65533;&1]]&#65533;&#65533;+vT! &#65533;&&#65533;&#65533;&#862; 5u&#65533;&#65533;
&#65533;ka&#65533;U	&#65533;m'&#65533;Fnl&#65533;&#65533;&#65533;&#65533;f&#65533;&#65533;t&#65533;]&#65533;&#65533;&#65533;'U&#1167;&#65533;&#65533;&#65533;&#65533;A&#65533;%/-	o&#65533;R|e&#65533;O&#65533;&#65533;	&#65533;&#65533;s&#65533;&#65533;H&#65533;$&#65533;4&#65533;&#1140;2&#65533;&#65533;&#65533;&#65533;#&#65533;7}&#65533;S[Zf&#65533;N&#65533;]Z&#65533;&#65533;&#65533;&#65533;&#65533;&#1218;0Q&#65533;e&#65533;&#65533; &#65533;&#65533;&#65533;&#65533;e&#65533;XMQXm&#65533;&#65533;5O&#65533;av&#65533;&#65533;&#65533;
Be&#65533;&#65533;a&#65533;&#1729;&#65533;&#65533;f&#65533;&#65533;&#65533;Z&#65533;f&#65533;&#65533;`M&#65533;&#65533;&#65533;&#65533;&#65533;&#65533;nn&#65533;&#65533;`&#65533;&#65533;&#65533;`VTEa&#65533;U&#65533;&#65533;H5U^&#65533;I&#65533;-_&#65533;&#65533;&#65533;Db&#65533;&#1356;&#65533;U&#65533;&#65533;Y&#65533;&#65533;&#65533;&#65533;&#65533;c&#65533;&#65533;&#65533;&#65533;_&#65533;&#65533;&#65533;&#65533;3h&#65533;&#65533;T&#65533;S&#65533;&#65533;U&#65533;C&#65533;&#65533;=&#65533;Q&#65533;&#65533;&#65533;^k&#65533;b&#65533;&#65533;	2L0uJ+"j&#65533;&#65533;&#65533;q
&#65533;&&#65533;N&#65533;&#65533;&#65533;&#904;&#65533;&#65533;&#65533;&#65533;&#65533;&#1315;&#65533;&#65533;/&#65533;AWq-&#65533;&#65533;C=&#65533;d&#65533;i&#65533;,N\Z&#65533;K&#65533;Y&#65533;&#1482;&#65533;&#65533;%&#65533;%~&#65533;&#65533;&#65533;ds&#65533;=\&#65533;&#65533;,&&#65533;M&#65533;&#65533;&#65533;	&#65533;^&#65533;&#65533;&#65533;&#65533;5&#1557;&#493;&#65533;&#65533;{&#65533;&#1901;&#65533;b%C&#34873;a}_&#65533;&#65533;O&#65533;&#65533;I&#65533;L&#1350;&#65533;&#65533;S&#65533;&#65533;du&#65533;[&#65533;N&#65533;"."&#65533;&#65533;c&#65533;Z;Mb#&#65533;IA&#65533;&#65533;t&#65533;fvf&#65533;&#65533;&#65533;f&#65533;T&#65533;c&#65533;o&#65533;f&#65533;&#65533;&#65533;&#65533;&#65533;&#65533;&#65533;&#65533;&#65533;&#49320;&#65533;h&#65533;&#65533;$&#65533; &#65533;&#65533;[&#65533;&#65533;&#65533;~&#1729;&#65533;&#65533;h>&#1730;X&#65533;&#65533;&#65533;&#65533;m&#65533;V&#65533;&#65533;_ &#65533;eU&#65533;[&#65533;&#65533;I&#65533;&#65533;^&#65533;&\&#65533;&#65533;&#65533;&#65533;&#34149;Y&#65533;N&#65533;{f&#65533;&#65533;u&#613;&#65533;&#65533;&#65533;U&#65533;&#65533;P&#65533;uh&#65533;[&#65533;&#65533;&#65533;^&#65533;>&#65533;Q&#65533;S&#65533;K&#65533;&#620;&#65533;&#65533;&&#65533;Nv&#65533;)0&#37632;M&#65533; &#65533;z b&#65533;&#65533;&#65533;`o,ui&#65533;N	 &#65533;=&#65533;l&#1534;Y&#65533;ia&#65533;[&#65533;H&#65533;M_q_&#65533;0&#65533;&#65533;`&#65533;u&#328;)&#65533;&#1474;x&#65533;&#65533;&#65533;&#65533;&#65533;)&#1976;i&#65533;s=y5&#65533;*&#65533;RNv&#65533;p&#65533;9W&#859;&#65533;uiI&#65533;&#65533;&#65533;/&#65533;&#65533;R&#65533;&#65533;b&#65533;&#65533;Qh$c&#65533;*5&#65533;OU&#1432;&#65533;e&#65533;&#65533;&#65533;&#65533;Z&#65533;&#65533;a&#49224;kN&#1700;5&#65533;EUT&#65533;&#65533;&#65533;&#65533;,`$_'&#65533;,&#65533;&#65533;Tlg&#65533;&#65533;&#1526;&#65533;Pl&#65533;&#65533;&#65533;[&#65533;&#65533;!l&#65533;3&#65533;&#65533;Ik&#65533;&#65533;#&#65533;&#65533;^s&#65533;&#65533;`pf
7&#65533;d&#65533;&#30068;g:&#65533;&#65533;&#65533;s&#65533;PI&#65533;U&#65533;	&#65533;&#1944;&#65533;V&#65533;e\&#65533;@&#65533;&#65533; &#65533;D&#65533;6&#65533;Ix&#787;uS&#65533;Lg4'&#65533;&#65533;Xt&#65533;&#65533;)oJ&#65533; M&#65533;&#65533;X&#584;&#65533;6T&#65533;&#65533;ht&#65533;^&#65533;X)&#65533;Q
&#65533;&#65533;M&#846;^&#1226;&#65533;
&#65533;!&#65533;&#65533;A&#65533;&#65533;&#65533;&#65533;&#65533;o&#65533;@&#65533; WuMp&#341;&#65533;&#65533;b&#970;&#65533;&#65533;&#65533;&#65533;4&#65533;&#65533;W&#65533;q&#65533;&#65533;b?&#65533;XRz&#65533;&#65533;&#65533;&#1743;`O&#65533;k&#65533;Ws}&#65533;&#65533;prWp'&#65533;&#65533;&#65533;	o&#65533;&#65533;&#65533;y&#372;&#65533;	&#65533;&#65533;&#65533;.&#65533; &#65533;&#65533;&#65533;&#65533;&#65533;&#65533;+&#65533; &#65533;R&#65533;J&#65533;&#65533;,&#65533;mVnu&#65533;&#1985;wY&#65533;m&#65533;f_&#65533;%Z&#65533;`&#65533;&#65533;5Z&#65533;%_&#65533;&#65533;P &#65533;&#65533;&#65533;x5U&#65533;&#65533;&#65533;S&#65533;&#65533;U&#65533;&#65533;&#65533;&#65533;E&#65533;&#65533;Z&#65533;&#1796;&&#65533;&G&#1289;+&#65533;4g&#65533;+ &#65533;I&#65533;&#65533;&#65533;&#65533;&#65533;&#65533;&#65533;&#65533;n&#65533;&#65533;n&#65533;&#65533;Z&#65533;&#65533;&#65533;&#65533;&#65533;9&#65533;UI&#65533;&#1784;M&#65533;x&#65533;&#65533;&#1367;&#65533;&#65533;&#65533;&#65533;I&#65533;&#65533;&#599;&#65533;&#65533;5O&#65533;V&#65533;}&#1349;&#65533;m&#65533;u&#65533;?&#65533;&#65533;_>&#65533;P&#65533;&#65533;&#1482;k&#65533;h&#65533;s&#65533;PQ&#65533;WI+&#65533;s&#65533;C&#65533;(L&#65533;4&#65533;&#1096;N&#65533;Q&#65533;&#65533;Q"&#65533;5!m$&#65533;&#65533;8&#65533;h&#65533;&#471;&&#65533;&#65533;&#65533;Gp&#65533;&#65533;&#65533;&&#65533;&#65533;SANR&#65533;&#1947;&#65533;&#65533;&#65533;h&#65533;&#65533;|&#65533;&#65533;&#65533;\&#65533;yXLC&#65533;f&#65533;&#65533;&#65533;	&#65533;&#65533;&#982;&#65533;&#1583;&#65533;Pjrp&#65533;&#65533;S&#65533;xGty&#65533;x&#65533;M&#65533;&#65533;u&#65533;&#65533;&#65533;&#65533;&#65533;&#65533;&#65533;f&#65533; &#65533;l&#1912;&#65533;vQ7&#65533;&#65533;Lh&#65533;h&#65533;&#65533;V8&#65533;P&#65533;d&#65533;]&#65533;{d&#65533;_&#65533;&#65533;e&#65533;&#65533;Z&#65533;&#65533;I\'&#65533;&#65533;&#65533;MW{C}l<&#65533;&#65533;;=&#65533;&#65533;S&#65533;&#65533;hXp&#22470;+"&#65533;&#65533;P &#264;'R&#65533;h&#65533;"&#396;7r&#65533;&#65533;&#65533;#&#528;D&#65533;&#65533;?&#65533;(%&#65533;&#65533;&#65533;_&#65533;&#65533;1E&#65533;&#65533;R&#65533;&&#843;	j&#65533;hpAM&#65533;
&#65533;&#65533;p(&#291;&#65533;&#65533;2&#65533;&#65533;&#65533;&#65533;&#65533;.  &#65533;&#65533;?&#65533;V &#65533;&#65533;S&#65533;T&#65533;RPv &#65533;j&#65533;Z+&#65533;&#65533;F@b&#65533;fd&#65533;&#65533;&#1394;&#65533;&#65533;~&#65533;&#65533;&#65533;cX&#65533;&#65533;)&#65533;&#65533;8&#65533;&#65533;@/'@&#65533;&#65533;&#65533;1&#65533;&#466;WL&#65533;&#65533;&#13448;^Vl&#65533;&#65533;8&#65533;&#65533;KD&#65533;&#65533;y&#65533;&#65533;&#65533;&#65533;a&#65533;r&#65533;&#65533;?&#65533;&#65533;&#65533;VE&#65533;D&#65533;'&#65533;nF&#65533;7&#1454;i&#65533;&#65533;(&#65533;&#65533;kYO=&#65533;Fp(&#643;&#65533;&#65533;M|"k&#65533;P>&#65533;&#65533;wOu&#65533;&#65533;&#65533;&#65533;&#65533;&#65533;y&#65533;N/&#65533;&#65533;I<&#65533;&#65533;&#65533;Y+'&#65533;l}&#65533;&#65533;&#2007;/&#65533;&#65533;z&#65533;|&#65533;h&#65533;&#65533;B|&#1138;&#65533;?.H&#65533;@&#65533;xF&#65533;I&#65533;^&#65533; ^\fQ&#65533;{}d&#65533;&v&#65533;h&#1353;&#65533;&#65533;&#65533;&#65533;?&#65533;&#65533;  /&#65533;&#1365;U&#65533;d&#65533;&#65533;V"&#65533;&#65533;bV6B&#65533;VD<&#65533;s&#65533;D&#65533;UW=&#65533;&#65533;@F>U&#65533;W^U&#65533;&#65533;A&#65533;ipI:]&#534;]rSE\J&#1299;@b&#65533;&#65533;ni&#65533;&#65533;&&#65533;m&#65533;&#65533;&&#65533;q&#65533;9'&#65533;u&#65533;y'&#65533;y&#65533;&#65533;E&#1240;&#1153;Q@Q=&#65533;O&#65533;B4(&#65533;&#65533;<&#65533;(	&#65533;&#65533;3&#65533;?\z&#65533;?<&#65533;#&#65533;a&#65533;&#65533;&#65533;BD&#65533;$dJ
&#65533;&#65533;&#65533;&#65533;	$&#528;&#65533;&#65533;&#65533;Z	&#65533;&#65533;&#65533;&#65533;@],&#65533;'&#65533;&#65533;
;,&#65533;&#65533;{,&#65533;&#65533;*&#65533;,&#65533;&#65533;:&#65533;,&#65533;&#65533;&#65533;9A)NT &#65533;a&#65533;B-@H &#65533;&#65533;&#65533;&#65533;&#65533;&#65533;&#65533;F$&#65533;&#65533;&#65533;&#65533;&#65533;6&#65533;T&#65533;)&#65533;&#65533;
4&#65533;&#65533;'l&#65533;1&#65533; &#65533;&#65533;&#65533;&#65533;j<&#65533;&#65533;i&#65533;&#65533;&#65533;O&#65533;l&#65533;&#65533;&#65533;&#65533;&#65533;p*&#65533;H;1&#65533;[|1&#65533;k&#65533;1&#65533;{&#65533;1&#65533;&#65533;&#65533;2_&#65533;&#65533;`&#65533;&#65533;&#65533;v&#65533;m&#65533;&#65533;"Q&#65533;&#65533;>&#65533;&#65533;D-w&#65533;&#992;&#65533;&#65533;&#65533;	&#1248;z&#65533;&#65533;&#65533;&#65533;t&#65533;&#65533;J&#65533;&#65533;&#65533;&#65533;r:&#65533;&#65533;<+lL&#65533;&#65533;&&#65533;rc&#65533;Z&#65533;Yk&#65533;5&#65533;]{&#65533;5&#65533;a&#65533;=6&#65533;i&#65533;E&#65533;
d
&#65533;z&#65533;@-
&#65533;&#65533;&#65533;&#65533;}&#65533;&#65533;&#65533;&#65533;&#160;/&#65533;L&#65533;&#65533;&#65533;&#65533;}&#65533;@&#65533;&#947;@K|&#65533;&#65533;&#65533;pF&#65533;&#65533;=9&#65533;[~9&#65533;k&#65533;9&#65533;}m&#65533;LD&#65533;&#65533;s&#65533;&#65533;&#65533;&#65533;&#65533;&#65533;%&#65533;h&#65533;&#65533;LQ5C
&#65533;&#65533;&#65533;&#65533; &#65533;&#65533;&#65533;;&#65533;? &#65533;&#65533;&#65533;&#1180;n&#65533;k&#65533;&#65533;&#65533;2&#65533;&#1056;c&#65533;&#65533;;&#65533;<&#65533;&#65533;K?=&#65533;&#65533;%&#65533;D&#65533;w:&#65533;4S&#65533;&#65533;&#65533;8&#65533;&#1778;&#65533;&#65533;_Q&#65533;&#65533;}&#65533;?&#65533;&#65533;&#65533;SE&#65533;Gt&#65533;&#65533;jziD&#65533;&#65533;i&#65533;#&#65533;+&#65533;&#65533;2&#65533;&#65533;-&#65533;p&#65533;&#65533; # &#65533;z| #(&#65533;	R&#65533;&#65533;l&#65533;&#65533;&#65533;$&#65533;&#65533;Nmh4&#65533;03&#65533;"&#65533;[&#65533;Lh&#65533;&#65533;&#65533;&#65533;
&#65533;K&#65533;&#65533;&&#65533;ej&#65533;&#65533;V&#65533;0&#65533;+&#65533;	&#65533;x&#65533;&#65533; &#65533;)	&#65533;&#65533;&#65533;&#65533;&#65533;&#65533;%2&#65533;&#65533;N|b&#65533;&#65533;N(&#65533;d&#65533;&#65533;&#1959;&#65533;q&#65533;&#65533;&#65533;&#65533;u&#65533;&#65533;R&#65533;:	&#65533;&#65533;&#65533;&#65533;&#65533;&#65533;\&#65533;)&#65533;&#336;~&#65533;&#65533; &#65533;F&#65533;)U&#592;>&#65533;&#65533;&#65533;v&#65533;3&#65533;&#65533;&#65533;"X)@"&#65533;"b&#65533;&#65533;H&#65533;&#65533;&#65533;E2&#65533;&#65533;&#65533;|$$;&#65533;5&#65533;l$0&#364;u&#65533;&#65533;]&#65533;&#65533;D&#65533;&#65533;&#460;&#65533;&#65533;&#65533;h\&#65533;&#65533;X&#65533;o~&#1739;Qp)M&#65533;S&#65533;&#65533;!&#65533;@>&#65533;`yY&#65533;
0&#65533;&#65533;&#65533;&#65533;"&#65533;&#65533;(3&#65533;&#65533;|&4&#65533;)&#65533;i&#65533;&#65533;2&#65533;&#65533;&#65533;&#65533;&#65533;&#65533;-&#65533;m2&#65533;&#65533;&#65533;&#65533;E&#1175;:&#65533;A$vF&#1051;&#65533;&#65533;&#65533;Z&#65533;&#65533;T#&#65533;8[%[/&#65533;&#65533;&#65533;8&#65533;&#65533;&#65533;&#65533;&#65533;&#65533;&#65533;*&#65533;D&#65533;\&#65533;&#65533;&#578;A&#65533;&#65533;&#1029;2&#65533;&#65533;}(&#65533;&#65533;a&#65533;`*V&#65533;&#65533;&#65533;?&#65533;h&#65533;rD}&&#65533;&#65533;&#65533;J&#65533;&#65533;&#65533;3&#65533;&#65533; &#65533;&#65533;W-&#65533;&#65533;&#1044;K&#1637;;&#65533;&#65533;o&#65533;"E&#43032;&#65533;@$
Y&3!*&#1313;&#65533;&#65533;Fe(&#65533;t#&#65533;f&#65533;P&#65533;&#65533;<8&#65533;&#65533;:f8&#65533;&#65533;
;9&#65533;t&#65533;"]=&#65533;>N&#65533;&#65533;&#1161;&#65533;&#65533;&#65533;&#1300;&#65533; "?@&#65533;&#65533;DR&#65533;&#65533;
&#65533;#&#65533;<*^&#65533;&#1533;&#65533;5&#65533;i&#65533;&#65533;&#65533;S\q&#65533;{[U&#65533;N1rS}&#65533;g9&#65533;Q&#65533;&#65533;
$v&#65533;&#65533;&#65533;XU:U&#65533;&#65533;2P&#65533; &#65533;4&#65533;&#65533;&#65533;&#65533;i&#65533;i&#65533;G&#65533;|h"C&#65533;E`@H&#65533;&#65533;0&#65533;+ns&#65533;&#65533;&#65533;&#65533;bf
D&#65533;&#65533;)T&#65533;w&#65533;&#65533;&#65533;D&#65533;wU&#65533;
&#65533;&#65533;]&#65533;j(&#65533;jFTJ &#65533;&#65533;&#65533;?4&#65533;=&#65533;&#65533;&#65533;&#65533;&#1183;&#65533;x&#65533;0&#65533;&#65533;
&#65533;z&#65533;X&#65533;&#65533;&#65533;c&#65533;&#65533;H&#65533;AH[&#65533;&#65533;60Hdo&#65533;&#65533;&#65533;=&#65533;b &#65533;&#65533;q&#65533;W&#65533;C
J8&#65533;(&#944;_Ef&#65533;	d&#65533;&#65533;&#65533;q&#65533;jq&#65533;SA&#65533;&#65533;&#65533;+&#65533;m&#65533;&#140;&#65533;&#65533;&#65533;&#65533;&#65533;\&#65533;UVX&#65533;>&#60027;P&#65533;&#65533;h5&#1387;&#65533;&#65533;*&#65533;&#65533;&#65533;\_LEBr&#1736;&#65533;w&#502;M&#32899;,di)A"E(&#65533;&#65533;!$&#65533;\8&#65533;D&#65533; &#65533;&#65533;&#65533;T&#65533;&#65533;&#65533;Qd*C&#65533;
dF&#65533;P&#65533;&#65533;B$&#65533;&#65533;&#65533;&#65533;\%&#65533;C	h&#65533;@* &#65533;
&#65533;	E&#65533;^&#65533;&#65533;
(@ U&#65533;Dp&#65533;F&#65533;` &#65533;&#65533;P&#65533;~!@&#65533;q!I'&#65533;&#65533;&#1838;&#65533;&#65533;B,x`&#65533;&#65533;J B&#65533;&#65533;&#65533;\AK@.&#65533;&#65533;=s&#65533;&#65533;&#234;k"&#65533;&#65533;&#65533;&#65533;n&#65533;l&#65533;d&#65533;p&#65533;7Pd4&#65533;&#65533;R&#65533;&#65533;v&#65533;&#22122;&#65533;&#65533;3&#1445;.&#65533;j&#65533;&#65533;&#65533;e&#1738;&#65533;&#65533;&#65533;&#65533;&#65533;N&#1459;&#65533;@C  &#65533;&#65533;&#65533;&#65533;U&#65533;&#65533;pPP&#65533;&#65533;B&#65533; b&#65533;&#65533;&#65533;&#65533; &#65533;&#53172;&#65533;&#65533;7&#65533;&#65533;&#65533;&#65533;&#65533;@(&#65533;h$&#65533;&#65533;&#65533;&#65533;>8&#65533;&#65533;p&#65533;L&#65533;&&#65533;p&#65533;G&#65533;&#65533;8&#65533;&#65533;&#65533;g&#65533;&#65533;1FD&#65533;&#65533;&#65533;&#65533;A
O&#65533;&#65533;h&#65533;'&#65533;I,$&#65533;&#65533;+r;&#65533;g&#65533;cT&#65533;9&#65533;&#65533;&#65533;6&#65533;H%{&#65533;s&#65533;&#65533;&#65533;&#65533;S&#65533;Dn	&#65533;{{&#65533;&#65533;p&#65533;&#65533;&#65533;S&#65533;H68r&#65533;#&#65533;;N9&#65533;&#222;&&#65533;R&#65533;&#65533;	(&#65533;&#65533;&#65533;&#65533;0
x&#65533;VU&#65533;&#1834;&#65533;&#65533;&#65533;&#65533;&#65533;&#65533;&#65533; XF&#65533;q&#65533;"&#65533;w&#65533;%2r&#65533;S&#65533;&#65533;&#65533;&#65533;x&#65533;+&#65533;&#65533;C~&#65533;
<(&#65533;@q&#65533;[&#65533;&#65533;&#65533;&#65533;?o&#65533;&#65533;&#1499;&#65533;&#65533;G,&#65533;<,&#65533;;# T&#65533;n=R;&#65533;Ji B&#65533;&#500;&#65533;(&#65533;}&#65533;&#65533;D<&#65533;4&#65533;&#65533;)&#65533;&#65533;&#1349;^&#65533;vV!&#65533;N&#65533;YmE&#65533;c&#65533;v6/W&#65533;&#65533;I<&#65533;!N0X&#65533;&#65533;!&#65533;&#65533;&#65533;&#65533;&#562;??&#65533;q&#65533; ,&#65533;g&#65533;&#65533;;&#65533;&#65533;vvl&#1112;&#65533;&#65533;a&#65533;Z&#65533;]&#65533;&#65533;&#2013;&#1466;!&#65533;[&#65533;&#65533;&#65533;[&#65533;&#65533;6&#65533;D4El&#65533;&#65533;-\&#65533;-&#1854;q^&#65533;i&#65533;&#65533;&#65533;&#65533;Q(&#1301; &#65533;&#65533;&#65533; 7&#65533;@,&#65533;B&#65533;&#65533;	XAD&#65533;&#65533;&#65533;?8A&#65533;QO&`&#65533;h&#65533;qyrQD&#65533;A@D&#65533;&#65533;!y&#65533;\F&#65533;&#65533;sy&#65533;	&#65533;&#65533;I!&#65533;&#65533;&#65533;&#65533;D&#65533;&#65533;&#65533;P&#65533;&#65533;	V&#65533;&#65533;&#65533;9&#65533;&#65533;q&#65533;&#65533;&#65533;?|&#65533;D&#65533;&#65533;me&#65533;&#65533; V&#65533;&#65533;C&#65533;}J&#65533;&#65533; 
&#65533;&#65533;#&#65533;&#65533;&#65533;&#65533; ;&#65533;&#65533;&#65533;&#65533;&#65533;&#65533;p&#65533;&#65533;&#65533;&#65533;&#65533;L6&#65533; v\f^&#65533;} D&#65533;&#65533;N&#65533;"&#65533;&#65533;M$ZFl&#65533;U&#65533;&#65533;$&#65533;&#65533;e^&#65533;M&#65533;'&#65533;&#65533;&#65533;[,\&#65533;HD&#65533;&#65533;&#65533;@&#65533;&#65533;@&#65533;LVNd&#65533;F`&#65533;iI&#290;&#65533;@ &#65533;.&#65533;".&#65533;&#65533;4&#65533;&#65533;&#65533;&#65533;<W)&#65533;@&#65533;&#65533;&#65533;~
&#65533;&#273;&#65533;&#65533;&#65533;&#65533;&#65533;&#65533;B&#65533;&#65533;p!&#65533;&#65533;Q#l&#65533;&#65533;T"&#1878;&#65533;+&#65533;c&#65533;&#65533;&#65533;&#65533;4&#65533;&#65533;&#65533;&#65533;&#65533;4<; "&#65533;&#65533;;&#65533;&#65533;]&#65533;Pj&#65533;&#65533;&#65533;d&#65533;"f^J&#65533;"r&#65533;&#65533;m (^&#65533;&#65533;AJ`E&#65533;&#65533;i&#65533;UC.&#65533;&#65533;E&#65533;0M,&#65533;)&#65533;A6&#65533;;\&#65533;&#65533;AD0C!&#65533;&#65533;8&#65533;&#65533;&&#65533;$$&#65533;Z0&#65533;&#665;#&#65533;@BETAdaEx&#65533;&#65533;&#65533;? aD&#65533;/&#65533;&#65533;8%&#65533;%_&#65533;!&#65533;&#65533;&#65533;&#65533;&#65533;OZmO&#65533;&#576;&#65533;|&#65533;9&#65533;&#65533;&#65533;Q&#65533;@0&#65533;@&#65533;@&#65533;c&#65533;&#65533;M&#65533;%n&#65533;7|&#65533;&#65533;_&#65533;&#65533;6&#65533;&#1781;],L&#65533;&#65533;&#65533;[&#65533;p&#767;&#65533;&#65533;^&#2045;L&#65533;Q&#65533;&#65533;i&#65533;&#317;&#65533;-"&#65533;I&#65533;*f&#65533;=&#65533;$F BdD&#65533;R&#65533;&#65533;@&&#65533;5&#65533;&#65533;^E`&#65533;&#65533;&#65533;a&#65533;	&#65533;H&#65533;&#65533;?&#65533;&#65533;&#65533;&@&#65533;% 30CDh 1&#65533;L&#65533;&#65533;Yj~&#65533;&#65533;&#65533;&#65533;&#65533;"P&#65533;b&#65533;&#65533;d>&#65533;IRV&#65533;q.P0&#65533;>8&#65533;&#65533;&D&#872;&#65533;P&#65533;&#65533;T&#65533;x&#65533;&#65533;&#65533;\&#65533;?xe&#65533; &#65533;&#65533;M&#65533;?&#65533;#&#65533;&#65533;&#65533;&#65533;&#65533;&#65533;y&#1958;z2Zr&#65533;&#65533;&#65533;[&#1657;c&#65533;%&#1785;C-&#65533;B&#65533;&#577;&#65533;eF	&#65533;&#65533;q&#65533;&#65533;&#65533;&#65533;&#65533;f%dB&#65533;`&#65533;A.&#65533;&b$z&#65533;c^&#65533;&#65533;q&#65533;&#65533;&#65533;&#65533;&#65533;iV D&#65533;&#65533;@&#65533; D&#65533;&#65533;&#65533;A&#65533;&#65533;&#65533;&#65533;hjF&#65533;)&#65533;&#65533;D&#65533;NB&#65533;L&#65533;&#65533;z&#65533;&#65533;&#65533;&#65533;&#65533;&#65533;5Z&#65533;f&#65533;%&#65533;aP&#65533;&#65533;&#65533;DL&#65533;D&#65533;c&#65533;RE&#65533;&#65533;I5gE&#778;&#65533;&#65533;&#65533;K&#65533;X&#65533;&#65533;[&#65533; &#65533;&#65533;L5
&#65533;4&#65533;&#65533;&#65533;&#65533;v)^=&#1660;&#65533; &#65533;&#65533;a&#65533;&#807;&#65533;&#1639;)&#65533;&#1893;&#65533;L&#65533;&#65533;&#65533;&#65533;P_B&#65533;E&#65533;e^'6&#65533;&#65533;E&#65533;.b"n\z &#65533;V&#65533;CF&#65533;2&#65533;`$FN&#65533;&#65533;I&#65533;Z&#7980;e&#65533;aL&#65533;M&#1824;&#65533;&#65533;?&#65533;ZDHD&#65533;@m&#65533;&#65533;+x)&#388;A&#65533;&#65533;N&#65533;F&#65533;&D&#65533;&#65533;g&#65533;h&#65533;&#65533;&#65533;'d&#65533;&#65533;&#65533;&#65533;&#65533;1&#65533;&#65533;&#65533;&#65533;&#65533;R&#65533;&#33513;\&#65533;D&#65533;S&#65533;\B8&#65533;8
&#270;&#65533;*&#65533;>&#65533;&#673;#&#65533;&#65533;&#65533;&#65533;&#65533;e&#65533;&#65533;_&#65533;B]&#417;&#65533;9&#65533;6&#1565;&#65533;&#65533;&#65533;&#65533;&#65533;FbDB&#65533;&#65533;&#65533;B&#65533;&#65533;E^&#65533;2b&#65533;&#65533;%>&#65533;&#65533;2D"&#1147;q&#65533;a&#65533;&#65533;J&#65533;&#65533;&#65533;6
&#65533;&#65533;@&#65533;&#65533;A&#65533;&#65533;&#65533;@$&#65533;@P&#65533;vLtU&#65533;bD\&#395;f-&#65533;&#65533;&#65533;
&#65533;E g&#65533;&#65533;^&#65533;&#65533;&#65533;q@0&#65533;&#65533; 3&#65533;&#65533;&#65533;&#65533;-&#65533; \&#65533;r	J&#65533;hi&#65533;8k&#65533;&#65533;,X
@&#65533;)T&#65533;&#161;~&#65533;&#1713;]F&#1354;,MC&#25272;&#65533;#&#65533;&#65533;&#65533;&#65533;v&#65533;&#65533;*D&#65533;.&#65533;M&#65533;C&#65533;&#65533;&#65533;u&#65533;e&#65533;&#65533;&#65533;6&#65533;D(Nf&#65533;v&#653;&#65533;Lj&#65533;$&#65533;&#65533;,&#65533;?&#804;&#65533;
&#65533;:P&#65533;&#65533;l!8&#65533;&#65533;B&#65533;&#65533;,&#65533;&#65533; &#65533;*&#65533;&#65533;,&#65533;h&#65533;AX&#65533;&#65533;&#65533;&#65533;&#65533;6&#65533;/&#65533;&#65533;i&#458;,&#65533;~aEH@&#65533;&#65533;lJA'&#138;&#65533;&#513;K&#65533;It&#399;&#65533;\&#65533;/&#65533;&#65533;&#65533;9&#65533;&#2038;&#65533;&#65533;&#65533;ED*&#65533;&#65533;	C&#65533;&#65533;&#65533;&#65533;&#65533;&#65533;&#65533;&#65533;&#65533;_&#65533;(-&#132;k&#65533;&#65533;&#1243;&'. f"&#65533;&#65533;Vh&#65533;&E&#65533;&#65533;*o&#65533;V&#65533;&#65533;&#65533;&#65533;&#65533;&#65533;Ff&#65533;D,*f&#65533;)&#65533;&#65533;i&#386;&#65533;&#65533;
&#65533;&#65533;&#65533;? lG&#65533;Zn&#65533;&#65533;&#65533;L &#65533;H+&#65533;P&#65533;R&#65533;&#65533;@&#65533;&#1165;Pr&#65533;&#65533;'PJDQ&#65533;%E\c&#65533;L&#65533;0&#65533;&#65533;&#65533;&#65533;4&#65533;w&#1360;)&#527;&#65533;&#65533;J&#65533;&#65533;&#65533;&#1304;IIVT&#65533;&#65533;vp&#65533;&#65533; &#65533;&#65533;&#65533;W&#65533;$F&#65533;B&#65533;&#65533;&#65533;&#65533;	D;xB&#65533;&#65533;&#65533;&#65533;)I&#65533;&#65533;?&#65533;&#65533;1D&#65533;H&#65533;&#65533;&#65533;^&#65533;&#65533;&#65533;&#65533;&#65533;&#65533;&#65533;g&#65533;=&#65533;&#65533;Rd&#65533;F\A
f&#65533;&#65533;b&#65533;]1&#65533;V&#65533;&#65533;e:&#65533;&&#65533;&#65533;9&#65533;%
&#65533;&#65533;A&#65533;G&#65533;GD&#65533;&#65533;&#65533;B1&#65533;hF@B&#65533;y&#65533;&#65533;D,X,&#65533;,L&#65533;&#65533;&#65533;&#65533;@&#65533;&#320;y&#65533;&#65533;&#65533;&#65533;qE,J&#65533;&#65533;&#65533;~&#65533; 6'+&#65533;&#65533;s>&#65533;&#65533;&#65533;&#65533;,&#65533;&#65533;&#65533;&#1508;&#49827;&#65533;&#65533;s&#65533;&#65533;7xg`&#65533;&#65533;&#65533;(&#65533;?|&#65533;m&#65533;	C&#65533;&#65533;$&#65533;
&#65533;Ln&#65533;)&#65533;C&#65533;d&#65533;J&#65533;&#65533;&#65533;<J&#557;@&#65533;&#65533;|&#65533;@&#65533;.&#65533;&#65533;@|&#65533;&#65533;p(&#65533;(&#65533;A\&#65533;	&#65533;&#65533;&#65533;&#130;&#65533;&#65533;r/&#65533;&#65533;+D&#65533;&#65533;r2&#65533;&#65533;	&#65533;&#65533;(&#813;@&#65533;&#65533;&#65533;B
&#65533;B0&#65533;&#65533;&#65533;l&#65533;y&#65533;&#65533;DD&#65533;D&#65533;o	O&#65533;(G&#65533;&6OD0&#65533;&#65533;;C&#65533;&#65533;&#65533;0&#65533;C&#65533;@&#65533;&#65533;&#65533;	'H&#65533;>tp&#65533;&#65533;&#65533;&#65533;7K&#65533;&#65533;&#65533;	&#65533;&#65533;#&#65533;&#65533;&#65533;&#1920;1 C4&#65533;&#65533;&#65533;&#42944;&#65533;&#65533;&#65533; &#65533;'&#65533;r1&#65533;5&.&#65533;dn&#284;6&#65533;&#65533;>$&#65533;yb&#65533;Qf'B &#65533;&#65533;i&#65533;&#65533;+&#65533;JD&#65533;y^V&#65533;&#65533;&#65533;@&#65533;&#65533;C&#486;8&#65533;8L&#65533;&#65533;r2&#65533;D&#65533;&#65533;PDj&#1455;&#65533;&#65533;P&#65533;&#65533;o^DJn6%D&#65533;@&#65533;&#65533; &#1913;4&#65533;&#65533;4&#65533;&#65533;&#65533;&#65533;-&#65533;-Ar&#65533;
&#65533;&#65533;&#65533;&#65533;MW&#65533;&#65533;&C&#65533;&#65533;&#65533;&#65533;&#65533;@&#1537;&#65533;&#65533;	&#65533;q&#65533; q&#65533;t&#65533;p&#65533;&#65533;JUvd&#65533;&#65533;&#65533;(e{&#65533;  &#65533;\#&#65533;,A!8ZD &#65533;"T &#65533;&#65533;v&#65533;&#65533;v&#65533;&#65533;&#65533;&#65533;BjW&#65533;/&#793;%&#65533;&#65533; &#65533;&#65533;&#65533;l#&#65533;&#65533;vms&#65533;o&#65533;(&#65533;&#65533;" 7p&#65533;q&#65533;r&#65533;&#65533;&#65533;&#65533;X&#1855;&#1398;ET&#65533;&#65533;&#65533;@&#65533;&#65533;?|&#65533;;&#65533;uA&#65533;&#65533;&#65533;1&#65533;v&#1698;&#65533;\&#65533;u@&#65533;&#65533;
&#65533;v&#65533;@&#65533;	`@&#65533;/&#65533;&#65533;HJ2tM/&#65533;&#65533;$&#65533;&#65533;Ht&#65533;H&#65533;E&#65533;&#65533;&#65533;&#65533;-&#65533;&#65533;&#65533;cF5-?(&#65533;5f*&#65533;x3o%n&#65533;#>&#65533;&#65533;&#65533;'t&#65533;&#65533;G&#65533;E&#1579;&#65533;Zh&#65533;y&#65533;&#65533;
&#65533;xCr]&#65533;&#65533;&#65533;y&#65533;M^ &#65533;1D&#65533;&#65533;&#65533;&#65533;&#65533;An2&#65533;&#65533;^G&#65533;&#65533;&#65533;&#65533;X&#65533;&#65533;&#65533;"E&#65533;&#65533;Pb&#65533;&#65533;&#65533;&#65533;r&#65533;&#65533;&J&#65533;(#&#65533;@&#65533;%&#65533;g&#65533;&#65533;p-m&#65533;&#65533;&#65533;L
&#65533;C&#65533;&#15921;&#65533;BM&#65533;&&#65533;&#65533;&#65533;|&#65533;@ CX&#65533;&#65533;&#65533;&#65533;z&#65533;&#65533;&#1337;&#65533;&#65533;9&#65533;&#65533;92 &#65533;&#65533;&#65533;`&#65533;&#65533;&#259; x&#65533;{+{&#65533;nw&#65533;B&#65533;&#65533;
dL&#65533;&#4128;a&#65533;&#65533;Kz&#65533;a&#65533;y&#65533;&#65533;q&#65533;&#65533;&#65533;&#65533;&#65533;%p&#65533;k&#65533;:D&#65533;&#65533;?8&#65533;&#65533;&#65533;%&#65533;&#65533;&#65533;&#65533; XB&#65533; &#65533;&#65533;&#65533;?`7&#65533;A&#65533;&#65533;&#65533;&#65533;&#65533;&#65533;&#65533;&#65533;&#65533;&#65533;A&#65533;&#65533;&#65533;&#65533;&#65533;&#579;&#65533;v&#65533;&#65533;&#65533;&#65533;&#65533;p_&#1852;&#65533;&#65533;&#570;&#65533;&#65533;w:&#65533;M&#65533;`&#65533;&#65533;&#65533;
&#1792;&#65533;&#65533;&#65533;7&#65533;&#65533;&#65533;&#65533;5@&#65533;B&#65533;&#65533;&#65533;	"E&#65533; (&#65533;&#65533;?&#1840;&#65533;&#65533;&#65533;&#65533;&#65533;&#65533;i?&#1820;btk&#65533;e&#65533;4&#65533;Rx&#65533;	w&#65533;W@&#65533;67	&#65533;&#65533;&#65533;i&#65533;w`&#65533;j&#65533;&#65533;R W&#65533;b$&#65533;&#7109;&#65533;\,t&#65533;&#65533;&#65533;&#65533;&#65533;&#65533;&#65533;&#65533;&#65533;?&#1325;D&#65533;8D&#65533;8&#65533;P5XUDDD&#65533;\H&#65533;&#65533;ZV&#65533;X&#65533;@x&#65533;F&#65533;CD\&#65533;&#65533;&#65533;e&#65533;&#65533;)&#65533;ZZ&#65533;&#65533;D&#65533;\&#65533;&#65533; &#815;&#65533;&#864;&#65533;&#65533;&#65533;&#65533;q&#65533;#&#65533;B&#65533;&#65533;&#65533;&#65533;&#65533;#&#65533;|o&#65533;&#65533;&#65533;u&#65533;&#65533;&#65533;&#65533;&#65533;&#65533;E&#65533;&#65533;?&#65533;&#65533;&#65533;&#509;&#65533;&#65533;&#65533;&#417;&#65533;&#65533;p4&#65533;=2&#65533;}&#1851;&#65533;&#65533;&#65533;&#65533;&#65533;9&#65533;&#65533;&#65533;&#65533;&#65533;&#1711;=&#65533;&#65533;9{S&#65533;&#65533;&#65533;&#254;Te&#65533;I&#65533;e&#244;n&#65533;&#65533;(&#65533;&#65533;&#65533;&#65533;&#65533;v&#65533;&#65533;/T7&#65533;s7&#65533;&#65533;:&#65533;{&#65533;{&#65533;&#65533;C&#65533;+&#65533;uCD&#65533;&#65533;w&#65533;I&#65533;wW Xi&#65533;
~&~&#65533;&#65533;&#65533;&#65533;&#65533;}&#65533;;&#1616;&#65533;@d&#65533;&#65533;&#65533;&#65533;4&#65533;&#65533;&#65533;&#65533;&#65533;G&#65533;~&#65533;;&#65533;2&#65533;&#65533;J&#65533;&#65533;&#65533;&#65533;c&#65533;&#65533;&#65533;&#65533;&#65533;&#65533;&#65533;&#65533;&#65533;(7&#65533;&#65533;X;&#65533;C&#65533;&#65533;)&#65533;B!T &#65533; &#65533;8C&#65533;F&#65533;&#65533;E (!&#65533;&#65533;&#65533;&#65533;@&#65533;A&#65533;&#65533;%&#65533;`C&#65533;x&#65533;XH&#65533;C&#65533;&#65533;
)&#65533;&#65533;?b!&#65533;K&#65533;&#65533;&#65533;0&#65533;&#65533;&#65533;t&#65533;fL&#65533;3i&#1460;ygN&#65533;;y&#65533;&#65533;&#65533; L&#65533;0&#65533;&#65533;
&#65533;]@&#681;&#65533;&#65533;)&#65533;C9&#65533;L&#65533;&#65533;&#65533;U&#65533;F&#65533;q&#65533;(&#65533;!&#65533;F&#65533;J`:CG&#65533;&#65533;&#65533;!&#65533;&#255;i&#65533;:L&#65533;&#560;JI&#65533;&#65533;w&#65533;&#65533;&#65533;&#65533;N&#65533;&#65533;_&#65533;&#65533;7v&#65533;rd&#590;A&#65533;&#65533;p&#65533;&#65533;U&#65533;&#65533;0&#65533;b*Addx&#65533;Kp
d&#65533;&#65533;x&#65533;U&#65533;d&#65533;&#65533;&#1078;sEnuIL&#65533;fj(1.D_q&#65533;&#329;S&#65533;&#65533;&#65533;&#65533;QX&#65533;b&#65533;&#65533;&#65533;&#568;w&#65533;&#65533;&#65533;&#65533;n&#65533;o[&#65533;&#65533;&#65533;&#65533;8&#65533;&#65533;&#65533;&#65533;&#65533;&#65533;/0&#65533;&#65533;!&#65533;~&#65533;Z&#65533;+e&#65533;&#65533;&#65533;&#65533;&#65533;&#65533;&#65533;&#65533;&#1843;&#65533;&#65533;&#65533;+&#65533;Pnxpw"|&#65533;v&#65533;&#65533;&#65533;&#65533;`&#65533;&#65533;&#4483;O&#65533;XP&#65533;&#65533;&#65533;p&#65533;N4;&#65533;F&#65533;T&#65533;<AE&#65533;&#65533;;B&#65533;m&#65533;w&#65533;&#65533;%%&#65533;9J:H&#65533;&#65533;^&#65533;&#65533;wD&&#65533;&#65533;&#65533;r&#65533;k&#65533; ,<&#65533;C&#65533;J&#65533;&#65533;h&&#65533;B&#65533;(&#65533;p&#65533;&#65533;B&#65533;8&#65533;v&#65533;:&#65533;&#65533;&#65533;&#65533;&#65533;&#65533;h&#65533;&#65533;v8@&#65533;(g&#65533;&#65533;B&#65533;&#65533;l:&#65533;&#65533;&#65533;"z&#65533;!&#65533;&#1384;&#65533;C;j&#65533;m&#65533;&#65533;&#65533;&#65533;&#65533; &#65533;@&#65533;&#65533; 0&#65533;&#65533;WH"&#65533;&#65533;B&#65533;RM=&#65533;TU&#65533;i&#65533;&#65533;&#65533;&#65533;MA&#65533;3&#65533;m&#65533;&#65533;&#65533;&#65533;&#65533;"&#65533;H&#65533;&#65533;&#65533;jW&#65533;a
&#65533;.&#65533;&#65533;I&#65533;z&#65533;&#65533;&#65533;&#65533;&#65533;I&#65533;G&#65533;@&#65533;&#65533;&#65533;&#65533;&#65533;mN&#65533;&#65533;&#65533;&#65533;&6&#65533;&#65533;&#65533;"&#65533;&#65533;Xa&#65533;t&#65533;]&#65533;&#65533;vg&#65533;&#65533;&#65533;XA&#65533;V	&#65533;&#65533;p&#65533;Df&#65533;<&#65533;&#65533;i:&#65533;&#65533;&#65533;x`S.&#65533;:&#65533;m&#65533;&#65533;&#65533;!&#65533;&#65533;&#65533;"p&#65533;&#65533;>&#65533;&#65533;&#65533;&#65533;&#65533;&#44760;&#65533;&#65533;&#1814;&#65533;iJv&#65533;&#65533;&#65533;~&#65533;&#65533;M&a[S&#65533;&#65533;@&#65533;`&#65533;9&#65533;&#65533;Yg&#65533;&#65533;&#65533;&#65533;g3&#65533;&#65533;&#65533;tL0!&#65533;&#65533;&#65533;&#902;&#65533;l&#65533;&#65533;Aw&#65533;v&#65533;j&#65533;	p&#65533;&#65533;5d&#65533;&#65533;$&#65533;&#65533;%&#65533;&#65533;&#65533;l.&#65533;&#65533;[&#65533;&#65533;m&#65533;&#65533;A&#65533; &#65533;&#65533;`&#65533;>@&#65533;&#65533;il&#65533;NjV&#65533;&#65533;&#65533;&#65533;&#65533;"&#65533;&#65533;=&#65533;&#65533;'`(&#65533;&#65533;&#65533;R&#65533;!{%a&#65533;X&#65533;t&#65533;&&#65533;	&#65533;c^&#65533;e&#65533;&#65533;$&#65533;&#65533;&#65533;&#65533;	&#65533;&#65533; B!*&#65533;l&#65533;&#65533;&#65533;
&#65533;(M5c&#65533;&#65533;d&#65533;`C&#65533;&#65533;Tt3&#65533;vN&#65533;&#65533;L=&#65533;&#65533;T&#65533;K&#65533;&#65533;t(&#65533;&#65533;	R&#65533;A&#65533;&#1026;&#65533;&#65533;~z&#65533; M&#65533;l&#65533;;&#65533;S^&#1128;(&#65533;F&#65533;&#65533;O&#65533;8&#65533;&#65533;&#65533;&#65533;~&#65533;&#65533;X)$&#65533;&#65533; V&#65533;&#65533;&#65533;&#65533;G&#65533;:&#65533; &#65533;&#65533;&#65533;D<W&#65533;&#65533;Xe.!1&#65533;R 8&#65533;8Z&#65533;C&#65533;&#65533;&#65533;&#65533;&#65533;O[!A#&#65533;&#65533;&#65533;&#65533;IX&#65533;&#65533;&#65533;&#65533;&GxCg&#65533;&#65533;
'&#65533;&#65533;&#65533;VC&#65533;"&#65533;l"&#65533;&#65533;&#65533;)&#65533;&#65533;-lwX&#65533;&#731;x&#1520;7&#65533;&#65533;dpBb&#65533;D&#65533;&#65533;&#65533;&#65533;.=&#65533;&#65533;&#65533;&&#65533;&#1325;&#65533;&#65533;&#65533;/&#65533;@ &#65533;a&#65533;&#65533;@&#419;	&#65533;A&#1241;&#1026;g&#65533;&#65533;&#65533;&#65533;&#65533;&#65533;?&#65533;`&#65533;&#65533;&#65533;x&#65533;3&#65533;&#65533;G&#65533;!&#65533;&#65533;&#65533; &#65533;&#65533;t&#65533;g9&#65533;&#65533;	&#65533;&#65533;&#65533;&#65533; j&#133;r&#65533;&#65533; &#65533;p&#65533; C&#65533;&#65533;ME{&#65533;&#65533;	&#65533;2!&#65533;&#65533;F&#65533;&#65533;
L&#65533;&#65533;&#65533;w&d&#65533; &#65533;&#65533;'!&#65533;&#65533;%!Qg&#65533;&#65533;E&#65533;d&#65533;hl&#65533;I&#65533;&#65533;&#65533;( :&#65533;&#65533;5	&#65533;&#65533;&#65533;5&#65533;l&#65533;&#65533;&#65533;&#65533;$&#65533;&#65533;6&#65533;&#879;&#65533;@&#65533;X&#65533;w&#65533;q&#65533;&#65533;&#65533;&#65533;&&#65533;9&#65533;{B^&#65533;&#65533;@)*$I&#65533;&#65533;&#65533;&#65533;@&#65533;Aj&#65533;&#65533;&#65533;h&#65533;@&#65533;&#65533;t;t&#65533;F8&#65533;&#65533;/0&#65533;&#65533;8&#65533;&#65533;&#65533;O`&#65533;&#65533;d&#65533;Q&#65533;~TG LBE&#65533;&#65533;&#65533;&#65533;-&#65533;&#65533;HbILU&#65533;C &#65533;q&#65533;&#65533;c4&#65533;Y&#65533;&#65533;&#65533;S&#65533;&#65533;f0]&#65533;&#65533;:V&#65533;&#65533;&#65533;-r1
N@l&#65533;&#65533;"}&#65533;j6&#65533;.&#65533;&#65533;&#65533;H&#65533;&#65533;U&#65533;&#65533;&#65533; YFH&#65533;&#65533;&#65533;\@eS&#65533;&#65533;&#65533;&#65533;&#65533;e&#65533;&#65533;&#65533;&#65533;&#65533;"&#65533;&#65533;E&#65533;&#65533;U^&#65533;zW&#65533;&#65533;u<X&#65533;K&#282;&#65533;(
&#65533;.&#65533;K&#65533;,&&#65533;$5;$eE&#65533;&#65533;1&#65533;8&#65533;C&#65533;1(,!IF&#65533;BC&#1025;L+T&#65533;!&#65533;6l&#65533;=&#65533;i&#65533;(F&#65533;&#65533;iJ&#65533;&#65533; y5I&#436;k&#65533;;&#65533;C&#65533;!&#65533;&#65533;Cxu&#65533;&#65533;G&#65533;1)&#65533;QX
'&#65533;&#65533;&#65533;8&#65533;&#65533;&#65533;SEx&#65533;FxicDN7&#65533;&&#65533;^`&#65533;&#65533;&#65533;r:&#65533;>&#65533;)A&#65533;&#849;/(&#65533;$&#65533;B&#65533;C&#65533;z&#65533;MnH&#65533;"P+U'/P v&#285;e&#65533;T&#65533;=A9&#65533;&#1387;g&#65533;(&#65533;%&#65533;J&#65533;r*C&#65533;r&#65533;.)H&#2062;xq&#65533;[&#65533;&#65533;
&#65533;&#65533;&#65533;&#65533;1&#65533;&#65533;&#65533;l&#65533;V&#65533;&#65533;F&#65533;1&#65533;GD&#65533;  A*`Mm&#65533;I&#65533;&#65533;_x&#65533;d&&#65533;&#65533;&#65533;&#65533;r&#65533;H &#65533;&#65533;&#65533;n&#65533;K\&#65533;&#65533;,C&#65533;r&#65533;&#65533;Uo&#65533;0&#65533;&#65533;&#65533;&#65533;d&#65533;f7&#65533;&#65533;U!iB&#65533;A.T&#65533; &#65533;9H&#65533;B&#1720;&#65533;E&#65533;:g&#65533;N&#1724;&#65533; &#1449;&#866;&#65533;h&#65533;1&#65533;!ED&#65533;)&#65533;&#1340;&#65533;'&#65533;S()&#65533;&#65533;X&#65533;|f&#65533;&#65533;&#65533;x&#65533;&#65533;D&#65533;5"&#65533;}&#65533;&#65533;&#65533;&#65533;&#65533;&#65533;&#65533;&#65533;l&#65533;&#65533;&#65533;	&#65533;&#65533;&#65533;&#65533;l&#65533; &#65533;!&#65533;i&#65533;&#65533;&#65533;&#65533;&#65533;D6&#65533;&#65533;3&#65533;&#65533;&#65533;AJ&#65533;&#65533;`v &#65533;&#65533;&#65533;&#65533;7&#65533;q&#65533;&#65533;`&#65533;&#65533;0(w-z&#65533;K&#65533;  &#65533;2&#65533;&#65533;&#65533;B;4"c&#65533;H&#65533;&#65533;&#65533;&#65533;a&#65533;c&#65533;&#65533;s&#65533;0h-
t&#65533;+&#65533;]&#65533;&#65533;F&#1202;&#65533;&#65533;&#65533;L&#65533;&#65533;/&#65533;&#65533;&#65533;&#65533; &#65533;	&#65533;&#65533;) &#65533;c&#65533;&#513;&#65533;&#65533;0&#65533;F&#1801;Qg&#65533;&#65533;&#65533;nrOA&#65533;&#65533;y^&#65533;b&#1025;&#1824;<&#65533;rM8&#65533; &#65533;\$*&&#65533;&#65533;@&#65533;&#65533;A&#65533;&#65533;:&#65533;
&#65533;&#65533; &#65533;b&#533;
&#65533;
&#65533;M]+2A&#65533;&#65533;&#65533;S&#65533;5Tur&#65533;&#65533;&#65533;@&#65533;,K,U&#65533;2&#65533;&#65533;?&#65533;@&#65533;&#65533;s&#65533;&#65533;&#65533;&#65533;&#10800;&#65533;&#65533;&#65533;&#65533;Z&#65533;?&#65533;&#65533;&#65533;	@A&#65533;y&#65533;{&#65533;&#65533;6&#65533; 4&#65533;h&#65533;&#65533;%&#65533;/BG&#65533;&#65533;X&#65533;E&#65533;&#65533;&#65533;&#65533;Mm&#65533;&#65533;T&#65533;&#65533;:&#65533;&#65533;&#65533;l6&#65533;&&#65533;&#65533;7&#65533;&#1288;&#65533;&#767;&#65533;&#352;H&#65533;&#65533;&#704;&#65533;2'&#65533;&#65533;&#65533;H_&#65533;&#65533;&#65533;&#65533;,&#65533;Hn&#65533;&#65533;Rt&#65533;&#17626;&#65533;H&#65533;&#65533;l k&#65533;B)&#65533;&#65533;&#65533;7&#65533;&#65533;D&#65533;&#65533;&#65533;&#349;\&#65533;D&#65533;&#65533;&#65533; &#65533;c&#65533;%&#65533;&#65533;&#65533;8&#65533;l&#65533;&#65533;&#65533;&#65533;&#65533;&#65533;&#65533;1|&#65533;@&#65533;r-@&#65533;&#65533;&#65533;&#65533;I&#65533;G &#65533;7P&#65533;&#65533;&#65533;9W7P:&#65533;&#65533;&#65533;&#65533;&#65533;b&#65533;R&#65533;&#65533;V&#65533;&#65533;&#65533;B&#65533;&.&#65533;&#65533;&#65533;#&#65533;&#12457;&#65533;&#65533;
&#65533;&#65533;8	&#65533;&#65533;t*&#65533;'&#65533;&#65533;&#65533;&#65533;&#65533;&#65533;V&#65533;&#65533;.4&#65533;{$l&#65533;*'
&#65533;&#65533;&#65533;&#65533;K#&#65533;Z`&#65533;rPSe&&#65533;5&#65533;&#65533;X&#65533;&#65533;0&#65533;.!2&#637;&#65533;IK&#65533;&#65533;~&#65533;lN0$&#65533;n&#65533;B&#65533;+&#65533;&#65533;Yd&#65533;&#65533;&#65533;&#65533;
&#65533;.&#740;#&#65533;&#24745;&#65533;L&#65533;aj&#65533;,&#65533;%&#492;
&#65533;~&#65533;vP&#65533;'&#65533;!14"&#647;!@#`&#65533;&#65533;:&#65533;&#65533;&#65533;&#65533;jo&#65533;7&#65533;w&#65533;&#65533;@&#65533;R&#65533;AH&#65533;&#65533;Ak Jj!&#65533;F$&#65533;
D&#1988;&#65533;<&#65533;&#1571;>&#65533;&#65533;>&#65533;&b"Gb&#1187;"P&#65533;>&#65533;C8f&#65533;=&#1954;7&#65533;&#65533;L&#65533;"&#65533;&#65533;"TmZ&#65533;&#65533;&#65533;t&#65533;5&#65533;C	&#65533;?f/&#65533;&#65533;	&#65533;@&#65533;&#65533;)&#65533;&#65533;&#65533;&#65533;"&#65533;&#65533;&#65533;D&#65533;&#65533;&#65533; &#65533;B&#65533;R&#65533;; &#65533;6&#65533;&#65533;:d#&#65533;x&#65533;&#644;@&#65533;&#65533;K&#65533;&#65533; &#65533;.|g&#65533;N&#909;&#65533;&#65533;&#65533;(^&#215;z&#65533;/&#65533;&#65533;AN&#65533;<t5&#65533;O&#65533;&#65533;G&#65533;&#1835;Rub8&#65533;A@&#65533;d[4&#65533;[p.&#65533;&#65533;"&#65533;&#65533;&#65533;&#65533;&#65533;&#65533;`x&#65533;IAbx&#65533;Y&#65533;&#65533;&#665;F&#65533;&#65533;*&#65533;H&#65533;8^M&#65533;rE&#65533;4&#65533;k\p#^C	&#65533;&#65533;&#65533;&#65533;B&#65533;a&#65533;q&#65533;(ib
&#65533;&#65533;&#65533;&#65533;%^`tA&#65533;!&#65533;&#65533;&#65533;k&#65533;&#65533;&#65533;b &#65533;&#65533;>&#65533;&#65533;j&#65533;X&#65533;N&#65533;&#65533;&#65533;&#65533;&#65533;&#1582;&#65533;&#65533;&#156;&#65533;[&#65533;p&#65533;&#65533;g&#65533;4&#65533;)j&#65533;&#65533;.&#65533;2&&#65533;&#65533;&#65533;&#65533;"^&#65533;j&#65533;:&#65533;b`&#65533;&#65533;&#1133;&#65533;&#65533;d&#65533;(&#65533;&#65533;@&#65533;!&#65533;&#65533;0&#65533;z&#65533;&#65533; l`<` &#65533;&#65533; .!&#65533;!t&#65533;3;&#65533;&#1025;&#65533;!raF D &#65533;ap&#65533;4qZ@6o&#65533;&#65533;n&#65533;65&#65533;4[ p&#65533;h`XA &#65533;n&#65533;&#65533; &#65533;`&#65533;n&#65533;zB.>r&#65533;&#65533;&#65533;>Tr%&#65533;t&#65533;"&#65533;&#65533; &#65533;A&#65533;
&#65533;BB&#65533;&#65533;&#65533;&#65533;(&#65533;	&#65533;&#65533;9&#65533;&#65533;9d:&#65533;&#65533;&#65533;> &#65533;o&#65533;&#65533; &#65533;&#65533;&#65533;&#136; &#65533;&#65533;&#65533;&#65533;`&#65533;fp&#65533;Md&#65533;q&#1708;N"HeDA&#376;&#65533; &#65533;&#65533;&#65533;j.H&#65533;&#65533;&#65533;(&#65533;&#65533;&#65533;~&#65533;.&#65533;&#65533;<g)x&#65533;&#460;!JD&#65533;&#65533;
	&#65533; 	b&#65533;F&#65533;B. &#65533;I&#65533;B"&#65533;"&#65533;&P&#65533;&#65533;bsb&#65533;&#65533;"#k&#65533;.d&#65533;&#1581;&#65533;j&#65533;&#65533;$ &#65533;dJ&#65533;K&#65533; &#345; &#65533;&#65533;J&#65533;a"(0&#65533;&#65533;l@&#65533;&#65533;d"8&#65533;D&#65533;&#138;G^BX&#65533;|R.&#65533;.G&#65533;UZ&#65533;5*h/&#65533;&#65533;&#65533;L&#1558;&#65533; &#65533;&#65533;>&#65533;&#65533;&#65533;&#65533;&#65533;D)&#65533;&#65533;&#65533;b5&#167;4&#65533;
&#65533;&#65533;&#65533;&#65533;d&#65533;&#65533;&#65533;P&#65533;a&#65533;&#65533;&#65533;&#65533;/&#65533;&#65533;YrL\&#65533;&#65533;0DM3U&#65533;&#65533;&#65533;%&#65533;&#65533; 4&#65533;&#65533;.x&#65533;d&#65533;
G&#65533;&#65533;{&#65533;R&#65533;B&#65533;&#65533;&#65533;@mj,&#65533;&#65533;a&#65533;&#65533;&#65533;al&#65533;&#65533;f&#65533; &#65533;`&#65533;&#65533;X&#65533;&#65533;&#65533;&#65533;6&#65533;!&#65533;&#65533;&#65533;Wm@[&#65533;a &#65533;U[&#65533;&#65533;W&#65533;@\&#65533;&#65533;[7`>&#65533;\&#65533;&#65533;>&#65533;&#65533; P&#65533;&#65533;@ &#65533;&#65533;&#65533;";C&#65533;Vm&#65533;J&#65533;	&#65533;&#65533;z&#65533;&#65533;&#65533;&#65533;j&#65533;!&#65533;R#t Y&#65533;&#65533;&#65533;!&#65533;Aa&#65533;&&#65533;&R&#65533;&#65533;&#65533;?&#65533;#+5VG2O_R$.
Qd&#65533;bJ&#65533;,&#65533;@	0&#65533;&#65533;p`&#65533;&#65533; H&#65533; &#65533;`ldpA"r	$>&#65533;&#65533;,B'&#65533;&#65533;@&#65533;> CHH&#65533;V&#65533;m?^# &#65533;p &#65533;&#65533;	RoXT&#65533;2"&#65533;bH&#65533;&#65533;&#65533;&#1839;&#65533; &#65533;E&#65533;&#65533;0&#65533;%&#65533;&#65533;&#65533;&#65533;&#65533;<2nFt&#65533;&#65533;I&#65533;&#65533;&#65533;E&#65533;&#65533;&#65533;Q&#65533;&#65533;&#65533;v$9&#65533;)&#65533;&#65533;:&#65533;g&#65533;8@VB&#65533;&#65533;&&#65533;%^`&#65533;f&#65533;$|N4&#65533;rs&#65533;&#65533;&#65533;&#65533;&#65533;&#65533;*@&#65533;&#65533;&#65533;&#65533;&#65533;&#65533;.A&#65533;&#65533;8b&#65533;&#65533;!m&#1805;&#65533;X&#65533;&#65533;r&#65533;&#65533;&#65533;L&#65533;&#65533;H9&#65533;
&#65533;&#65533;-&#65533;&#65533;,&#65533;l&#65533;&#830;&#65533; (1&#458;&#65533;&#65533; &#65533;S+ycl&#65533;(5b4&#65533;&&#65533;BQ`/Qu&#65533;j*hb&#65533;&#65533;z&#65533;&#65533;&#65533; 3&#65533;<`&#65533;&#65533;l&#65533;&#65533; "&#65533;&#1488;&#65533;&#65533; &#65533;!&#65533;&#65533;&#65533;U#*S&#65533;&#65533;[&#65533;&#65533;&#65533;&#65533;Z&#65533;&#65533;!&#65533;u&#65533;&#65533;\&#65533;&#65533;]&#65533;&#65533;&#65533;wZ&#65533;@F&#65533;@&#65533;&#65533;&#65533;"&#65533;&#65533;&#65533;;&#65533;8&#65533;VA!`&#65533;d`S&#65533;3	&#65533;`&#65533;&#65533;)&#65533;&#65533;a&#65533;F3&#65533; &#65533;!&#65533;#b&#65533;&#65533;Xa&#65533;B&#65533;S&#65533;&#65533;&#65533;l;&#65533;CE&;&#65533;
&#65533;^&#65533;&#65533;`| &#65533;aHChV&#65533;&#65533;&#65533; &#65533;Sc&#65533;&#65533;&#2166;&#65533;&#65533;&#65533;V&#65533;&#65533;s&#65533;vs&#65533;&#65533;E&#65533;OJ&#65533;&#65533;&#65533;&#65533;&#65533;D&#65533;&#65533; eHp&#65533;	&#8612;(&#65533;&#65533;h&#65533;&#65533;&#156;$&#65533;"&#65533;&#65533;2&#65533;9M&#65533;kEUdq&#65533;a*eJ;&#65533;H&#65533;Ck'q&#65533;&#65533;t&#65533;@&#65533;Ay&#65533;&#65533;&#614;&#65533;n*A&#65533;&&#65533;{&#65533;&#165;(&#65533;&#65533;&#1327;'&#65533;&#65533;6&#65533;@&#65533;5yo&#65533;&#858;Ws&#65533;b"b&#65533;&#65533;"&#800;&#768; &#65533;|&#65533;&#65533;O&#65533;&#1112;sOD&#65533;&=&#65533;fX&#65533;v&#194;$&#65533;&#65533;X4&#65533;&#896;v&#65533;&#65533;n&#65533;(*&#65533;&#65533;&#65533;&#65533;v&#65533;&#65533;&#65533;B&#65533;j&#65533;&#65533;&#65533;&#65533;&#65533;&#65533;&#65533;&#65533; &#65533;&#65533;&#65533;&#65533;6a>U#&#65533;R&#65533;&#65533;7GV&#65533;&#65533;k&#65533;c6$&#65533;5&#65533;l&#65533;$&#65533;! &#65533;&#65533;&#65533;w&#65533;A&#65533;!!`&#65533;! &#65533;&#65533;&#65533;&#65533;B&#65533; F@&#65533;`&#65533;IB}&#65533;&#65533;&#65533;&#65533;Z}5&#65533;&#65533;&#65533;l &#65533;&#65533;&#65533;&#65533;&#65533;D &&#65533;&#65533;p&#65533;L-&#65533;	&#65533;K&#65533;&#65533;&#260;+&#65533; &#65533;&#65533;&#65533;&#65533;&#65533;+&#65533;`&#65533;&#65533;&#65533;&#65533;L&#65533;&#65533;&&#65533;&#6771; j`8&#65533; &#65533;&#65533;&#65533;&#65533;&#65533;6&&#65533;&#65533;ca&#65533;G&#65533;e6&#65533;+P&#65533;,&#65533;&#65533;@|`&#65533;&#65533;"d&#65533;6N&#65533;@&#65533;&#65533;R&#65533;&#65533;&#65533;&#65533;A&#65533;!&#65533; &#65533;a&#65533;a&#65533;&#65533;&#65533;&#65533;&#65533;@&#65533;&#65533;&#65533;8"&#65533;C&#65533;Ft&#65533;&#65533;&#65533;&#65533;.&#65533;N&#65533;p'k&#65533;*&#65533;&#65533;&#65533;&#65533;&#65533;(rF&#65533;&#65533;"N`G&#65533;	&#65533;&#65533;&#65533;&#65533;&#65533;ZN`q&#65533;&#65533;K&#65533;&#65533;&#65533;H&#1931;8"&#65533;&#65533;d;	&#65533;O&#65533;&#65533;Rp&#65533;&#65533;&#65533;&#65533;vh&#65533;[&#65533;%&#65533;&#65533;&"^b`&#65533;&#65533;@
&#65533;T&#65533;&#65533;&#65533;&#65533;&#65533; , &#65533;jW&#65533;Nu&#65533;&#1057;&#65533;}`&#65533;}&#65533;&#65533;`:8&#65533;&#65533;&#65533;Y&#65533;y+&#65533;,W>W#&#65533;&#65533;P-b-&#1442;&#65533;P&#65533;&#65533;Rp&#65533;&#65533;&#65533;&#65533;0$&#65533;pLX!g" &#65533;&#65533;[&#65533;&#65533;&#65533;&#65533;y9u&#65533; &#65533;&#65533;L&#65533;c&#65533;&#65533;&#65533;Te(ajN&#65533;Y&#65533;p&#65533;&#65533;%&#65533;&#65533;&#65533;&#65533;av&#65533;<`L &#65533;+&#65533;&#65533;A&#65533;&#65533;&#65533;&#65533;&#65533;!&#65533;&#65533; r&#65533;&#65533;\5&#65533;`}&#65533;W&#65533;&#65533;4&#65533;&#65533;\#(&#65533;&#65533;&#65533;&#65533;&#65533;&#65533;>&#65533;&#65533;&#193;J&#65533;&#65533;&#65533;&#65533;&#65533;&#65533;&#65533;&#1083;u&#65533;_|o&#65533;&#65533;r&#1596;&&#931;f`v&#1558;1&#514;&#65533;L`&#65533;#Za&#65533;`!Y&#65533;|&#65533;B&#65533;r,&#65533;*&#65533;&#65533;l&#65533;&#65533;ZEx f&#65533;&#65533;XL&#65533;>,b&#65533;p&#65533; h&#65533;&#65533;b@&#65533;&#65533;&#65533;&#65533;&#65533;:&#65533;&#65533;&#65533;!F&#65533;g&#65533;A&#65533;&#65533;pm&#65533;&#65533;&#65533;&#65533;/&#65533;fsV&#65533;&#65533;&#65533;&#65533;&#65533;&#65533;J|&#65533;w&#65533;	&#65533;&#65533;|#&#65533;&#65533;&#65533;&#65533;&#65533;&#65533;&#65533;7&#65533;&#65533;&#65533;&#65533;r&#65533;&#65533;&#65533;AIB&#65533;&#65533;&#65533;N&#65533;*9&#65533;&#65533;&#65533;&#65533;@n;&#65533;&#65533;&#65533;J&#65533;gR`"#&#65533;&#65533;&#65533;,&#65533;W9.0E&#65533;$&#65533;!&#65533;&#65533;&#65533;&#65533;	&#65533;&#65533;:&#65533;za&#65533;&#65533;~8j&#65533;&#65533;&#65533;' &#65533;&#65533;&#65533;&#65533;fc&#65533;&#65533;u&#65533;&#65533;&#443;&#65533;I&#65533;&#65533;&#65533;&#65533;t`&#963;&#65533;&#554;N:b &#65533;&#65533;&#65533;&#65533;&#65533;tjPo|&#65533;&#65533;&#65533;&#640;d&#65533;&#65533;{#xC&#65533;&#65533;/&#65533;&#65533;O5&#65533;!&#65533; ,J!&#65533;[&#65533;&#65533;&#65533;&#65533;WE&#65533;w$
`&#65533;&#65533; t&#65533;(LNp'&#65533;;&#65533;&#65533;&#65533;&#65533;&#65533;E&#65533;&#65533;I&#65533;&#65533;i_&#65533;_1&#65533;&#65533;a&#65533;&#65533;r&#65533;&#65533;&#65533;&#65533;C@&#65533;&#65533;A&#65533;&#65533;l&#65533;&#641;@&#65533;&#65533;|	"^&#65533;&#65533;!&#65533;&#65533;&#65533;&#65533;\&#65533;CB&#65533;8$6 &#65533;&#65533;a	&#65533;&#65533;&#65533;&#65533;&#385;4&#65533;[&#65533;!&#65533;&#65533;;K&#65533;&#65533;&#65533;&#65533;&#65533;o&#65533;&#65533;&#65533; ]j&#65533;&#65533;`&#65533;&#65533;&#65533;&#65533;`Ba&#65533;&#65533;&#65533;&#65533;4&#65533;,&#1081;&#65533; &#65533;n&#65533;*&#65533;&#65533;b&#65533;&#65533;&#1004;`7?&#65533;o&#65533;q&#65533;+@ &#65533;&#65533;h@&#65533; d&#65533;O&#65533; &#65533;b&#65533;FL&#65533;K&#65533;&#65533;8!x&#65533;|8&#65533;R&#65533;#"&#65533;&#65533;&#616;&#65533;B&#65533;V&#65533;&#65533;&#65533;&#65533;xa&#1421;&#65533;&#65533;)&#65533;&#65533;O'&#65533;&#65533;AD)&#65533; E&#65533;<&#65533;=l7&#1741;&#65533;I&#65533;&#65533;&#65533;/&#65533;e"&#65533;&#65533;.
&#65533;&#48130;9$4&#65533;-L&#65533;! &#65533;&#65533;&#65533;vH@&#65533;b&#65533;&#65533;Z/&#65533;a&#65533;&#65533;&#65533;&#65533;?v&#65533;@A&#65533;H&#65533;bE&#65533;&#65533;8f&#1288;&#65533;&#65533;&#65533;2x&#65533;&#65533;h&#65533;&#65533;&#65533;iH&#258;&&#65533;&#65533;A ^&#65533;G&#65533;&#65533;]&#65533;y&#65533;Y&#65533;D&#65533;=&#65533;4&#65533;&#1189;L&#65533;:}
5&#65533;&#1321;T&#65533;2&#65533;2h&#65533;&#65533;q&#65533;b&#65533;U&#65533;)&#65533;&#65533;OD[A&#65533;d&#65533;&#65533;%&#65533;&#65533;&#65533;,&#65533;w&#65533;&#65533;E&#65533;&#65533;(&#65533;(b&#65533;@&#65533;>&#65533;&#447;&#65533;&#65533;H&#65533;r&#65533;,X&#65533;c&#65533;(;&#65533;gK&#65533;a&#206;$&#65533;&#65533;d&#65533;5=Xjx&#65533;&#65533;&#65533;&#65533;&#65533;&#490;&#65533;&#1652;k&#1790;&#65533;;7U{E&#65533;Y(&#65533;&#65533;
&#65533;&#65533;&#65533;&#65533;&#65533;Td(H&#65533;d&#65533;&#65533;D;&#65533;&#65533;M&#65533;&#65533;_C	F&#1029;&#65533;&#65533;&#65533;&#65533; L&#65533;n&#65533;p&#65533;H&#65533;0`&#65533;C&#65533;&#65533;&#65533;]&#65533;l&#65533;&#65533;&#65533;?5&#65533;&#65533;#&#65533;&#65533;&#65533;&#65533;&#65533;',&#65533;a&#65533;}&#65533;&#65533;ADk&#65533;&#65533;L3&#65533;m&#65533;&#65533;&#65533;&#65533;&#65533;.8&#65533;&#65533;&#65533;a(!%%&#65533;C&#65533;Y&#65533;
Z&#65533;&#65533;p&#65533;h&#65533;&#65533;&#65533;&#65533;&#32776;!&#65533;&#65533;&#65533;?9&#65533;&#65533;N*&#65533;&#65533;D&#65533; rG6i!&#65533;G&#65533;&#65533;&#65533;&#65533;&#65533;1&#65533;&#65533;&#65533;&#65533;&#65533;(Xa&#65533;4&#65533;&#65533;&#65533;O&#65533;&#65533;&#65533;Aub&#65533;c&#65533;?'&#65533; &#65533;#&#65533;1&#65533;
>&#65533;tBb&#65533;P&#65533; &#65533;X&#65533;&#65533;q&#65533;&#65533;&#65533;n&#65533;&#65533;s&#65533;O5&#65533;&#65533;)*&#65533;&#65533;@h&#1788;P&#65533;bJ&#65533;(lj	]T&#65533;(xDTC&#65533;&#65533;c&#65533;6H&#65533;&#65533;f&#65533;MS&#65533;&#65533;&#65533;&#65533;O5&#65533;+P^F&#65533;u^&#65533;j&#65533;b^J&#65533;&#65533;&#65533; &#65533;NfG&#65533;@F	A&#65533;X&#65533;&#65533;&#65533;&#65533;&#65533;DU&#65533;Ee4Q&#65533;?qs&#65533;]&#65533;R,&#65533;&#65533;&#65533;	N=A4Cp&#65533;
&#65533;&#65533;&#1931;o&#65533;&#65533;&#65533;&#751;S0@&#65533;&#65533;EY-[Eg`&#65533;&#65533;&#65533;&#65533;&#65533;&#1793;&#639;&#65533;@D&#65533;&#65533;l%&#65533;&#65533;*&#1381;&#65533;(b&#65533;&#65533;&#65533;a&#65533;)&#65533;c&#65533;q&#65533;&#65533;C&#65533;&#65533;V&#65533;2&#65533;Kr:YU&#65533;&#65533;&#65533;&#65533;&#65533;&#65533;H&#65533;&#65533;&#65533;&#65533;j&#65533;%&#65533;?Q1I&#65533;J/&#65533;t&#65533;N&#65533;\55&#65533;?&#65533;&#65533;&#65533;b&#65533;&#65533;&#65533;8&#65533;&#65533;C&#65533;&#65533;&#65533;&#65533;)&#65533;Es&#65533;?$lS(&#65533;0Bp&#65533;;&#65533;&#65533;&#65533;&#65533;?&#65533;&#65533;&#65533;!&#65533;&#65533;CN9&#1847;&#65533;?&#65533;&#65533;`Mk&#65533;&#65533;E&#65533;&#65533;&#65533;&#65533;O,Q&#65533;&#65533;&#65533;&#65533;&#65533;!Q&#65533;x&#65533;&#65533;%&#65533;&#1548;&#65533;&#65533;&#65533;&#65533;&#65533;&#65533;Xr&#65533;.&#65533;&#65533;&#910;?&#65533;&#65533;&#1932;9&#65533;&#14540;y/Y#&#65533;&#65533;\R&#65533;?&#65533;i&#65533;E6&#65533;0-	<l&#65533;&#65533;[&#65533;&#65533;&#65533;\&#65533;&#65533;A&#65533;vX&#65533;&#65533;'&#65533;&#65533;&#65533; L @YBTh1X&#65533;J"pA&#65533;?&#65533;&#65533;Q4&#65533;tJE1&#65533;E0&#65533;p!&#65533;&#65533;/@*)JY&#65533;&#65533;&#65533; /&#65533;#&#65533;i\&#65533;S&#65533;&#65533;?&#65533;p)GM&#65533;&#555;&#65533;&#65533;&#65533;&#65533;N&#65533;*Vd&#65533;Y&#65533;~3&#65533;t&#65533;V+&#65533;U:&#65533;&#65533;&#65533;&#65533;&#65533; J!&#65533;&#1102;&#65533;U&#65533;'&#65533; S&#65533;a&#65533;&#65533;&#65533;&#65533;&#65533;SP&#65533;u-mu"E&#65533;&#65533;K&#65533;?&#65533;&#65533;&#65533;&#65533;V.&#65533;&#65533;]FI&#65533;&#65533;&#65533;&#65533;F&#65533; ~\&#65533;&#65533;(&#65533;K&#65533; &#65533; i &#65533;E&#65533;&#65533;&#65533;&#65533;&#65533;"&#65533;H&#65533;.A&#65533;&#65533;-&#65533;3&#65533;:R&#65533;&#65533;+?Q C&#65533;&#1028;,4$L&#65533;xP\&#65533;(&#65533;Q
X2&#65533;&#65533;&#65533;@&#65533;&#65533;&#65533; &#65533;5mH&#65533;V&#65533;B0&#65533;r&#65533;&#65533;&#65533;&#65533;6!&#65533;&#65533;&#65533;Y&#65533;O&#65533;`?&#65533;&#65533;$u&#65533;uP0&#65533;&#65533;u&#65533;&#65533;B&#65533;&#534;3w`&#65533;&#65533; &#65533;@&#65533;Be1&#65533;O&#65533;&#65533;A&#1538;>&#65533;&#65533;&#65533;0&#65533;&#65533;&#65533;"%`&#65533;!&#65533;&#65533;&#65533;q&#65533;&#65533;&#65533;&#65533;&#65533;&#1100;5&#65533;&#65533;&#65533;&#65533;%>q&#65533;&#65533;&#65533;&#30494;&#65533;&#65533;=&#65533;&#65533;&#65533; (7 &#65533;Vt&#65533;&#65533; v:&#65533;&#65533;&#65533;&#65533;T&#65533;H4jh&#57858;$&#65533;&#65533;&#65533;FL
&#65533;;&#65533;&#65533;&#65533;9&#65533;&#65533;!&#65533;&#65533; &#65533;d&&#65533;iL&#65533;&#65533;&#65533;&#65533;PR+&#65533;&#65533;ox&#65533;!&#65533;&#65533;IM`&#65533;&#65533;!&#65533;&#65533;
&#65533;&#65533;"&#65533;&#65533;GO&#65533;&#1134;&#65533;&#65533;"[&#65533;&#65533;NE&#65533;q	&#65533;Rr0&#2478;)&#65533;
&#65533;;&#65533;&#65533;6JR&#65533;&#65533;&#65533;0&#65533;"J&#1708;&#65533;q)&#65533;d&#65533;
V!&#65533;&#562;&#65533;&#65533;"/&#65533;&#65533;&#65533;@&#65533;^$&#1120;/&#65533;I&#65533;&#65533;'&#65533;&#65533;&#565;&#65533;G *'&#65533;)Dn&#65533;&#65533;(GM/&#65533;KQ&#65533; &#65533;&#65533;P&#65533;5&#65533;&#1990;&#65533;&#65533;&#65533;jVP&#65533;&#65533; &#65533;g,&#65533;'&#65533;&#65533;&#65533;&#65533;j&#65533;&#65533;&#65533;&#65533;z	^&#65533;&#65533;&#65533;e&#65533;.B(&#65533;E&#65533;&#65533;&#65533;n&#65533;(&#65533;&#65533;"&#65533;&#65533; /&#65533;	.&#65533;XR&#65533;&#65533;&#65533;&#65533;fj&#65533;N@&#65533;&#65533;&#65533;l20&#65533;&#65533;&#1580;u&#65533;&#65533;]&#65533; `?&#65533;&#65533;OXi&#65533;a&#65533;&#65533;:&#536;&#65533;
&#65533;[&#65533;&#65533;&#65533;&#65533;&#65533;IxP&#65533;&#65533;&0@"ACA&#65533; &#65533;&#65533;
&#65533;&#65533;@&#65533;?&#65533;` t&#65533;&#65533;&#65533;&#65533;&#65533;9&#65533;&#65533;R"K&#65533;&#65533;!&#65533;&#65533;D&#65533;"&#65533;H&#65533;E&&#65533;	)&#65533;B&#65533;h&#260;&#65533;	}&#65533;&#1584;}<d&#65533;{^d &#65533;&#65533;'&#65533;&#65533;&#65533;&#65533;&#65533;&#65533;M&#65533;&#65533;r&#65533;
H&#65533;&#65533;&#65533;&#65533;|&#30984;&#65533;&#65533;F&#65533;&#65533;&#65533;E&#65533;e&#65533;&#65533;P&#65533;&#65533;+H&#65533;:_&#65533;NI&#65533;&#65533;,{&#65533;'&#65533;&#65533;Z&#65533;&#65533;,&#65533;1&#65533;&#65533;H&#65533;&#65533;&#65533; y &#65533;&#65533;&#65533;&#65533;	7&#65533;8&#65533;&#65533;&#65533;(&#65533;&#65533;&#65533;+&#65533;&#65533;??0&#65533;c&#65533;N&#65533;&#65533;&#65533;&#65533;b&#65533;uM 	!&#65533;Je&#65533;&#65533;&#65533;&#65533;&#65533;6z%=&#65533;V&#65533;&&#65533;uv{[&#65533;&#65533;jW&#65533;Q5	&#65533;&#65533;&#65533;&#237;&#65533;&#65533;&#65533;&#65533;&#65533;J&#65533;d&#65533;&#65533;#!&#65533;}&#33799;&#65533;&#65533;+G&#65533;&#65533;-&#65533;&#65533;0!&#65533;&#65533;&#65533;&#65533;^&#65533;&#65533;%&#65533;&#65533;B&#65533;&#65533;&#65533;(G&#65533;&#65533;+&#65533;&#65533;p&#65533;{&#65533;I9&#65533;?, &#65533;&#65533;&#65533;&#65533;(&#65533;R&#65533;3u&#65533;&#65533;&#65533;&#65533;"&#65533;&#65533;&#14540;Ac`&#65533;.H&#65533;&#65533;><&&#65533;@BZ&#65533;@&#65533;&#65533;&#65533;m&#65533; e&#65533;Unq&#65533;&#65533;&#65533;
"U&#65533;&#65533;g&#65533;&#65533;&#65533;&#65533;;&#65533;&#370656;"G&&#65533;&#65533;O&#65533;&#65533;&#65533;. &#65533;.P&#65533;0&#65533;&#65533;Z&#65533;N&#65533;&#65533;&#1962;&#65533;c&#65533;&#65533;&#65533;-M$&#65533;&#65533;&#65533;`8 >&#65533;&#65533;c&#65533;&#65533;&#65533;&#65533;<&#65533;Y&#65533;&#65533;&#65533;&#65533;jD`&#65533;&#65533;&#65533;'&#145;&#65533;w@&#284;%fD&#25611;&#65533;B&#65533;1q&#65533;&#65533;r&#65533;&#65533;(N&#65533;&#65533;&#65533;G	pA&#65533;Dl&#65533;C&#65533;&#65533;&#65533;O,7;)4&#65533;&#65533;(&#65533;&#65533;g&#65533;ho!|D}G&#65533;g&#65533;D
&#65533;&#65533;
&#65533;&#65533;&#65533;}&#65533;QG&#65533;&#65533;G&#65533;g&#65533;-&#65533;z&#65533;32&#65533;&#65533;&#65533;&#294;&#65533;&#65533;&#65533;0&#65533;o&#65533;&#65533;&#65533;&#65533;&#65533;&#65533;&#65533;&#65533;h]W&#65533;&#65533;&#65533;&#65533;&#65533;&#65533;@!&#65533;&#65533;t&#65533;&#65533;Y&#65533;)&#65533;P&#65533;<&#693;&#65533;a&#65533; 3&#65533;ME*&#1248;&#65533;&#65533;~
&#65533;&#65533;&#1524;&#65533;*&#65533;I&#65533;&#65533;`A$&#65533;&#65533;&#65533;U&#65533;H&#65533;&#65533;&#65533;aS<&#65533;&#65533;&#65533;v&#65533;&#65533;&#65533;&#65533;&#65533;&#65533;/&#65533;q&#65533;&#65533;Kdzb] 2D&#65533;&#1602;qw
g&#65533;k&#65533;Wi&#65533;/&#65533; &#65533;&#65533;&#65533;.&#65533;U}&#65533;`&#65533;4@(&#65533;!(JN&#65533;&#65533;&#65533;&#65533;&#65533;4Z@Aen&#65533;$&#65533;0&#65533;q~&#65533;z&#65533;*&#65533;*s&#65533;p&#65533;&#65533;[&#65533;a&#65533;&#65533;q&#65533;&#65533;fCv20&#65533;&#65533;q3&#65533;&#65533;qt&#65533;qp&#65533;%0FC&#65533;u@&#65533;&#65533;"(&#65533;c(&#65533;&#65533;&#65533;9E^a&#65533;U>&#65533;g&#897;V^&#65533;x&#65533;Q&#65533;A&#65533; c	&#65533;`	
&#65533;&#65533; p1- g&#65533;&#65533;9 g1a&#65533;qnG	&#65533;&#65533;NK@s&#65533;ut&#65533;&#65533;&#65533;a&#65533;O?&#65533;8&#65533;1"&#65533;pcj9&#65533;&#65533;&#65533;&#65533;96&#65533;	&#65533;&#65533;c=&#65533;#C&#65533;wh&#65533;c&#65533;#8QJ&#65533;$&#65533;&#65533;xG&#65533;&#65533;&#65533;;&#65533;y&#65533;p&#65533;V*&#65533;&#327;&#65533;&#65533;$Z,=&u&eB&#65533; q2#&#65533;
-0p&#65533;'&#65533;&#65533;&#65533;	J&#63493;&#65533;&#65533;&#65533;B&#65533;&#65533;<&#65533;4gp&#65533;>[&#65533;P{&#65533;&#65533;h&#65533;&#65533;&#65533;_3~&#65533;&#65533;&#65533;&#65533;T&#65533;&#65533;r0}&#65533;R}&#65533;&#65533;&#65533;&#65533;+4jc&#65533;% t2&#65533;6&#65533;W5PV&#65533;26&#65533;2&#65533;&#65533;V&#65533;&#65533;
&#65533;&#65533;
&#65533;0&#65533;G(}&#65533;&#65533;-&#1665;<&#1016;q	-&#65533;&#65533; F=	!q'&#65533;
Y@m&#65533;a
y0h&#65533;&#65533;E&#65533;&#65533;&#65533;&#65533;&#65533;H&#65533;[&#597;&#65533;&#65533;L&#65533;G&#65533;qT6*&#65533;G0G&#65533;#&#65533;QG*&#65533;&#65533;&#65533;Z?A&#65533;3&#65533;!&#65533;&#65533;Tp&#65533;&#65533;&#65533;&#65533;e&#65533;\?q1&#65533;&#65533;&#65533;1-&#65533;\$P@tIT&#65533;1@&#65533;0S&#65533;&#65533;&#65533;4Pr]&#65533;&#65533;&#65533;&#65533;&#65533;&#65533;&#65533;0;&#65533; ?&#65533;S&#65533;Qo&#65533;&#65533;&#65533;5&#65533;AXa&#65533;A{&#65533;&#65533;&#65533;%&#65533;&#65533;BP tP*&#65533;t&#65533;&#65533;&#65533;&#65533;Hb&#65533;&#65533;&#65533;&#65533;
&#65533; &#65533;&#65533;M&#65533;	2 &#65533;	&#65533;&#65533;Ms&#65533;-&#65533;M&#65533;&#65533;&#65533;&&#65533;m9&#65533;	&#65533;|`&#65533;&#65533;&#65533;&#65533;x&#65533;&#65533;&#65533;N&#65533;&#65533;&#65533;&#65533;
&#65533;&#65533;$?&d&#65533;P&#65533;&#65533;"&#65533;&#65533;P&#65533;C#&#65533;&#65533;W$&#216;d&#65533;w&#65533;&#65533;&#65533;&#65533;#&#65533;$4&#65533;&#65533;b)&#65533;&#65533;_&#65533;&#65533;

 6&#65533;&#65533;&#65533;p&#65533;&#65533;y&EV3`-&#65533;&#65533;I 
&#65533;_`1&#65533;< z&#65533;4&#65533;OY|&#65533;&#65533;&#65533;&#65533;&#65533;&#65533; &#65533;@&#65533;&#65533;Rp&#65533;E&#65533;&#65533;&#65533;(&#65533;By&#65533;Z&#65533;&#65533;6&#65533;&#65533;(@i(&#65533;&#65533;&#65533;&UA&#65533;&	~&#65533;&#65533;}`V&#3557;&#65533;U~&#65533;B~$Sj&#65533;H1&#65533;kl&#65533;+&#65533;&#65533;.y&#65533;"W&#65533;PW&#1217;4&#65533;X<D &#65533;W>&#65533;&#65533;&#21573;	&#65533;{6&#65533;?pS	T&#65533;p&#65533;bp&#65533;&#65533;&#65533;&#65533;)&#65533;&#65533;Z`/~&#65533;a&#65533;n?&#65533;/&#65533;`&#65533;`&#65533;&#65533;?&#65533;o&#65533;-&#65533;(&#65533;&#65533;&#65533;&#65533;[[%&#65533;aH^2|Ta&#65533;&#65533;ar&#65533;&#65533;&#65533;&#65533;#`&#65533;QI&#65533;&#65533;IVGY&#65533;9&#65533;&#425;&#65533;@&#65533; E&#65533;&#65533;&#65533;&#65533; &#65533; &#65533;	Pa<&#65533;	Zc=&#65533;Av&#65533;2&#161;6/&#65533;&#65533;P&#65533;
@&#65533;_&#65533;SVrD0&#65533;#&#65533;` X&#65533;&#65533;v&#65533;&#65533;&#65533;O&#65533;	!&#65533;&#65533;7&#65533;@&#65533;)'&#65533;	4p&#65533;u&#65533;&#65533; &#65533;hb&#65533;&#65533;&#65533;&#65533;i&#65533;&#65533;M&#65533; !&#65533;Ng' :p&#65533;@x &#65533;{'Q &#65533;X&#65533;H$&#65533;`$*;&#65533;&#65533;QN&#65533;x&#65533;#&#65533;y#Y&#65533;&#65533;b)&#65533;e-4&#65533;LQ&#65533;&#65533;3&#1264;%&#65533;&#65533;d2&#65533;&#65533;&#65533;&#65533;|0&#65533;6&#65533;q2&#65533;<&#65533;@&#65533;Q&#65533;  &#65533;I&#65533;&#65533;&#65533;&#65533;2\pE&#1846;G&#65533;&#65533;&/&#65533;&#65533;&#65533;&#65533;&#65533;D&#65533;"*UeU&#65533;F+A+&#65533;&#65533;?&#65533;&#65533;hw{&#65533;B&#65533;&#1168;&#65533;P/&#65533;&#65533;-&#65533;-&#65533;k&#193;&#65533;@}v&#65533;m&#65533;WpC&#65533;v&#65533;-B&#65533;W &#65533;D	.:"F&#65533;X&#65533;&#65533;}&#65533;&#65533;	&#65533;U&#65533;&#65533;&#65533;A0hR&#65533;&#65533;@Y&#65533;&#65533;&#65533;&#65533;j&#65533;&#65533;&#65533; &#65533;&#65533;&#65533;Q&#65533;&#65533;&#65533;&#65533;&#65533;&#65533;&#65533;	&o%<
uG&#65533;&#65533;lVE&#65533;&#65533;3&#65533;=&#65533;&#65533;Q&#65533;&#65533;@ 4&#65533;1&#65533;GqD&#65533;O3&#65533;1I&#65533;&#65533;[&#65533;&#65533;=&#65533;q&#65533;	&#65533;&#65533;&#65533;0 {&#65533;I&#65533; &#65533;r&#65533;`&#65533;&#65533;_&#65533;&#65533;`&#1580;&#65533;&#65533;&#65533;M &#65533;@&#65533;R&#65533; &#65533;=<p4'&e"CP?&#65533;Y8"a)&#65533;w&#65533;&#65533;x&#65533;t1:&#65533;l'&#745;9t&#65533;&#65533;	&#65533;ps&#65533;	&#65533;&#1630;&#65533;qj&#65533;CQ&#65533;@&#65533;&#65533;	&#65533;b&#65533;&#65533;v&#65533;	&#65533;&#65533;&#65533;&#65533;N6&#65533;0%r&#65533;&#65533;cP&#65533;&#65533;&#65533;>&#65533;FR&#65533;&#65533;p&#65533;&#248;0E$&#65533;s$:&#65533;$&#65533;&#65533;7&#65533;3&#65533;&#65533;4&#65533;7&#65533;l8&#65533;ij"&#65533;\=^&#65533;ek&#65533; 40p&#65533;u&#65533;&#65533; &#65533;`a1&#65533;AEPTI1>f&#65533;&#65533;_i&#65533;E&#65533;v3&#65533;?&#65533;w_&#65533;?j36&#65533;&#65533;a&#65533;&#65533;&#65533;Z&#65533;,&#65533;-&#65533;&#65533;&#65533;&#65533;PI&#65533;&#65533;&#65533;"TB&#31223;&#65533;&#65533;6&#65533;&#65533;&#65533;&#165;&#65533;@&#65533;&#65533;Bm&#65533;,&#65533;
-)B[5&#65533;&#65533;q@?d&#65533;&#65533;X-&#65533;r&#65533;\&#65533;LD9&#65533;&#65533;y1mxp1&#65533;&#65533;&#65533;&#65533;&#65533;|&#65533;&#65533;&#65533;&#65533;&#816;)&#65533;&#65533;&#65533;Z&#65533;&#65533;&#65533;&#1813; &#65533;(&#65533;h$&#65533;+&#65533;Q=`Y&#65533;X&#65533;0&#65533;O&#65533;[:t&#65533;&#65533;&#65533;&#65533;IAP&#65533;w&#65533;&#65533;$&#65533;{&#65533;&#1085;#&#65533;&#65533;A\u&#65533;&#65533;&#65533;g&#65533;C2&#65533;&#65533;&#65533;&#65533;&#65533;P&#58566;&#65533;0&#65533;2&#65533;&#65533;&#65533;&#65533;)&#65533;4%=QsVc2&#65533;	m&&#65533;e&#65533;[$&#65533;*1&#65533;A&#65533;3/&#65533;"f&#65533;P"
&#65533;l)?&#65533;:&#65533;&#65533;&#65533;&#65533;a&#65533;&#65533;'&#1826;?Qj0_&#65533;&#65533;[G&#65533;&#65533;	&#65533;&#65533;&#65533;&#65533; &#65533;M&#65533;P<&#65533;&#65533;]&#65533;&#65533;B&#65533; &#65533;&#65533;&#65533;J|#Ux%$&#65533;wP$J&#65533;&#65533;&#65533;x&#65533;;&#65533;&#65533;&#65533;I$&#65533;3PIv!'r@w&#65533;L&#65533;S1&#65533;D&#65533;&dR&#65533;uq<&#65533;`tb&#65533;&#65533;U&#65533;	&#65533;0&#65533;?Q &#65533;z8&#567;&#65533;&#768;&#65533;&#65533;\_&#65533;3@&#65533;w,cyTGJ6{8-&#65533;&#65533;&#65533;&#65533;&#65533;V*&#65533;2&#65533;S&#65533;	i&#65533;,X&#1681;&#293;&#65533;&#65533;)&#65533;\&#65533;A
&#65533;n%&#65533;&#65533;&#65533;&#65533;,&#65533;I&#65533;DAWv&#65533;&#65533;&#65533;&#65533;&#598;&#65533;-&#65533;-=&#65533;9&#65533;&#65533;&#65533;&#65533;&#65533;vK&#65533;&#65533;&#65533;]&#65533;&#65533;&#65533;@&#65533;~&#65533;V_&#65533;&#65533;* *&#65533;&#65533;"&#65533;&#65533;&#65533;&#65533;V8&#65533;VB@c0 } &#65533;4@! 4xp}@d&#65533;&#65533;&#65533;<q&#65533;&#65533;e&#900;2&#65533;&#65533;eh&#65533;)&#65533;I&#65533;&#65533;&#65533;&#65533;0&#65533;&#65533;&#65533;&#65533;%&#65533;I&#65533;"  TO&#1151;&#65533;&#65533;&#65533;&#65533;.&#65533;&#65533;\PW&#65533;#&#65533;' &&#1216;R(&#65533;&#65533;&#65533;2;&#65533;&#65533;*&#65533;
}8`:'&#65533;o&#65533;sq%&#65533;&#65533;&#65533;	&#65533;&#65533;&#65533;?&#65533;&#65533;9O&#65533;ap&#65533;Ca&#65533;t&#65533;
@	&#65533;&#65533;&#65533;&#65533;ajMt&#65533;&#65533;n&#65533; &#65533;&#65533;&#65533;&#65533;N&#65533;&#65533;a&#65533;#Hr#52;&#65533;dL&#65533;&#65533;N&#65533;laq&#65533;Mg&#65533;&#65533;C&#65533;P&#65533;&#65533;#;&#65533;#&#65533;&#65533;>&#65533;g&#65533;&#65533;Lk-&#65533;&#65533;=\r&0Mf&#65533;H&#65533;&#65533;0&#65533;X&#65533;&#65533;&#65533;0&#65533;&#65533;L&#65533;H{>&#65533;&#65533;&#65533;&#540;&#65533;G@&#65533;)p
&#65533;&#65533;~I)&#65533;&#65533;Z&#65533;=^V&#65533;T&#65533;&#65533;@x&#65533;&#1955;&#65533;&#65533;&#65533;c:&#764;"Bg&#65533;&#65533;&#65533;&#65533;&#65533;.&#65533;Z&#65533;@gp,H&#65533;@&#65533;&#65533;&#65533;&#1911;-&#65533;]&#65533;&#65533;&#65533;&#65533;m-xzDqD&#65533;"E1&#65533;cI%&#65533;&#65533;&#65533;{{m&#65533;R &#65533;&#65533;V&#65533;mKN&#65533;&#65533;p(-$&#65533;&#65533;&#65533;&#65533;%&#65533;]&#65533;&#65533;T0r&#65533;	&#65533;M)cqx!`&#65533;&#65533;&#730;&&#65533;&#65533;&#65533;;o`&#65533;@4&#65533;xx&#65533;Q&#65533;F@&#65533;4.zU&#65533;&#65533;7&#65533;&#65533;30Sm&#65533;,&#65533;QI>~&#65533;&#65533;3EN&#65533;&#65533;9&#65533;&#65533;&#65533;Ln&#65533;c?&#65533;D&#65533;&#65533;R&#65533;SM&#65533;o&#65533; &#65533;2&#65533;X&#65533;^&#65533;0&#65533;&#65533;k&#65533;b+&#65533;&#65533;#b&#65533;# &#65533;@h&#65533;<&#65533;&#65533;&#65533;y&#65533;:&#65533;&#65533;]Nt](&#65533;&#65533;0&#65533;&#65533;&#65533;&#65533;v.&#65533;
&#65533;&#65533;9&#65533;&#65533;&#65533;	&#65533;&#65533;4&#65533;&#65533;N:&#65533;&#65533;&#65533;&#65533; &#65533;u&#65533;di1x&#65533;&#65533;&#65533; F:P$D&#65533;&#65533;:$B&#65533;H&#65533;P&#65533;&#65533;c?&#65533;x&#588;&#65533;oF|&#65533;Eitb
1Wsd&#65533;k&#65533;'s&#65533;&#65533;a	X&#65533;q&#65533;&#65533;&#65533;\|&#65533; @]&#65533;F!l&#65533;&#65533;&#65533;aXH&#65533;&#65533;6&#65533;&#65533;&#65533;'&#65533;)&#65533;&#65533;&#1934;&#65533;}&#65533;&#65533;s&#65533;&#65533;.*F&#65533; &#65533;&#65533;&#65533;65&#65533;&#65533;&#65533;V&#65533;&#65533;5
"|8&#65533;aC&#65533;$lh&#65533;&#65533;&#65533;&#65533;-^&#65533;3&#65533;&#201;&#65533;&#65533;&#65533;C"P&#65533;3g&#65533;N&#65533;Cq&#65533;&#65533;&#65533;m&#65533;&#65533;&#65533;+&#65533;&#65533;2nH&#65533;&#65533;&#65533;&#65533;3*&#65533;Mv&#65533;&#65533;&#65533;A &#65533;>&#65533;AT&#65533;CS\?&#65533;&#65533;A b7A\&#65533;	&#65533;?\&#65533;&#1470;&#65533;W&#65533;\&#65533;u&#65533;&#65533;&#347;W&#65533;^&#65533;}&#65533;&#65533;&#65533;&#65533;&&#65533;&#65533;g&#65533;r&#65533;P&#65533;&#65533;Z%bF&#65533;!$ &#65533;&#65533;f&#65533;k&#65533;&#65533;&#65533;&#65533;c&#65533;Fz&#65533;5&#65533;&#65533;4X#&#65533;4&#65533;&#65533;&#609;&#65533;M&#65533;1&#65533;&#65533;y&#65533;&#65533;@&#65533;&#65533;T&#65533;&#65533;&#2019;&#65533;54?&#65533;,&#65533;@gM&#65533;&#65533;&#65533;tx)g &#65533;]&#65533;v&#65533;&#65533;&#1917;&#65533;&#65533;&#65533;S&#65533;&#65533;&#65533;&#65533;&#65533;o&#65533;V&#65533;Y&#65533;&#65533;&#65533;	;&#65533;:X&#65533;&#65533;&#65533;&#156;!1D
&#65533;#&#65533;&#65533;h8
.A&#460;&#65533;Q&#65533;(&#65533;&#65533;&#65533;&#65533;j,&#65533;T&#65533;&#65533;&#65533;&#65533;Cb,C&#65533;
#&#65533;a&#65533;&#65533;9&#65533;i&#65533;"&#65533;&#65533;&#65533;*P&#65533;&#65533;Z,&#65533;&#65533;&#230;plh &#65533;&#65533;,wtAw&#65533;&#65533;L&#65533;&#65533;&#65533;,n&#65533;&#65533;I&#65533;&#65533;&#65533;&#388;l&#65533;&#65533;&#65533;&#65533;&&#65533;z&#65533;Dt@2&#65533;&#65533;&#65533; wRH&#65533;&#65533;
)
&#65533;2&#65533;t&#65533;P&#65533;&#65533;:&#65533;&#65533;&#65533;c+=&#65533;&#65533;Kh!&#65533;Dl&#1664;&#65533;rXpaF&#65533;&#65533;&#65533; &#65533;'nj &#65533;&#65533;.PB&#65533;!&#65533;&#65533;&#65533;&#65533;89"&#65533;&#65533;D&#65533;/4=&#65533;&#240;&#65533;&#65533;1&#65533;Nh&#65533;&#65533;&#65533;$&#65533;^x&#65533;)!&#65533;&#65533; &#65533;jy&#65533;aa%&#65533;&#65533;&#65533;&#65533;c&#65533;&#65533;
D&#65533;"&#65533;0&#65533;&#65533;&#65533;&#65533;&#65533;U&#65533;@&#65533;P@a&#65533;&#65533;&#904;!}@&#65533;B88a&#65533;^g&#65533;+&#65533;&#65533;&#65533;	&#65533;0 %&#65533;&#65533;&#65533;D
)@i&#65533;{1&#65533;&#65533;&#65533;&#65533;>E&#65533;^l2&#65533;&#65533;X(P&#65533;S&#65533;&#65533;&#65533;K&#65533;&#65533;&#65533;&#29239;&#65533;5c&#65533;7&#65533;c&#65533;&#65533;&#65533;F&#65533;&#65533;&#65533;g&#65533;&#65533;&#65533; &#65533;3fKl^&#65533;~L3&#65533;$a2&#65533;0&#65533;&#65533;&#65533;&#65533;h6&#65533;ZC3&#65533;4&#65533;&#65533;5&#65533;F&#65533;i&#65533;&#1416;&#65533;A&#65533;&#65533;xS&#65533;&#65533;p3&#22506;&#65533;7j&#65533;9&#65533;N&#65533;G$&#65533;&#65533;V&#65533;&#65533;Ul&#65533;N B&#65533;&#65533;c&#65533;&#31163;&#65533;&#51504;&#65533;	&#65533;l&#65533;&#65533;.n&#65533;s&#65533;<&#65533;&&#65533;&#65533;&#65533;&#65533;?&#65533;F&#65533;&#65533;&#65533;&#65533;9&#65533;&#65533;a"t&#65533;&#65533;G&#65533;&#65533;&#65533;&#65533;m&#65533;3V &#65533;&#65533;A&#65533;&#65533;=&#65533;CBT&#65533;-	&#65533;&#65533;0G&#65533;qQsf&#65533;f&#65533;&#65533;&#65533;TX&#65533;u&#65533;;&#65533;P 4&#65533;
&#65533;l&#65533;&#1126;&#65533;&#65533;R&#65533;1&#65533;&#65533;$/&#65533;i2&#65533;;&#65533;&#65533;&#65533;I&#65533;A&#65533;D&#65533;&#65533;)&#65533;&#65533;&#65533;S #&#65533;&#316;&#65533;&#65533;(&#65533;`a!&#65533;ae &#65533;&#65533;&#65533;p&#45086;&#65533;d&#65533;`&#65533;&#65533;&#65533;Z0&#65533;&#65533;&#65533;A &#65533;&#65533;C$&#65533;&#65533;D&#65533;BN 1.&#65533;&#65533;&#1828;j&#65533;Cl&#65533;)&#65533;&#65533;&#65533;;&#65533;@R&#65533;*&#65533;&#65533;&#402;&#65533;&#65533;&#65533;![&#65533;&#65533;&#65533;&#65533;2&#65533;n&#65533;&#65533;&#65533;&#65533;V&#65533;jA&#65533;&#65533;eFB&#65533;&#65533;A&#65533;X &#65533;&#65533;&#65533;@&#1530;&#65533;Dl"S&#65533;@&#65533;&#65533;O&#1713;&#65533;&#65533;&#65533;&#65533;&#65533;	&#65533;&#1388;&#65533;E&#65533;&&#65533;&#65533;&#65533;&#283;m&#555;^J&#65533;R&#65533;u&#65533;&#65533;K D&#65533;&#65533;R&#65533;
<&#65533;&#65533;&	&#65533;E&#2002; u&#65533;ES6&#65533;&#65533;@r`7F6&#1169;&#65533;&#65533;&#65533;&#65533;&#65533;"&#65533;T&#65533;R&#65533;&#65533;a&#209;.&#65533;15&#65533;&#65533; &#65533;&#65533;8&#65533;$&#65533;cz &#65533;&#65533;	,&#65533;&#65533;&#65533;j&#65533; &#1260;&#65533;Fh&#65533;#,L&#65533;D>&#65533;&#65533;A|&#65533;D&#65533;|&#65533;&#65533;R&#65533;s&&#65533;&#65533;af8c< &#65533;i&#65533;&#65533;7Y&#65533;^&#65533; &#65533;@&#1179;&#65533;'`"0&#65533;&#65533;&#65533;&#65533;,&#65533;&#65533;B Q
bt&#65533;&#1049;&#65533;?, &#65533;&#65533;&#65533;&#65533;$8&#65533;(
&#65533;8GA'&#65533;M&#65533;&#65533;x&#65533;(R &#65533;&#65533;&#65533;&#65533;9Ep&#65533;&#65533; &#1916;n&#65533;dH 4&#65533;Z&#1328;!&#65533;&#65533;&#65533; &#65533;&#65533;"&#65533;HQ&#65533;&#65533;P&#65533;l&#1083;&#65533;` 7Y&#65533; x&#65533;<&#65533;&#65533;&#65533;DM&#65533;QJ&#65533;&#65533;&#65533;&#65533;%fd&#65533;!&#65533;}_&#65533;&#65533;&#65533;&#65533;=)])K&#65533;&#65533;^&#65533;&#65533;&#65533;+Qi&#65533;&#65533;&#65533;&#65533;Q&#65533;&#65533;3}&#65533;&&#65533;&#65533;E-p&#65533;
&#65533;&#65533;{p&#65533;?&#65533; &#65533;&#65533;@&#65533;&#65533;W;LB &#65533; &#65533;`!(AHPC&#65533;&#65533;&#65533;&#65533;r&#65533;Uo&#65533;(\D&#65533;&#65533;$&#65533;)&#65533;&#65533;M&#65533;&#65533;&#65533;&#65533;&#65533;&#65533;&#65533;!a&#65533;DC&#65533;<&#65533;&#65533;&#65533;(&#65533;&#65533;&#65533;h&#65533;&#1288;gjU cJkZ&#65533;&#1676;&#65533;j&#65533;(&#65533;&#65533;HD !9AX&#65533;&#65533;X&#65533;&c&#65533;Mr&#65533;&#65533;&#65533;&#65533;V&#65533;&#65533;&#65533;"&#65533;&#65533;ksKY
&#65533;O&#65533;&#65533;&#65533;&#65533;&#65533;(pw&#65533;&#65533;\&#65533;M&#65533;z	&#65533;-&#65533;&#65533;.&#65533;&#65533;$b&#65533;
\&#65533;"&#65533;g|&#65533;;_Gf&#65533;&#65533;&#65533;  &#65533;&#65533;Y0G &#65533;&#65533;&#65533;&#65533;V6&#65533;&#65533;q&#65533;<ZLSf&#65533;&#65533;x&#65533;jQ4&#65533;&#65533;4&#65533;&#65533;&#65533;&#65533;*"5&#65533;&#65533;R`&#65533;&#65533;@&#65533;f&#65533;,&#65533;8&#65533;&#65533;&#65533;&#65533;&#65533;I&#65533;e&#65533;c#&#65533;&&#65533;&#65533;&#65533;=&#65533;&#65533;&&#65533;DR&#61597;&#65533;&#65533;&#65533;&#65533;?&#65533;&#65533; &#65533;S&#65533;@&#65533;d7&#65533;&#65533;&4 1&#65533;&#65533;$\&#65533;	&#65533;&#65533;8&#65533;S$&#65533;&#65533;t0&#65533;l&#65533;0&#65533;/<&#65533;;0TT&#65533;&#65533;\&#65533;*&#65533;d!(&#65533;&#65533;&#65533;&#1030;&#65533;`&#65533;m&#65533;y&#65533;&#65533;@&#65533;!|T &#65533;H&#65533;?(T&#65533;`&#65533;&#65533;n&#65533;&#1175;&#65533;HI&#65533;G&#65533;q#0&#65533;E&#65533; &#65533;=&#65533;Ha&#65533;&E&#65533;&#65533;%t U&#65533;%U&#65533;Q&#65533;&#65533;&#65533;D%&#65533;}&#65533;+&#65533;M0g=
&#65533;b}jaV>P&#65533;0D&#65533;	&#65533;
W&#65533;&#65533;G &#65533;&#65533;4&#65533;0&#65533;D&#65533;&#65533;}&#65533;.a1&#65533;&#65533;&#65533;\&#65533;	 &#65533;Q&#65533;$ -I	&#65533;&#65533;l!&#65533;	&#65533;WuV&#65533;&#65533;&#65533;&#65533;&#65533;&#65533;&#65533;Y&#65533;
&#65533;
		b%&#65533;&#65533;&#65533;&#1926;1&#65533;\&#65533;S.$&#65533;&#65533;&#65533;A&#65533;U+&#65533;$!!&#65533;HH&#65533;%&#65533;tad&&#65533;&#65533;mkr&#65533;&#65533; &#248;'&#65533;W-&#65533; &#65533;&#65533;&#65533;&#65533;pY&#65533;r&#65533;d&#65533;a&#65533;&#65533;'&#65533;&#65533;G ++S(\*&#65533;x&#65533;&#65533;	&#65533;&#65533;n&#65533;@z&#1029;&#65533;&#65533;&#65533;&#65533;7&#65533;&t&#65533; &#65533;P&#65533;6&#65533;&#65533;b&#65533;u`&#65533;!&#65533;@@X%&#65533;&#65533;.&#65533;L.6&#65533;{&#65533;X&#65533;&#65533;4K#&#65533;xY&#65533;X '&#65533;B&#65533;(&#65533;&#806;&#65533;&#65533;&#665;k\&#65533;&#65533;&#65533;&#65533;&#65533;l&#65533;&#65533;s&#65533;&#65533;&#65533;U &#65533;/&#65533;z&#65533;&#65533;k&#65533;D
?&#65533;&#65533;?V&#65533;&#65533;U&#65533;:7&#65533;&#65533;2&#65533;&#65533;x
kczc&#65533;&#65533;<9@s&#65533;P&#65533;&#65533;v &&#65533;&#65533;Z`&#65533;&#65533;Y/0A9<P	&#65533;b@&#65533;8@N&#65533;&#65533;&#65533; &#65533;&#65533;y-p&#65533;&#65533;M*p&#65533;&#65533;&#65533;&#65533;&#519;4&#65533;&#65533;C(&#65533;&#65533;&#65533;&#65533;&#65533;~wh&#2041;&#65533;&#65533;p&#65533;&#65533;<&#65533;&#65533;@ .*&#65533;o&#65533;J&#65533;"RE%RQ&#65533;&#65533;=&#65533;&#65533;o&#65533;S&#65533;&#65533;T&#65533;&#65533;&#65533;2	^&#65533;&#65533;&#65533;5#&#65533; @;Y+&#65533;&#65533;E&#65533;V&#65533;5&#65533;x&#65533;&#65533;&#65533;&#65533;&#65533;@?96+&#65533;$p&#65533;9&#65533;9&#65533; &#65533;&#65533;`&#65533; `KEp&#65533;&#65533;x &#65533;@P&#65533;&#65533;&#65533;v&#65533;&#65533;&#65533;&#65533;&#65533;&#65533;Cz&#65533;&#65533;&#65533;&#65533;"&#65533;&#65533;&#65533;G 9&#65533;^&#631;Z&#65533; &#65533;&#65533;y&#65533;&#65533;&#65533;"&#65533;[&#65533;&#65533;&#65533;&#65533;g&#65533;`&#65533;&#65533;&#65533;&#65533;.&#65533;&#65533;&#65533;@&#65533;&#65533;7&#65533;[&#65533;&#65533;;&#65533;&#65533;;*
|&#1123;&#65533;&#65533;&#219;&#65533;&#65533;&#65533;&#65533;&#65533;&#65533;&#65533;&#65533;&#65533;R&#65533;"&#65533;&#65533;&#65533;&#65533; &#65533;X,&#65533;p&#65533;&#65533;3&#65533;CL&#65533;>&#65533;&#65533;&#65533;&#65533;&#65533;&#65533;GtPW&#65533;&#65533;&#65533; gB&#65533;G &#65533;&#712;G&#1049;f&#65533;PD0+&#65533;&#65533;&#65533;TL&#65533;[&#65533;&#65533;h&#65533;a&#65533;&#65533;&#1944;&#65533;0&#65533;nQ;&#192;h#&#65533;&#65533;.(E`L&#65533;&#65533;&&#65533;:&#65533;X&#65533;C&#65533;nB&#65533;g&#65533;&#442;&#65533;&#65533;<&#65533;&#1583;&#65533;&#65533;'8&#65533;&#65533;&#65533;+&#65533;7(&#65533;p&#65533; >P 
t=&#65533;y&#65533;!0&#65533;; c&#65533;&#65533;@`A&#65533;5L&#65533; &#65533;&#65533;&#65533;9|K&#65533;(&#65533;`&#65533;&#65533;&#65533;&#65533;! )0&#65533;&#65533;5`&#65533;&#65533;i&#65533;@4A&#65533;&#65533;O&#1536;%84&#65533;&#65533;)&#65533;&#65533;84&#65533;&#65533;p&#65533;H&#65533;@&#65533;&#65533;&#65533;&#65533;15&#65533;[F+&#639;&#65533;&#65533;%1&#65533;&#65533;&#65533;&#65533;"&#65533;&#65533;&#1578;&#65533;&#65533;
1\&#65533; !h&#65533;^&#65533;&#65533;&#65533;&#65533;&#65533;&#65533;&#65533;@1&#65533;&#65533;&#65533;&#65533;8&#65533;&#65533;&#65533;&#65533;&#65533;&#65533;7&#65533;&#65533;!h\0)P&#65533;&#65533;(&#65533; &#65533;j&#65533;&#65533;j &#65533;&#65533;	&#65533;&#65533;7 &#65533;5&#65533;&#65533;`H &#65533;&#65533;&#65533;&#65533;&#65533;v&#65533;6?&#65533;&#65533;&#65533;R&#65533;&#65533; &#65533;#&#65533;&#65533;&#65533;8&#65533;m` z&#65533;'&#65533;&#65533;&#65533;&#65533;&#65533;$&#65533;-*&#65533;&#65533;&#65533;|&#65533;*T8h&#65533;&#65533;&#65533;@"&#65533;&#65533;|&#65533;1&#65533;&#65533;3&#65533;	4&#65533;&#65533;&#65533;5&#65533;Z&#65533;;j
 &#65533;&#65533;lB&#65533;`&#65533;&#65533;&#65533;&#65533;a&#65533;#&#65533;&#65533;5&#65533;&#1613;&#65533;&#65533;&#65533;&#65533;D&#65533;`&#65533;rcKi&#65533;h&#65533;&#65533;&#1908;L&#65533;&#65533;G&#65533;
&#65533;&#65533;
&#65533;&#65533;7k&#65533;&#65533;&#65533;h&#65533;2&#65533;&#65533;T&#65533; `&#65533;&#65533;h&#65533;&#65533;&#65533;Y&#65533;%&#65533;0&#65533;}&#65533;&#65533;$Y&#65533;&#65533;P&#65533;&#65533;C&#65533;\&#65533;&#65533;&#65533;- &#65533;.&#65533;&#65533;I&#65533;zx &#1254;E&#65533;&#65533;&#65533;<&#65533;i&#65533;Ah&#65533;&#65533;&#65533;&#65533;&#65533;&#65533;&#65533;&#65533;q&#65533;-&#65533;&#65533;p&#65533;&#65533;(&#65533;&#65533;p6sl&#65533;x&#65533;-s
&#65533;&#65533;&#65533;s&#65533;0&#65533;c&#513;K&#65533; &#65533;s&#65533;&#65533;>&#65533;&#65533;&#65533;&#65533;&#65533;00&#65533;&#65533;&#65533;&#65533;)&#65533;x>%&#65533;&#65533;&#65533;S&#65533;p&#65533;&#65533;$&#65533;&#65533;&#65533;&#65533;m+&#65533;m&#65533;&#65533;&#65533;&#65533;C&#65533;&#65533;&#65533;K&#65533;Q3&#65533;"&#65533;Q/&#65533;&#65533; &#65533;&#65533;&#65533;&#65533;&#65533;:*&#65533;&#65533;	&#65533;&#65533;	&#65533;&#65533;w&#65533;&#65533;"&#65533;*&#65533;1cI@ &#65533;&#65533;&#65533;&#65533;&#65533;&#1549;&#65533;&#65533;@d&#65533;&#65533;&#65533;i&#65533;&#65533;A&#65533;&#65533;PC&#65533;A&#65533;0 &#65533; &#258;&#65533;&#65533;&#65533;&#65533;&#65533;&#65533;&#65533;&#65533;&#65533;&#65533;&#65533;&#65533;1&#65533;1Nx&#65533;C&#65533;&#65533;&#65533;X&#65533;Hp&#65533;&#65533;&#65533;&#65533;:&#65533;&#65533;IB&#65533;&#65533;&#65533;!B&#65533;!Z+XS&#65533;J-&#65533;H&#65533;&#65533;pU&#65533; &#65533;&#1418;&#65533;l&#65533;&#1359;P&#1000;&#65533;x&#65533;]&#65533;&#65533;+&#183;1w&#65533;&#65533;&#65533;&#65533;\&#65533;&#65533;&#65533;!9&#1044;#&#65533;&#65533;&#65533;{&#65533;&#65533;&#65533;#4&#65533;&#65533;&#65533;9&#65533;&#65533; h&#65533;( &#65533;P&#65533;&#65533;&#65533;o&#65533;	'p)0&#65533;D&#65533;t&#65533;&#65533;:2&#65533;@L
I&#65533;b&#65533;V4E2&#65533;	2"&#65533;T&#65533;&#65533;	&#65533;&#65533;QZX&#65533;&#65533;&#65533;&#65533;D&#65533;&#65533;&#362;&#65533;&#65533;&#65533;,&#65533;&#65533;&#65533;,&#65533;E&#65533;&#65533;&#65533;m&#65533;&#65533;&#65533;&#65533;#4&#129;&#65533;&#65533;&#65533;&#65533;&#1539;)&#65533;&#65533;&#65533;y&#65533;@&#65533;&#891;pFuUY&#65533;&#65533;&#65533;Or&#65533;@&#65533;&#65533;x&#65533;&#947;	P#;&#65533;&#65533;'&#65533;&#65533;!&#65533;E`&#1243;&#65533;&#65533;%&#65533;P&#65533;&#65533;&#65533;&#65533;0&#65533;2@ &#65533;#&#65533;`&#65533;Mz&#65533;&#65533;1&#65533;I&#65533;``&#65533;CP&#65533;&#65533;s)I&#65533;&#65533;&#65533;&#65533;&#65533;&#65533;&#65533;@&#65533;&#65533;=MN&#65533;&#65533;&#65533;&#65533;*&#65533;&#65533;H&#65533;G&#65533;&#65533;&#65533;/&#65533;&#65533;&#65533;*&#65533;)&#65533;Z5Y&#65533;-U")&#65533;2&#65533;&#65533;&#65533;w`&#65533;u&#65533;&#65533;>&#65533;&#65533;x&#65533;&#65533;&#65533;&#65533;7=&#65533;&#65533;!p (>&#65533;KP &#65533; CH &#65533;&#755;&#65533;&#311;&#65533;M&#65533;&#1095;&#65533;&#65533;TH&#65533;HM&#65533;H&#65533;H r&#65533;&#65533;C&#65533;T	&#65533;&#65533;S2&#65533;-&#65533;&#65533;&#65533;&#65533;@&#65533;h&#65533;&#65533;(&#65533;`U&#65533;"&#65533;.&#65533;93r&#65533;Uf&#65533;-j&#65533;&#65533;&#1991;&#65533;&#65533;&#65533;&#65533;&#553;	&#1523;&#65533;&#65533;p&#65533;=&#1619;&#65533;8&#65533;&#65533;&#65533;&#465;k=!xV&#65533;&#65533;&#65533;&#65533;9&#65533;&#65533;n&#65533;&#65533;"&#65533;&#65533;<T
P&#65533;<{&#65533;&#65533;&#65533;-&#65533;&#65533;`&#65533;n-7&#65533;W&#65533;&#65533;s]&#65533;&#65533;&#3880;&#65533;&#65533;&#175;X$&#65533;&#65533;@&#65533;&#1736;&#65533;K&#65533;V&#65533; &#65533;&#65533;h&#65533;&#65533;&#65533;&#65533;&#65533;_e&#65533;V<&#65533;&#65533;&#65533;Z&#65533; r&#65533;&#65533;&#65533;&#65533;BK&#65533;p&#65533;W&#65533;&#65533;&#175;i&#65533; .&#65533;$&#65533;.&#65533;0&#65533;X&#65533;&#65533;c&#65533;&#65533;&#65533;&#65533;*&#65533;&&#65533;&#65533;&#65533;&#65533;O&#65533;&#65533; &#65533;5<&#65533;P#P;&#65533;u&#65533;&#65533;&#65533;CP &#65533;&#65533; 1&#65533;z	&#65533;&#65533;z&#65533;&#65533;3&#65533;&#65533;P(&#65533;r(&#65533;&#65533;
&#65533;w  &#65533;&#65533;&#65533;C8&#65533;5p&#65533;&#65533;&#65533;0&#65533;&#65533;6&#65533;&#65533;0&#553;J&#65533;&#567;}[&#65533;&#65533;I	&#1179;H&#65533;&#65533;F&#65533;iT&#65533;&#65533;@&*0&#65533;&#65533;/&#1089;&#65533;&#850;&#65533;k&#65533;-%&#141;&#65533;1QD&#65533;=&#65533;&#65533;UZ`J&#65533;\&#65533;&#65533;
&#65533;\2|&#65533;&#65533;H&#65533;&#65533;p_&#65533;i0!0V&#65533;&#65533;5&#65533;&#65533;6&#65533;()&#65533;9%&#65533;]&#65533;&#65533;J&#65533;&#65533;J&#65533;&#65533;dy&#65533;y@Z&#65533;&#65533;p&#1893;&#65533;&#65533;W&#65533;8M&#65533;&#65533;&#65533;&#65533;0&#65533;&#65533;e&#65533;Zf_&#65533;&#65533;M*&#65533;"B3]&#1672;*Z&#65533;2<&#65533;&#65533;+&#65533;&#65533;&#65533;&#65533;&#65533;&#65533;U&#65533;(C&#65533;&#65533;Uu&#65533;&#65533;&#65533;	8&#65533;$4&#65533;&#65533;=&#65533;\{|&#65533;_7&#65533;9&#65533;&#2008;{&#65533;H:&#65533;&#783;P&#65533;#&#65533;&#750;W&#65533;&#65533;&#65533;8&#65533;&#65533;T+&#65533;&#65533;nF&#65533;&#65533;&#65533;&#65533;
&#65533;v&#65533;	 &#65533;&#384;"rX&#65533;X&#65533;&#65533;&#65533;&#65533;&#65533;&#65533;v&#38520;@&#65533;&#65533;(X&#1176;&#65533;qI	&#65533;&#1990;&#1370;s&#1258;&#65533;;&#65533;&#65533;S&#65533;&#65533;(&#65533;!&#65533;&#65533;&#65533;&#65533;,&#65533;)&#65533;&#65533;&#65533;5&#65533;&#65533;b&#65533;&#65533;kH&#65533;b&#65533;hY&#65533;&#65533;&#65533;^&#65533;&#65533;Ii&#65533;@K1&#385;&#65533;q&#65533;
ZE&#46736;
x(&#492;^9(Px&#65533;JX&#65533;&#65533;^
!&#65533;&#1871;2&#65533;!&#65533;&#65533;&#65533;&#65533;&#65533;3&#65533;&#65533;&#65533;&#65533;&#65533;w&#65533;)&#1529;	K&#65533;&#65533;&#65533;&#65533;&#65533;p&#65533;w0&#65533;&#65533;&#65533;&#65533;IT&#65533;:&#65533;$h&#65533;&#65533;tV&#65533;&#65533;?#&#65533;+i&#65533;&#65533;*W&#65533;&#65533;&#65533;&#65533;%&#65533;q&#65533;&#65533;&#65533;K&#65533;&#65533;&#65533;&#65533;&#65533;I&#65533;&#65533;&#65533; H&#65533;&#65533;&#65533;[|;d&#65533;&#65533; &#65533;&#65533;&#65533;@&#65533;&#65533;&#65533; !>\&#65533;&#65533;&#1493;,&#65533;&#65533;V&#65533;&#65533;&#1540;!&#65533;nsFgTn&#65533;t&#65533;7`g&#65533;(&#65533;&#65533;&#65533;&#65533;g	Q&#65533;&#65533;&#65533;&#65533;&#65533;&#65533;` &#65533;&#65533;&#65533;&#65533;Td!(&#65533;&#65533;990ju!&#65533;&#65533;&#65533;&#65533;6	&#65533;&#65533;&#65533;&#65533;h!&#65533;hia&#65533;/Z&#65533;L&#65533;!&#1689;kC&#65533;89f&#65533;&#65533;&#65533;$&#1044;&#65533;aX&#65533;&#65533;&#65533;&#65533;&#65533;(&&#65533;&#65533;&#65533;&#65533;&#65533;&#65533;)&#65533;r&#65533;&#65533;	&#65533;iD&#65533;H&#65533;&#65533;&#65533;&#1013;&#65533;&#65533;&&#1389;&#65533;p&#65533;&#65533;&#65533;)L&#65533;&#65533;L	 XV4X	@&#65533;+a!&#65533;E&#65533;&P&#65533;&#2045;
&#65533;L&#65533;M&#65533;7~&#65533;&#65533;H&#65533;<&#65533;&#65533;&#65533;C&#65533;C8&#1661;&#2488;&#65533;&#65533;*&#65533;t&#65533;&#65533;r&#65533;k&#65533;&#65533;2&#65533;2&#65533;&#65533;&#65533;&#511768; @&#65533;&#65533;&#65533;(l&#65533;s+a5cHc}&#65533;&#65533;&#65533;2j&#65533;&#65533;Pc&#65533; &&#65533;&#65533;]&#65533;  &#65533;&#65533;&#65533;&#65533;&#65533;(&#65533;&#65533;!&#65533;T0>5&#65533;3` &#65533;&#1782;&#65533;Hk&#65533;z f&#65533;Q&#65533;!?M&#65533;&#65533;0&#65533;K&#65533;Z&#27718;F&#65533;&#65533;A&#65533;&#65533;&#65533;&#65533;&#65533;&#65533;&#65533;0&#65533;R&#135588;&#1815;&#65533;n&#65533;Z&#65533;&#65533;5&#65533;&#65533;VF`i&#65533;[#&#65533;&#65533;% &#65533;&#65533;&#1584;&#65533;&#65533;j2&#65533;&#65533;&#65533;&#65533;5 &#65533;E&#65533;f&#65533;&#65533;i&#65533;_&#563;&#65533;}&#65533;sR&#65533;&#65533;~&#65533;&#65533;&#65533;A&#65533;&#65533;Ww&#65533;	&#65533;&#65533;&#65533;&#1781;&#65533;&#65533;]yp&#65533;]&#65533; B&#65533;&#65533;9&#65533;x	&#65533;&#65533;	&#65533;-8&#65533;H1&#65533;!&#65533;&#1467;&#65533;&#65533;&#65533;&#65533;$&#65533;2&#65533;	&#2009;&#1912;"a&#65533;&#65533;&#65533;v&#65533;&#65533;Y&#65533;}&#65533;`&#65533;L&#65533;&#65533;8&#65533;q&#65533;&#65533;&#65533;&#65533;w&#65533;&#65533;&#65533;+&#65533;&#65533;&#65533;&#65533;&#65533;&#219;&#65533;_8r&#65533;&#65533;&#65533;&#65533;@&#65533;~&#65533;hA &#65533;p%X,t&#65533;I|&#65533;&#65533;L&#65533;&#65533;&#65533;&#65533;&#65533;/&#65533;&#65533;v&#65533;&#1586;"+zj&#65533; 6&#65533;&#774;&#65533;l&#65533;&#65533;&#65533;&#65533;&#65533; &#65533;&#65533;&#65533;A&#65533;]&#65533;
&#65533;&#65533;X<&#65533;&#65533;#&#65533;m&#65533;G &#65533;&#758;&#65533;B'&#65533;&#65533;&#65533;D&#65533;&#1012;&#65533;' H&#65533;e&#779;&#65533;t&#672;&#65533;&#65533;&#65533;&#65533;h&#1622;&#65533;&#65533;&#65533;t&#65533;&#65533;$&#65533;&#35803;&#1027;&#65533;&#65533;T&#65533;&#65533;&#65533;S!p6&#65533;&#65533;?:&#65533;G&#1074;&#65533;1&#65533;&#1347;&#1025;&#65533;&#65533;&#65533;*&#65533;&#65533;&#65533;CPV&#65533;3&#65533;e_&#65533;-&#65533;$&#65533;QR&#65533;Q&#65533;H&#65533;(&#65533;o&#65533;@V&#65533;&#65533;CHC&#65533;C&#65533;&#65533;4&#65533;&#65533;&#65533;$&#65533;&#65533;&#65533;w=&#65533;A&#65533;&#65533;&#65533;lwf&#65533;6&#65533;D6(&#65533;d&#65533;3&#65533;&#65533;;&#65533;Bf&#65533;&#65533;O"'=&#65533;K&#65533;&#995;M&#65533;n&#65533;X+&#65533;@B&#65533;)&#65533;A&#65533;&#65533;&#65533;'xL&#65533;&#65533;&#65533;&#692;(y:P .T&#65533;F0d&#65533;&#65533;|&#65533;p&#65533;K0[F&#65533;&#65533;&#65533;,&#65533;&#65533;#&#65533;&#65533;&#65533;'&#967;&#65533;&#65533;"&#65533;s&#65533;w&#65533;&#65533;&#65533;>C&#65533;"&#65533;/x&#65533;;&#65533;O&#395;&#65533;H&#65533;&#65533;6E&#65533;PD&#65533;&#65533;
&#65533;&#65533;&#65533;&#65533;&#65533;E&#65533;&#65533;&#65533;&#65533;:{A&#65533;&#65533;49("&#65533;N&#65533;&#65533;j&#1324;&#65533;N~8s];t]&#65533;&#65533; &#65533;&#65533;x]&#587;`t
&#65533;FR&#65533;7ox&#65533;L&#65533;&#65533;&#65533;/&#1421;B&#65533;&#65533;&#65533;&#65533;a&#65533;&#65533;J&#65533;0&#65533;&#65533;&#65533;&#65533;&#65533;&#65533;&#65533;&#65533;X&#65533;&#65533;"&#65533;&#65533;&#65533; b2R 0WE8L8U`&#65533;Tm&#65533;&#65533;&#65533;#&#65533;H &#256;$b@&#65533;H&#65533;&#65533;&#65533;&#65533;#&#65533; &#65533;&#65533;&#65533;`&#65533;g2&#65533;ch&#65533;&#65533;&#483;k&#65533;t&#65533;Eg@&#65533;R&#714; &#65533;Qdm&#65533;d-x&#65533;` yQ&#65533;&#65533;&#65533;C&#65533;&#65533;&#65533;_&#65533;&#65533;&#65533;c&#65533;	&#65533;#&#65533;&#65533;1&#65533;&#1138;&#65533;&#65533;&#65533;&#65533;&#65533;5&#65533;2(&#65533;&#65533;)&#65533;&#65533; C&#65533;j&#65533;&#65533;&#65533;?&#65533;&#65533;&#65533;&#65533;&#65533;}&#65533;A&#65533;/\&#65533;&#65533;@6&#65533;&#65533;&#65533; &#65533;&#65533;FD&#65533;!4<T&#65533;@I&#65533;&#65533;&#65533;E&#65533;4B	^&#65533;&#65533;&#65533;&#65533;-&#65533;Yd&#65533;|&#65533;&#65533;&#65533;?&#65533;&#65533;&#65533;@a&#65533;E&#202;&#65533;*&#65533;SO=&#65533;&#65533;I&#65533;&#65533;&#65533;&#65533;,&#65533;&#65533;&#65533;J*&#65533;A&#65533;&#65533;1e&#65533;N&#65533;5HC&#65533;(J5%&#65533;&#65533;&#65533;S&#65533;?<&#65533;0&#65533;	|&#65533;&#65533;?&#52259;&#65533;&#65533;&#65533;&#65533;! &#65533;&#65533;&#65533;&#65533; &#65533;$b&#65533;&#65533;&#65533;C&#65533;&#65533;&#65533;Q A&#65533;&#65533;&#65533;H&#65533;3&#65533;B&#65533;Cc&#65533;&#65533;&#65533;&#65533;>&#65533;&#65533;&#65533;AP08&#65533;&#65533;+&#65533;&#65533;0R0un&#65533;&#65533;n&#65533;&#65533;&#26404;&#65533;Y&#65533;&#65533;&#1232;&#65533;[&#65533;&#65533;&#65533;&#65533;&#65533;&#65533;t&#65533;o&#1124;&#65533;&#65533;va"&#65533;&#65533;&#65533;vR=Pj}Z&#65533;&#65533;i&#65533;K&#65533;y&#65533;'d&#65533;
&#65533;&#65533;(b&#65533;&#65533;&#65533;&#65533;"&#65533;;P&#65533; &#65533;'J&#65533; Y&#65533;&#65533;&#65533;w^&#65533;8&#65533;@&#65533;&#65533;Y&#65533;&#65533;#&#65533;&#65533;&#65533;b&#65533;&#65533;@R1
&#65533;&#65533;UA&#65533;H&#1364;W&#65533;&#65533;#=&#65533;a~&#65533;/&#1441;&#65533;(&#65533;&#65533;&#65533;?"&#65533;C+-&#65533;6&#65533;&#65533;C&#65533;6&#65533;3{&#65533;&#65533;&#65533;6&#65533;IdRF&#65533;&#65533;G&#65533;&#65533;F&#65533;&#65533;&#65533;&#65533;&#65533;<&#65533;&#65533;T&#987;p&#65533;Z&#65533;&#65533;&#65533;?&#65533;w&#65533;&#65533;&#65533;&#1987;&#65533;&#65533;&#65533;	&#65533;O&#65533;&#65533;&#65533;	dp8"&#65533;&#65533;&#65533;&#65533;&#65533;g&#65533;B"DhS&#1609;&#65533;&#65533;D&#65533;&#65533;&#65533;&#65533;&#65533;&#65533;&#65533;	&#65533; &#65533;\&#65533;&#65533;&#65533; d4hA	J0&#65533; &#65533;&#65533;&#65533;&#65533;&#65533;?&#65533;J&#65533;#&#65533;&#1385;&#65533;E&#65533;p&#65533;&#194;&#65533;&#65533;&#65533;@&#65533;&#65533;&#65533;&#65533;&#65533;a&#65533;!pa&#65533;`&#65533;&#65533;U%&#65533;&#248;&#65533;,&#65533;&#65533;&#65533;Y&&#65533;K&#65533;&#65533;&#65533;HH&#65533;|x&#65533;&#65533;@&#65533;!&#1025;B&#65533;&#65533;T&#65533;d$&#65533;&#65533;j&#65533;&#65533;XdH&#65533;&#65533;Wu(&#65533;&#65533;&#65533;4&#65533;&#65533;&#65533;S&#65533; &#65533;&#65533;g-&#65533; &#65533;!0C8&#65533;C&#65533;&#217;:&#65533;0&#65533;2#&#65533;&#65533;?&#65533;b&#65533;&#65533;&#65533;&#65533;&#65533;&#65533;&#65533;w3&#65533;&#65533;&#65533;D"b&#65533;&#65533;1&#65533;h&E&#65533;b&#65533;&#65533;&#65533;&#65533;2x&#65533;&#65533;&#65533;&#65533;&#65533;&#65533;&#65533;k&#65533;At&#65533;&#65533;(&#65533;3&#65533;&#65533;?1&#65533;0&#65533;&#65533;&#65533;&#65533; 45+ &#65533;&#65533;&#65533;J&#65533;&#65533;U(ORp
&#65533;&#65533;^aG&#65533;&#65533;&#65533;&#65533;&#65533;&#65533;&#65533;&#65533;t&#65533;|&#65533;&#65533;E&#65533;&#65533;2E&#65533;3&#65533;&#65533;&#65533;<AfQC&#65533;&#65533;&#65533;&#65533;3&#65533;&#65533;&#65533;&#65533;tP&#65533;{&#65533;&#65533;,Fb9en g&#65533;W^8&#1173;&#65533;9$&#65533;A&#65533;B&#65533;&#65533;&#65533;HuB(&#65533;&#65533;&#65533;.GAB&#65533;,m&#65533;;&#65533;&#65533;@xF2&#65533;&#65533;&#65533;&#12051;&#65533;&#65533;uiQ)&#65533;0&#65533;Po &#65533;!&#65533;&#65533;&#65533;3&#65533;:&#65533;&#65533;FP&#65533;&#65533;&#65533;&#65533;q&#65533;@&#65533;&#65533;E&#1411;9&#65533;JP`&#65533;&#65533;JP&#65533;&#65533;&#65533;||S3`G&#65533;&#65533;&#65533;k:&#65533;uA7p	&#65533;&#65533;&#65533; -h&#65533;&#65533;Tu&#65533;&#65533;H#`U&#65533;&#65533;&#65533;&#65533;&#442;H&#65533;&#65533;:&#65533;&#65533; !&#65533;c&#65533;&#65533;!]	&#65533;&#65533;&#65533;&#65533;&#65533;	O&#65533;&#65533;,&#65533;&#65533;&&#65533;-&#65533;L&#65533;%ju+&#65533;&#1225;h&#65533;&#65533;&#65533;k &#65533;Rl&#65533;E.~e^&#65533;JW43$J72`&#65533;?&#65533; &#65533;&#65533;&#65533;e9&#65533;&#65533;0&#65533;A#8&#65533;|%&#65533;&#65533;$&#65533;by&#65533;^&#65533;@ &#65533;f'&#65533;&#65533;$d&#65533;J&#65533;\hG&#65533;&#65533;&#65533;/&#65533;26&#65533;&#65533;|&#65533;J\2Jg&#65533;xex(&#65533;Z&#65533;&#65533;	fdt&#65533;&#65533;`&#65533;&#65533;DA&#65533;&#65533;&#65533;&#65533;&#65533;:&#65533;&#65533;&#65533;px15&#65533;&#65533;&#65533;&#1232;&#65533;2B&#65533;(&#65533;m#&#65533;&#65533;&#65533;&#65533;&#65533;@=LYw&#65533;&#65533;M&#65533;&#65533;	O&#65533;&#65533;H$F&#65533;&#65533;&#65533;&#65533;o&#65533;u'Okl&#65533;&#65533;{xI&#65533;@&#65533;:&#65533;I&#65533;U&#65533;&#65533;@b0&#65533; &#65533;n 5&#65533;&#65533;A#&#65533;&#65533;%&#31040;&#37009;D&#65533;&#65533;]&#65533;u&#846;|&#65533;&#65533;&#900;&#65533; &#65533;!HHc&#65533;"&#1664;&#65533;x-2&#65533;&#1696;&#65533;:&#65533;jq10&#65533;G&#65533;&#65533;&#65533;&#65533;&#65533;8&#65533;z&#65533; &#65533;0&#65533;&#65533;My&#65533;i&#65533;!!&#65533;)&#65533;&#65533;0^&#65533;&#65533;9=&#65533;pBj&#1224;&#65533;X&#65533;T+| <&#65533;0&#2945;$&#65533;
&#65533;&#65533;&#65533;i>d&#65533;)7DZ&#65533;D"&#65533;&#65533;HF&#65533;&#65533;$x&#65533; !%T&#65533;&#65533;&#65533;&#65533;u&#65533;	Y&#65533;\&#65533;AW>x&#65533;:a\w$&#65533;G8(Q,&#65533;&#65533;&#65533;SU&#65533;$m&#65533;,he/&#65533;r&#65533;	&#65533;a&#65533;r+&#1096;&&#65533;V6G&#65533;""=&#65533;&#65533;N&#1693;&#65533;&#65533;&#65533;=&#65533;|b&#65533;`&#65533;&#65533;4&#65533;8&#65533;	&#65533;&#65533;&#65533;&#65533;&#65533;-&#65533;&#65533;&#65533;_&#65533;&#65533;|&#65533;&#65533;&#65533;&#65533;W&#65533;&#65533;G&&#65533;&#1092;7&#65533;A&#65533;z%A9&#65533;&#65533;c&#65533;&#65533;s&#65533;Q&#65533;K$&#65533;&#65533;#H;&#133;#&#65533;&#65533;x&#65533;&#65533;&#65533;&#65533;&#65533;p&#1308;aoh>&#65533;&#1960;&#65533;9&#1240;ol&#65533;v&#65533;&#65533;r4&#65533;&#65533;/&#65533;&#65533;Vv&#65533;<x&#65533;&#65533;&#65533;%`&#65533;.&#65533;&#65533;&#65533;&#65533;&#65533;c~-&#65533;&#65533;&#65533;v&#65533;6&#65533;&#65533;mG3&#65533;&#65533;KG2&#65533;"qnxs&#971;z&#65533;&#65533;&#65533;&#65533;d&#65533;&#65533;uH&#65533;
&#65533;&#65533;s1P$&#65533;&#65533;&#65533;W$&#65533;3&#65533;+o&#65533;&#65533;&#65533;q#E?	&#65533;&#65533;&#65533;"r&#65533;&#65533;&#65533;&#65533;Ce&#65533;&#65533;UGe&)&#65533;C&#65533;&#65533;&#65533;f7&#65533;&#65533;&#65533;&#65533;&#65533;&#65533;&#65533;&#65533;Hi&#65533;&#65533;i&#65533;yekQ&#65533;&#1589;R&#1533;&#65533; FH&#65533;&#65533;_&#65533;&#65533;&#460;&#65533;aB&#65533; &#65533;]>&#65533;&#65533;P&#65533;"hAz$&#65533;&#65533;&#65533; &#65533;D&#65533;&#65533;&#65533;&#65533; 1&#65533;9Ex&#1173;f&#65533;V2&#65533;&#65533;N&#65533;':&#65533;b&#65533;V&#65533;&#65533;&#65533;&#65533;&#65533;$&#65533;&#65533; A&#65533;&#65533;&#65533;&#65533;&#65533;&#65533;&#65533;3&#65533;Z
&#65533;Z
5V^&#65533;&#65533;H&#65533;&#65533;	aD&#65533;JBDKB&#65533; &#65533;c&#65533;&#65533;&#65533;h&#65533;@&#65533;&#65533;?&#65533;&#65533;'  &#65533;&#65533;&#65533;&#65533;w&#65533;&#65533;?&#65533;Q&#65533;&#65533;?x
&#65533;&#65533;K&#65533;&#65533;4&#65533;?4H&#65533;:`B&#65533;&#65533;Ci!B&#65533;&#65533;&#312;&#65533;`H&#65533;V&#848;&#65533;&#65533;`&#65533;&#65533;]&#65533;&#65533;&#65533;&#65533;W(&#65533;&#774;&#65533;	@&#65533;&#65533;&#65533;&#65533;&#65533;r&#65533;?&#65533;&#65533;b&#65533;G:&#65533;&#65533;&#65533;&#65533;@&#65533;!c&#65533;&#65533;&#65533;AF&#65533;D&#65533;&#65533;&#65533;!A\@&#65533;&#20817;mn&#65533;&#65533;&#65533;&#65533;aM&#65533;&#65533;l&#65533;&#65533;}&#594;I&#65533;&#1377;&#65533;	&#65533;&#65533;&#65533;(&#65533;}&#1543;"`&#65533;x&#65533;'p 6p&#65533;@dB d&#65533;(&#65533;t@4LMd@X^8&#1837;v&#65533;b/EM&#65533;&#65533;&#1918;&#65533;&#65533;#&#65533;&#65533;&#65533;H&#65533;&#65533;&#65533;&#65533;&#65533;&#65533;N,|S8&#65533;&#65533;&#65533;&#65533;&#65533;&#65533;=&#65533;&#65533;D&#676;:&#65533;&#65533;m_5Zc&#65533;A_dL&#65533;&#65533;\NTA&#65533;&#1309;&#65533;&#65533;&#65533;&#65533;q&#65533; &#65533;&#65533;5&#65533;&#65533;tH&#65533;&#65533;&#65533;&#65533;u&#65533;#&#65533;H&#65533;&#65533;&#65533;&#65533;&#65533;NG&#65533;cn&#65533;&#65533;&#65533;i&#65533;&#65533;HA&#65533;&#65533;?dJ&#267;$A0&#65533;{&#65533;AP&#65533;B&#65533; &#65533;]&#65533;D&#65533;Rd^D@\&#65533;&#65533;&#282;&#65533;TuP^x^&#65533;XH&#65533; &#65533;&#65533;&#65533;&#65533;	H&#65533;&#65533;&#65533;|&#65533;&#65533;&#65533;>&#65533;F&#65533;&#65533; &#65533;&#65533;&#65533;&#65533;&#65533;&#65533;@&#65533;&#65533;lHJ&#65533;&#65533;&#65533;YOh&#65533;i)&#65533;&#65533;A&#65533;&#65533;
&#65533;&#65533;5&#65533;&#181;)e^&#65533;
&#65533;&#65533;&#65533;&#65533;E&#65533;&#65533;&#65533;B&#65533;&#65533;!&#65533;&#65533;G&#65533;&#65533;b&#65533;
9&#65533;c|&#65533;G&#65533;&#65533;?t&#65533;&#65533;&#65533;C&#65533;&#65533;&#65533;Ad YA&#65533;&#65533;M`I,&#65533;Q&#65533;&#461;&#65533;&#65533;n&#65533;&#65533;S`&#65533;@&#65533;&#65533;%&#65533;&#65533;&#65533; &#65533;&#65533;&#65533;W&#65533;B{&#65533;@&#1855;&#65533;&#65533;c&#65533;q&#65533;Q	&#65533;&#65533;@Yd<A
&#65533;&#65533;&#65533;&#65533;Ec&#65533;`&#65533;&#65533;uq^&#65533;L&#65533;DZ&#65533;UpB&#65533;&#65533;@&#65533;&#65533;D&#65533;&#65533;&#65533;g&#65533;O&#65533;&#65533;H
|G&#65533;&#65533;&#65533;l&#65533;&#65533;&#65533;&#65533;1&#65533;&#65533;Ib^T"&#65533;p&#65533;7&#65533;&#65533;&#65533;&#65533;&#65533;%(&#65533;"x&#65533;&#65533;&#65533;&#65533;&#65533;'`C&&#65533;&#65533;`&#65533;'p&#65533;P&#380;&#65533;G&#65533;&#65533;&#65533;&#65533;l&#65533;u &#65533;+"A8S&#65533;&#65533;H^&#65533;&#65533;&#65533; &#65533;&#1042;g&#65533;&#65533;Hx&#65533;?&#65533;'|&#65533;}&#65533;&#65533;1&#65533;8&#65533;3&#65533;&#65533;$&#65533;]&#65533;S8&#65533; &#65533;BEJ&#65533;&#65533;&#65533;%<&#65533;&#65533;&#65533;&#65533;!&#65533;&#65533;FI&#65533;yU&#65533;&#65533;&#65533;&#577;VPC}&#65533;&#65533;&#65533;&#65533;@n&#65533;c=z&#65533;&#65533;&#65533;&#65533;O&#65533;D&#65533;4&#65533;?&#65533;&#65533;b4O5%&#65533;&#65533;H&#65533;&#65533;2_P&#65533;&#65533;e&#65533;>=^&#65533;4&#65533;?d &#65533;J)&#65533;&#65533;A&#65533;&#65533;P&#65533;&#65533;&#299;&#65533;&#65533;@x&#65533;
&#65533;&#65533;&#65533;"&#65533;&#65533;)&#65533;,&#65533;DZ%.f&#65533;&#65533;&#65533;K&#65533;A&#65533;(&#65533;a*]&#65533;4UN&#65533;&#65533;> &#65533;&#65533;&#65533;&#65533;&#65533;x&#65533;&#65533;&#65533;&#311;x&#65533;&#65533;D"D&#65533; &#65533;5&#65533;@8&#65533; T&#65533;FX&#65533;?[&#65533;&#1858;E&#65533; &#1809; H&#65533;	&#65533; &#65533;&#65533;&#65533;&#65533;&#65533;&&#65533;
&#65533;&#65533;c&#65533;&#65533;lE&#65533;H&#65533;H\&#16748;&#65533;&#65533;@:&#65533;C&#65533;&#65533;@&#65533;%&#65533;&#65533; &#65533;&#65533;&#65533;&K&#65533;0&#65533;&#65533;@&#65533; |&#65533;&#65533;n&#65533;&#65533;>&#65533;&#65533;m&#576;&#65533;V&#65533;2&#65533;&#65533;U &#65533;&#65533;&#65533;A&#65533;!@:&#65533;e&#65533;&#65533;D&#65533;
&#65533; p,c&#65533;jQD&#65533;&c&#65533;`b$FF&#65533;&#1100;&#65533;&#65533;&#65533;y&#65533;&#65533;? &#65533;&#65533;xF{&#65533;-yM&#65533;G|&#65533;,5&#65533;}&#65533;&#65533;&#65533;$'&#65533;&#65533;/&#65533;&#65533;/&#65533;Ct&#65533;Z&#65533;t&#65533;&#65533;'&#65533;g&#65533;&#65533;&#65533;&#65533;v&#1671;(X&#65533;`&#65533;U&#65533;&#65533;&#65533;i&#65533;&#65533;A&#385;&#65533;&#65533;&#65533;DjhF&#65533;Z&#65533;<&#1575;i&#65533;g}&#65533;&#65533;@&#65533;c}&#65533;&#65533;&#65533;&#65533;'&#65533;&#65533;uC&#1564;&#65533;Thh&#65533;x&#65533;?$C[.F$^&#65533;&#65533;Bm&#65533;&#65533;&#65533;&#65533;@&#65533;>&#65533;&#65533; &#65533;}c&#65533;U&#65533;n&#65533;#&#65533;&#65533;h-&#65533;&#65533;|&#65533;&#65533;&#65533;N&#1827;&#65533;&#65533;&#65533;N&#65533;&#65533;;&#65533;&#1684;&#65533;Y&#65533;&#65533;&#65533;&#65533;@4O&#65533;&#65533;&#65533;A&#65533;)&#65533;_P&#65533;HA&#65533;&#65533;H&#65533;&#65533;&#65533;,&#65533;&#65533;=&#65533;[H&#65533;&#65533;&#65533;Jm&#65533;O&#65533;&#65533;&#65533;@\d`)A\&#65533;&#65533;3&#65533;&#65533;?&#65533;&#65533;2 h&#65533;F&#65533;&#65533;&#65533;!Ub&#65533;&#65533;&#1340;i&#65533;Mv&#65533;&#1028;F&#65533;&#65533;g&#65533;&#65533;A&#65533;&#65533;&#65533;&#65533;Ih&#65533;&#65533;L4H"&#65533;&#65533;&#65533;F *&#65533;&#65533;E&#65533;&#65533;&#65533;*K&#65533;&#65533;
a&#65533;C&#65533;&&#65533;X&#65533;V&#65533;@8@&#65533;&#65533;&#65533;&#65533;&#65533;&#65533;"&#65533;&#65533;&#65533;&#65533;@&#65533;&#65533;?&#65533;&#65533;o:&#65533;&#65533;?&#65533;&#65533;d&#65533;&#65533;d&#1966;&#65533;&#65533;]&#65533;D&#65533;&#65533;D4Q&#65533;%En9&#65533;w&#65533;M&#65533;&#65533;n&#65533;&#65533;&#65533;&#65533;m&#65533;x&#65533;dF&#65533;&#65533;&#65533;&#65533;&#353;=&#65533;4#A8&#65533;9&#65533;&#65533;'I&#65533;@H&#65533;&#65533;n^LR&#65533;F&#65533;&#65533;2G	&#65533;Im&#65533;_D&#65533;&#65533;C&#65533;&#65533;WqoF&#65533;,&#65533;&#65533;&#65533;W&#65533;&#65533;&#65533;W&#65533;&#65533;rR&#65533;&#65533;El&#258;A'~&#65533;&#65533;7q&#65533;&#65533;?x&#65533;T/&#65533;U&#295;A&#65533;v&#65533;"^&#65533;u&#65533;&#65533;HTb&#65533;&#65533;&#65533;&#65533;&#65533;&#65533;&#65533;&#65533;H&#65533; 7\go&#65533;(&#222;&#65533;&#65533;&#65533;&#65533;&#65533;,3&#65533;n(-&#65533;D&#65533;&#65533;&#65533;&#65533;+&#65533;&#65533;&#65533;V&#65533;t&#65533;W`N&#65533;&#65533;1&#43363;&#65533;C&#65533;(&#65533;&#65533;&#65533;n&#65533;&#65533;&#65533;&#65533;&#65533;&#1810;&#65533;&#65533;'&#65533;P&#65533;@&#65533;m&#65533;A&#65533;&#65533;&#65533;H&#65533;&#65533;&#65533;&#65533;&#65533;&#65533;A&#65533;Y&#65533;9&#65533;HH &#754;&#65533;a&#65533;&#65533;&#65533;O&#65533;&#65533;&#65533;&#65533;&#65533;&#65533;1&#65533;2<Y'&#65533;&#65533;&#65533;0&#65533;6N&#65533;&#65533;&#65533;&#65533;&#65533;&#65533;&#1183;&#65533;R&#65533;&#65533;&#1828;s$JV&#65533;NE=	A&#65533;&#65533;i&#65533;M&#65533;^&#65533;&#65533;@"$o&#65533;&#65533;E&#65533;X&#65533;R&#65533;&#65533;E&#65533;@`&#65533;&#65533;UVPB<&#65533;&#65533;&#65533;?&#65533;&#65533;@ &#65533; T@@A&#65533;&#716;D$&#65533;G&#65533;@&#65533;&#65533;&#65533;;&#1317;&#65533;&#1625;]&#65533;&#65533;I&#65533;&#65533;&#65533;&#65533;&#65533;&#65533;!BkuF&#65533;I&#65533;&#133;M^`'LH&#65533;&#65533;[&#65533;@&#65533;H0,[&#65533;	&#65533;8&#65533;G&#65533;&#65533;1/p@&#65533;&#65533;ihwi&#65533;HX(&#65533;&#65533;@&#65533;&#65533;O&#65533;!&#65533;&#65533;&#65533;&#65533;b&#65533;&#65533;&#65533;1&#1840;&#65533;q&#65533;&#65533;}1KrG-5]}-&#65533;,&#65533;&#65533;h &#65533;&#65533;&#65533;&#65533;a&#65533;"&#65533;AL&#65533;8&#65533;]&#65533;Ad&#65533;&#65533;&#65533;+x&#65533;0@lYc1&#65533;^q&#618;&#65533;b&#65533;bv&#65533;&#65533;H&#65533;&#65533;&#65533;&#65533;&#65533;-_\[&#65533;`&#65533;&#1917;7d&#65533;&#974;D&#65533;L&#65533;&#65533;&#65533;&#65533;&#652;&#65533;&#65533;&#65533;&#65533;,Sve&#65533;N&#65533;@&#65533;2r@&#65533;!&#65533;:>&#65533; Yi&#65533;&#65533;&#65533;j&#65533;&#65533;.&#1170; &#65533;&#65533;&#65533;&#65533;i&#1474;&#65533;&#1542;@	Ad^&#65533;&#65533;d^&#65533;&#65533;m&#65533;6&#65533;&#65533;?&#65533;&#65533;* $L&#65533;&#65533;&#65533;&#65533;X&#65533;r&#65533;P&#65533;	FV&#65533;Oq.&#30351;.s&#65533;b,&#65533;&#65533;^&#65533;&#65533;&#65533;(.^X&#65533;Q%6H&#65533;&#65533;&#65533;t&#65533;K&#65533;"	&#65533;&#65533;&#65533;T&#65533;V&#65533;&#65533;u&#922;&#65533;D7&&#65533;&#65533;=&#65533;%&#65533;&&#65533; J&#65533;&#65533;i&#65533;&#65533;s&#65533;4&#65533;&#65533;&#42339;&#65533;&#65533;FLA&#65533;&#65533;H&#65533;/&#65533;&#65533;&#65533;&#65533;&#65533;&#65533;., t~&#65533;A&#65533;?&#65533;A:(&#65533;?,&#65533;Bi^&#65533;/:BN&#65533;d &#65533;QM^|&#65533;H	&#65533;t&#65533;&#65533;&#65533;&#65533;E&#65533;&#65533;l&#65533;dJ&#65533;|&#65533;X\"dJ&#65533;&#65533;&#65533;}&#65533;"-Z&#65533;d&#65533;jZ&#65533;	&#65533;&#65533;&#65533;&#65533;O&#65533;?&#65533;&#65533;H&#65533;o&#65533;Fi&#65533;&#65533; S|&#65533;h&#65533;&#65533;+&#65533;M&#65533;&#65533;F&#65533;T3s&#65533;@-&#65533;&#65533;&#65533;A&&#65533;AXO&#65533;&#65533;&#65533;B&#65533;&#65533;&#65533;&#65533;&#65533;s&#65533;&#65533;0&#65533;&#65533;&#65533;&#65533;&#65533;&#65533;&#65533;@&#65533;IM+&#693;j&#65533;,&#65533;`&#65533;+&#65533;&#65533;?&#256;>c~&#65533;j*EP&#65533;P&#65533;z&#65533;?&#65533;&#65533;r&#65533;&#65533;&#65533;&#65533;&#65533;=3w&#65533;378~&#65533;@\&#65533;L&#65533;&#65533;&#65533;&#65533;,	&#65533;&#65533;&#65533;&#65533;1&#65533;p&#65533;&#65533;&#65533;&#65533;]m&#989;&#65533;&#65533;&#65533;&#65533;&#65533;H&#65533;Y(&#65533;&#65533;d6&#65533;B@&#65533;&#65533;&#65533;&#65533;&#65533;t&#65533;&#1706;&#65533;HI-&#65533;&#65533;&#65533;&#65533;&#65533;&#65533;t&#65533;&#65533;5h&#65533;b&#65533;&#65533;@&#65533;&#65533;&#65533;@&#65533;?&#65533;&#65533;@&#65533;.&#65533;&#65533;K}&#65533;@&#65533;&#65533;	\ ' &#65533;m&#65533;&#65533;	D&#65533;*&#65533;)&#65533;&#65533;i|&#65533;&#65533;u6&#2038;&#65533;&#65533;P&#65533;&#65533;G&#65533;&#65533;&#65533;&#65533;!&#65533;!&#65533;&#65533;\&#65533;0
&#65533;&#65533;@@j&#65533;j&#65533;&#65533;Z[8&#65533;P	&#65533;&#65533;1&#65533;@&#65533;|&#65533;d&#65533;&#65533;Rx^&#65533;&#65533;Z&#65533;1A&#65533;&#65533;H&#65533;)A&#65533;&#65533;&#65533;&#65533;&#65533;?&#65533;AL9D_6&#65533;&#65533;&#65533;&#65533;7&#65533;&#65533;&#65533;&#65533;&#65533;qQ&#65533;E,l&#65533;b@&#65533;E&#65533;`&#65533;Sxy'&#65533;8 &#65533;8&#65533;&#65533;&#65533; Al\ &#65533; A&#65533;&#65533;I&#65533;&#65533;&#65533;&#65533;&&#65533;y&#65533;&&#65533;,d&#65533;'&#65533;&#829;D&#65533;&#65533;uD&#65533;&#65533;&#65533;LCi&#65533;&#65533;4|&#65533;t&#65533;0hI6&#65533;&#408;&#65533;&#65533;&#584;#"&#65533;4&#65533;0L&#65533;y&#65533;&#65533;Y&#65533;&#65533;&#65533;Z&#65533;xz&#65533;f&#65533;&#65533;&#65533;&#65533;Hh&#65533;&#65533;(:AhM&#65533;-&#949;&#65533;&#65533; Am&#65533;@&#65533;QyD^&#65533;T&#1229;&#65533;D&#65533;&#40861;P4t&#65533;1&#65533;&#65533;&#65533;&#65533;&#65533;b'&#65533;:&#65533;3&#65533;&#65533;e&#65533;&#65533;W&#65533;&#65533;W(&#65533;o&#65533;&#65533;I	_&#65533;&#65533;vm|2,	m&#65533;:&#65533;&#65533;&#65533;&#65533;&#1862;&#65533;i&#65533;N&#65533;{J*&#65533;&#65533;&#65533;I&#65533;&#65533;9&#65533;&#65533;&#65533;g&#65533;&#65533;<&#65533; &#65533;y&#65533;`@&#65533;&#65533;&#65533;&#65533;&#191;&T&#65533;&#65533;aC&#65533;!F&#65533;8&#65533;bE&#65533;1f&#1336;Qa&#65533;2&#65533;&#65533;)!hD&#65533;&#65533;&#65533;,&#65533;&#65533;!&#65533;&#65533;jHX &#65533;&#65533;i<b&#65533;@&#65533;&#65533;&#65533;&#65533;&#65533;L;&#65533;p&#65533;&#65533;(N&#65533;&#65533;&#65533;?#&#65533;B@&#65533;&#65533;O&#65533;&#65533;T&#65533;e&#65533;&#65533;&#65533;?t&#65533; d &#65533;A3e&#65533;T&#65533;o&#1151;p&#65533;D$D&#65533;/&#136;&#65533;&#65533;&#65533;&#65533;2&#65533;&#65533;&#65533;O,&#65533;&#65533;&#65533;&#65533;a&#65533;p&#65533;&#65533;&#1568;&#65533; $&#65533;d'&#1896;8&#65533;&#65533;&#65533;0&#65533;&#65533;&#65533;&#65533;&#65533;&#65533;&#65533;/&#65533;&#65533;m&#886;&#65533;&#65533;?^&#65533;e1&#65533;D&#65533;!&#65533;Qx&#65533;&#65533;&#65533;&#65533;kQP@&#65533;&#65533;&#65533;&#65533;V&#65533; 7&#65533;/&#65533;&#65533;&#192;!&#65533;>4J&&#65533;g&#513;&#65533;!&#65533;&#65533;$&#65533;&#330;&#65533;CAPL`&#65533;&#65533;Cy>&#65533;&#65533;0x&#65533;&#65533;&#65533;}h&#65533;&#65533;o&#65533;D&#65533;C%&#65533;&#65533;!2f&#65533;mH&#65533;g&#65533;H &#65533;i&#65533;@&&#65533;&#65533;&#65533;&#65533;&#65533;i&#65533;q&#65533;&#65533;Z&#65533;&#65533;&#65533;&#65533;&#65533;&#65533;1&#408;Z&#65533;&#65533;!&#65533;&#65533;&#65533;Z0&#65533;&#65533;&#65533;&#65533;XHQ&#65533;&#65533;&#65533;!p|&#1120;L&#65533;d&#65533;W&#65533;&#65533;O8&#65533;&#65533;&#65533;&#65533;&#65533;&#142;&#65533;:0&#532;7&#65533;&#65533;&#544;hxI&#526;d&#928;@A&#65533;&#65533;&#65533;/Sd&#65533;&#65533;&#65533;S&#65533;<!.&#65533;&#65533;&#65533;&#65533;&#65533;LE&#65533;)&#65533;&#65533;&#2089; 8r&e&#65533;&#65533;&#65533;&#65533;?T&#65533;A	-T&#65533;&#65533;&#65533;&#65533;&#65533;&#65533;&#65533;&#65533;93&#65533;&#65533;(&#65533;&#65533;<"&#163;I&#65533;8	@&#65533;t&#65533;I%&#65533;
F&#65533;&#65533;&#65533;z&#65533;T&#65533;LE5&#65533;R ^&#65533;"&#65533;P5UU&#65533;['&#65533;T&#65533;&#65533;$&#65533; &#65533;&#65533;&#65533;&#65533;&#65533;&#65533;&#5188;&#65533;&#65533; j&#65533;&#65533;&#1540;&#65533;&#65533;&#65533;&#65533;X!C&#65533;&#65533;V&#65533;m&#65533;&#65533;&#547;>&#65533;&#494;&#65533;"&#65533;&#533;&#65533;I&#65533;4&#65533;E&#65533;z&#1208;&#65533;&#65533;&#65533;&#65533;&#65533;B&#65533;&#65533;@&#27036;vj&#65533;'&#65533;R&#65533;&#65533;&#65533;&#65533;&#206;h&#65533;&#65533;&#65533;&#65533;1&#65533;&#1849;M>&#65533;&#65533;B'&#65533;&#65533;&#65533;&#65533;&#1580;&#65533;&#65533;2&#192;g&#65533;a&#65533;&#65533; K;r?&#65533;&#65533;&#65533;&#65533;&#65533;T&#65533;&#65533;!&#65533;2&#65533;?&#65533;q&#65533;&#65533;4&#65533;]&#65533;&#65533;f&#65533;H&#65533;&#65533;	&#65533; &#65533;l&#65533;A&#65533;Q&#65533;&#65533;&#65533;&#65533;XZ&#65533;<&#65533; B&#65533;&#65533;&#65533;&#65533;$&#65533;&#65533;&#65533;&#65533;&#65533;&6(&#65533;&#65533;&#65533;&#65533;;&#65533;&#65533;G&#160;Z&#65533;'9&#65533;&#65533;@5&#65533;&#65533;&#65533;C
0&#65533;&#65533;+!&#65533;|p&#65533; K&#65533;a&#65533;DZ&#65533;C&#176;d&#65533;/&#65533;&#65533;&#65533;&#65533;&#65533;*&#65533;b&#65533;4&#65533;&#65533;&#65533;&#65533;&#65533;&#65533;&#65533;&#65533; |&#1064;&#65533;#&#65533;(&#65533;!Q:"&#65533;&#65533;x@&#65533;&#65533;4F&#65533;Q&#65533;0&#65533;i&#65533;f&#65533;&#65533;q&#65533;T&#65533;!r &#65533;L&#65533;&#65533; Q<&#65533;t`&#65533;&#65533;&#65533;K&#65533;y&#65533;a<&#65533;&#65533;!=&#65533;^:(&#65533;I&#65533;&#65533;1e&#65533;7:&#65533;*wZ&#65533;*B*&#65533;}&#65533;L1&#65533;1&#65533;+S&#65533;1&#65533;1n&#65533;Mj&#65533;&#65533;&#65533;x&#65533;&#65533;&#65533;)3+&#65533;&#65533;A	N&#65533;&#65533;&#65533;&#65533;&#65533;8&#65533;&<&#65533;&#65533;S&#65533;&#361;zBT&#65533;*W&#65533;&#653;&#65533;b)K&#65533;jU&#65533;2&#65533;&#65533;&#65533;G&#65533;Ly&#65533;CL&#65533;}&#65533;&#65533;&#65533;&#65533;/&#65533;&#65533;&#65533;&#65533;`20"&#65533;&#65533;&#65533;&#65533;&#65533;&#513;v&#65533;h&#65533;&#65533;d &#1824;	&#65533;&#65533;AVQ4n&#65533;&#65533;]&#65533;&#65533;HBB&#65533;D@d&#65533;&#65533;5  &#65533;&#65533;Q&#65533;?&#65533;&#65533;M  &&#65533;&#1952;&#65533;&#65533;$B&#65533;F,&#65533;&#65533;bI(x&#65533;&#65533;n`&#65533;&#65533;8L:@&#65533;%"&#65533;&#65533;&#65533;&#65533; ]Q&#65533;&#65533;&#65533;&#65533;&#65533;&#65533;&#65533;&#65533;&#65533;3xL,g	KY&#65533;&&#65533;+u&#65533;^J&#65533;&#65533;	5D_x&#65533;&#65533;h&#592;&#65533;&#65533;h)&#65533;&#65533;h&#65533;X&!&#65533;&#65533;&#65533;&#65533;&#65533;@:&#65533;C3&#65533;&#65533;&#65533;h"5&#65533;&#65533;	&#65533;&#65533;&#65533;?\&#65533;&#65533;&#65533;@l!X&#65533;G&#65533;&#65533;F&#65533;&#65533;8/&#65533;X&#65533;&#65533;&#65533;a7&#65533;&#65533;[rn&#65533; v` mys&#65533;&#65533;&#65533;7&#65533;	&#65533;;:@&#65533;5&#65533;!qBB&#1171;&#65533; &#65533;	q&#65533;<&#65533;&#65533;PH&#65533;!>p&#65533;E-
$&#65533;&#65533;&#65533;&#65533;&#65533;&#65533;&#65533;aN&#65533;h&#65533;&#65533;&#65533;C&#65533;&#65533;5&#65533;A&#65533;/t&#65533;!S&#65533;9T&#65533;s&#65533;&#65533;7&#65533;h<-&#65533;&#65533;&#65533;\&#65533;7 &#65533;&#65533;&#65533;u&#65533;&#65533;p&#65533;<&#65533;&#65533;&#65533;F&#65533;`G,&#65533;%&#65533;*&#65533;}v&#65533;_F&#65533;gE(b&#65533;&#1444;&#65533;&#65533;&#65533;&#65533;!&#65533;p&#65533;&#900;&#1348;&#65533;(I&#65533;&#65533;fA/&#58735;}&#65533;&#65533;&#65533;&#65533;`&#65533;e&#65533;&#65533; &#65533;B&#1385;O-&#65533;&#65533;2H&#65533;&#65533;&#65533;&#65533;&#65533;s&#65533;v&#65533;&#65533;&#58375;&#65533;&#65533;gc&#65533;1X&#65533;;P&#65533;8&#65533;&#65533;&#65533;&#65533;@Uhm&#65533;&#65533;&#65533;0&#65533;&#65533;	z&#65533;#d&#65533;C&#65533;&#65533;&#65533;&#65533;(&#65533;_&#65533;\&#65533;&#65533;I&#65533;*nBH2&#65533;&#65533;+&#65533;AFS&#65533;$&#65533;&#65533;(&#565;&#65533;p%#B&#65533;&#65533;O&#65533;&#65533;&#65533;@*&#65533;(&#65533;&#65533;;&#65533;&#65533;&#65533;&#65533;!&#65533;0P%&#65533;&#65533;&#65533;0&#65533;	&#65533;0&#65533;&#1450;&#65533;I&#65533;&#65533;&#65533;&#65533;/X`&#65533;	&#65533;Xl&#65533;10j22,$B&#65533;P@&#65533;\&#65533;&#65533;&#65533;x&#65533;Av&#65533;&#65533;1&#65533;
!&#65533;C&#65533;1M&#65533;|&#65533;&#65533;&#65533; &#65533;B&#65533;&#65533;&#65533;bPbeX&#65533;U8)&#65533;&#1540;&#65533;&#2044;"&#65533;q&#65533;&#65533;&#65533; x&#65533;;&#65533;&#65533;&#65533;&#65533;&#65533;&#65533;L&#65533;4&#65533;&#65533;&#1033;!Xg#X&#65533;y0&#65533;!&#65533;&#65533;s OA&#65533;&#65533;$&#65533;=
IA&#65533;qP&#65533;E&#65533;
1A&#65533;&#65533;&#65533;5&#65533;&#65533;&#65533;1&#65533;&#65533;PPw&#65533;l&#65533;A&#65533;&#65533;X&#65533;&#65533;&#65533;&#65533; &#65533;&#65533;3	&#65533;&#65533;&#65533;&#65533;&#65533; V&#65533;&#65533;\i&#65533;&#65533;&#65533;*xFy&#794;&#65533;T&#65533;&#65533; e^B&#65533;jg	&#65533;&#65533;&#65533;&#65533;6@&#65533;00/P&#65533;&#65533;^&#65533;0w&#65533; C&#65533;&#65533;	&#65533;d<&#65533;oIR&#65533;?bP<&#65533;&#65533;/!&#265;&#65533;&#65533;2&#65533;&#65533;&#65533;QY&#65533;7B&#65533;'&#65533;.7&#65533;&#65533;&#65533;D&#65533;j&#65533;/&#65533;&#65533;[h&#65533;+:&#65533;&#65533;&#65533;n&#65533;&#65533;&#65533;&#65533;&#65533;&#65533;&#65533;<4&#65533;&#65533; 	q@&#65533;x-Y&#65533;DV&#1879;}&#65533;c&#1901;&#65533;&#65533;&&#65533;0&#65533;i&#65533;q&#65533;g9&#65533;@&#65533;z&#65533;&#65533;!&#65533;<&#65533;&#65533;&#65533;Le&#65533;&#65533;*&#65533;
1&#65533;A&#65533;&#65533;&#65533;&#65533;0&#65533; &#65533;&#65533;b&#65533;&#65533;&#65533;&#65533;Qx&#65533;&#65533;&#65533; &#65533;QF&#65533;&#65533;&#65533;dI&#65533;&#65533;q&#65533;&#65533;&#65533;i.1J&#65533;8&&#65533;I&#65533;&#65533;%t ~&#65533;&#65533;&#65533;&#65533;&#65533;&#65533;&#483;E&#65533;`XB&#65533;&#65533;^&#65533;&#65533;&#65533;&#65533;e#>&#65533;&#65533;2&#65533;&#65533;(&#65533;&#65533;&#769;&#65533;ghR&#65533;0&#65533;&#65533;&#65533;&#65533;"5!&#65533;&#65533;&2&#65533;&#65533;M&#65533;&#65533;A.|a&#65533;&#65533;&#65533;!&#65533;&#65533;$&#65533; Mh&#65533;4&#65533;&#65533;?&#65533;&&#65533;&#65533;ci&#65533;T&#65533;6&#65533;&&#65533;&#65533;&#65533;|&#65533;|&#65533;&#65533;&#65533;d!&#65533;&#65533;q&#65533;&#65533;?&#65533;%
4Eo&#65533;&#65533;&#65533;&#65533;&#65533;&#65533;&#65533;&#65533;&#65533;&#65533;&#65533;
&#65533;<9&#1014;!&#65533;$qA \Ye\&#65533;.#&#65533;C&#65533;]G&#65533;dN&#65533;Cbjd&#65533;&#65533;&#65533;&#65533;F@j&#65533;`&#65533;&#65533;
x&#65533;&#65533;`h&#1084;@&#417;&#65533;&#65533;D&#65533;/&#65533;!&#65533;(&m&#65533;&#65533;Cy&#65533;&#65533;&#65533;&#65533;&#65533;g&#65533;&#65533;&D&#65533;&#65533;%&#65533;VjEcJP&#65533;/H&#65533;T&#65533;&#65533;@6&#65533;&#65533;&#65533;:@&#65533;@&#65533;&#65533;dK&#65533;KP<&#65533; &#65533;x"&#65533;&#65533;&#65533;C&#65533;&#65533;"
A&#65533;&#65533;&#65533;&#65533; &#65533;@&#65533;&#65533;&#65533;DpI&#65533; 2&#65533;&#65533;&#65533;&#65533;&#65533;G&#65533;&#65533;&#65533;&#65533;Aj:&#65533; &#65533;&#65533;<&#65533;D&#65533;RH&#65533;,%!&#1195;&#65533;+!&#65533;&#881;D&#65533;&#65533;&#65533;S@&#65533;r&#65533;&#65533;&#65533;&#65533;(C&#65533;pY
&#65533;&#65533;&#65533;h&#65533;/&#65533;d&#65533;&#65533;iG&#65533;&#65533;A8&#65533;
&#65533;&#65533;nA&#65533;')&#65533;(A&#65533;`)&#65533;@&#65533;&#65533;&#65533;+&#65533;nJ0&#65533;&#65533;O&#65533;&#65533;&#65533;&#65533;&#65533;&#11866;+!&#65533;a
&B&#65533;N&#65533;
&#65533;c&#65533;&#65533;&#65533;>&#65533;&#65533;&#65533;N&#65533;&#65533;|P&#65533;j&#65533;&#65533;&#145;.&#65533;,&#65533;&#65533;&#65533;a&#65533;P0&#65533;&#65533;&#65533;&#65533;&#65533;>B&#65533;&#65533;+!l!&#65533;.!&#65533;&#189;&#65533;5B&#65533;&#65533;&#65533;&#65533; &#65533;n&#65533;"&#65533;`&#65533;&#65533;&#65533;&#65533;&#65533;&#65533;&#65533;i&#65533;&#65533;<&#65533;&#65533; &#65533; &#65533;&#65533;!&#65533;&#65533;o4&#65533;Ha&#65533;&#65533;&#65533; ,&#65533;&#65533;R&#65533;&#828;&#65533;&#65533;&#1793;&#65533;&#65533;&#65533;&#65533;Cp&#65533;@m&#65533;&#65533;9&#65533;f&#65533;&#65533;f7&#65533;D&#65533;&#65533;Z &#65533;b&#65533;!!&#385;"f 4"&#65533;&#65533;]&#65533; &#65533;!&#65533;&#65533; &#65533;/t&#65533;$&#65533;<&#65533;d&#65533;&#65533;x@	&#65533;A&#65533;(&#65533;&#65533;&#65533;q&#65533;&#65533;#&#65533;aC&#65533;&#65533; &#65533;cD`&#65533;&&#65533; &#65533;
&#65533;!&#65533;o&#65533;{&#65533;
F-!&#65533;`&#65533;<&#65533;MB<a&#65533;(+&#65533;#K&#65533;&#65533;!@AK&#65533;&#65533;"&#65533;&#65533;x&#65533;&#65533;&#65533;"&#65533;&#65533;&#65533;&#65533;(g" N&#65533;r&#65533;,&#65533;&#1199;&#65533;&#65533;At&#65533;&#65533;opa&#428;&#65533; EB&#65533;&#65533;|pUT&#65533;f&#65533;&#65533;4&#65533;C
&#65533;&#65533;&#65533;hY-&#65533;jA>^'!N&#65533;8&#65533;&#65533;x&#65533;&#65533;K&#65533;a&#65533;SZ&#649;DC&#65533;&#65533;&#65533;&#65533;nER&#65533;P&#65533;&#65533; &#65533;&#65533;,M&#65533;4&#65533;&#65533;(&#19329;&#65533;&#65533;$&#65533;&#65533;F&#65533;2!&#65533;.!h&#65533;!&#65533;&#65533;6"_&#65533;&#65533;xN!&#65533;O(H &#65533;&#65533;(&#65533;&#65533;( t &#65533;i6&#65533;&#65533;&#65533;&#47278;&#65533;&#65533;&#65533;&#65533;A!&#65533;Q0S&#65533;bT&#65533;&#65533;.-"3&#65533;&#1998;&p&#65533;b&#65533;(&#65533;&#65533;&#65533;&#65533;N&#65533;&#65533;@&#65533;&#65533;!>7&#65533;2&#65533;&#65533;F#&#65533;4&#65533;&#65533;&#65533;:#&#65533;&#65533; &#65533;!&#65533;Ff&#65533;&#65533;&#65533;>&#65533;+&#65533;&#65533;5.&#65533;@&#1569;&#65533;!v&#65533;Mm&#65533;as*&#65533;&#65533;Cy&#65533;7&#65533;Q a&#65533;&#65533;t&#65533;`Z &#520;-&#65533;!2&#65533;fT!&#65533;!|&#65533;&#65533;&#65533;~/&#65533;*"jG"
&#65533;8!&#65533;&#65533;a&#65533;&#65533;rH@"C3d	$&#65533;P&#65533;p&#65533;&#65533;%&#65533;&#65533;&#358;fja%&#65533;&#65533;%-&#65533;,&#65533;&#65533;&#65533;&#65533;"
&#65533;&#65533;O&#65533;&#65533;&#65533;&#65533;&#65533;2&#65533;&#65533;G&#65533;&#65533;}&#65533;&#65533;-)7bI&#65533;~-&#65533;RE&#65533;D0!&#65533;&#65533;*&#65533;&#685;s*&#65533;&#65533;K&#65533;
Y&#65533;*"&#65533;&#65533;&#65533;&#65533;&#65533;6QsS9U[,)&#65533;&#65533;&#65533; b&#65533;&#65533;R&#65533;)&#65533;+&#65533;&#65533;&#65533;*&#65533;P&#65533;Td!:&#65533;C&#65533;#&#65533;&#65533;hYd&#65533;&#65533;&#65533;!&#65533;&#65533;uN&#65533;3&#65533;x&#65533;&#65533;8s+&#65533;&#65533;p&#65533;@B&#65533;A&#65533;e&#65533;j &#65533;&#1168;&#65533;&#65533;&#65533;&#65533;&#65533;a&#65533;`"&#65533;&#65533;S&#65533;&#65533;4E"&#65533;&#65533;&#65533;4]B&#1960;"&#65533;&#65533;&#65533;&#65533;&#65533;7&#65533;D&#65533;&#65533;&#65533;&#65533;$X&#65533;&#65533;&#65533;&#65533;&#65533;&#65533;&#65533;&#65533;&#65533;&#65533;()d&#65533;J&#65533;A&#65533;&#65533;:&#65533;\Sqk&#65533;&#189;V1&#65533;&#65533;'b&#65533;&#65533;&#65533;Q'&#65533;2&#65533;&#194;&#65533; &#152;&#65533;&#65533;&#65533;, &#65533; b&#65533;>#!>L&#65533;&#65533; @	&#65533;eO&#65533;` o&#65533;&#65533;&#65533;&#65533;&#65533;@&#65533;&#65533;&#65533;bh#&#65533;&#65533;b5t E&#65533;P&#65533;,8*&#65533;&#65533;mKp&#65533;L&#65533;&#65533;&#348;(&#65533; " d&#65533;C&#65533;t&#65533;j&#65533;&j&#65533;!&#65533;&#65533;R&#65533;&#65533;&#65533;&#65533;H}O&#65533;2o!$&#65533;!&#65533;(&#65533;lp&#65533;B@&#65533;mq&#65533;8&#65533;ovh&#65533;Jy&#65533; &#65533;(d&#65533;x&#65533;K_&#65533;@ &#65533;T	&#65533;#H&#65533;,&#65533;!&#65533;&#65533; &#65533;0V!&#65533;4&#65533;&#65533;DN&#65533;&#65533;~&#65533;&#65533;&#65533;,&#65533;&#65533;4!&#65533;o*&#65533;&#65533;'8b &#65533;C&#65533;qu&#65533;n`RkY&#1799;!#&#65533; ".&#65533;r&#65533;&#65533;Z0\y&#65533;w&#65533;d-)&#65533; `&#65533;&#65533;in4bv&#1074;R$&#2029;&#65533;.!&#65533;>U>&#65533;z&#65533;6&#65533;x&#65533;&#65533;#)P&#65533;&#65533;*ZB1&#65533;H&#65533;1_k&#65533;&#65533;B8&#65533;/&#65533;&#2020;&#65533;&#65533;a&#65533; n)&#65533;p&#65533;&#65533;FaB$&#65533;wx&#65533;&#65533;&#65533;#J&#65533;5&#65533;&#65533;" ;[&#65533;F7a&#65533;h&#65533;&#65533;F/"^e&#65533;&#65533;&#65533;` mG&#65533;&#65533;(&#65533;&#65533;p&#65533;7)!&#65533;!!&#672;&#65533;BQ!&#65533;&#65533; Ba&#65533;&#65533;%!&#65533;z&#65533;a&#65533;b&#65533;&#65533;+VQ&{&#65533;&#65533;&#65533;S!@&#65533;"Ac&#65533;b&#65533;H&#65533;4&#65533;N&#65533;!4&#65533;&#65533; N4&#65533;&#65533;3&#65533;N&#65533;&#65533;&#65533;&#65533;&#65533;&#65533;&#65533;&#65533;d,&#65533;	l&#65533;Nh&#65533;&#65533;&#65533;q7&#65533;&#65533;8&#65533;lL&#65533;`9&#65533;1@&#65533;&#65533;&#65533;&#65533;ik+@,!p&#65533;L~&#65533;&#65533;r!&#65533;&#65533;Ig&#65533;&#65533;&#65533;&#65533;*&#65533;&#65533;#(&#65533; &#65533;`1&#65533;R&#65533;t`$g&#65533;&#65533;(dg&#65533;&#65533;JP&#65533;,DE2!H&#65533;&#65533;&#65533;p&#65533;K&#65533;&#65533;&#65533;&#65533;qcR!&#65533;of(&#65533;&#65533;v&#65533;&#65533;A&#65533;a{&#65533;N)o&#65533;(&#65533;&#1462;&#65533;
&#65533;&#65533; &#65533;&#65533;Pb&#65533;L&#65533; &#65533;!&#778;
&#65533;&#65533;W?*&#65533;&#65533;y&#65533;&#65533;&#65533;&#65533;&#65533;e&#65533;wU&#1958;&#65533;P_uR:%&#65533;U&#65533;l&#65533;9b&#65533;&#65533;&#65533;X&#310;&#65533;e&#2026;&#65533;&#65533; &#65533;s&#65533;21}+2y)n"Y/S&#65533;fK3&#65533;	&#65533;&#65533;&#65533;&#65533;&#65533;b &#65533;`%&#65533;e+&#65533;&#65533;&#65533;&#65533;&#65533;&#65533;$f3!nT&#65533;&#65533;AbZ&#65533;&#65533;&#65533;7&#65533;">&#65533;&#50531;&#65533;a`r&#65533;jNE&#65533;&#418;&#65533;N!F1&#65533;&#65533;3;a&#65533;&#597;+l&#65533;&#65533;&#65533;5b#t&#65533;&#65533;8!&#65533; &#65533;&#65533; &#65533;&#65533;b&#65533;3&#65533;F&#65533;&#65533;&#65533;&#65533;oj&#65533;&#65533;&#65533;&#65533;&#65533;&#65533;b&#65533;)&#65533;&#65533;!a +b&#65533;&#168;&#65533;&#65533;&#974;,&#450;&#65533;mzm&#65533;&#65533;fp&#65533;	,&#65533;&#65533;Q&#65533;&#65533;GPA&#65533;&#65533;&#65533;;&#65533;&#65533;C/&#65533;&#65533;&#65533;6*&#65533;&#65533;&#65533;"45!
&#65533;&#65533;$"&#65533;&#65533;&#65533;&#65533;u2A&#65533;Y&#65533;&#65533;&#65533;&#1038;&#65533;8&#65533;P&#65533;&#65533;)&#65533;&#65533;(HE&#65533;&#65533;&#65533;&#65533;q M1&#65533;g^&#65533;Mg&#65533;&#65533;&#65533;&#65533;&#65533;&#65533;D&#65533;zl&#65533;&#1548;&#65533;&#65533;&#65533;&#65533;&#65533;&#65533; &#65533;Y#Nu&#1158;c*&#65533;Q"&#409;&#65533;&#65533;&#65533;s#&#65533;&#65533;Knb&#65533; &#65533;&#65533;Xt Q&#65533;&#65533;wz&#65533; &#65533;&#65533;T&#65533;&#65533;z-%&#65533;%E&#65533;"&#65533;WH+&#65533;:RB|&#65533;(&#65533;!&#65533;&#65533;XJ1&#65533;	&#65533;B&#65533;&#65533;&#65533;&#65533;&#136;&#65533;x&#65533;	&#65533;&#65533;Xx&#65533;9b&#65533;&#65533;&#65533;&#65533;&#65533;&#65533;&#65533;%&#65533;&#65533;&#65533;$\&#65533;A&#65533;5&#65533;E!&#65533;&#65533;"&#65533;e&#65533; =&#65533;
&#65533;($v&#65533;M2&#65533;I&#65533;&#65533;&#65533;&#65533;&#65533;S`	6E;WBl&#65533; v&#65533;&#65533;$R&#65533;a/&#65533;&#65533;&#65533;
,&#65533;&#65533;,o&#65533;;&#65533;&#65533;o&g&#65533;
&#65533;&#65533;
&#1024;&#65533;#c&#65533;a3&#65533;x&#65533;&!&#65533;@b&#65533;!&#65533;Q&#65533;D&#65533; &#156;!&#65533;&#65533;c&#65533;r \@&#65533;&#424;&#65533;&#65533; 2&#65533;@a7&#65533;0x &#65533; &#1417;&#65533;D&#65533;&#65533;&#65533;v&#65533;&#65533;|&#65533;|@ &#65533;&#65533; &#65533;Z&#65533;&#65533;h&#65533;&#65533;&#65533;"&#65533;&#65533;"t &#65533;&#65533;6#&#65533;&#65533;&#65533;N&#65533; &#65533;A&#65533;B&#65533;&#65533;([#&#65533;p&#65533;4;wN&#65533;&#65533;$9d&#65533;xC&#65533;&#65533;&#65533;&#65533;Rn	&#65533;&#65533;&#65533;&#65533;&#65533;&#65533;&#1154;&#65533;&#65533;ffLw8h&#65533;&#65533;FL&#65533;&#65533;){&#65533;!e|z#&#65533;&#65533;&#65533;@&#65533;&#65533;#&#65533;l!&#1030;8b&#65533;!&#65533;LF&#65533;O&#65533;A&#65533;&#65533;&#65533;!&#65533;&#65533;Q&#65533;&#65533;&#14340;i!&#65533;&#65533;.}K&#65533;U)&#65533;&#65533;&#65533;T$%R&#1467;&#65533;&#65533;{&#65533;&#65533;Y&#65533;o!&#65533;7Z&#65533;[&#65533;+&#65533;&#65533;&#65533;@&#65533;g&#65533;&#65533;w!&#65533;&#65533;F&#65533;&#65533;&#65533;@&#65533;Y&#65533;f&#65533;w&#65533;&#65533;v%&#65533;e&#65533;&#65533;Z6&#65533;&#65533;A^P&#65533;&#65533;`?b&#65533;&#65533;.x!J&#65533; &#65533;A&&&#65533;&#65533;b~&#65533;%&#65533;&#65533;nb&#65533;&#65533;&#65533;`v&#65533;&&#65533;#&#341;&#65533;rj&#65533;&#65533;&#65533;S&#65533;&#65533;T^;&#65533;S;[x&#65533;&#65533;&#65533;&#65533;&#65533;&#65533;&#65533;Bbkd&#65533;kl&#65533;klc&#65533;&#65533;-MBc_c &#65533;|&#65533;&#65533;&#65533;&#65533;%&#65533;&#65533;&#65533;W"&#65533;&#65533;&#65533;>&#65533;3&#65533;&#65533;&#65533;X!`@&#65533;&#65533;&#65533;&#65533;&#65533;i% @&#65533;G&#65533; .&#65533;9y4!&#65533;<D&#65533;&#65533;(&#937;m&#65533;&#65533;E&#65533; &#65533;&#65533;&#65533;&#65533;&#65533;&#65533;E&#1013;'!&#65533;&#65533; n&#65533; &#65533;qh@  &#65533;+",&#1611;&#65533;l&#65533;@O&#65533;&#65533;6#e AR}&#65533;&#65533;&#65533;&#65533;``j&#65533;x@&#65533;h&#65533;8&#65533;&#65533;&#65533;j]&#65533;&#65533;&#65533;`&#65533;LA&#65533;&#65533;&#65533;&#65533;&#65533;ofJ&#65533;&#1533;&#65533;&#65533;&#65533;X&#65533;&#65533;}v&#65533;{&#65533;&#65533;&#65533;-b)c`&#65533;&#65533;&#65533;&#65533;&#65533;&#65533;&#65533;L&#65533;$!)!:90&#65533;1&#65533;&#65533;1b&#65533;&]!&#65533;&#65533;ZOc&#65533;C~&#65533;= 0a&#65533;&#65533;`&#65533;Ay
N&#65533;&#65533;&#65533;&#65533;&#65533;&#65533;&#65533;&#65533;&#65533;&#65533;&#65533;&#1997;&#65533;%&#65533; %&#65533;B&#65533;&#65533;_&#65533;&#65533;&#65533;&#65533;?5R&#65533;&#65533;&&#65533;`&#65533;&#65533;&#65533;x&#1317;&#65533;&#65533;.5&#65533;&#65533;&#65533;&#65533;e&#733;/V&#65533;I&#65533;G&#65533;2
&#65533;*&#1537;G&#65533;I&#65533; AB&#65533;&#65533;i5&#65533;&#65533;&#65533;&#65533;	&#65533;H&#65533;,&#65533;.&#65533;&#65533;J&#65533;?C&#65533;0&#65533;\&#758;&#65533;&#1783;p&#65533;&#669;K&#65533;&#65533;&#1915;x&#65533;&#65533;u+&#65533;&#65533; A&#65533;&#65533;	8&#181;&#65533;#>&#65533;B&#65533;&#65533;R &#65533;;p&#65533;! &#65533;&#65533;&#65533;@&#65533;&#65533;o&#65533;&#65533;	&#65533;&#65533;<|3&#65533;&#65533;4V&#65533;!+he&#65533;T;&#65533;Da&#65533;&#65533;Z&#65533;&#65533;&#65533;&#65533;_&#65533;&#65533;&#65533;&#65533;&#65533;wL&#65533;&#65533;P&#65533;l&#65533;&#65533;ep&#65533;&#65533;\cS&#65533;&#65533;Y&#65533;g{H&#65533;&#65533;&#65533;&#65533;&#65533;&#65533;&#65533;a&#65533;+&#65533;&#65533;&#65533;&#65533;Wz8&#65533;,&#65533;&#65533;&#65533;&&#65533;&#65533;T&#65533;t 6&#1228;AD&#65533;&#65533;&#65533;{a&#961;&#65533;&#65533;D&#65533;A&#65533;Q1&#65533;}&#65533;-PP1!&#65533;"e&#65533;H&#57346;&#65533;6&#65533;&#65533;P&#65533;?/&#65533;@(&#65533;P&#65533;A&#65533;&#258;&#65533;&#65533;1/`&#65533;&#65533;&0&#65533;x`&#65533;A.&#65533;Hs&#65533;&#65533;]&#65533;8&#65533;^|&#65533;&#65533;V&#65533;&#65533;&#65533;_&#65533;&#65533;)1&#65533;&#65533;I$&#65533;f&#65533;i&#65533;&#65533;b
&#65533;&#65533;a
U&#65533;&#65533;XP-6$&#65533;Q&#65533;(p&#65533;Bx"
6~&#65533;M7j&#65533;}&#65533;D(y&#65533;\&#65533;&#607;&#1544;&#65533;&#65533;&#65533;&#65533;0&#65533;L&#65533;&#65533;jx&#65533;&#65533;	O&#65533;A-&#65533;&#65533;A&#65533;&#65533;2&#65533;&#65533;&#65533;&#65533;x&#65533;;6ZaP&#65533;&#65533;&#65533;&#65533;&#65533;&#65533;?	&#65533; &#65533;&#65533;I&#65533;&#65533;5&#147;&#65533;&&#65533;&#65533;&#65533;6&#65533;&#65533;&#65533;b&#65533;$Z[FX&#65533;m&#65533;&#65533;&#65533;&#65533;&#65533;p&#65533;Q/lc&#65533;#c&#65533;&#65533;V0&#65533;d&#65533;?,&#65533;&#65533;&#65533;&#65533;b &#65533;L.&#65533;&#65533;Ja0&#65533;?'&#65533;&#65533;&#65533;AH&#65533;c&#65533;4&#65533;&#65533;&#65533;O2$&#65533;TU'u&#65533;&#65533;O&#65533;&#65533;$&#65533;W&#65533;&#65533;s@=&#65533;f&#65533;?&#65533;A+&#65533;&#65533;$&#65533;l&#65533;}&#65533;Xbe&#65533;&#65533;&#65533;&#65533;&#65533;! &#65533;Mq]&#65533;&#65533;&#65533;u&#65533;&#65533;&#65533;&#65533;&#65533;?&#65533;tPT&#65533;K&#65533;D&#65533;#d&#65533;&#65533;3LT&#65533;Gpe&#65533;&#65533;0&#65533;&#65533;&#65533;&#65533;s&#65533;]`&#65533;&#65533;Iv&#65533;CA0&#65533;EH&#65533;&#65533;P7&#65533;dI&#65533;&#65533;^&#65533;&#65533;&#65533;&#65533;OAh&#65533;&#65533;&#65533;&#65533;qD&#65533;A&#65533;&#65533;s&#65533;&#65533;1&#65533;_~&#65533;X&#65533;&#65533;&#65533; &#65533;D&#65533;B&#65533;&#65533;&#65533;&#65533;&#65533;g&#65533;&#65533;&#65533;&#65533;&#65533;&#65533;a:&#65533;&#65533;!"&#65533;&#65533;3&#65533;1U&#65533;(C&#65533;&#65533;&#65533;&#65533;&#65533;j&#65533;&#65533;l&#65533;"/P0&#65533;!&#65533;&#65533;&#65533;&#65533; s&#65533;S&#65533;`&#65533;&#65533;v&#65533;&#65533;%&#65533;>A&#65533;&#65533;n&#65533;}&#65533;wM&#65533;U&#65533;D&2VD&#65533;&#65533;&#1264;&#65533;&#65533;G1&#65533;?&#65533;&#65533;0Q&#65533;&#65533;&#65533;&#65533;"&#65533;&#65533;Y&#65533;&#65533;&#65533;&#226;2&#65533;&#65533;Be&#65533; &#65533;C&#65533;,&#1366;7HJRzjUL0&#65533;&#65533;3&#65533; &#65533;&#65533;&#65533;&#65533;#	&#65533;E1aGA&#65533;
!&#65533;&#65533;&#65533;&#65533;D,>x&#65533;&#65533;&#65533;&#65533; {&#65533;q&#65533;&#65533;jWpPGA&#65533;!&#65533;&#65533;&#65533;&#65533; &#65533;x&#65533;c&#65533;G&#65533;"&#65533;H|2P&#65533;&#65533; 8&#65533;<&#65533;.<&#65533;+$#&#65533;FI&#65533;&#65533;&#65533;&#65533;&;)&#65533;?v&#65533;v&#65533;
1&#65533;[Lh&#65533;&#65533;&#65533;%X&#65533;&#65533;P20&#65533;D&#65533;&#65533;#&#65533;&#65533;&#65533;&#65533;_/x&#65533;KV2&#65533;&#65533; &#65533;!8&#65533;&#65533;X&#65533;&#65533;&#65533;$:&#65533;Db&#65533;bR&#65533;&#65533; F0`K)&#27785;P&#65533;,&#65533;&#65533;&#65533;O&#65533;d|`hvX&#65533;I&#65533;&#65533;&#65533;&#65533;&#65533; &#65533; E6&#65533;A&&#65533;&#406;&#65533;c&#65533;Q&#65533;&#65533;k]kLr&#65533;&#65533;&#65533;&#65533;B:&#65533;9[A&#65533;&#65533;&#65533;ld&#65533;X:R&#65533;
M&#65533;-P&#65533;&#65533;&#65533;A&#65533;&#1655;&#65533;&#65533;&#65533;h&#65533;&#65533;<&#65533;&#65533;&#65533;H&#65533;d&#65533;&#65533;G&#65533;&#65533;&#65533;&#65533;y&#65533;'Nd&#65533;&#65533;`9=&#65533;AS&#65533;)H&#65533;9&#65533;D&#65533;B&#65533;3&#65533;a(&#65533;&#65533;&#65533;,!&#65533;&#65533;&#65533;EE&#65533;&#65533;d <}&#65533;8&#65533;&#65533;	1&#65533;*X&#65533;&#65533;x*:F` <D f&#65533;&#65533;R&#65533;&#1541;K&#65533;\K0&#1842;&#65533;&#65533;hQ&#65533;&#65533;F4R&#65533;M&#65533;jM$x_-b&#65533;9&#65533;&#65533;&#65533;]-&#65533;&#65533;*&#65533;O&#65533;B&#65533;&#65533;F &#65533;W&#65533;@mP&#65533;@`7&#65533;!&#65533;II&#65533;&#65533;&#65533;&#65533;A&#65533;*)GI0&#65533;f&#1705;^&#65533;t&#65533;*p&#65533;N&#65533;\n&#65533;
&#65533;&#65533;U.&#65533;&#65533;W#^&#65533;&#65533;9BA.&#65533;&#65533;&#65533;l&#65533;&#65533;&#65533;&#65533;b&#65533;XG&#65533;&#65533; L4H5&#65533;&#65533;&#65533;&#65533;&#65533;&#65533;&#65533;L&#65533; t&#65533; W,&#1495;&#65533;&#65533;&#65533;&#65533;l%&9&#65533;&#65533;K&#65533;8&#391;&#65533;&#65533;&#65533;&#65533;&#616;L&#1089;&#65533;&#65533;-&#65533;J&#65533;&#1043;1bENI&#65533;m&#65533;a&#65533;&#65533;D&#65533;4&#65533;&#65533;AT&#65533;&#65533;&#65533;&#513;51&#65533;J&#65533;h t&#65533;&#65533;&#65533;&#65533;?&#65533;a&#65533;U&#65533;&#65533;&#65533;x&#65533;r&#65533;&#65533;&#65533;Lf&#65533;&#65533;&#65533;bzy\ &#65533;&#65533;(&#65533;&#65533;&#65533;0&#65533;z&#65533;&#65533;cQ	dp&#65533;&#65533;&#65533;&#65533;&#65533;&#65533;C&#65533;J&#65533;J&#65533;&#65533;&#65533;$&#65533;&#65533;Mo~&#65533;&#65533;c&#65533;&#65533;&#65533;XN&&#65533;&#65533;Ib&#1698;&#141;a&#65533; &#65533;atl;a&#65533;w
b [&#65533;Cn&#65533;*&#65533;&#65533;1&#194;&#65533;=&#65533;&#65533;&#65533;&#65533;&#65533;&#65533;&#65533; &#65533;&#65533;H&#65533;[7&#65533;&#65533;d&#65533;L&#65533;4&#65533;&#65533;&#65533;rD&#65533;=&#65533;C&#65533;<&#65533;A&#65533;@z@P&#65533;&#65533;,@&#65533;&#65533;"&#65533; 
%<&#65533; &#65533;)@&#65533; &#136;&#65533;&#65533;\&#65533;&#65533;A&#65533;0 &#65533;C&#65533;&#65533;&#65533;Qi!5&#65533;&#65533;&#65533;&#65533;&#65533; &#65533;&#65533;&#65533;?&#65533;`&#65533; >|&#65533;\&#65533;&#65533;pb.O&#65533;G&#65533;&#65533;1&#65533;&#65533;h|
x&#65533;&#65533;h&#65533;*@5&#65533;P&#65533;&#65533;&#65533;B$&#65533;l&#65533;]+&#65533;&#65533;=)PB l7,&#1101;k
&#65533;&#65533;\&#65533;&#65533;&#65533;+&#65533;*
Q&#65533;&#1535;&#65533;n&#506;W=&#65533;'0&#65533;)x &#65533;r&#65533;`}&#65533;&#65533;\&#65533;&#65533;&#65533;	&#65533;&#65533;&#65533;AR&#65533;no&#65533; )&#65533;&#65533;&#65533;J&#65533;&#65533;&#65533;&#65533;
R&#65533;T&#13175;&#65533;&#65533;m&#65533;<&#65533;&#65533;L&#65533;o&#65533;&#65533;5(@&#65533;&#65533;&#65533;&#65533;F4>&#1334;K&#65533;b&#65533;-Kr&#65533;&#1554;/R&#65533;&#65533;mOP&#65533;7&#65533;d_z
&#65533;
2q&#65533;&#65533;&#1109; &#65533;&#65533;&#415;2&#65533;&#65533;&#65533;%X&#65533;
W$&#65533;&#65533;l&#65533;!&#65533;&#65533;g&#65533;Jfe&#65533;9&#817;&#65533;&#65533;&#65533;Z&#65533;,&#65533;&#65533;&#65533;&#65533;D&#65533;&#65533;&#65533;&#65533;/&#65533;&#65533;!`&#65533;V&#65533;&#65533;<&#65533;&#65533;1n a&#65533;&#65533;UY&#65533;&#65533;&#65533;&#65533;9&#1114;q&#65533;Vt&#65533;&#65533;&#65533; ~&#65533;"&#1032;[&#65533;&#65533;&#1443;&#65533;&#65533;&#65533;&#65533;&#1635;	MWp&#65533;&#65533;Z<&#65533;&#65533;&#65533;&#65533;-qH&#65533;&#65533;&#65533;A&#65533;&#65533;(&#65533;&#65533;&#521; &#65533;&#65533;&#65533;&#65533;&#65533;&#65533;&#684;&#156;&#65533;&#65533;&#65533;,&#65533;&#65533;n&#65533;Bt&#65533;&#65533;&#65533;
P&#65533;&#65533;D&#65533;&#65533;&#65533;RT#&#65533;&#65533;x<&#65533;]Pb&#65533;Q&#65533;y&#65533;&#65533;&#65533;f&#65533;l&#65533;&#65533;
@ |&#65533;&#65533;&#65533;=&#65533;0&#65533;&#65533;>C`&#65533;t&#65533;G%x&#65533;;&#65533;D&#65533;&#65533;&#65533;&#1372;i%i2&#65533;#DM<&#65533;IN&#65533;*V&#65533;k@)&#65533;&#65533;j&#65533;&#65533;C&#65533;&#65533;&#65533;_&#65533; '&#65533;0N,&#65533;&#65533;o&#65533;?&#65533;&#65533;&#65533;&#65533;&#65533; V&#65533;p&#65533;0~&#65533;
&#65533;Fr`&#65533;AAk&#65533;V`' r 
&#65533;q'!Wq%A&#65533;&#65533;&#65533;&#65533;PS&#65533;&#65533;Pe&#65533;&#65533;C&#65533; o&#65533;&#65533;
5Ds0&#65533;&#65533;f&#65533;&#65533;&#65533;&#65533;&#65533;%8&#65533;L&#65533;&#65533;=l&#65533;&#65533;&#65533;8 1&#65533;&#65533;UP.&#65533;&#65533;\&#65533;&#65533;E7]&#65533;&#65533;pctG&#65533;&#65533;+1 n&#65533;o&#65533;'&#65533;[p&#65533;.&#65533;2P\}t\y&#65533;)&#65533;0|&#65533;W&#65533;Z&#65533;Bq&#65533;!S&#65533;3a&#65533;&#65533; &#65533;~&#65533;&#65533;w&#65533;u&#65533;&#65533;2+&#65533;Rm&#65533;ad&#65533;&#65533;P&#65533;0&#65533;0&#65533;&#65533;Q
5&#65533;/`&#65533;aJ&#65533;_b
(&#65533;&#65533;r&#65533;&#65533;puQ&#65533;u&#65533;&#65533;K&#65533;o&#65533;IvY#L&#65533;&#65533;&#65533;6h&#65533;6&#65533;&#65533;&#65533;p&#65533;wh e~&#65533;&#65533;&#65533;&#65533;&#65533;]&#65533;&#65533;7&#65533;cmQ&#65533;&#65533;]J&#65533;N&#65533;1	C&#65533; &#65533;&#65533;&#65533;R9&#65533;&#65533;N&#65533;59M0	&#65533;`!&#65533;&#65533; &#65533;&#65533;&#65533; &#65533;@c&#65533;8:&#65533;&#65533;&#65533;b&#65533;&#65533;
&#65533;&#65533;#&#65533;\oo&#65533;Q(&#65533;;&#65533;&#65533;PZ&#65533;g &#65533;4&#65533;&#65533;&#65533; &#65533;&#65533;|`&&#65533;R&#65533;qt&#65533;C[DG&#65533;Y&#65533;&#65533; 1q|l&#65533; &#65533;&#65533;%TQ&#65533;0>&#65533;&#65533;&#65533;[KQ&#65533;Cj&#65533;&#65533;&#65533;("~&#65533;3C`	&#65533;&#65533;&#65533;&#65533;~q(Qe&#65533;0C[&#65533;ko@[&#65533;&#65533;V&#65533;&#65533;7l`&#65533;U(t&#65533;J&#65533;&#65533;r&#65533;&#65533;W/p>n&#65533;W&#65533;6&#65533;1P&#65533;
 W7 W&#65533; W&#65533;`zk&#65533;B&#65533;g&#65533;&#65533;q&#65533;p&#65533;(*n&#65533;&#65533;=&#65533;&#65533;?&#65533;r9&#65533;'&#65533;!q&#65533;w)LDY&#65533; &#65533;&#65533;6mQ&#65533;p &#65533;b&#65533;8PU0r"MHH&#65533;[&&#65533;S[)a&#65533;&#65533;&#65533;&#65533;zW:n!0I&#65533;Z&#65533;%#0F&#65533;0g&#65533;J&#65533;&#65533;&#65533;&#65533;G<&#65533;$ k&#65533;)A&#65533;&#65533;r,G S&#65533;N&#65533;$z&#65533;}H&#65533;&#65533;)&#65533;&#466;^8W-&#65533;u&#65533;s&#65533;5&#65533;ei&#65533;H&#65533;&#65533;ly|g8&#65533;&#65533; 4&#65533;!m&#65533;$QQ&#65533;>&#65533;&#65533;	&#65533;sYav&#225;a&#1185;5&#65533;H&#65533;&#65533;&#65533;D&#1745;h&#65533;!&#65533;0pz&#65533;v!:&#65533;/&#65533;rs&#65533;11c&#65533;&#65533;&#65533;Q&#65533;&#65533;&#65533;3N&#65533;C&#1176;&#65533;&#65533;c&#65533;`i&#65533;&#65533;&#65533;gN&#65533;C&#65533;&#65533;&#65533;23&#65533;&#65533;_&#65533;
O&#65533;j&#65533;"&#65533;&#65533;f&#65533;V&#65533;IZ$ <5&#65533;;C &#65533;&#65533;` &#65533;&#65533;&#65533;&#65533;&#1729;RIb&#65533;V =4o&#65533;Sm	&#65533;&#65533;&#65533;S
X}&#65533;P&#65533;r k&#65533;}&#65533;c&#65533;-&#65533;&#65533;F&#65533;y&#65533;'&#65533;&#65533;'T&#65533;~&#65533;&#65533;&#65533;q#7&#65533;&#65533;k&#65533;&#65533;g)&#65533;&#65533;&#65533;&#65533;&#65533;)&#65533;&#65533;	JUWa&#1846;&#65533;&#65533;&#65533;&#65533;&#65533;mAm"g&#65533;rQW&#65533;;&#65533;W&#65533;&#65533;*&#65533;6q2+OYl&#598;m&#65533;+1$&#65533;9&#65533;&#65533;&#65533;,x4XYz&#65533;D&#65533;&#65533;Dv&#65533;al&#65533;]&#65533;`0Q&#65533;&#65533;&#65533;b&#65533;ZO&#65533;a&#65533;r&#65533;h&#65533;!<&#65533;&#1114;q&#65533;&#65533;&#65533;&#65533;D+&#837;&#65533;&#65533;EJ&#65533;1c&#65533;S@&#65533;: ad&#65533;&#65533;&#65533;&#65533;z&#65533;1&#65533;!&#65533;q&#65533;&#65533;a&#65533;k&#65533;CF7&#65533;&#65533;b`'&#65533;x)(&#65533;ar &#65533;"&#65533;p&#65533;&#65533;&#65533;&#65533;KZ#&#1313;uZ&#817;&#65533;&#65533;}pl&#65533;&&#65533;&#65533;P&#65533;o&#65533;bj&#65533;&#65533;&#65533;&#65533; 7&#65533;p&#65533;&#65533;&#65533;`!)&#65533;&#65533;tc1&#65533;&#65533;&#65533;&#65533;:VxANa &#65533;a&#65533;&#65533;&#65533;]*v&#65533;&#65533;&#65533;&#65533;A8&#65533;1
&#65533;&#65533; %Z&#65533;&#65533;|1&#65533;.p&'1"&#65533;&#65533;Ye*&#65533;cs&#65533;s&#65533;&#65533;>&#65533;&#65533;&#65533;<&#1362;yq&#1126;&#65533; I&#65533;hl9X6&#65533;i&#65533;%#`&#65533;S&#65533;&#65533;&8&#65533;~F5T&#65533;&#65533;w&#65533;&#65533;k&#65533;&#65533;?&#65533;&#65533;&#65533;&#65533;&#681536;72&#65533;Uk&#44589;&#65533;@&#1824;&#65533;&#65533;+l1&#65533;0&#5379;&#65533;&#65533;	&#65533;&#65533;`J&#65533;&#65533;)&#65533;7U&#65533;A&#65533;&&#65533;&#2038;f&#1657;qf .&#65533;J&#65533;h
ur&#65533;&#65533;&#65533;&#65533;eo	o&#65533;&#65533;n&#65533;&#65533;&#65533;&#65533;&#65533;&#362;&#193;&#65533;&#65533;&#65533;K4&#65533;i&#65533;&#65533;&#1330; &#65533;k&#65533;E&#65533;%&#65533;%&#65533;&#65533;&#65533;W!&#65533;ahFp1&#65533;&#65533;&#65533;A+\d&#65533;Y&#65533;Q&#65533;&#65533;&#65533;&#65533;J&#65533;&#65533;&&#65533;5]Q&#65533;`&#65533;&#65533;&#65533;YP &#65533;&#65533;%&#65533;&#65533;H&#65533;&#65533;&#65533;&#65533;2&#65533;&#65533;s&#65533;AA&#65533;&#65533;&#65533;&#65533;&#65533;&#65533;&#65533;&#65533;\&#65533;&#65533;&#65533;!m&#65533;n&#65533;&#65533;T:0&#65533;}P&#65533;&#65533;&#289;a&#65533;l&#65533;P&#65533;&#65533;X#L&#65533;Q&#65533;Y&#65533;&#65533;q&#65533; :('Z&#65533;&#65533;7p
&#65533;&#65533;(_Rfcl&#6147;&#65533;y&#65533;&#65533;&#65533;td8kCFd._:&#65533;p&#65533;h`N&#65533;4&#65533;t8&#65533;&#65533;W oJp&#65533;&#65533;z&#65533;&#65533;"&#65533;&#65533;&#65533;&#65533;&#65533;7&#65533;&#65533;?*@p&#65533;  iz&#65533;o&#65533;&#65533;&#65533;e&#65533;	S3 &#65533;h&#65533;%&#65533;&#65533;&#65533;}&#25320;$y&#65533;jb0y+u&#65533;S,G&#65533;h&#65533;f9&#65533;&#65533;*&#65533;&#65533;&#65533;&#65533; &#65533;&#65533;&#65533;&#65533;a&#65533;&#65533;R&#65533;R&#65533;\e	4&#65533;(&#65533;V&#65533;x&#65533;&#65533;a0&#65533;0~&#65533;n&#65533;&#65533;qT[&&#65533;!&#65533;&#65533;&#65533;&#65533;&#65533;&#65533;#&#65533;
&#65533;&#65533;&#65533;"*&#65533;J1&#65533;&#65533;&#65533;Q
&#65533;h&#65533;f/&#65533;&#65533;h$(&#65533;&#65533;<&#65533;&#65533;&#65533;&#65533;&#323;&#65533;ol&#65533;}@p9V&#65533;&#65533;}TUp&#65533;}tTe$F!&#65533;p0&#1125;&#1803;&#65533;k&#65533;s&#65533;&#65533;zWPUy&#65533;&#65533;&#65533;&#65533;&#65533;<G&#65533;&#65533;H&#65533;&#65533;L1&#65533;&#65533;{&#65533;l!&qH!&#65533;r0&#65533;C&#65533;0&#1788;&#65533;&#65533;3*&#65533;^&#65533;;&#65533;&#256;&#65533;&]K&#65533;5&#65533;&#65533;p&#65533;&#65533;`'a"	S&#65533;&#65533;&#65533;&#65533;P&#65533;&#65533;&#65533;&#65533;`V3v&l&#65533; &#65533;&#65533;&#65533;&#65533;5&#65533;&#65533;g&#65533;!&#65533;&#65533;&#65533;jp&#65533;&#65533;&#65533;0&#65533;28y&#65533;-&#65533; 1&#65533;&#65533;&#65533;c/{8&#65533;\&#65533;7&#65533;&#38945;k&#65533;&#65533;1 &#65533; 9&#65533;Z5c!z&#65533;H&#65533;A &#65533;&#65533;l&#65533;&#65533;&#65533;1&#65533;&#65533;&#65533;&#65533;&#65533;X&#65533;"jf# &#65533;(ug**r|0&#65533;&#1077;&#65533;:|&#65533;`&#65533;b&#65533;2&#65533; fSHP&#65533;N[&#503;oI&#65533;T&#65533;EqT&#65533;>&#65533;&#65533;&#1232;}&#65533;&#614;"&#65533;"C&#23081; &#65533;7P&#65533;&#65533;\@ap&#1819;y7&#65533;<&#65533;&#65533;&#65533;&#65533;&#65533;b&#65533;&#65533;&#65533;U&#65533;&#65533;fHl&#65533; &#65533;T&#65533;&#65533;Tm&#65533;mkaz&#65533;&#65533;&#65533;&#761;&#65533;{&#65533;q&#65533;3&#65533;&#65533;&#65533;<1&#65533;	&#65533;&#65533;&#65533;&#65533;&#65533;&#65533;&#65533;&#65533;C&#65533;&#65533;&#65533;&#65533;&#65533;&#65533;&#1706;;&#65533;&#65533;l&#65533;&#65533;lCp0C&#65533;&#65533;&#65533;H&#65533;FJHGF(})&#65533;&#65533;&#65533;&#65533;	[&#65533;mr.|&#65533;&#65533;sa
PI&#65533;qC&#65533;&#65533;/$wG&#65533;U`&#65533;e&#65533;H0&#65533;2!]@&#65533;r4&#65533;&#65533;&#65533;Y&#65533;}&#65533;&C&#65533;&#65533;:n&#65533;&#65533;2cV&#65533;&#65533;T PX&#65533;8sd>&#65533;p&#65533;_&#65533;*&#65533;&#65533;&#65533;<&#65533;*ab&#65533;C:&#65533;&#65533;&#65533;X&#65533;Q^"L&#65533;:&#65533;<&#65533;&#65533;&#65533;&#65533;aV&&#65533;!&#65533;&#65533;&#65533;
&#65533;
`	TJ&#65533;n&#65533;53C&#65533;7&#65533;&#65533;&#65533;'c&#65533; x&#65533;H&#65533;k!8&#65533;&#65533;&#65533;&#65533;&#65533;&#65533;d9&#65533;&#65533;3 8&#65533;&#65533;q=8&#65533;2&#65533;&#65533;&#1357;&#65533;8&#65533;&#65533;&#65533;&#65533;&#65533;@&#65533;&#65533;d&#65533;E&#65533;&#65533;&#65533;A1B<&#65533;C&#65533;&#65533;5B
0&#1642;`U> h&#65533;|&#65533;&#957;&#65533;&#65533;0\&#65533;&#65533;	5&#65533;&#65533;&#65533;&#65533;&#65533;]&#65533;&#65533;uz&#65533;&#65533;>&#65533;]}VP&#65533;S&#65533;`&#65533;&#1781;&#65533;&#65533;&#65533;&#65533;P&#65533;k'&#65533;&#65533;&#65533;&#65533;`#&#65533;F&#65533;&#65533;&#65533;2&#65533;]&#65533;e&#65533;&#65533;k&#65533;F&#65533;&#65533;&#65533;@z&#753;,)MY&#65533;&#65533;&#65533;&#1919;&#65533;&#1939;&#65533;&#65533;&#65533;&#65533;l1&#65533;&#65533;&#65533;&#65533;n&#65533;6&#65533;0&#65533;&#1017;&#65533;F&#65533;&#65533;$N&#65533;+&#65533;mA >&#65533;|&#65533;&#65533;&#65533;Y&#65533;&#65533;&#65533;D&#65533;&#65533;&#65533; &#65533;oLD&#65533;&#65533;*&#65533;&#635;&#65533;&#65533;&#65533;r &#65533;U&#65533;&#209;N&#65533;\&#65533;/R&#65533;F\R&#65533;\&#65533;Rg&#65533;&#815;&#65533;&#65533;sm(3&#65533;W&#65533;i[&#65533;&#576;&#65533;&#65533;&#65533;&#65533;&#65533;0&#65533;&#65533;&#65533;&#65533;`-&#65533;&#65533;&#65533;&#65533;|N A&#65533;jPN &#65533;f! &#65533; &#65533;&#65533;&#65533;&#65533;&#65533;&#65533;&#65533;&#65533;@&#65533;&#65533;
&#65533;a&#65533;&#65533;( $&#65533;&#65533;8&#65533;&#65533;	&#65533;&#65533;&#65533;a_&#1072;JP`&#1158;>!&#1562;&#65533;&#65533;&#65533;#KL&#65533;&#65533;&#65533;<&#65533;&#65533;&#65533;e&#65533;=]5&#537;&#65533;&#65533;s^&#65533;u}&#65533;f&#65533;m&#65533;W&#65533;`P(8/&#65533;&#65533;?&#65533;vgw&#65533;c&#65533;11:&#65533;&#65533;&#65533;&#65533;&#65533;&#65533;&#65533;&#65533;c&#65533;&#665;&#392;&#65533;qd Bd&#1075;p-&#65533;&#65533;T=
z&#65533;&#65533;&#65533;   0TP&#65533;h !&#65533;O&#65533;0	&#65533;1^&#65533; `&#65533;*&#65533;H&#65533;&#65533;&#65533;&#65533;&#65533;&#65533;&#65533;QD%m&#65533;&#65533;&#65533;&#65533;&#792;&#65533;z|& |_%&#65533;&#65533;XNj&#65533;&#65533;&#65533;&#65533;#X&#65533;&#1996;)&#65533;h&#65533;&#65533;#&#65533;&#65533;M{8M&#65533;^&#65533;P&#65533;&#65533; &#468;E${&#65533;&#194;&#65533;n&#65533;r&#65533;&#65533;&#65533;7&#65533;&#65533;&#65533;4&#65533;&#65533;?E&#65533;*X&#65533;&#65533;6E&#65533;&#65533;&#65533;&#65533;&#65533;&#65533;&#65533;(O&#65533;&#65533;,&#65533;)&#65533;7&#65533;&#65533;&#65533;&#65533;A&#65533;T&#65533;&#65533;g
Q &#65533;&#65533;7&#65533;&#65533;P&#65533;&#65533;TW&#65533;%&#65533;r-&#694;&#65533;\&#65533;&#65533;&#65533;&#1279;aPi&#65533;&#65533;&#65533;&#959;M*&#65533;&#65533;.&#65533;492&#65533;&#65533;1&#65533;&#65533;&#65533;\&#65533;&#65533;e&#793;5o&#65533;&#65533;&#65533;&#65533;g&#1057;E[&#65533;&#65533;&#65533;t&#65533;j&#65533;&#65533;&#65533;g&#65533;k6}2H&#65533;&#65533;&#65533;&#65533;8\&#65533;&#65533;n&#65533;&#65533;}c&#65533;&#65533;&#65533;&#65533;&#65533;(/&#65533;g[&#65533;&&#65533;&#65533;&#65533;.&#1780;L:A&#65533;W&#65533;!&#65533;&#65533;B&#65533;&#65533;&#65533;&_&#65533;&#65533;y&#65533;&#65533;&#1347;&#65533;&h&#319;&#65533;E&#65533;&&#65533;&#65533;|A
F&#65533;' &#65533;?qpC&#65533;&#65533;&#65533;&#65533;&#65533;&#65533;6&#65533;&#65533;&#65533;&#65533;&#65533;&#65533;&#65533;&#65533;+> (&#65533;&#65533;&#65533;&#65533;&#65533;&#65533;&#65533;m^&#65533;mn&#518;&&#65533;&#65533;L&#65533;&&#65533;&#65533;F&#65533;)&#65533;&#65533;Ql-?&#65533;&#65533;g[&#65533;&#65533;&#65533;&#65533;q&#65533;G(&#65533;&#65533;&#65533;&#65533;(h&#65533;&#65533;g&#65533;&&#65533;&#479;&#65533;&#65533;&#65533;&#65533;&#65533;&#65533;&#65533;k&#65533;8&#65533;&#65533;&#65533;K&	&#65533;  &#65533;&#65533;'&#65533;&#65533;&#65533;&#65533;&#65533;p&#65533;&#65533;&#65533;&#65533;&#65533;&#65533;&#65533;A&#65533;@&#65533;t&#65533;&#65533;&#65533;.	&#65533;BN=&&#65533;&#65533; X%&#65533; &#65533;"h&#65533;:G&#65533;'&#65533;&#65533;&@&#65533;&#65533;&#65533;!j&#65533;&#65533;^&#65533;&#65533;&#65533;X0&#65533;&#65533;(&#65533;&#65533;!&#65533;C3&#65533;&#65533;&#65533;h&#65533;&#65533;\	&#65533;CH&#65533; )&#65533;&#65533;_Q
&#65533;&#65533;&#65533;&#65533;ql!&#65533;&#65533;m&#65533;&#65533;x&#65533;h&#1673;B&#65533;+4L&#65533;&#65533;,&#65533;G$k9&#609;jQ)-X&#65533;AUcb&#65533;~Q&#65533;&#65533;x&#65533;&#65533;&#65533;0~&#65533;Ey&#65533;W&#65533;&#65533;Q&#11195;&#65533;2&#65533;&#65533;h&#65533;*&#65533;*O(&#65533;&#65533;PV-h&&#65533;fRd,&#65533;&#65533;2&#736;&#65533;j&#65533;^&#65533;&#65533;H&#65533;&#65533;~,(&#65533;b&#65533;&#65533;.&#65533;:&#65533;&#65533;nz&#65533;&#65533;&#65533;@&#65533;&#65533;(&#65533; 8tV&#65533;X&#65533;&#65533;zh&#65533;&#65533;6&#65533;4&#65533;b&#65533;'&#65533;&#65533;B&#65533;&#39125;&&#65533;&#65533;` ( (&#1248;)b&#65533;&#65533;Y&#65533;&#65533;&#65533;Y&#65533;g&#65533;&#65533;&#65533;G&#65533;Y&#65533;9&#65533;&#65533;a&#662;&#65533;&#65533;&#65533;&#1676;@&#65533;&#544;C&#65533;&#65533;&#65533;&#1779;&#65533;&#1134;&#65533;)&#65533;6&#65533;p&#65533;&#65533;L	b<&#65533;2 &#65533;&#65533;&#65533;)W&#65533;&#65533;&#65533;Q&#65533;&#65533;?&#65533;&#65533;&#65533;&#65533; q2C%:#&#65533;&#65533;&#65533;5
&#65533;S&#65533;&#65533;&#65533;C`&#65533; Uw0!&#65533;&#65533;[S&#65533;&#65533;>&#65533;&#65533;	sR4&#65533;&#65533;&#65533;&#65533;&#65533;&#65533;g&#65533;0y&#65533;&#65533;&#65533; ,&#65533;&#65533;&#65533;&#65533;&#65533;&#65533;Q&#65533;&#65533;'&#65533;n&#65533;&#65533;,y&#65533;D	M1Q
&#65533;e&#65533;4&#65533; &#65533;&#65533;V&#65533; R&#65533;~%GI&#450;&#65533;v&#65533;~&#65533;&#65533;&#65533;B:&#65533;D:&#65533;Q&#65533; &#65533;<&#65533;&#65533;&#65533;+ R&#65533;&&#65533;A P(&#65533;V/&#65533;b7;
&#65533;&#65533;T&#65533;&#65533;&#65533;&#65533;&&#65533;pVw&#65533;&#65533;?&#65533;@&#65533;l&#65533;&#65533; &#65533;x&#65533;e&#65533;8&#65533;4&#65533; &#65533;&#65533;!\D&#65533;3&#65533;D"$&#65533;F&#65533;&#65533;&#65533;lqD&#65533;&#65533;G&#65533;@&#65533;&#65533;\&!HIjA&#65533;&#65533;@n&#65533;&#65533;0&#65533;&#65533;&#65533;)&#65533; :&#65533;&#65533;&#65533;!1N&#65533;&#65533;&&#65533;&#65533;&#65533;n&#269;<8X&#172;b&#65533;&#65533;%&#65533;MT&#65533;&#65533;&#65533;&#65533;^9[&#65533;RH&#65533;x&#65533;2,A&#741;0&#65533;&#65533;&#65533;&#65533;&#65533;&#65533;AH&#65533;&#65533;(!
&#65533;&#65533;&#65533;&#65533;&#65533;-&#65533;t)&#65533;&#65533;&#65533;&#65533;$&#65533;&#65533;de+]&#65533;&#65533;&#65533;<-6P&#65533;kXS&#65533;&#65533;$w1D JA&#65533;&#65533;pk&#65533;&#65533;	`&#65533;]h&#65533; &#65533;&#65533;&#65533;&#65533;&#194;(G3;X&#65533;&#1702;`&#65533;&#65533;!&#65533;&#65533;f7&#65533;&#601;&#65533;&#65533;cs&#65533;hO9&#65533;3&#65533;&#65533;?&#65533;)H}F&#1033;%( &#65533;&#65533;&#65533;$ 1&#65533;&#65533;KD&#65533;;H2&#65533;Lp &#65533;&#65533;X&#65533;AC!F&#65533;l&#65533;9&#65533;&#65533;&#65533;&#65533;Q&#65533;g&#65533;w&#219;Z&#65533;&#65533;PQ&#65533;h2&#65533;l&#65533;@5&#65533;&#65533;&#65533; &#65533;&#65533;&#65533;&#65533;@$#b &#65533;&#65533;&#65533;&#65533;d)nJ (A&#65533;&#65533;&#65533;&#51209;KL
&#65533;C&#1028;>&#65533;&#65533;&#65533;L&#65533; &#154;&#65533;&#65533;&#65533;&#65533;dz,&#65533;&#65533;-Y&#65533;&#65533;M`&#65533;
 p &#65533;&#65533;C&#65533;&#65533;&#65533;&#65533;&#65533;&#65533; &#65533;ED&#65533;`&#65533;%n&#65533;&#65533;&#65533;&2	&#65533;
&#65533;*&#65533;s0&#65533;
}p&#65533;Y&#65533;&#65533;/&#65533;&&#65533;&#65533;Q H#&#65533;`&#65533;'&#65533;&#65533;&#65533;&#65533;&#65533;Y,A&#65533;`&#65533; Z&#65533;&#65533;FDj &#65533;GL&#65533;&#65533;A&#65533;a
|$$&#65533;0F&#65533;p&#65533;&#65533;&#65533;&#65533;cn@e^&#65533;&#65533;&#65533;&#65533;b)&#65533;.&&#65533;&#65533;&#65533; m|&#65533;	B&#490;d&#65533;W&#65533;&#65533;1bA&#640;&#65533;a[&#65533;&#65533;RE&#65533;~&#65533;-&#65533;L&#65533;&#65533; 7&#65533;&#65533;D,(	B&#65533;&#65533;B(B,&#65533;3f&#65533;	&#65533;4&#65533;{{_&#65533;&#65533;3P&#65533;(k&#65533;vK&#65533;&#65533;&#65533;5&#65533;0&#65533;\&#65533;&#65533;&#65533;&#65533;2
B&#65533;&#65533;E&#65533;&#65533;(q&#65533;C&&#65533;&#65533;9&#65533;0&#434;sL:&#65533;t&#65533;&#65533;&#65533;&#65533;Ab&#65533;&#65533;&#65533;&#65533;&#65533;&#65533;?&#1312;_&#65533;&#65533;pe&#65533;&#65533;&#65533;&#65533;r&#65533;Sr9'A @&#65533;t&#65533;W&#65533;&#65533;1j&#65533;=Rj&#65533;2R&#65533;(&#65533;`&#65533;&#65533;@&#65533;Ra&#65533;&#65533;&#65533;&#65533;	&#65533;&#65533;2T&#65533;E&#65533;x&#65533;&#65533;&#65533;&#65533;&#65533;&#65533;&#65533;C&#65533;V&#65533;&#65533;R&#65533;&#65533;?&#65533;&#65533;&#65533;*`'` H7&#65533;&#65533;&#65533;&#65533;})&#65533;&#65533;&#65533;&#65533;L<&#65533;&#65533;&#65533;^*P&#859;@&#65533;&#65533;} &#65533;&#65533;&#65533;&#65533;1h&#65533;&#65533;a&#65533;f&#65533;&#65533;?8
=&#65533;&#65533; q&#65533;&#65533;H&#65533;&#65533;&#65533;J&#65533;?&#65533;(RL` (B|&#65533;!&#65533;&#65533;Lh&#65533;n&#65533;>&#65533;&#65533;%&#65533;L^b*UA&#65533;bB&#65533;&#65533;Y&#65533;*&#65533;&#65533;&#65533;G6L@+&#65533;&#65533;&#65533;&#65533;*&#65533;&#65533;Ze&#65533;&#65533;qA&#65533;&#65533;&#65533;T&#65533;g=4$
&#65533;-&#65533;wt&#65533;&#65533;&#65533;6&#65533;&#65533;Yi&#65533;
&#65533;&#65533;&#65533;&#65533;e
n&#65533;&#65533;1&#65533;6HR X&#65533;&#65533;+QF'&#65533;&#65533;&#65533;&#65533;&#65533;&#65533;&#65533;b&#65533;NXzF1&#65533;d&&HU&#65533;&#1806;&#65533;&#65533; &#65533;#&#65533;X4&&#65533;&#65533;&#65533;%&#65533;&#25930;ULv&#65533;&#65533;&#65533;n&#142;&#65533;&#65533;|&#65533;&#65533;&#65533;B))&#65533;x&#65533;,0&#65533;_HK&#65533;X(.&#65533;&#1356;{,&#65533;c&#65533;G}&#65533;f&#65533;&#65533;&#65533;[&#65533;R&#65533;&#65533;&#65533;f&#262;&#65533;&#65533;`&#65533; &#65533;&#65533;&#65533;&#65533;T&#65533;%&#22632;&#65533;&#65533;p&#65533;&#65533;a&#65533;H%&#65533;lNe&#65533;&#65533;&#65533;Z&#998;pAjf&#65533;S &#65533;A&#65533;&#65533;!&#65533;&#65533;&#65533;'^&#65533;&#65533;_&#65533;&#65533;'&#65533;&#65533;)&#65533;}$&#65533;&#65533;&#304;&#65533;X &#65533;Q&#65533;&#65533;Ez&#65533;qH@&#65533;&#65533;!&#65533;&&#65533;&#65533;&#65533;?Tm&#65533;&#65533;g&#65533;&#65533;?Zs0&#65533;&#65533;i5&#65533;!Q3`&#65533;0&#65533;&#65533;X&#65533;&#65533;K&#65533;C%e&#65533;&#65533;?&#65533;.&#65533;3Q&#65533;&#65533;&#65533;&#65533;"&#65533;#&#65533;&#65533;Fjv&#65533;&#65533;&#65533;H&#65533;A&#65533;&#65533;l&#65533;T&#65533;&#65533;AK&#65533;SA&#65533;W&#65533;tPUL&#65533;&#65533;jEjTDW01&#65533;D&#65533;Qx&#65533;&#65533;&#65533;x&#65533;36&#65533;T&#65533;	&#65533;`&#65533;&#65533;[&#1449;&#65533;y&#65533;&#65533;&#65533;&#65533;2&#65533;0&#65533;gX6&#65533;"&#65533;&#65533;&#65533;&#65533;zh1&#65533;&#65533;B&#65533;&#65533;2&#65533;m*&#1714;&#1104;&#65533;0.&#65533;&#65533;!&#65533;H&#65533;O&#65533;&#432;A&#65533;&#65533;"&#65533;&#65533;h&#65533;&#65533;}&#1015251;&#65533;&#65533;&#65533;<&#65533;&#65533;*&#65533;@&#65533; &#65533;NP&#65533;(&#65533;&#65533;&#65533; &#65533;P&#65533;w&#65533;8&#65533;H#&#65533;&#65533;&#65533;&#65533;.&#65533;Y&#65533;#<&#65533;&#65533;&#65533;&#65533;.&#65533;&#65533;.!&#65533;9&#65533;06&#65533;&#1098;&#65533;	&#65533;&#1898;.&#65533;s&#65533;&#65533; &#65533; &#65533;&#65533;&#65533;&#65533;+&#65533;&#65533;&#65533;8&#65533;&#65533;&#65533;&#65533;X&#65533;+Q1&#65533;/H&#65533; &#65533;&#65533;&#65533;&#696;) &#513;&#363;DKD&#65533;&#65533;[&#65533;&#65533;&#65533;%&#65533;0&#65533;&#65533;/\&#65533;&#65533; &#65533;&#65533;&#1036;&#1599;&#65533;C?&#65533;&#65533; b &#65533;0&#65533;&#65533;&#65533;0,&#65533;X&#65533;&#65533;;&#65533;H&#65533;&#65533;b,&#65533;s]`m&#65533;E&#65533;b&#65533;&#65533;d0&#65533;cL&#65533;/HD&#65533;" bw@&#65533;&#65533;K&#65533;&#65533;K&#65533;&#65533;&#65533;l4r&#65533;&#65533;&#65533;+&#65533;0&#65533;&#65533;&#65533;)&#65533;b&#65533;&#1216;J&#65533;&#65533;M&#65533;&#65533;(	&#65533;Z&#65533;+>P ]3v0F&#65533;(&#65533;h&#65533;k&#65533;th&#65533;&#65533;(F&#65533;&#1025;p&#65533;i&#65533;&#65533;{	&#1657;"S&#65533;&#65533;&#65533;&#810;&#65533;&#65533;&#65533;&#65533;&#65533;Q;&#65533;&#65533;>)&#65533;&#65533;3&#65533;&#65533;&#65533;+&#65533;;&#65533;&#65533;&#65533;&#65533;&#65533;&#65533;C9&#65533;&#65533;&#65533;&#65533;&#65533;*&#1595;@&#65533;&#35454;3&#65533;yX&#65533;&#65533;{&#65533;y&#65533;J&#65533;&#65533;*&#65533;)&#65533;Q&#65533;&#65533;&#65533;I0&#65533;&#65533;&#65533;y&#65533;&#65533;@p&#65533;1&#65533;:&#65533;&#65533;-&#65533;DU&#65533;9&#65533;&#65533;#&#65533;&#1089;MQqzj&#65533;&#65533;l8&#65533;&#65533;6&#65533;&#65533;8&#65533;&#65533; X&#65533;p&#65533;l&#65533;&#65533;&#65533;&#65533;&#65533;j#K&#65533;&#65533;&#65533;j&#65533;&#65533;&#65533;Np&#65533;&#65533;b&#65533;A{#&#65533;&#65533;&#65533;&#65533;h&#1591;~&#65533;&#65533;&#65533;&#65533;&#65533;C!&#65533;&#65533;Z&#65533;&#65533;&#65533;&#65533;p&#65533;N&#65533;-&#65533; ;&#65533;S&#65533;&#65533;&#65533;p&#65533;(1&#65533;
&#65533;&#65533;
4&#65533;
&#65533;&#65533;&#65533;1&#65533;

&#65533;9&#65533;&#65533;
&#65533;&#65533;&#65533;.&#65533;&#65533;&#646;&#65533;&#65533;K9&#65533;R&#65533;>&#65533;&#65533;&#65533;&#941;&#65533;&#65533;&#65533;J&#65533;*&#65533;C&#65533;&#65533;
&#65533;`&#65533;1&#65533;&#65533;0&#65533;0Ma&#65533;`&#65533;&#65533;kO&#65533;8sM&#65533;D[&#65533;DMT&#65533;&#65533;&#65533;&#65533; &#65533;&#65533;~&#65533;&#65533;h&&#65533;&#65533;&#65533;&#65533;l&#65533;p&#65533;p&&#65533;D&#65533;h&#65533;&#65533;0&#65533;&#65533;&#65533;&#65533;&#65533;8&#65533;&#65533;B&#65533;&#65533;d&#65533;&#664;&#65533;78&#65533;&#65533;8&#65533;P&#65533;h Nh =(&#65533;P&#65533;&#65533;P&#65533;&#65533;&#65533;&#656;&#65533;&#65533;,Q&#65533;&#65533;1&#65533;h&#65533;tj&#65533;a'&#65533;&#65533;kx'Z&#65533;b&#65533;&#65533;)=&#65533;p&#65533;!&#65533; 0&#65533;,&#65533;&#65533;`,PJT>&#65533; &#65533;`$&#65533;&#65533;&#65533;1u&#65533;!&#65533;&#65533;A$&#65533;&#65533;&#65533;D&#65533; &#65533;&#65533;&#65533;q&#65533;t@&#65533;=&#65533;&#65533;8X&#65533;&#65533;&#65533;&#1864;&#65533;&#65533;&#65533;&#65533;&#65533;&#65533;&#65533;Q&#65533;&#65533;")&#65533;+(&#65533;&#65533;&#65533;&#65533;&#722;h&#65533;b&#65533;)&#65533;3&#65533;&#65533;&#65533;A&#65533;&#65533;&#65533;+&#65533;&#65533;s&#65533;&#65533;&#65533;&#65533;x&#65533;+&#65533;&#65533;&#65533;2&#65533;4&#65533;&#1652;&#65533;! &#65533;!U&#65533;&#65533;&#65533;!p&#65533;T&#65533;)m&#65533;&#65533;K&#65533;k3&#65533;k&#65533;&#65533;lD	&#65533;,&#65533;&#65533;&#65533;t&#65533;&#65533;&#65533;U_E&#65533;&#65533;4&#65533;^&#65533;&#65533;&#65533;rD&#65533;	&#65533;&#65533;B^@&#65533;&#65533;&#65533;o!&#65533;&#65533;"&#65533;$&#65533;&#65533;&#65533;"&#65533;&#65533;*&#65533;&#65533;N&#65533;&#65533; 8&#65533;*&#65533;&#65533;&#65533;&#65533;B&#65533;&#65533;&#65533;&#65533;B&#65533;X&#65533;&#65533;&#65533;yM&#65533;&#65533;RS&#65533;&#65533;&#1754;VkQ&#1424;&#65533;|&#1872;o&#65533;&#65533;~&#65533;&#65533;&#65533;&#65533;X&#65533;&#65533;X"&#65533;X&#65533;&#65533;&#65533;&#65533;&#1513;@&#65533;!&#65533;$B-&#65533;.&#1328;e&#65533;&#65533;&#618;&#65533;&#65533;&#65533;N&#65533;@&#65533;KD0&#65533;&#65533;F&#65533;&#65533;&#65533;Y&#65533;&#65533;&#65533;[&#65533;C&#1513;&#65533;&#65533;&#65533;&#65533;&#65533;!6&#65533;&#65533;&#1602;&#65533;&#65533; Q&#65533;&#65533;h&#65533;&#65533;`&#1580;&#65533;%t&#65533;l&#65533;&#65533; &#65533;[$}&#65533;}x&#1666;hZ	&#1036;&#65533;iZ&#65533;&#65533;&#1723;2&#65533;&#65533;&#65533;sc&#65533;a&#65533;+&#65533;Y&#65533;&#65533;&#65533;qt&#65533;&#65533;&#65533;2&#561;H&#65533;n&#65533;&#65533;k&#65533;&#65533;H!&#65533;&#65533;&#65533;U&#65533;&#65533;HE&#65533; &#65533;4&#65533;&#65533; &#65533;	&#65533;&#65533;&#65533;&#65533;	A&#65533;&#65533;)3&#65533;;&#65533;&#65533;&#513;^&#517;&#65533;P3&#65533;Z&#65533;&#65533;&#65533;{&#65533;"O)&#65533;&#65533;)	&#65533;=A&#65533;Cx1?@&#65533;&#65533;&#65533;&#65533;L#&#65533;&#65533;e&#65533;&#65533;p&#65533;sG$&#65533;4&#65533;&#65533;&#65533;&#65533;
&#65533;&#65533;2&#65533;e &#65533;HS&#65533;H&#65533;)&#65533;&#65533;&#65533;8H&#65533;&#65533;&#65533;)&#65533;+P&#65533;y&#65533;&#65533;&#65533;&#65533;)4&#65533;&#65533;H &#65533;&#65533;&#65533;&#65533;I&#65533;&#65533;M&#65533;x%@AP&#65533;&#65533;&#1901;)&#65533;&#65533;m&#65533;9 \	&#65533;&#65533;&#65533;&#65533;&#65533;K &#65533;&#65533;G&#65533;K&#65533;x&#65533;S&#65533;U&#65533;*&#65533;&#65533;&#65533;W&#65533;A&#65533;&#65533;&#1538;#&#65533;&#65533;&#65533;(RV&#65533;jV&#65533;&#65533;V#\"(z&#65533;j&#65533;&#65533;y  &#65533;j%&#65533;&#65533;g&#65533;x&#65533;&#65533;&#65533;$M&#65533;&#65533;I&#65533;	&#65533;&#65533;J&#65533;9&#65533;&#65533;kWHC&#65533;D&#65533;Z&#65533;,|&#65533;aVL&#65533;X9&#65533;&#65533;&#65533;&#1680;&#65533;X&#1541;&#65533;&#65533;}&#65533;a&#65533;&#65533;&#65533;&#65533;&#65533;&#65533;pY&#65533;&#65533;`&#65533;yc+&#65533;&#65533;&#1666;&#65533;"&#65533;^4&#65533;&#65533;(&#817;&#65533;b&#355;jd&#65533;&#65533;&#65533;[
E&#65533;&#65533;j@&#65533;&#65533; }x&#65533;&#752;&#879; &#65533;4~c7&#65533;&#65533;o&#65533;'M8M2tMP&#65533;)&#65533;\t&#65533;YQ&#65533;&#65533;H&#65533;&#65533;,#d&#65533;Q$#p#&#65533;&#65533;8&#16560;&#65533; 0Y-&#65533;d&#65533;&#1649;r&#65533;&#65533;&#65533;d&#65533;`&#65533;&#65533;&#65533;&#65533;&#65533;&#65533;&#65533;&#65533;&#65533;[!&#65533;&#65533;U&#65533;&#65533;&#65533;Y&#65533;)&#65533;&#65533;&#65533;E&#65533;&#65533;&#65533;<`&#65533;&#65533;d&#65533; d@&#65533;&#65533; 0&#65533;&#65533;&#65533;5&#65533;1AP%&#65533;{!U&#65533;&#65533;/&#65533;&#65533;`&#65533;l.&#65533;&#65533;&#65533;&#65533;)(!A&#65533;-0
)h&#65533;`i5Ku&#475;&#771;&#65533;*'X&#65533;&#65533;&#65533;&#65533;H&#65533;&#65533;C&#65533;]&#65533;)*&#65533;&#65533;&#65533;U&#65533;y&#65533;>&#65533;&#65533;V&#65533;*&#65533;r&#65533;?&#65533;&#65533;&#65533;)V&#65533;&#65533;HH&#65533;H+h&#65533;U^&#65533;6I&#65533;^]:. #d&#12930;p&#65533;&#65533;&#65533;&#65533;!&#65533;&#65533;9&#65533;hx&#65533;&#65533;m&#646;Z&#65533;\&#65533;,&#65533;&#65533;R2]$&#65533;&#65533;t*&#65533;&#65533;t77&#65533;&#65533;&#65533;0&#65533;&#65533;c&#65533;&#65533;&#1479;&#1040;&#396;&#65533;~&#65533;%&#65533;&#1474;+	&#65533;z&#65533;.&#65533;"&#65533;&#65533;"!`g&#65533;&#65533;P-&#65533;1&#65533;&#65533;8&#65533;;^&#65533;&#65533;<&#65533;&#65533;t&#65533;9&#65533;8SC&#65533;&#65533;&#65533;&#65533; &#65533;&#65533;&#65533;&#65533;&#65533;ZUyb&#65533;pk&#65533;Y&#65533;&#65533;&#65533;TA&#922;s&#65533;q1&#65533;#&#65533;&#65533;($&#65533;p&#65533;&#65533;&#65533;&#65533;&#65533;%?&#65533;&#65533;|&#65533;&#65533;+&#65533;d&#334;&#65533;&#65533;&#65533;&#65533;&#65533;&#736;%&#65533;9OR$&#65533;&#65533;A&#65533;&#65533;t&#1089;T&#65533;&#65533;_&#65533;&#65533;&#65533;F&#65533;5P6&#65533;&#65533;&#65533;-&#65533;&#65533;q&#65533;/H&#65533;xe&#65533;&#65533;>>P&#65533;&#65533;&#65533;P&#65533;&#65533;@D&#65533;&#65533;&#65533;&#65533;, &#65533;H6&#65533;&#65533;.&#65533;)&#65533;&#531;&#65533;&#65533;d)&#65533;&#65533;1&#65533;V(&#65533;&#65533;&#1549;Qz&#65533;&#65533;"=&#65533;&#65533;&#65533;&#65533;d&#65533;
&#65533;+`&#65533;&#65533;&#65533;U&#65533;&#65533;`&#65533;R K `T&#65533;&#65533;&#65533;&#65533;&#65533;p&#65533;&#1660; &#65533;&#65533;&&#65533;&#65533;0@&#65533;	&#65533;G&#65533;&#65533;&#65533;&#65533;5 /&#1086;&#65533;S&#65533;&#65533; &#65533;&#65533;&#65533;&#65533;&#65533;&#65533;(;9&#65533;59&#65533;&#65533;&#65533;&#65533;D&#65533;s6*&#65533;&#65533;)&#65533;,&#65533;[&#65533;[&#65533;@&#65533;&#65533;&#65533;6&#65533;1&#65533;&#65533;G&#65533;8w&#65533;QQ&#65533;K&#65533;&#65533;.&#65533;0&#65533;m2&#65533;`&#65533;&#65533;&#65533;j&#65533;&#65533;6p&#65533;&#65533;i&#65533;>~&#65533;&#65533;M&#65533;S&#65533;&#65533;l&#65533;$&#65533;&58&#65533;f&#65533;&#65533;D&#65533;g&#65533;V&#65533;"j%4&#65533;Hj&#65533;&#65533;"p &#65533;W&#65533;&#65533;&#65533;&#65533;&#65533;&#65533;8&#65533;~?&#65533;v&#65533;&#65533;7&#65533;&#65533;9*&#65533;&#65533;&#65533;&#65533;1tQQ y&#65533;&#65533;&#65533;&#65533;&#65533;nk&#65533;Y&#65533;&#65533;56&#65533;r&#48866;&#65533;8dC9&#65533;&#65533;5\C}p&#65533;&#65533;xa&#65533;&#65533;&#65533;"&#65533;X! 
&#63756;&#65533;&#65533;&#65533;&#65533;"H`&#65533;uo&#669;&#65533;&eO&#65533;&#65533;u&#65533;&#65533;&#65533;&#65533;u&#65533;p&#65533;,&#65533;&#65533;y.&#65533;&#65533;&#65533;&#65533;,&#65533;&#65533;&#65533;c&#65533;&#65533;&#65533;&#65533;^'&#65533; &#65533;vB&#65533;I&&#65533;l&#65533;un')&#65533; w&#65533;&#65533;&#65533;&#65533;K&#65533;&#65533;&#65533;&#65533;&#65533;`&#65533;[&#65533;P&#65533;&#264;&#65533;QZv&#65533; &#65533;&#65533;Z&#65533;;&#65533;o(&#65533;e3 tp&#65533;&#65533;a&#65533; &#65533;r&#65533;!&#555;0C&#65533;&#65533;&#65533;&#65533;4&#65533;~5&#65533;C,&#65533;; 5&#65533;&#65533;;&#65533;&#65533;nHp&#65533;&#65533;&#65533;&#65533;]i 9&#65533;&#65533;I&#65533;&#65533;&#65533;< &#1795;(y-&#65533;&#65533;t&#65533;&#65533;&#65533;&#65533;&#65533;@&#65533;X&#65533;P&#65533;+&#65533;+&#65533;&#65533;/^&#65533;@&#1313;/&#65533;A&#65533;&#65533;&#65533;&#65533;88JB+*(&#65533;#&#65533;&#65533;&#65533;P&#65533;&#65533;&#65533;u&#65533;J%&#65533;P&#65533;9&#65533;_&#65533;&#65533; U&#65533;&#65533;U7&#65533;&#65533;&#65533;`&#65533;&#65533;8&#65533;&#65533;&#65533;!&#65533;x&#65533;;&#65533;&#65533;r&#65533;&#65533;1@&#65533;(0&#65533;r&#65533;&#65533;,&#65533;6t&#65533;&#65533;o	-^P&#65533;g%&#65533;n!&#65533;&#65533;qN&#65533;vbPHUK&#65533;(&#65533;s;wy&#65533;&#65533;
h&#65533;0&#65533;&#65533;&#65533;s7tn&#65533;&#1194;&#65533;RD&#65533;&#1527;3&#65533;&#65533;&#65533;&#1031;(P&#65533;
! &#65533;c&#65533;4&#65533;}&#65533;&#65533;&#65533;4&#65533;&#65533;&#65533;}A"&#65533;Qk&#1927;&#65533;&#65533;z9?&#267;##v,&#65533;&#1282;&#65533;X&#65533; &#65533;at,x&#999;0%&#65533;v&#65533;g&#65533;i&#65533;&#276;&#65533;%&#65533;&#65533;&#65533;[G&#65533; @&#65533;&#65533;R,&#65533;&#65533;&#65533;&#65533;_&#65533;8&#65533;&#65533;&#65533;&#65533;>C]&#65533;&#65533;W`&#65533;&#736;Ys&#65533;&#65533;&#65533;&#65533;+h&#65533; &#132;
2l@ &#65533;3 &#65533;&#65533;"&#396;7r&#65533;&#65533;&#65533;#&#528;G&#65533;T&#65533;$IA#L&#65533;&#65533;PF&#1077;&#65533;'#&#65533;&#6275;&#65533;&#65533;;&#65533;&&#65533;&#65533;, &#65533;&#65533;&#65533;&#65533;0&#65533;`B&#65533;:n&#65533;{A&#65533;&#65533;&#65533;d`b&#513;&#65533;&#65533;&#65533;&#65533;&#65533;&#65533;2&#65533;D&#65533;o	&#65533;d&#65533;&#65533;%&#65533;&#65533;-&#65533;M&#65533;-&#65533;&#65533;LhPHd&#990;D&#65533;M&#65533;4&#65533;_&#65533;t&#65533;&#65533;&#65533;o&#65533;?&#65533;&#65533;&#65533;&#289;&#65533;j 4&#65533;Y|&#882;&#65533;&#65533;&#65533;&#65533;&#65533;/P&#65533;@&#65533;&#65533;&#65533;&#65533;p&#65533;+Wn&#65533;&#65533;o&#65533;&#65533;&#65533;&#65533;A9R&#65533;HG&#65533;:&#65533;&#65533;9&#65533;<&#65533;, &#65533;C&#65533;\/0&#65533;04'&#1151;9}&#65533;&#65533;&#65533;&#65533;pU-&#65533;	&#65533;g |{&&#65533;&#65533;&#65533;&#65533;&#65533;&#65533;?C5&#65533; &#65533;&#65533;B)\&#65533;&#65533;?&#65533;(&#65533;?|P&#65533;&#65533;B&#65533;&#65533;EG<&#65533;C&#65533;6$LS&#65533;6&#65533;&#65533;&#65533;2(&#65533;e&#644;&#65533;&#65533;BA&#65533;T&#65533;&#65533;/P0ya&#65533;&#952;&#65533;2&#65533;HQ\&#65533;qB&#65533;)A
9$&#65533;D&#65533;&#65533;A$&#65533;&#65533;O&#65533;&#65533;#(PE&#65533;&#65533;?BJA&#65533;( &#65533;&#65533;&#65533;h&#65533;&#65533;&#65533;PeUcd&#65533;&#65533;
)p(c&#65533;&#65533;0&#65533;&#65533;;:&#1281;)(&#65533;	&#832;&#65533;?\&#65533;&#65533;)[ x(&#65533;&#65533;*&#65533;(&#65533;&#65533;&#65533;&#65533;&#65533;&#65533;fTMlT&#65533;&#997;	i&#65533;	B'&#65533;&#65533;VA&#65533;%t&#65533;(&#65533;`&#65533;&#65533;&#65533;JT&#65533;9&#65533;&#65533;j&#65533;&#65533;&#65533;:+&#65533;&#65533;&#65533;&#65533;tPL&#65533;&#65533;&#65533;J5&#65533;&#65533;RA&#65533;D&#65533;?.]&#65533;5$&#65533;&#65533;1&#65533;&#65533;&#65533;~&#65533;&#65533;@aMA&#65533;Bo|P&#65533;[r&#65533;p&#65533;&#65533;&#65533; /\&#65533;V&#65533;&#65533;&#65533;&#65533;?j&#65533;t&#65533; a(PB&#65533;&#342;&#65533;&#65533;	&#65533;&#65533;X&#65533;&#65533;&#65533;py~&#65533;&#65533;&#65533;(\&#65533;j&#65533;dYb&#65533;X0&#65533;p&#65533;BE&#65533;&#65533;&#410;pz&#65533;&#65533;&#65533;mP&#65533;&#65533;*I&#65533;Nj&#65533;Q&#65533;&#65533; &#65533;&#65533;&#65533;A&#65533;&#65533;&#65533;&#65533;&#65533;E&#65533;i0t&#65533;p/&#65533;&#65533;2&#65533;Q\m&#65533;%4&#65533;m&#65533;&#65533;Gz  G8&#65533;&#65533;v+&#65533;&#65533;&#32855;&#65533;-&#65533;&#65533;7%&#1154;|N&#65533;7&#65533;	wX&#65533;&#65533;.&#65533;&#65533;+&#65533;vH|&#65533;&#65533;5n&#65533;&#65533;&#65533;Et&#65533;_&#65533;?&#65533;&#65533;&#65533; ]&#1617;&#1071;A"&#65533;R=&#65533;&#65533;&#65533;)qP#S&#65533;&#65533;&#65533;%C&#65533;&#65533;&#65533;4:&#65533;&#65533;&#65533;&#65533;vX&#65533;&#65533;?&#65533;&#65533;#&#65533;Y&#1614;&#65533;&#65533;&#65533;&#65533;&#65533;	'&#65533;&#65533;d&#65533;&#65533;&#65533;d&#65533;&#65533;f&#65533;?XB&#65533;%&#65533;&#65533; &#65533;%B7&#65533;;&#65533;&#65533;l"&#65533;%&#65533;d&#65533;2&#65533;}&#384;P,Q&#65533;C	&#65533;&#65533;&#65533;&#65533;)8&#65533;y&#65533;G&#65533;
X&#65533;A&#65533;]+&#65533;&#65533;&#65533;&#65533;&#65533;}xd)&#27681;P5&#65533;&#65533;&#65533;&#65533;&#65533;&#65533;&#65533; &#65533;-&#65533;&#65533;.&#65533;#o@_&#65533;&#1165;W&#65533;&#65533;BHr&#65533;&#65533;bDH&#65533;&#65533;Z&#65533;&#65533;&<aH&#65533;&#65533;&#65533;&#65533;dW/Y&#65533;&#65533;e&#65533;aPa'&#128;&#65533;&#65533;0&#256;&#65533;B&#65533;&#65533;&#65533;&#65533;&#65533;&#65533;<&#65533;&#65533;?b1!|&#65533;&#65533; &#65533;>  5&#65533;4&#65533;&#65533;&#65533;#&#65533;&#65533;`+&#65533;C\&#65533;&#65533;&#65533;&#65533;OQ&#65533;&#65533; &#65533;&#65533;&#65533;&#65533;	&#65533;&#65533;&#65533;f&#65533;&#65533;&#65533; 
&#65533;&#65533;NaG&#65533;!z&#65533;&#65533;qr&#65533;l!h &#65533;Ax&&#65533;&#812;!&#65533;H&#65533;?&#65533;&#65533;H&#65533;'8&#65533;H&#65533;d@F&#65533;4F&#65533;&#65533;&#65533;&#261;20jA&#65533;&#65533;&#65533;Vp&#65533;?T &#65533;&#65533;d&#65533;<>(&#65533;&#65533;\&#65533;&#65533;&#65533;&#65533; &#65533;&#65533;&#65533;/&#65533;A&#65533;&#65533;A!@D&#65533;&#65533;.p&#65533;3&#65533;#
&#65533;&#65533;Dr7&#65533;&#65533;'&#65533;;&#65533;&#65533;&#65533;`&#65533;;&#65533;0F&#65533;2&#65533;"JY&#65533;6^P%&#65533;&#65533; $B&#65533;6w&#65533;~|N&#65533;&#65533;8&#65533;/&#65533;#&#65533;&#65533;&#65533;&#65533;&#65533;&#65533;;+ &#65533;&#65533;&#65533;*H&#65533;x&#65533;;&#65533;
tw B&#65533;&#65533;&#65533;L&#779;JUb&#65533;&#65533;&#65533;%
8&#65533; P&#65533;&#65533;&#294;1a&#65533;*[&#1242;&#65533;4/Pl&#65533; [R&#65533;!&#65533;|o&#65533;&#65533;W&#65533;&&#65533;X(&#65533;A &#65533;&#465;&#65533;&#65533; aP&#65533;#P&#65533;&#1317;2&#65533;Q&#65533;(&#65533;S&#65533;&#65533;&#65533;LU&#65533;%(.&#65533;\l-&#65533;&#65533;jA&#65533;
VU$&#65533;&#65533;&#65533;&#65533;?&#1050;&#65533;&#65533;ukiA	F&#65533;&#65533;&#65533;&#65533; &#65533;&#65533;&#65533;&#65533;M&#65533;t&#65533;&#65533;Ak&#65533;|\&#65533;VsUX&#65533;M&#65533;C&#65533;elA&#65533;&#65533;h&#65533;&#65533;M&#65533;,feu]&#65533;$X*daga&#65533;&#65533;&#65533;d&#65533;
T&#65533;B\S&#65533;&#65533;&#65533;K&#65533;AVQ2q&#65533;bA&#65533;&#65533;&#65533;&#65533;@&#65533;z)@&#65533;&#65533;Zn&#65533;t&#65533;&#65533;&#65533;h&#65533;&#65533;&#65533;&#65533;!&#288;&#65533;8&#65533;)&#65533;&#65533;\&#65533;&#65533;\/&#65533;&#65533;)&#65533;&#65533;&#65533;t&#65533;&#65533;&#65533;&#65533; &#65533;i]t&#65533; h&#65533;e&#65533;K
4&#65533;1&#65533;&#65533;MAJ6&#65533;&#65533;&#65533;w!&#65533;&#65533;&#65533;&#65533;&#65533;&#65533;(2&#65533;YV&#65533;H&#65533;&#65533;c'&#65533;&#65533; &#65533;E&#65533;&#50307;H&#451;&#65533;3&#65533;g&#65533;&#65533;Tr #&#65533;&#65533;&#65533;f'~p&#65533;v&#65533;5&w&#65533;&#65533;" &#65533;V&#65533;&#65533;&#65533;&#65533;&#65533;&#65533;O&#65533;A&#65533;m&#65533;&#65533;f&#65533;&#65533;-$ a&#65533;:H
&#65533;p&#65533;/U|K&#65533;f`("&#65533;`&#65533;&#65533;&#65533;&#65533;&#65533;&#65533;CBz&#65533;8&#65533;iNS&#65533;eD&#65533;Xg;O&#65533;&#65533;&#881;&#65533;EX&#65533;&#65533;&#65533;&#65533;E&#65533;CQ(&#65533;?
&#65533;&#65533;&#65533;*&#65533;N+&#65533;&#65533;&#65533;\&#65533;&#65533;&#65533;"v
1&#65533;	&#65533;&#65533;Lg( &#65533;&#899;F&#65533;&#65533;&#65533;(1&#65533;&#65533;&#65533;(&#65533;&#65533;W&#65533;6&#65533;&#65533;x[2&#65533;&#65533;W&#65533;I[4&#1182;(7&#65533;0&#1221;&#65533;e&#65533;=&#65533;C (6&#65533;&#65533;&#65533;	&#65533;&#65533;}Z#d&#65533;&#1462;&#65533;,+2&#65533;&#65533;h&#65533;&#65533;04&#65533;a&#65533;a&#65533;;&#65533;c&#65533;&#65533;&#65533;&#65533;&#1057;Afj
Q@#&#65533;7&#65533;x&#65533;'	&#65533;&#65533;&#65533;&#221;&#65533;&#65533;&#65533;&#65533;&#65533;.&#65533;&#65533;5q&#65533;[&#65533;&#65533;&#65533;"&#65533;!KZ&#65533;+&#65533;
&&#65533;&#65533;&#65533;J&#65533;o&#65533;&#65533;&#65533;OX&#65533;BlPq#+&#65533;Z&#65533;$B>&#65533; &#65533;&#65533;P&#65533;&#65533;@&#65533;&#65533;&#65533;?&#65533;*&#65533;
&#65533;E)&#65533;&#65533;&#65533;&#65533;&#65533;&#65533;&#65533;A w&#65533;&#65533;jq&#65533;o&#65533;&#65533;H;&#65533;&#65533;~!0&#65533;&#65533;~&#65533;&#65533;&#65533;0
=d+&#65533;oB&#65533;&#65533;&#65533;&#65533;&#65533;3Y&#65533;&#65533;q&#65533;&#65533;Di&#65533;\&#65533;?&#65533;!&#578;&#65533;&
;Dl&#65533;KJ&#65533;b&#65533;&#65533;&#65533;#&#65533;
&#65533; &#65533;&#65533;DA&#65533;&#65533;&#65533;&#289;d &#65533;&#65533;&#65533;&#65533;k&#65533;R&#65533;&#65533;&#65533;&#65533;&#65533;&#65533;&#65533;!k&#65533;&#65533;z&#65533;c&#65533;=Y&#65533;r&#65533;&#65533;8#n*&#65533;&#65533;a&#65533;}Q&#65533;)&#65533;<&#65533;a"&#65533;&#227;:&#65533;?&#65533; &#65533;&#65533;L9V&%&#65533;e&#65533;&#65533;x&#65533;-&#65533;Kg-&#65533;H"&#65533;l&#65533;D
`&#65533;%,A&#65533;&#65533;Y"&#65533;Q&#65533;&#65533;&#65533;g au&#65533;&#65533;|&#65533;&#65533;!&#65533;u&#65533;R&#65533;&#65533;@nD&#65533;m&#65533;&#65533;&#65533;&#65533;E&#65533;&#65533;&#65533;&#65533;&#65533;&#65533;TR/I&#65533;&#65533;K&#65533;&#65533;&#65533;gi&#65533;&#65533;)&#65533;8&#65533;&#65533;&#65533;'&#65533;t@d&#65533;&#65533;Y&#65533; D&#65533;!&#65533;&#65533;l&#65533;&#65533;2&#65533;&#65533;&#65533;&#65533;&#65533;
m4&#65533;&#65533;&#65533;&#65533;B< d=@ hB &#65533;&#65533;Q]A@&#65533;k&#65533;2D&#1423;&#65533;qBX&#65533;&#65533;&#65533;&#65533;`l&#65533;+&#65533;6&#65533;&#65533;&#65533;B&#65533;&#65533;)&#65533;&#65533;&#65533;&#65533;lA&#65533;&#65533;BQ	UQ&#65533;6&#65533;&#65533;&#65533;&#65533;I&#65533;i&#65533;V&#65533;&#65533;UI&#65533;+&#65533;A&#65533;&#65533;,&#65533;&#65533;?&#65533;p&#65533;&#65533;&#65533;&#65533;&#65533;;&#65533;@&#65533;&#65533;&#65533;W&#65533;&#65533;&#65533;(B{.dQ&#65533;&#65533;`&#65533;&#65533;&#65533;&#65533;&#65533;&#65533;3,&#65533;&#65533;&#65533;\&#65533;&#65533;&#721;Q-` &#65533;&#65533;?\@,&#65533;&#65533;&#65533;5&#65533;d&#65533;r&#65533;B&#65533;&#65533;&#65533;?0&#65533;\A0&#65533;&#65533;l&#65533;!&#65533;&#65533;&#65533;&#65533;A(X LR&=&#65533;#&#65533;AGF&#65533;&#65533;\&#65533;&#65533;D1C}&#65533;&#65533;2|&#65533;&#65533;A&#65533;&#65533;&#65533;&#65533;$Dy&#65533;&#65533;&#65533;&#65533;@SA&#65533;&#65533;&#65533;@&#65533;G}A&#65533;`0&#65533;&#65533;&#65533;&#65533;&#65533; &#65533;@7&#65533;&#65533;l,&#65533;[L
p&#65533;&#65533;&#65533;&#65533;tY;&#65533;J&#65533;K&#65533;&#275;]&#65533;&#65533;&#65533;0&#65533;CX&#65533;&#65533;"&#65533;BT@!8C;&#65533;&#65533;&#65533;p&#65533;)&#17715;/&#65533;H]!?~&#65533;&#65533;&#65533;|&#65533;HqH&#65533;&#65533;D&#65533;&#65533;&#65533;&#65533;&#65533;&#65533;_&#65533;8F&#65533;T&#65533;&#65533;&#65533;T&#65533;&#65533;	KD&#65533;&#65533;&#65533;=7&#65533;OP&#65533;&#65533;&#1375;V&#65533;&#65533;A&#659;&#65533;\AJ0&#65533;Q<$&#65533;#&#65533;&#65533;O&#65533;&#65533;G|X&#65533;&#65533;^]&#65533;&#65533;&#65533;CJQAR&#65533;&#65533;&#65533;&#65533;R&#65533;&#65533;PN%Qz^&#65533;%&#65533;T^&#65533;TJJ&#65533;&#65533;?&#65533;&#65533;A&#65533;&#65533; &#65533;|&#65533;?$`A&#65533;H	&&#65533;&#65533;&#586;&#65533;%&#65533;Fh&#65533;&#65533;^mAQ&#65533;]&#65533;d&#65533;&#65533;De&#65533;%`&#1679;h&#65533;&#65533;&#65533;DL&#65533;[&#65533;*&L &#749;$&#65533;?@&#65533;B`&#65533;&#65533;&#65533;4@A&#65533;lB&#65533;)CLQ&#65533;	&#65533;@&#65533;&#65533;&#65533;MA{&#65533; 	&#65533;@&#65533;&#65533;&#65533;Z&#65533;&#65533;m&#65533;BR@,&#65533;K&#65533;&#65533;V&#65533;
v&#65533;c*A&#877;&#65533;*L&#65533;&#65533;&#65533;)&&#65533;?&#65533;B&#65533;&#65533;&#65533;~5GHCAA&#65533;"A &#65533;&#65533;F&#65533;&#65533;`&#1036;&#65533;I&#65533;&#1536;&#65533;B&#65533;&#65533;L*NF$&#65533;Dn&#65533;m(&#65533;&#65533;&#65533;'&#65533;h&#65533;+T &#65533;M&#65533;;&#65533;&#65533;]&#65533;@/&#65533;B&#65533;&#65533;&#65533;&#65533;A&#65533;&#1547;&#65533;A I,&#65533;&#65533; l&#65533;x)D-D&#65533;Y&#1043;&#65533;@5&#65533; &#65533;&#65533;C&#65533;m&#65533;7qcx#8&#65533;^Z&#65533; 	&#65533;&#65533;&#65533;&#65533;v&#65533;&#65533;:&#65533;&#65533;0&#65533;=&#65533;&#65533;"T&#65533;&#65533;&#65533;5&#65533;I\AT@&#65533;&#65533;&#65533; &#65533;&#65533;p&#65533;3U&#65533;&#65533;&#65533;&#65533;]IF&#65533;"&#65533;P&#65533;&#65533;Q&#65533;A,O&#65533;tT&#65533;x&#65533;J]d&#65533;&#65533;&#65533;&#65533;&#65533;)Ae&#325;&#65533;&#65533;&#65533;\D4&#65533;&#65533;&#65533;&#65533;d&#1768;&#65533;&&#65533;&#65533;&#65533;&#65533;&#65533;B&#65533;
6T&#65533;&#65533;&#65533;
&#1957;&#805;V&#65533;T
eU&#65533;&#65533;P6DXe&#65533;&#65533;&#65533;X&#65533;CEW[&#65533;&#65533;p&#65533;&#65533;&#65533;_q*&#65533;&#330;&#65533;H&#65533;G&#65533;A8&#65533;.&#65533;!&#65533;*&#65533;&#65533;&#65533;&#65533;j&#65533;&#65533;&#65533;&#65533;I!juV&#65533;&#1322;&#65533;&#65533;&#65533;&#65533;&#65533;M4f&#65533;$4%&#65533;f&#65533;	 &#250;&#65533;&#65533;&#65533;?&#65533;&#65533;XB&#65533;&#65533;%&#65533;@4X&#65533;	|O&#65533;)&#65533;&#65533;4&#65533;KV`#]&#65533;&#65533;EAlc&#65533;&#65533;<q&#65533;&#65533;&#65533;&#65533;&#65533;A&#65533;&#65533;&#65533;&#65533;r&#65533;&#65533;8]$&#65533;QfD&#65533;]&#65533;&#65533;Z&#65533;&#65533;a<bA&#65533;&#65533;?&#65533;&#65533;nX&#65533;`\&#65533;l\&#65533;J&#65533;&#65533;]Z&#65533;CtRl &#65533;'&#508;&#65533;&#65533;	]$k&#65533;F&#65533;H&#65533;p&#65533;&#65533; &#65533;=B&#65533;&#65533;0&#65533;&#65533;&#65533;$&#65533;x&#65533;?&#65533;&#65533;?&#65533;{&#65533;&#65533;&#65533;&#65533;
&#65533;&#65533;XA&#65533;&#65533;EBB&#2595;&#65533;G4Qc
&#65533;X&#65533;NN
4 &#65533;&#65533;&#65533;#p&#65533;4&#65533;&#65533;&#65533;&#65533;?&#65533;A&#1326;&#65533;v!D<u&#65533;&#65533;%&#1299;&#65533;V@&#65533;&#65533;^&#65533;&#65533;	?&#65533;&#65533;@%&#65533;&#65533;&#65533;9'&#65533;U&#65533;&#65533;A&#65533;B&#65533;\EZ&#65533;&#65533;a	H&#65533;DVIE&#65533;Dz)&#65533;tZ&#65533;yID>&#1699;5&#65533;&#65533;%&#65533;&#65533;?&#65533;&#65533;&#65533;&#65533;&#65533; b3"&#65533;&#65533; (&#974;&#65533;&#618;&#65533;&#1434;31&#65533;&#65533;D&#65533;&#65533;&#65533;A8&#65533;B&#65533;nF&#65533;&#65533;&#65533;&#65533;Z&#65533;AT&#65533;&#65533;:&#65533;V\&#65533;&#65533;&#65533;'&#65533;&#65533;&#65533;0|&#65533;0x@&#65533;_&#65533;I&#65533;&#65533;&#65533;&#65533;.Db!&#65533;&T&#65533;A&#65533;&#65533;b9VA,c&#65533;&#65533;&#65533;JVA0&#65533;z&#65533;&#33199;H&#65533;&#65533;B&#1322;&#65533;2&#65533;&#65533;A&#65533;,&#65533;jD&#65533;&#65533;2x&&#512;h"&#65533;6	&#65533;A&#65533;&#65533; p 	&#65533;&#65533;&&#291;Z&#65533;c&#65533;&#65533;&#65533;P &#65533;&#65533;)&#65533;&#65533;A&#65533;&#65533;?l(B8&#65533;&#65533;"q"$n&#65533;&&#65533;'&#65533;kst&#65533;?&#65533;n&#65533;&#65533;&#65533;2&#1542;fP&#65533;iP&#65533;@]*&#65533;L&`&#65533;&#65533;wR&#65533;&#1597;F t&#65533;&#65533;l7&#65533;L1%A&#65533;~&#65533;B$D&#65533;NF&#65533;, 1h&#65533;&#65533;&#65533;&#65533;&#65533;&#65533;&#65533;&#65533;&#65533;&#65533;[&#65533;&#65533;G{@&#65533;&#65533;Ml&#65533;&#65533;&#65533;&#65533;&#65533;&#65533;@&#65533;|&#65533;4&#65533;A&#65533;R&#65533;&#65533; dD&#65533;	&#65533;Y&#65533;&#65533;&#65533;&#65533;" 5&#529;&#65533;&#65533;&#65533;&#65533;E &#1284;&#65533; &#65533;M&#65533;[&#65533;&#65533;7>&#65533;9!IAL&#65533;&#65533;&#65533;<`8&#65533;H<&#65533;H&#65533;&#65533;&#1510;&#65533;A(&#65533;&#65533;D&#65533;&#65533;&#65533;7&#65533;Y&#65533;&#65533;&#65533;h&#65533;&#65533;$&#65533;&#314; &#65533;?&#65533;U&#65533;a&#65533;B&#671;D>&#65533;Cn&#65533;\&#65533;G&#65533;&#65533;Bt&#65533;-&#65533;;L&#65533;A=&#65533;K:&#65533;A&#65533;iA0&#65533;&#65533;*&#65533;&#1024;[&#65533;&#65533;4&#65533;&#65533;=P+&#65533;&#65533;&#65533;MB&#65533;&,oB$&#65533;b&#65533;3&#65533;&#65533;&#65533;&#65533;&#65533;&#65533;&#65533;&#65533;@&#65533;s	&#65533;B9&#65533;&#65533;5*(
&#65533;.v`&#65533;(&#65533;`x&#65533;&#65533;&#65533;0t&#65533;D&#65533;9J&#65533;A&#65533;M&#65533;3B,fB&#65533; >x*&#65533;3>&#65533;>\UDtCs&#65533;D{[E/DCg&#65533;Y&#65533;&#65533;&#65533;&A;O3IoD&#65533;&#65533;&#65533;&#65533;&#65533;c*&#65533;&#65533; "&#65533;DP,DE&#65533;&#9158;&#65533;o&#65533;&#65533;&#65533;8&#65533;~|&#65533;&#65533;&#65533;l&#65533;&#65533;&#65533;&#65533;&#65533;&#65533;[&#65533; wa&#65533;w&#65533;&#65533;&#65533;k&#65533;h&#65533;)m&#65533;9 4&#65533;C&#65533;&&#65533;&#65533; &#65533;XD &#65533;`&#65533;Y?&#65533;,&#65533;&#65533;@j&#65533;&#65533;A&#65533;0&#496;&#65533;&#518;l&#65533;p&X&#1913;&#65533;&#65533;&#65533;Q7&#65533;&#65533;&#65533;K&#65533;?&#65533;F+ &#65533;B&#65533;&#65533;~&#65533;?&#65533;p6&#65533; &#65533;T6&#65533;SA(&#65533;?&#65533;&#65533;&#65533;&#65533;T&#65533;?&#65533;&#65533;/&#65533;&#65533;&#65533;B&#65533;&#65533;&#65533;/&#65533;&#65533;&#211;m&#65533;&#65533;&#65533;&#65533;&#65533;A0D&#65533;&#65533;&#65533;&#65533;&#65533;&#65533;B&#65533;AT&#65533;k&#65533;&#65533;&#65533;`&#65533;&#65533;n&#65533;L"k&#65533;Z&#65533;[&#65533;1`&#65533;&#65533;T&#65533;&#65533;&#65533;&#65533;&#65533;&#65533;&#65533;&#675;&#65533;V@_&#65533;C&#65533;a-`G&#65533;&#65533;&#65533;&#65533;&#65533;[)dDA;&#65533;gBD~&#65533;H:Z&#65533;:B@	&#65533;&#65533;&#65533;&#65533;&#65533;"/W&#65533;FRIL&#65533;&#65533;&#65533;&#65533;;`&#65533;&#65533;Iw-
&#65533;iI/&#65533;&#65533;&#65533;&#65533;2&#65533;h2&#1608;~&#65533;&#65533;? &#65533;A&#65533;&#65533;G&#65533;&#65533;\Ag&#65533;&#65533;&#65533;&#65533;W&#65533;&#65533; 4B&#65533;&#65533;5&#65533;&#65533;;D<&#65533; *&#65533;&#65533;54&#139;K
]&#65533;&#65533;X#&#65533;u@&#65533;&#65533;'<&#65533;&#65533;#&#65533;f&#65533;B&#65533;&#65533;@D&#65533;&#65533;x8t&#65533;&#65533;H&#65533;s:&#65533;&#65533;C&#65533;8XMyAT&#65533;&#65533;FV;&#65533;&#65533;~&#65533;w&#65533;EKg&#65533;JI&#65533;&#65533;&#65533;o&#65533;&#65533;&#65533;&#65533;7D3g&#65533;&#65533;t&#65533;&#65533;&#65533;6`&#65533;0M&#65533;!T t&#65533;&#65533;Qc@&#65533;p+@&#65533;vxWAT8&#65533;n&#65533;&#65533;&#65533;>X&#65533;&#65533;&PBA&#791;%5D!&#65533; X&#65533;&#65533;B&#65533;&#1176;F&#65533;&#65533;Vo&#65533;D}\;&#65533;{&#65533;&#65533;n&#65533;&#65533;A1&#65533;(&#65533;0L7dB7T`&#65533;&#65533;@&F&#65533;&#65533;&#65533;>&#65533;~Z1"T6"&#65533;g-eq&#65533;&#65533;&#65533;R2r&#65533;&#65533;&#65533;&#65533;&#65533;&#65533;&#65533;&#65533;jz&#65533;	&#65533;2D0TPL&#65533;A&#1287;0&#65533;?x&#65533;P5&#65533;B&#65533;n&#65533;K&#65533;-&#65533;7n&#65533;&#1334;^&#65533;q#7&#65533;\&#65533;&#65533;&#65533;I&#65533;&#65533;%&#65533;m?)&#65533;	A=&#65533;A!&#65533;P&#65533;;( &#65533;&#65533;&#65533;IN1&#65533;)&#65533;@&#65533;2&#65533;C<Pg&#65533;F!&#65533;|3&#65533;&#65533;&#65533;&#65533;{.&#65533;`&#65533;}D&#65533;[&#65533;E"&#65533;HZT&#65533;F&#65533;&#65533;&#65533;&#65533;&#65533;!#&#65533;&#65533;A&#65533;4&#65533;&#282;*&#65533;A&#65533;{9&#65533;'&#65533;&#65533;&#65533;&#65533;B&#65533;&#65533;&#65533;$&#65533;5&#65533;&#65533;A$&#65533;;xm(&#65533;Yf\&#65533;!}9&#65533;&#65533;} &#65533;&#65533;D&#65533;'&#65533;&#65533;&#65533;&#65533;&#65533;x#t=*&#65533;8&#65533;{5B&#65533;&#65533;Wk&#65533;|7&#65533;&#65533;Wb&#65533;C&#65533;M&#65533;8&#65533;&#65533;w&#65533;&#65533;3B&#65533;&#65533;&#1919;s&#65533;&#65533;&#65533;C&#65533;&#1747;&#65533;&#65533;3/&#65533;&#65533;3&#65533;&#65533;&#65533;g&#65533;&#65533;&#65533;&#65533;&#65533;&#65533;U%&#65533;&#65533;&#65533;<&#65533;'&#65533;g&#65533;A&#65533;&#302;&#65533;&#65533;&#65533;?&#65533;&#65533;qA&#65533;&#65533;L&#65533;?&#65533;Ck&#65533;2&#65533;NDa|'DD	&#65533;X\&#65533;&#1088;p&#65533;N[&#65533;&#65533;&#65533;y8 &#65533;&#65533;]&#65533;SY&#65533;&#1395;s&#65533;&#65533;PY&#267;&#65533;;&#65533;Fh&#65533;&#65533;&#65533;!}&#65533;Q&#65533;&#65533;Ad&#65533;tl+&#65533;AXB[31X&#65533;&#65533; &#65533;&#65533;&#65533;(&#65533;&#65533;&#65533;1&#65533;G&#1201;"&#65533;&#65533;d&#65533;&#65533;&#65533;"9,_l&#65533;qZ&#65533;0k &#65533;&#65533;&#684;&#1791;I&#65533;A D&#65533;&#65533;d&#65533;wP&#65533;&#65533;	&#65533;&#65533;&#65533;P&#65533;;>&#65533;<x&#65533;&#65533;&#65533;s&#65533;&#65533;&#65533;&#65533;&#65533;&#65533;DIjT&#65533;$3&#65533;)4&#65533;&#65533;s&#65533;_y$&#65533;h&#65533;Y'N789&#65533;&#65533;&#65533;@&#12639;&#65533;x&#65533;#&#65533;&#65533;(&#65533;rPD&#65533;&#65533;&#65533;W4&#65533;&#65533;&#65533;3&#65533;&#65533;&#65533;#W&#65533;&#65533;&#65533;j&#65533;_&#65533;(&#65533;9&#65533;&#65533;BIE**&#65533;&#65533;&#65533;T:,&#65533;&#65533;4&#65533;&#65533;&#65533;&#65533;:&#65533;&#65533;&#65533;&#65533;&#65533;&#65533;Z&#65533;n&#65533;q'&#65533;&#65533;&#65533;pQH&#65533;&#65533;&#65533;&&#65533;&#65533;&#65533;&#65533;*k&#65533;&#65533;O&#65533;e&#65533;&#65533;bG&#65533;"f&#1305;q&#65533;&#65533;&#65533;&#65533;b&#65533;&#65533;&#65533;.&#65533;&#65533;p&#65533;&#65533;X&#65533;gr^T&#65533;&#65533;wp&#65533;&#201;7~yr&#65533;&#729;7?XiC&#65533;&#65533;R&#65533;T  &#65533;D&#65533;w%H&)&#65533;&#65533;&#65533;v&#65533;&#1795;&#65533;0&#65533;&#65533;&#65533;&#65533;&#65533;zo&#65533;^#&#65533;$&#65533;&#65533;7~B)&#65533;&#65533;M&#65533;&#65533;&#25828;&#65533;&#65533;c&#65533;&#65533;&#65533;'	&#65533;JRA&#65533;tN&#65533;$Py&#65533;&#65533;Q&#65533; T.&#65533;&#65533;;&#65533;&#65533;&#201;&#65533;&#65533;&#65533;DDMJ0&#65533;U\&#65533;&#65533;&#65533;+&#65533;&#65533;&#65533;d&#65533;h&#65533;Q&#65533;&#65533;&#65533;&#65533;A&#65533;D#&#65533;&#65533;5&#65533;; '*&#65533; &#65533;
b&#65533;I &#65533;n @&#65533;i:&#65533;Mv&#65533;&#65533;0p&#65533; &#65533;0I&#65533;*p&#65533;&#65533;0,&#65533; b(&#65533;&#65533;d&#65533;A&#65533;&#65533;&#65533;zA&#65533;ZV+&#395;(N&#65533;"&#65533;'&#65533;H$&#65533;&#65533;@&#65533; 0&#65533;,	"&#65533;'&#144;&#65533;&#707;&#65533;&#65533;G&#65533;V&#1096;&#65533;&#65533;&#65533;c&#65533;eX&&#65533;&#65533; &#65533;&#65533;@2&#65533;'>&#65533;&&#65533;&#65533;V&#65533;&#65533;+&#65533;&#65533;@&#65533;\s&#65533;&&#1483;&#65533;5`&#65533;&#65533;$?&#65533;&#65533;G&#65533;&#65533;&#65533;W&#65533;&#65533;(!&#65533;&#65533;V&#65533;&#65533;&#65533;&#65533;&#196;&#65533;&#65533;&#65533;&#65533;&#1746;L&#65533;&#65533;
i&#65533;&#65533;68&#65533;&#65533;us&#65533;&#65533;* 9&#65533;&#65533;&#65533;H@#&#65533;z&#65533;&#65533;&#65533;&#35977;87j&#65533;i&#65533;&#65533;n*&#65533;&#65533;/&#1207;&#65533;`D&#65533;G&#65533;W&#65533;&#65533;&#65533;&#65533;&#65533;&#65533;1&#65533;&#65533;&#65533;&#65533;)+&#65533;&#65533;&#65533;&#65533;&#65533;&#65533;&#65533;2&#65533;b&#65533;&#65533;Aj&#65533;&#65533;T&#65533;!&#65533;$IE&#65533;&#65533; &#65533;(N&#65533;K&#65533;A&#65533;ZAG!(&#65533;&#65533;w&#65533;&#65533;K&#65533;;&#65533;&#65533;&@&#65533; &#65533;&#65533;P&#65533;&#65533;&#65533;&#65533;&#65533;"}z&#65533;:&#65533;&#65533;T&#65533;&#65533;$&#65533;(4&#65533;L&#65533;4&#65533;&#65533;&#65533;&#65533;&#65533;n&#65533;7&#65533;8h&#65533;%&#65533;x&-&#65533;t&#65533;&#65533;&#65533;&#65533;\&#65533;&#65533;p&#65533;\Xw&#65533;(&#65533;&#65533;'&#65533;&#65533;&#195;B,&#65533;r&#65533;1,&#65533;$2&#65533;&#65533;&#65533;&#65533;&#65533;&#65533;cO&#65533;
D&#65533;>&#65533;(108j&#65533;av&#65533;&#65533; P&#65533;p&#65533;I&#65533;&#65533;&#65533;&#65533;c&#65533;&#65533;.&#65533;9&#65533;2&#65533;&#65533;=&#65533;=&#65533;&#65533;&#65533;18MD&#65533;&#65533;&#43903;&#65533;2&#1165;&#65533;&#1277;&#65533;G&#65533;}&#65533;&#65533;&#65533;&#65533;&#65533;c&#65533;&#65533;oH&#65533;Y&#65533;&6&#1096;&#2012;&#65533;&#65533;fC&#65533;  /+&#65533;&#65533;A>p&#65533;'N`&#65533;|&#65533;" ;&#65533;&#65533;&#65533;T&#65533;Ms"&#668;&#65533;&#65533;&#65533;&#65533; q&#65533; (PV$a&#65533;&#65533;&#65533;&#864;
U&#65533;&#65533;&#65533;&#65533;&#65533;&#65533;&#65533;&#65533; Q&#65533;&#65533;A2'&#65533;&#65533;&#65533;&#65533; &#65533;) lj&#65533;&#65533;Ru&#65533;VU&#65533;"&#65533;&#65533;C&q_]&#65533;X$&#65533;D7Q&#65533;c!KMY&#65533;&#65533;%&#65533; &#65533;-&#65533;&#65533;YaA&&#65533;&#65533;`&#65533;!A&#65533;(" 3x\&#65533;@&#65533;4&#65533;&#65533;s&#65533;C&#65533;&#65533;A&#65533;e &#65533;U,&#65533;&#65533;FN@1&#65533;&#65533;($ A&#546;&#65533;&#65533;&#65533;Bd&#65533;&#65533;#&#65533;&#65533;&#65533; &#65533;[&#1124;&#65533;&#65533;&#65533;g8`&#65533;&#65533;&#65533;".b&#65533;&#65533;&#65533;&#65533;&#65533;&#65533;L@, &#65533;G&#65533; d&#65533;	j\d&#65533;&#65533;`Zq&#65533;TP@H&#65533;&#65533;&#65533;L&#1119;&#65533;&#65533;&#65533;$\&#65533;&#65533;c&#65533;&#65533;&#65533;L&#65533;m&#65533;&#65533;fN&#65533;p&#208;&#65533;A&#65533;hs&#65533;&#65533;&#65533;&#65533;&#65533;`I&#65533;>&#65533;38[x&#65533;:&#65533;pG`&#65533;&#65533;g&#65533;\&#1054;Nh&#65533;8#&#65533;}&#65533;&#65533;9&#65533;u&#65533;"&#65533;&#65533;@5&#65533;&#65533;&#65533;=&#65533;(?&#65533;&#65533;&#65533;&#65533;&#65533;8&#408;Fs&#65533;D+&#65533;%9&#65533;&#65533;&#65533;?&#65533;C	&#65533;
&#65533;m&#65533;|&#65533;&#65533;&#25160;x(&#65533;@&#65533;7&#65533;Y.&#65533;&#297;&#65533;<iZSy&#65533;&#65533;$2*	&#65533;.&#163;&#65533;+'&#65533;&#65533;&#65533;t&#65533;>&#65533;D7&#65533;L|&#65533;&#65533;!2P
&#65533;z&#65533;&#65533;&#65533;&#39062;&#65533;&#65533;%.&#65533;&#65533;&#65533;x&#65533;M&#65533;&#65533;&#65533;&#65533;\s&#65533;*dP#\E&#608;&#65533;c&#65533;&#65533;&#65533;&#65533;p&#65533;&#212;p&#65533;RjRy=&#65533;&#65533;pC,`~&#65533;&#1057;q2a.s&#65533;&#652;A,&#65533;&#65533;x&#65533; &#65533;Z&#65533;b&#65533;&#65533;&#65533; Xb &#65533;j&#65533;&#65533;X6&#65533;&#65533;\&#65533;&2&#65533;&#65533;@&#65533;!>p&#65533;&#65533;`&#65533;9&#65533;&#65533;@&#65533;&#65533;0G&#65533;&#65533;k&#65533;f&#65533;C"T,&#65533; &#65533;&#65533;4.r&#65533;&#65533;&#65533;&#65533;0jN&#65533;6&#512;d'&#65533;<&#65533;F&#65533;&#65533;N#o&#65533;)&#65533;&#65533;&#65533;&#65533;&#65533;&#65533;NF&#65533;VyUGB&#65533;"PdW&#65533;&#65533;&#65533;T,c&#65533;&#257;&#65533;&#65533;	HtB
k"&#65533;?&#65533;&#65533;ED&#65533;b@n&#65533;3B&#65533;B&#65533;&#65533;1&#65533;&#65533;&#65533;V`B&#16933; T&#65533;L&#65533;&#65533;x&#65533;)p&#65533;&#65533;&#65533;&#65533;&#65533;3&#65533;,	3&#65533;A&#65533;&#65533; &#65533;L&#65533;ES&#1411;&#65533;&#65533;&#65533;Ap  ;&#65533;&#65533;&#65533;&#65533;&#65533;?&#65533; &#65533;&#65533;@&#65533;)&#65533;3&#65533;&#65533;&#65533;&#65533;I6&#65533;W&#65533;*&#65533;*s(-IJY&#65533;9+&#65533;&#65533;B%9i&#65533;&#65533;&#65533;&#65533;&#65533;)&#65533;=&#65533;&#65533;}&#65533;&#65533;P&#11575;98o&#65533;&#65533;su@&#65533;G&#65533;&#65533;P3s&#65533;7Z&#38249;&#65533;&#65533;&#19815;y&#969;J&#65533;<%&#1092;&#65533;i&#65533;&#65533;T\&#65533;Q&#65533;B:H&#65533;&#65533;Ulb&#65533;&#65533;&#65533;&#65533;65&#65533;$&#65533;90&#65533;&#65533;T&#65533;e\:P&#65533;`&#65533;&#65533;F2&#65533;S&#65533;X(B&#65533;1p&#65533;A&#65533;&#65533;&#65533;&#65533;&#65533;&#65533;&#65533;U&#65533;4B&#65533;@&#65533;&#534;D&#65533;&#65533;&#65533;W&#65533;C&#65533;&#65533;&#65533;?8&#65533;% A&#65533;&#65533;&#65533;E&#65533;&#65533;mY&#65533;%]&#65533;&#65533;&#65533;+'&#65533;&#65533;&#65533;e&#65533;?&#65533;&#65533;&#65533;0&#65533;&#65533;&#65533;V&#65533; &#65533;*&#65533;H%&#65533;&#836;&#65533;&#280;	&#65533;&#65533;&#1392;&#65533;=&#319;&#65533;&#65533;&#65533;&#65533;[&#65533; &#65533;Mx&#65533;&#65533;P&#1732;&#65533;l&#65533;8i&#613;&#1743;<&#65533;"s&#65533;l[&#65533;U&#65533;&#65533;s&#1069;nP&#65533;&#65533;@&#65533;	0>&#65533;&#65533;8&#65533;"&#65533;&#65533;&#65533;&#65533;&#65533;&#65533;8&#65533;8|p&#65533;&#65533;y&#65533;&#65533;;&#65533;&#65533;$@	&#65533;&#65533;v&#65533;&#65533;_@G&#65533;A&&#65533;&#65533;;82( &#65533;E&#65533;r&#65533;&#65533;Z&#65533;&#65533;&#65533; W@B&#936;&#65533;)&#65533;O&#65533;&#65533;Hh&#65533;p&#65533;V`A8	&#65533; &#65533;X )&#65533;&#65533;&#65533;&#65533;&#65533;&#65533;m&#65533; 	&#54017;&#65533;H&#65533;&#65533;&#448;&#65533;4F&#65533;&#65533;?&#65533;&#65533;&#65533;&#65533;8&#65533;&#65533;S;&#65533;@&#65533;&#65533;i&#65533;&#65533;&#65533;&#65533;'t3w&#65533; &#65533;&#65533;&#65533;&#65533;&#65533;V&#65533;&#65533;prIf&#65533;&#65533;8&#1137;&#65533;&#65533;&#65533;&#65533;&#65533;&#65533;&#65533;R_&#65533;r&#65533;&#65533;!&#65533;&#65533;r&#65533;&#65533;&#65533;&#65533;HA&#65533;&#65533;/Cyxm(&#65533;T&#65533;&#65533;d}&#65533;&#697;&#65533;&#65533;&#65533;&#65533;1&#65533;&#65533;N&#65533;&#65533;&#2588;&#65533;&#65533;:m&#65533;&#65533;&#65533;[&#65533;J+T!&#65533;&#65533;y<VVi&#65533; z&#65533;&#65533;&#65533;&#736;1&#65533;&#65533;&#65533;&#65533;&#65533;:|:&#65533;OIB&#65533;&#65533;&#1034;&#65533;&#65533;"&#65533;B08&#65533;&#65533;v&#65533;&#65533;&#65533;AZ&#65533;&#65533;&#65533;!@&#65533;b&#65533;&#65533;X&#65533;&#65533;&#3206;&#65533;&#65533;&#65533;&#65533;6h&#65533;\6&#65533;6&#65533;&#1676;b.@t&#65533;&#65533;A#&#65533;a[&#65533; t&#65533;&#65533;&#65533;^&#65533;@^A&#65533;g&#65533; &#65533;N
r&#65533;R.%&#909;&#65533;&#65533;&#65533;h	&#65533;&#65533;&#65533;&#65533;&#65533;&#65533;R&#65533;&#65533;	&#65533;&#65533;h@A&#65533;&#65533;&#65533;&#65533;DJ`;&#65533;&#65533;&#65533;<&#65533;&#65533;#	&#65533;P&#65533;0$A&#65533;&#65533;&#65533;Cp&#65533;J F@sAU.Z [&#65533;  U &#65533;T!QL&#65533;&#65533;&#1079;X&#65533;\&#65533;a$&#65533;A&#65533;&#65533;$&#65533;&#65533;&#65533;C&#65533;H"
&#65533;&#65533;\e9&#65533;&#65533;&#65533;&#65533;&#65533;n&&#65533;#&#65533;&#65533;&#65533;"&#65533;&#65533; |B&#65533;i&#65533;P&#65533;&#65533;L&#65533;*d&#65533;&#65533;&#65533;N#&#65533;&#65533;(bA&#1058;&#65533;N&#65533;!
&#65533; &#65533;&#65533;b	r&#65533;&#65533;&#65533;R&#65533;^IB&#65533;&#65533;1v&#65533;&#65533;&#65533;&#65533;d"&#65533;T&#65533;t &#65533; )6L&#65533;^&#65533;&#65533;&#65533;&#65533;&#65533;&#65533;J3d&#1544;&#65533;V&#65533;l&#65533;&#65533;,o &#65533;&&#65533;&#65533;@&#65533;B&#65533;5&#65533;&#65533;&#65533;&#65533;&#65533;r"&#65533;6&#65533;&#65533;HB&#65533;&#65533;&#65533;&#65533;&#65533;#;29&#65533;&#65533;&#203;&#65533;`&#65533;4&#65533;&#65533;&#65533;&#223;&#65533;t&#65533;$J&#65533;y&#65533;%&#65533;I&#65533;D&#65533;$Xgt&#65533;l&#65533;r&#65533;u&#65533;&&#65533;z&#65533;2H`&#65533;p&#65533;&#65533;&#65533;&#65533;r&#128;&#65533;!&#65533;&#65533;td&#830;oxNg&#65533;&#16612;&#65533;/&&#65533;&#65533;xX&#65533;86z&#65533;&#65533;&#65533;&#65533;&#65533;#&#65533;,5&#65533;G|D&#65533;&#65533;2nO9&#65533;G#8&#65533;&#65533;At#N(&#65533;&#65533;#&#65533;A&#65533;&#65533; &#65533;&#65533;&#65533;A{p
&#65533;&F&#65533;&#65533;60
dFf&#65533;,&#65533;`1&#65533;1&#65533;&#65533;&#65533;M2%&#65533;&#65533;&&#65533;&#2736;	i&#65533;&#65533;@3;S3&#65533;0&#65533;F&#65533;%QR5#@V&#65533;5IM&#65533;4W3&#65533;&#65533;>&#65533;&#65533;`r&#65533;v37&#65533;&#65533;G7w&#65533;l`8&#65533;=&#65533;8&#65533;BF&#65533;D &#65533;&#65533;a7&#65533;37us\`&#65533;&#65533;`6&#65533;v&#65533;&#65533;&#65533;:)q&#65533;k@N!&#65533;0 &#65533;,10U&#65533;	P&#65533;|\&#65533;&#1409;&#65533;&#65533; &#65533;a&#65533;A?&#65533;&#65533;|&#65533;&#65533;&#65533;&#65533;Q&#65533;&#65533; @&#65533;&#65533;&#65533;"bNaA&#65533;&#65533; &#65533;&#65533;8 i[*T#X&#65533;"&#65533; &#65533;c&#65533;&#65533;&#65533;M.b&#65533;2i)P&#65533;)I&#65533;a+^@Oj&#65533;+&#65533;N&#65533;C+p WM	*&#65533;&#65533;&#65533;&#65533;`&#65533;`&#65533;n&#65533;&#65533;&#65533;&#65533;
&#65533;&#65533;z0&#65533;&#65533;&#65533;&#577;B&#65533;&#65533;&#65533;&#65533;|&#65533;&#65533; `A&#65533;b@&#65533;&#65533; &#65533;&#65533;&#65533;&#65533;*&#65533;&#65533;aDL9&#65533;)&#65533;D3P&#65533;&#65533;&#65533;&#1972;&#65533;8&#65533;J&#65533;6n&#65533;&#65533;n,&#65533;&#65533;&#65533;AIB(&#65533;&#65533;&#65533;.,&#65533;Pq>&#65533;&#366;4&#65533;HN=T&#65533;&#65533;ux&#65533;&#65533;\&#65533;y"+U&#65533;N&#65533;&#65533;.&#65533;@H&#65533;:&#65533;&#65533;&#65533;6."O&#65533;&#65533;1&#65533;q9>&#65533;&#65533;&#65533;/&#65533;p&#65533;&#65533;&#65533;tG~&#65533;u&#65533;V&#65533;r=$&#65533;Ej&#65533;D?&#65533;&#65533;&#65533;l&#65533;X
&#65533; &#65533;&#65533;'&#65533;
UYk&#65533;&#65533;&#65533;&#65533;&#65533;-&#65533;v'&#65533;O=&#65533;&#65533;JbSB&#65533;&#65533;&#65533;O&#65533;H&#65533;-3&#65533;b&#65533;&#65533;`N&#65533; &#1025;	&#65533;&#65533;:&#65533;&#65533;;&#65533;@&#65533;$Nv&#65533;`5&#65533;3;}&#65533;7oq~&#65533;_W&#65533;_&#65533;&#65533;9}:&#65533;&#65533;7&#65533; `]@b&#65533;&#65533;3:/&#65533;&#65533;&#65533;&#65533;8m :5&#65533;8?v&#65533;77@8&#65533;&#65533;&#65533; eSv&#65533;&#65533;&#65533;8&#65533;se&#65533;a&#65533;a&#65533;`fo&#65533;l`&#65533;7-&#65533;&#65533;g&#65533;A?&#65533;&#65533;f&#65533;vhevnvZ&#65533;h]6@Y&#65533;;9&#65533;c&#65533;&#65533;c&#65533;&#65533;>&#65533;ah&#65533;&#65533;#cT#.'&#65533;nCI&#65533;&#65533;&#65533;i&#65533;&#65533;4b'&#65533;&#65533;".&#65533;:J&#65533;$&#65533;`&#65533;na &#65533;&#65533;&#65533;"&#65533;5&#65533;r&#65533;)&#65533;!&#65533;&#1682;*X&#65533;b&#65533;&#65533;A&#65533;|m+2)a4X&#65533;&#65533;&#65533;&#65533;:&#65533;@&#65533;.
&#65533; O&#65533;R&#65533;su&#65533;.&#65533;&#1934;&#65533;&#65533;&#65533;&#65533; P&#65533;Z&#65533;|&#65533;&#65533;&#65533;j8&#65533;0&#65533;N\&#65533;4&#65533; !&#65533;!&#65533;An M&#65533;C&#65533;&#65533;,&#65533;&#65533;TC5&#65533;t3&#65533;&#65533;>&#65533;&#65533;J&#65533;.&#65533;(&#65533;$D!"&#65533;&#65533;$&#65533;{9R=&#65533;z&#65533;l&#65533;&#65533;&#65533;;&#65533;&#1055;&#65533;7BJ&#65533;"&#65533;&#65533;&#65533;i&#65533;&#268;_&#65533;&#65533;&#65533;
&#65533;&#65533;T&#65533;&#65533;&#65533; OYdU&#65533;&#65533;&#65533;4B F&#65533;6x&#65533;&#65533;&#65533; &#65533;_DB&#65533;l&#65533;&#140;&#65533;LJx&#676;6&#65533;sJ&#65533;|=&#65533;*&#65533;&#1074;W&#65533;&#65533;&#65533;|t&#65533;|&#65533;&#65533;&#65533;&#65533;-{c~rH-		&#65533;@EGpJ&#65533;&#65533;u&#65533;&#65533;&#65533;-&#65533;&#65533;&#1608; X&#65533;&#65533;&#65533;R&#65533;&#65533;[@&#65533;F Tsq$6'&#65533;&#65533;d/&#65533;v&#65533;&#65533;&#65533;$2&#65533;&#65533;&#65533;&#65533;s&#65533;&#65533;!:&#65533;8c&#65533;ScIb&#65533;x&#65533;?/b?&#65533;&#9003;&#65533;>&#65533;&#65533;?&#65533;bfi&#65533;&#65533;&#65533;f&#65533;&#65533; &#65533;68&#65533;8ig&#65533;&#65533;"&#65533;x&#65533;&#65533;&#65533;&#65533;&#65533;&#65533;&#65533; &#65533;&#65533;8i&#65533;&#65533;&#65533;&#65533;&#65533;Rb&#65533;r&#65533;&#65533;&#65533; _&#65533;A9&#65533;&#65533;&#65533;&#65533;B/&#65533;|&#65533;8h&#65533;&#65533;M&#65533;&#65533;+&#65533;&#65533;&#65533;xq&#65533;T&#65533;Ek&#65533;\F	e&#65533;&#65533;p&#65533;&#65533;B&#65533;&#65533;&#65533;*@G&#65533;&#65533;&#65533;&#65533;&#65533;&#65533;A&#65533; &#65533;&#65533;&#65533;R&#65533;s&#65533;&#65533;sSA"&#65533;&#65533;i&#65533;&#65533;Z&#65533;&#65533;o&#65533;&#65533;!&#1665;&#65533;&#137;&#65533;&#65533;@~&#65533;&#65533;&#65533;@&#65533;&#65533;&#65533;&#65533;&#65533;&#65533;&#65533;Ll8&#65533;'&#65533;&#65533;x&#1222;&#288;I3\l&#65533;&#65533; F&#65533;&#65533;&#65533;O&#65533;@Xp7&#65533;7&#65533;A(&#65533;&#65533;`'&#65533;&#65533;9&#65533;g&u2'n&#65533;V{&#65533;w&#65533;&#65533;
v&#65533;C&#65533;^&#65533;D4&#65533;&#65533;_&#65533; &#65533;R&#65533;n&#65533;=&#65533;!~&#65533;&#65533;&#65533;,&#65533;D`&#65533;&#65533;&#65533;I&#65533;7Ng&#65533;&#1573;L&#65533;s&#65533;7&#65533;Z&#677;0E&#65533;&#1474;_
&#65533;&#65533;&#65533;ZK&#65533;&#65533;v&#65533;&#65533;J&#65533;|(-G&#65533;7J&#65533; &#65533;'4&#65533;Tp(&#65533;u0&#65533;,&#65533;&#65533;&#65533;&#65533;&#1700;&#65533;0&#65533;f&#65533; &#65533;D&#65533;GS#x&#65533;&#65533;&#65533;&#65533;8&#65533;&#65533;&#65533;&#65533;&#65533;e&#65533;x&#65533;{&#65533;&#65533;&#65533;Z&#65533;&#65533;&#65533;&#65533;&#65533;&#65533;&#65533;s&#65533;&#65533;:&#65533;gv&#65533;&#65533;&#65533;&#65533;x&#65533;&#65533;&#65533;&#65533;	&#65533;$&#65533;&#65533;&#65533;&#65533;&#65533;&#65533;[p&#65533;&#1549;#&#65533;&#65533;;'&#65533;X#&#65533;&#65533;?&#65533;&#65533;T&#65533;H&#65533;&#65533;9(T&#65533;lb&#65533;+t`&#65533;&#65533;m&#65533;&#65533;n&#65533;8&#65533;&#65533;-d&#65533;"&#65533;y&#65533;b&#65533;J)8&#65533;oCfcH&#65533;&#65533;^&#65533;3&e&#65533;&#65533;&#65533;fr90	d&#65533;"&#65533;&#65533;&#65533;&#65533;M&#65533; 2I&#65533;&#65533;!&#65533;&#2030;&#65533;A&#65533;a&#65533;&#65533;&#65533;.&#65533;&#65533;Je&#65533;
,Y&#65533;0 &#1938;&#65533;-&#65533;@t&#65533;&#65533;&#65533;&#1447;&#65533;&#65533;&#65533;&#65533;x9c =&#65533; r&#65533;&#65533;w&#65533;&#65533;&#65533;"&#65533;	'&#65533;&#65533;&#65533;/&#65533;	&#65533;4&#65533;&#65533;+C&#65533; :&#65533;R6&#65533;&#65533;bZE&#65533;&#65533;X&#65533;$&#65533;&#65533;$&#65533;&#65533;"&#65533;"`&#65533;@4A ~&#65533;&#65533;-q&#65533; &#65533;&#65533;2&#65533;&#1600;&#65533;7&#65533;~!]&#65533;&#65533;8&#65533;&#65533;=&#65533;&#65533;&#65533;&#193;95y&#65533;>&#65533;&#65533;&#65533;/&#780;GX&#65533;l&#65533;&#65533;wX&#65533;&#1824;&#65533;&#65533;&#1839;$2&#65533;&#65533;&#65533;&#65533;8xD&#65533;G&#65533;&#65533;&#65533;$`&#65533;Z&#65533;&#65533;&#65533;a&#65533; 4 W&#65533;&#65533;
&#65533;&#65533;:&#65533;5&#65533;&#65533;*&#65533;&#650;&#65533;L&#65533;&#65533;`Z&#65533;&#65533;&#65533;&#65533;$&#65533;&#1509;b&#65533;V@&#65533;:?&#65533;&#65533;e&#65533;g&#65533; &#65533;&#65533;>&#65533;&#65533;>&#65533;X&#65533;[V&#65533;&#65533;8&#65533;g&#65533;h&#65533;&#65533;hq&#143;&#1648;&#65533;x8&#65533;z&#65533;w&#65533;&#65533;-&#65533;&#65533;&#65533;6@m&#65533;F&#65533;Z&#65533;&#65533;~&#65533;&#65533;&#65533;&#65533;&&#65533;Vm/&#65533;`.&#65533;8.&#65533;&#65533;&#65533;6o&#65533;&#65533;&#65533;M&#65533;&#65533;&#65533;K&#65533;R9*P@E/&#65533;j."&#1597;b&#65533;&#65533;b&#65533;&#65533;&#65533; &#65533;&#65533;&#65533;x&#65533;&#65533;&#65533;&#65533;8&#65533;5&#65533;&#65533; 0&#65533;f&#65533;&#65533;&#65533;l&#65533;&#65533;&#65533;&#65533;t&#65533;&#65533;0Aj&#65533;&#1697;-&#65533;CH7O&#65533;!&#1506;-&#65533;a&#65533;&#65533;&#65533; &#65533;&#65533;&#65533;4&#65533;I&#65533;&&#65533;&#65533;Y#2&#65533;oxw&#65533;&#65533;&#65533;'5&#65533;&#65533;F&#65533;&#223;c&#65533;&#65533;#&#65533;g]&#65533;>&#65533;A&#65533;&#65533;&#65533;&#65533; &#65533;WY&#65533;@&#65533;C&#65533;u&#43236;&#65533;$&#65533;&#65533;	6:[&#65533;x\B~G&#65533;&#65533;/CJA&#65533;&#65533;&#65533;SrW3&#65533;%&#65533;&#998;&#65533;cz&#65533;&#65533;&#65533;P&#65533;\&#65533;&#65533;Y&#65533;&#65533;F.B&#65533;M&#1196;&#65533;8&#65533;&#65533;&#1617;_&#65533;&#65533;&#65533;&#65533;e &#65533;@&#45408;Mb&#65533;&#65533;&r&#65533;&#65533;:&#65533;&#65533;\&#26423;TA&#65533;X&#65533;|
&#65533;&#65533;&#65533;!&#65533;Y&#65533;&#65533;&#65533;&#65533;m'&#65533;S@&#65533;&#65533;$&#1413;qJ&#65533;.&#65533;&#65533;k&#65533;&#65533;&#65533;&#65533;"&#65533;&#1676;&#65533;&#65533;&#1261;s&#65533;&#65533;&#65533;&#65533;g&#65533;$&#65533;v&#1163;Vho&#1453;!]&#65533;3&#65533;&#65533;&#65533;&#65533;&#65533;i&#65533;V&#65533;I@&#65533;&#65533;m @&#65533;&#65533;8}&#65533;&#65533;&#65533;&#65533;&#65533;&#65533;a^&#65533;&#65533;&#65533;q&#65533; &#65533;$P&#65533;m&#65533;&&#65533;&#65533;&#65533;8&#65533;#BQ>To&#65533;n;)t&#65533;)Bf&#65533;Z&#65533;&#65533; &#65533;% &#65533;M,&#65533;b&#65533;&#65533;&#65533;f@&#65533;&#65533;&#65533;&#65533;&#65533;&#65533;&#65533;q&#65533;&#65533;&#65533;&#65533;&#65533;L&#65533;&#65533;av&#65533;P&#65533;B!&#65533;&#65533;_#&#1319;&#1793;&#65533;
&#65533;&#65533; &#65533;&#65533;?gQ8&#65533;&#65533;&#65533;&#65533;&#65533;&#65533;&#65533;!&#65533;0R)o&#1056;&#65533;&#65533;&#23373;&#65533;B(&#65533;Z&#65533;#B
	A%&#65533;'$&#65533;J&#65533;+&#65533;&#65533;C&#65533;&#65533;?n=&#65533;Lh&#65533;&#65533;Mcp&#65533;&#65533;oKB8A&#65533;%Kq3&#65533;&#1189;L&#65533;:}
5&#65533;&#1321;T&#65533;Z&#65533;&#65533;&#65533;&#65533;JZn@&#65533;&#65533;&#65533;%&#65533; ,&#65533;&#65533;d&#1627;I&#65533;B&#65533;&#65533;&#65533;m&#65533;r&#65533;RB&#65533;(l&#65533;&#65533;: $q&#65533;&#767;@&#65533;n&#65533;HU&#65533;&#65533;&#65533;&#65533;&#65533;&#65533;&#65533;&#65533;Y&#65533;kQ&#65533;m[&#65533;n&#65533;&#65533;e;oF&#65533;&#65533;&#65533;&#65533;&#65533;	5%,&#65533;	u&#65533;&#65533;44^;&#65533;&#65533;&#1652;&#65533;&#65533;&#65533;w&#65533;&#1992;&#65533;s&#65533;&#65533;T&#1077;&#65533;&#65533;2] &#65533;$&#65533;&#65533;&#65533;7!&#65533;BF&#65533;&#65533;&#65533;c&#65533;Dv&#1166;;&#65533;&#65533;w&#65533;&#65533;L&#65533;?&#65533;&#65533;&#65533;&#65533;&#65533;T<S(&#65533;&#65533;&#65533;&#1505;&#65533;_&#65533;7&#65533;w &#65533;}<N0&#65533;&#65533;4&#65533;$5&#65533;?'&#65533;0}&#65533;L&#65533;&#65533;K&#65533;3	$4&#65533;?GE&#65533;O&#65533;&#4486;&#65533;&#65533;&#65533;InD1R	&#65533;&#65533;O0&#65533;&#65533;B2lc	&#1248;&#65533;&#65533;&#65533;W	&#444;PK-x$$A&#65533;/&#65533;`&#65533;$<&#65533;/&#65533;F'&#65533;(C&#65533;3&#65533;/&#65533;&#65533;I,&#65533;&#65533;&#65533;H(&#65533;&#65533;&9&#65533;"H&#65533;^&#65533;&#65533;&#65533;&#65533;1&#65533;`A;8p&#65533;HD&#65533;+&#65533;&#65533;&#65533;B&#65533;&#65533;)&#65533;&#65533; Q&#65533;+&#65533;x&#65533;-y&#65533;&#65533;&#65533;T$%&#65533;PR&#65533;4BYN&#65533;&#65533;V&#65533;%O1&#65533;&#65533;J7M&#65533;&#65533;&#1389;&#65533;j&#65533;&#65533;&#65533;z&#65533;ZiUIR&#65533;`&#65533;ZW&#65533;u&#65533;g&#65533;.&#65533;&#65533;Tu&#65533;&#65533;&#65533;a5"BR&#65533;%&#65533;@&#65533;V8&#65533;&#65533;&#65533;!&#65533;I&#65533;&&#17838;&#65533;]&#65533;g&#65533;&#65533;zZ&#65533;&#65533;&#65533;nih)VnB&#65533;&#65533;&#65533;&#65533;i-&#65533;fZR&#65533;k&#65533;&#65533;&#65533;{&#65533;m&#65533;%&#65533;/Be&#17812;&#65533;&#65533;&#65533;&#65533;qL]q&#65533;M&#65533;&#65533;&#65533;&#65533;-&#65533;K1VR&#65533;F&#65533;T&#65533;&#65533;&#65533;RN&#65533;&#65533;&#65533;RR&#65533;z&#65533;I C&#65533;IO*%a&#65533; s$&#65533;	t-Qi&#65533;?O$T&#65533;?&#65533;%&#65533;3B&#65533;&#65533;HBN@&#65533;rR+&#65533;&#65533;LR&&#65533;&#65533;CTn8&#65533;&#65533;R)&#65533;&#65533;J1(&#203;<&#65533;H&#65533;&#560;G	&#65533;&#65533;X=&#65533;(=&#65533;2d&#65533;1R&#65533;&#65533;!&#65533;&#65533;TCX2ecC&#65533;&#65533;?&#65533;&#65533;&#65533;&#65533;Xra&#65533;&&&#65533;C&&#65533;`&#65533;H&#65533;&#65533;&#65533;&#142;'&#65533;p&#65533;T &#65533;3wB&#65533;&#65533;&#65533;&#577;&#65533;&#65533;&#65533;&#65533;"&#65533;D&#65533;&#65533;&#65533;lF&#65533;T&#65533;?&#65533;S S&#1717;`&#65533;&#65533;?8&#65533;&#65533;L&#65533;&#65533;P&#65533;&#65533;3&#65533;A&#65533;`&#65533;NB&#65533;&#65533;&#65533;&#65533;&#65533;&#65533;J(EB[&#65533;
&#65533;?p$&#65533;t&#65533;&#26575;&#65533;U]&#65533;T&#65533;Wi&#65533;Fjhi&#65533;k&#65533;V&#65533;&#65533;d&#65533;E&#65533;&#65533;&#65533;&#65533;&#65533;N&#65533;d)&#65533;&#65533;&#1514;x&#65533;	l&#65533;
~7A&#65533;&#1826;&#65533;9&#65533;&#65533;&#65533;2&#65533;&#65533;dP7| &#65533;&#65533;&#65533;<0&#65533;BHBV&#65533;Pv&#65533;&#65533;iR&#65533;&#65533;&#656;)&#65533;)O&#65533;/&#65533;&#65533;&#65533;&#265;&#65533;XB&#65533;	$$|&#65533;&#65533;G&#1122;R&#65533;F&#65533;&#65533;&#65533;&#65533;&#65533;l&#65533;&#65533;Vg '!&#65533; &#65533;&#65533;*:e
I&#65533;B&#65533;p&#65533;Y8e&#65533;H&#65533;&&#65533;p&#65533;&$&#65533;&#65533;y &#65533;&#65533;&#65533;&#65533;&#65533;&#65533;@&#65533; V &#65533;&#65533;&#65533;&#65533;&#65533;&#65533;H&#65533;4&#65533;'I&#65533;R
&#65533;&#65533;&#65533;dU[&#65533;&#65533;0&#65533;&#65533;&#65533;$&#65533;@&#65533;&#663;&#65533;!d<&#65533;O&#65533;6&#65533;h`&#65533;l:&#65533;&#1718;6P&#65533;&#65533;B&#65533;	&#65533; 	`<&#65533;t&#65533;&#65533;B,!&#65533;&#65533;&#65533;&#65533;&#65533;p J&#65533;&#65533;&#65533;&#65533;&#65533;&#65533;!0&#65533;
&#65533;%Sr&#65533;&#65533;G&#65533;q	vAs4&#65533;/* &#65533;(&#65533;&#65533;N&#65533;&#65533;B&#65533;8O&#65533;iu&#65533;&#65533;&#65533;&#65533;&#1230;&#65533;A&#65533;P&#65533;j"0&#65533;&#65533;
&#65533;&#65533;$&#65533;&#65533;&#65533;?H&#65533;&#65533;&#65533;w7Y&#65533;07@&#65533;&#65533; &#1264;&#65533;~&#65533;c&#65533;&#65533; &#65533;&#65533;^TT%&#328;J4&#65533;&#65533;&#65533;&#65533;(f&#65533;$&#65533;)@&#65533;:&#65533;&#65533;&#65533;n4!&#65533;hB&#65533;!&#65533;o\!8h&#65533;z&#65533;3&#65533;p)&#65533;x&#65533;!^U&#65533;(&$&#65533;&#65533;&#65533;A9z&#65533;S&#65533;"D&#65533;7&#1129;Ow&#65533;&#287;&#65533;&&#65533;B@|&#65533;&#65533;&#65533;x;&#65533;I\3&#1132;N&#65533;&#65533;&#65533;Gp&#65533;&#65533;&#65533;d&#65533;&#65533;X&#65533;I&#65533;&#65533;	&#65533;1B$#B&#65533;`:&#65533;$&#65533;&#65533;(&#65533;U&#65533;8&#65533;2jQ&#65533;+xc=0&#65533;%<H)nD#BH&#65533;$&#65533; `L
 &#65533;&#5383;&#65533; &#65533;&#65533;#B&#65533;&#65533;&#65533;" &#65533;&#65533;&#65533;&0&#65533;h6!&#65533;&#65533;&#65533;R4P >&#65533;O|yl
&#65533;&#65533;<&#65533;&#65533;Ni&#65533;I`&#65533;&#65533;$&#65533;&#65533;\&#65533;&#65533;&#65533;&#65533;)0P&#65533;t&#65533;&#65533;&#65533;(&#65533;8&#65533;)&#65533;&#65533;&#38157;( &#65533;&#65533;1&#65533;i<B&#65533;&#65533;(z`&#65533;&#65533;&#149;&#65533;&#65533;G'dVK[&#65533;&#65533;&#65533;&#65533;&#65533;&#65533;&#65533;&#65533;X &#65533;:h&#65533; l&#65533;/&#65533;IM&#65533;8&#65533; &#65533;&#65533;Y`A&#1244;&#65533;p@&#957;}&#65533;N&#65533;G'&#65533; &#65533;&#65533;1&#65533;&#65533;&#65533;J<&#65533;&#65533;&#65533;&#65533;p&#417;*rF&#65533;C&#65533;&#65533;	IX&#65533;&#65533;&#65533;D&#65533;&#65533;)&#65533;&#65533;&#65533;6&#65533;&#65533;t &#65533;&#65533;B&#65533;&#65533;%c&#65533;	&#65533;&#65533;&#65533;p&#65533;S&#65533;&#1258;&#65533;&#65533;,&#65533;&#65533;&#65533;&#65533;&#65533;x&#65533;&#65533;K&#65533;8`,&#65533;P&#65533;Iw&#65533;&#65533;&#65533;C&#65533;YN&#65533;Qs&#65533;&#1251;&#65533;&#65533;6 sB<`&#65533;&#65533;jV&#65533;?&#65533;&#65533;&#65533;u$d&#65533;3&#65533;Q&#65533;&#65533;:&#65533;&#65533;&#65533;[P&#65533;<&#65533;&#65533;8&#1457;8#dr~J&#65533;&#65533;&#65533;h4&#65533;&#65533;*D%&#65533;&#266;&#65533;Lk:!&#65533;M&#65533;&#65533;&#38608;&#65533; +H&#65533;&#1182;r &#65533;,&#240;&#65533;PJ&#41040;4p&#65533;&#65533;R&#65533;&#65533;i&#65533;&#65533;Q&#65533;D&#65533;j&#65533;&#65533;<*&#65533;&#65533;IP&#65533;b$L&#65533;I&#65533;1L&#65533;&#65533;&#65533;&#65533;&#19828;]&#65533;C&#65533;b&#65533;&#65533;6&#556;&#65533;&#65533;moRm&#65533;-&#65533;&#65533;&#65533;&#65533;Z&#65533;&#65533;{%e&#65533;&#65533;&#65533;&#65533;nuO&#65533;A&#65533;|&#65533;_&#65533;&#65533;&#65533;@G:[&#65533;8E&#65533; !&#65533;&#65533;&#65533;&#65533;&#65533;
![&#65533;&#65533;&#65533;&#65533;&#65533;&#65533;&#65533;08&#65533;&#65533;&#65533;A*&#65533;`&#65533;K&#65533;&#65533;&#65533;.Ba0&#65533;&#65533;&#65533;&#65533;h&#65533;&#65533;&#65533;%8!&#65533;&#65533;	&#65533;f-&#65533;	&#65533;I&#65533;O&#65533; T&#65533;Y&#65533;d&#65533;Uh&#65533;&#65533;&#65533;&&#65533;CC &#65533;&#65533;r&#65533;&#65533;&#65533;&#65533;.x&#65533;&#65533;Id2&#65533;&#65533;ay2&#65533;I>E&#65533;i&#65533;&#65533;&B&#65533;r&#65533;&#65533;&#65533;&#65533;NQ&#65533;&#974;v&#65533;(y}y&#65533;MO&#65533;1X&#65533;}&#65533;&#65533;&#65533;M&#65533;&#65533;&#65533;H&#65533;9&#65533;&#65533;t&#65533;&#65533;&#49278;&#65533;9&#65533;&#65533;&#65533;"&#65533;D'dK&#65533;AB`&#65533;&#65533;&#65533; &#65533;&#1605;S2q&#65533;@<&#65533;4&#65533;&#65533;&#65533;&#65533;6&#65533;&#65533;=&#65533;&#65533;P&#65533;)&#65533;&#65533;&#65533;&#65533;o&#65533;&#65533;Y&#65533;&#65533;\&#65533;&#65533;&#65533;&#65533;&&#65533;&#65533;%&#65533;&#65533;&#65533;p&#65533;@&#65533;E&#65533;&#65533;	&#65533;&#65533;[N&#65533;&#65533;6zA&#65533;&#65533;}&#65533;&#65533;&#65533;MR&#65533;&#65533;&#65533;&#65533;6-f]&#65533;V&#65533; i&#65533;U&#65533;eu&#65533;&#65533;&#65533;	n/E&#65533;e&#65533;>&#65533;O"Z*X6&#1604;$k&#65533;&#65533;&#65533;mh&#65533;&#65533;&#65533;&#65533;l&#65533;&#65533;&#65533;&#65533;7&#65533; D&#65533;5l&#65533;&#65533;GD&#65533;&#65533;&#65533;&#65533;p`V&#65533;&#65533;mJ&#65533; &#65533;&#65533;La&#65533;71&#65533;_&#65533;*&#65533;*&#65533;l)&#65533;USh&#65533;&#65533;]1#&#65533;d&#65533;g&#65533;;&#65533;&#65533;<C2$W6&#65533;b&#65533;r&#65533;K&#65533;&#65533; &#65533;&#65533;&#65533;KV&#65533;&#65533;&#65533;&#65533;&#65533;
&#65533;	!&#65533;&#65533;q!&#65533;c&#65533;8C&#65533;&#65533;&#65533;p`&#65533;daTrM/w^&#65533;&#65533;`&#65533;:qM&#65533;&#65533;'UU&#65533;s&#65533;&#65533;N&#65533;b3&#65533; Q&#65533; $Ap&#65533;O1 -&#65533;&#65533;<&#65533;=a&#65533;I/&#65533;<&#65533;qM&#65533;&#65533;&#65533;&#65533;n&#65533;c&#65533;&#65533;&#29210;&#65533;&#65533;+u&#65533;&#65533;&#65533;&#65533;&#65533;e&#65533;	&#65533;	.PS&#65533; +J&#65533;	&#65533;&#65533;&#65533;G	Z!{&#65533;p+&#65533;&#65533;T&#65533;&#65533;&#65533;&#65533;&#65533;&#65533;H&#65533;&#65533;&#65533;]+&#65533;&#65533;e&#65533;&#65533;&#65533;&#65533;l&#65533;&#65533;&#65533;f&#65533;&#65533;,&#65533;&#65533;'&#65533;-&#65533;P{&#336;"&#65533;Q u&#65533;&#65533;{&#65533;xwA&#65533;G#P&#65533;U&#65533;&#65533;&#65533;3&#65533;&#65533;&#65533;&#65533;*>j&#65533;A&#65533;`X&#1072;&#65533;&#65533;&#65533;0
+@k&#65533;&#65533;hk`&#65533;&#65533;v~0HW&#65533;&#472;&#65533;&#65533;&#65533;v&#65533;_TY!lv&#65533;;&#65533;&#65533;*&#65533;nQ&#65533;4r&#1987;&#65533;>&#65533;"&#65533;&#65533;&#65533;Q!&#65533;u'&#65533;"]#]3"6&#65533;&#65533;o$`o1&#65533;&#65533;DR6a
&#65533;P&#65533;A <h&#65533;&#65533;&#65533;&#65533;@&#65533;p&#65533;`q&#1824;B&#65533;\
"
&#65533; &#65533;&#65533;&#65533;&#65533;&#65533;:0!&#65533;FYaI1%&#65533;#&#65533;s&#65533;@&#65533;Ba&#65533;&#65533;1%&#65533;&#65533;1 <>&#65533;&#65533;&#65533;&#65533;&#65533; &#65533;@<&#65533;&#65533;;p&#65533;&#65533;4P&#65533;Jq{&#65533;z&#65533;&#65533;&#65533;	&#65533;S&#65533;&#65533;pe&#65533;&#65533;&#65533;&#65533;~P	&#65533;&#65533;`&#65533;&#65533;)Q&#65533;x&#65533;&#65533;&#65533;&#65533;"P,7&#65533;&#65533;&#65533;+d?&#65533;7&#65533;T&#65533;&#65533;|&#65533;&#65533;&#65533;&#65533;&#65533;1&#65533;&#65533;Hi&#65533;r&#65533;&#65533;&#65533;&#65533;&#65533;L&#65533;&#65533;"&#65533;y&#1688;&#65533;r&#65533;&#65533;+&#65533;2&#65533;O&#65533;&#65533;&#65533;&#65533;&#65533;&#65533;&#65533;	0&#65533;&#65533;H&#65533;&#65533;I&#65533;|j&#919;PD&#65533;w&#65533;@&#65533;0&#65533;&#65533;&#65533;wH	&#1088;&#65533;C&#65533;&#65533;&#65533;&#65533;&#65533;&#65533;&#65533;	&#65533;c&#65533;x&#65533;	&#65533;	&#65533;&#576;&#65533;&#65533;HQGq'&#65533;&#65533;	&#65533;&#65533;&#65533;&#65533;!&#65533;0&#65533;&#1120;O&#65533;mR&#65533;E&#65533;"+Bo]C&#65533;(&#65533;&#65533;p&#65533;/I$/&#65533;D&#65533;:&#65533;&#65533;&#65533;&#65533;&#65533;5&#65533;&#65533;`	K&#65533;&#65533;p&#65533;^R&#65533;&#65533;D&#65533;&G&#65533;&#65533;@_f&#65533;&#65533;@r&#65533;&#65533;e2`&#65533;Q8&#65533;&#65533;J&#65533;&#65533;Q&#65533;&#65533;`2&#65533;R&#65533;&#65533;BaWX&#65533;`%j)m&#65533;&#65533;D&#65533;&#65533;&#65533;o#	&#65533;tyH<&#65533;9o8&#65533;$@=z&#65533;&#65533;%Q Pm=&#65533;*La&#65533;&#65533;&#615;&#65533;{p&#65533;3&#65533; &#65533;4e'&#65533;,&#65533;&#65533;Ad&#65533;Q|O1R&#1113;n&#65533;{&#65533;&#65533;Q&#65533;y &#65533;&#65533;	&#65533;0&#19004;&#65533;&#65533;a0&#65533;7&#65533;7&#65533;&#282;KQ,&#65533;P&#65533;&#1704;lA&#65533;&#1890;&#65533;h&#1101;&#65533;&#65533;&#65533;2&#65533;3&#65533;&#1639;&#65533;j&#65533;&#65533;/\&#65533;&#65533;&#65533;2k&#65533;&#65533;Y&#65533;&#65533;&#65533;u*&#65533;&#65533;&#65533;P&#65533;&#65533;y&#65533;Q&#65533;&#65533;&#65533;X&#65533;
v&#65533;&#65533;&#65533;&#65533;&#65533;&#65533;	&#65533;MC&#65533;&#65533; &#65533;&#65533;I!&#65533;&#65533;PQ5[&#65533;[&#65533;&#65533;O&#65533;&#65533;v&#65533;&#65533;&#65533;&#65533;12#&#65533;&#65533;&#65533;`6#&#65533;&#65533;]`E2p&#65533;@&#65533;e-&#65533;&#65533;&#65533;&#65533;p&#65533;&#65533;&#65533;q8j&#65533;H)&#65533;@ &#65533;&#65533;87&#65533;
&#65533;&#65533;7	&#65533;9&#65533;jMq7Aq&#1716;M2&#65533;R`Ne&#65533;&#65533;X*e&#65533; &#65533;&#65533; &#1174;R&#65533;O&#65533;&#65533;&#258;o&#65533;;&#211;t,X&#65533;<S&#65533;~&#65533;28&#65533;7a&#65533;&#65533;
&#65533;&#65533;]&#65533;I&#65533;	j@/&#65533;&#65533;kq%&#65533;.&#65533;qALqAV&#65533;&#65533;C&#65533;&#65533;C`&#65533;&#65533;&#65533;{&#65533;&#1206;#&#65533;,o&#1782;&#1570;&#65533;j&#65533;{&#65533;&#65533;&#65533;&#65533;&#65533;f&#65533;'&#65533;P&#65533;S1&#65533;&#65533;3WUQ`&#65533;	&#65533;1&#65533;`&#65533;&#65533;K&#65533;&#65533;a&#65533;&#65533;#e&#65533;'&#65533;&#65533;p&#65533;A#&#65533;&#65533;&#65533;N3&#65533;&#65533;.U&#65533;&#65533;&#65533;	&#65533;&#65533;&#65533;&#65533;&#65533;pBQ&#65533;#p&#65533;&#65533;ib&#65533;i&#65533;&#65533;&#65533;Q&#65533;&#65533;&#1659;&#65533;p&#1664;&#65533;&#65533;&#65533;&#65533; &#65533;K&#65533;&#65533;id&#475;*&#65533;i&#65533;&#65533;&#65533;9&#65533;&#65533;HL&#65533;&#65533;&#65533;&#1339;n&#65533;&#65533;&#65533;N&#65533;&#65533;"&#65533;&#65533;P&#65533;"*\ ]&#65533;$#&#65533; &#65533;&#65533;!+&#65533;5io<&#65533;&#65533;&#65533;&#65533;  ;&#65533;&#65533;E&#65533;/&#65533;&#65533;&#65533;7&#65533;&#65533;G&#65533;{rw&#65533;
&#65533;@&#65533;&#65533;&#65533;	w&#65533;9&#65533;&#65533;#&#65533;&#65533;7&#65533;&#65533;q&#65533;
&#65533;M&#65533; s&#65533;/&#65533; &#1508;$'&#65533;7&#65533; i&#65533;2p&#65533;>&#65533;&#65533;
5&#65533;5L7&#65533;&#65533; O&#65533;%N&#131;3\`=&#65533;6 W4&#65533;&#65533;&#65533;&#65533;s&#65533;&#65533;&#367;&#65533;dM&#65533;&#65533;`-O&#65533;&#65533;&#65533;|q&#729;U|^<&#65533;&#65533;k&#65533;&#546;&#65533;M&#65533;&#65533;&#1299;&#6712;Q&#65533;:5&#65533;&#65533;&#65533; &#65533;&#65533;XIV&#65533;&#65533;&#65533;&#65533;s&#65533;y&#65533;&#65533;J&#65533; &#65533;e&#65533;R&#65533;+&#65533;&#65533;-&#65533;H|&#65533;!?&#65533;|&#65533;)S2u&#65533;P1&#65533;Q&#65533;&#65533;&#65533;C7!e&#65533;T&#65533;&#65533;W &#65533;P&#65533;&#65533;&#65533;j&#65533;&#65533;&#65533;&#65533;&#65533;&C&#65533;;&#65533;&#1035;&#65533;{&#65533;@&#65533;&#65533;[[&#65533;'&#65533;&#65533;&#65533;&#65533;P&#65533;I&#65533;&#65533;9l&#609; &#65533;&#65533;Tq&#65533;C> &#65533;&#65533;4\&#65533;&#65533;]&#65533; J&#65533;&#65533;&#65533;&#65533;&#65533;F&#65533;&#65533;v=&#65533;5&#47251;;qa&#65533;1v&#65533;	j`&#65533;&#65533;&#65533;9T&#65533;I2L&#65533;&#65533;_&#65533;&SI Q&#65533;&#65533;A,%&#65533;p'{&#65533;&#65533;&#65533;&#174;&#65533;&#65533;$6&#65533;&#65533;&#65533;7&#65533;7&#65533;&#65533;&#65533;|`f&#65533;&#65533;pm&#65533;&#65533;
70&#65533;&#65533;&#65533;Y&#65533;&#739;n&#65533;o&#65533;&#65533;'&#65533;&#65533;Lc&#65533;+&#65533;*,&#65533;&#65533;pQ&#65533;y&#65533;&#65533;W&#65533;J&#65533;&#65533;&#65533;&#65533;Q&#601;@&#875;I1&#65533;&#65533;&#65533;|&#65533;&#65533;z&#65533; &#65533;&#65533;R)RQa&#65533;Ph20@
@&#65533;&#65533;Q&#65533;=a&#65533;&#65533;xO&#65533;&#65533;Rq&#65533;&#65533;&#65533;0&#1463;&#65533;c]IPj=&#65533;&#776;&#65533;&#1753;'q&#65533;&#65533;&#65533;IP
=]&#65533;&#65533;&#65533;&#65533;&#65533;	j&#65533;j&#65533;&#65533;&#65533;&#65533; 		&#65533;l&#65533;&#65533;&#65533;&#65533;U1n&#65533;EV&#65533;rj'&#65533;&#65533;&#65533;&#65533;$&#753;&#65533;G 	@&#65533;&#774;&#65533;&#65533;&#65533;&#65533;&#65533;&#65533;b &#65533;%&#65533;rmLa&#65533;&#65533;&#65533;&#788;9&#65533;&#65533;&#65533;@&#65533;&#65533;&#65533;&#65533;nI&#65533;]E"#&#65533;4&#65533;&#65533;1;&#65533;6&#65533;3$&#65533;`&#65533;*&#1712;2&#65533;g@I&#65533;&#65533;&#65533;(&#65533; 	j&#65533;&#65533;&#65533;&#65533;&#65533;&#65533;0&#65533;&#65533;c&#65533; 0	&#1108;&#65533;&#65533;7&#65533;&#65533;)6q&#65533;&#65533;`&#65533;&#65533;7&#65533;ma|&#65533;rQ&#928;1&#65533;&#65533;Q0&#65533;Q\/&#65533;7&#65533;&#65533;:&#65533;p|S&#65533;&#65533;&#65533;&#65533;"1O&#65533;&#65533;%&#65533;7P&#65533;@&#1908;&#65533;&#65533;&#65533;&#65533;&#65533;&#65533;!&#65533;L&#65533;2&#65533;&#65533;e&#65533;AmUj&#65533;&#65533;	0N|-C&#65533;g0-1qn&#65533;&#65533;z@Q&#1510;	&#65533;&#65533;&#65533;&#65533;&#65533;Hr&#65533;`&#65533;J&#65533;&#65533;&#65533;&#65533;&#107475;&#65533;&#65533;&#65533;&#65533;&#65533;&#65533;M@
&#65533;@
&#848;&#65533;\&#65533;&#65533;\&#65533;`N&#65533;	&#65533;&#65533;pE&#65533;&#65533;O&#65533;&#65533;&#65533;0&#65533;t&#65533;kM&#1443;&#65533;&#65533;"n&#65533;&#65533;&#65533;ia&#65533;&#65533;&#65533; &#65533;&#65533;mw&#65533;F?&#65533;&#65533;&#65533;Gw&#65533;&#65533;(&#65533;	Q
&#65533;E&#65533;$&#65533;a&#65533;&#65533;V&#65533;q>&#65533;ME&#65533; F'&#65533;&#65533;&#65533;9mS&#65533;3}&#65533;&#65533;&#65533;&#65533;&#65533;&#65533;m'!m&#65533;&#65533;&#65533;&#65533;&#65533;&#65533; &#65533;&#65533;p&#65533;&#65533;2&#65533;I&#65533; &#65533;,&#65533;&#65533;Z&#65533;!&#65533;&#65533;&#65533;&#65533;&#65533;&#65533;H&#65533;&#65533;\7&#65533;~a6&#65533;5&#65533;&#65533;+%&#65533;6	&#65533;&#65533;&#65533;|=**j&#65533;	pa3	&#65533;D&#65533;P
U%'&#65533;&#65533;BB&#65533;f M&#65533;C&#65533;&#65533;wp5&#65533;)&#65533;81&#65533;	&#65533; &#65533;&#65533;&#65533; &#65533;p&#65533;&#65533;K&#65533;&#65533;7URN&#65533;M &#65533;
&#65533;`&#342;P&#171;Cq&#65533;4&#65533;(&#65533;&#65533;&#65533;&#65533;&#65533;<&#1972;&#65533;%|&#65533;&#65533;&#65533;u&#65533;q*K&#65533;&#65533;&#65533;H&#65533;R@&#65533;vN&#65533;QQ+bM&#65533;&#65533;*&#65533; j&#65533; &#880;.1&#65533;N&#65533;&#65533;&#65533;S7&#65533;&#65533;STS&#65533;&#65533;a&#65533;	&#65533;&#65533;`	&#65533;L7Q&#65533;QF_&#65533;&#65533;O&#65533;&#65533;wUepf &#65533;o&#65533;@{&#65533;W&#65533;b&#65533;i&#65533;&#65533;FY&#65533;z&#65533;jD&#65533;&#65533;&#65533;Ft&#65533;&#65533;&#65533;&#65533;K&#13056;`&#65533;%Qe&#65533;&#608;j#j7&#65533;B&#65533;F&#65533;&#65533;`X&#65533;PP&#65533;v&#65533;>&#65533;QDS&#65533;W&#65533;&#65533;h&#65533;&#65533;7&#65533;X&#65533;	&#65533;&#65533;&#65533;'qDR&#65533;&#1907;l&#65533;m&#65533;&#65533;&#65533;O&#65533;&#65533;&#65533;&#65533;&#65533;T&#65533;&#65533;H2&#65533; Ap&#65533;&#65533;B&#65533;0&#65533;NQ!&#65533;~d&#65533;&#65533;Y--'&#65533;	&#65533;R&#65533;]&#65533;eC#z#&#65533;]&#65533;mo=&#65533;&#65533;&#65533;&#65533;<&#65533;P&#65533;&#65533;(N&#65533;&#65533; &#65533;&#65533;O&#65533;&#1494;&#65533;&#65533;b&#65533;-&#65533;&#65533;&#65533;&#65533;&#65533;8N?&#65533;:&#65533;G:&#65533;&#65533;	&#65533; I&#65533;?&#65533;&#65533;&#65533;cI&#65533;C,5&#65533;&#65533;&#65533;B&#65533;&#65533;&#65533;8s	&#65533;&#65533;
&#65533;:&#65533;&#65533;&#65533;`?&#65533;>&#65533;4yR%&#65533;&#65533;&#65533;&#65533;&#65533;!&#65533;'&#65533;1c&#65533;K&#65533;&#65533;&#65533;v:&#65533;&#65533;0&#65533;&#65533;R4&#65533;&#65533;E&#65533;~,&#65533;Z&#65533;&#65533;?gp1&#65533;&#65533;U&#65533;V&#65533;]&#65533;~V&#65533;X&#65533;&#65533;e&#65533;r}&#65533;&#1289;J8g&#65533;&#65533;G&#65533;+&#65533;t&#38844;k&#65533;&#65533;:k&#65533;&#65533;{w)&#65533;Po&#65533;[&#65533;D&#65533;{&#65533;&#65533;(&#65533;&#65533;&#65533;:-&#65533;&#65533;&#65533;Z&#65533;H&#65533;PKl]&#65533;&#65533;&#65533;z&#65533;&#65533;&#1438;&#65533;I&&#65533;;@&#65533;5&#65533;&#1523;&#65533;Mj&#65533;OT=&#65533;v&#65533;&#40795; )/&#65533;&#65533;G&#65533;<y&#65533;e&#65533;Qf&#40275;GcS9&#65533;&#65533;&#65533;&#65533;M&#65533;&#65533;h&#65533;>&#65533;&#65533;&#65533;	&#65533;&l&#65533;&#65533;&#65533;&#65533;U&#65533;^&#65533;Np&#65533;*&#65533;_&#1730;X&#65533;?&#65533;&#65533;&#65533;&#65533;&#65533;&#65533;>&#65533;&#65533;&#39581;&#65533;&#65533;&#29203;&#65533;&#65533;A%&#65533;*.x&#65533;&#65533;`8&#240;d&#65533;&#65533;8D&#65533;&#65533;C&#65533;b&#65533;&#65533;7b&#65533;&#65533;&#65533;J&#37779;&#65533;&#65533;&#65533;7&#440;&#65533;F>r&#65533;G&#65533;&#65533;8&#65533;&#65533;FL&#65533;&#65533;!&#65533;&#65533;&#65533;&#65533;_9&#65533;L!A&#65533;&#65533;&#65533;A&#65533;P&#65533;&#65533;!&#65533;&#65533;:&#65533;E&#65533;&#65533;0&#65533;&#65533;Gx&#65533;g&#65533;(&#65533;J&#65533;&#898;TRc&#65533;
<&#65533;OH"H&#65533;Xq&#65533;Ae&#65533;Kn&#65533;&#65533;F	&#65533;&#65533;70&#65533;EH&#65533;2&#65533;:Ih!&#65533;~&#163;&#65533;&#65533;&#65533;&#65533; &#65533;Q=&#65533;&#1042;P&#65533;P^&#65533;&#65533;%&#65533;0&#65533;)&#65533;[&#65533;&#65533;i&#65533;&#65533;q&#65533;&#65533;N&#65533;0&#65533;&#65533;&#65533;&#65533;&#65533;&#65533;&#65533;&#65533;&#65533;&#65533;-&#65533;&#1666;&#65533;xJ&#65533;"T&#65533;&#65533;Eo&#65533;7\q&#65533;rB&#65533;&#65533;&#65533;&#65533;C&#65533;&#65533;
&#65533;R&#1069;	=&#65533;&#65533;&#65533;&#65533;&#65533;!e)=&#65533;mB@R&#65533;&#65533;&#65533;+&#65533;&#65533;&#65533; &#65533;&#65533;&#65533;f&#65533;x&#65533;^&#65533;&#65533;&#65533;&#65533;&#65533;&#65533;L&#65533;'+T&#65533;&#65533;&#65533;^*;&#65533;&#65533;-O&#65533;&#65533;;D&#65533;%K&#65533;R&#65533;X,&#65533;&#65533;
k&#65533;8&#65533;&#65533;&#65533;&#65533;*`#&#65533;ybKg&#65533;&#65533;h&#65533;&#65533;:&#65533;Na&#65533;	&#65533;;IH4H&#65533;&#65533;A&#65533;&#65533;&#65533;)&#65533; INJ`&#65533;&#65533;T&#65533;/&#51554;E&#65533;&#65533;*&#65533;&#65533;&#65533;O&#65533;pD)&#65533;bA.&#1806;&#65533;&#65533;&#65533;n&#65533;&#65533;&#65533;P$&#65533;X$<&#65533;-&#65533;
&#65533;*P&#65533;&#65533;&#65533;&#65533;&#1000;&#65533;&#65533;&#65533; &#65533;n&#65533;U&#65533;\,&#16387;&#65533;A&#65533; $&#65533;P`&#65533;&#65533;$J{+	&#65533;Q&#65533;utC&#65533;&#65533;!H&#65533;3&#65533;&#65533;&#65533;&#65533;&#65533;PR&#558;&#65533;&#65533;&#65533;'6&#65533;&#1606;&#65533;i&#65533;D&#65533;&#65533;h&#65533;$&#65533;m&#65533;$&#65533;&#65533;&#65533;&#65533;&#65533;&#65533;&#65533;&#65533;&#65533;&#65533;
)&#3859; 9&#65533;SH&#65533;&#65533;&#146;_8&#65533;&#65533;&#65533;&#65533;&#65533;&#65533;d&#65533;;i&#65533;,Z&#65533;Dvxu&#65533;}&#65533;&#65533;04&#65533;&#65533;V&#65533;)&#65533;|J"b&#65533;B!0&#65533;	&#65533;&#65533;&#65533;"ZyHC&#1585;[-E4&#65533;&#65533;dBw&#65533;dX^aV&#65533;&#65533;&#65533;l1p&#65533;A&#65533;&#65533;&#65533;&#65533;&#65533;&#65533;*W&#65533;&#65533;tR7C&#65533;9&#65533;:I&#65533;&#65533;&#65533;&#65533;M%&#65533;&#65533;
\&#65533;0&#65533;&#65533;&#65533;d&#65533;CL&#65533;JS&
&#65533;+?&#65533;&#65533;&#65533;&#65533;2&#65533;&#65533;&#65533;1k&#65533;Acl&#1036;&#65533;&#65533;&#65533;,&#65533;[&#65533;&#65533;>p&#65533;x &#65533;&#65533;&#65533;&#65533;&#65533;x&#65533;F&#65533;&#65533;&#65533; t &#65533; &#65533;&#65533;&#65533;&#1256;$5&#65533;&#65533;J&#65533;&#65533;Gf&#65533;y&#65533;&#65533;&#65533;&#65533;&#65533;&#65533;&#65533;&#65533;&#65533;&#65533;<&#65533;/&#65533; r];&#65533;a$%&#65533;&#65533;&#65533;lei&#65533;`A&#65533;0&#65533;&#65533;&#65533;AH@<I&#65533;&#65533;d%[&#65533;(&#65533;?&#65533;&#65533;&#65533;T&#65533;&#65533;,R&#65533;&#65533;jx&#65533;U&#65533;&#65533;\&#65533;&#65533;a&#65533;&#65533;&#65533;&#65533;&#65533;&#65533;-)w&#65533;&#65533;Q&#65533;P	&#65533;$&#65533;*b&#65533;
4&#65533;&#65533;:1T&#65533;&#65533;K&#65533;@&#65533;&#1296;&#65533;D&#65533;aH&#65533;&#65533;( &#65533;+0&#65533;&#65533;I &#65533;N,&#65533;&#65533;&#65533;&#65533;9Ox&#65533;3&#65533;&#1089;%&#65533;Y&#65533;&#65533;&#334;u|&#65533;
&#65533;&#65533;&#10533;&#65533;&#65533;Yj&#65533;J&#65533;1&#65533;&#65533;KVX^&#65533;&#65533;&#65533;l&#65533; ]xA&
&#65533;5mC{9	&#65533;&#65533;W8C&#65533;!&#65533;&#65533;B&#65533;&#65533;&#65533;&#65533;!(!&#65533;&#65533;&05&#65533;&#65533;
dp&#65533;&#65533;&#65533;;&#65533;&#65533;&#65533;B
j&#520;@&#65533;w&#65533;K&#65533;&#65533;&#65533;jj &#65533;?~&#65533;*&#65533;&#65533;&#65533;p&#65533;	&#1169;
&#65533;#&#65533;Ka&#65533;2A&#65533; &#65533;$2&#65533; &#65533;&#65533;&#65533;&#65533;tPX&#65533;&#65533;L&#65533;&#65533;&#65533;f;&#628;V&#65533;&#65533;i!e['IV&#65533;1I&#65533;&#1456;&#65533;$&#65533;Tv&#65533;&#65533;&#65533;x0b&#65533;@:DV&#65533;&#65533;&#65533;&#65533;T&#1202;&#65533;ve&#65533;&#65533; &#65533;&#1560;&#65533;&#65533; 
&#65533; &#65533;r&#65533;&#65533;h&#65533;'0&#65533;	:p&#65533;i&#65533;$8N&#65533;[(m&#65533;O&#65533;&#65533;&#65533;x&#65533;&#65533;&#65533;r&#65533;~&#65533;&#65533;&#65533;+D&#65533;5&#65533;&#65533;q&#65533;c&#65533;&#65533;%&#65533;&#65533;``	&#65533;?&#65533;&#1051;|R.&#65533;&#65533;&#65533;sU&#65533;?&#65533;&#65533;5lzm&#1588;24&#65533;,&#65533;&#65533;&#65533;&#65533;&#65533;&#65533;b&#65533;&#65533;)&#65533;r_&#65533;&#65533;N%`&#65533; &#65533;%`wS@&#65533;&#65533;t &#65533;&#65533;&#65533;!&#65533;*I&#65533;V&#793;&#65533;&#65533;&#65533;v9&#65533;&#65533;&#65533;&#65533;`&#65533;<xu&#1409;&#65533;a&#65533;Beu&#65533;#&#65533;	&#65533;b>&#65533; &#65533;Pq&#65533;?L  &#65533;&#65533;&#65533;$&0&#65533;	&#65533;ct&#65533;=K6L&#65533;&#65533;Y+| rrr&#65533;&#65533;&#65533;h&#65533;*AB&#65533;&#65533;&#65533;&#65533;&#653;`&#65533;&#65533;&#65533;&#65533;R&#65533;&#65533;&#65533;&#65533; L&#1003;&#65533;J&#65533;&#65533;&#65533;&#65533;&#65533;&#65533;D&#65533;&#65533;R&#65533;&#65533;&#65533;N&#65533;&#65533;PEX&#65533;&#65533;&#65533;+]J&#65533;&#65533;a&#65533;>&#65533;a~&#65533;&#65533;&#65533;|Aq#&q&#65533;E5&#65533;&#65533;T5&#65533;&#1001;*&#65533;TC&#65533;&#65533;&#65533;KY&#65533;H&#65533;z&#65533;&#65533;&#65533;&#65533;&#65533;-Y
[&#65533;`&#65533;&#65533;dOz0&#65533;&#65533;Zr&#65533;k'Q&#65533;I&#65533;&#65533;&#65533;&#65533;&#65533;&#65533;&#1463;&#65533;&#65533;&#46324;V@&#65533;&#65533;&#65533;)&#65533;&#65533;:g&#65533;'&#65533;&#65533;[&#65533;E&#65533;PB+&#65533;P8&#364;&#65533;&#65533;'P&#65533;&#65533;&#65533;}&#65533;`W&#65533; \|)&#65533;&#65533;&#65533;=&#65533;K+&#65533;UI&#65533;&#65533;&#65533;&#65533;&#65533;&#65533;Q&#65533;&#65533;& k&#65533;$&#65533;C&#65533;aP&#65533;&#65533;k~&#65533;&#65533;9&#65533;aV&#65533;6&#65533;&#65533;&#65533;&#65533;&#65533;P&#65533;q&#65533;@&#65533;&#65533;&#65533; &#65533;&#65533;	" &#1784;f&#65533;8TX1&#65533;9&#65533;a&#65533;&#65533;?(Nq&#65533;l<\&#65533;&#65533;Vp&#65533;r&#65533;&#65533;&#65533;+f&#65533;&#65533;?l&#65533;	=&#65533;&#65533;Rh&#65533;&#65533;&#1500; &#65533;&#65533;&#65533;&#65533;b&#65533;&#65533;X &#65533;&#65533;&#65533;&#65533;0&#65533;,D&#65533;&#65533;&#65533; u&#65533;&#65533;&#65533;&#65533;2&#65533;9A&#1041;s&#65533;&#65533;E&#65533;&#65533;&#65533;&#65533;Ub&#65533;6yGY&#65533;&#65533;&#65533;	-T&#65533;3
&#65533;&#65533;<.u&#65533;%&#65533;&#65533;&#65533;&#65533;|[&#65533;=&#65533;&#65533;&#65533;"_&#65533;&#65533;L!&#65533;b&#65533;&#65533;p&#65533;'(&#65533;UoV&#65533;&#65533;1&#65533;D&#610;w&#65533;&#65533;2&#65533;&#65533;&#65533;
R&#65533;0_&#65533;g0\&#65533;&#65533;Z&#65533;r58&#65533;UW&#65533;}ye&#65533;&#65533;|&#65533;&#65533;'a&#492;t&#65533;Pa&#65533;&#65533;&#65533;&#65533;&#65533;&#65533;"&#65533;Q&#65533;F&#65533;P &#65533;@&#65533;P&#65533;J&#65533;&#65533;?}&#65533;&#65533;zT&#65533;T&#65533;x&#1906;&#65533;&#65533;&#65533;E&#65533;&#65533;a&#65533;r&#65533;}+L&#65533;&#65533;??&#65533;&#65533;&#1164;-&#65533;&#65533;GY
&#65533;&#65533;r&#65533;q&#65533;I&#65533;&#65533;&#65533;)
&#65533;&#65533;ad&#65533;&#65533;&#65533;
0&#65533;&#65533;`6o&#65533;&#65533;w&#65533;&#65533;="&#65533;&#65533;;	F"&#65533;&#65533;&#65533;$&#65533;y&#599;B&#65533;
w&#65533;@&#65533;&#65533;`$&#65533;@/&#65533;s!&#65533;&#65533;&#65533;J&#65533;&#65533;?&#65533;>&#65533;&#65533;&#65533;"&#65533;&#65533;&#65533;3F`&#65533;&#65533;&#65533;p/&#65533;H&#65533;J:	&#65533;(&#65533;+&#65533;j&#65533;&#65533;&#65533;&#65533;&#65533;`&#65533;k&#65533;&#65533;&#65533;&#65533;&#65533;&#65533;oa&#65533;H&#65533;&#65533;P&#65533;PBx&#65533;``%lB+&#65533;B,`/&#65533;&#65533;`:,0&#65533;C%&#65533;
P:x&#65533;#64 7&#65533;90&#65533;&#65533;&#65533;&#65533;&#65533;S	&#3689;&#65533;&#65533;&#65533;1&#65533;&#65533;&#65533;&#3731;&#65533;&#65533;p&#65533;C&#65533;
&#65533;&#65533;C&#300;&#65533;&#65533;&#65533;X&#65533;&#65533;7&#65533;&#65533;&#65533;&#65533; 0&#65533;&#65533;i&#65533;&#65533;&#722;&#65533;&#65533;&#65533;i&#65533;&#65533;&#65533;y/9&#65533;Gx&#65533;m&#65533;&#65533;m&#65533;&#65533;&#65533;&&#65533;&#65533;&#65533;n&#65533;&#65533;&#65533;&#65533;*O&#65533;?!	J&#65533;&#65533;A&#65533;,&#65533;&#1025;U&#65533;)A)&#65533;&#65533;&#65533;&#65533;7%&#65533;1&#65533;&Sa3&#65533;P&#65533;KQ5&#65533;&#65533;&#65533;%@)EP&#65533;&#65533;*&#65533;:	&#65533;&#65533;1&#65533;&#65533;&#896;&#65533;&#65533;&#65533;&#65533;&#65533;&#65533;)&#65533;&#1595;'9 
&#65533;&#65533;&#65533;&#65533;R&#65533;&#65533;Y&#65533;}&#65533;&#497;&#65533;&#65533;"&#65533;:x&#65533;1&#65533; &#65533; &#665;&#65533;;	&#65533;I&#65533;t&#65533;&#65533;&#65533;&#65533;&#65533;&#65533;&#65533;45&#65533;C &#65533;C&#65533;H&#65533;&#65533;&#65533;&#65533;&#65533;"&#65533;&#65533;&#65533;f&#65533;&#65533;P&#65533;&#65533;&#65533;&#65533;bh&#65533;@&#65533;&#193;
+r6&#65533;&#65533;?&#65533;p&#65533;&#65533;1C[&#65533;O&#1536;b&#65533;&#598;&#65533;
&#65533;&#65533;|)6"&#1571;&#65533;07&#65533;&#65533;
&#65533; 	<&#65533;tX&#65533;&#65533;&#65533;&#65533;X&#65533;&#65533;&#65533;w[
&#65533;&#65533;5W&#516;&#65533;P&#65533;<	X&#65533;?X&#65533;~K&#65533;`&#65533;2KA&#65533;&#65533;&#1290;2&#65533; ,"&#65533;!&#65533;:&#65533;k&#65533;&#65533;&#65533;&#65533;0&#162;&#65533;&#65533;&#65533;o&#65533;&#178;`&#65533;D@C&#65533;x&#65533;&#65533;&#65533;L1&#1290;&#65533;&#65533;
&#65533;s&#65533;&#65533;l&#65533;&#65533;&#240;&#65533;&#65533;&#548;C&#65533;&#48654;&#65533;&#65533;&#65533;&#65533;&#65533;S9&#65533;&#65533;&#65533;&#65533;L&#65533;P&#304;0'S&#65533;&#65533;&#34547;x&#65533;y$&#65533;"j;	&#65533;&#65533;d&#65533;-&#65533;&#65533;&#65533;&#65533;&#65533;&#65533;&#65533;&#65533;!&#65533;7&#65533;&#65533;@<N&#65533;.&#65533;&#65533;a&#65533;.&#65533;?&#257;&%&#65533;%YZ
&#65533;9&#65533;&#65533;O8&#65533;$&#65533;&#65533;&#65533;h&#65533;&#65533;h)&#65533;&#65533;&#65533;&#65533;**#&#65533;m&#65533;&#65533;ma&#65533;h&#65533;7Ob0&#65533;1Pez&#65533; &#65533;&#65533;&#65533;P&#65533;&#65533;&#467;`&#65533;&#65533;&#65533;&#65533;S:&#65533;&#65533;&#65533;&#65533;&#65533;&#65533;&#65533;]A,&#65533;r&#65533;5Dq3T	&#65533;h&#65533;&#65533;i&#65533;#*&#65533;&#65533;PA&#65533;&#65533;H&#65533;h&#65533;5&#65533;&#65533;&#65533;&#65533;f(&#65533;&#65533;&#65533;r&#65533;&#65533;&#65533;x&#65533;[&#65533;&#65533;F&#65533;&#65533;p&#65533;&#65533;b&#65533;&#65533; &#65533;&#34835;&#65533;&#65533;@&#65533;&#65533;&#65533;&#65533;&#678;&#1303;&#65533;&#65533;&#65533;&#65533;
&#65533;!%&#678;&#65533;&#65533;&#65533;E&#65533;&#65533;	L&#65533;&#65533;s&#65533;'U&#1171;&#65533;&#65533;&#65533;
&#65533;9	7*&#65533;0x&#65533;(P&#65533;?p&#65533;&#65533;J1%&#65533;3&#842;&#65533;&#65533;&#65533;`&#65533;&#65533;&#65533;&#65533;&#65533;`&#65533;l&#65533;p&#65533;&#65533;rA#&#65533;#9M&#65533;&#65533;c&#65533;(&#769;s&#65533;&#65533;&dU&#65533;KB}&#65533;D&#65533;&#741;P&#65533;),&#65533;P&#65533;&#65533;l&#65533;PBP&#65533;&#1331;x&#819;0&#65533;&#65533;&#65533;1&#65533;&#65533;&#65533;jP	T&#65533;
G&#65533;%&#65533;&#65533;`&#65533;X0I&#65533;Q&#65533;&#65533;&#65533;&#65533;F&#65533;&#65533;%!&#65533;#&#65533;&#65533;&#65533; V&#65533;&#65533;
&#65533;
Y&#65533;71x&#65533;&#65533;<&#65533;S&#65533;&#65533;S&#65533;&#65533;&#65533;,&#65533; p&#65533;0t&#65533;q#&#65533;$&#65533;&#65533;&#65533;&#65533;y&#65533; &#65533;&#65533;&#65533;&#65533;&#65533;&#65533;&#65533;&#65533;&#65533;&#65533;H&#65533;L&#65533;(&#65533;X&#65533;(&#65533;&#65533;(&#65533;8&#65533;&#65533;/&#65533;&#65533;OkQ	&#65533;&#65533;&#65533;X&#65533;7&#65533;5D&#1217;5&#65533;&#65533;&#65533;
q}s&#65533;hH&#65533;x&#519;&#1342;&#65533; &#65533;Y&#65533;&#65533;ok@&#65533;&#65533;0&#65533;&#65533;T	)+&#65533;&#65533;&#65533;
%&#65533;%&#65533;,&#65533;`&#65533;
]&#65533;&#65533;&#65533;&#1555;&#65533;&#1582;&#65533;&#65533;&#65533;T&#65533;>&#65533;&#65533;	<&#65533;&#65533;&#65533;&#65533;z&#65533;&#65533;&&#65533;Rp$)]&#65533;(M&#676;T&#65533;}&#65533;&#65533;&#65533;&#65533;&#65533;&#65533;&#65533;8	E&#65533; &#65533;&#65533;&#65533;?x&#65533;0PeGuUu&#65533;&#557;$&#65533;&#65533;Z&#65533;0K&#65533;&#65533;K&#65533;&#65533;&#65533;&#65533;&#65533;A&#65533;&#65533;&#65533;h&#65533;6&#65533;&#65533;&#65533;S&#65533;<y&&#65533;g&#65533;&#65533;&#65533;U&#65533;^P&#65533;&#65533;%&#65533;0&#65533;&#65533;KU&#65533;I&#65533;&#65533;&#65533;&#65533;&#65533;H\&#65533;=&#65533;MMt&#65533;8&#65533;T&#65533;`&#65533;&#65533;p9Ru&#65533;&#65533;&#65533;
&#65533;&#65533;+&#65533;X=&#65533;c[KT&#65533;W&#65533;&#65533;J&#65533;
\&#1491;&#65533;R&#65533; &#65533;&#65533;x&#65533;RJ8&#65533;&#1872;&#65533;R&#65533;&#1455;( v&#65533;%(&#65533;	( &#522;P	&#65533;&#65533; &#65533;bx&#65533;&#65533;&#65533;&#65533; &#1972;h&#65533;Rz bp&#65533;&#979;P]iy
f&#65533;+&#65533;&#65533;&#65533;&#65533;>&#65533;
ey&#65533;&#65533;=&#65533;&#65533;&#65533; @&#65533;&&#65533;&#65533;&&#65533;d&#65533;&#65533;0&#65533;&#65533;&#65533;&#65533;O(&#65533;&#65533;&#1114;tP&#65533;&#1644;&#65533;  E&#65533;&#65533;&#65533;&#65533;&#65533;u &#65533;&#65533;&#65533;&#65533;&#65533;&#542;U&#65533;O&#535;y&#65533;V&#65533;&#65533;&#65533;&#65533;&#65533;t8&#65533;&#65533;k&#65533;z&#65533;&#65533;=	@&#65533;&#65533;
&#65533;p&#65533;&#65533;p&#65533;&#65533;&#65533;&#65533;&#65533;&#65533;&#65533;&#65533;P&#65533;&#65533;t8 =p&#65533;&#65533;`W-&#65533;&#65533;Z&#65533;&#65533;H&#65533;S3%&#65533;%_&#65533;Z&#1261;8B=&#65533;
&#65533;(&#65533;s&#65533;s&#65533;S+&#65533;[&#65533;]B&#65533;&#65533;S(&#769;-\
&#65533;&#65533;=&#65533;&#65533;T&#65533;5&#65533;&#1765;&#65533;[&#65533;U\&#65533;d&#65533;8&#65533;c&#65533;LN&#65533;C&#65533;&#65533;9&#65533;&#65533;&#65533;&#65533;C&#65533;&#1028;
&#65533;&#65533;
@&&#65533;X&#65533;bV9a&#65533;$&#65533;h &#65533;&#65533;&#65533;&#65533;y} &#1024;&#65533; X&#65533;&#65533;&#65533;&#65533;zS	&#65533;&#65533;&#65533;M&#65533;&#65533;&#65533;&#1900;&#65533;&#65533;&#65533;"&#65533;&#65533; ?&#65533;&#65533;k&#65533;&#65533;o=&#65533;&#65533;&#65533;R`&#65533;r&#65533;
&#65533;T!&#65533;&#65533;&#65533;&#65533;G&#65533;&#65533;&#65533;h
&#1533; &#65533;( qM&#65533;&#65533;&#65533;&#65533;&#65533;&#65533;&#65533;x&#65533;Wm!)` 3~&#65533;j&#65533;.&#65533;w8eA,k}&#1035;-&#65533;X&#65533;IH&#1832;&#65533;I&#65533;&#1728;&#65533;q>&#65533;q^&#65533;&#65533;UR.&#1664;C&#65533;&#65533;&#65533;!&#65533;ePq&#65533;&#2031;h&#65533;%&#65533;&#65533;&#65533;P>	uu&#65533;&` &#65533;&#65533;7&#65533; &#65533;]&#65533;&#65533;&#65533;&#65533;_&#65533;(&#65533;&#65533;&#65533;&#65533;AX&#65533;&&#65533;R&#65533;&#65533;&#65533;hu&#65533;&#65533;r&#65533;
 &#65533;&#65533;&#65533;&#65533;AX
x&#65533;&#65533;8&#65533;I&#65533; &#65533;U	&#65533;}*&#65533;&#65533;&#65533;&#65533;&#65533;&#65533;&#65533;>&#65533;d&#65533; &#65533;&#1698;&#65533;H
8&#65533;Z&#65533;U	X&#65533;f&#65533;,<U&#65533;&#65533;&#65533;&#1253; &#65533;<uA&#65533;&#65533;&#65533;(&#65533;&#65533;$&#65533;D&#65533;&#65533;&#65533;&#65533;&#65533;hC&&#65533;:7$:K&#322;JUC&#65533;hC&#65533;&#65533;&#243;Nk6&#65533;&#65533;&#65533;&#65533;&#774;&#65533;93&#65533;&#65533;&#65533;!3${&#65533;$&#65533;Kp&#65533;K&#65533; M&#65533;&#65533;&#65533;&#1196;&#65533;8&#65533;+&#65533;-&#1558;&#65533;9\}&#65533;d&#65533;
&#65533;&#65533;&#65533;&#65533;h&#65533;&#65533;/&#534;&#65533;=Xn&#65533;*&#65533;&#65533;\.(Z&#65533;&#65533;) &#65533;&#65533;&#65533;&#65533;R%&#65533;&#65533;&#65533;U5&#1573;&#1040;&#65533;&#65533;&#65533;I&#65533;&#65533;R
&#64790;g&#65533;WR&#1059;nI&#65533;&#65533;hZ.U6&#65533;`ar&#65533;&#65533;&#65533;&#65533;I&#65533;nU>&#65533;IX&#65533;&#65533;n&#65533;&#65533;&#1752;&#65533;&#65533;&#65533;y`&#65533;:&#65533;6l8&#65533;|yg/hEj/X&#65533;&#65533;&#65533;&#65533;"m&#65533;F$&#65533;>&#65533;&#1542;&#65533;~&#65533;&#65533;ho&#65533;&#65533;&#65533;&#65533;&#65533;C&#65533;&#65533;WU&#65533;&#65533;v&#65533;&#65533;&#65533;i&#65533;&#65533;&#65533;&#65533;&#65533;&#65533;a&#65533;&#65533;4&#65533;&#65533;i &#65533;&#65533;&#65533;p&#65533;=&#65533;&#65533;a*Pg&#65533;&#65533;&#65533;	0&#65533;&#65533;hg&#65533;&#65533;>&#65533;AXqu&#65533; Oj&#65533;"&#65533;B&#65533;J`&#65533;1n&#39652;!$&#65533;L&#1265;&#65533;&#65533;&#65533;!9V&#229;S&#65533;&#65533;&#65533;&#65533;&#65533;}&#65533;Pc&#65533; :?&#65533;:&#65533;DL&#65533;8&#65533;&#65533;&#65533;B^&#65533;;8&#65533;D&#65533;Uu&#1393;0&#65533;d&#65533;f&#65533;i5&#65533;&#65533;N&#1478;&#65533;&#65533;&#65533;H&#65533;"!&#65533;v&#65533;^
}&#65533;
Q&#65533;d&#65533;s&#65533;H&#65533;&#65533;Pm&#65533;V	&#65533;V	8&#65533;U)OW !wt&#65533;&#65533;Vm&#65533;o&#65533;&#525;&#65533;&#65533;&#65533;>&#65533;&#65533;^&#65533;ir&#65533;t&#1664;%m&#65533;  &#65533;&#65533;&#65533;{h&#65533;&#65533;&#65533;&#65533;&#65533;&#65533;e&#65533;b&#65533;n%e&#65533;(&#65533;7&#65533;a&#65533;&#65533;&#65533;&#65533;	p&#65533;Q&#65533;pP&#65533;&#65533;r&#65533;@o&#65533;n&#65533;W	&#65533; ~&#65533;&#65533;p&#65533;&#65533;&#65533;&#65533;&#65533;&#65533;&#65533;&#65533;&#65533;> &#65533; &#65533;HqR?&#65533;_o&#65533;ikE&#65533;"%x=&#65533;$0&#65533;G&#65533;&#65533;&#65533;&#65533;&#65533;/V&#65533;xww&#65533;CC&#65533;&#65533;&#65533;0C&&#65533;w&&#65533;&#65533;-k,xL&#65533;.&#65533;&#65533;&#65533;&#65533;V&#65533;&#65533;&#65533;C&#65533;&#65533;&#65533;Ad9Lp&#65533;&#65533;&#65533;\S&#65533;&#65533;&#65533;&#65533;&#65533; &#65533;F&#65533;&#65533;/&#65533;
A&#65533;&#65533;3P&#613;xC&#65533;&#65533;8ENm<W&#65533;A7&#65533;CgmN&#65533;&#152;s&#65533;P&#65533;&#65533;&#65533; ]P%9&#65533;Oa&#1418;"A+&#65533;&#65533;*&#65533;^&#65533;P&#65533;O&#65533;X!8&#1550;6&#65533;&#65533;>	eX&#65533;z&#65533;&#65533;&#65533;&#65533;@A&#65533;&#65533;V&#65533;&#65533;u@&#65533;&#65533;&#65533;v&#65533;r&#65533;&#65533;&#65533;u&#65533;(g/&#65533;&#65533;&#65533;&&#65533;&#65533;H{&#65533;8&#65533;k'u&#65533;=&#65533;Z&#65533;&#65533;&#65533;&#65533;n&#65533;b&#65533;YER&#65533;\&#65533;&#65533;
&#65533;&#65533;&#65533;	&#65533;&#65533;&#65533;M&#65533;&#65533;8&#65533;&#65533;&	G&#65533;o&#65533;z&#65533;`iT&#65533;S&#65533;z&#65533;PZ&#65533;W	_&#65533;|&#65533;n'&#65533;ZJ,&#65533;&#65533;iW&#65533;&#65533;&#65533;PP&#65533;1]&#65533;v&#65533;z&#65533;&#65533;&#65533;'&#65533;&#1623;&#65533;&#1703;&#65533;&#65533;&#65533;W%&#65533;&#65533;HMr|/&#65533;&#65533;&#65533;0&#65533;&#65533;8&#65533;&#65533;&#218;C&#65533;&#65533;&#65533;&#65533;&#65533;&#568;&#65533;&#65533;&#65533;S%&#65533;S&#65533;:&#65533;&#65533;&#65533;&#65533;
&#65533;.&#65533;r&#65533;$$&#65533;&#65533;9	&#65533;n&#65533;&#65533;4&#65533;0s&#65533;X&#65533;&#65533;&#65533;&#65533;W&#65533;&#65533;~&#65533;d&#65533;&#65533;?&#65533;&#65533;x&#65533;w&#65533;&#65533;[
&#65533;&#65533;&#65533;&#51176;&#65533;&#65533;&#65533;&#65533;E!&#134;^x&#65533;&#65533;&#266;&#65533;&#65533;&#65533; a&#65533;p
&#65533;AH&#65533;!$&#65533;,@&#65533;1&#65533;&#65533;[&#65533;&#65533;&#65533;&#262; Jn&#65533;&#65533;&#65533;&#65533;&&#65533;<*t(&#1122;F&#65533;"M&#65533;&#65533;a%?&#65533;&#65533;&#65533;4&#65533;$&#65533;&#65533;H&#65533;&#65533;&#65533;?*&#65533;&#65533;Wu&#65533;&#65533;I'xi&#65533;6&#65533;X&#65533;ZWL&#65533;&#1355;&#1453;&#65533; $&#65533;&#65533;h&#65533;&#65533;EH&#65533;@`(&#65533;64C&#65533;&#65533;&#65533;&#65533;&#65533;&#65533;&#65533;&#65533;PIC5&#854;8&#65533;&#65533;&#65533;B&#65533;&#65533;JC&#65533;&#65533;X*&#65533;&&#301;8L&#65533;&#65533;y&#65533;&#65533;}H&#1028;&#1584;&#65533;"d&#1783;bl&#1939;&#65533;z&#65533;9)0&#65533;U 
&#65533;&#65533;&#65533;&#65533;Pfz&#915;&#65533;&#65533;\8}&#65533;g&#65533;XK&#65533;&#65533;/^i&#65533;&#65533;As&#65533;O&#65533;~&#65533;DX>&#65533;&#65533;"&#65533;&#65533;&#65533;&#65533;&#65533;&#65533;E&#65533;&#65533;&#65533;X&#65533;&#65533;&#65533;^Ce&#65533;?&#65533;`&#65533;&#65533;`^&H&#65533;B&&#65533;A!&#65533;R&#65533;a&#65533;c4taPw&#65533;s&#65533;?w&#65533;q&#65533;&#65533;@&#65533;&#65533;&#65533;F#BG<T&#65533;?0u&#65533;+&#65533;|q&#65533;	&#65533;&#65533;@?Dt&#65533;	!UB&#65533; &#65533;O0%&#65533;&#65533;OF>tAu	<AeCPrTF&#65533;h&#65533;OD^v&#65533;&#65533;?H:&#65533;%&#65533;i&#65533;3&#65533;9&3&#65533;|&#65533;&#65533;;&#65533;4C5&#542;&#65533;{&#65533;&#1639;z&#65533;H&#65533;JO&#65533;&#65533;PO8&#65533;&#65533;$z&#65533;&&#65533;
8&#65533;&#65533;V&#65533;M&#65533;&#65533;&#65533;&#65533;&#65533;&#65533;&#65533;Of&#65533;&#65533;ZY&#65533;U&#65533;q&#65533;&#65533;o&#65533;&#65533;&#65533;&#65533;8VUl&#65533;&#65533;c&#65533;&#65533;&#65533;P8uT&#65533;i&#65533;&#65533;!D&#65533;CP &#65533;&#65533;&#65533;i&#65533;&#65533;<&#65533;>&#65533;&#422;&#65533;&#65533;&#65533;Z&#65533;5&#65533;&#65533;Cu&#65533;&#65533;&#65533;p&#65533;2ArQ1&#65533;R&#65533;&#65533;a&#65533;&#65533;&#65533;&#65533;Y&#65533;&#65533;&#65533;hC&#65533;U.&#65533;&#65533;B&#65533;G&#65533;q&#65533;&#65533;&#65533;&&#65533;&#65533;PsI
&#65533;t&#65533;&#65533;&#65533;B&#65533;"&#65533;&#65533;&#65533;&#65533;&#65533;C&#65533;Tye&#65533;&#65533;&#65533;c&#65533;|&#65533;&#65533;&#65533;&#65533;&#65533;&#65533;}&#65533;&#65533;&#65533;&#65533;?&#65533;'`&#65533;K&#65533;&#65533;&#65533;&#65533;&#65533;&#65533;&#65533;	&#65533;!B>8&#65533;?&#65533;&#65533;a&#65533;R&#65533;&#65533;?&#65533;&#65533;a&#138;?&#65533;8b&#65533;'&#65533;&#65533;G&#65533; &#65533;&#65533;<!&#65533;B\&#65533;&#65533;&#65533;w&#1545;&#65533;7tgQ)H&#65533;&#65533;w&#65533;&#65533;pPPd?d6Pj&#65533;&#65533;Dt&#65533;&#65533;?&#65533;&#65533;+`&#65533;&#1911;&#65533;HZ&#65533;$ mC&#65533;&#65533;&#65533;&#65533;VV\&#65533;"&#65533;j&#65533;&#65533;&#65533;\&#65533;s&#65533;U_&#753;%&#65533;kpT&#65533;&#65533;&#65533;&#65533;'&#65533;$&#1420;A&#65533;&#65533;P&#65533;>&#65533;&#65533;bMAZC&#65533;&#65533;)&#65533;&#65533;^&#65533;O&#65533;&#65533;&#65533;&#65533;&#65533;-&#65533;n&#65533;V&#65533;x.&#65533;m&#65533;&#65533;[&#65533;eY&#65533;&#65533;ou&#65533;K&#65533;C&#65533;i&#1389;C&#65533;&#65533;&#65533;&#65533;C&#65533;T&#65533;&#1415;:&#65533;P&#65533;%\&#65533;"&#65533;m&#65533;&#65533;&#65533;&#65533;&#65533;&#65533;^&#65533;&#65533;@&#65533;&#65533;&#65533;&#65533;&#65533;&#65533;&#65533;&#65533;Sz&#65533;C&#65533;&#65533;i,?s&#65533;<F &#65533;&#65533;?&#65533;1&#65533;3&#65533;%A	:&#65533;D6X&#65533;9&#65533;f&#65533;?0AB&#65533;`&#65533;&#65533;6d3&#65533;eDG&#65533;	&#65533;.A&#65533;&#65533;0M"w0&#65533;&#65533;&#65533;&#227;&#65533;&#65533;!
8&#65533;&#65533;&#65533;l!lvE0&#65533;&#65533;6&#65533;&#65533;&#65533;kh&#65533;&#65533;Q&#65533;V+&#65533;)O
C~&#65533;&#65533;&#65533;&#65533;n<a&#65533;&#65533;Q&#391;&#65533;&#65533;H#&#65533;&#1329;F&#65533;&#65533;&#65533;&#65533;"%	IJ&#65533;x&#65533;&#65533;&#65533;1J_K&#65533;&#65533; &#65533;B8&#65533;$!&#65533;&#65533;&#65533;&#65533;&#65533;!A&#65533;&#65533;&#65533;W&#65533;&#65533;x&#65533;'&#65533;&#65533;T\&#562;&#65533;&#65533;5&0&#65533;AV6&#1622;&#65533;&#65533;&#65533;4g1&#65533;f<&#65533;HU&#65533;Y&#65533;&#65533;\&#65533;Id
igj&#65533;;&#65533;&#65533;&#65533;&#65533;&#65533;Cz&#65533;(&#65533;Hf7&#65533;&#65533;&#65533;0&#65533;&#65533;&#65533;&#65533;[&#65533;4&#65533;Z0s&#65533;%5i &#65533;^j#L&#65533;&#65533;&#65533;q&#65533;S^&#65533;&#65533;i/&#65533;&#65533;cCy&#65533;s20&#65533;X&#65533;a&#1614;&#65533;&#65533;&#848249;&#65533;}&#65533;c&#65533;&#65533;&#65533;&#1648;&#65533;y&#65533;;&#65533;&#65533;'&#65533;
&#65533;&#65533; T&#65533;&#65533;#&#65533;&#65533;&#65533;&#65533;a&#65533;~&#65533;&#65533;+&#65533;2<9&#65533;Ha&#65533;?(z 30'&#1256;&#65533;&#65533;@3&#65533;&#780;&#65533;&#65533;&#65533;&#65533;&#65533;$&#65533;&#65533;&#65533;<&#65533;{&#65533;Q|"\&#65533;:&#65533;%&#65533;C&#65533;w&#65533;ACR 
&#65533;!$&#65533;I&#65533;G
N&#65533;&#65533;-&#65533;&#65533;&#65533;&#65533;&#65533;&#1287;0#q&#65533;&#65533;t&#65533;&#65533;n&#65533;BL4&#65533;&#65533;?&#65533;&#65533;&#1350;<&#65533;!&#65533;&#65533;&#65533;T&#65533;"U&#65533;V&#65533;_rDH5G&#65533;&#65533;&#65533;!mm&#65533;O&#65533; Nq&#420;!&#65533;&#65533;+B&#65533;&#65533;&#65533;&#65533;E&#65533; &#65533;D\&#65533;&#65533;&#65533;>`x&#65533;b%&#65533;	&#65533;&#65533;q&#65533;B+kY&#65533;Ta&#65533;&#639;vw&#65533;tTO-&#65533;Y &#65533;R&#65533;F&#65533;&#65533;&#65533;d&#65533;&#65533;&#22058;`&#65533;&#65533;&#762;&`Z&#65533;&#65533;N)&#65533;2&#65533;&#65533;P&#65533;Id 6&#65533;&#65533;&#65533;&#65533;&#65533;[&#1156;X&#65533;&#65533;	i&#65533;'&#65533;4&#65533;mH&#65533;&#65533;&#65533;&#65533;&#65533;!`&#65533;&#65533;<&#65533;S&#65533;&#65533;x&#65533;/	&#65533;qx&#65533;N&#65533;_Y&#65533;&#65533;&#65533;&#65533;&#65533;&#65533;xe&#65533;&#65533;&#65533;&#65533;&#65533;&#65533;W&#65533; &#65533;aN&#65533;NC&#65533;&#65533;z&#65533;&#65533;@&#65533;&#65533;&#65533;&#65533;&#65533;.E&#65533;
(&#65533;<@&#65533;"8&#65533;Fi&#65533;&#65533;*<&#65533;&#65533;&#65533;y&#65533;&#65533;&#12500;&#65533;6&#65533;tY%&#65533;Q&#65533;hT 3&#65533;&#1610;kv&#1159;&#65533;&#65533;Cc5&#65533;`4&#65533;&#65533;TD0&#1905;PHt&#225;&#65533;0:B
&#65533;&#65533;&#65533;"$&#65533;E&#65533;&#65533;Z&#65533;&#65533;&#65533;M&#65533;Byk&#65533;&#65533;&#65533;/8X&#65533;&#65533;),$~2&#65533;M&#65533;&#65533;!&#65533;&#65533;&#65533;&#65533;M&#65533;&#65533;!&#65533;&#65533;P&#65533;&#65533;&#65533;&#65533;&#65533;U&#65533;v&#65533;&#65533;&#65533;&#65533;&#65533;5&&#65533;&#65533;&#65533;&#65533;l&#65533;&#65533;H_(&#65533;Q&#65533;+&#65533;C#&#65533;&&#65533;;&#65533;C
&#65533;&#65533;Bim&#972;r&#65533;>&#65533;&#65533;ne6d&#65533;&#65533;X&#65533;&#65533;u^&#65533;!&#65533;&#1186;&#65533;Wo&!JH&#65533;&#65533;; &#65533;DE&#65533;K&#65533;&#65533;&#65533;&#65533;'x&#65533;#&#65533;&#65533; d&#65533;	B0&#65533;&#65533;&#65533;&#65533;&#65533;(x&#65533;&#65533;&#65533;ts&#1860;[W&#65533;*&#65533;&#1188;n&#65533;&#1926;&#65533;&#65533;{&#65533;9]<I&#65533;&#65533;&#65533;3&#1099;3e&#65533;x&#65533;&#65533;B&#65533;&&#65533;&#65533;WP&#65533;&#65533;!&#65533;&#65533;&#65533;&#65533;&#65533;&#65533;&#65533;&#65533;&#65533;'&#65533;t'B&#65533;&#65533;&#65533;&#65533;&#65533;&#65533;&#65533;&#65533;1p&#65533;&#65533;&#65533;&#65533;&#65533;B&#65533;&#65533;&#65533;G&#65533;&#65533;&#65533;K-&#65533;&#65533;{&#65533;&#65533;&#65533;&#65533;&#65533; <Y&#65533;2IT(&#65533;&#65533;&#65533;0&#65533;zT"f):P&#65533;&#65533;&#65533;&&#65533;
&#65533;659$hD&#65533;q&#65533;&#65533;&#65533;qDS#J&#65533;|&#65533;&#65533;&#65533;(I~&#65533;&#65533;K&#65533;&#65533;$&#65533;X&#65533;!&#65533;X@&#65533;&#65533;G&#65533;&#65533;&#65533;J!&#65533;@&#65533;&#65533;u&#65533;&#65533;@&#65533;	zNRN&#65533;&#65533;D&#65533;&#65533; 		L&#65533;&#65533;&#65533; df&#65533;&#65533;&#65533;)&#65533;@\&#65533;|bzB&#65533;&#65533;&#65533;&#832;E&*&#65533;&#65533;&#65533;&#65533;;&#65533;)@&#65533;&#65533;&#65533;&#65533;&#65533;~&#65533;y&#737;J&#65533;b)E&#65533;&#65533;&#65533;&#65533;Uo&#65533;B)S&#65533;&#65533;&#65533;&#65533;&#880;&#65533;&#65533;k&#65533;0&#65533;!&#65533;&#65533;&#65533;?(&#65533;&#65533;ZU&#65533;K&#65533;f&#65533;&#1732;f !&#65533;&#65533;Gv&#65533;;&#65533;4
P&#65533;,&#1161;p&#65533;jh.k`&#65533;&#65533;&#65533;&#65533;a&#65533;&#65533;Tu&#372;&#65533;&#65533;$&#48946;&#65533;p&#65533;&#1613;&#65533;*o&#65533;&#65533; &#65533;&#65533;B&#65533;|vV?d&#65533;.&#65533;<&#1513;&#65533; [&#65533;&#65533;&#65533;<&#65533;?&#65533;?&#65533;&#65533;'B&#65533;`&#65533;&#65533;&#65533;&#65533;4&#65533;&#65533;<C}&#65533;&#65533;&#65533;&#65533;&#65533;G&#65533;$&#1798;y&#65533;&#65533;Q4&#65533;,&#65533;i&#65533;&#65533;&#65533;&#65533;&#533;&#65533;&#65533;x:&#65533;&#65533;&#65533;&#665;@&#65533;O&#65533;\CpH	&#65533;&#65533;T&#65533;&#65533;&#1320;&#65533;&#65533;&#65533;&#65533;&#1092;p&#65533;&#65533;T&#65533;&#65533;&#65533;dU&#65533;&#65533;D&#65533;@&#65533;&#65533;hM2&#65533;HC&#65533;&#65533;O&#65533;&#65533;Pm&#65533;Cp&#65533;0|&#846;&#65533;M0&#65533;&#65533;&#65533;&#65533;&#65533;&#1032;(&#65533;&#65533;&#65533;!MlM&#65533;~aE&#65533;&#65533;N}&#65533;E&#65533;&Z	4&#65533;&#65533;EZu&#772;f&#65533;&#65533;)]&#65533;Kc&#65533;O&#65533;&#65533;TUT&#65533;&#406;&#65533;M&#65533;&#65533;&#65533;&#65533;&#65533;&#65533;&#65533;A&#65533;!E7D&#65533;4&#65533;&#65533;%&#65533;@P&#65533;C4&#65533;D(&#65533;)&#65533;H&#65533;-&#65533;p%p&#65533;&#65533;&#1156;pBB&#65533;D< l]C&#65533;OGm8S&#65533;]Z&#65533;^<Z\&#65533;DXJ&#65533;&#65533;&#65533;O&#65533;CX&#65533;&#65533;*&#65533;Y(y&#371;&#65533;&#65533;C$@9^&#65533;&#1919;$&#65533;!&#65533;&#65533;&#65533;&#65533;C&#65533;M&#65533;Av&#65533;!&#65533;&#65533;&#65533;7&#65533;S}pP&#65533;&#65533; :\}&#65533;&#65533;&#65533;9>&#65533;&#65533;ERP&#65533;"&#65533;m~&#65533;p`&#65533;&#65533;LG&#65533;&#65533;E&#65533;G&#65533;&#65533;&#65533;&#65533;O&#65533;&#65533;&#65533;&#65533;&#1793;&#65533;&#334;&#65533;&#1806;&#65533;@&#65533;5&#65533;&#65533;&#65533;&#65533;&#65533;&#65533;'$&#65533;h&#65533;Ct&#65533;&#65533;&#65533;]&#65533;x&#65533;&#65533;&#65533;?&#65533;&#65533;O&#65533;$B&#65533;&#65533;J"&#65533;J6&#65533;G&#65533;&#65533;F&#65533; &#65533;&#65533;QN&#65533;@&#65533;&#65533;AT&#65533;8
&#65533;e&#65533;&#65533;D&#65533;&#65533;q&#65533;E]&#65533;&#65533;W&#65533;&#65533;&#65533;8D&#65533;m&#167;4&#291;&#65533;
&#65533;\E4]Jj&#65533;&#65533;&#65533;&#65533;Kn&#65533;&#65533;&#65533;L&#65533;/&#65533;&#65533;&#65533;'&#65533;Mx&#65533;&#65533;<D4&#65533;$&#65533;B$
Z&#65533;(&#65533;&#65533;&#65533;&#65533;(x&#65533;(&#65533;&#65533;D&#65533;%B!&#65533;5&#65533;/&#65533;JP&#65533;&#65533;+&#1061;(&#65533;&#65533;`&#65533;OCf&#65533;JUd&#65533;i^E&#65533;&#65533;X "m5&#65533;&#65533;&#65533;&#65533;&#65533;	l&#65533;&#444;&#65533;aW&#65533;F h&#65533;b
&#65533;&#65533;&#65533;=m&#65533;&#65533;C&#65533;&#65533;&#65533;&#65533;P&#65533;&#65533;8D&#65533;&#65533;&#65533;lV&#65533;
0&#65533;n&#65533;&#65533;n&#65533;&9&#65533;&#65533;&#65533;M&#65533; H~0&#65533;G&#65533;'&#65533;&#65533;&#65533;&#1028;&#65533;%E&#65533;0H+h&#65533;u&#65533;>&#65533;&#65533;&#65533;&#65533;cC&#65533;&#65533;C&#65533;I&#65533;	&#65533;TAzg&#65533;&#65533;&#65533;&#65533;L&#65533;,d
&#65533;&#65533;&#65533;M=&#65533;&#65533;&#65533;&#65533;,&#65533;&#65533;C&#548;zh&#65533;!&#65533;	p&#65533;H&#65533;&#65533;$&#65533;4@0&#65533;dR&#65533;&#65533;MJO&#65533; &#65533;&#65533;@0%M`&#65533;?&#65533;A@(V&#65533;&#65533;Bp l&#65533;? &#65533;&#65533;"&#65533;"D; &#65533;&#65533;h&#65533;&#65533;C &#65533;&#65533;&#65533;:&#65533;&#65533;&#65533;&#25346;&#65533;)bkL&#65533;lL&#65533;
Ep&#261;fx&#65533;&#65533;8D&#65533;(
U&#65533;D&#65533;I&k&#65533;&#65533;&#65533;W&#65533;&#65533;  8D&#65533;%QX&#65533;Z:^)4&#65533;^&#65533;
%|B&#65533;&#65533;%&#65533;&#65533;'DJ&#65533;&#65533;&#65533;,&#65533;&#65533;X&#65533;a&#65533;KY`&#65533;w&#65533;gj&#65533;j&#65533;V,%  &#65533;&#65533;F&#65533;&#65533;h&#65533;YndOX&#65533;&#65533;=&#65533;t4&#65533;7&#65533;GwX&#65533;&#65533;&#65533;&#65533;&#65533;&#65533;B7&#65533;?,&#65533;"&#65533;B&#65533;Q&#1574;&#65533;B &#65533;&#65533;?&#65533;&#65533;{&#65533;&#65533;VP}PP&#269;&#65533;&#65533;9&#65533;s&#65533;G&#65533;l&#65533;Ct&#65533;Qp&#65533;	&#65533;&#65533;&#65533;&#65533;P&#65533;&#581;&#65533;&#65533;&#65533;&#65533;($KY&#65533;Q\&#65533;{&#65533;&#65533;P&#65533; Q( B&#65533;M$&#65533;x`d&#65533;6&#65533;&#65533;f&#65533;?&#65533; BxFZ&#65533;A&#65533;^k&#65533;R&#65533;CLh&#65533;r&#48346;&#65533;`&#65533;&#65533;[E&#65533;&#65533;QT@XBCXDAC&#65533;+M8&#65533;&#65533;&#65533;h&#65533;&#65533;"&#65533;:&#65533;!&#65533;kE(&#65533;!&#65533;&#65533;2&#65533;!&#65533;hEt&#65533; t+,&#65533;r&#65533;&#65533;&#65533;&#65533;&#65533;&#65533;&#227;&#65533;B&&#65533;&#65533;&#65533;&#65533;&#1558;W&#65533;i&#65533;
&#65533;A&#65533;1&#65533;&#1512;`\b&#65533;V&#2001;FO&#65533;&#65533;&#65533;&#65533;&#65533;t&#65533;eCt'6&#65533;&#65533;&#65533;Eq&#65533;&#65533;&#65533;@&#65533;I4&#65533;&#65533;e &#65533;	&#1580;C&#65533;ec4&#65533;-B< &#65533;&#65533;&#65533; &#1024;%&#65533;"M0 &#65533;?&#65533; /Y&#65533;&#65533;&#65533;&#65533;f8&#65533;fTE&#65533;&#65533;&#65533;.&#65533;&#65533;&#65533;&#65533;^$&#65533;_&#65533;&#65533;!i&#65533;&#65533;&#65533;xe&&#65533;(&#65533;&#65533;82eE,JT8&#65533;&#65533;&#65533;G&#65533;8*&#65533;"&#65533;wX;X&#65533;8&#65533;&#65533;&#65533;Eyl*&#65533;>&#65533;~8&#65533;&#65533;1A<Z&#65533;~&#65533;&#65533;CL&#1030;&#65533;jQ&#65533;&#65533;&#397;.&#65533; &&#65533;I&#65533;:&#65533;*M&#65533;#&#65533;H&#65533;6&#65533;&#65533;.Q@&#65533;&#65533;&#65533;&#1132;gR&#788;L!D&#65533;&#65533;O&#65533;&#65533;&#65533;JMI&#65533;C &#65533;&#65533;&#65533;G&#65533;&#65533;&#65533;&#267;ZB&#65533;J&#65533;?0/B&#65533;&#65533;&#65533;N/&#65533;^&#65533;&#65533;&#65533;?|o&#65533;&#65533;&#65533;<H&#65533;H&#65533;&#65533;&#65533;gT&#65533;o&#65533;J&#65533;&#65533;&#65533;&#65533; &#65533;&#65533;TPlC&#65533; (&#65533;C&#65533;C&#65533; 
>&#65533;&#65533;+&#65533;MC8x&#65533;&#65533;,&#65533; &#65533;#Pn&#65533;&#1795;&#65533;&#65533;@f&#65533;[6&#65533;"&#65533;&#65533;X&#65533;&#65533;&#65533;&#65533;&#65533;n&#65533;J&#65533;m&#65533;&#65533;&#65533;&#65533;J&#65533;"&#743;P&#65533;cP&#65533;f&#65533;k,Nn&#65533;&#65533; &#1729;&#65533;&#65533;:&#65533;04 &#65533;6D&#65533; &#65533;d&#65533;^cJDcKZ,N&#65533;I&#65533;&#65533;|BCC&#65533;J&#65533;V&#65533;&t&#65533;?&#65533;mE&#65533;&#65533;<T&#65533;Z,^1Ux &#65533;&#65533;&#65533;&#65533;&#65533;U&#65533;&#65533;&#65533;&#65533;&#65533;U 5&#65533;q x&#65533;&#65533;&#65533;8D&#65533;&#65533;&#65533;&#65533;&#65533;&#65533;&#65533;&#65533;<&#65533;&#65533;&#65533;w&#65533;&#65533;6&#65533;&#65533;&#65533;&#65533;:p!R&#640;&#65533;&#65533;}&#768;&#65533;&#65533;M&#65533;"&#65533;&#65533;znR&#65533;&#65533;&#65533;P&#65533;&#65533;&#65533;=&#65533;&#65533;&#65533;l`&#65533;VD&#65533;9&#65533;&#65533;&#1796;|'&#65533;&#65533;&#65533;C0dQ&#65533;&#65533;C&#788;&#65533;"&#65533;&#65533;&#65533;&#65533;&#65533;&#65533;CA*&#65533;r.@*D&#65533;&#881;&#65533;&#65533;&#65533;/B&#65533;C&#65533;&#65533;oC&#65533;1&#65533; &#65533;j&#65533;0&#65533;V&#65533;&#65533;&#65533;G&#65533;&#65533;C&#792;&#65533;,&#65533;?D+&#65533;LEE&#65533;#B$r9C9&#65533;&#65533;:1&#65533;7
.&#65533;A)6&#65533;%)&#65533;YJ&#26949;&#65533;|J&#65533;&#65533;&#65533;z&#65533;&#65533;i&#65533;n&#65533;E&#65533;&#65533;EX&#65533;sF:&#65533;&#65533;!&#65533;&#65533;C,&#65533;O&#65533;) f&#65533;Acs(&#65533;s(&#626;&#65533;&#65533;jM&#65533;&#65533;Mp&#65533;H&#717;\a0&#65533;&#65533;"&#65533;&#65533;r&#65533;V&#65533;&#356;&#65533;&#65533;&#646;&#65533;n&#65533;&#65533;4&#65533;1&#65533;&#65533;PT&#65533;f&#65533;&#65533;Q4]C&#65533;&#65533;&#65533;}/T&#65533;XG&#65533;&#65533;&#65533;q&#65533;-&#65533;Gj&#65533;&#65533;=&#65533;S5&#923;9S5C5&#65533;|0&#65533;&#225;LDQ&#65533;@&#65533;B<&#65533;&#65533;&#65533;#t&#65533;F`&#65533;t3&#65533;Y`&#65533;x&#65533;>&#65533;&#65533;p`x&#65533;&#65533;D&#65533;&#65533;&#65533;H&#65533;&#65533;&#65533;P&#65533;&#65533;C&#65533;&#65533;C&#65533;T&#65533;BM&#65533;/&#65533;&#65533;CoE0?&#65533;5x&#65533;&#65533;&#756;&#65533;&#65533;&#65533;z&#65533;&#65533;Dm&#65533;d`A&#65533;J&#65533;n"&#65533;
x6g&#65533;OU&#65533;&#65533;BI0,T&#65533;&#188;f&#65533;)&#65533;\lfHN&#65533;cZ(N&#65533;&#65533;&#65533;n&#65533;&#65533;&#65533;h%6]S\&#65533;t &#65533;&#65533;C&#65533;B~&#65533;&M&#65533;eGrBv&#65533;&#65533;Cp&#65533;&#65533;$&#65533;&#65533;"&#65533;p&#65533;&#65533;pK&#65533;&#65533;Z~&#1959;,&&#65533;Fv '&#65533;&#65533;&#548;t&#65533;&#65533;A&#65533;Up&#65533;&#65533;$#Z&#65533;k&#65533;i&#522;0PL&#65533;d&#65533;&#65533;`&#1069;&#65533;  h&#65533;&#65533;E#&#65533;&#65533;Q&#65533;&#65533;?lO,&#189;&#65533;B&#65533;T;&#65533;R&#65533;q&#65533;&#65533;&#65533;S&#65533;&#65533;&#65533;&#65533;&#65533;&#65533;g}LV Y[&#1054;&#65533;&#65533;[;,&#65533;.(&#65533;X&#65533;	 &#65533;&#65533;n&#65533;&#65533;n5&#65533;&#65533;&#65533;&#65533;&#65533;&#65533;&#65533;rQ&#65533;H&#65533;&#65533;`,&#65533;3&#65533;&#65533;-&#65533;&#65533;OlM&#65533;T&#65533;dM&#65533;3O&#65533;
&#65533;B&#65533;yRL&#65533;?&#65533;*&#65533;#O4&#65533;D&#65533;BC0&#65533;&#65533;00&#65533;k&#65533;&#65533;t&#65533;&#65533;&#65533;&#65533;,Z72\&#65533;T&#65533;&#65533;<&#65533;Q X&#65533;0&#65533;LW&#65533;e&#65533;V&#65533;&#65533;hv&#65533;&#65533;9V^&#65533;&#65533;O&#65533;&#65533;HQ%&#65533;6&#65533; B&#65533;&#65533;pPpb?&#65533;&#65533;`$&#65533;&#65533;&#65533;&#65533;I&#65533;&#65533;>+L&#65533;&#65533;?&#65533;A&#65533;Z&#65533;^.&#65533;q\&#1276;&#65533;Ek&#65533;&#65533;D&#65533;&#65533;)-&#65533;E&#65533;7~/c3&#65533;K&#65533;&#65533;Jq#&#65533;&#65533;&#65533;&#65533;k:8&#65533;&#65533;&#65533;	&#65533;&#65533;&#65533;M(x&#65533;#&#65533;v(u&#65533;oy&#65533;&#65533;&#65533;&#65533;jV&#65533;&#65533;r&#65533;&#65533;Er&#65533;j&#65533;T\&#65533;V&#65533;&#65533;0&#65533;Z&#65533;x&#65533;y2&#65533;9&#65533;[&#65533;&#65533;&#529;2&#65533;&#65533;nQ&#65533;&#65533;&#65533;&#65533;&#65533;Q&#65533;&#65533;%&#65533;B0M&#65533;V&#266;HM&#65533;&#65533;&#65533;&#65533;HC&#65533;&#65533;O`&#65533;&#65533;&#65533;&#65533;P&#65533;&#65533;&#65533; &#65533;&#65533;&#65533;$9B$&#65533;&#65533;&#65533;I&#65533;1&#65533;*d&#65533;&#65533;,&#65533;&#65533;;<&#65533;&#65533;&:&#65533;&#65533;&#65533;&#65533;&#65533;*&#65533;&#65533;7D&#65533;}o&#65533;&#65533;^ZD_ -&#65533;J&#65533;&#621;<&#65533;&#65533;&#1610;l&#65533;B|q&#65533;o&#65533;
7D^ b&#65533;&#65533;&#65533;C&#65533;&#65533;&#65533;&#65533;v&#65533;&#65533;z&#65533;`&#65533;&#65533;,&#65533;O0&#65533;?&#65533;eC$&#65533;&#1147;&#65533;G&#65533;!xs&#65533;+&#65533;&#65533;&#65533;&#65533;&#65533;&#65533;r&#65533;J&#65533;$&#936;&#65533;&#65533;`&#65533;}[_&#65533;&#10518;!&#65533;!&#65533;&#65533;gV&#65533;&#65533;&#65533;&#65533;:PDj&#65533;&#65533;w&#65533;&&#65533;8&#65533;&#65533;&#65533;<%&#65533;&#65533;'n&#65533;&#65533;S&#65533;>&#65533;&#65533;;&#65533;&#65533;&#65533;"&#65533; &#65533;#&#65533;&#65533;;&#65533;&#65533;Wg&#65533;xT&#65533;Nv&#65533;&#65533;.&#473;&#65533;&#65533;@[&#65533;&#65533;&#65533;.Us&#65533;`&#65533;&#65533;&#65533;xC&#65533;x&#65533;KD&#65533;:D&#65533;5&#65533;1&#65533;&#65533;&#65533;&#65533;B&#65533;&#65533;&#65533;L&#65533;&#65533;&#65533;	&#65533;&#65533;&#65533;&#65533;&#65533;PSu.4D"&#65533;&#65533;?$|&#65533;+&#65533;&#65533;&#65533;>&#65533;&#65533;R(&#65533;&#65533;&#65533;&#65533;&#65533;+n&#65533;&#65533;&#65533;&#65533;-&#65533;~&#65533;v&#65533;&#65533;&#323;&#65533;?db;&#65533;s,&#65533;
&#65533;&#65533;&#65533;&#65533;&#1550;-}&#65533;g&#65533;&#65533;&#65533;7&#65533;&#65533;&#65533;Z&#65533;&#65533;&#65533;&#65533;Ej&#65533;m&#65533;V&#65533;&#65533;(&#65533;b&#65533;&#65533;&#65533;Q&#65533;K!@&#65533;&#65533;7p&#65533;&#65533;&#65533;D&#65533;&#65533;D&#65533;&#65533;&#65533;E&#65533;*&#65533;&#65533;&#2027;&#65533;SH0&#65533;E&#65533;[&#65533;x&#65533;p&#65533;@@%'YX&#65533;o&#65533;&#65533;4^&yL&#65533;"&#65533;&#658;+&&#65533;<&#65533;&#65533; &#65533;4#L()2&#65533;P&#65533;NF&#65533;!&#65533;&#65533;E&#65533;&#65533;&#65533;R&#65533;)&#65533;&#65533;&#65533;*}&#65533;&#65533;)&#1217;&#65533;&#65533;b&#65533;z&#1093;Q&#65533;g&#1126;U&#65533;&#65533;m[&#65533;o&#65533;&#65533;]&#65533;&#65533;gX&#65533;b` &#2043;&#65533;<&#65533;W/_&#65533;ZN&#65533;/&#65533;&#65533;&#65533;!'6&#65533;&#931;&#65533;f*&#65533;1&#65533;O e3&#65533;&#65533;&#65533;&#65533;&#65533;&#65533;Os&#65533;&#65533;&#65533;1&&#65533;&#65533;&#65533;6p&#65533;Gjw&#65533;q&#65533;c&#65533;&#65533;R&#65533;&#65533;f&#65533;@>&#65533;&#65533;&#65533;x&#65533;&#65533;&#65533;&#65533;&&#65533;@']&#65533;&#65533;sXa&#65533;s]nw&#65533;hyL&#65533;$&#65533;HF&#65533;r&#65533;;&#65533;&#65533;}{&#65533;&#65533;&#65533;&#65533;&#65533;o&#65533;&#65533;&#65533;?&#65533;&#65533;&#65533;&#65533;_&#65533;&#65533;&#65533;&#65533;\&#65533;;&#65533;r&#65533;&#65533;&#65533;&#65533;Bp&#65533;C&#65533;5&#65533;&#65533;&#463;&#65533;&#65533;8&#543;&#65533;&#65533;&#65533;&#65533;)&#65533;h&#65533;&#65533;&#65533;	&#65533;&#65533;&#65533;&#65533;I&#65533;&#65533;r&#65533;i&#65533;&#65533;0&&#65533;&#65533;&#65533;&#65533;&#39285;&&#65533;&#65533;&#65533;@&#65533;!-8$&#65533;&#162;&#65533;
0*&#65533;&#65533;I&#65533;H8&#65533;&#65533;H&#65533;&#65533;( &#65533;&#65533;&#65533;  &#65533;Ir&#65533;2$&#523;]&#587;&#65533;*,q&#65533;&#65533;&#65533;&#65533;pL&#65533;,XB&#65533;)&#65533;T&#65533;&#65533;Z&#65533;%&#65533;&#65533;	J&#65533;&#65533;	&#65533;&#65533;&#15017;&#65533;&#65533;&#65533;&#65533;&#65533;&#65533;?&#65533;&#65533;*R&#65533;&#65533;&#65533;%&#65533;E&#65533;&#65533;&#63474;&#65533;&#65533;&#65533;&#65533;OA&#65533;&#65533;gT&#65533;.&#36011;T&#65533;&#65533;&#65533;/&#65533;0j1&#65533;&#65533;&#65533;l2&#65533;>&#65533;&#65533;&#65533;H&#65533;&#65533;&#65533;&#65533;t&#65533;&#1379;&#65533;h&#65533;&#65533;&#65533;\K&#65533;9&#65533;j+&#65533;8&#65533;|&#65533;&#291;Kt&#519;;&#65533;37&#65533;U&#65533;&#65533;f&#65533;}m bJm:&#65533;&#65533;&#65533;Q&#65533;q&#65533;]&#65533;T&#65533;&#65533;&#65533;&#65533;&#65533;GTa"&#65533;|&#65533;&#65533;&#65533;&#65533;&#65533;&#65533;&#1071;@&#65533;N&#65533;&#65533;M$G&#65533;?*&#65533;&#65533;\&#65533;r&#65533;GJi&#65533;&#65533;&#65533;h&#65533;;K&'&#65533;\&#65533;s&#65533;RJQ&#287;&#65533;Y&#65533;M &#65533;&#65533;&#65533; ?t&#65533;9-&#65533;@G&#65533;&#65533;&#65533;h&#65533;&#65533;j&#65533;&#65533;jfz&#65533;U X&#65533;&#65533;M&#65533;)&#65533;(&#65533;&#65533;&#65533;B&#1644;&#65533;`\&#65533;&#802;&#65533;&#65533;&#65533;3	Za&#65533;&,`&#65533;&#65533;=&#65533;&#65533;:n&#65533;2\&#65533;#&#65533;&#65533;&#65533;0&#65533;&#65533;&#63533;&#65533;
&#65533;&#65533;&#65533;&#1192;&#65533;&#65533;&#65533;&#65533;*&#65533;n&#65533;&#65533;&#65533;C&#65533;&#11195;JU&#65533;TR%7 &#65533;&#65533;$H&#65533;&#65533;nEL&#65533;&#65533;[&#768;XO&#65533;&#65533;X&#65533;30 3&#65533;(&#65533;l&#65533;&#65533;4&#65533;&#803;&#1062;K&#65533;&#65533;&#65533;j&#65533;&#65533;\rE&#65533;&#65533;&#65533;&#65533;&#65533;;&#65533;&#65533;AiE&#65533;^&#65533;&#65533;&#65533;H.9&#65533;&#65533;1&#65533;&#65533;&#65533;a7&#65533;&#65533;&#65533;hc|&#65533;/Z&#65533;~&#65533;]&#65533;&#65533;&#65533;&#65533;&#65533;&#65533;o&#65533;&#65533;&#65533;?&#65533;&#65533;&#65533;&#65533; &#65533;aQ&#65533;&#63228;&#65533;&#65533;4&#65533;MPK&#65533;D&#65533;&#65533;l&#65533;Fb&#65533;Nb&#65533;&#65533;yX&#65533;M&#65533;&#65533;.r&#65533;e&#65533;hi&#65533;A&#65533;@\H&#65533;a&#65533;&#65533;D&#65533;/y&#65533;jn&#65533;C&#65533;&#65533;&#65533;O&#65533;	&#1838;&#65533;A&#65533; `&#65533;I&#65533;&#65533;v&#65533;&#65533;(&#65533;&#65533;&#65533;&#65533;&#520;%a&#65533;&#65533;&#65533;8D#&#65533;&#65533;)-$&#65533;&#65533;&#65533;&#65533;4h ap&#65533;@&#65533;@&#65533;%A&#65533;&#65533;&#65533;
7&#65533;A&#65533;&#65533;&#65533;
T&#65533;W&#65533;&#65533;&#65533;&#65533; &#65533;&#65533;&#65533;&#65533;GTa&#65533;&#65533;&#65533;K&#65533;&#65533;&#65533;R&#65533;&#65533;/&#65533;y&#65533;{&#65533;:&#65533;2&#65533;&#65533;&#65533;R&#65533;]&#65533;&#65533;:&#65533;&#65533;&#817;&#65533;&#65533;&#65533;k&#65533;1&#65533;Y&#65533;&#65533;&#65533;&#65533;R9&#65533;3&#65533;E&#65533;5mi&#65533;&#65533;e&7C,&#65533;&#65533; &#65533;&#65533;d&#65533;&#2945;&#65533;&#65533;/&#65533;&#65533;&#65533;/&#65533;La*a3f1&#65533;&#65533;CP&#65533;,J&#65533;&#1254;D+&#65533;C&#65533;&#65533;l&#65533;7&#65533;&#65533;&#65533;&#65533;'4&#65533;o#;&#65533;&#65533;&#65533;s&#65533;9&#65533;&#65533;&#65533;t&&#65533;,&#65533;&#65533;HR&#65533;&#65533;&#65533;&#65533;&#65533;O&#65533;&#65533;&#65533;B&#65533;&#65533;&#65533;& &#65533;Q&#65533;&#65533;Od&#65533;&#65533;Hz&#65533;&#65533;&#65533;&#65533;&#256;0&#65533;I9Y&#65533;&#65533;&#65533;M$&#65533;KX&#65533;Y&#65533;Eq3&#65533;Q&&#1062;$L&#65533;&#65533;G&#65533;&#353;&#65533;&#65533;*&#65533;&#65533;&#65533;&#65533;D&#65533;T*.&#65533;&#65533;E&#65533;x&#65533;&#65533;&#270;&#65533;&#65533;&#65533;O&#65533;S&#65533;=&#65533;&#65533;s&#65533;&#65533;;&#65533;&#65533;&#65533;&#65533;&#65533;&#65533;id&#65533; &#65533;&#65533;9x&#65533;t&#65533;	T&#65533;zK&#1889;&#65533;:hi[&#65533;-&#65533;&#65533;&#65533;&#65533;p&#65533;?x&#65533;K&#65533;&#65533;"y&#65533;&#649558;M&#65533;&#65533;5&#65533;&#65533;&#65533;-&#65533;&#1067;&#65533;Dg$m&#65533;&#65533;{t&#65533;KG&#65533;@5&#65533;a&#65533;)&#65533;,&#65533;~&#65533;q,c&#65533;&#65533;XD&#65533;,8&#65533;Y&#65533;B8X&#65533;#p&#65533;&#65533;&#65533;(DMy&#65533;Mq&#65533; M>JM&#65533;l&#65533;,A8
&#297;Qa&#65533;&#65533;&#65533;@&#65533;&#531;tl&#65533;&#65533;`@a&#65533;H5&#65533;&#65533;&#65533;-&#65533;&#65533;HEr&#65533;
e2&#65533;&#65533;&#65533;&#65533;&#65533;/%&#65533;&#65533;&#65533;r&#65533;&#65533;&#65533;&#65533;&#65533;c8&#65533;5(&#65533;&#65533;&#65533;Il&#65533;&#65533;l&#65533;&#65533;&#65533;^s&#65533;@&#65533;&#65533;	&#65533;&#65533;r&#65533;I&#65533;+&#65533;H&#65533;t)&#65533;&#65533;&#65533;&#65533;&#65533;288f&#65533;&#65533;Ex&#65533;X/&#65533;$&#65533;&#65533;&#65533;?$W&#65533;&#65533;&#65533;&#65533;0A&#65533;T&#65533;`&#65533;V&#65533;*:n&#65533;U&#65533;&#65533;v&#65533;&#65533;[|E&#65533;l&#65533;5&#65533;&#65533;#&#65533;&#65533;<&#65533;&#65533;x :&#65533;G*&#65533;&#65533;7&#65533;&#65533;&#65533;F!M&#65533;&#65533;:./4->+B&#65533;&#65533;&#65533;&#65533;f&#65533;eb,&#65533;&#65533;&#613196;&#65533;&#65533;<&#65533;&#65533;R&#65533;D&#65533;%&#65533;H&#65533;hq&#65533;&#65533;&#65533;&#65533;Q&#65533;&#65533;CI9iRf&#65533;81&#65533;c&#65533;&#65533;A&#65533;F&#65533;&#65533;&#65533;&#65533;	q&#65533;?&#65533;&#65533;;&#65533;I&#65533; &#65533;P&#65533;D7ih0
&#65533;&#65533;h&#65533;&#65533;&#65533;lQ&#65533;h&#65533;vP&#65533;&#65533;$&#65533;BL&#65533;73&#65533;&#1170;&#65533;%&#65533;>&#65533;H"&#65533;	8D&#65533;	&#65533;M
&#65533;&#65533;&#65533;EA&#65533;"&#65533;&#65533;)&#65533;&#65533;&#65533;~7&#65533;&#65533;,&#813;&#65533;&#65533;&#65533;&#65533;&#65533;&#65533;:&#65533;-&#65533;&#65533;fN&#65533;&#65533;F&#65533;v&#65533;&#65533;+Z0q&#844;x +&k&#65533;&#65533;b&#65533;h&#65533;&#65533;Z0&#65533;&#65533;G&#65533;&#65533;&#65533;&#65533;,@&#65533;&#65533;zE&#65533;_qf &#65533;#&#65533;&#65533;A&#65533;d%&#65533;j&#65533;&#65533;&#65533;&#65533;&#65533;&#65533;&#65533;T&#65533;@&#65533;&#65533;&#65533;A&6&#65533;&#65533;H&#65533;&#65533;&#1811;&#65533;&#65533;K&#65533;iF&#65533;!nK&#1078;&#65533;&#65533;&#65533;dO5&#65533;X&#65533;ERC&#65533;)Z&#65533;x&#65533;["x 0&#65533;&#65533;A=
<-&#65533;:&A!hG=&#65533;&#65533;&#65533;&#65533;&#65533;@&#65533;&#65533;Y&#65533;R&#65533;)&#65533;&#65533;c&#65533;&#65533;&#65533;N&#667;ZSCt&#797;&#65533;&#538;&#1762; &#65533;IM%&#65533; iE&#65533; &#65533;z&#65533;HI&#65533;"[k&#65533;&#65533;T&#65533;&#65533;I&#65533;E)&#65533;&#65533;&#65533;&#65533;$&#65533;&#65533;&#65533;dNr{&#65533;&#65533;}&#65533;&#796;X4U&#1915;&#65533;p&#65533;&#65533;&#65533;
&#65533;F&#65533;T6&#65533;uo;&#65533;fu&#65533;&#65533;&#65533;&#65533;j&#65533;7&#65533;#&#570;G&#65533;&#65533;q&#65533;&#65533;&#65533;u&#65533;$&#65533;&#65533;&#65533;&#65533;y&#65533;v|Qr&#65533;&#1758;z&#65533;&#65533;&#463685;l\&#65533; &#65533;&#65533;&#65533;&#65533;&#65533;&#65533;&#65533;&#65533;&#65533;&#65533;@H&#65533;&#65533;&#65533;&#65533;MWOm3&#65533;$&#65533;&#65533;&#65533;Afm&#65533;1&#65533;&#65533;&#65533;P"7&#733;&#65533;$&#65533;&#1558;cS&#65533;&#65533;&#65533;D&#65533;	&#65533; 0&#65533;&#65533;Bcvh&#65533;@m &#65533;Z&#65533;'[q&#65533;&#65533;&#883;Xgo&#65533;."&#65533;^nj&#65533;&#65533;&#294;&#65533; &#65533;%&&#65533;&#65533;&#65533;a&#65533;&#65533;&#65533;K&#65533;|m&#65533;&#65533;&#910;`&#65533;&#717;&#65533;k&#65533;,&#65533;q&#65533;` ^&#65533;T&#65533;jrR&#65533;&#65533;&#65533;0&#65533;&#65533;&#65533;i&#65533;&#65533;2bub&#61826;&#65533;pg34&#65533;0&#65533;&#65533;D&#65533;$L&#65533;;&#65533;&#65533;4&#65533; &#65533;&#492;&#65533;&#65533;  o(&#65533;&#65533;&#65533;@[&#65533;g&#502;\6&#65533;3>o5&#65533;&#65533;&#65533;j	:~&#65533;:\&#65533;&#65533;b &#65533;C&#65533;&#65533;P&#65533;&#65533;0&#46640;l&#690;&#65533;&#65533;6e&#65533;-&#65533;&#65533;c&#65533;`m&#930;&#65533;&#65533;&#8590;O&#65533;&#65533;&#65533;&#65533;a
&#65533;O&#65533;N&#65533;,&#65533;O$&`&#65533;bF$&#65533;&#65533;&#65533;i(&#65533;.U&#65533;&`&#65533;&#1280;n(&#65533;&#65533;&#65533;&#65533;&#65533;(&#65533;&#65533;&#65533;F&#65533;&#65533;$&#65533;&#65533;&#65533;&#65533;F&#65533;&#65533;&#65533;&#65533;&#65533;.&#65533;:&#65533;F&#65533;&#65533;`&#65533;&#65533;Vq-~&#65533;>\&#65533;)&#65533;&#65533;fJ&#65533;&#65533;Bpqxm&#65533;D}&#65533;S&#65533;&#65533;r&#65533;*^&#65533;*/h%&#65533;,&#65533;bVH&#65533;1.B&#65533;Hg2&#65533;&#65533;B&#65533;D"&#65533;&#65533;-.&#65533;%&#65533;b&#65533;&#65533;&#65533;"&#65533;&#65533;&#1868;7&#65533;&#65533;&#65533;\&#65533;e]<&#65533;&#526;%&#65533;&#65533;&#65533;&#65533;#&#65533;&#65533;p &#65533;&#337;&#65533;&#65533;&#65533;q&#65533;&#65533;&#65533;&#65533;&#65533;&#65533;&#65533;&#65533;-&#65533;&#65533;\b&#65533;&#65533;d&#65533;<&#65533;&#65533;&#65533;&#65533;&#65533;&#65533;&#65533;&#65533;&#65533; &#65533;)1&#65533;~&#65533;O&#65533;I&#65533;&#65533;B&#65533;&#65533;&#65533;2R&#65533;J&#65533;&#65533;&#65533;&#65533;&&#65533;p&#65533;&#65533;N&&#65533;&#65533;&#65533;O&#65533;Pn$(&#65533;&#65533; &#65533;&#65533;&#65533;J(N&#65533;O&#65533;Rmb&#65533;&#65533;IKBNr(&#65533;&#65533;&&#65533;h&#65533;P &#65533;)&#65533;@&#1288;p&#1576;>r&#65533;`&#65533;&#65533;&#65533;q+&#65533;&#65533;&#65533;N&#65533;&#65533;r&#65533;<P/Fp/^%&#1602;E&#65533;-&#65533;-&#65533;&#65533;t &#262;B.&#65533;e&#65533;"&#65533;<&#65533;p&#65533;&#65533;aL&#65533;GZ&#65533;*&#65533;&#65533;&#65533;*/&#65533;B&#65533;$vp(&#65533;p&#65533; :`:&#65533;&#65533;&#65533;&#65533;&#65533;&#65533;p&#65533;&#1042;+9&#65533;3&#65533;&#65533;a&#65533;&#65533;)-hC &#65533;<K$$&#65533;NR&#65533;;nN&#65533;&#65533;$&#65533;&#65533;r&#65533;&#65533;^&#65533;&#65533;b&#65533;&#65533;%PF&#65533;.&#65533;5&#65533;"5qF, 0&#310;&a&#65533;!C &#65533;rZs &#65533;r	&#65533;&#65533;&dr&#988;OC:D:&#65533;&#65533;&#65533;o	&#65533;&#65533;A"&#1953;J&#65533;&#65533;&#65533;&#65533;&#65533; &#65533;&#65533;&#65533;&#65533;dJ)j&#65533;"0>!&#65533;Q&#65533;+&&#65533; F&#65533;3&#65533;S&#65533;&#65533;s&#65533;&#65533;s&#65533;Q&#65533;&#65533;&#65533;&#65533;&#65533;&#65533;&#65533;-?,&#65533;&#65533;$&#65533;!VRv."V&#65533;>&#65533;&#65533;;|p&#65533;<0&#65533;&#65533;7|&#65533;&#65533;l&#65533;(&#65533;E9&#65533;&#65533;&#65533;G&#65533;&#1965;\&#65533;lw&#65533;:N&#65533;1&#65533;a],&#65533;,&#65533;0=&#145;&#65533;u&#65533;&#65533;?&#65533;&#65533;&#65533;&#65533;`/@&#65533;&#65533;H&#65533;t&#65533;&#65533;&#65533;p&#65533;b`FS&#65533;&#65533;"Z-@%`"&#65533;B&#65533;<&:EB7&#65533;(&#65533;&#775;&&#65533;'`(9eB&#65533;,`&#65533;&#65533;&#65533;$,&#65533;8n&#65533;b3&#65533;&#65533;"V.`dhD(&#65533;@&#65533;&#65533;O=&#65533;b.b&&#1098;X&#440;&#774;M&#65533;`	&#1936;(Iqm&#65533;:G&#65533;&#65533;&#65533;&#65533;&#65533;`&#65533;&#65533;&#65533;&#65533;&#65533;&#65533;@&#65533;n ePJb&#65533;&#65533;t&#65533;#&#65533;&#65533;&#65533;&#65533;b&#65533;<"*"?+0V&#65533;BA&#65533;3H&#65533;&#65533;.&#65533;&#65533;~5U&#65533;JX	&#65533;,&#65533;,&#65533;0&#65533;,7&#65533;-&#65533;&#65533;v&#65533;1&#65533;&#65533;/I&#65533;&t3&#65533;5Mc&#65533;>&#65533;e&#65533;&#65533;&#65533;x o\'&#65533;Ft&#65533;&#65533;&#65533;&#65533;gY&#65533;0-&#65533;l]&#65533;&#65533;Fet&#65533;d&#65533;1&#327;2&#65533;3[&#65533;&#65533;QAy&#65533;_&#65533;qQ&#65533;"&#65533;&#65533;P&#65533;c`&#65533;`q&#65533;@&#65533;"4&#65533;&#65533;&#65533;&#65533;	6&#65533;K&#65533;&#65533;&#65533;&#65533;b&#65533;L&#65533;&#65533;Q&#65533;3T+
N>&#1186;h&#65533;&#65533;t&#1100;&#65533;"&#65533;T&#65533;FB%&#65533;$.*fa&#65533;auVn&#65533;&#65533;&#65533;MU&#65533;&#65533;g&#65533;AP&#65533;&#65533;&#65533;e&#65533;&#65533;$Q&#65533;h5&#65533;&#65533;&#65533;Q;
&#65533;&#1408;&#65533;-,&#65533; u &#65533;V&#836;h	&#65533;&#65533;QE&#65533;&#65533;
&#65533;"*@H&#65533;,\&#65533;$|M*&#65533;$&#65533;+&#65533;&#65533;&#65533;R&#65533;&#65533;l&#65533;`Uo3&#65533;&#65533;YcE@&#65533;&#65533;&#65533;Z&#65533;&#65533;2&#65533;q&#65533;Fb&#65533;&#65533;2(cB;#4&#65533;&#65533;.&#65533;;E&#65533;&#65533;&#65533;&#65533;^&#65533;Zn&#65533;&#65533;&#1077;$~&#65533;Y&#65533;&#65533;{&#65533;BXd)}&#65533;&#65533;&#65533;&#65533;&#65533;
&#962;/&#65533;&#65533;"z&#65533;_&#65533;n]&#65533;&#65533; &#65533;&#65533;l&#65533;&#65533;(9&#65533;&#65533;pH&#65533;dB&#65533;  &#65533;fb&#65533;MY&#65533;l&#65533;&#65533;&#65533;ig2N&#65533;&#65533;%2u!&#65533;t$&#65533;e	"z&#65533;C&#65533;&#65533; &#65533; F&#65533;e&#65533;B&#65533;*&#65533;f&#6280;&#65533;&#65533;a|	u&#65533;&#65533; &#65533;&#65533;&#65533;&#44343;hV$&#65533;&#65533;C`f&#65533;&#65533;&#65533;fg=b
&#65533; O=B&#65533;&#65533;&#65184;&#65533;N0*'5i&#65533; 
&#65533;WC2&#65533;%&#65533;jW&#65533;ZB&#65533;0Ux&#65533;&#65533;"i&#65533;&#65533; 
&#65533;&#65533;&#65533;&#65533;"tO)&#65533;&#65533;&#65533;nJqE&#65533;Jb`&#65533;"WEV&#65533;><&#65533;^7&#65533;,&#65533;&#65533;.&#65533;PY&#65533;M/ &#65533;&#65533;&#850;&#65533;&#65533;&#65533;=$&#65533;2&#65533;&#65533;&#65533;	&#65533;F&#65533;.Ecv&#65533;&#65533;
&#65533;:&#65533;U[&#65533;&#65533;tC\&#65533;&#65533;r#&#65533;Z&#65533;js&#65533;a<B&#1914;eE}&#65533;5B&#65533;X&#65533;,5&#65533;F#&#65533;&#65533;&#65533;J&#65533;M&#65533;[w&#65533;&#65533;x&#65533;&#65533;&#65533;~&#65533;I&#65533;&#65533;~&#65533;8A&#65533;"&#65533;aSX &#65533;&#65533; &#65533;&#65533;	 &#65533;&#65533;w&#65533;&#65533;eRkM&#65533;&#65533;&#65533;&#65533;8S&#65533;&#65533;t&#65533;&#65533;&#65533;&#65533;&#65533;u &#65533;&#65533;&#65533;*&#65533;,f&#65533;b <&#65533;F&#65533;}&#65533;@f&#65533;a&#65533;}	&#65533;|qk'&#65533;]&#65533; &#65533;&#65533;&#65533;&#65533;&#65533;f&#65533;&#65533;&#65533;eu&#65533;g&#65533;'6fE &#1082;,&#65533;,&#65533;w;&#65533;l%(&#65533;&#65533;VC&#65533;&#65533;&#1588;45&#65533;x	&#65533;&#65533; 
&#65533;&#65533;&#65533;&#65533;@l&#65533;&#65533;(
&#65533;	Pu$&#65533;V*x-m#E&#65533;&#558;V&#65533;&#65533;)^&#65533;m&#65533;&#65533;&#65533;&#65533;W&#65533;&#65533;
&#65533;V&#65533;u0&#65533;&#65533;&#65533;De-&#65533;q&#65533;&#65533;3r%W.tM 4F&#65533;4&#65533;&#65533;&#65533;C&#65533;&#522;Es	BD	3&#65533;&#65533;-&#280;E&#65533;g&#65533;&#65533;4&#65533;&#65533;Fk&#65533;|&#65533;&#65533;;&#65533;&#65533;WW&#65533;]&#65533;&#65533;`&#65533;QgX
&#65533;f&#65533;(&#65533;&#65533;2k&#65533;D&#65533;(&#65533;&#65533;d&#65533;B&#65533;8D5h&#65533;&#65533;&#65533;#&#65533;&#65533;T&#65533;6&#65533;&#65533;&#65533;7L+RB&#65533;}/&#65533;}/f&#65533;&#65533;|&#65533;TP&#65533;7&#65533;&#65533;#zY%G!h)&#65533;&#65533;&#1335;&#65533;&#65533;:&#65533;8Lkd &#65533;7&#65533;&#65533;lO&#65533;j&#65533;&#65533;R+m(4nj&#65533;"&#65533;&#65533;T&#65533;&#65533;&#65533; &#65533;&#65533;&#65533;`T&#65533;"&#65533;lm&#65533;dM&#65533;v&#65533;&#65533;&#65533;&#65533;.^&#65533;@&#65533;&#65533;&#65533;E&#1041;&#65533;&#65533;.l(4&#65533;-DGtJ&#65533;$t-&4Bo&#65533;K&#65533;"`&#65533;qa;C&#65533;Zh[Z&#1792;&#65533;&#65533;"&#1793; b.&#65533;&#65533;\L#&#65533;&#65533;X&#65533;&#65533;E|&#775;4L&#65533; ~Tpcu&#65533;;&#65533;({&#65533;&#65533;&#817;r:&#65533;&#65533;&#65533;,\ &#825;G&#65533; J&#65533;f&#65533;b&#774;&#65533;&#1000;/
&#65533;&#65533;&#65533;Q&#65533;s&#65533;B&#65533;&#65533;&#65533;&#65533;&#847;F5&#65533;&#65533;PbFO&#65533;`&#65533;6&#65533;&#65533;&#65533;p$&#1175;f&#65533;&#65533;"&#65533;/&#65533;&#65533;&#65533;K&#65533;&#1675;&#65533;&#65533;`&#65533;&#65533;M&#65533;w'&#65533;:C&#1551;&#65533;&#65533;&#65533;O!<g1Dd&#65533;H&#65533;<&#65533;B &#65533;BV1&#65533;&#65533;&#65533;(s&#65533;$&#65533;&#65533;ygD&#65533;'&#65533;{K&#65533;(-F&#65533;RhM*&#65533;9&#65533;[&#65533;&#65533;&#65533;&#65533;v&#65533;[&#65533;&#65533;&#65533;"&#65533;eG&#65533;&#65533;s&#65533;&#1359;&#65533;M&#65533;F'1&#65533;aZQ&#65533;VT&#65533;hGp&#65533;&#65533;&#65533;=&#65533;&#65533;,&#65533;2LL&#65533;&#65533;&#65533;&#65533;&#65533;&#65533;&#65533;&#65533;&#65533;`&#65533;&#65533;z{-L&#65533;&#65533;&#65533;X&#65533;&#65533;&#65533;]&#65533;4&#65533;m\^&#65533;&#65533;!&#65533;F&#65533;E|F&#65533;&#65533;v&#65533;;G&#65533;53&#65533;&#65533;&#65533;k&#65533;&#65533;"&#65533;p&#65533;&#65533;Q&#65533;&#65533;&#65533;&#65533;&#65533;&#65533;2&#65533;+&#65533;rM&#65533;&#65533;&#65533;&#65533;R&#65533;&#65533;&#65533;cJ&#65533;&#65533;&#65533;&#65533;&#65533;3&#65533;f&#65533;M&#65533;&#65533;&#65533;&#65533;&#65533;6&#65533;$U}za$&#65533;~(>v&#65533;&#65533;Fy&#65533;8&#647;$f8&#65533;&#65533;C&#65533;&#65533;c&#65533;&#65533;2&#65533;z&#65533;&#65533;6&#65533;
d&#417;VBM&#65533;&#65533;'&#65533;&#65533;l&#65533;i3u&#65533;&#65533;L&#65533;+D&#65533;&#65533;&#65533;&#65533;$8O2&#65533;[$&#65533;@U&#65533;&#65533;&#65533;|&#65533;&#65533;&#65533;!&#65533;&#65533;p*	&#65533;&#65533;/&#65533;&#65533;&#65533;.&#65533;&#65533;Z&#65533;t&#65533;&#65533;n&#65533;#<&#65533;"&#65533;=&#65533;t&#65533;pSk%&#65533;&#215;&#65533;G&#46104;&#65533;&#65533;Gbr&#65533;b&#65533;&#1265;{&#65533;&#65533;P&#65533;9&#65533;2&#65533;&#65533;1eT&#65533;&#65533;&#65533;&#1706;j&#65533;&#65533;&#65533;&#65533;&#65533;&#65533;E~}&#65533;&#65533;&#65533;&#65533;&#65533;Dba&#65533;BR&#1294;`b&#65533;uz D&#65533; &#65533;$4`&#65533;&#65533;(&#65533;e&#65533;&#65533;&#65533;&#65533;&#65533;-&#65533;&#65533;&#65533;`n&#65533;&#65533;{e.z&#65533;&#65533;&6&#65533;&#1409;f&#65533;~&#26799;-&#65533;&#65533;ME&#65533;8&#65533;&#65533;a$&#65533;&#65533;L&#65533;&#65533;:&#65533;&#65533;S9g&#65533;&#65533;U&#65533;&#65533;&#65533;bL&#65533;E&#65533;&#65533;&#65533;&#1257;&#65533;&#65533;1&#65533;.&#65533;&#992;&#65533;ya&#65533;&#65533;&#65533;&#65533;&#65533;&#866;k&#65533;]

&#65533;&#65533;&#65533; U+F&#65533;&#65533;2&#65533;l&#65533;s&#65533;&#1117;&#65533;&#65533;&#65533;&#65533;&#65533;&#65533;6q&#65533;&#65533;r&#65533;&#65533;G&#65533;}&#65533;-[&#65533;.H&#65533;&#65533;&#65533;#~u &#65533;|(&#65533;&#65533;&#65533;/&#65533;&#65533;&#65533;&#65533;#&#65533;`&#65533;/&#65533;a&#65533;d&#640; n&#65533;?s&#65533;&#65533;o&#65533;b&#65533;&#65533;S&#65533; &#65533;o_&#65533;}_&#65533;&#65533; |&#65533;&#65533;&#65533;#&#65533;&#65533;g&#65533;&#65533;&#65533;&#65533;&#65533;&#65533;&#65533;&#65533;&#65533;&#65533;&#139;&#65533;&#65533;&#65533;&#65533;B&#65533;1&#65533;z&#65533;&#65533;&#65533;&#65533;U&#65533;&#65533;&#65533;&#65533;&#65533;6&#65533;5x&#65533;FE&#65533;2&#65533;J}B&#65533;&#65533;&#65533;&#65533;&#65533;?&#65533;&#65533;&#65533;}&#65533;i&#65533;&#65533;) &#65533;&#65533;C &#65533;&#65533;&#65533;&#65533;
&#65533;&#65533;`&#65533;&#65533;&#65533;&#65533;d&#65533;	&#65533;)%*,(&#65533;&#594;&#65533;)R&#65533;&#65533;&#138;i&&#65533;o&#65533;(&#65533;&#65533;FY`9*&#65533;&#65533;&#65533;i&#65533;-&#65533;y&#65533;&#65533;&#65533;-&#65533;&#65533;	a&#594;&#65533;)&#65533;&#24539;6[2&#65533;&#65533;&#65533;&#991;
WQ&#65533;J&#65533;&#65533;&#65533;21&#65533;&#65533;&#65533;&#65533;&#65533;&#65533;4_&#65533;&#65533;&#65533;K&#65533;?&#65533;U&#65533;&#2002;&#65533;v-49Y&#65533;FK&#65533;&#65533;R&#65533;&#65533;0&#65533;&#65533;)&&#65533;@5p&#65533;{&#65533;_&#65533;&#65533;.&#65533;&#65533;&#65533;&#65533;&#65533;&#65533;&#65533;&#65533;&#65533;h&#1120;Q&#65533;N=04&#65533;H&#65533;M&#65533;&#65533;&#65533;&#1784;s&#65533;&#65533;]7&#65533;&#65533;&#65533;&#65533;&#65533;&#65533;/x]&#65533;<&#65533;F@&#65533;p&#65533;&#65533;  .&#65533;&#65533;c&#65533;b&#65533;&#65533;&#65533; p&#65533;&#65533;&#65533;&#65533;&#65533;&#65533;&#65533;kE0&#1976;&#65533;k&#65533;&#65533;&#2046;&#65533;&&#65533;&#65533;&#65533;|&#65533;4&#65533;&#65533;&#65533;&#65533;&#65533;&#65533;&#65533;&#65533; &#65533;~&#65533;&#65533;aB&#65533;`Ff(a&#65533;&#65533;1&#65533;X(&#65533;&#65533;&#65533;| &#65533;(&#65533;$&#65533;h&#65533;(&$&#65533;"&#65533;&#65533;Q&#65533;f&#65533;&#65533;&,&#65533;&#65533;&#65533;Z&#65533;7&#65533;&#65533;&#65533;&#65533;&#65533;F&#65533;c	9&#65533;AA#&#65533;B&#65533;VnHtSI*&#65533;q&#65533;&#65533;&#65533;&#65533;L&#740;&#65533;&#65533;N&#65533;&#65533;A&#65533;&#65533;sVZ}9&#65533;I&#65533;&#65533;?EB&#65533;Q	%&#65533;Tba&#65533;SX&#65533;f&#65533;{&#65533;&#65533;U&#65533;E&#65533;E&#65533;Ei&#65533;&#289;+x&#65533;A%&#1668;&#65533;M&#65533;^&#65533;&#65533;&#65533;&#65533;X!bQD&#65533;&#65533;!&#65533;&#65533;&#65533;&#65533;&#65533;&#65533;hcA&#65533;&#936;&#65533;l&#65533;&#65533;&#65533;&#65533;&#65533;"&#65533;&#65533;@=&#65533;h&#47992;&#65533;E&#65533;&#65533;&#65533;?&#65533;&#65533;&#65533;ka,,R&#65533;,6&#65533;@&#65533;&#65533;&#65533;B&#65533;&#65533;&#65533;J&#65533;7&#65533;&#65533;&#65533;"r&#65533;&#65533;&#65533;&#65533;q&#65533;y&#65533;&#65533; &#65533;\#&#65533;?&#26795;+nw&#65533;&#65533;	&#65533;&#448;
(`&#65533;4&#65533; &#65533;m&#65533;[&#65533;&#65533;4!B&#65533;a&#65533;&#65533;&#65533;&#65533;&#65533;&#65533;&#65533;6&#65533;&#65533;&#65533;G&#65533;bs&#65533;fcl7Z&#65533;&#65533;&#65533;5rvc&#65533;&#65533;%&#65533;A&#65533;l&#65533; T:&#65533;I$u&#65533;@{&#65533;&#65533;&#1507;
&#65533;&#65533;&#65533;J&#65533;)&#65533;M2&#65533;4&#65533;PC&#65533;&#65533;&#65533;OxZ 'm&#65533;=&#65533;&#65533;E&#65533;&#65533;y&#65533;MB&#65533;g&#65533;O&#65533;e&#65533;LI-l=e&#1054;C&#65533;&#65533;&#65533;B^&#65533;&#65533;&#65533;mu@S&#65533;I&#65533;&#65533;&#65533;-&#65533;s&#65533;I&#65533;9EGr&#65533;&#65533;&#65533;f&#65533;&#65533;!&#65533;&#65533;&#65533;OC&#65533;$&#65533;+2&#65533;E&#65533;&#65533;&#65533;FK,&#65533;&#65533;&#65533;&#65533;&#65533;&#65533;&&#65533;F&#65533;&#65533;|&#65533;p&#65533;'&#1309;o&#365;&#65533;y&#65533;)D.&#65533;&#65533;&#65533;&#65533;@ed~&#65533;&#65533;&#65533;6&#65533;A&#65533;&#65533;qoA&#65533;[`c&#65533;&#65533;&#65533;	&8&#65533;?"t&#65533;&#65533;7&#65533;&#65533;&#65533;&#65533;l&#65533;&#65533;&#65533;g&#65533;}v&#65533;o &#65533;&#352;YL&#65533;f&#65533;&#65533;&#65533;&#65533;f&#65533;&#65533;&#65533;&#65533;>&#65533;&#65533;&#519; Y&#65533;?@nW\UY&#65533;&#65533;&#65533;&#65533;&#65533;vjBO&#65533;&#65533;&#65533;&#1129;'FLR&#65533;&#65533; 'd2&#65533;A&#65533;&#65533;4&#65533;&#1805;HSh&#65533;,&#167;8-jC&#65533;&#65533;&#65533;&#65533;2U	P&#65533;&#65533;F&#65533;&#65533;&#65533;	L&#65533;,&#65533;&#65533;I&#65533; &#65533;* &#65533;L Y&#65533; A&#65533;@C &#65533;`&#65533;&#65533;&#65533;r?&#65533;&#65533;&#65533;&#65533;&#65533;&#65533;&#65533;&#65533;&#65533;"D
&#65533;{&#65533;?\&#65533;&#65533;&#65533;&#65533;SI&#65533;&#65533;de&#65533;&#65533;y&#65533;|&#65533;&#65533;&#65533;&#8290;&#65533;&#65533;g&#65533;&#65533;v&#65533;TbY&#65533;&#65533;&#1075;&#65533;&#65533;&#65533;&#65533;8q&#65533;&#65533;&#65533;:&#65533;&#65533;&#65533;#&#65533;&#65533;&#65533;&#65533;HH@&#65533;
&#65533;&#65533;m&#65533;&#65533;&#65533;&#65533;&#65533;6&#65533;+&#65533;&#65533;&#65533;&#65533; &#65533;_&#65533;4&#65533;&#65533;6&#1606;~&#65533;A &#65533;,&#65533;&#65533;w&#65533;&#65533;&#65533;&#65533;4&#65533;&#65533;&#65533;V&#65533;r&#65533;5&#65533;&#65533;w&#65533;8T&#65533;(4&#65533;&#65533;eh&#65533;8&#65533;&#65533;&#65533;&#65533;e&#65533;&#65533;	d&#65533;IL&#65533;E&#65533;b&#65533;&#65533;I#i&#65533;&#65533;P2&#65533;&#65533;&#65533;i&S&#65533;R&#50439;&#65533;&#65533;&&#65533;&#65533;2&#65533;&#65533;b&#65533;"D&#65533;&#500;&#65533;[&#65533;&#65533;5%*&	aV&#65533;L&#65533;*&#65533;QaAp&#65533;*M"%6&#65533;&#65533;&#1660;&#65533;&#65533;&#65533;M&#65533;EaY&#65533;&#65533;:&#65533;&#65533;&#48909;&#1868;&#65533;&#65533;%&#65533;i#NT&#65533;?&#65533;&#65533;'2&#65533;&#65533;&#65533;&#65533;8(&#65533;`12&#65533;&#65533;U.}&#65533;L&#65533;&#65533;&#65533;&#65533;&#65533;&#65533;Zq&#65533;":&#65533;&#65533;tN &#65533;C&#65533;NC'T&#65533;&#65533;&#65533;8&#65533; NA'&#65533;5&#65533;3&#65533;*]a&#65533;X&#65533;&#65533;"&#298;&#65533;&#65533;&#65533;L&#65533;&#65533;H&#65533;&#779;&#65533;&#65533;@~W&#65533;D!2&#65533;&#65533;/P&#65533;R &#65533;&#65533;*/&#65533;&#65533;9&#65533;"!
&#1770;^&#65533;&#65533;&#65533;&#65533;T"c&#65533;Qj
"#&#65533;&#65533;:&#65533;&#65533;&#65533;6&#65533;E&#65533;T&#65533;m&#65533;&#65533;&#65533;&#65533;&#65533; "&#65533;"&#65533;ELTa.R&#65533;&#65533;&#65533;&#65533;&#65533;,
&#65533;&#65533;X.*&#65533;nEJZ&#65533;YN&#65533;Y&#65533;&#65533;3&#65533;S&#65533;Ed&#65533;z&#65533;&#65533;&&#65533;4	IVVB&#65533;F+&#65533;&#65533;GpIK&#65533;j&#65533;d+ &#65533;&#65533;&&#4466;=4(&#65533;4HZ&#65533;&#65533;&#65533;&#65533;&#65533;&#65533;#KX&#65533;&#65533;&#65533;&#65533;&#65533;&#65533;&#65533;&#612;P&#65533;E&#65533;&#65533;&#65533;&#65533;&#65533;?
Q&#65533;&#65533;A&#65533;u&#65533;&#65533;+&#65533;8&#65533;&#65533;&#65533;&#65533;&#65533;|z&#65533;&#65533;&#65533;J&#65533;&#65533;&#65533;NY$&#65533; k#&#65533;&#65533;@A,&#65533;&#65533;cs5&#54593;&#65533;&#65533;D:@%&#65533;&#65533;&#65533;&#65533;?|#&#65533;&#65533;&#233;@&#65533;*&#65533;&#65533;&#65533;&#65533;u&#65533;B&#65533;&#65533;Q&#65533;&#65533;>&#65533;wD&#65533;&#65533;&#65533;&#65533;&#65533;I&#65533;&#65533;&#65533;Cs&#65533;PAvG&#65533;0?.&#65533;*T&#65533;
Y$bv&#65533;,H&#65533;&#65533;;&#65533;&#587;$H&#65533;&#65533;&#65533;&#65533;&#65533;$Y&#65533;&#344;Ky&#65533;&#65533;&#65533;h&#65533;&#65533;iHR&#65533;@w { &#65533;fi#&#65533;l&#65533;&#65533;0RA&#65533;|v%&#65533;&#65533;Q&#65533;i&#65533;&#34908;&#65533;u Q&#65533;Y &#65533;U&#65533;&#65533;AP&#65533;)&#65533;&#65533;&#65533;-&#65533;&#65533;om&#65533;&#65533;%&#65533;)4&#65533;>M&#65533;Ng&#65533;&#65533;&#65533;<,&#65533;&#65533;H&#65533;D#&#65533;&#65533;&#65533;&#65533;P&#65533;&#65533;0&#65533;
a.&#65533;&#65533;
D
&#40276;&#65533;*&#65533;)&#65533;&#65533;T &#65533;=&#65533;I&#65533;&#65533;/&#65533;(6^&#65533;&#65533;&#65533;G&#65533;&#386;4&#65533; &#65533;S&#65533;&#65533;&#737;`&#65533;&#65533;&#65533;&#65533;&#65533;&#65533;&#65533;&#65533;`&#65533;X[!7u&#65533;&#65533;S&#65533;|&#65533;&#65533;7&#65533;B&#65533;&#65533;&#65533;+&#65533;t&#65533;i,HF &#1243;&#65533;		&#65533;sud&#65533;&#558; &#65533;&#65533;&#65533;&#65533;&#65533;&#226;PZ&#1911;&#65533;n&#65533;5&#65533;&#65533;&#65533;&#65533;&#65533;&#65533;&#1549;*Fe&#65533;`&#65533;&#65533;8jM&#65533;&#65533;&#65533;'HF!{&#65533;&#65533;1/;&#65533;:[.V&#65533;4&#1824; i&#65533;&#65533;$&#65533;&#65533;ZMFaNoN!7g&#65533;M&#137;&#65533;&#1608;\ &#65533;@&#65533;]Zr&#65533;&#65533;P&#65533;F"&#65533;&#65533;&#27216;&#65533;%-d&#65533;&#65533;2A&#65533;^8@&#1469;5&#65533;&#65533;&#65533;Pi&#65533;!Iz&#65533;&#65533;B&#65533;&#65533;.]X&#1090;<7&#65533;4D&#65533;D&#1670;&#1014;k&#65533;&#65533;|&#65533;&#65533;&#65533;&#65533;&#65533;M1&#65533;&#65533;&#65533;&#65533;ZE&#65533;&#65533;|&5&#62351;&#65533;&#65533;xm&#65533; &#1414;&#65533;&#65533;p&#65533;&#65533;&#65533;;&#65533;&#65533;&#65533;&#65533;UE&#65533; &#907; 8&#65533;HP&#65533;&#1103;~&#65533;@=&#65533;"&#65533;|&#65533;&#65533;%P&#65533;?^&#65533;&#65533;&#65533;&#65533;>&#65533;&#65533;Dmh&#65533;&#65533;&#27405;&#65533;&#889;&#65533;&#65533;8!&#65533;8&#65533;&#65533;&#65533;&#65533;l&#65533;D&#65533;E &#65533;&#65533;Ws&#65533;F&#65533;.&#65533;!&#65533;J|YEB&#344;&#65533;dt*&#65533;&#65533;T&#65533;&#65533;)&#65533;	&#65533;&#65533;&#65533;@&#65533;~ &#65533;&#65533;&#65533;f&#65533;&#65533;&#65533; D &#65533;I&#65533;&#131;@&#65533;"&#65533;&#65533;tg&#65533;A,!X&#65533;'|&#65533;&&#65533;@&#65533;&#65533;N"&#65533;41Qg&#65533;cOl&#65533;v]&#65533;&#65533;&#65533;v &#65533;&#65533;i[S%&#65533;&#65533;hAZtgQ&#65533;v?4tPrQ,sC4&#65533;_&#65533;q7ty&#65533;r&#65533;CEq
&#65533;U&#65533;&#65533;a0x&#65533;*&#641;_&#65533;qx&#65533;&#65533;_&#65533;&#65533;f}P&#65533;G&#65533;&#65533;&#65533;b`W,V#P&#65533;&#65533;z&#65533;&#65533;&#65533;- s@s0&#65533;&#65533;
&#65533;&#65533;	&#4486;&#65533;&#65533;&#65533;&#65533;&#65533;)&#65533;&#65533; &#65533;&#65533;`	&#65533;D&#65533;&#65533;H&#65533;&#65533;u&#65533;g`&#65533;&#65533;AU#V" Oh+&#65533;Wa&#65533;&#65533;im&#65533;X&#65533;}%e/&#65533;,4&#65533;&#65533;	&#65533;&#65533;`&#65533;@&#65533;g&#65533;>w1&#65533;&#65533;>&#65533;&#65533;e&#65533;&#65533;*&#65533;&#65533;#&#65533;"G&#65533;&#65533;,&#65533;c~0xAD&#65533;&#65533;W&#65533;&#65533;&#65533;%!Rc[p"1q&#704;&#65533;sSp%j&#65533;Z_1	-&#65533;&#65533;&#65533;&#65533;r!(&#65533;&#65533;34+&#65533;v&#65533;[*&#65533;&#65533;$4&#65533;5q&#65533;Iggv&#65533;tw&#65533;B^&#65533;&#65533;&#65533;s?&#65533;E&fY_&#65533;v@&#65533;;&#65533;C&#65533;Y
QJ&#65533;&#65533;P&#65533;&#65533;kBx&#65533;&#65533;eG&#65533;&#65533;&#65533;&#65533;"&#65533;&#65533;l&#65533;&#65533;p&#65533;$Af&#65533;&#65533;
&#65533;&#65533;	&#65533;R&#65533;&#65533;&#65533;p>&#65533;x&#65533;&#65533;&#65533;@ P&#65533;&#65533;{Q C&#65533;&#65533; &#65533;?&#65533;Q&#65533; &#65533;VC02i	&#65533;&#65533;&#65533;&#65533;&#65533;&#65533;&#65533;&#65533;3&#65533;R &#65533;&#65533; >`&#65533;V&#65533;Y)&#65533;&#65533;&#65533;q&#65533;&#65533;	Q;~T&#65533;&#65533;A&#65533;&#65533;&#65533;"-&#65533;X0&#65533;#b&#65533;&#65533;&#1073;&#65533;&#65533;R#wI#&#65533;&#65533;&#65533; &#65533;H}&#65533;&#65533;&#65533;_&#65533; &#65533;&#65533;-&#65533;Q&#65533;>'+c1&#65533;'~W&#65533;~p&#65533;,]&#65533;&#65533;P&#65533;&#65533; 	A@&#65533;W$&#65533;G&#65533;&#1035;^&#65533;&#65533;+g4cDofZ(d&#65533;7&#65533;}Ri=&#65533;Z&#65533;u&#65533;&#65533;&#65533;&#65533;$&#65533;$&#65533;"DmG)	5%&#65533;d&#65533;&#65533;&#65533;a$&#65533;/'&#65533;&#65533;&#65533;&#65533;{3&#65533;V&#65533;@&#65533;&#65533;&#65533;iAw&#65533;wE&#65533;^A&#65533;&#65533;&#65533;&#65533;&#65533;&#65533;+UK&#65533;&#65533;*&#65533;i"&#65533;&#65533;xr&#65533;_NY&#1043;&#65533;&#65533;&#65533;&#65533;&#65533;T&#65533;&#65533;{&#65533;")@&#65533;&#65533;&#65533;&#65533;e&#65533;&#65533;&#65533;{&#65533;-&#65533;&#65533;	&#65533;&#65533;&#65533;&#65533;&#65533;&#65533;&#65533;&#65533;
&#65533;&#65533;&#65533;W'p0)Z*
&#65533;&#65533;Ab &#65533;&#65533;&#65533;}n&#65533;+&#65533;W4j,@&#65533;,=&#65533;};&#65533;+&#65533;PCZ&#65533;&#65533;&#65533;|&#65533;&#65533;1&#65533;192K&#65533;1.&#65533;w*9&#65533; &#65533;&#65533; *&#65533;"A&#65533; B${@&#65533;&#65533;e&#65533;&#65533;&#65533;&&#65533;&#65533;$&#65533;v(!7&a&#65533;FW5&#65533;&#65533;&#65533;J&#65533;s&#65533;&#65533;&11&#65533;(&#65533;&#65533;eN&#65533;&#65533;g&#65533;&#65533;D(&x&#65533;Qrq&#65533;&#65533;4:&#65533;&#65533;tbqqQQC&#65533;$&#65533;&#65533;&#805;u?&#65533;Bh&#65533;&#65533;&#65533;&#65533;_"&#65533;&#65533;!v&#1126;&#65533;A&#65533;R&#65533;+&#65533;&#65533;^&#65533;C&#65533;jqE>	&#65533;D'lQ&#6167;
al&#65533;&#65533;"&#65533;&#65533;&#65533;&#1032;&#65533;&#65533;2J9#&#65533;Z&#65533;&#65533;&#65533;&#65533;%&#65533;&#65533; &#65533;&#65533;&#65533;&#65533;~&#65533;zUX&#65533;&#65533;w[x^(p&#65533;&#1477;&#65533;&#65533;%&#672;-&#65533;&#65533;&#65533;e&#65533;&#65533;"&#961;&#65533;&#65533;&#65533;&#65533;&#65533;&#65533;&#65533;"&#65533;&#65533;&#65533;&#65533;Ze&#65533;&#65533; &#65533;&#65533;&#65533;+&#65533;&#65533;&#65533;3b~&#65533;&#65533;1&#65533;d>&#65533;C\&#65533;"&#65533;&#65533;,&#65533;&#65533;`&#65533;&#65533;!h&#65533;2jvh&#65533;kV?&#65533;&&#65533;Y&r3j&#65533;&#65533;#&#65533;s&jR4&#65533;-Qj&#65533;I&#65533;2t4&#65533;snSDrjz7&#65533;&#65533;r&#1833;&#65533;&#65533;i@&#1605;&#65533;Qg)q1t67&#65533;&#65533;tT%Tb&#65533;&#65533;&#65533;Y&#65533;&#65533;'&#65533;?&#65533;&#65533;v_&#65533;1&#65533;I&#65533;q&#65533;&#528;E1_&#65533;&#65533;#&#65533;&#65533;8&#65533;>)&#65533;%I&#65533;&#65533;&#65533;&#65533;W&#65533;k&#65533;&#2146;&#26722;&#65533;o.&#65533;
&#1488;za&#65533;
A&#65533;&#65533;Z&#65533;&#65533;&#65533;{&#65533;&#65533;&#65533;d
q&#65533;&#65533;qL L0d&#65533; &#65533;&#65533;&#686;&#65533;&#65533;&#46775;&#65533;&#65533;&#65533;a&#65533;a,&#65533;&#1786;&#65533;U?&#65533;&#65533;(&#65533;&#65533;&#65533;&#65533;,K&#65533;&#65533;w&#65533;-Be&#65533;h1,&#65533;xu&#65533;&#65533;&#65533;&#65533;Q?&#65533;f&#65533;&#65533;Y(C&#65533;&#369;&#65533;EY&#1547;P&#65533;A
zA7&#1368;NJ&#65533;O&#65533;&#65533;5X&#65533;&#65533;&#65533;x tF&#65533;1&#65533;u&#65533;&#65533;&#65533;&#65533;t2#+,&#1512;&#65533;&#65533;YGa+c&#65533;&#65533;&#65533;4]c4mz &#65533;&#65533;&#65533;P6$&#65533;&#65533;ck	!&#65533;<&#65533;P&#65533;&#65533;W$&#65533; ap&#65533;&#65533;&#65533;&#65533;&#65533;&#65533;&#65533;xK &#65533; &#65533;&#65533;&#65533;&#65533;b&#65533;a|&#65533;&#65533;)&#65533;&#65533;&#65533;&#65533;&#65533;&#65533;&#1058;	&#65533;&#65533;&#65533;Q&#65533;&#1018;5L&#65533;'p&#65533;&#65533;&#65533;&#65533;L&#65533;!&#65533;&#65533;B&#187;aC&#65533;F&#65533;&#65533;%"&#65533; A&#65533;	&#1144;
&#65533;&#65533;'&#65533;&#65533;&#65533;&#65533;&#65533;&#65533;&#65533;+&#65533;&#65533;Q
f&#65533;5L&#5718;r&#65533;2&#1099;2DrL&#65533;&#65533;&#65533;'{H7&#65533;&#65533;&#65533;f!r&#65533;5e&#65533;&#65533;H
U&#65533;5&#36544;)&#65533;p&#207;'&#65533;&#65533;m&#65533;&#65533;&#65533;X|&#65533;&#65533;Oq&#1848;&#65533;&#65533;t\mq -TC&#65533;&#65533;	&#65533;&#638;&#65533;Viv&#65533;[%b&#65533;&#65533;ZD[{?&#65533;q 	\Z!&#65533;{&#65533;&#1571;E&#65533;&#65533;y&#65533;'}&#65533;&#65533;s$%|&#65533;g|&#65533;&#65533;#vG&#65533;&#354;&#65533;&#65533;,,z&#65533;&#65533;&#65533;# /&#65533;&#65533;&#65533;,&#65533;#&#65533;&#65533;&#65533;l&#1498;&#65533;:&#65533;#p&#65533;&#65533;:;&#65533;&#65533;&#65533;&#65533;&#65533;&#65533;&R&#65533;"J&#65533;&#65533;l
{&#65533;&#65533;&#65533;&#65533;&#65533;&#65533;&#65533;- &#65533;0&#65533;&#65533;{z&#65533;&#480;&#65533;\&#65533;\&#65533;&#65533; ]&#65533;Z&#65533;}&#65533;&#65533;&#65533;
]"x&#65533;4&#65533;&#65533;&#65533;&#65533;ZV&#65533;*&#65533;&#65533;&#65533;+&#65533;&#65533;&#65533;&#65533;&#65533;7~&#65533;c_&#65533;&#65533;%3&#65533;Pfqg&#65533;&#65533;f&#65533;&#65533;Q@&#65533;&#65533;W&#65533;$e&#65533;Z&#65533;&lq%&#65533;&#65533;O>'R&#65533;T1c1h&#65533;0&#832;L>3&#65533;&#65533;ah&#65533;6B&#65533;2&#65533;JPRM9&#65533;&#65533;-&#65533;&#588;&#65533;$+&#65533;&#65533;"&#1701;E;v&#65533;%&#65533;&#65533; &#65533;4&#65533;&#65533;&#65533;&#65533;%&#65533;&#65533;42&#65533;&#65533;J&#65533;2&#65533;=&#65533;q&#65533;N&#65533;G&#65533;U&#65533;&#65533;,z-|&#65533;&#65533;&#65533;&#65533;p,&#65533;&#65533;&#65533;&#65533;&#1580;&#65533;&#65533;&*%&#65533;o&#65533;&#65533;&#65533;&#65533;q{M95I&#65533;R&#65533;&#65533;&#65533;&#65533;`	Q&#65533;&#1055;&#65533;&#65533;Ri	SI J	&#65533;M&#65533;R&#65533;&#65533;\-&#65533;&#1654;-")Yg&#65533;!&#65533;&#65533;&#65533;d&#65533;6&#65533;8&#65533;&#65533;&#65533;&#65533;&#65533;&#65533;c&#65533;&#65533;&#65533;"&#65533;&#65533;&#65533;&#65533;&#65533;P&#65533;&#65533;U$8&#65533;&#65533;ND0&#65533;g&#1547;\$!j&#65533;\H&#65533;N&#65533;Ys&#720;&#65533;B&#65533;&#65533;BP&#65533;Q&#65533;&#65533;&#1715;f&#1715;0&#65533;&#65533;l&#65533;1&#65533;P@Q&#65533;|aA&#65533;&#65533;&#65533;_&#65533;&#65533;)Tu*Tu&#65533;&#65533;s&#65533;^&#65533;h-&#65533;&#1072;AD&#65533;&#65533;&#65533;&#65533;&#65533;w@&#65533;&#65533;&#697;z&#65533;QXw&#65533;=&#817;&#65533;V&#65533;&#65533;&#1136;&#65533;&#65533;&#65533;&#65533;&#65533;&#65533;\&#65533;&#65533;&#65533;]&#65533;]wtGu&#65533;4^&#65533;)&#65533;&#65533;&#65533;&#65533;1&#65533;=&#65533;PD 0	&#65533;;&#65533;z&#65533;&#19245;&#65533;J9&#65533;;&#65533;&#65533; &#65533;y&#65533;&#65533;&#759;&#65533;&#65533;S&#65533;&#65533;_&#65533;&#65533;K&#65533;X&#65533;&#65533;&#65533;&#65533;&#65533;5&#65533;Y&#65533;&#65533;&#65533;E&#65533;&#65533;&#65533;&#65533;"&#65533;&#65533;&#65533;&#65533;A
E&#65533;&#65533;gC&#65533;rM&#65533;&#65533;&#65533;S&#65533;9A&#65533;&#65533;&#65533;&#65533;g&#65533;Dh&#65533;O&#65533;&#65533;TY1 0&#65533;&#65533;&#65533;0&#65533;s&#65533;@y&#65533;&#65533;&#65533;&#65533;Qg&#65533;&#65533;&#65533;&#649;&#65533;F@vRtq&#65533;2DA B]X&#65533;(&#65533;
Q&#65533; +0&#341;B>8&#65533;&#65533;^^&#65533;<F&#65533;:&#65533;&#65533;!&#65533;q&#65533;&#65533;e&#65533;-&#65533;A&#412;.&#65533;&#65533;&#65533;T&#65533;&#65533;&#65533;&#65533;&#65533;
{!&#65533;*&#65533;,&&#65533;u&#65533;&#1310;&#65533;
&#65533;Z1&#65533;k&#65533;&#152;v=~9r>&#65533;H&#65533;"&#65533;&#65533;rM2d&#65533;&#65533;	&#65533;gZ&#65533;{&#65533;&#65533;&#65533;&#65533;l&#65533;&#65533;#)J&#65533;&&#65533;&#65533;g`:&#65533;X&#65533;&#65533;&#1736;&#65533;&#65533;&#65533;&#65533;&#65533;&#65533;&#65533;HBP&#65533;,&#65533;]&#65533;&#65533;tP0&#65533;&#65533;m&#65533;&#65533;%4&#65533;X&#65533;&#65533;&#65533;Z&#65533;&#65533;7&#65533;&#65533;%&#65533;&#65533;/c@R&#65533;&#65533;&#65533;O!&#65533;&#65533;~!&#65533;&#65533;A&#439;>F&#65533;&#65533;R&#65533;&#65533;&#65533;n&#65533;&#65533;&#65533;&#65533;&#65533;&#65533;&#65533;%&#65533;&#65533;&#65533;&#65533;&#65533;.&#65533;{;L&#65533;]&#65533;&#65533;Z&#65533;*&#65533;&#65533;&#65533;&#65533;>&#65533;Kz&#65533;^z&#65533;&#65533;&#65533;I&#65533;&#65533;)&#60049;&#65533;Ij&#65533;qq&#65533;&#65533;"&#65533;&#65533;Z&#65533;)x 'l~LI]u&#65533;N&#65533;y&#65533;&#65533;&&#65533;`Y~o&#1328;^y&#65533;&#65533;nG&#65533;&#65533;&#65533;&#65533;^&#65533;$&#65533;T&#65533;4&#65533;&#65533;&#65533;Y{D]q7&#65533;&#65533;&#65533;-Q&#65533;&#65533;twMLg&#65533;&#65533;&#65533; jM$&#65533;&#65533;&#65533;&#65533;&#65533;P&#65533;&#65533;d&#65533;&#31339;&#65533;%&#65533;&#65533;3&#65533;&#65533; &#2014;&#65533;&#65533;%\&#65533;&#65533;0\&#65533;&#65533;&#65533;.&#65533;&#65533;&#65533;`/&#65533;J&#65533;&#65533;&#65533;&#65533;&#65533;;,&#65533;z&#65533;&#65533;&#65533;`R&#65533;z,j&#65533;&#65533;&#65533;&#65533;&#65533;&#65533;#"&#65533;&#65533;W&#65533;&#65533;&#65533;&#1103;&#65533;K&#65533;z&#65533;&#65533;l&#65533;N&#65533;&#65533;K&#65533;&#65533;hAl&#65533;&#65533;&#65533;&#65533;&#65533;&#65533;&#65533;&#65533;/&#65533;HH&#65533;&#65533;@&#65533;N&#65533; 
&#65533;)&#65533;&#65533;&#65533;ha&#65533;K(l"P$I(%&#65533;LY&#65533;d&#338;%S\&#65533;+)&#65533;	&#65533;&#65533;%#F&#65533;s$O&#65533;&#65533;-iB&#65533;hN&#65533;)E&#65533;&#65533;&#65533;oE&#65533;&#65533;^&#65533;|&#65533;&#65533;&#65533;Q&#65533;&#65533;&#65533;O&#65533;a&#334;%[&#65533;&#65533;Y&#65533;i&#65533;:&#65533;&#65533;&#65533;p&#65533;&#65533;&#65533;K&#65533;]T#&#65533;&#65533; &#65533;&#62011;#|
&#65533;&#65533;&#65533;a&#265;/f&#1848;l	&#65533;%&#65533;K4&#65533;2d&#65533;&#65533;&#65533;I&#65533;Yp&#65533;&#65533;}Q&#65533;&#65533;O&#65533;"F?\&#65533;&#65533;&#65533;k&#1585;e&#998;&#65533;&#65533;&#65533;&#1518;^&#65533;&#65533;&#65533;-&#65533;&#1851;&#65533;&#65533;&#65533;&#65533;&#65533;&#65533;E&#65533;&#205;&#65533;&#65533;&#65533;_ &#65533;&#65533;Q q&#1471;&#65533;&#65533;&#65533;&#65533;&#65533;&#916;&#65533;&#65533;&#65533;Ir
M&#65533;&#65533;&#65533;&#65533;&#65533;<&#65533;z83&#65533;&#65533;&#65533;&#65533;cS&#65533;'&#65533;Bi&#65533;&#65533;P&#65533;."&#65533;#&#65533;&#65533;sh=&#65533;\R&#1086;&#65533;$&#65533;>&#65533;&#65533;X&#65533;&(d&#65533;&#65533;&#65533;&#65533;&#65533;&#65533;&#865;b&#65533;&#65533;&#65533;)&#65533;N&#143;&#65533;&#65533;&#65533;&#65533;#&#65533;F&#65533;$&#65533;
&#65533;CI"&#65533;&#65533;&#65533;m&#201;>&#65533;qG&#578; &#65533;A&#65533;&#65533;&#65533;&#47099;&#65533;&#65533;H$'&#65533;&#65533;&#65533;&#65533;L&#65533;I*&#65533;&#65533;&#65533;(&#65533;&#65533;&#65533;Ut&#65533;&#65533;K0&#65533;&#65533;&#65533;&#65533;&#65533;E2&#65533;6&#65533;22&#65533;:k&#65533;&#65533; &#65533;"@J&#65533;&#65533;S&#65533;&#65533;&#65533;&#65533;sO>&#65533;&#65533;F&#65533;v&#65533;MP&#65533;&#65533;Zd &#65533;&#65533;&#65533;c&#65533;&#65533;&#65533;c&#65533;&#65533;&#65533; (&#65533;&#65533;(&#65533;&#65533;&#65533;&#65533;o 4&#65533;n&#65533;Y&#65533;T&#65533;&#65533;&#65533;&#65533;(&#65533;&#65533;fi&#65533;;&#65533;N&#65533;H@&#65533;&#65533;&#4033;&#65533;0&#65533;&#65533;b&#65533;!&#65533;V&#65533;5W&#65533;d
&#65533;O
&#65533;(d&#65533;l&#65533;&#1434;&#65533;h&#65533;f':&#65533;&#65533;&#65533;&#65533;&#65533;+0&#65533;&#65533;&#65533;On&#65533;&#65533;!&#65533;&#65533; &#65533;&#65533;rH&#65533;k&#669;&#737;8&#65533;.w&#65533;&#65533;&#65533;&#606;&#65533;}(&#625;&#65533;\3&#65533;r&#65533;&#65533;&#65533;&#65533;&#65533;v`&#65533;&#65533;UE&#65533;8#(&#65533;&c&#1260;<&#21816;&#957;D&#65533;&#65533;b&#65533;S&#65533;&#65533;4&#65533;&#65533;&#65533;c&#65533;yt&#65533;@y+&#58305;&#65533;&#65533;&#65533;?&#65533;R&#65533;&#65533;&#65533;T- &#65533;&#65533;n.&#65533;&#65533;&#65533;&#65533;&#65533;G&#65533;2&#65533;B&#65533;&#65533;&#65533;&#65533;&#1319;&#65533;&#65533;&#65533;5W_y%&#65533;B&#65533;&#65533;[&#65533;V&#65533;&#65533;&#65533;&#63432;&#65533;&&#65533;&#65533;&#65533;e3&#65533;&#65533;h&#65533;&#65533;:&#65533; y&#65533;&#65533;fF&#65533;4L&#65533;&#65533;
&#65533;&#65533;A&#65533;6\&#65533;&#33664;&#65533;&#65533;&#65533;&#65533;&#65533;#&#1277;&#65533;\&#65533;H&#65533;]&#65533;&#65533;w//	&#65533;7K&#178;$&#65533;&#65533;s&#65533;&#65533;w&#65533;&#65533;{s&#65533;c&#65533;&#65533;&#65533;&#65533;h&#65533;&#65533;&#65533;&#65533;K&#65533;&#65533;L3Mc&#65533;2&&#65533;n&#65533;&#65533;&#65533;l&#65533;{[&#65533;x&#65533;&#65533;w&#65533;&#65533;&#65533;7&#1986;&#65533;
&#65533;Ut&#65533;p&#65533;N&#65533;&#1054;&#65533;&#65533;&#65533;&#65533;g&#65533;&#65533;6&#65533;#&#65533;V&#65533;h&#65533;&#65533;&#65533;&#65533;&#65533;'&#65533;V&#65533;&#65533;&#65533;&#65533;gZ&#65533;&#1021;
&#65533;F+=&#65533;22&#65533;&#65533;&#65533;&#65533;&#65533;&#65533;&#65533;&#65533;&#65533;:&#65533;&#65533;O~&#65533;&#65533;&#65533;&#65533;&#65533;&#65533;v>&#65533;X&#65533;	&#65533;L&#65533;FQ
m4p&#65533;@&#65533;&#65533;'&#301;or&#1934;&#65533;$&#65533;&#65533;&#65533;.&#65533;&#65533;&#65533;&#757;&#65533;&#65533;i.pi&#65533;&#65533;&#517;q&#65533;&#65533;W_gC"Fr&#65533;:K	&#65533;1&#65533;&#65533;=s&#65533;&#65533;`&#65533;&#65533;&#65533;&#65533;&#65533;sA.&#1464;'&#65533;&#65533;"&#65533;&#65533;&#65533;&#65533;r&#65533;&#65533;&#65533;&#65533;4|&#65533;&#65533;&#65533;4&#65533;n &#65533;&#65533;@8xD4&#65533;q`&#65533;	&#65533;5&#65533;F=t&#65533;xGR&#65533;&#65533;@f&#65533;X=&#65533;&#65533;&#465;&#65533;?&#65533;O&#65533;)*&#65533;&#65533;;&#65533;&#65533;&#65533;En&#65533;{@r &#65533;pH&#954;s&#65533;L-&#65533;x&#65533;&#65533;{Xo&#65533;&#65533;U%8+&#65533;r&#65533;&#65533;&#65533;&#65533;&#65533;&#468;&#65533;<&#65533;Y&#65533;&#65533;U&#65533;&#65533;&#65533;&#65533;&#65533;&#65533;&#65533;&#1560;&#65533;&#65533;&#65533;&#65533;[&#65533;t&#65533;@&#65533;&#439;&#65533;&#65533;&#65533;oI&#65533;&#65533;p&#65533;
,5	I&#65533;#&#1211;&#65533;(&#65533;&#65533;^&#65533;&#65533;&#65533;&#65533; &#65533;Kp
M]&#65533;&#65533;e,&#65533;0&#65533;I2&#65533;\&#65533;	&#65533;:8&#65533;&#65533;q&#65533;<Gs&#65533;&#1280;&#65533;uy&#615;&#65533;&#65533;	&#65533;1V1&#65533;%&#65533;l&#65533;h&#65533;8^,&#65533;&#65533;G&#65533;&#65533;R&#65533;>&#65533;	&#65533;&#65533;&#65533;G&#65533;&#65533;t&#65533;OZ&#65533;s&#65533;j&#65533;=&#65533;&#65533;Gb&#65533;&#65533;	&#65533;&#65533;P.&#65533;&#1172;B!&#65533;d&#65533;H&#65533;`u&#65533;&#65533;(&#65533;W&#922;&#522;&#65533;%&#65533;&#65533;cE&#65533;x@	&#936;&#65533;m&#65533;@o&#65533;]A&#65533;&#65533;&#65533;&#65533;&#65533;&#65533;&#65533;&#65533;^&#65533;&#830;&#65533;&]k&#65533;6&#65533;CvQ&#65533;0&#65533;a6&#65533;&#65533;&#65533;&#65533; q@$A&#65533;&#65533;T&#65533;zL2&#65533;H+O&#65533;x&#65533;&,&#65533;K&#65533;@&#608711;p,N&#65533;&#65533;&#65533;&#65533;iF&#65533;)&#65533;4~&#65533;kcK&#65533;&#65533;&#65533;7(&#65533;X&#65533;&#65533;&#65533;
&#65533;&#65533;&#65533;#&#65533;&#65533;#&#65533;&#65533;`&#65533;}&#65533;&#65533;h2&#65533;\&#273;&#65533; E d&#65533;(,KxIK&#65533;u&#65533;8e!ay&#65533;Cn&#65533;&#65533;f&#65533;oY&a`&#65533;(&#65533;&#65533;&#65533;EPz3*X&#65533;|y&#65533;F&#1189;&#65533;t&#65533;[]&#65533;^&#65533;o&#65533;&#65533;J&#65533;&#65533;&#65533;]&#65533;&#65533;m&#65533;&#544;b]3&#65533;&#65533;I&#65533;w&#65533;j&#65533;&#65533;v&#65533;&#65533;f"ua&#65533;&#65533;&#65533;$&#65533;&#65533;&#65533;/&#65533;&#65533;/bt&#65533;V&#65533;&#65533;I_&#577;*a`?V&#65533;&#65533;L&#65533;)s&#65533;&#65533;\FQe&#65533;&#65533;&#65533;2eu~5]>&#65533;&#65533;&#65533;*&#65533;h&#65533;&#65533;C&#65533;1k7&#65533;^.X&#335;&#65533;&#65533;&#65533;U&#1648;Tp+&#65533;?9_&#65533;&#65533;&#65533;&#65533;&#65533;&&#65533;!uOLV&#1172;M&#65533;A/}&#65533;E\&#65533;"%?&#65533;uH&#65533;bB&#65533;&#274;&#65533;&#65533;m&#65533;C&#65533;X&#65533;T &#65533;&#522;"h&#65533;&#856;&#65533; &#65533;&#65533;R&#65533;&#65533;&#65533;&#65533;&#65533;k&#65533;.y&#65533;]7&#316;=a&#65533;Z&#65533;l&#65533;a&#65533;+I&#65533;]~&#65533;M&#65533;&#65533;-t&#65533;f&#65533;rH$'&#65533;&#65533;&#65533;&#65533;&#65533;&#65533;4&#65533; &#65533;`M&#65533;&#65533;&#65533;bi&#65533;L&#65533;+&#65533;&#65533;Z6&#65533;OK&#65533;&#65533;D&#1575;7&#65533;&#65533;K&#65533;&#65533;&#65533;&#65533;tf&#65533;?&#65533;&#65533;&#65533;&#65533;&#65533;b&#65533;&#65533;-X&#65533;&#65533;x&#65533;w&#65533;t&#65533;&#65533;82&#65533;&#65533;)A&#65533; ;&#65533;#&#65533;&#65533;&#65533; ?&#65533;*h&#65533;JU&#65533;v&#65533;s&#65533;&#65533;D&#1768;&#65533;&#65533;3&#65533;&#65533;&#65533;,M&#65533;&#65533;>D-&#65533;&5&#65533;&#65533;&#65533;&#65533;6&#65533;d,&#65533;&#65533;&#65533;f&#65533;&#65533;A&#65533;&#65533;]lvMu&#796;u&#65533;A&#65533;&#65533;&#65533;&#65533;&#65533;
y&#65533;L^&#48037;//&#65533;&#65533;&#65533;&#65533;"&#65533;MS*&#65533;&#65533;! F$&#65533;x$&#1732;S`<&#65533;8&#65533;I&#65533;]&#65533;5&#65533;&#65533;/Q&#65533;&#65533;2>&#65533;&#65533;}&#65533;r&#65533;(M&#65533;&#65533;&#65533;e&#65533;d&#65533;&#65533;&#65533;u&#65533;&#65533;e&#65533;I%&#65533;&#65533;I&#65533;&#65533;&#65533;&#65533;&#65533;1}W&#65533;u)&#65533;y&#1245;>&#65533;
&-&#65533;d&#65533;f&#65533; &#65533;&#65533;,j6&#65533;^&#65533;J&#65533;&#1674;&#65533;T &#65533;Z&#65533;H&#65533;&#65533;&#65533;&#65533;%l=&#65533;&#65533;@d&#65533;C&#65533;&#562;m&#65533;&#65533;&#65533;@h@&#65533;?}&#65533;&#65533;`&#65533;&#65533;&#65533;>&#65533; &#65533;&#65533;[&#65533;&#65533;&#65533;Z&#65533;oR&#65533;jy{).&#65533;<&#65533;&#65533;&#65533;&#65533;&#65533;&#65533;F&#65533;&#65533;m&#65533;k\N&#65533;Ll&#65533;&#65533;0&#65533;/~&#65533;Gb&#65533;&#65533;&#65533;1&#65533;p&#65533;$%r&#65533;&#65533;-7&#65533;&#65533;m/&#65533;Ow&#65533;a&#65533;L">-&#65533;9J&#65533;&#65533;ku&#65533;;Y&#65533;:&#65533;&#65533;f4&#65533;4\O&#65533;vt|&#65533;.&#65533;&#65533;&#65533;@o}&#65533;&#65533;"&#65533;^&#65533;&#1486;&#65533;Qa&#65533;!&#65533;&#65533;Sb&#65533;&#65533;&#65533;&#65533;T_o7AT+&#65533;&#65533;q&#65533;&#65533;]{&#1628;`6&#65533;H&#65533;D5j&#65533;L&#65533;}&#344;.&#65533;&#65533;.&#65533;&#65533;
/&#65533;I/&#65533;&#65533;3K/&#443;"^&#65533;&#65533;a&#65533;&#65533;&#65533;?+&#65533;l&#65533;@l&#65533;@&#65533;&#65533;&#65533;v&#65533;/x&#65533;&#65533;&#230;&#65533;&#65533;&#65533;&#1688;&#65533;&#65533;&#65533;4&#65533;[A&#65533;&#65533;4&#65533;0K&#65533;&#65533;k&#65533;W&#65533;F3>&#65533;&#65533;&#65533;&#65533;P&#65533;;i>V&#65533;&#65533;H&#678;&#65533;&#65533;&#65533;&#65533;(LB4&#65533;J&#65533;:&#65533;&#65533;&#65533;&#65533;(&#65533;&#65533;Q1&#65533;*&#65533;&#65533;h$&#65533;&#65533;&#65533;O2f&#65533;&#178;&#65533;-&#65533;*&#65533;!C&#65533;&#65533;&#65533;&#65533;&#65533;&#65533;A&#65533;&#65533;&#65533;&#65533;&#65533;&#65533;)&#65533;i	n&#65533;&#65533;&#65533;&#1152;@&#65533;&#65533;z=&#311;>9&#65533;/@<^3&#65533;p&#65533;&#65533;&#65533;B1D&#65533;&#65533;&#65533;B&#65533;"!G&#65533;&#65533;`&#65533;q&#65533;&#65533;*&#65533;*&#65533;f&#65533;&#65533;&#65533;&#65533;8O&#65533;&#65533;&#65533;&#65533;%&#65533;D&#65533;&#65533;&#65533;0A&#65533;&#65533;&#13470;PA.i9%t&#65533;&#65533;[&#65533;&#65533;q&#65533;&#65533;r"3Y&#65533;t*&">8&#65533;&#65533;&#65533;"!&#27859;l&#65533;&#65533; ,&#65533;! &#65533;1R&#65533;&#65533;2&#65533;&#65533;&#65533;Ei&#65533;&#65533;&#65533;&#65533;&#65533;&#65533;&#65533;R9 &#65533; =Y&#65533;c&#65533;-d1&#65533;qD&#65533;&#65533;8G&#65533;y	ZX(Hq&#65533;8&#65533;&#65533;q&#65533;&#65533;3&#65533;&#65533;(&#65533;))-&#65533;&#65533;&#65533;&#65533;&#65533;&#65533;W&#65533;&#65533;-[y &#65533;.&#65533;&#65533;&#65533;&#65533;&#65533;&#65533;&#65533;^&#65533; B:Z &#65533;y&#65533;#&#65533;&#409;<r3&#65533;&#65533;P,&#65533;&#65533;&#65533;m&#65533;H&#1665; b@&#65533;&#65533;&#65533;&#65533;&#65533;D&#65533;,&#65533;&#65533;a@c&#65533;Dyz8?&#65533;8&#65533;&#65533;&#65533;j&#65533;D|&#65533;D9&#1152;&#65533;&#65533;&#65533;/&#65533;&#65533;L+J&#65533;#W&#1332;i&#318;Y&#65533;&#65533;Y+R3&#65533;&#65533;Q&#65533;&#10471;&#65533;&#65533;::&#1611;&#65533;K&#65533;s&#65533;&#65533;8&#65533;&#65533;&#65533;&#65533;&#65533;&#65533;&#65533;&#65533;&#65533;&#65533;LKnI&#65533;]r&#65533;@&#65533;H&#65533;:0&#65533;)&#65533;F&#65533;&#65533;&#65533;;&#65533;:&#65533;
&#65533;&#65533;&#65533;&#65533;&#65533;ei&#65533;Y&#65533;&#65533;.&#65533;&#65533;&#65533;&#65533;{&#65533;&#65533;|t;&#65533;X;&#65533;*&#65533;&#65533;&#65533;N&#65533;&#65533;&#65533;&#65533;
-&#65533;2&#65533;&#65533;@&#65533;&#65533;&#65533;&#65533;&#65533;&#65533;&#65533;K&#65533;&#65533;&#65533;&#65533;9;<&#65533;&#65533;I&#65533;:I#&#65533;&#65533;IZ#&#65533;&#65533;`&#65533;!&#65533;I\@&#65533;D&#65533;!&#65533;@+&#65533;1&#65533;!#&#65533;&#1073;&#65533;&#65533;"&#65533;(&#65533;&#65533;&#927;&#65533;&#65533;&#65533;&#573;&#65533;p&#329;&#573;&#65533;TK&#65533;&#65533;&#65533;&#65533;&#65533;3&#65533;0&#65533;K&#65533;
	x:FY&#65533;&#65533;&#65533;&#65533;/&#65533;< L~1&#65533;&#65533;&#65533;N&#65533;&#1808;&#65533;F&#32782;qk&#65533;b&#65533;&#65533;&#65533;7&#65533;&#65533;&#743;a&#65533;&#65533; L0&#65533;&#65533;&#65533;&#65533;GY&#65533;&#65533;&#65533;&#65533;&#65533;&#65533;&#65533;	p&#65533;?&#65533;&#1690;? &#65533;L&#65533;&#65533;;r&#65533;&#65533;&#65533;&#65533;&#65533;&#65533;o&#65533;&#65533;<3&#65533;*&#65533;C&#65533;&#65533;&#65533;&#850;d*&#65533;
&#65533;&#65533;&&#65533;$&#65533;&#65533;d&#65533;&#65533;bI&#65533;&#65533;zEt&#65533;/&#65533;l&#&#23005;&#65533;&#65533;{Y49U&#65533;&#65533;QA&#65533;C&#65533;&#65533;|&#65533;92A&#65533;L#&#65533;&#712;&#65533;&#65533;&#65533;8&#65533;&#65533;&#65533;&#65533;/~&#65533;&#65533;&#65533;:RY&#245;&#65533;&&#65533;&#280;&#65533;)K&#65533;j&#65533;*&#65533;S&#65533;&#65533;
(q&#65533;1l&#65533;&#65533;f &#65533; &#65533;&#65533;&#65533;k;$&#65533;&#65533;&#65533;&#3491;&#65533;&#65533;(S&#65533;(G&#65533;0&#65533;&#65533;&#65533;&#65533;G&#65533;(&#65533;&#65533;&#65533;&#500;s
&#65533; &#65533;f&#592;&#65533;xT3<&#65533;f&#65533;T&#65533;p&#65533;&#65533;`	&#65533;x&#65533;&#65533;P_)e&#65533;&#65533;@&#65533;&#711;&#65533;&#65533;&#65533;&#65533;3&#65533;&#65533;>+<&#65533;2D&#65533;&#65533;];*p&#65533;5?&#65533;8&#65533;&#65533;*&#65533;&#65533;
!&#65533;&#65533;&#576;
(&#65533;!d&#65533;y&#65533;U&#65533;jbF&#65533;r""JK&#1244;"&#65533;)&#65533;&#1255;&#65533;R&#65533;HQ&#65533;&#65533;&#65533;)&#65533;&#65533;`&#65533;a'+
>aF&#18736;#M&#65533;&#65533;!&#65533;[{&#65533;]&#65533;*&#65533;e4W&#65533;=&#65533;&#65533;&#65533;`&#158;&#65533;"8H?7p&#65533;7&#65533;&#65533;I&#65533;&#65533;&#65533;&#65533;yh&#65533;3&#65533;)&#65533;&#1303;&#65533;&#65533;&#65533;&#65533;&#65533;&#65533;&#65533;&#65533;u/H&#65533;y'y&#65533;4x
&#65533;u&#65533;]1&#65533;5&#65533;&#65533;C&#65533;&#65533;&#512;&#65533;%&#290;.V&#65533;\],&#65533;33&#155;&#65533;^&#65533;&#65533;~-&#65533;&#65533;&#65533;&#65533;Q&#65533;&#65533;.&#65533;&#65533;
&#65533;&#65533;&#65533;]&#65533;7&#65533;tDBb&#65533;&#65533;u)&#65533;I=%&#65533;	&#65533;&#65533;\ '&#1245;K&#65533;&#65533;	&#65533;&#65533;&#65533;&#65533;&#65533;&#65533;u&#65533;=&#65533;y&#65533;&#65533;&#65533;&#65533;&#65533;	\&#65533;&#65533;&#65533;&#65533;K&#65533;&#65533;&#65533;A&#65533;&#65533;&#65533;&#65533;&#65533;-&#717;IZ&#65533;&#65533;&#65533;&#65533;m&#65533;&#224;&#65533;y 1&#65533;&#414;T &#65533;6&#65533;&#65533;V%U&#65533;&#65533;&#65533;&#65533;&#65533;X&#65533;&#65533;&#65533;&#65533;&#65533;&#65533;&#65533;b!&#65533;&#65533;8&#65533;&#65533;&#65533;*Wm,&#65533;&#65533;5&#65533;&#65533;&#65533;&#1573;&#65533;&#65533;#&#65533;&#65533;|PQ&#65533;&#1558;&#65533;48&#65533;&#65533;^-&#65533;]U&#65533;A93&#65533;&#65533;.9[<&#65533;&#65533;&#65533;BtZ`5&#65533;]&#1566;&#65533;&#65533;o1&#828;+R&#65533;k&&#65533;EkR&#65533;C+&#65533;&#65533;&#65533;&#65533;YE&#65533;&#65533;&&#65533;&#65533;&#2040;u\5JM&#65533;_7QP#&#65533;.&#65533;R05&#65533;&#65533;&#65533;&#65533;0S&#65533;&#65533;W93F&#65533;&#65533;:&#65533;@&#65533;9&#65533;&#65533;CD&#65533;_	~&#65533;p(&#65533;&#65533;&#518;2&#65533;&#65533;r)W&#65533;GH&#65533;&#65533;&#65533;) %&#65533;&#65533;&#65533;$;a&#65533;&#1197;%&#65533;&#65533;:@&#1857;XGyt&#1541;/&#65533;a&#65533;&#65533;&#65533;:x&#65533;&#65533;&#65533;&#65533;&#65533;&#65533;``&#65533;&#65533;7&#65533;3&#65533;&#65533;O&#65533;&#1390;&#65533;i&#65533;B&&#65533;&#65533;/&#65533;&#65533;&#65533;&#1657;&#65533;&#65533;7#&#65533;&#65533;&#65533;&#65533;&#65533;&#65533;&#65533;&#65533;2&#65533;&#65533;&#65533;:4&#65533;&#65533;&#65533;&#65533;&#65533;qq4&#65533;&#65533;&#65533;&#65533;&#65533;&#65533;P&#65533;&#65533;&#65533;B_&#65533;&#65533;&#65533;	~&#65533;D@W&#65533;&#65533;&#65533;&#65533;:&#65533;&#65533;&#65533;=&#65533;&#65533;_&#65533;&#65533;W&#65533;[3d\{&#65533;&#65533;&#65533;&#65533;V&#65533;S<&#65533;&#65533;-^&#65533;;n&#1809;&#1073;&#65533;&#65533;&#65533;J&#65533;H&#65533;&#65533;&#65533;j&#1281;&#1038;&#65533;Y&#65533;&#65533;&#65533;&#65533; 	W&#65533;&#65533;&#65533;4&#65533;&#65533;|&#65533;&#65533;&#65533;&#65533;&#65533;&#65533;&#65533;GTT&#65533;&#65533;&#65533;&#33809;&#1061;!&#65533;`6;&#65533;&#65533;21&#65533;&#65533;&#65533;&#65533;Qc&#1686;&#65533;&#65533;<&#65533;&#65533;<2#Z&#65533;,I&#65533;\&#65533;&#555;&#65533;%#a&#65533;.&#65533;&#65533;&#65533;Z/&#65533;&#65533;&#1681;`<LV,F&#65533;&#65533;&#65533;&#65533;&#65533;&#1709;&#65533;&#1075;&#65533;&#65533;M&#65533;J&#65533;g&#65533;&#65533;&#13400;&#1786;&#65533;&#65533;cST&#65533;{-N&#281;sYQ&#65533;&#65533;T&#65533;<&#65533;;&#326;+D&#65533;&#65533;*&#65533;g:&#65533;&#65533;F&#65533;&#65533;!M&#1634;&#65533;5&#65533;&#65533;	J&#65533;5&#65533;&#65533;&#889;&#65533;&#65533;&#65533;H&#65533;&#65533;&#65533;Z	&#65533;&#65533;&#65533;&#131;u&#65533;+&#65533;-x&#65533;d&#65533;&#65533;1`@&#65533;&#65533;35K&#65533;"&#65533;&#65533;C\&#65533;&#65533;R&#65533;&#65533;&#65533;&#65533;@)~Q&#65533;&#65533;&#1632;V`&#65533;&#65533;&#65533;&#65533;&#65533;&#65533;z&#65533;&#65533;&#65533;M&#65533;&#65533;"&#65533;1cm&#65533;&#65533;j&#65533;1&#65533;k8&#65533;#&#65533;!&#65533;&#65533;&#65533;&#65533;&#65533;<&#65533;_u&#65533;E&#65533;8A&#65533;;S<&#65533;&#65533;&#65533;&#65533;,&#1260;&#65533;&#65533;.&#65533;'&#65533;@&#65533;{&#65533;&#65533;{"&#65533;&#65533;^&#65533;&#65533;Q&#65533;;1&#65533;&#65533;l&#65533;&#65533;bf&#65533;d&k&#65533;g&#65533;=l&#65533;Z&#65533;P gk&#65533;&#65533;z&#65533;&#65533;\x&#65533;`&#65533;&#65533;&#65533;&#80414;&#65533;-&#65533;[&#65533;&#65533;	&#65533;&#65533;&#65533;&#537;&#65533;@&#65533;&#65533;&#65533;&#65533;n(&#65533;E&#65533;C&#65533;&#65533;&#65533; &#65533;&#1825;d&#65533;b*&#65533;&#65533;&#65533;*J8<&#65533;&#65533;n&#65533;HQa}&#65533;2kM&#65533;R,&#65533;%&#65533;&#65533;h&#65533;&#65533;(<A!of&#65533;&#65533;rI&#65533;&#65533;&#65533;Nd&#65533;&#65533;&#65533;kp_&#65533;.&#65533;&#65533;&#555;&#65533;&#65533;&#65533;s&#65533;0Z&#65533;&#65533;&#65533;&#65533;&#65533;0z&#65533;g&#65533;ok&#1547;&#65533;F&#65533;oY&#65533;c&#65533;&#1442;&#65533;&#65533;&#691;8&#65533;q&#65533;}ZIl&#65533;n&#65533;&#65533;6&#65533;p:&#65533;&#65533;5&#65533;# x&#65533; p&#65533;&#65533;D&#65533;H=&#65533;&#65533;&#65533;"&#65533;&#65533;&#65533; &#65533;>a]&#65533;&#65533;T&#65533; &#476;0&#65533;&#1622;&#65533;&#65533;	(&#65533;&#65533;&#1025;@&#65533;&#65533;dMvj&#65533;	&&#1817;&#65533;&#65533;&#65533;l&#65533;&#65533;qDc&#65533;&#65533;j$&#65533;*~.&#2017;^&#65533;5&#65533;&#65533;&#65533;&#65533;&#65533;xV&#65533;&#65533;&#65533;&#65533;
&#65533;&#1840;Q&#65533;M1&#65533;&#65533;Db5&#65533;&#65533;&#65533;&#65533;&#65533;(8&#65533;Wj5Ao&#65533;0&#65533;4&#65533;=8&#65533;Oc"&#65533;K'D&#65533;&#65533;&#686;to&#65533;&#65533;&#65533;f&#65533;"&#65533;&b&#65533;I&#65533;&#237;&#65533;s.C|&#1017;&#65533;h7&#65533;v&#65533;&#65533;&#65533;P8&#65533; &#65533;M&#65533;L&#65533;&#65533;x&#65533;&#65533;&#65533;&#65533;\&#65533;]]PW&#65533;&#2000;&#65533;&#65533;|&#65533;&#65533;E&#65533;d1&#65533;tTm&#65533;(u&#65533;&#8707;&#65533;P&#65533;&#65533;&#65533;&#65533;&#65533;I&#65533;d&#65533;3&#578;;&#65533;&#65533;&#65533;&#65533; &#65533;t&#65533;&#65533;&#65533;&#65533;\L&#65533;&#65533;&#65533;h&#65533;"v&#65533;&#65533;~&#65533;C&#65533;&#65533;&#65533;&#65533;&#65533;,&#65533;/&#65533;D&#65533;&Q!@so&#65533;o9&#65533;,?tu&#65533;hA&#65533;K|&#65533;&#1699;sU8&#65533;s&#65533;V&#65533;&#65533;&#65533;&#65533;&#65533;@F`T&#65533;&#1335;GN&#65533;&#65533;&#65533;k&#65533;&#65533;&#65533;>t&#65533;u&#65533;&#65533;%&#65533;&#65533;&#157;&#65533;L&#65533;u'D&#258;&#65533;D&#1534;w&#1573;e[&#65533;&#65533;8&#65533;&#65533;&#65533;e&#65533;D&#1039;&#65533;-&#65533; P&#65533;q?&#65533;4L&#65533;&#65533;	&#65533; 
 -
w*&#65533;p&#65533;&#65533;&#65533;&#1282;&#65533;qs&#65533;0&#65533;&#65533;2^&#65533;~v&#65533;&#337;i&#65533;X&#65533;&#65533;_&#65533;&#65533;&#65533;&#65533;jST`&#65533;&#65533;t&#65533;&#65533;&#175053;&#65533;&#65533;D&#65533;"&#65533;Q&#65533;&#65533;&#65533;C&#65533;'&#65533;Ot/&#65533;$@tG&#65533;&#65533; &#65533;&#65533;{:&#2002;&#65533;&#1554;&#1507;&#65533;&#65533;+0&#873;&#65533;wM&#65533;&#65533;&#65533;p&#882;&#65533;
&#65533;&#65533;G&#65533;H	X &#65533;&#65533;p&#65533;&#65533;&#1958;^z&#65533;&#65533;&#65533;&#65533;b&#65533;&#65533;~Zf&#1461;s&#65533;&#65533;&#1573;&#65533;a&#860;&#65533;Z&#398;&#65533;&#65533;ei&#65533;&#65533;&#65533;&#65533;&#65533;
&#532;&#65533;&#65533;&#65533;yQ&#329;&#65533;P-&#65533;&#65533;&#65533;&#65533;)&#65533;&#65533;&#65533;&#65533;?&#65533;&#65533;&#65533;&#65533;&#65533;Y&#65533;&#65533;&#65533;F&#65533;efIG&#65533;&#65533;&#65533;&#65533;}*&#65533;fhc|&#65533;,R6/0fF&#65533;[&#65533;&#65533;&#65533;'&#65533;&#65533;<T8#&#65533;oTh&#65533; &#65533;Hw&#65533;&#65533;&#65533;P&#65533;&#65533;o&#65533;&#65533;&#65533;{&#65533;T+&#65533;S+&#65533;!&#65533;6)&#65533;&#65533;C=&#65533;&#65533; A&#65533;FD&#65533;g&#65533; &#132;	#@@&#65533;&#65533;A&#65533;&#65533;&#65533;7Q&#65533;&#65533;
7Z&#65533;#F&#65533;&#65533;&#65533;hpb8&#65533;*N&#65533;&#65533;&#65533;D&#65533;-M&#65533;&#65533;i&#65533;&&#924;:w&#65533;&#65533;iSDC&#65533;@&#65533;&#65533;&#65533;&#65533;A&#65533;,&&#65533;lc&#65533;WLY&#65533;&#65533;&#65533;PfAi&#65533;&#65533; &#65533;&#65533;P&#65533;&#65533;#&#65533;&#65533;I&#1540;&#65533;4A&#65533;&#65533;&#65533;&#65533;(+&#65533;\&#65533;&#65533;&#65533;Z^&#65533;(F&#749;]&#65533;&#65533;.&#65533;&#65533;W&#65533;&#65533;+
3^&#65533;&#65533;1d&#65533;r&#65533;[&#65533;&#65533;r&#22401;&#65533;+q2&#65533;&#673;B7&#65533;&#65533;i&#65533;h&#140;+&#65533;6D&#65533;4&#1040;&#65533;g&#65533;@%&#65533;`&#65533;$&#65533;&#65533;&#65533;&#65533;4&#65533;&#65533;p&#65533;&#65533;1H	&#65533;&#65533;&#65533;&#65533;&#65533;)&#65533;|&#65533;s&#65533;&#65533;T&#1465;U|6&#65533;&#65533;&#1719;s&#65533;&#65533;&#65533;;&#65533;D&#65533;&#65533;&#65533;P&#65533;&#65533;&#65533;&#65533;&#65533;&#65533;&#1111;?8&#65533;&#65533;9&#65533;s&#65533;&#65533;&#65533;&#65533;&#65533;&#65533;?~vAtT&#65533;c&#65533;i&#65533; &#65533;&#65533;I"(&#65533;&#65533;&#65533;A!eM&#65533;IH&#65533;C&#65533;i&#65533;!&#65533;9&#65533;&#65533;i&#65533;	&#65533;I&#65533;&#65533;B&#65533;evPXk!&#65533;"VW&#65533;%VY5&#65533;&#65533; &#65533;&#65533;&#65533;&#65533;,:&#65533;&#1185;Bf!&&#65533;f|1f&#65533;&#65533;^IUY_yy&#65533;&#65533;&#65533;&#65533;&#65533;bE&#65533;&#1314;JV&#65533;]&#65533;Y&#65533;&#65533;MX&#65533;&#65533;+&#65533;&#65533;&#65533;bK&#65533;*&#65533;)&#65533;
&#65533;	&#65533;P&#156;ur&#65533;&<&#65533;y&#65533;&#65533;i&#854;&#65533;QB&#65533;u8W&#65533;_&#65533;u&#65533;`*&#65533;\eR&#65533;&#65533;&#65533;&#65533;&#65533;S) &#65533;&#65533;&#65533; &#65533;xq&#65533;&#65533;:*&#65533;&#65533;&#65533;z&#65533;l&#65533;&#65533;&#65533;Y"&#65533;&#65533;&#65533;&#65533;y&#65533;&#65533;&#65533;&#65533;&#65533;&#65533;&#65533;'&#65533;An&#65533;kw&#65533;<{&#65533;h&#65533;&#65533;(&#676;&#65533;kE&#65533;'&#65533;A&#65533;&#65533;*&#65533;&#65533;&#1428;aD&#65533;%&#65533;&#65533;OH&#65533;&#65533;I&#65533;RG&#65533;$&#65533;Ep%&#65533;%VK&#65533;&#65533;&X.&#65533;5#&#65533;hu&#65533;]t&#65533;&#65533;VbD"4fZ&#65533;&#65533;&#65533;l&#65533;&#65533;M&#65533;&#65533;0B/&#622;&#65533;&#65533;&#65533;iP&#65533;&#65533;&#65533;c&#65533;&#65533;&#65533;&#65533;P&#65533;&#65533;&#65533;Ir&#1033;&#65533;H&#65533;Q2&#65533;J(&#65533;&#65533;H)o&#65533;&#65533;&#65533;	!&#657;&#65533;&#65533;&#65533;WOO&#65533;3&#65533;^z1&#65533;&#65533;&#65533;&#65533;&#65533;&#65533;$D&#65533;Dt&#65533;+&#65533;4&#65533;M;&#65533;>&#65533;<}P>sZS&#65533;~&#65533;j&#65533;gs&#65533;&#65533;&#65533;_m&#65533;&#65533; *#&#65533;r&#65533;m&#65533;i&#1075;*5&#65533;&#65533;}&#65533;&#1025;&#1484;&#65533;Q&#65533;=[&#65533;&#65533;Sn*P&#65533;[&#65533;&#65533;&#65533;v&#1268;&#65533;&#1862;&#65533;^&#65533;t&#65533;?&#65533;*&#65533;&#65533;?Vf&#65533;&#65533;&#65533;v&#65533;&#65533;y&#65533;F&#65533;&#65533;$X&#65533;A&#65533;]\&#65533;&#65533;EX&#65533;&#65533;4&#65533;c&#65533;&#366;R&#65533;&#65533;&#65533;{&#65533;&#65533;t&#65533;&#65533;,?&#65533;&#65533;GS&#65533;&#65533;&#65533;=&#65533;5&#65533;AS &#65533;&#65533;&#65533;$&#65533;&#65533;'R~&#65533;D1&#65533;d}&#65533;&#65533;&#65533;&#65533;-'U&#65533;1Z.&#65533;&#940;of&#65533;&#65533;+Lb&#65533;^Bo&#989;&#65533;&#65533;&#65533;C&#65533;&#65533;&#65533;$&#65533;A&#65533;+&#65533;&#65533;*:-&#65533;&#65533;&#65533;&#65533;&#65533;t&#65533;&&#65533;&#65533;&#980; &#65533;I&#65533;5t&#65533;$&#1033;&#65533;i&#65533;&#65533;&#65533;c&#65533;&#65533;Qp&#65533;&#65533;j&#65533;5&#65533;&#65533;&#65533;&#65533;&#65533;B&#65533;hDm0&#65533;8&#65533;4&#65533;&#65533;&#65533;&#65533;&#65533;B&#333;&#65533; %,&#65533;N&#65533;&#65533;&#65533;&#65533;>&#65533;&#65533;&#65533;&#65533;&#65533;]G82$&#65533;qB&#65533;B&#65533;&#65533;~&#65533;&#65533;6&#65533;&#65533;b+&#65533;&#65533;&#65533;<&#65533;$&#65533;m1{HI&#65533;&#65533;&#168;&#65533;O&#65533;&#65533;&#65533;&#1907;&#65533;&#65533;2&#65533;&#65533;&#65533;0&#65533;.&#65533;&#65533;N&#65533;&#65533;4&#65533;&#65533;md &#65533;&#65533;&#1242;&#65533;&#65533;e%,^&#65533;V&#65533;&#65533;&#65533;$L&#65533;&#65533;q&#65533;1&#65533;&#65533;&#65533;\NJ&#65533;r&#65533;&#1495;&#65533;8iy&#1625;[*&#65533;)M"&#65533;&#265;&#65533;dM@9&#65533; &#65533;~ &#65533;6E?&#65533;Y&#65533;&#65533;&#65533;&#65533;&#65533;?N&#65533;&#65533;&#65533;O%&#65533;&#65533; 0@&#730622;&#65533;&#65533;S&#65533;&#65533;n-!&#65533;IB>JP+
v&#65533;&#65533;t&B(&#65533;&#65533;&#65533;&#65533;&&#65533;&#65533;&#65533;&#65533;&#65533;&#65533;&#65533;&#65533;Da#&#65533;92o&#65533;&#65533;'&#65533;%:{&#65533;Z&#65533;&#65533;z&#1371;&#65533;&#65533;&#65533;X&#65533;&#65533;&#332;&#65533;4&#65533;<&#65533;&#65533;1/D&#65533;&#65533;d&#65533;&#65533;a&#65533;q&#65533;	Dqi0&#65533;&#65533;*3&#65533;&#65533;t&#65533;X&#65533;&#65533;&#539;&#65533;EH=aK"MW&#65533;&#65533;5&#65533;&&#65533;bKB:w&#65533;&#65533;exP&#65533;G!&#65533;]5&#65533;y&#65533;&#65533;"y&#65533;&#65533;&#65533;b&#65533;Z`&#65533;&#65533;&#65533;&#65533;T&#65533;gt%ji&#65533;&#65533;&#65533;Vw4&#65533;L&#65533;'&#65533;&#65533;-&#61904;&#65533;&#65533;&#65533;&&#65533;&#65533;D&#65533;-q	&#1389;^u&#65533;W&#65533;-&#65533;&#65533;&#65533;&#65533;&#65533;&#65533;&#65533;f=&#65533;M&#65533;D&#65533;&#65533;c&#65533;+Ag&#65533;&#65533;'&#65533;h&#65533;yR4&#65533;&#821;&&#65533;&#65533; &#65533;&#65533;&#65533;d7&#65533;&#65533;M&#65533;&#65533;&#65533;J&#65533;ilq&#65533;&#65533;&#65533;&#65533;&#65533;/&#65533;&#65533;e&#65533;&#65533;P&#65533;/^ &#65533;g&#65533;N&#65533;&#65533;a}E;&#65533;A	J&#1057;Z.i!&#65533;&#65533;D}&#65533;&#65533;&#65533;&#65533;&#65533;F7&#65533;&#65533;mm&#65533;&#65533;&#65533;&#1157;&#65533;/&#173;Ah&#65533;+u&#65533;&#65533;6&#65533;!Y&#65533;\&#65533;&#65533;&#356;&#65533;&#65533;R&#65533;N&#65533;&#65533;;&#65533;B6v&#65533;&#65533;N&#65533;-6&#65533;LT&#65533;&#65533;&#65533;&#65533;r&#65533;&#65533;	EH&#1212;0&#65533;I&#65533;whBC&#65533;&#65533;G&#65533;>&#65533; &#65533;&#65533;&#65533;?&#65533;G&#1566;@5!&#65533;&#65533;&#65533;; |&#65533;&#65533;f&#65533;#bM&#65533;&#65533;tI&#681;.X'&#65533;&#65533;&#65533; a&#65533;R&#65533;&#191;|&#65533;&#65533; &#65533;Wi&#65533;}&#65533;A&#65533;&#65533;&#65533;u&#65533;R&#65533;&#65533; &#65533;Z&#65533;}vh&#65533;%&#65533;"*&#65533;i&#65533;&#65533;&#65533;&#65533;&#742;&#65533;;&#65533;PQ!T&#65533;d&#65533;{"* &#65533;c&#65533;&#65533;co&#65533;&#65533;&#65533;&#65533;&#65533;&#65533;L&#65533;0&#65533;Q&#65533;LUj&#65533;&#724;'&#65533;&#65533;hpr{HC&#65533;&#65533;hlIm&#727;*C%:.M&#65533;&#65533;N!&#65533;&#65533;W!&#731;3V&#65533;$&#65533;3].&#65533;]&#65533; z#c&#65533;&#65533;m&#65533;&#65533;&#65533;&#65533;
y&#65533;&#65533;&#65533;&#65533;+&#533;c&#65533;z&#65533;Z3&#65533;n$&#65533;N&#65533;/&#65533;&#65533;&#65533;&#65533;&#65533;&#65533;#&#65533;&#65533;@&#65533;&#65533;&#65533;&#65533; &#65533;&#65533;&#65533;;@-&#65533;G&#65533;&#65533; *f%B&#65533;&#65533;)*&#65533;&#65533;&#65533;5&#65533;i&#65533;?[&#65533;&#65533;&#422;&#65533;&#65533;&#65533;&#65533;&#65533;lX&#65533;&#65533;&#65533;0&#65533;&#65533;Ck 6&#65533;
!&#65533;&#65533;j&#65533;)]&#65533;&#65533;&#1494;2-&#65533;&#65533;^&#65533;&#471;2H*&#65533;g&#58696;&#65533; &#65533;&#65533;&#65533;&#65533;X&#65533;k&#65533;&#65533;x&#65533;&#502;&#65533;&#65533;&#65533;nbw&#65533;&#1445;&#65533;&#65533;&#65533;u&#65533;U&#65533;&#65533;&#65533;&#65533;&#270;&#65533;f9&#65533;@*f:&#65533;
&#65533;4|&#1640;&#65533;;&#793;&#65533;$&#65533;&#65533;&#65533;vC&#65533;]&#65533;m{&#65533;&#65533;&#65533;&#65533;+-nu&#65533;r&#65533;t&#65533;&#65533;64 &#65533;&#65533;r&#65533;&#65533;&#65533; &#65533;&#65533;n&#65533;#&#65533;&#65533;&#65533;}dr&#65533;&#65533;&#1308;>x&#65533;&#1180;a&#65533;#&#65533;&#65533;&#65533;G#o&#65533;&#65533;
]&#65533;&#65533;&#65533;dI&#65533;+Z&#1126;8&#65533;&#65533;&#65533;&#65533;&#65533;&#65533;m7S&#65533;&#65533;d+&#65533;&#65533;=F&#417965;Mu&#65533;S&#65533;&#65533;$&#65533;=&#65533;J&#65533;&#65533;8&#65533;(Nr&#65533;&#65533;JT&#65533;&#65533;
y&#65533;2&#65533;&#65533;n&#65533;_<!&#65533;&#65533;2Bn!&#65533;&#65533;l"&#65533;&#65533;&#65533;#/&#65533;&#65533;h&#65533;
&#65533;&#65533;B&#65533;}&#65533;&#65533;&#65533;
y&#65533;&#65533;?&#65533;T&#65533;&#65533;&#65533;&#65533;&#65533;MPIzx/>&#65533;X&#65533;|&#65533;&#65533;}&#65533;&#1251;{&#65533;	&#1141;&#65533;&#65533;";&#65533;R&#65533;I&#65533;Q&#65533;&#65533;/4&#65533;&#65533;&#65533;d&#139;&#65533;&#21753;J&#65533;i&#65533;Hez*&#65533;&#65533;&#65533;G&#65533;*Js\&#65533;&&#65533;&#65533;I&#65533;&#65533;	&#65533;&#65533;&#65533;&#65533;4.&#65533;&#65533;Hue&#65533;f&#65533;&#1139;&#65533;&#468;w&#65533;6&#65533;&#65533;&#65533;&#65533;&#65533;&#65533;D&#65533;|F9o.Zp&#65533;X&#407;&#65533;V&#65533;&#65533;TT&#65533;W&#65533;0&#65533;&#345;&#1510;m&#65533;&#65533;J&#65533;&#65533;&#65533;&#65533;&#65533;&#65533;&#65533;a&#65533;=Yy&#65533;&#65533;e
&#65533;&#22253;+&#65533;R-&#65533;[&#65533;I&#65533;&#65533;]&#65533;&#65533;&#65533;9&#65533;&#65533;&#65533;&#65533;]&#65533;e&#65533;&#65533;&#65533;&#65533;&#65533;m&#65533;&#65533;Pm l)mB&#65533;&#65533;&#65533;&#65533;[X&#65533;&#65533;D t&#65533;ML&#65533;&#65533;&#65533;a&#65533;&#65533;&#65533;&#65533;O.@ u&#65533;&#65533;&#65533;&#65533;&#65533;F&#776;&#65533;&#65533;^+&#65533;R&#65533;&#65533;^&#59274;&#65533;&#65533;&#65533;5&#65533;@U&#65533;%&#65533;)&#65533;=&#65533;EyLJ&#65533;&#65533;0&#65533;U&#65533;&#65533;&#65533;&#65533;&#65533;X&#65533;&#65533;&#65533;&#65533;&#65533;&#65533; ^&#65533;&#65533;&#65533;&#65533;&#65533;&#65533;&#65533;&#65533;&#843;&#65533;l&#65533;&#65533;&#65533;&#65533;&#65533;&#65533;&#65533;1&#65533;%&#65533;K&#65533;s&#65533;&#65533;&#65533;U&#65533;Y&#65533;&#65533;K3&#65533;&#65533;J &#65533;&#65533;\&#65533;&#65533;&#65533;"&#65533;&#65533;_B&#65533;&#65533;Fp&#65533;&#65533;bpO0&#65533;m&#65533;&#65533;`&#65533;p&#65533;QJ&#65533;&#65533;&#65533;&#65533;&#65533;+=^&#9877;&#65533;&=+&#65533;]&#65533;	&#65533;&#65533;&#1863;e
&#65533;&#65533;)Y&#65533;&#65533;&#65533;&#65533;&#65533;&#65533;&#65533;&#65533;&#65533;&#65533;]&#65533;&#65533;-&#65533;&#65533;?(&#65533;&#65533;}U&#65533;D&#65533;&#65533;&#65533; y&#65533;&#65533;>&#65533;&#65533;&#65533;&#65533;&#65533;&#65533; &#65533;&#65533;&#65533;&#1476;Y!&#65533;M&#65533;^&#65533;@&#65533;C@6$&#65533;=&#65533;c&#65533;&#65533;&#65533;a&#65533;&#65533;QA&#65533;&#65533;#&#65533;&#65533;c&#65533;&#65533;&#6499;Gz&#65533;z&#65533;&#65533;y&#65533;&#65533;&#65533;@&#65533;&#65533;A&#65533;&#65533;&#65533;<&#65533;F&#65533;EL&#65533;&#65533; r[0"&#65533;4&#65533;m]E[&#65533;/&#65533;&#65533;&#334;T@_-T`&#65533;/&#65533;&#65533;f\&#65533;*.&#65533;Z&#65533;K&#65533;&#65533;&#65533;_&#65533;0&#65533;T]%Np&#65533;q_Xt&#65533;&#1253;_&#65533;y"Y&#65533;&#65533;\&#65533;&#65533;&#65533;&#65533;8W&#984;I&#412;&#65533;^&#65533;@{T&#65533;W&#65533;`&#65533;&#65533;&#65533;&#65533;&#65533;&#1821;&#65533;&#65533;&#65533;^z`bY&#65533;]&#65533;3&#65533;X&#65533;)&#65533;&#65533;YY4&#65533;&#65533;&#65533;&#65533;u&#65533;j&#65533;E&#65533;|m&#65533;@|=&#65533;&#65533;)X~I&#65533;&#65533;m&#65533;&#65533;ifUMdWi&#65533;.&#65533;&F&#65533;&#65533;&#65533;&#65533;&#65533;P!&#65533;H&&#65533;&#65533;R@&#65533;Rl2&#65533;m
&#65533;&#65533;f@Z[C&#1190;m&#65533;&#65533;&#65533;&#65533;&#65533;&NTd&#65533;:r#j&#65533;F&#65533;&#65533;Y&#65533;&#65533; &#65533;f&#65533;&#65533;&#65533;E&#65533;]&&#65533;&#1367;b&#65533;&#65533;&#65533;&#65533;&#1117;&#1356;&#65533;&#65533;&#65533;&#65533;&#65533;,&#65533;&#65533;&#65533;!Eqb]&#65533;E/&#65533;T&#65533;&#65533;e&#65533;dG&#65533;&#65533;&#65533;Y&#65533;&#65533;&#65533;&#65533;&#65533;a&#65533;[&#65533;&#65533;I&#65533;9&#65533;Nd&#65533;N&#65533;OXI&#65533;&#65533;&#65533;&#65533;L&#65533;&#1313;\&#65533;U&#65533;X&#65533;&#65533; N&#65533;F&#65533;&#65533;b &#65533;Kff&#65533;&#65533;uh&#65533;&#65533;W&#65533;&#65533;X&#1865;&#65533;&#65533;&&#65533;&#65533;&#65533;&#65533;b&#65533;_&#65533;#n&#65533;&#65533;&#65533;&#65533;&#65533;&#65533;&#65533;&#65533;9&#65533;&#65533;U&#65533;&#65533;&#65533;&#65533;&#65533;&#547;JXi&#65533;O&#65533;&#65533;&#65533;n&#65533;U)Xij$&#65533;&'&#65533;&#65533;&#65533;&#65533;A@&#65533;&#65533;]&#65533;?d&#65533;&#65533;U&#65533;&#65533;,&#65533;?$&#65533;&#65533;>'Bl&#65533;&#65533;&#65533;)&#65533;if
&#65533;d&#65533;B&#65533;p&#65533;&#65533;-&#65533;~&#65533;)&#65533;]8&#65533;&#65533;a:&#65533;i>^<J<&#65533;&#65533;F`&#65533;&#65533;&#65533;k&#65533;&#65533;&#65533;%&#65533;&#65533;&#65533;&#65533;j&#65533;A&#856;&#65533;&#65533;T&#65533;W&#65533;M&#65533;&#65533;&#65533;&#65533;iG&#65533;TO&#65533;&#65533;0"bh/&#65533;&#65533;&#65533;jO&#65533;d&#65533;e&#65533;'&#65533;&#65533;&#65533;&#65533;&#65533;KX&#65533;&#65533;&#65533;8&#65533;&#65533;1&#65533;N&#938;d&#65533;&#65533;N
IJ&#65533;!&#65533;!&#65533;&#65533;&#65533;&#65533;!&#1934;&#65533;-W.&#65533;&#65533;&#65533;T&#65533;^"&#65533;~&#65533;)k&#65533;&#65533;&#65533;&#65533;H&#65533;$&#65533;ZN&#65533;&#65533;&#65533;P&#1117;:&#65533;b&#65533;*&#65533;a&#1610;*&#65533;&#65533;a&#65533;&#65533;&#65533;&#65533;&#65533;&#65533;!&#65533;&#65533;&#65533;h~&#65533;&#65533;J(&#65533;:.&#65533;&#65533;q&#65533;&#65533;%&#65533; &#65533;&#65533;t&#65533;i&#65533;&#65533;&#65533;>b)r&#65533;T&#65533;&#65533;nT&#65533;ZU&#65533;~&#65533;Z&#65533;i-&#1539;}&#65533;-&#65533;&#65533;&#65533;&#65533;&#65533;&#65533; &#65533;	&#65533;&#65533;u,&#65533;&#65533;[&#65533;&#65533;D
&#65533;+Z#&#65533;R&#65533;&#65533;&#65533;&#65533;k&#65533;&#848;M&#65533;&#65533;&#65533;AB&#65533;$&#65533;!M&#65533;&#65533;&#65533;R]&#65533;&#65533;A &#65533;&#65533;&#65533;&#65533;P)&#65533;)R&#65533; &#65533; &#65533;KN&#65533;&#65533;&#65533;&#65533;&#65533;&#65533;h&#65533;&#65533;lD&#65533;&#65533;!!z&#65533;.h(&#65533;&#65533;M&#65533;&#65533;Mym&#65533;'"&#65533;&#65533;&#604;&#65533;J&#1484;&#65533;&#65533;BAq&#65533;&#65533;ue&#65533;&#65533;&#65533;L&#65533;m&#65533;&#65533;!&#65533;&#65533;&#65533;m&#65533;MIN$&#65533;9&#65533;%&#65533;BUy&#65533;.A&#65533;&#65533;]k&#65533;&#1561;ld&#65533;'&#65533;&#65533;&#65533;O&#65533;&#65533;F&#1065;4nn&#65533;&#65533;c&#65533;f&#65533;&#65533;&#65533;,G\&r&#65533;ez&#65533;&#65533;&#65533;t&#65533;%&#65533;sfY&#65533;&#65533;&#65533;mD&#65533;U&#65533;F\&#65533;&#65533;&#65533;.&#65533;&#65533;/-&#65533;&#65533;n?&#65533;&#65533;J&#65533;&#65533;X&#65533;FDXl&#65533;&#65533; la&#65533;&#65533;(&#65533;M&#65533;&#594;&#65533;3
&#65533;*&#65533;&#65533;&#65533;r&#65533;$&#65533;2&#65533;*I&#65533;JP&#65533;&#65533;%&#65533;&#65533;]
&#65533;&#65533;[&#65533;*&#65533;&D&#65533;P&#65533;I&#65533;&#65533;&#65533;&#65533;NI&#65533;&#65533;&#65533;&#65533;&#850;&#65533;@%&#65533;	&#65533;)&#65533;[&#65533;w&#65533;'&#65533;&#65533;&#65533;e&#65533;I`$eB&#65533;Q&#65533;&#65533;M&#65533;&#65533;&#65533;.Y&#65533;&#65533;&"&#271;&#65533;&#65533;V&#65533;&#65533;&#65533;&#65533;.&#65533;&#65533;&#65533;&#65533;"N2&#65533;TQ&#1542;*&#65533;&#65533;&#65533;&#65533;A&#65533;&#65533;&#1221;&#65533;&#65533;&#65533;&#65533;r&#65533;&#65533;&#65533;&#65533;&#65533;&#65533;&#65533;)&#65533; &#65533;&#65533;G]M&#65533;&#65533;E&#65533;&#65533;-&#801;&#65533;O&#65533;0s-&#65533;H%&#65533;.*"&#65533;&#65533;5\BXzAI\&#852;a&#65533;&#65533;x&#65533;&#65533;&#65533;V&#65533;&#702;&#65533;&#65533;f-&#65533;)&#65533;nk&#65533;#&#65533;&#65533;C}&#65533;&#65533;.&#65533;W&#65533;)NiXPt&#65533;&#65533;-@t*&#65533;&#65533;&#65533;&#44206;X&#65533;&#65533;B&#65533;&#65533;r&#65533;&#65533;&#65533;n&#65533;&#65533;&#65533;\&#65533;&#65533;&#65533;o#?&#65533;j&#65533;.x&#65533;R&#65533;Z.f&#65533;&D&#65533;&#65533;&7&#65533;&#65533;	'&#65533;&#65533;M@&#65533;?&#65533;4&*M&#65533; &#65533;2&#65533;&#65533;/&#65533;&#65533;%&#65533;m&#65533;&#65533;o&#65533;&#65533;r&#65533;&#1629;&#65533;&#65533;&#65533;&#65533;&#1437;!&#65533;,'&#65533;&#65533;p&#65533;&#169;Wk&#65533;&#65533;P9\&#65533;EO"OT&#65533;&#65533;&#65533;T&#65533;v&#65533;"s&#65533;&#65533;&#65533;&#65533;&#65533;&#1884;&#65533;&#65533;&#65533;'&#65533;&#65533;&#65533;i&#65533;A &#65533;,&#65533;!Wt&#65533;&#65533;r&#65533;&#65533;&#65533;&#65533;&#65533;&#1122;&#65533;&#65533;&#65533;&#65533;&#65533;&#65533;&#65533;M&#65533;&#65533;&#65533;&#65533;&#65533;&#65533;&#65533;&#65533;&#65533;&#65533;&#65533;J]&#2026;mB&#65533;&#65533;&#65533;T&#65533;&#65533;=&#65533;&#65533;&#65533;'&#65533;&#65533;&#1413;X&#65533;&#65533;&#65533;&#65533;i&#65533;a&#65533;&#65533;&#65533;&#65533;,&#65533;&#65533;&#65533;}&#65533;W&#65533;P'&#65533;&#65533;H/&#65533;&#65533;m&#65533;;&#65533;&#65533;&#65533;&#65533;k&#65533;~&#1361;&#65533;t&#65533;z&#65533;&#65533;&#65533;a:o&#65533;L&#65533;n~%&#65533;N &#65533;.&#65533;&#65533;&#65533;eR'&#65533;2Q&#65533;j@$&#65533;&#65533;&#65533;&#65533;.&#65533;2&#65533;S?2&#65533;v&v&#65533;&#65533;VU7!VD ]&#65533;M&#65533;&#65533;u2)&#65533;&#65533;&#65533;&#65533;&&#65533;&#65533;&#929;&#65533;&#65533;c&#65533;&#65533;&#65533;&#65533;&#65533;%&#65533;&#65533;O&#65533;V&#65533;,&#65533;@&#65533;&#65533;&#65533;&#1765;&#65533;X&#65533;&#65533;&#65533;&#65533;w&#65533;&#65533;&#65533;<&#65533;
 @&#65533;,z&#65533;iRK&#65533;ZC&#65533;ReI&#65533;&#65533;37&#65533;d&#65533;&#65533;&#65533;&#1283;E&#65533;e&#65533;&#65533;&#65533;T&#65533;&#65533;kN&#65533;M&#65533;sM(&#65533;&#65533;&#65533;&#284;QeO$n&#65533;*&#65533;l&#65533;p<&#65533;&#65533;&#65533;&#65533;m&#65533;pN&#1888;}%&#65533;=&#65533;&#65533;&#65533;+F&#65533;&#65533;j&#65533;&#65533;&#65533;&#65533;3&#65533;&#65533;&#65533;&#65533;?l &#65533;&#65533;'y&#65533;&#65533;&#65533;&#65533;{Y&#65533;&#65533;#&#65533;&#65533;&#65533;&#65533;&#65533;[&#65533;>&#65533;f&#65533;3&#65533;d&#65533;&#65533;|&#65533;&#65533;i&#65533;&#65533;&#928;&#65533;&#65533;&#65533;)Nd&#65533;&#65533;&#146;&#1193;&#65533;&#65533;"&#65533;|sf&#65533;&#65533;wQxB<iR&#65533;RT&#65533;&#65533;&#611;j&xS{&#65533;&#65533;|&#65533;(Q&#65533;W&#65533;&#65533;V&#65533;'i&#65533;\C&#65533;_#fM&#65533;&#65533;$&#1287;&#65533;&#65533;1(Q&#903;&#65533;&#65533;d)&#65533;N&#933;!&#65533;&#65533;&#65533;&#65533;&&#65533;&#65533;C&#65533;&#65533;&#65533;j&#65533;1&#65533;8I&#65533;Jj&#65533;&#65533;&#65533;{&#65533;D&#65533;&#65533;&#65533;&#65533;lvm&#1535;(&#65533; &#65533;{6&#356;&#65533;&#65533;M!&#65533;o)e&#65533;h&#65533;XL&#65533;]0Ii&#65533;t&#65533;&#65533;=&#65533;&#280;&#65533;X&#65533;XBWL&#65533;0G@w&#65533;&#182;M&#65533;&#65533; &#796;&#825;v&#65533;]>&#65533;3]j&#65533;0&#65533;'&#65533;q&#65533;K&#65533;r_L&#65533;&#65533;6&#1698;0&#65533;&#65533;"&#65533;OW&#65533;yN&#65533;&#65533;&#65533;&#65533;^,&#65533;%&#65533;[&#65533;&#1368;0&#1163;&#65533;&#65533;qJ&#65533;&#65533;6&#65533;&#65533;\&#65533;;&#65533;O&#65533;&#65533;&#65533;Q&#65533;&#478;#&#65533;&#65533;&#65533;,&#65533;&#65533;H_&#65533;-&#65533;&#65533;&#65533;R&#290;&#65533;&#65533;&#65533; H&#65533;&#65533;8f&#65533;&#65533;&#65533;c&#65533;&#65533;
8&#65533;G)B&#65533;$&#65533;RKiwP&#65533;&#65533;E&#65533;l&#65533;mr&#61014;&#65533;&#65533;&#1112;&#65533;&#65533;&#65533;v&#65533;ws/&#65533;R&#65533;&#65533;&#65533;&#1595;A&#65533;*e&#65533;.&#65533;&#65533;&#65533;&#65533;{H&#65533;&#65533;'&#65533;&#65533;&#65533;F&#65533;l&#65533;&#65533;&#65533;#jizYk&#65533;&#65533;I`6ZkLe;&#65533;A<&#65533;lN9Zs&#65533;bXP&#65533;/&#65533;&#65533;&#1270;&#1292;P9N&#65533;W&#1553;&#65533;qEGW&#65533;U&#65533;J&#65533;&#65533;&#65533;=&#65533;&#65533;Z&#65533;]&#65533;&#65533;&#65533;&#65533;em&#65533;H&#65533;&#65533;0&#1013;|M&#65533;&#65533;k&#65533;3&#65533;&#65533;&#65533;N&#65533;y-"&#65533;A&#65533;m&#65533;y-&#65533;&#65533;&#65533;&#65533;h7Yp&#65533;\&#65533;&#65533;*&#65533;&#65533;h9&#65533;_zc&#65533;&#270;+D&#65533;&#65533;w&#65533;(&#65533;&#65533;&#65533;&#65533;Z&#65533;&#65533;&#506;]&#65533;&#65533;&#65533;%&#65533;b&#65533;^'&#32741;&#65533;&#65533;&#65533;&#65533;:&#65533;&#65533;&#65533;{&#65533;bfWU|'{&#65533; &#65533;v&#242;&#65533;&#65533;&#65533;x&#65533;tc,&#65533;([&#65533;&#65533;&#1155;&#65533;&#65533;?&#65533;&#65533;&#65533;k!&#65533;N&#65533;&#65533;2&#65533;&#975;&#65533;ho*&#65533;&#65533;Z3&#65533;&#65533;R&#65533;M&#65533;&#65533;&#65533;&#65533;&#65533;D&#65533;&#65533;B/&#1614;i&#65533;~S&#65533;vZj&#65533;&#62551;x&#65533;&#65533;&#65533;&#65533;o&#65533;h&#65533;&#65533;".&#65533;]U&#65533;&#65533;&#65533;&#65533;Nm&#65533;&#65533;g]&#65533;&#65533;M&#65533;vY4&#65533;]`&#65533;!&#65533;&#65533;'B&#65533;G&#65533;_&#853;y&#65533;;M&#533;b#bo&#65533;&#65533;&#65533;Yua&#65533; &#65533;&#725;&#65533;5&#65533;&#65533;&#65533;&#65533;&#65533;?&#65533;&#65533;&#65533;bZx&#65533;-&#65533;S&#65533;&#65533;&#65533;\>c&#65533;&#65533;&#65533;&#65533;p&#738;&#65533;&#65533;9&#65533;&#65533;&#65533;9&#65533;&#65533;&#65533;&#65533;&#1476;&#65533;@&#65533;6a &#65533;&#65533;&#65533;V&#65533;8&#65533;&#65533;&#65533;1.&#65533;&#65533;&#65533;&#2020;&#65533;&&#65533;&#65533;b&#65533;&#65533;B&#65533;&'x&#65533;&#65533;&#997;&#714;&#65533;&&#65533;&#65533;&#65533;eJ&#65533;&#65533; "I&#65533;&#65533;?&#65533;&#65533;@&#65533;&#65533; PO&#65533; "&#65533;G&#65533;&#65533;B&#65533;&#65533;&#65533;&#65533;&#65533;iR&#65533;G&#65533;&#65533;KY&#65533;!&#1217;&#294;@&#65533;&#65533;&#65533;_.&#65533;&#65533;a&#4337;p&#2034;&#65533;{o^&#65533;{&#65533;&#65533;&#65533;&#65533;p&#65533;&#65533; &#65533;V&#65533;&#65533;&#65533;n&#65533;Q@&#16456;#K&#65533;&#65533;x&#65533;&#65533;&#282;%_A&#65533;Y&#65533;^&#65533;F&#65533;&#65533;0&#65533;&#65533;&#65533;AQ&#65533;f&#65533;&#65533;&#65533;&#65533;<&#65533;Q&#65533;Z{&#65533;&#1784;&#65533;&#65533;:&#65533;&#65533;&#65533;&#65533;&#65533;L
&#65533;&#65533;&#65533;&#65533;&&#65533;Xr&#1156;&#65533;&#65533;&#65533;3&#65533;~&#65533;&#65533;u&#65533;&#65533;&#65533;&#65533;&#65533;u&#65533;&#65533;&#65533;&#65533;&#65533;&#65533;2tz&#65533;&#65533;&#65533;&#65533;&#65533;0r&#65533;4&#65533;&#65533;&#65533;i|&#65533;+&#65533;&#65533;O&#65533;&#65533;&#65533;4>&#65533;o&#65533;%:&#65533;b	&#65533;&#65533;&#65533;4&#65533;&#65533;&#65533;Fjb	(*d&#65533;B&#65533; [&#65533;&#65533;&#65533;&#65533;0&#65533;"&#65533;(&#65533;!&#65533;*h *q&#65533;[&#65533;hfF&#65533;T&#65533;q&#65533;&#65533;&#65533;q&#65533;Cd&#65533; a&#65533;&#65533;DY&#65533;&#65533;&#65533;dhH%m(&#449;&#65533;4(J*&#65533;QE&#65533;1&#65533;%&#65533;%Jb&#65533;	-&#65533;&#65533;"&#65533;&#65533;&#65533;)&#65533;Y&#65533;&#65533;&#65533;&#65533;&#65533;+ &#65533;&#65533;s&#65533;&#65533;2&#65533;%&#65533;b&#65533;&#65533;&#65533;&#65533;4&#65533;%/fBO(&#65533;&#65533;&#65533;H&#65533;&#65533;&#65533;J
R&#65533;&#65533;BJ&#65533;&#65533;&#65533;*&#65533;R&#65533;&#65533;h&#65533;&#65533;&#65533;Z&#65533;&#65533;M&#65533;R+&#65533;R&#65533;:
&#65533;&#65533;@K&#65533;h&#65533;.&#65533;4xu!&#65533;&#65533;&#65533;@&#65533;r&#65533;UW&#65533;&#65533;U&#65533;`&#65533;&#65533;&#65533;b&#1363;l&#65533;,&#65533;l2&#988;&#65533;LY&#540;v!h&#65533;%v4&#65533;H&#65533;m&#65533;&#65533;&#65533;&#65533;&#65533;p&#65533;# &#65533;P5&#65533;4&#65533;&#65533;&#65533;r4&#1374;&#65533;j8&#65533;,&#65533;-({rQ&#65533;&#65533;-&#1465;&#65533;&#65533;&#65533;&#65533;&#1666;&#65533;&#65533;:&#65533;N	&#65533;&#65533;&#962;&#65533;&#65533;&#65533;&#65533;p&#65533;!&#65533;&#65533;\s
&#65533;*&#65533;sN&#65533;y&#65533;fJ&#65533;&#65533;&#65533;fI&#65533;&#65533;W&#65533;KL4b&#65533;&#65533;&#65533;&#65533;9e([&#65533;Bf&#65533;]4h&#65533;S&#65533;Y &#65533;hf&#65533;&#65533;-*&#65533;L&#65533;&#65533;&#811;&#65533;|3Ia&#65533;&#65533;r YVrK*&#65533;N&#65533;&#496;&#65533;[&#31731;N&#65533;&#65533;&#65533;B&#65533;&#65533;4&#65533;N&#65533;N2&#65533;N&#65533;N&#65533;o&#65533;;&#65533;$&#65533;n&#694667;&#65533;:&#65533;&|&#65533;&#65533;&#65533;&#65533;&#65533;l&#65533;&#65533;&#65533;&#65533;z&#65533;&@jK&#65533;<T&#65533;#u-&#65533;&#65533;*&#65533;,S1MWr&#65533;&#65533;b&#42405;&#65533;&#65533;&#65533;&#65533;U&#65533;BC&#65533;W&#381;B\Z/j&#65533;V&#65533;Z&#65533;&#65533;!&#65533;&#65533;u&#65533;&#65533;Vj&#65533;&#65533;&#65533;&#65533;&#65533;+f&#65533;a&#65533;&#65533;Z&#65533;&#65533;q^&#65533;&#65533;AH&#65533;1&#21749;Hy+&#65533;83&#65533;/&#65533;&#65533;1&#65533;&#65533;)&#65533;z&#65533;
&#65533;&#65533;"Q
.&#65533;&#65533;&#65533;&#65533;&#65533;&#65533;&#65533;&#65533;&#65533;&#65533;&#65533;&#65533;f}&#65533;X&#65533;&#65533;Q&#65533;&#65533;pA`J&#65533;G@&#65533;P.x&#65533;&#65533;&&#65533;@Wm&#65533;&#65533;&#65533;@8&#65533;&#65533;x&#65533;&#65533;&#65533;&#65533; %<! PX&#65533;M&#65533;&#65533;&#65533;&#65533;D&#65533;f&#65533;&#65533;X&#65533;&#65533;&#65533;@nq&#203;,&#65533;"u&#65533;&#65533;?J&#65533;!&#1925;&#65533;&#65533;&#65533;'&#65533;&#65533;J,Q&#65533;&#65533;&#65533;&#65533;Ro0&#65533;W&#65533;&#65533;7&#65533;X&#65533;$&#65533;&#65533;Bc&#65533;B&#65533;|&#65533;&#65533;&#65533;&#65533;&#65533;&#65533;&#65533;O&#65533;&#65533;k|&#65533;?&#65533;a!&#65533;&#65533; &#65533;k4H&#65533;E!zC&#65533;^&#65533;&#65533;)1E!&#65533;q!^Lb&#65533;&#65533;&#65533;:<r B-&#1160;H&#65533;&#65533;[&#65533;&#65533;&#65533;&#394;<q&#65533;M&#65533;&#65533;'&#65533;&#65533;h&#65533;&#65533;&#65533;&#65533;&#65533;^v&#65533;CW&#65533;;&#65533;&#65533;+&#751;&#65533;p&#65533;&#65533;&#65533;;&#65533;h&#65533;1&#65533;&#65533;_^&#65533;_&#65533;C&#65533;&#65533;&#65533;&#65533;&#65533;&#65533;&#65533;&#65533;,&#65533;2H&#65533;&#65533;&#65533;"&#65533;{f]&#65533;&#65533;&#65533;&#65533;&#65533;z&#65533;K	b&#65533;&#65533;@ 1N&#65533;&#65533;B&#65533;)N3&#65533;&#65533;&#65533;K@  !&#65533;
 &#65533; ,S&#65533; &#65533; @&#65533; &#65533;	H&#65533;&#65533;&#65533;&#65533;*\&#560;&#65533;&#199;#J&#65533;Q&#65533;&#65533;&#65533;&#65533;Cf&#65533;@&#65533;&#65533;&#65533;&#65533;r`H&#65533;N*Ir$J&#65533;&#65533;
F&#65533;f&#65533;&#858;vP&#65533;	i&#65533;f&#65533;Q&#65533;&#65533;&#65533;_F&#65533;&#65533;%
&#65533;`4+2QFC&#65533;&#65533;&#363;X&#65533;j&#65533;&#693;&#65533;&#1519;`&#202;K&#65533;&#65533;&#1651;h&#1258;]&#758;-Y&#65533;&#65533;&#65533;&#65533;&#65533;A&#65533;&#308;&#65533;&#65533;&#65533;"&#65533;&#65533;^&#65533;]&#65533;&#65533;(&#65533;&#65533;&#1982;|&#65533;.&#65533;&#1079;&#65533;]&#65533;&#65533;F&#65533;&#65533;1&#65533;&#65533;A&#65533;rL&#65533;&#65533;7&#65533;&#65533;&#65533;&#65533;&#65533;&#65533;&#65533;#&#65533;5^&#65533;CX&#65533;"x&#65533;&#65533;&#65533;&#1784;s&#65533;&#65533;&#891;&#65533;&#65533;&#65533;&#65533;&#65533;n&#65533;&#531;&#65533;&#65533;J#&#65533;&#65533;@!Il&#65533;&#65533;&#65533;&#65533;B &#65533;&#65533;&#65533;j} &#65533;&#65533;&#65533;&#65533;&#65533;l&#65533;4&#65533;&#682401;&#65533;&#65533;&#65533;&#244;&#869;e&#65533;&#65533;&#65533;&#1142;.&#65533;&#65533;uyQ0&#65533;[&#65533;&#65533;&&#65533;UP"&#65533;&#65533;&#65533;5&#65533;&#65533;&#65533;F(&#65533;VhaXY&#65533;C&#65533;q8&#65533;&#65533;&#65533;&#65533;AN &#65533;)&#65533;$&#65533;	&#65533;&#65533;^z&#65533; &#65533;&#65533;&#65533;)F&#65533;a&#65533;&#65533;&#65533;&#65533;W&#65533;&#65533;!A&#65533;H&#65533;A&#65533;p&#65533;dA2&#65533;&#65533;&#65533;g(u&#65533;|&#65533; &#65533;#&#65533;&#65533;&#65533;&#1868;&#65533;t&#65533;2&#65533;,4;m"g&#65533;&#65533;&#65533;&#65533;&#65533;&#65533;p&#65533;)&#65533;t&#65533;&#65533;!&#65533;yhf{&#295;ADZ"&#65533;&#65533;%&#65533;x	u&#65533;bBze&#65533;&#65533;c&#65533;%&#65533;&#65533;D&#65533;
(&#65533;,&#65533;&#65533;&#65533;&#65533;0
R&#65533;x&#65533;&#65533;$&#65533;&#65533;}&#65533;&#65533;>&#65533;&#65533;P6&#65533;&#65533; &#65533;&#65533;&#65533;p&#65533;&#65533;&#65533;u&#65533;&#48060;&#65533;&#65533;&#65533;[&#65533;J&#65533;&#65533;&#65533;aV
DQ1&#65533;A&#65533;&#65533;Qe&#65533;!YE-&#65533;&#65533;&#65533;_Cr&#65533;0&#65533;y{&#65533;?&#65533;
T&#65533;@&#65533;D$!&#65533;A&#65533;&#259;]&#65533;'&#2045;&#65533;&#65533;`a@&#65533;&#65533;c&#65533;E&#65533;&#65533;&#65533;l^@1 &#65533;&#65533;~$k&#65533;&#65533;F,&#65533;&#65533;Wl&#65533;W:t&#65533;&#65533;1T&#65533;&#65533;?G&#65533;&#65533;`5&#65533;&#65533;U!&#65533;&#65533;U&#65533;V1j&#65533;2t&#65533;^{w5&#65533;O&#65533;&#65533;P&#65533;t&#65533;
&#280;&#65533;&#65533;&#65533;&#65533;&#65533;M! &#65533;@&#65533; &#65533;&#65533;R&#65533; &#65533;VO&#65533;0W[&#65533;&#65533;&#65533;`&#65533;-&#65533;&#65533;dGx5M&#65533;&#65533;&#65533;U&#65533;5&#65533;o}&#65533;&#65533;W&#331;C&#65533;WCa5l&#65533;&#65533;&#65533;&#65533;&&#999;&#65533;&#65533;&#65533;y&#1081;&#65533;&#65533;v)Y&#65533;|&#1322;(&#1161;&#65533;&#65533;x(&#985;M&#65533;-k&#65533;&#65533;&#65533;.F4&#65533;&#65533;&#65533;&#65533;&#65533;&#1011;&#65533;<&#65533;k&#65533;&#65533;&#65533;Ap&#65533;^&#65533;&#65533;&#65533;1&#65533;L&#65533; $&#65533;O
'p"\x"&#65533;?&#65533;&#65533;@<;7|&#65533;&#65533;&#65533;'&#65533;&#65533;&#65533;o4&#65533;&#65533;7&#65533;|&#65533;k&#65533;&#65533;&#65533;o&#65533;&#65533;sq&#65533;&#65533;&#65533;!&#65533;Jxr&#65533;&#1592;&#65533;+&#65533;/&#65533;%R&#65533;&#65533;&#65533;&#65533;&#65533;/&#65533; 0&#65533;&#65533;&#65533;h	&#65533;&#65533;&#65533;S&#65533;&#65533;&#65533;'&#65533;_&#65533;
&#65533;&#65533;&#65533;&#65533;&#65533;&#65533;&#65533;&#65533;&#65533;&#65533;A&#65533;)&#65533;'L&#65533;&#65533;&#65533;
XP&#65533;QD&#65533;&#65533; V&#65533;&#65533;5&#65533;"$&#513;&#65533;0I&#65533;t&#65533;<&#65533;T&#65533;z&#65533;&#65533; &#65533;"&#65533;TOzD&#65533;@Dh0&#65533;(
Sp&#65533;&#65533;CP&#65533; &#65533;A&#65533;&#65533;	`&#65533;X^&#65533;&#65533;D5&#65533;&#65533;nm&#65533;S&#65533;&#1708;&#25612;&#65533;&#65533;	&#65533;&#65533;@,&#65533;&#65533;&#65533;&#65533;&#65533;\A '8&#65533;x%r&#65533;~&#65533;&#178;&#65533;1$hH&#65533;&#65533;&#65533;TD&#65533;&#65533;&#65533;E $&#65533;&#65533;&#912;&#259;i&#65533;&#65533;g&#65533;	L&#65533;&#65533;C`$T&#65533; &#65533;&#65533;&#65533;&#65533;&#65533;N!k|X&#65533;`&#65533;&#65533;&#65533;=&#65533;&#65533;&#65533;&#65533;&#65533;* &#65533;&#65533;&#65533;&#65533;&#65533;@ &#65533; &#352;&&#560;&#65533;x&#65533;&#904;&#65533;
@
*3/&#65533;M&#65533;.R&#65533;&#65533;q&#65533;8&#370043;&5/c&#65533;&#65533;&#65533;1&#65533;0&#65533;ub&#65533;I&#65533;^5OP&#65533;&#65533;H&#65533;&#65533;&#65533;>&#65533;&#65533;&#65533;&#65533;&#65533; M&#65533;&#65533;0&#65533;&#65533;!b-H&#65533;B[&#65533;&#65533;&#65533;&#65533;}&#65533;D&#65533;t&#65533;f&#65533;&#65533;&#65533;ax&#65533;&#65533;&#65533;t&#65533;w&#65533;&#65533;&#65533;%%&#65533;;n&#65533;Rv&#65533;I &#65533;`&#65533;H&#65533;&#65533;&#65533;l&#65533;a&#65533;:&#65533;J[*
&#65533;&#65533;&#65533;j&#65533;&#65533;&#512;?&#65533;0&#65533;&#65533;9&#65533;&#65533;LC#&#65533;&#65533;F:&#65533;L;8&#65533;&#65533;&#65533;^&#65533;&#65533;'&#65533;s!V&#65533;n O&#65533;Adg&#65533;&#65533;E&#54127;H\";&#65533;&#547; &#65533;!&#65533;&`#&#65533;&#65533;&#65533;&#65533;&#65533;&#65533;^B8d&#65533;&#65533;&#1025;t &#65533;!&#65533;&#65533;&#65533;&#65533;P&#65533;&#65533;&#65533;&#65533;&#65533;/&#65533;4k&#65533;t&#65533;2&#65533;&#65533; &#65533;/g
d&#65533;Hf&#65533;E&#65533;&#65533;&#65533;o&#65533;&#65533;&#65533;&#65533;&#65533;&#65533;&#65533;C &#65533;H%WlG9&#65533;5j]&#65533;o&#65533;:1 &#65533;!1&#65533;&#65533;	p&#65533;&#65533;&#65533;&#65533;&#65533;&&#1544;<y&#65533;&#65533;f&#65533;&#65533;IJ&#65533;&#65533;&#65533;X&#65533;'=&#65533;O:&#65533;&#65533;pD&#65533;&#65533;&#65533;&#65533;4&#1203;&#65533;&#672;F*A&#65533;|&#1483;I&#65533;TI&#65533;&#65533;0&#65533;&#65533;&#65533;&#65533;y&#65533;G <P&#65533;}&#65533;&#65533;&#65533;?&#65533;,&#65533;?_&#65533;&#65533;78&#65533;8&#65533;g,&#65533;4&#65533; &#65533;&#65533;B`&#65533;&#65533;&#65533;&#1235;&#65533;:&#65533;@Xja
&#65533;E,&#65533;i&#65533;v&#65533;&#65533;&#65533;&#65533;w7"^&#65533;DU&#65533;Rm=&#65533;&#65533;&#1284;:&#65533;&#65533;&#65533;&#65533;@&#65533;#P9q&#65533;&#65533;&#65533;T&#65533;O&#65533;2&#65533;&#65533;,&#65533;*&#65533;&#65533;&#65533;&#533;&#65533;|e''&#65533;&#65533;v&#65533;&#65533;&#65533;&#65533;?&#65533;&#65533;&#821;&#65533;-U&#65533;&#65533;@&#65533;&#65533;4L E,A&#65533;<dG0&#65533;@&#65533;?.A&#65533;&#65533;"K&#65533;Y&#65533;d)[`'&#65533;_&#65533;&#65533;lB*&#1347;&#990; 3&#65533;&#65533;;&#65533;tZ&#65533;&#65533;3&#65533;&#65533;&#65533;
4a&#65533;1]^&#65533;&#65533;&#65533;T!t+&#65533;p&#65533;&#1835;4&#65533;Q!&#65533;@&#65533;3+L&#65533;z'@Az&#65533;M&#65533;P&#65533;&#65533;AId&#65533;&#65533;&#65533;0&#65533;-|&#65533;&#65533;5&#65533;&#65533;&#65533; &#65533;&#65533;D&#65533;	&#65533; &#65533;&#65533;0A&#65533;>TC`&#65533;@&#65533;6&#65533;@&#65533;&#65533;&#65533;&#65533;&#65533;&#65533;&#65533;l&#1036;&#65533;[&#65533;&#65533; &#65533;7`&#65533;%l`&#65533;&#65533;D8D&#65533;&#65533;4&#65533;&#65533;&#65533;&#65533;rA>&#65533;@d&#65533;?&#65533;&#1091;|&#65533;b&#65533;w&#65533;&#65533;q&#65533;&#65533;&#65533;+&#65533;u&#65533;X6w&#65533;&#65533;7&#65533;;&#65533;D\w&#65533;9&#65533;&#65533;Q&#65533;V.Hc&#65533;"n TG&#65533;&#65533;&#65533;Gy5R&#65533;D&#1386;v&#65533;&#65533;&#65533;V&#65533;&#65533;7&#65533;&#65533;| &#65533;&#65533;W&#65533;&#65533;u&#65533;!LDk&#65533;,&#65533;&#65533;9&#65533;&#65533;&#65533;&#65533;&#65533;p&#1010;&#65533;&#65533;&#65533;@&#65533;&#65533;&#1536;&#65533;7`f&#65533;Y&#65533;^.&#65533;Y&#65533;*r&#65533;%@|o8#x&#65533;&#65533;nb&#65533;&#65533;/	&#65533;&#65533;a&#59724;&#65533;
9&#65533;X &#65533;?Lp&#65533;&#65533;`&#65533;&#65533;&#65533;a&#65533; b&#65533;
&#65533;&#65533;@&#65533;&#65533;!&#65533;%&#1179;5&#65533;&#65533;&#65533;E&#65533;&#65533;&#65533;&#65533;
&#65533;MH&#65533;&#65533;CMBN&#65533;Q&#65533;^&#65533;-&#65533;I&#65533;&#65533;&#65533;@O&#65533;&#65533;[&#65533;_y&#65533;&#65533;&#65533;&#65533;&#65533;&#65533;&#65533;[&#65533;&#65533;&#65533;&#65533;&#65533;&#65533;&#1569;z1x*il2&#65533;&&#65533;&#65533;%D&#65533;&#65533;#^P<&#65533;&#65533;&#65533;(&#65533;`&#65533;&#65533;;&#65533;#&#65533;%&#65533;m&#65533;&#65533;&#65533;`&#65533;&#65533;	Xo6&#65533;p" &#65533;%&#65533;4  |&#65533;
4&#65533;&#65533;&#65533;&#65533;	&#65533;&#65533;@&#65533;&#65533;0p&#65533;p&#65533;&#65533;&#65533;&#65533;p6&#65533;	&#65533;d&#65533;;&#65533;&#65533;f6X&#65533;&#65533;-&#65533;Cp r1&#65533;u&#65533;&#65533;r&#65533;
&#65533;&#65533;
&#65533;0&#65533;%&#65533;s!&#65533;F(s&#65533;&#65533;s47s5+&#65533;&#65533;J:&#65533;)&#65533;&#65533;:&#65533;!&#65533;Da&#65533;&#65533;b_D2&#65533;:&#65533;]&#65533;&#65533;t2^&#65533;FO0w  &#65533;&#65533;
\'=&#65533;t~B&#65533;&#65533;&#65533; C&#65533;&#65533;P&#65533;.&#65533;w{&#65533;w&#65533;w,@|&#65533;w&#65533;'>&#65533;&#65533;m&#65533;&#65533;j&#65533;&#65533;`&#65533;l&#65533;xW&#65533;l&#65533;j&#65533;&#65533;x&#65533;GW&#65533;&#65533;&#65533;&#65533;&#65533;H&#65533;	a@}&#65533;i&#65533;aD&#65533;&#65533;
&#65533; h&#65533;
YTZ&#65533;I&#65533;`D&#65533;&#65533;&#65533;&#65533;'y&#65533;&#65533;&#65533;&#65533;&#65533;7&#65533;&#65533;.&#65533;&#65533;&#65533;$&#65533;R1@/83V-&#65533;1]4&#65533;!&#65533;&#65533;&#65533;&#65533;&#65533;xt&#65533;&#65533;^&#65533;6q&#65533;f(1&#65533;a&#65533;&#65533;2&#65533;vO&#65533;L&#65533;BU'&#65533;~&#65533;D&#65533;&#65533;&#65533;&#65533;&#65533;&#65533;&#65533;>&#65533;&#65533;&#65533; pzB&#65533;N T&#65533;&#65533;g&#65533;@1&#1477;w&#65533;*&#65533;0&#65533;&#65533;&#65533;&#65533;&#65533; &#65533;&#65533;&#65533;&#65533;	%h&#65533;&#65533;&#65533;&#65533;&#65533;&#65533;0&#65533;&#65533;p&#65533;PI&#65533;&#65533;@	&#65533;p&#65533;&#65533;&#65533;p	&#65533;8&#65533;	&#65533;&#65533;%P&#65533;f&#65533;#&#65533; 7x0&#65533;@p (p&#65533;	|@ Y&#65533;"&#65533;u:&#65533;ra&#65533;&#65533;&#65533;R9&#65533;C&#65533;8Z(:&#65533;19&#65533;1=gsY t5&#65533;m&#65533;&#1028;4&#65533;&#65533;&&#65533;>T+T
@ >&#65533;U&#65533;QR&#65533;P&#65533;tSU&#65533;&#65533;D&#65533;&#65533;&#65533;&#65533;&#65533;&#65533; &#65533;&#65533;# &#65533; &#65533;  `&#65533;?"&#65533;s&#65533;&#65533;e&#65533;w&#65533;x]&#65533;bVf&&#65533;&#65533;}Q&#65533;&#65533;f&#65533;&#65533;V}&#65533;&#65533;&#65533;&#65533;&#65533;t4&#65533;
1
&#65533;&#65533;vFgp79&#65533;&#65533;A&#65533;&#65533;!r&#65533;&#65533;7 D&#65533;&#65533;.&#65533;&#65533; [R#&#65533;&#65533;|&#65533;b2&#65533;&#65533;!&#65533;U&#65533;3&#888;ZN&#65533;iw&#65533;&#65533;&#65533;&#65533;A&#65533;&#65533;A&#65533;&#65533;&#65533;&#65533;&#65533;&#65533; &#65533;C&#65533;&#65533;WY`&#65533;A&#65533;&#65533;&#562810;&#65533;A&#65533; @+0&#65533;`&#65533;E&#65533;F&#65533;5&#65533;/ &#65533;&#65533;&#65533;$_&#65533;&#65533;B&#65533;G0&#65533;&#65533;
&#65533;N&#65533;`&#416;/Z&#65533;1us&#65533;QU&#65533;&#65533;<Y%&#65533;&#65533;&#1058;&#65533;&#65533;
&#65533;&#65533;&#65533;p&#65533;|040&#65533;&#65533;&#65533;(Z&#65533;a&#65533;ap%0&#65533;%x&#65533;I&#65533;&#65533;&#65533;&#65533;&#65533;&#65533;8Z?&#65533;
&#65533;0&#65533; &#65533;&#65533;o6P&#65533;&#65533;&#1043;&#65533;&#65533;)&#65533;&#65533;&#1045;I&#65533;
! FM&#65533;&Z&#65533; wR&#65533;RY&#65533;&#65533;&#65533;sRs&#65533;&#65533;raRI8RY&#65533;7&#65533;1{>&#65533;&#65533; &#65533;&#65533;N&#65533;&#65533;(&#65533;&#65533;&#65533;U|iU&#65533;&#65533;T%&P&#65533;@-&#65533;&#65533;B&#65533;&#65533;&#65533;&#65533;p&#65533;E&#65533;i&#65533;t&#65533;&#65533;:&#65533;t&#65533;&#65533;&#65533;z&#65533;&#65533;eW&#65533;&#65533;g5&#65533;&#65533;}&#65533;X&#65533;&#65533;&#65533;W&#65533;	&#65533;f&#65533;)&#65533;y&#65533;&#65533;bYp5! $&#65533;&#65533;&#65533;&#65533;A&#65533;&#65533;Z&#65533;P&#65533;R[A$,7)#&#65533;&#65533;&#65533;BZ;#(B&#65533;Q2&#65533;1:4&#1770;-&#616;G&#65533;	&#65533;&#65533;K&#65533;
&#65533;&#65533;	&#65533;ka&#65533;&#65533;P&#65533;&#65533;&#65533;9!&#65533;&#65533;&#65533;&#65533;	&#288;p&#65533;&#65533;)9qi5&#65533;M1FB@ &#65533;&#65533;&#65533;&#1685;&#65533;&#384;Y&#1046;7p&#65533;&#65533;%&#65533;T&#65533;&#65533;	I&#65533;|  p&#65533;@j`&#65533;&  s&#65533;
|`&#65533;&#65533;&#65533;	&#65533;&#65533;&#65533;&#65533; a&#65533;&#65533;0&#65533;&#65533;&#65533;P&#65533;0&#65533;
&#65533;&#65533;&#65533;4&#65533;&#65533;6 &#65533;@d&#65533;&#65533;&#65533;	&#65533;&#65533;	4&#1074;&#65533;&#65533;&#65533;&#65533;&#65533;&#65533;p&#65533;&#65533;p&#65533;&#65533;&#65533;&#65533;	&#65533;
&#65533;`q
&#65533; i&#65533; 5&#65533;2_Zs&#65533;#}Y@&#65533;wP&#65533;& 7w	&#65533;2k&#65533;1#X&#65533;/B&&#65533;DT&#65533;&#65533;&#65533;	s &#65533;$P&#65533;&#65533;I(MP&#65533;&#65533;iB&#65533; x&#65533;&#65533; &#65533;P	&#65533;'# &#65533; &#65533; &#65533;&#65533;;&#65533;&#65533;&#65533;&#65533;&#65533;&#65533;&#65533;[w&#65533;8&#65533;]e,p&#65533;5&#65533;&#65533;8&#65533;H&#65533;&#65533;&#65533;&#65533;&#65533;&#65533;&#65533;{&#65533;&#65533;&#65533;e&#65533;W&#65533;&#1164;g&#65533;&#65533;+4&#65533;&#65533;&#65533;Bs&#65533;x&#65533;I%&#65533;&#65533;q&#65533;!&#65533;R&#65533;&#65533;$}!&#65533;&#65533;$&#65533;t7&#65533;&#65533;$&#65533;uZ&#65533;!&#65533;&#65533;M&#65533;M&#65533;&#65533;&#65533;%&#65533; }&#65533;J&#65533;{&#65533;&#1165;iA&#65533;`&#65533;}&#65533;&#65533;&#65533;&#65533;&#65533;&#65533;E&#65533; j&#65533;&#65533;&#65533;G	&#65533; &#65533;w=<&#65533;OU&#65533;z&#65533;a3&#65533;&#65533;:M`&#65533;&#65533; &#65533;`b
&#65533;&#65533;&#65533;&#65533;&#65533;&#65533;&#65533;&#65533;uC&#65533;&#65533;+&#754;! &#65533;p&#65533;&#65533;&#65533;f7&#65533;Q&#65533;&#65533;&#65533;&#65533;&#65533;&#65533; .&#65533;&#65533;&#65533;&#65533;4&#65533;6 p)&#65533;oY
&#65533;k&#65533;&#65533;&#65533;&#65533;&#65533;`J%&#65533;&#65533; &#65533;&#65533;&#65533;&#65533;&#65533;&#65533;Q&#65533;I8&#65533;Fh8&#65533;1&#65533;&#65533;&#65533;Rk&#65533;s:p&#65533;_&#65533;slr&#65533;~kRM&#65533;&#65533;IhR&#65533; t7&#65533;&#65533;&#65533;&#65533;&#65533;&#65533; R&#65533;U&#65533;pT&#65533;E&#65533;&#65533;&#65533;&#65533;tv`
`%0&#1044;&#65533;&#65533;&#65533;&#65533;fEv&#65533; &#65533;@(&#65533;&#65533;'w&#65533;i&#65533;X&#65533;e&#65533;&#65533;&#65533;&#65533;y&#65533;fFf&#65533;@h&#65533;&#65533;8&#65533;&#65533;6m&#65533;&#65533;8&#65533;&#65533;&#32476;(&#65533;y&#65533;2I&#65533;&#65533;J&#65533;eH&#65533;&#65533;r&#65533;=P~3&#65533;&#65533;"&#651;.B&#65533;#>&#65533;r>B&#65533;&#65533;i&#65533;&#65533;N2sAO&#65533;r9&#65533;&#65533;-&#986;&#65533;"&#65533;/&#384; L1"&#65533; &#65533;mC}gQ5&#65533;+&#65533;&#65533;&#65533;QC+&#65533; &#65533;Pgq\	&#65533;&#65533;&#65533;&#65533;H3&#65533;p Ve
AUQ&#65533;&#65533;&#65533;&#65533;&#65533;"h8&#65533;&#65533;l&#65533; $&#65533;XP&#65533;&#65533;&#65533;B P&#65533;&#65533;`&{&#65533;p&#65533;'&#819;,K.&#65533;@6<&#65533;f>&#65533;,&#65533;&#65533;9R&#65533;p&#65533;6K&#65533;&#65533;	%&#65533;&#65533;&#65533;&#65533;	&#65533;&#65533;&#65533;t&&#65533;&#65533;&#65533;@	u :I&#65533;3&#36962;&#65533;&#65533;(&#65533;&#65533; s`+ERZ&#65533;&#65533;U&#65533;:&#65533;q;z^&#437;2&#65533;&#65533;P&#65533;R&#517;&#65533;&#65533;l&#65533;&#65533;Z&#65533;1&#65533;T8&#1040;b&#65533;&#65533;gH]&#65533;uMFc&#65533;3&#65533;@ 4 &#65533;
s`&#65533;uI t(F+z&#65533;W&#65533;&#65533;&#65533;L1. &#348;&#65533;e]&#65533;e&#65533;&#65533;&#65533;&#65533;&#65533;=~&#65533;&#65533; wb7;&#65533;&#65533;t&#65533;&#65533;&#65533;&#742;&#1659;&#65533;&#879;d&#65533;&#65533;&#65533;7{!&#65533;&#65533;U2%&#65533;&#65533;&#65533;{&#65533;#H&#65533;&#65533;&#65533;&#65533;&#65533;&#65533;&#65533;i&#65533;C&#65533;D

&#65533; &#65533;R&#65533;P%Gu&#65533;&#65533;&#65533;&#65533;&#1309;&#65533;a/&#65533;4&#65533;&#65533;*	&#65533;&#65533;&#65533;@:&#65533;0T0yu&#65533;&#65533;&#65533;&#65533;&#65533;<!#pe&#65533;&#65533;&#65533;,WW&#65533;&#65533;&#65533;:&#65533;&#65533;&#65533;&#65533;oP3&#65533;&#65533;&#65533;&#512;0< (&#65533;&#65533;&#65533;&#65533;&#65533;d
&#65533;.&#65533;Af&#65533;&#65533;@&#65533;n&#65533;&#65533;&#65533;&#65533;&#65533;&#65533;U&#65533;	&#65533; &#65533;"&#65533;&#65533;&#65533;&#65533;&#65533;&#65533;P2&#65533;&#65533;;&#65533;&#65533;&#65533;&#65533;)&#65533;%@&#65533;*>&#65533;4|&#1074;&#65533;&#65533;&#65533;;N&#65533; &#65533;I=&#65533;&#65533;4&#65533; ;&#65533;&#65533;<&#65533;6&#65533;6R&#65533;RS&#65533;&#65533;&#65533;6&#65533;sY&#65533;&#65533;<&#65533;rU|Y&#65533;&#65533;U&#65533;`G5&#65533; &#65533;(&#65533;Z5&#65533;Z&#65533;4_<&#65533;.q&#65533;a>@Q\&#65533;M&#65533;z&#65533;#Pq4-pp O&#65533;&#65533;&#65533;1&#65533;&#65533;P&#65533;&#65533;&#65533;&#65533;&#65533;&#65533;&#602;&#65533;&#65533;
e&#65533;&#65533;wz'&#336;&#65533;&#65533;EtIx&#65533;&#65533;&#65533;V&#65533;(&#65533;&#65533;`&#65533;J&#65533;0S0&#65533;&#65533;ZU &#65533;&#65533;&#65533;9&#65533;&#65533;&#65533;H&#65533;&#65533;&#65533;.&#65533;&#65533;&#65533;&#65533;0&#65533;&#65533;&#65533;q&#48622;&#65533;&#1416;I&#65533;&#65533;_6#&#65533;(&#270;&#65533;*&#65533; G.}Vx&#65533;=0&#65533;&#65533;.&#65533;&#65533;3z&#65533;4&#65533;C&#65533;9&#65533;&#1975;!# &#65533;&#65533; ^&#65533;&#65533;=&#65533;0&#65533;P&#65533;&#65533;&#65533;&#65533;&#65533;&#65533;8(&#65533;T~A&#65533;&#65533; V&#65533;&#65533;V1YU$&#65533;eN=Q&#65533;&#65533;&#65533;&#65533;&#65533;&#65533;&#65533;&#65533;&#65533;=	Rol&#65533;9&#65533;&#65533;'&#65533;&#65533;&#65533;&#65533;&#65533;O&#65533;&#65533;E-&#65533;&#65533;&#65533;1&#65533;X&#65533;fPsu&#65533;8&#65533;	&#65533;&#65533;`&#65533;P&#65533;D&#65533;&#65533;J-&#65533;"&#1025;4&#65533;U&#65533;mc&#65533;sd&#65533;?&#65533;&#65533;&#65533;&#65533;&#65533;%&#65533;0P&#65533;SQ&#65533;+&#65533;!r&#65533;3R!%&#65533;&#65533;P&#65533;&#65533;T&#65533;>uk&#856;&#65533;b&#65533;&#65533; o.&#65533;N
&#65533;N &#65533;&#65533;&#65533;x^&#65533;P
&#65533;&#65533;&#7808;&#65533;5&#65533;&#65533;&#65533;w4&#65533;!-&#65533;&#65533;f&#65533;&#65533;k&#65533;&#65533;&#65533;&#65533;&#65533;&#65533;&#65533;a!&#65533;&#65533;@q&#65533;&#65533;&#65533;y&#65533;1&#65533;N&#65533;a&#65533;&#65533;&#65533;&#65533;&#65533;-&#65533;J&#65533;&#65533;&#65533;&#65533;&#65533;&#65533;&#65533;&#65533;&#65533;&#65533;
&#65533;`&#65533;&#65533;&#65533;&#65533;#}&#65533;}F$82$/&#65533; &#65533;&#65533;Ar&#65533;&#926;8+7&#65533;&#65533;@ &#65533;0{`&#65533;
  &#65533;&#65533;&#65533;&#65533;`&#65533;&#65533;&#65533;W&#65533;n&#65533;g&#65533;&#65533;&#65533;&#65533;&#65533;A&#65533;&#65533;~&#65533;&#65533;&#65533; &#65533;&#65533;&#65533;W@u0(&#65533;&#65533;:&#65533;	#\`&#65533;&#65533;zy&#65533;&#65533;M6&#65533;3&#65533; &#65533;&#65533;M{D&#65533;<x&#65533;&#65533;0b&#18427;&#65533;&#65533;&#65533;&#65533;Q&#65533;l0L&#65533;3&#65533;)&#1791;lY>f&#65533;4G&#65533;&#65533;#F&#65533;[i&#65533;?&#65533;&#65533;&#65533;&#65533;	&#65533;*J0&#65533;Q
g3I\&#65533;&#65533;:D&#65533;D&#65533;&#65533;&#65533;J&#65533;&#65533;#&#65533;&#65533;&#65533;pIhH&#65533;#&#65533;?&#65533;<&#65533;&#65533;&#65533;&#65533;E``JBC&#65533;,W&#65533;&#65533;&#65533;&#65533;R&#65533;-&#65533;&#65533;@&#65533;&#65533;A&&#65533;e&#65533;&#65533;1&#65533;%D&#65533;t&#65533;&#65533;&#529;n&#65533;;0&#1857;&#65533;&#65533;&#65533;&#65533;/p`P&#65533;&#65533;
&#65533;&#65533;b&#65533;!c&#65533;&#65533;(p&#65533;%&#65533;&#65533;"T	0&#65533;&#65533;&#65533;sZ0&#65533;'&#65533;&#65533;&#65533;&#65533;L\p&#65533;&#65533;&#65533;|'^&#65533;&#65533;q&#65533;&#65533;}&#65533;&#65533;&#65533;&#65533;s&#65533;*&#65533;&#65533;4&#65533;:Z)&#65533;&#65533;(&#65533;&#65533;&#65533;&#65533;g}&#65533;&#65533;&#65533;@(C&#65533;&#65533;&#65533;&#65533;w&z&#65533;&#65533;&#65533;&#65533;g&#65533;&#65533;&&#65533;0&#65533;T&#65533;&#65533;A&#65533;&#65533;Zj&#65533;&#65533;&#65533;&#65533;&#65533;&#65533;&#65533;L&#65533;	(&#65533;'@	j&#65533;&#65533;&#65533;&#65533;&#65533;&#65533; !<	d&#65533;&#65533;a&#65533;&#65533;&#65533;&#65533;&#65533;&#65533;&#65533;`&#65533;&#65533;&#65533;I&#65533;!&#65533;&#65533;&#195;"&#65533;&#65533;&#65533;b&#65533;m&#65533;&#65533;&#65533;Hx&#65533;&#65533; &#65533;M&#65533;&#65533;f&#65533;V&#65533;d&#65533;&#65533;&#65533;+&#65533;&#65533; 2&#65533;&#65533;J+&#65533;\&#65533;&#65533;0g&#65533;&#65533;&#65533;rL2&#65533;4&#65533;L4}&#65533;AF&#65533;5i&#65533;2"&#65533;&#65533;"D&#65533; p&#65533;X&8|{&#65533;Sb&#65533;&#65533;;&#65533;&#65533;&#65533;&#65533;&#65533;&#404;&#65533;q&#65533;G&#65533;&#65533;&#202;^@&#65533;&#65533;&#65533;&#65533;(wB&#65533;&#65533;&#65533;K0BgUBZ5&#65533;&#65533;V1@&#65533;U&#65533;&#65533;&#640;g&#65533; &#65533;]Q&#65533;?&#65533;&#65533;V&#65533;!O&#65533;Rg&#65533;?(i6&#65533;J(M&#65533;Q&#65533;l&#65533;&#65533;&#65533;+&#65533;ty&#65533;?$&#65533;B&#65533;H&#65533;) ?&#65533;&Ak&#65533;8&#65533;"&#65533;+:&#65533;&#65533;g&#65533;&#65533;i&#65533;=&#65533;!&#65533;&#65533;4&#65533;A&#65533;&#65533;@&#65533;!&#65533;&#65533;"&#65533;&#65533;&#65533;G&#65533;C0wn&#65533;&#344;m&#65533;&#65533;&#65533;APb(3$&#65533;@&#65533;k&#65533;&#65533;&#65533;X0&#65533;&#65533;
&#65533;$&#65533;&#65533;&#65533;`&#65533;&#65533;&#65533;9P#&#65533;&#65533;&#65533;'H4Hsg&#65533;{&#65533;&#1655;pz	&#65533;7&#65533;&#65533;&#65533;&#65533;&#65533;`&#65533;&#65533;&#65533;&#65533;&#65533;&#65533;+ &#65533;&#65533;W&#65533;&#65533;&#65533;@&#65533;nh&#65533;E&#65533;E&#65533;&#65533;&#65533;%&#65533;%D&#65533;:&#65533;w|$b&#65533;1&#65533;&#65533;t&#65533;g I&#65533;[o&#65533;2e&#65533;&#65533;&#65533;&#65533;*&#65533;&#65533;&#65533;&#65533;&#65533;&#65533;&#65533;&#65533;&#65533;j&#65533;)nP:&iF9&#65533;&#65533;Af/K,&#65533;&#65533;) &#65533;	`8t&#65533;f&#65533;&#65533;/&#65533;3&#65533;&#65533;&#65533;[w&#65533;u&#65533;&#65533;3&#65533; .&#65533;&#65533;&#65533;&#65533;&#65533;O&#65533; &#65533;j&#65533;&&#65533;&#65533;&#65533;&#65533;&#65533;&#65533;&&#65533;&#65533;&#65533;&#65533;I&#65533;&#65533;&#65533;>&#65533;4pGQ@&#65533;R;&#65533;A&#65533;P&#65533;)&#65533;"&#65533;&#65533;&#65533;V&#65533;&#65533;&#220;j&#65533;&#65533;M6 &#65533;&#65533;j&#65533;&#65533;Y&#211;&#65533;&#65533;Ua&#65533;&#1988;0&#65533;t&#65533;%|&#65533;&#65533;U&#65533;1&#65533;&#65533;!&#65533;&#65533;6H&#65533;&#65533;%j&#65533;&#65533;&#65533; `b&#65533;&&#65533;z&#65533;@&#65533;&#65533;<&#65533;a&#65533;&#1074;&#65533;&#65533;x&#65533;&#65533;P&#65533;	V&#65533; &#65533;$&#65533;3F&#398;&#65533;@8&#129;&#65533;6v&#65533;
P c&#65533;;&#65533;P&#65533;&#65533;`4&#65533;&#65533;0&#65533; &#65533;.&#65533;&#65533;&#65533;&#65533; `&#65533;&#65533;&#65533;&#65533;&#65533;&&#65533;&#65533;&#65533;&#65533;&#65533;A&#65533;&#65533; &#65533;&#1573;Q&#65533;&#65533;&#65533;&#65533;&#65533;A&#65533;=j&#65533;&#65533;`&#65533;&#65533;&#65533;$&#65533;j0E&#65533;&#65533;&#65533;5>&#65533;&#65533;!*&#65533;&#65533;&#65533;\&#65533;&#65533;0&#65533;E}t&#65533;&#65533;&#65533;&#65533;&#65533;(bzc&#65533;&#65533;j&#65533;(9p&#65533;D\&#65533;cN@&#65533;O&#65533; &W&#65533;&#65533;&#65533;P&#1025; &#65533;
W&#65533;Lx&#65533;&#65533;<&#65533;q]HLj0$&#65533;8&#65533;&#65533;&#672;&#65533;&#65533;q&#65533;s&#65533;&#65533;o&#65533;&#65533;&#65533;)&&#65533; &#65533;&#65533;&#65533;&#65533; &&#65533;3&#65533;&#65533;Fl&#65533;f:k&#65533;&#65533;&#65533;&#65533;&#65533;&#65533;&#65533;&#65533;+:[&#65533;&#65533;&#65533;&#65533; &#65533;q&#65533;&#65533;
:&#65533;&#65533;.@FS&#65533;&#65533;@&#65533;&#65533;'&#65533;&#65533;p&#1136;
^&#65533;&#65533;&#1797;&#65533;&#65533;z&#65533; &#65533;2&#65533;L&#448;&#65533;1`
&#65533;&#225;`C&#65533;&#65533;a&#65533;&#65533;&#65533;C0&#65533;&#65533;?&#65533;&#65533;ez4|#&#65533;I&#65533;&#1041;&#65533;C0-~&#65533;Jn&#65533;&#65533;&#65533;nB&#65533;\qL&#65533;p4&#65533;&#65533;(&#65533;&#65533;&#65533;&#65533;&#65533;#j&#1091;&#65533;&#65533;&#65533;&#65533;qp%&#65533;&#65533;&#65533;`B&#65533;&#65533;&j&#65533;&#65533;h&#65533;&#65533;&#65533;&#65533;&#65533;-&&#65533;X&#65533;CS&#65533;&#65533;3&#65533;&#65533; ;&#65533;&#65533; !&#65533;&#145;M&#65533;@-2F&#65533;&#65533;&#65533;C8&#65533;!J &#65533;Q&#65533;&#65533;,1&#65533;
T &#65533;&#65533;aF&#65533;c3m&V&#65533;d&#65533;cqa&#65533;hN3&#65533;&#65533;&#65533;[&#65533;&#405;g&#65533;L&#65533;N] t&#65533;
Pq&#65533;&#65533;$dC&#65533;#&#65533;H&#65533;l&#65533;&#65533;-&#65533;qI&#65533;&#65533;#&#65533;&#65533;&#65533;k&#65533;0&#65533;&#65533;&#65533;2n&#65533;&#65533;&#65533;l7&#65533;&#65533;&#65533;+&#65533;&#65533;Ad \&#65533;&#65533;&#65533;&#65533;&#65533;p&#65533;&#65533;&#65533;&#65533;&#65533;i8n@&#65533;&#65533;#B&#65533;&#65533;&#65533;+j&#65533;&#65533;&#65533;9&#65533;&#65533;&#65533;+&#65533;&#65533;&#1172;&#65533;q&#65533;&#65533;&M=&#65533;HZ&#65533;&#65533;&#65533;m&#65533;&#65533;]l&#65533;&#65533;N5&#65533;nw&#65533;&#65533;?&#65533;&#65533;R&#65533;&#65533;&#65533;&#65533;[0&#65533; &#65533;&#65533;&#65533;&#65533;G&#65533;&#65533;;DO{&#65533;&#65533;Xab=;D&#65533;&#65533;&#65533;y&#65533;&#65533;&#65533;&#65533;&#65533;&#65533; S&#65533;&#65533;P[,&#65533;+~&#65533;&#65533;DQQ&#65533;%Y&#65533;H&#65533;&#663;&#192;&#65533;&#65533;8&#65533;&#65533;f&#65533;R&#65533;&#65533;
&#65533;&#65533;&#65533;&#65533;&#65533;,&#65533;-&#65533;&#65533;)MG&#65533;&#65533;&#65533;p&#65533;P&#65533;&#65533;&#65533;e/&#65533;pe &#65533;&#65533;&#65533;E&#65533;4^\!W&#65533;z &#65533;Jhx &#65533;Y:&#65533;&#65533;80&#65533;XE&#65533;&#65533; &#65533;2&#65533;&#65533;&#65533;D&#65533;1&#65533;`28&#65533;&#65533;&#65533;&#65533;
As@&#65533;&#641;&#65533;&#65533;&#65533;&#65533;&#65533;*&#65533;'&#65533;x\&#65533;&#65533;&#65533;K&#65533;'&#65533;&#65533;&#65533;&#65533;%u&#65533;&#65533;&#1161;&#65533;&#65533;&#65533;=I&#65533;&z&#65533;b&#65533;W&#65533;nK&#65533;SdE&#65533;^&#65533;&#65533;8X&#65533;&#65533;}&#65533;;&#65533;&#65533;[0Y&#65533;@&#1157;&#65533;&#65533;&#65533;p)&#65533;>B&#65533;&#65533;Lq&#65533; &#65533;&#65533;r@&#65533;k&#65533;m&#65533;RQ0&#65533;r&#65533;8&#65533;&#65533;o&#65533;&#65533;&#65533;&#65533;rK&#65533;5&#1750;q&#65533;&#65533;A&#65533;P!s|&#65533;!&#65533;&#65533;;^&#65533;&#65533;W=mO&#65533;&#65533;&#65533;&#1770;b&#65533;&#65533;&#65533;\1&#65533;&#65533;&#65533;2&#65533;&#65533;Nu&#659;&#65533;&#65533;4&#65533;=E&#65533;v&#65533;&#65533;3&#65533;po&#65533; &#65533;?-x&#65533;Cw R&#65533;&#65533;&#65533;R&#65533;&#65533;i&#65533;!p&#1435;&#65533;R1P&&#271;+
-&#65533;1&#65533;&#65533;&#65533;&#65533;O&#65533;&#65533;&#65533; &#65533;,&#65533;x`{	&#65533;F&#65533;'&#65533;w&#65533;&#65533;&#65533;&#37265;&#65533;|&#65533;n&#65533;&#65533;&#65533;&#65533;>&#65533;1&#65533;"_&#65533;&#273;Z&#65533;p&#65533;Q&#65533;&#65533;&#65533;oQ&#65533;&#65533;&#65533;&#65533;/~&#65533;N&#65533;2&#65533;H!T&#65533;D&#65533;&#65533;&#65533;&#65533;&#849;&#65533;%&#65533;tC&#65533; KN&#65533;&#65533;l(&#65533;1&#65533;&#65533;&#65533;&#65533;*&#65533;&#65533;s&#65533;L)&#65533;K&#65533;X(&#65533;&#65533;#&#65533;&#65533;:&#65533;&#65533;@ s&#65533; &#65533;pHp&#65533;&#65533;V
&#65533;&#65533;&#65533;B&#65533;&#65533;&#65533;&#65533;6&#65533;&#65533;
&#65533;&#65533;^&#65533;&#65533;&#65533;&#65533;{\&#65533;7L0&#620;&#65533;&#65533;s:&#514;&#65533;&#65533;"n&#65533;x&#65533;&#65533;474&#65533;+&#65533;3&#65533;&#65533;&#65533;&#65533;&#65533;&#65533;&#1778;&#65533;&#65533;l&#65533;&#65533;&#65533;&#1570;&#65533;'&#65533;p&#65533;1lG&#65533;0&#65533;&#65533;&#65533;d&#65533;o\&#65533;&#65533;@: &#65533;i&#65533;@&#65533;m6%&#65533;b
e{-&#65533;&#65533; &#65533;/&#65533;:57&#65533;LH8&#65533;8&&#65533;&#65533;&#65533;&#65533;&#65533;B<&#65533;&#1536;]&#1541;-&#65533;&#65533;r&#65533;&#65533;]x&#65533;@&#65533; &#65533;
&#65533;00&#65533;&#65533;&#65533;=&#65533;&7&#65533;6&#65533;A&#65533;&#65533;<Y&#65533;&#65533;9<&#65533;&#65533;
&#65533; f&#65533;&#65533;x 
&#65533;&#65533;&#65533;&#65533;&#65533; &#65533;&#65533;0^&#65533;&#65533;&#65533;&#65533;&#65533;tC&#65533;&#65533;&#65533;Q(&#65533;b&#65533;1c&#65533;&#65533;a8&#65533; ?i(&#65533;&#65533;&#65533;&#65533;&#65533;&#65533;&#65533;&#65533;&#65533;&#65533;&#65533;&#65533;&#65533;&#65533;5<&#65533;82&#65533;`&#65533;&#65533;&#65533;L&#65533;&#65533;p&#65533;&#65533;&#65533;5&#65533;&#65533;&#65533;&#65533;(&#65533;&#65533;{&#65533;&#65533;:&#65533;? &#65533;&#65533;Q :&#65533;z&#65533;f&#65533;/&#65533;&#65533;
"!&#65533;&#65533;&#65533;@&#65533;U  (&#65533;&#65533;X&#65533;H&#65533;q!&#65533;&#65533;+&#65533;U@&#65533;A&#65533;&#65533;A&#65533;&#65533;'H %&#65533;&#65533;=&#65533;&#65533;"&#65533;&#664;A&#755;&#65533;B4&#616;&#65533;D&#65533; &#65533;&#65533;7U&#65533;&#65533;(&#65533;	&#65533;`'&#65533;8&#65533;&#9223;&#65533;&#65533;;&#65533;&#65533;&#65533;F&#65533;&#65533;=&#65533;P&#65533;8&#65533;[&#748;&#65533;.Q&#65533;g:n,&#65533;(&#65533;&#65533;@&#65533;H&#65533;4&#65533;&#65533;&#65533;X&#65533;e&#65533;<&#65533;y&#65533;&#65533;&#65533;Y;&#65533;&#65533;&#65533;&#65533;x0&#65533;&#65533;Q&#65533;&#65533;<&#65533;&#65533;&#12978;C&#65533;&#65533;$H|CH&#65533;H&#65533;)&#65533;G&#65533;&#65533;&#65533;8&#65533; 8b&#65533;&#65533;&#65533;&#65533;&#65533;E`&#65533;&#65533;&#65533;&#65533;H&#65533;&#65533;&#65533;*z0XAk,&#65533;&#65533;&#65533;8&#65533;&#65533;/&#65533;p&#65533;&#65533; <A&#65533;/|&#65533;Nx&#65533;&#65533; b &#65533;u&#65533;&#1029;&#65533;&#65533;CBd&#65533;&#65533;z&#65533;&#65533;&#65533;!&#65533;&#65533;&#65533;&#65533;&#65533;Zp&#65533;&#65533;&#810;&#65533;1&#65533;&#65533;&#65533;&#65533;&#65533;{&#65533;c &#65533;&#65533;i0|(6@&#65533;&#65533;$(0&#516;8K4&#65533;&#65533;4C&#65533;t8&#65533;I &#65533;+&#65533;Mx&#65533;=&#65533;&#65533;w&#65533; &#65533;R&#1027;A&#65533;
E&#65533;@&#65533;	El&#65533;@7&#65533;A&#65533;&#65533;s*i&#515;tP&#65533;&#65533;&#65533;J&#65533;;Tl&#65533;)&#1027;I &#65533;S&#65533; &#753;&#65533;  &#65533;h&#65533;	H&#65533; /&#65533;2&#65533;&#65533;&#65533;;  &#65533; 5&#65533;&#65533;&#65533;&#65533;v&#65533; v  &#1025;Z&#65533;6C&#65533;&#65533;&#65533;&#65533;&#65533;&#65533; P&#65533;&#65533;&#65533;DHt&#65533;M&#65533;&#65533;&#65533;~3&#65533;&#65533;&#65533;#&#65533;&#65533;&#65533;&#65533;&#65533;4&#65533;&#65533;?&#65533;&#65533;CP&#65533;k"&#65533;&#65533;
&#65533;&#65533;&#65533;&#65533; G&#65533;&#65533;&#439; G&#65533;T&#65533;&#65533;  w&#65533;	*8&#65533;&#65533;t&#65533;U&#1079;A&#65533;&#65533;^&#65533;;5S&#65533;ri&#65533;&#527;qa'I &#65533;&#65533;$I0uHP&#65533;&#1029;&#65533;(&#65533;&#65533;	>&#65533;Hl:&#65533;&#65533;&#65533;0O&#65533;&#65533; &#65533;&#65533;K &#65533;&#65533;)&#65533;&#65533;&#65533;N&#65533;&#65533;9&#65533;	8&#65533;&#65533;rI&#65533;&#65533;&#65533;d&#65533;&#65533;&#65533;&&#65533;&#65533;V&#65533;&#65533;&#65533;M&#65533;O&#65533;h HABP &#65533;$ 0 &#65533;1&#65533;;H&#65533;i3&#65533;,&#65533;,x,0F&#65533;&#65533;&#65533;\&#65533;R&x&#65533;V&#65533;&#65533;l&#65533;!1&#65533;&#65533;&#65533;p&#65533;&#65533;&#65533;&#516;  &#65533; p&#65533;&#65533;D&#65533;8&#65533;O&#252;&#309;&#65533;&#65533;&#1856;&#65533;&#65533;X&#65533;&#65533;!&#65533;&#924;&#65533;&#65533;LE&#65533;P3&#65533;&#65533;&#65533;&#65533;&#65533;K&#65533; J&#65533;D&#65533;&#65533;2:&#65533;&#65533;&#65533;&#65533;&#65533;R&#65533;r&#65533;&#65533;X&#65533;e&#65533;+(&#65533; R&#65533;&#65533;x.&#65533;&#65533;&#65533;|$&#65533; 
P &#65533;p&#65533;b"T&#65533;&#65533;H"&#65533;0 ;&#65533;&#65533;U&#838;U]&#65533;Z&#65533;>P&#65533;00'&#65533;0,N&#65533;&#65533;&#65533;;&#65533;&#65533;&#65533;;p&#65533;;&#65533;&#65533;K0Q&#1691;&#65533;&#65533;&#65533;j-&#65533;  )1&#65533;&#65533;:&#65533;&#65533;&#65533;&#65533;	S1&#65533;$(&#65533;sE&#65533;
&#1579;Y&#65533;&#65533;&#65533;&#65533;`&#65533;T &#65533;!h&#65533;&#65533;&#65533;N'&#65533;x&#65533;&#65533;;&#65533;d&#65533;&#65533;/&#65533;&#65533;&#65533;&#65533;aD]C&#65533;qEC]:qE&#65533;8&#65533;&#65533;&#65533;&#1002;&#65533;&#65533;T0&#65533;&#65533;%\&#65533;&#65533;Pbr+&#65533;&#65533;J&#65533;&#65533;&#65533;&#65533;Z&#65533;P&#65533;x#&#65533;&#65533;&#65533;&#65533;9&#65533;&#65533;VR&#65533;8=&#65533;&#65533;&#1769;86y&#65533;5&#65533;&#65533;&#65533;a&#65533;(&#311;&#65533;&#65533;d&#65533;&#65533;&#65533;&#65533;&#65533;7&#65533;&#65533;&#65533;3&#65533;N&#65533;K&#65533;P&#65533;&#65533;Z	7i&#65533;;($"&#65533;W!&#65533;B;&#65533;8&#65533;&#65533;&#65533;&#65533;&#65533;&#65533;&#512;&#65533;X&#65533;&#65533;&#65533;&#65533;0`&#65533;H??&#65533;l&#65533;9<&#65533;U&#65533;8&#65533;&#65533;&#65533;Kl/&#65533; &#65533;&#65533;&#65533;&#65533;&#65533;9<L&&#65533; &#65533;&#65533;'&#65533;2&#65533;&#65533;S<EU&#65533;;&#65533;Z&#65533;t&#65533;&#65533;}&#65533;+`&#757;T2&#65533;&#65533;&#65533;&#65533;&#65533;&#65533;8&#65533;&#65533;&#65533;EI u.&#65533;&#65533;&#65533;&#65533;!&#65533;&#65533;&#65533;&#65533;(&#65533;F&#65533;(&#65533;9G&#65533; &#65533;}&#65533;&#65533;&#65533;xN&#65533;&#65533;3z&#65533;&#65533;&#65533;X&#65533;&#65533;>&#65533;=&#65533;Y&#65533;]Y&#65533;&#65533;&#65533;&#65533; &#65533; &#65533;
&#65533;&#65533;ZtD&#65533;qD&#65533;&#65533;>&#65533;"&#65533;0&#65533;4=4&#65533;&#65533;{&#65533;&#65533;v&#518;&#65533;#&#65533;"&#65533;+&#65533;k&#65533;&#1629;;&#65533;kxI&#65533;&#65533;&#65533;9&#65533;4z&#65533;5[A3&#65533;&#65533;&#1205;! &#65533;&#65533;&#65533;&#65533;&#65533;p#&#65533;&#65533;&#65533;&#65533;&#65533;^&#354;8&#65533;&#65533;&#65533;6&#65533;&#65533;&#65533;&#65533;&#65533;&#2039; &#65533;$&#65533;$&#65533;&#65533;A)&#65533;r&#65533;&#65533;&#65533;&#65533;z&#65533;s&#65533;&#65533;&#65533;&#65533; &#65533;@&#65533;S&#65533;i&#65533;&#65533;&#65533;&#65533;0&#65533;&#65533;Cp &#65533;&#65533; &#65533; `&#65533;&#65533;;%J2&#65533;&#65533;&#65533;!&#65533;t&#65533;p00&#65533;&#65533;'&#65533;&#65533;B&#65533;&#1150;&#65533;&#65533;T&#65533;&#65533;&#65533;&#65533;A&#65533;&#65533;#&#65533;&#65533;&#65533;&#65533; &#65533;T&#65533;&#65533;&#65533;&#65533;&#713;&#65533;&#65533;@D?&#65533;&#65533;&#65533;4&#65533;&#65533;&#65533;RL&#65533;BDL&#65533; 2;&#65533;CE&#65533;&#65533;)G&#65533;[&#65533;<d&#65533;s&#65533;&#65533;M88&#65533;&#65533;&#65533;&#65533;W&#65533;+>&#65533;&#65533;D&#65533;D&#65533;&#65533;&#65533;&#296;&#1365;&#65533; a&#65533;Uh30P&#65533;&#65533;JR&#65533;H&#65533;&#65533;&#65533;&#65533;&#65533;XV&#65533;=*&#65533;Yr&#65533;&#65533;&#65533;&#65533; &&#65533;  0&#65533;&#65533;&#65533;&#65533;r&#65533;&#65533;%5x&#65533;0 fbv&#65533;,&#65533;&#65533;&#516;0f&#65533;p&#65533; x&#65533;h&#65533;&#65533;&#65533;j_&#65533;&#20023;&#65533;&#65533;~&#65533;&#65533;@&#65533;&#750;h S&#65533;	s&#65533;m6&#65533;z?(&#65533;H&#65533;t&#65533;t&#1922;"xu&&#65533;yF&#65533;Sx&#65533;P&#65533;W&#65533;&#65533;&#65533;&#65533;S Z&#65533;&#65533;&#65533;-8&#65533;-8&#65533;&#65533;&#65533;&#65533;#&#65533;
g&#65533;
g\h&#65533;P&#65533;Hh&#65533;&#65533;&#65533;&#65533;/B%&#65533;&#65533;xx&#65533;&#65533;"&#65533;x&#65533;P1&#65533;e&#65533;&#65533;Ik@&#65533;?P&#65533;&#65533;P&#65533;H&#65533;n&#65533;W&#65533;&#65533;&#65533;&#65533;7&#65533;&#1629;&#65533;i7&#65533;&#65533;=!&#65533;&#1745;&#65533;&#65533;X&#65533; Z &#65533;&#65533;&#65533;&#65533;M&#65533;&#65533; &#65533;&#65533;&#65533;&#65533;&#65533;iP&#65533;&#65533;&#65533;&#65533;`&#65533;&#65533;:&#65533; &#65533;&#65533;&#65533;&#65533; &#65533;n&#65533;!
(RR&#65533;w@+&#65533;&#65533;&#456;E&#65533;&#65533;&#65533;}&#65533;- &#65533;+&#65533;&#1027;w"276&#65533;&#809;Z&#1364;D&#65533;r&#65533;&#65533;Lyt\&#388;&#65533;viS?\&#65533;:&#65533;&#65533;&#65533;&#65533;&#65533;DtT"{&#65533;&#65533;&#65533;&&#65533;&#65533;u&#65533;F&#65533;H&#65533;&#65533;v)&#1084;&#763;8&#65533;7x&#65533;
&#65533;&#65533;N&#65533;&#65533;&#65533;&#65533;&#65533;M&#65533;1&#65533;)&#65533;	&#65533;eU&#65533;&#65533;&#65533;m&#65533;&#65533;&#65533;&#65533;A P&#65533;W&#65533;fHn&#65533;&#65533;i&#65533;Y&#65533;p&#65533;j&#65533;Yr&#65533;&#65533;&#43524;{5p&#65533;]&#65533;Pp&#65533;
O`0&#65533;@&#65533;D &#65533;&#65533;.&#65533;&#65533;6T8iR#&#65533;&#65533;&#65533;&#65533;7@%&#65533;z&#65533;&#65533;&#65533;
&#65533;A&#65533;&#65533;}	&#65533;&#65533;&#65533;&#1557;&#65533;&#65533;&#65533;&#65533; &#65533;(W
T8
|&#65533;|x	|H&#65533;&#65533;&#65533;/&#65533;op&#65533;V&#65533;x|&#65533;K&#65533;&#65533;p&#65533;&#65533;:&#65533;p&#65533;K
&#65533;|&#65533;&#65533;8tz'8'&#65533;&#65533;&#65533;&#65533;&#65533;&#65533;&#65533;]&#1143;&#65533;&#65533;3&#65533;q&#25490;9&#65533;8&#65533;&#65533;& &#65533;
&#65533;&#65533;&#65533;b&#65533;e &#65533;be&#65533;w&#695;&#65533;&#65533;'8c"M&#65533;&#65533;K&#65533;&#65533;&#65533;&#65533;P9$&#65533;&#65533;&#65533;&#65533;
 &#65533;&#65533;&#65533; &#65533;E&#65533;&#65533;1&#65533;&#65533;&#1814;&#65533;&#65533;&#65533;&#65533;&#65533;3&#65533;&#65533;&#65533;
&#65533;&#65533;/&#65533;&#65533;&#65533;LG-&#65533;+8&#65533;R4LL5&#65533;|[&#65533;&#65533;&#65533;&#65533;&#1795;w&#65533;&#65533;A\&#65533;&#65533;Z&#65533;&#65533;&#1816;&#65533;"&#65533;&#65533;&#65533;2t&#65533;&#65533;&&#65533;&#65533;+`&#65533;P&#65533;6\ &#65533;&#65533;;b&#65533;p&#65533;0 R&#65533;)&#65533;)&#65533;`\&#1387; 3&#65533;&#65533;WY&#65533;&#65533;&#65533;&#65533;,&#65533;&#65533;l&#65533;WAe8&gc4V&#65533;q&#1982;W&#65533;&#65533;&#65533;r&#65533;?&#65533;&#9230;?0q&#65533;&#65533;e&#65533;Pqm&#65533;o&#29347;P
&#65533;0q&#65533;0wsG&#65533;p&#65533;&#65533;vo&#65533;&#1945;&#65533;&#65533;p&#65533;v-&#65533;_&#65533;W&#65533;&#65533;&#65533;:@&#65533;~&#65533;&#65533;&#65533;@&#65533;G&#65533;w'&#65533;$X&#65533;o&#65533;	&#65533;8&#65533;$&#65533;t&#65533;	&#65533;?&#65533;&#65533;&#65533;&#65533;2Q&#65533;&#6145;&#65533;`&#65533;&#65533;@t&#49161;2'i&#65533;~&#65533;&#65533;Z&#65533;v&#65533;A&#65533;X&#65533;&#65533;&#65533;&#65533;!&#65533;&#65533;&#65533;`}l,&#65533;& j&#65533; h8/'T&#65533;&#65533;!0K&#65533;&#65533;#TZd&#65533;&#65533;n&#202;
p `$&#65533;
P&#65533;&#65533;&#65533;&#65533;3&#65533;&#65533;E&#65533;&#65533;&#65533;&#65533;&#65533;&#65533;!&#65533;&#65533;w&#65533;*&#1065;&#65533;8]&#65533;/bX]H ? &#65533;&#65533;0&#65533;&#65533;@&#65533;p&#65533;&#65533;K&#65533;*pGN\&#65533;[&#65533;&#65533;&#1024;R&#781;0&#65533;0 &#65533;&#65533;"&#65533;c&#65533;&#65533;t&#65533;&#65533;&#65533;@&#65533;t-&|;&#65533;e&#65533;x&#1783;u[a&#65533;&#65533;Z&#65533;|&#65533;&#65533;m&#65533;W&#65533;&#65533;&#65533;NUCe#&#65533;&#65533;~&#65533;&#65533;$&#65533;F}&#65533;&#65533;G&#65533;`v&#65533;H&#65533;.G&#65533;5&#65533;Nj&#65533;&#65533;&#65533;&#65533;o&#65533;.T@5&#65533;G&#65533;&#65533;&#65533;?&#65533;'&#65533;&#65533;gw7qk&#65533;&#65533;FH&#65533;F&#65533;x&#65533;&#65533;&#65533;29J&#65533;&#65533;&#65533;&#65533;+K&#65533;&#65533;2&#65533;^&#65533;&#65533;&#65533;r&#65533;&#65533;}&#65533;@&#65533;&#65533;H&#65533;&#65533;$&#65533;&#65533;G&#65533;/&#65533;&#65533;'&#65533;&#65533;@&#65533;&#65533;Vm&#65533;&#65533;&#65533;&#65533;&#65533; M&#65533;&#65533;&#65533;O&#65533;&#65533;
<&#65533;`&#65533;!&#65533;'&#65533;&#191;0&#65533;P$&#65533;&#65533;&#2015;&#65533;&#65533;i&#65533;&#65533;&#65533; &#65533;&#65533;&#65533;R&#65533;D&#65533;g&#1196;i&#65533;&N&#65533;#^4PP&#65533;=&#65533;j&#65533;&#1727;#&#65533;t&#65533;!&#65533;&#65533;U&#65533;$r&#65533;&#65533;"&#65533;<^(0&#65533;&#65533;&#65533;:&#65533;&#65533;1wK&#65533;\l`&#65533;&#65533;Z&#65533;9X&#65533;0&#65533;B&#65533;_y&#65533;&#65533;&#65533;&#65533;&#65533;&#65533;K`*&#65533;)&#65533;6?`,&#65533;	^l)&#65533;%)a&#65533;8p&&#65533;&#65533;&#794;&#65533;&#65533;,&#65533;&#65533;!Vsh&#65533;&#65533;&#65533;&#180;&\&#65533;J&#65533;Q&#1352;&#65533;P&#65533;&#65533;&#65533;H&#65533;U&#65533;[&#65533;&#65533;@[D&#65533;&#65533;&#65533;&#65533;&#65533;`&#65533;&#65533;R&#65533;5&#65533;&#65533;&#65533;&#65533;&#65533;&#65533;&#65533;m&#65533;&#65533;&#65533;&#65533;m7$&#65533;`c`9&#65533;&#65533;&#65533;&#65533;@`&#65533;x&#65533;&#65533;&#1463;-&#65533;|&#65533;-Z&#65533;&#65533;1"G&#65533;D!K&#65533;&#65533;&#65533;<&#65533;&#65533;&#65533;l&#65533;&#65533;:&#65533;&#1075;&#65533;&#65533;&#65533;&#65533;@&#1109;&#65533;&#65533;Ai@T&#65533;!&#65533;@&#65533;&#1809;!&#65533;!&#65533;8"M*&#65533;$y &#65533;&#65533;"A*&#65533;P	y0n@PqD&#65533;&#65533;&#65533;a&#65533;!442P	5&#65533;HQA9"S&#65533;$&#65533;T?&#65533;&#65533;*&#65533;&#65533;#mO&#1158;
%"P4&#65533;D'&#65533;&#1169;%$"&#65533;&#65533;/i)B	n&#65533;&#65533;	ES&#65533;&#1188;&#65533;?&1&#65533;DE&#65533;i&#65533;&#65533;o&#65533;D&#65533;z	&#65533;D%&#65533;&#65533;&#65533;:&#65533;jQ&#65533;(A	U80	)4&#65533;C&#65533;&#65533;&#65533;?&#65533;1&#65533;R&#65533;&#65533;3&#65533;&#65533;#&#65533;?L&#1140;I&#65533;&#65533;&#65533;&#65533;&#65533;&#65533;&#65533;&#65533;bI&#65533;&#65533;9+&#65533;!&#65533; &#65533;N&#65533;IT&#65533;@&#65533;&#65533;4>U&#65533;@&#65533;&#65533;2$&#65533;@2#&#65533;2&#65533;&#65533;<&#65533;0
X&#65533;!&#65533;  s&#65533;&#65533;&#65533;N &#65533;&#65533;"&#65533;iW	&#65533;&#65533;&#65533;t!>&#65533;&#65533;Lkd&#65533;M&#65533;&#65533;&#65533;8&#65533;&#65533;&#65533;?&#65533;&#65533;&#65533;&#65533;&#65533;&#65533;&#65533;D;<&#65533;&#65533;&#65533;p&#65533;6L,&#65533;;X&#65533;&#65533;&#65533;&#65533;&#65533;1&#65533;+&#65533;`9,DE	&#65533;&#65533;!&#65533;)&#65533;jbL&#65533;&#65533;&#65533;&#65533;&#65533;H(&#65533;&#65533;bM&#65533;&#1101;R&#65533;&#65533;&#65533;@j &#65533;Z&#65533;&#65533;&#65533; &#65533;&#65533;&#65533;&#65533;&#65533;Z&#65533;&#65533;&#65533;V&#65533;&#65533;&#65533;&#65533;i(&#65533;o&#65533;D	&#65533;E&#65533;-&#65533;"&#65533;&#65533;&#65533; Q83D&#65533;7Y&#65533;	5]&#65533;I&#65533;&#65533;&#65533;MJp&#65533;&#65533;&#65533;sO&#65533;D.|&#65533;4&#65533;\&#65533;A$#*8A&#65533;&#65533;)&#65533;*&#65533;&#65533;&#65533;K&#65533;6&#65533;8K6&#65533;&#65533;2&#65533;&#65533;&#65533;&#65533;&#65533;#&#65533;&#65533;&#65533;?&#65533;&#65533;J&#1264;&#65533;&#65533;&#65533;l&#65533; -@Th&#65533;  &#65533;4M&#65533;&#65533;1&#65533;=P0&#65533;&#65533;@&#65533;&#65533;&#65533;AG&#65533;&#65533;&#65533;J&#65533; &#65533;&#65533;?&#65533;4C&#65533;@&#65533;4&#65533;?^HD{N+P?+ T&#65533;&#65533;A&#65533;K&#65533;&#65533;?&#65533;&#65533;:A&#65533;&#65533;&#65533;&#65533;A&#65533; G&#65533;6=A&#65533;&#65533;&#65533;&#65533;@&#65533;&#65533;&#65533;&#65533;&#65533;G&&#65533;&#65533;&#65533;#4 &#65533;H&#65533;&#65533;&#65533;&#65533;&#1620;|&#65533;&#65533;&#65533;#U&#65533;&#533;&#65533;%D&#65533;i&#65533;&#65533;3x&#65533;|&#65533;JTQ8&#65533;&#65533;Q&#65533;X&#65533;&#65533;&#1928;&#65533;&#65533;%&#65533;&#65533;p &#65533;H&#65533;&#65533;A&#65533;u&#65533;JQ&#6916;T&#65533;9U&#65533;"&#65533;0e) ch&#65533;Z&#65533;&#65533;fR&#265;ljS&#65533;&#65533;`&#65533;&#65533;&#65533;f7&#65533;&#65533;0&#65533;&#65533;&#65533;PdX&#65533;&#65533;O&#65533;&#65533;&#65533;#O&#65533;&#65533;2,&#65533;&#65533;#&#65533;&#65533;&#65533;(G:d&#65533;&#65533;&#65533;&#65533;&#65533;A&#65533; &#65533;{c&#65533;fr,&#65533;$#&#65533;&#65533;&#65533;@0&#65533;&#65533;&#65533;&#65533;&#65533;&#65533;H~p&#65533;&#65533;` &#608;H#?yf&#65533;$8i&#65533;@*iJ&#65533;\&#65533;&#65533;&#65533;|%E&&#65533;&#65533;X&#65533;2&#65533;f&#65533;&#65533;&#65533;*&#65533;|&#65533;&#65533;8D'&#65533;&#65533;&#65533;&#65533;cO&#65533;B&#65533;5&#65533;TDP	J&#65533;`&#65533;&#65533;I&#65533;9&#65533;&
&#65533;&#65533;Lhb&#65533;~&#65533;&#65533;5`#H:REx&#65533; &#65533;"&#65533;&#65533;&#65533;x&#65533;S	&#65533;@&#65533;=&#29265;``&#65533;3)&#65533;;j&#1024;&#65533;&#65533;&#65533;z&#65533;&E&#65533;&#65533;&#65533;&#65533;&#65533;*&#65533;&#65533;&#65533;&#65533;&#65533;P5&#65533;M&#65533;8`.&#65533;&#65533;YN`&#65533;@X&#65533;&#65533;rb&#65533;&#65533;&#65533;x&#65533;2&#65533;'&#65533;&#65533;&#65533;"`\@&#65533;&#65533;&#65533;&#65533; y&#65533;4@}&#65533; %M&#65533;Q&#65533;&#65533;&#65533;&#65533;&#65533;&#65533;:&#65533;&#65533;&#65533;&#65533;DL-&#65533;&#65533;&#1329;&#543;&#1357;I 1p:&#65533;|&#65533;&[ &#65533;@ >&#65533;&#65533;&#65533;&#65533;3I&#65533;&#65533;WHf|&#65533; &#65533;&#65533;#&#65533;'g&#65533;&#65533;&#65533;&#65533;&#65533;&#65533;*^&#65533;&#690;&#65533;&#65533;&#65533;$&#65533;&#65533;&#65533;&#65533;&#65533;&#65533;=&#65533;&#65533;` &#65533;&#65533;&#65533;=X&#65533;&#65533;5!) &#65533;&#65533;d D&#65533;&#65533;e&#65533;&#1614;$&#65533;&#65533;M^es&#65533;
l&#65533;&#65533;&#65533;&#65533;&#65533;&#270928;` V&#65533;7+&#65533;&#65533;|&#65533;;#Z&#65533;?`&#1282;&#65533;&#65533;I4("&#65533;&#513; (&#65533;
&#65533;K9$w&#65533;&#65533;:&#65533;:&#65533;y &#65533;@&#65533;""o {&#65533;Ii&#65533;GQ&#65533;O4&#65533;`1&#65533;&#65533;&#65533;FyUY&#65533;+\&#65533;W&#65533;&#65533;&#65533;A&#65533;&#65533;-&#65533;}&#65533;&#1216;&#65533;&#65533;&#65533;&#65533;b&#65533; Q5&#65533;&#65533;&#65533;&#65533;6&#65533;Z&#65533;j&#65533;/t&#65533;#[&#65533;ML&#65533;&#65533;l&#65533;D&#65533;&#65533;J>L&#65533;&#65533;&#65533;&#65533;&#65533;&#65533;&#65533;i&#65533;&#65533;k5` 2&#65533;@&#65533;p-W&#65533;
&#65533;&#65533;&#65533;&#65533;&#65533;Q&#65533;_&#65533;"&#65533;?&#65533;O&#65533;x0Y&#63446;&#65533;&#65533;O5&#65533;z&#1637;e&#65533;&#65533;&#65533;I&#65533;&#65533;&#65533;&#65533;:&#65533;-w&#65533;k61FG&#65533;g&#65533;f&#65533;DS'&#65533;&#65533;N&#65533;3&#65533;&#65533;&#65533;i&#65533;9&#65533;i&&#65533;&#65533;ADe&#65533;$&#65533;&#65533;)&#65533;k&#65533;@D&#65533;&#65533;&#515;D&#65533;&#65533;&#33684;7&#65533;q&#65533;?&#65533;@&#65533;&#65533;*o{A&#1032;wV&#65533;&#65533;V"&#65533;&#65533;&#65533; &#65533;[d&#65533;!&#65533;&#65533;&#65533;&#65533;O&#656;&#65533;&#65533;}&#958;QAq&#65533;H&#65533; &#65533;6 }p&#1873;9L&#65533; &#65533;&#65533;/&#65533;,&#65533;&#65533;&#65533;&#65533;@`=&#65533;^`&#65533;&#65533;&#65533;&#65533;&#65533;?&#65533; k&#65533;&#65533;'&#65533;n&#65533;&#65533;i&#65533;(&#65533;"&#65533;&#65533;&#65533;@&#65533;&#65533;M&#65533;l&#65533;0w&#65533;&#65533;mmB&#65533;{&&#65533;H&#65533;Tk&#65533;&#65533;&#65533;&H&#65533;&#65533;&#65533;h&#65533;&#65533;&@&#65533;01&#41027;&#512;&#65533;&#65533;&#65533;&#65533;]&#65533;HN&#65533;&#65533;&#65533;&#65533;p&#65533;!&#65533;&#65533;&#65533;gI&#65533;]&#65533;fH&#65533;&#65533;%&#65533;&#65533;<&#65533;Q&#65533;&#65533; =&#65533;R:&#65533;b&#65533;&#65533;*Sv TS&#65533;?&#65533;P&#65533;&#65533;&#65533;D&#65533;m&#65533;
2Kd&#65533;c&&#65533;&#65533;&#65533;&#65533;&#65533;&#65533;&#65533;&#65533;&#65533;&#65533;_;&#65533;%dBU?D&#65533;&#65533;&#65533;&#65533;@"y&#231;&#65533;9&#65533;&#65533;&&#65533;&#65533;D: &#65533;y&#65533;&#65533;&#65533;&#65533;&#65533;?&&#65533;&#65533;86'&#65533;&#65533;&#65533;$&#65533;>&#65533;&#65533;} &#65533;&#1566;x'q &#65533;~&#65533;&#65533;&#65533;&#65533;q&#65533;&#65533;Oz&#65533;&#65533;G&#65533; Wh$&#65533;&#65533;9_Y4&#65533;&#65533;&#65533;&#65533;&#65533;&#65533;&#65533;&#65533;K-&#65533;&#1059;&#65533;&&#65533;s&#65533;&#65533;&#65533;2&#65533;&#65533;&#1511;&#65533;&#65533;&#65533;&#65533;&#65533;c&#65533;&#65533;&#65533;lN&#1374;c&#65533;%&#65533;,&#65533;&#65533;&#65533;&#65533;&#65533;
&#65533;&#65533;&#65533;&#65533;@&#65533;&#1519;&#65533;&#65533;AnZ&#1482;&#65533;&#65533;&#65533;&#65533;&#65533;03&#65533;&#65533;p&#1343;&#65533;&#65533;(2&#65533;&#65533;&#65533;&#65533;&#65533;A&#65533;&#65533;_)&#65533;&#65533;&#65533;&(&#65533;&#65533;&#65533;&#65533;C}"&#65533;&#65533;&#65533; 1&#65533;	t&#65533;{&#65533;&#65533;&#65533;&#65533;&#65533;4&#65533;=&#65533;&#1371;&#65533;$&#65533;&#65533;$&#65533;&#65533;H&#1957;&#65533;&#65533;&#65533;l&#65533;&#65533;M&#65533;O&#65533;&#65533;A&#65533;&#65533;<&#65533;&#65533;&#65533;&#65533;&#65533;&#65533;&#65533;@l&#65533;'&#65533;&#65533;|&#65533;=&#65533;&#65533;&#65533;C&#65533;&#65533;&#65533;&#65533;Q&#65533;B&#65533;&#65533;,&#65533;&#65533; &#65533;@DA&#65533;&#65533;(&#65533;&#65533;&#65533;&#65533;\&#65533;&#65533;&#65533;&#65533;@P&#65533;&#65533;y&#65533;&#65533;&#65533;&#65533;?L&#65533;p &#65533;&#65533;@&#65533;&#65533; AP&#65533;&#65533;M J&#65533;J&#65533;>&#65533;@&#65533;U&#65533;&#65533;&#65533;NE&#65533;&#65533;&#65533;IGD&#65533;&#65533;J&#65533;a&#65533;&#65533;&#65533;D&#65533;&#65533;&#65533;T&#65533;Z&#65533;&#65533;&#65533;&#65533;&#65533;&#65533;!&#65533;&#65533;&#65533;&#65533;&#59968;~&#65533;&#65533;3&#65533;!&#65533;&#65533; &#65533;[&#65533;A&#65533;&#1964;&#65533;Z&#65533;]_&#65533;e&#65533;&#65533;&#65533;@d&#65533;D&#65533;&#65533;	&#65533;&#65533;?h&#65533;?&#65533;&#65533;	x"(&#65533; 5&#65533;&#65533;'&#65533;&#65533;&#65533;&#65533;&#65533;&#65533;D&#65533;&#65533;_&#65533;&#65533;&#65533;&#65533;H&#65533;H&#65533;<&#65533;A&#65533;&#65533;&#65533;&#65533;&#65533;&#65533;&#65533;&#65533;@  &#65533;`&#65533;E&#1038;&#65533;&#285;&#65533;&#65533;&#65533;&#65533;! &#65533;&#65533;&#65533;L&#65533;sI&#65533;&#65533;
X&#65533;&#65533;&#65533;&#65533;@&#65533;RG&#65533;%&#65533;-&#65533;&#65533;@&#65533; A&#65533;&#65533;4&#65533;&#65533;&#65533;E\&#65533;QAOH%&#65533;.A,V&#65533;&#65533;nM&#65533;&#65533;&#65533;&#65533;&#65533; &#65533; &#65533;v&#65533;&#65533;&#65533;v&#65533;&#65533; -dM a&#65533;&#65533;&#65533;&#65533;[&#65533;5RA4z5Z`M&#65533;&#65533;@<A&#65533;&#580;H&#65533;&#65533;&#65533;!&#65533;&#65533;&#65533;&#65533;&#65533;*&#1924;&#65533;$&#65533;&#65533;&#65533;!&#65533; &#65533;A&#65533;^K&#65533;&#65533;&#65533;!6&#65533;&#65533;mP&#65533;P&#65533;&#1787;&#65533;H&#65533;&#65533;&#254;&#65533;&#65533;9&#65533;A&#65533;D&#65533;:&#65533;T&#65533;&#65533;%Z&#65533;%&r&#65533;D&#65533;&#65533;&#65533;&#65533;b&#65533;&#65533;&#65533;&#65533;&#65533;&#65533;&#65533;$&#65533;&#65533;&#65533;&#65533;*&#65533;&#65533;D1e&#65533;&#65533;&#65533;&#65533;&#65533;\&#65533;&#65533;&#65533;&#65533;&#65533;Q#&#65533;&#65533; 8c&#65533;X &#65533;&#65533;"E,c0&#65533;&#65533;&#65533;)&#65533;*c&#65533;&#65533;&#65533;&#65533;`N&#65533;&#65533;V&#65533;&#65533; A&#65533;A\&#65533;&#65533;&#65533;&#65533;&#65533;&#65533;T&#65533;&#65533;M&#65533;@:&#65533;&#65533;&#65533;D3&#65533;VMx&#65533;@(\&#65533;@D#&#65533;N30&#65533;&#65533;&#65533;&#65533;q&#65533;&#65533;<&#65533;_&#65533;&#65533;8#&#65533;&#65533;C4v
Z&#65533;J&#65533;$&#65533;?0' &#65533;p&#65533;t&#65533;E&#65533;&#65533;sv&#65533;@,&#65533;IF>A&#65533;&#65533;&#65533;@&#65533;%&#1928;&#65533;K&#65533;&#65533;&#65533;&#65533;H&#65533;&#65533; &#65533;u4&#65533;K&#65533;JK&#65533;
&#65533;+&#65533;%&#65533;&#65533;a&#65533;&#65533;$L&#65533;&#65533;+_&#65533;&#65533;' "&#65533;&#65533;g&#65533;&#65533;#z&#65533;=&#65533;&#65533;&#65533;&#65533;&#65533;[+&#65533;[&#65533;=&#65533;QUFA&#65533;T&#65533;$NbG`&#65533;&#65533;MD)v&#65533;?P%&#65533;&#65533;(R&#199;&#65533;"&#65533;|&#65533;gK&#65533;&#65533;&#65533;t&#65533;&#764;&#65533;J&#65533;&#65533;&#65533;R%&#65533;D&#65533;&#65533;&#65533;?&#65533;&#65533;+d&#65533;+X&#65533;Y&#65533;_&#65533;'5
&#65533;9&#65533;&#65533;&#65533;&#65533;&#65533;A*&#65533;@x&#65533;&#65533;&#65533;.!^.!&#65533;H&#65533;&#65533;?x&#65533;&#65533;f3C&#65533;&#65533;@,:&#65533;&#65533;'<&#65533;>&#65533;&#65533;?,&#65533;<&#65533;a&#65533;&#38542;!AXB 0&#65533;&#65533;&#65533;&#65533;4&#65533;&#65533;&#65533;J&#65533;@&#65533;W&#65533;Dc0&#65533;&#65533;j$v"&#65533;&#65533;!`&#65533; Db`&#65533;"^ "!&#65533;Z&#65533;^*&#65533;$&#65533;N 1&#65533;&#65533;H&#65533;&#65533;JK&#65533;&#65533;Zj&#65533;&#10519;u&#65533;$&#65533;&#65533;!&#65533;&#65533;&#65533;z&#65533;&#65533;|&#65533;{&#65533;j&#65533;~&#1226;~&#65533;*I&#65533;&#65533;&#313;#.&#65533;&#65533;&h&#65533;&#65533;&#65533;&#65533;T.&#65533;&#65533;&#65533;&#65533;&#65533;&#1371;&#65533;M&#65533;&#65533;&#65533;&#318;&#65533;&#1734;&#65533;%V_U&#65533;&#65533;&#65533;u&#65533;	&#65533;&#65533;(&#65533;&#65533;D&#65533;+&#65533;&#65533;&#65533;&#65533;&#65533;&#65533;{&#65533;=&#65533;D&#65533;9&#65533;&#65533;A!\&#65533;D4&#65533;&#65533;E&#65533;*E&#65533;&#65533;qb&#65533;xa&#65533;&#65533;&#65533;&#65533;&#65533;n&#65533;6&#65533;&#65533;?&#65533;vq&#65533;/R&#65533;& &#65533;&h!&#65533;&#65533;M&#65533;&#65533;@h&#65533;?&#65533;&#65533;;&#65533;C&#65533;&#65533;D&#65533;&#65533;&#65533;`MP&#65533;&#65533;J&#65533;&#286;&#65533;&#65533;JD0&#65533;&#65533;&#65533;lU4&#65533;b&#65533;&A&#65533;_2&#65533;j &#65533;&#65533;&#65533;&#65533;,A&#65533;&#65533;T*Md*"2&#65533;H&#1156;&#65533;'A&#65533;d&#65533;y&#299;&#65533;&#171;&#65533;*&#65533;&#65533;j&#65533;&&#65533;u&#65533;M&#65533;f&#65533;&#65533;&#906;&#65533;*_&#65533;}&#65533;"&#65533;O&#65533;&#65533;8%$&#1691;S&#65533;S&#65533;&#1371;&#65533;&#65533;a&#65533;&#65533;
&#65533;&#65533;n&#65533;&#65533;Z%&#65533;R&#65533;	h&#65533;W&#65533;&#65533;D&#65533;&#65533;&#65533;"&#65533;nm&#692;&#65533;ynz"&#65533;|&#65533;'&#65533;,&#65533; 9LD&#65533;D x&#65533;&#65533;&#65533;M :.$&#65533;v7R&#65533;&&#65533;N&#65533;&#65533;Bi2&#65533;Q&#858;&#65533;&#65533;>i&#2013;&#65533;c&#65533;&#65533;&#65533;#&#65533;K7dB&#65533;&#65533;&#65533;B&#65533;&#65533; &#65533;&#65533;(E8,N&#65533;&#65533;&#65533;&#65533;_&oG&#65533;&#65533;D2f&#65533;M oMPiM&#65533;q^&#65533;f&#65533;D&#65533;@&#65533;j&#65533;&#65533;&#65533;&#65533;&#65533;&#65533;&#65533;&#65533;&#65533;&#65533;D&&#65533;O&#65533;&#65533;+<&#65533;l}&#65533;M,B&#65533;&#65533;*H&#65533;Kz&#65533;&#65533;F&#65533;&#65533;*&#65533;>N&#65533;&#65533;&#65533;(&#65533;&#65533;Y&#65533;@&#65533;&#65533;r&#65533;&#187;e&#65533;&#65533;&#65533;6&#65533;&#65533;5(&#65533;)&#65533;&#65533;&#65533;&#65533;&#65533;6(&#65533;1e&#65533;9&#65533;Dd&#65533;&#65533;U&#65533;	&#65533;&#65533;&#65533;~(Sf&#65533;j&#65533;Vf&#65533;'&#65533;&#65533;l&#65533;&#65533;&#65533;&#65533;&#65533;&#65533;A&#65533;
0&#65533;0&#65533;&#65533;'+&#65533;&#65533;&#65533;&#65533;vD@N&#65533;)M&#65533;&#65533;^&#65533;&#65533;"&#65533;j&#65533;&#65533;&#65533;6j&#65533;&#1964;&#65533;.&#65533;6&#65533;
,&#65533;&#65533;&#65533;&#65533;T\&#65533;@&#65533;uV*&#65533;&#65533;&#65533;&#65533; P&#65533;&<&#65533;&#65533;Z&#65533;&#65533;&#925;&#65533;b^i@&#65533;&#65533;&#65533;&#65533;&#65533;&#65533;&#65533;#&#1668;&#65533;V&#65533;&#65533;&#900;&#65533;&#65533;&#65533;&#65533;k&#65533;&#65533;&#65533;	&#1817;&#65533;&#65533;Q&#65533;&#65533;&#65533;&#65533;&#65533;]vDD&#65533;&#65533;{^&#65533;?&#65533;&#65533;@&#65533;&#65533;&#65533;D%&#65533;aZ&#65533;&#65533;&#65533;&#65533;K,&#65533;&#65533;&#65533;%&#65533;&#65533;N*p&#65533;um&#65533;9&#65533;#e+&#65533;&#65533;&#515;J&#65533;&#65533;&#65533;T&#65533;&#65533;A_N&#65533;&#65533;m&#65533;&#65533;&#65533;2&#65533;I%N&#65533;L6|&#65533;	 w&#65533;&#65533;&#65533;&#65533;&#65533;%&#65533;@G&#65533;&#65533;0&#65533;&#65533;(5&#65533;&#65533;5&#65533;g5c&#65533;K<&#65533;"@-&#65533;&#65533;bH&#65533;&#65533;!&#65533;&#65533;L&#65533;q2vn&#65533;&#65533;?&#65533;H&#65533;&#65533;,wv&#65533;&#65533;+E&#65533;q&#65533;t&#65533;1&#65533;fM&#65533;&#65533;&#65533;N&#65533;u&#65533;=&#65533;l6&#65533;A6&#65533;\&#65533;
ETa&#65533;LA@4D,&#65533;>&#65533;&#65533;&#65533;
N&#65533;f&#65533;?&#1259;F&#65533;)  B &#65533;- &#65533;	&#1867;v=M&#65533;O 
&#65533;&#65533;&#65533;
]m{&#65533;/&#65533;&#65533;&#65533;%&#65533;&#65533;
&#65533;&#65533;&#65533;vr$&#65533;
y&#65533;&#65533;&#65533;&#65533;1&#65533;&#65533;Q&#1008;&&#65533;&#65533;m&#65533;&#65533;&#65533;S&#65533;^!&#65533;&#65533;n&#1785;@R&#65533;&#65533;&#65533;D&#65533;6&#65533;&#65533;*TR&#65533;&#65533;-&#65533;o&#65533;&#65533;ZY&#65533;m&#65533;&#65533;2A&#65533;5M&#65533;&#65533;&#65533;&#1028;3O&#65533;D&#65533;?pH&#65533;&#904;J:&#65533;^7&#65533;_&#65533;
_&#65533;&#65533;J&#65533;D#$&#65533;&#65533;&#65533;,A&#65533;&#65533;&#65533;&#65533;?4&#65533;@&#65533;dO
&#65533;3e&#65533;s&#65533;&#65533;Q&#65533;&#65533;Q&#65533;&#65533;(&#65533;&#65533;&#65533;&#65533;B2a&#65533;&#65533;&#65533;&#65533;,&#65533;&#65533;D&#65533;&#65533;?&#65533;&#65533;&#65533;%&#65533;?H&#65533;&#65533;&#65533;@H&#65533;?&#65533;C&#65533;v&#65533;ok&#65533;&#65533;&#65533;&#65533;$&#65533;=g&#65533;&#65533;&#65533;&#65533;.A&#65533;J&#65533;f&#65533;&#65533;&#65533;c;nU7e&#65533;#&#65533;Alw&#65533;5w&#65533;"&#65533;&]&#65533;&#65533;@&#65533;&#65533;&#65533;CD&#65533;&#65533;!<\&#65533;u&#65533;Kk&#65533;&#65533;g&#65533;&#65533;t&#65533;Jr&#1326;JZ&#65533;&#65533;&#65533;Q&#65533;&#65533;&#65533;&#65533;&#65533;G!.u&#65533;&#65533;&#65533;)&#65533;&#1554;&#65533;&#65533;rG &#65533;&#65533;c&#65533;&#65533;&#65533;R&#65533;5Md(0&#65533;&#65533;&#65533;Q%SZ&#65533;UND/&#65533;r&#65533;&#65533;A1SD6&#65533;H2&#1220;&#65533;D\&#65533;]&#65533;u*&#268;&#65533;&#65533;&#65533;fr&#65533;d2&#65533;&#65533;*&#65533;&#65533;M|&#65533;@B  1T&#277;&#65533;f&#65533;>gc6V1&#65533;^&#65533;roG6@4&#65533;g1&#65533;&#1873;i&#65533;#h&#65533;&#65533;x&#65533;1MT*&#65533;Z&#65533;h6&#65533;&#65533;&#65533;:F&#65533;Do&#65533;&#65533;&#65533;Q<&#65533;&#65533;A&#65533; i&#65533;&#65533;&#65533;6&#65533;&#65533;@&#65533;&#65533;z&#65533;&#65533;&#65533;&#65533;&#65533;&#65533;L&#65533;N-&#213;&#65533;)&#65533;&#65533;kx[-xA26&#65533;&#65533;6A&#1201;&#65533;&#65533;N&#65533;&#65533;v&#65533;:29e[ &#65533;`D&#964;&#65533;AFHz3Y&#65533;&#65533;&#65533;wv&#65533;&#65533;"&#65533;&#65533;w~&#65533;4~O&#65533;N&#65533;7A&#65533;&#65533;&#65533;&#65533;:&#65533;"&#65533;&#65533;&#65533;zM4}([&#65533;M&#315;h^&#65533;U+U&#65533;&#65533;&#65533; >&#65533;&#65533;u&#65533; N&#65533;U&#65533;1&#65533;&#65533;S#&#1072;
`&#65533;&#65533;Ih-&#65533;D&#65533;&#65533;a$c&#889;G&#65533;J&#65533;I6&#65533;&#65533;|v&#65533;I$&#1128;&#65533;x] <&#65533;iF&#65533;?&#65533;s:V4e&#65533;&#38531;&#65533;c&#65533;&#65533;&#65533;&#50459;s9U&#65533;&#65533;Q&#65533;&#65533;N&#65533;&#65533;4&#65533;&#65533;kD&#65533;@&#65533;&#65533; &#65533;&#65533;y=&#65533;w^&#65533;&#65533;
&#65533;&#65533;&#1142;>&#65533;&#65533;&#65533;4?wD0&#65533;=w&#65533;&#65533;&#65533;?@C<&#65533;@l&#65533;d&#65300;&#65533;D&#65533;&#65533;&#65533;r7-p&#65533;D&#65533;A&#65533;&#65533;&#65533;@&#65533;&#65533;E&#65533;:B&#65533;K&#65533;O&#65533;@B&#65533;M&#65533;&#65533;7EH&#65533;$&#65533;J&#65533;&#65533;&#65533;rR&#65533;&#65533;&#65533;&#65533;w&#65533;=M&#65533;@&#65533;=&#1687;&#65533;&#65533;&#65533;&#65533;&#65533;z&#65533;&#65533;v&#65533;D@&#65533;&#65533;&#65533;~&#65533;&#65533;M&#65533;&#65533;&#1935;&#65533;(+m&#65533;&#65533;jM&#65533;&#65533;&#431;%&#65533;&#65533;&#65533;&#65533;'&#65533;&#65533;w&#65533;&#65533;_&#65533;&#65533;bD&#65533;&#65533;Dw&#65533;&#65533;_&#65533;>&#65533;&#65533;O&#65533;A>&#65533;&#65533;&#65533;1A&#65533;B&#65533;g&#65533;2&#65533;&#65533;&#65533;&#65533;Dl9&#65533;&#65533;Q&#65533;&#65533;e&#65533;&#65533;&#65533;,&#65533;H&#65533;&#65533;&#65533;&#65533;Q@&#1772;D&#65533;&#65533;g&#65533;&#65533;	&#65533; &#65533;:B&#65533;L&#65533;&#65533;&#399;)&#65533;  </9&#65533;J&#65533;&#65533;&#65533;&#65533;&#65533;|&#65533;[DG&#65533;&#65533;DL&#65533;&#65533;&#65533;&#65533;'9&#65533;&#65533;&#65533;&#65533;/&#65533;-&#65533;&#65533;&#65533;&#65533;?&#65533;&#65533;&#65533;{&#65533;=&#65533; &#65533;&#65533;&#65533;&#65533;?&#65533;&#65533;L&#65533;&#65533;&#65533;&#65533;&#1851;&#65533;&#65533;v&#65533;@&#65533;&#65533; &#65533;?&#65533;&#65533;X&#65533;&#65533;&#375;?&#65533;t&#65533;&#65533;@&#65533;"P&#65533;&#65533;&#63112;&#65533;&#65533;F&#65533;x&#65533;&#65533;9&#65533;%A,i&#65533;&#65533;F&#65533;+Y&#65533;t&#65533;fL&#65533;3[.&#65533;&#65533;`&#65533;&#65533;Ea-&#65533;&#65533; &#65533;?;&#65533;&#65533;&#65533;&#65533;&#990;;&#65533;&#65533;&#65533;bgD&#65533; &#65533;d0&#65533;C:{&#65533;0 &#65533;&#65533;&#65533;&#65533;&#65533;&#65533;&#65533;H&#65533;&#65533;0&#65533;&#65533;&#65533;&iU&#65533;&#65533;&#65533;&#65533;&#65533;&#65533;&#65533;&#65533;&#65533;[&#65533;&#65533;&#65533;&#65533;4&#65533;L&#65533;;&#1026;&#65533;&#65533;N&#65533;&#65533;f&#356;&#65533;&#65533;m&#65533;&#650;&#65533;u%C&#65533;&#65533;&#65533;&#65533;&#65533;&#65533;+&#65533;Nx&#65533;B&#65533;&#65533;4&#65533;&6&#65533;&#65533;
/+&#65533;e~)&#65533;I&#1593;i=&#65533;&#65533;r&#594;&#65533;b&#65533;&#65533;&#65533;$"&#65533;&#65533;j&#65533;&#65533;4~&#65533;&#65533;&#65533;&#65533;1&#65533;&#65533;par&#65533;&#1257;WW)&#65533;&#65533;&#65533;Q&#65533;&#65533;t`&#65533;&#65533;@>|&#65533;&#65533;&#65533; y&#65533;&#65533;&#65533;&#65533;&#65533;1&#65533;&#65533;&#65533;&#65533;-4&#65533;l&#65533;&#65533;>}&#65533;&#65533;4&#65533;+Ir?&#65533;V&#65533;e \&#65533;&#65533;JJ&#65533;&#65533;&#65533;TiAU&#65533;y&#65533;&#65533;&#65533;&#65533;&#65533;&#65533;&#1744;&#65533;=t&#65533;p&#65533;'&#65533;&#65533;`&#65533;I&#65533;&#65533;H&#65533;&#65533;&#65533;&#65533;&#65533;&#65533;y&#65533;&#65533;'&#65533;&#65533;&#65533;&#65533;&#65533;&#65533;&#65533;&#65533;&#65533;g9M &#65533;&#65533;&#65533;&#450;&Ps&#65533;&#65533;!&#65533;J+&#65533;)&#65533;&#65533;I&#65533;&#65533;8 4,G&#619;1&#65533;&#65533;zh4&#852;,&#65533;0&#65533;&#65533;&#65533;&#65533;&#65533;j&&#839;&#65533;&#65533;&#65533;&#65533;%Z&#65533;&#65533;&#65533;&#65533;l&#65533;4&#65533;&#65533;&#65533;-+&#65533;8&#65533;&#65533;	&&#65533;r&#65533;	&#180;&#65533;&#65533;:&#65533;&#65533;&#65533;N&#65533;5-&#65533;&#65533;&#65533;&#65533;#&#65533;&#65533;&#65533;&#65533;",LR-&"&#65533;X&#65533;&#65533;&#1920;&#65533;&#65533;&#65533;&#65533;&#1345;4&#65533;E&#65533;&#65533;Eb&#65533;F Zw&#65533;
&#65533;Tu&#65533;u&#65533;&#65533;&&#65533;(&#65533;&&#65533;#&#65533;&#65533;"&#65533;&#65533;(&#65533;k&#65533;&#65533;&#65533;k&#65533;&#65533;(&#65533;&#65533;&#65533;&#65533;#&#65533;&#65533;g&#1738;P&#65533;\&#65533;}hYABt9J7	&#65533;m&#65533;&#65533;x&#22359;^&#65533;r1E&#65533;q!I&#65533;(&#65533;E&#65533;qJ&#65533; J&#65533;&#65533;&#65533;'&#65533;(6"&#65533;iX&#65533;&#65533;&#65533;L&#65533;&#65533;lS	6&#65533;&#65533;t&#65533;M&#65533;&#65533;&#65533;M&#65533;C&#65533;s:&#65533;&#65533;&#65533;:&#65533;\T&#65533;&#65533;&#1332;&#2906;%&#65533;K&#833;&#65533;&#65533;1&#65533;&#65533;&#65533;T&#897;&#1668;&#65533;:&#65533;!&#65533;&#65533;J&#65533;L&#65533;j#5&#65533;@&#65533;R&#65533;z&#65533;&#741;&#65533;&#65533;&#65533;`k&#65533; &#65533;kh&#65533;&#65533;!&#65533;nk&#65533;M&#65533;Xh&#65533;&#65533;&#65533;"&#65533;]&#65533;v&#65533;&#65533;%	&#65533;&#1947;&#65533;&#65533;qD&#65533;g&#65533;UQTJ&#342;&#65533;&#65533;C:&#65533;!&#65533;r&#65533; &#65533;&#65533;frR&#65533;&#65533;&#65533;&#65533;&#65533;&#65533;sJ&#65533;0&#65533;&#65533;&#65533;3&#65533;&#276;&#65533;L&#65533;&#65533;7]"&#65533;;m&#65533;&#65533;e&#65533;&#65533;0&#8272;&#65533;]&#65533;&#1879;h&#65533;2&#65533; >M9&#65533;&#65533;l&#65533;65&#65533;&#65533;&#65533;#J&#65533;&#65533;1&#65533;&#65533;j&#1824;@&#65533;*	&#65533;[B`&#65533;&#65533;;&#65533;Z&#65533;&#65533;&#65533;V&#65533;&#65533;&#65533;w?&#368;&#65533;7&#65533;~U&#65533;V&#2016;&#65533;&#65533;&#65533;6}&#65533;R&#65533;&#65533;@Pq>d&#65533;&#65533;W&#746;*&#65533;f&#65533;f1"r&#65533;&#65533;*BA&#65533;$k\&#866; &#65533;Fp&#65533;vPY&#65533;G.&#65533;|dK&#65533;v&#65533;&#65533;&#65533;Bz&#65533;1&#65533;&#65533;&#65533;f&#65533;/&#65533;&#65533;&#65533;_&#65533;?&#65533;&#65533;w&#65533;P:&#65533;&#65533;&#65533;?@&#65533;&#65533;AaH&#65533;L&#65533;&#65533;&#65533;&#673;n&#65533;k	&#65533;2&#65533;&5Aaw&#65533;h&#65533;D'7&#65533;&#65533;!S&#546;&#65533;zGF&#65533;H&#65533;%i&#65533;&#65533; c&#65533;A,I	p&#65533;&#65533;=VqU&#65533;_&#65533;&#65533;&#65533;G>&#65533;&#1103;&#65533;&#65533;c&#65533;&#65533;?&#65533;Id"&#65533;V&#65533;"&#65533;?>D#&#65533;&#65533;KN&#65533;U@&#65533;Tr &#65533;'&#65533;&#65533;&#65533;&#129;&#65533;&#65533;&#65533;F&#65533;6FDZ&#264;&#65533;Hx-V0&#65533;&#65533;&#65533;&#65533;&#65533;&#65533;5&#65533;&#65533;]%&#65533;&#65533;&#65533;V&#65533;&#65533;	-&#65533;&#65533;&#65533;0&#65533;&#65533;&#65533;&#65533;&#65533;&#65533;&#65533;C&#65533;&#65533;$&#65533;Y*z&#65533;R&#606;&#65533;&#65533;&#65533;&#65533;!&#65533;uh&#65533;&#65533;&#65533;1'Uoi&#65533;&#65533;&#65533;&#65533;&#65533;&#65533;&#65533;&#65533;y^:&#633;&#65533;&#65533;m.&#65533;*	&#65533;&#65533;&#65533;N&#2033;ENJ&#1216;UJ&#65533;H&#65533;q&#65533;&#65533;&#65533;&#65533;&#65533;a&#65533;m: &#65533;Z#&#65533;>&#65533;&#65533;&#65533;&#65533;&#65533;&#65533;&&#65533;'@&#65533;&#65533;~&#65533;d&#1766;U&#65533;P&#65533;&#65533;&#65533;&#65533;&#65533;Z&#65533;&#65533; &#1210;&#65533;EH8&#65533;&#65533;&#855;2IRB&#65533;&#65533;&#65533;#8&#65533;&#65533;Nw&#65533;&#65533;&#65533;&#65533;Do
*&#65533;P&#65533;Z&#65533;&#65533;&#65533;FE&#65533;&#65533;:&#65533;N&#65533;&#65533;	&#65533;&#65533;"&#65533;&#65533;&#65533;gF&#65533;&#65533;Tm&#65533;Ue&#65533;&#65533;-!O&#65533;iSb&#1396;&#65533;U,&#65533;8&#65533;&#65533; CE&AAS?&#65533;&#65533;F&#65533;&#65533;f(&#65533;S^&#65533;b&#65533;:&#440;&#65533;f.."I&#65533;&#65533;J|&#65533;T&#65533;Ce&#65533;5F&#65533;&#65533;*&#65533;HH&#65533;&#65533;M
&#65533;&#65533;&#65533;&#65533;F"&#65533;&#580;e&#65533;Y&#65533;&#65533;F&#65533;&#65533;,&#65533;&#65533;na`&#65533;R&#65533;,p&#65533;&#65533;&#65533;&#65533;giS&#65533;&#65533;&#65533;&#65533;;&#65533;_8&#65533;&#65533;&#65533;&#65533;!AM&#65533;R&#65533;[\&#65533;" &#65533;&#65533;&#65533;@&#65533;&#65533;H-&#65533;&#405;-"BIy&#65533;&#65533;&#65533;&#65533;n3	/X&#3794;&#65533;g&#65533;{&#65533;X&#65533;!&#65533;H&#65533;&#65533;&#65533;&#1344;EO&#65533;&#65533;!7&#65533;&#65533;&#65533;x&#65533;&#65533;i&#65533;^&#65533;&#65533;aoYx&#65533;&#65533;&#65533;&#65533;hC&#65533;&#65533;Q i&#65533;&#65533;&#65533;&#65533;&&#65533;&#65533;v4Y&#65533;&#65533;&#65533;&#65533;WQp&#65533;z&#65533;&#65533;FI&#65533;@&#65533;m&#65533;&#65533;
0L&#65533;A&#65533;&#1495;&#65533;&#65533;&#65533;&#65533;t&#65533;b&#65533;&#65533;l&#1864;c&#65533;&#65533;&#65533;c 2&#1448;&#65533;@&#65533;	c&#65533;db&#65533;r&#65533;j&#65533;&#65533;Y&#65533;&#65533;z&#1589;&#65533;&#65533;L&#65533;&#43372;&#1724;8&#65533;&#65533;C&#65533;&#65533;Uv7)CyF&#65533;&#65533;&#65533;T&#65533;r&#65533;&#65533;&#65533;q	&#65533;&#65533;(y&#65533;t&#65533;&&#65533;*&#65533;&#65533;!&#65533;6&#65533;&#65533;&#65533;&#65533;&#65533;&#65533;&#65533;.&#65533;&#65533;[Ig&#1351;Y&#65533;2&#1074;&#65533;&#65533;&#65533;`"&#65533;&#65533;&#65533;&#1444;&#65533;d&9bfY&#65533;!&#65533;&#65533;&#65533;\&#65533;C&#65533;	N&#65533;a&#65533;&#65533;p&#65533;&#1040;&#1298;B&#65533;&#65533;Ny+&#65533;&#65533;&#65533;X&#65533;&#65533; Y&#65533;&#65533;6r&#65533;&#65533;&#65533;&#65533;:5o&#65533;2&#65533;&#65533;&#65533;N(&#65533;dk&#65533;T&#65533;&#65533;H&#65533;&#65533;&#65533;b{&#65533;&#65533;FF&#65533;&#65533;&#65533;N uHd&#65533;-&#65533;&#65533;&#65533;&#65533;"h&#65533;)&#65533;/ F&#65533;}&#65533;s&#65533;JT&#65533;`&#65533;&#65533;N&#65533;mIx&#65533;&#65533; &#65533;@E#,m&#65533;}&#65533;&#65533;&#65533;&#65533;h&#65533;C&#65533;&#65533;&#65533;&#65533;&#65533;$&#65533;&#65533; &#65533;p&#65533;&#65533;"8x8&#65533;:H&#65533;u&#65533;&#65533;&#65533;l&#65533;?&#65533;&#65533;&#65533;U&#1262;sv&#65533;&#65533;&#65533;x7p&#65533;&#65533;,&#65533;&#65533;;iJ&#65533;&#65533;Z&#65533;&#65533;:{v&#65533;+&#65533;&#1875;G&#486;Y&#65533; &#1690; &#65533;B&#1417;&#65533;&#65533;!&#65533;&#65533;&#65533;&#615;&#65533;)).qa:Xq&#65533;$&#65533;0&#65533; &#65533;->q&#1956;}&#65533;N]&#65533;@pM&#65533;&#65533;}%)&#65533;&#65533;&#65533;&#65533;&#65533;]&#65533;&#65533;&#65533;&#65533;w&#65533;@VSw&#65533;`&#65533;\%^&#65533;&#65533;@&#65533;k&#65533;&#65533;&#65533;G&#65533;&#65533;Ax&#65533;O&#65533;&#65533;&#65533;&#65533;&#65533;=&#65533;x&#65533;0&#65533;%_  &&#65533;4P&#65533;&#65533;_ D&#65533;&#65533;&#65533;]!&#65533;W&#65533;&#65533;@@&#65533;&#65533;&#65533;h&#65533;
&#65533;#} R&#1075;~&#65533;&#65533;&#65533;G&#65533;&#65533;&#65533;&#65533;&#65533;^ W&#65533;@&#65533;s&#65533;p&#65533;1&#65533;&#65533;&#65533;  &#65533;*&#65533;&#65533;&#65533;&#65533;&#65533;&#65533;#2&#65533;&#65533;;D&#65533;&#65533;?&#65533;xs4&#65533;0&#65533;&#65533; &#65533;&#65533;&#1173;l&#65533;&#65533;)-{&#65533;U&#65533;8 d&#65533;)&#31347;&#65533;&#65533;&#65533;?&#65533; &#65533;s&#65533;&#65533;&#65533;mN&#65533;vB$d&#65533;&#65533;&#65533;&#65533;l^t&#65533;&#65533;&#65533;&#65533;&#65533;O%f&#65533;&#65533;
&#65533;&#1711;&#65533;v&#65533;f&#65533;."J#&#65533;2F &#65533;&#65533;i&#65533;&#65533;&#65533;lc"&#65533;P(&#65533;&#65533;&#65533; &#65533;&#65533;n&#65533;&#65533;&#65533;&#65533;&#65533;&#65533;&#65533;&#65533;&#65533;"&#65533;X&#65533;&#65533;^&#65533;Y&#65533;&#65533;o&#65533;
&#65533;&#65533;&#65533;Up&#65533;t&#65533;&#65533;&#65533;/G|&#65533;
O &#65533;&#65533;o&#65533;  &#65533;&#65533;&#65533;"&#65533;Dp% `j&#65533;%oi"	&#65533;&#65533;&#65533;&#65533; &#65533;!&#65533;[b&#65533;d&#65533;&#65533;&#65533;&#65533;2&#65533;g&#65533;!J&#65533;&#65533;&#65533;PW6&#65533;6o&#65533;P.[b"I&#65533;	&#65533;m&#65533;J&#65533;i`BNR&#65533;&#65533;&#65533;&#65533;&#65533;&#1194;&#65533;&#65533;&#65533;w&#65533;&#65533;H&#65533;&#65533;S&#65533;&#65533;%.&#65533;F0&#65533;&#65533;V M&#65533;&#65533;&#65533; &#65533;&#65533;&#65533;"d&#65533;&#65533;:F&#65533;I&#65533;$&#65533;"&#65533;&#65533;&#65533;&#65533;nt&#65533;&#65533;&#65533;&#65533;&#65533;`&#65533;!&#65533;&#65533;&#1542;&#65533;&#65533;&#65533;&#65533;5&#65533;2%z&#65533;D&#65533;&#1826;&#65533;&#65533;"i&Q0&#65533;&#65533; 8n&#65533;6&#65533;&#65533;&#65533;k &#65533;&#65533;&#65533;&#65533;&#65533;&#65533;/G&#65533;p&#65533;o&#65533;&#65533;&#65533;n&#65533;s&#65533;&#65533; 6a&#65533;&#65533;&#65533;&#65533;	&#65533;&#65533;o	B&#65533; A&#65533;8 &#65533;m&#65533;A&#65533;(&#65533;&#65533;&#65533;P&#65533;&#65533;&&#65533;&#65533;#&#65533;&#65533;&#65533;&#65533;Q&#65533;&#65533;&#65533;!r&D&#65533;&#65533;rot&#65533;!&#65533;so&#65533;xl#t&#65533;&#65533;,r&#65533;X&#65533;&#65533;&#944; &#65533;0#&#65533; &#1552;$a"&#65533;qc&@P6F[&#65533;
1"&#65533;L&#65533;&#65533;&#65533;&#65533;d1&#65533;7&#65533;-&#65533;$.2#e"&#65533;&#65533;&#65533;&#65533;j&#65533;8&#65533;$v&#65533;&#65533;&#65533;V&#65533;&#33709;s&#1418;&#65533;&#65533;&#65533;c>F&#65533;&#65533;J&#65533;t&#65533;&&#65533;&#65533;&#65533;	"&#65533;/&#65533;&#65533;&#65533;Dg%&#65533;O,&#65533;&#65533;&#65533;x.+Q&#65533;y &#65533;2n&#65533;&#65533;&#65533;+g1il`xznx6&#65533;w&#65533;i@&#65533;H&#65533;&#65533;"&#65533;P&#65533;&#65533;&#65533;%b6P&#65533;jc0&#65533;0n&#65533;&#65533;&#65533;&#65533;&#65533;&#65533;P-&#65533;XB&#65533;&#65533;&#65533;&#65533;&#65533;Q&#65533;&#65533;n!)o&#65533;&#65533;3+O&#65533;<s&#65533;45U&#65533;a&#65533;&#65533;4`&#65533;&#65533;"ks fs"rC*o&#65533;>3&#65533;.S72"&#65533;P&#65533;S&#65533;vO9"&#65533;&#65533; t&#65533;&#65533;&#65533; vo:&#65533;&#65533;&#65533;>2&F&#65533;$&#65533;;N&#65533;&#65533;!&#65533;&#65533; &#65533;&#65533;O&#299;<Gc&#1043;4&#65533;"=- =9&#65533;,~&#65533;H&#65533;>&#65533;&#65533;>&#65533;?sM&#65533;JN%&#65533;jg&#65533;&#778;^&#65533;&#65533;&#65533;R^&#65533;&#65533;@&#65533;c  s4G&#65533;&#65533;d-&#65533;B&#65533;&#65533;! &#65533;&#65533;l`&#65533;&#65533;IU&#65533;@!+&#65533;&#65533;&#65533;v.-&#65533; PC5&#65533;&#65533;&#65533;u&#65533;&#65533;!&#65533;&#65533;&#65533;&#65533;&#1182;&#65533;2&#65533;$guR.&#1688;&#65533;O&#65533;I.&#65533;&#65533; &#65533;?_B&#65533;n2Q4&#65533;&#65533;&#65533;&#1071;&#65533;A&#65533;8&#65533;2&#65533;k&&#65533;7b&#65533;&#65533;1&#65533;&#65533;&#65533;&#65533;p&#65533;1	&#65533;&#65533;&#65533;"&#65533;&#65533;&#65533;&#1425;	`&#65533;&#65533;&#65533;&#65533;7i&#65533; )&#65533;&#65533;&#65533;&#65533;&#65533;&v&#65533;!i&#65533;&#65533;@&#65533;#7B>O&#65533;P%$a$%&#65533;
@@&#65533;&#65533;S &#65533;t u$&#65533;$&#65533;@&#65533;Q&#65533;aP&#65533;&#65533;&#65533;SR&#65533;@  u;;&#65533;S&#65533;c
Sd` &#65533;&#65533;&#65533;a &#65533;@&#65533;@ X&#65533;U#&#65533;U&#65533;XuV&#65533;@ $&#65533;b&#65533;$&#65533;RUV&#65533;a&#65533;H&#65533;&#65533;&#65533;N@ HU&#65533;Y&#65533;&#65533;UX&#65533;&#65533;:`&#65533;:@ N&#65533;&#65533;&#65533;d&#65533;&#65533;A&#65533;aj&#65533;H&#65533;&#65533;&#65533;&#65533;&#65533;l&#65533;z&#65533;&#65533;&#65533;S&#65533;^&#65533;U^&#65533;^&#65533;&#65533;	
&#65533;2"L&#65533;&#65533;&#65533;&#65533;H&#65533;&#65533;&#65533;!TUW&#885;l&#65533;Ww&#65533;`quUq5UqUU&#65533;a!WkA&#65533;A^&#65533;
&#65533;!Bx@ PP&#65533;Z6[&#65533;uXk ]B`#&#65533;&#65533;&#65533;X&#65533;&#65533;fB&#65533;g{&#65533;gh&#65533;V:&#65533; &#65533;F &#65533;&#65533;I&#65533;B &#65533;&#65533;Pu\O&#65533;&#65533;WbjujWbb&#65533;b&#65533;`W&#65533;&#65533;ko&#65533;:V:v[&#65533;u[&#65533;!`&#65533;P&#65533;!N&#65533;ebH&#65533;&#65533;&#65533;&#65533;U &#65533; o&#65533;&#65533; &#65533;2c&#65533;\A%&#65533;&#65533;!&#65533; ``qWh#Wr'&#65533;r+&#65533;o7`&#65533;4"8wsbg#&#65533;&#65533;&#65533;&#65533;!Ne`&#65533;v &#65533;Vbi&#65533;k_b&#65533;&#65533; \uUWlB(` 0 mBY&#65533;&#65533;m&#65533;de&#65533;T&#65533;&#65533;&#65533;&#65533;V&#65533;Vos&#65533;u&#65533;&#65533;&&#65533;&#65533;X&#65533;q"tCw#` z-{&#65533;W{&#65533;h&#65533;2W%&#65533;s7V&#65533;"b4e#b j&#65533;`&#65533; y&#65533;&#65533;@\&#65533;@ &#65533;&#65533;j@as&#65533;%&#65533;&#65533;&#65533;&#65533;6&#65533;i&#65533;&#65533;cAVdK&#65533;ZV Dv &#65533;!X_&#65533;j%&#65533;&#65533;  &#65533; Q"&#65533;98|b|C&#65533;s&#471;{K&#1540;O&#65533;&#65533;g&#65533;&#65533;s&#65533;	&#65533;&#65533;ccX v&#65533; &#65533;&#65533;~&#65533;&#1478;&#65533;5"&#65533;[5"X&#65533;)&#65533; X @al9@m&#65533;c&#65533;wZb&#65533;&#65533;w&#65533;5]&#65533;}&#65533; Vn "&#65533;`&#65533;&#65533;l H&#65533;C&#65533;&#65533; &#65533;s&#65533;7&#65533;&#65533;&#65533;&#65533;X&#65533;W&#65533;&#65533;&#65533;L&#65533; &#65533;&#65533;Xs&#65533;x&#65533;&#65533;X&#65533;!" ``&#65533;&#65533;x|&#65533;x &#65533;` nV&#65533;Q&#65533; m&#65533; :&#65533;:&#65533;&#65533;5~b~!b~+&#65533;!t&#65533;z"&#65533;&#65533;&#65533;&#65533;&#65533;&#65533;iBYc@&#65533;X \y&#65533;&#65533;c&#65533;&#65533;&#65533;VX&#65533;w%&#65533;&#65533;VB &#65533;TB&#65533;&#65533;&#65533;&#65533;&#65533;&#65533;&#65533;&#65533;&#65533;&#65533;&#65533;&#65533;&#65533;&#1496;&#65533;&#65533;&#65533;&#65533;&#65533;.&#65533;&#65533;&#65533;I
&#65533;|&#65533;t&#65533;&#65533;4&#65533;&#1550;&#65533;&#65533;&#65533;&#65533;y&#65533;|&#65533;&#65533;&#65533;w&#65533;&#65533;&#65533;C&#65533;8&#948;2&#65533;&#65533;!>6ou&#65533;&#65533;[&#146;WBa&#65533;&#65533;&#65533;&#65533;%8&#1610;&#65533;
&#65533;&#65533;&#65533;&#65533;TQ jM&#65533;&#65533;&#65533;&#65533;c@`&#65533;&#65533;&#65533;&#65533;&#65533;!&#65533;&#65533;&#65533;j8@x &#65533;y&#65533;[&#1563;W&#65533;#z&#65533;&#65533;0	&#65533;&#65533; &#65533;&#65533;
&#65533;p@:&#65533;N&#65533;>&#65533;&#65533;&#65533; :z#:&#1701;&#65533;&#65533;&#65533;]&#65533;Jv&#65533;&#1446;oz&#65533;&#65533;&#65533;&#65533;&#65533;
8z :&#65533;&#65533;Z&#65533;&#65533;&#65533;&#65533;&#65533;z&#65533;&#65533;A&#65533;u&#65533;&#51239;U&#65533;
Pf&#65533;T&#65533;&#65533;x&#65533;&#65533;&#65533;e&#65533;&#65533;&#65533;D^&#65533;D&#65533;d&#65533;&#65533;&#65533;&#65533;p &#65533;:&#65533;&#65533;&#65533;&#65533;b!&#65533;&#1498;(@&#65533;Z&#65533;&#65533;&#65533;&#65533;&#65533;&#65533;`t@| &#65533;&#65533;&#65533;&#65533;&#65533;;&#65533;u&#65533;&#65533;&#65533;B`n@&#65533;@0 &#65533;&#65533;&#65533;~d&#65533;P zn?;&#65533;K&#65533;p@|`p&#65533;X&#65533;&#65533;c&#65533;&#65533;&#65533;s&#65533;&#65533;&#65533;x&#65533;&#65533;&#65533;&#65533;&#65533;!Z&R9&#65533;&#65533;o&#65533;&#65533;&#65533;"\&#65533;&#1708;1&#65533;&#65533;&#65533;&#65533;
&#65533;&#65533;&#65533;&#65533;iWlU`Y 
8Y&#65533;ux&#65533;&#65533;Z&#65533;&#65533;c&#65533;[dk \b&#65533;}&#65533;A&#65533;<&#65533;&#65533;@&#65533;a&#65533;|["&#65533;&#65533;Y &#65533;&#65533;%&#65533;&#1626;_&#65533;&#65533;fa &#65533; ",&#65533;#>&#65533;;&#65533;8&#65533;&#65533;&#65533;&#65533;&#65533;?@ L{d&#65533;&#65533;T&#65533;n&#65533;V&#65533;'|&#65533;unB&#65533;&#65533;`&#65533;+|&#65533;-&#65533;&#65533;&#65533;UnC&#1813;;&#65533;&#301;5&#65533;&#65533;&#65533;X[&#65533;Zxq&#65533;p&#65533;\C6d&#65533;Z&#65533;v&#65533;e &#65533;&#65533;&#65533;&#65533;:( x|&#65533;&#65533;&#65533;&#65533;&#65533;&&#65533;&#65533;&#65533;!&#523;&#65533;o&#65533;$&#65533;u`&#65533;&#65533;~&#65533;&#65533;	 &#65533;{<&#65533;&#65533;&#65533;&#65533;a<&#65533;&#65533;&#65533;&#65533;&#65533;&#65533;:&#65533;&#65533;Z@&#65533;&#65533;&#65533;z|&#65533;&#65533;`ZQ&#65533;&#295;&#65533;Y&#65533;&#65533;z&#65533;K&#65533;N@*`x n;:<eI&#1717;&#65533;&*&#65533; p9&#65533;"&#65533;Y&#65533;&#599;WD&#65533; &#65533;p
&#65533;&#65533;c8o&#65533;&#65533;~&#65533;6q&#65533;&#65533;&#65533;&#1825;&#65533;]&#65533; &#65533;0&#65533;&#65533;~AV&#65533;jk \=&#65533;[&#65533;
&#65533;&#1323;&#65533;&#65533;I&#1402;]&#1621;s&#65533;&#65533;&#65533;vo&#65533;&#65533;&#65533;&#65533;k&#65533;54&#65533;{  8&#65533;&#65533;&#65533;xsi[&#65533;&#65533;}&#65533;#&#65533;&#65533;&#65533;J&#65533;y&#65533;`&#65533;U&#65533;M&#65533;T|&#65533;&#65533;&#65533;&#65533;Z&#65533;\;&#65533;&#65533;kA!&#65533;&#65533;W%&#65533;&#65533;%8`&#65533;l&#65533;&#65533;&#65533; &#65533; 7&#65533; &#65533; &#65533;]&#65533;!&#65533;&#65533;	&#65533;U&#65533;&#65533;U&#65533;&#65533;&D`&#65533;&#65533;&#65533;P&#65533;&#677;pa&#65533;D&#65533;&#12517;#&#65533;fP&#65533;AaXah ?&#65533;@ &#65533;&#65533;&#65533;&#65533;&#65533;&#65533;c&#65533;L&#65533;&#65533;o&#65533;j&#65533;q&#65533;Wk&#65533;y&#65533;&#65533;u~ &#65533;~&#65533;&#65533;"&#65533;&#65533;&#527;<&#65533;A&#65533;&#65533;&#65533;&#65533;@&#65533; "J&#65533;&#954;&#65533;k!p&#65533;&#65533;&#65533;&#65533;&#65533;&#65533;&#65533;`ZU&#65533;&#65533;z&#227;&#65533;&#65533;U`&#65533;:&#65533;}&#65533;:&#65533;&#65533;&#65533;&#65533;y@~&#65533;b&#65533;&#65533;&#65533;&#65533;&#65533;\&#65533;&#65533;&#65533;&#65533;l*A9&#65533;&#65533;)&#65533;&#65533;6&#65533;&#65533;&#65533;&#65533;&#65533;	b&#65533;~X&#65533;&#65533;B&#65533;!&#65533;&#65533;&#65533;	&#65533;|	&#65533;&#65533;&#37186;&#65533;K &#65533;&#65533;+D&#65533;&#65533;A8
&#65533;&#65533;&#65533;a&#65533;{&#65533;&#65533;&#65533;&#65533;&#65533;&#65533;&#65533;]&#65533;	&#65533;d_&#65533;8&#65533;&#65533;Z &#65533;&#65533;&#65533;)&#65533;&#65533;&#65533;7"&#65533;&#65533;>&#65533;IY&#65533;E&#65533;`Ku[IY&#65533;&#65533;&#65533;}&#65533;&#65533;&#65533;v&#65533;&#65533;U&#65533;&#65533;Ja&#65533;&#65533;`&#65533;d&#65533;&#65533;!&#1947;&#65533;&#65533;}&#65533; @;&#65533;&#65533;!&#65533;` &#1309;&#65533;&#65533;&#65533;&#65533;&#65533;&#1908;&#65533;&#65533;&#65533;9&#65533;&#65533;K&#65533;&#65533;7&#65533;&#65533; b&#65533; d&#45159;G#&#65533;&#65533; &#296;&#65533; A&#65533;&#561; g&#65533;-X"@&#65533;&#65533;HU&#65533;-rY&#65533;&#65533;a&#65533;&#65533;&#65533;&#65533;&#65533;&#65533;&#65533;%&#65533;5k&#65533;&#65533;&#65533;&#65533;&#65533;&#51149;f>}&#65533;&#65533;&#65533;_&#65533;F(i&#65533;G&#65533;&#65533;&#65533;&#65533;&#65533;&#65533;i o(
x@&#65533;&#65533;j5f&#65533;crugD&#65533;?&#61242;&#65533;blZD:&#1542;h&#65533;&#65533;&#1780;e&#65533;i&#65533;&#447;lwn&#300;&#65533;&#65533;?8dLC&#65533;,&#65533;;&#65533;P&#65533;A&#65533;&#4309;&#65533;?&#65533;&#65533;pB&#65533;q[&#65533;2&#65533;G&#65533;&#65533;&#65533;&#65533;&#464;&#65533;3^[&#65533;~;&#65533;&#65533;&#1652;k&#1790;&#65533;&#65533;&#65533;J0w&#65533;&#65533;&#65533;wo&#65533;^7&#65533;&#1690;&#65533;.&#65533;&#65533;&#220;&#65533;`6&#65533;&#65533;&#65533;d&#65533;&#65533;_&#65533;&#65533;&#65533;&#65533;q&#65533;&#65533;&#65533;O&#65533;&#1661;{&#65533;$&#65533;&#65533;,&#65533;3=&#65533;*bT&#65533;'&#65533;&#65533;&#65533;&#65533;&#65533;&#65533;&#65533;3&#65533;	L&#1625; &#65533;B(L&#65533;&#65533;(&#65533;&#65533;&#65533;
!&#65533;&#65533;?]t[@xU&#65533;?&#65533;L$dV0&#65533; &#65533;?(&#65533;&#65533;?<L3M1&#65533;&#65533;&#65533;&#65533;&#65533;&#65533;?/l&#65533;#z&#65533;&#65533;?&#65533;&#65533;S&#65533;k&#65533;&#65533;C&#65533;?&#65533;\&#65533;y&#65533;Y%yR&#65533;G&#65533;t^`&#65533;&#65533;Tn&#65533;e&#65533;^~	f&#65533;b&#65533;&#65533; LP&#65533;3&#65533;(&#65533;&#65533;&#65533;?&#65533;0v2VL&#195;/&#65533;H&#65533;a&#65533;&#65533;P&#65533;X|&#65533;&#65533; 7P&#65533;&#65533;P&#65533;;7&#65533;&#1027;;! &#65533;I}0!&#65533;-&#65533;x`&#65533;&#65533;&#65533;H%$&#65533;&#65533;'=5R&#65533;&#65533;&#65533;`H&#65533;&#65533;**&#65533;4B&#65533;'0&#1632;S3&#65533;&#1584;&#65533;&#65533;P&#65533;+J9&#65533;j&#65533;#$&#65533;&#65533;8&#15668;&#65533;&#65533;&#65533;T&#65533;"&#65533;&#65533;&#65533;7&#65533;&#65533;h&#65533;g&#65533;&#65533;N&#65533;F&#65533;e&#65533;&#65533;&#65533;&#65533;W&#65533;Y&#65533;&#65533;3n*&#65533;&#65533;&#65533;_&#65533;\&#65533;V[w&#1541;&#65533;&#65533;&#65533;&#65533;&#65533;J&#65533;&#939;C6&#65533;#&#65533; f&#65533;C0&#1256;IL<&#65533;&#65533;&#65533;0fGd&#65533;&#65533;&#65533;&#65533;&#65533;&#65533;>&#65533;L'&#65533;&#65533;&#65533;&#65533;&#65533;"Jl&#65533;D)c&#65533;&#65533;r&#753;&#65533;&#65533;q&#65533;7&#65533;Tb3&#65533;1&#65533;v&#65533;&#65533;4&#65533;o&#65533;&#65533;&#65533;x&#65533;&#65533;&#65533;v1E)&#65533;&#65533;^}w&#65533;&#65533;&#65533;%&#65533;&#65533;&#65533; &#65533;{i,&#65533;U&#65533;y5&#65533;V&#65533;y&#65533;
&#65533;&#65533;<;&#65533;&#65533;4&#65533;`LH&#65533;&#65533;&#65533;j&#65533;&#65533;5t&#65533;^Q!L&#65533;&#65533;S&#65533;&#65533;&#65533;&#65533;&#65533;	&#1272;9&#65533;&#65533;&#65533;ym	v&#65533;&#65533; &#65533;!&#65533;J`HL,&#65533;&#65533;&#65533;? &#65533;&#65533;&#65533;lLw&#31893;&#23878;H&#65533;c&#65533;{&#65533;&#65533;&#65533;2&#296;&#65533;&&#65533;u`#&#712;/$&#65533;&#65533;b&#65533;(&#65533;Y&#65533;&#65533;`@A&#65533;&#65533;&#65533;%z(&#65533;&#65533;&#65533;B&#65533;&#65533;P J&#65533;:&#1809;&#65533;	s$R&#65533;#&#65533;J&#65533;&4&#65533;PB8)&#65533;&#65533;&#65533;!8&#65533;&#65533;$%2&#65533;PIx&#65533;&#65533;&#65533;$A&#65533;P&#65533;&#65533;&#65533;U&#65533;h&#65533;
&#1793;&#65533;&#65533;PQ&#65533;9&#65533;X&#65533; &#65533;&#65533;&#1024;:X&#1336;&#65533;&#65533;&#65533;&#65533;^&#65533;C&#65533;&#65533;&#65533;&#65533;&#65533;]&#65533;h&#571;T&#65533;&#65533; &#65533;&#65533;a[h(&#65533;&#65533;%&&#65533;&#65533;( v(&#65533;s&#65533;;^@;&#65533;#F&#65533;L: dt &#65533;&#65533;"0&#65533;&#65533; 
&#65533;&#65533;&#65533;7C@0i&#65533;@&#65533;4&#65533;nf&#65533;&#65533;&#65533;&#65533;&#770;&#65533;3&#65533;&#305;&#65533;&#65533;&#65533;Yk&#65533;&#194;] &#65533;6&#65533;&#65533;&#65533;w&#65533;&#1415;'&#65533;5P&#206;&#65533;N&#65533;&#65533;Mh &&#65533;#&#65533;#&#65533;&#65533;}&#65533;Db&#1155;&#65533;d!: ;5&#65533;&#65533;&#65533;&#65533;C&#65533;	&#65533;&#65533;&#65533;T.d6F&#65533; &#65533;G&#65533;&#65533;0&#65533;&#65533;J&#65533;&#65533;Q&#65533;7&#65533;'E&#65533;&#65533;&#65533;?rT&#65533;i&#65533;&#65533;&#65533;&#65533;&#65533;t &#65533;&#65533;&#65533;+&#65533;&#65533;!&#65533;&#65533;g&#65533;&#65533;&#1068;&#65533;5&#65533;&#65533;&#65533;4&#292;	(L&#65533;q&#65533;&#65533;<&#65533;13n &#65533;2&#65533;&#1542;&#1553;&#65533;&#65533;AC&#65533;g&#65533;&#65533;mC&#65533;:&#65533;&#65533;&#65533;A 4 &#65533;&#65533;1&#65533;&#1056;sh&#65533;h&#65533;	M&#65533;&#65533;&#65533;&#65533;h&#65533;&#65533;&#65533;&#65533;%A8&#65533;&#65533;X&#65533;&#65533;"&#65533;U&#65533;&#65533;&#65533;q@&#65533;A&#65533;D	&#65533;"&#65533;H&#65533;&#1545;M&#65533;!&#65533;&#65533;&#65533;,:&#65533;G]br&#65533;&#1040;&#65533;c&#65533;&#65533;%Zs&#65533;,&#65533;%3dKC@&#65533;&#65533;E\c&#598;;&#65533;r&#65533;X`&#65533;&#65533;Z&#65533;&#65533;#"/&#65533;&#65533;	&#65533;0d&#65533;&#65533;&#65533;q&#65533;&#65533;b&#65533;&#65533;&#1889;&#65533;@&#326;&#65533;C&#65533;A&#65533;	 &#65533;&#65533;&#65533;&#65533;-lqrV	&#65533;&#65533;%&#65533;&#65533;&#65533;r&#65533;(&#65533;&#65533;&#65533;:&#65533;!&#65533; &#65533;&#65533;&#65533;\V&#65533;&#65533;d &#65533; &#1568;	I &#65533; &#65533;K&#65533;&#65533;&#65533;&#65533;&#65533;W\7/	&#65533;&#65533;or&#65533;&#65533;&#65533;
&#65533;?&#65533;M&#65533;Z&#65533;E&#1173;{&#655;&#65533;N&#65533;*&#65533;H$(M&#65533;W&#65533;&#65533;&#65533;&#65533;
&#65533;u&#65533;Q&#65533;]hC:W'p&#65533;L&#65533; ,&#65533;\&#65533;&#65533;&#65533;.&#65533;4&#65533;P36&#65533;0&#65533;{&#65533;&#65533;$&#65533;&#65533;&#65533;&#65533;"g3&#65533;h&#65533;5&#65533;&#65533;'d`&#65533;&#65533;F&#65533;<&#65533;&#65533;<*&#65533;u2&#65533;+(&#65533;&#65533;&#65533;P	& bBZ&#65533;6H&#65533;&#65533;&#53088;@&#65533;&#65533;&#65533;1b&#65533;j&#65533;1bb&#65533;&#65533;?&#65533;G K&#65533; &#65533;xh	\E&#65533;&#1184;&#65533;G&#65533;G3<&#65533;&#65533;d&#65533;8&#65533; &#65533;&#65533;&#65533;X,=D	b&#65533;(&#65533;*&#65533;rT]D8T&#65533;&#65533;]&#65533;_&#65533;A&#65533;&#65533;x&#65533;&#65533;F&#65533;&#65533;f(&#183;&#65533;d.&#65533;&#65533;VYBpd &#65533;&#65533;x&#65533;iqnB&#65533;?&#65533;&#65533;J&#65533;
&#65533;&#65533;<F&#65533;&#65533;!&#65533;&#65533;ht=&#65533;Y0&#65533;c&#65533;hM&#65533;&#65533;&#65533;&#65533;&#65533;&#65533;&#65533;&#65533;v&#14725;&#65533;&#65533;&#65533;&#65533;8&#65533;&#65533;c&#65533;:Iu&#65533;;Hoy&#65533;`Y&#65533;&#65533;J&#65533;&#65533;FL &#65533;&#65533;&#65533;>&#65533;&#65533;LNI9&#65533;&#65533;(&&#65533;&#65533;&#65533;&#65533;&#65533;&#65533;&#1917;aX(&#65533;W&#65533;&#65533;&#65533;~h&#1709;&#65533;&#65533;&#65533;&#65533;.&#65533;&J&#65533;rm9&#65533;@&#65533;(30I&#65533;i	&#65533;&#65533;&#309;@&#65533;PL&#65533;&#65533;&#65533;4&#65533;J&#65533;&#65533;/&#65533;{gz&#65533;&#65533;&#65533;  &#65533;&#65533;k&#65533;&#65533;1IL&#65533;&#65533;&#65533;M &&#65533;&#65533;	3 L&#65533;&#65533;&#65533;6F=&#65533;P<&#65533;#0A&#65533;&#65533;=&#65533;N
&#65533;&#65533;&#65533;&#65533;&#65533;&#65533;&#65533;`&#65533;&#65533;#&#65533;&#65533;&#65533;
 qD &#65533;x~/&#65533;A&#65533;&#65533;&#65533;S%&#65533;&#518;&#65533;D&#65533;L&#65533;&#65533;&#65533;/&#65533;&#65533;{G&#65533;&#65533;&#65533;&#65533;p&#1281;T&#65533;N &#65533;a&#65533;J&#65533;4&#65533;H&#65533;&#65533;&#65533;eC,2lKLp&#187;&#65533;&#65533;&#65533;&#65533;&#65533;&#65533;Q&#65533;q&#65533;&#65533;!"&#65533;VL&#65533;&#65533;&#65533;&#65533;r:&#65533;&#65533;&#65533;&#65533;&#65533;&#65533;&#65533;1Z"
&#1722;&#65533;,&#65533;x$&#65533;&#65533;X!&#65533;&#65533;&#65533;&#1051;&#65533;&#65533;&#65533;N&#65533;&#65533;5 &#65533;	&#65533;.&#65533;&#65533;&#65533;&#65533;Q"&#65533;&#65533;&#65533;&&#65533;&#65533;#&#65533;S&#65533;S{&#65533;g1&#1635;#&#65533; ) 
&#65533;o&#65533; &#65533;&#65533;&#65533;gJ&#65533;<&#65533;&#65533;R!c&#65533;p&#65533;r&#65533;&#65533;&#65533;,&#65533;m9&#1312;&#65533;&#65533;pv&#2026;&#65533;7&#65533;a&#65533;5&#65533;'vo=8&#65533; JH&#1031;&#65533;,&#65533;"&#65533;&#65533;&#65533;2Z"	^&#65533;"l#G+&#65533;p&#65533;&#65533;&#65533;	iH&#65533;&#65533;&#65533;J&#65533;&#65533;&#65533;Vz&#65533;#&#65533;S&#65533;	&#65533;o9&#65533;&#65533;&#65533;0&#65533; &#65533;&#65533;^&#65533;&#65533;L&#65533;E&#65533;&#65533;F1&#65533;'`<&#65533;1P&#65533;&#65533;8&#65533;{&#65533;&#65533;~&#65533;&#65533;&#65533;&#65533;&#65533;`~#L&#65533;P[r`w &#65533;&#65533;p &#65533;&#65533;D&#65533;[&#65533;1bq&#65533;&=PO&#65533;&#65533; 1&#65533;b&#65533;&#65533;?J&#65533;&#65533;	#UN&#65533;L&#65533;p&#65533;&#65533;&#65533;&#65533;S&#65533;&#65533;?&#65533;P$&#65533;&#65533;*%&#65533;)&#65533;@	&#65533;&#65533;>&#65533;bq&#65533;U&#65533;&#65533;.&#65533;&#65533;&#65533;&#65533;&#65533;c^&#65533;TwwQ&#65533;fV&#65533;-&#65533;&#65533;Vr&#65533;(H&#65533;#8&#65533;C0&#65533;Vt&#65533;&#65533;&#65533;8g&#65533;07O.GC4"&#65533;&#65533;` Gf&#65533;&#65533;&#65533;04Ptb&#65533;)&#65533;	 &#65533;u?p
&#65533;&#65533;&#65533;

;n&#65533;*&#65533;&#65533;z&#65533;&#65533;z&#65533;3&#65533;,P	zT	 &#65533;`&#65533;{/F%&#65533;t&#65533;5&#65533;3o11&#65533;	P&#65533;&#65533;|&#65533;pZ&#65533;3~&#65533;#&#65533;&#65533;n0&#65533;7.X}y&#65533;7&#1255;&#65533;&#65533;&#65533;7&#65533;&#65533;k@"= p=&#65533;)B&#65533;&#65533;&#65533;&#65533;&#65533;'&#65533;&#65533;$plf&#65533;CB&#65533;&#65533;C&#65533;&#65533;	&#65533;
&#65533;&#65533;&#65533;&#65533;&#65533;`k&#65533;$&#65533;`&#65533;;&#65533;&#65533;&#65533;L&#65533;&#65533;{Y&#65533;&#65533;'&#65533;oeep &#65533;0&#65533;&#65533;&#65533;
&#1952;M&#65533;&#65533;&#65533;&#65533;L&#65533; &#65533;;&#65533;&#65533;[&#65533;V&#65533;1&#65533;;&#65533;a&#65533;&#512;&#65533;&#65533;\&#65533;&#65533;$&#65533;&#65533;`r`
$0L	}&#65533;&#65533;x&#65533;&#65533;P&#65533;	4a&#65533;
f`?-&#65533;	&#65533;Pk&#65533;)&#65533;*&#65533;u&#65533;P&#65533;&#65533;
ny&#65533;&#65533;?h&#518;&#65533;&#65533;&#65533;
Gv&#65533;&#65533;Rc&#65533;<I6&#65533;P@Z&#65533;&#65533;&#65533;"&#65533;
> 
&#65533;b.*D&#65533;D&#65533;p[&#65533;&#65533;z&#65533;&#65533; &#65533;&#65533;B&#65533;&#65533;vL/X&#65533;.B&#65533;-^!BdJ&#65533;&#65533;&#65533;s&#65533;&#65533;d~kU'2R' &#65533;r&&#65533;C&#65533;&#65533;4y&#65533;0&#65533;&#65533;&#65533;
&#65533;&#65533;S1%i&#65533;&#65533;&#65533;'&#65533;&#540;(&#65533;%f&#65533;&#65533;H&#65533;&#65533;&#65533;&#65533;9G&#65533;8&#65533;@&#65533;1q&#65533;&#65533;&&#1420;&#65533;IH&#65533;EH&#65533;k&#65533;C4&#65533;P&#65533;t&#65533;& r&#65533;Z&#65533;&#65533;Q7&#65533;!&#65533;&#65533;&#65533;&#65533;&#65533;!&#65533;&#1503;&#65533;&#65533;&#65533;y&#65533;]50&#65533;r"B&#65533;&#65533;&#65533;&#65533;p&#65533;&#1295;&#65533;&#65533;=&#65533;&#65533;B&#65533;B&#65533;!x&#65533;&#65533;&#182;&#65533;	&#65533;m
&#65533;
a&#65533;\^!&#65533;${&#65533;&#65533;p"&#65533;2!&#65533;$&#65533;j I&#65533;&#65533;`&#65533;0$&#65533;l &#65533; &#65533;?&#65533;F&#65533;&#65533;1&#65533;&#65533;&#65533;		zf&#65533;^Pi&#65533;&#65533;&#65533;&#65533;&#65533;&#65533;&#65533;&#65533;&#65533;a2PB&#65533;'0/&#65533; &#65533;Ky&#65533;	am
0a.&#65533;&#65533;C&#65533;&`"a>H$&#65533;
"&#65533;&#65533;$Z&#65533;&#65533;%D&#1094;&#65533;B0@l9&&#65533;&#65533;>%&#65533;A>b4&#65533;
&#65533;&#65533;+z	*}&#65533;&#65533;p/:@ &#65533;p	&#65533;&#65533;^!	&#65533;qW&#65533;	I&#65533;yaB -&#65533;&#65533;`&#65533;&#65533;&#65533;&#65533;&#65533;yCrw&#65533;&#65533;i&#65533;mb&#65533;&#65533;&#65533; 2P1P&#65533;kR8&#65533;a'&#65533;w(&#65533;&#65533;/&#65533; y&#65533;7j =CP&#65533;&#65533;
&#65533;&#65533;&#65533;&#65533;w_&#65533;_P_^&#65533;@&#65533;&#65533;l&#65533;3&#65533;&#65533;&#65533;&#65533;&#65533;{&#65533;&#1694;>&#65533;&#65533;&#65533;YX|&#65533;M&#65533;&#65533;0&#65533;Z%b!@&#65533;&#65533;{C&#65533;&#65533;x9&#65533;&#65533;n&#65533;&#65533;a&#65533;#:&#65533;=&#65533;&#65533;&#65533;&#65533;S9C&#65533;&#65533;!&#65533;#&#65533;&#65533;&#65533;&#65533;P!&#65533;&#65533;&#65533;$&#65533;&#1526;&#65533;&#65533;&#65533;&#65533;&#1249;

x&#65533;&#65533;&#1475;=&#65533;&#65533;B 	B&#65533;&&#65533;M&#65533;Q&#65533;a&#65533;&#65533;&#65533;&#65533;&#65533;A&#65533;%,)&#65533;# ep&#65533;B&#65533;&#65533;&#65533;&#65533;&#65533;H&#65533;0&#65533;_1A&#65533;&#65533;&#65533;i&#65533;T&#65533;&#65533;&#65533;&#65533;&#65533;&#65533;Q&#65533;E(0&#65533;PK&#65533;&#65533;r&#65533;&#65533;&#65533;]&#65533;&#65533;&#65533;_&#65533;@&#65533;&#65533;&#65533;&#65533;`%&#1207;&#65533;&#65533;&#65533;)Xd>&#65533;
&#65533;&#65533;B&#65533;&#65533;&#134;&#65533;&#65533;*&#65533;?UPk&#65533;&#65533;&#65533;$ D&#65533;&#1568;Z&#65533;&#65533;&#65533;p&#65533;p&#65533;&#65533; 	&#65533;&#65533; &#3713;&#65533;h	1&#65533;^16y&#65533;&#65533;&#65533;&#65533;q&#65533;&#65533;0{H &#65533;&#65533;e3&#65533;&#65533;&#65533;&#65533;&#65533;`&#65533;&#65533;&#65533;6&#65533;&#65533;&#65533;/&#65533;E'vb&#65533;]e=&#65533;&#903;=`	&#65533;y-  a&#65533;&#65533;D&#65533;&#65533;P:&#65533;&#65533;{&#65533;0&#65533;hT 	&#65533;y1&#65533; &#65533;0z&#65533;P&	&#65533;s#&#65533;&#65533;&#65533;F&#65533;&#65533;`&#65533;&#65533;j&#65533;&#65533;&#65533;Z2&#65533;&#65533;&&#65533;&#65533;&#65533;&#1744;&#65533;&#65533;!T&#65533;&#65533;&#65533;v&#65533;&#65533;J&#65533;&#65533;&#65533;
	&#65533;
&#65533;&#65533;U!	)\&#65533;&#65533;=&#65533;.{=&#65533;x&#65533;1&#65533;&#65533;3&#65533;&#65533;]pa&#65533; 2&#65533;&#65533;&#442;'|&#65533;D&#65533;m&#65533;&#65533;j&#65533;;y&#65533;&#65533;&#65533;2&#1409;4.JH&#65533;&#1075;R<&#65533;U&#65533;%&#530;K&#65533;&#65533;&#1588;H&#65533;&#65533;&#65533;&#65533;	&#65533;&#65533;;W X&#65533;&#65533;^&#65533;MW \p-&#65533;o&#65533; #&#65533;&#65533;qt"&#65533;&#65533;A`B&#65533;!&#65533;7&#65533;e&#65533;B&#65533;` X&#65533;XH&#1344;&#65533;L`L&#65533;X&#65533;&#65533;z&#65533;&#65533;&#65533;&#65533;&#65533;&#65533;)f&#65533;&#65533;&&#65533;&#65533;{&#65533;L&#65533;&#65533;&#65533;&#65533;9&#65533;&#65533;E"&#65533;&#65533;&#65533;&#65533;{&#65533;J&#65533;&#65533;&#65533;&#65533;&#65533;&#65533;&#65533; &#65533;&#65533;&#65533;j|&#65533;&#65533;p&#65533;&#65533;&#65533;&#65533;0&#65533;&#65533;=&#65533;&#65533;1&#65533;11&#65533;0 M&#65533;&#65533;@	&#65533;&#65533;w@&#65533;&#65533;T&#65533;&#65533;&#65533;&#65533;.&#65533;0&#65533; &#65533;&#65533;O&#1731;&#65533;&#65533;&#1363; &#65533;J(&#65533;&#65533;&#65533;6\&#65533;1%@ &#65533; =C0PsP:&#65533;&#65533;&#65533;y&#65533;&#65533;@_8i&#65533;&#65533;&#65533;&#65533;	&#65533;#&#65533;a&#65533;QK&#65533;:M&#1937;YcB&#65533;N&#65533;&#65533;IbknI&#656;&#65533;&#65533;&#65533;~!&#65533;&#65533;"L+&#65533;&#65533;+J^Q!&#1555;#A,9{&#65533;&#65533;K&#65533;&#65533;&#65533;\5#&#65533; 2|&#65533;80a&#65533;Ot&#65533;&#65533;	&#65533;&#65533;&#65533;P[&#65533;&#65533;]&#65533;&#65533;n>&#65533;	1Q&#65533;Ae&#65533;@6&#65533;%P%QmH&#65533;'&#65533;&#65533;&#65533;<&#65533;&#65533;Y&#65533;%H&#65533;&#65533;&#65533;^!1&#65533;1L&#65533;&#65533;8&#65533;&#65533;0&#65533;&#65533;p&#65533;&#65533;S&#65533;Z&#65533;4&#65533;	puBv&#65533;&#65533;0`r|&#65533;&#270;&#65533;V/&#65533;&#65533;&#65533;e&#65533;&#516;&#65533;&#542;L&#65533;ePl@&#65533;&#65533;&#65533; '&#65533;l&#65533;&#65533;&#65533;&#535;&#65533;&#65533;	&#65533;&#65533;wY&#65533;&#65533;=V&#65533;d&#65533;&#65533;1&#65533;&#65533;&#65533;:&#766;k&#65533;01&#65533;&#65533;h&#65533; &#65533;&#65533;&#985266;&#65533;&#65533;0
&#65533;&#65533; &#65533;&#65533;H&#65533;@&#65533;&#65533;0A
&#65533;0&#65533;@ &#65533;&#65533;)<&#65533;&#65533; &#65533;&#65533;	)&#65533;>
&#65533;S<0g&#65533;d [&#65533;U&#65533;&#1161;&#65533;&V&#65533;&#65533;w&#65533;cPO&#65533;&#65533;&#65533;dSddi&#65533;&#65533;&#65533;a&#65533;Z-&#65533;&#65533;&#65533;&#65533;^ab&#65533;&#65533;&#65533;a&#65533;W&#65533;|&#65533;&#65533;&#65533;&#65533;p &#65533;&#65533;H&#65533;p&#65533;`	
 
&#65533;&#65533;(&#65533;Xq &#65533;a)&#65533;&#65533;&#65533;a8&#65533;a|&#65533;&#65533;&#65533;}&#65533;m&#65533;)&#65533;&#65533;/@&#65533;&#65533;(&#65533;'&#65533;&#65533;qKd
(`&#65533;4&#65533;m&#65533;&#65533;&#1527;5}|&#65533;!&#65533;8&#65533;&#65533;i&#65533;HI&#65533; &#65533;&#65533;&#65533;&#65533;2&#65533;&#65533;&#65533;&#65533;&#65533;4&#1425;Y&#1392;&#65533;&#65533;&#65533;&#65533;X&#65533;&#65533;&#65533;&#65533;e&#65533;]&#65533;&#65533;LK%&#65533;P&&#65533;8Yi&#65533;&#65533;4&#65533;0&#65533; #&#65533;1'&#65533;G|&#65533;qv0'&#65533; )^1)&#65533;&#65533;&#65533;&#65533;p&#65533;&#65533;&#65533;&#65533;&#65533; &#65533;
&#65533; &#65533;]&#65533;&#65533;x&#65533;&#65533;e&#65533;&#65533;B0&#65533;B&#65533;~&#65533;{A4&#65533;@&#65533;Wp&#65533;&#65533;`&#662;&#65533;&#65533;&#65533;&#65533;j&#65533;&#65533;&#65533;p&#1716;&#65533;&#65533;&#65533;z&#65533;&#65533;&#830;&#65533;&#65533;DP&#65533;&#65533;}&#1786;&#65533;t0&#65533;0A&#65533;>&#65533;&#65533;&#65533;&#65533;0A&#65533; &#1838; &#65533; &#65533;&#65533;&#65533; &#65533;CC&#65533;4vp&#65533;=&#65533;G&#65533;&#432;a&#65533; 0&#65533;|&#819;6&#65533;OH&#65533;40&#65533;&#65533;&#65533;&#65533;b&#65533;sP&#65533;&#65533;&#65533;1q&#65533;pO&#65533;O`&#65533;U,&#65533;&&#65533;&#65533;&#65533;&#65533;&#65533;4&#65533;&#65533;@&#65533;%	{p&#65533;1!&#65533;(&#65533;T&#65533;&#65533;.&#65533;8&#65533;I&#65533;{&#65533;&#65533;&#65533;&#462;^&#65533;7A&#65533;&#65533;&#65533;Q&#65533;$&#65533;l&#65533;&#65533;#1&#65533;&#65533;&#65533;"&#65533;2&#65533;e&#65533;S&#65533;44&#65533;q&#65533;&#65533;N&#65533;GL%O&#65533;&#65533;c&#65533;;{0
W&#65533;]&#65533;j&#65533;!|&#65533;&#65533;&#65533;&#65533;FO,&#65533;V&#65533;(MX&#65533;&#65533;&#65533;*&#65533;&#65533;	&#65533;P&#65533;&#65533;&#65533;YM&#65533;&#65533;j.&#65533;&#65533;&#65533;;&#65533;&#65533;3&#65533;Q&0&#65533;&#65533;&#65533;&#65533;G 8&#65533;&#65533;a&#65533;&#65533;&#65533;&#65533;r #h&#65533;7&#65533;	&#65533;<)!&#65533;&#65533;&#65533;lplpx&#65533;&#65533;&#65533;&#65533;&#65533;&#65533;&#65533;&#65533;&#65533;&#65533;&#65533;&#65533;&#65533;&#65533;&#65533;l&#65533;f&#65533;I&#65533;1&#65533;&#65533;&#65533;&#65533;&#65533;W&#65533;&#65533;l&#65533;0&#65533;&#65533;&#65533;&#65533;L&#237;&#65533;&#65533;{0 /&#65533;&#65533;&#65533;&#65533;L,1 &#65533;? &#65533;&#65533;&#65533;&#65533;D0&#65533;&#65533;&#65533;S&#65533;&#65533;0&#65533;&#65533;&#65533;&#65533;@&#65533;`:&#65533; &#65533;0&#65533;&#65533;&#65533;s&#65533;l&#65533;	&#65533;d9C"c&#21038;!&#65533;&#65533;&#65533;P>f &#65533;&#65533;F @ |`&#65533;&#65533;&#65533;&#65533;L &#65533;&#65533;&#1605;&#65533;,(&#65533;&#65533;B&#65533;>&#65533;Q&#65533;D&#65533;-^&#65533;&#65533;&#1663;0jf&#65533;X&#65533;&#65533;C&#65533;&#65533;2&#65533;+&#65533;$&#146;&#65533;&#65533;&#65533; &#65533;&#65533;&#65533;&#65533;&#65533;&#65533;&#65533;NAU&#65533;&#65533;X&#65533;&#65533;&#65533;&#65533;&#65533;
&#65533;&#65533;7MN9&#65533;P&#65533;{&#65533;&#65533;&#65533;&#65533;&#65533;g&#65533;u&#65533;C&#65533;DN'L&#65533;0Uu&#65533;?&#65533;HI&#65533;&#65533;&#65533;&#65533;?<N0$&#65533;aZ&#65533;&#65533;<&#65533;&#65533;;A&#65533;&#65533;iF&#65533;5&#65533;&#65533;&#65533;l&#65533;.&#65533;$&#65533;H&#65533;da&#65533;&L&#65533;&#65533;aB&#65533;M2&#65533;23f&#65533;&#65533;P&#65533;L(&#65533;h&#675;+zXh&#65533;&#65533;&#65533;&#65533;&#65533;8&#65533;(Y&#65533;l&#1717;mO,3BP&#65533;#&#65533;&#65533;&#65533;&#65533;k&#65533;
B@(&#65533;&#65533;&&#65533;&#65533;&#65533;`&#65533; *9(&#65533;k&#1607;&#65533;&#65533;&#65533;A&#65533;&#65533;/
t&#65533;E3U+&#65533;&#65533;j&#65533;&#65533;&#65533;&#65533;WfwA6l&#65533;&#65533;V&#65533;&#65533;1A&#65533;&#65533;&#65533;&#65533;&#65533;&#65533;C'&#65533;,A&#65533;,&#65533;&#65533;"&y&#65533;&#65533;[
&#65533;&#65533;!4&#65533;&#65533;&#65533;[*&#65533;$&#65533;C&#65533;&#65533;&#65533;L0|&#65533;FAh&#65533;&#65533;&#65533;Q&#65533;&#258;Pdh&#65533;&#65533;&#65533;)&#65533;&#65533;&#65533; &#65533;: @&#65533;Y&#65533;B&#65533;&#65533;&#65533;&#65533;"Ac&#65533;&#65533;9  %&#65533;F&#65533;&#65533;~P&#65533;j&#65533;^J&#65533;&#65533;&#65533;&#65533;d&#65533;&#65533;,&#65533;&#65533;|&#65533;%&#65533;l|  &#65533;!t&#65533;&#65533;>&#65533;1c&#65533; &#65533;&#65533;&#65533;&#65533;y&#65533;6A%&#65533;&#65533;&#65533;\Q&#213;&#65533;&#65533;&#65533;&#65533;&#65533;&#608;&#65533;&#65533;Fz4&#65533;&#65533;&#65533;&#65533;S&#65533;Lb&#65533;%&#65533;&#65533;i"5&#65533;&#65533;A&#65533;&#65533;:&#65533;&#831;V&#65533;&#65533;&#65533;&#65533;&#65533;&#65533;#&#65533;&#65533;^x&#65533;&#65533;!&#65533;FJ&#65533; )~&#181;&#65533;(&#65533;&#65533;&#65533;(&#65533;&#1581;&#65533;PD
&#65533; O&#65533;&#65533;@&#65533;@1&#65533;&#65533;&#65533;&#65533;&#65533;*s&#65533;&#65533;&#65533;0	\s&#65533;)&#65533; &#65533;]&#65533;&z&#65533; *&#65533;&#65533;&#65533;&#65533;&#65533;&#65533;&#65533;8r&#65533;P&#65533;&#1569;&#65533;O&#65533;&#65533;
&#65533;/&#65533;&#65533;&#65533;\`&#866;Y&#65533;e9&#65533;&#65533;&#1070;&#65533;&#65533;&#65533;&#65533;c&#65533;&#65533;&#65533;S&#65533;B&#65533;P&#65533;&#65533;&#65533;&#65533;&#65533;&#1016;&#65533;&#65533;#Xe&#65533;&#65533;`&#65533;?&#65533;&#65533;;&#918;&#65533;&#65533;A&#65533;B&#65533;'&#65533;pG&#65533;&#65533;&#65533;&#338;L&#65533;)&#65533;&#328;&#65533;Q&#65533;+&#65533;&#65533;&#65533;&#65533;&#65533;e&#65533;&#65533;&#65533;&#65533;t[&#65533;&#65533;&#65533;E:$"b Y&#65533;d(fr&#65533;&#65533;q&#65533;&#65533;* &#65533;+&#65533;,R&#65533;+$Y&#65533;
=f&#65533;&#65533;&#65533;&#65533;yHiB=&&#65533;@^&#65533;&#65533;X&#65533;&#65533;A&#525;&#65533;&#65533;J/y&#65533;f&#65533;X0&#65533;&#65533;6U1&#65533;
&#65533;&#65533;nM0&#196;|D&#65533;&#65533;&#65533;&#65533;&#65533;&#65533;fh&#65533;"&#65533;w&#65533;&#65533;}&#65533;&#65533;Or9&#65533;"&#65533;'&#65533;&#65533;R&#65533;0&#852;&#65533;&#65533;&#65533;_$&#65533;&#992;&#65533;&#65533;&#65533;,5&#65533;(&#65533;4&#65533;&#65533;'":&#65533;&#65533;&#65533;&#65533;&&#65533;&#65533;p&#65533;&#65533;&#65533;9_6zJ&#65533; &#65533;&#65533;g&#65533;&#65533;&#658;&#65533;&#65533; &#65533;&#65533;8&#65533;8@&#65533;&#65533;G&#65533;A&#65533;o&#65533;
b&#65533;I&#65533;q p&#65533;	&#65533;#mxBP8&#65533;/"&#65533;&#65533;N7&#65533;&#65533;&#65533;&#65533; C&#65533;(@&#65533;!\B7&#65533;&#65533;?&#65533;1&#65533;&#65533;&#65533;@Y~Tf,&#65533; &#65533;FR&#65533;jt&#65533; &#24591;|&#65533;&#65533;&#65533;0F&#65533;&#65533;zP9E&#65533;&#65533;&#65533;&#1896;P&#65533;A4DlY&#65533;&#65533;&#65533;&#65533;+&#65533;&#65533;HhX&#65533;&#65533;6&#65533;&#1133; *B&#65533;&#65533;4A&#65533;D&#65533;QA&#65533;&#65533;&#65533;&#65533;&#65533;F&#65533;&#65533;&#65533; L4&#65533;&#65533;&#65533;d&#65533;C`&#65533;B&#65533;cM@6A&#65533;I&#1544;&#65533;&#65533;&#65533;&#65533; &#65533;
Ox&#65533;&#65533;@P&#65533;&#65533;L&#65533;&#65533;?0&#65533;!2&#1542;1&#65533;&#65533;&#65533;&#65533;n!t2&#65533;&#65533;&#768;&#65533; &#65533;N&#65533;&#65533;&#65533;?L&#65533;&#65533;!%&#65533;&#784;M6&#65533;@&#770;&#65533;&#65533;&#65533;&#964;f&#65533;&#65533;K&#65533;&#65533;&#65533;&#65533;&#65533;&#65533;&#65533;&#65533;&#65533;dS&#65533;&#65533;&#1319;:5&#65533;&#44356;&#65533;T@A0N&#65533;&#65533;y&#65533;?&#65533;&#65533;x&#65533;&#65533;&#65533;&#65533;|''&#1289;w&#65533;&#65533;'&#65533;gA&#65533;&#65533;O$%,y&#65533;dT%S&#65533;C&#65533;B!&#65533;P&#65533;&#65533;&#65533; 1xAj&#65533;&#1090;&#65533;&#610;&#65533;\fb.&#660;t\&#65533;Id
&#65533;D&#65533;&#65533;@aA<&#65533;)&#65533;"4 iN&#65533;5&#65533;&#65533;&#65533;&#65533;7&#65533;I&#65533;&#65533;&#65533;&#65533;&&#65533;PNA&#65533;&#65533;h@&#65533;G&#65533;&#65533;&#65533;"&#65533;7h$&#65533;&#65533;&#65533;&#65533;@&#1616;Or&#65533;&#65533;\&#65533; -&#65533;D6L` ,&#65533;[&#65533;&#65533;Bx 9&#65533;N&#65533;'&#65533;&#65533;!;&#65533; ?p$D}&#65533;&#65533;&#536;D&#65533;l&#65533;`&#65533;&#65533;&#65533;&#238;"&#65533;P$&#65533;P b,&#65533;E&#65533;]&#65533;&#65533;
&#65533;F&#65533;.!&#65533;&#65533;c&#65533;,&#1782;&#65533;&#65533;&#65533;~&#65533;?&&#65533;&#65533;&#65533;IG:&#65533;&#65533;C&#296;&#65533;?&#65533;&#65533;H&#65533;&#65533;&#65533;&#65533;]H$&#65533;&#65533; E`&#65533;J&#65533;{(&#65533;P&#65533;W8@&#65533;6L!Rx&#65533;&#65533;&#65533;d&#65533;
 &#65533;9F &#252;&#65533;&#65533;&#65533;`}&#65533;&#65533;O&#65533;&#65533;	&#65533;
&#65533;&#1801;&#65533;&#65533;&#65533;N&#65533;&#65533;&#65533;(&#65533;&#65533;`&#65533;F$ &#65533;I$&#65533;&#65533;b)1&#65533;[&#65533;M&#530;&#65533;t&#65533;&#65533;/$&#65533;&#65533;B&#65533;Qm&#65533;"&#65533;	&#65533;&#65533;G&#65533;&#65533;&#65533;4".&#65533;"&#65533;_&#65533;&#65533;&#65533;H&#65533;lx!F&#65533;i&#65533;&#65533;&#65533;x&#65533;&#65533;!&#65533;&#65533;o&#65533;"&#65533;&#65533;&#65533;`!&#65533;1&#65533;n&#65533;&#65533;60"#&#65533;q&#282;#&#65533;&#65533;5d&#65533;Y&#65533;	> ?^&#65533;&#65533;v"&#65533;t0'&#65533;C&#65533;&#665;(&#65533; >&#65533;
&#65533;&#65533;&#65533;a	* <&#65533;
]&#65533;r8&#65533;&#65533;&#65533;P&#65533;;|0&#65533;&#65533;Ax&#65533;&#65533;&#65533;'t&#65533; X&#65533;f"&#65533;&#65533;&#65533;l&#65533;&#65533;&#65533;&#65533; &#65533;&#1060;&#65533;h8 N&#65533;V&#65533;C. Hh&#65533;&#65533;&#65533;&#918;&#65533;&#65533;&#65533;hi4 &#65533;&#65533;&#65533;\&#65533;&#65533;qc&#65533;&#65533;&#65533;52$&#65533;&#65533;&#65533;,m&#65533;H &#1520;ay&#65533;&#65533;&#65533;:&#65533;&#65533;[&#65533;2W&#65533;&#65533; &#65533;&#65533;&#65533;D &#65533;&#65533;Z`&#65533;&#65533;&#65533;0La&#65533;&#65533;&#65533;>&#65533;^&#65533;&#65533;c&#65533;q&#65533;&#65533;&#65533;-(\(&#65533;&#65533;&#65533;1&#65533;&#65533;&#65533;l&#65533; &#65533;&#65533;0J&#65533;cd+&#65533;&#65533;BN&#65533;&#65533;1"&#65533;&#65533;&#65533;)&#65533;&#65533;&#65533;&#65533;C&#65533;D	..&#65533;&#65533;&#65533;&#65533;8&#65533;/^`&#65533;&#65533;89&#65533;51&#533760;j&#65533;p&#65533;9&#65533;_&#65533;&#65533;&#65533;&#65533;&#65533;aE&#65533;&#1680;&#65533;#&#65533;&#65533;&#65533;W~&#65533;=&#65533;&#487; LX&#65533;&#65533;&#65533;8&#65533;aHOW{&#65533;
9a&#65533;&#65533;F!U&#65533;PnC &#65533;0@&#65533;
<ry&#65533;&#65533; &#65533;C&#65533;j&#65533;&#65533;&#65533;r&#65533;$%*h&#65533;A-0&#65533;#&#65533;&#1744;A&#65533;&#65533;T &#65533;~&#65533;&#65533;&#65533;&#65533;&#65533;&#1576;l{d&#65533;_&#65533;M&#65533;&#65533;Fcr &#65533;&#65533;N&#1119;]H&#65533;&#65533;&#65533;wB Qn&#65533;6&#65533;&#65533;#&#65533;&#65533;S;&#65533;A|m&#65533;&#65533;&#65533;&#65533;z&#65533;x&#65533;D&#65533;&#65533;&#65533;&#65533;PO&#65533;`&#65533;8&#65533;3&#65533;A  &#65533;F&#65533;&#65533;&#65533;SU&#1056;uI%y[p&#65533;&#65533;&#65533;&#65533;&#65533;&#65533;
&#65533;&#65533;&#65533;`"&#65533;n&#65533;&#65533;&#65533;&#65533;&#65533;&#65533;T"^&#65533;&#65533;B\@&#65533;&#1035;^&#65533; &#65533;_&#65533;}-D	&#65533;	&#65533; &#65533;0&#65533;&#65533;0xE&#65533; &#65533;P&#65533;$:8{&#65533;&#65533;(n&#65533;&#65533; &#65533;_ &#65533;&#65533;&#65533;M&#65533;&#65533;&#65533;&#65533;&#65533;@&#65533;;M8&#65533;)&#65533; A&#65533;8&#65533;&#65533;,&#65533;,&#65533;l&#65533;&#65533;C&#65533;9&#65533;&#65533;&#65533;R'P&#65533;Lp&#65533;@$\&#65533;_&#65533;&#65533;c?&#65533;(&#65533;`&#65533;&#65533;1&#65533;&#65533;&#65533;&#65533;!&#65533;
&#65533;&#65533;p&#65533;k&#65533;&#65533;&#65533;&#1026;&#65533;&#65533;`X&#65533;&#65533;&#65533;&#65533;&#65533;cP 
&#65533;;&#65533;+@+(&#65533;S&#65533;&#65533;VP&#65533;5&#65533;&#65533;&#65533;&#65533;g&#65533;
&#65533; 8&#65533;\&#65533;;&#65533;c&#1547;2ID&#65533;X8&#65533;&#65533;&#65533;"&#65533;&#65533;&#1024;&#65533;&#65533;P=`&#65533;9,&#65533;Xk&#65533;A&#65533; "&#515;&#65533;A &#65533; &#65533;a2&#65533;*&#65533;&#65533;&#65533;:&#65533;:)E&#65533;&#65533;&#65533;&#65533;&#65533;>&#65533;b&#162;&#65533;&#65533;Y[&#65533;&#65533;B&#65533;,&#65533;,B4&#65533;&#65533;&#65533;1&#65533;&#65533;&#65533;&#65533;H$&#1133;UXbp)&#65533; v &#44206;&#65533;D&#65533;f:H&#65533;n3&#65533;H$&#65533;w&#65533;5&#65533; &#65533;&#65533;&#65533;&#65533;9&#65533;6&#65533;&#65533;9P&#65533;&#65533;&#65533;&#65533;&#65533;&#65533;&#65533;-&#65533;8&#65533;`&#65533;&#65533;%Hx!&#65533;&#65533;+&#65533;J&#65533;s&#65533;&#27264;&#65533;J&#65533;F(V+&#65533;L&#65533;wH&#65533;8&#65533;&#65533;&#65533;&#65533;,&#65533;&#65533;L&#65533;&#65533;&#65533;H&#65533;&#519;&#65533;&#578;@kH&#65533;&#65533;&#65533;&#32823;H&#65533;&#65533;&#65533;&#65533;&#65533;r&#65533;&#65533;&#65533;(BAIT@&#65533;$&#65533;Bk&#65533;&#65533;-l&#65533;&#65533;&#65533;&#65533;H&#65533;&#65533;&#545;\T&#65533;8&#65533;&#65533;&#65533;&#65533;&#65533;(&#656;&#65533;8|&#65533;&#528;&#65533;&#65533;K&#662;&#65533;8&#65533;&#65533;&#65533;&#65533;&#65533;&#65533;y8&#65533;&#65533;9&#65533;+%&#264;x1&#65533;&#65533;&#65533;&#65533;H&#65533;P&#65533;B&#65533;0&#65533;&#65533;8&#65533;B&#65533;&#65533;&#65533;b&#65533;p(+&#65533;)&#65533;*E&#65533; E+&#65533;:&#65533;ZP}&#65533;&#65533;&#65533;&#65533;&#65533;!P&#65533; )&#65533;&#65533;&#65533;&#65533;&#65533;&#65533;&#65533;&#65533;)p&#65533;1&#65533;&#65533;&#65533;&#65533;3&#65533;&#65533;&#65533;&#65533;&#65533;
p&#65533;[&#65533;@&#65533;&#65533;RF&#65533;*&#65533;&#65533;*&#65533;Xa&#65533; &#65533;L &#65533;0&#65533;Dh\ '&#65533;&#65533;&#65533;,9Z&#65533;e8&#65533;eP&#65533;Q R3&#65533;S&#65533;&#65533;&#65533;&#65533;0&#65533;&#390;&#65533;5&#65533;W#&#65533;n&#65533;&#65533;2
&#65533;)&#65533; q5&#65533;&#65533;0&#65533; &#65533;@&#65533; &#65533;`&#65533;&#65533;&#65533;_&#65533;F&#65533;p&#65533;&#65533;%:&#65533;&#65533;&#65533;$&&#65533;yGx&#1299;n&#65533;n&#1790;&#65533; &#65533;&#65533;&#65533;&#65533;w&#65533;&#65533;8&#65533;&#65533;P&#65533;T&#65533;DH%&#65533;x&#1077;&#65533;)&#65533;&#65533;H&#65533;&#65533;&#65533;&#65533;K&#65533;&#615;4J&#65533;9&#65533; &#610;l&#65533;&#65533;T&#614;t&#65533;&#65533;&#65533;h&#65533;$x&#514;hC&#65533;&#65533;&#65533;&#65533;D&#65533;&#65533;\&#65533; +(Z&#597;&#65533;{&#65533;:@&#65533;&#65533;&#65533;&#65533;&#65533;&#65533;&#65533;$Q&#65533;@&#65533;&#65533;9Q&#65533;J&#65533;&#65533;'&#65533;8&#65533;&#65533;&#65533;&#65533;&#234;)&#65533;&#644;&#65533;&#65533;&#65533;9)&#65533;k K
&#710;P&#710;&#65533;&#65533;?X8EK&#65533;hS	&#65533;(D &#65533;3&#65533;&#1920; &#65533;&#65533;S&#65533;&#65533;8 &#65533;&#65533;&#60701;&#65533;X %H&#65533;&#65533;G&#65533;&#65533;-&#65533;&#65533;&#65533;&#65533;&#65533;4&#65533;1&#65533;!&#65533;+&#65533;&#65533;!H&#65533;h&#65533;&#65533;&#65533;&#65533;I&#65533; 
&#65533;&#65533;z&#65533;! B(&#65533;&#1588;&#65533;W&#65533;X&#65533;u&#65533;&#65533;Z]&#65533;&#65533;&#65533;z&#65533;&#65533;:!P$P&#65533;
pK &#65533;&#65533;L&#65533;0&#65533;4&#65533;C&#65533;&#65533;&#65533;&#65533;  h\&#65533;&#1024;@'&#65533;luN&#65533;&#65533;d&#65533;C0>;9&#65533;C&#65533;V&#65533;&#772;&#65533;&#580;&#1259;&#65533;0&#65533;&#65533;T&#65533;&#65533;&#65533;WT&#65533;|U>&#65533;&#1525;&#65533;&#65533; V&#569;&#65533;6&#65533;&#65533;&#65533;&#65533;%&#65533;u3`X@&#65533;"&#65533;&#65533;Xt0 0&#65533;x`&#65533;&#65533;&#65533;&#65533;P&#65533;Dp~&#65533;&#65533;S@&#65533;v&#65533;&#65533;`Be&#65533;S&#65533;IK&#65533;|&#65533;&#65533;U&#65533;&#1656;&#65533;&#65533;{&#65533;P&#65533; &#1157;(&#65533;&#65533;&#65533;&#65533;-&#65533;(&#65533;&#668;\&#65533;e&#65533;%R&#65533;M&#65533;&#65533;k[ZR&#65533;&#65533;&#65533;&#65533;c&#65533;&#65533;&#65533;IB&#65533;08&#65533;8&#65533;&#65533;&#65533;&#65533;&#65533;&#65533;&#1191;-&#65533;!M&#609;&#65533;&#65533;%&#65533;&#65533;hR&#65533;8(&#65533;&#65533;}J &#1400;&#65533;&#65533;8&#65533;&#65533;J&#65533;&#65533;C| &#65533;/=A&#65533;S&#65533;&#65533;Py&#65533;&#65533;t&#65533;&#65533;K&#1841;<&#725;&#65533;&#65533;&#65533;K&#65533;&#65533;&#65533;(:&#65533;&#65533;EA&#65533;e&#1540;&#65533;&#200;&#65533;&#65533;/&#65533;T&#65533;;8&#65533;&#65533;&#65533;&#1067;:)&#65533;gk$;&#65533;p&#65533;&#65533;|Gr,&#65533;&#65533;p&#65533;w&#1600;&#65533;&#65533;`&#65533;5(&#65533;&#65533;&#65533;]((&#65533;r&#65533;&#65533;&#65533;&#65533;@&#65533;&#65533;zP&#65533;&#65533;&#1909;&#65533;&#65533;^X&#1925;Xz@&#65533;&#1922;X&#65533;&#65533;&#65533;q p&#65533;p&#65533;&#65533;&#65533;&#65533;&#65533;&#65533;u&#65533;&#65533;&#65533;&#65533;&#65533;q&#65533;&#65533;qp&#65533;&#65533;u&#65533;&#65533;&#65533;&#65533;&#65533;}&#65533;&#65533;_&#65533;&#65533;&#65533;&#65533;&#65533;&#65533;&#65533;-&#65533;E &#65533;f&#65533;&#65533;&#65533;&#65533;-PgP&#65533;&#65533;G&#477;&#65533;&#65533;&#65533;&#65533;5E&#65533;:&#65533;&#65533;&#65533;&#65533;&#65533;&#65533;&#65533;~&#65533;&#65533;&#65533;&#65533;YA&#65533;&#1615;T&#581; Z&#65533;8&#65533;"Ma&#65533;&#65533;&#65533;(C&#65533;u&#65533;&#65533;&#65533;&#65533;&#65533; cp&#65533;78&#65533;&#65533;&#65533;&#65533;&#1763;LI&#65533;&#65533;H&#65533;&#65533;&#65533;&#65533;IV&#65533;&#65533;8&#65533;H&#65533;&#65533;&#65533;e&#65533;-\&#65533;&#65533;G{,&#65533;C&#65533;&#65533;&#65533; &#65533;&#65533;b&#65533;&#65533;&#65533;- &#65533; &#65533;8&#65533;&#65533;8}S4FK5&#65533;Y%D\&#341;&#65533;&#65533;&#65533;&#1220;&#65533;1&#65533;&#65533;&#65533;&#65533;&#65533;-T>&#65533;&#65533;X&#65533;&#65533;&#65533;&#65533;y&#1346;&#65533;%O&#65533;8&#65533;C&#65533;ZZ&#65533;&#65533;i&#65533;&#65533;0M&#65533;x&#65533;&#65533;+$x$&#65533;1&#65533;/cA&#65533;&#65533;9%0&#1606;P&#65533;O^&#65533;&#65533;Y&#65533;S &#65533;/d%(/&#65533;b/.&#65533;0&#65533;&#65533;Y }Dd2&#65533;@ &#317;`&#65533;t&#65533;&#65533;]&#65533;_&#65533; 
&#65533;W&#65533;&#13634;&#65533;&#39117;tL&#65533;`&#1925;x&#65533;&#65533;&#65533;]&#65533;p&#65533;&#65533;&#65533;&#65533;q&#65533;&#65533;5n&#65533;&#65533;&#65533;&#65533;&#65533;'&#264;&#65533;)&#65533; &#65533;0&#65533;&#65533;&#65533;&#65533;]&#65533;qP_&#65533;f&#65533;X&#65533;h&#65533;v,&#65533;(&#65533;&#65533;P6&#65533;&#65533;oPK@2T&#65533; &#65533;&#65533;I]&#65533;S&#65533;hRS&#65533;+^#T&#65533;,9yqc&#1961;S^v&#65533; &#65533;&#65533;8 (&#65533;hB'P&#65533;&#65533;&#65533;&#65533;&#65533;*&#65533;&#713; &#65533;&#3714;xi&#65533;&#65533;&#65533;P&#65533;&#65533;p&#65533; &#65533;r&#666;*&#65533;&#65533;&#65533;p&#65533;&#65533;i&#65533;&#65533;F&#65533;&#65533;&#65533;H&#65533;i&#65533;P88&#65533;&&#65533;xd&#65533;iCi&#1816;&#65533;&#65533;a&c&#65533;xY&#65533;&#45416;&#65533;b.f&#65533;;&#65533;&#65533;b&#65533;XV&#65533;&#65533;-T&#65533;&#65533;&#65533;.&#65533;xhT&#65533;h&#65533;&#65533;&#65533;&#65533;&#65533;&#65533;&#65533;$hh&#65533;.&#65533;-ReZ&#65533;[#m&#65533;&#65533;&#65533;&#65533;&#65533;&#65533;&#65533;o&#65533;&#65533;&#65533;l+[&#65533;CM&#65533;N&#65533;&#65533;&#65533;%&#65533;A\&#65533;&#65533;&#65533;%[&#65533;	&#65533;&#65533;&#65533;&#575;&#65533;&#65533;&#65533;&#65533;89&#1086;)&#65533;&#65533;&#389;&#65533;&#65533;h-/&#65533;&#65533;&#65533;F5&#65533;j3.&#65533;>&#65533;2&#58048;&#65533;&#65533;.&#65533;&#65533;&#65533;&#65533;0&#65533;k&#525;&#65533;&#65533;&#65533;&#65533;&#1924;&#65533;&#41360;&#65533;&#65533;&#65533;&#65533;&#65533;&#65533;&#65533;i&#65533;&#65533;u&#65533;&#65533;&#65533;&#65533;&#65533;j&#15752;&#65533;H&#65533;P&#65533;H&#65533;i&#65533;&#65533;&#65533;+&#65533;&#65533;&#65533;]~&#65533;9&#65533;&#65533;&#65533;F&#65533;-&#65533;&#65533;&#65533;&#65533;&#65533;dx&#65533;H&#65533;h&#65533;&#65533;&#65533;&oySK&#65533;}&#15238;&#65533;
&#65533;&#65533;_&#65533;`&#65533;^&#1518;"&#65533;&#65533;	&#65533;&#65533;&#65533;&#65533;&#65533;&#65533;F&#65533;p&#65533;p&#65533;&#65533;&#65533;&#65533;pwJ)&#65533;&#65533;X2&#65533;&#65533;78&#65533;$Pq&#65533;&#65533;&#65533;SmCw&#65533;.&#65533;8&#65533;j8&#65533;vY6@ &#65533;^&#65533;P=i&#65533;5&#1588;&#65533;#&#65533;H&#65533;(&#65533;'W&#65533;+&#65533;M&#65533;&#65533;>&#65533;4&#65533;A&#65533;&#65533;P&#65533;H>&#65533;BQ&#65533;8&#65533;5&#65533;&#65533;&#65533;&#65533;v#&#65533;S&#65533;&#65533;&#65533;&#1358;&#65533;&#65533; hxi&#65533;:&#65533;y&#65533;&#65533;I&#65533;&#65533;)&#65533;&#65533;&#65533;&#65533;&#65533;&#65533;&#65533;&#65533;&#65533;&#65533;G X&#65533;&#65533;&#65533;&#65533;&#65533;&#65533;&#65533;G&#65533;&#1540;&#65533;&#65533;&#65533;&#65533;~7pb`&#65533;B&#65533;-&#65533;`&#65533;&#65533;&#65533;&#65533;}o&#65533;&#65533;&#65533;&#65533;T/&#65533;&#65533;&#65533;/0p5&#65533;&#65533;&#65533;e\&#253;{&#864;'8H&#65533;H&#65533;^&#65533;L&#65533;&#65533;B0&#65533;&#65533;&#65533;&#65533;P&#65533;fP}&#65533;&#65533;O(&#65533;O&#65533;&#65533;k&#65533;h&#65533;&#65533;&#65533;k&#65533;&#65533;&#65533;&#65533;I&#65533;&#65533;&#65533;&#65533;&#65533;	&#65533;&#65533;$&#65533;` R&#65533;^/&#65533;'w= 5=&#65533;&#65533;&#65533;wo&#65533;t&#65533;uy&#65533;&#65533;&#65533;&#65533;@&#65533;&#65533;&#65533;P/&#1928;0&#65533;/&#65533;&#65533;4?&#65533;J`
&#65533;j&#65533;&#65533;cG(&#65533;S8	&#65533;&#65533;&#65533;&#65533;&#65533;&#65533;vH&#65533;&#65533;H&#65533;&#65533;&#65533;&#65533;O&#65533;`8&#65533;&#65533;y&#65533;&#65533;W:1hd9&#65533;&#65533;T W&#65533;&#65533;:&#837;h&#65533;&#65533;OH'i:&#65533;3&#65533;C&#65533;&#65533;_&#65533;TH&#65533;&#65533;!&#65533;W?&#65533;&#65533;+}&#65533;0&#65533;&#65533;&#65533;&#65533;hz&#65533;sz&#65533;&#65533;&#65533;&#65533;&#65533;&#65533;&#65533;7&#65533;gBY&#65533;g&#65533;T&#65533;e&#65533;&#65533;k&#65533;PX&#65533;S&#65533;&#65533;&#65533;&#65533;&#65533;&#65533;,'&#65533;&#65533;Om&#65533;&#65533;B&#65533;&#65533;>&#65533;uW&#65533;&#65533;&#65533;f&#65533;&#65533;twr&#65533;g "&#65533;&#65533;)g&#8320;C&#65533;&#65533;&#65533;&#65533;&#65533;&#65533;&#65533;jJ&#65533;&#65533;h&#65533;&#65533;|fo&#65533;{8t&#65533;5C&#2037;e|&#65533;-K&#65533;&#65533;;&#65533; =iA&#65533;&#65533;~F&#65533;&#65533;&#65533;&#65533;_8|"(w&#65533;&#65533;r&#499;&#65533;''&#65533;&#1639;?&#65533;F&#65533;	&#65533;E&#65533;&#65533;OV&#65533;&#65533;+&#65533;&#65533;&#65533;F&#65533;f&#65533;&#65533;&#65533;m&#65533;W~&#65533;&#65533;&#65533; %g&#65533;?&#65533;&#65533;2(&#65533;&#65533;&#65533;n&#65533;&#65533;&#65533;l&#65533;&#65533;&#65533;&#65533;&#65533;&#65533;&#65533;&#65533;K&#65533;6&#65533;hB&#65533;&#65533;&#65533;&#65533;^&#65533;&#65533;&&#65533;&#65533;P&#65533;gP&#65533;&#65533;&#65533;&#65533;x&#65533;&#65533;&#65533;&#65533;&#65533;P&#65533;K&#65533;&#65533;&#65533;!L&#65533;p&#65533;&#65533;0&#65533;(q&#65533;?3sPThB&#65533;&&#65533;}&#65533;(r$&#594;&O&#65533;T&#32929;&#65533;?,&#65533;\&#65533;R&#10198;&#65533;i:&#65533;
a&#65533;N6!&#65533;PO&#65533;&#65533;&#65533; &#65533;q&#65533;&#65533;y&#65533;"&#65533;r&#65533;&#740;&#65533;&#65533;&#65533;[&#65533;&#65533;&#65533;B&#65533;T&#65533;9z`&#1316;&#65533;&#65533;&#65533;&#65533;&#65533;&#65533;&#65533;?l&#65533;&#65533;+&#65533;&#65533;h&#65533;%E&#65533;,&#65533;`&#14279;6&#65533;&#65533;[&#65533;/&#1831;f&#65533; &#65533;)\Q'&N)&#65533;&#65533;&#65533;?/H&#65533;&#65533;O&#65533;2&#65533;&#65533;<&#65533;&#65533;o&#65533;&#65533;T&#65533;&#65533;Zh&#65533;'&#65533;&#65533;&#65533;Q&#65533;&#65533;o&#65533;J'&#333;&#65533; &#1220;&#65533; &#65533;&#65533;P&#65533;&#65533;&#65533;&#65533;N&#65533;&#65533;&#65533;w&#65533;	&#65533;'M:&#65533;&#65533;t&#65533;&#65533;&#65533;&#65533;M1&#65533;8&#65533;z"D&#65533;&#65533;&#65533;E1S&#65533;&#65533;&#65533;=&#65533;&#65533;e&#65533;&#65533;&#65533;&#65533;&#65533;&#65533;&#65533;&#65533;K&#65533;&&#65533;&#65533;&#65533;2#&#65533;&#65533; B&#65533;%&#65533;&#65533;8&#65533;}&#65533;1&#1568;&#65533;a&#65533;
&#1000;&#65533;&#65533;AE&#65533;A>c&#65533;&#65533;&#65533;&#65533;&#65533;&#65533;&#65533;!&#65533;Hf&#65533;&#65533;&#65533;G&#65533;&#65533;&#65533;IJ&d&#65533;&&#65533;&#65533;7&#65533;7&#65533;J&#65533;)T&#65533;D3&#65533;&#65533;
xAl&&#65533;&#65533;&#65533;3&#65533;
M&#65533;u&#65533;R&#65533;H&#65533;&#65533;&#65533;WKY&#65533;Ti^L`&#65533;U&#65533;5&#65533;&#65533;&#65533;&#65533;RRg&#65533;(&#65533;&#65533;BMdw&#65533;
r&#65533;&#336;Z&#65533;l0 B{}B&#65533;7u&#65533;&#65533;C+,A&#65533;V&#65533;&#65533;"&#65533;D&#65533;&#65533;
l"4&#65533;W&#65533;*-&#65533;&#65533;&#65533;UVB&#65533;1&#65533;dl&#65533;(&#65533;&#65533;&#65533;&#65533;,7sM&#65533;&#65533;$iF4&#65533;RR*T&#1753;&#65533;&#65533;&#65533;&#65533;f&#65533;&#65533;Bp$&#65533;&#65533;D&#65533;QDO&#65533;&#65533;j&#65533;&#65533;,=&#65533;&#65533;&#65533;&#65533;&#65533;I[&#65533;&#65533;&#65533;x&#65533;&#65533;&#65533;&#1986;e&#65533;.&#65533;&#65533;[.&#65533;&#65533;[n&#65533;&#65533;&#65533;&#65533;&#65533;J&#65533;D&#65533;&#65533;D&#65533;&#65533;&#65533;<&#65533;&#65533;m&#65533;XP/&#65533;&#65533;G&#65533;&#65533;&#65533;&#65533;J&#65533;%&&#65533;&#65533;&#65533;&#65533;&#65533; **&#1286;	m&#65533;&#65533;bBcDD&#65533;?&#65533;&#65533;1&#65533;#;h&#65533;&#65533;&#30540;&#65533;"4A&#65533;&#65533;&#65533;&#65533;&#65533;=&#65533;&#65533;Bzd&#1112;i'&#65533;V&#65533;)&#65533;ii&#65533;&#65533;BRr)&#65533;
&#65533;ZgF=qbBJh&#128;B+&#65533;&#65533;I&#65533;&#65533;C&#65533;&#65533;*&#65533;@&#65533;&#65533;&#65533;FB`_&#65533;&#65533;&#65533;&#65533;HD4&#65533;&#65533;d
&#65533;u&#65533;&#65533;&#65533;&#1537;&#65533;J&#65533;&#65533;O&#936;*F&#65533;?T$gtD&#65533;}&#65533;&#65533;DJ&#65533;&#1719;&#65533;&#65533;Q7&#65533;
&#65533;&#65533;IB&#65533;3	4&#65533;&#65533;DD&#65533;#&#65533;?&#65533;'&#65533;&#65533;?%&#65533;S&#65533;&#65533;d&#65533;&#65533;&#65533;Z+&#65533;y$&#65533;&#65533;&#65533;&#65533;&#65533;&#65533;&#65533;&#65533;&#65533;&#65533;B&#65533;&#1534;{&#65533;&#65533;K&#65533;&#65533;1d/&#65533;&#65533;[&#65533;&#65533;=h@&#65533;W&#65533;&#65533;&#65533;&#65533;0B&#65533;c?:%&#65533;&#65533;a$&#65533;G'&#65533;&#65533;D&#65533;Qc&#65533;&#65533;&#207;&#65533;&#65533;&#65533;&#65533;rB&#65533;&#65533;&#65533;r&#65533;&#65533; &#65533;mIB*t&#65533;(@Vr&&#1760;D9^H&#65533;V&#65533;%&#65533;%&#65533;Ni&#65533;&#65533;&#65533;4&#65533;&#65533;T
!S&#65533;&#65533;(&#65533;&#65533;##&#65533;`&#65533;&#65533;&#65533;&&#65533;&#65533;/&#65533;&#65533;6&#65533;SD&#65533;&#65533;&#65533;p&#65533;&#65533;&#65533;&#65533;&#65533;"&#65533;o&#65533;DB&#65533;&#65533;&#65533;&#65533;CB&#65533;8DE&#65533;#$&#65533;C\h&#65533;&#65533;&#65533;A &#65533;&#65533;76a&#65533;"K&#65533;&#65533;&#1006;&#65533;&#65533;&#65533;&#65533;&#65533;m&#65533;S&#65533;R&#65533;&#65533;7UQa&#65533;
q&#65533;+&#65533;&#65533;&#900;y &#65533;s&#65533;&#65533;!$v*&#65533;BV&#65533;:&#65533;&#65533;&#65533;&#611;&#65533;&#65533;&#65533;U"~8&#65533;V&#65533;&#65533;&#65533;&#65533;&#65533;8&#65533;=&#65533;&#65533;H&#65533;&#65533;&#65533;&#65533;K6&#65533; &#65533;&#65533; &#65533;&#65533;&#65533;&#65533;+!*I&#65533;L&#65533;0&#65533;!&#1515;&#65533;*&#65533;`&#65533;&#65533;G8&#65533;&#65533;&#65533;&#65533;&#65533;&#65533;&#65533;X.B&#65533;Dd&#65533;&#65533;$1&#65533;5&#65533;&#65533;&#65533;&#65533;.&#65533;EK\&#65533;J&#65533;O!&#65533;&#65533;&#65533;&#65533;J6Z	m~K&#65533;&#65533;&#65533;&#65533;e&#65533;&#65533;q&#65533;r&#65533;s&#65533;&#65533;7&#65533;&#65533;f&#65533;Qy&#65533;BD&#65533;l&#65533;&#65533;&#65533;
&#1088;DD!&#200;&#65533;0"6\&#65533;c&#1152;a&#65533;`&#65533;&#65533;&#65533;?&#65533;N&#65533;&#65533;&#65533;9B`&#65533;0
!&#65533;&#65533;&#65533;D"&#65533;!&#65533;mn$c&#65533;0&#65533;&#65533;Ueo&#65533;J&#65533;&#1172;&#65533;-D78&#65533;6%&#65533;&#65533;&#65533;DH&#65533;a,&#65533;&#65533; <&#65533;e&#65533;C&#65533;Mk&#65533;&#65533;E&#65533;&#65533;&#65533;)&#65533;&#65533;&#65533;S&#65533;&#65533;&#65533;J&#65533;&#65533;&#65533;T&#65533;&#65533; &#65533;&#65533;&#65533;&#65533;m+&#65533;K&#65533;V&#65533;g &#65533;}u&#65533;_B&#65533;&#65533;&#65533;p&#65533;&#65533;	Q/%2&#65533;|&#65533;!&B&#65533;&#65533;&#1317;&#65533;o~y&#65533;&#65533;&#65533;r&#65533;S?&#65533;&#65533;~&#65533;H$"	&#65533;d$1&&#65533;&&#65533;&#65533;&#65533;f%S&#65533;"&#65533;V&#65533;&#478;&#65533;g&#65533;IY&#65533;c%&#65533;&#65533;&#65533;$&#65533;&#65533;Gh&#65533;	&#65533;%&#262;&#65533;P&#65533;&#65533;&#65533;&#65533;&#65533;-&#65533;!E&#65533;gBB&#65533;&#65533;&#65533;&#65533;%&#65533;&#65533;?. &#65533;&#65533;&#65533;	A&#65533;mB&#65533;&#65533;!&#65533;&#12737;P&#65533;B&#1578;&#65533;&#65533;-&#65533;X&#65533;D2&#1540;&#65533;X!s&#65533;&#50996;&#65533;&#65533;&#65533;"&#65533;)&#65533;S2e&#65533;L<!&#65533;&#65533;a&#176;&#65533;&#65533;&#65533;&#65533;&#65533;&#65533;&#65533;&#65533;Q&#65533;2i&#65533;l&#65533;@&#65533;)&#65533;x*&#65533;&#65533;&#65533;4Z5&#65533;&#65533;u&#65533;#8&#65533;"9&#65533;''&#65533;`,&#65533;&#65533;&#65533;&#1087;&#188;&#65533;&#65533;"&#65533;&#65533;0&#65533;&#65533;0o&#65533;&#65533; &#1096;&#832;&#65533;FEp&#65533;^Z&#65533;7&#65533;[j&#65533;!o&#65533;&#65533;D&+~&#65533;&#65533;ku&#65533;&#65533;&#65533;.&#65533;i&#65533;&#65533;c&#65533;8Y&#65533;&#65533;X&#1860;d&#65533;+&#65533;&#65533;&#65533;&#65533;w&#65533;&/j&#65533;&#1330;&#65533;"&#65533;V&#65533;Q&#65533;/xER&#65533;&#65533;8-"&#65533;UgD,&#65533;\&#65533;&#65533;&#65533;T&#65533;&#65533;&#65533;78
Tq&#65533;h&#65533;L&#65533;q$r&#65533;`e
&#65533; C&&#65533;M*M+Z)&#65533;U&#65533;&#65533;J	&#65533;&#65533;&#65533;&#330;V&#65533;&#65533;&#1812;&#65533;jKK#&#65533;)&#65533;"&#65533;Y&#65533;&#64740;%&#65533;l&#65533;&#65533;<&#65533;&#65533;&#65533;WM-&#65533;h,&#498;&#65533;u&#65533;"L&#65533;&#65533;&#1002;&#65533;P)=&#65533;&#65533;&#65533;&#65533;+Q*2&#65533;&#65533;9&#65533;#k+&#65533;S2&#65533;&#65533;&#65533;&#65533;&#65533;V"`&#65533;"c&&#65533;&&#65533;&#65533;i&#65533;&#65533;&#644;/K&#65533;&#65533;&#65533;&#65533;e&#65533;&#65533;	&#65533;&#65533;e&#65533;&#65533;*&#65533; e&#65533;%&#65533;?&#65533;a&#65533;&#65533;&#65533;&#65533;Q&#65533;&#65533;
VZ&#65533;&#65533;&#65533;&#65533;Yg&#65533;&#65533;&#65533;&#65533;&#65533;Y $&#65533;&#65533;&#65533;hF&#65533;&#65533;(&#65533;L&#38501;&#65533;&#65533;Bx&#65533;&#65533;&#65533;;&#65533;hd&#65533;v&#65533;&#65533;5I)&#65533;&#65533;&#65533;B&#65533;D&#360;&#65533;|k&#65533;&#1190;&#65533;&#65533;&#65533;d+&#65533;&#65533;p&#65533;&#65533; I&#65533;&#65533; &#65533;&#65533;&#65533;6&#65533;(TS&#1263;&#65533;7=j`&#65533;m&#65533;&#65533;&#65533;&#155;&#65533;0&#1229;&#65533;/\&#65533;&#65533;&#65533;&#65533;*&#65533;&#65533;&#65533;u&#65533;l&#65533;a&#1203;&#65533;D&#65533;=&#65533;`&#65533;&#65533;9&#65533;&#65533;P&#65533;&#9448;(&#65533;&#65533;&#65533;&#65533;&#65533;&#65533;&#65533; H[H&#636;&#65533;&#65533;mn&#65533;}&#65533;y&#1507;P&#65533;&#65533;qSd&#65533;	B#&#65533;&#65533;&#65533;&#65533;&#1008828;&#8016;)&#65533;&#65533;k"&#65533;&#19829;R&#65533;&#65533;&#65533;
&#65533;&#65533;&#65533;(&#65533;&#65533;#U-M!&#65533;&#65533;&#65533;&#65533;g&#65533;&#65533;&#65533;FS&#65533;C&#65533;,&#65533;&#802;V;}=&#65533;&#65533;6&#65533;V{=,`&#65533;&#65533;&#65533;nxIH&#65533;'B&#65533;&#65533;&#65533;&#65533;&#65533;.P~V?&#65533;&#65533;.mK&#65533;\+:&#65533;&#65533;$&#65533;g&#65533;8P7;&#65533;&#65533;<IUH&#65533;&#65533;&#65533;
8<&#65533;&#65533;/&#65533;&#65533;%&#65533;&#65533;_&#65533;j:&#65533;&#65533;^&#65533;&#65533;&#65533;K"&#65533;W);t&#6879;&#262;!&#65533; &#65533;+&#65533;&#65533;&#65533;UDx&#65533;&#65533;F&#65533;&#65533;&#65533;&#65533;&#65533;EL&#65533;&#65533;&#65533;G&#65533;&#65533;5&#65533;<&#65533;&#65533;%&#65533;&#65533;%&#65533;&#65533;"&#65533;&#65533;&#65533;C&#65533;&#65533;]Q&#65533;\&#65533;&#909;&#65533;&#65533;&#65533;&#65533;D &#65533;`&#65533;&#65533;EF@&#65533;B0&#65533;&#65533;:Z\@Jc}&#65533;&#65533;A&#65533;m&#65533;t&#65533;?h&#65533;&#65533;&#1757;%&#285;&#65533;&#1955;=z0&#65533;&#65533;&#65533;^&#65533;Ma=<aB\&#1827;=a&#65533;&#65533;&#65533; &#65533;
&#65533;t&#65533;?&#65533;&#65533;^ca&#65533;e&#658;&#65533;&#65533;E&#65533;U,	\&#65533;&#65533;&#65533;8uy&#65533;uAAH&#65533;&#65533;!&#65533;H&#65533;E@_VP&#65533;&#65533;!&#65533;&#65533;&#65533;&#65533;&#65533;C$&#65533;&#65533;H&#65533;&#65533;x&#65533;_&#65533;&#65533; %&#65533;%2'&#65533;&#65533;&#65533;&#65533;Sm(&#65533;&#2044;p&#65533;x&#65533;&#65533;@&#557;&#65533;H&#65533;e&#65533;&#65533;)&#776;&#65533;&#65533;&#1461;&#65533;B&#65533;&#1543;:&#65533;V1&#65533;*&#65533;H&#65533;&#65533;HVO&#1669;"J&#65533;O1*_&#65533;N~&#65533;&#65533;&#65533;_&#65533;&#65533;&#65533;&#65533;(Di)&#313;&#65533;&#65533;&#65533;}&#855;Ph&#65533;.&#65533;H&#65533;&#65533;&#65533;|!)&#65533;~&#65533;&#65533;&#65533;&#65533;2X@;&#65533;Yi$ai&#65533;&#65533;!&#65533;&#65533;M&#65533;(\BL&#65533;>&#1438;&#65533;eQ&#65533;}&#65533;&#65533;&#65533;&#65533;?
&#65533;&#65533;1&#65533;E&#65533;Tm&#65533;&#65533;&#65533;0&#65533;&#65533;q&#65533;b&#65533;:QEXZ&#557;&#65533;&#65533;&#65533;&#65533;&#65533;&#65533;jr&#65533;&#65533;b&#65533;hH:&#65533;&#65533;&#65533;&#65533;B&#65533; &#65533;B&#65533;&#65533;B&#65533;Diu&#65533;?H&#65533;&#65533;&#65533;\&#997;_x&#65533;d&&#65533;&#65533;&#65533;i"&#65533;&#65533;_&#65533;!&#65533;P&#65533;P&#65533;&#65533;?&#65533;&#65533;&#65533;$%1&#65533; &#65533;&#65533;S&#65533;D&#65533;&#65533;H@ &#65533;C(X&#65533;&&#65533;V&#65533;G&#65533;&#65533;Z&#1041;&#65533;PX&#65533;&#65533;DLcB&#65533;&#65533;8&#65533;[BA8A <&#65533;&#65533; &#65533;&#65533;?A>f&#65533;I&#65533;&#65533;&#65533;&#65533;&#65533;DB&#65533;B|&#65533;?&#65533;&#65533;&#65533;i&#65533;LA$&#65533;&#65533;Vh&#65533;G&#65533;&#65533;&#65533;M&#65533;1D&#65533;&#65533;B&#65533;BA&#65533;\I&#65533;&#65533;&#65533;&#65533;e&#65533;e;&#65533;&#65533;&#65533;&#65533;vi&#65533;&#1496;V&#65533;#K1&#65533;&#65533;|&#65533;&#65533;L@&#773; &#65533;4&#65533;uI]p&#65533;B&#65533;&#65533;mj&#65533;ueaij&#65533;4&#65533;&#1400;&#65533;&#65533;&#65533;&#65533;l&#65533;&#65533;&#65533;&#65533;&#65533;Bx&#65533;$
L &#65533;&#65533;S9&#65533;&#65533;^&#65533;}x W"&#65533;7,&#65533;7D&#65533;7&#65533;&#65533;Y"&#65533;7&#65533;&#65533;Y&#65533;&#65533;y.&#65533;&#65533;&#65533;y&#65533;&#65533;{&#65533;&#65533;x~yf&#65533;&#65533;'&#65533;&#65533;&#65533;"~&#65533;g&#65533;&#65533;&#65533;&#65533;&#65533; BD &#65533;x*h2%
b&#65533;P&#704;&#65533;&#1984;&#65533;&#65533;3&#65533;&#1477;&#65533;&#65533;J&#65533;&#65533;H&#65533;Fl&#65533;w&#65533; &#65533;&#65533;,d&#65533;&#65533;]&#65533;&#24541;&#65533;B,&#65533;"&#161;&#65533;M &#65533;&#65533;? &#65533;9&#65533;(J4	kVdDL&#65533;Xf&#149;f>&#65533;VVxU&#65533;5W&#65533;&#65533;b&#65533;&#65533;Y	&#65533;-D&#65533;!E&#65533;& &#65533;fn&#65533;`&#65533;r g&#65533;&#65533;&#65533;&#1101;V4A8&#65533;?&#65533;dBT B&#65533;$Jb&#65533;aF&#65533;&#65533;B&#65533;B9x &#65533;&#65533;&#65533;?&#65533;iDt&#28814;`&#65533;"&#65533;5&#65533;C&#65533;|%.(&#65533;CH&#65533;+D&#65533;&#65533;%&#65533;&#65533;&#65533;.&#65533;":&#65533;8&#65533;BDBT&#65533;%D&#65533;&#65533;&#65533;*&#65533;%&#65533;&#65533;?&#65533;j&#65533;"&#65533;?&#65533;&#65533;&#65533;&#65533;&#65533;j&#65533;&#65533;j(&#65533;C&#65533;"&#65533;"(&#65533;&#65533;&#65533;j&#51884;*WU&#65533;&#65533;&#65533;&#65533;&#65533;&#65533; &#1579;&#65533;WN&#65533;&#65533;z&#65533;W&#65533;&#65533;2!D8< X#C&#65533;&#65533;H&#65533;&#65533;,&#65533;&#65533;2&#65533;&#65533;vdD&#65533;hD@&#65533;eN!&#65533;&#65533;&#65533;(&#65533;&#65533;&#65533;Yi&#65533;B&#65533;i2\&#65533;AYT&#65533;&#65533;Q&#65533;h&D&#65533;)!,i&#65533;_&#65533;&&#65533;0&#611;&#65533;&#65533;)M&#65533;&#65533;[8&#65533;&#277;N&#65533;\&#65533;&#65533;\&#65533;&#65533;&#65533;D&#65533;>)&#65533;d&#65533;5&#65533;%M&#65533;&#65533;&#65533;*&#65533;2&#65533;&#65533;i\&#65533;.&#65533;+&#65533;@&#65533;@ h&#65533;n"&#65533;&D@ &#65533;&D&#65533;-Bd&#65533;BD@B&#65533;@&#65533;B&#65533;&#65533;?D@&#65533;<&#65533;*&#65533;&#65533;*&#65533;&#289;*&#65533;9 D&#65533;&#65533;&#950;H-B0&#65533;2A&#65533;30&#65533;B&#65533;- &#65533;&#65533;]! &#65533;&#1108;&#65533;5h&#65533;&#65533;K&#65533;&#1331;&#65533;&#65533;BUPV#&#65533;&#65533;&#65533;f&#65533;q&#65533;C)T&#65533;&#1352;k&#65533;&zAci&#65533;ST&#65533;&#65533;E&#65533;dQ&#65533;d?&D&#65533;,&#210;L.I&#65533;!@Ng&#65533;&#65533; &#65533;f"&#65533;5&#65533;&#65533;&#65533;&#65533; @&#65533;&#65533; &#65533;&#65533;&#65533;>j&#65533;&#65533;T&#65533;Bl&#65533; &#65533;&&#65533;Fu&#65533;&#65533;&,XT&#65533;=&DFj-8&#65533;`&#65533;&#65533;&#65533;nJ&#65533;`&#65533;&#65533;R&#65533;B&#65533;R0&#65533;&#65533;&#65533;&#65533;&#65533;$&#65533;&#65533;9mD&#65533;&#65533;&#65533;nb(&#65533;$&#65533;&#65533;m&#65533;X&#65533;&#65533;
&#65533;&#65533;2m&#65533;RD&#65533;&#65533;&#65533;&#65533;&#65533;.&#65533;G$&#65533;~m&#65533;&#65533;&#65533;5X&#65533;5&#160;&#65533;&#65533;&#65533;o&#65533;^&#65533;v&#65533;&#65533;&#65533;&#65533;O&#65533;&#65533; o&#65533;	&#65533;&#65533;&#65533;&#65533;&#65533;&#65533;,&#65533;&#65533;B&#65533;&#65533;&D3X&#65533;&#65533;1&#65533;#&#65533;c0^&#65533;!&#32168;>fa>RDwQ&#65533;&#65533;&#65533;Y@pJl!FDj&#65533;&#65533;\h&#65533;2&#267;&#65533;uI&#65533;d&#65533;CA3&#65533;!&#65533;
F&#65533;eZ&#65533;DE&#65533;nbP&#65533;&j&#65533;&#65533;P&#65533;}&#65533;g&#65533;&#65533;l&#65533;&#65533;&#65533;&#65533;*&#65533;&#65533;&#65533;BhU&#65533;&#65533;R&#65533;&#65533;G&#65533;r&#65533;D&#65533;&#65533;?$-&#65533;o&#65533;o&#65533;H&#65533;2&#65533;&#65533;"0D&#65533;&#65533;&#65533;&#65533;&#1442;&#65533;p#&#65533;O
&#65533;N&#173;D$&#65533;3&#65533;&#65533;h&#65533;&#65533;q%&#65533;&#65533;b&#65533;&#65533;&#65533;N&#65533;&#65533;,&#65533;p&&#65533;B&#65533;&#65533;&#65533;^&#65533;,&#65533;&#65533;+&#65533;$&#65533; &#65533;%#&#65533;&#1504;.&#65533;6&#65533;&#14446;Ipn&#65533;&&#65533;&#65533;.&#65533;&#65533;&#65533;'D&#65533;&#65533;&#65533;&#65533;&#65533;&#65533;B&#65533;.*3D-&#65533; x&#65533;H&#65533;&#65533;&#65533;&#65533;I]4&#65533;&#65533;Ib&#65533;\&#65533;&#65533;&#65533;&#65533;&#65533;&#65533;F&#65533; &#65533;UF&#65533;&#65533;Nq&#65533;H&#65533;4&#65533;&#65533;&#65533;!@4&#65533;&#65533;&#65533;N&#65533;7&#65533;&#65533;7&#65533;38&#65533;lRq&#65533;&#65533;m&#65533;f1&#65533;&#65533;&#65533;&#65533;&#65533;&#65533;&#65533;/&#1786;&#65533;;&#65533;lg&#65533;&#65533;&#65533;@&#65533;&#65533;&#65533;?&#65533;s&#65533;&#65533;&#65533;&&#65533;5jB&#65533;B&#65533;&&#65533;&#65533;o&#65533;6&#65533;&#65533;^&#65533;&#1126;q&#65533;6&#65533;&#65533;DC&#65533;&#65533;&#65533;&#65533;&#65533;B&#65533;*8m&#65533;&#65533;&#65533;*$&#65533;qHe&#65533;&#65533;&#65533;&#65533;&#65533;'F&#65533;J&#65533;2?&#65533;!%&#65533;@&#65533;&#65533;&#65533;&#65533;0&#65533;FD&#41136;M+D(CAN&#65533;&#65533;w&#95108;&#65533;	!N&#231556;-&#65533;&#65533;&#65533;&#65533;&#1928;&#65533;&#65533;=@ &#65533;F1;&#65533;$&#65533;K+5&#65533;&#65533;hO&#65533;&#65533;W&#65533;sX&#65533;&#65533;&#65533;t7&#65533;&#65533;D4C&#65533;&#65533;&#65533;&#65533;l[&#65533;&#65533;Y&#65533;Ub&#65533;&#65533;J1&#65533;&#65533;s&#65533;
&#65533;&#65533;&#65533;?m(4@k&#65533;;&#1263;?&#65533;q~4-&#65533;5$&#65533;B&#65533;&#65533;a/4@;6&#65533;&#65533;Pm&#65533;^&#65533;9`-_&#65533;G"H&#65533;G&#65533;&#65533;H&#65533;v&#65533;&#65533;u&#65533;O&#65533;k7&#65533;'&#65533;0#Wf&#65533;V&#65533;0&#65533;&#65533;&#65533;R&#65533;&#65533;'?&#65533;Hl&#65533;&#65533;vE&#65533;0&#65533;&#65533;%&#65533;0&#65533;v7&#65533;B40&#65533;B4&#65533;&#65533;&#65533;mODo&#65533;pM&#65533;bI&#65533;&#65533;Y#$&#65533;Vf&#986;8/D<&#65533;&#65533;&#65533;l&#65533;&#65533;uU&#65533;&#65533;&#65533;&#65533;=3&#65533;&#65533;&#65533;Z%*&#65533;5&#65533;B&#65533;{&#65533;&#65533;&#65533;&#65533;|&#65533;{C1&#65533;@V&#65533;&#65533;@-&#65533;1~&#65533;DB&#65533;&#65533;D&#65533;CK&#65533;B8&#65533;&#65533;&#449;p&#65533;%%6E&#65533;@" &#65533;FG&#65533;Sxhkx#&#65533;h&#65533;&#65533;b&#65533;Bl&#65533;HKru_&#65533;&#65533;&#65533;&#65533;=&#65533;&#65533;&#65533;Y&#65533;b,K&#65533;&#65533;\&#1495;&#65533;&#65533;&#65533;&#65533; nE&#65533;5&#2016;1&#65533;&#65533;&#65533;pS&#65533;0&#65533;&#65533;&#65533;nC&#65533;&#65533;&#65533;&#373;&#65533;G&#65533;&#65533;5&#65533;&#65533;&#65533;&#65533;SU&#65533;x&#65533;&#65533;r&#65533;x@s&#65533;&#65533;{4x&#65533;&#65533;[q&#65533;&#65533;&#65533;9&#65533;&#65533;x`&#65533;&#65533;&#65533;s&#1267;_&#65533;_&#65533;&#65533;&#65533;&#65533;Vt&#65533;#&#65533;&#65533;+&#65533;3&#65533;&#65533;&#65533;&#65533;C+4+&#65533;&#65533;&#65533;&#65533;mJ<&#65533;&#1230; &#65533;&#65533;&#65533;?&#65533;&#65533;Gg8&#65533;&#65533;&#65533;?p&#65533;&#65533;Cz&#65533;g&#65533;5R G"B&#65533;x&#65533;&#65533;&#65533;.hv&#65533;t]2&#65533;&#65533;&#65533;v(3&#65533;r&#65533;I^O&#65533;&#65533;&#65533;&#65533;&#65533;M2I&#65533;aj&#504;&#65533;&#65533;r&#65533;&#65533;nD&#65533;n&#65533;D2CDr&#65533;&#65533;6E&#65533;&#65533;&#518;&#65533;\g&#65533;X&#65533;&#65533;V&#65533;&#65533;&#65533;Z9&#65533;&H+mD&#65533;/=&#65533;&#65533;=S9y&#65533;&#65533;_1Z&#65533;&#65533;D&#65533;&#52627;y&#65533;Xy4;&#862;&#65533;'&#65533;&#1004;zc9&#65533;We'&#65533;s&#65533;&#65533;^&#65533;B&#65533;y&#65533;x&#65533;&#65533;;&#65533;&#65533;&#65533;H&#65533;s9&#65533;/&#65533;&#1236;xX&#65533;;&#65533;&#65533;2o&#65533;Q&#65533;.&#65533;s.&#65533;&#65533;D&#65533;.&#65533;&#65533;QD+u+w&#65533;&#65533;sJ&#65533;]h|&#65533;
&#65533;&#65533;&#65533;&#65533;&#65533;&#65533;:&#65533;]MI&#65533;&#65533;b&#65533;n:B&#65533;v;&#65533;7&#65533;&#65533;&#65533;&#65533;|&#65533;&#65533;&#65533;w&#65533;&#65533;&#65533;&#65533;&#65533;xG&#65533;?&#65533;,&#65533;&#65533;|&#65533;[&#65533;X&#65533;&#65533;&#65533;&#65533;&#65533;&#65533;&#65533;o6/&#65533;&#65533;C&#65533;z[e>&#65533;s&#65533;_&#65533;{&#65533;lV"&#65533;&#65533;w7&#65533;J1J&#65533;@&#65533;&#65533;&#65533;&#65533;&#65533;5&#65533;E&#65533;&#65533;>0$D &#65533;{&#65533;&#65533;&#65533;&#65533;K&#65533;&#65533;:=&#65533; 
4x4H&#65533;Gy&#65533;l&#65533;M&#65533;&#65533;&#65533;
&#65533;ro
9/&#65533;}m
&#65533;&#65533;0&#65533;,_&#65533;&#65533;?&#65533;&#65533;p&#65533;&#65533;&#65533;&#65533;XMS&#65533;f
O&#65533;!j&#65533; &#65533;ED&#65533;@8D*4B&#65533;&#65533;G)$A> &#65533; &#245;&#65533; ${&#65533;&#65533;%%$D#&#65533;~&#65533;{yD4&#136;#&#65533;&#65533;KD&#65533;j&#65533;|(yI&#65533;vC&#65533;Y&#65533;e&#65533;RXu&#65533;&#65533;&#1935;&#65533;L&#65533;tu G&#65533;&#65533;&#65533;, &#65533;&#65533;?B&#65533;&#65533;&#65533;&#65533;&#65533;&#65533;_&#65533;B&#65533;F &#65533;&#65533;\&#65533;&#65533;&#65533;&#65533;&#65533;&#65533;}&#65533;&#65533;O1x&#65533;&#65533;[&#65533;&#65533;&#65533;?@&#65533;[Q&#65533;-&#65533;&#65533;&&#65533;W&#65533;AZ&#65533; &#65533;&#65533;&#65533;&#65533;&#65533;&#65533;]&#65533;&#65533;/&#842;^6&#65533;&#65533;t &#65533;I^<*Lh&#65533;&#636;&MT&#65533;T9&#65533;fM&#65533;7q&#65533;&#65533;	fB&#65533;
&#65533;&#65533;Y&#65533;&#65533;J(&#864;&#65533;+&#65533;p&#65533;&#1028;&#65533;&#65533;7K&#65533;S&#65533;&#65533;`&#1370;aU&#65533;Y&#65533;$&#65533;&#65533;&#65533;V&#65533;mLU8`B&#65533;K&#65533;~U&#65533;V!cuN&#65533;`a&#65533;)&#65533;&#65533;&#65533;&#65533;&#65533;1eG&#65533;&#65533;&#65533;&#65533;&#65533;4&#65533;3V8!&#65533;&#65533;M ^&#65533;&#65533;9!&#65533;[&#65533;1s&#65533;&#65533;&#65533;h&#65533;&#65533;M&#65533;&#65533;|Y&#65533;&#65533;&#65533;v
&#65533;&#65533;&#65533;8 &#65533;&#65533;&#65533;&#65533;&#65533;r&#65533;N&#65533;	&#65533;&#65533;&#65533;|7&#65533;[!&#65533;&#804;&#65533;&#65533;,]&#65533;]m&#1207;&#65533;g&#1534;&#65533;{w&#65533;&#65533;R&#65533;M&#65533;yB&#65533; &#65533; &#65533;W&#1783;o&#65533;&#65533;&#65533;&#65533;&#65533;O&#65533;n&#65533;T&L&#65533;&#1656;re&#65533;&#65533;&#65533;&#65533;&#65533;4< $&#65533; \%&#65533;&#65533;Yb&#65533;Z&#65533;&#65533;&#65533;&#65533;k&#65533;&#65533;&#65533;&#65533;&#65533;&#65533;&#65533;K&#65533;&#65533;&#65533; &#65533;&#65533;&#65533;&#65533;&#65533;:&#65533;*&#65533;&#65533;Bj&#65533;&#65533;&#65533;&#65533;E&#65533;&#65533;:
&#429;&#65533;Rj+&#65533;hf&#65533;J&#65533;&#65533;&#65533;&#65533;F"S4&#681;&#65533;&#65533;z,&#65533;B<&#65533;+&#65533;llH&#65533;&#65533;&#65533;J&#65533;&#65533;&#65533;&#283;&&#65533;&#65533;&#65533;J(V &#65533;&#65533;'K&#65533;&#65533;&#1964;l&@&X&#65533;&#65533;h&#65533;&#65533;&&#65533;&:{&#65533;/<&#65533;&#65533;&#65533;SO&#65533;&#65533;&#65533;&#1192;&#65533;O&#65533;&#65533;&#65533;>@&#65533;&#65533;D&#65533;K&#65533;&#65533;&#65533;&#65533;&#65533;S**M&#65533;&#65533;&#65533;F&#65533;.&#65533;&#65533;\&#65533;&#1002;z`&#65533;6&#65533;&#65533;5&#65533;&#65533;4Ze&#65533;I&#65533;&#65533;&#1397;Sq&#65533;5W&#65533;x-V&#65533;+h2VYdy- &#65533;f&#65533;&#1056;&#65533;h&#65533;&#65533;&#65533;
g3&#65533;V&#65533;m&#65533;&#65533;6!&#65533;j+U?L&#65533;&#65533;,&#65533;&#65533;&#3860;&&#65533;"&#65533;h&#65533;I&#1973; @&#65533;&#65533;&#789;&#65533;`&#65533;/&#65533;&#65533;&#65533;i	&#65533;&#65533;&#65533;P[&#65533;^&#65533;&#65533;&#65533;B&#65533;&#2019;&#65533;&#65533;D	&#65533;&#65533;&x
&&#65533;&#65533;F&#65533;OL&#65533;b&#65533;:&#65533;-&#65533;&#65533;&#65533;&#65533;&#65533;&#65533;&#65533;`&#65533;H&#65533;8\&#65533;J&#65533;&#65533;)&#65533;&#65533;_&#65533;i	.&#65533;i&#65533;I&#3036;&#65533;&#65533;&#65533;g&#65533;&#65533;&#65533;&#65533;n&#65533;		&#65533;&#65533;B1&#65533;,&#65533;P&#65533;&#65533;&#65533;Z!#49z&#65533;I(&#65533;W%&#65533;)#&#65533;&#65533;>&#65533;4TQJ&#65533;C&#65533;kO&#1199;=r&#65533;&#65533;&#65533;&#65533;&#65533;SPL=EO7Ez&#1435;Z&#65533;I&#65533;&#65533;&#65533;b&#65533;&#65533;&#65533;BV&#65533;&#65533;0&#65533;5&#65533;z&#65533;&#65533;V&#65533;|&#65533;a&#65533;-<W&#199;U(&#65533;&#65533;d&#65533;&#65533;i&#65533;&#65533;&#65533;&#65533;==&#65533;iO7\!&#65533;U&#65533;&#65533;&#65533;&#65533;a&#65533;&#1935;&#65533;&#65533;&#65533;y&#65533;N&#65533;&#65533;!&#1934;&#65533;z&#65533;&#65533;l&#65533;&#65533;}&#65533;)&#40678;`&#65533;&#65533;zh&#65533;&&#65533;&#65533;&#65533;&#65533;&#65533;&#65533;&#65533;&#65533;&#65533;&#65533;&#65533;&#65533;j&#65533;&#65533;&#65533;&#65533;&#65533;&s&#65533;V&#65533;&#65533;G&#65533;j&#65533;&#65533;&#65533;&#65533;&#65533;&#65533;T&#65533;?&#65533;&#65533;&#65533;K&#65533;&#65533;d&#65533;&#65533;'&#65533;&#748;&#65533;&#65533;%&#65533;	&#65533;,D8i&#65533;Y&#65533;&#65533;&#65533;&#65533;&#65533;(6X
&#65533;&#65533;&#65533;&#65533;DN*QP&#65533;r&#65533;&#65533;E&Nm&#65533;NE&#65533;;&#1641;3&#65533;M&#65533;&#65533;&#65533;&#65533;*6&#65533;A&#65533;j&#65533;&#65533;[&#65533;&#65533;&#65533;&#65533;&#65533;
m&#65533;&#65533;&#65533;[&#65533;[ &#65533;&#65533;C&#65533;&#65533;g7&#65533;&#65533;J&#65533;sDS&#65533;&#16823;&#65533;Lu~&#65533;&#65533;&#65533;&#65533;U `&#65533;
q-&#65533;&#65533;2&#65533;&#65533;&#65533;+V&#65533;&#65533;U&#65533;&#65533;&#65533;&#65533;&#65533;&#65533;+j&#65533;&#65533;t&#65533;&#65533;&#65533;&#1210;&#65533;&#849;&#65533;4&#65533;&#65533;h&#65533;&#65533;;&#65533;-m&#65533;8&#65533;&#65533;&#1574;&#65533;ya@&#65533;&#65533;&#65533;E2&#65533;&C&#65533;!&#65533;Y&#65533;&#65533;$&#65533;@&#65533;&#65533;KS&#65533;&#65533;66&#65533;&#65533;EuL&#65533;@&#65533;&#65533;O&#65533;&#65533;K ,&#65533;&#65533;F&#65533;&#65533;4&#65533;{&#65533;XB&#65533;&#65533;&#65533;&#65533;,F=*&#65533;J~&#65533;&#65533;&#65533;&#65533;d&#65533;[&#65533;e,mY3&#65533;&#65533;&#65533;d#;&#65533; &#1186;@&#65533;1&#65533;&#65533;&#65533;JYM&#65533;&#65533;%!9:&#65533;5&#65533;J&#65533;&#65533;$`&#65533;&#65533;G&#65533;4&#65533;&#65533;0hw&#65533;*gBt&#65533;&#65533;z&#65533;2p&#65533;&#65533;&#65533;B&#65533;&#65533;	Pt&#65533;S&#65533;&#65533;|&#1171;=&#65533;!&#65533;zfBz&#65533;&#65533;:o&#65533;M)&#65533;e&#65533;&#65533;t&#65533;<&#65533;Ah&#65533;&#65533;P%&#65533;&#65533;Y&#1569;&#65533;7fK&#65533;&#65533;&#65533;hGU&#65533;,&#781;t$E&#65533;eRl&#65533;!)&#65533;&#65533;IW&#65533;&#1109;&#65533;q&#65533;	&#65533;hq&#65533;S&#65533;&#58663;&#65533;"x&#65533;S(&#65533;&#65533;m&#65533;&#1029;&#65533; ALE&#65533;&#65533;:&#65533;&#65533;@!$ &#65533;?d&#65533;&#1387;R&#65533;&#65533;&#65533;AP&#65533;A&#65533;i&#65533;&#65533;@AB:0&#65533;&#65533;&#65533;&#65533;&#65533;F&#65533;A&#65533;Gl&#65533;t&#65533;&#65533;&#65533;R2&#65533;&#65533;&#65533;}&#65533;&#65533;_X&#65533;&#65533;&#65533;&#65533;5&#65533;ak&#65533;&#65533;&#65533;`49&#65533;Q&#65533;J&#65533;.$5&#65533;
y&#65533;J&#65533;zY&#65533;@&#65533;G&#65533;&#65533;&#65533;&#65533;66&#65533;Y&#65533;jB&#522;&#65533;m&#65533;&#65533;@&#65533;Y&#65533;j&#65533;&#65533;&#65533;&#65533;X+
&#65533;X&#65533;&#65533;&#65533;&#65533;&#65533;&#65533;zS&&#65533;&#65533;&#65533;5&#65533;q&#65533;&#65533;\&#65533;.&#65533;&#65533;&#65533;O&#65533;4&#65533;&#65533;&#65533;&#1453;)&#65533;o&#65533;&#65533;&#65533;<&#65533;&#65533;&#65533;,M8{&#65533;&#65533;&#65533;&#65533;(o&#65533;&#65533;&#65533;C&#65533;&#65533;&#65533;?b _&#65533;&#65533;&#65533;&#65533;&#65533;h,n&#65533;&#643;&#65533;&#640;$&#65533;&#65533;^&#65533;&#65533;&#65533;&#65533;u&#65533;x=&#65533;;1&#65533;A&#65533;&#505;v&#65533;&#65533;!a	O&#65533;&#65533;&#65533;}BMUr,&#65533;&#65533;=&#65533;4&#65533;{&#65533;&#65533;&D&#65533;&#65533;5*^k!b &#65533;X&#65533;&#65533;jN&#65533;\&#65533;P@&#65533;	&#65533;&#65533;J&#65533;*&#65533;&#65533;9&#65533;~&#65533;&#65533;P&#65533;&#65533;&#65533;lQ&#65533;w@'x&#65533;&#65533;e)O&#65533;&#65533;U^&#65533;Z:&#65533;~)&#65533;&#65533;%&#65533;)j&#65533;;&#65533;&#272;m&#65533;x&#65533;&#65533;T';&#65533;&#65533;@oB&#65533;\&#65533;&#65533;&#65533;&#65533;	&#618;)&#65533;&#65533;&#23862;&#65533;&#65533;^m&#65533;\&#65533;&#65533;&#65533;&#65533;vA&#65533;&#65533;&#65533;&#65533;!&#65533;W&#65533;&#65533;7A&#65533;?&#65533;&#65533;, &#65533;&#65533;V&#65533;&#65533;&#65533;1&#65533;iMoz&#65533; @&#65533;q&#65533;a&#65533; )&#65533;&#65533;q&#65533;&#65533;i&#65533;&#65533;&#65533;@&#65533;&#65533;7&#65533;&#65533;&#65533;&#65533;&#27110;&#65533;&#65533;O5&#65533;&#65533;&#65533;f	&#65533;&#65533;&#65533;6&#65533;IV&#65533;Z&#1846;&#65533;&#487;&#65533;j&#65533;&#65533;!&#65533;&#65533;&#65533;&#65533;&#65533;K&#65533;&#65533;9&#65533;&#1109;&#65533;&#65533;&#65533;&#65533;&#65533;mmo&#65533;&#1783;&#65533;"`&#65533;&#65533;,&#65533;{&#65533;3&#65533;4B`&#65533;&#65533;&#65533;&#802;)&#65533;8&#65533;Jx`ZAW&#7255;&#65533;&#65533;m^&#65533;&#65533;&#65533;&#1528;&#949;&#65533;)P&#65533;&#65533;"&#65533;*&#65533;wm&#970;<&#65533;&#65533;&#65533;^&#65533;/&#65533;/K&#65533;&#65533;vV&#65533;@)*&#65533;&#65533;!&#65533;&#65533;&#65533;&#65533;6&#65533;?&#65533;p#&#65533;&#65533;%&#65533;&#65533;&#65533;Q&#65533;r&#65533;&#65533;<&#65533;Y &#65533;&#65533;&#65533;=ir&#65533; 1w&#65533;B&#65533;&#65533;|&#65533;&#65533;&#65533;&#65533;%&#65533;&#65533;&#65533;&#65533;&#65533;!&#65533;q&#51986;&#65533;8&#65533;O5xoRc	&#65533;&#1577;CA&#65533;>&#65533;&#65533;&#65533;&#65533;&#65533;pZ&#65533;J_&#65533;&#1173;&#65533;x&#65533;Fo&#65533;&#65533;C<t(&#65533;&#65533;B&#65533;&#65533;s&#65533;&#65533;<&#65533;,&#65533;&#65533;&#65533;&#65533;w&#65533;&#65533;&#65533;&#65533;#&#65533;I&#65533;U&#65533;s&#65533;&#65533;6&#65533;nB&#65533;&#65533;&#65533;&#65533;&#65533;&#65533;&#65533;*&#65533;w&#65533;Q&#65533;H&#65533;&#65533;&#65533;e&#65533;&#65533;&#65533;~&#65533;\&#65533;&#65533;6F&#65533;&#65533;m&#65533;&#65533;i&#65533;&#65533;v&#65533;]&#938;&#65533;&#65533;j&#65533;&#65533;&#1660;!&#65533;&#65533;&#65533;&#65533;&#65533;P(&#1057;&#65533;&#65533;&#65533;&#65533;&#65533;&#65533;&#65533;}&#65533;&#65533;&#65533;&#65533;&#65533;s&#65533;<!&#65533;&#65533;&#65533;&#65533;SSs&#65533;`9&#65533; BNd&#65533;&#65533;"&#65533;@&#65533;&#65533;#(/&#65533;h?&#65533;
&#65533;~N2&#65533;&#65533;&#65533;&#1946;&#65533;&#65533;5z&#65533;l^&#65533;&#65533;&#65533;	&#65533;&#65533;&#65533;I &#65533;&#65533;&#65533;1&#554;wK&#65533;X&#65533;f&#65533;&#65533;&#65533;&#65533;c&#65533;v;to&F. m&#65533;*&#65533;&#65533;&#65533;&#65533;!0&#65533;&#65533;&#65533;&#65533;&#65533;&#65533;&#65533;&#65533;&#65533;N!60! o&#65533;"Oj@Ip&#65533;o)O!&#65533;@&#65533;&#65533;&#65533;/!&#65533;&#65533;6&#65533;&#65533;&#65533;&#65533;&#65533;&#65533;j&#65533;&#65533;T&#65533;&#65533;K&#65533;&#65533;j&#65533;&#65533;&#65533;f&#65533;&#65533; &#65533;A&#65533;C3&#65533;[&#65533;&#65533;&#65533;&#65533;&#65533;"&#65533;	&#65533;0
&#65533;'&#65533;&#65533; &#65533;!&#65533;&#65533;&#65533;&#65533;&#65533;q*&#65533; &#65533;
z&#65533;!PPC&#65533;QO%&#65533;&#65533;P&#65533;T&#65533;&j&#65533;&#65533;&#65533;L&#65533;&#65533;&#65533;F&#65533;&#65533;&#682;&#65533;|&#65533;&#65533;"&#65533;&#65533;j&#65533;&#65533;&#65533;&#65533;&#65533;&#65533;&#65533;&#65533;b&#65533;&#65533;&#65533;yo
-&#65533;11&#65533;&#65533;&#65533;&#65533;` R# *&#65533;&#65533;D&#65533;;&#65533; &#65533;p"&#65533;X!&#65533;p&#65533;&#65533;'/!&#944;&#65533;&#65533;s&#65533;
&#65533;&#65533;*&#65533;&#65533;&#65533;&#65533;N&#65533;&#65533;&#65533;J&#65533;ZK&#65533;&#65533;+&#65533;t&#65533;&#65533;&#65533;&#65533;:&#65533;&#65533;&#65533;&#65533;M%&#65533;&#65533;@!D&#65533;a  &#65533;&#65533;&#65533;1CFQ&#65533;&#65533;&#65533;1&#65533;.!0&#65533;&#65533;&#65533;&#65533;&#65533;&#65533;&#65533;&#65533;&#65533;'&#65533;&#65533;&#65533; &#65533;!&#65533;`&#65533;&#65533;&#1018;JL%`&#65533;&#65533;&#65533;R&#65533;&#65533;q&#65533;k&#65533;&#65533;&#65533;&#65533;&#53072;`Q&#65533;]+!p+&#65533;"&#8945;&#65533;&#65533;&#65533;&#65533;&#862;
&#1506;&#65533;jOz&#65533;&#65533;a&#65533;O&#65533;&#65533;&#65533;&#65533;&&#65533;Q%&#65533;1&#65533;&#65533;!!&#65533;!!&#65533;&#65533;t&#65533;&#65533;.&#65533;&#65533;&#65533;t&#65533;T0L&#65533;
&#65533;!~&#65533;'&#65533;e&v2!&#65533;xR!R *&#65533;(M&#65533;&#65533;&#65533;&#65533;&#65533;&#65533;&#65533;x&#65533;*&#65533;&#65533;&#65533;&#65533;&&#65533;R%f !tR%.&#65533;&&#65533;!.&#65533;'b,"+&#65533;!&#65533;!&#65533;*"*&#65533;Ctb*&#65533;r*k&#65533;&#65533;&&#65533;R
!&#65533;!&#65533;/&#65533;%&#65533;&#65533; ,&#65533;$&#65533;&#65533;>&#65533;s&#65533;&#65533;Q&#65533;q&#32177;&#65533;&B@&#65533; !^C<&#65533;&#65533;N%&#65533;`&&#65533;o&#65533;g&#65533;&#65533;/b&#65533;`&#65533;&#65533;l&#65533;P'&#65533;&#65533;&#65533;b &#65533;&#65533;&#65533;1&#65533;&#65533;*&#65533;&#65533;
&#65533;&#65533;&#65533;&#65533;l&#568;&#65533;,&#65533;A!R&#65533;8&#65533;!!!&#65533;&#65533;&#65533;s&#65533;%K2W
&#65533;g&#65533;Q,O &#65533;!&#65533;&#65533;d x&#65533;&#65533;&#65533;N&#65533;&#65533;&#65533;
&#65533;&#65533;&#65533;s?&#65533;3?&#65533;&#65533;&#65533;3?&#65533;@&#65533; &#65533;?&#65533;3A&#65533;&#65533; &#65533;&#65533;A&#65533; &#65533;(&#65533;B&#65533;&#65533;&#65533;&#65533;0CI &#65533;&#65533;&#65533;&#65533;@&#65533;&#204;&#65533;&#65533;M^ p 0@XT&#65533;E&#65533;n@~!Fgtd&#65533;&#65533;`G&#65533;K&#65533;&#65533; &#65533;T,&#65533; &#65533;&#65533;H&#65533;&#65533;Hw&#65533;&#65533;@&#65533;&#65533;&#65533;&#65533;&#65533;I&#65533;&#65533;&#65533;&#65533;&#65533;J&#65533;A L@ &#65533;T &#65533;J&#65533;&#65533;&#65533;T&#65533;tHu`G&#65533;A&#65533; L&#65533;&#65533;*&#65533;&#65533;*&#65533;&#65533;>&#65533;&#65533;&#65533;A_&#65533;p&#65533;|`p`&#65533;S<w&#65533;&#65533;&#65533;q4&#65533;%=3%i&#65533;&#65533;!&#65533;&#65533;	d&#208;n&#65533;&#394;&#65533;6&#1104;&#65533;4U&#65533;`'B &#65533;p&&#65533;&#65533;&#65533;2&#1078;A&#65533;K9&#65533;O8"&#65533;&#65533;L&#65533;"&#4849;&#65533;l&#65533;6&#65533;) 1&#65533;&#65533;Q&#65533;%U&#65533;+q5&#65533;&#65533;UP%l&#65533;&#65533;&#65533;PC&#65533;&#65533;<I&#65533;N&#65533;N b&#65533;&#65533;3&#65533;&#65533;@?Q&#65533;^ &#65533;&#65533;&#65533;
&#65533;u\&#65533;B)&#65533;&#65533;&#65533;C&#65533;
(&#65533;E&#65533;AfT&#65533;]Y&#65533;^Y&#65533;0 &#65533;s&#65533;&#65533;&#65533;S>&#65533;&#65533;>&#65533;5A&#65533;\&#65533;C&#65533;&#748;&#65533;&#65533;&#1162;^&#65533;]&#65533;U&#65533;b_&#65533;5b1&#65533;,&#65533;b1 b3vcc!!2&#65533;p &#65533;^&#65533;&#65533; 0  &#65533;dq&#65533;V&#65533;bA&#65533;&#65533;&#65533;&#65533;&#65533;"fo`F&#65533;&#65533;e&#65533;tg/&#65533;d3V_&#65533;&#65533;Xn&#65533;&#65533;S=#&#65533;>&#65533;T>;&#65533;b@,a^&#65533;5!Y3&#65533;$U&#65533;P&#65533;P&#65533;&#65533;&#65533;WBA&#65533;Xg&#65533;&#65533;&#65533;k&#65533;&#65533;&&#65533;6R&#65533;&#65533;k&#65533;&#65533;&#65533;>P _s&#65533;P@P`&#65533;&#65533;&#65533;&#65533;&#65533;O%j`&#65533;M&#65533;&#65533;k&#65533;@&#65533;UY&#65533;&#65533;j&#1162;&#65533;&#65533;K&#65533;!&#65533;&#65533;Zp&#65533;j&#65533;&#65533;&#65533;0b
&#1152;
&#65533;&#65533;&#65533;n&#65533;&#1206;Q&#65533;&#65533;&#65533;&#65533;p%&#65533;PWk&#65533;   bc &#65533;	&#65533;j>&#65533;x&#65533;b&#65533;>&#65533;5?&#65533;&#65533;
&#65533;&#65533;&#65533;2&#65533;&#65533;M&#65533;^+&#65533;\&#65533;&#65533;&#65533;&#65533;y&#65533;wz&#65533;l&#65533;&#65533;&#65533;&#65533;&#65533;&#910;&#65533;x&#65533;&#65533;&#65533;&#65533;q&#65533;=&#65533;&#65533;&#65533;+&#65533;P&#65533;&#65533;@F+&#65533;H&#65533;TL&#65533;&#65533;I&#65533; K&#65533;`&#65533;&#65533;T@&#65533;&#65533;&#65533;&#65533;&#65533;&#65533;&#65533;&#65533;&#65533;&#65533;&#65533; &#65533;A&#65533;&#65533;	 L&#65533;&#65533;TLu&#65533;&#65533;&#65533; &#65533;1&#65533;&#65533;&#65533;&#65533;&#65533;&#65533;&#65533;I%x&#65533;n &#1044;T&#65533;&#65533;&#65533;fq@&#65533;&#65533;J&#65533;&#65533;k&#65533;?&#65533;&#65533;Nzy &#65533;W&#65533;&#65533;A&#65533;&#65533;|&#65533;j]&#65533;;&#65533;&#65533;JS%&#65533;&#65533;Sm&#65533;k&#65533;&#65533;'&#65533;&#65533;5'F!& &#65533;X&#65533;"&#65533; |&#65533;&#65533;NM&#65533;&#65533;&#65533;V&#65533;d&#65533;&#65533;x&#65533;I&#65533;@*@&#65533;A&#65533;&#65533;aW&#65533;&#65533;&#65533;0&#65533;69K&#874;~S&#65533;&#65533;Q&#65533;&#65533;&#65533;"7&#65533;
&#65533;&#65533;9'w&#65533;W&#65533;
&#65533;&#65533; &#65533;&#65533;4&#65533;&#65533;1&#65533;&#16536;&#65533;&#65533;4 &#65533;&#65533;&#65533;k&#65533;; 6&#65533;>O &#65533;&#1651;&#65533;&#65533;&#65533;q&#1226;B]+a&#65533; !Z&#65533;&#65533;&#65533;&#65533;wZgY&#65533;[!
v&#65533;&#65533;&#65533;&#65533;&#65533;"&#65533;"&#65533;y1&#65533;&#65533;NF&#65533;&#65533;jD&#65533;&#65533;&#65533;&#65533;+&#65533;&#65533;&#65533;&#65533;wDOTd&#65533;&#65533;&#65533;W&#65533;a%&#65533;&#65533;MV&#952;yc&#65533;&#65533;by6&#65533;&#65533;&#65533;&#65533;aG%8$&#65533;H&#65533;Y!H&#65533;g&#65533;&#65533;b&#65533;^1`j&#65533;&#65533;
&#65533;q>&#65533;&#65533;&#65533;&#65533;&#65533;&#65533;z&#65533;sHI`[;&#65533;&#65533; &#65533;&#65533;F&#65533;j+Y'X`&#65533;&#65533;&#65533;&#65533;QkkU&#65533;QKw&#65533;&#1974;7&#65533;&#65533;i&#65533;&#65533;&#65533;&#1595;@!&#65533;A&#1825;&#65533;Nbct@&#65533;iT&#65533;&#65533;&#65533;&#65533;*&#65533;&#65533;&#65533;"&#65533;&#65533;&#65533;#&#65533;z&#65533;&#65533;&#65533;&#1019;&#65533;&#65533;&#65533;+&#65533;&#65533;&#65533;&&#65533;8! &#65533;4'yQ9&#1257;#y&#65533;&#65533;&#65533;rdR&#65533;=q&#65533;&#65533;&#65533;L&#65533;&#65533;w]+&#65533;;&#65533;@&#65533;p&#65533;&#65533;&#686;R&#65533;{&#65533;I} ~&#65533; &#65533; ,&#1658;&#65533;&#65533;@&#65533;H &#65533;&#1717;&#65533;w&#65533;^&#65533;5d&#65533;9&#65533;^&#65533;&#65533;:&#810;L&#65533;&#65533;E6d[&#65533;_ &#65533;Q&#1642;&#65533;&#65533;GT&#65533;x`&#65533;Y&#65533;&#65533;&#1466;[&#65533;*&#65533;D&#65533;&#65533;&#65533;&#65533;&#65533;,!&#65533;&#65533;5&#65533;&#986;&#65533;	&#65533;Z&#65533;f&#65533;n&#65533;&#65533;P&#65533;P&#65533;d&#65533;&#65533;TTe&#65533;w&#65533;?&#65533;&#65533;>b&#65533;&#64710;gK&#65533;&#65533;0&#65533;*&#65533;4&#65533;a&#65533;#T>&#65533;!1W&#65533;*A&#65533;&#65533;{&#65533;&#65533;&#65533;&#65533;&#65533;&#65533;B&#65533;&#65533;&#65533;&#65533;&#65533;&#65533;&#65533;6&#65533;&#65533;zX '&#65533;`&#65533; !$&#65533;&#65533;&#65533;&#65533;X&#65533;&#65533;&#65533;	 a&#65533;f&#12261;&#65533;D&#65533;&#65533;&#65533;&#65533;$O&#65533;&#65533;A&#65533;1&#65533;fA&#65533;}&#65533;8t&#65533;[+V&#65533;;v&#65533;b&#65533;&rM&#65533;x &#65533;&#65533;&#65533;t&#65533;&#65533;&#65533;p&#65533;&#692;&#65533;&#65533;Z&#202;&#65533;&#65533;&#65533;&#65533;&#65533;&#65533;j&#65533;T&#65533;8&#65533; &#65533;v&#65533;&#65533;&#65533;&#65533;&#65533;&#1122;33&#65533;&#1521;&#65533;&#65533;&#65533;]g&#65533;&#65533;Od&#65533;&#65533;"Ra&#65533;o&#65533;&#65533;&#65533;
&#65533;&#65533;&#65533;<&#773;_k&#65533;^&#65533;8&#65533;t&#65533;l&#65533;&#385;<&#65533;&#65533;&#65533;B&#65533;&#65533;&#65533;&#65533;&#65533;0&#65533;&#65533;&#65533;	`&#65533;&#65533;&#65533;l&#65533;&#65533;&#65533;&#65533;&#65533; &#65533;&#65533;&#65533;&#65533;&#65533;&#129;&#65533;|&#65533;&#65533;&#65533; ->&#65533;&#65533;&#65533;>a&#65533;a=&#65533;&#65533;\&#65533;Q!&#65533; ;o&#65533;&#65533;Mx&#65533;&#65533;v&#65533;b&#65533;&#65533; g&#65533;&#65533;&#65533;&#65533;&#65533;&#65533;&#1293;&#65533;L=&#65533;O&#65533;rm&#65533;&#65533;A"M&#65533;&#65533;%8Z&#65533;A&#65533;QLxcA&#65533;&#65533;c&#65533;N&#65533;&#65533;&#65533;&#65533;&#65533;&#65533;jZ&#65533;&#65533;&#65533;@&#916; &#65533;&#65533;&#65533;V&#65533;&#65533;&#65533;=&#65533;`&#65533;9&#65533;&#65533;&#65277;&#1917;&#65533;{&#65533;&#65533;&#65533;z&&#1083;:&#65533;m&#65533;&#65533;o&#65533;lu*&#65533;&#65533;&#65533;(&#65533;o1 as&#65533;&#65533;N&#65533;&#65533;jd5[&#65533;&#65533;&#65533;0&#65533;&#65533;=&#65533;&#65533;&#65533;&#65533;8&#65533;+ q&#65533;&#65533;&#65533;&#65533;>&#65533;>&#65533;&#65533;&#65533;&#65533;c&#65533;&#65533;&#65533;&#65533;|&#1131;04&#65533;6&#65533;z&#65533;&#246;a&#65533;&#65533;&#65533;T&#65533;/&#65533;?&#65533;&#65533;&#65533;&.:&#65533;&#65533;&#65533;&#65533;&#65533;&#65533;2<&#65533;\&#65533;,	]dw&#65533;&#1587;,&#65533;&#65533;GY?&#65533;&#65533;&#65533;x&#65533;qQ O&#1370;&#65533;&#65533;&#65533;`&#65533;va&#65533;a&#65533;&#65533;@T&#65533;<&#65533;~&#65533;&#1468;&#65533;@&#65533;&#65533;&#65533;&#65533;&#65533;!`&#65533; F`"@&#65533;&#65533;&#65533;&#1472;-<` <@|&#65533;&#65533;}&#65533;>&#65533;(&#987;&#65533;>&#65533;&#65533;!&#65533;!&#65533;!&#65533;&#65533;"&#65533;&#65533;!&#65533; Z&#65533;&#65533;T&#1245;&#65533;h&#65533;@d&#65533;&#65533;\&#65533;&#65533;9 S&#65533;&#65533;C &#65533;!Gs&#65533;9&#65533;&#65533;;&#65533;u`&#65533;&#65533;&#65533;{&#65533;` &#65533;o Mq&#65533;&#65533;Sw[Y&#65533;}&#65533;&#65533;=&#65533;S F`G&#65533;&#65533;&#65533;&#65533;>&#65533;&#65533;&#65533;T	XN&#65533;&#65533;&#65533;`&#65533;&#65533;&#65533;]&#65533;'&#65533;[&#65533;&#65533;&#1788;&#65533;&#1788;&#65533;{&#65533;&#65533;&#1788;&#65533;{X&#65533;&#65533;&#65533;&#65533;=!&#65533;[%&#65533;&#65533;	&#65533;&#65533;&#18255;&#65533;&#65533;;0&#65533;H&#65533;&#65533;k&#65533;&#65533;&#65533;F&#65533;&#65533;&#65533;I&#65533;&#65533;&#65533;d &#65533;	&#65533;P&#65533;X&#65533;&#65533;&#65533;H&#65533;k&#65533;{&#65533;p&#65533;&#65533;&#65533;l&#65533;v"&#65533;&#65533;*&#65533;b&#65533;&#65533;(P&#65533;&#65533;H&#65533;92&#65533;n{T&#65533;&#65533;D&#65533;&#65533;=&#65533;&#65533;)&#65533;t&#65533;&#65533;;@&#65533;&#65533;?&#65533;.&#65533;&#65533;@&#65533;&#65533;&#1255;P&#65533;&#65533;&#65533;`*&#1387;Q&#65533;f&#65533;&#693;&#65533;&#1519;`&#202;K&#65533;l&#65533;	&#65533;&#65533;8M&#65533;&#65533;&#948;71:&#65533;8i&#65533;&#65533;?'xL&#65533;&#65533;&#65533;&#65533;&#65533;P&#65533; a&#65533;E-	F&#1041;7&#65533;^9&:&#65533;&#65533;pg&#65533;HDY`&#65533;&#65533;#&#65533;-r&#65533;X&#65533;"&#65533;&#65533;&#65533;"N'J4G&#65533;&#65533;9&#65533;r&#65533;&#65533;&#65533;&#65533;F&#65533;&#65533;&#65533;C&#65533;F&#65533;f>m&#65533;'|&#65533;&#65533;l&#65533;n&#192;qd&#65533;&#65533;[&#65533;&#1734;&#65533;O&#65533;h &#65533;&#65533;&#65533;&#65533;&#65533;n&#65533;&#65533;&#65533;&#65533;&#1897;&#65533;&#65533;c&#65533;&#65533;&#65533;&#65533;&#65533;C }D:&#65533;g&#65533;o&#65533;?ID&#65533;&#65533;&#65533;&#65533;&#65533;C-$(&#65533;2&#65533;d&#65533;_V&#65533;&#1345;&#65533;&#65533;&#65533;&#65533;&#65533;Q&#65533;&#65533;&#65533;&#65533;&#65533;&#65533;&#65533;G"#&#65533;&#65533;&#65533;Iv&#65533;&#65533;s"Ff&#65533;(&#65533;b&#65533;&#65533;m&#65533;&#65533;&#65533;&#65533;?&#65533;&#65533;&#65533;B&#65533;6&#65533;(&#65533;&#65533;&#65533;&#65533;&#65533;&#65533;l&#65533;J&&#65533;&#65533;?&#65533;&#65533;$&#65533;a&#65533;C&#65533;8&#65533;&#65533;@ bd&#65533;@B#T}pU&#65533;&#65533;&#65533;A&#65533;TR&#65533;&#65533;@h&#65533;&#65533;&#65533;@&#65533;&#65533;S&#65533;Gx&#65533;&#65533;&#65533;&#65533;&#65533;&#65533;U&#65533;`&#65533;
&&#65533;&#65533;'&#65533;xB;&#65533;&#65533;&#65533;&#65533;&#65533;&#65533;&#65533;&#65533;@&#65533;&#65533;&#65533;PEA&#65533;&#65533;M&#65533;)	'&#65533;P&#65533;4&#1181;&#65533;&#65533;`JJ&#65533;&#65533;?&#65533;&#65533;4	]&#1330;M$d&#65533;P&#65533;&#65533;&#65533;F$Is&#65533;Qe&#65533;&#65533;&#65533;&#65533;&#65533;&#65533;TU&#65533;&#65533;`&#65533;&#65533;V1k&#65533;&#65533;&#65533;f&#65533;&#65533;&#65533;&#65533; "&#1052;Y&#65533;&#65533;&#65533;G&#65533;&#65533;u2&#65533;L#zu&#65533;W&#65533;&#65533;&#65533;0&#65533;#/&#65533;&#65533;&#65533;g`&#65533;xPpC*&#65533;\&#65533;&#65533;Q&#65533;1&#65533;x&#65533;&#65533;/
{p&#65533;&#65533;&#65533;$&#65533;H#&#65533;0&#65533;D	&#65533;&#65533;`&#65533; -&#65533; &#65533;&#65533;&#65533;@&#65533;'&#65533;&#65533;1&#65533;@&&#65533;&#65533;',o&#1036;&#65533;(&#65533; &#65533;6&#65533;&#65533;?dPg&#65533;t&#65533;@	.8 &#65533;&#65533;q&#65533;&#65533;&#65533;&#65533;&#65533;g&#65533;GY|&#65533;&#798;&#65533;	&#65533;_~X#rG&#65533;&#65533;&#65533;R&#65533;3&#65533;z&#65533; &#65533;M6&#65533;&#65533;C&#65533;&#65533;c &#65533;&#65533;]-<(P&#65533;v&#65533;%2&#65533;&#65533;2t&#65533;&#65533;&#65533;!@"-&#65533;&#65533;&#65533;I&#65533;^A-&#65533;9&#65533;&#65533;&#22027;e&#65533;@&#65533;9\&#65533;<B&#65533;#I&#65533;P)O&#65533;&#65533;&#1110;O&#65533;&#65533;S&#65533;&#65533;c&#65533;S&#738;I&#561;&#65533;$&#724;&#65533;&#65533;&#65533;+&#65533;c4I&#65533;8&#65533;g8&#65533;&#65533;&#65533;F&#65533;5&#65533;b$&#65533;&#65533;&#65533;&#65533;&#65533;x8&#65533;&#65533;&#65533;?&#65533;&#65533;&#65533;:&#65533;&#65533;&#65533;24&#65533;B9d~&#65533;5&#65533;&#65533;?$&#65533;jgT.&#65533;&#65533;&#65533;?&#1256;&#65533;j&#65533;#&#65533;&#65533;SC]&#65533;$&#65533;E&#65533;@S&#65533;3&#65533;Y&#986;&#65533;&#65533;&#65533;&#65533;,&#65533;Le*U&#65533;&#65533;V2G&#65533;
Z&#65533;&#65533;M&#65533;&#65533;&#65533;&#65533;&#65533;xDh\2&#65533;&#65533;I&#65533;8&#65533; %&#65533;&#65533;H &#65533;&#65533;&#65533; *`&#65533;`(!`  &#65533;n&#65533;&#65533;ZP&#65533;&#65533;@!&#65533;(t<C&#65533;&#1541;6k\I&#65533;'&#65533;&#65533;&#65533;&#65533;KD &#65533; &#65533;%Ab&#65533;&#580;&#65533;O&#65533;#&#65533;&#65533;0&#65533;pD`&#65533;&#65533;&#65533;@&#65533;%&#65533;l0&#65533;#+&#65533;&#65533;&#65533;&#1824;=&#65533;q&#65533;&#65533;&#65533;&#65533;&#65533;&#65533;yM&#65533;O&#65533;&#65533;&#65533;&#65533;m&#65533;&#65533;&#65533;0s6&#65533;&#65533;g>&#65533;&#65533;&#65533;O}&#65533;&#65533;_kC&#65533;&#65533;A ^(&#65533;&#65533;]($&#65533;&#65533;&#65533;B&#651;&#65533;P\&#65533;@q&#65533;KU&#65533;`	V$&#65533;%H) &#65533; &#65533;$ &#65533;&#65533;2&#65533;&#65533;&#65533;J&#601;&#65533;&#65533;&F&#65533;&#65533;#4iN"&#65533;D#gV&#65533;,&#65533;KU&#65533;&#65533;&#65533; &#65533;)&#65533;LIF^&#65533;N&#1657;SLN&#65533;&#156;,P&#65533;&#65533;	#&#65533;Fp&#65533;DP&#65533;&#65533;$&#65533;@&#65533;&#65533;&#65533;6&#65533;	&#65533;H&#65533;>&#65533;6&#65533;&#65533;#&#33480;,&#144;&#65533;&#65533;&#65533;&#65533;gID&#65533;&#544;]&#65533;&#65533;)N&#65533;&#65533;&#65533;D|
A&#65533;B.&#65533;	&#65533;A &#65533;$&#65533;6&#65533;N&#541;WQsJ#t&#65533;)*S&#65533;&#65533;2&#65533;J&#1314;&#65533;e^ &#65533;S6&#65533;&#65533;&#65533;D&#65533;&#65533;^&#65533;F&#170;^&#65533; l&#65533;&#65533;`&#65533;+9&#65533;6&#65533;@,&#65533;&#65533;C&#65533;m&#65533;7&#1025;L&#65533;&#65533;\&#65533;&#65533;&#65533;&#65533;%&#65533;&#65533; &#65533; &#65533;&#65533;&#65533;&#65533;&#65533;&#65533;&#65533;C8&#65533;k&#65533;-E6&#65533;/6&#65533;&#65533;q"W&#65533;QLI&#1028;vt0&#65533;`6K&#65533;&#65533;D&#65533;&#65533;D&#65533;&#65533;8tN:&#65533;&#167;&#65533;&#65533;&#65533;{&#65533;&#65533;0&#65533;i&#65533;&#65533;$~&#65533;!&#65533;;hM?&#65533;&#65533;m&#65533;t&#65533;K&#65533;&#65533;=&#65533;&#65533;tpP&#65533;&#65533;O&#65533;0&#65533;c|&#65533;&#65533;&#65533;K&#65533;.&#65533;Jd&#65533;Mp&#65533;&#65533;?0&#65533;&#65533;&#65533;&#65533;-&#65533;&#65533;<&#65533;&#65533;&#65533;*&#65533;)l9
&#65533;&#65533;^&#873;&#65533;H&#65533;&#65533;&#65533;&#65533;DwM&#65533;&#65533;E&#65533;&#65533;K&#65533;%Nw&#65533;&#924;M&#65533;S&#292;&#65533;&#65533;&#65533;&#1216;KiJ&#65533;&#65533;&#65533;&#65533;ba&#65533;&#65533;M&#1107;@d&#65533;&#65533;M &#65533;&#65533;&`@&#65533;&#65533;6CX&#65533;xT&#65533;&#65533;&#65533;:ES7&#65533;&#65533;D8&#65533;&#65533;&#65533;&#1956;&#65533;0I&#65533;&#65533;*&#65533;&#65533;`U&#65533;[&#65533;	=&#65533;&#65533;&#65533;l&#65533;&#65533;&#65533;&#65533;&#1157;&#65533;&#65533;&#65533;&#65533;]&#141;@ &#65533;&#65533;&#65533;aD&#65533;O&#1430;&#65533;&#65533;K&#65533;*[Y &#65533;J&#65533;&#65533; &#65533;P&#65533;&#65533;C>&#65533;c`&#65533;z&#65533;&#65533;&#65533;^ &#65533;P&#65533;&#65533;Q&#65533;,!&#65533;"A&#65533;E&#65533;^&#65533;&#224;&#65533;w0&#65533;&#65533;1TD&#65533;&#65533;&#65533;&#261;&l9T&#65533;a	&#65533;9DD&#266;9&#65533;&#65533;&#65533;A8&#65533;&#65533;&#65533;&#65533;&#750;&#65533;&#65533;&#65533;^L&#65533;&#65533;&#65533;h &#1480;i&#65533;sH&#65533;&#65533;v&#65533;p`&#65533;&#65533;}&#65533;&#65533;422&#65533;e&#1007;=<I&#65533;&#65533;d&#65533;&#65533;&#65533;mi[&#65533;&#65533;&#918;&#65533;NK-#&#65533;v&#65533;X&#65533;#!&#65533;`&#65533;X$&#65533;&#65533;!&#65533;+/&#65533;&#65533;&#65533;&#65533;P n&#65533;&#65533;&#65533; 1x&#65533;	&#65533;>!T&#65533;`X&#65533;@&#65533;{&#65533;~?e&#65533;=&#65533;H&#65533;&#65533;&#1620;j:&#1241;&#65533;&#65533;G9*Q&#65533;&#65533;&#65533;&#65533;u&#65533;&#65533;&#65533;D&#65533;e&#65533;&#65533;Y&#65533;'F&#65533;&#65533;&#65533;&#65533;&#65533;s*&&#65533;&#65533;x* &#65533;&#65533;Fb&#65533;&#65533;&#65533;=#&#65533;&#65533;_&#65533;*l&#65533;o{)m&#65533;&#65533;{ &#65533;&#65533;zz&#65533;&#65533;&#65533;&#65533;N&#65533;&#65533;	Y&#65533;*&#65533;&#65533;&#1572;&#65533;&#65533;_H&#65533;&#65533;&#65533;&#65533;O&#65533;&#65533;0&#65533;&#65533;&#65533;&#65533;&#65533;&#65533;,&#65533;&#65533;3 O&#65533;&#65533;&#65533;&#65533;h&#65533;&#65533;N4&#65533;	1%I<: &#65533;&#65533;&#65533;o(x&#65533;&#65533;dw&#65533;Q &#65533;&#65533;p(&#65533;X&#65533;&#65533;`&#65533;aa&#65533;a&#65533;&#65533;&#65533;h:&#65533;&#65533;&#65533;&#65533;	`3&#65533;&#65533;&#65533;AP-1M&#65533;&#65533;&#65533;=D&#65533;-&#65533;T&#65533;1&#65533;&#65533;&#65533;"&#65533;0k&#2097;&#65533;&#65533;&#65533;Y! V7c .Dp&#1768;&#65533;&#65533; &#65533; &#65533;]&#65533;&#65533;&#65533;Q+".&#1141;d+&#65533;k&#65533;m6&#65533;&#65533;&#65533;I&#65533;
{jN&#65533;;*&#65533;&#65533;Kh&#65533; &#65533;&#65533;&#65533;&#65533;&#65533;'@&#65533;.&#1336;&#65533;F&#65533;&#65533;B&#65533;MPO&#65533;&#65533;&#65533;&#65533;&#65533;(&#65533;Yq3&#65533;v&#65533;9&#65533;u&#65533;&#65533;&#65533;:&#65533;M&#980;&#65533;PB%&#65533;&#65533;M&#65533;&#65533;__&#65533;&#65533;&#65533;Gq&#65533;BqhbN:&#65533;;&#65533;3-f&#65533; <LE&#65533;T<&#65533; g&#65533;>Jg'&#65533;+&#65533;$-&#65533;&#65533;F&#65533;R&#65533;&#65533;) $dQu&#65533;&#65533;6Y&#65533;)&#65533;&#65533;+F&#65533;+2&#65533;6(&#65533;][&#65533;&#65533;saB&#65533;Q+&#65533;+&#65533;&#65533;>:!>&#65533;&#65533;4&#65533;-'C@QL&#65533;
tA'Gq&#65533;&#65533;&#65533;^`A&#65533;&#65533;&#65533; o&#65533;!@BPJ0&#65533;4-&#65533;+&#65533;PBb&#65533;B8`UWdz&#65533;(
&#65533;C&#65533;|&#65533;
4{&#65533;&#65533;{&&#65533;]f&#65533;{&#65533;v&#65533;tfj  &#65533;&#65533;&#65533;&#65533;U&#65533;14P&#65533;&#65533;Pt&#65533;&#848;&#65533;&#65533;	&#65533;4pP&#65533;&#65533;&#65533;	&#65533;&#65533;|&#65533;]&#65533;v&#609;233w&#65533;H&#65533;Z&#65533;&#65533;H&#65533;&#65533;E=$=&#65533;&#65533;5&#65533;&#65533;l&#65533;&#65533;$&#65533;I&#65533;46&#65533;a&#65533;I&#65533;F8&#65533;6B&#65533;&#65533;&#65533; &#65533;ny&#65533;&#65533;7&#65533;&#65533;7sn&#65533;dKw V
P
 g&#65533; -&#1034;&#65533;&#65533;&#65533;Ll8&#65533;Op&#65533;4:&#65533;M&#1716;'%H&#65533;&#65533;&#65533;&#65533;`&#65533;&#65533;G;1&#65533; Ya1r&#65533;UpR&#65533;S! -0`9WW50+1&#65533;&#65533;+&#65533;R-%&#65533;&#65533;P&#65533;&#65533;&#65533;3y&#65533;!E&#65533;*g`s &#65533;*&#65533;b
M&#65533;*AiR<&#65533;)V&#65533;+U&#65533;E&#65533;&#65533;	&#65533;&#65533;&#65533;&#65533;u&#65533;&#65533;&#65533;LaO&#65533;C E&#65533;`&#65533;L&#65533;P&#65533;q&#65533;&#65533;\1&#65533;' f<&#65533;v&#65533;J&#65533;&#65533;&#65533;8&#65533;w&#65533;&#65533; &#65533;L &p[&#65533;x&#65533;&#65533;x&#65533;n&#65533; 
&#65533;q`| &#65533;&#65533;&#65533;a&#65533;&#65533;&#65533;/u&#65533;``	&#1765;>&#65533; "&#65533;&#65533;UC&#65533;&#65533;40G&&#65533;&#65533;AG=&#65533;	%0&#65533;&#65533;]&#65533;&#65533;&#65533;&#65533;&#65533;&#65533; &#65533;&#65533;&#65533;&#65533;K&#65533;	&#65533;&#65533;&#65533;&#65533;1I&#65533;h}&#65533;&#65533;lf&#65533;|&#1368;&#1304;[&#65533;d[&#65533;A=&#65533; &#65533;&#65533;[&#65533;&#65533;Z&#65533;5&#65533;a Bf~4&#65533;m/&#65533;z&#65533;*~h]&#65533;!&#65533;B&#65533;	&#65533; &#65533;&#65533;&#65533;&#65533;&#65533;*&#65533;j&#65533;&#65533;
&#65533;(&#65533;&#65533;&#65533;&#65533;&#65533;O&#65533;&#65533;#J&#65533;&#65533;&#65533;&#65533;&#65533;&#65533;&#65533;I&#65533;&#65533;NFvhh&#65533;&#65533;&#65533;@&#65533;b&#65533;b2e&#65533;2
&#65533;p&#65533;&#65533;&#1282;U&#65533;?&#593;$&#65533;)&#65533;1= c&#65533;2&#65533;&#65533; 
&#65533;@Yx&#65533;O&#65533;KS&#65533;1t7H&#65533;@&#65533;> &#65533;&#65533; o&#65533;bt&#65533;B?'!*iR&#65533;55&#65533;>1&#65533;D&#65533;&#65533;&#65533;&#65533;0'{`&#65533;@&#65533;`&#65533;&#65533;&#65533;#&#65533;9&#65533;(&#65533;z&#65533;T&#65533;	b T&#65533;i0&#65533; *&#65533;&#65533;' n2!&#65533;&#65533;r&#65533; 1&#65533;&#65533;s&#65533;w7&#65533;$@P,&#65533;
&#741; b &#65533;&#65533;x?v &#65533;U&#65533;6s&#65533;&#65533;	j&#65533;&#65533;%&#65533;p&#65533;&#65533;&#65533;!vx&#65533;VJ!&#65533;j&#65533;|p&#65533;&#65533;9c'&#65533;2&#65533;a&#65533;&#65533;&#65533;J&#65533; &#65533;w&#65533;z,&#65533;&#785;X&#65533;	l&#65533;d}&#1447;5ql&#65533;sl&&#65533;&#65533;&#65533;HZ&#65533;l&#65533;%I&#474;&#65533;(5&#65533;&#1101;&#65533;7f&#65533;&#65533;b&#65533;&#65533;m&#901;M&#65533;J|8&#65533;88@ %0s&#65533; &#65533;H &#65533;&#65533;&\&#65533;&#65533; u&#65533;  &#65533;oh&#65533;-&#1076;&#65533;G&#65533;&#65533;&#65533;&#65533;
h&#65533;I&#65533;M&#65533;S&#65533;\a8&#65533;&#65533;&?&#65533;pN`&#65533;R&#65533;&#65533;9RPc&#65533;&#1410;	&#65533;s(u&#65533;8A4&#65533;=@&#65533;C&#65533;3Q%U7&#65533;'9K=&#65533;&#65533;/ &#1478;Q9c&#65533;&#65533;*{Ry1a&#65533;f&#65533;b&#65533;9&#65533;@p&#65533;6&#65533;&#1200;\&#65533;a&#65533;&#65533;sNir&#65533;&#65533;&#65533;&#65533;#&#65533;9&#65533;&#65533;&#65533;f&#65533;
Y&#65533;&#65533;L&#65533;&#65533;&#65533;i0&#65533;&#65533;	&#272;!&#65533;&#65533;&#65533;&#65533;.~c&#65533;&#65533;2&#65533;*~&#65533;!&#65533;7&#65533;&#65533;&#65533;C &#65533;&#65533;&#65533;6&#65533;&#65533;&#65533;~&#65533;Uu&#65533;&#65533;j&#65533;&#65533;&#65533;&#65533;&#65533;&#65533; zPJ&#65533;n]&#65533;W|&#65533;&#65533;W&#65533;1&#65533;P&#65533;`j&#65533;P&#65533; F$&#65533;&#65533;uz&#65533;F&#65533;&#65533;d&#65533;l&#65533;&#65533; &#65533;&#65533;>&#65533;l&#65533;NA5&#65533;&#65533;<&#65533;&#65533;|T&#220;&#65533;5[&#198;I&#65533;4H&#65533;]&#65533;&#1590;=Q&#65533;&#65533;	0+&#65533;<&#65533;&#65533;&#65533;hn&#65533;Ub
/P&#65533;&#65533;  &#65533;&#65533;
&#65533;U &#65533;`&#65533; &#65533;n&#65533;p&#65533;`&#65533;,&#512;_H&#65533;Hpb&#65533;+f&#65533;j8e&#65533;&#65533;N&#65533;-i@&#65533;aU&#65533;v&#65533;g&#65533;R@&#65533;r&#65533;bC&#65533;R@&#65533;&#65533;)&#65533;&#65533;s<&#65533;&#65533;&#65533;=w&#65533;)u&#65533;e&#65533;u?&#65533;dc&#65533;2)31)QW'>6Z
&#65533;&#65533;&#65533;$q&#65533;& z9&#65533; &#65533;SAD\&#65533;4Qqk&#65533;&#290;@&#65533;&#65533;`&#65533;&#65533;4.'&#65533;`
{&#65533;3$&#65533;J&#65533;(2&#65533; )&#65533;&#65533;` &#65533;&#65533;>&#65533;&#65533;&#65533;=T&#65533;+Y&#65533;}&#65533;p&#65533;`&#65533; NpW&#65533; {&#65533;&#1465;&#65533;1 &#65533;&#65533;&#65533;i&#65533;&#65533;&#65533;&#65533;&#65533; &#65533;&#65533;z&#65533;i&#65533;&#65533;&&#65533;PL&#65533;Py&#65533;p&#65533;uz&#65533;E1S1!&#65533;&#65533;&#65533;@&#65533;r&#65533;&#65533;&#65533;$I&#65533;&#65533;&#65533;J_z&#791;&#65533;e[&#65533;}&#65533;&#65533;k&#65533;&#65533;Z&#65533;y&#65533;&#65533;6m&#65533;'0&#65533;&#65533; &#65533;B&#65533;&#65533;&#65533;]&#65533;&#65533;7&#65533;&#65533;&#65533;!&#65533;@8&#65533;&#65533;&#65533; &#65533;&#65533;&#65533;&#65533;:&#65533;&#65533;&#65533;&#65533;
M&#65533;&#65533;&#65533;&#65533;&#65533;c&#65533;&#65533;&#65533;L&#65533;&#65533;&#65533;&#1908;&#65533;&#65533;3&#65533;$QM&#65533;t&#65533;%&#65533;W&#65533;&#65533;NbBq&#65533;&#65533;&#65533;K&#65533;;e&#65533;-&#65533;&#65533;oKK)Q'Z&#65533;!}2&#65533;+*5&#65533;$&#65533;&#65533;!&#65533;2&#65533; 	5&#65533;4&#65533;'&#65533;&#132;sqQ &#65533;<2&#65533;+7Au&#65533;&#65533;f&#20945;&#646;&#65533;`S&#65533;&#65533;<M&#65533;&#65533;&#65533;0AGe&#65533;&#65533;Q&#65533;q* &#65533;QQL&#65533;n'&#65533;Ba&#65533; Uil	Q&#65533;G+&#65533;V<&#65533;6&#65533;&#65533;t&#65533;<P&#65533;
&#65533;&#65533;&#65533;&#65533;&#65533; &#65533;+6&#65533;Ys&#65533;&#65533;&#65533;`	&#65533;&#1496;jxYj@&#65533;y&#65533;&#65533;i&#65533;aP&#65533;&#65533;i&#65533;*&#65533;&#65533;&#65533;&#65533;&#65533;	&#65533;l&#65533;&#65533;1_$E&#769;&#65533;F%&#65533;&#65533;&#65533;I&#1190;&#65533;&#65533;5^&#65533;[&#65533;&#65533;&#292;&#1900;&#65533;u&#65533;&#1820;&#65533;t&#65533;&#65533; 0&#65533;d}&#65533;&#65533;&#65533;z&#65533;=&#65533;&#65533; CPb&#65533;&#65533;(&#65533;b]&#65533;&#65533;6&#65533; Z&#65533;"&#65533;q&#65533;&#65533;>`x|&#65533;&#65533;	&#65533; bpMQ &#65533;U  ([&#65533;&#65533;`M@&#65533;'&#65533;&#65533;<&#65533;&#65533;,&#65533;&#65533;&#65533;&#1056;	&#65533;&#1804;%v}&#65533;&#65533;_&#65533;&#65533;8%-&#65533;jx&#65533;&#65533;&#65533;&#563;&#65533;E&#65533;N&#65533;b$L&#65533;-&#65533;&#65533;)&#65533;P&#65533;"&#65533;&#65533;*/&#65533;< q'-mt"E&#65533;U5&#65533;&#65533;}F&#65533;ms&#65533;2	
*T@&#65533;V&#65533;v^&#65533;&#65533;2&#65533;&#65533;P&#65533;&#65533;&#65533;:&#65533;&#65533; J&#65533;un&#65533;K&#65533;&#65533;&#65533;&#1087;bBoUm&#65533;&#65533;2+8&#65533;!z&#65533;&#65533;&#65533;
k&#65533;`&#65533;&#65533;&#65533;<&#65533;&#65533;1|`Pg&#65533;&#65533;&#65533;&#65533;W&#65533;&#65533;&#65533;&#65533;	ESE&#65533;&#65533;_D&#65533;&1&#65533;]&#65533;&#65533;&#65533;&#65533;&#65533;&#65533;&#65533;&#65533;&#65533;&#65533;&#65533;	&#65533;&#65533;	&#65533; &#65533;g&#65533;]1I&#1085;G&#65533;&#65533;&#65533;q5&#65533;&#65533; &#65533;l^&#65533;&#65533;&#65533;V&`&#65533;g&#65533;l]&#65533;&#65533;&#65533;[5&#65533;Z&#65533;k&#65533;&#65533;V&#65533;aV*D&#65533;&#65533;=&#65533;+&#65533;&#65533;rar&#65533;&#65533;=|b-&#65533; .P  &#65533;]&#65533;s0&#65533;&#65533; ``&#65533;&#65533;&#65533;3#&#65533;3&#65533;&#65533;&#65533;&#65533;&#65533;-&#65533;<&#65533;&#65533;&#65533;#&#65533;5&#65533;&#65533;#8&#65533;M&#1074;c&#65533;&#757;&#65533;&#65533;-7&#65533;&#65533;&#65533;.U&#65533;<&#65533;+&#65533;>\&#65533;&#65533;-vm&#65533;,f>&#65533;R8&#65533;&#65533;&#65533;&#65533;	"2&#65533;x&#65533;3NQ0A+}&#65533;q,&#65533;6&#65533;&#65533;z&#65533;+1&#65533;&#65533;q&#65533;	 &#65533;&#65533;U&#65533;&#65533;&#766;&#65533;fa&#65533;F&#65533;Q[LR-&#65533;&#65533;-MqO&#65533; &#65533; BL&#65533;~&#1262;C&#65533;*&#65533;c
&#65533;&#65533;}i5P&#65533; ^&#65533;P	&#65533;&#65533;pEX&#65533;&#1909;h&#65533;{&#65533;&#65533;&#65533;&#65533;&#65533;&#65533;&#65533;IP
IP&#65533;PF&#65533;uX&#65533;&#65533;E&#65533;@q~{&#65533;&#65533;&#1826;I&#65533;&#65533;X&#65533;&#65533;&#65533;y&#65533;&#65533;&#65533;&#65533;&#65533;
&#65533;&#65533;<&#65533;&#65533;&#65533;M&#65533;5&#65533;&#65533;w&#65533;|&#65533;&#65533;&#65533;&#65533;&#65533;V&#65533;&#65533;&#65533;&#65533;&#65533;&#65533;&#65533;&#822;k&#65533;&#65533;lj&#65533;&#1632;&#65533;(&#65533;eV&#65533;&#65533;U &#65533;B&#1029;~&#65533;C&#65533;~m&#65533;&#65533;n&#65533;&#65533;&#65533;&#65533;&#65533;\-&#65533;a~`&#65533;&#65533;&#65533;uK&#65533;&#65533;Mq&#65533;Ow&#65533;^&#65533;&#65533;&#65533;&#1342;&#65533;&#65533;p&#30779;&#65533;M&#65533;&#65533; &#65533;C&#65533;M&Z+N&#65533;;&#1554;	[J&#65533;&#65533;C&#65533;n&#65533;*&#65533;&#65533;&#65533;bQ&#65533;&#65533;O&#65533;&#65533;MYuau:&#65533;btQ&#65533;?&#65533;&#65533;&#65533;&#65533;D&#65533;=&#65533;&#65533;/zfaE&#65533;&#65533;&#65533;D&#65533;&#65533;C=&#65533;&#65533;&#65533;&#65533;&#65533;&#2034;{&#65533;Y8&#65533;&#65533;&#65533;&#65533;&#65533; N&#65533;X&#65533;&#65533;&#329;2&#65533;&#65533;q#E&#65533;CZ$&#65533;&#65533;&#65533;I&#65533;)U&#65533;d&#65533;&#65533;&#65533;&#727;&#65533;"&#65533;&#65533;&#65533;D2q&#65533;sPh&#65533;&#65533;&#65533;&#65533; &#65533;&#65533;8!ME;<b&#65533;@a&#65533;?d&#65533;&#65533;R&#65533;&#65533;&#65533;P&#65533; &#65533;&#65533;
rL&#65533; &#65533;&#65533;&#1151;.&#65533;^ &#65533;&#1398;m*t#*&#65533;@&#65533;&#65533;&#65533;&#65533;-&#65533;1&#65533;&#319;$&#65533;JN&#65533;o&#65533;F&#65533;n5J&#65533;&#65533;%&#65533;(5q&#65533;NbJ&#65533;>&#65533;&#65533;&#65533;D&#65533;>:D&#65533;&#65533;&#202;&#65533;?|&#65533;&#65533;JS&#65533;p)?&#65533;&#65533;&#65533;&#65533;&#65533;B&#65533;@4P&#65533;?Dwz&#65533;#q`&#65533;&#65533;&#65533;&#65533;&#65533;&#65533;&#900;&#65533;&#991;K&#786;&#65533;z&#65533;&#65533;/&#65533;&#65533;Q&#65533;;
&#65533;^&#65533;3&&#65533;&#65533;&#65533;&#65533;&#224;X&#65533;&#65533;&#65533;&#65533;c&#65533;1&#65533;&#65533;a&#65533;&#65533;&#65533;&#65533;&#65533;9D@@&#65533;9HmXI&#65533;C&#65533;ta)&#65533;*&#65533;&#65533;V,&#65533; &#65533;J&#65533;&#65533;qa&#65533;?&#65533;'D=D&#65533;&#65533;aAE&#65533;:(&#65533;&#65533;&#65533;&#65533;&#65533;&#65533;&#65533;&#65533;2()&#65533;&#65533;&#65533;&#65533;/&#65533;h &#65533;&#514;&#65533;&#65533;&#65533;'%&#65533;&#65533;&#65533;jH)&#65533;&#65533;G&#649;&#65533;T&#65533;,)&#65533;&#65533;&#65533;Z&#65533;&#65533;&#1196;&#65533;&#65533;"&#65533;m&#65533;#&#65533;c&#65533;8&#65533;&#65533;&#65533;2&#822;$&#65533;&#65533;;&#65533;&#65533;N&#65533;&#65533;&#65533;&#520;&#65533;&#65533;&#65533;h&#65533;(2&#65533;&#65533; &#65533;&#65533;Q&#65533;&#65533;&
2&#65533;&#65533;&#65533;&#65533;&#65533; &#65533;&#65533;&#65533;jUtSN;&#65533;&#65533;S&#65533;&#65533;&#65533;&#65533;P&#704;(A(&#65533;&#487;R*d"z`&#65533;M&#65533;&#65533;&#65533;b&#65533;&#65533;Nh&#683;&#65533;&#65533;J&#65533;i&#65533;&#65533;jcH&#65533;J&#65533;&#65533;&#65533;b&#65533;&#65533;&#65533;<z&#1075;&#65533;&#65533;p&#65533;&#2046;&#65533;&#65533;T&#39663;P)akP&#65533;I&#65533;&#65533; cL&#65533;v3&#65533;&#65533;&#65533;"&#65533;&#65533;&#65533;41&#65533;;Lhm&#65533;X&#65533;154&#65533;&&#65533;8&#65533;7&#65533;&#65533;&#60873;B&#65533;gK&#65533;&#65533;&#65533;n &#43392;+
&#65533;'&#65533;&#65533;L&#1025;&#65533;dI'r&#65533;&#65533;&#65533;&#65533;&#65533; F&#65533;;w&#65533;&#65533;&#65533;6&#65533;&#65533;O&#65533;&#65533;,&#65533; &#65533;A&#65533;Hx!!(&#65533;&#65533;?v|&#65533;&#65533;?4&#65533;&#65533;!|`&#65533;Dh&#65533;&#65533;"[)&#65533;&#65533;&#65533;&#65533;&#65533;(&#65533;O&#65533;^)&#201;l4"\&#65533;E&#65533;h&#65533;&#65533;&#65533;#&#65533;&#65533;&#65533;K}&#65533;5&#65533;&#65533; h&#65533;&#65533;&#65533;V%&#65533;(&#65533;&#65533;&#968;&#65533;(&#65533;&#65533;&#65533;J-&#65533;=&#65533;&#65533;*-&#65533;&#65533;&#65533;&#65533;2k&#65533;&#65533;&#65533;4&#65533;m&#65533;I&#65533;&#65533;&#65533;D-c&#65533;&#65533;&#65533;$&#65533;&#65533;]
&#65533;`&#65533;&#65533;&#281095;;&#65533;&#65533;&#65533;@&#65533;&#65533;&#65533;&#65533;H&#65533;&#65533;R4[70r&#65533;UT&#65533;t&#65533;4&#65533;'&#65533;J;2&#65533;&#65533;(6({&#65533;&#65533;W%ALM&#65533;&#65533;kL&#65533;H&#65533;cP&#65533;&#65533;&#65533;&#65533;&#65533;(V&#65533;&#65533;&#65533;`&#65533;M 	&#65533;H&#65533;&#65533;N&#65533;&#65533;&#65533;&#65533;a,t`&#65533;yJ&#65533;&#65533; HkZx0&#65533;@&#65533;&#65533;&#65533;m&#65533;&#65533;@N	&#65533;#&#65533;`&#65533;&#8832;c&#65533;a&#65533;&#65533; 2&#65533;A#&#65533;5T&#65533;A]&#65533;&#65533;&#65533;@$&#65533;Cj&#65533;&#65533;&#65533;&#65533; &#65533;:&#65533; 	-&#65533;@T|b3&#63489; &#65533;_T@BP@&#65533;&#65533;!L&#65533;
#F&#65533;&#65533;A&#65533;&#65533;	(&#65533;u&#65533;!&#65533;&#65533;a&#65533; &#65533;s&#65533;&#65533;&#65533;D&#65533; &#2001;&#65533;@&#65533;&#65533;!"&#65533;&#65533;&#65533;&#65533;P&#65533;&#65533;&#65533;&#65533;%)&#65533;\&#65533;&#65533;&#65533;S!XM@-&#65533;&#65533;!|@5&#65533;k&#65533;&#65533; &#65533; &#65533;&#1792;l&#65533;c&#65533;&#65533;&#65533;&#649;&#65533;&#65533;m&#65533;&#65533;&#65533;&#65533;*B&#65533;&#65533;&#65533;B&#65533;&#65533;&#65533;tp&#65533;&#65533;|&#65533;D&#65533;&#65533;&#65533;&#65533;&#65533;G|&#222;&#65533;7&#65533;*(i &#65533;&#65533;&#65533;#&#65533;D9d&#65533;J5&#65533;&7:&#1145;&#65533;ui]&#65533;^&#65533;&#65533;e-&#65533;B:&#65533;U&#65533;CB&#65533;&#65533;&#65533;&#65533;@&#65533;&#65533;'j&#65533;x&#65533;S&#65533;&#65533;t&#65533;~J&#65533;&#65533;&#65533;(&#65533;&#1046;
@b&#65533;D,&#65533;&#65533;"<&#65533;D-zQ&#65533;N$&ID&#65533;!&#65533;xl &#65533;"&#65533;D&#65533;&#65533;&#65533;&#65533;&#65533;Y&#65533;V:&#65533;&#65533;+|&#65533;$&#65533;	&#65533;!	&#65533;&#65533;&#65533;@
,(-&#65533;&#65533;&#65533;o&#65533;C2t&#65533;&#65533;f:0a@&#65533;9&#65533;0@"F&#65533;
k&#65533;&#65533;/&#65533;BE'3&#65533;J&#65533;=Td<C&#65533;C&#65533;%&#65533;a#F&#65533;	V<Q&#65533;&#65533;&#65533;&#65533; @&#65533;&#65533;&#65533;&#65533;^&#65533;&#65533;t&#65533;
&#65533;&#65533;G$,&#65533;F&#65533;&#65533;a"h&#65533;G&#65533;&#65533;&#65533;t&#65533;1#&#65533;&#65533;&#65533;$E&#65533;&#65533;&#65533;7:&#65533;s&#65533;&#65533;&#65533;&#65533;7&#65533;&#65533;y&&#65533;&#65533;`&#65533;&#65533;
&#1689;.y&#65533;&#65533;X&#65533;8&#65533;%X!&#65533;y&#65533;&#65533;l&#65533;&#65533; &#65533;l!8I0&#65533;PR&#65533;fT}&#65533;T&#65533;@f&#65533;&#65533;&#65533;&#65533;&#65533;"B&#65533;< r>G]oo&#628;G&#65533;&#65533;>g&#65533;&#65533;U&#65533;&#65533;4&#323;&#897;&#65533;X3&#65533;&#275;&#65533;hG;&#65533;&#65533;&#65533;-m&#65533;&#65533;&#65533;3&#65533;&#947;-&#65533;[&#65533;;&#65533;&#65533;@iw&#65533;&#65533;&#65533;&#65533;&#65533;&#65533;_&#65533;	&#65533;V&#65533;k&#65533;&#65533;I`&#65533;&#65533;9g&#1172;&#65533;.X(&#1184;^&#65533;&&#65533;)&#65533;l&#65533;#&#65533;q&#65533;&#65533;IU#S&#252;Ts]&#65533;b&#65533;&#65533;&#65533;U&#65533;Pu&#65533;2D&#65533;&#65533;HN&#65533;&#65533;&#1098;p  &#65533;&#65533;&#305;&#65533;&#65533;&#65533;&#65533;&#65533;&#65533;&#1152;,/&#65533;JO&#65533;aSSLg:}&#65533;&#65533;$<# 
&#65533;7$&#65533;&#65533;&#65533;&#65533;Y
&#65533;@G+&#65533;j&#65533;4&#65533; UA8&#65533;&#65533;&#65533;O&#65533;A&#65533;AnR&#65533;F &#65533;5&#65533;!&#65533;(&#65533;	ZB&#65533;I&#65533;&#65533;`&#65533;WCXBB&#65533;&#65533;^+&#65533;&#65533;&#65533;&#65533;&#65533;H&#65533;&#65533;1X&#65533;&#65533;#&#65533;&#65533;&#65533;H:&#65533;1:A&#65533;&#65533;&#65533;D&#8198;t&#65533;&#65533;&#65533;&&#65533;&#65533;I&#65533;`&#65533;&#1810;&#1590;&#65533;1&#65533;f!&#65533;&#65533;&#65533;&#65533;&#65533;&#65533;&#65533;&#366;&#65533;&#65533;&#65533;&#65533;@p&#65533;&#65533;i&#65533;&#65533;h<&#65533;O&#65533;f{4}`&#65533;<&#65533;m&#65533; >&#65533;&#65533;C&#65533;&#65533;&#65533;&#65533;0\%&#65533; ,&#65533;&#1917;6&#65533;C&#65533;qQ%&#65533; PQ&#65533;&#65533;&#65533;L&#65533;&#65533;Ki
Q&#65533;l&#65533;&#65533;&#65533;7* &#65533;Bp`z&#65533;&#65533;&#65533;&#65533;&#478;&#65533;\&#65533;&#65533;&#65533;Tq	[&#65533;&#65533;&#65533;&#65533;&#65533;z'&#65533;?v&#65533;g&#65533;&#65533;9&#65533;&#1873;<&#65533;&#65533;&#65533;z&#65533;;&#65533;<&#65533;MN&#65533;@&#65533;B%-C&#65533;YY0 &#65533;&#65533;>&#65533;a&#65533;!D&#65533;&#65533;&#65533;&#65533;HU*H<*_&#65533;&#65533;&#65533;t&#65533;j&#65533;e&#65533;&#65533;E5y"&#65533;&#65533;&#65533;&#65533;I&#65533;&#65533;	&#65533;&#65533;&#65533;Ffj&#65533;i(&#65533;==A&#65533;&#65533;&#65533;&#65533;&#65533;&#65533;&#65533; &#65533;&#65533;&#65533;U&#65533;&#65533;&#65533;&#1640;&#65533;S&#65533;H&#65533;g&#65533;&#65533;&#65533;&#65533;&#65533;j)B0&#65533;X&#65533;&#65533;&#65533;&#65533;b&#65533;&#964;	*&#65533;
&#65533;aUA&#65533;P&#65533;Y4&#65533;&#65533;u&#65533;Ld&#65533;&#65533;i&#65533;J=M&#65533;&#65533;&#65533;&#65533;glM&#65533;&#65533;&#65533;-#&#65533;&#65533;cOM&#65533;&#1025;&#65533;&#65533;&#65533; r?{&#65533;z"&#65533;W&#65533;<&P&#65533;l&#65533;)&#65533;!b&#65533;T'x-ZW_&#65533;.&#65533;&#65533;
&#1027;&#65533;&#65533;C&#1470;0`Hn@&#65533;&#1562;&#65533;F 3&#769; e&#65533;`&#65533;&#65533;&#65533;&#65533;&#65533;&#65533;@&#65533;&#65533;&#65533;@&#65533;%&#65533;&#65533;&#2018;&#65533;Uj	&#65533;&#65533;&#65533;&#65533;&#65533;eZ&#65533;NY&#65533;&#65533;&#65533;&#65533;&#65533;&#65533;&#65533;&#65533;j&#65533;&#65533;X&#65533;0&#65533;&#65533;&#1107;;&#65533;8jY0&#65533;&#65533;&#65533;&#65533;A&#65533;&#65533;&#65533;&#65533;9&#65533;&#65533;&#65533;8&#65533;&#65533;&#65533;/&#65533;;7&#65533;A&#65533;I&#65533;z&#65533;,&#1734;D2;&&#65533;&#1530;&#65533;&#65533;&#153;G8&#65533;@' &#65533;&#65533;N`&#65533;z&#65533;0&#65533;S&#65533;c:&#65533;j`&#65533;B&#65533;@,t7&#65533;&#65533;T&#65533;&#65533;1TA&#65533;c&#65533;1&#65533;&#65533;&#65533;"#&#65533;*&#65533;&#65533;&#65533;3 &#65533;&#65533;&#65533;&#65533;S;d&#65533;&#65533;b&#65533;)&#65533;&#65533;)d&#65533;/&#65533;&#65533;&#65533;&#65533;&#65533;H&#65533;5#&#65533;&#65533;&#65533;&09&#65533;j(c&`<BT<1&#65533;&#65533;&#65533;&#65533;&#65533;&#65533;&#65533;*:2&#65533;&#65533;{&#65533;i&#65533;!R&#65533;O&#65533;l&#65533;4uk&#65533;&#65533;Z(!&#65533;=&#65533;H&#65533;X&#65533;E:&#65533;&#65533;&#65533;"&#65533;&#65533;&#65533;[5&#65533;h&#65533;&#65533;&#65533;&#65533; &#65533;&#65533;&#514;;&#65533;&#65533;&#65533;&#65533;&#65533;c&#65533;S&#65533;&#65533;&
&#65533;"&#65533;PK&#65533;_&#65533;&#65533;&#65533;&#65533;&#65533;Xx8&#65533;&#65533;qK&#65533;&#65533;$&#65533;&#65533;>8&#65533;&#65533;9&#65533;&#65533;K	8&#65533;,&#65533;&#65533;M&#65533;{&#65533;&#65533;&#65533;&#65533;&#65533;&#65533;&#65533;&#65533;&#65533;&#65533;3&#65533;&#65533;&#65533;&#65533;8&#65533;M&#65533;C &#65533;&#65533; 9=&#65533;8&#65533;I&#65533;>&#65533;&#65533;&#65533;@&#49236;k/&#1945; &#65533;&#65533;"&#65533;&#201;8&#65533;&#65533;&#65533;&#65533;&#65533;8&#65533;&#65533;
I I&#65533;&#65533;,&#65533; &#65533;&#65533;&#65533;#f&#65533;&#65533;,&#732;&#65533;B&#65533;&#65533;WQ,='&#65533;&#65533;D!1&#65533;4&#65533;&#65533;&#65533;&#65533;C&#65533; &#65533;&#65533;>`&#65533;&#65533;&#576;&#65533;&#65533;&&#65533;G&#65533;\&#65533;&#65533;	&#65533;&#65533;1S&#206;&#65533;&#65533;2&#65533;h&#65533; H&#65533;*&#65533;&#65533;&#65533;&#65533;&#65533;&#65533;&#65533;&#65533;&#65533;x&#65533;&#65533;&#65533;&#65533;X&#65533;&#65533;!|&#65533;&#65533;)c &#65533;&#65533;&#292;&#65533;>&#65533;KFX&#65533;2`A`&#65533;1<&#65533;&#65533;&#65533;BL&#65533;&#65533;><P&#65533;&#65533;9&#65533;&#65533;&#65533;*&#65533;J&#65533;&#65533;H&#65533;II*K	&#65533;5&#65533;3&#65533;&#65533;&#65533;&#65533;&#831;L&#65533;O+,&#65533;"52"./X&#65533;&#65533;5&#65533;&#65533;=&#65533;z&#65533;&#65533;&#65533;Q&#65533;\&#65533;Z&#65533;&#65533;&#579;U&#253;&#65533;X]&#65533;fh0&#65533;&#65533;:L&#65533;&#65533;59&#65533;&#65533;&#65533;`&#65533;&#65533;&#65533;&#65533;,&#65533;&#65533;&#65533;
&#65533;!&#65533;'&#65533;!&#65533;&#65533;3&#65533;&#65533;&#129;&#65533;P y&#65533;`&#65533;&#65533;&#65533;&#65533; X&#65533;r&#65533;r&#65533;<&#65533;`x&#65533;q&#65533;&#65533;&#65533;J&#65533;|	C&#65533;~&#65533;&#65533;&#65533;`*&#65533;`&&#65533;&#65533;&#65533;NA&#65533;&#65533;&#65533;&#65533;&#65533;* 94&#65533;(&#65533;&#65533;&#65533;#&#534;&#65533;&#65533;&#65533;'&#65533;	&#65533;&#65533;&#65533;&#65533;Z&#65533;&#65533;9-&#65533;&#65533;&#65533;&#65533;&#65533;&#65533;&#65533;&#65533;&#65533; !&#65533;&#65533;&#65533;&#65533;&#65533;*&#65533;&#65533;&#65533;0&#65533;h&#65533;&#65533;H&#65533; &#65533;&#65533;)&#65533;an&#65533; 	&#65533;>B&#65533;&#65533;&#65533;&#65533;jx(&#65533;H&#65533;&#65533;&#65533;b&#212;0&#65533;k@P&#65533;&#65533;g&#65533; &#65533;&#65533;&#65533;O2e	3&#65533;&#65533;&#641;Ca&#65533;&#65533;h&#1153;h(&#65533;&#65533;&#65533;&#65533;IP&#1155;&#65533;i&#65533;&#65533;hx&#65533;&#65533;&#65533;C&#65533;&#138;&#65533;x)B&#65533;&#65533;@DX&#65533;>`F`D&#65533;&#65533;:&#65533;L&#65533;&#65533;&#65533;&#65533;T&#65533;&#65533;&#65533;B 6&#65533;\&#65533;T4&#65533;b&#65533;&#65533;&#65533;x&#65533;&#65533;&#65533;&#65533;&#65533;[,&#65533;&#65533;&#394;&#65533;1B&#65533;&#65533;&#65533;&#65533;&#65533;Z&#65533;&#65533;Us&#65533;M&#65533;&#1597; 2&#65533;&#65533;UV&#65533; :X&#65533;&#65533;&#65533;&#65533;&#65533;&#65533;E}&#65533;;&#142;l&#65533;&#65533;&#65533;p&#65533;&#65533;b)I&#65533;KvP&#65533;i&#65533;$o&#65533;Z&#65533;6&#65533;0&#65533;&#65533; &#65533;&#65533;
&#65533;!&#65533;	.&#65533;&#65533;&#425;f&#65533;Nh&#65533;&#65533;&#65533;W&#65533;@&#65533;H&#65533;2&#65533;&#65533;)&#65533;7|4&#65533;&#65533;&#65533;.&#65533;r&#65533;&#65533;K&#65533;8&#65533;T0Ak&#65533;&#65533;&#65533;&#65533;&#65533;	5(&#65533;:&#65533;&#65533;'
&#65533;&#65533;&#65533;1!&#65533;&&#65533;&#65533;&#65533;)&#65533;&#65533;G&#65533;&#65533;j&#65533;4&#65533;
&#65533;&#65533;&#65533;0&#65533;&#65533;&#758;&#65533;&#65533;,&#65533;3&#65533;1&#65533; =&#65533;&#65533;W&#65533;;EUO)1&#65533;&#65533;B&#65533;&#65533;&#65533;h1(&#852;&#1310;&#65533;&#65533;&#65533;&#65533;H&#65533;&#65533;Z&#65533;&#65533;&#65533;&#65533;&#65533;&#65533;&#65533;&#65533;&#65533;&#65533;&#65533;&#65533;&#65533;&#65533;&#65533; &#65533;X&#65533; @&#65533;&#65533;&#65533;&#65533;&#65533;3H&#65533;iX&#743;xK;&#65533;&#65533;&#65533;9&#65533;&#65533;&#65533;&#65533;&#65533;&#65533;&#65533;&#65533;@l&#65533;H&#65533;6(`&#65533;&#1744;1[X&#65533;c&#65533;c&#65533;&#65533;k`*T&#65533;M&#65533;&#65533;N&#65533;,&#65533;&#1409;hN(&#65533;&#65533;S&#65533;L&#65533;&#65533;$M&#65533;T&#65533;22,&#65533;lX&#65533;H&#65533;&#65533;z,=&#65533;&#65533;&#65533;&#65533;&#577;&#65533;E: &#65533;&#65533;T&#65533;M&#1707;E&#65533;&#65533;I^5&#65533;w&#36094;4<L&#65533;&#65533;]&#65533;&#205;&#65533;&#65533;&#65533;E&#65533;&#65533;N&#65533;&#65533;F!&#65533;&#65533;&#555;&#65533;&#65533;&#65533;A!&#65533;&#65533;F Qo&#65533;
&#65533;&#65533;s$ U]&#65533;v&#65533;Z&#65533;&#65533;{{9&#1546;&#65533;R&#65533;&#65533;&#65533;~&#65533;}t&#65533; &#65533;&#65533;&#65533;&#65533;y3&#65533;&#65533;&#65533;l&#65533;&#65533;&#65533;&#65533;&#65533;/&#65533;80&#65533;&#65533;s"&#65533;&#65533;B&#65533;&#65533;Ho&#65533;&#65533;&#65533;&#65533;&#65533;&#65533;&#65533;&#65533;&#65533;&#65533;&#65533;&#65533;&#65533;$&#65533;&#65533;&#1116;&#65533;&#65533;&#65533;&#65533;&#1337;&#394;&#1057;	&#65533;&#65533;&#643;&#65533;&#65533;&#65533;;&#65533;&#65533;N&#65533;&#612;&#65533;&#65533;&#65533;R*&#65533;&#65533;dZ&#65533;&#65533;&#65533;.&#65533;&#65533;&#65533;&#65533;&#65533;&#65533;&#65533;&#65533;&#65533;2M5&#65533;(A&#65533;&#156;g8&#65533;&#1729;&#65533;&#65533;(&#65533;&#65533;( % &#65533;@&#65533;&#65533;&#65533;&#65533;&#65533;&#65533;&#65533; &#65533;h&#65533;&#65533;  \,X&#65533;)&#65533;&#65533;&#65533;c&#65533;&#65533;&#65533;&#65533;c?&#65533;&#65533;%LA&#65533;&#65533;3a&#65533;&#65533;&#65533;&#65533;&#65533;#D&#65533;&#65533;?jb&#65533;&#65533;&#65533;~=&#65533;-#&#65533;4&#65533;&#410;&#65533;W&#65533;&#65533;&#65533;&#65533;E&#65533;&#65533;&#65533;Y#"&#65533;&#1866;&#65533;&#1923;&#65533;%&#65533;&#65533;&#1885;&#65533;Xk&#65533;4B&#65533;&#1028;x&#65533;t0K-&#65533;&#65533;&#65533;&#65533;4&#65533;&#65533;1&#65533;&#65533;	&#65533;&#65533;&#65533;}&#65533;F8&#65533;Hi&#65533;&#65533;&#65533;UX&#65533;G&#65533;	7R&#65533;9P&#65533;&#65533;&#65533;&#65533;&#65533;/x8)u&#65533;&#65533;&#65533;&#65533;}&#65533;&#65533;(&#65533;"&#65533;&#65533;@&#65533;&#65533;&#1032;&#65533;r&#65533;&#65533;&#65533;H&#65533;+&#65533;&#914;J&#65533;;$a&#65533;&#65533;&#65533;k&#65533;&#65533;+&#65533;&#65533;&#65533;&#65533;&#65533;&#65533;&#65533;*0;6&#65533;)H&#156;{&#65533;i&#65533;&#1629;E&#65533;~&#65533;h&#953;&#65533;u&#65533;R8
"&#65533;b&#65533;A&E)&#65533;&#65533;)&#65533;&#65533;&#65533;.&#65533;&#65533;&#65533;[&#65533;&#65533;&#65533;`&#65533;&#65533;$&#65533;&#65533;j&#65533;&#65533;&#65533;Wu&S&#65533;&#65533;&#138;&#65533;&#65533;+&#65533;e&#65533;h&#65533;
&#65533;&#65533;&#65533;Y&#65533;&#65533;( 	y&#1964;&#65533;3vK+;&#65533;&#65533;&#65533;&#65533;&#65533;G&#65533;L&#65533;&#65533;C&#65533;dkJ%L&#65533;,L[&#65533;&#12352;&#65533;I&#65533;&#65533;%&#65533;Ne&#65533;&#65533;&#1338;f&#65533;N&#65533;t&#65533;&#65533;@&#65533;LM&#65533;&#65533;#&#65533;)MP&#65533;4 &#65533;V&#65533;&#65533;S&#65533;=He&#65533;&#65533;UR&#65533;&#65533;d&#65533;&#65533;;c&#65533;&#65533;Y&#65533;=&#65533;&#65533;S&#65533;d&#1339;&#65533;@h:N^H&#65533;>&#1315;&#65533;&#65533;w &#1542;aN&#65533;&#65533;&#65533;&#65533;^C&#65533;&#65533;&#65533;)&#65533;&#65533;>&#65533;L&#1156;0&#65533;h&#65533;&#65533;&#65533;P@&#65533;&#65533;&#65533; T&#692;&#65533;/(&#65533;&#65533;K&#65533;&#65533;V&#65533;U.5&#542;H&#65533;&#65533;8&#65533;&#65533;&#65533;&#65533;&#65533;C &#65533;&#65533;}&#65533;&#65533;&#65533;!&#65533;3QQ)&#65533;&#65533;&#65533;h&#65533;^&#65533;lZh&#65533;V	&#65533;&#65533;3x&#65533;&#65533;)+&#65533;&#65533;U&#65533;&#65533;h&#65533;&#604;&#65533;&#65533;&#906;&#65533;hK%&#65533;&#65533;A&#65533;&#65533;&#65533;x&#65533;!|&#65533;h&#65533;&#65533;&#65533;w8&#65533;z&#65533;&#65533;g"&#65533;N&#65533;&#65533;&#65533;&#58878;BBpi&#65533;i&#65533;&#65533;&#65533;ba&#65533;&#65533;0&#65533;gh&#65533;1&#65533;&#65533;x&#65533;H4=	&#228;T\&#65533;&#65533;&#65533;0&#65533;Yh&#65533;&#65533;"&#65533;M &#65533;]&#65533;88&#65533;)c&#65533;&#65533;)&#65533;&#65533;2&#34630;&#65533;r&#65533;t`&#65533;&#65533;&#65533;&#65533;G&#65533;&#65533;&#65533;I&#65533;&#65533;&#65533;@&#65533;I=&#65533;;d&#65533;&#65533;#&#65533;&#65533;T&#65533;&#65533;&#65533;,0&#65533;&#65533;z&#65533;&#65533;&#65533;&#65533;1Z&#65533;1&#664;&#1060;
&#65533;1&#65533;+&#65533;OnM&#466;&#65533;<&#65533;E&#318;&#331;&#65533;S&#65533;=H&#1765;&#49752;l"&#65533;&#65533;&#65533;M:HV=8 &#65533;T]&#65533;&#65533;&#65533;k0&#65533;W&#65533;]&#65533;&#65533;2*&#65533;0&#65533; 
x&#65533;&#65533;)&#65533;&#65533;&#65533;&#65533;6&#65533;C&#65533;&#65533;&#65533;&#65533;&#65533;Y&#65533;Ii&#65533;sa&#65533;&#65533;&#65533;N}&#65533;tl"||&#65533;	&#65533;&#1227;&#65533;p&#65533;&#65533;&#65533;qunb&#65533;M	D	8&#65533;&#65533;j&#65533;&#65533;&#65533;q&#65533;&#65533;&#65533;&#65533;&#65533;&#1472; &#65533; &#65533;A( h2&#65533;&#65533;&#65533;&#65533;&#817;+BwoQ&#65533;&#65533;&#1611;@&#65533;L&#65533;&#65533;&#65533;&#65533;&#65533;&#65533;6&#65533;&#65533;&#385;&#65533;&#65533;&#65533;&#65533;&#65533;D:&#65533;z &#65533;\&#65533;s_&#65533;&#65533;&#65533;&#65533;w&#1490;&#65533;J&#65533;T &#65533;pB&#65533;&#65533;#&#65533;U	 &#65533;x&#65533;&#65533;&#65533;&#65533;&#65533;&#65533;&#65533;&#65533;&#65533;&#65533;S&#65533;r&#65533;&#65533;h&#65533;	v&#65533;&#65533; &#65533;&#65533;-&#65533;5&#65533;&#65533;&#65533;&#65533;&#65533;&#65533;&#65533;&#65533;pW&#65533;O&#65533; &#65533;&#65533;&#65533;&#1857;&#65533;&#65533;&#65533;|&#65533;- &#65533;R&#65533;R;&#65533;2c&#65533;[&#65533;&#65533;&#65533;wkL1&#65533;&#65533;B&#65533;&#65533;&#65533;2(J&#65533;&#1847;&#65533;1<&#65533;\&#65533;&#65533;&#65533;h&#65533;&#65533;&#65533;Tt&#65533;&#65533;&#65533;&#65533;<7&#65533;O,&#65533;&#65533;s,&#1857; &#65533;+&#65533;&#65533;&#65533;|&#65533;O&#65533;=W&#65533;&#65533;I&#65533;UN&#65533;t&#65533;U R &#65533;V&#65533;M&#65533;&#829;=&#65533;M&#65533;&#65533;M=&#65533;&#65533;U&#65533;s&#65533;&#65533; 5&#65533;&#65533;0,&#65533;*#&#402;&#65533;n&#65533;&#65533;MS&#65533;&#65533;&#65533;>I&#65533;|&#34660;&#65533;h&#65533;&#1513;&#65533;&#65533;tM&#65533;`&#65533;&#65533;!8&#65533;&&#65533;V&#65533;&#65533;p&#65533;3&#65533;&#65533;J&#65533;&#65533;&#65533;H &#65533;vy2&#65533;&#65533;E7&#65533;&#1346;&#65533;0BxJ&#65533;&#65533;n&#65533;:&#65533;&#65533;7&#65533;;&#65533;&#65533;&#65533;&#65533;&#65533;&#65533;&#65533;&#65533;&#65533;&#65533;&#65533;&#65533;~&#65533;&#65533;&#65533;x &#65533;n&#65533;&#65533;&#65533;&#65533;&#65533;0&#65533;&#65533;4~&#65533;=x!95&#65533;&#65533;&#65533;&#65533;&#65533;&#65533;<x&#65533;H&#65533;/&#447;&#65533;&#65533;&#65533;&#65533;&#65533; '&#65533;&#65533;&#65533;$6&#65533;vQ&#948; &#65533;x&#65533;&#65533;	&#65533;y&#65533;&#65533;g&#65533;2&#65533;2&#65533;e&#65533;i&#65533;fBB5u&#65533;&#65533;@&#65533;&#65533;?&#65533;?}5&#65533;_&#65533;&#65533;Ik"J&#512;L	&#65533;&#65533;&#65533;*&#65533;F&#1348;X7&#65533;t&#65533;&#1663;0p&#65533;-k&#65533;,&#1716;j&#1522;=;&#65533;&#2037;&#65533;#&#325;+n&#65533;&#65533;&#65533;&#65533;f&#65533;&#65533;&#65533;@&#65533;&#65533;4&#65533;@&#65533;4<H8&#65533;!&#65533;(&#65533;}&#65533;&#65533;&#65533;&#65533;$6K&#65533;&#65533;ia&#65533;f&#65533;&#65533;l&#65533;a&#65533;&#65533;&#65533;1Al&#65533;&#65533;t&#65533; &#65533;&#65533;&#65533;&#65533;V&#65533;cl&#65533;!*&#65533;H&#65533;&#65533;,Y`&#65533;&#65533;&#65533;o&#65533;&#65533;+&#65533;&#65533;D&#65533;&#65533;g &#65533;&#65533;&#65533;ez&#65533; dG}&#65533;&#65533;&#65533;&#65533;&#65533;&#65533;OH&#65533;&#959;=	&#65533;&#65533;&#65533;@j&#65533;}&#65533;&#65533;j&#65533;I&#65533;&#1129;1&#65533;D`$&#65533;&#337;N&#65533;&#65533;&#65533;\$&#65533;]qE`&#65533;O-%&#65533;&#65533;&#65533;&#65533;&#65533;&#65533;&#65533;!mFBF/&#2048;&#65533;&#65533;&#65533;&#65533;?:&#547;&#65533;&#65533;&#65533;&#199;	&#65533;&#65533;&#65533;&#65533;&#65533;1&#65533;?&#65533;&#65533;THBA&#65533;u$&#65533;I*&#65533;$&#65533;&#65533;&#65533;&#65533;ah&#65533;dBc&#65533;&#65533;Sd&#65533;O&#65533;[&#65533;&#65533;&#65533;VS5&#65533;i&#65533;&#65533;i&#65533;&#65533;O5L&#852;&#65533;?$TO7U!S8l&#65533;&#65533;@5&#65533;&#65533;BB9&#65533;&#65533;H&#65533;&#65533;&#257;f&#65533;Pz6	&#65533;KB&#65533;b&#65533;CAt!Y<L&#65533;
&#65533;LsBF2&#65533;&#65533;&#65533;4&#65533;&#65533;$
&#65533;&#65533;Z&#65533;u&#65533;Qm&#65533;&#65533;SPD&#65533;&#276;O}&#65533;&#65533;RD&#836; "&#65533;&#65533;&#65533;B%&#65533;&#65533;P	W&#65533;hU&#65533;&#65533;7y&#65533;a8&#65533;F&#65533;&#65533;Z{&#65533;e&#1286;[msu&#65533;&#65533; e&#65533;t&#65533;La&#65533;&#1183;L&#660;&#65533;Mi&#65533;&#65533;&#65533;* &#65533;p(XAYB&#65533;&#65533;/CQH&#65533;@(&#65533;PM5l&#65533;&#65533;&#65533;l&#65533;0j'&#65533;Fl&#65533;&#65533;&#65533;P(&#1376;&#65533;"!&#65533;&#65533;C&#65533;qH7&#1313;&#65533;&#1924;&#65533;&#65533;D] &#65533;9&#65533;rw&#65533;,0&#65533;L&#65533;94J&#65533;&#65533;&#65533; 0@&#65533;&#65533;L&#65533;&#65533;?u&#65533;&#65533;=30&#65533;&#65533;&#65533;P:&#65533;L2	&#65533;=GE:y&#65533;A&#65533;&#1347;]&#65533;&#65533;&#65533;&#65533;$&#65533;&#1025;&#65533;&#65533;&#65533;&#65533;&#65533;&#65533;&#65533;*OTqP&#65533;8`&#65533;&#65533;~X&#65533;&#65533;&#1293;&#65533;>$2B&#65533;>&#65533; &#65533;&&#65533;&#65533; &#65533;&#65533;Pu8&#65533;DL&#65533;&#65533;L&#65533;&#65533;&#65533;FBw\r&#65533;&#65533;{&#65533;9ZjPK&#65533;+6&#65533;&#65533;fB&#65533;&#65533;)&#65533;&#43705;n&#65533;jl&#65533;n&#65533;L&#65533;&#65533;&#65533;&#65533;L &#65533;w&#65533;L&#65533;&#65533;B&#65533;0C&#65533;?	\&#65533;PB&#65533;&#65533;DB&#819;&#65533;O&#65533;&#65533;M %&#2018;&#65533;Mtp&#65533;&#65533;-&#65533;&#65533;2T&#65533;&#65533;&#65533;&#65533;ii&#65533;&#65533;&#65533;-&#65533;&#65533;&&#65533;&#65533;&#65533;&#65533;&#65533;&&#65533;&#65533;&#65533;8&#1041;&#65533;x6&#65533;&#65533;5+Sh&#65533;&#65533;&#65533;&#65533;&#65533;K@&#65533;@ &#65533;+&#65533;&#65533;&#65533;&#65533;&#65533; &#65533;&#65533;aM&#65533;&.HW&#65533;&#65533;
i&#65533;D&#65533; CX&#65533;&#65533;&#65533;&#65533;/r&#65533;&#65533;&#65533;&#65533;&#65533;&#65533;&#65533;%P&#65533;?&#65533;&#65533;t%&#65533;	&#65533;@B&#65533;&#31620;L@N&#65533;j&#65533;&#65533;u; &#65533;2FAR*&#65533;&#65533;&`B&#65533;N&#65533;&#65533;&#65533;&#65533;&#65533;\ej&#65533;&#65533;&#65533;&#65533;	&#65533;?&#65533;&#65533;
D&#65533;&#65533;&#65533;0BB&#65533;&#65533;&#65533;
&#65533;&#65533;&#65533;&#65533;D&#65533; 0&#65533;&#65533;(!&#65533;I&#65533; &#65533;1&#65533;A&#65533;#!&#65533;&#65533;Gr&#65533;8&#65533;CN7ky&#65533;&#65533;3&#65533;&#65533;,&   udB&#65533;=,&#65533;!&#65533;YZ%&#65533;&#65533;&#65533;&#65533;&#65533;A&#65533;&#65533;  &#1590;&#65533;&#65533;=&#65533;&#65533;&#65533;&#65533;]aq&#65533;&#65533;&#65533;R<&#65533;z&#65533;&#65533;Q!`&#65533;&#65533;&#65533;&#65533;c!$&#65533;&#65533;1d&#65533;&#65533;X`&#65533;`Q/Ta&#65533;!&#65533; :&#65533;&#65533;r$ &#65533;%N &#399;d&#65533;&#65533;%&#65533;r&#65533;&#65533;D&#65533;&#65533;u&#65533;0Q*&#65533;L&#24581;&#65533;&#65533;.!&#65533;&#65533;N&#65533;:&#65533;9dMk"&#65533;B&#65533;40&#65533;&#65533;f&#65533;?&#65533;q]&#65533;h#!&#65533;&#65533;	/0c&#65533;&#65533;&#65533;C0hY&#65533;&#65533;Y&#65533;i39D&#65533;*&#65533;&#65533;&#65533;j&#65533;2&#65533;!&#817;@s&#65533;&#65533;&#65533;&#65533;>&#65533;1&#65533;&#65533;&#65533;&#65533;!&#65533;paBJ&#65533;&#65533;&#65533;	&#65533;>e&#65533;]LX&#65533;&#65533;&#65533;&#65533;&#65533;P&#1906;8H8&#65533;~2&#65533;E~b&#65533;N&D&#65533;`&#65533;&#65533;&#65533;2&#65533;&#65533;&#65533;( &#65533;Z|&#65533;`(( 
'&#65533;!\3aA(&#65533;7&#65533;9Mpc1&#65533;\&#65533;Y&#65533;A&#792;&#65533;!T !~(&#65533; "&#65533;&#65533;L&#65533;C&#65533;E&#65533;2sH&#65533;r&&#65533;iVgq&#65533;&#65533;2&#65533;&#65533;8&#65533;'&#65533;&#65533;&#65533;G&#65533;>&#65533;&#65533;gu&#65533;I~&#25680;:&$j&#65533;]E&#65533;&#65533;`K&#65533;&#65533;&#65533;	&#65533;&#65533;c&#65533;@&#65533;&#65533;&#65533;&#65533;D&#65533;&#65533;&#65533;4 &#65533;"T&#65533;&#65533;&#65533;:&#65533; P&#65533; &&#65533;&#65533;Zd&#65533;!
&#65533;&#65533; T&#65533;
t&#65533;9:\B`t8&#65533;&#65533;Sy&#65533;&#65533;&#65533;.&#65533;&#65533;&#65533;&#65533;&#65533;&#544;C8&#65533;&#65533;gW&#65533;'&#65533;^7&#65533;&#65533;&#65533;&#65533;g&#65533;A&h(&#65533;&#65533;&#65533;&f0|&#65533;:$&#65533;&#65533;&#65533;G%&#65533;"
&#65533;@j&A&#65533;L&#65533;$&#65533;&#1443;&#65533;S((Y&#65533;pN&#65533;1&#1571;&#65533;P&#65533; &#65533;&#65533; 8}slPm&#65533;&#65533;&#65533;&#65533;&#65533;_&#65533;&#65533;&#65533;&#65533;d&#65533;&#65533;`&#65533;~fR
  '&#65533;I&#65533;&#65533; &#65533;&#65533;&#65533;&#65533;&#65533;&#65533;&#65533;`L&#65533;A&#65533;&#65533;&#65533;%lt&#65533;&#65533; P&#65533;C\i&#65533;&&#65533;&#65533;&#65533;`&#65533;&#65533;&#65533;&#65533;&#65533;P&#65533;M&#65533;&#65533;&#65533;&#65533;&#65533;&#65533;&#65533;&#65533;Hg,&#65533;&#65533;n &#65533;&#65533;&#65533;+I&#65533;>'&#65533;&#65533;&#65533;) &#65533;-!&#65533;Q&#65533;"9	&#65533;&#65533;&#65533;b&#65533;^_B&#65533;&#65533;&#65533;:&#65533;&#65533;I3&#65533;&#65533;&#65533;&&#65533;	&#65533;m&#65533;'&#65533;[&#65533;&#65533;y&#65533;]&#65533;&#65533;p&#65533;'&#65533;a5sPL&#65533;
v( 9-&#65533;/y&#65533;"gb&#65533;&#65533;&#65533;&#65533;0&#65533;&#65533;F&#65533;&#65533;A&#65533;&#65533;&#65533;&#65533;=K&#65533;&#65533;L&#65533;&#65533;&#65533;q&#65533;{I&#65533;#D&#65533;d&#65533;&&#65533;&#65533;)ukJN&#65533;D&#65533;_+&#1521;&#65533;&#65533;&#65533;&#65533;.?\&#65533;&#2004;sH&#65533;&#65533;&#65533;I*&#65533;^X&#65533;!O&#65533;&#65533;q&#741; -&#65533;&#65533;&#65533;A&#923;4&#65533;,&#65533;h &#65533;&#65533;&#65533;?&#65533;o0yBd&#65533;&#65533;&#65533;&&#65533;&#65533;&#65533;&#65533;kU@&#65533;(% &#65533;@K&#65533;a&#749;sk&#65533;E3eX]&#65533;&#65533;&#65533;&#65533;&#65533;&#65533;iA'&#65533;P&#65533;U&#65533;OI&#65533;&#65533; 2xpP&#65533;s0&#65533;&#65533;&#65533;&#65533;bP&#65533;L&#65533;B&#65533;K\B&#65533;	&#65533;&#65533;&#65533;1&#65533;&#65533;&#940;&#65533;C>4&#65533;%$
&#65533;&#65533;&#65533;&#65533;&#65533;&#65533;&#65533;&#1224;&#65533;f&#1310; &#65533;d&#65533;X@
@C&#65533;)&#65533;6&#65533;f&#65533;A&#65533;&#65533;&#65533;&#65533;!y&#65533;0R&#1831;&#65533;E&#65533;?d&#65533;&#1540;4&#34215;&#65533;&#65533;Q (&#65533;
&#33412;$&#65533;$&#65533;P N8&#232;>"e6&#65533;&#65533;&#65533;&#65533;&#65533;k1&#65533;&#65533;O&#65533;c&#65533;&#65533;&#65533;&#65533;&#65533;(&#65533;&#65533;&#65533;&#65533;!8d#Gb8S&#65533;&#65533;&#65533;&#65533;f&#65533;&#65533;9&#65533;&#65533;%0&#1540; &#65533;0ob&#1177;&#65533;&#65533;,&#65533;&#65533;&#65533;&#65533;i&#65533;&#65533;T&#65533;&#65533;E&#65533;&#65533;?}&#65533;&#65533;?[&#65533;I;$&#65533;~&#65533;&#65533;"&#65533;&#65533;$ &#405;E&#65533;&#65533;&#65533;&#65533;&#65533;?SB&#65533;&#65533;M&#65533; `&#65533;&#65533;&#65533;B*h ( (&#65533;(P&#65533;| &#65533;&#65533;E&#65533;s&#65533;Q$&#65533;&#65533;&#65533;RM&#65533;S4&#65533;L&#65533;`B&#65533;HB\&#65533;?$&#65533;&#65533;&#65533;?H&#65533;&#65533; !N&#65533;&#65533;&#65533;&#65533;[&#65533;E&#65533;K&#65533;&#65533;&#65533;&#65533;&#65533;^$D^L&#65533;LD&#65533;*t&#65533;&#65533;4&#65533;&#1796;&#65533;&#65533;&#65533;D'T2&#65533;&#65533;&#908;&#65533;]*&#65533; oB.$B&#65533;&#65533;?&#65533;&#1593;r&#65533;&#65533;&#65533;K&#65533;` &#65533;&#65533;!&#65533;$&#65533;&#65533;&#65533;&#65533;uM&#65533;&#65533;[&#65533;AwtG$1Y&#65533;&#65533;&#65533;"&#65533;&#65533;G&#65533;&#65533;&#65533;LDH&#65533;E&#1112;&#65533;"&#65533;&#65533;#&#869;&#65533;t\A =Gy&#65533;&#65533;&#65533;$&#65533;^BHHm&#65533;&#65533;fQ&#65533;(]&#65533;&#65533;&#65533;n&#65533;&#65533;L&#65533;&#65533;&#65533;&#65533;$&#65533;&#65533;&#65533;.l&#65533;&#65533;D&#65533;&#65533;Wu&#65533;!+$*D&#65533;&#65533;&#65533;6&#65533;|rd&#65533; @l&#65533;"&#65533;	&#65533;&#65533;&#65533;A&#65533;]d&#65533;!&#65533;A&#65533;&#65533;T5&#65533;?&#65533;&#65533;Y&#65533;_y_&#65533;cYT&#65533;%=&#757;d	&#65533;E=&#65533;&#65533;&#65533;"$&#65533;;&#65533;&#65533;MtL&#65533;&#65533;C@&D&#65533;&#65533;&#65533;C$&#65533;L&#65533;/&#65533;D&#65533;ABp&#65533;C|6hd2&#65533;#Z&#65533;&#65533;%&#65533;cH&#65533;@&#65533;I2&#65533;r&#65533;$I&#65533;d&#65533;&#65533;dI&#65533;&#65533;
&#65533;_&#1888;&#65533;&#65533;&#65533;&#65533;&#65533;&&#65533;:&#65533;&#65533;C&#65533;@&#65533;&#65533;&&#65533;"&#65533;&#65533;#&#65533;-a&#65533;&#65533;FPu]8&#65533;&#65533;0&#65533;]&#65533;&#65533; &#65533;C(&#65533;&#65533;&#65533;&#65533;,@U&#65533;&#65533;&#65533;&#65533;pU4&#512;;&#65533;@s=&#65533;&#65533;
&#65533;&#65533;( &#1836;&#65533;&#65533;&#65533;p&#65533;8&#65533;!&#65533; 0&#1024;Ea&#65533;&#65533;&#65533;&#65533;HBd&#65533;A&#65533;F&#65533;&#65533;&#65533;&#65533;`&#65533;u@O+}&#65533;!%&#65533;&#65533;&#65533; &#65533;C&#65533;y&#65533;&#65533;&#65533;&#65533;P&#65533;RA&#65533;&#65533; &#65533;V&#65533;&#65533;BW2Y &#65533;f+E&#65533;y"=&#65533;&#65533;&#65533;tH&#65533;&#65533;&#1419;&#65533;D&#65533;{&#65533;&#65533;` &#65533;&#1568;A&#65533;$&#65533;&#65533;&#65533;B(&#65533;a &#65533;&#65533;&#65533;&#65533;C"&#65533;&#65533;&#65533;&#65533;	H&#65533;&#65533;@\&#65533;Ld&#65533;&#65533;&#65533;D)&#1540;G&&#65533;&#65533;&#65533;!&#65533;y&#65533;D&#65533;&#65533;9&#65533;&#65533;&#65533;L&#65533; &#65533;!&#65533;&#1348;J&#65533;&#65533;1I&#65533;&#65533;&#65533;L| Y8@&#273;Ew&#65533;?F^&#65533;&#65533;=&#65533;C&#65533;HY&#65533;	&#65533;&#65533;&#65533;:&#65533;&#65533;&#65533;&#65533;`Mv&#65533;>&#65533;&#65533;&#65533;](&#65533;CL&&#65533;K&#65533;DC&#65533;H&#65533;&#65533;'&#65533;*&#65533;[&#65533;Em&#65533;&#65533;QQ&#65533;&#65533;&#65533;\ _&#65533;&#65533;X&#65533;&#65533;&#65533;&#65533;-|&#65533;C4&#65533;T&#65533;1T&#65533;&#1061;&#65533;&#65533;&#65533;&#65533;&#65533;C&#65533;&#65533;&#65533;&#65533;9@HR&#65533;(&#65533;&#65533;&#65533;"` &#65533;@EUD`&#65533; &#65533;&#65533;&#65533;&#65533;&#65533;&#65533;&#65533;&#65533;A7<d&#65533;dG\A&#1484;B&#65533;t&#65533;?@&#65533;&#65533;"&#65533;&#65533;&&#65533;&#65533;8&#65533;&&#65533;&#65533;&#65533;%&#65533;&#65533;&#65533;&#65533;k5H&#65533;xZ&#65533;, &#65533; t&#65533;&#65533;u&#65533;&#1794;d>&#65533;f&#65533;&#65533;&#483;&#65533;b&#65533;&#65533;&#65533;&#65533;&#65533;&#65533;l&#65533;^Y&#65533;A-&#65533;&#65533;&#65533;i&#65533;&#65533;PA&#65533;BFL&#65533;&#65533;&#65533;&#65533;&#65533;&#65533;&#65533;&#65533;?&#65533;&#65533;P&#65533;&#65533;@&#65533;&#65533; l W$&#65533;&#65533;&#65533;&#1477;)T&#65533;`7&#65533;&#65533;?&#65533;T7&#65533;E&#341;Ey&#65533;(&#65533;&#65533;&#65533;&#65533;&#65533;&#65533;&#65533;_?^K\T&#65533;T.&#65533;1&#65533;&#65533;&#65533;&#65533;&#65533;V&#1343;&#65533;&#65533;lO&#65533;}&#33320;E&#65533;&#65533;_&#65533;D&#65533;Z$BM&#65533;&#65533;&#65533;&#65533;&#1364;&&#65533;Ch_&#65533;&#65533;&LgB&#65533;&#65533;&#65533;s&#65533;&#65533;&#65533;&#65533;s&#65533;+&#65533;?ts&#65533;d$&#65533;Z&#65533;&#65533;&#65533;eB&#65533;&#65533;4P&#65533;b&#65533;8%&#65533;&#65533;&#65533;\<am8&#65533;P=!&#424;Yh 1&#65533;1@4,$,^`&#65533;&#65533;&#65533;B&#65533;h&#65533;&#1800;JBt@Em&#65533;L( &#65533;&#65533;NU&#65533;&#65533;&#65533;J&#65533;&#65533;&#65533;dt
tJ&#65533;(&#65533;6&#65533;6p&#65533;A8&#65533;X&#65533;&#65533;Z&#65533;$&#65533;t\\&#65533;&#65533;t!&#65533;&#65533;&#65533;(9&#65533;&#65533;`&#65533;&#65533;&#65533;&#65533;&#65533;&#65533;k&#65533;G&#1476;&#65533;"&#65533;,&#65533;&#65533;&#65533;&#65533;!dB&#65533;&#65533;&#65533;0&#65533;!&#65533;&#65533;z&#65533;&#65533;P&#65533;t&#65533;&#65533;t&#1297;&#65533;&#65533;&#65533;]b&#65533;%H"&#65533;&#65533;&#65533;&#65533;*@&#65533;&#65533;Dl&#65533;&#65533;&#65533;@9x&#65533;&#65533;jzA&#65533;Cp&#65533;&#65533; @B&#65533;&#65533;&#643;C0&#65533;Yt\!&#65533;&#65533;?D&#65533;Lt&#65533;&#65533;&#65533;WQ&#65533;}&#65533;&#65533;&#65533;#9&#753;&#65533;&#65533;&#65533;X&#65533;&#65533;L&#65533;&#65533;<&#65533;&0&#65533;&#65533;&#65533;+&#65533;Fo&#65533;Noc&#65533;O&#65533;B/&#65533;*&#65533;O!&#65533;&#65533;&#65533; &7X$`&#65533;-&#65533;&#65533;&#65533;p&#65533;fO&#201;&#65533;Md&#65533;&#65533;B&#65533;&#65533;&#65533;8&#559;&#65533;&#65533;LY8&#65533;N%&#65533;&#65533;:&#65533;9&#65533;dB8&#65533;"&#65533;&#65533;&#65533;T&#65533;5O&#65533;&#65533;&#65533;0pB\B&#580;%&#65533;&#65533;&#65533;&#65533;&#65533;&#65533;w&#65533;N&#65533;.N!&#65533;&#65533;&#65533;&#65533;&#65533;?&#65533;T&#65533;&#65533;P&#65533;(&#65533;&#65533;E
9&#65533;D &#65533;&#65533;&#65533;&#65533; @&#65533;&#65533;&#65533;<C&#65533;&#65533;3&#65533;&#65533;&#512;&#65533;&#65533;&#65533;&#65533;&#65533;&#65533;&#65533; &#65533;&#65533;&#65533;&#65533;!`&#65533;	`)&#65533;&#65533;D&#65533;&#65533;6 &#65533;&#65533;&#65533; &#65533;P &#65533;<m&#65533;&#65533;&#65533;8&#65533;&#65533;B&#65533;B&#1424;ry&#65533;&#65533;&#65533;&#65533;&#65533;L&#65533;0&#65533;:&#65533;k&#53316;&#65533;&#65533;&#65533;&#65533;ky&#65533;&#65533;%&#65533;&#65533;
&#65533;M&#65533;&#65533;L&#65533;$&#65533;&#65533;x&#65533;&#65533;%&#65533;&#65533;&#65533;#H&#65533;)mi"o&#65533;:&#65533;&J&#65533;&#65533;8X&#65533;39D&#65533;	&#65533;&#65533;&#65533;HD@&#65533;N&#65533;&#545;&#65533;&#163;&#65533;&#65533;,&#65533;2&#65533;s&#65533;&#65533;<I&#65533;0&#65533;&#65533;&#65533;&#65533;@8&#65533;&#65533;&#65533;&#65533;&#65533;y&#65533;&#65533;"T9&#65533;&#241;&#65533;#&#65533;JA&#65533;A&#65533;&#65533;L&#65533;&#65533;&#65533;?|&#65533;+P3Zl&#65533;l&#65533;LpsBl&#65533;+p35{3YPs&#65533;3&#65533;&#65533;&#65533;M&#65533;&#65533;MX$Y&#65533;o[&#65533;&#65533;L&#65533;p&#65533;A!P&#65533;&#65533;&#65533;&#65533;M&#65533;3&#65533;H&#65533;&#65533;&#65533;&#65533;&#65533;E&#65533;[8&#65533;6&#65533;d	&#65533;ED&#65533;&#65533;eBT4-BE[&#65533;0&#65533;&#65533;&#65533;D&#65533;
G&#65533;&#65533;n&#65533;&#65533;Q&#65533;&#65533;8&#65533;*@&#65533;&#65533; &#65533;&#65533;	&#65533;qQ&#1301;z&#65533;L;&#65533;&#65533; .&#1024;` 	&#65533;t@C|&#65533;&#65533; &#65533;&#65533;&#65533;"&#65533;&#65533;m&#65533;&#65533;@1m&#65533;&#65533;&#65533;2(&#65533;P31&#65533;&#65533;<&#65533;?X&#65533;&#65533;"&#65533;&#65533;9&#65533;k&#65533;Z*&#65533;t&#65533;fL&#65533;&#65533;7&#65533;22&#65533;&#65533;?0uh&#65533;L&#65533;O&#65533;&#65533;-DR&#65533;&#65533;&#65533;&#65533;M&#65533;XrtP&&#65533;"&#65533;~V$&#65533;O H&#65533;"&#65533;&#65533;&#2007;%&#65533;&#65533;)&#65533;&#65533;xc<'&#65533;&#65533;VL,&#65533;&#65533;?&#65533;&#65533;?&#65533;Ts&#23568;P8&#65533;&#65533;&#65533;&#65533;Eu&#65533;&#65533;&#65533;nQ&#65533;&#65533;c&#65533;:&#65533;&#65533;HA&#65533;h&#65533;&#65533;'&#65533;R&#65533;v&#65533;&#65533;?&#1024;&#65533;&#65533;Dr&#65533;r#w
&#65533;&#65533;Y&#65533;&#65533;E&#65533;&#65533;&#834;%p&#65533;u{&#65533;&#65533;&#65533;&#65533;&#133;&#65533;Z$&#65533;?4*X*&#65533;w#$&#65533;5$A#&#65533;7{&#65533;&#65533;&#65533;L&#65533;0
&#65533;&#65533;%A	&#65533;&#65533;L&#65533;TL&#65533;kB&#65533;B~'>&#65533;x&#65533; &#65533;&#65533;D	&#65533;&#1340;&#65533;C&#65533;&#65533;/&#65533;C&#65533;rk&#65533;&#65533;&#65533;&#65533;&#65533;&#65533;oB&#65533;bR&#65533;&#65533;&#65533;&#65533;D'&#65533;B&#65533;C&#65533;&#65533;n	G&#65533;&#264;&#65533;vY|&#65533;\pH&#65533;&#65533;[4&#65533;3&#65533;l&#65533;I&#65533;&#65533;&#65533;(&#65533;&#65533;&#65533;l&#65533;u&#65533;:MT&#65533;&#65533; B'LE&#65533;  A&#65533;&#65533;_FqEM&#65533;4&#65533;&#65533;&#65533;&#65533;B&#65533;&#222;&#65533;&#65533;&#65533;v&#65533;&#65533;R&#65533;&#65533;&#65533;!&#65533;}&#65533;&#65533;fa&#65533;j]&#65533;l%&#65533;&#65533; &#65533;fy&#65533;&#65533;B&#65533;&#65533;,&#65533;(W| &#65533;&#65533;,&&#65533;&#65533;Z&#65533;&#65533;D6&#65533;Lm&#65533;&#65533;&#65533;P&#65533;uD&#65533;c&#65533;pV&#452;&#65533;&#65533;&#65533;u&#65533;!&#65533;&#65533;&#65533;C h&#65533;&#65533;&#65533;;\&#65533;&#65533;&#65533;[&#65533;f&#65533;&#65533;&#65533;i&#65533;&#65533;*&#65533;&#65533;l&#65533;&#65533;&#65533;E"&#65533; &#65533;&#65533;?(&#65533;m83	=&#65533;S&#65533;D7&#65533;.D&#65533;&#65533;&#65533;&#65533;&#65533;?&#65533;&#65533;&#65533;3#/o'X&#65533;C&#65533;&#65533;B&#65533;;&#65533;9 &#65533; )o	&#65533;}&#1271;&#65533;&#65533;E}&#65533;&#65533;n{	&#65533;(F)[&#65533;&#65533;	&#65533;&#65533;)&#65533;/&#65533;&&#65533;'`&#65533;'&#65533;&#65533;&#65533;E3&#65533;T&#65533;@&#65533;&#65533;@&#65533;&#65533;&#65533;$D&#65533;'{&#65533;}&#65533;D&#65533;|}'&#65533;}&#65533;;&#65533;&#65533;&#65533;MA&#65533;|'&#65533;&#65533;&#65533;&#65533;&#65533;L@;>&#65533;>8&#65533;&#65533;k&#65533;&&#315;&#65533;E^&#65533;Y&#65533;&#65533;&#65533;AGlBPx&#65533;;F=%&#65533;?&#24016;&#65533;C&#65533;h\8c^P&#65533;&#65533;&#65533;1h&#65533;&#8283;C&#65533;1&#65533;D&#65533;Cl&#65533;*L&#65533;\&#65533;	&#65533;&#65533;"&#65533;s"[&#65533;NTBx&#65533;T X&#65533;%&#65533;A&#31240;&#65533;&#65533;&#65533;!T&#65533;&#65533;&#65533;}&#65533;&#65533;&#65533;&#65533;&#65533;$&#65533;M2N Y[U&U&#65533;LP&#65533;&#65533;&#65533;P&#65533;y.&#65533;&#65533;C&#65533;&#65533;Ld&#65533; &#65533;&#65533;&#65533;&#65533;&#65533;&#65533;&#65533;`Kx&#65533;&#65533;L&#65533;&#65533;^&&#65533; $^&#65533;&#65533;$&#644;X&#65533;y&#65533;&#215;&#65533;H&#65533;&#65533;&#65533;m&#65533;&#65533;&#65533;,_8G&#65533;&#65533;BB&#65533;&#772;*,_&#65533;8&#65533;&#65533;&#65533;&#65533;&#65533;MD<v&#65533;cT%&#65533;6&#65533;&#65533;&#65533;1&#65533;Cno@n;&#65533;&#65533;&#65533;&#65533;? &#65533;zg{)D&#65533;&#65533;S;&#65533;g;&#65533;&#65533;T&#65533;&#65533;L8&#65533;&#65533;w#&#65533;&#65533;&#65533;P
[&#65533;&#65533;B&#65533;&#65533;C&#65533;s&#65533;&#65533;wx&#65533;y&#65533;&#65533;w&#65533;&#65533;M&#65533;&#65533;|w&#65533;&#65533;&#65533;7*h;
&#65533;w Q&#65533;&#65533;&#65533;D	 &#65533;&#65533;w&#65533;J,&#65533;&#65533;&#65533;&#65533;&#65533;6t&#65533;&#1057;&#65533;C&#65533;&#65533;Q&#65533;&#65533;0&#65533;&#65533; 92t&#65533;&#65533;&#65533;&#462;]&#65533;q(&#65533;dC&#65533;#Y&#65533;t&#65533;&#65533;e&#65533;&#65533;&#652;&#65533;0&#191;&#65533;&#65533;&#65533;&#65533;&#63136;&#65533;B&#65533;1z&#65533;&#65533;k&#65533;.jX&#65533;2*5&#65533;+ &#65533;&#65533;&#65533;!8:t@a
GV+&#65533;&#65533;&#65533;&#65533;Cdv:&#65533;&#65533;`&#577;&#65533;Rq&#65533;!&#65533;y&#65533;&#65533;&#65533;q``&#65533;W&#65533;&#65533;&#65533;4T&#65533;/&#65533;HI#E&#65533;&#65533;J&#65533;&#65533;l&#65533;UAJ8&#65533;&#65533;d&#65533;&#65533;&#65533;I&#65533;&#65533;r8H&#65533;e&#65533;<u&#65533;a&#65533;&#65533;&#65533;&#65533;&#65533;0&#65533;&#65533;W&#65533;&#65533;#&#65533;&#65533;&#65533;&#65533;+&#65533;uc&#1933;&#65533;$&#65533;&#65533;:S&?a&#65533;Hc&#65533;R?&#65533;&#65533;&#65533;&#65533;&#65533;O&#65533;&#65533;&#65533;:&#65533;&#65533; &#65533;&#65533;&#65533;C&#65533;&#65533;&#65533;&#65533;	&#65533;&#65533;&#65533;a(`?&#65533;&#65533;&#1039;&#65533;&#65533;G&#65533;&#65533;&#65533;&#65533;&#65533;&#65533;&#153;Z &#65533;&#65533;
&#65533;&#525;&#65533;&#65533;&#65533;$&#65533;&#65533;&#65533;	&#65533;E&#65533;&#65533;O*&#65533;%:*!	]L&#65533;	&#65533;E&#65533;Zl1FTjt&#65533;&#65533;dL&#65533;T`l&#65533;&#273;&#65533;)&#65533;:&#65533;&#65533;U&#65533;&#65533;&#65533;
&#65533;:&#65533;&#65533;
&#65533;JnidKT&#65533;&#65533;&#65533;y&#65533;&#65533;$&#65533;d1F&#65533;&#65533;di&#840;f&#65533;hG&#65533;
QT&#65533;H5&#65533;&#65533;&#65533;&#713;&#65533;L&#65533;(&#65533;&#65533;B&#65533;&#65533;&#65533;D\	&#65533;Dm((&#65533;~z&#65533;Fu&#65533;&#65533;&p&#65533;'&#65533;D&#65533;C|0&#65533;&#65533;&#65533;&#65533;Sd&#65533;Ab&#65533;+&#65533;&#65533; -p&#65533;&#63610;&#65533;&#65533;&#65533;&#65533;&#65533;&#65533;&#472;&#59061;0&#65533;b&#65533;@&#65533;!&#65533;&#65533;,&#65533;%&#65533;D&#65533;f&#1401;&#65533;%&#65533;&#65533;G&#65533;
&#65533;c&#65533;&#65533;O&#65533;&#65533;p&#65533;&#65533;  &#65533;&#65533;&#65533;1&#65533;4&#65533;j&#65533;&#65533;t&#65533;#C&#65533;"&#65533;&#65533;&#65533;2y'&#65533;rk&#65533;&#65533;0&#65533;<K| O[,! &#65533;0v&#65533;&#65533;&#65533;&#65533;&#65533;?&#65533;&#65533;&#65533;!=&#65533;&#65533;&#65533;8?3&#65533;&#65533;&#646;&#65533;&#65533;c&#65533;&#65533;3&#65533;&#65533; &#65533;&#192;r&#65533; &#65533;&#65533;*&#65533;"&#65533;?&#65533;#&#65533;&#1881;&#65533;&#65533;I	&#1111;&#65533;k&#530;?&#65533;1!&#65533;|&#65533;&#65533;&#65533;&#65533;&#65533;3&#65533;&#65533;&#474;&#65533;d&#65533;K"&#65533;R&#65533;Ox&#65533;0&#65533;&#65533;DX&#65533;&#65533;&#65533;%KZ@&#65533;!T&#65533;&#65533;K&#65533;&#65533;&#65533;&#65533;!1&#892;&#65533;&#65533;]LsM&#65533;ol&#65533;FKX:&#65533;)&#1681;&#65533;:&#65533;&#65533;&#65533;&#65533;h8&#65533;&#65533;C$dH.&#65533;Bs&#65533;"C&#65533;	&#65533;&#65533;&#65533;K&#65533;gCC&#65533;#&#65533;8&#65533;u&#65533;~z&#65533;'&#65533;&#65533;(&#65533;:
&#65533;&#65533;&#65533;&#65533;&#65533;HwD&#65533;[&#65533;Tq&#65533;&#65533;3T&#577;&#65533;9L&#65533;A&#65533;!&#65533;&#65533;av&#65533;&#65533;A 0&#257;!*P@8&#65533;&#65533;(&#65533;&#65533;&#65533;&#65533;&#65533;&#65533;&#65533;ty_&#65533;&#65533;&#65533;&#65533;&#65533;&#65533;_&#65533;&#65533;&#65533;&#65533;&#65533;&#65533;&#65533;&#65533;%B&#65533;&#65533;&#65533;&#65533;[&#65533;I&#65533;nvs&#65533;7&#65533;s&#65533;&#65533;&#65533;&#65533;@&#65533;)j8D  &#65533;A>Nq&#65533;&#65533;&#65533;I&#65533;&#65533;w&#65533;C&#65533;&#65533;P&#65533;&PHB&#65533;&#65533;&#65533; 1&#65533;&#65533;qQ&#65533;h&#65533;&#65533;E"F&#65533;&#65533;\&#65533; &#65533;#PE"ZPD&#801;)+b"T&#65533;
UQGD&#65533;&#65533;` &D .&#1058;&#65533;&#65533; &#65533;,(&#65533;.0&#1389;&#65533;&#65533;&#65533;`H;"&#65533;&#1341;&#65533;"&#65533;&#65533;4&#65533;T@
Q C&#65533;&#65533;-2&#65533;",JZ&#65533;^&#65533;&3&#1384;EQ&#65533;&#65533;&#65533;&#65533;&#65533;mmn$2&#65533;&#65533;&#65533;2&#65533;&#65533;`&#65533;\7D$J&#65533; Hu&#65533;&#65533;&#1776;&#1461;&#65533;&#65533;&#846;A&#65533;&#1994;T&#65533;8&#65533;hNK&#65533;&#65533;?f&#594;&#65533;5D"&#65533;&#65533;&#65533;A&#65533;<]D.&#65533;&#648;&#65533;P&#65533;0h&#65533;%&#65533;+&#65533;&#65533;:&#65533;:
*h&#65533;{f&#65533;Y&#65533;2d&#65533;R@&#65533;]R&#65533;&#65533;&#65533;&#65533;&#65533;&#572;H=V&#65533;&#1852;&#65533;&#65533;r&#65533;&#748;&#65533;q&#65533;;&#65533;&#65533;&#65533;p&#65533;v&#65533;&#65533;L`&#65533;3TQ&#65533;c&#65533;&#65533;&#65533;(C&#65533;&#65533;}&#65533;?&#65533;&#65533;E	r"&#65533;@&#65533;&#65533;&#65533;&#65533;&#65533;&#65533;&#65533;h*&#1098;N&#65533;&#65533;&#65533;H:&#1170;&#65533;d.H&#65533;*&#65533;&#65533;&#1568;6&#65533;&#65533;d&#65533; &#1812;&#65533;2&#65533;)Noj&#65533;&#65533;&#65533;T&#65533;2&#65533;&#65533;&#65533;ZTz&#65533;c=&#65533;&#65533;&#65533;1&#65533;&#65533;&#65533;&#65533;h&#65533;T=&#65533;D &#65533;#-&#65533;&#65533;1&#65533;&#65533;"u`=*W=&#65533;&#1328;v&#65533;&#65533;a]&#65533;:&#65533;&#65533;V&#65533;&#65533;&#65533;#@&#65533;&#65533;&#65533;r&#65533;b&#65533;7m&#65533;8v&#65533;2@&#65533;!}&#65533;[7&#65533;u&#65533;$l&#65533;&#936;&#65533;&#65533;&#65533;P&#65533;&&#65533;\R&#65533;|&#65533;#&#65533;d&#65533;&n&#65533;&&#65533;&#65533;%{&#65533;s&#65533;g/r;&#65533;T&#65533;j&#65533;&#65533;Q$&#65533;&&#65533; 	m&#65533;!&#65533;&#65533;&#65533;D&#65533;'&#65533;&#65533;C&#65533;Y&#65533;&#65533;vpH8(&#65533;C<$	f&#65533;&#65533;P!$S&#65533;&#65533;o&#65533;&#65533;&#65533;&#65533;&#65533;&#65533;V&#65533;r&#65533;3"dE8&#65533;	&#65533;%&#65533;&#65533;H&#65533;&#65533;&#65533;&#65533;5dO}&#65533;&#65533;C&#65533;XZ&#65533; jt&#65533;5&#65533;|Ag&#1109; $&#65533;u&#65533;~_g&#65533;&#65533;=Dj&#65533;(&#65533;&#65533;S!&#65533;C&#65533;&#146;UlbB&#65533;&#65533;6(&#65533;&#65533; 0&#65533;@=&#65533;&#65533;+`&#65533;&#65533;&#65533;^&#65533;&#65533;&#65533;&#65533;|t&#65533;&#65533;E&#65533;x&#65533;&#65533;1&#65533;&#65533;C`<&#65533;&#440;!&#65533;h&#65533;&#65533;&#65533;V&#65533;>D&#65533;G&#65533;{L&#65533;@&#65533;=&#65533;&#65533;&#65533;W'&#65533;&#65533;J&#65533;&#65533;&#65533;
U&#65533;&#65533;H&#65533;&#65533;&#65533;&#65533;&#65533;&#65533;&#65533;&#784;.s&#65533;&#65533;Y,&#65533;&#65533;ZK5&#65533;jDR&#65533;&#65533;&#65533;f&#65533;hN$(af~K&#65533;&#65533;X&#65533;&#65533;&#65533;&#65533;=&#65533;&#65533;&#65533;s&#65533;&#65533;g&#65533;&#65533;3&#966;h&#65533;&#65533;&#65533;EL&#65533;&#65533;F&#65533;&#65533;!1P%bI&#65533;&#65533;s&#65533;&#65533;&#65533;&#65533;&#65533;&#65533;h[&#65533;`&#65533;&#65533;E7ZM&#65533;ut&#65533;&#65533;&#65533;&#65533;d&#65533;&#65533;v&#65533;Hbh&#65533;&#65533;&#65533;&#65533;"&#65533;uD&#65533;&#65533;go&#65533;i$F&#65533;&#65533;&#65533;&#65533;&#65533;-&#65533;g&#65533;	&#65533;&#65533;p&#51173;$&#65533;?&#604;&#65533;L&#65533;&#65533;&#65533;&#65533;!=q&#65533;&#65533;}&#65533;A(&#65533;}BC&#65533;&#1362;4@1Cx&#65533;n&#65533;&#65533; &#65533;fs&#65533;4N&#65533;&#65533;&#65533;2&#65533;KCj&#65533;~&#65533;&#65533;!&#65533;&#65533; C&#65533;
&#65533;b&#65533;	78&#65533;) &#65533;&#65533;&#65533;&#65533;)xC&#65533;&#65533;&#65533;&#65533;&#65533;O&#65533;'8&#65533;+.&#65533;H  y&#65533;I&#65533;q&#65533;o&#65533;&#65533;&#65533;(&#65533;&#65533;&#547804;1&#65533;&#65533;I&#65533;&#65533;sd&#65533;&#65533;9CB&#65533;&#65533;&#65533;&#65533;&#65533;x&#65533;8C@&#65533;&#65533;&#65533;B&#65533;&#65533;%&#65533;&#65533;&#65533;&#1506;]0&#65533;&#65533;&#65533;&#1040;&#65533;&#65533; &#65533;&#65533;&#65533;1&#65533;&#65533;&#65533;&#65533;&#65533;Y&#65533;&#65533;i"&#65533;t&#65533;&#65533;&#65533;2Y&#65533;&#65533;R&#65533;&#65533;&#65533;C&#65533;&#1073;E*&#65533;i&#65533;&#1241;L&#1635;&#65533;&#41488;~O&#2000;&#65533;	O&#65533;&#65533; &#65533;C&#65533;'&#65533;&#65533;&#65533;!&#917;.K&#65533;&#65533;&#65533;&#65533;&#65533;&#65533;&#65533;&#59608;&#65533;6&#1058;&#65533;!&#65533;o.&#65533;a&#65533;$&#65533;kc	&#65533;"W&#65533;&#65533;4DE&#65533;&#65533;z&#65533;&#65533;G&#65533;&#65533;&#65533;&#1503;s&#65533;&#65533;&#65533;&#65533;{&#65533;&#65533;&#65533;&#65533;N;&#65533;NG&#65533;E&#65533;d&#65533;e&#65533;I&#65533;aG`&#65533;&#65533; &#65533;!	&#65533;D&#65533;&#65533;	-&#65533;!(&#65533;!&#65533;8g&#65533;&#65533;&#65533;&#65533;<&#65533;&#65533;f&#65533;>&#65533;&#65533;&#65533;X&#65533;<&#65533;P&#65533;&#65533;4&#65533;!&#65533;H?K&#65533;PN&#65533; &#65533;#PP&#65533;RN&#65533;&#65533;!&#65533;&#5594;&#65533;&#65533;&#65533;	8&#65533;&#65533;&#65533;&#65533;D&#65533;&#65533;]&#65533;"V&#65533;&#65533;&#65533;&#65533;&#65533;&#65533;.&#65533;$<&#153;6&#65533;N&#65533;/B&#65533;<&#65533;Zj&#65533;&#65533;&#65533;&#65533;E
&#65533;':A&#65533;F N8&&#65533;&#65533;&#65533;&#65533;&#65533;T&#65533;&#65533;&#65533;H>bX`&#65533;&#65533;&#65533;8&#65533;^B@/X&#65533;
:&#65533;&#65533;&#65533;xl&#1418;&#65533;F&#65533;&#65533;:b
/&#65533;x&#65533;&#65533;&#65533;0&#65533;F"_,
gIl&#65533;'&#65533;at&#65533;&#65533;G&#65533;G&#65533;B &#65533;&#896;Z"SDF'u&#65533;E&#65533;hb&#65533;t&#65533;&#65533;Q&#65533;@(F P&#65533; &#65533;&#65533;5&#65533; &#65533;&#65533;&#65533;!&#65533;&#65533;&#65533;#&#65533;&#65533;! q&#65533;a &#65533;&#65533;&#65533;k[&#65533;Gd&#65533;Xb]&#65533;-ED(&#65533;!
&#65533;Pq5>&#65533;!X&#65533;*@&#65533;*&#65533;&#65533;&#65533;"&#65533;Dd&#65533;6&#65533;&#65533;#&#65533;N&#65533;:p&#65533;B&#65533;!VJs&#65533;A&#65533;Q&#65533;&#65533;jl`&#65533;&#65533;!`&#65533;bA&#65533;&#65533;&#65533;jg&#65533;&#65533;
&#65533;!fj_&#65533;i
&#65533;Q"{&#65533;&#65533;&#65533;&#65533;&#65533;Hr&#65533;!&#65533;&#65533;&#65533;8&#65533;&#65533;&#65533;ip%&#65533;&#65533;&#65533;&#65533;  &#65533;q&#65533;&#65533;&#65533;&#65533;!Z&#65533;&#65533;q&#65533;Zm&#65533;ZmuP&#65533;&#65533;!v&#65533;F&#65533;&#65533;&#65533;j&#65533;"B&#65533;&#65533;&#65533;&#65533;!'V&#65533;&#65533; &#65533;&#1626;&#65533;&#1618;&#65533;%Y&#65533;&#65533;X&#65533;&#65533;&#65533;+}&&#65533;&#65533;u&#65533;&#65533;&#672;("P&#65533;&#65533;'p&#65533;&#65533; &#65533;&#65533;!VA&#65533;&#65533;l&#65533;56&#65533;(b&#65533;*&#65533;&#65533;&w&#65533;&#65533;b&&#65533;V&#65533;%&#65533;A&#65533;&#65533;.
&#65533;Y"&#65533;&#1324;%@&#65533;BPq!&#65533;-;&#65533;&#65533;&#65533;!z",p~&#65533;&#65533;r$df/&#65533;2+&#65533;Q&#65533;&#50190;@&#65533;&#65533;] &#65533;,&#65533;J&#65533;&#65533;&#65533;M&#65533;@&#65533;&&#65533;D&#65533;!4&#65533;bKn@	&#65533;6&#65533;%43&#65533;&#65533;&#65533;D&#65533;&#65533;Da!&#65533;AL6&#65533;&#65533;
&#1171;&#65533;&#65533;6E &#65533;)7&#65533;&#65533;&#65533;&#65533;!LkDV&#65533;&#65533;\b! &#65533;&#65533;A>&#65533;i,&#176;F"&#65533;&#65533;&#65533;r`&#65533;&#65533;&#65533;V&#65533;:_&#65533;:&#65533;p&#65533;j0K&#65533;&&#65533;o&#65533;hB'G&#65533;'&#65533;Z&#65533;)@&#65533;~\"&#65533;`&#65533;+&#65533;&#65533;*@ &#65533;J&#65533;.&#65533;&#65533;H&#65533;&#65533;&#65533;!~ *P/G&#65533;t&#65533;&#1324;?&#65533;&#65533;&#65533;&#65533;R`D&#65533;&#65533;!~&#65533;A&#65533; D&#65533;&#65533;&#65533;&#65533;@/S t$&#65533;H&#65533;A&#65533;D]"&#65533;Fb&#65533;\B0[&#65533;jkdm#q"&#65533;E&#65533;0d&#65533;Ekt4c&#65533;H&#65533; 7A$&#65533;&#65533;
&#65533;76&#65533;Dd&#65533;F`&#65533;lD&#65533;&#65533;&#288;!&#65533;e}&#65533;&#65533;b .&#65533;!&#65533;D&#1675;&#65533; B&#65533;A"%&#65533;"&#65533;&#65533;i&#65533;/&#65533;m.Sp&#65533;&#65533;*SL+B9G&#65533;IN&#65533;&#65533;*&#65533;&#65533;&#65533;4&#65533;&#65533;2&#65533;&#65533;p"L&#65533;K&#65533;)D&#65533;RlB'&#65533;&#65533;pvp"N&#65533;&#65533;!&#65533;^&#65533;?9B~&#65533;R9B,p.&#65533;!2uPAD&#65533;A:&#65533;&#65533;&#65533;!&#65533;&#65533;A&#65533;!@"f&#65533;UB5&#65533;#0TA&#65533;&#65533;&#65533;&#65533;Ca&#65533;>&#65533;/.CXI&#65533;&#65533;&#65533;&#65533;!&#65533;&#65533;&#65533;;s&#65533;R&J` &#65533;f8?k &#65533;&#65533;"&#65533;&#65533;Qwm$&#65533;Z&#65533;Yi&#65533;[)&#65533;&#65533;T	&#65533;&#65533;!&#65533;!xEP&#65533;&#65533;0&#65533;&#65533;/"&#65533;I&#65533; B&#65533;XD&#65533;!&#65533;&#65533;ZD&#65533;DzbV`Gm&#65533;&#65533;&#65533;"&#65533;&#65533;&#1807;!&#65533;&#65533;0&#65533; &#65533; &#65533;b&#65533;&#65533;&#65533;&#65533;"4&#65533;b&#65533;A1&#65533;&#65533;%kv-&#65533;:#!"%&#65533;&#65533;&&#65533;QbF3'&#65533;&#65533;&#65533;!&#65533;&#65533;&#65533;&#65533; +/&#65533;W&#65533;&#65533;!"G&#65533;&#65533;X&#65533; !&#65533;Oe&#65533;>&#220;&#65533;&#65533;!V&#909;# &#65533;&#65533;&#65533;i&#65533;%Pjb&#65533;&#65533;W]&#65533;B?Y"g V&#65533;6DCP&#65533;to&#65533;&#65533;u0M&#65533;&#65533;NO*&#65533;	J#wv&#65533; &#65533;&#65533;!&&#65533; !&#65533;&#65533; K&#65533; D&#65533;&#65533;&#65533;"&#65533;&#65533;.q&#65533; KQW&#65533;&#65533;Fp&#65533;}&#65533;&#65533;&#65533;&#65533; &#65533;&#65533;0&#65533;!&#65533;&#65533;!&#65533;#L `&#65533;C&#65533;&#65533; 8BF&#65533; q!&#65533;Fd&#65533;u&#65533;oB&#65533;&#65533;%,`jwt&#65533;Dl&#65533;DRv&#65533;&#65533;l_"<&#65533;WQ&#65533;z&#65533;&#65533;` &#65533;&#65533;,&#65533;&#65533;!&#65533;&#65533;*p& &#65533;&#65533;z&#65533;&#65533;!$qxMd3T1&#1864;&#65533;k&#65533;&#65533;%&#65533;W&#65533;U;&#65533;}
!&#65533;&#65533;}b&#65533;.A&#65533;&#65533; &#65533;"&#65533;&#65533;!R&#65533;"R&#65533;&#65533;!NAA&#65533;&#65533;&#65533;w$ &#65533;Y" W&#65533;&#65533;s$N4D&#65533;+&#65533;(~&#65533;f&#65533;&#65533;&#65533;&#65533;a
&#65533;&#65533;,&#65533;&#65533;N&#65533;&#65533;&#65533;&#65533;% &#65533;H&#65533;&#65533;pK&#65533;&#65533;`&#65533;[&#65533;&#1540;+-&#65533;&#65533;"&#65533;&#65533; &#65533;&#65533;&#65533;&#65533;\%D&#65533;&#65533;
x&#65533;&#8739;&#65533;&#65533;&#65533;
`&#65533;&#65533;&#65533;#&#65533;&#65533;T&#65533;!&#65533; &#65533;&#65533;Ep&#65533;&#65533;&#65533;&#65533;"@&#65533;&#65533;!B&#65533;%j&#65533;"v&#65533;#&#65533;64&#1550;&#65533;D&#65533;&#65533;&#1678;Q#8&#65533;&#65533;&#65533;x{&#65533;!&#65533;@$&#65533;f&#65533;	&#65533;&#65533;&#65533;&#65533;&#65533;TK&#65533;J&#65533;U&#65533;&#65533;]"W&#65533;&#65533;&#65533;h&#65533;7+&#65533;&#65533;&#65533;&#65533;w&#65533;17&#65533;!&#65533; 6&#65533;
&#65533;A&#65533;"b&#65533;J&#65533;%&#65533;&#65533;
&#65533;&#65533;&#65533;
&#928;^&#65533;&#65533;!&#65533;oY&#65533;&#65533;&#65533;@}8&#65533;&#65533;@K&#65533;&#65533;!&#65533;&#65533;&#65533;&#65533;&#65533;U&#65533;Y&#65533;`{&#65533;&#65533;!n &#65533;&#65533;&#65533;&#65533;&#65533;&#65533;#&#65533;YB&#65533;&#65533;&#65533;&#65533;x$&#65533;&#65533;r&#65533;#&#65533;a7Qfp&&#825;&#65533;&#65533;&#65533;&#65533;%&#65533;!&#65533;B&#65533;&#65533;&#65533;> "&#529;A&#65533;&#65533;&#65533;&#65533;8&#65533;8&#65533;!&i&#65533;8&#65533;^&#65533;&#65533;&#65533;&#65533;X&#65533;&#65533;! &#65533;g&#65533;&#65533;E&#65533;IXv!&#65533;&#65533;G"&#65533;&#65533;&#65533;!R"&&#65533;!&#568;#u&#65533;&#65533;@x&#65533;N&#65533;&#65533;!&#65533;&#65533;&#65533;WZ&tB&#65533;&#65533;M&#65533;w&#65533;&#65533;A&#65533;&#65533;&#65533;&#65533;2&#65533;&#65533;&#65533;"&#65533;&#65533;!&#65533;c&#65533;&#65533;2&#65533;&#65533;>&#65533;&#65533;Z"&#65533;&#65533;A.&#65533;&#65533;Z"(W&#65533;&#65533;&#65533;s&#65533;C&#65533;&#65533;d"&#65533;L&#65533;&#65533;YBc&#65533;HcL&#65533;!N&#65533;!@&#65533;&#65533;&#1708;/B&#65533;&#65533;5Fs&#65533; 0a&#65533;&#65533;&#65533;{&#65533;U&#65533;Dh/&#65533;@
6"=&#65533;&#65533;&#65533;w&#65533;`&#65533;/"&#65533;a&#65533;&#65533;&#65533;: &#65533;!&#65533;&#65533;&#65533;&#65533;,m&#65533;&#65533;&#65533;A&#65533;A&#65533;&#65533;A&#65533;<[&#65533;&#65533;!&#65533;&#65533;#&#65533;&#65533;\]&#65533;J["&#65533;	&#65533;&#65533;b&#65533;%B&#65533;`&#65533;%P8&#65533;&#65533;w'u&#65533;!,&#65533;!.z&#65533;B@&#65533;&#65533;&#65533;Xv'&#65533;! [
&#65533;&#65533;&#65533;2&#65533;&#65533;QC.&#65533;&#65533;:E&#1618;&#65533;&#65533;&#65533;{&#1648;{0n&#65533;&#65533;!&#65533;(8&#65533;&#65533;&#65533;"&#65533;L&#65533;'&#65533;&#65533;ufSv&#65533;3&#65533;F&#65533;&&#65533;M&#65533;E'wb&#65533;&#65533;S&#65533;&#65533;@&#65533;&#65533;!&#65533; &#65533;&#65533;&#65533;&#65533;A&#65533;&#65533;&#65533;!B. &#65533;&#65533;&#65533;&#65533;&#65533;&#65533;&#65533;&#65533;%&#65533;&#65533;&#65533;B&#65533;&#65533;a&#65533;d&#65533;&#65533;&9G&#65533;&#65533;&#65533;sH&#65533;&#65533;&#65533;&#65533;&#65533;&#65533;&#65533;Uv@&#65533;#&#65533;o&#65533;&#65533;&#65533;&#65533;&#65533;w&#65533;e&#65533;!&#65533;&#65533;&#65533;y\&#65533;"&#65533;&#65533;&#65533;&#65533;&#65533;Li]&#65533;&#65533;
l &#65533;&#65533;&#65533;&#65533;&#65533;,&#65533;&#65533;&#65533;&#65533;&#65533;&#65533;X&#65533;2&#65533;C7t#$u&#65533;&#65533;`&#65533;,&#65533;&#65533;_&#65533;|&#65533;&#65533;Z:&#65533;}.&#65533;I&#65533; ;&#65533; &#65533; &#65533;&#65533;&#65533;&#65533;&#65533;c&#65533;!&#65533;at&#65533;&#65533;w&#65533;Dx&#65533;!&#65533;&#65533;!&#65533;&#65533;&#65533;&#65533;&#65533;B&#65533;&&#65533;u&#65533;&#65533;  7DYZ&#65533;e&#65533;&#65533;Y&#65533;#&#65533;3&#65533;z&#65533;'fb&&#65533;;&#65533;&#65533;&#65533;&#65533;iB&#65533;}&#65533;&#65533;&#65533;&#65533;&#65533;&#65533;&#65533;&#65533;&#65533;M&#65533;%~b&F&#65533;&#65533;KI&#65533;;&#65533;&#65533;	T&#65533;&#65533;Ad&#65533;&#65533;t&#65533;&#65533;z&#65533;&#65533;&#65533;&#65533;&#1914;#To&#65533;&#65533;&e&#65533;=e(<Q&#65533;c:&#65533;"&#65533;&#65533;!&#65533;&#65533;&#65533;]&#65533;&#65533;a&#65533;A&#65533;g&#65533;&#364855;Y&#65533;&#65533; &#65533;Q&#65533;&#65533;4&#65533;&#1436;{$&#65533;&#65533;&#65533;|&#65533;&#65533;&#65533;q&#65533;&#65533;&#65533;&#65533;&#65533;&#65533;C&#65533;	J"&#65533;&#65533;"B&#65533;&#65533;`&#65533;&#978;: &#65533;&#65533;`&#65533;y$&#65533;&#65533;`&#65533;&#65533;&#65533;q,&#65533;(&#65533;+&#65533;=&#65533;&#65533;!&#65533;&#65533;d *&#65533;%&#65533;&#65533;&#65533;&#65533;a*&&#65533;&#65533;&#65533;&#65533;&#65533;&#65533;&#65533;&#65533;&#65533;b&#65533;D&a&#65533;&#65533;!&&#65533; `&#65533;!&#65533;a>c&#65533;f&#65533;a &#65533;}&#65533;*&#65533;	B&#65533;	r&#65533;7&#65533;$&#65533;&#65533;>+]&#65533;'}&#65533;Gb&#65533;~&#65533;&#346;&#65533;x'k&#65533;&#65533;}b&#65533;&#65533;[&#65533;&#65533;&#65533;~&#65533;&#1457;"d&#65533;&#65533;r &#65533;&#65533;'<&#65533;&#65533;z&#65533;&#65533;&#65533;&#65533;%&#65533;&#65533;&#65533;&#65533;&#65533;E&#65533;&#65533;47d&&#65533;6&#65533;!&#65533;&#65533;?&#65533;&#65533;&#65533;!&#65533;&#65533;/"@&#65533;&#65533;&#65533;s&#65533;&#65533;&#65533;gL&#65533;&#65533;&#65533;wG&#65533;y&#65533;!&#65533;&#65533;+&#65533;`&#65533;`&&#65533;&#65533;r&#65533;,&#65533;&#65533;&#65533;)&#65533;&#1852;&#65533;yq^&#65533;!@Ri&#65533;"arT&#65533;b{&#65533;!&#65533;&#65533;&#65533;&#65533;&#65533;&#65533;&#65533;]&#65533;&#65533;&#65533;&#65533;	v;&#65533;&#65533; Da$&#65533;&#65533;]&#65533;&#65533;&#65533;._&#65533;]&#65533;&#65533;#XQ&#65533; 6 &#65533;!t&#65533;c&#65533;g&#65533;g!&#65533;&#65533;@&#65533;&#65533;&#65533;!&#65533;&#65533;\&#65533;"&#65533;E&#65533;"&#65533;&#65533;j&#65533;&#65533;!&#65533;A&#65533;'&#65533;
X>&#65533;b&#65533;&#65533;]&#65533;&#65533;&#65533;&&#65533;2E&#65533;&#65533;! b&#65533;X&#65533;h&#65533;&#133;:|1&#65533;&#265;+Zd&#65533;&#65533;L&#397;;r&#65533;&#65533;&#65533;&#65533;I*$i&#65533;_&#532;Ufl	3&#65533;&#793;42&#65533;&#65533;&#65533;&#65533;g*&#65533;<[h &#65533;N,}b1p&#65533;&#65533;&#986;&#65533;(Dg&hMm09&#65533;&#65533;&#65533;6&#65533;0&#65533;&#65533;y&#65533;&#65533;&#1585;d&#65533;a&#65533;&#65533;&#65533;L&#65533;ef&#65533;7i&#129;t&#65533;&#65533;;&#65533;b&#65533;B/q&#65533;M&#65533; &#65533; *
&#65533;M&#65533;&#65533;&#65533;4'$V8&#65533;&#65533;&#65533;^"7^&#65533;@C&#65533;H&#65533;&#65533;&#65533;&#61730;&#65533;2&#65533;&#65533;E!&#65533;&#65533;&#65533;&#65533;h&#65533;a&#65533; &#65533;,&#65533;&#65533;b&#1930;&+V&#65533;&#65533;W&#65533;&#65533;Bnj&#65533;-i8e&#65533;?&#65533;&y&#65533;&#65533;o&#1599;O&#65533;&#65533;$&#65533;&#65533;h&&#65533;P&#65533;c&#65533;&#65533;#N&#65533;&#65533;p&#65533;&#65533;	
'm&#65533;2<y&#516;W5&#65533;&#65533;&#65533;&#65533;B &#65533;&#65533;&#65533;J&#65533;&#65533;&#65533;DO(&#65533;&#577;
&#65533;&#65533;,.&#65533;pA-&#65533;Am]&#65533;&#65533;L"&#65533;R&#65533;+}&#65533;a&#65533; &#65533;(b&#65533;e&#65533;"ML&#65533;C&#65533;OD)&#65533;E/&#65533;&#65533;&#65533;&#65533;?*5&#65533;B?I&#65533;c&#65533;4&#65533;"&#65533;QE5&#65533;	N)&#65533;&#65533;?\1&#277;	I*4&#65533;B&#65533;|e&#65533;V^)&#65533;
&#65533;&#65533;&#65533;Y&#65533;&#65533;&#65533;+`,&#65533;p)dA{&#65533;Y&#65533;&#65533;x{=&#65533;&#65533;r&#65533;9&#65533;^e&#65533;&#65533;&#65533;`CXPCt&#65533;&#65533;H&#65533;&#1220;&#65533;y&#65533;$$&#65533;&#65533;6&#65533;&#65533;&#65533; E8uxC]Ci&#65533;&#65533;&#65533;q&#65533;&#65533;&#65533;	&#65533;2&#65533;Ci&#65533;&#65533;&#65533;C&#65533;&#65533;&#65533;P&#65533;&#65533;)M&#65533;&#65533;&#65533;<&#65533;Xiz&#65533;&#65533;+|&#65533;&#65533;&#65533;&#65533;&#65533;&#65533;&#65533;&#65533;&#65533;&#65533;&#65533;{&#65533;:&#46643;&#65533;'C&#65533;&#65533;&#65533;&#65533;&#65533;&#1025;O&#65533;&#65533;&#65533;!C&#65533;A&#65533;.&#65533;&#65533;&#65533;&#65533;Y&#65533;&#65533;&#65533;A
y9.&#65533;&#65533;&#65533;t&#65533;i&#65533;&#65533;?&#65533;K&#65533;L&#65533;&#65533;cQ,&#65533;&#65533;&#65533;B<&#65533;&#65533;R&#65533;#MCJ&#65533;&#65533;&#65533;G&#65533;&#9233;&#65533;&#65533;#&#65533;?f&#65533;mh&#65533;&#1362;J~E&#65533;	UFIMV&#65533;&#65533;\p&#65533;-&#65533;&#65533;/M^&#1947;aR&#65533;j&#65533;&#65533;&#65533;&#65533;&#65533;G&#65533;@ {&#65533;&#65533;_+ &#65533;&#65533;&#65533;~&#65533;&#65533;&#65533;B&#65533;&#65533;)-&#65533;{&#65533;&#65533;&#65533;>&#65533;'V&#65533;!&#65533;&#65533;*&#65533;iD&#65533;,&#65533;-&#65533;&#65533;c&#65533;n+&#65533;&#65533;&#65533;
5wCi6q6Cj4&#65533;E &#65533;&#65533;&#65533;E&#65533;&#65533;&#65533;m&#65533;q)K &#65533;]&#65533;m2&#1431;K?&#65533;&#65533;&#65533;&#65533;%&#65533;wm&#65533;&#65533;?&#65533;(F&#65533;BA&#65533;n&#65533;&#65533;&#65533;+&#65533;K&#65533;B&#65533;5;D;&#1740;;S&#65533;.0&#65533;&#65533;&#65533;&#65533;&#65533;&#65533;|&#65533;D&#65533;X&#65533;?O&#65533;&#65533;RLi,d&#65533;95G&#65533;fT/&#65533;WN&#65533;$UZ&#65533;&#65533;WU&#65533;<3&#65533;a&#65533;>E&#65533;&#1534;.&#65533;&#65533;&#65533;u&#65533;Y4=&#65533;&#65533;&#65533;*&#65533;&#65533;&#65533;'5`K&#65533;.W&#65533;	&#65533;b&#65533;45&#65533;T&#65533;&#65533;!&#65533;&#65533;&#65533;&#65533;E&#65533;?&#65533;&#65533;.&#65533;&#65533;[&#65533;@(<&#65533;&#65533;b&#65533;&#65533;&#65533;X]$Rx&#65533;&#65533; Nj:p[&#65533;&#65533;&#65533;7(&#802;R&#65533;&#65533;BB&#1424;C<$9&#65533;&#65533;G&#65533;&#65533;)&#65533;CQ&#65533;+&#65533;c&#65533;&#65533;&#65533;}MZ\&#65533;&#65533;b&#208;&#65533;&#65533; &#65533;&#65533;C&#65533;&#144;=9&#65533;kT&#803;&#65533;&#65533;&#65533;&#65533;'~PH&#65533;&#65533;&#1391;K\Z&#279;&#65533;E.8&#65533;&#65533;\&#4759;A`&#65533;&#406;&#65533;"}21&#65533;&#65533;Fb&#65533;&#65533;&#50063;&#65533;D&#65533;z2&#65533;&#65533; &#65533;xQ&#65533;D&#65533;wpc"&#65533;&#65533;*)&#65533;!]&#65533;! 3&#542;&#65533;&#65533;&#65533;Rf&#65533;&#65533;B\&#1424;&#351184;&#65533;\&#65533;&#65533;&#65533;&#65533;%&#65533;&#65533;&#65533;)NP&#65533;+R&#65533;3!&#65533;&#65533;?&#65533;&#65533;&#65533;]b'&#65533;&#65533;#/&#65533;&#65533;QH&#65533;J&#65533;&#65533;&#65533;fT&#65533;&#65533;1&#65533;&#65533;F1&#65533;j&#65533;<&#65533;&#65533;&#65533;&#65533;&&#65533;8&#65533;Q&#65533;!B)&#65533;~&#65533;FE&#65533;J&#65533;&#65533;N&#65533;./b&#65533;X&#65533;~&#65533;&#65533;&#65533; D{&#65533;aL&#65533;&#65533;&#65533;h&#65533;x"&#65533;y&#65533;+&#65533;&#65533;0&#65533;&#65533;![&#65533;&#65533;7&#65533;&#65533;&1&#65533;&#65533;Z{&#8414;&#65533;L&#65533;Y&#65533;&#65533;&#65533;C@G:&#65533;&#65533; &#65533;&#65533;&#65533;&#65533;WH
~&#65533;&#65533;?&#65533;p q.&#65533;}&#37015;M&#65533;&#65533;.&#65533; &#65533;&#65533;&#65533;&#65533;}G0&#65533;&#65533;&$"&#65533;&#65533;&#65533;&#65533;EyS&#65533;PF&#65533;A)?iSB&#619;R$(&#65533; &#65533;%&#65533;&#65533;&#65533;A&#65533;z&#65533;&#65533;(?&#65533;N>i+J"&#65533;)&#65533;&#65533;2P&#65533;3&#65533;&#850;
<9&#65533;^p&#65533;&#65533;&#65533;&#65533;b&#65533;&#65533;&#65533;&#65533;E!&#65533;8K>&#65533;&#65533;R&#65533;&#65533;Qo~1&#65533;z&#65533;&#65533;an&#65533;&#65533;&#1168;/&#65533;e1&#65533;Y&#65533;F&#65533;&#65533;b2U&#65533;N8&&#65533;&#65533;&#65533;B&#65533;m&#65533; &#65533;p&#65533;"P&#65533; &#1164;&#65533;` &#65533;h&#65533;&#65533;6&#65533;&#65533;Y&#65533;&#65533;&#65533;&#65533;&#65533;l&#65533;&#65533;&#65533;6"y&#65533;&#65533;&#65533;&#65533;[&#65533;6&#65533;*C&#65533;&#65533;&#65533;I&#65533;!F&#65533;V`&#65533;CR&#65533;&#65533;&#1176;&#65533;bLe&#65533;d&#65533;&#65533;ZFCZ&#65533;&#65533;&#65533;<&#65533;bH&#65533;C"&#65533;&#65533;&#65533;&#65533;^&#65533;&#65533;PO&#65533;&#65533;&#65533;&#65533;&#1931; &#65533;&#65533;&#65533;W&#65533;!&#65533;L&#65533;&#65533;ar0FJL"/Z&#65533;&#65533;g&#65533;:EH&#65533;&#1776;&#546;&#65533;&#586;&#65533;&#65533; CGCL  3xL&#65533;A&#65533;B&#65533;'&#65533;&#65533;&#65533;C&#65533;&#65533;&#65533;&#65533;&#65533;&#65533;&#497;!&#65533;{&#65533;&#952;T	&#65533;7_i&#65533;Ca&#65533;
&#65533;&#65533;)&#65533;&#65533;R&#65533;&#65533;&#65533;&#65533;3&#65533;$&#889;it\&`x&#65533;iZ!&#65533;&#65533;&#65533;?(&#65533;&#65533;(&#65533;&#65533;&#65533;&#65533;@,D&#65533;y&#65533;B&#65533;&#65533;OD&#65533;&#65533;Y&#65533;;4pg&#65533;&#65533;&#65533;&#65533;Y&#65533;&#65533;$=C.&#65533;&#65533;&#65533;_(&#65533;&#65533;&#65533;G!&#65533;&#65533;&#65533;GG{Zy&#65533;
&#65533;&#65533;@&#65533;&#65533;@i&#920;&#842;&#65533;&#65533;
&#1735;Hh&#65533;[&#65533;K&#65533;&#65533;&#65533;&#65533;&#65533;&#65533;o&#65533;&#65533;&#65533;&#65533;&#65533;k&#65533;;EW&#65533;&#65533;`;&#65533;F8
U&#65533;&#65533;&#518;du&#65533;&&#65533;d&#404;7I q,*&#65533;pY&#65533;&#65533;&#65533;b[ &#65533;&#65533;ZQ&#65533;&#65533;g&#65533;.&#65533;&#65533;&#65533;h,&#65533;t&#65533;\&#65533;&#65533;&#65533;=|&#1808;&#65533;'&#65533;m,(&#65533;&#1484;&#65533;G&#65533;&#601;p&#65533;&#65533;
$&#65533;&#65533;<J|&#65533;K%bh&#65533;2D&#65533;vv&#65533;
z&#65533;&#65533;p&#65533;n&#65533;&#65533;?&#65533;&#65533;/&#65533;vF<&#65533;2&#65533;&#65533;1&#65533;&#65533; &#65533;&#65533;&#65533;&#65533;
	&#65533;&#65533;i &#65533;&-&#65533;w&#65533;C&#65533;&#65533;1:5&#65533;= 4&#65533;v&#65533;&#65533;H0&#29438;&#65533;+2Q&#711;&#65533;Z&#65533;:&#65533;&#65533;\&#65533;s&#65533;&#65533; &#65533;&#65533;]&#65533;&#65533;&#65533;Wuk}&#65533;J&#65533;r&#65533;&#65533;
&#65533;h&#65533;&#65533;X&#65533;L.&#65533;&#65533;K&#65533;H&#65533;&#65533;&#65533;&#65533;&#65533;l&#65533;&#65533;=&#65533;YqJ&#65533;M2&#65533;&#65533;&#65533;e&#17835;	&#65533;rn&#65533;^&#65533;)9&#65533;Xr&#65533;&#759;&#65533;,D&#65533;&#65533;&#779;8&#65533;&#65533;yc&#65533;3&#65533;r&#65533;4
TR&#65533;ly&#65533;&#65533;&#65533;&#65533;Z&#65533;
&#65533;&#65533;&#65533;&&#65533;s&#65533;L&#65533;&#65533;&#65533;&#65533;o&#65533;[&#65533;&#65533;9/D&#65533;_&#65533;r&#65533;&#65533;&#65533;&#65533;lz&#65533;"&#65533;Q!&#65533;WH&#65533;)r&#65533;l&#65533;!3&#65533;&#65533;&#65533;&#1037;&#65533;L&5&#65533;/3&#65533;S&#65533;&#65533;&#65533;&#65533;j&#65533;&#65533;iBs&#65533;d&#65533;&#65533;&#65533;&#65533;<&#65533;:&#65533;&#65533;&#65533;u&#65533;:u&#65533;Xv&#65533;E&#65533;&#65533;&#65533;&#65533;&#1832;'&#65533;*&#65533;&#65533;&#65533;L&#65533;T1!I\D&#65533;vAw&#65533;&#65533;ah p&#65533;sp=f&#65533;m&#65533;&#65533;b#3b&#65533;y&#65533;q5%&#65533; WSB&#65533;&#65533;w&#65533;&#65533;G;|&#65533;&#65533;7&#65533;.8&#65533;SA&#65533;>&#65533;>&#65533;nS&#65533;j&#65533; V&#65533;&#65533;&#65533;4&#65533;&#65533;Y&#65533;wy&#65533;&#65533;o8&#65533;&#65533;a6&#65533;&#65533;(I&#65533;&#65533;&#65533;L&#65533;&#65533;6&#65533;&#65533;-&#65533;&#65533;&#65533;_&#65533;h&#65533;&#65533;&#1127;o!_&#65533;&#65533;&#65533;z&#65533; b(bHV&#65533;T&#65533;Q&#65533;&#65533;{&#65533;B&#65533;}&#65533;&#65533;&#65533;&#65533;4h&#65533;K&#65533;7&#65533;"e&#65533;&#65533;(O#&#65533;&#65533;&#65533;]&#65533;t&#65533;:j&#65533;j&#65533;C/	kT&#65533;~wdQ&#65533;.&#65533;kB``Y&#65533;&#33154;&#65533;&#65533;u&#65533;&#65533;"&#915;@&#65533;e&#65533;0&#65533;abl&#65533;l	XI&#65533;&#65533;1&#1187;Ur&#65533;$&#1667;V$&#65533;b7&#65533;$$sb &#65533;a1>vu'(&#65533;-&#65533;&#65533;&#65533;&#65533;k&#65533;&#65533;&#65533;Xx&#65533;&#65533;S?U	&#65533; ?Q&#65533;&#65533;[j&#65533;&#65533;&#65533;p`]p&#65533;(&#65533;&#65533;R&#65533;}l&#65533;&#65533;&#65533;w&#65533;&#65533;&#65533;&#65533;&#65533;&#65533;oUy/4Y&#65533;&#65533;X &#65533;!W0&#65533;r&#65533;&#65533;O}dx4&#65533;&#65533;&#65533;
Tp&#65533;AE&#65533;!{&#144;UfWti&#65533;Zt&#65533;&#65533;&#65533;D7QB&#65533;|&#65533;&#65533;&#65533;&#65533;&#1540;o?&#65533;&#65533;^}Bo~i&#65533;C
&#65533;&#65533;Q&#65533;t&#65533;t&#65533;`&#65533;&#65533;6u=9&#65533;.&#65533;&#65533;&#65533;&#65533;h&#65533;&#65533;&#65533;&#65533;&#448;E1#=rU&#65533;&#65533;!&#65533;&#65533;&#65533;1&#65533;3=&#65533;C$hbNab_&#65533;V8n&#65533;!&#65533;w&&#65533;I&#65533;1sW&#65533;Gi,8/-(&#65533;qI&#65533;&#65533;.&#65533;2K&#65533;x&#65533;&#65533;&#65533;&#65533; &#65533;&#65533;Q8&#65533;!&#882;@&#65533;&#65533;&#65533;&#65533;y&#65533;&#65533;&#65533;&#65533;B&#65533;&#65533;\&#65533;&#65533;&#65533;7s&#706;&#65533;
&#65533;x&#65533;*&#65533;&#65533;&#65533;&#65533;R&#65533;^R&#65533;K&#65533;&#65533;&#65533;*&#65533;v97
i&#65533;R&#65533;&#65533;]Q&#65533;&#65533;s&#65533;&#65533;}&#65533;f&#65533;&&#65533;7Y55Y&#65533;&#65533;S&#65533;&#65533;&#65533;&#65533;V&#65533;T&#65533;_vu<&#65533;&#65533;u&#65533;.&#65533;~&#65533;9&#65533;&#65533;&#65533;l2&#65533;J&#65533;/&#65533;-&#65533;TP&#576;fwvA&#65533;v&#65533;v=HX&#65533;l&#65533;s&#65533;&#65533;s&#65533;*&#65533;&#65533;_&#65533;e&#65533;&#65533;&#65533;wnE&#65533;&#65533;&#65533;&#65533;&#65533;&#65533;8T&#65533;i&#65533;&#65533;&#65533;@&#65533;Sg!2,&#65533;&#65533; &#65533;&#65533;&#65533;&#65533;&#65533; &#65533;&#65533;&#65533;^&#65533;hzs&#65533;&#65533;&#65533;&#65533;K0&#65533;&#65533;&#65533;EY~&#65533;Ar!-&#65533;IZ&#65533;&#65533;9&#65533;7&#65533;PRz!~ L&#65533;&#65533;&#65533;&#65533;&#65533;y&#65533;&#65533;&#65533;&#65533;&#65533;&#65533;&#65533;)&#65533;)&#65533;&#65533;&#65533;6(:&#65533;y&#65533;&#65533;&#65533;&#65533;&&#65533;&#65533;&#65533;&#65533;17&#65533;&#1495;
a&#65533;a&#65533;rG&#65533;k:&#65533;S&#65533;&#65533;~&#65533;&#65533;5vM)U&#65533;S#hv&#65533;v&#65533;m&#65533;&#65533;&#65533;0$V&#65533;&#65533;&#65533;&#65533;&#1703;aaY&#65533;&#65533;C>&#65533;Z&#65533;&#65533;&#65533;&#65533;&#65533;k&#65533;"i&#65533;EG&#888;I &#65533;G(&#65533;&#65533;'&#65533;7&#65533;)&#65533;&#65533;&#65533;^&#65533;&#65533;ASQJ&#65533;}&#65533;&#65533;:7&#65533;VM&#65533;!&#65533;q^&#65533;&#65533;*&#1188;&#65533;oCi&#65533;%u9Qo&#65533;&#65533;&#1040;&#65533; &#65533;&#65533;&#1304;&#65533;&#65533;7&#65533;&#65533;&#65533;yD&#65533;&#65533;}&#65533;HZ+&#65533;&#65533;&#65533;D^[O&#65533;:&#65533; f	&#65533;&#65533;T;;&#65533;&#65533;t&#65533;&#65533;&#65533;&#65533;_&#65533;f`&#65533;$&#65533;&#65533;&#65533;p&#65533;&#65533;i#=&#65533;0;&#65533;T,&#65533;H!&#65533;&#65533;&#65533;&#65533;&#65533;&#65533;
&#65533;U&#65533;T&#65533;X&#65533;m&#65533;I0w&#65533;&#65533;-&#65533;&#65533;&#65533;&#65533;&#1640;>&#65533;&#65533;&#65533;: &#65533;\&#65533;8&#65533;#&#65533;J"&#65533;&#65533;s&#65533;&#65533;o&#65533;
!_&#65533;p[M&#65533; &#65533;*'&#65533;Q^`&#65533;/&#65533;L4+&#65533;&#65533;k&#65533;i&#65533;j-&#65533;]&#65533;&#65533;&#65533;)&#65533;E&#65533;&#65533;,&#65533;&#171;&#65533;&#65533;&#65533;Q4&#1813;	&#65533;&#65533;&#65533;M&#65533;&#65533;[&#65533;}&#65533;&#1133;Ay{8J&#65533;C&#65533;A&#65533;w&#65533;Brco&#65533;&#65533;R&#65533;$S&#65533;&#65533;p2	 &#65533;&#65533;*_pP&#65533;h&#65533;&#65533;h*!&#65533;&#65533;&#65533;&#65533;5&#65533;k&#65533;&#65533;S&#65533;J`&#65533;&#65533;#`&#65533;&#65533;[&#499;H&#65533;&#65533;3BU&#65533;&#65533;#6"<YE1&#65533;&#65533;v&#65533;l&#65533;&#65533;CI&#65533;l#&#65533;&#65533;q&#65533;&#65533;&#65533;=&#65533;&#65533;c&#65533;Q&#65533;&#65533;Fn&#65533;&#65533;&#65533;&#65533;:p	&#65533;k&#65533;&#65533;&#65533;
!;&#65533;&#65533;X&#65533;p&#65533;&#65533;.&#65533;.&#65533;bk.``!&#65533;&#1672;&#65533;E1D0&#65533;&#65533;&#65533;u &#65533;y&#65533;&#65533;&#65533;&#65533;&#65533;&#65533;<;&#65533;{xM &#65533;&#65533;}&#65533;q^&#65533;&#1770;&#65533;D+&#65533;{7&#65533;&#65533;&#65533;0&#65533;1&#65533;&#65533;&#65533;P6&#65533;S&#65533;&#65533;&#65533;&#65533;&#1087;&#65533;&#65533;Dp&#65533;&#65533;&#65533;&#65533;&#65533;&#65533;S@
&#65533;`-z&#65533;&#65533;V&#65533;&#65533;&#65533;&#65533;{7&#65533;J@t[Z&#757;%&#65533;&#65533;a&#65533;B&#65533;&#65533;&#65533;&#65533;PLVE`&#65533;&#65533;&#65533;&#65533;:&#65533;R]*;&#65533;f.q`&#65533;jk&#65533;	&#65533;&#65533;k&#65533;&#65533;Yk?&.&#65533;K&#65533;&#65533;&#65533;0&#65533;u&#65533;#H^ga&#65533;&#65533;&#65533;V2&#65533;&#213;&#65533;&#65533;t&#65533;
&#65533;m&#65533;Tw&#65533;1z&#65533;"&#65533;&#65533;b_&#1110;&#65533;&#65533;&#65533; &#65533;&#65533;&#65533;&#450;s&#65533;_s$&#65533;zU&#65533;`& &#65533; &#65533;&#65533;21&#65533;}\&#65533;&#65533;&#755;@&#65533;}&#65533;&#65533;&#65533;&#65533;&#65533;&#65533;L&#65533;S{&#65533;0&#65533;&#65533;0&#65533;1&#65533; &#65533;a&#65533;&#65533;+~&#65533;\&#65533;
aZS&#65533;	&#65533;&#65533;&#65533;&#65533;	\&#65533;&#65533;&~r&#65533;&#65533;&#65533;7>&#65533;&#65533;&#65533; l$\2[B\+K&#65533;-RP&#65533;&#65533;&#65533;-L&S&#65533;&#65533;:&#65533;=&#65533;&#65533;&#65533;&#604;&#65533;9&#65533;&#1017;&#65533;&#65533;&#65533;_&#65533;x&#65533;&#65533;&#65533;&#65533;EL&#65533;0&#65533;"&#65533;<&#65533;H&#65533;&#761;5&#65533;1&#65533;)&#65533;&#65533;&#65533;&#65533;&#65533;&#65533;&#65533;&#65533;c&#65533;Y&#65533;X&#65533;&#65533;B :&#65533;
&#65533;@ &#65533;(&#496;&#65533;%&#60873;s<&#65533;X7"0&#65533;b&#65533;&#1554;&#65533;&#65533;Q[y&#65533;&#65533;&#65533;Y&#65533;S&#65533;&#250;&#65533;
&#65533;g&#65533;&#65533;l6&#65533;Q&#65533;S&#65533;&#557;&#65533;i&#65533;t&#65533;&#65533;&#65533;&#65533;&#65533;N&#65533;y&#65533;`0&#65533; e&#1789;&#65533;&#65533;&#65533;5&#65533;(&#65533;&#65533;&#65533;&#543;b&#65533;p&#65533;&#551;&#665;]$-&#65533;K&#65533;&#65533;AR$5&#65533;&#65533;&#65533;y&#65533;&#65533;D&#65533;[&#65533;&#65533;{fG
7&#65533;[&#65533;&#65533;&#65533;lh&#65533;&#65533;&#65533;F&#65533;&#65533;&#65533;&#65533;6&#65533;&#65533;&#65533;&#65533;&#787;&#65533;&#65533;&#65533;&#457;&#65533;&#65533;X&#65533;E&#65533;&#65533;&#65533;&#65533;&#65533;&#65533;&#65533;&#65533;8vVr&#65533;x1&#65533;`b&#65533;b&#65533;&#65533;a&#65533;&#65533;m&#65533;&#65533;&#65533;&#65533;b&#65533;K&#65533;
1&#65533;&#65533;(&#65533;n,k8&#65533;~vD&#65533;7u&#65533;s&#65533;&#65533;2\R&#65533;V&#65533;&#65533;&#65533;&#65533;&#65533;&#65533;&#65533;&#65533;b(&#65533;&#65533;&&#65533;<D&#65533;|&#65533;
&#65533;&#65533;5}&#65533;(&#65533;Gt&#65533;!&#65533;&#65533;&#65533;*R&#65533;e[&#65533;P&#65533;z&#65533;&#65533;&#65533;&#65533;)5&#1706;&#65533;I&#65533;&#65533;
&#65533;!=&#65533;&#65533;&#65533;(&#65533;&#65533;&#65533;	a+&#65533;kV
A&#65533;&#65533;&#65533;0*l6&#65533;%DY&#65533;&#1141;`0&#65533;ApF-&#65533;
e&#65533;), 1&#65533; &#65533;
% &#65533;[&#65533;&#65533;&#65533;_&#65533;L&#65533;&#65533;&#65533;&#1398;fg&#1912;c#
q&#65533;&#65533;&#65533;9p&#65533;,&#65533;"&#65533; &#65533;&#65533;&#65533;p&#65533;&#65533; &#65533;&#65533;&#65533;N&#65533;&#65533;P&#65533;&#65533;&#65533;&#65533;&#65533;P&#65533;&#65533;&#65533;n,0}5/	&#65533;&#65533;&#65533;r&#65533;&#65533;&#65533;&#65533;&#65533;i.&#65533; &#65533; &#65533;&#65533;&#65533;`g&#65533;5&#65533;&#65533;&#65533;B&#65533;&#1901;&#65533;&#65533;&#65533;Z&#65533;Q&#65533;&#49034;\^&#65533;M&#65533;&#65533;3jQ&#65533;Mt&#65533;&#65533;&#65533;&#65533;&#65533;y&#65533; &#65533;&#65533;&#65533;)=&#65533;h&#65533;&#65533;R>&#65533;&#65533;&#65533;&#65533;&#65533;&#65533;&#65533;&#65533;&&#65533;&#65533;(.
&#65533;q1&#65533;&#65533;&#65533;7&#65533;&#925;,&#65533;w&#65533;&#65533;\k&#65533;&#65533;&#65533;&#65533;
0&#65533;&#65533;&#65533;&#65533;U&#65533;&#65533;l&#1395;	:&#65533;
N`&#65533;&#65533;&#65533;r>&#65533;&#65533;q&#65533;L&#65533;&#65533;Y,P&#65533;&#65533;<y	,&#65533;&#65533;N&#65533;&#1929;a&#65533;&#65533;&#65533;&#65533;#~&#65533;\&#65533;'&#65533;8&#65533;>&#65533;&#65533;&#395;9LQ V8 D &#65533;&#65533;&#65533;p[{&#65533;7&#65533;D>x&#65533;y&#65533;&#65533;&#65533;&#65533;a&#554;J&#65533;&#65533;&#65533;&#65533;K&#65533;&#65533;r&#65533;X&#65533;*K&#65533;B&#65533;&#65533;&#65533;5&#584;*|[&#65533;&#65533;&#65533;&#65533;&#65533;&#65533;&#65533;&#65533;?&#65533;&#609;&#65533;Fm&#65533;-&#26530;^E&#65533;&#65533;_vu07&#65533;&#65533;u0&#65533;&#65533;&#65533;k&#65533;#&#65533;B&#65533;4lv&#65533;&#65533;&#65533;l&#65533;
&#65533;&#140;&#65533;&#65533;$N&#65533;-&#65533;m&#65533;`&#65533;5
,pxa&#65533;P&#65533;&#65533;&#65533;&#1545;&#65533;5&#65533;&#65533;f.&#65533;&#65533;!&#65533;&#65533;&#65533;N&#65533;N&#65533;
&#65533;&#65533;~3&#65533; &#65533;;O5&#65533;5&#65533;&#65533;#l;&#65533;&#65533;&#65533;&#65533;%&#65533;&#65533;&#65533;7;&#65533;&#1545;&#65533;.&#65533;&#65533;&#65533;&#65533;;yLZM&#65533;&#65533;(%&#65533;&#65533;X&#65533;^ib&#65533;&#65533;.&#65533;3J&#65533;&#65533;&#65533;5&#65533;3QZ.&#65533;&#65533;&#65533;}s&#65533;&#65533;&#65533;=7R&&#65533;ox&#65533; 3j&#65533;&#65533;&#65533;&#65533;(&#65533;9&#65533;y&#65533;&#65533;&#65533;}&#65533;|&#65533;B&#65533;&#65533;u&#65533;o&#65533;&#65533;*&#65533;6@g&#65533;&L&#65533;&#65533;M_&#65533;~&#65533;&#65533;`&#65533;&#65533;&#65533;&#65533;&#65533; &#65533;&#65533;,P&#65533;&#65533;o&#65533;&#65533;&#65533;/&#65533;\,&#65533;&#65533;&#65533;&#65533;&#65533;&#1100;&#65533;&#65533;&#65533;![&#65533;Z&#65533;&#65533;&#65533;%?&#65533;<&#65533;(&#65533; &#65533;&#65533;&#65533;&#65533;&#65533;&#65533;
p&#65533;#P&#65533;&#65533;&#65533;p&#1215;&#65533;Ce&#65533;r,&#65533;&#65533;{&#65533;&#65533;&#65533;S&#65533;m;Z&#65533;&#65533;&#65533;&#65533;&#65533;&#65533;&#65533;&#65533;7&#65533;%&#65533;&#245;&#65533;6&#65533;-&#65533;&#65533;9&#65533;&#65533;&#65533;&#65533;&#65533;&#65533;&#65533;&#65533;&#65533;&#65533; 1&#65533;&#2024;Ls&#65533;&#65533;Bi>&#65533;&#65533;p&#65533;&#65533;W&#65533;&#65533;&#160;&#65533;?(Mlr&#65533;&#203;W&#65533;i&#65533;4,'&#65533;&#65533;0I&#65533;&#65533;M-&#65533;L3!&#8835;zA&#65533;&#65533;&#967;KV&#65533;,X&#65533; &#65533;&#65533;W ]ba&#65533;B&#65533;Sv&#65533;&#65533;P&#65533;O@&#65533;),&#65533;&#65533;p&#65533;&#65533;y&&#65533;+&#65533;m&#1918;&#65533;&#65533;B&#65533;A&#65533;&#65533;ZeA&#65533;\&#1980;&#65533;v&#65533;(W&#65533;`&#133;vxf&#65533;&#65533;]l&#65533;&#65533;&#65533;&#65533;7&#65533;*&#65533;&#65533;&#65533;XD&#65533;"&#65533;&#65533;/&#65533;&#65533;pi&#65533;&#65533;k!&#65533;&#1259;&#65533;&#929;&#65533;p+&#65533;X	8d&#65533;DCav;&#65533;&#65533;@&#65533;?)&#65533;&#65533;G&#65533;\&#65533;&#65533;E
&#65533;&#65533;&#65533;&#65533;O&#65533;?&#65533;&#65533;#X=;X&#65533;&#65533;&#65533;&#65533;&#65533;&#65533;&#65533;3?&#65533;2&#65533;&#65533; &#65533;@d&#65533;2>)D&#65533;&#65533;.&#65533;&#65533;K&#65533;	HC&#65533;&#65533;&#65533;&#65533;rh*/Jjk&#65533;&#65533;&#65533;p!&#65533;
&#65533;H&#65533;&#65533;&#65533;A&#65533;|h&#65533;)D&#65533;E&#65533;&#65533;&#65533;B&#65533;'&#65533;X&#1130;&#65533;
&#65533;B&#65533;&#65533;.&#65533;&#65533;/&#65533;&#65533;c&#65533;&#65533;&#1818;h&#65533;&#65533;(&#65533;0
&#65533;`*&#65533;&#65533;&#65533;'&#65533;z(&#65533;&#65533;&#65533;&#65533;&#65533;lx&#707;&#65533;&#65533;&#65533;&#65533;*&#65533;&#65533;K/&#65533;D&#65533;QfL2&#65533;&#65533;&#65533;!&#65533;r&#65533;&#65533;&#65533;""`7&#1868;b&#65533;(&#65533;$&#65533;&#65533;&#65533; &#65533;;&#65533;&#65533;&#65533;&#517;&#65533;$
7&#65533;!&#65533;P&#65533;,Y&#65533;4&#65533;T&#65533;&#65533;&#65533;&#65533;&#65533;LPc&#1159;:&#65533;&#502;/?5&#65533;&#65533;!&#65533;&#65533;&#204;:&#31379;&#65533;&#65533;H&#65533;&#65533;&#51347;&#65533;;R&#65533;&#65533;-`&#65533;d&#65533;&#65533;&#65533;c`&#65533;=&#65533;`&#65533;&#65533;f&#65533;&#65533;d&#65533;&#65533;&#65533;R
Zp&#65533;%&#3232;&#65533;&#65533;&#65533;&#65533;!GY&#65533;C&#65533;&#65533;&#65533;&#65533;#h&#65533;&#65533;IR&#65533;g&#65533;l&#1059;
&#65533;&#65533;&#557;&#65533;&#65533;h&#167;i&#65533;&#65533;F&#65533;&#65533;
IJc&#65533;&#65533;&#65533;q&#65533;&#65533; &#65533;J]&#65533;&#65533;
&#65533;&#65533;V&#65533;w&#226;&#65533;P&#65533;&#65533;&#65533;r&#65533;&#65533;^&#65533;&#65533;-&#65533;=&#65533;Q&#65533;&#65533;^9%&#65533;^&#65533;a&#65533; &#65533;&#265;&#65533;I&#65533;9Q	s&#65533;L&#65533;&#65533;&#65533;l+&#65533;&#65533;g:&#65533;J&#65533;"k&#65533;&#858;8[&#538;P&#65533;,&#65533;&#65533;&#65533;&#65533;`&#40430;Y&#65533;&#65533;D&#65533;&#65533;&#65533;&#65533;*a!UFP%l&#65533;CU!&T&#65533;H&#65533;g
Re&#65533;&#65533;fBn&#65533;&#65533;&#65533;&#65533;&#65533;&#65533;&#65533;:We&#65533;&#570;&#65533;/h:&#824;&#65533;&#65533;&#65533;&#65533;&#65533;{k&#65533;&#65533;&#65533;'&#617;J)&#65533;&#65533;&#65533;&,h&#65533;f"&#65533;&#65533;&#65533;&#25706;&#65533;/&#65533;&#65533;&#65533;&#65533;&#328;&#65533;"p&#65533;h*(q&#65533;0p&#65533;&#65533;&#65533;C&#65533;&#65533;)&y&#65533;Z&#65533;I&#65533;&#65533;&#65533;b@#&#65533;&#65533;J&#65533;zE1^&#65533;&#65533;&#65533;&#65533;&#65533;!&#65533;&#269;(z&#65533;
&#65533;&#587;A&#65533;&#65533;tW&#65533;x&#65533;&&#65533;&#7332; ?PD&#65533;&#65533;p&#65533;&#65533;c&#65533;MpI&#65533;&#65533;&#65533;&#65533;$&#65533;J(D&#65533;V&#65533;kD&#65533;3sY&#65533;s&#65533;&#65533;.A &#65533;&#65533;\ &#65533;&#65533;kL&#65533;&#65533;&#65533;&#65533;&#65533;&#65533;&#65533;0&#65533;&#65533;&#65533;PZ&#1358;6&#65533;&#65533;&#65533;&#65533;&#65533;&#65533;&#65533;rA4&#65533;	&&#65533;pk!&#65533; &#65533;&#1072;X&#65533;&#65533;
&#65533;&#65533;&#65533;&#65533;?&#65533;_&#65533;&#65533;L&#65533;;
$&#65533;x&#65533;C&#65533;&#65533;'&#65533;&#65533;&#65533;U&#65533;T&#65533;&#65533;=`=&#65533;*&#65533;&#65533;&#65533;-u&#65533;)&#65533;&#65533;&#65533;&#65533;&#65533;&#65533;&#65533;c&j&#65533;"&#1156;w!&#65533;@&#65533;&#65533;&#65533;&#65533;&#65533;_'&#65533;&#65533;&#65533;87>a &#10482;f&#1100;5n&#65533;X&#65533;&#65533;EG&#65533;1R?Q&#65533;"!r&#65533;&#65533;&#65533;&#65533;&y&#65533;d&#65533;Z&#65533;&#65533;&#65533;	&#65533;B&#65533;|VP&#65533;&#65533;p&#65533;A&#65533;&#65533;z^1&#65533;&#65533;&#65533;!&#65533;p%&#65533;&#65533;,B&#65533;&#65533;&#65533;e&#65533;K&#65533;&#65533;m*&#65533;#P&#65533;&#65533;&#65533;&#65533;?&#65533;&#770;,M&#948;&#65533; &#65533;&#65533;LAT&#65533;&#65533;&#65533;&#65533;3y&#65533;Mnv9Q&#65533;&#65533;&#65533;&#65533;&#65533;&#65533;,n!&#65533;"\A&#65533;&#65533;)&#65533;&#65533;q&#65533;x&#65533;!4&#65533;&#65533;T&#65533;&#65533;-&#65533;I&#65533;?&#65533;&#65533;  &#65533;'&#65533;2c\6"=&#65533;N9&#65533;&#65533;&#65533;e&#65533;&#65533;&#834;&#65533;&#65533;#!	9&#65533;&#65533;|&#65533;&#65533;P&#65533;&#65533;J "&#65533;HD&#65533;*&#65533;&#65533;&#65533;&#65533;&#65533;&#65533;&#65533;{&#65533;&#65533;&#65533;&#65533;&#65533;&#65533;&#65533;'!&#65533;y&#65533;&#65533;<p&#65533;&#65533;T&#65533;&#65533;l&#65533;7&#65533;&#65533;&#706;&#65533;B&#65533;T	Ou&#65533;&#65533;o &#65533;(jR&#65533;jT&#65533;.U&#65533;Ou*v&#65533;&#65533;&#65533;U&#65533;W&#65533;"&#65533;GXtND&#65533;Om&#65533;&#65533;\&#65533;&#65533;&#65533;q`ZXL&#65533;D@&#65533;)9&#65533;&#65533;&#1390;w&#65533;k&#65533;t&#65533;N&#65533;RqY8&#65533;&#65533;&#65533;DQ&#65533;&#65533;'a&#65533;&#65533;&#65533;`-d&#65533;z&#65533; ;H4&#65533;X&#65533;UI&#65533;&#65533;&#1209;&#65533;qrC&#65533;&#65533;S&#65533;,E&#65533;g0&#163;E&#65533;r&#65533;&#65533;&hZ.5&#65533;g"~&#65533;&#65533; K&#65533;&#65533;@&#65533;gZ&#65533;&#65533;k#Ph&#65533;&#65533;&#1164;&#65533;v)&#65533;&#1672;fA&#65533;[&#65533;&#65533;&#65533;	-&#65533;&#65533;&#65533;&#65533;:&#65533;&#65533;LJ&#65533; &#65533;&#1909;&#65533;&#1403;&#65533;T&#65533;&#65533;V&#65533;kXmi&#65533;&#65533;&#699;^&#65533;&#65533;&#1085;o\^h]&#65533;&#65533;w&#65533;}&#65533;.g&#65533;&#65533;&#65533;&#65533;5.&#65533;L&#65533;&z&#65533;&#65533;"r&#65533;&#65533;8&#65533;&#65533;%K\&#65533;qs&#65533;<&#65533;i=&#65533;&#65533;&#65533;&#65533;L&#65533;#>&#65533;Ch&#65533;,'&#65533;&#65533;&#65533;m7Z&#65533;&#65533;&#65533;-&#65533;-H&#65533;2&#65533;&#65533;&#65533;(&#65533;q&#65533;&#65533;&#65533;	&#65533;&#65533;b4&#65533;eb&#65533;&#65533;c&#65533;&#65533;&#65533;3r&#65533;@&#65533;&#65533;&#65533;&#1861;y&#65533;&#65533;&#65533;f&#65533;&#65533;&#65533;&#65533;2yo&#1829; &#65533;*&#65533;d';yop&#65533;2!&#65533;L&#65533;-&#65533;&#65533;^&#65533;&]&#65533;L&#65533;&#65533;&#65533;U&#65533;&#65533;/\&#65533;V&#65533;&#65533;&#65533;&#65533;*I&#65533;&#65533;&#65533;&#65533;c:&#65533;9&#65533;&#65533;&#65533;*$.&#65533;:&#65533;&#65533;&#65533;&#65533;"&#65533;$&#65533;&#667;&#65533;&#65533;&#65533;&#65533;&#65533;D&&#65533;&#65533;&#65533;&#65533; &#65533;&#65533;a&#65533;-&#65533;&#65533;O&#65533;&#65533;&#65533;X#xT&#650;&#65533;uY&#65533;!f&#65533;P&#65533;V&#65533;&#65533;k&#65533;&#65533;H&#65533;&#65533;bt3<Hb)Z&#1112;=&#65533;&#65533;&#65533;&#1750;&#65533;(t*&#65533;k&#65533;&#65533;&#65533;a&#65533;'!&#65533;3&#65533;&#65533;.&#65533;&#65533;`:&#65533;&#65533;9?~v.&#65533;&#65533;&#65533;gN&#65533;F&#65533;&#65533;&#65533;[&#65533;#&#65533;8&#65533;&#65533;<&#65533;g&#65533;&#65533;dn&#65533;{&#65533;&#65533;T&#65533;\&#65533;ILc^&#65533;&#65533;k&#65533;&#65533;&#331;5&#65533;N&#1276;T3fy&#65533;fo&#65533;l&#65533;h&#65533;&#1980;&#65533;&#65533;&#65533;`&#65533;&#65533;Fx&#187;&#65533;&#65533;&#65533;&#65533;u&#65533;&#65533;	&#498;!&#65533;&#65533;&#1812;&#911;&#65533;B&#65533;o&#65533;R&#65533;EX&#65533;&#65533;T&#65533;`&#65533;5&#65533;ct&#65533;D &#1143;lh&#65533;q&#65533;!&#65533;&#65533;&#65533;`&#65533;P &#60335;\&#476;#WyH&#899;&#65533;s&#65533;&#65533;|&#65533;Y&#65533;5&#65533;K'&#65533;&#65533;x(\&#65533;R&#65533;s&#65533;&#65533;&#65533;&#65533;&#65533;D&#65533;&#65533;&#65533;L&#65533;&#65533;&#65533;&#65533;\v&#65533;&#65533;&#65533;C&#65533;LK&#65533;&#65533;&#65533;&#1174;&#221;m&#65533;u.D>rv&#65533;M&#65533;&#65533;Y&#65533;@&#65533;rw9&#65533;4%&#65533;&#65533;&#65533;b&#65533;&#65533;&#65533;&#65533;&#65533;&#65533;&#65533;&#65533;&#65533;{&#65533;&&#65533;&#629;&#65533;Z3&#65533;|&#535;&#65533;&#65533;a&#65533;&#65533;&#65533;&#65533;L&#65533;r&#65533;@&#65533;Y%&#65533;H&#282;>z&#65533;&#65533;Yf{>bf&#65533;j&#65533;p&#65533;`&#65533;&#65533;x j&#65533;&#65533;p$>&#65533;t&#65533; &#65533;"&#65533;&#65533;\x&#65533;%&#65533;r)&#65533;&#65533;&#65533;0&#65533;`&#65533;hU2&#65533;&#65533;e/*&#65533;&#65533;K&#65533;&#65533;E&#65533;t29&#65533;&#65533;&#65533;&#65533;&#65533;.5(&#65533;gAZ	'"&#65533;w&#65533;&#65533;(&#1983;h&#65533;o.&#65533;wn&#65533;{&#65533;A>2&#65533;&#1998;&#65533;&#65533;&#65533;R&#65533;&#65533;&#65533;&#65533;!<&#65533;x&#65533;`&#65533; &#18105;&#65533;b&#65533;sC&#65533;&#65533;&#65533;&#65533;&#65533;3&#65533;.&#65533;0&#65533;7&#65533;&#65533;&#65533;}S&#65533;1&#65533;&#65533;s&#65533;&#65533;+&#65533;$A.&#65533;J&#65533;&#65533;X&#65533;&#65533;pB&#65533;&#65533;S8&#65533;`.&#65533;&#65533;&#65533;4&#65533;&#65533;
&#65533;&#65533;#L#q&#65533;>&#65533;&#65533;>&#65533;&#65533;&#65533;&#65533;ea&#65533;)&#65533;U&#65533;&#65533;% &#65533;%(.&#65533;p&#65533;zy&#65533;&&#65533;X&#65533;&#65533;"&#65533;&#65533;&#65533;&#65533;&#1651;&#65533;R&#65533;O&#65533;?&#65533;+&#65533;&#65533;@ &#65533;&#65533;&#65533;&#65533;&#65533;&#65533;&#65533;.&f:&#65533;3&#65533;&#65533;&#65533;&#65533;;&#19842;&#1050;&#65533;&#65533;&#65533;I&#65533;&#65533;&#65533;7&#65533;B&#65533;w3&#65533;f&D&#65533;
<//;/{&#65533;<{&#65533;<&#65533;&#65533;<&#65533;&#1115;
&#65533;+&#65533;L&#65533;&#65533;M&#65533;&#65533;&#65533;&#65533;&#65533;&#1020400;9O&#65533;&#65533;P&#65533;&#65533;Sl&#65533;&#65533;c&#65533;&#65533;k4FS&#65533;&#65533;&#1264;&#65533;&#65533;$&#65533;h&#65533;2&#65533;P$&#65533;&#65533;&#65533;0&#192;&#65533;&#65533;P#&#65533;&#65533;&#65533;E&#65533;:&#65533;&#65533;&#65533;&#65533;&#65533;%&#65533;
Jc&#65533;&#65533;,,&#65533;&#65533;&#65533;B`&#65533;&#299;&#65533;&#229;&#65533;3&#65533;&#65533;C&#65533;{&#65533;f&#65533;?!&#65533;&#65533;&#65533;&#736;&#65533;bB &#65533;.&&#65533;1&#65533;&#65533;&#65533;2&;L&#65533;%s&#65533;&#65533;&#65533;u&#65533;&#65533;&#65533;zD&#65533;&#65533;j&2+&#297;&#65533;&#65533;&#65533;(&#65533;&#65533;8&#65533;9~$&#971;&#65533;;8Nt&#519;t&#65533;&#65533;C&#65533;&#65533;H&#65533;*&#65533;&#1698;4&#65533;&#65533;&#65533;&#65533;&#65533;&#65533;&#65533;&#65533;HT&#65533;&#65533;&#65533;&#65533; Ie&#65533;
\&#65533;&#65533;X&#266;&#65533;&#65533;&#65533;O&#65533;E&&#65533;	&#65533;&#65533;&#65533;&#65533;&#65533;&#65533;&#65533;&#65533;&#65533;&#65533;&#65533;&#65533;&#65533;{&#586;&#65533;j&#65533;&#65533;&#65533;&#65533;9&#65533;\&#65533;&#65533;p&#65533;h&#65533;&#65533;T
&#65533;&#537;&#65533;h&#65533;8&#65533;*&#65533;SC&#65533;&#65533;&#682;&#65533;&#65533;':6&#65533;[C&#65533;r?&#65533;&#65533;&#65533;sC&#65533;s;7v<<td&#65533;{Gv,&#65533;&c&#166;	|&#65533;z|&#65533;&#630;&#65533;&#65533;7&#65533;&#65533;&#65533;l&#65533;&#65533;7&#65533;&#65533;G&#65533;&#773;h&#515;&#775;&#65533;&#65533;&#65533;d&#522;t&#65533;&#65533;&#65533;\&#65533;&#65533;&#65533;&#65533;&#65533;x&#65533;a&#65533;&#65533;@&#65533;F&#65533;$&#322;X&#608;&#65533;&#65533;P&#65533;B&#65533;&#65533;&#65533;H&#65533;8.&#65533;&#65533;-y&#65533;4R1&#65533;&#65533;&#65533;&#65533;&#65533;&#65533;)&#65533;&#65533;>&#65533;&#65533;=&#1812;&#65533;f&#65533;$.&#65533;&#65533;&#65533;'e,&#65533;&#65533;&#65533;E&#65533;&#65533;&#65533;&#1200;&#65533;BJ&#65533;&#65533;&#65533; Sz &#65533;&#65533;&#65533;&#65533;&#133;&#65533;TP&#65533;&#65533;&#65533;&#65533;96qd&#65533;#O&#65533;2B&#65533;&#65533;&#65533;&#507;&#65533;?&#65533;&#65533;&#65533;i&#178;&#65533;Z2&#65533;c+Z&#65533;&#65533;,7b&#65533;i&#65533;&#236;AG&#65533;z&#65533;a&#65533;O03&#65533;Pk&#65533;&#65533;&#65533;<&#65533;CP&#65533;T&#65533;&#65533;,3&#65533;5KH&#65533;&#65533;&#65533;&#65533;	]&#65533;&#1027;&#65533;&#65533;P&#65533;&#65533;&#65533;&#65533;(&#65533;&#65533;\4N,&#65533;&#65533;&#65533;h&#65533;&#65533;$Gz/&#65533;&#65533;&#65533;&#65533;&#65533;&#65533;&#65533;Z&#65533;B&#65533;P&#65533;&#65533;&#65533;&#792;[&#65533;&#65533;J&#65533;&#65533;&#65533;&#65533;5&#65533;Q&#65533;&#65533;Z&#65533;&#65533;!]&#65533;&#65533;)"&#65533;&#65533;F&#65533;&#65533;&#65533;Q&#65533;"&#65533;&#65533;y&#65533;&#65533;q&#65533;bC$;;Y!&#65533;l&#65533;&#244;&#65533;&#65533;"3&#65533;&#65533;&#1248;&#65533;&#65533;&#65533;&#65533;k6f&#65533;e&#65533;&#65533;&#65533;&#65533;&#65533; ,2ZK&#65533;&#65533;&#65533;]&#65533;&#65533;&#65533;S|&#65533;<&#65533;&#65533;&#65533;.	&#65533;8kL&#65533;&#65533;8T&#65533;&#65533;&#65533;E&#65533;PcsTXP&#65533;&#65533;&#65533;&#65533;&#65533;qx&#65533;&#1762;1&-AM&#65533;&#65533;&#65533;&#65533;1%&#65533;0%&#65533;&#65533;&#65533;&#1336;x1s5&#65533;&l&#65533;`!&#65533;&#552;&#844;a$:&#65533; &#65533;&#65533;&#65533;&#65533;&#65533;|&#65533;&#65533;&#65533;^&#65533;X&#65533;%&#65533;[ 8-; f&#65533;cS&#65533;h&#65533;&#65533;&#65533;2&#65533;&#65533;C&#65533;&#65533;:&#65533;&#65533;e}&#65533; 4 m&#65533;.k&#65533;&#65533;wdO&#65533;@&#65533;&#65533;.d&#65533;25D&#65533;0s<=3eb&#65533;P	T&#65533;DF&#65533;&#65533;&#65533;
G&#65533;@&#65533;g&#65533;%H&#65533;&#65533;&#583;&#65533;&#653;XrL&#65533;[&#65533;&#65533;|,W&#65533;F&#65533;L&#65533;>&#65533;&#65533;&#65533;xX{P&#65533;&#65533;X&#65533;&#65533;&#65533;&#65533;&#65533;&#65533;&#65533;J&#65533;&#65533;"&#65533;&#65533;B&#65533;&#248;&#65533;i&#65533;E&#65533;P&#65533;h&#65533;yq@&#65533;T&#65533;&#1193;H6t&#65533;&#65533;p?3L<&#1115;Ol&#493;&#65533;b&#65533;d&#65533;.&#65533;&#65533;&#65533;&#65533;J&#65533;)m&#65533;&#65533;2,&#65533;DC&#65533;L&#1453;QP@&#65533;+&#65533;&#65533;K0&#65533;&#65533;Vvu&#65533;z&#65533;&#1710;&#65533;!&#65533;L&#65533;&#65533;&#65533;&#65533;d&#65533;&#65533;Zk&#65533;&#37031;R@&#65533;:&#65533;&#1354;&#65533;&#65533;4&#65533;*FZF&#65533;&#65533;#&#65533;&#65533;MNrM&#65533;<
&#65533;&#65533;.j'L&#65533;&#65533;&#65533;&#65533;&#65533;&#65533;&#65533;h&#65533;&#65533;&#65533;h*X/)&#65533;X&#65533;&#65533;&#65533;&#65533;.X@C\J&#246;&#65533;C6&#1888;&#65533;&#65533;+&#65533;z&#65533;&#65533;&#65533;&#65533;Jt&#65533;&#65533;&#65533;Oc"&#1897;P+k#C.e?u&#65533;O&#65533;@&#65533;@&#65533;y&#65533;}&#1531;!&#65533; &#65533;&#65533;&#65533;&#65533;&#65533;U&#65533;v&#65533;&#65533;pZ&#65533;M]h&#65533;x&#65533;y&#65533;&#65533;4-&#65533;&#65533;]X0&#65533;^&#65533;&#65533;5&#65533;z&#244;&#65533;:&#65533;&#65533;&#65533;]-&#660;,&#65533;O)&#65533;S&#65533;&#65533;&#65533;A&#65533;4&#65533;&#65533;&#65533;&#65533;)&#65533;&#65533;&#65533;&#65533;I&#65533;&#65533;E6&#65533;&#1754;&#65533;&#65533;r"&#65533;2&#65533;<e]&#65533;&#366;&#65533;&#65533;&#65533;7l&#65533;g&#65533;&#1858;&#65533;0&#65533;.&#65533;Cr&#65533;&#65533;i&#65533;?q&#65533;@&#515;&#65533;@&#65533;&#65533;&#65533;k&#5641;&#65533;&#65533;&#1050;&#65533;&#65533;
&#65533;&#65533;KU&#65533;&#65533;Z&#65533;&#65533;&#65533;&#65533;c &#65533;"U&#65533;k&#65533;&#65533;&#65533;&#65533;&#40535;+A&#65533;jU&#65533;&#65533;&#65533;&#65533;&#65533;&#1959;8&#1351;@&#65533;b&#65533;&#65533;&#65533;-&#65533;b0&#65533;&#65533;b.1EX&#309;&#65533;.&#65533;#&#65533;&#65533;&#65533;>&#65533;&#65533;)&#65533;&#65533;&#65533;"&#65533;j&#65533;&#65533;"&#65533;	&#65533;	&#1922;&#65533;&#65533;%&#65533;VT&#65533;&#65533;&#65533;?&#65533;&#65533;&#65533;&#65533;&#65533;$(>&#65533;c&#65533;
~&#65533;H&#65533;F(&#65533;B&#65533;&#65533;:hJ(Fn&#16864;&#65533;b&#65533;(v&#65533;&#65533;/p&#65533;P&#65533;&#65533;b&#65533;&#65533;a
&#65533;&#1157;&#65533;M&#65533;&#65533;)S&#65533;&#65533;&#65533;U.&#65533;A&#65533;&#65533;!&#65533;>&#65533;&#65533;
&#65533;&#65533;(0&#65533;&#65533;-c$R&#65533;&#65533;-&#65533;&#65533;4M.r&#65533;&#65533;&#65533;=&#65533;&#65533;&#65533;C&#415;&#65533;&#65533;*&#65533;&#916;&#65533;YL&#65533;&#65533;&#1738;&#65533;&#65533;&#63556;:HR&#65533;0&#65533;F&#65533;&#65533;R &#65533;&#65533;\&#65533;K&#65533;O&#65533;&#65533;b@&#65533;&#65533;	ZP&#65533;&#65533;&#65533;'&#65533;&#65533;I&#65533; &#65533;(&#65533;4&#65533; &#65533;I&#65533;&#65533;I&#65533;#&#65533;(&#65533;	&#65533;&#65533;\&#65533;.&#65533;&#65533;&#32998;&#1794;  * &#65533;@&#65533;^  h&#1738;&#65533;&#65533;&#65533;}&#65533;U&#65533;&#65533;&#65533;N&#65533;+@%&#65533;&#65533;&#65533;&#65533;h&#65533;n&#1746;&#65533;&#65533;&#65533;i&#65533;~ &#65533;&#65533;B&#65533;&#65533;&#65533;+xix"&#65533;&#65533;d&#65533;&#65533;:&#65533;&#65533;`d&#65533;&#65533;iJ&#65533;J&#65533;&#65533;Vgu&#65533;&#65533;&#986;&#65533;&#33008;&#1825;P&#65533;&#1738;Q&#65533;&#65533;&#1458;3&#65533;&#318;&#65533;(&#65533;*b&#65533;&#65533;9+&#395;&#65533;&#65533;E&#65533;$&#65533;Q&#65533;&#65533;b&#65533;Eb&#65533;EZ&#65533;
&#65533;&#65533;&#65533;b&#1618;&#65533;k&#65533;
.b$&#65533;&#65533;~&#65533;]&#65533;&#65533;&#65533;&#65533;E&#65533;&#65533;M&#65533;&#65533;h
hH&#65533;&#1181;p&#65533;&#65533;r&#65533;&#1113; &#65533;&#65533;&#65533;  *e&#65533;&#65533;
&#65533;&#65533;P&#65533; &#65533;&#65533;&#894;&#65533;&#65533;&#65533;&#65533;&#65533;&#65533;m&#65533;&#65533;h&#65533;&#65533;h&#65533;8&#65533; m&#65533;&#65533;&#65533;&#1526;&#65533;&#65533;~&#65533;&#65533;A&#65533;h[&#65533;i&#65533;.&#65533;{&#65533;&#65533;h&#65533;TT&#65533;hU&#65533;&#65533;&#65533;&#65533;&#65533;&#65533;&#65533;&#65533;6@&#65533; &#65533;`
&#65533;&#65533;&#65533;x&#65533;&#65533;&#60312;&#65533;rf&#65533;&#65533;8&#65533;&#1572;*\#&#65533;&#1101;x&#65533;C&#65533;&#65533;&#65533;&#65533;I&#65533;:P&#443;&#65533;&#65533;&#65533;Q[&#65533;]F0ck&#65533;&#65533;&#65533;b&#65533;&#1385;&#65533;A&#65533;&#11672;&#65533;&#65533;&#65533;&#65533;&#1692;&#65533;&#65533;&#65533;0z&#65533;Mb&#65533;&#65533;&#65533;U&#1095;&#65533;n&#65533;&#65533;	_&#65533;&#65533;mh<&#65533;&#1982;mo&#65533;0&#65533;&#128;m&#65533;^&#65533;&#65533;&#65533;&#65533;jh&#65533;(&#65533;&#65533; &#65533;>&#65533;x&#65533;&#582;q&#653;&#65533;_&#65533;&#65533;&#65533;Hh&#590;&#65533;&#65533;&#65533;&#65533;&#65533;m&#814;&#65533;&#65533;hgn&#65533;&#65533;&#65533;&#65533;&#966;&#33336;&#65533;&#670;	&#646;&#65533;&#65533;>q&#65533;
F&#65533;	t1&#65533;&#65533;&#65533;&#65533;h&#65533;&#65533;&#1865;&#65533;&#65533;&#2044;&#65533;&#65533;V	.&#65533;X&#65533;*&#65533;&#65533;&#65533;Q&#65533;Xg&#65533;I2&#65533;X&#65533;&#65533;&#65533;&#65533;m&#65533;&#65533;ns&#65533; &#65533;9&#65533;(&#65533;&#45216;&#65533;&#65533;Q&#65533;&#65533;&#65533;o:_s&#65533;&#65533;9&#65533;kf7'&#65533;k:&#65533;&#739;&#1520;&#65533;^&#65533;
&#65533;	-a&#65533;&#65533;@&#65533;&#65533;l&#65533;&#65533;/&#65533;&#65533;&#65533;&#65533; u&#65533;&#65533; Hu&#65533;Pu&#65533;&#65533;&#65533;&#65533;lW_&#65533;&#65533;P.h&#65533;&#65533;&#65533;	&#65533;&#65533;uW&#65533;u&#65533;&#65533;lO&#65533;&#65533;&#65533;&#65533;&#65533;(&#65533;w&#65533;&#65533;~r&#65533;&#65533;&#65533;&#65533;&#65533;h&#65533;f&#65533;M &#65533;~&#65533;&#1334;8Sfv&#65533;Fe&#65533;T.&#65533;&#65533;&#65533; &#65533;w&#65533;&#65533;&#65533;&#65533;&#65533;&#65533;&#65533;&#1024;&#65533;htw,dwv&#65533;=&#65533;&#65533;&#65533;&#65533;&#65533;&#65533;w&#65533;&#65533;
[&#65533;R&#65533;&#65533;&#65533;9	&#65533;&#65533;&#65533;--o-&#65533;qM&#65533;&#65533;&#65533;&#65533;&#65533;&#458;a&#911;&#65533;e&#65533;&#65533;&#65533;$aN&#606;&#65533;EZ&#65533;&#65533;y;&#24845;xB&#65533;&#65533;[m&#65533;W&#395;B&#65533;&#65533;7&#65533;f&#65533;Uca05&#65533;&#65533;&#65533;&#65533;&#65533;E&#65533;&#65533;&#65533;&#65533;s&#65533;.k&#1660;(&#65533;&#65533;&#65533;&#1724;9Z&#65533;&#65533;&#65533;&#65533;y	o&#65533;q&#65533;y&#65533;&#65533;n&#65533;Z&#65533;&#65533;]Wv&#65533;yn&#65533;`&#65533;p&#65533;&#65533;&#65533;~P~u&#65533;&#65533;6u_&#65533;&#65533;&#65533;]&#65533;&#65533;&#65533;&#65533;&#65533;&#65533;&#65533;(qd&#65533;j&#65533;	n&#65533;h&#65533;&mr&#65533;&#65533;S&#65533;) &#65533;&#65533;rG%&#65533;&#65533;hm/&#65533;&#1358;&#65533;&#65533;&#65533;&#65533;mh\t7&#65533;.&#65533;&#1694;&#65533;H&#65533;t/&#65533;u&#65533;&#65533;&#65533;&#65533;|&#65533;w&#65533;z&#65533;&#65533;l7&#65533;&#65533;&#65533;&#65533;&#65533;lT&#65533;&#65533;&#65533;&#65533;&#65533;&#65533;.&#65533;&#65533;&#65533;&#65533;i&#65533;~nU&#65533;	&#65533; &#65533;&#65533;&#65533;&#65533;l&#65533;&#65533;nN&#65533;&#65533;&#65533;>ix7W&#65533;&#65533;s&#65533;-&#850;_	`B&#65533;&#65533;&#65533;&#65533;&#65533;&#65533;&#65533;J&#65533;&#65533;&#65533;91F&#65533;\&#65533;&#65533;&#65533;*&#65533;&#65533;&#65533;E&#65533;&#65533;o&#309;&#65533;&#65533;&#1304;P&#65533;5'Lyc&#1849;&#65533;c&#1570;&#65533;Ea&#65533;&#65533;&#65533;&#65533;&#65533;&#65533;h&#37906;&#65533;&#65533;&#65533;V&#65533;&#65533;n&#65533;&#65533;t&#65533;&#65533;&#65533;o&#65533;?*&#65533;&#65533;7a!A*&#65533;"&#65533;&#65533; &#65533;	&#65533;&#65533;&#65533;&#65533;&#65533;&#65533;0&#1832;&#65533; &#138;-F&#65533;&#65533;&#65533;Xf&#65533;&#65533;&#65533;&#65533;4%&#65533;D&#65533;`&B   &#65533;&#65533;'&#65533;?&#65533;&#65533;5Zt(S&#65533;<&#65533;>m&#65533;p&#65533;&#65533;+&#65533;^&#65533;&#65533;&#65533;&#36845;&#65533;&#65533;&#65533;5+&#1574;c&#65533;+&#65533;Um&#1393;i&#65533;&#65533;&#65533;n&#1260;R&#65533;&#65533;&#875;w/&#2046;~&#65533;&#65533;&#65533;&#22551;I&#65533;&#65533;>&#65533;p&#65533;&#65533;&#65533;O>Fx&#65533;&#65533;&#65533;&#65533;VX&#65533;b!&#65533;
/&#65533;-L&#156;&#65533;&#65533;&#65533;&&#65533;,&#65533;&#65533;D5&#65533;&&#65533;&#65533;&#65533;&#65533;&#65533;Pf5c&#65533;&#65533;v3(&#65533;&#65533;n&&#65533;&#65533;o&#1914;w&#65533;B&#65533;&#65533;&#642633;&#978;x&#65533;&#65533;f&#65533;[?(&#65533;&#65533;&#65533;&#65533;skg|&#65533;&#65533;&#65533;&#65533;&#65533;&#65533;-\x&#65533;&#65533;&#65533;}&#65533;&#65533;&#65533;&#658;fK|&#65533;g}&#65533;w(&#65533;;w&#65533;o&#65533;I&#65533;&#65533;'&#65533;&#65533;&#478;D+D&#65533;&#65533;k&#65533;p&#65533;T&#65533;A(QdLA4&#65533;@KI@G49&#65533;C &#65533;&#65533;!&#65533;B&#65533;&#65533;P&#65533;&#65533;[M>&#65533;4&#65533;6&#65533;x&#65533;0&#65533;&#65533;&#65533;RE-p&#65533;T|q&#65533;&#65533;DeE&#65533;<&#65533;t&#65533;Gn&#65533;&#65533;?b&#65533;&#1366;U&#65533;&#65533;XmI&#65533;&#65533;[Y&#65533;&#1426;W}iBX*)f&#65533;i&#65533;&#65533;XU&#65533;&#1574;&#65533;o&#65533;'_&#65533;!&#65533;Bh&#65533;&#65533;A&#65533;I&#65533;M&#65533;&#65533;&#65533;Pgt&#65533;&#65533;DDSX`&#65533;L-1Sw^j&#65533;&#65533;&#65533;&#65533;?SH&#65533;Wt&#65533;D&#65533;wo&#65533;2@&#65533;&#65533;&#65533;w}z&#1063;&#65533;&#65533;&#65533;&#65533;&#65533;l&#65533;&#65533;&#1337;&#65533;&#65533;&#65533;&#65533;&#65533;&#65533;&#65533;&#65533;&#1693;T&#65533;1+N&#65533;&#65533;&#65533;&#65533;6p&#52335;v&#65533;&#65533;{&#65533;&#65533;&#65533;&#65533;~
&#65533;v&#65533;&#65533;g&#65533;A,8&#65533;I(h~&#65533;i&#65533;&#65533;A&#65533;"&#65533;gI(9&#65533;&#65533;JE&#65533;aIA2&#65533;&#65533;GMpKT&#65533;&#65533;#&#65533;A<&#65533;&#65533;/&#65533;7
5#&#65533;5&#65533;&#65533;SG&#6884;&#65533;J&#65533;&#65533;&#65533;M&#200;&#65533;Q9f<&#65533;1&#65533;q&#65533;-%O>!&#65533;qOF&#65533;T&#65533;&#65533;&#65533;&#65533;&#65533;&#65533;{yYhYel&#65533;|P\j&#65533;O&#65533;l&#65533;&#65533;G#c&#65533;2&#65533;4&#65533;C5&#65533;&#65533;df&#65533;h&#65533;&#65533;&#65533;&#65533;c&#65533;vjV[&#65533;&#65533;i4&#65533;&#65533;&#1478;&#65533;[m&#65533;&#65533;&#65533;j&#65533;&#65533;+&#65533;&#65533;&#65533;&#65533;j&#65533;4N{0&#65533;k&#65533;o&#65533;&#65533;&#65533;x&#1493;&#684;&#65533;&#65533;%&#65533;8^&#65533;t+w&#65533;w&#65533;+S&#65533;&#65533;'\&#65533;&#65533;_+Q&#65533;l&#65533;&#65533;&#65533; &#65533;&#65533;&#65533; &#65533;&#65533;&#65533;kD&#65533;&#65533;v&#65533;&#65533;&#65533;A&#65533;-&#65533;&#65533;&#65533;&#65533;nh&#65533;a&#65533;:&#65533;&#65533;&#65533;i&#65533;Tng9&#65533;&#65533;OK&#65533;&#1657;&#227;&#65533;XN&#65533;&#65533;&#65533;&#65533;I ItAK&#65533;D&#65533;4&#65533;@1&#65533;4/B#Zd&#65533;K&#65533; &#65533;&#65533;x&#65533;@QA&#65533;&#65533;y&#65533;&#65533;7&#65533;&#65533;M&#65533;&#65533;&#1229;9!&#65533;&#65533;h&#65533;"%!&#65533;d&#65533;K&#65533;&#65533;&#65533;14&#65533;&#65533;.CA&#65533;Q H&#65533; &#65533;A&#65533;|&#65533;&#65533;&#65533;&#65533;&#65533;"&#166;&#65533;Po*\&#65533;DS!&#65533;M&#65533;11d&#65533;&#65533;"&#65533;&#65533;&#65533;1 &#65533;"&#65533;&#65533;&#65533;l?<&#65533;&#65533;&#65533;C&#65533;e&#65533;QM)&#65533;T&#65533;&#65533;:&#65533;&#65533;&#65533;s,D&#65533;q&#65533; &#65533;&#65533;h@&#65533;RN&#65533;-&#65533;&#65533;U&#65533;aO3&#65533;#&#65533;&#65533;&#65533;s&#65533;&#65533;&#65533;:W&#585;QA&#65533;&#137;&#65533;&#65533;c&#65533;2&#65533;&#65533;?y&#65533;&#65533;&#65533;T&#65533;e&#65533;f&#65533;Jq&#65533;a&#65533;&#65533;b&#65533;&#65533;$&#65533;&#65533;&#65533;j#S"&#65533;EN5&#65533;Q&#65533;&#65533;&#10596;&#65533;&#65533;&#65533;&#65533;4&#65533;&#65533;N&#65533;&#65533;&#65533;<&#65533;]&#65533;&#1311;&#65533;=&#65533;+"#&#65533;&#65533;C`b&#65533;&#65533;&#65533;$DC&#65533;&#65533;R &#65533;&#65533;&#65533;&#65533;&#65533;H.&#65533;&#65533;&#65533;&#65533;&#65533;&#65533;DS&#65533;&#65533;T&#65533;&#65533;&90'Q&#65533;&#65533;&#65533;&#65533;&#65533;L&#65533;&#65533;lh&#65533;&#65533;Z(HA^&#65533;&#65533;&#65533;4q"	&#65533;ph),&#65533;6&#65533;&#65533;Z0&#65533;&#65533;\'^l&#65533;&#65533;w&#65533;r}&#65533;%M &#65533;z&#65533;$$&#65533;&#65533;	D&#276;\&#65533;&#65533;]I&#65533;&#65533;&&#65533;&#384;&#65533;/L&#65533;&#65533;gI)K&#65533;,&#65533;&#65533;l&#65533;&#65533;&#65533;'&#65533;:&#65533;}r&#65533;U&#65533;&#65533;Q&#65533;?&#65533;{&#65533;
6 &#65533;{j#R&#65533;6&#65533;&#65533;b&#65533;p&#65533;cQ&#65533;&#65533;&#65533;&#65533;.&#65533;&#65533;}&#65533;1&#65533;&#65533;~b	A&#65533;&#65533;P&#65533;&#65533;&#65533;&#65533;&#65533;&#65533;:&#65533;&#65533;&#65533;&#1288;&#65533;B&#65533;L5Q/&#65533;&#65533;D&#65533;xK,&#65533;
h1<p5&#65533;lu&#65533;&#65533;X&#65533;&#65533;hu&#65533;&#65533;=&#65533;&#65533;r#&#65533;&#65533;&#65533;_&#65533;&#65533;~&#65533;T&#65533;=&#65533;	&#65533;&#65533;&#1653;z&#65533;e&#65533;&#65533;&#65533;&#65533;&#65533;&#65533;S$/&#65533;Ia&#65533;&#65533;&#65533;&#65533;&#65533;e&#65533;&#65533;&#65533;(&#65533;X&#65533;$`?&#65533;W&#65533;&#65533;&#65533;&#65533;Wmh&#65533;Z&#65533; @&#65533;,i&#65533;b&#65533;&#65533;&#65533;L&#65533;Mm3&#65533;&M&#65533;&#65533;v&#65533;&#65533;&#65533;&#65533;v&#65533;Z&#1338;&#65533;Jq"&#65533;9&#65533;i&#65533;&#65533;"7&#65533;&#65533;U&#65533;"2&#65533;<&#65533; ]&#65533;BD&#65533;K]&#65533;<&#65533;]&#558;v&#65533;&#65533; |W&#65533;&#65533;.	H ]@w'8&#1675;&#65533;<&#65533;&#65533;'&#65533;&#65533;2&#65533;$&#65533;Ao&#65533;&#65533;m&#65533;@&#65533;&#1069;AtA&#65533;G &#65533;&#65533;4 &#65533;&#65533;&#65533;&#65533;C8&#65533;&#65533;0&#65533;+l&#65533;c8&#65533;&#65533;6q1&#65533;c&#65533;5&#65533;4LQ_&#65533;D&#65533;P&#65533;&#65533;&#65533;&#65533;&#65533;&#65533;)>x_&#65533;b&#45720;&#1224;&#65533;?xp&#65533;&#65533;&#65533;1B&#65533;[&#65533;&#65533;&#65533;(&#65533;F&#65533;c&#65533;&#65533;X@>&#65533;)jP&#65533;h!&#65533;&#65533;&#65533;2&#65533;&#65533;9&#65533;b3&#65533;&#65533;l&#65533;3&#65533;9&#65533;&#65533;kb&#65533; &#65533;&#65533;&#65533;<xAD&#65533;&#65533;&#65533;xW&#65533;2&#65533;2&#65533;&#54032;&#65533;&#65533;&#65533;&#65533;&#65533;6
&#65533;_&#65533;&#65533;&#65533;1&#65533;A}]&#1987;&#65533; &#65533;LFA&#65533;&#65533;&#1089; :&#65533;:&#65533;&#65533;A&#65533;L&#65533;.&#1081;&#65533;&#65533;&#65533;&#65533;A&#65533;1&#65533;%&#65533;b&#65533;j^5&#65533;[&#65533;&#65533;W&#65533;:&#1458;&#65533;&#65533;^&#65533;K&#65533;&#65533;x&#65533;+&#65533;&#65533;&#65533;+&#65533;=wA&#1475;&#65533;z&#65533;&#65533;@xu&#65533;a^!&#65533;&#65533;&#65533;yt&#65533;'&#65533;&#65533;&#65533;&#65533;&#65533;&#65533;&#65533;0&#65533;;&#65533;l&#65533;.&#65533;&#65533;8DR&#65533;U&#65533;:&#65533;&#65533;^7&#65533;&#65533;&#65533;&#65533;w&#65533;&#65533;&#65533;p&#65533;{Lg?&#65533;&#65533;4&#65533;3Bd&#65533;&#65533;b&#65533;&#65533;=&#65533;@$h&#65533;&#65533;Z&#65533;V&#65533;Dm&#65533;KSz&#65533;&#65533;&#65533;v&#65533;&#65533;e&#65533;Z&#65533;&#65533;0&#65533;&#65533;;&#65533;T&#65533;"&#65533;"9&#65533;Kn&#65533;&#65533;/&#752;&#65533;&#65533;&#65533;&#65533;(&#65533;&#65533;&#65533;/&#65533;C&#852;&#65533;&#65533;/w&#65533;&#65533;bc&#65533;&#65533;&#65533;&#65533;x&#65533;#2ha&#65533;&#65533;
9&#65533;&#65533;&#65533;dK_&#65533;=vt&#65533;?&#1859;h&#65533;&#65533;y&#65533;&#65533;&#65533;&#65533;L&#65533;&#65533;&#65533;p&#65533;GRn&#65533;&#65533;&#65533;=&#65533;j_&#65533;ri&#65533;&#65533;p@&#65533;&#65533;]&#65533;|&#65533;as<&#65533;Z&#65533; /v&#65533;}m&#65533;&#65533;C&#65533;Ibpw&#65533;"&#65533;&#65533;t&#65533;Ma^G&#65533;&#1532;&#65533;&#65533;&#65533;&#65533;&#65533;&#65533;&#65533;{&#65533;&#65533;&#65533;!&#65533;;&#65533;=&#65533;&#65533;=&#65533;K&#65533;&#65533;@&#65533;&#65533;oQx0&#65533;W&#65533;&#65533;&#65533;&#65533;&#65533;&#65533;Bl&#65533;&#65533;&#65533;+6&#65533;W&#65533; &#65533;&#65533;&#65533;&#65533;&#65533;w&#65533;&#65533;k&#1725;&#65533;&#65533;qym`&#65533;v&#65533;y)R&#65533;&#65533;8&#65533;	AD&#65533;C&#65533;}&#65533;&#65533;?&#65533;&#65533;o&#65533;&#65533;[A&#65533;?V&#65533;&#65533;&#65533;&#65533;&#65533;&#65533;42&#65533;&#65533;&#65533;kK&#65533;9&#65533;&#65533;&#65533;&#65533;B&#65533;&#65533;&#65533;&#65533;&#1821;U&#65533;>^&#65533;!&#65533;&#54802;I&#1893;EZ&#65533;1&#65533;6t&#65533;&#65533;&#65533;&#65533;&#65533;C'&#65533;&#133;&#65533;&#65533;&#65533;d&#65533;%&#65533;&#65533;?&#65533;&#65533;Dd&#65533;&#65533;&#65533;C	&#65533;_
&#65533;&#65533;
&#65533;`&#65533;&#65533;&#65533;&#65533;&#65533;? 4&#65533;&#65533;\z&#65533;\&#65533;&#65533;x&#65533;&#65533;wy&#65533;&#65533;_NH&#65533;&#65533;&#1885;Q B&#65533;&#249;&#65533;&#65533;&#65533;&#65533;E&#65533;&#65533;&#65533;yI&#65533;=&#65533;&#65533;&#65533;&#65533;e&#65533;&#65533;&#65533;&#65533;&#65533;<&#65533;% &#65533;Pd&#65533;&#65533;&#65533;&#65533;&#65533;&#65533;&#65533;a&#65533;&#65533;&#160;Q&#65533;&#65533;"&#65533;&#65533;&#65533;|&#65533;&#65533;|&#65533;&#65533;q&#65533;&#65533;	!&#65533;&#65533;x&#65533;\&#65533;"
_&#65533;!&#65533;A ze&#65533;&#65533;&#65533;X&#65533;]^&#65533;!&#65533;` RD&#65533;&#65533;P&#65533;&#65533;	&#65533;a(&#65533;&#65533;(&#65533;b&#65533;-Ct&#65533;`D0&#65533;&#65533;&#65533;&#65533;TbN&#65533;&#65533;&#65533;&#65533;&#1994;&#65533;?&#65533;bSA&#65533;&#65533;] ,"B0]#v&#65533;&#65533;&#65533;E&#65533;&#65533;&#65533;&#65533;&#65533;A&#65533;&#65533;uUb(C#H&#65533;|`S&#65533;a&#65533;&#65533;6rc7z&#65533;&#65533;&#65533;&#65533;	&#65533;#B|&#65533;A&#65533;&#65533;&#65533;DL@^&#65533;&#65533;sEaD&#256;&#65533;X&#65533;&#65533;C&#65533;]&#65533;EDN&#65533;.&#65533;&#65533;!&#65533;^&#65533;&#65533; &#65533;-&#1891;&#65533;&#1845;E&#65533;&#65533;&#65533;&#65533;$&#65533;]=F&#2045;	"xI#;2&#65533;%D&#65533;1"&#65533;#hdGr&#65533;7&#65533;dH&#65533;&#65533;Hz"G&#65533;@&#65533;&#65533;8&#65533;&#65533;J&#65533;dD&#65533;S&#65533;&#65533;&#65533;&#65533;[=&#65533;&#65533;">F3&#65533;&#65533;&#65533;@&#65533;&#65533;&#65533;&#65533;&#65533;>&#65533;&#65533;/&#65533;B~IDt9&#65533;&#65533;u&#65533;&#65533;&#65533;^&#65533;&#65533;&#65533;!&#65533;&#65533;Y5B&#1792;&#65533;&#65533;?|&#65533;8j&#65533;A&#65533;cGJ&#65533;F&#65533; xI&#65533;&#65533;Y&#65533;&#65533;
&#65533;#J&#65533;"[J&#65533;DfcK&#65533;/&#65533;C &#65533;A&#770;=&#65533;Ml&#65533;&#65533;N<&#65533;"&#65533;&#65533;&#65533;&#65533;&#65533;&#65533;&#65533;Y&#65533;b FDP&#65533;&#65533;/`&#65533;|q&#65533;&#65533;E&#1492;&#65533;&#65533;&#65533;=&#65533;?<=(&#65533;@&#65533;E9v&#65533;V&#65533;&#65533;I&#65533;ej&#65533;&#65533;j&#65533;\\"&#65533;\&#65533;f[&#65533;lj&#65533;A&#65533;Z'f@&#65533;&#65533;*&B&#65533;N&#65533;Y&#65533;&#65533;dD~W&#65533;&#65533; &#65533;&#65533;r&#65533;&#65533;&#65533;&#65533;a&#65533;&#65533;&#65533;{1Y&#65533;&#65533;&#65533; &#65533;]a&#65533;1&#65533;y!&#65533;&#65533;BhAL&#65533;
&#65533;&#65533;&#65533;&#65533;&#65533;&#65533;F&#65533;&F&#65533;&#65533;{&#65533;g|&#65533;j&#65533;eJ&#65533;&#65533;}&#1703;}v&#65533;[&#65533;&#65533;K&#65533;&#65533;A&#65533;MLBl&#65533;&#65533;&#65533;!&#65533;]w&#65533;&#65533;t5&#65533;&#65533;)gD&#65533;&#65533;&#65533;&#65533;c&#65533;&#65533;T&#65533;&#1573;=&#65533;u"&#65533;&#65533;]&#65533;&#65533;&#1625;.&#65533;a-&#65533;E&#65533;&#65533;4X@&#65533;W&#1925;&#65533;&#65533;&N&#65533;&#65533;{&#65533;&#65533;&#65533;h&#65533;.&#65533;&#65533;$(&#168;&#65533;&#65533;_&#65533;A&#65533;?&#65533;&#65533;&#65533;*&#65533;&#65533;&#65533;&#65533;X&#65533;=&#65533;a]^g&#65533;&#65533; &#65533;&#1932;^&#65533;?&#65533;C&#65533;&#65533;Lv&#65533;&#65533;Qa&#65533;Xg&#65533;t&#65533;h&#65533;@&#65533;&#65533;B*&#65533;
&#65533;N`&#65533;&#65533;{&#65533;&9&#65533;&#65533;{&#65533;%Y&#65533;&#65533;&#65533;i&#65533;&#65533;	&#65533;&#65533;&#65533;J&#65533;&#65533;2&#65533;o$t"B,b-&#65533;Xxy&#65533;&#65533;&#65533;D&#65533;I&#65533;&#65533;J&#350;&#65533;&#65533;s&#65533;&#65533;&#65533;EH&#65533;&#65533;a&#65533;M&#65533;&#65533;&#1524;&#65533;&#65533;6da&#65533;e&#65533;!Y&#65533;&#65533;&#65533;C&#65533;&#65533;&#65533;&#65533;_&#65533;\2&#65533;Z&#1450;&#65533;&#65533;&#65533;&#65533;j&#65533;&#65533;&#65533;&#65533;&#65533;&#65533;A&#65533;&#65533;&#65533;&#65533;G&#65533;&#65533;; &#65533;&#65533;&#65533;&#65533;D0&#65533;+BjS&#1280;8)&#65533;Rj&#65533;2(&#65533;&#65533;&#65533;&#65533;~a&#65533;J&#65533;A`&#65533;> &#65533;&#65533;d&#65533;&#65533;&#65533;&#65533;Z&#65533;m&#65533;&#65533;&#65533;
^&#65533;U&#65533;v&#65533; d&#65533;&#65533;t&#1949;&#65533;h`&#65533;&#65533;W&#65533;&#65533;zj&#65533;&#65533;j&#65533;
l|*&#65533;&#65533;&#65533;&#65533;+B4j&#65533;Nk&#65533;Z&#65533;?`&#65533;&#65533;F&#65533;DdW&#65533;&#65533;&#65533;&#65533;&#65533;O^&#65533;AP&#65533;?p*}1Z&#221;&#65533;&#65533;]]&#65533;&l&#65533;&#65533;@`&#65533;wA&#332;&#65533;+e&#65533;W&#65533;'&#65533;&#65533;&#65533;&#65533;&#65533;HfC&#65533;bt&#65533;a&#65533;:l&#65533;JD&#65533;&#1408;&#65533;v&#65533;&#65533;&#43366;&#65533;&#65533;&#65533;&#65533;&#65533;&#14698; &#65533;pj`&#8463;&#65533;&#65533;>&#1743;-	H &#65533;&#65533;&#65533;&#65533;&#65533;&#65533;fD&#65533;:&#65533;I&#65533;r&#65533;&#65533;~&#65533;Z&#65533;'&#65533;jdm&#65533;l&#65533;&#65533;-&#65533;&#65533;,_&#65533;&#65533;&#65533;&#65533;)jH&#65533;3&#65533;D&#65533;R+S&#65533;&#65533;!&#65533;s&#65533;s&#65533;&#65533;&#65533;&#65533;&#65533;Z&#65533;D&#65533;&#65533;&#65533;M&#227;IY&#65533;n&#65533;&#65533;&#1823;&#65533;&#65533;&#65533;&#65533;&#65533;&#65533;&#65533;&#65533;!&#65533;&#65533;&#65533;&#1710;&#65533;&#65533;&#65533;m&#48814;
f&#65533;_&#65533;n&#65533;&#65533;&#65533;&#65533;"D&#65533;&#65533;&#65533;
-&#65533;&#65533;&#65533;&#65533;"&#65533;&#65533;lE&#65533;&#65533;&#65533;*&#65533;V&#65533;&#65533;&#65533;&#65533;a&#65533;&#65533;)&#65533;&#65533;>!v&#65533;&#1473;i&#65533;\&#65533;A&#34203;&#65533;&#208;&#65533;&#65533;&#1579;&#65533;":&#65533; &#65533; &#65533;V :&#65533;&#65533;W&#65533;&#65533;&#2608;&#65533;&#65533;&#65533;&#65533;o&#65533;&#65533;\Vze&#65533;&#65533;&#65533;&#65533;&#65533;&#65533;&#65533;/&#65533;&#65533;&#65533;)&#1925;t&#65533;&#65533;&#65533;.&#65533;&#65533;&#65533;&#65533;N&#65533;&#65533;.&#65533;&#65533;N>&#65533;* &#65533;D0&#65533;&#65533;&#65533;*&#1938;&#65533;l&#65533;N&#65533;&#65533;kx&#65533;&#65533;&#65533;[T_&#65533;&#65533;&#65533;D&#65533;o&#65533;&#65533;&#65533;&#65533;&#65533;&#65533;&#65533;	&#65533;&#65533;o&#752;&#65533;&#65533;&#65533;&#65533;&#65533;8&#65533;0S&#65533;p&#65533;&#65533;o&#65533;c&#65533;&#65533;l&#65533;)&#65533;I&#65533;<&#65533;&#65533;.&#65533;m&#65533;&#65533;.&#65533;%S4&#65533;&#65533;*]&#65533;&#65533;
&#65533;&#65533;&#65533;@1&#65533;)h&#65533;&#65533;&#65533;&#65533;4d\vE&#65533;&#65533;&#65533; a^i&#65533;&#65533;o&#65533;&#65533;&#65533;A&#65533;&#65533;&#65533;&#65533;&#65533;&#65533;&#65533;&#65533;%&#65533;&&ld&#65533;pS&#65533;&#65533;k2!&#65533;&#65533;&#65533;&#65533;D<&#65533;&#65533;&#65533;&#65533;	[&#65533;tcDk&#65533;=&#65533;&#65533;&#65533;&#65533;&#65533;&&#65533;g./&#65533;&#65533;0&#65533;W&#65533;&#65533;&#65533;&#65533;#&#65533;W)/Z;>&#65533;Zo&#65533;&#65533;&#65533;&#65533;WFD&#1265;
r&#65533;&#65533;q/&#65533;&#65533;&#65533;&#65533;&#65533;6&#65533;&#65533;?$@6&#65533;&#65533;&#65533;&#65533;&#65533;2/&#65533;A 30&#65533;/DD8bBi2&#65533;.&#65533;//&#65533;&#65533;&#65533;&#65533;$#D'&#65533;tn&#65533;1hSH&#65533;&#65533;F&#1524;E5&#65533;&#65533;&#646; &#65533;&#65533; &#65533;*Z&#65533;r}I&#65533;&#65533;Fa&#65533;&#65533;%&#65533;r&#65533;P#B&#65533;&#65533;G<P&#65533;&#65533;q&#1009;/_2&#65533;&#65533;&#65533;A&#65533;&#65533;+ &#65533;$&#65533;l&#65533;3&#65533;&#65533;4&#65533;2&#65533;&#65533;?<&#65533;?&#65533;&#65533; &#65533;&#65533;&#65533;J_@\&#65533;&#65533;40'&#65533;?&#65533;43'@
&#65533;40&#244;(@3M7&#65533;H&#65533;D&#65533;&#65533;A&#65533;&#65533; &#65533;&#65533;B
\&#65533;&#65533;AG&#65533;Q&#65533;t
|&#65533;&#65533;&#65533;?&#65533;M&#65533;+&#65533;3oA8s450C2&#65533;6 5I&#65533;0_&#65533;&#65533;E#&#65533;U&#65533;&#65533;&#65533;T&#65533;[&#65533;C0p&#65533;\&#65533;&#65533;&#65533;pAS&#65533;uU&#65533;u_&#65533;&#65533;?6'&#65533;`#'4&#65533;&#65533;pc&#65533;&#65533;&#880;	 &#65533;;cs.&#1265;T$rln&#65533;D&#65533;&#65533;2^` &#65533;&#65533;&#65533;%0;C&#65533;k&#65533;AP&#65533;	&#65533;&#65533;&#65533;&#43212;
^-Zp &#65533;&#65533;&#65533;&#65533;&#65533;>_|e&#65533;&#65533;^	Xg&#65533;&#65533;&#65533;&#65533;B&#65533;\&#65533; &#65533;1&#65533;&#65533;&#65533;&#65533;/&#65533;0DW&#65533;&#65533;m&#65533;&&#65533;1$@4&#65533;X&#65533;&#65533;A&#65533;&#65533;&#65533;&#1623;2&#65533;&#65533;&#65533;Az&#65533;&#65533;z&#65533;w&#65533;7
&#65533;7&#65533;}iu&#65533;zS&#65533;)D{&#65533;&#65533;&#65533;v&#65533;&#65533;&#65533;&#65533;W&#65533; `&#65533;'&#65533;6` (&#65533;&#65533;&#65533;+&#65533;&#65533;&#65533;I8&#65533;#&#65533;"T&#65533;/T@&#65533;&#65533;%&#65533;&#65533;%&#65533;&#65533;&#65533;&#65533;&#65533;8&#65533;&#65533;xx8&#65533;&#65533;&#65533;&#65533;&#65533;&#65533;T&#65533;p8&#65533;k&#65533;&#65533;&#65533;/&#65533;@&#65533;&#65533;&#65533;&#65533;x&#65533;&#65533;C&#65533;&#65533;&#1328;&#65533;&#65533;<y&#65533;&#65533;&#65533;8;( ;&#1792;&#65533;C&#65533;&#65533;&#65533;&#65533;&#65533;&#65533;&#65533;&#65533;&#65533;wz+(&#65533;w&#1729;&#65533;&#65533; (&#65533;t&#65533;D&#65533;&#1071;&#65533;&#65533;?&#65533;&#65533;k&#65533;s &#65533;&#65533;&#65533;otq&#65533;&#65533;&#65533;f&#65533;&#65533;4&#65533;D! #AV&#65533;&#65533;&#65533;&#65533;9&#65533;;&#65533;&#65533;x&#65533;F&#65533;@5&#65533;i&#65533;B&#65533;A&#65533;&#65533;?,&#65533;=+&#65533;2oS&#65533;&#65533;&#65533;&#65533;&#65533;&#65533;v&#65533;&#65533;&#1881;&#65533;C&#65533;&#65533;&#65533;&#65533;.Nxs.&#65533;&#65533;&#65533;&#65533;&#65533;tO3.S7;&#65533;C&#65533;&#65533;&#65533;0Z2&#65533;&#65533;2&#65533;@&#65533;&#65533;&#65533;4&#65533;y&#65533;M&#65533; &#65533;&#65533;&#65533;_(&#65533;?&#65533;9&#65533;&#65533;&#65533;;&#65533;&#65533;S{&#65533;[&#65533;&#65533;c{&#65533;#&#246;#C&#65533;{{z&#65533;w&#65533;&#65533;&#65533;P&#65533;&#65533;I&#65533;&#65533; &#65533;x&#65533;&#65533;&#1338;;p P&#65533;&#65533;&#65533;&#65533;&#65533;&#65533;&#65533;{&#65533;&#65533;x&#65533;&#65533;&#65533;A&#65533;x&#65533;&#65533;9&#65533;&#65533;&#65533;&#65533;&#65533;&#65533;&#65533;&#65533;A&#65533;'&#65533; &#65533;@&#65533;&#65533;&#65533;H&#65533;&#65533;&#1985;&#279;&#65533;&#65533;&#65533;&#65533;&#1443;&#1792;&#65533;c&#65533;&#65533;@&#65533;&#65533;&#65533;&#65533;!;2&#65533;&#65533;x&#65533;&#65533;&#65533;&#65533;K{KB&#65533;&#65533;?T3W&#65533;ySh&#65533;&#65533;c6^&#65533;od&#65533;|&#65533;Dl&#65533;@&#65533;8&#65533;v&#65533;&#65533;&#65533;&#65533;jc&#65533;~J&#65533;&#65533;&#65533; sd&#65533;&#65533;&#1472;p0Jo&#65533;U'`&#65533;^vQo&#65533;&#65533;&#418;:&#65533;H&#65533;&#65533;&#65533;&#65533;&#65533;&#65533;.&#65533;-?&#65533;&#65533;#Mh&#65533;&#65533;@;2&#65533;9&#65533;&#65533;&#65533;&#65533;&#65533;&#65533;D&#206;=&#65533;K&#65533;&#65533;s&#65533;&#65533;&#65533;&#65533;A4&#65533;{&#65533;-&#1628;&#65533;&#65533;&#65533;&#65533;&#65533; &#65533;&#65533;&#65533;C&#65533;1&#65533;@y&#65533;{s&#65533;&#65533;&#65533;&#65533;Tt{zG&#65533;&#65533;&#65533;&#65533;#&#65533;@y&#65533;&#65533;1D&#65533;&#65533;&#65533;&#65533;&#65533;C&#65533;K&#65533;&#65533;&#65533; &#65533;S&#65533;&#65533;7>&#65533;G>&#65533;S>&#65533;&#65533;P@&#65533;&#65533;&#187;&#65533;&#65533;;&#65533;1T&#65533;&#65533;/&#65533;;&#65533;8&#65533;7y&#65533;Oy&#65533;S&#65533;A&#65533;&#65533;?&#65533;;&#65533;&#65533;&#65533;:x&#65533;&#65533;&#65533;u;&#65533;&#65533;&#65533;&#65533;8&#65533;&#65533;&#65533;/&#65533;&#65533;&#65533;&#65533;&#1703;o&#65533;K&#65533;os&#65533;&#65533;o8&#65533;-&#65533;+4&#65533;_&#65533;4&#65533;Z  @L&#65533;7&#65533; A&#65533;U&#65533;&#65533;!F&#65533;G&#65533;&#1288;(g &#65533;5F&#65533;&#65533;&#65533;&#65533;&#65533;F&#65533;S&#65533;&#65533;&#65533;&#65533;cI&#65533;$&#65533;m&#65533;'&#65533;
&#65533;&c&#65533;&#65533;f&#42985;&#65533;&#65533;d&#65533;S&#65533;6&#65533;$&#65533;x&#1317;&#65533;J f&#65533;&#65533;&#65533;&#65533;`0&#1919; U&#65533;F&#65533;J0&#65533;V&#65533;^&#65533;Ze:&#65533;lY&#65533;g&#1126;U&#65533;&#65533;m[&#65533;o&#65533;+8`&#65533;M&#65533;&#65533;A&#65533;&#65533;&#65533;	&#65533;':&#65533;8&#65533;&#1607;&#1228;&#65533;&#65533;&#65533;&#65533;v&#51208;&#1793;&#65533;&#793;$x&#65533; q&#65533;&#65533;&#901;&#65533;R"D&#65533;?&#65533;&#65533;&#65533;&#65533;<N&#1564;F&#65533;&#65533;c&#592;qC&#65533;0m3	&#793;&#65533;&#990;&#65533;&#65533;&#65533;!:&#65533;&#65533;&#65533;&#65533;&#199;&#65533;&#65533;:&#65533;;&#65533;>&#65533;]*w&#1479;&#65533;&#65533;&#65533;n&#65533;&#65533;&#65533;@Q&#65533;N|y&#65533;j&#65533;&#65533;&#65533;!&#65533;A&#65533;7R9&#65533;v':&#65533;&#65533;&#65533;&#65533;R~}&#65533;&#65533;&#65533;/^&#65533;@&#65533;&#65533;&#65533;}0p-'&#65533;&#65533;&#65533;&#65533;q&#65533;;&#65533;&#65533;&#65533;&#65533;d&#65533;`&#65533;!b&#65533;`/&#65533;&#65533;pL/&#65533;H,&#65533;&#65533;Q&#65533;&#65533;&#65533;&#65533;&#65533;&#65533;&#65533;&#65533;&#65533;&#65533;&#65533;

&#65533;&#65533;&#65533;p&#65533;&#65533;,MB$&#65533;&#65533;6&#65533;b {,H &#65533;^*&#610;&#65533; "H,&#65533;(&#65533;&#65533;&#65533;+k&#65533;!#&#65533;&#65533;&#65533;*&#65533;!&#65533;0?&#65533;3&#65533;v&#201; &#65533;x H&#65533;&#65533;&#65533;&#65533;&#65533;&#65533;`&#65533;H&#65533;&#65533;&#65533;&#65533; &#65533;&#65533;p
&#65533;&#65533;&#65533;&#65533;&#65533;&#65533;
&#65533;&#65533;&#65533;&#65533;q&#65533;Fg&#65533;T&#65533;)&#65533;&#65533;&#65533;K1-Q&#65533;&#65533;&#65533;%&#65533;&#65533;&#65533;&#65533;* p&#65533;7&#65533;!&#65533;8&#65533;'&#65533;&,&#65533;;.L&#65533;&#65533;l&#65533;U&#65533;P&#65533;u&#65533;&#65533;v&#65533;m7&#65533;b&#65533;&&#65533;&#65533;&#65533;6&#65533;&#65533;&#65533;E&#65533;&#65533;6]&#65533;g&#65533;h&#65533;&#65533;&#65533;r&#65533;&#65533;5&#65533;&#65533;~!&#65533;C&#65533;(&#65533;&#65533;&#65533;&#65533;&#65533;g&#65533;wh&#65533;&#65533;gT`&#65533;^&r0&#65533;	}a&#65533;	&#65533;@&#460;9@&#448;y&#65533;&#1540;l&#65533;&#65533;/&#65533;lLx&#1923;6&#65533;&#65533;:&#65533;&#65533;M&#65533;&#65533;X&#65533;&#65533;&#65533;2#a&#65533;&#65533;2&#65533;B&#65533;&#65533;&#65533;2&#65533;&#65533;P&#65533;&#65533;&#65533;8&#65533;&#65533;&#65533;Ly&#65533;&#65533;&#65533;Lu&#65533;!Lt$&#65533;He&#65533;&#65533;&#65533;&#65533;lD&#65533;,&#65533;,h&#65533;&#65533;&#65533;&#65533;Xza&#65533;&#65533;&#65533;&#65533;c&#587;&#65533;&#65533;i02&#1624;&#65533;1&#65533;#&#65533;&#65533;2&#65533;#&#65533;&#65533;&#65533;!I&#65533;&#65533;]&#65533;&#65533;4&#65533;;'&#65533;j09&#65533;82&#65533;&#65533;&#65533;&#65533;&#65533;$  &#65533;&#65533;&#65533;Mt&#1199;-+&#65533;&#65533;&#65533;&#65533;&#65533;&#65533;&#65533;1&#476;.&#65533;&#65533;Y&#65533;#&#65533;"&#65533;&#65533;&#65533;7&#65533;&#65533;&#65533;0&#65533;v;&#65533;&#65533;&#65533;&#1896;&#65533;&#65533;	&#65533;52&#65533;$&#65533;&#65533;&#65533;x&#23921;&#65533;nN&#65533;&#1286;&#65533;w&#65533;n.&#65533;i2&#65533;v[&#65533;t&#65533;Mg;&#193;=&#65533;m&#65533;&#65533;nP&#65533;&#65533;_6$ :&#65533;&#65533;&#65533;8c&#65533;2&#65533;&#65533;&#65533;&#65533;&#1525;&#65533;&#65533;b&#65533;> x3&#65533;&#65533;&#65533;Ij&#65533;&#65533;&#65533;;v<v&#65533;&#65533;&#65533;$&#65533;&#65533;&#65533;S &#65533;f*&#13034;jE&#1792;7&#65533;U`sn&#65533;,s&#65533;&#65533;b&#65533;&#65533;&#65533;&#65533;&#65533;&#1194;2&#65533;&#65533;4&#65533;$Y@&#65533;0&#65533;1&#65533;d Z{H&#65533;*B6&#65533;&#65533;B4&#65533;P ~B<&#65533;dQ"&#65533;&#65533;&#65533;&#65533;6&#65533;&#65533; y&#65533;<S&#65533;$&U&#65533;G&#65533;'&#65533;$&#65533;IK&#65533;F&#65533;F&#65533;	&#65533;D&#65533;[&#65533;&#65533;&#65533;2&#65533;&#321;&#65533;&#65533;mtcY&#65533;1&#65533;O&#65533;S3&#65533;@\!&#65533;`&(;]&#65533;&#65533;H&#65533;&#65533;&#65533;*0;&#65533;M&#65533;l&#65533;&#65533;:&#65533;,&#65533;&#65533;&#65533;xs&#65533;&#65533;&#65533;&#65533;u&#65533;	&#65533;e~'-&#1016;f%ZPi&#65533;&#65533;)F&#129;&#65533;D&#1434;Sb&#65533;&#65533;&#65533;@&#65533;&#65533;To&#65533;&#65533;&#65533;q&#65533;C&#65533;&#65533;;C&#65533;t&#65533;&#65533;&#65533;l({&#65533; &#65533;-a9&#65533;&#65533;&#65533;&5CP H &#65533;,&#65533;
5&#65533;&#65533;\&#65533;&#65533;7l&#65533;v&#65533; 
$O&#65533;&#65533;&#65533;o4&#65533;9&#65533;&#65533; &#65533;&#65533;&#65533; &#65533;&#65533;	&#65533;QBt\EG&#65533;&#65533;G&#341;&#65533;H
&#65533;	&#65533;&#65533;)[&#65533; &#65533;'&#65533;&#65533;)
PDA H&#65533;&#65533;&#65533;&#65533;N&#65533;R&#65533;.&#65533;&#65533;&#65533;p)pYb&#65533;P&#65533;&#784;L&#65533;&#65533;7h=&#65533;@&#65533;"A&#65533;@&#65533;&#65533;	&#65533;@:A&#65533;5&#65533;eFIs&#65533;&#65533;&#65533;&#1245;&#65533;&#65533;&#65533;E%&#65533;
 j&#65533;&#270;&#65533;X&#65533;&#65533;&#65533; 2J&#65533;&#65533;MN&#65533;&#65533;?&#65533;`&#65533;&#65533;9ic&#65533;&#65533;2&#65533;&#65533;&#65533;
&#65533;D&#65533;Y&#1114;&#1430;&#65533;u/l&#65533;]&#65533;d&#14075;-&#65533;A&#65533;&#65533;&#65533;&#65533;LV&#65533;&#65533;$&#65533;@&#65533;&#1292;%	&#65533;&#65533;@%%&#65533; t&#65533;X&#65533;'&#65533;	&#65533;)+ &#65533;&#65533;b&#65533;&#65533;<&#65533;h@q&#65533;]&#65533;P&#65533;_An&#65533;&#65533;&#762;&#65533;&#65533;&#65533;G&#65533;Q&#65533;&#65533;8&#65533;&#65533;&#65533;{&#65533;&#65533;j!W&#65533;&#65533;&#65533;mB&#65533;	!0&#65533;!3&#65533;&#65533;Q&#65533;&#65533;HA&#65533;&#65533;&#65533;&#65533;@&#65533;&#65533;OU&#65533;G&#65533;&#65533;R&#65533;&#65533;fA&#65533;&#65533;A&#65533;*&#65533;bb&#657;&#65533;&#65533;m P&#65533;&#65533;%&#65533;7&#65533;Ts&#65533;&#65533;&#65533;@z!4#&#65533;&#65533;,*&#65533;-D%K&#65533;&#65533;"&&#65533;&#65533;F&#65533;U&#65533;&#65533;6H&#65533;&#65533;8&#65533;"&#65533;+&#65533;&#65533;hP&#65533;&#65533;  &#1024;I&#65533;&#65533;7.J&#65533;L&#65533;1|(x&#65533;$B*I]O&#65533;3TP&)&#65533;&#65533;<B&#65533;&#65533; &#65533;Hc&#65533;$(&#65533;7&#65533;&#65533;&#65533;&#65533;a&#65533;&#65533;hHf&#462;&#65533;&#65533;`&#65533;&#65533;&#65533; &#65533;rA&#65533;,&#65533;m&#65533;&#65533;&#65533;%F1 "&#65533;bk&#65533;&#65533;M*&#65533;&#65533;&#65533;=&#65533;&#65533;&#65533;0&#65533;&#65533;&#65533;&#65533;+  &#65533;i&#65533;8&#65533;Gcr&#65533;&#1154;&#65533;;&#65533;q&#65533;&#65533;&#65533;S^&#65533;d/&#65533;j&#65533; e&#65533;&#65533;&#65533;;7&#65533;5zP&#65533;&#65533;
&#65533;2&#65533;q&#65533;&#65533;&#65533;&#65533;&#65533;&#65533;6&#65533;@P&#65533;Q&#65533;&#65533;Be&#65533;K&#65533;1])r&#65533;!A&#65533;&#65533;&#65533;&#65533;0!&#65533;&#65533;g&#65533;&#65533;yOK&#65533;q BA&#65533;&#962;&#65533;1P&#65533;&#65533;j&#65533;5&#65533;&#65533;&#65533;&#65533;&#65533;wu&#65533;&#65533;8&#65533;P~n&#65533;&#65533;_&#65533;&#65533;A&#65533;(&#65533;&#65533;&#65533;^&#65533;&#65533;&#867;r[Iu&#147;&#65533;g#b&#65533;A&#65533;5&#65533;E"j&#65533; n&#65533;&#65533;S&#65533;,&#65533;j@>%&#65533;"&#65533;&#35367;&#65533;7&#65533;f&#65533;L&#65533;;&#65533;.&#65533;&#65533;&#65533;&#65533;&#65533;&#65533;/1&#65533;`db&#232;&#65533;Yht&#65533;&#65533;&#65533;aN&#65533;z&#65533;#d&#65533;	@&#65533;"`&#65533;:x&#65533;0&#1923;&#65533;!&#65533;:&#65533;&#65533;&#1414;t	&#65533;&#65533;@&#65533;	| &#65533;&#65533;&#65533;&#65533;&#65533;&#65533;&#65533;&#65533;&#65533;y0&#65533;9>'&#65533;/&#65533;&#65533;&#65533;V&#65533;&{&#65533;ke*&#65533;|&#65533;&#65533;D@Mp~	"&#65533;&#65533;&#65533;&#65533;&#65533;)&#65533;@&#65533;J6&#65533;&#65533;&#65533;&#65533;&#65533;A &#65533;&#65533;&#65533;'= cM&#65533;&#65533; &#65533;t|&#65533;&#65533;)d!d&#65533;&#65533;&#65533;&#65533;10p&#65533;&#65533;&#65533;P@&#65533;&#65533;4 &#65533;v&#65533;ZX&#65533;&#65533;,&#65533;%&#65533;		Q]e+>&#65533;&#65533;b&#65533;0&#65533;&#65533;d&#65533;&#65533;&#65533;&#65533;&#65533;&#65533;&#65533;hA&#65533; &#65533;d5i&#65533; xe&#65533;.&#65533;n&#65533;&#65533;Q&#65533;GldL&#65533;EH&#65533;&#65533;+&#65533;t;n&#1654;&#65533;&#65533;
<`&#65533; Z&#65533;)S&#65533;4&#65533;d>&#150;&#65533;
&#65533;9&#65533;(I&#65533;q&#65533;&#65533;7&#65533;p&#65533;:&#449;t&#65533; V@&#65533;b0&#65533;^u@&#65533;&#65533;&#65533;&#65533;&#65533;v&#65533;&#65533;Z&#65533;&#65533;=&#65533;&#65533; )4.&#65533;&#65533;a&#65533;av&#65533;&#65533;	&#65533;!&#65533;&#65533;B  &&#65533;	&#65533;@ &#65533;*&#65533;6`l m`G&#65533;7&#65533;Np>&#65533;X&#65533;*&#65533;C&#65533;Y0fPD " D D&#65533;F&#65533;pa&#65533;@&#65533;N=j!	/&#65533;&#65533;#4&#65533;&#65533;	&#65533;	)&#65533;T<&#65533;&#65533;>&#65533;&#65533;&#65533;c;&#65533;&#65533;&#65533;&#65533;&#65533;&#65533;:&#65533;&#65533;;@&#65533;&#1676;&#65533;&#65533;&#65533;Z#n^&#65533;&#65533;&#65533;
&#65533;TVi&#65533;n&#65533;e#&#65533;&#65533;&#65533; &#65533;&#65533;%&#65533;@&#65533;@#&#165;<&#65533;&#65533;&#65533;/&#65533;8&#65533; &#65533; &#65533; 6 &#65533;&#65533;&#65533;X&#65533;*&#65533;#&#65533;&#65533;&#65533;&#65533;>A&#65533;2G&#65533;&#65533;&#65533;&#65533;5R&#65533;U&#65533;l&#65533;(&#65533;&#65533;T&#65533;~-.&#65533;G&#65533;&#817;&#65533;A&#65533;4&#65533;&#65533;B&#65533;&#65533;&#65533;!&#65533;-p&#1963;$&#65533;&#65533;'>
	f&#65533;&#65533;&#65533;/&#65533;&#65533;y&#65533;&&#65533;
&#65533;o&#65533;D&#65533;&#65533;&#65533;&#65533;&#65533;&#65533;dHFq,&#65533;E&#65533;-&#65533;&#65533;&#65533;rT&#65533;,&#65533;/&#65533;&#1116;&#65533;&#65533;&#65533; &#10670;:@L&#65533;&#65533;U&#65533;&#65533;2&#65533;U6"0&#65533;&#65533; &#65533;&#65533;&#65533;&#65533;`&#65533;X&#65533;&#65533;a&#65533;*0&#65533; (0&#65533;&#65533; &#65533;&#65533;@4 &#65533;&#65533;*&#65533;&#65533;`&#65533;&#1408;#&#65533;#=&#65533;&#65533;&#65533;$&#65533;$=&#65533;>r J&#65533;?a&#65533;&#65533;&#65533;a&7&#65533; dPp&#65533;&#65533;G&#65533;v&#65533; &#65533; <&#65533;&#65533;&#65533; &#65533;Vn({&#65533;#&#65533;:&#65533;&#65533;q B >B&#65533;D$&#65533;&#65533; &#65533;C+&#1997;+u&#65533;+/&&#65533;@n&#65533;&#65533;&#65533;n%&#65533;&#65533;t@&#65533;&#65533;(&#65533;&#65533;&&#65533;&#65533;z&#65533;&#65533;@ r&#65533;&#65533;&#65533;`|&#65533;&#1104;&#65533;t&#65533;GxN	&#65533;&#65533;&#65533;&#65533;\` .&#65533;0	s&#65533;)*&#65533;"&#65533;.&#65533;#FM&#65533;"&#65533;@(*&#65533;!&#65533;$ &#65533;!LdM&#65533;&#65533;@&#65533;B`&#65533;|&#65533;.A&#65533; =b&#65533;=&#65533;aC&#186;t&#65533;=&#1283;)~&#65533;&#1612;&#65533;N&#65533;D&#65533;&#65533;&#65533;&#65533;V&#65533;&#65533;&#65533;Vv&#65533;&#65533;&#65533;&#65533;&#65533;T&#65533;&#65533;&#65533;l&#65533;&#65533;Ha.&#65533;&#65533;&#65533; ,&#65533;E&#65533;&&#65533;&&#65533;r&#65533;Q0&#65533;&#65533;&#65533;&#65533;s& &&#65533;O&#65533;&#65533;&#65533;1L!.&#65533;/D8&#65533;U&#65533;,&#394;&#65533;&#65533;&#65533; =&#65533; `&#65533;&#65533;|&#65533;#&#65533;&#65533;&#65533;! &#65533;`!%.r&#65533;(&#65533;&#65533;&#65533;&#65533;&#65533;r@a&#65533;0!D &#65533;#&#1504; <&#65533;B&#65533;&#65533;B=&#65533;.<&#65533;&#65533;C Up&#65533;!(a&#65533;&#65533;>&#65533;BW&#65533;&#65533;p&#65533;|&#65533;&#65533;L#<H&#65533;,&#611;&#65533;&#65533;&#65533;!&#65533;&#65533;&#65533;)&#65533; &#65533;&#65533;P&#65533;P&#65533;j&#65533;2I&#65533;2&#65533;2I&#65533;A+&#65533;a!] &#65533;&#547;=&#1155;&#65533;.B&#65533;&#65533;&#65533;&#65533;r&#65533;N&#65533;0D F@&#65533;&#65533;&#65533;t&#65533;&#65533;NL0h&#65533;&#65533;&#65533;&#65533;&#65533;&#65533;&#65533;0&#65533;1BO&#1090;w&#65533;&%&#65533;FM&#65533;&#65533;2=&#65533;&#65533;HT
&#65533;HD&#65533;M&#65533;&#65533;(&#65533;&#65533;&#65533;Z&#65533;b&#65533;&#65533;&#65533;G&#65533;&H\&#65533;&#65533;&#65533;L1&#65533;&#65533;&#65533;&#65533;Jb&#65533;6JN&#65533;+&#65533;Jj&<&#65533;&#65533;&#65533;&#65533;7^`&#65533;&#65533;&#65533;&#65533;D>&#65533;&#65533; &#65533;&#65533;F&#65533;&#65533;W#,X&#65533;&#65533;&#65533;|&#65533;F&#65533;)*R&#65533;F&#65533;tY?h4@&#65533;`&#65533; A<?&#65533;0&#65533;&#65533;(&#65533;&#65533;B`c6$&#65533;P@(X&#65533;!&#65533;&#65533;&#65533;<`&#65533;&#65533; 2&#65533;C`a&#65533;&#65533; &#65533;&#65533;B&#65533;l!&#65533;##  F F&#65533;<&#65533;&#65533;&#65533;Vr$3&#65533;%1&#65533;a;&#65533;F&#65533;b&#65533;aDk&#65533;&#65533;&#65533;a&#65533;#&#65533;&#65533;%&#65533;b&#65533;&#65533;aC&#65533;&#65533;zt &#65533;( ?&#65533;&#65533;)9JH%PDb &#65533;j&#65533;&#65533;&#65533;t+&#65533;+&#65533;&#65533;o6&#65533;a &#65533;)ua3@&#65533;LqD&#65533;*7j&#65533;&#65533;&#65533;A&#65533;&#65533;L&#65533;&#65533;&#65533;&#65533;&#65533;&#3388;e#&#65533;&#65533;0&#65533;&#65533;&#65533;&#65533;&#65533;g&#65533;,&#65533;&#65533;O12&#65533;	&#65533;7&#65533;O9m&#65533;01hb&#65533;&#65533;&#65533;.&#65533;B&#65533;jF&#65533; 8 &p&#65533;Uc&#65533;&#65533;&#65533;&#65533;&#65533;&#65533;&#65533;R&#65533;aE<&#65533;&#65533;.&#65533;g=&#65533;&#65533;&#65533;#@L"&#65533;"&#65533;&#65533;)zx>&#65533;&#65533;&#65533;&#65533;D7&#65533;&#65533;e &#65533;&#65533;&#65533;&#65533;1&#65533;`&#65533;d4&#65533;&#65533;&#65533;&#65533;!rj,!h/&#28980;&#65533;F&#65533;X&#65533;vw}f3&#65533;&#65533;&#2022;&#65533; &#65533;&#65533;&#65533;u&#65533;dB\EVP&#65533;d&#65533;&#65533;"&#65533;o&#65533;&#65533; &#65533;a&#65533;a&#65533;a&#65533; ~T^&#65533;^&#65533;&#65533;&#65533;&#65533;&#65533;#&#65533;a" `a&#65533;Z&#65533;`&#65533;&&#65533;=&#65533;b&#65533;0&#65533;B?&#65533;bm&#65533;b?&#65533;&&#65533;a.vAp&#65533;&#65533;B&#65533;%K2J@F&#65533;&#65533;<&#65533;>t4?JH{&#65533;G&#65533;*&#65533;&#65533;:n&#65533;&#65533;J&#65533;&#65533;&#65533;&#65533;B@I&#65533;&#65533;&#65533;&#65533;4n &#65533;&#65533;&#65533;&#65533;&#65533;&#65533;j  -V&#65533;&#65533;&#65533;&#65533;Xd&#65533;Z&#65533;9pa&#65533;@H&#65533;Vd&#65533; X&#65533;&#65533; 0y&#65533;R&#65533;*&#65533;&#65533;0&#65533;"m&#65533;8&#65533;]`&#65533;&#65533; &#65533;0&#65533;&#65533;&9&#65533;O&#65533;t&#65533;Fm&#65533;6&#65533;(&#65533;&#65533;&#65533; `, &#65533; &#65533;&#65533;FKg&#65533;(&#65533; &#65533;&#65533;b&#65533;cE,&#65533;&#65533;|&#65533;&#1476;&#65533;4&#65533;c&#65533;&#49666;17&#65533;d7&#65533;&#65533;Y8&#65533;/9eb7&#65533;U&#65533;!&#65533;&#65533;&#1574;&#65533;&#65533;&#65533;b&#65533;&#65533;A&#65533;)&#65533;Xg&#65533;PJ( Jh;&#65533;&#65533;&#65533;O&#65533;&#65533;&#65533;&#65533;d &#65533;&#65533;Q"&#534;/B&#65533;CP&#65533;*&#65533;V2\C&#65533;|&#65533;jA&#65533;&#65533;v&#65533;
2Xx;&#65533;&#65533;&#65533;@&#65533;w&/'!&#65533;D`vr&#65533;&#65533;p&#65533;D &QrC&#65533;cC&#65533;b&#65533;YU&#65533;#C&#65533;D3&#65533;z&#65533;A&#65533;Cr&#65533;7&#65533;&#65533;e&#65533;&#65533;O+&#65533;&#65533;p&#65533;&#65533;&#65533;&#65533;&#65533;&#65533;r*#&#65533;jN&#65533;:&#65533;p &#65533;&#65533;gIXh&#65533;&#65533;I&#65533;TI&#65533;&#65533;)&#65533;&#65533;n@&#65533;V&#65533;&#65533;~&#65533;0 &#65533;BD/$dD> L.&#65533;x&#65533;&#65533;R a&#65533;@x&#65533;n&#65533;/0`~A&#65533;&#1557;M&#65533;b&#65533;&#65533;&#65533;O&#65533;tm&#65533;6&#65533;&#65533;O&#65533;S1-1nY&#65533;(o <M&#65533;5&#65533;O&#65533;1%&#65533;&#65533;&#65533;&#65533;&#65533;:B&#65533;a&#65533;6&#65533;o&#65533;H&#65533;8I&#65533;Dp 	J&#65533;&#65533;J&#65533;2_&#65533;&#65533;5F&#65533;&#65533;c&#65533;&#65533;&#65533;&#65533;
5
"K&#65533;&#65533;&#65533;&#65533;&#65533;&#65533;fE&#65533;%`"&p&#65533;Uq&#65533;3&#65533;&#65533;7&#65533;&#65533;&#65533;jN&#65533;&#65533; X&#65533;Y&#65533;j&#531;v&#65533;X={*&#65533;&#65533;R*&#65533;FX&#65533;&#65533;M&#65533;D&#65533;$
={&#65533;&#65533;!$0&#65533;o&#65533;P (^&#65533;B  &#65533;A&#65533; n &#65533;&#65533;c^T"&#65533;&#65533;&#65533;&#65533;&#65533;&#65533;&#65533;acmP&#65533;&#65533;&#65533;4A &#901;pAK&#65533;&#65533;;7G&#65533;&#65533;&#65533;&#65533;&#65533;B?&#65533;l&#65533;v`&#65533;&#65533;!$C&#65533;bm&#65533;&#65533;&#65533;@&#65533;&#65533;pH&#65533;&#65533;&#65533;[&#65533;&#65533;&#65533;e&#65533;*=&#65533;&#65533;m&#1441;mv+)Ph&#65533;&#65533;&#65533;&#65533;f&#65533;&#65533;bL&#65533;&#65533;&#65533;&#65533;x&#535;&#65533;&#65533;u(D7L&#1084;	&#65533;5
Z:&#65533;dY&&#65533;&#65533;`Z&#65533;&#65533;&#65533;lg NEai&#65533;0#&#65533;&#65533;t1q<1y&#65533;07`&#65533;&#65533;!&#65533;&#738;&#65533;&#65533;b&#65533;&#65533;b&#65533;&#65533;&#65533;&#65533;&#65533;W&#65533;&#65533;@G\H\&#65533; &#538;)&#65533;E&#65533;&#65533;@{&#65533;C~&#65533; ZZ&#65533;@&#65533;&#65533;&#65533;&#1419;&#65533;ZEn&#65533;4&#65533;&#65533;&#65533;T&#65533;+p&#65533;&#65533;30@N&#65533;1n&#65533;Zl&#65533;&#65533;+YLD&#65533;o&#65533;&#65533;&#65533;&#65533;&#65533;(&#65533; &#65533;b0&#65533;&#65533;G&#65533; \&#65533;P&#65533;&#65533;&#65533;&#65533;&#65533;&#521;&#65533;&#65533;&#65533;B,&#65533;++b<&#65533;&#65533;b&#147;<&#65533;&#65533;x&#65533;l&#65533;&#65533;&#65533;!D&#65533;ArE&#65533;x&#65533;&#65533;&#65533; 6 A&#65533;&#65533;&#65533;<&#65533;:&#25924;&#65533;	&#65533;5 &#65533;;$&#65533;A&#65533;`&#65533;!&#65533;)&#65533;&#65533;a}&#65533;h&#65533;l&#65533;PAc&#65533;a	6`&#65533;M&#65533;&#65533;&#65533;&#65533;&#65533;;%&#65533;%m r&#65533;v&#65533;v G&#65533;&?&#65533;(&#65533;h`F[&#65533;T&#65533;&#65533;&#65533;G&#400;&#65533;&#65533;0H&#65533;&#65533;&#65533;C&#65533;&#65533;Z$&#65533;2+':JS8&#65533;&#65533;&#65533;:&#65533;:"&#65533;K&#65533;Ro&#65533;|i0&#65533;CIj&#65533;&#65533;j&#65533;Bx 	&#65533;&#65533;T`&#65533;&#65533;&#65533;U &#65533;&#65533;h N&#65533;A.@&#65533;I&#65533;&#65533;&#65533;&#65533;&#65533;w|Oo\&#65533;}&#65533;&#65533;&#65533;&#65533;&#65533;PCm,&#65533;&#65533;$&#65533;&#65533;%&#65533;@Q-&#65533;&#65533;&#65533;&#65533;&#65533;&#65533;&#65533;!H>B&#65533;&#65533;%&#292;8&#65533;GX&#65533;&#65533;b&#65533;&#65533;SY6<&#65533;4&#65533;Jbp&#65533;&#65533;J&#65533;s7C'h&#65533;^B&#65533;<&#65533;&#65533;y&#65533;&#65533;ZLG&#65533;k%&#65533;
b&#65533;&#65533;9&#65533;"&#65533;&#64731;&#65533;&#65533;S+&#65533;&#65533;&#65533;Y&#65533;&#65533;M&#65533;&#65533;"/x%&#65533;g&#65533;j&#65533;&#65533;&#65533;,&#65533;&#65533;J&#65533;:&#65533;|-" &#65533;	@n/H&#65533;,Y&#65533;>&#65533;! (&#65533;2&#65533;v&#65533;=&#65533;
/	&#65533;=&&#65533;]&#65533;&#65533; l&#65533;&#65533;]&#65533;(!&#65533;&#65533;&#65533;=T&#65533;=&#539; (VU!\`&#544;#C&#65533;&#65533;9Ec&#65533;,&#65533;&#65533;&#65533;&#38753;&#65533;r&#65533;&#65533;5&#65533;)&#65533;&#65533;:x&#65533;&#65533;&#65533;I&#65533;2i&#65533;&#65533;h&#65533;&#65533;%&#65533;&#65533;"2&#65533;~=&#291;|&#65533;R&#65533;&#65533;&#65533;&#65533;CZ&L&#65533;S&#1952;&#65533;~&#65533;B &#65533;&#65533;;!C&#65533;&#65533;&#132;&#65533;&#65533;&#65533;&#65533;M0&#65533;H&#65533;&#65533;&#331;3j&#65533;&#561;&#65533;G&#65533;&#65533;&#65533;&#65533;&#65533;Wid&#400;.6&#65533;tQiCE&#65533;&#65533;&#65533;1&#65533;&#65533;o&#65533;&#65533;&#65533;>V$&#65533;&#65533;*f&#1063;'P&#65533;&#65533;&#65533;&#65533;'&#225;&#65533;&#65533;6q&#65533;A8L&#65533;&#65533;&#65533;E&#65533;@&#65533;&#65533;&#65533;*&#65533;&#65533;&#65533;wt&#65533;c&#65533;&#65533;
&#65533;&#65533;&#65533;A&#65533;D!ktaXH&#65533;&#65533;@4(&#65533;&#65533;?&#65533;&#65533;&#65533;&#65533;&#65533;;&#65533;&#65533;i&#65533;/&#65533;*2&#253;&#65533;0&#65533;'&#65533;_&#65533;i&&#1451;&#65533;)&#65533;EBAO'M&#65533;&#65533;#&#65533;&#65533;&#65533;_&#65533;&#65533;M&#65533;&#65533;&#65533;&#1784;s&#47037; &#65533;{0&#65533;&#65533;&#65533;&#398;<b&#65533;&#65533;f&#65533;&#65533;4dV&#65533;`&#65533;&#65533;&#65533;&#65533;m@9&#65533;pG&#65533;w&#65533;Q&#65533;	&#65533;&#65533;&#65533;&#1514;&#65533;&#65533;]6L&#65533;&#65533;az&#65533;&#65533;]66&#65533;IR&#1595;&#65533;P&#65533;&#65533;KP&#65533;&#65533;!&#65533;&#65533;BX#B#&#65533;&#65533;&#65533;O&#65533;&#65533;&#65533;&#65533;IMKlP&#65533;'&#65533;$&#65533;&#65533;&#65533;P&#1160;%&#65533;&#65533;&#65533;&#65533;3&#65533;6&#65533;*l&#65533;"CP2xc&#65533;&#65533;;C&#65533;&#65533;
Y&#65533;&#65533;#Y&#65533;Lt&#65533;G&#65533;&#65533;c&#65533;j!&#65533;&#65533;&#65533;&#1793;&#65533;ZT&#1937;M6&#65533;0&#65533;&#65533;?j&#65533;&#65533;&#65533;;&#65533; b"&#65533;&#65533;A-o&#65533;&#65533;&#65533;>&#65533; 
&#1240;&#65533;
&#65533;&#777;C&#65533;&#65533;a2 &#1244;o&#65533;@@	#&#65533; &#65533;1` E@Q <&#65533;D&#65533;&#65533;&#65533;&#65533;e&#65533;&#65533;&#65533;D&#65533;I&#65533;&#65533;L&#65533;2U"mJ&#65533;:QP&#65533;S}&#65533;&#65533;&#65533;S!&#65533;jO&#65533;&#65533;v&#65533;2&#65533;1&#65533;&#65533;&#65533;HQb&#65533;%&#65533;&#65533;?=&#65533;&#65533;%&#1312;3&#65533;Q?RP&#65533;&#65533;&#65533;&#65533;<lc&#65533;0&#65533;&#65533;?&#65533;&#65533;&#65533;_&#65533;&#65533;&#65533;_=&#65533;&#65533;TUHf&#65533;c&#65533;&#65533;&#65533;&#65533;D&#65533;&#65533; C&#65533;&#65533;]&#65533;&#65533;D&#65533;F&#65533;&#65533;Vk&#65533;>&#65533;&#65533;nH&#65533;`&#65533;l&#65533;a&#65533;&#65533;&#65533;Wl&#65533;&#65533;9&#272;&#65533;u&#65533;\2&#65533;Y'2&#544;@&#65533;'Tg]-&#65533;&#65533;&#65533;>&#65533;&#65533;T &#65533;`&#65533;&#65533;z&#1506;y&#65533;V&#65533;H&#65533;&#65533;&#65533;'&#65533;4R&#65533;&&#65533;<&#65533;I&#65533;l&#65533;&#65533;&#65533;2&#65533;?&#65533;&#65533;&#65533;&#65533;"&#65533;aQR&#65533;&#65533;C	%"&#65533;&#65533; >\&#65533;G&#65533;"|bCM"$R&#65533;S&#65533;&#65533;O3&#65533; &#65533;C&#65533;&#65533;&#65533;C&#65533;&#65533;&#206;&#65533;&#65533;&#65533;!0&#65533;&#21768;&#65533;&#65533;:&#65533; &#65533;&#65533;D>&#65533;;!&#65533;&#1273;&#65533;&#65533;&#65533;&#65533;C&#65533;&#65533;&#65533;&#65533;>&#65533;A@,$&#65533; 	&#65533;M&#65533;As&#65533;|&#65533;g|"&#65533;&#65533;	8&#65533;&#65533;&#65533;&#65533;a&#65533;w&#65533;&#65533;&#65533;&#65533;&#65533;&#65533;&#65533;&#65533;?`&#65533;&#65533;b,&#65533;&#65533;yZKa_&#65533;&#65533;o&#65533;5&#65533;_NH&#65533;&#65533;@&#65533;GW&#65533;TO&#65533;!&#65533;&#65533;&#65533;&#65533;&#65533;&#65533;&#65533;&#65533;&#65533;&#65533;L&#65533;&#65533;a&#65533;FX&#65533;i,&#65533;&#65533;&#65533;&#1824;L8&#65533;&#65533;&#65533;(j"&#65533;&#65533;G-2&#65533;r&#65533;&#65533;3&#65533;Kgr&#65533;&#65533; &#65533;8&#65533;
WN;&#65533;LC22&#65533;B&#65533;&#65533;&#65533;&#65533;&#65533;]&#65533;C6&#65533;`x&#65533;Aq&#65533;*&#65533;q&#65533;&#65533;(i&#684;2&#65533;,&#65533;H&#65533;"!0&#65533;&#65533;&#65533;&#65533;&2
&#65533;&#1539;6&#65533;&#65533;@##(H!fG&#65533;;&#65533;[&#65533;:`<H&#65533;8P&#65533;f8Ep &#65533;o&#65533;&#1461;^&#65533;3v&#65533;&#65533;w&#65533;&#65533;&#65533;5"DI`&#65533;!hP&#65533;p4&#65533;&#65533;X&#65533; &#65533;&#65533; >&#65533;@[&#65533;Z&#1682; 6&#65533;Q&#65533;%5&#65533;&#65533;&#65533;&#65533;4&#65533;&#65533; :`E(&#65533;&#65533;c-&#1028;d&#65533;&#65533;&#1568;&#65533;&#65533;&#65533;!&#65533;3&#65533;H]*R&#65533;&#65533;&#65533;$w(1&#65533;f&#65533;&#65533;)&#65533;KlIJ&#180;&#65533;E&#65533;y8/&#65533;	&#65533;E&#65533;P&#65533;6
\K_$&#65533;&#65533;&#65533;&#65533;d&#65533;&#65533;&#65533;V&#65533;*@&#65533;!&#65533;&#65533;&#65533;|0!&#65533; Q&#65533;C  ,&#65533;'PD&#65533;`&#65533;&#65533;91&#65533;Q{a&#65533;J&#65533;&#1490;K&#65533;@|&#65533;&#65533;M4&#65533;&#65533;&#65533;
*&#65533;&#65533;&#65533;bD&#65533;<&#65533;V&#65533;{G&&#1073;X 4&#65533;&#65533;&#65533;R&#65533;'&#65533;&#65533;&#65533;8&#65533;%&#65533; &#65533;!pi-&#65533;&#65533;C&#65533;p&#65533;X&#65533;&#65533;&#65533;&#65533;E&#65533;
&#65533;+/&#65533;&#65533;F&#65533;B&#174;^&#65533;qC&#65533;i<b/&#65533;&#65533;g&#65533;&#65533;&#65533;!&#65533;&#65533;&#65533;hv&#528;C|&#65533;)&#65533;j?&#65533;J&#1458;rj!E&#65533;&#65533;&#65533;T&#65533;&#65533;&#65533;@r&#65533;h&#65533;&#65533;(&#65533;&#65533;&#65533;dG'&#65533;B,&#65533;&#65533;O8@o&#65533;&#65533;z&#65533;&#65533;4%Lf0&#65533;&#65533;fT&#65533;bI@.4&#65533;&#65533;&#65533;"j6X&#65533;A3>&#65533;B{&#65533;'5&#65533;M&#65533;&#65533;!&#65533;Z&#65533;&#65533;&#65533;&#65533;&#65533;f&#65533;&#65533;&#65533;&#65533; 4&#65533;&#65533;*&#65533;&#65533;&#65533;&#65533;PBQ\&#65533;&#65533;&#65533;9&#65533;tiI&#65533;L&#65533;;wL&#65533;dNJ&#65533;|&#65533;&#65533;&#65533;t&#65533;&#389;&#65533;&#65533;Z&#65533;F&#65533;U&#65533;&#65533;B>&#65533;&#65533;X0N&#65533;&#65533;&#65533;S&#65533;&#65533;M?&#65533;l&#65533;;&#65533;&#65533;`:v&#65533;t&#65533;&#65533;$ fMpk&#65533;&#65533;&#65533;&#65533;	T%-&#65533;C*q&#65533;&#65533;T&#65533;#|&#65533;CW&#65533;&#65533;&#65533;&#65533;;&#65533;E&#65533;H?&#65533;,,X&#65533;D&#1152;&#65533;&#65533;&#65533;&#65533;(&#65533;&#65533;&#580;&#65533;!=&#65533;&#65533;	N&#65533;j&#65533;&J&#65533;&#65533;&#65533;&#144;nU[&#1537;&#65533;&#65533;&#65533;&#65533;&#65533;_&#65533;&#65533;&#65533;&#65533;
&#65533;&#65533;&#65533;&#65533;x`&#65533;b:K=&#65533;&#65533;&#65533;&#65533;Q	&#65533;&#65533;\&#65533;C&#65533;t&#65533;&#65533;&#65533;X'KYXU&#65533;&#65533;"q#&#65533;&#65533;&#65533;&#65533;&#65533;%&#65533;&#65533;&#65533;dH&#480;@&#65533;)&#1683;!&#65533;AT&#65533;PPW&#65533;&#65533;n1&#65533;&#65533;&#65533;?&#65533;&#65533;&#65533;&#65533;&#65533;hB<&#65533;i3&#65533;&#65533;l&#65533;n&#65533;{@j&#650;&#65533;%(.:;&#65533;V&#65533;U&#65533;!L;&#65533;Z'Bh+&#65533;!v&#65533;5&#65533;&#65533;i&#65533;&#65533;Z&#65533;D&#65533;&#65533;&#65533;&#65533;A&#65533;&#65533;m#p&#65533;&#65533;q&#65533;&#65533;4n	d&#65533;\&#65533;z&#65533;r!`CG&#65533;&#65533;8	JV&#65533;&#65533;?&#285;&#65533;,HiK&#65533;&#65533;&#59035;&#65533;9&#65533;5itxA&#65533;D&#65533;;&#1824;&#65533;&#65533;&#65533;6v_n&#65533;V&#65533;&#65533;&#65533;N&#65533;&#65533;
h&#65533;P&#65533;&#65533;&#65533;s&#65533;a&#65533;wr!A&#65533;&#65533;&#65533;&#65533;k&#65533;S%&#65533;&#65533;H2&#65533;&#65533;&#65533;&#65533;h&#65533;q	&#65533;&#65533;+&#65533;*&#65533;&#65533;Y&#65533;F&#65533;G&#65533;&#65533;0d&#65533;&#65533;&#65533;&#65533;b&#1880;">Fis&#65533;t&#65533;&#65533;&#65533;&#65533;+7&#385;1d&#65533;oI+&#65533;&#65533;&#65533;>&#65533;G&#65533;&#65533;&#65533;&#42112;[H&#65533;&#65533;`&#65533;+ &#65533;&#65533;&#65533;e|&#65533; ^$&#65533;&#65533;&#65533;`&#65533;&#65533;Tu"&#65533; &#65533;&#65533;&#65533;C&#65533;&#65533;#&#65533;[&#65533;E&#65533;G&#65533;S$(z&#65533;&#65533;&#65533;&#65533;&#1946;d$&#65533;&#65533;$2&#65533;&#65533;&#65533;&#65533;&#65533;`&#65533;?&#65533;&#65533;h! !|&#65533; (&wi&#65533;1<C&#65533;@4&#65533;&#65533;&#65533;m<&#65533;Z&#65533;&#65533;&#65533;Xt`&#65533;;&#65533;&#65533;H&#65533;&#65533;K&#65533;f&#65533; %&#65533;;&#65533;035&#65533;&#65533;&#65533;&#65533;pD	p&#65533;
M&#50823;&#65533;(&#65533;f&#65533;"&#65533;&#65533;&#65533;&#65533;4&#65533;
Vh&#65533;&#65533;&#65533;&#65533;*&#65533;_&#65533;&#65533;&#65533;&#65533;  &#65533;&#1837;K.y&#65533;&#65533;&#65533;&#65533;&#65533;4&#65533;+&#65533;;JY&#65533;\&#65533;'2&#65533;)m&#65533;!>&#65533;&#1167;&#65533;4&#65533;&#65533;&#65533;!&#65533;&#65533;&#65533;'&#65533;Sp&#65533;&#65533; W;&#65533;&#65533;M&#65533;u1`	&#65533;P&#65533;0&#65533;\&#65533;&#65533;p&#65533;&#65533;w&#65533;q&#65533;&#65533;qe=&#65533;=r &#65533;&#65533;&#65533;&#65533;&#65533;L&#65533;y&#65533;a&#65533;&#65533;&#65533;>v&#65533;C&#65533;&#65533;*v UY&#1408;&#65533;qs&#65533; X&#65533;&#65533;c9B2&#65533;B"&#65533;t3&#65533;FhP(TT&#65533;J&#65533;$p&#65533;AsEERZGqr2&#65533;Q+t&#65533;&#65533;jXu&#65533;Bp	4 &#65533;&#65533;+&#65533;&#65533;Q&#65533;L&#65533;w&#65533;&#65533;|HP&#65533;&#65533;v0&#65533;&#65533;&#65533;hz&#65533;r&#65533;(&#65533;y&#65533;Q&#1237;&#65533;3O&#65533; &#65533;p-&#65533;&#65533;B&#65533;&#65533;7P9zD&#65533;H&#65533;&#65533;zY&#65533;&#65533;&#65533;4&#65533;&#65533;&#65533; 	r{s&#65533;&#65533;%"O&#65533;H&#65533;4"7&#65533;`K &#65533;&#65533;	&#65533;&#65533;
&#65533;AO&#65533;\|  s&#65533;&#65533;&#65533;&#65533;&#65533;&#65533;5&#65533;&#65533;&#65533;smZ&#65533;m:&#65533;
N&#65533;%&#65533;CRb&#65533;`9&#1829;LN&#65533;m&#65533;&#65533;]&#65533;&#65533;]&#65533;s&#65533;&#65533;An&#65533;&&#65533;I
&#65533;F&#65533;a&#65533;2&#65533;&#65533;'&#65533;p}`&#577;&#65533;&#65533;&#65533;84&#65533; Z!&#65533;RA)}&#65533;D %&#65533;EI>&#65533;=Y>1&#65533; G&#65533;&#65533;,w0&#65533;rQFJ&#65533;r&#65533;&#65533;&#65533;N &#65533;&#65533;&#65533;Z&#65533;e&#65533;q&#65533;&#65533;Y&#65533;0 &#65533;&#65533;R
f$A&#65533;&#65533;&#65533;&#65533;XnQ24x&#65533;cP&#65533;cX&#65533;&#65533;&#1093;&#65533;U&#65533;_\&#65533;2&#65533;0&#65533;S&#65533;*&#65533;:U&#65533;ZXR&#65533;.{&#65533;Sp&#65533;fA&#65533;&#65533;Uu7w`&#65533;('&#65533;&#1104;tY&#65533;&#65533;0&#65533;1&#65533;&#65533;s&#65533;hV&#65533;&#65533;@&#65533;@ 80v5N&#65533;&#65533;&#65533;,B&#65533;;&#65533;Q
&#65533;^;&#65533;-&#65533;z&#65533;sC&#65533;&#65533;H&#65533;&#65533;x&#520;&#65533;&#65533;& &#65533;@&#65533;&#65533;4j `&#65533; 	&#65533;z&#806;{&#65533;&#65533; &#65533;&#65533;|&#65533;U&#65533;&#65533;J6@	&#65533;&#65533;&#65533;v&#65533;&#65533;I&#65533;&#65533;&#65533;5&#65533;&#65533;	$r#&#65533;v8&#65533;8]&#65533;&#65533;n&#65533;h]Wb%&#65533;&#65533;&#65533;&#65533;&#65533;$Y2&#65533;&#65533;}S&#65533;&#1189;#&#1173;
&#65533;&#65533;o&#65533;w&&#65533;}&#65533;F&#65533;u&#65533;#&#65533;v&#65533;&#65533;;H(>&#65533;&#65533;2@ &#65533;&#1482;R@U&#65533;j&#65533;s&#65533;&#65533;&#65533;&#65533;&#65533;`&#65533;&#65533;(&#65533;&#65533;&#65533;&#65533;&#65533;?aJ&#65533; )gE&#65533;&#65533;%&#65533;*&#65533;&#65533;P1&#65533;ta`X&#65533;eRY&#65533;Y &#65533;>&#1620;f&#65533;&#65533;&#65533;G&#1473;H&#65533;f4jF&#65533;&#65533;&#65533;&#65533;(2IR&#65533;GeZY&#65533;&#65533; _7lx&#65533;&#65533;q&#65533;&#65533;&#65533;&#65533;&#65533;2E&#65533;&#65533;&#65533;w&#65533;JV&#65533;2+!I&#65533;j&#65533;D&#768;&#65533;&#65533;&#65533;&#65533;`WX'sb@&#65533;@ p&#65533;&#65533;&#65533;&#65533;iXi&#65533;c&#65533;G7P&#65533;I&#65533;&#65533;&#65533;i&#65533;AB&#65533;s&#65533;@ &#65533;X&#65533;&#65533;&#65533;|&#65533;a&#65533;x&#65533;&#65533;vN&#65533;&#65533;a&#65533;&#1937;&#65533;&#65533;&#65533;&#65533;7&#65533; &#65533;&#65533; &#65533;P&#65533;&#65533;"k&#65533;&#65533;4&#65533;&#65533;&#65533;|&#65533;&#65533;&#65533;0&#65533;&#65533;y7&#65533;z&#65533;&#65533;u}|&#65533;%&#65533;9]&#65533;&#65533;}/&#65533;%&#65533;%>T~&#65533;L&#65533;L&#65533;&#65533;n&#65533;GJ&#65533;9&#65533;&#65533;&#65533;X&#65533;&#65533;-&#65533;
&#65533;&#414;&#65533;&#65533;u&#1248;&#65533;w&#65533;&#65533;;`Z: QkE3A&#65533;&#65533;0)&#65533;&#65533;&#65533;kJ1&#672;z&#65533;&#65533;)A#&#65533;&#209;&#65533;&#65533;=&#65533;f&#65533;a&#65533;&#65533;k+-+A&#65533;&#65533;&#65533;&#65533;+)&#65533;tH&#65533;/$%&#17692;a!&#65533;AJ&#65533;&#65533;i&#65533;Y&#65533;x&#65533;0e&#65533;&#65533;F u&#65533;AG&#65533;&#65533;$u&#65533;&#65533;&#65533;sBP&#65533;T^IO&#65533;jXj&#65533;Tm&#65533;
&#65533;&#65533;&#65533;rpf&#65533;N4&#65533;w7&#65533;N&#65533;1&#65533;@Wd^&#65533;&#65533;&#65533;&#65533;&#65533;	&#1136;;&#65533; &#65533;Mw&#65533; &#65533;T&#65533;&#65533;xt&#65533;( &#65533;Pw` f&#65533;
&#65533;&#65533;i-C&#65533;y&#65533;&#65533;d=w&#65533;:&#65533;	&#65533;&#65533;&#65533;& &#65533;j&#65533;k&#65533;&#65533;&#65533;&#65533;P&#65533;@&#65533;@&#65533; {&#65533;v&#65533; &#65533;&#65533;&#65533;&#65533;&#65533;&#65533;@&#65533;&#65533;k&#65533;7&#65533;(&#65533;&#65533;p&#65533;*&#65533;&#65533;&#65533;	&#65533;`+&#65533;&#65533;|&#65533;"&#65533;&#65533;n/E%&#65533;&#65533;n&#65533;`L&#65533;u&#65533;A&#65533;Rf1nYP&#65533;&#65533;%&#65533;&#65533;%&#65533;&#65533;]&#65533;9F&#65533;$&#65533;&#65533;^&#65533;e-:C &#65533;0nB-!&#65533;:$t&#65533;&#65533;~&#65533;xwr&#65533;kbs&#65533;j&#65533;@4.&#65533; &#65533;`&#65533;&#65533;p&#65533;&#65533;V&#65533;O&#65533;&#65533;%*&#65533;&#65533;P&#65533;4&#65533;&#65533;J+oy+j&#65533;q&#65533;2&#65533;P&#65533;Ql&#65533;X&#65533;?4vfC&#65533;!&#65533;03&#65533;&#65533;O&#65533;r&#65533;uD	
!&#65533;L<9&#65533;4
&#65533;J$u<	0t+Z&#65533;2i(&#65533;&#65533;[9&#65533;&#65533;e&#65533;b&#65533;C&#65533;
[Z&#65533;u&#65533;1Hwx&#65533;r&#65533;1&#65533;&#65533;&#65533;
&#914;&#65533;{&#314;&#65533;<&#65533;&#65533;&#65533;&#65533;\&#65533;&#65533;uue2N&#65533;&#65533;wz&#65533;`	|j&#65533;h['&#65533;`&#65533;&#65533;&#65533;&#65533;&#65533;&#65533;
&#65533;f&#65533;M{q-&#65533;&#65533;&#65533;7`	|&#745;&#65533;&#65533;>0&#65533;&#65533;P&#65533;&#65533; &#65533;&#65533;`	&#65533;&#65533;&#65533;&#65533; 
{&#65533;T&#65533;&#65533;&#65533;&#65533;d&#65533;&#65533;&#65533;&#1337;+&#65533;&#832; &#65533;&#65533;&#65533;&#65533;&#65533;&#65533;&#65533;&#65533;&#65533;{&#65533;&#65533;&#65533;	&#65533;&#65533;7]2&#65533;&#65533;&#65533;L&#65533;&#65533;9ajn&#65533;&&#65533;&#65533;&#394;L&#65533;ln&#65533;&#65533;%&#65533;&#65533;9A&#65533;&#65533;&#65533;]70-&#65533;z&iD&#65533;&#65533;*&#1211;p'p&#65533;&#65533;(&#65533;%&#65533;w&#65533;&#65533;&#65533;`&#65533;&#65533;a&#65533;&#376;&#65533;&#65533;&#65533;&#65533; &#65533;&#65533;&#65533;&#65533;`j&#65533;&#65533;&#65533;r,&#65533;&#65533;&#65533;wl*g&#65533;C!Q&#65533;&#65533;&#65533;&#65533;#`&#65533;Y&#65533;g&#65533;?&#65533;V&#65533;&#65533;@&#65533;&#65533;d&#65533;&#65533;P&#65533;A]@-F&#65533;&#65533;&#65533;r&#65533;!&#65533;J&#65533;R&#65533;&#65533;3&#65533;+&#65533;&#65533;	&#65533;`f/&#65533;&#65533;&#65533;QL:r@@&#65533;B&#65533;&#65533;&#65533;A&#65533;u
&#65533;>&#65533;k&#65533;1CQzxF&#65533;&#65533;0&#65533;)&#65533;4&#65533;&#65533;V&#65533;U&#65533;i&#65533;V&#65533;&#65533;U&#65533;&#65533;&#65533;XLz&#65533;&#65533;W&#65533;aWt
&#65533;&#65533;`&#65533; &#65533;0&#65533;&#65533;a]&#65533;&#65533;&#65533;&#65533; <&#65533;&#65533;	&#65533;dX	&#65533;	{&#65533;HP&#65533;&#65533;&#65533;$&#461; K&#65533;&#65533;d&#65533;&#65533;&#65533;"S&#65533;JQ|% &#65533;<$&#65533;&#65533;&#65533;k&#65533;g!&#65533;B"&&#65533;&#65533;&#41388;R2&#65533;&#65533;&#65533;g&#65533;RPr	&#65533;&#65533;v&#65533;L&#65533;%&#65533;&#65533;&#65533;9&#65533;&#1245;&#65533;&#65533;F&#65533;^&#65533;&#65533;&#65533;7&#65533;&#65533;&#65533;!_~&#65533;&#65533;}&#65533;`	4&#65533;&&#65533;y&#65533;PS&#65533;Z&#65533;	8P&#65533;h1&#65533;g&#65533;SY&#65533;ca&#65533;&#65533;LQQ&#65533;0&#65533;&#1121;r&#65533;&#220;&#65533;78)U9&#65533;&#65533;P&#65533;&#65533;&#65533;dKg&#65533;&#65533;0! &#65533;&#65533;&#65533;&#65533;7&#65533;@@&#65533;O&#65533;=L&#65533;&#65533;;&#596;&#65533;&#65533;TA,&#65533;&#65533;&#65533;V;6;&#65533;&#65533;&#65533;&#65533;r&#65533;T&#65533;&#65533;&#65533;&#65533;.D&#65533;&#65533;&#65533;`&#65533;1&#65533;&#65533; &#65533;&#65533;&#65533;d&#65533;&#65533;&#19515;=&#65533;Q&#65533;7&#65533; &#65533;0h&#65533;bT@	h&#65533;&#65533;?]2W&#65533;&#65533;eK;t&#65533;A`&#65533;w&#65533;&#65533;f"&#65533;@&#65533;&#65533;&#1194;&#65533;&#65533;s^&#65533;a&#65533;&#65533;&#65533;&#65533;&#425; Ha&#65533;b&#65533;<&#65533;&#65533;_&#65533;&#65533;&#65533;Z&#538;&#65533;I`&#65533;&#65533;&#65533;&#65533;e&#1501;&#65533;7&#65533;&#65533;4^&#65533;k&#65533;&#65533;2 "&#65533;!&#65533;&#65533;&#65533;&#65533;:&#65533;`&#172;Q9&#65533;]& &#65533;&#65533;&#65533;&#65533;G&#65533;&#45548;&#65533;&#65533;L&#65533;4&#65533;&#65533;&#1593;&#65533;s&#65533;&#65533;A&#65533;0HfXi&#65533;u&#65533;8&#65533; %7&#65533;yd}3B`3%&#65533;'M&#65533;a&#65533;&#65533;&#65533;&#65533;n&#65533;&#65533;&#65533;&#65533;&#65533;&#65533;Q&#65533;&#65533;&#65533;a&#65533;&#65533;&#65533;?8YQJ=&#63266;&#65533;0&#65533;t&#65533;?&#65533;&#65533;&#65533;b&#65533;&#65533;t;&#65533;#5C&#65533;Tq&#65533;&#65533;&#65533;h&&#65533;+&#65533;d&#65533;B&#65533;B_&#65533;][&#65533;&#65533;&#65533;&#65533;e&#65533;"&#65533;&#65533;&#65533;@&#65533;&#65533;&#65533;	&#65533;&#65533; &#65533;&#65533;&#65533;&#65533;&#65533;cb&#65533;&#65533;&#65533;!&#65533;&#65533;&#65533;pE&#65533;	&#65533;&#65533;P4&#65533;:&#65533;&#65533;(`d&#65533;s&#65533;B&#65533;;t&#65533;'	p&#65533;&&#65533;6&#65533;f&#65533;0&#65533;&#65533;&#371;&#65533;&#65533;3&#65533;&#65533;&#11383;&#65533;&#65533;{A&#65533;&#65533;`&#65533;`	L\&#65533;&#65533;&#65533;&#65533;(z&#1720;&#65533;i&#65533;y&#65533;&#65533;
&#65533;!rs&#65533;"&#65533;&#65533;&#65533;!&#65533;Q&#65533;@I&#65533;4.&#65533;!&#65533;0&#65533;&#665;&#65533;&#65533;x9&#65533;&#65533;&#65533;&#65533;Cg!n&#65533;&#65533;]&#65533;%:00&#65533;9&#65533;&#65533;&#65533;Z&#65533;4&#65533;&#65533;_
&#65533;C&#65533;UG/&#65533;&#65533;M&#65533;&#65533;h_220`&#65533;&#65533;}4C &#65533;&#65533; |&#65533;`	&#65533;`W&#65533; p pP  &#65533;&#65533;&#65533;a&#65533;&#65533;&#65533;&#65533;&#65533;!&#65533; X	&#65533;&#65533; &#65533;?&#65533;&#65533;&#65533;&#65533;&#65533;&#65533;R&#65533;U&#65533;&#242;&#65533;c&#65533;f3&#65533;tTVf]&#65533;.1&#65533;t&#65533;&#65533;&#65533;1V&#65533;&#65533;.&#1778;R&#65533;&#65533;O)&#65533;-&#65533;F[!/&#65533;1B&4&#65533;P&#65533;*&#65533;B&#65533;&#65533;&#65533;<:&#65533;eI&#65533;3
&#65533;&#65533;f&#65533;&#65533;_u&#65533;&#65533;&#65533;K&#65533;&#65533;&#1167;&#65533; q
&#65533;&#65533;Q<&#65533;&#65533;6&#65533;&#65533;o\&#65533;j?&#65533;$0&#65533;&#65533;:&#1956;x&#1088;&#65533;Jm
1.&#65533; &M>&#58719;&#65533;&#65533;S&#65533;7 C&#65533;&#65533;Qs&#65533;&#65533;&#65533;C&#65533;h&#65533;&#65533;&#65533;&#583;%>8&#65533;'1&#65533;&#65533;&#65533;8&#65533;G&#65533;C44%!&#65533;.&#65533;&#65533;F&#65533;&#65533;&#65533;&#65533;G&#65533;e8J&#65533;%&#65533;&#65533;&#65533;&#1191;O&#65533;r&#65533;L&#65533;/&#65533;:n&#65533;3a&#388;D:B &#65533;&#65533;&#65533;&#2013;&#65533;&#65533;=&#65533;h&#65533;&#925;,&#65533;!&#65533;wI&#49128;:&#65533;al:&#65533;_&#65533;&#65533;&#1082;&#65533;/&#65533;w0&#65533;x&#65533;&#65533;!|&#65533;1&#65533;&#65533;&#65533;&#65533;&#65533;&#65533;`&#1663;V&#65533;(&#65533;&#65533;	C&#65533;B&#65533;B&#65533;&#65533;0>	&#65533;&#65533;&#65533;0R.&#65533;
&#65533;&#65533;&#65533;&#65533;fpR}&#65533;&#65533;k&#1585;e&#998;]&#65533;&#65533;&#65533;&#65533;.&#65533;&#65533;&#65533;&#65533;&#65533;&#65533;&#65533;&#65533;&#65533;&#65533;8o&#65533;m&#65533;&#65533;&#65533;l&#65533;Z3&#65533;0&#65533;&#65533;&#65533;&#65533;3&#65533;y&#65533;&#65533;,&#65533;1&#65533;V&#65533;&#65533;&#65533;&#65533;]&#65533; &#65533;&#65533;&#65533;&#65533;c&#65533;&#65533;&#65533;&#65533;j&#65533;#QH&#65533;G&#65533;@&#65533;G&#65533;q&#65533;+	&#65533;H&#1032;T&#65533;A&#65533;^(&#65533;&#65533;&#65533;J&#65533;*&#65533;&#65533;&#65533;&#65533;&#404;&#65533;&#65533;&#65533;*&#65533;&#65533;&#65533;&#65533;y&#65533;j`#&#65533;&#65533;b(&#1558;&#65533;&#65533;&#65533;&#65533;&#65533;z&#65533;N+Bv&#65533;-s0"&#65533;;!&#65533;TrI&&#65533;t&#65533;&#65533;&#65533;&#65533; \j&#65533; &#65533;&#65533;&#65533;&#65533;  &#65533;&#65533;&#65533;&#65533;M&#65533;I&#65533;5&#65533;x&#65533;&#65533;dP&#65533;&#398;>&#65533;ap&#65533;a&#65533;:@&#65533;&#65533;&#65533;&#65533;&#65533;&#65533;&#65533;&#65533;&#196;&#65533;&#65533;&#65533;X0P 1f&#65533;j&#65533;&#65533;j&#65533;&#65533;
&#146;0	D&#65533;&#65533;y$  32&#65533;&#65533;
Rc#&#176;dT54&#65533;&#65533;:&#65533;T&#65533;&#65533;&#65533;&#1236;j&#65533;	&#65533;&#65533;h$&#65533;?(&#65533;&#65533;XJR&#65533;D&#65533;&#65533;&#1325;&#65533;Z*)h&#65533;:U&#65533;;&#65533;r&#46007;&#65533;&#65533;&#65533;D&#65533;&#65533;j&#65533;R
,&#65533;&#65533;:k&#65533;&#65533;&#65533;&#65533;&#65533;&#65533;&#65533;&#65533;.}|0&#65533;&#65533;&#65533;&#65533;&#65533;C&#65533;:&#65533;&#65533;d;a@&#65533;&#65533;&#65533;&#664;&#65533;&#208;&#65533;P&#65533;F&#65533;"&#65533;&#65533;&#65533;&#65533;&#65533;/&#65533;&#65533;&#65533;&#65533;&#65533;yrd&#65533;m&#65533;&#65533;&#65533;&#65533;n&#65533;}c&#65533;&#65533;XXn&#65533;6&#65533;$&#65533;?&#65533;&#65533;&#65533;&#1354;&#65533;&#65533;#&#65533;2&#65533;&#65533;&#65533; &#65533;&#65533;&#65533;;$K&#424;&#65533;&#65533;&#65533;&#65533;06&#65533;H&#65533;@&#65533;&#65533;&#65533;O+&#65533;&#65533;&&#65533;I&#65533;&#65533;F&#65533;&#65533;&#65533;&#65533;&#65533;2&#65533;&#65533;_&#192;$H&#65533;!&#65533;&#65533;&#65533;&#65533;&#65533;d8&#65533;&#65533;&#65533;&#65533;n.H|a&#65533;&#65533;!a&#65533;GT&#65533;@c0&#65533;&#321;&#65533;&#65533;C+*&#65533;\&#65533;&#65533;&#65533;.&#65533;&#65533;&#896;s'1y&#65533;G&#65533;K7&#65533;t&#1285;,&#65533;(&#65533;&#65533;&#65533;&#65533;&#65533;&#65533;&#65533;db&#65533;I-&#65533;.1&#65533;&#65533;K1&#65533;9&#65533;&#65533;&#65533;&#65533;&#65533;16?xATN&#65533;&#65533;N;P 
&#65533;&#65533;P&#65533;_&#65533;&#65533;!8&#65533; c&#65533;&#65533;
&#65533;`G&#65533;"
)
&#65533;&#65533;C&#1296;B&#65533;&#65533;&#65533;(U&#65533;p&#65533;G>,&#65533;d&#65533;&#65533;h&#65533;$Ix&#65533;&&#65533;&#65533;l*!xG)&#65533;&#65533;&#65533;&#65533;\VLb&#65533;&#65533;$&#260;|p&#65533;X&#1825;&#65533;&#65533;&#65533;&#65533;)&#1640;	&#65533;AB&#65533;p&#65533;-Y&#65533;J&#65533;&#65533;&#65533;&#65533;0%)&#65533;&#65533;&#1106;
w&#65533;&#65533;[q&#65533;&#65533;\^ !XB2p&#65533;&#65533;&#65533;:&#65533;1i&#65533;&#65533;8&#65533;C aP&#65533;&#65533;&#65533;3&#65533;&#65533;`&#65533;%`&#65533; b<Ac&#65533;&#65533;C&#65533;&#65533;&#548;&#65533;&#65533;F7&#65533;Y&#65533;p&#65533;&#65533;&#65533;7&#678;&#65533;I&#65533;.&#65533;&#65533;&#65533;&#65533;	&#65533;|V*&#65533;bt&#65533;&#65533;N&#1268;b&#65533;&#65533;&#65533;t&#65533;&#65533; &#65533;Y&#65533;3p&#65533;
/8P~Q&#65533;qMd&#65533;&#65533;Q&#65533;&#65533;I&#65533;&#65533;_&#65533;&#65533;&#65533;s5&#65533;&#65533;&#65533;m&#65533;&#65533;|&#65533;&#65533;&#65533; jD&#65533;&#1040;xf&#623;&#65533;mDU&#65533;&#65533;6HP8&#65533;\&#65533;`&#65533;0F&#1462;&#1093;ZH&#65533;S&#65533;&#65533;&#65533;&#65533;&#65533;&#65533;&#65533;<&#65533;s_A&#65533;?&#65533;42t#K;&#65533;&#65533;&#65533;Mp2&#65533;)C0&#65533;&#1604;&#65533;v&#65533;y &#65533;0&#1537;s;&#65533;&#65533;
&#65533;&c1t
&#65533;0"&#65533;&#65533;&#65533;c3\-&#65533;Q&#65533;J&#65533;&#65533; &#65533;CU&#65533;FqF MD6&#65533;*(&#65533;&&#65533;?&#65533;	$&#65533;&#524;E&#65533;$&#65533;DB0b&#65533;&#516;$-&#65533;&#65533;r&#177;&#65533;	&#65533;&#65533;$&#65533;H&#65533;&#65533;&#65533;&#65533;&#65533;&#65533;`,&#65533;&#65533;V&#65533;&#1938;&#65533;&#65533;&d!U&#65533;&#65533;j&#65533;\mi&#65533;X&#65533;a&#65533;&#65533;&#65533;)&#65533;p(z&#65533;&#65533;&#65533; &#65533;K}&#1473;&#65533;&#65533; &#65533;&#65533; 8&#65533;&#65533;H&#65533;&#65533;4r0\&#65533;&#65533;@"&#65533;&#65533;h&#65533;K_*#F&#65533;
&#65533;&#65533;B&#65533;&#65533;&#65533;B8+&#65533;6&#65533;&&#65533;&#65533;&#65533;c&#65533;2G&#65533;&#65533;#&#65533;&#65533;&#65533;f7&#65533;X,D&#65533;&#65533;&#65533;&#65533; &#65533;&#65533;glnt&#65533;&#65533;N&#65533;&#65533;&#65533;$&#65533;t&#65533;Dh&#65533;&#65533;&#65533;&#65533;&#30820;w<Yd&#65533;@&#65533;P&MI6a2>&#65533;q&#65533;ra&#65533;&#65533;M6N\^&#65533;h&#65533;&#65533;&nC+&#65533;&#65533;n~h I}&#65533;"S&#65533;&#65533;&#65533;&#65533;&#65533;&#65533;&#65533;#&#65533;&#65533;&#65533;&#65533;5c&#198;> &#65533;&#65533;&#65533;o&#65533;V&#65533;&#65533;\#&#65533;#&#65533;}&#65533;R&#65533;&#1576;&#65533;4+&#65533;&#65533;p &#65533;c&#65533;&#65533;&#65533;<&#65533;f&#65533;&#65533;&#65533;m:&#65533;&#65533;&#65533;O&#65533;&#65533;&#65533;x&#65533;&#65533;4
4=S&#65533;&#65533;XD%F&#65533;&#65533;
p@&#65533;&#65533;&#65533;(&#65533;&#65533;T&#65533;T7&#65533;h&#65533;0&#65533;&#65533;&#246;p" &#65533;&#65533;&#65533;&#65533;Y&#65533;$1&#65533;F&#65533;?N&#65533;
&#65533;&#65533; &#65533;&#65533;<&#65533;@&#65533;&#65533;&#65533;&#65533;&#65533;HL&#65533;5&#65533;2&#65533;C&#65533;&#65533;Y&#65533;&#1814;&#65533;&#65533;&#65533;*I9j&#65533;L&#65533;&#1317;f&#65533;&#65533;OlrB&#65533;&#65533;&#65533;&#65533;&#65533;&#65533;&#65533;2&#491;.P&#65533;&#65533;0&#65533;&#65533;i&#65533;&#65533;h&#65533;&#65533;a&#65533;]!P&#65533;RB&#65533;&#65533;?p&#65533;^Q &#65533;h&#65533;g| 1&#65533;&#65533;&#65533;&#65533;&#65533;^&#65533;&#65533;&#65533;&#65533;Z&#65533;&#65533;nr3&#65533;&#550;z&#65533;&#65533;&#65533;&#65533;&#65533;X&#65533;&#65533;r&#65533;&#65533;&#65533;&#65533;&#328;&#65533;&#65533;0&#65533;&#65533;>&#65533;Vf&#65533;&#65533;RS&#65533;&#65533;&#65533;&&#65533;  	0&#65533;&#65533;nw#zbs&#65533;Rn6&#65533;Z4&#65533;&#65533;&#65533;&#65533;b&#65533;&#65533;&#65533;*&#65533;&#65533;&#65533;Fqk(/GU(o&#65533;&#65533;[`6&#65533;&#65533;&#65533;#&#65533;&#65533;E&#65533;&#65533;+&#65533;W&#65533;&#65533;&#65533;F&#65533; `.&#65533;&#65533;R&#65533;	~p&#65533;;M&#65533;~GPAD&#65533;&#65533;&#65533;V&#65533;&#65533;&#65533;&#65533;&#65533;&#65533;;&#65533;R&#65533;&#65533;h L&#65533;p KZM&#65533;&#65533;F&#65533;&#65533;Dx&#65533;&#65533;4	(` &#65533;`{Q&#65533;V,P&#65533;&#65533;=&#1381;&#65533;`&#65533;&#65533;&#65533;&#65533;=&#65533;q&#65533;&#65533;E&#65533;0dW&#65533;&#65533;&#65533;IB&#65533;w C!\&#65533;Ah &#65533; &#65533;!a&#1347;&#65533;&#65533;&#65533;dp&#65533;o&#65533;&#65533;&#65533;&#65533;&#65533;&#65533;m&#65533;	&#65533;L&#65533;&#65533;&#65533;&#65533;k&#65533;&#65533;POeU&#65533;0&#65533;&#65533;&#1302;X&#65533;-/&#65533;&#65533;&#65533;&#65533;P&#65533;&#65533;&#65533; &#65533;w&#65533;|N&#65533;I&#65533;`&#65533;&#65533;C"&#65533;&#65533;!&#65533;&#65533;&#65533;`&#65533;,Q&#65533;&#65533;J&#65533;&#65533;Jc&#65533;&#65533;&#1512;&#65533;&#65533;&#65533;n&#65533;llb&#65533;&#65533;&#65533;&#65533;6;&#65533;&#65533;&#65533;&#65533;6Ic&#65533;&#65533;&#65533;&#65533;&#65533;&#65533;ta&#65533;z4&#65533;&#65533;&#65533;&#65533;&#65533;3/&#23919;-m&#65533;&#65533;'&#65533;-B.&#65533;&#65533;&#65533;&#65533;#=8[&#1716;&#65533;&#65533;Awj&#65533;|A&#65533;&#65533;&#65533;&#65533;&#65533;@&#65533;&#65533;N&#65533;1&#65533;&#65533;&#65533;&#65533;J&#65533;&#65533;&#65533;&#65533;&#65533;j&#65533;&#65533;&#33798;&#65533;X&#65533;"&#65533;&#65533;Z&#65533; @&#65533;&#65533;=l&#65533;&#65533;0'&#65533;&#11209;&#65533;^`&#65533;O&#65533;&#65533;~&#1226;t&#1034;&#65533;&#65533;&#65533;&#65533;z*9&#65533;&#65533;&#65533;91&#65533;&#65533;<Q&#65533;M&#65533;&#65533;&#65533;(&#65533;&#65533;{&#65533;&#65533;_&#65533;&#65533;&#65533; `Q&#65533;&#65533;&#65533;Q&#65533;(&#65533; Z&#65533;&#65533;	J&#65533;&#65533;
&#65533;&#65533;&#65533;)&#65533;C "4CPV&#65533;&#65533;&#65533;`&#65533;&#65533;&#65533;&#65533;)&#65533;&#65533;
	&#65533;p(&#65533;&#65533;&#65533;0&#65533;&#65533;&#65533;p&#65533;&#65533;:3&#65533;&#65533;,&#65533;;5Ci&#65533;&#65533;&#65533;`&#65533;&#65533;U
lI&#65533;Ii1&#65533;&#65533;!&#65533;*&#65533;&#65533;&#65533;&#65533;0&#65533;`&#65533;&#65533;&#65533;&#65533;&#65533;&#65533;C&#65533;&#65533;&#65533;b&#65533;&#65533;N&#65533;&#65533; ?( '&#65533;&#65533;S&#1290;NK&#65533;?0&#65533;&#1931;=T&#65533;&#65533;&#65533;&#1745;]&#65533;&#65533;&#1628;&#65533;a&#65533;&#1512;&#65533;&#1550;&#65533;y&#65533;`3&#65533;X&#65533;&#65533;j&#65533;g&#65533;&#65533;&#65533;&#65533;&#65533;&#65533;&#23181;&#65533;cFiY.1&#65533;T&#65533;@$&#65533;&#65533;&#65533;&#1542;Yr&#65533;&#65533;&#65533;&#65533;&#65533;.&#65533;7	&#65533;|&#65533;&#65533;c&#65533;&#65533;&#65533;&#65533;}&#65533;&#65533;&#65533; &#65533;&#65533;&#65533;&#65533;&#65533;s-k&#65533;&#65533;V&#65533;G&#65533;&#65533;&#65533;&#65533;
A@'s&#65533;&#65533;&#65533;&#65533;8&#65533;x&#65533;&#65533;&#65533;@&#65533;&#65533;&#65533;&#65533;&#65533;&#65533;x &#65533;D&#65533;&#65533;;&#65533;&#65533;h&#65533;&#65533;&#65533;_&#65533;&#65533;@&#65533;X&#65533;qX&#65533;
&#65533;]&#65533;>&#65533;&#65533;&#65533;Y&#65533;&#65533; &#65533;&#65533;NP/O1	(&#65533;B&#65533;&#65533;&#65533;&#65533;&#65533;2T&#65533;$(&#65533;&#65533;&#65533;&#65533;&#65533;`&#65533;N&#65533;&#65533;&#65533;&#179;&#65533;
^Q;.&#65533;&#65533;&#65533;I&#65533;j&#65533;C&#65533;h&#65533;&#65533;&#65533;&#65533;\*&#65533;&#65533;&#65533;:\!H&#65533;&#65533;8&#65533;&#65533;&#65533;&#65533;&#1098;&#65533;Zh&#65533;&#65533;&#65533;D&#65533;&#65533;&#65533;E&#65533;9&#65533;&#65533;&#65533;G&#65533;L&#65533;G&#65533;"`&#65533;&#65533; &#65533;V&#65533;&#65533;&#65533;)&#65533;&#250; &#65533;&#65533;&#65533;&#65533; &#65533;	H&#65533;q&#1680;=&#1723;&#65533;&#1496;&#65533;&#1672;&#65533;&#65533;@&#65533;&#65533;(&#65533;C&#65533;&#65533;j
&#65533;&#65533;;&#65533;Ar&#65533;&#65533;&#245;&#65533;&#65533;&#65533;8c&#65533;&#65533;&#1562;&#65533; &#65533;&#65533;&#65533;y&#65533;l&#65533;&#65533;&#65533;&#65533;&#65533;UZ&#65533;&#65533;H&#65533;&#65533;&z&#65533;&#65533;0GH&#65533;s&#65533;?&#65533;c&#65533;&#65533;1v|&#65533;u&#65533;N<8&#65533;&#65533;f&#65533;&#65533;&#65533;5B ^&#65533;L&#65533;L&#65533;[&#65533;&#65533;&#65533; A8&#559;&#65533;&#65533;&#65533;9&#65533;&#65533;h&#65533;&#65533;9+h&#65533;E&#65533;H6A &#65533;&#65533;&#65533;&#65533;|<+ &#65533;&#65533;&#65533;)&#65533;wx&#65533;]&#65533;q T C 4&#65533;h\(&#65533;
&#65533;:&#65533;&#65533;&#65533;&#519;R(&#65533;[&#65533;R	&#65533;&#65533;&#65533;&#65533;P&#65533;; C>&#65533;&#65533;&#65533;&#65533; 2a&#65533;B&#65533;((k>`&#65533;Lj&#237;&#65533;&#1162;&#65533;x
B*43&#65533;l&#65533;&#65533;;&#65533;&#65533;&#65533;&#65533;S&#65533;
v&#65533;Q&#65533;&#65533;&#65533;P&#65533;&#65533;&#65533;&#65533;&#65533;X&#65533;&#523;$&#65533;&#65533;&#65533;I&#65533;&#409;&#65533;&#65533;T&#65533;F&#65533;&#65533;ND1=h5&#65533;d&#1226;&#65533;z&#65533;,&#65533;8!O%1 t&#65533;&#740;,&#828;,S&#65533;&#65533;<&#65533;&#1026;Z&#65533;&#65533;P&#65533;&#65533;Q&#1098;"&#65533;&#65533;z-&#65533;<&#65533;H&#65533;&#65533;&#65533;C &#65533;&#65533;&#65533;&#65533;@&#65533;&#1576;>&#65533;&#65533;>&#65533;&#65533;&#65533;d&#1807;S&#65533;F&#65533;&#65533;&#65533;&#1876;&#65533; &#65533;&#65533;b&#65533;E!&#65533;&#65533;UX&#65533;&#65533;c&#65533;&#65533;&#65533;&#65533;7&#65533;&#65533;_}&#65533;w\&#65533;_&#65533;&#65533;X&#65533;&#65533;x&&#65533;
F&#65533;&#65533;a|&#65533;G&#65533;&=&#65533;V&#65533;&#65533;&#65533;#&#65533;0O&#65533;&#65533;&#65533;I&#65533;x&#65533;&#194;&#65533;&#65533;&#65533;&#65533;&#65533;@x"
&#65533;&#65533;(&#65533;&#65533;i&#65533;O&#65533;{&#65533;,P&#65533;&#65533;dj<&#1025;g&#65533;X&#65533;h&#65533;&#65533;h&#65533;D&#65533;&#65533;D(&#65533;&#65533;-&#222;&#65533;&#65533;%&#65533;:P&#65533;&#65533;&#65533;d&#65533;	T&#65533;X&#65533;&#65533;X&#65533;x	&#65533;&#65533;&#65533;&#65533;3`&#611;&#65533;&#1035;C&#65533;&#65533;e&#65533;
&#65533;&#65533;&#65533;&#65533;&#65533;:&#65533;&#65533;&#65533;5&#65533;8&#65533;&#65533;&#65533;&#65533;l&#678;l&#65533;&#65533;JRD&#65533;DpR&#65533;&#534;=&#65533;T0BD&#65533;&#65533;(pK&#65533;&#65533;
&#65533; .m&#314;&#264;&#65533;G	9J1S&#65533;&#65533;"+&#65533;"&#65533;&#65533;D\8C&#65533;S&#65533; jU>0 &#65533;&#65533;LZ&#65533;&#65533;&#65533;&#1327;@&#65533;8&#65533;<&#136;J`	&#65533;&#65533;&#65533;( &#65533;I&#333;B
&#65533;_,&#65533;N&#65533;&#65533;1p?t&#65533;9&#65533;dD.i#&#65533;hT&#65533;P&#356;&#65533;P&#65533;9&#65533;&#65533;&#804;&#65533;$&#65533;&#65533;&#65533;&#65533;
&#65533;i1&#65533;&#65533;&#65533;.dRG	 &#65533;p&#1903; V&#65533;%V&#65533;&#65533;q&#65533;&#65533;&#65533;)`&#65533;&#65533;&#65533;&#65533;&#59695;&#65533;&#1830;K_&#65533;&#65533;\[&#65533;-&#65533;\`&#65533;&#65533;&#65533;&#65533;&#65533;&#65533;8g&#65533;e(q&#65533; uH&#65533;0&#65533;&#65533;h&#65533;&#65533;&#65533;&#65533;s&#65533;&#65533;0&#65533;&#65533;&#65533;&#65533;
 &#65533;:Q&#65533;i&#65533;&#65533;3&#65533;&#65533;Ic&#65533;&#65533;z&#65533;_&#65533;&#65533;w&#65533;&&#65533;V0
&#65533;U&#65533;&#65533;&#65533;&#1989;&#65533;)&#65533;&#65533;&#65533;&#65533;)(\&#65533;(&#65533;&#65533;&#65533;&#65533;&#65533;&#65533;&#65533;&#65533;l&#65533;&#65533;&#65533;3&#65533;	0&#65533;]&#65533;&#65533;&#65533;&#65533;R&#65533;&#65533;*V&#65533;&#65533;R&#65533;&#65533;&#65533;&#65533;&#65533;
"&#65533;l2&#65533;&#65533;&#65533;C&#132;#&#65533;
pi!&#65533;M&#65533;&#65533;&#732;&#65533;&#65533;y_x&#65533;&#65533;&#65533;S&#65533; &#65533;&#65533;Y&#65533;&#65533;}&#65533;&#65533;&#65533;Kvp&#65533;&#65533;&#65533;&#65533;+*A0&#65533;D&#65533;&#65533;&#264;W(&#65533;Z&#65533;&#412;&#65533;&#65533;&#65533;&#65533;&#65533;&#65533;
j&#65533;&#65533;&#65533;&#65533;&#65533;?&#65533;&#65533;?H&#65533;&#65533;&#65533;&#65533;\&#65533;p &#65533;&#65533;&#65533;`-$&#65533;$F&#65533;&#1426;9 &#65533;&#65533;
&#200;*&#65533;&#65533;	&#65533;&#65533;&#65533;&#65533;&#1488;6&#65533;&#65533;k&#65533;&#65533;w$P&#65533; &#65533;`b&#65533;S&#65533;B&#65533;F&#65533;&#65533;&#65533;&#65533;&#65533;LVG<&#65533;&#65533;m&#65533;&#65533;&#65533;
&#65533;i@\&#65533;&#65533;Cy&#65533;f&#1667;&#65533;&#65533;&#65533;dMap&#65533;&#65533;&#65533;&#65533;NZ&#65533;&#65533;&#65533;P@_&#65533;j&#65533; 6&#65533;&#65533;j&#65533;&#65533;/&#65533;&#65533;8&#1584;&#65533;&#65533;@&#65533;kEL&#65533;hO,&#65533;&#65533;+	&#65533;M`&#65533;	&#1540;&#65533;[ &#65533;x;&#65533;&#1072;&#65533;\&#65533;h&#65533;3&#65533;&#65533;&#65533; ; .&#65533;WJjvl]_m]P&#65533;&#65533;\
&#65533;&#65533;c3&#65533;&#65533;&#65533;&#65533;PkH&#65533;&#65533;&#65533; &#65533;h&#65533;j&#1576;&#65533;	&#65533;0&#65533;a&#65533;&#65533;d&#65533;J\p&#65533;;&#65533;&#65533;&#65533;p &#65533; ci	&#65533;`Y&#65533;&#65533;&#65533;B&#65533;&#65533;&#65533;p&#65533;&#65533;&#65533;W&#580;L&#65533;#C&#65533;n9&#65533;l&#65533;&#65533;C&#65533;&#65533;&#65533;	K5&#65533;6&#65533;*0C&#65533;&#65533;&#642;&#65533;@
(&#65533;X&#65533;&#65533;&#65533;}&#65533;x&#1107;&#65533;&#65533;.&#65533;&#65533;a&#65533;x&#65533;=&#65533;&#780;&#1051;&#65533;&#65533;&#65533;Q&#65533;&#65533;W&#65533;1&#65533;VH3&#65533;[&#65533;&#65533;&#65533;[|&#65533;&#65533;&#65533;[e&#65533;`$$&#65533;[&#65533;;&#65533;&#65533;&#65533;&#65533;E&#65533;&#65533;
PS&#65533;&#65533;t;&#65533;&#65533;&#65533;&#65533;&#65533;&#65533;&#597;&#65533;E6dGF&#65533;.&#65533;UL&#65533;&#65533;&#264;&#65533;&#65533;aZm&#65533;L&#65533;u&#65533;7&#65533;&#65533;&#65533;&#65533;}&#65533;&#65533;&#65533;&#65533;&#65533;&#65533;&#65533;&#65533;&#65533;&#65533;&#65533;d%&#65533;&#65533;&#65533;&#452;&#65533;&#65533;%&#65533;&#514;&#65533;&#65533;h&#65533;
`&#65533;j&#65533;&#1937;q&#65533;&#65533;Vd&#392;&#65533;&#65533;o&#65533;7u&#65533;&#65533; W&#65533;&#65533;&#65533;3).C&#65533;&#65533; &#65533;&#65533;&#65533;*&#65533;&#483;&#65533;&#65533;&#65533;&#65533;y]&#65533;&#57451;R%&#65533;RB
&#65533;&#65533;&#65533;&#65533;&#65533;&#65533;ET&#65533;@&#65533;&#65533;&#65533;&#65533;&#65533;R&#65533;&#65533;(&#65533;&#65533;&#65533;
&#65533;D&#65533;&#65533;l&#65533;&#65533;&#65533;&#1284;&#65533;&#65533;`&#65533;&#65533;V8	&#65533;&#65533;&#65533;&#65533;F&#65533;9&#65533;&#65533;7K&#65533;&#65533;&#65533;A?&#65533;&#65533;&#65533;m&#65533;&#65533;4&#65533;&#65533;+&#65533;&#65533;&#516;+L*J*&#65533;uL&#65533;
&#65533;&&#65533;(a&#65533;&#65533;
L&#65533;i&#65533;ZZcX&#65533;&#65533;&#22462;&#65533;< &#65533;&#65533;&#65533;!G&#1031;&#65533;&#65533;&#65533;&#65533;mo>&#65533;&#65533;!&#65533;
e5&#65533;&#65533;PL&#65533;L&#65533;/h &#65533;&#65533;-&#65533;&#65533;&#65533;p&#65533;$&#65533;L&#65533;T%&#65533;TK&#65533;&#65533;&#65533;&#65533;&#65533;*k&#65533;(&#65533;J&#65533;^&#65533;&#65533;&#65533;@>&#65533;&#65533;a&#65533;&#65533;}@&#65533;&#65533;&#65533;&#65533;cP&#65533;&#65533;&#65533;&#65533;. &#65533;j&#830;&#65533;&PD&#65533;Fk3&#65533;&#65533;&#297;?\eXul&#65533;x&#65533;EI&#65533;&#62612;u&#65533;&#65533;v&#65533;?A&#65533;&#65533;h]&#65533;&#65533;U&#136;&#65533;&#65533;J#<&#65533;@r&#65533;&#65533;N&#65533;xO&#65533;6&#1254;&#65533;&#65533;4&#65533;h&#65533;'#/u&#65533; &#65533;&#65533;R&#65533;
&#65533;&#65533;&#65533;D&#65533;&#65533;&#65533;&#65533;&#65533;R&#65533;&#65533;	&#65533;&#65533;&#65533;&#65533;g&#1418;=&#65533;8@H&#65533;&#65533;%&#65533;MC&#65533;&#65533;3&#65533;l^&#65533;&#65533;&#65533;&#65533;<A&#65533;&#65533;]&#65533;A&#65533;&#65533;m&#65533;@<&#65533;b!rA&#65533;l&#65533;P&#65533;&#65533; k&#65533;s&#65533;&#65533;&#65533;f`&#65533;XJ&#65533;&#28814;&#65533;&#65533;&#65533;X&#65533;&#641;&#65533;&#65533;&#65533;&#65533;aI&#65533;$V&#1028;p``j&#65533;+,&#65533;K&#65533;&#65533;`&#65533;<U l&#65533;I&#65533;I&#65533;P&#65533;8&#65533;&#65533;G&#65533;HXx&#65533;&#964;&#650;#%&#65533;&#65533;`a F0  Z&#65533;&#65533;Q9&#902;2&#65533;&#65533;~&#65533;y2&#65533;sC&#65533;F4&#65533;N&#65533;m&#65533;&#65533;
`)P+&#65533;&#65533;&#65533;c&#65533;(&#65533;&#65533;.r&#65533;@&#65533;&#154;&#65533;&#65533;&#65533;&#65533;W &#65533;&#65533;&#65533;0v,&#818;&#65533;&#65533;&#1226;<&#65533;,&#65533;&#65533;&#65533;&#65533;&#65533;&#65533;&#65533;c&#65533;&#1062;/g&#48397;3&#65533;&#65533;&#65533;&#65533;&#65533;&#65533;&#1226;9l&#65533;&#65533;M2&#65533;&#65533;&#65533;$&#65533;&#65533;U\&#65533;&#65533;&#65533;&#602;&#65533;&#65533;&#65533;&#65533;y&#65533;d&#65533;&#1087;&#65533;m.&#65533;&#65533;&#65533;&#65533;&#195;x&#65533;l#p&#65533;&#65533;4&#65533;&#65533;H&#65533;&#65533;)e&#65533;&#65533;&#65533;<&#65533;V&#65533;&#65533;&#65533;&#65533;&#65533;&#65533;&#65533;^O&#65533;($&#65533;&#65533;GS}&#65533;\&#65533;(1&#65533;(&#65533;	<H)(U&#65533; &#65533;&#65533;&#65533;&#65533;&#1801;&#65533;&#264;l&#65533;&#65533;&#499;&#65533;&#65533;&#9367;&#65533;&#65533;&#65533;&#65533;&#65533;&#65533;&#65533;v&#65533;&#65533;Y&#65533;X&#65533;23&#65533;
&#65533;(&#65533;g&#517;&#65533;FsBk&#65533;&#65533;&#65533;m&#65533;&#65533;6&#65533;&#65533;&#65533;*3h&#65533;&#65533;b&#580;&#65533;QT&#65533;>`|JH&#65533;N&#65533;&#65533;&#65533;h$&#65533;&#65533;&#65533;&#65533;%Eh&#65533;dSx4&#65533;&#65533;C&#65533;&#65533;&#65533;A&#65533;1\&#65533;&#65533;&#65533;l&#65533;"&#65533;3&#65533;-&&#65533;Y&#65533; &#65533;q0&#65533;&#65533;;& ZD&#65533;&#65533;&#65533;Z2&#65533;&#65533;&#65533;&#65533;b&#65533;
0&#65533;@&#1089;DK&#65533;8b#&#65533;&#65533;!ba`'&#65533;&#65533;?L&#65533;q&#65533;c&#65533;&#65533;9&#65533;p	&#65533; &#65533;&#65533;&#65533;
<9G+&#65533;/` k&#65533;,&#1716;j&#1522;m&#65533;&#65533;-\&#65533;&#65533;j	&#65533;P&#65533;&#1458;&#65533;&#65533;U&#65533;;&#65533;&#65533;&#65533;&#1471;`3&#65533;L&#65533;&#65533;t{&#65533;:8&#65533;a&#65533;*fk&#65533;&#65533;&#65533;&#65533;2e&#65533;5j&#65533;&#65533;\&#65533;&#65533;#c]v1vp&#1739;&#65533;.&#65533;&#65533;v&#65533;&#65533;5i&#65533;@T&#1490;&#65533;&#65533;6<&#65533;z &#65533;}&#65533;&#65533;n&#65533;=&#65533;&#65533;&#65533;a&#65533;&#65533;A&#65533;7&#65533;&#65533;2b&#65533;&#65533;qPx&#65533;&#65533;&#65533;&#65533;:&#65533; &#65533;k&#65533;&#65533;/ !&#65533;&#65533;Tcc&#65533;/&#65533;&#65533;&#65533;&#1523;o&#65533;&#65533;&#65533;&#65533;&#65533;D&#65533;V&#65533;&#65533;&#65533;&#65533;&#65533;&#65533;&#65533;X &#65533;	Zh&#65533;@	&#65533;&#65533;B2&#65533;bGv&#65533;&#65533;&#65533;?vL&#65533;&#1248;0M&#65533;3/&#65533;&#65533;&#65533;&#65533;&#65533;&#1091;sF&#65533;&#65533;&#65533;;:&#65533;H&#65533;d&#65533;	&#65533;`&#65533;&#65533;#&#65533;(&#65533;E7&#65533;&#65533;&#65533;&#65533;&#65533;&#65533;#D&#65533;&#65533;?&#1416;&#65533;&#65533;I%&#65533;&#65533;A&#65533;P&#65533;%&#65533;&#65533;&#65533;e#%hBj&#1056;&#595;&#65533;&#65533; B	s  I&#65533;y&#65533;&#65533;&#65533;&#65533;&#65533;&#65533;&#65533;B&#65533;&#65533;&#65533;?W&#65533;%&#65533;?
&#65533;"Z&#65533;1h:&#65533;&#65533;1&#65533;&#65533;`&#65533;D=&#65533;&#65533;?Y&#65533;&#65533;I6&#65533;&#65533;C6&#65533;&#65533;&#65533;&#65533;EY&#65533;(x&#65533;&#65533;Ko&#8193;P^&#65533;SK&#65533;&#65533;/&#65533;&#65533;&#65533;&#65533; &#65533;<4&#65533;&#65533;&#65533;3&#65533;&#65533;%C&#65533;&#65533;J4Te	Z=`&#65533;[&#65533; &#65533;&#65533;&#65533;J&#65533;&#65533;\r&#65533;Q&#65533;?siU&#65533;&#1349;P&#65533;4&#65533;G{&#65533;a&#65533;&#65533;&#65533;&#65533; &#65533;&#65533;&#65533;pPE&#65533;&#65533;pP&#65533;&#65533;&#65533;V&#65533;A&#65533;&#65533;&#65533;&#575;&#65533;<&#65533;#&#65533;&#65533;F*i&#65533;&#65533;3k&#65533;P&#65533;&#65533;&#65533;p-&#65533;D&#65533;Z&#65533;&#65533;q-&#65533;&#65533;(&#65533;&#65533;&#65533;&#65533;2qI&#65533;&#65533;n&#65533;J&#65533;u<&#65533;AN@&#65533;&#65533;&#65533;e&#1908;n&#65533;&#65533;sxg&#65533;&#65533;aD&#65533;Qz=+&#65533;4&#65533;L&#65533; &#65533;&#65533;hA`&#65533;A&#65533;Da&#65533;.&#65533;&#1297;&#65533;?T,&#65533;V 8&#379;&#65533;l&#65533;&#65533;4>8&#65533;?&#65533; &#65533;&#65533;4'LcJ&#65533;LC&#65533;VDSC@&#17826;&#65533;&#65533;&#65533;;&#65533;&#65533;E&#65533;&#65533;(NH+&#65533;&#65533;&#65533;&#65533;&#65533;&#65533;-&#65533;&#65533;&#536;&#65533;I&#65533;AKf&#65533;y8&#65533;T)&#65533;A&#65533;|&#65533;O&#65533;&#65533;@&#65533;?&#65533;&#65533;9f	&#350;yH'j&#65533;&#65533;&#65533;&#65533;H&&#65533;&#65533;\p&#65533;&#65533;d&#65533;P$&#65533;&#65533;Y&#65533;D&#65533;&#65533;GAh&#65533;?&#65533;&#65533;!&#65533;&#65533;&#65533;!2&&#65533;\&#65533;P&#65533;0 Q6&#65533;&#65533; j&#358;&#65533;&#65533;@&#65533;&#65533;R@AK&#65533;b&#1554;&#65533;<&#65533;&#65533;c&#65533;&#65533;&#65533;&#65533;"&#65533;0&#65533;)&#65533;&#65533;&#65533;#A@C8@
&#65533;&#65533;&#1170;&#65533;|&#65533;&#65533;h3&#65533;l&#65533;&#65533;i&#65533;B&#65533;&#65533;U !&#65533;&#65533; &#65533;&#65533;&#65533;K+<;H&#65533;&#65533;v) &#65533;1&#65533;y&#65533;8 &#65533;&#65533;&#65533;&#65533;_&#65533;&#65533;&#65533;X&#65533;&#65533;&#65533;&#65533;T&#65533;X&#65533;\? 1&#65533;N&#65533;&#65533;K&#65533;&#65533;0&2Qb&#65533;&#65533;&#841;&#1074;2	&#65533;b8!+o&#65533;&#65533;Q&#65533;F:&#65533;b&#65533;&#1959;&#65533;mLN&#65533;&#65533;&#65533;1&#65533;iE &#65533; Z&#65533;G&#65533;&#65533;&#65533;|A&#65533; z&#65533;q4&#65533;&#65533;&#65533;&#65533;<&#65533;&#704;&#65533;"&#65533;&#65533;?&#65533;&#65533;&#65533;&#65533;&#65533; P&#65533;a&#65533;8d&#65533;&#65533;&#65533;2&#65533;&#65533; BlC&#65533;&#65533;&#65533;a&#65533;&#65533;u#,&#65533;a&#65533;&#65533;c&#65533;q&#65533;;z&#65533;y&#65533;p5&#65533;!&#65533;&#65533; &#65533;Aq&#65533;:&#65533;3!&#65533;&#65533;&#65533;&#65533;@&#65533;T1&#65533;&#65533;H&#65533;p&#65533;2E'&#65533;?|&#65533;tbj&#65533;;4&#65533;&#65533;&#65533;%&#65533;+&#65533;b&#65533;dNu
K7&#1074; &#65533;!&#65533;&#65533;&#65533;&#65533;&#65533;&#65533;&#65533;&#65533; &#65533;CC:&#65533;D&#65533;w4&#65533;%:&#65533;&#65533;x&#65533;"4&#65533;&#65533;&#65533;&#65533;&#65533;&#65533;&#65533;	&#65533;$&#65533;}&#65533;&#65533;&#65533;&#65533;&#65533;&#65533;&#65533;&#65533;&#65533;##H@>&#65533;&#65533;D
.&#26645;,&#65533;, &#65533;&#65533;Af&#65533;&#65533;&#65533;&#65533;&#65533;&#65533;&#65533;O&#65533;r&#65533;&#65533;1)&#65533;Q&#64535;&#65533;&#65533;&#65533;0&#65533;a&#65533;T&#65533;B&#65533;&#65533;&#65533; 8&#65533;3&#65533;&#65533;&#65533;&#65533; &#65533;&#65533;> &&#65533;&#65533; J`e)&#65533;g&#65533;&#1692;1%x&#65533;V:&#65533;F.&#65533;&#65533;&#65533;&#65533;Q+i&V&#65533;&#65533;L+&#65533;Y&#65533;^OT&#65533;&#65533;&#65533;&#65533;3&#65533;E&#65533;&#65533;&#65533;&#65533;>&#65533;&#65533;&#65533;[c&#65533;@&#65533;&#65533;Ac
&#65533;&#65533;&#1208;&#65533;&#65533;&#65533;j&#65533;&#65533;&#65533;&#65533;!^&#65533;&#65533; &#65533;&#65533;,&#65533;&#65533;&#65533;9
&#65533;&#1394;1O&#65533;}&#65533;H&#65533;0&#65533;&#65533;&#65533;8&#65533;$&#65533;&#65533;&#65533;4&#65533;&#65533; 	H $2i&#65533;x&#65533;&#65533;&#65533;&#65533;?&#65533;0&#65533;&#65533;BmKe&#65533;&#1030;X&#65533;&#65533;B&#65533;&#65533;.78&#65533;&#983;&#65533;3&#65533;&#65533;&#65533;)&#65533;!&#65533;qxFD&#65533;&#65533;?&#65533;!c&#65533;? hNS>&#65533;*<:Jp&#65533;U&#65533;R9&#65533;&#65533;	V&#65533;&#65533;&#65533;'b&#65533;&#65533;&#65533;O&#65533;&#65533;B&#65533;&#65533;&#65533;&#65533;&#65533;&#65533;z&#65533;;&#65533; &#65533;1&#65533;&#65533;&#65533;&#65533;%&#65533;&#65533;&#65533;&#65533;&#65533; M&#65533;&#65533; &#65533;T*B&#65533;"w&#65533;&#65533;\&#65533;&#65533;&#65533;&#65533;P&#65533; V&#65533;x&#1387;BJV&#65533;8&#65533;&#65533;&#65533;@&#65533;W&#65533;&#65533;&#65533;&#65533;,&#65533;&#65533;1&#65533;&#65533;&#65533;&#65533;&#65533;hP,3&#65533;&#65533;8e&#725;[&#65533;e-o@[A&#65533;V&#18537;&#65533;B0&#65533;&#65533;&#65533;&#65533;&#1040;H&#65533;&#65533;&#65533;:F(67&#65533;&#65533;&#65533;tN&#65533;&#65533;&#65533;rq&#65533;x&#65533;Y&#456;&#65533;1&#65533;&#65533;6h&#65533;JV&#65533;&#65533;*&#65533;F&#65533;&#65533;N&#65533;&#65533;&#65533;2C&#65533;}&#65533;I,c&#65533;Q&#65533;&#65533;&#65533;&#65533;&#65533;&#65533;&#65533;&#65533;&#65533;&#65533;&#65533;u&#65533;&#65533;&#65533;&#65533;&#65533;w&#1696;`&#65533;&#65533;)-)&#65533;-&#1274;&#65533;gyZ&#65533;&&#65533;k&#822;&#65533;&#65533;&#65533;O#g&#65533;&#65533;j%&#65533;f&#65533;&#65533;%&#65533;qf&#65533;9S&#65533;&#65533;{/8&#65533;&#65533;&#568;	&#65533;L&#65533;&#65533;v &#65533; &#65533;&#65533;N&#65533;&#65533;&#65533;z$/J0[^&#65533;&#1871;&#65533;y&#65533;@&#65533;g0&#65533;LxFZ &#65533; &#65533;&#65533;&#65533;&#65533;&#65533;T!pj&#65533;&#1533;&#65533;@&#65533;&#65533;DNM&#65533;	&#65533;&#65533;&#65533;&#65533;M<&#65533;&#65533;8B
&#65533;&#65533;&#65533;P!&#65533;&#65533;?&#65533;(&#65533;&#65533;1B&#65533;&#65533;=&#65533;< &#65533;i&#65533;8&#65533;&#65533;&#65533;x&#65533;e&#65533;q&#65533;D+&#1314;V&#65533;z&#131;&#65533;&#65533;A2&#65533;&#65533;&#65533;> .Ys`)&#65533;&#65533;&#65533;&#65533;&#65533;&#65533;&#65533;&#65533;&#65533;wp&#65533;D&#65533;&#65533;t[&#65533;]i,@&#65533;&#65533;&#950;d &#65533;&#65533;&#65533;&#65533;&#65533;Th&#65533;6&#65533;Kf&#65533;&#65533;&#65533;;CZdg	&#65533;m&#65533;&#65533;&#65533;&#65533;&#65533; &#65533;&#65533;&#65533;3q&#65533;&#65533;&#65533;&#65533;&#65533;&#65533;&#65533;&#65533;&#65533;&#65533;3&#65533;6eM&#65533;[;1&#65533;*l&#65533;&#65533;{&#65533;A&#65533;Q&#65533;&#65533;o&#65533;A&#65533;&#65533;B&#65533;&#65533;&#65533;&#65533;m&#65533;,h&#65533;&#65533;&#65533;M&#65533;m&#65533;=&#65533;s=M&#65533;(&#65533;&#65533;&#303;O&#65533;9&#65533;&#65533; ;&#65533;>&#65533;H&#65533;&#65533;&#65533;&#65533;'&#65533;&#65533;&#65533;N&#65533;&#65533;y&#65533;&#65533;w&#65533;&#65533;&#65533;&#65533;np&#65533;&#65533;&#65533;&#65533;&#1037;&#65533;`&#65533;Lx?&#65533;&#65533;&#65533;&#65533;&#65533;&#65533;B&#65533;&#65533;&#65533;eC$&0&#65533;&#65533;3&#65533;&#1530;&#65533; \&#65533;&#65533;&#1488;&#65533;&#65533;,&#65533;!`&#65533;&#65533;&#65533;&#65533;&#65533;&#65533;A &#65533;?d&#65533;&#65533; x&#65533;[&#65533;&#65533;?&#65533;&#65533;&#65533;&#65533;b&#65533;&#65533;A&#65533;&#65533;&#65533;&#65533;&#65533;&#65533;P@  B&#65533;iE&#20248;D&#65533;G&#65533;&#65533;\TL&#65533;B,]P&#65533;&#65533;&#65533;&#65533;&#65533;6&#783;"( ;&#65533;&#271;I]L&#65533; &#65533;&#65533;&#65533;X&#65533;&#65533; &#65533;&#65533;&#65533;&#65533; &#65533;&#65533;AlA  &#65533;&#65533; &#65533;j&#65533;Q&#65533;&#65533;`&#65533;S&#65533;&#65533;&#65533;&#65533;!F&#65533; [&#65533;P&#65533;8@J&#65533;ZeX&#65533;FAGoH&#65533;H&#65533;Y&#65533;^aA&#65533;&#65533;L[I&#65533;J&#65533;Q&#65533;pL&#65533;&#65533;cQ&#65533;4l&#65533;&#65533;&#65533;?D&&#65533;&#65533;4t&#65533;&#65533;m-&#65533;&#65533;Y&#65533;4&#65533;&#65533;&#65533;Z&#65533;Z&#1060;E5&#65533;&#65533;&#65533;!,&#65533;&#65533;m&#839;|&#65533;G&#65533;?\&#1344;&#65533;&#65533;Y0K&#65533;&#65533;h\d&#65533;?|&#65533;&#65533;&#65533;&#65533;At&#65533;`[&#259;&#65533;&#65533;.&#65533;@&#65533;&#65533;"l&#268;&#65533;&#65533;?&#65533;&#65533;&#65533;_T&#65533;8&#65533;&#65533;&#65533;A&#65533;&#65533;Y&#65533;&#65533;&#65533;d&#65533;&#65533;&#65533;L&#65533;@:&#65533;&#65533;&#65533;&#65533;&#65533;&#65533;1$&#65533;
&#65533;>&&#65533;q&#65533;&#65533;] 6&#65533;6&#65533;&#65533;D&#65533;&#65533;;t&#65533;m&#65533;V&#65533;S:&#65533;&#65533;,O&#65533;QX&#65533;&#65533;&#65533;&#65533; &#65533;5CD&&#65533;
|&#65533;&#65533;`&#65533;3<N6p&#65533;&#65533;t&#65533;	x&#65533;&#65533;&#65533;&#65533;&#65533;&#65533;&#65533;`E&#65533;&#65533;&#65533;&#65533;&#65533;&#65533;@(&#65533;&#65533;&#1034;P &#65533;&#65533;&#65533;&#65533;&#65533;
K&#65533;&#65533; &#65533;Jr&#65533;V1&#65533;&#65533;?&#65533;ABlA&#65533;Q,V&#65533;{hX&#65533;&#65533;&#65533;&#65533;&#65533;te`&#65533;!&#2029; &#65533;&#65533;)4Z&#65533;Q_-&#65533;&#65533;&#65533;&#65533;&#65533;&#65533;IZ&#65533;&#65533;&#65533;Y)&#65533;&#65533;&#65533;&#65533;b1&#65533;&#65533;&#65533;Ojl&#65533;9&#65533;`&#65533;&#65533;&#65533;&#65533;&#1803;bV&#65533;&&#65533;&#65533;e&#65533; eP&#65533;&#65533;&#65533;&#65533;&#65533;h&#65533;&#65533;dP&#65533;&#65533;uG&#65533;&#65533;!!&#65533;&#65533;&#65533;A&#65533;U&#65533;&#65533;&#65533;&#1058;}&#1058;#&#65533;#&#65533;&#65533;&#65533;&#65533;T&#65533;5&#65533;&@Z&#65533;&#65533;D0&&#65533;1&#65533;3*&#65533;*&#65533;&#65533;?&#65533;&#65533;,&#65533;&#1936; &#65533;&#65533;r&#65533;"&#65533;&#65533;<&#65533;&#65533;9&#65533;G5(&#65533;AT&#65533; Tg5&#65533;A&#65533;!&#65533;_5&#65533;&#65533;&#65533;&#65533;&#65533;4&#676;<&#65533;;&#65533;W &#65533;&#188;!S7&#65533;&#65533;&#65533;YB7`&#65533;&#65533;@jE$&#65533;'X&#65533;B&#65533;&#65533;? )&#65533; &#65533;&#65533;&#65533;!&#65533;=YX&#65533;&#65533;&#65533;&#65533;&#65533;&#65533;	&#65533;&#65533;&#65533;=\d&#65533;E&#65533;-&#65533;P&#65533;&#65533;&#65533;\D&#65533;&#65533;&#65533;I&#1921;&#65533;&#65533;
a&#65533;&#1003;&#65533;&#65533;MR &#65533;&#65533;;&#65533;BM&#1920;"&#65533;Q&#65533;$$&#190;&#65533;&#65533;A&#65533;&#65533;a&#65533;&#65533;&#65533;&#65533;&#65533;&#65533;X|&#65533;R& &#65533;1&#65533;Y<&#65533;)&#65533;&#65533;&#65533;&#65533;E&#65533;&#65533;&#65533;&#65533;&#65533;AT&#65533;&#1533;E&#65533;
U&#65533;&#65533;&#65533;a\&#65533;j!&#65533;f&#65533;&#65533;&#65533;&&#65533; r&#65533;&#65533;q&#65533;&#65533;@&#65533;&#65533;&#65533;&#65533; &#65533;Y&#65533;&#65533;U&#65533;&#308;&#65533;&#1321;V(&#65533;j<&#65533;&#65533;?p&#65533;?&#65533;&#65533;&#65533;I&#65533;tH&#65533;$f&*&&#65533;&#65533;e&#65533;&#359;YLr&#65533;&&#65533;&#65533;&#65533;&#65533;&#65533;YaXa&#65533;&#65533;&#65533;L&#65533;R&#65533;&#65533;%&#65533;50&#1362;&#65533;&#65533;z&#65533;&m&#65533;$&#65533;&#65533;Y&#65533;0.A&#65533;&#65533;&#65533;&#65533; &#65533;&#65533;1Z
 &#29084; &#65533;p&#65533;&#65533;&#65533;&#65533;&#65533;l&#907; &#65533;	&#65533;t&#65533;_&#65533;1B&#65533;&#65533;&#65533;m&#65533;&#65533;kFkv&#65533;[HBg_y&#65533;&#65533;d<&#65533;<"&#65533;&#65533;(&#65533;&#65533;g &#65533;&#65533;!B7X&#65533;&#65533;&#65533;6X&#65533;&#65533;gZLBp&#65533;b&#65533;&#65533;V&#65533;&#65533;"(h&#65533;-F&#65533;&#65533;&#65533;X&#65533; 4&#65533;?&#65533;A&#65533;<&#65533;"&#65533;&#65533;34&#65533;&#65533;@&#65533;D&#65533;&#65533;&#65533;@&#528;&#65533;1&#65533;DL]M&#65533;&#65533;&#65533;&#65533;&#65533; N&#65533;&#65533;&#65533;a&#65533;;&#65533;&#65533;#&#65533; &#65533;&#65533;Ax&#65533;?&#65533;&#65533;:&#65533;&#65533;:&#65533;&#65533;>&#65533;@#&#65533;B&#1552;&#65533;Y&#65533;&#65533;&#65533;?&#65533;&#65533;&#65533;&#65533;4&#1263;H&#65533;4bFT&#65533;&#65533;&#65533;]&#65533;&#1212;!X &#65533;;&#65533;&#65533;&#65533;&#65533;&#65533;&#65533;&#65533;[&#65533;&#65533;&#65533;,&#1506;&#65533;&#65533;e=&#65533;&#65533;&#65533;	&#65533;Y&#65533;&#65533;A&#65533;&#65533;&#65533;&#65533;)&#1968;&#65533;cYZ&#65533;h+-]K&#65533;&#65533;&#65533;A&#65533;(&#65533;0&#65533;t&#65533;&#65533;),&#65533;'&#65533;@'l X&#65533;RFKfVj&#1024;xl&#65533; &#65533;[\&#65533;*&#65533;&#65533;&#65533;&#65533;&#65533;|!D}E&#65533;k&#1671;#&#65533;?P&#65533;&#65533;&#65533;$L@Mq&#65533;>Bx&#65533;V&#65533;&#65533;&#1181;&#65533;X&#516;&#65533;&#65533;&#65533;t&#65533;&#65533;
&#65533;&#65533;1&#65533;@&#65533;n&#65533;&#65533;&#65533;&#65533;&#65533;&#65533;C&#65533;&#65533;k&#65533;5.>&#65533; C&#65533;n'tZn&#65533;e+&|&#65533;d&#65533;^&#65533;&#65533;&#65533;&#65533;&#65533;&#65533;&#65533;&#65533;&#65533;&#65533;&#65533;&#65533;X&#65533;&#65533;&#65533;AT&#461;&#65533;$xCrXB@&#65533;&#65533;?&#65533;B:&#65533;&#65533;	&#65533;&#65533;&#65533;+X&#65533;&#65533;&#65533;+&#65533;&#65533;?&#65533;&#65533;-<@	8&#65533;E`&#65533;p*&#65533;&#65533;&#65533;I&#65533;&#65533;P&#65533;>&#65533;&#65533;&#65533;J- ]PT ;Y&#65533;&#65533;&#65533;A&#65533;&#65533;A&#65533;&#65533;WKa&#65533; &#65533;&#65533;@&#65533;&&#65533;&#65533;&#65533;&#65533;C0&#65533;T&#65533;j&#65533;&#65533;&#65533;n.&#65533;^&#65533;&#65533;&#65533;&#65533;&#65533;Ex&#65533;&#65533;eX&#65533;&#65533;+&#65533;&#65533;&#65533;&#65533;&#65533;b&#65533;&#65533;&#65533;&#65533;&#65533;&#65533;E&#65533;Y&#65533;&#1818;&#65533;&#65533;&#65533;&#65533;&#65533;&#65533;&#65533;	&#65533;ULip&#1702;&#65533;&#65533;g&#65533;,=&#65533;&#65533;$G&#65533;&#65533;	&#65533;)a&#65533;s&#65533;&#65533;fK$j&#65533;&#1834;^'&#1449;&#65533;&#65533;t&#65533;?p&#65533;)vMo9&#65533;2&#65533;&#65533;&#65533;G&#65533;j&#65533;&#65533;&#65533;&#65533;&#928;&#65533;S&#65533;#+&#65533;&#65533; .&#65533;0o&#65533; X'B&#65533;bZ&#65533;&#65533;Y|EM@&mB2&#65533;&#65533;%&#65533;(&#65533;&#259;X&#65533; &#65533;)&#65533;&#65533;&#65533;&#65533;&#65533;3&#65533;.
&#65533;&#65533;;d&#65533;s&#65533;&#65533;&#65533;&#65533;__(&#65533; D+8&#65533;B (svn'&#65533;&#65533;g&#65533;VD<&#65533;&#65533;^&#65533;c5kO&#65533;&#65533;&#65533;A@Bl&#65533;r&#65533;OC&#65533;<&#65533;&#65533;$&#65533;@&#65533;*&#65533;E?&#65533;&#65533;&#65533;&#65533;&#65533;&#65533;&#65533;&#65533;o&#65533;&#65533;&#65533;&#65533;A(&#65533;&#65533;&#65533;;LS&#65533;&#65533;A&#65533;$&#65533;h&#65533;I2&#65533;&#65533;&#65533;&#65533;
&#65533;&#65533;&#65533;&#65533;&#205;&#65533;
(a&#65533;1&#65533;&#65533;&#65533;K&#65533;&#65533;&#65533;A&#65533;S&#65533;&#65533;P(&#65533;&#65533;X(S&#65533;$|a&#65533;&#65533;&#65533;m&#65533;&#65533;?h&#65533;u&#65533;&#1721;&#65533;&#65533;&#65533;&#468;&#65533;&#65533;A&#65533;e&#65533;Bs&#65533;&#1123;&#65533;&#65533;&#65533;&#65533;s&#65533;B&#549;P&#65533;r&#65533;HZ&#65533;e&#65533;&#65533;&#65533;r&#65533;g&#65533;&#733;V&#65533;&#65533;&#65533;&#65533;Y\&#65533;d&#65533;Mt&#65533;)&#65533;D,&#65533;>&#65533;T&#65533;&#65533;H&#65533;&#65533; &#65533;&#65533; g&#65533;SM&#65533;&#65533;2m&#65533;d.&#65533;&#65533;&#65533;=&#65533;&#65533;E&#65533;L&#65533;3&#65533;&#65533;&#65533;&#65533;&#65533;?&#65533;Aj&#65533;&#65533;5&#1287;&#65533;E&#65533;(k&#65533;%&#65533;&#65533;*&#65533;@&#65533;&#65533; &#65533;&#65533;	iqq&#65533;&#65533;S&#65533;4X&#65533;D#p&#65533;Bh
&#65533;&#65533;&#65533;&#65533;&#65533;w
su&#65533;&#65533; &#65533;&#65533;.jE&#65533;&#65533;A&#65533;&#65533;jc&#48574;&#65533;Y&#65533;&#1015;&#65533;&#65533;P&#65533;&#65533;A&#65533;fB &#33374;&#65533;Y&#1043;&#65533;X &#65533;"&#65533;/B(O&#65533;J&#65533;(Bx &#65533;3@&#65533;) >&#65533;&#65533;&#65533;$ $&#65533;&#1334;9`&#65533;&#65533;&#65533;&#65533;&#65533;x&#65533;@&#1985;&#65533;t&#65533;&#65533;iK<&#65533;G;t&#65533;!&#65533;}&#65533;&#65533;A&#65533;
s&#237;B~	&#65533;T&#65533;&#65533;|&#65533;?&#65533;&#65533;"&#65533;&#65533;Y$ 3D
4@p&#65533;?L&#65533;V&#65533;K&#65533;ui&#65533;0&#65533;EHQ
&#65533;hFF&#65533;w)vd&#65533;A4O&#65533;hA&#65533;&#65533;&#65533;e\&#65533;)r&#65533;L&#768;&#160;&#65533;^&#65533;j$hpZ&#65533;&#65533;&#65533;h&#65533;&#65533;bI&#65533;>&#65533;V&#65533;i+&#65533;V&#704;&#65533;&#65533;q&#65533;f"&#65533;&#65533;#&#65533;Y&#65533;&#65533;g&#65533;&#65533;?&#65533;C)&#65533;ei&#65533;&#65533;&#65533;&#65533;@&#65533;}&#65533;&#65533;&#65533;&#65533;&#65533;&#65533;9*&#65533;]&#65533;&#65533;-&#65533;,Z&#19718;&#65533;&`sZ&#65533;&&#65533;&#65533;&#65533;8 &#65533;<&#65533;Y@&#65533;&#65533;&#65533;&#65533;A\ &#65533;&#65533;(&#65533;.&#65533;}&#65533;Od&#1744;&#1729;&#65533;/#Njsgs&#65533;&#65533;V(<o(n&#65533;A3s'4S&#65533;&#65533;C&#65533;&#65533;&#65533;&#65533;&#65533;1Uv7&#65533;&#65533;C7l\<&#65533;&#65533;Y,&#65533;A&#65533;V:k&#65533;&#65533;J&#65533;s;SX&#65533;_w<&#65533;+l&#65533;E&#65533;&#746;&#65533;&#65533;A&#65533;&#65533;;&#65533;6#tg<z&#65533;? "&#65533;&#65533;?&#65533;(|'&#65533;1&#65533;;&#65533;&#65533;P&#65533;Na&#65533;I&#65533;&#65533;E&#65533;h&#65533;&#65533;!$&#65533;p&#65533;&#65533;	AA	&#65533;?&#768;&#65533;&#65533;&#65533;NiE! &#65533;&#65533;9&#65533;^&#65533;?H&#65533;3$m&#65533;1hz&#65533;`&#65533;&#65533;MG&#65533;&#65533;9&#65533;&#65533;F&#65533;&#65533;&#65533;n&#65533;i&#65533;%&#792;&#1119;Q|&#65533;&#65533;&#65533;&#65533;X&#65533;^fZ&#65533;f&#65533;&#65533;X&#65533;
`)&#971;f*&#65533;U&#65533;&#65533;#&#65533;&#65533;&#65533;f&#10154;&#65533;w&#65533;T&#65533;M&#65533;&#151;_&#65533;(&#65533;*&#65533;&#65533;&#65533;2P&#65533;&#65533;0&#65533;`\&#65533;fi&#65533;&#65533;v&#65533;A 1_8U&#65533;J&#65533;V@&#65533;(C&#65533;&#65533;o&#65533;m&#65533;&#65533;|&#65533;&#65533;&#65533;&#65533; &#65533;&#65533;  &#65533;)&#65533;&#65533;ngG&#65533;X&#65533;Ox&#65533;p.H&#65533;&#65533;A-&#65533;&#65533;[=&#65533;&#65533;E|&#65533;&#65533;1#D(&#65533;&#65533;&#65533;&#230;;&#65533;1&#65533;:yT&#65533;B&#65533;&#65533;\&#65533;&#65533;&#65533;&#18435;E&#65533;&#65533; Pv&#65533;&#65533;&#65533;&#65533;D7&#65533;k&`&#1837;&#65533;CP&#65533;&#65533;C&#65533;ED2()(&#65533;&#65533;&#65533;*h&#65533;&#65533;&#351;`X&#65533;Hw&#65533;@	&#65533;cx0&#65533;&#65533;4G\&#65533;&#65533;&#65533;&#158;&#65533;&#65533;6`,&#65533;&#65533;&#65533;&#65533;&#65533;^&#65533; &#65533;&#65533;-|&#65533;H&#65533;  P'&#65533;@c&#65533;&#65533;&#65533;&#65533;&#65533;r&#65533;&#65533;&#65533;Y&#65533;&#65533;&#65533;-&#65533;x&#65533;&#65533;B&#65533;3(&#65533;Z&#65533;&#65533;A&#65533;B<|&#65533;&#65533;}ss&#1153;&#65533;&#65533;q"t D&#65533;&#65533;&#65533;&#65533;&#480;A
&#65533;&#65533;P&#65533;B-&#65533;/&#65533;t&#65533;&#65533;&#65533;	5H&#65533;&#65533;7&#65533;c&#65533;&#65533;j&#65533;{&#65533;&#20434;r&#65533;&#65533;&#101451;G}&#65533;p&#65533;&#65533;&#65533;Q&#911;Z&#65533;3&#65533;3&#65533;?&#65533;<HL&#65533;Qc&#65533;r&#65533;&#65533;"&#65533;c&#65533;&#65533;R&#65533;&#65533;H&#65533;H&#22470;@!&#65533;v&#65533;&#65533;&#65533;&#65533;&#65533;&#65533;&#65533;&#65533;l&#561;&#774;DG&#65533;&#65533;Xsi&#65533;&#941;&#65533;&#65533;&#65533;&#65533;&#65533;&#65533;&#65533;&#65533;&#65533;a&#65533;{qb&#331;7v&#65533;&#65533;k&#65533;&#65533;&#65533;
&#65533;`Y&#65533;N&#65533;&#65533;9&#65533;&#65533;4\&#65533;x&#65533; :X%<>"C&#65533;&#65533;&#199;h'&#65533;&#65533;(j
E&#65533;v&#65533;&#1338;&#65533;&#65533;G,&#1352;&#65533;t&#65533;&#65533;c&#65533;&#65533;&#1650;&#65533;(T&#65533;&#65533;]&#294;Z&#65533;>&#65533;0e&#598;%&#65533;&#65533;&#65533;&#65533;&#65533;&#65533;&#706;&#65533;|&#65533;;&#65533;=v&#65533;&#65533;>&#65533;&#65533;W&#65533;&#65533;&#65533;&#65533;+&#65533;&#65533;B&#65533;&#65533;G%&#65533;&#65533;&#65533;&#65533;g&#65533;&#65533;&#65533;*"&#65533;&#515;=&#65533;q&#65533;&#65533;&#65533;Y&#65533;=`&#65533;:&#65533;BRF&#65533;g&#65533;&#65533;d4&#65533;DB&#65533;&#65533;l&#65533;&#65533;&#65533;&#65533;&#65533;b&#65533;&#65533;
&#65533;am&#65533;1&#65533;(&#65533;
b&#65533; &#65533;Xj&#65533;&#65533;n$&#65533;6&#2245;9&#65533;&#65533;&#65533;&#65533;0&#263;!&#65533;&#65533;&#65533;p&#65533;a5&#65533;x&#65533;<J&#65533;&#65533;&#65533;\&#65533;&#65533;6&#65533;|&#65533;\&#65533;&#65533;&#449;&#65533;Xl,&#65533;&#65533;&#65533;gO&#65533;&#65533;|&#65533;+7&#65533;&#170;+&#65533;&#65533;##B2B&#1089;&#65533;A <&#65533;&#43081;,&#65533;H#&#65533;R)&#65533;&#65533;R&#65533;!&&#65533;Br&#65533;N&#65533;J&#65533;N)'&#65533;V&#65533;F&#65533;i&#65533;JZK}&#65533;&#65533;G&#65533;2
%\&#65533;&#65533;h&#65533;&#65533;<&#65533;&#65533;&#65533;&#65533;P&#65533;&#65533;&#65533;j&#65533; &#65533;R&#748;g&#65533;)Z&#65533;&#65533;L&#65533;&#65533;&#65533;&#65533;&#65533;&#65533;Q,g&#65533;&#65533;&#65533;r&#65533;-&#65533;&#65533;2&#65533;&#65533;B:d&#65533;&#65533;&#65533;*&#1936;&8&#65533;V&#65533; &#65533;&#65533;:p&#65533;&#65533;&#65533;&#600;mdm	;J&#65533;#&#65533;&#65533;s&#65533;&#65533;K&#65533;&#65533;P&#65533;&#65533;9&#65533;&#65533;	&#65533;c&#65533;&#65533;&;B0&#65533;&#65533;&#65533;&#65533;`&#65533;&#65533;e0&#65533;=&#65533;&#65533;&#65533;l&#65533;&#65533;$&#65533;+&#65533;&#65533;J&#65533;&#65533;(&#65533;C&#65533;l0$!&#65533;C&#65533;&<Z&#65533;&#65533;
C&#65533;&#65533;="&#43529;&#65533;GD <&#65533;&#65533;D&#65533;A&#65533;d&#65533;r&#65533;&#65533;x&#65533;&#419;ex<&#65533;&#65533;#0&#65533;&#65533;&#65533;T5Z&#65533;&#65533;!L&#65533;#&#65533;E&#65533;&#65533;&#454;&#65533;&#65533;J$J&#65533;&#65533;&#65533;&#65533;+&#65533;&#65533;)
s%&#65533;&#65533;r&#65533;qF&#65533;&#65533;q &#65533;=l-&#65533;(/&#874; &#65533;&#65533;T&#65533;AQ&#65533;&#65533;1&#65533;uH{ &#65533;R&#65533;j&#65533;"L&#65533;2&#65533;&#65533;<2&#65533;w&#65533;&#65533;G}&#65533;&#65533;B&#65533;&#65533;CEiTT&#65533;
I&#1378;Nh&#65533;&#65533;@&#65533;`H&#65533;!&#65533;*&#65533;&#65533;&#65533;
&#65533;&#65533;&#65533;T^U&#65533;&#65533; &#65533;&#65533;&#65533;R&#65533;L&#65533;&#65533;&#65533;i&#65533;&#65533;&#985;&#65533;kY&#65533;&#65533;
&#65533;&#65533;	 .d&#65533;&#65533;&#65533;&#65533;B&#65533;E/!&#65533;DW&#65533;&#65533;T&#65533;&#65533;\&#65533;&#65533;&#65533;2&#65533;?&#65533;P/&#65533;&#65533;&#65533;+&#65533;&#65533;&#65533;&#65533;p&#65533;&#65533;s&#65533;G>&#65533;i&#65533;&#65533;#&#65533;&#65533; K&#65533;a&#65533;&#65533;-&#65533;&#65533;&#65533;S
b&#65533;&#65533;&#600;G,f&#65533;E&#65533;&#65533;Xu&#65533;c&#65533;&#65533;&#65533;<.2y&#65533;&#65533;&#65533;&#65533;&#65533;&#65533;8D&&#65533;&#65533;&#65533;&#65533;x&#65533;=\&#65533;=&#65533;&#65533;\&#65533;&#65533;O &#65533;D&#65533;g]&#65533;P&#65533;5R&#65533;b&#65533;&#65533;
&#1224;@&#65533;&#65533;&#65533;t&#65533;&#65533;&#65533;H1&#65533;=&#65533;&#65533;&#65533;&#65533;@&#65533;&#65533;&#65533;^&#65533;&#65533;QI&#65533;H&#65533; &#65533;&#65533;Q&#65533;trG&#65533;p[&#65533;&#65533;$&#65533;&#65533;@I&#65533;&#1745;Pp $"*hAr&#65533;&#65533;x&#65533;#&#65533;&#65533;&#65533;&#65533;&#65533;1&#65533;gj@0&#65533;&#65533;1H&#65533;&#65533;L0&#65533;&#65533; Au:&#65533;]&#65533;R&#878;dkZ&#65533;&#65533;&#65533;R&#65533;&#65533;&#65533;&#65533; &#65533;&#65533;&#65533;&#65533;B*&#65533;&#65533;\m&#65533;#*)IR&#65533;Rw&#65533;&#65533;&#65533;&#65533;
~d#cx&#65533;%&#65533;&#65533;&#65533;6&#8804;&#65533;&#65533;'8&#65533;&#65533;&#65533;&#65533;#@&#65533;^x &#65533;&#65533;&#65533;&#65533;#J&#65533;&#65533;I$`&#65533;1&#65533;&#65533;*Y&g?&#65533;U&#65533;~&#65533;V[D&#1203;&#65533;&#65533;r&0a&#65533;&#65533; 1JP&#65533;Li&#65533;&#644;$&#65533;L&#65533;&#65533;&#65533;&#65533;\#&#65533;&#65533;HG3&#65533;&#65533;&#65533; &#65533; &#65533;&#65533;lb&#65533;H&#65533;>bd&#65533;&#65533;5h&#65533;!&#65533;&#65533;&#65533;&#65533;}&#65533;&#158;&#65533;&#326806;&#65533;&#65533;&#65533;&#65533;<&#65533;&#65533;$Q&#65533;l&#65533;&#65533;PB&#65533;&#65533;EyED6Hf&#65533;&#65533; k&#65533;8D{&#65533;&#65533;&#65533;n&#1456;&#65533;&#65533;`&#65533;bF3&#65533;qz&#65533;&#65533;&#65533;&#65533;=&#65533;&#65533;@&#65533;$&#65533;@&#65533;&#65533;&#65533; &#65533;&#65533;&#65533;]&#65533;BZ&#65533;p &#65533;&#65533;&#65533;&#65533;&#65533;Z6t&#65533; !P&#65533;&#65533;&#65533;<&#65533;#&#65533;&#65533;&#65533; 
kHp6&#65533;&#65533;#&#65533;t&#65533;&#65533;pP&#65533;h&#65533;&#65533;&#65533;|P&#65533;&#65533;&#65533;&#65533;&#65533;`&#65533;&#65533;&#65533;&#65533;@&#65533;&#65533;&#65533;&#65533;&#1104;0&#65533;&#65533;&#65533;&#65533;YS&#65533;&#65533;&#65533;1\&#65533;&#798;&#65533;5&#65533;l1&#65533;&#65533;&#65533;&#65533;*&#65533;q(p&#65533; !&#65533;z&#65533;&#65533;&#65533;&#65533;)&#65533;&#51883;	K8&#65533;&#65533;&#65533;5%1<&#65533;&#65533;L&#65533;&#65533;&#65533;&#65533;&&#65533;C&#65533;&#65533;Z&#1808;V1|&#65533;?bP&#65533;0$&#65533;x&#65533;&#65533;p&#65533;&#65533;&#65533;$@&#65533;5&#65533;:&#65533;&#65533;&#65533;L&#65533; &#65533;&#65533;&#65533;&#65533;&#65533;d3Oc&#65533;&#65533;&#65533;+R&#65533;&#65533;!a#&#65533;&#65533;&#65533;2&#65533;`&#65533;J&#65533;&#65533;c&#65533;^&#65533;&#663;&#65533; X2s&#844; ]a&#65533;W`&#65533;&#65533; $h* @&#65533;&#65533;]&#65533;&#65533;&#65533;1EGd&#65533;&#65533;&#65533;D&#440;&#65533;&#65533;&#65533;&#65533;&#65533;&#65533;&#65533;5&#65533;&#65533;.B&#65533;&#472;&#65533;5&#1584;&#65533;(z&#65533;#&#65533;&#65533;GR&#65533;&V!&#65533;{2&#65533;&#65533;Ld&#65533;&#65533;e&#65533;&#65533;&#952;2&#65533;&#65533;&#65533;&#65533;r&#1024;3&#65533;&#65533;H&#65533;U&#65533;&#65533;&#65533;F&#65533;&#65533;&#65533;
h&#65533;&#65533;.@&#65533;&#65533;&#65533;&#65533;s08&#65533;c&#65533;&#65533; &#65533;O&&#65533;
&#65533;@#/&#65533;&#65533;&#65533;V&#65533;&#65533;H=&#65533;A&#65533;KU&#65533;&#65533;&#65533;I%&#65533;&#65533; |@&#65533;&#65533;&#65533;&#65533;&#65533;?|&#65533;)&#65533;&#65533;&#65533;_Q&#65533;G&#65533;&#65533;p&#65533;&#65533;&#65533;wc&#65533;{-&#65533;&#65533;.&#65533;&#65533;&#65533;&#65533;9&#65533;Dp&#65533;&#65533;&#65533;&#65533;%H!"e{A&#65533;ePSe&#65533;y&#65533;c;C&#65533;&#65533;0E&#65533;j&#65533;D&#65533;&#828;}&#65533;/$&#65533;[&#65533;P&#65533;&#65533;&#65533;&#65533;1&#65533;6&#65533;&#65533;PvVd)&#65533;L&#623;zp	q&#65533;*!q&#65533;&#65533;&#65533;&#65533;&#65533;&#65533;,&#1114;_ZLJR&#65533;&#65533;i.&#65533;3&#65533;p85Xy&#65533;Y&#65533;\C&#65533;&#65533;&#65533;+&#65533;!!i&#65533;	&#65533;&#65533;&#65533;YE&#65533;&#65533;EQ&#65533;i &#65533;!&#65533;&#65533;&#65533;&#65533;+&#65533;&#65533;&#65533;&#65533;`&#65533;&#65533;&#65533;@&#65533;&#624;&#65533;r&#65533;&#65533;&#270;&#65533;`&#65533;#&#65533;&#65533;&#65533;?&#65533;&#65533;&#65533;&#65533;T&#65533;d0&#65533;&#65533;	0&#65533;P&#65533;c&#65533;~&#65533;&#65533;Ms%&#65533;&#65533;&#65533;?&#65533;QR%%&#65533;(&#65533;P&#65533;&#65533;&#65533;a\&#65533;#WjH&#65533;&#65533;@Uk&#65533;(\;z^&#65533;&#65533;&#65533;tjH.p]t?l&#65533;B&#65533;P&#65533;g&#65533;;&#65533;&#1796;&#65533;&#65533;&#65533;&#65533;&#65533;t&&#65533;^P&#65533;p&#65533; &#65533;0&#65533;/|&#65533;&#65533;9&#65533;J|&#65533;&#65533;&#65533;&#65533;?&#65533;{&#65533;6a!d&#65533;u&#65533;#&#65533;]&#65533;o&#65533;3Pd&#65533;&#65533;7&#65533;i.&#386;&#65533;&#65533;&#65533;&#65533;&#65533;&#65533;	&#65533;nPt&#65533;&&#65533;lt$nb`2&#65533;+Xb%>&#65533;&#65533;8&#65533;+F.1Z&#65533;&#65533;&#65533;&#65533;&#65533;`U&#65533;B&#65533;r&#65533;
&#65533;FV&#65533;&#65533;`%)x&#65533;5&#65533;	|&#65533;w&#65533;	$&#65533;&#65533;|&#65533;&#475;l-$&#65533;@+&#65533;&#65533;,L&#65533;M&#65533;o~l~&#512;~&#65533;Y&#65533;2p	p&#65533;B
&#65533;%$:&#65533;&#65533;&#65533;pM&#523;&#65533;&#&#65533;xJ2F 3|&#65533;[&#65533;*&#852;&#643;<&#65533;	1&#65533;&#65533;zP &#65533;<`&#65533;G#b%7d&#65533;t &#65533;&#65533;&#65533;$C2O&#65533;&#65533;(&#65533;M9&#65533;&#65533;:&#65533;c&#65533;&#65533; &#1212;C&#65533;X&#293;&#65533;&#65533;&#65533;C&#65533;&#65533;b+&#65533;&#523;*1$n&#65533;+ZoX&#65533;&#65533;&#65533;&#65533;!&#65533;&#65533;i&#65533;+D&#65533;&#1384;&#65533;&#65533;.&#65533;jJ&#65533;BH&#65533;&#65533;&#65533;? &#65533; &#1281;+"a&#1056;qFp4&#65533;>&#65533;I	&#65533;G|&#65533;F&#65533;&#65533;&#65533;&#65533;p`&#65533;^ 'PI&#65533;de{0 &#65533;&#65533;-&#525;&#65533;&#65533;&#65533;t &#65533;&#65533;&#65533;&#65533;&#65533;&#65533;f<&#65533;&#65533;".@&#65533;&#65533;'&#65533;N&#65533;PO&#65533;&#65533;&#65533;&#65533;qO&#65533;q1&#65533;b ="&#65533;2&#65533; P .&#65533;	&#65533; 4&#65533;&#65533;&#65533;a &#65533;&#65533;&#1782;MIH&#65533;
l&#65533;St&#65533;&#65533;*)H&#65533;?&#793;&#65533;"&#1710;&#65533;&#65533;&#65533;xB'&#65533;B&#65533;*k"&#65533;RE(&#65533;&#65533;r&#65533;|f0'j&#65533;("*&#65533;G&#65533;&#1191;%&#65533;&#65533;B&#65533;&#65533;PM&#65533;&#65533;&#534;&#65533;2 &#65533;&#65533;(=")&#65533;&#65533;-&#65533;,t)
&#65533;r&#65533;#&#65533;&#65533;N&#65533;&#65533;&#65533;1&#65533;P&#65533;&#65533;&#65533;&#65533;&#65533;B"&#65533;&#65533;G&#65533;&#65533;#&#65533;&#65533;&#65533;p&#65533;&#65533;&#65533;:&#65533;&#65533;.&#65533;&#65533;&#65533;
P&#65533;&#65533;(>&=&#65533;&#65533;&#65533;&#1089;8(&#65533;&#65533;(&#65533;:&#65533;#&#65533;&#65533;&#65533;&#65533;&#65533;c&#65533;&#65533;+&#65533;A&#65533; F&#65533;*&#65533;L&#65533;4av4(&#65533;&#65533;Fo&#65533;>/&#65533;D&#65533;
8q?(+h>&#65533;?X&#65533;&#65533;jH&#65533;&#65533;&#65533;!&#65533;hA&#65533;Ff&#65533;&#65533;X-&#65533;&#65533;&@k&#65533;&#65533;&#65533;c&#65533;@&#65533;L&#65533;&#65533;
&#65533;}&#65533;&#65533;&#1288;&#1092;&#65533;&#65533;^a"&#65533;&#65533;&#65533;mP&#65533;(&#65533;&#65533;&#65533;0&#65533;U&#65533;A#&#65533;&#65533;HJ&#65533;&#65533;$&#65533;v&#65533;&#65533; &#65533;\j&#65533;&#65533;&#65533;&#65533;&#65533;&#65533;>&#65533;&#65533;&#65533;@&#65533;@&#65533;$&#65533;&#65533; &#65533;I,>j&#65533;&#65533;"&#65533;B&#65533; 0&#65533;+&#65533;&&#65533;8j&#65533;&#65533;C&#65533;&#65533;)%&#65533;'&#65533;&#65533;&#65533;&#65533;xe&#65533;~'&#65533;@*&#65533;+d&#65533;*&#65533;+&#65533;'<&#65533;Aa&#65533;&#65533;&#65533;B"%]&#65533;&#65533;&#65533;zb{&#65533;g"S&#65533;&#65533;&#65533;@&#65533;X&#65533;)&#65533;&#65533;BR&#65533;&#65533;fa
&#65533;&#65533;&#65533;&#65533;&#65533;&#1572;(&#65533;&#65533;&#65533;&#65533;.I&#65533;&#1161;&#65533;.$&#65533;&#65533;+&#65533;`E&#65533;&#65533;`&#65533;p	&#65533;&#65533;a&#65533;&#65533;&#65533;&#65533; s&#65533;3>&#65533;4,$&#65533;:&&#65533;&#65533;"&#65533;[0#$&#65533;,$&#65533;`&#65533;2$&#1200;&#65533;&#65533;&#65533;&#65533;t#.&#65533;&#65533;
&#65533;A&#65533;l&#65533;&#65533;/u&#65533;|&#65533;&#65533;j&#65533;21&#39596;&#65533;#$&&#65533;c&#65533;&#65533;&#65533;&#65533;<X&#65533;@&#65533;&#1580;=Do8&#65533;&#65533;&#65533; :&#65533;&#65533;&#65533;:M8&#65533;igH&#65533;?(+&#65533;&z& @&#65533;j&#65533;V&#65533;&#65533;B &#65533;@ &#65533;&#65533; d&#65533;&#65533;&#65533;&#65533;4`&#65533;R&#65533;~&#65533;!8A &#65533;&#65533;&#65533;&#65533;#DD&#65533;&#65533; z&#65533;&#65533;#Di&#65533;&#65533;&#65533;l&#65533;GB&#65533;&#327;;{d&#65533;&#65533; <&#65533;&#65533;t&#65533;&#65533;a &#65533;&#65533;q0&#65533;&#65533;&#65533;1&#65533;0N&#65533;L&#65533;u1&#65533;&#65533;#\A&#65533;&#65533;`&#65533;,&#65533;&#65533;,&#65533;@&#65533;"&#65533;&#65533;&#65533; &#65533;&#65533;#&#65533;Lk6B&#65533;&#65533;yh&#65533;{nB&#65533;&#65533;&#65533;<.&#65533;L&#65533;&#65533;P`&&#65533;B&#65533;B&#65533;L&#65533;a&#65533;&#65533;+&#65533;&#65533;&#65533;C&#65533;SRP&#65533;^&#65533;&#65533;&#65533;'&#65533;g&#65533;d`"&#65533;&#65533;Ut&#65533;'&#647;)p%$$ !J#!&#65533;!q&#65533;&#65533;M&#65533;2)EJ&#65533;N.&#65533;&#65533;j&#65533;&#65533;&#65533;&#65533;&#65533;a&#65533;&#65533;vAK&#65533;&pBB&#65533;<&#65533;0
&#65533;#&#65533;L&#65533;&#65533;&#128;&#65533;5+)&#65533;#&#65533;,&#65533;+&#1221;M&#65533;&#65533;&#65533;&#65533;&#65533;	&#257;+&#65533;!q&#65533;&#65533;9&#65533;&#65533;+t&#65533;&#65533;&#65533;&#65533;=&#65533;.&#65533;&#65533;&#65533;&#65533;&#65533;&#65533;&#65533;&#65533;&#57351;&#65533;*&#65533;&#65533;*&#65533;*(&#65533;&#65533;J8&#65533;8"&#65533;c&#65533;&#65533;&#65533;&#65533;0&#65533;&#65533;N7$&#65533;&#65533;&#65533;8&#65533;&#65533;c&#65533;&#65533;C?&#65533;T&#65533;(&#65533;2a&#65533;\&#1521;@#9&#65533;&#65533;5Q-h&#65533;&#65533;&#65533;L'Dj5$&#65533;&,8dk&#65533;C&#65533;+&#65533;s&#65533;&#65533;ZW&#65533;&#65533;&#465;&#65533;o&#65533;~k&#65533;&#65533;yQ&#65533;^A	&#65533;&#65533;&#65533;&#65533; nN	&#65533;&#65533;S&#65533;^&#65533;&#65533;J&#65533;]&#1475; &#65533;&#65533;\&#65533;e&#65533;&#65533;\&#65533;i&#65533;-C&#65533;=&#65533;&#65533;&#65533;&#65533;&#65533;.&#65533;.An&#65533;>&#65533;A`&#65533;E`&#65533; &#65533;+0&#65533;&#65533;&#65533;&#65533;&#65533;,&#65533;,$&#65533;@7&#65533;&#65533;&#65533;B&#65533;N&#65533;?&#65533;&#65533;q&#65533;&#65533;{(2%|r&#65533;y@6%&#65533;b&#65533;&#65533;a	&#65533;#&#65533;!l&#65533;V&#65533;+*&#65533;y&#65533;&#65533;{fvUt&#65533;#^H<!'&#65533;&#65533;"&#65533;T2ty&#65533;"z&#65533;J&#416;M&#65533;pj&#65533;&#65533;&#65533;&#65533;"O&#65533;6 &#65533;&#65533;+6&#65533;*!p&#310;l&#65533;
="	&#65533;&#65533;&#65533;&#65533;&#65533;&#65533;)&#65533;# M&#65533;x"&#65533;&#65533;3cb&#65533;&#65533;o&#65533;&#65533;#&#65533;&#65533;:k&#65533;&#65533;&#65533; &#65533;j.&#65533;&#65533;D-.{H2{H &#65533;&#65533;&#65533;}&#65533;as2.h%&#65533;s'C&#65533;:f&#65533;&#65533;&#65533;1&#65533;!*&#65533;#B&#65533;&#65533;#&#65533;&#65533;&#65533;&#204;&#65533;4&#65533;&#65533;s&#65533;Z&#65533;=X&#65533;>.&#65533;U&#65533;&#65533;&#65533;&#65533;CR&#65533;&#65533;&#65533;7&#65533; &#65533;&#5178;&#65533;@f&#65533;&#65533;&#65533;&#65533;6&#65533;&#65533;+&#65533;H7 &#65533;`&#65533;`@&#65533;z&#65533;A&#65533;B&#65533;&#65533;&&AD&#65533;+&#65533;&#65533;&#65533;&#65533;GzD|k&#65533;&&#65533;*P#&#65533;&#65533;&#65533;+F&#65533;&#65533;V&#65533;&#65533;#&#65533;-$&#65533;.&#65533;&#65533;`&#65533;&#65533;!&#65533;"&#65533;+&#65533;&#65533;Z&#65533;&#65533;>]A&#65533;BZ &#1664;O&#65533;q&#524;P-.&#65533;&#65533;&#65533;Q&#1452;2&#65533;&#65533;9&#1580;&#65533;&#65533;+&#142;
F&#65533;&#65533;&#65533;	&#23183;cUBGO&#65533;%&#65533;&#65533;wJrC&#65533;$*&#65533;&#65533;&#65533;&#65533;v&#65533;!&#65533;*Q&#1030;5&#65533;&#65533;
p&#65533;zj&#65533;+xb&#65533;|&#65533;U&#65533;jEE&#65533;TB"i&#65533;4&#65533;+&#65533;&#65533;2&#65533;&#1470;&#65533;&#65533;-&#65533;0&#65533;&#65533;&#65533;#&#65533;9&#65533;&#65533;a&#65533;&#65533;#\&#65533;&#918;l&#65533;K&#65533;&#65533;p&#261;L&#65533;&#224;&#65533;&#65533;&#65533;,&#65533;&#65533;:&#65533;0&#65533;x&#65533;R,&#65533;!&#65533;&#65533;&#65533;9&#864;&#65533;+.&#65533;&#65533;&#65533; P&#65533;M&#65533;(&#65533;&#65533;P-W&#65533;&#65533;&#65533;8&#1194;&#65533;&#65533;8&#65533;c&#65533;j9&#65533;!C@B&#65533;&#65533;C&#65533;n&#65533;~a&#65533; &#65533;&#65533;&#65533;&#65533;&#65533;&#65533;B~&#65533;5&#65533;&#65533;&#65533;LM@&#65533;BA1&#65533;7&#65533;&A&#65533;X&#65533;B&#65533;&#1346;&#65533;&#65533;&#271;&#65533;&#1024;&#65533;&#65533;&#65533; &#65533;D&#65533;Ev"A&#65533;&#65533;/&#65533;Bg&#65533;&#65533;&#65533;h4`?&#65533;&#65533; &#65533;W&#65533;xl$IZ&#381;&#65533;kGN&#65533;&#65533;YL&#65533;&#65533;9&#65533;&#65533;&#970;&#65533;&#65533;&#65533;6$&#65533;9+&#65533;&#65533;
&#65533;&#65533;&#65533;&#65533;:&#65533;&#29822;&#65533;&#65533;Cb?C&#65533;&#65533;"|Z
S@&#65533;&#65533;#&#65533;&#65533;&#65533;A&#65533;=&#65533;bV&#65533;&#65533;&#65533;&#65533;=&#1761;
&#65533;R&#65533;&#65533;U&#65533;&#65533;&#65533;&#65533;&#65533;+$4$&#65533;&#65533;$&#65533;B4_&#65533;+`V
&#65533;b&#65533;&#65533;&#65533;R#R&#65533;1&#65533;&#65533;# &#65533; &#65533; &#65533;&#65533;&#65533;Cb&#65533;\&#65533;B&#65533;:&#65533;O
2&#65533;&#65533;&#65533;&#65533;&#65533;j&#65533;&#65533;&#65533;&#65533;YT&#65533;&#65533;?&#65533;(&#65533;&#538;+&#65533;V&#65533;&#65533;BKC&#65533;&#65533;?&#65533;&#65533;*3&#65533;&#65533;&#65533;m&#65533;&#1624;&#65533;o&#65533;#&#65533;&#65533;+&#65533;&#65533;&#65533; &#65533;Z&#65533;&#65533;%&#65533;A&#65533; 
&#65533;
&#65533;%$&#65533;&#65533;O&#65533;.eK&#65533;A7&#65533;&#65533;L&#65533;&#65533;&#65533;&#903;,u&#44169;&#65533;:q&#65533;4&#1268;I&#65533;&#65533;&#65533; A&#65533;&#65533;2&#65533; &#1032;&#65533;=&#65533;b&#65533;&#65533;&#648;&#65533;?Smu&#65533;Q,v&#65533;tBB&#65533;&#65533;&#65533;#&#65533;&#65533;!&#65533;&#65533;[j&#65533;f&#65533;, B &#65533;D&#65533;&#36537;&#65533;&#65533;&#65533;&#65533;&#65533;5"!z&#65533;5&#65533;7'a6&#65533;&#65533;&#65533;&#65533;&#65533;&#65533;wK%U&#65533;&#65533;&#65533;&#65533;fG&#65533;&H&#65533;&#65533;&#65533;&#65533;&#65533;&#65533;a&#65533;u@&#65533;&#65533;e&#65533;&#65533;&#65533;&#65533;q&#1713;&#65533;&#65533;N&#65533;&#65533;&#65533;\n&#65533; `&#65533;&#65533;&#65533;&#65533;?#v-&&#65533;&#65533; #>&#65533;&#65533;&#65533;'$&#65533;}f15i&#65533;&#65533;&#553;&#65533;&#65533;&#65533;a&#65533;$h.&#65533;&#65533;1T1&#65533;&#65533;&#65533;&#65533;&#65533;b&#65533;a&#65533;V&#65533;&#65533;&#65533;?&#65533;&#65533;&#65533;"&#65533;&#65533;&#65533;&#65533;&#65533;&#65533;&#65533;&#65533;&#65533;&#65533;>a&#65533;&#65533;&#65533;]`&#65533;v&#65533;&#65533;&#65533;om&#65533;&#65533;&#65533;Q&#65533;&#65533;2&#65533;
&#65533;.&#65533;&#65533;)#&#65533;&#65533;&#65533;&#65533;&#65533;+&#65533;&#65533;&#65533;*q&#65533;&#65533;#&#65533;&#65533;`&#65533;&#65533;T&#65533;&#65533;l8EG&#65533;a^&#65533;&#65533;&#65533;w&#65533;&#65533;"&#65533;:&#65533;&#65533;&#65533;s&#1004;$t&#65533;&#65533;  &#65533;&#1793;'/&#65533;&#65533;uL&#65533;^&#65533;M&#65533;VA&#65533;Z&#65533;&#65533;
v&#65533;I&#65533;T&#65533;L&#65533;&#65533;tx'+,XO&#65533;&#65533;&#65533;=&#65533;&#65533;f&#65533;&#65533;&#65533;&#65533;.D&#65533;3&#1350;&#65533;
P~&#65533;A&#65533;;_&#65533;Ha&#65533;F&#65533;&#65533;&#65533;B,`&#65533;@&#65533;&#65533;&#65533;@lD&#65533;&#65533;a&#65533;}&#65533;&#65533;k&#65533;9&#65533;&#65533;&#65533;KZ&#65533;&#65533;&#65533;&#65533;&#65533;&#65533;L &#65533;&#65533;&#65533;7&#65533;a&#65533;&#65533;&#65533;&#65533;&#65533;&#2015;&#65533;_&#65533;&#65533;X&#65533;&#65533;&#65533;.&#65533;&#65533;&#65533;&#65533;p-&&#65533;&#65533;&#65533;&#65533;_bO&#65533;&#65533;&#65533;&#65533;&#65533;&#65533;&#65533;A&#65533;Y&#65533;&#65533;&#65533;+&#65533;&#65533;`B{&#65533;!|&#65533;&#65533;?+&#65533;<&#65533;K"&#65533;&#65533;&#65533;&#65533;&#1032;&#65533;&#65533;&#65533;&#65533;&#65533;&#65533;HF$&#65533;&#65533;,&#65533;t&#65533;2&#65533;&#793;&#65533;2&#65533;&#65533;Y0&#65533; }&#65533;&#65533;&#65533;&#65533;7D-aR&#65533;
R*1&#65533;&#809;T&#65533;Z&#65533;&#65533;5+BA&#65533;D&#65533;wM&#65533;&#65533;^&#65533;&#65533; &#65533;&#65533;?&#65533;"$&#65533;&#65533;&#1347;&#65533;&#65533;&#65533; Y&#65533;&#65533;.V&#65533;}&#65533;&#65533;l&#65533;m&#65533;^`&#65533;&#65533;B&#447;Z&#65533;&#65533;Q&#65533;AAG6L&#65533;U+h&#65533;,>&#65533;bs&#65533;&#65533;gA\E:v,&#1329;&#65533;eL&#65533;&#65533;&#904;&#65533;&#65533;,&#65533;&#65533;&#65533;&#65533;&#65533;W&#65533;]A&#65533;@&#65533;Ah &#65533;+x&#65533;_&#65533;w&#65533;n=&#65533;i&#65533;&#65533;A&#65533;&&#65533;)8&#65533;&#65533;8q&#65533;k&#65533;&#65533;&#65533;A&#65533;C&#65533;{&#65533;&#65533;&#65533;H&#65533;k&&#65533;x&#65533;Qz&#65533;Q	&#65533;=]:&#65533;&#65533;&#65533;j&#65533;@&#65533;7+&#65533;D&#65533; D&#65533;1	T&#65533;&#65533;>&#65533;&#65533;%w&#65533;B&#65533;C&#65533;&#65533;2#8,&#65533;&#200;&#65533;&#65533;&#65533;C&#65533;&#65533;&#65533;*f&#65533;C!&#65533;1&#65533;&#65533;&#65533;	&<D&#65533;&#65533;OZ&#65533;d&#65533;BI&#65533;M&#65533;&#65533;&#65533;N6&#65533;N7&#65533;&#65533;&#65533;1&#65533;&#65533;UFu &#65533;&#65533;&#65533;?&#65533;&#65533;&#65533;E&#65533;dTP2&#584;&#65533;&#65533;0Y&#65533;&#65533;I;&#65533;	&#65533;=DL&#65533;&#65533;
&#65533;&#65533;V])!&#65533;&#65533;&#65533;?&#65533;d&#65533;&#65533; &#65533;&#65533;2'I&#65533;&#65533;4&#65533;g&#65533;&#65533;&#65533;Z`AAX#&#65533;&#65533;V&#65533;b=&#65533;)+&#65533;"D&#65533;&#65533;lR&#65533;?&#65533;LuE &#65533;&#65533;&#65533;
&#65533;Q7&#1824; <&#65533; ;&#65533;&#65533;G5e&#65533;=P&#65533;&#65533;&#65533;&#65533;S&#65533;?&#65533;}&#65533;&#65533;g&#65533;0&#65533;&#65533;G7&#65533;f&#65533;&#65533;&#65533;"&#65533;/`d&#65533;&#65533;?&#65533;P&#65533;2&#65533;&#65533;QD&#65533;&#65533;M&&#65533;&#65533;[r&#65533;&#65533;Pw&#65533;n&#65533;&#65533;&#65533;&#65533;&#65533;P&#65533;&#65533;!]o&#65533;&#65533;q&#65533;u{ H&#65533;&#65533;&#65533;5&#65533;D&#65533;)\&#65533;&#65533;&#65533;&#65533;&#65533;&#65533;&#65533; &#65533;&#65533;c&#65533;4@&#65533;@&#65533;\PB&#65533;p&#65533;X&#65533; &#65533;&#65533;6&#65533;&#65533;&#199;2&#65533;&#65533;O&#65533;'t&#65533;;>&#65533;&#65533;&#65533;9&#65533;&#65533;A!&#65533;:&#65533;&#65533;?6&#65533;$9&#65533;8&#65533;&#65533;NM5&#65533;&#65533;&#65533;&#65533;B&#65533;`&#65533;&#480;&#65533;T&#65533;&#65533;U&#1684;&#65533;&#65533;&#65533;&#65533;d&#65533;&#65533;&#65533;&#65533;M~&#65533;&#65533;&#65533;}&#65533;&#65533;IX&#65533;D&#65533;&#65533;cA$&#65533;&#65533;&#279;0&#65533;k&#65533;D&#65533;?&#65533;&#65533;'&#65533;&#65533;&#65533;`_E:&#65533;&#65533;&#65533;&#65533;O&#65533;&#65533;&#65533;x&#65533;O5&#65533;Zf$&#65533;5&#65533;z&#65533;&#65533;F&#65533;&#65533;A&#65533;&#65533;&#65533;O&#65533;&#65533;&#65533;&#65533;&#65533;$0&#65533;&#65533;L&#65533;&#65533;?B(p&#65533;	&#65533;&#65533;#&#65533;?&#65533;&#65533;s&#65533;&#65533;T&#392;9L&#65533;&#65533;&#65533;&#65533;V&#65533;&#65533;&#65533;&#65533;0KY&#65533;J&#65533;Ld&#65533;C&#65533;&#65533;?~dR&#65533;&#65533;&#1623;&#65533;D&#65533;q7&#65533;-&#65533;t&#65533; &#65533;&&#65533;A&#65533;!&#65533;&#65533;D&#65533;3&#65533;e&#65533;k&#65533;`&#65533;&#65533;W&#65533;&#65533;&#65533;&#65533;=&#65533;W{H2&#65533;b8&#65533;&#65533;&#65533;&#65533;/'&#65533;@1&#65533;&#65533;&#65533;!(d$&#65533;JV ?&#65533;a: &#65533;0&#65533; &#65533;W&#65533;&#65533;@&#65533;&#65533;&#65533;0A\&#65533; &#65533;@w&#65533;&#65533;&#65533;`&#65533;&#65533;&#65533;G&#65533;&#65533;&#65533;&#65533;&#65533;&#65533;&#1540;&#65533;
&#65533;&#65533;&#65533;&#65533;&#65533;3&#65533;&#65533;&#65533;r&#65533;&#1129;1t&#65533;&#65533;Jfb&#65533;&#65533;UIJS&#65533;I&#65533;&#167;&#65533;&#65533;m&#65533;P&#65533;#D&#65533;&#65533;&#65533;&#65533;%&#65533;By&#65533;<dG&#65533;&#65533;X$($^&#65533; m*&#65533;&#65533;T&#1671;&#65533;A&#65533;6~&#65533;D&#65533;Z B1&#65533;9|/tI&#65533;&#65533;&#65533;X"&#65533;&#65533;i0&#65533;&#65533;&#65533;EXRk&#65533;%&#65533;RW:&#65533;&#65533;&#65533;SgI]Zg)K&#65533;&#65533;-UA6&#65533;I&#65533;C~&#65533;&#65533;* !&#65533;MCC&#65533;&#65533;~&#65533;&#65533;&#65533;&#65533;P&#65533;lL@F0&#65533;&#65533;&#65533;&#189;bU&#65533;lg+&#65533;&#65533;&#65533;&#65533;=&#65533;&#65533;)&#65533;&#65533;;&#65533;`	1&#65533;A9N  &#65533;&#65533;&#65533;&#65533;&#65533;P&#65533;&#65533; &#65533;&#65533;&#65533;H&#65533;&#65533;&#65533;f&#65533;pQQ&#65533;b&#65533;&#65533;&#65533;&#65533;o&#65533;AJ&#65533;<D&#65533;&#65533;&#65533;:&#65533;&#65533;P"&#65533; &#65533;&#65533;&#65533;u&#65533;@&#65533;`,&#65533;&#65533;&#65533;r&#65533;&#65533;&#65533;&#65533;!&#65533;&#65533;% &#65533;18&#65533;&#65533;RqPP&#65533;&#65533;&&#65533;&#65533;&#65533;&#65533;&#65533;m&#65533;`V";&#65533;q&#65533;h&#65533;:.Q&#354;&#65533;X|&#65533;r&#65533;&#65533;H&#65533;/&#2010;70
&#65533;&#65533;D&#65533;HO&#65533;&#65533;&#65533;&#65533;w&#65533;&#65533;I4&#65533;&#65533;&#65533;"&#65533;&#65533;&#65533;&#65533;&#155;&#65533;!&#65533;!&#65533;tw&#65533;&#65533;@&#65533; A2&#65533;]&#868;&#65533;&#65533;$H&#65533;q&#65533;0#&#65533;&#65533;&#65533;EM;&#65533;|&#65533;&#65533;&#65533;&#65533;&#65533;&#65533;&#65533;~&#65533;)&#65533;-m&#344;Q(&#65533;6&#65533;&#65533;S g&#65533;&#65533;&#65533;$&&#65533;}H 2p&#1794;&#65533;&#65533;IEA4&#65533;&#65533;a&#65533;&#65533;q&#65533;&#65533;&#65533;&#65533;jEe&#65533;&#65533;Z&#65533;&#65533;:O&#65533;nS&#65533;kW&#65533;2&#65533;8!&#65533;}H&#65533;0&#65533;y&#65533;&#65533;.T&#65533;RA&#65533;&#65533;&#65533;&#65533; &#65533;7&#65533;t`&#65533;&#65533;&#65533;0&nD(&#65533;&#65533;&#65533;z&#65533;*&#65533;&#65533;&#65533;a&#65533;g&#65533;&#65533;&#65533;&#65533;&#65533;gCPh8fJb-(&#65533;&#65533;&#65533;&#65533;Nx&#65533;?V@&#65533;PT&#65533;&#65533;
&#65533;&#65533;&#65533;&#65533;&#65533; /&#369;&#65533;&#65533;&#65533;/&#65533;)&#65533;&#65533;&#65533;(y
&#65533; &#65533;K&#65533;&#65533;A)&#1438;b&#65533; &#65533;&#313;&#65533;3=&#65533;,&#65533;&#65533;&#65533;G&#65533;&#65533;i9<&#65533;!&#65533; &#65533;&#65533;3&#65533;!1/&#65533;&#65533;1J&#65533;&#65533;ZU&#65533;&#65533;&#65533;&#65533;&#65533;J&#65533;#&#65533;0&#65533;5j&#65533;w&#65533;&#65533;&#65533;&#65533;a&#65533;rk&#65533;&#65533;0&#65533;$&#65533;.pH@A8&#65533;4&#65533;Bj&#1390;&#65533;&#65533;E'&#732;&#65533;&#974;R&#65533;t&#65533;`&#65533;&#1525;&#65533;X&#65533;uA"&#65533;2&#65533;`&#65533;F&#65533;&#65533;F&#65533; 5&#65533;"o&#65533;&#65533;?Z&#65533;St&#65533;%&#65533;&#65533;I%&#65533;A&#65533;&#65533;&#65533;&#65533;9&#65533;&#65533;}&#65533;k D' &#65533;&#65533;e&#65533;k&#65533;&#65533;z&#65533;&#65533;&#65533;A&#65533;T&#65533;&#65533;&#65533;r.&#65533;&#65533;&#65533;&#65533;&#65533;F&#65533; &#65533;&#65533;&#65533;C&#65533;&#65533;00n1&#65533;&#65533;&#65533;=&#65533;&#65533;jDu_aw&#65533;&#65533;&#65533;&#65533;&#1885;&#1707;H&#65533;&#65533;&#65533;x&#65533;&#65533;&#65533;A&#65533;&#65533;&#65533;&#65533;&#65533;@XPAa&#65533;vV+&#65533;&#65533;&#65533;(1R&#65533;j&#65533;&#65533;&#65533;&#65533;L&#65533;&#65533;&#65533;&#65533; &#65533;b@X*J{&#65533;&#65533;;&#65533;&#65533;"&#65533;&#65533;&#65533;&#65533;f7&#65533;-N&#65533;&#65533;0&#65533;&#65533;'_&#65533;&#65533;K&#65533;DS&#65533;&#65533;&#65533;&#65533;&#65533;C$x&#65533;&#65533;&#65533;C&#638;	&#65533; 6V&#65533;&#1159;dh &#65533;$@ &#65533;&#65533;G"&#65533;&#65533;$&#65533;&#65533;&#65533;&#65533;'Wx&#65533;p&#65533;f!&#65533;&#65533;&#65533;E=b&#65533;&#65533;.!&#65533;&#65533;&#65533;`&#65533;n5>&#65533;{0 &#65533;&#65533;&#65533;&#65533;=!&#65533;F!@&#65533;&#65533;&#65533;&#65533;&#65533;I&#65533;&#65533;Vtk>HQ&#65533;&#65533;&#65533;g&#65533;&#65533;&&#65533;&#65533;L&#65533;5&#65533;Wz&#65533;m&#65533;&#65533;&#65533;o&#65533;&#65533;3&#65533;x&#65533; 1&#65533;&#65533;&#65533;c&#65533;&#65533;?&#65533;&#65533;&#65533;Fp]&#65533;`&#65533;"C&#65533;&#65533;&#65533;[5&#65533;$&#65533;&#65533;&#65533;&#65533;"&#65533;$q&&#65533;H&#65533;&#65533;RD&#65533;\_&#65533;&#1831; (&#65533;&#65533;&#65533;&#65533;;&&#65533;&#65533;&#65533;	r&#751;&#65533;+&#65533;v&#65533;&#65533;C&#65533;&#65533;&#65533;J#&#65533;&#65533;G&#65533;6&#65533;&#65533;&#65533;&#65533;&#65533;&#65533;(C&#65533;&#65533;&#65533;hq(oqP&#65533;&#65533;&#65533;I1&#65533;&#65533;&#65533;&#65533;o,u&#65533;&#65533;4&#65533;&#65533;3Dc&#65533;1&#65533;&#65533;&#65533;0g R&#65533;&#65533;&#65533;E&#65533;e6CTf!&#65533;a&#65533;&#65533;A&#65533;_QA&#65533;Y&#65533;&#65533;Y&#65533;!?&#65533;&#65533;
&#65533;Q
&#65533;27y0&#65533;&#65533;r&#65533;&#65533;#h&#65533;&#65533;&#65533;@!tcq&#65533;
3
3w&#65533;#?N&#65533;O&#65533;H]&#65533;&#65533;0'6X&#65533;1'&#65533;RY&#65533;u&#65533; 	&#65533;&#65533;&#65533;ac!	&#65533;&#65533;v^&#65533;[&#65533;&#65533;&#65533;9&#65533;w37sD x&#65533;4&#65533;C0&#65533;"=&#65533;D09&#65533;`(&#65533;"F&#65533;D&#65533;A&#65533;;&#65533;a[3&#65533;!QVw&#65533;&#65533;&#65533;&#65533;P&#65533;&#65533;9&#65533;2AzqF&#65533;u&#266;b&#65533;G&#65533; X&#65533;&#65533;!&#65533;}&#65533;&#65533;&#65533;

&#65533;&#65533;&#65533;&#65533;&#65533;&#65533;&#65533;&#65533;&#65533;&#65533;{3&#65533;&#65533;&#65533;7&#65533;e1&#65533;\&#65533;
F&#1037;&#65533;&#525;&#65533;&#65533;&#65533;&#65533;>&#65533;7P&#65533;&#65533;&#65533;&#65533;&#65533;8&#65533;&#65533;&#65533;&#206;&#821;m&#65533;&#65533;g&#65533;#&#65533;R&#65533;&#65533;E&#65533;0Q	.Pi&#65533;&#1685;:b!L&#65533;&#65533;]
&#65533;&#65533;&#65533;t:t&#65533;o2&#65533; &#65533; R&#65533;&#65533;_V G4&#65533;&#65533;7&#65533;&#65533;  &#65533;9&#65533;
X  &#65533;&#65533;O7  e&#65533;&#65533;a	PP&#65533;< &#1760;&#65533; rf$&#65533;!re[&#65533;A&#65533;#Y&#65533;Q6&#65533; OP	&#65533;U.&#65533;S&#65533;Iq&#65533;]I&#65533;&#65533;&#65533;&#65533;oS&#65533; &#65533;&#65533;&#65533;&#65533;&#65533;/&#65533;I&#65533; R&#65533;&#65533;&#65533;A&#65533;&#65533;&#65533;r&#65533;&#1109;^gvtx&#65533; &#65533;p&#65533; 
\&#65533;&#65533;!8Pr&#65533;&#65533;&#65533;5%0&#65533;|0!"q&&#65533;&#65533;.&#65533;/&#65533;&#65533;&#65533;MUd&#65533;&#65533;&#65533;Q&#65533;2zd&#65533;xA&#65533;&#65533;h9&#65533;mt&#65533;"`&#65533;C36I&#65533;Gbi&#65533;&#65533;G2a&#1480;=&#65533;
:&#65533;
&#65533;\0&#65533;	#&#65533;&#65533;P&#65533;K$&#65533;q&#65533;o&#65533;l&#65533;dr&#65533;&#65533;1&#65533;l&#65533;1&#65533;T&#65533;&#65533;v	!&#65533;&#65533;Y&#65533;&#65533;&#65533;p&#65533;&#65533;&#65533;&#65533;85Wb&#65533;&#65533;&#65533;eG&#65533;IA&#65533;KU&#65533;&#65533;&#65533;&#65533;&#65533;(&#65533;P&#65533;&#65533;&#65533;&#65533;&#65533;&#65533;]&#65533;o&#65533;&#65533;]^&#1104;
&#65533;n&#65533;&#65533;&#65533;&#65533;),&#65533;;w&#65533;;1&#65533;S&#65533;&#65533;v&#65533;&#65533;&#65533;:&#65533;MIup&#65533;&#65533;v&#65533;BP2&#65533;r&#65533;&#65533;K@&#65533;&#65533;I&#65533;
C&#65533;<p$&#65533;7BD R'&#65533;_`	~&#65533;E@&#65533;&#65533;&#65533;@T&#65533;&#65533;&#65533;&#65533;k@M@&#65533;&#65533;&#65533;r&#65533;&#65533;I&#65533;Q2u&#65533;TA&#1921;@a&#65533;Po&#65533;,d&#65533;&#65533;&#1281;&#65533; @ &#65533;sC7tWpvs&#65533;v&#65533;	&#65533;&#65533;@&#40103;sI&#65533;&#65533;&#65533;1&#65533;:&#65533;U&#65533;!w  -&#65533;#&#65533;
#&#65533;Jsxf&#65533;&#65533;&#65533;.&#65533;&#65533;#5E&#65533;D"5d&#65533;&#65533;&#65533;	j&#65533;, &#65533; Rp&#65533;&#65533;&#65533;&#65533;'&#65533;$pB%&#65533;g&#65533;9&#65533;&#65533;B&#65533;&#65533;&#65533;	'&#65533;	g "v&#65533;Y&#65533;&#65533;&#65533;0k@a&#65533;0&#65533;&#65533; &#65533;0`&#65533;&#65533;`&#65533;V1&#65533;S&#65533;&#65533;&#65533;&#65533;&#65533;&#65533;BmQ&#65533;7q\&#65533;&#65533;&#65533;&#65533;Rf&#65533;&#65533;Y$&#65533;&#65533; !&#65533;&#65533;&#65533;&#65533;FOT:&#65533;'&#65533;&#65533;&#65533;ogR&#65533;ok:&#65533;&#65533; 	&#65533;S&#65533;&#65533;or&#65533;j&#65533;V&#65533;"J &#65533;&#65533;M&#65533;& D&#65533; &#65533;2&#65533;&#65533; C&#65533;K&#65533;&#65533;&#65533;  &#65533;0 $&#65533;(0&#65533;0@*D WT&#65533;&#65533;|&#65533;R&#65533;A~ C&#65533;&#65533;P&#65533;&#65533;`/&#65533;Qs&#65533;&#65533;&#65533;A&#65533;&#65533;rNV&#65533;&#65533;&#65533;4
&#65533;&#65533;1 tPA&#65533;Q&#65533;!_A&#65533;m:t3gAn*&#65533;Wp&#65533;&#65533;r'&#65533;/ &#65533;&#65533;&#65533;:F@&#65533;&#65533;&#1841;
 &#65533;&#65533;JC&#65533;4&#65533;y2m!"Pg&#65533;&#65533;&#65533;0&#65533;W#J&#65533;{&#65533;xn&#65533;*&#65533; &#65533;&#1225;bT,&#1114;&#65533;&#65533;1*&#65533;&#65533;2&#65533;JE&#65533;&#65533;3!&#65533;?&#65533;'&#65533;`&#65533;&#65533;6&#65533; &#65533;`Qo&#65533;&#65533;?&#65533;
@l&#65533;&#65533;}l&#65533;&#176;$&#65533;&#65533;G&#65533;:~R&#325;&#65533;&#65533;:)&#65533;ye%&#65533;&#65533;&#65533;0{&#65533;`&#65533;2&#65533;3&#65533;&#65533;&#65533;:\&#65533;&#65533;&#65533;D&#1845;&#65533;y&#65533;&#65533;jL)0&#65533;&#65533;&#65533;#	&#65533;o'&#65533;dh&#65533;0!"j&#65533;n&#65533;&#65533;&#65533;y	&#65533;&#65533;&#65533;&#65533; &#65533;7&#65533;4&#65533;P&#65533;&#65533;&#65533; &#65533;p&#65533;&#65533;&#3238;0&#65533;&#65533;c
6&#65533; &#65533;aYE&#65533;&#65533;&#65533;~ &#65533;&#65533;&#65533;&#65533; C7&#65533;&#65533;@
c1&#65533;Q  &#65533;b 
&#65533;&#65533;&#65533;TR&#65533;Q cJ&#65533;&#65533;&#65533;q.E'?&#65533;&#65533;&#65533;n9&#65533;&#65533;&#65533;S1&#65533;:&#405;6Ws &#65533;J?:D&#65533;0&#65533;&#65533;s&#65533;'Zu|&#65533;D&#65533;.0M&#65533;&#65533;&#65533;&#65533;&#65533;&  6&#65533;&#65533;c&#65533; Py|'&#1145;&#65533;&#65533;&#65533;Q :&#65533;&#65533;$&#65533;%:&#65533;[WSQ6G2&#65533;9&#65533;&#65533; %&#65533;r&#65533;&#65533;&#65533;Y&#65533;Fv&#65533;&#65533;&#65533;&#65533;&#65533;&#65533;k&#65533;@&#65533;&#65533;&#65533;&#65533;&#65533;Z&#65533;A>&#65533;p&#556;qW&#65533;W2i7a?&#65533;&#65533;T&#65533;i&#65533;Y&#65533;q&#65533;&#65533;&#65533;e&#333;W&#65533;Z&#65533;'&#65533;&#65533;`&#65533;&#65533;&#65533;&#65533;&#462;&#65533;n&#65533;&#65533;&#65533;&#65533;5^d!&#65533; o&#212;)&#65533;Z&#65533;&#65533;@&#65533;&#65533;;&#304;*&#65533; e&#65533;(&#65533;v p&#65533;&#65533;+.&#65533;38&#65533;:&#65533;&#65533;&#65533;5&#65533;&#65533;&#65533;&#65533;&#65533;1 &#65533;&#65533;&#65533;&#65533;P&#65533;&#65533;&U&#65533;AY&#65533;<&#65533;h	&#65533;P&#65533;?&#65533;&#65533;Q47&#65533;)&#65533;.&#65533;&#65533;dr &#65533;&#65533;&#65533;T&#65533;&#65533;&#65533;T&#65533;
&#65533;bt&#65533;1
,&#65533;R&#65533;&#65533;&#65533;&#65533;&#65533;&#65533;&#65533;u@7&#65533;Y6&#65533;#&#65533;IuP}&#65533;&#65533;&#1937;yP2E0{&#65533;&#65533;/ &#65533;&#65533;&#65533;#0&#65533;7&#65533;&#65533;+&#65533;&#65533;&#65533;C&#65533;df&#65533;&#65533;&#65533;&#65533;&#65533;&#65533;&&#65533;4&#65533;&#65533;yFQ&#65533;&#65533;w\&#806;&#65533;&#65533;&#65533;&#65533;Aq&#34847;&#65533;&#65533;zbi&#65533;F8&#65533;q&#65533;k&#65533;&#65533;sh&#65533;&#65533;8S&#65533; &#65533;&#65533;&#65533;~MxU&#65533;&#65533;&#65533;
&#65533;}&#65533;&#65533;&#65533;&#65533;&#65533;&#65533;*&#65533;&#65533;&#65533;&#65533;p&#65533;9&#65533;&#65533;&#65533;O&#65533;&#65533;`g&#65533;$&#65533;0f&#65533;JcU&#19187;&#65533;a&#65533;&#65533;R &#65533;&#65533;&#65533;&#65533;&#65533;&#65533;&#65533;&#65533;&#65533;&#65533;>&#65533;u^&#65533;U)&#65533;&#65533;:	&#65533;&#65533; P&#65533;&#65533;*p&#65533;&#65533;&#65533;&#65533;#&#65533;&#65533;@&#65533;w>&#65533;&#65533;&#65533;1;&#65533;8 &#65533;j`j@,&#65533;&#65533;&#65533;B&#65533;&#65533;&#65533;&#65533;{kf2YH&#65533;"&#65533;P`P&#65533;`h&#65533;ch&#65533;oK;&#65533;F&#65533;&#65533;<&#65533;&#65533;&#65533;&#65533;&#65533;&#65533; dc&#65533;R]/
4rC&#65533; &#65533;bJ&#65533;&#65533;Y&#65533;/d&#65533;&#65533;Wd9&#65533;s&#65533;A&#65533;|&#1703;	&#65533;.&#1585; &#65533; 3[&#65533;$&#65533;!&#65533; |&#65533; 6&#65533;&#65533; &#65533;&#65533;&#65533;&#65533;&#65533;`(&#65533;.&#65533; F&#65533;&#65533;&#1561;&#65533;&#65533;11[E&#65533;&#247;&#748;YV&#65533;&#65533;&#65533;G&#65533;Z&#65533;B&#65533;&#65533;&#65533;&#65533;0&#65533;S&#65533;&#65533; &#65533;&#65533;W.%&#65533;
X&#65533;&#65533;2&#65533;	&#65533; k&#65533; &#65533;&#65533;&#65533;'&#65533;&#65533;&#65533;&#65533;6I&#65533;p&#65533;&#65533;	TA&#65533;P&#65533;-P&#65533;y&#65533;	-&#65533;&#65533;&#65533;&#65533;&#65533;	S>&#65533;1&#65533;1&#65533;&#65533;&#65533;&#65533;&#1609;&#65533;&#65533;%&#65533;	&#65533;&#65533;^&#65533;&#65533;&#65533;V!W&#65533;&#65533;&#65533;&#65533;b	&#65533;}J>:]E&#65533;&#65533;&#65533;T&#65533;&#65533;)9&#65533;CL &#65533;:%0&#65533;&#65533;^&#65533; &#65533;&#65533;&#65533;&#65533;fh&#65533;&#65533;+3&#65533;=&#65533;&#65533;1&#65533;z-D@ &#65533;&#65533;4P4`@&#65533;&#65533;"&#65533;&#65533;&#65533;.&#65533;&#65533;:&#65533;&#65533;Q/x&#65533; ` p bDvp&#1505;S02;T&#65533;j*J&#65533;&#1301;&#65533;1	&#65533;&#65533;&#65533;qk&#65533; &#65533;>&#65533;&#65533;1M&#65533;/3QCwc*&#65533;tH&#65533;&#65533;q@&#65533;&#1793;M&#65533;u	P\&#65533;&#65533;&#65533;G&#65533;U7&#65533;&#65533;M&#65533;[La&#65533;&#65533;EI>&#65533;&#65533;-`g&#65533;{#T&#65533;w1&#65533;&#65533;ZA&#1033;&#65533;)&#65533;&#65533;Zj@ &#65533;}b-&#65533;	Ws~&#65533;&#65533;&#65533;N8m&#65533;&#65533;\&#65533;&#65533;	~`&#65533;1&#65533;&#65533;&#65533;&&#65533;&#65533;8&#65533;I&#65533;%&#65533;V&#65533;&#65533;&#65533;@&#65533;Ch&#65533;`b&#65533;&#65533;8@&#65533;A&#65533;&#65533;@g_5v&#65533;	&#65533;&#65533;&#65533;*=&#65533;&#65533;:&#65533;l&#65533;
&#65533;5&#65533;Kc!;&#65533;&#65533;+;3&#65533;+_&#720;c&#65533;5" f&#65533;&#65533;&#65533;`&#65533;&#65533;&#65533;&#65533;&#1728;>pg?&#65533;`	&#65533;?<&#65533;*&#65533;>&#65533;&#65533;M C&#65533;&#65533;&#65533;fR&#65533;&#65533;	~ :~&#65533;&#65533;9]&#65533;&#65533;&#65533;&#65533;&#65533;.&#65533;Aq0&#24486;&#65533;&#65533;U&#65533;@&#65533;&#65533;&#65533;&#65533;;,&#65533;&#65533;	&#65533;&#65533;&#65533;
R&#65533;1&#1281;H&#65533;&#65533;0=&#65533;&#65533;r|&#65533;&#65533;
&#65533;6&#65533;vU wG&#65533;"q4sp&#65533; &#65533;&#65533;&#65533;&#65533;#&#65533;&#65533;(&#65533;&#65533;&#65533;x#*&#65533;: &#65533;`&#65533;?3L&#65533;&#65533;P&#65533;-[.\&#65533;g&#65533;&#65533;"g&#65533;q&#65533;&#65533;&#65533;D&#65533;=~R&#65533;H&#65533;%M&#65533;&#65533;&#65533;pQ&#65533;R&#65533;R&#65533;&#65533;&#65533;&#65533;Q&#65533;x|&#65533;.&#4307;
5&#65533;&#65533;&#65533;&#65533;_ M&#65533;&#65533;&#65533;s&#65533;&#65533;L{>=)#!&#65533;7&#65533;<r:&#65533;&&#65533;&#65533;&#65533;:t&#65533;&#65533;O&#1550;c&#65533;@&#65533;&#65533;&#65533;&#1366;kn9&#65533;&#65533;&#65533;)&#65533;m&#65533;&#65533;z&#65533;&#65533;&#1860;_&#65533;|Ix&#65533;&#65533;&#65533;&#65533;&#65533;{D&#65533;?&#65533;&#65533;R(.&#65533;V&#65533;&#65533;`&#990;&#65533;&#65533;#&#65533;`&#65533;X&#65533;&#65533;&#65533;?	&#65533;6&#65533;&#65533;&#65533;&#65533;&#65533;&#65533;&#65533;[6&#65533;k	#&#65533;&#65533;&#65533;&#65533;&#65533;&#65533;&#65533;"&#65533;&#65533;-xB&#65533;*\&#65533;p&#65533;tx&#1844;jYt&#65533;&#65533;&#65533;0`F&#65533;v&#65533;&#65533;&#65533;g&#65533;&#65533;w
JX&#65533; E<&#65533;&#65533;#!US&#65533;_&#65533;&#65533;&#65533;&#65533;&#65533;@C&#65533;a&#65533;&#65533;&#65533;&#65533;ac&#65533;&#65533;E&#65533;&#65533;&#65533;]&#65533;X%&#65533;<&#65533;'&#65533;A&#65533;H&#65533;&#65533;H&#65533;8&#65533;%&#65533;<&#65533;x&#65533;&#65533;=&\&#65533;&#65533;JQ&#137;&#65533;&#65533;
  @&#223;+&#65533;)&#65533;&#65533;#&#65533;&#65533;&#65533;&#65533;h&#65533;y&&#65533;0H8&#65533;&#207;8T2&#65533;&#65533;&#65533;$J'&#65533;&#65533;'&#65533;8VYE&#65533; *&#65533;&#65533;&#65533;;|HH&#65533;&#65533;1&#65533;9&#65533;&#65533;<h&#65533;58&#65533;&#65533;&#65533;&#65533;&#65533;QE&#836;&#65533;&#65533;&#65533;&#65533;&#65533;&#65533;&#65533;&#65533;E4QECb&#65533;a!%&#65533;&#65533;1D&#65533;( &#65533;I$&#65533;F:"?&#65533;&#545;W&#65533;&#65533;&#65533;&#65533;"*&#65533;&#1285;T]&#65533;&#65533;$;xY(&#65533;&#65533;R)&#65533;Z=&#65533;&#65533;T&#65533;
&#65533;"
!&#65533;&#65533;BV&#65533;&#65533;N&#1890;&#65533;d&#65533;RV&#65533;Sz6&#65533;S<u&#65533;g&#65533;&#65533;-&#65533;N&#65533;L&#65533;Z+\&#65533;x&#65533;6$0M
VD&#65533;&#65533;&#65533;X{Wy&#65533;&#65533;M&#65533;2&#1645;&#65533;{&#65533;&#65533;&#65533;_&#65533;j&#65533;-&#65533;&#65533;B&#1700;&#65533;&#65533;d&#65533;z&#65533;&#65533;&&#65533;'&#65533;!&#65533;&#65533;N<+&#65533;@<&#65533;d`&#65533;&#65533;*&#65533;p&#65533;`&#65533;N&#65533;<&#65533;&#65533;J&#65533;!v&#65533;pg&#65533;&#65533;&#65533;  &#65533;&#65533;&#65533;R&#65533;%&#65533;Q&#65533;&#65533;H&#65533;H&#65533;h&#65533;&#65533;qR&#65533;&#65533;2&#65533;"&&#65533;r&#65533;VQr&#65533;<&#65533;	&#65533;g&#65533;0! &#65533;$&#65533;&#65533;&#65533;F&#65533;>['&#65533;&#65533;&#38563;+B&#65533;&#65533;C &#65533;[&#65533;H&#65533;&#65533;&#65533;&#65533;+&#65533;&#65533;&#65533;Aag!&#65533;&#65533;&#65533;?h&#65533;&#65533;&#65533;8[&#65533;&#65533;D&#65533;#&#65533;&#65533;R%Y$&#65533;8[h&#1234;&#18039;u&#65533;ec&#65533;r\&#65533;&#65533;M&#65533;rQ&#65533;&#65533;L+H(&#65533;lGJ&#65533;f&#65533;G&#65533;&#65533;X&#65533;&#65533;&#1331;v&#65533;&#65533;u&#65533;>/&#65533;&#65533;8&#65533;&#530;&#65533;&#65533;&#65533;&#65533;y&#65533;&#65533;&#65533;&#65533;	&#65533;L&#65533;>!5&#65533;&#65533;&#65533;	5?}&#65533;CB&#65533;\Y(&#65533;04&#65533;G&#65533;&#65533;&#65533;O&#65533;&#65533;U-$x&#65533;&#65533;Gz&#65533;&#65533;&#65533;k7e&#65533;&#65533;&#65533;&#65533;U&#65533;|!0`&#65533;@m&#65533;&#65533;<&#65533;&#65533;&#65533;4&#65533;A&#65533;&#65533;$&#65533;$P&#65533;d`+ #<+p0&#65533;?1&#65533;H &#65533;&#65533;L&#65533;&#65533;&#748;&#65533;&#65533;&#65533; &#65533;!20"D&#65533;&#65533;LhExE&#65533;p&#65533;&#65533;&#65533;#l/JH&#65533;<E&#65533;}(LE&#65533;>&#65533;!
>&#65533;&#65533;&#65533;&#65533;?&#65533;h&#65533;&#65533;&#65533;H&#65533;&#65533;&#65533;&#65533;&#1826;mh&#65533;t&#65533;@&#781;o&#65533;&#65533;&#65533;&#1914;&#65533;&#65533;&#65533;-&#65533;I}&#65533;&#65533;&#65533;T&#65533;H`i&#65533;p&#65533;&#65533;&#65533;&#65533;`
	&#65533;&#65533;T&#65533;l&#65533;&#65533;sXS&#65533;b&#65533;&#65533;&#65533;`&#65533;&#65533;:&#65533;&#65533;&#65533;4&#65533;&#65533;&#65533;X&#65533;D&#65533;&#65533;AP&#65533;e,9&#11140;&#65533;n! &#65533;|&#65533;&#65533;$&#65533;N&#65533;&#65533;G&#65533; >&#65533;&#65533;&#1176;&#65533;&#65533;&#65533;0&#65533;)&#734;&#65533;&#65533;#'&#65533;&#65533;'<&#65533;nx"&#65533;&#65533;"&#65533;2&#65533;$&#65533;&#65533;%&#65533;f8&#65533;&#65533;&#65533;w&#65533;&#65533;&#65533;L&#65533;9&#617;N&#65533;&#65533;&#65533;&#65533;,g<&#65533;&#65533;m&#65533;D&#65533;&#65533;I0~&#65533;`&#65533;&#65533;.&#65533;&#65533;&#65533;&#65533;'&#65533;.!A&#65533;3&#65533;&#65533;)8&#65533;&#65533;
q&#65533;&#65533;w&#65533;&#65533;&#65533;&#65533;\Tp#&#65533;&#65533;&#65533;&#65533;&#65533;`}&#65533;P&#65533;&#65533;_&#65533;@ &#65533;0&#65533;&#1752;	.&#405;&#65533;&#65533;&#65533; &#65533;yh&#65533;1K&#65533; &#560;	&#65533;&#65533;&#65533;
&#65533;&#65533;e&#65533;
&#65533;&#65533;B&#65533;l><&#65533;	&#65533;U"&#135;V C&&#65533;p&#65533;,`&#65533; &#1310;$&#1448;&#65533;JP&#65533;*&#65533;&#65533;&#65533;e)o]&#65533;?p&#65533;Q&#65533;&#65533;D&#65533;@&#65533;f&#65533;3VH&#65533;D&&#65533; +| W&#65533; &#65533;H&#65533;+&#52337;w&#65533;&#65533;&#65533;v&#508;A-&#65533;&#65533;!Y Y&#65533;&#65533;t&#65533;Bt &#65533;;&#65533;&#65533;q&#65533;3&#65533;&#65533;&#65533;&#65533;9m.&#65533;&#65533; &#65533;&#65533;6&#65533;&#65533;&#65533;"&#65533;B&#784;&#65533;t&#65533;&#65533;R&#65533;B
&#65533;&#65533;pF&#65533;*Si1&#65533;\D&#65533;&&#65533;&#65533;XI-&#65533;|&#65533;&#65533;6! &#65533;&#65533;&#65533;
&#65533;!#&#65533;&#65533;z&#65533;9&#65533;&#65533;*&#65533;d&#65533;VJr&#65533;&#65533;&#65533;J	&#65533;T&#65533;yM&#65533;"&#65533;]	&#65533;&#65533;?P&#65533;k&#65533;k&#65533;AHJ`T&#65533;&#65533;&#65533;g&#65533;&#65533;&#65533;8	F>J a|$&#65533;&#65533;&#65533;&#65533;?&#825;&#65533;&#65533;D&#65533;&#65533;D&#65533;9&#65533;&#65533;&#65533;&#65533;|&#65533;&#65533;B&#65533;&#65533;1&#65533;&#65533;&#65533;&#65533;teS&#1097;\&#65533;&#65533;&#65533;&#65533;MBR&#65533;F`&#65533;&#65533;&#65533;&#65533;qT&#65533;&#65533;&#65533;\&#65533;&#65533;&#65533;&#65533;`&#65533;&#65533;9&#65533;1&#65533;&#65533;&#65533;&#65533;&#65533;;&#65533;&#65533;&#65533;,a5 &#65533;$3!2P&#65533;&#65533;&#65533;&#65533;&#65533;&#65533;&#65533;&#1217;&#65533;'&#65533;G,$ &#65533;&#65533;$&#65533;j|T&#65533;(@HB&#65533;A&#65533;*MMjq&#65533;&#65533;v&#65533; io&#65533;X&#65533;A>&#65533;&#65533;&#65533;  &#65533;&#65533;&#65533;HD&#65533;&#65533;$9&#65533;xrB &#65533;O H&#65533;?&#65533;&#65533;5&#65533;.&#1420;lu&#65533;&#65533;xI&#65533;q(}&#65533;,&#65533;&#65533;&#65533;&#65533;pB@3&#65533;m&#65533;q&#65533;5&#65533;&#65533;&#65533;$I3&#65533;6&#65533;&#65533;&#365;
4&#65533;l&#65533;&#65533;&#1536;K&#65533;&#65533;&#65533;!ii&#65533;&#65533;5&#65533;kS.&#65533;r&#65533;{cv&#65533;&#22706;s&#65533;D&#65533;})&#65533;8t!&#65533;&#65533;G|&#65533; &#65533;dI&#65533;w&#65533;I&#65533;.&#65533;w!1H<&#65533;&#65533;&#65533;&#2090;
&#65533;rO&#65533;-&#65533;&#65533;&#65533;&#65533;6&#65533;&#65533;oPQ`&#65533;&#65533;&#65533;&#65533;&#65533;&#65533;&#65533;n~<=&#65533;&#65533;&#65533;&#65533;1la&#65533;&#275;&#65533;&#65533;l&#65533;&#65533;&#65533;(&#65533;&#65533;&#65533;&#65533;&#65533;l\c&#65533;&&#65533;b)t6!&#65533;&#65533;&#65533;&#65533;'2&#1107;&#65533;X&#65533;&#65533;&#65533;q&#65533;&#65533;&#65533;&#65533;Hp!y&#65533;&#65533;P&#65533;Vvq&#65533;&#65533;&#65533;BVQ0&#65533;r&#65533; &#65533;&#65533;&#382;&#1217;`@&#65533;0&#65533;&D&#65533;Y&#65533;&#65533;%* !` <8&#65533;&#65533;\&#65533;&#65533;:&#65533;&#65533;D&#65533;&#65533;&#65533;&#65533;&#65533;&#65533;X&#65533;&#65533;j&#65533;T&#65533;
&#65533;&#65533;#6&#65533;Lt)&#601;&#65533;B\&#65533;&#65533;&#65533;&#65533;CIH`&#65533;&#65533;sM&#65533;&#65533;|&#65533;&#65533;?N&#65533;&#65533;F_&#65533;&#65533;&#65533;Xlr&#65533;P t&#65533; &#65533;w&#65533;&#176;{2&#65533;6!&#65533;&#65533;?&#1825; &#65533;&#65533;>&#518;&#65533;&#65533;`&#65533;&#65533;.$&#65533;&#65533;&#65533;Z&#65533;&#65533;p&#65533;t&#65533;(?&#65533;&#65533;&#65533;&#65533; T&#65533;&#65533;&#65533;&#1145;&#65533;&#65533;v.Y&#65533;+9b&#65533;F&#65533;&#1499;&#65533;'&#65533;O&#65533;&#65533;w$&#65533;&#65533;&#65533;/A>&#65533;&#65533;&#2000;&#65533;|!&#65533;&#65533;?&#65533;a/"&#65533;&#65533;2	&#65533;Y&#65533;z&#65533;S&#65533;&#65533;9&#65533;&#65533;T`k&#65533;8
&#65533;&#65533;&#65533;&#65533;&#65533;&#65533;&#65533;1|*&#65533;&#65533;&#65533;x0&#65533;&#65533;w&#65533;&#65533;&#65533;0L+p2'&#65533;&#65533;&#65533;s"&#65533;&#65533;8M&#65533;A&#65533;+	0&#65533;&#65533;9&#65533;&#65533;&#65533;1#	&#65533;#&#65533;XB&#897857;@ &#65533;&#65533;|&#65533;&#65533;&#65533;&#65533;&#65533;p:-&#65533;q&#65533;&#65533;.Z&#65533;&#65533;&#65533;&#65533;&#65533;&#65533;:r&#65533;&#65533;:&#65533; &#65533;B&#65533;,s&#65533;N8&#65533;C0E&#65533;&#65533;&#65533;&#65533;q;;&#65533;&#65533;&#65533;x&#65533;3&#65533;&#65533;&#65533;&#65533;&#65533;&#65533;&#65533;"A&#65533;*&#65533;&#65533;&#65533;&#65533; &#1028;&#65533;&#65533;(&#65533;,&#65533;&#65533;Ip&#65533;&#65533;&#65533;:&#65533;S=&#65533;4&#530;&#65533;&#65533;8&#65533;&#65533;,
&#65533;&#65533;&#65533;&#65533;&#65533;&#65533;&#1041;&#65533;&#1371;&#65533;Uc&#65533;&#65533;&#65533;#Pk&#65533;[H&#65533;&#65533;&#65533;&#65533;+&#516;&#1219;&#65533;( &#65533;[&#65533;&#65533;&#65533;&#1811;0&#393;p&#65533;&#65533;sH&#65533;!&#65533;0!?>&#65533;&#65533;&#65533;LRl&#65533;&#65533;x&#65533;&#65533;s&#65533;<&#39748;&#65533;H&#65533; &#65533; &#65533;&#65533; h&#65533;&#65533;cS&#65533;Q&#65533;&#65533;p&#65533;y&#65533;G&#65533;&#65533;&#65533;P&#65533;
&#65533;7&#65533;&#65533;&p&#65533;`&#65533;&#65533;v&#65533;7&#65533;&#65533;&#1271;&#65533;K&#65533;&#65533;?&#65533;A&#65533;1&#65533;{8&#65533;8S@@&#65533;&#65533;&#65533;&#65533;&#65533;!&#65533;x&#65533;&#65533;@&#65533;F&#65533;&#65533;&#65533;H&#65533;I&#65533;\&#65533;C)9TAS&#65533;
&#65533;0&#65533;&#65533;9&#65533;&#65533;J&#65533;w &#65533;&#65533;&#65533;&#65533;&#65533;&#65533;
6
&#65533;[Q&#65533;&#65533;Q&#65533;X&#65533;L&#65533;]Z&#65533;2	&#65533;+&#65533;YjBz&#65533;n4,&#65533;&#65533;&#65533;&#65533;k&#65533;:&#65533; &#65533;&#65533; 2%&#65533;&#65533;!&#65533;&#65533;i&#65533;&#65533;!x!M&#65533;&#65533;&#65533;&#65533;&#1569;<t&#65533;J&#65533;&#65533;&#65533;&#65533;8&#65533;&#65533;&#65533;B&#65533;&#65533;&#65533; 
&#65533;M&#65533;&#65533;X5@+C&#65533;J&#65533;&#65533;p&#65533;*&#65533;L&#65533;&#65533;S&#65533;5b&#1597;&#65533;@&#65533; PL*&#65533;&#65533;8X&#65533;e&#65533;&#65533;&#65533;&#65533;&#65533;&#65533; &#65533;=&#65533;#&#65533;&#65533;"&#65533;0&#65533;&#65533;V&#65533;Us=&#65533;&#65533;&#65533;&#65533;&#65533;&#65533;&#65533;&#65533;'7_&#772;]&#65533;&#65533;&#65533;&#65533;h&#65533;IB&#65533;&#65533;&#65533;e\F&#65533;&#65533;t?&#65533;*&#65533;&#65533;8R&#65533;&#65533;&#65533;*N&#65533;&#65533;oGH&#65533;M &#65533;&#65533;&#65533;&#65533;K&#65533;M1G1P&#65533;&#65533;&#65533;&#65533;&#65533;G&#65533;tB&#65533;&#65533;&#1753;&#65533;&#65533;)p&#453;&#65533;&#65533;~&#65533;&#65533;&#65533;H&#65533;&#65533;&#65533;&#65533;O&#65533;&#65533;&#65533;Z&#65533;&#65533;Z&#65533;B&#65533;&#65533;&#16938;&#65533;&#65533;&#65533;L	&#65533;&#65533;~k&#65533;I&#65533; I&#65533;&#65533;@&#65533;&#65533;&#978;&#65533;O3&#65533;S&#65533;&#65533;k&#529;&#65533;&#65533;+/&#65533;&#65533;&#65533;&#65533;&#65533;ZA&#65533;&#65533;&#65533;&#65533;&#65533;&#532;&#65533;@B&#65533;PB&#65533;&#65533;(&&#65533;QS&#65533;&#65533;&#65533;&#65533;&#65533;&#65533;&#65533;&#141;&#65533;&#133;&#65533;<&#65533; -&#65533;&#65533;U&#65533;&#65533;&#65533; &#65533;&#847;&#65533;1&#65533;>&#65533;&#65533; &#65533;&#65533;2&#65533; dX&#65533;h&#65533;i&#65533;$&#65533;Y&#65533;&#65533;&#65533;?&#65533;&#65533;Dc@&#65533;&#65533;p@&#65533;&#65533;J&#65533;&#65533;&#65533;(&#65533;&#65533;H&#808;)+Z&#65533;'&#65533;&#65533;&#65533;&#35768;&#2036;&#65533;Y&#65533;I&#65533;&#1024;&#65533; ,I,&#65533;L&#65533;i&#65533;&#65533;sE&#65533;
&#65533;&#65533;&#65533;&#65533;&#65533;),&#65533;p&#65533;&#65533;s&#65533;n&#65533;&#65533;|&#65533;&#65533;D&#65533;&#1907;&#65533;Ue(?@&#65533;D&#65533;Vd&#65533;&#393;F&#65533;@&#65533;&#65533;KJ&#65533;:&#65533;R&#65533;&#65533;Q2RZ&#65533;&#65533;&#65533;(&#65533;&#65533;`()(&#65533;&#65533;&#65533;&#65533;St&#65533;(8F&#65533;&#65533;&#65533;yD&#65533;&#65533;T&#65533;%&#65533;&#65533; 9M&#65533;T&#65533;&#65533;&#65533;&#1412;h&#65533;&#65533;Pyy&#65533;j&#65533;&#65533;:q&#65533;&#65533;[!G&#65533;K&#65533;:&#65533;Pu}Pu&#65533;P&#65533;3&#65533; &#65533;H&#65533;D&#65533;&#1476;Q&#65533;&#65533;&#65533;&#65533;&#65533;&#65533;&#65533;&#606;T&#65533;a&#65533;&#65533;&#65533;&#65533;&#65533;"&#65533;]&#65533;&#65533;&#65533;&#1552;0&#65533;k&#65533;&#65533;2&#65533;P&#65533;&#65533;&#65533;k&#65533;B&#65533;&#65533;&#65533;VT&#65533;&#65533;b4&#65533;Fy&#65533;&#65533;&#65533;&#65533;&#65533;&#65533;
@C&#65533;B/&#65533;&#65533;R&#65533;B&#65533;&#65533;9&#65533;&#65533;@&#65533;&#65533;&#65533;&#65533;0<&#65533;&#65533;8&#65533;&#65533;&#65533;=&#65533;&#65533;)&#65533;D&#65533;&#65533;&#65533;&#65533;&#65533;Z&#1029;&#65533;&#65533;&#65533;&#65533;H&#65533;&#65533;&#65533;'0
 &#65533; &#65533;TTL&#65533;&#65533;&#65533;:&#65533;<&#65533;&#65533;cM&#65533;&#584;&#65533;"&#65533;L`&#65533;&#65533;&#163;&#65533;U=&#65533;D&#65533;&#65533;&#65533;MZV&#65533;&#65533;V-&#65533;b&#65533;&#65533;:i&#65533;&#65533;i&#65533;&#65533;)&#65533;&#65533;U\E6K&#65533;30&#65533;<&#65533;}&#65533;Q&#65533;&#65533;`%&#65533;&#65533;1&#65533;6&#1312;&#65533;	
f`&#65533;A&#1620;&#65533;yp2I>x&#65533;&#65533;]&#65533;{&#65533;&#65533;&#65533;&#65533;V~9&#65533;&#1911;
%W&#65533;U&#65533;&#65533;&#65533;&#65533;&#65533;&#65533;Iu&#65533;&#65533;&#65533;&#341;9&#65533;I&#65533;&#65533;l8&#65533;&#65533;>&#65533;P~&#65533;/tU&#65533;&#65533;&#65533;&#65533;-&#65533;r&#65533;&#65533;q&#65533;]&#65533;&#65533;&#65533;&#65533;&#1353;u&#65533;&#65533;&#65533;Z&#65533;&#65533;&#65533;L&#65533;]&#65533; ,BN&#65533;&#1092;@&#65533;Y&#65533;_&#65533;&#65533;&#65533;&#65533;&#65533;Q&#65533;XJ&#65533; &#65533; &#1605;p&#65533;*&#65533;&#1103;&#65533;BH@)F&#65533;Lg&#65533;C2%P&#65533;[&#65533;&#65533;a&#65533;&#65533; &#65533;m&#65533;&#65533;&#65533;&#65533;&#65533;!&#65533;!&#65533;"B.&#4158;&#65533;!&#65533;&#65533;8&#65533;&#65533;&#65533;&#732;&#65533;H&#786;HL&#65533;LLm&#65533;]&#1029;/x&#65533;3&#65533; !&#65533;`1&#65533;%vT&#65533;0 J&#1387;X`z &#65533;][ X&#65533;/&#65533;4^&#15039;&#65533;&#65533;&#65533;c&#65533;c4F&#65533;&#65533;&#65533;&#65533;&#65533;&#65533;MS&#65533;21&#65533;0HT&#65533;&#65533;bUE&#65533;&#65533;9&#65533;4&#65533;:&#65533;$>&#65533;&#65533;J&#65533;&#65533;cL&#65533;cC&#65533;;8;&#65533;&#65533;oS-&#65533;&#65533;j&#292;&#65533;&#65533; &#65533;H&#65533;&#65533;k&&#513;\&#65533;&#65533;RX&#1198;r&#65533;&#65533;&#65533;h&#65533;q&#65533;&#65533;`&#65533;&#65533;&#65533;]&#65533;1m&#65533;&#65533;-&#580;&#65533;&#65533;&#65533;?&#65533;&#65533;&#65533;&#65533;&#65533;C&#65533;&#65533;&#1327;&#65533;8[A&#65533;I&#65533;l&#65533;uX&#65533;0A&#65533;&#65533;0&#65533;&#65533;&#65533;	&#65533;&#65533;&#65533;&#65533;9}U&#65533;u&#65533;&#526;&#65533;&#65533;&#1039;A&#65533;&#65533;]rW
%	T6H&#65533;&#65533;&Mx&#65533;&#65533;T&#65533;&#65533;A&#65533;	&#65533;00&#65533;&#65533;&#1121;;&#65533;&#65533;Q&#65533;&#65533;&#65533;&#65533;&#65533;&#65533;&#35329;8&#65533;&#8192;&#65533;BP&#65533;J&#65533;`W@&#65533;&#65533;`2&#65533;&#65533;^S&#65533;h&#65533;&#65533;&#65533;&#65533;&#65533;&#65533;&#65533;j4&#65533;; &#65533;&#65533;a!&#65533; }h*&#65533;&#65533;&#65533;&#65533;&#65533;Z&#65533;4M&#65533;8&#65533;S8&#65533;S&#65533;&#65533;hE &#65533;'&#65533;Z&#65533;Zm&#65533;>&#65533;L&#65533;&#65533;&#65533;&#65533;&#65533;x&#65533;&#65533;h%P&#65533;&#65533;9&#65533;&#1637;&#65533;1)&#65533;&#65533;Z&#65533;	&#65533;&#65533;R&#65533;&#65533;A&#65533;Is&#65533;&#65533;&#1425;1&#1425;.s&#65533;z&#234;&#1412;&#65533;~+|x&#65533;&#65533;>&#65533;&#65533;&#65533;&#65533;7/`&#65533;&#65533;.&#46938;&#65533;&#65533;`&#65533;&#65533;&#65533;&#65533;ED6&#65533;CFL&#142;&#65533;&#65533;&#65533;&#65533;D&#65533;&#65533;2&#65533;gH&#65533;&#65533;P&#65533;&#65533;(&#65533;2PY&#65533;&#65533;D06@&#65533;J&#65533;p&#65533;&#65533;HH&#65533;x&#65533;&#65533;t&#65533;&#1551; JS&#65533;&#65533;C&#65533;&#934;&#65533;LX&#65533;S&#65533;XN&#1936;K&#65533;&#65533;PW~
g&#65533;)K&#65533;&#65533;^&#65533;&#65533;
&#65533;Q&#65533;&#65533;&#65533;&#65533;p 	\(&#65533;&#65533;@C}e&#65533;&#65533;&#65533;&#65533;&#65533;&#65533;{&#65533;Tne&#2014; 9&#65533;+&#65533;l&#65533;&#65533;&#65533;f&#1574; &#65533;x&#65533;&#65533;,	&#65533;&#65533;"&#65533;&#65533;&#65533;Q|$&#65533;&#65533;V&#65533;&#65533;`&#65533;&#65533;&#65533;0&#65533;(\ &#65533;u&#65533;&#65533;8&#65533;&#65533;&#65533;H&#65533;5	*&#1563;3 &#65533;3&#65533;&#65533; l&#65533;k&#829;&#1852;&#420;Pp&#65533;&#65533;Cp&#65533;3S &#65533;&#65533;	&#65533;&#65533;	&#65533;1(&#65533;&#65533;R&#65533;&#7101; ]&#65533;&#65533;R&#65533;&#65533;l&#65533;&#65533;Q)&#65533;&#65533;&#65533;A&#65533;@&#65533;&#65533;3&#65533;0&#65533;&#65533;&#65533;j&#65533;(n&#65533;fM }&#65533;&#65533;&#65533;AVh&#65533;9&#65533;&#65533;&#65533;&#1191;&#65533;&#65533;&#65533;&#65533;&#65533;F`r&&#65533;&#65533;F&#65533;8&#65533;&#65533;&#65533;)&#65533;r*&#65533;&#65533;n&#65533;r&#65533;&#65533;p&#65533;&#65533;/-W&#65533;2&#65533; -G&#65533;4WsP&#65533;&#65533;&#897;&#65533;&#65533;&#65533;&#65533;s&#65533;&#65533;:&#65533;7p0&#1129;&#65533;&#1546;-_&#65533;&#65533;&#65533;&#65533;&#65533;&#65533;&#65533;&#65533;M&#65533;R&#65533;&#65533;\&#65533;`H&#65533;&#65533;&#65533;&#65533;J&#65533;NVo&#65533;&#65533;&#65533;&#65533;&#65533;&#65533;&#65533;]&#65533;&#65533;&#65533;@&#65533;E^&#65533;&#1925; 1&#65533;&#65533;&#367;ZI M&#1491;&#65533; NXu*[&#65533;&#65533;&#65533;&#1542;/&#65533;'&#65533;eVf&#65533;&#65533;&#65533;&#65533;&#65533;&#65533;&#65533;OG&#1014;&#65533;&#65533;&#1097;&#65533;&#65533;n&#65533;&#65533;&#1702;|
 oU&#65533;&#65533;&#65533;(wnB&#65533;&#65533;&#782;&#65533;(&#65533;!S&#65533;&#65533;XY&#65533;]&#65533;&#65533;;2&#65533;I'&#65533;&#65533;&#65533;&#65533;&#65533;c&#65533;&#65533;
  3pkP&#65533;&#65533;&#65533;;0&#65533;j&#65533;g&#65533; (8)&#65533; ' hNC0-&#65533;)h&#65533;&#65533;w&#65533;x&#65533;&#65533;jM&#65533;&#65533;&#65533;&#65533;o`&#65533;&#65533;&#65533;\&#65533;0&#65533;0&#65533;&#65533;&#65533;&#65533;RpT&#65533;:0&#65533;&#65533;?p&#65533;y&#65533;&#65533;&#65533;l&#65533;&#65533;&#65533;&#65533;&#65533;l&#65533;yPy&#65533;&#65533;&#65533;&#65533;&#1984;{&#65533;&#65533;&#65533;z&#65533;&#65533;5z&#65533;'&#65533;5P&#65533;&#65533;g&#65533;&#65533;\&#65533;&#65533;4w&#65533;&#65533;_&#65533;u&#65533;-&#65533;&#65533;s&#65533;6 &#65533;r&#65533;&#65533;@&#65533;-&#65533;&#65533;r&#65533;F&#65533;&#897;H&#65533;T&#65533;zX&#65533;&#65533;c@ rxz&#65533;&#65533;q&#65533;&#65533;&#65533;&#65533; &#65533;qX&#65533;7&#65533;m/	:N&#65533;&#65533;&#65533;&#65533;&#1505;&#65533;&#65533;
`&#65533;&#65533;&#65533;I&#65533;&#65533;t&#65533;;m&#65533; &#65533;&#65533;%&#65533;&#65533;&#65533;\[&#65533;PTn]/	&#65533;X&#65533;&#65533;&#65533;&#65533;&#65533;EYK&#65533;&#65533;&#65533;&#65533;k&#65533;.	J&#65533;&#65533;3&#65533;/&&#65533;&#65533;&#65533;W&0&#65533;&#65533;u&#65533;T&#65533;&#65533;<&#65533;l&#65533;n&#65533;&#65533;&#65533;Wv&#65533;np.	&#65533;-(B&#65533;w x&#65533;u&#65533;Q&#65533;&#65533;&#65533;&#65533;-&#65533;&#65533;w.&#65533;&#65533;&#65533;g&#65533;&#65533;&#65533;&#65533;&#65533;q&#65533;$&#65533;@&#65533;X&#65533;LK&#65533;7&#65533;&#65533;@|w
&#65533;:&#65533;Uj3&#65533;}&#65533;&#65533;&#65533;MTZ&#65533;&#65533;&#65533;&#65533;&#65533;|
0&#65533;F&#65533;&#65533;D&#65533;&#65533;&#65533;&#65533;_&#65533;&#65533;l`&#65533;&#65533;&#65533;&#65533;F&#65533;X&#65533;s&#65533;&#65533;E&#65533;&#65533;m&#65533;&#65533;&#65533;a&#65533;&#65533;66&#65533;&#65533;&#65533;&#65533;&#65533;E)U&#65533;L&#65533;r&#895;5,U&#65533;&#65533;N&#65533;u*1&#65533;&#65533;s&#65533;&#65533;&#65533;&#65533;=&#65533;7N*&#65533;5&#65533;&#65533;57u&#65533;?&#65533;^&#65533;&#65533;&#65533;*&#1518;[&#65533;~E[&#65533;&#65533;Y&#65533;&#65533;&#133;&#65533;U&#65533;&#65533;q&#65533;&#65533;&#65533;&#65533;&#65533;&#65533;+[&#65533;R&#65533;&#65533;\&#65533;&#65533;&#65533;&#65533;&#65533;&#65533;#N&#65533;x1&#65533;&#398;C^<Q&#65533;?#N&#65533;&#65533;&#65533;-&#65533;R&#65533;Ha\"	[&#1169;M&#65533;K2&#65533;a_&#1320;PF&#65533;&#65533;&#65533;&#65533;&#65533;&#1293;&#65533;&#65533;&#65533;&#65533;&#65533;&#65533;F&#65533;q&#65533;&#65533;$&#65533;&#65533;B&#65533;&#65533;&#65533;&#65533;&#65533;&#65533;&#65533;&#65533;&#65533;&#65533;&#65533;&#65533;&#65533;)&#65533;s\&#65533;x&#65533;&#65533;&#65533;&#65533;&#65533;&#379;k&#65533;&#859;K6&#65533;&#65533;<&#65533;&#1322;&#2035;n&#65533;&#65533;&#65533;&#65533;w&#65533;&#65533;&#65533;~_&#65533;&#65533;5&#65533;`X}&#65533;&#65533;&#65533;?d&#65533;e&#65533;Z&#65533;{lE$&#65533;t&#65533;I&#65533;&#65533;&#65533;B&#65533;&#65533;b&#65533;&#65533;A&#65533;&#65533;SF&#65533;&#65533;&#65533;(H$v"[Z&#65533;!&#65533;b{v&#65533;*l&#65533;O&#65533;L&#65533;7&#65533;&#65533;&#65533;?&#65533;C&#65533;B&#65533;&#1025;&#65533;&#65533;&#65533;@&#65533;&#65533;`+-$2B	#t5&#65533;&#65533;D&#65533;@&#65533;P&I(&#65533;P6&#65533;&#65533;G7e=Eue&#65533;JIu&#65533;&#65533;:t&#1209;&#65533;{&#65533;C&#65533;^I&#65533;&#65533;W]|&#65533;&#65533;W&#65533;&#65533;&#65533;8&#65533;2&#65533;&#65533;^&#65533;r&#65533;XY\&#65533;&#65533;&#65533;Z}&#65533;EF^l9&#65533;&#65533;&#65533; `&#65533;?O&#65533;1pTj&#65533;&#65533;&#65533;+&#65533;&#65533;MV&#65533;&#65533;&#65533;&#65533;Uf&#65533;&#65533;a&#65533;!&#65533;[&#65533;&#65533;&#65533;|&#65533;e&#65533;Zi&#65533;!&#65533;&#65533;I&#65533;mo&#65533;%})&#65533;']&#65533;&#65533;&#65533;&#65533;B&#65533;?t&#65533;&#65533;V|&#65533;X&#65533;}&#65533;&#65533;&#65533;&#65533;"&#65533;&#65533;&#65533;&#65533;&#65533;'&#65533;k&#65533;u&#65533;o	&#48470;&#65533;f&#65533;&#65533;&#65533;,&#65533;&#65533;&#65533;&#65533;&#65533;&#65533;L0k%&#65533;&#65533;uU&#65533;&&#65533;&#65533;pW&#65533;&#1559;N&#65533;&#65533;&#65533;U&#65533;&#65533;?&#178;%&#65533;b-&#65533;G&#65533;)&#65533;&#65533;&#65533;&#65533;/&#65533;&#65533;&#65533;l]&#65533;&#65533;&#65533;7&#65533;*&#65533;&#65533;]&#65533;&#65533;"[*&#65533;&#65533;3&#65533;:&#65533;3&#65533;B(@&#65533;2&#65533;&#65533;&#65533;2&#65533;&#65533;&#65533;&#65533;	]a D&#65533;a&#65533;?s&#65533;&#65533;&#725;]"&#65533;&#65533;H]&#65533;&#65533;Q97&#65533;Qkw&#65533;&#65533;&#65533;j&#65533;4(&#65533;{ZE&#30465;&#65533;&#1620;Wn&#65533;&#65533;&#65533;TXa&#65533;&#65533;a&#65533;&#65533;&#65533;(&#65533;&#65533;n&#65533;&#65533;=4&#65533;{&#65533;&#1384;]F&#65533;A'N&#65533;&#65533;38&#65533;&#65533;j&#65533;&#506;k&#65533;]&#65533;L&#65533;a&#65533;&#65533;&#65533;k%.&#65533;3$w&#65533;&#429;9d&#65533;&#1165;&#65533;&#65533;{&#65533;fM&#65533;&#65533;&#65533;&#65533;&#65533;p}&#65533;&#65533;V&#65533;&#65533;q&#65533;C&#65533;&#65533;+&#65533;&#65533;&#65533;&#65533;%&#65533;&#65533;&#65533;o&#65533;&#65533;p&#65533;&#65533;&#65533;&#65533;&#65533;&#65533;&#65533;&#65533;
lX	&#65533;A&#65533;&#65533;&#65533;&#65533;>[&#65533;!&#65533;W&&#65533;&#65533;&#65533;aZ&#65533;cH&#65533;&#65533;tbY_d&#65533;&#804;t
&#65533;&#65533;&#896;v&#65533;&#65533;&#65533;&#65533;&#65533;&#65533;2 &#65533;&#65533;&#1800;-&#65533;&#65533;&#65533;G&#65533;p&#65533;D"&#65533;&#65533;&#65533;x&#65533;&#65533;&#65533;&#65533;D!-&#65533;&#65533;*&#65533;&#65533;&#65533;D`&#65533;X`&#65533;0@d&#65533;?&#65533;(&#65533;r&#65533;$,&#65533;&#65533;&#65533;&#65533;&#65533;&#65533;]&#65533;cO<&#65533;A&#65533;*&#65533;bT&#65533;&#65533;bI|&#1111;&#65533;&#65533;&#65533;&#65533;m&#65533;&#65533;&#65533;&#65533;&#340;eO6A#&#65533;&#65533;5&#65533;&#65533;*}&#65533;[&#65533;&#11766;&#65533;%&#65533;~&#65533;&#65533;&#65533;&#149;=&&#65533;l&#65533;&#65533;&#65533;&#65533;d&#532;&#65533;Q%&#65533;`&#65533;1&#65533;0&#65533;@&#65533;&#65533;&#65533;&#65533;?P&#65533;&#65533;&#65533;a&#65533;&#65533;&#1808;&#65533;*&#65533;&#65533;&#65533;&#65533;&#65533;V&#65533;&#65533;H&#65533;R	&#208;l1&#65533;QV{Z&#65533;&#65533;~9&#65533;|&#65533;&#65533;y&#65533;e&#65533;&#65533;u&#65533;&#65533;(`&#65533; f&#65533;&#65533;_&#65533;W)M&#65533;+&#65533;&#65533;&#65533;qn&#288;5&#65533;&#65533;&#65533;xVY&#65533;{&#65533;&#65533;!&#65533;&#65533;k&#65533;&#65533;.&#65533;&#65533;&#65533;?liX~F&#844129;&#65533;|&#65533;a&#65533;&#65533;&#65533;&#65533;&#65533;}&#65533;xX&#65533;t v&#65533;/NX&#65533;&#65533;&#65533;&#65533;%&#65533;V(&#65533;YW&#65533;2&#65533;0f&#65533;I&#65533;&&#65533;%&#65533;&#65533;&#65533;D&&#65533;&#65533;?z"&#65533;#]&#65533;B%&#65533;&#65533;&#65533;&#65533; `&#65533; &#65533;a
&#65533;&#65533;&#65533;&#545;*&#65533;$2&#65533;&#65533;&#65533;&#65533;+.&#65533;&#65533;&#65533;&#65533;+D&#65533;&#65533;&#65533;&#65533;a&#65533;&#65533;&#65533;T&#65533;l&#65533;&#65533;NL;T'1( fW&#65533;&#65533;&#805;.U9Es&#65533;?&#65533;&#406;$&#65533;$ &#65533;U&#65533;&#65533;&#65533;}&#65533;L&#65533;U&#65533;&#1665;OM&#65533;&#65533;&#1570;Yer&#65533;r&#65533;&#65533;'&#65533;&#65533;Pv&#65533;&#65533;}9%&#65533;%&#65533;b"4 4&#65533;v&#65533;&#65533;&#65533;&#65533;2&#65533;&#65533;h&#65533;-&#65533;&#65533;&#65533;VD&#65533;+1ML&#65533;&#65533;)Lo<]&#65533;&#65533;&&#1751;&#65533;y&#152;&#65533;AE&#65533;l&#65533;X6b&#65533;+&#65533;Y&#65533;w&#65533;s1IDc&#65533;G&#65533;&#65533;c;P=&#65533;&#65533;}nL N,g\&#65533;N&#65533;&#65533;B&#65533;&#65533;r=@&#65533;5&#65533;&#65533;b&#65533;1Q&#65533;A&#65533;}&#65533;&#65533;3&#65533;&#65533;&#1171;F&#65533;/&#65533;&#65533;.&#65533;&#65533;ve'&#65533;=&#412;0&#65533;&#65533;&#506;2\&#65533;&fc&#65533;eKR&#65533;' &#65533;&#65533;&#65533;&#65533;&#65533;&#65533;&#598;@HU}&#65533;[&#65533; 	&#65533;x&#65533;&#65533;&#65533;d_2&#65533;h&#65533;&#65533;
$&#65533;&#65533;&#1134;\&#65533;&#65533;p_0&#65533;K'W3&#65533;&#65533;&#65533;j:
&#65533;&#65533;0&#65533;&#65533;3&#65533;55&#65533;+&#65533;X	&#65533;a%&#65533;&#1966;U&#65533;N&#65533;&#20696;&#65533;&#65533;&#65533;&#65533;L&#65533;;,&#65533;&#65533;&#65533;&#65533;&#65533;&#65533;&#65533;&#65533;,&#65533;^&#65533;v&#65533;&#65533;&#65533;&#65533;&#65533;j3T|&#65533;&#65533;&#65533;&#65533;&#65533;f&#65533;&#65533;3&#65533;&#65533;S&#65533;2&#65533;v&#65533;&#65533;&#65533;]&#65533;EWZ&#65533;1&#65533;&#65533;&#65533;&#65533;&#65533;0&#65533;&#65533;&#65533;?&#65533;/&#65533;&#65533;1*"&#65533;]&#65533;&#65533;e&#65533;[nrIgP&#65533;t&#352;s$&#65533;F&#278;	&#65533;0\&#65533;&#65533;&#65533;&#65533;l&#65533;&#65533;&#65533;`&#65533;=&#65533;&#65533;&#65533;p&#65533;&#65533;%P&#65533;&#65533;7&#65533;j&#65533;l&#65533;0&#65533;&#65533;&#65533;|&#65533;&#1047;&#65533;&#65533;&#65533;!&#65533; H&#65533;&#65533;)&#65533;&#65533;0&#65533;&#65533;G&#65533;l@&#65533;| &&#1047;&#65533;VR&#65533;\  &#65533;Pl&#65533;&#1320;+&#65533;&#65533;&#502;&#65533;b&#65533;&#65533;V/c>&#65533;&#65533;&#65533;&#65533;vXE&#65533;w7&3.&#65533;&#65533;&#65533;pU&#65533;&#65533;&#65533;;&#65533;a&#65533;a&#65533; &#65533;w&#65533;&#65533;:VJD	&#65533;N&#65533;&#65533;9&#1223;&#65533;ec0j&#65533;!&#65533;dacK&#65533;+&#65533;&#65533;&#65533;1&#65533;&#65533;tp&#65533;d&#65533;1bl&#65533;&#65533;&#65533;&#65533;&#65533;&#65533;(/9cX&#65533;&&#65533;/&#65533;]a8[rQ&#65533;&#65533;&#65533;&#65533;&#65533;s&#65533;&#65533;&#65533;&#65533; &#65533;<&#65533;b&#65533;&#65533;X&#27779;&#65533;&#65533;	U:&#65533;ee&#39383;&#65533;:&#65533;&#65533;&#65533;+4	&#65533;7&#65533;&#65533;&#65533;J=d&#65533;&#65533;k;&#65533;++&#65533;&#65533;&#65533;b:&#1571;/P&#65533;d&#65533;&#65533;&#65533;&#65533;&#65533;&#65533;&#65533;&#65533;MW&#65533;&#65533;&#65533;&#65533; &#1287;&#65533;@&#65533;c&#65533; @&#65533;"]&#65533;>&#65533;&#65533;&#65533;&#65533;&#65533;&#65533;&#65533;1(L&#65533;v&#65533;C&#65533;Q&#65533;&#65533;&#65533;bb&#65533;0&#65533;&#65533;l&#65533;&#65533;&#65533;&#65533;&#65533;{&#65533;&#65533;+&#65533;ne.&#65533;\4"&#65533;&#65533;D&#65533;&#65533;&#65533;b9&#65533;&#65533;[&#65533;&#1493;&#65533;XQ:&#65533;hJ&#65533;&#65533;&#65533;&#273;7mdC9&#1609;&#65533;t2&#65533;5&#65533;&#65533;&#65533;iCd&#65533;&#65533;&#540;&#65533;&#65533;&#65533;.&#65533;`&#65533;&#65533;mr&#65533;Td&#65533;&#65533;&#65533;&#65533;&#65533;&#65533;0&#65533;7&#65533;&#65533;fT&#65533;N&#65533;`O&#65533;&#65533;&#65533;|&#65533;Y&#65533;]1&#65533;&#65533;&#65533;&#961;&#65533;&#65533;8{z&#65533;+&#65533;"&#65533;{&#65533;a&#65533;_W^WX@&#65533;&#65533;&#65533;1&#437;&#65533;A[&#65533;t&#65533;&#65533;)I&#65533;TJ!&#65533;&#65533;]&#65533;:&#65533; I)&#65533;&#65533;J&#65533;&#65533;&#65533;M&#65533;&#65533;5&#65533;&#65533;x&#1352;n&#65533;a&#65533; dh&#65533;JZ&#65533;x&#65533;&#65533;&#65533;&#1389;&#65533;&#65533;X_&#65533;&#65533;T&#65533;=&#65533;E&#65533;&#65533;&#65533;i&#65533;&#65533;}&#65533;!&#65533;&#65533;&#65533;&#65533;DO&#65533;U&#65533;I&#65533;&#65533;&#65533;&#65533;p&#65533;Y0aO&#65533;&#65533;:&#65533;,0&#65533;ctC \&#65533;n\E&#65533;|&#65533;H&#65533;Xu&#65533;&#65533;&#65533;&#65533;\J&#65533;}C9|&#65533;n@&#65533;&#65533;n&#65533;&#65533;&#65533;&#65533;7X%|C8 @v&#65533;&#65533;&#65533;&#65533;n&#65533;F!&#65533;c&#65533;Y&#65533;Q[&#65533;#J&#65533;&#65533;M&#65533;j&#65533;Yb&#65533;&#380;O&#65533;&#65533;`&#65533;]A&#1610;A%]&#65533;.&#65533;&#65533;&#65533;&#65533;&#65533;D&#65533;L&#65533;u&#65533;&#65533;A1,@&#65533;&#1800;=&#65533;&#65533;c,&#65533;*,&#65533;&#65533;&#65533;"[&#65533;B&#65533;yZ/&#65533;ad&#65533;&#65533;&#65533;(V&#65533;%^&#65533;aXJ&#65533;&#65533;2&#65533;F&#1905;&#65533;3&#65533;&#65533;f&#554;<I&#65533; 1&#65533;bc$&#65533;&#65533;TaX&#65533;a\ [d^&#65533;A8&#65533;3&#65533;&#65533;c"&#65533;c&#65533;&#65533;sP'&#65533;&#65533;&#65533;&#65533;&#65533;_?I[&#65533;a|&#65533;.&#1377;D\K&#65533;0&#65533;?F%L&#65533;N&#65533;a&#65533;&#65533;&#65533;&#65533;[<&#65533;&#65533;&#956;&#65533;U_|&#65533;'&#65533;7&#65533;[^K>&#65533;
J@&#65533;&#65533;uCt&#65533;n%l&#65533;&#65533;bn Yc&#65533;&#65533;b&#65533;&#725;&#65533;
m&#65533;Y6&#65533;0&#65533; &#65533;&#65533;a&#65533;&#65533;b&#65533;b&#65533;&#65533;&#65533;&#65533;&#65533;0Wr&#65533;&#65533;`$&#65533;Q*&#65533;&#65533;&#1277;&#65533;c&#65533;&#65533;$&#65533;&#65533;b #&#65533;AF&#65533;.&#65533;&#65533;&#65533;&#65533;L&#65533;&#65533;&#65533;&#65533;aLA&#65533;Ee&#65533;p&#65533;G-&#65533;&#65533;C&#1569;c&#65533;@2D^W&#65533;W&#65533; b$&#65533;&#65533;
1&#65533;@@&#65533;?&#65533;\&#65533;&#65533;?&#65533;%bfWfZ2&#65533;&#65533;0&#65533;<&#65533;R&#65533;E&#65533;]&#856;a&#65533;&#65533;&#65533;`&#65533;&#65533;&#65533;&#1617;&#65533;&#65533;q&#65533;&#356;t&#65533;&#65533;o<F&#65533;$i&#65533;X?`'&#65533;}&#65533;c&#65533;BJ&#65533;&#829;$&#881;E&#65533;&#65533;&#65533;&#65533;&#65533;i&#65533;N&#65533;&#65533;0L&#65533;&#65533;&#65533;&#65533;&#65533;&#65533;n%>Lc\&#65533;bt&#65533;&#65533;&#65533;&#65533; T6fb&#65533;&#65533;u&#65533;uV&#65533;4lP&#65533;&#1821;a&#65533;&#65533;&#65533;Ep`t&#65533;&#65533;$F2&#65533;@
&#65533;&#65533;,&#65533;b&#65533;%&#65533;&#65533;&#65533;z&#65533;&#65533;\&#65533;'[_"&#65533;&#65533;y6&#65533;&#772;=&#65533;&#65533;&#65533;I&#317;)T&#65533;&#65533;&#65533;dF	&#65533;&#65533;1&#65533;&#65533;a&#65533;&#65533;m&#65533;i&#594;&#65533;&#65533;&#1605;&#65533;&#65533;$&#65533;db4{P&#65533;y&#65533;!&#65533;&#65533;&#65533;&#65533;&#65533;B&&#65533;CW&#65533;+F1t&#65533;-&#65533;&#65533;&#65533;&#65533;O&#65533;&#65533;!&#65533;cn&#65533;&#65533;Ii`&#65533;&#65533;F&#65533;&#65533;&#65533;0&#65533;N&#65533;dl&#65533;
q&#65533;Od(&#65533;e&#65533;RB&#65533;Ji&#65533;&#65533;'c&#65533;*&#65533;&#65533;5&#65533;&#65533;un&#65533;Hq&#65533;:H^&#65533;@yu&#65533;&#65533;c5&#65533;&#65533;&#65533;:l&#65533;6\&#65533;[q&#65533;.&#65533;c&#65533;F&#65533;6&#65533;&#65533;`&#1703;z&#65533;%[&#65533;&#65533;?&#65533;gW&#65533;%&#65533;&#65533;&#65533;&#65533;&#65533;&#65533;&#65533;?$&#224;&#65533;'d&#65533;@&#65533;&&#418;*F&#553;y&#65533;[&#65533;#&#65533;&#65533;c&#65533;&#65533;)&#65533;&#65533;HW&#65533;&#65533;rz&#65533;JYkY&#65533;&&#65533;V&#65533;&#65533;&#65533;&#65533;f)~(u&#65533;&#65533;C&#65533;&#65533;&#65533;Mo&#65533;&#65533;oh&#65533;y&#65533;&#65533;!&#65533;&#65533;nD&#65533;8&#65533;a&#65533;&#65533;&#301;S8&#65533;@94&#65533;4C&#65533;&#65533;@h&#65533;:l&#65533;y&#65533; +&#65533;&#65533;&#65533;4w|HaP&#65533;&#65533;-)&#65533;&#65533;XCh&#65533;_"&#65533;*&#65533;YXh&#65533;&#65533;&#65533;&#65533;&#65533;p&#65533;Cx&#65533;&#65533;&#65533;&#65533;&#65533;&#65533;&#65533;&#65533;&#65533;}&#65533;&#65533;kj0&#65533;&#65533;&#65533;H&#65533;&#65533;8&#65533;e$&#65533;J&#65533;[&#65533;&#65533;H&#65533;&#65533;&#65533;)vED]E&#65533;[H[&#65533;L&#65533;b&#65533;&#65533;&&#65533;&#65533;ibd&#65533;:nl_h&#65533;{l&#65533;.&#65533;^&{&#65533;a&#65533;&#65533;b&#65533;&#65533;a|&#65533;&#65533;ib\&#65533;&#65533;&#65533;,}2F4@&#65533;&#65533;&#65533;'&#65533;&#966;&#65533;;&#65533;=.]&#65533;&#65533;[b&#65533;C&#65533;_&#65533;&#598;&#65533;&#65533;_!&#65533;&#812;&#65533;o4&#65533;&#65533;&#65533;b&#1578;&#65533;&#65533;&#65533;?&k&#65533;&#65533;&#65533;&#65533;A&#65533;&#65533;&#65533;&#65533;&#65533;&#65533;t&#65533;&#65533;>&#65533;" &#65533;"(&#65533;"At&#65533;k&#65533;uOl&#65533;&#65533;}&#65533;C&#65533;S&#65533;&#65533;&#65533;&#65533;f&#65533; Y&#65533;j&#65533;e.i%&#65533;&#65533;&#65533;&#65533;6t2&#65533;&#65533;l&#65533;2&#65533;u."&#65533;
B&#65533;2[&#65533;ed&#65533;U{J&#65533;&#65533;v&#65533;&#65533;&#65533;&#65533;:6&#65533;&#65533;F&#65533;&#65533;&#22594;l&#65533;&#65533;&#65533;&#19525;H&#65533;b&#65533;&#65533;bj&#65533;z&#65533;&#65533;&#65533;&#65533;&#65533;&#65533;&#65533;&#65533;&#65533;&#65533;&#65533;^I&#65533;&#65533;&#65533;8,&#65533;&#65533;&#65533;&#65533;.K8&#65533;&#65533;?&#65533;S&#65533;S&#65533;.FLZ&#65533;&#65533;&#65533;&#65533;C&#65533;@WCF&#65533;T&#1650;( F&#65533;&#65533;&#65533;BW|KW&#65533;&#65533;0&#65533;&#65533;v&#65533;&#65533;&#65533;v&#65533;&#65533;HbL)&#65533;&#65533;-$&#65533;n\&#65533;&A&#65533;&#65533;&#65533;o&#65533;o&#65533;&#65533;G&#65533;&#65533;?&#65533;(&#65533;&#65533;&#1974;&#65533;&#65533;-&#65533;o)&#65533;&#65533;&#65533;&&#1414;&#65533;A*i&#65533;a &#65533;&#65533;d&#65533;&&#65533;&#65533;N&#65533;a&#65533;&#65533;&#65533;&#65533;u:\&#65533;uE1&#65533;.b&#65533;&#65533;:X&#65533;w&#65533;gW&#65533;)&#65533;&#65533;c&#65533;&#65533;	&#65533;re`"^WX&#65533;ad&#65533;_&#65533;l&#65533;.b&#65533;&#65533;$&#65533;;&IBn&#65533;&#65533;&#65533;&#65533;'X&#65533;K&#65533;2&#65533;#3t^&#65533;&#65533;&#65533;]F&#65533;&#65533;M&b&#65533;&#65533;>9&#65533;&#65533;&D&#65533;e&#65533;&&#65533;&#65533;a&#65533;&#65533;h&#65533;&#65533;&#65533;>F&#65533;&#65533;&#65533;(&#65533;C&#65533;p@b&#65533;&#65533;&#65533;-&#65533;	<G_CW&#65533;;&#65533;&#65533;;&#65533;&#65533;aC-&#65533;&#65533;&#65533;#&#65533;&#65533;#KrW&#65533; c&#65533;Jt-[4&#65533;<)&#65533;U_&#65533;B3[(&#65533;a&#65533;&#65533;(7&#65533;&#65533;&#65533;(w&#65533;'&#65533;CX&#65533;&#65533;C14A1p&#65533;&#65533;%&#710;&#65533;I&#65533;&#65533;A&#65533;)&#65533;&#65533;&#65533;6&#65533;t&#65533;&#65533;&#17280;5&#65533;&#65533;!&#65533;&#65533;&#226;&#65533;q&#65533;'&#65533;G&#65533;H[~&#65533;c&#65533;@
/&#65533;&#65533;&#65533;%&#617;3&#65533;&#1741;|3&#65533;&#65533;l&#65533;?,&#65533;.&#65533;l[2FH&#65533;E@h&#65533;%i&#65533;=&#65533;JwE&#65533;&#65533;9F&#65533;_&#65533;s&#65533;&#65533;&#65533;0KE&#65533;&#65533;&#65533;r&#65533;c&#65533;<&#65533;&#65533;&#65533;+&#65533;&#65533;&#65533;p1&#65533;w.&#65533;@1\tW&#65533;&#65533;&#65533;&#65533;,A3|&#65533;G&#65533;&#65533;+&#65533;s|t&#65533;&#65533;t&w&#65533;J#&#65533; 4&#240;&#65533;&#65533;&#65533;v(&#65533;	&#65533;&#65533;&#65533;&#65533;x/[d bd&#65533;a&#65533;&#65533;aTCP&#65533;&#65533;&#65533;Qw&#65533;Q&#65533; &#65533;&#65533;&#65533;&#65533;&#65533;&#65533;LwUKG&#65533;u&#65533;&#65533;&#65533;&#65533;Vs&#65533;b&#65533;&#65533;Ax&#65533;&#65533;&#65533;UL&#65533;&#65533;Q&#65533;Z&#65533;a`&#65533;&#65533;&#65533;&#65533;&#65533;&&#65533;&#65533;&#65533;GM&#65533;&#65533;&#65533;&#65533;M&#65533;x4&#65533;A&#65533;1 |e_,[&#65533;E&#65533;&#65533;H&#65533;e`k&#65533;	v`jn&#65533;vE&#65533;e&#65533;E&#65533;^v!&#65533;eb&#65533;&#65533;)tEb&#65533;v&#65533;&#65533;lW@*A&#12330;vhBoH&#65533;e&#65533;>e&#65533;+&#65533;rW&#1334;a&#65533;V&#65533;[&#65533;&#65533;&#65533;&#65533; &#65533;&#65533;&#65533;u&#65533;&#65533;&#65533;vT&#65533;&#65533;&#65533;Iuq&#65533;p&#65533;&#65533;J&#65533;t_&#65533;1[&#65533;&#65533;M&#65533;&#65533;!&#65533;; &#65533;&#65533;&#65533;&#65533;&#65533;w&#65533;#7#&#65533;l&#65533;wK &#65533;7cHuo&#65533;EuCF&#65533;&#65533;&#65533;4&#65533;'&#65533;&#65533;#FY&#65533;&#65533;|o&#65533;&#65533;&#65533;&#65533;SF&#65533;&#65533;['&#65533;L&#65533;T&#65533;[&#65533;&#65533;
&#65533;&#65533;6{&#1287;&#525;&#65533;s_,&#65533;&&#424;q&#1293;t&#65533;
2&#65533;&&#1840;;&#65533;g&#65533;b&#65533;&#65533;a&#65533;&#65533;&#65533;&#65533;&#65533;?&#65533;g
C&#65533;C_&#65533;&#65533;lH0&#65533;vd@&#65533;4&#65533;	&#65533;x\&#65533;a&#65533;&#65533;?&#65533;8j&#65533;&#65533;&#65533;xq&#65533;<&#65533;=  &#65533;&#65533;+&#65533;)|u+u&#65533;&#65533;uX&#2038;&#65533;&#65533;n&#65533;&#1684;F-6&#65533;U&#65533;LE&#65533;K!&#65533;$&#65533;S&#65533;&#65533;&#65533;?&#65533;Ks&#65533;M&#65533;gF4&#259;a&#65533;&#65533;?&#65533;@L-&#65533;&#65533;&#65533;&#65533;?&#65533;yW&#65533;&#65533;N&#65533;y_&#2137;3&#65533;&#65533;g&#65533;&#65533;&#65533;7Fm&#65533;&#65533;&#65533;&#65533;&#65533;b&#771;&#65533;&#65533;&#65533;wb&#65533;&#65533;?&#65533;&#65533;&#65533;,&#65533;	&#65533;&#65533;@. &#65533;&#984;&#65533;&#65533;&#65533;D&#65533;@W@&#65533;&#65533;b&#65533;8h&#65533;&c&#65533;|iyncW&#65533;.b&#65533;&#65533;	f.?3&#65533;&#65533;&#65533;x&#65533;x_$O&#65533;&#65533;'&#65533;&#65533;:&#65533;x4@&#65533;4@,{&#65533;3;&#65533;#;&#65533;&#65533;&#65533;&#65533;&#65533;H&#65533;WATA0&#65533;@TAWpA&#65533;GS&#65533;&#65533;&#65533;w&#65533;t{_&#65533;&#65533;&#65533;&#65533;{;&#65533;C;&#65533;;c &#65533;&#65533;C&#65533;&#65533;&#65533;a&#65533;&#65533;~ztb&#65533;Y#&#65533;l'&#65533;  :T&#65533;&#65533;#)X&#65533;&#65533;&#65533;&#65533;a&#65533;b$&#65533;U&#65533;&#65533;&#65533;o&#65533;&#65533;p?F&#65533; /&#65533;&#65533;t&#65533;E&#65533;L&#65533; &#65533; `2BJ&#508; &#65533;&#65533;9d&#65533;BP&#65533;&#65533;&#65533;C&#65533;C&#65533;@<&#65533;&#65533;
&#65533;&#65533;&#65533;C&#65533;kub&#65533;&#162;/F&#65533;|&#65533;Gc: &#65533;&#65533;X&#65533;&#65533;&#65533;
*&#65533;&#65533;o&#65533;&#65533;&#65533;WT&#65533;C}uv&#65533;*@_&#65533;c!d&#65533;K&#1459;E!\&#65533;g&#65533;&#65533;gwE
&#65533;i&#65533;&#65533;&#65533;&#65533;A&#65533;#&#65533;&#65533;&#65533;W&#65533;&#65533;&#65533;C&#65533;&#65533;&#65533;&#65533;;&#1871;&#65533;wD&#65533;&#65533;&#65533;\b&#65533;&#65533;&#65533;.,&#65533;?&#65533;&#65533;&#65533;&#65533;&#65533;&#65533;&#65533;&#65533;&#65533;G&#65533;T@tD&#65533;aD&#65533;&#65533;&#65533;EA0&#65533;h&#65533;<x&#65533;&#65533;#x&#65533;&#65533;&#65533;{&#65533;*&#65533;bV&#65533;&#65533;A &#65533;&#65533;&#65533;&#65533;q?&#65533;&#65533;A&#65533;&#65533;>&#65533;&#65533;&#65533;s&#65533;>d&#65533;=[$U&#65533;/&#65533;D3`&#65533;&#65533;&#1600;4+F&#65533;&#65533;&#65533;&#65533;&#65533;&#65533;4&#65533;@Yi&#65533;&#65533;&#65533;W)&#65533;&#65533;&#65533;&#65533;&#65533;{7,&#65533;+w&#179;w{&#65533;>c&#65533;?&#65533;Z&#65533;c9) |W&#65533;@yW,z&#65533;&#65533;&#65533;&#65533;&#65533;VW&#65533;?\@&#65533;i@H&#65533;&#65533;&#65533;&#65533;+&#65533;i&#65533;C&#65533;&#65533; &#65533;?F&#65533;8&#65533;b&#328;rX&#1336;&#65533;cG&#65533;&#65533;&#65533;r$&#65533;!?F<&#65533;N&#831;v&#65533;&#65533;&#65533;&#65533;&#65533;&#65533;(&#65533;d&#1180;&#65533;R"&#980;?&#65533;&#65533;BpA:L&#65533;Q&#65533;&#65533;N&#65533;&#65533;j*5&#65533;w&#65533;R&#65533;!&#967;&#65533;&&#65533;&#65533;&#65533;J&#65533;	c
 &#65533;gmD&#65533;&#65533;&#65533;&#65533;+&#65533;?3&#65533;&#65533;&#363;&#65533;Ly&#65533;<&#65533;pa&#65533;&#65533;&#65533;=L|&#65533;`'3&#65533;&#65533;B&#65533;&#65533;&#65533;f&#65533;.W&#65533;&#65533;&#1648;G.;P&#65533;`&#65533;&#65533;&#65533;&#65533;x*&#65533;&#447;@&#65533;m&#65533;&#65533;/4&#65533;&#65533;&#65533;D$M&#65533;b&#65533;&#65533;@_7$&#1164; &#65533;&#156;I1&#65533;<&#65533;<&#65533;&#65533;Gw&#65533;<&#65533;&#65533;E:&#65533;&#65533;
&#65533;&#65533;E&#65533;&#65533;&#65533;<&#65533;e2t&#65533;&#65533;&#65533;2&#65533;# hh#&#1716;&#65533;PdE&#65533;m&#1593;w&#65533;&#524;&#65533;&#65533; &#65533;&#65533;&#65533;3j820&#65533;&#65533;&#65533;A&#65533;&#65533;&#65533;A&#65533;&#65533;&#65533; ,&#65533;&#65533;&#65533;&#1232;&#65533;g&#65533;2C>t&#65533;  &#65533;&#65533;/&#1041;&#65533;Ei&#65533;&#65533;F&#65533;,bH&#65533;?&#65533;*A")&#65533;h&#65533;&#65533;&#691;@&#65533;&#65533;&#65533;&#65533;&#65533;&#65533;#&#1200;&#65533;h&#65533;`6)	2e#&#65533;i-%J&#65533;&#65533;&#65533;&#65533;7N&#65533;&#65533;&#65533;,:&#65533;25&#65533;d1&#65533;&#65533;'&#65533;8k&#65533;2&#65533;H&#65533;&#65533;HIr"=&#65533;&#65533;&#65533; ?&#65533;$h&#65533;&#65533;&#65533;&#65533;&#65533;&#65533;&#65533;"rOD&#65533;{&#65533;&#65533;&#65533;&2(&#65533;&#65533;P&#65533;	K&#65533;A&#65533;&#65533;`&#65533;&#65533;;&#65533;t\&#65533;SE&#65533;&#65533;RI&#65533;TUQ]&#65533;&#65533;Oj&#65533;F&#65533;&#65533;'&#65533;&#65533;&#65533;t&#65533;	F&#65533;&#65533;(#Uv&#65533;h&#65533;&#395;(b	
	&#1478;&#65533;E&#65533;&#65533;&#65533;&#65533;8&#65533;Z&#65533;f&#65533;HY&#65533;a&#65533;F&#65533;&#65533;Db\&TW&#65533;`&#65533;%\,&#65533;&#65533;&#65533;	y&#65533;&#65533;&#65533;`
&#1930;B4&#65533;Dn&#65533; =2&#65533;D&#65533;R<&#65533; 3 &#65533;&#65533;&#65533;W4a&#65533;l)&#65533;8%&#65533; &#65533;&#451;4&#65533;&#65533;#`&#65533;'&#65533;
&#65533;&#65533;&#65533;&#65533;&#65533;&#65533;b&#65533;T&#65533;I&#65533;&#65533;"&#65533;&#65533;&#65533;&#65533;	&#65533; V&#37856;,	&#65533;r&#65533;<&#65533;&#454;O&#65533;&#1832;J&#65533;&#1028;>&#65533;&#65533;&#564;&#65533;F&#65533;i&#65533;&#65533;D&#65533;&#65533;(	'"K&#65533;j!&#65533;>&#65533;&#65533;&#65533;>!&#65533;g&#65533;4&#65533;(9&#65533;&#65533;&#65533;&#65533;&#65533;&#65533;&#65533;HR&#65533;<&#65533;>&#65533;{&#65533;&#65533;&#65533;&#65533;nEm(&#65533;&#65533;&#65533;xB&#65533;2IH&#65533;&#65533;H&#65533;UV!\r&#65533;IML&#1429;1&#65533;&#1405;^5&#65533;<&#65533;d+&#65533;&#1442;2&#65533;!to&#65533;&#65533;&#65533;&#65533;&#65533;u&#65533;Fb&#1221;&#65533;"&#65533;&#65533;O&#65533;&#317957;}#&#65533;WDh!&#65533;&#65533;=&#65533;&#65533; &#65533;&#65533;g3&#65533;_&#65533;&#65533;&#65533;&#65533;&#65533;9&#65533;&#65533;g&#65533;&#65533;&#65533;&#65533;&#65533;&#65533;:&#65533;e&#65533;k"&#65533;&#65533;4&#65533;&#65533;&#65533;&#65533;&#65533;	zm&#65533;&#65533;&#65533;K&#65533;&#65533;&#662;&#65533;&#65533;!M&#65533;h&&#65533;5Z&#65533;6@,$KY&#65533;B =2&#65533;&#65533;Edj[l&#65533;&#65533;&#65533;B"&#65533;8HQ"&#1538;&#65533;B!Y 2&#65533;L(&#65533;&#65533;MC^&#65533;h&#65533;8ub_J&#65533;4&#65533;&#65533;&#65533;&#65533;&#65533;X&#65533;&#65533;&#65533;!2&#65533;&#65533;!4U&#65533;MyLV&#65533;"&#65533;Wu$.&#65533;cH&#65533;,6%D&#65533;a&#65533;=&#65533;C&#65533;&#65533;&#65533;-t&#1538;&#65533;Ivj]&#65533;Z&#65533;2&#65533;M&#65533;&#65533;&#65533; &#65533;&#65533;*C&#65533;&#65533;g&#65533;Y&#65533;&#65533;&#65533;T&#65533;&#65533;<&#65533;&#65533;yl&#65533;&#65533;&#65533;^ 2^!Av&#65533;&#65533;E`&#65533;&#65533;"&#65533;	i$.j9&#65533;	&#65533;&#65533;&#65533;)nR0&#65533;s&#65533;&#65533;<9&#65533;&#65533;y&#65533;"Mx&#65533;&#65533;&#65533;&#189;-j:,&#65533;H&#65533;(&#65533;&#182;&#65533;0&#65533;&#65533;	f&#65533;tK&#65533;7&#65533;&#65533;&#65533;;vV&#65533;&#65533;&#65533; 
6X&#65533;?6&#65533;&#65533; 
&#65533;"&#65533;	&#65533;/%"&#65533;&#65533;3&#65533;&#65533;&#65533;|y&#65533;&#65533;&#65533;"A&#65533;&#65533;&#65533;&#65533;&#65533;&#65533;c&#65533;&#529;&#65533;$&#65533;&#65533;&#65533;i&#65533;M&#65533;C&#65533;&#65533;&#905;&#1584;!&#65533;h&#65533;$&#65533;!C&#65533;&#65533;S0&#65533;`'&#65533;R&#65533;&#65533;a&#65533;xA&#65533;@&#65533;$l&#65533;&#65533;&#65533;B&#65533;&#65533;&#65533;I&#881;Y&#65533;A&#65533;E&#65533;S+y(&#65533;#Hz&#65533;%&#65533;fYQ&#65533;c&#65533;3T&#65533;RA@&#65533;kA/X&#43928;b&#65533;&#65533;&#65533;?nj&#65533;?O>&#65533;D&#65533;P$&#65533;&#65533;(,
&#65533;Lp&#65533;1&#1793;A%uj&#65533;@&#65533;1&#65533;tLG
&#65533;b&#65533;&#65533;&#65533;&#65533;04&#65533;H&#65533;D&#65533;;&#65533;&#65533;u&#65533;'A&#65533;	O&#65533;&#65533;&#65533;!&#65533;!%&#1076;&#65533;@&#65533;l|kE&#65533;?b&#65533;o"&#864;`&#65533;&#65533;&#904;N"&#65533;X_#&#629381;&#65533;8%&#65533;&&#65533;w&#777;&#65533;&#65533;	&#65533;l1&#65533;c&#65533;A&#65533;c&#65533;&#65533;&#65533;?&#65533;YC&#65533;&#1030;&#65533;$&#65533;i+B&#65533;&#65533; &#65533;0&#65533;L;&#65533;&#65533; &#65533;&#65533;Gh'0&#65533;&#65533;&#65533;&#222;&#65533;&#65533;&#65533;&#65533;I&#65533;&#65533;&#65533;EB#r&#65533;&#65533;V&#65533;!O<&#65533;SgEQ&#65533;&#65533;&#65533;:&#65533;&#65533;Q&#65533;&#65533;f&#65533;"]F&#65533;{&#65533;d&#65533;$&#65533;&#1973;&#65533;*Tg1&#65533;^4&#1360;
X&#65533;&#65533;W"&#65533;D$O&#65533;%&#65533;&#65533;&#65533;0K&#65533;&#65533;&#65533;b&#65533;&#65533;E&#65533;r&#65533;C&#65533;&#65533;D&#1822;r?&#65533;&#65533;&#65533;J&#65533;G&#65533;&#65533;)z&#1027;ToI&#65533;$&#65533;&#65533;&#65533;&#65533;&#65533;`&#65533;&#65533;&#65533;i&#65533;i&#65533;&#65533;&#65533;&#65533;&#65533;lH&#27714;I&#65533;x*&#65533; &#65533;G+&#65533;&#65533;D|&#65533;&#1049;&#65533;&#65533;&#65533;&#65533;&#65533;8&#65533;%&#65533;l&#65533;&#65533;&#65533;fjH. &#65533;&#65533;&#65533;Y&#65533;Nd&#65533;&#65533;&#65533;&#65533;@X&#65533;f&#65533;&#65533;?*2&#65533;&#65533;T&#65533;6&#65533;C,k&#65533;&#65533;Y0&#65533;&#65533;&#65533;hsm	&#65533;&#65533;y&#65533;&#65533;\&#65533;? &#65533; &#65533;&#65533;
`&#65533;&#65533;n#"&#65533;&#1666;&#1460;&#65533;!&#65533;#bN&#65533;v&#65533;)&#65533;A]1&#1794;&#65533;"&#65533;&#65533;|G1&#65533;%\&#65533;O&#65533;$d,C&#65533;bj&#1037;&#65533;&#65533;o&#65533;RF7ND&#65533;&#65533;HyG&#65533;&#65533;D&#65533;-$A&#65533;K&#65533;&#65533;&#65533;_&#65533;$&#65533;&#65533;l&#65533;y&#65533;`&#65533;&#65533;]L&#65533;0&#65533;%b~&#65533;&#65533;W&#65533;a>d&#65533;&#65533;w8j&#65533;9i=&#65533;]&#65533;&#65533;&#65533;&#65533;pCB&#65533; &#65533;&#65533;lgh&#65533;&#65533;&#65533;X&#65533;q> >&#65533;&#65533;&#65533;&#894;%&#65533;&#65533;@&#65533;&#1206;&#65533;&#1043;y&#65533;A&#65533;&#65533;&#65533;Ra&#65533;X&#65533;D&#65533;&#65533;O&#65533;&#65533;&#65533;&#65533;&#65533;em&#65533;&#65533;{&#65533;&#65533;&#65533;Hfk&#65533;9ZG|2&#65533;xE&#65533;i@&#65533;	&#65533;&#65533;=!&#65533;&#65533;&#735;&#65533;&#65533;&#65533;&#65533;A&#65533;&#65533;&#65533;&#65533;&#65533;p&#65533;	&#65533;[&#65533;&#65533;&#1780;z6&#65533;&#65533;&#65533;|&#65533;	&#65533;&#966;&#65533;&#65533;$&#65533;Z&#65533;"&#65533;&#65533;m&#144;	&#65533;&#65533; &#65533;&#65533;4&#65533;`&#65533;;&#65533;S&#65533;X,&#2632;&#65533;H&#65533;&#2462;&#65533;&#65533;&#65533;6&#65533;$&#65533;&#65533;
/F?BR&#65533;3^&#65533;o&#65533;&#1744;E
{0&#65533;|+&#65533;@F&#65533;&#514;&#65533;&#65533;&#65533;qs,V&#65533;&#65533;&#65533;&#1977;&#65533;&#65533;&#65533;t&#65533;"Xq&#65533;]&#65533;&#65533;&#65533;!s^A&#65533;	&#65533;z&#65533;&#65533;&#65533;&^&#65533;<l&#65533;r&#65533;FdVhH&#65533;&#65533;Z7W&#65533;!&#65533;8&#65533;&#1602;&#65533;(&#65533;Oh&#65533;&#65533;&#65533;&#65533;w|7r&#65533;C	gzCd&#65533;s&#65533;&&#65533;&#65533;+&#65533;&#65533;&#65533;&#65533;$Th&#65533;&#65533;&#65533;h&#65533;&#65533;&#65533;&#65533;&#65533;&#65533;&#65533;j@&#65533;&#65533;TX&#65533;k&#65533;>F#&#65533;"&#65533;&#65533;$&&#65533;s&#65533;&#65533;&#65533;&#65533;&#65533;3k&#1088; &#65533; &#65533;p&#65533;l&#65533;&#65533;d&#65533;&#65533;&#2080;/&#65533;"l&#65533;&#65533;.&#65533;&#1069;T&#65533;G&#65533;&#65533;0p&#65533;&#65533;"A&#65533;&#65533;u&#65533;+"&#65533;&#65533;&#65533;P&#65533;&#65533;P&#65533;&#65533;RpU&#65533;Y&#65533;&#65533;&#65533;b_>&#65533;&#65533;h&#65533;w&#17126;h&#65533;&#65533;&#65533;<Z&#65533; &#65533;`&#65533;Ca4&#65533;a&#65533;!?&#65533;&#65533;!&#65533;&#65533;&#65533;p4&#65533;>&#65533;P&#65533;G&#65533;&#65533;NG&#65533;&#65533;g&#65533;Pl#&#65533;&#65533;&#65533;&#796;&#65533;j&#65533;&#65533;</&#65533;&#65533;l&#65533;&#65533;!d,&#65533;<&#65533;&#65533;(&#65533;&#65533;>&#732;&#65533; &#65533;&#65533;NH	M&#65533;&#65533;nVL&#65533;&#65533;K"&#65533;&#65533;&#65533;&#65533;"V&#65533;&#65533;:V "&#65533;&#65533;*"V&#65533;&#65533;&#65533;o&#65533;&#65533;&#65533;`"8 &#65533;&#65533;&#65533;&#65533;&#65533;&#65533;&#65533;&#65533;&#65533;&#65533;&#65533;!&#65533;"&#65533;/&#65533;&#65533;&#65533;FO&#65533;P&#65533;5&#65533;&#65533;XQ""&#65533; &#65533;&#65533;p&#65533; &#65533;&&#65533;(PT&#65533;.r(&#65533;Uz&#65533;U&#65533;H
AZlE&#65533;`&#65533;]&#65533;&#65533;H&#65533; &#65533;Y&#65533;&#65533;bP9&#65533;&#65533;tP`n&#65533;&#65533;.^n&#65533;&#65533;4&#65533; /0Z~PC&#65533;D&#65533;&#65533;#bD \D&#65533;@b&#65533;&#65533;&#65533;,&#65533;>&#65533;!&#65533;&#65533;&#65533;&#65533;&#65533;&#65533;b&#65533;&#65533;&#1834;*w&#65533;&#65533;
c(p("P&#65533;&#65533;j&#65533;&#65533;b(&#65533;f&#65533;"&#65533;&#65533; &#65533;&#65533;&#65533;&#65533;B&#65533;&#65533;&#65533;!&#65533;&#65533;&#65533;&#65533;&#65533;d&#65533;&#65533;n&#735;"&#65533; &#65533;&#65533;&#65533;&#65533;&#65533;&#65533;&#65533;&#65533;&#65533;&#65533;f &#65533;&#65533;&#65533;&#65533;h&#65533;!H&#65533;&#406;`&#65533;&#65533;&#65533; &#65533;&#65533;&#65533;I&#65533;&#65533;(&#65533;&#65533;(&#65533;M&#65533;d&#65533;&#65533;&#65533;&#65533;&&#65533;&#65533;&#65533;&#65533;&#65533;&#65533;&#65533;&#65533;&#65533;&#65533;&#65533;F&#65533;&#65533;N&#65533;^&#65533;h&#65533;"&#65533;M"&#65533;O#&#65533;&#65533; &#65533;+f&#65533;p&#65533;K&#65533;&#65533;v&#65533;&#65533; &#65533;V&#65533;&#65533;y&#65533;&#65533;&#65533;&#65533;&#65533;&#65533;!&#65533;&#65533;V&#65533;*&#65533;/W'/9&#65533;&#65533;&#65533;C&#65533;"&#65533;&#65533;&#65533;ChG>	&#65533;0(&#65533;B&#65533;Q0&#65533;&#65533;a $.&#65533;&#65533;&#65533;&#65533;&#65533;/&#65533;A&#65533;&#65533;	&#65533;&#65533;&#65533;&#65533;&#65533;F&#65533;&#65533;&#65533;&#65533;,'&#65533;:-%&#65533;rR&#65533;@&#65533;4&#65533;&#65533;,&#65533;#}&#65533; &#65533;X&#65533;&#65533;F&#65533;&#65533;&#65533;I&#65533;&#65533;&#65533;&#65533;&#65533;&#65533;&#65533;&#65533;&#65533;&#65533;N&#65533;Z&#65533;!jO&#65533;a
&#65533;&#65533;&#65533;Hl!+"&#65533;&#65533;h&#65533;&#65533;,+"j&#65533;H&#65533;&5B&#65533;&#65533;P&#65533;&#65533;&#65533;(&#65533;
&#65533;&#65533;i&#65533;FO&#65533;<#&#65533;&#65533;N&#65533;`&#65533;&#65533;"&#960;R#&#65533; V&#65533;>B&#65533;\K&#65533;HO"t&#65533;&#1074;R+&#65533; V&#65533;&#65533;t" `   &#65533;p&#65533;!\&#65533;*&#65533;&#65533;&#65533;!\&#65533;-wqa&#65533;34&#65533;rN30pm&#65533;4J/&#65533;&#65533;E&#65533;&#65533;D)&#65533;0&#65533;+&#65533;&#65533;l4&#65533;	2?dC&#65533;&#65533;`s&#65533;&#65533;_&#65533;#&#65533;j&#65533;&#65533;&#65533;-&#65533;Q"&#1809; &#65533;B43	
&#65533;-&#65533;&#65533;4a<&#65533;&#65533;.&#65533;r&#65533;j5&#65533;&#65533;d$&#65533;&#65533;&#65533;8%#"&#65533;S"&#65533;&#65533;&#65533;&#65533;&#65533;r&#65533;B&#65533;&#65533;V.&#65533;t&#65533;&#65533;&#65533;&#65533;&#65533;4"&#65533;&#65533;T&#65533;&#65533;L&#65533;&#65533;&#65533;!&#65533;&#65533;"&#65533;<&#65533;&#65533;&#65533;&#65533;&#65533;$.&#65533;&#65533; &#65533;`"H&#65533;&#65533;S#&#65533;&#65533;&#1064;&#65533;&#65533;6&#65533;7&#65533;N&#65533;&#65533;&#65533;&#65533; &#65533;T &#65533;.&#65533;&#65533;&#65533;&#65533;/!2&#65533;&#65533;	&#65533;"&#65533;	4&#65533;,&#65533;&#65533;&#65533;&#65533;&#65533;C=&#65533;DT!&#1422;< &#65533;&#65533;&#65533;'J&#65533;&#65533;1[\0]&#65533;EU"&#65533;FI&#65533;X&#65533;G&#65533;qG&#65533;&#65533;&#65533;6&#65533;H&#65533;&#65533;&#65533;E&#65533;a&#65533;H&#65533; &#65533;,,&#65533;&#65533;\&#65533;A&#65533;4Y&#65533;&#65533;5w&#65533;a&#65533;&#65533;&#65533;b&#1866;&#65533;&#65533;&#65533;(&#65533;&#65533;&#65533;M&#65533;NL&#65533;DL&#65533;&#65533; N&#65533;~&#65533;19&#65533;&#65533;T4&#65533;&#65533;NNoF,'/n&#65533;&#65533;b&#65533;0v&#65533;&#65533;'&#65533;C&#65533;&#65533;&#65533;(&#65533;&#65533;&#65533;&#65533;"B	4Q5!m&#65533;6P&#65533;T"&#65533;&#65533;&#65533;&#65533;`nk&#65533;
&#146;@&#65533;2&#65533;6&#65533;&#65533;&#65533;&#65533;V&#65533;R&#65533;&#65533;#&#504;fQ4,	"&#65533;G^&#65533;cF4(2&#65533;'&#65533;LT&#65533;&#65533;&#65533;&#65533;k&#65533;&#65533;&#65533;e"x&#65533;&#65533;&#65533;U0/&#65533;&#65533;&#65533;`b&#65533;/D&#65533;"&#65533;&#65533;Bl"&#65533;uF&#65533;Q/&#384; l&#65533;c@&#65533;<&#65533;&#65533;U&#65533;&#65533;n&#65533;/&#65533; &#1679;&#65533;&#65533;g&#65533;mg[&#65533;&#65533;&#65533;&#65533;"&#65533;,&#924;.&#65533;&#65533;&#65533;4&#65533;U)&#65533;
B&#65533;J&#65533;&#65533;&(&#65533;&#65533; h
&#65533;&#65533;c&#65533;&#65533;(&#65533;!&#65533;&#65533;&#65533;&&#65533;#0&#65533;|ij&#1940;&#65533; &#65533;&#65533;3N# &#65533;&#65533;F&#65533;+u&#65533;a&#65533;&#65533;!u&#65533;&#65533;V&#65533;g)B#U&#65533;&#65533;V&#65533;&#65533;&#65533;&#65533;g&#65533;g&#65533;&#65533;b&#65533;&#65533; &#65533;p*&#65533;V]e1&&#65533;.7&#65533;V)bW&#65533;V&#65533;&#65533;QX.&#65533;|&#65533;&#65533;D&#65533;q_t&#65533;&#65533;u&#65533;&#65533;'&#433;!&#65533;B&#65533;UC&#65533;H&#65533;B&#65533;O"&#65533;373"D&#65533; &#65533;&#65533;]&#65533;70nU|&#65533;&#65533;&#65533;&#65533;&#65533;
&#65533;T0K6&#65533;8&#65533;,q&#65533;O#v&#65533;&#1076;" &#65533;&#65533;T2V&#65533;y&#65533;/&#65533;m7&#65533;sO&#650;"&#65533;&#65533;&#65533; (&#65533; 
,`P&&#65533;bdu&#65533;&#65533; \&#65533;&#65533;&#65533;&#65533;&#65533;&#65533;&#65533;&#65533;L&#65533;	U"N&#65533;&#65533;,x&#65533;&#65533;&#65533;x&#65533;yu&#65533;&#65533;&#65533;S9M1"&#65533;&#65533;X&#65533;j(&#65533;p&#65533;T&#65533;r@&#65533;Oz"&#65533;Mp&#65533;E&#65533;&#65533;&#65533;Xc&#65533;&#65533;T.p&#65533;&#65533;8{&#65533;&#65533;"&#65533;&#65533;6`&#65533;1&#65533;YtE&#65533;&#65533;&#65533;R&#1295;&#65533;n&#65533;&#65533;5&#65533;&#1232;&#65533;&#65533;&#65533;&#65533;1&#65533;&#65533;#&#65533;&#65533;&#65533;&#1462;&#65533;&#65533;&#65533;wR&#65533;m)$B&#65533;&#65533;H&#65533;5"&#65533;\&#65533;\#&#65533;&#65533;&#65533;0&#65533;&#65533;&#2040;&#65533;h0H) &#65533;8&#65533;t&#65533;(&#65533;T1x&#876;&#65533;S#&#65533;`&#65533;&#65533;&#65533;&&#65533;3&#65533;&#65533;&#65533;7sC&#65533;&#65533;&#65533;On&#65533;"&#65533;AO&#65533;&#65533;@w9&#65533;&#65533;|&#65533;"
&#65533;J.&#65533;&#65533;tu`&#65533;D >A &#65533;&#65533;&#65533;&#65533;Hl	&#65533;G&#65533;&#65533;&#896;&#65533;&#65533;!H&#65533;&#65533;&#65533;&#65533;&#65533;>&#65533;&#65533;2&#65533; &#65533;&#65533;&#65533;&#65533;&#65533;&#65533;xO&#65533;&#65533;" &#65533;XyO&#65533;0y	&#65533;&#65533;T&#65533;  &#65533;&#65533; 4&#65533;&#65533;&#65533;p6&#65533; &#65533;.1&#1586;&#65533;+&#65533;a&#65533;b&#65533;5p&#65533;&#65533;&#65533;k&#65533;5%N&#65533;0&#65533;&#65533;&#65533;&#65533;&#65533;w&#65533;GA`&#65533;2s&#65533;&#65533;7~?&#65533;.&#65533;&#65533;1D&#1025;2&#65533;6""&#65533;a&#65533;&#65533;.&#65533;&#65533;-&#9429;&#65533;;Y&#65533;&#65533;&#13611;V5-"&#65533;*b&#65533;&#65533;K&#65533;@&#65533; @&#65533;y=&#65533;#oK2&#65533;@(&#65533;P}Y&#264;&#65533;?oV&#65533;?&#65533;&#65533;CKF&#65533;!&#65533;6&#65533;&#65533;&#65533; 'u(&#65533;&#65533;t&#65533;&#65533;&#65533; <A&#65533;&#65533; &#1921;&#65533;(&#65533;4M&#65533;&#65533;&#65533;FV#h&#65533;B&#65533;'&#65533;!7&#65533;&#65533;:&#65533;	w&#65533;#:9&#65533;&#65533; &#65533;P&#65533;P1`Q&#983;5&#65533;"&#65533;&#65533;&#65533;&#1015;&#65533;&#65533;&#65533;&#65533;w#&#65533;n#&#65533;&#65533; *&#65533; &#65533;W)&#65533;&#65533;&#65533;r.M%&#65533;&#65533;&#57980;&#65533;&#65533;E&#65533;J&#65533;zS"&#65533;;szGw&#65533;&#65533;\&#65533;&#65533;&#65533; S&#65533;-"D&#65533;v#&#65533;&#65533;&#65533;1D&#817;&#65533;&#65533;&#65533; F&#65533;&#65533;&#42408;3&#65533;@&#65533;.&#65533;&#65533;&#65533;&#65533;G3&#65533;&#65533;Q4Ks&#65533;;	.a&#65533;T&#65533;&#1421;&#65533;+(&#65533;z&#65533;&#65533;&#65533;&#65533;&#65533;&#65533;z&#65533;&#65533;&#65533;L+&#65533;&#65533;&#65533;&#65533;z&#65533;&#65533;&#695; m:+T&#65533;i&#65533;D8oG)k&#65533;&#65533;&#65533;!z&#65533;&#65533;&#65533;&#65533;&#65533;&#65533;&#65533;@&#65533;&#65533;&#65533;D!"&#65533;&#65533;&#65533;o&#65533;#BN&#65533; &#65533;&#65533;!V&#65533;Q_A&#65533;&#65533;
&#65533;&#65533;&#65533;#"&C&#65533;&#65533;&#65533;&#65533;&#65533;&#65533;mh&#65533;T&#65533;&#65533;MV&#65533;&#65533;M&#65533;&#65533;&#65533;&#65533;J&#65533;"&#65533;L`R&#65533;&#65533;&#65533;&#65533;&#65533;&#65533;B"&#65533;&#65533;&#65533;&#65533;&#65533;&#65533;-u&#65533;&#65533;&#65533;c`!&#65533;&#65533;q/Q0(V&#65533;&#65533;;s&#65533;&#65533;+&#65533;`&#65533;]&#65533;7&#65533;G&#65533;D&#65533;&#65533;A&#65533;pl&#65533;B&#65533;D cy.D-&#65533;Qa&#65533;uQ&#859;&#65533;'&#65533;o&#65533;&#65533;,&#65533;&#65533;&#65533;&#65533;&#65533;U4&#65533;D9&#439;&#65533;{&#65533;&#65533;&#65533;4&#65533;1bL&#65533;r&#65533;#8&#65533;&#65533;&#65533;&#65533;&#65533;&#799;u&#65533;&#65533;H&#65533;	LV"FaPF&#65533;eF&#65533; r&#65533;@&#65533;f&#65533;&#65533;&#65533;&#65533;&#65533;&#65533;&#65533;&#65533;~&#65533;\8"h@&#65533;&#65533; &#65533;&#65533;j>&#65533;4-m&#65533;KH&#65533;]"&#65533;`	&#65533;f&#65533;&#65533;&#65533;&#65533; &#342;&#65533;>&#65533;&#65533;&#65533;&#65533;&#65533;{Y&#65533;&#65533;M&#65533;;&#65533;:@&#65533;&#65533;sk7}&#65533;&#65533;n&#65533;&#65533;&#65533;&#65533;%"&#65533;&#65533;{&#65533;H&#65533;&#65533;&#65533;&#65533;n;&#65533;D%&#65533;Dt&#65533;C&#65533; VjU&#65533;;&#139;<&#65533;#&#65533;K&#4290;&#65533;&#65533;k&#65533;&#65533;&#65533;Y&#65533;&#65533;&#65533;k&#1726;
#&#65533;&&#37963;&#65533;&#65533;"&#65533;4&#65533;	&#65533;#&#1045;&#65533;&#65533;!&#65533;9P&#65533;6U&#65533;&#65533;S&#65533;&#65533;
/cE&#65533;4&#65533;p0m6w(=6"&#65533;&#65533;+&#65533;0&#65533;&#65533;&#65533;&#65533;&#65533;&#65533;N&#65533;&#1922;W&A&#65533;OT8T&#65533;>"F&#65533;&#65533;&#65533;3&#65533;O@ &#65533;"&#65533;	&#65533;`&#65533;'&#65533;Uy&#65533;	&#65533;Gt&#65533; n"&#65533;&#65533;V&#65533; &#65533; E&#65533; ! &#65533;&#65533;	&#65533;=&#65533;F|b&#65533;f&#65533;f&#65533;8|$"^&#65533;&#65533;TL&#65533;&#65533;&#1862;6&#65533;&#65533;&#65533;&#65533;
(&#65533;&#65533;&#65533;&#65533;8&#65533;,&#65533;z7&#65533;NN&#1903;y&#65533;:&#65533;&#65533;[&#65533;"b(f&#65533; &#65533;&#65533;C&#65533;U&#65533;;<&#65533;-O%W&#65533;x&#65533;c&#65533;&#1230;Tl~&#65533;&#65533;&#65533;&#65533;a&#65533;h&#65533;&#65533;j&#65533;vT"&#65533;&#65533;&#65533;&#65533;&#65533;&#65533;&#65533;&#65533;'&#65533;B(&#65533;y>^-&#65533;T&#65533;B>I&#65533;&#65533;37BA&#65533;&#65533;3G&#65533;*f&#65533;C&#65533;&#65533;r&#65533;&#1550;&#65533;&#65533;&#65533;&#65533;>&#65533;
Qk&#65533;&#65533;,!&#65533; |~&#65533;D&#1739;o&#65533;&#65533;&#65533;&#65533;&#65533;=&#65533;L]&#65533;Q&#65533;!&#65533;g;u9sY&#65533;'b
&#65533;   &#65533;&#65533;&#65533;&#65533;&#65533;&#65533;.&#65533;&#65533;&#65533;&#65533;&#65533;b&#65533;81&#65533;&#65533;b+&#65533;-\&#65533;&#3845;&#65533;&#65533;&#65533;&#65533;0&#65533;&#764;I'6Ii&#65533;&#65533;~h&#65533;&#65533;&#65533;&#65533;&#65533;lR&#65533;4i&#65533;$P&#65533;<&#65533;&#65533;&#65533;	&#65533;;&#65533;o&#1255;+&#65533;&#1692;&#65533;%&#65533;&#65533;4R&#65533;&#65533;&#65533;Azt&#65533;&#65533;&#65533;&#65533;,=(&#65533;_&#65533;&#65533;&#65533;&#65533;tf0&#65533;&#65533;%&#65533;&#65533;&#65533;&#65533;&#65533;"&#65533;&#65533;&#65533;&#65533;&#65533;&#65533;&#65533;n&#1987;|&#65533;&#65533;&#65533;&#65533;&#65533;&#65533;&#1854;&#65533;`&#65533;&#1387;&#65533;&#65533;&#65533;&#464;#K&#65533;Lyr&#65533;&#65533;&#65533;T&#65533;&#825;&#65533;&#65533;&#65533;*&#65533;=&#65533;2&#65533;&#65533;&#65533;EO|f e&#65533;&#65533;&#65533;&#65533;&#65533;=[vk3&#65533;&#65533;&#65533;&#65533;&#65533;&#65533;&#65533;9sd&#65533;&#65533;}P&#65533;?&#65533;0c&#65533;&#65533;?&#65533;7F>&#65533; 5w&#65533;S&#65533;&#65533;&#65533;&#65533;&#65533;&#65533;&#65533;&#203;&#65533;(&#65533;&#65533;&#65533;z]&#65533;ZT&#65533;&#65533;{&#65533;3&#65533;&#416;&#65533;&#65533;Ndly&#65533;&#65533;	5&#65533;TEUt@FU&#65533;Q&#65533;Td&#65533;&#65533;$EY&#65533;TQZM&#65533;_A&#65533;b&#65533;&#65533;&#65533;&#65533;D&#65533;&#65533;NE&#65533;&#65533;	&#65533;&#65533;AA&#65533;&#65533;&#65533;?+& &#65533;Ao&#65533;0&#65533;&#65533;}7T6&#65533;&#530;(&#65533;pa&#65533;#t&#65533;(&#65533; &#65533;X&#65533;&#65533;?^L&#65533;&#65533;MT&#65533;&#65533;P@E&#65533;&#65533;
iHx&#65533;J1x &#65533;&#65533;LI&#65533;NLt&#65533;&#65533;&#65533;&#65533;O&#65533;&#65533;&#65533;&#65533;A&#65533;&#65533;b&#65533;&#855;`-R'&#65533;)X`~&#65533;G&#65533;|&#65533;%&#65533;&#34956;6&#65533;(&#65533;&#65533;&#65533;&#65533;R&#65533;f&#65533;kY
[J&#65533;&#65533;&#65533;&#65533;?&#65533;M&#65533;[l&#65533;&#65533;&#65533;q&#65533;!&#65533;&#65533;p:QgBuc&#65533;@&#65533;&#65533;&#65533;&#1891;&#65533;&#65533;&#65533;&#65533;y&#65533;W	,&#65533;w&#65533;&#166;&#65533;bJMX&#65533;&#65533;
S4&#65533;eJi&#65533;d&C&#65533;&#65533;O&#65533;V&#65533;aM&#65533;M=&#65533;doQ&#1281;)&&#65533;&#65533;&#65533;&#65533;&#65533;{&#65533;Av&#65533;&#65533;A&#65533;pbP&#65533;&#65533;&#65533;h#'6&#65533;D&#1213;&#65533;r&#1153;&#65533;&#65533;&#65533;r&#65533;&#65533;, YE&#65533;$!&#65533;+x&#65533;&#404;(&#65533;&#65533;,&#65533;&#65533;FkVF&#65533;&#65533;MR&#65533;&#1570;+j&#65533;&#65533;O8&#65533;0&#1501;x&#65533;&#65533;X^}&#65533;^b&#65533;&#65533;s`{-&#65533;&#65533;?,&#65533;&#65533;&#65533;&#982;a&#65533;&#65533;D&#65533;&#65533;Lh&#65533;&#65533;&#65533;B&#65533;&#65533;&#65533;&#65533;&#65533;&#65533;&#53673;A&#65533;&#65533;J&#65533;&#65533;&#65533;3&#65533;AXS&#65533;[t&#65533;0gP&#65533;&#65533;Y&#65533;&#65533;c&#65533;&#65533;3Fvw&#65533;Z&#65533;&#65533;p&#1509;&#65533;y*D&#65533;z&#65533;&#65533;&#65533;&#65533;&#65533;L&#65533;A+&#65533;8&#65533;&#65533;#&#65533;K\`&#65533;,m&#65533;&#65533;?Q&#65533;&#65533;O
&#65533;e&#65533;&#65533;PX&#65533;;&#540;&#65533;~&#65533;IJ&#65533;&#65533;&#65533;&#65533;&#65533;&#65533;&#65533;R5RT&#65533;J&#65533;q&#65533;()!;K&#65533;&#65533;&#65533;?&#65533;&#65533;D&#65533;P$&#65533;d!&#65533;&#65533;RS&#65533;&#65533;&#65533;$H0P&#65533;Y&#65533;R&#65533;&#65533;9&#65533;&#65533;Al<&#65533;d&#65533;v&#65533;&#1201;&#65533;&#65533;&#65533;&#32588;(c&#65533;&#65533;X&#65533;&#65533;&#1929;&#65533;&#65533;EQ`&#65533;5&#65533;&#65533;q&#65533;&#65533;&#65533;&#65533;S&#65533;*&#65533;TR&#65533;)I&#65533;&Q&#65533;1&#65533;&#65533;j&#65533;l&#65533;T\&#65533;&#65533;&#1614;&#65533;5&#65533;@Tf@&#65533;s&#65533;&#65533;&#65533;	R&#65533;U&#65533;2H&#65533;C&#65533;&#65533;&#65533;oSO%S,&#65533;1Np&#333;Vt,=$&#65533;  &#65533;\c&#65533;5&#65533;&#65533;d?
&#65533;&#65533;&#65533;zb&#65533;qc^&#65533;&#65533;&#65533;&#65533;$&#65533;9 &#65533;g&#1921;&#65533;&#65533;&#65533;&#65533;
)&#65533;&#65533;?&#65533;p&#65533;&#65533;&#65533;&#65533;&#65533;&#65533;h&#65533;3&#65533;&#65533;w&#65533;&#65533;'r&#65533;DH&#65533;@&#65533;D&#65533;a/+&#65533;&#65533;1&#2010;&#65533;&#65533;&#65533;&#65533;>&#65533;&#65533;cP2HO&#65533;d1&#65533;$B&#65533;	V6&#65533;&#65533;&#460;i'x&#65533;Ydd2&#65533;8!&#65533;z&#65533;7(&#65533;&#65533;&#65533;.zT_&#65533;"3&#65533;&#65533;&#65533;/&#65533;s&#65533;f&#65533;&#65533;b&#65533;&#89100;&#65533;g,E&#65533;&#65533;<C5L&#65533;&#65533;&#65533;&#65533;&#65533;lM<&#65533;&#65533;mvcV&#65533;
8&#65533;&#608;&#65533;&#65533;&#65533;&#65533;*U,A&#65533;tr&#65533;X&#65533;&#65533;:&#65533;l&#65533;	&#65533;MYz&#65533;2{&#65533;&#65533;&#65533;&#65533;&#65533;&#65533;&#65533;E&#65533;&#65533; T&#65533;[&#562;&#65533;&#65533;~H&#998;PNbW&#65533;&#65533;O|~&#65533;&#65533;RyPS&#65533;&#65533;&#65533;l&#65533;X\ dJ&#65533;LXd"&#65533;&#65533;G&#65533;&#65533;0&#65533;&#65533;_&&#65533;6&#65533; &#65533;"l&#65533;_&#65533;BJRp&#65533;&#65533;&#65533;"&#65533;&#65533;+R*   &#65533;&#65533; &#65533;&#65533;&#65533;&#65533;Z&#65533;&#65533;>S&#65533;-&#65533; &#65533;Ke*&#1217;&#65533;&#65533;&#65533;&#65533;&#65533;&#65533;&oqB&#65533;&#65533;V&#65533;&#65533;~&#65533;&#1163;&#65533;&#65533;&#318;:&#65533;&#65533;&#65533;&#65533;K&#65533;&#65533;4W~&#65533;`&#65533;f 8&#65533;&#65533;&#65533;4&#65533;&#65533;&#65533;-+&#65533;&#65533;&#65533;M&jQ#&#65533;G%&#65533;e&#65533;F6];&#65533;p&#65533;f&#65533;&#65533;q&#65533;8&#65533;&#65533;fd&#65533;S&#65533;&#65533;M'&#65533;&#65533;NXs&#65533;&#65533;p&#65533;&#65533;Nz&#65533;,dS&#65533;&#65533;&#65533;&#65533; &#65533;&#65533;K\&#65533;&#65533;%H&#65533;&#65533;&#65533;c.OA]&#65533;
&#65533;&#65533;y&#65533;z&#65533;K|&#65533;&#65533;(&#65533;&#65533;&#65533;&#65533;KR&#65533;F&#65533;&#65533;I-	 &#65533;A&#65533;&#65533;t>&#65533; rSR&#65533;@h&#65533;&#65533;&#65533;&#65533;&#65533;&#65533;&#65533;n&#65533; &#65533;&#65533;&#1095;&#65533;+m#&#65533;&#65533;&#65533;&#65533;(Ez&#65533;hV&#65533;W&#265;&#65533;&#65533;&#65533;&#65533;JP&#65533;&#65533;&#65533;c&#65533;&#65533;q&#65533;Ad&#65533;T&#65533;$!&#65533;&#65533;&#65533;&#1248;n&#65533;&#65533;&#65533;&#65533;&#65533;DVUy&#1368;&#65533;&#65533;&#65533;&#65533;+K&#65533;
&#65533;&#65533;4&#65533; R#&#65533;&#65533;&#1874;"&#65533;1&#65533;A>&#65533;S&#65533;&#65533;&#65533;]&#65533;L&#65533;]:&#65533;A&#65533;M&#65533;:Sm&#65533;&#65533;&#65533;&#1786;&#65533;[&#65533;Qty&#65533;&#65533;&#65533;:&#17841;0&#65533;&#1179;{&#65533;&#65533;&#148;&#65533;)&#65533;&#65533;&#65533;d&#65533;7&#65533;&#65533;A&#65533;*{&#65533;&#65533;&#65533;&#65533;&#65533;,5e&#65533;IU&#65533;&#65533;&#65533;&#65533;x&#65533;&#65533;&#65533;n\ &#65533;&#65533;&#65533;&#65533;&#65533;,&#65533;k&#65533;&#65533;A&#65533;&#65533;3/  w4&#65533;'&#65533;M&#65533;"&#65533;&#65533;y&#65533;&#65533;S&#65533;0&#65533;&#65533;&d&#65533;&#65533;~&#65533;&#65533;&#65533;&#65533;&#65533;&#65533;&#65533;:)&#65533;&#65533;&#65533;I&#65533;&#65533;e&#65533;&#65533;^9Sd:&#65533;	L&#65533;A&#65533;&#65533;&#65533;Y&#65533;"&#65533;~5&#65533;_&#65533;&#65533;&#65533;&#65533;&#65533;2&#65533;%&#65533;&#65533;
&#65533;&#65533;&#65533;&#65533;&#65533;gF&#65533; &#65533;&#65533;&#65533;&#65533;&#65533;Z)I&#65533;&#65533;&#301;	&#65533;&#65533;RL&#65533;HT&#65533;&#65533;&#65533;gc&#65533;dG&#1791;&#65533;&#65533;2&#65533;&#65533;&#65533;g&#65533;&#65533;&#65533;&#65533;\u&#65533;&#65533;&#65533;&#65533;m)&#65533;&#65533;&#65533;&#65533;&#65533;&#65533;
&#65533;&#65533;&#65533;K&#65533;&#65533;oS&#65533;Q&#65533;&#65533;&#367;T&#65533;JD&#65533;&#65533;E4&#65533;D(&#65533;r&#65533;&#65533;&#65533;~&#65533;$&#65533;1C&#65533;,&#65533;&#65533;&#65533;&#65533;u &#65533;
&#65533;,&#65533;#o&#23986;&#65533;&#65533;(&#65533;C&#65533;Xtc2&#65533;\&#65533;t(&#1397;.EMh&#65533;&#65533;&#65533;61&#65533;*H%&#65533;&#65533;&#65533;&#606;m2&#65533;U<&z&#65533;H&#65533;3`!&#65533;{&#65533;M&#65533;d&#65533;&#65533;&#65533;:&#65533;:uc&#65533;&#65533;&#65533;&#65533;&#65533;i&#65533;&#65533;xK	 &#65533;&#65533;8g4&#65533;u&#65533;Ti&#65533;*fu&#65533;&#65533;d&#65533;&#65533;J&#65533;&#1789;1&#65533;"Mh&#65533;&#65533;&#65533;&#65533;m&#65533;&#65533;&#65533;H&#65533;Y&#65533;&#65533;O&#65533;&#65533;d&#65533;&#65533;Eu/3&#446;&#65533;&#65533;&#65533;cM&#65533;&#65533;M&#65533;&#1596;&#65533;&#65533;l&#65533;&#65533;xO&#65533;wO&#65533;&#65533;Iz]&#65533;&#65533;&#2014;T&#65533;"&#65533;&#65533;k8A&#65533;_;g&#65533;F&#65533;&#65533;#&#65533;<y'd&#65533;&#65533;v<&#65533;_&#65533;!y&#65533;&#65533;&#65533;ZJb&#65533;&#65533;&#65533;&#65533;&#65533;$&#65533;&#65533;8&#65533;&#65533;?`&#65533;f=&#65533;&#65533; Q&#65533;&#182; I&#65533;&#65533;&#65533;&#65533;&#65533;&#65533;&#65533;&#65533;&#65533;R&#65533;&#65533;&#65533;&#1807;/&#65533;&#65533;KT&#65533;b&#658;&#65533;!&#65533;k&#65533;lz?W*&#65533;&#65533;&#65533;&#65533;h&#65533;0&#65533;u&#65533;NI@)A&#65533;b(&#65533;&#65533;?&#65533;&#65533;'m&#65533;3/c&#65533;&#65533;&#65533;U&#65533;W&#65533;HK~Wl}7b&#65533;1@M&#65533;Vj&#65533;@&#65533;&#65533;W&#65533;&#65533;&#65533;@:&#65533;&#65533;A)f&#65533;&#65533;k+&#65533;n,&#65533;&#65533;&#65533;1o,&#65533;&#65533;&#65533;&#65533;X&#65533;&#65533;'&#65533;&#1411;@&#65533;'>JBh(tC&#65533;&#65533;&#65533;F&#65533;&#65533;i&#65533;&#65533;91ZE&#65533;<&#65533;5f&#65533;3&#65533;K0&#65533;&#1413;&#65533;1&#65533;f&#1058;z&#65533; MG !`As;&#65533;&&#65533;&#65533;-g2&#65533;# ^b\(!F&#65533;=&#65533;3l-&#65533;&#65533;^&#65533;#u&#65533;1P&#65533;U7^R{&#65533;PM&#65533;-&#65533;&#65533;&#65533;OGu~P\&#65533;0'"@,&#65533;&#65533;&#65533;Ut&#65533;&#65533;q`&#65533;&#65533;`s&#65533;&#65533;&#65533;&#65533;&#65533;&#65533;ha&#65533;w&#65533;3V&#65533;&#65533;t!6&#65533;&#65533;&#65533;&#65533;G&#65533;&#65533;&#65533;&#65533;3&#65533;aw&#65533;&#65533;&#65533;&#65533;&#65533;:p	&#65533;&#65533;gz&#824;&#65533;&#65533;'p&#65533;&#65533;=&#65533;&#65533;&#65533;h1P&#65533;&#65533;&#65533;We&#1522;8&#65533;T&#65533;`&#65533;3&#65533;&#65533;&#65533;&#65533;T&#65533;&#65533;t&#65533;&#65533;&#65533;&#205;:1&#642;A&#1094;^i^&#65533;v{<&#65533;&#65533;&#65533;&#65533;9\X=&#65533;U9&#65533;Z&#65533;&#65533;<Zg_)1]p&#65533;&#1253;g&#65533;g'&#65533;&#65533;>XJQ?tb?&#65533;8(8S&#65533;E&#65533;&#65533;iaK&#1226;&#65533;@NSV&#65533;t&#65533;1&#65533;7x&#65533;(&#65533;&#65533;b&#65533;tu&#65533;&#65533;5&#65533;&#65533;&#65533;&#1163;&#65533;&#1099;&#129;	&#65533;&#65533;&#65533;&#65533;&#65533;@&#65533;&#65533;zq&#65533;>p	Ii&#65533;&#65533;n&#65533;&#65533;&#65533;&#65533;(y&#65533;7&#65533;h&#65533;&#65533;&#65533;,&#65533;&#65533;&#65533;&#65533;0W2i&#65533;&#65533;%y&#65533;K@&#65533;&#65533;{&#65533;1&#65533;@&)&#65533;6dD0=&#65533;0]&#65533;&#65533;&#65533;&#65533;&#65533;&#65533;'G&#65533;ZWf&#65533;^&#65533;u&#65533;&#65533;Au&#65533;w%U!&#65533;&#65533;f&#65533;&#65533;&#1187;&#65533;&#65533;^&#65533;&#65533;9&#65533;!&#65533;&#65533;^&#464;&#65533;u&#42249;.3&#65533;&#4109;!wIP&#65533;'
f&#65533;S&#65533;&#65533;&#65533;@&#502;&#65533;zGp&#65533;&#65533;&#65533;V*&#65533;(	d%&#65533;s&#65533;7&#65533;:&#1611;>&#65533;&#537;*&#633;m&#65533;&#65533;&#65533;&#65533;4Hc6&#65533;M&#65533;&#65533;&#65533;&#65533;8&#65533;&#65533;&#65533;?(&#65533;&#65533;&#65533;&#65533;,+&#65533;&#65533;2.&#65533;UI&#65533;&#65533;9&#65533;&#65533;^&#65533;9&#65533;1&#65533;&#65533;0_U&#65533;&#65533;&#65533;\&#65533;&#65533;&#65533;_~&#65533;&#65533;&#65533;&#65533;M&#65533;&#65533;&#65533;&#65533; &#65533;&#65533;&#65533;~a&#65533;YD1Z&#65533; jR&#65533;^f9%NB}&#65533;&#1479;&#65533;&#65533;&#1549;)q&#65533;&#65533;y-]&#65533;&#1480;c&#65533;&#65533;&#65533;UI&#65533;&#65533;&&#65533; 	Q&#65533;%&#65533;&#65533;&#65533;Y&#65533;&#65533;`(r&#65533;<K!)&#65533;{'x&#65533;V&#65533;&#65533;&#65533;t&#65533;&#65533;&#65533;@&#65533;hbU&#65533;b&#65533;&#65533;&#65533;&#65533;&#65533;&#65533;q&#65533;&#65533;iT:&#65533;&#65533;A&#65533;&#65533;(&#65533;&#65533;&#65533;I&#65533;`&#65533;H&#65533;&#1753;&#65533;h&#65533;&#65533;&#65533;)&#65533;;&#65533;We&#65533;&#65533;i9LbS&#65533;&#65533;g1d61&#65533;7S`&#65533;6&#65533;-EL&#65533;a&#65533;0`&#65533;-&#65533;&#65533;&#65533;&#65533;i0&#65533;&#65533;CD&#65533;&#65533;&#65533;&#65533;&#65533;&#65533;&#65533;&#65533;L&#65533;&#65533;z&#65533;Z&#65533;
_:&#65533;,P&#65533;,&#65533;&#65533;&#65533;fc&#65533;&#65533;&#65533;&#65533;&#65533;&#65533;&#65533;6A&#65533;4&#65533;_e&#65533;&#65533;&#65533;	&#65533;N&#65533;&#65533;I&#65533;2=:&#65533;&#65533;&#65533;&#65533;&#65533;&#26354;&#1546;&#65533;y&#65533;&#65533;Bb$v),&#65533;&#65533;V&#65533;J&#65533;&#1382;W&#65533;*%hby&#65533;&#65533;$ &#65533;)&#65533;&#65533;&#1189;3&#65533;&#65533;a&#65533;:a&#65533;&#65533;z&#65533;(PI&#65533;&#65533;&#65533;2{#u]&#65533;&#65533;+1&#65533;XO&#65533;&#65533;&#65533;i&#65533;D=&ZZ&#65533;i&#65533;&#65533;&#65533;&#65533;&#65533;&#65533;!!\&#65533; &#65533;&#65533;&#65533;&#65533;&#65533;1p&#65533;&#65533;&#65533;~XG&#65533;&#65533;u&#65533;u &#65533;&#65533;&#65533;&#65533;&#65533;z@Qu&#65533;&#65533;u&#65533;&#65533;X&#65533;CAW=[&#65533;uZu&#1347;+0F&4&#65533;&#65533;&#65533;t0 P<&#65533; v6&#65533; q&#65533;&#65533;&#65533;5&#65533;`&#65533;v&#65533;q&#65533;2)&#65533;&#65533;'&#65533;:&#65533;&#65533;r&#65533;&#65533;g&#65533;x6@&#65533;4'&#65533;4&#65533;&#65533;SW&#65533;Q&#65533;&#65533;@&#65533;&#621;)&#65533;xZZW;&#65533;&#65533;Gz&#65533;V&#65533;&#65533;f&#65533;&#65533;v&#65533;&#65533;&#65533;H&#65533;&#65533;T&#2000;2&#65533;&#65533;[g)&#65533;M&#65533;&#65533;_y&#65533;&#65533;&#954703;Q &#65533;I&#65533;y&#65533;&#65533;&#65533;&#65533;=Ca%&#65533;&#65533;&#65533;1&#65533;A&#65533;&#65533;&#65533;&#65533;I&#65533;;&#65533;`&#65533;$&#65533;&#65533;&#133;&#65533;`&#65533;fh&#65533;&#65533;&#65533;&#65533;&M&#65533;&#65533;&#65533;:&#65533;&#65533;8Z&#65533;&#65533;P`1&#65533;/a&#65533;&#65533;&#65533;HZ&#65533;&#65533;&#1604;&#65533;&#65533; &#65533;1:p&#65533;Ylf\2v&#65533;3&#65533;qUqj&#65533;y`&#65533;3y&#65533;T&#65533;&#256;CC&#65533;&#65533;VK&#65533;&#486;l&#65533;&#65533;a&#65533;(&#65533;cK&#65533;&#65533;@tU&#65533;&#65533;A&#340;W&#1217;&#65533;&#65533;&#65533;&#65533;)&#65533;:0&#65533;&#65533;Jo&#65533;`v1z&#65533;&#65533;&#65533;&#65533;&#65533;&#65533;vR&#65533;&#65533;}&#65533;&#65533;&#65533;&#65533;&#65533;7,&#65533;jA &#65533;&#65533;,&#65533;h&#65533;_&#65533;&#65533;&#48784;Q{&#65533;&#65533; &#65533;_c&#65533;s&#65533;3
1&#65533;G&#65533;&#65533;6a&#65533;&#65533;&#65533;&#65533;&#65533;&#65533;&#65533;&#65533;,&#65533;8&#65533;,&#65533;&#65533;s&N&#65533;<5&#65533;&#65533;&#65533;&#65533;&#65533;&#65533;&#65533;&#65533;-&#65533;&#65533;:&#65533;&#65533;_&#65533;&#65533;k&#65533;A&#65533;&#65533;&#65533;^
1&#65533;:&#65533;p&#65533;{_K8&#65533;&#13461;&#65533;h&#65533;ME&#65533;&#65533;>)&#65533;Y&#65533;&#356;k_&#65533;&#65533;;&#65533;lX{&#65533;&#65533;&#65533;K#&#65533;)&#65533;&#65533;&#65533;&#65533;)&#65533;&#65533;@&#65533;&#65533;&#65533;:)`#nW&#65533;&#65533;l+&#65533;!&#65533;&#65533;&#65533;&#65533;
&#65533;dZw&#65533;7&#65533;6Y&#65533;&#65533;&#65533;&#65533;&#65533;&#65533;&#65533;K&#65533;:&#65533;2&#65533;&#65533;&#65533;e&#1176;%k&#65533;iP&#65533;&#65533;9P&#65533;&#65533;&#65533;&#65533;%f&#65533;,\&^r&#65533;&#65533;&#65533;&#65533;&#720;&#65533;&#65533;f&#65533;&#65533;VDP{`&#65533;&#65533; &#65533;<,!y0&#65533;D&#65533;&#65533;&#65533;&#65533;&#65533;&#65533;&#797;v&&#65533;%&#65533;9&#65533;&#65533;&#65533;&P&#65533;&#65533;&#65533;&#752;M&#65533;&#65533;?[&#65533;&#299;&#1851;&#65533;^&#65533;&#1787;lN&#65533;Q.1"a+&#65533;&#65533;&#65533;&#65533;&#65533;'2c&#65533;i&#65533;'b&#65533;H&#65533;2tb&#65533;q&#65533;&#65533;!&#65533;m&#65533;&#423;&#65533;)&#65533;&#65533;&#65533;&#65533;4	&#65533;&#65533;&#65533;X&#65533;&#65533;s&#65533;&#65533;&#65533;:&#65533;&#65533;4AoKL&#65533;*&#65533;&#65533;*}\&#65533;&#65533;&#65533;&#65533;!&#65533;&#65533;q&#65533;!&#65533;&#65533; &#65533;&#65533;*c&#65533;&#1042;&#65533;&#65533;wJv&#65533;q]&#65533;"&#65533;&#65533;&#65533;&#65533;	+&#65533; &#65533;L&#65533;P&#65533;&#65533;PB0&#65533;&#65533;&#65533;&#65533;P &#65533; &#65533;&#65533;P&#65533;&#65533;w&#65533;]f*&#65533;&#65533;&#65533;'&#65533;&#65533;&#65533;y&#65533;&#65533;P&#65533;&#65533;&#65533;,A&#65533;&#65533;E]&#65533;&#65533;&#1423;&#65533;&#65533;&#65533;q S@
&#65533;|&#65533;&#65533;&#65533;&#65533;&#65533;&#65533;u&#65533;&#65533;&#65533;?&#65533;&#65533;;&#65533;&#65533;&#65533;&#65533;LuL&#65533;[&#65533;&#65533;E+&#65533;&#65533;&#65533;&#65533;&#65533;&#65533;&#824;&#65533;&#942;z&#65533;EP"Re1&#65533;&#65533;	&#65533;&#65533;&#912;&#65533;&#65533;`&#622;Y&#65533;&#65533;&#65533;&#65533;&#65533;>&#65533;3(&#65533;jzKK&#65533;
]V&#65533;&#65533;@&#65533;&#65533;&#65533;K&#65533;&#65533;VPcms&#65533;)&#65533;!&#65533;%&#65533;x^&#65533;5*&#65533;&#65533;&#65533;&#65533;&#65533;&#65533;&#1807;&#65533;&#65533;&#65533;N&#65533;&#65533;:P&#65533;&#65533;7Pwx&#65533;&#65533;m&#65533;&#65533;&#65533;&#65533;&#65533;D&#65533;Q&#1046;&#65533;&#65533;&#65533;&#65533;&#65533;E=&#65533;]&#65533;,&#65533;l&#1788;&#65533;.&#65533;&#65533;&#65533;HR&#65533;&#65533;&#65533;&#1166;q&#65533;8&#65533;&#65533;&#65533;<&#65533; &#65533;,&#65533;&#1152;&#65533;&#65533;dv9&#65533;&#65533;&#65533;P&#65533;&#65533;&#65533;&#65533;&#65533;&#65533;&#65533;&#65533;&#65533;&#65533;&#65533;^=&#65533;0
yh&&#65533;i&#65533;&#65533;&#65533;^&#65533;&#65533;&#65533;<&#363;{&#65533;?&#65533;&#1547;&#65533;K&#65533;N E &#65533;` Q Qp`&#65533;
&#65533;&#65533;&#65533;&#65533;&#65533;|&#65533; Y&#1547;UG[&#65533;&#65533;&#65533;'&#65533;xJ&#65533;&#65533;&#65533;&#65533;`&#65533;&#65533;NCVG&#65533;VfV&#65533;q&#65533;S&#65533;&#65533;&#65533;x&}&#65533;&#65533;6&#65533;Tn4&#65533;b&#65533;&#639;&#65533;&#65533;(D9&#65533;1&#852;&#65533;m&#65533;p&#65533;&#65533;]wA&#65533;}k'&#65533;&#65533;3&#65533;&#65533;o&#65533; v&#65533;&#65533;g&#65533;`;&#65533;&#65533;&#65533;'O&#65533;&#1136;&#65533;&&#65533;&#709;T&#65533;&#65533;&#65533;"!Y]&s%.&#65533;&#65533;*&#65533;&#65533;zI^_&#65533;&#732;&#65533;vI&#268;&#65533;w&#65533;/laM~&#65533;&#65533;=&#65533;&#65533;0z&#65533;0}&#65533;^&#65533;&#65533;,&#65533;`&&#65533;&#65533;%Y&#65533;&#627;&#65533;&#65533;!&#65533;X&#65533;&#65533;&#65533;&#65533;&#65533;'&#65533;&#65533;k&#65533;&#65533;&#65533;&#65533;&#65533;&#65533;&#65533;:&#65533;&#65533;&#65533;b &#65533;<&#65533;vj&#65533;&#65533;&#65533;&#65533;&#65533;&#65533;&#65533;YJ&#65533;&#713;&#65533;&#913;4:&#65533;	&#65533;Q&#65533;&#57415;4&#65533;&#65533;!&#65533;&#65533;I&#1234;&#65533;!m&#65533;&#1435;&#65533;&#65533;f&#65533;&#65533;<&#595;&#65533;&#65533;	l&#65533;&#65533;&#65533;!62&#65533;(&#65533;x	w`&#65533;&#65533;&#65533;&#65533;6&#65533;
G&#65533;&#65533;v&#65533;&#65533;4*&#65533;k&#427;&#65533;Q	&#65533; &#65533; /&#65533;D&#65533;S&#65533;&#65533;&#65533;1O&#65533;{&#65533;&#65533;iVG&#65533;&#65533;&#65533;^&#65533;f&#65533;&#65533;&#65533; n&#65533;N&#65533;>$&#65533;&#65533;&#65533;&#65533;&#65533;R&#65533;v=&#65533;&#65533;E&#65533;&#797;v&#65533;&#65533;f&?&#65533;6&#65533;z&#65533;&#65533;&#65533;$&#1797;CA&#65533;&#65533;a2%L&#65533;&#65533;'j&#65533;hE&#65533;.&#65533;&#65533;&#65533;&#65533;&#341;&#65533;8&#65533;PP&#65533;HLV&#65533;P&#65533;g_"&#65533;&#65533;7!C2.&#65533;&#65533;T,1&#65533; &#849;&#65533;&#65533;Y&#65533;&#65533;N&#65533;&#65533;&#65533;v&#65533;>&#65533;&#65533;t&#1140;&#65533;&#65533;)&#65533;?#&#65533;&#65533;&#65533;&#65533;)p%5&#65533;1L+&#65533;(&#65533;M&#65533;&#65533;&#65533;!&#65533;&#65533;&#65533;R&#65533;&#65533;?&#65533;=&#65533;&#65533;h&#65533;&#65533;&#65533;&#65533;Io&#65533;JF&#396;&#65533;M&#65533;e&#65533;]&#65533;P&#65533;&#65533; iu&#65533;&#65533;~&#846;&#65533;&#65533;$&#65533;&#65533;&#65533;{&#65533;&#65533;&#65533;Sp&#65533;*&#65533;&#65533;ip&#65533;	j&#65533;V&#65533;tS0&#65533;%&#65533;&#901;&#65533;&#65533;,&#65533;M&#65533;w&#65533;&#65533;&#65533;&#65533;&#65533;-T&#65533;F&#65533;&#65533;&#65533;Z&#65533;R&#65533;&#65533;$
P &#65533;&#65533;J&#65533;f&#65533;&#65533;\&#65533;&#65533;+?&#65533;&#65533;&#65533;
&#65533;8VR&#65533;&#65533;+$&#65533;_0&#65533;&#65533;c&#65533;&#65533;C&#65533;&#65533;0|&#65533;&#65533;&#65533;E&#65533;&#65533;b&#65533;A&#65533;7&#65533;)r&#65533;G&#65533;$;&#65533;T&#65533;&#65533;&#65533;&#65533;&#65533;&#65533;1e&#932;Y&#65533;&#65533;M&#65533;9u&#65533;&#65533;&#65533;&#65533;&#65533;O&#65533;5&#65533;&#65533;SA&#65533;_&#65533;Xv0&#65533;&&#65533;&#65533;d65&#65533;&#65533;S&#65533;Rg@&#65533;4&#65533;&#65533;W&#65533;z&#65533;Zu&#65533;X&#65533;:e&#65533;&#65533;-C&#65533;&#830;&#65533;[&#65533;&,&#65533;b&#65533;&#65533;/&#444;#
f&#65533;&&#65533;J"&#65533;z1&#65533;&#65533;@&#65533;&#65533;&#65533;&#65533;&#2004;%M&#65533;&#65533;&#65533;@sE&#727;C&#65533;&#880;sD&#65533;5&#65533;L&#65533;&#65533;&#65533;r&#65533;<&#65533;&#65533;&#65533;&#65533;ia&#65533;k&#65533;&#65533;"`&#65533;;&#25884;0&#65533;&#65533;9&#65533;"&#65533;&#65533;&#65533;f&#65533;&#65533;4&#65533;/wma&#65533;&#65533;&#1266;&#65533;&#65533;-&#65533;&#65533;? r&#65533;&#65533;g&#65533;&#65533;&#65533;	|/K&#65533;z&#65533;&#65533;&#65533;&y&#65533;&#65533; &#65533;&#65533;+&#65533;[&#65533;&#65533;9b&#65533;&#65533;&#65533;I&#65533;&#65533;Fc&#65533;	4Cp	&#65533;[N&#65533;&#65533;)&#65533;I 0&#65533;`&#65533; &#65533;&#65533;p&#65533;&&#65533;\J&#65533;%&#65533;>I&#65533;&#65533;F4	&#65533;&#65533;L&#65533;&#65533;.[t&#65533;EozF&#65533;&#65533;&#65533;&#65533;	&#65533;g&#65533;2&#65533;&#65533;kR&#65533;&#65533;2&#65533;	2&#536;&#65533;$R&#65533;&#65533;&#65533;)IAF&#65533;&#65533;&#65533;2&#65533;dH!&#65533;L2&#65533;&#640;rK!&#65533;AK-&#65533;&#65533;q&#800;&#11409;L4i&#65533;&&#65533;&#65533;8&#65533;&7&#65533;q&#65533;&#65533;&#65533;6hD&#65533;&#65533;&#65533;'&#65533;
&#65533;&#65533;&#65533;&#65533;k&#65533;&#65533;&#65533;&#65533;k&#65533;&#65533;&#65533;&#65533;&#1225;&#65533;&&#65533;-&#65533;&#65533;&#795;m6&#65533;&#65533;&#65533;&#65533;&#65533;&#65533;!/&#65533;&#65533;&HCT&#65533;6=&#65533;!&#65533;&#65533;,&#65533;f!&#65533;P&#65533;&#65533;{.&#65533;&#65533;&#65533;&#65533;&#65533;TYO&#65533;&#65533;&#1307;&#65533; &#65533;&#1497;&#65533;&#65533;&#65533;5&#65533;&#1155;&#65533;7G&#65533;e&#65533;/>&#65533;&#65533;YG7&#65533;?&#65533;u&#1460;<mA&#65533;&#65533;K-'0&#65533;&#65533;&#65533;&#65533;"
&#65533;1r&#65533;!5&#65533;h&#65533;&'&#65533;8&#282;&#65533;H)E&#65533;q&#65533;|&#65533;&#65533;&#34815;&#65533;Ls`&#65533;&#65533;&#65533;k &#65533;@&#65533;f&#65533;E &#65533;iN&#65533;&#65533;&#65533;c"&#65533;&#65533; &#65533;&#65533;&#65533;6xd&#65533;K&#65533;&#65533;%&#65533;3&#65533;&#65533;&#65533;&#65533;Z9&#65533;&#65533;^&#65533;K&#65533;&#65533;8&#65533;e&#65533;*&#65533;&#65533;&#65533; &#65533;&#65533;&#65533;@"&#65533;P&#65533;0+N&#65533;&#65533;<&#959;&#65533;&#65533;6&#65533;&#65533;Z&#724;&#65533;&#65533;&#65533;&#65533;&#65533;&#65533;&#65533;&#65533;&#65533;&#65533;t&#65533;Z7&#65533;&#1051;&#1332;IC&#65533;&#65533;&#65533;Z`&#65533;)&#65533;&#65533;&#65533;&#65533;Y&#65533;[&#65533;W&#65533;5E&#65533;V&#65533;j&#65533;&#65533;X&#65533;&#65533;;N&#65533;&#65533;:&#65533;&#65533;c'&#65533;&#65533;&#1649;o*&"/hi&#65533;&D&#65533;&#65533;/&#65533;oeZ&#65533;&&#65533;^Bn&#65533;&#65533;&#1487;&#65533;&#304;P&'&#65533;&#65533;&#65533;&#65533;"Z&#65533;!&#65533;&#588;&#65533;D&#65533;G&#65533;&#65533;d&#65533;k&#65533;&#65533;)r`\&#65533;&#65533;E&#65533;s'&#65533;]`&#65533;%bb&#65533;&#65533;&#65533;&#65533;\&#65533;b`
E&#65533;&#1763;&#65533;~'&#65533;\&#65533;Y&#65533;&#65533;`
l&#65533;&#65533;`&#65533;(&#65533;&#65533;1
v&#65533;#&#65533;&#65533;&#65533;&#65533;uB[&#65533;h&&#65533;l5&#882;o&#65533;|s9&#65533;)4&#65533;&#65533;&#65533;&#65533; &#65533;&#1062;3y&#65533;&#65533;2
&#65533;t;&#65533;	&#65533;nXC&#65533;&#65533;&#65533;!&#65533;&#65533;&#65533;,,&#65533;9&#65533;&#194;&#65533;@&#65533;&#65533;&#65533;&#65533;@&#448;6I&#65533;L &#65533;4&#65533;d&#65533;n59k&#65533;&#65533;/@&#65533;>u&#65533;&#65533;&#1284;&#65533;&#65533;?+&#65533;	&#1112;F&#65533;W&#65533;Dt&#65533;&#65533;&#65533;&#65533;u&#65533;<A"&#65533;z@	&#65533;!>q&#65533;%&#21705;&#65533;f&#65533;>@&#65533;!g&#65533;^&#65533;x&#65533;c=	&#65533;urE&#65533; &#65533;&#65533;!&#65533;&#65533;&#65533;F&#65533;\ca!3c&#65533;X	&#65533;&#65533;&#65533;z'&#65533;&#65533;&#65533;&#206333;&#65533;i&#65533;s&#65533;"O\&#65533;&#65533;u&#65533;&#65533;&#65533;&#65533;&#65533;H&#65533; &#65533;ph&#65533;&#65533;}+s2&#65533;&#65533;&#65533;&#65533;&#65533;t&#65533;!Ok&#65533;3&#65533;<p&#65533;4&#65533;&#65533;NL&#65533;&#65533;&#65533;mp@E&#65533;&#65533;&#1736;&#65533;6.m&&#65533;2&#65533;)Gc&#65533;&#65533;,&#65533;&&#65533;&#65533;&#65533;i&#65533;&#65533;/&#65533;&#65533;7&#65533;&#65533; &#65533;&#65533;L&#65533;&#65533;!&#65533;=|&#65533;
&#65533;` &#65533;&#65533;42A&#65533;&#65533;a&#65533;"&#65533;B&#65533;Kb&&#65533;&#65533;%&&#65533;"&#65533;q&#65533;>t/{&#65533;&#285;&#65533;'N4&#65533;&#65533;D(&#65533;!&#65533;&#65533;E9&#65533;&#65533;&#65533;~&#65533;&#65533;&#65533;-&#65533;@&#65533;xP&#65533;&#1247;)&#65533;MlP&#65533;&#65533;&#65533;q&#65533;t&#65533;&#65533;&#65533;W&#65533;&#65533;Har&#65533;&#65533;?"&#65533;&#1102;&#900;&#65533;&#65533;t&#65533;&#599;&#65533;&#65533;P&#65533;&#65533;L$sYJ&#65533;&#65533;Af&#65533;/ ;&#65533;`0&#65533;&#65533;&#65533;du3&#65533;&#65533;ff!&#65533;&#65533;
3&#65533;j&#65533;op&#65533;&#223;&#65533;&#65533;V?<&#65533; &#65533;&#65533;&#65533;&#65533;&#65533;&#65533;&#65533;.3&#65533;2DT <UgX&#154;h&#65533;m&#65533;`&#65533;&#65533;R&#65533;Fn&#65533;M~&#65533;&#65533;7&#65533;&#65533;&#65533;'&#65533;&#65533;&#65533;
 X&#65533;&#65533;&#65533;>&#65533;x&#65533; !C&#1700;r99*j&#65533;9&#65533;&#65533;&#65533;B&#65533;:&#65533;&#65533;&#65533;3W8D&#65533;	D&#65533; &#65533;&#65533;&#65533;&#65533;&#65533;^&#65533;cA@&#65533;&#65533;]x &#65533;&#65533;&#65533;lR&#65533;&#65533;(&#65533;x&#65533;P&#65533;I~"'&#1458;&#65533;!k&#65533;&#65533;M:&#65533;&#65533;6&#65533;Sbjl&#65533;H>&#65533;Z&#65533;&#65533;&#1315;"[O&#65533;GZ&#65533;&#65533;c&#65533;&#765;&#679;G+&#65533;s&x#&#65533;&#65533;9dC&#65533;&#65533;L&#65533;&#65533;C&#65533;YL&#65533;@&#65533;&#140;R&#65533;S&#1311;&#65533;&#65533;[&#65533;re&#65533;Zs&#65533;&#916;&#65533;h&#65533;&#1832;&#65533;&#65533;V&#65533;&#65533;'A&#65533;	b&#755;M': Flq&#65533;&#65533;)&#65533;&#65533;o&#65533;&#65533;&#65533;$N3&#65533;&#932;f>&#65533;De&#65533;&#65533;&#65533;F&#65533;&#65533;&#1228;Hf&#65533;iM&#1412;hA&#1825;&#65533;&#65533; y."&#10505;l`D$&#65533;&#65533;&#65533;D&#65533;)&#65533;&#65533;&#65533;x`&#65533;&#65533;q&#65533;&#1047;Q&#65533;&#65533;2&#65533;&#65533;&#65533;&#65533;&#65533;&#65533;n&#65533;&#65533;&#65533; &#65533;&#65533;&#65533;&#65533;&.(&#65533;E&#65533;&#65533;(&#65533;}&#65533;]&#65533;"&#65533;&#65533;&#65533;&#1590;v&#65533;&#65533;.&#65533;&#1585;37&#65533;&#65533;&#65533;XPR&#505;-.&#65533;1H&&#65533;&#65533;&#65533;zR&#65533;&#65533;uk2? &#65533;&&#65533;&#65533;i&#65533;&#65533;&#65533;9D}K&#65533;:Qog&#65533;&#65533;&#65533;&#65533;&#65533;U&#65533;&#65533;r&#65533;:&#65533;&#65533;&#65533;r&#65533;	&#65533;F&#730;L&#65533;&#65533;&#65533;&#65533;f&#65533; &#708;3&#65533;	&#65533;&#65533;&#65533;6&#65533;&#65533;[k"&#784;&#65533;&#65533;&#65533;2K&#65533;$C&#65533;U&#65533;@C&#65533;2&#65533;&#65533;&#65533;zhhf&#65533;&&#65533;NM&#1728;&#65533;&#65533;&#65533;,&#65533;&#65533;q&#65533;LR&#65533;&#65533;&#65533;"7v"GF#R&#65533;&#65533;{&#65533;&#1886;&#65533;&#65533;-gt&#65533;&#65533;&#65533;
&#65533;&#65533;&#65533;&#65533;v&#65533;&#65533;N>&#65533;>&#65533;L'&#65533;&#65533;&#1016;&#65533;m&#65533;&#1848;&#1753;,&#65533;&&#65533;`&#65533;&#65533;&#65533;L,&#65533;[&#65533;&#65533;&#65533;3&#65533;`&#65533;&&#65533;&#65533;Q&#65533;6&#65533;&#65533;&#65533;&#1025;&#65533;&#65533;&#65533;Q&#65533;&#65533;&#65533;7y&#65533;bs&#65533;t&#65533;&#1762;&#65533;&#65533;&#65533;p-"&#65533;>&#65533;&#65533;o&#65533;&#65533;&#65533; V&#65533;$&#65533;&#65533;j &#65533;&#65533;T7&#65533;5&#65533;v&#65533;wh&#65533;&#65533;e&#65533; &#65533;d&#65533;jf]&#65533;&#65533;&#65533;8&#65533;Y&#65533;$R&#65533;@&#65533;&#65533;>O&#65533;uLB3&#65533;i&#65533;<s&#65533;&#65533;L&#65533;jb&#65533;
b 	Cj&#65533;m&#65533;&#65533;!&#65533;&#65533;&#65533;7&#65533;&#65533;E&#65533;&#65533;y_8B&#65533;Q>'x&#65533;&#65533;8t&#65533;&#65533;&#65533;&#65533;.&#65533;&#65533;l"&#65533;5&#65533;&#309;&#65533;qmcyT&#65533;9d&#65533;&#65533;&#65533;P&#65533;y)&#65533;&#65533;HD	J&#65533;
|0&#65533;&#65533;OD&#65533;t&#65533;!&#65533;4&#65533;Zbb&#65533;&#65533;&#65533;&#65533;'qS`B&#65533;&#65533;&#65533;&#65533;&#65533;Dc&#65533;}&#277;'&#65533;&#65533;&#65533;d&#65533;}J &#65533;!GAR&#65533;2&#65533;HM&#65533;c&#65533;&#65533; fj&#65533;&#65533;C&#65533;&#65533;&#65533;RLa
&#65533;&#820;Nh}&#65533;&#65533;&#65533;@&#65533;&#1247;R&#65533;&#65533;&#65533;l7?&#65533;&#65533;&#65533;i&#65533;WGd&#65533;.Z&#65533;g&#65533;V&#65533;&#6873;&#65533;5 &#65533;&/&#65533;&#65533;&#65533;fB@&#65533;9&#65533;&#65533;3&#65533;&#43400;8"&#65533;&#65533;L8&#65533;&#65533;&#65533;8;&#695;&#65533;P(~&#65533;&#65533;&#65533;&#65533;r&#65533;&#65533;&#65533;&#65533;(&#1899;#&#65533;&#65533;&#65533;@&#65533;&#65533;&#65533;&#65533;&#65533;&#65533;&#65533;&#65533;&#65533;&#65533;&#65533;&#65533;&#65533;&#65533;D&#65533;&#65533;\&#65533;U&#65533;&#65533;&#65533;&#65533;&#65533;&#65533;&#1483;	V`V &#65533;$&#65533;CPePC&#65533;	&#65533;+t&#65533;&#65533;&#65533;BK &#65533;&#65533;BK&#65533;0&#65533;&#65533;
C&#65533; jCEPC5TXC&#65533;!8A:&#65533;&#65533;&#65533;&#65533;&#65533;;&#65533;@
&#65533;&#65533;*>{&#65533;&#65533;&#65533;1&#65533;&#65533;7&#65533;j&#65533;>q&#65533;&#1582;&#65533;i&#65533;&#65533;&#65533;&#65533;&#65533;&#65533;&#65533;&#65533;0&#65533;&#65533; (&#65533;&#65533;&#65533;&#65533;&#65533;&#65533;&#65533;%&#65533;&#65533;&#65533;&#65533;]&#65533;&#65533;&#65533;9&#65533;&#65533;	&#65533;&#65533;?&#65533;&#65533;&#65533;=&#65533;&#65533;=&#65533;&#65533; j&#65533;&#2032;&#65533;&#65533;&#65533;1&#65533;8&#65533;&#65533;&#65533;&#65533;a&#65533;&#1225;Z&#65533;&#65533;d&#65533;&#65533;&#65533;3&#361;&#65533;	&#65533;&#65533;>&#65533;&#36504;&#65533;&#65533;K&#65533;&#65533;&#65533;&#65533;B&#65533; &#65533;&#65533;1&#65533;6?&#65533;Wp&#65533;&#65533;h&#65533;:&#65533;&#65533;t&#65533;&#65533;&#65533;&#65533;G&#65533;	o&#65533;	&#65533;	&#65533;&#65533;)&#1282;&#65533;&#65533;&#65533;&#65533;v&#65533;&#65533;(&#65533;&#65533;&#65533;&#65533;)C&#65533;@C&#65533;&#65533;o&#65533;&#65533;
&#65533;&#65533;~&#65533;4DC&#65533;&#65533;&#65533;!&#65533;B&#65533;&#65533;&#65533;! &#194;dv&#65533;&#65533;.$ )&#65533;&#155;&#65533;&#65533;&#65533;&#446;&#65533;&#65533;q'&#65533;&#1227;&#65533;&#65533;&#65533;?&#65533;&#65533;q	&#65533;X&#395;	&#65533;&#65533;&#65533;&#1409;&#1049;&#65533;&#65533;&#65533;.
&#65533;&#65533;Gd&#65533;fH&#65533;&#65533;&#65533;&#65533;	&#65533;K&#65533;V:&#65533;<&#65533;&#65533;&#1472;&#65533;&#65533;0&#65533;&#65533;&#65533;&#65533;xIW&#65533;/*&#65533;`<&#65533;&#65533;&#65533;&#65533;&#65533;&#65533;!h&#65533;&#65533;&#65533; &#671;&#65533;&#65533;&#65533;&#65533;&#65533;X&#65533;y@&#65533;&#65533;e&#65533;	8&#806;&#776;&#65533;&#65533;;&#65533;H&#65533;&#65533;&#65533;#Z&#65533;&#65533;b&#65533;&#65533;&#65533;0&#65533;y&#65533;	(&#65533;7&#65533;&#65533;"&#65533;&#65533;q&#65533;&#65533;&#65533;&#65533;(&#65533;K&#65533;P &#65533;&#65533;&#712;X&#517;&#65533;&#65533;&#244;&#65533;&#65533;&#65533;&#228;&#65533;q&#65533;&#65533;&#65533;B&#65533;&#65533;&#65533;sd&#65533;`V&#65533;&#65533;;&#65533;&#65533;H#d&#65533;G&#65533;&#65533;&#65533;L&#65533;B|H&#65533;&#65533;L&#65533;P&#65533;&#65533;l|h&#891;D.&#65533;4r8&#65533;&#65533;=k8X&#1547;u*4&#65533;&#65533;?Pq&#65533;&#65533;xal&#65533;&#65533;&#65533;=&#65533;&#65533;Y &#65533;&#65533;&#65533;&#65533;h4/&#65533;&#65533;&#65533;&#65533;(&#65533;&#65533;&#65533;!&#65533;*?&#65533;&#65533;D&#65533;&#108436;J&#65533;&#65533;&#65533;L&#65533;&#65533;?&#65533;&#585;]&#65533;&#65533;`1&#65533;(&#65533;&#65533;Z&#65533;&#65533;d&#65533;	N&#65533;&#65533;&#65533;p&#65533;&#65533;&#65533;yh&#65533;&#65533;D&#65533;&#65533;J&#65533;f&#65533;&#65533;&#65533;&#65533;:U&#65533;	&#65533;`&#65533;&#65533;&#65533;&#65533;	&#65533;&#65533;#&#65533;&#65533;&#65533;&#65533;+D/&#65533;<&#65533;{&#65533;&#65533;&#65533;&#65533;&#65533;@&#65533;&#236;Q&#794;M&#65533;Q&#65533;&#65533;&#65533;rl&#65533;$B&#65533;&#709;\H&#65533;&#65533;&#65533;&#65533;.&#65533;&#65533;&#65533;&#65533;&#65533;p3&#65533;A&#65533;s&#65533;&#65533;t&#65533;u
"&#65533;&#1114;h&#65533;|&#65533;&#65533;&#65533;g8M(u&#65533;(U&#65533;*5Q&#65533;&#65533;&#65533;I&#65533;9&#65533;&#65533;&#65533;&#65533;C&#65533;&#65533;R&#65533;&#65533;3&#65533;	N;&#65533;w(N&#65533;s&#65533;=X&#65533;&#65533;&#65533;Y&#65533;z&#65533;&#65533;&#1086;&#752;&#1242;&#65533;&#65533;&#65533;&#65533;&#65533;N&#65533;&#65533;eI&#65533;&#2008;S&#65533;";&#65533;`&#65533;Y&#65533;.&#65533;K,J&#65533;&&#65533;&#65533;D&#65533;q:&#65533;&#15678;	:T)&#65533;&#65533;&#65533;?&#65533;F&#65533;8J&#65533;
&#1258;&#65533;&#201;w&#65533;O8O&#65533;	&#65533;&#65533;&#411;&#65533;= &#65533;&#65533;&#65533; >&#65533;	0>&#65533;&#1370;0&#65533;&#65533;&#65533;UC&#65533;)&#65533;L,%&#360;&#65533;&#65533;&#65533;&#65533;@V&#65533;&#65533;&#65533;&#65533;Q&#65533;*&#1433;&#65533;V"&#65533;(k&#1155;&#65533;&#65533;5&#65533;!&#65533;&#65533;&#65533;&#65533;&#65533;<&#65533;B&#65533;0WA
&&#65533;	&hW&#65533;h&#65533;W&#65533;V;&#65533;&#65533;~&#65533;&#65533;r&#65533;&#65533;q&#65533;&#1804;&#65533;/&#65533;&#65533;`x&#65533;&#65533;qP&#65533;&#1540;&#65533;&#65533;&#65533;&#65533;i&#608;
&#65533;F&#65533;&#39130;I PA&#65533; &#65533;&#65533;&#65533;&#65533;ex&#65533;&#65533;S &#65533;&#65533;S,&#65533;&#65533;H&#65533;Y`&#65533;&#65533;`F&#65533;S&#65533;h&#65533;&#65533;c&#65533;(/&#65533;&#65533;&#65533;&#65533;&#65533;&#65533;@&#65533;&#65533;&#65533;sQA5&#65533;&#65533;W&#65533;&#65533;[&#65533;N&#65533;	&#65533;0&#65533;&#65533;e&#65533;&#65533;}<&#65533;x 'p&#65533;&#65533;&#65533;1C&#65533;&#157;&#65533;B&#65533;&#65533;Z,jQ&#65533;,&#65533;&#65533;&#65533;&#65533;&#65533;&#65533;&#65533;l&#65533;&#65533; [h&#65533;&#65533;&#65533;Q&#65533;=[&#65533;&#65533;&#65533;&#65533;Vp-&#1753;0="&#65533;	'A&#65533;8&#65533;@&#1473;&#65533;&#65533;0&#65533;&#65533;&#65533;&#65533;&#65533;&#65533;&#65533;&#65533;&#1123;=&#65533;&#65533;&#65533;
&#65533;&#65533;&#65533;i&#65533;<&#65533;&#65533;&#65533;|	z&#65533;)D2&#65533;&#65533;]&#65533;&#65533;F(&#65533;&#65533;&#1080;&#65533;&#65533;&#65533;X&#65533;f &#65533;s+&#65533;,&#65533;&#65533; 5&#65533;xS&#24633;&#65533;&#1626;&#65533;&#65533;&#65533;W&#65533;&#65533;&#65533;E&#65533;&#65533; &#65533;5D&#65533;&#65533;JL&#65533;X<&#65533;&#65533;&#65533;&#65533;&#65533;&#65533;&#65533;&#65533;U&#65533;&#245;&#65533;&#65533;/&#65533;z?&#65533;&#713;P&#65533;&#65533;&#65533;2^&#65533;&#65533;]&#65533;3%&#65533;3&#65533;`U&#65533;
i&#65533;&#65533;i&#65533;0#	&#65533;&#65533;&#65533;&#65533;&#65533;&#65533;Y&#65533;&#65533;"&#65533;&#65533;&#65533;(&#65533;&#65533;&#1988;&#65533;&#65533;&#65533;&#65533;&#65533;&#65533;Apm&#65533;&#65533;&#65533;&#65533;k8[kp&#65533; `&#65533;*&#65533;	&#65533;&#519;&#65533;&#65533;&#65533;&#65533;&#1393;P&#65533;wM_;&#65533;3&#65533;&#65533;&#65533;&#65533;C&#65533;&#65533;&#65533;&#65533;B&#65533;&#65533;&#653;&#65533;b&#65533;^&#65533;&#65533;&#65533;e:hE"h&#65533; &#65533;&#65533;S&#65533;&#65533;/&#65533;y&#65533;&#65533;&#65533;0/d&#65533;&#65533;&#65533;(&#65533;U&#65533;4&#65533;&#65533;&#65533;&#65533;&#65533;S&#65533;&#65533;&#65533;&#1893;&#65533;&#65533;\t&#65533;	Z&#65533;Yh&#65533;%^a&#65533;&#65533;	y&#65533;&#65533;&va>&#65533;&#65533;&#65533;&#65533;&#65533;&#65533;>&#1456;&#65533;&#63211;&#1136;&#65533;&#65533;&#65533;&#65533;&#65533;&#65533;8Z&#65533;&#65533;X&#425;^&#65533;&#65533;&#65533;@&#65533;&#65533;&#65533;	t&#65533;&#65533;>D_&#65533;Z6J&#65533;6&#65533;2	&#65533;&#65533;6[&#65533;9&#65533;&#65533;d&#65533;&#65533;I&#65533;&#65533;&#65533;&#1668;&#65533;&#65533;&#65533;}&#65533;j%&#65533;&&#65533;&#65533;&#65533;dt&#65533;G&#65533;	&#65533; &#65533;&#65533;>&#65533;&#65533;`jM\&#65533;&#65533;y&#65533;C<3*B&#65533;9&#65533;&#65533;&#65533; &#65533;&#65533;@p&#1688;&#65533;&#65533;w&#65533;I$&#65533;&#65533;&#65533;J&#65533;&#65533;&#65533; e^&#65533;&#65533;&#65533;N&#1214;&#65533;a&#65533;YJVz&#65533;&#65533;&#65533;&#65533;&#65533;D'N&#65533;^Db&#65533;hDa uF&#65533;aZU{&#65533;&#65533;|H&#65533;&#65533;	&#65533;&#65533;&#65533;&#65533;	&#65533;&#65533;{&#65533;S&#65533;S2F&#65533;&#65533;i&#65533;s&#65533;C1&#1056;&#65533;5&#65533;&#65533;	&#65533;&#65533;x&#65533;&#65533;&#65533;Dr&#65533;8A8&#65533;.&#65533;p&#65533;:&#65533;1O&#65533;&#65533;F&#65533;	::&#17393;V&#65533;f&#65533; &#65533;&#65533;&#65533;&#65533;l&#65533;&#65533;&#65533;h9b&#65533;&#65533;&#65533;V&#65533;Nh&#65533;f&#65533;&#65533;Q^&#65533;~&#65533;&#65533;&#65533;M+*VFI&#65533;u}v&#65533;K&#65533;&#65533;&#65533;&#65533;&#65533;&#65533;&#65533;e&#65533;+>ORc&#65533;?!&#65533;&#65533;&#65533;&#65533;B[ajvaj>j&#65533;&#65533;&#65533;i&#65533;&#65533;&#65533;&#65533;9&#65533;&#65533;&#65533;r.g&#65533;&#65533;&#65533;&#65533;&#65533;e&#65533;&#65533;&#65533;&#65533;0&#65533;&#65533;&#65533;&#65533;4&#65533;&#65533;&#65533;@&#65533;8&#65533;M&#65533;&#65533;&#65533;&#65533;&#65533;7&#65533;&#65533;&#65533;&#65533;E&#2000;v&#65533;&#65533;&#65533; X&#65533;k&#65533;&#65533;&#65533;&#65533;&#65533;&#65533;	&#65533;&#65533;&#65533;	h}&#1990;	&#65533;9&#65533;&#65533;k&#65533;&#65533;AlD&#65533;&#65533;k&#65533;&#65533;~l&#65533;n&#3678;l&#65533;x\&#65533;&#407;&#65533;&#65533;&#65533;&#65533;F&#65533;&#65533;&#58952; &#65533;&#65533;	&#65533;&#65533;D&#65533;&#65533;eJ&#65533;&#65533;&#65533;&#65533;&#65533; &#65533;&#65533;&#65533;&#65533;&#65533;&#65533;/&#65533;&#65533;&#65533;&#65533;Vqa&#65533;e&#42560;&#65533;&#65533;&#65533;>FmJ&#65533;&#65533;O3&#65533;J&\&#1465;B&#65533;&#65533;&#65533;$ b(&#574;&#65533;{&#65533;v&#65533;&#65533;`	&#65533;D&#65533;&#65533;&#43397;&#65533;&#65533;&#945;&#65533;&#65533;-&#65533;&#65533;k&#662;&#65533;o&#65533;&#65533;|	&#65533;N&#65533;&#65533;&#65533;&#65533;&#841;A&#65533;&#65533;C&#65533; &#65533;m*,&#65533;&#65533;&#65533;&#65533;&#65533;&#65533;&#65533;&#65533;)i&#822;&#65533;SF&#65533;~-&#65533;\(J&#65533;&#65533;&#65533;)U&#65533;&#65533;&#65533;6&#65533;*&#65533;&#65533;%&#65533;&#65533;f &#65533;&#65533;&#65533;&#65533;&#65533;&#65533;&#65533;&#65533;x&#65533;&#65533;I&#65533;&#65533;&#65533;&#65533;i&#65533;&#65533;	&#65533;&#65533;l&#65533;2&#65533;&#65533;`&#801;&#65533;d&#65533;&#65533;&#65533;&#65533;m&#65533;j&#65533;!f&#65533;&#65533;!&#65533;&#65533;&#65533;&#65533;0&#65533;&#65533;.&#65533; >z&#65533;	&#65533;1&#65533;&#65533;&#65533;U,&#65533;&#65533;&#65533;&#65533;	&#65533;	D&#65533;	&#65533;;[&#65533;&#905;&#65533;&#65533;(&#622;&#65533;
%p5g&#65533;`7&#65533;&#65533;SF<&#726;	&#65533;kDYm_&#65533;e&#65533;&#65533;&#65533;&#65533;&+&#65533;&#65533;
"5D&#65533;&#65533;9&#65533;&#255;b,&#65533;QU&#42880;&#65533;&#65533;&#65533;&#65533;&#65533;&#65533;k&#614;&#65533;x&#65533;&#65533; &#65533;EW&#65533;?J8&#65533;f&#65533;&#65533;`FF&#65533;&#65533;l6&#65533;y&#65533;&#65533;Dq&#65533;&#65533;&#65533;fK&#65533;&#191;&#65533;z&#65533;p&#65533;&#65533;F.*&#65533;5Q8&#65533;@&#65533;&#65533;&#65533;&#65533;&#65533;&#65533;#l&#65533;&#65533;k&#65533;&#65533;pE[&#65533;v&#65533;&#65533;&#65533;&#36429;v3&#65533;&#65533;5&#65533;v&#65533;i&#65533;&#65533;]&#1808;&#65533;&#65533;:&#65533;&#65533;&#65533;`Mx&#65533;\4&#65533;&#65533;m&#65533;u'tO&#65533;&#65533;WaF&#65533;<&#65533;&#65533;&#65533;Ar&#65533;+&#65533;&#65533;;&#65533;t&#65533;**&#65533;:&#411;&#65533;&#65533;&#65533;9VZ&#65533;EZ&#65533;r&#65533;&#65533;b6&#65533;&#65533;&#65533;&#65533;&#65533;T&#65533;	Hx&#65533;r&#65533;v/*VgU&#65533;&#65533;^A.&#65533;bl&#65533;&#65533; 6;8&#65533;&#65533;#&#65533;>v&#65533;	&#65533;5l&#65533;&#65533;VgW[:&#65533;&#65533;&#65533;&#65533;h!&#65533;&#34808;[&#65533;&#65533;&#65533;&#65533;&#65533;&#65533;&#65533;&#833; Ls&#65533;/z&#65533;&#65533;vR&#65533;&#65533;z&#65533;	
&#65533;	&#65533;&#65533;&#65533;&#1837;	if&#65533;&#65533;&#65533;n&#65533;&#65533;f&#953;&#65533;Kc&#65533;o&#65533;&#65533;	Yb t&#65533; K&#65533;&#65533;&#65533;&#65533;&#65533;&#65533;&#65533;&#65533;&#65533;J&#65533;:&#65533;}T&#65533;&#65533;z(x4OR&#65533;&#65533;&#65533;N&#65533;&#65533;&#65533;OX&#65533;&#65533;
&#65533;&#1245;`&#1383;mHx=&#65533;'`&#1414;&#65533;AX&#65533;&#65533;&#65533;&#65533;&#65533;&#65533;&#65533;'&#65533;&#65533;_.&#65533;&#65533;&#65533;&#65533;z3&#65533;9v&#65533;
&#65533;E&#59919;&#65533;&#65533;&#65533;&#65533;h&#65533;&#65533;(&#65533;M&#65533;&#65533;&#65533;&#65533;&#65533;m&#65533;,wl&#65533;(s &#65533;&#65533;M&#65533;&#65533;+&#65533;DH8&#65533;M|&#1967;	&#65533;/	&#65533;Ni&#65533;&#1827;&#65533;&#1032;R(&#65533;&#1337;xQ{&#65533;g~&#65533;&#65533; A&#65533;&#65533;?{&#65533;&#65533;&#65533;&#65533;f&#65533;)&#1627;&#65533;4i&#65533;&#65533;&#65533;c&#65533;&#65533;bK/"&#65533;&#65533;&#65533;)&#65533;/Y2&#65533;X&#65533;P&#65533;fl&#65533;z&#65533;nq&#65533;&#65533;JT{H_f&#65533;h&#65533;&#65533;&#65533;&#65533;&#65533;&#65533;r&#65533;O&#1279;&#65533;2l&#65533;&#65533;!&#264;'R&#65533;h&#65533;" &#65533;H&#65533;1#&#65533;&#65533;<&#65533;&#65533;`c&#65533;&#65533;&#65533;&#65533;&#65533;c&#65533;&#65533;Q6&#65533;&#65533;Q&#65533;C&#65533;*&#65533;E&#65533; &#65533;g&#964;}&#65533;,Z&#65533;&#65533;&#65533;&#65533;Z&#65533;*&#65533;&#65533;&#32068;.-^s9"&#65533;&#65533;Y&#65533;V&#65533;&#65533;&#65533;a&#1320;Y&#65533;^L&#65533;o&#65533;&#65533;&#65533;9&#65533;&#65533;M&#566;,&#1848;r&#65533;&#1197;k&#65533;.&#1980;z)&#65533;&#65533;p&#65533;&#65533;&#65533;&#65533;&#65533;&#65533;&#65533;g1&#65533;Xo&#65533;YP&#65533;M&#65533;&#65533;&#65533;&#65533;KNy8kV3&#65533;0h&#65533;2d(&#65533;&#65533;i&#65533;&#65533;r&#65533;M*s&#65533;&#1817;vE(&#65533;&#65533;&#824;&#65533;j&#65533;'&#65533;f&#65533;&#65533;&#65533;&#65533;&#463;&#65533;m&#65533;&#65533;k&#65533;{3l2&#65533;&#65533;&#65533;&#65533;&#65533;b[&#65533;&#65533;&#65533;&#65533;&#65533;&#467;&#65533;&#65533;&#65533;&#65533;&#65533;&#659;W2&#65533;&#65533;P}&#147;#&#65533;WyR&#65533;&#65533;&#65533;&#65533;&#65533;&#65533;t&#65533;dK&#65533;&#65533;&#65533;O&#65533;&#65533;J&#65533; &#65533;RU]#&#65533;KF&#1348;<=&#65533;2&#65533;&#65533;?&#65533;s&#65533;W&#65533;P&#65533;V be&#1288;cyEZ!&#65533;&#65533;&#65533;m1&#65533;&#203;&#65533;&#65533;x#&#65533;9&#44579;E~!&#65533;&#65533;_&#65533;&#65533;Oa&#65533;D&#65533;C &#611;&#65533;&#65533;&#65533;&#65533;h&#65533;%4c&#65533;A$&#65533;&#65533;e&#65533;[c&#65533;&#65533;&#65533;=t&#65533;&#65533;\C&#65533;&#65533;&#65533;O&#65533;e&#65533;Fu`&#65533;p&#65533;%&#65533;&#65533;&#65533;&#65533;&#65533;jq.g&#65533;C|VwmfAv&#65533;]g&#65533;&#65533;2&#65533;A<&#65533;&#65533;E&#65533;_H&#65533;&#65533;'&#65533;&#65533;}&#65533;&#65533;W&#65533;H&U&#65533;zBy&#65533;&#65533;}&#65533;&#65533;&#65533;W&#65533;$&#65533;&#65533;&#65533;P+&#65533;4&#65533;&#65533;&#65533;&U&#65533;&#65533;&#65533;!Re&#65533;&#65533;Y&#65533;&#65533;&#65533;R&#65533;&#1569;Xn&#65533;EVVUx&#65533;d%V&#65533;9&#65533;&#65533;V&#65533;%&#65533;J"&#65533;z&#65533;-&#65533;&#65533;&#65533;#&#65533;}1T&#65533;{=&#65533;&#1018;"&#65533;x&#65533;&#65533;6&#65533;,&#65533;^9&#65533;,&#65533;J&#65533; {&#65533;9&#65533;o&#65533;&#65533;c&#65533; t&#65533;)Q&#65533;&#65533;14l4&#65533;&#65533;&#65533;s&#65533;mWt&#65533;@&#65533;Pl&#65533;&#374; &#65533;2&#603;&#65533;c&#65533;s&#65533;&#65533;Ph&#65533;P&#65533;&#65533;Y`&#65533;C&#65533;8&#65533;&#65533;?&#65533;:&#65533;D&#65533;&#65533;&#65533;S&#65533;&#65533;>&#65533;_~&#65533;Yj&#65533;CG_&#65533;z&#65533;_y&#65533;&#65533;J&#65533;5=&#65533;NRkM {6	H&#65533;zO&#65533; &#65533;
"&#65533;5C>=&#1363;K`waB^&#65533;U&#65533;u&#65533;&#65533;Xb%&#65533;V}O5&#65533;&#65533;
&#65533;CC&#65533;r&#65533;&#65533;&#969;+&#65533;8&#65533;&#65533;&#65533;&#65533;&#65533;&#65533;)&#65533;&#65533;D&#65533; )&#65533;&#65533;&#65533;&#65533;8&#65533;&#65533;&#65533;@o&#65533;X&#65533;O&#292;wv&#65533;d 3 &#65533;j&#65533;&#65533;	%&#65533;&#65533;&#1944;&#65533;&#65533;&#65533;v&#65533;k&#65533;&#65533;&#65533;
M&#65533;&#65533;
&#65533;\v&#65533;&#65533;x&#65533;f	&#65533;P&#65533;DKL&#65533;v&#65533;>4&#65533;E&&#65533;g}lP&#65533;&#65533;P&#65533;0;&#65533;&#843;&#65533;3&#65533;&#65533;<PBG>3&#65533;&#65533;KJ&#65533;O&#65533;&#65533;&#65533;&#65533;&#65533;&#65533;FV&#65533;o&#65533;Ja&#65533;?&#65533;,&#65533;&#65533;&#1262;5&#65533;-n&#65533;Lf&#65533;&#65533;LEB&#65533;&#65533;
F&#1041;&#65533;d&#65533;rY&#65533;&#65533;&#65533;m,&#65533;&#65533;&#65533;F&#277;	]E/&#65533;`&#65533;YT&#65533;&#65533;&#65533;&#65533;E&#65533;&#65533;&#65533;&#65533;&#65533;q&#65533;&#65533;6&#65533;a&#65533;$"A&#65533;r&#65533;&#1850;&#65533;&#65533;9&#389;f&#65533;&&#65533;&#65533;e&&#65533;$&#65533;!&#65533;&#65533;^BV&#65533;&#65533;H&#65533;;&#65533;X-&#65533;@&#1865;,!K&#65533;&#65533;C&#1200;&#65533;t&#65533;!&#65533;&#65533;&#65533;&#65533;&#65533;&#65533;m&#65533;{&#65533;&#65533;^E&#65533;&#65533;<&#65533;&#65533;E3v&#65533;]E&#65533;&#65533;$&#65533;f	$&#65533;$&#65533;D}&#65533;&#65533; &#65533;R"&#65533;E&#175;&#65533;&#65533;&#65533;&#2027;&#65533;&#65533;&#65533;U=:&#585;&#65533;8&#65533;&#65533;&#65533;d)1yHSf&#65533;$(%&#65533;PK"&#65533;&#65533;k&#65533;&#65533;}&#65533;`C4&#65533;&#65533;&#65533;Po!z&#65533;E&#65533;&#65533;&#65533;&#65533;H&#65533;&#65533;`!Z&#65533;-&#65533;&#65533;&#65533;&#65533;<&2&#13486;f$&#65533;&#65533;&#65533;&&#65533;5&#65533;d&#65533;&#65533;HD&#65533;&#65533;:&#65533;(&&#65533;s&#65533;n&#65533;S1&#65533;&#65533;q"L&#65533;H9&#65533;(&#65533;&#65533;&#65533;ct&#691;&#65533;&#65533;9&#65533;&#396;szr&#65533;]&#65533;&#65533;Gu&#65533;&#65533;&#65533;&#65533;&#65533;&#65533;&#65533;&#65533;&#476;	&#65533;Q1&#65533;&#65533;&#65533;&#65533;6qJ'!&#65533;dD&#65533;*&#65533;l-&#65533;q
	&#1589;&#65533;I&#65533;,&#65533;&#1029;.&#65533;&#65533;H&#65533;&#65533;K&#65533;7&#65533;A&#65533;D&#65533;.&#65533;"&#65533;&#65533;&#65533;%p&#65533;<&#65533;M;t&#65533;"&#65533;p&#65533;&#65533;)P&#65533;*T&#65533;&#65533;3&#65533;mv&#65533;&#65533;1L.&#65533;&#65533;"&#65533;&#65533;&#65533;%(&#65533;&v&#65533;\Be.&#65533;m&#65533;n;&#65533;&#65533;v&#65533;&#65533;U'&#65533;3&#65533;j*Cb&#65533;"$&#65533;&#65533;&#65533;SE&#65533;&#65533;2&#65533;n&#65533;.;&#65533;&#65533;q&#65533;&#769;&#65533;!&#65533;&#65533;a&#65533;r&#65533;=&#65533;&#65533;(&Qu&#65533;&#65533;&#65533;~&#65533;R&#65533;T&#65533;? .&#850;R[`G&#65533;"&#65533;l&#65533;&#65533;o&#65533;
h&#1642;&#65533;&#65533;B&#65533;&#65533;&#65533;&#65533;v&#65533;&#65533;C&#65533;&#65533;&#65533;MK&#1058;DS&#65533;>*n&#65533;s{&#65533;IQ$	&#65533;&#65533;&#65533;&#65533;*B&#65533;&#65533;=UK&#65533;!]n&#65533;#&#65533;'&#65533;)7R&#65533;&#65533;&#65533;dCO0&#422;M&#65533;z=&#65533;(&#65533;&#65533;&#65533;FN&#65533;t&#65533;&#65533;&#1416;&#65533;f"I&#65533;&#65533;&#65533;&#65533;&#65533;5&#65533;&#65533;nc&#65533;^4)+&#65533;J&#1186;&#65533;d&#65533;&#65533;4&#65533;&#65533;&#65533;.&#65533;V&#65533;&#65533;&#65533;~ee&#65533;&#65533;&#65533;&#65533;&#65533;[)a	&#65533;&#65533;oHY&#65533;&#65533;&#65533;&#65533;M&#65533;Z&#65533;&#65533;/&#65533;&#1092;B&#65533;&#65533;l&#65533;[&#65533;&#65533;&#65533;m+&#65533;#&#65533;$~Hp&#65533;D&#65533;"k&#65533;&#65533;&#65533;*&#967;l&#65533;zkj&#65533;Ch3&#65533;&#1652;u	r&#65533;7!"E&#1868;&#65533;e&#65533;&#65533;&#65533;&#65533;&#65533;&#65533;&#1860;&#65533;&#65533;&#65533;&#65533;DYCZ<&#65533;/~&#1102;H&#65533;&#65533;C&#65533;w&#65533;$*g&#65533;L!&#65533;+&#65533;&#65533;1&#65533;.#&#65533;&#65533;BU?&#65533;&#65533;&#65533;'n&#65533;'	&#65533;&#65533;^=hVv&#65533;&#65533;&#65533; &#65533;&#65533;4C4&#53724;&#65533;&#65533;&#65533;&#65533;$&#65533;V&#65533;W&#65533;&#65533;&#300;e&#65533;&#1648;*:&#65533;&#65533;}x&#65533;!>1&#65533;3&#65533;-&#65533;&#65533;G?&#65533;4^>&#65533;Y{&#691;&#65533;&#65533;G&#65533;m&#65533;&#65533;{&#65533;&#65533;&#65533;s&#969;&#65533;&#65533;bS&#65533;&#65533;&#610;K&#65533;v&#65533;")3N&#65533;&#65533;S&#65533;&#65533;&#65533;&#65533;&#65533;&#65533;&#65533;6&#65533;C&#65533;&#65533;&#65533;y&#65533;&#65533;&#65533;e&#65533;&#65533;&#65533;&#292;r$&#65533;&#65533;s)&#65533;%=&#65533;M&#65533;D&#65533;&#65533;6n&#65533;&#65533;?&#65533;&#65533;&#65533;&#65533;i&#65533;[)&#65533;msKO&#65533;UZ&#65533;&&#65533;"&#65533;D&#65533;&#65533;EdK&#65533;<%,&#65533;&#65533;P&#65533;&#65533;&#65533;9&#65533;&#1107;&#65533;&#65533;&#65533;SP3&#65533;&#65533;6&#65533;4D&#65533;&#65533;p&#65533;&#65533;bP&#65533;&#65533;m&#65533;G+1&#65533;&#65533;&#65533;&#65533;&#65533;&#65533;c&#65533;&#65533;8&#65533;&#921;&#65533;n&#65533;&#65533;&#65533;&#65533;t&&#65533;-&#65533;xqL&#65533;&#65533;xw&#65533;&#65533;&#65533;uv&#65533;&#65533;2&#1681;!&#65533;a V&#65533;\&#65533;&#65533;s&#65533;&#65533;N&#65533;Q&#65533;&#65533;&#65533;&#65533;~]&#65533;&#65533;X&#65533;&#65533;m2.&#65533;&#65533;z&#65533;&#65533;&#65533;&#65533;&#65533;"&#65533;Q&#65533;C+Ym0&#65533;&#65533;LP&#65533;x"v
6KEi&#65533;&#1764;<&#65533;|&#65533;&#65533;m&#65533;e&#65533;H&#65533;h&#65533;c&#65533;!4TKB"&#1872;&#65533;$\&#5598;8&#65533;O&#65533;H&#65533;&#540;&#65533;"&#65533;x-&#65533;I2&#65533;&#65533;&#65533;l&#65533;STdG&#283;&#65533;&#65533;&#65533;R&#48262;Uw`&#65533;5o&#65533;T3&#65533;n3&#65533;&#65533;rW&#65533;s2&#65533;&#65533;d%&#65533;M&#65533;&#65533;0$&#65533;&#1931;&#65533;&#65533;C&#280;<&#65533;&#65533;,gp8&#65533;N&#65533;&#65533;)&#65533;&#65533;$s&#65533;x;I&#665;&#318;\&#65533;&#65533;&#65533;\&#65533;&#65533;&#65533;%;I&#65533;R&#65533;!^&#65533;&#65533;&#65533;l&#65533;e[Q&#65533;&#65533;Ab5$o&#65533;&#65533;&#65533;&#65533;U&#65533;&#65533;&#65533;o&#65533;i^&#65533;K"'f&#65533;&#65533;&#65533; 6&#309;GB&#65533;C&#65533;D]&#65533;&#65533;&#65533;E<&#65533;&#65533;S&#65533;&#65533;&#65533;&#65533;&#65533;L&#65533;Q&#65533;X&#65533;&#65533;Eh&#65533;&#65533;&#65533;U&#65533;<-&#65533;%&#65533;U&#65533;Fu&#65533;&#65533;&#65533;&#65533;T&#65533;&#65533;MD&#65533;P&#300;M&#65533;&#65533;@ED:1&#65533;&#65533;&#65533;&#65533;A&#65533;& D&#65533;WEI&#65533;&#65533;&#65533;&#65533;|&#65533;'a_&#65533;m&#65533;&#65533;&#65533;&#65533;&#2040;Y&#65533;&#65533;&#640;,{@&#65533;&#1712;&#65533;)1Hj&#65533;&#65533;&#1976;&#65533;&#65533;&#65533;]&#65533;5&#65533;&#65533;&#65533;&#65533;&#65533;&#65533;&#65533;u&#352;&#65533;^8&#65533;&#65533;&#65533;&#65533;!C&#65533;OyX&#1441;6&#65533;&#65533;V_x&#65533;?&#65533;&#944;&#65533;&#65533;CpW&#65533;II&#65533;\&#65533;)O&#65533;&#65533;$0&#65533;?4&#65533;#^&#65533;&#65533;&#977;&#65533;vi&#65533;)&&#65533;QC&#771;vO1&#65533;&#65533;abY&#65533;&#65533;&&#65533;"bQC&#65533;&#65533;&#65533;&#65533;q &#65533;&#65533;
&#65533; &#65533;E@&#65533;P+&#65533;G&#65533;l&#65533;&#519;&#65533;&#65533;&#65533;&#65533;`&#65533;/
DT&#681;&#65533;
&#65533;l&#65533;&#1285;&#65533;&#65533;_&#65533;&#65533;&#65533;O&#65533;&#65533;*i&#65533;C&#65533;&#65533;&#65533;&#65533;K&#65533;P&#65533;pH&#65533;G&#65533;YD.&#65533;T&#65533;&#65533;&#65533;&#1889;:&#65533;!&#65533;D	&#65533;bNFO">&#65533;L&#65533;D&#65533;X&#65533;OBhQ&#65533;E*&#1187;%D@&#65533;E?rL&#65533;UD&#65533;&#65533;&#65533;'&#1048;f$- &#65533;&#65533;&#65533;&#65533;Q?&#65533;&#65533;&#65533;,&#65533;Ct<&#65533;&#65533;M&#65533;&#65533;N 2BDu&#65533;&#65533;&#33050;a_&#65533;U&#65533;z&#65533;V&#65533;&#65533;*&#65533;R&#65533;&#65533;Y&#1665;i#UL&#65533;&#65533;&#65533;L&#65533;B8&#65533;&#65533;#Q6&#65533;&#65533;L&#65533;A&#65533;%L&#65533;d&#65533;?^&#65533;&#65533;OM&#65533;?)&#65533;&#65533;'6&#65533;SN&#65533;e\Q\ &#65533;V&#65533;&#65533;?*&#65533;p&#65533;UZ&#65533;\\,d&#65533;&#65533;8&#65533;&#65533;\&#65533;A&#65533;<&#65533;2&#65533;&#65533;HP&#65533;&#65533;d&#65533;KP&#1318;T&#65533;8&#65533;6&#65533;G&#65533;Y5n&#65533;L&#65533;Ofb"H&#65533;,&#65533;&#65533;&#65533;O&#65533;(&#65533;&#65533;]&#1549;&#65533;TH&#65533;K&#773;&#65533;a	&#65533;&#65533;\&#65533;&#65533;&#65533;&#65533;%i&#65533;&#65533;E&#65533;cB&#65533;@DX^%&#65533;1&#65533;=&#65533;e[&#65533;&#65533;e&#65533;?&#65533;n&#65533;&#908;&#65533;&#65533;Z
&#65533;&#65533;&#65533;&#65533;<&#65533;&#65533;&#65533;!&#65533;&#65533;dH&#65533;&#65533;E&#65533;&#65533;O&#65533;x$&#65533;&#65533;&#65533;&#65533;{Nd&#65533;DD_&#65533;yMb&#1423;GL&#65533;F1|&#65533;&#65533;&#65533;&#65533;&#1646;d&#65533;&#65533;&#65533;&#65533;M&&#65533;&#65533;VBH&#65533;D&#65533;'&#65533;&#65533;&#65533;VK&#65533;&~&#65533;&#65533;1I;&#65533;N&#65533;&#65533;b!^&#65533;&#65533;&#65533;=&#65533;Z>&#65533;N&#645;&#65533;EGs&#65533;&#65533;'&#65533;=&#65533;p&#65533;&#65533;?&#1536;&#65533;x&#65533; `ho&#160;\DdCh&#65533;? &#65533;&#65533;&#65533;^J&#65533;t\&#65533;
^
\HEK&#65533;O(&&#65533;&#65533;p]0&#65533;&#65533;2&#65533;^JG&#65533;b$&#65533;JJfJ&#65533;&#65533;&#65533;zF&#65533;|&#65533;&#65533;&#65533;g&#65533;&#65533;h&#328;&#65533;!&#65533;\K"&#65533;&#65533;&#65533;c&#65533;&#65533;&#1046;&#65533;&#65533;~~)&#65533;`#&	&#65533;,B(4D &#65533;(&#65533;&#65533;&#65533;&#65533;YoDh&#65533;&#65533;&#587;ED&#160;&#65533;D&#65533;&#65533;&#466;&#65533;&#65533;&#65533;U\&#846;p&#65533;\&#65533;e,&#65533;i&#65533;&#65533;j3`&#65533;^&#65533;&#65533;fE&#65533;&#65533;$L &#65533;&#1570;&#65533;&#65533;C	XC&#65533;L&#1408;[E&#65533;&#65533;Ex&#65533;D1&#65533;5&#65533;{|&#65533;2~&#65533;&#65533;&#65533;&#65533;}&#1893;a&#65533;P&#65533;d&#65533;&#65533;&#65533;&#65533;J,&#65533;&#65533;&#65533;j)&#65533;&#65533;@&#65533;&#65533;X&#65533;&#1521;_6&#65533;&#65533;&#65533;&#65533;&#1777;&&#65533;X&#65533;&#65533;
%&#65533;F&#65533;&#289;j(l&#1331;%&#65533;&#65533;Vg&#65533;S-Q2&#65533;&#65533;&#65533;&#65533;H$''&#65533;oZD&#65533;|WY([\&#65533;)&#29457;&#65533;&#65533;CL &#65533;L&#65533;CP&#65533;?L@@&#65533;iB&#65533;B&#65533;
&#65533;&#65533;&#65533;E&#65533;iK&#65533;B(&#65533;in#&#65533;r]&#65533;&#65533;&#65533;&#65533;Llz&#65533;1&#65533;
hH&#1589;&#65533;B8&#65533;F&#65533;&#65533;&#65533;Y&#65533;&#65533;&#65533;Ib&#65533;Mh&#65533;l&#65533;mI&#65533;&#65533;
&#65533;
&#65533;^&#65533;GNX&#65533;&&#65533;&#65533;&#65533;&#65533;K)l&#65533;&#65533;
&#65533;&#65533;9qZ&#65533;&#437;V&#65533;&#65533;&#65533;&#65533;&#65533;phF&#65533;&#65533;&#65533;&#65533;&#65533;x&#65533;=&#65533;(&#65533;4&#65533;,R&#65533;
&#65533;&#65533;&#65533;"7'&#65533;&#65533;&#65533;kE&#65533;cBL &#65533;xA0&#65533;\&#65533;&#65533;}&#65533;&#65533;&#65533;&#65533;&#65533;&#65533;&#65533;&#65533;G&#65533;*fZDie&#65533;G&#65533;&#65533;^&#645;N&#65533;&#65533;&#65533;&#65533;&#65533;&#65533;R&#65533;&#65533;&#65533;&#65533;}&#65533;&#65533;{&#65533;,&#65533;]&#1844;M&#65533;lYl&#65533;Y&#65533;*e&#65533;5&#65533;&#65533;&#65533;&#65533;&#65533;?&#65533;V&#65533;&#65533;H	&#65533;&#65533;x$B	<&#65533;&#726;.2&#65533;&#65533;2&#135;&#65533;&#65533;&#65533;&#65533;L&#65533;B&#65533;&#65533;;&#65533;&#727;6&#403;T&#65533;!&#65533;&#65533;&#65533;i&#65533;&#65533;U&#65533;^-9&#65533;"&#65533;	&#65533;5&#721;&#65533;M&#65533;'&#65533;&#65533;C&#65533;&#65533;&#65533;&#65533;%F&#65533;&#65533;&#65533;	DL&#65533;m"&#65533;&#1379;&#65533;H\{&#65533;&#65533;}&#65533;[&#65533;&#65533;&#65533;&#65533;&#65533;6Dd&#65533;&#65533;&#65533;&#65533;&#65533;	Pv&#65533;E&#65533;&#65533;&#65533;|6&#65533;wJ&#683;2&#65533;c1&#65533;y&#65533;&#65533;Q&#65533;&#65533;3&#58030;&#65533;YL&#65533;&#65533;&#65533;&#65533;&#358;&A0k&#65533;&#65533;o&#65533;jB0&#65533;&#65533;&#38574;&#65533;T&#65533;T&#65533;&#65533;&#65533;B&#65533;`&#65533;K&#65533;@@&#65533;&&#65533;`&#65533;&#65533;&#65533;&#65533;8L&#65533;bWu&#65533;Lt&#65533;&#65533;[&#53681;E&#65533;&#65533;$&#65533;Ch&#65533;b-7&#65533;&#65533;&#65533;t&#65533;b&#1030;&#65533;$/Wi&#65533;&#65533;P	&#65533;&#65533;&#65533;p	l&#65533;(!OxM&#65533;&#1669;|CO&#65533;&#65533;&#65533;[&#65533;<fD&#65533;&#65533;&#65533;2D&#65533;J&#65533;&#65533;&#65533;&#65533;&#2016;Bf&#65533;1!L@&#65533;&#65533;&#65533;T&#65533;&#65533;DSpJ&#65533;&#65533;&#65533; +F#<&#65533;?4&#65533;&#65533;|&#65533;&#65533;&#65533;oA&#65533;&#65533;*R&#1212;&#65533;&#65533;&#65533;#4&#65533;#&#65533;&#65533;4&#65533;d&#65533;0&#197;&#65533;&#65533;&#65533;&#65533;&#65533;D&#65533;B&#65533;&#65533;&#65533;?C>V&#65533;vdQ&#65533;&#65533;&#65533;&#65533;D&#20246;&#65533;&#1669;&#65533;&#65533;&&#65533;9&#65533;<a&#65533;Q&#65533;&dU2D)&#65533;q&#65533;&#1409;&#65533;w&#65533;&#679;2&#65533;C&#65533;n&#65533;lE$&#65533;(5V&#65533;&#65533;&#65533;E#4E&#65533;&#65533;&#65533;E&#65533;&#65533;3D#0+&#65533;%2&#65533;&#65533;;&#65533;R&#65533;bC@&#65533;&#65533;AB&#65533;-&#65533;A&#65533;&&#65533;G>&#65533; I&#65533;&#65533;&#65533;?d+&#65533;sn&#65533;&#65533;HX&#65533;&#65533;&D!&#65533;c&#65533;&#65533;&#65533;&#65533;q%&#65533;)P&#65533;9&#65533;+&#65533;c"&#65533;&#65533;&w&#65533;%g&#65533;AW&#65533;&#65533;&#65533;&#65533;V%&#65533;|r&#65533;!W&#65533;@&#65533;^<Y]&#65533;&#65533;qO?=;&#65533;9U&#65533;\X&#65533;&#65533;Z&#65533;&#65533;VE(1$+&#65533;[&#65533;&#881;C$&#65533;&#277;&#65533;K,'&#65533;;7&#65533;+O&#65533;&#65533;EPB@V&#65533;El&#65533;N&#65533;hBC&#65533;>&#65533;(nQ1`&#65533;e&#65533;&#65533;%&#1221;? BS&#65533; BT&#65533;&#65533;?L@S&#65533;&#200;&#65533;+  &#65533;7&#65533;&#827;&#65533;&#65533;,@X&#65533;5Cd&#65533;X&#65533;&#65533;?&#65533;5:&#65533;3[&#65533;&#65533;&#65533;D)4&#65533;&#65533;-Ze]&#65533;&#65533;y&#1108;&#65533;&#65533;P&#65533;&#65533;&#448;Q&#65533;94&#65533;MF&#65533;h&#65533;Pkm&#65533;&#65533;]8*&#65533;Y&#436;&#65533;&#65533;RF&#65533;&#65533;E&#65533;h&#65533;D&#65533;`G*&#65533;?&#65533;&#65533;C&#1281;4%D&#65533;E$A#s#&#65533;?@)<&#65533; &#65533;8&#310;S&#65533;N&#65533;&#65533;\T3nCD&#65533;f3PceA&#65533;R7&#65533;&#65533;r+{A?&#65533;#+&#65533;+UO &#65533;&#65533;Y&#65533;&#65533;X&#65533;sZ&#65533;uC&#65533;&#65533;9'&#65533;Zs&#65533;V&#65533;XW&#65533;w[&#65533;&#65533;&#65533;Pn&#65533;&#65533;/C0&#65533;6c%&#65533;`/E&#683;lL&#65533;l0-
z &#65533;u2&#65533;&#65533;%&#65533;e&#65533;&#65533;`&#65533;r&#65533;p]}\&#65533;&#65533;r&#65533;&#65533;&#65533;L&#65533;&#65533;F&#65533;Ih08&#65533;.&#65533;&#65533;&#65533;&#65533;uhSu4&#65533;&#65533;&#65533;'lF&#65533;n&#65533;&#65533;&#65533;Q&#65533;F.&#65533;&#65533;&#65533;&#198;&#65533;v+f&#65533;&#65533;&#65533;&#39021;,>&#65533;&#65533;'&#65533;&#65533;2/D5i$,V&#65533;$0Q&#65533;@&#65533;^&#65533;&#65533;+D&#2768; &#65533;&#65533;&#65533;Ct[7D &#65533;&#65533;*<9C&#65533;C &#65533;X&#65533;&#65533;&#65533;Aw7&#65533;&#65533;&#65533;@&#277;&#65533;:&#65533;&#65533;0&#65533;u_w&#65533;gk&#65533;;&#65533;X&#65533;=&#65533;&#65533;S&#1754;&#65533;&#65533;&#65533;&#65533;&#65533;y&#65533;&#65533;&#65533;&#65533;&#65533;&#65533;R&#65533;&#65533;W&#65533;&#307;&#65533;&#65533;&#65533;k&#65533;O:&#65533;&#65533;kj&#65533;W&#65533;v0-F&#65533;t`&#65533;&#65533;)&#65533;]&#65533;&#65533;&#65533;+\X&#65533;&#65533;&#582;&#65533;	&#65533;bk&#65533;)x@3&#65533;&#65533;SF&#65533;&#65533;&#65533;t[&#65533;&#65533;&#65533;&#65533;UYx4X2U&#1976;&#65533;6C&#65533;c?Rr1&#65533;O&#65533;F&#65533;T{WC&#65533;?OU&#65533;&#65533;D,9C`&#65533;?9VKyE &#65533;?X{^lyY`&#65533;DX&#65533;D&#65533;yy&#65533;y&#65533;g&#65533;&#65533;_&#65533;s&#65533;&#65533;&#65533;X&#65533;XkwXk&#65533;&#65533;&#65533;&#65533;&#65533;h&#65533;&#65533;QBh&#65533;v&#65533;&#65533;&#65533;&#61055;W2-&#65533;8-&#65533;&#65533;&#65533;&#65533;/&#65533;&#65533;|>Z&#65533;&#65533;&#65533;v&#65533;&#65533;&#65533;K*&#65533;I&#65533;{&#65533;&#65533;&#65533;&#65533;z1&#65533;&#65533;<&#65533;Lm&#65533;q&#65533;&#65533;	l<2]D&#65533;&#65533;&#65533;&#65533;&#65533;e&#65533;>&#65533;&#65533;&#65533;g&#65533;&#1673;&#65533;1Gr&#65533;z&#65533;&#65533;&#65533;&#424;&#65533;L&#65533;&#65533;m&#65533;&#65533;&#65533;&#1217;N&#65533;&#65533;ZG&#65533;5[&#65533;&#65533;^&#65533;&#65533;mf0&#65533;&#563;&#65533;geD&#65533;&#65533;?
&#65533;&#65533;^&#65533;&#65533;O&#65533;D&#65533;y\T=w{&#65533;]<&#65533;&#65533;&#65533;&#65533;9]`9&#65533;o&#65533;9s&#65533;D&#65533;=C&#65533;7&#65533;H&#65533;&T&#65533;&#65533;?&#65533;&#1499;yB &#65533; 
bC&#65533;B&#65533;C&#274;<&#65533;&#65533;&#65533;&#65533;&#65533;1&#65533;Oo>q[s&#1678;&#65533;&#65533;+ &#65533;R&#65533; #FO&#65533;yB&#2276;v&#65533;&#65533;&#65533;L?q?#&#65533;x&#65533;&#65533;l~W^7&#65533;dC&#256;+&#65533;&#65533;&#65533;^&#65533;&#65533;H6&#787;	r@G8"&#65533;8&#65533;@&#65533;&#65533;a&#65533;D&#65533;&#65533;e[I&#65533;&#65533;S&#65533;rLgPb&#65533;V&#65533;&#65533;&#65533;&#65533;3&#65533;&#65533;&#65533;&#65533;&#65533;7&#65533;X2>&#65533;9:&#65533;= &#65533;8_=&#65533;&#65533;&#65533;&#1999;&#65533;9&#65533;&#65533;&#65533;?&#65533;&#65533;&#65533;}E&#65533;&#65533;&#65533;&#65533;&#65533;&#65533;O&#65533;?P&#65533;&#65533;cu&#65533;g&#65533; P&#65533;&#65533;&#1533;&#65533;X&#65533;T75&#65533;= P&#65533;&#65533;  &#65533; m&#65533;&#65533;&#65533;T&#65533;P&#2885;J&#65533;HqS&#139; X&#65533;ncH&#65533;#I&#65533;4yeJ&#65533;+Y&#65533;t&#65533;&&#65533;	!eN&#65533;IpfM&#65533;&#65533; L&#65533;&#65533;&#65533;
/&#65533;Ks`&#65533;Q&#65533;&#65533;
&#65533;gaa&#65533;&#65533;K&#65533;I&#65533;&#65533;b&#65533;&#65533;&#65533;&#65533;&#65533;&#65533;Y3&#65533;&#864;&#65533;&#65533;8&#65533;&#65533; (_&#602;&#65533;ZRm\(j]&#65533;`&#684;&#65533;m&#65533;Z&#65533;i&#65533;&#1972;&#65533; k&#65533;&#65533;&#65533;&#65533;hO2&#65533;;&#65533;&#65533;&#65533;&#65533;GuJ&#65533;)M2W&#65533;,9d&#65533;IiF{Icz&#65533;&#65533;^&:s&#65533;&#65533;&#65533;)c/X&#65533;&#65533;&#65533;&#65533;&#65533;&#65533;'&#65533;h{&#65533;&#65533;~0&#65533;u&#65533;D&#65533;Qp(P&#65533;H&#65533;&#65533;&#1834;&#65533;o:&#65533;&#65533;&#65533;&#65533;_DH&#65533;9 &#65533;&#65533;&#65533;7&#65533;(J&#65533;&#65533;/v7&#65533;O{C&#65533;6)v_&#65533;0zo&#65533;<&#65533;~ &#65533;"&#65533;4&#65533;&#65533;&#65533;<&#65533;lI;&#65533;&#65533;&#569;&#65533;&#65533;&#65533;l&#65533;&#65533;&#65533;&#65533;&#1166;&#65533;&#65533;p"&#1238;&#65533;&#32799;&#65533;&#65533;&#65533;)&#65533;&#65533;&#65533;&#65533;g&#65533;Ezk&#65533;/#G&#65533;&#642;&#65533;&#65533; &#65533;&#65533;$&#65533;&jF&#65533;f*kI&#65533;&#65533;&Jr-&#65533;6z/&#406;&#65533;&#6326;.;&#65533;&#228;&#65533;hK&#65533;&#65533;b@J&#65533;&#65533;&#65533;&#65533;&#649;:&#65533;g34&#65533;83$I[&#65533;&#65533;&#65533;fs&#885;&#65533;&#65533;&#65533;&#65533;&#995;.&#65533;&#65533;&#65533;&#65533;p&#65533;	&#65533;dH6?'&#65533;b&#65533;&#65533; &#65533;n&#65533;&#65533;&#65533;&#65533;&#65533;&#65533;Q&#65533;-&#65533;&#65533;f[&#65533;&#65533;&#65533;)&#65533;C7&#65533;0&#65533;&#65533;2&#65533;o &#65533;,T&#65533;%U&#65533;&#65533;V3b	:&#65533;&#65533;&#65533;&#65533;&#65533;r&#65533;`7\&#65533;&#65533;4(&#65533;W_&#1024;&#65533;^&#65533;!&#65533;&#65533;d&#65533;]&#65533;&#65533;fE
&#1017;&#65533;K(B&#65533;Fu#/&#65533;m(&#1184;
&#65533;:g
&#65533;D&#65533;N;m&#65533;&#65533;&#65533;q&#65533;&V&#65533;&#65533;Y&#65533;K2&#65533;J&#65533;&#65533;,|&#65533;M&#65533;&#65533;&#65533;z&#65533;r&#65533;2/zL&#581;H2&#65533;.&#65533;&#65533;&#65533;,"^H&#65533;YplR&#65533;&#65533;&#65533;&#65533;1&#448;&% G&#65533;&#65533;&#65533;rX&#65533;&#65533;&#65533;&#65533;&#65533;6&#65533;&#65533;&#65533;&#65533;
*5&#65533;~:&#65533;N&#65533;(&#65533;&#65533;5&#65533;&#65533;&#65533;&#65533;F+&#65533;&#65533;?M&#65533;&#65533;"Fe[&#65533;&#65533;QC&#65533;Q&#65533;!&#65533;N&#65533;k&#65533;4&#65533;EH&#65533;&#989;&#65533;&#65533;T&#1342;&#65533;&#65533;&#65533;?&#65533;&#65533;&#65533;&#867;&#65533;6&#65533;&#65533;&#65533;&#65533;foW_9&#65533;m@&#65533;&#65533;B&#65533;&#65533;u#co&#65533;&#65533;&#65533;&#65533;&#65533;&#65533;"&#65533;}5&#65533;&#65533;&#65533;>&#65533;Wb
@6&#65533;&#65533;<Ym7&#65533;&#65533;:&#65533;&#65533;3?&#65533;#&#65533;&#873;x/&#65533;8&#65533;&#761;&#65533;&#65533;&&#65533;&#65533;&#65533;d&#65533;s&#65533;u&#65533;j&#65533;&#65533;&#428;&#65533;
r&#65533;&#65533;e&#65533;&#65533;&#1797;Tl"&#65533;kB&#65533;&#65533;&#65533;&#65533;Q&#65533;+kk&#65533;O&#65533;x&#461;.&#65533;&#65533;,&#65533;&#65533;&#65533;&#65533;&#65533;``	&#65533;.&#926;&#65533;f&#65533;&#65533;&#65533;&#65533;&#65533;&#65533;o&#65533;&#65533;*A.+&#65533;&#65533;,z&#65533;&#65533;J?y&#65533;4S0&#1540;q&#65533;&#65533;W&#65533;d&#65533;4N&#65533;&#65533;&#65533;:&#65533;kd3&#65533;&#65533;MS>&#65533;&#65533;&#958;s3&#65533;&#65533;R&#65533;M&#65533;&#65533;&#65533;(&#65533;&#65533;*B&#65533;&#1620;&#65533;<)&#65533;&#65533;J<H&#65533;u&#65533;&#65533;&#65533;&#65533;mnm%&#65533;&#65533;V2&#65533;&#65533;&#333;?c&#65533; pu&#65533;&#65533;&#65533;V&#65533;&#512;&#10667;&#65533;]n*&#65533;I&#65533;&#65533;&#65533;&#1581;nIL&#65533;&#65533;E&#65533; +&#65533;&#65533;V&#65533;&#65533;XE+z&#65533;#es	&#65533;27&#65533;p6T&#65533;&#65533;&&#65533;&#65533;&#65533;&#65533; &#65533;T O&#65533;&#65533;&#65533;+RiWH&#65533;2&#65533;xi&#65533;0&#1539;&#65533;&#65533;&#65533;&#65533;.&#65533; &#65533;]&#65533;z&#1483;&#65533;&#65533;(&#65533;&#65533;	&#65533;&#65533;F &#38475; &#65533;	B&#65533;L&#65533;&#65533;W&#65533;&#65533;&#65533;,x,iB&#65533;I&#65533;&#1637;&#65533;$&#65533;JK&#65533;Lf;&#65533;&#65533;,L&#65533;c)&#65533;&#65533;1&#65533;Hf3&#65533;&#65533;&#65533;&#65533;b&#65533;&#1645;&#65533;(uJO(U&#65533;&#65533;U3&#38148;&#65533;#&#65533;&#65533;`hO@KT&#65533;&#65533;V-B]&#65533;Z&#1217;&#65533;A&#57552;juHh]#&#65533;
&#65533;c&#65533; t&#65533;#&#65533;i[{B&#65533;&#65533;&#65533;&#65533;M%m&#205;B&#65533;x&#65533;&#65533;H!&#65533;D'Jl3&#956;oG&#65533;U&#65533; &#65533;&#65533;M&#65533;O(&#65533;&b&#65533;+&#65533;F&#65533;&#65533;BZ&#65533;&#65533;&#65533;&&#65533;&#65533;Y&#65533;:"&#65533;,&#65533;&$&#65533;(&#1726;&#65533;&#65533;%&#65533;CiM&#65533;D2&#65533;&#65533;&#65533;d	&#65533;|&#65533;`&#65533;"&#65533;&#65533;5&#65533;*q&#65533;&#596;7&#392;"4J&#65533;V&#65533;WH&#65533;m&#65533;*&#65533;&#65533;&#65533;&#65533;G>&#65533;=&#65533;3R&#65533;&#1676;O&#65533;&#65533;FE]&#65533;0v&#65533;M&#65533;&#65533;%&#65533;P6&#65533;&#65533;8f&#65533;Sx&#65533;&#65533;BV&#65533;+Tq&#65533;&#65533;HR&#65533;&#65533;&#65533;Q&#65533;Av:&#65533;&#65533;	&#65533;b&#65533;N &#1568;&#65533;8&#547;&#65533;P&#65533;nr&#65533;&#65533;&#65533;&#408;&#65533;&#65533;n&#65533;&#65533;&#65533;&#65533;&#65533;&#65533;"3&#65533;&#65533;m|&#65533;&#65533;&#65533;&#65533;r&#65533;7&#65533;\aJ.z&#65533;&#65533;&#65533;&#65533;&#65533;4&#65533;&#65533;&#1073;&#65533;-&#65533;n"j&#65533;&#973;"&#65533;&#65533;$(k),&&#65533;abCy&#65533;&#65533;&#65533;&#31991;`'&#65533; &#65533;&#65533;j&#693;R;&#65533;&#65533;&#65533;7%&#65533;)y&#65533;&#65533;$,&#65533;&#65533;Q&#65533;9}&#65533;H&#65533;&#65533;|&#65533;3&#65533;O	#JLA0&#65533;YE&#65533;MF&#65533;e/&#65533;d&#65533;&#65533;&#65533;^HU*&#65533;i[&#65533;&#65533;d&#65533;K&#65533;&#65533;&#65533;&#65533;"&#65533;=&#1678;&#65533;GL&#65533;&#647;&#1398;Lu%k&#65533;$&#65533;&#65533;2&#65533;^*Z&#65533;Lk&#65533;'&#588;t6#&#65533;I&#65533;4qj"Z&#65533;MV&#784;^
&#65533;&#65533;&#65533;S\	&#65533;WB&#65533;J&#65533;&#65533;
&#65533;gGzf&#65533;$ *[g1Z#.&#65533;&#65533;&#65533;&#65533;&#65533;&#65533;&#65533;"&#65533;&#65533;&#65533;&#65533;&#65533;&#65533;!&#65533;Q&#65533;Z&#65533;]!&#65533;&#65533;Ez&#65533;e}&#65533;&#65533;&#65533;&#65533;&#65533;&#65533;"&#1335;iV3Kf2&#65533;F&#65533;&#65533;&#65533;<I&#860;'&#65533;]&#65533;&#65533;&&#65533;Yc&#65533;.[b&#65533;&#65533;&#65533;$&#65533;y&#65533;&#65533;]&#65533;d&#65533;,&#65533;&#65533;&#65533;&#65533;&#65533;&#65533;z&#65533;=R&#65533;G&#65533;&#1393;]&#65533;&#65533;As&#65533;&E&#65533;a&#65533;A&#65533;W&=/&#65533;A&#65533;&#65533;&#65533;&#65533;&#65533;^&#1159;I&#65533;&#65533;|S&#65533;&#65533;&#65533;==&#616;F&#65533;A&#65533;)r&#65533;44&#65533;++ $T&#65533;&#65533;&#65533;&#65533;&#65533;&#65533;o-	5)&#65533;E&#65533;&#65533;j&#65533;&#65533;&#65533;}h&#65533;_[C&#65533;&#65533;`rA&#282;P&#65533;1&#65533;~"KY&#65533;&#65533;&#65533;I&#65533;m&#65533;[{&#65533;&#415;:mn&#65533;&#65533;$&#65533;&#65533;&#65533;7\m&#65533;&#65533;v&#65533;(&#65533;&#65533;`&#65533;[Gp0&#65533;&#65533;q	&#65533;k{&#65533;&#65533;(><&#65533;&#65533;-m&#65533;\q&#65533;cw&#65533;&#65533;	&#65533;H&#65533;&#65533;&#65533;&#65533;i\Pqb&#65533;i&#65533;'&#65533;&#65533;&#65533;&#65533;1Q&#65533;)&#65533;u&#65533;Q$.?&#65533;&#65533;&&#65533;0;.h zqt&#65533;&#65533;&#65533;&#65533;P&#65533;&#65533;&#65533;+&#65533;(o&#65533;&#65533;SC8$
&#65533;&#65533;&#65533;&#65533;&#65533;U2&#65533;bE&#65533;&#65533;&#65533;&#65533;&#65533;&#65533;1A&#65533;KU&#65533;&#65533;&#65533;Hz%{&#65533;!&#65533;&#65533;&#65533;&#65533;&#65533;&#65533;b&#65533;wc&#65533;]m7E&#65533;fJPjf&#1172;&#65533;'CaK&#65533;6&#65533;"kr&#65533;"&#65533;&#65533;&#65533;?J&#65533;$&#65533;'r&#65533;&#65533;&#65533;&#65533;&#65533;&#65533;|G;&#65533;xj&#65533;&#65533;"&#65533;&#65533;&#65533;F&#65533;&#65533;B"&#65533;&#65533;W&#65533;[&#65533;o&#1668;&#65533;8&#65533;&#65533;&#65533;&#65533;&#65533;Y&#1677;&#65533;&#65533;n&#65533;7&#65533;9&#65533;=&#65533;&#65533;k&#65533;&#65533;?$8&#65533;&#65533;V83&#65533;	&#65533;&#65533;"%,&#65533;^&#65533;(QO&#65533;.&#65533;&#65533;k&#65533;&#65533;:&#65533;&#65533;&#65533;>&#65533;&#65533;&#65533;&#65533;&#65533;Y&#65533;6cK&#65533;&#65533;&#65533;CR&#65533;&#65533;f&#65533;%&#65533;O&#65533;&#46933;&#290;Eo&#65533;d&#65533;&&#65533;I&#447;<&#65533;Q&#65533;`&#65533;a:{MB&#65533;&#65533;&#65533;a&#65533;&#65533;0&#1026;I&#65533;G&#65533;&#65533;&#65533;$R&#65533;&#65533;&#65533;N&#65533;&#65533;&#65533;&#65533;&#65533;&#65533;&#65533;&#65533;&#64126;&#65533;H&#65533;&#65533;p&#65533;&#65533;&#65533;&#65533;&#65533;,dQ*Ei&#65533;&#65533;&#65533;&#65533;b&#65533;&#65533;&#65533;&#65533; &#65533;8V&#65533;&#65533;&#65533;&#65533;&#65533;Xh&#65533;z&#222;&#65533;T d&#65533;&#65533;c&#65533;&#65533;&b&#65533;&#65533;"&#65533;c7&#65533;c&#65533; &#65533;&#65533;&#65533;I&#65533;0*&#65533;v&#65533;&#65533;&#65533;M&#65533;&#65533;I#"&#65533;&#65533;&#1922;C&#65533;:&#65533;V&#65533;&&#65533;Xo&#65533;o&#65533;&#863;&#65533;L&#65533;l&#65533;&#65533;i&#65533;&#65533;&#65533;&#65533;h&#65533;&#65533;j&#65533;
&#65533;%&#65533;&#65533;)&#65533;&#65533;&#65533;"&#65533;&#65533;A&#65533;&#65533;&#522;E5ff!&#65533;&#65533;&#65533;&#65533;b&#65533;&#65533;R&#65533;&#65533;$&#65533;&#65533; &#65533;&#65533;!2&#54630;&#65533;"i3n&#65533; -&#65533;/&#65533;DK<&a8&&#65533;`&#65533;&#65533;&#65533;]&#65533;J&#65533;&#65533;`&#65533;&#65533;K &#1045;D&#65533;&#65533;o&#65533;&#65533;&#65533;b&#65533;&#65533;&#65533;l&#65533; &#65533;b.&#65533;B.&#65533;HH&#65533;-&#65533;&#65533;$&#65533;&#65533;`&#65533;&#65533;&#1450;&#65533;&#65533;n	>&#65533;&#65533;D&#65533;)Tdv&#65533;B&#65533;&#65533;&#65533;&#65533;E&#65533;8NgFe&#65533;x&#65533;&B&#65533;;$'$Fp%:&#65533;k&#65533;&#65533;&#65533;b&#65533;&#65533;&#65533;&#65533;	Ke &#65533;a8&#65533;h&#937;%4O&#65533;l&#1074;&#65533;&#65533;6&#1677;l&#65533;&#65533;p&#65533;&#65533;&#65533;1&#65533;&#65533;&#65533;&#65533;k7&#1670;7l&#65533;$&#65533;0X&#65533;e&#65533;nh&#65533;&#65533;F!&#65533;P"G&#65533;&#65533;vi"~&#65533;&#1556;]&#65533;&#65533;&#65533;&#65533;P+~&#65533;(&#65533;m)&#65533;&#65533;%:&#65533;$&#65533;&#65533;&#65533;N&#65533;q3&#65533;a~&#65533;&#65533;&#65533;,f&#65533;&#65533;,a&#65533;E&#65533;&&#65533;a&#65533;"K&#65533;`&#65533;&#65533;$&#65533;gN&#144;&#164;/)&#65533;I&#65533;`&#65533;D3&#65533;&#65533;&#65533;R)G&#65533;&#65533;,&#65533;'bR&#65533;&#65533;&#65533;&#65533;b&#65533;d&#65533;&#65533;G&#65533;H2&#65533;j$>R&#65533;&#65533;&#65533;)X&#65533;v"gl&#65533;o&&#1644;&#65533;l&#65533;&#65533; &#65533;&#65533;&#65533;&#65533;&#65533;&#1668;k&#65533;D9"":&#65533;c/{&#65533;"&#134;;&#65533;&!0&#65533;r&#65533;&#65533;&#65533;&#65533;r&#65533;k&#65533;&#65533;&#65533;zm.3m&#65533;&#65533;&#65533;)&#65533;&#65533;p&#65533;4/	&#65533;C&#65533;&#65533;&#65533;
)&#1049607;Fo$&#65533;&#65533;"&#65533;"
 `6/"67&#65533;6'G&#65533;"&#65533;rEt&#65533;D&#65533;&#65533;&#65533;)&#65533;&#65533;&#65533;&#65533;&#65533;&#65533;)&#65533;o#&#65533;
v~&#65533;&#65533;&#65533;&#65533;&#65533;8&#65533;&#65533; &#65533;&#65533;s&#65533;D&#12066; &#65533;&#65533;e&#65533;p&#65533;q&#65533;bl&b<-Qb&#947;&#65533;"&#65533;dP&#65533;&#65533;o1TBs9 7&#65533;I&#65533;&#65533;&#65533;a`&#65533;J*-D9&@E&#65533;&!l&#65533;&#65533;L&#27350;&#65533;E&#1560;&#65533;&#65533;V&#65533;E&#65533;&#65533;'&#65533;B-&#65533;o[&#65533;s&#65533;&#65533;i#&#65533;&#65533;&#65533;<&#65533;&#65533;CC&#65533;fk&#65533;)&#65533;Hh&#65533;&#267;@&#65533;6A&#65533;HH&#65533;0&#536;eS0&#65533;s&#65533;&#65533;h&#65533;m&#65533;ZB&#65533;&#65533;&#65533;&#65533;&#65533;6&#65533;i7&#65533;P%p@&#65533;&#65533;(N$~/&#65533;$.$
&#65533;I&#65533;&#65533;
&#65533;jK&#65533;Hb&#65533;JA Kip@&#65533;&#65533;&#65533;&#65533;K"Lq&#65533;&#65533;&`&#65533;&#65533;D&#916;tN*6DG&#65533;&#65533;FE&#65533;&#65533;4~&#65533;&#65533;&#65533;,c&#65533;&#1496;3&#65533;j"&#65533;"&#65533;&#65533;s2&#65533;&#65533;&#65533;*&#65533;[b&#39532;&#65533;&#65533;L&#65533;G
&#65533;q&#65533;JA`&)=Q&#65533;fG&#1295;w&#65533;&#65533;0v&#65533;&#65533;&#65533;y&#65533;&#65533;y0&#65533;&#65533;&#65533;&#65533;&#45362;&#65533;&#65533;S2&#65533;Bu?O1)&#65533;0&#65533;I&#65533;
&#65533;&#65533;.&#65533;@&#1130;3*r&#65533;z&#65533;&U&#65533;&#65533;b&#65533;E&#65533;&#990;&#65533;[V&#65533;&#65533;nf&#65533;&#65533;d#I"FA&#65533;7Y&#65533;&#65533;&#65533;&#65533;CS&#65533;&&#65533;<&#65533;-cE:AKU(&#65533;R&#65533;7f&#65533;&#65533;&#65533;&#3980;&#65533;Tb&#65533;J&#65533;6kkJ&#65533;J&#65533;@&#65533;^u+6&#65533;t6&#65533;&#65533;Kv"&#65533;!L&#65533;&#65533;`&#65533;&#65533;&#65533;&#532;aDM&#1768;DF&#65533;7&#65533;DE@rO&#65533;44&#65533;&#65533;g!uX&#65533;&#65533;AiF&#65533;"&#65533;hg&#65533;&#65533;@V&#65533;&#65533;&#65533;w &#447;&#65533;&#469;&#65533;&#65533;S&#65533;&#65533;.B&#65533;&#65533;B&#65533;I&#65533;&#65533;`~&#65533; oq&#65533;&#65533;&#65533;|pDb&#65533;&#65533;*&#65533;2a&#65533;"&#65533;2d&#164;&#65533;(=&#65533;&#65533;&#65533;b E&#65533;V&#65533;&#65533;y&#65533;&#65533;k&#65533;&#65533;&#65533;$3&#65533;&#65533;&#65533;&#65533;$&#65533;&#65533;&#65533;HR&#65533;&#65533;E&#65533;2N&&#65533;&#65533;-%k&#65533;&#65533;&#65533;F(&#1712;MB&#65533;I&#65533;&#65533;M?v&#65533;&#65533;/&#65533;&#65533;!"#4&#65533;k&#65533;&#65533;=&#65533;&&#65533;4&#65533;&#65533;1&#65533;F&#65533;n`&#65533;&#65533;
j! %\S&#65533;la&#65533;5`&#65533;&#65533;K	&#65533;_	&#65533;_	js7w$&#65533;&#65533;rr&#65533;%=V&#65533;Q&#1192;$V&#65533;"#&#65533;&#65533;0&#65533;cU&#65533;vC&#65533;&{&#854;&#65533;Q7B;&#65533;$.&#65533;3/&#65533;&#65533;D>k&#65533;ax&#65533;&#65533;
d-&#65533;^&#65533;&#65533;&#65533;&#65533;^&#65533;E &#65533;D*&#65533;"0&#65533;{&#65533;&#65533;&#65533;&#65533;&#65533;&#65533;&#65533;&#65533;*&#65533;^X&#65533;(&#65533;,Dq&#1372;&#65533;"&#65533;&#65533;Sf~
uXI&#65533;k&#65533;&#65533;*\&#65533;%V#)H&#65533;&#65533;&#65533;Y&#65533;  &#65533;<r&#65533;CG"&#65533; BCO&#65533;& &#65533;C4&#502;&#65533;g$&#65533;P&#65533;S&#65533;&#65533;4&#65533;&#65533; &#65533;<&#65533;;&#65533;&#65533;\&#65533;c&#65533;Zk&#65533;&#65533;&#65533;&#65533;&&#65533;]q&#65533;qQX&#65533;0w&#65533;&#65533;u&#65533;Wrax%&#1424;%&#65533;t$nK&#65533;&#684;&#65533;
Q%4&#65533;&#65533; &#65533;&#65533;9&#65533;
&#65533;&#65533;&#65533;&#65533;&#65533;?f&#65533;	&#65533;&#65533;l&#65533;av&#65533;2'&#65533;2&#65533;&#65533;\&#65533;R&#65533;&#65533;&#65533;h&#65533;&#65533; &#65533;)&#65533;h0&#1048;&#65533;XA&#65533;&#65533;&#65533;&#65533;&#2008;&#65533;X&#65533;&#65533;&#65533;%>a&#65533;K&#65533;&#65533;&#65533;&#65533;)0.&#65533;&#65533;x!&#1560;&#65533;?&#65533;&#65533;Y&#65533;&#65533;8&#65533;&#65533;&#65533;>&#65533;&#65533;x#&#65533;x"&#65533;X&#65533;7"&#65533;&#65533;&#65533;&#65533;&#65533;&#65533;&#43026;&#65533;&#1612;&#65533;&#65533;"&#824;,y!$&#65533;&#65533;&#65533;&#65533;&#65533;!&#65533;&#65533;&#65533;8&#65533;&#65533;x!&#65533;X&#65533;9&&#65533;&#65533;a&#65533;U9&#65533;#&#65533;&#65533;8&#65533;3&#65533;pY&#65533;&#65533;@&#65533;7"&#65533;&#65533;y%&#65533;&#65533; &#65533;&#65533;&#985;M
	/$&#65533;&#65533;&#65533;7B&#65533;6$&#65533;&#65533;&#65533;&#65533;&#65533;$zpl"&#65533;A&#65533;O&#65533;&#65533;&#65533;y&#65533;MX$&#65533;k(p~0H&#65533;8j&#65533;&#1145;&#65533;&#65533;&#65533;&#65533;&#65533;&#65533;yr&#65533;T%&#65533; $2AJ&#65533;r&#65533;@$A! &#65533;X(_3&#65533;&#65533;&#544;'b&#65533;OW&#65533;Dt&#65533;&#65533;)B&#65533;&#65533;t&#65533;"&#65533;Z&#65533;&#65533;&#65533;&#65533;&#65533;&#65533;A&#65533;&#65533;&#65533;&#65533; Z&#65533; @ X&#65533;[&#65533;&#65533;K%&#65533;5&#65533;&#65533;	@&#65533;	&#65533;!J&#65533;&#65533;)bL}&#65533;" ;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53EE-3E85-4478-A8F5-C79D9DEBABE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026D-C4D6-4D61-8F5F-02FF73A2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6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93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0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5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4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78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8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78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0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54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96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89322"/>
      </p:ext>
    </p:extLst>
  </p:cSld>
  <p:clrMapOvr>
    <a:masterClrMapping/>
  </p:clrMapOvr>
  <p:transition spd="slow" advClick="0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25528"/>
      </p:ext>
    </p:extLst>
  </p:cSld>
  <p:clrMapOvr>
    <a:masterClrMapping/>
  </p:clrMapOvr>
  <p:transition spd="slow" advClick="0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0715"/>
      </p:ext>
    </p:extLst>
  </p:cSld>
  <p:clrMapOvr>
    <a:masterClrMapping/>
  </p:clrMapOvr>
  <p:transition spd="slow" advClick="0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49188"/>
      </p:ext>
    </p:extLst>
  </p:cSld>
  <p:clrMapOvr>
    <a:masterClrMapping/>
  </p:clrMapOvr>
  <p:transition spd="slow" advClick="0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44164"/>
      </p:ext>
    </p:extLst>
  </p:cSld>
  <p:clrMapOvr>
    <a:masterClrMapping/>
  </p:clrMapOvr>
  <p:transition spd="slow" advClick="0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5047"/>
      </p:ext>
    </p:extLst>
  </p:cSld>
  <p:clrMapOvr>
    <a:masterClrMapping/>
  </p:clrMapOvr>
  <p:transition spd="slow" advClick="0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444990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64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63619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04052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914024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79020"/>
      </p:ext>
    </p:extLst>
  </p:cSld>
  <p:clrMapOvr>
    <a:masterClrMapping/>
  </p:clrMapOvr>
  <p:transition spd="slow" advClick="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22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97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8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6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5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33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20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63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0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21B8-7881-5B47-9538-237B22261545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7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txt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txt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41336" y="3846840"/>
            <a:ext cx="3469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252652" y="3010189"/>
            <a:ext cx="46465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 err="1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ur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vacation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5</a:t>
            </a:r>
          </a:p>
        </p:txBody>
      </p:sp>
      <p:pic>
        <p:nvPicPr>
          <p:cNvPr id="4" name="Picture 2" descr="International Summer Holiday Packages 2020 | Summer Vacation Tours">
            <a:extLst>
              <a:ext uri="{FF2B5EF4-FFF2-40B4-BE49-F238E27FC236}">
                <a16:creationId xmlns:a16="http://schemas.microsoft.com/office/drawing/2014/main" id="{0CE2494E-D069-48F7-B026-1E37D07F16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6"/>
            <a:ext cx="6847664" cy="6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47646-88AB-4209-906D-092DF3E2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80" y="5035280"/>
            <a:ext cx="1822720" cy="18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5401358" y="2267480"/>
            <a:ext cx="67906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museum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0D504-FB3D-4D1E-8C2F-9165C9E9C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" y="1536192"/>
            <a:ext cx="5074487" cy="3401568"/>
          </a:xfrm>
          <a:prstGeom prst="rect">
            <a:avLst/>
          </a:prstGeom>
        </p:spPr>
      </p:pic>
      <p:pic>
        <p:nvPicPr>
          <p:cNvPr id="6" name="MUSEUM">
            <a:hlinkClick r:id="" action="ppaction://media"/>
            <a:extLst>
              <a:ext uri="{FF2B5EF4-FFF2-40B4-BE49-F238E27FC236}">
                <a16:creationId xmlns:a16="http://schemas.microsoft.com/office/drawing/2014/main" id="{C32FDD63-D1E1-44F0-94A7-DFCC79A29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5374" y="327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0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6405994" y="2263950"/>
            <a:ext cx="49371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63C86-3CE6-4B5E-B7E6-CE453D8BD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30" y="341864"/>
            <a:ext cx="7620000" cy="5591175"/>
          </a:xfrm>
          <a:prstGeom prst="rect">
            <a:avLst/>
          </a:prstGeom>
        </p:spPr>
      </p:pic>
      <p:pic>
        <p:nvPicPr>
          <p:cNvPr id="6" name="PRESENT">
            <a:hlinkClick r:id="" action="ppaction://media"/>
            <a:extLst>
              <a:ext uri="{FF2B5EF4-FFF2-40B4-BE49-F238E27FC236}">
                <a16:creationId xmlns:a16="http://schemas.microsoft.com/office/drawing/2014/main" id="{1B2ABA10-2757-4B7D-BF08-19E162E40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5739" y="1162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91886"/>
            <a:ext cx="10466363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862885" y="833685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GAME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Yeah.</a:t>
            </a:r>
          </a:p>
        </p:txBody>
      </p:sp>
    </p:spTree>
    <p:extLst>
      <p:ext uri="{BB962C8B-B14F-4D97-AF65-F5344CB8AC3E}">
        <p14:creationId xmlns:p14="http://schemas.microsoft.com/office/powerpoint/2010/main" val="36013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0" y="283463"/>
            <a:ext cx="12120282" cy="6470399"/>
          </a:xfrm>
          <a:prstGeom prst="rect">
            <a:avLst/>
          </a:prstGeom>
        </p:spPr>
      </p:pic>
      <p:pic>
        <p:nvPicPr>
          <p:cNvPr id="4" name="track-19ff5">
            <a:hlinkClick r:id="" action="ppaction://media"/>
            <a:extLst>
              <a:ext uri="{FF2B5EF4-FFF2-40B4-BE49-F238E27FC236}">
                <a16:creationId xmlns:a16="http://schemas.microsoft.com/office/drawing/2014/main" id="{1EBCC877-2934-4E87-81DC-7D1988E2B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4096" y="5553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1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3" y="1879588"/>
            <a:ext cx="11854980" cy="24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4FD4A2AD-E2FD-4CAD-8DEF-75993D7E4C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0E65E5-31AD-4B0E-8D4C-6526CAAE2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65B678-A993-4BFF-AE12-E1A2FC66B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21" y="0"/>
            <a:ext cx="5646974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65A95B7-D327-4B86-92B5-EC4B891D59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E75360-B005-450D-92A5-52D3021498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436CEA-83DB-4E89-8B52-8D9168AD50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00AFA37-9373-4E36-8BDE-B16B2486C9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C0CA03-21E2-4FE2-B1DC-25AC4398BE50}"/>
              </a:ext>
            </a:extLst>
          </p:cNvPr>
          <p:cNvSpPr txBox="1"/>
          <p:nvPr/>
        </p:nvSpPr>
        <p:spPr>
          <a:xfrm>
            <a:off x="273731" y="2531766"/>
            <a:ext cx="4607986" cy="21601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 your book and read again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FF7152E-844C-4E52-B23D-3FA7D4D99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21" y="1537485"/>
            <a:ext cx="5031847" cy="37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63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2294088" y="1814396"/>
            <a:ext cx="5095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WHERE IS MY SKATEBOARD?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2382731" y="4348410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START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ABE58-1E83-B941-BEF7-03452A363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43"/>
          <a:stretch/>
        </p:blipFill>
        <p:spPr>
          <a:xfrm>
            <a:off x="6423324" y="1386930"/>
            <a:ext cx="3637308" cy="392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Xuan is having a great time in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902030302020204" pitchFamily="66" charset="0"/>
              </a:rPr>
              <a:t>Nha</a:t>
            </a: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 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41959" y="3758420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4574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CA37A1-6108-BB49-AEA2-4EB0E0ED5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147" y="2815704"/>
            <a:ext cx="2973225" cy="31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Xuan and her family go to the beach every day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872559" y="378832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911821" y="378832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F0D9C-614C-E243-9CB4-B9DC4780D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642" y="2329969"/>
            <a:ext cx="2908674" cy="377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9239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ong 2">
            <a:hlinkClick r:id="" action="ppaction://media"/>
            <a:extLst>
              <a:ext uri="{FF2B5EF4-FFF2-40B4-BE49-F238E27FC236}">
                <a16:creationId xmlns:a16="http://schemas.microsoft.com/office/drawing/2014/main" id="{BDC1F335-F969-402B-A94F-ABDD84D3C4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214" y="457200"/>
            <a:ext cx="106135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Xuan is going to waterski this afternoon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12608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754352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A2129-2C4D-0E46-99C5-D473EB9C7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249" y="2929155"/>
            <a:ext cx="3343474" cy="33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The food in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902030302020204" pitchFamily="66" charset="0"/>
              </a:rPr>
              <a:t>Nha</a:t>
            </a: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 Trang is amazing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525101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718601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12BEB-FDFA-8F43-876B-B6C931AF4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825" y="3137756"/>
            <a:ext cx="3302313" cy="26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7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557669" y="481623"/>
            <a:ext cx="6467059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They’re going to visit the zoo tomorrow morning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4057659" y="372304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852858" y="3723044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8F4F6-76E9-8D4B-9C98-5EBD4905C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17" y="2396357"/>
            <a:ext cx="2673224" cy="43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461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677134" y="481623"/>
            <a:ext cx="6552467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They aren’t going to go shopping in town tomorrow afternoon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79863" y="3747284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45A373C-F12E-5D43-B5A3-19C3068ACC9A}"/>
              </a:ext>
            </a:extLst>
          </p:cNvPr>
          <p:cNvGrpSpPr/>
          <p:nvPr/>
        </p:nvGrpSpPr>
        <p:grpSpPr>
          <a:xfrm rot="16200000">
            <a:off x="1536733" y="3747283"/>
            <a:ext cx="3599151" cy="1169699"/>
            <a:chOff x="509927" y="3180465"/>
            <a:chExt cx="3599151" cy="1460311"/>
          </a:xfrm>
        </p:grpSpPr>
        <p:sp>
          <p:nvSpPr>
            <p:cNvPr id="50" name="Цилиндр 49">
              <a:extLst>
                <a:ext uri="{FF2B5EF4-FFF2-40B4-BE49-F238E27FC236}">
                  <a16:creationId xmlns:a16="http://schemas.microsoft.com/office/drawing/2014/main" id="{68AFAA01-8F2A-B44A-9087-3FA0EDAEF0F8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Цилиндр 50">
              <a:extLst>
                <a:ext uri="{FF2B5EF4-FFF2-40B4-BE49-F238E27FC236}">
                  <a16:creationId xmlns:a16="http://schemas.microsoft.com/office/drawing/2014/main" id="{B859BA52-B2B2-AC45-A571-3E314EF0DACD}"/>
                </a:ext>
              </a:extLst>
            </p:cNvPr>
            <p:cNvSpPr/>
            <p:nvPr/>
          </p:nvSpPr>
          <p:spPr>
            <a:xfrm>
              <a:off x="3479637" y="3180466"/>
              <a:ext cx="414160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20C165C-9E8C-E24E-B859-001F67AAD445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BF4DC-D895-F549-8666-97DEB8237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212" y="2671720"/>
            <a:ext cx="3404221" cy="33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453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Xuan wants to buy Lan a present is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Nha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Trang.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87108" y="383439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922466" y="3790257"/>
            <a:ext cx="3599151" cy="1169698"/>
            <a:chOff x="562468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62468" y="3306189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93D16-0FFF-1A4B-AA34-ABD1868E6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867" y="2352090"/>
            <a:ext cx="2411431" cy="35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1587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They’re going to come home next week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556429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0D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4574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80B59C-A5F6-8D48-956A-BCEEE5B18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28" y="2085390"/>
            <a:ext cx="4381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293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808"/>
            <a:ext cx="12192000" cy="38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6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647"/>
            <a:ext cx="12084424" cy="56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62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" y="900595"/>
            <a:ext cx="12012706" cy="51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30" y="70991"/>
            <a:ext cx="8695764" cy="67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7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1" y="648353"/>
            <a:ext cx="12084424" cy="57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6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D917A2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6428006" y="2559372"/>
            <a:ext cx="41190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seafood</a:t>
            </a:r>
            <a:endParaRPr kumimoji="0" lang="en-US" sz="80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FC273-BEBC-4848-AD7D-8CFCBF662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43" y="1245816"/>
            <a:ext cx="4663844" cy="3950550"/>
          </a:xfrm>
          <a:prstGeom prst="rect">
            <a:avLst/>
          </a:prstGeom>
        </p:spPr>
      </p:pic>
      <p:pic>
        <p:nvPicPr>
          <p:cNvPr id="7" name="SEAFOOD">
            <a:hlinkClick r:id="" action="ppaction://media"/>
            <a:extLst>
              <a:ext uri="{FF2B5EF4-FFF2-40B4-BE49-F238E27FC236}">
                <a16:creationId xmlns:a16="http://schemas.microsoft.com/office/drawing/2014/main" id="{840744DA-0436-4A11-9EA1-839D71B61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1148" y="636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5401358" y="2267480"/>
            <a:ext cx="67906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museum</a:t>
            </a:r>
            <a:endParaRPr kumimoji="0" lang="en-US" sz="120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0D504-FB3D-4D1E-8C2F-9165C9E9C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" y="1536192"/>
            <a:ext cx="5074487" cy="3401568"/>
          </a:xfrm>
          <a:prstGeom prst="rect">
            <a:avLst/>
          </a:prstGeom>
        </p:spPr>
      </p:pic>
      <p:pic>
        <p:nvPicPr>
          <p:cNvPr id="6" name="MUSEUM">
            <a:hlinkClick r:id="" action="ppaction://media"/>
            <a:extLst>
              <a:ext uri="{FF2B5EF4-FFF2-40B4-BE49-F238E27FC236}">
                <a16:creationId xmlns:a16="http://schemas.microsoft.com/office/drawing/2014/main" id="{C32FDD63-D1E1-44F0-94A7-DFCC79A29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5374" y="327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6405994" y="2263950"/>
            <a:ext cx="49371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present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63C86-3CE6-4B5E-B7E6-CE453D8BD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30" y="341864"/>
            <a:ext cx="7620000" cy="5591175"/>
          </a:xfrm>
          <a:prstGeom prst="rect">
            <a:avLst/>
          </a:prstGeom>
        </p:spPr>
      </p:pic>
      <p:pic>
        <p:nvPicPr>
          <p:cNvPr id="6" name="PRESENT">
            <a:hlinkClick r:id="" action="ppaction://media"/>
            <a:extLst>
              <a:ext uri="{FF2B5EF4-FFF2-40B4-BE49-F238E27FC236}">
                <a16:creationId xmlns:a16="http://schemas.microsoft.com/office/drawing/2014/main" id="{1B2ABA10-2757-4B7D-BF08-19E162E40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5739" y="1162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933753"/>
            <a:ext cx="4990494" cy="4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6428006" y="2559372"/>
            <a:ext cx="41190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seafood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FC273-BEBC-4848-AD7D-8CFCBF662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43" y="1245816"/>
            <a:ext cx="4663844" cy="3950550"/>
          </a:xfrm>
          <a:prstGeom prst="rect">
            <a:avLst/>
          </a:prstGeom>
        </p:spPr>
      </p:pic>
      <p:pic>
        <p:nvPicPr>
          <p:cNvPr id="7" name="SEAFOOD">
            <a:hlinkClick r:id="" action="ppaction://media"/>
            <a:extLst>
              <a:ext uri="{FF2B5EF4-FFF2-40B4-BE49-F238E27FC236}">
                <a16:creationId xmlns:a16="http://schemas.microsoft.com/office/drawing/2014/main" id="{840744DA-0436-4A11-9EA1-839D71B61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1148" y="636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134</Words>
  <Application>Microsoft Office PowerPoint</Application>
  <PresentationFormat>Widescreen</PresentationFormat>
  <Paragraphs>44</Paragraphs>
  <Slides>32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Britannic Bold</vt:lpstr>
      <vt:lpstr>Calibri</vt:lpstr>
      <vt:lpstr>Calibri Light</vt:lpstr>
      <vt:lpstr>Comic Sans MS</vt:lpstr>
      <vt:lpstr>Cooper Black</vt:lpstr>
      <vt:lpstr>Forte</vt:lpstr>
      <vt:lpstr>Gill Sans MT</vt:lpstr>
      <vt:lpstr>Gill Sans Ultra Bold</vt:lpstr>
      <vt:lpstr>Goudy Old Style</vt:lpstr>
      <vt:lpstr>Harrington</vt:lpstr>
      <vt:lpstr>Jokerman</vt:lpstr>
      <vt:lpstr>Matura MT Script Capitals</vt:lpstr>
      <vt:lpstr>1_ClassicFrameVTI</vt:lpstr>
      <vt:lpstr>ClassicFrameVTI</vt:lpstr>
      <vt:lpstr>Тема Office</vt:lpstr>
      <vt:lpstr>Office Theme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</vt:lpstr>
      <vt:lpstr>PowerPoint Presentation</vt:lpstr>
      <vt:lpstr>PowerPoint Presentation</vt:lpstr>
      <vt:lpstr>PowerPoint Presentation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HOAITHU</cp:lastModifiedBy>
  <cp:revision>18</cp:revision>
  <dcterms:created xsi:type="dcterms:W3CDTF">2020-09-13T03:26:07Z</dcterms:created>
  <dcterms:modified xsi:type="dcterms:W3CDTF">2022-08-20T21:40:32Z</dcterms:modified>
</cp:coreProperties>
</file>